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changesInfos/changesInfo1.xml" ContentType="application/vnd.ms-powerpoint.changesinfo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7" r:id="rId2"/>
    <p:sldId id="295" r:id="rId3"/>
    <p:sldId id="257" r:id="rId4"/>
    <p:sldId id="262" r:id="rId5"/>
    <p:sldId id="263" r:id="rId6"/>
    <p:sldId id="264" r:id="rId7"/>
    <p:sldId id="265" r:id="rId8"/>
    <p:sldId id="298" r:id="rId9"/>
    <p:sldId id="270" r:id="rId10"/>
    <p:sldId id="271" r:id="rId11"/>
    <p:sldId id="272" r:id="rId12"/>
    <p:sldId id="267" r:id="rId13"/>
    <p:sldId id="292" r:id="rId14"/>
    <p:sldId id="293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4858"/>
    <a:srgbClr val="945E73"/>
    <a:srgbClr val="AD7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354DC-931B-40DF-AC67-AA68081AF4A4}" v="2" dt="2025-08-27T22:01:46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775" autoAdjust="0"/>
  </p:normalViewPr>
  <p:slideViewPr>
    <p:cSldViewPr snapToGrid="0">
      <p:cViewPr varScale="1">
        <p:scale>
          <a:sx n="50" d="100"/>
          <a:sy n="50" d="100"/>
        </p:scale>
        <p:origin x="12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zmeraye Tesfaye" userId="3ea51e86-9ec6-41d3-bc32-243dbd684e72" providerId="ADAL" clId="{2643B29C-C18B-426D-AA44-9C334F548A93}"/>
    <pc:docChg chg="undo redo custSel addSld delSld modSld sldOrd">
      <pc:chgData name="Azmeraye Tesfaye" userId="3ea51e86-9ec6-41d3-bc32-243dbd684e72" providerId="ADAL" clId="{2643B29C-C18B-426D-AA44-9C334F548A93}" dt="2025-08-13T17:15:58.517" v="3694" actId="1076"/>
      <pc:docMkLst>
        <pc:docMk/>
      </pc:docMkLst>
      <pc:sldChg chg="addSp delSp del delDesignElem">
        <pc:chgData name="Azmeraye Tesfaye" userId="3ea51e86-9ec6-41d3-bc32-243dbd684e72" providerId="ADAL" clId="{2643B29C-C18B-426D-AA44-9C334F548A93}" dt="2025-08-13T16:45:44.545" v="3643" actId="2696"/>
        <pc:sldMkLst>
          <pc:docMk/>
          <pc:sldMk cId="951723502" sldId="256"/>
        </pc:sldMkLst>
      </pc:sldChg>
      <pc:sldChg chg="addSp delSp modSp mod ord delDesignElem">
        <pc:chgData name="Azmeraye Tesfaye" userId="3ea51e86-9ec6-41d3-bc32-243dbd684e72" providerId="ADAL" clId="{2643B29C-C18B-426D-AA44-9C334F548A93}" dt="2025-08-13T16:36:36.145" v="3607"/>
        <pc:sldMkLst>
          <pc:docMk/>
          <pc:sldMk cId="2722943146" sldId="257"/>
        </pc:sldMkLst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2722943146" sldId="257"/>
            <ac:spMk id="32" creationId="{8DF66CB0-1AD6-4D8C-BE70-897ADA64FEDA}"/>
          </ac:spMkLst>
        </pc:spChg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2722943146" sldId="257"/>
            <ac:spMk id="34" creationId="{24C3B26D-D43F-467B-B943-E20A45E780EF}"/>
          </ac:spMkLst>
        </pc:spChg>
      </pc:sldChg>
      <pc:sldChg chg="addSp delSp modSp del mod delDesignElem">
        <pc:chgData name="Azmeraye Tesfaye" userId="3ea51e86-9ec6-41d3-bc32-243dbd684e72" providerId="ADAL" clId="{2643B29C-C18B-426D-AA44-9C334F548A93}" dt="2025-08-13T16:42:11.874" v="3642" actId="2696"/>
        <pc:sldMkLst>
          <pc:docMk/>
          <pc:sldMk cId="2714989453" sldId="260"/>
        </pc:sldMkLst>
      </pc:sldChg>
      <pc:sldChg chg="addSp delSp modSp del mod">
        <pc:chgData name="Azmeraye Tesfaye" userId="3ea51e86-9ec6-41d3-bc32-243dbd684e72" providerId="ADAL" clId="{2643B29C-C18B-426D-AA44-9C334F548A93}" dt="2025-06-09T17:10:29.624" v="74" actId="2696"/>
        <pc:sldMkLst>
          <pc:docMk/>
          <pc:sldMk cId="2265726917" sldId="261"/>
        </pc:sldMkLst>
      </pc:sldChg>
      <pc:sldChg chg="addSp delSp modSp new mod ord setBg setClrOvrMap delDesignElem">
        <pc:chgData name="Azmeraye Tesfaye" userId="3ea51e86-9ec6-41d3-bc32-243dbd684e72" providerId="ADAL" clId="{2643B29C-C18B-426D-AA44-9C334F548A93}" dt="2025-08-13T16:36:36.145" v="3607"/>
        <pc:sldMkLst>
          <pc:docMk/>
          <pc:sldMk cId="363450514" sldId="262"/>
        </pc:sldMkLst>
        <pc:spChg chg="mod">
          <ac:chgData name="Azmeraye Tesfaye" userId="3ea51e86-9ec6-41d3-bc32-243dbd684e72" providerId="ADAL" clId="{2643B29C-C18B-426D-AA44-9C334F548A93}" dt="2025-08-13T16:36:36.145" v="3607"/>
          <ac:spMkLst>
            <pc:docMk/>
            <pc:sldMk cId="363450514" sldId="262"/>
            <ac:spMk id="2" creationId="{4C5157BA-DD36-115D-21C4-A326363F5724}"/>
          </ac:spMkLst>
        </pc:spChg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363450514" sldId="262"/>
            <ac:spMk id="71" creationId="{7E2BE7F7-CA89-4002-ACCE-A478AEA24F5E}"/>
          </ac:spMkLst>
        </pc:spChg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363450514" sldId="262"/>
            <ac:spMk id="72" creationId="{1A9F7B4E-B03D-4F64-BE33-00D074458D45}"/>
          </ac:spMkLst>
        </pc:spChg>
      </pc:sldChg>
      <pc:sldChg chg="addSp delSp modSp new mod setBg delDesignElem">
        <pc:chgData name="Azmeraye Tesfaye" userId="3ea51e86-9ec6-41d3-bc32-243dbd684e72" providerId="ADAL" clId="{2643B29C-C18B-426D-AA44-9C334F548A93}" dt="2025-08-13T16:36:36.145" v="3607"/>
        <pc:sldMkLst>
          <pc:docMk/>
          <pc:sldMk cId="255764570" sldId="263"/>
        </pc:sldMkLst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255764570" sldId="263"/>
            <ac:spMk id="47" creationId="{FB5B0058-AF13-4859-B429-4EDDE2A26F7F}"/>
          </ac:spMkLst>
        </pc:spChg>
        <pc:cxnChg chg="add del">
          <ac:chgData name="Azmeraye Tesfaye" userId="3ea51e86-9ec6-41d3-bc32-243dbd684e72" providerId="ADAL" clId="{2643B29C-C18B-426D-AA44-9C334F548A93}" dt="2025-08-13T16:36:36.145" v="3607"/>
          <ac:cxnSpMkLst>
            <pc:docMk/>
            <pc:sldMk cId="255764570" sldId="263"/>
            <ac:cxnSpMk id="49" creationId="{EC4521DE-248E-440D-AAD6-FD9E7D34B3BF}"/>
          </ac:cxnSpMkLst>
        </pc:cxnChg>
        <pc:cxnChg chg="add del">
          <ac:chgData name="Azmeraye Tesfaye" userId="3ea51e86-9ec6-41d3-bc32-243dbd684e72" providerId="ADAL" clId="{2643B29C-C18B-426D-AA44-9C334F548A93}" dt="2025-08-13T16:36:36.145" v="3607"/>
          <ac:cxnSpMkLst>
            <pc:docMk/>
            <pc:sldMk cId="255764570" sldId="263"/>
            <ac:cxnSpMk id="51" creationId="{442C13FA-4C0F-42D0-9626-5BA6040D8C31}"/>
          </ac:cxnSpMkLst>
        </pc:cxnChg>
      </pc:sldChg>
      <pc:sldChg chg="addSp delSp modSp new mod setBg delDesignElem">
        <pc:chgData name="Azmeraye Tesfaye" userId="3ea51e86-9ec6-41d3-bc32-243dbd684e72" providerId="ADAL" clId="{2643B29C-C18B-426D-AA44-9C334F548A93}" dt="2025-08-13T16:36:36.145" v="3607"/>
        <pc:sldMkLst>
          <pc:docMk/>
          <pc:sldMk cId="1537389728" sldId="264"/>
        </pc:sldMkLst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1537389728" sldId="264"/>
            <ac:spMk id="32" creationId="{E8A8EAB8-D2FF-444D-B34B-7D32F106AD0E}"/>
          </ac:spMkLst>
        </pc:spChg>
        <pc:cxnChg chg="add del">
          <ac:chgData name="Azmeraye Tesfaye" userId="3ea51e86-9ec6-41d3-bc32-243dbd684e72" providerId="ADAL" clId="{2643B29C-C18B-426D-AA44-9C334F548A93}" dt="2025-08-13T16:36:36.145" v="3607"/>
          <ac:cxnSpMkLst>
            <pc:docMk/>
            <pc:sldMk cId="1537389728" sldId="264"/>
            <ac:cxnSpMk id="33" creationId="{067633D1-6EE6-4118-B9F0-B363477BEE7A}"/>
          </ac:cxnSpMkLst>
        </pc:cxnChg>
        <pc:cxnChg chg="add del">
          <ac:chgData name="Azmeraye Tesfaye" userId="3ea51e86-9ec6-41d3-bc32-243dbd684e72" providerId="ADAL" clId="{2643B29C-C18B-426D-AA44-9C334F548A93}" dt="2025-08-13T16:36:36.145" v="3607"/>
          <ac:cxnSpMkLst>
            <pc:docMk/>
            <pc:sldMk cId="1537389728" sldId="264"/>
            <ac:cxnSpMk id="34" creationId="{4AD7FFC6-42A9-49CB-B5E9-B3F6B038331B}"/>
          </ac:cxnSpMkLst>
        </pc:cxnChg>
      </pc:sldChg>
      <pc:sldChg chg="addSp delSp modSp new mod setBg delDesignElem">
        <pc:chgData name="Azmeraye Tesfaye" userId="3ea51e86-9ec6-41d3-bc32-243dbd684e72" providerId="ADAL" clId="{2643B29C-C18B-426D-AA44-9C334F548A93}" dt="2025-08-13T16:36:36.145" v="3607"/>
        <pc:sldMkLst>
          <pc:docMk/>
          <pc:sldMk cId="4112015968" sldId="265"/>
        </pc:sldMkLst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4112015968" sldId="265"/>
            <ac:spMk id="8" creationId="{A7AE9375-4664-4DB2-922D-2782A6E439AC}"/>
          </ac:spMkLst>
        </pc:spChg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4112015968" sldId="265"/>
            <ac:spMk id="12" creationId="{9DD005C1-8C51-42D6-9BEE-B9B83849743D}"/>
          </ac:spMkLst>
        </pc:spChg>
        <pc:cxnChg chg="add del">
          <ac:chgData name="Azmeraye Tesfaye" userId="3ea51e86-9ec6-41d3-bc32-243dbd684e72" providerId="ADAL" clId="{2643B29C-C18B-426D-AA44-9C334F548A93}" dt="2025-08-13T16:36:36.145" v="3607"/>
          <ac:cxnSpMkLst>
            <pc:docMk/>
            <pc:sldMk cId="4112015968" sldId="265"/>
            <ac:cxnSpMk id="10" creationId="{EE504C98-6397-41C1-A8D8-2D9C4ED307E0}"/>
          </ac:cxnSpMkLst>
        </pc:cxnChg>
      </pc:sldChg>
      <pc:sldChg chg="addSp delSp modSp new del mod setBg">
        <pc:chgData name="Azmeraye Tesfaye" userId="3ea51e86-9ec6-41d3-bc32-243dbd684e72" providerId="ADAL" clId="{2643B29C-C18B-426D-AA44-9C334F548A93}" dt="2025-07-16T18:12:19.819" v="3342" actId="2696"/>
        <pc:sldMkLst>
          <pc:docMk/>
          <pc:sldMk cId="3616146380" sldId="266"/>
        </pc:sldMkLst>
      </pc:sldChg>
      <pc:sldChg chg="addSp delSp modSp new mod setBg">
        <pc:chgData name="Azmeraye Tesfaye" userId="3ea51e86-9ec6-41d3-bc32-243dbd684e72" providerId="ADAL" clId="{2643B29C-C18B-426D-AA44-9C334F548A93}" dt="2025-06-25T22:48:31.530" v="2577" actId="20577"/>
        <pc:sldMkLst>
          <pc:docMk/>
          <pc:sldMk cId="1350354613" sldId="267"/>
        </pc:sldMkLst>
      </pc:sldChg>
      <pc:sldChg chg="modSp new del mod ord">
        <pc:chgData name="Azmeraye Tesfaye" userId="3ea51e86-9ec6-41d3-bc32-243dbd684e72" providerId="ADAL" clId="{2643B29C-C18B-426D-AA44-9C334F548A93}" dt="2025-08-06T15:39:28.865" v="3478" actId="2696"/>
        <pc:sldMkLst>
          <pc:docMk/>
          <pc:sldMk cId="1406489997" sldId="268"/>
        </pc:sldMkLst>
      </pc:sldChg>
      <pc:sldChg chg="addSp delSp modSp new del mod ord">
        <pc:chgData name="Azmeraye Tesfaye" userId="3ea51e86-9ec6-41d3-bc32-243dbd684e72" providerId="ADAL" clId="{2643B29C-C18B-426D-AA44-9C334F548A93}" dt="2025-07-16T18:23:01.621" v="3452" actId="2696"/>
        <pc:sldMkLst>
          <pc:docMk/>
          <pc:sldMk cId="1890803224" sldId="269"/>
        </pc:sldMkLst>
      </pc:sldChg>
      <pc:sldChg chg="addSp delSp modSp add mod ord delDesignElem">
        <pc:chgData name="Azmeraye Tesfaye" userId="3ea51e86-9ec6-41d3-bc32-243dbd684e72" providerId="ADAL" clId="{2643B29C-C18B-426D-AA44-9C334F548A93}" dt="2025-08-13T16:36:36.145" v="3607"/>
        <pc:sldMkLst>
          <pc:docMk/>
          <pc:sldMk cId="3783272220" sldId="270"/>
        </pc:sldMkLst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3783272220" sldId="270"/>
            <ac:spMk id="47" creationId="{4C98416A-F1A1-8E51-6CD1-B149F22B00B0}"/>
          </ac:spMkLst>
        </pc:spChg>
        <pc:cxnChg chg="add del">
          <ac:chgData name="Azmeraye Tesfaye" userId="3ea51e86-9ec6-41d3-bc32-243dbd684e72" providerId="ADAL" clId="{2643B29C-C18B-426D-AA44-9C334F548A93}" dt="2025-08-13T16:36:36.145" v="3607"/>
          <ac:cxnSpMkLst>
            <pc:docMk/>
            <pc:sldMk cId="3783272220" sldId="270"/>
            <ac:cxnSpMk id="49" creationId="{75D161B4-682E-6E50-57FD-FB75430C85C9}"/>
          </ac:cxnSpMkLst>
        </pc:cxnChg>
        <pc:cxnChg chg="add del">
          <ac:chgData name="Azmeraye Tesfaye" userId="3ea51e86-9ec6-41d3-bc32-243dbd684e72" providerId="ADAL" clId="{2643B29C-C18B-426D-AA44-9C334F548A93}" dt="2025-08-13T16:36:36.145" v="3607"/>
          <ac:cxnSpMkLst>
            <pc:docMk/>
            <pc:sldMk cId="3783272220" sldId="270"/>
            <ac:cxnSpMk id="51" creationId="{9B12FB47-7394-C717-A93A-A68FE8D0060D}"/>
          </ac:cxnSpMkLst>
        </pc:cxnChg>
      </pc:sldChg>
      <pc:sldChg chg="addSp delSp modSp add mod ord delDesignElem">
        <pc:chgData name="Azmeraye Tesfaye" userId="3ea51e86-9ec6-41d3-bc32-243dbd684e72" providerId="ADAL" clId="{2643B29C-C18B-426D-AA44-9C334F548A93}" dt="2025-08-13T16:36:36.145" v="3607"/>
        <pc:sldMkLst>
          <pc:docMk/>
          <pc:sldMk cId="1037503766" sldId="271"/>
        </pc:sldMkLst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1037503766" sldId="271"/>
            <ac:spMk id="32" creationId="{60CDF703-BA7C-511D-93A3-8BFEE2CDE2C3}"/>
          </ac:spMkLst>
        </pc:spChg>
        <pc:cxnChg chg="add del">
          <ac:chgData name="Azmeraye Tesfaye" userId="3ea51e86-9ec6-41d3-bc32-243dbd684e72" providerId="ADAL" clId="{2643B29C-C18B-426D-AA44-9C334F548A93}" dt="2025-08-13T16:36:36.145" v="3607"/>
          <ac:cxnSpMkLst>
            <pc:docMk/>
            <pc:sldMk cId="1037503766" sldId="271"/>
            <ac:cxnSpMk id="33" creationId="{61F07308-30D8-7A76-FB76-55A2F4F3D6EA}"/>
          </ac:cxnSpMkLst>
        </pc:cxnChg>
        <pc:cxnChg chg="add del">
          <ac:chgData name="Azmeraye Tesfaye" userId="3ea51e86-9ec6-41d3-bc32-243dbd684e72" providerId="ADAL" clId="{2643B29C-C18B-426D-AA44-9C334F548A93}" dt="2025-08-13T16:36:36.145" v="3607"/>
          <ac:cxnSpMkLst>
            <pc:docMk/>
            <pc:sldMk cId="1037503766" sldId="271"/>
            <ac:cxnSpMk id="34" creationId="{BC0C7DD4-CA4F-A093-11D9-9E46A05E6B87}"/>
          </ac:cxnSpMkLst>
        </pc:cxnChg>
      </pc:sldChg>
      <pc:sldChg chg="addSp delSp modSp add mod ord delDesignElem">
        <pc:chgData name="Azmeraye Tesfaye" userId="3ea51e86-9ec6-41d3-bc32-243dbd684e72" providerId="ADAL" clId="{2643B29C-C18B-426D-AA44-9C334F548A93}" dt="2025-08-13T16:36:36.145" v="3607"/>
        <pc:sldMkLst>
          <pc:docMk/>
          <pc:sldMk cId="45379596" sldId="272"/>
        </pc:sldMkLst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45379596" sldId="272"/>
            <ac:spMk id="47" creationId="{C0DF1962-90D0-EE09-6F17-16559D666950}"/>
          </ac:spMkLst>
        </pc:spChg>
        <pc:cxnChg chg="add del">
          <ac:chgData name="Azmeraye Tesfaye" userId="3ea51e86-9ec6-41d3-bc32-243dbd684e72" providerId="ADAL" clId="{2643B29C-C18B-426D-AA44-9C334F548A93}" dt="2025-08-13T16:36:36.145" v="3607"/>
          <ac:cxnSpMkLst>
            <pc:docMk/>
            <pc:sldMk cId="45379596" sldId="272"/>
            <ac:cxnSpMk id="49" creationId="{9D2AD71E-30B4-0625-73A7-EBF63D14D58C}"/>
          </ac:cxnSpMkLst>
        </pc:cxnChg>
        <pc:cxnChg chg="add del">
          <ac:chgData name="Azmeraye Tesfaye" userId="3ea51e86-9ec6-41d3-bc32-243dbd684e72" providerId="ADAL" clId="{2643B29C-C18B-426D-AA44-9C334F548A93}" dt="2025-08-13T16:36:36.145" v="3607"/>
          <ac:cxnSpMkLst>
            <pc:docMk/>
            <pc:sldMk cId="45379596" sldId="272"/>
            <ac:cxnSpMk id="51" creationId="{A20A96C5-BD94-01A8-4EF8-FCCD63E74397}"/>
          </ac:cxnSpMkLst>
        </pc:cxnChg>
      </pc:sldChg>
      <pc:sldChg chg="modSp add del mod">
        <pc:chgData name="Azmeraye Tesfaye" userId="3ea51e86-9ec6-41d3-bc32-243dbd684e72" providerId="ADAL" clId="{2643B29C-C18B-426D-AA44-9C334F548A93}" dt="2025-07-16T18:09:12.957" v="3264"/>
        <pc:sldMkLst>
          <pc:docMk/>
          <pc:sldMk cId="0" sldId="287"/>
        </pc:sldMkLst>
      </pc:sldChg>
      <pc:sldChg chg="addSp modSp add del modTransition modAnim">
        <pc:chgData name="Azmeraye Tesfaye" userId="3ea51e86-9ec6-41d3-bc32-243dbd684e72" providerId="ADAL" clId="{2643B29C-C18B-426D-AA44-9C334F548A93}" dt="2025-08-06T16:01:07.433" v="3589" actId="2696"/>
        <pc:sldMkLst>
          <pc:docMk/>
          <pc:sldMk cId="0" sldId="289"/>
        </pc:sldMkLst>
      </pc:sldChg>
      <pc:sldChg chg="modSp add del mod modTransition">
        <pc:chgData name="Azmeraye Tesfaye" userId="3ea51e86-9ec6-41d3-bc32-243dbd684e72" providerId="ADAL" clId="{2643B29C-C18B-426D-AA44-9C334F548A93}" dt="2025-08-06T16:01:05.019" v="3588" actId="2696"/>
        <pc:sldMkLst>
          <pc:docMk/>
          <pc:sldMk cId="0" sldId="290"/>
        </pc:sldMkLst>
      </pc:sldChg>
      <pc:sldChg chg="addSp delSp add delDesignElem">
        <pc:chgData name="Azmeraye Tesfaye" userId="3ea51e86-9ec6-41d3-bc32-243dbd684e72" providerId="ADAL" clId="{2643B29C-C18B-426D-AA44-9C334F548A93}" dt="2025-08-13T16:36:36.145" v="3607"/>
        <pc:sldMkLst>
          <pc:docMk/>
          <pc:sldMk cId="2050687065" sldId="291"/>
        </pc:sldMkLst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2050687065" sldId="291"/>
            <ac:spMk id="49" creationId="{DF6CCB0F-AE5C-B520-8210-FABD7EDA3A85}"/>
          </ac:spMkLst>
        </pc:spChg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2050687065" sldId="291"/>
            <ac:spMk id="51" creationId="{B3D25B59-B202-A28B-6020-6AB9B78C4C1E}"/>
          </ac:spMkLst>
        </pc:spChg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2050687065" sldId="291"/>
            <ac:spMk id="53" creationId="{1B4269FA-4936-17AE-2468-5C70DAF4AA82}"/>
          </ac:spMkLst>
        </pc:spChg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2050687065" sldId="291"/>
            <ac:spMk id="55" creationId="{C7D316E3-5065-FC04-C2D7-3EEB05829911}"/>
          </ac:spMkLst>
        </pc:spChg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2050687065" sldId="291"/>
            <ac:spMk id="57" creationId="{ED21A2E7-6533-7028-3414-913A90CE3230}"/>
          </ac:spMkLst>
        </pc:spChg>
      </pc:sldChg>
      <pc:sldChg chg="addSp delSp modSp add mod ord modAnim delDesignElem">
        <pc:chgData name="Azmeraye Tesfaye" userId="3ea51e86-9ec6-41d3-bc32-243dbd684e72" providerId="ADAL" clId="{2643B29C-C18B-426D-AA44-9C334F548A93}" dt="2025-08-13T16:36:36.145" v="3607"/>
        <pc:sldMkLst>
          <pc:docMk/>
          <pc:sldMk cId="4233007637" sldId="292"/>
        </pc:sldMkLst>
        <pc:spChg chg="add mod">
          <ac:chgData name="Azmeraye Tesfaye" userId="3ea51e86-9ec6-41d3-bc32-243dbd684e72" providerId="ADAL" clId="{2643B29C-C18B-426D-AA44-9C334F548A93}" dt="2025-08-06T15:48:25.930" v="3570" actId="255"/>
          <ac:spMkLst>
            <pc:docMk/>
            <pc:sldMk cId="4233007637" sldId="292"/>
            <ac:spMk id="9" creationId="{B5D536ED-25D9-F2BB-182B-DA4B0DBD1115}"/>
          </ac:spMkLst>
        </pc:spChg>
        <pc:spChg chg="add mod">
          <ac:chgData name="Azmeraye Tesfaye" userId="3ea51e86-9ec6-41d3-bc32-243dbd684e72" providerId="ADAL" clId="{2643B29C-C18B-426D-AA44-9C334F548A93}" dt="2025-08-06T15:59:49.219" v="3580" actId="207"/>
          <ac:spMkLst>
            <pc:docMk/>
            <pc:sldMk cId="4233007637" sldId="292"/>
            <ac:spMk id="11" creationId="{042CC601-F24D-22D5-F758-5013ED677D13}"/>
          </ac:spMkLst>
        </pc:spChg>
        <pc:spChg chg="add mod">
          <ac:chgData name="Azmeraye Tesfaye" userId="3ea51e86-9ec6-41d3-bc32-243dbd684e72" providerId="ADAL" clId="{2643B29C-C18B-426D-AA44-9C334F548A93}" dt="2025-08-06T15:59:51.630" v="3581" actId="207"/>
          <ac:spMkLst>
            <pc:docMk/>
            <pc:sldMk cId="4233007637" sldId="292"/>
            <ac:spMk id="13" creationId="{62DD7EC2-5E80-43E4-F1AE-4C04C06139B5}"/>
          </ac:spMkLst>
        </pc:spChg>
        <pc:spChg chg="add mod">
          <ac:chgData name="Azmeraye Tesfaye" userId="3ea51e86-9ec6-41d3-bc32-243dbd684e72" providerId="ADAL" clId="{2643B29C-C18B-426D-AA44-9C334F548A93}" dt="2025-08-06T15:59:53.692" v="3582" actId="207"/>
          <ac:spMkLst>
            <pc:docMk/>
            <pc:sldMk cId="4233007637" sldId="292"/>
            <ac:spMk id="15" creationId="{B99382A0-7BFA-F3E9-9698-27AA64E6D7D0}"/>
          </ac:spMkLst>
        </pc:spChg>
        <pc:spChg chg="add mod">
          <ac:chgData name="Azmeraye Tesfaye" userId="3ea51e86-9ec6-41d3-bc32-243dbd684e72" providerId="ADAL" clId="{2643B29C-C18B-426D-AA44-9C334F548A93}" dt="2025-08-06T15:47:47.514" v="3542" actId="1036"/>
          <ac:spMkLst>
            <pc:docMk/>
            <pc:sldMk cId="4233007637" sldId="292"/>
            <ac:spMk id="16" creationId="{4D167D64-F43C-69A7-B931-D739243E9C5D}"/>
          </ac:spMkLst>
        </pc:spChg>
        <pc:spChg chg="add mod">
          <ac:chgData name="Azmeraye Tesfaye" userId="3ea51e86-9ec6-41d3-bc32-243dbd684e72" providerId="ADAL" clId="{2643B29C-C18B-426D-AA44-9C334F548A93}" dt="2025-08-06T15:47:47.514" v="3542" actId="1036"/>
          <ac:spMkLst>
            <pc:docMk/>
            <pc:sldMk cId="4233007637" sldId="292"/>
            <ac:spMk id="17" creationId="{CB583218-69FE-F59C-0BD7-D062FEBC0C4D}"/>
          </ac:spMkLst>
        </pc:spChg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4233007637" sldId="292"/>
            <ac:spMk id="47" creationId="{B8DE52F5-4351-A3C1-7FBB-6D61B41C2BCD}"/>
          </ac:spMkLst>
        </pc:spChg>
        <pc:picChg chg="add mod">
          <ac:chgData name="Azmeraye Tesfaye" userId="3ea51e86-9ec6-41d3-bc32-243dbd684e72" providerId="ADAL" clId="{2643B29C-C18B-426D-AA44-9C334F548A93}" dt="2025-08-06T15:47:47.514" v="3542" actId="1036"/>
          <ac:picMkLst>
            <pc:docMk/>
            <pc:sldMk cId="4233007637" sldId="292"/>
            <ac:picMk id="10" creationId="{F0D85116-472B-8C81-FBF3-4CD578DCDDFF}"/>
          </ac:picMkLst>
        </pc:picChg>
        <pc:picChg chg="add mod">
          <ac:chgData name="Azmeraye Tesfaye" userId="3ea51e86-9ec6-41d3-bc32-243dbd684e72" providerId="ADAL" clId="{2643B29C-C18B-426D-AA44-9C334F548A93}" dt="2025-08-06T15:47:47.514" v="3542" actId="1036"/>
          <ac:picMkLst>
            <pc:docMk/>
            <pc:sldMk cId="4233007637" sldId="292"/>
            <ac:picMk id="12" creationId="{A2B2B659-9AF2-DA71-35C7-32274E0376D1}"/>
          </ac:picMkLst>
        </pc:picChg>
        <pc:picChg chg="add mod">
          <ac:chgData name="Azmeraye Tesfaye" userId="3ea51e86-9ec6-41d3-bc32-243dbd684e72" providerId="ADAL" clId="{2643B29C-C18B-426D-AA44-9C334F548A93}" dt="2025-08-06T15:47:47.514" v="3542" actId="1036"/>
          <ac:picMkLst>
            <pc:docMk/>
            <pc:sldMk cId="4233007637" sldId="292"/>
            <ac:picMk id="14" creationId="{A5C0062B-F899-4BDB-D797-F86B9FFC3371}"/>
          </ac:picMkLst>
        </pc:picChg>
        <pc:picChg chg="add mod">
          <ac:chgData name="Azmeraye Tesfaye" userId="3ea51e86-9ec6-41d3-bc32-243dbd684e72" providerId="ADAL" clId="{2643B29C-C18B-426D-AA44-9C334F548A93}" dt="2025-08-06T16:00:09.146" v="3583" actId="208"/>
          <ac:picMkLst>
            <pc:docMk/>
            <pc:sldMk cId="4233007637" sldId="292"/>
            <ac:picMk id="18" creationId="{76ACEA08-4AA2-8DFC-F75E-8FA36B93BA0E}"/>
          </ac:picMkLst>
        </pc:picChg>
        <pc:picChg chg="add mod">
          <ac:chgData name="Azmeraye Tesfaye" userId="3ea51e86-9ec6-41d3-bc32-243dbd684e72" providerId="ADAL" clId="{2643B29C-C18B-426D-AA44-9C334F548A93}" dt="2025-08-06T16:00:09.146" v="3583" actId="208"/>
          <ac:picMkLst>
            <pc:docMk/>
            <pc:sldMk cId="4233007637" sldId="292"/>
            <ac:picMk id="19" creationId="{D71D0AA3-FF61-824E-4916-FB5C80EDC609}"/>
          </ac:picMkLst>
        </pc:picChg>
        <pc:picChg chg="add mod">
          <ac:chgData name="Azmeraye Tesfaye" userId="3ea51e86-9ec6-41d3-bc32-243dbd684e72" providerId="ADAL" clId="{2643B29C-C18B-426D-AA44-9C334F548A93}" dt="2025-08-06T16:00:09.146" v="3583" actId="208"/>
          <ac:picMkLst>
            <pc:docMk/>
            <pc:sldMk cId="4233007637" sldId="292"/>
            <ac:picMk id="20" creationId="{318DE86F-D159-6F43-8912-BA4AB717FC09}"/>
          </ac:picMkLst>
        </pc:picChg>
        <pc:picChg chg="add mod">
          <ac:chgData name="Azmeraye Tesfaye" userId="3ea51e86-9ec6-41d3-bc32-243dbd684e72" providerId="ADAL" clId="{2643B29C-C18B-426D-AA44-9C334F548A93}" dt="2025-08-06T16:00:09.146" v="3583" actId="208"/>
          <ac:picMkLst>
            <pc:docMk/>
            <pc:sldMk cId="4233007637" sldId="292"/>
            <ac:picMk id="21" creationId="{CBC8F6D1-9C37-3422-CEC0-66CDA1B66E08}"/>
          </ac:picMkLst>
        </pc:picChg>
        <pc:picChg chg="add mod">
          <ac:chgData name="Azmeraye Tesfaye" userId="3ea51e86-9ec6-41d3-bc32-243dbd684e72" providerId="ADAL" clId="{2643B29C-C18B-426D-AA44-9C334F548A93}" dt="2025-08-06T16:00:09.146" v="3583" actId="208"/>
          <ac:picMkLst>
            <pc:docMk/>
            <pc:sldMk cId="4233007637" sldId="292"/>
            <ac:picMk id="22" creationId="{A6A3C7F7-591A-6C96-F040-5109FA89AAC2}"/>
          </ac:picMkLst>
        </pc:picChg>
        <pc:picChg chg="add mod">
          <ac:chgData name="Azmeraye Tesfaye" userId="3ea51e86-9ec6-41d3-bc32-243dbd684e72" providerId="ADAL" clId="{2643B29C-C18B-426D-AA44-9C334F548A93}" dt="2025-08-06T16:00:09.146" v="3583" actId="208"/>
          <ac:picMkLst>
            <pc:docMk/>
            <pc:sldMk cId="4233007637" sldId="292"/>
            <ac:picMk id="23" creationId="{B253A527-0484-FE89-1FF5-404885C248E4}"/>
          </ac:picMkLst>
        </pc:picChg>
        <pc:cxnChg chg="add del">
          <ac:chgData name="Azmeraye Tesfaye" userId="3ea51e86-9ec6-41d3-bc32-243dbd684e72" providerId="ADAL" clId="{2643B29C-C18B-426D-AA44-9C334F548A93}" dt="2025-08-13T16:36:36.145" v="3607"/>
          <ac:cxnSpMkLst>
            <pc:docMk/>
            <pc:sldMk cId="4233007637" sldId="292"/>
            <ac:cxnSpMk id="49" creationId="{ACA14A34-D2C7-06AC-4195-71A19624FA83}"/>
          </ac:cxnSpMkLst>
        </pc:cxnChg>
        <pc:cxnChg chg="add del">
          <ac:chgData name="Azmeraye Tesfaye" userId="3ea51e86-9ec6-41d3-bc32-243dbd684e72" providerId="ADAL" clId="{2643B29C-C18B-426D-AA44-9C334F548A93}" dt="2025-08-13T16:36:36.145" v="3607"/>
          <ac:cxnSpMkLst>
            <pc:docMk/>
            <pc:sldMk cId="4233007637" sldId="292"/>
            <ac:cxnSpMk id="51" creationId="{F999235B-0916-09EE-0561-23BB8B8C9CCB}"/>
          </ac:cxnSpMkLst>
        </pc:cxnChg>
      </pc:sldChg>
      <pc:sldChg chg="addSp delSp modSp add mod ord delDesignElem">
        <pc:chgData name="Azmeraye Tesfaye" userId="3ea51e86-9ec6-41d3-bc32-243dbd684e72" providerId="ADAL" clId="{2643B29C-C18B-426D-AA44-9C334F548A93}" dt="2025-08-13T17:15:58.517" v="3694" actId="1076"/>
        <pc:sldMkLst>
          <pc:docMk/>
          <pc:sldMk cId="3163881855" sldId="293"/>
        </pc:sldMkLst>
        <pc:spChg chg="add mod">
          <ac:chgData name="Azmeraye Tesfaye" userId="3ea51e86-9ec6-41d3-bc32-243dbd684e72" providerId="ADAL" clId="{2643B29C-C18B-426D-AA44-9C334F548A93}" dt="2025-08-06T15:49:16.830" v="3575" actId="1076"/>
          <ac:spMkLst>
            <pc:docMk/>
            <pc:sldMk cId="3163881855" sldId="293"/>
            <ac:spMk id="8" creationId="{028F6E3E-30B9-5280-B2EB-562E76EAEEB6}"/>
          </ac:spMkLst>
        </pc:spChg>
        <pc:spChg chg="add mod">
          <ac:chgData name="Azmeraye Tesfaye" userId="3ea51e86-9ec6-41d3-bc32-243dbd684e72" providerId="ADAL" clId="{2643B29C-C18B-426D-AA44-9C334F548A93}" dt="2025-08-06T16:00:53.722" v="3587" actId="207"/>
          <ac:spMkLst>
            <pc:docMk/>
            <pc:sldMk cId="3163881855" sldId="293"/>
            <ac:spMk id="11" creationId="{279F92DD-B2ED-3D0F-1C33-51ADA6AED8DD}"/>
          </ac:spMkLst>
        </pc:spChg>
        <pc:spChg chg="add mod">
          <ac:chgData name="Azmeraye Tesfaye" userId="3ea51e86-9ec6-41d3-bc32-243dbd684e72" providerId="ADAL" clId="{2643B29C-C18B-426D-AA44-9C334F548A93}" dt="2025-08-06T16:00:53.722" v="3587" actId="207"/>
          <ac:spMkLst>
            <pc:docMk/>
            <pc:sldMk cId="3163881855" sldId="293"/>
            <ac:spMk id="12" creationId="{44076A3E-5C4D-C1CF-9A74-265F1B149546}"/>
          </ac:spMkLst>
        </pc:spChg>
        <pc:spChg chg="add mod">
          <ac:chgData name="Azmeraye Tesfaye" userId="3ea51e86-9ec6-41d3-bc32-243dbd684e72" providerId="ADAL" clId="{2643B29C-C18B-426D-AA44-9C334F548A93}" dt="2025-08-06T16:00:53.722" v="3587" actId="207"/>
          <ac:spMkLst>
            <pc:docMk/>
            <pc:sldMk cId="3163881855" sldId="293"/>
            <ac:spMk id="13" creationId="{92259F27-AE37-82CE-3BCD-8ED3D5E264E5}"/>
          </ac:spMkLst>
        </pc:spChg>
        <pc:spChg chg="add mod">
          <ac:chgData name="Azmeraye Tesfaye" userId="3ea51e86-9ec6-41d3-bc32-243dbd684e72" providerId="ADAL" clId="{2643B29C-C18B-426D-AA44-9C334F548A93}" dt="2025-08-06T16:00:53.722" v="3587" actId="207"/>
          <ac:spMkLst>
            <pc:docMk/>
            <pc:sldMk cId="3163881855" sldId="293"/>
            <ac:spMk id="14" creationId="{9C217979-1BB8-FF27-D3A7-EFFC16EF4D7A}"/>
          </ac:spMkLst>
        </pc:spChg>
        <pc:spChg chg="add mod">
          <ac:chgData name="Azmeraye Tesfaye" userId="3ea51e86-9ec6-41d3-bc32-243dbd684e72" providerId="ADAL" clId="{2643B29C-C18B-426D-AA44-9C334F548A93}" dt="2025-08-06T16:00:27.043" v="3585" actId="207"/>
          <ac:spMkLst>
            <pc:docMk/>
            <pc:sldMk cId="3163881855" sldId="293"/>
            <ac:spMk id="23" creationId="{54CDDDF2-6BDB-4390-63FA-22CAA1A83704}"/>
          </ac:spMkLst>
        </pc:spChg>
        <pc:spChg chg="add mod">
          <ac:chgData name="Azmeraye Tesfaye" userId="3ea51e86-9ec6-41d3-bc32-243dbd684e72" providerId="ADAL" clId="{2643B29C-C18B-426D-AA44-9C334F548A93}" dt="2025-08-06T16:00:24.405" v="3584" actId="207"/>
          <ac:spMkLst>
            <pc:docMk/>
            <pc:sldMk cId="3163881855" sldId="293"/>
            <ac:spMk id="24" creationId="{19B327CB-E126-A69E-28CC-B3068495F9A7}"/>
          </ac:spMkLst>
        </pc:spChg>
        <pc:spChg chg="add mod">
          <ac:chgData name="Azmeraye Tesfaye" userId="3ea51e86-9ec6-41d3-bc32-243dbd684e72" providerId="ADAL" clId="{2643B29C-C18B-426D-AA44-9C334F548A93}" dt="2025-08-06T15:49:00.332" v="3574"/>
          <ac:spMkLst>
            <pc:docMk/>
            <pc:sldMk cId="3163881855" sldId="293"/>
            <ac:spMk id="25" creationId="{1298FFCC-30AF-D692-9330-CB0799CC0ADB}"/>
          </ac:spMkLst>
        </pc:spChg>
        <pc:spChg chg="add mod">
          <ac:chgData name="Azmeraye Tesfaye" userId="3ea51e86-9ec6-41d3-bc32-243dbd684e72" providerId="ADAL" clId="{2643B29C-C18B-426D-AA44-9C334F548A93}" dt="2025-08-13T17:15:58.517" v="3694" actId="1076"/>
          <ac:spMkLst>
            <pc:docMk/>
            <pc:sldMk cId="3163881855" sldId="293"/>
            <ac:spMk id="26" creationId="{3ABA9E75-237D-820A-7D17-0A046B5A8DB9}"/>
          </ac:spMkLst>
        </pc:spChg>
        <pc:spChg chg="add mod">
          <ac:chgData name="Azmeraye Tesfaye" userId="3ea51e86-9ec6-41d3-bc32-243dbd684e72" providerId="ADAL" clId="{2643B29C-C18B-426D-AA44-9C334F548A93}" dt="2025-08-06T15:49:00.332" v="3574"/>
          <ac:spMkLst>
            <pc:docMk/>
            <pc:sldMk cId="3163881855" sldId="293"/>
            <ac:spMk id="27" creationId="{C0DB4A60-E29D-8794-8A89-B69251A87757}"/>
          </ac:spMkLst>
        </pc:spChg>
        <pc:spChg chg="add mod">
          <ac:chgData name="Azmeraye Tesfaye" userId="3ea51e86-9ec6-41d3-bc32-243dbd684e72" providerId="ADAL" clId="{2643B29C-C18B-426D-AA44-9C334F548A93}" dt="2025-08-06T15:49:00.332" v="3574"/>
          <ac:spMkLst>
            <pc:docMk/>
            <pc:sldMk cId="3163881855" sldId="293"/>
            <ac:spMk id="28" creationId="{9A6D37A6-6C40-09BD-4C08-3E820E3CE8C5}"/>
          </ac:spMkLst>
        </pc:spChg>
        <pc:spChg chg="add del">
          <ac:chgData name="Azmeraye Tesfaye" userId="3ea51e86-9ec6-41d3-bc32-243dbd684e72" providerId="ADAL" clId="{2643B29C-C18B-426D-AA44-9C334F548A93}" dt="2025-08-13T16:36:36.145" v="3607"/>
          <ac:spMkLst>
            <pc:docMk/>
            <pc:sldMk cId="3163881855" sldId="293"/>
            <ac:spMk id="47" creationId="{7FD1DD05-6C2A-C20E-23A2-81D1E7AD88B6}"/>
          </ac:spMkLst>
        </pc:spChg>
        <pc:picChg chg="mod">
          <ac:chgData name="Azmeraye Tesfaye" userId="3ea51e86-9ec6-41d3-bc32-243dbd684e72" providerId="ADAL" clId="{2643B29C-C18B-426D-AA44-9C334F548A93}" dt="2025-08-06T16:00:41.678" v="3586" actId="208"/>
          <ac:picMkLst>
            <pc:docMk/>
            <pc:sldMk cId="3163881855" sldId="293"/>
            <ac:picMk id="15" creationId="{56D26032-4750-EF56-A468-7F75577902EB}"/>
          </ac:picMkLst>
        </pc:picChg>
        <pc:picChg chg="mod">
          <ac:chgData name="Azmeraye Tesfaye" userId="3ea51e86-9ec6-41d3-bc32-243dbd684e72" providerId="ADAL" clId="{2643B29C-C18B-426D-AA44-9C334F548A93}" dt="2025-08-06T16:00:41.678" v="3586" actId="208"/>
          <ac:picMkLst>
            <pc:docMk/>
            <pc:sldMk cId="3163881855" sldId="293"/>
            <ac:picMk id="16" creationId="{7DD01090-E9C1-1EC3-5AFA-441DFE4FD70E}"/>
          </ac:picMkLst>
        </pc:picChg>
        <pc:picChg chg="mod">
          <ac:chgData name="Azmeraye Tesfaye" userId="3ea51e86-9ec6-41d3-bc32-243dbd684e72" providerId="ADAL" clId="{2643B29C-C18B-426D-AA44-9C334F548A93}" dt="2025-08-06T16:00:41.678" v="3586" actId="208"/>
          <ac:picMkLst>
            <pc:docMk/>
            <pc:sldMk cId="3163881855" sldId="293"/>
            <ac:picMk id="17" creationId="{331B95DC-FCD0-C1BE-92BF-F8D1EA65AC49}"/>
          </ac:picMkLst>
        </pc:picChg>
        <pc:picChg chg="mod">
          <ac:chgData name="Azmeraye Tesfaye" userId="3ea51e86-9ec6-41d3-bc32-243dbd684e72" providerId="ADAL" clId="{2643B29C-C18B-426D-AA44-9C334F548A93}" dt="2025-08-06T16:00:41.678" v="3586" actId="208"/>
          <ac:picMkLst>
            <pc:docMk/>
            <pc:sldMk cId="3163881855" sldId="293"/>
            <ac:picMk id="18" creationId="{EB769FC0-A901-1638-EA1D-5E0D91BBDBCE}"/>
          </ac:picMkLst>
        </pc:picChg>
        <pc:picChg chg="mod">
          <ac:chgData name="Azmeraye Tesfaye" userId="3ea51e86-9ec6-41d3-bc32-243dbd684e72" providerId="ADAL" clId="{2643B29C-C18B-426D-AA44-9C334F548A93}" dt="2025-08-06T16:00:41.678" v="3586" actId="208"/>
          <ac:picMkLst>
            <pc:docMk/>
            <pc:sldMk cId="3163881855" sldId="293"/>
            <ac:picMk id="19" creationId="{2219B32A-4DC6-7CA8-EC13-3AB281A9020C}"/>
          </ac:picMkLst>
        </pc:picChg>
        <pc:picChg chg="mod">
          <ac:chgData name="Azmeraye Tesfaye" userId="3ea51e86-9ec6-41d3-bc32-243dbd684e72" providerId="ADAL" clId="{2643B29C-C18B-426D-AA44-9C334F548A93}" dt="2025-08-06T16:00:41.678" v="3586" actId="208"/>
          <ac:picMkLst>
            <pc:docMk/>
            <pc:sldMk cId="3163881855" sldId="293"/>
            <ac:picMk id="20" creationId="{AEA16404-E47D-4682-B67D-10BCB9EC7337}"/>
          </ac:picMkLst>
        </pc:picChg>
        <pc:picChg chg="mod">
          <ac:chgData name="Azmeraye Tesfaye" userId="3ea51e86-9ec6-41d3-bc32-243dbd684e72" providerId="ADAL" clId="{2643B29C-C18B-426D-AA44-9C334F548A93}" dt="2025-08-06T16:00:41.678" v="3586" actId="208"/>
          <ac:picMkLst>
            <pc:docMk/>
            <pc:sldMk cId="3163881855" sldId="293"/>
            <ac:picMk id="21" creationId="{F848B4E1-7D44-B0DD-D73B-BD3AC55D8E1B}"/>
          </ac:picMkLst>
        </pc:picChg>
        <pc:picChg chg="mod">
          <ac:chgData name="Azmeraye Tesfaye" userId="3ea51e86-9ec6-41d3-bc32-243dbd684e72" providerId="ADAL" clId="{2643B29C-C18B-426D-AA44-9C334F548A93}" dt="2025-08-06T16:00:41.678" v="3586" actId="208"/>
          <ac:picMkLst>
            <pc:docMk/>
            <pc:sldMk cId="3163881855" sldId="293"/>
            <ac:picMk id="22" creationId="{5DA02618-5104-0E7A-C884-9160EF67BB53}"/>
          </ac:picMkLst>
        </pc:picChg>
        <pc:cxnChg chg="add del">
          <ac:chgData name="Azmeraye Tesfaye" userId="3ea51e86-9ec6-41d3-bc32-243dbd684e72" providerId="ADAL" clId="{2643B29C-C18B-426D-AA44-9C334F548A93}" dt="2025-08-13T16:36:36.145" v="3607"/>
          <ac:cxnSpMkLst>
            <pc:docMk/>
            <pc:sldMk cId="3163881855" sldId="293"/>
            <ac:cxnSpMk id="49" creationId="{0E773562-1C6C-637B-9713-6EEB7A0E4270}"/>
          </ac:cxnSpMkLst>
        </pc:cxnChg>
        <pc:cxnChg chg="add del">
          <ac:chgData name="Azmeraye Tesfaye" userId="3ea51e86-9ec6-41d3-bc32-243dbd684e72" providerId="ADAL" clId="{2643B29C-C18B-426D-AA44-9C334F548A93}" dt="2025-08-13T16:36:36.145" v="3607"/>
          <ac:cxnSpMkLst>
            <pc:docMk/>
            <pc:sldMk cId="3163881855" sldId="293"/>
            <ac:cxnSpMk id="51" creationId="{DB2F779F-E22A-0F8D-725C-0E6837B949E2}"/>
          </ac:cxnSpMkLst>
        </pc:cxnChg>
      </pc:sldChg>
      <pc:sldChg chg="delSp new del mod">
        <pc:chgData name="Azmeraye Tesfaye" userId="3ea51e86-9ec6-41d3-bc32-243dbd684e72" providerId="ADAL" clId="{2643B29C-C18B-426D-AA44-9C334F548A93}" dt="2025-08-13T16:37:23.547" v="3611" actId="2696"/>
        <pc:sldMkLst>
          <pc:docMk/>
          <pc:sldMk cId="270748112" sldId="294"/>
        </pc:sldMkLst>
      </pc:sldChg>
      <pc:sldChg chg="addSp delSp modSp add mod ord">
        <pc:chgData name="Azmeraye Tesfaye" userId="3ea51e86-9ec6-41d3-bc32-243dbd684e72" providerId="ADAL" clId="{2643B29C-C18B-426D-AA44-9C334F548A93}" dt="2025-08-13T16:42:06.919" v="3641" actId="1076"/>
        <pc:sldMkLst>
          <pc:docMk/>
          <pc:sldMk cId="3702314613" sldId="295"/>
        </pc:sldMkLst>
        <pc:spChg chg="add mod">
          <ac:chgData name="Azmeraye Tesfaye" userId="3ea51e86-9ec6-41d3-bc32-243dbd684e72" providerId="ADAL" clId="{2643B29C-C18B-426D-AA44-9C334F548A93}" dt="2025-08-13T16:42:06.919" v="3641" actId="1076"/>
          <ac:spMkLst>
            <pc:docMk/>
            <pc:sldMk cId="3702314613" sldId="295"/>
            <ac:spMk id="4" creationId="{6A344219-9B80-E3DF-015C-8AF45CC9DD74}"/>
          </ac:spMkLst>
        </pc:spChg>
        <pc:spChg chg="add mod">
          <ac:chgData name="Azmeraye Tesfaye" userId="3ea51e86-9ec6-41d3-bc32-243dbd684e72" providerId="ADAL" clId="{2643B29C-C18B-426D-AA44-9C334F548A93}" dt="2025-08-13T16:41:38.729" v="3636" actId="1076"/>
          <ac:spMkLst>
            <pc:docMk/>
            <pc:sldMk cId="3702314613" sldId="295"/>
            <ac:spMk id="5" creationId="{8F161352-7E18-CF0F-55F2-09FE6FB1E0D1}"/>
          </ac:spMkLst>
        </pc:spChg>
        <pc:spChg chg="add mod">
          <ac:chgData name="Azmeraye Tesfaye" userId="3ea51e86-9ec6-41d3-bc32-243dbd684e72" providerId="ADAL" clId="{2643B29C-C18B-426D-AA44-9C334F548A93}" dt="2025-08-13T16:41:38.729" v="3636" actId="1076"/>
          <ac:spMkLst>
            <pc:docMk/>
            <pc:sldMk cId="3702314613" sldId="295"/>
            <ac:spMk id="6" creationId="{EB5CC66A-AF7B-D3AE-B282-FA39DC37B6B2}"/>
          </ac:spMkLst>
        </pc:spChg>
        <pc:spChg chg="add mod">
          <ac:chgData name="Azmeraye Tesfaye" userId="3ea51e86-9ec6-41d3-bc32-243dbd684e72" providerId="ADAL" clId="{2643B29C-C18B-426D-AA44-9C334F548A93}" dt="2025-08-13T16:42:02.072" v="3640" actId="1076"/>
          <ac:spMkLst>
            <pc:docMk/>
            <pc:sldMk cId="3702314613" sldId="295"/>
            <ac:spMk id="15" creationId="{1DFCC9E2-63AB-054F-EBC5-E0E05F6DDE6D}"/>
          </ac:spMkLst>
        </pc:spChg>
        <pc:picChg chg="add mod">
          <ac:chgData name="Azmeraye Tesfaye" userId="3ea51e86-9ec6-41d3-bc32-243dbd684e72" providerId="ADAL" clId="{2643B29C-C18B-426D-AA44-9C334F548A93}" dt="2025-08-13T16:39:18.074" v="3631" actId="1076"/>
          <ac:picMkLst>
            <pc:docMk/>
            <pc:sldMk cId="3702314613" sldId="295"/>
            <ac:picMk id="16" creationId="{6E5313BB-9F79-5092-71FC-3B0393A5274C}"/>
          </ac:picMkLst>
        </pc:picChg>
        <pc:picChg chg="add mod">
          <ac:chgData name="Azmeraye Tesfaye" userId="3ea51e86-9ec6-41d3-bc32-243dbd684e72" providerId="ADAL" clId="{2643B29C-C18B-426D-AA44-9C334F548A93}" dt="2025-08-13T16:41:23.848" v="3633" actId="1076"/>
          <ac:picMkLst>
            <pc:docMk/>
            <pc:sldMk cId="3702314613" sldId="295"/>
            <ac:picMk id="17" creationId="{13547293-84D2-DCF7-F4D7-5946A618537E}"/>
          </ac:picMkLst>
        </pc:picChg>
      </pc:sldChg>
      <pc:sldChg chg="delSp modSp add mod ord">
        <pc:chgData name="Azmeraye Tesfaye" userId="3ea51e86-9ec6-41d3-bc32-243dbd684e72" providerId="ADAL" clId="{2643B29C-C18B-426D-AA44-9C334F548A93}" dt="2025-08-13T16:47:05.652" v="3693" actId="1076"/>
        <pc:sldMkLst>
          <pc:docMk/>
          <pc:sldMk cId="1868242730" sldId="296"/>
        </pc:sldMkLst>
        <pc:spChg chg="mod">
          <ac:chgData name="Azmeraye Tesfaye" userId="3ea51e86-9ec6-41d3-bc32-243dbd684e72" providerId="ADAL" clId="{2643B29C-C18B-426D-AA44-9C334F548A93}" dt="2025-08-13T16:46:52.116" v="3686" actId="1076"/>
          <ac:spMkLst>
            <pc:docMk/>
            <pc:sldMk cId="1868242730" sldId="296"/>
            <ac:spMk id="2" creationId="{98AB4E94-D0AD-8119-04BE-6091BED3872A}"/>
          </ac:spMkLst>
        </pc:spChg>
        <pc:picChg chg="mod">
          <ac:chgData name="Azmeraye Tesfaye" userId="3ea51e86-9ec6-41d3-bc32-243dbd684e72" providerId="ADAL" clId="{2643B29C-C18B-426D-AA44-9C334F548A93}" dt="2025-08-13T16:47:05.652" v="3693" actId="1076"/>
          <ac:picMkLst>
            <pc:docMk/>
            <pc:sldMk cId="1868242730" sldId="296"/>
            <ac:picMk id="13" creationId="{8365513D-DED1-6F9C-6949-694CE129E0F3}"/>
          </ac:picMkLst>
        </pc:picChg>
      </pc:sldChg>
    </pc:docChg>
  </pc:docChgLst>
  <pc:docChgLst>
    <pc:chgData name="Azmeraye Tesfaye" userId="3ea51e86-9ec6-41d3-bc32-243dbd684e72" providerId="ADAL" clId="{BC4354DC-931B-40DF-AC67-AA68081AF4A4}"/>
    <pc:docChg chg="custSel modSld">
      <pc:chgData name="Azmeraye Tesfaye" userId="3ea51e86-9ec6-41d3-bc32-243dbd684e72" providerId="ADAL" clId="{BC4354DC-931B-40DF-AC67-AA68081AF4A4}" dt="2025-08-27T22:02:16.583" v="97" actId="1035"/>
      <pc:docMkLst>
        <pc:docMk/>
      </pc:docMkLst>
      <pc:sldChg chg="addSp modSp mod">
        <pc:chgData name="Azmeraye Tesfaye" userId="3ea51e86-9ec6-41d3-bc32-243dbd684e72" providerId="ADAL" clId="{BC4354DC-931B-40DF-AC67-AA68081AF4A4}" dt="2025-08-27T22:02:16.583" v="97" actId="1035"/>
        <pc:sldMkLst>
          <pc:docMk/>
          <pc:sldMk cId="4233007637" sldId="292"/>
        </pc:sldMkLst>
        <pc:spChg chg="add mod">
          <ac:chgData name="Azmeraye Tesfaye" userId="3ea51e86-9ec6-41d3-bc32-243dbd684e72" providerId="ADAL" clId="{BC4354DC-931B-40DF-AC67-AA68081AF4A4}" dt="2025-08-27T22:01:43.369" v="35" actId="1076"/>
          <ac:spMkLst>
            <pc:docMk/>
            <pc:sldMk cId="4233007637" sldId="292"/>
            <ac:spMk id="3" creationId="{01177CA0-04E6-5223-BA3F-C604137A03CD}"/>
          </ac:spMkLst>
        </pc:spChg>
        <pc:spChg chg="add mod">
          <ac:chgData name="Azmeraye Tesfaye" userId="3ea51e86-9ec6-41d3-bc32-243dbd684e72" providerId="ADAL" clId="{BC4354DC-931B-40DF-AC67-AA68081AF4A4}" dt="2025-08-27T22:01:58.242" v="55" actId="1076"/>
          <ac:spMkLst>
            <pc:docMk/>
            <pc:sldMk cId="4233007637" sldId="292"/>
            <ac:spMk id="4" creationId="{8A8C66E3-96DE-7A29-E408-43FAD01759E3}"/>
          </ac:spMkLst>
        </pc:spChg>
        <pc:spChg chg="add mod">
          <ac:chgData name="Azmeraye Tesfaye" userId="3ea51e86-9ec6-41d3-bc32-243dbd684e72" providerId="ADAL" clId="{BC4354DC-931B-40DF-AC67-AA68081AF4A4}" dt="2025-08-27T22:02:04.956" v="76" actId="1076"/>
          <ac:spMkLst>
            <pc:docMk/>
            <pc:sldMk cId="4233007637" sldId="292"/>
            <ac:spMk id="5" creationId="{95E0D806-8A93-681A-E8A5-17295E467AD2}"/>
          </ac:spMkLst>
        </pc:spChg>
        <pc:spChg chg="mod">
          <ac:chgData name="Azmeraye Tesfaye" userId="3ea51e86-9ec6-41d3-bc32-243dbd684e72" providerId="ADAL" clId="{BC4354DC-931B-40DF-AC67-AA68081AF4A4}" dt="2025-08-27T22:02:16.583" v="97" actId="1035"/>
          <ac:spMkLst>
            <pc:docMk/>
            <pc:sldMk cId="4233007637" sldId="292"/>
            <ac:spMk id="11" creationId="{042CC601-F24D-22D5-F758-5013ED677D13}"/>
          </ac:spMkLst>
        </pc:spChg>
        <pc:spChg chg="mod">
          <ac:chgData name="Azmeraye Tesfaye" userId="3ea51e86-9ec6-41d3-bc32-243dbd684e72" providerId="ADAL" clId="{BC4354DC-931B-40DF-AC67-AA68081AF4A4}" dt="2025-08-27T22:02:13.375" v="90" actId="1035"/>
          <ac:spMkLst>
            <pc:docMk/>
            <pc:sldMk cId="4233007637" sldId="292"/>
            <ac:spMk id="13" creationId="{62DD7EC2-5E80-43E4-F1AE-4C04C06139B5}"/>
          </ac:spMkLst>
        </pc:spChg>
        <pc:spChg chg="mod">
          <ac:chgData name="Azmeraye Tesfaye" userId="3ea51e86-9ec6-41d3-bc32-243dbd684e72" providerId="ADAL" clId="{BC4354DC-931B-40DF-AC67-AA68081AF4A4}" dt="2025-08-27T22:02:10.726" v="85" actId="1035"/>
          <ac:spMkLst>
            <pc:docMk/>
            <pc:sldMk cId="4233007637" sldId="292"/>
            <ac:spMk id="15" creationId="{B99382A0-7BFA-F3E9-9698-27AA64E6D7D0}"/>
          </ac:spMkLst>
        </pc:spChg>
        <pc:picChg chg="mod">
          <ac:chgData name="Azmeraye Tesfaye" userId="3ea51e86-9ec6-41d3-bc32-243dbd684e72" providerId="ADAL" clId="{BC4354DC-931B-40DF-AC67-AA68081AF4A4}" dt="2025-08-27T22:02:16.583" v="97" actId="1035"/>
          <ac:picMkLst>
            <pc:docMk/>
            <pc:sldMk cId="4233007637" sldId="292"/>
            <ac:picMk id="10" creationId="{F0D85116-472B-8C81-FBF3-4CD578DCDDFF}"/>
          </ac:picMkLst>
        </pc:picChg>
        <pc:picChg chg="mod">
          <ac:chgData name="Azmeraye Tesfaye" userId="3ea51e86-9ec6-41d3-bc32-243dbd684e72" providerId="ADAL" clId="{BC4354DC-931B-40DF-AC67-AA68081AF4A4}" dt="2025-08-27T22:02:13.375" v="90" actId="1035"/>
          <ac:picMkLst>
            <pc:docMk/>
            <pc:sldMk cId="4233007637" sldId="292"/>
            <ac:picMk id="12" creationId="{A2B2B659-9AF2-DA71-35C7-32274E0376D1}"/>
          </ac:picMkLst>
        </pc:picChg>
        <pc:picChg chg="mod">
          <ac:chgData name="Azmeraye Tesfaye" userId="3ea51e86-9ec6-41d3-bc32-243dbd684e72" providerId="ADAL" clId="{BC4354DC-931B-40DF-AC67-AA68081AF4A4}" dt="2025-08-27T22:02:10.726" v="85" actId="1035"/>
          <ac:picMkLst>
            <pc:docMk/>
            <pc:sldMk cId="4233007637" sldId="292"/>
            <ac:picMk id="14" creationId="{A5C0062B-F899-4BDB-D797-F86B9FFC3371}"/>
          </ac:picMkLst>
        </pc:picChg>
        <pc:picChg chg="mod">
          <ac:chgData name="Azmeraye Tesfaye" userId="3ea51e86-9ec6-41d3-bc32-243dbd684e72" providerId="ADAL" clId="{BC4354DC-931B-40DF-AC67-AA68081AF4A4}" dt="2025-08-27T22:02:01.960" v="75" actId="1036"/>
          <ac:picMkLst>
            <pc:docMk/>
            <pc:sldMk cId="4233007637" sldId="292"/>
            <ac:picMk id="18" creationId="{76ACEA08-4AA2-8DFC-F75E-8FA36B93BA0E}"/>
          </ac:picMkLst>
        </pc:picChg>
        <pc:picChg chg="mod">
          <ac:chgData name="Azmeraye Tesfaye" userId="3ea51e86-9ec6-41d3-bc32-243dbd684e72" providerId="ADAL" clId="{BC4354DC-931B-40DF-AC67-AA68081AF4A4}" dt="2025-08-27T22:02:01.960" v="75" actId="1036"/>
          <ac:picMkLst>
            <pc:docMk/>
            <pc:sldMk cId="4233007637" sldId="292"/>
            <ac:picMk id="19" creationId="{D71D0AA3-FF61-824E-4916-FB5C80EDC609}"/>
          </ac:picMkLst>
        </pc:picChg>
        <pc:picChg chg="mod">
          <ac:chgData name="Azmeraye Tesfaye" userId="3ea51e86-9ec6-41d3-bc32-243dbd684e72" providerId="ADAL" clId="{BC4354DC-931B-40DF-AC67-AA68081AF4A4}" dt="2025-08-27T22:01:55.447" v="54" actId="1035"/>
          <ac:picMkLst>
            <pc:docMk/>
            <pc:sldMk cId="4233007637" sldId="292"/>
            <ac:picMk id="22" creationId="{A6A3C7F7-591A-6C96-F040-5109FA89AAC2}"/>
          </ac:picMkLst>
        </pc:picChg>
        <pc:picChg chg="mod">
          <ac:chgData name="Azmeraye Tesfaye" userId="3ea51e86-9ec6-41d3-bc32-243dbd684e72" providerId="ADAL" clId="{BC4354DC-931B-40DF-AC67-AA68081AF4A4}" dt="2025-08-27T22:01:55.447" v="54" actId="1035"/>
          <ac:picMkLst>
            <pc:docMk/>
            <pc:sldMk cId="4233007637" sldId="292"/>
            <ac:picMk id="23" creationId="{B253A527-0484-FE89-1FF5-404885C248E4}"/>
          </ac:picMkLst>
        </pc:picChg>
      </pc:sldChg>
      <pc:sldChg chg="modSp mod">
        <pc:chgData name="Azmeraye Tesfaye" userId="3ea51e86-9ec6-41d3-bc32-243dbd684e72" providerId="ADAL" clId="{BC4354DC-931B-40DF-AC67-AA68081AF4A4}" dt="2025-08-27T21:59:03.467" v="4" actId="113"/>
        <pc:sldMkLst>
          <pc:docMk/>
          <pc:sldMk cId="3163881855" sldId="293"/>
        </pc:sldMkLst>
        <pc:spChg chg="mod">
          <ac:chgData name="Azmeraye Tesfaye" userId="3ea51e86-9ec6-41d3-bc32-243dbd684e72" providerId="ADAL" clId="{BC4354DC-931B-40DF-AC67-AA68081AF4A4}" dt="2025-08-27T21:58:29.470" v="0" actId="207"/>
          <ac:spMkLst>
            <pc:docMk/>
            <pc:sldMk cId="3163881855" sldId="293"/>
            <ac:spMk id="23" creationId="{54CDDDF2-6BDB-4390-63FA-22CAA1A83704}"/>
          </ac:spMkLst>
        </pc:spChg>
        <pc:spChg chg="mod">
          <ac:chgData name="Azmeraye Tesfaye" userId="3ea51e86-9ec6-41d3-bc32-243dbd684e72" providerId="ADAL" clId="{BC4354DC-931B-40DF-AC67-AA68081AF4A4}" dt="2025-08-27T21:58:31.601" v="1" actId="207"/>
          <ac:spMkLst>
            <pc:docMk/>
            <pc:sldMk cId="3163881855" sldId="293"/>
            <ac:spMk id="24" creationId="{19B327CB-E126-A69E-28CC-B3068495F9A7}"/>
          </ac:spMkLst>
        </pc:spChg>
        <pc:spChg chg="mod">
          <ac:chgData name="Azmeraye Tesfaye" userId="3ea51e86-9ec6-41d3-bc32-243dbd684e72" providerId="ADAL" clId="{BC4354DC-931B-40DF-AC67-AA68081AF4A4}" dt="2025-08-27T21:58:58.306" v="2" actId="113"/>
          <ac:spMkLst>
            <pc:docMk/>
            <pc:sldMk cId="3163881855" sldId="293"/>
            <ac:spMk id="26" creationId="{3ABA9E75-237D-820A-7D17-0A046B5A8DB9}"/>
          </ac:spMkLst>
        </pc:spChg>
        <pc:spChg chg="mod">
          <ac:chgData name="Azmeraye Tesfaye" userId="3ea51e86-9ec6-41d3-bc32-243dbd684e72" providerId="ADAL" clId="{BC4354DC-931B-40DF-AC67-AA68081AF4A4}" dt="2025-08-27T21:59:00.841" v="3" actId="113"/>
          <ac:spMkLst>
            <pc:docMk/>
            <pc:sldMk cId="3163881855" sldId="293"/>
            <ac:spMk id="27" creationId="{C0DB4A60-E29D-8794-8A89-B69251A87757}"/>
          </ac:spMkLst>
        </pc:spChg>
        <pc:spChg chg="mod">
          <ac:chgData name="Azmeraye Tesfaye" userId="3ea51e86-9ec6-41d3-bc32-243dbd684e72" providerId="ADAL" clId="{BC4354DC-931B-40DF-AC67-AA68081AF4A4}" dt="2025-08-27T21:59:03.467" v="4" actId="113"/>
          <ac:spMkLst>
            <pc:docMk/>
            <pc:sldMk cId="3163881855" sldId="293"/>
            <ac:spMk id="28" creationId="{9A6D37A6-6C40-09BD-4C08-3E820E3CE8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90022-B8B7-4BA3-A8D7-063EDCFBB83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C74B1-BD42-4B16-9791-5EE813E0F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9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I’m going to be talking to you all about ESTELITE OMEGA, our premium polychromatic universal composite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C74B1-BD42-4B16-9791-5EE813E0FB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9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It’s simple to use, just fill the tooth mold with the composite, insert the handle, &amp; light cure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C74B1-BD42-4B16-9791-5EE813E0FB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73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lets take our artistry even further with ESELITE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ESTELITE Color is a resin based, light cured tint for individualized shade characterizations.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can be layered below or between the layers of composite to create natural effects like translucency or warmth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available in 13 colors: 9 tints &amp; 4 </a:t>
            </a:r>
            <a:r>
              <a:rPr lang="en-US" dirty="0" err="1"/>
              <a:t>opaquers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If they ask for more info on the colors:</a:t>
            </a:r>
          </a:p>
          <a:p>
            <a:r>
              <a:rPr lang="en-US" b="1" dirty="0"/>
              <a:t>Incisal edge:</a:t>
            </a:r>
            <a:r>
              <a:rPr lang="en-US" dirty="0"/>
              <a:t> Blue (youthful look), Gray (mature look), Lavender (elderly look)</a:t>
            </a:r>
          </a:p>
          <a:p>
            <a:r>
              <a:rPr lang="en-US" b="1" dirty="0"/>
              <a:t>Increasing saturation:</a:t>
            </a:r>
            <a:r>
              <a:rPr lang="en-US" dirty="0"/>
              <a:t> Ochre (fossae areas), Dark Brown (pits and fissures; stained craze lines)</a:t>
            </a:r>
          </a:p>
          <a:p>
            <a:r>
              <a:rPr lang="en-US" b="1" dirty="0"/>
              <a:t>White spots:</a:t>
            </a:r>
            <a:r>
              <a:rPr lang="en-US" dirty="0"/>
              <a:t> White</a:t>
            </a:r>
          </a:p>
          <a:p>
            <a:r>
              <a:rPr lang="en-US" b="1" dirty="0"/>
              <a:t>Color adjustment:</a:t>
            </a:r>
            <a:r>
              <a:rPr lang="en-US" dirty="0"/>
              <a:t> Yellow, Ochre, Red (mixed in varying proportions)</a:t>
            </a:r>
          </a:p>
          <a:p>
            <a:r>
              <a:rPr lang="en-US" b="1" dirty="0"/>
              <a:t>Chroma adjustment:</a:t>
            </a:r>
            <a:r>
              <a:rPr lang="en-US" dirty="0"/>
              <a:t> Clear (mixed with another shade)</a:t>
            </a:r>
          </a:p>
          <a:p>
            <a:r>
              <a:rPr lang="en-US" b="1" dirty="0"/>
              <a:t>Neutralizing grayness:</a:t>
            </a:r>
            <a:r>
              <a:rPr lang="en-US" dirty="0"/>
              <a:t> Pink Opaque (mixed with LCO, MCO, or HCO) Tints can be mixed in varying proportions to achieve the correct hue, value and chroma, as needed. </a:t>
            </a:r>
            <a:r>
              <a:rPr lang="en-US" dirty="0" err="1"/>
              <a:t>Opaquers</a:t>
            </a:r>
            <a:r>
              <a:rPr lang="en-US" dirty="0"/>
              <a:t> can be mixed in varying proportions to achieve the correct value and chroma, as needed.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C74B1-BD42-4B16-9791-5EE813E0FB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67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I’d like to show you all some before and after images showcasing real clinical success using ESTELITE OMEGA in some challenging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can see how the restorations are not only highly esthetic, but also completely natural looking in shade as well as texture.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C74B1-BD42-4B16-9791-5EE813E0FB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12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are some more case images.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C74B1-BD42-4B16-9791-5EE813E0FB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84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Thank you so much for listening to me today, if you have any questions for me I’d be happy to answer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 if you feel you’re ready elevate your dentistry with ESTELITE OMEGA, we do sell through all major dealers. (I can also answer any dealer questions you may have)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C74B1-BD42-4B16-9791-5EE813E0FB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0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ESTELITE OMEGA was developed in collaboration with Dr. Newton Fahl, a respected expert in esthetic dentistry. As I mentioned, it is a premium polychromatic universal composite system that was designed to elevate dentistry to artistic masterpieces.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has a simplified 11 shade system that allows you to customize hue, chroma &amp; value on each individual tooth!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lets see what makes this composite system so exceptional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C74B1-BD42-4B16-9791-5EE813E0FB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ESTELITE OMEGA is a highly esthetic yet versatile composite.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be used in the Anterior as well as the Posterior and is ideal for veneers, diastema closures, and porcelain repairs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It’s superb esthetics &amp; long-lasting gloss retention help make your restorations naturally esthetic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of course, it has high flexural and compressive strength ensuring beautiful yet also highly durable restorations.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C74B1-BD42-4B16-9791-5EE813E0FB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It’s Simple: While there are 11 shades to choose from, one shade can blend across up to ten natural shades, reducing inventory costs and the need to stock up on a million different shades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It’s Beautiful: OMEGA has exceptional shade diffusion for seamless blending as well as extreme resistance to slump, giving you the ability to shape and create at your own 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It’s Long Lasting: It’s low volumetric shrinkage (1.3%) and low shrinkage stress ensures patient comfort and restoration longevity.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ESTELITE OMEGA was designed to perform at the highest level at every stage, from placement to years after!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C74B1-BD42-4B16-9791-5EE813E0FB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lets talk about the science behind the color: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key to mimicking the opalescence of natural teeth color lies in Hue (the color that reflects off an object), Chroma (saturation of the hue) &amp; Value (the brightness or darkness of color)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elements are what help layer the composite to perfection.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C74B1-BD42-4B16-9791-5EE813E0FB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2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lets look at those layers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ESTELITE OMEGA’s shade palette include Body Enamel, Translucent Enamel Effects, Dentin, &amp; Bleach shades.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By combining these shades, layer by layer, you can create the depth &amp; realism necessary to emulate natural looking restorations.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C74B1-BD42-4B16-9791-5EE813E0FB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93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ESTELITE OMEGA can be purchased as what we call, a Deluxe Kit, in syringe or PLT forms.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 as individual refills, as you’ll see in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C74B1-BD42-4B16-9791-5EE813E0FB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44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what comes in your deluxe kit: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You will receive all 11 shades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custom shade guide that we will talk more about in the next slide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sable brush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QR Code that grants you access to a library of guided clinical cases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technique card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And lastly some instructions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C74B1-BD42-4B16-9791-5EE813E0FB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is the custom shade guide I mentioned.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tool allows you to create your own personalized shade guide using actual ESTELITE OMEGA composite so you will never have to guess how A2 your A2 will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C74B1-BD42-4B16-9791-5EE813E0FB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7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F75EE-E057-1D67-4DD0-AC8DDE510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07F5C-1EED-5752-94A3-5807E8A17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A522A-B81B-E0CF-A1F9-832BBF0E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FC4-6802-40C7-9EDE-EF6FBE7EDE6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5D6B4-86A7-E6AD-0673-92A9A673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623E7-55B7-B17C-3308-89EF04BE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3271-9575-49D2-BB59-254550FE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1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880F-A4C6-8D4F-86AC-E1184A82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21979-6B4C-810F-AAA5-B9403834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E5CE7-49BE-2425-E721-A6E4CB8F4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FC4-6802-40C7-9EDE-EF6FBE7EDE6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B6BCC-98B4-8382-5FC7-518FD708F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33262-813A-1EF4-7916-6874FD72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3271-9575-49D2-BB59-254550FE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9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C36166-A163-08D4-BC40-AB152A71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70CCD-20FF-017F-2439-0D3D015EF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CACCF-F5BE-851E-39C4-E76C2A18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FC4-6802-40C7-9EDE-EF6FBE7EDE6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4C97E-B933-5D05-680F-99E8D277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C2FDE-68D9-1196-4682-5F2FA76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3271-9575-49D2-BB59-254550FE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6345-C911-A260-421F-AA52D80E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574A-3E34-3D67-0ABF-2BC479247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89B4-B908-3702-C727-A7E5AB1A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FC4-6802-40C7-9EDE-EF6FBE7EDE6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5FCFA-DDBD-BE09-07D6-29F20400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9F45-38EA-62A6-14E7-8C9A30EA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3271-9575-49D2-BB59-254550FE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6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031C-6809-808A-34F5-214791C6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4E9D5-CD7F-5247-D108-354A13873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495F3-5C70-E1EC-E4C0-6B83AFC67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FC4-6802-40C7-9EDE-EF6FBE7EDE6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42E1E-6947-44AC-BB83-9F69E3BD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E52F5-045F-E93F-0028-E10D7A21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3271-9575-49D2-BB59-254550FE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2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9FA6-08CC-42CC-3606-1FFC177A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A26D-C4B4-2525-C47E-318C6BF3E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D8490-84AA-FED2-A859-B20D51CB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FF819-2425-F2CA-0008-F41F33D1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FC4-6802-40C7-9EDE-EF6FBE7EDE6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76670-BBEB-5CC1-02D2-C8E853E1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393CF-E80E-746B-339F-68FCD630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3271-9575-49D2-BB59-254550FE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2587-35AE-0A6C-580F-546AB4FE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287C3-F626-ECA8-364C-550565910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96217-C307-225B-34AD-C062B3535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158BA-05E8-76B6-B151-878419481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20D6F3-1E47-2FDC-CB40-A6AD758B9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A6366C-923F-A6E1-2748-03A92E9CB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FC4-6802-40C7-9EDE-EF6FBE7EDE6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BD343-883E-923B-5813-575615E20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62A05-17D2-D0F7-596A-D333EE3B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3271-9575-49D2-BB59-254550FE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1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F124-F191-A784-BB8C-6F502F318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1D194-EBEA-35B3-2E64-7A56B718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FC4-6802-40C7-9EDE-EF6FBE7EDE6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EB3C4-C68E-2358-3D7D-223E0891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C1EB7-EC08-BDF1-8C74-638ADB94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3271-9575-49D2-BB59-254550FE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0E064-E3DA-C7E7-67D2-BD6E1EE6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FC4-6802-40C7-9EDE-EF6FBE7EDE6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17829-BAD1-8ED0-88DB-186A45E9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03F9C-29C8-A281-0563-5B359CC3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3271-9575-49D2-BB59-254550FE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8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7EC94-C77F-9B93-F26E-9109628D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F6888-0AC9-71A4-8194-B41C19BC1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9A281-88AC-DB54-D6B3-E4C975D11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C4C0F-5D1E-B824-9C82-CE7569BF5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FC4-6802-40C7-9EDE-EF6FBE7EDE6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461F8-3C4D-3A6B-98C6-689C7422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21D93-FDA2-3EA9-A89C-D3D0803C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3271-9575-49D2-BB59-254550FE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6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7771-028B-D6B2-D65C-3878B368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6B077-DF01-BFB2-AD46-1987BA939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BAC81-3604-FA9B-77C7-0EFFF5CF2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F6EEA-C821-58D8-2A48-419A462F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FC4-6802-40C7-9EDE-EF6FBE7EDE6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DDF4E-98B5-4B57-5B2C-BCE228C0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51070-EA21-2369-0391-F9643EEC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3271-9575-49D2-BB59-254550FE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09977-7A9D-7564-1616-8CB5551C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62E26-30DD-EE36-EBEE-DEF4154E0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2F574-4E86-09E4-5045-5DBE23612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27FC4-6802-40C7-9EDE-EF6FBE7EDE6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50E65-240F-B995-858C-26E00A98B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09F97-2CA6-CA53-9B58-9D15D2756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B13271-9575-49D2-BB59-254550FE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.pn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A06E81-B359-CD7C-741C-44E861B5D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549ACD55-E907-8F6C-1E27-1ADEDF9D3E8F}"/>
              </a:ext>
            </a:extLst>
          </p:cNvPr>
          <p:cNvSpPr txBox="1">
            <a:spLocks/>
          </p:cNvSpPr>
          <p:nvPr/>
        </p:nvSpPr>
        <p:spPr>
          <a:xfrm>
            <a:off x="6007608" y="723297"/>
            <a:ext cx="690753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Unlock</a:t>
            </a:r>
            <a:r>
              <a:rPr lang="en-US" sz="3500" b="1" dirty="0">
                <a:solidFill>
                  <a:schemeClr val="bg1"/>
                </a:solidFill>
              </a:rPr>
              <a:t> Premium Capabilities</a:t>
            </a:r>
          </a:p>
        </p:txBody>
      </p:sp>
      <p:pic>
        <p:nvPicPr>
          <p:cNvPr id="44" name="Picture 4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FE4EFAC-084D-8AD7-7E30-14E945E1F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48" y="209684"/>
            <a:ext cx="8966104" cy="1972540"/>
          </a:xfrm>
          <a:prstGeom prst="rect">
            <a:avLst/>
          </a:prstGeom>
        </p:spPr>
      </p:pic>
      <p:pic>
        <p:nvPicPr>
          <p:cNvPr id="37" name="Picture 36" descr="A colorful flower on a black background&#10;&#10;AI-generated content may be incorrect.">
            <a:extLst>
              <a:ext uri="{FF2B5EF4-FFF2-40B4-BE49-F238E27FC236}">
                <a16:creationId xmlns:a16="http://schemas.microsoft.com/office/drawing/2014/main" id="{4B978C9F-22E2-CE1D-85A3-EF81807B1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40" y="2565208"/>
            <a:ext cx="4465668" cy="5780804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00838" y="3209925"/>
            <a:ext cx="53649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A black box with a black object on it&#10;&#10;AI-generated content may be incorrect.">
            <a:extLst>
              <a:ext uri="{FF2B5EF4-FFF2-40B4-BE49-F238E27FC236}">
                <a16:creationId xmlns:a16="http://schemas.microsoft.com/office/drawing/2014/main" id="{39E3C448-7AFD-57ED-269C-5B7F296FD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" y="2488469"/>
            <a:ext cx="4568458" cy="413653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A group of black and yellow objects&#10;&#10;AI-generated content may be incorrect.">
            <a:extLst>
              <a:ext uri="{FF2B5EF4-FFF2-40B4-BE49-F238E27FC236}">
                <a16:creationId xmlns:a16="http://schemas.microsoft.com/office/drawing/2014/main" id="{600DB0C7-A761-69F1-AD19-3DB6F1E2DA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5929">
            <a:off x="4271215" y="4726814"/>
            <a:ext cx="885797" cy="882902"/>
          </a:xfrm>
          <a:prstGeom prst="rect">
            <a:avLst/>
          </a:prstGeom>
        </p:spPr>
      </p:pic>
      <p:pic>
        <p:nvPicPr>
          <p:cNvPr id="2" name="Picture 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B30B727A-D9EB-C5F3-2A41-C5AE91FFE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17" y="6134703"/>
            <a:ext cx="1339419" cy="4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1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7DF631-E6A5-081C-7EF4-D2A4A1557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0CDF703-BA7C-511D-93A3-8BFEE2CDE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F07308-30D8-7A76-FB76-55A2F4F3D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0C7DD4-CA4F-A093-11D9-9E46A05E6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4A01916C-443F-480B-D3E4-529A33FAB836}"/>
              </a:ext>
            </a:extLst>
          </p:cNvPr>
          <p:cNvSpPr txBox="1"/>
          <p:nvPr/>
        </p:nvSpPr>
        <p:spPr>
          <a:xfrm>
            <a:off x="100003" y="713322"/>
            <a:ext cx="7519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ESTELITE OMEGA Custom Shade Guide</a:t>
            </a:r>
          </a:p>
        </p:txBody>
      </p:sp>
      <p:pic>
        <p:nvPicPr>
          <p:cNvPr id="2" name="Picture 2" descr="http://www.tokuyama-us.com/Images/products/Heroes/Estelite_Omega_ShadeGuide__CustomShadeGuide-CMYK.png">
            <a:extLst>
              <a:ext uri="{FF2B5EF4-FFF2-40B4-BE49-F238E27FC236}">
                <a16:creationId xmlns:a16="http://schemas.microsoft.com/office/drawing/2014/main" id="{28DC489F-B3EC-99E6-2542-1A9B29C789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84" y="1949864"/>
            <a:ext cx="5010944" cy="2914315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E218FA2-4D58-CD85-C49E-AC2CE30F9BD8}"/>
              </a:ext>
            </a:extLst>
          </p:cNvPr>
          <p:cNvSpPr txBox="1">
            <a:spLocks/>
          </p:cNvSpPr>
          <p:nvPr/>
        </p:nvSpPr>
        <p:spPr>
          <a:xfrm>
            <a:off x="5859920" y="1949864"/>
            <a:ext cx="6332080" cy="3608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 Custom-made by you, personalize it to contain only the shades you use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Versatile, all-in-one system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Works with any brand of composite system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Organized and personalized: Organize your shade guide for your own chair-side convenience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670C3-1A3E-7108-2663-BA39922C0E4F}"/>
              </a:ext>
            </a:extLst>
          </p:cNvPr>
          <p:cNvSpPr txBox="1"/>
          <p:nvPr/>
        </p:nvSpPr>
        <p:spPr>
          <a:xfrm>
            <a:off x="2604300" y="5709536"/>
            <a:ext cx="6106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Most accurate shade matching made from the same composite used in patient's mouth</a:t>
            </a:r>
          </a:p>
        </p:txBody>
      </p:sp>
    </p:spTree>
    <p:extLst>
      <p:ext uri="{BB962C8B-B14F-4D97-AF65-F5344CB8AC3E}">
        <p14:creationId xmlns:p14="http://schemas.microsoft.com/office/powerpoint/2010/main" val="1037503766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40C9C8-EF6C-9C43-C2E3-58BCF6B23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C0DF1962-90D0-EE09-6F17-16559D666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E9817E79-858B-13B7-D292-4952B8C5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-1385201"/>
            <a:ext cx="8071706" cy="2387600"/>
          </a:xfrm>
        </p:spPr>
        <p:txBody>
          <a:bodyPr anchor="b" bIns="45720" lIns="91440" rIns="91440" rtlCol="0" tIns="45720" vert="horz">
            <a:normAutofit/>
          </a:bodyPr>
          <a:lstStyle/>
          <a:p>
            <a:r>
              <a:rPr b="1" dirty="0" lang="en-US" sz="3200">
                <a:solidFill>
                  <a:schemeClr val="bg1"/>
                </a:solidFill>
              </a:rPr>
              <a:t>Perfection Without Guessing</a:t>
            </a:r>
            <a:endParaRPr b="1" dirty="0" kern="1200" lang="en-US" sz="3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D2AD71E-30B4-0625-73A7-EBF63D14D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20A96C5-BD94-01A8-4EF8-FCCD63E74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632E44E-B778-BCBB-1605-59DA9CD924C4}"/>
              </a:ext>
            </a:extLst>
          </p:cNvPr>
          <p:cNvSpPr/>
          <p:nvPr/>
        </p:nvSpPr>
        <p:spPr>
          <a:xfrm>
            <a:off x="6324601" y="1951159"/>
            <a:ext cx="3618135" cy="1845718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4DBBB4F-8D62-D7CA-7025-9FD2F9431A5E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2315683" y="1951159"/>
            <a:ext cx="3618135" cy="184571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E3BB00-1A48-E54C-40B5-559BCDEB473D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5"/>
          <a:srcRect b="267" l="565" t="708"/>
          <a:stretch>
            <a:fillRect/>
          </a:stretch>
        </p:blipFill>
        <p:spPr bwMode="auto">
          <a:xfrm>
            <a:off x="2315682" y="4344856"/>
            <a:ext cx="3618135" cy="183210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F00B32-4FB8-DAE7-911A-F1C9A7796A8B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6"/>
          <a:srcRect b="138" t="214"/>
          <a:stretch>
            <a:fillRect/>
          </a:stretch>
        </p:blipFill>
        <p:spPr bwMode="auto">
          <a:xfrm>
            <a:off x="6324600" y="4344856"/>
            <a:ext cx="3609073" cy="183210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391FD5-3AF9-DF0E-1265-EFB623F4B85F}"/>
              </a:ext>
            </a:extLst>
          </p:cNvPr>
          <p:cNvSpPr txBox="1"/>
          <p:nvPr/>
        </p:nvSpPr>
        <p:spPr>
          <a:xfrm>
            <a:off x="3073189" y="1443263"/>
            <a:ext cx="2103120" cy="369332"/>
          </a:xfrm>
          <a:prstGeom prst="rect">
            <a:avLst/>
          </a:prstGeom>
          <a:noFill/>
        </p:spPr>
        <p:txBody>
          <a:bodyPr rtlCol="0" wrap="none">
            <a:noAutofit/>
          </a:bodyPr>
          <a:lstStyle/>
          <a:p>
            <a:pPr algn="ctr"/>
            <a:r>
              <a:rPr b="1" dirty="0" lang="en-US">
                <a:solidFill>
                  <a:schemeClr val="bg1"/>
                </a:solidFill>
              </a:rPr>
              <a:t>Tooth Mold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59BD9C-889E-00D4-0332-56EFBA7D8DD0}"/>
              </a:ext>
            </a:extLst>
          </p:cNvPr>
          <p:cNvSpPr txBox="1"/>
          <p:nvPr/>
        </p:nvSpPr>
        <p:spPr>
          <a:xfrm>
            <a:off x="7082109" y="1443263"/>
            <a:ext cx="2103120" cy="369332"/>
          </a:xfrm>
          <a:prstGeom prst="rect">
            <a:avLst/>
          </a:prstGeom>
          <a:noFill/>
        </p:spPr>
        <p:txBody>
          <a:bodyPr rtlCol="0" wrap="none">
            <a:noAutofit/>
          </a:bodyPr>
          <a:lstStyle/>
          <a:p>
            <a:pPr algn="ctr"/>
            <a:r>
              <a:rPr b="1" dirty="0" lang="en-US">
                <a:solidFill>
                  <a:schemeClr val="bg1"/>
                </a:solidFill>
              </a:rPr>
              <a:t>Fill with Composite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6F980E-116E-14B7-5DB8-61125F41B810}"/>
              </a:ext>
            </a:extLst>
          </p:cNvPr>
          <p:cNvSpPr txBox="1"/>
          <p:nvPr/>
        </p:nvSpPr>
        <p:spPr>
          <a:xfrm>
            <a:off x="3073189" y="3886200"/>
            <a:ext cx="2103120" cy="369332"/>
          </a:xfrm>
          <a:prstGeom prst="rect">
            <a:avLst/>
          </a:prstGeom>
          <a:noFill/>
        </p:spPr>
        <p:txBody>
          <a:bodyPr rtlCol="0" wrap="none">
            <a:noAutofit/>
          </a:bodyPr>
          <a:lstStyle/>
          <a:p>
            <a:pPr algn="ctr"/>
            <a:r>
              <a:rPr b="1" dirty="0" lang="en-US">
                <a:solidFill>
                  <a:schemeClr val="bg1"/>
                </a:solidFill>
              </a:rPr>
              <a:t>Insert Handle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10854-6D22-FA7A-E5CA-F09DAAAF0BC3}"/>
              </a:ext>
            </a:extLst>
          </p:cNvPr>
          <p:cNvSpPr txBox="1"/>
          <p:nvPr/>
        </p:nvSpPr>
        <p:spPr>
          <a:xfrm>
            <a:off x="7082109" y="3912209"/>
            <a:ext cx="2103120" cy="369332"/>
          </a:xfrm>
          <a:prstGeom prst="rect">
            <a:avLst/>
          </a:prstGeom>
          <a:noFill/>
        </p:spPr>
        <p:txBody>
          <a:bodyPr rtlCol="0" wrap="none">
            <a:noAutofit/>
          </a:bodyPr>
          <a:lstStyle/>
          <a:p>
            <a:pPr algn="ctr"/>
            <a:r>
              <a:rPr b="1" dirty="0" lang="en-US">
                <a:solidFill>
                  <a:schemeClr val="bg1"/>
                </a:solidFill>
              </a:rPr>
              <a:t>Light Cure</a:t>
            </a:r>
          </a:p>
        </p:txBody>
      </p:sp>
    </p:spTree>
    <p:extLst>
      <p:ext uri="{BB962C8B-B14F-4D97-AF65-F5344CB8AC3E}">
        <p14:creationId xmlns:p14="http://schemas.microsoft.com/office/powerpoint/2010/main" val="45379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3AD1D8-1246-13C5-B5F6-50A1E3B590F1}"/>
              </a:ext>
            </a:extLst>
          </p:cNvPr>
          <p:cNvSpPr/>
          <p:nvPr/>
        </p:nvSpPr>
        <p:spPr>
          <a:xfrm>
            <a:off x="0" y="0"/>
            <a:ext cx="2993571" cy="6858000"/>
          </a:xfrm>
          <a:prstGeom prst="rect">
            <a:avLst/>
          </a:prstGeom>
          <a:solidFill>
            <a:srgbClr val="7148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FE344-B751-F465-FCFB-BA5E0969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38" y="1876754"/>
            <a:ext cx="3470567" cy="33157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box of different colors of a tattoo machine&#10;&#10;AI-generated content may be incorrect.">
            <a:extLst>
              <a:ext uri="{FF2B5EF4-FFF2-40B4-BE49-F238E27FC236}">
                <a16:creationId xmlns:a16="http://schemas.microsoft.com/office/drawing/2014/main" id="{BF6AA5EC-CD37-7CA1-7635-589BE7DD0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8" y="1026815"/>
            <a:ext cx="4277335" cy="553700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21B7D2E-2579-465E-74E2-A43BFD329E36}"/>
              </a:ext>
            </a:extLst>
          </p:cNvPr>
          <p:cNvSpPr txBox="1">
            <a:spLocks/>
          </p:cNvSpPr>
          <p:nvPr/>
        </p:nvSpPr>
        <p:spPr>
          <a:xfrm>
            <a:off x="4402870" y="1063298"/>
            <a:ext cx="4876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ESTELITE Color</a:t>
            </a: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F85B2-BF7D-B8BB-33ED-DD1C6742A2B9}"/>
              </a:ext>
            </a:extLst>
          </p:cNvPr>
          <p:cNvSpPr txBox="1"/>
          <p:nvPr/>
        </p:nvSpPr>
        <p:spPr>
          <a:xfrm>
            <a:off x="4375395" y="932476"/>
            <a:ext cx="4876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Advance Your Creative Touch with: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3AA34-CD58-C843-B615-330E791F6717}"/>
              </a:ext>
            </a:extLst>
          </p:cNvPr>
          <p:cNvSpPr txBox="1"/>
          <p:nvPr/>
        </p:nvSpPr>
        <p:spPr>
          <a:xfrm>
            <a:off x="4375395" y="2294522"/>
            <a:ext cx="69870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Available in </a:t>
            </a:r>
            <a:r>
              <a:rPr lang="en-US" sz="2400" u="sng" dirty="0"/>
              <a:t>13 colors</a:t>
            </a:r>
            <a:r>
              <a:rPr lang="en-US" sz="2400" dirty="0"/>
              <a:t>, ESTELITE Color is a resin based, light-cured tint for individualized shade characterizations of direct and indirect resin restorations.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be applied below or in-between the layers of the dental composite restoration to help perfect the overall esthetics of your masterpiece.</a:t>
            </a:r>
          </a:p>
        </p:txBody>
      </p:sp>
      <p:pic>
        <p:nvPicPr>
          <p:cNvPr id="6" name="Picture 5" descr="A gloved hand holding syringes">
            <a:extLst>
              <a:ext uri="{FF2B5EF4-FFF2-40B4-BE49-F238E27FC236}">
                <a16:creationId xmlns:a16="http://schemas.microsoft.com/office/drawing/2014/main" id="{4BAEC132-A339-CC25-3D17-E9AF629F3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64" y="-294180"/>
            <a:ext cx="5297805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DAA8EF-4B54-C96C-B12F-97BBD8459775}"/>
              </a:ext>
            </a:extLst>
          </p:cNvPr>
          <p:cNvSpPr txBox="1"/>
          <p:nvPr/>
        </p:nvSpPr>
        <p:spPr>
          <a:xfrm>
            <a:off x="3710486" y="5076640"/>
            <a:ext cx="83168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9</a:t>
            </a:r>
            <a:r>
              <a:rPr lang="en-US" sz="1800" b="1" dirty="0"/>
              <a:t> Tints</a:t>
            </a:r>
            <a:r>
              <a:rPr lang="en-US" b="1" dirty="0"/>
              <a:t>: </a:t>
            </a:r>
            <a:r>
              <a:rPr lang="en-US" dirty="0"/>
              <a:t>Blue, Brown, Clear, Gray, Lavender, Ochre, Red, White &amp; Yellow.</a:t>
            </a:r>
          </a:p>
          <a:p>
            <a:endParaRPr lang="en-US" dirty="0"/>
          </a:p>
          <a:p>
            <a:r>
              <a:rPr lang="en-US" b="1" dirty="0"/>
              <a:t>4 </a:t>
            </a:r>
            <a:r>
              <a:rPr lang="en-US" b="1" dirty="0" err="1"/>
              <a:t>Opaquers</a:t>
            </a:r>
            <a:r>
              <a:rPr lang="en-US" b="1" dirty="0"/>
              <a:t>: </a:t>
            </a:r>
            <a:r>
              <a:rPr lang="en-US" dirty="0"/>
              <a:t>Low Chroma Opaque, Medium Chroma Opaque, High Chroma Opaque &amp; Pink Opaque</a:t>
            </a:r>
          </a:p>
          <a:p>
            <a:endParaRPr lang="en-US" dirty="0"/>
          </a:p>
          <a:p>
            <a:pPr algn="ctr"/>
            <a:r>
              <a:rPr lang="en-US" sz="1800" b="1" dirty="0">
                <a:solidFill>
                  <a:srgbClr val="714858"/>
                </a:solidFill>
              </a:rPr>
              <a:t>Available </a:t>
            </a:r>
            <a:r>
              <a:rPr lang="en-US" b="1" dirty="0">
                <a:solidFill>
                  <a:srgbClr val="714858"/>
                </a:solidFill>
              </a:rPr>
              <a:t>as a kit or individual refills</a:t>
            </a:r>
            <a:endParaRPr lang="en-US" sz="1800" b="1" dirty="0">
              <a:solidFill>
                <a:srgbClr val="714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54613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0E35AE-B6C2-DD4B-6740-49A010BAF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B8DE52F5-4351-A3C1-7FBB-6D61B41C2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A14A34-D2C7-06AC-4195-71A19624F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999235B-0916-09EE-0561-23BB8B8C9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5D536ED-25D9-F2BB-182B-DA4B0DBD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543"/>
            <a:ext cx="10515600" cy="1325563"/>
          </a:xfrm>
        </p:spPr>
        <p:txBody>
          <a:bodyPr>
            <a:normAutofit/>
          </a:bodyPr>
          <a:lstStyle/>
          <a:p>
            <a:r>
              <a:rPr dirty="0" lang="en-US" sz="4000">
                <a:solidFill>
                  <a:schemeClr val="bg1"/>
                </a:solidFill>
              </a:rPr>
              <a:t>Challenging cases featuring ESTELITE Omega</a:t>
            </a:r>
          </a:p>
        </p:txBody>
      </p:sp>
      <p:pic>
        <p:nvPicPr>
          <p:cNvPr descr="08-classIVtooth.png" id="10" name="Picture 9">
            <a:extLst>
              <a:ext uri="{FF2B5EF4-FFF2-40B4-BE49-F238E27FC236}">
                <a16:creationId xmlns:a16="http://schemas.microsoft.com/office/drawing/2014/main" id="{F0D85116-472B-8C81-FBF3-4CD578DCDDFF}"/>
              </a:ext>
            </a:extLst>
          </p:cNvPr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4109805" y="1354909"/>
            <a:ext cx="814638" cy="1436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2CC601-F24D-22D5-F758-5013ED677D13}"/>
              </a:ext>
            </a:extLst>
          </p:cNvPr>
          <p:cNvSpPr txBox="1"/>
          <p:nvPr/>
        </p:nvSpPr>
        <p:spPr>
          <a:xfrm>
            <a:off x="1374432" y="1639346"/>
            <a:ext cx="2482459" cy="878774"/>
          </a:xfrm>
          <a:prstGeom prst="rect">
            <a:avLst/>
          </a:prstGeom>
          <a:noFill/>
        </p:spPr>
        <p:txBody>
          <a:bodyPr anchor="ctr" rtlCol="0" wrap="none">
            <a:noAutofit/>
          </a:bodyPr>
          <a:lstStyle/>
          <a:p>
            <a:pPr>
              <a:lnSpc>
                <a:spcPct val="85000"/>
              </a:lnSpc>
            </a:pPr>
            <a:r>
              <a:rPr b="1" dirty="0" lang="en-US" sz="2800">
                <a:solidFill>
                  <a:schemeClr val="bg1"/>
                </a:solidFill>
                <a:sym charset="0" typeface="Tahoma"/>
              </a:rPr>
              <a:t>Class IV</a:t>
            </a:r>
            <a:endParaRPr b="1" dirty="0" lang="en-US" sz="2800">
              <a:solidFill>
                <a:schemeClr val="bg1"/>
              </a:solidFill>
            </a:endParaRPr>
          </a:p>
        </p:txBody>
      </p:sp>
      <p:pic>
        <p:nvPicPr>
          <p:cNvPr descr="08-Direct-Vineer.png" id="12" name="Picture 11">
            <a:extLst>
              <a:ext uri="{FF2B5EF4-FFF2-40B4-BE49-F238E27FC236}">
                <a16:creationId xmlns:a16="http://schemas.microsoft.com/office/drawing/2014/main" id="{A2B2B659-9AF2-DA71-35C7-32274E0376D1}"/>
              </a:ext>
            </a:extLst>
          </p:cNvPr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4050577" y="3032256"/>
            <a:ext cx="804194" cy="14360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DD7EC2-5E80-43E4-F1AE-4C04C06139B5}"/>
              </a:ext>
            </a:extLst>
          </p:cNvPr>
          <p:cNvSpPr txBox="1"/>
          <p:nvPr/>
        </p:nvSpPr>
        <p:spPr>
          <a:xfrm>
            <a:off x="1076702" y="3314470"/>
            <a:ext cx="2482458" cy="878774"/>
          </a:xfrm>
          <a:prstGeom prst="rect">
            <a:avLst/>
          </a:prstGeom>
          <a:noFill/>
        </p:spPr>
        <p:txBody>
          <a:bodyPr anchor="ctr" rtlCol="0" wrap="none">
            <a:noAutofit/>
          </a:bodyPr>
          <a:lstStyle/>
          <a:p>
            <a:pPr>
              <a:lnSpc>
                <a:spcPct val="85000"/>
              </a:lnSpc>
            </a:pPr>
            <a:r>
              <a:rPr b="1" dirty="0" lang="en-US" sz="2800">
                <a:solidFill>
                  <a:schemeClr val="bg1"/>
                </a:solidFill>
                <a:sym charset="0" typeface="Tahoma"/>
              </a:rPr>
              <a:t>Direct Veneer</a:t>
            </a:r>
            <a:endParaRPr b="1" dirty="0" lang="en-US" sz="2800">
              <a:solidFill>
                <a:schemeClr val="bg1"/>
              </a:solidFill>
            </a:endParaRPr>
          </a:p>
        </p:txBody>
      </p:sp>
      <p:pic>
        <p:nvPicPr>
          <p:cNvPr descr="08-tooth.png" id="14" name="Picture 13">
            <a:extLst>
              <a:ext uri="{FF2B5EF4-FFF2-40B4-BE49-F238E27FC236}">
                <a16:creationId xmlns:a16="http://schemas.microsoft.com/office/drawing/2014/main" id="{A5C0062B-F899-4BDB-D797-F86B9FFC3371}"/>
              </a:ext>
            </a:extLst>
          </p:cNvPr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4050577" y="4646926"/>
            <a:ext cx="825083" cy="14360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9382A0-7BFA-F3E9-9698-27AA64E6D7D0}"/>
              </a:ext>
            </a:extLst>
          </p:cNvPr>
          <p:cNvSpPr txBox="1"/>
          <p:nvPr/>
        </p:nvSpPr>
        <p:spPr>
          <a:xfrm>
            <a:off x="712448" y="4934730"/>
            <a:ext cx="3398704" cy="878774"/>
          </a:xfrm>
          <a:prstGeom prst="rect">
            <a:avLst/>
          </a:prstGeom>
          <a:noFill/>
        </p:spPr>
        <p:txBody>
          <a:bodyPr anchor="ctr" rtlCol="0" wrap="none">
            <a:noAutofit/>
          </a:bodyPr>
          <a:lstStyle/>
          <a:p>
            <a:pPr>
              <a:lnSpc>
                <a:spcPct val="85000"/>
              </a:lnSpc>
            </a:pPr>
            <a:r>
              <a:rPr b="1" dirty="0" lang="en-US" sz="2800">
                <a:solidFill>
                  <a:schemeClr val="bg1"/>
                </a:solidFill>
                <a:sym charset="0" typeface="Tahoma"/>
              </a:rPr>
              <a:t>Diastema Closure</a:t>
            </a:r>
            <a:endParaRPr b="1" dirty="0" lang="en-US" sz="28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167D64-F43C-69A7-B931-D739243E9C5D}"/>
              </a:ext>
            </a:extLst>
          </p:cNvPr>
          <p:cNvSpPr txBox="1"/>
          <p:nvPr/>
        </p:nvSpPr>
        <p:spPr>
          <a:xfrm>
            <a:off x="6333238" y="1159077"/>
            <a:ext cx="1236237" cy="523220"/>
          </a:xfrm>
          <a:prstGeom prst="rect">
            <a:avLst/>
          </a:prstGeom>
          <a:noFill/>
        </p:spPr>
        <p:txBody>
          <a:bodyPr rtlCol="0" wrap="none">
            <a:noAutofit/>
          </a:bodyPr>
          <a:lstStyle/>
          <a:p>
            <a:pPr algn="ctr"/>
            <a:r>
              <a:rPr b="1" dirty="0" lang="en-US" sz="2000">
                <a:solidFill>
                  <a:srgbClr val="FFC000"/>
                </a:solidFill>
              </a:rPr>
              <a:t>Before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583218-69FE-F59C-0BD7-D062FEBC0C4D}"/>
              </a:ext>
            </a:extLst>
          </p:cNvPr>
          <p:cNvSpPr txBox="1"/>
          <p:nvPr/>
        </p:nvSpPr>
        <p:spPr>
          <a:xfrm>
            <a:off x="8756073" y="1147202"/>
            <a:ext cx="1711902" cy="523220"/>
          </a:xfrm>
          <a:prstGeom prst="rect">
            <a:avLst/>
          </a:prstGeom>
          <a:noFill/>
        </p:spPr>
        <p:txBody>
          <a:bodyPr rtlCol="0" wrap="none">
            <a:noAutofit/>
          </a:bodyPr>
          <a:lstStyle/>
          <a:p>
            <a:pPr algn="ctr"/>
            <a:r>
              <a:rPr b="1" dirty="0" lang="en-US" sz="2000">
                <a:solidFill>
                  <a:srgbClr val="FFC000"/>
                </a:solidFill>
              </a:rPr>
              <a:t>After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6ACEA08-4AA2-8DFC-F75E-8FA36B93BA0E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6"/>
          <a:srcRect b="696" l="314"/>
          <a:stretch>
            <a:fillRect/>
          </a:stretch>
        </p:blipFill>
        <p:spPr bwMode="auto">
          <a:xfrm>
            <a:off x="6166052" y="4744120"/>
            <a:ext cx="1698625" cy="1068388"/>
          </a:xfrm>
          <a:prstGeom prst="rect">
            <a:avLst/>
          </a:prstGeom>
          <a:noFill/>
          <a:ln cap="flat" w="63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D71D0AA3-FF61-824E-4916-FB5C80EDC609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7"/>
          <a:srcRect b="274"/>
          <a:stretch>
            <a:fillRect/>
          </a:stretch>
        </p:blipFill>
        <p:spPr bwMode="auto">
          <a:xfrm>
            <a:off x="8826721" y="4744120"/>
            <a:ext cx="1698625" cy="1068388"/>
          </a:xfrm>
          <a:prstGeom prst="rect">
            <a:avLst/>
          </a:prstGeom>
          <a:noFill/>
          <a:ln cap="flat" w="63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8DE86F-D159-6F43-8912-BA4AB717FC09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8"/>
          <a:srcRect b="236" l="359" r="11" t="471"/>
          <a:stretch>
            <a:fillRect/>
          </a:stretch>
        </p:blipFill>
        <p:spPr bwMode="auto">
          <a:xfrm>
            <a:off x="6168234" y="1650703"/>
            <a:ext cx="1707535" cy="1068388"/>
          </a:xfrm>
          <a:prstGeom prst="rect">
            <a:avLst/>
          </a:prstGeom>
          <a:noFill/>
          <a:ln w="6350">
            <a:solidFill>
              <a:srgbClr val="FFC00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C8F6D1-9C37-3422-CEC0-66CDA1B66E08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9"/>
          <a:srcRect b="221" l="280" t="118"/>
          <a:stretch>
            <a:fillRect/>
          </a:stretch>
        </p:blipFill>
        <p:spPr bwMode="auto">
          <a:xfrm>
            <a:off x="8833358" y="1650705"/>
            <a:ext cx="1698625" cy="1068387"/>
          </a:xfrm>
          <a:prstGeom prst="rect">
            <a:avLst/>
          </a:prstGeom>
          <a:noFill/>
          <a:ln w="6350">
            <a:solidFill>
              <a:srgbClr val="FFC000"/>
            </a:solidFill>
          </a:ln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6A3C7F7-591A-6C96-F040-5109FA89AAC2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10"/>
          <a:srcRect b="340"/>
          <a:stretch>
            <a:fillRect/>
          </a:stretch>
        </p:blipFill>
        <p:spPr bwMode="auto">
          <a:xfrm>
            <a:off x="6172689" y="3210517"/>
            <a:ext cx="1698625" cy="1068388"/>
          </a:xfrm>
          <a:prstGeom prst="rect">
            <a:avLst/>
          </a:prstGeom>
          <a:noFill/>
          <a:ln cap="flat" w="63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B253A527-0484-FE89-1FF5-404885C248E4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11"/>
          <a:srcRect b="340"/>
          <a:stretch>
            <a:fillRect/>
          </a:stretch>
        </p:blipFill>
        <p:spPr bwMode="auto">
          <a:xfrm>
            <a:off x="8833358" y="3210517"/>
            <a:ext cx="1698625" cy="1068388"/>
          </a:xfrm>
          <a:prstGeom prst="rect">
            <a:avLst/>
          </a:prstGeom>
          <a:noFill/>
          <a:ln cap="flat" w="63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46888-1B11-8353-0CC9-DE4A29A8D011}"/>
              </a:ext>
            </a:extLst>
          </p:cNvPr>
          <p:cNvSpPr txBox="1"/>
          <p:nvPr/>
        </p:nvSpPr>
        <p:spPr>
          <a:xfrm>
            <a:off x="724112" y="6363536"/>
            <a:ext cx="6962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i="1" lang="en-US" sz="1800">
                <a:solidFill>
                  <a:schemeClr val="accent2"/>
                </a:solidFill>
              </a:rPr>
              <a:t>Cases Performed by: </a:t>
            </a:r>
            <a:r>
              <a:rPr dirty="0" lang="en-US">
                <a:solidFill>
                  <a:schemeClr val="accent2"/>
                </a:solidFill>
              </a:rPr>
              <a:t>Dr. Newton Fahl, Jr., D.D.S., M.S. </a:t>
            </a:r>
          </a:p>
        </p:txBody>
      </p:sp>
    </p:spTree>
    <p:extLst>
      <p:ext uri="{BB962C8B-B14F-4D97-AF65-F5344CB8AC3E}">
        <p14:creationId xmlns:p14="http://schemas.microsoft.com/office/powerpoint/2010/main" val="423300763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75065984" presetSubtype="727087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75065216" presetSubtype="7272119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75065600" presetSubtype="7271120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6F25C7-7467-FDF1-CB5F-B501447D9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7FD1DD05-6C2A-C20E-23A2-81D1E7AD8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E773562-1C6C-637B-9713-6EEB7A0E4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B2F779F-E22A-0F8D-725C-0E6837B94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028F6E3E-30B9-5280-B2EB-562E76EA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1" y="-12053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More challenging cases featuring ESTELITE Omega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9F92DD-B2ED-3D0F-1C33-51ADA6AED8DD}"/>
              </a:ext>
            </a:extLst>
          </p:cNvPr>
          <p:cNvSpPr txBox="1"/>
          <p:nvPr/>
        </p:nvSpPr>
        <p:spPr>
          <a:xfrm>
            <a:off x="1765300" y="3813583"/>
            <a:ext cx="4332289" cy="960360"/>
          </a:xfrm>
          <a:prstGeom prst="rect">
            <a:avLst/>
          </a:prstGeom>
          <a:noFill/>
        </p:spPr>
        <p:txBody>
          <a:bodyPr wrap="square" lIns="45720" rIns="45720" rtlCol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en-US" sz="2400" b="1" dirty="0">
                <a:solidFill>
                  <a:schemeClr val="bg1"/>
                </a:solidFill>
                <a:sym typeface="Tahoma" charset="0"/>
              </a:rPr>
              <a:t>Large Class IV Fracture on </a:t>
            </a:r>
            <a:br>
              <a:rPr lang="en-US" sz="2400" b="1" dirty="0">
                <a:solidFill>
                  <a:schemeClr val="bg1"/>
                </a:solidFill>
                <a:sym typeface="Tahoma" charset="0"/>
              </a:rPr>
            </a:br>
            <a:r>
              <a:rPr lang="en-US" sz="2400" b="1" dirty="0">
                <a:solidFill>
                  <a:schemeClr val="bg1"/>
                </a:solidFill>
                <a:sym typeface="Tahoma" charset="0"/>
              </a:rPr>
              <a:t>tooth #9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076A3E-5C4D-C1CF-9A74-265F1B149546}"/>
              </a:ext>
            </a:extLst>
          </p:cNvPr>
          <p:cNvSpPr txBox="1"/>
          <p:nvPr/>
        </p:nvSpPr>
        <p:spPr>
          <a:xfrm>
            <a:off x="1765299" y="1144939"/>
            <a:ext cx="4332289" cy="960360"/>
          </a:xfrm>
          <a:prstGeom prst="rect">
            <a:avLst/>
          </a:prstGeom>
          <a:noFill/>
        </p:spPr>
        <p:txBody>
          <a:bodyPr wrap="square" lIns="45720" rIns="45720" rtlCol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en-US" sz="2400" b="1" dirty="0">
                <a:solidFill>
                  <a:schemeClr val="bg1"/>
                </a:solidFill>
                <a:sym typeface="Tahoma" charset="0"/>
              </a:rPr>
              <a:t>Class IV Fracture on #8, restored with two-layers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259F27-AE37-82CE-3BCD-8ED3D5E264E5}"/>
              </a:ext>
            </a:extLst>
          </p:cNvPr>
          <p:cNvSpPr txBox="1"/>
          <p:nvPr/>
        </p:nvSpPr>
        <p:spPr>
          <a:xfrm>
            <a:off x="1765301" y="5030988"/>
            <a:ext cx="4332289" cy="960360"/>
          </a:xfrm>
          <a:prstGeom prst="rect">
            <a:avLst/>
          </a:prstGeom>
          <a:noFill/>
        </p:spPr>
        <p:txBody>
          <a:bodyPr wrap="square" lIns="45720" rIns="45720" rtlCol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en-US" sz="2400" b="1" dirty="0">
                <a:solidFill>
                  <a:schemeClr val="bg1"/>
                </a:solidFill>
                <a:sym typeface="Tahoma" charset="0"/>
              </a:rPr>
              <a:t>Class IV Fracture on #9, textured to match natural anatomy using Estelite Omega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217979-1BB8-FF27-D3A7-EFFC16EF4D7A}"/>
              </a:ext>
            </a:extLst>
          </p:cNvPr>
          <p:cNvSpPr txBox="1"/>
          <p:nvPr/>
        </p:nvSpPr>
        <p:spPr>
          <a:xfrm>
            <a:off x="1765300" y="2479261"/>
            <a:ext cx="4332289" cy="960360"/>
          </a:xfrm>
          <a:prstGeom prst="rect">
            <a:avLst/>
          </a:prstGeom>
          <a:noFill/>
        </p:spPr>
        <p:txBody>
          <a:bodyPr wrap="square" lIns="45720" rIns="45720" rtlCol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en-US" sz="2400" b="1" dirty="0">
                <a:solidFill>
                  <a:schemeClr val="bg1"/>
                </a:solidFill>
                <a:sym typeface="Tahoma" charset="0"/>
              </a:rPr>
              <a:t>Diastema Closure on #8 and #9, and mesial/distal on #7 and #10</a:t>
            </a:r>
          </a:p>
        </p:txBody>
      </p:sp>
      <p:pic>
        <p:nvPicPr>
          <p:cNvPr id="15" name="Picture 14" descr="09-01-A.jpg">
            <a:extLst>
              <a:ext uri="{FF2B5EF4-FFF2-40B4-BE49-F238E27FC236}">
                <a16:creationId xmlns:a16="http://schemas.microsoft.com/office/drawing/2014/main" id="{56D26032-4750-EF56-A468-7F75577902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7588" y="1129619"/>
            <a:ext cx="2060448" cy="914400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16" name="Picture 15" descr="09-01-B.jpg">
            <a:extLst>
              <a:ext uri="{FF2B5EF4-FFF2-40B4-BE49-F238E27FC236}">
                <a16:creationId xmlns:a16="http://schemas.microsoft.com/office/drawing/2014/main" id="{7DD01090-E9C1-1EC3-5AFA-441DFE4FD7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7527" y="1129619"/>
            <a:ext cx="2060448" cy="914400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17" name="Picture 16" descr="09-02-B.jpg">
            <a:extLst>
              <a:ext uri="{FF2B5EF4-FFF2-40B4-BE49-F238E27FC236}">
                <a16:creationId xmlns:a16="http://schemas.microsoft.com/office/drawing/2014/main" id="{331B95DC-FCD0-C1BE-92BF-F8D1EA65AC4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07527" y="2471601"/>
            <a:ext cx="2060448" cy="914400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18" name="Picture 17" descr="09-02-A.jpg">
            <a:extLst>
              <a:ext uri="{FF2B5EF4-FFF2-40B4-BE49-F238E27FC236}">
                <a16:creationId xmlns:a16="http://schemas.microsoft.com/office/drawing/2014/main" id="{EB769FC0-A901-1638-EA1D-5E0D91BBDBC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7588" y="2471601"/>
            <a:ext cx="2060448" cy="914400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19" name="Picture 18" descr="09-03-B.jpg">
            <a:extLst>
              <a:ext uri="{FF2B5EF4-FFF2-40B4-BE49-F238E27FC236}">
                <a16:creationId xmlns:a16="http://schemas.microsoft.com/office/drawing/2014/main" id="{2219B32A-4DC6-7CA8-EC13-3AB281A9020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07527" y="3813583"/>
            <a:ext cx="2060448" cy="914400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20" name="Picture 19" descr="09-03-A.jpg">
            <a:extLst>
              <a:ext uri="{FF2B5EF4-FFF2-40B4-BE49-F238E27FC236}">
                <a16:creationId xmlns:a16="http://schemas.microsoft.com/office/drawing/2014/main" id="{AEA16404-E47D-4682-B67D-10BCB9EC733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7588" y="3813583"/>
            <a:ext cx="2060448" cy="914400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21" name="Picture 20" descr="09-04-A.jpg">
            <a:extLst>
              <a:ext uri="{FF2B5EF4-FFF2-40B4-BE49-F238E27FC236}">
                <a16:creationId xmlns:a16="http://schemas.microsoft.com/office/drawing/2014/main" id="{F848B4E1-7D44-B0DD-D73B-BD3AC55D8E1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7588" y="5155566"/>
            <a:ext cx="2060448" cy="914400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pic>
        <p:nvPicPr>
          <p:cNvPr id="22" name="Picture 21" descr="09-04-B.jpg">
            <a:extLst>
              <a:ext uri="{FF2B5EF4-FFF2-40B4-BE49-F238E27FC236}">
                <a16:creationId xmlns:a16="http://schemas.microsoft.com/office/drawing/2014/main" id="{5DA02618-5104-0E7A-C884-9160EF67BB5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07527" y="5155566"/>
            <a:ext cx="2060448" cy="914400"/>
          </a:xfrm>
          <a:prstGeom prst="rect">
            <a:avLst/>
          </a:prstGeom>
          <a:ln w="6350">
            <a:solidFill>
              <a:srgbClr val="FFC00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CDDDF2-6BDB-4390-63FA-22CAA1A83704}"/>
              </a:ext>
            </a:extLst>
          </p:cNvPr>
          <p:cNvSpPr txBox="1"/>
          <p:nvPr/>
        </p:nvSpPr>
        <p:spPr>
          <a:xfrm>
            <a:off x="6509695" y="756039"/>
            <a:ext cx="123623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Before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B327CB-E126-A69E-28CC-B3068495F9A7}"/>
              </a:ext>
            </a:extLst>
          </p:cNvPr>
          <p:cNvSpPr txBox="1"/>
          <p:nvPr/>
        </p:nvSpPr>
        <p:spPr>
          <a:xfrm>
            <a:off x="8581800" y="744164"/>
            <a:ext cx="17119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After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98FFCC-30AF-D692-9330-CB0799CC0ADB}"/>
              </a:ext>
            </a:extLst>
          </p:cNvPr>
          <p:cNvSpPr/>
          <p:nvPr/>
        </p:nvSpPr>
        <p:spPr>
          <a:xfrm>
            <a:off x="1710159" y="1907517"/>
            <a:ext cx="4298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accent2"/>
                </a:solidFill>
              </a:rPr>
              <a:t>Performed by:</a:t>
            </a:r>
            <a:r>
              <a:rPr lang="en-US" sz="1200" i="1" dirty="0">
                <a:solidFill>
                  <a:schemeClr val="accent2"/>
                </a:solidFill>
              </a:rPr>
              <a:t> Dr. Rodrigo R. Maia, DDS. MS. </a:t>
            </a:r>
            <a:r>
              <a:rPr lang="en-US" sz="1200" i="1" dirty="0" err="1">
                <a:solidFill>
                  <a:schemeClr val="accent2"/>
                </a:solidFill>
              </a:rPr>
              <a:t>Ph.D</a:t>
            </a:r>
            <a:r>
              <a:rPr lang="en-US" sz="1200" i="1" dirty="0">
                <a:solidFill>
                  <a:schemeClr val="accent2"/>
                </a:solidFill>
              </a:rPr>
              <a:t>, </a:t>
            </a:r>
            <a:br>
              <a:rPr lang="en-US" sz="1200" i="1" dirty="0">
                <a:solidFill>
                  <a:schemeClr val="accent2"/>
                </a:solidFill>
              </a:rPr>
            </a:br>
            <a:r>
              <a:rPr lang="en-US" sz="1200" i="1" dirty="0">
                <a:solidFill>
                  <a:schemeClr val="accent2"/>
                </a:solidFill>
              </a:rPr>
              <a:t>and Dr. Sandra </a:t>
            </a:r>
            <a:r>
              <a:rPr lang="en-US" sz="1200" i="1" dirty="0" err="1">
                <a:solidFill>
                  <a:schemeClr val="accent2"/>
                </a:solidFill>
              </a:rPr>
              <a:t>Guzmán</a:t>
            </a:r>
            <a:r>
              <a:rPr lang="en-US" sz="1200" i="1" dirty="0">
                <a:solidFill>
                  <a:schemeClr val="accent2"/>
                </a:solidFill>
              </a:rPr>
              <a:t>-Armstrong, DDS, MS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BA9E75-237D-820A-7D17-0A046B5A8DB9}"/>
              </a:ext>
            </a:extLst>
          </p:cNvPr>
          <p:cNvSpPr/>
          <p:nvPr/>
        </p:nvSpPr>
        <p:spPr>
          <a:xfrm>
            <a:off x="1710159" y="3496171"/>
            <a:ext cx="42985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accent2"/>
                </a:solidFill>
              </a:rPr>
              <a:t>Performed by: </a:t>
            </a:r>
            <a:r>
              <a:rPr lang="en-US" sz="1200" i="1" dirty="0">
                <a:solidFill>
                  <a:schemeClr val="accent2"/>
                </a:solidFill>
              </a:rPr>
              <a:t>Dr. Jonathan Adams, DDS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DB4A60-E29D-8794-8A89-B69251A87757}"/>
              </a:ext>
            </a:extLst>
          </p:cNvPr>
          <p:cNvSpPr/>
          <p:nvPr/>
        </p:nvSpPr>
        <p:spPr>
          <a:xfrm>
            <a:off x="1710159" y="4627353"/>
            <a:ext cx="42985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accent2"/>
                </a:solidFill>
              </a:rPr>
              <a:t>Performed by: </a:t>
            </a:r>
            <a:r>
              <a:rPr lang="en-US" sz="1200" i="1" dirty="0">
                <a:solidFill>
                  <a:schemeClr val="accent2"/>
                </a:solidFill>
              </a:rPr>
              <a:t>Edward M. </a:t>
            </a:r>
            <a:r>
              <a:rPr lang="en-US" sz="1200" i="1" dirty="0" err="1">
                <a:solidFill>
                  <a:schemeClr val="accent2"/>
                </a:solidFill>
              </a:rPr>
              <a:t>Narcisi</a:t>
            </a:r>
            <a:r>
              <a:rPr lang="en-US" sz="1200" i="1" dirty="0">
                <a:solidFill>
                  <a:schemeClr val="accent2"/>
                </a:solidFill>
              </a:rPr>
              <a:t>, D.M.D.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6D37A6-6C40-09BD-4C08-3E820E3CE8C5}"/>
              </a:ext>
            </a:extLst>
          </p:cNvPr>
          <p:cNvSpPr/>
          <p:nvPr/>
        </p:nvSpPr>
        <p:spPr>
          <a:xfrm>
            <a:off x="1767436" y="5925365"/>
            <a:ext cx="42985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accent2"/>
                </a:solidFill>
              </a:rPr>
              <a:t>Performed by:  </a:t>
            </a:r>
            <a:r>
              <a:rPr lang="en-US" sz="1200" i="1" dirty="0">
                <a:solidFill>
                  <a:schemeClr val="accent2"/>
                </a:solidFill>
              </a:rPr>
              <a:t>Dr. Robert </a:t>
            </a:r>
            <a:r>
              <a:rPr lang="en-US" sz="1200" i="1" dirty="0" err="1">
                <a:solidFill>
                  <a:schemeClr val="accent2"/>
                </a:solidFill>
              </a:rPr>
              <a:t>Antmann</a:t>
            </a:r>
            <a:r>
              <a:rPr lang="en-US" sz="1200" i="1" dirty="0">
                <a:solidFill>
                  <a:schemeClr val="accent2"/>
                </a:solidFill>
              </a:rPr>
              <a:t>, DDS</a:t>
            </a:r>
          </a:p>
        </p:txBody>
      </p:sp>
    </p:spTree>
    <p:extLst>
      <p:ext uri="{BB962C8B-B14F-4D97-AF65-F5344CB8AC3E}">
        <p14:creationId xmlns:p14="http://schemas.microsoft.com/office/powerpoint/2010/main" val="3163881855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32803-E676-5CF7-38BB-BC1722CC7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A colorful flower on a black background" id="13" name="Picture 12">
            <a:extLst>
              <a:ext uri="{FF2B5EF4-FFF2-40B4-BE49-F238E27FC236}">
                <a16:creationId xmlns:a16="http://schemas.microsoft.com/office/drawing/2014/main" id="{8365513D-DED1-6F9C-6949-694CE129E0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1" r="-1" t="8985"/>
          <a:stretch>
            <a:fillRect/>
          </a:stretch>
        </p:blipFill>
        <p:spPr>
          <a:xfrm>
            <a:off x="-411078" y="10"/>
            <a:ext cx="845031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B4E94-D0AD-8119-04BE-6091BED3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7717" y="2458"/>
            <a:ext cx="9369406" cy="4567137"/>
          </a:xfrm>
        </p:spPr>
        <p:txBody>
          <a:bodyPr anchor="b" bIns="45720" lIns="91440" rIns="91440" rtlCol="0" tIns="45720" vert="horz">
            <a:normAutofit/>
          </a:bodyPr>
          <a:lstStyle/>
          <a:p>
            <a:pPr algn="ctr"/>
            <a:r>
              <a:rPr dirty="0" kern="1200" lang="en-US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Scan QR Code for More </a:t>
            </a:r>
            <a:r>
              <a:rPr dirty="0" lang="en-US" sz="6000">
                <a:solidFill>
                  <a:srgbClr val="FFFFFF"/>
                </a:solidFill>
              </a:rPr>
              <a:t>I</a:t>
            </a:r>
            <a:r>
              <a:rPr dirty="0" kern="1200" lang="en-US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nfo or Place 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55A7E-6428-6042-09B8-FE91F005E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" t="98"/>
          <a:stretch/>
        </p:blipFill>
        <p:spPr>
          <a:xfrm>
            <a:off x="7278686" y="-2458"/>
            <a:ext cx="5962785" cy="6858000"/>
          </a:xfrm>
          <a:custGeom>
            <a:avLst/>
            <a:gdLst/>
            <a:ahLst/>
            <a:cxnLst/>
            <a:rect b="b" l="l" r="r" t="t"/>
            <a:pathLst>
              <a:path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descr="A white text on a black background&#10;&#10;AI-generated content may be incorrect." id="3" name="Picture 2">
            <a:extLst>
              <a:ext uri="{FF2B5EF4-FFF2-40B4-BE49-F238E27FC236}">
                <a16:creationId xmlns:a16="http://schemas.microsoft.com/office/drawing/2014/main" id="{003F98F5-3495-7130-2D3E-C2488D3B7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46" y="1577403"/>
            <a:ext cx="2198470" cy="6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273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28B378-BB5F-26DD-F129-D720CF8EA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9DECF1C-8CD8-4D57-4D40-55E7D5B5C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9D5984-9BDA-0F6A-4FFF-1E3D04AD5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4EE6-11C2-6B0A-53CF-9BC758A8C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6A344219-9B80-E3DF-015C-8AF45CC9DD74}"/>
              </a:ext>
            </a:extLst>
          </p:cNvPr>
          <p:cNvSpPr txBox="1">
            <a:spLocks/>
          </p:cNvSpPr>
          <p:nvPr/>
        </p:nvSpPr>
        <p:spPr>
          <a:xfrm>
            <a:off x="5057595" y="1245205"/>
            <a:ext cx="6183629" cy="1323439"/>
          </a:xfrm>
          <a:prstGeom prst="rect">
            <a:avLst/>
          </a:prstGeom>
        </p:spPr>
        <p:txBody>
          <a:bodyPr anchor="t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en-US" sz="2400">
                <a:solidFill>
                  <a:schemeClr val="bg1"/>
                </a:solidFill>
              </a:rPr>
              <a:t>ESTELITE OMEGA is a premium polychromatic universal composite system that elevates dentistry to artistic masterpieces.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61352-7E18-CF0F-55F2-09FE6FB1E0D1}"/>
              </a:ext>
            </a:extLst>
          </p:cNvPr>
          <p:cNvSpPr txBox="1"/>
          <p:nvPr/>
        </p:nvSpPr>
        <p:spPr>
          <a:xfrm>
            <a:off x="627947" y="739161"/>
            <a:ext cx="3682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en-US" sz="1800">
                <a:solidFill>
                  <a:srgbClr val="FFC000"/>
                </a:solidFill>
              </a:rPr>
              <a:t> Developed &amp; collaborated with</a:t>
            </a:r>
          </a:p>
          <a:p>
            <a:r>
              <a:rPr b="1" dirty="0" lang="en-US" sz="1800">
                <a:solidFill>
                  <a:srgbClr val="FFC000"/>
                </a:solidFill>
              </a:rPr>
              <a:t>Dr. Newton Fahl, Jr., D.D.S., M.S.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CC66A-AF7B-D3AE-B282-FA39DC37B6B2}"/>
              </a:ext>
            </a:extLst>
          </p:cNvPr>
          <p:cNvSpPr txBox="1"/>
          <p:nvPr/>
        </p:nvSpPr>
        <p:spPr>
          <a:xfrm>
            <a:off x="678035" y="1437231"/>
            <a:ext cx="3582570" cy="1710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19063" marL="119063">
              <a:lnSpc>
                <a:spcPct val="85000"/>
              </a:lnSpc>
              <a:spcBef>
                <a:spcPts val="700"/>
              </a:spcBef>
              <a:buClr>
                <a:schemeClr val="bg1"/>
              </a:buClr>
              <a:buSzPct val="120000"/>
              <a:buFont charset="0" pitchFamily="34" typeface="Arial"/>
              <a:buChar char="•"/>
            </a:pPr>
            <a:r>
              <a:rPr dirty="0" lang="en-US" sz="1200">
                <a:solidFill>
                  <a:schemeClr val="bg1"/>
                </a:solidFill>
              </a:rPr>
              <a:t>MCG-Hinman Foundation fellow</a:t>
            </a:r>
          </a:p>
          <a:p>
            <a:pPr indent="-119063" marL="119063">
              <a:lnSpc>
                <a:spcPct val="85000"/>
              </a:lnSpc>
              <a:spcBef>
                <a:spcPts val="700"/>
              </a:spcBef>
              <a:buClr>
                <a:schemeClr val="bg1"/>
              </a:buClr>
              <a:buSzPct val="120000"/>
              <a:buFont charset="0" pitchFamily="34" typeface="Arial"/>
              <a:buChar char="•"/>
            </a:pPr>
            <a:r>
              <a:rPr dirty="0" lang="en-US" sz="1200">
                <a:solidFill>
                  <a:schemeClr val="bg1"/>
                </a:solidFill>
              </a:rPr>
              <a:t>2008 President´s Award for Best Teacher (American Academy of Esthetic Dentistry)</a:t>
            </a:r>
          </a:p>
          <a:p>
            <a:pPr indent="-119063" marL="119063">
              <a:lnSpc>
                <a:spcPct val="85000"/>
              </a:lnSpc>
              <a:spcBef>
                <a:spcPts val="700"/>
              </a:spcBef>
              <a:buClr>
                <a:schemeClr val="bg1"/>
              </a:buClr>
              <a:buSzPct val="120000"/>
              <a:buFont charset="0" pitchFamily="34" typeface="Arial"/>
              <a:buChar char="•"/>
            </a:pPr>
            <a:r>
              <a:rPr dirty="0" lang="en-US" sz="1200">
                <a:solidFill>
                  <a:schemeClr val="bg1"/>
                </a:solidFill>
              </a:rPr>
              <a:t> 2011 Excellence in Cosmetic Dental Education (Award American Academy of Cosmetic Dentistry)</a:t>
            </a:r>
          </a:p>
          <a:p>
            <a:pPr indent="-119063" marL="119063">
              <a:lnSpc>
                <a:spcPct val="85000"/>
              </a:lnSpc>
              <a:spcBef>
                <a:spcPts val="700"/>
              </a:spcBef>
              <a:buClr>
                <a:schemeClr val="bg1"/>
              </a:buClr>
              <a:buSzPct val="120000"/>
              <a:buFont charset="0" pitchFamily="34" typeface="Arial"/>
              <a:buChar char="•"/>
            </a:pPr>
            <a:r>
              <a:rPr dirty="0" lang="en-US" sz="1200">
                <a:solidFill>
                  <a:schemeClr val="bg1"/>
                </a:solidFill>
              </a:rPr>
              <a:t>Author of the book Composite Resin Veneers – The Direct-Indirect Technique (2020)</a:t>
            </a:r>
          </a:p>
          <a:p>
            <a:pPr indent="-119063" marL="119063">
              <a:lnSpc>
                <a:spcPct val="85000"/>
              </a:lnSpc>
              <a:spcBef>
                <a:spcPts val="700"/>
              </a:spcBef>
              <a:buClr>
                <a:schemeClr val="bg1"/>
              </a:buClr>
              <a:buSzPct val="120000"/>
              <a:buFont charset="0" pitchFamily="34" typeface="Arial"/>
              <a:buChar char="•"/>
            </a:pPr>
            <a:r>
              <a:rPr dirty="0" lang="en-US" sz="1200">
                <a:solidFill>
                  <a:schemeClr val="bg1"/>
                </a:solidFill>
              </a:rPr>
              <a:t>Director of the Fahl Center, in Curitiba, Brazil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DFCC9E2-63AB-054F-EBC5-E0E05F6DDE6D}"/>
              </a:ext>
            </a:extLst>
          </p:cNvPr>
          <p:cNvSpPr txBox="1">
            <a:spLocks/>
          </p:cNvSpPr>
          <p:nvPr/>
        </p:nvSpPr>
        <p:spPr>
          <a:xfrm>
            <a:off x="4472309" y="-216545"/>
            <a:ext cx="7507987" cy="1461750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lang="en-US" sz="3600">
                <a:solidFill>
                  <a:srgbClr val="FFFFFF"/>
                </a:solidFill>
                <a:latin charset="0" panose="020F0502020204030204" pitchFamily="34" typeface="Aptos Black"/>
              </a:rPr>
              <a:t>For the artist seeking perfection</a:t>
            </a:r>
            <a:endParaRPr dirty="0" lang="en-US" sz="3600">
              <a:latin charset="0" panose="020F0502020204030204" pitchFamily="34" typeface="Aptos Black"/>
            </a:endParaRPr>
          </a:p>
        </p:txBody>
      </p:sp>
      <p:pic>
        <p:nvPicPr>
          <p:cNvPr descr="A black pen and yellow text" id="16" name="Picture 15">
            <a:extLst>
              <a:ext uri="{FF2B5EF4-FFF2-40B4-BE49-F238E27FC236}">
                <a16:creationId xmlns:a16="http://schemas.microsoft.com/office/drawing/2014/main" id="{6E5313BB-9F79-5092-71FC-3B0393A52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25" y="2760670"/>
            <a:ext cx="6966390" cy="3015468"/>
          </a:xfrm>
          <a:prstGeom prst="rect">
            <a:avLst/>
          </a:prstGeom>
        </p:spPr>
      </p:pic>
      <p:pic>
        <p:nvPicPr>
          <p:cNvPr descr="A person wearing glasses and smiling" id="17" name="Picture 16">
            <a:extLst>
              <a:ext uri="{FF2B5EF4-FFF2-40B4-BE49-F238E27FC236}">
                <a16:creationId xmlns:a16="http://schemas.microsoft.com/office/drawing/2014/main" id="{13547293-84D2-DCF7-F4D7-5946A6185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69"/>
          <a:stretch>
            <a:fillRect/>
          </a:stretch>
        </p:blipFill>
        <p:spPr>
          <a:xfrm>
            <a:off x="-93933" y="2932952"/>
            <a:ext cx="3166318" cy="4778793"/>
          </a:xfrm>
          <a:custGeom>
            <a:avLst/>
            <a:gdLst/>
            <a:ahLst/>
            <a:cxnLst/>
            <a:rect b="b" l="l" r="r" t="t"/>
            <a:pathLst>
              <a:path h="6858002" w="4543953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algn="r" blurRad="381000" dir="10800000" dist="152400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314613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DF66CB0-1AD6-4D8C-BE70-897ADA64F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C3B26D-D43F-467B-B943-E20A45E7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6802718" cy="5486401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C832F3-7DE1-1AC1-4B1E-9987C0A380D7}"/>
              </a:ext>
            </a:extLst>
          </p:cNvPr>
          <p:cNvSpPr txBox="1"/>
          <p:nvPr/>
        </p:nvSpPr>
        <p:spPr>
          <a:xfrm>
            <a:off x="833944" y="1950976"/>
            <a:ext cx="5475266" cy="1886919"/>
          </a:xfrm>
          <a:prstGeom prst="rect">
            <a:avLst/>
          </a:prstGeom>
        </p:spPr>
        <p:txBody>
          <a:bodyPr anchor="t" bIns="45720" lIns="91440" rIns="91440" rtlCol="0" tIns="45720" vert="horz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b="1" dirty="0" lang="en-US" sz="2000">
                <a:solidFill>
                  <a:schemeClr val="bg1"/>
                </a:solidFill>
              </a:rPr>
              <a:t>Indicated for: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2000">
                <a:solidFill>
                  <a:schemeClr val="bg1"/>
                </a:solidFill>
              </a:rPr>
              <a:t>Anterior and Posterior Restorations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2000">
                <a:solidFill>
                  <a:schemeClr val="bg1"/>
                </a:solidFill>
              </a:rPr>
              <a:t>Composite Veneer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2000">
                <a:solidFill>
                  <a:schemeClr val="bg1"/>
                </a:solidFill>
              </a:rPr>
              <a:t>Diastema Closure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2000">
                <a:solidFill>
                  <a:schemeClr val="bg1"/>
                </a:solidFill>
              </a:rPr>
              <a:t>Composite / Porcelain Repair</a:t>
            </a:r>
          </a:p>
        </p:txBody>
      </p:sp>
      <p:pic>
        <p:nvPicPr>
          <p:cNvPr descr="A painting on a wooden easel&#10;&#10;AI-generated content may be incorrect." id="16" name="Picture 15">
            <a:extLst>
              <a:ext uri="{FF2B5EF4-FFF2-40B4-BE49-F238E27FC236}">
                <a16:creationId xmlns:a16="http://schemas.microsoft.com/office/drawing/2014/main" id="{E4906E8C-1654-1663-7B3C-007BAA7F2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73"/>
          <a:stretch>
            <a:fillRect/>
          </a:stretch>
        </p:blipFill>
        <p:spPr>
          <a:xfrm>
            <a:off x="8174318" y="1371601"/>
            <a:ext cx="4117787" cy="54863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9F19F2-D17E-145D-823C-31029931715E}"/>
              </a:ext>
            </a:extLst>
          </p:cNvPr>
          <p:cNvSpPr txBox="1"/>
          <p:nvPr/>
        </p:nvSpPr>
        <p:spPr>
          <a:xfrm>
            <a:off x="842521" y="988957"/>
            <a:ext cx="64892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en-US" sz="4000">
                <a:solidFill>
                  <a:schemeClr val="bg1"/>
                </a:solidFill>
              </a:rPr>
              <a:t>Simple &amp; Excellent</a:t>
            </a:r>
            <a:endParaRPr dirty="0" lang="en-US" sz="40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160FFE-A208-42DE-5E82-C10C8D03AD73}"/>
              </a:ext>
            </a:extLst>
          </p:cNvPr>
          <p:cNvSpPr txBox="1"/>
          <p:nvPr/>
        </p:nvSpPr>
        <p:spPr>
          <a:xfrm>
            <a:off x="833944" y="3947622"/>
            <a:ext cx="5475266" cy="1886919"/>
          </a:xfrm>
          <a:prstGeom prst="rect">
            <a:avLst/>
          </a:prstGeom>
        </p:spPr>
        <p:txBody>
          <a:bodyPr anchor="t" bIns="45720" lIns="91440" rIns="91440" rtlCol="0" tIns="45720" vert="horz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b="1" dirty="0" lang="en-US" sz="2000">
                <a:solidFill>
                  <a:schemeClr val="bg1"/>
                </a:solidFill>
              </a:rPr>
              <a:t>Features &amp; Benefits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2000">
                <a:solidFill>
                  <a:schemeClr val="bg1"/>
                </a:solidFill>
              </a:rPr>
              <a:t>Superb Esthetics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2000">
                <a:solidFill>
                  <a:schemeClr val="bg1"/>
                </a:solidFill>
              </a:rPr>
              <a:t>Excellent </a:t>
            </a:r>
            <a:r>
              <a:rPr dirty="0" err="1" lang="en-US" sz="2000">
                <a:solidFill>
                  <a:schemeClr val="bg1"/>
                </a:solidFill>
              </a:rPr>
              <a:t>Polishability</a:t>
            </a:r>
            <a:endParaRPr dirty="0" lang="en-US" sz="200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2000">
                <a:solidFill>
                  <a:schemeClr val="bg1"/>
                </a:solidFill>
              </a:rPr>
              <a:t>Long-Lasting Gloss Retention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2000">
                <a:solidFill>
                  <a:schemeClr val="bg1"/>
                </a:solidFill>
              </a:rPr>
              <a:t>High Flexural &amp; Compressive Strength</a:t>
            </a:r>
          </a:p>
        </p:txBody>
      </p:sp>
      <p:pic>
        <p:nvPicPr>
          <p:cNvPr descr="shutterstock_59276275.png" id="30" name="Picture 29">
            <a:extLst>
              <a:ext uri="{FF2B5EF4-FFF2-40B4-BE49-F238E27FC236}">
                <a16:creationId xmlns:a16="http://schemas.microsoft.com/office/drawing/2014/main" id="{9888C5DE-9841-A508-E7BA-8BCD0D66089B}"/>
              </a:ext>
            </a:extLst>
          </p:cNvPr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5989218" y="3568546"/>
            <a:ext cx="1818230" cy="2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3146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A close-up of a microscope" id="8" name="Picture 7">
            <a:extLst>
              <a:ext uri="{FF2B5EF4-FFF2-40B4-BE49-F238E27FC236}">
                <a16:creationId xmlns:a16="http://schemas.microsoft.com/office/drawing/2014/main" id="{30EC2C5E-8022-C234-772D-53311E891D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"/>
          <a:stretch>
            <a:fillRect/>
          </a:stretch>
        </p:blipFill>
        <p:spPr>
          <a:xfrm>
            <a:off x="-3027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5157BA-DD36-115D-21C4-A326363F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b="1" dirty="0" lang="en-US" sz="5400">
                <a:solidFill>
                  <a:schemeClr val="bg1"/>
                </a:solidFill>
              </a:rPr>
              <a:t>A 100% spherically filled supra-nano composite for esthetic restorations</a:t>
            </a:r>
            <a:endParaRPr dirty="0" lang="en-US" sz="5400">
              <a:solidFill>
                <a:schemeClr val="bg1"/>
              </a:solidFill>
            </a:endParaRPr>
          </a:p>
        </p:txBody>
      </p:sp>
      <p:sp>
        <p:nvSpPr>
          <p:cNvPr id="7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fmla="*/ 0 w 9692640" name="connsiteX0"/>
              <a:gd fmla="*/ 0 h 18288" name="connsiteY0"/>
              <a:gd fmla="*/ 401552 w 9692640" name="connsiteX1"/>
              <a:gd fmla="*/ 0 h 18288" name="connsiteY1"/>
              <a:gd fmla="*/ 996957 w 9692640" name="connsiteX2"/>
              <a:gd fmla="*/ 0 h 18288" name="connsiteY2"/>
              <a:gd fmla="*/ 1398509 w 9692640" name="connsiteX3"/>
              <a:gd fmla="*/ 0 h 18288" name="connsiteY3"/>
              <a:gd fmla="*/ 2090841 w 9692640" name="connsiteX4"/>
              <a:gd fmla="*/ 0 h 18288" name="connsiteY4"/>
              <a:gd fmla="*/ 2686246 w 9692640" name="connsiteX5"/>
              <a:gd fmla="*/ 0 h 18288" name="connsiteY5"/>
              <a:gd fmla="*/ 3475504 w 9692640" name="connsiteX6"/>
              <a:gd fmla="*/ 0 h 18288" name="connsiteY6"/>
              <a:gd fmla="*/ 4361688 w 9692640" name="connsiteX7"/>
              <a:gd fmla="*/ 0 h 18288" name="connsiteY7"/>
              <a:gd fmla="*/ 5054019 w 9692640" name="connsiteX8"/>
              <a:gd fmla="*/ 0 h 18288" name="connsiteY8"/>
              <a:gd fmla="*/ 5940204 w 9692640" name="connsiteX9"/>
              <a:gd fmla="*/ 0 h 18288" name="connsiteY9"/>
              <a:gd fmla="*/ 6632535 w 9692640" name="connsiteX10"/>
              <a:gd fmla="*/ 0 h 18288" name="connsiteY10"/>
              <a:gd fmla="*/ 7034087 w 9692640" name="connsiteX11"/>
              <a:gd fmla="*/ 0 h 18288" name="connsiteY11"/>
              <a:gd fmla="*/ 7532566 w 9692640" name="connsiteX12"/>
              <a:gd fmla="*/ 0 h 18288" name="connsiteY12"/>
              <a:gd fmla="*/ 8418750 w 9692640" name="connsiteX13"/>
              <a:gd fmla="*/ 0 h 18288" name="connsiteY13"/>
              <a:gd fmla="*/ 9692640 w 9692640" name="connsiteX14"/>
              <a:gd fmla="*/ 0 h 18288" name="connsiteY14"/>
              <a:gd fmla="*/ 9692640 w 9692640" name="connsiteX15"/>
              <a:gd fmla="*/ 18288 h 18288" name="connsiteY15"/>
              <a:gd fmla="*/ 9000309 w 9692640" name="connsiteX16"/>
              <a:gd fmla="*/ 18288 h 18288" name="connsiteY16"/>
              <a:gd fmla="*/ 8307977 w 9692640" name="connsiteX17"/>
              <a:gd fmla="*/ 18288 h 18288" name="connsiteY17"/>
              <a:gd fmla="*/ 7712572 w 9692640" name="connsiteX18"/>
              <a:gd fmla="*/ 18288 h 18288" name="connsiteY18"/>
              <a:gd fmla="*/ 7214093 w 9692640" name="connsiteX19"/>
              <a:gd fmla="*/ 18288 h 18288" name="connsiteY19"/>
              <a:gd fmla="*/ 6327909 w 9692640" name="connsiteX20"/>
              <a:gd fmla="*/ 18288 h 18288" name="connsiteY20"/>
              <a:gd fmla="*/ 5635578 w 9692640" name="connsiteX21"/>
              <a:gd fmla="*/ 18288 h 18288" name="connsiteY21"/>
              <a:gd fmla="*/ 4846320 w 9692640" name="connsiteX22"/>
              <a:gd fmla="*/ 18288 h 18288" name="connsiteY22"/>
              <a:gd fmla="*/ 4444768 w 9692640" name="connsiteX23"/>
              <a:gd fmla="*/ 18288 h 18288" name="connsiteY23"/>
              <a:gd fmla="*/ 3946289 w 9692640" name="connsiteX24"/>
              <a:gd fmla="*/ 18288 h 18288" name="connsiteY24"/>
              <a:gd fmla="*/ 3253958 w 9692640" name="connsiteX25"/>
              <a:gd fmla="*/ 18288 h 18288" name="connsiteY25"/>
              <a:gd fmla="*/ 2464700 w 9692640" name="connsiteX26"/>
              <a:gd fmla="*/ 18288 h 18288" name="connsiteY26"/>
              <a:gd fmla="*/ 2063148 w 9692640" name="connsiteX27"/>
              <a:gd fmla="*/ 18288 h 18288" name="connsiteY27"/>
              <a:gd fmla="*/ 1661595 w 9692640" name="connsiteX28"/>
              <a:gd fmla="*/ 18288 h 18288" name="connsiteY28"/>
              <a:gd fmla="*/ 969264 w 9692640" name="connsiteX29"/>
              <a:gd fmla="*/ 18288 h 18288" name="connsiteY29"/>
              <a:gd fmla="*/ 0 w 9692640" name="connsiteX30"/>
              <a:gd fmla="*/ 18288 h 18288" name="connsiteY30"/>
              <a:gd fmla="*/ 0 w 9692640" name="connsiteX31"/>
              <a:gd fmla="*/ 0 h 18288" name="connsiteY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b="b" l="l" r="r" t="t"/>
            <a:pathLst>
              <a:path extrusionOk="0" fill="none" h="18288" w="969264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extrusionOk="0" h="18288" stroke="0" w="969264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cap="rnd" w="44450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ECE852-E769-709C-BE49-B8C8835571E4}"/>
              </a:ext>
            </a:extLst>
          </p:cNvPr>
          <p:cNvSpPr/>
          <p:nvPr/>
        </p:nvSpPr>
        <p:spPr>
          <a:xfrm>
            <a:off x="98254" y="2240717"/>
            <a:ext cx="3884345" cy="30548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indent="-285750" marL="285750">
              <a:buFont charset="0" panose="020B0604020202020204" pitchFamily="34" typeface="Arial"/>
              <a:buChar char="•"/>
            </a:pPr>
            <a:endParaRPr dirty="0"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5CEB89-F686-E8DD-E650-93091A78BA27}"/>
              </a:ext>
            </a:extLst>
          </p:cNvPr>
          <p:cNvSpPr/>
          <p:nvPr/>
        </p:nvSpPr>
        <p:spPr>
          <a:xfrm>
            <a:off x="984611" y="2218128"/>
            <a:ext cx="2011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4000">
                <a:solidFill>
                  <a:srgbClr val="FFFFFF"/>
                </a:solidFill>
                <a:effectLst>
                  <a:outerShdw algn="tl" blurRad="177800" dir="2700000" dist="114300" rotWithShape="0">
                    <a:prstClr val="black">
                      <a:alpha val="76000"/>
                    </a:prstClr>
                  </a:outerShdw>
                </a:effectLst>
              </a:rPr>
              <a:t>Simple</a:t>
            </a:r>
            <a:endParaRPr dirty="0" lang="en-US" sz="4000">
              <a:effectLst>
                <a:outerShdw algn="tl" blurRad="177800" dir="2700000" dist="114300" rotWithShape="0">
                  <a:prstClr val="black">
                    <a:alpha val="76000"/>
                  </a:prst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65EB8E-DA2C-46E6-F473-42B66D9AB1C5}"/>
              </a:ext>
            </a:extLst>
          </p:cNvPr>
          <p:cNvSpPr/>
          <p:nvPr/>
        </p:nvSpPr>
        <p:spPr>
          <a:xfrm>
            <a:off x="4088985" y="2276453"/>
            <a:ext cx="3884345" cy="30574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300D93-E87F-4276-4D25-2A9254476AF6}"/>
              </a:ext>
            </a:extLst>
          </p:cNvPr>
          <p:cNvSpPr/>
          <p:nvPr/>
        </p:nvSpPr>
        <p:spPr>
          <a:xfrm>
            <a:off x="8055308" y="2257105"/>
            <a:ext cx="4006986" cy="305741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38B52-144C-AFF5-843B-6908E44515FD}"/>
              </a:ext>
            </a:extLst>
          </p:cNvPr>
          <p:cNvSpPr/>
          <p:nvPr/>
        </p:nvSpPr>
        <p:spPr>
          <a:xfrm>
            <a:off x="4773404" y="2251408"/>
            <a:ext cx="2311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US" sz="4000">
                <a:solidFill>
                  <a:srgbClr val="FFFFFF"/>
                </a:solidFill>
                <a:effectLst>
                  <a:outerShdw algn="tl" blurRad="177800" dir="2700000" dist="114300" rotWithShape="0">
                    <a:prstClr val="black">
                      <a:alpha val="76000"/>
                    </a:prstClr>
                  </a:outerShdw>
                </a:effectLst>
              </a:rPr>
              <a:t>Beautiful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D5EFD-0EB1-9A63-5C3F-2D4946E85495}"/>
              </a:ext>
            </a:extLst>
          </p:cNvPr>
          <p:cNvSpPr/>
          <p:nvPr/>
        </p:nvSpPr>
        <p:spPr>
          <a:xfrm>
            <a:off x="8943383" y="2218128"/>
            <a:ext cx="1880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US" sz="4000">
                <a:solidFill>
                  <a:srgbClr val="FFFFFF"/>
                </a:solidFill>
                <a:effectLst>
                  <a:outerShdw algn="tl" blurRad="177800" dir="2700000" dist="114300" rotWithShape="0">
                    <a:prstClr val="black">
                      <a:alpha val="76000"/>
                    </a:prstClr>
                  </a:outerShdw>
                </a:effectLst>
              </a:rPr>
              <a:t>Lasting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0AEDF-073B-E17E-A7E6-92C09D1B43BC}"/>
              </a:ext>
            </a:extLst>
          </p:cNvPr>
          <p:cNvSpPr txBox="1"/>
          <p:nvPr/>
        </p:nvSpPr>
        <p:spPr>
          <a:xfrm>
            <a:off x="285453" y="2926418"/>
            <a:ext cx="3458791" cy="1886919"/>
          </a:xfrm>
          <a:prstGeom prst="rect">
            <a:avLst/>
          </a:prstGeom>
        </p:spPr>
        <p:txBody>
          <a:bodyPr anchor="t" bIns="45720" lIns="91440" rIns="91440" rtlCol="0" tIns="45720" vert="horz">
            <a:normAutofit fontScale="85000" lnSpcReduction="10000"/>
          </a:bodyPr>
          <a:lstStyle/>
          <a:p>
            <a:pPr indent="-285750" marL="2857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dirty="0" lang="en-US">
                <a:solidFill>
                  <a:schemeClr val="bg1"/>
                </a:solidFill>
              </a:rPr>
              <a:t>Efficient superior shade blend</a:t>
            </a:r>
          </a:p>
          <a:p>
            <a:pPr indent="-285750" marL="2857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dirty="0" lang="en-US">
                <a:solidFill>
                  <a:schemeClr val="bg1"/>
                </a:solidFill>
              </a:rPr>
              <a:t>One shade may integrate with up to 10 shades, reducing inventory costs</a:t>
            </a:r>
          </a:p>
          <a:p>
            <a:pPr indent="-285750" marL="2857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dirty="0" lang="en-US">
                <a:solidFill>
                  <a:schemeClr val="bg1"/>
                </a:solidFill>
              </a:rPr>
              <a:t>No shade shift for predictable before and after curing</a:t>
            </a:r>
          </a:p>
          <a:p>
            <a:pPr indent="-285750" marL="2857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dirty="0" lang="en-US">
                <a:solidFill>
                  <a:schemeClr val="bg1"/>
                </a:solidFill>
              </a:rPr>
              <a:t>Exceptional handling properties for ease of 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16F73-42BA-DEE4-4567-3A426E384C58}"/>
              </a:ext>
            </a:extLst>
          </p:cNvPr>
          <p:cNvSpPr txBox="1"/>
          <p:nvPr/>
        </p:nvSpPr>
        <p:spPr>
          <a:xfrm>
            <a:off x="4301763" y="2926417"/>
            <a:ext cx="3458791" cy="1886919"/>
          </a:xfrm>
          <a:prstGeom prst="rect">
            <a:avLst/>
          </a:prstGeom>
        </p:spPr>
        <p:txBody>
          <a:bodyPr anchor="t" bIns="45720" lIns="91440" rIns="91440" rtlCol="0" tIns="45720" vert="horz">
            <a:normAutofit/>
          </a:bodyPr>
          <a:lstStyle/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en-US" sz="1500">
                <a:solidFill>
                  <a:schemeClr val="bg1"/>
                </a:solidFill>
              </a:rPr>
              <a:t>High diffusion for a superb blend with surrounding teeth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en-US" sz="1500">
                <a:solidFill>
                  <a:schemeClr val="bg1"/>
                </a:solidFill>
              </a:rPr>
              <a:t>Extreme resistance to slump, for anatomical creation at your pace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en-US" sz="1500">
                <a:solidFill>
                  <a:schemeClr val="bg1"/>
                </a:solidFill>
              </a:rPr>
              <a:t>High gloss for initial and long-term polish retention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14D6F1-5299-3698-AB0A-751C9BE8B531}"/>
              </a:ext>
            </a:extLst>
          </p:cNvPr>
          <p:cNvSpPr txBox="1"/>
          <p:nvPr/>
        </p:nvSpPr>
        <p:spPr>
          <a:xfrm>
            <a:off x="8353659" y="2824706"/>
            <a:ext cx="3458791" cy="1886919"/>
          </a:xfrm>
          <a:prstGeom prst="rect">
            <a:avLst/>
          </a:prstGeom>
        </p:spPr>
        <p:txBody>
          <a:bodyPr anchor="t" bIns="45720" lIns="91440" rIns="91440" rtlCol="0" tIns="45720" vert="horz">
            <a:normAutofit fontScale="92500" lnSpcReduction="10000"/>
          </a:bodyPr>
          <a:lstStyle/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en-US" sz="1500">
                <a:solidFill>
                  <a:schemeClr val="bg1"/>
                </a:solidFill>
              </a:rPr>
              <a:t>Enduring stability without harming opposing teeth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en-US" sz="1500">
                <a:solidFill>
                  <a:schemeClr val="bg1"/>
                </a:solidFill>
              </a:rPr>
              <a:t>Low 1.3% volumetric shrinkage to resist marginal leakage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en-US" sz="1500">
                <a:solidFill>
                  <a:schemeClr val="bg1"/>
                </a:solidFill>
              </a:rPr>
              <a:t>Low shrinkage stress for lasting patient comfort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en-US" sz="1500">
                <a:solidFill>
                  <a:schemeClr val="bg1"/>
                </a:solidFill>
              </a:rPr>
              <a:t>Retained levels of surface smoothness and reduced abrasion for long-term wear resistance</a:t>
            </a:r>
          </a:p>
        </p:txBody>
      </p:sp>
    </p:spTree>
    <p:extLst>
      <p:ext uri="{BB962C8B-B14F-4D97-AF65-F5344CB8AC3E}">
        <p14:creationId xmlns:p14="http://schemas.microsoft.com/office/powerpoint/2010/main" val="36345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EBAC7756-0E3C-6A67-9B39-BEC86E01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25" y="-1250888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key to restorations that mimic the opalescence of natural teeth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7FC1DA4-EB20-DE4D-E463-1A4718B987BA}"/>
              </a:ext>
            </a:extLst>
          </p:cNvPr>
          <p:cNvSpPr txBox="1"/>
          <p:nvPr/>
        </p:nvSpPr>
        <p:spPr>
          <a:xfrm>
            <a:off x="1690560" y="1437184"/>
            <a:ext cx="2377440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b="1" dirty="0">
                <a:solidFill>
                  <a:srgbClr val="AD7F91"/>
                </a:solidFill>
              </a:rPr>
              <a:t>Hue (color)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361BD4-D389-AAAF-5397-001E39C41E86}"/>
              </a:ext>
            </a:extLst>
          </p:cNvPr>
          <p:cNvSpPr txBox="1"/>
          <p:nvPr/>
        </p:nvSpPr>
        <p:spPr>
          <a:xfrm>
            <a:off x="5093862" y="1437049"/>
            <a:ext cx="2377440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b="1" dirty="0">
                <a:solidFill>
                  <a:srgbClr val="AD7F91"/>
                </a:solidFill>
              </a:rPr>
              <a:t>Chroma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BD3C65-1FFF-DFCB-AA75-C7688BB70501}"/>
              </a:ext>
            </a:extLst>
          </p:cNvPr>
          <p:cNvSpPr txBox="1"/>
          <p:nvPr/>
        </p:nvSpPr>
        <p:spPr>
          <a:xfrm>
            <a:off x="8513708" y="1462398"/>
            <a:ext cx="2377440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b="1" dirty="0">
                <a:solidFill>
                  <a:srgbClr val="AD7F91"/>
                </a:solidFill>
              </a:rPr>
              <a:t>Value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83CFF9-8271-9E78-F34F-C75FE3FE96E8}"/>
              </a:ext>
            </a:extLst>
          </p:cNvPr>
          <p:cNvSpPr txBox="1"/>
          <p:nvPr/>
        </p:nvSpPr>
        <p:spPr>
          <a:xfrm>
            <a:off x="757610" y="1815742"/>
            <a:ext cx="4243339" cy="612569"/>
          </a:xfrm>
          <a:prstGeom prst="rect">
            <a:avLst/>
          </a:prstGeom>
          <a:noFill/>
        </p:spPr>
        <p:txBody>
          <a:bodyPr wrap="square" lIns="45720" rIns="4572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</a:rPr>
              <a:t>A color that reflects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</a:rPr>
              <a:t> off an object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74A11F-6BC1-2690-E293-3E485198ED5B}"/>
              </a:ext>
            </a:extLst>
          </p:cNvPr>
          <p:cNvSpPr txBox="1"/>
          <p:nvPr/>
        </p:nvSpPr>
        <p:spPr>
          <a:xfrm>
            <a:off x="5093862" y="1700022"/>
            <a:ext cx="2377440" cy="612569"/>
          </a:xfrm>
          <a:prstGeom prst="rect">
            <a:avLst/>
          </a:prstGeom>
          <a:noFill/>
        </p:spPr>
        <p:txBody>
          <a:bodyPr wrap="square" lIns="45720" rIns="4572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</a:rPr>
              <a:t>Saturation of the hue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A8B1D3-C79C-8B68-88E7-A583FF34BA9B}"/>
              </a:ext>
            </a:extLst>
          </p:cNvPr>
          <p:cNvSpPr txBox="1"/>
          <p:nvPr/>
        </p:nvSpPr>
        <p:spPr>
          <a:xfrm>
            <a:off x="7906525" y="1815742"/>
            <a:ext cx="4034672" cy="612569"/>
          </a:xfrm>
          <a:prstGeom prst="rect">
            <a:avLst/>
          </a:prstGeom>
          <a:noFill/>
        </p:spPr>
        <p:txBody>
          <a:bodyPr wrap="square" lIns="45720" rIns="4572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</a:rPr>
              <a:t>The brightness 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</a:rPr>
              <a:t>or darkness of color</a:t>
            </a:r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B54EB93C-AC23-EDC7-1ECE-CF6CF40E21ED}"/>
              </a:ext>
            </a:extLst>
          </p:cNvPr>
          <p:cNvSpPr>
            <a:spLocks noEditPoints="1"/>
          </p:cNvSpPr>
          <p:nvPr/>
        </p:nvSpPr>
        <p:spPr bwMode="auto">
          <a:xfrm rot="20227314">
            <a:off x="1633967" y="2956701"/>
            <a:ext cx="2746358" cy="673100"/>
          </a:xfrm>
          <a:custGeom>
            <a:avLst/>
            <a:gdLst/>
            <a:ahLst/>
            <a:cxnLst>
              <a:cxn ang="0">
                <a:pos x="32505" y="8104"/>
              </a:cxn>
              <a:cxn ang="0">
                <a:pos x="40096" y="7465"/>
              </a:cxn>
              <a:cxn ang="0">
                <a:pos x="41767" y="7157"/>
              </a:cxn>
              <a:cxn ang="0">
                <a:pos x="36549" y="2468"/>
              </a:cxn>
              <a:cxn ang="0">
                <a:pos x="54575" y="1566"/>
              </a:cxn>
              <a:cxn ang="0">
                <a:pos x="27229" y="8104"/>
              </a:cxn>
              <a:cxn ang="0">
                <a:pos x="11284" y="7554"/>
              </a:cxn>
              <a:cxn ang="0">
                <a:pos x="29691" y="7245"/>
              </a:cxn>
              <a:cxn ang="0">
                <a:pos x="35816" y="7069"/>
              </a:cxn>
              <a:cxn ang="0">
                <a:pos x="37458" y="6804"/>
              </a:cxn>
              <a:cxn ang="0">
                <a:pos x="43935" y="6695"/>
              </a:cxn>
              <a:cxn ang="0">
                <a:pos x="49738" y="6475"/>
              </a:cxn>
              <a:cxn ang="0">
                <a:pos x="42382" y="6254"/>
              </a:cxn>
              <a:cxn ang="0">
                <a:pos x="46456" y="5991"/>
              </a:cxn>
              <a:cxn ang="0">
                <a:pos x="45020" y="5550"/>
              </a:cxn>
              <a:cxn ang="0">
                <a:pos x="49300" y="5352"/>
              </a:cxn>
              <a:cxn ang="0">
                <a:pos x="52699" y="5242"/>
              </a:cxn>
              <a:cxn ang="0">
                <a:pos x="14684" y="4889"/>
              </a:cxn>
              <a:cxn ang="0">
                <a:pos x="10376" y="4691"/>
              </a:cxn>
              <a:cxn ang="0">
                <a:pos x="49475" y="4471"/>
              </a:cxn>
              <a:cxn ang="0">
                <a:pos x="54575" y="3921"/>
              </a:cxn>
              <a:cxn ang="0">
                <a:pos x="48010" y="3745"/>
              </a:cxn>
              <a:cxn ang="0">
                <a:pos x="17996" y="3592"/>
              </a:cxn>
              <a:cxn ang="0">
                <a:pos x="34850" y="3239"/>
              </a:cxn>
              <a:cxn ang="0">
                <a:pos x="52436" y="2997"/>
              </a:cxn>
              <a:cxn ang="0">
                <a:pos x="31244" y="2776"/>
              </a:cxn>
              <a:cxn ang="0">
                <a:pos x="50911" y="2579"/>
              </a:cxn>
              <a:cxn ang="0">
                <a:pos x="31215" y="2490"/>
              </a:cxn>
              <a:cxn ang="0">
                <a:pos x="26643" y="2381"/>
              </a:cxn>
              <a:cxn ang="0">
                <a:pos x="12662" y="2733"/>
              </a:cxn>
              <a:cxn ang="0">
                <a:pos x="10962" y="2381"/>
              </a:cxn>
              <a:cxn ang="0">
                <a:pos x="36901" y="2094"/>
              </a:cxn>
              <a:cxn ang="0">
                <a:pos x="8295" y="1963"/>
              </a:cxn>
              <a:cxn ang="0">
                <a:pos x="39188" y="1742"/>
              </a:cxn>
              <a:cxn ang="0">
                <a:pos x="41503" y="1544"/>
              </a:cxn>
              <a:cxn ang="0">
                <a:pos x="16473" y="1126"/>
              </a:cxn>
              <a:cxn ang="0">
                <a:pos x="15505" y="972"/>
              </a:cxn>
              <a:cxn ang="0">
                <a:pos x="31625" y="795"/>
              </a:cxn>
              <a:cxn ang="0">
                <a:pos x="20927" y="597"/>
              </a:cxn>
              <a:cxn ang="0">
                <a:pos x="38806" y="1038"/>
              </a:cxn>
              <a:cxn ang="0">
                <a:pos x="49300" y="840"/>
              </a:cxn>
              <a:cxn ang="0">
                <a:pos x="50472" y="1852"/>
              </a:cxn>
              <a:cxn ang="0">
                <a:pos x="38953" y="2072"/>
              </a:cxn>
              <a:cxn ang="0">
                <a:pos x="44610" y="2710"/>
              </a:cxn>
              <a:cxn ang="0">
                <a:pos x="54076" y="3019"/>
              </a:cxn>
              <a:cxn ang="0">
                <a:pos x="33414" y="3592"/>
              </a:cxn>
              <a:cxn ang="0">
                <a:pos x="54281" y="3392"/>
              </a:cxn>
              <a:cxn ang="0">
                <a:pos x="55073" y="4780"/>
              </a:cxn>
              <a:cxn ang="0">
                <a:pos x="55162" y="6057"/>
              </a:cxn>
              <a:cxn ang="0">
                <a:pos x="49065" y="6629"/>
              </a:cxn>
              <a:cxn ang="0">
                <a:pos x="39510" y="6849"/>
              </a:cxn>
              <a:cxn ang="0">
                <a:pos x="30160" y="7752"/>
              </a:cxn>
              <a:cxn ang="0">
                <a:pos x="18201" y="7795"/>
              </a:cxn>
              <a:cxn ang="0">
                <a:pos x="20370" y="8104"/>
              </a:cxn>
              <a:cxn ang="0">
                <a:pos x="7826" y="7531"/>
              </a:cxn>
              <a:cxn ang="0">
                <a:pos x="24825" y="8280"/>
              </a:cxn>
              <a:cxn ang="0">
                <a:pos x="31713" y="7663"/>
              </a:cxn>
              <a:cxn ang="0">
                <a:pos x="48947" y="7157"/>
              </a:cxn>
              <a:cxn ang="0">
                <a:pos x="50618" y="6651"/>
              </a:cxn>
              <a:cxn ang="0">
                <a:pos x="44346" y="2710"/>
              </a:cxn>
              <a:cxn ang="0">
                <a:pos x="47864" y="2116"/>
              </a:cxn>
              <a:cxn ang="0">
                <a:pos x="54018" y="1566"/>
              </a:cxn>
              <a:cxn ang="0">
                <a:pos x="17323" y="575"/>
              </a:cxn>
            </a:cxnLst>
            <a:rect l="0" t="0" r="r" b="b"/>
            <a:pathLst>
              <a:path w="59587" h="8393">
                <a:moveTo>
                  <a:pt x="48273" y="25"/>
                </a:moveTo>
                <a:cubicBezTo>
                  <a:pt x="48253" y="92"/>
                  <a:pt x="48303" y="105"/>
                  <a:pt x="48302" y="157"/>
                </a:cubicBezTo>
                <a:cubicBezTo>
                  <a:pt x="48189" y="188"/>
                  <a:pt x="47930" y="205"/>
                  <a:pt x="47892" y="113"/>
                </a:cubicBezTo>
                <a:cubicBezTo>
                  <a:pt x="47892" y="54"/>
                  <a:pt x="48004" y="37"/>
                  <a:pt x="48068" y="25"/>
                </a:cubicBezTo>
                <a:cubicBezTo>
                  <a:pt x="48141" y="12"/>
                  <a:pt x="48209" y="0"/>
                  <a:pt x="48273" y="25"/>
                </a:cubicBezTo>
                <a:close/>
                <a:moveTo>
                  <a:pt x="47043" y="7222"/>
                </a:moveTo>
                <a:cubicBezTo>
                  <a:pt x="47083" y="7173"/>
                  <a:pt x="47246" y="7215"/>
                  <a:pt x="47335" y="7202"/>
                </a:cubicBezTo>
                <a:cubicBezTo>
                  <a:pt x="47301" y="7233"/>
                  <a:pt x="47180" y="7243"/>
                  <a:pt x="47335" y="7245"/>
                </a:cubicBezTo>
                <a:cubicBezTo>
                  <a:pt x="47311" y="7327"/>
                  <a:pt x="47209" y="7263"/>
                  <a:pt x="47130" y="7267"/>
                </a:cubicBezTo>
                <a:cubicBezTo>
                  <a:pt x="47063" y="7270"/>
                  <a:pt x="47004" y="7305"/>
                  <a:pt x="46925" y="7289"/>
                </a:cubicBezTo>
                <a:cubicBezTo>
                  <a:pt x="46826" y="7264"/>
                  <a:pt x="47238" y="7252"/>
                  <a:pt x="47043" y="7222"/>
                </a:cubicBezTo>
                <a:close/>
                <a:moveTo>
                  <a:pt x="58356" y="5484"/>
                </a:moveTo>
                <a:cubicBezTo>
                  <a:pt x="58405" y="5514"/>
                  <a:pt x="58454" y="5543"/>
                  <a:pt x="58561" y="5528"/>
                </a:cubicBezTo>
                <a:cubicBezTo>
                  <a:pt x="58565" y="5592"/>
                  <a:pt x="58443" y="5595"/>
                  <a:pt x="58415" y="5573"/>
                </a:cubicBezTo>
                <a:cubicBezTo>
                  <a:pt x="58376" y="5580"/>
                  <a:pt x="58369" y="5611"/>
                  <a:pt x="58327" y="5616"/>
                </a:cubicBezTo>
                <a:cubicBezTo>
                  <a:pt x="58335" y="5683"/>
                  <a:pt x="58418" y="5695"/>
                  <a:pt x="58386" y="5792"/>
                </a:cubicBezTo>
                <a:cubicBezTo>
                  <a:pt x="58318" y="5799"/>
                  <a:pt x="58275" y="5787"/>
                  <a:pt x="58268" y="5748"/>
                </a:cubicBezTo>
                <a:cubicBezTo>
                  <a:pt x="58194" y="5751"/>
                  <a:pt x="58177" y="5790"/>
                  <a:pt x="58122" y="5748"/>
                </a:cubicBezTo>
                <a:cubicBezTo>
                  <a:pt x="58181" y="5682"/>
                  <a:pt x="58067" y="5621"/>
                  <a:pt x="58209" y="5616"/>
                </a:cubicBezTo>
                <a:cubicBezTo>
                  <a:pt x="58210" y="5579"/>
                  <a:pt x="58187" y="5559"/>
                  <a:pt x="58150" y="5550"/>
                </a:cubicBezTo>
                <a:cubicBezTo>
                  <a:pt x="58212" y="5502"/>
                  <a:pt x="58322" y="5579"/>
                  <a:pt x="58356" y="5484"/>
                </a:cubicBezTo>
                <a:close/>
                <a:moveTo>
                  <a:pt x="50237" y="1984"/>
                </a:moveTo>
                <a:cubicBezTo>
                  <a:pt x="50291" y="2024"/>
                  <a:pt x="50388" y="1943"/>
                  <a:pt x="50472" y="2006"/>
                </a:cubicBezTo>
                <a:cubicBezTo>
                  <a:pt x="50518" y="2041"/>
                  <a:pt x="50492" y="1984"/>
                  <a:pt x="50589" y="1984"/>
                </a:cubicBezTo>
                <a:cubicBezTo>
                  <a:pt x="50556" y="2016"/>
                  <a:pt x="50557" y="2037"/>
                  <a:pt x="50618" y="2050"/>
                </a:cubicBezTo>
                <a:cubicBezTo>
                  <a:pt x="50611" y="2074"/>
                  <a:pt x="50560" y="2065"/>
                  <a:pt x="50560" y="2094"/>
                </a:cubicBezTo>
                <a:cubicBezTo>
                  <a:pt x="50509" y="2094"/>
                  <a:pt x="50484" y="2078"/>
                  <a:pt x="50472" y="2050"/>
                </a:cubicBezTo>
                <a:cubicBezTo>
                  <a:pt x="50400" y="2122"/>
                  <a:pt x="50343" y="2069"/>
                  <a:pt x="50208" y="2094"/>
                </a:cubicBezTo>
                <a:cubicBezTo>
                  <a:pt x="50241" y="2026"/>
                  <a:pt x="50199" y="2036"/>
                  <a:pt x="50237" y="1984"/>
                </a:cubicBezTo>
                <a:close/>
                <a:moveTo>
                  <a:pt x="53139" y="1544"/>
                </a:moveTo>
                <a:cubicBezTo>
                  <a:pt x="53172" y="1540"/>
                  <a:pt x="53156" y="1522"/>
                  <a:pt x="53139" y="1522"/>
                </a:cubicBezTo>
                <a:cubicBezTo>
                  <a:pt x="53204" y="1479"/>
                  <a:pt x="53264" y="1540"/>
                  <a:pt x="53462" y="1522"/>
                </a:cubicBezTo>
                <a:cubicBezTo>
                  <a:pt x="53474" y="1569"/>
                  <a:pt x="53441" y="1581"/>
                  <a:pt x="53432" y="1611"/>
                </a:cubicBezTo>
                <a:cubicBezTo>
                  <a:pt x="53397" y="1606"/>
                  <a:pt x="53408" y="1570"/>
                  <a:pt x="53403" y="1544"/>
                </a:cubicBezTo>
                <a:cubicBezTo>
                  <a:pt x="53351" y="1549"/>
                  <a:pt x="53336" y="1582"/>
                  <a:pt x="53344" y="1631"/>
                </a:cubicBezTo>
                <a:cubicBezTo>
                  <a:pt x="53242" y="1649"/>
                  <a:pt x="53122" y="1566"/>
                  <a:pt x="53050" y="1631"/>
                </a:cubicBezTo>
                <a:cubicBezTo>
                  <a:pt x="52969" y="1642"/>
                  <a:pt x="53074" y="1512"/>
                  <a:pt x="52993" y="1522"/>
                </a:cubicBezTo>
                <a:cubicBezTo>
                  <a:pt x="53017" y="1489"/>
                  <a:pt x="53066" y="1474"/>
                  <a:pt x="53139" y="1478"/>
                </a:cubicBezTo>
                <a:cubicBezTo>
                  <a:pt x="53104" y="1507"/>
                  <a:pt x="53127" y="1513"/>
                  <a:pt x="53139" y="1544"/>
                </a:cubicBezTo>
                <a:close/>
                <a:moveTo>
                  <a:pt x="34615" y="597"/>
                </a:moveTo>
                <a:cubicBezTo>
                  <a:pt x="34673" y="590"/>
                  <a:pt x="34707" y="602"/>
                  <a:pt x="34703" y="641"/>
                </a:cubicBezTo>
                <a:cubicBezTo>
                  <a:pt x="34790" y="599"/>
                  <a:pt x="34847" y="671"/>
                  <a:pt x="34878" y="597"/>
                </a:cubicBezTo>
                <a:cubicBezTo>
                  <a:pt x="34974" y="636"/>
                  <a:pt x="34803" y="655"/>
                  <a:pt x="34850" y="729"/>
                </a:cubicBezTo>
                <a:cubicBezTo>
                  <a:pt x="34728" y="756"/>
                  <a:pt x="34724" y="738"/>
                  <a:pt x="34556" y="729"/>
                </a:cubicBezTo>
                <a:cubicBezTo>
                  <a:pt x="34549" y="665"/>
                  <a:pt x="34623" y="662"/>
                  <a:pt x="34615" y="597"/>
                </a:cubicBezTo>
                <a:close/>
                <a:moveTo>
                  <a:pt x="21718" y="8235"/>
                </a:moveTo>
                <a:cubicBezTo>
                  <a:pt x="21509" y="8300"/>
                  <a:pt x="21674" y="8172"/>
                  <a:pt x="21748" y="8235"/>
                </a:cubicBezTo>
                <a:cubicBezTo>
                  <a:pt x="21774" y="8258"/>
                  <a:pt x="21691" y="8244"/>
                  <a:pt x="21718" y="8235"/>
                </a:cubicBezTo>
                <a:close/>
                <a:moveTo>
                  <a:pt x="34351" y="8258"/>
                </a:moveTo>
                <a:cubicBezTo>
                  <a:pt x="34331" y="8266"/>
                  <a:pt x="34307" y="8203"/>
                  <a:pt x="34322" y="8192"/>
                </a:cubicBezTo>
                <a:cubicBezTo>
                  <a:pt x="34324" y="8190"/>
                  <a:pt x="34351" y="8194"/>
                  <a:pt x="34351" y="8192"/>
                </a:cubicBezTo>
                <a:cubicBezTo>
                  <a:pt x="34354" y="8180"/>
                  <a:pt x="34255" y="8147"/>
                  <a:pt x="34322" y="8147"/>
                </a:cubicBezTo>
                <a:cubicBezTo>
                  <a:pt x="34381" y="8147"/>
                  <a:pt x="34399" y="8215"/>
                  <a:pt x="34351" y="8258"/>
                </a:cubicBezTo>
                <a:close/>
                <a:moveTo>
                  <a:pt x="34527" y="8126"/>
                </a:moveTo>
                <a:cubicBezTo>
                  <a:pt x="34553" y="8135"/>
                  <a:pt x="34580" y="8146"/>
                  <a:pt x="34586" y="8170"/>
                </a:cubicBezTo>
                <a:cubicBezTo>
                  <a:pt x="34632" y="8161"/>
                  <a:pt x="34611" y="8101"/>
                  <a:pt x="34703" y="8126"/>
                </a:cubicBezTo>
                <a:cubicBezTo>
                  <a:pt x="34724" y="8177"/>
                  <a:pt x="34650" y="8182"/>
                  <a:pt x="34586" y="8192"/>
                </a:cubicBezTo>
                <a:cubicBezTo>
                  <a:pt x="34676" y="8177"/>
                  <a:pt x="34288" y="8195"/>
                  <a:pt x="34498" y="8170"/>
                </a:cubicBezTo>
                <a:cubicBezTo>
                  <a:pt x="34526" y="8170"/>
                  <a:pt x="34520" y="8143"/>
                  <a:pt x="34527" y="8126"/>
                </a:cubicBezTo>
                <a:close/>
                <a:moveTo>
                  <a:pt x="28607" y="8147"/>
                </a:moveTo>
                <a:cubicBezTo>
                  <a:pt x="28611" y="8099"/>
                  <a:pt x="28680" y="8177"/>
                  <a:pt x="28753" y="8147"/>
                </a:cubicBezTo>
                <a:cubicBezTo>
                  <a:pt x="28759" y="8185"/>
                  <a:pt x="28703" y="8205"/>
                  <a:pt x="28753" y="8213"/>
                </a:cubicBezTo>
                <a:cubicBezTo>
                  <a:pt x="28744" y="8244"/>
                  <a:pt x="28680" y="8232"/>
                  <a:pt x="28636" y="8235"/>
                </a:cubicBezTo>
                <a:cubicBezTo>
                  <a:pt x="28640" y="8180"/>
                  <a:pt x="28692" y="8167"/>
                  <a:pt x="28607" y="8147"/>
                </a:cubicBezTo>
                <a:close/>
                <a:moveTo>
                  <a:pt x="36403" y="8126"/>
                </a:moveTo>
                <a:cubicBezTo>
                  <a:pt x="36445" y="8060"/>
                  <a:pt x="36425" y="8177"/>
                  <a:pt x="36344" y="8147"/>
                </a:cubicBezTo>
                <a:cubicBezTo>
                  <a:pt x="36291" y="8131"/>
                  <a:pt x="36362" y="8124"/>
                  <a:pt x="36403" y="8126"/>
                </a:cubicBezTo>
                <a:close/>
                <a:moveTo>
                  <a:pt x="35143" y="8126"/>
                </a:moveTo>
                <a:cubicBezTo>
                  <a:pt x="35102" y="8099"/>
                  <a:pt x="35140" y="8117"/>
                  <a:pt x="35172" y="8126"/>
                </a:cubicBezTo>
                <a:cubicBezTo>
                  <a:pt x="35127" y="8165"/>
                  <a:pt x="35124" y="8235"/>
                  <a:pt x="34996" y="8213"/>
                </a:cubicBezTo>
                <a:cubicBezTo>
                  <a:pt x="35019" y="8165"/>
                  <a:pt x="35134" y="8185"/>
                  <a:pt x="35143" y="8126"/>
                </a:cubicBezTo>
                <a:close/>
                <a:moveTo>
                  <a:pt x="30922" y="8147"/>
                </a:moveTo>
                <a:cubicBezTo>
                  <a:pt x="30909" y="8087"/>
                  <a:pt x="31082" y="8165"/>
                  <a:pt x="31069" y="8104"/>
                </a:cubicBezTo>
                <a:cubicBezTo>
                  <a:pt x="31093" y="8099"/>
                  <a:pt x="31096" y="8113"/>
                  <a:pt x="31098" y="8126"/>
                </a:cubicBezTo>
                <a:cubicBezTo>
                  <a:pt x="31098" y="8140"/>
                  <a:pt x="31098" y="8155"/>
                  <a:pt x="31098" y="8170"/>
                </a:cubicBezTo>
                <a:cubicBezTo>
                  <a:pt x="31037" y="8152"/>
                  <a:pt x="30966" y="8151"/>
                  <a:pt x="31039" y="8192"/>
                </a:cubicBezTo>
                <a:cubicBezTo>
                  <a:pt x="31019" y="8246"/>
                  <a:pt x="30950" y="8159"/>
                  <a:pt x="30922" y="8147"/>
                </a:cubicBezTo>
                <a:close/>
                <a:moveTo>
                  <a:pt x="28401" y="8126"/>
                </a:moveTo>
                <a:cubicBezTo>
                  <a:pt x="28355" y="8188"/>
                  <a:pt x="28270" y="8095"/>
                  <a:pt x="28167" y="8126"/>
                </a:cubicBezTo>
                <a:cubicBezTo>
                  <a:pt x="28144" y="8138"/>
                  <a:pt x="28119" y="8148"/>
                  <a:pt x="28079" y="8147"/>
                </a:cubicBezTo>
                <a:cubicBezTo>
                  <a:pt x="28074" y="8174"/>
                  <a:pt x="28085" y="8187"/>
                  <a:pt x="28108" y="8192"/>
                </a:cubicBezTo>
                <a:cubicBezTo>
                  <a:pt x="28067" y="8222"/>
                  <a:pt x="27964" y="8239"/>
                  <a:pt x="27932" y="8213"/>
                </a:cubicBezTo>
                <a:cubicBezTo>
                  <a:pt x="27904" y="8173"/>
                  <a:pt x="28020" y="8140"/>
                  <a:pt x="27932" y="8126"/>
                </a:cubicBezTo>
                <a:cubicBezTo>
                  <a:pt x="27969" y="8059"/>
                  <a:pt x="28052" y="8174"/>
                  <a:pt x="27991" y="8192"/>
                </a:cubicBezTo>
                <a:cubicBezTo>
                  <a:pt x="28080" y="8186"/>
                  <a:pt x="28079" y="8092"/>
                  <a:pt x="28196" y="8081"/>
                </a:cubicBezTo>
                <a:cubicBezTo>
                  <a:pt x="28279" y="8086"/>
                  <a:pt x="28318" y="8122"/>
                  <a:pt x="28401" y="8126"/>
                </a:cubicBezTo>
                <a:close/>
                <a:moveTo>
                  <a:pt x="31625" y="8081"/>
                </a:moveTo>
                <a:cubicBezTo>
                  <a:pt x="31581" y="8107"/>
                  <a:pt x="31554" y="8146"/>
                  <a:pt x="31478" y="8147"/>
                </a:cubicBezTo>
                <a:cubicBezTo>
                  <a:pt x="31481" y="8225"/>
                  <a:pt x="31576" y="8101"/>
                  <a:pt x="31567" y="8170"/>
                </a:cubicBezTo>
                <a:cubicBezTo>
                  <a:pt x="31569" y="8262"/>
                  <a:pt x="31385" y="8176"/>
                  <a:pt x="31391" y="8126"/>
                </a:cubicBezTo>
                <a:cubicBezTo>
                  <a:pt x="31323" y="8126"/>
                  <a:pt x="31254" y="8126"/>
                  <a:pt x="31186" y="8126"/>
                </a:cubicBezTo>
                <a:cubicBezTo>
                  <a:pt x="31140" y="8192"/>
                  <a:pt x="31376" y="8171"/>
                  <a:pt x="31215" y="8192"/>
                </a:cubicBezTo>
                <a:cubicBezTo>
                  <a:pt x="31250" y="8220"/>
                  <a:pt x="31226" y="8227"/>
                  <a:pt x="31215" y="8258"/>
                </a:cubicBezTo>
                <a:cubicBezTo>
                  <a:pt x="31138" y="8250"/>
                  <a:pt x="31189" y="8146"/>
                  <a:pt x="31127" y="8126"/>
                </a:cubicBezTo>
                <a:cubicBezTo>
                  <a:pt x="31148" y="8047"/>
                  <a:pt x="31318" y="8093"/>
                  <a:pt x="31391" y="8104"/>
                </a:cubicBezTo>
                <a:cubicBezTo>
                  <a:pt x="31421" y="8108"/>
                  <a:pt x="31452" y="8083"/>
                  <a:pt x="31449" y="8081"/>
                </a:cubicBezTo>
                <a:cubicBezTo>
                  <a:pt x="31481" y="8089"/>
                  <a:pt x="31470" y="8125"/>
                  <a:pt x="31508" y="8126"/>
                </a:cubicBezTo>
                <a:cubicBezTo>
                  <a:pt x="31551" y="8099"/>
                  <a:pt x="31547" y="8021"/>
                  <a:pt x="31625" y="8081"/>
                </a:cubicBezTo>
                <a:close/>
                <a:moveTo>
                  <a:pt x="29808" y="8192"/>
                </a:moveTo>
                <a:cubicBezTo>
                  <a:pt x="29832" y="8059"/>
                  <a:pt x="29674" y="8177"/>
                  <a:pt x="29808" y="8192"/>
                </a:cubicBezTo>
                <a:close/>
                <a:moveTo>
                  <a:pt x="30453" y="8192"/>
                </a:moveTo>
                <a:cubicBezTo>
                  <a:pt x="30397" y="8182"/>
                  <a:pt x="30379" y="8144"/>
                  <a:pt x="30306" y="8147"/>
                </a:cubicBezTo>
                <a:cubicBezTo>
                  <a:pt x="30276" y="8162"/>
                  <a:pt x="30276" y="8198"/>
                  <a:pt x="30219" y="8192"/>
                </a:cubicBezTo>
                <a:cubicBezTo>
                  <a:pt x="30228" y="8222"/>
                  <a:pt x="30292" y="8210"/>
                  <a:pt x="30336" y="8213"/>
                </a:cubicBezTo>
                <a:cubicBezTo>
                  <a:pt x="30329" y="8245"/>
                  <a:pt x="30249" y="8222"/>
                  <a:pt x="30247" y="8258"/>
                </a:cubicBezTo>
                <a:cubicBezTo>
                  <a:pt x="30192" y="8248"/>
                  <a:pt x="30195" y="8195"/>
                  <a:pt x="30102" y="8213"/>
                </a:cubicBezTo>
                <a:cubicBezTo>
                  <a:pt x="30122" y="8194"/>
                  <a:pt x="30154" y="8180"/>
                  <a:pt x="30189" y="8170"/>
                </a:cubicBezTo>
                <a:cubicBezTo>
                  <a:pt x="30198" y="8111"/>
                  <a:pt x="30076" y="8228"/>
                  <a:pt x="30102" y="8126"/>
                </a:cubicBezTo>
                <a:cubicBezTo>
                  <a:pt x="30038" y="8122"/>
                  <a:pt x="30088" y="8204"/>
                  <a:pt x="30072" y="8235"/>
                </a:cubicBezTo>
                <a:cubicBezTo>
                  <a:pt x="30038" y="8232"/>
                  <a:pt x="30020" y="8240"/>
                  <a:pt x="30013" y="8258"/>
                </a:cubicBezTo>
                <a:cubicBezTo>
                  <a:pt x="29939" y="8255"/>
                  <a:pt x="29944" y="8176"/>
                  <a:pt x="29984" y="8147"/>
                </a:cubicBezTo>
                <a:cubicBezTo>
                  <a:pt x="29964" y="8147"/>
                  <a:pt x="29945" y="8147"/>
                  <a:pt x="29925" y="8147"/>
                </a:cubicBezTo>
                <a:cubicBezTo>
                  <a:pt x="29882" y="8158"/>
                  <a:pt x="29937" y="8176"/>
                  <a:pt x="29925" y="8213"/>
                </a:cubicBezTo>
                <a:cubicBezTo>
                  <a:pt x="29869" y="8240"/>
                  <a:pt x="29878" y="8172"/>
                  <a:pt x="29867" y="8170"/>
                </a:cubicBezTo>
                <a:cubicBezTo>
                  <a:pt x="29835" y="8164"/>
                  <a:pt x="29823" y="8206"/>
                  <a:pt x="29808" y="8213"/>
                </a:cubicBezTo>
                <a:cubicBezTo>
                  <a:pt x="29788" y="8224"/>
                  <a:pt x="29745" y="8207"/>
                  <a:pt x="29749" y="8235"/>
                </a:cubicBezTo>
                <a:cubicBezTo>
                  <a:pt x="29684" y="8224"/>
                  <a:pt x="29786" y="8201"/>
                  <a:pt x="29720" y="8170"/>
                </a:cubicBezTo>
                <a:cubicBezTo>
                  <a:pt x="29692" y="8153"/>
                  <a:pt x="29659" y="8190"/>
                  <a:pt x="29662" y="8192"/>
                </a:cubicBezTo>
                <a:cubicBezTo>
                  <a:pt x="29627" y="8182"/>
                  <a:pt x="29627" y="8161"/>
                  <a:pt x="29603" y="8147"/>
                </a:cubicBezTo>
                <a:cubicBezTo>
                  <a:pt x="29593" y="8142"/>
                  <a:pt x="29552" y="8155"/>
                  <a:pt x="29545" y="8147"/>
                </a:cubicBezTo>
                <a:cubicBezTo>
                  <a:pt x="29508" y="8114"/>
                  <a:pt x="29393" y="8144"/>
                  <a:pt x="29281" y="8104"/>
                </a:cubicBezTo>
                <a:cubicBezTo>
                  <a:pt x="29274" y="8041"/>
                  <a:pt x="29350" y="8105"/>
                  <a:pt x="29398" y="8104"/>
                </a:cubicBezTo>
                <a:cubicBezTo>
                  <a:pt x="29422" y="8103"/>
                  <a:pt x="29427" y="8081"/>
                  <a:pt x="29456" y="8081"/>
                </a:cubicBezTo>
                <a:cubicBezTo>
                  <a:pt x="29523" y="8084"/>
                  <a:pt x="29514" y="8120"/>
                  <a:pt x="29603" y="8104"/>
                </a:cubicBezTo>
                <a:cubicBezTo>
                  <a:pt x="29645" y="8096"/>
                  <a:pt x="29659" y="8072"/>
                  <a:pt x="29662" y="8126"/>
                </a:cubicBezTo>
                <a:cubicBezTo>
                  <a:pt x="29682" y="8116"/>
                  <a:pt x="29695" y="8111"/>
                  <a:pt x="29720" y="8104"/>
                </a:cubicBezTo>
                <a:cubicBezTo>
                  <a:pt x="29731" y="8101"/>
                  <a:pt x="29772" y="8110"/>
                  <a:pt x="29779" y="8104"/>
                </a:cubicBezTo>
                <a:cubicBezTo>
                  <a:pt x="29781" y="8102"/>
                  <a:pt x="29777" y="8082"/>
                  <a:pt x="29779" y="8081"/>
                </a:cubicBezTo>
                <a:cubicBezTo>
                  <a:pt x="29922" y="8061"/>
                  <a:pt x="30150" y="8075"/>
                  <a:pt x="30306" y="8081"/>
                </a:cubicBezTo>
                <a:cubicBezTo>
                  <a:pt x="30315" y="8082"/>
                  <a:pt x="30361" y="8078"/>
                  <a:pt x="30365" y="8081"/>
                </a:cubicBezTo>
                <a:cubicBezTo>
                  <a:pt x="30386" y="8101"/>
                  <a:pt x="30387" y="8093"/>
                  <a:pt x="30423" y="8081"/>
                </a:cubicBezTo>
                <a:cubicBezTo>
                  <a:pt x="30434" y="8078"/>
                  <a:pt x="30476" y="8087"/>
                  <a:pt x="30483" y="8081"/>
                </a:cubicBezTo>
                <a:cubicBezTo>
                  <a:pt x="30506" y="8060"/>
                  <a:pt x="30500" y="8075"/>
                  <a:pt x="30540" y="8081"/>
                </a:cubicBezTo>
                <a:cubicBezTo>
                  <a:pt x="30587" y="8090"/>
                  <a:pt x="30641" y="8075"/>
                  <a:pt x="30688" y="8081"/>
                </a:cubicBezTo>
                <a:cubicBezTo>
                  <a:pt x="30688" y="8104"/>
                  <a:pt x="30688" y="8126"/>
                  <a:pt x="30688" y="8147"/>
                </a:cubicBezTo>
                <a:cubicBezTo>
                  <a:pt x="30732" y="8148"/>
                  <a:pt x="30819" y="8057"/>
                  <a:pt x="30805" y="8147"/>
                </a:cubicBezTo>
                <a:cubicBezTo>
                  <a:pt x="30844" y="8141"/>
                  <a:pt x="30829" y="8092"/>
                  <a:pt x="30834" y="8060"/>
                </a:cubicBezTo>
                <a:cubicBezTo>
                  <a:pt x="30859" y="8056"/>
                  <a:pt x="30862" y="8068"/>
                  <a:pt x="30863" y="8081"/>
                </a:cubicBezTo>
                <a:cubicBezTo>
                  <a:pt x="30883" y="8081"/>
                  <a:pt x="30903" y="8081"/>
                  <a:pt x="30922" y="8081"/>
                </a:cubicBezTo>
                <a:cubicBezTo>
                  <a:pt x="30926" y="8111"/>
                  <a:pt x="30823" y="8164"/>
                  <a:pt x="30893" y="8170"/>
                </a:cubicBezTo>
                <a:cubicBezTo>
                  <a:pt x="30894" y="8194"/>
                  <a:pt x="30854" y="8183"/>
                  <a:pt x="30834" y="8192"/>
                </a:cubicBezTo>
                <a:cubicBezTo>
                  <a:pt x="30804" y="8205"/>
                  <a:pt x="30804" y="8243"/>
                  <a:pt x="30747" y="8235"/>
                </a:cubicBezTo>
                <a:cubicBezTo>
                  <a:pt x="30754" y="8222"/>
                  <a:pt x="30819" y="8151"/>
                  <a:pt x="30747" y="8147"/>
                </a:cubicBezTo>
                <a:cubicBezTo>
                  <a:pt x="30721" y="8162"/>
                  <a:pt x="30679" y="8176"/>
                  <a:pt x="30629" y="8170"/>
                </a:cubicBezTo>
                <a:cubicBezTo>
                  <a:pt x="30624" y="8170"/>
                  <a:pt x="30634" y="8127"/>
                  <a:pt x="30629" y="8126"/>
                </a:cubicBezTo>
                <a:cubicBezTo>
                  <a:pt x="30641" y="8129"/>
                  <a:pt x="30525" y="8143"/>
                  <a:pt x="30512" y="8147"/>
                </a:cubicBezTo>
                <a:cubicBezTo>
                  <a:pt x="30485" y="8156"/>
                  <a:pt x="30460" y="8168"/>
                  <a:pt x="30453" y="8192"/>
                </a:cubicBezTo>
                <a:close/>
                <a:moveTo>
                  <a:pt x="34351" y="8060"/>
                </a:moveTo>
                <a:cubicBezTo>
                  <a:pt x="34325" y="8084"/>
                  <a:pt x="34233" y="8081"/>
                  <a:pt x="34146" y="8060"/>
                </a:cubicBezTo>
                <a:cubicBezTo>
                  <a:pt x="34217" y="8013"/>
                  <a:pt x="34301" y="8056"/>
                  <a:pt x="34351" y="8060"/>
                </a:cubicBezTo>
                <a:close/>
                <a:moveTo>
                  <a:pt x="31684" y="8147"/>
                </a:moveTo>
                <a:cubicBezTo>
                  <a:pt x="31708" y="8194"/>
                  <a:pt x="31721" y="8131"/>
                  <a:pt x="31772" y="8126"/>
                </a:cubicBezTo>
                <a:cubicBezTo>
                  <a:pt x="31818" y="8122"/>
                  <a:pt x="31823" y="8143"/>
                  <a:pt x="31860" y="8147"/>
                </a:cubicBezTo>
                <a:cubicBezTo>
                  <a:pt x="31904" y="8153"/>
                  <a:pt x="32003" y="8126"/>
                  <a:pt x="32006" y="8170"/>
                </a:cubicBezTo>
                <a:cubicBezTo>
                  <a:pt x="32080" y="8212"/>
                  <a:pt x="31978" y="8156"/>
                  <a:pt x="31919" y="8170"/>
                </a:cubicBezTo>
                <a:cubicBezTo>
                  <a:pt x="31889" y="8185"/>
                  <a:pt x="31888" y="8220"/>
                  <a:pt x="31830" y="8213"/>
                </a:cubicBezTo>
                <a:cubicBezTo>
                  <a:pt x="31872" y="8182"/>
                  <a:pt x="31853" y="8144"/>
                  <a:pt x="31772" y="8147"/>
                </a:cubicBezTo>
                <a:cubicBezTo>
                  <a:pt x="31739" y="8152"/>
                  <a:pt x="31755" y="8170"/>
                  <a:pt x="31772" y="8170"/>
                </a:cubicBezTo>
                <a:cubicBezTo>
                  <a:pt x="31752" y="8200"/>
                  <a:pt x="31710" y="8211"/>
                  <a:pt x="31655" y="8213"/>
                </a:cubicBezTo>
                <a:cubicBezTo>
                  <a:pt x="31573" y="8132"/>
                  <a:pt x="31726" y="8072"/>
                  <a:pt x="31801" y="8038"/>
                </a:cubicBezTo>
                <a:cubicBezTo>
                  <a:pt x="31893" y="8001"/>
                  <a:pt x="31884" y="8147"/>
                  <a:pt x="31919" y="8081"/>
                </a:cubicBezTo>
                <a:cubicBezTo>
                  <a:pt x="32025" y="8173"/>
                  <a:pt x="31681" y="8032"/>
                  <a:pt x="31684" y="8147"/>
                </a:cubicBezTo>
                <a:close/>
                <a:moveTo>
                  <a:pt x="58268" y="8015"/>
                </a:moveTo>
                <a:cubicBezTo>
                  <a:pt x="58296" y="8015"/>
                  <a:pt x="58283" y="8048"/>
                  <a:pt x="58268" y="8060"/>
                </a:cubicBezTo>
                <a:cubicBezTo>
                  <a:pt x="58246" y="8077"/>
                  <a:pt x="58206" y="8066"/>
                  <a:pt x="58180" y="8081"/>
                </a:cubicBezTo>
                <a:cubicBezTo>
                  <a:pt x="58142" y="8104"/>
                  <a:pt x="58119" y="8173"/>
                  <a:pt x="58063" y="8147"/>
                </a:cubicBezTo>
                <a:cubicBezTo>
                  <a:pt x="58094" y="8076"/>
                  <a:pt x="58206" y="8065"/>
                  <a:pt x="58268" y="8015"/>
                </a:cubicBezTo>
                <a:close/>
                <a:moveTo>
                  <a:pt x="17674" y="8015"/>
                </a:moveTo>
                <a:cubicBezTo>
                  <a:pt x="17690" y="8065"/>
                  <a:pt x="17618" y="8047"/>
                  <a:pt x="17615" y="8081"/>
                </a:cubicBezTo>
                <a:cubicBezTo>
                  <a:pt x="17563" y="8088"/>
                  <a:pt x="17614" y="7996"/>
                  <a:pt x="17674" y="8015"/>
                </a:cubicBezTo>
                <a:close/>
                <a:moveTo>
                  <a:pt x="35611" y="7994"/>
                </a:moveTo>
                <a:cubicBezTo>
                  <a:pt x="35608" y="8033"/>
                  <a:pt x="35647" y="8040"/>
                  <a:pt x="35641" y="8081"/>
                </a:cubicBezTo>
                <a:cubicBezTo>
                  <a:pt x="35606" y="8056"/>
                  <a:pt x="35537" y="8056"/>
                  <a:pt x="35465" y="8060"/>
                </a:cubicBezTo>
                <a:cubicBezTo>
                  <a:pt x="35461" y="8122"/>
                  <a:pt x="35548" y="8132"/>
                  <a:pt x="35582" y="8104"/>
                </a:cubicBezTo>
                <a:cubicBezTo>
                  <a:pt x="35639" y="8123"/>
                  <a:pt x="35550" y="8117"/>
                  <a:pt x="35553" y="8147"/>
                </a:cubicBezTo>
                <a:cubicBezTo>
                  <a:pt x="35515" y="8125"/>
                  <a:pt x="35445" y="8126"/>
                  <a:pt x="35407" y="8104"/>
                </a:cubicBezTo>
                <a:cubicBezTo>
                  <a:pt x="35456" y="8053"/>
                  <a:pt x="35480" y="7983"/>
                  <a:pt x="35611" y="7994"/>
                </a:cubicBezTo>
                <a:close/>
                <a:moveTo>
                  <a:pt x="29017" y="8015"/>
                </a:moveTo>
                <a:cubicBezTo>
                  <a:pt x="29024" y="7984"/>
                  <a:pt x="29163" y="8036"/>
                  <a:pt x="29251" y="8015"/>
                </a:cubicBezTo>
                <a:cubicBezTo>
                  <a:pt x="29212" y="8074"/>
                  <a:pt x="29086" y="8062"/>
                  <a:pt x="29017" y="8015"/>
                </a:cubicBezTo>
                <a:close/>
                <a:moveTo>
                  <a:pt x="17352" y="8038"/>
                </a:moveTo>
                <a:cubicBezTo>
                  <a:pt x="17387" y="7946"/>
                  <a:pt x="17488" y="8027"/>
                  <a:pt x="17498" y="8081"/>
                </a:cubicBezTo>
                <a:cubicBezTo>
                  <a:pt x="17475" y="8132"/>
                  <a:pt x="17439" y="8011"/>
                  <a:pt x="17352" y="8038"/>
                </a:cubicBezTo>
                <a:close/>
                <a:moveTo>
                  <a:pt x="33033" y="8081"/>
                </a:moveTo>
                <a:cubicBezTo>
                  <a:pt x="33013" y="8104"/>
                  <a:pt x="32965" y="8104"/>
                  <a:pt x="32974" y="8147"/>
                </a:cubicBezTo>
                <a:cubicBezTo>
                  <a:pt x="32926" y="8154"/>
                  <a:pt x="32923" y="8127"/>
                  <a:pt x="32885" y="8126"/>
                </a:cubicBezTo>
                <a:cubicBezTo>
                  <a:pt x="32830" y="8110"/>
                  <a:pt x="32917" y="8092"/>
                  <a:pt x="32915" y="8126"/>
                </a:cubicBezTo>
                <a:cubicBezTo>
                  <a:pt x="32973" y="8126"/>
                  <a:pt x="32952" y="8066"/>
                  <a:pt x="33033" y="8081"/>
                </a:cubicBezTo>
                <a:close/>
                <a:moveTo>
                  <a:pt x="32769" y="8038"/>
                </a:moveTo>
                <a:cubicBezTo>
                  <a:pt x="32750" y="8025"/>
                  <a:pt x="32629" y="7986"/>
                  <a:pt x="32622" y="8038"/>
                </a:cubicBezTo>
                <a:cubicBezTo>
                  <a:pt x="32640" y="8050"/>
                  <a:pt x="32762" y="8089"/>
                  <a:pt x="32769" y="8038"/>
                </a:cubicBezTo>
                <a:close/>
                <a:moveTo>
                  <a:pt x="32006" y="8015"/>
                </a:moveTo>
                <a:cubicBezTo>
                  <a:pt x="32016" y="7985"/>
                  <a:pt x="32080" y="7997"/>
                  <a:pt x="32124" y="7994"/>
                </a:cubicBezTo>
                <a:cubicBezTo>
                  <a:pt x="32077" y="8098"/>
                  <a:pt x="32316" y="8044"/>
                  <a:pt x="32212" y="8126"/>
                </a:cubicBezTo>
                <a:cubicBezTo>
                  <a:pt x="32231" y="8126"/>
                  <a:pt x="32251" y="8126"/>
                  <a:pt x="32270" y="8126"/>
                </a:cubicBezTo>
                <a:cubicBezTo>
                  <a:pt x="32307" y="8120"/>
                  <a:pt x="32300" y="8082"/>
                  <a:pt x="32270" y="8081"/>
                </a:cubicBezTo>
                <a:cubicBezTo>
                  <a:pt x="32275" y="8027"/>
                  <a:pt x="32369" y="8075"/>
                  <a:pt x="32388" y="8081"/>
                </a:cubicBezTo>
                <a:cubicBezTo>
                  <a:pt x="32362" y="8050"/>
                  <a:pt x="32344" y="8012"/>
                  <a:pt x="32270" y="8015"/>
                </a:cubicBezTo>
                <a:cubicBezTo>
                  <a:pt x="32217" y="7999"/>
                  <a:pt x="32288" y="7991"/>
                  <a:pt x="32329" y="7994"/>
                </a:cubicBezTo>
                <a:cubicBezTo>
                  <a:pt x="32363" y="7990"/>
                  <a:pt x="32354" y="7954"/>
                  <a:pt x="32358" y="7928"/>
                </a:cubicBezTo>
                <a:cubicBezTo>
                  <a:pt x="32455" y="7951"/>
                  <a:pt x="32353" y="8015"/>
                  <a:pt x="32476" y="8038"/>
                </a:cubicBezTo>
                <a:cubicBezTo>
                  <a:pt x="32487" y="8000"/>
                  <a:pt x="32453" y="7996"/>
                  <a:pt x="32417" y="7994"/>
                </a:cubicBezTo>
                <a:cubicBezTo>
                  <a:pt x="32453" y="7954"/>
                  <a:pt x="32596" y="8018"/>
                  <a:pt x="32710" y="7994"/>
                </a:cubicBezTo>
                <a:cubicBezTo>
                  <a:pt x="32740" y="7979"/>
                  <a:pt x="32740" y="7943"/>
                  <a:pt x="32798" y="7949"/>
                </a:cubicBezTo>
                <a:cubicBezTo>
                  <a:pt x="32782" y="7967"/>
                  <a:pt x="32768" y="7985"/>
                  <a:pt x="32769" y="8015"/>
                </a:cubicBezTo>
                <a:cubicBezTo>
                  <a:pt x="32793" y="7997"/>
                  <a:pt x="32997" y="7955"/>
                  <a:pt x="32974" y="8038"/>
                </a:cubicBezTo>
                <a:cubicBezTo>
                  <a:pt x="32915" y="8038"/>
                  <a:pt x="32856" y="8038"/>
                  <a:pt x="32798" y="8038"/>
                </a:cubicBezTo>
                <a:cubicBezTo>
                  <a:pt x="32787" y="8075"/>
                  <a:pt x="32821" y="8080"/>
                  <a:pt x="32856" y="8081"/>
                </a:cubicBezTo>
                <a:cubicBezTo>
                  <a:pt x="32823" y="8128"/>
                  <a:pt x="32875" y="8168"/>
                  <a:pt x="32798" y="8213"/>
                </a:cubicBezTo>
                <a:cubicBezTo>
                  <a:pt x="32764" y="8210"/>
                  <a:pt x="32773" y="8174"/>
                  <a:pt x="32769" y="8147"/>
                </a:cubicBezTo>
                <a:cubicBezTo>
                  <a:pt x="32717" y="8143"/>
                  <a:pt x="32622" y="8170"/>
                  <a:pt x="32651" y="8104"/>
                </a:cubicBezTo>
                <a:cubicBezTo>
                  <a:pt x="32608" y="8123"/>
                  <a:pt x="32609" y="8174"/>
                  <a:pt x="32593" y="8213"/>
                </a:cubicBezTo>
                <a:cubicBezTo>
                  <a:pt x="32473" y="8209"/>
                  <a:pt x="32638" y="8098"/>
                  <a:pt x="32505" y="8081"/>
                </a:cubicBezTo>
                <a:cubicBezTo>
                  <a:pt x="32481" y="8086"/>
                  <a:pt x="32476" y="8104"/>
                  <a:pt x="32446" y="8104"/>
                </a:cubicBezTo>
                <a:cubicBezTo>
                  <a:pt x="32453" y="8131"/>
                  <a:pt x="32504" y="8126"/>
                  <a:pt x="32505" y="8104"/>
                </a:cubicBezTo>
                <a:cubicBezTo>
                  <a:pt x="32593" y="8119"/>
                  <a:pt x="32477" y="8150"/>
                  <a:pt x="32505" y="8192"/>
                </a:cubicBezTo>
                <a:cubicBezTo>
                  <a:pt x="32460" y="8171"/>
                  <a:pt x="32426" y="8213"/>
                  <a:pt x="32417" y="8213"/>
                </a:cubicBezTo>
                <a:cubicBezTo>
                  <a:pt x="32381" y="8218"/>
                  <a:pt x="32400" y="8194"/>
                  <a:pt x="32388" y="8192"/>
                </a:cubicBezTo>
                <a:cubicBezTo>
                  <a:pt x="32362" y="8188"/>
                  <a:pt x="32357" y="8213"/>
                  <a:pt x="32358" y="8213"/>
                </a:cubicBezTo>
                <a:cubicBezTo>
                  <a:pt x="32350" y="8213"/>
                  <a:pt x="32290" y="8177"/>
                  <a:pt x="32270" y="8192"/>
                </a:cubicBezTo>
                <a:cubicBezTo>
                  <a:pt x="32191" y="8250"/>
                  <a:pt x="32340" y="8135"/>
                  <a:pt x="32182" y="8170"/>
                </a:cubicBezTo>
                <a:cubicBezTo>
                  <a:pt x="32149" y="8177"/>
                  <a:pt x="32165" y="8189"/>
                  <a:pt x="32182" y="8192"/>
                </a:cubicBezTo>
                <a:cubicBezTo>
                  <a:pt x="32169" y="8224"/>
                  <a:pt x="32145" y="8183"/>
                  <a:pt x="32094" y="8192"/>
                </a:cubicBezTo>
                <a:cubicBezTo>
                  <a:pt x="32074" y="8132"/>
                  <a:pt x="32155" y="8148"/>
                  <a:pt x="32182" y="8126"/>
                </a:cubicBezTo>
                <a:cubicBezTo>
                  <a:pt x="32188" y="8099"/>
                  <a:pt x="32139" y="8114"/>
                  <a:pt x="32124" y="8104"/>
                </a:cubicBezTo>
                <a:cubicBezTo>
                  <a:pt x="32090" y="8078"/>
                  <a:pt x="32133" y="7991"/>
                  <a:pt x="32006" y="8015"/>
                </a:cubicBezTo>
                <a:close/>
                <a:moveTo>
                  <a:pt x="31890" y="7949"/>
                </a:moveTo>
                <a:cubicBezTo>
                  <a:pt x="31944" y="7894"/>
                  <a:pt x="31892" y="7987"/>
                  <a:pt x="31890" y="8015"/>
                </a:cubicBezTo>
                <a:cubicBezTo>
                  <a:pt x="31860" y="8015"/>
                  <a:pt x="31830" y="8015"/>
                  <a:pt x="31801" y="8015"/>
                </a:cubicBezTo>
                <a:cubicBezTo>
                  <a:pt x="31801" y="7994"/>
                  <a:pt x="31801" y="7972"/>
                  <a:pt x="31801" y="7949"/>
                </a:cubicBezTo>
                <a:cubicBezTo>
                  <a:pt x="31830" y="7950"/>
                  <a:pt x="31823" y="7976"/>
                  <a:pt x="31830" y="7994"/>
                </a:cubicBezTo>
                <a:cubicBezTo>
                  <a:pt x="31857" y="7984"/>
                  <a:pt x="31883" y="7975"/>
                  <a:pt x="31890" y="7949"/>
                </a:cubicBezTo>
                <a:close/>
                <a:moveTo>
                  <a:pt x="30658" y="7928"/>
                </a:moveTo>
                <a:cubicBezTo>
                  <a:pt x="30700" y="7936"/>
                  <a:pt x="30661" y="7966"/>
                  <a:pt x="30629" y="7972"/>
                </a:cubicBezTo>
                <a:cubicBezTo>
                  <a:pt x="30600" y="8063"/>
                  <a:pt x="30757" y="7949"/>
                  <a:pt x="30805" y="7994"/>
                </a:cubicBezTo>
                <a:cubicBezTo>
                  <a:pt x="30835" y="8021"/>
                  <a:pt x="30861" y="7997"/>
                  <a:pt x="30952" y="7994"/>
                </a:cubicBezTo>
                <a:cubicBezTo>
                  <a:pt x="30959" y="8033"/>
                  <a:pt x="30923" y="8039"/>
                  <a:pt x="30922" y="8015"/>
                </a:cubicBezTo>
                <a:cubicBezTo>
                  <a:pt x="30824" y="8052"/>
                  <a:pt x="30639" y="8023"/>
                  <a:pt x="30540" y="8060"/>
                </a:cubicBezTo>
                <a:cubicBezTo>
                  <a:pt x="30506" y="8012"/>
                  <a:pt x="30414" y="8008"/>
                  <a:pt x="30365" y="7972"/>
                </a:cubicBezTo>
                <a:cubicBezTo>
                  <a:pt x="30330" y="7978"/>
                  <a:pt x="30255" y="8060"/>
                  <a:pt x="30219" y="7994"/>
                </a:cubicBezTo>
                <a:cubicBezTo>
                  <a:pt x="30204" y="7937"/>
                  <a:pt x="30254" y="7970"/>
                  <a:pt x="30247" y="7972"/>
                </a:cubicBezTo>
                <a:cubicBezTo>
                  <a:pt x="30259" y="7969"/>
                  <a:pt x="30368" y="7925"/>
                  <a:pt x="30394" y="7949"/>
                </a:cubicBezTo>
                <a:cubicBezTo>
                  <a:pt x="30396" y="7951"/>
                  <a:pt x="30393" y="7972"/>
                  <a:pt x="30394" y="7972"/>
                </a:cubicBezTo>
                <a:cubicBezTo>
                  <a:pt x="30413" y="7972"/>
                  <a:pt x="30432" y="7951"/>
                  <a:pt x="30423" y="7949"/>
                </a:cubicBezTo>
                <a:cubicBezTo>
                  <a:pt x="30485" y="7961"/>
                  <a:pt x="30502" y="7988"/>
                  <a:pt x="30540" y="7994"/>
                </a:cubicBezTo>
                <a:cubicBezTo>
                  <a:pt x="30580" y="7972"/>
                  <a:pt x="30650" y="7973"/>
                  <a:pt x="30658" y="7928"/>
                </a:cubicBezTo>
                <a:close/>
                <a:moveTo>
                  <a:pt x="29779" y="7928"/>
                </a:moveTo>
                <a:cubicBezTo>
                  <a:pt x="29783" y="7893"/>
                  <a:pt x="29811" y="7927"/>
                  <a:pt x="29808" y="7928"/>
                </a:cubicBezTo>
                <a:cubicBezTo>
                  <a:pt x="29832" y="7925"/>
                  <a:pt x="29937" y="7870"/>
                  <a:pt x="29954" y="7949"/>
                </a:cubicBezTo>
                <a:cubicBezTo>
                  <a:pt x="30068" y="7940"/>
                  <a:pt x="30059" y="7925"/>
                  <a:pt x="30131" y="7972"/>
                </a:cubicBezTo>
                <a:cubicBezTo>
                  <a:pt x="30109" y="8011"/>
                  <a:pt x="30077" y="7975"/>
                  <a:pt x="30043" y="7972"/>
                </a:cubicBezTo>
                <a:cubicBezTo>
                  <a:pt x="30006" y="7975"/>
                  <a:pt x="30003" y="8000"/>
                  <a:pt x="29984" y="8015"/>
                </a:cubicBezTo>
                <a:cubicBezTo>
                  <a:pt x="29966" y="8031"/>
                  <a:pt x="29935" y="8037"/>
                  <a:pt x="29925" y="8060"/>
                </a:cubicBezTo>
                <a:cubicBezTo>
                  <a:pt x="29748" y="8009"/>
                  <a:pt x="29543" y="8087"/>
                  <a:pt x="29339" y="8038"/>
                </a:cubicBezTo>
                <a:cubicBezTo>
                  <a:pt x="29286" y="8021"/>
                  <a:pt x="29357" y="8014"/>
                  <a:pt x="29398" y="8015"/>
                </a:cubicBezTo>
                <a:cubicBezTo>
                  <a:pt x="29566" y="8018"/>
                  <a:pt x="29737" y="8020"/>
                  <a:pt x="29867" y="7994"/>
                </a:cubicBezTo>
                <a:cubicBezTo>
                  <a:pt x="29862" y="7967"/>
                  <a:pt x="29813" y="7975"/>
                  <a:pt x="29779" y="7972"/>
                </a:cubicBezTo>
                <a:cubicBezTo>
                  <a:pt x="29797" y="7952"/>
                  <a:pt x="29815" y="7932"/>
                  <a:pt x="29779" y="7928"/>
                </a:cubicBezTo>
                <a:close/>
                <a:moveTo>
                  <a:pt x="29573" y="7972"/>
                </a:moveTo>
                <a:cubicBezTo>
                  <a:pt x="29588" y="7966"/>
                  <a:pt x="29618" y="7907"/>
                  <a:pt x="29633" y="7906"/>
                </a:cubicBezTo>
                <a:cubicBezTo>
                  <a:pt x="29665" y="7901"/>
                  <a:pt x="29669" y="7978"/>
                  <a:pt x="29573" y="7972"/>
                </a:cubicBezTo>
                <a:close/>
                <a:moveTo>
                  <a:pt x="28548" y="8015"/>
                </a:moveTo>
                <a:cubicBezTo>
                  <a:pt x="28568" y="8015"/>
                  <a:pt x="28587" y="8015"/>
                  <a:pt x="28607" y="8015"/>
                </a:cubicBezTo>
                <a:cubicBezTo>
                  <a:pt x="28607" y="8001"/>
                  <a:pt x="28607" y="7987"/>
                  <a:pt x="28607" y="7972"/>
                </a:cubicBezTo>
                <a:cubicBezTo>
                  <a:pt x="28587" y="7972"/>
                  <a:pt x="28568" y="7972"/>
                  <a:pt x="28548" y="7972"/>
                </a:cubicBezTo>
                <a:cubicBezTo>
                  <a:pt x="28548" y="7987"/>
                  <a:pt x="28548" y="8001"/>
                  <a:pt x="28548" y="8015"/>
                </a:cubicBezTo>
                <a:close/>
                <a:moveTo>
                  <a:pt x="28724" y="7949"/>
                </a:moveTo>
                <a:cubicBezTo>
                  <a:pt x="28673" y="7948"/>
                  <a:pt x="28648" y="7966"/>
                  <a:pt x="28636" y="7994"/>
                </a:cubicBezTo>
                <a:cubicBezTo>
                  <a:pt x="28658" y="8153"/>
                  <a:pt x="29024" y="8054"/>
                  <a:pt x="29222" y="8081"/>
                </a:cubicBezTo>
                <a:cubicBezTo>
                  <a:pt x="29265" y="8165"/>
                  <a:pt x="29141" y="8124"/>
                  <a:pt x="29163" y="8192"/>
                </a:cubicBezTo>
                <a:cubicBezTo>
                  <a:pt x="29084" y="8207"/>
                  <a:pt x="29106" y="8146"/>
                  <a:pt x="29075" y="8126"/>
                </a:cubicBezTo>
                <a:cubicBezTo>
                  <a:pt x="29048" y="8132"/>
                  <a:pt x="29048" y="8185"/>
                  <a:pt x="29075" y="8192"/>
                </a:cubicBezTo>
                <a:cubicBezTo>
                  <a:pt x="29059" y="8237"/>
                  <a:pt x="28962" y="8162"/>
                  <a:pt x="28988" y="8104"/>
                </a:cubicBezTo>
                <a:cubicBezTo>
                  <a:pt x="28941" y="8113"/>
                  <a:pt x="28962" y="8173"/>
                  <a:pt x="28870" y="8147"/>
                </a:cubicBezTo>
                <a:cubicBezTo>
                  <a:pt x="28860" y="8185"/>
                  <a:pt x="28893" y="8189"/>
                  <a:pt x="28929" y="8192"/>
                </a:cubicBezTo>
                <a:cubicBezTo>
                  <a:pt x="28942" y="8228"/>
                  <a:pt x="28769" y="8228"/>
                  <a:pt x="28782" y="8192"/>
                </a:cubicBezTo>
                <a:cubicBezTo>
                  <a:pt x="28737" y="8113"/>
                  <a:pt x="28882" y="8179"/>
                  <a:pt x="28870" y="8126"/>
                </a:cubicBezTo>
                <a:cubicBezTo>
                  <a:pt x="28845" y="8061"/>
                  <a:pt x="28776" y="8139"/>
                  <a:pt x="28724" y="8126"/>
                </a:cubicBezTo>
                <a:cubicBezTo>
                  <a:pt x="28716" y="8087"/>
                  <a:pt x="28673" y="8075"/>
                  <a:pt x="28607" y="8081"/>
                </a:cubicBezTo>
                <a:cubicBezTo>
                  <a:pt x="28562" y="8101"/>
                  <a:pt x="28543" y="8137"/>
                  <a:pt x="28548" y="8192"/>
                </a:cubicBezTo>
                <a:cubicBezTo>
                  <a:pt x="28458" y="8176"/>
                  <a:pt x="28441" y="8215"/>
                  <a:pt x="28372" y="8213"/>
                </a:cubicBezTo>
                <a:cubicBezTo>
                  <a:pt x="28344" y="8134"/>
                  <a:pt x="28498" y="8191"/>
                  <a:pt x="28518" y="8147"/>
                </a:cubicBezTo>
                <a:cubicBezTo>
                  <a:pt x="28513" y="8119"/>
                  <a:pt x="28397" y="8107"/>
                  <a:pt x="28518" y="8104"/>
                </a:cubicBezTo>
                <a:cubicBezTo>
                  <a:pt x="28499" y="8038"/>
                  <a:pt x="28456" y="8125"/>
                  <a:pt x="28401" y="8104"/>
                </a:cubicBezTo>
                <a:cubicBezTo>
                  <a:pt x="28390" y="8066"/>
                  <a:pt x="28424" y="8062"/>
                  <a:pt x="28460" y="8060"/>
                </a:cubicBezTo>
                <a:cubicBezTo>
                  <a:pt x="28453" y="8032"/>
                  <a:pt x="28373" y="8030"/>
                  <a:pt x="28372" y="8060"/>
                </a:cubicBezTo>
                <a:cubicBezTo>
                  <a:pt x="28343" y="8059"/>
                  <a:pt x="28349" y="8033"/>
                  <a:pt x="28343" y="8015"/>
                </a:cubicBezTo>
                <a:cubicBezTo>
                  <a:pt x="28265" y="8015"/>
                  <a:pt x="28187" y="8015"/>
                  <a:pt x="28108" y="8015"/>
                </a:cubicBezTo>
                <a:cubicBezTo>
                  <a:pt x="28112" y="7990"/>
                  <a:pt x="28102" y="7976"/>
                  <a:pt x="28079" y="7972"/>
                </a:cubicBezTo>
                <a:cubicBezTo>
                  <a:pt x="28086" y="7933"/>
                  <a:pt x="28130" y="7921"/>
                  <a:pt x="28196" y="7928"/>
                </a:cubicBezTo>
                <a:cubicBezTo>
                  <a:pt x="28207" y="7964"/>
                  <a:pt x="28174" y="7969"/>
                  <a:pt x="28138" y="7972"/>
                </a:cubicBezTo>
                <a:cubicBezTo>
                  <a:pt x="28147" y="8002"/>
                  <a:pt x="28211" y="7990"/>
                  <a:pt x="28255" y="7994"/>
                </a:cubicBezTo>
                <a:cubicBezTo>
                  <a:pt x="28282" y="7978"/>
                  <a:pt x="28299" y="7954"/>
                  <a:pt x="28313" y="7928"/>
                </a:cubicBezTo>
                <a:cubicBezTo>
                  <a:pt x="28441" y="7957"/>
                  <a:pt x="28486" y="7913"/>
                  <a:pt x="28607" y="7949"/>
                </a:cubicBezTo>
                <a:cubicBezTo>
                  <a:pt x="28635" y="7949"/>
                  <a:pt x="28629" y="7922"/>
                  <a:pt x="28636" y="7906"/>
                </a:cubicBezTo>
                <a:cubicBezTo>
                  <a:pt x="28678" y="7906"/>
                  <a:pt x="28699" y="7948"/>
                  <a:pt x="28753" y="7949"/>
                </a:cubicBezTo>
                <a:cubicBezTo>
                  <a:pt x="28842" y="7953"/>
                  <a:pt x="28767" y="8045"/>
                  <a:pt x="28899" y="8015"/>
                </a:cubicBezTo>
                <a:cubicBezTo>
                  <a:pt x="28878" y="8066"/>
                  <a:pt x="28671" y="8092"/>
                  <a:pt x="28695" y="7994"/>
                </a:cubicBezTo>
                <a:cubicBezTo>
                  <a:pt x="28718" y="7997"/>
                  <a:pt x="28724" y="8015"/>
                  <a:pt x="28753" y="8015"/>
                </a:cubicBezTo>
                <a:cubicBezTo>
                  <a:pt x="28762" y="7980"/>
                  <a:pt x="28725" y="7978"/>
                  <a:pt x="28724" y="7949"/>
                </a:cubicBezTo>
                <a:close/>
                <a:moveTo>
                  <a:pt x="11929" y="7906"/>
                </a:moveTo>
                <a:cubicBezTo>
                  <a:pt x="12034" y="7886"/>
                  <a:pt x="12105" y="7969"/>
                  <a:pt x="12134" y="7883"/>
                </a:cubicBezTo>
                <a:cubicBezTo>
                  <a:pt x="12163" y="7895"/>
                  <a:pt x="12158" y="7919"/>
                  <a:pt x="12193" y="7928"/>
                </a:cubicBezTo>
                <a:cubicBezTo>
                  <a:pt x="12234" y="7937"/>
                  <a:pt x="12308" y="7921"/>
                  <a:pt x="12369" y="7928"/>
                </a:cubicBezTo>
                <a:cubicBezTo>
                  <a:pt x="12413" y="7933"/>
                  <a:pt x="12420" y="7946"/>
                  <a:pt x="12457" y="7949"/>
                </a:cubicBezTo>
                <a:cubicBezTo>
                  <a:pt x="12505" y="7954"/>
                  <a:pt x="12506" y="7928"/>
                  <a:pt x="12545" y="7928"/>
                </a:cubicBezTo>
                <a:cubicBezTo>
                  <a:pt x="12595" y="7927"/>
                  <a:pt x="12610" y="7945"/>
                  <a:pt x="12662" y="7949"/>
                </a:cubicBezTo>
                <a:cubicBezTo>
                  <a:pt x="12751" y="7957"/>
                  <a:pt x="12770" y="7960"/>
                  <a:pt x="12867" y="7972"/>
                </a:cubicBezTo>
                <a:cubicBezTo>
                  <a:pt x="12887" y="8034"/>
                  <a:pt x="12752" y="7970"/>
                  <a:pt x="12750" y="7972"/>
                </a:cubicBezTo>
                <a:cubicBezTo>
                  <a:pt x="12720" y="7999"/>
                  <a:pt x="12737" y="7970"/>
                  <a:pt x="12691" y="7972"/>
                </a:cubicBezTo>
                <a:cubicBezTo>
                  <a:pt x="12695" y="7972"/>
                  <a:pt x="12680" y="7993"/>
                  <a:pt x="12662" y="7994"/>
                </a:cubicBezTo>
                <a:cubicBezTo>
                  <a:pt x="12642" y="7994"/>
                  <a:pt x="12611" y="7973"/>
                  <a:pt x="12574" y="7972"/>
                </a:cubicBezTo>
                <a:cubicBezTo>
                  <a:pt x="12496" y="7969"/>
                  <a:pt x="12400" y="7977"/>
                  <a:pt x="12310" y="7972"/>
                </a:cubicBezTo>
                <a:cubicBezTo>
                  <a:pt x="12247" y="7967"/>
                  <a:pt x="12178" y="7960"/>
                  <a:pt x="12046" y="7949"/>
                </a:cubicBezTo>
                <a:cubicBezTo>
                  <a:pt x="12023" y="7948"/>
                  <a:pt x="11902" y="7972"/>
                  <a:pt x="11929" y="7906"/>
                </a:cubicBezTo>
                <a:close/>
                <a:moveTo>
                  <a:pt x="51498" y="7861"/>
                </a:moveTo>
                <a:cubicBezTo>
                  <a:pt x="51491" y="7893"/>
                  <a:pt x="51409" y="7869"/>
                  <a:pt x="51409" y="7906"/>
                </a:cubicBezTo>
                <a:cubicBezTo>
                  <a:pt x="51337" y="7896"/>
                  <a:pt x="51438" y="7843"/>
                  <a:pt x="51498" y="7861"/>
                </a:cubicBezTo>
                <a:close/>
                <a:moveTo>
                  <a:pt x="14743" y="7840"/>
                </a:moveTo>
                <a:cubicBezTo>
                  <a:pt x="14765" y="7900"/>
                  <a:pt x="14685" y="7883"/>
                  <a:pt x="14684" y="7928"/>
                </a:cubicBezTo>
                <a:cubicBezTo>
                  <a:pt x="14662" y="7913"/>
                  <a:pt x="14630" y="7835"/>
                  <a:pt x="14743" y="7840"/>
                </a:cubicBezTo>
                <a:close/>
                <a:moveTo>
                  <a:pt x="34732" y="7685"/>
                </a:moveTo>
                <a:cubicBezTo>
                  <a:pt x="34725" y="7725"/>
                  <a:pt x="34682" y="7735"/>
                  <a:pt x="34615" y="7729"/>
                </a:cubicBezTo>
                <a:cubicBezTo>
                  <a:pt x="34616" y="7708"/>
                  <a:pt x="34651" y="7713"/>
                  <a:pt x="34673" y="7707"/>
                </a:cubicBezTo>
                <a:cubicBezTo>
                  <a:pt x="34694" y="7644"/>
                  <a:pt x="34532" y="7717"/>
                  <a:pt x="34498" y="7685"/>
                </a:cubicBezTo>
                <a:cubicBezTo>
                  <a:pt x="34462" y="7653"/>
                  <a:pt x="34460" y="7712"/>
                  <a:pt x="34410" y="7685"/>
                </a:cubicBezTo>
                <a:cubicBezTo>
                  <a:pt x="34390" y="7675"/>
                  <a:pt x="34391" y="7662"/>
                  <a:pt x="34381" y="7685"/>
                </a:cubicBezTo>
                <a:cubicBezTo>
                  <a:pt x="34322" y="7688"/>
                  <a:pt x="34401" y="7633"/>
                  <a:pt x="34410" y="7641"/>
                </a:cubicBezTo>
                <a:cubicBezTo>
                  <a:pt x="34447" y="7676"/>
                  <a:pt x="34451" y="7645"/>
                  <a:pt x="34498" y="7641"/>
                </a:cubicBezTo>
                <a:cubicBezTo>
                  <a:pt x="34567" y="7635"/>
                  <a:pt x="34637" y="7668"/>
                  <a:pt x="34673" y="7641"/>
                </a:cubicBezTo>
                <a:cubicBezTo>
                  <a:pt x="34687" y="7661"/>
                  <a:pt x="34699" y="7681"/>
                  <a:pt x="34732" y="7685"/>
                </a:cubicBezTo>
                <a:close/>
                <a:moveTo>
                  <a:pt x="40624" y="7620"/>
                </a:moveTo>
                <a:cubicBezTo>
                  <a:pt x="40580" y="7650"/>
                  <a:pt x="40561" y="7690"/>
                  <a:pt x="40565" y="7597"/>
                </a:cubicBezTo>
                <a:cubicBezTo>
                  <a:pt x="40540" y="7593"/>
                  <a:pt x="40538" y="7606"/>
                  <a:pt x="40535" y="7620"/>
                </a:cubicBezTo>
                <a:cubicBezTo>
                  <a:pt x="40478" y="7622"/>
                  <a:pt x="40556" y="7567"/>
                  <a:pt x="40565" y="7575"/>
                </a:cubicBezTo>
                <a:cubicBezTo>
                  <a:pt x="40598" y="7606"/>
                  <a:pt x="40758" y="7601"/>
                  <a:pt x="40624" y="7620"/>
                </a:cubicBezTo>
                <a:close/>
                <a:moveTo>
                  <a:pt x="17674" y="7554"/>
                </a:moveTo>
                <a:cubicBezTo>
                  <a:pt x="17667" y="7585"/>
                  <a:pt x="17586" y="7561"/>
                  <a:pt x="17586" y="7597"/>
                </a:cubicBezTo>
                <a:cubicBezTo>
                  <a:pt x="17513" y="7588"/>
                  <a:pt x="17614" y="7534"/>
                  <a:pt x="17674" y="7554"/>
                </a:cubicBezTo>
                <a:close/>
                <a:moveTo>
                  <a:pt x="39979" y="7488"/>
                </a:moveTo>
                <a:cubicBezTo>
                  <a:pt x="40000" y="7579"/>
                  <a:pt x="39873" y="7471"/>
                  <a:pt x="39832" y="7509"/>
                </a:cubicBezTo>
                <a:cubicBezTo>
                  <a:pt x="39796" y="7542"/>
                  <a:pt x="39787" y="7487"/>
                  <a:pt x="39715" y="7531"/>
                </a:cubicBezTo>
                <a:cubicBezTo>
                  <a:pt x="39628" y="7500"/>
                  <a:pt x="39829" y="7502"/>
                  <a:pt x="39832" y="7465"/>
                </a:cubicBezTo>
                <a:cubicBezTo>
                  <a:pt x="39866" y="7483"/>
                  <a:pt x="39911" y="7494"/>
                  <a:pt x="39979" y="7488"/>
                </a:cubicBezTo>
                <a:close/>
                <a:moveTo>
                  <a:pt x="49827" y="7465"/>
                </a:moveTo>
                <a:cubicBezTo>
                  <a:pt x="49828" y="7471"/>
                  <a:pt x="49745" y="7458"/>
                  <a:pt x="49768" y="7443"/>
                </a:cubicBezTo>
                <a:cubicBezTo>
                  <a:pt x="49824" y="7410"/>
                  <a:pt x="49839" y="7474"/>
                  <a:pt x="49856" y="7509"/>
                </a:cubicBezTo>
                <a:cubicBezTo>
                  <a:pt x="49855" y="7506"/>
                  <a:pt x="49804" y="7540"/>
                  <a:pt x="49798" y="7531"/>
                </a:cubicBezTo>
                <a:cubicBezTo>
                  <a:pt x="49795" y="7528"/>
                  <a:pt x="49830" y="7485"/>
                  <a:pt x="49827" y="7465"/>
                </a:cubicBezTo>
                <a:close/>
                <a:moveTo>
                  <a:pt x="42060" y="7443"/>
                </a:moveTo>
                <a:cubicBezTo>
                  <a:pt x="42085" y="7513"/>
                  <a:pt x="42014" y="7512"/>
                  <a:pt x="42001" y="7554"/>
                </a:cubicBezTo>
                <a:cubicBezTo>
                  <a:pt x="41992" y="7661"/>
                  <a:pt x="41944" y="7524"/>
                  <a:pt x="42001" y="7509"/>
                </a:cubicBezTo>
                <a:cubicBezTo>
                  <a:pt x="41993" y="7486"/>
                  <a:pt x="41943" y="7494"/>
                  <a:pt x="41942" y="7465"/>
                </a:cubicBezTo>
                <a:cubicBezTo>
                  <a:pt x="41804" y="7509"/>
                  <a:pt x="41746" y="7431"/>
                  <a:pt x="41620" y="7509"/>
                </a:cubicBezTo>
                <a:cubicBezTo>
                  <a:pt x="41489" y="7441"/>
                  <a:pt x="41682" y="7486"/>
                  <a:pt x="41707" y="7465"/>
                </a:cubicBezTo>
                <a:cubicBezTo>
                  <a:pt x="41710" y="7464"/>
                  <a:pt x="41705" y="7443"/>
                  <a:pt x="41707" y="7443"/>
                </a:cubicBezTo>
                <a:cubicBezTo>
                  <a:pt x="41797" y="7427"/>
                  <a:pt x="41976" y="7456"/>
                  <a:pt x="42060" y="7443"/>
                </a:cubicBezTo>
                <a:close/>
                <a:moveTo>
                  <a:pt x="41327" y="7465"/>
                </a:moveTo>
                <a:cubicBezTo>
                  <a:pt x="41317" y="7494"/>
                  <a:pt x="41275" y="7500"/>
                  <a:pt x="41268" y="7531"/>
                </a:cubicBezTo>
                <a:cubicBezTo>
                  <a:pt x="41202" y="7519"/>
                  <a:pt x="41304" y="7497"/>
                  <a:pt x="41239" y="7465"/>
                </a:cubicBezTo>
                <a:cubicBezTo>
                  <a:pt x="41178" y="7456"/>
                  <a:pt x="41161" y="7480"/>
                  <a:pt x="41122" y="7488"/>
                </a:cubicBezTo>
                <a:cubicBezTo>
                  <a:pt x="41058" y="7447"/>
                  <a:pt x="41270" y="7429"/>
                  <a:pt x="41327" y="7465"/>
                </a:cubicBezTo>
                <a:close/>
                <a:moveTo>
                  <a:pt x="58093" y="7443"/>
                </a:moveTo>
                <a:cubicBezTo>
                  <a:pt x="58093" y="7443"/>
                  <a:pt x="58134" y="7414"/>
                  <a:pt x="58122" y="7443"/>
                </a:cubicBezTo>
                <a:cubicBezTo>
                  <a:pt x="58117" y="7453"/>
                  <a:pt x="58076" y="7461"/>
                  <a:pt x="58063" y="7465"/>
                </a:cubicBezTo>
                <a:cubicBezTo>
                  <a:pt x="57991" y="7492"/>
                  <a:pt x="58006" y="7458"/>
                  <a:pt x="58034" y="7443"/>
                </a:cubicBezTo>
                <a:cubicBezTo>
                  <a:pt x="58047" y="7437"/>
                  <a:pt x="58078" y="7447"/>
                  <a:pt x="58093" y="7443"/>
                </a:cubicBezTo>
                <a:close/>
                <a:moveTo>
                  <a:pt x="42822" y="7443"/>
                </a:moveTo>
                <a:cubicBezTo>
                  <a:pt x="42685" y="7459"/>
                  <a:pt x="42685" y="7405"/>
                  <a:pt x="42822" y="7422"/>
                </a:cubicBezTo>
                <a:cubicBezTo>
                  <a:pt x="42827" y="7439"/>
                  <a:pt x="42851" y="7443"/>
                  <a:pt x="42851" y="7465"/>
                </a:cubicBezTo>
                <a:cubicBezTo>
                  <a:pt x="42826" y="7470"/>
                  <a:pt x="42824" y="7456"/>
                  <a:pt x="42822" y="7443"/>
                </a:cubicBezTo>
                <a:close/>
                <a:moveTo>
                  <a:pt x="43789" y="7422"/>
                </a:moveTo>
                <a:cubicBezTo>
                  <a:pt x="43768" y="7464"/>
                  <a:pt x="43736" y="7420"/>
                  <a:pt x="43701" y="7422"/>
                </a:cubicBezTo>
                <a:cubicBezTo>
                  <a:pt x="43635" y="7423"/>
                  <a:pt x="43481" y="7516"/>
                  <a:pt x="43466" y="7422"/>
                </a:cubicBezTo>
                <a:cubicBezTo>
                  <a:pt x="43309" y="7478"/>
                  <a:pt x="43557" y="7501"/>
                  <a:pt x="43672" y="7488"/>
                </a:cubicBezTo>
                <a:cubicBezTo>
                  <a:pt x="43685" y="7455"/>
                  <a:pt x="43697" y="7489"/>
                  <a:pt x="43731" y="7488"/>
                </a:cubicBezTo>
                <a:cubicBezTo>
                  <a:pt x="43704" y="7505"/>
                  <a:pt x="43629" y="7545"/>
                  <a:pt x="43555" y="7531"/>
                </a:cubicBezTo>
                <a:cubicBezTo>
                  <a:pt x="43542" y="7529"/>
                  <a:pt x="43518" y="7509"/>
                  <a:pt x="43526" y="7509"/>
                </a:cubicBezTo>
                <a:cubicBezTo>
                  <a:pt x="43504" y="7509"/>
                  <a:pt x="43474" y="7544"/>
                  <a:pt x="43437" y="7531"/>
                </a:cubicBezTo>
                <a:cubicBezTo>
                  <a:pt x="43432" y="7530"/>
                  <a:pt x="43442" y="7488"/>
                  <a:pt x="43437" y="7488"/>
                </a:cubicBezTo>
                <a:cubicBezTo>
                  <a:pt x="43404" y="7483"/>
                  <a:pt x="43334" y="7534"/>
                  <a:pt x="43291" y="7509"/>
                </a:cubicBezTo>
                <a:cubicBezTo>
                  <a:pt x="43298" y="7486"/>
                  <a:pt x="43349" y="7494"/>
                  <a:pt x="43349" y="7465"/>
                </a:cubicBezTo>
                <a:cubicBezTo>
                  <a:pt x="43289" y="7414"/>
                  <a:pt x="43096" y="7450"/>
                  <a:pt x="43027" y="7465"/>
                </a:cubicBezTo>
                <a:cubicBezTo>
                  <a:pt x="43022" y="7440"/>
                  <a:pt x="42997" y="7453"/>
                  <a:pt x="42998" y="7465"/>
                </a:cubicBezTo>
                <a:cubicBezTo>
                  <a:pt x="42914" y="7425"/>
                  <a:pt x="43054" y="7428"/>
                  <a:pt x="43144" y="7422"/>
                </a:cubicBezTo>
                <a:cubicBezTo>
                  <a:pt x="43194" y="7417"/>
                  <a:pt x="43402" y="7447"/>
                  <a:pt x="43437" y="7422"/>
                </a:cubicBezTo>
                <a:cubicBezTo>
                  <a:pt x="43439" y="7420"/>
                  <a:pt x="43435" y="7399"/>
                  <a:pt x="43437" y="7399"/>
                </a:cubicBezTo>
                <a:cubicBezTo>
                  <a:pt x="43565" y="7377"/>
                  <a:pt x="43719" y="7402"/>
                  <a:pt x="43789" y="7422"/>
                </a:cubicBezTo>
                <a:close/>
                <a:moveTo>
                  <a:pt x="58531" y="7422"/>
                </a:moveTo>
                <a:cubicBezTo>
                  <a:pt x="58525" y="7393"/>
                  <a:pt x="58443" y="7393"/>
                  <a:pt x="58443" y="7422"/>
                </a:cubicBezTo>
                <a:cubicBezTo>
                  <a:pt x="58337" y="7374"/>
                  <a:pt x="58528" y="7370"/>
                  <a:pt x="58591" y="7377"/>
                </a:cubicBezTo>
                <a:cubicBezTo>
                  <a:pt x="58579" y="7406"/>
                  <a:pt x="58539" y="7412"/>
                  <a:pt x="58531" y="7443"/>
                </a:cubicBezTo>
                <a:cubicBezTo>
                  <a:pt x="58498" y="7439"/>
                  <a:pt x="58515" y="7421"/>
                  <a:pt x="58531" y="7422"/>
                </a:cubicBezTo>
                <a:close/>
                <a:moveTo>
                  <a:pt x="14391" y="7399"/>
                </a:moveTo>
                <a:cubicBezTo>
                  <a:pt x="14399" y="7347"/>
                  <a:pt x="14520" y="7387"/>
                  <a:pt x="14538" y="7399"/>
                </a:cubicBezTo>
                <a:cubicBezTo>
                  <a:pt x="14533" y="7424"/>
                  <a:pt x="14449" y="7408"/>
                  <a:pt x="14391" y="7399"/>
                </a:cubicBezTo>
                <a:close/>
                <a:moveTo>
                  <a:pt x="42177" y="7355"/>
                </a:moveTo>
                <a:cubicBezTo>
                  <a:pt x="42252" y="7387"/>
                  <a:pt x="42251" y="7476"/>
                  <a:pt x="42411" y="7443"/>
                </a:cubicBezTo>
                <a:cubicBezTo>
                  <a:pt x="42411" y="7465"/>
                  <a:pt x="42375" y="7461"/>
                  <a:pt x="42353" y="7465"/>
                </a:cubicBezTo>
                <a:cubicBezTo>
                  <a:pt x="42372" y="7488"/>
                  <a:pt x="42421" y="7488"/>
                  <a:pt x="42411" y="7531"/>
                </a:cubicBezTo>
                <a:cubicBezTo>
                  <a:pt x="42296" y="7505"/>
                  <a:pt x="42169" y="7569"/>
                  <a:pt x="42147" y="7443"/>
                </a:cubicBezTo>
                <a:cubicBezTo>
                  <a:pt x="42231" y="7440"/>
                  <a:pt x="42205" y="7518"/>
                  <a:pt x="42323" y="7488"/>
                </a:cubicBezTo>
                <a:cubicBezTo>
                  <a:pt x="42327" y="7453"/>
                  <a:pt x="42260" y="7479"/>
                  <a:pt x="42236" y="7465"/>
                </a:cubicBezTo>
                <a:cubicBezTo>
                  <a:pt x="42225" y="7459"/>
                  <a:pt x="42213" y="7408"/>
                  <a:pt x="42206" y="7399"/>
                </a:cubicBezTo>
                <a:cubicBezTo>
                  <a:pt x="42199" y="7390"/>
                  <a:pt x="42166" y="7380"/>
                  <a:pt x="42177" y="7355"/>
                </a:cubicBezTo>
                <a:close/>
                <a:moveTo>
                  <a:pt x="46251" y="7333"/>
                </a:moveTo>
                <a:cubicBezTo>
                  <a:pt x="46292" y="7341"/>
                  <a:pt x="46253" y="7372"/>
                  <a:pt x="46221" y="7377"/>
                </a:cubicBezTo>
                <a:cubicBezTo>
                  <a:pt x="46220" y="7417"/>
                  <a:pt x="46181" y="7363"/>
                  <a:pt x="46163" y="7377"/>
                </a:cubicBezTo>
                <a:cubicBezTo>
                  <a:pt x="46161" y="7378"/>
                  <a:pt x="46164" y="7399"/>
                  <a:pt x="46163" y="7399"/>
                </a:cubicBezTo>
                <a:cubicBezTo>
                  <a:pt x="46077" y="7398"/>
                  <a:pt x="45972" y="7363"/>
                  <a:pt x="45782" y="7377"/>
                </a:cubicBezTo>
                <a:cubicBezTo>
                  <a:pt x="45859" y="7270"/>
                  <a:pt x="46122" y="7417"/>
                  <a:pt x="46251" y="7333"/>
                </a:cubicBezTo>
                <a:close/>
                <a:moveTo>
                  <a:pt x="42822" y="7333"/>
                </a:moveTo>
                <a:cubicBezTo>
                  <a:pt x="42912" y="7355"/>
                  <a:pt x="42758" y="7369"/>
                  <a:pt x="42762" y="7399"/>
                </a:cubicBezTo>
                <a:cubicBezTo>
                  <a:pt x="42652" y="7362"/>
                  <a:pt x="42827" y="7363"/>
                  <a:pt x="42822" y="7333"/>
                </a:cubicBezTo>
                <a:close/>
                <a:moveTo>
                  <a:pt x="41503" y="7311"/>
                </a:moveTo>
                <a:cubicBezTo>
                  <a:pt x="41468" y="7335"/>
                  <a:pt x="41343" y="7417"/>
                  <a:pt x="41503" y="7399"/>
                </a:cubicBezTo>
                <a:cubicBezTo>
                  <a:pt x="41508" y="7447"/>
                  <a:pt x="41399" y="7409"/>
                  <a:pt x="41356" y="7422"/>
                </a:cubicBezTo>
                <a:cubicBezTo>
                  <a:pt x="41360" y="7381"/>
                  <a:pt x="41320" y="7375"/>
                  <a:pt x="41327" y="7333"/>
                </a:cubicBezTo>
                <a:cubicBezTo>
                  <a:pt x="41388" y="7304"/>
                  <a:pt x="41414" y="7344"/>
                  <a:pt x="41503" y="7311"/>
                </a:cubicBezTo>
                <a:close/>
                <a:moveTo>
                  <a:pt x="40477" y="7311"/>
                </a:moveTo>
                <a:cubicBezTo>
                  <a:pt x="40563" y="7350"/>
                  <a:pt x="40688" y="7304"/>
                  <a:pt x="40829" y="7333"/>
                </a:cubicBezTo>
                <a:cubicBezTo>
                  <a:pt x="40813" y="7351"/>
                  <a:pt x="40798" y="7369"/>
                  <a:pt x="40799" y="7399"/>
                </a:cubicBezTo>
                <a:cubicBezTo>
                  <a:pt x="40709" y="7401"/>
                  <a:pt x="40716" y="7330"/>
                  <a:pt x="40595" y="7355"/>
                </a:cubicBezTo>
                <a:cubicBezTo>
                  <a:pt x="40599" y="7381"/>
                  <a:pt x="40647" y="7374"/>
                  <a:pt x="40682" y="7377"/>
                </a:cubicBezTo>
                <a:cubicBezTo>
                  <a:pt x="40682" y="7422"/>
                  <a:pt x="40682" y="7465"/>
                  <a:pt x="40682" y="7509"/>
                </a:cubicBezTo>
                <a:cubicBezTo>
                  <a:pt x="40662" y="7501"/>
                  <a:pt x="40609" y="7473"/>
                  <a:pt x="40565" y="7488"/>
                </a:cubicBezTo>
                <a:cubicBezTo>
                  <a:pt x="40563" y="7488"/>
                  <a:pt x="40517" y="7528"/>
                  <a:pt x="40535" y="7531"/>
                </a:cubicBezTo>
                <a:cubicBezTo>
                  <a:pt x="40476" y="7522"/>
                  <a:pt x="40526" y="7470"/>
                  <a:pt x="40447" y="7465"/>
                </a:cubicBezTo>
                <a:cubicBezTo>
                  <a:pt x="40399" y="7494"/>
                  <a:pt x="40261" y="7458"/>
                  <a:pt x="40272" y="7531"/>
                </a:cubicBezTo>
                <a:cubicBezTo>
                  <a:pt x="40251" y="7481"/>
                  <a:pt x="40069" y="7551"/>
                  <a:pt x="40096" y="7465"/>
                </a:cubicBezTo>
                <a:cubicBezTo>
                  <a:pt x="40209" y="7462"/>
                  <a:pt x="40367" y="7492"/>
                  <a:pt x="40330" y="7377"/>
                </a:cubicBezTo>
                <a:cubicBezTo>
                  <a:pt x="40317" y="7346"/>
                  <a:pt x="40305" y="7380"/>
                  <a:pt x="40272" y="7377"/>
                </a:cubicBezTo>
                <a:cubicBezTo>
                  <a:pt x="40248" y="7373"/>
                  <a:pt x="40242" y="7355"/>
                  <a:pt x="40213" y="7355"/>
                </a:cubicBezTo>
                <a:cubicBezTo>
                  <a:pt x="40226" y="7306"/>
                  <a:pt x="40358" y="7346"/>
                  <a:pt x="40418" y="7333"/>
                </a:cubicBezTo>
                <a:cubicBezTo>
                  <a:pt x="40288" y="7407"/>
                  <a:pt x="40461" y="7456"/>
                  <a:pt x="40595" y="7422"/>
                </a:cubicBezTo>
                <a:cubicBezTo>
                  <a:pt x="40605" y="7369"/>
                  <a:pt x="40461" y="7434"/>
                  <a:pt x="40506" y="7355"/>
                </a:cubicBezTo>
                <a:cubicBezTo>
                  <a:pt x="40478" y="7356"/>
                  <a:pt x="40484" y="7382"/>
                  <a:pt x="40477" y="7399"/>
                </a:cubicBezTo>
                <a:cubicBezTo>
                  <a:pt x="40389" y="7384"/>
                  <a:pt x="40505" y="7352"/>
                  <a:pt x="40477" y="7311"/>
                </a:cubicBezTo>
                <a:close/>
                <a:moveTo>
                  <a:pt x="53374" y="7289"/>
                </a:moveTo>
                <a:cubicBezTo>
                  <a:pt x="53371" y="7330"/>
                  <a:pt x="53277" y="7305"/>
                  <a:pt x="53286" y="7355"/>
                </a:cubicBezTo>
                <a:cubicBezTo>
                  <a:pt x="53230" y="7353"/>
                  <a:pt x="53293" y="7262"/>
                  <a:pt x="53374" y="7289"/>
                </a:cubicBezTo>
                <a:close/>
                <a:moveTo>
                  <a:pt x="47805" y="7333"/>
                </a:moveTo>
                <a:cubicBezTo>
                  <a:pt x="47793" y="7386"/>
                  <a:pt x="47938" y="7321"/>
                  <a:pt x="47892" y="7399"/>
                </a:cubicBezTo>
                <a:cubicBezTo>
                  <a:pt x="47848" y="7387"/>
                  <a:pt x="47819" y="7366"/>
                  <a:pt x="47775" y="7355"/>
                </a:cubicBezTo>
                <a:cubicBezTo>
                  <a:pt x="47790" y="7264"/>
                  <a:pt x="48039" y="7348"/>
                  <a:pt x="48098" y="7289"/>
                </a:cubicBezTo>
                <a:cubicBezTo>
                  <a:pt x="48191" y="7278"/>
                  <a:pt x="48201" y="7329"/>
                  <a:pt x="48302" y="7311"/>
                </a:cubicBezTo>
                <a:cubicBezTo>
                  <a:pt x="48356" y="7329"/>
                  <a:pt x="48285" y="7335"/>
                  <a:pt x="48244" y="7333"/>
                </a:cubicBezTo>
                <a:cubicBezTo>
                  <a:pt x="48164" y="7386"/>
                  <a:pt x="48034" y="7288"/>
                  <a:pt x="47951" y="7355"/>
                </a:cubicBezTo>
                <a:cubicBezTo>
                  <a:pt x="48035" y="7380"/>
                  <a:pt x="47906" y="7378"/>
                  <a:pt x="47922" y="7333"/>
                </a:cubicBezTo>
                <a:cubicBezTo>
                  <a:pt x="47882" y="7333"/>
                  <a:pt x="47844" y="7333"/>
                  <a:pt x="47805" y="7333"/>
                </a:cubicBezTo>
                <a:close/>
                <a:moveTo>
                  <a:pt x="45518" y="7289"/>
                </a:moveTo>
                <a:cubicBezTo>
                  <a:pt x="45462" y="7274"/>
                  <a:pt x="45550" y="7255"/>
                  <a:pt x="45548" y="7289"/>
                </a:cubicBezTo>
                <a:cubicBezTo>
                  <a:pt x="45583" y="7264"/>
                  <a:pt x="45608" y="7270"/>
                  <a:pt x="45607" y="7311"/>
                </a:cubicBezTo>
                <a:cubicBezTo>
                  <a:pt x="45559" y="7317"/>
                  <a:pt x="45556" y="7290"/>
                  <a:pt x="45518" y="7289"/>
                </a:cubicBezTo>
                <a:close/>
                <a:moveTo>
                  <a:pt x="42734" y="7311"/>
                </a:moveTo>
                <a:cubicBezTo>
                  <a:pt x="42709" y="7297"/>
                  <a:pt x="42814" y="7233"/>
                  <a:pt x="42851" y="7267"/>
                </a:cubicBezTo>
                <a:cubicBezTo>
                  <a:pt x="42881" y="7294"/>
                  <a:pt x="42859" y="7270"/>
                  <a:pt x="42881" y="7267"/>
                </a:cubicBezTo>
                <a:cubicBezTo>
                  <a:pt x="42911" y="7263"/>
                  <a:pt x="42905" y="7290"/>
                  <a:pt x="42910" y="7289"/>
                </a:cubicBezTo>
                <a:cubicBezTo>
                  <a:pt x="42955" y="7288"/>
                  <a:pt x="42990" y="7260"/>
                  <a:pt x="43056" y="7267"/>
                </a:cubicBezTo>
                <a:cubicBezTo>
                  <a:pt x="43005" y="7370"/>
                  <a:pt x="42815" y="7259"/>
                  <a:pt x="42734" y="7311"/>
                </a:cubicBezTo>
                <a:close/>
                <a:moveTo>
                  <a:pt x="50324" y="7289"/>
                </a:moveTo>
                <a:cubicBezTo>
                  <a:pt x="50305" y="7272"/>
                  <a:pt x="50150" y="7232"/>
                  <a:pt x="50178" y="7311"/>
                </a:cubicBezTo>
                <a:cubicBezTo>
                  <a:pt x="50271" y="7296"/>
                  <a:pt x="50299" y="7314"/>
                  <a:pt x="50324" y="7289"/>
                </a:cubicBezTo>
                <a:close/>
                <a:moveTo>
                  <a:pt x="49944" y="7267"/>
                </a:moveTo>
                <a:cubicBezTo>
                  <a:pt x="49950" y="7242"/>
                  <a:pt x="49974" y="7255"/>
                  <a:pt x="49974" y="7267"/>
                </a:cubicBezTo>
                <a:cubicBezTo>
                  <a:pt x="50030" y="7244"/>
                  <a:pt x="50104" y="7254"/>
                  <a:pt x="50178" y="7245"/>
                </a:cubicBezTo>
                <a:cubicBezTo>
                  <a:pt x="50237" y="7237"/>
                  <a:pt x="50380" y="7217"/>
                  <a:pt x="50501" y="7222"/>
                </a:cubicBezTo>
                <a:cubicBezTo>
                  <a:pt x="50530" y="7225"/>
                  <a:pt x="50608" y="7267"/>
                  <a:pt x="50618" y="7222"/>
                </a:cubicBezTo>
                <a:cubicBezTo>
                  <a:pt x="50680" y="7230"/>
                  <a:pt x="50625" y="7327"/>
                  <a:pt x="50560" y="7311"/>
                </a:cubicBezTo>
                <a:cubicBezTo>
                  <a:pt x="50648" y="7217"/>
                  <a:pt x="50398" y="7309"/>
                  <a:pt x="50383" y="7267"/>
                </a:cubicBezTo>
                <a:cubicBezTo>
                  <a:pt x="50348" y="7338"/>
                  <a:pt x="50479" y="7284"/>
                  <a:pt x="50443" y="7355"/>
                </a:cubicBezTo>
                <a:cubicBezTo>
                  <a:pt x="50408" y="7351"/>
                  <a:pt x="50390" y="7360"/>
                  <a:pt x="50383" y="7377"/>
                </a:cubicBezTo>
                <a:cubicBezTo>
                  <a:pt x="50348" y="7386"/>
                  <a:pt x="50368" y="7339"/>
                  <a:pt x="50354" y="7333"/>
                </a:cubicBezTo>
                <a:cubicBezTo>
                  <a:pt x="50288" y="7306"/>
                  <a:pt x="50163" y="7336"/>
                  <a:pt x="50090" y="7333"/>
                </a:cubicBezTo>
                <a:cubicBezTo>
                  <a:pt x="50073" y="7332"/>
                  <a:pt x="50148" y="7299"/>
                  <a:pt x="50149" y="7311"/>
                </a:cubicBezTo>
                <a:cubicBezTo>
                  <a:pt x="50147" y="7272"/>
                  <a:pt x="49992" y="7299"/>
                  <a:pt x="50061" y="7399"/>
                </a:cubicBezTo>
                <a:cubicBezTo>
                  <a:pt x="50038" y="7387"/>
                  <a:pt x="50014" y="7376"/>
                  <a:pt x="49974" y="7377"/>
                </a:cubicBezTo>
                <a:cubicBezTo>
                  <a:pt x="49957" y="7329"/>
                  <a:pt x="50029" y="7346"/>
                  <a:pt x="50032" y="7311"/>
                </a:cubicBezTo>
                <a:cubicBezTo>
                  <a:pt x="50010" y="7291"/>
                  <a:pt x="49978" y="7278"/>
                  <a:pt x="49944" y="7267"/>
                </a:cubicBezTo>
                <a:close/>
                <a:moveTo>
                  <a:pt x="44023" y="7289"/>
                </a:moveTo>
                <a:cubicBezTo>
                  <a:pt x="43946" y="7282"/>
                  <a:pt x="43897" y="7297"/>
                  <a:pt x="43906" y="7355"/>
                </a:cubicBezTo>
                <a:cubicBezTo>
                  <a:pt x="43835" y="7365"/>
                  <a:pt x="43843" y="7316"/>
                  <a:pt x="43760" y="7333"/>
                </a:cubicBezTo>
                <a:cubicBezTo>
                  <a:pt x="43601" y="7314"/>
                  <a:pt x="43848" y="7305"/>
                  <a:pt x="43906" y="7311"/>
                </a:cubicBezTo>
                <a:cubicBezTo>
                  <a:pt x="43856" y="7260"/>
                  <a:pt x="43682" y="7304"/>
                  <a:pt x="43584" y="7289"/>
                </a:cubicBezTo>
                <a:cubicBezTo>
                  <a:pt x="43554" y="7306"/>
                  <a:pt x="43526" y="7316"/>
                  <a:pt x="43496" y="7333"/>
                </a:cubicBezTo>
                <a:cubicBezTo>
                  <a:pt x="43487" y="7338"/>
                  <a:pt x="43439" y="7377"/>
                  <a:pt x="43437" y="7377"/>
                </a:cubicBezTo>
                <a:cubicBezTo>
                  <a:pt x="43403" y="7386"/>
                  <a:pt x="43418" y="7356"/>
                  <a:pt x="43408" y="7355"/>
                </a:cubicBezTo>
                <a:cubicBezTo>
                  <a:pt x="43382" y="7351"/>
                  <a:pt x="43378" y="7377"/>
                  <a:pt x="43378" y="7377"/>
                </a:cubicBezTo>
                <a:cubicBezTo>
                  <a:pt x="43340" y="7372"/>
                  <a:pt x="43319" y="7339"/>
                  <a:pt x="43232" y="7355"/>
                </a:cubicBezTo>
                <a:cubicBezTo>
                  <a:pt x="43217" y="7357"/>
                  <a:pt x="43200" y="7377"/>
                  <a:pt x="43203" y="7377"/>
                </a:cubicBezTo>
                <a:cubicBezTo>
                  <a:pt x="43154" y="7381"/>
                  <a:pt x="43153" y="7355"/>
                  <a:pt x="43115" y="7355"/>
                </a:cubicBezTo>
                <a:cubicBezTo>
                  <a:pt x="43091" y="7355"/>
                  <a:pt x="43068" y="7378"/>
                  <a:pt x="43027" y="7377"/>
                </a:cubicBezTo>
                <a:cubicBezTo>
                  <a:pt x="42973" y="7377"/>
                  <a:pt x="42918" y="7363"/>
                  <a:pt x="42881" y="7355"/>
                </a:cubicBezTo>
                <a:cubicBezTo>
                  <a:pt x="42871" y="7341"/>
                  <a:pt x="42953" y="7321"/>
                  <a:pt x="42968" y="7333"/>
                </a:cubicBezTo>
                <a:cubicBezTo>
                  <a:pt x="42992" y="7351"/>
                  <a:pt x="42998" y="7339"/>
                  <a:pt x="43056" y="7333"/>
                </a:cubicBezTo>
                <a:cubicBezTo>
                  <a:pt x="43139" y="7325"/>
                  <a:pt x="43254" y="7339"/>
                  <a:pt x="43349" y="7333"/>
                </a:cubicBezTo>
                <a:cubicBezTo>
                  <a:pt x="43337" y="7314"/>
                  <a:pt x="43324" y="7294"/>
                  <a:pt x="43291" y="7289"/>
                </a:cubicBezTo>
                <a:cubicBezTo>
                  <a:pt x="43312" y="7250"/>
                  <a:pt x="43344" y="7285"/>
                  <a:pt x="43379" y="7289"/>
                </a:cubicBezTo>
                <a:cubicBezTo>
                  <a:pt x="43558" y="7259"/>
                  <a:pt x="43771" y="7242"/>
                  <a:pt x="43964" y="7267"/>
                </a:cubicBezTo>
                <a:cubicBezTo>
                  <a:pt x="44046" y="7278"/>
                  <a:pt x="44112" y="7338"/>
                  <a:pt x="44199" y="7311"/>
                </a:cubicBezTo>
                <a:cubicBezTo>
                  <a:pt x="44243" y="7302"/>
                  <a:pt x="44188" y="7283"/>
                  <a:pt x="44199" y="7245"/>
                </a:cubicBezTo>
                <a:cubicBezTo>
                  <a:pt x="44251" y="7286"/>
                  <a:pt x="44274" y="7227"/>
                  <a:pt x="44375" y="7245"/>
                </a:cubicBezTo>
                <a:cubicBezTo>
                  <a:pt x="44371" y="7285"/>
                  <a:pt x="44276" y="7259"/>
                  <a:pt x="44258" y="7289"/>
                </a:cubicBezTo>
                <a:cubicBezTo>
                  <a:pt x="44307" y="7332"/>
                  <a:pt x="44381" y="7311"/>
                  <a:pt x="44434" y="7311"/>
                </a:cubicBezTo>
                <a:cubicBezTo>
                  <a:pt x="44447" y="7311"/>
                  <a:pt x="44592" y="7327"/>
                  <a:pt x="44610" y="7311"/>
                </a:cubicBezTo>
                <a:cubicBezTo>
                  <a:pt x="44652" y="7272"/>
                  <a:pt x="44676" y="7358"/>
                  <a:pt x="44727" y="7311"/>
                </a:cubicBezTo>
                <a:cubicBezTo>
                  <a:pt x="44767" y="7274"/>
                  <a:pt x="44846" y="7317"/>
                  <a:pt x="44962" y="7289"/>
                </a:cubicBezTo>
                <a:cubicBezTo>
                  <a:pt x="44918" y="7373"/>
                  <a:pt x="45092" y="7293"/>
                  <a:pt x="45049" y="7377"/>
                </a:cubicBezTo>
                <a:cubicBezTo>
                  <a:pt x="45012" y="7347"/>
                  <a:pt x="44906" y="7368"/>
                  <a:pt x="44903" y="7311"/>
                </a:cubicBezTo>
                <a:cubicBezTo>
                  <a:pt x="44836" y="7305"/>
                  <a:pt x="44870" y="7375"/>
                  <a:pt x="44815" y="7377"/>
                </a:cubicBezTo>
                <a:cubicBezTo>
                  <a:pt x="44644" y="7377"/>
                  <a:pt x="44560" y="7309"/>
                  <a:pt x="44404" y="7355"/>
                </a:cubicBezTo>
                <a:cubicBezTo>
                  <a:pt x="44405" y="7377"/>
                  <a:pt x="44440" y="7372"/>
                  <a:pt x="44463" y="7377"/>
                </a:cubicBezTo>
                <a:cubicBezTo>
                  <a:pt x="44443" y="7420"/>
                  <a:pt x="44373" y="7389"/>
                  <a:pt x="44316" y="7399"/>
                </a:cubicBezTo>
                <a:cubicBezTo>
                  <a:pt x="44282" y="7405"/>
                  <a:pt x="44249" y="7405"/>
                  <a:pt x="44228" y="7422"/>
                </a:cubicBezTo>
                <a:cubicBezTo>
                  <a:pt x="44181" y="7456"/>
                  <a:pt x="44180" y="7372"/>
                  <a:pt x="44112" y="7422"/>
                </a:cubicBezTo>
                <a:cubicBezTo>
                  <a:pt x="44004" y="7374"/>
                  <a:pt x="44196" y="7370"/>
                  <a:pt x="44258" y="7377"/>
                </a:cubicBezTo>
                <a:cubicBezTo>
                  <a:pt x="44184" y="7320"/>
                  <a:pt x="44131" y="7345"/>
                  <a:pt x="43964" y="7333"/>
                </a:cubicBezTo>
                <a:cubicBezTo>
                  <a:pt x="43972" y="7309"/>
                  <a:pt x="44023" y="7318"/>
                  <a:pt x="44023" y="7289"/>
                </a:cubicBezTo>
                <a:close/>
                <a:moveTo>
                  <a:pt x="51204" y="7267"/>
                </a:moveTo>
                <a:cubicBezTo>
                  <a:pt x="51086" y="7190"/>
                  <a:pt x="51135" y="7338"/>
                  <a:pt x="51204" y="7267"/>
                </a:cubicBezTo>
                <a:close/>
                <a:moveTo>
                  <a:pt x="51233" y="7245"/>
                </a:moveTo>
                <a:cubicBezTo>
                  <a:pt x="51199" y="7275"/>
                  <a:pt x="51288" y="7297"/>
                  <a:pt x="51292" y="7289"/>
                </a:cubicBezTo>
                <a:cubicBezTo>
                  <a:pt x="51289" y="7296"/>
                  <a:pt x="51241" y="7330"/>
                  <a:pt x="51233" y="7333"/>
                </a:cubicBezTo>
                <a:cubicBezTo>
                  <a:pt x="51223" y="7338"/>
                  <a:pt x="51182" y="7326"/>
                  <a:pt x="51175" y="7333"/>
                </a:cubicBezTo>
                <a:cubicBezTo>
                  <a:pt x="51155" y="7351"/>
                  <a:pt x="51153" y="7348"/>
                  <a:pt x="51117" y="7355"/>
                </a:cubicBezTo>
                <a:cubicBezTo>
                  <a:pt x="51097" y="7359"/>
                  <a:pt x="51090" y="7377"/>
                  <a:pt x="51087" y="7377"/>
                </a:cubicBezTo>
                <a:cubicBezTo>
                  <a:pt x="51065" y="7381"/>
                  <a:pt x="51057" y="7350"/>
                  <a:pt x="51029" y="7355"/>
                </a:cubicBezTo>
                <a:cubicBezTo>
                  <a:pt x="51020" y="7357"/>
                  <a:pt x="51029" y="7378"/>
                  <a:pt x="50999" y="7377"/>
                </a:cubicBezTo>
                <a:cubicBezTo>
                  <a:pt x="50939" y="7375"/>
                  <a:pt x="50921" y="7371"/>
                  <a:pt x="50882" y="7355"/>
                </a:cubicBezTo>
                <a:cubicBezTo>
                  <a:pt x="50931" y="7297"/>
                  <a:pt x="51050" y="7398"/>
                  <a:pt x="51087" y="7311"/>
                </a:cubicBezTo>
                <a:cubicBezTo>
                  <a:pt x="51083" y="7270"/>
                  <a:pt x="50988" y="7297"/>
                  <a:pt x="50969" y="7267"/>
                </a:cubicBezTo>
                <a:cubicBezTo>
                  <a:pt x="50902" y="7267"/>
                  <a:pt x="50793" y="7359"/>
                  <a:pt x="50853" y="7267"/>
                </a:cubicBezTo>
                <a:cubicBezTo>
                  <a:pt x="50758" y="7240"/>
                  <a:pt x="50831" y="7338"/>
                  <a:pt x="50736" y="7311"/>
                </a:cubicBezTo>
                <a:cubicBezTo>
                  <a:pt x="50772" y="7240"/>
                  <a:pt x="50640" y="7294"/>
                  <a:pt x="50677" y="7222"/>
                </a:cubicBezTo>
                <a:cubicBezTo>
                  <a:pt x="50714" y="7274"/>
                  <a:pt x="50823" y="7227"/>
                  <a:pt x="50882" y="7222"/>
                </a:cubicBezTo>
                <a:cubicBezTo>
                  <a:pt x="50968" y="7218"/>
                  <a:pt x="51074" y="7233"/>
                  <a:pt x="51175" y="7222"/>
                </a:cubicBezTo>
                <a:cubicBezTo>
                  <a:pt x="51268" y="7214"/>
                  <a:pt x="51236" y="7210"/>
                  <a:pt x="51322" y="7222"/>
                </a:cubicBezTo>
                <a:cubicBezTo>
                  <a:pt x="51375" y="7232"/>
                  <a:pt x="51471" y="7230"/>
                  <a:pt x="51527" y="7222"/>
                </a:cubicBezTo>
                <a:cubicBezTo>
                  <a:pt x="51599" y="7215"/>
                  <a:pt x="51680" y="7202"/>
                  <a:pt x="51790" y="7222"/>
                </a:cubicBezTo>
                <a:cubicBezTo>
                  <a:pt x="51781" y="7284"/>
                  <a:pt x="51700" y="7262"/>
                  <a:pt x="51674" y="7222"/>
                </a:cubicBezTo>
                <a:cubicBezTo>
                  <a:pt x="51540" y="7282"/>
                  <a:pt x="51438" y="7233"/>
                  <a:pt x="51233" y="7245"/>
                </a:cubicBezTo>
                <a:close/>
                <a:moveTo>
                  <a:pt x="47481" y="7377"/>
                </a:moveTo>
                <a:cubicBezTo>
                  <a:pt x="47504" y="7394"/>
                  <a:pt x="47641" y="7371"/>
                  <a:pt x="47541" y="7333"/>
                </a:cubicBezTo>
                <a:cubicBezTo>
                  <a:pt x="47555" y="7351"/>
                  <a:pt x="47470" y="7368"/>
                  <a:pt x="47481" y="7377"/>
                </a:cubicBezTo>
                <a:close/>
                <a:moveTo>
                  <a:pt x="47130" y="7355"/>
                </a:moveTo>
                <a:cubicBezTo>
                  <a:pt x="47187" y="7296"/>
                  <a:pt x="47422" y="7369"/>
                  <a:pt x="47481" y="7311"/>
                </a:cubicBezTo>
                <a:cubicBezTo>
                  <a:pt x="47478" y="7285"/>
                  <a:pt x="47429" y="7293"/>
                  <a:pt x="47394" y="7289"/>
                </a:cubicBezTo>
                <a:cubicBezTo>
                  <a:pt x="47401" y="7229"/>
                  <a:pt x="47560" y="7281"/>
                  <a:pt x="47541" y="7202"/>
                </a:cubicBezTo>
                <a:cubicBezTo>
                  <a:pt x="47567" y="7215"/>
                  <a:pt x="47593" y="7228"/>
                  <a:pt x="47599" y="7202"/>
                </a:cubicBezTo>
                <a:cubicBezTo>
                  <a:pt x="47628" y="7202"/>
                  <a:pt x="47622" y="7229"/>
                  <a:pt x="47629" y="7245"/>
                </a:cubicBezTo>
                <a:cubicBezTo>
                  <a:pt x="47697" y="7245"/>
                  <a:pt x="47765" y="7245"/>
                  <a:pt x="47834" y="7245"/>
                </a:cubicBezTo>
                <a:cubicBezTo>
                  <a:pt x="47793" y="7299"/>
                  <a:pt x="47733" y="7284"/>
                  <a:pt x="47659" y="7267"/>
                </a:cubicBezTo>
                <a:cubicBezTo>
                  <a:pt x="47622" y="7272"/>
                  <a:pt x="47628" y="7311"/>
                  <a:pt x="47659" y="7311"/>
                </a:cubicBezTo>
                <a:cubicBezTo>
                  <a:pt x="47647" y="7340"/>
                  <a:pt x="47607" y="7346"/>
                  <a:pt x="47599" y="7377"/>
                </a:cubicBezTo>
                <a:cubicBezTo>
                  <a:pt x="47625" y="7381"/>
                  <a:pt x="47627" y="7369"/>
                  <a:pt x="47629" y="7355"/>
                </a:cubicBezTo>
                <a:cubicBezTo>
                  <a:pt x="47739" y="7394"/>
                  <a:pt x="47365" y="7447"/>
                  <a:pt x="47394" y="7355"/>
                </a:cubicBezTo>
                <a:cubicBezTo>
                  <a:pt x="47274" y="7362"/>
                  <a:pt x="47216" y="7374"/>
                  <a:pt x="47130" y="7355"/>
                </a:cubicBezTo>
                <a:close/>
                <a:moveTo>
                  <a:pt x="46134" y="7202"/>
                </a:moveTo>
                <a:cubicBezTo>
                  <a:pt x="46250" y="7197"/>
                  <a:pt x="46125" y="7234"/>
                  <a:pt x="46193" y="7267"/>
                </a:cubicBezTo>
                <a:cubicBezTo>
                  <a:pt x="46244" y="7272"/>
                  <a:pt x="46339" y="7245"/>
                  <a:pt x="46310" y="7311"/>
                </a:cubicBezTo>
                <a:cubicBezTo>
                  <a:pt x="46276" y="7293"/>
                  <a:pt x="46231" y="7282"/>
                  <a:pt x="46163" y="7289"/>
                </a:cubicBezTo>
                <a:cubicBezTo>
                  <a:pt x="46167" y="7250"/>
                  <a:pt x="46127" y="7243"/>
                  <a:pt x="46134" y="7202"/>
                </a:cubicBezTo>
                <a:close/>
                <a:moveTo>
                  <a:pt x="42499" y="7202"/>
                </a:moveTo>
                <a:cubicBezTo>
                  <a:pt x="42544" y="7225"/>
                  <a:pt x="42571" y="7264"/>
                  <a:pt x="42617" y="7289"/>
                </a:cubicBezTo>
                <a:cubicBezTo>
                  <a:pt x="42607" y="7318"/>
                  <a:pt x="42543" y="7308"/>
                  <a:pt x="42499" y="7311"/>
                </a:cubicBezTo>
                <a:cubicBezTo>
                  <a:pt x="42458" y="7376"/>
                  <a:pt x="42477" y="7260"/>
                  <a:pt x="42558" y="7289"/>
                </a:cubicBezTo>
                <a:cubicBezTo>
                  <a:pt x="42545" y="7255"/>
                  <a:pt x="42466" y="7270"/>
                  <a:pt x="42499" y="7202"/>
                </a:cubicBezTo>
                <a:close/>
                <a:moveTo>
                  <a:pt x="38836" y="7222"/>
                </a:moveTo>
                <a:cubicBezTo>
                  <a:pt x="38859" y="7227"/>
                  <a:pt x="38865" y="7245"/>
                  <a:pt x="38894" y="7245"/>
                </a:cubicBezTo>
                <a:cubicBezTo>
                  <a:pt x="38924" y="7231"/>
                  <a:pt x="38924" y="7194"/>
                  <a:pt x="38982" y="7202"/>
                </a:cubicBezTo>
                <a:cubicBezTo>
                  <a:pt x="38959" y="7221"/>
                  <a:pt x="38951" y="7251"/>
                  <a:pt x="38953" y="7289"/>
                </a:cubicBezTo>
                <a:cubicBezTo>
                  <a:pt x="38907" y="7292"/>
                  <a:pt x="38842" y="7279"/>
                  <a:pt x="38836" y="7311"/>
                </a:cubicBezTo>
                <a:cubicBezTo>
                  <a:pt x="38760" y="7306"/>
                  <a:pt x="38876" y="7274"/>
                  <a:pt x="38836" y="7222"/>
                </a:cubicBezTo>
                <a:close/>
                <a:moveTo>
                  <a:pt x="48010" y="7202"/>
                </a:moveTo>
                <a:cubicBezTo>
                  <a:pt x="47938" y="7154"/>
                  <a:pt x="48102" y="7208"/>
                  <a:pt x="48127" y="7222"/>
                </a:cubicBezTo>
                <a:cubicBezTo>
                  <a:pt x="48104" y="7317"/>
                  <a:pt x="47985" y="7203"/>
                  <a:pt x="47922" y="7267"/>
                </a:cubicBezTo>
                <a:cubicBezTo>
                  <a:pt x="47810" y="7237"/>
                  <a:pt x="48113" y="7225"/>
                  <a:pt x="48010" y="7202"/>
                </a:cubicBezTo>
                <a:close/>
                <a:moveTo>
                  <a:pt x="49827" y="7267"/>
                </a:moveTo>
                <a:cubicBezTo>
                  <a:pt x="49794" y="7198"/>
                  <a:pt x="49825" y="7217"/>
                  <a:pt x="49827" y="7136"/>
                </a:cubicBezTo>
                <a:cubicBezTo>
                  <a:pt x="49909" y="7125"/>
                  <a:pt x="49804" y="7255"/>
                  <a:pt x="49886" y="7245"/>
                </a:cubicBezTo>
                <a:cubicBezTo>
                  <a:pt x="49860" y="7278"/>
                  <a:pt x="49812" y="7293"/>
                  <a:pt x="49738" y="7289"/>
                </a:cubicBezTo>
                <a:cubicBezTo>
                  <a:pt x="49744" y="7263"/>
                  <a:pt x="49792" y="7270"/>
                  <a:pt x="49827" y="7267"/>
                </a:cubicBezTo>
                <a:close/>
                <a:moveTo>
                  <a:pt x="49622" y="7136"/>
                </a:moveTo>
                <a:cubicBezTo>
                  <a:pt x="49622" y="7157"/>
                  <a:pt x="49585" y="7152"/>
                  <a:pt x="49563" y="7157"/>
                </a:cubicBezTo>
                <a:cubicBezTo>
                  <a:pt x="49557" y="7176"/>
                  <a:pt x="49574" y="7178"/>
                  <a:pt x="49592" y="7179"/>
                </a:cubicBezTo>
                <a:cubicBezTo>
                  <a:pt x="49587" y="7205"/>
                  <a:pt x="49538" y="7198"/>
                  <a:pt x="49504" y="7202"/>
                </a:cubicBezTo>
                <a:cubicBezTo>
                  <a:pt x="49501" y="7240"/>
                  <a:pt x="49540" y="7248"/>
                  <a:pt x="49534" y="7289"/>
                </a:cubicBezTo>
                <a:cubicBezTo>
                  <a:pt x="49475" y="7326"/>
                  <a:pt x="49496" y="7287"/>
                  <a:pt x="49416" y="7289"/>
                </a:cubicBezTo>
                <a:cubicBezTo>
                  <a:pt x="49417" y="7267"/>
                  <a:pt x="49453" y="7272"/>
                  <a:pt x="49475" y="7267"/>
                </a:cubicBezTo>
                <a:cubicBezTo>
                  <a:pt x="49444" y="7185"/>
                  <a:pt x="49548" y="7205"/>
                  <a:pt x="49534" y="7136"/>
                </a:cubicBezTo>
                <a:cubicBezTo>
                  <a:pt x="49563" y="7136"/>
                  <a:pt x="49592" y="7136"/>
                  <a:pt x="49622" y="7136"/>
                </a:cubicBezTo>
                <a:close/>
                <a:moveTo>
                  <a:pt x="37956" y="7157"/>
                </a:moveTo>
                <a:cubicBezTo>
                  <a:pt x="37955" y="7157"/>
                  <a:pt x="37994" y="7125"/>
                  <a:pt x="37986" y="7157"/>
                </a:cubicBezTo>
                <a:cubicBezTo>
                  <a:pt x="37989" y="7142"/>
                  <a:pt x="37939" y="7182"/>
                  <a:pt x="37956" y="7179"/>
                </a:cubicBezTo>
                <a:cubicBezTo>
                  <a:pt x="37923" y="7185"/>
                  <a:pt x="37874" y="7147"/>
                  <a:pt x="37898" y="7136"/>
                </a:cubicBezTo>
                <a:cubicBezTo>
                  <a:pt x="37903" y="7133"/>
                  <a:pt x="37943" y="7157"/>
                  <a:pt x="37956" y="7157"/>
                </a:cubicBezTo>
                <a:close/>
                <a:moveTo>
                  <a:pt x="51703" y="7113"/>
                </a:moveTo>
                <a:cubicBezTo>
                  <a:pt x="51772" y="7098"/>
                  <a:pt x="51686" y="7176"/>
                  <a:pt x="51674" y="7179"/>
                </a:cubicBezTo>
                <a:cubicBezTo>
                  <a:pt x="51652" y="7184"/>
                  <a:pt x="51580" y="7134"/>
                  <a:pt x="51498" y="7157"/>
                </a:cubicBezTo>
                <a:cubicBezTo>
                  <a:pt x="51502" y="7094"/>
                  <a:pt x="51698" y="7176"/>
                  <a:pt x="51703" y="7113"/>
                </a:cubicBezTo>
                <a:close/>
                <a:moveTo>
                  <a:pt x="50736" y="7179"/>
                </a:moveTo>
                <a:cubicBezTo>
                  <a:pt x="50741" y="7154"/>
                  <a:pt x="50729" y="7140"/>
                  <a:pt x="50706" y="7136"/>
                </a:cubicBezTo>
                <a:cubicBezTo>
                  <a:pt x="50735" y="7062"/>
                  <a:pt x="50764" y="7160"/>
                  <a:pt x="50794" y="7157"/>
                </a:cubicBezTo>
                <a:cubicBezTo>
                  <a:pt x="50773" y="7178"/>
                  <a:pt x="50741" y="7190"/>
                  <a:pt x="50706" y="7202"/>
                </a:cubicBezTo>
                <a:cubicBezTo>
                  <a:pt x="50662" y="7190"/>
                  <a:pt x="50704" y="7178"/>
                  <a:pt x="50736" y="7179"/>
                </a:cubicBezTo>
                <a:close/>
                <a:moveTo>
                  <a:pt x="42294" y="7157"/>
                </a:moveTo>
                <a:cubicBezTo>
                  <a:pt x="42238" y="7138"/>
                  <a:pt x="42326" y="7144"/>
                  <a:pt x="42323" y="7113"/>
                </a:cubicBezTo>
                <a:cubicBezTo>
                  <a:pt x="42573" y="7120"/>
                  <a:pt x="42347" y="7129"/>
                  <a:pt x="42294" y="7157"/>
                </a:cubicBezTo>
                <a:close/>
                <a:moveTo>
                  <a:pt x="39128" y="7157"/>
                </a:moveTo>
                <a:cubicBezTo>
                  <a:pt x="39058" y="7118"/>
                  <a:pt x="39193" y="7107"/>
                  <a:pt x="39246" y="7136"/>
                </a:cubicBezTo>
                <a:cubicBezTo>
                  <a:pt x="39281" y="7160"/>
                  <a:pt x="39258" y="7191"/>
                  <a:pt x="39246" y="7157"/>
                </a:cubicBezTo>
                <a:cubicBezTo>
                  <a:pt x="39191" y="7178"/>
                  <a:pt x="39148" y="7091"/>
                  <a:pt x="39128" y="7157"/>
                </a:cubicBezTo>
                <a:close/>
                <a:moveTo>
                  <a:pt x="37136" y="7136"/>
                </a:moveTo>
                <a:cubicBezTo>
                  <a:pt x="37033" y="7142"/>
                  <a:pt x="37139" y="7194"/>
                  <a:pt x="37077" y="7202"/>
                </a:cubicBezTo>
                <a:cubicBezTo>
                  <a:pt x="36939" y="7224"/>
                  <a:pt x="37125" y="7127"/>
                  <a:pt x="37018" y="7113"/>
                </a:cubicBezTo>
                <a:cubicBezTo>
                  <a:pt x="37060" y="7049"/>
                  <a:pt x="37120" y="7152"/>
                  <a:pt x="37195" y="7136"/>
                </a:cubicBezTo>
                <a:cubicBezTo>
                  <a:pt x="37303" y="7142"/>
                  <a:pt x="37108" y="7190"/>
                  <a:pt x="37136" y="7136"/>
                </a:cubicBezTo>
                <a:close/>
                <a:moveTo>
                  <a:pt x="50413" y="7069"/>
                </a:moveTo>
                <a:cubicBezTo>
                  <a:pt x="50446" y="7074"/>
                  <a:pt x="50429" y="7091"/>
                  <a:pt x="50413" y="7091"/>
                </a:cubicBezTo>
                <a:cubicBezTo>
                  <a:pt x="50405" y="7127"/>
                  <a:pt x="50440" y="7129"/>
                  <a:pt x="50443" y="7157"/>
                </a:cubicBezTo>
                <a:cubicBezTo>
                  <a:pt x="50536" y="7113"/>
                  <a:pt x="50545" y="7132"/>
                  <a:pt x="50647" y="7113"/>
                </a:cubicBezTo>
                <a:cubicBezTo>
                  <a:pt x="50625" y="7161"/>
                  <a:pt x="50509" y="7142"/>
                  <a:pt x="50501" y="7202"/>
                </a:cubicBezTo>
                <a:cubicBezTo>
                  <a:pt x="50356" y="7172"/>
                  <a:pt x="50300" y="7191"/>
                  <a:pt x="50149" y="7202"/>
                </a:cubicBezTo>
                <a:cubicBezTo>
                  <a:pt x="50168" y="7182"/>
                  <a:pt x="50185" y="7162"/>
                  <a:pt x="50149" y="7157"/>
                </a:cubicBezTo>
                <a:cubicBezTo>
                  <a:pt x="50232" y="7073"/>
                  <a:pt x="50359" y="7187"/>
                  <a:pt x="50413" y="7069"/>
                </a:cubicBezTo>
                <a:close/>
                <a:moveTo>
                  <a:pt x="41561" y="7157"/>
                </a:moveTo>
                <a:cubicBezTo>
                  <a:pt x="41537" y="7154"/>
                  <a:pt x="41534" y="7166"/>
                  <a:pt x="41532" y="7179"/>
                </a:cubicBezTo>
                <a:cubicBezTo>
                  <a:pt x="41499" y="7175"/>
                  <a:pt x="41516" y="7157"/>
                  <a:pt x="41532" y="7157"/>
                </a:cubicBezTo>
                <a:cubicBezTo>
                  <a:pt x="41536" y="7118"/>
                  <a:pt x="41496" y="7110"/>
                  <a:pt x="41503" y="7069"/>
                </a:cubicBezTo>
                <a:cubicBezTo>
                  <a:pt x="41596" y="7084"/>
                  <a:pt x="41558" y="7142"/>
                  <a:pt x="41590" y="7157"/>
                </a:cubicBezTo>
                <a:cubicBezTo>
                  <a:pt x="41585" y="7182"/>
                  <a:pt x="41561" y="7170"/>
                  <a:pt x="41561" y="7157"/>
                </a:cubicBezTo>
                <a:close/>
                <a:moveTo>
                  <a:pt x="38250" y="7091"/>
                </a:moveTo>
                <a:cubicBezTo>
                  <a:pt x="38205" y="7080"/>
                  <a:pt x="38248" y="7068"/>
                  <a:pt x="38279" y="7069"/>
                </a:cubicBezTo>
                <a:cubicBezTo>
                  <a:pt x="38308" y="7098"/>
                  <a:pt x="38306" y="7151"/>
                  <a:pt x="38366" y="7157"/>
                </a:cubicBezTo>
                <a:cubicBezTo>
                  <a:pt x="38332" y="7217"/>
                  <a:pt x="38214" y="7157"/>
                  <a:pt x="38162" y="7157"/>
                </a:cubicBezTo>
                <a:cubicBezTo>
                  <a:pt x="38169" y="7130"/>
                  <a:pt x="38220" y="7135"/>
                  <a:pt x="38220" y="7157"/>
                </a:cubicBezTo>
                <a:cubicBezTo>
                  <a:pt x="38243" y="7155"/>
                  <a:pt x="38308" y="7085"/>
                  <a:pt x="38250" y="7091"/>
                </a:cubicBezTo>
                <a:close/>
                <a:moveTo>
                  <a:pt x="44580" y="7069"/>
                </a:moveTo>
                <a:cubicBezTo>
                  <a:pt x="44575" y="7094"/>
                  <a:pt x="44551" y="7082"/>
                  <a:pt x="44551" y="7069"/>
                </a:cubicBezTo>
                <a:cubicBezTo>
                  <a:pt x="44523" y="7070"/>
                  <a:pt x="44528" y="7096"/>
                  <a:pt x="44522" y="7113"/>
                </a:cubicBezTo>
                <a:cubicBezTo>
                  <a:pt x="44497" y="7118"/>
                  <a:pt x="44494" y="7104"/>
                  <a:pt x="44492" y="7091"/>
                </a:cubicBezTo>
                <a:cubicBezTo>
                  <a:pt x="44468" y="7087"/>
                  <a:pt x="44465" y="7100"/>
                  <a:pt x="44463" y="7113"/>
                </a:cubicBezTo>
                <a:cubicBezTo>
                  <a:pt x="44392" y="7095"/>
                  <a:pt x="44555" y="7023"/>
                  <a:pt x="44580" y="7069"/>
                </a:cubicBezTo>
                <a:close/>
                <a:moveTo>
                  <a:pt x="41767" y="7069"/>
                </a:moveTo>
                <a:cubicBezTo>
                  <a:pt x="41900" y="6984"/>
                  <a:pt x="41770" y="7137"/>
                  <a:pt x="41767" y="7157"/>
                </a:cubicBezTo>
                <a:cubicBezTo>
                  <a:pt x="41764" y="7178"/>
                  <a:pt x="41805" y="7175"/>
                  <a:pt x="41826" y="7179"/>
                </a:cubicBezTo>
                <a:cubicBezTo>
                  <a:pt x="41902" y="7222"/>
                  <a:pt x="41742" y="7186"/>
                  <a:pt x="41707" y="7179"/>
                </a:cubicBezTo>
                <a:cubicBezTo>
                  <a:pt x="41716" y="7146"/>
                  <a:pt x="41834" y="7086"/>
                  <a:pt x="41767" y="7069"/>
                </a:cubicBezTo>
                <a:close/>
                <a:moveTo>
                  <a:pt x="40301" y="7069"/>
                </a:moveTo>
                <a:cubicBezTo>
                  <a:pt x="40307" y="7044"/>
                  <a:pt x="40330" y="7057"/>
                  <a:pt x="40330" y="7069"/>
                </a:cubicBezTo>
                <a:cubicBezTo>
                  <a:pt x="40431" y="7060"/>
                  <a:pt x="40498" y="7076"/>
                  <a:pt x="40477" y="7157"/>
                </a:cubicBezTo>
                <a:cubicBezTo>
                  <a:pt x="40449" y="7141"/>
                  <a:pt x="40432" y="7118"/>
                  <a:pt x="40418" y="7091"/>
                </a:cubicBezTo>
                <a:cubicBezTo>
                  <a:pt x="40357" y="7100"/>
                  <a:pt x="40340" y="7076"/>
                  <a:pt x="40301" y="7069"/>
                </a:cubicBezTo>
                <a:close/>
                <a:moveTo>
                  <a:pt x="52817" y="7113"/>
                </a:moveTo>
                <a:cubicBezTo>
                  <a:pt x="52721" y="7088"/>
                  <a:pt x="52894" y="7088"/>
                  <a:pt x="52933" y="7091"/>
                </a:cubicBezTo>
                <a:cubicBezTo>
                  <a:pt x="52990" y="7041"/>
                  <a:pt x="53228" y="7118"/>
                  <a:pt x="53226" y="7025"/>
                </a:cubicBezTo>
                <a:cubicBezTo>
                  <a:pt x="53370" y="7134"/>
                  <a:pt x="53007" y="7049"/>
                  <a:pt x="53021" y="7136"/>
                </a:cubicBezTo>
                <a:cubicBezTo>
                  <a:pt x="53026" y="7161"/>
                  <a:pt x="53075" y="7154"/>
                  <a:pt x="53110" y="7157"/>
                </a:cubicBezTo>
                <a:cubicBezTo>
                  <a:pt x="53124" y="7238"/>
                  <a:pt x="52948" y="7148"/>
                  <a:pt x="53021" y="7202"/>
                </a:cubicBezTo>
                <a:cubicBezTo>
                  <a:pt x="53026" y="7255"/>
                  <a:pt x="52929" y="7178"/>
                  <a:pt x="52933" y="7157"/>
                </a:cubicBezTo>
                <a:cubicBezTo>
                  <a:pt x="52932" y="7160"/>
                  <a:pt x="52983" y="7148"/>
                  <a:pt x="52962" y="7136"/>
                </a:cubicBezTo>
                <a:cubicBezTo>
                  <a:pt x="52929" y="7113"/>
                  <a:pt x="52917" y="7106"/>
                  <a:pt x="52817" y="7113"/>
                </a:cubicBezTo>
                <a:close/>
                <a:moveTo>
                  <a:pt x="47423" y="7047"/>
                </a:moveTo>
                <a:cubicBezTo>
                  <a:pt x="47395" y="6945"/>
                  <a:pt x="47555" y="7005"/>
                  <a:pt x="47629" y="7003"/>
                </a:cubicBezTo>
                <a:cubicBezTo>
                  <a:pt x="47736" y="7001"/>
                  <a:pt x="47876" y="6975"/>
                  <a:pt x="48010" y="7003"/>
                </a:cubicBezTo>
                <a:cubicBezTo>
                  <a:pt x="48102" y="7022"/>
                  <a:pt x="47957" y="7032"/>
                  <a:pt x="47922" y="7025"/>
                </a:cubicBezTo>
                <a:cubicBezTo>
                  <a:pt x="47890" y="7043"/>
                  <a:pt x="47867" y="7002"/>
                  <a:pt x="47864" y="7003"/>
                </a:cubicBezTo>
                <a:cubicBezTo>
                  <a:pt x="47843" y="7005"/>
                  <a:pt x="47808" y="7019"/>
                  <a:pt x="47775" y="7025"/>
                </a:cubicBezTo>
                <a:cubicBezTo>
                  <a:pt x="47711" y="7037"/>
                  <a:pt x="47726" y="7026"/>
                  <a:pt x="47599" y="7025"/>
                </a:cubicBezTo>
                <a:cubicBezTo>
                  <a:pt x="47532" y="7025"/>
                  <a:pt x="47494" y="7032"/>
                  <a:pt x="47423" y="7047"/>
                </a:cubicBezTo>
                <a:close/>
                <a:moveTo>
                  <a:pt x="54516" y="6937"/>
                </a:moveTo>
                <a:cubicBezTo>
                  <a:pt x="54550" y="6941"/>
                  <a:pt x="54533" y="6959"/>
                  <a:pt x="54516" y="6959"/>
                </a:cubicBezTo>
                <a:cubicBezTo>
                  <a:pt x="54594" y="7026"/>
                  <a:pt x="54670" y="6959"/>
                  <a:pt x="54780" y="7003"/>
                </a:cubicBezTo>
                <a:cubicBezTo>
                  <a:pt x="54720" y="7061"/>
                  <a:pt x="54484" y="6986"/>
                  <a:pt x="54457" y="7069"/>
                </a:cubicBezTo>
                <a:cubicBezTo>
                  <a:pt x="54410" y="7076"/>
                  <a:pt x="54407" y="7047"/>
                  <a:pt x="54369" y="7047"/>
                </a:cubicBezTo>
                <a:cubicBezTo>
                  <a:pt x="54342" y="7046"/>
                  <a:pt x="54306" y="7079"/>
                  <a:pt x="54254" y="7069"/>
                </a:cubicBezTo>
                <a:cubicBezTo>
                  <a:pt x="54242" y="7067"/>
                  <a:pt x="54214" y="7047"/>
                  <a:pt x="54223" y="7047"/>
                </a:cubicBezTo>
                <a:cubicBezTo>
                  <a:pt x="54202" y="7047"/>
                  <a:pt x="54191" y="7067"/>
                  <a:pt x="54164" y="7069"/>
                </a:cubicBezTo>
                <a:cubicBezTo>
                  <a:pt x="54054" y="7080"/>
                  <a:pt x="53887" y="7064"/>
                  <a:pt x="53784" y="7069"/>
                </a:cubicBezTo>
                <a:cubicBezTo>
                  <a:pt x="53738" y="7071"/>
                  <a:pt x="53656" y="7127"/>
                  <a:pt x="53667" y="7047"/>
                </a:cubicBezTo>
                <a:cubicBezTo>
                  <a:pt x="53593" y="7043"/>
                  <a:pt x="53575" y="7081"/>
                  <a:pt x="53549" y="7113"/>
                </a:cubicBezTo>
                <a:cubicBezTo>
                  <a:pt x="53499" y="7099"/>
                  <a:pt x="53531" y="7062"/>
                  <a:pt x="53579" y="7069"/>
                </a:cubicBezTo>
                <a:cubicBezTo>
                  <a:pt x="53568" y="7040"/>
                  <a:pt x="53505" y="7050"/>
                  <a:pt x="53462" y="7047"/>
                </a:cubicBezTo>
                <a:cubicBezTo>
                  <a:pt x="53508" y="7109"/>
                  <a:pt x="53411" y="7141"/>
                  <a:pt x="53549" y="7136"/>
                </a:cubicBezTo>
                <a:cubicBezTo>
                  <a:pt x="53676" y="7176"/>
                  <a:pt x="53306" y="7138"/>
                  <a:pt x="53432" y="7179"/>
                </a:cubicBezTo>
                <a:cubicBezTo>
                  <a:pt x="53426" y="7210"/>
                  <a:pt x="53378" y="7179"/>
                  <a:pt x="53286" y="7179"/>
                </a:cubicBezTo>
                <a:cubicBezTo>
                  <a:pt x="53222" y="7179"/>
                  <a:pt x="53168" y="7216"/>
                  <a:pt x="53139" y="7179"/>
                </a:cubicBezTo>
                <a:cubicBezTo>
                  <a:pt x="53196" y="7136"/>
                  <a:pt x="53378" y="7172"/>
                  <a:pt x="53432" y="7113"/>
                </a:cubicBezTo>
                <a:cubicBezTo>
                  <a:pt x="53408" y="7088"/>
                  <a:pt x="53393" y="7054"/>
                  <a:pt x="53403" y="7003"/>
                </a:cubicBezTo>
                <a:cubicBezTo>
                  <a:pt x="53347" y="6984"/>
                  <a:pt x="53433" y="6990"/>
                  <a:pt x="53432" y="6959"/>
                </a:cubicBezTo>
                <a:cubicBezTo>
                  <a:pt x="53484" y="6975"/>
                  <a:pt x="53436" y="6999"/>
                  <a:pt x="53432" y="7025"/>
                </a:cubicBezTo>
                <a:cubicBezTo>
                  <a:pt x="53467" y="7011"/>
                  <a:pt x="53575" y="7053"/>
                  <a:pt x="53579" y="7003"/>
                </a:cubicBezTo>
                <a:cubicBezTo>
                  <a:pt x="53582" y="6950"/>
                  <a:pt x="53609" y="7026"/>
                  <a:pt x="53608" y="7025"/>
                </a:cubicBezTo>
                <a:cubicBezTo>
                  <a:pt x="53649" y="7046"/>
                  <a:pt x="53735" y="7050"/>
                  <a:pt x="53724" y="6981"/>
                </a:cubicBezTo>
                <a:cubicBezTo>
                  <a:pt x="53800" y="7040"/>
                  <a:pt x="53866" y="6978"/>
                  <a:pt x="53901" y="7047"/>
                </a:cubicBezTo>
                <a:cubicBezTo>
                  <a:pt x="54062" y="7023"/>
                  <a:pt x="54300" y="6984"/>
                  <a:pt x="54429" y="7003"/>
                </a:cubicBezTo>
                <a:cubicBezTo>
                  <a:pt x="54471" y="6990"/>
                  <a:pt x="54501" y="6969"/>
                  <a:pt x="54516" y="6937"/>
                </a:cubicBezTo>
                <a:close/>
                <a:moveTo>
                  <a:pt x="49592" y="6937"/>
                </a:moveTo>
                <a:cubicBezTo>
                  <a:pt x="49704" y="6975"/>
                  <a:pt x="49529" y="6973"/>
                  <a:pt x="49534" y="7003"/>
                </a:cubicBezTo>
                <a:cubicBezTo>
                  <a:pt x="49443" y="6981"/>
                  <a:pt x="49597" y="6966"/>
                  <a:pt x="49592" y="6937"/>
                </a:cubicBezTo>
                <a:close/>
                <a:moveTo>
                  <a:pt x="45577" y="6959"/>
                </a:moveTo>
                <a:cubicBezTo>
                  <a:pt x="45548" y="6994"/>
                  <a:pt x="45549" y="7047"/>
                  <a:pt x="45489" y="7003"/>
                </a:cubicBezTo>
                <a:cubicBezTo>
                  <a:pt x="45511" y="6989"/>
                  <a:pt x="45528" y="6975"/>
                  <a:pt x="45548" y="6959"/>
                </a:cubicBezTo>
                <a:cubicBezTo>
                  <a:pt x="45538" y="6968"/>
                  <a:pt x="45512" y="6928"/>
                  <a:pt x="45548" y="6937"/>
                </a:cubicBezTo>
                <a:cubicBezTo>
                  <a:pt x="45550" y="6938"/>
                  <a:pt x="45553" y="6972"/>
                  <a:pt x="45577" y="6959"/>
                </a:cubicBezTo>
                <a:close/>
                <a:moveTo>
                  <a:pt x="53696" y="6871"/>
                </a:moveTo>
                <a:cubicBezTo>
                  <a:pt x="53764" y="6887"/>
                  <a:pt x="53621" y="6974"/>
                  <a:pt x="53579" y="6915"/>
                </a:cubicBezTo>
                <a:cubicBezTo>
                  <a:pt x="53557" y="6855"/>
                  <a:pt x="53717" y="6930"/>
                  <a:pt x="53696" y="6871"/>
                </a:cubicBezTo>
                <a:close/>
                <a:moveTo>
                  <a:pt x="50149" y="6893"/>
                </a:moveTo>
                <a:cubicBezTo>
                  <a:pt x="50184" y="6862"/>
                  <a:pt x="50160" y="6891"/>
                  <a:pt x="50149" y="6915"/>
                </a:cubicBezTo>
                <a:cubicBezTo>
                  <a:pt x="50115" y="6911"/>
                  <a:pt x="50097" y="6920"/>
                  <a:pt x="50090" y="6937"/>
                </a:cubicBezTo>
                <a:cubicBezTo>
                  <a:pt x="50052" y="6929"/>
                  <a:pt x="50044" y="6898"/>
                  <a:pt x="50002" y="6893"/>
                </a:cubicBezTo>
                <a:cubicBezTo>
                  <a:pt x="50022" y="6870"/>
                  <a:pt x="50070" y="6870"/>
                  <a:pt x="50061" y="6827"/>
                </a:cubicBezTo>
                <a:cubicBezTo>
                  <a:pt x="50132" y="6818"/>
                  <a:pt x="50045" y="6927"/>
                  <a:pt x="50149" y="6893"/>
                </a:cubicBezTo>
                <a:close/>
                <a:moveTo>
                  <a:pt x="53784" y="6804"/>
                </a:moveTo>
                <a:cubicBezTo>
                  <a:pt x="53787" y="6749"/>
                  <a:pt x="53883" y="6761"/>
                  <a:pt x="53960" y="6761"/>
                </a:cubicBezTo>
                <a:cubicBezTo>
                  <a:pt x="53886" y="6818"/>
                  <a:pt x="54027" y="6909"/>
                  <a:pt x="53842" y="6893"/>
                </a:cubicBezTo>
                <a:cubicBezTo>
                  <a:pt x="53847" y="6867"/>
                  <a:pt x="53896" y="6875"/>
                  <a:pt x="53930" y="6871"/>
                </a:cubicBezTo>
                <a:cubicBezTo>
                  <a:pt x="53877" y="6825"/>
                  <a:pt x="53887" y="6764"/>
                  <a:pt x="53784" y="6804"/>
                </a:cubicBezTo>
                <a:close/>
                <a:moveTo>
                  <a:pt x="55043" y="6761"/>
                </a:moveTo>
                <a:cubicBezTo>
                  <a:pt x="55036" y="6722"/>
                  <a:pt x="55071" y="6716"/>
                  <a:pt x="55073" y="6739"/>
                </a:cubicBezTo>
                <a:cubicBezTo>
                  <a:pt x="55079" y="6771"/>
                  <a:pt x="55162" y="6747"/>
                  <a:pt x="55162" y="6783"/>
                </a:cubicBezTo>
                <a:cubicBezTo>
                  <a:pt x="55099" y="6792"/>
                  <a:pt x="55083" y="6767"/>
                  <a:pt x="55043" y="6761"/>
                </a:cubicBezTo>
                <a:close/>
                <a:moveTo>
                  <a:pt x="43174" y="6717"/>
                </a:moveTo>
                <a:cubicBezTo>
                  <a:pt x="43215" y="6725"/>
                  <a:pt x="43176" y="6755"/>
                  <a:pt x="43144" y="6761"/>
                </a:cubicBezTo>
                <a:cubicBezTo>
                  <a:pt x="43154" y="6805"/>
                  <a:pt x="43138" y="6830"/>
                  <a:pt x="43086" y="6827"/>
                </a:cubicBezTo>
                <a:cubicBezTo>
                  <a:pt x="43078" y="6762"/>
                  <a:pt x="43141" y="6750"/>
                  <a:pt x="43174" y="6717"/>
                </a:cubicBezTo>
                <a:close/>
                <a:moveTo>
                  <a:pt x="58942" y="6915"/>
                </a:moveTo>
                <a:cubicBezTo>
                  <a:pt x="58852" y="6893"/>
                  <a:pt x="58975" y="6855"/>
                  <a:pt x="59000" y="6849"/>
                </a:cubicBezTo>
                <a:cubicBezTo>
                  <a:pt x="58928" y="6823"/>
                  <a:pt x="59072" y="6758"/>
                  <a:pt x="58942" y="6761"/>
                </a:cubicBezTo>
                <a:cubicBezTo>
                  <a:pt x="58951" y="6727"/>
                  <a:pt x="59018" y="6747"/>
                  <a:pt x="59060" y="6739"/>
                </a:cubicBezTo>
                <a:cubicBezTo>
                  <a:pt x="59118" y="6727"/>
                  <a:pt x="59174" y="6711"/>
                  <a:pt x="59235" y="6695"/>
                </a:cubicBezTo>
                <a:cubicBezTo>
                  <a:pt x="59297" y="6678"/>
                  <a:pt x="59351" y="6617"/>
                  <a:pt x="59412" y="6673"/>
                </a:cubicBezTo>
                <a:cubicBezTo>
                  <a:pt x="59399" y="6674"/>
                  <a:pt x="59337" y="6737"/>
                  <a:pt x="59324" y="6739"/>
                </a:cubicBezTo>
                <a:cubicBezTo>
                  <a:pt x="59306" y="6742"/>
                  <a:pt x="59282" y="6722"/>
                  <a:pt x="59294" y="6717"/>
                </a:cubicBezTo>
                <a:cubicBezTo>
                  <a:pt x="59232" y="6745"/>
                  <a:pt x="59114" y="6805"/>
                  <a:pt x="59177" y="6849"/>
                </a:cubicBezTo>
                <a:cubicBezTo>
                  <a:pt x="59171" y="6873"/>
                  <a:pt x="59148" y="6861"/>
                  <a:pt x="59148" y="6849"/>
                </a:cubicBezTo>
                <a:cubicBezTo>
                  <a:pt x="59072" y="6866"/>
                  <a:pt x="58981" y="6870"/>
                  <a:pt x="58942" y="6915"/>
                </a:cubicBezTo>
                <a:close/>
                <a:moveTo>
                  <a:pt x="56656" y="6277"/>
                </a:moveTo>
                <a:cubicBezTo>
                  <a:pt x="56671" y="6270"/>
                  <a:pt x="56701" y="6212"/>
                  <a:pt x="56713" y="6211"/>
                </a:cubicBezTo>
                <a:cubicBezTo>
                  <a:pt x="56748" y="6207"/>
                  <a:pt x="56752" y="6283"/>
                  <a:pt x="56656" y="6277"/>
                </a:cubicBezTo>
                <a:close/>
                <a:moveTo>
                  <a:pt x="53784" y="6188"/>
                </a:moveTo>
                <a:cubicBezTo>
                  <a:pt x="53749" y="6192"/>
                  <a:pt x="53758" y="6229"/>
                  <a:pt x="53754" y="6254"/>
                </a:cubicBezTo>
                <a:cubicBezTo>
                  <a:pt x="53653" y="6237"/>
                  <a:pt x="53631" y="6295"/>
                  <a:pt x="53579" y="6254"/>
                </a:cubicBezTo>
                <a:cubicBezTo>
                  <a:pt x="53595" y="6234"/>
                  <a:pt x="53661" y="6222"/>
                  <a:pt x="53608" y="6211"/>
                </a:cubicBezTo>
                <a:cubicBezTo>
                  <a:pt x="53644" y="6179"/>
                  <a:pt x="53709" y="6169"/>
                  <a:pt x="53784" y="6166"/>
                </a:cubicBezTo>
                <a:cubicBezTo>
                  <a:pt x="53770" y="6124"/>
                  <a:pt x="53700" y="6127"/>
                  <a:pt x="53724" y="6057"/>
                </a:cubicBezTo>
                <a:cubicBezTo>
                  <a:pt x="53754" y="6056"/>
                  <a:pt x="53748" y="6030"/>
                  <a:pt x="53754" y="6013"/>
                </a:cubicBezTo>
                <a:cubicBezTo>
                  <a:pt x="53827" y="6010"/>
                  <a:pt x="53896" y="6009"/>
                  <a:pt x="53930" y="6034"/>
                </a:cubicBezTo>
                <a:cubicBezTo>
                  <a:pt x="53930" y="6064"/>
                  <a:pt x="53930" y="6093"/>
                  <a:pt x="53930" y="6123"/>
                </a:cubicBezTo>
                <a:cubicBezTo>
                  <a:pt x="53878" y="6120"/>
                  <a:pt x="53868" y="6150"/>
                  <a:pt x="53812" y="6144"/>
                </a:cubicBezTo>
                <a:cubicBezTo>
                  <a:pt x="53787" y="6190"/>
                  <a:pt x="53889" y="6243"/>
                  <a:pt x="53901" y="6188"/>
                </a:cubicBezTo>
                <a:cubicBezTo>
                  <a:pt x="53964" y="6232"/>
                  <a:pt x="53793" y="6283"/>
                  <a:pt x="53784" y="6188"/>
                </a:cubicBezTo>
                <a:close/>
                <a:moveTo>
                  <a:pt x="52318" y="6166"/>
                </a:moveTo>
                <a:cubicBezTo>
                  <a:pt x="52272" y="6168"/>
                  <a:pt x="52206" y="6156"/>
                  <a:pt x="52200" y="6188"/>
                </a:cubicBezTo>
                <a:cubicBezTo>
                  <a:pt x="52157" y="6169"/>
                  <a:pt x="52209" y="6156"/>
                  <a:pt x="52172" y="6100"/>
                </a:cubicBezTo>
                <a:cubicBezTo>
                  <a:pt x="52240" y="6049"/>
                  <a:pt x="52328" y="6096"/>
                  <a:pt x="52318" y="6166"/>
                </a:cubicBezTo>
                <a:close/>
                <a:moveTo>
                  <a:pt x="55073" y="5859"/>
                </a:moveTo>
                <a:cubicBezTo>
                  <a:pt x="55066" y="5880"/>
                  <a:pt x="55002" y="5898"/>
                  <a:pt x="54956" y="5902"/>
                </a:cubicBezTo>
                <a:cubicBezTo>
                  <a:pt x="54892" y="5910"/>
                  <a:pt x="54814" y="5872"/>
                  <a:pt x="54810" y="5902"/>
                </a:cubicBezTo>
                <a:cubicBezTo>
                  <a:pt x="54741" y="5890"/>
                  <a:pt x="54826" y="5845"/>
                  <a:pt x="54898" y="5859"/>
                </a:cubicBezTo>
                <a:cubicBezTo>
                  <a:pt x="54906" y="5860"/>
                  <a:pt x="54939" y="5880"/>
                  <a:pt x="54927" y="5881"/>
                </a:cubicBezTo>
                <a:cubicBezTo>
                  <a:pt x="54976" y="5878"/>
                  <a:pt x="55030" y="5836"/>
                  <a:pt x="55073" y="5859"/>
                </a:cubicBezTo>
                <a:close/>
                <a:moveTo>
                  <a:pt x="43526" y="5352"/>
                </a:moveTo>
                <a:cubicBezTo>
                  <a:pt x="43516" y="5403"/>
                  <a:pt x="43397" y="5373"/>
                  <a:pt x="43379" y="5418"/>
                </a:cubicBezTo>
                <a:cubicBezTo>
                  <a:pt x="43316" y="5397"/>
                  <a:pt x="43434" y="5330"/>
                  <a:pt x="43526" y="5352"/>
                </a:cubicBezTo>
                <a:close/>
                <a:moveTo>
                  <a:pt x="56041" y="4318"/>
                </a:moveTo>
                <a:cubicBezTo>
                  <a:pt x="56003" y="4299"/>
                  <a:pt x="56207" y="4291"/>
                  <a:pt x="56128" y="4318"/>
                </a:cubicBezTo>
                <a:cubicBezTo>
                  <a:pt x="56083" y="4332"/>
                  <a:pt x="56087" y="4335"/>
                  <a:pt x="56041" y="4318"/>
                </a:cubicBezTo>
                <a:close/>
                <a:moveTo>
                  <a:pt x="54839" y="4273"/>
                </a:moveTo>
                <a:cubicBezTo>
                  <a:pt x="54795" y="4213"/>
                  <a:pt x="54982" y="4333"/>
                  <a:pt x="54986" y="4296"/>
                </a:cubicBezTo>
                <a:cubicBezTo>
                  <a:pt x="54983" y="4326"/>
                  <a:pt x="54907" y="4314"/>
                  <a:pt x="54868" y="4318"/>
                </a:cubicBezTo>
                <a:cubicBezTo>
                  <a:pt x="54872" y="4291"/>
                  <a:pt x="54862" y="4278"/>
                  <a:pt x="54839" y="4273"/>
                </a:cubicBezTo>
                <a:close/>
                <a:moveTo>
                  <a:pt x="56538" y="3745"/>
                </a:moveTo>
                <a:cubicBezTo>
                  <a:pt x="56544" y="3744"/>
                  <a:pt x="56570" y="3711"/>
                  <a:pt x="56598" y="3723"/>
                </a:cubicBezTo>
                <a:cubicBezTo>
                  <a:pt x="56598" y="3723"/>
                  <a:pt x="56600" y="3765"/>
                  <a:pt x="56598" y="3767"/>
                </a:cubicBezTo>
                <a:cubicBezTo>
                  <a:pt x="56578" y="3782"/>
                  <a:pt x="56564" y="3746"/>
                  <a:pt x="56568" y="3745"/>
                </a:cubicBezTo>
                <a:cubicBezTo>
                  <a:pt x="56558" y="3747"/>
                  <a:pt x="56524" y="3774"/>
                  <a:pt x="56510" y="3767"/>
                </a:cubicBezTo>
                <a:cubicBezTo>
                  <a:pt x="56470" y="3749"/>
                  <a:pt x="56503" y="3749"/>
                  <a:pt x="56538" y="3745"/>
                </a:cubicBezTo>
                <a:close/>
                <a:moveTo>
                  <a:pt x="56656" y="3569"/>
                </a:moveTo>
                <a:cubicBezTo>
                  <a:pt x="56740" y="3581"/>
                  <a:pt x="56612" y="3604"/>
                  <a:pt x="56627" y="3635"/>
                </a:cubicBezTo>
                <a:cubicBezTo>
                  <a:pt x="56530" y="3614"/>
                  <a:pt x="56660" y="3592"/>
                  <a:pt x="56656" y="3569"/>
                </a:cubicBezTo>
                <a:close/>
                <a:moveTo>
                  <a:pt x="53110" y="3260"/>
                </a:moveTo>
                <a:cubicBezTo>
                  <a:pt x="53104" y="3242"/>
                  <a:pt x="53121" y="3240"/>
                  <a:pt x="53139" y="3239"/>
                </a:cubicBezTo>
                <a:cubicBezTo>
                  <a:pt x="53164" y="3235"/>
                  <a:pt x="53166" y="3247"/>
                  <a:pt x="53168" y="3260"/>
                </a:cubicBezTo>
                <a:cubicBezTo>
                  <a:pt x="53134" y="3257"/>
                  <a:pt x="53116" y="3266"/>
                  <a:pt x="53110" y="3283"/>
                </a:cubicBezTo>
                <a:cubicBezTo>
                  <a:pt x="53004" y="3299"/>
                  <a:pt x="53004" y="3245"/>
                  <a:pt x="53110" y="3260"/>
                </a:cubicBezTo>
                <a:close/>
                <a:moveTo>
                  <a:pt x="41385" y="2733"/>
                </a:moveTo>
                <a:cubicBezTo>
                  <a:pt x="41385" y="2710"/>
                  <a:pt x="41385" y="2688"/>
                  <a:pt x="41385" y="2667"/>
                </a:cubicBezTo>
                <a:cubicBezTo>
                  <a:pt x="41496" y="2634"/>
                  <a:pt x="41442" y="2727"/>
                  <a:pt x="41532" y="2710"/>
                </a:cubicBezTo>
                <a:cubicBezTo>
                  <a:pt x="41488" y="2758"/>
                  <a:pt x="41461" y="2695"/>
                  <a:pt x="41385" y="2733"/>
                </a:cubicBezTo>
                <a:close/>
                <a:moveTo>
                  <a:pt x="35758" y="2688"/>
                </a:moveTo>
                <a:cubicBezTo>
                  <a:pt x="35753" y="2670"/>
                  <a:pt x="35770" y="2668"/>
                  <a:pt x="35787" y="2667"/>
                </a:cubicBezTo>
                <a:cubicBezTo>
                  <a:pt x="35812" y="2663"/>
                  <a:pt x="35815" y="2675"/>
                  <a:pt x="35816" y="2688"/>
                </a:cubicBezTo>
                <a:cubicBezTo>
                  <a:pt x="35783" y="2685"/>
                  <a:pt x="35765" y="2694"/>
                  <a:pt x="35758" y="2710"/>
                </a:cubicBezTo>
                <a:cubicBezTo>
                  <a:pt x="35652" y="2727"/>
                  <a:pt x="35652" y="2673"/>
                  <a:pt x="35758" y="2688"/>
                </a:cubicBezTo>
                <a:close/>
                <a:moveTo>
                  <a:pt x="41737" y="2644"/>
                </a:moveTo>
                <a:cubicBezTo>
                  <a:pt x="41756" y="2700"/>
                  <a:pt x="41689" y="2675"/>
                  <a:pt x="41650" y="2688"/>
                </a:cubicBezTo>
                <a:cubicBezTo>
                  <a:pt x="41611" y="2701"/>
                  <a:pt x="41536" y="2764"/>
                  <a:pt x="41561" y="2688"/>
                </a:cubicBezTo>
                <a:cubicBezTo>
                  <a:pt x="41647" y="2694"/>
                  <a:pt x="41652" y="2638"/>
                  <a:pt x="41737" y="2644"/>
                </a:cubicBezTo>
                <a:close/>
                <a:moveTo>
                  <a:pt x="46280" y="2534"/>
                </a:moveTo>
                <a:cubicBezTo>
                  <a:pt x="46289" y="2546"/>
                  <a:pt x="46366" y="2568"/>
                  <a:pt x="46369" y="2579"/>
                </a:cubicBezTo>
                <a:cubicBezTo>
                  <a:pt x="46373" y="2603"/>
                  <a:pt x="46273" y="2607"/>
                  <a:pt x="46280" y="2534"/>
                </a:cubicBezTo>
                <a:close/>
                <a:moveTo>
                  <a:pt x="55952" y="2468"/>
                </a:moveTo>
                <a:cubicBezTo>
                  <a:pt x="56006" y="2483"/>
                  <a:pt x="55902" y="2561"/>
                  <a:pt x="55836" y="2556"/>
                </a:cubicBezTo>
                <a:cubicBezTo>
                  <a:pt x="55807" y="2477"/>
                  <a:pt x="55967" y="2538"/>
                  <a:pt x="55952" y="2468"/>
                </a:cubicBezTo>
                <a:close/>
                <a:moveTo>
                  <a:pt x="18406" y="2623"/>
                </a:moveTo>
                <a:cubicBezTo>
                  <a:pt x="18519" y="2606"/>
                  <a:pt x="18470" y="2765"/>
                  <a:pt x="18377" y="2733"/>
                </a:cubicBezTo>
                <a:cubicBezTo>
                  <a:pt x="18373" y="2781"/>
                  <a:pt x="18481" y="2743"/>
                  <a:pt x="18523" y="2755"/>
                </a:cubicBezTo>
                <a:cubicBezTo>
                  <a:pt x="18559" y="2779"/>
                  <a:pt x="18535" y="2811"/>
                  <a:pt x="18523" y="2776"/>
                </a:cubicBezTo>
                <a:cubicBezTo>
                  <a:pt x="18407" y="2788"/>
                  <a:pt x="18436" y="2788"/>
                  <a:pt x="18319" y="2776"/>
                </a:cubicBezTo>
                <a:cubicBezTo>
                  <a:pt x="18360" y="2734"/>
                  <a:pt x="18396" y="2688"/>
                  <a:pt x="18406" y="2623"/>
                </a:cubicBezTo>
                <a:close/>
                <a:moveTo>
                  <a:pt x="55689" y="2381"/>
                </a:moveTo>
                <a:cubicBezTo>
                  <a:pt x="55751" y="2387"/>
                  <a:pt x="55695" y="2484"/>
                  <a:pt x="55630" y="2468"/>
                </a:cubicBezTo>
                <a:cubicBezTo>
                  <a:pt x="55594" y="2397"/>
                  <a:pt x="55725" y="2451"/>
                  <a:pt x="55689" y="2381"/>
                </a:cubicBezTo>
                <a:close/>
                <a:moveTo>
                  <a:pt x="36784" y="2381"/>
                </a:moveTo>
                <a:cubicBezTo>
                  <a:pt x="36841" y="2390"/>
                  <a:pt x="36910" y="2388"/>
                  <a:pt x="36901" y="2447"/>
                </a:cubicBezTo>
                <a:cubicBezTo>
                  <a:pt x="36807" y="2387"/>
                  <a:pt x="36727" y="2479"/>
                  <a:pt x="36608" y="2468"/>
                </a:cubicBezTo>
                <a:cubicBezTo>
                  <a:pt x="36555" y="2319"/>
                  <a:pt x="36828" y="2480"/>
                  <a:pt x="36784" y="2381"/>
                </a:cubicBezTo>
                <a:close/>
                <a:moveTo>
                  <a:pt x="56656" y="2358"/>
                </a:moveTo>
                <a:cubicBezTo>
                  <a:pt x="56701" y="2366"/>
                  <a:pt x="56631" y="2397"/>
                  <a:pt x="56685" y="2403"/>
                </a:cubicBezTo>
                <a:cubicBezTo>
                  <a:pt x="56659" y="2462"/>
                  <a:pt x="56582" y="2380"/>
                  <a:pt x="56538" y="2381"/>
                </a:cubicBezTo>
                <a:cubicBezTo>
                  <a:pt x="56547" y="2303"/>
                  <a:pt x="56648" y="2436"/>
                  <a:pt x="56656" y="2358"/>
                </a:cubicBezTo>
                <a:close/>
                <a:moveTo>
                  <a:pt x="39804" y="2403"/>
                </a:moveTo>
                <a:cubicBezTo>
                  <a:pt x="39805" y="2346"/>
                  <a:pt x="39918" y="2371"/>
                  <a:pt x="39920" y="2315"/>
                </a:cubicBezTo>
                <a:cubicBezTo>
                  <a:pt x="39940" y="2358"/>
                  <a:pt x="40095" y="2301"/>
                  <a:pt x="40067" y="2381"/>
                </a:cubicBezTo>
                <a:cubicBezTo>
                  <a:pt x="40090" y="2374"/>
                  <a:pt x="40096" y="2361"/>
                  <a:pt x="40125" y="2358"/>
                </a:cubicBezTo>
                <a:cubicBezTo>
                  <a:pt x="40174" y="2354"/>
                  <a:pt x="40175" y="2382"/>
                  <a:pt x="40213" y="2381"/>
                </a:cubicBezTo>
                <a:cubicBezTo>
                  <a:pt x="40234" y="2379"/>
                  <a:pt x="40246" y="2362"/>
                  <a:pt x="40272" y="2358"/>
                </a:cubicBezTo>
                <a:cubicBezTo>
                  <a:pt x="40368" y="2345"/>
                  <a:pt x="40498" y="2345"/>
                  <a:pt x="40565" y="2358"/>
                </a:cubicBezTo>
                <a:cubicBezTo>
                  <a:pt x="40552" y="2376"/>
                  <a:pt x="40539" y="2400"/>
                  <a:pt x="40506" y="2403"/>
                </a:cubicBezTo>
                <a:cubicBezTo>
                  <a:pt x="40474" y="2405"/>
                  <a:pt x="40450" y="2381"/>
                  <a:pt x="40447" y="2381"/>
                </a:cubicBezTo>
                <a:cubicBezTo>
                  <a:pt x="40398" y="2385"/>
                  <a:pt x="40326" y="2420"/>
                  <a:pt x="40242" y="2403"/>
                </a:cubicBezTo>
                <a:cubicBezTo>
                  <a:pt x="40171" y="2335"/>
                  <a:pt x="40088" y="2485"/>
                  <a:pt x="40008" y="2424"/>
                </a:cubicBezTo>
                <a:cubicBezTo>
                  <a:pt x="40004" y="2421"/>
                  <a:pt x="40012" y="2381"/>
                  <a:pt x="40008" y="2381"/>
                </a:cubicBezTo>
                <a:cubicBezTo>
                  <a:pt x="40003" y="2379"/>
                  <a:pt x="39957" y="2399"/>
                  <a:pt x="39949" y="2403"/>
                </a:cubicBezTo>
                <a:cubicBezTo>
                  <a:pt x="39904" y="2424"/>
                  <a:pt x="39888" y="2423"/>
                  <a:pt x="39804" y="2403"/>
                </a:cubicBezTo>
                <a:close/>
                <a:moveTo>
                  <a:pt x="40829" y="2403"/>
                </a:moveTo>
                <a:cubicBezTo>
                  <a:pt x="40775" y="2386"/>
                  <a:pt x="40719" y="2389"/>
                  <a:pt x="40682" y="2381"/>
                </a:cubicBezTo>
                <a:cubicBezTo>
                  <a:pt x="40685" y="2382"/>
                  <a:pt x="40669" y="2343"/>
                  <a:pt x="40653" y="2358"/>
                </a:cubicBezTo>
                <a:cubicBezTo>
                  <a:pt x="40625" y="2385"/>
                  <a:pt x="40632" y="2366"/>
                  <a:pt x="40624" y="2336"/>
                </a:cubicBezTo>
                <a:cubicBezTo>
                  <a:pt x="40769" y="2354"/>
                  <a:pt x="40779" y="2336"/>
                  <a:pt x="40946" y="2336"/>
                </a:cubicBezTo>
                <a:cubicBezTo>
                  <a:pt x="41013" y="2343"/>
                  <a:pt x="40979" y="2273"/>
                  <a:pt x="41034" y="2270"/>
                </a:cubicBezTo>
                <a:cubicBezTo>
                  <a:pt x="41138" y="2277"/>
                  <a:pt x="41110" y="2328"/>
                  <a:pt x="41092" y="2381"/>
                </a:cubicBezTo>
                <a:cubicBezTo>
                  <a:pt x="41128" y="2355"/>
                  <a:pt x="41152" y="2361"/>
                  <a:pt x="41151" y="2403"/>
                </a:cubicBezTo>
                <a:cubicBezTo>
                  <a:pt x="41047" y="2393"/>
                  <a:pt x="40982" y="2354"/>
                  <a:pt x="40859" y="2358"/>
                </a:cubicBezTo>
                <a:cubicBezTo>
                  <a:pt x="40829" y="2358"/>
                  <a:pt x="40835" y="2385"/>
                  <a:pt x="40829" y="2403"/>
                </a:cubicBezTo>
                <a:close/>
                <a:moveTo>
                  <a:pt x="38660" y="2270"/>
                </a:moveTo>
                <a:cubicBezTo>
                  <a:pt x="38689" y="2270"/>
                  <a:pt x="38718" y="2270"/>
                  <a:pt x="38748" y="2270"/>
                </a:cubicBezTo>
                <a:cubicBezTo>
                  <a:pt x="38749" y="2336"/>
                  <a:pt x="38612" y="2345"/>
                  <a:pt x="38572" y="2315"/>
                </a:cubicBezTo>
                <a:cubicBezTo>
                  <a:pt x="38585" y="2282"/>
                  <a:pt x="38598" y="2316"/>
                  <a:pt x="38630" y="2315"/>
                </a:cubicBezTo>
                <a:cubicBezTo>
                  <a:pt x="38659" y="2313"/>
                  <a:pt x="38654" y="2288"/>
                  <a:pt x="38660" y="2270"/>
                </a:cubicBezTo>
                <a:close/>
                <a:moveTo>
                  <a:pt x="36168" y="2381"/>
                </a:moveTo>
                <a:cubicBezTo>
                  <a:pt x="36202" y="2385"/>
                  <a:pt x="36185" y="2403"/>
                  <a:pt x="36168" y="2403"/>
                </a:cubicBezTo>
                <a:cubicBezTo>
                  <a:pt x="36181" y="2457"/>
                  <a:pt x="36252" y="2382"/>
                  <a:pt x="36227" y="2336"/>
                </a:cubicBezTo>
                <a:cubicBezTo>
                  <a:pt x="36273" y="2369"/>
                  <a:pt x="36285" y="2425"/>
                  <a:pt x="36403" y="2403"/>
                </a:cubicBezTo>
                <a:cubicBezTo>
                  <a:pt x="36423" y="2381"/>
                  <a:pt x="36566" y="2292"/>
                  <a:pt x="36432" y="2292"/>
                </a:cubicBezTo>
                <a:cubicBezTo>
                  <a:pt x="36433" y="2259"/>
                  <a:pt x="36650" y="2244"/>
                  <a:pt x="36608" y="2315"/>
                </a:cubicBezTo>
                <a:cubicBezTo>
                  <a:pt x="36482" y="2256"/>
                  <a:pt x="36556" y="2365"/>
                  <a:pt x="36462" y="2381"/>
                </a:cubicBezTo>
                <a:cubicBezTo>
                  <a:pt x="36474" y="2423"/>
                  <a:pt x="36596" y="2382"/>
                  <a:pt x="36549" y="2468"/>
                </a:cubicBezTo>
                <a:cubicBezTo>
                  <a:pt x="36413" y="2468"/>
                  <a:pt x="36276" y="2468"/>
                  <a:pt x="36139" y="2468"/>
                </a:cubicBezTo>
                <a:cubicBezTo>
                  <a:pt x="36083" y="2477"/>
                  <a:pt x="36116" y="2554"/>
                  <a:pt x="36022" y="2534"/>
                </a:cubicBezTo>
                <a:cubicBezTo>
                  <a:pt x="36077" y="2496"/>
                  <a:pt x="35998" y="2478"/>
                  <a:pt x="36022" y="2403"/>
                </a:cubicBezTo>
                <a:cubicBezTo>
                  <a:pt x="36096" y="2414"/>
                  <a:pt x="36125" y="2432"/>
                  <a:pt x="36168" y="2381"/>
                </a:cubicBezTo>
                <a:close/>
                <a:moveTo>
                  <a:pt x="37810" y="2249"/>
                </a:moveTo>
                <a:cubicBezTo>
                  <a:pt x="37839" y="2249"/>
                  <a:pt x="37868" y="2249"/>
                  <a:pt x="37898" y="2249"/>
                </a:cubicBezTo>
                <a:cubicBezTo>
                  <a:pt x="37913" y="2300"/>
                  <a:pt x="37854" y="2285"/>
                  <a:pt x="37810" y="2292"/>
                </a:cubicBezTo>
                <a:cubicBezTo>
                  <a:pt x="37812" y="2292"/>
                  <a:pt x="37768" y="2329"/>
                  <a:pt x="37752" y="2315"/>
                </a:cubicBezTo>
                <a:cubicBezTo>
                  <a:pt x="37742" y="2306"/>
                  <a:pt x="37758" y="2280"/>
                  <a:pt x="37752" y="2270"/>
                </a:cubicBezTo>
                <a:cubicBezTo>
                  <a:pt x="37776" y="2267"/>
                  <a:pt x="37779" y="2279"/>
                  <a:pt x="37781" y="2292"/>
                </a:cubicBezTo>
                <a:cubicBezTo>
                  <a:pt x="37809" y="2292"/>
                  <a:pt x="37803" y="2265"/>
                  <a:pt x="37810" y="2249"/>
                </a:cubicBezTo>
                <a:close/>
                <a:moveTo>
                  <a:pt x="43349" y="2204"/>
                </a:moveTo>
                <a:cubicBezTo>
                  <a:pt x="43445" y="2188"/>
                  <a:pt x="43394" y="2248"/>
                  <a:pt x="43349" y="2249"/>
                </a:cubicBezTo>
                <a:cubicBezTo>
                  <a:pt x="43376" y="2295"/>
                  <a:pt x="43562" y="2279"/>
                  <a:pt x="43526" y="2204"/>
                </a:cubicBezTo>
                <a:cubicBezTo>
                  <a:pt x="43591" y="2220"/>
                  <a:pt x="43754" y="2165"/>
                  <a:pt x="43731" y="2249"/>
                </a:cubicBezTo>
                <a:cubicBezTo>
                  <a:pt x="43820" y="2264"/>
                  <a:pt x="43838" y="2225"/>
                  <a:pt x="43906" y="2226"/>
                </a:cubicBezTo>
                <a:cubicBezTo>
                  <a:pt x="43896" y="2255"/>
                  <a:pt x="43855" y="2261"/>
                  <a:pt x="43848" y="2292"/>
                </a:cubicBezTo>
                <a:cubicBezTo>
                  <a:pt x="43937" y="2319"/>
                  <a:pt x="44000" y="2219"/>
                  <a:pt x="43935" y="2204"/>
                </a:cubicBezTo>
                <a:cubicBezTo>
                  <a:pt x="43961" y="2120"/>
                  <a:pt x="44018" y="2246"/>
                  <a:pt x="44023" y="2249"/>
                </a:cubicBezTo>
                <a:cubicBezTo>
                  <a:pt x="44033" y="2252"/>
                  <a:pt x="44137" y="2189"/>
                  <a:pt x="44112" y="2270"/>
                </a:cubicBezTo>
                <a:cubicBezTo>
                  <a:pt x="44210" y="2271"/>
                  <a:pt x="44238" y="2219"/>
                  <a:pt x="44287" y="2183"/>
                </a:cubicBezTo>
                <a:cubicBezTo>
                  <a:pt x="44411" y="2178"/>
                  <a:pt x="44287" y="2216"/>
                  <a:pt x="44287" y="2249"/>
                </a:cubicBezTo>
                <a:cubicBezTo>
                  <a:pt x="44364" y="2255"/>
                  <a:pt x="44434" y="2256"/>
                  <a:pt x="44404" y="2183"/>
                </a:cubicBezTo>
                <a:cubicBezTo>
                  <a:pt x="44545" y="2173"/>
                  <a:pt x="44626" y="2206"/>
                  <a:pt x="44668" y="2270"/>
                </a:cubicBezTo>
                <a:cubicBezTo>
                  <a:pt x="44749" y="2265"/>
                  <a:pt x="44758" y="2205"/>
                  <a:pt x="44785" y="2161"/>
                </a:cubicBezTo>
                <a:cubicBezTo>
                  <a:pt x="44814" y="2161"/>
                  <a:pt x="44809" y="2187"/>
                  <a:pt x="44815" y="2204"/>
                </a:cubicBezTo>
                <a:cubicBezTo>
                  <a:pt x="44857" y="2216"/>
                  <a:pt x="44966" y="2178"/>
                  <a:pt x="44962" y="2226"/>
                </a:cubicBezTo>
                <a:cubicBezTo>
                  <a:pt x="45021" y="2220"/>
                  <a:pt x="45019" y="2166"/>
                  <a:pt x="45078" y="2161"/>
                </a:cubicBezTo>
                <a:cubicBezTo>
                  <a:pt x="45200" y="2208"/>
                  <a:pt x="45460" y="2220"/>
                  <a:pt x="45577" y="2204"/>
                </a:cubicBezTo>
                <a:cubicBezTo>
                  <a:pt x="45552" y="2292"/>
                  <a:pt x="45380" y="2268"/>
                  <a:pt x="45254" y="2270"/>
                </a:cubicBezTo>
                <a:cubicBezTo>
                  <a:pt x="45234" y="2270"/>
                  <a:pt x="45137" y="2319"/>
                  <a:pt x="45108" y="2292"/>
                </a:cubicBezTo>
                <a:cubicBezTo>
                  <a:pt x="45106" y="2291"/>
                  <a:pt x="45110" y="2270"/>
                  <a:pt x="45108" y="2270"/>
                </a:cubicBezTo>
                <a:cubicBezTo>
                  <a:pt x="45064" y="2265"/>
                  <a:pt x="45064" y="2292"/>
                  <a:pt x="45049" y="2292"/>
                </a:cubicBezTo>
                <a:cubicBezTo>
                  <a:pt x="45081" y="2291"/>
                  <a:pt x="44881" y="2237"/>
                  <a:pt x="44844" y="2270"/>
                </a:cubicBezTo>
                <a:cubicBezTo>
                  <a:pt x="44809" y="2301"/>
                  <a:pt x="44832" y="2271"/>
                  <a:pt x="44844" y="2249"/>
                </a:cubicBezTo>
                <a:cubicBezTo>
                  <a:pt x="44794" y="2240"/>
                  <a:pt x="44789" y="2265"/>
                  <a:pt x="44785" y="2292"/>
                </a:cubicBezTo>
                <a:cubicBezTo>
                  <a:pt x="44736" y="2262"/>
                  <a:pt x="44536" y="2333"/>
                  <a:pt x="44492" y="2292"/>
                </a:cubicBezTo>
                <a:cubicBezTo>
                  <a:pt x="44458" y="2261"/>
                  <a:pt x="44322" y="2302"/>
                  <a:pt x="44228" y="2315"/>
                </a:cubicBezTo>
                <a:cubicBezTo>
                  <a:pt x="44238" y="2313"/>
                  <a:pt x="44217" y="2289"/>
                  <a:pt x="44199" y="2292"/>
                </a:cubicBezTo>
                <a:cubicBezTo>
                  <a:pt x="44196" y="2292"/>
                  <a:pt x="44193" y="2313"/>
                  <a:pt x="44170" y="2315"/>
                </a:cubicBezTo>
                <a:cubicBezTo>
                  <a:pt x="44053" y="2321"/>
                  <a:pt x="43886" y="2339"/>
                  <a:pt x="43789" y="2315"/>
                </a:cubicBezTo>
                <a:cubicBezTo>
                  <a:pt x="43787" y="2313"/>
                  <a:pt x="43825" y="2279"/>
                  <a:pt x="43818" y="2270"/>
                </a:cubicBezTo>
                <a:cubicBezTo>
                  <a:pt x="43724" y="2250"/>
                  <a:pt x="43778" y="2343"/>
                  <a:pt x="43701" y="2336"/>
                </a:cubicBezTo>
                <a:cubicBezTo>
                  <a:pt x="43649" y="2324"/>
                  <a:pt x="43579" y="2325"/>
                  <a:pt x="43555" y="2292"/>
                </a:cubicBezTo>
                <a:cubicBezTo>
                  <a:pt x="43455" y="2327"/>
                  <a:pt x="43400" y="2330"/>
                  <a:pt x="43291" y="2315"/>
                </a:cubicBezTo>
                <a:cubicBezTo>
                  <a:pt x="43269" y="2247"/>
                  <a:pt x="43371" y="2272"/>
                  <a:pt x="43349" y="2204"/>
                </a:cubicBezTo>
                <a:close/>
                <a:moveTo>
                  <a:pt x="47980" y="2183"/>
                </a:moveTo>
                <a:cubicBezTo>
                  <a:pt x="47908" y="2198"/>
                  <a:pt x="48001" y="2109"/>
                  <a:pt x="48010" y="2116"/>
                </a:cubicBezTo>
                <a:cubicBezTo>
                  <a:pt x="48013" y="2119"/>
                  <a:pt x="48005" y="2137"/>
                  <a:pt x="48010" y="2138"/>
                </a:cubicBezTo>
                <a:cubicBezTo>
                  <a:pt x="48015" y="2139"/>
                  <a:pt x="48098" y="2137"/>
                  <a:pt x="48098" y="2138"/>
                </a:cubicBezTo>
                <a:cubicBezTo>
                  <a:pt x="48096" y="2201"/>
                  <a:pt x="48020" y="2117"/>
                  <a:pt x="47980" y="2183"/>
                </a:cubicBezTo>
                <a:close/>
                <a:moveTo>
                  <a:pt x="47687" y="2072"/>
                </a:moveTo>
                <a:cubicBezTo>
                  <a:pt x="47713" y="2143"/>
                  <a:pt x="47641" y="2140"/>
                  <a:pt x="47629" y="2183"/>
                </a:cubicBezTo>
                <a:cubicBezTo>
                  <a:pt x="47602" y="2195"/>
                  <a:pt x="47607" y="2051"/>
                  <a:pt x="47687" y="2072"/>
                </a:cubicBezTo>
                <a:close/>
                <a:moveTo>
                  <a:pt x="47570" y="2072"/>
                </a:moveTo>
                <a:cubicBezTo>
                  <a:pt x="47574" y="2101"/>
                  <a:pt x="47471" y="2154"/>
                  <a:pt x="47541" y="2161"/>
                </a:cubicBezTo>
                <a:cubicBezTo>
                  <a:pt x="47483" y="2223"/>
                  <a:pt x="47422" y="2069"/>
                  <a:pt x="47365" y="2204"/>
                </a:cubicBezTo>
                <a:cubicBezTo>
                  <a:pt x="47333" y="2199"/>
                  <a:pt x="47345" y="2161"/>
                  <a:pt x="47306" y="2161"/>
                </a:cubicBezTo>
                <a:cubicBezTo>
                  <a:pt x="47335" y="2124"/>
                  <a:pt x="47430" y="2136"/>
                  <a:pt x="47481" y="2116"/>
                </a:cubicBezTo>
                <a:cubicBezTo>
                  <a:pt x="47512" y="2102"/>
                  <a:pt x="47513" y="2066"/>
                  <a:pt x="47570" y="2072"/>
                </a:cubicBezTo>
                <a:close/>
                <a:moveTo>
                  <a:pt x="43174" y="2072"/>
                </a:moveTo>
                <a:cubicBezTo>
                  <a:pt x="43167" y="2103"/>
                  <a:pt x="43086" y="2079"/>
                  <a:pt x="43086" y="2116"/>
                </a:cubicBezTo>
                <a:cubicBezTo>
                  <a:pt x="43012" y="2106"/>
                  <a:pt x="43114" y="2053"/>
                  <a:pt x="43174" y="2072"/>
                </a:cubicBezTo>
                <a:close/>
                <a:moveTo>
                  <a:pt x="45723" y="2094"/>
                </a:moveTo>
                <a:cubicBezTo>
                  <a:pt x="45731" y="2071"/>
                  <a:pt x="45781" y="2079"/>
                  <a:pt x="45782" y="2050"/>
                </a:cubicBezTo>
                <a:cubicBezTo>
                  <a:pt x="45892" y="2072"/>
                  <a:pt x="45954" y="2026"/>
                  <a:pt x="45958" y="2094"/>
                </a:cubicBezTo>
                <a:cubicBezTo>
                  <a:pt x="45865" y="2060"/>
                  <a:pt x="45829" y="2087"/>
                  <a:pt x="45723" y="2094"/>
                </a:cubicBezTo>
                <a:close/>
                <a:moveTo>
                  <a:pt x="46955" y="2050"/>
                </a:moveTo>
                <a:cubicBezTo>
                  <a:pt x="46950" y="2049"/>
                  <a:pt x="46958" y="2030"/>
                  <a:pt x="46955" y="2029"/>
                </a:cubicBezTo>
                <a:cubicBezTo>
                  <a:pt x="47030" y="2063"/>
                  <a:pt x="46845" y="2074"/>
                  <a:pt x="46836" y="2050"/>
                </a:cubicBezTo>
                <a:cubicBezTo>
                  <a:pt x="46833" y="2036"/>
                  <a:pt x="46908" y="2015"/>
                  <a:pt x="46925" y="2029"/>
                </a:cubicBezTo>
                <a:cubicBezTo>
                  <a:pt x="46943" y="2042"/>
                  <a:pt x="46925" y="2041"/>
                  <a:pt x="46955" y="2050"/>
                </a:cubicBezTo>
                <a:close/>
                <a:moveTo>
                  <a:pt x="51175" y="2050"/>
                </a:moveTo>
                <a:cubicBezTo>
                  <a:pt x="51177" y="2132"/>
                  <a:pt x="51052" y="2029"/>
                  <a:pt x="51058" y="2029"/>
                </a:cubicBezTo>
                <a:cubicBezTo>
                  <a:pt x="51023" y="2029"/>
                  <a:pt x="51068" y="2114"/>
                  <a:pt x="50969" y="2072"/>
                </a:cubicBezTo>
                <a:cubicBezTo>
                  <a:pt x="50988" y="2052"/>
                  <a:pt x="51005" y="2033"/>
                  <a:pt x="50969" y="2029"/>
                </a:cubicBezTo>
                <a:cubicBezTo>
                  <a:pt x="51001" y="1997"/>
                  <a:pt x="51090" y="2021"/>
                  <a:pt x="51175" y="2050"/>
                </a:cubicBezTo>
                <a:close/>
                <a:moveTo>
                  <a:pt x="50911" y="2006"/>
                </a:moveTo>
                <a:cubicBezTo>
                  <a:pt x="50963" y="2000"/>
                  <a:pt x="50912" y="2091"/>
                  <a:pt x="50853" y="2072"/>
                </a:cubicBezTo>
                <a:cubicBezTo>
                  <a:pt x="50837" y="2024"/>
                  <a:pt x="50909" y="2041"/>
                  <a:pt x="50911" y="2006"/>
                </a:cubicBezTo>
                <a:close/>
                <a:moveTo>
                  <a:pt x="48068" y="2094"/>
                </a:moveTo>
                <a:cubicBezTo>
                  <a:pt x="48085" y="2030"/>
                  <a:pt x="48138" y="2116"/>
                  <a:pt x="48127" y="2116"/>
                </a:cubicBezTo>
                <a:cubicBezTo>
                  <a:pt x="48157" y="2116"/>
                  <a:pt x="48157" y="2056"/>
                  <a:pt x="48215" y="2072"/>
                </a:cubicBezTo>
                <a:cubicBezTo>
                  <a:pt x="48210" y="2090"/>
                  <a:pt x="48186" y="2094"/>
                  <a:pt x="48186" y="2116"/>
                </a:cubicBezTo>
                <a:cubicBezTo>
                  <a:pt x="48248" y="2126"/>
                  <a:pt x="48263" y="2101"/>
                  <a:pt x="48302" y="2094"/>
                </a:cubicBezTo>
                <a:cubicBezTo>
                  <a:pt x="48326" y="2075"/>
                  <a:pt x="48383" y="2081"/>
                  <a:pt x="48390" y="2050"/>
                </a:cubicBezTo>
                <a:cubicBezTo>
                  <a:pt x="48443" y="2062"/>
                  <a:pt x="48513" y="2061"/>
                  <a:pt x="48537" y="2094"/>
                </a:cubicBezTo>
                <a:cubicBezTo>
                  <a:pt x="48562" y="2079"/>
                  <a:pt x="48635" y="2090"/>
                  <a:pt x="48654" y="2072"/>
                </a:cubicBezTo>
                <a:cubicBezTo>
                  <a:pt x="48699" y="2032"/>
                  <a:pt x="48695" y="2082"/>
                  <a:pt x="48743" y="2072"/>
                </a:cubicBezTo>
                <a:cubicBezTo>
                  <a:pt x="48774" y="2065"/>
                  <a:pt x="48762" y="2030"/>
                  <a:pt x="48801" y="2029"/>
                </a:cubicBezTo>
                <a:cubicBezTo>
                  <a:pt x="48865" y="2000"/>
                  <a:pt x="48886" y="2061"/>
                  <a:pt x="48947" y="2072"/>
                </a:cubicBezTo>
                <a:cubicBezTo>
                  <a:pt x="49027" y="2086"/>
                  <a:pt x="49147" y="2049"/>
                  <a:pt x="49211" y="2094"/>
                </a:cubicBezTo>
                <a:cubicBezTo>
                  <a:pt x="49235" y="2082"/>
                  <a:pt x="49259" y="2071"/>
                  <a:pt x="49300" y="2072"/>
                </a:cubicBezTo>
                <a:cubicBezTo>
                  <a:pt x="49304" y="2047"/>
                  <a:pt x="49293" y="2033"/>
                  <a:pt x="49270" y="2029"/>
                </a:cubicBezTo>
                <a:cubicBezTo>
                  <a:pt x="49311" y="1964"/>
                  <a:pt x="49414" y="2035"/>
                  <a:pt x="49445" y="2050"/>
                </a:cubicBezTo>
                <a:cubicBezTo>
                  <a:pt x="49479" y="2047"/>
                  <a:pt x="49462" y="2029"/>
                  <a:pt x="49445" y="2029"/>
                </a:cubicBezTo>
                <a:cubicBezTo>
                  <a:pt x="49459" y="1967"/>
                  <a:pt x="49538" y="2027"/>
                  <a:pt x="49504" y="2072"/>
                </a:cubicBezTo>
                <a:cubicBezTo>
                  <a:pt x="49559" y="2093"/>
                  <a:pt x="49575" y="2030"/>
                  <a:pt x="49592" y="2029"/>
                </a:cubicBezTo>
                <a:cubicBezTo>
                  <a:pt x="49631" y="2023"/>
                  <a:pt x="49603" y="2067"/>
                  <a:pt x="49622" y="2072"/>
                </a:cubicBezTo>
                <a:cubicBezTo>
                  <a:pt x="49678" y="2089"/>
                  <a:pt x="49738" y="2011"/>
                  <a:pt x="49738" y="2116"/>
                </a:cubicBezTo>
                <a:cubicBezTo>
                  <a:pt x="49586" y="2121"/>
                  <a:pt x="49408" y="2110"/>
                  <a:pt x="49241" y="2116"/>
                </a:cubicBezTo>
                <a:cubicBezTo>
                  <a:pt x="49193" y="2118"/>
                  <a:pt x="49191" y="2133"/>
                  <a:pt x="49153" y="2138"/>
                </a:cubicBezTo>
                <a:cubicBezTo>
                  <a:pt x="49021" y="2152"/>
                  <a:pt x="48882" y="2133"/>
                  <a:pt x="48772" y="2138"/>
                </a:cubicBezTo>
                <a:cubicBezTo>
                  <a:pt x="48724" y="2140"/>
                  <a:pt x="48722" y="2158"/>
                  <a:pt x="48684" y="2161"/>
                </a:cubicBezTo>
                <a:cubicBezTo>
                  <a:pt x="48599" y="2165"/>
                  <a:pt x="48492" y="2153"/>
                  <a:pt x="48420" y="2161"/>
                </a:cubicBezTo>
                <a:cubicBezTo>
                  <a:pt x="48357" y="2166"/>
                  <a:pt x="48331" y="2202"/>
                  <a:pt x="48273" y="2161"/>
                </a:cubicBezTo>
                <a:cubicBezTo>
                  <a:pt x="48277" y="2163"/>
                  <a:pt x="48231" y="2135"/>
                  <a:pt x="48244" y="2138"/>
                </a:cubicBezTo>
                <a:cubicBezTo>
                  <a:pt x="48166" y="2119"/>
                  <a:pt x="48206" y="2171"/>
                  <a:pt x="48127" y="2138"/>
                </a:cubicBezTo>
                <a:cubicBezTo>
                  <a:pt x="48106" y="2129"/>
                  <a:pt x="48107" y="2090"/>
                  <a:pt x="48068" y="2094"/>
                </a:cubicBezTo>
                <a:close/>
                <a:moveTo>
                  <a:pt x="48215" y="2006"/>
                </a:moveTo>
                <a:cubicBezTo>
                  <a:pt x="48129" y="2079"/>
                  <a:pt x="48010" y="1978"/>
                  <a:pt x="48068" y="1984"/>
                </a:cubicBezTo>
                <a:cubicBezTo>
                  <a:pt x="48084" y="1986"/>
                  <a:pt x="48104" y="2006"/>
                  <a:pt x="48098" y="2006"/>
                </a:cubicBezTo>
                <a:cubicBezTo>
                  <a:pt x="48127" y="2005"/>
                  <a:pt x="48180" y="1967"/>
                  <a:pt x="48215" y="2006"/>
                </a:cubicBezTo>
                <a:close/>
                <a:moveTo>
                  <a:pt x="51381" y="2029"/>
                </a:moveTo>
                <a:cubicBezTo>
                  <a:pt x="51355" y="2049"/>
                  <a:pt x="51308" y="2043"/>
                  <a:pt x="51204" y="2050"/>
                </a:cubicBezTo>
                <a:cubicBezTo>
                  <a:pt x="51204" y="2021"/>
                  <a:pt x="51204" y="1991"/>
                  <a:pt x="51204" y="1963"/>
                </a:cubicBezTo>
                <a:cubicBezTo>
                  <a:pt x="51250" y="1955"/>
                  <a:pt x="51214" y="2017"/>
                  <a:pt x="51233" y="2029"/>
                </a:cubicBezTo>
                <a:cubicBezTo>
                  <a:pt x="51278" y="2055"/>
                  <a:pt x="51346" y="1985"/>
                  <a:pt x="51381" y="2029"/>
                </a:cubicBezTo>
                <a:close/>
                <a:moveTo>
                  <a:pt x="46193" y="1984"/>
                </a:moveTo>
                <a:cubicBezTo>
                  <a:pt x="46195" y="1984"/>
                  <a:pt x="46253" y="1942"/>
                  <a:pt x="46280" y="1963"/>
                </a:cubicBezTo>
                <a:cubicBezTo>
                  <a:pt x="46301" y="1978"/>
                  <a:pt x="46097" y="2017"/>
                  <a:pt x="46193" y="1984"/>
                </a:cubicBezTo>
                <a:close/>
                <a:moveTo>
                  <a:pt x="49006" y="1940"/>
                </a:moveTo>
                <a:cubicBezTo>
                  <a:pt x="49027" y="2007"/>
                  <a:pt x="48959" y="1952"/>
                  <a:pt x="48947" y="1963"/>
                </a:cubicBezTo>
                <a:cubicBezTo>
                  <a:pt x="48903" y="2003"/>
                  <a:pt x="48791" y="1974"/>
                  <a:pt x="48713" y="2006"/>
                </a:cubicBezTo>
                <a:cubicBezTo>
                  <a:pt x="48740" y="1882"/>
                  <a:pt x="48908" y="1997"/>
                  <a:pt x="49006" y="1940"/>
                </a:cubicBezTo>
                <a:close/>
                <a:moveTo>
                  <a:pt x="47013" y="1940"/>
                </a:moveTo>
                <a:cubicBezTo>
                  <a:pt x="46920" y="1910"/>
                  <a:pt x="47167" y="1919"/>
                  <a:pt x="47130" y="1984"/>
                </a:cubicBezTo>
                <a:cubicBezTo>
                  <a:pt x="47091" y="1984"/>
                  <a:pt x="47052" y="1984"/>
                  <a:pt x="47013" y="1984"/>
                </a:cubicBezTo>
                <a:cubicBezTo>
                  <a:pt x="47031" y="1964"/>
                  <a:pt x="47049" y="1945"/>
                  <a:pt x="47013" y="1940"/>
                </a:cubicBezTo>
                <a:close/>
                <a:moveTo>
                  <a:pt x="54486" y="1830"/>
                </a:moveTo>
                <a:cubicBezTo>
                  <a:pt x="54530" y="1840"/>
                  <a:pt x="54484" y="1850"/>
                  <a:pt x="54486" y="1874"/>
                </a:cubicBezTo>
                <a:cubicBezTo>
                  <a:pt x="54516" y="1961"/>
                  <a:pt x="54606" y="1853"/>
                  <a:pt x="54575" y="1852"/>
                </a:cubicBezTo>
                <a:cubicBezTo>
                  <a:pt x="54606" y="1853"/>
                  <a:pt x="54605" y="1912"/>
                  <a:pt x="54663" y="1896"/>
                </a:cubicBezTo>
                <a:cubicBezTo>
                  <a:pt x="54651" y="1945"/>
                  <a:pt x="54519" y="1905"/>
                  <a:pt x="54457" y="1918"/>
                </a:cubicBezTo>
                <a:cubicBezTo>
                  <a:pt x="54446" y="1872"/>
                  <a:pt x="54478" y="1860"/>
                  <a:pt x="54486" y="1830"/>
                </a:cubicBezTo>
                <a:close/>
                <a:moveTo>
                  <a:pt x="53139" y="1940"/>
                </a:moveTo>
                <a:cubicBezTo>
                  <a:pt x="53140" y="1919"/>
                  <a:pt x="53174" y="1923"/>
                  <a:pt x="53198" y="1918"/>
                </a:cubicBezTo>
                <a:cubicBezTo>
                  <a:pt x="53254" y="1909"/>
                  <a:pt x="53270" y="1871"/>
                  <a:pt x="53344" y="1874"/>
                </a:cubicBezTo>
                <a:cubicBezTo>
                  <a:pt x="53312" y="1901"/>
                  <a:pt x="53318" y="1919"/>
                  <a:pt x="53374" y="1918"/>
                </a:cubicBezTo>
                <a:cubicBezTo>
                  <a:pt x="53406" y="1914"/>
                  <a:pt x="53390" y="1896"/>
                  <a:pt x="53374" y="1896"/>
                </a:cubicBezTo>
                <a:cubicBezTo>
                  <a:pt x="53365" y="1852"/>
                  <a:pt x="53457" y="1901"/>
                  <a:pt x="53462" y="1918"/>
                </a:cubicBezTo>
                <a:cubicBezTo>
                  <a:pt x="53585" y="1891"/>
                  <a:pt x="53585" y="1884"/>
                  <a:pt x="53696" y="1874"/>
                </a:cubicBezTo>
                <a:cubicBezTo>
                  <a:pt x="53706" y="1915"/>
                  <a:pt x="53627" y="1900"/>
                  <a:pt x="53608" y="1918"/>
                </a:cubicBezTo>
                <a:cubicBezTo>
                  <a:pt x="53606" y="1921"/>
                  <a:pt x="53610" y="1940"/>
                  <a:pt x="53608" y="1940"/>
                </a:cubicBezTo>
                <a:cubicBezTo>
                  <a:pt x="53529" y="1960"/>
                  <a:pt x="53411" y="1907"/>
                  <a:pt x="53374" y="1963"/>
                </a:cubicBezTo>
                <a:cubicBezTo>
                  <a:pt x="53303" y="1900"/>
                  <a:pt x="53266" y="1940"/>
                  <a:pt x="53139" y="1940"/>
                </a:cubicBezTo>
                <a:close/>
                <a:moveTo>
                  <a:pt x="53226" y="1852"/>
                </a:moveTo>
                <a:cubicBezTo>
                  <a:pt x="53222" y="1826"/>
                  <a:pt x="53174" y="1834"/>
                  <a:pt x="53139" y="1830"/>
                </a:cubicBezTo>
                <a:cubicBezTo>
                  <a:pt x="53054" y="1793"/>
                  <a:pt x="53288" y="1813"/>
                  <a:pt x="53344" y="1808"/>
                </a:cubicBezTo>
                <a:cubicBezTo>
                  <a:pt x="53344" y="1829"/>
                  <a:pt x="53309" y="1825"/>
                  <a:pt x="53286" y="1830"/>
                </a:cubicBezTo>
                <a:cubicBezTo>
                  <a:pt x="53207" y="1823"/>
                  <a:pt x="53261" y="1915"/>
                  <a:pt x="53168" y="1896"/>
                </a:cubicBezTo>
                <a:cubicBezTo>
                  <a:pt x="53181" y="1876"/>
                  <a:pt x="53194" y="1856"/>
                  <a:pt x="53226" y="1852"/>
                </a:cubicBezTo>
                <a:close/>
                <a:moveTo>
                  <a:pt x="50999" y="1830"/>
                </a:moveTo>
                <a:cubicBezTo>
                  <a:pt x="51009" y="1844"/>
                  <a:pt x="50926" y="1864"/>
                  <a:pt x="50911" y="1852"/>
                </a:cubicBezTo>
                <a:cubicBezTo>
                  <a:pt x="50909" y="1851"/>
                  <a:pt x="50912" y="1830"/>
                  <a:pt x="50911" y="1830"/>
                </a:cubicBezTo>
                <a:cubicBezTo>
                  <a:pt x="50896" y="1831"/>
                  <a:pt x="50870" y="1861"/>
                  <a:pt x="50853" y="1852"/>
                </a:cubicBezTo>
                <a:cubicBezTo>
                  <a:pt x="50796" y="1828"/>
                  <a:pt x="50899" y="1795"/>
                  <a:pt x="50999" y="1830"/>
                </a:cubicBezTo>
                <a:close/>
                <a:moveTo>
                  <a:pt x="50706" y="1830"/>
                </a:moveTo>
                <a:cubicBezTo>
                  <a:pt x="50655" y="1817"/>
                  <a:pt x="50533" y="1856"/>
                  <a:pt x="50530" y="1808"/>
                </a:cubicBezTo>
                <a:cubicBezTo>
                  <a:pt x="50589" y="1808"/>
                  <a:pt x="50647" y="1808"/>
                  <a:pt x="50706" y="1808"/>
                </a:cubicBezTo>
                <a:cubicBezTo>
                  <a:pt x="50713" y="1840"/>
                  <a:pt x="50793" y="1816"/>
                  <a:pt x="50794" y="1852"/>
                </a:cubicBezTo>
                <a:cubicBezTo>
                  <a:pt x="50752" y="1854"/>
                  <a:pt x="50711" y="1856"/>
                  <a:pt x="50706" y="1830"/>
                </a:cubicBezTo>
                <a:close/>
                <a:moveTo>
                  <a:pt x="54164" y="1786"/>
                </a:moveTo>
                <a:cubicBezTo>
                  <a:pt x="54190" y="1712"/>
                  <a:pt x="54218" y="1807"/>
                  <a:pt x="54254" y="1808"/>
                </a:cubicBezTo>
                <a:cubicBezTo>
                  <a:pt x="54281" y="1810"/>
                  <a:pt x="54332" y="1780"/>
                  <a:pt x="54281" y="1808"/>
                </a:cubicBezTo>
                <a:cubicBezTo>
                  <a:pt x="54268" y="1816"/>
                  <a:pt x="54257" y="1835"/>
                  <a:pt x="54223" y="1830"/>
                </a:cubicBezTo>
                <a:cubicBezTo>
                  <a:pt x="54209" y="1810"/>
                  <a:pt x="54197" y="1790"/>
                  <a:pt x="54164" y="1786"/>
                </a:cubicBezTo>
                <a:close/>
                <a:moveTo>
                  <a:pt x="52464" y="1742"/>
                </a:moveTo>
                <a:cubicBezTo>
                  <a:pt x="52490" y="1697"/>
                  <a:pt x="52669" y="1718"/>
                  <a:pt x="52699" y="1742"/>
                </a:cubicBezTo>
                <a:cubicBezTo>
                  <a:pt x="52659" y="1780"/>
                  <a:pt x="52592" y="1739"/>
                  <a:pt x="52464" y="1742"/>
                </a:cubicBezTo>
                <a:close/>
                <a:moveTo>
                  <a:pt x="52787" y="1764"/>
                </a:moveTo>
                <a:cubicBezTo>
                  <a:pt x="52783" y="1702"/>
                  <a:pt x="52870" y="1693"/>
                  <a:pt x="52905" y="1720"/>
                </a:cubicBezTo>
                <a:cubicBezTo>
                  <a:pt x="52903" y="1741"/>
                  <a:pt x="52869" y="1737"/>
                  <a:pt x="52845" y="1742"/>
                </a:cubicBezTo>
                <a:cubicBezTo>
                  <a:pt x="52840" y="1760"/>
                  <a:pt x="52857" y="1763"/>
                  <a:pt x="52875" y="1764"/>
                </a:cubicBezTo>
                <a:cubicBezTo>
                  <a:pt x="52863" y="1796"/>
                  <a:pt x="52837" y="1756"/>
                  <a:pt x="52787" y="1764"/>
                </a:cubicBezTo>
                <a:close/>
                <a:moveTo>
                  <a:pt x="45753" y="1742"/>
                </a:moveTo>
                <a:cubicBezTo>
                  <a:pt x="45793" y="1646"/>
                  <a:pt x="45639" y="1695"/>
                  <a:pt x="45665" y="1611"/>
                </a:cubicBezTo>
                <a:cubicBezTo>
                  <a:pt x="45682" y="1616"/>
                  <a:pt x="45778" y="1664"/>
                  <a:pt x="45782" y="1611"/>
                </a:cubicBezTo>
                <a:cubicBezTo>
                  <a:pt x="45816" y="1614"/>
                  <a:pt x="45807" y="1650"/>
                  <a:pt x="45812" y="1676"/>
                </a:cubicBezTo>
                <a:cubicBezTo>
                  <a:pt x="45862" y="1676"/>
                  <a:pt x="45887" y="1660"/>
                  <a:pt x="45900" y="1631"/>
                </a:cubicBezTo>
                <a:cubicBezTo>
                  <a:pt x="45960" y="1644"/>
                  <a:pt x="45961" y="1666"/>
                  <a:pt x="45928" y="1697"/>
                </a:cubicBezTo>
                <a:cubicBezTo>
                  <a:pt x="45949" y="1697"/>
                  <a:pt x="45968" y="1697"/>
                  <a:pt x="45987" y="1697"/>
                </a:cubicBezTo>
                <a:cubicBezTo>
                  <a:pt x="45968" y="1764"/>
                  <a:pt x="45924" y="1676"/>
                  <a:pt x="45870" y="1697"/>
                </a:cubicBezTo>
                <a:cubicBezTo>
                  <a:pt x="45824" y="1708"/>
                  <a:pt x="45845" y="1767"/>
                  <a:pt x="45753" y="1742"/>
                </a:cubicBezTo>
                <a:close/>
                <a:moveTo>
                  <a:pt x="44287" y="1611"/>
                </a:moveTo>
                <a:cubicBezTo>
                  <a:pt x="44327" y="1631"/>
                  <a:pt x="44376" y="1646"/>
                  <a:pt x="44404" y="1676"/>
                </a:cubicBezTo>
                <a:cubicBezTo>
                  <a:pt x="44431" y="1747"/>
                  <a:pt x="44307" y="1706"/>
                  <a:pt x="44316" y="1764"/>
                </a:cubicBezTo>
                <a:cubicBezTo>
                  <a:pt x="44248" y="1758"/>
                  <a:pt x="44298" y="1666"/>
                  <a:pt x="44346" y="1676"/>
                </a:cubicBezTo>
                <a:cubicBezTo>
                  <a:pt x="44327" y="1654"/>
                  <a:pt x="44278" y="1653"/>
                  <a:pt x="44287" y="1611"/>
                </a:cubicBezTo>
                <a:close/>
                <a:moveTo>
                  <a:pt x="51175" y="1588"/>
                </a:moveTo>
                <a:cubicBezTo>
                  <a:pt x="51208" y="1592"/>
                  <a:pt x="51191" y="1611"/>
                  <a:pt x="51175" y="1611"/>
                </a:cubicBezTo>
                <a:cubicBezTo>
                  <a:pt x="51194" y="1632"/>
                  <a:pt x="51242" y="1633"/>
                  <a:pt x="51233" y="1676"/>
                </a:cubicBezTo>
                <a:cubicBezTo>
                  <a:pt x="51302" y="1676"/>
                  <a:pt x="51370" y="1676"/>
                  <a:pt x="51439" y="1676"/>
                </a:cubicBezTo>
                <a:cubicBezTo>
                  <a:pt x="51444" y="1706"/>
                  <a:pt x="51290" y="1720"/>
                  <a:pt x="51381" y="1742"/>
                </a:cubicBezTo>
                <a:cubicBezTo>
                  <a:pt x="51359" y="1781"/>
                  <a:pt x="51327" y="1745"/>
                  <a:pt x="51292" y="1742"/>
                </a:cubicBezTo>
                <a:cubicBezTo>
                  <a:pt x="51266" y="1732"/>
                  <a:pt x="51240" y="1723"/>
                  <a:pt x="51233" y="1697"/>
                </a:cubicBezTo>
                <a:cubicBezTo>
                  <a:pt x="51145" y="1705"/>
                  <a:pt x="51005" y="1673"/>
                  <a:pt x="50999" y="1742"/>
                </a:cubicBezTo>
                <a:cubicBezTo>
                  <a:pt x="50909" y="1726"/>
                  <a:pt x="50943" y="1726"/>
                  <a:pt x="50853" y="1742"/>
                </a:cubicBezTo>
                <a:cubicBezTo>
                  <a:pt x="50855" y="1702"/>
                  <a:pt x="50817" y="1696"/>
                  <a:pt x="50823" y="1654"/>
                </a:cubicBezTo>
                <a:cubicBezTo>
                  <a:pt x="50935" y="1699"/>
                  <a:pt x="51017" y="1636"/>
                  <a:pt x="51175" y="1654"/>
                </a:cubicBezTo>
                <a:cubicBezTo>
                  <a:pt x="51139" y="1626"/>
                  <a:pt x="51164" y="1619"/>
                  <a:pt x="51175" y="1588"/>
                </a:cubicBezTo>
                <a:close/>
                <a:moveTo>
                  <a:pt x="55073" y="1631"/>
                </a:moveTo>
                <a:cubicBezTo>
                  <a:pt x="55102" y="1631"/>
                  <a:pt x="55132" y="1631"/>
                  <a:pt x="55162" y="1631"/>
                </a:cubicBezTo>
                <a:cubicBezTo>
                  <a:pt x="55181" y="1678"/>
                  <a:pt x="55127" y="1662"/>
                  <a:pt x="55102" y="1676"/>
                </a:cubicBezTo>
                <a:cubicBezTo>
                  <a:pt x="55051" y="1705"/>
                  <a:pt x="55036" y="1715"/>
                  <a:pt x="55015" y="1764"/>
                </a:cubicBezTo>
                <a:cubicBezTo>
                  <a:pt x="54904" y="1706"/>
                  <a:pt x="55088" y="1690"/>
                  <a:pt x="55073" y="1631"/>
                </a:cubicBezTo>
                <a:close/>
                <a:moveTo>
                  <a:pt x="54956" y="1808"/>
                </a:moveTo>
                <a:cubicBezTo>
                  <a:pt x="55019" y="1756"/>
                  <a:pt x="54942" y="1853"/>
                  <a:pt x="54956" y="1896"/>
                </a:cubicBezTo>
                <a:cubicBezTo>
                  <a:pt x="54862" y="1892"/>
                  <a:pt x="54832" y="1935"/>
                  <a:pt x="54721" y="1918"/>
                </a:cubicBezTo>
                <a:cubicBezTo>
                  <a:pt x="54720" y="1851"/>
                  <a:pt x="54783" y="1832"/>
                  <a:pt x="54810" y="1786"/>
                </a:cubicBezTo>
                <a:cubicBezTo>
                  <a:pt x="54783" y="1747"/>
                  <a:pt x="54738" y="1721"/>
                  <a:pt x="54721" y="1676"/>
                </a:cubicBezTo>
                <a:cubicBezTo>
                  <a:pt x="54666" y="1720"/>
                  <a:pt x="54582" y="1687"/>
                  <a:pt x="54516" y="1676"/>
                </a:cubicBezTo>
                <a:cubicBezTo>
                  <a:pt x="54521" y="1621"/>
                  <a:pt x="54615" y="1669"/>
                  <a:pt x="54635" y="1676"/>
                </a:cubicBezTo>
                <a:cubicBezTo>
                  <a:pt x="54609" y="1643"/>
                  <a:pt x="54590" y="1606"/>
                  <a:pt x="54516" y="1611"/>
                </a:cubicBezTo>
                <a:cubicBezTo>
                  <a:pt x="54506" y="1573"/>
                  <a:pt x="54540" y="1569"/>
                  <a:pt x="54575" y="1566"/>
                </a:cubicBezTo>
                <a:cubicBezTo>
                  <a:pt x="54575" y="1522"/>
                  <a:pt x="54495" y="1538"/>
                  <a:pt x="54516" y="1478"/>
                </a:cubicBezTo>
                <a:cubicBezTo>
                  <a:pt x="54573" y="1468"/>
                  <a:pt x="54623" y="1493"/>
                  <a:pt x="54575" y="1500"/>
                </a:cubicBezTo>
                <a:cubicBezTo>
                  <a:pt x="54597" y="1521"/>
                  <a:pt x="54629" y="1534"/>
                  <a:pt x="54663" y="1544"/>
                </a:cubicBezTo>
                <a:cubicBezTo>
                  <a:pt x="54629" y="1576"/>
                  <a:pt x="54629" y="1600"/>
                  <a:pt x="54663" y="1631"/>
                </a:cubicBezTo>
                <a:cubicBezTo>
                  <a:pt x="54688" y="1623"/>
                  <a:pt x="54715" y="1612"/>
                  <a:pt x="54721" y="1588"/>
                </a:cubicBezTo>
                <a:cubicBezTo>
                  <a:pt x="54780" y="1629"/>
                  <a:pt x="54768" y="1668"/>
                  <a:pt x="54868" y="1631"/>
                </a:cubicBezTo>
                <a:cubicBezTo>
                  <a:pt x="54852" y="1649"/>
                  <a:pt x="54838" y="1668"/>
                  <a:pt x="54839" y="1697"/>
                </a:cubicBezTo>
                <a:cubicBezTo>
                  <a:pt x="54937" y="1720"/>
                  <a:pt x="54884" y="1630"/>
                  <a:pt x="54898" y="1588"/>
                </a:cubicBezTo>
                <a:cubicBezTo>
                  <a:pt x="54963" y="1576"/>
                  <a:pt x="54939" y="1630"/>
                  <a:pt x="54986" y="1631"/>
                </a:cubicBezTo>
                <a:cubicBezTo>
                  <a:pt x="55041" y="1640"/>
                  <a:pt x="55028" y="1531"/>
                  <a:pt x="54956" y="1566"/>
                </a:cubicBezTo>
                <a:cubicBezTo>
                  <a:pt x="54976" y="1500"/>
                  <a:pt x="55019" y="1586"/>
                  <a:pt x="55073" y="1566"/>
                </a:cubicBezTo>
                <a:cubicBezTo>
                  <a:pt x="55043" y="1595"/>
                  <a:pt x="55045" y="1647"/>
                  <a:pt x="55015" y="1676"/>
                </a:cubicBezTo>
                <a:cubicBezTo>
                  <a:pt x="54891" y="1577"/>
                  <a:pt x="54932" y="1817"/>
                  <a:pt x="54839" y="1742"/>
                </a:cubicBezTo>
                <a:cubicBezTo>
                  <a:pt x="54862" y="1762"/>
                  <a:pt x="54870" y="1792"/>
                  <a:pt x="54868" y="1830"/>
                </a:cubicBezTo>
                <a:cubicBezTo>
                  <a:pt x="54910" y="1832"/>
                  <a:pt x="54952" y="1834"/>
                  <a:pt x="54956" y="1808"/>
                </a:cubicBezTo>
                <a:close/>
                <a:moveTo>
                  <a:pt x="52787" y="1522"/>
                </a:moveTo>
                <a:cubicBezTo>
                  <a:pt x="52813" y="1586"/>
                  <a:pt x="52882" y="1509"/>
                  <a:pt x="52933" y="1522"/>
                </a:cubicBezTo>
                <a:cubicBezTo>
                  <a:pt x="52939" y="1576"/>
                  <a:pt x="52939" y="1628"/>
                  <a:pt x="52905" y="1654"/>
                </a:cubicBezTo>
                <a:cubicBezTo>
                  <a:pt x="52878" y="1670"/>
                  <a:pt x="52827" y="1620"/>
                  <a:pt x="52817" y="1631"/>
                </a:cubicBezTo>
                <a:cubicBezTo>
                  <a:pt x="52807" y="1643"/>
                  <a:pt x="52873" y="1676"/>
                  <a:pt x="52817" y="1676"/>
                </a:cubicBezTo>
                <a:cubicBezTo>
                  <a:pt x="52799" y="1676"/>
                  <a:pt x="52779" y="1656"/>
                  <a:pt x="52787" y="1654"/>
                </a:cubicBezTo>
                <a:cubicBezTo>
                  <a:pt x="52748" y="1660"/>
                  <a:pt x="52741" y="1694"/>
                  <a:pt x="52699" y="1697"/>
                </a:cubicBezTo>
                <a:cubicBezTo>
                  <a:pt x="52598" y="1709"/>
                  <a:pt x="52484" y="1691"/>
                  <a:pt x="52318" y="1697"/>
                </a:cubicBezTo>
                <a:cubicBezTo>
                  <a:pt x="52251" y="1612"/>
                  <a:pt x="52171" y="1658"/>
                  <a:pt x="52024" y="1654"/>
                </a:cubicBezTo>
                <a:cubicBezTo>
                  <a:pt x="52059" y="1585"/>
                  <a:pt x="52151" y="1649"/>
                  <a:pt x="52260" y="1611"/>
                </a:cubicBezTo>
                <a:cubicBezTo>
                  <a:pt x="52294" y="1606"/>
                  <a:pt x="52285" y="1570"/>
                  <a:pt x="52289" y="1544"/>
                </a:cubicBezTo>
                <a:cubicBezTo>
                  <a:pt x="52339" y="1544"/>
                  <a:pt x="52365" y="1528"/>
                  <a:pt x="52377" y="1500"/>
                </a:cubicBezTo>
                <a:cubicBezTo>
                  <a:pt x="52446" y="1500"/>
                  <a:pt x="52514" y="1500"/>
                  <a:pt x="52583" y="1500"/>
                </a:cubicBezTo>
                <a:cubicBezTo>
                  <a:pt x="52583" y="1515"/>
                  <a:pt x="52583" y="1530"/>
                  <a:pt x="52583" y="1544"/>
                </a:cubicBezTo>
                <a:cubicBezTo>
                  <a:pt x="52617" y="1534"/>
                  <a:pt x="52643" y="1516"/>
                  <a:pt x="52640" y="1478"/>
                </a:cubicBezTo>
                <a:cubicBezTo>
                  <a:pt x="52755" y="1503"/>
                  <a:pt x="52749" y="1483"/>
                  <a:pt x="52875" y="1500"/>
                </a:cubicBezTo>
                <a:cubicBezTo>
                  <a:pt x="52870" y="1526"/>
                  <a:pt x="52822" y="1518"/>
                  <a:pt x="52787" y="1522"/>
                </a:cubicBezTo>
                <a:close/>
                <a:moveTo>
                  <a:pt x="55102" y="1456"/>
                </a:moveTo>
                <a:cubicBezTo>
                  <a:pt x="55096" y="1447"/>
                  <a:pt x="55054" y="1419"/>
                  <a:pt x="55073" y="1390"/>
                </a:cubicBezTo>
                <a:cubicBezTo>
                  <a:pt x="55075" y="1387"/>
                  <a:pt x="55148" y="1422"/>
                  <a:pt x="55132" y="1434"/>
                </a:cubicBezTo>
                <a:cubicBezTo>
                  <a:pt x="55130" y="1435"/>
                  <a:pt x="55102" y="1433"/>
                  <a:pt x="55102" y="1434"/>
                </a:cubicBezTo>
                <a:cubicBezTo>
                  <a:pt x="55102" y="1452"/>
                  <a:pt x="55133" y="1498"/>
                  <a:pt x="55102" y="1456"/>
                </a:cubicBezTo>
                <a:close/>
                <a:moveTo>
                  <a:pt x="54635" y="1412"/>
                </a:moveTo>
                <a:cubicBezTo>
                  <a:pt x="54654" y="1383"/>
                  <a:pt x="54712" y="1423"/>
                  <a:pt x="54780" y="1390"/>
                </a:cubicBezTo>
                <a:cubicBezTo>
                  <a:pt x="54808" y="1470"/>
                  <a:pt x="54654" y="1429"/>
                  <a:pt x="54635" y="1412"/>
                </a:cubicBezTo>
                <a:close/>
                <a:moveTo>
                  <a:pt x="52024" y="1390"/>
                </a:moveTo>
                <a:cubicBezTo>
                  <a:pt x="52078" y="1393"/>
                  <a:pt x="52087" y="1363"/>
                  <a:pt x="52142" y="1368"/>
                </a:cubicBezTo>
                <a:cubicBezTo>
                  <a:pt x="52130" y="1395"/>
                  <a:pt x="52104" y="1413"/>
                  <a:pt x="52054" y="1412"/>
                </a:cubicBezTo>
                <a:cubicBezTo>
                  <a:pt x="52043" y="1438"/>
                  <a:pt x="52105" y="1423"/>
                  <a:pt x="52113" y="1434"/>
                </a:cubicBezTo>
                <a:cubicBezTo>
                  <a:pt x="52108" y="1428"/>
                  <a:pt x="52096" y="1546"/>
                  <a:pt x="52024" y="1522"/>
                </a:cubicBezTo>
                <a:cubicBezTo>
                  <a:pt x="52051" y="1458"/>
                  <a:pt x="52051" y="1455"/>
                  <a:pt x="52024" y="1390"/>
                </a:cubicBezTo>
                <a:close/>
                <a:moveTo>
                  <a:pt x="53608" y="1368"/>
                </a:moveTo>
                <a:cubicBezTo>
                  <a:pt x="53594" y="1321"/>
                  <a:pt x="53650" y="1326"/>
                  <a:pt x="53696" y="1324"/>
                </a:cubicBezTo>
                <a:cubicBezTo>
                  <a:pt x="53701" y="1342"/>
                  <a:pt x="53684" y="1345"/>
                  <a:pt x="53667" y="1345"/>
                </a:cubicBezTo>
                <a:cubicBezTo>
                  <a:pt x="53688" y="1366"/>
                  <a:pt x="53720" y="1379"/>
                  <a:pt x="53754" y="1390"/>
                </a:cubicBezTo>
                <a:cubicBezTo>
                  <a:pt x="53746" y="1414"/>
                  <a:pt x="53696" y="1405"/>
                  <a:pt x="53696" y="1434"/>
                </a:cubicBezTo>
                <a:cubicBezTo>
                  <a:pt x="53663" y="1429"/>
                  <a:pt x="53680" y="1411"/>
                  <a:pt x="53696" y="1412"/>
                </a:cubicBezTo>
                <a:cubicBezTo>
                  <a:pt x="53683" y="1384"/>
                  <a:pt x="53658" y="1366"/>
                  <a:pt x="53608" y="1368"/>
                </a:cubicBezTo>
                <a:close/>
                <a:moveTo>
                  <a:pt x="52962" y="1345"/>
                </a:moveTo>
                <a:cubicBezTo>
                  <a:pt x="52966" y="1299"/>
                  <a:pt x="53213" y="1447"/>
                  <a:pt x="53226" y="1324"/>
                </a:cubicBezTo>
                <a:cubicBezTo>
                  <a:pt x="53278" y="1317"/>
                  <a:pt x="53330" y="1410"/>
                  <a:pt x="53226" y="1390"/>
                </a:cubicBezTo>
                <a:cubicBezTo>
                  <a:pt x="53222" y="1408"/>
                  <a:pt x="53238" y="1410"/>
                  <a:pt x="53255" y="1412"/>
                </a:cubicBezTo>
                <a:cubicBezTo>
                  <a:pt x="53261" y="1483"/>
                  <a:pt x="53168" y="1394"/>
                  <a:pt x="53139" y="1390"/>
                </a:cubicBezTo>
                <a:cubicBezTo>
                  <a:pt x="53114" y="1387"/>
                  <a:pt x="53072" y="1410"/>
                  <a:pt x="53080" y="1412"/>
                </a:cubicBezTo>
                <a:cubicBezTo>
                  <a:pt x="53042" y="1401"/>
                  <a:pt x="53036" y="1353"/>
                  <a:pt x="52962" y="1345"/>
                </a:cubicBezTo>
                <a:close/>
                <a:moveTo>
                  <a:pt x="53960" y="1302"/>
                </a:moveTo>
                <a:cubicBezTo>
                  <a:pt x="53998" y="1302"/>
                  <a:pt x="54038" y="1302"/>
                  <a:pt x="54076" y="1302"/>
                </a:cubicBezTo>
                <a:cubicBezTo>
                  <a:pt x="54052" y="1327"/>
                  <a:pt x="54038" y="1360"/>
                  <a:pt x="54048" y="1412"/>
                </a:cubicBezTo>
                <a:cubicBezTo>
                  <a:pt x="54005" y="1407"/>
                  <a:pt x="54037" y="1347"/>
                  <a:pt x="53989" y="1345"/>
                </a:cubicBezTo>
                <a:cubicBezTo>
                  <a:pt x="53950" y="1360"/>
                  <a:pt x="53934" y="1393"/>
                  <a:pt x="53930" y="1434"/>
                </a:cubicBezTo>
                <a:cubicBezTo>
                  <a:pt x="53907" y="1419"/>
                  <a:pt x="53850" y="1399"/>
                  <a:pt x="53842" y="1434"/>
                </a:cubicBezTo>
                <a:cubicBezTo>
                  <a:pt x="53799" y="1425"/>
                  <a:pt x="53854" y="1405"/>
                  <a:pt x="53842" y="1368"/>
                </a:cubicBezTo>
                <a:cubicBezTo>
                  <a:pt x="53923" y="1431"/>
                  <a:pt x="53932" y="1342"/>
                  <a:pt x="53960" y="1302"/>
                </a:cubicBezTo>
                <a:close/>
                <a:moveTo>
                  <a:pt x="53490" y="1390"/>
                </a:moveTo>
                <a:cubicBezTo>
                  <a:pt x="53469" y="1330"/>
                  <a:pt x="53549" y="1345"/>
                  <a:pt x="53549" y="1302"/>
                </a:cubicBezTo>
                <a:cubicBezTo>
                  <a:pt x="53597" y="1285"/>
                  <a:pt x="53597" y="1405"/>
                  <a:pt x="53549" y="1390"/>
                </a:cubicBezTo>
                <a:cubicBezTo>
                  <a:pt x="53550" y="1411"/>
                  <a:pt x="53585" y="1407"/>
                  <a:pt x="53608" y="1412"/>
                </a:cubicBezTo>
                <a:cubicBezTo>
                  <a:pt x="53579" y="1480"/>
                  <a:pt x="53529" y="1387"/>
                  <a:pt x="53490" y="1390"/>
                </a:cubicBezTo>
                <a:close/>
                <a:moveTo>
                  <a:pt x="55015" y="1302"/>
                </a:moveTo>
                <a:cubicBezTo>
                  <a:pt x="54976" y="1308"/>
                  <a:pt x="54990" y="1357"/>
                  <a:pt x="54986" y="1390"/>
                </a:cubicBezTo>
                <a:cubicBezTo>
                  <a:pt x="54885" y="1392"/>
                  <a:pt x="54968" y="1255"/>
                  <a:pt x="54868" y="1258"/>
                </a:cubicBezTo>
                <a:cubicBezTo>
                  <a:pt x="54947" y="1179"/>
                  <a:pt x="54982" y="1317"/>
                  <a:pt x="55073" y="1302"/>
                </a:cubicBezTo>
                <a:cubicBezTo>
                  <a:pt x="55066" y="1330"/>
                  <a:pt x="55016" y="1324"/>
                  <a:pt x="55015" y="1302"/>
                </a:cubicBezTo>
                <a:close/>
                <a:moveTo>
                  <a:pt x="54868" y="1345"/>
                </a:moveTo>
                <a:cubicBezTo>
                  <a:pt x="54899" y="1339"/>
                  <a:pt x="54888" y="1359"/>
                  <a:pt x="54898" y="1368"/>
                </a:cubicBezTo>
                <a:cubicBezTo>
                  <a:pt x="54928" y="1398"/>
                  <a:pt x="55006" y="1402"/>
                  <a:pt x="55015" y="1412"/>
                </a:cubicBezTo>
                <a:cubicBezTo>
                  <a:pt x="55019" y="1416"/>
                  <a:pt x="54941" y="1498"/>
                  <a:pt x="55043" y="1500"/>
                </a:cubicBezTo>
                <a:cubicBezTo>
                  <a:pt x="55043" y="1518"/>
                  <a:pt x="54986" y="1529"/>
                  <a:pt x="54956" y="1522"/>
                </a:cubicBezTo>
                <a:cubicBezTo>
                  <a:pt x="54924" y="1515"/>
                  <a:pt x="54936" y="1480"/>
                  <a:pt x="54898" y="1478"/>
                </a:cubicBezTo>
                <a:cubicBezTo>
                  <a:pt x="54832" y="1480"/>
                  <a:pt x="54885" y="1572"/>
                  <a:pt x="54868" y="1611"/>
                </a:cubicBezTo>
                <a:cubicBezTo>
                  <a:pt x="54768" y="1627"/>
                  <a:pt x="54831" y="1521"/>
                  <a:pt x="54721" y="1544"/>
                </a:cubicBezTo>
                <a:cubicBezTo>
                  <a:pt x="54736" y="1527"/>
                  <a:pt x="54753" y="1509"/>
                  <a:pt x="54750" y="1478"/>
                </a:cubicBezTo>
                <a:cubicBezTo>
                  <a:pt x="54904" y="1500"/>
                  <a:pt x="54896" y="1402"/>
                  <a:pt x="54868" y="1345"/>
                </a:cubicBezTo>
                <a:close/>
                <a:moveTo>
                  <a:pt x="55777" y="993"/>
                </a:moveTo>
                <a:cubicBezTo>
                  <a:pt x="55768" y="949"/>
                  <a:pt x="55862" y="998"/>
                  <a:pt x="55864" y="1015"/>
                </a:cubicBezTo>
                <a:cubicBezTo>
                  <a:pt x="55955" y="1032"/>
                  <a:pt x="55921" y="955"/>
                  <a:pt x="56011" y="972"/>
                </a:cubicBezTo>
                <a:cubicBezTo>
                  <a:pt x="56008" y="999"/>
                  <a:pt x="55972" y="1000"/>
                  <a:pt x="55952" y="1015"/>
                </a:cubicBezTo>
                <a:cubicBezTo>
                  <a:pt x="55946" y="1021"/>
                  <a:pt x="55896" y="1057"/>
                  <a:pt x="55894" y="1060"/>
                </a:cubicBezTo>
                <a:cubicBezTo>
                  <a:pt x="55885" y="1076"/>
                  <a:pt x="55908" y="1113"/>
                  <a:pt x="55894" y="1126"/>
                </a:cubicBezTo>
                <a:cubicBezTo>
                  <a:pt x="55886" y="1133"/>
                  <a:pt x="55844" y="1119"/>
                  <a:pt x="55836" y="1126"/>
                </a:cubicBezTo>
                <a:cubicBezTo>
                  <a:pt x="55827" y="1133"/>
                  <a:pt x="55846" y="1164"/>
                  <a:pt x="55836" y="1170"/>
                </a:cubicBezTo>
                <a:cubicBezTo>
                  <a:pt x="55796" y="1194"/>
                  <a:pt x="55741" y="1219"/>
                  <a:pt x="55689" y="1258"/>
                </a:cubicBezTo>
                <a:cubicBezTo>
                  <a:pt x="55628" y="1239"/>
                  <a:pt x="55698" y="1135"/>
                  <a:pt x="55777" y="1147"/>
                </a:cubicBezTo>
                <a:cubicBezTo>
                  <a:pt x="55752" y="1077"/>
                  <a:pt x="55822" y="1080"/>
                  <a:pt x="55836" y="1038"/>
                </a:cubicBezTo>
                <a:cubicBezTo>
                  <a:pt x="55822" y="1019"/>
                  <a:pt x="55810" y="998"/>
                  <a:pt x="55777" y="993"/>
                </a:cubicBezTo>
                <a:close/>
                <a:moveTo>
                  <a:pt x="40154" y="905"/>
                </a:moveTo>
                <a:cubicBezTo>
                  <a:pt x="40177" y="926"/>
                  <a:pt x="40208" y="939"/>
                  <a:pt x="40242" y="950"/>
                </a:cubicBezTo>
                <a:cubicBezTo>
                  <a:pt x="40233" y="980"/>
                  <a:pt x="40170" y="968"/>
                  <a:pt x="40125" y="972"/>
                </a:cubicBezTo>
                <a:cubicBezTo>
                  <a:pt x="40074" y="934"/>
                  <a:pt x="40168" y="885"/>
                  <a:pt x="40038" y="884"/>
                </a:cubicBezTo>
                <a:cubicBezTo>
                  <a:pt x="40084" y="792"/>
                  <a:pt x="40320" y="854"/>
                  <a:pt x="40389" y="884"/>
                </a:cubicBezTo>
                <a:cubicBezTo>
                  <a:pt x="40445" y="899"/>
                  <a:pt x="40358" y="918"/>
                  <a:pt x="40360" y="884"/>
                </a:cubicBezTo>
                <a:cubicBezTo>
                  <a:pt x="40249" y="904"/>
                  <a:pt x="40222" y="885"/>
                  <a:pt x="40154" y="905"/>
                </a:cubicBezTo>
                <a:close/>
                <a:moveTo>
                  <a:pt x="38015" y="905"/>
                </a:moveTo>
                <a:cubicBezTo>
                  <a:pt x="38055" y="884"/>
                  <a:pt x="38100" y="928"/>
                  <a:pt x="38103" y="927"/>
                </a:cubicBezTo>
                <a:cubicBezTo>
                  <a:pt x="38171" y="924"/>
                  <a:pt x="38174" y="864"/>
                  <a:pt x="38191" y="861"/>
                </a:cubicBezTo>
                <a:cubicBezTo>
                  <a:pt x="38223" y="857"/>
                  <a:pt x="38236" y="904"/>
                  <a:pt x="38250" y="905"/>
                </a:cubicBezTo>
                <a:cubicBezTo>
                  <a:pt x="38293" y="911"/>
                  <a:pt x="38326" y="842"/>
                  <a:pt x="38395" y="840"/>
                </a:cubicBezTo>
                <a:cubicBezTo>
                  <a:pt x="38380" y="822"/>
                  <a:pt x="38365" y="804"/>
                  <a:pt x="38366" y="773"/>
                </a:cubicBezTo>
                <a:cubicBezTo>
                  <a:pt x="38507" y="783"/>
                  <a:pt x="38389" y="860"/>
                  <a:pt x="38454" y="905"/>
                </a:cubicBezTo>
                <a:cubicBezTo>
                  <a:pt x="38481" y="896"/>
                  <a:pt x="38507" y="887"/>
                  <a:pt x="38513" y="861"/>
                </a:cubicBezTo>
                <a:cubicBezTo>
                  <a:pt x="38555" y="860"/>
                  <a:pt x="38562" y="950"/>
                  <a:pt x="38543" y="972"/>
                </a:cubicBezTo>
                <a:cubicBezTo>
                  <a:pt x="38534" y="981"/>
                  <a:pt x="38469" y="966"/>
                  <a:pt x="38484" y="993"/>
                </a:cubicBezTo>
                <a:cubicBezTo>
                  <a:pt x="38478" y="1013"/>
                  <a:pt x="38495" y="1014"/>
                  <a:pt x="38513" y="1015"/>
                </a:cubicBezTo>
                <a:cubicBezTo>
                  <a:pt x="38494" y="1064"/>
                  <a:pt x="38415" y="974"/>
                  <a:pt x="38395" y="950"/>
                </a:cubicBezTo>
                <a:cubicBezTo>
                  <a:pt x="38367" y="939"/>
                  <a:pt x="38305" y="963"/>
                  <a:pt x="38279" y="950"/>
                </a:cubicBezTo>
                <a:cubicBezTo>
                  <a:pt x="38277" y="948"/>
                  <a:pt x="38280" y="927"/>
                  <a:pt x="38279" y="927"/>
                </a:cubicBezTo>
                <a:cubicBezTo>
                  <a:pt x="38182" y="928"/>
                  <a:pt x="38039" y="1007"/>
                  <a:pt x="38015" y="905"/>
                </a:cubicBezTo>
                <a:close/>
                <a:moveTo>
                  <a:pt x="37165" y="795"/>
                </a:moveTo>
                <a:cubicBezTo>
                  <a:pt x="37159" y="792"/>
                  <a:pt x="37142" y="799"/>
                  <a:pt x="37136" y="795"/>
                </a:cubicBezTo>
                <a:cubicBezTo>
                  <a:pt x="37049" y="749"/>
                  <a:pt x="37259" y="801"/>
                  <a:pt x="37253" y="795"/>
                </a:cubicBezTo>
                <a:cubicBezTo>
                  <a:pt x="37255" y="797"/>
                  <a:pt x="37186" y="838"/>
                  <a:pt x="37195" y="840"/>
                </a:cubicBezTo>
                <a:cubicBezTo>
                  <a:pt x="37154" y="834"/>
                  <a:pt x="37189" y="806"/>
                  <a:pt x="37165" y="795"/>
                </a:cubicBezTo>
                <a:close/>
                <a:moveTo>
                  <a:pt x="44991" y="752"/>
                </a:moveTo>
                <a:cubicBezTo>
                  <a:pt x="45043" y="745"/>
                  <a:pt x="45051" y="772"/>
                  <a:pt x="45020" y="773"/>
                </a:cubicBezTo>
                <a:cubicBezTo>
                  <a:pt x="45049" y="803"/>
                  <a:pt x="45068" y="840"/>
                  <a:pt x="45108" y="861"/>
                </a:cubicBezTo>
                <a:cubicBezTo>
                  <a:pt x="45023" y="945"/>
                  <a:pt x="45006" y="793"/>
                  <a:pt x="44991" y="752"/>
                </a:cubicBezTo>
                <a:close/>
                <a:moveTo>
                  <a:pt x="46075" y="707"/>
                </a:moveTo>
                <a:cubicBezTo>
                  <a:pt x="46077" y="707"/>
                  <a:pt x="46072" y="687"/>
                  <a:pt x="46075" y="686"/>
                </a:cubicBezTo>
                <a:cubicBezTo>
                  <a:pt x="46109" y="666"/>
                  <a:pt x="46148" y="713"/>
                  <a:pt x="46134" y="729"/>
                </a:cubicBezTo>
                <a:cubicBezTo>
                  <a:pt x="46117" y="747"/>
                  <a:pt x="46100" y="707"/>
                  <a:pt x="46104" y="707"/>
                </a:cubicBezTo>
                <a:cubicBezTo>
                  <a:pt x="46089" y="705"/>
                  <a:pt x="46062" y="722"/>
                  <a:pt x="46075" y="729"/>
                </a:cubicBezTo>
                <a:cubicBezTo>
                  <a:pt x="46053" y="717"/>
                  <a:pt x="46050" y="713"/>
                  <a:pt x="46075" y="707"/>
                </a:cubicBezTo>
                <a:close/>
                <a:moveTo>
                  <a:pt x="41210" y="752"/>
                </a:moveTo>
                <a:cubicBezTo>
                  <a:pt x="41185" y="755"/>
                  <a:pt x="41182" y="743"/>
                  <a:pt x="41181" y="729"/>
                </a:cubicBezTo>
                <a:cubicBezTo>
                  <a:pt x="41181" y="714"/>
                  <a:pt x="41181" y="700"/>
                  <a:pt x="41181" y="686"/>
                </a:cubicBezTo>
                <a:cubicBezTo>
                  <a:pt x="41240" y="692"/>
                  <a:pt x="41238" y="745"/>
                  <a:pt x="41297" y="752"/>
                </a:cubicBezTo>
                <a:cubicBezTo>
                  <a:pt x="41289" y="830"/>
                  <a:pt x="41218" y="674"/>
                  <a:pt x="41210" y="752"/>
                </a:cubicBezTo>
                <a:close/>
                <a:moveTo>
                  <a:pt x="47805" y="686"/>
                </a:moveTo>
                <a:cubicBezTo>
                  <a:pt x="47824" y="656"/>
                  <a:pt x="47867" y="644"/>
                  <a:pt x="47922" y="641"/>
                </a:cubicBezTo>
                <a:cubicBezTo>
                  <a:pt x="47901" y="659"/>
                  <a:pt x="47876" y="702"/>
                  <a:pt x="47922" y="707"/>
                </a:cubicBezTo>
                <a:cubicBezTo>
                  <a:pt x="47914" y="759"/>
                  <a:pt x="47843" y="683"/>
                  <a:pt x="47805" y="686"/>
                </a:cubicBezTo>
                <a:close/>
                <a:moveTo>
                  <a:pt x="47659" y="663"/>
                </a:moveTo>
                <a:cubicBezTo>
                  <a:pt x="47617" y="725"/>
                  <a:pt x="47447" y="599"/>
                  <a:pt x="47659" y="663"/>
                </a:cubicBezTo>
                <a:close/>
                <a:moveTo>
                  <a:pt x="37341" y="686"/>
                </a:moveTo>
                <a:cubicBezTo>
                  <a:pt x="37342" y="690"/>
                  <a:pt x="37127" y="588"/>
                  <a:pt x="37282" y="620"/>
                </a:cubicBezTo>
                <a:cubicBezTo>
                  <a:pt x="37265" y="616"/>
                  <a:pt x="37348" y="648"/>
                  <a:pt x="37341" y="641"/>
                </a:cubicBezTo>
                <a:cubicBezTo>
                  <a:pt x="37350" y="651"/>
                  <a:pt x="37334" y="674"/>
                  <a:pt x="37341" y="686"/>
                </a:cubicBezTo>
                <a:close/>
                <a:moveTo>
                  <a:pt x="49592" y="620"/>
                </a:moveTo>
                <a:cubicBezTo>
                  <a:pt x="49585" y="647"/>
                  <a:pt x="49534" y="641"/>
                  <a:pt x="49534" y="620"/>
                </a:cubicBezTo>
                <a:cubicBezTo>
                  <a:pt x="49397" y="635"/>
                  <a:pt x="49397" y="582"/>
                  <a:pt x="49534" y="597"/>
                </a:cubicBezTo>
                <a:cubicBezTo>
                  <a:pt x="49534" y="618"/>
                  <a:pt x="49570" y="614"/>
                  <a:pt x="49592" y="620"/>
                </a:cubicBezTo>
                <a:close/>
                <a:moveTo>
                  <a:pt x="53462" y="597"/>
                </a:moveTo>
                <a:cubicBezTo>
                  <a:pt x="53505" y="544"/>
                  <a:pt x="53581" y="653"/>
                  <a:pt x="53579" y="707"/>
                </a:cubicBezTo>
                <a:cubicBezTo>
                  <a:pt x="53529" y="707"/>
                  <a:pt x="53481" y="707"/>
                  <a:pt x="53432" y="707"/>
                </a:cubicBezTo>
                <a:cubicBezTo>
                  <a:pt x="53433" y="686"/>
                  <a:pt x="53467" y="690"/>
                  <a:pt x="53490" y="686"/>
                </a:cubicBezTo>
                <a:cubicBezTo>
                  <a:pt x="53488" y="651"/>
                  <a:pt x="53505" y="602"/>
                  <a:pt x="53462" y="597"/>
                </a:cubicBezTo>
                <a:close/>
                <a:moveTo>
                  <a:pt x="39832" y="597"/>
                </a:moveTo>
                <a:cubicBezTo>
                  <a:pt x="39839" y="540"/>
                  <a:pt x="39882" y="627"/>
                  <a:pt x="39949" y="597"/>
                </a:cubicBezTo>
                <a:cubicBezTo>
                  <a:pt x="39945" y="652"/>
                  <a:pt x="39850" y="604"/>
                  <a:pt x="39832" y="597"/>
                </a:cubicBezTo>
                <a:close/>
                <a:moveTo>
                  <a:pt x="53021" y="487"/>
                </a:moveTo>
                <a:cubicBezTo>
                  <a:pt x="53063" y="422"/>
                  <a:pt x="53044" y="539"/>
                  <a:pt x="52962" y="509"/>
                </a:cubicBezTo>
                <a:cubicBezTo>
                  <a:pt x="52909" y="492"/>
                  <a:pt x="52981" y="485"/>
                  <a:pt x="53021" y="487"/>
                </a:cubicBezTo>
                <a:close/>
                <a:moveTo>
                  <a:pt x="44492" y="509"/>
                </a:moveTo>
                <a:cubicBezTo>
                  <a:pt x="44537" y="430"/>
                  <a:pt x="44644" y="511"/>
                  <a:pt x="44756" y="466"/>
                </a:cubicBezTo>
                <a:cubicBezTo>
                  <a:pt x="44716" y="560"/>
                  <a:pt x="44560" y="469"/>
                  <a:pt x="44492" y="509"/>
                </a:cubicBezTo>
                <a:close/>
                <a:moveTo>
                  <a:pt x="40917" y="818"/>
                </a:moveTo>
                <a:cubicBezTo>
                  <a:pt x="40914" y="861"/>
                  <a:pt x="40852" y="818"/>
                  <a:pt x="40859" y="818"/>
                </a:cubicBezTo>
                <a:cubicBezTo>
                  <a:pt x="40808" y="825"/>
                  <a:pt x="40824" y="886"/>
                  <a:pt x="40770" y="840"/>
                </a:cubicBezTo>
                <a:cubicBezTo>
                  <a:pt x="40797" y="801"/>
                  <a:pt x="40873" y="783"/>
                  <a:pt x="40917" y="818"/>
                </a:cubicBezTo>
                <a:close/>
                <a:moveTo>
                  <a:pt x="14538" y="7817"/>
                </a:moveTo>
                <a:cubicBezTo>
                  <a:pt x="14562" y="7829"/>
                  <a:pt x="14585" y="7840"/>
                  <a:pt x="14626" y="7840"/>
                </a:cubicBezTo>
                <a:cubicBezTo>
                  <a:pt x="14603" y="7859"/>
                  <a:pt x="14594" y="7889"/>
                  <a:pt x="14596" y="7928"/>
                </a:cubicBezTo>
                <a:cubicBezTo>
                  <a:pt x="14569" y="7912"/>
                  <a:pt x="14552" y="7888"/>
                  <a:pt x="14538" y="7861"/>
                </a:cubicBezTo>
                <a:cubicBezTo>
                  <a:pt x="14481" y="7871"/>
                  <a:pt x="14515" y="7946"/>
                  <a:pt x="14421" y="7928"/>
                </a:cubicBezTo>
                <a:cubicBezTo>
                  <a:pt x="14426" y="7865"/>
                  <a:pt x="14516" y="7867"/>
                  <a:pt x="14538" y="7817"/>
                </a:cubicBezTo>
                <a:close/>
                <a:moveTo>
                  <a:pt x="13190" y="7840"/>
                </a:moveTo>
                <a:cubicBezTo>
                  <a:pt x="13198" y="7851"/>
                  <a:pt x="13275" y="7874"/>
                  <a:pt x="13277" y="7883"/>
                </a:cubicBezTo>
                <a:cubicBezTo>
                  <a:pt x="13283" y="7909"/>
                  <a:pt x="13178" y="7909"/>
                  <a:pt x="13190" y="7840"/>
                </a:cubicBezTo>
                <a:close/>
                <a:moveTo>
                  <a:pt x="53490" y="6211"/>
                </a:moveTo>
                <a:cubicBezTo>
                  <a:pt x="53439" y="6191"/>
                  <a:pt x="53318" y="6182"/>
                  <a:pt x="53403" y="6232"/>
                </a:cubicBezTo>
                <a:cubicBezTo>
                  <a:pt x="53393" y="6164"/>
                  <a:pt x="53487" y="6289"/>
                  <a:pt x="53490" y="6211"/>
                </a:cubicBezTo>
                <a:close/>
                <a:moveTo>
                  <a:pt x="52436" y="6518"/>
                </a:moveTo>
                <a:cubicBezTo>
                  <a:pt x="52416" y="6518"/>
                  <a:pt x="52397" y="6518"/>
                  <a:pt x="52377" y="6518"/>
                </a:cubicBezTo>
                <a:cubicBezTo>
                  <a:pt x="52217" y="6512"/>
                  <a:pt x="52442" y="6581"/>
                  <a:pt x="52436" y="6518"/>
                </a:cubicBezTo>
                <a:close/>
                <a:moveTo>
                  <a:pt x="52787" y="6343"/>
                </a:moveTo>
                <a:cubicBezTo>
                  <a:pt x="52831" y="6339"/>
                  <a:pt x="52894" y="6350"/>
                  <a:pt x="52905" y="6320"/>
                </a:cubicBezTo>
                <a:cubicBezTo>
                  <a:pt x="52864" y="6292"/>
                  <a:pt x="52795" y="6292"/>
                  <a:pt x="52787" y="6343"/>
                </a:cubicBezTo>
                <a:close/>
                <a:moveTo>
                  <a:pt x="52817" y="6188"/>
                </a:moveTo>
                <a:cubicBezTo>
                  <a:pt x="52791" y="6222"/>
                  <a:pt x="52743" y="6236"/>
                  <a:pt x="52669" y="6232"/>
                </a:cubicBezTo>
                <a:cubicBezTo>
                  <a:pt x="52667" y="6206"/>
                  <a:pt x="52661" y="6180"/>
                  <a:pt x="52611" y="6188"/>
                </a:cubicBezTo>
                <a:cubicBezTo>
                  <a:pt x="52592" y="6287"/>
                  <a:pt x="52611" y="6287"/>
                  <a:pt x="52553" y="6365"/>
                </a:cubicBezTo>
                <a:cubicBezTo>
                  <a:pt x="52610" y="6393"/>
                  <a:pt x="52632" y="6336"/>
                  <a:pt x="52669" y="6320"/>
                </a:cubicBezTo>
                <a:cubicBezTo>
                  <a:pt x="52712" y="6303"/>
                  <a:pt x="52757" y="6302"/>
                  <a:pt x="52787" y="6277"/>
                </a:cubicBezTo>
                <a:cubicBezTo>
                  <a:pt x="52780" y="6283"/>
                  <a:pt x="52747" y="6254"/>
                  <a:pt x="52787" y="6254"/>
                </a:cubicBezTo>
                <a:cubicBezTo>
                  <a:pt x="52877" y="6238"/>
                  <a:pt x="52894" y="6277"/>
                  <a:pt x="52962" y="6277"/>
                </a:cubicBezTo>
                <a:cubicBezTo>
                  <a:pt x="52954" y="6226"/>
                  <a:pt x="53048" y="6252"/>
                  <a:pt x="53050" y="6211"/>
                </a:cubicBezTo>
                <a:cubicBezTo>
                  <a:pt x="52954" y="6215"/>
                  <a:pt x="52889" y="6260"/>
                  <a:pt x="52817" y="6188"/>
                </a:cubicBezTo>
                <a:close/>
                <a:moveTo>
                  <a:pt x="48977" y="707"/>
                </a:moveTo>
                <a:cubicBezTo>
                  <a:pt x="48956" y="690"/>
                  <a:pt x="48813" y="659"/>
                  <a:pt x="48801" y="707"/>
                </a:cubicBezTo>
                <a:cubicBezTo>
                  <a:pt x="48821" y="725"/>
                  <a:pt x="48964" y="756"/>
                  <a:pt x="48977" y="707"/>
                </a:cubicBezTo>
                <a:close/>
                <a:moveTo>
                  <a:pt x="22803" y="8192"/>
                </a:moveTo>
                <a:cubicBezTo>
                  <a:pt x="22823" y="8192"/>
                  <a:pt x="22842" y="8192"/>
                  <a:pt x="22862" y="8192"/>
                </a:cubicBezTo>
                <a:cubicBezTo>
                  <a:pt x="22880" y="8190"/>
                  <a:pt x="22897" y="8188"/>
                  <a:pt x="22892" y="8170"/>
                </a:cubicBezTo>
                <a:cubicBezTo>
                  <a:pt x="22873" y="8168"/>
                  <a:pt x="22857" y="8167"/>
                  <a:pt x="22862" y="8147"/>
                </a:cubicBezTo>
                <a:cubicBezTo>
                  <a:pt x="22884" y="8143"/>
                  <a:pt x="22919" y="8147"/>
                  <a:pt x="22921" y="8126"/>
                </a:cubicBezTo>
                <a:cubicBezTo>
                  <a:pt x="22892" y="8126"/>
                  <a:pt x="22862" y="8126"/>
                  <a:pt x="22833" y="8126"/>
                </a:cubicBezTo>
                <a:cubicBezTo>
                  <a:pt x="22833" y="8156"/>
                  <a:pt x="22819" y="8174"/>
                  <a:pt x="22803" y="8192"/>
                </a:cubicBezTo>
                <a:close/>
                <a:moveTo>
                  <a:pt x="27111" y="8192"/>
                </a:moveTo>
                <a:cubicBezTo>
                  <a:pt x="27119" y="8140"/>
                  <a:pt x="27240" y="8179"/>
                  <a:pt x="27258" y="8192"/>
                </a:cubicBezTo>
                <a:cubicBezTo>
                  <a:pt x="27254" y="8159"/>
                  <a:pt x="27269" y="8110"/>
                  <a:pt x="27229" y="8104"/>
                </a:cubicBezTo>
                <a:cubicBezTo>
                  <a:pt x="27215" y="8140"/>
                  <a:pt x="27008" y="8140"/>
                  <a:pt x="27111" y="8192"/>
                </a:cubicBezTo>
                <a:close/>
                <a:moveTo>
                  <a:pt x="25441" y="8126"/>
                </a:moveTo>
                <a:cubicBezTo>
                  <a:pt x="25230" y="8062"/>
                  <a:pt x="25400" y="8186"/>
                  <a:pt x="25441" y="8126"/>
                </a:cubicBezTo>
                <a:close/>
                <a:moveTo>
                  <a:pt x="24122" y="8126"/>
                </a:moveTo>
                <a:cubicBezTo>
                  <a:pt x="24142" y="8126"/>
                  <a:pt x="24162" y="8126"/>
                  <a:pt x="24180" y="8126"/>
                </a:cubicBezTo>
                <a:cubicBezTo>
                  <a:pt x="24180" y="8111"/>
                  <a:pt x="24180" y="8096"/>
                  <a:pt x="24180" y="8081"/>
                </a:cubicBezTo>
                <a:cubicBezTo>
                  <a:pt x="24162" y="8081"/>
                  <a:pt x="24142" y="8081"/>
                  <a:pt x="24122" y="8081"/>
                </a:cubicBezTo>
                <a:cubicBezTo>
                  <a:pt x="24122" y="8096"/>
                  <a:pt x="24122" y="8111"/>
                  <a:pt x="24122" y="8126"/>
                </a:cubicBezTo>
                <a:close/>
                <a:moveTo>
                  <a:pt x="21338" y="8170"/>
                </a:moveTo>
                <a:cubicBezTo>
                  <a:pt x="21340" y="8107"/>
                  <a:pt x="21545" y="8171"/>
                  <a:pt x="21485" y="8170"/>
                </a:cubicBezTo>
                <a:cubicBezTo>
                  <a:pt x="21532" y="8171"/>
                  <a:pt x="21606" y="8132"/>
                  <a:pt x="21631" y="8170"/>
                </a:cubicBezTo>
                <a:cubicBezTo>
                  <a:pt x="21636" y="8072"/>
                  <a:pt x="21528" y="8113"/>
                  <a:pt x="21485" y="8147"/>
                </a:cubicBezTo>
                <a:cubicBezTo>
                  <a:pt x="21483" y="8065"/>
                  <a:pt x="21456" y="8137"/>
                  <a:pt x="21397" y="8126"/>
                </a:cubicBezTo>
                <a:cubicBezTo>
                  <a:pt x="21376" y="8122"/>
                  <a:pt x="21365" y="8063"/>
                  <a:pt x="21308" y="8081"/>
                </a:cubicBezTo>
                <a:cubicBezTo>
                  <a:pt x="21308" y="8111"/>
                  <a:pt x="21257" y="8102"/>
                  <a:pt x="21250" y="8126"/>
                </a:cubicBezTo>
                <a:cubicBezTo>
                  <a:pt x="21291" y="8131"/>
                  <a:pt x="21299" y="8162"/>
                  <a:pt x="21338" y="8170"/>
                </a:cubicBezTo>
                <a:close/>
                <a:moveTo>
                  <a:pt x="20810" y="8104"/>
                </a:moveTo>
                <a:cubicBezTo>
                  <a:pt x="20794" y="8191"/>
                  <a:pt x="20934" y="8129"/>
                  <a:pt x="20986" y="8126"/>
                </a:cubicBezTo>
                <a:cubicBezTo>
                  <a:pt x="21016" y="8124"/>
                  <a:pt x="21020" y="8147"/>
                  <a:pt x="21045" y="8147"/>
                </a:cubicBezTo>
                <a:cubicBezTo>
                  <a:pt x="21078" y="8147"/>
                  <a:pt x="21090" y="8120"/>
                  <a:pt x="21103" y="8104"/>
                </a:cubicBezTo>
                <a:cubicBezTo>
                  <a:pt x="21000" y="8063"/>
                  <a:pt x="20912" y="8144"/>
                  <a:pt x="20810" y="8104"/>
                </a:cubicBezTo>
                <a:close/>
                <a:moveTo>
                  <a:pt x="19725" y="8060"/>
                </a:moveTo>
                <a:cubicBezTo>
                  <a:pt x="19626" y="8085"/>
                  <a:pt x="19601" y="8044"/>
                  <a:pt x="19550" y="8081"/>
                </a:cubicBezTo>
                <a:cubicBezTo>
                  <a:pt x="19571" y="8099"/>
                  <a:pt x="19753" y="8141"/>
                  <a:pt x="19725" y="8060"/>
                </a:cubicBezTo>
                <a:close/>
                <a:moveTo>
                  <a:pt x="19374" y="8104"/>
                </a:moveTo>
                <a:cubicBezTo>
                  <a:pt x="19448" y="8127"/>
                  <a:pt x="19541" y="8057"/>
                  <a:pt x="19462" y="8038"/>
                </a:cubicBezTo>
                <a:cubicBezTo>
                  <a:pt x="19459" y="8080"/>
                  <a:pt x="19365" y="8053"/>
                  <a:pt x="19374" y="8104"/>
                </a:cubicBezTo>
                <a:close/>
                <a:moveTo>
                  <a:pt x="23419" y="8126"/>
                </a:moveTo>
                <a:cubicBezTo>
                  <a:pt x="23428" y="8099"/>
                  <a:pt x="23537" y="8042"/>
                  <a:pt x="23448" y="8015"/>
                </a:cubicBezTo>
                <a:cubicBezTo>
                  <a:pt x="23442" y="8042"/>
                  <a:pt x="23416" y="8029"/>
                  <a:pt x="23389" y="8015"/>
                </a:cubicBezTo>
                <a:cubicBezTo>
                  <a:pt x="23405" y="8047"/>
                  <a:pt x="23355" y="8129"/>
                  <a:pt x="23419" y="8126"/>
                </a:cubicBezTo>
                <a:close/>
                <a:moveTo>
                  <a:pt x="24210" y="7994"/>
                </a:moveTo>
                <a:cubicBezTo>
                  <a:pt x="24190" y="7979"/>
                  <a:pt x="24181" y="8015"/>
                  <a:pt x="24180" y="8015"/>
                </a:cubicBezTo>
                <a:cubicBezTo>
                  <a:pt x="23965" y="8095"/>
                  <a:pt x="24254" y="8027"/>
                  <a:pt x="24210" y="7994"/>
                </a:cubicBezTo>
                <a:close/>
                <a:moveTo>
                  <a:pt x="18348" y="8060"/>
                </a:moveTo>
                <a:cubicBezTo>
                  <a:pt x="18397" y="8060"/>
                  <a:pt x="18446" y="8060"/>
                  <a:pt x="18495" y="8060"/>
                </a:cubicBezTo>
                <a:cubicBezTo>
                  <a:pt x="18514" y="8006"/>
                  <a:pt x="18355" y="7977"/>
                  <a:pt x="18348" y="8015"/>
                </a:cubicBezTo>
                <a:cubicBezTo>
                  <a:pt x="18384" y="8020"/>
                  <a:pt x="18366" y="8040"/>
                  <a:pt x="18348" y="8060"/>
                </a:cubicBezTo>
                <a:close/>
                <a:moveTo>
                  <a:pt x="27757" y="7972"/>
                </a:moveTo>
                <a:cubicBezTo>
                  <a:pt x="27737" y="7972"/>
                  <a:pt x="27717" y="7972"/>
                  <a:pt x="27698" y="7972"/>
                </a:cubicBezTo>
                <a:cubicBezTo>
                  <a:pt x="27537" y="7966"/>
                  <a:pt x="27762" y="8033"/>
                  <a:pt x="27757" y="7972"/>
                </a:cubicBezTo>
                <a:close/>
                <a:moveTo>
                  <a:pt x="25851" y="8015"/>
                </a:moveTo>
                <a:cubicBezTo>
                  <a:pt x="25895" y="8012"/>
                  <a:pt x="25960" y="8024"/>
                  <a:pt x="25969" y="7994"/>
                </a:cubicBezTo>
                <a:cubicBezTo>
                  <a:pt x="25930" y="7964"/>
                  <a:pt x="25860" y="7964"/>
                  <a:pt x="25851" y="8015"/>
                </a:cubicBezTo>
                <a:close/>
                <a:moveTo>
                  <a:pt x="20781" y="8015"/>
                </a:moveTo>
                <a:cubicBezTo>
                  <a:pt x="20835" y="8012"/>
                  <a:pt x="20879" y="8001"/>
                  <a:pt x="20898" y="7972"/>
                </a:cubicBezTo>
                <a:cubicBezTo>
                  <a:pt x="20831" y="7966"/>
                  <a:pt x="20788" y="7976"/>
                  <a:pt x="20781" y="8015"/>
                </a:cubicBezTo>
                <a:close/>
                <a:moveTo>
                  <a:pt x="21338" y="7949"/>
                </a:moveTo>
                <a:cubicBezTo>
                  <a:pt x="21231" y="8053"/>
                  <a:pt x="21510" y="7979"/>
                  <a:pt x="21338" y="7949"/>
                </a:cubicBezTo>
                <a:close/>
                <a:moveTo>
                  <a:pt x="20605" y="7949"/>
                </a:moveTo>
                <a:cubicBezTo>
                  <a:pt x="20536" y="7982"/>
                  <a:pt x="20478" y="7942"/>
                  <a:pt x="20458" y="7972"/>
                </a:cubicBezTo>
                <a:cubicBezTo>
                  <a:pt x="20478" y="7988"/>
                  <a:pt x="20633" y="8029"/>
                  <a:pt x="20605" y="7949"/>
                </a:cubicBezTo>
                <a:close/>
                <a:moveTo>
                  <a:pt x="24415" y="7928"/>
                </a:moveTo>
                <a:cubicBezTo>
                  <a:pt x="24395" y="7928"/>
                  <a:pt x="24376" y="7928"/>
                  <a:pt x="24357" y="7928"/>
                </a:cubicBezTo>
                <a:cubicBezTo>
                  <a:pt x="24196" y="7921"/>
                  <a:pt x="24421" y="7990"/>
                  <a:pt x="24415" y="7928"/>
                </a:cubicBezTo>
                <a:close/>
                <a:moveTo>
                  <a:pt x="18993" y="7949"/>
                </a:moveTo>
                <a:cubicBezTo>
                  <a:pt x="18993" y="7964"/>
                  <a:pt x="18993" y="7979"/>
                  <a:pt x="18993" y="7994"/>
                </a:cubicBezTo>
                <a:cubicBezTo>
                  <a:pt x="19065" y="8027"/>
                  <a:pt x="19079" y="7919"/>
                  <a:pt x="19022" y="7928"/>
                </a:cubicBezTo>
                <a:cubicBezTo>
                  <a:pt x="19020" y="7940"/>
                  <a:pt x="19018" y="7954"/>
                  <a:pt x="18993" y="7949"/>
                </a:cubicBezTo>
                <a:close/>
                <a:moveTo>
                  <a:pt x="25764" y="7972"/>
                </a:moveTo>
                <a:cubicBezTo>
                  <a:pt x="25824" y="7991"/>
                  <a:pt x="25895" y="7915"/>
                  <a:pt x="25822" y="7906"/>
                </a:cubicBezTo>
                <a:cubicBezTo>
                  <a:pt x="25815" y="7937"/>
                  <a:pt x="25774" y="7943"/>
                  <a:pt x="25764" y="7972"/>
                </a:cubicBezTo>
                <a:close/>
                <a:moveTo>
                  <a:pt x="19696" y="7906"/>
                </a:moveTo>
                <a:cubicBezTo>
                  <a:pt x="19683" y="7907"/>
                  <a:pt x="19653" y="7966"/>
                  <a:pt x="19638" y="7972"/>
                </a:cubicBezTo>
                <a:cubicBezTo>
                  <a:pt x="19734" y="7978"/>
                  <a:pt x="19730" y="7901"/>
                  <a:pt x="19696" y="7906"/>
                </a:cubicBezTo>
                <a:close/>
                <a:moveTo>
                  <a:pt x="21455" y="7883"/>
                </a:moveTo>
                <a:cubicBezTo>
                  <a:pt x="21437" y="7877"/>
                  <a:pt x="21342" y="7829"/>
                  <a:pt x="21338" y="7883"/>
                </a:cubicBezTo>
                <a:cubicBezTo>
                  <a:pt x="21392" y="7862"/>
                  <a:pt x="21436" y="7949"/>
                  <a:pt x="21455" y="7883"/>
                </a:cubicBezTo>
                <a:close/>
                <a:moveTo>
                  <a:pt x="19609" y="7883"/>
                </a:moveTo>
                <a:cubicBezTo>
                  <a:pt x="19571" y="7858"/>
                  <a:pt x="19377" y="7839"/>
                  <a:pt x="19345" y="7883"/>
                </a:cubicBezTo>
                <a:cubicBezTo>
                  <a:pt x="19404" y="7892"/>
                  <a:pt x="19562" y="7938"/>
                  <a:pt x="19609" y="7883"/>
                </a:cubicBezTo>
                <a:close/>
                <a:moveTo>
                  <a:pt x="19315" y="7883"/>
                </a:moveTo>
                <a:cubicBezTo>
                  <a:pt x="19242" y="7886"/>
                  <a:pt x="19225" y="7849"/>
                  <a:pt x="19169" y="7840"/>
                </a:cubicBezTo>
                <a:cubicBezTo>
                  <a:pt x="19150" y="7892"/>
                  <a:pt x="19308" y="7922"/>
                  <a:pt x="19315" y="7883"/>
                </a:cubicBezTo>
                <a:close/>
                <a:moveTo>
                  <a:pt x="15974" y="7861"/>
                </a:moveTo>
                <a:cubicBezTo>
                  <a:pt x="15763" y="7797"/>
                  <a:pt x="15933" y="7922"/>
                  <a:pt x="15974" y="7861"/>
                </a:cubicBezTo>
                <a:close/>
                <a:moveTo>
                  <a:pt x="20341" y="7861"/>
                </a:moveTo>
                <a:cubicBezTo>
                  <a:pt x="20436" y="7836"/>
                  <a:pt x="20263" y="7837"/>
                  <a:pt x="20224" y="7840"/>
                </a:cubicBezTo>
                <a:cubicBezTo>
                  <a:pt x="20222" y="7826"/>
                  <a:pt x="20220" y="7813"/>
                  <a:pt x="20195" y="7817"/>
                </a:cubicBezTo>
                <a:cubicBezTo>
                  <a:pt x="20164" y="7891"/>
                  <a:pt x="20286" y="7852"/>
                  <a:pt x="20341" y="7861"/>
                </a:cubicBezTo>
                <a:close/>
                <a:moveTo>
                  <a:pt x="16853" y="7840"/>
                </a:moveTo>
                <a:cubicBezTo>
                  <a:pt x="16873" y="7840"/>
                  <a:pt x="16893" y="7840"/>
                  <a:pt x="16912" y="7840"/>
                </a:cubicBezTo>
                <a:cubicBezTo>
                  <a:pt x="16912" y="7825"/>
                  <a:pt x="16912" y="7810"/>
                  <a:pt x="16912" y="7795"/>
                </a:cubicBezTo>
                <a:cubicBezTo>
                  <a:pt x="16893" y="7795"/>
                  <a:pt x="16873" y="7795"/>
                  <a:pt x="16853" y="7795"/>
                </a:cubicBezTo>
                <a:cubicBezTo>
                  <a:pt x="16853" y="7810"/>
                  <a:pt x="16853" y="7825"/>
                  <a:pt x="16853" y="7840"/>
                </a:cubicBezTo>
                <a:close/>
                <a:moveTo>
                  <a:pt x="15182" y="7840"/>
                </a:moveTo>
                <a:cubicBezTo>
                  <a:pt x="15090" y="7864"/>
                  <a:pt x="15111" y="7805"/>
                  <a:pt x="15065" y="7795"/>
                </a:cubicBezTo>
                <a:cubicBezTo>
                  <a:pt x="14970" y="7859"/>
                  <a:pt x="15166" y="7904"/>
                  <a:pt x="15212" y="7861"/>
                </a:cubicBezTo>
                <a:cubicBezTo>
                  <a:pt x="15261" y="7794"/>
                  <a:pt x="15066" y="7783"/>
                  <a:pt x="15154" y="7817"/>
                </a:cubicBezTo>
                <a:cubicBezTo>
                  <a:pt x="15171" y="7819"/>
                  <a:pt x="15188" y="7821"/>
                  <a:pt x="15182" y="7840"/>
                </a:cubicBezTo>
                <a:close/>
                <a:moveTo>
                  <a:pt x="10874" y="7817"/>
                </a:moveTo>
                <a:cubicBezTo>
                  <a:pt x="10904" y="7817"/>
                  <a:pt x="10933" y="7817"/>
                  <a:pt x="10962" y="7817"/>
                </a:cubicBezTo>
                <a:cubicBezTo>
                  <a:pt x="10962" y="7795"/>
                  <a:pt x="10962" y="7773"/>
                  <a:pt x="10962" y="7752"/>
                </a:cubicBezTo>
                <a:cubicBezTo>
                  <a:pt x="10933" y="7752"/>
                  <a:pt x="10904" y="7752"/>
                  <a:pt x="10874" y="7752"/>
                </a:cubicBezTo>
                <a:cubicBezTo>
                  <a:pt x="10874" y="7773"/>
                  <a:pt x="10874" y="7795"/>
                  <a:pt x="10874" y="7817"/>
                </a:cubicBezTo>
                <a:close/>
                <a:moveTo>
                  <a:pt x="8705" y="7773"/>
                </a:moveTo>
                <a:cubicBezTo>
                  <a:pt x="8687" y="7767"/>
                  <a:pt x="8592" y="7719"/>
                  <a:pt x="8588" y="7773"/>
                </a:cubicBezTo>
                <a:cubicBezTo>
                  <a:pt x="8642" y="7753"/>
                  <a:pt x="8686" y="7839"/>
                  <a:pt x="8705" y="7773"/>
                </a:cubicBezTo>
                <a:close/>
                <a:moveTo>
                  <a:pt x="13922" y="7817"/>
                </a:moveTo>
                <a:cubicBezTo>
                  <a:pt x="13913" y="7767"/>
                  <a:pt x="14007" y="7794"/>
                  <a:pt x="14010" y="7752"/>
                </a:cubicBezTo>
                <a:cubicBezTo>
                  <a:pt x="13973" y="7696"/>
                  <a:pt x="13843" y="7794"/>
                  <a:pt x="13922" y="7817"/>
                </a:cubicBezTo>
                <a:close/>
                <a:moveTo>
                  <a:pt x="10757" y="7795"/>
                </a:moveTo>
                <a:cubicBezTo>
                  <a:pt x="10849" y="7807"/>
                  <a:pt x="10806" y="7673"/>
                  <a:pt x="10757" y="7752"/>
                </a:cubicBezTo>
                <a:cubicBezTo>
                  <a:pt x="10775" y="7753"/>
                  <a:pt x="10792" y="7755"/>
                  <a:pt x="10786" y="7773"/>
                </a:cubicBezTo>
                <a:cubicBezTo>
                  <a:pt x="10755" y="7772"/>
                  <a:pt x="10711" y="7784"/>
                  <a:pt x="10757" y="7795"/>
                </a:cubicBezTo>
                <a:close/>
                <a:moveTo>
                  <a:pt x="8471" y="7773"/>
                </a:moveTo>
                <a:cubicBezTo>
                  <a:pt x="8497" y="7794"/>
                  <a:pt x="8481" y="7791"/>
                  <a:pt x="8500" y="7752"/>
                </a:cubicBezTo>
                <a:cubicBezTo>
                  <a:pt x="8501" y="7749"/>
                  <a:pt x="8546" y="7735"/>
                  <a:pt x="8500" y="7729"/>
                </a:cubicBezTo>
                <a:cubicBezTo>
                  <a:pt x="8500" y="7729"/>
                  <a:pt x="8501" y="7751"/>
                  <a:pt x="8500" y="7752"/>
                </a:cubicBezTo>
                <a:cubicBezTo>
                  <a:pt x="8466" y="7767"/>
                  <a:pt x="8433" y="7745"/>
                  <a:pt x="8471" y="7773"/>
                </a:cubicBezTo>
                <a:close/>
                <a:moveTo>
                  <a:pt x="8354" y="7773"/>
                </a:moveTo>
                <a:cubicBezTo>
                  <a:pt x="8373" y="7773"/>
                  <a:pt x="8392" y="7773"/>
                  <a:pt x="8412" y="7773"/>
                </a:cubicBezTo>
                <a:cubicBezTo>
                  <a:pt x="8412" y="7759"/>
                  <a:pt x="8412" y="7744"/>
                  <a:pt x="8412" y="7729"/>
                </a:cubicBezTo>
                <a:cubicBezTo>
                  <a:pt x="8392" y="7729"/>
                  <a:pt x="8373" y="7729"/>
                  <a:pt x="8354" y="7729"/>
                </a:cubicBezTo>
                <a:cubicBezTo>
                  <a:pt x="8354" y="7744"/>
                  <a:pt x="8354" y="7759"/>
                  <a:pt x="8354" y="7773"/>
                </a:cubicBezTo>
                <a:close/>
                <a:moveTo>
                  <a:pt x="15798" y="7795"/>
                </a:moveTo>
                <a:cubicBezTo>
                  <a:pt x="15779" y="7795"/>
                  <a:pt x="15759" y="7795"/>
                  <a:pt x="15740" y="7795"/>
                </a:cubicBezTo>
                <a:cubicBezTo>
                  <a:pt x="15734" y="7762"/>
                  <a:pt x="15750" y="7714"/>
                  <a:pt x="15710" y="7707"/>
                </a:cubicBezTo>
                <a:cubicBezTo>
                  <a:pt x="15749" y="7769"/>
                  <a:pt x="15555" y="7762"/>
                  <a:pt x="15652" y="7795"/>
                </a:cubicBezTo>
                <a:cubicBezTo>
                  <a:pt x="15653" y="7781"/>
                  <a:pt x="15656" y="7769"/>
                  <a:pt x="15681" y="7773"/>
                </a:cubicBezTo>
                <a:cubicBezTo>
                  <a:pt x="15720" y="7769"/>
                  <a:pt x="15769" y="7862"/>
                  <a:pt x="15798" y="7795"/>
                </a:cubicBezTo>
                <a:close/>
                <a:moveTo>
                  <a:pt x="13571" y="7752"/>
                </a:moveTo>
                <a:cubicBezTo>
                  <a:pt x="13468" y="7745"/>
                  <a:pt x="13573" y="7692"/>
                  <a:pt x="13512" y="7685"/>
                </a:cubicBezTo>
                <a:cubicBezTo>
                  <a:pt x="13450" y="7702"/>
                  <a:pt x="13533" y="7817"/>
                  <a:pt x="13571" y="7752"/>
                </a:cubicBezTo>
                <a:close/>
                <a:moveTo>
                  <a:pt x="12427" y="7752"/>
                </a:moveTo>
                <a:cubicBezTo>
                  <a:pt x="12506" y="7767"/>
                  <a:pt x="12484" y="7707"/>
                  <a:pt x="12516" y="7685"/>
                </a:cubicBezTo>
                <a:cubicBezTo>
                  <a:pt x="12437" y="7671"/>
                  <a:pt x="12459" y="7730"/>
                  <a:pt x="12427" y="7752"/>
                </a:cubicBezTo>
                <a:close/>
                <a:moveTo>
                  <a:pt x="12046" y="7729"/>
                </a:moveTo>
                <a:cubicBezTo>
                  <a:pt x="12004" y="7725"/>
                  <a:pt x="11997" y="7693"/>
                  <a:pt x="11959" y="7685"/>
                </a:cubicBezTo>
                <a:cubicBezTo>
                  <a:pt x="11933" y="7730"/>
                  <a:pt x="12034" y="7784"/>
                  <a:pt x="12046" y="7729"/>
                </a:cubicBezTo>
                <a:close/>
                <a:moveTo>
                  <a:pt x="9204" y="7707"/>
                </a:moveTo>
                <a:cubicBezTo>
                  <a:pt x="9174" y="7707"/>
                  <a:pt x="9169" y="7690"/>
                  <a:pt x="9145" y="7685"/>
                </a:cubicBezTo>
                <a:cubicBezTo>
                  <a:pt x="9061" y="7730"/>
                  <a:pt x="9204" y="7755"/>
                  <a:pt x="9204" y="7707"/>
                </a:cubicBezTo>
                <a:close/>
                <a:moveTo>
                  <a:pt x="9057" y="7685"/>
                </a:moveTo>
                <a:cubicBezTo>
                  <a:pt x="9066" y="7755"/>
                  <a:pt x="8973" y="7630"/>
                  <a:pt x="8969" y="7707"/>
                </a:cubicBezTo>
                <a:cubicBezTo>
                  <a:pt x="8988" y="7750"/>
                  <a:pt x="9160" y="7722"/>
                  <a:pt x="9057" y="7685"/>
                </a:cubicBezTo>
                <a:close/>
                <a:moveTo>
                  <a:pt x="8823" y="7729"/>
                </a:moveTo>
                <a:cubicBezTo>
                  <a:pt x="8877" y="7726"/>
                  <a:pt x="8921" y="7715"/>
                  <a:pt x="8940" y="7685"/>
                </a:cubicBezTo>
                <a:cubicBezTo>
                  <a:pt x="8888" y="7690"/>
                  <a:pt x="8793" y="7663"/>
                  <a:pt x="8823" y="7729"/>
                </a:cubicBezTo>
                <a:close/>
                <a:moveTo>
                  <a:pt x="12574" y="7752"/>
                </a:moveTo>
                <a:cubicBezTo>
                  <a:pt x="12618" y="7701"/>
                  <a:pt x="12646" y="7719"/>
                  <a:pt x="12720" y="7729"/>
                </a:cubicBezTo>
                <a:cubicBezTo>
                  <a:pt x="12758" y="7643"/>
                  <a:pt x="12651" y="7664"/>
                  <a:pt x="12574" y="7663"/>
                </a:cubicBezTo>
                <a:cubicBezTo>
                  <a:pt x="12614" y="7714"/>
                  <a:pt x="12499" y="7746"/>
                  <a:pt x="12574" y="7752"/>
                </a:cubicBezTo>
                <a:close/>
                <a:moveTo>
                  <a:pt x="11548" y="7729"/>
                </a:moveTo>
                <a:cubicBezTo>
                  <a:pt x="11574" y="7726"/>
                  <a:pt x="11563" y="7608"/>
                  <a:pt x="11519" y="7685"/>
                </a:cubicBezTo>
                <a:cubicBezTo>
                  <a:pt x="11512" y="7699"/>
                  <a:pt x="11531" y="7732"/>
                  <a:pt x="11548" y="7729"/>
                </a:cubicBezTo>
                <a:close/>
                <a:moveTo>
                  <a:pt x="10728" y="7729"/>
                </a:moveTo>
                <a:cubicBezTo>
                  <a:pt x="10740" y="7727"/>
                  <a:pt x="10771" y="7669"/>
                  <a:pt x="10786" y="7663"/>
                </a:cubicBezTo>
                <a:cubicBezTo>
                  <a:pt x="10690" y="7657"/>
                  <a:pt x="10695" y="7734"/>
                  <a:pt x="10728" y="7729"/>
                </a:cubicBezTo>
                <a:close/>
                <a:moveTo>
                  <a:pt x="10610" y="7729"/>
                </a:moveTo>
                <a:cubicBezTo>
                  <a:pt x="10617" y="7698"/>
                  <a:pt x="10659" y="7692"/>
                  <a:pt x="10669" y="7663"/>
                </a:cubicBezTo>
                <a:cubicBezTo>
                  <a:pt x="10608" y="7643"/>
                  <a:pt x="10537" y="7720"/>
                  <a:pt x="10610" y="7729"/>
                </a:cubicBezTo>
                <a:close/>
                <a:moveTo>
                  <a:pt x="8646" y="7729"/>
                </a:moveTo>
                <a:cubicBezTo>
                  <a:pt x="8619" y="7701"/>
                  <a:pt x="8711" y="7668"/>
                  <a:pt x="8705" y="7663"/>
                </a:cubicBezTo>
                <a:cubicBezTo>
                  <a:pt x="8685" y="7648"/>
                  <a:pt x="8625" y="7684"/>
                  <a:pt x="8617" y="7685"/>
                </a:cubicBezTo>
                <a:cubicBezTo>
                  <a:pt x="8619" y="7685"/>
                  <a:pt x="8592" y="7651"/>
                  <a:pt x="8588" y="7685"/>
                </a:cubicBezTo>
                <a:cubicBezTo>
                  <a:pt x="8627" y="7685"/>
                  <a:pt x="8615" y="7725"/>
                  <a:pt x="8646" y="7729"/>
                </a:cubicBezTo>
                <a:close/>
                <a:moveTo>
                  <a:pt x="8412" y="7663"/>
                </a:moveTo>
                <a:cubicBezTo>
                  <a:pt x="8396" y="7648"/>
                  <a:pt x="8355" y="7684"/>
                  <a:pt x="8354" y="7685"/>
                </a:cubicBezTo>
                <a:cubicBezTo>
                  <a:pt x="8341" y="7695"/>
                  <a:pt x="8306" y="7662"/>
                  <a:pt x="8295" y="7663"/>
                </a:cubicBezTo>
                <a:cubicBezTo>
                  <a:pt x="8290" y="7664"/>
                  <a:pt x="8275" y="7707"/>
                  <a:pt x="8266" y="7707"/>
                </a:cubicBezTo>
                <a:cubicBezTo>
                  <a:pt x="8390" y="7676"/>
                  <a:pt x="8508" y="7724"/>
                  <a:pt x="8559" y="7685"/>
                </a:cubicBezTo>
                <a:cubicBezTo>
                  <a:pt x="8484" y="7653"/>
                  <a:pt x="8445" y="7693"/>
                  <a:pt x="8412" y="7663"/>
                </a:cubicBezTo>
                <a:close/>
                <a:moveTo>
                  <a:pt x="30013" y="7641"/>
                </a:moveTo>
                <a:cubicBezTo>
                  <a:pt x="29717" y="7649"/>
                  <a:pt x="30131" y="7692"/>
                  <a:pt x="30131" y="7641"/>
                </a:cubicBezTo>
                <a:cubicBezTo>
                  <a:pt x="30092" y="7642"/>
                  <a:pt x="30053" y="7641"/>
                  <a:pt x="30013" y="7641"/>
                </a:cubicBezTo>
                <a:close/>
                <a:moveTo>
                  <a:pt x="23624" y="7663"/>
                </a:moveTo>
                <a:cubicBezTo>
                  <a:pt x="23723" y="7730"/>
                  <a:pt x="23712" y="7582"/>
                  <a:pt x="23624" y="7663"/>
                </a:cubicBezTo>
                <a:close/>
                <a:moveTo>
                  <a:pt x="11490" y="7641"/>
                </a:moveTo>
                <a:cubicBezTo>
                  <a:pt x="11490" y="7594"/>
                  <a:pt x="11448" y="7662"/>
                  <a:pt x="11431" y="7663"/>
                </a:cubicBezTo>
                <a:cubicBezTo>
                  <a:pt x="11402" y="7666"/>
                  <a:pt x="11396" y="7643"/>
                  <a:pt x="11372" y="7641"/>
                </a:cubicBezTo>
                <a:cubicBezTo>
                  <a:pt x="11369" y="7681"/>
                  <a:pt x="11402" y="7693"/>
                  <a:pt x="11460" y="7685"/>
                </a:cubicBezTo>
                <a:cubicBezTo>
                  <a:pt x="11456" y="7663"/>
                  <a:pt x="11490" y="7659"/>
                  <a:pt x="11490" y="7641"/>
                </a:cubicBezTo>
                <a:close/>
                <a:moveTo>
                  <a:pt x="9232" y="7597"/>
                </a:moveTo>
                <a:cubicBezTo>
                  <a:pt x="9157" y="7634"/>
                  <a:pt x="9301" y="7642"/>
                  <a:pt x="9291" y="7620"/>
                </a:cubicBezTo>
                <a:cubicBezTo>
                  <a:pt x="9289" y="7614"/>
                  <a:pt x="9245" y="7620"/>
                  <a:pt x="9262" y="7597"/>
                </a:cubicBezTo>
                <a:cubicBezTo>
                  <a:pt x="9380" y="7573"/>
                  <a:pt x="9265" y="7582"/>
                  <a:pt x="9232" y="7597"/>
                </a:cubicBezTo>
                <a:close/>
                <a:moveTo>
                  <a:pt x="13307" y="7597"/>
                </a:moveTo>
                <a:cubicBezTo>
                  <a:pt x="13343" y="7600"/>
                  <a:pt x="13376" y="7604"/>
                  <a:pt x="13365" y="7641"/>
                </a:cubicBezTo>
                <a:cubicBezTo>
                  <a:pt x="13271" y="7622"/>
                  <a:pt x="13304" y="7699"/>
                  <a:pt x="13248" y="7707"/>
                </a:cubicBezTo>
                <a:cubicBezTo>
                  <a:pt x="13232" y="7753"/>
                  <a:pt x="13257" y="7873"/>
                  <a:pt x="13307" y="7795"/>
                </a:cubicBezTo>
                <a:cubicBezTo>
                  <a:pt x="13221" y="7777"/>
                  <a:pt x="13345" y="7739"/>
                  <a:pt x="13307" y="7685"/>
                </a:cubicBezTo>
                <a:cubicBezTo>
                  <a:pt x="13375" y="7671"/>
                  <a:pt x="13408" y="7630"/>
                  <a:pt x="13453" y="7597"/>
                </a:cubicBezTo>
                <a:cubicBezTo>
                  <a:pt x="13395" y="7583"/>
                  <a:pt x="13329" y="7521"/>
                  <a:pt x="13307" y="7597"/>
                </a:cubicBezTo>
                <a:close/>
                <a:moveTo>
                  <a:pt x="11108" y="7663"/>
                </a:moveTo>
                <a:cubicBezTo>
                  <a:pt x="11191" y="7681"/>
                  <a:pt x="11184" y="7633"/>
                  <a:pt x="11255" y="7641"/>
                </a:cubicBezTo>
                <a:cubicBezTo>
                  <a:pt x="11263" y="7603"/>
                  <a:pt x="11200" y="7511"/>
                  <a:pt x="11167" y="7575"/>
                </a:cubicBezTo>
                <a:cubicBezTo>
                  <a:pt x="11233" y="7588"/>
                  <a:pt x="11132" y="7609"/>
                  <a:pt x="11196" y="7641"/>
                </a:cubicBezTo>
                <a:cubicBezTo>
                  <a:pt x="11161" y="7635"/>
                  <a:pt x="11015" y="7645"/>
                  <a:pt x="11108" y="7663"/>
                </a:cubicBezTo>
                <a:close/>
                <a:moveTo>
                  <a:pt x="10669" y="7620"/>
                </a:moveTo>
                <a:cubicBezTo>
                  <a:pt x="10660" y="7600"/>
                  <a:pt x="10610" y="7507"/>
                  <a:pt x="10581" y="7575"/>
                </a:cubicBezTo>
                <a:cubicBezTo>
                  <a:pt x="10599" y="7576"/>
                  <a:pt x="10616" y="7579"/>
                  <a:pt x="10610" y="7597"/>
                </a:cubicBezTo>
                <a:cubicBezTo>
                  <a:pt x="10594" y="7597"/>
                  <a:pt x="10577" y="7615"/>
                  <a:pt x="10610" y="7620"/>
                </a:cubicBezTo>
                <a:cubicBezTo>
                  <a:pt x="10626" y="7533"/>
                  <a:pt x="10654" y="7707"/>
                  <a:pt x="10669" y="7620"/>
                </a:cubicBezTo>
                <a:close/>
                <a:moveTo>
                  <a:pt x="8149" y="7641"/>
                </a:moveTo>
                <a:cubicBezTo>
                  <a:pt x="8149" y="7542"/>
                  <a:pt x="8308" y="7680"/>
                  <a:pt x="8236" y="7620"/>
                </a:cubicBezTo>
                <a:cubicBezTo>
                  <a:pt x="8236" y="7597"/>
                  <a:pt x="8212" y="7593"/>
                  <a:pt x="8207" y="7575"/>
                </a:cubicBezTo>
                <a:cubicBezTo>
                  <a:pt x="8223" y="7575"/>
                  <a:pt x="8240" y="7557"/>
                  <a:pt x="8207" y="7554"/>
                </a:cubicBezTo>
                <a:cubicBezTo>
                  <a:pt x="8222" y="7597"/>
                  <a:pt x="8045" y="7603"/>
                  <a:pt x="8149" y="7641"/>
                </a:cubicBezTo>
                <a:close/>
                <a:moveTo>
                  <a:pt x="38366" y="7575"/>
                </a:moveTo>
                <a:cubicBezTo>
                  <a:pt x="38386" y="7575"/>
                  <a:pt x="38406" y="7575"/>
                  <a:pt x="38425" y="7575"/>
                </a:cubicBezTo>
                <a:cubicBezTo>
                  <a:pt x="38425" y="7561"/>
                  <a:pt x="38425" y="7546"/>
                  <a:pt x="38425" y="7531"/>
                </a:cubicBezTo>
                <a:cubicBezTo>
                  <a:pt x="38406" y="7531"/>
                  <a:pt x="38386" y="7531"/>
                  <a:pt x="38366" y="7531"/>
                </a:cubicBezTo>
                <a:cubicBezTo>
                  <a:pt x="38366" y="7546"/>
                  <a:pt x="38366" y="7561"/>
                  <a:pt x="38366" y="7575"/>
                </a:cubicBezTo>
                <a:close/>
                <a:moveTo>
                  <a:pt x="31684" y="7554"/>
                </a:moveTo>
                <a:cubicBezTo>
                  <a:pt x="31647" y="7552"/>
                  <a:pt x="31644" y="7525"/>
                  <a:pt x="31596" y="7531"/>
                </a:cubicBezTo>
                <a:cubicBezTo>
                  <a:pt x="31551" y="7585"/>
                  <a:pt x="31696" y="7596"/>
                  <a:pt x="31684" y="7554"/>
                </a:cubicBezTo>
                <a:close/>
                <a:moveTo>
                  <a:pt x="11695" y="7597"/>
                </a:moveTo>
                <a:cubicBezTo>
                  <a:pt x="11745" y="7606"/>
                  <a:pt x="11770" y="7564"/>
                  <a:pt x="11783" y="7597"/>
                </a:cubicBezTo>
                <a:cubicBezTo>
                  <a:pt x="11771" y="7632"/>
                  <a:pt x="11691" y="7617"/>
                  <a:pt x="11724" y="7685"/>
                </a:cubicBezTo>
                <a:cubicBezTo>
                  <a:pt x="11765" y="7684"/>
                  <a:pt x="11788" y="7696"/>
                  <a:pt x="11812" y="7707"/>
                </a:cubicBezTo>
                <a:cubicBezTo>
                  <a:pt x="11789" y="7632"/>
                  <a:pt x="11839" y="7594"/>
                  <a:pt x="11900" y="7641"/>
                </a:cubicBezTo>
                <a:cubicBezTo>
                  <a:pt x="11902" y="7531"/>
                  <a:pt x="11741" y="7506"/>
                  <a:pt x="11695" y="7597"/>
                </a:cubicBezTo>
                <a:close/>
                <a:moveTo>
                  <a:pt x="11313" y="7597"/>
                </a:moveTo>
                <a:cubicBezTo>
                  <a:pt x="11340" y="7594"/>
                  <a:pt x="11328" y="7476"/>
                  <a:pt x="11284" y="7554"/>
                </a:cubicBezTo>
                <a:cubicBezTo>
                  <a:pt x="11277" y="7566"/>
                  <a:pt x="11297" y="7600"/>
                  <a:pt x="11313" y="7597"/>
                </a:cubicBezTo>
                <a:close/>
                <a:moveTo>
                  <a:pt x="10845" y="7575"/>
                </a:moveTo>
                <a:cubicBezTo>
                  <a:pt x="10885" y="7575"/>
                  <a:pt x="10909" y="7585"/>
                  <a:pt x="10933" y="7597"/>
                </a:cubicBezTo>
                <a:cubicBezTo>
                  <a:pt x="10937" y="7572"/>
                  <a:pt x="10985" y="7548"/>
                  <a:pt x="10933" y="7531"/>
                </a:cubicBezTo>
                <a:cubicBezTo>
                  <a:pt x="10932" y="7567"/>
                  <a:pt x="10852" y="7543"/>
                  <a:pt x="10845" y="7575"/>
                </a:cubicBezTo>
                <a:close/>
                <a:moveTo>
                  <a:pt x="6507" y="7597"/>
                </a:moveTo>
                <a:cubicBezTo>
                  <a:pt x="6576" y="7651"/>
                  <a:pt x="6573" y="7573"/>
                  <a:pt x="6624" y="7554"/>
                </a:cubicBezTo>
                <a:cubicBezTo>
                  <a:pt x="6611" y="7630"/>
                  <a:pt x="6800" y="7579"/>
                  <a:pt x="6712" y="7554"/>
                </a:cubicBezTo>
                <a:cubicBezTo>
                  <a:pt x="6711" y="7576"/>
                  <a:pt x="6674" y="7570"/>
                  <a:pt x="6683" y="7531"/>
                </a:cubicBezTo>
                <a:cubicBezTo>
                  <a:pt x="6584" y="7523"/>
                  <a:pt x="6558" y="7570"/>
                  <a:pt x="6507" y="7597"/>
                </a:cubicBezTo>
                <a:close/>
                <a:moveTo>
                  <a:pt x="9936" y="7531"/>
                </a:moveTo>
                <a:cubicBezTo>
                  <a:pt x="9899" y="7530"/>
                  <a:pt x="9896" y="7503"/>
                  <a:pt x="9848" y="7509"/>
                </a:cubicBezTo>
                <a:cubicBezTo>
                  <a:pt x="9803" y="7563"/>
                  <a:pt x="9948" y="7575"/>
                  <a:pt x="9936" y="7531"/>
                </a:cubicBezTo>
                <a:close/>
                <a:moveTo>
                  <a:pt x="7064" y="7597"/>
                </a:moveTo>
                <a:cubicBezTo>
                  <a:pt x="7069" y="7598"/>
                  <a:pt x="7084" y="7639"/>
                  <a:pt x="7093" y="7641"/>
                </a:cubicBezTo>
                <a:cubicBezTo>
                  <a:pt x="7165" y="7659"/>
                  <a:pt x="7214" y="7584"/>
                  <a:pt x="7152" y="7575"/>
                </a:cubicBezTo>
                <a:cubicBezTo>
                  <a:pt x="7126" y="7649"/>
                  <a:pt x="7059" y="7599"/>
                  <a:pt x="7122" y="7554"/>
                </a:cubicBezTo>
                <a:cubicBezTo>
                  <a:pt x="7025" y="7569"/>
                  <a:pt x="7075" y="7507"/>
                  <a:pt x="7093" y="7488"/>
                </a:cubicBezTo>
                <a:cubicBezTo>
                  <a:pt x="7050" y="7500"/>
                  <a:pt x="6941" y="7461"/>
                  <a:pt x="6947" y="7509"/>
                </a:cubicBezTo>
                <a:cubicBezTo>
                  <a:pt x="7076" y="7506"/>
                  <a:pt x="6944" y="7563"/>
                  <a:pt x="6975" y="7620"/>
                </a:cubicBezTo>
                <a:cubicBezTo>
                  <a:pt x="7013" y="7632"/>
                  <a:pt x="7044" y="7594"/>
                  <a:pt x="7064" y="7597"/>
                </a:cubicBezTo>
                <a:close/>
                <a:moveTo>
                  <a:pt x="36989" y="7554"/>
                </a:moveTo>
                <a:cubicBezTo>
                  <a:pt x="37001" y="7511"/>
                  <a:pt x="37103" y="7536"/>
                  <a:pt x="37077" y="7465"/>
                </a:cubicBezTo>
                <a:cubicBezTo>
                  <a:pt x="36984" y="7452"/>
                  <a:pt x="36987" y="7506"/>
                  <a:pt x="36930" y="7465"/>
                </a:cubicBezTo>
                <a:cubicBezTo>
                  <a:pt x="36922" y="7509"/>
                  <a:pt x="36970" y="7509"/>
                  <a:pt x="36989" y="7531"/>
                </a:cubicBezTo>
                <a:cubicBezTo>
                  <a:pt x="36973" y="7531"/>
                  <a:pt x="36956" y="7549"/>
                  <a:pt x="36989" y="7554"/>
                </a:cubicBezTo>
                <a:close/>
                <a:moveTo>
                  <a:pt x="35729" y="7509"/>
                </a:moveTo>
                <a:cubicBezTo>
                  <a:pt x="35748" y="7509"/>
                  <a:pt x="35768" y="7509"/>
                  <a:pt x="35787" y="7509"/>
                </a:cubicBezTo>
                <a:cubicBezTo>
                  <a:pt x="35787" y="7494"/>
                  <a:pt x="35787" y="7480"/>
                  <a:pt x="35787" y="7465"/>
                </a:cubicBezTo>
                <a:cubicBezTo>
                  <a:pt x="35768" y="7465"/>
                  <a:pt x="35748" y="7465"/>
                  <a:pt x="35729" y="7465"/>
                </a:cubicBezTo>
                <a:cubicBezTo>
                  <a:pt x="35729" y="7480"/>
                  <a:pt x="35729" y="7494"/>
                  <a:pt x="35729" y="7509"/>
                </a:cubicBezTo>
                <a:close/>
                <a:moveTo>
                  <a:pt x="35348" y="7488"/>
                </a:moveTo>
                <a:cubicBezTo>
                  <a:pt x="35249" y="7420"/>
                  <a:pt x="35259" y="7569"/>
                  <a:pt x="35348" y="7488"/>
                </a:cubicBezTo>
                <a:close/>
                <a:moveTo>
                  <a:pt x="33589" y="7509"/>
                </a:moveTo>
                <a:cubicBezTo>
                  <a:pt x="33609" y="7509"/>
                  <a:pt x="33628" y="7509"/>
                  <a:pt x="33648" y="7509"/>
                </a:cubicBezTo>
                <a:cubicBezTo>
                  <a:pt x="33693" y="7455"/>
                  <a:pt x="33548" y="7444"/>
                  <a:pt x="33560" y="7488"/>
                </a:cubicBezTo>
                <a:cubicBezTo>
                  <a:pt x="33578" y="7489"/>
                  <a:pt x="33595" y="7491"/>
                  <a:pt x="33589" y="7509"/>
                </a:cubicBezTo>
                <a:close/>
                <a:moveTo>
                  <a:pt x="33003" y="7509"/>
                </a:moveTo>
                <a:cubicBezTo>
                  <a:pt x="33054" y="7510"/>
                  <a:pt x="33078" y="7492"/>
                  <a:pt x="33091" y="7465"/>
                </a:cubicBezTo>
                <a:cubicBezTo>
                  <a:pt x="33045" y="7467"/>
                  <a:pt x="32989" y="7462"/>
                  <a:pt x="33003" y="7509"/>
                </a:cubicBezTo>
                <a:close/>
                <a:moveTo>
                  <a:pt x="10171" y="7465"/>
                </a:moveTo>
                <a:cubicBezTo>
                  <a:pt x="10158" y="7467"/>
                  <a:pt x="10127" y="7525"/>
                  <a:pt x="10112" y="7531"/>
                </a:cubicBezTo>
                <a:cubicBezTo>
                  <a:pt x="10204" y="7540"/>
                  <a:pt x="10205" y="7461"/>
                  <a:pt x="10171" y="7465"/>
                </a:cubicBezTo>
                <a:close/>
                <a:moveTo>
                  <a:pt x="9497" y="7488"/>
                </a:moveTo>
                <a:cubicBezTo>
                  <a:pt x="9459" y="7486"/>
                  <a:pt x="9456" y="7459"/>
                  <a:pt x="9408" y="7465"/>
                </a:cubicBezTo>
                <a:cubicBezTo>
                  <a:pt x="9363" y="7519"/>
                  <a:pt x="9508" y="7530"/>
                  <a:pt x="9497" y="7488"/>
                </a:cubicBezTo>
                <a:close/>
                <a:moveTo>
                  <a:pt x="7327" y="7531"/>
                </a:moveTo>
                <a:cubicBezTo>
                  <a:pt x="7404" y="7537"/>
                  <a:pt x="7453" y="7524"/>
                  <a:pt x="7445" y="7465"/>
                </a:cubicBezTo>
                <a:cubicBezTo>
                  <a:pt x="7376" y="7498"/>
                  <a:pt x="7319" y="7458"/>
                  <a:pt x="7299" y="7488"/>
                </a:cubicBezTo>
                <a:cubicBezTo>
                  <a:pt x="7321" y="7492"/>
                  <a:pt x="7332" y="7506"/>
                  <a:pt x="7327" y="7531"/>
                </a:cubicBezTo>
                <a:close/>
                <a:moveTo>
                  <a:pt x="6829" y="7509"/>
                </a:moveTo>
                <a:cubicBezTo>
                  <a:pt x="6879" y="7510"/>
                  <a:pt x="6905" y="7492"/>
                  <a:pt x="6918" y="7465"/>
                </a:cubicBezTo>
                <a:cubicBezTo>
                  <a:pt x="6871" y="7467"/>
                  <a:pt x="6816" y="7462"/>
                  <a:pt x="6829" y="7509"/>
                </a:cubicBezTo>
                <a:close/>
                <a:moveTo>
                  <a:pt x="33677" y="7488"/>
                </a:moveTo>
                <a:cubicBezTo>
                  <a:pt x="33723" y="7485"/>
                  <a:pt x="33778" y="7491"/>
                  <a:pt x="33765" y="7443"/>
                </a:cubicBezTo>
                <a:cubicBezTo>
                  <a:pt x="33746" y="7443"/>
                  <a:pt x="33726" y="7443"/>
                  <a:pt x="33706" y="7443"/>
                </a:cubicBezTo>
                <a:cubicBezTo>
                  <a:pt x="33706" y="7465"/>
                  <a:pt x="33683" y="7470"/>
                  <a:pt x="33677" y="7488"/>
                </a:cubicBezTo>
                <a:close/>
                <a:moveTo>
                  <a:pt x="31625" y="7488"/>
                </a:moveTo>
                <a:cubicBezTo>
                  <a:pt x="31587" y="7487"/>
                  <a:pt x="31599" y="7449"/>
                  <a:pt x="31567" y="7443"/>
                </a:cubicBezTo>
                <a:cubicBezTo>
                  <a:pt x="31533" y="7489"/>
                  <a:pt x="31612" y="7548"/>
                  <a:pt x="31625" y="7488"/>
                </a:cubicBezTo>
                <a:close/>
                <a:moveTo>
                  <a:pt x="6097" y="7465"/>
                </a:moveTo>
                <a:cubicBezTo>
                  <a:pt x="6030" y="7495"/>
                  <a:pt x="5986" y="7408"/>
                  <a:pt x="5980" y="7465"/>
                </a:cubicBezTo>
                <a:cubicBezTo>
                  <a:pt x="5997" y="7471"/>
                  <a:pt x="6092" y="7520"/>
                  <a:pt x="6097" y="7465"/>
                </a:cubicBezTo>
                <a:close/>
                <a:moveTo>
                  <a:pt x="37312" y="7509"/>
                </a:moveTo>
                <a:cubicBezTo>
                  <a:pt x="37308" y="7468"/>
                  <a:pt x="37214" y="7494"/>
                  <a:pt x="37223" y="7443"/>
                </a:cubicBezTo>
                <a:cubicBezTo>
                  <a:pt x="37190" y="7380"/>
                  <a:pt x="37190" y="7479"/>
                  <a:pt x="37223" y="7488"/>
                </a:cubicBezTo>
                <a:cubicBezTo>
                  <a:pt x="37179" y="7491"/>
                  <a:pt x="37115" y="7480"/>
                  <a:pt x="37106" y="7509"/>
                </a:cubicBezTo>
                <a:cubicBezTo>
                  <a:pt x="37129" y="7515"/>
                  <a:pt x="37164" y="7510"/>
                  <a:pt x="37165" y="7531"/>
                </a:cubicBezTo>
                <a:cubicBezTo>
                  <a:pt x="37233" y="7539"/>
                  <a:pt x="37278" y="7528"/>
                  <a:pt x="37312" y="7509"/>
                </a:cubicBezTo>
                <a:cubicBezTo>
                  <a:pt x="37285" y="7561"/>
                  <a:pt x="37512" y="7522"/>
                  <a:pt x="37400" y="7509"/>
                </a:cubicBezTo>
                <a:cubicBezTo>
                  <a:pt x="37370" y="7509"/>
                  <a:pt x="37341" y="7509"/>
                  <a:pt x="37312" y="7509"/>
                </a:cubicBezTo>
                <a:close/>
                <a:moveTo>
                  <a:pt x="32006" y="7509"/>
                </a:moveTo>
                <a:cubicBezTo>
                  <a:pt x="32026" y="7509"/>
                  <a:pt x="32045" y="7509"/>
                  <a:pt x="32065" y="7509"/>
                </a:cubicBezTo>
                <a:cubicBezTo>
                  <a:pt x="32083" y="7509"/>
                  <a:pt x="32100" y="7506"/>
                  <a:pt x="32094" y="7488"/>
                </a:cubicBezTo>
                <a:cubicBezTo>
                  <a:pt x="32046" y="7487"/>
                  <a:pt x="32078" y="7426"/>
                  <a:pt x="32035" y="7422"/>
                </a:cubicBezTo>
                <a:cubicBezTo>
                  <a:pt x="32038" y="7459"/>
                  <a:pt x="32029" y="7489"/>
                  <a:pt x="32006" y="7509"/>
                </a:cubicBezTo>
                <a:close/>
                <a:moveTo>
                  <a:pt x="31801" y="7554"/>
                </a:moveTo>
                <a:cubicBezTo>
                  <a:pt x="31869" y="7560"/>
                  <a:pt x="31914" y="7549"/>
                  <a:pt x="31948" y="7531"/>
                </a:cubicBezTo>
                <a:cubicBezTo>
                  <a:pt x="31922" y="7485"/>
                  <a:pt x="31947" y="7400"/>
                  <a:pt x="31830" y="7422"/>
                </a:cubicBezTo>
                <a:cubicBezTo>
                  <a:pt x="31863" y="7506"/>
                  <a:pt x="31727" y="7500"/>
                  <a:pt x="31801" y="7554"/>
                </a:cubicBezTo>
                <a:close/>
                <a:moveTo>
                  <a:pt x="36960" y="7443"/>
                </a:moveTo>
                <a:cubicBezTo>
                  <a:pt x="36983" y="7461"/>
                  <a:pt x="37118" y="7437"/>
                  <a:pt x="37018" y="7399"/>
                </a:cubicBezTo>
                <a:cubicBezTo>
                  <a:pt x="37033" y="7417"/>
                  <a:pt x="36948" y="7434"/>
                  <a:pt x="36960" y="7443"/>
                </a:cubicBezTo>
                <a:close/>
                <a:moveTo>
                  <a:pt x="36930" y="7422"/>
                </a:moveTo>
                <a:cubicBezTo>
                  <a:pt x="36893" y="7420"/>
                  <a:pt x="36889" y="7393"/>
                  <a:pt x="36843" y="7399"/>
                </a:cubicBezTo>
                <a:cubicBezTo>
                  <a:pt x="36797" y="7453"/>
                  <a:pt x="36942" y="7464"/>
                  <a:pt x="36930" y="7422"/>
                </a:cubicBezTo>
                <a:close/>
                <a:moveTo>
                  <a:pt x="35700" y="7443"/>
                </a:moveTo>
                <a:cubicBezTo>
                  <a:pt x="35752" y="7438"/>
                  <a:pt x="35847" y="7465"/>
                  <a:pt x="35816" y="7399"/>
                </a:cubicBezTo>
                <a:cubicBezTo>
                  <a:pt x="35778" y="7399"/>
                  <a:pt x="35738" y="7399"/>
                  <a:pt x="35700" y="7399"/>
                </a:cubicBezTo>
                <a:cubicBezTo>
                  <a:pt x="35700" y="7414"/>
                  <a:pt x="35700" y="7429"/>
                  <a:pt x="35700" y="7443"/>
                </a:cubicBezTo>
                <a:close/>
                <a:moveTo>
                  <a:pt x="34703" y="7465"/>
                </a:moveTo>
                <a:cubicBezTo>
                  <a:pt x="34680" y="7470"/>
                  <a:pt x="34646" y="7466"/>
                  <a:pt x="34644" y="7488"/>
                </a:cubicBezTo>
                <a:cubicBezTo>
                  <a:pt x="34687" y="7476"/>
                  <a:pt x="34796" y="7513"/>
                  <a:pt x="34791" y="7465"/>
                </a:cubicBezTo>
                <a:cubicBezTo>
                  <a:pt x="34757" y="7461"/>
                  <a:pt x="34759" y="7431"/>
                  <a:pt x="34761" y="7399"/>
                </a:cubicBezTo>
                <a:cubicBezTo>
                  <a:pt x="34732" y="7399"/>
                  <a:pt x="34703" y="7399"/>
                  <a:pt x="34673" y="7399"/>
                </a:cubicBezTo>
                <a:cubicBezTo>
                  <a:pt x="34672" y="7429"/>
                  <a:pt x="34688" y="7447"/>
                  <a:pt x="34703" y="7465"/>
                </a:cubicBezTo>
                <a:close/>
                <a:moveTo>
                  <a:pt x="38425" y="7422"/>
                </a:moveTo>
                <a:cubicBezTo>
                  <a:pt x="38445" y="7422"/>
                  <a:pt x="38464" y="7422"/>
                  <a:pt x="38484" y="7422"/>
                </a:cubicBezTo>
                <a:cubicBezTo>
                  <a:pt x="38484" y="7407"/>
                  <a:pt x="38484" y="7392"/>
                  <a:pt x="38484" y="7377"/>
                </a:cubicBezTo>
                <a:cubicBezTo>
                  <a:pt x="38464" y="7377"/>
                  <a:pt x="38445" y="7377"/>
                  <a:pt x="38425" y="7377"/>
                </a:cubicBezTo>
                <a:cubicBezTo>
                  <a:pt x="38425" y="7392"/>
                  <a:pt x="38425" y="7407"/>
                  <a:pt x="38425" y="7422"/>
                </a:cubicBezTo>
                <a:close/>
                <a:moveTo>
                  <a:pt x="32299" y="7443"/>
                </a:moveTo>
                <a:cubicBezTo>
                  <a:pt x="32329" y="7443"/>
                  <a:pt x="32358" y="7443"/>
                  <a:pt x="32388" y="7443"/>
                </a:cubicBezTo>
                <a:cubicBezTo>
                  <a:pt x="32388" y="7422"/>
                  <a:pt x="32388" y="7399"/>
                  <a:pt x="32388" y="7377"/>
                </a:cubicBezTo>
                <a:cubicBezTo>
                  <a:pt x="32358" y="7377"/>
                  <a:pt x="32329" y="7377"/>
                  <a:pt x="32299" y="7377"/>
                </a:cubicBezTo>
                <a:cubicBezTo>
                  <a:pt x="32299" y="7399"/>
                  <a:pt x="32299" y="7422"/>
                  <a:pt x="32299" y="7443"/>
                </a:cubicBezTo>
                <a:close/>
                <a:moveTo>
                  <a:pt x="31186" y="7399"/>
                </a:moveTo>
                <a:cubicBezTo>
                  <a:pt x="31163" y="7404"/>
                  <a:pt x="31145" y="7446"/>
                  <a:pt x="31186" y="7443"/>
                </a:cubicBezTo>
                <a:cubicBezTo>
                  <a:pt x="31159" y="7446"/>
                  <a:pt x="31322" y="7388"/>
                  <a:pt x="31215" y="7377"/>
                </a:cubicBezTo>
                <a:cubicBezTo>
                  <a:pt x="31214" y="7377"/>
                  <a:pt x="31216" y="7399"/>
                  <a:pt x="31215" y="7399"/>
                </a:cubicBezTo>
                <a:cubicBezTo>
                  <a:pt x="31207" y="7402"/>
                  <a:pt x="31195" y="7398"/>
                  <a:pt x="31186" y="7399"/>
                </a:cubicBezTo>
                <a:close/>
                <a:moveTo>
                  <a:pt x="7855" y="7443"/>
                </a:moveTo>
                <a:cubicBezTo>
                  <a:pt x="7878" y="7438"/>
                  <a:pt x="7913" y="7443"/>
                  <a:pt x="7913" y="7422"/>
                </a:cubicBezTo>
                <a:cubicBezTo>
                  <a:pt x="7875" y="7420"/>
                  <a:pt x="7887" y="7383"/>
                  <a:pt x="7855" y="7377"/>
                </a:cubicBezTo>
                <a:cubicBezTo>
                  <a:pt x="7843" y="7408"/>
                  <a:pt x="7820" y="7414"/>
                  <a:pt x="7855" y="7443"/>
                </a:cubicBezTo>
                <a:close/>
                <a:moveTo>
                  <a:pt x="37752" y="7422"/>
                </a:moveTo>
                <a:cubicBezTo>
                  <a:pt x="37830" y="7437"/>
                  <a:pt x="37807" y="7375"/>
                  <a:pt x="37839" y="7355"/>
                </a:cubicBezTo>
                <a:cubicBezTo>
                  <a:pt x="37810" y="7355"/>
                  <a:pt x="37781" y="7355"/>
                  <a:pt x="37752" y="7355"/>
                </a:cubicBezTo>
                <a:cubicBezTo>
                  <a:pt x="37752" y="7377"/>
                  <a:pt x="37752" y="7399"/>
                  <a:pt x="37752" y="7422"/>
                </a:cubicBezTo>
                <a:close/>
                <a:moveTo>
                  <a:pt x="37663" y="7355"/>
                </a:moveTo>
                <a:cubicBezTo>
                  <a:pt x="37497" y="7346"/>
                  <a:pt x="37620" y="7438"/>
                  <a:pt x="37663" y="7355"/>
                </a:cubicBezTo>
                <a:close/>
                <a:moveTo>
                  <a:pt x="36696" y="7355"/>
                </a:moveTo>
                <a:cubicBezTo>
                  <a:pt x="36677" y="7355"/>
                  <a:pt x="36657" y="7355"/>
                  <a:pt x="36637" y="7355"/>
                </a:cubicBezTo>
                <a:cubicBezTo>
                  <a:pt x="36477" y="7349"/>
                  <a:pt x="36702" y="7417"/>
                  <a:pt x="36696" y="7355"/>
                </a:cubicBezTo>
                <a:close/>
                <a:moveTo>
                  <a:pt x="33706" y="7422"/>
                </a:moveTo>
                <a:cubicBezTo>
                  <a:pt x="33708" y="7408"/>
                  <a:pt x="33711" y="7395"/>
                  <a:pt x="33735" y="7399"/>
                </a:cubicBezTo>
                <a:cubicBezTo>
                  <a:pt x="33732" y="7372"/>
                  <a:pt x="33727" y="7347"/>
                  <a:pt x="33677" y="7355"/>
                </a:cubicBezTo>
                <a:cubicBezTo>
                  <a:pt x="33682" y="7381"/>
                  <a:pt x="33672" y="7417"/>
                  <a:pt x="33706" y="7422"/>
                </a:cubicBezTo>
                <a:close/>
                <a:moveTo>
                  <a:pt x="15710" y="7377"/>
                </a:moveTo>
                <a:cubicBezTo>
                  <a:pt x="15809" y="7444"/>
                  <a:pt x="15799" y="7296"/>
                  <a:pt x="15710" y="7377"/>
                </a:cubicBezTo>
                <a:close/>
                <a:moveTo>
                  <a:pt x="7767" y="7422"/>
                </a:moveTo>
                <a:cubicBezTo>
                  <a:pt x="7750" y="7420"/>
                  <a:pt x="7732" y="7418"/>
                  <a:pt x="7738" y="7399"/>
                </a:cubicBezTo>
                <a:cubicBezTo>
                  <a:pt x="7784" y="7401"/>
                  <a:pt x="7759" y="7335"/>
                  <a:pt x="7738" y="7377"/>
                </a:cubicBezTo>
                <a:cubicBezTo>
                  <a:pt x="7679" y="7396"/>
                  <a:pt x="7751" y="7474"/>
                  <a:pt x="7767" y="7422"/>
                </a:cubicBezTo>
                <a:close/>
                <a:moveTo>
                  <a:pt x="7357" y="7422"/>
                </a:moveTo>
                <a:cubicBezTo>
                  <a:pt x="7384" y="7335"/>
                  <a:pt x="7203" y="7405"/>
                  <a:pt x="7181" y="7355"/>
                </a:cubicBezTo>
                <a:cubicBezTo>
                  <a:pt x="7154" y="7441"/>
                  <a:pt x="7335" y="7371"/>
                  <a:pt x="7357" y="7422"/>
                </a:cubicBezTo>
                <a:close/>
                <a:moveTo>
                  <a:pt x="34205" y="7377"/>
                </a:moveTo>
                <a:cubicBezTo>
                  <a:pt x="34224" y="7377"/>
                  <a:pt x="34244" y="7377"/>
                  <a:pt x="34264" y="7377"/>
                </a:cubicBezTo>
                <a:cubicBezTo>
                  <a:pt x="34264" y="7362"/>
                  <a:pt x="34264" y="7348"/>
                  <a:pt x="34264" y="7333"/>
                </a:cubicBezTo>
                <a:cubicBezTo>
                  <a:pt x="34244" y="7333"/>
                  <a:pt x="34224" y="7333"/>
                  <a:pt x="34205" y="7333"/>
                </a:cubicBezTo>
                <a:cubicBezTo>
                  <a:pt x="34205" y="7348"/>
                  <a:pt x="34205" y="7362"/>
                  <a:pt x="34205" y="7377"/>
                </a:cubicBezTo>
                <a:close/>
                <a:moveTo>
                  <a:pt x="7093" y="7422"/>
                </a:moveTo>
                <a:cubicBezTo>
                  <a:pt x="7075" y="7420"/>
                  <a:pt x="7059" y="7418"/>
                  <a:pt x="7064" y="7399"/>
                </a:cubicBezTo>
                <a:cubicBezTo>
                  <a:pt x="7086" y="7395"/>
                  <a:pt x="7121" y="7398"/>
                  <a:pt x="7122" y="7377"/>
                </a:cubicBezTo>
                <a:cubicBezTo>
                  <a:pt x="7084" y="7354"/>
                  <a:pt x="7014" y="7356"/>
                  <a:pt x="6975" y="7333"/>
                </a:cubicBezTo>
                <a:cubicBezTo>
                  <a:pt x="6930" y="7411"/>
                  <a:pt x="7075" y="7347"/>
                  <a:pt x="7064" y="7399"/>
                </a:cubicBezTo>
                <a:cubicBezTo>
                  <a:pt x="6979" y="7387"/>
                  <a:pt x="7109" y="7485"/>
                  <a:pt x="7093" y="7422"/>
                </a:cubicBezTo>
                <a:close/>
                <a:moveTo>
                  <a:pt x="38718" y="7311"/>
                </a:moveTo>
                <a:cubicBezTo>
                  <a:pt x="38689" y="7311"/>
                  <a:pt x="38660" y="7311"/>
                  <a:pt x="38630" y="7311"/>
                </a:cubicBezTo>
                <a:cubicBezTo>
                  <a:pt x="38608" y="7316"/>
                  <a:pt x="38573" y="7312"/>
                  <a:pt x="38572" y="7333"/>
                </a:cubicBezTo>
                <a:cubicBezTo>
                  <a:pt x="38615" y="7321"/>
                  <a:pt x="38723" y="7359"/>
                  <a:pt x="38718" y="7311"/>
                </a:cubicBezTo>
                <a:close/>
                <a:moveTo>
                  <a:pt x="12545" y="7422"/>
                </a:moveTo>
                <a:cubicBezTo>
                  <a:pt x="12665" y="7435"/>
                  <a:pt x="12707" y="7422"/>
                  <a:pt x="12750" y="7443"/>
                </a:cubicBezTo>
                <a:cubicBezTo>
                  <a:pt x="12833" y="7485"/>
                  <a:pt x="12909" y="7446"/>
                  <a:pt x="12955" y="7443"/>
                </a:cubicBezTo>
                <a:cubicBezTo>
                  <a:pt x="12961" y="7443"/>
                  <a:pt x="12987" y="7494"/>
                  <a:pt x="13014" y="7488"/>
                </a:cubicBezTo>
                <a:cubicBezTo>
                  <a:pt x="13018" y="7486"/>
                  <a:pt x="13045" y="7403"/>
                  <a:pt x="13014" y="7422"/>
                </a:cubicBezTo>
                <a:cubicBezTo>
                  <a:pt x="13002" y="7476"/>
                  <a:pt x="12900" y="7423"/>
                  <a:pt x="12926" y="7377"/>
                </a:cubicBezTo>
                <a:cubicBezTo>
                  <a:pt x="12999" y="7380"/>
                  <a:pt x="13018" y="7419"/>
                  <a:pt x="13043" y="7355"/>
                </a:cubicBezTo>
                <a:cubicBezTo>
                  <a:pt x="12965" y="7354"/>
                  <a:pt x="12875" y="7363"/>
                  <a:pt x="12838" y="7333"/>
                </a:cubicBezTo>
                <a:cubicBezTo>
                  <a:pt x="12783" y="7372"/>
                  <a:pt x="12878" y="7401"/>
                  <a:pt x="12779" y="7422"/>
                </a:cubicBezTo>
                <a:cubicBezTo>
                  <a:pt x="12680" y="7401"/>
                  <a:pt x="12607" y="7359"/>
                  <a:pt x="12457" y="7377"/>
                </a:cubicBezTo>
                <a:cubicBezTo>
                  <a:pt x="12452" y="7351"/>
                  <a:pt x="12462" y="7314"/>
                  <a:pt x="12427" y="7311"/>
                </a:cubicBezTo>
                <a:cubicBezTo>
                  <a:pt x="12421" y="7338"/>
                  <a:pt x="12395" y="7324"/>
                  <a:pt x="12369" y="7311"/>
                </a:cubicBezTo>
                <a:cubicBezTo>
                  <a:pt x="12353" y="7357"/>
                  <a:pt x="12285" y="7383"/>
                  <a:pt x="12340" y="7422"/>
                </a:cubicBezTo>
                <a:cubicBezTo>
                  <a:pt x="12434" y="7387"/>
                  <a:pt x="12473" y="7413"/>
                  <a:pt x="12545" y="7422"/>
                </a:cubicBezTo>
                <a:close/>
                <a:moveTo>
                  <a:pt x="6859" y="7399"/>
                </a:moveTo>
                <a:cubicBezTo>
                  <a:pt x="6828" y="7398"/>
                  <a:pt x="6784" y="7410"/>
                  <a:pt x="6829" y="7422"/>
                </a:cubicBezTo>
                <a:cubicBezTo>
                  <a:pt x="6897" y="7428"/>
                  <a:pt x="6862" y="7357"/>
                  <a:pt x="6918" y="7355"/>
                </a:cubicBezTo>
                <a:cubicBezTo>
                  <a:pt x="6919" y="7378"/>
                  <a:pt x="6955" y="7372"/>
                  <a:pt x="6947" y="7333"/>
                </a:cubicBezTo>
                <a:cubicBezTo>
                  <a:pt x="6857" y="7317"/>
                  <a:pt x="6861" y="7371"/>
                  <a:pt x="6771" y="7355"/>
                </a:cubicBezTo>
                <a:cubicBezTo>
                  <a:pt x="6792" y="7282"/>
                  <a:pt x="6712" y="7321"/>
                  <a:pt x="6712" y="7355"/>
                </a:cubicBezTo>
                <a:cubicBezTo>
                  <a:pt x="6764" y="7368"/>
                  <a:pt x="6833" y="7366"/>
                  <a:pt x="6859" y="7399"/>
                </a:cubicBezTo>
                <a:close/>
                <a:moveTo>
                  <a:pt x="6390" y="7333"/>
                </a:moveTo>
                <a:cubicBezTo>
                  <a:pt x="6385" y="7359"/>
                  <a:pt x="6395" y="7396"/>
                  <a:pt x="6360" y="7399"/>
                </a:cubicBezTo>
                <a:cubicBezTo>
                  <a:pt x="6309" y="7380"/>
                  <a:pt x="6382" y="7302"/>
                  <a:pt x="6331" y="7355"/>
                </a:cubicBezTo>
                <a:cubicBezTo>
                  <a:pt x="6269" y="7362"/>
                  <a:pt x="6373" y="7423"/>
                  <a:pt x="6390" y="7443"/>
                </a:cubicBezTo>
                <a:cubicBezTo>
                  <a:pt x="6393" y="7416"/>
                  <a:pt x="6398" y="7391"/>
                  <a:pt x="6448" y="7399"/>
                </a:cubicBezTo>
                <a:cubicBezTo>
                  <a:pt x="6424" y="7470"/>
                  <a:pt x="6424" y="7444"/>
                  <a:pt x="6477" y="7488"/>
                </a:cubicBezTo>
                <a:cubicBezTo>
                  <a:pt x="6448" y="7488"/>
                  <a:pt x="6443" y="7505"/>
                  <a:pt x="6419" y="7509"/>
                </a:cubicBezTo>
                <a:cubicBezTo>
                  <a:pt x="6361" y="7509"/>
                  <a:pt x="6382" y="7449"/>
                  <a:pt x="6302" y="7465"/>
                </a:cubicBezTo>
                <a:cubicBezTo>
                  <a:pt x="6256" y="7543"/>
                  <a:pt x="6401" y="7479"/>
                  <a:pt x="6390" y="7531"/>
                </a:cubicBezTo>
                <a:cubicBezTo>
                  <a:pt x="6367" y="7537"/>
                  <a:pt x="6331" y="7532"/>
                  <a:pt x="6331" y="7554"/>
                </a:cubicBezTo>
                <a:cubicBezTo>
                  <a:pt x="6411" y="7548"/>
                  <a:pt x="6469" y="7525"/>
                  <a:pt x="6507" y="7488"/>
                </a:cubicBezTo>
                <a:cubicBezTo>
                  <a:pt x="6512" y="7513"/>
                  <a:pt x="6502" y="7549"/>
                  <a:pt x="6536" y="7554"/>
                </a:cubicBezTo>
                <a:cubicBezTo>
                  <a:pt x="6607" y="7502"/>
                  <a:pt x="6491" y="7494"/>
                  <a:pt x="6477" y="7443"/>
                </a:cubicBezTo>
                <a:cubicBezTo>
                  <a:pt x="6452" y="7365"/>
                  <a:pt x="6553" y="7330"/>
                  <a:pt x="6448" y="7311"/>
                </a:cubicBezTo>
                <a:cubicBezTo>
                  <a:pt x="6442" y="7329"/>
                  <a:pt x="6424" y="7336"/>
                  <a:pt x="6390" y="7333"/>
                </a:cubicBezTo>
                <a:close/>
                <a:moveTo>
                  <a:pt x="37693" y="7289"/>
                </a:moveTo>
                <a:cubicBezTo>
                  <a:pt x="37650" y="7301"/>
                  <a:pt x="37541" y="7263"/>
                  <a:pt x="37546" y="7311"/>
                </a:cubicBezTo>
                <a:cubicBezTo>
                  <a:pt x="37589" y="7346"/>
                  <a:pt x="37666" y="7327"/>
                  <a:pt x="37693" y="7289"/>
                </a:cubicBezTo>
                <a:close/>
                <a:moveTo>
                  <a:pt x="13776" y="7355"/>
                </a:moveTo>
                <a:cubicBezTo>
                  <a:pt x="13861" y="7308"/>
                  <a:pt x="13945" y="7395"/>
                  <a:pt x="13981" y="7311"/>
                </a:cubicBezTo>
                <a:cubicBezTo>
                  <a:pt x="13885" y="7308"/>
                  <a:pt x="13792" y="7260"/>
                  <a:pt x="13776" y="7355"/>
                </a:cubicBezTo>
                <a:close/>
                <a:moveTo>
                  <a:pt x="13248" y="7289"/>
                </a:moveTo>
                <a:cubicBezTo>
                  <a:pt x="13229" y="7275"/>
                  <a:pt x="13121" y="7295"/>
                  <a:pt x="13131" y="7311"/>
                </a:cubicBezTo>
                <a:cubicBezTo>
                  <a:pt x="13170" y="7353"/>
                  <a:pt x="13261" y="7299"/>
                  <a:pt x="13248" y="7289"/>
                </a:cubicBezTo>
                <a:close/>
                <a:moveTo>
                  <a:pt x="10757" y="7311"/>
                </a:moveTo>
                <a:cubicBezTo>
                  <a:pt x="10856" y="7378"/>
                  <a:pt x="10846" y="7230"/>
                  <a:pt x="10757" y="7311"/>
                </a:cubicBezTo>
                <a:close/>
                <a:moveTo>
                  <a:pt x="6595" y="7289"/>
                </a:moveTo>
                <a:cubicBezTo>
                  <a:pt x="6571" y="7423"/>
                  <a:pt x="6729" y="7304"/>
                  <a:pt x="6595" y="7289"/>
                </a:cubicBezTo>
                <a:close/>
                <a:moveTo>
                  <a:pt x="6126" y="7333"/>
                </a:moveTo>
                <a:cubicBezTo>
                  <a:pt x="6121" y="7381"/>
                  <a:pt x="6150" y="7404"/>
                  <a:pt x="6214" y="7399"/>
                </a:cubicBezTo>
                <a:cubicBezTo>
                  <a:pt x="6172" y="7360"/>
                  <a:pt x="6238" y="7269"/>
                  <a:pt x="6185" y="7311"/>
                </a:cubicBezTo>
                <a:cubicBezTo>
                  <a:pt x="6178" y="7329"/>
                  <a:pt x="6160" y="7336"/>
                  <a:pt x="6126" y="7333"/>
                </a:cubicBezTo>
                <a:close/>
                <a:moveTo>
                  <a:pt x="6067" y="7311"/>
                </a:moveTo>
                <a:cubicBezTo>
                  <a:pt x="5994" y="7341"/>
                  <a:pt x="5996" y="7209"/>
                  <a:pt x="5950" y="7289"/>
                </a:cubicBezTo>
                <a:cubicBezTo>
                  <a:pt x="6015" y="7299"/>
                  <a:pt x="6024" y="7404"/>
                  <a:pt x="6067" y="7311"/>
                </a:cubicBezTo>
                <a:close/>
                <a:moveTo>
                  <a:pt x="37517" y="7289"/>
                </a:moveTo>
                <a:cubicBezTo>
                  <a:pt x="37481" y="7287"/>
                  <a:pt x="37447" y="7282"/>
                  <a:pt x="37458" y="7245"/>
                </a:cubicBezTo>
                <a:cubicBezTo>
                  <a:pt x="37385" y="7241"/>
                  <a:pt x="37366" y="7279"/>
                  <a:pt x="37341" y="7311"/>
                </a:cubicBezTo>
                <a:cubicBezTo>
                  <a:pt x="37416" y="7267"/>
                  <a:pt x="37476" y="7334"/>
                  <a:pt x="37517" y="7289"/>
                </a:cubicBezTo>
                <a:close/>
                <a:moveTo>
                  <a:pt x="29633" y="7289"/>
                </a:moveTo>
                <a:cubicBezTo>
                  <a:pt x="29652" y="7289"/>
                  <a:pt x="29671" y="7289"/>
                  <a:pt x="29691" y="7289"/>
                </a:cubicBezTo>
                <a:cubicBezTo>
                  <a:pt x="29691" y="7275"/>
                  <a:pt x="29691" y="7260"/>
                  <a:pt x="29691" y="7245"/>
                </a:cubicBezTo>
                <a:cubicBezTo>
                  <a:pt x="29671" y="7245"/>
                  <a:pt x="29652" y="7245"/>
                  <a:pt x="29633" y="7245"/>
                </a:cubicBezTo>
                <a:cubicBezTo>
                  <a:pt x="29633" y="7260"/>
                  <a:pt x="29633" y="7275"/>
                  <a:pt x="29633" y="7289"/>
                </a:cubicBezTo>
                <a:close/>
                <a:moveTo>
                  <a:pt x="11871" y="7399"/>
                </a:moveTo>
                <a:cubicBezTo>
                  <a:pt x="11858" y="7321"/>
                  <a:pt x="11797" y="7278"/>
                  <a:pt x="11724" y="7245"/>
                </a:cubicBezTo>
                <a:cubicBezTo>
                  <a:pt x="11751" y="7312"/>
                  <a:pt x="11742" y="7408"/>
                  <a:pt x="11871" y="7399"/>
                </a:cubicBezTo>
                <a:close/>
                <a:moveTo>
                  <a:pt x="31274" y="7245"/>
                </a:moveTo>
                <a:cubicBezTo>
                  <a:pt x="31236" y="7244"/>
                  <a:pt x="31233" y="7217"/>
                  <a:pt x="31186" y="7222"/>
                </a:cubicBezTo>
                <a:cubicBezTo>
                  <a:pt x="31140" y="7277"/>
                  <a:pt x="31285" y="7288"/>
                  <a:pt x="31274" y="7245"/>
                </a:cubicBezTo>
                <a:close/>
                <a:moveTo>
                  <a:pt x="31039" y="7289"/>
                </a:moveTo>
                <a:cubicBezTo>
                  <a:pt x="31038" y="7259"/>
                  <a:pt x="31053" y="7240"/>
                  <a:pt x="31069" y="7222"/>
                </a:cubicBezTo>
                <a:cubicBezTo>
                  <a:pt x="31030" y="7222"/>
                  <a:pt x="30990" y="7222"/>
                  <a:pt x="30952" y="7222"/>
                </a:cubicBezTo>
                <a:cubicBezTo>
                  <a:pt x="30946" y="7271"/>
                  <a:pt x="30975" y="7293"/>
                  <a:pt x="31039" y="7289"/>
                </a:cubicBezTo>
                <a:close/>
                <a:moveTo>
                  <a:pt x="36373" y="7245"/>
                </a:moveTo>
                <a:cubicBezTo>
                  <a:pt x="36452" y="7245"/>
                  <a:pt x="36546" y="7257"/>
                  <a:pt x="36549" y="7202"/>
                </a:cubicBezTo>
                <a:cubicBezTo>
                  <a:pt x="36489" y="7214"/>
                  <a:pt x="36346" y="7166"/>
                  <a:pt x="36373" y="7245"/>
                </a:cubicBezTo>
                <a:close/>
                <a:moveTo>
                  <a:pt x="36081" y="7202"/>
                </a:moveTo>
                <a:cubicBezTo>
                  <a:pt x="36061" y="7202"/>
                  <a:pt x="36042" y="7202"/>
                  <a:pt x="36022" y="7202"/>
                </a:cubicBezTo>
                <a:cubicBezTo>
                  <a:pt x="35862" y="7196"/>
                  <a:pt x="36087" y="7263"/>
                  <a:pt x="36081" y="7202"/>
                </a:cubicBezTo>
                <a:close/>
                <a:moveTo>
                  <a:pt x="34087" y="7245"/>
                </a:moveTo>
                <a:cubicBezTo>
                  <a:pt x="34192" y="7229"/>
                  <a:pt x="34289" y="7314"/>
                  <a:pt x="34322" y="7222"/>
                </a:cubicBezTo>
                <a:cubicBezTo>
                  <a:pt x="34235" y="7227"/>
                  <a:pt x="34115" y="7160"/>
                  <a:pt x="34087" y="7245"/>
                </a:cubicBezTo>
                <a:close/>
                <a:moveTo>
                  <a:pt x="33941" y="7267"/>
                </a:moveTo>
                <a:cubicBezTo>
                  <a:pt x="33970" y="7267"/>
                  <a:pt x="34000" y="7267"/>
                  <a:pt x="34029" y="7267"/>
                </a:cubicBezTo>
                <a:cubicBezTo>
                  <a:pt x="34029" y="7245"/>
                  <a:pt x="34029" y="7224"/>
                  <a:pt x="34029" y="7202"/>
                </a:cubicBezTo>
                <a:cubicBezTo>
                  <a:pt x="34000" y="7202"/>
                  <a:pt x="33970" y="7202"/>
                  <a:pt x="33941" y="7202"/>
                </a:cubicBezTo>
                <a:cubicBezTo>
                  <a:pt x="33941" y="7224"/>
                  <a:pt x="33941" y="7245"/>
                  <a:pt x="33941" y="7267"/>
                </a:cubicBezTo>
                <a:close/>
                <a:moveTo>
                  <a:pt x="33735" y="7267"/>
                </a:moveTo>
                <a:cubicBezTo>
                  <a:pt x="33768" y="7299"/>
                  <a:pt x="33869" y="7187"/>
                  <a:pt x="33765" y="7202"/>
                </a:cubicBezTo>
                <a:cubicBezTo>
                  <a:pt x="33763" y="7202"/>
                  <a:pt x="33767" y="7221"/>
                  <a:pt x="33765" y="7222"/>
                </a:cubicBezTo>
                <a:cubicBezTo>
                  <a:pt x="33763" y="7225"/>
                  <a:pt x="33738" y="7269"/>
                  <a:pt x="33735" y="7267"/>
                </a:cubicBezTo>
                <a:close/>
                <a:moveTo>
                  <a:pt x="30219" y="7289"/>
                </a:moveTo>
                <a:cubicBezTo>
                  <a:pt x="30237" y="7218"/>
                  <a:pt x="30113" y="7259"/>
                  <a:pt x="30189" y="7202"/>
                </a:cubicBezTo>
                <a:cubicBezTo>
                  <a:pt x="30166" y="7196"/>
                  <a:pt x="30131" y="7200"/>
                  <a:pt x="30131" y="7179"/>
                </a:cubicBezTo>
                <a:cubicBezTo>
                  <a:pt x="30082" y="7179"/>
                  <a:pt x="30032" y="7179"/>
                  <a:pt x="29984" y="7179"/>
                </a:cubicBezTo>
                <a:cubicBezTo>
                  <a:pt x="29988" y="7296"/>
                  <a:pt x="30096" y="7314"/>
                  <a:pt x="30219" y="7289"/>
                </a:cubicBezTo>
                <a:close/>
                <a:moveTo>
                  <a:pt x="26262" y="7267"/>
                </a:moveTo>
                <a:cubicBezTo>
                  <a:pt x="26281" y="7267"/>
                  <a:pt x="26301" y="7267"/>
                  <a:pt x="26320" y="7267"/>
                </a:cubicBezTo>
                <a:cubicBezTo>
                  <a:pt x="26320" y="7237"/>
                  <a:pt x="26320" y="7209"/>
                  <a:pt x="26320" y="7179"/>
                </a:cubicBezTo>
                <a:cubicBezTo>
                  <a:pt x="26301" y="7179"/>
                  <a:pt x="26281" y="7179"/>
                  <a:pt x="26262" y="7179"/>
                </a:cubicBezTo>
                <a:cubicBezTo>
                  <a:pt x="26262" y="7209"/>
                  <a:pt x="26262" y="7237"/>
                  <a:pt x="26262" y="7267"/>
                </a:cubicBezTo>
                <a:close/>
                <a:moveTo>
                  <a:pt x="24005" y="7245"/>
                </a:moveTo>
                <a:cubicBezTo>
                  <a:pt x="24069" y="7250"/>
                  <a:pt x="24098" y="7227"/>
                  <a:pt x="24093" y="7179"/>
                </a:cubicBezTo>
                <a:cubicBezTo>
                  <a:pt x="24014" y="7164"/>
                  <a:pt x="24036" y="7225"/>
                  <a:pt x="24005" y="7245"/>
                </a:cubicBezTo>
                <a:close/>
                <a:moveTo>
                  <a:pt x="23419" y="7267"/>
                </a:moveTo>
                <a:cubicBezTo>
                  <a:pt x="23412" y="7229"/>
                  <a:pt x="23448" y="7157"/>
                  <a:pt x="23360" y="7179"/>
                </a:cubicBezTo>
                <a:cubicBezTo>
                  <a:pt x="23352" y="7229"/>
                  <a:pt x="23367" y="7262"/>
                  <a:pt x="23419" y="7267"/>
                </a:cubicBezTo>
                <a:close/>
                <a:moveTo>
                  <a:pt x="22276" y="7222"/>
                </a:moveTo>
                <a:cubicBezTo>
                  <a:pt x="22323" y="7162"/>
                  <a:pt x="22149" y="7163"/>
                  <a:pt x="22158" y="7202"/>
                </a:cubicBezTo>
                <a:cubicBezTo>
                  <a:pt x="22198" y="7208"/>
                  <a:pt x="22215" y="7232"/>
                  <a:pt x="22276" y="7222"/>
                </a:cubicBezTo>
                <a:close/>
                <a:moveTo>
                  <a:pt x="34761" y="7202"/>
                </a:moveTo>
                <a:cubicBezTo>
                  <a:pt x="34791" y="7202"/>
                  <a:pt x="34796" y="7220"/>
                  <a:pt x="34821" y="7222"/>
                </a:cubicBezTo>
                <a:cubicBezTo>
                  <a:pt x="34818" y="7188"/>
                  <a:pt x="34824" y="7147"/>
                  <a:pt x="34761" y="7157"/>
                </a:cubicBezTo>
                <a:cubicBezTo>
                  <a:pt x="34761" y="7172"/>
                  <a:pt x="34761" y="7187"/>
                  <a:pt x="34761" y="7202"/>
                </a:cubicBezTo>
                <a:close/>
                <a:moveTo>
                  <a:pt x="34264" y="7157"/>
                </a:moveTo>
                <a:cubicBezTo>
                  <a:pt x="34244" y="7157"/>
                  <a:pt x="34224" y="7157"/>
                  <a:pt x="34205" y="7157"/>
                </a:cubicBezTo>
                <a:cubicBezTo>
                  <a:pt x="34044" y="7151"/>
                  <a:pt x="34269" y="7220"/>
                  <a:pt x="34264" y="7157"/>
                </a:cubicBezTo>
                <a:close/>
                <a:moveTo>
                  <a:pt x="31333" y="7289"/>
                </a:moveTo>
                <a:cubicBezTo>
                  <a:pt x="31433" y="7324"/>
                  <a:pt x="31471" y="7142"/>
                  <a:pt x="31362" y="7157"/>
                </a:cubicBezTo>
                <a:cubicBezTo>
                  <a:pt x="31328" y="7183"/>
                  <a:pt x="31328" y="7234"/>
                  <a:pt x="31333" y="7289"/>
                </a:cubicBezTo>
                <a:close/>
                <a:moveTo>
                  <a:pt x="29837" y="7157"/>
                </a:moveTo>
                <a:cubicBezTo>
                  <a:pt x="29836" y="7209"/>
                  <a:pt x="29534" y="7148"/>
                  <a:pt x="29662" y="7222"/>
                </a:cubicBezTo>
                <a:cubicBezTo>
                  <a:pt x="29702" y="7154"/>
                  <a:pt x="29806" y="7253"/>
                  <a:pt x="29837" y="7202"/>
                </a:cubicBezTo>
                <a:cubicBezTo>
                  <a:pt x="29840" y="7236"/>
                  <a:pt x="29834" y="7278"/>
                  <a:pt x="29897" y="7267"/>
                </a:cubicBezTo>
                <a:cubicBezTo>
                  <a:pt x="29979" y="7237"/>
                  <a:pt x="29897" y="7152"/>
                  <a:pt x="29837" y="7157"/>
                </a:cubicBezTo>
                <a:close/>
                <a:moveTo>
                  <a:pt x="29515" y="7202"/>
                </a:moveTo>
                <a:cubicBezTo>
                  <a:pt x="29534" y="7202"/>
                  <a:pt x="29554" y="7202"/>
                  <a:pt x="29573" y="7202"/>
                </a:cubicBezTo>
                <a:cubicBezTo>
                  <a:pt x="29573" y="7187"/>
                  <a:pt x="29573" y="7172"/>
                  <a:pt x="29573" y="7157"/>
                </a:cubicBezTo>
                <a:cubicBezTo>
                  <a:pt x="29554" y="7157"/>
                  <a:pt x="29534" y="7157"/>
                  <a:pt x="29515" y="7157"/>
                </a:cubicBezTo>
                <a:cubicBezTo>
                  <a:pt x="29515" y="7172"/>
                  <a:pt x="29515" y="7187"/>
                  <a:pt x="29515" y="7202"/>
                </a:cubicBezTo>
                <a:close/>
                <a:moveTo>
                  <a:pt x="24621" y="7222"/>
                </a:moveTo>
                <a:cubicBezTo>
                  <a:pt x="24664" y="7220"/>
                  <a:pt x="24728" y="7232"/>
                  <a:pt x="24737" y="7202"/>
                </a:cubicBezTo>
                <a:cubicBezTo>
                  <a:pt x="24664" y="7230"/>
                  <a:pt x="24667" y="7098"/>
                  <a:pt x="24621" y="7179"/>
                </a:cubicBezTo>
                <a:cubicBezTo>
                  <a:pt x="24655" y="7183"/>
                  <a:pt x="24639" y="7203"/>
                  <a:pt x="24621" y="7222"/>
                </a:cubicBezTo>
                <a:close/>
                <a:moveTo>
                  <a:pt x="36315" y="7179"/>
                </a:moveTo>
                <a:cubicBezTo>
                  <a:pt x="36334" y="7179"/>
                  <a:pt x="36354" y="7179"/>
                  <a:pt x="36373" y="7179"/>
                </a:cubicBezTo>
                <a:cubicBezTo>
                  <a:pt x="36373" y="7164"/>
                  <a:pt x="36373" y="7150"/>
                  <a:pt x="36373" y="7136"/>
                </a:cubicBezTo>
                <a:cubicBezTo>
                  <a:pt x="36354" y="7136"/>
                  <a:pt x="36334" y="7136"/>
                  <a:pt x="36315" y="7136"/>
                </a:cubicBezTo>
                <a:cubicBezTo>
                  <a:pt x="36315" y="7150"/>
                  <a:pt x="36315" y="7164"/>
                  <a:pt x="36315" y="7179"/>
                </a:cubicBezTo>
                <a:close/>
                <a:moveTo>
                  <a:pt x="36198" y="7245"/>
                </a:moveTo>
                <a:cubicBezTo>
                  <a:pt x="36155" y="7221"/>
                  <a:pt x="36126" y="7221"/>
                  <a:pt x="36109" y="7267"/>
                </a:cubicBezTo>
                <a:cubicBezTo>
                  <a:pt x="36204" y="7254"/>
                  <a:pt x="36246" y="7282"/>
                  <a:pt x="36315" y="7289"/>
                </a:cubicBezTo>
                <a:cubicBezTo>
                  <a:pt x="36313" y="7259"/>
                  <a:pt x="36329" y="7240"/>
                  <a:pt x="36344" y="7222"/>
                </a:cubicBezTo>
                <a:cubicBezTo>
                  <a:pt x="36300" y="7190"/>
                  <a:pt x="36177" y="7217"/>
                  <a:pt x="36198" y="7136"/>
                </a:cubicBezTo>
                <a:cubicBezTo>
                  <a:pt x="36146" y="7148"/>
                  <a:pt x="36025" y="7109"/>
                  <a:pt x="36022" y="7157"/>
                </a:cubicBezTo>
                <a:cubicBezTo>
                  <a:pt x="36099" y="7185"/>
                  <a:pt x="36111" y="7205"/>
                  <a:pt x="36198" y="7179"/>
                </a:cubicBezTo>
                <a:cubicBezTo>
                  <a:pt x="36187" y="7210"/>
                  <a:pt x="36163" y="7217"/>
                  <a:pt x="36198" y="7245"/>
                </a:cubicBezTo>
                <a:close/>
                <a:moveTo>
                  <a:pt x="33912" y="7267"/>
                </a:moveTo>
                <a:cubicBezTo>
                  <a:pt x="33883" y="7215"/>
                  <a:pt x="33902" y="7128"/>
                  <a:pt x="33794" y="7136"/>
                </a:cubicBezTo>
                <a:cubicBezTo>
                  <a:pt x="33820" y="7190"/>
                  <a:pt x="33820" y="7262"/>
                  <a:pt x="33912" y="7267"/>
                </a:cubicBezTo>
                <a:close/>
                <a:moveTo>
                  <a:pt x="25705" y="7179"/>
                </a:moveTo>
                <a:cubicBezTo>
                  <a:pt x="25755" y="7180"/>
                  <a:pt x="25780" y="7163"/>
                  <a:pt x="25793" y="7136"/>
                </a:cubicBezTo>
                <a:cubicBezTo>
                  <a:pt x="25747" y="7137"/>
                  <a:pt x="25691" y="7133"/>
                  <a:pt x="25705" y="7179"/>
                </a:cubicBezTo>
                <a:close/>
                <a:moveTo>
                  <a:pt x="24151" y="7222"/>
                </a:moveTo>
                <a:cubicBezTo>
                  <a:pt x="24234" y="7205"/>
                  <a:pt x="24227" y="7254"/>
                  <a:pt x="24298" y="7245"/>
                </a:cubicBezTo>
                <a:cubicBezTo>
                  <a:pt x="24288" y="7194"/>
                  <a:pt x="24268" y="7151"/>
                  <a:pt x="24210" y="7136"/>
                </a:cubicBezTo>
                <a:cubicBezTo>
                  <a:pt x="24210" y="7179"/>
                  <a:pt x="24130" y="7163"/>
                  <a:pt x="24151" y="7222"/>
                </a:cubicBezTo>
                <a:close/>
                <a:moveTo>
                  <a:pt x="23917" y="7157"/>
                </a:moveTo>
                <a:cubicBezTo>
                  <a:pt x="23900" y="7145"/>
                  <a:pt x="23778" y="7106"/>
                  <a:pt x="23771" y="7157"/>
                </a:cubicBezTo>
                <a:cubicBezTo>
                  <a:pt x="23789" y="7170"/>
                  <a:pt x="23910" y="7209"/>
                  <a:pt x="23917" y="7157"/>
                </a:cubicBezTo>
                <a:close/>
                <a:moveTo>
                  <a:pt x="23008" y="7179"/>
                </a:moveTo>
                <a:cubicBezTo>
                  <a:pt x="23028" y="7179"/>
                  <a:pt x="23047" y="7179"/>
                  <a:pt x="23067" y="7179"/>
                </a:cubicBezTo>
                <a:cubicBezTo>
                  <a:pt x="23067" y="7164"/>
                  <a:pt x="23067" y="7150"/>
                  <a:pt x="23067" y="7136"/>
                </a:cubicBezTo>
                <a:cubicBezTo>
                  <a:pt x="23047" y="7136"/>
                  <a:pt x="23028" y="7136"/>
                  <a:pt x="23008" y="7136"/>
                </a:cubicBezTo>
                <a:cubicBezTo>
                  <a:pt x="23008" y="7150"/>
                  <a:pt x="23008" y="7164"/>
                  <a:pt x="23008" y="7179"/>
                </a:cubicBezTo>
                <a:close/>
                <a:moveTo>
                  <a:pt x="32329" y="7157"/>
                </a:moveTo>
                <a:cubicBezTo>
                  <a:pt x="32349" y="7157"/>
                  <a:pt x="32368" y="7157"/>
                  <a:pt x="32388" y="7157"/>
                </a:cubicBezTo>
                <a:cubicBezTo>
                  <a:pt x="32388" y="7143"/>
                  <a:pt x="32388" y="7128"/>
                  <a:pt x="32388" y="7113"/>
                </a:cubicBezTo>
                <a:cubicBezTo>
                  <a:pt x="32368" y="7113"/>
                  <a:pt x="32349" y="7113"/>
                  <a:pt x="32329" y="7113"/>
                </a:cubicBezTo>
                <a:cubicBezTo>
                  <a:pt x="32329" y="7128"/>
                  <a:pt x="32329" y="7143"/>
                  <a:pt x="32329" y="7157"/>
                </a:cubicBezTo>
                <a:close/>
                <a:moveTo>
                  <a:pt x="25910" y="7157"/>
                </a:moveTo>
                <a:cubicBezTo>
                  <a:pt x="26011" y="7163"/>
                  <a:pt x="26021" y="7244"/>
                  <a:pt x="26056" y="7267"/>
                </a:cubicBezTo>
                <a:cubicBezTo>
                  <a:pt x="26081" y="7220"/>
                  <a:pt x="26132" y="7192"/>
                  <a:pt x="26116" y="7113"/>
                </a:cubicBezTo>
                <a:cubicBezTo>
                  <a:pt x="26024" y="7111"/>
                  <a:pt x="25952" y="7124"/>
                  <a:pt x="25910" y="7157"/>
                </a:cubicBezTo>
                <a:close/>
                <a:moveTo>
                  <a:pt x="22305" y="7136"/>
                </a:moveTo>
                <a:cubicBezTo>
                  <a:pt x="22268" y="7134"/>
                  <a:pt x="22265" y="7107"/>
                  <a:pt x="22217" y="7113"/>
                </a:cubicBezTo>
                <a:cubicBezTo>
                  <a:pt x="22171" y="7167"/>
                  <a:pt x="22316" y="7178"/>
                  <a:pt x="22305" y="7136"/>
                </a:cubicBezTo>
                <a:close/>
                <a:moveTo>
                  <a:pt x="19901" y="7157"/>
                </a:moveTo>
                <a:cubicBezTo>
                  <a:pt x="19931" y="7157"/>
                  <a:pt x="19936" y="7175"/>
                  <a:pt x="19960" y="7179"/>
                </a:cubicBezTo>
                <a:cubicBezTo>
                  <a:pt x="19960" y="7157"/>
                  <a:pt x="19984" y="7153"/>
                  <a:pt x="19990" y="7136"/>
                </a:cubicBezTo>
                <a:cubicBezTo>
                  <a:pt x="19960" y="7136"/>
                  <a:pt x="19955" y="7118"/>
                  <a:pt x="19931" y="7113"/>
                </a:cubicBezTo>
                <a:cubicBezTo>
                  <a:pt x="19931" y="7136"/>
                  <a:pt x="19907" y="7139"/>
                  <a:pt x="19901" y="7157"/>
                </a:cubicBezTo>
                <a:close/>
                <a:moveTo>
                  <a:pt x="19169" y="7113"/>
                </a:moveTo>
                <a:cubicBezTo>
                  <a:pt x="19149" y="7098"/>
                  <a:pt x="19043" y="7119"/>
                  <a:pt x="19052" y="7136"/>
                </a:cubicBezTo>
                <a:cubicBezTo>
                  <a:pt x="19091" y="7176"/>
                  <a:pt x="19181" y="7122"/>
                  <a:pt x="19169" y="7113"/>
                </a:cubicBezTo>
                <a:close/>
                <a:moveTo>
                  <a:pt x="36754" y="7311"/>
                </a:moveTo>
                <a:cubicBezTo>
                  <a:pt x="36801" y="7278"/>
                  <a:pt x="36798" y="7186"/>
                  <a:pt x="36696" y="7202"/>
                </a:cubicBezTo>
                <a:cubicBezTo>
                  <a:pt x="36712" y="7240"/>
                  <a:pt x="36711" y="7293"/>
                  <a:pt x="36754" y="7311"/>
                </a:cubicBezTo>
                <a:close/>
                <a:moveTo>
                  <a:pt x="36696" y="7136"/>
                </a:moveTo>
                <a:cubicBezTo>
                  <a:pt x="36552" y="7173"/>
                  <a:pt x="36449" y="7023"/>
                  <a:pt x="36432" y="7157"/>
                </a:cubicBezTo>
                <a:cubicBezTo>
                  <a:pt x="36508" y="7157"/>
                  <a:pt x="36541" y="7119"/>
                  <a:pt x="36491" y="7157"/>
                </a:cubicBezTo>
                <a:cubicBezTo>
                  <a:pt x="36442" y="7194"/>
                  <a:pt x="36618" y="7154"/>
                  <a:pt x="36637" y="7202"/>
                </a:cubicBezTo>
                <a:cubicBezTo>
                  <a:pt x="36601" y="7203"/>
                  <a:pt x="36567" y="7208"/>
                  <a:pt x="36579" y="7245"/>
                </a:cubicBezTo>
                <a:cubicBezTo>
                  <a:pt x="36662" y="7240"/>
                  <a:pt x="36704" y="7207"/>
                  <a:pt x="36696" y="7136"/>
                </a:cubicBezTo>
                <a:close/>
                <a:moveTo>
                  <a:pt x="35172" y="7113"/>
                </a:moveTo>
                <a:cubicBezTo>
                  <a:pt x="35270" y="7180"/>
                  <a:pt x="35261" y="7032"/>
                  <a:pt x="35172" y="7113"/>
                </a:cubicBezTo>
                <a:close/>
                <a:moveTo>
                  <a:pt x="33530" y="7202"/>
                </a:moveTo>
                <a:cubicBezTo>
                  <a:pt x="33467" y="7205"/>
                  <a:pt x="33437" y="7183"/>
                  <a:pt x="33442" y="7136"/>
                </a:cubicBezTo>
                <a:cubicBezTo>
                  <a:pt x="33478" y="7133"/>
                  <a:pt x="33511" y="7128"/>
                  <a:pt x="33501" y="7091"/>
                </a:cubicBezTo>
                <a:cubicBezTo>
                  <a:pt x="33395" y="7085"/>
                  <a:pt x="33422" y="7178"/>
                  <a:pt x="33326" y="7179"/>
                </a:cubicBezTo>
                <a:cubicBezTo>
                  <a:pt x="33327" y="7224"/>
                  <a:pt x="33377" y="7343"/>
                  <a:pt x="33442" y="7267"/>
                </a:cubicBezTo>
                <a:cubicBezTo>
                  <a:pt x="33371" y="7242"/>
                  <a:pt x="33530" y="7278"/>
                  <a:pt x="33530" y="7202"/>
                </a:cubicBezTo>
                <a:close/>
                <a:moveTo>
                  <a:pt x="24943" y="7113"/>
                </a:moveTo>
                <a:cubicBezTo>
                  <a:pt x="24949" y="7130"/>
                  <a:pt x="24943" y="7157"/>
                  <a:pt x="24973" y="7157"/>
                </a:cubicBezTo>
                <a:cubicBezTo>
                  <a:pt x="24973" y="7128"/>
                  <a:pt x="25023" y="7137"/>
                  <a:pt x="25030" y="7113"/>
                </a:cubicBezTo>
                <a:cubicBezTo>
                  <a:pt x="24988" y="7104"/>
                  <a:pt x="24981" y="7086"/>
                  <a:pt x="24943" y="7113"/>
                </a:cubicBezTo>
                <a:close/>
                <a:moveTo>
                  <a:pt x="24386" y="7179"/>
                </a:moveTo>
                <a:cubicBezTo>
                  <a:pt x="24534" y="7206"/>
                  <a:pt x="24449" y="7032"/>
                  <a:pt x="24386" y="7113"/>
                </a:cubicBezTo>
                <a:cubicBezTo>
                  <a:pt x="24436" y="7122"/>
                  <a:pt x="24380" y="7142"/>
                  <a:pt x="24386" y="7179"/>
                </a:cubicBezTo>
                <a:close/>
                <a:moveTo>
                  <a:pt x="20927" y="7136"/>
                </a:moveTo>
                <a:cubicBezTo>
                  <a:pt x="20978" y="7136"/>
                  <a:pt x="21003" y="7118"/>
                  <a:pt x="21015" y="7091"/>
                </a:cubicBezTo>
                <a:cubicBezTo>
                  <a:pt x="20964" y="7090"/>
                  <a:pt x="20940" y="7108"/>
                  <a:pt x="20927" y="7136"/>
                </a:cubicBezTo>
                <a:close/>
                <a:moveTo>
                  <a:pt x="20107" y="7157"/>
                </a:moveTo>
                <a:cubicBezTo>
                  <a:pt x="20109" y="7119"/>
                  <a:pt x="20084" y="7101"/>
                  <a:pt x="20048" y="7091"/>
                </a:cubicBezTo>
                <a:cubicBezTo>
                  <a:pt x="20006" y="7124"/>
                  <a:pt x="20005" y="7176"/>
                  <a:pt x="20107" y="7157"/>
                </a:cubicBezTo>
                <a:close/>
                <a:moveTo>
                  <a:pt x="24562" y="7179"/>
                </a:moveTo>
                <a:cubicBezTo>
                  <a:pt x="24595" y="7146"/>
                  <a:pt x="24665" y="7086"/>
                  <a:pt x="24562" y="7069"/>
                </a:cubicBezTo>
                <a:cubicBezTo>
                  <a:pt x="24600" y="7124"/>
                  <a:pt x="24476" y="7160"/>
                  <a:pt x="24562" y="7179"/>
                </a:cubicBezTo>
                <a:close/>
                <a:moveTo>
                  <a:pt x="23214" y="7136"/>
                </a:moveTo>
                <a:cubicBezTo>
                  <a:pt x="23293" y="7151"/>
                  <a:pt x="23270" y="7089"/>
                  <a:pt x="23301" y="7069"/>
                </a:cubicBezTo>
                <a:cubicBezTo>
                  <a:pt x="23238" y="7065"/>
                  <a:pt x="23208" y="7088"/>
                  <a:pt x="23214" y="7136"/>
                </a:cubicBezTo>
                <a:close/>
                <a:moveTo>
                  <a:pt x="23184" y="7157"/>
                </a:moveTo>
                <a:cubicBezTo>
                  <a:pt x="23206" y="7101"/>
                  <a:pt x="23072" y="7054"/>
                  <a:pt x="23067" y="7091"/>
                </a:cubicBezTo>
                <a:cubicBezTo>
                  <a:pt x="23124" y="7100"/>
                  <a:pt x="23090" y="7176"/>
                  <a:pt x="23184" y="7157"/>
                </a:cubicBezTo>
                <a:close/>
                <a:moveTo>
                  <a:pt x="35700" y="7179"/>
                </a:moveTo>
                <a:cubicBezTo>
                  <a:pt x="35842" y="7138"/>
                  <a:pt x="35735" y="7198"/>
                  <a:pt x="35787" y="7245"/>
                </a:cubicBezTo>
                <a:cubicBezTo>
                  <a:pt x="35854" y="7251"/>
                  <a:pt x="35898" y="7240"/>
                  <a:pt x="35905" y="7202"/>
                </a:cubicBezTo>
                <a:cubicBezTo>
                  <a:pt x="35815" y="7217"/>
                  <a:pt x="35897" y="7132"/>
                  <a:pt x="35846" y="7113"/>
                </a:cubicBezTo>
                <a:cubicBezTo>
                  <a:pt x="35790" y="7092"/>
                  <a:pt x="35786" y="7151"/>
                  <a:pt x="35758" y="7113"/>
                </a:cubicBezTo>
                <a:cubicBezTo>
                  <a:pt x="35742" y="7092"/>
                  <a:pt x="35809" y="7077"/>
                  <a:pt x="35787" y="7047"/>
                </a:cubicBezTo>
                <a:cubicBezTo>
                  <a:pt x="35758" y="7047"/>
                  <a:pt x="35729" y="7047"/>
                  <a:pt x="35700" y="7047"/>
                </a:cubicBezTo>
                <a:cubicBezTo>
                  <a:pt x="35700" y="7091"/>
                  <a:pt x="35700" y="7136"/>
                  <a:pt x="35700" y="7179"/>
                </a:cubicBezTo>
                <a:close/>
                <a:moveTo>
                  <a:pt x="33648" y="7157"/>
                </a:moveTo>
                <a:cubicBezTo>
                  <a:pt x="33607" y="7163"/>
                  <a:pt x="33614" y="7205"/>
                  <a:pt x="33589" y="7222"/>
                </a:cubicBezTo>
                <a:cubicBezTo>
                  <a:pt x="33644" y="7229"/>
                  <a:pt x="33572" y="7260"/>
                  <a:pt x="33619" y="7267"/>
                </a:cubicBezTo>
                <a:cubicBezTo>
                  <a:pt x="33648" y="7224"/>
                  <a:pt x="33748" y="7232"/>
                  <a:pt x="33735" y="7157"/>
                </a:cubicBezTo>
                <a:cubicBezTo>
                  <a:pt x="33637" y="7179"/>
                  <a:pt x="33690" y="7088"/>
                  <a:pt x="33677" y="7047"/>
                </a:cubicBezTo>
                <a:cubicBezTo>
                  <a:pt x="33648" y="7047"/>
                  <a:pt x="33619" y="7047"/>
                  <a:pt x="33589" y="7047"/>
                </a:cubicBezTo>
                <a:cubicBezTo>
                  <a:pt x="33565" y="7118"/>
                  <a:pt x="33636" y="7115"/>
                  <a:pt x="33648" y="7157"/>
                </a:cubicBezTo>
                <a:close/>
                <a:moveTo>
                  <a:pt x="31333" y="7113"/>
                </a:moveTo>
                <a:cubicBezTo>
                  <a:pt x="31352" y="7113"/>
                  <a:pt x="31371" y="7113"/>
                  <a:pt x="31391" y="7113"/>
                </a:cubicBezTo>
                <a:cubicBezTo>
                  <a:pt x="31391" y="7091"/>
                  <a:pt x="31415" y="7087"/>
                  <a:pt x="31420" y="7069"/>
                </a:cubicBezTo>
                <a:cubicBezTo>
                  <a:pt x="31383" y="7068"/>
                  <a:pt x="31380" y="7041"/>
                  <a:pt x="31333" y="7047"/>
                </a:cubicBezTo>
                <a:cubicBezTo>
                  <a:pt x="31333" y="7069"/>
                  <a:pt x="31333" y="7091"/>
                  <a:pt x="31333" y="7113"/>
                </a:cubicBezTo>
                <a:close/>
                <a:moveTo>
                  <a:pt x="22833" y="7091"/>
                </a:moveTo>
                <a:cubicBezTo>
                  <a:pt x="22852" y="7091"/>
                  <a:pt x="22871" y="7091"/>
                  <a:pt x="22892" y="7091"/>
                </a:cubicBezTo>
                <a:cubicBezTo>
                  <a:pt x="22937" y="7037"/>
                  <a:pt x="22791" y="7026"/>
                  <a:pt x="22803" y="7069"/>
                </a:cubicBezTo>
                <a:cubicBezTo>
                  <a:pt x="22821" y="7070"/>
                  <a:pt x="22838" y="7073"/>
                  <a:pt x="22833" y="7091"/>
                </a:cubicBezTo>
                <a:close/>
                <a:moveTo>
                  <a:pt x="22833" y="7157"/>
                </a:moveTo>
                <a:cubicBezTo>
                  <a:pt x="22806" y="7158"/>
                  <a:pt x="23013" y="7217"/>
                  <a:pt x="22949" y="7136"/>
                </a:cubicBezTo>
                <a:cubicBezTo>
                  <a:pt x="22842" y="7180"/>
                  <a:pt x="22798" y="7122"/>
                  <a:pt x="22773" y="7047"/>
                </a:cubicBezTo>
                <a:cubicBezTo>
                  <a:pt x="22730" y="7050"/>
                  <a:pt x="22665" y="7040"/>
                  <a:pt x="22657" y="7069"/>
                </a:cubicBezTo>
                <a:cubicBezTo>
                  <a:pt x="22842" y="7071"/>
                  <a:pt x="22644" y="7096"/>
                  <a:pt x="22657" y="7157"/>
                </a:cubicBezTo>
                <a:cubicBezTo>
                  <a:pt x="22698" y="7205"/>
                  <a:pt x="22775" y="7160"/>
                  <a:pt x="22833" y="7157"/>
                </a:cubicBezTo>
                <a:close/>
                <a:moveTo>
                  <a:pt x="22363" y="7113"/>
                </a:moveTo>
                <a:cubicBezTo>
                  <a:pt x="22344" y="7172"/>
                  <a:pt x="22414" y="7139"/>
                  <a:pt x="22452" y="7157"/>
                </a:cubicBezTo>
                <a:cubicBezTo>
                  <a:pt x="22471" y="7167"/>
                  <a:pt x="22474" y="7203"/>
                  <a:pt x="22510" y="7202"/>
                </a:cubicBezTo>
                <a:cubicBezTo>
                  <a:pt x="22515" y="7175"/>
                  <a:pt x="22556" y="7178"/>
                  <a:pt x="22598" y="7179"/>
                </a:cubicBezTo>
                <a:cubicBezTo>
                  <a:pt x="22537" y="7094"/>
                  <a:pt x="22642" y="7143"/>
                  <a:pt x="22627" y="7047"/>
                </a:cubicBezTo>
                <a:cubicBezTo>
                  <a:pt x="22492" y="7061"/>
                  <a:pt x="22521" y="7166"/>
                  <a:pt x="22363" y="7113"/>
                </a:cubicBezTo>
                <a:close/>
                <a:moveTo>
                  <a:pt x="20195" y="7179"/>
                </a:moveTo>
                <a:cubicBezTo>
                  <a:pt x="20319" y="7208"/>
                  <a:pt x="20353" y="7056"/>
                  <a:pt x="20254" y="7047"/>
                </a:cubicBezTo>
                <a:cubicBezTo>
                  <a:pt x="20227" y="7086"/>
                  <a:pt x="20171" y="7103"/>
                  <a:pt x="20195" y="7179"/>
                </a:cubicBezTo>
                <a:close/>
                <a:moveTo>
                  <a:pt x="19198" y="7091"/>
                </a:moveTo>
                <a:cubicBezTo>
                  <a:pt x="19244" y="7089"/>
                  <a:pt x="19300" y="7094"/>
                  <a:pt x="19286" y="7047"/>
                </a:cubicBezTo>
                <a:cubicBezTo>
                  <a:pt x="19266" y="7047"/>
                  <a:pt x="19247" y="7047"/>
                  <a:pt x="19227" y="7047"/>
                </a:cubicBezTo>
                <a:cubicBezTo>
                  <a:pt x="19227" y="7069"/>
                  <a:pt x="19204" y="7074"/>
                  <a:pt x="19198" y="7091"/>
                </a:cubicBezTo>
                <a:close/>
                <a:moveTo>
                  <a:pt x="36579" y="7025"/>
                </a:moveTo>
                <a:cubicBezTo>
                  <a:pt x="36495" y="7016"/>
                  <a:pt x="36316" y="7046"/>
                  <a:pt x="36373" y="7069"/>
                </a:cubicBezTo>
                <a:cubicBezTo>
                  <a:pt x="36472" y="7032"/>
                  <a:pt x="36534" y="7094"/>
                  <a:pt x="36637" y="7113"/>
                </a:cubicBezTo>
                <a:cubicBezTo>
                  <a:pt x="36671" y="7044"/>
                  <a:pt x="36591" y="7059"/>
                  <a:pt x="36579" y="7025"/>
                </a:cubicBezTo>
                <a:close/>
                <a:moveTo>
                  <a:pt x="35905" y="7069"/>
                </a:moveTo>
                <a:cubicBezTo>
                  <a:pt x="35934" y="7069"/>
                  <a:pt x="35963" y="7069"/>
                  <a:pt x="35993" y="7069"/>
                </a:cubicBezTo>
                <a:cubicBezTo>
                  <a:pt x="35997" y="7029"/>
                  <a:pt x="35963" y="7017"/>
                  <a:pt x="35905" y="7025"/>
                </a:cubicBezTo>
                <a:cubicBezTo>
                  <a:pt x="35905" y="7040"/>
                  <a:pt x="35905" y="7055"/>
                  <a:pt x="35905" y="7069"/>
                </a:cubicBezTo>
                <a:close/>
                <a:moveTo>
                  <a:pt x="35816" y="7069"/>
                </a:moveTo>
                <a:cubicBezTo>
                  <a:pt x="35836" y="7069"/>
                  <a:pt x="35856" y="7069"/>
                  <a:pt x="35875" y="7069"/>
                </a:cubicBezTo>
                <a:cubicBezTo>
                  <a:pt x="35875" y="7055"/>
                  <a:pt x="35875" y="7040"/>
                  <a:pt x="35875" y="7025"/>
                </a:cubicBezTo>
                <a:cubicBezTo>
                  <a:pt x="35856" y="7025"/>
                  <a:pt x="35836" y="7025"/>
                  <a:pt x="35816" y="7025"/>
                </a:cubicBezTo>
                <a:cubicBezTo>
                  <a:pt x="35816" y="7040"/>
                  <a:pt x="35816" y="7055"/>
                  <a:pt x="35816" y="7069"/>
                </a:cubicBezTo>
                <a:close/>
                <a:moveTo>
                  <a:pt x="34791" y="7091"/>
                </a:moveTo>
                <a:cubicBezTo>
                  <a:pt x="34848" y="7098"/>
                  <a:pt x="34849" y="7061"/>
                  <a:pt x="34878" y="7047"/>
                </a:cubicBezTo>
                <a:cubicBezTo>
                  <a:pt x="34857" y="7143"/>
                  <a:pt x="34937" y="7029"/>
                  <a:pt x="34937" y="7091"/>
                </a:cubicBezTo>
                <a:cubicBezTo>
                  <a:pt x="34946" y="7119"/>
                  <a:pt x="34875" y="7113"/>
                  <a:pt x="34878" y="7136"/>
                </a:cubicBezTo>
                <a:cubicBezTo>
                  <a:pt x="34879" y="7138"/>
                  <a:pt x="34927" y="7137"/>
                  <a:pt x="34908" y="7157"/>
                </a:cubicBezTo>
                <a:cubicBezTo>
                  <a:pt x="34902" y="7164"/>
                  <a:pt x="34860" y="7152"/>
                  <a:pt x="34850" y="7157"/>
                </a:cubicBezTo>
                <a:cubicBezTo>
                  <a:pt x="34850" y="7194"/>
                  <a:pt x="34850" y="7230"/>
                  <a:pt x="34850" y="7267"/>
                </a:cubicBezTo>
                <a:cubicBezTo>
                  <a:pt x="34963" y="7287"/>
                  <a:pt x="34954" y="7214"/>
                  <a:pt x="35026" y="7202"/>
                </a:cubicBezTo>
                <a:cubicBezTo>
                  <a:pt x="35061" y="7208"/>
                  <a:pt x="35127" y="7137"/>
                  <a:pt x="35055" y="7136"/>
                </a:cubicBezTo>
                <a:cubicBezTo>
                  <a:pt x="35054" y="7157"/>
                  <a:pt x="35004" y="7163"/>
                  <a:pt x="34996" y="7136"/>
                </a:cubicBezTo>
                <a:cubicBezTo>
                  <a:pt x="34996" y="7113"/>
                  <a:pt x="34996" y="7091"/>
                  <a:pt x="34996" y="7069"/>
                </a:cubicBezTo>
                <a:cubicBezTo>
                  <a:pt x="35019" y="7064"/>
                  <a:pt x="35054" y="7068"/>
                  <a:pt x="35055" y="7047"/>
                </a:cubicBezTo>
                <a:cubicBezTo>
                  <a:pt x="35012" y="7013"/>
                  <a:pt x="34905" y="7028"/>
                  <a:pt x="34821" y="7025"/>
                </a:cubicBezTo>
                <a:cubicBezTo>
                  <a:pt x="34821" y="7055"/>
                  <a:pt x="34806" y="7074"/>
                  <a:pt x="34791" y="7091"/>
                </a:cubicBezTo>
                <a:close/>
                <a:moveTo>
                  <a:pt x="34732" y="7091"/>
                </a:moveTo>
                <a:cubicBezTo>
                  <a:pt x="34744" y="7059"/>
                  <a:pt x="34767" y="7054"/>
                  <a:pt x="34732" y="7025"/>
                </a:cubicBezTo>
                <a:cubicBezTo>
                  <a:pt x="34710" y="7030"/>
                  <a:pt x="34674" y="7026"/>
                  <a:pt x="34673" y="7047"/>
                </a:cubicBezTo>
                <a:cubicBezTo>
                  <a:pt x="34712" y="7047"/>
                  <a:pt x="34700" y="7086"/>
                  <a:pt x="34732" y="7091"/>
                </a:cubicBezTo>
                <a:close/>
                <a:moveTo>
                  <a:pt x="34439" y="7157"/>
                </a:moveTo>
                <a:cubicBezTo>
                  <a:pt x="34477" y="7151"/>
                  <a:pt x="34453" y="7190"/>
                  <a:pt x="34468" y="7202"/>
                </a:cubicBezTo>
                <a:cubicBezTo>
                  <a:pt x="34484" y="7213"/>
                  <a:pt x="34532" y="7196"/>
                  <a:pt x="34527" y="7222"/>
                </a:cubicBezTo>
                <a:cubicBezTo>
                  <a:pt x="34526" y="7231"/>
                  <a:pt x="34457" y="7245"/>
                  <a:pt x="34468" y="7267"/>
                </a:cubicBezTo>
                <a:cubicBezTo>
                  <a:pt x="34557" y="7257"/>
                  <a:pt x="34590" y="7221"/>
                  <a:pt x="34615" y="7179"/>
                </a:cubicBezTo>
                <a:cubicBezTo>
                  <a:pt x="34610" y="7187"/>
                  <a:pt x="34574" y="7138"/>
                  <a:pt x="34586" y="7113"/>
                </a:cubicBezTo>
                <a:cubicBezTo>
                  <a:pt x="34591" y="7101"/>
                  <a:pt x="34652" y="7094"/>
                  <a:pt x="34644" y="7069"/>
                </a:cubicBezTo>
                <a:cubicBezTo>
                  <a:pt x="34610" y="7050"/>
                  <a:pt x="34552" y="7113"/>
                  <a:pt x="34527" y="7091"/>
                </a:cubicBezTo>
                <a:cubicBezTo>
                  <a:pt x="34511" y="7077"/>
                  <a:pt x="34554" y="7025"/>
                  <a:pt x="34556" y="7025"/>
                </a:cubicBezTo>
                <a:cubicBezTo>
                  <a:pt x="34497" y="7011"/>
                  <a:pt x="34371" y="7020"/>
                  <a:pt x="34381" y="7047"/>
                </a:cubicBezTo>
                <a:cubicBezTo>
                  <a:pt x="34466" y="7044"/>
                  <a:pt x="34470" y="7136"/>
                  <a:pt x="34439" y="7157"/>
                </a:cubicBezTo>
                <a:close/>
                <a:moveTo>
                  <a:pt x="33296" y="7091"/>
                </a:moveTo>
                <a:cubicBezTo>
                  <a:pt x="33348" y="7079"/>
                  <a:pt x="33418" y="7080"/>
                  <a:pt x="33442" y="7047"/>
                </a:cubicBezTo>
                <a:cubicBezTo>
                  <a:pt x="33425" y="7035"/>
                  <a:pt x="33303" y="6995"/>
                  <a:pt x="33296" y="7047"/>
                </a:cubicBezTo>
                <a:cubicBezTo>
                  <a:pt x="33332" y="7052"/>
                  <a:pt x="33314" y="7071"/>
                  <a:pt x="33296" y="7091"/>
                </a:cubicBezTo>
                <a:close/>
                <a:moveTo>
                  <a:pt x="31655" y="7025"/>
                </a:moveTo>
                <a:cubicBezTo>
                  <a:pt x="31565" y="7008"/>
                  <a:pt x="31598" y="7085"/>
                  <a:pt x="31508" y="7069"/>
                </a:cubicBezTo>
                <a:cubicBezTo>
                  <a:pt x="31509" y="7128"/>
                  <a:pt x="31496" y="7194"/>
                  <a:pt x="31538" y="7222"/>
                </a:cubicBezTo>
                <a:cubicBezTo>
                  <a:pt x="31486" y="7182"/>
                  <a:pt x="31436" y="7221"/>
                  <a:pt x="31449" y="7289"/>
                </a:cubicBezTo>
                <a:cubicBezTo>
                  <a:pt x="31513" y="7308"/>
                  <a:pt x="31601" y="7318"/>
                  <a:pt x="31713" y="7289"/>
                </a:cubicBezTo>
                <a:cubicBezTo>
                  <a:pt x="31758" y="7182"/>
                  <a:pt x="31605" y="7222"/>
                  <a:pt x="31567" y="7179"/>
                </a:cubicBezTo>
                <a:cubicBezTo>
                  <a:pt x="31609" y="7174"/>
                  <a:pt x="31617" y="7143"/>
                  <a:pt x="31655" y="7136"/>
                </a:cubicBezTo>
                <a:cubicBezTo>
                  <a:pt x="31739" y="7139"/>
                  <a:pt x="31815" y="7138"/>
                  <a:pt x="31801" y="7069"/>
                </a:cubicBezTo>
                <a:cubicBezTo>
                  <a:pt x="31664" y="7046"/>
                  <a:pt x="31634" y="7106"/>
                  <a:pt x="31567" y="7136"/>
                </a:cubicBezTo>
                <a:cubicBezTo>
                  <a:pt x="31593" y="7096"/>
                  <a:pt x="31637" y="7071"/>
                  <a:pt x="31655" y="7025"/>
                </a:cubicBezTo>
                <a:close/>
                <a:moveTo>
                  <a:pt x="18935" y="7069"/>
                </a:moveTo>
                <a:cubicBezTo>
                  <a:pt x="18954" y="7069"/>
                  <a:pt x="18974" y="7069"/>
                  <a:pt x="18993" y="7069"/>
                </a:cubicBezTo>
                <a:cubicBezTo>
                  <a:pt x="18993" y="7055"/>
                  <a:pt x="18993" y="7040"/>
                  <a:pt x="18993" y="7025"/>
                </a:cubicBezTo>
                <a:cubicBezTo>
                  <a:pt x="18974" y="7025"/>
                  <a:pt x="18954" y="7025"/>
                  <a:pt x="18935" y="7025"/>
                </a:cubicBezTo>
                <a:cubicBezTo>
                  <a:pt x="18935" y="7040"/>
                  <a:pt x="18935" y="7055"/>
                  <a:pt x="18935" y="7069"/>
                </a:cubicBezTo>
                <a:close/>
                <a:moveTo>
                  <a:pt x="18289" y="7091"/>
                </a:moveTo>
                <a:cubicBezTo>
                  <a:pt x="18338" y="7091"/>
                  <a:pt x="18387" y="7091"/>
                  <a:pt x="18436" y="7091"/>
                </a:cubicBezTo>
                <a:cubicBezTo>
                  <a:pt x="18427" y="7001"/>
                  <a:pt x="18306" y="7028"/>
                  <a:pt x="18289" y="7091"/>
                </a:cubicBezTo>
                <a:close/>
                <a:moveTo>
                  <a:pt x="36051" y="7091"/>
                </a:moveTo>
                <a:cubicBezTo>
                  <a:pt x="36143" y="7080"/>
                  <a:pt x="36155" y="7131"/>
                  <a:pt x="36257" y="7113"/>
                </a:cubicBezTo>
                <a:cubicBezTo>
                  <a:pt x="36257" y="7083"/>
                  <a:pt x="36257" y="7055"/>
                  <a:pt x="36257" y="7025"/>
                </a:cubicBezTo>
                <a:cubicBezTo>
                  <a:pt x="36114" y="7011"/>
                  <a:pt x="36090" y="6999"/>
                  <a:pt x="36051" y="7091"/>
                </a:cubicBezTo>
                <a:close/>
                <a:moveTo>
                  <a:pt x="33501" y="7069"/>
                </a:moveTo>
                <a:cubicBezTo>
                  <a:pt x="33503" y="7056"/>
                  <a:pt x="33505" y="7043"/>
                  <a:pt x="33530" y="7047"/>
                </a:cubicBezTo>
                <a:cubicBezTo>
                  <a:pt x="33528" y="7020"/>
                  <a:pt x="33522" y="6995"/>
                  <a:pt x="33472" y="7003"/>
                </a:cubicBezTo>
                <a:cubicBezTo>
                  <a:pt x="33477" y="7029"/>
                  <a:pt x="33467" y="7065"/>
                  <a:pt x="33501" y="7069"/>
                </a:cubicBezTo>
                <a:close/>
                <a:moveTo>
                  <a:pt x="32065" y="7136"/>
                </a:moveTo>
                <a:cubicBezTo>
                  <a:pt x="32067" y="7135"/>
                  <a:pt x="32063" y="7115"/>
                  <a:pt x="32065" y="7113"/>
                </a:cubicBezTo>
                <a:cubicBezTo>
                  <a:pt x="32089" y="7095"/>
                  <a:pt x="32153" y="7106"/>
                  <a:pt x="32182" y="7091"/>
                </a:cubicBezTo>
                <a:cubicBezTo>
                  <a:pt x="32187" y="7117"/>
                  <a:pt x="32178" y="7154"/>
                  <a:pt x="32212" y="7157"/>
                </a:cubicBezTo>
                <a:cubicBezTo>
                  <a:pt x="32215" y="7100"/>
                  <a:pt x="32337" y="7134"/>
                  <a:pt x="32299" y="7047"/>
                </a:cubicBezTo>
                <a:cubicBezTo>
                  <a:pt x="32164" y="7000"/>
                  <a:pt x="32095" y="7088"/>
                  <a:pt x="31976" y="7003"/>
                </a:cubicBezTo>
                <a:cubicBezTo>
                  <a:pt x="31995" y="7020"/>
                  <a:pt x="31948" y="7025"/>
                  <a:pt x="31948" y="7025"/>
                </a:cubicBezTo>
                <a:cubicBezTo>
                  <a:pt x="31938" y="7062"/>
                  <a:pt x="32064" y="7080"/>
                  <a:pt x="31976" y="7091"/>
                </a:cubicBezTo>
                <a:cubicBezTo>
                  <a:pt x="31887" y="7062"/>
                  <a:pt x="31811" y="7154"/>
                  <a:pt x="31890" y="7179"/>
                </a:cubicBezTo>
                <a:cubicBezTo>
                  <a:pt x="31896" y="7068"/>
                  <a:pt x="31980" y="7145"/>
                  <a:pt x="32065" y="7136"/>
                </a:cubicBezTo>
                <a:close/>
                <a:moveTo>
                  <a:pt x="32094" y="7289"/>
                </a:moveTo>
                <a:cubicBezTo>
                  <a:pt x="32109" y="7252"/>
                  <a:pt x="32187" y="7309"/>
                  <a:pt x="32241" y="7289"/>
                </a:cubicBezTo>
                <a:cubicBezTo>
                  <a:pt x="32266" y="7279"/>
                  <a:pt x="32263" y="7227"/>
                  <a:pt x="32299" y="7222"/>
                </a:cubicBezTo>
                <a:cubicBezTo>
                  <a:pt x="32314" y="7250"/>
                  <a:pt x="32331" y="7274"/>
                  <a:pt x="32358" y="7289"/>
                </a:cubicBezTo>
                <a:cubicBezTo>
                  <a:pt x="32396" y="7237"/>
                  <a:pt x="32354" y="7248"/>
                  <a:pt x="32388" y="7179"/>
                </a:cubicBezTo>
                <a:cubicBezTo>
                  <a:pt x="32280" y="7165"/>
                  <a:pt x="32231" y="7194"/>
                  <a:pt x="32182" y="7222"/>
                </a:cubicBezTo>
                <a:cubicBezTo>
                  <a:pt x="32173" y="7172"/>
                  <a:pt x="32163" y="7120"/>
                  <a:pt x="32065" y="7136"/>
                </a:cubicBezTo>
                <a:cubicBezTo>
                  <a:pt x="32011" y="7175"/>
                  <a:pt x="32049" y="7259"/>
                  <a:pt x="32094" y="7289"/>
                </a:cubicBezTo>
                <a:close/>
                <a:moveTo>
                  <a:pt x="20927" y="7047"/>
                </a:moveTo>
                <a:cubicBezTo>
                  <a:pt x="20957" y="7047"/>
                  <a:pt x="20986" y="7047"/>
                  <a:pt x="21015" y="7047"/>
                </a:cubicBezTo>
                <a:cubicBezTo>
                  <a:pt x="21019" y="7007"/>
                  <a:pt x="20987" y="6995"/>
                  <a:pt x="20927" y="7003"/>
                </a:cubicBezTo>
                <a:cubicBezTo>
                  <a:pt x="20927" y="7017"/>
                  <a:pt x="20927" y="7032"/>
                  <a:pt x="20927" y="7047"/>
                </a:cubicBezTo>
                <a:close/>
                <a:moveTo>
                  <a:pt x="20488" y="7113"/>
                </a:moveTo>
                <a:cubicBezTo>
                  <a:pt x="20505" y="7043"/>
                  <a:pt x="20433" y="7045"/>
                  <a:pt x="20488" y="7003"/>
                </a:cubicBezTo>
                <a:cubicBezTo>
                  <a:pt x="20458" y="7003"/>
                  <a:pt x="20429" y="7003"/>
                  <a:pt x="20400" y="7003"/>
                </a:cubicBezTo>
                <a:cubicBezTo>
                  <a:pt x="20394" y="7066"/>
                  <a:pt x="20396" y="7124"/>
                  <a:pt x="20488" y="7113"/>
                </a:cubicBezTo>
                <a:close/>
                <a:moveTo>
                  <a:pt x="34351" y="7091"/>
                </a:moveTo>
                <a:cubicBezTo>
                  <a:pt x="34361" y="7037"/>
                  <a:pt x="34300" y="7027"/>
                  <a:pt x="34264" y="7003"/>
                </a:cubicBezTo>
                <a:cubicBezTo>
                  <a:pt x="34254" y="6996"/>
                  <a:pt x="34265" y="6972"/>
                  <a:pt x="34235" y="6981"/>
                </a:cubicBezTo>
                <a:cubicBezTo>
                  <a:pt x="34164" y="7029"/>
                  <a:pt x="34268" y="7160"/>
                  <a:pt x="34351" y="7091"/>
                </a:cubicBezTo>
                <a:close/>
                <a:moveTo>
                  <a:pt x="32739" y="7202"/>
                </a:moveTo>
                <a:cubicBezTo>
                  <a:pt x="32760" y="7142"/>
                  <a:pt x="32601" y="7217"/>
                  <a:pt x="32622" y="7157"/>
                </a:cubicBezTo>
                <a:cubicBezTo>
                  <a:pt x="32623" y="7091"/>
                  <a:pt x="32638" y="7013"/>
                  <a:pt x="32534" y="7025"/>
                </a:cubicBezTo>
                <a:cubicBezTo>
                  <a:pt x="32578" y="7074"/>
                  <a:pt x="32509" y="7155"/>
                  <a:pt x="32534" y="7202"/>
                </a:cubicBezTo>
                <a:cubicBezTo>
                  <a:pt x="32543" y="7217"/>
                  <a:pt x="32593" y="7192"/>
                  <a:pt x="32593" y="7222"/>
                </a:cubicBezTo>
                <a:cubicBezTo>
                  <a:pt x="32593" y="7229"/>
                  <a:pt x="32522" y="7247"/>
                  <a:pt x="32534" y="7267"/>
                </a:cubicBezTo>
                <a:cubicBezTo>
                  <a:pt x="32695" y="7322"/>
                  <a:pt x="32894" y="7274"/>
                  <a:pt x="32974" y="7202"/>
                </a:cubicBezTo>
                <a:cubicBezTo>
                  <a:pt x="32927" y="7198"/>
                  <a:pt x="32872" y="7205"/>
                  <a:pt x="32885" y="7157"/>
                </a:cubicBezTo>
                <a:cubicBezTo>
                  <a:pt x="32959" y="7160"/>
                  <a:pt x="32977" y="7198"/>
                  <a:pt x="33033" y="7157"/>
                </a:cubicBezTo>
                <a:cubicBezTo>
                  <a:pt x="33040" y="7217"/>
                  <a:pt x="33178" y="7289"/>
                  <a:pt x="33208" y="7202"/>
                </a:cubicBezTo>
                <a:cubicBezTo>
                  <a:pt x="33180" y="7202"/>
                  <a:pt x="33129" y="7191"/>
                  <a:pt x="33149" y="7157"/>
                </a:cubicBezTo>
                <a:cubicBezTo>
                  <a:pt x="33152" y="7152"/>
                  <a:pt x="33201" y="7160"/>
                  <a:pt x="33208" y="7157"/>
                </a:cubicBezTo>
                <a:cubicBezTo>
                  <a:pt x="33210" y="7157"/>
                  <a:pt x="33236" y="7116"/>
                  <a:pt x="33237" y="7113"/>
                </a:cubicBezTo>
                <a:cubicBezTo>
                  <a:pt x="33232" y="7124"/>
                  <a:pt x="33208" y="7083"/>
                  <a:pt x="33208" y="7069"/>
                </a:cubicBezTo>
                <a:cubicBezTo>
                  <a:pt x="33209" y="7053"/>
                  <a:pt x="33254" y="6985"/>
                  <a:pt x="33179" y="6981"/>
                </a:cubicBezTo>
                <a:cubicBezTo>
                  <a:pt x="33177" y="6995"/>
                  <a:pt x="33174" y="7007"/>
                  <a:pt x="33149" y="7003"/>
                </a:cubicBezTo>
                <a:cubicBezTo>
                  <a:pt x="33093" y="7005"/>
                  <a:pt x="33200" y="7089"/>
                  <a:pt x="33091" y="7091"/>
                </a:cubicBezTo>
                <a:cubicBezTo>
                  <a:pt x="33103" y="7038"/>
                  <a:pt x="33038" y="7043"/>
                  <a:pt x="33062" y="6981"/>
                </a:cubicBezTo>
                <a:cubicBezTo>
                  <a:pt x="32982" y="6979"/>
                  <a:pt x="33002" y="7017"/>
                  <a:pt x="32944" y="6981"/>
                </a:cubicBezTo>
                <a:cubicBezTo>
                  <a:pt x="32938" y="6998"/>
                  <a:pt x="32944" y="7025"/>
                  <a:pt x="32915" y="7025"/>
                </a:cubicBezTo>
                <a:cubicBezTo>
                  <a:pt x="32903" y="6998"/>
                  <a:pt x="32878" y="6980"/>
                  <a:pt x="32828" y="6981"/>
                </a:cubicBezTo>
                <a:cubicBezTo>
                  <a:pt x="32756" y="7011"/>
                  <a:pt x="32880" y="7047"/>
                  <a:pt x="32798" y="7069"/>
                </a:cubicBezTo>
                <a:cubicBezTo>
                  <a:pt x="32759" y="7040"/>
                  <a:pt x="32709" y="7055"/>
                  <a:pt x="32680" y="7091"/>
                </a:cubicBezTo>
                <a:cubicBezTo>
                  <a:pt x="32710" y="7091"/>
                  <a:pt x="32715" y="7109"/>
                  <a:pt x="32739" y="7113"/>
                </a:cubicBezTo>
                <a:cubicBezTo>
                  <a:pt x="32772" y="7116"/>
                  <a:pt x="32785" y="7081"/>
                  <a:pt x="32798" y="7113"/>
                </a:cubicBezTo>
                <a:cubicBezTo>
                  <a:pt x="32718" y="7096"/>
                  <a:pt x="32819" y="7217"/>
                  <a:pt x="32739" y="7202"/>
                </a:cubicBezTo>
                <a:close/>
                <a:moveTo>
                  <a:pt x="32680" y="7113"/>
                </a:moveTo>
                <a:cubicBezTo>
                  <a:pt x="32596" y="7158"/>
                  <a:pt x="32739" y="7182"/>
                  <a:pt x="32739" y="7136"/>
                </a:cubicBezTo>
                <a:cubicBezTo>
                  <a:pt x="32710" y="7136"/>
                  <a:pt x="32705" y="7118"/>
                  <a:pt x="32680" y="7113"/>
                </a:cubicBezTo>
                <a:close/>
                <a:moveTo>
                  <a:pt x="20692" y="7003"/>
                </a:moveTo>
                <a:cubicBezTo>
                  <a:pt x="20581" y="7010"/>
                  <a:pt x="20389" y="7031"/>
                  <a:pt x="20605" y="7091"/>
                </a:cubicBezTo>
                <a:cubicBezTo>
                  <a:pt x="20608" y="7056"/>
                  <a:pt x="20601" y="7014"/>
                  <a:pt x="20663" y="7025"/>
                </a:cubicBezTo>
                <a:cubicBezTo>
                  <a:pt x="20585" y="7097"/>
                  <a:pt x="20733" y="7077"/>
                  <a:pt x="20663" y="7157"/>
                </a:cubicBezTo>
                <a:cubicBezTo>
                  <a:pt x="20754" y="7173"/>
                  <a:pt x="20749" y="7119"/>
                  <a:pt x="20840" y="7136"/>
                </a:cubicBezTo>
                <a:cubicBezTo>
                  <a:pt x="20800" y="7084"/>
                  <a:pt x="20843" y="6971"/>
                  <a:pt x="20722" y="6981"/>
                </a:cubicBezTo>
                <a:cubicBezTo>
                  <a:pt x="20721" y="6999"/>
                  <a:pt x="20717" y="7001"/>
                  <a:pt x="20692" y="7003"/>
                </a:cubicBezTo>
                <a:close/>
                <a:moveTo>
                  <a:pt x="18143" y="7069"/>
                </a:moveTo>
                <a:cubicBezTo>
                  <a:pt x="18237" y="7088"/>
                  <a:pt x="18235" y="7035"/>
                  <a:pt x="18261" y="7003"/>
                </a:cubicBezTo>
                <a:cubicBezTo>
                  <a:pt x="18223" y="7002"/>
                  <a:pt x="18220" y="6975"/>
                  <a:pt x="18172" y="6981"/>
                </a:cubicBezTo>
                <a:cubicBezTo>
                  <a:pt x="18175" y="7020"/>
                  <a:pt x="18165" y="7049"/>
                  <a:pt x="18143" y="7069"/>
                </a:cubicBezTo>
                <a:close/>
                <a:moveTo>
                  <a:pt x="33824" y="7113"/>
                </a:moveTo>
                <a:cubicBezTo>
                  <a:pt x="33872" y="7113"/>
                  <a:pt x="33922" y="7113"/>
                  <a:pt x="33970" y="7113"/>
                </a:cubicBezTo>
                <a:cubicBezTo>
                  <a:pt x="33977" y="7130"/>
                  <a:pt x="33971" y="7157"/>
                  <a:pt x="34000" y="7157"/>
                </a:cubicBezTo>
                <a:cubicBezTo>
                  <a:pt x="33998" y="7127"/>
                  <a:pt x="34014" y="7109"/>
                  <a:pt x="34029" y="7091"/>
                </a:cubicBezTo>
                <a:cubicBezTo>
                  <a:pt x="34009" y="7074"/>
                  <a:pt x="33965" y="7084"/>
                  <a:pt x="33941" y="7069"/>
                </a:cubicBezTo>
                <a:cubicBezTo>
                  <a:pt x="33932" y="7064"/>
                  <a:pt x="33950" y="7029"/>
                  <a:pt x="33941" y="7025"/>
                </a:cubicBezTo>
                <a:cubicBezTo>
                  <a:pt x="33904" y="7007"/>
                  <a:pt x="33869" y="7037"/>
                  <a:pt x="33853" y="7003"/>
                </a:cubicBezTo>
                <a:cubicBezTo>
                  <a:pt x="33854" y="7004"/>
                  <a:pt x="33905" y="6980"/>
                  <a:pt x="33882" y="6959"/>
                </a:cubicBezTo>
                <a:cubicBezTo>
                  <a:pt x="33763" y="6938"/>
                  <a:pt x="33780" y="7079"/>
                  <a:pt x="33824" y="7113"/>
                </a:cubicBezTo>
                <a:close/>
                <a:moveTo>
                  <a:pt x="35201" y="7157"/>
                </a:moveTo>
                <a:cubicBezTo>
                  <a:pt x="35136" y="7209"/>
                  <a:pt x="35175" y="7217"/>
                  <a:pt x="35143" y="7267"/>
                </a:cubicBezTo>
                <a:cubicBezTo>
                  <a:pt x="35182" y="7267"/>
                  <a:pt x="35221" y="7267"/>
                  <a:pt x="35260" y="7267"/>
                </a:cubicBezTo>
                <a:cubicBezTo>
                  <a:pt x="35288" y="7185"/>
                  <a:pt x="35350" y="7130"/>
                  <a:pt x="35465" y="7113"/>
                </a:cubicBezTo>
                <a:cubicBezTo>
                  <a:pt x="35465" y="7136"/>
                  <a:pt x="35488" y="7139"/>
                  <a:pt x="35494" y="7157"/>
                </a:cubicBezTo>
                <a:cubicBezTo>
                  <a:pt x="35403" y="7151"/>
                  <a:pt x="35454" y="7191"/>
                  <a:pt x="35465" y="7222"/>
                </a:cubicBezTo>
                <a:cubicBezTo>
                  <a:pt x="35470" y="7240"/>
                  <a:pt x="35466" y="7266"/>
                  <a:pt x="35494" y="7267"/>
                </a:cubicBezTo>
                <a:cubicBezTo>
                  <a:pt x="35511" y="7221"/>
                  <a:pt x="35540" y="7221"/>
                  <a:pt x="35582" y="7245"/>
                </a:cubicBezTo>
                <a:cubicBezTo>
                  <a:pt x="35600" y="7199"/>
                  <a:pt x="35644" y="7175"/>
                  <a:pt x="35671" y="7136"/>
                </a:cubicBezTo>
                <a:cubicBezTo>
                  <a:pt x="35601" y="7082"/>
                  <a:pt x="35616" y="7168"/>
                  <a:pt x="35523" y="7157"/>
                </a:cubicBezTo>
                <a:cubicBezTo>
                  <a:pt x="35587" y="7115"/>
                  <a:pt x="35530" y="7046"/>
                  <a:pt x="35523" y="7025"/>
                </a:cubicBezTo>
                <a:cubicBezTo>
                  <a:pt x="35512" y="6993"/>
                  <a:pt x="35538" y="6943"/>
                  <a:pt x="35494" y="6937"/>
                </a:cubicBezTo>
                <a:cubicBezTo>
                  <a:pt x="35467" y="6975"/>
                  <a:pt x="35484" y="7047"/>
                  <a:pt x="35436" y="7069"/>
                </a:cubicBezTo>
                <a:cubicBezTo>
                  <a:pt x="35437" y="7031"/>
                  <a:pt x="35413" y="7013"/>
                  <a:pt x="35377" y="7003"/>
                </a:cubicBezTo>
                <a:cubicBezTo>
                  <a:pt x="35330" y="7062"/>
                  <a:pt x="35310" y="7086"/>
                  <a:pt x="35377" y="7136"/>
                </a:cubicBezTo>
                <a:cubicBezTo>
                  <a:pt x="35249" y="7125"/>
                  <a:pt x="35315" y="7203"/>
                  <a:pt x="35201" y="7157"/>
                </a:cubicBezTo>
                <a:close/>
                <a:moveTo>
                  <a:pt x="18114" y="7025"/>
                </a:moveTo>
                <a:cubicBezTo>
                  <a:pt x="18124" y="6944"/>
                  <a:pt x="18006" y="6959"/>
                  <a:pt x="17938" y="6937"/>
                </a:cubicBezTo>
                <a:cubicBezTo>
                  <a:pt x="17941" y="7007"/>
                  <a:pt x="18005" y="7034"/>
                  <a:pt x="18114" y="7025"/>
                </a:cubicBezTo>
                <a:close/>
                <a:moveTo>
                  <a:pt x="17586" y="6959"/>
                </a:moveTo>
                <a:cubicBezTo>
                  <a:pt x="17590" y="7049"/>
                  <a:pt x="17670" y="6995"/>
                  <a:pt x="17703" y="7025"/>
                </a:cubicBezTo>
                <a:cubicBezTo>
                  <a:pt x="17719" y="7039"/>
                  <a:pt x="17833" y="7020"/>
                  <a:pt x="17820" y="7003"/>
                </a:cubicBezTo>
                <a:cubicBezTo>
                  <a:pt x="17735" y="6957"/>
                  <a:pt x="17710" y="6932"/>
                  <a:pt x="17586" y="6959"/>
                </a:cubicBezTo>
                <a:close/>
                <a:moveTo>
                  <a:pt x="36579" y="6959"/>
                </a:moveTo>
                <a:cubicBezTo>
                  <a:pt x="36598" y="6959"/>
                  <a:pt x="36618" y="6959"/>
                  <a:pt x="36637" y="6959"/>
                </a:cubicBezTo>
                <a:cubicBezTo>
                  <a:pt x="36637" y="6944"/>
                  <a:pt x="36637" y="6930"/>
                  <a:pt x="36637" y="6915"/>
                </a:cubicBezTo>
                <a:cubicBezTo>
                  <a:pt x="36618" y="6915"/>
                  <a:pt x="36598" y="6915"/>
                  <a:pt x="36579" y="6915"/>
                </a:cubicBezTo>
                <a:cubicBezTo>
                  <a:pt x="36579" y="6930"/>
                  <a:pt x="36579" y="6944"/>
                  <a:pt x="36579" y="6959"/>
                </a:cubicBezTo>
                <a:close/>
                <a:moveTo>
                  <a:pt x="17352" y="7025"/>
                </a:moveTo>
                <a:cubicBezTo>
                  <a:pt x="17453" y="7043"/>
                  <a:pt x="17481" y="7004"/>
                  <a:pt x="17498" y="6959"/>
                </a:cubicBezTo>
                <a:cubicBezTo>
                  <a:pt x="17408" y="6975"/>
                  <a:pt x="17442" y="6899"/>
                  <a:pt x="17352" y="6915"/>
                </a:cubicBezTo>
                <a:cubicBezTo>
                  <a:pt x="17355" y="6969"/>
                  <a:pt x="17406" y="6983"/>
                  <a:pt x="17352" y="7025"/>
                </a:cubicBezTo>
                <a:close/>
                <a:moveTo>
                  <a:pt x="16824" y="7025"/>
                </a:moveTo>
                <a:cubicBezTo>
                  <a:pt x="16919" y="7052"/>
                  <a:pt x="16846" y="6954"/>
                  <a:pt x="16941" y="6981"/>
                </a:cubicBezTo>
                <a:cubicBezTo>
                  <a:pt x="16987" y="6983"/>
                  <a:pt x="16965" y="7037"/>
                  <a:pt x="17029" y="7025"/>
                </a:cubicBezTo>
                <a:cubicBezTo>
                  <a:pt x="17011" y="6954"/>
                  <a:pt x="17084" y="6957"/>
                  <a:pt x="17029" y="6915"/>
                </a:cubicBezTo>
                <a:cubicBezTo>
                  <a:pt x="16956" y="6917"/>
                  <a:pt x="16938" y="6956"/>
                  <a:pt x="16882" y="6915"/>
                </a:cubicBezTo>
                <a:cubicBezTo>
                  <a:pt x="16908" y="6986"/>
                  <a:pt x="16837" y="6983"/>
                  <a:pt x="16824" y="7025"/>
                </a:cubicBezTo>
                <a:close/>
                <a:moveTo>
                  <a:pt x="16619" y="6937"/>
                </a:moveTo>
                <a:cubicBezTo>
                  <a:pt x="16584" y="6933"/>
                  <a:pt x="16552" y="6897"/>
                  <a:pt x="16531" y="6937"/>
                </a:cubicBezTo>
                <a:cubicBezTo>
                  <a:pt x="16565" y="6941"/>
                  <a:pt x="16597" y="6976"/>
                  <a:pt x="16619" y="6937"/>
                </a:cubicBezTo>
                <a:close/>
                <a:moveTo>
                  <a:pt x="16853" y="6937"/>
                </a:moveTo>
                <a:cubicBezTo>
                  <a:pt x="16855" y="6899"/>
                  <a:pt x="16831" y="6881"/>
                  <a:pt x="16795" y="6871"/>
                </a:cubicBezTo>
                <a:cubicBezTo>
                  <a:pt x="16753" y="6903"/>
                  <a:pt x="16752" y="6956"/>
                  <a:pt x="16853" y="6937"/>
                </a:cubicBezTo>
                <a:close/>
                <a:moveTo>
                  <a:pt x="16267" y="6915"/>
                </a:moveTo>
                <a:cubicBezTo>
                  <a:pt x="16229" y="6882"/>
                  <a:pt x="16077" y="6839"/>
                  <a:pt x="16062" y="6915"/>
                </a:cubicBezTo>
                <a:cubicBezTo>
                  <a:pt x="16139" y="6915"/>
                  <a:pt x="16257" y="6902"/>
                  <a:pt x="16179" y="6959"/>
                </a:cubicBezTo>
                <a:cubicBezTo>
                  <a:pt x="16275" y="6972"/>
                  <a:pt x="16315" y="6944"/>
                  <a:pt x="16384" y="6937"/>
                </a:cubicBezTo>
                <a:cubicBezTo>
                  <a:pt x="16379" y="6985"/>
                  <a:pt x="16408" y="7007"/>
                  <a:pt x="16473" y="7003"/>
                </a:cubicBezTo>
                <a:cubicBezTo>
                  <a:pt x="16455" y="6933"/>
                  <a:pt x="16527" y="6935"/>
                  <a:pt x="16473" y="6893"/>
                </a:cubicBezTo>
                <a:cubicBezTo>
                  <a:pt x="16359" y="6915"/>
                  <a:pt x="16351" y="6882"/>
                  <a:pt x="16267" y="6915"/>
                </a:cubicBezTo>
                <a:close/>
                <a:moveTo>
                  <a:pt x="15974" y="6937"/>
                </a:moveTo>
                <a:cubicBezTo>
                  <a:pt x="15973" y="6906"/>
                  <a:pt x="15988" y="6888"/>
                  <a:pt x="16004" y="6871"/>
                </a:cubicBezTo>
                <a:cubicBezTo>
                  <a:pt x="15917" y="6891"/>
                  <a:pt x="15913" y="6891"/>
                  <a:pt x="15827" y="6871"/>
                </a:cubicBezTo>
                <a:cubicBezTo>
                  <a:pt x="15817" y="6938"/>
                  <a:pt x="15923" y="6917"/>
                  <a:pt x="15974" y="6937"/>
                </a:cubicBezTo>
                <a:close/>
                <a:moveTo>
                  <a:pt x="36579" y="6871"/>
                </a:moveTo>
                <a:cubicBezTo>
                  <a:pt x="36598" y="6871"/>
                  <a:pt x="36618" y="6871"/>
                  <a:pt x="36637" y="6871"/>
                </a:cubicBezTo>
                <a:cubicBezTo>
                  <a:pt x="36637" y="6856"/>
                  <a:pt x="36637" y="6842"/>
                  <a:pt x="36637" y="6827"/>
                </a:cubicBezTo>
                <a:cubicBezTo>
                  <a:pt x="36618" y="6827"/>
                  <a:pt x="36598" y="6827"/>
                  <a:pt x="36579" y="6827"/>
                </a:cubicBezTo>
                <a:cubicBezTo>
                  <a:pt x="36579" y="6842"/>
                  <a:pt x="36579" y="6856"/>
                  <a:pt x="36579" y="6871"/>
                </a:cubicBezTo>
                <a:close/>
                <a:moveTo>
                  <a:pt x="35465" y="6871"/>
                </a:moveTo>
                <a:cubicBezTo>
                  <a:pt x="35466" y="6857"/>
                  <a:pt x="35469" y="6845"/>
                  <a:pt x="35494" y="6849"/>
                </a:cubicBezTo>
                <a:cubicBezTo>
                  <a:pt x="35491" y="6822"/>
                  <a:pt x="35485" y="6797"/>
                  <a:pt x="35436" y="6804"/>
                </a:cubicBezTo>
                <a:cubicBezTo>
                  <a:pt x="35440" y="6831"/>
                  <a:pt x="35431" y="6867"/>
                  <a:pt x="35465" y="6871"/>
                </a:cubicBezTo>
                <a:close/>
                <a:moveTo>
                  <a:pt x="29281" y="6849"/>
                </a:moveTo>
                <a:cubicBezTo>
                  <a:pt x="29326" y="6846"/>
                  <a:pt x="29382" y="6851"/>
                  <a:pt x="29368" y="6804"/>
                </a:cubicBezTo>
                <a:cubicBezTo>
                  <a:pt x="29349" y="6804"/>
                  <a:pt x="29329" y="6804"/>
                  <a:pt x="29310" y="6804"/>
                </a:cubicBezTo>
                <a:cubicBezTo>
                  <a:pt x="29310" y="6827"/>
                  <a:pt x="29286" y="6831"/>
                  <a:pt x="29281" y="6849"/>
                </a:cubicBezTo>
                <a:close/>
                <a:moveTo>
                  <a:pt x="37956" y="6827"/>
                </a:moveTo>
                <a:cubicBezTo>
                  <a:pt x="38036" y="6828"/>
                  <a:pt x="38015" y="6790"/>
                  <a:pt x="38073" y="6827"/>
                </a:cubicBezTo>
                <a:cubicBezTo>
                  <a:pt x="38119" y="6761"/>
                  <a:pt x="37911" y="6761"/>
                  <a:pt x="37956" y="6827"/>
                </a:cubicBezTo>
                <a:close/>
                <a:moveTo>
                  <a:pt x="37370" y="6893"/>
                </a:moveTo>
                <a:cubicBezTo>
                  <a:pt x="37345" y="6822"/>
                  <a:pt x="37467" y="6863"/>
                  <a:pt x="37458" y="6804"/>
                </a:cubicBezTo>
                <a:cubicBezTo>
                  <a:pt x="37421" y="6774"/>
                  <a:pt x="37315" y="6771"/>
                  <a:pt x="37312" y="6827"/>
                </a:cubicBezTo>
                <a:cubicBezTo>
                  <a:pt x="37334" y="6831"/>
                  <a:pt x="37369" y="6828"/>
                  <a:pt x="37370" y="6849"/>
                </a:cubicBezTo>
                <a:cubicBezTo>
                  <a:pt x="37341" y="6849"/>
                  <a:pt x="37334" y="6887"/>
                  <a:pt x="37370" y="6893"/>
                </a:cubicBezTo>
                <a:close/>
                <a:moveTo>
                  <a:pt x="36960" y="6915"/>
                </a:moveTo>
                <a:cubicBezTo>
                  <a:pt x="37015" y="6876"/>
                  <a:pt x="36936" y="6859"/>
                  <a:pt x="36960" y="6783"/>
                </a:cubicBezTo>
                <a:cubicBezTo>
                  <a:pt x="36870" y="6780"/>
                  <a:pt x="36877" y="6897"/>
                  <a:pt x="36901" y="6915"/>
                </a:cubicBezTo>
                <a:cubicBezTo>
                  <a:pt x="36921" y="6915"/>
                  <a:pt x="36940" y="6915"/>
                  <a:pt x="36960" y="6915"/>
                </a:cubicBezTo>
                <a:close/>
                <a:moveTo>
                  <a:pt x="35758" y="6783"/>
                </a:moveTo>
                <a:cubicBezTo>
                  <a:pt x="35714" y="6787"/>
                  <a:pt x="35649" y="6774"/>
                  <a:pt x="35641" y="6804"/>
                </a:cubicBezTo>
                <a:cubicBezTo>
                  <a:pt x="35679" y="6833"/>
                  <a:pt x="35750" y="6834"/>
                  <a:pt x="35758" y="6783"/>
                </a:cubicBezTo>
                <a:close/>
                <a:moveTo>
                  <a:pt x="35318" y="6871"/>
                </a:moveTo>
                <a:cubicBezTo>
                  <a:pt x="35338" y="6871"/>
                  <a:pt x="35357" y="6871"/>
                  <a:pt x="35377" y="6871"/>
                </a:cubicBezTo>
                <a:cubicBezTo>
                  <a:pt x="35377" y="6842"/>
                  <a:pt x="35377" y="6812"/>
                  <a:pt x="35377" y="6783"/>
                </a:cubicBezTo>
                <a:cubicBezTo>
                  <a:pt x="35357" y="6783"/>
                  <a:pt x="35338" y="6783"/>
                  <a:pt x="35318" y="6783"/>
                </a:cubicBezTo>
                <a:cubicBezTo>
                  <a:pt x="35318" y="6812"/>
                  <a:pt x="35318" y="6842"/>
                  <a:pt x="35318" y="6871"/>
                </a:cubicBezTo>
                <a:close/>
                <a:moveTo>
                  <a:pt x="35201" y="6804"/>
                </a:moveTo>
                <a:cubicBezTo>
                  <a:pt x="35102" y="6739"/>
                  <a:pt x="35112" y="6887"/>
                  <a:pt x="35201" y="6804"/>
                </a:cubicBezTo>
                <a:close/>
                <a:moveTo>
                  <a:pt x="34673" y="6783"/>
                </a:moveTo>
                <a:cubicBezTo>
                  <a:pt x="34654" y="6783"/>
                  <a:pt x="34635" y="6783"/>
                  <a:pt x="34615" y="6783"/>
                </a:cubicBezTo>
                <a:cubicBezTo>
                  <a:pt x="34455" y="6777"/>
                  <a:pt x="34680" y="6845"/>
                  <a:pt x="34673" y="6783"/>
                </a:cubicBezTo>
                <a:close/>
                <a:moveTo>
                  <a:pt x="32622" y="6827"/>
                </a:moveTo>
                <a:cubicBezTo>
                  <a:pt x="32688" y="6833"/>
                  <a:pt x="32732" y="6821"/>
                  <a:pt x="32739" y="6783"/>
                </a:cubicBezTo>
                <a:cubicBezTo>
                  <a:pt x="32687" y="6788"/>
                  <a:pt x="32593" y="6761"/>
                  <a:pt x="32622" y="6827"/>
                </a:cubicBezTo>
                <a:close/>
                <a:moveTo>
                  <a:pt x="32094" y="6827"/>
                </a:moveTo>
                <a:cubicBezTo>
                  <a:pt x="32172" y="6827"/>
                  <a:pt x="32267" y="6839"/>
                  <a:pt x="32270" y="6783"/>
                </a:cubicBezTo>
                <a:cubicBezTo>
                  <a:pt x="32219" y="6803"/>
                  <a:pt x="32124" y="6791"/>
                  <a:pt x="32094" y="6827"/>
                </a:cubicBezTo>
                <a:close/>
                <a:moveTo>
                  <a:pt x="38513" y="6827"/>
                </a:moveTo>
                <a:cubicBezTo>
                  <a:pt x="38573" y="6871"/>
                  <a:pt x="38571" y="6817"/>
                  <a:pt x="38630" y="6804"/>
                </a:cubicBezTo>
                <a:cubicBezTo>
                  <a:pt x="38630" y="6834"/>
                  <a:pt x="38712" y="6833"/>
                  <a:pt x="38718" y="6804"/>
                </a:cubicBezTo>
                <a:cubicBezTo>
                  <a:pt x="38645" y="6809"/>
                  <a:pt x="38627" y="6770"/>
                  <a:pt x="38572" y="6761"/>
                </a:cubicBezTo>
                <a:cubicBezTo>
                  <a:pt x="38565" y="6792"/>
                  <a:pt x="38524" y="6799"/>
                  <a:pt x="38513" y="6827"/>
                </a:cubicBezTo>
                <a:close/>
                <a:moveTo>
                  <a:pt x="34292" y="6827"/>
                </a:moveTo>
                <a:cubicBezTo>
                  <a:pt x="34359" y="6833"/>
                  <a:pt x="34403" y="6821"/>
                  <a:pt x="34410" y="6783"/>
                </a:cubicBezTo>
                <a:cubicBezTo>
                  <a:pt x="34354" y="6788"/>
                  <a:pt x="34346" y="6758"/>
                  <a:pt x="34292" y="6761"/>
                </a:cubicBezTo>
                <a:cubicBezTo>
                  <a:pt x="34292" y="6783"/>
                  <a:pt x="34292" y="6804"/>
                  <a:pt x="34292" y="6827"/>
                </a:cubicBezTo>
                <a:close/>
                <a:moveTo>
                  <a:pt x="32769" y="6804"/>
                </a:moveTo>
                <a:cubicBezTo>
                  <a:pt x="32879" y="6773"/>
                  <a:pt x="32825" y="6866"/>
                  <a:pt x="32915" y="6849"/>
                </a:cubicBezTo>
                <a:cubicBezTo>
                  <a:pt x="32890" y="6778"/>
                  <a:pt x="32992" y="6803"/>
                  <a:pt x="33003" y="6761"/>
                </a:cubicBezTo>
                <a:cubicBezTo>
                  <a:pt x="32894" y="6800"/>
                  <a:pt x="32802" y="6736"/>
                  <a:pt x="32769" y="6804"/>
                </a:cubicBezTo>
                <a:close/>
                <a:moveTo>
                  <a:pt x="31567" y="6827"/>
                </a:moveTo>
                <a:cubicBezTo>
                  <a:pt x="31587" y="6767"/>
                  <a:pt x="31506" y="6785"/>
                  <a:pt x="31478" y="6761"/>
                </a:cubicBezTo>
                <a:cubicBezTo>
                  <a:pt x="31461" y="6818"/>
                  <a:pt x="31490" y="6841"/>
                  <a:pt x="31567" y="6827"/>
                </a:cubicBezTo>
                <a:close/>
                <a:moveTo>
                  <a:pt x="30102" y="6827"/>
                </a:moveTo>
                <a:cubicBezTo>
                  <a:pt x="30131" y="6827"/>
                  <a:pt x="30160" y="6827"/>
                  <a:pt x="30189" y="6827"/>
                </a:cubicBezTo>
                <a:cubicBezTo>
                  <a:pt x="30186" y="6792"/>
                  <a:pt x="30193" y="6750"/>
                  <a:pt x="30131" y="6761"/>
                </a:cubicBezTo>
                <a:cubicBezTo>
                  <a:pt x="30132" y="6791"/>
                  <a:pt x="30117" y="6809"/>
                  <a:pt x="30102" y="6827"/>
                </a:cubicBezTo>
                <a:close/>
                <a:moveTo>
                  <a:pt x="20927" y="6849"/>
                </a:moveTo>
                <a:cubicBezTo>
                  <a:pt x="21004" y="6855"/>
                  <a:pt x="21003" y="6803"/>
                  <a:pt x="21015" y="6761"/>
                </a:cubicBezTo>
                <a:cubicBezTo>
                  <a:pt x="20976" y="6761"/>
                  <a:pt x="20937" y="6761"/>
                  <a:pt x="20898" y="6761"/>
                </a:cubicBezTo>
                <a:cubicBezTo>
                  <a:pt x="20892" y="6803"/>
                  <a:pt x="20931" y="6809"/>
                  <a:pt x="20927" y="6849"/>
                </a:cubicBezTo>
                <a:close/>
                <a:moveTo>
                  <a:pt x="38103" y="6783"/>
                </a:moveTo>
                <a:cubicBezTo>
                  <a:pt x="38123" y="6783"/>
                  <a:pt x="38142" y="6783"/>
                  <a:pt x="38162" y="6783"/>
                </a:cubicBezTo>
                <a:cubicBezTo>
                  <a:pt x="38162" y="6769"/>
                  <a:pt x="38162" y="6754"/>
                  <a:pt x="38162" y="6739"/>
                </a:cubicBezTo>
                <a:cubicBezTo>
                  <a:pt x="38142" y="6739"/>
                  <a:pt x="38123" y="6739"/>
                  <a:pt x="38103" y="6739"/>
                </a:cubicBezTo>
                <a:cubicBezTo>
                  <a:pt x="38103" y="6754"/>
                  <a:pt x="38103" y="6769"/>
                  <a:pt x="38103" y="6783"/>
                </a:cubicBezTo>
                <a:close/>
                <a:moveTo>
                  <a:pt x="36696" y="6849"/>
                </a:moveTo>
                <a:cubicBezTo>
                  <a:pt x="36684" y="6788"/>
                  <a:pt x="36805" y="6828"/>
                  <a:pt x="36813" y="6783"/>
                </a:cubicBezTo>
                <a:cubicBezTo>
                  <a:pt x="36756" y="6789"/>
                  <a:pt x="36755" y="6754"/>
                  <a:pt x="36725" y="6739"/>
                </a:cubicBezTo>
                <a:cubicBezTo>
                  <a:pt x="36751" y="6790"/>
                  <a:pt x="36623" y="6834"/>
                  <a:pt x="36696" y="6849"/>
                </a:cubicBezTo>
                <a:close/>
                <a:moveTo>
                  <a:pt x="33735" y="6804"/>
                </a:moveTo>
                <a:cubicBezTo>
                  <a:pt x="33893" y="6825"/>
                  <a:pt x="33766" y="6683"/>
                  <a:pt x="33735" y="6739"/>
                </a:cubicBezTo>
                <a:cubicBezTo>
                  <a:pt x="33781" y="6745"/>
                  <a:pt x="33756" y="6787"/>
                  <a:pt x="33735" y="6804"/>
                </a:cubicBezTo>
                <a:close/>
                <a:moveTo>
                  <a:pt x="32505" y="6804"/>
                </a:moveTo>
                <a:cubicBezTo>
                  <a:pt x="32524" y="6804"/>
                  <a:pt x="32544" y="6804"/>
                  <a:pt x="32563" y="6804"/>
                </a:cubicBezTo>
                <a:cubicBezTo>
                  <a:pt x="32645" y="6803"/>
                  <a:pt x="32527" y="6662"/>
                  <a:pt x="32505" y="6739"/>
                </a:cubicBezTo>
                <a:cubicBezTo>
                  <a:pt x="32551" y="6745"/>
                  <a:pt x="32525" y="6787"/>
                  <a:pt x="32505" y="6804"/>
                </a:cubicBezTo>
                <a:close/>
                <a:moveTo>
                  <a:pt x="31772" y="6761"/>
                </a:moveTo>
                <a:cubicBezTo>
                  <a:pt x="31842" y="6708"/>
                  <a:pt x="31676" y="6704"/>
                  <a:pt x="31684" y="6739"/>
                </a:cubicBezTo>
                <a:cubicBezTo>
                  <a:pt x="31684" y="6737"/>
                  <a:pt x="31783" y="6752"/>
                  <a:pt x="31772" y="6761"/>
                </a:cubicBezTo>
                <a:close/>
                <a:moveTo>
                  <a:pt x="42851" y="6783"/>
                </a:moveTo>
                <a:cubicBezTo>
                  <a:pt x="42893" y="6771"/>
                  <a:pt x="43002" y="6809"/>
                  <a:pt x="42998" y="6761"/>
                </a:cubicBezTo>
                <a:cubicBezTo>
                  <a:pt x="42953" y="6757"/>
                  <a:pt x="42889" y="6769"/>
                  <a:pt x="42881" y="6739"/>
                </a:cubicBezTo>
                <a:cubicBezTo>
                  <a:pt x="42924" y="6735"/>
                  <a:pt x="42988" y="6747"/>
                  <a:pt x="42998" y="6717"/>
                </a:cubicBezTo>
                <a:cubicBezTo>
                  <a:pt x="42964" y="6698"/>
                  <a:pt x="42919" y="6687"/>
                  <a:pt x="42851" y="6695"/>
                </a:cubicBezTo>
                <a:cubicBezTo>
                  <a:pt x="42851" y="6724"/>
                  <a:pt x="42851" y="6754"/>
                  <a:pt x="42851" y="6783"/>
                </a:cubicBezTo>
                <a:close/>
                <a:moveTo>
                  <a:pt x="37927" y="6695"/>
                </a:moveTo>
                <a:cubicBezTo>
                  <a:pt x="37884" y="6698"/>
                  <a:pt x="37819" y="6687"/>
                  <a:pt x="37810" y="6717"/>
                </a:cubicBezTo>
                <a:cubicBezTo>
                  <a:pt x="37849" y="6746"/>
                  <a:pt x="37919" y="6746"/>
                  <a:pt x="37927" y="6695"/>
                </a:cubicBezTo>
                <a:close/>
                <a:moveTo>
                  <a:pt x="33149" y="6804"/>
                </a:moveTo>
                <a:cubicBezTo>
                  <a:pt x="33187" y="6834"/>
                  <a:pt x="33293" y="6839"/>
                  <a:pt x="33296" y="6783"/>
                </a:cubicBezTo>
                <a:cubicBezTo>
                  <a:pt x="33159" y="6819"/>
                  <a:pt x="33240" y="6777"/>
                  <a:pt x="33237" y="6695"/>
                </a:cubicBezTo>
                <a:cubicBezTo>
                  <a:pt x="33149" y="6687"/>
                  <a:pt x="33177" y="6767"/>
                  <a:pt x="33149" y="6804"/>
                </a:cubicBezTo>
                <a:close/>
                <a:moveTo>
                  <a:pt x="31478" y="6739"/>
                </a:moveTo>
                <a:cubicBezTo>
                  <a:pt x="31553" y="6742"/>
                  <a:pt x="31570" y="6780"/>
                  <a:pt x="31596" y="6717"/>
                </a:cubicBezTo>
                <a:cubicBezTo>
                  <a:pt x="31557" y="6688"/>
                  <a:pt x="31487" y="6687"/>
                  <a:pt x="31478" y="6739"/>
                </a:cubicBezTo>
                <a:close/>
                <a:moveTo>
                  <a:pt x="48743" y="6717"/>
                </a:moveTo>
                <a:cubicBezTo>
                  <a:pt x="48765" y="6734"/>
                  <a:pt x="48842" y="6730"/>
                  <a:pt x="48888" y="6695"/>
                </a:cubicBezTo>
                <a:cubicBezTo>
                  <a:pt x="48853" y="6653"/>
                  <a:pt x="48737" y="6713"/>
                  <a:pt x="48743" y="6717"/>
                </a:cubicBezTo>
                <a:close/>
                <a:moveTo>
                  <a:pt x="47716" y="6739"/>
                </a:moveTo>
                <a:cubicBezTo>
                  <a:pt x="47795" y="6754"/>
                  <a:pt x="47773" y="6693"/>
                  <a:pt x="47805" y="6673"/>
                </a:cubicBezTo>
                <a:cubicBezTo>
                  <a:pt x="47775" y="6673"/>
                  <a:pt x="47746" y="6673"/>
                  <a:pt x="47716" y="6673"/>
                </a:cubicBezTo>
                <a:cubicBezTo>
                  <a:pt x="47716" y="6695"/>
                  <a:pt x="47716" y="6717"/>
                  <a:pt x="47716" y="6739"/>
                </a:cubicBezTo>
                <a:close/>
                <a:moveTo>
                  <a:pt x="34527" y="6695"/>
                </a:moveTo>
                <a:cubicBezTo>
                  <a:pt x="34516" y="6787"/>
                  <a:pt x="34623" y="6710"/>
                  <a:pt x="34673" y="6717"/>
                </a:cubicBezTo>
                <a:cubicBezTo>
                  <a:pt x="34697" y="6712"/>
                  <a:pt x="34732" y="6716"/>
                  <a:pt x="34732" y="6695"/>
                </a:cubicBezTo>
                <a:cubicBezTo>
                  <a:pt x="34627" y="6713"/>
                  <a:pt x="34590" y="6646"/>
                  <a:pt x="34527" y="6695"/>
                </a:cubicBezTo>
                <a:close/>
                <a:moveTo>
                  <a:pt x="18289" y="6739"/>
                </a:moveTo>
                <a:cubicBezTo>
                  <a:pt x="18375" y="6771"/>
                  <a:pt x="18375" y="6641"/>
                  <a:pt x="18289" y="6673"/>
                </a:cubicBezTo>
                <a:cubicBezTo>
                  <a:pt x="18289" y="6695"/>
                  <a:pt x="18289" y="6717"/>
                  <a:pt x="18289" y="6739"/>
                </a:cubicBezTo>
                <a:close/>
                <a:moveTo>
                  <a:pt x="17411" y="6717"/>
                </a:moveTo>
                <a:cubicBezTo>
                  <a:pt x="17452" y="6725"/>
                  <a:pt x="17460" y="6743"/>
                  <a:pt x="17498" y="6717"/>
                </a:cubicBezTo>
                <a:cubicBezTo>
                  <a:pt x="17492" y="6700"/>
                  <a:pt x="17497" y="6673"/>
                  <a:pt x="17469" y="6673"/>
                </a:cubicBezTo>
                <a:cubicBezTo>
                  <a:pt x="17469" y="6702"/>
                  <a:pt x="17417" y="6693"/>
                  <a:pt x="17411" y="6717"/>
                </a:cubicBezTo>
                <a:close/>
                <a:moveTo>
                  <a:pt x="44932" y="6695"/>
                </a:moveTo>
                <a:cubicBezTo>
                  <a:pt x="44932" y="6637"/>
                  <a:pt x="44753" y="6715"/>
                  <a:pt x="44668" y="6673"/>
                </a:cubicBezTo>
                <a:cubicBezTo>
                  <a:pt x="44629" y="6673"/>
                  <a:pt x="44641" y="6712"/>
                  <a:pt x="44610" y="6717"/>
                </a:cubicBezTo>
                <a:cubicBezTo>
                  <a:pt x="44566" y="6701"/>
                  <a:pt x="44583" y="6678"/>
                  <a:pt x="44522" y="6673"/>
                </a:cubicBezTo>
                <a:cubicBezTo>
                  <a:pt x="44435" y="6665"/>
                  <a:pt x="44500" y="6745"/>
                  <a:pt x="44434" y="6695"/>
                </a:cubicBezTo>
                <a:cubicBezTo>
                  <a:pt x="44388" y="6661"/>
                  <a:pt x="44364" y="6673"/>
                  <a:pt x="44316" y="6695"/>
                </a:cubicBezTo>
                <a:cubicBezTo>
                  <a:pt x="44255" y="6725"/>
                  <a:pt x="44268" y="6703"/>
                  <a:pt x="44199" y="6695"/>
                </a:cubicBezTo>
                <a:cubicBezTo>
                  <a:pt x="44161" y="6691"/>
                  <a:pt x="44120" y="6698"/>
                  <a:pt x="44082" y="6695"/>
                </a:cubicBezTo>
                <a:cubicBezTo>
                  <a:pt x="44045" y="6725"/>
                  <a:pt x="43944" y="6708"/>
                  <a:pt x="43906" y="6739"/>
                </a:cubicBezTo>
                <a:cubicBezTo>
                  <a:pt x="43904" y="6712"/>
                  <a:pt x="43869" y="6708"/>
                  <a:pt x="43848" y="6695"/>
                </a:cubicBezTo>
                <a:cubicBezTo>
                  <a:pt x="43820" y="6677"/>
                  <a:pt x="43811" y="6651"/>
                  <a:pt x="43760" y="6651"/>
                </a:cubicBezTo>
                <a:cubicBezTo>
                  <a:pt x="43760" y="6687"/>
                  <a:pt x="43760" y="6724"/>
                  <a:pt x="43760" y="6761"/>
                </a:cubicBezTo>
                <a:cubicBezTo>
                  <a:pt x="43843" y="6747"/>
                  <a:pt x="43863" y="6730"/>
                  <a:pt x="43906" y="6761"/>
                </a:cubicBezTo>
                <a:cubicBezTo>
                  <a:pt x="43978" y="6812"/>
                  <a:pt x="44055" y="6765"/>
                  <a:pt x="44141" y="6761"/>
                </a:cubicBezTo>
                <a:cubicBezTo>
                  <a:pt x="44271" y="6754"/>
                  <a:pt x="44244" y="6777"/>
                  <a:pt x="44316" y="6761"/>
                </a:cubicBezTo>
                <a:cubicBezTo>
                  <a:pt x="44404" y="6742"/>
                  <a:pt x="44489" y="6782"/>
                  <a:pt x="44522" y="6739"/>
                </a:cubicBezTo>
                <a:cubicBezTo>
                  <a:pt x="44530" y="6785"/>
                  <a:pt x="44601" y="6707"/>
                  <a:pt x="44610" y="6783"/>
                </a:cubicBezTo>
                <a:cubicBezTo>
                  <a:pt x="44700" y="6799"/>
                  <a:pt x="44666" y="6722"/>
                  <a:pt x="44756" y="6739"/>
                </a:cubicBezTo>
                <a:cubicBezTo>
                  <a:pt x="44827" y="6789"/>
                  <a:pt x="44933" y="6743"/>
                  <a:pt x="44991" y="6717"/>
                </a:cubicBezTo>
                <a:cubicBezTo>
                  <a:pt x="45020" y="6717"/>
                  <a:pt x="45049" y="6717"/>
                  <a:pt x="45078" y="6717"/>
                </a:cubicBezTo>
                <a:cubicBezTo>
                  <a:pt x="45095" y="6717"/>
                  <a:pt x="45112" y="6700"/>
                  <a:pt x="45078" y="6695"/>
                </a:cubicBezTo>
                <a:cubicBezTo>
                  <a:pt x="44993" y="6668"/>
                  <a:pt x="44932" y="6749"/>
                  <a:pt x="44932" y="6695"/>
                </a:cubicBezTo>
                <a:close/>
                <a:moveTo>
                  <a:pt x="40213" y="6673"/>
                </a:moveTo>
                <a:cubicBezTo>
                  <a:pt x="40312" y="6740"/>
                  <a:pt x="40302" y="6591"/>
                  <a:pt x="40213" y="6673"/>
                </a:cubicBezTo>
                <a:close/>
                <a:moveTo>
                  <a:pt x="36696" y="6717"/>
                </a:moveTo>
                <a:cubicBezTo>
                  <a:pt x="36728" y="6749"/>
                  <a:pt x="36830" y="6637"/>
                  <a:pt x="36725" y="6651"/>
                </a:cubicBezTo>
                <a:cubicBezTo>
                  <a:pt x="36723" y="6652"/>
                  <a:pt x="36727" y="6671"/>
                  <a:pt x="36725" y="6673"/>
                </a:cubicBezTo>
                <a:cubicBezTo>
                  <a:pt x="36722" y="6675"/>
                  <a:pt x="36698" y="6718"/>
                  <a:pt x="36696" y="6717"/>
                </a:cubicBezTo>
                <a:close/>
                <a:moveTo>
                  <a:pt x="35377" y="6739"/>
                </a:moveTo>
                <a:cubicBezTo>
                  <a:pt x="35431" y="6735"/>
                  <a:pt x="35475" y="6724"/>
                  <a:pt x="35494" y="6695"/>
                </a:cubicBezTo>
                <a:cubicBezTo>
                  <a:pt x="35414" y="6712"/>
                  <a:pt x="35435" y="6652"/>
                  <a:pt x="35377" y="6651"/>
                </a:cubicBezTo>
                <a:cubicBezTo>
                  <a:pt x="35343" y="6683"/>
                  <a:pt x="35343" y="6707"/>
                  <a:pt x="35377" y="6739"/>
                </a:cubicBezTo>
                <a:close/>
                <a:moveTo>
                  <a:pt x="24093" y="6695"/>
                </a:moveTo>
                <a:cubicBezTo>
                  <a:pt x="24143" y="6696"/>
                  <a:pt x="24168" y="6678"/>
                  <a:pt x="24180" y="6651"/>
                </a:cubicBezTo>
                <a:cubicBezTo>
                  <a:pt x="24135" y="6653"/>
                  <a:pt x="24079" y="6648"/>
                  <a:pt x="24093" y="6695"/>
                </a:cubicBezTo>
                <a:close/>
                <a:moveTo>
                  <a:pt x="41327" y="6651"/>
                </a:moveTo>
                <a:cubicBezTo>
                  <a:pt x="41297" y="6717"/>
                  <a:pt x="41392" y="6690"/>
                  <a:pt x="41444" y="6695"/>
                </a:cubicBezTo>
                <a:cubicBezTo>
                  <a:pt x="41444" y="6673"/>
                  <a:pt x="41444" y="6651"/>
                  <a:pt x="41444" y="6629"/>
                </a:cubicBezTo>
                <a:cubicBezTo>
                  <a:pt x="41393" y="6628"/>
                  <a:pt x="41353" y="6633"/>
                  <a:pt x="41327" y="6651"/>
                </a:cubicBezTo>
                <a:close/>
                <a:moveTo>
                  <a:pt x="38279" y="6937"/>
                </a:moveTo>
                <a:cubicBezTo>
                  <a:pt x="38336" y="6944"/>
                  <a:pt x="38337" y="6907"/>
                  <a:pt x="38366" y="6893"/>
                </a:cubicBezTo>
                <a:cubicBezTo>
                  <a:pt x="38417" y="6894"/>
                  <a:pt x="38442" y="6876"/>
                  <a:pt x="38454" y="6849"/>
                </a:cubicBezTo>
                <a:cubicBezTo>
                  <a:pt x="38318" y="6843"/>
                  <a:pt x="38457" y="6797"/>
                  <a:pt x="38454" y="6783"/>
                </a:cubicBezTo>
                <a:cubicBezTo>
                  <a:pt x="38454" y="6783"/>
                  <a:pt x="38399" y="6762"/>
                  <a:pt x="38395" y="6761"/>
                </a:cubicBezTo>
                <a:cubicBezTo>
                  <a:pt x="38341" y="6719"/>
                  <a:pt x="38402" y="6722"/>
                  <a:pt x="38395" y="6673"/>
                </a:cubicBezTo>
                <a:cubicBezTo>
                  <a:pt x="38392" y="6648"/>
                  <a:pt x="38361" y="6638"/>
                  <a:pt x="38338" y="6629"/>
                </a:cubicBezTo>
                <a:cubicBezTo>
                  <a:pt x="38297" y="6698"/>
                  <a:pt x="38331" y="6703"/>
                  <a:pt x="38338" y="6783"/>
                </a:cubicBezTo>
                <a:cubicBezTo>
                  <a:pt x="38319" y="6821"/>
                  <a:pt x="38198" y="6781"/>
                  <a:pt x="38191" y="6827"/>
                </a:cubicBezTo>
                <a:cubicBezTo>
                  <a:pt x="38228" y="6828"/>
                  <a:pt x="38231" y="6855"/>
                  <a:pt x="38279" y="6849"/>
                </a:cubicBezTo>
                <a:cubicBezTo>
                  <a:pt x="38311" y="6851"/>
                  <a:pt x="38324" y="6816"/>
                  <a:pt x="38338" y="6849"/>
                </a:cubicBezTo>
                <a:cubicBezTo>
                  <a:pt x="38283" y="6852"/>
                  <a:pt x="38319" y="6923"/>
                  <a:pt x="38279" y="6937"/>
                </a:cubicBezTo>
                <a:close/>
                <a:moveTo>
                  <a:pt x="31772" y="6673"/>
                </a:moveTo>
                <a:cubicBezTo>
                  <a:pt x="31791" y="6673"/>
                  <a:pt x="31811" y="6673"/>
                  <a:pt x="31830" y="6673"/>
                </a:cubicBezTo>
                <a:cubicBezTo>
                  <a:pt x="31876" y="6619"/>
                  <a:pt x="31731" y="6608"/>
                  <a:pt x="31743" y="6651"/>
                </a:cubicBezTo>
                <a:cubicBezTo>
                  <a:pt x="31761" y="6652"/>
                  <a:pt x="31778" y="6655"/>
                  <a:pt x="31772" y="6673"/>
                </a:cubicBezTo>
                <a:close/>
                <a:moveTo>
                  <a:pt x="43319" y="6629"/>
                </a:moveTo>
                <a:cubicBezTo>
                  <a:pt x="43418" y="6696"/>
                  <a:pt x="43409" y="6547"/>
                  <a:pt x="43319" y="6629"/>
                </a:cubicBezTo>
                <a:close/>
                <a:moveTo>
                  <a:pt x="42881" y="6651"/>
                </a:moveTo>
                <a:cubicBezTo>
                  <a:pt x="42953" y="6719"/>
                  <a:pt x="42929" y="6616"/>
                  <a:pt x="42910" y="6607"/>
                </a:cubicBezTo>
                <a:cubicBezTo>
                  <a:pt x="42893" y="6599"/>
                  <a:pt x="42849" y="6617"/>
                  <a:pt x="42851" y="6629"/>
                </a:cubicBezTo>
                <a:cubicBezTo>
                  <a:pt x="42849" y="6616"/>
                  <a:pt x="42884" y="6654"/>
                  <a:pt x="42881" y="6651"/>
                </a:cubicBezTo>
                <a:close/>
                <a:moveTo>
                  <a:pt x="37956" y="6695"/>
                </a:moveTo>
                <a:cubicBezTo>
                  <a:pt x="37986" y="6695"/>
                  <a:pt x="38015" y="6695"/>
                  <a:pt x="38044" y="6695"/>
                </a:cubicBezTo>
                <a:cubicBezTo>
                  <a:pt x="38043" y="6665"/>
                  <a:pt x="38058" y="6646"/>
                  <a:pt x="38073" y="6629"/>
                </a:cubicBezTo>
                <a:cubicBezTo>
                  <a:pt x="38033" y="6630"/>
                  <a:pt x="38010" y="6619"/>
                  <a:pt x="37986" y="6607"/>
                </a:cubicBezTo>
                <a:cubicBezTo>
                  <a:pt x="37992" y="6649"/>
                  <a:pt x="37953" y="6655"/>
                  <a:pt x="37956" y="6695"/>
                </a:cubicBezTo>
                <a:close/>
                <a:moveTo>
                  <a:pt x="36521" y="6629"/>
                </a:moveTo>
                <a:cubicBezTo>
                  <a:pt x="36402" y="6551"/>
                  <a:pt x="36451" y="6700"/>
                  <a:pt x="36521" y="6629"/>
                </a:cubicBezTo>
                <a:close/>
                <a:moveTo>
                  <a:pt x="35172" y="6651"/>
                </a:moveTo>
                <a:cubicBezTo>
                  <a:pt x="35192" y="6651"/>
                  <a:pt x="35211" y="6651"/>
                  <a:pt x="35231" y="6651"/>
                </a:cubicBezTo>
                <a:cubicBezTo>
                  <a:pt x="35231" y="6637"/>
                  <a:pt x="35231" y="6621"/>
                  <a:pt x="35231" y="6607"/>
                </a:cubicBezTo>
                <a:cubicBezTo>
                  <a:pt x="35211" y="6607"/>
                  <a:pt x="35192" y="6607"/>
                  <a:pt x="35172" y="6607"/>
                </a:cubicBezTo>
                <a:cubicBezTo>
                  <a:pt x="35172" y="6621"/>
                  <a:pt x="35172" y="6637"/>
                  <a:pt x="35172" y="6651"/>
                </a:cubicBezTo>
                <a:close/>
                <a:moveTo>
                  <a:pt x="33179" y="6651"/>
                </a:moveTo>
                <a:cubicBezTo>
                  <a:pt x="33208" y="6650"/>
                  <a:pt x="33213" y="6669"/>
                  <a:pt x="33237" y="6673"/>
                </a:cubicBezTo>
                <a:cubicBezTo>
                  <a:pt x="33237" y="6650"/>
                  <a:pt x="33261" y="6647"/>
                  <a:pt x="33267" y="6629"/>
                </a:cubicBezTo>
                <a:cubicBezTo>
                  <a:pt x="33237" y="6629"/>
                  <a:pt x="33231" y="6611"/>
                  <a:pt x="33208" y="6607"/>
                </a:cubicBezTo>
                <a:cubicBezTo>
                  <a:pt x="33208" y="6629"/>
                  <a:pt x="33184" y="6633"/>
                  <a:pt x="33179" y="6651"/>
                </a:cubicBezTo>
                <a:close/>
                <a:moveTo>
                  <a:pt x="17176" y="6695"/>
                </a:moveTo>
                <a:cubicBezTo>
                  <a:pt x="17231" y="6690"/>
                  <a:pt x="17240" y="6720"/>
                  <a:pt x="17293" y="6717"/>
                </a:cubicBezTo>
                <a:cubicBezTo>
                  <a:pt x="17290" y="6661"/>
                  <a:pt x="17287" y="6604"/>
                  <a:pt x="17205" y="6607"/>
                </a:cubicBezTo>
                <a:cubicBezTo>
                  <a:pt x="17212" y="6649"/>
                  <a:pt x="17172" y="6655"/>
                  <a:pt x="17176" y="6695"/>
                </a:cubicBezTo>
                <a:close/>
                <a:moveTo>
                  <a:pt x="49768" y="6629"/>
                </a:moveTo>
                <a:cubicBezTo>
                  <a:pt x="49788" y="6629"/>
                  <a:pt x="49808" y="6629"/>
                  <a:pt x="49827" y="6629"/>
                </a:cubicBezTo>
                <a:cubicBezTo>
                  <a:pt x="49827" y="6614"/>
                  <a:pt x="49827" y="6599"/>
                  <a:pt x="49827" y="6584"/>
                </a:cubicBezTo>
                <a:cubicBezTo>
                  <a:pt x="49808" y="6584"/>
                  <a:pt x="49788" y="6584"/>
                  <a:pt x="49768" y="6584"/>
                </a:cubicBezTo>
                <a:cubicBezTo>
                  <a:pt x="49768" y="6599"/>
                  <a:pt x="49768" y="6614"/>
                  <a:pt x="49768" y="6629"/>
                </a:cubicBezTo>
                <a:close/>
                <a:moveTo>
                  <a:pt x="48888" y="6651"/>
                </a:moveTo>
                <a:cubicBezTo>
                  <a:pt x="48888" y="6629"/>
                  <a:pt x="48888" y="6607"/>
                  <a:pt x="48888" y="6584"/>
                </a:cubicBezTo>
                <a:cubicBezTo>
                  <a:pt x="48869" y="6584"/>
                  <a:pt x="48850" y="6584"/>
                  <a:pt x="48830" y="6584"/>
                </a:cubicBezTo>
                <a:cubicBezTo>
                  <a:pt x="48812" y="6586"/>
                  <a:pt x="48796" y="6588"/>
                  <a:pt x="48801" y="6607"/>
                </a:cubicBezTo>
                <a:cubicBezTo>
                  <a:pt x="48843" y="6613"/>
                  <a:pt x="48850" y="6643"/>
                  <a:pt x="48888" y="6651"/>
                </a:cubicBezTo>
                <a:close/>
                <a:moveTo>
                  <a:pt x="48654" y="6673"/>
                </a:moveTo>
                <a:cubicBezTo>
                  <a:pt x="48739" y="6677"/>
                  <a:pt x="48803" y="6667"/>
                  <a:pt x="48830" y="6629"/>
                </a:cubicBezTo>
                <a:cubicBezTo>
                  <a:pt x="48753" y="6629"/>
                  <a:pt x="48657" y="6617"/>
                  <a:pt x="48654" y="6673"/>
                </a:cubicBezTo>
                <a:close/>
                <a:moveTo>
                  <a:pt x="48390" y="6673"/>
                </a:moveTo>
                <a:cubicBezTo>
                  <a:pt x="48459" y="6673"/>
                  <a:pt x="48527" y="6673"/>
                  <a:pt x="48596" y="6673"/>
                </a:cubicBezTo>
                <a:cubicBezTo>
                  <a:pt x="48545" y="6617"/>
                  <a:pt x="48641" y="6587"/>
                  <a:pt x="48537" y="6584"/>
                </a:cubicBezTo>
                <a:cubicBezTo>
                  <a:pt x="48623" y="6703"/>
                  <a:pt x="48291" y="6619"/>
                  <a:pt x="48390" y="6673"/>
                </a:cubicBezTo>
                <a:close/>
                <a:moveTo>
                  <a:pt x="48420" y="6607"/>
                </a:moveTo>
                <a:cubicBezTo>
                  <a:pt x="48519" y="6674"/>
                  <a:pt x="48509" y="6526"/>
                  <a:pt x="48420" y="6607"/>
                </a:cubicBezTo>
                <a:close/>
                <a:moveTo>
                  <a:pt x="48127" y="6607"/>
                </a:moveTo>
                <a:cubicBezTo>
                  <a:pt x="47938" y="6559"/>
                  <a:pt x="48048" y="6686"/>
                  <a:pt x="48127" y="6607"/>
                </a:cubicBezTo>
                <a:close/>
                <a:moveTo>
                  <a:pt x="47687" y="6651"/>
                </a:moveTo>
                <a:cubicBezTo>
                  <a:pt x="47707" y="6651"/>
                  <a:pt x="47726" y="6651"/>
                  <a:pt x="47746" y="6651"/>
                </a:cubicBezTo>
                <a:cubicBezTo>
                  <a:pt x="47778" y="6619"/>
                  <a:pt x="47778" y="6598"/>
                  <a:pt x="47716" y="6584"/>
                </a:cubicBezTo>
                <a:cubicBezTo>
                  <a:pt x="47715" y="6613"/>
                  <a:pt x="47679" y="6616"/>
                  <a:pt x="47687" y="6651"/>
                </a:cubicBezTo>
                <a:close/>
                <a:moveTo>
                  <a:pt x="45401" y="6673"/>
                </a:moveTo>
                <a:cubicBezTo>
                  <a:pt x="45405" y="6618"/>
                  <a:pt x="45457" y="6604"/>
                  <a:pt x="45371" y="6584"/>
                </a:cubicBezTo>
                <a:cubicBezTo>
                  <a:pt x="45333" y="6614"/>
                  <a:pt x="45354" y="6652"/>
                  <a:pt x="45401" y="6673"/>
                </a:cubicBezTo>
                <a:close/>
                <a:moveTo>
                  <a:pt x="43906" y="6629"/>
                </a:moveTo>
                <a:cubicBezTo>
                  <a:pt x="43940" y="6632"/>
                  <a:pt x="43938" y="6663"/>
                  <a:pt x="43935" y="6695"/>
                </a:cubicBezTo>
                <a:cubicBezTo>
                  <a:pt x="44010" y="6692"/>
                  <a:pt x="44049" y="6663"/>
                  <a:pt x="44053" y="6607"/>
                </a:cubicBezTo>
                <a:cubicBezTo>
                  <a:pt x="44009" y="6572"/>
                  <a:pt x="43933" y="6590"/>
                  <a:pt x="43906" y="6629"/>
                </a:cubicBezTo>
                <a:close/>
                <a:moveTo>
                  <a:pt x="39539" y="6629"/>
                </a:moveTo>
                <a:cubicBezTo>
                  <a:pt x="39612" y="6632"/>
                  <a:pt x="39661" y="6617"/>
                  <a:pt x="39685" y="6584"/>
                </a:cubicBezTo>
                <a:cubicBezTo>
                  <a:pt x="39630" y="6595"/>
                  <a:pt x="39509" y="6555"/>
                  <a:pt x="39539" y="6629"/>
                </a:cubicBezTo>
                <a:close/>
                <a:moveTo>
                  <a:pt x="37781" y="6651"/>
                </a:moveTo>
                <a:cubicBezTo>
                  <a:pt x="37851" y="6642"/>
                  <a:pt x="37844" y="6691"/>
                  <a:pt x="37927" y="6673"/>
                </a:cubicBezTo>
                <a:cubicBezTo>
                  <a:pt x="37941" y="6604"/>
                  <a:pt x="37853" y="6611"/>
                  <a:pt x="37810" y="6584"/>
                </a:cubicBezTo>
                <a:cubicBezTo>
                  <a:pt x="37811" y="6615"/>
                  <a:pt x="37796" y="6633"/>
                  <a:pt x="37781" y="6651"/>
                </a:cubicBezTo>
                <a:close/>
                <a:moveTo>
                  <a:pt x="19286" y="6629"/>
                </a:moveTo>
                <a:cubicBezTo>
                  <a:pt x="19315" y="6629"/>
                  <a:pt x="19345" y="6629"/>
                  <a:pt x="19374" y="6629"/>
                </a:cubicBezTo>
                <a:cubicBezTo>
                  <a:pt x="19377" y="6589"/>
                  <a:pt x="19345" y="6577"/>
                  <a:pt x="19286" y="6584"/>
                </a:cubicBezTo>
                <a:cubicBezTo>
                  <a:pt x="19286" y="6599"/>
                  <a:pt x="19286" y="6614"/>
                  <a:pt x="19286" y="6629"/>
                </a:cubicBezTo>
                <a:close/>
                <a:moveTo>
                  <a:pt x="49652" y="6629"/>
                </a:moveTo>
                <a:cubicBezTo>
                  <a:pt x="49681" y="6629"/>
                  <a:pt x="49709" y="6629"/>
                  <a:pt x="49738" y="6629"/>
                </a:cubicBezTo>
                <a:cubicBezTo>
                  <a:pt x="49735" y="6603"/>
                  <a:pt x="49744" y="6566"/>
                  <a:pt x="49709" y="6563"/>
                </a:cubicBezTo>
                <a:cubicBezTo>
                  <a:pt x="49703" y="6595"/>
                  <a:pt x="49661" y="6600"/>
                  <a:pt x="49652" y="6629"/>
                </a:cubicBezTo>
                <a:close/>
                <a:moveTo>
                  <a:pt x="48918" y="6607"/>
                </a:moveTo>
                <a:cubicBezTo>
                  <a:pt x="48974" y="6598"/>
                  <a:pt x="49095" y="6637"/>
                  <a:pt x="49065" y="6563"/>
                </a:cubicBezTo>
                <a:cubicBezTo>
                  <a:pt x="49016" y="6563"/>
                  <a:pt x="48967" y="6563"/>
                  <a:pt x="48918" y="6563"/>
                </a:cubicBezTo>
                <a:cubicBezTo>
                  <a:pt x="48918" y="6578"/>
                  <a:pt x="48918" y="6591"/>
                  <a:pt x="48918" y="6607"/>
                </a:cubicBezTo>
                <a:close/>
                <a:moveTo>
                  <a:pt x="47130" y="6673"/>
                </a:moveTo>
                <a:cubicBezTo>
                  <a:pt x="47204" y="6670"/>
                  <a:pt x="47222" y="6631"/>
                  <a:pt x="47247" y="6695"/>
                </a:cubicBezTo>
                <a:cubicBezTo>
                  <a:pt x="47192" y="6704"/>
                  <a:pt x="47071" y="6665"/>
                  <a:pt x="47101" y="6739"/>
                </a:cubicBezTo>
                <a:cubicBezTo>
                  <a:pt x="47190" y="6755"/>
                  <a:pt x="47187" y="6701"/>
                  <a:pt x="47277" y="6717"/>
                </a:cubicBezTo>
                <a:cubicBezTo>
                  <a:pt x="47308" y="6633"/>
                  <a:pt x="47222" y="6524"/>
                  <a:pt x="47159" y="6584"/>
                </a:cubicBezTo>
                <a:cubicBezTo>
                  <a:pt x="47249" y="6607"/>
                  <a:pt x="47126" y="6644"/>
                  <a:pt x="47130" y="6673"/>
                </a:cubicBezTo>
                <a:close/>
                <a:moveTo>
                  <a:pt x="45782" y="6761"/>
                </a:moveTo>
                <a:cubicBezTo>
                  <a:pt x="45788" y="6728"/>
                  <a:pt x="45853" y="6741"/>
                  <a:pt x="45900" y="6739"/>
                </a:cubicBezTo>
                <a:cubicBezTo>
                  <a:pt x="45918" y="6694"/>
                  <a:pt x="45862" y="6710"/>
                  <a:pt x="45841" y="6695"/>
                </a:cubicBezTo>
                <a:cubicBezTo>
                  <a:pt x="45778" y="6649"/>
                  <a:pt x="45776" y="6578"/>
                  <a:pt x="45694" y="6563"/>
                </a:cubicBezTo>
                <a:cubicBezTo>
                  <a:pt x="45694" y="6578"/>
                  <a:pt x="45694" y="6591"/>
                  <a:pt x="45694" y="6607"/>
                </a:cubicBezTo>
                <a:cubicBezTo>
                  <a:pt x="45677" y="6608"/>
                  <a:pt x="45660" y="6610"/>
                  <a:pt x="45665" y="6629"/>
                </a:cubicBezTo>
                <a:cubicBezTo>
                  <a:pt x="45858" y="6605"/>
                  <a:pt x="45708" y="6724"/>
                  <a:pt x="45782" y="6761"/>
                </a:cubicBezTo>
                <a:close/>
                <a:moveTo>
                  <a:pt x="40976" y="6651"/>
                </a:moveTo>
                <a:cubicBezTo>
                  <a:pt x="41055" y="6666"/>
                  <a:pt x="41032" y="6605"/>
                  <a:pt x="41063" y="6584"/>
                </a:cubicBezTo>
                <a:cubicBezTo>
                  <a:pt x="40993" y="6594"/>
                  <a:pt x="41000" y="6544"/>
                  <a:pt x="40917" y="6563"/>
                </a:cubicBezTo>
                <a:cubicBezTo>
                  <a:pt x="40889" y="6643"/>
                  <a:pt x="41070" y="6581"/>
                  <a:pt x="40976" y="6651"/>
                </a:cubicBezTo>
                <a:close/>
                <a:moveTo>
                  <a:pt x="40535" y="6607"/>
                </a:moveTo>
                <a:cubicBezTo>
                  <a:pt x="40555" y="6607"/>
                  <a:pt x="40575" y="6607"/>
                  <a:pt x="40595" y="6607"/>
                </a:cubicBezTo>
                <a:cubicBezTo>
                  <a:pt x="40595" y="6591"/>
                  <a:pt x="40595" y="6578"/>
                  <a:pt x="40595" y="6563"/>
                </a:cubicBezTo>
                <a:cubicBezTo>
                  <a:pt x="40575" y="6563"/>
                  <a:pt x="40555" y="6563"/>
                  <a:pt x="40535" y="6563"/>
                </a:cubicBezTo>
                <a:cubicBezTo>
                  <a:pt x="40535" y="6578"/>
                  <a:pt x="40535" y="6591"/>
                  <a:pt x="40535" y="6607"/>
                </a:cubicBezTo>
                <a:close/>
                <a:moveTo>
                  <a:pt x="39891" y="6607"/>
                </a:moveTo>
                <a:cubicBezTo>
                  <a:pt x="39942" y="6608"/>
                  <a:pt x="39965" y="6590"/>
                  <a:pt x="39979" y="6563"/>
                </a:cubicBezTo>
                <a:cubicBezTo>
                  <a:pt x="39933" y="6565"/>
                  <a:pt x="39877" y="6560"/>
                  <a:pt x="39891" y="6607"/>
                </a:cubicBezTo>
                <a:close/>
                <a:moveTo>
                  <a:pt x="39744" y="6695"/>
                </a:moveTo>
                <a:cubicBezTo>
                  <a:pt x="39846" y="6703"/>
                  <a:pt x="39935" y="6747"/>
                  <a:pt x="39920" y="6629"/>
                </a:cubicBezTo>
                <a:cubicBezTo>
                  <a:pt x="39760" y="6652"/>
                  <a:pt x="39928" y="6554"/>
                  <a:pt x="39774" y="6563"/>
                </a:cubicBezTo>
                <a:cubicBezTo>
                  <a:pt x="39777" y="6617"/>
                  <a:pt x="39778" y="6669"/>
                  <a:pt x="39744" y="6695"/>
                </a:cubicBezTo>
                <a:close/>
                <a:moveTo>
                  <a:pt x="38777" y="6607"/>
                </a:moveTo>
                <a:cubicBezTo>
                  <a:pt x="38746" y="6610"/>
                  <a:pt x="38757" y="6587"/>
                  <a:pt x="38748" y="6584"/>
                </a:cubicBezTo>
                <a:cubicBezTo>
                  <a:pt x="38719" y="6580"/>
                  <a:pt x="38711" y="6610"/>
                  <a:pt x="38689" y="6607"/>
                </a:cubicBezTo>
                <a:cubicBezTo>
                  <a:pt x="38638" y="6601"/>
                  <a:pt x="38643" y="6575"/>
                  <a:pt x="38602" y="6607"/>
                </a:cubicBezTo>
                <a:cubicBezTo>
                  <a:pt x="38581" y="6621"/>
                  <a:pt x="38506" y="6595"/>
                  <a:pt x="38513" y="6629"/>
                </a:cubicBezTo>
                <a:cubicBezTo>
                  <a:pt x="38603" y="6650"/>
                  <a:pt x="38479" y="6687"/>
                  <a:pt x="38484" y="6717"/>
                </a:cubicBezTo>
                <a:cubicBezTo>
                  <a:pt x="38533" y="6717"/>
                  <a:pt x="38581" y="6717"/>
                  <a:pt x="38630" y="6717"/>
                </a:cubicBezTo>
                <a:cubicBezTo>
                  <a:pt x="38632" y="6686"/>
                  <a:pt x="38617" y="6668"/>
                  <a:pt x="38602" y="6651"/>
                </a:cubicBezTo>
                <a:cubicBezTo>
                  <a:pt x="38641" y="6652"/>
                  <a:pt x="38666" y="6640"/>
                  <a:pt x="38689" y="6629"/>
                </a:cubicBezTo>
                <a:cubicBezTo>
                  <a:pt x="38699" y="6680"/>
                  <a:pt x="38817" y="6650"/>
                  <a:pt x="38836" y="6695"/>
                </a:cubicBezTo>
                <a:cubicBezTo>
                  <a:pt x="38757" y="6693"/>
                  <a:pt x="38757" y="6806"/>
                  <a:pt x="38836" y="6804"/>
                </a:cubicBezTo>
                <a:cubicBezTo>
                  <a:pt x="38818" y="6718"/>
                  <a:pt x="38879" y="6691"/>
                  <a:pt x="38924" y="6651"/>
                </a:cubicBezTo>
                <a:cubicBezTo>
                  <a:pt x="38988" y="6655"/>
                  <a:pt x="39017" y="6633"/>
                  <a:pt x="39011" y="6584"/>
                </a:cubicBezTo>
                <a:cubicBezTo>
                  <a:pt x="38886" y="6611"/>
                  <a:pt x="38892" y="6583"/>
                  <a:pt x="38777" y="6563"/>
                </a:cubicBezTo>
                <a:cubicBezTo>
                  <a:pt x="38775" y="6566"/>
                  <a:pt x="38779" y="6607"/>
                  <a:pt x="38777" y="6607"/>
                </a:cubicBezTo>
                <a:close/>
                <a:moveTo>
                  <a:pt x="18523" y="6563"/>
                </a:moveTo>
                <a:cubicBezTo>
                  <a:pt x="18504" y="6563"/>
                  <a:pt x="18485" y="6563"/>
                  <a:pt x="18465" y="6563"/>
                </a:cubicBezTo>
                <a:cubicBezTo>
                  <a:pt x="18304" y="6557"/>
                  <a:pt x="18530" y="6625"/>
                  <a:pt x="18523" y="6563"/>
                </a:cubicBezTo>
                <a:close/>
                <a:moveTo>
                  <a:pt x="15095" y="6607"/>
                </a:moveTo>
                <a:cubicBezTo>
                  <a:pt x="15124" y="6607"/>
                  <a:pt x="15129" y="6625"/>
                  <a:pt x="15154" y="6629"/>
                </a:cubicBezTo>
                <a:cubicBezTo>
                  <a:pt x="15151" y="6595"/>
                  <a:pt x="15157" y="6553"/>
                  <a:pt x="15095" y="6563"/>
                </a:cubicBezTo>
                <a:cubicBezTo>
                  <a:pt x="15095" y="6578"/>
                  <a:pt x="15095" y="6591"/>
                  <a:pt x="15095" y="6607"/>
                </a:cubicBezTo>
                <a:close/>
                <a:moveTo>
                  <a:pt x="46280" y="6629"/>
                </a:moveTo>
                <a:cubicBezTo>
                  <a:pt x="46354" y="6652"/>
                  <a:pt x="46410" y="6554"/>
                  <a:pt x="46339" y="6541"/>
                </a:cubicBezTo>
                <a:cubicBezTo>
                  <a:pt x="46339" y="6584"/>
                  <a:pt x="46259" y="6569"/>
                  <a:pt x="46280" y="6629"/>
                </a:cubicBezTo>
                <a:close/>
                <a:moveTo>
                  <a:pt x="45841" y="6584"/>
                </a:moveTo>
                <a:cubicBezTo>
                  <a:pt x="45896" y="6575"/>
                  <a:pt x="46017" y="6615"/>
                  <a:pt x="45987" y="6541"/>
                </a:cubicBezTo>
                <a:cubicBezTo>
                  <a:pt x="45936" y="6553"/>
                  <a:pt x="45865" y="6553"/>
                  <a:pt x="45841" y="6584"/>
                </a:cubicBezTo>
                <a:close/>
                <a:moveTo>
                  <a:pt x="45460" y="6607"/>
                </a:moveTo>
                <a:cubicBezTo>
                  <a:pt x="45484" y="6625"/>
                  <a:pt x="45555" y="6609"/>
                  <a:pt x="45548" y="6651"/>
                </a:cubicBezTo>
                <a:cubicBezTo>
                  <a:pt x="45492" y="6697"/>
                  <a:pt x="45379" y="6700"/>
                  <a:pt x="45343" y="6761"/>
                </a:cubicBezTo>
                <a:cubicBezTo>
                  <a:pt x="45459" y="6747"/>
                  <a:pt x="45534" y="6752"/>
                  <a:pt x="45665" y="6761"/>
                </a:cubicBezTo>
                <a:cubicBezTo>
                  <a:pt x="45665" y="6732"/>
                  <a:pt x="45665" y="6703"/>
                  <a:pt x="45665" y="6673"/>
                </a:cubicBezTo>
                <a:cubicBezTo>
                  <a:pt x="45597" y="6643"/>
                  <a:pt x="45555" y="6729"/>
                  <a:pt x="45548" y="6673"/>
                </a:cubicBezTo>
                <a:cubicBezTo>
                  <a:pt x="45556" y="6628"/>
                  <a:pt x="45627" y="6629"/>
                  <a:pt x="45635" y="6584"/>
                </a:cubicBezTo>
                <a:cubicBezTo>
                  <a:pt x="45585" y="6583"/>
                  <a:pt x="45545" y="6590"/>
                  <a:pt x="45518" y="6607"/>
                </a:cubicBezTo>
                <a:cubicBezTo>
                  <a:pt x="45560" y="6541"/>
                  <a:pt x="45340" y="6529"/>
                  <a:pt x="45430" y="6563"/>
                </a:cubicBezTo>
                <a:cubicBezTo>
                  <a:pt x="45469" y="6556"/>
                  <a:pt x="45445" y="6596"/>
                  <a:pt x="45460" y="6607"/>
                </a:cubicBezTo>
                <a:close/>
                <a:moveTo>
                  <a:pt x="40038" y="6629"/>
                </a:moveTo>
                <a:cubicBezTo>
                  <a:pt x="40075" y="6560"/>
                  <a:pt x="40177" y="6677"/>
                  <a:pt x="40184" y="6584"/>
                </a:cubicBezTo>
                <a:cubicBezTo>
                  <a:pt x="40145" y="6563"/>
                  <a:pt x="40076" y="6563"/>
                  <a:pt x="40038" y="6541"/>
                </a:cubicBezTo>
                <a:cubicBezTo>
                  <a:pt x="40066" y="6581"/>
                  <a:pt x="39949" y="6614"/>
                  <a:pt x="40038" y="6629"/>
                </a:cubicBezTo>
                <a:close/>
                <a:moveTo>
                  <a:pt x="20986" y="6673"/>
                </a:moveTo>
                <a:cubicBezTo>
                  <a:pt x="20969" y="6634"/>
                  <a:pt x="21021" y="6544"/>
                  <a:pt x="20957" y="6541"/>
                </a:cubicBezTo>
                <a:cubicBezTo>
                  <a:pt x="20956" y="6608"/>
                  <a:pt x="20833" y="6668"/>
                  <a:pt x="20986" y="6673"/>
                </a:cubicBezTo>
                <a:close/>
                <a:moveTo>
                  <a:pt x="20840" y="6673"/>
                </a:moveTo>
                <a:cubicBezTo>
                  <a:pt x="20888" y="6640"/>
                  <a:pt x="20847" y="6616"/>
                  <a:pt x="20840" y="6584"/>
                </a:cubicBezTo>
                <a:cubicBezTo>
                  <a:pt x="20840" y="6586"/>
                  <a:pt x="20873" y="6581"/>
                  <a:pt x="20869" y="6563"/>
                </a:cubicBezTo>
                <a:cubicBezTo>
                  <a:pt x="20868" y="6559"/>
                  <a:pt x="20811" y="6548"/>
                  <a:pt x="20810" y="6541"/>
                </a:cubicBezTo>
                <a:cubicBezTo>
                  <a:pt x="20769" y="6569"/>
                  <a:pt x="20759" y="6673"/>
                  <a:pt x="20840" y="6673"/>
                </a:cubicBezTo>
                <a:close/>
                <a:moveTo>
                  <a:pt x="18993" y="6563"/>
                </a:moveTo>
                <a:cubicBezTo>
                  <a:pt x="18996" y="6617"/>
                  <a:pt x="19048" y="6631"/>
                  <a:pt x="18993" y="6673"/>
                </a:cubicBezTo>
                <a:cubicBezTo>
                  <a:pt x="19032" y="6673"/>
                  <a:pt x="19070" y="6673"/>
                  <a:pt x="19109" y="6673"/>
                </a:cubicBezTo>
                <a:cubicBezTo>
                  <a:pt x="19085" y="6602"/>
                  <a:pt x="19156" y="6605"/>
                  <a:pt x="19169" y="6563"/>
                </a:cubicBezTo>
                <a:cubicBezTo>
                  <a:pt x="19100" y="6556"/>
                  <a:pt x="19048" y="6520"/>
                  <a:pt x="18993" y="6563"/>
                </a:cubicBezTo>
                <a:close/>
                <a:moveTo>
                  <a:pt x="15593" y="6584"/>
                </a:moveTo>
                <a:cubicBezTo>
                  <a:pt x="15623" y="6584"/>
                  <a:pt x="15628" y="6602"/>
                  <a:pt x="15652" y="6607"/>
                </a:cubicBezTo>
                <a:cubicBezTo>
                  <a:pt x="15652" y="6584"/>
                  <a:pt x="15675" y="6580"/>
                  <a:pt x="15681" y="6563"/>
                </a:cubicBezTo>
                <a:cubicBezTo>
                  <a:pt x="15652" y="6563"/>
                  <a:pt x="15646" y="6545"/>
                  <a:pt x="15622" y="6541"/>
                </a:cubicBezTo>
                <a:cubicBezTo>
                  <a:pt x="15623" y="6563"/>
                  <a:pt x="15598" y="6567"/>
                  <a:pt x="15593" y="6584"/>
                </a:cubicBezTo>
                <a:close/>
                <a:moveTo>
                  <a:pt x="17645" y="6629"/>
                </a:moveTo>
                <a:cubicBezTo>
                  <a:pt x="17696" y="6667"/>
                  <a:pt x="17826" y="6653"/>
                  <a:pt x="17850" y="6607"/>
                </a:cubicBezTo>
                <a:cubicBezTo>
                  <a:pt x="17807" y="6595"/>
                  <a:pt x="17698" y="6632"/>
                  <a:pt x="17703" y="6584"/>
                </a:cubicBezTo>
                <a:cubicBezTo>
                  <a:pt x="17695" y="6541"/>
                  <a:pt x="17743" y="6541"/>
                  <a:pt x="17762" y="6518"/>
                </a:cubicBezTo>
                <a:cubicBezTo>
                  <a:pt x="17670" y="6515"/>
                  <a:pt x="17661" y="6575"/>
                  <a:pt x="17645" y="6629"/>
                </a:cubicBezTo>
                <a:close/>
                <a:moveTo>
                  <a:pt x="15476" y="6584"/>
                </a:moveTo>
                <a:cubicBezTo>
                  <a:pt x="15561" y="6617"/>
                  <a:pt x="15561" y="6487"/>
                  <a:pt x="15476" y="6518"/>
                </a:cubicBezTo>
                <a:cubicBezTo>
                  <a:pt x="15476" y="6541"/>
                  <a:pt x="15476" y="6563"/>
                  <a:pt x="15476" y="6584"/>
                </a:cubicBezTo>
                <a:close/>
                <a:moveTo>
                  <a:pt x="49241" y="6607"/>
                </a:moveTo>
                <a:cubicBezTo>
                  <a:pt x="49305" y="6552"/>
                  <a:pt x="49192" y="6727"/>
                  <a:pt x="49328" y="6717"/>
                </a:cubicBezTo>
                <a:cubicBezTo>
                  <a:pt x="49345" y="6616"/>
                  <a:pt x="49335" y="6623"/>
                  <a:pt x="49358" y="6518"/>
                </a:cubicBezTo>
                <a:cubicBezTo>
                  <a:pt x="49303" y="6524"/>
                  <a:pt x="49293" y="6494"/>
                  <a:pt x="49241" y="6497"/>
                </a:cubicBezTo>
                <a:cubicBezTo>
                  <a:pt x="49278" y="6551"/>
                  <a:pt x="49155" y="6588"/>
                  <a:pt x="49241" y="6607"/>
                </a:cubicBezTo>
                <a:close/>
                <a:moveTo>
                  <a:pt x="47805" y="6518"/>
                </a:moveTo>
                <a:cubicBezTo>
                  <a:pt x="47788" y="6659"/>
                  <a:pt x="48050" y="6521"/>
                  <a:pt x="47892" y="6497"/>
                </a:cubicBezTo>
                <a:cubicBezTo>
                  <a:pt x="47888" y="6523"/>
                  <a:pt x="47846" y="6521"/>
                  <a:pt x="47805" y="6518"/>
                </a:cubicBezTo>
                <a:close/>
                <a:moveTo>
                  <a:pt x="47481" y="6541"/>
                </a:moveTo>
                <a:cubicBezTo>
                  <a:pt x="47534" y="6536"/>
                  <a:pt x="47629" y="6563"/>
                  <a:pt x="47599" y="6497"/>
                </a:cubicBezTo>
                <a:cubicBezTo>
                  <a:pt x="47532" y="6490"/>
                  <a:pt x="47489" y="6502"/>
                  <a:pt x="47481" y="6541"/>
                </a:cubicBezTo>
                <a:close/>
                <a:moveTo>
                  <a:pt x="43466" y="6518"/>
                </a:moveTo>
                <a:cubicBezTo>
                  <a:pt x="43255" y="6454"/>
                  <a:pt x="43425" y="6580"/>
                  <a:pt x="43466" y="6518"/>
                </a:cubicBezTo>
                <a:close/>
                <a:moveTo>
                  <a:pt x="43174" y="6541"/>
                </a:moveTo>
                <a:cubicBezTo>
                  <a:pt x="43214" y="6540"/>
                  <a:pt x="43238" y="6551"/>
                  <a:pt x="43262" y="6563"/>
                </a:cubicBezTo>
                <a:cubicBezTo>
                  <a:pt x="43275" y="6494"/>
                  <a:pt x="43182" y="6481"/>
                  <a:pt x="43174" y="6541"/>
                </a:cubicBezTo>
                <a:close/>
                <a:moveTo>
                  <a:pt x="42881" y="6541"/>
                </a:moveTo>
                <a:cubicBezTo>
                  <a:pt x="42900" y="6541"/>
                  <a:pt x="42919" y="6541"/>
                  <a:pt x="42939" y="6541"/>
                </a:cubicBezTo>
                <a:cubicBezTo>
                  <a:pt x="42939" y="6526"/>
                  <a:pt x="42939" y="6512"/>
                  <a:pt x="42939" y="6497"/>
                </a:cubicBezTo>
                <a:cubicBezTo>
                  <a:pt x="42919" y="6497"/>
                  <a:pt x="42900" y="6497"/>
                  <a:pt x="42881" y="6497"/>
                </a:cubicBezTo>
                <a:cubicBezTo>
                  <a:pt x="42881" y="6512"/>
                  <a:pt x="42881" y="6526"/>
                  <a:pt x="42881" y="6541"/>
                </a:cubicBezTo>
                <a:close/>
                <a:moveTo>
                  <a:pt x="16912" y="6541"/>
                </a:moveTo>
                <a:cubicBezTo>
                  <a:pt x="16915" y="6568"/>
                  <a:pt x="16921" y="6593"/>
                  <a:pt x="16970" y="6584"/>
                </a:cubicBezTo>
                <a:cubicBezTo>
                  <a:pt x="16970" y="6556"/>
                  <a:pt x="16970" y="6526"/>
                  <a:pt x="16970" y="6497"/>
                </a:cubicBezTo>
                <a:cubicBezTo>
                  <a:pt x="16931" y="6497"/>
                  <a:pt x="16893" y="6497"/>
                  <a:pt x="16853" y="6497"/>
                </a:cubicBezTo>
                <a:cubicBezTo>
                  <a:pt x="16857" y="6524"/>
                  <a:pt x="16862" y="6549"/>
                  <a:pt x="16912" y="6541"/>
                </a:cubicBezTo>
                <a:close/>
                <a:moveTo>
                  <a:pt x="49035" y="6475"/>
                </a:moveTo>
                <a:cubicBezTo>
                  <a:pt x="49001" y="6478"/>
                  <a:pt x="48952" y="6471"/>
                  <a:pt x="48947" y="6497"/>
                </a:cubicBezTo>
                <a:cubicBezTo>
                  <a:pt x="49054" y="6590"/>
                  <a:pt x="48999" y="6508"/>
                  <a:pt x="49035" y="6475"/>
                </a:cubicBezTo>
                <a:close/>
                <a:moveTo>
                  <a:pt x="44610" y="6518"/>
                </a:moveTo>
                <a:cubicBezTo>
                  <a:pt x="44661" y="6514"/>
                  <a:pt x="44756" y="6541"/>
                  <a:pt x="44727" y="6475"/>
                </a:cubicBezTo>
                <a:cubicBezTo>
                  <a:pt x="44673" y="6478"/>
                  <a:pt x="44629" y="6490"/>
                  <a:pt x="44610" y="6518"/>
                </a:cubicBezTo>
                <a:close/>
                <a:moveTo>
                  <a:pt x="45108" y="6475"/>
                </a:moveTo>
                <a:cubicBezTo>
                  <a:pt x="45103" y="6512"/>
                  <a:pt x="45138" y="6530"/>
                  <a:pt x="45196" y="6518"/>
                </a:cubicBezTo>
                <a:cubicBezTo>
                  <a:pt x="45246" y="6509"/>
                  <a:pt x="45367" y="6476"/>
                  <a:pt x="45371" y="6452"/>
                </a:cubicBezTo>
                <a:cubicBezTo>
                  <a:pt x="45227" y="6454"/>
                  <a:pt x="45173" y="6457"/>
                  <a:pt x="45108" y="6475"/>
                </a:cubicBezTo>
                <a:close/>
                <a:moveTo>
                  <a:pt x="39715" y="6518"/>
                </a:moveTo>
                <a:cubicBezTo>
                  <a:pt x="39708" y="6502"/>
                  <a:pt x="39715" y="6475"/>
                  <a:pt x="39685" y="6475"/>
                </a:cubicBezTo>
                <a:cubicBezTo>
                  <a:pt x="39685" y="6497"/>
                  <a:pt x="39685" y="6518"/>
                  <a:pt x="39685" y="6541"/>
                </a:cubicBezTo>
                <a:cubicBezTo>
                  <a:pt x="39799" y="6560"/>
                  <a:pt x="39813" y="6504"/>
                  <a:pt x="39861" y="6475"/>
                </a:cubicBezTo>
                <a:cubicBezTo>
                  <a:pt x="39804" y="6428"/>
                  <a:pt x="39759" y="6491"/>
                  <a:pt x="39715" y="6518"/>
                </a:cubicBezTo>
                <a:close/>
                <a:moveTo>
                  <a:pt x="17146" y="6475"/>
                </a:moveTo>
                <a:cubicBezTo>
                  <a:pt x="17109" y="6473"/>
                  <a:pt x="17106" y="6446"/>
                  <a:pt x="17059" y="6452"/>
                </a:cubicBezTo>
                <a:cubicBezTo>
                  <a:pt x="17013" y="6506"/>
                  <a:pt x="17158" y="6518"/>
                  <a:pt x="17146" y="6475"/>
                </a:cubicBezTo>
                <a:close/>
                <a:moveTo>
                  <a:pt x="16032" y="6497"/>
                </a:moveTo>
                <a:cubicBezTo>
                  <a:pt x="16105" y="6468"/>
                  <a:pt x="16154" y="6562"/>
                  <a:pt x="16179" y="6497"/>
                </a:cubicBezTo>
                <a:cubicBezTo>
                  <a:pt x="16135" y="6472"/>
                  <a:pt x="16056" y="6419"/>
                  <a:pt x="16032" y="6497"/>
                </a:cubicBezTo>
                <a:close/>
                <a:moveTo>
                  <a:pt x="46749" y="6452"/>
                </a:moveTo>
                <a:cubicBezTo>
                  <a:pt x="46712" y="6451"/>
                  <a:pt x="46709" y="6425"/>
                  <a:pt x="46661" y="6431"/>
                </a:cubicBezTo>
                <a:cubicBezTo>
                  <a:pt x="46616" y="6485"/>
                  <a:pt x="46761" y="6496"/>
                  <a:pt x="46749" y="6452"/>
                </a:cubicBezTo>
                <a:close/>
                <a:moveTo>
                  <a:pt x="46486" y="6475"/>
                </a:moveTo>
                <a:cubicBezTo>
                  <a:pt x="46559" y="6478"/>
                  <a:pt x="46628" y="6479"/>
                  <a:pt x="46632" y="6431"/>
                </a:cubicBezTo>
                <a:cubicBezTo>
                  <a:pt x="46560" y="6428"/>
                  <a:pt x="46490" y="6427"/>
                  <a:pt x="46486" y="6475"/>
                </a:cubicBezTo>
                <a:close/>
                <a:moveTo>
                  <a:pt x="46280" y="6497"/>
                </a:moveTo>
                <a:cubicBezTo>
                  <a:pt x="46358" y="6520"/>
                  <a:pt x="46447" y="6514"/>
                  <a:pt x="46456" y="6431"/>
                </a:cubicBezTo>
                <a:cubicBezTo>
                  <a:pt x="46352" y="6419"/>
                  <a:pt x="46305" y="6449"/>
                  <a:pt x="46280" y="6497"/>
                </a:cubicBezTo>
                <a:close/>
                <a:moveTo>
                  <a:pt x="45870" y="6452"/>
                </a:moveTo>
                <a:cubicBezTo>
                  <a:pt x="45860" y="6435"/>
                  <a:pt x="45792" y="6426"/>
                  <a:pt x="45782" y="6452"/>
                </a:cubicBezTo>
                <a:cubicBezTo>
                  <a:pt x="45763" y="6503"/>
                  <a:pt x="45896" y="6500"/>
                  <a:pt x="45870" y="6452"/>
                </a:cubicBezTo>
                <a:close/>
                <a:moveTo>
                  <a:pt x="45460" y="6518"/>
                </a:moveTo>
                <a:cubicBezTo>
                  <a:pt x="45515" y="6514"/>
                  <a:pt x="45524" y="6544"/>
                  <a:pt x="45577" y="6541"/>
                </a:cubicBezTo>
                <a:cubicBezTo>
                  <a:pt x="45591" y="6515"/>
                  <a:pt x="45608" y="6491"/>
                  <a:pt x="45635" y="6475"/>
                </a:cubicBezTo>
                <a:cubicBezTo>
                  <a:pt x="45643" y="6527"/>
                  <a:pt x="45765" y="6488"/>
                  <a:pt x="45753" y="6452"/>
                </a:cubicBezTo>
                <a:cubicBezTo>
                  <a:pt x="45608" y="6457"/>
                  <a:pt x="45474" y="6388"/>
                  <a:pt x="45460" y="6518"/>
                </a:cubicBezTo>
                <a:close/>
                <a:moveTo>
                  <a:pt x="43584" y="6497"/>
                </a:moveTo>
                <a:cubicBezTo>
                  <a:pt x="43588" y="6496"/>
                  <a:pt x="43576" y="6475"/>
                  <a:pt x="43555" y="6475"/>
                </a:cubicBezTo>
                <a:cubicBezTo>
                  <a:pt x="43493" y="6475"/>
                  <a:pt x="43490" y="6524"/>
                  <a:pt x="43496" y="6563"/>
                </a:cubicBezTo>
                <a:cubicBezTo>
                  <a:pt x="43628" y="6566"/>
                  <a:pt x="43642" y="6590"/>
                  <a:pt x="43731" y="6541"/>
                </a:cubicBezTo>
                <a:cubicBezTo>
                  <a:pt x="43737" y="6566"/>
                  <a:pt x="43763" y="6575"/>
                  <a:pt x="43789" y="6584"/>
                </a:cubicBezTo>
                <a:cubicBezTo>
                  <a:pt x="43870" y="6524"/>
                  <a:pt x="43966" y="6550"/>
                  <a:pt x="44082" y="6584"/>
                </a:cubicBezTo>
                <a:cubicBezTo>
                  <a:pt x="44142" y="6509"/>
                  <a:pt x="44235" y="6573"/>
                  <a:pt x="44316" y="6541"/>
                </a:cubicBezTo>
                <a:cubicBezTo>
                  <a:pt x="44319" y="6601"/>
                  <a:pt x="44268" y="6585"/>
                  <a:pt x="44316" y="6629"/>
                </a:cubicBezTo>
                <a:cubicBezTo>
                  <a:pt x="44461" y="6615"/>
                  <a:pt x="44360" y="6554"/>
                  <a:pt x="44404" y="6475"/>
                </a:cubicBezTo>
                <a:cubicBezTo>
                  <a:pt x="44305" y="6481"/>
                  <a:pt x="44263" y="6530"/>
                  <a:pt x="44141" y="6518"/>
                </a:cubicBezTo>
                <a:cubicBezTo>
                  <a:pt x="44151" y="6427"/>
                  <a:pt x="44045" y="6503"/>
                  <a:pt x="43994" y="6497"/>
                </a:cubicBezTo>
                <a:cubicBezTo>
                  <a:pt x="43963" y="6476"/>
                  <a:pt x="43986" y="6416"/>
                  <a:pt x="43906" y="6431"/>
                </a:cubicBezTo>
                <a:cubicBezTo>
                  <a:pt x="43901" y="6464"/>
                  <a:pt x="43916" y="6512"/>
                  <a:pt x="43877" y="6518"/>
                </a:cubicBezTo>
                <a:cubicBezTo>
                  <a:pt x="43843" y="6500"/>
                  <a:pt x="43799" y="6490"/>
                  <a:pt x="43731" y="6497"/>
                </a:cubicBezTo>
                <a:cubicBezTo>
                  <a:pt x="43731" y="6475"/>
                  <a:pt x="43731" y="6452"/>
                  <a:pt x="43731" y="6431"/>
                </a:cubicBezTo>
                <a:cubicBezTo>
                  <a:pt x="43696" y="6434"/>
                  <a:pt x="43647" y="6427"/>
                  <a:pt x="43642" y="6452"/>
                </a:cubicBezTo>
                <a:cubicBezTo>
                  <a:pt x="43725" y="6463"/>
                  <a:pt x="43588" y="6496"/>
                  <a:pt x="43584" y="6497"/>
                </a:cubicBezTo>
                <a:close/>
                <a:moveTo>
                  <a:pt x="51439" y="6452"/>
                </a:moveTo>
                <a:cubicBezTo>
                  <a:pt x="51462" y="6470"/>
                  <a:pt x="51597" y="6446"/>
                  <a:pt x="51498" y="6409"/>
                </a:cubicBezTo>
                <a:cubicBezTo>
                  <a:pt x="51512" y="6427"/>
                  <a:pt x="51426" y="6443"/>
                  <a:pt x="51439" y="6452"/>
                </a:cubicBezTo>
                <a:close/>
                <a:moveTo>
                  <a:pt x="50706" y="6409"/>
                </a:moveTo>
                <a:cubicBezTo>
                  <a:pt x="50706" y="6445"/>
                  <a:pt x="50787" y="6421"/>
                  <a:pt x="50794" y="6452"/>
                </a:cubicBezTo>
                <a:cubicBezTo>
                  <a:pt x="50796" y="6476"/>
                  <a:pt x="50832" y="6470"/>
                  <a:pt x="50823" y="6431"/>
                </a:cubicBezTo>
                <a:cubicBezTo>
                  <a:pt x="50784" y="6424"/>
                  <a:pt x="50767" y="6400"/>
                  <a:pt x="50706" y="6409"/>
                </a:cubicBezTo>
                <a:close/>
                <a:moveTo>
                  <a:pt x="49738" y="6475"/>
                </a:moveTo>
                <a:cubicBezTo>
                  <a:pt x="49740" y="6445"/>
                  <a:pt x="49725" y="6427"/>
                  <a:pt x="49709" y="6409"/>
                </a:cubicBezTo>
                <a:cubicBezTo>
                  <a:pt x="49641" y="6416"/>
                  <a:pt x="49599" y="6443"/>
                  <a:pt x="49504" y="6431"/>
                </a:cubicBezTo>
                <a:cubicBezTo>
                  <a:pt x="49506" y="6469"/>
                  <a:pt x="49481" y="6487"/>
                  <a:pt x="49445" y="6497"/>
                </a:cubicBezTo>
                <a:cubicBezTo>
                  <a:pt x="49386" y="6490"/>
                  <a:pt x="49451" y="6560"/>
                  <a:pt x="49475" y="6563"/>
                </a:cubicBezTo>
                <a:cubicBezTo>
                  <a:pt x="49453" y="6519"/>
                  <a:pt x="49517" y="6533"/>
                  <a:pt x="49534" y="6518"/>
                </a:cubicBezTo>
                <a:cubicBezTo>
                  <a:pt x="49548" y="6506"/>
                  <a:pt x="49529" y="6472"/>
                  <a:pt x="49563" y="6475"/>
                </a:cubicBezTo>
                <a:cubicBezTo>
                  <a:pt x="49602" y="6467"/>
                  <a:pt x="49619" y="6443"/>
                  <a:pt x="49681" y="6452"/>
                </a:cubicBezTo>
                <a:cubicBezTo>
                  <a:pt x="49687" y="6470"/>
                  <a:pt x="49706" y="6479"/>
                  <a:pt x="49738" y="6475"/>
                </a:cubicBezTo>
                <a:close/>
                <a:moveTo>
                  <a:pt x="49709" y="6497"/>
                </a:moveTo>
                <a:cubicBezTo>
                  <a:pt x="49610" y="6430"/>
                  <a:pt x="49621" y="6578"/>
                  <a:pt x="49709" y="6497"/>
                </a:cubicBezTo>
                <a:close/>
                <a:moveTo>
                  <a:pt x="48039" y="6452"/>
                </a:moveTo>
                <a:cubicBezTo>
                  <a:pt x="48058" y="6452"/>
                  <a:pt x="48079" y="6452"/>
                  <a:pt x="48098" y="6452"/>
                </a:cubicBezTo>
                <a:cubicBezTo>
                  <a:pt x="48098" y="6438"/>
                  <a:pt x="48098" y="6424"/>
                  <a:pt x="48098" y="6409"/>
                </a:cubicBezTo>
                <a:cubicBezTo>
                  <a:pt x="48079" y="6409"/>
                  <a:pt x="48058" y="6409"/>
                  <a:pt x="48039" y="6409"/>
                </a:cubicBezTo>
                <a:cubicBezTo>
                  <a:pt x="48039" y="6424"/>
                  <a:pt x="48039" y="6438"/>
                  <a:pt x="48039" y="6452"/>
                </a:cubicBezTo>
                <a:close/>
                <a:moveTo>
                  <a:pt x="43496" y="6452"/>
                </a:moveTo>
                <a:cubicBezTo>
                  <a:pt x="43543" y="6391"/>
                  <a:pt x="43369" y="6392"/>
                  <a:pt x="43379" y="6431"/>
                </a:cubicBezTo>
                <a:cubicBezTo>
                  <a:pt x="43418" y="6437"/>
                  <a:pt x="43435" y="6462"/>
                  <a:pt x="43496" y="6452"/>
                </a:cubicBezTo>
                <a:close/>
                <a:moveTo>
                  <a:pt x="42353" y="6475"/>
                </a:moveTo>
                <a:cubicBezTo>
                  <a:pt x="42332" y="6473"/>
                  <a:pt x="42463" y="6454"/>
                  <a:pt x="42470" y="6431"/>
                </a:cubicBezTo>
                <a:cubicBezTo>
                  <a:pt x="42468" y="6439"/>
                  <a:pt x="42376" y="6413"/>
                  <a:pt x="42382" y="6409"/>
                </a:cubicBezTo>
                <a:cubicBezTo>
                  <a:pt x="42375" y="6415"/>
                  <a:pt x="42391" y="6449"/>
                  <a:pt x="42382" y="6452"/>
                </a:cubicBezTo>
                <a:cubicBezTo>
                  <a:pt x="42374" y="6457"/>
                  <a:pt x="42289" y="6472"/>
                  <a:pt x="42353" y="6475"/>
                </a:cubicBezTo>
                <a:close/>
                <a:moveTo>
                  <a:pt x="41474" y="6452"/>
                </a:moveTo>
                <a:cubicBezTo>
                  <a:pt x="41503" y="6452"/>
                  <a:pt x="41532" y="6452"/>
                  <a:pt x="41561" y="6452"/>
                </a:cubicBezTo>
                <a:cubicBezTo>
                  <a:pt x="41566" y="6413"/>
                  <a:pt x="41532" y="6401"/>
                  <a:pt x="41474" y="6409"/>
                </a:cubicBezTo>
                <a:cubicBezTo>
                  <a:pt x="41474" y="6424"/>
                  <a:pt x="41474" y="6438"/>
                  <a:pt x="41474" y="6452"/>
                </a:cubicBezTo>
                <a:close/>
                <a:moveTo>
                  <a:pt x="38806" y="6452"/>
                </a:moveTo>
                <a:cubicBezTo>
                  <a:pt x="38862" y="6443"/>
                  <a:pt x="38984" y="6482"/>
                  <a:pt x="38953" y="6409"/>
                </a:cubicBezTo>
                <a:cubicBezTo>
                  <a:pt x="38880" y="6406"/>
                  <a:pt x="38811" y="6404"/>
                  <a:pt x="38806" y="6452"/>
                </a:cubicBezTo>
                <a:close/>
                <a:moveTo>
                  <a:pt x="37575" y="6452"/>
                </a:moveTo>
                <a:cubicBezTo>
                  <a:pt x="37626" y="6454"/>
                  <a:pt x="37650" y="6436"/>
                  <a:pt x="37663" y="6409"/>
                </a:cubicBezTo>
                <a:cubicBezTo>
                  <a:pt x="37613" y="6407"/>
                  <a:pt x="37589" y="6425"/>
                  <a:pt x="37575" y="6452"/>
                </a:cubicBezTo>
                <a:close/>
                <a:moveTo>
                  <a:pt x="48450" y="6431"/>
                </a:moveTo>
                <a:cubicBezTo>
                  <a:pt x="48469" y="6431"/>
                  <a:pt x="48488" y="6431"/>
                  <a:pt x="48508" y="6431"/>
                </a:cubicBezTo>
                <a:cubicBezTo>
                  <a:pt x="48508" y="6416"/>
                  <a:pt x="48508" y="6401"/>
                  <a:pt x="48508" y="6386"/>
                </a:cubicBezTo>
                <a:cubicBezTo>
                  <a:pt x="48488" y="6386"/>
                  <a:pt x="48469" y="6386"/>
                  <a:pt x="48450" y="6386"/>
                </a:cubicBezTo>
                <a:cubicBezTo>
                  <a:pt x="48450" y="6401"/>
                  <a:pt x="48450" y="6416"/>
                  <a:pt x="48450" y="6431"/>
                </a:cubicBezTo>
                <a:close/>
                <a:moveTo>
                  <a:pt x="45167" y="6431"/>
                </a:moveTo>
                <a:cubicBezTo>
                  <a:pt x="45252" y="6463"/>
                  <a:pt x="45252" y="6332"/>
                  <a:pt x="45167" y="6365"/>
                </a:cubicBezTo>
                <a:cubicBezTo>
                  <a:pt x="45167" y="6386"/>
                  <a:pt x="45167" y="6409"/>
                  <a:pt x="45167" y="6431"/>
                </a:cubicBezTo>
                <a:close/>
                <a:moveTo>
                  <a:pt x="39304" y="6409"/>
                </a:moveTo>
                <a:cubicBezTo>
                  <a:pt x="39327" y="6425"/>
                  <a:pt x="39404" y="6422"/>
                  <a:pt x="39451" y="6386"/>
                </a:cubicBezTo>
                <a:cubicBezTo>
                  <a:pt x="39415" y="6344"/>
                  <a:pt x="39300" y="6404"/>
                  <a:pt x="39304" y="6409"/>
                </a:cubicBezTo>
                <a:close/>
                <a:moveTo>
                  <a:pt x="37722" y="6386"/>
                </a:moveTo>
                <a:cubicBezTo>
                  <a:pt x="37728" y="6404"/>
                  <a:pt x="37723" y="6430"/>
                  <a:pt x="37752" y="6431"/>
                </a:cubicBezTo>
                <a:cubicBezTo>
                  <a:pt x="37752" y="6401"/>
                  <a:pt x="37803" y="6410"/>
                  <a:pt x="37810" y="6386"/>
                </a:cubicBezTo>
                <a:cubicBezTo>
                  <a:pt x="37768" y="6378"/>
                  <a:pt x="37760" y="6360"/>
                  <a:pt x="37722" y="6386"/>
                </a:cubicBezTo>
                <a:close/>
                <a:moveTo>
                  <a:pt x="15593" y="6475"/>
                </a:moveTo>
                <a:cubicBezTo>
                  <a:pt x="15599" y="6450"/>
                  <a:pt x="15626" y="6440"/>
                  <a:pt x="15652" y="6431"/>
                </a:cubicBezTo>
                <a:cubicBezTo>
                  <a:pt x="15660" y="6482"/>
                  <a:pt x="15731" y="6482"/>
                  <a:pt x="15740" y="6431"/>
                </a:cubicBezTo>
                <a:cubicBezTo>
                  <a:pt x="15662" y="6431"/>
                  <a:pt x="15676" y="6361"/>
                  <a:pt x="15593" y="6365"/>
                </a:cubicBezTo>
                <a:cubicBezTo>
                  <a:pt x="15611" y="6404"/>
                  <a:pt x="15507" y="6456"/>
                  <a:pt x="15593" y="6475"/>
                </a:cubicBezTo>
                <a:close/>
                <a:moveTo>
                  <a:pt x="49886" y="6386"/>
                </a:moveTo>
                <a:cubicBezTo>
                  <a:pt x="49915" y="6386"/>
                  <a:pt x="49944" y="6386"/>
                  <a:pt x="49974" y="6386"/>
                </a:cubicBezTo>
                <a:cubicBezTo>
                  <a:pt x="49977" y="6347"/>
                  <a:pt x="49944" y="6336"/>
                  <a:pt x="49886" y="6343"/>
                </a:cubicBezTo>
                <a:cubicBezTo>
                  <a:pt x="49886" y="6358"/>
                  <a:pt x="49886" y="6371"/>
                  <a:pt x="49886" y="6386"/>
                </a:cubicBezTo>
                <a:close/>
                <a:moveTo>
                  <a:pt x="49504" y="6343"/>
                </a:moveTo>
                <a:cubicBezTo>
                  <a:pt x="49502" y="6343"/>
                  <a:pt x="49503" y="6368"/>
                  <a:pt x="49475" y="6365"/>
                </a:cubicBezTo>
                <a:cubicBezTo>
                  <a:pt x="49466" y="6363"/>
                  <a:pt x="49478" y="6332"/>
                  <a:pt x="49445" y="6343"/>
                </a:cubicBezTo>
                <a:cubicBezTo>
                  <a:pt x="49450" y="6341"/>
                  <a:pt x="49418" y="6364"/>
                  <a:pt x="49416" y="6365"/>
                </a:cubicBezTo>
                <a:cubicBezTo>
                  <a:pt x="49399" y="6374"/>
                  <a:pt x="49378" y="6379"/>
                  <a:pt x="49387" y="6409"/>
                </a:cubicBezTo>
                <a:cubicBezTo>
                  <a:pt x="49514" y="6394"/>
                  <a:pt x="49684" y="6412"/>
                  <a:pt x="49738" y="6343"/>
                </a:cubicBezTo>
                <a:cubicBezTo>
                  <a:pt x="49626" y="6371"/>
                  <a:pt x="49580" y="6349"/>
                  <a:pt x="49504" y="6343"/>
                </a:cubicBezTo>
                <a:close/>
                <a:moveTo>
                  <a:pt x="49358" y="6431"/>
                </a:moveTo>
                <a:cubicBezTo>
                  <a:pt x="49362" y="6362"/>
                  <a:pt x="49283" y="6355"/>
                  <a:pt x="49211" y="6343"/>
                </a:cubicBezTo>
                <a:cubicBezTo>
                  <a:pt x="49191" y="6424"/>
                  <a:pt x="49258" y="6440"/>
                  <a:pt x="49358" y="6431"/>
                </a:cubicBezTo>
                <a:close/>
                <a:moveTo>
                  <a:pt x="48918" y="6409"/>
                </a:moveTo>
                <a:cubicBezTo>
                  <a:pt x="48991" y="6412"/>
                  <a:pt x="49009" y="6374"/>
                  <a:pt x="49065" y="6365"/>
                </a:cubicBezTo>
                <a:cubicBezTo>
                  <a:pt x="49071" y="6404"/>
                  <a:pt x="49035" y="6475"/>
                  <a:pt x="49124" y="6452"/>
                </a:cubicBezTo>
                <a:cubicBezTo>
                  <a:pt x="49124" y="6416"/>
                  <a:pt x="49124" y="6379"/>
                  <a:pt x="49124" y="6343"/>
                </a:cubicBezTo>
                <a:cubicBezTo>
                  <a:pt x="49036" y="6350"/>
                  <a:pt x="48945" y="6355"/>
                  <a:pt x="48918" y="6409"/>
                </a:cubicBezTo>
                <a:close/>
                <a:moveTo>
                  <a:pt x="40917" y="6386"/>
                </a:moveTo>
                <a:cubicBezTo>
                  <a:pt x="40881" y="6389"/>
                  <a:pt x="40847" y="6393"/>
                  <a:pt x="40859" y="6431"/>
                </a:cubicBezTo>
                <a:cubicBezTo>
                  <a:pt x="40931" y="6434"/>
                  <a:pt x="41001" y="6434"/>
                  <a:pt x="41004" y="6386"/>
                </a:cubicBezTo>
                <a:cubicBezTo>
                  <a:pt x="40966" y="6389"/>
                  <a:pt x="40896" y="6313"/>
                  <a:pt x="40887" y="6365"/>
                </a:cubicBezTo>
                <a:cubicBezTo>
                  <a:pt x="40905" y="6366"/>
                  <a:pt x="40922" y="6368"/>
                  <a:pt x="40917" y="6386"/>
                </a:cubicBezTo>
                <a:close/>
                <a:moveTo>
                  <a:pt x="39715" y="6365"/>
                </a:moveTo>
                <a:cubicBezTo>
                  <a:pt x="39705" y="6464"/>
                  <a:pt x="40007" y="6410"/>
                  <a:pt x="39891" y="6518"/>
                </a:cubicBezTo>
                <a:cubicBezTo>
                  <a:pt x="40001" y="6521"/>
                  <a:pt x="39991" y="6433"/>
                  <a:pt x="40008" y="6365"/>
                </a:cubicBezTo>
                <a:cubicBezTo>
                  <a:pt x="39883" y="6319"/>
                  <a:pt x="39818" y="6412"/>
                  <a:pt x="39715" y="6365"/>
                </a:cubicBezTo>
                <a:close/>
                <a:moveTo>
                  <a:pt x="36637" y="6386"/>
                </a:moveTo>
                <a:cubicBezTo>
                  <a:pt x="36657" y="6386"/>
                  <a:pt x="36677" y="6386"/>
                  <a:pt x="36696" y="6386"/>
                </a:cubicBezTo>
                <a:cubicBezTo>
                  <a:pt x="36696" y="6371"/>
                  <a:pt x="36696" y="6358"/>
                  <a:pt x="36696" y="6343"/>
                </a:cubicBezTo>
                <a:cubicBezTo>
                  <a:pt x="36677" y="6343"/>
                  <a:pt x="36657" y="6343"/>
                  <a:pt x="36637" y="6343"/>
                </a:cubicBezTo>
                <a:cubicBezTo>
                  <a:pt x="36637" y="6358"/>
                  <a:pt x="36637" y="6371"/>
                  <a:pt x="36637" y="6386"/>
                </a:cubicBezTo>
                <a:close/>
                <a:moveTo>
                  <a:pt x="42323" y="6386"/>
                </a:moveTo>
                <a:cubicBezTo>
                  <a:pt x="42382" y="6386"/>
                  <a:pt x="42440" y="6386"/>
                  <a:pt x="42499" y="6386"/>
                </a:cubicBezTo>
                <a:cubicBezTo>
                  <a:pt x="42499" y="6271"/>
                  <a:pt x="42362" y="6348"/>
                  <a:pt x="42323" y="6386"/>
                </a:cubicBezTo>
                <a:close/>
                <a:moveTo>
                  <a:pt x="42060" y="6386"/>
                </a:moveTo>
                <a:cubicBezTo>
                  <a:pt x="42118" y="6393"/>
                  <a:pt x="42118" y="6356"/>
                  <a:pt x="42147" y="6343"/>
                </a:cubicBezTo>
                <a:cubicBezTo>
                  <a:pt x="42165" y="6341"/>
                  <a:pt x="42182" y="6340"/>
                  <a:pt x="42177" y="6320"/>
                </a:cubicBezTo>
                <a:cubicBezTo>
                  <a:pt x="42083" y="6301"/>
                  <a:pt x="42085" y="6355"/>
                  <a:pt x="42060" y="6386"/>
                </a:cubicBezTo>
                <a:close/>
                <a:moveTo>
                  <a:pt x="41385" y="6386"/>
                </a:moveTo>
                <a:cubicBezTo>
                  <a:pt x="41390" y="6361"/>
                  <a:pt x="41438" y="6337"/>
                  <a:pt x="41385" y="6320"/>
                </a:cubicBezTo>
                <a:cubicBezTo>
                  <a:pt x="41381" y="6346"/>
                  <a:pt x="41334" y="6370"/>
                  <a:pt x="41385" y="6386"/>
                </a:cubicBezTo>
                <a:close/>
                <a:moveTo>
                  <a:pt x="51233" y="6343"/>
                </a:moveTo>
                <a:cubicBezTo>
                  <a:pt x="51263" y="6343"/>
                  <a:pt x="51292" y="6343"/>
                  <a:pt x="51322" y="6343"/>
                </a:cubicBezTo>
                <a:cubicBezTo>
                  <a:pt x="51325" y="6303"/>
                  <a:pt x="51292" y="6291"/>
                  <a:pt x="51233" y="6299"/>
                </a:cubicBezTo>
                <a:cubicBezTo>
                  <a:pt x="51233" y="6313"/>
                  <a:pt x="51233" y="6328"/>
                  <a:pt x="51233" y="6343"/>
                </a:cubicBezTo>
                <a:close/>
                <a:moveTo>
                  <a:pt x="50706" y="6343"/>
                </a:moveTo>
                <a:cubicBezTo>
                  <a:pt x="50726" y="6343"/>
                  <a:pt x="50745" y="6343"/>
                  <a:pt x="50765" y="6343"/>
                </a:cubicBezTo>
                <a:cubicBezTo>
                  <a:pt x="50811" y="6289"/>
                  <a:pt x="50665" y="6278"/>
                  <a:pt x="50677" y="6320"/>
                </a:cubicBezTo>
                <a:cubicBezTo>
                  <a:pt x="50694" y="6322"/>
                  <a:pt x="50712" y="6323"/>
                  <a:pt x="50706" y="6343"/>
                </a:cubicBezTo>
                <a:close/>
                <a:moveTo>
                  <a:pt x="44228" y="6365"/>
                </a:moveTo>
                <a:cubicBezTo>
                  <a:pt x="44294" y="6347"/>
                  <a:pt x="44388" y="6352"/>
                  <a:pt x="44404" y="6299"/>
                </a:cubicBezTo>
                <a:cubicBezTo>
                  <a:pt x="44356" y="6328"/>
                  <a:pt x="44218" y="6290"/>
                  <a:pt x="44228" y="6365"/>
                </a:cubicBezTo>
                <a:close/>
                <a:moveTo>
                  <a:pt x="43115" y="6343"/>
                </a:moveTo>
                <a:cubicBezTo>
                  <a:pt x="43134" y="6343"/>
                  <a:pt x="43154" y="6343"/>
                  <a:pt x="43174" y="6343"/>
                </a:cubicBezTo>
                <a:cubicBezTo>
                  <a:pt x="43174" y="6328"/>
                  <a:pt x="43174" y="6313"/>
                  <a:pt x="43174" y="6299"/>
                </a:cubicBezTo>
                <a:cubicBezTo>
                  <a:pt x="43154" y="6299"/>
                  <a:pt x="43134" y="6299"/>
                  <a:pt x="43115" y="6299"/>
                </a:cubicBezTo>
                <a:cubicBezTo>
                  <a:pt x="43115" y="6313"/>
                  <a:pt x="43115" y="6328"/>
                  <a:pt x="43115" y="6343"/>
                </a:cubicBezTo>
                <a:close/>
                <a:moveTo>
                  <a:pt x="43027" y="6386"/>
                </a:moveTo>
                <a:cubicBezTo>
                  <a:pt x="43027" y="6343"/>
                  <a:pt x="43107" y="6358"/>
                  <a:pt x="43086" y="6299"/>
                </a:cubicBezTo>
                <a:cubicBezTo>
                  <a:pt x="42995" y="6291"/>
                  <a:pt x="42945" y="6349"/>
                  <a:pt x="42881" y="6299"/>
                </a:cubicBezTo>
                <a:cubicBezTo>
                  <a:pt x="42876" y="6368"/>
                  <a:pt x="42955" y="6374"/>
                  <a:pt x="43027" y="6386"/>
                </a:cubicBezTo>
                <a:close/>
                <a:moveTo>
                  <a:pt x="40330" y="6343"/>
                </a:moveTo>
                <a:cubicBezTo>
                  <a:pt x="40335" y="6338"/>
                  <a:pt x="40239" y="6368"/>
                  <a:pt x="40213" y="6386"/>
                </a:cubicBezTo>
                <a:cubicBezTo>
                  <a:pt x="40189" y="6403"/>
                  <a:pt x="40192" y="6423"/>
                  <a:pt x="40154" y="6431"/>
                </a:cubicBezTo>
                <a:cubicBezTo>
                  <a:pt x="40164" y="6428"/>
                  <a:pt x="40066" y="6382"/>
                  <a:pt x="40067" y="6431"/>
                </a:cubicBezTo>
                <a:cubicBezTo>
                  <a:pt x="40090" y="6436"/>
                  <a:pt x="40125" y="6431"/>
                  <a:pt x="40125" y="6452"/>
                </a:cubicBezTo>
                <a:cubicBezTo>
                  <a:pt x="40121" y="6479"/>
                  <a:pt x="40073" y="6502"/>
                  <a:pt x="40125" y="6518"/>
                </a:cubicBezTo>
                <a:cubicBezTo>
                  <a:pt x="40158" y="6447"/>
                  <a:pt x="40228" y="6391"/>
                  <a:pt x="40330" y="6431"/>
                </a:cubicBezTo>
                <a:cubicBezTo>
                  <a:pt x="40335" y="6397"/>
                  <a:pt x="40439" y="6280"/>
                  <a:pt x="40330" y="6299"/>
                </a:cubicBezTo>
                <a:cubicBezTo>
                  <a:pt x="40276" y="6294"/>
                  <a:pt x="40337" y="6336"/>
                  <a:pt x="40330" y="6343"/>
                </a:cubicBezTo>
                <a:close/>
                <a:moveTo>
                  <a:pt x="40096" y="6343"/>
                </a:moveTo>
                <a:cubicBezTo>
                  <a:pt x="40135" y="6343"/>
                  <a:pt x="40123" y="6381"/>
                  <a:pt x="40154" y="6386"/>
                </a:cubicBezTo>
                <a:cubicBezTo>
                  <a:pt x="40133" y="6311"/>
                  <a:pt x="40263" y="6350"/>
                  <a:pt x="40272" y="6299"/>
                </a:cubicBezTo>
                <a:cubicBezTo>
                  <a:pt x="40221" y="6319"/>
                  <a:pt x="40126" y="6306"/>
                  <a:pt x="40096" y="6343"/>
                </a:cubicBezTo>
                <a:close/>
                <a:moveTo>
                  <a:pt x="13365" y="6343"/>
                </a:moveTo>
                <a:cubicBezTo>
                  <a:pt x="13416" y="6344"/>
                  <a:pt x="13441" y="6326"/>
                  <a:pt x="13453" y="6299"/>
                </a:cubicBezTo>
                <a:cubicBezTo>
                  <a:pt x="13407" y="6301"/>
                  <a:pt x="13352" y="6295"/>
                  <a:pt x="13365" y="6343"/>
                </a:cubicBezTo>
                <a:close/>
                <a:moveTo>
                  <a:pt x="55073" y="6320"/>
                </a:moveTo>
                <a:cubicBezTo>
                  <a:pt x="55093" y="6320"/>
                  <a:pt x="55112" y="6320"/>
                  <a:pt x="55132" y="6320"/>
                </a:cubicBezTo>
                <a:cubicBezTo>
                  <a:pt x="55132" y="6305"/>
                  <a:pt x="55132" y="6292"/>
                  <a:pt x="55132" y="6277"/>
                </a:cubicBezTo>
                <a:cubicBezTo>
                  <a:pt x="55112" y="6277"/>
                  <a:pt x="55093" y="6277"/>
                  <a:pt x="55073" y="6277"/>
                </a:cubicBezTo>
                <a:cubicBezTo>
                  <a:pt x="55073" y="6292"/>
                  <a:pt x="55073" y="6305"/>
                  <a:pt x="55073" y="6320"/>
                </a:cubicBezTo>
                <a:close/>
                <a:moveTo>
                  <a:pt x="50911" y="6343"/>
                </a:moveTo>
                <a:cubicBezTo>
                  <a:pt x="51003" y="6368"/>
                  <a:pt x="50982" y="6308"/>
                  <a:pt x="51029" y="6299"/>
                </a:cubicBezTo>
                <a:cubicBezTo>
                  <a:pt x="51035" y="6316"/>
                  <a:pt x="51029" y="6342"/>
                  <a:pt x="51058" y="6343"/>
                </a:cubicBezTo>
                <a:cubicBezTo>
                  <a:pt x="51150" y="6260"/>
                  <a:pt x="50909" y="6260"/>
                  <a:pt x="50911" y="6343"/>
                </a:cubicBezTo>
                <a:close/>
                <a:moveTo>
                  <a:pt x="44551" y="6299"/>
                </a:moveTo>
                <a:cubicBezTo>
                  <a:pt x="44513" y="6298"/>
                  <a:pt x="44510" y="6271"/>
                  <a:pt x="44463" y="6277"/>
                </a:cubicBezTo>
                <a:cubicBezTo>
                  <a:pt x="44418" y="6331"/>
                  <a:pt x="44563" y="6341"/>
                  <a:pt x="44551" y="6299"/>
                </a:cubicBezTo>
                <a:close/>
                <a:moveTo>
                  <a:pt x="40477" y="6365"/>
                </a:moveTo>
                <a:cubicBezTo>
                  <a:pt x="40486" y="6392"/>
                  <a:pt x="40426" y="6404"/>
                  <a:pt x="40477" y="6431"/>
                </a:cubicBezTo>
                <a:cubicBezTo>
                  <a:pt x="40550" y="6434"/>
                  <a:pt x="40619" y="6434"/>
                  <a:pt x="40624" y="6386"/>
                </a:cubicBezTo>
                <a:cubicBezTo>
                  <a:pt x="40547" y="6392"/>
                  <a:pt x="40477" y="6394"/>
                  <a:pt x="40506" y="6320"/>
                </a:cubicBezTo>
                <a:cubicBezTo>
                  <a:pt x="40581" y="6332"/>
                  <a:pt x="40609" y="6350"/>
                  <a:pt x="40653" y="6299"/>
                </a:cubicBezTo>
                <a:cubicBezTo>
                  <a:pt x="40568" y="6296"/>
                  <a:pt x="40461" y="6310"/>
                  <a:pt x="40418" y="6277"/>
                </a:cubicBezTo>
                <a:cubicBezTo>
                  <a:pt x="40410" y="6324"/>
                  <a:pt x="40469" y="6341"/>
                  <a:pt x="40477" y="6365"/>
                </a:cubicBezTo>
                <a:close/>
                <a:moveTo>
                  <a:pt x="39569" y="6343"/>
                </a:moveTo>
                <a:cubicBezTo>
                  <a:pt x="39570" y="6304"/>
                  <a:pt x="39546" y="6286"/>
                  <a:pt x="39510" y="6277"/>
                </a:cubicBezTo>
                <a:cubicBezTo>
                  <a:pt x="39468" y="6308"/>
                  <a:pt x="39467" y="6362"/>
                  <a:pt x="39569" y="6343"/>
                </a:cubicBezTo>
                <a:close/>
                <a:moveTo>
                  <a:pt x="51439" y="6320"/>
                </a:moveTo>
                <a:cubicBezTo>
                  <a:pt x="51515" y="6371"/>
                  <a:pt x="51633" y="6320"/>
                  <a:pt x="51703" y="6299"/>
                </a:cubicBezTo>
                <a:cubicBezTo>
                  <a:pt x="51709" y="6316"/>
                  <a:pt x="51704" y="6342"/>
                  <a:pt x="51732" y="6343"/>
                </a:cubicBezTo>
                <a:cubicBezTo>
                  <a:pt x="51831" y="6269"/>
                  <a:pt x="51662" y="6283"/>
                  <a:pt x="51614" y="6254"/>
                </a:cubicBezTo>
                <a:cubicBezTo>
                  <a:pt x="51632" y="6336"/>
                  <a:pt x="51491" y="6253"/>
                  <a:pt x="51439" y="6320"/>
                </a:cubicBezTo>
                <a:close/>
                <a:moveTo>
                  <a:pt x="44756" y="6299"/>
                </a:moveTo>
                <a:cubicBezTo>
                  <a:pt x="44814" y="6292"/>
                  <a:pt x="44814" y="6328"/>
                  <a:pt x="44844" y="6343"/>
                </a:cubicBezTo>
                <a:cubicBezTo>
                  <a:pt x="44847" y="6286"/>
                  <a:pt x="44958" y="6311"/>
                  <a:pt x="44962" y="6254"/>
                </a:cubicBezTo>
                <a:cubicBezTo>
                  <a:pt x="44870" y="6281"/>
                  <a:pt x="44836" y="6242"/>
                  <a:pt x="44756" y="6299"/>
                </a:cubicBezTo>
                <a:close/>
                <a:moveTo>
                  <a:pt x="41122" y="6299"/>
                </a:moveTo>
                <a:cubicBezTo>
                  <a:pt x="41293" y="6265"/>
                  <a:pt x="41098" y="6399"/>
                  <a:pt x="41239" y="6409"/>
                </a:cubicBezTo>
                <a:cubicBezTo>
                  <a:pt x="41218" y="6349"/>
                  <a:pt x="41297" y="6364"/>
                  <a:pt x="41297" y="6320"/>
                </a:cubicBezTo>
                <a:cubicBezTo>
                  <a:pt x="41182" y="6325"/>
                  <a:pt x="41307" y="6287"/>
                  <a:pt x="41239" y="6254"/>
                </a:cubicBezTo>
                <a:cubicBezTo>
                  <a:pt x="41173" y="6249"/>
                  <a:pt x="41128" y="6260"/>
                  <a:pt x="41122" y="6299"/>
                </a:cubicBezTo>
                <a:close/>
                <a:moveTo>
                  <a:pt x="47481" y="6299"/>
                </a:moveTo>
                <a:cubicBezTo>
                  <a:pt x="47471" y="6245"/>
                  <a:pt x="47616" y="6311"/>
                  <a:pt x="47570" y="6232"/>
                </a:cubicBezTo>
                <a:cubicBezTo>
                  <a:pt x="47489" y="6204"/>
                  <a:pt x="47426" y="6296"/>
                  <a:pt x="47481" y="6299"/>
                </a:cubicBezTo>
                <a:close/>
                <a:moveTo>
                  <a:pt x="46603" y="6277"/>
                </a:moveTo>
                <a:cubicBezTo>
                  <a:pt x="46670" y="6283"/>
                  <a:pt x="46712" y="6271"/>
                  <a:pt x="46720" y="6232"/>
                </a:cubicBezTo>
                <a:cubicBezTo>
                  <a:pt x="46653" y="6226"/>
                  <a:pt x="46609" y="6238"/>
                  <a:pt x="46603" y="6277"/>
                </a:cubicBezTo>
                <a:close/>
                <a:moveTo>
                  <a:pt x="46544" y="6277"/>
                </a:moveTo>
                <a:cubicBezTo>
                  <a:pt x="46470" y="6271"/>
                  <a:pt x="46378" y="6182"/>
                  <a:pt x="46339" y="6277"/>
                </a:cubicBezTo>
                <a:cubicBezTo>
                  <a:pt x="46431" y="6246"/>
                  <a:pt x="46515" y="6331"/>
                  <a:pt x="46544" y="6277"/>
                </a:cubicBezTo>
                <a:close/>
                <a:moveTo>
                  <a:pt x="44639" y="6299"/>
                </a:moveTo>
                <a:cubicBezTo>
                  <a:pt x="44658" y="6299"/>
                  <a:pt x="44678" y="6299"/>
                  <a:pt x="44698" y="6299"/>
                </a:cubicBezTo>
                <a:cubicBezTo>
                  <a:pt x="44699" y="6271"/>
                  <a:pt x="44735" y="6268"/>
                  <a:pt x="44727" y="6232"/>
                </a:cubicBezTo>
                <a:cubicBezTo>
                  <a:pt x="44698" y="6232"/>
                  <a:pt x="44668" y="6232"/>
                  <a:pt x="44639" y="6232"/>
                </a:cubicBezTo>
                <a:cubicBezTo>
                  <a:pt x="44639" y="6254"/>
                  <a:pt x="44639" y="6277"/>
                  <a:pt x="44639" y="6299"/>
                </a:cubicBezTo>
                <a:close/>
                <a:moveTo>
                  <a:pt x="42617" y="6343"/>
                </a:moveTo>
                <a:cubicBezTo>
                  <a:pt x="42685" y="6409"/>
                  <a:pt x="42742" y="6356"/>
                  <a:pt x="42851" y="6343"/>
                </a:cubicBezTo>
                <a:cubicBezTo>
                  <a:pt x="42887" y="6271"/>
                  <a:pt x="42756" y="6326"/>
                  <a:pt x="42792" y="6254"/>
                </a:cubicBezTo>
                <a:cubicBezTo>
                  <a:pt x="42815" y="6250"/>
                  <a:pt x="42851" y="6254"/>
                  <a:pt x="42851" y="6232"/>
                </a:cubicBezTo>
                <a:cubicBezTo>
                  <a:pt x="42807" y="6237"/>
                  <a:pt x="42743" y="6224"/>
                  <a:pt x="42734" y="6254"/>
                </a:cubicBezTo>
                <a:cubicBezTo>
                  <a:pt x="42846" y="6311"/>
                  <a:pt x="42637" y="6312"/>
                  <a:pt x="42617" y="6343"/>
                </a:cubicBezTo>
                <a:close/>
                <a:moveTo>
                  <a:pt x="42147" y="6254"/>
                </a:moveTo>
                <a:cubicBezTo>
                  <a:pt x="42077" y="6264"/>
                  <a:pt x="42085" y="6214"/>
                  <a:pt x="42001" y="6232"/>
                </a:cubicBezTo>
                <a:cubicBezTo>
                  <a:pt x="41949" y="6331"/>
                  <a:pt x="42156" y="6311"/>
                  <a:pt x="42147" y="6254"/>
                </a:cubicBezTo>
                <a:close/>
                <a:moveTo>
                  <a:pt x="41590" y="6320"/>
                </a:moveTo>
                <a:cubicBezTo>
                  <a:pt x="41552" y="6343"/>
                  <a:pt x="41503" y="6356"/>
                  <a:pt x="41474" y="6386"/>
                </a:cubicBezTo>
                <a:cubicBezTo>
                  <a:pt x="41564" y="6389"/>
                  <a:pt x="41614" y="6359"/>
                  <a:pt x="41678" y="6343"/>
                </a:cubicBezTo>
                <a:cubicBezTo>
                  <a:pt x="41657" y="6428"/>
                  <a:pt x="41781" y="6367"/>
                  <a:pt x="41796" y="6365"/>
                </a:cubicBezTo>
                <a:cubicBezTo>
                  <a:pt x="41839" y="6358"/>
                  <a:pt x="41905" y="6374"/>
                  <a:pt x="41913" y="6343"/>
                </a:cubicBezTo>
                <a:cubicBezTo>
                  <a:pt x="41847" y="6295"/>
                  <a:pt x="41784" y="6371"/>
                  <a:pt x="41737" y="6299"/>
                </a:cubicBezTo>
                <a:cubicBezTo>
                  <a:pt x="41815" y="6298"/>
                  <a:pt x="41910" y="6311"/>
                  <a:pt x="41913" y="6254"/>
                </a:cubicBezTo>
                <a:cubicBezTo>
                  <a:pt x="41749" y="6265"/>
                  <a:pt x="41725" y="6268"/>
                  <a:pt x="41590" y="6232"/>
                </a:cubicBezTo>
                <a:cubicBezTo>
                  <a:pt x="41557" y="6265"/>
                  <a:pt x="41557" y="6288"/>
                  <a:pt x="41590" y="6320"/>
                </a:cubicBezTo>
                <a:close/>
                <a:moveTo>
                  <a:pt x="52024" y="6254"/>
                </a:moveTo>
                <a:cubicBezTo>
                  <a:pt x="52021" y="6227"/>
                  <a:pt x="52016" y="6202"/>
                  <a:pt x="51967" y="6211"/>
                </a:cubicBezTo>
                <a:cubicBezTo>
                  <a:pt x="51959" y="6260"/>
                  <a:pt x="51973" y="6294"/>
                  <a:pt x="52024" y="6299"/>
                </a:cubicBezTo>
                <a:cubicBezTo>
                  <a:pt x="52031" y="6274"/>
                  <a:pt x="52058" y="6265"/>
                  <a:pt x="52084" y="6254"/>
                </a:cubicBezTo>
                <a:cubicBezTo>
                  <a:pt x="52087" y="6281"/>
                  <a:pt x="52092" y="6307"/>
                  <a:pt x="52142" y="6299"/>
                </a:cubicBezTo>
                <a:cubicBezTo>
                  <a:pt x="52155" y="6230"/>
                  <a:pt x="52068" y="6220"/>
                  <a:pt x="52024" y="6254"/>
                </a:cubicBezTo>
                <a:close/>
                <a:moveTo>
                  <a:pt x="51498" y="6254"/>
                </a:moveTo>
                <a:cubicBezTo>
                  <a:pt x="51517" y="6254"/>
                  <a:pt x="51537" y="6254"/>
                  <a:pt x="51556" y="6254"/>
                </a:cubicBezTo>
                <a:cubicBezTo>
                  <a:pt x="51556" y="6240"/>
                  <a:pt x="51556" y="6225"/>
                  <a:pt x="51556" y="6211"/>
                </a:cubicBezTo>
                <a:cubicBezTo>
                  <a:pt x="51537" y="6211"/>
                  <a:pt x="51517" y="6211"/>
                  <a:pt x="51498" y="6211"/>
                </a:cubicBezTo>
                <a:cubicBezTo>
                  <a:pt x="51498" y="6225"/>
                  <a:pt x="51498" y="6240"/>
                  <a:pt x="51498" y="6254"/>
                </a:cubicBezTo>
                <a:close/>
                <a:moveTo>
                  <a:pt x="47189" y="6232"/>
                </a:moveTo>
                <a:cubicBezTo>
                  <a:pt x="47152" y="6231"/>
                  <a:pt x="47148" y="6204"/>
                  <a:pt x="47101" y="6211"/>
                </a:cubicBezTo>
                <a:cubicBezTo>
                  <a:pt x="47056" y="6265"/>
                  <a:pt x="47201" y="6275"/>
                  <a:pt x="47189" y="6232"/>
                </a:cubicBezTo>
                <a:close/>
                <a:moveTo>
                  <a:pt x="43291" y="6277"/>
                </a:moveTo>
                <a:cubicBezTo>
                  <a:pt x="43291" y="6254"/>
                  <a:pt x="43291" y="6232"/>
                  <a:pt x="43291" y="6211"/>
                </a:cubicBezTo>
                <a:cubicBezTo>
                  <a:pt x="43262" y="6211"/>
                  <a:pt x="43232" y="6211"/>
                  <a:pt x="43203" y="6211"/>
                </a:cubicBezTo>
                <a:cubicBezTo>
                  <a:pt x="43197" y="6259"/>
                  <a:pt x="43227" y="6281"/>
                  <a:pt x="43291" y="6277"/>
                </a:cubicBezTo>
                <a:close/>
                <a:moveTo>
                  <a:pt x="48010" y="6232"/>
                </a:moveTo>
                <a:cubicBezTo>
                  <a:pt x="47989" y="6173"/>
                  <a:pt x="48148" y="6249"/>
                  <a:pt x="48127" y="6188"/>
                </a:cubicBezTo>
                <a:cubicBezTo>
                  <a:pt x="48067" y="6177"/>
                  <a:pt x="47907" y="6195"/>
                  <a:pt x="48010" y="6232"/>
                </a:cubicBezTo>
                <a:close/>
                <a:moveTo>
                  <a:pt x="42177" y="6254"/>
                </a:moveTo>
                <a:cubicBezTo>
                  <a:pt x="42224" y="6290"/>
                  <a:pt x="42312" y="6248"/>
                  <a:pt x="42382" y="6254"/>
                </a:cubicBezTo>
                <a:cubicBezTo>
                  <a:pt x="42428" y="6259"/>
                  <a:pt x="42468" y="6322"/>
                  <a:pt x="42499" y="6277"/>
                </a:cubicBezTo>
                <a:cubicBezTo>
                  <a:pt x="42529" y="6173"/>
                  <a:pt x="42279" y="6281"/>
                  <a:pt x="42265" y="6211"/>
                </a:cubicBezTo>
                <a:cubicBezTo>
                  <a:pt x="42263" y="6198"/>
                  <a:pt x="42260" y="6184"/>
                  <a:pt x="42236" y="6188"/>
                </a:cubicBezTo>
                <a:cubicBezTo>
                  <a:pt x="42228" y="6220"/>
                  <a:pt x="42187" y="6226"/>
                  <a:pt x="42177" y="6254"/>
                </a:cubicBezTo>
                <a:close/>
                <a:moveTo>
                  <a:pt x="55102" y="6188"/>
                </a:moveTo>
                <a:cubicBezTo>
                  <a:pt x="54984" y="6111"/>
                  <a:pt x="55033" y="6259"/>
                  <a:pt x="55102" y="6188"/>
                </a:cubicBezTo>
                <a:close/>
                <a:moveTo>
                  <a:pt x="51790" y="6211"/>
                </a:moveTo>
                <a:cubicBezTo>
                  <a:pt x="51761" y="6211"/>
                  <a:pt x="51755" y="6193"/>
                  <a:pt x="51732" y="6188"/>
                </a:cubicBezTo>
                <a:cubicBezTo>
                  <a:pt x="51685" y="6275"/>
                  <a:pt x="51859" y="6196"/>
                  <a:pt x="51849" y="6254"/>
                </a:cubicBezTo>
                <a:cubicBezTo>
                  <a:pt x="51813" y="6264"/>
                  <a:pt x="51789" y="6283"/>
                  <a:pt x="51790" y="6320"/>
                </a:cubicBezTo>
                <a:cubicBezTo>
                  <a:pt x="51963" y="6352"/>
                  <a:pt x="51922" y="6170"/>
                  <a:pt x="51820" y="6166"/>
                </a:cubicBezTo>
                <a:cubicBezTo>
                  <a:pt x="51814" y="6184"/>
                  <a:pt x="51819" y="6210"/>
                  <a:pt x="51790" y="6211"/>
                </a:cubicBezTo>
                <a:close/>
                <a:moveTo>
                  <a:pt x="51175" y="6277"/>
                </a:moveTo>
                <a:cubicBezTo>
                  <a:pt x="51221" y="6244"/>
                  <a:pt x="51174" y="6184"/>
                  <a:pt x="51117" y="6166"/>
                </a:cubicBezTo>
                <a:cubicBezTo>
                  <a:pt x="51113" y="6222"/>
                  <a:pt x="51132" y="6257"/>
                  <a:pt x="51175" y="6277"/>
                </a:cubicBezTo>
                <a:close/>
                <a:moveTo>
                  <a:pt x="50706" y="6211"/>
                </a:moveTo>
                <a:cubicBezTo>
                  <a:pt x="50773" y="6217"/>
                  <a:pt x="50816" y="6205"/>
                  <a:pt x="50823" y="6166"/>
                </a:cubicBezTo>
                <a:cubicBezTo>
                  <a:pt x="50772" y="6172"/>
                  <a:pt x="50677" y="6144"/>
                  <a:pt x="50706" y="6211"/>
                </a:cubicBezTo>
                <a:close/>
                <a:moveTo>
                  <a:pt x="49358" y="6166"/>
                </a:moveTo>
                <a:cubicBezTo>
                  <a:pt x="49333" y="6148"/>
                  <a:pt x="49274" y="6182"/>
                  <a:pt x="49270" y="6188"/>
                </a:cubicBezTo>
                <a:cubicBezTo>
                  <a:pt x="49239" y="6232"/>
                  <a:pt x="49380" y="6182"/>
                  <a:pt x="49358" y="6166"/>
                </a:cubicBezTo>
                <a:close/>
                <a:moveTo>
                  <a:pt x="47277" y="6166"/>
                </a:moveTo>
                <a:cubicBezTo>
                  <a:pt x="47258" y="6166"/>
                  <a:pt x="47238" y="6166"/>
                  <a:pt x="47219" y="6166"/>
                </a:cubicBezTo>
                <a:cubicBezTo>
                  <a:pt x="47196" y="6172"/>
                  <a:pt x="47160" y="6168"/>
                  <a:pt x="47159" y="6188"/>
                </a:cubicBezTo>
                <a:cubicBezTo>
                  <a:pt x="47204" y="6185"/>
                  <a:pt x="47268" y="6196"/>
                  <a:pt x="47277" y="6166"/>
                </a:cubicBezTo>
                <a:close/>
                <a:moveTo>
                  <a:pt x="47043" y="6166"/>
                </a:moveTo>
                <a:cubicBezTo>
                  <a:pt x="47023" y="6166"/>
                  <a:pt x="47004" y="6166"/>
                  <a:pt x="46984" y="6166"/>
                </a:cubicBezTo>
                <a:cubicBezTo>
                  <a:pt x="46961" y="6172"/>
                  <a:pt x="46925" y="6168"/>
                  <a:pt x="46925" y="6188"/>
                </a:cubicBezTo>
                <a:cubicBezTo>
                  <a:pt x="46969" y="6185"/>
                  <a:pt x="47033" y="6196"/>
                  <a:pt x="47043" y="6166"/>
                </a:cubicBezTo>
                <a:close/>
                <a:moveTo>
                  <a:pt x="45049" y="6277"/>
                </a:moveTo>
                <a:cubicBezTo>
                  <a:pt x="45027" y="6281"/>
                  <a:pt x="44992" y="6277"/>
                  <a:pt x="44991" y="6299"/>
                </a:cubicBezTo>
                <a:cubicBezTo>
                  <a:pt x="45051" y="6338"/>
                  <a:pt x="45154" y="6275"/>
                  <a:pt x="45225" y="6254"/>
                </a:cubicBezTo>
                <a:cubicBezTo>
                  <a:pt x="45237" y="6282"/>
                  <a:pt x="45263" y="6299"/>
                  <a:pt x="45313" y="6299"/>
                </a:cubicBezTo>
                <a:cubicBezTo>
                  <a:pt x="45359" y="6296"/>
                  <a:pt x="45336" y="6242"/>
                  <a:pt x="45401" y="6254"/>
                </a:cubicBezTo>
                <a:cubicBezTo>
                  <a:pt x="45400" y="6283"/>
                  <a:pt x="45363" y="6284"/>
                  <a:pt x="45371" y="6320"/>
                </a:cubicBezTo>
                <a:cubicBezTo>
                  <a:pt x="45496" y="6299"/>
                  <a:pt x="45692" y="6281"/>
                  <a:pt x="45812" y="6320"/>
                </a:cubicBezTo>
                <a:cubicBezTo>
                  <a:pt x="45814" y="6286"/>
                  <a:pt x="45886" y="6303"/>
                  <a:pt x="45870" y="6254"/>
                </a:cubicBezTo>
                <a:cubicBezTo>
                  <a:pt x="45786" y="6238"/>
                  <a:pt x="45756" y="6269"/>
                  <a:pt x="45694" y="6277"/>
                </a:cubicBezTo>
                <a:cubicBezTo>
                  <a:pt x="45694" y="6277"/>
                  <a:pt x="45691" y="6250"/>
                  <a:pt x="45665" y="6254"/>
                </a:cubicBezTo>
                <a:cubicBezTo>
                  <a:pt x="45654" y="6256"/>
                  <a:pt x="45666" y="6275"/>
                  <a:pt x="45635" y="6277"/>
                </a:cubicBezTo>
                <a:cubicBezTo>
                  <a:pt x="45590" y="6278"/>
                  <a:pt x="45607" y="6249"/>
                  <a:pt x="45577" y="6277"/>
                </a:cubicBezTo>
                <a:cubicBezTo>
                  <a:pt x="45561" y="6290"/>
                  <a:pt x="45447" y="6271"/>
                  <a:pt x="45460" y="6254"/>
                </a:cubicBezTo>
                <a:cubicBezTo>
                  <a:pt x="45501" y="6256"/>
                  <a:pt x="45524" y="6244"/>
                  <a:pt x="45548" y="6232"/>
                </a:cubicBezTo>
                <a:cubicBezTo>
                  <a:pt x="45639" y="6214"/>
                  <a:pt x="45850" y="6284"/>
                  <a:pt x="45812" y="6166"/>
                </a:cubicBezTo>
                <a:cubicBezTo>
                  <a:pt x="45697" y="6136"/>
                  <a:pt x="45706" y="6208"/>
                  <a:pt x="45665" y="6211"/>
                </a:cubicBezTo>
                <a:cubicBezTo>
                  <a:pt x="45663" y="6211"/>
                  <a:pt x="45668" y="6168"/>
                  <a:pt x="45665" y="6166"/>
                </a:cubicBezTo>
                <a:cubicBezTo>
                  <a:pt x="45575" y="6122"/>
                  <a:pt x="45498" y="6205"/>
                  <a:pt x="45489" y="6211"/>
                </a:cubicBezTo>
                <a:cubicBezTo>
                  <a:pt x="45467" y="6130"/>
                  <a:pt x="45257" y="6168"/>
                  <a:pt x="45225" y="6211"/>
                </a:cubicBezTo>
                <a:cubicBezTo>
                  <a:pt x="45146" y="6172"/>
                  <a:pt x="45114" y="6226"/>
                  <a:pt x="45049" y="6166"/>
                </a:cubicBezTo>
                <a:cubicBezTo>
                  <a:pt x="44992" y="6218"/>
                  <a:pt x="44992" y="6226"/>
                  <a:pt x="45049" y="6277"/>
                </a:cubicBezTo>
                <a:close/>
                <a:moveTo>
                  <a:pt x="44756" y="6188"/>
                </a:moveTo>
                <a:cubicBezTo>
                  <a:pt x="44733" y="6272"/>
                  <a:pt x="44895" y="6217"/>
                  <a:pt x="44962" y="6232"/>
                </a:cubicBezTo>
                <a:cubicBezTo>
                  <a:pt x="44957" y="6147"/>
                  <a:pt x="44830" y="6168"/>
                  <a:pt x="44756" y="6188"/>
                </a:cubicBezTo>
                <a:close/>
                <a:moveTo>
                  <a:pt x="43203" y="6386"/>
                </a:moveTo>
                <a:cubicBezTo>
                  <a:pt x="43376" y="6364"/>
                  <a:pt x="43248" y="6432"/>
                  <a:pt x="43349" y="6452"/>
                </a:cubicBezTo>
                <a:cubicBezTo>
                  <a:pt x="43383" y="6370"/>
                  <a:pt x="43321" y="6352"/>
                  <a:pt x="43408" y="6320"/>
                </a:cubicBezTo>
                <a:cubicBezTo>
                  <a:pt x="43408" y="6336"/>
                  <a:pt x="43408" y="6350"/>
                  <a:pt x="43408" y="6365"/>
                </a:cubicBezTo>
                <a:cubicBezTo>
                  <a:pt x="43515" y="6356"/>
                  <a:pt x="43648" y="6320"/>
                  <a:pt x="43760" y="6386"/>
                </a:cubicBezTo>
                <a:cubicBezTo>
                  <a:pt x="43802" y="6294"/>
                  <a:pt x="44011" y="6326"/>
                  <a:pt x="44170" y="6320"/>
                </a:cubicBezTo>
                <a:cubicBezTo>
                  <a:pt x="44192" y="6224"/>
                  <a:pt x="44112" y="6338"/>
                  <a:pt x="44112" y="6277"/>
                </a:cubicBezTo>
                <a:cubicBezTo>
                  <a:pt x="44112" y="6240"/>
                  <a:pt x="44193" y="6265"/>
                  <a:pt x="44199" y="6232"/>
                </a:cubicBezTo>
                <a:cubicBezTo>
                  <a:pt x="44093" y="6205"/>
                  <a:pt x="43949" y="6166"/>
                  <a:pt x="43906" y="6254"/>
                </a:cubicBezTo>
                <a:cubicBezTo>
                  <a:pt x="43949" y="6266"/>
                  <a:pt x="44058" y="6229"/>
                  <a:pt x="44053" y="6277"/>
                </a:cubicBezTo>
                <a:cubicBezTo>
                  <a:pt x="43972" y="6269"/>
                  <a:pt x="43847" y="6340"/>
                  <a:pt x="43789" y="6277"/>
                </a:cubicBezTo>
                <a:cubicBezTo>
                  <a:pt x="43791" y="6242"/>
                  <a:pt x="43863" y="6259"/>
                  <a:pt x="43848" y="6211"/>
                </a:cubicBezTo>
                <a:cubicBezTo>
                  <a:pt x="43823" y="6178"/>
                  <a:pt x="43774" y="6163"/>
                  <a:pt x="43701" y="6166"/>
                </a:cubicBezTo>
                <a:cubicBezTo>
                  <a:pt x="43707" y="6252"/>
                  <a:pt x="43677" y="6175"/>
                  <a:pt x="43613" y="6188"/>
                </a:cubicBezTo>
                <a:cubicBezTo>
                  <a:pt x="43591" y="6256"/>
                  <a:pt x="43694" y="6230"/>
                  <a:pt x="43672" y="6299"/>
                </a:cubicBezTo>
                <a:cubicBezTo>
                  <a:pt x="43540" y="6305"/>
                  <a:pt x="43423" y="6300"/>
                  <a:pt x="43496" y="6211"/>
                </a:cubicBezTo>
                <a:cubicBezTo>
                  <a:pt x="43386" y="6212"/>
                  <a:pt x="43412" y="6235"/>
                  <a:pt x="43319" y="6211"/>
                </a:cubicBezTo>
                <a:cubicBezTo>
                  <a:pt x="43294" y="6281"/>
                  <a:pt x="43396" y="6256"/>
                  <a:pt x="43408" y="6299"/>
                </a:cubicBezTo>
                <a:cubicBezTo>
                  <a:pt x="43273" y="6281"/>
                  <a:pt x="43324" y="6323"/>
                  <a:pt x="43291" y="6343"/>
                </a:cubicBezTo>
                <a:cubicBezTo>
                  <a:pt x="43249" y="6355"/>
                  <a:pt x="43219" y="6257"/>
                  <a:pt x="43203" y="6320"/>
                </a:cubicBezTo>
                <a:cubicBezTo>
                  <a:pt x="43252" y="6329"/>
                  <a:pt x="43197" y="6349"/>
                  <a:pt x="43203" y="6386"/>
                </a:cubicBezTo>
                <a:close/>
                <a:moveTo>
                  <a:pt x="46339" y="6166"/>
                </a:moveTo>
                <a:cubicBezTo>
                  <a:pt x="46319" y="6168"/>
                  <a:pt x="46342" y="6138"/>
                  <a:pt x="46310" y="6166"/>
                </a:cubicBezTo>
                <a:cubicBezTo>
                  <a:pt x="46303" y="6172"/>
                  <a:pt x="46262" y="6163"/>
                  <a:pt x="46251" y="6166"/>
                </a:cubicBezTo>
                <a:cubicBezTo>
                  <a:pt x="46193" y="6184"/>
                  <a:pt x="46124" y="6199"/>
                  <a:pt x="46045" y="6188"/>
                </a:cubicBezTo>
                <a:cubicBezTo>
                  <a:pt x="46045" y="6230"/>
                  <a:pt x="46068" y="6235"/>
                  <a:pt x="46104" y="6211"/>
                </a:cubicBezTo>
                <a:cubicBezTo>
                  <a:pt x="46137" y="6224"/>
                  <a:pt x="46218" y="6313"/>
                  <a:pt x="46251" y="6254"/>
                </a:cubicBezTo>
                <a:cubicBezTo>
                  <a:pt x="46221" y="6254"/>
                  <a:pt x="46214" y="6215"/>
                  <a:pt x="46251" y="6211"/>
                </a:cubicBezTo>
                <a:cubicBezTo>
                  <a:pt x="46289" y="6240"/>
                  <a:pt x="46413" y="6210"/>
                  <a:pt x="46486" y="6211"/>
                </a:cubicBezTo>
                <a:cubicBezTo>
                  <a:pt x="46499" y="6211"/>
                  <a:pt x="46525" y="6232"/>
                  <a:pt x="46515" y="6232"/>
                </a:cubicBezTo>
                <a:cubicBezTo>
                  <a:pt x="46597" y="6227"/>
                  <a:pt x="46718" y="6218"/>
                  <a:pt x="46749" y="6166"/>
                </a:cubicBezTo>
                <a:cubicBezTo>
                  <a:pt x="46591" y="6138"/>
                  <a:pt x="46492" y="6154"/>
                  <a:pt x="46339" y="6166"/>
                </a:cubicBezTo>
                <a:close/>
                <a:moveTo>
                  <a:pt x="23946" y="6188"/>
                </a:moveTo>
                <a:cubicBezTo>
                  <a:pt x="23997" y="6190"/>
                  <a:pt x="24021" y="6172"/>
                  <a:pt x="24034" y="6144"/>
                </a:cubicBezTo>
                <a:cubicBezTo>
                  <a:pt x="23984" y="6144"/>
                  <a:pt x="23959" y="6162"/>
                  <a:pt x="23946" y="6188"/>
                </a:cubicBezTo>
                <a:close/>
                <a:moveTo>
                  <a:pt x="48273" y="6144"/>
                </a:moveTo>
                <a:cubicBezTo>
                  <a:pt x="48273" y="6166"/>
                  <a:pt x="48273" y="6188"/>
                  <a:pt x="48273" y="6211"/>
                </a:cubicBezTo>
                <a:cubicBezTo>
                  <a:pt x="48388" y="6245"/>
                  <a:pt x="48333" y="6153"/>
                  <a:pt x="48390" y="6144"/>
                </a:cubicBezTo>
                <a:cubicBezTo>
                  <a:pt x="48437" y="6147"/>
                  <a:pt x="48414" y="6200"/>
                  <a:pt x="48479" y="6188"/>
                </a:cubicBezTo>
                <a:cubicBezTo>
                  <a:pt x="48477" y="6158"/>
                  <a:pt x="48492" y="6141"/>
                  <a:pt x="48508" y="6123"/>
                </a:cubicBezTo>
                <a:cubicBezTo>
                  <a:pt x="48423" y="6126"/>
                  <a:pt x="48316" y="6111"/>
                  <a:pt x="48273" y="6144"/>
                </a:cubicBezTo>
                <a:close/>
                <a:moveTo>
                  <a:pt x="39480" y="6144"/>
                </a:moveTo>
                <a:cubicBezTo>
                  <a:pt x="39490" y="6144"/>
                  <a:pt x="39499" y="6178"/>
                  <a:pt x="39539" y="6166"/>
                </a:cubicBezTo>
                <a:cubicBezTo>
                  <a:pt x="39549" y="6164"/>
                  <a:pt x="39555" y="6125"/>
                  <a:pt x="39569" y="6123"/>
                </a:cubicBezTo>
                <a:cubicBezTo>
                  <a:pt x="39477" y="6151"/>
                  <a:pt x="39485" y="6116"/>
                  <a:pt x="39363" y="6123"/>
                </a:cubicBezTo>
                <a:cubicBezTo>
                  <a:pt x="39342" y="6205"/>
                  <a:pt x="39435" y="6148"/>
                  <a:pt x="39480" y="6144"/>
                </a:cubicBezTo>
                <a:close/>
                <a:moveTo>
                  <a:pt x="37810" y="6166"/>
                </a:moveTo>
                <a:cubicBezTo>
                  <a:pt x="37862" y="6162"/>
                  <a:pt x="37956" y="6188"/>
                  <a:pt x="37927" y="6123"/>
                </a:cubicBezTo>
                <a:cubicBezTo>
                  <a:pt x="37873" y="6126"/>
                  <a:pt x="37829" y="6137"/>
                  <a:pt x="37810" y="6166"/>
                </a:cubicBezTo>
                <a:close/>
                <a:moveTo>
                  <a:pt x="33794" y="6144"/>
                </a:moveTo>
                <a:cubicBezTo>
                  <a:pt x="33893" y="6211"/>
                  <a:pt x="33883" y="6063"/>
                  <a:pt x="33794" y="6144"/>
                </a:cubicBezTo>
                <a:close/>
                <a:moveTo>
                  <a:pt x="33267" y="6166"/>
                </a:moveTo>
                <a:cubicBezTo>
                  <a:pt x="33286" y="6181"/>
                  <a:pt x="33394" y="6160"/>
                  <a:pt x="33384" y="6144"/>
                </a:cubicBezTo>
                <a:cubicBezTo>
                  <a:pt x="33344" y="6103"/>
                  <a:pt x="33254" y="6157"/>
                  <a:pt x="33267" y="6166"/>
                </a:cubicBezTo>
                <a:close/>
                <a:moveTo>
                  <a:pt x="41356" y="6100"/>
                </a:moveTo>
                <a:cubicBezTo>
                  <a:pt x="41331" y="6084"/>
                  <a:pt x="41272" y="6114"/>
                  <a:pt x="41268" y="6123"/>
                </a:cubicBezTo>
                <a:cubicBezTo>
                  <a:pt x="41232" y="6195"/>
                  <a:pt x="41428" y="6147"/>
                  <a:pt x="41356" y="6100"/>
                </a:cubicBezTo>
                <a:close/>
                <a:moveTo>
                  <a:pt x="55102" y="6123"/>
                </a:moveTo>
                <a:cubicBezTo>
                  <a:pt x="55121" y="6138"/>
                  <a:pt x="55229" y="6116"/>
                  <a:pt x="55219" y="6100"/>
                </a:cubicBezTo>
                <a:cubicBezTo>
                  <a:pt x="55180" y="6060"/>
                  <a:pt x="55090" y="6113"/>
                  <a:pt x="55102" y="6123"/>
                </a:cubicBezTo>
                <a:close/>
                <a:moveTo>
                  <a:pt x="51556" y="6166"/>
                </a:moveTo>
                <a:cubicBezTo>
                  <a:pt x="51549" y="6127"/>
                  <a:pt x="51585" y="6057"/>
                  <a:pt x="51498" y="6078"/>
                </a:cubicBezTo>
                <a:cubicBezTo>
                  <a:pt x="51502" y="6120"/>
                  <a:pt x="51517" y="6152"/>
                  <a:pt x="51556" y="6166"/>
                </a:cubicBezTo>
                <a:close/>
                <a:moveTo>
                  <a:pt x="50208" y="6144"/>
                </a:moveTo>
                <a:cubicBezTo>
                  <a:pt x="50114" y="6150"/>
                  <a:pt x="50084" y="6106"/>
                  <a:pt x="49974" y="6123"/>
                </a:cubicBezTo>
                <a:cubicBezTo>
                  <a:pt x="49962" y="6212"/>
                  <a:pt x="50156" y="6147"/>
                  <a:pt x="50237" y="6166"/>
                </a:cubicBezTo>
                <a:cubicBezTo>
                  <a:pt x="50259" y="6105"/>
                  <a:pt x="50141" y="6036"/>
                  <a:pt x="50090" y="6100"/>
                </a:cubicBezTo>
                <a:cubicBezTo>
                  <a:pt x="50145" y="6103"/>
                  <a:pt x="50189" y="6115"/>
                  <a:pt x="50208" y="6144"/>
                </a:cubicBezTo>
                <a:close/>
                <a:moveTo>
                  <a:pt x="49886" y="6078"/>
                </a:moveTo>
                <a:cubicBezTo>
                  <a:pt x="49879" y="6105"/>
                  <a:pt x="49853" y="6093"/>
                  <a:pt x="49827" y="6078"/>
                </a:cubicBezTo>
                <a:cubicBezTo>
                  <a:pt x="49781" y="6170"/>
                  <a:pt x="50006" y="6103"/>
                  <a:pt x="49886" y="6078"/>
                </a:cubicBezTo>
                <a:close/>
                <a:moveTo>
                  <a:pt x="49475" y="6211"/>
                </a:moveTo>
                <a:cubicBezTo>
                  <a:pt x="49542" y="6217"/>
                  <a:pt x="49585" y="6205"/>
                  <a:pt x="49592" y="6166"/>
                </a:cubicBezTo>
                <a:cubicBezTo>
                  <a:pt x="49483" y="6152"/>
                  <a:pt x="49614" y="6093"/>
                  <a:pt x="49504" y="6078"/>
                </a:cubicBezTo>
                <a:cubicBezTo>
                  <a:pt x="49526" y="6146"/>
                  <a:pt x="49454" y="6144"/>
                  <a:pt x="49475" y="6211"/>
                </a:cubicBezTo>
                <a:close/>
                <a:moveTo>
                  <a:pt x="49241" y="6100"/>
                </a:moveTo>
                <a:cubicBezTo>
                  <a:pt x="49211" y="6100"/>
                  <a:pt x="49206" y="6082"/>
                  <a:pt x="49182" y="6078"/>
                </a:cubicBezTo>
                <a:cubicBezTo>
                  <a:pt x="49098" y="6123"/>
                  <a:pt x="49241" y="6148"/>
                  <a:pt x="49241" y="6100"/>
                </a:cubicBezTo>
                <a:close/>
                <a:moveTo>
                  <a:pt x="47951" y="6100"/>
                </a:moveTo>
                <a:cubicBezTo>
                  <a:pt x="47935" y="6111"/>
                  <a:pt x="47957" y="6150"/>
                  <a:pt x="47922" y="6144"/>
                </a:cubicBezTo>
                <a:cubicBezTo>
                  <a:pt x="47867" y="6093"/>
                  <a:pt x="47786" y="6102"/>
                  <a:pt x="47746" y="6166"/>
                </a:cubicBezTo>
                <a:cubicBezTo>
                  <a:pt x="47928" y="6170"/>
                  <a:pt x="47972" y="6142"/>
                  <a:pt x="48127" y="6166"/>
                </a:cubicBezTo>
                <a:cubicBezTo>
                  <a:pt x="48163" y="6079"/>
                  <a:pt x="47999" y="6070"/>
                  <a:pt x="47951" y="6100"/>
                </a:cubicBezTo>
                <a:close/>
                <a:moveTo>
                  <a:pt x="36872" y="6166"/>
                </a:moveTo>
                <a:cubicBezTo>
                  <a:pt x="36927" y="6162"/>
                  <a:pt x="36937" y="6192"/>
                  <a:pt x="36989" y="6188"/>
                </a:cubicBezTo>
                <a:cubicBezTo>
                  <a:pt x="37015" y="6132"/>
                  <a:pt x="36864" y="6051"/>
                  <a:pt x="36930" y="6100"/>
                </a:cubicBezTo>
                <a:cubicBezTo>
                  <a:pt x="36939" y="6144"/>
                  <a:pt x="36891" y="6144"/>
                  <a:pt x="36872" y="6166"/>
                </a:cubicBezTo>
                <a:close/>
                <a:moveTo>
                  <a:pt x="55249" y="6100"/>
                </a:moveTo>
                <a:cubicBezTo>
                  <a:pt x="55272" y="6106"/>
                  <a:pt x="55307" y="6102"/>
                  <a:pt x="55307" y="6123"/>
                </a:cubicBezTo>
                <a:cubicBezTo>
                  <a:pt x="55304" y="6207"/>
                  <a:pt x="55175" y="6141"/>
                  <a:pt x="55162" y="6144"/>
                </a:cubicBezTo>
                <a:cubicBezTo>
                  <a:pt x="55147" y="6148"/>
                  <a:pt x="55117" y="6211"/>
                  <a:pt x="55162" y="6211"/>
                </a:cubicBezTo>
                <a:cubicBezTo>
                  <a:pt x="55162" y="6188"/>
                  <a:pt x="55213" y="6182"/>
                  <a:pt x="55219" y="6211"/>
                </a:cubicBezTo>
                <a:cubicBezTo>
                  <a:pt x="55220" y="6233"/>
                  <a:pt x="55195" y="6237"/>
                  <a:pt x="55192" y="6254"/>
                </a:cubicBezTo>
                <a:cubicBezTo>
                  <a:pt x="55248" y="6261"/>
                  <a:pt x="55249" y="6224"/>
                  <a:pt x="55278" y="6211"/>
                </a:cubicBezTo>
                <a:cubicBezTo>
                  <a:pt x="55307" y="6211"/>
                  <a:pt x="55313" y="6193"/>
                  <a:pt x="55337" y="6188"/>
                </a:cubicBezTo>
                <a:cubicBezTo>
                  <a:pt x="55392" y="6230"/>
                  <a:pt x="55391" y="6175"/>
                  <a:pt x="55484" y="6188"/>
                </a:cubicBezTo>
                <a:cubicBezTo>
                  <a:pt x="55521" y="6118"/>
                  <a:pt x="55389" y="6172"/>
                  <a:pt x="55425" y="6100"/>
                </a:cubicBezTo>
                <a:cubicBezTo>
                  <a:pt x="55506" y="6130"/>
                  <a:pt x="55526" y="6013"/>
                  <a:pt x="55484" y="6078"/>
                </a:cubicBezTo>
                <a:cubicBezTo>
                  <a:pt x="55380" y="6069"/>
                  <a:pt x="55317" y="6045"/>
                  <a:pt x="55249" y="6100"/>
                </a:cubicBezTo>
                <a:close/>
                <a:moveTo>
                  <a:pt x="51879" y="6144"/>
                </a:moveTo>
                <a:cubicBezTo>
                  <a:pt x="51883" y="6082"/>
                  <a:pt x="51795" y="6090"/>
                  <a:pt x="51761" y="6057"/>
                </a:cubicBezTo>
                <a:cubicBezTo>
                  <a:pt x="51766" y="6119"/>
                  <a:pt x="51580" y="6039"/>
                  <a:pt x="51585" y="6100"/>
                </a:cubicBezTo>
                <a:cubicBezTo>
                  <a:pt x="51620" y="6105"/>
                  <a:pt x="51617" y="6135"/>
                  <a:pt x="51614" y="6166"/>
                </a:cubicBezTo>
                <a:cubicBezTo>
                  <a:pt x="51724" y="6190"/>
                  <a:pt x="51709" y="6120"/>
                  <a:pt x="51761" y="6100"/>
                </a:cubicBezTo>
                <a:cubicBezTo>
                  <a:pt x="51768" y="6127"/>
                  <a:pt x="51794" y="6114"/>
                  <a:pt x="51820" y="6100"/>
                </a:cubicBezTo>
                <a:cubicBezTo>
                  <a:pt x="51823" y="6127"/>
                  <a:pt x="51829" y="6153"/>
                  <a:pt x="51879" y="6144"/>
                </a:cubicBezTo>
                <a:close/>
                <a:moveTo>
                  <a:pt x="48918" y="6123"/>
                </a:moveTo>
                <a:cubicBezTo>
                  <a:pt x="48857" y="6116"/>
                  <a:pt x="48962" y="6063"/>
                  <a:pt x="48860" y="6057"/>
                </a:cubicBezTo>
                <a:cubicBezTo>
                  <a:pt x="48827" y="6177"/>
                  <a:pt x="48626" y="6039"/>
                  <a:pt x="48567" y="6144"/>
                </a:cubicBezTo>
                <a:cubicBezTo>
                  <a:pt x="48606" y="6144"/>
                  <a:pt x="48644" y="6144"/>
                  <a:pt x="48684" y="6144"/>
                </a:cubicBezTo>
                <a:cubicBezTo>
                  <a:pt x="48648" y="6218"/>
                  <a:pt x="48786" y="6269"/>
                  <a:pt x="48801" y="6232"/>
                </a:cubicBezTo>
                <a:cubicBezTo>
                  <a:pt x="48750" y="6227"/>
                  <a:pt x="48734" y="6195"/>
                  <a:pt x="48743" y="6144"/>
                </a:cubicBezTo>
                <a:cubicBezTo>
                  <a:pt x="48808" y="6108"/>
                  <a:pt x="48902" y="6150"/>
                  <a:pt x="48918" y="6123"/>
                </a:cubicBezTo>
                <a:close/>
                <a:moveTo>
                  <a:pt x="41972" y="6100"/>
                </a:moveTo>
                <a:cubicBezTo>
                  <a:pt x="41991" y="6100"/>
                  <a:pt x="42011" y="6100"/>
                  <a:pt x="42031" y="6100"/>
                </a:cubicBezTo>
                <a:cubicBezTo>
                  <a:pt x="42031" y="6086"/>
                  <a:pt x="42031" y="6072"/>
                  <a:pt x="42031" y="6057"/>
                </a:cubicBezTo>
                <a:cubicBezTo>
                  <a:pt x="42011" y="6057"/>
                  <a:pt x="41991" y="6057"/>
                  <a:pt x="41972" y="6057"/>
                </a:cubicBezTo>
                <a:cubicBezTo>
                  <a:pt x="41972" y="6072"/>
                  <a:pt x="41972" y="6086"/>
                  <a:pt x="41972" y="6100"/>
                </a:cubicBezTo>
                <a:close/>
                <a:moveTo>
                  <a:pt x="55600" y="6057"/>
                </a:moveTo>
                <a:cubicBezTo>
                  <a:pt x="55618" y="6160"/>
                  <a:pt x="55804" y="6063"/>
                  <a:pt x="55836" y="6034"/>
                </a:cubicBezTo>
                <a:cubicBezTo>
                  <a:pt x="55722" y="6064"/>
                  <a:pt x="55683" y="6024"/>
                  <a:pt x="55600" y="6057"/>
                </a:cubicBezTo>
                <a:close/>
                <a:moveTo>
                  <a:pt x="51029" y="6078"/>
                </a:moveTo>
                <a:cubicBezTo>
                  <a:pt x="51160" y="6064"/>
                  <a:pt x="50813" y="6051"/>
                  <a:pt x="50853" y="6034"/>
                </a:cubicBezTo>
                <a:cubicBezTo>
                  <a:pt x="50832" y="6105"/>
                  <a:pt x="50987" y="6083"/>
                  <a:pt x="51029" y="6078"/>
                </a:cubicBezTo>
                <a:close/>
                <a:moveTo>
                  <a:pt x="50267" y="6100"/>
                </a:moveTo>
                <a:cubicBezTo>
                  <a:pt x="50327" y="6114"/>
                  <a:pt x="50459" y="6073"/>
                  <a:pt x="50472" y="6123"/>
                </a:cubicBezTo>
                <a:cubicBezTo>
                  <a:pt x="50416" y="6132"/>
                  <a:pt x="50294" y="6093"/>
                  <a:pt x="50324" y="6166"/>
                </a:cubicBezTo>
                <a:cubicBezTo>
                  <a:pt x="50426" y="6177"/>
                  <a:pt x="50489" y="6158"/>
                  <a:pt x="50560" y="6144"/>
                </a:cubicBezTo>
                <a:cubicBezTo>
                  <a:pt x="50817" y="6128"/>
                  <a:pt x="50535" y="6139"/>
                  <a:pt x="50501" y="6100"/>
                </a:cubicBezTo>
                <a:cubicBezTo>
                  <a:pt x="50518" y="6063"/>
                  <a:pt x="50640" y="6102"/>
                  <a:pt x="50647" y="6057"/>
                </a:cubicBezTo>
                <a:cubicBezTo>
                  <a:pt x="50519" y="6031"/>
                  <a:pt x="50355" y="6039"/>
                  <a:pt x="50267" y="6100"/>
                </a:cubicBezTo>
                <a:close/>
                <a:moveTo>
                  <a:pt x="49798" y="6100"/>
                </a:moveTo>
                <a:cubicBezTo>
                  <a:pt x="49688" y="6124"/>
                  <a:pt x="49751" y="6018"/>
                  <a:pt x="49652" y="6034"/>
                </a:cubicBezTo>
                <a:cubicBezTo>
                  <a:pt x="49647" y="6061"/>
                  <a:pt x="49642" y="6087"/>
                  <a:pt x="49592" y="6078"/>
                </a:cubicBezTo>
                <a:cubicBezTo>
                  <a:pt x="49615" y="6127"/>
                  <a:pt x="49610" y="6198"/>
                  <a:pt x="49681" y="6211"/>
                </a:cubicBezTo>
                <a:cubicBezTo>
                  <a:pt x="49687" y="6193"/>
                  <a:pt x="49706" y="6185"/>
                  <a:pt x="49738" y="6188"/>
                </a:cubicBezTo>
                <a:cubicBezTo>
                  <a:pt x="49767" y="6148"/>
                  <a:pt x="49652" y="6115"/>
                  <a:pt x="49738" y="6100"/>
                </a:cubicBezTo>
                <a:cubicBezTo>
                  <a:pt x="49739" y="6123"/>
                  <a:pt x="49790" y="6128"/>
                  <a:pt x="49798" y="6100"/>
                </a:cubicBezTo>
                <a:close/>
                <a:moveTo>
                  <a:pt x="43408" y="6078"/>
                </a:moveTo>
                <a:cubicBezTo>
                  <a:pt x="43437" y="6078"/>
                  <a:pt x="43466" y="6078"/>
                  <a:pt x="43496" y="6078"/>
                </a:cubicBezTo>
                <a:cubicBezTo>
                  <a:pt x="43500" y="6039"/>
                  <a:pt x="43466" y="6027"/>
                  <a:pt x="43408" y="6034"/>
                </a:cubicBezTo>
                <a:cubicBezTo>
                  <a:pt x="43408" y="6049"/>
                  <a:pt x="43408" y="6064"/>
                  <a:pt x="43408" y="6078"/>
                </a:cubicBezTo>
                <a:close/>
                <a:moveTo>
                  <a:pt x="38513" y="6057"/>
                </a:moveTo>
                <a:cubicBezTo>
                  <a:pt x="38612" y="6123"/>
                  <a:pt x="38602" y="5975"/>
                  <a:pt x="38513" y="6057"/>
                </a:cubicBezTo>
                <a:close/>
                <a:moveTo>
                  <a:pt x="51732" y="6013"/>
                </a:moveTo>
                <a:cubicBezTo>
                  <a:pt x="51713" y="6013"/>
                  <a:pt x="51693" y="6013"/>
                  <a:pt x="51674" y="6013"/>
                </a:cubicBezTo>
                <a:cubicBezTo>
                  <a:pt x="51650" y="6018"/>
                  <a:pt x="51615" y="6013"/>
                  <a:pt x="51614" y="6034"/>
                </a:cubicBezTo>
                <a:cubicBezTo>
                  <a:pt x="51659" y="6031"/>
                  <a:pt x="51723" y="6042"/>
                  <a:pt x="51732" y="6013"/>
                </a:cubicBezTo>
                <a:close/>
                <a:moveTo>
                  <a:pt x="45635" y="6013"/>
                </a:moveTo>
                <a:cubicBezTo>
                  <a:pt x="45615" y="6013"/>
                  <a:pt x="45597" y="6013"/>
                  <a:pt x="45577" y="6013"/>
                </a:cubicBezTo>
                <a:cubicBezTo>
                  <a:pt x="45554" y="6018"/>
                  <a:pt x="45519" y="6013"/>
                  <a:pt x="45518" y="6034"/>
                </a:cubicBezTo>
                <a:cubicBezTo>
                  <a:pt x="45562" y="6031"/>
                  <a:pt x="45627" y="6042"/>
                  <a:pt x="45635" y="6013"/>
                </a:cubicBezTo>
                <a:close/>
                <a:moveTo>
                  <a:pt x="44375" y="6034"/>
                </a:moveTo>
                <a:cubicBezTo>
                  <a:pt x="44277" y="5968"/>
                  <a:pt x="44287" y="6116"/>
                  <a:pt x="44375" y="6034"/>
                </a:cubicBezTo>
                <a:close/>
                <a:moveTo>
                  <a:pt x="54457" y="6034"/>
                </a:moveTo>
                <a:cubicBezTo>
                  <a:pt x="54509" y="6036"/>
                  <a:pt x="54533" y="6018"/>
                  <a:pt x="54546" y="5991"/>
                </a:cubicBezTo>
                <a:cubicBezTo>
                  <a:pt x="54498" y="5992"/>
                  <a:pt x="54444" y="5988"/>
                  <a:pt x="54457" y="6034"/>
                </a:cubicBezTo>
                <a:close/>
                <a:moveTo>
                  <a:pt x="51820" y="6034"/>
                </a:moveTo>
                <a:cubicBezTo>
                  <a:pt x="51875" y="6025"/>
                  <a:pt x="51997" y="6064"/>
                  <a:pt x="51967" y="5991"/>
                </a:cubicBezTo>
                <a:cubicBezTo>
                  <a:pt x="51893" y="5988"/>
                  <a:pt x="51825" y="5986"/>
                  <a:pt x="51820" y="6034"/>
                </a:cubicBezTo>
                <a:close/>
                <a:moveTo>
                  <a:pt x="46369" y="6057"/>
                </a:moveTo>
                <a:cubicBezTo>
                  <a:pt x="46447" y="6072"/>
                  <a:pt x="46425" y="6011"/>
                  <a:pt x="46456" y="5991"/>
                </a:cubicBezTo>
                <a:cubicBezTo>
                  <a:pt x="46392" y="5986"/>
                  <a:pt x="46363" y="6009"/>
                  <a:pt x="46369" y="6057"/>
                </a:cubicBezTo>
                <a:close/>
                <a:moveTo>
                  <a:pt x="40799" y="6034"/>
                </a:moveTo>
                <a:cubicBezTo>
                  <a:pt x="40874" y="6032"/>
                  <a:pt x="40939" y="6022"/>
                  <a:pt x="40976" y="5991"/>
                </a:cubicBezTo>
                <a:cubicBezTo>
                  <a:pt x="40897" y="5991"/>
                  <a:pt x="40802" y="5979"/>
                  <a:pt x="40799" y="6034"/>
                </a:cubicBezTo>
                <a:close/>
                <a:moveTo>
                  <a:pt x="40096" y="6100"/>
                </a:moveTo>
                <a:cubicBezTo>
                  <a:pt x="40103" y="6084"/>
                  <a:pt x="40121" y="6075"/>
                  <a:pt x="40154" y="6078"/>
                </a:cubicBezTo>
                <a:cubicBezTo>
                  <a:pt x="40151" y="6022"/>
                  <a:pt x="40112" y="5993"/>
                  <a:pt x="40038" y="5991"/>
                </a:cubicBezTo>
                <a:cubicBezTo>
                  <a:pt x="40033" y="6045"/>
                  <a:pt x="40032" y="6097"/>
                  <a:pt x="40096" y="6100"/>
                </a:cubicBezTo>
                <a:close/>
                <a:moveTo>
                  <a:pt x="56421" y="5991"/>
                </a:moveTo>
                <a:cubicBezTo>
                  <a:pt x="56406" y="6078"/>
                  <a:pt x="56626" y="6031"/>
                  <a:pt x="56598" y="5968"/>
                </a:cubicBezTo>
                <a:cubicBezTo>
                  <a:pt x="56508" y="5952"/>
                  <a:pt x="56490" y="5991"/>
                  <a:pt x="56421" y="5991"/>
                </a:cubicBezTo>
                <a:close/>
                <a:moveTo>
                  <a:pt x="52054" y="6057"/>
                </a:moveTo>
                <a:cubicBezTo>
                  <a:pt x="52120" y="6002"/>
                  <a:pt x="52264" y="6051"/>
                  <a:pt x="52318" y="5991"/>
                </a:cubicBezTo>
                <a:cubicBezTo>
                  <a:pt x="52280" y="5995"/>
                  <a:pt x="52280" y="5953"/>
                  <a:pt x="52260" y="5946"/>
                </a:cubicBezTo>
                <a:cubicBezTo>
                  <a:pt x="52231" y="5937"/>
                  <a:pt x="52237" y="5967"/>
                  <a:pt x="52231" y="5968"/>
                </a:cubicBezTo>
                <a:cubicBezTo>
                  <a:pt x="52202" y="5974"/>
                  <a:pt x="52194" y="5945"/>
                  <a:pt x="52172" y="5946"/>
                </a:cubicBezTo>
                <a:cubicBezTo>
                  <a:pt x="52134" y="5949"/>
                  <a:pt x="52161" y="6004"/>
                  <a:pt x="52113" y="5968"/>
                </a:cubicBezTo>
                <a:cubicBezTo>
                  <a:pt x="52096" y="5955"/>
                  <a:pt x="52057" y="6008"/>
                  <a:pt x="52024" y="5991"/>
                </a:cubicBezTo>
                <a:cubicBezTo>
                  <a:pt x="52029" y="6027"/>
                  <a:pt x="51930" y="6130"/>
                  <a:pt x="52054" y="6123"/>
                </a:cubicBezTo>
                <a:cubicBezTo>
                  <a:pt x="52095" y="6111"/>
                  <a:pt x="52051" y="6059"/>
                  <a:pt x="52054" y="6057"/>
                </a:cubicBezTo>
                <a:close/>
                <a:moveTo>
                  <a:pt x="51996" y="6188"/>
                </a:moveTo>
                <a:cubicBezTo>
                  <a:pt x="52024" y="6188"/>
                  <a:pt x="52054" y="6188"/>
                  <a:pt x="52084" y="6188"/>
                </a:cubicBezTo>
                <a:cubicBezTo>
                  <a:pt x="52079" y="6163"/>
                  <a:pt x="52089" y="6126"/>
                  <a:pt x="52054" y="6123"/>
                </a:cubicBezTo>
                <a:cubicBezTo>
                  <a:pt x="52047" y="6154"/>
                  <a:pt x="52006" y="6160"/>
                  <a:pt x="51996" y="6188"/>
                </a:cubicBezTo>
                <a:close/>
                <a:moveTo>
                  <a:pt x="43613" y="5968"/>
                </a:moveTo>
                <a:cubicBezTo>
                  <a:pt x="43657" y="5973"/>
                  <a:pt x="43722" y="5961"/>
                  <a:pt x="43731" y="5991"/>
                </a:cubicBezTo>
                <a:cubicBezTo>
                  <a:pt x="43743" y="6051"/>
                  <a:pt x="43621" y="6012"/>
                  <a:pt x="43613" y="6057"/>
                </a:cubicBezTo>
                <a:cubicBezTo>
                  <a:pt x="43719" y="6064"/>
                  <a:pt x="43721" y="6115"/>
                  <a:pt x="43818" y="6078"/>
                </a:cubicBezTo>
                <a:cubicBezTo>
                  <a:pt x="43833" y="6009"/>
                  <a:pt x="43754" y="5992"/>
                  <a:pt x="43818" y="5946"/>
                </a:cubicBezTo>
                <a:cubicBezTo>
                  <a:pt x="43763" y="5950"/>
                  <a:pt x="43529" y="5932"/>
                  <a:pt x="43613" y="5968"/>
                </a:cubicBezTo>
                <a:close/>
                <a:moveTo>
                  <a:pt x="42177" y="6034"/>
                </a:moveTo>
                <a:cubicBezTo>
                  <a:pt x="42131" y="5956"/>
                  <a:pt x="42276" y="6021"/>
                  <a:pt x="42265" y="5968"/>
                </a:cubicBezTo>
                <a:cubicBezTo>
                  <a:pt x="42182" y="5986"/>
                  <a:pt x="42189" y="5937"/>
                  <a:pt x="42118" y="5946"/>
                </a:cubicBezTo>
                <a:cubicBezTo>
                  <a:pt x="42110" y="5997"/>
                  <a:pt x="42125" y="6030"/>
                  <a:pt x="42177" y="6034"/>
                </a:cubicBezTo>
                <a:close/>
                <a:moveTo>
                  <a:pt x="41122" y="6034"/>
                </a:moveTo>
                <a:cubicBezTo>
                  <a:pt x="41192" y="6021"/>
                  <a:pt x="41334" y="6063"/>
                  <a:pt x="41356" y="6013"/>
                </a:cubicBezTo>
                <a:cubicBezTo>
                  <a:pt x="41322" y="6009"/>
                  <a:pt x="41324" y="5977"/>
                  <a:pt x="41327" y="5946"/>
                </a:cubicBezTo>
                <a:cubicBezTo>
                  <a:pt x="41259" y="5976"/>
                  <a:pt x="41108" y="5943"/>
                  <a:pt x="41122" y="6034"/>
                </a:cubicBezTo>
                <a:close/>
                <a:moveTo>
                  <a:pt x="40447" y="6123"/>
                </a:moveTo>
                <a:cubicBezTo>
                  <a:pt x="40504" y="6081"/>
                  <a:pt x="40501" y="6136"/>
                  <a:pt x="40595" y="6123"/>
                </a:cubicBezTo>
                <a:cubicBezTo>
                  <a:pt x="40630" y="6051"/>
                  <a:pt x="40499" y="6106"/>
                  <a:pt x="40535" y="6034"/>
                </a:cubicBezTo>
                <a:cubicBezTo>
                  <a:pt x="40634" y="6039"/>
                  <a:pt x="40666" y="6073"/>
                  <a:pt x="40770" y="6034"/>
                </a:cubicBezTo>
                <a:cubicBezTo>
                  <a:pt x="40777" y="5993"/>
                  <a:pt x="40737" y="5986"/>
                  <a:pt x="40741" y="5946"/>
                </a:cubicBezTo>
                <a:cubicBezTo>
                  <a:pt x="40633" y="5953"/>
                  <a:pt x="40636" y="6043"/>
                  <a:pt x="40477" y="6013"/>
                </a:cubicBezTo>
                <a:cubicBezTo>
                  <a:pt x="40535" y="6088"/>
                  <a:pt x="40377" y="6109"/>
                  <a:pt x="40447" y="6123"/>
                </a:cubicBezTo>
                <a:close/>
                <a:moveTo>
                  <a:pt x="43291" y="5946"/>
                </a:moveTo>
                <a:cubicBezTo>
                  <a:pt x="43192" y="5880"/>
                  <a:pt x="43202" y="6028"/>
                  <a:pt x="43291" y="5946"/>
                </a:cubicBezTo>
                <a:close/>
                <a:moveTo>
                  <a:pt x="46075" y="5946"/>
                </a:moveTo>
                <a:cubicBezTo>
                  <a:pt x="46095" y="5946"/>
                  <a:pt x="46114" y="5946"/>
                  <a:pt x="46134" y="5946"/>
                </a:cubicBezTo>
                <a:cubicBezTo>
                  <a:pt x="46134" y="5932"/>
                  <a:pt x="46134" y="5917"/>
                  <a:pt x="46134" y="5902"/>
                </a:cubicBezTo>
                <a:cubicBezTo>
                  <a:pt x="46114" y="5902"/>
                  <a:pt x="46095" y="5902"/>
                  <a:pt x="46075" y="5902"/>
                </a:cubicBezTo>
                <a:cubicBezTo>
                  <a:pt x="46075" y="5917"/>
                  <a:pt x="46075" y="5932"/>
                  <a:pt x="46075" y="5946"/>
                </a:cubicBezTo>
                <a:close/>
                <a:moveTo>
                  <a:pt x="43349" y="5925"/>
                </a:moveTo>
                <a:cubicBezTo>
                  <a:pt x="43349" y="5946"/>
                  <a:pt x="43349" y="5968"/>
                  <a:pt x="43349" y="5991"/>
                </a:cubicBezTo>
                <a:cubicBezTo>
                  <a:pt x="43400" y="5989"/>
                  <a:pt x="43440" y="5995"/>
                  <a:pt x="43466" y="6013"/>
                </a:cubicBezTo>
                <a:cubicBezTo>
                  <a:pt x="43470" y="5985"/>
                  <a:pt x="43475" y="5961"/>
                  <a:pt x="43526" y="5968"/>
                </a:cubicBezTo>
                <a:cubicBezTo>
                  <a:pt x="43550" y="5885"/>
                  <a:pt x="43394" y="5890"/>
                  <a:pt x="43349" y="5925"/>
                </a:cubicBezTo>
                <a:close/>
                <a:moveTo>
                  <a:pt x="45753" y="5991"/>
                </a:moveTo>
                <a:cubicBezTo>
                  <a:pt x="45873" y="6013"/>
                  <a:pt x="45909" y="5860"/>
                  <a:pt x="45782" y="5881"/>
                </a:cubicBezTo>
                <a:cubicBezTo>
                  <a:pt x="45758" y="5905"/>
                  <a:pt x="45743" y="5940"/>
                  <a:pt x="45753" y="5991"/>
                </a:cubicBezTo>
                <a:close/>
                <a:moveTo>
                  <a:pt x="18553" y="5925"/>
                </a:moveTo>
                <a:cubicBezTo>
                  <a:pt x="18573" y="5925"/>
                  <a:pt x="18592" y="5925"/>
                  <a:pt x="18612" y="5925"/>
                </a:cubicBezTo>
                <a:cubicBezTo>
                  <a:pt x="18612" y="5910"/>
                  <a:pt x="18612" y="5895"/>
                  <a:pt x="18612" y="5881"/>
                </a:cubicBezTo>
                <a:cubicBezTo>
                  <a:pt x="18592" y="5881"/>
                  <a:pt x="18573" y="5881"/>
                  <a:pt x="18553" y="5881"/>
                </a:cubicBezTo>
                <a:cubicBezTo>
                  <a:pt x="18553" y="5895"/>
                  <a:pt x="18553" y="5910"/>
                  <a:pt x="18553" y="5925"/>
                </a:cubicBezTo>
                <a:close/>
                <a:moveTo>
                  <a:pt x="48977" y="5881"/>
                </a:moveTo>
                <a:cubicBezTo>
                  <a:pt x="48863" y="5894"/>
                  <a:pt x="48856" y="5898"/>
                  <a:pt x="48772" y="5859"/>
                </a:cubicBezTo>
                <a:cubicBezTo>
                  <a:pt x="48704" y="5955"/>
                  <a:pt x="49006" y="5953"/>
                  <a:pt x="48977" y="5881"/>
                </a:cubicBezTo>
                <a:close/>
                <a:moveTo>
                  <a:pt x="46310" y="5925"/>
                </a:moveTo>
                <a:cubicBezTo>
                  <a:pt x="46376" y="5931"/>
                  <a:pt x="46419" y="5919"/>
                  <a:pt x="46427" y="5881"/>
                </a:cubicBezTo>
                <a:cubicBezTo>
                  <a:pt x="46371" y="5886"/>
                  <a:pt x="46362" y="5856"/>
                  <a:pt x="46310" y="5859"/>
                </a:cubicBezTo>
                <a:cubicBezTo>
                  <a:pt x="46310" y="5881"/>
                  <a:pt x="46310" y="5902"/>
                  <a:pt x="46310" y="5925"/>
                </a:cubicBezTo>
                <a:close/>
                <a:moveTo>
                  <a:pt x="45577" y="5925"/>
                </a:moveTo>
                <a:cubicBezTo>
                  <a:pt x="45543" y="5928"/>
                  <a:pt x="45569" y="5950"/>
                  <a:pt x="45577" y="5946"/>
                </a:cubicBezTo>
                <a:cubicBezTo>
                  <a:pt x="45605" y="5932"/>
                  <a:pt x="45716" y="5874"/>
                  <a:pt x="45577" y="5859"/>
                </a:cubicBezTo>
                <a:cubicBezTo>
                  <a:pt x="45565" y="5893"/>
                  <a:pt x="45621" y="5919"/>
                  <a:pt x="45577" y="5925"/>
                </a:cubicBezTo>
                <a:close/>
                <a:moveTo>
                  <a:pt x="45049" y="5859"/>
                </a:moveTo>
                <a:cubicBezTo>
                  <a:pt x="45010" y="5895"/>
                  <a:pt x="44919" y="5892"/>
                  <a:pt x="44873" y="5925"/>
                </a:cubicBezTo>
                <a:cubicBezTo>
                  <a:pt x="44872" y="5911"/>
                  <a:pt x="44869" y="5898"/>
                  <a:pt x="44844" y="5902"/>
                </a:cubicBezTo>
                <a:cubicBezTo>
                  <a:pt x="44877" y="6022"/>
                  <a:pt x="45032" y="5900"/>
                  <a:pt x="45049" y="5902"/>
                </a:cubicBezTo>
                <a:cubicBezTo>
                  <a:pt x="45054" y="5903"/>
                  <a:pt x="45045" y="5943"/>
                  <a:pt x="45049" y="5946"/>
                </a:cubicBezTo>
                <a:cubicBezTo>
                  <a:pt x="45061" y="5955"/>
                  <a:pt x="45170" y="5953"/>
                  <a:pt x="45196" y="5968"/>
                </a:cubicBezTo>
                <a:cubicBezTo>
                  <a:pt x="45201" y="5956"/>
                  <a:pt x="45198" y="5919"/>
                  <a:pt x="45225" y="5925"/>
                </a:cubicBezTo>
                <a:cubicBezTo>
                  <a:pt x="45262" y="5932"/>
                  <a:pt x="45234" y="5961"/>
                  <a:pt x="45254" y="5968"/>
                </a:cubicBezTo>
                <a:cubicBezTo>
                  <a:pt x="45284" y="5980"/>
                  <a:pt x="45329" y="5952"/>
                  <a:pt x="45343" y="5946"/>
                </a:cubicBezTo>
                <a:cubicBezTo>
                  <a:pt x="45370" y="5934"/>
                  <a:pt x="45392" y="5928"/>
                  <a:pt x="45401" y="5902"/>
                </a:cubicBezTo>
                <a:cubicBezTo>
                  <a:pt x="45267" y="5900"/>
                  <a:pt x="45104" y="5920"/>
                  <a:pt x="45049" y="5859"/>
                </a:cubicBezTo>
                <a:close/>
                <a:moveTo>
                  <a:pt x="47864" y="5881"/>
                </a:moveTo>
                <a:cubicBezTo>
                  <a:pt x="47882" y="5881"/>
                  <a:pt x="47902" y="5881"/>
                  <a:pt x="47922" y="5881"/>
                </a:cubicBezTo>
                <a:cubicBezTo>
                  <a:pt x="47922" y="5866"/>
                  <a:pt x="47922" y="5851"/>
                  <a:pt x="47922" y="5836"/>
                </a:cubicBezTo>
                <a:cubicBezTo>
                  <a:pt x="47902" y="5836"/>
                  <a:pt x="47882" y="5836"/>
                  <a:pt x="47864" y="5836"/>
                </a:cubicBezTo>
                <a:cubicBezTo>
                  <a:pt x="47864" y="5851"/>
                  <a:pt x="47864" y="5866"/>
                  <a:pt x="47864" y="5881"/>
                </a:cubicBezTo>
                <a:close/>
                <a:moveTo>
                  <a:pt x="47716" y="5881"/>
                </a:moveTo>
                <a:cubicBezTo>
                  <a:pt x="47736" y="5881"/>
                  <a:pt x="47756" y="5881"/>
                  <a:pt x="47775" y="5881"/>
                </a:cubicBezTo>
                <a:cubicBezTo>
                  <a:pt x="47777" y="5853"/>
                  <a:pt x="47813" y="5850"/>
                  <a:pt x="47805" y="5814"/>
                </a:cubicBezTo>
                <a:cubicBezTo>
                  <a:pt x="47785" y="5814"/>
                  <a:pt x="47765" y="5814"/>
                  <a:pt x="47746" y="5814"/>
                </a:cubicBezTo>
                <a:cubicBezTo>
                  <a:pt x="47744" y="5842"/>
                  <a:pt x="47709" y="5844"/>
                  <a:pt x="47716" y="5881"/>
                </a:cubicBezTo>
                <a:close/>
                <a:moveTo>
                  <a:pt x="48860" y="5836"/>
                </a:moveTo>
                <a:cubicBezTo>
                  <a:pt x="48897" y="5866"/>
                  <a:pt x="49003" y="5871"/>
                  <a:pt x="49006" y="5814"/>
                </a:cubicBezTo>
                <a:cubicBezTo>
                  <a:pt x="48971" y="5786"/>
                  <a:pt x="48895" y="5805"/>
                  <a:pt x="48860" y="5836"/>
                </a:cubicBezTo>
                <a:close/>
                <a:moveTo>
                  <a:pt x="48596" y="5881"/>
                </a:moveTo>
                <a:cubicBezTo>
                  <a:pt x="48709" y="5898"/>
                  <a:pt x="48709" y="5775"/>
                  <a:pt x="48596" y="5792"/>
                </a:cubicBezTo>
                <a:cubicBezTo>
                  <a:pt x="48596" y="5821"/>
                  <a:pt x="48596" y="5851"/>
                  <a:pt x="48596" y="5881"/>
                </a:cubicBezTo>
                <a:close/>
                <a:moveTo>
                  <a:pt x="50120" y="5792"/>
                </a:moveTo>
                <a:cubicBezTo>
                  <a:pt x="50094" y="5764"/>
                  <a:pt x="50034" y="5793"/>
                  <a:pt x="50002" y="5792"/>
                </a:cubicBezTo>
                <a:cubicBezTo>
                  <a:pt x="50002" y="5792"/>
                  <a:pt x="49952" y="5748"/>
                  <a:pt x="49944" y="5792"/>
                </a:cubicBezTo>
                <a:cubicBezTo>
                  <a:pt x="49965" y="5809"/>
                  <a:pt x="50108" y="5841"/>
                  <a:pt x="50120" y="5792"/>
                </a:cubicBezTo>
                <a:close/>
                <a:moveTo>
                  <a:pt x="50501" y="5748"/>
                </a:moveTo>
                <a:cubicBezTo>
                  <a:pt x="50464" y="5782"/>
                  <a:pt x="50293" y="5770"/>
                  <a:pt x="50383" y="5792"/>
                </a:cubicBezTo>
                <a:cubicBezTo>
                  <a:pt x="50450" y="5809"/>
                  <a:pt x="50595" y="5796"/>
                  <a:pt x="50589" y="5770"/>
                </a:cubicBezTo>
                <a:cubicBezTo>
                  <a:pt x="50548" y="5771"/>
                  <a:pt x="50524" y="5760"/>
                  <a:pt x="50501" y="5748"/>
                </a:cubicBezTo>
                <a:close/>
                <a:moveTo>
                  <a:pt x="53226" y="5770"/>
                </a:moveTo>
                <a:cubicBezTo>
                  <a:pt x="53309" y="5767"/>
                  <a:pt x="53427" y="5789"/>
                  <a:pt x="53432" y="5726"/>
                </a:cubicBezTo>
                <a:cubicBezTo>
                  <a:pt x="53305" y="5745"/>
                  <a:pt x="53270" y="5707"/>
                  <a:pt x="53226" y="5770"/>
                </a:cubicBezTo>
                <a:close/>
                <a:moveTo>
                  <a:pt x="51087" y="5748"/>
                </a:moveTo>
                <a:cubicBezTo>
                  <a:pt x="51019" y="5755"/>
                  <a:pt x="50975" y="5745"/>
                  <a:pt x="50941" y="5726"/>
                </a:cubicBezTo>
                <a:cubicBezTo>
                  <a:pt x="50889" y="5824"/>
                  <a:pt x="51095" y="5805"/>
                  <a:pt x="51087" y="5748"/>
                </a:cubicBezTo>
                <a:close/>
                <a:moveTo>
                  <a:pt x="52200" y="5726"/>
                </a:moveTo>
                <a:cubicBezTo>
                  <a:pt x="52202" y="5725"/>
                  <a:pt x="52318" y="5719"/>
                  <a:pt x="52289" y="5705"/>
                </a:cubicBezTo>
                <a:cubicBezTo>
                  <a:pt x="52248" y="5683"/>
                  <a:pt x="52089" y="5705"/>
                  <a:pt x="52113" y="5726"/>
                </a:cubicBezTo>
                <a:cubicBezTo>
                  <a:pt x="52175" y="5726"/>
                  <a:pt x="52173" y="5748"/>
                  <a:pt x="52200" y="5726"/>
                </a:cubicBezTo>
                <a:close/>
                <a:moveTo>
                  <a:pt x="51585" y="5705"/>
                </a:moveTo>
                <a:cubicBezTo>
                  <a:pt x="51588" y="5800"/>
                  <a:pt x="51787" y="5725"/>
                  <a:pt x="51790" y="5682"/>
                </a:cubicBezTo>
                <a:cubicBezTo>
                  <a:pt x="51681" y="5705"/>
                  <a:pt x="51714" y="5729"/>
                  <a:pt x="51585" y="5705"/>
                </a:cubicBezTo>
                <a:close/>
                <a:moveTo>
                  <a:pt x="51322" y="5726"/>
                </a:moveTo>
                <a:cubicBezTo>
                  <a:pt x="51341" y="5726"/>
                  <a:pt x="51360" y="5726"/>
                  <a:pt x="51381" y="5726"/>
                </a:cubicBezTo>
                <a:cubicBezTo>
                  <a:pt x="51381" y="5712"/>
                  <a:pt x="51381" y="5697"/>
                  <a:pt x="51381" y="5682"/>
                </a:cubicBezTo>
                <a:cubicBezTo>
                  <a:pt x="51360" y="5682"/>
                  <a:pt x="51341" y="5682"/>
                  <a:pt x="51322" y="5682"/>
                </a:cubicBezTo>
                <a:cubicBezTo>
                  <a:pt x="51322" y="5697"/>
                  <a:pt x="51322" y="5712"/>
                  <a:pt x="51322" y="5726"/>
                </a:cubicBezTo>
                <a:close/>
                <a:moveTo>
                  <a:pt x="54429" y="5705"/>
                </a:moveTo>
                <a:cubicBezTo>
                  <a:pt x="54479" y="5705"/>
                  <a:pt x="54503" y="5687"/>
                  <a:pt x="54516" y="5660"/>
                </a:cubicBezTo>
                <a:cubicBezTo>
                  <a:pt x="54471" y="5663"/>
                  <a:pt x="54415" y="5657"/>
                  <a:pt x="54429" y="5705"/>
                </a:cubicBezTo>
                <a:close/>
                <a:moveTo>
                  <a:pt x="54106" y="5682"/>
                </a:moveTo>
                <a:cubicBezTo>
                  <a:pt x="54093" y="5677"/>
                  <a:pt x="54017" y="5660"/>
                  <a:pt x="54018" y="5660"/>
                </a:cubicBezTo>
                <a:cubicBezTo>
                  <a:pt x="54016" y="5661"/>
                  <a:pt x="54019" y="5680"/>
                  <a:pt x="54018" y="5682"/>
                </a:cubicBezTo>
                <a:cubicBezTo>
                  <a:pt x="54004" y="5693"/>
                  <a:pt x="53972" y="5655"/>
                  <a:pt x="53960" y="5660"/>
                </a:cubicBezTo>
                <a:cubicBezTo>
                  <a:pt x="53952" y="5692"/>
                  <a:pt x="53912" y="5697"/>
                  <a:pt x="53901" y="5726"/>
                </a:cubicBezTo>
                <a:cubicBezTo>
                  <a:pt x="54024" y="5749"/>
                  <a:pt x="54100" y="5680"/>
                  <a:pt x="54164" y="5726"/>
                </a:cubicBezTo>
                <a:cubicBezTo>
                  <a:pt x="54169" y="5683"/>
                  <a:pt x="54145" y="5694"/>
                  <a:pt x="54106" y="5682"/>
                </a:cubicBezTo>
                <a:close/>
                <a:moveTo>
                  <a:pt x="54986" y="5682"/>
                </a:moveTo>
                <a:cubicBezTo>
                  <a:pt x="55037" y="5677"/>
                  <a:pt x="55132" y="5705"/>
                  <a:pt x="55102" y="5639"/>
                </a:cubicBezTo>
                <a:cubicBezTo>
                  <a:pt x="55048" y="5641"/>
                  <a:pt x="55004" y="5653"/>
                  <a:pt x="54986" y="5682"/>
                </a:cubicBezTo>
                <a:close/>
                <a:moveTo>
                  <a:pt x="53168" y="5682"/>
                </a:moveTo>
                <a:cubicBezTo>
                  <a:pt x="53261" y="5695"/>
                  <a:pt x="53260" y="5641"/>
                  <a:pt x="53315" y="5682"/>
                </a:cubicBezTo>
                <a:cubicBezTo>
                  <a:pt x="53344" y="5603"/>
                  <a:pt x="53151" y="5636"/>
                  <a:pt x="53168" y="5682"/>
                </a:cubicBezTo>
                <a:close/>
                <a:moveTo>
                  <a:pt x="40272" y="5660"/>
                </a:moveTo>
                <a:cubicBezTo>
                  <a:pt x="40132" y="5600"/>
                  <a:pt x="40201" y="5732"/>
                  <a:pt x="40272" y="5660"/>
                </a:cubicBezTo>
                <a:close/>
                <a:moveTo>
                  <a:pt x="41151" y="5616"/>
                </a:moveTo>
                <a:cubicBezTo>
                  <a:pt x="41116" y="5613"/>
                  <a:pt x="41085" y="5577"/>
                  <a:pt x="41063" y="5616"/>
                </a:cubicBezTo>
                <a:cubicBezTo>
                  <a:pt x="41098" y="5619"/>
                  <a:pt x="41130" y="5655"/>
                  <a:pt x="41151" y="5616"/>
                </a:cubicBezTo>
                <a:close/>
                <a:moveTo>
                  <a:pt x="39804" y="5705"/>
                </a:moveTo>
                <a:cubicBezTo>
                  <a:pt x="39883" y="5706"/>
                  <a:pt x="39862" y="5667"/>
                  <a:pt x="39920" y="5705"/>
                </a:cubicBezTo>
                <a:cubicBezTo>
                  <a:pt x="39898" y="5637"/>
                  <a:pt x="40001" y="5662"/>
                  <a:pt x="39979" y="5594"/>
                </a:cubicBezTo>
                <a:cubicBezTo>
                  <a:pt x="39918" y="5607"/>
                  <a:pt x="39786" y="5567"/>
                  <a:pt x="39774" y="5616"/>
                </a:cubicBezTo>
                <a:cubicBezTo>
                  <a:pt x="39817" y="5621"/>
                  <a:pt x="39801" y="5670"/>
                  <a:pt x="39804" y="5705"/>
                </a:cubicBezTo>
                <a:close/>
                <a:moveTo>
                  <a:pt x="39510" y="5616"/>
                </a:moveTo>
                <a:cubicBezTo>
                  <a:pt x="39369" y="5555"/>
                  <a:pt x="39438" y="5688"/>
                  <a:pt x="39510" y="5616"/>
                </a:cubicBezTo>
                <a:close/>
                <a:moveTo>
                  <a:pt x="56334" y="5616"/>
                </a:moveTo>
                <a:cubicBezTo>
                  <a:pt x="56316" y="5606"/>
                  <a:pt x="56394" y="5601"/>
                  <a:pt x="56421" y="5616"/>
                </a:cubicBezTo>
                <a:cubicBezTo>
                  <a:pt x="56436" y="5534"/>
                  <a:pt x="56236" y="5555"/>
                  <a:pt x="56334" y="5616"/>
                </a:cubicBezTo>
                <a:close/>
                <a:moveTo>
                  <a:pt x="41444" y="5616"/>
                </a:moveTo>
                <a:cubicBezTo>
                  <a:pt x="41464" y="5616"/>
                  <a:pt x="41483" y="5616"/>
                  <a:pt x="41503" y="5616"/>
                </a:cubicBezTo>
                <a:cubicBezTo>
                  <a:pt x="41549" y="5562"/>
                  <a:pt x="41403" y="5552"/>
                  <a:pt x="41415" y="5594"/>
                </a:cubicBezTo>
                <a:cubicBezTo>
                  <a:pt x="41433" y="5595"/>
                  <a:pt x="41449" y="5598"/>
                  <a:pt x="41444" y="5616"/>
                </a:cubicBezTo>
                <a:close/>
                <a:moveTo>
                  <a:pt x="41239" y="5639"/>
                </a:moveTo>
                <a:cubicBezTo>
                  <a:pt x="41280" y="5637"/>
                  <a:pt x="41304" y="5649"/>
                  <a:pt x="41327" y="5660"/>
                </a:cubicBezTo>
                <a:cubicBezTo>
                  <a:pt x="41348" y="5644"/>
                  <a:pt x="41400" y="5553"/>
                  <a:pt x="41297" y="5573"/>
                </a:cubicBezTo>
                <a:cubicBezTo>
                  <a:pt x="41306" y="5615"/>
                  <a:pt x="41258" y="5616"/>
                  <a:pt x="41239" y="5639"/>
                </a:cubicBezTo>
                <a:close/>
                <a:moveTo>
                  <a:pt x="40242" y="5616"/>
                </a:moveTo>
                <a:cubicBezTo>
                  <a:pt x="40243" y="5580"/>
                  <a:pt x="40324" y="5604"/>
                  <a:pt x="40330" y="5573"/>
                </a:cubicBezTo>
                <a:cubicBezTo>
                  <a:pt x="40271" y="5553"/>
                  <a:pt x="40169" y="5607"/>
                  <a:pt x="40242" y="5616"/>
                </a:cubicBezTo>
                <a:close/>
                <a:moveTo>
                  <a:pt x="40096" y="5639"/>
                </a:moveTo>
                <a:cubicBezTo>
                  <a:pt x="40098" y="5625"/>
                  <a:pt x="40100" y="5613"/>
                  <a:pt x="40125" y="5616"/>
                </a:cubicBezTo>
                <a:cubicBezTo>
                  <a:pt x="40122" y="5589"/>
                  <a:pt x="40116" y="5564"/>
                  <a:pt x="40067" y="5573"/>
                </a:cubicBezTo>
                <a:cubicBezTo>
                  <a:pt x="40071" y="5598"/>
                  <a:pt x="40061" y="5635"/>
                  <a:pt x="40096" y="5639"/>
                </a:cubicBezTo>
                <a:close/>
                <a:moveTo>
                  <a:pt x="55043" y="5550"/>
                </a:moveTo>
                <a:cubicBezTo>
                  <a:pt x="55025" y="5550"/>
                  <a:pt x="55006" y="5550"/>
                  <a:pt x="54986" y="5550"/>
                </a:cubicBezTo>
                <a:cubicBezTo>
                  <a:pt x="54963" y="5555"/>
                  <a:pt x="54928" y="5550"/>
                  <a:pt x="54927" y="5573"/>
                </a:cubicBezTo>
                <a:cubicBezTo>
                  <a:pt x="54971" y="5568"/>
                  <a:pt x="55036" y="5580"/>
                  <a:pt x="55043" y="5550"/>
                </a:cubicBezTo>
                <a:close/>
                <a:moveTo>
                  <a:pt x="54281" y="5594"/>
                </a:moveTo>
                <a:cubicBezTo>
                  <a:pt x="54260" y="5589"/>
                  <a:pt x="54251" y="5532"/>
                  <a:pt x="54194" y="5550"/>
                </a:cubicBezTo>
                <a:cubicBezTo>
                  <a:pt x="54122" y="5615"/>
                  <a:pt x="54044" y="5615"/>
                  <a:pt x="53960" y="5594"/>
                </a:cubicBezTo>
                <a:cubicBezTo>
                  <a:pt x="53926" y="5655"/>
                  <a:pt x="54031" y="5635"/>
                  <a:pt x="54076" y="5639"/>
                </a:cubicBezTo>
                <a:cubicBezTo>
                  <a:pt x="54136" y="5643"/>
                  <a:pt x="54215" y="5642"/>
                  <a:pt x="54254" y="5639"/>
                </a:cubicBezTo>
                <a:cubicBezTo>
                  <a:pt x="54290" y="5634"/>
                  <a:pt x="54394" y="5613"/>
                  <a:pt x="54399" y="5594"/>
                </a:cubicBezTo>
                <a:cubicBezTo>
                  <a:pt x="54363" y="5559"/>
                  <a:pt x="54319" y="5604"/>
                  <a:pt x="54281" y="5594"/>
                </a:cubicBezTo>
                <a:close/>
                <a:moveTo>
                  <a:pt x="53812" y="5573"/>
                </a:moveTo>
                <a:cubicBezTo>
                  <a:pt x="53806" y="5589"/>
                  <a:pt x="53812" y="5616"/>
                  <a:pt x="53784" y="5616"/>
                </a:cubicBezTo>
                <a:cubicBezTo>
                  <a:pt x="53754" y="5616"/>
                  <a:pt x="53749" y="5598"/>
                  <a:pt x="53724" y="5594"/>
                </a:cubicBezTo>
                <a:cubicBezTo>
                  <a:pt x="53718" y="5611"/>
                  <a:pt x="53724" y="5637"/>
                  <a:pt x="53696" y="5639"/>
                </a:cubicBezTo>
                <a:cubicBezTo>
                  <a:pt x="53604" y="5595"/>
                  <a:pt x="53593" y="5636"/>
                  <a:pt x="53549" y="5660"/>
                </a:cubicBezTo>
                <a:cubicBezTo>
                  <a:pt x="53607" y="5628"/>
                  <a:pt x="53605" y="5692"/>
                  <a:pt x="53549" y="5705"/>
                </a:cubicBezTo>
                <a:cubicBezTo>
                  <a:pt x="53517" y="5712"/>
                  <a:pt x="53466" y="5697"/>
                  <a:pt x="53462" y="5726"/>
                </a:cubicBezTo>
                <a:cubicBezTo>
                  <a:pt x="53498" y="5728"/>
                  <a:pt x="53531" y="5733"/>
                  <a:pt x="53519" y="5770"/>
                </a:cubicBezTo>
                <a:cubicBezTo>
                  <a:pt x="53648" y="5785"/>
                  <a:pt x="53651" y="5707"/>
                  <a:pt x="53754" y="5705"/>
                </a:cubicBezTo>
                <a:cubicBezTo>
                  <a:pt x="53683" y="5814"/>
                  <a:pt x="53930" y="5700"/>
                  <a:pt x="53930" y="5639"/>
                </a:cubicBezTo>
                <a:cubicBezTo>
                  <a:pt x="53712" y="5646"/>
                  <a:pt x="54012" y="5583"/>
                  <a:pt x="53901" y="5550"/>
                </a:cubicBezTo>
                <a:cubicBezTo>
                  <a:pt x="53896" y="5576"/>
                  <a:pt x="53854" y="5574"/>
                  <a:pt x="53812" y="5573"/>
                </a:cubicBezTo>
                <a:close/>
                <a:moveTo>
                  <a:pt x="42968" y="5639"/>
                </a:moveTo>
                <a:cubicBezTo>
                  <a:pt x="43042" y="5610"/>
                  <a:pt x="42912" y="5513"/>
                  <a:pt x="42881" y="5573"/>
                </a:cubicBezTo>
                <a:cubicBezTo>
                  <a:pt x="42948" y="5565"/>
                  <a:pt x="42913" y="5636"/>
                  <a:pt x="42968" y="5639"/>
                </a:cubicBezTo>
                <a:close/>
                <a:moveTo>
                  <a:pt x="41004" y="5639"/>
                </a:moveTo>
                <a:cubicBezTo>
                  <a:pt x="40998" y="5600"/>
                  <a:pt x="41034" y="5528"/>
                  <a:pt x="40946" y="5550"/>
                </a:cubicBezTo>
                <a:cubicBezTo>
                  <a:pt x="40950" y="5591"/>
                  <a:pt x="40965" y="5623"/>
                  <a:pt x="41004" y="5639"/>
                </a:cubicBezTo>
                <a:close/>
                <a:moveTo>
                  <a:pt x="38718" y="5639"/>
                </a:moveTo>
                <a:cubicBezTo>
                  <a:pt x="38759" y="5637"/>
                  <a:pt x="38782" y="5649"/>
                  <a:pt x="38806" y="5660"/>
                </a:cubicBezTo>
                <a:cubicBezTo>
                  <a:pt x="38829" y="5645"/>
                  <a:pt x="38882" y="5529"/>
                  <a:pt x="38777" y="5550"/>
                </a:cubicBezTo>
                <a:cubicBezTo>
                  <a:pt x="38811" y="5619"/>
                  <a:pt x="38731" y="5604"/>
                  <a:pt x="38718" y="5639"/>
                </a:cubicBezTo>
                <a:close/>
                <a:moveTo>
                  <a:pt x="54486" y="5639"/>
                </a:moveTo>
                <a:cubicBezTo>
                  <a:pt x="54557" y="5639"/>
                  <a:pt x="54573" y="5600"/>
                  <a:pt x="54663" y="5616"/>
                </a:cubicBezTo>
                <a:cubicBezTo>
                  <a:pt x="54666" y="5556"/>
                  <a:pt x="54615" y="5572"/>
                  <a:pt x="54663" y="5528"/>
                </a:cubicBezTo>
                <a:cubicBezTo>
                  <a:pt x="54615" y="5528"/>
                  <a:pt x="54565" y="5528"/>
                  <a:pt x="54516" y="5528"/>
                </a:cubicBezTo>
                <a:cubicBezTo>
                  <a:pt x="54528" y="5582"/>
                  <a:pt x="54463" y="5576"/>
                  <a:pt x="54486" y="5639"/>
                </a:cubicBezTo>
                <a:close/>
                <a:moveTo>
                  <a:pt x="44903" y="5573"/>
                </a:moveTo>
                <a:cubicBezTo>
                  <a:pt x="44923" y="5587"/>
                  <a:pt x="45030" y="5567"/>
                  <a:pt x="45020" y="5550"/>
                </a:cubicBezTo>
                <a:cubicBezTo>
                  <a:pt x="44980" y="5509"/>
                  <a:pt x="44890" y="5562"/>
                  <a:pt x="44903" y="5573"/>
                </a:cubicBezTo>
                <a:close/>
                <a:moveTo>
                  <a:pt x="44580" y="5528"/>
                </a:moveTo>
                <a:cubicBezTo>
                  <a:pt x="44580" y="5558"/>
                  <a:pt x="44529" y="5549"/>
                  <a:pt x="44522" y="5573"/>
                </a:cubicBezTo>
                <a:cubicBezTo>
                  <a:pt x="44642" y="5555"/>
                  <a:pt x="44673" y="5606"/>
                  <a:pt x="44785" y="5594"/>
                </a:cubicBezTo>
                <a:cubicBezTo>
                  <a:pt x="44779" y="5477"/>
                  <a:pt x="44665" y="5577"/>
                  <a:pt x="44580" y="5528"/>
                </a:cubicBezTo>
                <a:close/>
                <a:moveTo>
                  <a:pt x="45635" y="5550"/>
                </a:moveTo>
                <a:cubicBezTo>
                  <a:pt x="45686" y="5552"/>
                  <a:pt x="45711" y="5534"/>
                  <a:pt x="45723" y="5507"/>
                </a:cubicBezTo>
                <a:cubicBezTo>
                  <a:pt x="45677" y="5508"/>
                  <a:pt x="45622" y="5503"/>
                  <a:pt x="45635" y="5550"/>
                </a:cubicBezTo>
                <a:close/>
                <a:moveTo>
                  <a:pt x="45607" y="5528"/>
                </a:moveTo>
                <a:cubicBezTo>
                  <a:pt x="45569" y="5527"/>
                  <a:pt x="45566" y="5500"/>
                  <a:pt x="45518" y="5507"/>
                </a:cubicBezTo>
                <a:cubicBezTo>
                  <a:pt x="45473" y="5561"/>
                  <a:pt x="45618" y="5571"/>
                  <a:pt x="45607" y="5528"/>
                </a:cubicBezTo>
                <a:close/>
                <a:moveTo>
                  <a:pt x="36637" y="5573"/>
                </a:moveTo>
                <a:cubicBezTo>
                  <a:pt x="36637" y="5558"/>
                  <a:pt x="36637" y="5543"/>
                  <a:pt x="36637" y="5528"/>
                </a:cubicBezTo>
                <a:cubicBezTo>
                  <a:pt x="36583" y="5455"/>
                  <a:pt x="36495" y="5594"/>
                  <a:pt x="36637" y="5573"/>
                </a:cubicBezTo>
                <a:close/>
                <a:moveTo>
                  <a:pt x="31801" y="5507"/>
                </a:moveTo>
                <a:cubicBezTo>
                  <a:pt x="31750" y="5519"/>
                  <a:pt x="31629" y="5480"/>
                  <a:pt x="31625" y="5528"/>
                </a:cubicBezTo>
                <a:cubicBezTo>
                  <a:pt x="31663" y="5559"/>
                  <a:pt x="31800" y="5567"/>
                  <a:pt x="31801" y="5507"/>
                </a:cubicBezTo>
                <a:close/>
                <a:moveTo>
                  <a:pt x="18670" y="5550"/>
                </a:moveTo>
                <a:cubicBezTo>
                  <a:pt x="18706" y="5579"/>
                  <a:pt x="18781" y="5559"/>
                  <a:pt x="18817" y="5528"/>
                </a:cubicBezTo>
                <a:cubicBezTo>
                  <a:pt x="18773" y="5493"/>
                  <a:pt x="18697" y="5512"/>
                  <a:pt x="18670" y="5550"/>
                </a:cubicBezTo>
                <a:close/>
                <a:moveTo>
                  <a:pt x="55278" y="5550"/>
                </a:moveTo>
                <a:cubicBezTo>
                  <a:pt x="55205" y="5547"/>
                  <a:pt x="55157" y="5561"/>
                  <a:pt x="55132" y="5594"/>
                </a:cubicBezTo>
                <a:cubicBezTo>
                  <a:pt x="55187" y="5585"/>
                  <a:pt x="55309" y="5623"/>
                  <a:pt x="55278" y="5550"/>
                </a:cubicBezTo>
                <a:close/>
                <a:moveTo>
                  <a:pt x="55249" y="5639"/>
                </a:moveTo>
                <a:cubicBezTo>
                  <a:pt x="55272" y="5643"/>
                  <a:pt x="55307" y="5639"/>
                  <a:pt x="55307" y="5660"/>
                </a:cubicBezTo>
                <a:cubicBezTo>
                  <a:pt x="55409" y="5677"/>
                  <a:pt x="55431" y="5636"/>
                  <a:pt x="55484" y="5616"/>
                </a:cubicBezTo>
                <a:cubicBezTo>
                  <a:pt x="55536" y="5662"/>
                  <a:pt x="55570" y="5615"/>
                  <a:pt x="55600" y="5616"/>
                </a:cubicBezTo>
                <a:cubicBezTo>
                  <a:pt x="55615" y="5616"/>
                  <a:pt x="55617" y="5649"/>
                  <a:pt x="55660" y="5639"/>
                </a:cubicBezTo>
                <a:cubicBezTo>
                  <a:pt x="55682" y="5633"/>
                  <a:pt x="55690" y="5576"/>
                  <a:pt x="55748" y="5594"/>
                </a:cubicBezTo>
                <a:cubicBezTo>
                  <a:pt x="55770" y="5519"/>
                  <a:pt x="55628" y="5567"/>
                  <a:pt x="55660" y="5484"/>
                </a:cubicBezTo>
                <a:cubicBezTo>
                  <a:pt x="55566" y="5474"/>
                  <a:pt x="55545" y="5516"/>
                  <a:pt x="55484" y="5528"/>
                </a:cubicBezTo>
                <a:cubicBezTo>
                  <a:pt x="55472" y="5501"/>
                  <a:pt x="55446" y="5483"/>
                  <a:pt x="55396" y="5484"/>
                </a:cubicBezTo>
                <a:cubicBezTo>
                  <a:pt x="55396" y="5499"/>
                  <a:pt x="55396" y="5514"/>
                  <a:pt x="55396" y="5528"/>
                </a:cubicBezTo>
                <a:cubicBezTo>
                  <a:pt x="55377" y="5529"/>
                  <a:pt x="55361" y="5531"/>
                  <a:pt x="55367" y="5550"/>
                </a:cubicBezTo>
                <a:cubicBezTo>
                  <a:pt x="55469" y="5581"/>
                  <a:pt x="55554" y="5489"/>
                  <a:pt x="55600" y="5550"/>
                </a:cubicBezTo>
                <a:cubicBezTo>
                  <a:pt x="55526" y="5613"/>
                  <a:pt x="55294" y="5555"/>
                  <a:pt x="55249" y="5639"/>
                </a:cubicBezTo>
                <a:close/>
                <a:moveTo>
                  <a:pt x="43701" y="5573"/>
                </a:moveTo>
                <a:cubicBezTo>
                  <a:pt x="43608" y="5546"/>
                  <a:pt x="43456" y="5559"/>
                  <a:pt x="43319" y="5573"/>
                </a:cubicBezTo>
                <a:cubicBezTo>
                  <a:pt x="43309" y="5640"/>
                  <a:pt x="43383" y="5640"/>
                  <a:pt x="43408" y="5616"/>
                </a:cubicBezTo>
                <a:cubicBezTo>
                  <a:pt x="43423" y="5601"/>
                  <a:pt x="43443" y="5639"/>
                  <a:pt x="43437" y="5639"/>
                </a:cubicBezTo>
                <a:cubicBezTo>
                  <a:pt x="43550" y="5652"/>
                  <a:pt x="43501" y="5603"/>
                  <a:pt x="43555" y="5594"/>
                </a:cubicBezTo>
                <a:cubicBezTo>
                  <a:pt x="43559" y="5618"/>
                  <a:pt x="43581" y="5611"/>
                  <a:pt x="43613" y="5616"/>
                </a:cubicBezTo>
                <a:cubicBezTo>
                  <a:pt x="43746" y="5636"/>
                  <a:pt x="43737" y="5645"/>
                  <a:pt x="43818" y="5594"/>
                </a:cubicBezTo>
                <a:cubicBezTo>
                  <a:pt x="43887" y="5656"/>
                  <a:pt x="44016" y="5623"/>
                  <a:pt x="44082" y="5573"/>
                </a:cubicBezTo>
                <a:cubicBezTo>
                  <a:pt x="44038" y="5561"/>
                  <a:pt x="44008" y="5540"/>
                  <a:pt x="43964" y="5528"/>
                </a:cubicBezTo>
                <a:cubicBezTo>
                  <a:pt x="43940" y="5548"/>
                  <a:pt x="43868" y="5567"/>
                  <a:pt x="43818" y="5573"/>
                </a:cubicBezTo>
                <a:cubicBezTo>
                  <a:pt x="43818" y="5573"/>
                  <a:pt x="43819" y="5552"/>
                  <a:pt x="43818" y="5550"/>
                </a:cubicBezTo>
                <a:cubicBezTo>
                  <a:pt x="43801" y="5534"/>
                  <a:pt x="43789" y="5573"/>
                  <a:pt x="43789" y="5573"/>
                </a:cubicBezTo>
                <a:cubicBezTo>
                  <a:pt x="43753" y="5595"/>
                  <a:pt x="43739" y="5513"/>
                  <a:pt x="43731" y="5507"/>
                </a:cubicBezTo>
                <a:cubicBezTo>
                  <a:pt x="43716" y="5495"/>
                  <a:pt x="43665" y="5511"/>
                  <a:pt x="43672" y="5484"/>
                </a:cubicBezTo>
                <a:cubicBezTo>
                  <a:pt x="43620" y="5496"/>
                  <a:pt x="43500" y="5457"/>
                  <a:pt x="43496" y="5507"/>
                </a:cubicBezTo>
                <a:cubicBezTo>
                  <a:pt x="43520" y="5561"/>
                  <a:pt x="43725" y="5481"/>
                  <a:pt x="43701" y="5573"/>
                </a:cubicBezTo>
                <a:close/>
                <a:moveTo>
                  <a:pt x="39422" y="5573"/>
                </a:moveTo>
                <a:cubicBezTo>
                  <a:pt x="39458" y="5570"/>
                  <a:pt x="39491" y="5565"/>
                  <a:pt x="39480" y="5528"/>
                </a:cubicBezTo>
                <a:cubicBezTo>
                  <a:pt x="39516" y="5526"/>
                  <a:pt x="39550" y="5522"/>
                  <a:pt x="39539" y="5484"/>
                </a:cubicBezTo>
                <a:cubicBezTo>
                  <a:pt x="39441" y="5475"/>
                  <a:pt x="39366" y="5531"/>
                  <a:pt x="39422" y="5573"/>
                </a:cubicBezTo>
                <a:close/>
                <a:moveTo>
                  <a:pt x="33033" y="5550"/>
                </a:moveTo>
                <a:cubicBezTo>
                  <a:pt x="33052" y="5550"/>
                  <a:pt x="33071" y="5550"/>
                  <a:pt x="33091" y="5550"/>
                </a:cubicBezTo>
                <a:cubicBezTo>
                  <a:pt x="33092" y="5522"/>
                  <a:pt x="33129" y="5520"/>
                  <a:pt x="33120" y="5484"/>
                </a:cubicBezTo>
                <a:cubicBezTo>
                  <a:pt x="33100" y="5484"/>
                  <a:pt x="33081" y="5484"/>
                  <a:pt x="33062" y="5484"/>
                </a:cubicBezTo>
                <a:cubicBezTo>
                  <a:pt x="33060" y="5513"/>
                  <a:pt x="33024" y="5514"/>
                  <a:pt x="33033" y="5550"/>
                </a:cubicBezTo>
                <a:close/>
                <a:moveTo>
                  <a:pt x="40184" y="5507"/>
                </a:moveTo>
                <a:cubicBezTo>
                  <a:pt x="40184" y="5505"/>
                  <a:pt x="40128" y="5508"/>
                  <a:pt x="40125" y="5507"/>
                </a:cubicBezTo>
                <a:cubicBezTo>
                  <a:pt x="40108" y="5495"/>
                  <a:pt x="40133" y="5460"/>
                  <a:pt x="40096" y="5462"/>
                </a:cubicBezTo>
                <a:cubicBezTo>
                  <a:pt x="40100" y="5462"/>
                  <a:pt x="40067" y="5507"/>
                  <a:pt x="40067" y="5507"/>
                </a:cubicBezTo>
                <a:cubicBezTo>
                  <a:pt x="40070" y="5511"/>
                  <a:pt x="40118" y="5502"/>
                  <a:pt x="40125" y="5507"/>
                </a:cubicBezTo>
                <a:cubicBezTo>
                  <a:pt x="40132" y="5511"/>
                  <a:pt x="40179" y="5549"/>
                  <a:pt x="40184" y="5507"/>
                </a:cubicBezTo>
                <a:close/>
                <a:moveTo>
                  <a:pt x="38982" y="5573"/>
                </a:moveTo>
                <a:cubicBezTo>
                  <a:pt x="38940" y="5585"/>
                  <a:pt x="38911" y="5607"/>
                  <a:pt x="38894" y="5639"/>
                </a:cubicBezTo>
                <a:cubicBezTo>
                  <a:pt x="39006" y="5656"/>
                  <a:pt x="38985" y="5574"/>
                  <a:pt x="39070" y="5573"/>
                </a:cubicBezTo>
                <a:cubicBezTo>
                  <a:pt x="39060" y="5521"/>
                  <a:pt x="39040" y="5477"/>
                  <a:pt x="38982" y="5462"/>
                </a:cubicBezTo>
                <a:cubicBezTo>
                  <a:pt x="38945" y="5491"/>
                  <a:pt x="38945" y="5543"/>
                  <a:pt x="38982" y="5573"/>
                </a:cubicBezTo>
                <a:close/>
                <a:moveTo>
                  <a:pt x="38689" y="5507"/>
                </a:moveTo>
                <a:cubicBezTo>
                  <a:pt x="38709" y="5507"/>
                  <a:pt x="38728" y="5507"/>
                  <a:pt x="38748" y="5507"/>
                </a:cubicBezTo>
                <a:cubicBezTo>
                  <a:pt x="38748" y="5492"/>
                  <a:pt x="38748" y="5477"/>
                  <a:pt x="38748" y="5462"/>
                </a:cubicBezTo>
                <a:cubicBezTo>
                  <a:pt x="38728" y="5462"/>
                  <a:pt x="38709" y="5462"/>
                  <a:pt x="38689" y="5462"/>
                </a:cubicBezTo>
                <a:cubicBezTo>
                  <a:pt x="38689" y="5477"/>
                  <a:pt x="38689" y="5492"/>
                  <a:pt x="38689" y="5507"/>
                </a:cubicBezTo>
                <a:close/>
                <a:moveTo>
                  <a:pt x="37458" y="5507"/>
                </a:moveTo>
                <a:cubicBezTo>
                  <a:pt x="37469" y="5511"/>
                  <a:pt x="37533" y="5603"/>
                  <a:pt x="37546" y="5528"/>
                </a:cubicBezTo>
                <a:cubicBezTo>
                  <a:pt x="37512" y="5525"/>
                  <a:pt x="37514" y="5493"/>
                  <a:pt x="37517" y="5462"/>
                </a:cubicBezTo>
                <a:cubicBezTo>
                  <a:pt x="37478" y="5462"/>
                  <a:pt x="37439" y="5462"/>
                  <a:pt x="37400" y="5462"/>
                </a:cubicBezTo>
                <a:cubicBezTo>
                  <a:pt x="37376" y="5564"/>
                  <a:pt x="37436" y="5498"/>
                  <a:pt x="37458" y="5507"/>
                </a:cubicBezTo>
                <a:close/>
                <a:moveTo>
                  <a:pt x="32153" y="5616"/>
                </a:moveTo>
                <a:cubicBezTo>
                  <a:pt x="32255" y="5628"/>
                  <a:pt x="32278" y="5469"/>
                  <a:pt x="32182" y="5462"/>
                </a:cubicBezTo>
                <a:cubicBezTo>
                  <a:pt x="32206" y="5538"/>
                  <a:pt x="32139" y="5547"/>
                  <a:pt x="32153" y="5616"/>
                </a:cubicBezTo>
                <a:close/>
                <a:moveTo>
                  <a:pt x="16707" y="5507"/>
                </a:moveTo>
                <a:cubicBezTo>
                  <a:pt x="16720" y="5505"/>
                  <a:pt x="16777" y="5469"/>
                  <a:pt x="16765" y="5462"/>
                </a:cubicBezTo>
                <a:cubicBezTo>
                  <a:pt x="16736" y="5447"/>
                  <a:pt x="16655" y="5448"/>
                  <a:pt x="16619" y="5484"/>
                </a:cubicBezTo>
                <a:cubicBezTo>
                  <a:pt x="16658" y="5473"/>
                  <a:pt x="16685" y="5508"/>
                  <a:pt x="16707" y="5507"/>
                </a:cubicBezTo>
                <a:close/>
                <a:moveTo>
                  <a:pt x="56451" y="5484"/>
                </a:moveTo>
                <a:cubicBezTo>
                  <a:pt x="56495" y="5548"/>
                  <a:pt x="56409" y="5585"/>
                  <a:pt x="56538" y="5594"/>
                </a:cubicBezTo>
                <a:cubicBezTo>
                  <a:pt x="56498" y="5525"/>
                  <a:pt x="56530" y="5519"/>
                  <a:pt x="56627" y="5507"/>
                </a:cubicBezTo>
                <a:cubicBezTo>
                  <a:pt x="56634" y="5523"/>
                  <a:pt x="56628" y="5549"/>
                  <a:pt x="56656" y="5550"/>
                </a:cubicBezTo>
                <a:cubicBezTo>
                  <a:pt x="56656" y="5514"/>
                  <a:pt x="56656" y="5477"/>
                  <a:pt x="56656" y="5441"/>
                </a:cubicBezTo>
                <a:cubicBezTo>
                  <a:pt x="56622" y="5444"/>
                  <a:pt x="56572" y="5436"/>
                  <a:pt x="56568" y="5462"/>
                </a:cubicBezTo>
                <a:cubicBezTo>
                  <a:pt x="56624" y="5502"/>
                  <a:pt x="56502" y="5453"/>
                  <a:pt x="56451" y="5484"/>
                </a:cubicBezTo>
                <a:close/>
                <a:moveTo>
                  <a:pt x="56186" y="5507"/>
                </a:moveTo>
                <a:cubicBezTo>
                  <a:pt x="56165" y="5501"/>
                  <a:pt x="56153" y="5488"/>
                  <a:pt x="56157" y="5462"/>
                </a:cubicBezTo>
                <a:cubicBezTo>
                  <a:pt x="56110" y="5447"/>
                  <a:pt x="55862" y="5405"/>
                  <a:pt x="55952" y="5484"/>
                </a:cubicBezTo>
                <a:cubicBezTo>
                  <a:pt x="55842" y="5475"/>
                  <a:pt x="55819" y="5531"/>
                  <a:pt x="55777" y="5573"/>
                </a:cubicBezTo>
                <a:cubicBezTo>
                  <a:pt x="55828" y="5579"/>
                  <a:pt x="55924" y="5510"/>
                  <a:pt x="55952" y="5573"/>
                </a:cubicBezTo>
                <a:cubicBezTo>
                  <a:pt x="55918" y="5583"/>
                  <a:pt x="55886" y="5595"/>
                  <a:pt x="55864" y="5616"/>
                </a:cubicBezTo>
                <a:cubicBezTo>
                  <a:pt x="55949" y="5622"/>
                  <a:pt x="55966" y="5575"/>
                  <a:pt x="56011" y="5550"/>
                </a:cubicBezTo>
                <a:cubicBezTo>
                  <a:pt x="56057" y="5552"/>
                  <a:pt x="56035" y="5606"/>
                  <a:pt x="56099" y="5594"/>
                </a:cubicBezTo>
                <a:cubicBezTo>
                  <a:pt x="56073" y="5523"/>
                  <a:pt x="56195" y="5564"/>
                  <a:pt x="56186" y="5507"/>
                </a:cubicBezTo>
                <a:close/>
                <a:moveTo>
                  <a:pt x="48332" y="5528"/>
                </a:moveTo>
                <a:cubicBezTo>
                  <a:pt x="48410" y="5535"/>
                  <a:pt x="48428" y="5498"/>
                  <a:pt x="48420" y="5441"/>
                </a:cubicBezTo>
                <a:cubicBezTo>
                  <a:pt x="48343" y="5433"/>
                  <a:pt x="48324" y="5471"/>
                  <a:pt x="48332" y="5528"/>
                </a:cubicBezTo>
                <a:close/>
                <a:moveTo>
                  <a:pt x="48273" y="5441"/>
                </a:moveTo>
                <a:cubicBezTo>
                  <a:pt x="48235" y="5441"/>
                  <a:pt x="48195" y="5441"/>
                  <a:pt x="48156" y="5441"/>
                </a:cubicBezTo>
                <a:cubicBezTo>
                  <a:pt x="48133" y="5525"/>
                  <a:pt x="48296" y="5525"/>
                  <a:pt x="48273" y="5441"/>
                </a:cubicBezTo>
                <a:close/>
                <a:moveTo>
                  <a:pt x="41004" y="5462"/>
                </a:moveTo>
                <a:cubicBezTo>
                  <a:pt x="40965" y="5456"/>
                  <a:pt x="40949" y="5430"/>
                  <a:pt x="40887" y="5441"/>
                </a:cubicBezTo>
                <a:cubicBezTo>
                  <a:pt x="40879" y="5504"/>
                  <a:pt x="41001" y="5525"/>
                  <a:pt x="41004" y="5462"/>
                </a:cubicBezTo>
                <a:close/>
                <a:moveTo>
                  <a:pt x="40624" y="5484"/>
                </a:moveTo>
                <a:cubicBezTo>
                  <a:pt x="40646" y="5501"/>
                  <a:pt x="40782" y="5478"/>
                  <a:pt x="40682" y="5441"/>
                </a:cubicBezTo>
                <a:cubicBezTo>
                  <a:pt x="40697" y="5458"/>
                  <a:pt x="40611" y="5475"/>
                  <a:pt x="40624" y="5484"/>
                </a:cubicBezTo>
                <a:close/>
                <a:moveTo>
                  <a:pt x="40477" y="5484"/>
                </a:moveTo>
                <a:cubicBezTo>
                  <a:pt x="40529" y="5480"/>
                  <a:pt x="40624" y="5507"/>
                  <a:pt x="40595" y="5441"/>
                </a:cubicBezTo>
                <a:cubicBezTo>
                  <a:pt x="40555" y="5441"/>
                  <a:pt x="40516" y="5441"/>
                  <a:pt x="40477" y="5441"/>
                </a:cubicBezTo>
                <a:cubicBezTo>
                  <a:pt x="40477" y="5454"/>
                  <a:pt x="40477" y="5469"/>
                  <a:pt x="40477" y="5484"/>
                </a:cubicBezTo>
                <a:close/>
                <a:moveTo>
                  <a:pt x="40360" y="5484"/>
                </a:moveTo>
                <a:cubicBezTo>
                  <a:pt x="40380" y="5484"/>
                  <a:pt x="40399" y="5484"/>
                  <a:pt x="40418" y="5484"/>
                </a:cubicBezTo>
                <a:cubicBezTo>
                  <a:pt x="40418" y="5469"/>
                  <a:pt x="40418" y="5454"/>
                  <a:pt x="40418" y="5441"/>
                </a:cubicBezTo>
                <a:cubicBezTo>
                  <a:pt x="40399" y="5441"/>
                  <a:pt x="40380" y="5441"/>
                  <a:pt x="40360" y="5441"/>
                </a:cubicBezTo>
                <a:cubicBezTo>
                  <a:pt x="40360" y="5454"/>
                  <a:pt x="40360" y="5469"/>
                  <a:pt x="40360" y="5484"/>
                </a:cubicBezTo>
                <a:close/>
                <a:moveTo>
                  <a:pt x="47452" y="5462"/>
                </a:moveTo>
                <a:cubicBezTo>
                  <a:pt x="47490" y="5463"/>
                  <a:pt x="47494" y="5490"/>
                  <a:pt x="47541" y="5484"/>
                </a:cubicBezTo>
                <a:cubicBezTo>
                  <a:pt x="47536" y="5459"/>
                  <a:pt x="47546" y="5421"/>
                  <a:pt x="47512" y="5418"/>
                </a:cubicBezTo>
                <a:cubicBezTo>
                  <a:pt x="47511" y="5447"/>
                  <a:pt x="47460" y="5438"/>
                  <a:pt x="47452" y="5462"/>
                </a:cubicBezTo>
                <a:close/>
                <a:moveTo>
                  <a:pt x="39598" y="5484"/>
                </a:moveTo>
                <a:cubicBezTo>
                  <a:pt x="39643" y="5541"/>
                  <a:pt x="39744" y="5463"/>
                  <a:pt x="39744" y="5507"/>
                </a:cubicBezTo>
                <a:cubicBezTo>
                  <a:pt x="39744" y="5567"/>
                  <a:pt x="39873" y="5502"/>
                  <a:pt x="39920" y="5484"/>
                </a:cubicBezTo>
                <a:cubicBezTo>
                  <a:pt x="39921" y="5514"/>
                  <a:pt x="39906" y="5532"/>
                  <a:pt x="39891" y="5550"/>
                </a:cubicBezTo>
                <a:cubicBezTo>
                  <a:pt x="39959" y="5543"/>
                  <a:pt x="40028" y="5536"/>
                  <a:pt x="40008" y="5462"/>
                </a:cubicBezTo>
                <a:cubicBezTo>
                  <a:pt x="39989" y="5460"/>
                  <a:pt x="39967" y="5466"/>
                  <a:pt x="39949" y="5462"/>
                </a:cubicBezTo>
                <a:cubicBezTo>
                  <a:pt x="39936" y="5460"/>
                  <a:pt x="39917" y="5439"/>
                  <a:pt x="39920" y="5441"/>
                </a:cubicBezTo>
                <a:cubicBezTo>
                  <a:pt x="39834" y="5429"/>
                  <a:pt x="39767" y="5466"/>
                  <a:pt x="39744" y="5462"/>
                </a:cubicBezTo>
                <a:cubicBezTo>
                  <a:pt x="39733" y="5460"/>
                  <a:pt x="39742" y="5391"/>
                  <a:pt x="39685" y="5418"/>
                </a:cubicBezTo>
                <a:cubicBezTo>
                  <a:pt x="39732" y="5496"/>
                  <a:pt x="39586" y="5432"/>
                  <a:pt x="39598" y="5484"/>
                </a:cubicBezTo>
                <a:close/>
                <a:moveTo>
                  <a:pt x="49328" y="5462"/>
                </a:moveTo>
                <a:cubicBezTo>
                  <a:pt x="49358" y="5462"/>
                  <a:pt x="49387" y="5462"/>
                  <a:pt x="49416" y="5462"/>
                </a:cubicBezTo>
                <a:cubicBezTo>
                  <a:pt x="49421" y="5414"/>
                  <a:pt x="49392" y="5392"/>
                  <a:pt x="49328" y="5396"/>
                </a:cubicBezTo>
                <a:cubicBezTo>
                  <a:pt x="49328" y="5418"/>
                  <a:pt x="49328" y="5441"/>
                  <a:pt x="49328" y="5462"/>
                </a:cubicBezTo>
                <a:close/>
                <a:moveTo>
                  <a:pt x="45665" y="5484"/>
                </a:moveTo>
                <a:cubicBezTo>
                  <a:pt x="45742" y="5491"/>
                  <a:pt x="45740" y="5438"/>
                  <a:pt x="45753" y="5396"/>
                </a:cubicBezTo>
                <a:cubicBezTo>
                  <a:pt x="45719" y="5399"/>
                  <a:pt x="45669" y="5393"/>
                  <a:pt x="45665" y="5418"/>
                </a:cubicBezTo>
                <a:cubicBezTo>
                  <a:pt x="45687" y="5423"/>
                  <a:pt x="45723" y="5418"/>
                  <a:pt x="45723" y="5441"/>
                </a:cubicBezTo>
                <a:cubicBezTo>
                  <a:pt x="45691" y="5445"/>
                  <a:pt x="45677" y="5465"/>
                  <a:pt x="45665" y="5484"/>
                </a:cubicBezTo>
                <a:close/>
                <a:moveTo>
                  <a:pt x="43115" y="5418"/>
                </a:moveTo>
                <a:cubicBezTo>
                  <a:pt x="42903" y="5354"/>
                  <a:pt x="43074" y="5480"/>
                  <a:pt x="43115" y="5418"/>
                </a:cubicBezTo>
                <a:close/>
                <a:moveTo>
                  <a:pt x="42382" y="5418"/>
                </a:moveTo>
                <a:cubicBezTo>
                  <a:pt x="42381" y="5418"/>
                  <a:pt x="42383" y="5396"/>
                  <a:pt x="42382" y="5396"/>
                </a:cubicBezTo>
                <a:cubicBezTo>
                  <a:pt x="42347" y="5389"/>
                  <a:pt x="42122" y="5393"/>
                  <a:pt x="42236" y="5462"/>
                </a:cubicBezTo>
                <a:cubicBezTo>
                  <a:pt x="42260" y="5399"/>
                  <a:pt x="42291" y="5434"/>
                  <a:pt x="42323" y="5441"/>
                </a:cubicBezTo>
                <a:cubicBezTo>
                  <a:pt x="42378" y="5450"/>
                  <a:pt x="42411" y="5418"/>
                  <a:pt x="42440" y="5418"/>
                </a:cubicBezTo>
                <a:cubicBezTo>
                  <a:pt x="42409" y="5418"/>
                  <a:pt x="42587" y="5477"/>
                  <a:pt x="42558" y="5418"/>
                </a:cubicBezTo>
                <a:cubicBezTo>
                  <a:pt x="42506" y="5366"/>
                  <a:pt x="42411" y="5418"/>
                  <a:pt x="42382" y="5418"/>
                </a:cubicBezTo>
                <a:close/>
                <a:moveTo>
                  <a:pt x="42118" y="5441"/>
                </a:moveTo>
                <a:cubicBezTo>
                  <a:pt x="42138" y="5441"/>
                  <a:pt x="42157" y="5441"/>
                  <a:pt x="42177" y="5441"/>
                </a:cubicBezTo>
                <a:cubicBezTo>
                  <a:pt x="42177" y="5426"/>
                  <a:pt x="42177" y="5411"/>
                  <a:pt x="42177" y="5396"/>
                </a:cubicBezTo>
                <a:cubicBezTo>
                  <a:pt x="42157" y="5396"/>
                  <a:pt x="42138" y="5396"/>
                  <a:pt x="42118" y="5396"/>
                </a:cubicBezTo>
                <a:cubicBezTo>
                  <a:pt x="42118" y="5411"/>
                  <a:pt x="42118" y="5426"/>
                  <a:pt x="42118" y="5441"/>
                </a:cubicBezTo>
                <a:close/>
                <a:moveTo>
                  <a:pt x="50823" y="5462"/>
                </a:moveTo>
                <a:cubicBezTo>
                  <a:pt x="50880" y="5447"/>
                  <a:pt x="50843" y="5319"/>
                  <a:pt x="50794" y="5396"/>
                </a:cubicBezTo>
                <a:cubicBezTo>
                  <a:pt x="50885" y="5390"/>
                  <a:pt x="50720" y="5460"/>
                  <a:pt x="50823" y="5462"/>
                </a:cubicBezTo>
                <a:close/>
                <a:moveTo>
                  <a:pt x="41297" y="5507"/>
                </a:moveTo>
                <a:cubicBezTo>
                  <a:pt x="41320" y="5501"/>
                  <a:pt x="41356" y="5505"/>
                  <a:pt x="41356" y="5484"/>
                </a:cubicBezTo>
                <a:cubicBezTo>
                  <a:pt x="41357" y="5455"/>
                  <a:pt x="41407" y="5464"/>
                  <a:pt x="41415" y="5441"/>
                </a:cubicBezTo>
                <a:cubicBezTo>
                  <a:pt x="41339" y="5438"/>
                  <a:pt x="41384" y="5346"/>
                  <a:pt x="41268" y="5374"/>
                </a:cubicBezTo>
                <a:cubicBezTo>
                  <a:pt x="41217" y="5452"/>
                  <a:pt x="41288" y="5429"/>
                  <a:pt x="41297" y="5507"/>
                </a:cubicBezTo>
                <a:close/>
                <a:moveTo>
                  <a:pt x="46486" y="5418"/>
                </a:moveTo>
                <a:cubicBezTo>
                  <a:pt x="46493" y="5388"/>
                  <a:pt x="46468" y="5332"/>
                  <a:pt x="46456" y="5374"/>
                </a:cubicBezTo>
                <a:cubicBezTo>
                  <a:pt x="46448" y="5404"/>
                  <a:pt x="46474" y="5460"/>
                  <a:pt x="46486" y="5418"/>
                </a:cubicBezTo>
                <a:close/>
                <a:moveTo>
                  <a:pt x="45958" y="5441"/>
                </a:moveTo>
                <a:cubicBezTo>
                  <a:pt x="45958" y="5411"/>
                  <a:pt x="45958" y="5381"/>
                  <a:pt x="45958" y="5352"/>
                </a:cubicBezTo>
                <a:cubicBezTo>
                  <a:pt x="45928" y="5352"/>
                  <a:pt x="45900" y="5352"/>
                  <a:pt x="45870" y="5352"/>
                </a:cubicBezTo>
                <a:cubicBezTo>
                  <a:pt x="45865" y="5407"/>
                  <a:pt x="45915" y="5421"/>
                  <a:pt x="45958" y="5441"/>
                </a:cubicBezTo>
                <a:close/>
                <a:moveTo>
                  <a:pt x="45313" y="5462"/>
                </a:moveTo>
                <a:cubicBezTo>
                  <a:pt x="45263" y="5460"/>
                  <a:pt x="45237" y="5480"/>
                  <a:pt x="45225" y="5507"/>
                </a:cubicBezTo>
                <a:cubicBezTo>
                  <a:pt x="45248" y="5511"/>
                  <a:pt x="45283" y="5507"/>
                  <a:pt x="45284" y="5528"/>
                </a:cubicBezTo>
                <a:cubicBezTo>
                  <a:pt x="45239" y="5582"/>
                  <a:pt x="45383" y="5593"/>
                  <a:pt x="45371" y="5550"/>
                </a:cubicBezTo>
                <a:cubicBezTo>
                  <a:pt x="45338" y="5546"/>
                  <a:pt x="45340" y="5516"/>
                  <a:pt x="45343" y="5484"/>
                </a:cubicBezTo>
                <a:cubicBezTo>
                  <a:pt x="45421" y="5499"/>
                  <a:pt x="45377" y="5445"/>
                  <a:pt x="45401" y="5418"/>
                </a:cubicBezTo>
                <a:cubicBezTo>
                  <a:pt x="45410" y="5406"/>
                  <a:pt x="45469" y="5423"/>
                  <a:pt x="45460" y="5396"/>
                </a:cubicBezTo>
                <a:cubicBezTo>
                  <a:pt x="45416" y="5384"/>
                  <a:pt x="45386" y="5364"/>
                  <a:pt x="45343" y="5352"/>
                </a:cubicBezTo>
                <a:cubicBezTo>
                  <a:pt x="45355" y="5405"/>
                  <a:pt x="45289" y="5400"/>
                  <a:pt x="45313" y="5462"/>
                </a:cubicBezTo>
                <a:close/>
                <a:moveTo>
                  <a:pt x="44844" y="5441"/>
                </a:moveTo>
                <a:cubicBezTo>
                  <a:pt x="44904" y="5451"/>
                  <a:pt x="44900" y="5405"/>
                  <a:pt x="44932" y="5396"/>
                </a:cubicBezTo>
                <a:cubicBezTo>
                  <a:pt x="44979" y="5383"/>
                  <a:pt x="45064" y="5424"/>
                  <a:pt x="45078" y="5374"/>
                </a:cubicBezTo>
                <a:cubicBezTo>
                  <a:pt x="45052" y="5357"/>
                  <a:pt x="44742" y="5361"/>
                  <a:pt x="44844" y="5441"/>
                </a:cubicBezTo>
                <a:close/>
                <a:moveTo>
                  <a:pt x="42587" y="5374"/>
                </a:moveTo>
                <a:cubicBezTo>
                  <a:pt x="42583" y="5429"/>
                  <a:pt x="42582" y="5481"/>
                  <a:pt x="42646" y="5484"/>
                </a:cubicBezTo>
                <a:cubicBezTo>
                  <a:pt x="42647" y="5405"/>
                  <a:pt x="42800" y="5438"/>
                  <a:pt x="42851" y="5396"/>
                </a:cubicBezTo>
                <a:cubicBezTo>
                  <a:pt x="42809" y="5391"/>
                  <a:pt x="42801" y="5360"/>
                  <a:pt x="42762" y="5352"/>
                </a:cubicBezTo>
                <a:cubicBezTo>
                  <a:pt x="42773" y="5445"/>
                  <a:pt x="42636" y="5372"/>
                  <a:pt x="42587" y="5374"/>
                </a:cubicBezTo>
                <a:close/>
                <a:moveTo>
                  <a:pt x="57242" y="5374"/>
                </a:moveTo>
                <a:cubicBezTo>
                  <a:pt x="57212" y="5390"/>
                  <a:pt x="57190" y="5421"/>
                  <a:pt x="57155" y="5441"/>
                </a:cubicBezTo>
                <a:cubicBezTo>
                  <a:pt x="57128" y="5454"/>
                  <a:pt x="57035" y="5447"/>
                  <a:pt x="57067" y="5507"/>
                </a:cubicBezTo>
                <a:cubicBezTo>
                  <a:pt x="57127" y="5520"/>
                  <a:pt x="57128" y="5472"/>
                  <a:pt x="57155" y="5462"/>
                </a:cubicBezTo>
                <a:cubicBezTo>
                  <a:pt x="57192" y="5447"/>
                  <a:pt x="57237" y="5459"/>
                  <a:pt x="57272" y="5441"/>
                </a:cubicBezTo>
                <a:cubicBezTo>
                  <a:pt x="57282" y="5435"/>
                  <a:pt x="57292" y="5404"/>
                  <a:pt x="57300" y="5396"/>
                </a:cubicBezTo>
                <a:cubicBezTo>
                  <a:pt x="57308" y="5388"/>
                  <a:pt x="57351" y="5403"/>
                  <a:pt x="57359" y="5396"/>
                </a:cubicBezTo>
                <a:cubicBezTo>
                  <a:pt x="57378" y="5379"/>
                  <a:pt x="57400" y="5339"/>
                  <a:pt x="57359" y="5330"/>
                </a:cubicBezTo>
                <a:cubicBezTo>
                  <a:pt x="57351" y="5373"/>
                  <a:pt x="57280" y="5354"/>
                  <a:pt x="57242" y="5374"/>
                </a:cubicBezTo>
                <a:close/>
                <a:moveTo>
                  <a:pt x="51352" y="5396"/>
                </a:moveTo>
                <a:cubicBezTo>
                  <a:pt x="51405" y="5393"/>
                  <a:pt x="51449" y="5381"/>
                  <a:pt x="51467" y="5352"/>
                </a:cubicBezTo>
                <a:cubicBezTo>
                  <a:pt x="51417" y="5354"/>
                  <a:pt x="51377" y="5347"/>
                  <a:pt x="51352" y="5330"/>
                </a:cubicBezTo>
                <a:cubicBezTo>
                  <a:pt x="51352" y="5352"/>
                  <a:pt x="51352" y="5374"/>
                  <a:pt x="51352" y="5396"/>
                </a:cubicBezTo>
                <a:close/>
                <a:moveTo>
                  <a:pt x="49915" y="5374"/>
                </a:moveTo>
                <a:cubicBezTo>
                  <a:pt x="49934" y="5374"/>
                  <a:pt x="49953" y="5374"/>
                  <a:pt x="49974" y="5374"/>
                </a:cubicBezTo>
                <a:cubicBezTo>
                  <a:pt x="50019" y="5320"/>
                  <a:pt x="49874" y="5309"/>
                  <a:pt x="49886" y="5352"/>
                </a:cubicBezTo>
                <a:cubicBezTo>
                  <a:pt x="49903" y="5354"/>
                  <a:pt x="49920" y="5355"/>
                  <a:pt x="49915" y="5374"/>
                </a:cubicBezTo>
                <a:close/>
                <a:moveTo>
                  <a:pt x="49182" y="5374"/>
                </a:moveTo>
                <a:cubicBezTo>
                  <a:pt x="49256" y="5376"/>
                  <a:pt x="49274" y="5416"/>
                  <a:pt x="49300" y="5352"/>
                </a:cubicBezTo>
                <a:cubicBezTo>
                  <a:pt x="49261" y="5324"/>
                  <a:pt x="49190" y="5323"/>
                  <a:pt x="49182" y="5374"/>
                </a:cubicBezTo>
                <a:close/>
                <a:moveTo>
                  <a:pt x="46984" y="5374"/>
                </a:moveTo>
                <a:cubicBezTo>
                  <a:pt x="47004" y="5374"/>
                  <a:pt x="47023" y="5374"/>
                  <a:pt x="47043" y="5374"/>
                </a:cubicBezTo>
                <a:cubicBezTo>
                  <a:pt x="47043" y="5360"/>
                  <a:pt x="47043" y="5345"/>
                  <a:pt x="47043" y="5330"/>
                </a:cubicBezTo>
                <a:cubicBezTo>
                  <a:pt x="47023" y="5330"/>
                  <a:pt x="47004" y="5330"/>
                  <a:pt x="46984" y="5330"/>
                </a:cubicBezTo>
                <a:cubicBezTo>
                  <a:pt x="46984" y="5345"/>
                  <a:pt x="46984" y="5360"/>
                  <a:pt x="46984" y="5374"/>
                </a:cubicBezTo>
                <a:close/>
                <a:moveTo>
                  <a:pt x="46515" y="5374"/>
                </a:moveTo>
                <a:cubicBezTo>
                  <a:pt x="46567" y="5369"/>
                  <a:pt x="46661" y="5396"/>
                  <a:pt x="46632" y="5330"/>
                </a:cubicBezTo>
                <a:cubicBezTo>
                  <a:pt x="46565" y="5324"/>
                  <a:pt x="46522" y="5336"/>
                  <a:pt x="46515" y="5374"/>
                </a:cubicBezTo>
                <a:close/>
                <a:moveTo>
                  <a:pt x="46369" y="5418"/>
                </a:moveTo>
                <a:cubicBezTo>
                  <a:pt x="46384" y="5385"/>
                  <a:pt x="46411" y="5363"/>
                  <a:pt x="46427" y="5330"/>
                </a:cubicBezTo>
                <a:cubicBezTo>
                  <a:pt x="46362" y="5313"/>
                  <a:pt x="46307" y="5411"/>
                  <a:pt x="46369" y="5418"/>
                </a:cubicBezTo>
                <a:close/>
                <a:moveTo>
                  <a:pt x="46221" y="5374"/>
                </a:moveTo>
                <a:cubicBezTo>
                  <a:pt x="46251" y="5374"/>
                  <a:pt x="46280" y="5374"/>
                  <a:pt x="46310" y="5374"/>
                </a:cubicBezTo>
                <a:cubicBezTo>
                  <a:pt x="46313" y="5334"/>
                  <a:pt x="46281" y="5322"/>
                  <a:pt x="46221" y="5330"/>
                </a:cubicBezTo>
                <a:cubicBezTo>
                  <a:pt x="46221" y="5345"/>
                  <a:pt x="46221" y="5360"/>
                  <a:pt x="46221" y="5374"/>
                </a:cubicBezTo>
                <a:close/>
                <a:moveTo>
                  <a:pt x="46017" y="5374"/>
                </a:moveTo>
                <a:cubicBezTo>
                  <a:pt x="46055" y="5375"/>
                  <a:pt x="46043" y="5412"/>
                  <a:pt x="46075" y="5418"/>
                </a:cubicBezTo>
                <a:cubicBezTo>
                  <a:pt x="46101" y="5354"/>
                  <a:pt x="46119" y="5393"/>
                  <a:pt x="46193" y="5396"/>
                </a:cubicBezTo>
                <a:cubicBezTo>
                  <a:pt x="46193" y="5374"/>
                  <a:pt x="46193" y="5352"/>
                  <a:pt x="46193" y="5330"/>
                </a:cubicBezTo>
                <a:cubicBezTo>
                  <a:pt x="46117" y="5333"/>
                  <a:pt x="46053" y="5342"/>
                  <a:pt x="46017" y="5374"/>
                </a:cubicBezTo>
                <a:close/>
                <a:moveTo>
                  <a:pt x="45577" y="5418"/>
                </a:moveTo>
                <a:cubicBezTo>
                  <a:pt x="45590" y="5376"/>
                  <a:pt x="45661" y="5378"/>
                  <a:pt x="45635" y="5308"/>
                </a:cubicBezTo>
                <a:cubicBezTo>
                  <a:pt x="45549" y="5282"/>
                  <a:pt x="45509" y="5400"/>
                  <a:pt x="45577" y="5418"/>
                </a:cubicBezTo>
                <a:close/>
                <a:moveTo>
                  <a:pt x="47541" y="5330"/>
                </a:moveTo>
                <a:cubicBezTo>
                  <a:pt x="47571" y="5345"/>
                  <a:pt x="47650" y="5344"/>
                  <a:pt x="47687" y="5308"/>
                </a:cubicBezTo>
                <a:cubicBezTo>
                  <a:pt x="47620" y="5265"/>
                  <a:pt x="47536" y="5328"/>
                  <a:pt x="47541" y="5330"/>
                </a:cubicBezTo>
                <a:close/>
                <a:moveTo>
                  <a:pt x="47365" y="5330"/>
                </a:moveTo>
                <a:cubicBezTo>
                  <a:pt x="47409" y="5364"/>
                  <a:pt x="47484" y="5346"/>
                  <a:pt x="47512" y="5308"/>
                </a:cubicBezTo>
                <a:cubicBezTo>
                  <a:pt x="47443" y="5301"/>
                  <a:pt x="47385" y="5261"/>
                  <a:pt x="47365" y="5330"/>
                </a:cubicBezTo>
                <a:close/>
                <a:moveTo>
                  <a:pt x="44668" y="5441"/>
                </a:moveTo>
                <a:cubicBezTo>
                  <a:pt x="44701" y="5442"/>
                  <a:pt x="44714" y="5408"/>
                  <a:pt x="44727" y="5441"/>
                </a:cubicBezTo>
                <a:cubicBezTo>
                  <a:pt x="44682" y="5445"/>
                  <a:pt x="44723" y="5477"/>
                  <a:pt x="44756" y="5484"/>
                </a:cubicBezTo>
                <a:cubicBezTo>
                  <a:pt x="44812" y="5445"/>
                  <a:pt x="44722" y="5420"/>
                  <a:pt x="44785" y="5374"/>
                </a:cubicBezTo>
                <a:cubicBezTo>
                  <a:pt x="44635" y="5414"/>
                  <a:pt x="44696" y="5294"/>
                  <a:pt x="44610" y="5286"/>
                </a:cubicBezTo>
                <a:cubicBezTo>
                  <a:pt x="44601" y="5331"/>
                  <a:pt x="44547" y="5286"/>
                  <a:pt x="44522" y="5286"/>
                </a:cubicBezTo>
                <a:cubicBezTo>
                  <a:pt x="44527" y="5286"/>
                  <a:pt x="44509" y="5306"/>
                  <a:pt x="44492" y="5308"/>
                </a:cubicBezTo>
                <a:cubicBezTo>
                  <a:pt x="44464" y="5310"/>
                  <a:pt x="44456" y="5284"/>
                  <a:pt x="44434" y="5286"/>
                </a:cubicBezTo>
                <a:cubicBezTo>
                  <a:pt x="44429" y="5286"/>
                  <a:pt x="44393" y="5325"/>
                  <a:pt x="44375" y="5330"/>
                </a:cubicBezTo>
                <a:cubicBezTo>
                  <a:pt x="44387" y="5327"/>
                  <a:pt x="44361" y="5307"/>
                  <a:pt x="44346" y="5308"/>
                </a:cubicBezTo>
                <a:cubicBezTo>
                  <a:pt x="44339" y="5308"/>
                  <a:pt x="44322" y="5347"/>
                  <a:pt x="44287" y="5330"/>
                </a:cubicBezTo>
                <a:cubicBezTo>
                  <a:pt x="44241" y="5408"/>
                  <a:pt x="44387" y="5343"/>
                  <a:pt x="44375" y="5396"/>
                </a:cubicBezTo>
                <a:cubicBezTo>
                  <a:pt x="44320" y="5403"/>
                  <a:pt x="44281" y="5388"/>
                  <a:pt x="44316" y="5418"/>
                </a:cubicBezTo>
                <a:cubicBezTo>
                  <a:pt x="44328" y="5428"/>
                  <a:pt x="44388" y="5412"/>
                  <a:pt x="44404" y="5418"/>
                </a:cubicBezTo>
                <a:cubicBezTo>
                  <a:pt x="44421" y="5424"/>
                  <a:pt x="44403" y="5486"/>
                  <a:pt x="44463" y="5462"/>
                </a:cubicBezTo>
                <a:cubicBezTo>
                  <a:pt x="44502" y="5462"/>
                  <a:pt x="44490" y="5424"/>
                  <a:pt x="44522" y="5418"/>
                </a:cubicBezTo>
                <a:cubicBezTo>
                  <a:pt x="44562" y="5419"/>
                  <a:pt x="44586" y="5408"/>
                  <a:pt x="44610" y="5396"/>
                </a:cubicBezTo>
                <a:cubicBezTo>
                  <a:pt x="44530" y="5453"/>
                  <a:pt x="44689" y="5427"/>
                  <a:pt x="44610" y="5484"/>
                </a:cubicBezTo>
                <a:cubicBezTo>
                  <a:pt x="44645" y="5481"/>
                  <a:pt x="44679" y="5477"/>
                  <a:pt x="44668" y="5441"/>
                </a:cubicBezTo>
                <a:close/>
                <a:moveTo>
                  <a:pt x="45841" y="5308"/>
                </a:moveTo>
                <a:cubicBezTo>
                  <a:pt x="45870" y="5308"/>
                  <a:pt x="45900" y="5308"/>
                  <a:pt x="45928" y="5308"/>
                </a:cubicBezTo>
                <a:cubicBezTo>
                  <a:pt x="45933" y="5268"/>
                  <a:pt x="45900" y="5256"/>
                  <a:pt x="45841" y="5264"/>
                </a:cubicBezTo>
                <a:cubicBezTo>
                  <a:pt x="45841" y="5279"/>
                  <a:pt x="45841" y="5293"/>
                  <a:pt x="45841" y="5308"/>
                </a:cubicBezTo>
                <a:close/>
                <a:moveTo>
                  <a:pt x="43701" y="5308"/>
                </a:moveTo>
                <a:cubicBezTo>
                  <a:pt x="43663" y="5313"/>
                  <a:pt x="43660" y="5328"/>
                  <a:pt x="43613" y="5330"/>
                </a:cubicBezTo>
                <a:cubicBezTo>
                  <a:pt x="43503" y="5336"/>
                  <a:pt x="43498" y="5301"/>
                  <a:pt x="43466" y="5330"/>
                </a:cubicBezTo>
                <a:cubicBezTo>
                  <a:pt x="43426" y="5367"/>
                  <a:pt x="43245" y="5318"/>
                  <a:pt x="43232" y="5352"/>
                </a:cubicBezTo>
                <a:cubicBezTo>
                  <a:pt x="43208" y="5414"/>
                  <a:pt x="43274" y="5409"/>
                  <a:pt x="43262" y="5462"/>
                </a:cubicBezTo>
                <a:cubicBezTo>
                  <a:pt x="43328" y="5447"/>
                  <a:pt x="43411" y="5442"/>
                  <a:pt x="43466" y="5418"/>
                </a:cubicBezTo>
                <a:cubicBezTo>
                  <a:pt x="43519" y="5493"/>
                  <a:pt x="43627" y="5424"/>
                  <a:pt x="43731" y="5418"/>
                </a:cubicBezTo>
                <a:cubicBezTo>
                  <a:pt x="43734" y="5445"/>
                  <a:pt x="43739" y="5471"/>
                  <a:pt x="43789" y="5462"/>
                </a:cubicBezTo>
                <a:cubicBezTo>
                  <a:pt x="43828" y="5462"/>
                  <a:pt x="43816" y="5423"/>
                  <a:pt x="43848" y="5418"/>
                </a:cubicBezTo>
                <a:cubicBezTo>
                  <a:pt x="43896" y="5410"/>
                  <a:pt x="43919" y="5436"/>
                  <a:pt x="43964" y="5441"/>
                </a:cubicBezTo>
                <a:cubicBezTo>
                  <a:pt x="44005" y="5444"/>
                  <a:pt x="44031" y="5417"/>
                  <a:pt x="44053" y="5418"/>
                </a:cubicBezTo>
                <a:cubicBezTo>
                  <a:pt x="44057" y="5418"/>
                  <a:pt x="44056" y="5439"/>
                  <a:pt x="44082" y="5441"/>
                </a:cubicBezTo>
                <a:cubicBezTo>
                  <a:pt x="44120" y="5441"/>
                  <a:pt x="44123" y="5468"/>
                  <a:pt x="44170" y="5462"/>
                </a:cubicBezTo>
                <a:cubicBezTo>
                  <a:pt x="44159" y="5493"/>
                  <a:pt x="44135" y="5499"/>
                  <a:pt x="44170" y="5528"/>
                </a:cubicBezTo>
                <a:cubicBezTo>
                  <a:pt x="44258" y="5499"/>
                  <a:pt x="44394" y="5506"/>
                  <a:pt x="44522" y="5507"/>
                </a:cubicBezTo>
                <a:cubicBezTo>
                  <a:pt x="44510" y="5457"/>
                  <a:pt x="44366" y="5505"/>
                  <a:pt x="44346" y="5462"/>
                </a:cubicBezTo>
                <a:cubicBezTo>
                  <a:pt x="44340" y="5495"/>
                  <a:pt x="44276" y="5483"/>
                  <a:pt x="44228" y="5484"/>
                </a:cubicBezTo>
                <a:cubicBezTo>
                  <a:pt x="44222" y="5442"/>
                  <a:pt x="44261" y="5435"/>
                  <a:pt x="44258" y="5396"/>
                </a:cubicBezTo>
                <a:cubicBezTo>
                  <a:pt x="44175" y="5373"/>
                  <a:pt x="44136" y="5373"/>
                  <a:pt x="44053" y="5396"/>
                </a:cubicBezTo>
                <a:cubicBezTo>
                  <a:pt x="44060" y="5336"/>
                  <a:pt x="44162" y="5346"/>
                  <a:pt x="44199" y="5308"/>
                </a:cubicBezTo>
                <a:cubicBezTo>
                  <a:pt x="44100" y="5294"/>
                  <a:pt x="43927" y="5336"/>
                  <a:pt x="43877" y="5286"/>
                </a:cubicBezTo>
                <a:cubicBezTo>
                  <a:pt x="43875" y="5273"/>
                  <a:pt x="43873" y="5259"/>
                  <a:pt x="43848" y="5264"/>
                </a:cubicBezTo>
                <a:cubicBezTo>
                  <a:pt x="43870" y="5339"/>
                  <a:pt x="43753" y="5301"/>
                  <a:pt x="43701" y="5308"/>
                </a:cubicBezTo>
                <a:close/>
                <a:moveTo>
                  <a:pt x="51614" y="5286"/>
                </a:moveTo>
                <a:cubicBezTo>
                  <a:pt x="51666" y="5287"/>
                  <a:pt x="51690" y="5269"/>
                  <a:pt x="51703" y="5242"/>
                </a:cubicBezTo>
                <a:cubicBezTo>
                  <a:pt x="51652" y="5240"/>
                  <a:pt x="51627" y="5259"/>
                  <a:pt x="51614" y="5286"/>
                </a:cubicBezTo>
                <a:close/>
                <a:moveTo>
                  <a:pt x="49738" y="5264"/>
                </a:moveTo>
                <a:cubicBezTo>
                  <a:pt x="49759" y="5246"/>
                  <a:pt x="49865" y="5284"/>
                  <a:pt x="49856" y="5242"/>
                </a:cubicBezTo>
                <a:cubicBezTo>
                  <a:pt x="49776" y="5255"/>
                  <a:pt x="49624" y="5214"/>
                  <a:pt x="49592" y="5264"/>
                </a:cubicBezTo>
                <a:cubicBezTo>
                  <a:pt x="49701" y="5261"/>
                  <a:pt x="49714" y="5287"/>
                  <a:pt x="49738" y="5264"/>
                </a:cubicBezTo>
                <a:close/>
                <a:moveTo>
                  <a:pt x="49445" y="5264"/>
                </a:moveTo>
                <a:cubicBezTo>
                  <a:pt x="49544" y="5331"/>
                  <a:pt x="49535" y="5183"/>
                  <a:pt x="49445" y="5264"/>
                </a:cubicBezTo>
                <a:close/>
                <a:moveTo>
                  <a:pt x="57448" y="5308"/>
                </a:moveTo>
                <a:cubicBezTo>
                  <a:pt x="57534" y="5150"/>
                  <a:pt x="57366" y="5277"/>
                  <a:pt x="57448" y="5308"/>
                </a:cubicBezTo>
                <a:close/>
                <a:moveTo>
                  <a:pt x="53784" y="5308"/>
                </a:moveTo>
                <a:cubicBezTo>
                  <a:pt x="53793" y="5257"/>
                  <a:pt x="53862" y="5258"/>
                  <a:pt x="53901" y="5286"/>
                </a:cubicBezTo>
                <a:cubicBezTo>
                  <a:pt x="53901" y="5264"/>
                  <a:pt x="53901" y="5242"/>
                  <a:pt x="53901" y="5220"/>
                </a:cubicBezTo>
                <a:cubicBezTo>
                  <a:pt x="53811" y="5235"/>
                  <a:pt x="53845" y="5235"/>
                  <a:pt x="53754" y="5220"/>
                </a:cubicBezTo>
                <a:cubicBezTo>
                  <a:pt x="53760" y="5253"/>
                  <a:pt x="53745" y="5301"/>
                  <a:pt x="53784" y="5308"/>
                </a:cubicBezTo>
                <a:close/>
                <a:moveTo>
                  <a:pt x="53403" y="5308"/>
                </a:moveTo>
                <a:cubicBezTo>
                  <a:pt x="53462" y="5239"/>
                  <a:pt x="53689" y="5379"/>
                  <a:pt x="53724" y="5264"/>
                </a:cubicBezTo>
                <a:cubicBezTo>
                  <a:pt x="53633" y="5207"/>
                  <a:pt x="53551" y="5223"/>
                  <a:pt x="53432" y="5264"/>
                </a:cubicBezTo>
                <a:cubicBezTo>
                  <a:pt x="53385" y="5262"/>
                  <a:pt x="53409" y="5208"/>
                  <a:pt x="53344" y="5220"/>
                </a:cubicBezTo>
                <a:cubicBezTo>
                  <a:pt x="53336" y="5270"/>
                  <a:pt x="53351" y="5303"/>
                  <a:pt x="53403" y="5308"/>
                </a:cubicBezTo>
                <a:close/>
                <a:moveTo>
                  <a:pt x="50061" y="5286"/>
                </a:moveTo>
                <a:cubicBezTo>
                  <a:pt x="50016" y="5208"/>
                  <a:pt x="50161" y="5273"/>
                  <a:pt x="50149" y="5220"/>
                </a:cubicBezTo>
                <a:cubicBezTo>
                  <a:pt x="50101" y="5220"/>
                  <a:pt x="50051" y="5220"/>
                  <a:pt x="50002" y="5220"/>
                </a:cubicBezTo>
                <a:cubicBezTo>
                  <a:pt x="50000" y="5258"/>
                  <a:pt x="50025" y="5276"/>
                  <a:pt x="50061" y="5286"/>
                </a:cubicBezTo>
                <a:close/>
                <a:moveTo>
                  <a:pt x="48273" y="5286"/>
                </a:moveTo>
                <a:cubicBezTo>
                  <a:pt x="48207" y="5270"/>
                  <a:pt x="48124" y="5267"/>
                  <a:pt x="48068" y="5242"/>
                </a:cubicBezTo>
                <a:cubicBezTo>
                  <a:pt x="48062" y="5310"/>
                  <a:pt x="47923" y="5279"/>
                  <a:pt x="47834" y="5286"/>
                </a:cubicBezTo>
                <a:cubicBezTo>
                  <a:pt x="47822" y="5361"/>
                  <a:pt x="47945" y="5329"/>
                  <a:pt x="47980" y="5330"/>
                </a:cubicBezTo>
                <a:cubicBezTo>
                  <a:pt x="48041" y="5331"/>
                  <a:pt x="48084" y="5310"/>
                  <a:pt x="48127" y="5308"/>
                </a:cubicBezTo>
                <a:cubicBezTo>
                  <a:pt x="48164" y="5306"/>
                  <a:pt x="48168" y="5331"/>
                  <a:pt x="48215" y="5330"/>
                </a:cubicBezTo>
                <a:cubicBezTo>
                  <a:pt x="48209" y="5330"/>
                  <a:pt x="48231" y="5310"/>
                  <a:pt x="48244" y="5308"/>
                </a:cubicBezTo>
                <a:cubicBezTo>
                  <a:pt x="48355" y="5287"/>
                  <a:pt x="48445" y="5323"/>
                  <a:pt x="48567" y="5308"/>
                </a:cubicBezTo>
                <a:cubicBezTo>
                  <a:pt x="48567" y="5271"/>
                  <a:pt x="48648" y="5295"/>
                  <a:pt x="48654" y="5264"/>
                </a:cubicBezTo>
                <a:cubicBezTo>
                  <a:pt x="48547" y="5264"/>
                  <a:pt x="48440" y="5264"/>
                  <a:pt x="48332" y="5264"/>
                </a:cubicBezTo>
                <a:cubicBezTo>
                  <a:pt x="48378" y="5198"/>
                  <a:pt x="48181" y="5206"/>
                  <a:pt x="48186" y="5242"/>
                </a:cubicBezTo>
                <a:cubicBezTo>
                  <a:pt x="48231" y="5244"/>
                  <a:pt x="48287" y="5239"/>
                  <a:pt x="48273" y="5286"/>
                </a:cubicBezTo>
                <a:close/>
                <a:moveTo>
                  <a:pt x="50677" y="5264"/>
                </a:moveTo>
                <a:cubicBezTo>
                  <a:pt x="50762" y="5297"/>
                  <a:pt x="50762" y="5165"/>
                  <a:pt x="50677" y="5198"/>
                </a:cubicBezTo>
                <a:cubicBezTo>
                  <a:pt x="50677" y="5220"/>
                  <a:pt x="50677" y="5242"/>
                  <a:pt x="50677" y="5264"/>
                </a:cubicBezTo>
                <a:close/>
                <a:moveTo>
                  <a:pt x="50383" y="5242"/>
                </a:moveTo>
                <a:cubicBezTo>
                  <a:pt x="50403" y="5242"/>
                  <a:pt x="50423" y="5242"/>
                  <a:pt x="50443" y="5242"/>
                </a:cubicBezTo>
                <a:cubicBezTo>
                  <a:pt x="50488" y="5188"/>
                  <a:pt x="50343" y="5177"/>
                  <a:pt x="50354" y="5220"/>
                </a:cubicBezTo>
                <a:cubicBezTo>
                  <a:pt x="50372" y="5221"/>
                  <a:pt x="50390" y="5223"/>
                  <a:pt x="50383" y="5242"/>
                </a:cubicBezTo>
                <a:close/>
                <a:moveTo>
                  <a:pt x="53226" y="5242"/>
                </a:moveTo>
                <a:cubicBezTo>
                  <a:pt x="53232" y="5193"/>
                  <a:pt x="53203" y="5173"/>
                  <a:pt x="53139" y="5175"/>
                </a:cubicBezTo>
                <a:cubicBezTo>
                  <a:pt x="53134" y="5223"/>
                  <a:pt x="53163" y="5246"/>
                  <a:pt x="53226" y="5242"/>
                </a:cubicBezTo>
                <a:close/>
                <a:moveTo>
                  <a:pt x="50882" y="5175"/>
                </a:moveTo>
                <a:cubicBezTo>
                  <a:pt x="50880" y="5176"/>
                  <a:pt x="50884" y="5197"/>
                  <a:pt x="50882" y="5198"/>
                </a:cubicBezTo>
                <a:cubicBezTo>
                  <a:pt x="50847" y="5223"/>
                  <a:pt x="50728" y="5160"/>
                  <a:pt x="50765" y="5242"/>
                </a:cubicBezTo>
                <a:cubicBezTo>
                  <a:pt x="50843" y="5208"/>
                  <a:pt x="50969" y="5277"/>
                  <a:pt x="51029" y="5198"/>
                </a:cubicBezTo>
                <a:cubicBezTo>
                  <a:pt x="50994" y="5181"/>
                  <a:pt x="50949" y="5170"/>
                  <a:pt x="50882" y="5175"/>
                </a:cubicBezTo>
                <a:close/>
                <a:moveTo>
                  <a:pt x="50472" y="5198"/>
                </a:moveTo>
                <a:cubicBezTo>
                  <a:pt x="50430" y="5267"/>
                  <a:pt x="50690" y="5267"/>
                  <a:pt x="50647" y="5198"/>
                </a:cubicBezTo>
                <a:cubicBezTo>
                  <a:pt x="50635" y="5148"/>
                  <a:pt x="50491" y="5181"/>
                  <a:pt x="50472" y="5198"/>
                </a:cubicBezTo>
                <a:close/>
                <a:moveTo>
                  <a:pt x="49241" y="5242"/>
                </a:moveTo>
                <a:cubicBezTo>
                  <a:pt x="49132" y="5274"/>
                  <a:pt x="49053" y="5213"/>
                  <a:pt x="48947" y="5264"/>
                </a:cubicBezTo>
                <a:cubicBezTo>
                  <a:pt x="48877" y="5273"/>
                  <a:pt x="48964" y="5163"/>
                  <a:pt x="48860" y="5198"/>
                </a:cubicBezTo>
                <a:cubicBezTo>
                  <a:pt x="48944" y="5307"/>
                  <a:pt x="48643" y="5238"/>
                  <a:pt x="48743" y="5286"/>
                </a:cubicBezTo>
                <a:cubicBezTo>
                  <a:pt x="48834" y="5261"/>
                  <a:pt x="48814" y="5321"/>
                  <a:pt x="48860" y="5330"/>
                </a:cubicBezTo>
                <a:cubicBezTo>
                  <a:pt x="48857" y="5294"/>
                  <a:pt x="48915" y="5320"/>
                  <a:pt x="48947" y="5308"/>
                </a:cubicBezTo>
                <a:cubicBezTo>
                  <a:pt x="48972" y="5299"/>
                  <a:pt x="48976" y="5249"/>
                  <a:pt x="49035" y="5264"/>
                </a:cubicBezTo>
                <a:cubicBezTo>
                  <a:pt x="49014" y="5360"/>
                  <a:pt x="49093" y="5246"/>
                  <a:pt x="49095" y="5308"/>
                </a:cubicBezTo>
                <a:cubicBezTo>
                  <a:pt x="49179" y="5268"/>
                  <a:pt x="49373" y="5312"/>
                  <a:pt x="49416" y="5242"/>
                </a:cubicBezTo>
                <a:cubicBezTo>
                  <a:pt x="49305" y="5274"/>
                  <a:pt x="49411" y="5144"/>
                  <a:pt x="49300" y="5175"/>
                </a:cubicBezTo>
                <a:cubicBezTo>
                  <a:pt x="49251" y="5176"/>
                  <a:pt x="49283" y="5237"/>
                  <a:pt x="49241" y="5242"/>
                </a:cubicBezTo>
                <a:close/>
                <a:moveTo>
                  <a:pt x="44258" y="5220"/>
                </a:moveTo>
                <a:cubicBezTo>
                  <a:pt x="44277" y="5220"/>
                  <a:pt x="44297" y="5220"/>
                  <a:pt x="44316" y="5220"/>
                </a:cubicBezTo>
                <a:cubicBezTo>
                  <a:pt x="44316" y="5205"/>
                  <a:pt x="44316" y="5190"/>
                  <a:pt x="44316" y="5175"/>
                </a:cubicBezTo>
                <a:cubicBezTo>
                  <a:pt x="44297" y="5175"/>
                  <a:pt x="44277" y="5175"/>
                  <a:pt x="44258" y="5175"/>
                </a:cubicBezTo>
                <a:cubicBezTo>
                  <a:pt x="44258" y="5190"/>
                  <a:pt x="44258" y="5205"/>
                  <a:pt x="44258" y="5220"/>
                </a:cubicBezTo>
                <a:close/>
                <a:moveTo>
                  <a:pt x="51967" y="5198"/>
                </a:moveTo>
                <a:cubicBezTo>
                  <a:pt x="51996" y="5198"/>
                  <a:pt x="52024" y="5198"/>
                  <a:pt x="52054" y="5198"/>
                </a:cubicBezTo>
                <a:cubicBezTo>
                  <a:pt x="52058" y="5159"/>
                  <a:pt x="52025" y="5146"/>
                  <a:pt x="51967" y="5154"/>
                </a:cubicBezTo>
                <a:cubicBezTo>
                  <a:pt x="51967" y="5169"/>
                  <a:pt x="51967" y="5183"/>
                  <a:pt x="51967" y="5198"/>
                </a:cubicBezTo>
                <a:close/>
                <a:moveTo>
                  <a:pt x="51556" y="5198"/>
                </a:moveTo>
                <a:cubicBezTo>
                  <a:pt x="51602" y="5196"/>
                  <a:pt x="51658" y="5201"/>
                  <a:pt x="51644" y="5154"/>
                </a:cubicBezTo>
                <a:cubicBezTo>
                  <a:pt x="51624" y="5154"/>
                  <a:pt x="51605" y="5154"/>
                  <a:pt x="51585" y="5154"/>
                </a:cubicBezTo>
                <a:cubicBezTo>
                  <a:pt x="51585" y="5175"/>
                  <a:pt x="51561" y="5180"/>
                  <a:pt x="51556" y="5198"/>
                </a:cubicBezTo>
                <a:close/>
                <a:moveTo>
                  <a:pt x="51117" y="5175"/>
                </a:moveTo>
                <a:cubicBezTo>
                  <a:pt x="51101" y="5246"/>
                  <a:pt x="51233" y="5222"/>
                  <a:pt x="51322" y="5220"/>
                </a:cubicBezTo>
                <a:cubicBezTo>
                  <a:pt x="51400" y="5219"/>
                  <a:pt x="51525" y="5220"/>
                  <a:pt x="51527" y="5175"/>
                </a:cubicBezTo>
                <a:cubicBezTo>
                  <a:pt x="51346" y="5148"/>
                  <a:pt x="51298" y="5204"/>
                  <a:pt x="51117" y="5175"/>
                </a:cubicBezTo>
                <a:close/>
                <a:moveTo>
                  <a:pt x="52347" y="5175"/>
                </a:moveTo>
                <a:cubicBezTo>
                  <a:pt x="52393" y="5174"/>
                  <a:pt x="52450" y="5178"/>
                  <a:pt x="52436" y="5132"/>
                </a:cubicBezTo>
                <a:cubicBezTo>
                  <a:pt x="52416" y="5132"/>
                  <a:pt x="52397" y="5132"/>
                  <a:pt x="52377" y="5132"/>
                </a:cubicBezTo>
                <a:cubicBezTo>
                  <a:pt x="52377" y="5155"/>
                  <a:pt x="52353" y="5158"/>
                  <a:pt x="52347" y="5175"/>
                </a:cubicBezTo>
                <a:close/>
                <a:moveTo>
                  <a:pt x="52172" y="5198"/>
                </a:moveTo>
                <a:cubicBezTo>
                  <a:pt x="52244" y="5201"/>
                  <a:pt x="52293" y="5187"/>
                  <a:pt x="52318" y="5154"/>
                </a:cubicBezTo>
                <a:cubicBezTo>
                  <a:pt x="52274" y="5119"/>
                  <a:pt x="52151" y="5121"/>
                  <a:pt x="52172" y="5198"/>
                </a:cubicBezTo>
                <a:close/>
                <a:moveTo>
                  <a:pt x="51909" y="5220"/>
                </a:moveTo>
                <a:cubicBezTo>
                  <a:pt x="51948" y="5158"/>
                  <a:pt x="51856" y="5087"/>
                  <a:pt x="51820" y="5154"/>
                </a:cubicBezTo>
                <a:cubicBezTo>
                  <a:pt x="51875" y="5156"/>
                  <a:pt x="51841" y="5227"/>
                  <a:pt x="51909" y="5220"/>
                </a:cubicBezTo>
                <a:close/>
                <a:moveTo>
                  <a:pt x="40096" y="5175"/>
                </a:moveTo>
                <a:cubicBezTo>
                  <a:pt x="40180" y="5132"/>
                  <a:pt x="40037" y="5106"/>
                  <a:pt x="40038" y="5154"/>
                </a:cubicBezTo>
                <a:cubicBezTo>
                  <a:pt x="40067" y="5154"/>
                  <a:pt x="40073" y="5172"/>
                  <a:pt x="40096" y="5175"/>
                </a:cubicBezTo>
                <a:close/>
                <a:moveTo>
                  <a:pt x="55367" y="5175"/>
                </a:moveTo>
                <a:cubicBezTo>
                  <a:pt x="55404" y="5102"/>
                  <a:pt x="55217" y="5085"/>
                  <a:pt x="55192" y="5132"/>
                </a:cubicBezTo>
                <a:cubicBezTo>
                  <a:pt x="55243" y="5151"/>
                  <a:pt x="55265" y="5193"/>
                  <a:pt x="55367" y="5175"/>
                </a:cubicBezTo>
                <a:close/>
                <a:moveTo>
                  <a:pt x="49915" y="5110"/>
                </a:moveTo>
                <a:cubicBezTo>
                  <a:pt x="50103" y="5159"/>
                  <a:pt x="49993" y="5031"/>
                  <a:pt x="49915" y="5110"/>
                </a:cubicBezTo>
                <a:close/>
                <a:moveTo>
                  <a:pt x="42265" y="5154"/>
                </a:moveTo>
                <a:cubicBezTo>
                  <a:pt x="42350" y="5186"/>
                  <a:pt x="42350" y="5056"/>
                  <a:pt x="42265" y="5088"/>
                </a:cubicBezTo>
                <a:cubicBezTo>
                  <a:pt x="42265" y="5110"/>
                  <a:pt x="42265" y="5132"/>
                  <a:pt x="42265" y="5154"/>
                </a:cubicBezTo>
                <a:close/>
                <a:moveTo>
                  <a:pt x="56217" y="5154"/>
                </a:moveTo>
                <a:cubicBezTo>
                  <a:pt x="56265" y="5110"/>
                  <a:pt x="56214" y="5126"/>
                  <a:pt x="56217" y="5066"/>
                </a:cubicBezTo>
                <a:cubicBezTo>
                  <a:pt x="56173" y="5069"/>
                  <a:pt x="56108" y="5059"/>
                  <a:pt x="56099" y="5088"/>
                </a:cubicBezTo>
                <a:cubicBezTo>
                  <a:pt x="56192" y="5068"/>
                  <a:pt x="56138" y="5160"/>
                  <a:pt x="56217" y="5154"/>
                </a:cubicBezTo>
                <a:close/>
                <a:moveTo>
                  <a:pt x="55924" y="5132"/>
                </a:moveTo>
                <a:cubicBezTo>
                  <a:pt x="55946" y="5083"/>
                  <a:pt x="55816" y="5041"/>
                  <a:pt x="55806" y="5088"/>
                </a:cubicBezTo>
                <a:cubicBezTo>
                  <a:pt x="55901" y="5060"/>
                  <a:pt x="55828" y="5159"/>
                  <a:pt x="55924" y="5132"/>
                </a:cubicBezTo>
                <a:close/>
                <a:moveTo>
                  <a:pt x="45020" y="5066"/>
                </a:moveTo>
                <a:cubicBezTo>
                  <a:pt x="44997" y="5048"/>
                  <a:pt x="44920" y="5053"/>
                  <a:pt x="44873" y="5088"/>
                </a:cubicBezTo>
                <a:cubicBezTo>
                  <a:pt x="44910" y="5131"/>
                  <a:pt x="45025" y="5070"/>
                  <a:pt x="45020" y="5066"/>
                </a:cubicBezTo>
                <a:close/>
                <a:moveTo>
                  <a:pt x="44258" y="5110"/>
                </a:moveTo>
                <a:cubicBezTo>
                  <a:pt x="44277" y="5110"/>
                  <a:pt x="44297" y="5110"/>
                  <a:pt x="44316" y="5110"/>
                </a:cubicBezTo>
                <a:cubicBezTo>
                  <a:pt x="44316" y="5095"/>
                  <a:pt x="44316" y="5081"/>
                  <a:pt x="44316" y="5066"/>
                </a:cubicBezTo>
                <a:cubicBezTo>
                  <a:pt x="44297" y="5066"/>
                  <a:pt x="44277" y="5066"/>
                  <a:pt x="44258" y="5066"/>
                </a:cubicBezTo>
                <a:cubicBezTo>
                  <a:pt x="44258" y="5081"/>
                  <a:pt x="44258" y="5095"/>
                  <a:pt x="44258" y="5110"/>
                </a:cubicBezTo>
                <a:close/>
                <a:moveTo>
                  <a:pt x="43291" y="5110"/>
                </a:moveTo>
                <a:cubicBezTo>
                  <a:pt x="43310" y="5110"/>
                  <a:pt x="43329" y="5110"/>
                  <a:pt x="43349" y="5110"/>
                </a:cubicBezTo>
                <a:cubicBezTo>
                  <a:pt x="43349" y="5095"/>
                  <a:pt x="43349" y="5081"/>
                  <a:pt x="43349" y="5066"/>
                </a:cubicBezTo>
                <a:cubicBezTo>
                  <a:pt x="43329" y="5066"/>
                  <a:pt x="43310" y="5066"/>
                  <a:pt x="43291" y="5066"/>
                </a:cubicBezTo>
                <a:cubicBezTo>
                  <a:pt x="43291" y="5081"/>
                  <a:pt x="43291" y="5095"/>
                  <a:pt x="43291" y="5110"/>
                </a:cubicBezTo>
                <a:close/>
                <a:moveTo>
                  <a:pt x="42734" y="5132"/>
                </a:moveTo>
                <a:cubicBezTo>
                  <a:pt x="42777" y="5120"/>
                  <a:pt x="42886" y="5158"/>
                  <a:pt x="42881" y="5110"/>
                </a:cubicBezTo>
                <a:cubicBezTo>
                  <a:pt x="42807" y="5126"/>
                  <a:pt x="42759" y="5013"/>
                  <a:pt x="42705" y="5088"/>
                </a:cubicBezTo>
                <a:cubicBezTo>
                  <a:pt x="42727" y="5093"/>
                  <a:pt x="42738" y="5106"/>
                  <a:pt x="42734" y="5132"/>
                </a:cubicBezTo>
                <a:close/>
                <a:moveTo>
                  <a:pt x="42089" y="5132"/>
                </a:moveTo>
                <a:cubicBezTo>
                  <a:pt x="42118" y="5059"/>
                  <a:pt x="42049" y="5060"/>
                  <a:pt x="41972" y="5066"/>
                </a:cubicBezTo>
                <a:cubicBezTo>
                  <a:pt x="41963" y="5124"/>
                  <a:pt x="42013" y="5138"/>
                  <a:pt x="42089" y="5132"/>
                </a:cubicBezTo>
                <a:close/>
                <a:moveTo>
                  <a:pt x="52758" y="5110"/>
                </a:moveTo>
                <a:cubicBezTo>
                  <a:pt x="52832" y="5151"/>
                  <a:pt x="52729" y="5097"/>
                  <a:pt x="52669" y="5110"/>
                </a:cubicBezTo>
                <a:cubicBezTo>
                  <a:pt x="52671" y="5082"/>
                  <a:pt x="52707" y="5079"/>
                  <a:pt x="52699" y="5044"/>
                </a:cubicBezTo>
                <a:cubicBezTo>
                  <a:pt x="52575" y="5030"/>
                  <a:pt x="52551" y="5163"/>
                  <a:pt x="52464" y="5110"/>
                </a:cubicBezTo>
                <a:cubicBezTo>
                  <a:pt x="52461" y="5150"/>
                  <a:pt x="52494" y="5161"/>
                  <a:pt x="52553" y="5154"/>
                </a:cubicBezTo>
                <a:cubicBezTo>
                  <a:pt x="52545" y="5196"/>
                  <a:pt x="52586" y="5202"/>
                  <a:pt x="52583" y="5242"/>
                </a:cubicBezTo>
                <a:cubicBezTo>
                  <a:pt x="52640" y="5249"/>
                  <a:pt x="52640" y="5212"/>
                  <a:pt x="52669" y="5198"/>
                </a:cubicBezTo>
                <a:cubicBezTo>
                  <a:pt x="52669" y="5220"/>
                  <a:pt x="52693" y="5224"/>
                  <a:pt x="52699" y="5242"/>
                </a:cubicBezTo>
                <a:cubicBezTo>
                  <a:pt x="52647" y="5239"/>
                  <a:pt x="52631" y="5264"/>
                  <a:pt x="52640" y="5308"/>
                </a:cubicBezTo>
                <a:cubicBezTo>
                  <a:pt x="52751" y="5295"/>
                  <a:pt x="52733" y="5186"/>
                  <a:pt x="52669" y="5154"/>
                </a:cubicBezTo>
                <a:cubicBezTo>
                  <a:pt x="52763" y="5143"/>
                  <a:pt x="52785" y="5202"/>
                  <a:pt x="52845" y="5154"/>
                </a:cubicBezTo>
                <a:cubicBezTo>
                  <a:pt x="52872" y="5108"/>
                  <a:pt x="52770" y="5056"/>
                  <a:pt x="52758" y="5110"/>
                </a:cubicBezTo>
                <a:close/>
                <a:moveTo>
                  <a:pt x="44639" y="5044"/>
                </a:moveTo>
                <a:cubicBezTo>
                  <a:pt x="44620" y="5029"/>
                  <a:pt x="44512" y="5050"/>
                  <a:pt x="44522" y="5066"/>
                </a:cubicBezTo>
                <a:cubicBezTo>
                  <a:pt x="44562" y="5106"/>
                  <a:pt x="44652" y="5054"/>
                  <a:pt x="44639" y="5044"/>
                </a:cubicBezTo>
                <a:close/>
                <a:moveTo>
                  <a:pt x="43848" y="5088"/>
                </a:moveTo>
                <a:cubicBezTo>
                  <a:pt x="43904" y="5098"/>
                  <a:pt x="43974" y="5020"/>
                  <a:pt x="43964" y="5110"/>
                </a:cubicBezTo>
                <a:cubicBezTo>
                  <a:pt x="44020" y="5106"/>
                  <a:pt x="44063" y="5095"/>
                  <a:pt x="44082" y="5066"/>
                </a:cubicBezTo>
                <a:cubicBezTo>
                  <a:pt x="44053" y="5047"/>
                  <a:pt x="43829" y="5005"/>
                  <a:pt x="43848" y="5088"/>
                </a:cubicBezTo>
                <a:close/>
                <a:moveTo>
                  <a:pt x="43379" y="5088"/>
                </a:moveTo>
                <a:cubicBezTo>
                  <a:pt x="43398" y="5102"/>
                  <a:pt x="43505" y="5082"/>
                  <a:pt x="43496" y="5066"/>
                </a:cubicBezTo>
                <a:cubicBezTo>
                  <a:pt x="43457" y="5024"/>
                  <a:pt x="43366" y="5078"/>
                  <a:pt x="43379" y="5088"/>
                </a:cubicBezTo>
                <a:close/>
                <a:moveTo>
                  <a:pt x="44668" y="5066"/>
                </a:moveTo>
                <a:cubicBezTo>
                  <a:pt x="44710" y="5071"/>
                  <a:pt x="44718" y="5102"/>
                  <a:pt x="44756" y="5110"/>
                </a:cubicBezTo>
                <a:cubicBezTo>
                  <a:pt x="44771" y="5077"/>
                  <a:pt x="44800" y="5054"/>
                  <a:pt x="44815" y="5022"/>
                </a:cubicBezTo>
                <a:cubicBezTo>
                  <a:pt x="44742" y="5018"/>
                  <a:pt x="44673" y="5018"/>
                  <a:pt x="44668" y="5066"/>
                </a:cubicBezTo>
                <a:close/>
                <a:moveTo>
                  <a:pt x="43584" y="5088"/>
                </a:moveTo>
                <a:cubicBezTo>
                  <a:pt x="43585" y="5075"/>
                  <a:pt x="43588" y="5062"/>
                  <a:pt x="43613" y="5066"/>
                </a:cubicBezTo>
                <a:cubicBezTo>
                  <a:pt x="43610" y="5039"/>
                  <a:pt x="43604" y="5014"/>
                  <a:pt x="43555" y="5022"/>
                </a:cubicBezTo>
                <a:cubicBezTo>
                  <a:pt x="43559" y="5048"/>
                  <a:pt x="43549" y="5084"/>
                  <a:pt x="43584" y="5088"/>
                </a:cubicBezTo>
                <a:close/>
                <a:moveTo>
                  <a:pt x="39949" y="5088"/>
                </a:moveTo>
                <a:cubicBezTo>
                  <a:pt x="39969" y="5088"/>
                  <a:pt x="39989" y="5088"/>
                  <a:pt x="40008" y="5088"/>
                </a:cubicBezTo>
                <a:cubicBezTo>
                  <a:pt x="40008" y="5066"/>
                  <a:pt x="40032" y="5062"/>
                  <a:pt x="40038" y="5044"/>
                </a:cubicBezTo>
                <a:cubicBezTo>
                  <a:pt x="40000" y="5042"/>
                  <a:pt x="39997" y="5015"/>
                  <a:pt x="39949" y="5022"/>
                </a:cubicBezTo>
                <a:cubicBezTo>
                  <a:pt x="39949" y="5044"/>
                  <a:pt x="39949" y="5066"/>
                  <a:pt x="39949" y="5088"/>
                </a:cubicBezTo>
                <a:close/>
                <a:moveTo>
                  <a:pt x="53696" y="5044"/>
                </a:moveTo>
                <a:cubicBezTo>
                  <a:pt x="53621" y="4985"/>
                  <a:pt x="53654" y="5086"/>
                  <a:pt x="53579" y="5088"/>
                </a:cubicBezTo>
                <a:cubicBezTo>
                  <a:pt x="53467" y="5057"/>
                  <a:pt x="53414" y="5084"/>
                  <a:pt x="53255" y="5088"/>
                </a:cubicBezTo>
                <a:cubicBezTo>
                  <a:pt x="53210" y="5166"/>
                  <a:pt x="53356" y="5101"/>
                  <a:pt x="53344" y="5154"/>
                </a:cubicBezTo>
                <a:cubicBezTo>
                  <a:pt x="53411" y="5162"/>
                  <a:pt x="53417" y="5117"/>
                  <a:pt x="53462" y="5110"/>
                </a:cubicBezTo>
                <a:cubicBezTo>
                  <a:pt x="53457" y="5110"/>
                  <a:pt x="53491" y="5134"/>
                  <a:pt x="53519" y="5132"/>
                </a:cubicBezTo>
                <a:cubicBezTo>
                  <a:pt x="53549" y="5130"/>
                  <a:pt x="53555" y="5116"/>
                  <a:pt x="53579" y="5110"/>
                </a:cubicBezTo>
                <a:cubicBezTo>
                  <a:pt x="53643" y="5160"/>
                  <a:pt x="53693" y="5102"/>
                  <a:pt x="53784" y="5110"/>
                </a:cubicBezTo>
                <a:cubicBezTo>
                  <a:pt x="53806" y="5048"/>
                  <a:pt x="53721" y="4954"/>
                  <a:pt x="53667" y="5022"/>
                </a:cubicBezTo>
                <a:cubicBezTo>
                  <a:pt x="53684" y="5023"/>
                  <a:pt x="53701" y="5026"/>
                  <a:pt x="53696" y="5044"/>
                </a:cubicBezTo>
                <a:close/>
                <a:moveTo>
                  <a:pt x="53139" y="5110"/>
                </a:moveTo>
                <a:cubicBezTo>
                  <a:pt x="53072" y="5104"/>
                  <a:pt x="53028" y="5116"/>
                  <a:pt x="53021" y="5154"/>
                </a:cubicBezTo>
                <a:cubicBezTo>
                  <a:pt x="53131" y="5151"/>
                  <a:pt x="53105" y="5129"/>
                  <a:pt x="53198" y="5154"/>
                </a:cubicBezTo>
                <a:cubicBezTo>
                  <a:pt x="53257" y="5110"/>
                  <a:pt x="53184" y="5111"/>
                  <a:pt x="53168" y="5066"/>
                </a:cubicBezTo>
                <a:cubicBezTo>
                  <a:pt x="53234" y="5027"/>
                  <a:pt x="53387" y="5054"/>
                  <a:pt x="53432" y="5000"/>
                </a:cubicBezTo>
                <a:cubicBezTo>
                  <a:pt x="53315" y="4984"/>
                  <a:pt x="53230" y="5016"/>
                  <a:pt x="53198" y="5022"/>
                </a:cubicBezTo>
                <a:cubicBezTo>
                  <a:pt x="53154" y="5030"/>
                  <a:pt x="53088" y="5011"/>
                  <a:pt x="53080" y="5044"/>
                </a:cubicBezTo>
                <a:cubicBezTo>
                  <a:pt x="53122" y="5050"/>
                  <a:pt x="53114" y="5092"/>
                  <a:pt x="53139" y="5110"/>
                </a:cubicBezTo>
                <a:close/>
                <a:moveTo>
                  <a:pt x="53021" y="5088"/>
                </a:moveTo>
                <a:cubicBezTo>
                  <a:pt x="52948" y="5078"/>
                  <a:pt x="52843" y="5156"/>
                  <a:pt x="52905" y="5175"/>
                </a:cubicBezTo>
                <a:cubicBezTo>
                  <a:pt x="52923" y="5131"/>
                  <a:pt x="53053" y="5170"/>
                  <a:pt x="53021" y="5088"/>
                </a:cubicBezTo>
                <a:close/>
                <a:moveTo>
                  <a:pt x="45430" y="5022"/>
                </a:moveTo>
                <a:cubicBezTo>
                  <a:pt x="45375" y="5027"/>
                  <a:pt x="45365" y="4997"/>
                  <a:pt x="45313" y="5000"/>
                </a:cubicBezTo>
                <a:cubicBezTo>
                  <a:pt x="45266" y="5062"/>
                  <a:pt x="45440" y="5060"/>
                  <a:pt x="45430" y="5022"/>
                </a:cubicBezTo>
                <a:close/>
                <a:moveTo>
                  <a:pt x="45284" y="5022"/>
                </a:moveTo>
                <a:cubicBezTo>
                  <a:pt x="45144" y="4961"/>
                  <a:pt x="45213" y="5095"/>
                  <a:pt x="45284" y="5022"/>
                </a:cubicBezTo>
                <a:close/>
                <a:moveTo>
                  <a:pt x="46427" y="5022"/>
                </a:moveTo>
                <a:cubicBezTo>
                  <a:pt x="46446" y="5022"/>
                  <a:pt x="46465" y="5022"/>
                  <a:pt x="46486" y="5022"/>
                </a:cubicBezTo>
                <a:cubicBezTo>
                  <a:pt x="46486" y="5008"/>
                  <a:pt x="46486" y="4993"/>
                  <a:pt x="46486" y="4978"/>
                </a:cubicBezTo>
                <a:cubicBezTo>
                  <a:pt x="46465" y="4978"/>
                  <a:pt x="46446" y="4978"/>
                  <a:pt x="46427" y="4978"/>
                </a:cubicBezTo>
                <a:cubicBezTo>
                  <a:pt x="46427" y="4993"/>
                  <a:pt x="46427" y="5008"/>
                  <a:pt x="46427" y="5022"/>
                </a:cubicBezTo>
                <a:close/>
                <a:moveTo>
                  <a:pt x="46398" y="5000"/>
                </a:moveTo>
                <a:cubicBezTo>
                  <a:pt x="46363" y="4981"/>
                  <a:pt x="46319" y="4971"/>
                  <a:pt x="46251" y="4978"/>
                </a:cubicBezTo>
                <a:cubicBezTo>
                  <a:pt x="46206" y="5044"/>
                  <a:pt x="46403" y="5036"/>
                  <a:pt x="46398" y="5000"/>
                </a:cubicBezTo>
                <a:close/>
                <a:moveTo>
                  <a:pt x="46045" y="5000"/>
                </a:moveTo>
                <a:cubicBezTo>
                  <a:pt x="46043" y="5000"/>
                  <a:pt x="46042" y="4964"/>
                  <a:pt x="46017" y="4978"/>
                </a:cubicBezTo>
                <a:cubicBezTo>
                  <a:pt x="46038" y="5038"/>
                  <a:pt x="45879" y="4963"/>
                  <a:pt x="45900" y="5022"/>
                </a:cubicBezTo>
                <a:cubicBezTo>
                  <a:pt x="46012" y="4993"/>
                  <a:pt x="46223" y="5077"/>
                  <a:pt x="46193" y="5000"/>
                </a:cubicBezTo>
                <a:cubicBezTo>
                  <a:pt x="46166" y="4943"/>
                  <a:pt x="46095" y="5002"/>
                  <a:pt x="46045" y="5000"/>
                </a:cubicBezTo>
                <a:close/>
                <a:moveTo>
                  <a:pt x="31596" y="4978"/>
                </a:moveTo>
                <a:cubicBezTo>
                  <a:pt x="31576" y="4978"/>
                  <a:pt x="31557" y="4978"/>
                  <a:pt x="31538" y="4978"/>
                </a:cubicBezTo>
                <a:cubicBezTo>
                  <a:pt x="31515" y="4982"/>
                  <a:pt x="31479" y="4978"/>
                  <a:pt x="31478" y="5000"/>
                </a:cubicBezTo>
                <a:cubicBezTo>
                  <a:pt x="31523" y="4996"/>
                  <a:pt x="31587" y="5008"/>
                  <a:pt x="31596" y="4978"/>
                </a:cubicBezTo>
                <a:close/>
                <a:moveTo>
                  <a:pt x="47570" y="5000"/>
                </a:moveTo>
                <a:cubicBezTo>
                  <a:pt x="47599" y="5000"/>
                  <a:pt x="47629" y="5000"/>
                  <a:pt x="47659" y="5000"/>
                </a:cubicBezTo>
                <a:cubicBezTo>
                  <a:pt x="47662" y="4960"/>
                  <a:pt x="47629" y="4948"/>
                  <a:pt x="47570" y="4955"/>
                </a:cubicBezTo>
                <a:cubicBezTo>
                  <a:pt x="47570" y="4970"/>
                  <a:pt x="47570" y="4985"/>
                  <a:pt x="47570" y="5000"/>
                </a:cubicBezTo>
                <a:close/>
                <a:moveTo>
                  <a:pt x="47219" y="5000"/>
                </a:moveTo>
                <a:cubicBezTo>
                  <a:pt x="47326" y="5014"/>
                  <a:pt x="47405" y="4978"/>
                  <a:pt x="47481" y="4978"/>
                </a:cubicBezTo>
                <a:cubicBezTo>
                  <a:pt x="47483" y="4978"/>
                  <a:pt x="47533" y="5023"/>
                  <a:pt x="47541" y="4978"/>
                </a:cubicBezTo>
                <a:cubicBezTo>
                  <a:pt x="47494" y="4958"/>
                  <a:pt x="47197" y="4915"/>
                  <a:pt x="47219" y="5000"/>
                </a:cubicBezTo>
                <a:close/>
                <a:moveTo>
                  <a:pt x="46955" y="5000"/>
                </a:moveTo>
                <a:cubicBezTo>
                  <a:pt x="47014" y="5059"/>
                  <a:pt x="47131" y="4972"/>
                  <a:pt x="47013" y="4955"/>
                </a:cubicBezTo>
                <a:cubicBezTo>
                  <a:pt x="47013" y="4985"/>
                  <a:pt x="46962" y="4976"/>
                  <a:pt x="46955" y="5000"/>
                </a:cubicBezTo>
                <a:close/>
                <a:moveTo>
                  <a:pt x="54516" y="4978"/>
                </a:moveTo>
                <a:cubicBezTo>
                  <a:pt x="54563" y="4976"/>
                  <a:pt x="54618" y="4981"/>
                  <a:pt x="54605" y="4934"/>
                </a:cubicBezTo>
                <a:cubicBezTo>
                  <a:pt x="54585" y="4934"/>
                  <a:pt x="54565" y="4934"/>
                  <a:pt x="54546" y="4934"/>
                </a:cubicBezTo>
                <a:cubicBezTo>
                  <a:pt x="54546" y="4955"/>
                  <a:pt x="54523" y="4960"/>
                  <a:pt x="54516" y="4978"/>
                </a:cubicBezTo>
                <a:close/>
                <a:moveTo>
                  <a:pt x="48098" y="5000"/>
                </a:moveTo>
                <a:cubicBezTo>
                  <a:pt x="48191" y="5025"/>
                  <a:pt x="48169" y="4966"/>
                  <a:pt x="48215" y="4955"/>
                </a:cubicBezTo>
                <a:cubicBezTo>
                  <a:pt x="48258" y="4955"/>
                  <a:pt x="48454" y="4964"/>
                  <a:pt x="48361" y="4934"/>
                </a:cubicBezTo>
                <a:cubicBezTo>
                  <a:pt x="48258" y="4944"/>
                  <a:pt x="48079" y="4898"/>
                  <a:pt x="48098" y="5000"/>
                </a:cubicBezTo>
                <a:close/>
                <a:moveTo>
                  <a:pt x="47980" y="4978"/>
                </a:moveTo>
                <a:cubicBezTo>
                  <a:pt x="48000" y="4978"/>
                  <a:pt x="48020" y="4978"/>
                  <a:pt x="48039" y="4978"/>
                </a:cubicBezTo>
                <a:cubicBezTo>
                  <a:pt x="48039" y="4963"/>
                  <a:pt x="48039" y="4949"/>
                  <a:pt x="48039" y="4934"/>
                </a:cubicBezTo>
                <a:cubicBezTo>
                  <a:pt x="48020" y="4934"/>
                  <a:pt x="48000" y="4934"/>
                  <a:pt x="47980" y="4934"/>
                </a:cubicBezTo>
                <a:cubicBezTo>
                  <a:pt x="47980" y="4949"/>
                  <a:pt x="47980" y="4963"/>
                  <a:pt x="47980" y="4978"/>
                </a:cubicBezTo>
                <a:close/>
                <a:moveTo>
                  <a:pt x="56510" y="4934"/>
                </a:moveTo>
                <a:cubicBezTo>
                  <a:pt x="56560" y="4935"/>
                  <a:pt x="56583" y="4916"/>
                  <a:pt x="56598" y="4889"/>
                </a:cubicBezTo>
                <a:cubicBezTo>
                  <a:pt x="56547" y="4888"/>
                  <a:pt x="56522" y="4907"/>
                  <a:pt x="56510" y="4934"/>
                </a:cubicBezTo>
                <a:close/>
                <a:moveTo>
                  <a:pt x="56334" y="4912"/>
                </a:moveTo>
                <a:cubicBezTo>
                  <a:pt x="56298" y="4939"/>
                  <a:pt x="56101" y="4868"/>
                  <a:pt x="56157" y="4955"/>
                </a:cubicBezTo>
                <a:cubicBezTo>
                  <a:pt x="56228" y="4970"/>
                  <a:pt x="56272" y="4936"/>
                  <a:pt x="56334" y="4934"/>
                </a:cubicBezTo>
                <a:cubicBezTo>
                  <a:pt x="56369" y="4933"/>
                  <a:pt x="56439" y="4981"/>
                  <a:pt x="56451" y="4934"/>
                </a:cubicBezTo>
                <a:cubicBezTo>
                  <a:pt x="56393" y="4904"/>
                  <a:pt x="56372" y="4882"/>
                  <a:pt x="56334" y="4912"/>
                </a:cubicBezTo>
                <a:close/>
                <a:moveTo>
                  <a:pt x="56070" y="4912"/>
                </a:moveTo>
                <a:cubicBezTo>
                  <a:pt x="55937" y="4959"/>
                  <a:pt x="55917" y="4870"/>
                  <a:pt x="55777" y="4912"/>
                </a:cubicBezTo>
                <a:cubicBezTo>
                  <a:pt x="55786" y="4990"/>
                  <a:pt x="55858" y="4966"/>
                  <a:pt x="55806" y="5044"/>
                </a:cubicBezTo>
                <a:cubicBezTo>
                  <a:pt x="55931" y="5065"/>
                  <a:pt x="55858" y="4936"/>
                  <a:pt x="55952" y="4934"/>
                </a:cubicBezTo>
                <a:cubicBezTo>
                  <a:pt x="55930" y="5018"/>
                  <a:pt x="56065" y="4942"/>
                  <a:pt x="56070" y="4912"/>
                </a:cubicBezTo>
                <a:close/>
                <a:moveTo>
                  <a:pt x="55396" y="4934"/>
                </a:moveTo>
                <a:cubicBezTo>
                  <a:pt x="55446" y="4935"/>
                  <a:pt x="55470" y="4916"/>
                  <a:pt x="55484" y="4889"/>
                </a:cubicBezTo>
                <a:cubicBezTo>
                  <a:pt x="55433" y="4888"/>
                  <a:pt x="55409" y="4907"/>
                  <a:pt x="55396" y="4934"/>
                </a:cubicBezTo>
                <a:close/>
                <a:moveTo>
                  <a:pt x="54693" y="5242"/>
                </a:moveTo>
                <a:cubicBezTo>
                  <a:pt x="54760" y="5235"/>
                  <a:pt x="54813" y="5216"/>
                  <a:pt x="54868" y="5198"/>
                </a:cubicBezTo>
                <a:cubicBezTo>
                  <a:pt x="54859" y="5146"/>
                  <a:pt x="54822" y="5116"/>
                  <a:pt x="54839" y="5044"/>
                </a:cubicBezTo>
                <a:cubicBezTo>
                  <a:pt x="54878" y="5044"/>
                  <a:pt x="54917" y="5044"/>
                  <a:pt x="54956" y="5044"/>
                </a:cubicBezTo>
                <a:cubicBezTo>
                  <a:pt x="54968" y="4959"/>
                  <a:pt x="54868" y="5056"/>
                  <a:pt x="54839" y="4978"/>
                </a:cubicBezTo>
                <a:cubicBezTo>
                  <a:pt x="54822" y="4891"/>
                  <a:pt x="55041" y="4984"/>
                  <a:pt x="55015" y="4889"/>
                </a:cubicBezTo>
                <a:cubicBezTo>
                  <a:pt x="54894" y="4913"/>
                  <a:pt x="54897" y="4900"/>
                  <a:pt x="54750" y="4912"/>
                </a:cubicBezTo>
                <a:cubicBezTo>
                  <a:pt x="54678" y="4942"/>
                  <a:pt x="54804" y="4978"/>
                  <a:pt x="54721" y="5000"/>
                </a:cubicBezTo>
                <a:cubicBezTo>
                  <a:pt x="54564" y="5003"/>
                  <a:pt x="54599" y="5015"/>
                  <a:pt x="54457" y="5022"/>
                </a:cubicBezTo>
                <a:cubicBezTo>
                  <a:pt x="54457" y="4991"/>
                  <a:pt x="54471" y="4973"/>
                  <a:pt x="54486" y="4955"/>
                </a:cubicBezTo>
                <a:cubicBezTo>
                  <a:pt x="54439" y="4955"/>
                  <a:pt x="54389" y="4955"/>
                  <a:pt x="54341" y="4955"/>
                </a:cubicBezTo>
                <a:cubicBezTo>
                  <a:pt x="54285" y="4994"/>
                  <a:pt x="54381" y="5024"/>
                  <a:pt x="54281" y="5044"/>
                </a:cubicBezTo>
                <a:cubicBezTo>
                  <a:pt x="54211" y="5018"/>
                  <a:pt x="53912" y="4993"/>
                  <a:pt x="53871" y="5110"/>
                </a:cubicBezTo>
                <a:cubicBezTo>
                  <a:pt x="53980" y="5110"/>
                  <a:pt x="53958" y="5082"/>
                  <a:pt x="53989" y="5110"/>
                </a:cubicBezTo>
                <a:cubicBezTo>
                  <a:pt x="54005" y="5125"/>
                  <a:pt x="54046" y="5090"/>
                  <a:pt x="54048" y="5088"/>
                </a:cubicBezTo>
                <a:cubicBezTo>
                  <a:pt x="54053" y="5083"/>
                  <a:pt x="54098" y="5089"/>
                  <a:pt x="54106" y="5088"/>
                </a:cubicBezTo>
                <a:cubicBezTo>
                  <a:pt x="54242" y="5073"/>
                  <a:pt x="54239" y="5072"/>
                  <a:pt x="54311" y="5088"/>
                </a:cubicBezTo>
                <a:cubicBezTo>
                  <a:pt x="54344" y="5095"/>
                  <a:pt x="54395" y="5081"/>
                  <a:pt x="54399" y="5110"/>
                </a:cubicBezTo>
                <a:cubicBezTo>
                  <a:pt x="54383" y="5150"/>
                  <a:pt x="54384" y="5201"/>
                  <a:pt x="54341" y="5220"/>
                </a:cubicBezTo>
                <a:cubicBezTo>
                  <a:pt x="54329" y="5183"/>
                  <a:pt x="54303" y="5225"/>
                  <a:pt x="54254" y="5220"/>
                </a:cubicBezTo>
                <a:cubicBezTo>
                  <a:pt x="54251" y="5192"/>
                  <a:pt x="54215" y="5189"/>
                  <a:pt x="54223" y="5154"/>
                </a:cubicBezTo>
                <a:cubicBezTo>
                  <a:pt x="54152" y="5145"/>
                  <a:pt x="54160" y="5194"/>
                  <a:pt x="54076" y="5175"/>
                </a:cubicBezTo>
                <a:cubicBezTo>
                  <a:pt x="54049" y="5217"/>
                  <a:pt x="54164" y="5250"/>
                  <a:pt x="54076" y="5264"/>
                </a:cubicBezTo>
                <a:cubicBezTo>
                  <a:pt x="54034" y="5259"/>
                  <a:pt x="54050" y="5212"/>
                  <a:pt x="54048" y="5175"/>
                </a:cubicBezTo>
                <a:cubicBezTo>
                  <a:pt x="53974" y="5173"/>
                  <a:pt x="53956" y="5210"/>
                  <a:pt x="53930" y="5242"/>
                </a:cubicBezTo>
                <a:cubicBezTo>
                  <a:pt x="53966" y="5244"/>
                  <a:pt x="54000" y="5249"/>
                  <a:pt x="53989" y="5286"/>
                </a:cubicBezTo>
                <a:cubicBezTo>
                  <a:pt x="54038" y="5286"/>
                  <a:pt x="54086" y="5286"/>
                  <a:pt x="54136" y="5286"/>
                </a:cubicBezTo>
                <a:cubicBezTo>
                  <a:pt x="54149" y="5259"/>
                  <a:pt x="54167" y="5235"/>
                  <a:pt x="54194" y="5220"/>
                </a:cubicBezTo>
                <a:cubicBezTo>
                  <a:pt x="54200" y="5252"/>
                  <a:pt x="54265" y="5240"/>
                  <a:pt x="54311" y="5242"/>
                </a:cubicBezTo>
                <a:cubicBezTo>
                  <a:pt x="54325" y="5268"/>
                  <a:pt x="54344" y="5292"/>
                  <a:pt x="54369" y="5308"/>
                </a:cubicBezTo>
                <a:cubicBezTo>
                  <a:pt x="54427" y="5201"/>
                  <a:pt x="54591" y="5309"/>
                  <a:pt x="54663" y="5220"/>
                </a:cubicBezTo>
                <a:cubicBezTo>
                  <a:pt x="54565" y="5242"/>
                  <a:pt x="54567" y="5189"/>
                  <a:pt x="54575" y="5132"/>
                </a:cubicBezTo>
                <a:cubicBezTo>
                  <a:pt x="54521" y="5111"/>
                  <a:pt x="54477" y="5198"/>
                  <a:pt x="54457" y="5132"/>
                </a:cubicBezTo>
                <a:cubicBezTo>
                  <a:pt x="54462" y="5091"/>
                  <a:pt x="54477" y="5059"/>
                  <a:pt x="54516" y="5044"/>
                </a:cubicBezTo>
                <a:cubicBezTo>
                  <a:pt x="54509" y="5084"/>
                  <a:pt x="54567" y="5039"/>
                  <a:pt x="54575" y="5044"/>
                </a:cubicBezTo>
                <a:cubicBezTo>
                  <a:pt x="54591" y="5052"/>
                  <a:pt x="54569" y="5095"/>
                  <a:pt x="54605" y="5088"/>
                </a:cubicBezTo>
                <a:cubicBezTo>
                  <a:pt x="54635" y="5002"/>
                  <a:pt x="54705" y="5084"/>
                  <a:pt x="54810" y="5066"/>
                </a:cubicBezTo>
                <a:cubicBezTo>
                  <a:pt x="54736" y="5092"/>
                  <a:pt x="54870" y="5150"/>
                  <a:pt x="54780" y="5175"/>
                </a:cubicBezTo>
                <a:cubicBezTo>
                  <a:pt x="54777" y="5150"/>
                  <a:pt x="54771" y="5124"/>
                  <a:pt x="54721" y="5132"/>
                </a:cubicBezTo>
                <a:cubicBezTo>
                  <a:pt x="54687" y="5143"/>
                  <a:pt x="54654" y="5155"/>
                  <a:pt x="54635" y="5175"/>
                </a:cubicBezTo>
                <a:cubicBezTo>
                  <a:pt x="54674" y="5182"/>
                  <a:pt x="54666" y="5224"/>
                  <a:pt x="54693" y="5242"/>
                </a:cubicBezTo>
                <a:close/>
                <a:moveTo>
                  <a:pt x="49827" y="4934"/>
                </a:moveTo>
                <a:cubicBezTo>
                  <a:pt x="49872" y="4867"/>
                  <a:pt x="49676" y="4876"/>
                  <a:pt x="49681" y="4912"/>
                </a:cubicBezTo>
                <a:cubicBezTo>
                  <a:pt x="49763" y="4894"/>
                  <a:pt x="49756" y="4943"/>
                  <a:pt x="49827" y="4934"/>
                </a:cubicBezTo>
                <a:close/>
                <a:moveTo>
                  <a:pt x="48830" y="4912"/>
                </a:moveTo>
                <a:cubicBezTo>
                  <a:pt x="48735" y="4907"/>
                  <a:pt x="48445" y="4894"/>
                  <a:pt x="48479" y="4978"/>
                </a:cubicBezTo>
                <a:cubicBezTo>
                  <a:pt x="48542" y="5014"/>
                  <a:pt x="48552" y="4940"/>
                  <a:pt x="48596" y="4934"/>
                </a:cubicBezTo>
                <a:cubicBezTo>
                  <a:pt x="48589" y="4935"/>
                  <a:pt x="48630" y="4957"/>
                  <a:pt x="48654" y="4955"/>
                </a:cubicBezTo>
                <a:cubicBezTo>
                  <a:pt x="48693" y="4955"/>
                  <a:pt x="48695" y="4933"/>
                  <a:pt x="48743" y="4934"/>
                </a:cubicBezTo>
                <a:cubicBezTo>
                  <a:pt x="48736" y="4934"/>
                  <a:pt x="48759" y="4954"/>
                  <a:pt x="48772" y="4955"/>
                </a:cubicBezTo>
                <a:cubicBezTo>
                  <a:pt x="48850" y="4970"/>
                  <a:pt x="48913" y="4945"/>
                  <a:pt x="48977" y="4955"/>
                </a:cubicBezTo>
                <a:cubicBezTo>
                  <a:pt x="49018" y="4855"/>
                  <a:pt x="48826" y="4912"/>
                  <a:pt x="48830" y="4912"/>
                </a:cubicBezTo>
                <a:close/>
                <a:moveTo>
                  <a:pt x="42734" y="4934"/>
                </a:moveTo>
                <a:cubicBezTo>
                  <a:pt x="42753" y="4934"/>
                  <a:pt x="42773" y="4934"/>
                  <a:pt x="42792" y="4934"/>
                </a:cubicBezTo>
                <a:cubicBezTo>
                  <a:pt x="42792" y="4919"/>
                  <a:pt x="42792" y="4904"/>
                  <a:pt x="42792" y="4889"/>
                </a:cubicBezTo>
                <a:cubicBezTo>
                  <a:pt x="42773" y="4889"/>
                  <a:pt x="42753" y="4889"/>
                  <a:pt x="42734" y="4889"/>
                </a:cubicBezTo>
                <a:cubicBezTo>
                  <a:pt x="42734" y="4904"/>
                  <a:pt x="42734" y="4919"/>
                  <a:pt x="42734" y="4934"/>
                </a:cubicBezTo>
                <a:close/>
                <a:moveTo>
                  <a:pt x="15476" y="4912"/>
                </a:moveTo>
                <a:cubicBezTo>
                  <a:pt x="15487" y="4910"/>
                  <a:pt x="15586" y="4907"/>
                  <a:pt x="15564" y="4889"/>
                </a:cubicBezTo>
                <a:cubicBezTo>
                  <a:pt x="15555" y="4883"/>
                  <a:pt x="15459" y="4888"/>
                  <a:pt x="15446" y="4889"/>
                </a:cubicBezTo>
                <a:cubicBezTo>
                  <a:pt x="15444" y="4891"/>
                  <a:pt x="15449" y="4911"/>
                  <a:pt x="15446" y="4912"/>
                </a:cubicBezTo>
                <a:cubicBezTo>
                  <a:pt x="15399" y="4926"/>
                  <a:pt x="15439" y="4919"/>
                  <a:pt x="15476" y="4912"/>
                </a:cubicBezTo>
                <a:close/>
                <a:moveTo>
                  <a:pt x="49886" y="4912"/>
                </a:moveTo>
                <a:cubicBezTo>
                  <a:pt x="49959" y="4894"/>
                  <a:pt x="50138" y="4955"/>
                  <a:pt x="50120" y="4868"/>
                </a:cubicBezTo>
                <a:cubicBezTo>
                  <a:pt x="50084" y="4901"/>
                  <a:pt x="49817" y="4873"/>
                  <a:pt x="49886" y="4912"/>
                </a:cubicBezTo>
                <a:close/>
                <a:moveTo>
                  <a:pt x="44053" y="4912"/>
                </a:moveTo>
                <a:cubicBezTo>
                  <a:pt x="44073" y="4912"/>
                  <a:pt x="44092" y="4912"/>
                  <a:pt x="44112" y="4912"/>
                </a:cubicBezTo>
                <a:cubicBezTo>
                  <a:pt x="44112" y="4897"/>
                  <a:pt x="44112" y="4882"/>
                  <a:pt x="44112" y="4868"/>
                </a:cubicBezTo>
                <a:cubicBezTo>
                  <a:pt x="44092" y="4868"/>
                  <a:pt x="44073" y="4868"/>
                  <a:pt x="44053" y="4868"/>
                </a:cubicBezTo>
                <a:cubicBezTo>
                  <a:pt x="44053" y="4882"/>
                  <a:pt x="44053" y="4897"/>
                  <a:pt x="44053" y="4912"/>
                </a:cubicBezTo>
                <a:close/>
                <a:moveTo>
                  <a:pt x="43964" y="4912"/>
                </a:moveTo>
                <a:cubicBezTo>
                  <a:pt x="43984" y="4912"/>
                  <a:pt x="44004" y="4912"/>
                  <a:pt x="44023" y="4912"/>
                </a:cubicBezTo>
                <a:cubicBezTo>
                  <a:pt x="44023" y="4897"/>
                  <a:pt x="44023" y="4882"/>
                  <a:pt x="44023" y="4868"/>
                </a:cubicBezTo>
                <a:cubicBezTo>
                  <a:pt x="44004" y="4868"/>
                  <a:pt x="43984" y="4868"/>
                  <a:pt x="43964" y="4868"/>
                </a:cubicBezTo>
                <a:cubicBezTo>
                  <a:pt x="43964" y="4882"/>
                  <a:pt x="43964" y="4897"/>
                  <a:pt x="43964" y="4912"/>
                </a:cubicBezTo>
                <a:close/>
                <a:moveTo>
                  <a:pt x="55367" y="4868"/>
                </a:moveTo>
                <a:cubicBezTo>
                  <a:pt x="55326" y="4868"/>
                  <a:pt x="55302" y="4858"/>
                  <a:pt x="55278" y="4846"/>
                </a:cubicBezTo>
                <a:cubicBezTo>
                  <a:pt x="55321" y="4929"/>
                  <a:pt x="55198" y="4888"/>
                  <a:pt x="55219" y="4955"/>
                </a:cubicBezTo>
                <a:cubicBezTo>
                  <a:pt x="55249" y="4955"/>
                  <a:pt x="55278" y="4955"/>
                  <a:pt x="55307" y="4955"/>
                </a:cubicBezTo>
                <a:cubicBezTo>
                  <a:pt x="55271" y="4885"/>
                  <a:pt x="55403" y="4939"/>
                  <a:pt x="55367" y="4868"/>
                </a:cubicBezTo>
                <a:close/>
                <a:moveTo>
                  <a:pt x="55542" y="5154"/>
                </a:moveTo>
                <a:cubicBezTo>
                  <a:pt x="55544" y="5252"/>
                  <a:pt x="55698" y="5158"/>
                  <a:pt x="55748" y="5154"/>
                </a:cubicBezTo>
                <a:cubicBezTo>
                  <a:pt x="55741" y="5113"/>
                  <a:pt x="55780" y="5105"/>
                  <a:pt x="55777" y="5066"/>
                </a:cubicBezTo>
                <a:cubicBezTo>
                  <a:pt x="55598" y="5052"/>
                  <a:pt x="55800" y="4998"/>
                  <a:pt x="55748" y="4889"/>
                </a:cubicBezTo>
                <a:cubicBezTo>
                  <a:pt x="55690" y="4883"/>
                  <a:pt x="55690" y="4919"/>
                  <a:pt x="55660" y="4934"/>
                </a:cubicBezTo>
                <a:cubicBezTo>
                  <a:pt x="55553" y="4960"/>
                  <a:pt x="55419" y="4937"/>
                  <a:pt x="55307" y="4955"/>
                </a:cubicBezTo>
                <a:cubicBezTo>
                  <a:pt x="55306" y="4957"/>
                  <a:pt x="55309" y="4976"/>
                  <a:pt x="55307" y="4978"/>
                </a:cubicBezTo>
                <a:cubicBezTo>
                  <a:pt x="55301" y="4984"/>
                  <a:pt x="55259" y="4975"/>
                  <a:pt x="55249" y="4978"/>
                </a:cubicBezTo>
                <a:cubicBezTo>
                  <a:pt x="55228" y="4984"/>
                  <a:pt x="55209" y="4997"/>
                  <a:pt x="55192" y="5000"/>
                </a:cubicBezTo>
                <a:cubicBezTo>
                  <a:pt x="55151" y="5005"/>
                  <a:pt x="55045" y="4928"/>
                  <a:pt x="55073" y="5022"/>
                </a:cubicBezTo>
                <a:cubicBezTo>
                  <a:pt x="55115" y="5085"/>
                  <a:pt x="55171" y="5009"/>
                  <a:pt x="55219" y="5022"/>
                </a:cubicBezTo>
                <a:cubicBezTo>
                  <a:pt x="55235" y="5026"/>
                  <a:pt x="55220" y="5092"/>
                  <a:pt x="55278" y="5066"/>
                </a:cubicBezTo>
                <a:cubicBezTo>
                  <a:pt x="55324" y="5041"/>
                  <a:pt x="55339" y="4994"/>
                  <a:pt x="55425" y="5000"/>
                </a:cubicBezTo>
                <a:cubicBezTo>
                  <a:pt x="55448" y="5005"/>
                  <a:pt x="55458" y="5018"/>
                  <a:pt x="55454" y="5044"/>
                </a:cubicBezTo>
                <a:cubicBezTo>
                  <a:pt x="55530" y="5054"/>
                  <a:pt x="55620" y="4966"/>
                  <a:pt x="55660" y="5022"/>
                </a:cubicBezTo>
                <a:cubicBezTo>
                  <a:pt x="55685" y="5093"/>
                  <a:pt x="55583" y="5068"/>
                  <a:pt x="55571" y="5110"/>
                </a:cubicBezTo>
                <a:cubicBezTo>
                  <a:pt x="55606" y="5120"/>
                  <a:pt x="55638" y="5134"/>
                  <a:pt x="55660" y="5154"/>
                </a:cubicBezTo>
                <a:cubicBezTo>
                  <a:pt x="55579" y="5156"/>
                  <a:pt x="55600" y="5117"/>
                  <a:pt x="55542" y="5154"/>
                </a:cubicBezTo>
                <a:close/>
                <a:moveTo>
                  <a:pt x="44522" y="4934"/>
                </a:moveTo>
                <a:cubicBezTo>
                  <a:pt x="44533" y="4891"/>
                  <a:pt x="44656" y="4932"/>
                  <a:pt x="44610" y="4846"/>
                </a:cubicBezTo>
                <a:cubicBezTo>
                  <a:pt x="44570" y="4846"/>
                  <a:pt x="44532" y="4846"/>
                  <a:pt x="44492" y="4846"/>
                </a:cubicBezTo>
                <a:cubicBezTo>
                  <a:pt x="44497" y="4879"/>
                  <a:pt x="44482" y="4927"/>
                  <a:pt x="44522" y="4934"/>
                </a:cubicBezTo>
                <a:close/>
                <a:moveTo>
                  <a:pt x="14684" y="4889"/>
                </a:moveTo>
                <a:cubicBezTo>
                  <a:pt x="14735" y="4891"/>
                  <a:pt x="14760" y="4873"/>
                  <a:pt x="14772" y="4846"/>
                </a:cubicBezTo>
                <a:cubicBezTo>
                  <a:pt x="14722" y="4844"/>
                  <a:pt x="14697" y="4862"/>
                  <a:pt x="14684" y="4889"/>
                </a:cubicBezTo>
                <a:close/>
                <a:moveTo>
                  <a:pt x="14245" y="4889"/>
                </a:moveTo>
                <a:cubicBezTo>
                  <a:pt x="14264" y="4889"/>
                  <a:pt x="14284" y="4889"/>
                  <a:pt x="14303" y="4889"/>
                </a:cubicBezTo>
                <a:cubicBezTo>
                  <a:pt x="14303" y="4875"/>
                  <a:pt x="14303" y="4861"/>
                  <a:pt x="14303" y="4846"/>
                </a:cubicBezTo>
                <a:cubicBezTo>
                  <a:pt x="14284" y="4846"/>
                  <a:pt x="14264" y="4846"/>
                  <a:pt x="14245" y="4846"/>
                </a:cubicBezTo>
                <a:cubicBezTo>
                  <a:pt x="14245" y="4861"/>
                  <a:pt x="14245" y="4875"/>
                  <a:pt x="14245" y="4889"/>
                </a:cubicBezTo>
                <a:close/>
                <a:moveTo>
                  <a:pt x="56627" y="4868"/>
                </a:moveTo>
                <a:cubicBezTo>
                  <a:pt x="56674" y="4807"/>
                  <a:pt x="56500" y="4807"/>
                  <a:pt x="56510" y="4846"/>
                </a:cubicBezTo>
                <a:cubicBezTo>
                  <a:pt x="56548" y="4853"/>
                  <a:pt x="56566" y="4877"/>
                  <a:pt x="56627" y="4868"/>
                </a:cubicBezTo>
                <a:close/>
                <a:moveTo>
                  <a:pt x="56246" y="4889"/>
                </a:moveTo>
                <a:cubicBezTo>
                  <a:pt x="56301" y="4891"/>
                  <a:pt x="56307" y="4873"/>
                  <a:pt x="56275" y="4846"/>
                </a:cubicBezTo>
                <a:cubicBezTo>
                  <a:pt x="56366" y="4834"/>
                  <a:pt x="56394" y="4897"/>
                  <a:pt x="56421" y="4823"/>
                </a:cubicBezTo>
                <a:cubicBezTo>
                  <a:pt x="56333" y="4823"/>
                  <a:pt x="56228" y="4811"/>
                  <a:pt x="56246" y="4889"/>
                </a:cubicBezTo>
                <a:close/>
                <a:moveTo>
                  <a:pt x="51204" y="4846"/>
                </a:moveTo>
                <a:cubicBezTo>
                  <a:pt x="51157" y="4850"/>
                  <a:pt x="51105" y="4840"/>
                  <a:pt x="51058" y="4846"/>
                </a:cubicBezTo>
                <a:cubicBezTo>
                  <a:pt x="51030" y="4849"/>
                  <a:pt x="50941" y="4846"/>
                  <a:pt x="50999" y="4889"/>
                </a:cubicBezTo>
                <a:cubicBezTo>
                  <a:pt x="51003" y="4885"/>
                  <a:pt x="50994" y="4871"/>
                  <a:pt x="50999" y="4868"/>
                </a:cubicBezTo>
                <a:cubicBezTo>
                  <a:pt x="51018" y="4853"/>
                  <a:pt x="51058" y="4889"/>
                  <a:pt x="51058" y="4889"/>
                </a:cubicBezTo>
                <a:cubicBezTo>
                  <a:pt x="51086" y="4895"/>
                  <a:pt x="51094" y="4867"/>
                  <a:pt x="51117" y="4868"/>
                </a:cubicBezTo>
                <a:cubicBezTo>
                  <a:pt x="51130" y="4868"/>
                  <a:pt x="51133" y="4895"/>
                  <a:pt x="51175" y="4889"/>
                </a:cubicBezTo>
                <a:cubicBezTo>
                  <a:pt x="51177" y="4889"/>
                  <a:pt x="51174" y="4870"/>
                  <a:pt x="51175" y="4868"/>
                </a:cubicBezTo>
                <a:cubicBezTo>
                  <a:pt x="51196" y="4849"/>
                  <a:pt x="51398" y="4903"/>
                  <a:pt x="51381" y="4912"/>
                </a:cubicBezTo>
                <a:cubicBezTo>
                  <a:pt x="51456" y="4888"/>
                  <a:pt x="51576" y="4898"/>
                  <a:pt x="51614" y="4846"/>
                </a:cubicBezTo>
                <a:cubicBezTo>
                  <a:pt x="51528" y="4797"/>
                  <a:pt x="51346" y="4831"/>
                  <a:pt x="51204" y="4846"/>
                </a:cubicBezTo>
                <a:close/>
                <a:moveTo>
                  <a:pt x="14802" y="4846"/>
                </a:moveTo>
                <a:cubicBezTo>
                  <a:pt x="14844" y="4880"/>
                  <a:pt x="14875" y="4922"/>
                  <a:pt x="14948" y="4934"/>
                </a:cubicBezTo>
                <a:cubicBezTo>
                  <a:pt x="14943" y="4885"/>
                  <a:pt x="14863" y="4780"/>
                  <a:pt x="14802" y="4846"/>
                </a:cubicBezTo>
                <a:close/>
                <a:moveTo>
                  <a:pt x="15036" y="4934"/>
                </a:moveTo>
                <a:cubicBezTo>
                  <a:pt x="15060" y="4889"/>
                  <a:pt x="15155" y="4891"/>
                  <a:pt x="15154" y="4889"/>
                </a:cubicBezTo>
                <a:cubicBezTo>
                  <a:pt x="15157" y="4892"/>
                  <a:pt x="15151" y="4934"/>
                  <a:pt x="15154" y="4934"/>
                </a:cubicBezTo>
                <a:cubicBezTo>
                  <a:pt x="15223" y="4933"/>
                  <a:pt x="15263" y="4921"/>
                  <a:pt x="15329" y="4889"/>
                </a:cubicBezTo>
                <a:cubicBezTo>
                  <a:pt x="15336" y="4924"/>
                  <a:pt x="15377" y="4893"/>
                  <a:pt x="15388" y="4868"/>
                </a:cubicBezTo>
                <a:cubicBezTo>
                  <a:pt x="15354" y="4864"/>
                  <a:pt x="15305" y="4871"/>
                  <a:pt x="15300" y="4846"/>
                </a:cubicBezTo>
                <a:cubicBezTo>
                  <a:pt x="15162" y="4885"/>
                  <a:pt x="15120" y="4832"/>
                  <a:pt x="14978" y="4868"/>
                </a:cubicBezTo>
                <a:cubicBezTo>
                  <a:pt x="14977" y="4846"/>
                  <a:pt x="14926" y="4840"/>
                  <a:pt x="14919" y="4868"/>
                </a:cubicBezTo>
                <a:cubicBezTo>
                  <a:pt x="14979" y="4874"/>
                  <a:pt x="14997" y="4912"/>
                  <a:pt x="15036" y="4934"/>
                </a:cubicBezTo>
                <a:close/>
                <a:moveTo>
                  <a:pt x="14509" y="4846"/>
                </a:moveTo>
                <a:cubicBezTo>
                  <a:pt x="14509" y="4861"/>
                  <a:pt x="14509" y="4875"/>
                  <a:pt x="14509" y="4889"/>
                </a:cubicBezTo>
                <a:cubicBezTo>
                  <a:pt x="14581" y="4924"/>
                  <a:pt x="14595" y="4815"/>
                  <a:pt x="14538" y="4823"/>
                </a:cubicBezTo>
                <a:cubicBezTo>
                  <a:pt x="14537" y="4837"/>
                  <a:pt x="14534" y="4849"/>
                  <a:pt x="14509" y="4846"/>
                </a:cubicBezTo>
                <a:close/>
                <a:moveTo>
                  <a:pt x="52113" y="4846"/>
                </a:moveTo>
                <a:cubicBezTo>
                  <a:pt x="52142" y="4846"/>
                  <a:pt x="52172" y="4846"/>
                  <a:pt x="52200" y="4846"/>
                </a:cubicBezTo>
                <a:cubicBezTo>
                  <a:pt x="52205" y="4807"/>
                  <a:pt x="52172" y="4795"/>
                  <a:pt x="52113" y="4802"/>
                </a:cubicBezTo>
                <a:cubicBezTo>
                  <a:pt x="52113" y="4816"/>
                  <a:pt x="52113" y="4831"/>
                  <a:pt x="52113" y="4846"/>
                </a:cubicBezTo>
                <a:close/>
                <a:moveTo>
                  <a:pt x="51644" y="4889"/>
                </a:moveTo>
                <a:cubicBezTo>
                  <a:pt x="51695" y="4870"/>
                  <a:pt x="51790" y="4882"/>
                  <a:pt x="51820" y="4846"/>
                </a:cubicBezTo>
                <a:cubicBezTo>
                  <a:pt x="51780" y="4801"/>
                  <a:pt x="51632" y="4786"/>
                  <a:pt x="51644" y="4889"/>
                </a:cubicBezTo>
                <a:close/>
                <a:moveTo>
                  <a:pt x="40535" y="4868"/>
                </a:moveTo>
                <a:cubicBezTo>
                  <a:pt x="40547" y="4837"/>
                  <a:pt x="40570" y="4831"/>
                  <a:pt x="40535" y="4802"/>
                </a:cubicBezTo>
                <a:cubicBezTo>
                  <a:pt x="40513" y="4807"/>
                  <a:pt x="40478" y="4802"/>
                  <a:pt x="40477" y="4823"/>
                </a:cubicBezTo>
                <a:cubicBezTo>
                  <a:pt x="40516" y="4823"/>
                  <a:pt x="40504" y="4862"/>
                  <a:pt x="40535" y="4868"/>
                </a:cubicBezTo>
                <a:close/>
                <a:moveTo>
                  <a:pt x="38982" y="4868"/>
                </a:moveTo>
                <a:cubicBezTo>
                  <a:pt x="39069" y="4825"/>
                  <a:pt x="39127" y="4897"/>
                  <a:pt x="39158" y="4823"/>
                </a:cubicBezTo>
                <a:cubicBezTo>
                  <a:pt x="39049" y="4838"/>
                  <a:pt x="38986" y="4763"/>
                  <a:pt x="38982" y="4868"/>
                </a:cubicBezTo>
                <a:close/>
                <a:moveTo>
                  <a:pt x="38748" y="4889"/>
                </a:moveTo>
                <a:cubicBezTo>
                  <a:pt x="38793" y="4898"/>
                  <a:pt x="38816" y="4877"/>
                  <a:pt x="38836" y="4868"/>
                </a:cubicBezTo>
                <a:cubicBezTo>
                  <a:pt x="38854" y="4859"/>
                  <a:pt x="38873" y="4832"/>
                  <a:pt x="38894" y="4823"/>
                </a:cubicBezTo>
                <a:cubicBezTo>
                  <a:pt x="38824" y="4832"/>
                  <a:pt x="38830" y="4783"/>
                  <a:pt x="38748" y="4802"/>
                </a:cubicBezTo>
                <a:cubicBezTo>
                  <a:pt x="38748" y="4831"/>
                  <a:pt x="38748" y="4861"/>
                  <a:pt x="38748" y="4889"/>
                </a:cubicBezTo>
                <a:close/>
                <a:moveTo>
                  <a:pt x="13629" y="4868"/>
                </a:moveTo>
                <a:cubicBezTo>
                  <a:pt x="13662" y="4900"/>
                  <a:pt x="13763" y="4788"/>
                  <a:pt x="13659" y="4802"/>
                </a:cubicBezTo>
                <a:cubicBezTo>
                  <a:pt x="13657" y="4802"/>
                  <a:pt x="13660" y="4822"/>
                  <a:pt x="13659" y="4823"/>
                </a:cubicBezTo>
                <a:cubicBezTo>
                  <a:pt x="13656" y="4826"/>
                  <a:pt x="13631" y="4869"/>
                  <a:pt x="13629" y="4868"/>
                </a:cubicBezTo>
                <a:close/>
                <a:moveTo>
                  <a:pt x="13190" y="4868"/>
                </a:moveTo>
                <a:cubicBezTo>
                  <a:pt x="13181" y="4825"/>
                  <a:pt x="13229" y="4824"/>
                  <a:pt x="13248" y="4802"/>
                </a:cubicBezTo>
                <a:cubicBezTo>
                  <a:pt x="13188" y="4783"/>
                  <a:pt x="13116" y="4859"/>
                  <a:pt x="13190" y="4868"/>
                </a:cubicBezTo>
                <a:close/>
                <a:moveTo>
                  <a:pt x="52583" y="4823"/>
                </a:moveTo>
                <a:cubicBezTo>
                  <a:pt x="52587" y="4823"/>
                  <a:pt x="52541" y="4781"/>
                  <a:pt x="52523" y="4780"/>
                </a:cubicBezTo>
                <a:cubicBezTo>
                  <a:pt x="52550" y="4781"/>
                  <a:pt x="52460" y="4804"/>
                  <a:pt x="52464" y="4802"/>
                </a:cubicBezTo>
                <a:cubicBezTo>
                  <a:pt x="52444" y="4812"/>
                  <a:pt x="52422" y="4832"/>
                  <a:pt x="52464" y="4846"/>
                </a:cubicBezTo>
                <a:cubicBezTo>
                  <a:pt x="52466" y="4832"/>
                  <a:pt x="52469" y="4820"/>
                  <a:pt x="52494" y="4823"/>
                </a:cubicBezTo>
                <a:cubicBezTo>
                  <a:pt x="52611" y="4840"/>
                  <a:pt x="52748" y="4907"/>
                  <a:pt x="52758" y="4780"/>
                </a:cubicBezTo>
                <a:cubicBezTo>
                  <a:pt x="52675" y="4745"/>
                  <a:pt x="52651" y="4816"/>
                  <a:pt x="52583" y="4823"/>
                </a:cubicBezTo>
                <a:close/>
                <a:moveTo>
                  <a:pt x="44082" y="4802"/>
                </a:moveTo>
                <a:cubicBezTo>
                  <a:pt x="44045" y="4801"/>
                  <a:pt x="44041" y="4774"/>
                  <a:pt x="43994" y="4780"/>
                </a:cubicBezTo>
                <a:cubicBezTo>
                  <a:pt x="43949" y="4834"/>
                  <a:pt x="44093" y="4844"/>
                  <a:pt x="44082" y="4802"/>
                </a:cubicBezTo>
                <a:close/>
                <a:moveTo>
                  <a:pt x="41678" y="4780"/>
                </a:moveTo>
                <a:cubicBezTo>
                  <a:pt x="41655" y="4913"/>
                  <a:pt x="41813" y="4795"/>
                  <a:pt x="41678" y="4780"/>
                </a:cubicBezTo>
                <a:close/>
                <a:moveTo>
                  <a:pt x="41532" y="4823"/>
                </a:moveTo>
                <a:cubicBezTo>
                  <a:pt x="41583" y="4825"/>
                  <a:pt x="41608" y="4807"/>
                  <a:pt x="41620" y="4780"/>
                </a:cubicBezTo>
                <a:cubicBezTo>
                  <a:pt x="41574" y="4781"/>
                  <a:pt x="41519" y="4777"/>
                  <a:pt x="41532" y="4823"/>
                </a:cubicBezTo>
                <a:close/>
                <a:moveTo>
                  <a:pt x="40272" y="4802"/>
                </a:moveTo>
                <a:cubicBezTo>
                  <a:pt x="40234" y="4801"/>
                  <a:pt x="40231" y="4774"/>
                  <a:pt x="40184" y="4780"/>
                </a:cubicBezTo>
                <a:cubicBezTo>
                  <a:pt x="40138" y="4834"/>
                  <a:pt x="40283" y="4844"/>
                  <a:pt x="40272" y="4802"/>
                </a:cubicBezTo>
                <a:close/>
                <a:moveTo>
                  <a:pt x="13043" y="4823"/>
                </a:moveTo>
                <a:cubicBezTo>
                  <a:pt x="13093" y="4825"/>
                  <a:pt x="13118" y="4807"/>
                  <a:pt x="13131" y="4780"/>
                </a:cubicBezTo>
                <a:cubicBezTo>
                  <a:pt x="13080" y="4778"/>
                  <a:pt x="13056" y="4796"/>
                  <a:pt x="13043" y="4823"/>
                </a:cubicBezTo>
                <a:close/>
                <a:moveTo>
                  <a:pt x="12926" y="4823"/>
                </a:moveTo>
                <a:cubicBezTo>
                  <a:pt x="12976" y="4825"/>
                  <a:pt x="13001" y="4807"/>
                  <a:pt x="13014" y="4780"/>
                </a:cubicBezTo>
                <a:cubicBezTo>
                  <a:pt x="12968" y="4781"/>
                  <a:pt x="12912" y="4777"/>
                  <a:pt x="12926" y="4823"/>
                </a:cubicBezTo>
                <a:close/>
                <a:moveTo>
                  <a:pt x="12838" y="4846"/>
                </a:moveTo>
                <a:cubicBezTo>
                  <a:pt x="12858" y="4787"/>
                  <a:pt x="12777" y="4803"/>
                  <a:pt x="12750" y="4780"/>
                </a:cubicBezTo>
                <a:cubicBezTo>
                  <a:pt x="12745" y="4828"/>
                  <a:pt x="12774" y="4849"/>
                  <a:pt x="12838" y="4846"/>
                </a:cubicBezTo>
                <a:close/>
                <a:moveTo>
                  <a:pt x="52787" y="4823"/>
                </a:moveTo>
                <a:cubicBezTo>
                  <a:pt x="52807" y="4823"/>
                  <a:pt x="52825" y="4823"/>
                  <a:pt x="52845" y="4823"/>
                </a:cubicBezTo>
                <a:cubicBezTo>
                  <a:pt x="52845" y="4801"/>
                  <a:pt x="52870" y="4798"/>
                  <a:pt x="52875" y="4780"/>
                </a:cubicBezTo>
                <a:cubicBezTo>
                  <a:pt x="52837" y="4778"/>
                  <a:pt x="52835" y="4751"/>
                  <a:pt x="52787" y="4757"/>
                </a:cubicBezTo>
                <a:cubicBezTo>
                  <a:pt x="52787" y="4780"/>
                  <a:pt x="52787" y="4802"/>
                  <a:pt x="52787" y="4823"/>
                </a:cubicBezTo>
                <a:close/>
                <a:moveTo>
                  <a:pt x="42323" y="4802"/>
                </a:moveTo>
                <a:cubicBezTo>
                  <a:pt x="42378" y="4799"/>
                  <a:pt x="42422" y="4787"/>
                  <a:pt x="42440" y="4757"/>
                </a:cubicBezTo>
                <a:cubicBezTo>
                  <a:pt x="42374" y="4751"/>
                  <a:pt x="42330" y="4763"/>
                  <a:pt x="42323" y="4802"/>
                </a:cubicBezTo>
                <a:close/>
                <a:moveTo>
                  <a:pt x="42147" y="4802"/>
                </a:moveTo>
                <a:cubicBezTo>
                  <a:pt x="42198" y="4803"/>
                  <a:pt x="42223" y="4784"/>
                  <a:pt x="42236" y="4757"/>
                </a:cubicBezTo>
                <a:cubicBezTo>
                  <a:pt x="42189" y="4760"/>
                  <a:pt x="42134" y="4754"/>
                  <a:pt x="42147" y="4802"/>
                </a:cubicBezTo>
                <a:close/>
                <a:moveTo>
                  <a:pt x="41972" y="4802"/>
                </a:moveTo>
                <a:cubicBezTo>
                  <a:pt x="42038" y="4808"/>
                  <a:pt x="42082" y="4796"/>
                  <a:pt x="42089" y="4757"/>
                </a:cubicBezTo>
                <a:cubicBezTo>
                  <a:pt x="42037" y="4763"/>
                  <a:pt x="41942" y="4735"/>
                  <a:pt x="41972" y="4802"/>
                </a:cubicBezTo>
                <a:close/>
                <a:moveTo>
                  <a:pt x="12691" y="4757"/>
                </a:moveTo>
                <a:cubicBezTo>
                  <a:pt x="12672" y="4757"/>
                  <a:pt x="12652" y="4757"/>
                  <a:pt x="12633" y="4757"/>
                </a:cubicBezTo>
                <a:cubicBezTo>
                  <a:pt x="12472" y="4751"/>
                  <a:pt x="12697" y="4820"/>
                  <a:pt x="12691" y="4757"/>
                </a:cubicBezTo>
                <a:close/>
                <a:moveTo>
                  <a:pt x="12340" y="4802"/>
                </a:moveTo>
                <a:cubicBezTo>
                  <a:pt x="12340" y="4772"/>
                  <a:pt x="12421" y="4774"/>
                  <a:pt x="12427" y="4802"/>
                </a:cubicBezTo>
                <a:cubicBezTo>
                  <a:pt x="12411" y="4822"/>
                  <a:pt x="12339" y="4898"/>
                  <a:pt x="12398" y="4846"/>
                </a:cubicBezTo>
                <a:cubicBezTo>
                  <a:pt x="12440" y="4841"/>
                  <a:pt x="12447" y="4808"/>
                  <a:pt x="12487" y="4802"/>
                </a:cubicBezTo>
                <a:cubicBezTo>
                  <a:pt x="12503" y="4799"/>
                  <a:pt x="12658" y="4856"/>
                  <a:pt x="12574" y="4802"/>
                </a:cubicBezTo>
                <a:cubicBezTo>
                  <a:pt x="12538" y="4799"/>
                  <a:pt x="12505" y="4795"/>
                  <a:pt x="12516" y="4757"/>
                </a:cubicBezTo>
                <a:cubicBezTo>
                  <a:pt x="12440" y="4747"/>
                  <a:pt x="12254" y="4764"/>
                  <a:pt x="12340" y="4802"/>
                </a:cubicBezTo>
                <a:close/>
                <a:moveTo>
                  <a:pt x="57155" y="4714"/>
                </a:moveTo>
                <a:cubicBezTo>
                  <a:pt x="57137" y="4738"/>
                  <a:pt x="57122" y="4770"/>
                  <a:pt x="57067" y="4780"/>
                </a:cubicBezTo>
                <a:cubicBezTo>
                  <a:pt x="57045" y="4783"/>
                  <a:pt x="56998" y="4771"/>
                  <a:pt x="56978" y="4780"/>
                </a:cubicBezTo>
                <a:cubicBezTo>
                  <a:pt x="56951" y="4793"/>
                  <a:pt x="56953" y="4834"/>
                  <a:pt x="56920" y="4846"/>
                </a:cubicBezTo>
                <a:cubicBezTo>
                  <a:pt x="56893" y="4856"/>
                  <a:pt x="56852" y="4800"/>
                  <a:pt x="56861" y="4868"/>
                </a:cubicBezTo>
                <a:cubicBezTo>
                  <a:pt x="56873" y="4906"/>
                  <a:pt x="56899" y="4863"/>
                  <a:pt x="56950" y="4868"/>
                </a:cubicBezTo>
                <a:cubicBezTo>
                  <a:pt x="56961" y="4906"/>
                  <a:pt x="56987" y="4863"/>
                  <a:pt x="57037" y="4868"/>
                </a:cubicBezTo>
                <a:cubicBezTo>
                  <a:pt x="57042" y="4842"/>
                  <a:pt x="57032" y="4805"/>
                  <a:pt x="57067" y="4802"/>
                </a:cubicBezTo>
                <a:cubicBezTo>
                  <a:pt x="57116" y="4811"/>
                  <a:pt x="57140" y="4769"/>
                  <a:pt x="57155" y="4802"/>
                </a:cubicBezTo>
                <a:cubicBezTo>
                  <a:pt x="57163" y="4844"/>
                  <a:pt x="57091" y="4828"/>
                  <a:pt x="57067" y="4846"/>
                </a:cubicBezTo>
                <a:cubicBezTo>
                  <a:pt x="57057" y="4853"/>
                  <a:pt x="57072" y="4880"/>
                  <a:pt x="57067" y="4889"/>
                </a:cubicBezTo>
                <a:cubicBezTo>
                  <a:pt x="57050" y="4916"/>
                  <a:pt x="56985" y="4897"/>
                  <a:pt x="56950" y="4912"/>
                </a:cubicBezTo>
                <a:cubicBezTo>
                  <a:pt x="56941" y="4916"/>
                  <a:pt x="56928" y="4949"/>
                  <a:pt x="56920" y="4955"/>
                </a:cubicBezTo>
                <a:cubicBezTo>
                  <a:pt x="56860" y="5002"/>
                  <a:pt x="56733" y="4970"/>
                  <a:pt x="56713" y="5044"/>
                </a:cubicBezTo>
                <a:cubicBezTo>
                  <a:pt x="56797" y="5011"/>
                  <a:pt x="56787" y="5051"/>
                  <a:pt x="56831" y="5044"/>
                </a:cubicBezTo>
                <a:cubicBezTo>
                  <a:pt x="56835" y="5044"/>
                  <a:pt x="56841" y="5026"/>
                  <a:pt x="56861" y="5022"/>
                </a:cubicBezTo>
                <a:cubicBezTo>
                  <a:pt x="56899" y="5015"/>
                  <a:pt x="56923" y="5005"/>
                  <a:pt x="56950" y="5000"/>
                </a:cubicBezTo>
                <a:cubicBezTo>
                  <a:pt x="56965" y="4997"/>
                  <a:pt x="56993" y="5006"/>
                  <a:pt x="57007" y="5000"/>
                </a:cubicBezTo>
                <a:cubicBezTo>
                  <a:pt x="57029" y="4992"/>
                  <a:pt x="57001" y="4963"/>
                  <a:pt x="57037" y="4955"/>
                </a:cubicBezTo>
                <a:cubicBezTo>
                  <a:pt x="57055" y="4952"/>
                  <a:pt x="57077" y="4958"/>
                  <a:pt x="57095" y="4955"/>
                </a:cubicBezTo>
                <a:cubicBezTo>
                  <a:pt x="57109" y="4914"/>
                  <a:pt x="57158" y="4901"/>
                  <a:pt x="57155" y="4846"/>
                </a:cubicBezTo>
                <a:cubicBezTo>
                  <a:pt x="57232" y="4838"/>
                  <a:pt x="57252" y="4788"/>
                  <a:pt x="57272" y="4735"/>
                </a:cubicBezTo>
                <a:cubicBezTo>
                  <a:pt x="57221" y="4737"/>
                  <a:pt x="57181" y="4730"/>
                  <a:pt x="57155" y="4714"/>
                </a:cubicBezTo>
                <a:close/>
                <a:moveTo>
                  <a:pt x="45108" y="4735"/>
                </a:moveTo>
                <a:cubicBezTo>
                  <a:pt x="45296" y="4784"/>
                  <a:pt x="45187" y="4657"/>
                  <a:pt x="45108" y="4735"/>
                </a:cubicBezTo>
                <a:close/>
                <a:moveTo>
                  <a:pt x="43994" y="4735"/>
                </a:moveTo>
                <a:cubicBezTo>
                  <a:pt x="43956" y="4735"/>
                  <a:pt x="43954" y="4708"/>
                  <a:pt x="43906" y="4714"/>
                </a:cubicBezTo>
                <a:cubicBezTo>
                  <a:pt x="43860" y="4768"/>
                  <a:pt x="44006" y="4778"/>
                  <a:pt x="43994" y="4735"/>
                </a:cubicBezTo>
                <a:close/>
                <a:moveTo>
                  <a:pt x="40859" y="4714"/>
                </a:moveTo>
                <a:cubicBezTo>
                  <a:pt x="40835" y="4847"/>
                  <a:pt x="40993" y="4729"/>
                  <a:pt x="40859" y="4714"/>
                </a:cubicBezTo>
                <a:close/>
                <a:moveTo>
                  <a:pt x="44492" y="4735"/>
                </a:moveTo>
                <a:cubicBezTo>
                  <a:pt x="44527" y="4739"/>
                  <a:pt x="44524" y="4771"/>
                  <a:pt x="44522" y="4802"/>
                </a:cubicBezTo>
                <a:cubicBezTo>
                  <a:pt x="44586" y="4805"/>
                  <a:pt x="44616" y="4783"/>
                  <a:pt x="44610" y="4735"/>
                </a:cubicBezTo>
                <a:cubicBezTo>
                  <a:pt x="44632" y="4730"/>
                  <a:pt x="44668" y="4735"/>
                  <a:pt x="44668" y="4714"/>
                </a:cubicBezTo>
                <a:cubicBezTo>
                  <a:pt x="44593" y="4697"/>
                  <a:pt x="44533" y="4681"/>
                  <a:pt x="44492" y="4735"/>
                </a:cubicBezTo>
                <a:close/>
                <a:moveTo>
                  <a:pt x="41883" y="4735"/>
                </a:moveTo>
                <a:cubicBezTo>
                  <a:pt x="41935" y="4723"/>
                  <a:pt x="42056" y="4762"/>
                  <a:pt x="42060" y="4714"/>
                </a:cubicBezTo>
                <a:cubicBezTo>
                  <a:pt x="42014" y="4678"/>
                  <a:pt x="41923" y="4704"/>
                  <a:pt x="41883" y="4735"/>
                </a:cubicBezTo>
                <a:close/>
                <a:moveTo>
                  <a:pt x="41737" y="4735"/>
                </a:moveTo>
                <a:cubicBezTo>
                  <a:pt x="41781" y="4732"/>
                  <a:pt x="41845" y="4744"/>
                  <a:pt x="41854" y="4714"/>
                </a:cubicBezTo>
                <a:cubicBezTo>
                  <a:pt x="41816" y="4685"/>
                  <a:pt x="41746" y="4685"/>
                  <a:pt x="41737" y="4735"/>
                </a:cubicBezTo>
                <a:close/>
                <a:moveTo>
                  <a:pt x="41239" y="4757"/>
                </a:moveTo>
                <a:cubicBezTo>
                  <a:pt x="41251" y="4720"/>
                  <a:pt x="41277" y="4762"/>
                  <a:pt x="41327" y="4757"/>
                </a:cubicBezTo>
                <a:cubicBezTo>
                  <a:pt x="41345" y="4660"/>
                  <a:pt x="41137" y="4706"/>
                  <a:pt x="41239" y="4757"/>
                </a:cubicBezTo>
                <a:close/>
                <a:moveTo>
                  <a:pt x="11402" y="4780"/>
                </a:moveTo>
                <a:cubicBezTo>
                  <a:pt x="11420" y="4709"/>
                  <a:pt x="11296" y="4750"/>
                  <a:pt x="11372" y="4691"/>
                </a:cubicBezTo>
                <a:cubicBezTo>
                  <a:pt x="11343" y="4691"/>
                  <a:pt x="11313" y="4691"/>
                  <a:pt x="11284" y="4691"/>
                </a:cubicBezTo>
                <a:cubicBezTo>
                  <a:pt x="11295" y="4742"/>
                  <a:pt x="11304" y="4795"/>
                  <a:pt x="11402" y="4780"/>
                </a:cubicBezTo>
                <a:close/>
                <a:moveTo>
                  <a:pt x="48625" y="4735"/>
                </a:moveTo>
                <a:cubicBezTo>
                  <a:pt x="48683" y="4745"/>
                  <a:pt x="48775" y="4676"/>
                  <a:pt x="48713" y="4670"/>
                </a:cubicBezTo>
                <a:cubicBezTo>
                  <a:pt x="48659" y="4732"/>
                  <a:pt x="48623" y="4696"/>
                  <a:pt x="48596" y="4670"/>
                </a:cubicBezTo>
                <a:cubicBezTo>
                  <a:pt x="48594" y="4700"/>
                  <a:pt x="48609" y="4718"/>
                  <a:pt x="48625" y="4735"/>
                </a:cubicBezTo>
                <a:close/>
                <a:moveTo>
                  <a:pt x="46163" y="4714"/>
                </a:moveTo>
                <a:cubicBezTo>
                  <a:pt x="46183" y="4714"/>
                  <a:pt x="46202" y="4714"/>
                  <a:pt x="46221" y="4714"/>
                </a:cubicBezTo>
                <a:cubicBezTo>
                  <a:pt x="46221" y="4699"/>
                  <a:pt x="46221" y="4684"/>
                  <a:pt x="46221" y="4670"/>
                </a:cubicBezTo>
                <a:cubicBezTo>
                  <a:pt x="46202" y="4670"/>
                  <a:pt x="46183" y="4670"/>
                  <a:pt x="46163" y="4670"/>
                </a:cubicBezTo>
                <a:cubicBezTo>
                  <a:pt x="46163" y="4684"/>
                  <a:pt x="46163" y="4699"/>
                  <a:pt x="46163" y="4714"/>
                </a:cubicBezTo>
                <a:close/>
                <a:moveTo>
                  <a:pt x="42646" y="4823"/>
                </a:moveTo>
                <a:cubicBezTo>
                  <a:pt x="42561" y="4727"/>
                  <a:pt x="42818" y="4831"/>
                  <a:pt x="42910" y="4780"/>
                </a:cubicBezTo>
                <a:cubicBezTo>
                  <a:pt x="42978" y="4811"/>
                  <a:pt x="42852" y="4849"/>
                  <a:pt x="42968" y="4846"/>
                </a:cubicBezTo>
                <a:cubicBezTo>
                  <a:pt x="42968" y="4809"/>
                  <a:pt x="42968" y="4772"/>
                  <a:pt x="42968" y="4735"/>
                </a:cubicBezTo>
                <a:cubicBezTo>
                  <a:pt x="42918" y="4727"/>
                  <a:pt x="42893" y="4768"/>
                  <a:pt x="42881" y="4735"/>
                </a:cubicBezTo>
                <a:cubicBezTo>
                  <a:pt x="42899" y="4715"/>
                  <a:pt x="42948" y="4654"/>
                  <a:pt x="42851" y="4670"/>
                </a:cubicBezTo>
                <a:cubicBezTo>
                  <a:pt x="42763" y="4684"/>
                  <a:pt x="42879" y="4717"/>
                  <a:pt x="42851" y="4757"/>
                </a:cubicBezTo>
                <a:cubicBezTo>
                  <a:pt x="42762" y="4778"/>
                  <a:pt x="42553" y="4711"/>
                  <a:pt x="42558" y="4802"/>
                </a:cubicBezTo>
                <a:cubicBezTo>
                  <a:pt x="42637" y="4762"/>
                  <a:pt x="42615" y="4898"/>
                  <a:pt x="42646" y="4823"/>
                </a:cubicBezTo>
                <a:close/>
                <a:moveTo>
                  <a:pt x="42147" y="4735"/>
                </a:moveTo>
                <a:cubicBezTo>
                  <a:pt x="42205" y="4745"/>
                  <a:pt x="42297" y="4676"/>
                  <a:pt x="42236" y="4670"/>
                </a:cubicBezTo>
                <a:cubicBezTo>
                  <a:pt x="42248" y="4723"/>
                  <a:pt x="42103" y="4657"/>
                  <a:pt x="42147" y="4735"/>
                </a:cubicBezTo>
                <a:close/>
                <a:moveTo>
                  <a:pt x="48361" y="4735"/>
                </a:moveTo>
                <a:cubicBezTo>
                  <a:pt x="48432" y="4709"/>
                  <a:pt x="48321" y="4597"/>
                  <a:pt x="48273" y="4670"/>
                </a:cubicBezTo>
                <a:cubicBezTo>
                  <a:pt x="48341" y="4663"/>
                  <a:pt x="48306" y="4733"/>
                  <a:pt x="48361" y="4735"/>
                </a:cubicBezTo>
                <a:close/>
                <a:moveTo>
                  <a:pt x="10815" y="4735"/>
                </a:moveTo>
                <a:cubicBezTo>
                  <a:pt x="10782" y="4781"/>
                  <a:pt x="10862" y="4840"/>
                  <a:pt x="10874" y="4780"/>
                </a:cubicBezTo>
                <a:cubicBezTo>
                  <a:pt x="10840" y="4776"/>
                  <a:pt x="10842" y="4745"/>
                  <a:pt x="10845" y="4714"/>
                </a:cubicBezTo>
                <a:cubicBezTo>
                  <a:pt x="10802" y="4702"/>
                  <a:pt x="10693" y="4739"/>
                  <a:pt x="10698" y="4691"/>
                </a:cubicBezTo>
                <a:cubicBezTo>
                  <a:pt x="10733" y="4688"/>
                  <a:pt x="10782" y="4696"/>
                  <a:pt x="10786" y="4670"/>
                </a:cubicBezTo>
                <a:cubicBezTo>
                  <a:pt x="10752" y="4642"/>
                  <a:pt x="10665" y="4653"/>
                  <a:pt x="10669" y="4714"/>
                </a:cubicBezTo>
                <a:cubicBezTo>
                  <a:pt x="10738" y="4745"/>
                  <a:pt x="10723" y="4760"/>
                  <a:pt x="10815" y="4735"/>
                </a:cubicBezTo>
                <a:close/>
                <a:moveTo>
                  <a:pt x="51614" y="4691"/>
                </a:moveTo>
                <a:cubicBezTo>
                  <a:pt x="51624" y="4654"/>
                  <a:pt x="51717" y="4720"/>
                  <a:pt x="51703" y="4626"/>
                </a:cubicBezTo>
                <a:cubicBezTo>
                  <a:pt x="51645" y="4615"/>
                  <a:pt x="51553" y="4685"/>
                  <a:pt x="51614" y="4691"/>
                </a:cubicBezTo>
                <a:close/>
                <a:moveTo>
                  <a:pt x="47423" y="4670"/>
                </a:moveTo>
                <a:cubicBezTo>
                  <a:pt x="47481" y="4663"/>
                  <a:pt x="47481" y="4699"/>
                  <a:pt x="47512" y="4714"/>
                </a:cubicBezTo>
                <a:cubicBezTo>
                  <a:pt x="47520" y="4700"/>
                  <a:pt x="47584" y="4629"/>
                  <a:pt x="47512" y="4626"/>
                </a:cubicBezTo>
                <a:cubicBezTo>
                  <a:pt x="47511" y="4661"/>
                  <a:pt x="47430" y="4638"/>
                  <a:pt x="47423" y="4670"/>
                </a:cubicBezTo>
                <a:close/>
                <a:moveTo>
                  <a:pt x="44228" y="4670"/>
                </a:moveTo>
                <a:cubicBezTo>
                  <a:pt x="44206" y="4665"/>
                  <a:pt x="44194" y="4651"/>
                  <a:pt x="44199" y="4626"/>
                </a:cubicBezTo>
                <a:cubicBezTo>
                  <a:pt x="44131" y="4633"/>
                  <a:pt x="44073" y="4648"/>
                  <a:pt x="44053" y="4691"/>
                </a:cubicBezTo>
                <a:cubicBezTo>
                  <a:pt x="44118" y="4701"/>
                  <a:pt x="44211" y="4742"/>
                  <a:pt x="44228" y="4670"/>
                </a:cubicBezTo>
                <a:close/>
                <a:moveTo>
                  <a:pt x="44199" y="4823"/>
                </a:moveTo>
                <a:cubicBezTo>
                  <a:pt x="44216" y="4803"/>
                  <a:pt x="44330" y="4710"/>
                  <a:pt x="44199" y="4714"/>
                </a:cubicBezTo>
                <a:cubicBezTo>
                  <a:pt x="44237" y="4768"/>
                  <a:pt x="44114" y="4805"/>
                  <a:pt x="44199" y="4823"/>
                </a:cubicBezTo>
                <a:close/>
                <a:moveTo>
                  <a:pt x="43848" y="4670"/>
                </a:moveTo>
                <a:cubicBezTo>
                  <a:pt x="43922" y="4686"/>
                  <a:pt x="43982" y="4702"/>
                  <a:pt x="44023" y="4648"/>
                </a:cubicBezTo>
                <a:cubicBezTo>
                  <a:pt x="43986" y="4617"/>
                  <a:pt x="43848" y="4609"/>
                  <a:pt x="43848" y="4670"/>
                </a:cubicBezTo>
                <a:close/>
                <a:moveTo>
                  <a:pt x="10230" y="4735"/>
                </a:moveTo>
                <a:cubicBezTo>
                  <a:pt x="10192" y="4715"/>
                  <a:pt x="10302" y="4733"/>
                  <a:pt x="10288" y="4735"/>
                </a:cubicBezTo>
                <a:cubicBezTo>
                  <a:pt x="10310" y="4730"/>
                  <a:pt x="10318" y="4673"/>
                  <a:pt x="10376" y="4691"/>
                </a:cubicBezTo>
                <a:cubicBezTo>
                  <a:pt x="10410" y="4732"/>
                  <a:pt x="10529" y="4709"/>
                  <a:pt x="10581" y="4735"/>
                </a:cubicBezTo>
                <a:cubicBezTo>
                  <a:pt x="10610" y="4655"/>
                  <a:pt x="10427" y="4717"/>
                  <a:pt x="10522" y="4648"/>
                </a:cubicBezTo>
                <a:cubicBezTo>
                  <a:pt x="10449" y="4676"/>
                  <a:pt x="10380" y="4599"/>
                  <a:pt x="10376" y="4648"/>
                </a:cubicBezTo>
                <a:cubicBezTo>
                  <a:pt x="10407" y="4653"/>
                  <a:pt x="10446" y="4684"/>
                  <a:pt x="10405" y="4691"/>
                </a:cubicBezTo>
                <a:cubicBezTo>
                  <a:pt x="10352" y="4693"/>
                  <a:pt x="10306" y="4579"/>
                  <a:pt x="10258" y="4648"/>
                </a:cubicBezTo>
                <a:cubicBezTo>
                  <a:pt x="10291" y="4653"/>
                  <a:pt x="10304" y="4672"/>
                  <a:pt x="10317" y="4691"/>
                </a:cubicBezTo>
                <a:cubicBezTo>
                  <a:pt x="10266" y="4693"/>
                  <a:pt x="10226" y="4687"/>
                  <a:pt x="10200" y="4670"/>
                </a:cubicBezTo>
                <a:cubicBezTo>
                  <a:pt x="10197" y="4703"/>
                  <a:pt x="10204" y="4722"/>
                  <a:pt x="10230" y="4735"/>
                </a:cubicBezTo>
                <a:close/>
                <a:moveTo>
                  <a:pt x="9204" y="4714"/>
                </a:moveTo>
                <a:cubicBezTo>
                  <a:pt x="9243" y="4651"/>
                  <a:pt x="9151" y="4581"/>
                  <a:pt x="9115" y="4648"/>
                </a:cubicBezTo>
                <a:cubicBezTo>
                  <a:pt x="9183" y="4641"/>
                  <a:pt x="9148" y="4711"/>
                  <a:pt x="9204" y="4714"/>
                </a:cubicBezTo>
                <a:close/>
                <a:moveTo>
                  <a:pt x="54429" y="4648"/>
                </a:moveTo>
                <a:cubicBezTo>
                  <a:pt x="54449" y="4648"/>
                  <a:pt x="54468" y="4648"/>
                  <a:pt x="54486" y="4648"/>
                </a:cubicBezTo>
                <a:cubicBezTo>
                  <a:pt x="54486" y="4633"/>
                  <a:pt x="54486" y="4618"/>
                  <a:pt x="54486" y="4603"/>
                </a:cubicBezTo>
                <a:cubicBezTo>
                  <a:pt x="54468" y="4603"/>
                  <a:pt x="54449" y="4603"/>
                  <a:pt x="54429" y="4603"/>
                </a:cubicBezTo>
                <a:cubicBezTo>
                  <a:pt x="54429" y="4618"/>
                  <a:pt x="54429" y="4633"/>
                  <a:pt x="54429" y="4648"/>
                </a:cubicBezTo>
                <a:close/>
                <a:moveTo>
                  <a:pt x="48156" y="4691"/>
                </a:moveTo>
                <a:cubicBezTo>
                  <a:pt x="48165" y="4646"/>
                  <a:pt x="48235" y="4648"/>
                  <a:pt x="48244" y="4603"/>
                </a:cubicBezTo>
                <a:cubicBezTo>
                  <a:pt x="48215" y="4603"/>
                  <a:pt x="48186" y="4603"/>
                  <a:pt x="48156" y="4603"/>
                </a:cubicBezTo>
                <a:cubicBezTo>
                  <a:pt x="48197" y="4654"/>
                  <a:pt x="48081" y="4686"/>
                  <a:pt x="48156" y="4691"/>
                </a:cubicBezTo>
                <a:close/>
                <a:moveTo>
                  <a:pt x="48068" y="4670"/>
                </a:moveTo>
                <a:cubicBezTo>
                  <a:pt x="48075" y="4638"/>
                  <a:pt x="48116" y="4633"/>
                  <a:pt x="48127" y="4603"/>
                </a:cubicBezTo>
                <a:cubicBezTo>
                  <a:pt x="48067" y="4584"/>
                  <a:pt x="47995" y="4661"/>
                  <a:pt x="48068" y="4670"/>
                </a:cubicBezTo>
                <a:close/>
                <a:moveTo>
                  <a:pt x="44639" y="4626"/>
                </a:moveTo>
                <a:cubicBezTo>
                  <a:pt x="44547" y="4636"/>
                  <a:pt x="44535" y="4586"/>
                  <a:pt x="44434" y="4603"/>
                </a:cubicBezTo>
                <a:cubicBezTo>
                  <a:pt x="44431" y="4670"/>
                  <a:pt x="44629" y="4698"/>
                  <a:pt x="44639" y="4626"/>
                </a:cubicBezTo>
                <a:close/>
                <a:moveTo>
                  <a:pt x="9907" y="4626"/>
                </a:moveTo>
                <a:cubicBezTo>
                  <a:pt x="9905" y="4685"/>
                  <a:pt x="9956" y="4670"/>
                  <a:pt x="9907" y="4714"/>
                </a:cubicBezTo>
                <a:cubicBezTo>
                  <a:pt x="10004" y="4675"/>
                  <a:pt x="10053" y="4737"/>
                  <a:pt x="10112" y="4670"/>
                </a:cubicBezTo>
                <a:cubicBezTo>
                  <a:pt x="10040" y="4673"/>
                  <a:pt x="9970" y="4673"/>
                  <a:pt x="9965" y="4626"/>
                </a:cubicBezTo>
                <a:cubicBezTo>
                  <a:pt x="9988" y="4621"/>
                  <a:pt x="10023" y="4626"/>
                  <a:pt x="10024" y="4603"/>
                </a:cubicBezTo>
                <a:cubicBezTo>
                  <a:pt x="9968" y="4599"/>
                  <a:pt x="9959" y="4629"/>
                  <a:pt x="9907" y="4626"/>
                </a:cubicBezTo>
                <a:close/>
                <a:moveTo>
                  <a:pt x="9350" y="4648"/>
                </a:moveTo>
                <a:cubicBezTo>
                  <a:pt x="9350" y="4619"/>
                  <a:pt x="9268" y="4620"/>
                  <a:pt x="9262" y="4648"/>
                </a:cubicBezTo>
                <a:cubicBezTo>
                  <a:pt x="9353" y="4626"/>
                  <a:pt x="9376" y="4765"/>
                  <a:pt x="9438" y="4691"/>
                </a:cubicBezTo>
                <a:cubicBezTo>
                  <a:pt x="9335" y="4685"/>
                  <a:pt x="9491" y="4594"/>
                  <a:pt x="9408" y="4603"/>
                </a:cubicBezTo>
                <a:cubicBezTo>
                  <a:pt x="9402" y="4629"/>
                  <a:pt x="9376" y="4638"/>
                  <a:pt x="9350" y="4648"/>
                </a:cubicBezTo>
                <a:close/>
                <a:moveTo>
                  <a:pt x="8823" y="4648"/>
                </a:moveTo>
                <a:cubicBezTo>
                  <a:pt x="8793" y="4650"/>
                  <a:pt x="8763" y="4552"/>
                  <a:pt x="8734" y="4626"/>
                </a:cubicBezTo>
                <a:cubicBezTo>
                  <a:pt x="8753" y="4627"/>
                  <a:pt x="8769" y="4629"/>
                  <a:pt x="8764" y="4648"/>
                </a:cubicBezTo>
                <a:cubicBezTo>
                  <a:pt x="8748" y="4648"/>
                  <a:pt x="8731" y="4666"/>
                  <a:pt x="8764" y="4670"/>
                </a:cubicBezTo>
                <a:cubicBezTo>
                  <a:pt x="8770" y="4629"/>
                  <a:pt x="8812" y="4683"/>
                  <a:pt x="8823" y="4648"/>
                </a:cubicBezTo>
                <a:close/>
                <a:moveTo>
                  <a:pt x="8471" y="4626"/>
                </a:moveTo>
                <a:cubicBezTo>
                  <a:pt x="8433" y="4624"/>
                  <a:pt x="8430" y="4597"/>
                  <a:pt x="8382" y="4603"/>
                </a:cubicBezTo>
                <a:cubicBezTo>
                  <a:pt x="8337" y="4658"/>
                  <a:pt x="8482" y="4668"/>
                  <a:pt x="8471" y="4626"/>
                </a:cubicBezTo>
                <a:close/>
                <a:moveTo>
                  <a:pt x="45313" y="4648"/>
                </a:moveTo>
                <a:cubicBezTo>
                  <a:pt x="45368" y="4639"/>
                  <a:pt x="45439" y="4640"/>
                  <a:pt x="45430" y="4582"/>
                </a:cubicBezTo>
                <a:cubicBezTo>
                  <a:pt x="45387" y="4585"/>
                  <a:pt x="45322" y="4574"/>
                  <a:pt x="45313" y="4603"/>
                </a:cubicBezTo>
                <a:cubicBezTo>
                  <a:pt x="45348" y="4608"/>
                  <a:pt x="45331" y="4629"/>
                  <a:pt x="45313" y="4648"/>
                </a:cubicBezTo>
                <a:close/>
                <a:moveTo>
                  <a:pt x="44756" y="4757"/>
                </a:moveTo>
                <a:cubicBezTo>
                  <a:pt x="44814" y="4764"/>
                  <a:pt x="44814" y="4727"/>
                  <a:pt x="44844" y="4714"/>
                </a:cubicBezTo>
                <a:cubicBezTo>
                  <a:pt x="44928" y="4742"/>
                  <a:pt x="45060" y="4795"/>
                  <a:pt x="45078" y="4691"/>
                </a:cubicBezTo>
                <a:cubicBezTo>
                  <a:pt x="45019" y="4678"/>
                  <a:pt x="44875" y="4727"/>
                  <a:pt x="44903" y="4648"/>
                </a:cubicBezTo>
                <a:cubicBezTo>
                  <a:pt x="44958" y="4643"/>
                  <a:pt x="44967" y="4672"/>
                  <a:pt x="45020" y="4670"/>
                </a:cubicBezTo>
                <a:cubicBezTo>
                  <a:pt x="45045" y="4545"/>
                  <a:pt x="44893" y="4635"/>
                  <a:pt x="44815" y="4626"/>
                </a:cubicBezTo>
                <a:cubicBezTo>
                  <a:pt x="44771" y="4614"/>
                  <a:pt x="44741" y="4593"/>
                  <a:pt x="44698" y="4582"/>
                </a:cubicBezTo>
                <a:cubicBezTo>
                  <a:pt x="44660" y="4608"/>
                  <a:pt x="44685" y="4665"/>
                  <a:pt x="44727" y="4691"/>
                </a:cubicBezTo>
                <a:cubicBezTo>
                  <a:pt x="44731" y="4674"/>
                  <a:pt x="44824" y="4625"/>
                  <a:pt x="44815" y="4670"/>
                </a:cubicBezTo>
                <a:cubicBezTo>
                  <a:pt x="44775" y="4684"/>
                  <a:pt x="44760" y="4717"/>
                  <a:pt x="44756" y="4757"/>
                </a:cubicBezTo>
                <a:close/>
                <a:moveTo>
                  <a:pt x="9555" y="4691"/>
                </a:moveTo>
                <a:cubicBezTo>
                  <a:pt x="9647" y="4717"/>
                  <a:pt x="9626" y="4657"/>
                  <a:pt x="9673" y="4648"/>
                </a:cubicBezTo>
                <a:cubicBezTo>
                  <a:pt x="9677" y="4673"/>
                  <a:pt x="9668" y="4710"/>
                  <a:pt x="9702" y="4714"/>
                </a:cubicBezTo>
                <a:cubicBezTo>
                  <a:pt x="9673" y="4660"/>
                  <a:pt x="9834" y="4641"/>
                  <a:pt x="9819" y="4670"/>
                </a:cubicBezTo>
                <a:cubicBezTo>
                  <a:pt x="9817" y="4697"/>
                  <a:pt x="9781" y="4700"/>
                  <a:pt x="9790" y="4735"/>
                </a:cubicBezTo>
                <a:cubicBezTo>
                  <a:pt x="9821" y="4744"/>
                  <a:pt x="9860" y="4762"/>
                  <a:pt x="9819" y="4735"/>
                </a:cubicBezTo>
                <a:cubicBezTo>
                  <a:pt x="9798" y="4675"/>
                  <a:pt x="9878" y="4691"/>
                  <a:pt x="9878" y="4648"/>
                </a:cubicBezTo>
                <a:cubicBezTo>
                  <a:pt x="9814" y="4608"/>
                  <a:pt x="9714" y="4673"/>
                  <a:pt x="9790" y="4582"/>
                </a:cubicBezTo>
                <a:cubicBezTo>
                  <a:pt x="9697" y="4597"/>
                  <a:pt x="9670" y="4579"/>
                  <a:pt x="9643" y="4603"/>
                </a:cubicBezTo>
                <a:cubicBezTo>
                  <a:pt x="9733" y="4638"/>
                  <a:pt x="9513" y="4621"/>
                  <a:pt x="9555" y="4691"/>
                </a:cubicBezTo>
                <a:close/>
                <a:moveTo>
                  <a:pt x="52669" y="4603"/>
                </a:moveTo>
                <a:cubicBezTo>
                  <a:pt x="52689" y="4603"/>
                  <a:pt x="52709" y="4603"/>
                  <a:pt x="52729" y="4603"/>
                </a:cubicBezTo>
                <a:cubicBezTo>
                  <a:pt x="52729" y="4589"/>
                  <a:pt x="52729" y="4574"/>
                  <a:pt x="52729" y="4560"/>
                </a:cubicBezTo>
                <a:cubicBezTo>
                  <a:pt x="52709" y="4560"/>
                  <a:pt x="52689" y="4560"/>
                  <a:pt x="52669" y="4560"/>
                </a:cubicBezTo>
                <a:cubicBezTo>
                  <a:pt x="52669" y="4574"/>
                  <a:pt x="52669" y="4589"/>
                  <a:pt x="52669" y="4603"/>
                </a:cubicBezTo>
                <a:close/>
                <a:moveTo>
                  <a:pt x="46193" y="4626"/>
                </a:moveTo>
                <a:cubicBezTo>
                  <a:pt x="46231" y="4544"/>
                  <a:pt x="46018" y="4539"/>
                  <a:pt x="45987" y="4582"/>
                </a:cubicBezTo>
                <a:cubicBezTo>
                  <a:pt x="46104" y="4560"/>
                  <a:pt x="46075" y="4647"/>
                  <a:pt x="46193" y="4626"/>
                </a:cubicBezTo>
                <a:close/>
                <a:moveTo>
                  <a:pt x="45987" y="4603"/>
                </a:moveTo>
                <a:cubicBezTo>
                  <a:pt x="45987" y="4626"/>
                  <a:pt x="45987" y="4648"/>
                  <a:pt x="45987" y="4670"/>
                </a:cubicBezTo>
                <a:cubicBezTo>
                  <a:pt x="46052" y="4673"/>
                  <a:pt x="46080" y="4651"/>
                  <a:pt x="46075" y="4603"/>
                </a:cubicBezTo>
                <a:cubicBezTo>
                  <a:pt x="46045" y="4603"/>
                  <a:pt x="46017" y="4603"/>
                  <a:pt x="45987" y="4603"/>
                </a:cubicBezTo>
                <a:close/>
                <a:moveTo>
                  <a:pt x="9291" y="4603"/>
                </a:moveTo>
                <a:cubicBezTo>
                  <a:pt x="9594" y="4551"/>
                  <a:pt x="9099" y="4581"/>
                  <a:pt x="9291" y="4603"/>
                </a:cubicBezTo>
                <a:close/>
                <a:moveTo>
                  <a:pt x="9028" y="4626"/>
                </a:moveTo>
                <a:cubicBezTo>
                  <a:pt x="9026" y="4654"/>
                  <a:pt x="8990" y="4655"/>
                  <a:pt x="8999" y="4691"/>
                </a:cubicBezTo>
                <a:cubicBezTo>
                  <a:pt x="9032" y="4688"/>
                  <a:pt x="9082" y="4696"/>
                  <a:pt x="9086" y="4670"/>
                </a:cubicBezTo>
                <a:cubicBezTo>
                  <a:pt x="9064" y="4665"/>
                  <a:pt x="9029" y="4669"/>
                  <a:pt x="9028" y="4648"/>
                </a:cubicBezTo>
                <a:cubicBezTo>
                  <a:pt x="9064" y="4645"/>
                  <a:pt x="9097" y="4641"/>
                  <a:pt x="9086" y="4603"/>
                </a:cubicBezTo>
                <a:cubicBezTo>
                  <a:pt x="8971" y="4581"/>
                  <a:pt x="8955" y="4539"/>
                  <a:pt x="9028" y="4626"/>
                </a:cubicBezTo>
                <a:close/>
                <a:moveTo>
                  <a:pt x="50061" y="4603"/>
                </a:moveTo>
                <a:cubicBezTo>
                  <a:pt x="50105" y="4600"/>
                  <a:pt x="50169" y="4612"/>
                  <a:pt x="50178" y="4582"/>
                </a:cubicBezTo>
                <a:cubicBezTo>
                  <a:pt x="50121" y="4588"/>
                  <a:pt x="50121" y="4552"/>
                  <a:pt x="50090" y="4537"/>
                </a:cubicBezTo>
                <a:cubicBezTo>
                  <a:pt x="50089" y="4566"/>
                  <a:pt x="50053" y="4569"/>
                  <a:pt x="50061" y="4603"/>
                </a:cubicBezTo>
                <a:close/>
                <a:moveTo>
                  <a:pt x="47805" y="4670"/>
                </a:moveTo>
                <a:cubicBezTo>
                  <a:pt x="47892" y="4691"/>
                  <a:pt x="47856" y="4621"/>
                  <a:pt x="47864" y="4582"/>
                </a:cubicBezTo>
                <a:cubicBezTo>
                  <a:pt x="47899" y="4579"/>
                  <a:pt x="47932" y="4574"/>
                  <a:pt x="47922" y="4537"/>
                </a:cubicBezTo>
                <a:cubicBezTo>
                  <a:pt x="47892" y="4537"/>
                  <a:pt x="47864" y="4537"/>
                  <a:pt x="47834" y="4537"/>
                </a:cubicBezTo>
                <a:cubicBezTo>
                  <a:pt x="47855" y="4605"/>
                  <a:pt x="47783" y="4603"/>
                  <a:pt x="47805" y="4670"/>
                </a:cubicBezTo>
                <a:close/>
                <a:moveTo>
                  <a:pt x="46427" y="4714"/>
                </a:moveTo>
                <a:cubicBezTo>
                  <a:pt x="46435" y="4670"/>
                  <a:pt x="46387" y="4670"/>
                  <a:pt x="46369" y="4648"/>
                </a:cubicBezTo>
                <a:cubicBezTo>
                  <a:pt x="46369" y="4611"/>
                  <a:pt x="46369" y="4574"/>
                  <a:pt x="46369" y="4537"/>
                </a:cubicBezTo>
                <a:cubicBezTo>
                  <a:pt x="46322" y="4539"/>
                  <a:pt x="46271" y="4539"/>
                  <a:pt x="46251" y="4560"/>
                </a:cubicBezTo>
                <a:cubicBezTo>
                  <a:pt x="46235" y="4577"/>
                  <a:pt x="46280" y="4603"/>
                  <a:pt x="46280" y="4603"/>
                </a:cubicBezTo>
                <a:cubicBezTo>
                  <a:pt x="46283" y="4638"/>
                  <a:pt x="46244" y="4626"/>
                  <a:pt x="46280" y="4648"/>
                </a:cubicBezTo>
                <a:cubicBezTo>
                  <a:pt x="46316" y="4669"/>
                  <a:pt x="46258" y="4759"/>
                  <a:pt x="46339" y="4735"/>
                </a:cubicBezTo>
                <a:cubicBezTo>
                  <a:pt x="46325" y="4631"/>
                  <a:pt x="46376" y="4695"/>
                  <a:pt x="46427" y="4714"/>
                </a:cubicBezTo>
                <a:close/>
                <a:moveTo>
                  <a:pt x="51527" y="4537"/>
                </a:moveTo>
                <a:cubicBezTo>
                  <a:pt x="51556" y="4537"/>
                  <a:pt x="51585" y="4537"/>
                  <a:pt x="51614" y="4537"/>
                </a:cubicBezTo>
                <a:cubicBezTo>
                  <a:pt x="51621" y="4555"/>
                  <a:pt x="51639" y="4563"/>
                  <a:pt x="51674" y="4560"/>
                </a:cubicBezTo>
                <a:cubicBezTo>
                  <a:pt x="51677" y="4587"/>
                  <a:pt x="51683" y="4612"/>
                  <a:pt x="51732" y="4603"/>
                </a:cubicBezTo>
                <a:cubicBezTo>
                  <a:pt x="51738" y="4562"/>
                  <a:pt x="51699" y="4555"/>
                  <a:pt x="51703" y="4516"/>
                </a:cubicBezTo>
                <a:cubicBezTo>
                  <a:pt x="51654" y="4518"/>
                  <a:pt x="51438" y="4504"/>
                  <a:pt x="51527" y="4537"/>
                </a:cubicBezTo>
                <a:close/>
                <a:moveTo>
                  <a:pt x="46807" y="4560"/>
                </a:moveTo>
                <a:cubicBezTo>
                  <a:pt x="46892" y="4564"/>
                  <a:pt x="46957" y="4554"/>
                  <a:pt x="46984" y="4516"/>
                </a:cubicBezTo>
                <a:cubicBezTo>
                  <a:pt x="46923" y="4529"/>
                  <a:pt x="46780" y="4480"/>
                  <a:pt x="46807" y="4560"/>
                </a:cubicBezTo>
                <a:close/>
                <a:moveTo>
                  <a:pt x="46779" y="4516"/>
                </a:moveTo>
                <a:cubicBezTo>
                  <a:pt x="46749" y="4516"/>
                  <a:pt x="46720" y="4516"/>
                  <a:pt x="46691" y="4516"/>
                </a:cubicBezTo>
                <a:cubicBezTo>
                  <a:pt x="46668" y="4521"/>
                  <a:pt x="46633" y="4516"/>
                  <a:pt x="46632" y="4537"/>
                </a:cubicBezTo>
                <a:cubicBezTo>
                  <a:pt x="46675" y="4525"/>
                  <a:pt x="46783" y="4564"/>
                  <a:pt x="46779" y="4516"/>
                </a:cubicBezTo>
                <a:close/>
                <a:moveTo>
                  <a:pt x="46456" y="4560"/>
                </a:moveTo>
                <a:cubicBezTo>
                  <a:pt x="46508" y="4554"/>
                  <a:pt x="46603" y="4582"/>
                  <a:pt x="46573" y="4516"/>
                </a:cubicBezTo>
                <a:cubicBezTo>
                  <a:pt x="46535" y="4516"/>
                  <a:pt x="46495" y="4516"/>
                  <a:pt x="46456" y="4516"/>
                </a:cubicBezTo>
                <a:cubicBezTo>
                  <a:pt x="46456" y="4530"/>
                  <a:pt x="46456" y="4545"/>
                  <a:pt x="46456" y="4560"/>
                </a:cubicBezTo>
                <a:close/>
                <a:moveTo>
                  <a:pt x="52875" y="4537"/>
                </a:moveTo>
                <a:cubicBezTo>
                  <a:pt x="52894" y="4537"/>
                  <a:pt x="52915" y="4537"/>
                  <a:pt x="52933" y="4537"/>
                </a:cubicBezTo>
                <a:cubicBezTo>
                  <a:pt x="52933" y="4523"/>
                  <a:pt x="52933" y="4509"/>
                  <a:pt x="52933" y="4494"/>
                </a:cubicBezTo>
                <a:cubicBezTo>
                  <a:pt x="52915" y="4494"/>
                  <a:pt x="52894" y="4494"/>
                  <a:pt x="52875" y="4494"/>
                </a:cubicBezTo>
                <a:cubicBezTo>
                  <a:pt x="52875" y="4509"/>
                  <a:pt x="52875" y="4523"/>
                  <a:pt x="52875" y="4537"/>
                </a:cubicBezTo>
                <a:close/>
                <a:moveTo>
                  <a:pt x="49387" y="4494"/>
                </a:moveTo>
                <a:cubicBezTo>
                  <a:pt x="49364" y="4627"/>
                  <a:pt x="49522" y="4509"/>
                  <a:pt x="49387" y="4494"/>
                </a:cubicBezTo>
                <a:close/>
                <a:moveTo>
                  <a:pt x="49095" y="4516"/>
                </a:moveTo>
                <a:cubicBezTo>
                  <a:pt x="49114" y="4516"/>
                  <a:pt x="49133" y="4516"/>
                  <a:pt x="49153" y="4516"/>
                </a:cubicBezTo>
                <a:cubicBezTo>
                  <a:pt x="49153" y="4501"/>
                  <a:pt x="49153" y="4486"/>
                  <a:pt x="49153" y="4471"/>
                </a:cubicBezTo>
                <a:cubicBezTo>
                  <a:pt x="49133" y="4471"/>
                  <a:pt x="49114" y="4471"/>
                  <a:pt x="49095" y="4471"/>
                </a:cubicBezTo>
                <a:cubicBezTo>
                  <a:pt x="49095" y="4486"/>
                  <a:pt x="49095" y="4501"/>
                  <a:pt x="49095" y="4516"/>
                </a:cubicBezTo>
                <a:close/>
                <a:moveTo>
                  <a:pt x="47834" y="4516"/>
                </a:moveTo>
                <a:cubicBezTo>
                  <a:pt x="47864" y="4516"/>
                  <a:pt x="47892" y="4516"/>
                  <a:pt x="47922" y="4516"/>
                </a:cubicBezTo>
                <a:cubicBezTo>
                  <a:pt x="47926" y="4476"/>
                  <a:pt x="47892" y="4464"/>
                  <a:pt x="47834" y="4471"/>
                </a:cubicBezTo>
                <a:cubicBezTo>
                  <a:pt x="47834" y="4486"/>
                  <a:pt x="47834" y="4501"/>
                  <a:pt x="47834" y="4516"/>
                </a:cubicBezTo>
                <a:close/>
                <a:moveTo>
                  <a:pt x="47659" y="4560"/>
                </a:moveTo>
                <a:cubicBezTo>
                  <a:pt x="47700" y="4565"/>
                  <a:pt x="47708" y="4596"/>
                  <a:pt x="47746" y="4603"/>
                </a:cubicBezTo>
                <a:cubicBezTo>
                  <a:pt x="47770" y="4563"/>
                  <a:pt x="47854" y="4489"/>
                  <a:pt x="47746" y="4471"/>
                </a:cubicBezTo>
                <a:cubicBezTo>
                  <a:pt x="47736" y="4516"/>
                  <a:pt x="47687" y="4530"/>
                  <a:pt x="47659" y="4560"/>
                </a:cubicBezTo>
                <a:close/>
                <a:moveTo>
                  <a:pt x="47423" y="4494"/>
                </a:moveTo>
                <a:cubicBezTo>
                  <a:pt x="47371" y="4497"/>
                  <a:pt x="47382" y="4459"/>
                  <a:pt x="47335" y="4494"/>
                </a:cubicBezTo>
                <a:cubicBezTo>
                  <a:pt x="47279" y="4536"/>
                  <a:pt x="47027" y="4434"/>
                  <a:pt x="47013" y="4537"/>
                </a:cubicBezTo>
                <a:cubicBezTo>
                  <a:pt x="47111" y="4522"/>
                  <a:pt x="47061" y="4584"/>
                  <a:pt x="47043" y="4603"/>
                </a:cubicBezTo>
                <a:cubicBezTo>
                  <a:pt x="47225" y="4626"/>
                  <a:pt x="47062" y="4516"/>
                  <a:pt x="47219" y="4537"/>
                </a:cubicBezTo>
                <a:cubicBezTo>
                  <a:pt x="47216" y="4566"/>
                  <a:pt x="47180" y="4569"/>
                  <a:pt x="47189" y="4603"/>
                </a:cubicBezTo>
                <a:cubicBezTo>
                  <a:pt x="47347" y="4566"/>
                  <a:pt x="47477" y="4622"/>
                  <a:pt x="47570" y="4560"/>
                </a:cubicBezTo>
                <a:cubicBezTo>
                  <a:pt x="47473" y="4527"/>
                  <a:pt x="47668" y="4534"/>
                  <a:pt x="47629" y="4471"/>
                </a:cubicBezTo>
                <a:cubicBezTo>
                  <a:pt x="47553" y="4455"/>
                  <a:pt x="47501" y="4489"/>
                  <a:pt x="47423" y="4494"/>
                </a:cubicBezTo>
                <a:close/>
                <a:moveTo>
                  <a:pt x="52699" y="4537"/>
                </a:moveTo>
                <a:cubicBezTo>
                  <a:pt x="52751" y="4525"/>
                  <a:pt x="52821" y="4527"/>
                  <a:pt x="52845" y="4494"/>
                </a:cubicBezTo>
                <a:cubicBezTo>
                  <a:pt x="52755" y="4510"/>
                  <a:pt x="52790" y="4434"/>
                  <a:pt x="52699" y="4450"/>
                </a:cubicBezTo>
                <a:cubicBezTo>
                  <a:pt x="52699" y="4479"/>
                  <a:pt x="52699" y="4509"/>
                  <a:pt x="52699" y="4537"/>
                </a:cubicBezTo>
                <a:close/>
                <a:moveTo>
                  <a:pt x="52260" y="4537"/>
                </a:moveTo>
                <a:cubicBezTo>
                  <a:pt x="52345" y="4543"/>
                  <a:pt x="52372" y="4452"/>
                  <a:pt x="52289" y="4450"/>
                </a:cubicBezTo>
                <a:cubicBezTo>
                  <a:pt x="52280" y="4479"/>
                  <a:pt x="52247" y="4492"/>
                  <a:pt x="52260" y="4537"/>
                </a:cubicBezTo>
                <a:close/>
                <a:moveTo>
                  <a:pt x="50501" y="4582"/>
                </a:moveTo>
                <a:cubicBezTo>
                  <a:pt x="50547" y="4618"/>
                  <a:pt x="50615" y="4574"/>
                  <a:pt x="50677" y="4560"/>
                </a:cubicBezTo>
                <a:cubicBezTo>
                  <a:pt x="50701" y="4476"/>
                  <a:pt x="50614" y="4474"/>
                  <a:pt x="50560" y="4450"/>
                </a:cubicBezTo>
                <a:cubicBezTo>
                  <a:pt x="50564" y="4512"/>
                  <a:pt x="50378" y="4431"/>
                  <a:pt x="50383" y="4494"/>
                </a:cubicBezTo>
                <a:cubicBezTo>
                  <a:pt x="50440" y="4496"/>
                  <a:pt x="50404" y="4566"/>
                  <a:pt x="50472" y="4560"/>
                </a:cubicBezTo>
                <a:cubicBezTo>
                  <a:pt x="50515" y="4534"/>
                  <a:pt x="50544" y="4496"/>
                  <a:pt x="50618" y="4494"/>
                </a:cubicBezTo>
                <a:cubicBezTo>
                  <a:pt x="50618" y="4516"/>
                  <a:pt x="50618" y="4537"/>
                  <a:pt x="50618" y="4560"/>
                </a:cubicBezTo>
                <a:cubicBezTo>
                  <a:pt x="50544" y="4557"/>
                  <a:pt x="50527" y="4518"/>
                  <a:pt x="50501" y="4582"/>
                </a:cubicBezTo>
                <a:close/>
                <a:moveTo>
                  <a:pt x="49006" y="4537"/>
                </a:moveTo>
                <a:cubicBezTo>
                  <a:pt x="49063" y="4523"/>
                  <a:pt x="49026" y="4395"/>
                  <a:pt x="48977" y="4471"/>
                </a:cubicBezTo>
                <a:cubicBezTo>
                  <a:pt x="49069" y="4465"/>
                  <a:pt x="48902" y="4536"/>
                  <a:pt x="49006" y="4537"/>
                </a:cubicBezTo>
                <a:close/>
                <a:moveTo>
                  <a:pt x="48508" y="4516"/>
                </a:moveTo>
                <a:cubicBezTo>
                  <a:pt x="48503" y="4489"/>
                  <a:pt x="48513" y="4453"/>
                  <a:pt x="48479" y="4450"/>
                </a:cubicBezTo>
                <a:cubicBezTo>
                  <a:pt x="48472" y="4476"/>
                  <a:pt x="48446" y="4463"/>
                  <a:pt x="48420" y="4450"/>
                </a:cubicBezTo>
                <a:cubicBezTo>
                  <a:pt x="48414" y="4498"/>
                  <a:pt x="48443" y="4519"/>
                  <a:pt x="48508" y="4516"/>
                </a:cubicBezTo>
                <a:close/>
                <a:moveTo>
                  <a:pt x="48273" y="4516"/>
                </a:moveTo>
                <a:cubicBezTo>
                  <a:pt x="48182" y="4522"/>
                  <a:pt x="48348" y="4452"/>
                  <a:pt x="48244" y="4450"/>
                </a:cubicBezTo>
                <a:cubicBezTo>
                  <a:pt x="48232" y="4488"/>
                  <a:pt x="48206" y="4445"/>
                  <a:pt x="48156" y="4450"/>
                </a:cubicBezTo>
                <a:cubicBezTo>
                  <a:pt x="48149" y="4481"/>
                  <a:pt x="48108" y="4486"/>
                  <a:pt x="48098" y="4516"/>
                </a:cubicBezTo>
                <a:cubicBezTo>
                  <a:pt x="48146" y="4545"/>
                  <a:pt x="48196" y="4574"/>
                  <a:pt x="48302" y="4560"/>
                </a:cubicBezTo>
                <a:cubicBezTo>
                  <a:pt x="48271" y="4504"/>
                  <a:pt x="48440" y="4474"/>
                  <a:pt x="48302" y="4471"/>
                </a:cubicBezTo>
                <a:cubicBezTo>
                  <a:pt x="48296" y="4488"/>
                  <a:pt x="48302" y="4515"/>
                  <a:pt x="48273" y="4516"/>
                </a:cubicBezTo>
                <a:close/>
                <a:moveTo>
                  <a:pt x="51439" y="4450"/>
                </a:moveTo>
                <a:cubicBezTo>
                  <a:pt x="51410" y="4534"/>
                  <a:pt x="51543" y="4471"/>
                  <a:pt x="51585" y="4471"/>
                </a:cubicBezTo>
                <a:cubicBezTo>
                  <a:pt x="51661" y="4472"/>
                  <a:pt x="51822" y="4513"/>
                  <a:pt x="51820" y="4428"/>
                </a:cubicBezTo>
                <a:cubicBezTo>
                  <a:pt x="51695" y="4437"/>
                  <a:pt x="51518" y="4407"/>
                  <a:pt x="51439" y="4450"/>
                </a:cubicBezTo>
                <a:close/>
                <a:moveTo>
                  <a:pt x="50120" y="4471"/>
                </a:moveTo>
                <a:cubicBezTo>
                  <a:pt x="50171" y="4473"/>
                  <a:pt x="50195" y="4455"/>
                  <a:pt x="50208" y="4428"/>
                </a:cubicBezTo>
                <a:cubicBezTo>
                  <a:pt x="50157" y="4426"/>
                  <a:pt x="50133" y="4444"/>
                  <a:pt x="50120" y="4471"/>
                </a:cubicBezTo>
                <a:close/>
                <a:moveTo>
                  <a:pt x="50032" y="4450"/>
                </a:moveTo>
                <a:cubicBezTo>
                  <a:pt x="50054" y="4444"/>
                  <a:pt x="50090" y="4449"/>
                  <a:pt x="50090" y="4428"/>
                </a:cubicBezTo>
                <a:cubicBezTo>
                  <a:pt x="49856" y="4396"/>
                  <a:pt x="49939" y="4549"/>
                  <a:pt x="50032" y="4450"/>
                </a:cubicBezTo>
                <a:close/>
                <a:moveTo>
                  <a:pt x="49856" y="4471"/>
                </a:moveTo>
                <a:cubicBezTo>
                  <a:pt x="49875" y="4471"/>
                  <a:pt x="49895" y="4471"/>
                  <a:pt x="49915" y="4471"/>
                </a:cubicBezTo>
                <a:cubicBezTo>
                  <a:pt x="49915" y="4457"/>
                  <a:pt x="49915" y="4443"/>
                  <a:pt x="49915" y="4428"/>
                </a:cubicBezTo>
                <a:cubicBezTo>
                  <a:pt x="49895" y="4428"/>
                  <a:pt x="49875" y="4428"/>
                  <a:pt x="49856" y="4428"/>
                </a:cubicBezTo>
                <a:cubicBezTo>
                  <a:pt x="49856" y="4443"/>
                  <a:pt x="49856" y="4457"/>
                  <a:pt x="49856" y="4471"/>
                </a:cubicBezTo>
                <a:close/>
                <a:moveTo>
                  <a:pt x="48713" y="4450"/>
                </a:moveTo>
                <a:cubicBezTo>
                  <a:pt x="48743" y="4471"/>
                  <a:pt x="48643" y="4449"/>
                  <a:pt x="48625" y="4450"/>
                </a:cubicBezTo>
                <a:cubicBezTo>
                  <a:pt x="48618" y="4450"/>
                  <a:pt x="48581" y="4492"/>
                  <a:pt x="48537" y="4471"/>
                </a:cubicBezTo>
                <a:cubicBezTo>
                  <a:pt x="48515" y="4547"/>
                  <a:pt x="48656" y="4500"/>
                  <a:pt x="48625" y="4582"/>
                </a:cubicBezTo>
                <a:cubicBezTo>
                  <a:pt x="48567" y="4582"/>
                  <a:pt x="48508" y="4582"/>
                  <a:pt x="48450" y="4582"/>
                </a:cubicBezTo>
                <a:cubicBezTo>
                  <a:pt x="48460" y="4620"/>
                  <a:pt x="48405" y="4638"/>
                  <a:pt x="48450" y="4648"/>
                </a:cubicBezTo>
                <a:cubicBezTo>
                  <a:pt x="48480" y="4574"/>
                  <a:pt x="48538" y="4646"/>
                  <a:pt x="48625" y="4603"/>
                </a:cubicBezTo>
                <a:cubicBezTo>
                  <a:pt x="48625" y="4618"/>
                  <a:pt x="48625" y="4633"/>
                  <a:pt x="48625" y="4648"/>
                </a:cubicBezTo>
                <a:cubicBezTo>
                  <a:pt x="48699" y="4651"/>
                  <a:pt x="48717" y="4614"/>
                  <a:pt x="48743" y="4582"/>
                </a:cubicBezTo>
                <a:cubicBezTo>
                  <a:pt x="48692" y="4573"/>
                  <a:pt x="48668" y="4614"/>
                  <a:pt x="48654" y="4582"/>
                </a:cubicBezTo>
                <a:cubicBezTo>
                  <a:pt x="48692" y="4573"/>
                  <a:pt x="48714" y="4554"/>
                  <a:pt x="48713" y="4516"/>
                </a:cubicBezTo>
                <a:cubicBezTo>
                  <a:pt x="48736" y="4510"/>
                  <a:pt x="48771" y="4515"/>
                  <a:pt x="48772" y="4494"/>
                </a:cubicBezTo>
                <a:cubicBezTo>
                  <a:pt x="48756" y="4494"/>
                  <a:pt x="48738" y="4476"/>
                  <a:pt x="48772" y="4471"/>
                </a:cubicBezTo>
                <a:cubicBezTo>
                  <a:pt x="48795" y="4476"/>
                  <a:pt x="48806" y="4490"/>
                  <a:pt x="48801" y="4516"/>
                </a:cubicBezTo>
                <a:cubicBezTo>
                  <a:pt x="48902" y="4525"/>
                  <a:pt x="48968" y="4509"/>
                  <a:pt x="48947" y="4428"/>
                </a:cubicBezTo>
                <a:cubicBezTo>
                  <a:pt x="48852" y="4446"/>
                  <a:pt x="48638" y="4392"/>
                  <a:pt x="48713" y="4450"/>
                </a:cubicBezTo>
                <a:close/>
                <a:moveTo>
                  <a:pt x="49504" y="4428"/>
                </a:moveTo>
                <a:cubicBezTo>
                  <a:pt x="49434" y="4413"/>
                  <a:pt x="49354" y="4383"/>
                  <a:pt x="49358" y="4471"/>
                </a:cubicBezTo>
                <a:cubicBezTo>
                  <a:pt x="49397" y="4471"/>
                  <a:pt x="49436" y="4471"/>
                  <a:pt x="49475" y="4471"/>
                </a:cubicBezTo>
                <a:cubicBezTo>
                  <a:pt x="49449" y="4543"/>
                  <a:pt x="49572" y="4501"/>
                  <a:pt x="49563" y="4560"/>
                </a:cubicBezTo>
                <a:cubicBezTo>
                  <a:pt x="49530" y="4564"/>
                  <a:pt x="49517" y="4584"/>
                  <a:pt x="49504" y="4603"/>
                </a:cubicBezTo>
                <a:cubicBezTo>
                  <a:pt x="49587" y="4600"/>
                  <a:pt x="49706" y="4623"/>
                  <a:pt x="49709" y="4560"/>
                </a:cubicBezTo>
                <a:cubicBezTo>
                  <a:pt x="49666" y="4556"/>
                  <a:pt x="49601" y="4567"/>
                  <a:pt x="49592" y="4537"/>
                </a:cubicBezTo>
                <a:cubicBezTo>
                  <a:pt x="49647" y="4536"/>
                  <a:pt x="49613" y="4465"/>
                  <a:pt x="49681" y="4471"/>
                </a:cubicBezTo>
                <a:cubicBezTo>
                  <a:pt x="49698" y="4441"/>
                  <a:pt x="49793" y="4468"/>
                  <a:pt x="49798" y="4428"/>
                </a:cubicBezTo>
                <a:cubicBezTo>
                  <a:pt x="49755" y="4393"/>
                  <a:pt x="49647" y="4408"/>
                  <a:pt x="49563" y="4405"/>
                </a:cubicBezTo>
                <a:cubicBezTo>
                  <a:pt x="49566" y="4430"/>
                  <a:pt x="49520" y="4440"/>
                  <a:pt x="49563" y="4450"/>
                </a:cubicBezTo>
                <a:cubicBezTo>
                  <a:pt x="49551" y="4488"/>
                  <a:pt x="49607" y="4506"/>
                  <a:pt x="49563" y="4516"/>
                </a:cubicBezTo>
                <a:cubicBezTo>
                  <a:pt x="49508" y="4512"/>
                  <a:pt x="49545" y="4441"/>
                  <a:pt x="49504" y="4428"/>
                </a:cubicBezTo>
                <a:close/>
                <a:moveTo>
                  <a:pt x="49153" y="4450"/>
                </a:moveTo>
                <a:cubicBezTo>
                  <a:pt x="49214" y="4498"/>
                  <a:pt x="49263" y="4495"/>
                  <a:pt x="49300" y="4428"/>
                </a:cubicBezTo>
                <a:cubicBezTo>
                  <a:pt x="49262" y="4398"/>
                  <a:pt x="49156" y="4393"/>
                  <a:pt x="49153" y="4450"/>
                </a:cubicBezTo>
                <a:close/>
                <a:moveTo>
                  <a:pt x="10639" y="4428"/>
                </a:moveTo>
                <a:cubicBezTo>
                  <a:pt x="10499" y="4366"/>
                  <a:pt x="10568" y="4500"/>
                  <a:pt x="10639" y="4428"/>
                </a:cubicBezTo>
                <a:close/>
                <a:moveTo>
                  <a:pt x="10171" y="4383"/>
                </a:moveTo>
                <a:cubicBezTo>
                  <a:pt x="10140" y="4387"/>
                  <a:pt x="10083" y="4380"/>
                  <a:pt x="10083" y="4405"/>
                </a:cubicBezTo>
                <a:cubicBezTo>
                  <a:pt x="10083" y="4447"/>
                  <a:pt x="10126" y="4399"/>
                  <a:pt x="10141" y="4405"/>
                </a:cubicBezTo>
                <a:cubicBezTo>
                  <a:pt x="10161" y="4414"/>
                  <a:pt x="10220" y="4501"/>
                  <a:pt x="10230" y="4428"/>
                </a:cubicBezTo>
                <a:cubicBezTo>
                  <a:pt x="10196" y="4423"/>
                  <a:pt x="10184" y="4403"/>
                  <a:pt x="10171" y="4383"/>
                </a:cubicBezTo>
                <a:close/>
                <a:moveTo>
                  <a:pt x="9936" y="4428"/>
                </a:moveTo>
                <a:cubicBezTo>
                  <a:pt x="10007" y="4375"/>
                  <a:pt x="9840" y="4371"/>
                  <a:pt x="9848" y="4405"/>
                </a:cubicBezTo>
                <a:cubicBezTo>
                  <a:pt x="9848" y="4404"/>
                  <a:pt x="9948" y="4419"/>
                  <a:pt x="9936" y="4428"/>
                </a:cubicBezTo>
                <a:close/>
                <a:moveTo>
                  <a:pt x="51498" y="4339"/>
                </a:moveTo>
                <a:cubicBezTo>
                  <a:pt x="51427" y="4393"/>
                  <a:pt x="51420" y="4286"/>
                  <a:pt x="51292" y="4318"/>
                </a:cubicBezTo>
                <a:cubicBezTo>
                  <a:pt x="51203" y="4357"/>
                  <a:pt x="51400" y="4404"/>
                  <a:pt x="51292" y="4450"/>
                </a:cubicBezTo>
                <a:cubicBezTo>
                  <a:pt x="51258" y="4438"/>
                  <a:pt x="51226" y="4426"/>
                  <a:pt x="51204" y="4405"/>
                </a:cubicBezTo>
                <a:cubicBezTo>
                  <a:pt x="51206" y="4377"/>
                  <a:pt x="51241" y="4375"/>
                  <a:pt x="51233" y="4339"/>
                </a:cubicBezTo>
                <a:cubicBezTo>
                  <a:pt x="51106" y="4323"/>
                  <a:pt x="50987" y="4353"/>
                  <a:pt x="50882" y="4362"/>
                </a:cubicBezTo>
                <a:cubicBezTo>
                  <a:pt x="50811" y="4367"/>
                  <a:pt x="50727" y="4339"/>
                  <a:pt x="50677" y="4383"/>
                </a:cubicBezTo>
                <a:cubicBezTo>
                  <a:pt x="50767" y="4368"/>
                  <a:pt x="50733" y="4444"/>
                  <a:pt x="50823" y="4428"/>
                </a:cubicBezTo>
                <a:cubicBezTo>
                  <a:pt x="50880" y="4418"/>
                  <a:pt x="50897" y="4380"/>
                  <a:pt x="50969" y="4383"/>
                </a:cubicBezTo>
                <a:cubicBezTo>
                  <a:pt x="51015" y="4456"/>
                  <a:pt x="50957" y="4434"/>
                  <a:pt x="50969" y="4494"/>
                </a:cubicBezTo>
                <a:cubicBezTo>
                  <a:pt x="50971" y="4495"/>
                  <a:pt x="50997" y="4492"/>
                  <a:pt x="50999" y="4494"/>
                </a:cubicBezTo>
                <a:cubicBezTo>
                  <a:pt x="51020" y="4506"/>
                  <a:pt x="50971" y="4536"/>
                  <a:pt x="50969" y="4537"/>
                </a:cubicBezTo>
                <a:cubicBezTo>
                  <a:pt x="50954" y="4549"/>
                  <a:pt x="50980" y="4611"/>
                  <a:pt x="50999" y="4603"/>
                </a:cubicBezTo>
                <a:cubicBezTo>
                  <a:pt x="51040" y="4589"/>
                  <a:pt x="51003" y="4519"/>
                  <a:pt x="51058" y="4516"/>
                </a:cubicBezTo>
                <a:cubicBezTo>
                  <a:pt x="51109" y="4557"/>
                  <a:pt x="51144" y="4506"/>
                  <a:pt x="51204" y="4494"/>
                </a:cubicBezTo>
                <a:cubicBezTo>
                  <a:pt x="51224" y="4563"/>
                  <a:pt x="51201" y="4584"/>
                  <a:pt x="51233" y="4603"/>
                </a:cubicBezTo>
                <a:cubicBezTo>
                  <a:pt x="51243" y="4552"/>
                  <a:pt x="51325" y="4554"/>
                  <a:pt x="51352" y="4516"/>
                </a:cubicBezTo>
                <a:cubicBezTo>
                  <a:pt x="51296" y="4494"/>
                  <a:pt x="51253" y="4581"/>
                  <a:pt x="51233" y="4516"/>
                </a:cubicBezTo>
                <a:cubicBezTo>
                  <a:pt x="51268" y="4491"/>
                  <a:pt x="51337" y="4491"/>
                  <a:pt x="51409" y="4494"/>
                </a:cubicBezTo>
                <a:cubicBezTo>
                  <a:pt x="51433" y="4431"/>
                  <a:pt x="51369" y="4437"/>
                  <a:pt x="51381" y="4383"/>
                </a:cubicBezTo>
                <a:cubicBezTo>
                  <a:pt x="51438" y="4394"/>
                  <a:pt x="51567" y="4352"/>
                  <a:pt x="51498" y="4339"/>
                </a:cubicBezTo>
                <a:close/>
                <a:moveTo>
                  <a:pt x="51879" y="4383"/>
                </a:moveTo>
                <a:cubicBezTo>
                  <a:pt x="51944" y="4387"/>
                  <a:pt x="51841" y="4439"/>
                  <a:pt x="51879" y="4494"/>
                </a:cubicBezTo>
                <a:cubicBezTo>
                  <a:pt x="51812" y="4488"/>
                  <a:pt x="51769" y="4499"/>
                  <a:pt x="51761" y="4537"/>
                </a:cubicBezTo>
                <a:cubicBezTo>
                  <a:pt x="51819" y="4531"/>
                  <a:pt x="51819" y="4567"/>
                  <a:pt x="51849" y="4582"/>
                </a:cubicBezTo>
                <a:cubicBezTo>
                  <a:pt x="51862" y="4476"/>
                  <a:pt x="51963" y="4564"/>
                  <a:pt x="52024" y="4516"/>
                </a:cubicBezTo>
                <a:cubicBezTo>
                  <a:pt x="52024" y="4537"/>
                  <a:pt x="52024" y="4560"/>
                  <a:pt x="52024" y="4582"/>
                </a:cubicBezTo>
                <a:cubicBezTo>
                  <a:pt x="52069" y="4578"/>
                  <a:pt x="52133" y="4589"/>
                  <a:pt x="52142" y="4560"/>
                </a:cubicBezTo>
                <a:cubicBezTo>
                  <a:pt x="52133" y="4509"/>
                  <a:pt x="52228" y="4536"/>
                  <a:pt x="52231" y="4494"/>
                </a:cubicBezTo>
                <a:cubicBezTo>
                  <a:pt x="52157" y="4465"/>
                  <a:pt x="52138" y="4504"/>
                  <a:pt x="52113" y="4471"/>
                </a:cubicBezTo>
                <a:cubicBezTo>
                  <a:pt x="52134" y="4384"/>
                  <a:pt x="52134" y="4383"/>
                  <a:pt x="52113" y="4296"/>
                </a:cubicBezTo>
                <a:cubicBezTo>
                  <a:pt x="52074" y="4296"/>
                  <a:pt x="52035" y="4296"/>
                  <a:pt x="51996" y="4296"/>
                </a:cubicBezTo>
                <a:cubicBezTo>
                  <a:pt x="52027" y="4377"/>
                  <a:pt x="51896" y="4338"/>
                  <a:pt x="51879" y="4383"/>
                </a:cubicBezTo>
                <a:close/>
                <a:moveTo>
                  <a:pt x="51674" y="4318"/>
                </a:moveTo>
                <a:cubicBezTo>
                  <a:pt x="51617" y="4320"/>
                  <a:pt x="51683" y="4356"/>
                  <a:pt x="51674" y="4362"/>
                </a:cubicBezTo>
                <a:cubicBezTo>
                  <a:pt x="51642" y="4378"/>
                  <a:pt x="51555" y="4344"/>
                  <a:pt x="51556" y="4383"/>
                </a:cubicBezTo>
                <a:cubicBezTo>
                  <a:pt x="51621" y="4404"/>
                  <a:pt x="51676" y="4432"/>
                  <a:pt x="51732" y="4405"/>
                </a:cubicBezTo>
                <a:cubicBezTo>
                  <a:pt x="51752" y="4396"/>
                  <a:pt x="51722" y="4360"/>
                  <a:pt x="51761" y="4362"/>
                </a:cubicBezTo>
                <a:cubicBezTo>
                  <a:pt x="51775" y="4362"/>
                  <a:pt x="51797" y="4427"/>
                  <a:pt x="51849" y="4405"/>
                </a:cubicBezTo>
                <a:cubicBezTo>
                  <a:pt x="51847" y="4341"/>
                  <a:pt x="51783" y="4324"/>
                  <a:pt x="51732" y="4296"/>
                </a:cubicBezTo>
                <a:cubicBezTo>
                  <a:pt x="51726" y="4317"/>
                  <a:pt x="51707" y="4316"/>
                  <a:pt x="51674" y="4318"/>
                </a:cubicBezTo>
                <a:close/>
                <a:moveTo>
                  <a:pt x="53168" y="4383"/>
                </a:moveTo>
                <a:cubicBezTo>
                  <a:pt x="53246" y="4390"/>
                  <a:pt x="53264" y="4353"/>
                  <a:pt x="53255" y="4296"/>
                </a:cubicBezTo>
                <a:cubicBezTo>
                  <a:pt x="53134" y="4290"/>
                  <a:pt x="53138" y="4321"/>
                  <a:pt x="53168" y="4383"/>
                </a:cubicBezTo>
                <a:close/>
                <a:moveTo>
                  <a:pt x="53139" y="4296"/>
                </a:moveTo>
                <a:cubicBezTo>
                  <a:pt x="53080" y="4288"/>
                  <a:pt x="53080" y="4325"/>
                  <a:pt x="53050" y="4339"/>
                </a:cubicBezTo>
                <a:cubicBezTo>
                  <a:pt x="53076" y="4269"/>
                  <a:pt x="52954" y="4309"/>
                  <a:pt x="52962" y="4252"/>
                </a:cubicBezTo>
                <a:cubicBezTo>
                  <a:pt x="52870" y="4240"/>
                  <a:pt x="52885" y="4311"/>
                  <a:pt x="52817" y="4318"/>
                </a:cubicBezTo>
                <a:cubicBezTo>
                  <a:pt x="52813" y="4282"/>
                  <a:pt x="52821" y="4241"/>
                  <a:pt x="52758" y="4252"/>
                </a:cubicBezTo>
                <a:cubicBezTo>
                  <a:pt x="52763" y="4354"/>
                  <a:pt x="52783" y="4363"/>
                  <a:pt x="52905" y="4339"/>
                </a:cubicBezTo>
                <a:cubicBezTo>
                  <a:pt x="52879" y="4365"/>
                  <a:pt x="52867" y="4399"/>
                  <a:pt x="52875" y="4450"/>
                </a:cubicBezTo>
                <a:cubicBezTo>
                  <a:pt x="52990" y="4477"/>
                  <a:pt x="52947" y="4386"/>
                  <a:pt x="53021" y="4383"/>
                </a:cubicBezTo>
                <a:cubicBezTo>
                  <a:pt x="53021" y="4405"/>
                  <a:pt x="53045" y="4410"/>
                  <a:pt x="53050" y="4428"/>
                </a:cubicBezTo>
                <a:cubicBezTo>
                  <a:pt x="53054" y="4452"/>
                  <a:pt x="53008" y="4462"/>
                  <a:pt x="53050" y="4471"/>
                </a:cubicBezTo>
                <a:cubicBezTo>
                  <a:pt x="53118" y="4381"/>
                  <a:pt x="53090" y="4542"/>
                  <a:pt x="53139" y="4537"/>
                </a:cubicBezTo>
                <a:cubicBezTo>
                  <a:pt x="53132" y="4496"/>
                  <a:pt x="53172" y="4489"/>
                  <a:pt x="53168" y="4450"/>
                </a:cubicBezTo>
                <a:cubicBezTo>
                  <a:pt x="53118" y="4450"/>
                  <a:pt x="53092" y="4432"/>
                  <a:pt x="53080" y="4405"/>
                </a:cubicBezTo>
                <a:cubicBezTo>
                  <a:pt x="53190" y="4388"/>
                  <a:pt x="53082" y="4329"/>
                  <a:pt x="53139" y="4296"/>
                </a:cubicBezTo>
                <a:close/>
                <a:moveTo>
                  <a:pt x="52729" y="4318"/>
                </a:moveTo>
                <a:cubicBezTo>
                  <a:pt x="52657" y="4318"/>
                  <a:pt x="52779" y="4244"/>
                  <a:pt x="52669" y="4252"/>
                </a:cubicBezTo>
                <a:cubicBezTo>
                  <a:pt x="52602" y="4308"/>
                  <a:pt x="52539" y="4282"/>
                  <a:pt x="52436" y="4273"/>
                </a:cubicBezTo>
                <a:cubicBezTo>
                  <a:pt x="52363" y="4327"/>
                  <a:pt x="52457" y="4369"/>
                  <a:pt x="52436" y="4450"/>
                </a:cubicBezTo>
                <a:cubicBezTo>
                  <a:pt x="52535" y="4440"/>
                  <a:pt x="52599" y="4458"/>
                  <a:pt x="52669" y="4471"/>
                </a:cubicBezTo>
                <a:cubicBezTo>
                  <a:pt x="52671" y="4431"/>
                  <a:pt x="52647" y="4425"/>
                  <a:pt x="52611" y="4450"/>
                </a:cubicBezTo>
                <a:cubicBezTo>
                  <a:pt x="52657" y="4371"/>
                  <a:pt x="52511" y="4437"/>
                  <a:pt x="52523" y="4383"/>
                </a:cubicBezTo>
                <a:cubicBezTo>
                  <a:pt x="52572" y="4383"/>
                  <a:pt x="52621" y="4383"/>
                  <a:pt x="52669" y="4383"/>
                </a:cubicBezTo>
                <a:cubicBezTo>
                  <a:pt x="52677" y="4366"/>
                  <a:pt x="52671" y="4340"/>
                  <a:pt x="52699" y="4339"/>
                </a:cubicBezTo>
                <a:cubicBezTo>
                  <a:pt x="52665" y="4384"/>
                  <a:pt x="52745" y="4444"/>
                  <a:pt x="52758" y="4383"/>
                </a:cubicBezTo>
                <a:cubicBezTo>
                  <a:pt x="52679" y="4375"/>
                  <a:pt x="52828" y="4318"/>
                  <a:pt x="52729" y="4318"/>
                </a:cubicBezTo>
                <a:close/>
                <a:moveTo>
                  <a:pt x="52377" y="4450"/>
                </a:moveTo>
                <a:cubicBezTo>
                  <a:pt x="52382" y="4482"/>
                  <a:pt x="52366" y="4531"/>
                  <a:pt x="52406" y="4537"/>
                </a:cubicBezTo>
                <a:cubicBezTo>
                  <a:pt x="52408" y="4515"/>
                  <a:pt x="52444" y="4521"/>
                  <a:pt x="52436" y="4560"/>
                </a:cubicBezTo>
                <a:cubicBezTo>
                  <a:pt x="52484" y="4560"/>
                  <a:pt x="52533" y="4560"/>
                  <a:pt x="52583" y="4560"/>
                </a:cubicBezTo>
                <a:cubicBezTo>
                  <a:pt x="52583" y="4530"/>
                  <a:pt x="52583" y="4501"/>
                  <a:pt x="52583" y="4471"/>
                </a:cubicBezTo>
                <a:cubicBezTo>
                  <a:pt x="52487" y="4485"/>
                  <a:pt x="52446" y="4456"/>
                  <a:pt x="52377" y="4450"/>
                </a:cubicBezTo>
                <a:close/>
                <a:moveTo>
                  <a:pt x="52260" y="4428"/>
                </a:moveTo>
                <a:cubicBezTo>
                  <a:pt x="52251" y="4426"/>
                  <a:pt x="52296" y="4405"/>
                  <a:pt x="52318" y="4405"/>
                </a:cubicBezTo>
                <a:cubicBezTo>
                  <a:pt x="52320" y="4405"/>
                  <a:pt x="52369" y="4450"/>
                  <a:pt x="52377" y="4405"/>
                </a:cubicBezTo>
                <a:cubicBezTo>
                  <a:pt x="52327" y="4411"/>
                  <a:pt x="52304" y="4381"/>
                  <a:pt x="52377" y="4383"/>
                </a:cubicBezTo>
                <a:cubicBezTo>
                  <a:pt x="52400" y="4285"/>
                  <a:pt x="52325" y="4261"/>
                  <a:pt x="52231" y="4252"/>
                </a:cubicBezTo>
                <a:cubicBezTo>
                  <a:pt x="52232" y="4290"/>
                  <a:pt x="52208" y="4308"/>
                  <a:pt x="52172" y="4318"/>
                </a:cubicBezTo>
                <a:cubicBezTo>
                  <a:pt x="52209" y="4372"/>
                  <a:pt x="52157" y="4386"/>
                  <a:pt x="52200" y="4405"/>
                </a:cubicBezTo>
                <a:cubicBezTo>
                  <a:pt x="52217" y="4361"/>
                  <a:pt x="52230" y="4422"/>
                  <a:pt x="52260" y="4428"/>
                </a:cubicBezTo>
                <a:close/>
                <a:moveTo>
                  <a:pt x="38162" y="4207"/>
                </a:moveTo>
                <a:cubicBezTo>
                  <a:pt x="38131" y="4335"/>
                  <a:pt x="38288" y="4217"/>
                  <a:pt x="38162" y="4207"/>
                </a:cubicBezTo>
                <a:close/>
                <a:moveTo>
                  <a:pt x="54223" y="4207"/>
                </a:moveTo>
                <a:cubicBezTo>
                  <a:pt x="54284" y="4219"/>
                  <a:pt x="54443" y="4201"/>
                  <a:pt x="54341" y="4164"/>
                </a:cubicBezTo>
                <a:cubicBezTo>
                  <a:pt x="54338" y="4206"/>
                  <a:pt x="54226" y="4125"/>
                  <a:pt x="54223" y="4207"/>
                </a:cubicBezTo>
                <a:close/>
                <a:moveTo>
                  <a:pt x="54546" y="4185"/>
                </a:moveTo>
                <a:cubicBezTo>
                  <a:pt x="54565" y="4185"/>
                  <a:pt x="54585" y="4185"/>
                  <a:pt x="54605" y="4185"/>
                </a:cubicBezTo>
                <a:cubicBezTo>
                  <a:pt x="54605" y="4171"/>
                  <a:pt x="54605" y="4156"/>
                  <a:pt x="54605" y="4141"/>
                </a:cubicBezTo>
                <a:cubicBezTo>
                  <a:pt x="54585" y="4141"/>
                  <a:pt x="54565" y="4141"/>
                  <a:pt x="54546" y="4141"/>
                </a:cubicBezTo>
                <a:cubicBezTo>
                  <a:pt x="54546" y="4156"/>
                  <a:pt x="54546" y="4171"/>
                  <a:pt x="54546" y="4185"/>
                </a:cubicBezTo>
                <a:close/>
                <a:moveTo>
                  <a:pt x="54457" y="4164"/>
                </a:moveTo>
                <a:cubicBezTo>
                  <a:pt x="54477" y="4164"/>
                  <a:pt x="54497" y="4164"/>
                  <a:pt x="54516" y="4164"/>
                </a:cubicBezTo>
                <a:cubicBezTo>
                  <a:pt x="54516" y="4149"/>
                  <a:pt x="54516" y="4134"/>
                  <a:pt x="54516" y="4119"/>
                </a:cubicBezTo>
                <a:cubicBezTo>
                  <a:pt x="54497" y="4119"/>
                  <a:pt x="54477" y="4119"/>
                  <a:pt x="54457" y="4119"/>
                </a:cubicBezTo>
                <a:cubicBezTo>
                  <a:pt x="54457" y="4134"/>
                  <a:pt x="54457" y="4149"/>
                  <a:pt x="54457" y="4164"/>
                </a:cubicBezTo>
                <a:close/>
                <a:moveTo>
                  <a:pt x="53374" y="4119"/>
                </a:moveTo>
                <a:cubicBezTo>
                  <a:pt x="53403" y="4119"/>
                  <a:pt x="53408" y="4137"/>
                  <a:pt x="53432" y="4141"/>
                </a:cubicBezTo>
                <a:cubicBezTo>
                  <a:pt x="53429" y="4107"/>
                  <a:pt x="53436" y="4065"/>
                  <a:pt x="53374" y="4076"/>
                </a:cubicBezTo>
                <a:cubicBezTo>
                  <a:pt x="53374" y="4091"/>
                  <a:pt x="53374" y="4104"/>
                  <a:pt x="53374" y="4119"/>
                </a:cubicBezTo>
                <a:close/>
                <a:moveTo>
                  <a:pt x="46339" y="4076"/>
                </a:moveTo>
                <a:cubicBezTo>
                  <a:pt x="46295" y="4079"/>
                  <a:pt x="46231" y="4068"/>
                  <a:pt x="46221" y="4098"/>
                </a:cubicBezTo>
                <a:cubicBezTo>
                  <a:pt x="46261" y="4126"/>
                  <a:pt x="46331" y="4126"/>
                  <a:pt x="46339" y="4076"/>
                </a:cubicBezTo>
                <a:close/>
                <a:moveTo>
                  <a:pt x="54048" y="4119"/>
                </a:moveTo>
                <a:cubicBezTo>
                  <a:pt x="54113" y="4125"/>
                  <a:pt x="54158" y="4114"/>
                  <a:pt x="54164" y="4076"/>
                </a:cubicBezTo>
                <a:cubicBezTo>
                  <a:pt x="54148" y="4074"/>
                  <a:pt x="54130" y="4073"/>
                  <a:pt x="54136" y="4053"/>
                </a:cubicBezTo>
                <a:cubicBezTo>
                  <a:pt x="54115" y="4053"/>
                  <a:pt x="54096" y="4053"/>
                  <a:pt x="54076" y="4053"/>
                </a:cubicBezTo>
                <a:cubicBezTo>
                  <a:pt x="54078" y="4084"/>
                  <a:pt x="54063" y="4101"/>
                  <a:pt x="54048" y="4119"/>
                </a:cubicBezTo>
                <a:close/>
                <a:moveTo>
                  <a:pt x="55514" y="4031"/>
                </a:moveTo>
                <a:cubicBezTo>
                  <a:pt x="55563" y="4032"/>
                  <a:pt x="55588" y="4014"/>
                  <a:pt x="55600" y="3987"/>
                </a:cubicBezTo>
                <a:cubicBezTo>
                  <a:pt x="55550" y="3986"/>
                  <a:pt x="55526" y="4004"/>
                  <a:pt x="55514" y="4031"/>
                </a:cubicBezTo>
                <a:close/>
                <a:moveTo>
                  <a:pt x="53871" y="4031"/>
                </a:moveTo>
                <a:cubicBezTo>
                  <a:pt x="53890" y="4031"/>
                  <a:pt x="53910" y="4031"/>
                  <a:pt x="53930" y="4031"/>
                </a:cubicBezTo>
                <a:cubicBezTo>
                  <a:pt x="53930" y="4017"/>
                  <a:pt x="53930" y="4002"/>
                  <a:pt x="53930" y="3987"/>
                </a:cubicBezTo>
                <a:cubicBezTo>
                  <a:pt x="53910" y="3987"/>
                  <a:pt x="53890" y="3987"/>
                  <a:pt x="53871" y="3987"/>
                </a:cubicBezTo>
                <a:cubicBezTo>
                  <a:pt x="53871" y="4002"/>
                  <a:pt x="53871" y="4017"/>
                  <a:pt x="53871" y="4031"/>
                </a:cubicBezTo>
                <a:close/>
                <a:moveTo>
                  <a:pt x="52933" y="4010"/>
                </a:moveTo>
                <a:cubicBezTo>
                  <a:pt x="52924" y="3992"/>
                  <a:pt x="52855" y="3983"/>
                  <a:pt x="52845" y="4010"/>
                </a:cubicBezTo>
                <a:cubicBezTo>
                  <a:pt x="52827" y="4061"/>
                  <a:pt x="52960" y="4057"/>
                  <a:pt x="52933" y="4010"/>
                </a:cubicBezTo>
                <a:close/>
                <a:moveTo>
                  <a:pt x="52289" y="4076"/>
                </a:moveTo>
                <a:cubicBezTo>
                  <a:pt x="52297" y="4031"/>
                  <a:pt x="52369" y="4032"/>
                  <a:pt x="52377" y="3987"/>
                </a:cubicBezTo>
                <a:cubicBezTo>
                  <a:pt x="52338" y="3987"/>
                  <a:pt x="52299" y="3987"/>
                  <a:pt x="52260" y="3987"/>
                </a:cubicBezTo>
                <a:cubicBezTo>
                  <a:pt x="52265" y="4020"/>
                  <a:pt x="52249" y="4068"/>
                  <a:pt x="52289" y="4076"/>
                </a:cubicBezTo>
                <a:close/>
                <a:moveTo>
                  <a:pt x="48508" y="4031"/>
                </a:moveTo>
                <a:cubicBezTo>
                  <a:pt x="48568" y="4091"/>
                  <a:pt x="48684" y="4004"/>
                  <a:pt x="48567" y="3987"/>
                </a:cubicBezTo>
                <a:cubicBezTo>
                  <a:pt x="48567" y="4016"/>
                  <a:pt x="48515" y="4007"/>
                  <a:pt x="48508" y="4031"/>
                </a:cubicBezTo>
                <a:close/>
                <a:moveTo>
                  <a:pt x="34205" y="4010"/>
                </a:moveTo>
                <a:cubicBezTo>
                  <a:pt x="34224" y="4010"/>
                  <a:pt x="34244" y="4010"/>
                  <a:pt x="34264" y="4010"/>
                </a:cubicBezTo>
                <a:cubicBezTo>
                  <a:pt x="34264" y="3995"/>
                  <a:pt x="34264" y="3980"/>
                  <a:pt x="34264" y="3965"/>
                </a:cubicBezTo>
                <a:cubicBezTo>
                  <a:pt x="34244" y="3965"/>
                  <a:pt x="34224" y="3965"/>
                  <a:pt x="34205" y="3965"/>
                </a:cubicBezTo>
                <a:cubicBezTo>
                  <a:pt x="34205" y="3980"/>
                  <a:pt x="34205" y="3995"/>
                  <a:pt x="34205" y="4010"/>
                </a:cubicBezTo>
                <a:close/>
                <a:moveTo>
                  <a:pt x="54457" y="3987"/>
                </a:moveTo>
                <a:cubicBezTo>
                  <a:pt x="54504" y="3986"/>
                  <a:pt x="54560" y="3990"/>
                  <a:pt x="54546" y="3944"/>
                </a:cubicBezTo>
                <a:cubicBezTo>
                  <a:pt x="54527" y="3944"/>
                  <a:pt x="54507" y="3944"/>
                  <a:pt x="54486" y="3944"/>
                </a:cubicBezTo>
                <a:cubicBezTo>
                  <a:pt x="54486" y="3966"/>
                  <a:pt x="54463" y="3969"/>
                  <a:pt x="54457" y="3987"/>
                </a:cubicBezTo>
                <a:close/>
                <a:moveTo>
                  <a:pt x="27903" y="4031"/>
                </a:moveTo>
                <a:cubicBezTo>
                  <a:pt x="27944" y="4032"/>
                  <a:pt x="27967" y="4021"/>
                  <a:pt x="27991" y="4010"/>
                </a:cubicBezTo>
                <a:cubicBezTo>
                  <a:pt x="27991" y="3995"/>
                  <a:pt x="27991" y="3980"/>
                  <a:pt x="27991" y="3965"/>
                </a:cubicBezTo>
                <a:cubicBezTo>
                  <a:pt x="27951" y="3966"/>
                  <a:pt x="27927" y="3955"/>
                  <a:pt x="27903" y="3944"/>
                </a:cubicBezTo>
                <a:cubicBezTo>
                  <a:pt x="27903" y="3972"/>
                  <a:pt x="27903" y="4002"/>
                  <a:pt x="27903" y="4031"/>
                </a:cubicBezTo>
                <a:close/>
                <a:moveTo>
                  <a:pt x="23683" y="4010"/>
                </a:moveTo>
                <a:cubicBezTo>
                  <a:pt x="23685" y="3996"/>
                  <a:pt x="23687" y="3983"/>
                  <a:pt x="23712" y="3987"/>
                </a:cubicBezTo>
                <a:cubicBezTo>
                  <a:pt x="23709" y="3960"/>
                  <a:pt x="23703" y="3935"/>
                  <a:pt x="23653" y="3944"/>
                </a:cubicBezTo>
                <a:cubicBezTo>
                  <a:pt x="23658" y="3969"/>
                  <a:pt x="23648" y="4006"/>
                  <a:pt x="23683" y="4010"/>
                </a:cubicBezTo>
                <a:close/>
                <a:moveTo>
                  <a:pt x="55162" y="4031"/>
                </a:moveTo>
                <a:cubicBezTo>
                  <a:pt x="55156" y="3983"/>
                  <a:pt x="55076" y="3878"/>
                  <a:pt x="55015" y="3944"/>
                </a:cubicBezTo>
                <a:cubicBezTo>
                  <a:pt x="55097" y="3948"/>
                  <a:pt x="55096" y="4016"/>
                  <a:pt x="55162" y="4031"/>
                </a:cubicBezTo>
                <a:close/>
                <a:moveTo>
                  <a:pt x="53667" y="3987"/>
                </a:moveTo>
                <a:cubicBezTo>
                  <a:pt x="53667" y="3950"/>
                  <a:pt x="53644" y="3931"/>
                  <a:pt x="53608" y="3921"/>
                </a:cubicBezTo>
                <a:cubicBezTo>
                  <a:pt x="53607" y="3959"/>
                  <a:pt x="53631" y="3978"/>
                  <a:pt x="53667" y="3987"/>
                </a:cubicBezTo>
                <a:close/>
                <a:moveTo>
                  <a:pt x="53374" y="3965"/>
                </a:moveTo>
                <a:cubicBezTo>
                  <a:pt x="53414" y="3965"/>
                  <a:pt x="53437" y="3975"/>
                  <a:pt x="53462" y="3987"/>
                </a:cubicBezTo>
                <a:cubicBezTo>
                  <a:pt x="53462" y="3965"/>
                  <a:pt x="53462" y="3944"/>
                  <a:pt x="53462" y="3921"/>
                </a:cubicBezTo>
                <a:cubicBezTo>
                  <a:pt x="53441" y="3921"/>
                  <a:pt x="53422" y="3921"/>
                  <a:pt x="53403" y="3921"/>
                </a:cubicBezTo>
                <a:cubicBezTo>
                  <a:pt x="53403" y="3944"/>
                  <a:pt x="53380" y="3948"/>
                  <a:pt x="53374" y="3965"/>
                </a:cubicBezTo>
                <a:close/>
                <a:moveTo>
                  <a:pt x="38338" y="3987"/>
                </a:moveTo>
                <a:cubicBezTo>
                  <a:pt x="38393" y="3978"/>
                  <a:pt x="38463" y="3980"/>
                  <a:pt x="38454" y="3921"/>
                </a:cubicBezTo>
                <a:cubicBezTo>
                  <a:pt x="38361" y="3902"/>
                  <a:pt x="38363" y="3956"/>
                  <a:pt x="38338" y="3987"/>
                </a:cubicBezTo>
                <a:close/>
                <a:moveTo>
                  <a:pt x="37781" y="3987"/>
                </a:moveTo>
                <a:cubicBezTo>
                  <a:pt x="37800" y="3987"/>
                  <a:pt x="37819" y="3987"/>
                  <a:pt x="37839" y="3987"/>
                </a:cubicBezTo>
                <a:cubicBezTo>
                  <a:pt x="37857" y="3986"/>
                  <a:pt x="37874" y="3984"/>
                  <a:pt x="37868" y="3965"/>
                </a:cubicBezTo>
                <a:cubicBezTo>
                  <a:pt x="37833" y="3960"/>
                  <a:pt x="37851" y="3941"/>
                  <a:pt x="37868" y="3921"/>
                </a:cubicBezTo>
                <a:cubicBezTo>
                  <a:pt x="37839" y="3921"/>
                  <a:pt x="37810" y="3921"/>
                  <a:pt x="37781" y="3921"/>
                </a:cubicBezTo>
                <a:cubicBezTo>
                  <a:pt x="37781" y="3944"/>
                  <a:pt x="37781" y="3965"/>
                  <a:pt x="37781" y="3987"/>
                </a:cubicBezTo>
                <a:close/>
                <a:moveTo>
                  <a:pt x="30512" y="3987"/>
                </a:moveTo>
                <a:cubicBezTo>
                  <a:pt x="30531" y="3987"/>
                  <a:pt x="30550" y="3987"/>
                  <a:pt x="30570" y="3987"/>
                </a:cubicBezTo>
                <a:cubicBezTo>
                  <a:pt x="30572" y="3959"/>
                  <a:pt x="30607" y="3957"/>
                  <a:pt x="30599" y="3921"/>
                </a:cubicBezTo>
                <a:cubicBezTo>
                  <a:pt x="30570" y="3921"/>
                  <a:pt x="30540" y="3921"/>
                  <a:pt x="30512" y="3921"/>
                </a:cubicBezTo>
                <a:cubicBezTo>
                  <a:pt x="30512" y="3944"/>
                  <a:pt x="30512" y="3965"/>
                  <a:pt x="30512" y="3987"/>
                </a:cubicBezTo>
                <a:close/>
                <a:moveTo>
                  <a:pt x="54369" y="3944"/>
                </a:moveTo>
                <a:cubicBezTo>
                  <a:pt x="54389" y="3944"/>
                  <a:pt x="54409" y="3944"/>
                  <a:pt x="54429" y="3944"/>
                </a:cubicBezTo>
                <a:cubicBezTo>
                  <a:pt x="54429" y="3929"/>
                  <a:pt x="54429" y="3914"/>
                  <a:pt x="54429" y="3899"/>
                </a:cubicBezTo>
                <a:cubicBezTo>
                  <a:pt x="54409" y="3899"/>
                  <a:pt x="54389" y="3899"/>
                  <a:pt x="54369" y="3899"/>
                </a:cubicBezTo>
                <a:cubicBezTo>
                  <a:pt x="54369" y="3914"/>
                  <a:pt x="54369" y="3929"/>
                  <a:pt x="54369" y="3944"/>
                </a:cubicBezTo>
                <a:close/>
                <a:moveTo>
                  <a:pt x="53784" y="3944"/>
                </a:moveTo>
                <a:cubicBezTo>
                  <a:pt x="53760" y="3948"/>
                  <a:pt x="53726" y="3944"/>
                  <a:pt x="53724" y="3965"/>
                </a:cubicBezTo>
                <a:cubicBezTo>
                  <a:pt x="53769" y="3991"/>
                  <a:pt x="53799" y="3991"/>
                  <a:pt x="53842" y="3965"/>
                </a:cubicBezTo>
                <a:cubicBezTo>
                  <a:pt x="53868" y="3920"/>
                  <a:pt x="53766" y="3867"/>
                  <a:pt x="53754" y="3921"/>
                </a:cubicBezTo>
                <a:cubicBezTo>
                  <a:pt x="53772" y="3923"/>
                  <a:pt x="53788" y="3924"/>
                  <a:pt x="53784" y="3944"/>
                </a:cubicBezTo>
                <a:close/>
                <a:moveTo>
                  <a:pt x="39275" y="3965"/>
                </a:moveTo>
                <a:cubicBezTo>
                  <a:pt x="39354" y="3980"/>
                  <a:pt x="39332" y="3920"/>
                  <a:pt x="39363" y="3899"/>
                </a:cubicBezTo>
                <a:cubicBezTo>
                  <a:pt x="39329" y="3903"/>
                  <a:pt x="39280" y="3896"/>
                  <a:pt x="39275" y="3921"/>
                </a:cubicBezTo>
                <a:cubicBezTo>
                  <a:pt x="39311" y="3926"/>
                  <a:pt x="39293" y="3945"/>
                  <a:pt x="39275" y="3965"/>
                </a:cubicBezTo>
                <a:close/>
                <a:moveTo>
                  <a:pt x="34264" y="3921"/>
                </a:moveTo>
                <a:cubicBezTo>
                  <a:pt x="34123" y="3860"/>
                  <a:pt x="34192" y="3993"/>
                  <a:pt x="34264" y="3921"/>
                </a:cubicBezTo>
                <a:close/>
                <a:moveTo>
                  <a:pt x="54164" y="3944"/>
                </a:moveTo>
                <a:cubicBezTo>
                  <a:pt x="54188" y="3948"/>
                  <a:pt x="54200" y="3962"/>
                  <a:pt x="54194" y="3987"/>
                </a:cubicBezTo>
                <a:cubicBezTo>
                  <a:pt x="54302" y="3995"/>
                  <a:pt x="54310" y="3929"/>
                  <a:pt x="54341" y="3878"/>
                </a:cubicBezTo>
                <a:cubicBezTo>
                  <a:pt x="54242" y="3869"/>
                  <a:pt x="54215" y="3915"/>
                  <a:pt x="54164" y="3944"/>
                </a:cubicBezTo>
                <a:close/>
                <a:moveTo>
                  <a:pt x="54575" y="3921"/>
                </a:moveTo>
                <a:cubicBezTo>
                  <a:pt x="54632" y="3928"/>
                  <a:pt x="54633" y="3891"/>
                  <a:pt x="54663" y="3878"/>
                </a:cubicBezTo>
                <a:cubicBezTo>
                  <a:pt x="54680" y="3876"/>
                  <a:pt x="54699" y="3874"/>
                  <a:pt x="54693" y="3855"/>
                </a:cubicBezTo>
                <a:cubicBezTo>
                  <a:pt x="54599" y="3836"/>
                  <a:pt x="54600" y="3890"/>
                  <a:pt x="54575" y="3921"/>
                </a:cubicBezTo>
                <a:close/>
                <a:moveTo>
                  <a:pt x="54106" y="3899"/>
                </a:moveTo>
                <a:cubicBezTo>
                  <a:pt x="54064" y="3912"/>
                  <a:pt x="54034" y="3933"/>
                  <a:pt x="54018" y="3965"/>
                </a:cubicBezTo>
                <a:cubicBezTo>
                  <a:pt x="54041" y="3971"/>
                  <a:pt x="54076" y="3966"/>
                  <a:pt x="54076" y="3987"/>
                </a:cubicBezTo>
                <a:cubicBezTo>
                  <a:pt x="54054" y="3992"/>
                  <a:pt x="54019" y="3988"/>
                  <a:pt x="54018" y="4010"/>
                </a:cubicBezTo>
                <a:cubicBezTo>
                  <a:pt x="54057" y="4010"/>
                  <a:pt x="54096" y="4010"/>
                  <a:pt x="54136" y="4010"/>
                </a:cubicBezTo>
                <a:cubicBezTo>
                  <a:pt x="54136" y="3972"/>
                  <a:pt x="54136" y="3936"/>
                  <a:pt x="54136" y="3899"/>
                </a:cubicBezTo>
                <a:cubicBezTo>
                  <a:pt x="54170" y="3897"/>
                  <a:pt x="54205" y="3893"/>
                  <a:pt x="54194" y="3855"/>
                </a:cubicBezTo>
                <a:cubicBezTo>
                  <a:pt x="54137" y="3849"/>
                  <a:pt x="54136" y="3885"/>
                  <a:pt x="54106" y="3899"/>
                </a:cubicBezTo>
                <a:close/>
                <a:moveTo>
                  <a:pt x="45167" y="3899"/>
                </a:moveTo>
                <a:cubicBezTo>
                  <a:pt x="45186" y="3899"/>
                  <a:pt x="45206" y="3899"/>
                  <a:pt x="45225" y="3899"/>
                </a:cubicBezTo>
                <a:cubicBezTo>
                  <a:pt x="45225" y="3884"/>
                  <a:pt x="45225" y="3870"/>
                  <a:pt x="45225" y="3855"/>
                </a:cubicBezTo>
                <a:cubicBezTo>
                  <a:pt x="45206" y="3855"/>
                  <a:pt x="45186" y="3855"/>
                  <a:pt x="45167" y="3855"/>
                </a:cubicBezTo>
                <a:cubicBezTo>
                  <a:pt x="45167" y="3870"/>
                  <a:pt x="45167" y="3884"/>
                  <a:pt x="45167" y="3899"/>
                </a:cubicBezTo>
                <a:close/>
                <a:moveTo>
                  <a:pt x="45049" y="3878"/>
                </a:moveTo>
                <a:cubicBezTo>
                  <a:pt x="45049" y="3892"/>
                  <a:pt x="45049" y="3906"/>
                  <a:pt x="45049" y="3921"/>
                </a:cubicBezTo>
                <a:cubicBezTo>
                  <a:pt x="45122" y="3956"/>
                  <a:pt x="45135" y="3846"/>
                  <a:pt x="45078" y="3855"/>
                </a:cubicBezTo>
                <a:cubicBezTo>
                  <a:pt x="45077" y="3869"/>
                  <a:pt x="45074" y="3881"/>
                  <a:pt x="45049" y="3878"/>
                </a:cubicBezTo>
                <a:close/>
                <a:moveTo>
                  <a:pt x="42353" y="3921"/>
                </a:moveTo>
                <a:cubicBezTo>
                  <a:pt x="42372" y="3921"/>
                  <a:pt x="42392" y="3921"/>
                  <a:pt x="42411" y="3921"/>
                </a:cubicBezTo>
                <a:cubicBezTo>
                  <a:pt x="42429" y="3920"/>
                  <a:pt x="42446" y="3918"/>
                  <a:pt x="42440" y="3899"/>
                </a:cubicBezTo>
                <a:cubicBezTo>
                  <a:pt x="42423" y="3898"/>
                  <a:pt x="42406" y="3896"/>
                  <a:pt x="42411" y="3878"/>
                </a:cubicBezTo>
                <a:cubicBezTo>
                  <a:pt x="42434" y="3872"/>
                  <a:pt x="42469" y="3876"/>
                  <a:pt x="42470" y="3855"/>
                </a:cubicBezTo>
                <a:cubicBezTo>
                  <a:pt x="42431" y="3855"/>
                  <a:pt x="42392" y="3855"/>
                  <a:pt x="42353" y="3855"/>
                </a:cubicBezTo>
                <a:cubicBezTo>
                  <a:pt x="42353" y="3878"/>
                  <a:pt x="42353" y="3899"/>
                  <a:pt x="42353" y="3921"/>
                </a:cubicBezTo>
                <a:close/>
                <a:moveTo>
                  <a:pt x="40653" y="3921"/>
                </a:moveTo>
                <a:cubicBezTo>
                  <a:pt x="40672" y="3921"/>
                  <a:pt x="40692" y="3921"/>
                  <a:pt x="40711" y="3921"/>
                </a:cubicBezTo>
                <a:cubicBezTo>
                  <a:pt x="40729" y="3920"/>
                  <a:pt x="40746" y="3918"/>
                  <a:pt x="40741" y="3899"/>
                </a:cubicBezTo>
                <a:cubicBezTo>
                  <a:pt x="40699" y="3894"/>
                  <a:pt x="40691" y="3863"/>
                  <a:pt x="40653" y="3855"/>
                </a:cubicBezTo>
                <a:cubicBezTo>
                  <a:pt x="40653" y="3878"/>
                  <a:pt x="40653" y="3899"/>
                  <a:pt x="40653" y="3921"/>
                </a:cubicBezTo>
                <a:close/>
                <a:moveTo>
                  <a:pt x="54868" y="3878"/>
                </a:moveTo>
                <a:cubicBezTo>
                  <a:pt x="54954" y="3897"/>
                  <a:pt x="54876" y="3959"/>
                  <a:pt x="54927" y="3965"/>
                </a:cubicBezTo>
                <a:cubicBezTo>
                  <a:pt x="54962" y="3932"/>
                  <a:pt x="55019" y="3879"/>
                  <a:pt x="54956" y="3833"/>
                </a:cubicBezTo>
                <a:cubicBezTo>
                  <a:pt x="54885" y="3824"/>
                  <a:pt x="54892" y="3873"/>
                  <a:pt x="54810" y="3855"/>
                </a:cubicBezTo>
                <a:cubicBezTo>
                  <a:pt x="54810" y="3878"/>
                  <a:pt x="54810" y="3899"/>
                  <a:pt x="54810" y="3921"/>
                </a:cubicBezTo>
                <a:cubicBezTo>
                  <a:pt x="54938" y="3938"/>
                  <a:pt x="54786" y="3878"/>
                  <a:pt x="54868" y="3878"/>
                </a:cubicBezTo>
                <a:close/>
                <a:moveTo>
                  <a:pt x="40770" y="3878"/>
                </a:moveTo>
                <a:cubicBezTo>
                  <a:pt x="40772" y="3890"/>
                  <a:pt x="40775" y="3903"/>
                  <a:pt x="40799" y="3899"/>
                </a:cubicBezTo>
                <a:cubicBezTo>
                  <a:pt x="40739" y="3808"/>
                  <a:pt x="41055" y="3888"/>
                  <a:pt x="40946" y="3833"/>
                </a:cubicBezTo>
                <a:cubicBezTo>
                  <a:pt x="40885" y="3846"/>
                  <a:pt x="40753" y="3806"/>
                  <a:pt x="40741" y="3855"/>
                </a:cubicBezTo>
                <a:cubicBezTo>
                  <a:pt x="40758" y="3857"/>
                  <a:pt x="40776" y="3858"/>
                  <a:pt x="40770" y="3878"/>
                </a:cubicBezTo>
                <a:close/>
                <a:moveTo>
                  <a:pt x="55367" y="3878"/>
                </a:moveTo>
                <a:cubicBezTo>
                  <a:pt x="55319" y="3908"/>
                  <a:pt x="55215" y="3896"/>
                  <a:pt x="55192" y="3944"/>
                </a:cubicBezTo>
                <a:cubicBezTo>
                  <a:pt x="55337" y="3970"/>
                  <a:pt x="55461" y="3909"/>
                  <a:pt x="55542" y="3899"/>
                </a:cubicBezTo>
                <a:cubicBezTo>
                  <a:pt x="55584" y="3894"/>
                  <a:pt x="55682" y="3971"/>
                  <a:pt x="55660" y="3878"/>
                </a:cubicBezTo>
                <a:cubicBezTo>
                  <a:pt x="55647" y="3828"/>
                  <a:pt x="55505" y="3860"/>
                  <a:pt x="55484" y="3878"/>
                </a:cubicBezTo>
                <a:cubicBezTo>
                  <a:pt x="55502" y="3820"/>
                  <a:pt x="55473" y="3798"/>
                  <a:pt x="55396" y="3812"/>
                </a:cubicBezTo>
                <a:cubicBezTo>
                  <a:pt x="55374" y="3852"/>
                  <a:pt x="55309" y="3827"/>
                  <a:pt x="55367" y="3878"/>
                </a:cubicBezTo>
                <a:close/>
                <a:moveTo>
                  <a:pt x="55102" y="3855"/>
                </a:moveTo>
                <a:cubicBezTo>
                  <a:pt x="55153" y="3842"/>
                  <a:pt x="55275" y="3882"/>
                  <a:pt x="55278" y="3833"/>
                </a:cubicBezTo>
                <a:cubicBezTo>
                  <a:pt x="55231" y="3795"/>
                  <a:pt x="55127" y="3813"/>
                  <a:pt x="55102" y="3855"/>
                </a:cubicBezTo>
                <a:close/>
                <a:moveTo>
                  <a:pt x="44698" y="3855"/>
                </a:moveTo>
                <a:cubicBezTo>
                  <a:pt x="44717" y="3855"/>
                  <a:pt x="44737" y="3855"/>
                  <a:pt x="44756" y="3855"/>
                </a:cubicBezTo>
                <a:cubicBezTo>
                  <a:pt x="44801" y="3801"/>
                  <a:pt x="44656" y="3791"/>
                  <a:pt x="44668" y="3833"/>
                </a:cubicBezTo>
                <a:cubicBezTo>
                  <a:pt x="44686" y="3834"/>
                  <a:pt x="44703" y="3836"/>
                  <a:pt x="44698" y="3855"/>
                </a:cubicBezTo>
                <a:close/>
                <a:moveTo>
                  <a:pt x="43935" y="3878"/>
                </a:moveTo>
                <a:cubicBezTo>
                  <a:pt x="43935" y="3855"/>
                  <a:pt x="43935" y="3833"/>
                  <a:pt x="43935" y="3812"/>
                </a:cubicBezTo>
                <a:cubicBezTo>
                  <a:pt x="43906" y="3812"/>
                  <a:pt x="43877" y="3812"/>
                  <a:pt x="43848" y="3812"/>
                </a:cubicBezTo>
                <a:cubicBezTo>
                  <a:pt x="43842" y="3859"/>
                  <a:pt x="43871" y="3881"/>
                  <a:pt x="43935" y="3878"/>
                </a:cubicBezTo>
                <a:close/>
                <a:moveTo>
                  <a:pt x="43437" y="3878"/>
                </a:moveTo>
                <a:cubicBezTo>
                  <a:pt x="43405" y="3933"/>
                  <a:pt x="43619" y="3929"/>
                  <a:pt x="43526" y="3899"/>
                </a:cubicBezTo>
                <a:cubicBezTo>
                  <a:pt x="43415" y="3915"/>
                  <a:pt x="43462" y="3815"/>
                  <a:pt x="43379" y="3812"/>
                </a:cubicBezTo>
                <a:cubicBezTo>
                  <a:pt x="43373" y="3837"/>
                  <a:pt x="43346" y="3824"/>
                  <a:pt x="43319" y="3812"/>
                </a:cubicBezTo>
                <a:cubicBezTo>
                  <a:pt x="43311" y="3855"/>
                  <a:pt x="43360" y="3855"/>
                  <a:pt x="43379" y="3878"/>
                </a:cubicBezTo>
                <a:cubicBezTo>
                  <a:pt x="43356" y="3882"/>
                  <a:pt x="43321" y="3878"/>
                  <a:pt x="43319" y="3899"/>
                </a:cubicBezTo>
                <a:cubicBezTo>
                  <a:pt x="43376" y="3905"/>
                  <a:pt x="43385" y="3875"/>
                  <a:pt x="43437" y="3878"/>
                </a:cubicBezTo>
                <a:close/>
                <a:moveTo>
                  <a:pt x="38894" y="3855"/>
                </a:moveTo>
                <a:cubicBezTo>
                  <a:pt x="38967" y="3858"/>
                  <a:pt x="39016" y="3843"/>
                  <a:pt x="39041" y="3812"/>
                </a:cubicBezTo>
                <a:cubicBezTo>
                  <a:pt x="38986" y="3821"/>
                  <a:pt x="38865" y="3781"/>
                  <a:pt x="38894" y="3855"/>
                </a:cubicBezTo>
                <a:close/>
                <a:moveTo>
                  <a:pt x="38162" y="3944"/>
                </a:moveTo>
                <a:cubicBezTo>
                  <a:pt x="38153" y="3882"/>
                  <a:pt x="38059" y="3897"/>
                  <a:pt x="38073" y="3965"/>
                </a:cubicBezTo>
                <a:cubicBezTo>
                  <a:pt x="38196" y="3947"/>
                  <a:pt x="38212" y="4008"/>
                  <a:pt x="38308" y="4010"/>
                </a:cubicBezTo>
                <a:cubicBezTo>
                  <a:pt x="38341" y="3940"/>
                  <a:pt x="38262" y="3956"/>
                  <a:pt x="38250" y="3921"/>
                </a:cubicBezTo>
                <a:cubicBezTo>
                  <a:pt x="38326" y="3928"/>
                  <a:pt x="38346" y="3891"/>
                  <a:pt x="38338" y="3833"/>
                </a:cubicBezTo>
                <a:cubicBezTo>
                  <a:pt x="38303" y="3815"/>
                  <a:pt x="38259" y="3804"/>
                  <a:pt x="38191" y="3812"/>
                </a:cubicBezTo>
                <a:cubicBezTo>
                  <a:pt x="38212" y="3866"/>
                  <a:pt x="38220" y="3902"/>
                  <a:pt x="38162" y="3944"/>
                </a:cubicBezTo>
                <a:close/>
                <a:moveTo>
                  <a:pt x="55571" y="3833"/>
                </a:moveTo>
                <a:cubicBezTo>
                  <a:pt x="55591" y="3833"/>
                  <a:pt x="55610" y="3833"/>
                  <a:pt x="55630" y="3833"/>
                </a:cubicBezTo>
                <a:cubicBezTo>
                  <a:pt x="55630" y="3819"/>
                  <a:pt x="55630" y="3804"/>
                  <a:pt x="55630" y="3789"/>
                </a:cubicBezTo>
                <a:cubicBezTo>
                  <a:pt x="55610" y="3789"/>
                  <a:pt x="55591" y="3789"/>
                  <a:pt x="55571" y="3789"/>
                </a:cubicBezTo>
                <a:cubicBezTo>
                  <a:pt x="55571" y="3804"/>
                  <a:pt x="55571" y="3819"/>
                  <a:pt x="55571" y="3833"/>
                </a:cubicBezTo>
                <a:close/>
                <a:moveTo>
                  <a:pt x="44287" y="3833"/>
                </a:moveTo>
                <a:cubicBezTo>
                  <a:pt x="44274" y="3825"/>
                  <a:pt x="44335" y="3804"/>
                  <a:pt x="44346" y="3833"/>
                </a:cubicBezTo>
                <a:cubicBezTo>
                  <a:pt x="44371" y="3750"/>
                  <a:pt x="44185" y="3776"/>
                  <a:pt x="44287" y="3833"/>
                </a:cubicBezTo>
                <a:close/>
                <a:moveTo>
                  <a:pt x="42265" y="3833"/>
                </a:moveTo>
                <a:cubicBezTo>
                  <a:pt x="42332" y="3817"/>
                  <a:pt x="42494" y="3873"/>
                  <a:pt x="42470" y="3789"/>
                </a:cubicBezTo>
                <a:cubicBezTo>
                  <a:pt x="42401" y="3789"/>
                  <a:pt x="42333" y="3789"/>
                  <a:pt x="42265" y="3789"/>
                </a:cubicBezTo>
                <a:cubicBezTo>
                  <a:pt x="42265" y="3804"/>
                  <a:pt x="42265" y="3819"/>
                  <a:pt x="42265" y="3833"/>
                </a:cubicBezTo>
                <a:close/>
                <a:moveTo>
                  <a:pt x="37575" y="3767"/>
                </a:moveTo>
                <a:cubicBezTo>
                  <a:pt x="37556" y="3767"/>
                  <a:pt x="37536" y="3767"/>
                  <a:pt x="37517" y="3767"/>
                </a:cubicBezTo>
                <a:cubicBezTo>
                  <a:pt x="37494" y="3772"/>
                  <a:pt x="37459" y="3768"/>
                  <a:pt x="37458" y="3789"/>
                </a:cubicBezTo>
                <a:cubicBezTo>
                  <a:pt x="37502" y="3785"/>
                  <a:pt x="37566" y="3797"/>
                  <a:pt x="37575" y="3767"/>
                </a:cubicBezTo>
                <a:close/>
                <a:moveTo>
                  <a:pt x="37341" y="3855"/>
                </a:moveTo>
                <a:cubicBezTo>
                  <a:pt x="37418" y="3862"/>
                  <a:pt x="37416" y="3809"/>
                  <a:pt x="37429" y="3767"/>
                </a:cubicBezTo>
                <a:cubicBezTo>
                  <a:pt x="37400" y="3767"/>
                  <a:pt x="37370" y="3767"/>
                  <a:pt x="37341" y="3767"/>
                </a:cubicBezTo>
                <a:cubicBezTo>
                  <a:pt x="37341" y="3797"/>
                  <a:pt x="37341" y="3825"/>
                  <a:pt x="37341" y="3855"/>
                </a:cubicBezTo>
                <a:close/>
                <a:moveTo>
                  <a:pt x="46280" y="3767"/>
                </a:moveTo>
                <a:cubicBezTo>
                  <a:pt x="46162" y="3690"/>
                  <a:pt x="46211" y="3838"/>
                  <a:pt x="46280" y="3767"/>
                </a:cubicBezTo>
                <a:close/>
                <a:moveTo>
                  <a:pt x="45753" y="3789"/>
                </a:moveTo>
                <a:cubicBezTo>
                  <a:pt x="45796" y="3785"/>
                  <a:pt x="45861" y="3797"/>
                  <a:pt x="45870" y="3767"/>
                </a:cubicBezTo>
                <a:cubicBezTo>
                  <a:pt x="45831" y="3738"/>
                  <a:pt x="45761" y="3738"/>
                  <a:pt x="45753" y="3789"/>
                </a:cubicBezTo>
                <a:close/>
                <a:moveTo>
                  <a:pt x="43437" y="3789"/>
                </a:moveTo>
                <a:cubicBezTo>
                  <a:pt x="43476" y="3818"/>
                  <a:pt x="43546" y="3818"/>
                  <a:pt x="43555" y="3767"/>
                </a:cubicBezTo>
                <a:cubicBezTo>
                  <a:pt x="43481" y="3764"/>
                  <a:pt x="43463" y="3725"/>
                  <a:pt x="43437" y="3789"/>
                </a:cubicBezTo>
                <a:close/>
                <a:moveTo>
                  <a:pt x="46544" y="3812"/>
                </a:moveTo>
                <a:cubicBezTo>
                  <a:pt x="46583" y="3812"/>
                  <a:pt x="46622" y="3812"/>
                  <a:pt x="46661" y="3812"/>
                </a:cubicBezTo>
                <a:cubicBezTo>
                  <a:pt x="46652" y="3760"/>
                  <a:pt x="46643" y="3708"/>
                  <a:pt x="46544" y="3723"/>
                </a:cubicBezTo>
                <a:cubicBezTo>
                  <a:pt x="46544" y="3752"/>
                  <a:pt x="46544" y="3782"/>
                  <a:pt x="46544" y="3812"/>
                </a:cubicBezTo>
                <a:close/>
                <a:moveTo>
                  <a:pt x="46515" y="3767"/>
                </a:moveTo>
                <a:cubicBezTo>
                  <a:pt x="46497" y="3755"/>
                  <a:pt x="46426" y="3678"/>
                  <a:pt x="46398" y="3745"/>
                </a:cubicBezTo>
                <a:cubicBezTo>
                  <a:pt x="46436" y="3741"/>
                  <a:pt x="46486" y="3834"/>
                  <a:pt x="46515" y="3767"/>
                </a:cubicBezTo>
                <a:close/>
                <a:moveTo>
                  <a:pt x="44962" y="3833"/>
                </a:moveTo>
                <a:cubicBezTo>
                  <a:pt x="45032" y="3850"/>
                  <a:pt x="45103" y="3851"/>
                  <a:pt x="45167" y="3812"/>
                </a:cubicBezTo>
                <a:cubicBezTo>
                  <a:pt x="45118" y="3793"/>
                  <a:pt x="45079" y="3789"/>
                  <a:pt x="45049" y="3767"/>
                </a:cubicBezTo>
                <a:cubicBezTo>
                  <a:pt x="45030" y="3753"/>
                  <a:pt x="45053" y="3705"/>
                  <a:pt x="44991" y="3723"/>
                </a:cubicBezTo>
                <a:cubicBezTo>
                  <a:pt x="45003" y="3776"/>
                  <a:pt x="44938" y="3771"/>
                  <a:pt x="44962" y="3833"/>
                </a:cubicBezTo>
                <a:close/>
                <a:moveTo>
                  <a:pt x="44258" y="3767"/>
                </a:moveTo>
                <a:cubicBezTo>
                  <a:pt x="44287" y="3767"/>
                  <a:pt x="44316" y="3767"/>
                  <a:pt x="44346" y="3767"/>
                </a:cubicBezTo>
                <a:cubicBezTo>
                  <a:pt x="44350" y="3728"/>
                  <a:pt x="44316" y="3716"/>
                  <a:pt x="44258" y="3723"/>
                </a:cubicBezTo>
                <a:cubicBezTo>
                  <a:pt x="44258" y="3738"/>
                  <a:pt x="44258" y="3752"/>
                  <a:pt x="44258" y="3767"/>
                </a:cubicBezTo>
                <a:close/>
                <a:moveTo>
                  <a:pt x="49592" y="3745"/>
                </a:moveTo>
                <a:cubicBezTo>
                  <a:pt x="49553" y="3744"/>
                  <a:pt x="49565" y="3707"/>
                  <a:pt x="49534" y="3701"/>
                </a:cubicBezTo>
                <a:cubicBezTo>
                  <a:pt x="49500" y="3746"/>
                  <a:pt x="49580" y="3806"/>
                  <a:pt x="49592" y="3745"/>
                </a:cubicBezTo>
                <a:close/>
                <a:moveTo>
                  <a:pt x="45548" y="3723"/>
                </a:moveTo>
                <a:cubicBezTo>
                  <a:pt x="45553" y="3726"/>
                  <a:pt x="45595" y="3798"/>
                  <a:pt x="45607" y="3789"/>
                </a:cubicBezTo>
                <a:cubicBezTo>
                  <a:pt x="45651" y="3756"/>
                  <a:pt x="45523" y="3689"/>
                  <a:pt x="45489" y="3701"/>
                </a:cubicBezTo>
                <a:cubicBezTo>
                  <a:pt x="45484" y="3729"/>
                  <a:pt x="45528" y="3712"/>
                  <a:pt x="45548" y="3723"/>
                </a:cubicBezTo>
                <a:close/>
                <a:moveTo>
                  <a:pt x="45254" y="3745"/>
                </a:moveTo>
                <a:cubicBezTo>
                  <a:pt x="45164" y="3762"/>
                  <a:pt x="45219" y="3670"/>
                  <a:pt x="45108" y="3701"/>
                </a:cubicBezTo>
                <a:cubicBezTo>
                  <a:pt x="45049" y="3785"/>
                  <a:pt x="45242" y="3788"/>
                  <a:pt x="45254" y="3745"/>
                </a:cubicBezTo>
                <a:close/>
                <a:moveTo>
                  <a:pt x="44668" y="3745"/>
                </a:moveTo>
                <a:cubicBezTo>
                  <a:pt x="44688" y="3745"/>
                  <a:pt x="44707" y="3745"/>
                  <a:pt x="44727" y="3745"/>
                </a:cubicBezTo>
                <a:cubicBezTo>
                  <a:pt x="44727" y="3731"/>
                  <a:pt x="44727" y="3716"/>
                  <a:pt x="44727" y="3701"/>
                </a:cubicBezTo>
                <a:cubicBezTo>
                  <a:pt x="44707" y="3701"/>
                  <a:pt x="44688" y="3701"/>
                  <a:pt x="44668" y="3701"/>
                </a:cubicBezTo>
                <a:cubicBezTo>
                  <a:pt x="44668" y="3716"/>
                  <a:pt x="44668" y="3731"/>
                  <a:pt x="44668" y="3745"/>
                </a:cubicBezTo>
                <a:close/>
                <a:moveTo>
                  <a:pt x="43906" y="3789"/>
                </a:moveTo>
                <a:cubicBezTo>
                  <a:pt x="43996" y="3774"/>
                  <a:pt x="43963" y="3774"/>
                  <a:pt x="44053" y="3789"/>
                </a:cubicBezTo>
                <a:cubicBezTo>
                  <a:pt x="44040" y="3747"/>
                  <a:pt x="44042" y="3695"/>
                  <a:pt x="43964" y="3701"/>
                </a:cubicBezTo>
                <a:cubicBezTo>
                  <a:pt x="44001" y="3773"/>
                  <a:pt x="43870" y="3717"/>
                  <a:pt x="43906" y="3789"/>
                </a:cubicBezTo>
                <a:close/>
                <a:moveTo>
                  <a:pt x="42236" y="3745"/>
                </a:moveTo>
                <a:cubicBezTo>
                  <a:pt x="42217" y="3732"/>
                  <a:pt x="42147" y="3656"/>
                  <a:pt x="42118" y="3723"/>
                </a:cubicBezTo>
                <a:cubicBezTo>
                  <a:pt x="42192" y="3693"/>
                  <a:pt x="42189" y="3825"/>
                  <a:pt x="42236" y="3745"/>
                </a:cubicBezTo>
                <a:close/>
                <a:moveTo>
                  <a:pt x="45343" y="3767"/>
                </a:moveTo>
                <a:cubicBezTo>
                  <a:pt x="45360" y="3748"/>
                  <a:pt x="45506" y="3719"/>
                  <a:pt x="45401" y="3679"/>
                </a:cubicBezTo>
                <a:cubicBezTo>
                  <a:pt x="45374" y="3753"/>
                  <a:pt x="45335" y="3681"/>
                  <a:pt x="45284" y="3723"/>
                </a:cubicBezTo>
                <a:cubicBezTo>
                  <a:pt x="45297" y="3828"/>
                  <a:pt x="45297" y="3816"/>
                  <a:pt x="45284" y="3921"/>
                </a:cubicBezTo>
                <a:cubicBezTo>
                  <a:pt x="45323" y="3921"/>
                  <a:pt x="45362" y="3921"/>
                  <a:pt x="45401" y="3921"/>
                </a:cubicBezTo>
                <a:cubicBezTo>
                  <a:pt x="45422" y="3854"/>
                  <a:pt x="45301" y="3894"/>
                  <a:pt x="45343" y="3812"/>
                </a:cubicBezTo>
                <a:cubicBezTo>
                  <a:pt x="45383" y="3810"/>
                  <a:pt x="45407" y="3822"/>
                  <a:pt x="45430" y="3833"/>
                </a:cubicBezTo>
                <a:cubicBezTo>
                  <a:pt x="45419" y="3795"/>
                  <a:pt x="45474" y="3777"/>
                  <a:pt x="45430" y="3767"/>
                </a:cubicBezTo>
                <a:cubicBezTo>
                  <a:pt x="45430" y="3796"/>
                  <a:pt x="45349" y="3795"/>
                  <a:pt x="45343" y="3767"/>
                </a:cubicBezTo>
                <a:close/>
                <a:moveTo>
                  <a:pt x="44404" y="3745"/>
                </a:moveTo>
                <a:cubicBezTo>
                  <a:pt x="44444" y="3752"/>
                  <a:pt x="44460" y="3777"/>
                  <a:pt x="44522" y="3767"/>
                </a:cubicBezTo>
                <a:cubicBezTo>
                  <a:pt x="44530" y="3753"/>
                  <a:pt x="44595" y="3683"/>
                  <a:pt x="44522" y="3679"/>
                </a:cubicBezTo>
                <a:cubicBezTo>
                  <a:pt x="44502" y="3762"/>
                  <a:pt x="44424" y="3663"/>
                  <a:pt x="44404" y="3745"/>
                </a:cubicBezTo>
                <a:close/>
                <a:moveTo>
                  <a:pt x="34996" y="3701"/>
                </a:moveTo>
                <a:cubicBezTo>
                  <a:pt x="34897" y="3634"/>
                  <a:pt x="34907" y="3782"/>
                  <a:pt x="34996" y="3701"/>
                </a:cubicBezTo>
                <a:close/>
                <a:moveTo>
                  <a:pt x="53080" y="3701"/>
                </a:moveTo>
                <a:cubicBezTo>
                  <a:pt x="53131" y="3702"/>
                  <a:pt x="53156" y="3685"/>
                  <a:pt x="53168" y="3658"/>
                </a:cubicBezTo>
                <a:cubicBezTo>
                  <a:pt x="53118" y="3656"/>
                  <a:pt x="53092" y="3674"/>
                  <a:pt x="53080" y="3701"/>
                </a:cubicBezTo>
                <a:close/>
                <a:moveTo>
                  <a:pt x="48479" y="3701"/>
                </a:moveTo>
                <a:cubicBezTo>
                  <a:pt x="48508" y="3701"/>
                  <a:pt x="48514" y="3719"/>
                  <a:pt x="48537" y="3723"/>
                </a:cubicBezTo>
                <a:cubicBezTo>
                  <a:pt x="48534" y="3689"/>
                  <a:pt x="48541" y="3647"/>
                  <a:pt x="48479" y="3658"/>
                </a:cubicBezTo>
                <a:cubicBezTo>
                  <a:pt x="48479" y="3672"/>
                  <a:pt x="48479" y="3686"/>
                  <a:pt x="48479" y="3701"/>
                </a:cubicBezTo>
                <a:close/>
                <a:moveTo>
                  <a:pt x="46193" y="3701"/>
                </a:moveTo>
                <a:cubicBezTo>
                  <a:pt x="46244" y="3696"/>
                  <a:pt x="46339" y="3723"/>
                  <a:pt x="46310" y="3658"/>
                </a:cubicBezTo>
                <a:cubicBezTo>
                  <a:pt x="46271" y="3658"/>
                  <a:pt x="46231" y="3658"/>
                  <a:pt x="46193" y="3658"/>
                </a:cubicBezTo>
                <a:cubicBezTo>
                  <a:pt x="46193" y="3672"/>
                  <a:pt x="46193" y="3686"/>
                  <a:pt x="46193" y="3701"/>
                </a:cubicBezTo>
                <a:close/>
                <a:moveTo>
                  <a:pt x="45812" y="3658"/>
                </a:moveTo>
                <a:cubicBezTo>
                  <a:pt x="45780" y="3785"/>
                  <a:pt x="45938" y="3666"/>
                  <a:pt x="45812" y="3658"/>
                </a:cubicBezTo>
                <a:close/>
                <a:moveTo>
                  <a:pt x="44932" y="3701"/>
                </a:moveTo>
                <a:cubicBezTo>
                  <a:pt x="44952" y="3701"/>
                  <a:pt x="44971" y="3701"/>
                  <a:pt x="44991" y="3701"/>
                </a:cubicBezTo>
                <a:cubicBezTo>
                  <a:pt x="44991" y="3686"/>
                  <a:pt x="44991" y="3672"/>
                  <a:pt x="44991" y="3658"/>
                </a:cubicBezTo>
                <a:cubicBezTo>
                  <a:pt x="44971" y="3658"/>
                  <a:pt x="44952" y="3658"/>
                  <a:pt x="44932" y="3658"/>
                </a:cubicBezTo>
                <a:cubicBezTo>
                  <a:pt x="44932" y="3672"/>
                  <a:pt x="44932" y="3686"/>
                  <a:pt x="44932" y="3701"/>
                </a:cubicBezTo>
                <a:close/>
                <a:moveTo>
                  <a:pt x="31478" y="3701"/>
                </a:moveTo>
                <a:cubicBezTo>
                  <a:pt x="31498" y="3701"/>
                  <a:pt x="31518" y="3701"/>
                  <a:pt x="31538" y="3701"/>
                </a:cubicBezTo>
                <a:cubicBezTo>
                  <a:pt x="31538" y="3686"/>
                  <a:pt x="31538" y="3672"/>
                  <a:pt x="31538" y="3658"/>
                </a:cubicBezTo>
                <a:cubicBezTo>
                  <a:pt x="31518" y="3658"/>
                  <a:pt x="31498" y="3658"/>
                  <a:pt x="31478" y="3658"/>
                </a:cubicBezTo>
                <a:cubicBezTo>
                  <a:pt x="31478" y="3672"/>
                  <a:pt x="31478" y="3686"/>
                  <a:pt x="31478" y="3701"/>
                </a:cubicBezTo>
                <a:close/>
                <a:moveTo>
                  <a:pt x="46896" y="3679"/>
                </a:moveTo>
                <a:cubicBezTo>
                  <a:pt x="46942" y="3677"/>
                  <a:pt x="46998" y="3681"/>
                  <a:pt x="46984" y="3635"/>
                </a:cubicBezTo>
                <a:cubicBezTo>
                  <a:pt x="46965" y="3635"/>
                  <a:pt x="46944" y="3635"/>
                  <a:pt x="46925" y="3635"/>
                </a:cubicBezTo>
                <a:cubicBezTo>
                  <a:pt x="46925" y="3658"/>
                  <a:pt x="46901" y="3661"/>
                  <a:pt x="46896" y="3679"/>
                </a:cubicBezTo>
                <a:close/>
                <a:moveTo>
                  <a:pt x="46427" y="3679"/>
                </a:moveTo>
                <a:cubicBezTo>
                  <a:pt x="46500" y="3683"/>
                  <a:pt x="46549" y="3668"/>
                  <a:pt x="46573" y="3635"/>
                </a:cubicBezTo>
                <a:cubicBezTo>
                  <a:pt x="46501" y="3632"/>
                  <a:pt x="46431" y="3631"/>
                  <a:pt x="46427" y="3679"/>
                </a:cubicBezTo>
                <a:close/>
                <a:moveTo>
                  <a:pt x="48713" y="3635"/>
                </a:moveTo>
                <a:cubicBezTo>
                  <a:pt x="48718" y="3587"/>
                  <a:pt x="48609" y="3625"/>
                  <a:pt x="48567" y="3613"/>
                </a:cubicBezTo>
                <a:cubicBezTo>
                  <a:pt x="48544" y="3666"/>
                  <a:pt x="48756" y="3702"/>
                  <a:pt x="48713" y="3635"/>
                </a:cubicBezTo>
                <a:close/>
                <a:moveTo>
                  <a:pt x="47306" y="3745"/>
                </a:moveTo>
                <a:cubicBezTo>
                  <a:pt x="47410" y="3779"/>
                  <a:pt x="47323" y="3671"/>
                  <a:pt x="47394" y="3679"/>
                </a:cubicBezTo>
                <a:cubicBezTo>
                  <a:pt x="47413" y="3711"/>
                  <a:pt x="47427" y="3720"/>
                  <a:pt x="47452" y="3701"/>
                </a:cubicBezTo>
                <a:cubicBezTo>
                  <a:pt x="47478" y="3681"/>
                  <a:pt x="47563" y="3819"/>
                  <a:pt x="47599" y="3723"/>
                </a:cubicBezTo>
                <a:cubicBezTo>
                  <a:pt x="47577" y="3719"/>
                  <a:pt x="47565" y="3705"/>
                  <a:pt x="47570" y="3679"/>
                </a:cubicBezTo>
                <a:cubicBezTo>
                  <a:pt x="47531" y="3679"/>
                  <a:pt x="47492" y="3679"/>
                  <a:pt x="47452" y="3679"/>
                </a:cubicBezTo>
                <a:cubicBezTo>
                  <a:pt x="47478" y="3608"/>
                  <a:pt x="47357" y="3648"/>
                  <a:pt x="47335" y="3613"/>
                </a:cubicBezTo>
                <a:cubicBezTo>
                  <a:pt x="47306" y="3666"/>
                  <a:pt x="47326" y="3660"/>
                  <a:pt x="47306" y="3745"/>
                </a:cubicBezTo>
                <a:close/>
                <a:moveTo>
                  <a:pt x="46691" y="3635"/>
                </a:moveTo>
                <a:cubicBezTo>
                  <a:pt x="46724" y="3690"/>
                  <a:pt x="46739" y="3759"/>
                  <a:pt x="46807" y="3789"/>
                </a:cubicBezTo>
                <a:cubicBezTo>
                  <a:pt x="46826" y="3737"/>
                  <a:pt x="46850" y="3689"/>
                  <a:pt x="46836" y="3613"/>
                </a:cubicBezTo>
                <a:cubicBezTo>
                  <a:pt x="46766" y="3604"/>
                  <a:pt x="46774" y="3653"/>
                  <a:pt x="46691" y="3635"/>
                </a:cubicBezTo>
                <a:close/>
                <a:moveTo>
                  <a:pt x="54429" y="3658"/>
                </a:moveTo>
                <a:cubicBezTo>
                  <a:pt x="54427" y="3627"/>
                  <a:pt x="54443" y="3609"/>
                  <a:pt x="54457" y="3592"/>
                </a:cubicBezTo>
                <a:cubicBezTo>
                  <a:pt x="54386" y="3557"/>
                  <a:pt x="54371" y="3666"/>
                  <a:pt x="54429" y="3658"/>
                </a:cubicBezTo>
                <a:close/>
                <a:moveTo>
                  <a:pt x="50296" y="3658"/>
                </a:moveTo>
                <a:cubicBezTo>
                  <a:pt x="50309" y="3656"/>
                  <a:pt x="50339" y="3598"/>
                  <a:pt x="50354" y="3592"/>
                </a:cubicBezTo>
                <a:cubicBezTo>
                  <a:pt x="50262" y="3583"/>
                  <a:pt x="50261" y="3660"/>
                  <a:pt x="50296" y="3658"/>
                </a:cubicBezTo>
                <a:close/>
                <a:moveTo>
                  <a:pt x="50237" y="3613"/>
                </a:moveTo>
                <a:cubicBezTo>
                  <a:pt x="50200" y="3612"/>
                  <a:pt x="50197" y="3585"/>
                  <a:pt x="50149" y="3592"/>
                </a:cubicBezTo>
                <a:cubicBezTo>
                  <a:pt x="50103" y="3646"/>
                  <a:pt x="50249" y="3656"/>
                  <a:pt x="50237" y="3613"/>
                </a:cubicBezTo>
                <a:close/>
                <a:moveTo>
                  <a:pt x="48039" y="3613"/>
                </a:moveTo>
                <a:cubicBezTo>
                  <a:pt x="47995" y="3680"/>
                  <a:pt x="48049" y="3698"/>
                  <a:pt x="48010" y="3745"/>
                </a:cubicBezTo>
                <a:cubicBezTo>
                  <a:pt x="48079" y="3738"/>
                  <a:pt x="48076" y="3738"/>
                  <a:pt x="48127" y="3701"/>
                </a:cubicBezTo>
                <a:cubicBezTo>
                  <a:pt x="48118" y="3707"/>
                  <a:pt x="48082" y="3690"/>
                  <a:pt x="48098" y="3679"/>
                </a:cubicBezTo>
                <a:cubicBezTo>
                  <a:pt x="48117" y="3663"/>
                  <a:pt x="48248" y="3647"/>
                  <a:pt x="48215" y="3592"/>
                </a:cubicBezTo>
                <a:cubicBezTo>
                  <a:pt x="48146" y="3591"/>
                  <a:pt x="48129" y="3629"/>
                  <a:pt x="48039" y="3613"/>
                </a:cubicBezTo>
                <a:close/>
                <a:moveTo>
                  <a:pt x="47775" y="3635"/>
                </a:moveTo>
                <a:cubicBezTo>
                  <a:pt x="47795" y="3635"/>
                  <a:pt x="47814" y="3635"/>
                  <a:pt x="47834" y="3635"/>
                </a:cubicBezTo>
                <a:cubicBezTo>
                  <a:pt x="47834" y="3620"/>
                  <a:pt x="47834" y="3606"/>
                  <a:pt x="47834" y="3592"/>
                </a:cubicBezTo>
                <a:cubicBezTo>
                  <a:pt x="47814" y="3592"/>
                  <a:pt x="47795" y="3592"/>
                  <a:pt x="47775" y="3592"/>
                </a:cubicBezTo>
                <a:cubicBezTo>
                  <a:pt x="47775" y="3606"/>
                  <a:pt x="47775" y="3620"/>
                  <a:pt x="47775" y="3635"/>
                </a:cubicBezTo>
                <a:close/>
                <a:moveTo>
                  <a:pt x="50969" y="3613"/>
                </a:moveTo>
                <a:cubicBezTo>
                  <a:pt x="51007" y="3641"/>
                  <a:pt x="51164" y="3579"/>
                  <a:pt x="51058" y="3569"/>
                </a:cubicBezTo>
                <a:cubicBezTo>
                  <a:pt x="51058" y="3569"/>
                  <a:pt x="51057" y="3592"/>
                  <a:pt x="51057" y="3592"/>
                </a:cubicBezTo>
                <a:cubicBezTo>
                  <a:pt x="51043" y="3592"/>
                  <a:pt x="50949" y="3598"/>
                  <a:pt x="50969" y="3613"/>
                </a:cubicBezTo>
                <a:close/>
                <a:moveTo>
                  <a:pt x="29603" y="3569"/>
                </a:moveTo>
                <a:cubicBezTo>
                  <a:pt x="29573" y="3569"/>
                  <a:pt x="29568" y="3551"/>
                  <a:pt x="29545" y="3547"/>
                </a:cubicBezTo>
                <a:cubicBezTo>
                  <a:pt x="29460" y="3592"/>
                  <a:pt x="29603" y="3617"/>
                  <a:pt x="29603" y="3569"/>
                </a:cubicBezTo>
                <a:close/>
                <a:moveTo>
                  <a:pt x="52024" y="3525"/>
                </a:moveTo>
                <a:cubicBezTo>
                  <a:pt x="51989" y="3620"/>
                  <a:pt x="52315" y="3556"/>
                  <a:pt x="52200" y="3525"/>
                </a:cubicBezTo>
                <a:cubicBezTo>
                  <a:pt x="52174" y="3586"/>
                  <a:pt x="52109" y="3494"/>
                  <a:pt x="52024" y="3525"/>
                </a:cubicBezTo>
                <a:close/>
                <a:moveTo>
                  <a:pt x="49768" y="3592"/>
                </a:moveTo>
                <a:cubicBezTo>
                  <a:pt x="49789" y="3532"/>
                  <a:pt x="49708" y="3548"/>
                  <a:pt x="49681" y="3525"/>
                </a:cubicBezTo>
                <a:cubicBezTo>
                  <a:pt x="49660" y="3584"/>
                  <a:pt x="49741" y="3568"/>
                  <a:pt x="49768" y="3592"/>
                </a:cubicBezTo>
                <a:close/>
                <a:moveTo>
                  <a:pt x="27961" y="3613"/>
                </a:moveTo>
                <a:cubicBezTo>
                  <a:pt x="27852" y="3577"/>
                  <a:pt x="27733" y="3640"/>
                  <a:pt x="27668" y="3701"/>
                </a:cubicBezTo>
                <a:cubicBezTo>
                  <a:pt x="27717" y="3738"/>
                  <a:pt x="27745" y="3791"/>
                  <a:pt x="27845" y="3789"/>
                </a:cubicBezTo>
                <a:cubicBezTo>
                  <a:pt x="27840" y="3735"/>
                  <a:pt x="27859" y="3698"/>
                  <a:pt x="27903" y="3679"/>
                </a:cubicBezTo>
                <a:cubicBezTo>
                  <a:pt x="27942" y="3679"/>
                  <a:pt x="27981" y="3679"/>
                  <a:pt x="28020" y="3679"/>
                </a:cubicBezTo>
                <a:cubicBezTo>
                  <a:pt x="28076" y="3688"/>
                  <a:pt x="28043" y="3765"/>
                  <a:pt x="28138" y="3745"/>
                </a:cubicBezTo>
                <a:cubicBezTo>
                  <a:pt x="28222" y="3735"/>
                  <a:pt x="28271" y="3700"/>
                  <a:pt x="28284" y="3635"/>
                </a:cubicBezTo>
                <a:cubicBezTo>
                  <a:pt x="28250" y="3631"/>
                  <a:pt x="28252" y="3601"/>
                  <a:pt x="28255" y="3569"/>
                </a:cubicBezTo>
                <a:cubicBezTo>
                  <a:pt x="28163" y="3594"/>
                  <a:pt x="28183" y="3535"/>
                  <a:pt x="28138" y="3525"/>
                </a:cubicBezTo>
                <a:cubicBezTo>
                  <a:pt x="28131" y="3593"/>
                  <a:pt x="28034" y="3594"/>
                  <a:pt x="27961" y="3613"/>
                </a:cubicBezTo>
                <a:close/>
                <a:moveTo>
                  <a:pt x="24825" y="3569"/>
                </a:moveTo>
                <a:cubicBezTo>
                  <a:pt x="24877" y="3571"/>
                  <a:pt x="24901" y="3553"/>
                  <a:pt x="24914" y="3525"/>
                </a:cubicBezTo>
                <a:cubicBezTo>
                  <a:pt x="24867" y="3527"/>
                  <a:pt x="24812" y="3522"/>
                  <a:pt x="24825" y="3569"/>
                </a:cubicBezTo>
                <a:close/>
                <a:moveTo>
                  <a:pt x="20429" y="3569"/>
                </a:moveTo>
                <a:cubicBezTo>
                  <a:pt x="20366" y="3602"/>
                  <a:pt x="20220" y="3594"/>
                  <a:pt x="20107" y="3592"/>
                </a:cubicBezTo>
                <a:cubicBezTo>
                  <a:pt x="20098" y="3591"/>
                  <a:pt x="20110" y="3564"/>
                  <a:pt x="20077" y="3569"/>
                </a:cubicBezTo>
                <a:cubicBezTo>
                  <a:pt x="20067" y="3571"/>
                  <a:pt x="20081" y="3601"/>
                  <a:pt x="20048" y="3592"/>
                </a:cubicBezTo>
                <a:cubicBezTo>
                  <a:pt x="20039" y="3589"/>
                  <a:pt x="20032" y="3550"/>
                  <a:pt x="20019" y="3547"/>
                </a:cubicBezTo>
                <a:cubicBezTo>
                  <a:pt x="20037" y="3546"/>
                  <a:pt x="20054" y="3544"/>
                  <a:pt x="20048" y="3525"/>
                </a:cubicBezTo>
                <a:cubicBezTo>
                  <a:pt x="19944" y="3491"/>
                  <a:pt x="20030" y="3600"/>
                  <a:pt x="19960" y="3592"/>
                </a:cubicBezTo>
                <a:cubicBezTo>
                  <a:pt x="19843" y="3604"/>
                  <a:pt x="19872" y="3604"/>
                  <a:pt x="19755" y="3592"/>
                </a:cubicBezTo>
                <a:cubicBezTo>
                  <a:pt x="19728" y="3629"/>
                  <a:pt x="19606" y="3660"/>
                  <a:pt x="19550" y="3701"/>
                </a:cubicBezTo>
                <a:cubicBezTo>
                  <a:pt x="19527" y="3717"/>
                  <a:pt x="19475" y="3700"/>
                  <a:pt x="19462" y="3723"/>
                </a:cubicBezTo>
                <a:cubicBezTo>
                  <a:pt x="19451" y="3741"/>
                  <a:pt x="19511" y="3779"/>
                  <a:pt x="19521" y="3789"/>
                </a:cubicBezTo>
                <a:cubicBezTo>
                  <a:pt x="19517" y="3764"/>
                  <a:pt x="19533" y="3756"/>
                  <a:pt x="19550" y="3745"/>
                </a:cubicBezTo>
                <a:cubicBezTo>
                  <a:pt x="19627" y="3695"/>
                  <a:pt x="19581" y="3765"/>
                  <a:pt x="19638" y="3767"/>
                </a:cubicBezTo>
                <a:cubicBezTo>
                  <a:pt x="19669" y="3747"/>
                  <a:pt x="19647" y="3686"/>
                  <a:pt x="19725" y="3701"/>
                </a:cubicBezTo>
                <a:cubicBezTo>
                  <a:pt x="19719" y="3739"/>
                  <a:pt x="19781" y="3831"/>
                  <a:pt x="19814" y="3767"/>
                </a:cubicBezTo>
                <a:cubicBezTo>
                  <a:pt x="19742" y="3765"/>
                  <a:pt x="19808" y="3695"/>
                  <a:pt x="19843" y="3701"/>
                </a:cubicBezTo>
                <a:cubicBezTo>
                  <a:pt x="19887" y="3726"/>
                  <a:pt x="19878" y="3792"/>
                  <a:pt x="19960" y="3789"/>
                </a:cubicBezTo>
                <a:cubicBezTo>
                  <a:pt x="19978" y="3737"/>
                  <a:pt x="20000" y="3686"/>
                  <a:pt x="20077" y="3679"/>
                </a:cubicBezTo>
                <a:cubicBezTo>
                  <a:pt x="20145" y="3725"/>
                  <a:pt x="20207" y="3798"/>
                  <a:pt x="20283" y="3723"/>
                </a:cubicBezTo>
                <a:cubicBezTo>
                  <a:pt x="20276" y="3765"/>
                  <a:pt x="20316" y="3771"/>
                  <a:pt x="20312" y="3812"/>
                </a:cubicBezTo>
                <a:cubicBezTo>
                  <a:pt x="20428" y="3792"/>
                  <a:pt x="20528" y="3844"/>
                  <a:pt x="20576" y="3812"/>
                </a:cubicBezTo>
                <a:cubicBezTo>
                  <a:pt x="20535" y="3685"/>
                  <a:pt x="20643" y="3671"/>
                  <a:pt x="20663" y="3592"/>
                </a:cubicBezTo>
                <a:cubicBezTo>
                  <a:pt x="20603" y="3578"/>
                  <a:pt x="20471" y="3618"/>
                  <a:pt x="20458" y="3569"/>
                </a:cubicBezTo>
                <a:cubicBezTo>
                  <a:pt x="20504" y="3569"/>
                  <a:pt x="20554" y="3509"/>
                  <a:pt x="20458" y="3525"/>
                </a:cubicBezTo>
                <a:cubicBezTo>
                  <a:pt x="20452" y="3542"/>
                  <a:pt x="20458" y="3568"/>
                  <a:pt x="20429" y="3569"/>
                </a:cubicBezTo>
                <a:close/>
                <a:moveTo>
                  <a:pt x="55630" y="3503"/>
                </a:moveTo>
                <a:cubicBezTo>
                  <a:pt x="55610" y="3503"/>
                  <a:pt x="55591" y="3503"/>
                  <a:pt x="55571" y="3503"/>
                </a:cubicBezTo>
                <a:cubicBezTo>
                  <a:pt x="55548" y="3508"/>
                  <a:pt x="55515" y="3503"/>
                  <a:pt x="55514" y="3525"/>
                </a:cubicBezTo>
                <a:cubicBezTo>
                  <a:pt x="55556" y="3521"/>
                  <a:pt x="55621" y="3533"/>
                  <a:pt x="55630" y="3503"/>
                </a:cubicBezTo>
                <a:close/>
                <a:moveTo>
                  <a:pt x="55484" y="3525"/>
                </a:moveTo>
                <a:cubicBezTo>
                  <a:pt x="55449" y="3506"/>
                  <a:pt x="55404" y="3496"/>
                  <a:pt x="55337" y="3503"/>
                </a:cubicBezTo>
                <a:cubicBezTo>
                  <a:pt x="55292" y="3569"/>
                  <a:pt x="55488" y="3561"/>
                  <a:pt x="55484" y="3525"/>
                </a:cubicBezTo>
                <a:close/>
                <a:moveTo>
                  <a:pt x="54575" y="3547"/>
                </a:moveTo>
                <a:cubicBezTo>
                  <a:pt x="54594" y="3547"/>
                  <a:pt x="54615" y="3547"/>
                  <a:pt x="54635" y="3547"/>
                </a:cubicBezTo>
                <a:cubicBezTo>
                  <a:pt x="54635" y="3532"/>
                  <a:pt x="54635" y="3518"/>
                  <a:pt x="54635" y="3503"/>
                </a:cubicBezTo>
                <a:cubicBezTo>
                  <a:pt x="54615" y="3503"/>
                  <a:pt x="54594" y="3503"/>
                  <a:pt x="54575" y="3503"/>
                </a:cubicBezTo>
                <a:cubicBezTo>
                  <a:pt x="54575" y="3518"/>
                  <a:pt x="54575" y="3532"/>
                  <a:pt x="54575" y="3547"/>
                </a:cubicBezTo>
                <a:close/>
                <a:moveTo>
                  <a:pt x="30247" y="3503"/>
                </a:moveTo>
                <a:cubicBezTo>
                  <a:pt x="30188" y="3584"/>
                  <a:pt x="30123" y="3500"/>
                  <a:pt x="30072" y="3547"/>
                </a:cubicBezTo>
                <a:cubicBezTo>
                  <a:pt x="30067" y="3551"/>
                  <a:pt x="30022" y="3547"/>
                  <a:pt x="30013" y="3547"/>
                </a:cubicBezTo>
                <a:cubicBezTo>
                  <a:pt x="29886" y="3557"/>
                  <a:pt x="29783" y="3538"/>
                  <a:pt x="29749" y="3569"/>
                </a:cubicBezTo>
                <a:cubicBezTo>
                  <a:pt x="29744" y="3575"/>
                  <a:pt x="29702" y="3566"/>
                  <a:pt x="29691" y="3569"/>
                </a:cubicBezTo>
                <a:cubicBezTo>
                  <a:pt x="29665" y="3577"/>
                  <a:pt x="29653" y="3581"/>
                  <a:pt x="29633" y="3592"/>
                </a:cubicBezTo>
                <a:cubicBezTo>
                  <a:pt x="29611" y="3658"/>
                  <a:pt x="29662" y="3671"/>
                  <a:pt x="29662" y="3723"/>
                </a:cubicBezTo>
                <a:cubicBezTo>
                  <a:pt x="29766" y="3757"/>
                  <a:pt x="29680" y="3648"/>
                  <a:pt x="29749" y="3658"/>
                </a:cubicBezTo>
                <a:cubicBezTo>
                  <a:pt x="29801" y="3659"/>
                  <a:pt x="29841" y="3652"/>
                  <a:pt x="29867" y="3635"/>
                </a:cubicBezTo>
                <a:cubicBezTo>
                  <a:pt x="29845" y="3702"/>
                  <a:pt x="29968" y="3662"/>
                  <a:pt x="29925" y="3745"/>
                </a:cubicBezTo>
                <a:cubicBezTo>
                  <a:pt x="29997" y="3738"/>
                  <a:pt x="30067" y="3785"/>
                  <a:pt x="30131" y="3767"/>
                </a:cubicBezTo>
                <a:cubicBezTo>
                  <a:pt x="30165" y="3758"/>
                  <a:pt x="30161" y="3735"/>
                  <a:pt x="30189" y="3723"/>
                </a:cubicBezTo>
                <a:cubicBezTo>
                  <a:pt x="30159" y="3789"/>
                  <a:pt x="30255" y="3762"/>
                  <a:pt x="30306" y="3767"/>
                </a:cubicBezTo>
                <a:cubicBezTo>
                  <a:pt x="30354" y="3726"/>
                  <a:pt x="30280" y="3693"/>
                  <a:pt x="30365" y="3658"/>
                </a:cubicBezTo>
                <a:cubicBezTo>
                  <a:pt x="30404" y="3658"/>
                  <a:pt x="30443" y="3658"/>
                  <a:pt x="30483" y="3658"/>
                </a:cubicBezTo>
                <a:cubicBezTo>
                  <a:pt x="30473" y="3707"/>
                  <a:pt x="30489" y="3740"/>
                  <a:pt x="30540" y="3745"/>
                </a:cubicBezTo>
                <a:cubicBezTo>
                  <a:pt x="30578" y="3737"/>
                  <a:pt x="30545" y="3675"/>
                  <a:pt x="30570" y="3658"/>
                </a:cubicBezTo>
                <a:cubicBezTo>
                  <a:pt x="30576" y="3653"/>
                  <a:pt x="30627" y="3662"/>
                  <a:pt x="30629" y="3658"/>
                </a:cubicBezTo>
                <a:cubicBezTo>
                  <a:pt x="30649" y="3613"/>
                  <a:pt x="30616" y="3586"/>
                  <a:pt x="30629" y="3525"/>
                </a:cubicBezTo>
                <a:cubicBezTo>
                  <a:pt x="30446" y="3519"/>
                  <a:pt x="30375" y="3558"/>
                  <a:pt x="30247" y="3503"/>
                </a:cubicBezTo>
                <a:close/>
                <a:moveTo>
                  <a:pt x="27229" y="3592"/>
                </a:moveTo>
                <a:cubicBezTo>
                  <a:pt x="27173" y="3582"/>
                  <a:pt x="27176" y="3529"/>
                  <a:pt x="27082" y="3547"/>
                </a:cubicBezTo>
                <a:cubicBezTo>
                  <a:pt x="27044" y="3548"/>
                  <a:pt x="27055" y="3586"/>
                  <a:pt x="27024" y="3592"/>
                </a:cubicBezTo>
                <a:cubicBezTo>
                  <a:pt x="26976" y="3599"/>
                  <a:pt x="26980" y="3551"/>
                  <a:pt x="26936" y="3592"/>
                </a:cubicBezTo>
                <a:cubicBezTo>
                  <a:pt x="26931" y="3594"/>
                  <a:pt x="26885" y="3592"/>
                  <a:pt x="26877" y="3592"/>
                </a:cubicBezTo>
                <a:cubicBezTo>
                  <a:pt x="26792" y="3591"/>
                  <a:pt x="26750" y="3601"/>
                  <a:pt x="26672" y="3613"/>
                </a:cubicBezTo>
                <a:cubicBezTo>
                  <a:pt x="26681" y="3612"/>
                  <a:pt x="26660" y="3592"/>
                  <a:pt x="26643" y="3592"/>
                </a:cubicBezTo>
                <a:cubicBezTo>
                  <a:pt x="26609" y="3592"/>
                  <a:pt x="26629" y="3606"/>
                  <a:pt x="26614" y="3613"/>
                </a:cubicBezTo>
                <a:cubicBezTo>
                  <a:pt x="26518" y="3655"/>
                  <a:pt x="26593" y="3655"/>
                  <a:pt x="26614" y="3701"/>
                </a:cubicBezTo>
                <a:cubicBezTo>
                  <a:pt x="26578" y="3704"/>
                  <a:pt x="26544" y="3708"/>
                  <a:pt x="26555" y="3745"/>
                </a:cubicBezTo>
                <a:cubicBezTo>
                  <a:pt x="26600" y="3753"/>
                  <a:pt x="26624" y="3734"/>
                  <a:pt x="26643" y="3723"/>
                </a:cubicBezTo>
                <a:cubicBezTo>
                  <a:pt x="26646" y="3722"/>
                  <a:pt x="26668" y="3704"/>
                  <a:pt x="26672" y="3701"/>
                </a:cubicBezTo>
                <a:cubicBezTo>
                  <a:pt x="26738" y="3655"/>
                  <a:pt x="26748" y="3705"/>
                  <a:pt x="26819" y="3701"/>
                </a:cubicBezTo>
                <a:cubicBezTo>
                  <a:pt x="26887" y="3696"/>
                  <a:pt x="26941" y="3628"/>
                  <a:pt x="27024" y="3658"/>
                </a:cubicBezTo>
                <a:cubicBezTo>
                  <a:pt x="27089" y="3708"/>
                  <a:pt x="27050" y="3716"/>
                  <a:pt x="27082" y="3767"/>
                </a:cubicBezTo>
                <a:cubicBezTo>
                  <a:pt x="27202" y="3788"/>
                  <a:pt x="27224" y="3815"/>
                  <a:pt x="27346" y="3789"/>
                </a:cubicBezTo>
                <a:cubicBezTo>
                  <a:pt x="27369" y="3740"/>
                  <a:pt x="27211" y="3719"/>
                  <a:pt x="27316" y="3679"/>
                </a:cubicBezTo>
                <a:cubicBezTo>
                  <a:pt x="27394" y="3695"/>
                  <a:pt x="27379" y="3779"/>
                  <a:pt x="27463" y="3789"/>
                </a:cubicBezTo>
                <a:cubicBezTo>
                  <a:pt x="27519" y="3750"/>
                  <a:pt x="27440" y="3733"/>
                  <a:pt x="27463" y="3658"/>
                </a:cubicBezTo>
                <a:cubicBezTo>
                  <a:pt x="27507" y="3631"/>
                  <a:pt x="27583" y="3630"/>
                  <a:pt x="27610" y="3592"/>
                </a:cubicBezTo>
                <a:cubicBezTo>
                  <a:pt x="27535" y="3568"/>
                  <a:pt x="27562" y="3539"/>
                  <a:pt x="27522" y="3569"/>
                </a:cubicBezTo>
                <a:cubicBezTo>
                  <a:pt x="27453" y="3621"/>
                  <a:pt x="27413" y="3572"/>
                  <a:pt x="27346" y="3569"/>
                </a:cubicBezTo>
                <a:cubicBezTo>
                  <a:pt x="27314" y="3568"/>
                  <a:pt x="27300" y="3601"/>
                  <a:pt x="27288" y="3569"/>
                </a:cubicBezTo>
                <a:cubicBezTo>
                  <a:pt x="27295" y="3538"/>
                  <a:pt x="27336" y="3532"/>
                  <a:pt x="27346" y="3503"/>
                </a:cubicBezTo>
                <a:cubicBezTo>
                  <a:pt x="27183" y="3484"/>
                  <a:pt x="27286" y="3563"/>
                  <a:pt x="27229" y="3592"/>
                </a:cubicBezTo>
                <a:close/>
                <a:moveTo>
                  <a:pt x="21894" y="3658"/>
                </a:moveTo>
                <a:cubicBezTo>
                  <a:pt x="21983" y="3658"/>
                  <a:pt x="22071" y="3658"/>
                  <a:pt x="22158" y="3658"/>
                </a:cubicBezTo>
                <a:cubicBezTo>
                  <a:pt x="22197" y="3658"/>
                  <a:pt x="22185" y="3696"/>
                  <a:pt x="22217" y="3701"/>
                </a:cubicBezTo>
                <a:cubicBezTo>
                  <a:pt x="22244" y="3647"/>
                  <a:pt x="22380" y="3677"/>
                  <a:pt x="22363" y="3592"/>
                </a:cubicBezTo>
                <a:cubicBezTo>
                  <a:pt x="22246" y="3592"/>
                  <a:pt x="22129" y="3592"/>
                  <a:pt x="22012" y="3592"/>
                </a:cubicBezTo>
                <a:cubicBezTo>
                  <a:pt x="22005" y="3574"/>
                  <a:pt x="21987" y="3566"/>
                  <a:pt x="21953" y="3569"/>
                </a:cubicBezTo>
                <a:cubicBezTo>
                  <a:pt x="21958" y="3521"/>
                  <a:pt x="21929" y="3499"/>
                  <a:pt x="21865" y="3503"/>
                </a:cubicBezTo>
                <a:cubicBezTo>
                  <a:pt x="21916" y="3569"/>
                  <a:pt x="21856" y="3614"/>
                  <a:pt x="21894" y="3658"/>
                </a:cubicBezTo>
                <a:close/>
                <a:moveTo>
                  <a:pt x="19579" y="3547"/>
                </a:moveTo>
                <a:cubicBezTo>
                  <a:pt x="19599" y="3547"/>
                  <a:pt x="19618" y="3547"/>
                  <a:pt x="19638" y="3547"/>
                </a:cubicBezTo>
                <a:cubicBezTo>
                  <a:pt x="19638" y="3532"/>
                  <a:pt x="19638" y="3518"/>
                  <a:pt x="19638" y="3503"/>
                </a:cubicBezTo>
                <a:cubicBezTo>
                  <a:pt x="19618" y="3503"/>
                  <a:pt x="19599" y="3503"/>
                  <a:pt x="19579" y="3503"/>
                </a:cubicBezTo>
                <a:cubicBezTo>
                  <a:pt x="19579" y="3518"/>
                  <a:pt x="19579" y="3532"/>
                  <a:pt x="19579" y="3547"/>
                </a:cubicBezTo>
                <a:close/>
                <a:moveTo>
                  <a:pt x="51614" y="3525"/>
                </a:moveTo>
                <a:cubicBezTo>
                  <a:pt x="51613" y="3553"/>
                  <a:pt x="51577" y="3556"/>
                  <a:pt x="51585" y="3592"/>
                </a:cubicBezTo>
                <a:cubicBezTo>
                  <a:pt x="51730" y="3596"/>
                  <a:pt x="51683" y="3559"/>
                  <a:pt x="51674" y="3481"/>
                </a:cubicBezTo>
                <a:cubicBezTo>
                  <a:pt x="51630" y="3485"/>
                  <a:pt x="51565" y="3473"/>
                  <a:pt x="51556" y="3503"/>
                </a:cubicBezTo>
                <a:cubicBezTo>
                  <a:pt x="51579" y="3508"/>
                  <a:pt x="51614" y="3503"/>
                  <a:pt x="51614" y="3525"/>
                </a:cubicBezTo>
                <a:close/>
                <a:moveTo>
                  <a:pt x="28284" y="3481"/>
                </a:moveTo>
                <a:cubicBezTo>
                  <a:pt x="28265" y="3481"/>
                  <a:pt x="28245" y="3481"/>
                  <a:pt x="28225" y="3481"/>
                </a:cubicBezTo>
                <a:cubicBezTo>
                  <a:pt x="28203" y="3486"/>
                  <a:pt x="28168" y="3481"/>
                  <a:pt x="28167" y="3503"/>
                </a:cubicBezTo>
                <a:cubicBezTo>
                  <a:pt x="28211" y="3500"/>
                  <a:pt x="28275" y="3511"/>
                  <a:pt x="28284" y="3481"/>
                </a:cubicBezTo>
                <a:close/>
                <a:moveTo>
                  <a:pt x="26584" y="3525"/>
                </a:moveTo>
                <a:cubicBezTo>
                  <a:pt x="26604" y="3525"/>
                  <a:pt x="26624" y="3525"/>
                  <a:pt x="26643" y="3525"/>
                </a:cubicBezTo>
                <a:cubicBezTo>
                  <a:pt x="26643" y="3511"/>
                  <a:pt x="26643" y="3496"/>
                  <a:pt x="26643" y="3481"/>
                </a:cubicBezTo>
                <a:cubicBezTo>
                  <a:pt x="26624" y="3481"/>
                  <a:pt x="26604" y="3481"/>
                  <a:pt x="26584" y="3481"/>
                </a:cubicBezTo>
                <a:cubicBezTo>
                  <a:pt x="26584" y="3496"/>
                  <a:pt x="26584" y="3511"/>
                  <a:pt x="26584" y="3525"/>
                </a:cubicBezTo>
                <a:close/>
                <a:moveTo>
                  <a:pt x="26320" y="3525"/>
                </a:moveTo>
                <a:cubicBezTo>
                  <a:pt x="26387" y="3532"/>
                  <a:pt x="26431" y="3520"/>
                  <a:pt x="26438" y="3481"/>
                </a:cubicBezTo>
                <a:cubicBezTo>
                  <a:pt x="26383" y="3484"/>
                  <a:pt x="26340" y="3496"/>
                  <a:pt x="26320" y="3525"/>
                </a:cubicBezTo>
                <a:close/>
                <a:moveTo>
                  <a:pt x="53255" y="3481"/>
                </a:moveTo>
                <a:cubicBezTo>
                  <a:pt x="53245" y="3448"/>
                  <a:pt x="53221" y="3478"/>
                  <a:pt x="53255" y="3503"/>
                </a:cubicBezTo>
                <a:cubicBezTo>
                  <a:pt x="53324" y="3496"/>
                  <a:pt x="53369" y="3506"/>
                  <a:pt x="53403" y="3525"/>
                </a:cubicBezTo>
                <a:cubicBezTo>
                  <a:pt x="53405" y="3484"/>
                  <a:pt x="53499" y="3509"/>
                  <a:pt x="53490" y="3459"/>
                </a:cubicBezTo>
                <a:cubicBezTo>
                  <a:pt x="53421" y="3472"/>
                  <a:pt x="53357" y="3491"/>
                  <a:pt x="53255" y="3481"/>
                </a:cubicBezTo>
                <a:close/>
                <a:moveTo>
                  <a:pt x="53050" y="3503"/>
                </a:moveTo>
                <a:cubicBezTo>
                  <a:pt x="53079" y="3503"/>
                  <a:pt x="53089" y="3590"/>
                  <a:pt x="53168" y="3525"/>
                </a:cubicBezTo>
                <a:cubicBezTo>
                  <a:pt x="53122" y="3520"/>
                  <a:pt x="53148" y="3477"/>
                  <a:pt x="53168" y="3459"/>
                </a:cubicBezTo>
                <a:cubicBezTo>
                  <a:pt x="53073" y="3455"/>
                  <a:pt x="52969" y="3503"/>
                  <a:pt x="53050" y="3503"/>
                </a:cubicBezTo>
                <a:close/>
                <a:moveTo>
                  <a:pt x="52054" y="3503"/>
                </a:moveTo>
                <a:cubicBezTo>
                  <a:pt x="52104" y="3505"/>
                  <a:pt x="52130" y="3486"/>
                  <a:pt x="52142" y="3459"/>
                </a:cubicBezTo>
                <a:cubicBezTo>
                  <a:pt x="52091" y="3458"/>
                  <a:pt x="52067" y="3476"/>
                  <a:pt x="52054" y="3503"/>
                </a:cubicBezTo>
                <a:close/>
                <a:moveTo>
                  <a:pt x="49300" y="3503"/>
                </a:moveTo>
                <a:cubicBezTo>
                  <a:pt x="49319" y="3503"/>
                  <a:pt x="49338" y="3503"/>
                  <a:pt x="49358" y="3503"/>
                </a:cubicBezTo>
                <a:cubicBezTo>
                  <a:pt x="49358" y="3488"/>
                  <a:pt x="49358" y="3473"/>
                  <a:pt x="49358" y="3459"/>
                </a:cubicBezTo>
                <a:cubicBezTo>
                  <a:pt x="49338" y="3459"/>
                  <a:pt x="49319" y="3459"/>
                  <a:pt x="49300" y="3459"/>
                </a:cubicBezTo>
                <a:cubicBezTo>
                  <a:pt x="49300" y="3473"/>
                  <a:pt x="49300" y="3488"/>
                  <a:pt x="49300" y="3503"/>
                </a:cubicBezTo>
                <a:close/>
                <a:moveTo>
                  <a:pt x="21690" y="3547"/>
                </a:moveTo>
                <a:cubicBezTo>
                  <a:pt x="21771" y="3583"/>
                  <a:pt x="21771" y="3452"/>
                  <a:pt x="21718" y="3459"/>
                </a:cubicBezTo>
                <a:cubicBezTo>
                  <a:pt x="21721" y="3497"/>
                  <a:pt x="21712" y="3527"/>
                  <a:pt x="21690" y="3547"/>
                </a:cubicBezTo>
                <a:close/>
                <a:moveTo>
                  <a:pt x="20400" y="3547"/>
                </a:moveTo>
                <a:cubicBezTo>
                  <a:pt x="20420" y="3531"/>
                  <a:pt x="20473" y="3440"/>
                  <a:pt x="20370" y="3459"/>
                </a:cubicBezTo>
                <a:cubicBezTo>
                  <a:pt x="20375" y="3492"/>
                  <a:pt x="20360" y="3541"/>
                  <a:pt x="20400" y="3547"/>
                </a:cubicBezTo>
                <a:close/>
                <a:moveTo>
                  <a:pt x="20136" y="3503"/>
                </a:moveTo>
                <a:cubicBezTo>
                  <a:pt x="20155" y="3503"/>
                  <a:pt x="20175" y="3503"/>
                  <a:pt x="20195" y="3503"/>
                </a:cubicBezTo>
                <a:cubicBezTo>
                  <a:pt x="20240" y="3449"/>
                  <a:pt x="20095" y="3439"/>
                  <a:pt x="20107" y="3481"/>
                </a:cubicBezTo>
                <a:cubicBezTo>
                  <a:pt x="20125" y="3482"/>
                  <a:pt x="20141" y="3484"/>
                  <a:pt x="20136" y="3503"/>
                </a:cubicBezTo>
                <a:close/>
                <a:moveTo>
                  <a:pt x="19286" y="3481"/>
                </a:moveTo>
                <a:cubicBezTo>
                  <a:pt x="19286" y="3496"/>
                  <a:pt x="19286" y="3511"/>
                  <a:pt x="19286" y="3525"/>
                </a:cubicBezTo>
                <a:cubicBezTo>
                  <a:pt x="19358" y="3559"/>
                  <a:pt x="19372" y="3451"/>
                  <a:pt x="19315" y="3459"/>
                </a:cubicBezTo>
                <a:cubicBezTo>
                  <a:pt x="19314" y="3472"/>
                  <a:pt x="19311" y="3485"/>
                  <a:pt x="19286" y="3481"/>
                </a:cubicBezTo>
                <a:close/>
                <a:moveTo>
                  <a:pt x="19081" y="3525"/>
                </a:moveTo>
                <a:cubicBezTo>
                  <a:pt x="19085" y="3499"/>
                  <a:pt x="19133" y="3475"/>
                  <a:pt x="19081" y="3459"/>
                </a:cubicBezTo>
                <a:cubicBezTo>
                  <a:pt x="19076" y="3485"/>
                  <a:pt x="19029" y="3509"/>
                  <a:pt x="19081" y="3525"/>
                </a:cubicBezTo>
                <a:close/>
                <a:moveTo>
                  <a:pt x="53696" y="3503"/>
                </a:moveTo>
                <a:cubicBezTo>
                  <a:pt x="53616" y="3503"/>
                  <a:pt x="53633" y="3433"/>
                  <a:pt x="53549" y="3437"/>
                </a:cubicBezTo>
                <a:cubicBezTo>
                  <a:pt x="53494" y="3479"/>
                  <a:pt x="53567" y="3477"/>
                  <a:pt x="53549" y="3547"/>
                </a:cubicBezTo>
                <a:cubicBezTo>
                  <a:pt x="53628" y="3563"/>
                  <a:pt x="53609" y="3503"/>
                  <a:pt x="53667" y="3503"/>
                </a:cubicBezTo>
                <a:cubicBezTo>
                  <a:pt x="53667" y="3515"/>
                  <a:pt x="53691" y="3528"/>
                  <a:pt x="53696" y="3503"/>
                </a:cubicBezTo>
                <a:close/>
                <a:moveTo>
                  <a:pt x="30365" y="3481"/>
                </a:moveTo>
                <a:cubicBezTo>
                  <a:pt x="30399" y="3470"/>
                  <a:pt x="30431" y="3458"/>
                  <a:pt x="30453" y="3437"/>
                </a:cubicBezTo>
                <a:cubicBezTo>
                  <a:pt x="30414" y="3434"/>
                  <a:pt x="30291" y="3472"/>
                  <a:pt x="30365" y="3481"/>
                </a:cubicBezTo>
                <a:close/>
                <a:moveTo>
                  <a:pt x="19169" y="3525"/>
                </a:moveTo>
                <a:cubicBezTo>
                  <a:pt x="19263" y="3545"/>
                  <a:pt x="19210" y="3454"/>
                  <a:pt x="19256" y="3437"/>
                </a:cubicBezTo>
                <a:cubicBezTo>
                  <a:pt x="19179" y="3430"/>
                  <a:pt x="19160" y="3467"/>
                  <a:pt x="19169" y="3525"/>
                </a:cubicBezTo>
                <a:close/>
                <a:moveTo>
                  <a:pt x="54369" y="3481"/>
                </a:moveTo>
                <a:cubicBezTo>
                  <a:pt x="54393" y="3464"/>
                  <a:pt x="54361" y="3362"/>
                  <a:pt x="54311" y="3437"/>
                </a:cubicBezTo>
                <a:cubicBezTo>
                  <a:pt x="54335" y="3426"/>
                  <a:pt x="54357" y="3490"/>
                  <a:pt x="54369" y="3481"/>
                </a:cubicBezTo>
                <a:close/>
                <a:moveTo>
                  <a:pt x="54281" y="3481"/>
                </a:moveTo>
                <a:cubicBezTo>
                  <a:pt x="54284" y="3443"/>
                  <a:pt x="54259" y="3424"/>
                  <a:pt x="54223" y="3415"/>
                </a:cubicBezTo>
                <a:cubicBezTo>
                  <a:pt x="54182" y="3447"/>
                  <a:pt x="54179" y="3500"/>
                  <a:pt x="54281" y="3481"/>
                </a:cubicBezTo>
                <a:close/>
                <a:moveTo>
                  <a:pt x="37986" y="3459"/>
                </a:moveTo>
                <a:cubicBezTo>
                  <a:pt x="38066" y="3461"/>
                  <a:pt x="38044" y="3422"/>
                  <a:pt x="38103" y="3459"/>
                </a:cubicBezTo>
                <a:cubicBezTo>
                  <a:pt x="38131" y="3380"/>
                  <a:pt x="37971" y="3416"/>
                  <a:pt x="37986" y="3459"/>
                </a:cubicBezTo>
                <a:close/>
                <a:moveTo>
                  <a:pt x="34996" y="3459"/>
                </a:moveTo>
                <a:cubicBezTo>
                  <a:pt x="35043" y="3398"/>
                  <a:pt x="34870" y="3398"/>
                  <a:pt x="34878" y="3437"/>
                </a:cubicBezTo>
                <a:cubicBezTo>
                  <a:pt x="34919" y="3444"/>
                  <a:pt x="34935" y="3469"/>
                  <a:pt x="34996" y="3459"/>
                </a:cubicBezTo>
                <a:close/>
                <a:moveTo>
                  <a:pt x="34205" y="3437"/>
                </a:moveTo>
                <a:cubicBezTo>
                  <a:pt x="34106" y="3370"/>
                  <a:pt x="34116" y="3518"/>
                  <a:pt x="34205" y="3437"/>
                </a:cubicBezTo>
                <a:close/>
                <a:moveTo>
                  <a:pt x="30131" y="3481"/>
                </a:moveTo>
                <a:cubicBezTo>
                  <a:pt x="30174" y="3478"/>
                  <a:pt x="30239" y="3489"/>
                  <a:pt x="30247" y="3459"/>
                </a:cubicBezTo>
                <a:cubicBezTo>
                  <a:pt x="30209" y="3458"/>
                  <a:pt x="30221" y="3421"/>
                  <a:pt x="30189" y="3415"/>
                </a:cubicBezTo>
                <a:cubicBezTo>
                  <a:pt x="30198" y="3458"/>
                  <a:pt x="30150" y="3458"/>
                  <a:pt x="30131" y="3481"/>
                </a:cubicBezTo>
                <a:close/>
                <a:moveTo>
                  <a:pt x="19843" y="3569"/>
                </a:moveTo>
                <a:cubicBezTo>
                  <a:pt x="19814" y="3511"/>
                  <a:pt x="19908" y="3385"/>
                  <a:pt x="19843" y="3437"/>
                </a:cubicBezTo>
                <a:cubicBezTo>
                  <a:pt x="19801" y="3466"/>
                  <a:pt x="19737" y="3554"/>
                  <a:pt x="19843" y="3569"/>
                </a:cubicBezTo>
                <a:close/>
                <a:moveTo>
                  <a:pt x="17967" y="3481"/>
                </a:moveTo>
                <a:cubicBezTo>
                  <a:pt x="17943" y="3544"/>
                  <a:pt x="18008" y="3538"/>
                  <a:pt x="17996" y="3592"/>
                </a:cubicBezTo>
                <a:cubicBezTo>
                  <a:pt x="17930" y="3567"/>
                  <a:pt x="17832" y="3616"/>
                  <a:pt x="17762" y="3613"/>
                </a:cubicBezTo>
                <a:cubicBezTo>
                  <a:pt x="17704" y="3611"/>
                  <a:pt x="17707" y="3576"/>
                  <a:pt x="17645" y="3569"/>
                </a:cubicBezTo>
                <a:cubicBezTo>
                  <a:pt x="17617" y="3566"/>
                  <a:pt x="17608" y="3589"/>
                  <a:pt x="17586" y="3592"/>
                </a:cubicBezTo>
                <a:cubicBezTo>
                  <a:pt x="17587" y="3591"/>
                  <a:pt x="17582" y="3564"/>
                  <a:pt x="17557" y="3569"/>
                </a:cubicBezTo>
                <a:cubicBezTo>
                  <a:pt x="17546" y="3571"/>
                  <a:pt x="17560" y="3592"/>
                  <a:pt x="17528" y="3592"/>
                </a:cubicBezTo>
                <a:cubicBezTo>
                  <a:pt x="17490" y="3592"/>
                  <a:pt x="17487" y="3568"/>
                  <a:pt x="17440" y="3569"/>
                </a:cubicBezTo>
                <a:cubicBezTo>
                  <a:pt x="17395" y="3571"/>
                  <a:pt x="17409" y="3594"/>
                  <a:pt x="17381" y="3569"/>
                </a:cubicBezTo>
                <a:cubicBezTo>
                  <a:pt x="17364" y="3554"/>
                  <a:pt x="17324" y="3590"/>
                  <a:pt x="17323" y="3592"/>
                </a:cubicBezTo>
                <a:cubicBezTo>
                  <a:pt x="17306" y="3606"/>
                  <a:pt x="17157" y="3592"/>
                  <a:pt x="17146" y="3592"/>
                </a:cubicBezTo>
                <a:cubicBezTo>
                  <a:pt x="17090" y="3586"/>
                  <a:pt x="17080" y="3572"/>
                  <a:pt x="17059" y="3592"/>
                </a:cubicBezTo>
                <a:cubicBezTo>
                  <a:pt x="17053" y="3596"/>
                  <a:pt x="17008" y="3590"/>
                  <a:pt x="17000" y="3592"/>
                </a:cubicBezTo>
                <a:cubicBezTo>
                  <a:pt x="16875" y="3605"/>
                  <a:pt x="16840" y="3550"/>
                  <a:pt x="16795" y="3592"/>
                </a:cubicBezTo>
                <a:cubicBezTo>
                  <a:pt x="16790" y="3596"/>
                  <a:pt x="16745" y="3590"/>
                  <a:pt x="16736" y="3592"/>
                </a:cubicBezTo>
                <a:cubicBezTo>
                  <a:pt x="16619" y="3602"/>
                  <a:pt x="16626" y="3563"/>
                  <a:pt x="16531" y="3569"/>
                </a:cubicBezTo>
                <a:cubicBezTo>
                  <a:pt x="16485" y="3572"/>
                  <a:pt x="16457" y="3606"/>
                  <a:pt x="16414" y="3613"/>
                </a:cubicBezTo>
                <a:cubicBezTo>
                  <a:pt x="16386" y="3618"/>
                  <a:pt x="16378" y="3592"/>
                  <a:pt x="16355" y="3592"/>
                </a:cubicBezTo>
                <a:cubicBezTo>
                  <a:pt x="16350" y="3592"/>
                  <a:pt x="16309" y="3635"/>
                  <a:pt x="16267" y="3613"/>
                </a:cubicBezTo>
                <a:cubicBezTo>
                  <a:pt x="16270" y="3577"/>
                  <a:pt x="16210" y="3604"/>
                  <a:pt x="16179" y="3592"/>
                </a:cubicBezTo>
                <a:cubicBezTo>
                  <a:pt x="16148" y="3578"/>
                  <a:pt x="16133" y="3505"/>
                  <a:pt x="16062" y="3525"/>
                </a:cubicBezTo>
                <a:cubicBezTo>
                  <a:pt x="16048" y="3551"/>
                  <a:pt x="16031" y="3575"/>
                  <a:pt x="16004" y="3592"/>
                </a:cubicBezTo>
                <a:cubicBezTo>
                  <a:pt x="15978" y="3559"/>
                  <a:pt x="15959" y="3521"/>
                  <a:pt x="15886" y="3525"/>
                </a:cubicBezTo>
                <a:cubicBezTo>
                  <a:pt x="15898" y="3609"/>
                  <a:pt x="15817" y="3549"/>
                  <a:pt x="15798" y="3547"/>
                </a:cubicBezTo>
                <a:cubicBezTo>
                  <a:pt x="15766" y="3544"/>
                  <a:pt x="15752" y="3579"/>
                  <a:pt x="15740" y="3547"/>
                </a:cubicBezTo>
                <a:cubicBezTo>
                  <a:pt x="15739" y="3488"/>
                  <a:pt x="15755" y="3418"/>
                  <a:pt x="15681" y="3415"/>
                </a:cubicBezTo>
                <a:cubicBezTo>
                  <a:pt x="15676" y="3478"/>
                  <a:pt x="15707" y="3566"/>
                  <a:pt x="15622" y="3569"/>
                </a:cubicBezTo>
                <a:cubicBezTo>
                  <a:pt x="15509" y="3528"/>
                  <a:pt x="15356" y="3584"/>
                  <a:pt x="15212" y="3547"/>
                </a:cubicBezTo>
                <a:cubicBezTo>
                  <a:pt x="15150" y="3626"/>
                  <a:pt x="14940" y="3583"/>
                  <a:pt x="14860" y="3547"/>
                </a:cubicBezTo>
                <a:cubicBezTo>
                  <a:pt x="14880" y="3665"/>
                  <a:pt x="15021" y="3621"/>
                  <a:pt x="15154" y="3613"/>
                </a:cubicBezTo>
                <a:cubicBezTo>
                  <a:pt x="15156" y="3648"/>
                  <a:pt x="15150" y="3689"/>
                  <a:pt x="15212" y="3679"/>
                </a:cubicBezTo>
                <a:cubicBezTo>
                  <a:pt x="15293" y="3689"/>
                  <a:pt x="15239" y="3598"/>
                  <a:pt x="15300" y="3592"/>
                </a:cubicBezTo>
                <a:cubicBezTo>
                  <a:pt x="15292" y="3648"/>
                  <a:pt x="15311" y="3686"/>
                  <a:pt x="15388" y="3679"/>
                </a:cubicBezTo>
                <a:cubicBezTo>
                  <a:pt x="15457" y="3673"/>
                  <a:pt x="15406" y="3575"/>
                  <a:pt x="15505" y="3592"/>
                </a:cubicBezTo>
                <a:cubicBezTo>
                  <a:pt x="15506" y="3621"/>
                  <a:pt x="15491" y="3640"/>
                  <a:pt x="15476" y="3658"/>
                </a:cubicBezTo>
                <a:cubicBezTo>
                  <a:pt x="15585" y="3680"/>
                  <a:pt x="15559" y="3602"/>
                  <a:pt x="15652" y="3613"/>
                </a:cubicBezTo>
                <a:cubicBezTo>
                  <a:pt x="15637" y="3683"/>
                  <a:pt x="15797" y="3621"/>
                  <a:pt x="15769" y="3701"/>
                </a:cubicBezTo>
                <a:cubicBezTo>
                  <a:pt x="15859" y="3717"/>
                  <a:pt x="15826" y="3641"/>
                  <a:pt x="15915" y="3658"/>
                </a:cubicBezTo>
                <a:cubicBezTo>
                  <a:pt x="15915" y="3679"/>
                  <a:pt x="15915" y="3701"/>
                  <a:pt x="15915" y="3723"/>
                </a:cubicBezTo>
                <a:cubicBezTo>
                  <a:pt x="16005" y="3690"/>
                  <a:pt x="16030" y="3730"/>
                  <a:pt x="16091" y="3701"/>
                </a:cubicBezTo>
                <a:cubicBezTo>
                  <a:pt x="16098" y="3659"/>
                  <a:pt x="16058" y="3653"/>
                  <a:pt x="16062" y="3613"/>
                </a:cubicBezTo>
                <a:cubicBezTo>
                  <a:pt x="16111" y="3613"/>
                  <a:pt x="16160" y="3613"/>
                  <a:pt x="16209" y="3613"/>
                </a:cubicBezTo>
                <a:cubicBezTo>
                  <a:pt x="16184" y="3713"/>
                  <a:pt x="16252" y="3650"/>
                  <a:pt x="16267" y="3658"/>
                </a:cubicBezTo>
                <a:cubicBezTo>
                  <a:pt x="16305" y="3674"/>
                  <a:pt x="16291" y="3755"/>
                  <a:pt x="16355" y="3723"/>
                </a:cubicBezTo>
                <a:cubicBezTo>
                  <a:pt x="16415" y="3717"/>
                  <a:pt x="16383" y="3641"/>
                  <a:pt x="16443" y="3635"/>
                </a:cubicBezTo>
                <a:cubicBezTo>
                  <a:pt x="16461" y="3665"/>
                  <a:pt x="16556" y="3638"/>
                  <a:pt x="16560" y="3679"/>
                </a:cubicBezTo>
                <a:cubicBezTo>
                  <a:pt x="16526" y="3683"/>
                  <a:pt x="16528" y="3714"/>
                  <a:pt x="16531" y="3745"/>
                </a:cubicBezTo>
                <a:cubicBezTo>
                  <a:pt x="16652" y="3751"/>
                  <a:pt x="16645" y="3716"/>
                  <a:pt x="16736" y="3745"/>
                </a:cubicBezTo>
                <a:cubicBezTo>
                  <a:pt x="16740" y="3704"/>
                  <a:pt x="16755" y="3672"/>
                  <a:pt x="16795" y="3658"/>
                </a:cubicBezTo>
                <a:cubicBezTo>
                  <a:pt x="16799" y="3683"/>
                  <a:pt x="16790" y="3719"/>
                  <a:pt x="16824" y="3723"/>
                </a:cubicBezTo>
                <a:cubicBezTo>
                  <a:pt x="16842" y="3677"/>
                  <a:pt x="16881" y="3648"/>
                  <a:pt x="16941" y="3635"/>
                </a:cubicBezTo>
                <a:cubicBezTo>
                  <a:pt x="16936" y="3728"/>
                  <a:pt x="16986" y="3635"/>
                  <a:pt x="17029" y="3635"/>
                </a:cubicBezTo>
                <a:cubicBezTo>
                  <a:pt x="17039" y="3674"/>
                  <a:pt x="17117" y="3771"/>
                  <a:pt x="17176" y="3701"/>
                </a:cubicBezTo>
                <a:cubicBezTo>
                  <a:pt x="17103" y="3735"/>
                  <a:pt x="17090" y="3626"/>
                  <a:pt x="17146" y="3635"/>
                </a:cubicBezTo>
                <a:cubicBezTo>
                  <a:pt x="17213" y="3650"/>
                  <a:pt x="17293" y="3701"/>
                  <a:pt x="17234" y="3745"/>
                </a:cubicBezTo>
                <a:cubicBezTo>
                  <a:pt x="17327" y="3770"/>
                  <a:pt x="17305" y="3711"/>
                  <a:pt x="17352" y="3701"/>
                </a:cubicBezTo>
                <a:cubicBezTo>
                  <a:pt x="17429" y="3695"/>
                  <a:pt x="17374" y="3786"/>
                  <a:pt x="17469" y="3767"/>
                </a:cubicBezTo>
                <a:cubicBezTo>
                  <a:pt x="17470" y="3680"/>
                  <a:pt x="17583" y="3677"/>
                  <a:pt x="17674" y="3658"/>
                </a:cubicBezTo>
                <a:cubicBezTo>
                  <a:pt x="17738" y="3662"/>
                  <a:pt x="17832" y="3756"/>
                  <a:pt x="17879" y="3701"/>
                </a:cubicBezTo>
                <a:cubicBezTo>
                  <a:pt x="17834" y="3696"/>
                  <a:pt x="17875" y="3665"/>
                  <a:pt x="17909" y="3658"/>
                </a:cubicBezTo>
                <a:cubicBezTo>
                  <a:pt x="17906" y="3696"/>
                  <a:pt x="17915" y="3726"/>
                  <a:pt x="17938" y="3745"/>
                </a:cubicBezTo>
                <a:cubicBezTo>
                  <a:pt x="18093" y="3695"/>
                  <a:pt x="18029" y="3788"/>
                  <a:pt x="18172" y="3789"/>
                </a:cubicBezTo>
                <a:cubicBezTo>
                  <a:pt x="18184" y="3736"/>
                  <a:pt x="18119" y="3741"/>
                  <a:pt x="18143" y="3679"/>
                </a:cubicBezTo>
                <a:cubicBezTo>
                  <a:pt x="18183" y="3680"/>
                  <a:pt x="18207" y="3669"/>
                  <a:pt x="18231" y="3658"/>
                </a:cubicBezTo>
                <a:cubicBezTo>
                  <a:pt x="18313" y="3656"/>
                  <a:pt x="18311" y="3753"/>
                  <a:pt x="18377" y="3701"/>
                </a:cubicBezTo>
                <a:cubicBezTo>
                  <a:pt x="18375" y="3740"/>
                  <a:pt x="18384" y="3770"/>
                  <a:pt x="18406" y="3789"/>
                </a:cubicBezTo>
                <a:cubicBezTo>
                  <a:pt x="18665" y="3800"/>
                  <a:pt x="18709" y="3797"/>
                  <a:pt x="18963" y="3812"/>
                </a:cubicBezTo>
                <a:cubicBezTo>
                  <a:pt x="18944" y="3731"/>
                  <a:pt x="19027" y="3726"/>
                  <a:pt x="19022" y="3658"/>
                </a:cubicBezTo>
                <a:cubicBezTo>
                  <a:pt x="19097" y="3655"/>
                  <a:pt x="19136" y="3625"/>
                  <a:pt x="19139" y="3569"/>
                </a:cubicBezTo>
                <a:cubicBezTo>
                  <a:pt x="19059" y="3522"/>
                  <a:pt x="19052" y="3594"/>
                  <a:pt x="18993" y="3569"/>
                </a:cubicBezTo>
                <a:cubicBezTo>
                  <a:pt x="18996" y="3571"/>
                  <a:pt x="18967" y="3494"/>
                  <a:pt x="18963" y="3547"/>
                </a:cubicBezTo>
                <a:cubicBezTo>
                  <a:pt x="18959" y="3620"/>
                  <a:pt x="18804" y="3566"/>
                  <a:pt x="18788" y="3569"/>
                </a:cubicBezTo>
                <a:cubicBezTo>
                  <a:pt x="18803" y="3566"/>
                  <a:pt x="18754" y="3594"/>
                  <a:pt x="18759" y="3592"/>
                </a:cubicBezTo>
                <a:cubicBezTo>
                  <a:pt x="18701" y="3632"/>
                  <a:pt x="18674" y="3598"/>
                  <a:pt x="18612" y="3592"/>
                </a:cubicBezTo>
                <a:cubicBezTo>
                  <a:pt x="18519" y="3581"/>
                  <a:pt x="18452" y="3598"/>
                  <a:pt x="18436" y="3613"/>
                </a:cubicBezTo>
                <a:cubicBezTo>
                  <a:pt x="18430" y="3618"/>
                  <a:pt x="18388" y="3609"/>
                  <a:pt x="18377" y="3613"/>
                </a:cubicBezTo>
                <a:cubicBezTo>
                  <a:pt x="18358" y="3618"/>
                  <a:pt x="18336" y="3633"/>
                  <a:pt x="18319" y="3635"/>
                </a:cubicBezTo>
                <a:cubicBezTo>
                  <a:pt x="18289" y="3637"/>
                  <a:pt x="18299" y="3615"/>
                  <a:pt x="18289" y="3613"/>
                </a:cubicBezTo>
                <a:cubicBezTo>
                  <a:pt x="18261" y="3608"/>
                  <a:pt x="18253" y="3638"/>
                  <a:pt x="18231" y="3635"/>
                </a:cubicBezTo>
                <a:cubicBezTo>
                  <a:pt x="18221" y="3633"/>
                  <a:pt x="18209" y="3597"/>
                  <a:pt x="18172" y="3613"/>
                </a:cubicBezTo>
                <a:cubicBezTo>
                  <a:pt x="18149" y="3602"/>
                  <a:pt x="18162" y="3562"/>
                  <a:pt x="18143" y="3547"/>
                </a:cubicBezTo>
                <a:cubicBezTo>
                  <a:pt x="18117" y="3529"/>
                  <a:pt x="18026" y="3562"/>
                  <a:pt x="18055" y="3503"/>
                </a:cubicBezTo>
                <a:cubicBezTo>
                  <a:pt x="18071" y="3503"/>
                  <a:pt x="18088" y="3485"/>
                  <a:pt x="18055" y="3481"/>
                </a:cubicBezTo>
                <a:cubicBezTo>
                  <a:pt x="18043" y="3518"/>
                  <a:pt x="18017" y="3476"/>
                  <a:pt x="17967" y="3481"/>
                </a:cubicBezTo>
                <a:close/>
                <a:moveTo>
                  <a:pt x="53637" y="3415"/>
                </a:moveTo>
                <a:cubicBezTo>
                  <a:pt x="53697" y="3443"/>
                  <a:pt x="53691" y="3521"/>
                  <a:pt x="53812" y="3503"/>
                </a:cubicBezTo>
                <a:cubicBezTo>
                  <a:pt x="53812" y="3466"/>
                  <a:pt x="53812" y="3430"/>
                  <a:pt x="53812" y="3392"/>
                </a:cubicBezTo>
                <a:cubicBezTo>
                  <a:pt x="53745" y="3437"/>
                  <a:pt x="53648" y="3352"/>
                  <a:pt x="53579" y="3415"/>
                </a:cubicBezTo>
                <a:cubicBezTo>
                  <a:pt x="53598" y="3415"/>
                  <a:pt x="53618" y="3415"/>
                  <a:pt x="53637" y="3415"/>
                </a:cubicBezTo>
                <a:close/>
                <a:moveTo>
                  <a:pt x="39070" y="3392"/>
                </a:moveTo>
                <a:cubicBezTo>
                  <a:pt x="38904" y="3383"/>
                  <a:pt x="39027" y="3476"/>
                  <a:pt x="39070" y="3392"/>
                </a:cubicBezTo>
                <a:close/>
                <a:moveTo>
                  <a:pt x="38162" y="3392"/>
                </a:moveTo>
                <a:cubicBezTo>
                  <a:pt x="38138" y="3526"/>
                  <a:pt x="38296" y="3407"/>
                  <a:pt x="38162" y="3392"/>
                </a:cubicBezTo>
                <a:close/>
                <a:moveTo>
                  <a:pt x="37898" y="3481"/>
                </a:moveTo>
                <a:cubicBezTo>
                  <a:pt x="37898" y="3452"/>
                  <a:pt x="37898" y="3422"/>
                  <a:pt x="37898" y="3392"/>
                </a:cubicBezTo>
                <a:cubicBezTo>
                  <a:pt x="37868" y="3392"/>
                  <a:pt x="37839" y="3392"/>
                  <a:pt x="37810" y="3392"/>
                </a:cubicBezTo>
                <a:cubicBezTo>
                  <a:pt x="37801" y="3451"/>
                  <a:pt x="37821" y="3488"/>
                  <a:pt x="37898" y="3481"/>
                </a:cubicBezTo>
                <a:close/>
                <a:moveTo>
                  <a:pt x="36403" y="3459"/>
                </a:moveTo>
                <a:cubicBezTo>
                  <a:pt x="36407" y="3433"/>
                  <a:pt x="36455" y="3409"/>
                  <a:pt x="36403" y="3392"/>
                </a:cubicBezTo>
                <a:cubicBezTo>
                  <a:pt x="36398" y="3419"/>
                  <a:pt x="36351" y="3443"/>
                  <a:pt x="36403" y="3459"/>
                </a:cubicBezTo>
                <a:close/>
                <a:moveTo>
                  <a:pt x="35201" y="3459"/>
                </a:moveTo>
                <a:cubicBezTo>
                  <a:pt x="35177" y="3440"/>
                  <a:pt x="35199" y="3388"/>
                  <a:pt x="35143" y="3392"/>
                </a:cubicBezTo>
                <a:cubicBezTo>
                  <a:pt x="35150" y="3466"/>
                  <a:pt x="35268" y="3509"/>
                  <a:pt x="35201" y="3459"/>
                </a:cubicBezTo>
                <a:close/>
                <a:moveTo>
                  <a:pt x="34029" y="3392"/>
                </a:moveTo>
                <a:cubicBezTo>
                  <a:pt x="33940" y="3467"/>
                  <a:pt x="34137" y="3460"/>
                  <a:pt x="34029" y="3392"/>
                </a:cubicBezTo>
                <a:close/>
                <a:moveTo>
                  <a:pt x="24679" y="3481"/>
                </a:moveTo>
                <a:cubicBezTo>
                  <a:pt x="24756" y="3488"/>
                  <a:pt x="24754" y="3435"/>
                  <a:pt x="24767" y="3392"/>
                </a:cubicBezTo>
                <a:cubicBezTo>
                  <a:pt x="24690" y="3386"/>
                  <a:pt x="24691" y="3439"/>
                  <a:pt x="24679" y="3481"/>
                </a:cubicBezTo>
                <a:close/>
                <a:moveTo>
                  <a:pt x="40301" y="3415"/>
                </a:moveTo>
                <a:cubicBezTo>
                  <a:pt x="40368" y="3421"/>
                  <a:pt x="40412" y="3410"/>
                  <a:pt x="40418" y="3371"/>
                </a:cubicBezTo>
                <a:cubicBezTo>
                  <a:pt x="40352" y="3365"/>
                  <a:pt x="40308" y="3376"/>
                  <a:pt x="40301" y="3415"/>
                </a:cubicBezTo>
                <a:close/>
                <a:moveTo>
                  <a:pt x="40008" y="3392"/>
                </a:moveTo>
                <a:cubicBezTo>
                  <a:pt x="39998" y="3376"/>
                  <a:pt x="39930" y="3367"/>
                  <a:pt x="39920" y="3392"/>
                </a:cubicBezTo>
                <a:cubicBezTo>
                  <a:pt x="39901" y="3444"/>
                  <a:pt x="40034" y="3440"/>
                  <a:pt x="40008" y="3392"/>
                </a:cubicBezTo>
                <a:close/>
                <a:moveTo>
                  <a:pt x="38395" y="3437"/>
                </a:moveTo>
                <a:cubicBezTo>
                  <a:pt x="38395" y="3422"/>
                  <a:pt x="38395" y="3407"/>
                  <a:pt x="38395" y="3392"/>
                </a:cubicBezTo>
                <a:cubicBezTo>
                  <a:pt x="38395" y="3379"/>
                  <a:pt x="38392" y="3367"/>
                  <a:pt x="38366" y="3371"/>
                </a:cubicBezTo>
                <a:cubicBezTo>
                  <a:pt x="38376" y="3440"/>
                  <a:pt x="38282" y="3315"/>
                  <a:pt x="38279" y="3392"/>
                </a:cubicBezTo>
                <a:cubicBezTo>
                  <a:pt x="38359" y="3377"/>
                  <a:pt x="38338" y="3437"/>
                  <a:pt x="38395" y="3437"/>
                </a:cubicBezTo>
                <a:close/>
                <a:moveTo>
                  <a:pt x="37282" y="3415"/>
                </a:moveTo>
                <a:cubicBezTo>
                  <a:pt x="37333" y="3416"/>
                  <a:pt x="37357" y="3398"/>
                  <a:pt x="37370" y="3371"/>
                </a:cubicBezTo>
                <a:cubicBezTo>
                  <a:pt x="37320" y="3370"/>
                  <a:pt x="37295" y="3388"/>
                  <a:pt x="37282" y="3415"/>
                </a:cubicBezTo>
                <a:close/>
                <a:moveTo>
                  <a:pt x="34292" y="3437"/>
                </a:moveTo>
                <a:cubicBezTo>
                  <a:pt x="34297" y="3411"/>
                  <a:pt x="34345" y="3388"/>
                  <a:pt x="34292" y="3371"/>
                </a:cubicBezTo>
                <a:cubicBezTo>
                  <a:pt x="34289" y="3397"/>
                  <a:pt x="34240" y="3421"/>
                  <a:pt x="34292" y="3437"/>
                </a:cubicBezTo>
                <a:close/>
                <a:moveTo>
                  <a:pt x="55073" y="3349"/>
                </a:moveTo>
                <a:cubicBezTo>
                  <a:pt x="55049" y="3482"/>
                  <a:pt x="55207" y="3364"/>
                  <a:pt x="55073" y="3349"/>
                </a:cubicBezTo>
                <a:close/>
                <a:moveTo>
                  <a:pt x="41415" y="3415"/>
                </a:moveTo>
                <a:cubicBezTo>
                  <a:pt x="41434" y="3415"/>
                  <a:pt x="41455" y="3415"/>
                  <a:pt x="41474" y="3415"/>
                </a:cubicBezTo>
                <a:cubicBezTo>
                  <a:pt x="41474" y="3392"/>
                  <a:pt x="41497" y="3389"/>
                  <a:pt x="41503" y="3371"/>
                </a:cubicBezTo>
                <a:cubicBezTo>
                  <a:pt x="41485" y="3365"/>
                  <a:pt x="41390" y="3316"/>
                  <a:pt x="41385" y="3371"/>
                </a:cubicBezTo>
                <a:cubicBezTo>
                  <a:pt x="41408" y="3376"/>
                  <a:pt x="41420" y="3389"/>
                  <a:pt x="41415" y="3415"/>
                </a:cubicBezTo>
                <a:close/>
                <a:moveTo>
                  <a:pt x="34732" y="3459"/>
                </a:moveTo>
                <a:cubicBezTo>
                  <a:pt x="34810" y="3466"/>
                  <a:pt x="34808" y="3413"/>
                  <a:pt x="34821" y="3371"/>
                </a:cubicBezTo>
                <a:cubicBezTo>
                  <a:pt x="34786" y="3368"/>
                  <a:pt x="34754" y="3332"/>
                  <a:pt x="34732" y="3371"/>
                </a:cubicBezTo>
                <a:cubicBezTo>
                  <a:pt x="34820" y="3385"/>
                  <a:pt x="34704" y="3418"/>
                  <a:pt x="34732" y="3459"/>
                </a:cubicBezTo>
                <a:close/>
                <a:moveTo>
                  <a:pt x="17820" y="3392"/>
                </a:moveTo>
                <a:cubicBezTo>
                  <a:pt x="17840" y="3392"/>
                  <a:pt x="17859" y="3392"/>
                  <a:pt x="17879" y="3392"/>
                </a:cubicBezTo>
                <a:cubicBezTo>
                  <a:pt x="17879" y="3379"/>
                  <a:pt x="17879" y="3364"/>
                  <a:pt x="17879" y="3349"/>
                </a:cubicBezTo>
                <a:cubicBezTo>
                  <a:pt x="17859" y="3349"/>
                  <a:pt x="17840" y="3349"/>
                  <a:pt x="17820" y="3349"/>
                </a:cubicBezTo>
                <a:cubicBezTo>
                  <a:pt x="17820" y="3364"/>
                  <a:pt x="17820" y="3379"/>
                  <a:pt x="17820" y="3392"/>
                </a:cubicBezTo>
                <a:close/>
                <a:moveTo>
                  <a:pt x="40829" y="3415"/>
                </a:moveTo>
                <a:cubicBezTo>
                  <a:pt x="40822" y="3413"/>
                  <a:pt x="40871" y="3382"/>
                  <a:pt x="40887" y="3415"/>
                </a:cubicBezTo>
                <a:cubicBezTo>
                  <a:pt x="40886" y="3385"/>
                  <a:pt x="40901" y="3367"/>
                  <a:pt x="40917" y="3349"/>
                </a:cubicBezTo>
                <a:cubicBezTo>
                  <a:pt x="40896" y="3332"/>
                  <a:pt x="40753" y="3299"/>
                  <a:pt x="40741" y="3349"/>
                </a:cubicBezTo>
                <a:cubicBezTo>
                  <a:pt x="40792" y="3386"/>
                  <a:pt x="40778" y="3400"/>
                  <a:pt x="40829" y="3415"/>
                </a:cubicBezTo>
                <a:close/>
                <a:moveTo>
                  <a:pt x="26438" y="3349"/>
                </a:moveTo>
                <a:cubicBezTo>
                  <a:pt x="26438" y="3364"/>
                  <a:pt x="26438" y="3379"/>
                  <a:pt x="26438" y="3392"/>
                </a:cubicBezTo>
                <a:cubicBezTo>
                  <a:pt x="26510" y="3427"/>
                  <a:pt x="26523" y="3318"/>
                  <a:pt x="26466" y="3326"/>
                </a:cubicBezTo>
                <a:cubicBezTo>
                  <a:pt x="26466" y="3340"/>
                  <a:pt x="26462" y="3353"/>
                  <a:pt x="26438" y="3349"/>
                </a:cubicBezTo>
                <a:close/>
                <a:moveTo>
                  <a:pt x="25998" y="3437"/>
                </a:moveTo>
                <a:cubicBezTo>
                  <a:pt x="25995" y="3398"/>
                  <a:pt x="26004" y="3368"/>
                  <a:pt x="26027" y="3349"/>
                </a:cubicBezTo>
                <a:cubicBezTo>
                  <a:pt x="25990" y="3347"/>
                  <a:pt x="25987" y="3320"/>
                  <a:pt x="25939" y="3326"/>
                </a:cubicBezTo>
                <a:cubicBezTo>
                  <a:pt x="25922" y="3379"/>
                  <a:pt x="25894" y="3430"/>
                  <a:pt x="25998" y="3437"/>
                </a:cubicBezTo>
                <a:close/>
                <a:moveTo>
                  <a:pt x="42294" y="3371"/>
                </a:moveTo>
                <a:cubicBezTo>
                  <a:pt x="42296" y="3358"/>
                  <a:pt x="42299" y="3345"/>
                  <a:pt x="42323" y="3349"/>
                </a:cubicBezTo>
                <a:cubicBezTo>
                  <a:pt x="42320" y="3322"/>
                  <a:pt x="42315" y="3296"/>
                  <a:pt x="42265" y="3305"/>
                </a:cubicBezTo>
                <a:cubicBezTo>
                  <a:pt x="42269" y="3331"/>
                  <a:pt x="42260" y="3367"/>
                  <a:pt x="42294" y="3371"/>
                </a:cubicBezTo>
                <a:close/>
                <a:moveTo>
                  <a:pt x="28782" y="3415"/>
                </a:moveTo>
                <a:cubicBezTo>
                  <a:pt x="28875" y="3448"/>
                  <a:pt x="28923" y="3289"/>
                  <a:pt x="28812" y="3305"/>
                </a:cubicBezTo>
                <a:cubicBezTo>
                  <a:pt x="28787" y="3331"/>
                  <a:pt x="28773" y="3364"/>
                  <a:pt x="28782" y="3415"/>
                </a:cubicBezTo>
                <a:close/>
                <a:moveTo>
                  <a:pt x="26116" y="3437"/>
                </a:moveTo>
                <a:cubicBezTo>
                  <a:pt x="26183" y="3440"/>
                  <a:pt x="26125" y="3539"/>
                  <a:pt x="26144" y="3569"/>
                </a:cubicBezTo>
                <a:cubicBezTo>
                  <a:pt x="26243" y="3577"/>
                  <a:pt x="26194" y="3473"/>
                  <a:pt x="26232" y="3437"/>
                </a:cubicBezTo>
                <a:cubicBezTo>
                  <a:pt x="26212" y="3401"/>
                  <a:pt x="26089" y="3442"/>
                  <a:pt x="26116" y="3371"/>
                </a:cubicBezTo>
                <a:cubicBezTo>
                  <a:pt x="26186" y="3362"/>
                  <a:pt x="26179" y="3412"/>
                  <a:pt x="26262" y="3392"/>
                </a:cubicBezTo>
                <a:cubicBezTo>
                  <a:pt x="26298" y="3322"/>
                  <a:pt x="26167" y="3376"/>
                  <a:pt x="26203" y="3305"/>
                </a:cubicBezTo>
                <a:cubicBezTo>
                  <a:pt x="26174" y="3305"/>
                  <a:pt x="26144" y="3305"/>
                  <a:pt x="26116" y="3305"/>
                </a:cubicBezTo>
                <a:cubicBezTo>
                  <a:pt x="26067" y="3362"/>
                  <a:pt x="26073" y="3436"/>
                  <a:pt x="26116" y="3437"/>
                </a:cubicBezTo>
                <a:close/>
                <a:moveTo>
                  <a:pt x="25851" y="3371"/>
                </a:moveTo>
                <a:cubicBezTo>
                  <a:pt x="25859" y="3341"/>
                  <a:pt x="25833" y="3284"/>
                  <a:pt x="25822" y="3326"/>
                </a:cubicBezTo>
                <a:cubicBezTo>
                  <a:pt x="25814" y="3357"/>
                  <a:pt x="25840" y="3413"/>
                  <a:pt x="25851" y="3371"/>
                </a:cubicBezTo>
                <a:close/>
                <a:moveTo>
                  <a:pt x="42792" y="3371"/>
                </a:moveTo>
                <a:cubicBezTo>
                  <a:pt x="42830" y="3341"/>
                  <a:pt x="42831" y="3289"/>
                  <a:pt x="42762" y="3283"/>
                </a:cubicBezTo>
                <a:cubicBezTo>
                  <a:pt x="42768" y="3316"/>
                  <a:pt x="42753" y="3364"/>
                  <a:pt x="42792" y="3371"/>
                </a:cubicBezTo>
                <a:close/>
                <a:moveTo>
                  <a:pt x="40154" y="3326"/>
                </a:moveTo>
                <a:cubicBezTo>
                  <a:pt x="40174" y="3326"/>
                  <a:pt x="40194" y="3326"/>
                  <a:pt x="40213" y="3326"/>
                </a:cubicBezTo>
                <a:cubicBezTo>
                  <a:pt x="40213" y="3313"/>
                  <a:pt x="40213" y="3298"/>
                  <a:pt x="40213" y="3283"/>
                </a:cubicBezTo>
                <a:cubicBezTo>
                  <a:pt x="40194" y="3283"/>
                  <a:pt x="40174" y="3283"/>
                  <a:pt x="40154" y="3283"/>
                </a:cubicBezTo>
                <a:cubicBezTo>
                  <a:pt x="40154" y="3298"/>
                  <a:pt x="40154" y="3313"/>
                  <a:pt x="40154" y="3326"/>
                </a:cubicBezTo>
                <a:close/>
                <a:moveTo>
                  <a:pt x="37282" y="3326"/>
                </a:moveTo>
                <a:cubicBezTo>
                  <a:pt x="37302" y="3326"/>
                  <a:pt x="37321" y="3326"/>
                  <a:pt x="37341" y="3326"/>
                </a:cubicBezTo>
                <a:cubicBezTo>
                  <a:pt x="37341" y="3313"/>
                  <a:pt x="37341" y="3298"/>
                  <a:pt x="37341" y="3283"/>
                </a:cubicBezTo>
                <a:cubicBezTo>
                  <a:pt x="37321" y="3283"/>
                  <a:pt x="37302" y="3283"/>
                  <a:pt x="37282" y="3283"/>
                </a:cubicBezTo>
                <a:cubicBezTo>
                  <a:pt x="37282" y="3298"/>
                  <a:pt x="37282" y="3313"/>
                  <a:pt x="37282" y="3326"/>
                </a:cubicBezTo>
                <a:close/>
                <a:moveTo>
                  <a:pt x="36843" y="3349"/>
                </a:moveTo>
                <a:cubicBezTo>
                  <a:pt x="36797" y="3343"/>
                  <a:pt x="36822" y="3301"/>
                  <a:pt x="36843" y="3283"/>
                </a:cubicBezTo>
                <a:cubicBezTo>
                  <a:pt x="36722" y="3245"/>
                  <a:pt x="36801" y="3446"/>
                  <a:pt x="36843" y="3349"/>
                </a:cubicBezTo>
                <a:close/>
                <a:moveTo>
                  <a:pt x="44112" y="3371"/>
                </a:moveTo>
                <a:cubicBezTo>
                  <a:pt x="44119" y="3340"/>
                  <a:pt x="44160" y="3334"/>
                  <a:pt x="44170" y="3305"/>
                </a:cubicBezTo>
                <a:cubicBezTo>
                  <a:pt x="44112" y="3298"/>
                  <a:pt x="44112" y="3334"/>
                  <a:pt x="44082" y="3349"/>
                </a:cubicBezTo>
                <a:cubicBezTo>
                  <a:pt x="44078" y="3308"/>
                  <a:pt x="44063" y="3275"/>
                  <a:pt x="44023" y="3260"/>
                </a:cubicBezTo>
                <a:cubicBezTo>
                  <a:pt x="44010" y="3330"/>
                  <a:pt x="44060" y="3350"/>
                  <a:pt x="44112" y="3371"/>
                </a:cubicBezTo>
                <a:close/>
                <a:moveTo>
                  <a:pt x="43731" y="3326"/>
                </a:moveTo>
                <a:cubicBezTo>
                  <a:pt x="43794" y="3331"/>
                  <a:pt x="43823" y="3308"/>
                  <a:pt x="43818" y="3260"/>
                </a:cubicBezTo>
                <a:cubicBezTo>
                  <a:pt x="43740" y="3245"/>
                  <a:pt x="43761" y="3307"/>
                  <a:pt x="43731" y="3326"/>
                </a:cubicBezTo>
                <a:close/>
                <a:moveTo>
                  <a:pt x="36257" y="3326"/>
                </a:moveTo>
                <a:cubicBezTo>
                  <a:pt x="36276" y="3326"/>
                  <a:pt x="36296" y="3326"/>
                  <a:pt x="36315" y="3326"/>
                </a:cubicBezTo>
                <a:cubicBezTo>
                  <a:pt x="36348" y="3295"/>
                  <a:pt x="36346" y="3273"/>
                  <a:pt x="36286" y="3260"/>
                </a:cubicBezTo>
                <a:cubicBezTo>
                  <a:pt x="36284" y="3289"/>
                  <a:pt x="36249" y="3292"/>
                  <a:pt x="36257" y="3326"/>
                </a:cubicBezTo>
                <a:close/>
                <a:moveTo>
                  <a:pt x="44287" y="3349"/>
                </a:moveTo>
                <a:cubicBezTo>
                  <a:pt x="44411" y="3366"/>
                  <a:pt x="44387" y="3230"/>
                  <a:pt x="44287" y="3239"/>
                </a:cubicBezTo>
                <a:cubicBezTo>
                  <a:pt x="44305" y="3309"/>
                  <a:pt x="44232" y="3307"/>
                  <a:pt x="44287" y="3349"/>
                </a:cubicBezTo>
                <a:close/>
                <a:moveTo>
                  <a:pt x="37810" y="3283"/>
                </a:moveTo>
                <a:cubicBezTo>
                  <a:pt x="37860" y="3284"/>
                  <a:pt x="37885" y="3266"/>
                  <a:pt x="37898" y="3239"/>
                </a:cubicBezTo>
                <a:cubicBezTo>
                  <a:pt x="37847" y="3238"/>
                  <a:pt x="37822" y="3256"/>
                  <a:pt x="37810" y="3283"/>
                </a:cubicBezTo>
                <a:close/>
                <a:moveTo>
                  <a:pt x="37458" y="3326"/>
                </a:moveTo>
                <a:cubicBezTo>
                  <a:pt x="37497" y="3326"/>
                  <a:pt x="37536" y="3326"/>
                  <a:pt x="37575" y="3326"/>
                </a:cubicBezTo>
                <a:cubicBezTo>
                  <a:pt x="37583" y="3277"/>
                  <a:pt x="37569" y="3244"/>
                  <a:pt x="37517" y="3239"/>
                </a:cubicBezTo>
                <a:cubicBezTo>
                  <a:pt x="37517" y="3283"/>
                  <a:pt x="37436" y="3266"/>
                  <a:pt x="37458" y="3326"/>
                </a:cubicBezTo>
                <a:close/>
                <a:moveTo>
                  <a:pt x="36930" y="3326"/>
                </a:moveTo>
                <a:cubicBezTo>
                  <a:pt x="36930" y="3328"/>
                  <a:pt x="36902" y="3325"/>
                  <a:pt x="36901" y="3326"/>
                </a:cubicBezTo>
                <a:cubicBezTo>
                  <a:pt x="36883" y="3373"/>
                  <a:pt x="36904" y="3412"/>
                  <a:pt x="36872" y="3459"/>
                </a:cubicBezTo>
                <a:cubicBezTo>
                  <a:pt x="36951" y="3464"/>
                  <a:pt x="36953" y="3385"/>
                  <a:pt x="36960" y="3349"/>
                </a:cubicBezTo>
                <a:cubicBezTo>
                  <a:pt x="36969" y="3308"/>
                  <a:pt x="36921" y="3268"/>
                  <a:pt x="36960" y="3239"/>
                </a:cubicBezTo>
                <a:cubicBezTo>
                  <a:pt x="36842" y="3221"/>
                  <a:pt x="36936" y="3305"/>
                  <a:pt x="36930" y="3326"/>
                </a:cubicBezTo>
                <a:close/>
                <a:moveTo>
                  <a:pt x="34850" y="3239"/>
                </a:moveTo>
                <a:cubicBezTo>
                  <a:pt x="34785" y="3380"/>
                  <a:pt x="34955" y="3298"/>
                  <a:pt x="34850" y="3239"/>
                </a:cubicBezTo>
                <a:close/>
                <a:moveTo>
                  <a:pt x="30219" y="3260"/>
                </a:moveTo>
                <a:cubicBezTo>
                  <a:pt x="30213" y="3308"/>
                  <a:pt x="30243" y="3331"/>
                  <a:pt x="30306" y="3326"/>
                </a:cubicBezTo>
                <a:cubicBezTo>
                  <a:pt x="30300" y="3286"/>
                  <a:pt x="30339" y="3278"/>
                  <a:pt x="30336" y="3239"/>
                </a:cubicBezTo>
                <a:cubicBezTo>
                  <a:pt x="30285" y="3237"/>
                  <a:pt x="30245" y="3244"/>
                  <a:pt x="30219" y="3260"/>
                </a:cubicBezTo>
                <a:close/>
                <a:moveTo>
                  <a:pt x="45284" y="3239"/>
                </a:moveTo>
                <a:cubicBezTo>
                  <a:pt x="45073" y="3175"/>
                  <a:pt x="45242" y="3299"/>
                  <a:pt x="45284" y="3239"/>
                </a:cubicBezTo>
                <a:close/>
                <a:moveTo>
                  <a:pt x="37018" y="3260"/>
                </a:moveTo>
                <a:cubicBezTo>
                  <a:pt x="37038" y="3260"/>
                  <a:pt x="37058" y="3260"/>
                  <a:pt x="37077" y="3260"/>
                </a:cubicBezTo>
                <a:cubicBezTo>
                  <a:pt x="37077" y="3246"/>
                  <a:pt x="37077" y="3232"/>
                  <a:pt x="37077" y="3217"/>
                </a:cubicBezTo>
                <a:cubicBezTo>
                  <a:pt x="37058" y="3217"/>
                  <a:pt x="37038" y="3217"/>
                  <a:pt x="37018" y="3217"/>
                </a:cubicBezTo>
                <a:cubicBezTo>
                  <a:pt x="37018" y="3232"/>
                  <a:pt x="37018" y="3246"/>
                  <a:pt x="37018" y="3260"/>
                </a:cubicBezTo>
                <a:close/>
                <a:moveTo>
                  <a:pt x="36022" y="3326"/>
                </a:moveTo>
                <a:cubicBezTo>
                  <a:pt x="36042" y="3304"/>
                  <a:pt x="36040" y="3245"/>
                  <a:pt x="35993" y="3217"/>
                </a:cubicBezTo>
                <a:cubicBezTo>
                  <a:pt x="35935" y="3268"/>
                  <a:pt x="36019" y="3330"/>
                  <a:pt x="36022" y="3326"/>
                </a:cubicBezTo>
                <a:close/>
                <a:moveTo>
                  <a:pt x="35085" y="3260"/>
                </a:moveTo>
                <a:cubicBezTo>
                  <a:pt x="35139" y="3247"/>
                  <a:pt x="34927" y="3248"/>
                  <a:pt x="34967" y="3283"/>
                </a:cubicBezTo>
                <a:cubicBezTo>
                  <a:pt x="35065" y="3276"/>
                  <a:pt x="35221" y="3313"/>
                  <a:pt x="35201" y="3217"/>
                </a:cubicBezTo>
                <a:cubicBezTo>
                  <a:pt x="35134" y="3212"/>
                  <a:pt x="35124" y="3251"/>
                  <a:pt x="35085" y="3260"/>
                </a:cubicBezTo>
                <a:close/>
                <a:moveTo>
                  <a:pt x="40799" y="3239"/>
                </a:moveTo>
                <a:cubicBezTo>
                  <a:pt x="40845" y="3236"/>
                  <a:pt x="40901" y="3241"/>
                  <a:pt x="40887" y="3195"/>
                </a:cubicBezTo>
                <a:cubicBezTo>
                  <a:pt x="40868" y="3195"/>
                  <a:pt x="40848" y="3195"/>
                  <a:pt x="40829" y="3195"/>
                </a:cubicBezTo>
                <a:cubicBezTo>
                  <a:pt x="40829" y="3217"/>
                  <a:pt x="40805" y="3221"/>
                  <a:pt x="40799" y="3239"/>
                </a:cubicBezTo>
                <a:close/>
                <a:moveTo>
                  <a:pt x="40096" y="3260"/>
                </a:moveTo>
                <a:cubicBezTo>
                  <a:pt x="40098" y="3247"/>
                  <a:pt x="40100" y="3235"/>
                  <a:pt x="40125" y="3239"/>
                </a:cubicBezTo>
                <a:cubicBezTo>
                  <a:pt x="40122" y="3212"/>
                  <a:pt x="40116" y="3187"/>
                  <a:pt x="40067" y="3195"/>
                </a:cubicBezTo>
                <a:cubicBezTo>
                  <a:pt x="40071" y="3221"/>
                  <a:pt x="40061" y="3257"/>
                  <a:pt x="40096" y="3260"/>
                </a:cubicBezTo>
                <a:close/>
                <a:moveTo>
                  <a:pt x="39422" y="3239"/>
                </a:moveTo>
                <a:cubicBezTo>
                  <a:pt x="39473" y="3240"/>
                  <a:pt x="39497" y="3221"/>
                  <a:pt x="39510" y="3195"/>
                </a:cubicBezTo>
                <a:cubicBezTo>
                  <a:pt x="39464" y="3197"/>
                  <a:pt x="39408" y="3191"/>
                  <a:pt x="39422" y="3239"/>
                </a:cubicBezTo>
                <a:close/>
                <a:moveTo>
                  <a:pt x="38279" y="3239"/>
                </a:moveTo>
                <a:cubicBezTo>
                  <a:pt x="38324" y="3245"/>
                  <a:pt x="38299" y="3287"/>
                  <a:pt x="38279" y="3305"/>
                </a:cubicBezTo>
                <a:cubicBezTo>
                  <a:pt x="38331" y="3308"/>
                  <a:pt x="38347" y="3283"/>
                  <a:pt x="38338" y="3239"/>
                </a:cubicBezTo>
                <a:cubicBezTo>
                  <a:pt x="38372" y="3228"/>
                  <a:pt x="38404" y="3215"/>
                  <a:pt x="38425" y="3195"/>
                </a:cubicBezTo>
                <a:cubicBezTo>
                  <a:pt x="38353" y="3191"/>
                  <a:pt x="38304" y="3206"/>
                  <a:pt x="38279" y="3239"/>
                </a:cubicBezTo>
                <a:close/>
                <a:moveTo>
                  <a:pt x="47541" y="3217"/>
                </a:moveTo>
                <a:cubicBezTo>
                  <a:pt x="47560" y="3217"/>
                  <a:pt x="47580" y="3217"/>
                  <a:pt x="47599" y="3217"/>
                </a:cubicBezTo>
                <a:cubicBezTo>
                  <a:pt x="47599" y="3202"/>
                  <a:pt x="47599" y="3187"/>
                  <a:pt x="47599" y="3173"/>
                </a:cubicBezTo>
                <a:cubicBezTo>
                  <a:pt x="47580" y="3173"/>
                  <a:pt x="47560" y="3173"/>
                  <a:pt x="47541" y="3173"/>
                </a:cubicBezTo>
                <a:cubicBezTo>
                  <a:pt x="47541" y="3187"/>
                  <a:pt x="47541" y="3202"/>
                  <a:pt x="47541" y="3217"/>
                </a:cubicBezTo>
                <a:close/>
                <a:moveTo>
                  <a:pt x="47189" y="3217"/>
                </a:moveTo>
                <a:cubicBezTo>
                  <a:pt x="47211" y="3233"/>
                  <a:pt x="47347" y="3210"/>
                  <a:pt x="47247" y="3173"/>
                </a:cubicBezTo>
                <a:cubicBezTo>
                  <a:pt x="47262" y="3191"/>
                  <a:pt x="47177" y="3208"/>
                  <a:pt x="47189" y="3217"/>
                </a:cubicBezTo>
                <a:close/>
                <a:moveTo>
                  <a:pt x="38044" y="3260"/>
                </a:moveTo>
                <a:cubicBezTo>
                  <a:pt x="38037" y="3219"/>
                  <a:pt x="38077" y="3212"/>
                  <a:pt x="38073" y="3173"/>
                </a:cubicBezTo>
                <a:cubicBezTo>
                  <a:pt x="37974" y="3156"/>
                  <a:pt x="37959" y="3257"/>
                  <a:pt x="38044" y="3260"/>
                </a:cubicBezTo>
                <a:close/>
                <a:moveTo>
                  <a:pt x="48186" y="3195"/>
                </a:moveTo>
                <a:cubicBezTo>
                  <a:pt x="48206" y="3195"/>
                  <a:pt x="48225" y="3195"/>
                  <a:pt x="48244" y="3195"/>
                </a:cubicBezTo>
                <a:cubicBezTo>
                  <a:pt x="48244" y="3180"/>
                  <a:pt x="48244" y="3166"/>
                  <a:pt x="48244" y="3151"/>
                </a:cubicBezTo>
                <a:cubicBezTo>
                  <a:pt x="48225" y="3151"/>
                  <a:pt x="48206" y="3151"/>
                  <a:pt x="48186" y="3151"/>
                </a:cubicBezTo>
                <a:cubicBezTo>
                  <a:pt x="48186" y="3166"/>
                  <a:pt x="48186" y="3180"/>
                  <a:pt x="48186" y="3195"/>
                </a:cubicBezTo>
                <a:close/>
                <a:moveTo>
                  <a:pt x="47072" y="3239"/>
                </a:moveTo>
                <a:cubicBezTo>
                  <a:pt x="47077" y="3198"/>
                  <a:pt x="47036" y="3191"/>
                  <a:pt x="47013" y="3173"/>
                </a:cubicBezTo>
                <a:cubicBezTo>
                  <a:pt x="47004" y="3165"/>
                  <a:pt x="47015" y="3142"/>
                  <a:pt x="46984" y="3151"/>
                </a:cubicBezTo>
                <a:cubicBezTo>
                  <a:pt x="46916" y="3199"/>
                  <a:pt x="46991" y="3238"/>
                  <a:pt x="47072" y="3239"/>
                </a:cubicBezTo>
                <a:close/>
                <a:moveTo>
                  <a:pt x="44962" y="3195"/>
                </a:moveTo>
                <a:cubicBezTo>
                  <a:pt x="44981" y="3195"/>
                  <a:pt x="45000" y="3195"/>
                  <a:pt x="45020" y="3195"/>
                </a:cubicBezTo>
                <a:cubicBezTo>
                  <a:pt x="45020" y="3180"/>
                  <a:pt x="45020" y="3166"/>
                  <a:pt x="45020" y="3151"/>
                </a:cubicBezTo>
                <a:cubicBezTo>
                  <a:pt x="45000" y="3151"/>
                  <a:pt x="44981" y="3151"/>
                  <a:pt x="44962" y="3151"/>
                </a:cubicBezTo>
                <a:cubicBezTo>
                  <a:pt x="44962" y="3166"/>
                  <a:pt x="44962" y="3180"/>
                  <a:pt x="44962" y="3195"/>
                </a:cubicBezTo>
                <a:close/>
                <a:moveTo>
                  <a:pt x="48537" y="3173"/>
                </a:moveTo>
                <a:cubicBezTo>
                  <a:pt x="48583" y="3170"/>
                  <a:pt x="48638" y="3176"/>
                  <a:pt x="48625" y="3129"/>
                </a:cubicBezTo>
                <a:cubicBezTo>
                  <a:pt x="48606" y="3129"/>
                  <a:pt x="48586" y="3129"/>
                  <a:pt x="48567" y="3129"/>
                </a:cubicBezTo>
                <a:cubicBezTo>
                  <a:pt x="48567" y="3151"/>
                  <a:pt x="48542" y="3155"/>
                  <a:pt x="48537" y="3173"/>
                </a:cubicBezTo>
                <a:close/>
                <a:moveTo>
                  <a:pt x="45284" y="3195"/>
                </a:moveTo>
                <a:cubicBezTo>
                  <a:pt x="45288" y="3169"/>
                  <a:pt x="45336" y="3145"/>
                  <a:pt x="45284" y="3129"/>
                </a:cubicBezTo>
                <a:cubicBezTo>
                  <a:pt x="45279" y="3155"/>
                  <a:pt x="45231" y="3179"/>
                  <a:pt x="45284" y="3195"/>
                </a:cubicBezTo>
                <a:close/>
                <a:moveTo>
                  <a:pt x="39656" y="3129"/>
                </a:moveTo>
                <a:cubicBezTo>
                  <a:pt x="39627" y="3129"/>
                  <a:pt x="39598" y="3129"/>
                  <a:pt x="39569" y="3129"/>
                </a:cubicBezTo>
                <a:cubicBezTo>
                  <a:pt x="39546" y="3134"/>
                  <a:pt x="39510" y="3130"/>
                  <a:pt x="39510" y="3151"/>
                </a:cubicBezTo>
                <a:cubicBezTo>
                  <a:pt x="39552" y="3139"/>
                  <a:pt x="39661" y="3176"/>
                  <a:pt x="39656" y="3129"/>
                </a:cubicBezTo>
                <a:close/>
                <a:moveTo>
                  <a:pt x="39070" y="3217"/>
                </a:moveTo>
                <a:cubicBezTo>
                  <a:pt x="39069" y="3259"/>
                  <a:pt x="39015" y="3341"/>
                  <a:pt x="39099" y="3349"/>
                </a:cubicBezTo>
                <a:cubicBezTo>
                  <a:pt x="39084" y="3329"/>
                  <a:pt x="39127" y="3308"/>
                  <a:pt x="39128" y="3305"/>
                </a:cubicBezTo>
                <a:cubicBezTo>
                  <a:pt x="39147" y="3218"/>
                  <a:pt x="39084" y="3251"/>
                  <a:pt x="39128" y="3217"/>
                </a:cubicBezTo>
                <a:cubicBezTo>
                  <a:pt x="39148" y="3202"/>
                  <a:pt x="39062" y="3185"/>
                  <a:pt x="39070" y="3173"/>
                </a:cubicBezTo>
                <a:cubicBezTo>
                  <a:pt x="39093" y="3168"/>
                  <a:pt x="39104" y="3154"/>
                  <a:pt x="39099" y="3129"/>
                </a:cubicBezTo>
                <a:cubicBezTo>
                  <a:pt x="38986" y="3104"/>
                  <a:pt x="39071" y="3188"/>
                  <a:pt x="39070" y="3217"/>
                </a:cubicBezTo>
                <a:close/>
                <a:moveTo>
                  <a:pt x="37810" y="3217"/>
                </a:moveTo>
                <a:cubicBezTo>
                  <a:pt x="37839" y="3217"/>
                  <a:pt x="37868" y="3217"/>
                  <a:pt x="37898" y="3217"/>
                </a:cubicBezTo>
                <a:cubicBezTo>
                  <a:pt x="37887" y="3180"/>
                  <a:pt x="37942" y="3160"/>
                  <a:pt x="37898" y="3151"/>
                </a:cubicBezTo>
                <a:cubicBezTo>
                  <a:pt x="37891" y="3168"/>
                  <a:pt x="37873" y="3176"/>
                  <a:pt x="37839" y="3173"/>
                </a:cubicBezTo>
                <a:cubicBezTo>
                  <a:pt x="37833" y="3155"/>
                  <a:pt x="37839" y="3130"/>
                  <a:pt x="37810" y="3129"/>
                </a:cubicBezTo>
                <a:cubicBezTo>
                  <a:pt x="37807" y="3188"/>
                  <a:pt x="37858" y="3173"/>
                  <a:pt x="37810" y="3217"/>
                </a:cubicBezTo>
                <a:close/>
                <a:moveTo>
                  <a:pt x="54136" y="3173"/>
                </a:moveTo>
                <a:cubicBezTo>
                  <a:pt x="54194" y="3173"/>
                  <a:pt x="54254" y="3173"/>
                  <a:pt x="54311" y="3173"/>
                </a:cubicBezTo>
                <a:cubicBezTo>
                  <a:pt x="54311" y="3057"/>
                  <a:pt x="54173" y="3134"/>
                  <a:pt x="54136" y="3173"/>
                </a:cubicBezTo>
                <a:close/>
                <a:moveTo>
                  <a:pt x="49358" y="3173"/>
                </a:moveTo>
                <a:cubicBezTo>
                  <a:pt x="49384" y="3169"/>
                  <a:pt x="49373" y="3051"/>
                  <a:pt x="49328" y="3129"/>
                </a:cubicBezTo>
                <a:cubicBezTo>
                  <a:pt x="49321" y="3142"/>
                  <a:pt x="49341" y="3175"/>
                  <a:pt x="49358" y="3173"/>
                </a:cubicBezTo>
                <a:close/>
                <a:moveTo>
                  <a:pt x="40330" y="3151"/>
                </a:moveTo>
                <a:cubicBezTo>
                  <a:pt x="40350" y="3151"/>
                  <a:pt x="40370" y="3151"/>
                  <a:pt x="40389" y="3151"/>
                </a:cubicBezTo>
                <a:cubicBezTo>
                  <a:pt x="40389" y="3136"/>
                  <a:pt x="40389" y="3121"/>
                  <a:pt x="40389" y="3107"/>
                </a:cubicBezTo>
                <a:cubicBezTo>
                  <a:pt x="40370" y="3107"/>
                  <a:pt x="40350" y="3107"/>
                  <a:pt x="40330" y="3107"/>
                </a:cubicBezTo>
                <a:cubicBezTo>
                  <a:pt x="40330" y="3121"/>
                  <a:pt x="40330" y="3136"/>
                  <a:pt x="40330" y="3151"/>
                </a:cubicBezTo>
                <a:close/>
                <a:moveTo>
                  <a:pt x="45137" y="3173"/>
                </a:moveTo>
                <a:cubicBezTo>
                  <a:pt x="45252" y="3200"/>
                  <a:pt x="45214" y="3113"/>
                  <a:pt x="45254" y="3085"/>
                </a:cubicBezTo>
                <a:cubicBezTo>
                  <a:pt x="45225" y="3085"/>
                  <a:pt x="45196" y="3085"/>
                  <a:pt x="45167" y="3085"/>
                </a:cubicBezTo>
                <a:cubicBezTo>
                  <a:pt x="45169" y="3123"/>
                  <a:pt x="45160" y="3153"/>
                  <a:pt x="45137" y="3173"/>
                </a:cubicBezTo>
                <a:close/>
                <a:moveTo>
                  <a:pt x="42265" y="3260"/>
                </a:moveTo>
                <a:cubicBezTo>
                  <a:pt x="42380" y="3281"/>
                  <a:pt x="42286" y="3145"/>
                  <a:pt x="42353" y="3129"/>
                </a:cubicBezTo>
                <a:cubicBezTo>
                  <a:pt x="42311" y="3124"/>
                  <a:pt x="42303" y="3093"/>
                  <a:pt x="42265" y="3085"/>
                </a:cubicBezTo>
                <a:cubicBezTo>
                  <a:pt x="42306" y="3151"/>
                  <a:pt x="42251" y="3163"/>
                  <a:pt x="42265" y="3260"/>
                </a:cubicBezTo>
                <a:close/>
                <a:moveTo>
                  <a:pt x="41210" y="3129"/>
                </a:moveTo>
                <a:cubicBezTo>
                  <a:pt x="41229" y="3129"/>
                  <a:pt x="41249" y="3129"/>
                  <a:pt x="41268" y="3129"/>
                </a:cubicBezTo>
                <a:cubicBezTo>
                  <a:pt x="41268" y="3113"/>
                  <a:pt x="41268" y="3100"/>
                  <a:pt x="41268" y="3085"/>
                </a:cubicBezTo>
                <a:cubicBezTo>
                  <a:pt x="41249" y="3085"/>
                  <a:pt x="41229" y="3085"/>
                  <a:pt x="41210" y="3085"/>
                </a:cubicBezTo>
                <a:cubicBezTo>
                  <a:pt x="41210" y="3100"/>
                  <a:pt x="41210" y="3113"/>
                  <a:pt x="41210" y="3129"/>
                </a:cubicBezTo>
                <a:close/>
                <a:moveTo>
                  <a:pt x="38044" y="3129"/>
                </a:moveTo>
                <a:cubicBezTo>
                  <a:pt x="38076" y="3154"/>
                  <a:pt x="38180" y="3137"/>
                  <a:pt x="38220" y="3107"/>
                </a:cubicBezTo>
                <a:cubicBezTo>
                  <a:pt x="38155" y="3097"/>
                  <a:pt x="38061" y="3057"/>
                  <a:pt x="38044" y="3129"/>
                </a:cubicBezTo>
                <a:close/>
                <a:moveTo>
                  <a:pt x="49886" y="3129"/>
                </a:moveTo>
                <a:cubicBezTo>
                  <a:pt x="49938" y="3116"/>
                  <a:pt x="50007" y="3118"/>
                  <a:pt x="50032" y="3085"/>
                </a:cubicBezTo>
                <a:cubicBezTo>
                  <a:pt x="50004" y="3062"/>
                  <a:pt x="49882" y="3065"/>
                  <a:pt x="49886" y="3129"/>
                </a:cubicBezTo>
                <a:close/>
                <a:moveTo>
                  <a:pt x="41913" y="3129"/>
                </a:moveTo>
                <a:cubicBezTo>
                  <a:pt x="41915" y="3091"/>
                  <a:pt x="41890" y="3072"/>
                  <a:pt x="41854" y="3063"/>
                </a:cubicBezTo>
                <a:cubicBezTo>
                  <a:pt x="41813" y="3095"/>
                  <a:pt x="41812" y="3148"/>
                  <a:pt x="41913" y="3129"/>
                </a:cubicBezTo>
                <a:close/>
                <a:moveTo>
                  <a:pt x="34235" y="3326"/>
                </a:moveTo>
                <a:cubicBezTo>
                  <a:pt x="34338" y="3338"/>
                  <a:pt x="34281" y="3247"/>
                  <a:pt x="34292" y="3195"/>
                </a:cubicBezTo>
                <a:cubicBezTo>
                  <a:pt x="34299" y="3165"/>
                  <a:pt x="34336" y="3153"/>
                  <a:pt x="34322" y="3107"/>
                </a:cubicBezTo>
                <a:cubicBezTo>
                  <a:pt x="34316" y="3089"/>
                  <a:pt x="34321" y="3063"/>
                  <a:pt x="34292" y="3063"/>
                </a:cubicBezTo>
                <a:cubicBezTo>
                  <a:pt x="34273" y="3151"/>
                  <a:pt x="34229" y="3220"/>
                  <a:pt x="34235" y="3326"/>
                </a:cubicBezTo>
                <a:close/>
                <a:moveTo>
                  <a:pt x="49738" y="3041"/>
                </a:moveTo>
                <a:cubicBezTo>
                  <a:pt x="49709" y="3169"/>
                  <a:pt x="49867" y="3050"/>
                  <a:pt x="49738" y="3041"/>
                </a:cubicBezTo>
                <a:close/>
                <a:moveTo>
                  <a:pt x="43760" y="3107"/>
                </a:moveTo>
                <a:cubicBezTo>
                  <a:pt x="43771" y="3075"/>
                  <a:pt x="43795" y="3070"/>
                  <a:pt x="43760" y="3041"/>
                </a:cubicBezTo>
                <a:cubicBezTo>
                  <a:pt x="43737" y="3046"/>
                  <a:pt x="43702" y="3042"/>
                  <a:pt x="43701" y="3063"/>
                </a:cubicBezTo>
                <a:cubicBezTo>
                  <a:pt x="43740" y="3063"/>
                  <a:pt x="43728" y="3101"/>
                  <a:pt x="43760" y="3107"/>
                </a:cubicBezTo>
                <a:close/>
                <a:moveTo>
                  <a:pt x="43408" y="3085"/>
                </a:moveTo>
                <a:cubicBezTo>
                  <a:pt x="43427" y="3085"/>
                  <a:pt x="43447" y="3085"/>
                  <a:pt x="43466" y="3085"/>
                </a:cubicBezTo>
                <a:cubicBezTo>
                  <a:pt x="43466" y="3070"/>
                  <a:pt x="43466" y="3055"/>
                  <a:pt x="43466" y="3041"/>
                </a:cubicBezTo>
                <a:cubicBezTo>
                  <a:pt x="43447" y="3041"/>
                  <a:pt x="43427" y="3041"/>
                  <a:pt x="43408" y="3041"/>
                </a:cubicBezTo>
                <a:cubicBezTo>
                  <a:pt x="43408" y="3055"/>
                  <a:pt x="43408" y="3070"/>
                  <a:pt x="43408" y="3085"/>
                </a:cubicBezTo>
                <a:close/>
                <a:moveTo>
                  <a:pt x="39363" y="3151"/>
                </a:moveTo>
                <a:cubicBezTo>
                  <a:pt x="39368" y="3096"/>
                  <a:pt x="39369" y="3045"/>
                  <a:pt x="39304" y="3041"/>
                </a:cubicBezTo>
                <a:cubicBezTo>
                  <a:pt x="39300" y="3096"/>
                  <a:pt x="39319" y="3132"/>
                  <a:pt x="39363" y="3151"/>
                </a:cubicBezTo>
                <a:close/>
                <a:moveTo>
                  <a:pt x="47659" y="3019"/>
                </a:moveTo>
                <a:cubicBezTo>
                  <a:pt x="47491" y="3009"/>
                  <a:pt x="47615" y="3101"/>
                  <a:pt x="47659" y="3019"/>
                </a:cubicBezTo>
                <a:close/>
                <a:moveTo>
                  <a:pt x="38308" y="3173"/>
                </a:moveTo>
                <a:cubicBezTo>
                  <a:pt x="38402" y="3185"/>
                  <a:pt x="38399" y="3131"/>
                  <a:pt x="38454" y="3173"/>
                </a:cubicBezTo>
                <a:cubicBezTo>
                  <a:pt x="38406" y="3136"/>
                  <a:pt x="38473" y="3012"/>
                  <a:pt x="38366" y="3019"/>
                </a:cubicBezTo>
                <a:cubicBezTo>
                  <a:pt x="38347" y="3116"/>
                  <a:pt x="38371" y="3109"/>
                  <a:pt x="38308" y="3173"/>
                </a:cubicBezTo>
                <a:close/>
                <a:moveTo>
                  <a:pt x="34850" y="3085"/>
                </a:moveTo>
                <a:cubicBezTo>
                  <a:pt x="34853" y="3058"/>
                  <a:pt x="34902" y="3035"/>
                  <a:pt x="34850" y="3019"/>
                </a:cubicBezTo>
                <a:cubicBezTo>
                  <a:pt x="34845" y="3045"/>
                  <a:pt x="34798" y="3069"/>
                  <a:pt x="34850" y="3085"/>
                </a:cubicBezTo>
                <a:close/>
                <a:moveTo>
                  <a:pt x="29134" y="3063"/>
                </a:moveTo>
                <a:cubicBezTo>
                  <a:pt x="29154" y="3063"/>
                  <a:pt x="29173" y="3063"/>
                  <a:pt x="29193" y="3063"/>
                </a:cubicBezTo>
                <a:cubicBezTo>
                  <a:pt x="29193" y="3047"/>
                  <a:pt x="29193" y="3033"/>
                  <a:pt x="29193" y="3019"/>
                </a:cubicBezTo>
                <a:cubicBezTo>
                  <a:pt x="29173" y="3019"/>
                  <a:pt x="29154" y="3019"/>
                  <a:pt x="29134" y="3019"/>
                </a:cubicBezTo>
                <a:cubicBezTo>
                  <a:pt x="29134" y="3033"/>
                  <a:pt x="29134" y="3047"/>
                  <a:pt x="29134" y="3063"/>
                </a:cubicBezTo>
                <a:close/>
                <a:moveTo>
                  <a:pt x="52406" y="3019"/>
                </a:moveTo>
                <a:cubicBezTo>
                  <a:pt x="52412" y="3028"/>
                  <a:pt x="52329" y="2994"/>
                  <a:pt x="52347" y="2997"/>
                </a:cubicBezTo>
                <a:cubicBezTo>
                  <a:pt x="52315" y="2992"/>
                  <a:pt x="52262" y="3000"/>
                  <a:pt x="52260" y="3019"/>
                </a:cubicBezTo>
                <a:cubicBezTo>
                  <a:pt x="52318" y="3033"/>
                  <a:pt x="52433" y="3059"/>
                  <a:pt x="52406" y="3019"/>
                </a:cubicBezTo>
                <a:close/>
                <a:moveTo>
                  <a:pt x="52113" y="3041"/>
                </a:moveTo>
                <a:cubicBezTo>
                  <a:pt x="52152" y="3069"/>
                  <a:pt x="52222" y="3070"/>
                  <a:pt x="52231" y="3019"/>
                </a:cubicBezTo>
                <a:cubicBezTo>
                  <a:pt x="52191" y="2991"/>
                  <a:pt x="52121" y="2989"/>
                  <a:pt x="52113" y="3041"/>
                </a:cubicBezTo>
                <a:close/>
                <a:moveTo>
                  <a:pt x="48332" y="2997"/>
                </a:moveTo>
                <a:cubicBezTo>
                  <a:pt x="48309" y="3130"/>
                  <a:pt x="48466" y="3012"/>
                  <a:pt x="48332" y="2997"/>
                </a:cubicBezTo>
                <a:close/>
                <a:moveTo>
                  <a:pt x="47922" y="3063"/>
                </a:moveTo>
                <a:cubicBezTo>
                  <a:pt x="47941" y="3063"/>
                  <a:pt x="47960" y="3063"/>
                  <a:pt x="47980" y="3063"/>
                </a:cubicBezTo>
                <a:cubicBezTo>
                  <a:pt x="48013" y="3031"/>
                  <a:pt x="48012" y="3009"/>
                  <a:pt x="47951" y="2997"/>
                </a:cubicBezTo>
                <a:cubicBezTo>
                  <a:pt x="47949" y="3025"/>
                  <a:pt x="47913" y="3027"/>
                  <a:pt x="47922" y="3063"/>
                </a:cubicBezTo>
                <a:close/>
                <a:moveTo>
                  <a:pt x="39451" y="3041"/>
                </a:moveTo>
                <a:cubicBezTo>
                  <a:pt x="39471" y="3041"/>
                  <a:pt x="39490" y="3041"/>
                  <a:pt x="39510" y="3041"/>
                </a:cubicBezTo>
                <a:cubicBezTo>
                  <a:pt x="39555" y="2986"/>
                  <a:pt x="39410" y="2976"/>
                  <a:pt x="39422" y="3019"/>
                </a:cubicBezTo>
                <a:cubicBezTo>
                  <a:pt x="39440" y="3020"/>
                  <a:pt x="39456" y="3022"/>
                  <a:pt x="39451" y="3041"/>
                </a:cubicBezTo>
                <a:close/>
                <a:moveTo>
                  <a:pt x="37458" y="3041"/>
                </a:moveTo>
                <a:cubicBezTo>
                  <a:pt x="37553" y="3013"/>
                  <a:pt x="37481" y="3112"/>
                  <a:pt x="37575" y="3085"/>
                </a:cubicBezTo>
                <a:cubicBezTo>
                  <a:pt x="37581" y="3021"/>
                  <a:pt x="37476" y="2964"/>
                  <a:pt x="37458" y="3041"/>
                </a:cubicBezTo>
                <a:close/>
                <a:moveTo>
                  <a:pt x="37253" y="3129"/>
                </a:moveTo>
                <a:cubicBezTo>
                  <a:pt x="37236" y="3089"/>
                  <a:pt x="37288" y="3000"/>
                  <a:pt x="37223" y="2997"/>
                </a:cubicBezTo>
                <a:cubicBezTo>
                  <a:pt x="37190" y="3039"/>
                  <a:pt x="37111" y="3132"/>
                  <a:pt x="37253" y="3129"/>
                </a:cubicBezTo>
                <a:close/>
                <a:moveTo>
                  <a:pt x="36725" y="3019"/>
                </a:moveTo>
                <a:cubicBezTo>
                  <a:pt x="36607" y="2941"/>
                  <a:pt x="36656" y="3089"/>
                  <a:pt x="36725" y="3019"/>
                </a:cubicBezTo>
                <a:close/>
                <a:moveTo>
                  <a:pt x="36227" y="3041"/>
                </a:moveTo>
                <a:cubicBezTo>
                  <a:pt x="36246" y="3041"/>
                  <a:pt x="36266" y="3041"/>
                  <a:pt x="36286" y="3041"/>
                </a:cubicBezTo>
                <a:cubicBezTo>
                  <a:pt x="36286" y="3027"/>
                  <a:pt x="36286" y="3012"/>
                  <a:pt x="36286" y="2997"/>
                </a:cubicBezTo>
                <a:cubicBezTo>
                  <a:pt x="36266" y="2997"/>
                  <a:pt x="36246" y="2997"/>
                  <a:pt x="36227" y="2997"/>
                </a:cubicBezTo>
                <a:cubicBezTo>
                  <a:pt x="36227" y="3012"/>
                  <a:pt x="36227" y="3027"/>
                  <a:pt x="36227" y="3041"/>
                </a:cubicBezTo>
                <a:close/>
                <a:moveTo>
                  <a:pt x="34087" y="3063"/>
                </a:moveTo>
                <a:cubicBezTo>
                  <a:pt x="34094" y="3031"/>
                  <a:pt x="34136" y="3025"/>
                  <a:pt x="34146" y="2997"/>
                </a:cubicBezTo>
                <a:cubicBezTo>
                  <a:pt x="34086" y="2977"/>
                  <a:pt x="34014" y="3054"/>
                  <a:pt x="34087" y="3063"/>
                </a:cubicBezTo>
                <a:close/>
                <a:moveTo>
                  <a:pt x="33530" y="2997"/>
                </a:moveTo>
                <a:cubicBezTo>
                  <a:pt x="33500" y="3124"/>
                  <a:pt x="33657" y="3006"/>
                  <a:pt x="33530" y="2997"/>
                </a:cubicBezTo>
                <a:close/>
                <a:moveTo>
                  <a:pt x="49328" y="3019"/>
                </a:moveTo>
                <a:cubicBezTo>
                  <a:pt x="49348" y="3019"/>
                  <a:pt x="49367" y="3019"/>
                  <a:pt x="49387" y="3019"/>
                </a:cubicBezTo>
                <a:cubicBezTo>
                  <a:pt x="49387" y="3004"/>
                  <a:pt x="49387" y="2989"/>
                  <a:pt x="49387" y="2974"/>
                </a:cubicBezTo>
                <a:cubicBezTo>
                  <a:pt x="49367" y="2974"/>
                  <a:pt x="49348" y="2974"/>
                  <a:pt x="49328" y="2974"/>
                </a:cubicBezTo>
                <a:cubicBezTo>
                  <a:pt x="49328" y="2989"/>
                  <a:pt x="49328" y="3004"/>
                  <a:pt x="49328" y="3019"/>
                </a:cubicBezTo>
                <a:close/>
                <a:moveTo>
                  <a:pt x="48420" y="3019"/>
                </a:moveTo>
                <a:cubicBezTo>
                  <a:pt x="48440" y="3019"/>
                  <a:pt x="48459" y="3019"/>
                  <a:pt x="48479" y="3019"/>
                </a:cubicBezTo>
                <a:cubicBezTo>
                  <a:pt x="48479" y="3004"/>
                  <a:pt x="48479" y="2989"/>
                  <a:pt x="48479" y="2974"/>
                </a:cubicBezTo>
                <a:cubicBezTo>
                  <a:pt x="48459" y="2974"/>
                  <a:pt x="48440" y="2974"/>
                  <a:pt x="48420" y="2974"/>
                </a:cubicBezTo>
                <a:cubicBezTo>
                  <a:pt x="48420" y="2989"/>
                  <a:pt x="48420" y="3004"/>
                  <a:pt x="48420" y="3019"/>
                </a:cubicBezTo>
                <a:close/>
                <a:moveTo>
                  <a:pt x="45900" y="3019"/>
                </a:moveTo>
                <a:cubicBezTo>
                  <a:pt x="45919" y="3019"/>
                  <a:pt x="45938" y="3019"/>
                  <a:pt x="45958" y="3019"/>
                </a:cubicBezTo>
                <a:cubicBezTo>
                  <a:pt x="45958" y="3004"/>
                  <a:pt x="45958" y="2989"/>
                  <a:pt x="45958" y="2974"/>
                </a:cubicBezTo>
                <a:cubicBezTo>
                  <a:pt x="45938" y="2974"/>
                  <a:pt x="45919" y="2974"/>
                  <a:pt x="45900" y="2974"/>
                </a:cubicBezTo>
                <a:cubicBezTo>
                  <a:pt x="45900" y="2989"/>
                  <a:pt x="45900" y="3004"/>
                  <a:pt x="45900" y="3019"/>
                </a:cubicBezTo>
                <a:close/>
                <a:moveTo>
                  <a:pt x="44815" y="3041"/>
                </a:moveTo>
                <a:cubicBezTo>
                  <a:pt x="44838" y="3036"/>
                  <a:pt x="44873" y="3040"/>
                  <a:pt x="44873" y="3019"/>
                </a:cubicBezTo>
                <a:cubicBezTo>
                  <a:pt x="44834" y="3019"/>
                  <a:pt x="44846" y="2980"/>
                  <a:pt x="44815" y="2974"/>
                </a:cubicBezTo>
                <a:cubicBezTo>
                  <a:pt x="44804" y="3006"/>
                  <a:pt x="44779" y="3012"/>
                  <a:pt x="44815" y="3041"/>
                </a:cubicBezTo>
                <a:close/>
                <a:moveTo>
                  <a:pt x="39217" y="2997"/>
                </a:moveTo>
                <a:cubicBezTo>
                  <a:pt x="39187" y="2997"/>
                  <a:pt x="39182" y="2979"/>
                  <a:pt x="39158" y="2974"/>
                </a:cubicBezTo>
                <a:cubicBezTo>
                  <a:pt x="39074" y="3019"/>
                  <a:pt x="39217" y="3045"/>
                  <a:pt x="39217" y="2997"/>
                </a:cubicBezTo>
                <a:close/>
                <a:moveTo>
                  <a:pt x="37370" y="3063"/>
                </a:moveTo>
                <a:cubicBezTo>
                  <a:pt x="37407" y="3037"/>
                  <a:pt x="37394" y="2971"/>
                  <a:pt x="37312" y="2974"/>
                </a:cubicBezTo>
                <a:cubicBezTo>
                  <a:pt x="37303" y="3025"/>
                  <a:pt x="37318" y="3058"/>
                  <a:pt x="37370" y="3063"/>
                </a:cubicBezTo>
                <a:close/>
                <a:moveTo>
                  <a:pt x="52905" y="3019"/>
                </a:moveTo>
                <a:cubicBezTo>
                  <a:pt x="52983" y="3034"/>
                  <a:pt x="52960" y="2973"/>
                  <a:pt x="52993" y="2953"/>
                </a:cubicBezTo>
                <a:cubicBezTo>
                  <a:pt x="52914" y="2937"/>
                  <a:pt x="52936" y="2998"/>
                  <a:pt x="52905" y="3019"/>
                </a:cubicBezTo>
                <a:close/>
                <a:moveTo>
                  <a:pt x="52377" y="2997"/>
                </a:moveTo>
                <a:cubicBezTo>
                  <a:pt x="52397" y="2997"/>
                  <a:pt x="52416" y="2997"/>
                  <a:pt x="52436" y="2997"/>
                </a:cubicBezTo>
                <a:cubicBezTo>
                  <a:pt x="52436" y="2982"/>
                  <a:pt x="52436" y="2967"/>
                  <a:pt x="52436" y="2953"/>
                </a:cubicBezTo>
                <a:cubicBezTo>
                  <a:pt x="52416" y="2953"/>
                  <a:pt x="52397" y="2953"/>
                  <a:pt x="52377" y="2953"/>
                </a:cubicBezTo>
                <a:cubicBezTo>
                  <a:pt x="52377" y="2967"/>
                  <a:pt x="52377" y="2982"/>
                  <a:pt x="52377" y="2997"/>
                </a:cubicBezTo>
                <a:close/>
                <a:moveTo>
                  <a:pt x="48860" y="2974"/>
                </a:moveTo>
                <a:cubicBezTo>
                  <a:pt x="48808" y="2976"/>
                  <a:pt x="48769" y="2970"/>
                  <a:pt x="48743" y="2953"/>
                </a:cubicBezTo>
                <a:cubicBezTo>
                  <a:pt x="48720" y="3028"/>
                  <a:pt x="48854" y="3039"/>
                  <a:pt x="48860" y="2974"/>
                </a:cubicBezTo>
                <a:close/>
                <a:moveTo>
                  <a:pt x="46427" y="2953"/>
                </a:moveTo>
                <a:cubicBezTo>
                  <a:pt x="46337" y="3027"/>
                  <a:pt x="46535" y="3019"/>
                  <a:pt x="46427" y="2953"/>
                </a:cubicBezTo>
                <a:close/>
                <a:moveTo>
                  <a:pt x="40829" y="2997"/>
                </a:moveTo>
                <a:cubicBezTo>
                  <a:pt x="40802" y="3074"/>
                  <a:pt x="40924" y="3034"/>
                  <a:pt x="40946" y="3019"/>
                </a:cubicBezTo>
                <a:cubicBezTo>
                  <a:pt x="40951" y="2971"/>
                  <a:pt x="40922" y="2949"/>
                  <a:pt x="40859" y="2953"/>
                </a:cubicBezTo>
                <a:cubicBezTo>
                  <a:pt x="40847" y="2991"/>
                  <a:pt x="40902" y="3009"/>
                  <a:pt x="40859" y="3019"/>
                </a:cubicBezTo>
                <a:cubicBezTo>
                  <a:pt x="40857" y="3006"/>
                  <a:pt x="40854" y="2992"/>
                  <a:pt x="40829" y="2997"/>
                </a:cubicBezTo>
                <a:close/>
                <a:moveTo>
                  <a:pt x="40711" y="3063"/>
                </a:moveTo>
                <a:cubicBezTo>
                  <a:pt x="40731" y="3063"/>
                  <a:pt x="40751" y="3063"/>
                  <a:pt x="40770" y="3063"/>
                </a:cubicBezTo>
                <a:cubicBezTo>
                  <a:pt x="40788" y="3061"/>
                  <a:pt x="40805" y="3059"/>
                  <a:pt x="40799" y="3041"/>
                </a:cubicBezTo>
                <a:cubicBezTo>
                  <a:pt x="40726" y="3052"/>
                  <a:pt x="40881" y="2931"/>
                  <a:pt x="40741" y="2953"/>
                </a:cubicBezTo>
                <a:cubicBezTo>
                  <a:pt x="40765" y="3015"/>
                  <a:pt x="40699" y="3010"/>
                  <a:pt x="40711" y="3063"/>
                </a:cubicBezTo>
                <a:close/>
                <a:moveTo>
                  <a:pt x="38660" y="3019"/>
                </a:moveTo>
                <a:cubicBezTo>
                  <a:pt x="38602" y="2968"/>
                  <a:pt x="38555" y="3057"/>
                  <a:pt x="38602" y="3085"/>
                </a:cubicBezTo>
                <a:cubicBezTo>
                  <a:pt x="38669" y="3082"/>
                  <a:pt x="38762" y="2988"/>
                  <a:pt x="38689" y="2953"/>
                </a:cubicBezTo>
                <a:cubicBezTo>
                  <a:pt x="38687" y="2980"/>
                  <a:pt x="38651" y="2983"/>
                  <a:pt x="38660" y="3019"/>
                </a:cubicBezTo>
                <a:close/>
                <a:moveTo>
                  <a:pt x="11871" y="2974"/>
                </a:moveTo>
                <a:cubicBezTo>
                  <a:pt x="11833" y="2973"/>
                  <a:pt x="11830" y="2947"/>
                  <a:pt x="11783" y="2953"/>
                </a:cubicBezTo>
                <a:cubicBezTo>
                  <a:pt x="11737" y="3007"/>
                  <a:pt x="11882" y="3017"/>
                  <a:pt x="11871" y="2974"/>
                </a:cubicBezTo>
                <a:close/>
                <a:moveTo>
                  <a:pt x="53198" y="2974"/>
                </a:moveTo>
                <a:cubicBezTo>
                  <a:pt x="53264" y="2980"/>
                  <a:pt x="53308" y="2970"/>
                  <a:pt x="53315" y="2931"/>
                </a:cubicBezTo>
                <a:cubicBezTo>
                  <a:pt x="53248" y="2925"/>
                  <a:pt x="53204" y="2936"/>
                  <a:pt x="53198" y="2974"/>
                </a:cubicBezTo>
                <a:close/>
                <a:moveTo>
                  <a:pt x="51204" y="2974"/>
                </a:moveTo>
                <a:cubicBezTo>
                  <a:pt x="51224" y="2974"/>
                  <a:pt x="51244" y="2974"/>
                  <a:pt x="51263" y="2974"/>
                </a:cubicBezTo>
                <a:cubicBezTo>
                  <a:pt x="51263" y="2961"/>
                  <a:pt x="51263" y="2946"/>
                  <a:pt x="51263" y="2931"/>
                </a:cubicBezTo>
                <a:cubicBezTo>
                  <a:pt x="51244" y="2931"/>
                  <a:pt x="51224" y="2931"/>
                  <a:pt x="51204" y="2931"/>
                </a:cubicBezTo>
                <a:cubicBezTo>
                  <a:pt x="51204" y="2946"/>
                  <a:pt x="51204" y="2961"/>
                  <a:pt x="51204" y="2974"/>
                </a:cubicBezTo>
                <a:close/>
                <a:moveTo>
                  <a:pt x="50178" y="2974"/>
                </a:moveTo>
                <a:cubicBezTo>
                  <a:pt x="50261" y="2918"/>
                  <a:pt x="50117" y="2916"/>
                  <a:pt x="50090" y="2953"/>
                </a:cubicBezTo>
                <a:cubicBezTo>
                  <a:pt x="50071" y="2981"/>
                  <a:pt x="50132" y="3007"/>
                  <a:pt x="50178" y="2974"/>
                </a:cubicBezTo>
                <a:close/>
                <a:moveTo>
                  <a:pt x="42353" y="2974"/>
                </a:moveTo>
                <a:cubicBezTo>
                  <a:pt x="42372" y="2974"/>
                  <a:pt x="42392" y="2974"/>
                  <a:pt x="42411" y="2974"/>
                </a:cubicBezTo>
                <a:cubicBezTo>
                  <a:pt x="42411" y="2961"/>
                  <a:pt x="42411" y="2946"/>
                  <a:pt x="42411" y="2931"/>
                </a:cubicBezTo>
                <a:cubicBezTo>
                  <a:pt x="42392" y="2931"/>
                  <a:pt x="42372" y="2931"/>
                  <a:pt x="42353" y="2931"/>
                </a:cubicBezTo>
                <a:cubicBezTo>
                  <a:pt x="42353" y="2946"/>
                  <a:pt x="42353" y="2961"/>
                  <a:pt x="42353" y="2974"/>
                </a:cubicBezTo>
                <a:close/>
                <a:moveTo>
                  <a:pt x="21513" y="2974"/>
                </a:moveTo>
                <a:cubicBezTo>
                  <a:pt x="21557" y="2971"/>
                  <a:pt x="21622" y="2983"/>
                  <a:pt x="21631" y="2953"/>
                </a:cubicBezTo>
                <a:cubicBezTo>
                  <a:pt x="21592" y="2925"/>
                  <a:pt x="21522" y="2923"/>
                  <a:pt x="21513" y="2974"/>
                </a:cubicBezTo>
                <a:close/>
                <a:moveTo>
                  <a:pt x="18641" y="2997"/>
                </a:moveTo>
                <a:cubicBezTo>
                  <a:pt x="18605" y="2992"/>
                  <a:pt x="18623" y="2973"/>
                  <a:pt x="18641" y="2953"/>
                </a:cubicBezTo>
                <a:cubicBezTo>
                  <a:pt x="18602" y="2946"/>
                  <a:pt x="18586" y="2922"/>
                  <a:pt x="18523" y="2931"/>
                </a:cubicBezTo>
                <a:cubicBezTo>
                  <a:pt x="18516" y="2976"/>
                  <a:pt x="18637" y="3033"/>
                  <a:pt x="18641" y="2997"/>
                </a:cubicBezTo>
                <a:close/>
                <a:moveTo>
                  <a:pt x="15095" y="2974"/>
                </a:moveTo>
                <a:cubicBezTo>
                  <a:pt x="15114" y="2974"/>
                  <a:pt x="15133" y="2974"/>
                  <a:pt x="15154" y="2974"/>
                </a:cubicBezTo>
                <a:cubicBezTo>
                  <a:pt x="15154" y="2961"/>
                  <a:pt x="15154" y="2946"/>
                  <a:pt x="15154" y="2931"/>
                </a:cubicBezTo>
                <a:cubicBezTo>
                  <a:pt x="15133" y="2931"/>
                  <a:pt x="15114" y="2931"/>
                  <a:pt x="15095" y="2931"/>
                </a:cubicBezTo>
                <a:cubicBezTo>
                  <a:pt x="15095" y="2946"/>
                  <a:pt x="15095" y="2961"/>
                  <a:pt x="15095" y="2974"/>
                </a:cubicBezTo>
                <a:close/>
                <a:moveTo>
                  <a:pt x="13277" y="2931"/>
                </a:moveTo>
                <a:cubicBezTo>
                  <a:pt x="13254" y="3064"/>
                  <a:pt x="13412" y="2946"/>
                  <a:pt x="13277" y="2931"/>
                </a:cubicBezTo>
                <a:close/>
                <a:moveTo>
                  <a:pt x="49944" y="2908"/>
                </a:moveTo>
                <a:cubicBezTo>
                  <a:pt x="49913" y="3037"/>
                  <a:pt x="50071" y="2918"/>
                  <a:pt x="49944" y="2908"/>
                </a:cubicBezTo>
                <a:close/>
                <a:moveTo>
                  <a:pt x="43496" y="2931"/>
                </a:moveTo>
                <a:cubicBezTo>
                  <a:pt x="43356" y="2869"/>
                  <a:pt x="43424" y="3003"/>
                  <a:pt x="43496" y="2931"/>
                </a:cubicBezTo>
                <a:close/>
                <a:moveTo>
                  <a:pt x="42705" y="2953"/>
                </a:moveTo>
                <a:cubicBezTo>
                  <a:pt x="42762" y="2953"/>
                  <a:pt x="42742" y="3013"/>
                  <a:pt x="42822" y="2997"/>
                </a:cubicBezTo>
                <a:cubicBezTo>
                  <a:pt x="42820" y="2967"/>
                  <a:pt x="42836" y="2949"/>
                  <a:pt x="42851" y="2931"/>
                </a:cubicBezTo>
                <a:cubicBezTo>
                  <a:pt x="42807" y="2896"/>
                  <a:pt x="42731" y="2914"/>
                  <a:pt x="42705" y="2953"/>
                </a:cubicBezTo>
                <a:close/>
                <a:moveTo>
                  <a:pt x="41678" y="2974"/>
                </a:moveTo>
                <a:cubicBezTo>
                  <a:pt x="41587" y="2985"/>
                  <a:pt x="41601" y="2916"/>
                  <a:pt x="41532" y="2908"/>
                </a:cubicBezTo>
                <a:cubicBezTo>
                  <a:pt x="41487" y="2989"/>
                  <a:pt x="41640" y="3031"/>
                  <a:pt x="41678" y="2974"/>
                </a:cubicBezTo>
                <a:close/>
                <a:moveTo>
                  <a:pt x="40242" y="2953"/>
                </a:moveTo>
                <a:cubicBezTo>
                  <a:pt x="40262" y="2953"/>
                  <a:pt x="40282" y="2953"/>
                  <a:pt x="40301" y="2953"/>
                </a:cubicBezTo>
                <a:cubicBezTo>
                  <a:pt x="40301" y="2938"/>
                  <a:pt x="40301" y="2923"/>
                  <a:pt x="40301" y="2908"/>
                </a:cubicBezTo>
                <a:cubicBezTo>
                  <a:pt x="40282" y="2908"/>
                  <a:pt x="40262" y="2908"/>
                  <a:pt x="40242" y="2908"/>
                </a:cubicBezTo>
                <a:cubicBezTo>
                  <a:pt x="40242" y="2923"/>
                  <a:pt x="40242" y="2938"/>
                  <a:pt x="40242" y="2953"/>
                </a:cubicBezTo>
                <a:close/>
                <a:moveTo>
                  <a:pt x="38982" y="2953"/>
                </a:moveTo>
                <a:cubicBezTo>
                  <a:pt x="39026" y="2988"/>
                  <a:pt x="39149" y="2985"/>
                  <a:pt x="39128" y="2908"/>
                </a:cubicBezTo>
                <a:cubicBezTo>
                  <a:pt x="39056" y="2905"/>
                  <a:pt x="39007" y="2920"/>
                  <a:pt x="38982" y="2953"/>
                </a:cubicBezTo>
                <a:close/>
                <a:moveTo>
                  <a:pt x="32534" y="2931"/>
                </a:moveTo>
                <a:cubicBezTo>
                  <a:pt x="32393" y="2869"/>
                  <a:pt x="32463" y="3003"/>
                  <a:pt x="32534" y="2931"/>
                </a:cubicBezTo>
                <a:close/>
                <a:moveTo>
                  <a:pt x="51439" y="2931"/>
                </a:moveTo>
                <a:cubicBezTo>
                  <a:pt x="51489" y="2932"/>
                  <a:pt x="51514" y="2914"/>
                  <a:pt x="51527" y="2887"/>
                </a:cubicBezTo>
                <a:cubicBezTo>
                  <a:pt x="51481" y="2889"/>
                  <a:pt x="51426" y="2884"/>
                  <a:pt x="51439" y="2931"/>
                </a:cubicBezTo>
                <a:close/>
                <a:moveTo>
                  <a:pt x="44316" y="2953"/>
                </a:moveTo>
                <a:cubicBezTo>
                  <a:pt x="44395" y="2968"/>
                  <a:pt x="44373" y="2907"/>
                  <a:pt x="44404" y="2887"/>
                </a:cubicBezTo>
                <a:cubicBezTo>
                  <a:pt x="44340" y="2883"/>
                  <a:pt x="44312" y="2905"/>
                  <a:pt x="44316" y="2953"/>
                </a:cubicBezTo>
                <a:close/>
                <a:moveTo>
                  <a:pt x="42060" y="2908"/>
                </a:moveTo>
                <a:cubicBezTo>
                  <a:pt x="42060" y="2923"/>
                  <a:pt x="42060" y="2938"/>
                  <a:pt x="42060" y="2953"/>
                </a:cubicBezTo>
                <a:cubicBezTo>
                  <a:pt x="42132" y="2987"/>
                  <a:pt x="42146" y="2878"/>
                  <a:pt x="42089" y="2887"/>
                </a:cubicBezTo>
                <a:cubicBezTo>
                  <a:pt x="42088" y="2900"/>
                  <a:pt x="42085" y="2913"/>
                  <a:pt x="42060" y="2908"/>
                </a:cubicBezTo>
                <a:close/>
                <a:moveTo>
                  <a:pt x="41826" y="2931"/>
                </a:moveTo>
                <a:cubicBezTo>
                  <a:pt x="41876" y="2932"/>
                  <a:pt x="41900" y="2914"/>
                  <a:pt x="41913" y="2887"/>
                </a:cubicBezTo>
                <a:cubicBezTo>
                  <a:pt x="41867" y="2889"/>
                  <a:pt x="41812" y="2884"/>
                  <a:pt x="41826" y="2931"/>
                </a:cubicBezTo>
                <a:close/>
                <a:moveTo>
                  <a:pt x="38073" y="3041"/>
                </a:moveTo>
                <a:cubicBezTo>
                  <a:pt x="38153" y="3047"/>
                  <a:pt x="38193" y="2913"/>
                  <a:pt x="38132" y="2887"/>
                </a:cubicBezTo>
                <a:cubicBezTo>
                  <a:pt x="38100" y="2928"/>
                  <a:pt x="38094" y="2991"/>
                  <a:pt x="38073" y="3041"/>
                </a:cubicBezTo>
                <a:close/>
                <a:moveTo>
                  <a:pt x="36373" y="2931"/>
                </a:moveTo>
                <a:cubicBezTo>
                  <a:pt x="36403" y="2931"/>
                  <a:pt x="36432" y="2931"/>
                  <a:pt x="36462" y="2931"/>
                </a:cubicBezTo>
                <a:cubicBezTo>
                  <a:pt x="36465" y="2891"/>
                  <a:pt x="36432" y="2879"/>
                  <a:pt x="36373" y="2887"/>
                </a:cubicBezTo>
                <a:cubicBezTo>
                  <a:pt x="36373" y="2902"/>
                  <a:pt x="36373" y="2916"/>
                  <a:pt x="36373" y="2931"/>
                </a:cubicBezTo>
                <a:close/>
                <a:moveTo>
                  <a:pt x="28929" y="2931"/>
                </a:moveTo>
                <a:cubicBezTo>
                  <a:pt x="28975" y="2929"/>
                  <a:pt x="29031" y="2934"/>
                  <a:pt x="29017" y="2887"/>
                </a:cubicBezTo>
                <a:cubicBezTo>
                  <a:pt x="28997" y="2887"/>
                  <a:pt x="28977" y="2887"/>
                  <a:pt x="28958" y="2887"/>
                </a:cubicBezTo>
                <a:cubicBezTo>
                  <a:pt x="28958" y="2908"/>
                  <a:pt x="28935" y="2913"/>
                  <a:pt x="28929" y="2931"/>
                </a:cubicBezTo>
                <a:close/>
                <a:moveTo>
                  <a:pt x="53812" y="2908"/>
                </a:moveTo>
                <a:cubicBezTo>
                  <a:pt x="53856" y="2934"/>
                  <a:pt x="53884" y="2932"/>
                  <a:pt x="53901" y="2887"/>
                </a:cubicBezTo>
                <a:cubicBezTo>
                  <a:pt x="53860" y="2887"/>
                  <a:pt x="53836" y="2877"/>
                  <a:pt x="53812" y="2865"/>
                </a:cubicBezTo>
                <a:cubicBezTo>
                  <a:pt x="53812" y="2880"/>
                  <a:pt x="53812" y="2894"/>
                  <a:pt x="53812" y="2908"/>
                </a:cubicBezTo>
                <a:close/>
                <a:moveTo>
                  <a:pt x="45694" y="2953"/>
                </a:moveTo>
                <a:cubicBezTo>
                  <a:pt x="45694" y="2923"/>
                  <a:pt x="45694" y="2894"/>
                  <a:pt x="45694" y="2865"/>
                </a:cubicBezTo>
                <a:cubicBezTo>
                  <a:pt x="45579" y="2850"/>
                  <a:pt x="45598" y="2958"/>
                  <a:pt x="45694" y="2953"/>
                </a:cubicBezTo>
                <a:close/>
                <a:moveTo>
                  <a:pt x="45460" y="2887"/>
                </a:moveTo>
                <a:cubicBezTo>
                  <a:pt x="45361" y="2820"/>
                  <a:pt x="45371" y="2968"/>
                  <a:pt x="45460" y="2887"/>
                </a:cubicBezTo>
                <a:close/>
                <a:moveTo>
                  <a:pt x="44082" y="2908"/>
                </a:moveTo>
                <a:cubicBezTo>
                  <a:pt x="44133" y="2910"/>
                  <a:pt x="44157" y="2892"/>
                  <a:pt x="44170" y="2865"/>
                </a:cubicBezTo>
                <a:cubicBezTo>
                  <a:pt x="44124" y="2866"/>
                  <a:pt x="44068" y="2862"/>
                  <a:pt x="44082" y="2908"/>
                </a:cubicBezTo>
                <a:close/>
                <a:moveTo>
                  <a:pt x="38630" y="2953"/>
                </a:moveTo>
                <a:cubicBezTo>
                  <a:pt x="38651" y="2937"/>
                  <a:pt x="38703" y="2845"/>
                  <a:pt x="38602" y="2865"/>
                </a:cubicBezTo>
                <a:cubicBezTo>
                  <a:pt x="38606" y="2898"/>
                  <a:pt x="38591" y="2946"/>
                  <a:pt x="38630" y="2953"/>
                </a:cubicBezTo>
                <a:close/>
                <a:moveTo>
                  <a:pt x="28489" y="2908"/>
                </a:moveTo>
                <a:cubicBezTo>
                  <a:pt x="28509" y="2908"/>
                  <a:pt x="28528" y="2908"/>
                  <a:pt x="28548" y="2908"/>
                </a:cubicBezTo>
                <a:cubicBezTo>
                  <a:pt x="28548" y="2894"/>
                  <a:pt x="28548" y="2880"/>
                  <a:pt x="28548" y="2865"/>
                </a:cubicBezTo>
                <a:cubicBezTo>
                  <a:pt x="28528" y="2865"/>
                  <a:pt x="28509" y="2865"/>
                  <a:pt x="28489" y="2865"/>
                </a:cubicBezTo>
                <a:cubicBezTo>
                  <a:pt x="28489" y="2880"/>
                  <a:pt x="28489" y="2894"/>
                  <a:pt x="28489" y="2908"/>
                </a:cubicBezTo>
                <a:close/>
                <a:moveTo>
                  <a:pt x="16238" y="2908"/>
                </a:moveTo>
                <a:cubicBezTo>
                  <a:pt x="16257" y="2908"/>
                  <a:pt x="16277" y="2908"/>
                  <a:pt x="16296" y="2908"/>
                </a:cubicBezTo>
                <a:cubicBezTo>
                  <a:pt x="16296" y="2894"/>
                  <a:pt x="16296" y="2880"/>
                  <a:pt x="16296" y="2865"/>
                </a:cubicBezTo>
                <a:cubicBezTo>
                  <a:pt x="16277" y="2865"/>
                  <a:pt x="16257" y="2865"/>
                  <a:pt x="16238" y="2865"/>
                </a:cubicBezTo>
                <a:cubicBezTo>
                  <a:pt x="16238" y="2880"/>
                  <a:pt x="16238" y="2894"/>
                  <a:pt x="16238" y="2908"/>
                </a:cubicBezTo>
                <a:close/>
                <a:moveTo>
                  <a:pt x="52347" y="2908"/>
                </a:moveTo>
                <a:cubicBezTo>
                  <a:pt x="52360" y="2907"/>
                  <a:pt x="52391" y="2848"/>
                  <a:pt x="52406" y="2842"/>
                </a:cubicBezTo>
                <a:cubicBezTo>
                  <a:pt x="52314" y="2833"/>
                  <a:pt x="52313" y="2913"/>
                  <a:pt x="52347" y="2908"/>
                </a:cubicBezTo>
                <a:close/>
                <a:moveTo>
                  <a:pt x="49915" y="2865"/>
                </a:moveTo>
                <a:cubicBezTo>
                  <a:pt x="50014" y="2931"/>
                  <a:pt x="50004" y="2783"/>
                  <a:pt x="49915" y="2865"/>
                </a:cubicBezTo>
                <a:close/>
                <a:moveTo>
                  <a:pt x="48390" y="2908"/>
                </a:moveTo>
                <a:cubicBezTo>
                  <a:pt x="48413" y="2892"/>
                  <a:pt x="48382" y="2790"/>
                  <a:pt x="48332" y="2865"/>
                </a:cubicBezTo>
                <a:cubicBezTo>
                  <a:pt x="48356" y="2854"/>
                  <a:pt x="48378" y="2918"/>
                  <a:pt x="48390" y="2908"/>
                </a:cubicBezTo>
                <a:close/>
                <a:moveTo>
                  <a:pt x="45958" y="2865"/>
                </a:moveTo>
                <a:cubicBezTo>
                  <a:pt x="45859" y="2797"/>
                  <a:pt x="45869" y="2946"/>
                  <a:pt x="45958" y="2865"/>
                </a:cubicBezTo>
                <a:close/>
                <a:moveTo>
                  <a:pt x="38425" y="2887"/>
                </a:moveTo>
                <a:cubicBezTo>
                  <a:pt x="38476" y="2887"/>
                  <a:pt x="38501" y="2869"/>
                  <a:pt x="38513" y="2842"/>
                </a:cubicBezTo>
                <a:cubicBezTo>
                  <a:pt x="38467" y="2845"/>
                  <a:pt x="38412" y="2839"/>
                  <a:pt x="38425" y="2887"/>
                </a:cubicBezTo>
                <a:close/>
                <a:moveTo>
                  <a:pt x="37223" y="2908"/>
                </a:moveTo>
                <a:cubicBezTo>
                  <a:pt x="37309" y="2941"/>
                  <a:pt x="37309" y="2811"/>
                  <a:pt x="37223" y="2842"/>
                </a:cubicBezTo>
                <a:cubicBezTo>
                  <a:pt x="37223" y="2865"/>
                  <a:pt x="37223" y="2887"/>
                  <a:pt x="37223" y="2908"/>
                </a:cubicBezTo>
                <a:close/>
                <a:moveTo>
                  <a:pt x="33970" y="2887"/>
                </a:moveTo>
                <a:cubicBezTo>
                  <a:pt x="33990" y="2887"/>
                  <a:pt x="34009" y="2887"/>
                  <a:pt x="34029" y="2887"/>
                </a:cubicBezTo>
                <a:cubicBezTo>
                  <a:pt x="34074" y="2832"/>
                  <a:pt x="33929" y="2821"/>
                  <a:pt x="33941" y="2865"/>
                </a:cubicBezTo>
                <a:cubicBezTo>
                  <a:pt x="33958" y="2866"/>
                  <a:pt x="33976" y="2868"/>
                  <a:pt x="33970" y="2887"/>
                </a:cubicBezTo>
                <a:close/>
                <a:moveTo>
                  <a:pt x="31010" y="2887"/>
                </a:moveTo>
                <a:cubicBezTo>
                  <a:pt x="31060" y="2887"/>
                  <a:pt x="31085" y="2869"/>
                  <a:pt x="31098" y="2842"/>
                </a:cubicBezTo>
                <a:cubicBezTo>
                  <a:pt x="31048" y="2841"/>
                  <a:pt x="31022" y="2860"/>
                  <a:pt x="31010" y="2887"/>
                </a:cubicBezTo>
                <a:close/>
                <a:moveTo>
                  <a:pt x="50823" y="2887"/>
                </a:moveTo>
                <a:cubicBezTo>
                  <a:pt x="50850" y="2883"/>
                  <a:pt x="50838" y="2764"/>
                  <a:pt x="50794" y="2842"/>
                </a:cubicBezTo>
                <a:cubicBezTo>
                  <a:pt x="50787" y="2856"/>
                  <a:pt x="50806" y="2889"/>
                  <a:pt x="50823" y="2887"/>
                </a:cubicBezTo>
                <a:close/>
                <a:moveTo>
                  <a:pt x="50589" y="2908"/>
                </a:moveTo>
                <a:cubicBezTo>
                  <a:pt x="50602" y="2839"/>
                  <a:pt x="50563" y="2811"/>
                  <a:pt x="50472" y="2820"/>
                </a:cubicBezTo>
                <a:cubicBezTo>
                  <a:pt x="50475" y="2877"/>
                  <a:pt x="50514" y="2906"/>
                  <a:pt x="50589" y="2908"/>
                </a:cubicBezTo>
                <a:close/>
                <a:moveTo>
                  <a:pt x="50383" y="2887"/>
                </a:moveTo>
                <a:cubicBezTo>
                  <a:pt x="50368" y="2905"/>
                  <a:pt x="50307" y="2908"/>
                  <a:pt x="50324" y="2953"/>
                </a:cubicBezTo>
                <a:cubicBezTo>
                  <a:pt x="50403" y="2968"/>
                  <a:pt x="50360" y="2914"/>
                  <a:pt x="50383" y="2887"/>
                </a:cubicBezTo>
                <a:cubicBezTo>
                  <a:pt x="50390" y="2880"/>
                  <a:pt x="50434" y="2892"/>
                  <a:pt x="50443" y="2887"/>
                </a:cubicBezTo>
                <a:cubicBezTo>
                  <a:pt x="50457" y="2877"/>
                  <a:pt x="50431" y="2832"/>
                  <a:pt x="50443" y="2820"/>
                </a:cubicBezTo>
                <a:cubicBezTo>
                  <a:pt x="50365" y="2806"/>
                  <a:pt x="50407" y="2857"/>
                  <a:pt x="50383" y="2887"/>
                </a:cubicBezTo>
                <a:close/>
                <a:moveTo>
                  <a:pt x="43027" y="2953"/>
                </a:moveTo>
                <a:cubicBezTo>
                  <a:pt x="43113" y="2952"/>
                  <a:pt x="43136" y="2902"/>
                  <a:pt x="43174" y="2865"/>
                </a:cubicBezTo>
                <a:cubicBezTo>
                  <a:pt x="43150" y="2860"/>
                  <a:pt x="43139" y="2847"/>
                  <a:pt x="43144" y="2820"/>
                </a:cubicBezTo>
                <a:cubicBezTo>
                  <a:pt x="43006" y="2838"/>
                  <a:pt x="43057" y="2881"/>
                  <a:pt x="43027" y="2953"/>
                </a:cubicBezTo>
                <a:close/>
                <a:moveTo>
                  <a:pt x="40301" y="2865"/>
                </a:moveTo>
                <a:cubicBezTo>
                  <a:pt x="40393" y="2840"/>
                  <a:pt x="40379" y="2854"/>
                  <a:pt x="40447" y="2887"/>
                </a:cubicBezTo>
                <a:cubicBezTo>
                  <a:pt x="40491" y="2817"/>
                  <a:pt x="40279" y="2781"/>
                  <a:pt x="40301" y="2865"/>
                </a:cubicBezTo>
                <a:close/>
                <a:moveTo>
                  <a:pt x="38338" y="2953"/>
                </a:moveTo>
                <a:cubicBezTo>
                  <a:pt x="38362" y="2887"/>
                  <a:pt x="38382" y="3004"/>
                  <a:pt x="38454" y="2974"/>
                </a:cubicBezTo>
                <a:cubicBezTo>
                  <a:pt x="38480" y="2904"/>
                  <a:pt x="38358" y="2944"/>
                  <a:pt x="38366" y="2887"/>
                </a:cubicBezTo>
                <a:cubicBezTo>
                  <a:pt x="38368" y="2859"/>
                  <a:pt x="38404" y="2856"/>
                  <a:pt x="38395" y="2820"/>
                </a:cubicBezTo>
                <a:cubicBezTo>
                  <a:pt x="38367" y="2820"/>
                  <a:pt x="38338" y="2820"/>
                  <a:pt x="38308" y="2820"/>
                </a:cubicBezTo>
                <a:cubicBezTo>
                  <a:pt x="38284" y="2883"/>
                  <a:pt x="38350" y="2878"/>
                  <a:pt x="38338" y="2931"/>
                </a:cubicBezTo>
                <a:cubicBezTo>
                  <a:pt x="38322" y="2931"/>
                  <a:pt x="38304" y="2949"/>
                  <a:pt x="38338" y="2953"/>
                </a:cubicBezTo>
                <a:close/>
                <a:moveTo>
                  <a:pt x="37575" y="2842"/>
                </a:moveTo>
                <a:cubicBezTo>
                  <a:pt x="37538" y="2841"/>
                  <a:pt x="37535" y="2814"/>
                  <a:pt x="37487" y="2820"/>
                </a:cubicBezTo>
                <a:cubicBezTo>
                  <a:pt x="37442" y="2875"/>
                  <a:pt x="37587" y="2886"/>
                  <a:pt x="37575" y="2842"/>
                </a:cubicBezTo>
                <a:close/>
                <a:moveTo>
                  <a:pt x="36930" y="2887"/>
                </a:moveTo>
                <a:cubicBezTo>
                  <a:pt x="36932" y="2874"/>
                  <a:pt x="36934" y="2860"/>
                  <a:pt x="36960" y="2865"/>
                </a:cubicBezTo>
                <a:cubicBezTo>
                  <a:pt x="36957" y="2838"/>
                  <a:pt x="36951" y="2812"/>
                  <a:pt x="36901" y="2820"/>
                </a:cubicBezTo>
                <a:cubicBezTo>
                  <a:pt x="36906" y="2847"/>
                  <a:pt x="36896" y="2883"/>
                  <a:pt x="36930" y="2887"/>
                </a:cubicBezTo>
                <a:close/>
                <a:moveTo>
                  <a:pt x="32505" y="2865"/>
                </a:moveTo>
                <a:cubicBezTo>
                  <a:pt x="32458" y="2863"/>
                  <a:pt x="32482" y="2809"/>
                  <a:pt x="32417" y="2820"/>
                </a:cubicBezTo>
                <a:cubicBezTo>
                  <a:pt x="32371" y="2881"/>
                  <a:pt x="32493" y="2919"/>
                  <a:pt x="32505" y="2865"/>
                </a:cubicBezTo>
                <a:close/>
                <a:moveTo>
                  <a:pt x="32006" y="2865"/>
                </a:moveTo>
                <a:cubicBezTo>
                  <a:pt x="32026" y="2865"/>
                  <a:pt x="32045" y="2865"/>
                  <a:pt x="32065" y="2865"/>
                </a:cubicBezTo>
                <a:cubicBezTo>
                  <a:pt x="32111" y="2811"/>
                  <a:pt x="31966" y="2800"/>
                  <a:pt x="31976" y="2842"/>
                </a:cubicBezTo>
                <a:cubicBezTo>
                  <a:pt x="31995" y="2844"/>
                  <a:pt x="32012" y="2846"/>
                  <a:pt x="32006" y="2865"/>
                </a:cubicBezTo>
                <a:close/>
                <a:moveTo>
                  <a:pt x="31596" y="2887"/>
                </a:moveTo>
                <a:cubicBezTo>
                  <a:pt x="31597" y="2874"/>
                  <a:pt x="31600" y="2860"/>
                  <a:pt x="31625" y="2865"/>
                </a:cubicBezTo>
                <a:cubicBezTo>
                  <a:pt x="31622" y="2838"/>
                  <a:pt x="31617" y="2812"/>
                  <a:pt x="31567" y="2820"/>
                </a:cubicBezTo>
                <a:cubicBezTo>
                  <a:pt x="31571" y="2847"/>
                  <a:pt x="31562" y="2883"/>
                  <a:pt x="31596" y="2887"/>
                </a:cubicBezTo>
                <a:close/>
                <a:moveTo>
                  <a:pt x="12105" y="2820"/>
                </a:moveTo>
                <a:cubicBezTo>
                  <a:pt x="12016" y="2895"/>
                  <a:pt x="12213" y="2887"/>
                  <a:pt x="12105" y="2820"/>
                </a:cubicBezTo>
                <a:close/>
                <a:moveTo>
                  <a:pt x="53519" y="2820"/>
                </a:moveTo>
                <a:cubicBezTo>
                  <a:pt x="53502" y="2808"/>
                  <a:pt x="53382" y="2769"/>
                  <a:pt x="53374" y="2820"/>
                </a:cubicBezTo>
                <a:cubicBezTo>
                  <a:pt x="53432" y="2829"/>
                  <a:pt x="53516" y="2845"/>
                  <a:pt x="53519" y="2820"/>
                </a:cubicBezTo>
                <a:close/>
                <a:moveTo>
                  <a:pt x="53255" y="2865"/>
                </a:moveTo>
                <a:cubicBezTo>
                  <a:pt x="53276" y="2865"/>
                  <a:pt x="53296" y="2865"/>
                  <a:pt x="53315" y="2865"/>
                </a:cubicBezTo>
                <a:cubicBezTo>
                  <a:pt x="53348" y="2833"/>
                  <a:pt x="53347" y="2811"/>
                  <a:pt x="53286" y="2799"/>
                </a:cubicBezTo>
                <a:cubicBezTo>
                  <a:pt x="53284" y="2827"/>
                  <a:pt x="53248" y="2829"/>
                  <a:pt x="53255" y="2865"/>
                </a:cubicBezTo>
                <a:close/>
                <a:moveTo>
                  <a:pt x="45108" y="2865"/>
                </a:moveTo>
                <a:cubicBezTo>
                  <a:pt x="45090" y="2866"/>
                  <a:pt x="45073" y="2868"/>
                  <a:pt x="45078" y="2887"/>
                </a:cubicBezTo>
                <a:cubicBezTo>
                  <a:pt x="45108" y="2887"/>
                  <a:pt x="45137" y="2887"/>
                  <a:pt x="45167" y="2887"/>
                </a:cubicBezTo>
                <a:cubicBezTo>
                  <a:pt x="45174" y="2842"/>
                  <a:pt x="45053" y="2785"/>
                  <a:pt x="45049" y="2820"/>
                </a:cubicBezTo>
                <a:cubicBezTo>
                  <a:pt x="45082" y="2826"/>
                  <a:pt x="45095" y="2845"/>
                  <a:pt x="45108" y="2865"/>
                </a:cubicBezTo>
                <a:close/>
                <a:moveTo>
                  <a:pt x="44492" y="2865"/>
                </a:moveTo>
                <a:cubicBezTo>
                  <a:pt x="44522" y="2865"/>
                  <a:pt x="44551" y="2865"/>
                  <a:pt x="44580" y="2865"/>
                </a:cubicBezTo>
                <a:cubicBezTo>
                  <a:pt x="44576" y="2839"/>
                  <a:pt x="44585" y="2802"/>
                  <a:pt x="44551" y="2799"/>
                </a:cubicBezTo>
                <a:cubicBezTo>
                  <a:pt x="44544" y="2830"/>
                  <a:pt x="44503" y="2836"/>
                  <a:pt x="44492" y="2865"/>
                </a:cubicBezTo>
                <a:close/>
                <a:moveTo>
                  <a:pt x="50736" y="2908"/>
                </a:moveTo>
                <a:cubicBezTo>
                  <a:pt x="50751" y="2830"/>
                  <a:pt x="50710" y="2796"/>
                  <a:pt x="50647" y="2776"/>
                </a:cubicBezTo>
                <a:cubicBezTo>
                  <a:pt x="50598" y="2850"/>
                  <a:pt x="50665" y="2872"/>
                  <a:pt x="50736" y="2908"/>
                </a:cubicBezTo>
                <a:close/>
                <a:moveTo>
                  <a:pt x="31156" y="2820"/>
                </a:moveTo>
                <a:cubicBezTo>
                  <a:pt x="31207" y="2821"/>
                  <a:pt x="31231" y="2803"/>
                  <a:pt x="31244" y="2776"/>
                </a:cubicBezTo>
                <a:cubicBezTo>
                  <a:pt x="31198" y="2778"/>
                  <a:pt x="31142" y="2773"/>
                  <a:pt x="31156" y="2820"/>
                </a:cubicBezTo>
                <a:close/>
                <a:moveTo>
                  <a:pt x="17850" y="2776"/>
                </a:moveTo>
                <a:cubicBezTo>
                  <a:pt x="17819" y="2904"/>
                  <a:pt x="17977" y="2785"/>
                  <a:pt x="17850" y="2776"/>
                </a:cubicBezTo>
                <a:close/>
                <a:moveTo>
                  <a:pt x="53754" y="2776"/>
                </a:moveTo>
                <a:cubicBezTo>
                  <a:pt x="53656" y="2710"/>
                  <a:pt x="53664" y="2858"/>
                  <a:pt x="53754" y="2776"/>
                </a:cubicBezTo>
                <a:close/>
                <a:moveTo>
                  <a:pt x="52318" y="2799"/>
                </a:moveTo>
                <a:cubicBezTo>
                  <a:pt x="52318" y="2762"/>
                  <a:pt x="52400" y="2786"/>
                  <a:pt x="52406" y="2755"/>
                </a:cubicBezTo>
                <a:cubicBezTo>
                  <a:pt x="52347" y="2736"/>
                  <a:pt x="52225" y="2773"/>
                  <a:pt x="52318" y="2799"/>
                </a:cubicBezTo>
                <a:close/>
                <a:moveTo>
                  <a:pt x="50413" y="2799"/>
                </a:moveTo>
                <a:cubicBezTo>
                  <a:pt x="50432" y="2799"/>
                  <a:pt x="50452" y="2799"/>
                  <a:pt x="50472" y="2799"/>
                </a:cubicBezTo>
                <a:cubicBezTo>
                  <a:pt x="50472" y="2784"/>
                  <a:pt x="50472" y="2769"/>
                  <a:pt x="50472" y="2755"/>
                </a:cubicBezTo>
                <a:cubicBezTo>
                  <a:pt x="50452" y="2755"/>
                  <a:pt x="50432" y="2755"/>
                  <a:pt x="50413" y="2755"/>
                </a:cubicBezTo>
                <a:cubicBezTo>
                  <a:pt x="50413" y="2769"/>
                  <a:pt x="50413" y="2784"/>
                  <a:pt x="50413" y="2799"/>
                </a:cubicBezTo>
                <a:close/>
                <a:moveTo>
                  <a:pt x="47980" y="2799"/>
                </a:moveTo>
                <a:cubicBezTo>
                  <a:pt x="48000" y="2799"/>
                  <a:pt x="48020" y="2799"/>
                  <a:pt x="48039" y="2799"/>
                </a:cubicBezTo>
                <a:cubicBezTo>
                  <a:pt x="48039" y="2784"/>
                  <a:pt x="48039" y="2769"/>
                  <a:pt x="48039" y="2755"/>
                </a:cubicBezTo>
                <a:cubicBezTo>
                  <a:pt x="48020" y="2755"/>
                  <a:pt x="48000" y="2755"/>
                  <a:pt x="47980" y="2755"/>
                </a:cubicBezTo>
                <a:cubicBezTo>
                  <a:pt x="47980" y="2769"/>
                  <a:pt x="47980" y="2784"/>
                  <a:pt x="47980" y="2799"/>
                </a:cubicBezTo>
                <a:close/>
                <a:moveTo>
                  <a:pt x="47746" y="2842"/>
                </a:moveTo>
                <a:cubicBezTo>
                  <a:pt x="47746" y="2814"/>
                  <a:pt x="47797" y="2823"/>
                  <a:pt x="47805" y="2799"/>
                </a:cubicBezTo>
                <a:cubicBezTo>
                  <a:pt x="47746" y="2762"/>
                  <a:pt x="47767" y="2800"/>
                  <a:pt x="47687" y="2799"/>
                </a:cubicBezTo>
                <a:cubicBezTo>
                  <a:pt x="47691" y="2759"/>
                  <a:pt x="47659" y="2747"/>
                  <a:pt x="47599" y="2755"/>
                </a:cubicBezTo>
                <a:cubicBezTo>
                  <a:pt x="47599" y="2776"/>
                  <a:pt x="47599" y="2799"/>
                  <a:pt x="47599" y="2820"/>
                </a:cubicBezTo>
                <a:cubicBezTo>
                  <a:pt x="47692" y="2796"/>
                  <a:pt x="47677" y="2811"/>
                  <a:pt x="47746" y="2842"/>
                </a:cubicBezTo>
                <a:close/>
                <a:moveTo>
                  <a:pt x="36813" y="2799"/>
                </a:moveTo>
                <a:cubicBezTo>
                  <a:pt x="36833" y="2799"/>
                  <a:pt x="36852" y="2799"/>
                  <a:pt x="36872" y="2799"/>
                </a:cubicBezTo>
                <a:cubicBezTo>
                  <a:pt x="36872" y="2784"/>
                  <a:pt x="36872" y="2769"/>
                  <a:pt x="36872" y="2755"/>
                </a:cubicBezTo>
                <a:cubicBezTo>
                  <a:pt x="36852" y="2755"/>
                  <a:pt x="36833" y="2755"/>
                  <a:pt x="36813" y="2755"/>
                </a:cubicBezTo>
                <a:cubicBezTo>
                  <a:pt x="36813" y="2769"/>
                  <a:pt x="36813" y="2784"/>
                  <a:pt x="36813" y="2799"/>
                </a:cubicBezTo>
                <a:close/>
                <a:moveTo>
                  <a:pt x="33882" y="2799"/>
                </a:moveTo>
                <a:cubicBezTo>
                  <a:pt x="33929" y="2737"/>
                  <a:pt x="33755" y="2737"/>
                  <a:pt x="33765" y="2776"/>
                </a:cubicBezTo>
                <a:cubicBezTo>
                  <a:pt x="33820" y="2772"/>
                  <a:pt x="33830" y="2802"/>
                  <a:pt x="33882" y="2799"/>
                </a:cubicBezTo>
                <a:close/>
                <a:moveTo>
                  <a:pt x="33091" y="2799"/>
                </a:moveTo>
                <a:cubicBezTo>
                  <a:pt x="33111" y="2799"/>
                  <a:pt x="33130" y="2799"/>
                  <a:pt x="33149" y="2799"/>
                </a:cubicBezTo>
                <a:cubicBezTo>
                  <a:pt x="33195" y="2745"/>
                  <a:pt x="33050" y="2734"/>
                  <a:pt x="33062" y="2776"/>
                </a:cubicBezTo>
                <a:cubicBezTo>
                  <a:pt x="33079" y="2778"/>
                  <a:pt x="33096" y="2779"/>
                  <a:pt x="33091" y="2799"/>
                </a:cubicBezTo>
                <a:close/>
                <a:moveTo>
                  <a:pt x="32065" y="2776"/>
                </a:moveTo>
                <a:cubicBezTo>
                  <a:pt x="32028" y="2775"/>
                  <a:pt x="32025" y="2748"/>
                  <a:pt x="31976" y="2755"/>
                </a:cubicBezTo>
                <a:cubicBezTo>
                  <a:pt x="31932" y="2809"/>
                  <a:pt x="32077" y="2820"/>
                  <a:pt x="32065" y="2776"/>
                </a:cubicBezTo>
                <a:close/>
                <a:moveTo>
                  <a:pt x="54457" y="2842"/>
                </a:moveTo>
                <a:cubicBezTo>
                  <a:pt x="54563" y="2877"/>
                  <a:pt x="54474" y="2767"/>
                  <a:pt x="54546" y="2776"/>
                </a:cubicBezTo>
                <a:cubicBezTo>
                  <a:pt x="54593" y="2775"/>
                  <a:pt x="54646" y="2779"/>
                  <a:pt x="54635" y="2733"/>
                </a:cubicBezTo>
                <a:cubicBezTo>
                  <a:pt x="54543" y="2748"/>
                  <a:pt x="54576" y="2748"/>
                  <a:pt x="54486" y="2733"/>
                </a:cubicBezTo>
                <a:cubicBezTo>
                  <a:pt x="54454" y="2802"/>
                  <a:pt x="54496" y="2791"/>
                  <a:pt x="54457" y="2842"/>
                </a:cubicBezTo>
                <a:close/>
                <a:moveTo>
                  <a:pt x="48127" y="2842"/>
                </a:moveTo>
                <a:cubicBezTo>
                  <a:pt x="48216" y="2851"/>
                  <a:pt x="48187" y="2770"/>
                  <a:pt x="48215" y="2733"/>
                </a:cubicBezTo>
                <a:cubicBezTo>
                  <a:pt x="48171" y="2736"/>
                  <a:pt x="48107" y="2725"/>
                  <a:pt x="48098" y="2755"/>
                </a:cubicBezTo>
                <a:cubicBezTo>
                  <a:pt x="48183" y="2773"/>
                  <a:pt x="48130" y="2787"/>
                  <a:pt x="48127" y="2842"/>
                </a:cubicBezTo>
                <a:close/>
                <a:moveTo>
                  <a:pt x="46836" y="2799"/>
                </a:moveTo>
                <a:cubicBezTo>
                  <a:pt x="46774" y="2815"/>
                  <a:pt x="46673" y="2852"/>
                  <a:pt x="46632" y="2820"/>
                </a:cubicBezTo>
                <a:cubicBezTo>
                  <a:pt x="46611" y="2904"/>
                  <a:pt x="46733" y="2851"/>
                  <a:pt x="46779" y="2842"/>
                </a:cubicBezTo>
                <a:cubicBezTo>
                  <a:pt x="46830" y="2832"/>
                  <a:pt x="46917" y="2841"/>
                  <a:pt x="46896" y="2799"/>
                </a:cubicBezTo>
                <a:cubicBezTo>
                  <a:pt x="46845" y="2802"/>
                  <a:pt x="46781" y="2674"/>
                  <a:pt x="46779" y="2776"/>
                </a:cubicBezTo>
                <a:cubicBezTo>
                  <a:pt x="46801" y="2782"/>
                  <a:pt x="46836" y="2778"/>
                  <a:pt x="46836" y="2799"/>
                </a:cubicBezTo>
                <a:close/>
                <a:moveTo>
                  <a:pt x="45371" y="2755"/>
                </a:moveTo>
                <a:cubicBezTo>
                  <a:pt x="45334" y="2754"/>
                  <a:pt x="45331" y="2727"/>
                  <a:pt x="45284" y="2733"/>
                </a:cubicBezTo>
                <a:cubicBezTo>
                  <a:pt x="45239" y="2787"/>
                  <a:pt x="45383" y="2797"/>
                  <a:pt x="45371" y="2755"/>
                </a:cubicBezTo>
                <a:close/>
                <a:moveTo>
                  <a:pt x="42762" y="2733"/>
                </a:moveTo>
                <a:cubicBezTo>
                  <a:pt x="42719" y="2736"/>
                  <a:pt x="42655" y="2725"/>
                  <a:pt x="42646" y="2755"/>
                </a:cubicBezTo>
                <a:cubicBezTo>
                  <a:pt x="42685" y="2783"/>
                  <a:pt x="42755" y="2784"/>
                  <a:pt x="42762" y="2733"/>
                </a:cubicBezTo>
                <a:close/>
                <a:moveTo>
                  <a:pt x="36198" y="2776"/>
                </a:moveTo>
                <a:cubicBezTo>
                  <a:pt x="36258" y="2763"/>
                  <a:pt x="36390" y="2803"/>
                  <a:pt x="36403" y="2755"/>
                </a:cubicBezTo>
                <a:cubicBezTo>
                  <a:pt x="36350" y="2714"/>
                  <a:pt x="36239" y="2743"/>
                  <a:pt x="36198" y="2776"/>
                </a:cubicBezTo>
                <a:close/>
                <a:moveTo>
                  <a:pt x="33414" y="2776"/>
                </a:moveTo>
                <a:cubicBezTo>
                  <a:pt x="33442" y="2776"/>
                  <a:pt x="33472" y="2776"/>
                  <a:pt x="33501" y="2776"/>
                </a:cubicBezTo>
                <a:cubicBezTo>
                  <a:pt x="33505" y="2737"/>
                  <a:pt x="33472" y="2725"/>
                  <a:pt x="33414" y="2733"/>
                </a:cubicBezTo>
                <a:cubicBezTo>
                  <a:pt x="33414" y="2747"/>
                  <a:pt x="33414" y="2762"/>
                  <a:pt x="33414" y="2776"/>
                </a:cubicBezTo>
                <a:close/>
                <a:moveTo>
                  <a:pt x="54663" y="2820"/>
                </a:moveTo>
                <a:cubicBezTo>
                  <a:pt x="54789" y="2831"/>
                  <a:pt x="54700" y="2761"/>
                  <a:pt x="54750" y="2755"/>
                </a:cubicBezTo>
                <a:cubicBezTo>
                  <a:pt x="54798" y="2761"/>
                  <a:pt x="54831" y="2725"/>
                  <a:pt x="54780" y="2710"/>
                </a:cubicBezTo>
                <a:cubicBezTo>
                  <a:pt x="54747" y="2751"/>
                  <a:pt x="54624" y="2725"/>
                  <a:pt x="54663" y="2820"/>
                </a:cubicBezTo>
                <a:close/>
                <a:moveTo>
                  <a:pt x="53226" y="2755"/>
                </a:moveTo>
                <a:cubicBezTo>
                  <a:pt x="53278" y="2755"/>
                  <a:pt x="53302" y="2737"/>
                  <a:pt x="53315" y="2710"/>
                </a:cubicBezTo>
                <a:cubicBezTo>
                  <a:pt x="53267" y="2713"/>
                  <a:pt x="53213" y="2707"/>
                  <a:pt x="53226" y="2755"/>
                </a:cubicBezTo>
                <a:close/>
                <a:moveTo>
                  <a:pt x="52993" y="2710"/>
                </a:moveTo>
                <a:cubicBezTo>
                  <a:pt x="52993" y="2733"/>
                  <a:pt x="52993" y="2755"/>
                  <a:pt x="52993" y="2776"/>
                </a:cubicBezTo>
                <a:cubicBezTo>
                  <a:pt x="53082" y="2793"/>
                  <a:pt x="53048" y="2716"/>
                  <a:pt x="53139" y="2733"/>
                </a:cubicBezTo>
                <a:cubicBezTo>
                  <a:pt x="53156" y="2731"/>
                  <a:pt x="53174" y="2729"/>
                  <a:pt x="53168" y="2710"/>
                </a:cubicBezTo>
                <a:cubicBezTo>
                  <a:pt x="53058" y="2712"/>
                  <a:pt x="53084" y="2735"/>
                  <a:pt x="52993" y="2710"/>
                </a:cubicBezTo>
                <a:close/>
                <a:moveTo>
                  <a:pt x="50267" y="2776"/>
                </a:moveTo>
                <a:cubicBezTo>
                  <a:pt x="50267" y="2755"/>
                  <a:pt x="50267" y="2733"/>
                  <a:pt x="50267" y="2710"/>
                </a:cubicBezTo>
                <a:cubicBezTo>
                  <a:pt x="50223" y="2715"/>
                  <a:pt x="50158" y="2703"/>
                  <a:pt x="50149" y="2733"/>
                </a:cubicBezTo>
                <a:cubicBezTo>
                  <a:pt x="50241" y="2707"/>
                  <a:pt x="50220" y="2767"/>
                  <a:pt x="50267" y="2776"/>
                </a:cubicBezTo>
                <a:close/>
                <a:moveTo>
                  <a:pt x="48596" y="2755"/>
                </a:moveTo>
                <a:cubicBezTo>
                  <a:pt x="48640" y="2751"/>
                  <a:pt x="48704" y="2763"/>
                  <a:pt x="48713" y="2733"/>
                </a:cubicBezTo>
                <a:cubicBezTo>
                  <a:pt x="48674" y="2704"/>
                  <a:pt x="48604" y="2704"/>
                  <a:pt x="48596" y="2755"/>
                </a:cubicBezTo>
                <a:close/>
                <a:moveTo>
                  <a:pt x="46486" y="2799"/>
                </a:moveTo>
                <a:cubicBezTo>
                  <a:pt x="46492" y="2757"/>
                  <a:pt x="46453" y="2750"/>
                  <a:pt x="46456" y="2710"/>
                </a:cubicBezTo>
                <a:cubicBezTo>
                  <a:pt x="46412" y="2715"/>
                  <a:pt x="46348" y="2703"/>
                  <a:pt x="46339" y="2733"/>
                </a:cubicBezTo>
                <a:cubicBezTo>
                  <a:pt x="46439" y="2716"/>
                  <a:pt x="46376" y="2822"/>
                  <a:pt x="46486" y="2799"/>
                </a:cubicBezTo>
                <a:close/>
                <a:moveTo>
                  <a:pt x="16853" y="2710"/>
                </a:moveTo>
                <a:cubicBezTo>
                  <a:pt x="16830" y="2844"/>
                  <a:pt x="16988" y="2725"/>
                  <a:pt x="16853" y="2710"/>
                </a:cubicBezTo>
                <a:close/>
                <a:moveTo>
                  <a:pt x="53374" y="2733"/>
                </a:moveTo>
                <a:cubicBezTo>
                  <a:pt x="53403" y="2733"/>
                  <a:pt x="53432" y="2733"/>
                  <a:pt x="53462" y="2733"/>
                </a:cubicBezTo>
                <a:cubicBezTo>
                  <a:pt x="53466" y="2692"/>
                  <a:pt x="53432" y="2681"/>
                  <a:pt x="53374" y="2688"/>
                </a:cubicBezTo>
                <a:cubicBezTo>
                  <a:pt x="53374" y="2703"/>
                  <a:pt x="53374" y="2718"/>
                  <a:pt x="53374" y="2733"/>
                </a:cubicBezTo>
                <a:close/>
                <a:moveTo>
                  <a:pt x="52611" y="2776"/>
                </a:moveTo>
                <a:cubicBezTo>
                  <a:pt x="52653" y="2826"/>
                  <a:pt x="52683" y="2749"/>
                  <a:pt x="52699" y="2799"/>
                </a:cubicBezTo>
                <a:cubicBezTo>
                  <a:pt x="52699" y="2827"/>
                  <a:pt x="52647" y="2818"/>
                  <a:pt x="52640" y="2842"/>
                </a:cubicBezTo>
                <a:cubicBezTo>
                  <a:pt x="52741" y="2857"/>
                  <a:pt x="52849" y="2884"/>
                  <a:pt x="52905" y="2820"/>
                </a:cubicBezTo>
                <a:cubicBezTo>
                  <a:pt x="52796" y="2863"/>
                  <a:pt x="52831" y="2688"/>
                  <a:pt x="52787" y="2755"/>
                </a:cubicBezTo>
                <a:cubicBezTo>
                  <a:pt x="52783" y="2781"/>
                  <a:pt x="52793" y="2817"/>
                  <a:pt x="52758" y="2820"/>
                </a:cubicBezTo>
                <a:cubicBezTo>
                  <a:pt x="52709" y="2761"/>
                  <a:pt x="52804" y="2718"/>
                  <a:pt x="52699" y="2688"/>
                </a:cubicBezTo>
                <a:cubicBezTo>
                  <a:pt x="52708" y="2746"/>
                  <a:pt x="52586" y="2706"/>
                  <a:pt x="52611" y="2776"/>
                </a:cubicBezTo>
                <a:close/>
                <a:moveTo>
                  <a:pt x="24093" y="2776"/>
                </a:moveTo>
                <a:cubicBezTo>
                  <a:pt x="24165" y="2853"/>
                  <a:pt x="24301" y="2730"/>
                  <a:pt x="24210" y="2688"/>
                </a:cubicBezTo>
                <a:cubicBezTo>
                  <a:pt x="24207" y="2745"/>
                  <a:pt x="24096" y="2720"/>
                  <a:pt x="24093" y="2776"/>
                </a:cubicBezTo>
                <a:close/>
                <a:moveTo>
                  <a:pt x="21192" y="2799"/>
                </a:moveTo>
                <a:cubicBezTo>
                  <a:pt x="21260" y="2798"/>
                  <a:pt x="21278" y="2836"/>
                  <a:pt x="21367" y="2820"/>
                </a:cubicBezTo>
                <a:cubicBezTo>
                  <a:pt x="21406" y="2774"/>
                  <a:pt x="21353" y="2755"/>
                  <a:pt x="21397" y="2688"/>
                </a:cubicBezTo>
                <a:cubicBezTo>
                  <a:pt x="21267" y="2680"/>
                  <a:pt x="21198" y="2716"/>
                  <a:pt x="21192" y="2799"/>
                </a:cubicBezTo>
                <a:close/>
                <a:moveTo>
                  <a:pt x="53812" y="2842"/>
                </a:moveTo>
                <a:cubicBezTo>
                  <a:pt x="53932" y="2838"/>
                  <a:pt x="53944" y="2751"/>
                  <a:pt x="53960" y="2667"/>
                </a:cubicBezTo>
                <a:cubicBezTo>
                  <a:pt x="53930" y="2667"/>
                  <a:pt x="53901" y="2667"/>
                  <a:pt x="53871" y="2667"/>
                </a:cubicBezTo>
                <a:cubicBezTo>
                  <a:pt x="53842" y="2718"/>
                  <a:pt x="53820" y="2775"/>
                  <a:pt x="53812" y="2842"/>
                </a:cubicBezTo>
                <a:close/>
                <a:moveTo>
                  <a:pt x="53724" y="2733"/>
                </a:moveTo>
                <a:cubicBezTo>
                  <a:pt x="53728" y="2698"/>
                  <a:pt x="53800" y="2715"/>
                  <a:pt x="53784" y="2667"/>
                </a:cubicBezTo>
                <a:cubicBezTo>
                  <a:pt x="53723" y="2648"/>
                  <a:pt x="53653" y="2724"/>
                  <a:pt x="53724" y="2733"/>
                </a:cubicBezTo>
                <a:close/>
                <a:moveTo>
                  <a:pt x="52845" y="2755"/>
                </a:moveTo>
                <a:cubicBezTo>
                  <a:pt x="52975" y="2767"/>
                  <a:pt x="52915" y="2611"/>
                  <a:pt x="52845" y="2688"/>
                </a:cubicBezTo>
                <a:cubicBezTo>
                  <a:pt x="52891" y="2694"/>
                  <a:pt x="52867" y="2737"/>
                  <a:pt x="52845" y="2755"/>
                </a:cubicBezTo>
                <a:close/>
                <a:moveTo>
                  <a:pt x="52024" y="2667"/>
                </a:moveTo>
                <a:cubicBezTo>
                  <a:pt x="52002" y="2800"/>
                  <a:pt x="52159" y="2681"/>
                  <a:pt x="52024" y="2667"/>
                </a:cubicBezTo>
                <a:close/>
                <a:moveTo>
                  <a:pt x="47951" y="2733"/>
                </a:moveTo>
                <a:cubicBezTo>
                  <a:pt x="47983" y="2764"/>
                  <a:pt x="48084" y="2653"/>
                  <a:pt x="47980" y="2667"/>
                </a:cubicBezTo>
                <a:cubicBezTo>
                  <a:pt x="47978" y="2667"/>
                  <a:pt x="47982" y="2686"/>
                  <a:pt x="47980" y="2688"/>
                </a:cubicBezTo>
                <a:cubicBezTo>
                  <a:pt x="47977" y="2691"/>
                  <a:pt x="47953" y="2734"/>
                  <a:pt x="47951" y="2733"/>
                </a:cubicBezTo>
                <a:close/>
                <a:moveTo>
                  <a:pt x="29984" y="2710"/>
                </a:moveTo>
                <a:cubicBezTo>
                  <a:pt x="30023" y="2718"/>
                  <a:pt x="30040" y="2742"/>
                  <a:pt x="30102" y="2733"/>
                </a:cubicBezTo>
                <a:cubicBezTo>
                  <a:pt x="30109" y="2668"/>
                  <a:pt x="29988" y="2648"/>
                  <a:pt x="29984" y="2710"/>
                </a:cubicBezTo>
                <a:close/>
                <a:moveTo>
                  <a:pt x="25119" y="2688"/>
                </a:moveTo>
                <a:cubicBezTo>
                  <a:pt x="25248" y="2658"/>
                  <a:pt x="25198" y="2761"/>
                  <a:pt x="25206" y="2820"/>
                </a:cubicBezTo>
                <a:cubicBezTo>
                  <a:pt x="25298" y="2800"/>
                  <a:pt x="25331" y="2751"/>
                  <a:pt x="25294" y="2688"/>
                </a:cubicBezTo>
                <a:cubicBezTo>
                  <a:pt x="25288" y="2656"/>
                  <a:pt x="25028" y="2656"/>
                  <a:pt x="25119" y="2688"/>
                </a:cubicBezTo>
                <a:close/>
                <a:moveTo>
                  <a:pt x="54693" y="2710"/>
                </a:moveTo>
                <a:cubicBezTo>
                  <a:pt x="54750" y="2717"/>
                  <a:pt x="54750" y="2680"/>
                  <a:pt x="54780" y="2667"/>
                </a:cubicBezTo>
                <a:cubicBezTo>
                  <a:pt x="54816" y="2674"/>
                  <a:pt x="54962" y="2663"/>
                  <a:pt x="54868" y="2644"/>
                </a:cubicBezTo>
                <a:cubicBezTo>
                  <a:pt x="54780" y="2644"/>
                  <a:pt x="54690" y="2643"/>
                  <a:pt x="54693" y="2710"/>
                </a:cubicBezTo>
                <a:close/>
                <a:moveTo>
                  <a:pt x="51644" y="2688"/>
                </a:moveTo>
                <a:cubicBezTo>
                  <a:pt x="51663" y="2688"/>
                  <a:pt x="51683" y="2688"/>
                  <a:pt x="51703" y="2688"/>
                </a:cubicBezTo>
                <a:cubicBezTo>
                  <a:pt x="51703" y="2674"/>
                  <a:pt x="51703" y="2659"/>
                  <a:pt x="51703" y="2644"/>
                </a:cubicBezTo>
                <a:cubicBezTo>
                  <a:pt x="51683" y="2644"/>
                  <a:pt x="51663" y="2644"/>
                  <a:pt x="51644" y="2644"/>
                </a:cubicBezTo>
                <a:cubicBezTo>
                  <a:pt x="51644" y="2659"/>
                  <a:pt x="51644" y="2674"/>
                  <a:pt x="51644" y="2688"/>
                </a:cubicBezTo>
                <a:close/>
                <a:moveTo>
                  <a:pt x="51439" y="2710"/>
                </a:moveTo>
                <a:cubicBezTo>
                  <a:pt x="51439" y="2665"/>
                  <a:pt x="51587" y="2642"/>
                  <a:pt x="51439" y="2644"/>
                </a:cubicBezTo>
                <a:cubicBezTo>
                  <a:pt x="51390" y="2715"/>
                  <a:pt x="51439" y="2766"/>
                  <a:pt x="51439" y="2710"/>
                </a:cubicBezTo>
                <a:close/>
                <a:moveTo>
                  <a:pt x="23214" y="2667"/>
                </a:moveTo>
                <a:cubicBezTo>
                  <a:pt x="23181" y="2728"/>
                  <a:pt x="23287" y="2707"/>
                  <a:pt x="23330" y="2733"/>
                </a:cubicBezTo>
                <a:cubicBezTo>
                  <a:pt x="23340" y="2738"/>
                  <a:pt x="23323" y="2769"/>
                  <a:pt x="23330" y="2776"/>
                </a:cubicBezTo>
                <a:cubicBezTo>
                  <a:pt x="23333" y="2779"/>
                  <a:pt x="23417" y="2798"/>
                  <a:pt x="23419" y="2799"/>
                </a:cubicBezTo>
                <a:cubicBezTo>
                  <a:pt x="23429" y="2802"/>
                  <a:pt x="23462" y="2841"/>
                  <a:pt x="23477" y="2799"/>
                </a:cubicBezTo>
                <a:cubicBezTo>
                  <a:pt x="23371" y="2775"/>
                  <a:pt x="23351" y="2596"/>
                  <a:pt x="23214" y="2667"/>
                </a:cubicBezTo>
                <a:close/>
                <a:moveTo>
                  <a:pt x="20517" y="2799"/>
                </a:moveTo>
                <a:cubicBezTo>
                  <a:pt x="20601" y="2796"/>
                  <a:pt x="20709" y="2811"/>
                  <a:pt x="20751" y="2776"/>
                </a:cubicBezTo>
                <a:cubicBezTo>
                  <a:pt x="20751" y="2740"/>
                  <a:pt x="20751" y="2703"/>
                  <a:pt x="20751" y="2667"/>
                </a:cubicBezTo>
                <a:cubicBezTo>
                  <a:pt x="20644" y="2712"/>
                  <a:pt x="20633" y="2628"/>
                  <a:pt x="20488" y="2644"/>
                </a:cubicBezTo>
                <a:cubicBezTo>
                  <a:pt x="20506" y="2718"/>
                  <a:pt x="20574" y="2719"/>
                  <a:pt x="20517" y="2799"/>
                </a:cubicBezTo>
                <a:close/>
                <a:moveTo>
                  <a:pt x="54369" y="2688"/>
                </a:moveTo>
                <a:cubicBezTo>
                  <a:pt x="54371" y="2650"/>
                  <a:pt x="54347" y="2633"/>
                  <a:pt x="54311" y="2623"/>
                </a:cubicBezTo>
                <a:cubicBezTo>
                  <a:pt x="54309" y="2661"/>
                  <a:pt x="54333" y="2679"/>
                  <a:pt x="54369" y="2688"/>
                </a:cubicBezTo>
                <a:close/>
                <a:moveTo>
                  <a:pt x="20810" y="2799"/>
                </a:moveTo>
                <a:cubicBezTo>
                  <a:pt x="20902" y="2809"/>
                  <a:pt x="20930" y="2771"/>
                  <a:pt x="20957" y="2733"/>
                </a:cubicBezTo>
                <a:cubicBezTo>
                  <a:pt x="20867" y="2706"/>
                  <a:pt x="20999" y="2649"/>
                  <a:pt x="20927" y="2623"/>
                </a:cubicBezTo>
                <a:cubicBezTo>
                  <a:pt x="20898" y="2623"/>
                  <a:pt x="20869" y="2623"/>
                  <a:pt x="20840" y="2623"/>
                </a:cubicBezTo>
                <a:cubicBezTo>
                  <a:pt x="20791" y="2692"/>
                  <a:pt x="20790" y="2715"/>
                  <a:pt x="20810" y="2799"/>
                </a:cubicBezTo>
                <a:close/>
                <a:moveTo>
                  <a:pt x="52758" y="2688"/>
                </a:moveTo>
                <a:cubicBezTo>
                  <a:pt x="52843" y="2694"/>
                  <a:pt x="52870" y="2603"/>
                  <a:pt x="52787" y="2601"/>
                </a:cubicBezTo>
                <a:cubicBezTo>
                  <a:pt x="52789" y="2638"/>
                  <a:pt x="52781" y="2669"/>
                  <a:pt x="52758" y="2688"/>
                </a:cubicBezTo>
                <a:close/>
                <a:moveTo>
                  <a:pt x="29222" y="2710"/>
                </a:moveTo>
                <a:cubicBezTo>
                  <a:pt x="29220" y="2739"/>
                  <a:pt x="29185" y="2741"/>
                  <a:pt x="29193" y="2776"/>
                </a:cubicBezTo>
                <a:cubicBezTo>
                  <a:pt x="29329" y="2758"/>
                  <a:pt x="29217" y="2668"/>
                  <a:pt x="29281" y="2623"/>
                </a:cubicBezTo>
                <a:cubicBezTo>
                  <a:pt x="29191" y="2638"/>
                  <a:pt x="29174" y="2599"/>
                  <a:pt x="29104" y="2601"/>
                </a:cubicBezTo>
                <a:cubicBezTo>
                  <a:pt x="29083" y="2683"/>
                  <a:pt x="29217" y="2649"/>
                  <a:pt x="29222" y="2710"/>
                </a:cubicBezTo>
                <a:close/>
                <a:moveTo>
                  <a:pt x="24269" y="2667"/>
                </a:moveTo>
                <a:cubicBezTo>
                  <a:pt x="24283" y="2673"/>
                  <a:pt x="24283" y="2703"/>
                  <a:pt x="24298" y="2710"/>
                </a:cubicBezTo>
                <a:cubicBezTo>
                  <a:pt x="24332" y="2727"/>
                  <a:pt x="24448" y="2702"/>
                  <a:pt x="24415" y="2776"/>
                </a:cubicBezTo>
                <a:cubicBezTo>
                  <a:pt x="24304" y="2809"/>
                  <a:pt x="24358" y="2716"/>
                  <a:pt x="24269" y="2733"/>
                </a:cubicBezTo>
                <a:cubicBezTo>
                  <a:pt x="24269" y="2762"/>
                  <a:pt x="24269" y="2791"/>
                  <a:pt x="24269" y="2820"/>
                </a:cubicBezTo>
                <a:cubicBezTo>
                  <a:pt x="24358" y="2805"/>
                  <a:pt x="24325" y="2805"/>
                  <a:pt x="24415" y="2820"/>
                </a:cubicBezTo>
                <a:cubicBezTo>
                  <a:pt x="24390" y="2743"/>
                  <a:pt x="24511" y="2783"/>
                  <a:pt x="24532" y="2799"/>
                </a:cubicBezTo>
                <a:cubicBezTo>
                  <a:pt x="24555" y="2716"/>
                  <a:pt x="24505" y="2707"/>
                  <a:pt x="24474" y="2688"/>
                </a:cubicBezTo>
                <a:cubicBezTo>
                  <a:pt x="24464" y="2682"/>
                  <a:pt x="24483" y="2652"/>
                  <a:pt x="24474" y="2644"/>
                </a:cubicBezTo>
                <a:cubicBezTo>
                  <a:pt x="24451" y="2626"/>
                  <a:pt x="24386" y="2659"/>
                  <a:pt x="24386" y="2623"/>
                </a:cubicBezTo>
                <a:cubicBezTo>
                  <a:pt x="24386" y="2596"/>
                  <a:pt x="24335" y="2599"/>
                  <a:pt x="24298" y="2601"/>
                </a:cubicBezTo>
                <a:cubicBezTo>
                  <a:pt x="24286" y="2638"/>
                  <a:pt x="24341" y="2656"/>
                  <a:pt x="24298" y="2667"/>
                </a:cubicBezTo>
                <a:cubicBezTo>
                  <a:pt x="24261" y="2658"/>
                  <a:pt x="24238" y="2638"/>
                  <a:pt x="24239" y="2601"/>
                </a:cubicBezTo>
                <a:cubicBezTo>
                  <a:pt x="24197" y="2613"/>
                  <a:pt x="24088" y="2575"/>
                  <a:pt x="24093" y="2623"/>
                </a:cubicBezTo>
                <a:cubicBezTo>
                  <a:pt x="24141" y="2655"/>
                  <a:pt x="24217" y="2641"/>
                  <a:pt x="24269" y="2667"/>
                </a:cubicBezTo>
                <a:close/>
                <a:moveTo>
                  <a:pt x="21015" y="2644"/>
                </a:moveTo>
                <a:cubicBezTo>
                  <a:pt x="21068" y="2641"/>
                  <a:pt x="21084" y="2666"/>
                  <a:pt x="21074" y="2710"/>
                </a:cubicBezTo>
                <a:cubicBezTo>
                  <a:pt x="21169" y="2730"/>
                  <a:pt x="21135" y="2653"/>
                  <a:pt x="21192" y="2644"/>
                </a:cubicBezTo>
                <a:cubicBezTo>
                  <a:pt x="21227" y="2642"/>
                  <a:pt x="21261" y="2638"/>
                  <a:pt x="21250" y="2601"/>
                </a:cubicBezTo>
                <a:cubicBezTo>
                  <a:pt x="21169" y="2633"/>
                  <a:pt x="21075" y="2570"/>
                  <a:pt x="21015" y="2644"/>
                </a:cubicBezTo>
                <a:close/>
                <a:moveTo>
                  <a:pt x="53462" y="2623"/>
                </a:moveTo>
                <a:cubicBezTo>
                  <a:pt x="53490" y="2623"/>
                  <a:pt x="53519" y="2623"/>
                  <a:pt x="53549" y="2623"/>
                </a:cubicBezTo>
                <a:cubicBezTo>
                  <a:pt x="53553" y="2583"/>
                  <a:pt x="53520" y="2571"/>
                  <a:pt x="53462" y="2579"/>
                </a:cubicBezTo>
                <a:cubicBezTo>
                  <a:pt x="53462" y="2594"/>
                  <a:pt x="53462" y="2608"/>
                  <a:pt x="53462" y="2623"/>
                </a:cubicBezTo>
                <a:close/>
                <a:moveTo>
                  <a:pt x="53198" y="2623"/>
                </a:moveTo>
                <a:cubicBezTo>
                  <a:pt x="53226" y="2623"/>
                  <a:pt x="53255" y="2623"/>
                  <a:pt x="53286" y="2623"/>
                </a:cubicBezTo>
                <a:cubicBezTo>
                  <a:pt x="53290" y="2583"/>
                  <a:pt x="53257" y="2571"/>
                  <a:pt x="53198" y="2579"/>
                </a:cubicBezTo>
                <a:cubicBezTo>
                  <a:pt x="53198" y="2594"/>
                  <a:pt x="53198" y="2608"/>
                  <a:pt x="53198" y="2623"/>
                </a:cubicBezTo>
                <a:close/>
                <a:moveTo>
                  <a:pt x="52553" y="2623"/>
                </a:moveTo>
                <a:cubicBezTo>
                  <a:pt x="52499" y="2589"/>
                  <a:pt x="52423" y="2638"/>
                  <a:pt x="52377" y="2623"/>
                </a:cubicBezTo>
                <a:cubicBezTo>
                  <a:pt x="52372" y="2621"/>
                  <a:pt x="52382" y="2579"/>
                  <a:pt x="52377" y="2579"/>
                </a:cubicBezTo>
                <a:cubicBezTo>
                  <a:pt x="52320" y="2571"/>
                  <a:pt x="52314" y="2626"/>
                  <a:pt x="52289" y="2623"/>
                </a:cubicBezTo>
                <a:cubicBezTo>
                  <a:pt x="52279" y="2621"/>
                  <a:pt x="52285" y="2551"/>
                  <a:pt x="52231" y="2579"/>
                </a:cubicBezTo>
                <a:cubicBezTo>
                  <a:pt x="52189" y="2722"/>
                  <a:pt x="52503" y="2668"/>
                  <a:pt x="52553" y="2623"/>
                </a:cubicBezTo>
                <a:close/>
                <a:moveTo>
                  <a:pt x="52200" y="2644"/>
                </a:moveTo>
                <a:cubicBezTo>
                  <a:pt x="52162" y="2644"/>
                  <a:pt x="52174" y="2606"/>
                  <a:pt x="52142" y="2601"/>
                </a:cubicBezTo>
                <a:cubicBezTo>
                  <a:pt x="52113" y="2668"/>
                  <a:pt x="52064" y="2576"/>
                  <a:pt x="52024" y="2579"/>
                </a:cubicBezTo>
                <a:cubicBezTo>
                  <a:pt x="51985" y="2661"/>
                  <a:pt x="52160" y="2695"/>
                  <a:pt x="52200" y="2644"/>
                </a:cubicBezTo>
                <a:close/>
                <a:moveTo>
                  <a:pt x="50911" y="2623"/>
                </a:moveTo>
                <a:cubicBezTo>
                  <a:pt x="50931" y="2623"/>
                  <a:pt x="50950" y="2623"/>
                  <a:pt x="50969" y="2623"/>
                </a:cubicBezTo>
                <a:cubicBezTo>
                  <a:pt x="50969" y="2608"/>
                  <a:pt x="50969" y="2594"/>
                  <a:pt x="50969" y="2579"/>
                </a:cubicBezTo>
                <a:cubicBezTo>
                  <a:pt x="50950" y="2579"/>
                  <a:pt x="50931" y="2579"/>
                  <a:pt x="50911" y="2579"/>
                </a:cubicBezTo>
                <a:cubicBezTo>
                  <a:pt x="50911" y="2594"/>
                  <a:pt x="50911" y="2608"/>
                  <a:pt x="50911" y="2623"/>
                </a:cubicBezTo>
                <a:close/>
                <a:moveTo>
                  <a:pt x="47834" y="2579"/>
                </a:moveTo>
                <a:cubicBezTo>
                  <a:pt x="47795" y="2579"/>
                  <a:pt x="47756" y="2579"/>
                  <a:pt x="47716" y="2579"/>
                </a:cubicBezTo>
                <a:cubicBezTo>
                  <a:pt x="47694" y="2663"/>
                  <a:pt x="47857" y="2663"/>
                  <a:pt x="47834" y="2579"/>
                </a:cubicBezTo>
                <a:close/>
                <a:moveTo>
                  <a:pt x="27493" y="2667"/>
                </a:moveTo>
                <a:cubicBezTo>
                  <a:pt x="27494" y="2636"/>
                  <a:pt x="27479" y="2618"/>
                  <a:pt x="27463" y="2601"/>
                </a:cubicBezTo>
                <a:cubicBezTo>
                  <a:pt x="27504" y="2603"/>
                  <a:pt x="27575" y="2596"/>
                  <a:pt x="27522" y="2579"/>
                </a:cubicBezTo>
                <a:cubicBezTo>
                  <a:pt x="27493" y="2579"/>
                  <a:pt x="27463" y="2579"/>
                  <a:pt x="27434" y="2579"/>
                </a:cubicBezTo>
                <a:cubicBezTo>
                  <a:pt x="27426" y="2629"/>
                  <a:pt x="27441" y="2661"/>
                  <a:pt x="27493" y="2667"/>
                </a:cubicBezTo>
                <a:close/>
                <a:moveTo>
                  <a:pt x="53315" y="2601"/>
                </a:moveTo>
                <a:cubicBezTo>
                  <a:pt x="53362" y="2598"/>
                  <a:pt x="53417" y="2603"/>
                  <a:pt x="53403" y="2556"/>
                </a:cubicBezTo>
                <a:cubicBezTo>
                  <a:pt x="53384" y="2556"/>
                  <a:pt x="53363" y="2556"/>
                  <a:pt x="53344" y="2556"/>
                </a:cubicBezTo>
                <a:cubicBezTo>
                  <a:pt x="53344" y="2579"/>
                  <a:pt x="53320" y="2583"/>
                  <a:pt x="53315" y="2601"/>
                </a:cubicBezTo>
                <a:close/>
                <a:moveTo>
                  <a:pt x="52993" y="2556"/>
                </a:moveTo>
                <a:cubicBezTo>
                  <a:pt x="52887" y="2661"/>
                  <a:pt x="53164" y="2586"/>
                  <a:pt x="52993" y="2556"/>
                </a:cubicBezTo>
                <a:close/>
                <a:moveTo>
                  <a:pt x="48596" y="2601"/>
                </a:moveTo>
                <a:cubicBezTo>
                  <a:pt x="48638" y="2588"/>
                  <a:pt x="48747" y="2626"/>
                  <a:pt x="48743" y="2579"/>
                </a:cubicBezTo>
                <a:cubicBezTo>
                  <a:pt x="48650" y="2589"/>
                  <a:pt x="48623" y="2526"/>
                  <a:pt x="48596" y="2601"/>
                </a:cubicBezTo>
                <a:close/>
                <a:moveTo>
                  <a:pt x="29310" y="2644"/>
                </a:moveTo>
                <a:cubicBezTo>
                  <a:pt x="29365" y="2640"/>
                  <a:pt x="29374" y="2669"/>
                  <a:pt x="29427" y="2667"/>
                </a:cubicBezTo>
                <a:cubicBezTo>
                  <a:pt x="29400" y="2628"/>
                  <a:pt x="29428" y="2549"/>
                  <a:pt x="29339" y="2556"/>
                </a:cubicBezTo>
                <a:cubicBezTo>
                  <a:pt x="29341" y="2595"/>
                  <a:pt x="29332" y="2625"/>
                  <a:pt x="29310" y="2644"/>
                </a:cubicBezTo>
                <a:close/>
                <a:moveTo>
                  <a:pt x="26526" y="2579"/>
                </a:moveTo>
                <a:cubicBezTo>
                  <a:pt x="26515" y="2679"/>
                  <a:pt x="26619" y="2692"/>
                  <a:pt x="26702" y="2667"/>
                </a:cubicBezTo>
                <a:cubicBezTo>
                  <a:pt x="26705" y="2694"/>
                  <a:pt x="26711" y="2719"/>
                  <a:pt x="26760" y="2710"/>
                </a:cubicBezTo>
                <a:cubicBezTo>
                  <a:pt x="26737" y="2634"/>
                  <a:pt x="26787" y="2614"/>
                  <a:pt x="26848" y="2601"/>
                </a:cubicBezTo>
                <a:cubicBezTo>
                  <a:pt x="26848" y="2623"/>
                  <a:pt x="26848" y="2644"/>
                  <a:pt x="26848" y="2667"/>
                </a:cubicBezTo>
                <a:cubicBezTo>
                  <a:pt x="26928" y="2668"/>
                  <a:pt x="26906" y="2629"/>
                  <a:pt x="26966" y="2667"/>
                </a:cubicBezTo>
                <a:cubicBezTo>
                  <a:pt x="26922" y="2583"/>
                  <a:pt x="27096" y="2663"/>
                  <a:pt x="27053" y="2579"/>
                </a:cubicBezTo>
                <a:cubicBezTo>
                  <a:pt x="26955" y="2583"/>
                  <a:pt x="26850" y="2572"/>
                  <a:pt x="26789" y="2579"/>
                </a:cubicBezTo>
                <a:cubicBezTo>
                  <a:pt x="26768" y="2580"/>
                  <a:pt x="26762" y="2599"/>
                  <a:pt x="26760" y="2601"/>
                </a:cubicBezTo>
                <a:cubicBezTo>
                  <a:pt x="26723" y="2606"/>
                  <a:pt x="26732" y="2557"/>
                  <a:pt x="26702" y="2556"/>
                </a:cubicBezTo>
                <a:cubicBezTo>
                  <a:pt x="26698" y="2606"/>
                  <a:pt x="26577" y="2566"/>
                  <a:pt x="26526" y="2579"/>
                </a:cubicBezTo>
                <a:close/>
                <a:moveTo>
                  <a:pt x="52611" y="2623"/>
                </a:moveTo>
                <a:cubicBezTo>
                  <a:pt x="52655" y="2619"/>
                  <a:pt x="52719" y="2630"/>
                  <a:pt x="52729" y="2601"/>
                </a:cubicBezTo>
                <a:cubicBezTo>
                  <a:pt x="52629" y="2592"/>
                  <a:pt x="52807" y="2516"/>
                  <a:pt x="52669" y="2534"/>
                </a:cubicBezTo>
                <a:cubicBezTo>
                  <a:pt x="52706" y="2606"/>
                  <a:pt x="52575" y="2552"/>
                  <a:pt x="52611" y="2623"/>
                </a:cubicBezTo>
                <a:close/>
                <a:moveTo>
                  <a:pt x="49300" y="2579"/>
                </a:moveTo>
                <a:cubicBezTo>
                  <a:pt x="49308" y="2625"/>
                  <a:pt x="49427" y="2576"/>
                  <a:pt x="49445" y="2556"/>
                </a:cubicBezTo>
                <a:cubicBezTo>
                  <a:pt x="49363" y="2575"/>
                  <a:pt x="49370" y="2526"/>
                  <a:pt x="49300" y="2534"/>
                </a:cubicBezTo>
                <a:cubicBezTo>
                  <a:pt x="49300" y="2549"/>
                  <a:pt x="49300" y="2564"/>
                  <a:pt x="49300" y="2579"/>
                </a:cubicBezTo>
                <a:close/>
                <a:moveTo>
                  <a:pt x="27111" y="2623"/>
                </a:moveTo>
                <a:cubicBezTo>
                  <a:pt x="27204" y="2634"/>
                  <a:pt x="27232" y="2571"/>
                  <a:pt x="27258" y="2644"/>
                </a:cubicBezTo>
                <a:cubicBezTo>
                  <a:pt x="27200" y="2695"/>
                  <a:pt x="27265" y="2669"/>
                  <a:pt x="27288" y="2710"/>
                </a:cubicBezTo>
                <a:cubicBezTo>
                  <a:pt x="27288" y="2733"/>
                  <a:pt x="27264" y="2736"/>
                  <a:pt x="27258" y="2755"/>
                </a:cubicBezTo>
                <a:cubicBezTo>
                  <a:pt x="27363" y="2745"/>
                  <a:pt x="27341" y="2640"/>
                  <a:pt x="27346" y="2556"/>
                </a:cubicBezTo>
                <a:cubicBezTo>
                  <a:pt x="27254" y="2542"/>
                  <a:pt x="27250" y="2593"/>
                  <a:pt x="27200" y="2579"/>
                </a:cubicBezTo>
                <a:cubicBezTo>
                  <a:pt x="27185" y="2574"/>
                  <a:pt x="27200" y="2510"/>
                  <a:pt x="27141" y="2534"/>
                </a:cubicBezTo>
                <a:cubicBezTo>
                  <a:pt x="27148" y="2576"/>
                  <a:pt x="27108" y="2583"/>
                  <a:pt x="27111" y="2623"/>
                </a:cubicBezTo>
                <a:close/>
                <a:moveTo>
                  <a:pt x="54164" y="2512"/>
                </a:moveTo>
                <a:cubicBezTo>
                  <a:pt x="54191" y="2553"/>
                  <a:pt x="53997" y="2526"/>
                  <a:pt x="54106" y="2556"/>
                </a:cubicBezTo>
                <a:cubicBezTo>
                  <a:pt x="54140" y="2561"/>
                  <a:pt x="54190" y="2553"/>
                  <a:pt x="54194" y="2579"/>
                </a:cubicBezTo>
                <a:cubicBezTo>
                  <a:pt x="54093" y="2591"/>
                  <a:pt x="54166" y="2642"/>
                  <a:pt x="54164" y="2667"/>
                </a:cubicBezTo>
                <a:cubicBezTo>
                  <a:pt x="54164" y="2661"/>
                  <a:pt x="54137" y="2679"/>
                  <a:pt x="54136" y="2688"/>
                </a:cubicBezTo>
                <a:cubicBezTo>
                  <a:pt x="54113" y="2755"/>
                  <a:pt x="54084" y="2734"/>
                  <a:pt x="54076" y="2799"/>
                </a:cubicBezTo>
                <a:cubicBezTo>
                  <a:pt x="54095" y="2805"/>
                  <a:pt x="54190" y="2853"/>
                  <a:pt x="54194" y="2799"/>
                </a:cubicBezTo>
                <a:cubicBezTo>
                  <a:pt x="54178" y="2799"/>
                  <a:pt x="54160" y="2781"/>
                  <a:pt x="54194" y="2776"/>
                </a:cubicBezTo>
                <a:cubicBezTo>
                  <a:pt x="54250" y="2818"/>
                  <a:pt x="54268" y="2779"/>
                  <a:pt x="54341" y="2776"/>
                </a:cubicBezTo>
                <a:cubicBezTo>
                  <a:pt x="54355" y="2845"/>
                  <a:pt x="54271" y="2866"/>
                  <a:pt x="54369" y="2887"/>
                </a:cubicBezTo>
                <a:cubicBezTo>
                  <a:pt x="54362" y="2822"/>
                  <a:pt x="54436" y="2819"/>
                  <a:pt x="54429" y="2755"/>
                </a:cubicBezTo>
                <a:cubicBezTo>
                  <a:pt x="54312" y="2739"/>
                  <a:pt x="54311" y="2739"/>
                  <a:pt x="54194" y="2755"/>
                </a:cubicBezTo>
                <a:cubicBezTo>
                  <a:pt x="54248" y="2671"/>
                  <a:pt x="54152" y="2609"/>
                  <a:pt x="54281" y="2534"/>
                </a:cubicBezTo>
                <a:cubicBezTo>
                  <a:pt x="54232" y="2537"/>
                  <a:pt x="54191" y="2529"/>
                  <a:pt x="54164" y="2512"/>
                </a:cubicBezTo>
                <a:close/>
                <a:moveTo>
                  <a:pt x="52905" y="2512"/>
                </a:moveTo>
                <a:cubicBezTo>
                  <a:pt x="52903" y="2526"/>
                  <a:pt x="52900" y="2538"/>
                  <a:pt x="52875" y="2534"/>
                </a:cubicBezTo>
                <a:cubicBezTo>
                  <a:pt x="52875" y="2522"/>
                  <a:pt x="52852" y="2510"/>
                  <a:pt x="52845" y="2534"/>
                </a:cubicBezTo>
                <a:cubicBezTo>
                  <a:pt x="52872" y="2579"/>
                  <a:pt x="52995" y="2541"/>
                  <a:pt x="52905" y="2512"/>
                </a:cubicBezTo>
                <a:close/>
                <a:moveTo>
                  <a:pt x="51996" y="2556"/>
                </a:moveTo>
                <a:cubicBezTo>
                  <a:pt x="52021" y="2505"/>
                  <a:pt x="51847" y="2506"/>
                  <a:pt x="51937" y="2534"/>
                </a:cubicBezTo>
                <a:cubicBezTo>
                  <a:pt x="51978" y="2533"/>
                  <a:pt x="51971" y="2598"/>
                  <a:pt x="51996" y="2556"/>
                </a:cubicBezTo>
                <a:close/>
                <a:moveTo>
                  <a:pt x="30072" y="2601"/>
                </a:moveTo>
                <a:cubicBezTo>
                  <a:pt x="30093" y="2584"/>
                  <a:pt x="30145" y="2493"/>
                  <a:pt x="30043" y="2512"/>
                </a:cubicBezTo>
                <a:cubicBezTo>
                  <a:pt x="30048" y="2546"/>
                  <a:pt x="30032" y="2594"/>
                  <a:pt x="30072" y="2601"/>
                </a:cubicBezTo>
                <a:close/>
                <a:moveTo>
                  <a:pt x="29691" y="2601"/>
                </a:moveTo>
                <a:cubicBezTo>
                  <a:pt x="29687" y="2574"/>
                  <a:pt x="29682" y="2549"/>
                  <a:pt x="29633" y="2556"/>
                </a:cubicBezTo>
                <a:cubicBezTo>
                  <a:pt x="29600" y="2606"/>
                  <a:pt x="29584" y="2667"/>
                  <a:pt x="29545" y="2710"/>
                </a:cubicBezTo>
                <a:cubicBezTo>
                  <a:pt x="29618" y="2707"/>
                  <a:pt x="29637" y="2745"/>
                  <a:pt x="29662" y="2776"/>
                </a:cubicBezTo>
                <a:cubicBezTo>
                  <a:pt x="29784" y="2755"/>
                  <a:pt x="29865" y="2752"/>
                  <a:pt x="29808" y="2644"/>
                </a:cubicBezTo>
                <a:cubicBezTo>
                  <a:pt x="29833" y="2633"/>
                  <a:pt x="29892" y="2669"/>
                  <a:pt x="29897" y="2667"/>
                </a:cubicBezTo>
                <a:cubicBezTo>
                  <a:pt x="29918" y="2649"/>
                  <a:pt x="29867" y="2608"/>
                  <a:pt x="29867" y="2601"/>
                </a:cubicBezTo>
                <a:cubicBezTo>
                  <a:pt x="29871" y="2553"/>
                  <a:pt x="29983" y="2530"/>
                  <a:pt x="29867" y="2512"/>
                </a:cubicBezTo>
                <a:cubicBezTo>
                  <a:pt x="29871" y="2575"/>
                  <a:pt x="29687" y="2495"/>
                  <a:pt x="29691" y="2556"/>
                </a:cubicBezTo>
                <a:cubicBezTo>
                  <a:pt x="29721" y="2557"/>
                  <a:pt x="29728" y="2595"/>
                  <a:pt x="29691" y="2601"/>
                </a:cubicBezTo>
                <a:close/>
                <a:moveTo>
                  <a:pt x="25559" y="2623"/>
                </a:moveTo>
                <a:cubicBezTo>
                  <a:pt x="25473" y="2642"/>
                  <a:pt x="25468" y="2642"/>
                  <a:pt x="25383" y="2623"/>
                </a:cubicBezTo>
                <a:cubicBezTo>
                  <a:pt x="25352" y="2704"/>
                  <a:pt x="25481" y="2665"/>
                  <a:pt x="25500" y="2710"/>
                </a:cubicBezTo>
                <a:cubicBezTo>
                  <a:pt x="25479" y="2770"/>
                  <a:pt x="25558" y="2755"/>
                  <a:pt x="25559" y="2799"/>
                </a:cubicBezTo>
                <a:cubicBezTo>
                  <a:pt x="25524" y="2802"/>
                  <a:pt x="25475" y="2794"/>
                  <a:pt x="25470" y="2820"/>
                </a:cubicBezTo>
                <a:cubicBezTo>
                  <a:pt x="25519" y="2820"/>
                  <a:pt x="25568" y="2820"/>
                  <a:pt x="25617" y="2820"/>
                </a:cubicBezTo>
                <a:cubicBezTo>
                  <a:pt x="25579" y="2734"/>
                  <a:pt x="25703" y="2767"/>
                  <a:pt x="25705" y="2710"/>
                </a:cubicBezTo>
                <a:cubicBezTo>
                  <a:pt x="25668" y="2701"/>
                  <a:pt x="25645" y="2682"/>
                  <a:pt x="25646" y="2644"/>
                </a:cubicBezTo>
                <a:cubicBezTo>
                  <a:pt x="25670" y="2640"/>
                  <a:pt x="25704" y="2644"/>
                  <a:pt x="25705" y="2623"/>
                </a:cubicBezTo>
                <a:cubicBezTo>
                  <a:pt x="25687" y="2592"/>
                  <a:pt x="25592" y="2619"/>
                  <a:pt x="25587" y="2579"/>
                </a:cubicBezTo>
                <a:cubicBezTo>
                  <a:pt x="25621" y="2534"/>
                  <a:pt x="25542" y="2474"/>
                  <a:pt x="25529" y="2534"/>
                </a:cubicBezTo>
                <a:cubicBezTo>
                  <a:pt x="25572" y="2538"/>
                  <a:pt x="25556" y="2588"/>
                  <a:pt x="25559" y="2623"/>
                </a:cubicBezTo>
                <a:close/>
                <a:moveTo>
                  <a:pt x="54663" y="2579"/>
                </a:moveTo>
                <a:cubicBezTo>
                  <a:pt x="54576" y="2559"/>
                  <a:pt x="54730" y="2546"/>
                  <a:pt x="54693" y="2490"/>
                </a:cubicBezTo>
                <a:cubicBezTo>
                  <a:pt x="54567" y="2447"/>
                  <a:pt x="54590" y="2667"/>
                  <a:pt x="54663" y="2579"/>
                </a:cubicBezTo>
                <a:close/>
                <a:moveTo>
                  <a:pt x="54516" y="2623"/>
                </a:moveTo>
                <a:cubicBezTo>
                  <a:pt x="54471" y="2625"/>
                  <a:pt x="54415" y="2619"/>
                  <a:pt x="54429" y="2667"/>
                </a:cubicBezTo>
                <a:cubicBezTo>
                  <a:pt x="54551" y="2663"/>
                  <a:pt x="54590" y="2704"/>
                  <a:pt x="54663" y="2644"/>
                </a:cubicBezTo>
                <a:cubicBezTo>
                  <a:pt x="54449" y="2679"/>
                  <a:pt x="54639" y="2546"/>
                  <a:pt x="54546" y="2490"/>
                </a:cubicBezTo>
                <a:cubicBezTo>
                  <a:pt x="54474" y="2481"/>
                  <a:pt x="54482" y="2531"/>
                  <a:pt x="54399" y="2512"/>
                </a:cubicBezTo>
                <a:cubicBezTo>
                  <a:pt x="54377" y="2614"/>
                  <a:pt x="54511" y="2542"/>
                  <a:pt x="54516" y="2579"/>
                </a:cubicBezTo>
                <a:cubicBezTo>
                  <a:pt x="54481" y="2583"/>
                  <a:pt x="54498" y="2603"/>
                  <a:pt x="54516" y="2623"/>
                </a:cubicBezTo>
                <a:close/>
                <a:moveTo>
                  <a:pt x="53842" y="2490"/>
                </a:moveTo>
                <a:cubicBezTo>
                  <a:pt x="53841" y="2521"/>
                  <a:pt x="53856" y="2539"/>
                  <a:pt x="53871" y="2556"/>
                </a:cubicBezTo>
                <a:cubicBezTo>
                  <a:pt x="53848" y="2561"/>
                  <a:pt x="53814" y="2557"/>
                  <a:pt x="53812" y="2579"/>
                </a:cubicBezTo>
                <a:cubicBezTo>
                  <a:pt x="53862" y="2579"/>
                  <a:pt x="53910" y="2579"/>
                  <a:pt x="53960" y="2579"/>
                </a:cubicBezTo>
                <a:cubicBezTo>
                  <a:pt x="53950" y="2535"/>
                  <a:pt x="53999" y="2535"/>
                  <a:pt x="54018" y="2512"/>
                </a:cubicBezTo>
                <a:cubicBezTo>
                  <a:pt x="53930" y="2539"/>
                  <a:pt x="53918" y="2519"/>
                  <a:pt x="53842" y="2490"/>
                </a:cubicBezTo>
                <a:close/>
                <a:moveTo>
                  <a:pt x="34527" y="2512"/>
                </a:moveTo>
                <a:cubicBezTo>
                  <a:pt x="34498" y="2650"/>
                  <a:pt x="34694" y="2586"/>
                  <a:pt x="34791" y="2579"/>
                </a:cubicBezTo>
                <a:cubicBezTo>
                  <a:pt x="34798" y="2537"/>
                  <a:pt x="34758" y="2530"/>
                  <a:pt x="34761" y="2490"/>
                </a:cubicBezTo>
                <a:cubicBezTo>
                  <a:pt x="34658" y="2525"/>
                  <a:pt x="34631" y="2478"/>
                  <a:pt x="34527" y="2512"/>
                </a:cubicBezTo>
                <a:close/>
                <a:moveTo>
                  <a:pt x="32065" y="2556"/>
                </a:moveTo>
                <a:cubicBezTo>
                  <a:pt x="32047" y="2557"/>
                  <a:pt x="32030" y="2560"/>
                  <a:pt x="32035" y="2579"/>
                </a:cubicBezTo>
                <a:cubicBezTo>
                  <a:pt x="32139" y="2598"/>
                  <a:pt x="32085" y="2507"/>
                  <a:pt x="32065" y="2490"/>
                </a:cubicBezTo>
                <a:cubicBezTo>
                  <a:pt x="32030" y="2494"/>
                  <a:pt x="31982" y="2487"/>
                  <a:pt x="31976" y="2512"/>
                </a:cubicBezTo>
                <a:cubicBezTo>
                  <a:pt x="32012" y="2523"/>
                  <a:pt x="32044" y="2536"/>
                  <a:pt x="32065" y="2556"/>
                </a:cubicBezTo>
                <a:close/>
                <a:moveTo>
                  <a:pt x="22363" y="2490"/>
                </a:moveTo>
                <a:cubicBezTo>
                  <a:pt x="22333" y="2618"/>
                  <a:pt x="22491" y="2499"/>
                  <a:pt x="22363" y="2490"/>
                </a:cubicBezTo>
                <a:close/>
                <a:moveTo>
                  <a:pt x="53168" y="2468"/>
                </a:moveTo>
                <a:cubicBezTo>
                  <a:pt x="53148" y="2468"/>
                  <a:pt x="53129" y="2468"/>
                  <a:pt x="53110" y="2468"/>
                </a:cubicBezTo>
                <a:cubicBezTo>
                  <a:pt x="52948" y="2462"/>
                  <a:pt x="53174" y="2531"/>
                  <a:pt x="53168" y="2468"/>
                </a:cubicBezTo>
                <a:close/>
                <a:moveTo>
                  <a:pt x="32798" y="2490"/>
                </a:moveTo>
                <a:cubicBezTo>
                  <a:pt x="32834" y="2553"/>
                  <a:pt x="32834" y="2626"/>
                  <a:pt x="32798" y="2688"/>
                </a:cubicBezTo>
                <a:cubicBezTo>
                  <a:pt x="32849" y="2686"/>
                  <a:pt x="32888" y="2694"/>
                  <a:pt x="32915" y="2710"/>
                </a:cubicBezTo>
                <a:cubicBezTo>
                  <a:pt x="32881" y="2673"/>
                  <a:pt x="32922" y="2628"/>
                  <a:pt x="32915" y="2579"/>
                </a:cubicBezTo>
                <a:cubicBezTo>
                  <a:pt x="32912" y="2559"/>
                  <a:pt x="32885" y="2550"/>
                  <a:pt x="32885" y="2534"/>
                </a:cubicBezTo>
                <a:cubicBezTo>
                  <a:pt x="32888" y="2507"/>
                  <a:pt x="32923" y="2504"/>
                  <a:pt x="32915" y="2468"/>
                </a:cubicBezTo>
                <a:cubicBezTo>
                  <a:pt x="32860" y="2463"/>
                  <a:pt x="32851" y="2493"/>
                  <a:pt x="32798" y="2490"/>
                </a:cubicBezTo>
                <a:close/>
                <a:moveTo>
                  <a:pt x="28782" y="2534"/>
                </a:moveTo>
                <a:cubicBezTo>
                  <a:pt x="28767" y="2542"/>
                  <a:pt x="28789" y="2584"/>
                  <a:pt x="28753" y="2579"/>
                </a:cubicBezTo>
                <a:cubicBezTo>
                  <a:pt x="28725" y="2505"/>
                  <a:pt x="28695" y="2603"/>
                  <a:pt x="28665" y="2601"/>
                </a:cubicBezTo>
                <a:cubicBezTo>
                  <a:pt x="28664" y="2560"/>
                  <a:pt x="28589" y="2591"/>
                  <a:pt x="28548" y="2579"/>
                </a:cubicBezTo>
                <a:cubicBezTo>
                  <a:pt x="28525" y="2571"/>
                  <a:pt x="28518" y="2518"/>
                  <a:pt x="28460" y="2534"/>
                </a:cubicBezTo>
                <a:cubicBezTo>
                  <a:pt x="28347" y="2523"/>
                  <a:pt x="28317" y="2574"/>
                  <a:pt x="28196" y="2556"/>
                </a:cubicBezTo>
                <a:cubicBezTo>
                  <a:pt x="28193" y="2591"/>
                  <a:pt x="28200" y="2633"/>
                  <a:pt x="28138" y="2623"/>
                </a:cubicBezTo>
                <a:cubicBezTo>
                  <a:pt x="28196" y="2577"/>
                  <a:pt x="28145" y="2564"/>
                  <a:pt x="28108" y="2534"/>
                </a:cubicBezTo>
                <a:cubicBezTo>
                  <a:pt x="27910" y="2564"/>
                  <a:pt x="27814" y="2544"/>
                  <a:pt x="27581" y="2556"/>
                </a:cubicBezTo>
                <a:cubicBezTo>
                  <a:pt x="27561" y="2614"/>
                  <a:pt x="27636" y="2601"/>
                  <a:pt x="27640" y="2644"/>
                </a:cubicBezTo>
                <a:cubicBezTo>
                  <a:pt x="27641" y="2671"/>
                  <a:pt x="27595" y="2678"/>
                  <a:pt x="27610" y="2710"/>
                </a:cubicBezTo>
                <a:cubicBezTo>
                  <a:pt x="27614" y="2720"/>
                  <a:pt x="27683" y="2707"/>
                  <a:pt x="27668" y="2733"/>
                </a:cubicBezTo>
                <a:cubicBezTo>
                  <a:pt x="27646" y="2737"/>
                  <a:pt x="27611" y="2733"/>
                  <a:pt x="27610" y="2755"/>
                </a:cubicBezTo>
                <a:cubicBezTo>
                  <a:pt x="27700" y="2739"/>
                  <a:pt x="27717" y="2777"/>
                  <a:pt x="27786" y="2776"/>
                </a:cubicBezTo>
                <a:cubicBezTo>
                  <a:pt x="27814" y="2736"/>
                  <a:pt x="27698" y="2703"/>
                  <a:pt x="27786" y="2688"/>
                </a:cubicBezTo>
                <a:cubicBezTo>
                  <a:pt x="27840" y="2692"/>
                  <a:pt x="27804" y="2763"/>
                  <a:pt x="27845" y="2776"/>
                </a:cubicBezTo>
                <a:cubicBezTo>
                  <a:pt x="28044" y="2764"/>
                  <a:pt x="28055" y="2776"/>
                  <a:pt x="28196" y="2755"/>
                </a:cubicBezTo>
                <a:cubicBezTo>
                  <a:pt x="28199" y="2720"/>
                  <a:pt x="28192" y="2678"/>
                  <a:pt x="28255" y="2688"/>
                </a:cubicBezTo>
                <a:cubicBezTo>
                  <a:pt x="28289" y="2692"/>
                  <a:pt x="28286" y="2723"/>
                  <a:pt x="28284" y="2755"/>
                </a:cubicBezTo>
                <a:cubicBezTo>
                  <a:pt x="28511" y="2781"/>
                  <a:pt x="28695" y="2745"/>
                  <a:pt x="28929" y="2799"/>
                </a:cubicBezTo>
                <a:cubicBezTo>
                  <a:pt x="28967" y="2736"/>
                  <a:pt x="28913" y="2651"/>
                  <a:pt x="29017" y="2601"/>
                </a:cubicBezTo>
                <a:cubicBezTo>
                  <a:pt x="29031" y="2531"/>
                  <a:pt x="28938" y="2542"/>
                  <a:pt x="28929" y="2490"/>
                </a:cubicBezTo>
                <a:cubicBezTo>
                  <a:pt x="28927" y="2477"/>
                  <a:pt x="28925" y="2465"/>
                  <a:pt x="28899" y="2468"/>
                </a:cubicBezTo>
                <a:cubicBezTo>
                  <a:pt x="28889" y="2526"/>
                  <a:pt x="28810" y="2520"/>
                  <a:pt x="28782" y="2534"/>
                </a:cubicBezTo>
                <a:close/>
                <a:moveTo>
                  <a:pt x="19521" y="2534"/>
                </a:moveTo>
                <a:cubicBezTo>
                  <a:pt x="19578" y="2528"/>
                  <a:pt x="19579" y="2564"/>
                  <a:pt x="19609" y="2579"/>
                </a:cubicBezTo>
                <a:cubicBezTo>
                  <a:pt x="19587" y="2489"/>
                  <a:pt x="19798" y="2574"/>
                  <a:pt x="19755" y="2468"/>
                </a:cubicBezTo>
                <a:cubicBezTo>
                  <a:pt x="19690" y="2501"/>
                  <a:pt x="19536" y="2466"/>
                  <a:pt x="19521" y="2534"/>
                </a:cubicBezTo>
                <a:close/>
                <a:moveTo>
                  <a:pt x="17411" y="2776"/>
                </a:moveTo>
                <a:cubicBezTo>
                  <a:pt x="17440" y="2679"/>
                  <a:pt x="17389" y="2654"/>
                  <a:pt x="17440" y="2623"/>
                </a:cubicBezTo>
                <a:cubicBezTo>
                  <a:pt x="17540" y="2631"/>
                  <a:pt x="17477" y="2682"/>
                  <a:pt x="17586" y="2644"/>
                </a:cubicBezTo>
                <a:cubicBezTo>
                  <a:pt x="17505" y="2703"/>
                  <a:pt x="17609" y="2701"/>
                  <a:pt x="17645" y="2733"/>
                </a:cubicBezTo>
                <a:cubicBezTo>
                  <a:pt x="17669" y="2794"/>
                  <a:pt x="17603" y="2790"/>
                  <a:pt x="17615" y="2842"/>
                </a:cubicBezTo>
                <a:cubicBezTo>
                  <a:pt x="17713" y="2829"/>
                  <a:pt x="17715" y="2778"/>
                  <a:pt x="17820" y="2820"/>
                </a:cubicBezTo>
                <a:cubicBezTo>
                  <a:pt x="17818" y="2782"/>
                  <a:pt x="17827" y="2752"/>
                  <a:pt x="17850" y="2733"/>
                </a:cubicBezTo>
                <a:cubicBezTo>
                  <a:pt x="17799" y="2724"/>
                  <a:pt x="17775" y="2766"/>
                  <a:pt x="17762" y="2733"/>
                </a:cubicBezTo>
                <a:cubicBezTo>
                  <a:pt x="17769" y="2716"/>
                  <a:pt x="17786" y="2707"/>
                  <a:pt x="17820" y="2710"/>
                </a:cubicBezTo>
                <a:cubicBezTo>
                  <a:pt x="17784" y="2626"/>
                  <a:pt x="17846" y="2604"/>
                  <a:pt x="17791" y="2534"/>
                </a:cubicBezTo>
                <a:cubicBezTo>
                  <a:pt x="17696" y="2507"/>
                  <a:pt x="17769" y="2606"/>
                  <a:pt x="17674" y="2579"/>
                </a:cubicBezTo>
                <a:cubicBezTo>
                  <a:pt x="17582" y="2564"/>
                  <a:pt x="17636" y="2520"/>
                  <a:pt x="17645" y="2468"/>
                </a:cubicBezTo>
                <a:cubicBezTo>
                  <a:pt x="17529" y="2433"/>
                  <a:pt x="17635" y="2564"/>
                  <a:pt x="17557" y="2556"/>
                </a:cubicBezTo>
                <a:cubicBezTo>
                  <a:pt x="17440" y="2588"/>
                  <a:pt x="17243" y="2552"/>
                  <a:pt x="17117" y="2623"/>
                </a:cubicBezTo>
                <a:cubicBezTo>
                  <a:pt x="17106" y="2683"/>
                  <a:pt x="17229" y="2757"/>
                  <a:pt x="17146" y="2799"/>
                </a:cubicBezTo>
                <a:cubicBezTo>
                  <a:pt x="17052" y="2818"/>
                  <a:pt x="17085" y="2742"/>
                  <a:pt x="17029" y="2733"/>
                </a:cubicBezTo>
                <a:cubicBezTo>
                  <a:pt x="17029" y="2762"/>
                  <a:pt x="17029" y="2791"/>
                  <a:pt x="17029" y="2820"/>
                </a:cubicBezTo>
                <a:cubicBezTo>
                  <a:pt x="17226" y="2805"/>
                  <a:pt x="17324" y="2875"/>
                  <a:pt x="17440" y="2799"/>
                </a:cubicBezTo>
                <a:cubicBezTo>
                  <a:pt x="17422" y="2797"/>
                  <a:pt x="17405" y="2796"/>
                  <a:pt x="17411" y="2776"/>
                </a:cubicBezTo>
                <a:close/>
                <a:moveTo>
                  <a:pt x="17498" y="2865"/>
                </a:moveTo>
                <a:cubicBezTo>
                  <a:pt x="17481" y="2865"/>
                  <a:pt x="17465" y="2883"/>
                  <a:pt x="17498" y="2887"/>
                </a:cubicBezTo>
                <a:cubicBezTo>
                  <a:pt x="17511" y="2845"/>
                  <a:pt x="17582" y="2847"/>
                  <a:pt x="17557" y="2776"/>
                </a:cubicBezTo>
                <a:cubicBezTo>
                  <a:pt x="17515" y="2772"/>
                  <a:pt x="17508" y="2740"/>
                  <a:pt x="17469" y="2733"/>
                </a:cubicBezTo>
                <a:cubicBezTo>
                  <a:pt x="17406" y="2778"/>
                  <a:pt x="17477" y="2820"/>
                  <a:pt x="17498" y="2865"/>
                </a:cubicBezTo>
                <a:close/>
                <a:moveTo>
                  <a:pt x="49445" y="2512"/>
                </a:moveTo>
                <a:cubicBezTo>
                  <a:pt x="49530" y="2482"/>
                  <a:pt x="49594" y="2572"/>
                  <a:pt x="49622" y="2512"/>
                </a:cubicBezTo>
                <a:cubicBezTo>
                  <a:pt x="49604" y="2511"/>
                  <a:pt x="49587" y="2510"/>
                  <a:pt x="49592" y="2490"/>
                </a:cubicBezTo>
                <a:cubicBezTo>
                  <a:pt x="49633" y="2492"/>
                  <a:pt x="49704" y="2486"/>
                  <a:pt x="49652" y="2468"/>
                </a:cubicBezTo>
                <a:cubicBezTo>
                  <a:pt x="49596" y="2448"/>
                  <a:pt x="49552" y="2534"/>
                  <a:pt x="49534" y="2468"/>
                </a:cubicBezTo>
                <a:cubicBezTo>
                  <a:pt x="49549" y="2468"/>
                  <a:pt x="49567" y="2451"/>
                  <a:pt x="49534" y="2447"/>
                </a:cubicBezTo>
                <a:cubicBezTo>
                  <a:pt x="49531" y="2488"/>
                  <a:pt x="49436" y="2462"/>
                  <a:pt x="49445" y="2512"/>
                </a:cubicBezTo>
                <a:close/>
                <a:moveTo>
                  <a:pt x="30747" y="2667"/>
                </a:moveTo>
                <a:cubicBezTo>
                  <a:pt x="30747" y="2681"/>
                  <a:pt x="30747" y="2695"/>
                  <a:pt x="30747" y="2710"/>
                </a:cubicBezTo>
                <a:cubicBezTo>
                  <a:pt x="30765" y="2710"/>
                  <a:pt x="30785" y="2710"/>
                  <a:pt x="30805" y="2710"/>
                </a:cubicBezTo>
                <a:cubicBezTo>
                  <a:pt x="30801" y="2683"/>
                  <a:pt x="30796" y="2658"/>
                  <a:pt x="30747" y="2667"/>
                </a:cubicBezTo>
                <a:close/>
                <a:moveTo>
                  <a:pt x="30747" y="2512"/>
                </a:moveTo>
                <a:cubicBezTo>
                  <a:pt x="30754" y="2514"/>
                  <a:pt x="30716" y="2554"/>
                  <a:pt x="30717" y="2556"/>
                </a:cubicBezTo>
                <a:cubicBezTo>
                  <a:pt x="30722" y="2571"/>
                  <a:pt x="30794" y="2580"/>
                  <a:pt x="30805" y="2601"/>
                </a:cubicBezTo>
                <a:cubicBezTo>
                  <a:pt x="30821" y="2633"/>
                  <a:pt x="30762" y="2629"/>
                  <a:pt x="30805" y="2667"/>
                </a:cubicBezTo>
                <a:cubicBezTo>
                  <a:pt x="30826" y="2685"/>
                  <a:pt x="30902" y="2668"/>
                  <a:pt x="30893" y="2710"/>
                </a:cubicBezTo>
                <a:cubicBezTo>
                  <a:pt x="30870" y="2716"/>
                  <a:pt x="30835" y="2711"/>
                  <a:pt x="30834" y="2733"/>
                </a:cubicBezTo>
                <a:cubicBezTo>
                  <a:pt x="30852" y="2734"/>
                  <a:pt x="30869" y="2736"/>
                  <a:pt x="30863" y="2755"/>
                </a:cubicBezTo>
                <a:cubicBezTo>
                  <a:pt x="30893" y="2755"/>
                  <a:pt x="30898" y="2772"/>
                  <a:pt x="30922" y="2776"/>
                </a:cubicBezTo>
                <a:cubicBezTo>
                  <a:pt x="30932" y="2725"/>
                  <a:pt x="30952" y="2682"/>
                  <a:pt x="31010" y="2667"/>
                </a:cubicBezTo>
                <a:cubicBezTo>
                  <a:pt x="31015" y="2699"/>
                  <a:pt x="31081" y="2686"/>
                  <a:pt x="31127" y="2688"/>
                </a:cubicBezTo>
                <a:cubicBezTo>
                  <a:pt x="31122" y="2736"/>
                  <a:pt x="31231" y="2698"/>
                  <a:pt x="31274" y="2710"/>
                </a:cubicBezTo>
                <a:cubicBezTo>
                  <a:pt x="31276" y="2676"/>
                  <a:pt x="31270" y="2634"/>
                  <a:pt x="31333" y="2644"/>
                </a:cubicBezTo>
                <a:cubicBezTo>
                  <a:pt x="31333" y="2667"/>
                  <a:pt x="31309" y="2671"/>
                  <a:pt x="31303" y="2688"/>
                </a:cubicBezTo>
                <a:cubicBezTo>
                  <a:pt x="31328" y="2695"/>
                  <a:pt x="31368" y="2680"/>
                  <a:pt x="31391" y="2688"/>
                </a:cubicBezTo>
                <a:cubicBezTo>
                  <a:pt x="31399" y="2691"/>
                  <a:pt x="31385" y="2727"/>
                  <a:pt x="31391" y="2733"/>
                </a:cubicBezTo>
                <a:cubicBezTo>
                  <a:pt x="31402" y="2743"/>
                  <a:pt x="31458" y="2728"/>
                  <a:pt x="31449" y="2755"/>
                </a:cubicBezTo>
                <a:cubicBezTo>
                  <a:pt x="31540" y="2770"/>
                  <a:pt x="31506" y="2694"/>
                  <a:pt x="31596" y="2710"/>
                </a:cubicBezTo>
                <a:cubicBezTo>
                  <a:pt x="31556" y="2641"/>
                  <a:pt x="31590" y="2637"/>
                  <a:pt x="31596" y="2556"/>
                </a:cubicBezTo>
                <a:cubicBezTo>
                  <a:pt x="31679" y="2552"/>
                  <a:pt x="31721" y="2519"/>
                  <a:pt x="31713" y="2447"/>
                </a:cubicBezTo>
                <a:cubicBezTo>
                  <a:pt x="31588" y="2492"/>
                  <a:pt x="31340" y="2445"/>
                  <a:pt x="31215" y="2490"/>
                </a:cubicBezTo>
                <a:cubicBezTo>
                  <a:pt x="31177" y="2411"/>
                  <a:pt x="31119" y="2484"/>
                  <a:pt x="31039" y="2447"/>
                </a:cubicBezTo>
                <a:cubicBezTo>
                  <a:pt x="30995" y="2472"/>
                  <a:pt x="30956" y="2502"/>
                  <a:pt x="30922" y="2534"/>
                </a:cubicBezTo>
                <a:cubicBezTo>
                  <a:pt x="30933" y="2445"/>
                  <a:pt x="30739" y="2510"/>
                  <a:pt x="30658" y="2490"/>
                </a:cubicBezTo>
                <a:cubicBezTo>
                  <a:pt x="30659" y="2521"/>
                  <a:pt x="30644" y="2539"/>
                  <a:pt x="30629" y="2556"/>
                </a:cubicBezTo>
                <a:cubicBezTo>
                  <a:pt x="30702" y="2579"/>
                  <a:pt x="30696" y="2499"/>
                  <a:pt x="30747" y="2512"/>
                </a:cubicBezTo>
                <a:close/>
                <a:moveTo>
                  <a:pt x="30365" y="2512"/>
                </a:moveTo>
                <a:cubicBezTo>
                  <a:pt x="30388" y="2515"/>
                  <a:pt x="30454" y="2586"/>
                  <a:pt x="30394" y="2579"/>
                </a:cubicBezTo>
                <a:cubicBezTo>
                  <a:pt x="30342" y="2572"/>
                  <a:pt x="30327" y="2541"/>
                  <a:pt x="30336" y="2490"/>
                </a:cubicBezTo>
                <a:cubicBezTo>
                  <a:pt x="30263" y="2487"/>
                  <a:pt x="30195" y="2487"/>
                  <a:pt x="30160" y="2512"/>
                </a:cubicBezTo>
                <a:cubicBezTo>
                  <a:pt x="30151" y="2556"/>
                  <a:pt x="30199" y="2556"/>
                  <a:pt x="30219" y="2579"/>
                </a:cubicBezTo>
                <a:cubicBezTo>
                  <a:pt x="30184" y="2611"/>
                  <a:pt x="30134" y="2633"/>
                  <a:pt x="30131" y="2688"/>
                </a:cubicBezTo>
                <a:cubicBezTo>
                  <a:pt x="30145" y="2715"/>
                  <a:pt x="30162" y="2739"/>
                  <a:pt x="30189" y="2755"/>
                </a:cubicBezTo>
                <a:cubicBezTo>
                  <a:pt x="30195" y="2656"/>
                  <a:pt x="30231" y="2581"/>
                  <a:pt x="30306" y="2534"/>
                </a:cubicBezTo>
                <a:cubicBezTo>
                  <a:pt x="30282" y="2596"/>
                  <a:pt x="30348" y="2591"/>
                  <a:pt x="30336" y="2644"/>
                </a:cubicBezTo>
                <a:cubicBezTo>
                  <a:pt x="30378" y="2656"/>
                  <a:pt x="30488" y="2619"/>
                  <a:pt x="30483" y="2667"/>
                </a:cubicBezTo>
                <a:cubicBezTo>
                  <a:pt x="30387" y="2671"/>
                  <a:pt x="30461" y="2704"/>
                  <a:pt x="30423" y="2776"/>
                </a:cubicBezTo>
                <a:cubicBezTo>
                  <a:pt x="30531" y="2757"/>
                  <a:pt x="30580" y="2815"/>
                  <a:pt x="30629" y="2776"/>
                </a:cubicBezTo>
                <a:cubicBezTo>
                  <a:pt x="30659" y="2695"/>
                  <a:pt x="30530" y="2733"/>
                  <a:pt x="30512" y="2688"/>
                </a:cubicBezTo>
                <a:cubicBezTo>
                  <a:pt x="30517" y="2663"/>
                  <a:pt x="30506" y="2626"/>
                  <a:pt x="30540" y="2623"/>
                </a:cubicBezTo>
                <a:cubicBezTo>
                  <a:pt x="30646" y="2588"/>
                  <a:pt x="30559" y="2697"/>
                  <a:pt x="30629" y="2688"/>
                </a:cubicBezTo>
                <a:cubicBezTo>
                  <a:pt x="30655" y="2650"/>
                  <a:pt x="30737" y="2652"/>
                  <a:pt x="30747" y="2601"/>
                </a:cubicBezTo>
                <a:cubicBezTo>
                  <a:pt x="30662" y="2606"/>
                  <a:pt x="30597" y="2595"/>
                  <a:pt x="30570" y="2556"/>
                </a:cubicBezTo>
                <a:cubicBezTo>
                  <a:pt x="30567" y="2501"/>
                  <a:pt x="30565" y="2444"/>
                  <a:pt x="30483" y="2447"/>
                </a:cubicBezTo>
                <a:cubicBezTo>
                  <a:pt x="30495" y="2556"/>
                  <a:pt x="30394" y="2459"/>
                  <a:pt x="30365" y="2512"/>
                </a:cubicBezTo>
                <a:close/>
                <a:moveTo>
                  <a:pt x="22627" y="2512"/>
                </a:moveTo>
                <a:cubicBezTo>
                  <a:pt x="22572" y="2495"/>
                  <a:pt x="22475" y="2432"/>
                  <a:pt x="22452" y="2512"/>
                </a:cubicBezTo>
                <a:cubicBezTo>
                  <a:pt x="22557" y="2499"/>
                  <a:pt x="22593" y="2538"/>
                  <a:pt x="22657" y="2556"/>
                </a:cubicBezTo>
                <a:cubicBezTo>
                  <a:pt x="22660" y="2516"/>
                  <a:pt x="22676" y="2483"/>
                  <a:pt x="22715" y="2468"/>
                </a:cubicBezTo>
                <a:cubicBezTo>
                  <a:pt x="22717" y="2534"/>
                  <a:pt x="22890" y="2528"/>
                  <a:pt x="22862" y="2447"/>
                </a:cubicBezTo>
                <a:cubicBezTo>
                  <a:pt x="22766" y="2483"/>
                  <a:pt x="22749" y="2442"/>
                  <a:pt x="22627" y="2447"/>
                </a:cubicBezTo>
                <a:cubicBezTo>
                  <a:pt x="22627" y="2468"/>
                  <a:pt x="22627" y="2490"/>
                  <a:pt x="22627" y="2512"/>
                </a:cubicBezTo>
                <a:close/>
                <a:moveTo>
                  <a:pt x="22246" y="2468"/>
                </a:moveTo>
                <a:cubicBezTo>
                  <a:pt x="22246" y="2483"/>
                  <a:pt x="22246" y="2498"/>
                  <a:pt x="22246" y="2512"/>
                </a:cubicBezTo>
                <a:cubicBezTo>
                  <a:pt x="22318" y="2547"/>
                  <a:pt x="22333" y="2438"/>
                  <a:pt x="22276" y="2447"/>
                </a:cubicBezTo>
                <a:cubicBezTo>
                  <a:pt x="22274" y="2460"/>
                  <a:pt x="22271" y="2472"/>
                  <a:pt x="22246" y="2468"/>
                </a:cubicBezTo>
                <a:close/>
                <a:moveTo>
                  <a:pt x="21367" y="2512"/>
                </a:moveTo>
                <a:cubicBezTo>
                  <a:pt x="21436" y="2532"/>
                  <a:pt x="21434" y="2400"/>
                  <a:pt x="21397" y="2468"/>
                </a:cubicBezTo>
                <a:cubicBezTo>
                  <a:pt x="21399" y="2499"/>
                  <a:pt x="21311" y="2493"/>
                  <a:pt x="21367" y="2512"/>
                </a:cubicBezTo>
                <a:close/>
                <a:moveTo>
                  <a:pt x="21192" y="2512"/>
                </a:moveTo>
                <a:cubicBezTo>
                  <a:pt x="21211" y="2512"/>
                  <a:pt x="21231" y="2512"/>
                  <a:pt x="21250" y="2512"/>
                </a:cubicBezTo>
                <a:cubicBezTo>
                  <a:pt x="21251" y="2484"/>
                  <a:pt x="21287" y="2483"/>
                  <a:pt x="21279" y="2447"/>
                </a:cubicBezTo>
                <a:cubicBezTo>
                  <a:pt x="21250" y="2447"/>
                  <a:pt x="21220" y="2447"/>
                  <a:pt x="21192" y="2447"/>
                </a:cubicBezTo>
                <a:cubicBezTo>
                  <a:pt x="21192" y="2468"/>
                  <a:pt x="21192" y="2490"/>
                  <a:pt x="21192" y="2512"/>
                </a:cubicBezTo>
                <a:close/>
                <a:moveTo>
                  <a:pt x="20488" y="2512"/>
                </a:moveTo>
                <a:cubicBezTo>
                  <a:pt x="20517" y="2512"/>
                  <a:pt x="20546" y="2512"/>
                  <a:pt x="20576" y="2512"/>
                </a:cubicBezTo>
                <a:cubicBezTo>
                  <a:pt x="20576" y="2490"/>
                  <a:pt x="20576" y="2468"/>
                  <a:pt x="20576" y="2447"/>
                </a:cubicBezTo>
                <a:cubicBezTo>
                  <a:pt x="20556" y="2447"/>
                  <a:pt x="20536" y="2447"/>
                  <a:pt x="20517" y="2447"/>
                </a:cubicBezTo>
                <a:cubicBezTo>
                  <a:pt x="20515" y="2474"/>
                  <a:pt x="20480" y="2477"/>
                  <a:pt x="20488" y="2512"/>
                </a:cubicBezTo>
                <a:close/>
                <a:moveTo>
                  <a:pt x="19990" y="2579"/>
                </a:moveTo>
                <a:cubicBezTo>
                  <a:pt x="20008" y="2567"/>
                  <a:pt x="20027" y="2546"/>
                  <a:pt x="20048" y="2534"/>
                </a:cubicBezTo>
                <a:cubicBezTo>
                  <a:pt x="20002" y="2529"/>
                  <a:pt x="20027" y="2487"/>
                  <a:pt x="20048" y="2468"/>
                </a:cubicBezTo>
                <a:cubicBezTo>
                  <a:pt x="20025" y="2463"/>
                  <a:pt x="19990" y="2468"/>
                  <a:pt x="19990" y="2447"/>
                </a:cubicBezTo>
                <a:cubicBezTo>
                  <a:pt x="19937" y="2474"/>
                  <a:pt x="19819" y="2450"/>
                  <a:pt x="19784" y="2490"/>
                </a:cubicBezTo>
                <a:cubicBezTo>
                  <a:pt x="19807" y="2496"/>
                  <a:pt x="19818" y="2509"/>
                  <a:pt x="19814" y="2534"/>
                </a:cubicBezTo>
                <a:cubicBezTo>
                  <a:pt x="19778" y="2537"/>
                  <a:pt x="19744" y="2541"/>
                  <a:pt x="19755" y="2579"/>
                </a:cubicBezTo>
                <a:cubicBezTo>
                  <a:pt x="19857" y="2589"/>
                  <a:pt x="19857" y="2523"/>
                  <a:pt x="19901" y="2490"/>
                </a:cubicBezTo>
                <a:cubicBezTo>
                  <a:pt x="19906" y="2546"/>
                  <a:pt x="19887" y="2582"/>
                  <a:pt x="19843" y="2601"/>
                </a:cubicBezTo>
                <a:cubicBezTo>
                  <a:pt x="19841" y="2588"/>
                  <a:pt x="19839" y="2574"/>
                  <a:pt x="19814" y="2579"/>
                </a:cubicBezTo>
                <a:cubicBezTo>
                  <a:pt x="19843" y="2685"/>
                  <a:pt x="19974" y="2588"/>
                  <a:pt x="19990" y="2579"/>
                </a:cubicBezTo>
                <a:close/>
                <a:moveTo>
                  <a:pt x="18963" y="2688"/>
                </a:moveTo>
                <a:cubicBezTo>
                  <a:pt x="18995" y="2634"/>
                  <a:pt x="18996" y="2625"/>
                  <a:pt x="19052" y="2601"/>
                </a:cubicBezTo>
                <a:cubicBezTo>
                  <a:pt x="19040" y="2606"/>
                  <a:pt x="19064" y="2625"/>
                  <a:pt x="19081" y="2623"/>
                </a:cubicBezTo>
                <a:cubicBezTo>
                  <a:pt x="19096" y="2621"/>
                  <a:pt x="19108" y="2581"/>
                  <a:pt x="19139" y="2579"/>
                </a:cubicBezTo>
                <a:cubicBezTo>
                  <a:pt x="19126" y="2579"/>
                  <a:pt x="19160" y="2599"/>
                  <a:pt x="19169" y="2601"/>
                </a:cubicBezTo>
                <a:cubicBezTo>
                  <a:pt x="19222" y="2610"/>
                  <a:pt x="19326" y="2609"/>
                  <a:pt x="19315" y="2579"/>
                </a:cubicBezTo>
                <a:cubicBezTo>
                  <a:pt x="19257" y="2542"/>
                  <a:pt x="19278" y="2580"/>
                  <a:pt x="19198" y="2579"/>
                </a:cubicBezTo>
                <a:cubicBezTo>
                  <a:pt x="19204" y="2537"/>
                  <a:pt x="19165" y="2530"/>
                  <a:pt x="19169" y="2490"/>
                </a:cubicBezTo>
                <a:cubicBezTo>
                  <a:pt x="19203" y="2487"/>
                  <a:pt x="19252" y="2495"/>
                  <a:pt x="19256" y="2468"/>
                </a:cubicBezTo>
                <a:cubicBezTo>
                  <a:pt x="19231" y="2442"/>
                  <a:pt x="19166" y="2471"/>
                  <a:pt x="19109" y="2468"/>
                </a:cubicBezTo>
                <a:cubicBezTo>
                  <a:pt x="19074" y="2467"/>
                  <a:pt x="18998" y="2407"/>
                  <a:pt x="18993" y="2468"/>
                </a:cubicBezTo>
                <a:cubicBezTo>
                  <a:pt x="19013" y="2468"/>
                  <a:pt x="19032" y="2468"/>
                  <a:pt x="19052" y="2468"/>
                </a:cubicBezTo>
                <a:cubicBezTo>
                  <a:pt x="19025" y="2540"/>
                  <a:pt x="19148" y="2499"/>
                  <a:pt x="19139" y="2556"/>
                </a:cubicBezTo>
                <a:cubicBezTo>
                  <a:pt x="19060" y="2496"/>
                  <a:pt x="18837" y="2663"/>
                  <a:pt x="18963" y="2688"/>
                </a:cubicBezTo>
                <a:close/>
                <a:moveTo>
                  <a:pt x="19022" y="2490"/>
                </a:moveTo>
                <a:cubicBezTo>
                  <a:pt x="19003" y="2490"/>
                  <a:pt x="18983" y="2490"/>
                  <a:pt x="18963" y="2490"/>
                </a:cubicBezTo>
                <a:cubicBezTo>
                  <a:pt x="18918" y="2545"/>
                  <a:pt x="19063" y="2555"/>
                  <a:pt x="19052" y="2512"/>
                </a:cubicBezTo>
                <a:cubicBezTo>
                  <a:pt x="19034" y="2511"/>
                  <a:pt x="19017" y="2510"/>
                  <a:pt x="19022" y="2490"/>
                </a:cubicBezTo>
                <a:close/>
                <a:moveTo>
                  <a:pt x="18055" y="2490"/>
                </a:moveTo>
                <a:cubicBezTo>
                  <a:pt x="18075" y="2490"/>
                  <a:pt x="18094" y="2490"/>
                  <a:pt x="18114" y="2490"/>
                </a:cubicBezTo>
                <a:cubicBezTo>
                  <a:pt x="18114" y="2475"/>
                  <a:pt x="18114" y="2462"/>
                  <a:pt x="18114" y="2447"/>
                </a:cubicBezTo>
                <a:cubicBezTo>
                  <a:pt x="18094" y="2447"/>
                  <a:pt x="18075" y="2447"/>
                  <a:pt x="18055" y="2447"/>
                </a:cubicBezTo>
                <a:cubicBezTo>
                  <a:pt x="18055" y="2462"/>
                  <a:pt x="18055" y="2475"/>
                  <a:pt x="18055" y="2490"/>
                </a:cubicBezTo>
                <a:close/>
                <a:moveTo>
                  <a:pt x="17381" y="2490"/>
                </a:moveTo>
                <a:cubicBezTo>
                  <a:pt x="17420" y="2498"/>
                  <a:pt x="17436" y="2522"/>
                  <a:pt x="17498" y="2512"/>
                </a:cubicBezTo>
                <a:cubicBezTo>
                  <a:pt x="17520" y="2438"/>
                  <a:pt x="17386" y="2427"/>
                  <a:pt x="17381" y="2490"/>
                </a:cubicBezTo>
                <a:close/>
                <a:moveTo>
                  <a:pt x="12222" y="2490"/>
                </a:moveTo>
                <a:cubicBezTo>
                  <a:pt x="12242" y="2490"/>
                  <a:pt x="12261" y="2490"/>
                  <a:pt x="12281" y="2490"/>
                </a:cubicBezTo>
                <a:cubicBezTo>
                  <a:pt x="12281" y="2475"/>
                  <a:pt x="12281" y="2462"/>
                  <a:pt x="12281" y="2447"/>
                </a:cubicBezTo>
                <a:cubicBezTo>
                  <a:pt x="12261" y="2447"/>
                  <a:pt x="12242" y="2447"/>
                  <a:pt x="12222" y="2447"/>
                </a:cubicBezTo>
                <a:cubicBezTo>
                  <a:pt x="12222" y="2462"/>
                  <a:pt x="12222" y="2475"/>
                  <a:pt x="12222" y="2490"/>
                </a:cubicBezTo>
                <a:close/>
                <a:moveTo>
                  <a:pt x="6185" y="2468"/>
                </a:moveTo>
                <a:cubicBezTo>
                  <a:pt x="6175" y="2451"/>
                  <a:pt x="6107" y="2442"/>
                  <a:pt x="6097" y="2468"/>
                </a:cubicBezTo>
                <a:cubicBezTo>
                  <a:pt x="6077" y="2519"/>
                  <a:pt x="6211" y="2516"/>
                  <a:pt x="6185" y="2468"/>
                </a:cubicBezTo>
                <a:close/>
                <a:moveTo>
                  <a:pt x="54341" y="2468"/>
                </a:moveTo>
                <a:cubicBezTo>
                  <a:pt x="54392" y="2469"/>
                  <a:pt x="54416" y="2451"/>
                  <a:pt x="54429" y="2424"/>
                </a:cubicBezTo>
                <a:cubicBezTo>
                  <a:pt x="54382" y="2426"/>
                  <a:pt x="54327" y="2421"/>
                  <a:pt x="54341" y="2468"/>
                </a:cubicBezTo>
                <a:close/>
                <a:moveTo>
                  <a:pt x="53901" y="2424"/>
                </a:moveTo>
                <a:cubicBezTo>
                  <a:pt x="53883" y="2511"/>
                  <a:pt x="54040" y="2453"/>
                  <a:pt x="54048" y="2424"/>
                </a:cubicBezTo>
                <a:cubicBezTo>
                  <a:pt x="53957" y="2440"/>
                  <a:pt x="53991" y="2440"/>
                  <a:pt x="53901" y="2424"/>
                </a:cubicBezTo>
                <a:close/>
                <a:moveTo>
                  <a:pt x="23008" y="2468"/>
                </a:moveTo>
                <a:cubicBezTo>
                  <a:pt x="23008" y="2471"/>
                  <a:pt x="23055" y="2481"/>
                  <a:pt x="23008" y="2490"/>
                </a:cubicBezTo>
                <a:cubicBezTo>
                  <a:pt x="22977" y="2496"/>
                  <a:pt x="22939" y="2444"/>
                  <a:pt x="22921" y="2490"/>
                </a:cubicBezTo>
                <a:cubicBezTo>
                  <a:pt x="22955" y="2516"/>
                  <a:pt x="23023" y="2516"/>
                  <a:pt x="23097" y="2512"/>
                </a:cubicBezTo>
                <a:cubicBezTo>
                  <a:pt x="23100" y="2457"/>
                  <a:pt x="23152" y="2444"/>
                  <a:pt x="23067" y="2424"/>
                </a:cubicBezTo>
                <a:cubicBezTo>
                  <a:pt x="23063" y="2453"/>
                  <a:pt x="23020" y="2445"/>
                  <a:pt x="23008" y="2468"/>
                </a:cubicBezTo>
                <a:close/>
                <a:moveTo>
                  <a:pt x="20986" y="2424"/>
                </a:moveTo>
                <a:cubicBezTo>
                  <a:pt x="20912" y="2421"/>
                  <a:pt x="20894" y="2459"/>
                  <a:pt x="20869" y="2490"/>
                </a:cubicBezTo>
                <a:cubicBezTo>
                  <a:pt x="20945" y="2522"/>
                  <a:pt x="21063" y="2522"/>
                  <a:pt x="21132" y="2556"/>
                </a:cubicBezTo>
                <a:cubicBezTo>
                  <a:pt x="21157" y="2531"/>
                  <a:pt x="21171" y="2498"/>
                  <a:pt x="21162" y="2447"/>
                </a:cubicBezTo>
                <a:cubicBezTo>
                  <a:pt x="21017" y="2406"/>
                  <a:pt x="20927" y="2558"/>
                  <a:pt x="20986" y="2424"/>
                </a:cubicBezTo>
                <a:close/>
                <a:moveTo>
                  <a:pt x="18143" y="2688"/>
                </a:moveTo>
                <a:cubicBezTo>
                  <a:pt x="18002" y="2722"/>
                  <a:pt x="17892" y="2595"/>
                  <a:pt x="17850" y="2688"/>
                </a:cubicBezTo>
                <a:cubicBezTo>
                  <a:pt x="17892" y="2737"/>
                  <a:pt x="17922" y="2661"/>
                  <a:pt x="17938" y="2710"/>
                </a:cubicBezTo>
                <a:cubicBezTo>
                  <a:pt x="17938" y="2747"/>
                  <a:pt x="17938" y="2784"/>
                  <a:pt x="17938" y="2820"/>
                </a:cubicBezTo>
                <a:cubicBezTo>
                  <a:pt x="17961" y="2826"/>
                  <a:pt x="17995" y="2821"/>
                  <a:pt x="17996" y="2842"/>
                </a:cubicBezTo>
                <a:cubicBezTo>
                  <a:pt x="18052" y="2848"/>
                  <a:pt x="18061" y="2818"/>
                  <a:pt x="18114" y="2820"/>
                </a:cubicBezTo>
                <a:cubicBezTo>
                  <a:pt x="18179" y="2887"/>
                  <a:pt x="18249" y="2821"/>
                  <a:pt x="18319" y="2865"/>
                </a:cubicBezTo>
                <a:cubicBezTo>
                  <a:pt x="18324" y="2839"/>
                  <a:pt x="18313" y="2802"/>
                  <a:pt x="18348" y="2799"/>
                </a:cubicBezTo>
                <a:cubicBezTo>
                  <a:pt x="18378" y="2887"/>
                  <a:pt x="18483" y="2784"/>
                  <a:pt x="18523" y="2865"/>
                </a:cubicBezTo>
                <a:cubicBezTo>
                  <a:pt x="18489" y="2875"/>
                  <a:pt x="18457" y="2888"/>
                  <a:pt x="18436" y="2908"/>
                </a:cubicBezTo>
                <a:cubicBezTo>
                  <a:pt x="18488" y="2896"/>
                  <a:pt x="18608" y="2935"/>
                  <a:pt x="18612" y="2887"/>
                </a:cubicBezTo>
                <a:cubicBezTo>
                  <a:pt x="18589" y="2881"/>
                  <a:pt x="18578" y="2868"/>
                  <a:pt x="18583" y="2842"/>
                </a:cubicBezTo>
                <a:cubicBezTo>
                  <a:pt x="18625" y="2838"/>
                  <a:pt x="18632" y="2806"/>
                  <a:pt x="18670" y="2799"/>
                </a:cubicBezTo>
                <a:cubicBezTo>
                  <a:pt x="18729" y="2799"/>
                  <a:pt x="18788" y="2799"/>
                  <a:pt x="18846" y="2799"/>
                </a:cubicBezTo>
                <a:cubicBezTo>
                  <a:pt x="18817" y="2865"/>
                  <a:pt x="18912" y="2838"/>
                  <a:pt x="18963" y="2842"/>
                </a:cubicBezTo>
                <a:cubicBezTo>
                  <a:pt x="18949" y="2766"/>
                  <a:pt x="18930" y="2770"/>
                  <a:pt x="18963" y="2710"/>
                </a:cubicBezTo>
                <a:cubicBezTo>
                  <a:pt x="18915" y="2710"/>
                  <a:pt x="18866" y="2710"/>
                  <a:pt x="18817" y="2710"/>
                </a:cubicBezTo>
                <a:cubicBezTo>
                  <a:pt x="18845" y="2790"/>
                  <a:pt x="18691" y="2733"/>
                  <a:pt x="18670" y="2776"/>
                </a:cubicBezTo>
                <a:cubicBezTo>
                  <a:pt x="18658" y="2687"/>
                  <a:pt x="18573" y="2739"/>
                  <a:pt x="18553" y="2710"/>
                </a:cubicBezTo>
                <a:cubicBezTo>
                  <a:pt x="18553" y="2695"/>
                  <a:pt x="18553" y="2681"/>
                  <a:pt x="18553" y="2667"/>
                </a:cubicBezTo>
                <a:cubicBezTo>
                  <a:pt x="18625" y="2721"/>
                  <a:pt x="18680" y="2650"/>
                  <a:pt x="18788" y="2667"/>
                </a:cubicBezTo>
                <a:cubicBezTo>
                  <a:pt x="18783" y="2568"/>
                  <a:pt x="18886" y="2611"/>
                  <a:pt x="18935" y="2556"/>
                </a:cubicBezTo>
                <a:cubicBezTo>
                  <a:pt x="18929" y="2564"/>
                  <a:pt x="18869" y="2549"/>
                  <a:pt x="18876" y="2534"/>
                </a:cubicBezTo>
                <a:cubicBezTo>
                  <a:pt x="18878" y="2529"/>
                  <a:pt x="18929" y="2540"/>
                  <a:pt x="18935" y="2534"/>
                </a:cubicBezTo>
                <a:cubicBezTo>
                  <a:pt x="18970" y="2507"/>
                  <a:pt x="18947" y="2439"/>
                  <a:pt x="18935" y="2424"/>
                </a:cubicBezTo>
                <a:cubicBezTo>
                  <a:pt x="18864" y="2415"/>
                  <a:pt x="18871" y="2465"/>
                  <a:pt x="18788" y="2447"/>
                </a:cubicBezTo>
                <a:cubicBezTo>
                  <a:pt x="18763" y="2508"/>
                  <a:pt x="18829" y="2504"/>
                  <a:pt x="18817" y="2556"/>
                </a:cubicBezTo>
                <a:cubicBezTo>
                  <a:pt x="18711" y="2592"/>
                  <a:pt x="18675" y="2553"/>
                  <a:pt x="18583" y="2579"/>
                </a:cubicBezTo>
                <a:cubicBezTo>
                  <a:pt x="18584" y="2549"/>
                  <a:pt x="18568" y="2531"/>
                  <a:pt x="18553" y="2512"/>
                </a:cubicBezTo>
                <a:cubicBezTo>
                  <a:pt x="18616" y="2514"/>
                  <a:pt x="18789" y="2487"/>
                  <a:pt x="18700" y="2447"/>
                </a:cubicBezTo>
                <a:cubicBezTo>
                  <a:pt x="18650" y="2501"/>
                  <a:pt x="18581" y="2451"/>
                  <a:pt x="18523" y="2447"/>
                </a:cubicBezTo>
                <a:cubicBezTo>
                  <a:pt x="18504" y="2445"/>
                  <a:pt x="18527" y="2476"/>
                  <a:pt x="18495" y="2447"/>
                </a:cubicBezTo>
                <a:cubicBezTo>
                  <a:pt x="18466" y="2420"/>
                  <a:pt x="18385" y="2490"/>
                  <a:pt x="18377" y="2490"/>
                </a:cubicBezTo>
                <a:cubicBezTo>
                  <a:pt x="18384" y="2490"/>
                  <a:pt x="18291" y="2441"/>
                  <a:pt x="18289" y="2490"/>
                </a:cubicBezTo>
                <a:cubicBezTo>
                  <a:pt x="18384" y="2544"/>
                  <a:pt x="18393" y="2517"/>
                  <a:pt x="18495" y="2490"/>
                </a:cubicBezTo>
                <a:cubicBezTo>
                  <a:pt x="18440" y="2532"/>
                  <a:pt x="18491" y="2546"/>
                  <a:pt x="18495" y="2601"/>
                </a:cubicBezTo>
                <a:cubicBezTo>
                  <a:pt x="18357" y="2614"/>
                  <a:pt x="18220" y="2629"/>
                  <a:pt x="18143" y="2688"/>
                </a:cubicBezTo>
                <a:close/>
                <a:moveTo>
                  <a:pt x="18143" y="2447"/>
                </a:moveTo>
                <a:cubicBezTo>
                  <a:pt x="18143" y="2462"/>
                  <a:pt x="18143" y="2475"/>
                  <a:pt x="18143" y="2490"/>
                </a:cubicBezTo>
                <a:cubicBezTo>
                  <a:pt x="18237" y="2584"/>
                  <a:pt x="18336" y="2374"/>
                  <a:pt x="18143" y="2447"/>
                </a:cubicBezTo>
                <a:close/>
                <a:moveTo>
                  <a:pt x="16619" y="2644"/>
                </a:moveTo>
                <a:cubicBezTo>
                  <a:pt x="16714" y="2671"/>
                  <a:pt x="16641" y="2573"/>
                  <a:pt x="16736" y="2601"/>
                </a:cubicBezTo>
                <a:cubicBezTo>
                  <a:pt x="16781" y="2614"/>
                  <a:pt x="16760" y="2641"/>
                  <a:pt x="16824" y="2644"/>
                </a:cubicBezTo>
                <a:cubicBezTo>
                  <a:pt x="16861" y="2646"/>
                  <a:pt x="16853" y="2607"/>
                  <a:pt x="16882" y="2601"/>
                </a:cubicBezTo>
                <a:cubicBezTo>
                  <a:pt x="16914" y="2594"/>
                  <a:pt x="16985" y="2652"/>
                  <a:pt x="17029" y="2623"/>
                </a:cubicBezTo>
                <a:cubicBezTo>
                  <a:pt x="17067" y="2522"/>
                  <a:pt x="16881" y="2588"/>
                  <a:pt x="16853" y="2534"/>
                </a:cubicBezTo>
                <a:cubicBezTo>
                  <a:pt x="16851" y="2474"/>
                  <a:pt x="16902" y="2490"/>
                  <a:pt x="16853" y="2447"/>
                </a:cubicBezTo>
                <a:cubicBezTo>
                  <a:pt x="16801" y="2459"/>
                  <a:pt x="16731" y="2457"/>
                  <a:pt x="16707" y="2490"/>
                </a:cubicBezTo>
                <a:cubicBezTo>
                  <a:pt x="16749" y="2502"/>
                  <a:pt x="16778" y="2525"/>
                  <a:pt x="16795" y="2556"/>
                </a:cubicBezTo>
                <a:cubicBezTo>
                  <a:pt x="16736" y="2556"/>
                  <a:pt x="16678" y="2556"/>
                  <a:pt x="16619" y="2556"/>
                </a:cubicBezTo>
                <a:cubicBezTo>
                  <a:pt x="16619" y="2586"/>
                  <a:pt x="16619" y="2615"/>
                  <a:pt x="16619" y="2644"/>
                </a:cubicBezTo>
                <a:close/>
                <a:moveTo>
                  <a:pt x="16678" y="2447"/>
                </a:moveTo>
                <a:cubicBezTo>
                  <a:pt x="16562" y="2394"/>
                  <a:pt x="16587" y="2488"/>
                  <a:pt x="16473" y="2490"/>
                </a:cubicBezTo>
                <a:cubicBezTo>
                  <a:pt x="16410" y="2465"/>
                  <a:pt x="16309" y="2467"/>
                  <a:pt x="16267" y="2424"/>
                </a:cubicBezTo>
                <a:cubicBezTo>
                  <a:pt x="16264" y="2466"/>
                  <a:pt x="16170" y="2439"/>
                  <a:pt x="16179" y="2490"/>
                </a:cubicBezTo>
                <a:cubicBezTo>
                  <a:pt x="16328" y="2539"/>
                  <a:pt x="16529" y="2486"/>
                  <a:pt x="16590" y="2556"/>
                </a:cubicBezTo>
                <a:cubicBezTo>
                  <a:pt x="16573" y="2556"/>
                  <a:pt x="16556" y="2574"/>
                  <a:pt x="16590" y="2579"/>
                </a:cubicBezTo>
                <a:cubicBezTo>
                  <a:pt x="16655" y="2520"/>
                  <a:pt x="16663" y="2504"/>
                  <a:pt x="16678" y="2447"/>
                </a:cubicBezTo>
                <a:close/>
                <a:moveTo>
                  <a:pt x="15358" y="2490"/>
                </a:moveTo>
                <a:cubicBezTo>
                  <a:pt x="15443" y="2495"/>
                  <a:pt x="15507" y="2485"/>
                  <a:pt x="15534" y="2447"/>
                </a:cubicBezTo>
                <a:cubicBezTo>
                  <a:pt x="15472" y="2417"/>
                  <a:pt x="15448" y="2457"/>
                  <a:pt x="15358" y="2424"/>
                </a:cubicBezTo>
                <a:cubicBezTo>
                  <a:pt x="15358" y="2447"/>
                  <a:pt x="15358" y="2468"/>
                  <a:pt x="15358" y="2490"/>
                </a:cubicBezTo>
                <a:close/>
                <a:moveTo>
                  <a:pt x="15036" y="2468"/>
                </a:moveTo>
                <a:cubicBezTo>
                  <a:pt x="15039" y="2469"/>
                  <a:pt x="15034" y="2489"/>
                  <a:pt x="15036" y="2490"/>
                </a:cubicBezTo>
                <a:cubicBezTo>
                  <a:pt x="15051" y="2504"/>
                  <a:pt x="15166" y="2485"/>
                  <a:pt x="15154" y="2468"/>
                </a:cubicBezTo>
                <a:cubicBezTo>
                  <a:pt x="15086" y="2445"/>
                  <a:pt x="14977" y="2454"/>
                  <a:pt x="14919" y="2424"/>
                </a:cubicBezTo>
                <a:cubicBezTo>
                  <a:pt x="14884" y="2490"/>
                  <a:pt x="14997" y="2462"/>
                  <a:pt x="15036" y="2468"/>
                </a:cubicBezTo>
                <a:close/>
                <a:moveTo>
                  <a:pt x="14421" y="2424"/>
                </a:moveTo>
                <a:cubicBezTo>
                  <a:pt x="14343" y="2415"/>
                  <a:pt x="14566" y="2546"/>
                  <a:pt x="14568" y="2424"/>
                </a:cubicBezTo>
                <a:cubicBezTo>
                  <a:pt x="14459" y="2442"/>
                  <a:pt x="14469" y="2430"/>
                  <a:pt x="14421" y="2424"/>
                </a:cubicBezTo>
                <a:close/>
                <a:moveTo>
                  <a:pt x="12105" y="2512"/>
                </a:moveTo>
                <a:cubicBezTo>
                  <a:pt x="12126" y="2496"/>
                  <a:pt x="12178" y="2405"/>
                  <a:pt x="12076" y="2424"/>
                </a:cubicBezTo>
                <a:cubicBezTo>
                  <a:pt x="12081" y="2457"/>
                  <a:pt x="12066" y="2506"/>
                  <a:pt x="12105" y="2512"/>
                </a:cubicBezTo>
                <a:close/>
                <a:moveTo>
                  <a:pt x="8031" y="2468"/>
                </a:moveTo>
                <a:cubicBezTo>
                  <a:pt x="7922" y="2492"/>
                  <a:pt x="7947" y="2414"/>
                  <a:pt x="7855" y="2424"/>
                </a:cubicBezTo>
                <a:cubicBezTo>
                  <a:pt x="7795" y="2516"/>
                  <a:pt x="8015" y="2507"/>
                  <a:pt x="8031" y="2468"/>
                </a:cubicBezTo>
                <a:close/>
                <a:moveTo>
                  <a:pt x="26672" y="2490"/>
                </a:moveTo>
                <a:cubicBezTo>
                  <a:pt x="26686" y="2451"/>
                  <a:pt x="26703" y="2500"/>
                  <a:pt x="26730" y="2512"/>
                </a:cubicBezTo>
                <a:cubicBezTo>
                  <a:pt x="26743" y="2471"/>
                  <a:pt x="26794" y="2457"/>
                  <a:pt x="26789" y="2403"/>
                </a:cubicBezTo>
                <a:cubicBezTo>
                  <a:pt x="26703" y="2384"/>
                  <a:pt x="26599" y="2462"/>
                  <a:pt x="26672" y="2490"/>
                </a:cubicBezTo>
                <a:close/>
                <a:moveTo>
                  <a:pt x="23858" y="2512"/>
                </a:moveTo>
                <a:cubicBezTo>
                  <a:pt x="23897" y="2512"/>
                  <a:pt x="23936" y="2512"/>
                  <a:pt x="23975" y="2512"/>
                </a:cubicBezTo>
                <a:cubicBezTo>
                  <a:pt x="23982" y="2471"/>
                  <a:pt x="23942" y="2464"/>
                  <a:pt x="23946" y="2424"/>
                </a:cubicBezTo>
                <a:cubicBezTo>
                  <a:pt x="23969" y="2420"/>
                  <a:pt x="24004" y="2424"/>
                  <a:pt x="24005" y="2403"/>
                </a:cubicBezTo>
                <a:cubicBezTo>
                  <a:pt x="23965" y="2403"/>
                  <a:pt x="23927" y="2403"/>
                  <a:pt x="23888" y="2403"/>
                </a:cubicBezTo>
                <a:cubicBezTo>
                  <a:pt x="23897" y="2454"/>
                  <a:pt x="23883" y="2487"/>
                  <a:pt x="23858" y="2512"/>
                </a:cubicBezTo>
                <a:close/>
                <a:moveTo>
                  <a:pt x="19286" y="2490"/>
                </a:moveTo>
                <a:cubicBezTo>
                  <a:pt x="19355" y="2498"/>
                  <a:pt x="19396" y="2526"/>
                  <a:pt x="19491" y="2512"/>
                </a:cubicBezTo>
                <a:cubicBezTo>
                  <a:pt x="19538" y="2426"/>
                  <a:pt x="19365" y="2505"/>
                  <a:pt x="19374" y="2447"/>
                </a:cubicBezTo>
                <a:cubicBezTo>
                  <a:pt x="19407" y="2442"/>
                  <a:pt x="19419" y="2422"/>
                  <a:pt x="19433" y="2403"/>
                </a:cubicBezTo>
                <a:cubicBezTo>
                  <a:pt x="19323" y="2386"/>
                  <a:pt x="19290" y="2427"/>
                  <a:pt x="19286" y="2490"/>
                </a:cubicBezTo>
                <a:close/>
                <a:moveTo>
                  <a:pt x="18261" y="2424"/>
                </a:moveTo>
                <a:cubicBezTo>
                  <a:pt x="18359" y="2492"/>
                  <a:pt x="18349" y="2343"/>
                  <a:pt x="18261" y="2424"/>
                </a:cubicBezTo>
                <a:close/>
                <a:moveTo>
                  <a:pt x="30277" y="2403"/>
                </a:moveTo>
                <a:cubicBezTo>
                  <a:pt x="30222" y="2408"/>
                  <a:pt x="30213" y="2378"/>
                  <a:pt x="30160" y="2381"/>
                </a:cubicBezTo>
                <a:cubicBezTo>
                  <a:pt x="30138" y="2456"/>
                  <a:pt x="30272" y="2466"/>
                  <a:pt x="30277" y="2403"/>
                </a:cubicBezTo>
                <a:close/>
                <a:moveTo>
                  <a:pt x="30043" y="2447"/>
                </a:moveTo>
                <a:cubicBezTo>
                  <a:pt x="30069" y="2443"/>
                  <a:pt x="30058" y="2324"/>
                  <a:pt x="30013" y="2403"/>
                </a:cubicBezTo>
                <a:cubicBezTo>
                  <a:pt x="30006" y="2415"/>
                  <a:pt x="30025" y="2448"/>
                  <a:pt x="30043" y="2447"/>
                </a:cubicBezTo>
                <a:close/>
                <a:moveTo>
                  <a:pt x="27434" y="2468"/>
                </a:moveTo>
                <a:cubicBezTo>
                  <a:pt x="27561" y="2477"/>
                  <a:pt x="27596" y="2451"/>
                  <a:pt x="27552" y="2381"/>
                </a:cubicBezTo>
                <a:cubicBezTo>
                  <a:pt x="27477" y="2383"/>
                  <a:pt x="27438" y="2412"/>
                  <a:pt x="27434" y="2468"/>
                </a:cubicBezTo>
                <a:close/>
                <a:moveTo>
                  <a:pt x="26555" y="2403"/>
                </a:moveTo>
                <a:cubicBezTo>
                  <a:pt x="26560" y="2435"/>
                  <a:pt x="26544" y="2484"/>
                  <a:pt x="26584" y="2490"/>
                </a:cubicBezTo>
                <a:cubicBezTo>
                  <a:pt x="26578" y="2447"/>
                  <a:pt x="26708" y="2397"/>
                  <a:pt x="26643" y="2381"/>
                </a:cubicBezTo>
                <a:cubicBezTo>
                  <a:pt x="26638" y="2406"/>
                  <a:pt x="26597" y="2405"/>
                  <a:pt x="26555" y="2403"/>
                </a:cubicBezTo>
                <a:close/>
                <a:moveTo>
                  <a:pt x="25998" y="2468"/>
                </a:moveTo>
                <a:cubicBezTo>
                  <a:pt x="26059" y="2517"/>
                  <a:pt x="26082" y="2457"/>
                  <a:pt x="26174" y="2468"/>
                </a:cubicBezTo>
                <a:cubicBezTo>
                  <a:pt x="26162" y="2426"/>
                  <a:pt x="26163" y="2373"/>
                  <a:pt x="26086" y="2381"/>
                </a:cubicBezTo>
                <a:cubicBezTo>
                  <a:pt x="26056" y="2409"/>
                  <a:pt x="26007" y="2424"/>
                  <a:pt x="25998" y="2468"/>
                </a:cubicBezTo>
                <a:close/>
                <a:moveTo>
                  <a:pt x="24298" y="2381"/>
                </a:moveTo>
                <a:cubicBezTo>
                  <a:pt x="24205" y="2369"/>
                  <a:pt x="24194" y="2420"/>
                  <a:pt x="24093" y="2403"/>
                </a:cubicBezTo>
                <a:cubicBezTo>
                  <a:pt x="24093" y="2424"/>
                  <a:pt x="24093" y="2447"/>
                  <a:pt x="24093" y="2468"/>
                </a:cubicBezTo>
                <a:cubicBezTo>
                  <a:pt x="24167" y="2444"/>
                  <a:pt x="24259" y="2432"/>
                  <a:pt x="24298" y="2381"/>
                </a:cubicBezTo>
                <a:close/>
                <a:moveTo>
                  <a:pt x="24151" y="2512"/>
                </a:moveTo>
                <a:cubicBezTo>
                  <a:pt x="24171" y="2512"/>
                  <a:pt x="24190" y="2512"/>
                  <a:pt x="24210" y="2512"/>
                </a:cubicBezTo>
                <a:cubicBezTo>
                  <a:pt x="24210" y="2498"/>
                  <a:pt x="24210" y="2483"/>
                  <a:pt x="24210" y="2468"/>
                </a:cubicBezTo>
                <a:cubicBezTo>
                  <a:pt x="24190" y="2468"/>
                  <a:pt x="24171" y="2468"/>
                  <a:pt x="24151" y="2468"/>
                </a:cubicBezTo>
                <a:cubicBezTo>
                  <a:pt x="24151" y="2483"/>
                  <a:pt x="24151" y="2498"/>
                  <a:pt x="24151" y="2512"/>
                </a:cubicBezTo>
                <a:close/>
                <a:moveTo>
                  <a:pt x="23653" y="2447"/>
                </a:moveTo>
                <a:cubicBezTo>
                  <a:pt x="23645" y="2401"/>
                  <a:pt x="23575" y="2403"/>
                  <a:pt x="23536" y="2381"/>
                </a:cubicBezTo>
                <a:cubicBezTo>
                  <a:pt x="23533" y="2408"/>
                  <a:pt x="23527" y="2432"/>
                  <a:pt x="23477" y="2424"/>
                </a:cubicBezTo>
                <a:cubicBezTo>
                  <a:pt x="23470" y="2496"/>
                  <a:pt x="23512" y="2531"/>
                  <a:pt x="23594" y="2534"/>
                </a:cubicBezTo>
                <a:cubicBezTo>
                  <a:pt x="23606" y="2469"/>
                  <a:pt x="23656" y="2479"/>
                  <a:pt x="23712" y="2468"/>
                </a:cubicBezTo>
                <a:cubicBezTo>
                  <a:pt x="23769" y="2457"/>
                  <a:pt x="23696" y="2438"/>
                  <a:pt x="23712" y="2424"/>
                </a:cubicBezTo>
                <a:cubicBezTo>
                  <a:pt x="23730" y="2409"/>
                  <a:pt x="23807" y="2436"/>
                  <a:pt x="23800" y="2403"/>
                </a:cubicBezTo>
                <a:cubicBezTo>
                  <a:pt x="23732" y="2349"/>
                  <a:pt x="23721" y="2436"/>
                  <a:pt x="23653" y="2447"/>
                </a:cubicBezTo>
                <a:close/>
                <a:moveTo>
                  <a:pt x="17703" y="2381"/>
                </a:moveTo>
                <a:cubicBezTo>
                  <a:pt x="17614" y="2394"/>
                  <a:pt x="17451" y="2352"/>
                  <a:pt x="17411" y="2403"/>
                </a:cubicBezTo>
                <a:cubicBezTo>
                  <a:pt x="17499" y="2388"/>
                  <a:pt x="17663" y="2430"/>
                  <a:pt x="17703" y="2381"/>
                </a:cubicBezTo>
                <a:close/>
                <a:moveTo>
                  <a:pt x="17323" y="2424"/>
                </a:moveTo>
                <a:cubicBezTo>
                  <a:pt x="17342" y="2424"/>
                  <a:pt x="17361" y="2424"/>
                  <a:pt x="17381" y="2424"/>
                </a:cubicBezTo>
                <a:cubicBezTo>
                  <a:pt x="17381" y="2409"/>
                  <a:pt x="17381" y="2395"/>
                  <a:pt x="17381" y="2381"/>
                </a:cubicBezTo>
                <a:cubicBezTo>
                  <a:pt x="17361" y="2381"/>
                  <a:pt x="17342" y="2381"/>
                  <a:pt x="17323" y="2381"/>
                </a:cubicBezTo>
                <a:cubicBezTo>
                  <a:pt x="17323" y="2395"/>
                  <a:pt x="17323" y="2409"/>
                  <a:pt x="17323" y="2424"/>
                </a:cubicBezTo>
                <a:close/>
                <a:moveTo>
                  <a:pt x="16941" y="2381"/>
                </a:moveTo>
                <a:cubicBezTo>
                  <a:pt x="16922" y="2381"/>
                  <a:pt x="16902" y="2381"/>
                  <a:pt x="16882" y="2381"/>
                </a:cubicBezTo>
                <a:cubicBezTo>
                  <a:pt x="16722" y="2375"/>
                  <a:pt x="16947" y="2442"/>
                  <a:pt x="16941" y="2381"/>
                </a:cubicBezTo>
                <a:close/>
                <a:moveTo>
                  <a:pt x="16678" y="2381"/>
                </a:moveTo>
                <a:cubicBezTo>
                  <a:pt x="16648" y="2381"/>
                  <a:pt x="16619" y="2381"/>
                  <a:pt x="16590" y="2381"/>
                </a:cubicBezTo>
                <a:cubicBezTo>
                  <a:pt x="16567" y="2385"/>
                  <a:pt x="16532" y="2381"/>
                  <a:pt x="16531" y="2403"/>
                </a:cubicBezTo>
                <a:cubicBezTo>
                  <a:pt x="16573" y="2390"/>
                  <a:pt x="16682" y="2428"/>
                  <a:pt x="16678" y="2381"/>
                </a:cubicBezTo>
                <a:close/>
                <a:moveTo>
                  <a:pt x="11138" y="2424"/>
                </a:moveTo>
                <a:cubicBezTo>
                  <a:pt x="11158" y="2424"/>
                  <a:pt x="11177" y="2424"/>
                  <a:pt x="11196" y="2424"/>
                </a:cubicBezTo>
                <a:cubicBezTo>
                  <a:pt x="11196" y="2409"/>
                  <a:pt x="11196" y="2395"/>
                  <a:pt x="11196" y="2381"/>
                </a:cubicBezTo>
                <a:cubicBezTo>
                  <a:pt x="11177" y="2381"/>
                  <a:pt x="11158" y="2381"/>
                  <a:pt x="11138" y="2381"/>
                </a:cubicBezTo>
                <a:cubicBezTo>
                  <a:pt x="11138" y="2395"/>
                  <a:pt x="11138" y="2409"/>
                  <a:pt x="11138" y="2424"/>
                </a:cubicBezTo>
                <a:close/>
                <a:moveTo>
                  <a:pt x="6975" y="2424"/>
                </a:moveTo>
                <a:cubicBezTo>
                  <a:pt x="7088" y="2394"/>
                  <a:pt x="7189" y="2482"/>
                  <a:pt x="7239" y="2424"/>
                </a:cubicBezTo>
                <a:cubicBezTo>
                  <a:pt x="7204" y="2420"/>
                  <a:pt x="7222" y="2400"/>
                  <a:pt x="7239" y="2381"/>
                </a:cubicBezTo>
                <a:cubicBezTo>
                  <a:pt x="7128" y="2377"/>
                  <a:pt x="7026" y="2382"/>
                  <a:pt x="6975" y="2424"/>
                </a:cubicBezTo>
                <a:close/>
                <a:moveTo>
                  <a:pt x="53490" y="2381"/>
                </a:moveTo>
                <a:cubicBezTo>
                  <a:pt x="53468" y="2465"/>
                  <a:pt x="53681" y="2428"/>
                  <a:pt x="53637" y="2358"/>
                </a:cubicBezTo>
                <a:cubicBezTo>
                  <a:pt x="53554" y="2340"/>
                  <a:pt x="53561" y="2390"/>
                  <a:pt x="53490" y="2381"/>
                </a:cubicBezTo>
                <a:close/>
                <a:moveTo>
                  <a:pt x="32769" y="2403"/>
                </a:moveTo>
                <a:cubicBezTo>
                  <a:pt x="32819" y="2403"/>
                  <a:pt x="32843" y="2385"/>
                  <a:pt x="32856" y="2358"/>
                </a:cubicBezTo>
                <a:cubicBezTo>
                  <a:pt x="32806" y="2357"/>
                  <a:pt x="32781" y="2375"/>
                  <a:pt x="32769" y="2403"/>
                </a:cubicBezTo>
                <a:close/>
                <a:moveTo>
                  <a:pt x="30717" y="2424"/>
                </a:moveTo>
                <a:cubicBezTo>
                  <a:pt x="30717" y="2403"/>
                  <a:pt x="30717" y="2381"/>
                  <a:pt x="30717" y="2358"/>
                </a:cubicBezTo>
                <a:cubicBezTo>
                  <a:pt x="30688" y="2358"/>
                  <a:pt x="30658" y="2358"/>
                  <a:pt x="30629" y="2358"/>
                </a:cubicBezTo>
                <a:cubicBezTo>
                  <a:pt x="30624" y="2406"/>
                  <a:pt x="30653" y="2429"/>
                  <a:pt x="30717" y="2424"/>
                </a:cubicBezTo>
                <a:close/>
                <a:moveTo>
                  <a:pt x="30599" y="2403"/>
                </a:moveTo>
                <a:cubicBezTo>
                  <a:pt x="30557" y="2397"/>
                  <a:pt x="30550" y="2366"/>
                  <a:pt x="30512" y="2358"/>
                </a:cubicBezTo>
                <a:cubicBezTo>
                  <a:pt x="30486" y="2403"/>
                  <a:pt x="30587" y="2457"/>
                  <a:pt x="30599" y="2403"/>
                </a:cubicBezTo>
                <a:close/>
                <a:moveTo>
                  <a:pt x="26877" y="2490"/>
                </a:moveTo>
                <a:cubicBezTo>
                  <a:pt x="26936" y="2490"/>
                  <a:pt x="26995" y="2490"/>
                  <a:pt x="27053" y="2490"/>
                </a:cubicBezTo>
                <a:cubicBezTo>
                  <a:pt x="27051" y="2453"/>
                  <a:pt x="27075" y="2434"/>
                  <a:pt x="27111" y="2424"/>
                </a:cubicBezTo>
                <a:cubicBezTo>
                  <a:pt x="27111" y="2439"/>
                  <a:pt x="27111" y="2454"/>
                  <a:pt x="27111" y="2468"/>
                </a:cubicBezTo>
                <a:cubicBezTo>
                  <a:pt x="27248" y="2406"/>
                  <a:pt x="27357" y="2553"/>
                  <a:pt x="27405" y="2424"/>
                </a:cubicBezTo>
                <a:cubicBezTo>
                  <a:pt x="27282" y="2402"/>
                  <a:pt x="27139" y="2427"/>
                  <a:pt x="27024" y="2358"/>
                </a:cubicBezTo>
                <a:cubicBezTo>
                  <a:pt x="27020" y="2400"/>
                  <a:pt x="27005" y="2432"/>
                  <a:pt x="26966" y="2447"/>
                </a:cubicBezTo>
                <a:cubicBezTo>
                  <a:pt x="26923" y="2412"/>
                  <a:pt x="26892" y="2370"/>
                  <a:pt x="26819" y="2358"/>
                </a:cubicBezTo>
                <a:cubicBezTo>
                  <a:pt x="26790" y="2467"/>
                  <a:pt x="26961" y="2391"/>
                  <a:pt x="26877" y="2490"/>
                </a:cubicBezTo>
                <a:close/>
                <a:moveTo>
                  <a:pt x="23477" y="2381"/>
                </a:moveTo>
                <a:cubicBezTo>
                  <a:pt x="23438" y="2373"/>
                  <a:pt x="23421" y="2349"/>
                  <a:pt x="23360" y="2358"/>
                </a:cubicBezTo>
                <a:cubicBezTo>
                  <a:pt x="23313" y="2420"/>
                  <a:pt x="23487" y="2420"/>
                  <a:pt x="23477" y="2381"/>
                </a:cubicBezTo>
                <a:close/>
                <a:moveTo>
                  <a:pt x="23155" y="2403"/>
                </a:moveTo>
                <a:cubicBezTo>
                  <a:pt x="23210" y="2393"/>
                  <a:pt x="23332" y="2432"/>
                  <a:pt x="23301" y="2358"/>
                </a:cubicBezTo>
                <a:cubicBezTo>
                  <a:pt x="23229" y="2355"/>
                  <a:pt x="23180" y="2369"/>
                  <a:pt x="23155" y="2403"/>
                </a:cubicBezTo>
                <a:close/>
                <a:moveTo>
                  <a:pt x="21045" y="2403"/>
                </a:moveTo>
                <a:cubicBezTo>
                  <a:pt x="21064" y="2403"/>
                  <a:pt x="21084" y="2403"/>
                  <a:pt x="21103" y="2403"/>
                </a:cubicBezTo>
                <a:cubicBezTo>
                  <a:pt x="21103" y="2388"/>
                  <a:pt x="21103" y="2373"/>
                  <a:pt x="21103" y="2358"/>
                </a:cubicBezTo>
                <a:cubicBezTo>
                  <a:pt x="21084" y="2358"/>
                  <a:pt x="21064" y="2358"/>
                  <a:pt x="21045" y="2358"/>
                </a:cubicBezTo>
                <a:cubicBezTo>
                  <a:pt x="21045" y="2373"/>
                  <a:pt x="21045" y="2388"/>
                  <a:pt x="21045" y="2403"/>
                </a:cubicBezTo>
                <a:close/>
                <a:moveTo>
                  <a:pt x="20254" y="2381"/>
                </a:moveTo>
                <a:cubicBezTo>
                  <a:pt x="20224" y="2381"/>
                  <a:pt x="20218" y="2363"/>
                  <a:pt x="20195" y="2358"/>
                </a:cubicBezTo>
                <a:cubicBezTo>
                  <a:pt x="20110" y="2403"/>
                  <a:pt x="20254" y="2428"/>
                  <a:pt x="20254" y="2381"/>
                </a:cubicBezTo>
                <a:close/>
                <a:moveTo>
                  <a:pt x="12779" y="2403"/>
                </a:moveTo>
                <a:cubicBezTo>
                  <a:pt x="12799" y="2403"/>
                  <a:pt x="12818" y="2403"/>
                  <a:pt x="12838" y="2403"/>
                </a:cubicBezTo>
                <a:cubicBezTo>
                  <a:pt x="12838" y="2388"/>
                  <a:pt x="12838" y="2373"/>
                  <a:pt x="12838" y="2358"/>
                </a:cubicBezTo>
                <a:cubicBezTo>
                  <a:pt x="12818" y="2358"/>
                  <a:pt x="12799" y="2358"/>
                  <a:pt x="12779" y="2358"/>
                </a:cubicBezTo>
                <a:cubicBezTo>
                  <a:pt x="12779" y="2373"/>
                  <a:pt x="12779" y="2388"/>
                  <a:pt x="12779" y="2403"/>
                </a:cubicBezTo>
                <a:close/>
                <a:moveTo>
                  <a:pt x="12604" y="2358"/>
                </a:moveTo>
                <a:cubicBezTo>
                  <a:pt x="12577" y="2342"/>
                  <a:pt x="12520" y="2372"/>
                  <a:pt x="12516" y="2381"/>
                </a:cubicBezTo>
                <a:cubicBezTo>
                  <a:pt x="12480" y="2452"/>
                  <a:pt x="12675" y="2405"/>
                  <a:pt x="12604" y="2358"/>
                </a:cubicBezTo>
                <a:close/>
                <a:moveTo>
                  <a:pt x="11988" y="2424"/>
                </a:moveTo>
                <a:cubicBezTo>
                  <a:pt x="12069" y="2319"/>
                  <a:pt x="11892" y="2371"/>
                  <a:pt x="11988" y="2424"/>
                </a:cubicBezTo>
                <a:close/>
                <a:moveTo>
                  <a:pt x="10551" y="2403"/>
                </a:moveTo>
                <a:cubicBezTo>
                  <a:pt x="10581" y="2403"/>
                  <a:pt x="10610" y="2403"/>
                  <a:pt x="10639" y="2403"/>
                </a:cubicBezTo>
                <a:cubicBezTo>
                  <a:pt x="10644" y="2363"/>
                  <a:pt x="10610" y="2351"/>
                  <a:pt x="10551" y="2358"/>
                </a:cubicBezTo>
                <a:cubicBezTo>
                  <a:pt x="10551" y="2373"/>
                  <a:pt x="10551" y="2388"/>
                  <a:pt x="10551" y="2403"/>
                </a:cubicBezTo>
                <a:close/>
                <a:moveTo>
                  <a:pt x="5863" y="2424"/>
                </a:moveTo>
                <a:cubicBezTo>
                  <a:pt x="5911" y="2462"/>
                  <a:pt x="6003" y="2532"/>
                  <a:pt x="6067" y="2490"/>
                </a:cubicBezTo>
                <a:cubicBezTo>
                  <a:pt x="6076" y="2447"/>
                  <a:pt x="6028" y="2447"/>
                  <a:pt x="6009" y="2424"/>
                </a:cubicBezTo>
                <a:cubicBezTo>
                  <a:pt x="6007" y="2394"/>
                  <a:pt x="6022" y="2376"/>
                  <a:pt x="6038" y="2358"/>
                </a:cubicBezTo>
                <a:cubicBezTo>
                  <a:pt x="5973" y="2375"/>
                  <a:pt x="5880" y="2371"/>
                  <a:pt x="5863" y="2424"/>
                </a:cubicBezTo>
                <a:close/>
                <a:moveTo>
                  <a:pt x="28577" y="2381"/>
                </a:moveTo>
                <a:cubicBezTo>
                  <a:pt x="28508" y="2435"/>
                  <a:pt x="28523" y="2348"/>
                  <a:pt x="28431" y="2358"/>
                </a:cubicBezTo>
                <a:cubicBezTo>
                  <a:pt x="28415" y="2391"/>
                  <a:pt x="28387" y="2414"/>
                  <a:pt x="28372" y="2447"/>
                </a:cubicBezTo>
                <a:cubicBezTo>
                  <a:pt x="28514" y="2470"/>
                  <a:pt x="28535" y="2454"/>
                  <a:pt x="28665" y="2468"/>
                </a:cubicBezTo>
                <a:cubicBezTo>
                  <a:pt x="28689" y="2397"/>
                  <a:pt x="28581" y="2313"/>
                  <a:pt x="28548" y="2358"/>
                </a:cubicBezTo>
                <a:cubicBezTo>
                  <a:pt x="28565" y="2360"/>
                  <a:pt x="28583" y="2361"/>
                  <a:pt x="28577" y="2381"/>
                </a:cubicBezTo>
                <a:close/>
                <a:moveTo>
                  <a:pt x="28108" y="2403"/>
                </a:moveTo>
                <a:cubicBezTo>
                  <a:pt x="28264" y="2405"/>
                  <a:pt x="28132" y="2406"/>
                  <a:pt x="28138" y="2468"/>
                </a:cubicBezTo>
                <a:cubicBezTo>
                  <a:pt x="28211" y="2429"/>
                  <a:pt x="28304" y="2510"/>
                  <a:pt x="28343" y="2424"/>
                </a:cubicBezTo>
                <a:cubicBezTo>
                  <a:pt x="28313" y="2403"/>
                  <a:pt x="28283" y="2381"/>
                  <a:pt x="28255" y="2358"/>
                </a:cubicBezTo>
                <a:cubicBezTo>
                  <a:pt x="28273" y="2357"/>
                  <a:pt x="28290" y="2355"/>
                  <a:pt x="28284" y="2336"/>
                </a:cubicBezTo>
                <a:cubicBezTo>
                  <a:pt x="28226" y="2330"/>
                  <a:pt x="28226" y="2366"/>
                  <a:pt x="28196" y="2381"/>
                </a:cubicBezTo>
                <a:cubicBezTo>
                  <a:pt x="28190" y="2355"/>
                  <a:pt x="28163" y="2346"/>
                  <a:pt x="28138" y="2336"/>
                </a:cubicBezTo>
                <a:cubicBezTo>
                  <a:pt x="28139" y="2366"/>
                  <a:pt x="28124" y="2385"/>
                  <a:pt x="28108" y="2403"/>
                </a:cubicBezTo>
                <a:close/>
                <a:moveTo>
                  <a:pt x="27961" y="2336"/>
                </a:moveTo>
                <a:cubicBezTo>
                  <a:pt x="27919" y="2337"/>
                  <a:pt x="27722" y="2328"/>
                  <a:pt x="27815" y="2358"/>
                </a:cubicBezTo>
                <a:cubicBezTo>
                  <a:pt x="27879" y="2355"/>
                  <a:pt x="27909" y="2376"/>
                  <a:pt x="27903" y="2424"/>
                </a:cubicBezTo>
                <a:cubicBezTo>
                  <a:pt x="27873" y="2424"/>
                  <a:pt x="27868" y="2442"/>
                  <a:pt x="27845" y="2447"/>
                </a:cubicBezTo>
                <a:cubicBezTo>
                  <a:pt x="27855" y="2307"/>
                  <a:pt x="27764" y="2468"/>
                  <a:pt x="27668" y="2447"/>
                </a:cubicBezTo>
                <a:cubicBezTo>
                  <a:pt x="27662" y="2405"/>
                  <a:pt x="27702" y="2397"/>
                  <a:pt x="27698" y="2358"/>
                </a:cubicBezTo>
                <a:cubicBezTo>
                  <a:pt x="27631" y="2352"/>
                  <a:pt x="27588" y="2364"/>
                  <a:pt x="27581" y="2403"/>
                </a:cubicBezTo>
                <a:cubicBezTo>
                  <a:pt x="27603" y="2408"/>
                  <a:pt x="27615" y="2421"/>
                  <a:pt x="27610" y="2447"/>
                </a:cubicBezTo>
                <a:cubicBezTo>
                  <a:pt x="27660" y="2445"/>
                  <a:pt x="27685" y="2463"/>
                  <a:pt x="27698" y="2490"/>
                </a:cubicBezTo>
                <a:cubicBezTo>
                  <a:pt x="27808" y="2489"/>
                  <a:pt x="27781" y="2466"/>
                  <a:pt x="27874" y="2490"/>
                </a:cubicBezTo>
                <a:cubicBezTo>
                  <a:pt x="27888" y="2465"/>
                  <a:pt x="27905" y="2441"/>
                  <a:pt x="27932" y="2424"/>
                </a:cubicBezTo>
                <a:cubicBezTo>
                  <a:pt x="27984" y="2466"/>
                  <a:pt x="28047" y="2474"/>
                  <a:pt x="28108" y="2424"/>
                </a:cubicBezTo>
                <a:cubicBezTo>
                  <a:pt x="28073" y="2414"/>
                  <a:pt x="28041" y="2401"/>
                  <a:pt x="28020" y="2381"/>
                </a:cubicBezTo>
                <a:cubicBezTo>
                  <a:pt x="28050" y="2381"/>
                  <a:pt x="28057" y="2342"/>
                  <a:pt x="28020" y="2336"/>
                </a:cubicBezTo>
                <a:cubicBezTo>
                  <a:pt x="27992" y="2358"/>
                  <a:pt x="27962" y="2381"/>
                  <a:pt x="27932" y="2403"/>
                </a:cubicBezTo>
                <a:cubicBezTo>
                  <a:pt x="27931" y="2372"/>
                  <a:pt x="27946" y="2354"/>
                  <a:pt x="27961" y="2336"/>
                </a:cubicBezTo>
                <a:close/>
                <a:moveTo>
                  <a:pt x="24737" y="2447"/>
                </a:moveTo>
                <a:cubicBezTo>
                  <a:pt x="24737" y="2447"/>
                  <a:pt x="24739" y="2425"/>
                  <a:pt x="24737" y="2424"/>
                </a:cubicBezTo>
                <a:cubicBezTo>
                  <a:pt x="24701" y="2397"/>
                  <a:pt x="24612" y="2408"/>
                  <a:pt x="24591" y="2424"/>
                </a:cubicBezTo>
                <a:cubicBezTo>
                  <a:pt x="24576" y="2435"/>
                  <a:pt x="24597" y="2472"/>
                  <a:pt x="24562" y="2468"/>
                </a:cubicBezTo>
                <a:cubicBezTo>
                  <a:pt x="24489" y="2472"/>
                  <a:pt x="24471" y="2434"/>
                  <a:pt x="24415" y="2424"/>
                </a:cubicBezTo>
                <a:cubicBezTo>
                  <a:pt x="24395" y="2468"/>
                  <a:pt x="24314" y="2519"/>
                  <a:pt x="24415" y="2534"/>
                </a:cubicBezTo>
                <a:cubicBezTo>
                  <a:pt x="24434" y="2505"/>
                  <a:pt x="24478" y="2493"/>
                  <a:pt x="24532" y="2490"/>
                </a:cubicBezTo>
                <a:cubicBezTo>
                  <a:pt x="24553" y="2541"/>
                  <a:pt x="24699" y="2498"/>
                  <a:pt x="24679" y="2579"/>
                </a:cubicBezTo>
                <a:cubicBezTo>
                  <a:pt x="24621" y="2579"/>
                  <a:pt x="24562" y="2579"/>
                  <a:pt x="24503" y="2579"/>
                </a:cubicBezTo>
                <a:cubicBezTo>
                  <a:pt x="24513" y="2701"/>
                  <a:pt x="24751" y="2520"/>
                  <a:pt x="24679" y="2688"/>
                </a:cubicBezTo>
                <a:cubicBezTo>
                  <a:pt x="24815" y="2696"/>
                  <a:pt x="24759" y="2584"/>
                  <a:pt x="24708" y="2556"/>
                </a:cubicBezTo>
                <a:cubicBezTo>
                  <a:pt x="24738" y="2538"/>
                  <a:pt x="24738" y="2502"/>
                  <a:pt x="24796" y="2490"/>
                </a:cubicBezTo>
                <a:cubicBezTo>
                  <a:pt x="24855" y="2479"/>
                  <a:pt x="24832" y="2486"/>
                  <a:pt x="24855" y="2447"/>
                </a:cubicBezTo>
                <a:cubicBezTo>
                  <a:pt x="24866" y="2428"/>
                  <a:pt x="24939" y="2429"/>
                  <a:pt x="24943" y="2403"/>
                </a:cubicBezTo>
                <a:cubicBezTo>
                  <a:pt x="24857" y="2427"/>
                  <a:pt x="24834" y="2415"/>
                  <a:pt x="24796" y="2358"/>
                </a:cubicBezTo>
                <a:cubicBezTo>
                  <a:pt x="24832" y="2366"/>
                  <a:pt x="24977" y="2355"/>
                  <a:pt x="24884" y="2336"/>
                </a:cubicBezTo>
                <a:cubicBezTo>
                  <a:pt x="24855" y="2336"/>
                  <a:pt x="24825" y="2336"/>
                  <a:pt x="24796" y="2336"/>
                </a:cubicBezTo>
                <a:cubicBezTo>
                  <a:pt x="24713" y="2381"/>
                  <a:pt x="24785" y="2424"/>
                  <a:pt x="24737" y="2447"/>
                </a:cubicBezTo>
                <a:close/>
                <a:moveTo>
                  <a:pt x="24034" y="2336"/>
                </a:moveTo>
                <a:cubicBezTo>
                  <a:pt x="24015" y="2336"/>
                  <a:pt x="23995" y="2336"/>
                  <a:pt x="23975" y="2336"/>
                </a:cubicBezTo>
                <a:cubicBezTo>
                  <a:pt x="23815" y="2330"/>
                  <a:pt x="24040" y="2399"/>
                  <a:pt x="24034" y="2336"/>
                </a:cubicBezTo>
                <a:close/>
                <a:moveTo>
                  <a:pt x="23097" y="2381"/>
                </a:moveTo>
                <a:cubicBezTo>
                  <a:pt x="23061" y="2376"/>
                  <a:pt x="23078" y="2356"/>
                  <a:pt x="23097" y="2336"/>
                </a:cubicBezTo>
                <a:cubicBezTo>
                  <a:pt x="23062" y="2340"/>
                  <a:pt x="23013" y="2333"/>
                  <a:pt x="23008" y="2358"/>
                </a:cubicBezTo>
                <a:cubicBezTo>
                  <a:pt x="23050" y="2346"/>
                  <a:pt x="23080" y="2444"/>
                  <a:pt x="23097" y="2381"/>
                </a:cubicBezTo>
                <a:close/>
                <a:moveTo>
                  <a:pt x="19814" y="2403"/>
                </a:moveTo>
                <a:cubicBezTo>
                  <a:pt x="19893" y="2349"/>
                  <a:pt x="20002" y="2445"/>
                  <a:pt x="20077" y="2381"/>
                </a:cubicBezTo>
                <a:cubicBezTo>
                  <a:pt x="19977" y="2317"/>
                  <a:pt x="19899" y="2336"/>
                  <a:pt x="19814" y="2403"/>
                </a:cubicBezTo>
                <a:close/>
                <a:moveTo>
                  <a:pt x="19755" y="2403"/>
                </a:moveTo>
                <a:cubicBezTo>
                  <a:pt x="19773" y="2324"/>
                  <a:pt x="19668" y="2336"/>
                  <a:pt x="19579" y="2336"/>
                </a:cubicBezTo>
                <a:cubicBezTo>
                  <a:pt x="19562" y="2415"/>
                  <a:pt x="19666" y="2403"/>
                  <a:pt x="19755" y="2403"/>
                </a:cubicBezTo>
                <a:close/>
                <a:moveTo>
                  <a:pt x="19169" y="2381"/>
                </a:moveTo>
                <a:cubicBezTo>
                  <a:pt x="19220" y="2375"/>
                  <a:pt x="19316" y="2403"/>
                  <a:pt x="19286" y="2336"/>
                </a:cubicBezTo>
                <a:cubicBezTo>
                  <a:pt x="19247" y="2336"/>
                  <a:pt x="19208" y="2336"/>
                  <a:pt x="19169" y="2336"/>
                </a:cubicBezTo>
                <a:cubicBezTo>
                  <a:pt x="19169" y="2351"/>
                  <a:pt x="19169" y="2366"/>
                  <a:pt x="19169" y="2381"/>
                </a:cubicBezTo>
                <a:close/>
                <a:moveTo>
                  <a:pt x="18172" y="2358"/>
                </a:moveTo>
                <a:cubicBezTo>
                  <a:pt x="18032" y="2297"/>
                  <a:pt x="18101" y="2430"/>
                  <a:pt x="18172" y="2358"/>
                </a:cubicBezTo>
                <a:close/>
                <a:moveTo>
                  <a:pt x="17791" y="2447"/>
                </a:moveTo>
                <a:cubicBezTo>
                  <a:pt x="17865" y="2450"/>
                  <a:pt x="17883" y="2412"/>
                  <a:pt x="17909" y="2381"/>
                </a:cubicBezTo>
                <a:cubicBezTo>
                  <a:pt x="17817" y="2406"/>
                  <a:pt x="17837" y="2346"/>
                  <a:pt x="17791" y="2336"/>
                </a:cubicBezTo>
                <a:cubicBezTo>
                  <a:pt x="17788" y="2391"/>
                  <a:pt x="17737" y="2405"/>
                  <a:pt x="17791" y="2447"/>
                </a:cubicBezTo>
                <a:close/>
                <a:moveTo>
                  <a:pt x="17000" y="2336"/>
                </a:moveTo>
                <a:cubicBezTo>
                  <a:pt x="16980" y="2336"/>
                  <a:pt x="16961" y="2336"/>
                  <a:pt x="16941" y="2336"/>
                </a:cubicBezTo>
                <a:cubicBezTo>
                  <a:pt x="16781" y="2330"/>
                  <a:pt x="17006" y="2399"/>
                  <a:pt x="17000" y="2336"/>
                </a:cubicBezTo>
                <a:close/>
                <a:moveTo>
                  <a:pt x="16384" y="2403"/>
                </a:moveTo>
                <a:cubicBezTo>
                  <a:pt x="16422" y="2337"/>
                  <a:pt x="16174" y="2328"/>
                  <a:pt x="16267" y="2358"/>
                </a:cubicBezTo>
                <a:cubicBezTo>
                  <a:pt x="16325" y="2358"/>
                  <a:pt x="16305" y="2418"/>
                  <a:pt x="16384" y="2403"/>
                </a:cubicBezTo>
                <a:close/>
                <a:moveTo>
                  <a:pt x="13835" y="2403"/>
                </a:moveTo>
                <a:cubicBezTo>
                  <a:pt x="13798" y="2411"/>
                  <a:pt x="13774" y="2430"/>
                  <a:pt x="13776" y="2468"/>
                </a:cubicBezTo>
                <a:cubicBezTo>
                  <a:pt x="13892" y="2465"/>
                  <a:pt x="13766" y="2502"/>
                  <a:pt x="13835" y="2534"/>
                </a:cubicBezTo>
                <a:cubicBezTo>
                  <a:pt x="13756" y="2475"/>
                  <a:pt x="13723" y="2562"/>
                  <a:pt x="13659" y="2579"/>
                </a:cubicBezTo>
                <a:cubicBezTo>
                  <a:pt x="13659" y="2556"/>
                  <a:pt x="13635" y="2552"/>
                  <a:pt x="13629" y="2534"/>
                </a:cubicBezTo>
                <a:cubicBezTo>
                  <a:pt x="13631" y="2471"/>
                  <a:pt x="13741" y="2487"/>
                  <a:pt x="13717" y="2403"/>
                </a:cubicBezTo>
                <a:cubicBezTo>
                  <a:pt x="13655" y="2393"/>
                  <a:pt x="13586" y="2375"/>
                  <a:pt x="13512" y="2403"/>
                </a:cubicBezTo>
                <a:cubicBezTo>
                  <a:pt x="13504" y="2445"/>
                  <a:pt x="13552" y="2447"/>
                  <a:pt x="13571" y="2468"/>
                </a:cubicBezTo>
                <a:cubicBezTo>
                  <a:pt x="13536" y="2493"/>
                  <a:pt x="13518" y="2531"/>
                  <a:pt x="13423" y="2512"/>
                </a:cubicBezTo>
                <a:cubicBezTo>
                  <a:pt x="13491" y="2464"/>
                  <a:pt x="13471" y="2439"/>
                  <a:pt x="13423" y="2381"/>
                </a:cubicBezTo>
                <a:cubicBezTo>
                  <a:pt x="13330" y="2361"/>
                  <a:pt x="13363" y="2438"/>
                  <a:pt x="13307" y="2447"/>
                </a:cubicBezTo>
                <a:cubicBezTo>
                  <a:pt x="13315" y="2411"/>
                  <a:pt x="13268" y="2387"/>
                  <a:pt x="13248" y="2424"/>
                </a:cubicBezTo>
                <a:cubicBezTo>
                  <a:pt x="13345" y="2446"/>
                  <a:pt x="13215" y="2468"/>
                  <a:pt x="13219" y="2490"/>
                </a:cubicBezTo>
                <a:cubicBezTo>
                  <a:pt x="13274" y="2496"/>
                  <a:pt x="13283" y="2466"/>
                  <a:pt x="13335" y="2468"/>
                </a:cubicBezTo>
                <a:cubicBezTo>
                  <a:pt x="13292" y="2495"/>
                  <a:pt x="13290" y="2552"/>
                  <a:pt x="13248" y="2579"/>
                </a:cubicBezTo>
                <a:cubicBezTo>
                  <a:pt x="13277" y="2471"/>
                  <a:pt x="13138" y="2522"/>
                  <a:pt x="13131" y="2490"/>
                </a:cubicBezTo>
                <a:cubicBezTo>
                  <a:pt x="13124" y="2473"/>
                  <a:pt x="13130" y="2448"/>
                  <a:pt x="13102" y="2447"/>
                </a:cubicBezTo>
                <a:cubicBezTo>
                  <a:pt x="13044" y="2444"/>
                  <a:pt x="13036" y="2320"/>
                  <a:pt x="12955" y="2358"/>
                </a:cubicBezTo>
                <a:cubicBezTo>
                  <a:pt x="12941" y="2385"/>
                  <a:pt x="12924" y="2408"/>
                  <a:pt x="12896" y="2424"/>
                </a:cubicBezTo>
                <a:cubicBezTo>
                  <a:pt x="12895" y="2402"/>
                  <a:pt x="12859" y="2408"/>
                  <a:pt x="12867" y="2447"/>
                </a:cubicBezTo>
                <a:cubicBezTo>
                  <a:pt x="12945" y="2424"/>
                  <a:pt x="13016" y="2423"/>
                  <a:pt x="13073" y="2468"/>
                </a:cubicBezTo>
                <a:cubicBezTo>
                  <a:pt x="13073" y="2483"/>
                  <a:pt x="13073" y="2498"/>
                  <a:pt x="13073" y="2512"/>
                </a:cubicBezTo>
                <a:cubicBezTo>
                  <a:pt x="12957" y="2549"/>
                  <a:pt x="12914" y="2492"/>
                  <a:pt x="12867" y="2534"/>
                </a:cubicBezTo>
                <a:cubicBezTo>
                  <a:pt x="12863" y="2538"/>
                  <a:pt x="12815" y="2535"/>
                  <a:pt x="12809" y="2534"/>
                </a:cubicBezTo>
                <a:cubicBezTo>
                  <a:pt x="12767" y="2531"/>
                  <a:pt x="12776" y="2501"/>
                  <a:pt x="12750" y="2490"/>
                </a:cubicBezTo>
                <a:cubicBezTo>
                  <a:pt x="12735" y="2484"/>
                  <a:pt x="12707" y="2493"/>
                  <a:pt x="12691" y="2490"/>
                </a:cubicBezTo>
                <a:cubicBezTo>
                  <a:pt x="12681" y="2489"/>
                  <a:pt x="12653" y="2468"/>
                  <a:pt x="12662" y="2468"/>
                </a:cubicBezTo>
                <a:cubicBezTo>
                  <a:pt x="12607" y="2465"/>
                  <a:pt x="12598" y="2493"/>
                  <a:pt x="12545" y="2490"/>
                </a:cubicBezTo>
                <a:cubicBezTo>
                  <a:pt x="12553" y="2491"/>
                  <a:pt x="12526" y="2471"/>
                  <a:pt x="12516" y="2468"/>
                </a:cubicBezTo>
                <a:cubicBezTo>
                  <a:pt x="12489" y="2462"/>
                  <a:pt x="12455" y="2474"/>
                  <a:pt x="12427" y="2468"/>
                </a:cubicBezTo>
                <a:cubicBezTo>
                  <a:pt x="12380" y="2549"/>
                  <a:pt x="12356" y="2628"/>
                  <a:pt x="12457" y="2688"/>
                </a:cubicBezTo>
                <a:cubicBezTo>
                  <a:pt x="12434" y="2694"/>
                  <a:pt x="12399" y="2690"/>
                  <a:pt x="12398" y="2710"/>
                </a:cubicBezTo>
                <a:cubicBezTo>
                  <a:pt x="12486" y="2710"/>
                  <a:pt x="12521" y="2671"/>
                  <a:pt x="12545" y="2623"/>
                </a:cubicBezTo>
                <a:cubicBezTo>
                  <a:pt x="12511" y="2619"/>
                  <a:pt x="12461" y="2626"/>
                  <a:pt x="12457" y="2601"/>
                </a:cubicBezTo>
                <a:cubicBezTo>
                  <a:pt x="12487" y="2571"/>
                  <a:pt x="12485" y="2519"/>
                  <a:pt x="12545" y="2512"/>
                </a:cubicBezTo>
                <a:cubicBezTo>
                  <a:pt x="12545" y="2535"/>
                  <a:pt x="12521" y="2538"/>
                  <a:pt x="12516" y="2556"/>
                </a:cubicBezTo>
                <a:cubicBezTo>
                  <a:pt x="12660" y="2552"/>
                  <a:pt x="12695" y="2665"/>
                  <a:pt x="12662" y="2733"/>
                </a:cubicBezTo>
                <a:cubicBezTo>
                  <a:pt x="12757" y="2706"/>
                  <a:pt x="12684" y="2803"/>
                  <a:pt x="12779" y="2776"/>
                </a:cubicBezTo>
                <a:cubicBezTo>
                  <a:pt x="12739" y="2717"/>
                  <a:pt x="12750" y="2671"/>
                  <a:pt x="12720" y="2623"/>
                </a:cubicBezTo>
                <a:cubicBezTo>
                  <a:pt x="12713" y="2609"/>
                  <a:pt x="12632" y="2592"/>
                  <a:pt x="12691" y="2579"/>
                </a:cubicBezTo>
                <a:cubicBezTo>
                  <a:pt x="12750" y="2579"/>
                  <a:pt x="12729" y="2638"/>
                  <a:pt x="12809" y="2623"/>
                </a:cubicBezTo>
                <a:cubicBezTo>
                  <a:pt x="12815" y="2606"/>
                  <a:pt x="12809" y="2579"/>
                  <a:pt x="12838" y="2579"/>
                </a:cubicBezTo>
                <a:cubicBezTo>
                  <a:pt x="12855" y="2625"/>
                  <a:pt x="12910" y="2641"/>
                  <a:pt x="12896" y="2710"/>
                </a:cubicBezTo>
                <a:cubicBezTo>
                  <a:pt x="13008" y="2695"/>
                  <a:pt x="13077" y="2728"/>
                  <a:pt x="13102" y="2733"/>
                </a:cubicBezTo>
                <a:cubicBezTo>
                  <a:pt x="13117" y="2736"/>
                  <a:pt x="13147" y="2727"/>
                  <a:pt x="13160" y="2733"/>
                </a:cubicBezTo>
                <a:cubicBezTo>
                  <a:pt x="13179" y="2741"/>
                  <a:pt x="13158" y="2799"/>
                  <a:pt x="13219" y="2776"/>
                </a:cubicBezTo>
                <a:cubicBezTo>
                  <a:pt x="13224" y="2751"/>
                  <a:pt x="13214" y="2714"/>
                  <a:pt x="13248" y="2710"/>
                </a:cubicBezTo>
                <a:cubicBezTo>
                  <a:pt x="13297" y="2710"/>
                  <a:pt x="13265" y="2772"/>
                  <a:pt x="13307" y="2776"/>
                </a:cubicBezTo>
                <a:cubicBezTo>
                  <a:pt x="13379" y="2747"/>
                  <a:pt x="13254" y="2710"/>
                  <a:pt x="13335" y="2688"/>
                </a:cubicBezTo>
                <a:cubicBezTo>
                  <a:pt x="13342" y="2791"/>
                  <a:pt x="13457" y="2695"/>
                  <a:pt x="13482" y="2688"/>
                </a:cubicBezTo>
                <a:cubicBezTo>
                  <a:pt x="13574" y="2665"/>
                  <a:pt x="13668" y="2699"/>
                  <a:pt x="13717" y="2667"/>
                </a:cubicBezTo>
                <a:cubicBezTo>
                  <a:pt x="13717" y="2688"/>
                  <a:pt x="13717" y="2710"/>
                  <a:pt x="13717" y="2733"/>
                </a:cubicBezTo>
                <a:cubicBezTo>
                  <a:pt x="13840" y="2709"/>
                  <a:pt x="13846" y="2727"/>
                  <a:pt x="13981" y="2733"/>
                </a:cubicBezTo>
                <a:cubicBezTo>
                  <a:pt x="14040" y="2688"/>
                  <a:pt x="13968" y="2690"/>
                  <a:pt x="13952" y="2644"/>
                </a:cubicBezTo>
                <a:cubicBezTo>
                  <a:pt x="14042" y="2661"/>
                  <a:pt x="14008" y="2584"/>
                  <a:pt x="14098" y="2601"/>
                </a:cubicBezTo>
                <a:cubicBezTo>
                  <a:pt x="14041" y="2641"/>
                  <a:pt x="14089" y="2681"/>
                  <a:pt x="14098" y="2733"/>
                </a:cubicBezTo>
                <a:cubicBezTo>
                  <a:pt x="14133" y="2736"/>
                  <a:pt x="14182" y="2728"/>
                  <a:pt x="14186" y="2755"/>
                </a:cubicBezTo>
                <a:cubicBezTo>
                  <a:pt x="14349" y="2727"/>
                  <a:pt x="14495" y="2785"/>
                  <a:pt x="14655" y="2733"/>
                </a:cubicBezTo>
                <a:cubicBezTo>
                  <a:pt x="14646" y="2791"/>
                  <a:pt x="14716" y="2790"/>
                  <a:pt x="14772" y="2799"/>
                </a:cubicBezTo>
                <a:cubicBezTo>
                  <a:pt x="14781" y="2701"/>
                  <a:pt x="14902" y="2812"/>
                  <a:pt x="14919" y="2755"/>
                </a:cubicBezTo>
                <a:cubicBezTo>
                  <a:pt x="14871" y="2770"/>
                  <a:pt x="14871" y="2650"/>
                  <a:pt x="14919" y="2667"/>
                </a:cubicBezTo>
                <a:cubicBezTo>
                  <a:pt x="14919" y="2695"/>
                  <a:pt x="14971" y="2686"/>
                  <a:pt x="14978" y="2710"/>
                </a:cubicBezTo>
                <a:cubicBezTo>
                  <a:pt x="14939" y="2710"/>
                  <a:pt x="14940" y="2772"/>
                  <a:pt x="14978" y="2776"/>
                </a:cubicBezTo>
                <a:cubicBezTo>
                  <a:pt x="14985" y="2746"/>
                  <a:pt x="15042" y="2751"/>
                  <a:pt x="15065" y="2733"/>
                </a:cubicBezTo>
                <a:cubicBezTo>
                  <a:pt x="14968" y="2804"/>
                  <a:pt x="15121" y="2784"/>
                  <a:pt x="15154" y="2820"/>
                </a:cubicBezTo>
                <a:cubicBezTo>
                  <a:pt x="15233" y="2836"/>
                  <a:pt x="15212" y="2776"/>
                  <a:pt x="15271" y="2776"/>
                </a:cubicBezTo>
                <a:cubicBezTo>
                  <a:pt x="15449" y="2829"/>
                  <a:pt x="15800" y="2740"/>
                  <a:pt x="15974" y="2865"/>
                </a:cubicBezTo>
                <a:cubicBezTo>
                  <a:pt x="15984" y="2775"/>
                  <a:pt x="16051" y="2865"/>
                  <a:pt x="16120" y="2820"/>
                </a:cubicBezTo>
                <a:cubicBezTo>
                  <a:pt x="16190" y="2808"/>
                  <a:pt x="16333" y="2848"/>
                  <a:pt x="16355" y="2799"/>
                </a:cubicBezTo>
                <a:cubicBezTo>
                  <a:pt x="16271" y="2796"/>
                  <a:pt x="16302" y="2707"/>
                  <a:pt x="16296" y="2644"/>
                </a:cubicBezTo>
                <a:cubicBezTo>
                  <a:pt x="16365" y="2637"/>
                  <a:pt x="16434" y="2630"/>
                  <a:pt x="16414" y="2556"/>
                </a:cubicBezTo>
                <a:cubicBezTo>
                  <a:pt x="16326" y="2556"/>
                  <a:pt x="16238" y="2556"/>
                  <a:pt x="16150" y="2556"/>
                </a:cubicBezTo>
                <a:cubicBezTo>
                  <a:pt x="16147" y="2502"/>
                  <a:pt x="16093" y="2472"/>
                  <a:pt x="16120" y="2424"/>
                </a:cubicBezTo>
                <a:cubicBezTo>
                  <a:pt x="16127" y="2412"/>
                  <a:pt x="16212" y="2425"/>
                  <a:pt x="16179" y="2381"/>
                </a:cubicBezTo>
                <a:cubicBezTo>
                  <a:pt x="16139" y="2382"/>
                  <a:pt x="16115" y="2370"/>
                  <a:pt x="16091" y="2358"/>
                </a:cubicBezTo>
                <a:cubicBezTo>
                  <a:pt x="16055" y="2426"/>
                  <a:pt x="16016" y="2493"/>
                  <a:pt x="16091" y="2534"/>
                </a:cubicBezTo>
                <a:cubicBezTo>
                  <a:pt x="16022" y="2563"/>
                  <a:pt x="16037" y="2532"/>
                  <a:pt x="15944" y="2556"/>
                </a:cubicBezTo>
                <a:cubicBezTo>
                  <a:pt x="15938" y="2515"/>
                  <a:pt x="15978" y="2508"/>
                  <a:pt x="15974" y="2468"/>
                </a:cubicBezTo>
                <a:cubicBezTo>
                  <a:pt x="15916" y="2461"/>
                  <a:pt x="15917" y="2499"/>
                  <a:pt x="15886" y="2512"/>
                </a:cubicBezTo>
                <a:cubicBezTo>
                  <a:pt x="15866" y="2522"/>
                  <a:pt x="15826" y="2510"/>
                  <a:pt x="15827" y="2534"/>
                </a:cubicBezTo>
                <a:cubicBezTo>
                  <a:pt x="15844" y="2534"/>
                  <a:pt x="15860" y="2552"/>
                  <a:pt x="15827" y="2556"/>
                </a:cubicBezTo>
                <a:cubicBezTo>
                  <a:pt x="15794" y="2552"/>
                  <a:pt x="15782" y="2532"/>
                  <a:pt x="15769" y="2512"/>
                </a:cubicBezTo>
                <a:cubicBezTo>
                  <a:pt x="15787" y="2482"/>
                  <a:pt x="15881" y="2510"/>
                  <a:pt x="15886" y="2468"/>
                </a:cubicBezTo>
                <a:cubicBezTo>
                  <a:pt x="15847" y="2441"/>
                  <a:pt x="15778" y="2441"/>
                  <a:pt x="15740" y="2468"/>
                </a:cubicBezTo>
                <a:cubicBezTo>
                  <a:pt x="15744" y="2432"/>
                  <a:pt x="15559" y="2432"/>
                  <a:pt x="15564" y="2468"/>
                </a:cubicBezTo>
                <a:cubicBezTo>
                  <a:pt x="15606" y="2481"/>
                  <a:pt x="15635" y="2502"/>
                  <a:pt x="15652" y="2534"/>
                </a:cubicBezTo>
                <a:cubicBezTo>
                  <a:pt x="15545" y="2547"/>
                  <a:pt x="15509" y="2571"/>
                  <a:pt x="15417" y="2512"/>
                </a:cubicBezTo>
                <a:cubicBezTo>
                  <a:pt x="15413" y="2591"/>
                  <a:pt x="15374" y="2519"/>
                  <a:pt x="15300" y="2556"/>
                </a:cubicBezTo>
                <a:cubicBezTo>
                  <a:pt x="15240" y="2550"/>
                  <a:pt x="15242" y="2497"/>
                  <a:pt x="15182" y="2490"/>
                </a:cubicBezTo>
                <a:cubicBezTo>
                  <a:pt x="15178" y="2516"/>
                  <a:pt x="15188" y="2553"/>
                  <a:pt x="15154" y="2556"/>
                </a:cubicBezTo>
                <a:cubicBezTo>
                  <a:pt x="15090" y="2510"/>
                  <a:pt x="14990" y="2546"/>
                  <a:pt x="14948" y="2579"/>
                </a:cubicBezTo>
                <a:cubicBezTo>
                  <a:pt x="14948" y="2556"/>
                  <a:pt x="14948" y="2534"/>
                  <a:pt x="14948" y="2512"/>
                </a:cubicBezTo>
                <a:cubicBezTo>
                  <a:pt x="14883" y="2534"/>
                  <a:pt x="14695" y="2589"/>
                  <a:pt x="14568" y="2556"/>
                </a:cubicBezTo>
                <a:cubicBezTo>
                  <a:pt x="14562" y="2554"/>
                  <a:pt x="14571" y="2517"/>
                  <a:pt x="14568" y="2512"/>
                </a:cubicBezTo>
                <a:cubicBezTo>
                  <a:pt x="14495" y="2526"/>
                  <a:pt x="14422" y="2568"/>
                  <a:pt x="14333" y="2579"/>
                </a:cubicBezTo>
                <a:cubicBezTo>
                  <a:pt x="14233" y="2591"/>
                  <a:pt x="14130" y="2570"/>
                  <a:pt x="14010" y="2579"/>
                </a:cubicBezTo>
                <a:cubicBezTo>
                  <a:pt x="14001" y="2519"/>
                  <a:pt x="13887" y="2540"/>
                  <a:pt x="13864" y="2490"/>
                </a:cubicBezTo>
                <a:cubicBezTo>
                  <a:pt x="13880" y="2402"/>
                  <a:pt x="13981" y="2496"/>
                  <a:pt x="13981" y="2447"/>
                </a:cubicBezTo>
                <a:cubicBezTo>
                  <a:pt x="13981" y="2401"/>
                  <a:pt x="14081" y="2435"/>
                  <a:pt x="14069" y="2381"/>
                </a:cubicBezTo>
                <a:cubicBezTo>
                  <a:pt x="14068" y="2376"/>
                  <a:pt x="14011" y="2366"/>
                  <a:pt x="14010" y="2358"/>
                </a:cubicBezTo>
                <a:cubicBezTo>
                  <a:pt x="14036" y="2430"/>
                  <a:pt x="13915" y="2390"/>
                  <a:pt x="13893" y="2424"/>
                </a:cubicBezTo>
                <a:cubicBezTo>
                  <a:pt x="13885" y="2369"/>
                  <a:pt x="13763" y="2303"/>
                  <a:pt x="13747" y="2381"/>
                </a:cubicBezTo>
                <a:cubicBezTo>
                  <a:pt x="13781" y="2384"/>
                  <a:pt x="13830" y="2376"/>
                  <a:pt x="13835" y="2403"/>
                </a:cubicBezTo>
                <a:close/>
                <a:moveTo>
                  <a:pt x="11460" y="2490"/>
                </a:moveTo>
                <a:cubicBezTo>
                  <a:pt x="11345" y="2501"/>
                  <a:pt x="11308" y="2444"/>
                  <a:pt x="11255" y="2512"/>
                </a:cubicBezTo>
                <a:cubicBezTo>
                  <a:pt x="11296" y="2504"/>
                  <a:pt x="11318" y="2534"/>
                  <a:pt x="11343" y="2534"/>
                </a:cubicBezTo>
                <a:cubicBezTo>
                  <a:pt x="11376" y="2535"/>
                  <a:pt x="11418" y="2510"/>
                  <a:pt x="11431" y="2512"/>
                </a:cubicBezTo>
                <a:cubicBezTo>
                  <a:pt x="11436" y="2513"/>
                  <a:pt x="11453" y="2553"/>
                  <a:pt x="11460" y="2556"/>
                </a:cubicBezTo>
                <a:cubicBezTo>
                  <a:pt x="11487" y="2569"/>
                  <a:pt x="11549" y="2546"/>
                  <a:pt x="11548" y="2579"/>
                </a:cubicBezTo>
                <a:cubicBezTo>
                  <a:pt x="11506" y="2591"/>
                  <a:pt x="11397" y="2553"/>
                  <a:pt x="11402" y="2601"/>
                </a:cubicBezTo>
                <a:cubicBezTo>
                  <a:pt x="11477" y="2636"/>
                  <a:pt x="11484" y="2591"/>
                  <a:pt x="11519" y="2601"/>
                </a:cubicBezTo>
                <a:cubicBezTo>
                  <a:pt x="11527" y="2603"/>
                  <a:pt x="11512" y="2640"/>
                  <a:pt x="11519" y="2644"/>
                </a:cubicBezTo>
                <a:cubicBezTo>
                  <a:pt x="11581" y="2680"/>
                  <a:pt x="11652" y="2633"/>
                  <a:pt x="11783" y="2644"/>
                </a:cubicBezTo>
                <a:cubicBezTo>
                  <a:pt x="11812" y="2674"/>
                  <a:pt x="11810" y="2727"/>
                  <a:pt x="11871" y="2733"/>
                </a:cubicBezTo>
                <a:cubicBezTo>
                  <a:pt x="11911" y="2719"/>
                  <a:pt x="11875" y="2648"/>
                  <a:pt x="11929" y="2644"/>
                </a:cubicBezTo>
                <a:cubicBezTo>
                  <a:pt x="11979" y="2583"/>
                  <a:pt x="12064" y="2729"/>
                  <a:pt x="12134" y="2644"/>
                </a:cubicBezTo>
                <a:cubicBezTo>
                  <a:pt x="12078" y="2599"/>
                  <a:pt x="11961" y="2598"/>
                  <a:pt x="11959" y="2512"/>
                </a:cubicBezTo>
                <a:cubicBezTo>
                  <a:pt x="11995" y="2510"/>
                  <a:pt x="12028" y="2506"/>
                  <a:pt x="12017" y="2468"/>
                </a:cubicBezTo>
                <a:cubicBezTo>
                  <a:pt x="11917" y="2507"/>
                  <a:pt x="11807" y="2480"/>
                  <a:pt x="11724" y="2447"/>
                </a:cubicBezTo>
                <a:cubicBezTo>
                  <a:pt x="11712" y="2474"/>
                  <a:pt x="11686" y="2492"/>
                  <a:pt x="11637" y="2490"/>
                </a:cubicBezTo>
                <a:cubicBezTo>
                  <a:pt x="11636" y="2454"/>
                  <a:pt x="11555" y="2478"/>
                  <a:pt x="11548" y="2447"/>
                </a:cubicBezTo>
                <a:cubicBezTo>
                  <a:pt x="11535" y="2405"/>
                  <a:pt x="11588" y="2313"/>
                  <a:pt x="11490" y="2336"/>
                </a:cubicBezTo>
                <a:cubicBezTo>
                  <a:pt x="11485" y="2420"/>
                  <a:pt x="11487" y="2474"/>
                  <a:pt x="11460" y="2490"/>
                </a:cubicBezTo>
                <a:close/>
                <a:moveTo>
                  <a:pt x="11402" y="2403"/>
                </a:moveTo>
                <a:cubicBezTo>
                  <a:pt x="11409" y="2371"/>
                  <a:pt x="11450" y="2366"/>
                  <a:pt x="11460" y="2336"/>
                </a:cubicBezTo>
                <a:cubicBezTo>
                  <a:pt x="11431" y="2336"/>
                  <a:pt x="11402" y="2336"/>
                  <a:pt x="11372" y="2336"/>
                </a:cubicBezTo>
                <a:cubicBezTo>
                  <a:pt x="11377" y="2363"/>
                  <a:pt x="11367" y="2399"/>
                  <a:pt x="11402" y="2403"/>
                </a:cubicBezTo>
                <a:close/>
                <a:moveTo>
                  <a:pt x="9467" y="2381"/>
                </a:moveTo>
                <a:cubicBezTo>
                  <a:pt x="9471" y="2340"/>
                  <a:pt x="9438" y="2328"/>
                  <a:pt x="9379" y="2336"/>
                </a:cubicBezTo>
                <a:cubicBezTo>
                  <a:pt x="9283" y="2426"/>
                  <a:pt x="9166" y="2376"/>
                  <a:pt x="8969" y="2403"/>
                </a:cubicBezTo>
                <a:cubicBezTo>
                  <a:pt x="8948" y="2463"/>
                  <a:pt x="9028" y="2447"/>
                  <a:pt x="9028" y="2490"/>
                </a:cubicBezTo>
                <a:cubicBezTo>
                  <a:pt x="9117" y="2507"/>
                  <a:pt x="9134" y="2468"/>
                  <a:pt x="9204" y="2468"/>
                </a:cubicBezTo>
                <a:cubicBezTo>
                  <a:pt x="9221" y="2507"/>
                  <a:pt x="9262" y="2522"/>
                  <a:pt x="9321" y="2534"/>
                </a:cubicBezTo>
                <a:cubicBezTo>
                  <a:pt x="9320" y="2534"/>
                  <a:pt x="9320" y="2513"/>
                  <a:pt x="9321" y="2512"/>
                </a:cubicBezTo>
                <a:cubicBezTo>
                  <a:pt x="9336" y="2498"/>
                  <a:pt x="9356" y="2535"/>
                  <a:pt x="9350" y="2534"/>
                </a:cubicBezTo>
                <a:cubicBezTo>
                  <a:pt x="9376" y="2537"/>
                  <a:pt x="9479" y="2522"/>
                  <a:pt x="9497" y="2534"/>
                </a:cubicBezTo>
                <a:cubicBezTo>
                  <a:pt x="9542" y="2568"/>
                  <a:pt x="9533" y="2534"/>
                  <a:pt x="9584" y="2534"/>
                </a:cubicBezTo>
                <a:cubicBezTo>
                  <a:pt x="9590" y="2535"/>
                  <a:pt x="9630" y="2579"/>
                  <a:pt x="9673" y="2556"/>
                </a:cubicBezTo>
                <a:cubicBezTo>
                  <a:pt x="9672" y="2491"/>
                  <a:pt x="9596" y="2481"/>
                  <a:pt x="9584" y="2424"/>
                </a:cubicBezTo>
                <a:cubicBezTo>
                  <a:pt x="9580" y="2391"/>
                  <a:pt x="9595" y="2343"/>
                  <a:pt x="9555" y="2336"/>
                </a:cubicBezTo>
                <a:cubicBezTo>
                  <a:pt x="9543" y="2364"/>
                  <a:pt x="9518" y="2382"/>
                  <a:pt x="9467" y="2381"/>
                </a:cubicBezTo>
                <a:close/>
                <a:moveTo>
                  <a:pt x="29281" y="2424"/>
                </a:moveTo>
                <a:cubicBezTo>
                  <a:pt x="29399" y="2446"/>
                  <a:pt x="29399" y="2292"/>
                  <a:pt x="29281" y="2315"/>
                </a:cubicBezTo>
                <a:cubicBezTo>
                  <a:pt x="29281" y="2351"/>
                  <a:pt x="29281" y="2388"/>
                  <a:pt x="29281" y="2424"/>
                </a:cubicBezTo>
                <a:close/>
                <a:moveTo>
                  <a:pt x="28695" y="2403"/>
                </a:moveTo>
                <a:cubicBezTo>
                  <a:pt x="28695" y="2417"/>
                  <a:pt x="28695" y="2432"/>
                  <a:pt x="28695" y="2447"/>
                </a:cubicBezTo>
                <a:cubicBezTo>
                  <a:pt x="28712" y="2448"/>
                  <a:pt x="28729" y="2450"/>
                  <a:pt x="28724" y="2468"/>
                </a:cubicBezTo>
                <a:cubicBezTo>
                  <a:pt x="28783" y="2483"/>
                  <a:pt x="28780" y="2429"/>
                  <a:pt x="28812" y="2424"/>
                </a:cubicBezTo>
                <a:cubicBezTo>
                  <a:pt x="28799" y="2426"/>
                  <a:pt x="28833" y="2467"/>
                  <a:pt x="28841" y="2468"/>
                </a:cubicBezTo>
                <a:cubicBezTo>
                  <a:pt x="28825" y="2466"/>
                  <a:pt x="28886" y="2448"/>
                  <a:pt x="28899" y="2447"/>
                </a:cubicBezTo>
                <a:cubicBezTo>
                  <a:pt x="28928" y="2444"/>
                  <a:pt x="28958" y="2448"/>
                  <a:pt x="28988" y="2447"/>
                </a:cubicBezTo>
                <a:cubicBezTo>
                  <a:pt x="28977" y="2366"/>
                  <a:pt x="28887" y="2346"/>
                  <a:pt x="28812" y="2315"/>
                </a:cubicBezTo>
                <a:cubicBezTo>
                  <a:pt x="28842" y="2441"/>
                  <a:pt x="28747" y="2370"/>
                  <a:pt x="28695" y="2403"/>
                </a:cubicBezTo>
                <a:close/>
                <a:moveTo>
                  <a:pt x="28372" y="2381"/>
                </a:moveTo>
                <a:cubicBezTo>
                  <a:pt x="28376" y="2355"/>
                  <a:pt x="28424" y="2330"/>
                  <a:pt x="28372" y="2315"/>
                </a:cubicBezTo>
                <a:cubicBezTo>
                  <a:pt x="28367" y="2340"/>
                  <a:pt x="28320" y="2364"/>
                  <a:pt x="28372" y="2381"/>
                </a:cubicBezTo>
                <a:close/>
                <a:moveTo>
                  <a:pt x="24474" y="2358"/>
                </a:moveTo>
                <a:cubicBezTo>
                  <a:pt x="24564" y="2343"/>
                  <a:pt x="24530" y="2343"/>
                  <a:pt x="24621" y="2358"/>
                </a:cubicBezTo>
                <a:cubicBezTo>
                  <a:pt x="24649" y="2279"/>
                  <a:pt x="24457" y="2312"/>
                  <a:pt x="24474" y="2358"/>
                </a:cubicBezTo>
                <a:close/>
                <a:moveTo>
                  <a:pt x="22862" y="2315"/>
                </a:moveTo>
                <a:cubicBezTo>
                  <a:pt x="22842" y="2315"/>
                  <a:pt x="22823" y="2315"/>
                  <a:pt x="22803" y="2315"/>
                </a:cubicBezTo>
                <a:cubicBezTo>
                  <a:pt x="22643" y="2308"/>
                  <a:pt x="22868" y="2376"/>
                  <a:pt x="22862" y="2315"/>
                </a:cubicBezTo>
                <a:close/>
                <a:moveTo>
                  <a:pt x="19052" y="2381"/>
                </a:moveTo>
                <a:cubicBezTo>
                  <a:pt x="19000" y="2339"/>
                  <a:pt x="18950" y="2419"/>
                  <a:pt x="18963" y="2315"/>
                </a:cubicBezTo>
                <a:cubicBezTo>
                  <a:pt x="18929" y="2318"/>
                  <a:pt x="18881" y="2310"/>
                  <a:pt x="18876" y="2336"/>
                </a:cubicBezTo>
                <a:cubicBezTo>
                  <a:pt x="18911" y="2339"/>
                  <a:pt x="18945" y="2343"/>
                  <a:pt x="18935" y="2381"/>
                </a:cubicBezTo>
                <a:cubicBezTo>
                  <a:pt x="18893" y="2379"/>
                  <a:pt x="18822" y="2385"/>
                  <a:pt x="18876" y="2403"/>
                </a:cubicBezTo>
                <a:cubicBezTo>
                  <a:pt x="18949" y="2360"/>
                  <a:pt x="18996" y="2436"/>
                  <a:pt x="19052" y="2381"/>
                </a:cubicBezTo>
                <a:close/>
                <a:moveTo>
                  <a:pt x="17674" y="2358"/>
                </a:moveTo>
                <a:cubicBezTo>
                  <a:pt x="17693" y="2358"/>
                  <a:pt x="17713" y="2358"/>
                  <a:pt x="17733" y="2358"/>
                </a:cubicBezTo>
                <a:cubicBezTo>
                  <a:pt x="17733" y="2343"/>
                  <a:pt x="17733" y="2329"/>
                  <a:pt x="17733" y="2315"/>
                </a:cubicBezTo>
                <a:cubicBezTo>
                  <a:pt x="17713" y="2315"/>
                  <a:pt x="17693" y="2315"/>
                  <a:pt x="17674" y="2315"/>
                </a:cubicBezTo>
                <a:cubicBezTo>
                  <a:pt x="17674" y="2329"/>
                  <a:pt x="17674" y="2343"/>
                  <a:pt x="17674" y="2358"/>
                </a:cubicBezTo>
                <a:close/>
                <a:moveTo>
                  <a:pt x="12487" y="2403"/>
                </a:moveTo>
                <a:cubicBezTo>
                  <a:pt x="12463" y="2397"/>
                  <a:pt x="12452" y="2384"/>
                  <a:pt x="12457" y="2358"/>
                </a:cubicBezTo>
                <a:cubicBezTo>
                  <a:pt x="12392" y="2322"/>
                  <a:pt x="12349" y="2375"/>
                  <a:pt x="12310" y="2358"/>
                </a:cubicBezTo>
                <a:cubicBezTo>
                  <a:pt x="12295" y="2352"/>
                  <a:pt x="12316" y="2307"/>
                  <a:pt x="12281" y="2315"/>
                </a:cubicBezTo>
                <a:cubicBezTo>
                  <a:pt x="12278" y="2371"/>
                  <a:pt x="12156" y="2337"/>
                  <a:pt x="12193" y="2424"/>
                </a:cubicBezTo>
                <a:cubicBezTo>
                  <a:pt x="12295" y="2406"/>
                  <a:pt x="12306" y="2457"/>
                  <a:pt x="12398" y="2447"/>
                </a:cubicBezTo>
                <a:cubicBezTo>
                  <a:pt x="12337" y="2309"/>
                  <a:pt x="12431" y="2469"/>
                  <a:pt x="12487" y="2403"/>
                </a:cubicBezTo>
                <a:close/>
                <a:moveTo>
                  <a:pt x="11607" y="2336"/>
                </a:moveTo>
                <a:cubicBezTo>
                  <a:pt x="11602" y="2399"/>
                  <a:pt x="11679" y="2400"/>
                  <a:pt x="11754" y="2403"/>
                </a:cubicBezTo>
                <a:cubicBezTo>
                  <a:pt x="11758" y="2334"/>
                  <a:pt x="11650" y="2304"/>
                  <a:pt x="11607" y="2336"/>
                </a:cubicBezTo>
                <a:close/>
                <a:moveTo>
                  <a:pt x="7591" y="2381"/>
                </a:moveTo>
                <a:cubicBezTo>
                  <a:pt x="7444" y="2396"/>
                  <a:pt x="7455" y="2394"/>
                  <a:pt x="7299" y="2403"/>
                </a:cubicBezTo>
                <a:cubicBezTo>
                  <a:pt x="7306" y="2498"/>
                  <a:pt x="7443" y="2438"/>
                  <a:pt x="7474" y="2447"/>
                </a:cubicBezTo>
                <a:cubicBezTo>
                  <a:pt x="7490" y="2451"/>
                  <a:pt x="7467" y="2471"/>
                  <a:pt x="7503" y="2468"/>
                </a:cubicBezTo>
                <a:cubicBezTo>
                  <a:pt x="7513" y="2468"/>
                  <a:pt x="7526" y="2430"/>
                  <a:pt x="7562" y="2447"/>
                </a:cubicBezTo>
                <a:cubicBezTo>
                  <a:pt x="7574" y="2484"/>
                  <a:pt x="7600" y="2442"/>
                  <a:pt x="7651" y="2447"/>
                </a:cubicBezTo>
                <a:cubicBezTo>
                  <a:pt x="7654" y="2487"/>
                  <a:pt x="7750" y="2460"/>
                  <a:pt x="7767" y="2490"/>
                </a:cubicBezTo>
                <a:cubicBezTo>
                  <a:pt x="7774" y="2449"/>
                  <a:pt x="7735" y="2442"/>
                  <a:pt x="7738" y="2403"/>
                </a:cubicBezTo>
                <a:cubicBezTo>
                  <a:pt x="7788" y="2403"/>
                  <a:pt x="7813" y="2385"/>
                  <a:pt x="7826" y="2358"/>
                </a:cubicBezTo>
                <a:cubicBezTo>
                  <a:pt x="7717" y="2382"/>
                  <a:pt x="7743" y="2304"/>
                  <a:pt x="7651" y="2315"/>
                </a:cubicBezTo>
                <a:cubicBezTo>
                  <a:pt x="7652" y="2352"/>
                  <a:pt x="7627" y="2370"/>
                  <a:pt x="7591" y="2381"/>
                </a:cubicBezTo>
                <a:close/>
                <a:moveTo>
                  <a:pt x="31391" y="2336"/>
                </a:moveTo>
                <a:cubicBezTo>
                  <a:pt x="31414" y="2342"/>
                  <a:pt x="31449" y="2337"/>
                  <a:pt x="31449" y="2358"/>
                </a:cubicBezTo>
                <a:cubicBezTo>
                  <a:pt x="31414" y="2361"/>
                  <a:pt x="31380" y="2365"/>
                  <a:pt x="31391" y="2403"/>
                </a:cubicBezTo>
                <a:cubicBezTo>
                  <a:pt x="31500" y="2426"/>
                  <a:pt x="31486" y="2356"/>
                  <a:pt x="31538" y="2336"/>
                </a:cubicBezTo>
                <a:cubicBezTo>
                  <a:pt x="31541" y="2363"/>
                  <a:pt x="31546" y="2388"/>
                  <a:pt x="31596" y="2381"/>
                </a:cubicBezTo>
                <a:cubicBezTo>
                  <a:pt x="31596" y="2358"/>
                  <a:pt x="31596" y="2336"/>
                  <a:pt x="31596" y="2315"/>
                </a:cubicBezTo>
                <a:cubicBezTo>
                  <a:pt x="31547" y="2309"/>
                  <a:pt x="31434" y="2261"/>
                  <a:pt x="31391" y="2336"/>
                </a:cubicBezTo>
                <a:close/>
                <a:moveTo>
                  <a:pt x="31098" y="2336"/>
                </a:moveTo>
                <a:cubicBezTo>
                  <a:pt x="31098" y="2366"/>
                  <a:pt x="31046" y="2357"/>
                  <a:pt x="31039" y="2381"/>
                </a:cubicBezTo>
                <a:cubicBezTo>
                  <a:pt x="31120" y="2364"/>
                  <a:pt x="31098" y="2424"/>
                  <a:pt x="31156" y="2424"/>
                </a:cubicBezTo>
                <a:cubicBezTo>
                  <a:pt x="31183" y="2402"/>
                  <a:pt x="31199" y="2352"/>
                  <a:pt x="31244" y="2336"/>
                </a:cubicBezTo>
                <a:cubicBezTo>
                  <a:pt x="31283" y="2324"/>
                  <a:pt x="31357" y="2351"/>
                  <a:pt x="31362" y="2315"/>
                </a:cubicBezTo>
                <a:cubicBezTo>
                  <a:pt x="31282" y="2325"/>
                  <a:pt x="31237" y="2273"/>
                  <a:pt x="31186" y="2292"/>
                </a:cubicBezTo>
                <a:cubicBezTo>
                  <a:pt x="31167" y="2300"/>
                  <a:pt x="31179" y="2372"/>
                  <a:pt x="31127" y="2358"/>
                </a:cubicBezTo>
                <a:cubicBezTo>
                  <a:pt x="31123" y="2333"/>
                  <a:pt x="31132" y="2296"/>
                  <a:pt x="31098" y="2292"/>
                </a:cubicBezTo>
                <a:cubicBezTo>
                  <a:pt x="31098" y="2307"/>
                  <a:pt x="31098" y="2322"/>
                  <a:pt x="31098" y="2336"/>
                </a:cubicBezTo>
                <a:close/>
                <a:moveTo>
                  <a:pt x="29984" y="2336"/>
                </a:moveTo>
                <a:cubicBezTo>
                  <a:pt x="30021" y="2337"/>
                  <a:pt x="30025" y="2364"/>
                  <a:pt x="30072" y="2358"/>
                </a:cubicBezTo>
                <a:cubicBezTo>
                  <a:pt x="30074" y="2321"/>
                  <a:pt x="30050" y="2302"/>
                  <a:pt x="30013" y="2292"/>
                </a:cubicBezTo>
                <a:cubicBezTo>
                  <a:pt x="30013" y="2315"/>
                  <a:pt x="29990" y="2318"/>
                  <a:pt x="29984" y="2336"/>
                </a:cubicBezTo>
                <a:close/>
                <a:moveTo>
                  <a:pt x="29662" y="2358"/>
                </a:moveTo>
                <a:cubicBezTo>
                  <a:pt x="29626" y="2361"/>
                  <a:pt x="29592" y="2365"/>
                  <a:pt x="29603" y="2403"/>
                </a:cubicBezTo>
                <a:cubicBezTo>
                  <a:pt x="29675" y="2374"/>
                  <a:pt x="29725" y="2467"/>
                  <a:pt x="29749" y="2403"/>
                </a:cubicBezTo>
                <a:cubicBezTo>
                  <a:pt x="29714" y="2397"/>
                  <a:pt x="29732" y="2378"/>
                  <a:pt x="29749" y="2358"/>
                </a:cubicBezTo>
                <a:cubicBezTo>
                  <a:pt x="29668" y="2381"/>
                  <a:pt x="29667" y="2234"/>
                  <a:pt x="29603" y="2315"/>
                </a:cubicBezTo>
                <a:cubicBezTo>
                  <a:pt x="29636" y="2319"/>
                  <a:pt x="29649" y="2339"/>
                  <a:pt x="29662" y="2358"/>
                </a:cubicBezTo>
                <a:close/>
                <a:moveTo>
                  <a:pt x="26379" y="2358"/>
                </a:moveTo>
                <a:cubicBezTo>
                  <a:pt x="26358" y="2408"/>
                  <a:pt x="26242" y="2432"/>
                  <a:pt x="26203" y="2403"/>
                </a:cubicBezTo>
                <a:cubicBezTo>
                  <a:pt x="26203" y="2432"/>
                  <a:pt x="26203" y="2462"/>
                  <a:pt x="26203" y="2490"/>
                </a:cubicBezTo>
                <a:cubicBezTo>
                  <a:pt x="26286" y="2472"/>
                  <a:pt x="26279" y="2522"/>
                  <a:pt x="26350" y="2512"/>
                </a:cubicBezTo>
                <a:cubicBezTo>
                  <a:pt x="26324" y="2427"/>
                  <a:pt x="26398" y="2417"/>
                  <a:pt x="26438" y="2381"/>
                </a:cubicBezTo>
                <a:cubicBezTo>
                  <a:pt x="26444" y="2397"/>
                  <a:pt x="26462" y="2406"/>
                  <a:pt x="26496" y="2403"/>
                </a:cubicBezTo>
                <a:cubicBezTo>
                  <a:pt x="26516" y="2343"/>
                  <a:pt x="26436" y="2360"/>
                  <a:pt x="26409" y="2336"/>
                </a:cubicBezTo>
                <a:cubicBezTo>
                  <a:pt x="26365" y="2337"/>
                  <a:pt x="26315" y="2244"/>
                  <a:pt x="26320" y="2336"/>
                </a:cubicBezTo>
                <a:cubicBezTo>
                  <a:pt x="26327" y="2378"/>
                  <a:pt x="26368" y="2324"/>
                  <a:pt x="26379" y="2358"/>
                </a:cubicBezTo>
                <a:close/>
                <a:moveTo>
                  <a:pt x="25030" y="2358"/>
                </a:moveTo>
                <a:cubicBezTo>
                  <a:pt x="25034" y="2316"/>
                  <a:pt x="25127" y="2343"/>
                  <a:pt x="25119" y="2292"/>
                </a:cubicBezTo>
                <a:cubicBezTo>
                  <a:pt x="25089" y="2292"/>
                  <a:pt x="25060" y="2292"/>
                  <a:pt x="25030" y="2292"/>
                </a:cubicBezTo>
                <a:cubicBezTo>
                  <a:pt x="25042" y="2330"/>
                  <a:pt x="24988" y="2349"/>
                  <a:pt x="25030" y="2358"/>
                </a:cubicBezTo>
                <a:close/>
                <a:moveTo>
                  <a:pt x="19462" y="2358"/>
                </a:moveTo>
                <a:cubicBezTo>
                  <a:pt x="19433" y="2358"/>
                  <a:pt x="19403" y="2358"/>
                  <a:pt x="19374" y="2358"/>
                </a:cubicBezTo>
                <a:cubicBezTo>
                  <a:pt x="19371" y="2324"/>
                  <a:pt x="19377" y="2282"/>
                  <a:pt x="19315" y="2292"/>
                </a:cubicBezTo>
                <a:cubicBezTo>
                  <a:pt x="19271" y="2372"/>
                  <a:pt x="19422" y="2414"/>
                  <a:pt x="19462" y="2358"/>
                </a:cubicBezTo>
                <a:close/>
                <a:moveTo>
                  <a:pt x="18201" y="2381"/>
                </a:moveTo>
                <a:cubicBezTo>
                  <a:pt x="18331" y="2387"/>
                  <a:pt x="18450" y="2372"/>
                  <a:pt x="18553" y="2381"/>
                </a:cubicBezTo>
                <a:cubicBezTo>
                  <a:pt x="18610" y="2385"/>
                  <a:pt x="18620" y="2400"/>
                  <a:pt x="18641" y="2381"/>
                </a:cubicBezTo>
                <a:cubicBezTo>
                  <a:pt x="18672" y="2352"/>
                  <a:pt x="18814" y="2418"/>
                  <a:pt x="18788" y="2358"/>
                </a:cubicBezTo>
                <a:cubicBezTo>
                  <a:pt x="18718" y="2339"/>
                  <a:pt x="18503" y="2370"/>
                  <a:pt x="18348" y="2358"/>
                </a:cubicBezTo>
                <a:cubicBezTo>
                  <a:pt x="18345" y="2324"/>
                  <a:pt x="18352" y="2282"/>
                  <a:pt x="18289" y="2292"/>
                </a:cubicBezTo>
                <a:cubicBezTo>
                  <a:pt x="18315" y="2363"/>
                  <a:pt x="18213" y="2338"/>
                  <a:pt x="18201" y="2381"/>
                </a:cubicBezTo>
                <a:close/>
                <a:moveTo>
                  <a:pt x="13453" y="2358"/>
                </a:moveTo>
                <a:cubicBezTo>
                  <a:pt x="13455" y="2321"/>
                  <a:pt x="13431" y="2302"/>
                  <a:pt x="13395" y="2292"/>
                </a:cubicBezTo>
                <a:cubicBezTo>
                  <a:pt x="13353" y="2324"/>
                  <a:pt x="13352" y="2378"/>
                  <a:pt x="13453" y="2358"/>
                </a:cubicBezTo>
                <a:close/>
                <a:moveTo>
                  <a:pt x="11167" y="2315"/>
                </a:moveTo>
                <a:cubicBezTo>
                  <a:pt x="11148" y="2370"/>
                  <a:pt x="11077" y="2292"/>
                  <a:pt x="11021" y="2315"/>
                </a:cubicBezTo>
                <a:cubicBezTo>
                  <a:pt x="11006" y="2319"/>
                  <a:pt x="11026" y="2367"/>
                  <a:pt x="10991" y="2358"/>
                </a:cubicBezTo>
                <a:cubicBezTo>
                  <a:pt x="11000" y="2300"/>
                  <a:pt x="10930" y="2301"/>
                  <a:pt x="10874" y="2292"/>
                </a:cubicBezTo>
                <a:cubicBezTo>
                  <a:pt x="10849" y="2363"/>
                  <a:pt x="10970" y="2322"/>
                  <a:pt x="10962" y="2381"/>
                </a:cubicBezTo>
                <a:cubicBezTo>
                  <a:pt x="11012" y="2358"/>
                  <a:pt x="11250" y="2364"/>
                  <a:pt x="11167" y="2315"/>
                </a:cubicBezTo>
                <a:close/>
                <a:moveTo>
                  <a:pt x="10669" y="2336"/>
                </a:moveTo>
                <a:cubicBezTo>
                  <a:pt x="10714" y="2270"/>
                  <a:pt x="10517" y="2279"/>
                  <a:pt x="10522" y="2315"/>
                </a:cubicBezTo>
                <a:cubicBezTo>
                  <a:pt x="10556" y="2333"/>
                  <a:pt x="10601" y="2343"/>
                  <a:pt x="10669" y="2336"/>
                </a:cubicBezTo>
                <a:close/>
                <a:moveTo>
                  <a:pt x="10347" y="2315"/>
                </a:moveTo>
                <a:cubicBezTo>
                  <a:pt x="10228" y="2237"/>
                  <a:pt x="10277" y="2385"/>
                  <a:pt x="10347" y="2315"/>
                </a:cubicBezTo>
                <a:close/>
                <a:moveTo>
                  <a:pt x="26995" y="2315"/>
                </a:moveTo>
                <a:cubicBezTo>
                  <a:pt x="27045" y="2315"/>
                  <a:pt x="27069" y="2297"/>
                  <a:pt x="27082" y="2270"/>
                </a:cubicBezTo>
                <a:cubicBezTo>
                  <a:pt x="27036" y="2273"/>
                  <a:pt x="26981" y="2267"/>
                  <a:pt x="26995" y="2315"/>
                </a:cubicBezTo>
                <a:close/>
                <a:moveTo>
                  <a:pt x="25705" y="2490"/>
                </a:moveTo>
                <a:cubicBezTo>
                  <a:pt x="25758" y="2490"/>
                  <a:pt x="25691" y="2454"/>
                  <a:pt x="25734" y="2447"/>
                </a:cubicBezTo>
                <a:cubicBezTo>
                  <a:pt x="25738" y="2446"/>
                  <a:pt x="25757" y="2477"/>
                  <a:pt x="25793" y="2468"/>
                </a:cubicBezTo>
                <a:cubicBezTo>
                  <a:pt x="25822" y="2462"/>
                  <a:pt x="25845" y="2384"/>
                  <a:pt x="25910" y="2424"/>
                </a:cubicBezTo>
                <a:cubicBezTo>
                  <a:pt x="25900" y="2373"/>
                  <a:pt x="25864" y="2342"/>
                  <a:pt x="25880" y="2270"/>
                </a:cubicBezTo>
                <a:cubicBezTo>
                  <a:pt x="25789" y="2245"/>
                  <a:pt x="25809" y="2304"/>
                  <a:pt x="25764" y="2315"/>
                </a:cubicBezTo>
                <a:cubicBezTo>
                  <a:pt x="25701" y="2276"/>
                  <a:pt x="25704" y="2310"/>
                  <a:pt x="25675" y="2336"/>
                </a:cubicBezTo>
                <a:cubicBezTo>
                  <a:pt x="25667" y="2343"/>
                  <a:pt x="25626" y="2330"/>
                  <a:pt x="25617" y="2336"/>
                </a:cubicBezTo>
                <a:cubicBezTo>
                  <a:pt x="25599" y="2351"/>
                  <a:pt x="25564" y="2387"/>
                  <a:pt x="25617" y="2403"/>
                </a:cubicBezTo>
                <a:cubicBezTo>
                  <a:pt x="25617" y="2369"/>
                  <a:pt x="25834" y="2354"/>
                  <a:pt x="25793" y="2424"/>
                </a:cubicBezTo>
                <a:cubicBezTo>
                  <a:pt x="25722" y="2408"/>
                  <a:pt x="25598" y="2406"/>
                  <a:pt x="25559" y="2468"/>
                </a:cubicBezTo>
                <a:cubicBezTo>
                  <a:pt x="25645" y="2451"/>
                  <a:pt x="25680" y="2490"/>
                  <a:pt x="25705" y="2490"/>
                </a:cubicBezTo>
                <a:close/>
                <a:moveTo>
                  <a:pt x="25441" y="2315"/>
                </a:moveTo>
                <a:cubicBezTo>
                  <a:pt x="25487" y="2334"/>
                  <a:pt x="25611" y="2322"/>
                  <a:pt x="25646" y="2292"/>
                </a:cubicBezTo>
                <a:cubicBezTo>
                  <a:pt x="25593" y="2252"/>
                  <a:pt x="25482" y="2280"/>
                  <a:pt x="25441" y="2315"/>
                </a:cubicBezTo>
                <a:close/>
                <a:moveTo>
                  <a:pt x="25206" y="2336"/>
                </a:moveTo>
                <a:cubicBezTo>
                  <a:pt x="25275" y="2337"/>
                  <a:pt x="25292" y="2298"/>
                  <a:pt x="25383" y="2315"/>
                </a:cubicBezTo>
                <a:cubicBezTo>
                  <a:pt x="25387" y="2348"/>
                  <a:pt x="25372" y="2396"/>
                  <a:pt x="25412" y="2403"/>
                </a:cubicBezTo>
                <a:cubicBezTo>
                  <a:pt x="25416" y="2348"/>
                  <a:pt x="25416" y="2297"/>
                  <a:pt x="25383" y="2270"/>
                </a:cubicBezTo>
                <a:cubicBezTo>
                  <a:pt x="25309" y="2282"/>
                  <a:pt x="25205" y="2270"/>
                  <a:pt x="25206" y="2336"/>
                </a:cubicBezTo>
                <a:close/>
                <a:moveTo>
                  <a:pt x="11402" y="2315"/>
                </a:moveTo>
                <a:cubicBezTo>
                  <a:pt x="11421" y="2315"/>
                  <a:pt x="11441" y="2315"/>
                  <a:pt x="11460" y="2315"/>
                </a:cubicBezTo>
                <a:cubicBezTo>
                  <a:pt x="11460" y="2300"/>
                  <a:pt x="11460" y="2285"/>
                  <a:pt x="11460" y="2270"/>
                </a:cubicBezTo>
                <a:cubicBezTo>
                  <a:pt x="11441" y="2270"/>
                  <a:pt x="11421" y="2270"/>
                  <a:pt x="11402" y="2270"/>
                </a:cubicBezTo>
                <a:cubicBezTo>
                  <a:pt x="11402" y="2285"/>
                  <a:pt x="11402" y="2300"/>
                  <a:pt x="11402" y="2315"/>
                </a:cubicBezTo>
                <a:close/>
                <a:moveTo>
                  <a:pt x="30863" y="2336"/>
                </a:moveTo>
                <a:cubicBezTo>
                  <a:pt x="30916" y="2396"/>
                  <a:pt x="30735" y="2379"/>
                  <a:pt x="30834" y="2403"/>
                </a:cubicBezTo>
                <a:cubicBezTo>
                  <a:pt x="30890" y="2361"/>
                  <a:pt x="30886" y="2415"/>
                  <a:pt x="30980" y="2403"/>
                </a:cubicBezTo>
                <a:cubicBezTo>
                  <a:pt x="30958" y="2367"/>
                  <a:pt x="31014" y="2330"/>
                  <a:pt x="31010" y="2315"/>
                </a:cubicBezTo>
                <a:cubicBezTo>
                  <a:pt x="31009" y="2310"/>
                  <a:pt x="30963" y="2313"/>
                  <a:pt x="30980" y="2292"/>
                </a:cubicBezTo>
                <a:cubicBezTo>
                  <a:pt x="30997" y="2273"/>
                  <a:pt x="31061" y="2276"/>
                  <a:pt x="31069" y="2249"/>
                </a:cubicBezTo>
                <a:cubicBezTo>
                  <a:pt x="30990" y="2249"/>
                  <a:pt x="30912" y="2249"/>
                  <a:pt x="30834" y="2249"/>
                </a:cubicBezTo>
                <a:cubicBezTo>
                  <a:pt x="30787" y="2335"/>
                  <a:pt x="30961" y="2256"/>
                  <a:pt x="30952" y="2315"/>
                </a:cubicBezTo>
                <a:cubicBezTo>
                  <a:pt x="30914" y="2315"/>
                  <a:pt x="30911" y="2343"/>
                  <a:pt x="30863" y="2336"/>
                </a:cubicBezTo>
                <a:close/>
                <a:moveTo>
                  <a:pt x="30365" y="2336"/>
                </a:moveTo>
                <a:cubicBezTo>
                  <a:pt x="30431" y="2411"/>
                  <a:pt x="30545" y="2286"/>
                  <a:pt x="30453" y="2249"/>
                </a:cubicBezTo>
                <a:cubicBezTo>
                  <a:pt x="30479" y="2319"/>
                  <a:pt x="30377" y="2294"/>
                  <a:pt x="30365" y="2336"/>
                </a:cubicBezTo>
                <a:close/>
                <a:moveTo>
                  <a:pt x="29925" y="2292"/>
                </a:moveTo>
                <a:cubicBezTo>
                  <a:pt x="29945" y="2292"/>
                  <a:pt x="29964" y="2292"/>
                  <a:pt x="29984" y="2292"/>
                </a:cubicBezTo>
                <a:cubicBezTo>
                  <a:pt x="29984" y="2277"/>
                  <a:pt x="29984" y="2263"/>
                  <a:pt x="29984" y="2249"/>
                </a:cubicBezTo>
                <a:cubicBezTo>
                  <a:pt x="29964" y="2249"/>
                  <a:pt x="29945" y="2249"/>
                  <a:pt x="29925" y="2249"/>
                </a:cubicBezTo>
                <a:cubicBezTo>
                  <a:pt x="29925" y="2263"/>
                  <a:pt x="29925" y="2277"/>
                  <a:pt x="29925" y="2292"/>
                </a:cubicBezTo>
                <a:close/>
                <a:moveTo>
                  <a:pt x="26760" y="2381"/>
                </a:moveTo>
                <a:cubicBezTo>
                  <a:pt x="26805" y="2347"/>
                  <a:pt x="26812" y="2229"/>
                  <a:pt x="26702" y="2249"/>
                </a:cubicBezTo>
                <a:cubicBezTo>
                  <a:pt x="26702" y="2307"/>
                  <a:pt x="26685" y="2378"/>
                  <a:pt x="26760" y="2381"/>
                </a:cubicBezTo>
                <a:close/>
                <a:moveTo>
                  <a:pt x="13600" y="2270"/>
                </a:moveTo>
                <a:cubicBezTo>
                  <a:pt x="13590" y="2270"/>
                  <a:pt x="13581" y="2304"/>
                  <a:pt x="13541" y="2292"/>
                </a:cubicBezTo>
                <a:cubicBezTo>
                  <a:pt x="13534" y="2291"/>
                  <a:pt x="13541" y="2258"/>
                  <a:pt x="13512" y="2270"/>
                </a:cubicBezTo>
                <a:cubicBezTo>
                  <a:pt x="13488" y="2361"/>
                  <a:pt x="13693" y="2282"/>
                  <a:pt x="13717" y="2336"/>
                </a:cubicBezTo>
                <a:cubicBezTo>
                  <a:pt x="13722" y="2310"/>
                  <a:pt x="13763" y="2312"/>
                  <a:pt x="13805" y="2315"/>
                </a:cubicBezTo>
                <a:cubicBezTo>
                  <a:pt x="13800" y="2289"/>
                  <a:pt x="13810" y="2252"/>
                  <a:pt x="13776" y="2249"/>
                </a:cubicBezTo>
                <a:cubicBezTo>
                  <a:pt x="13752" y="2327"/>
                  <a:pt x="13659" y="2274"/>
                  <a:pt x="13600" y="2270"/>
                </a:cubicBezTo>
                <a:close/>
                <a:moveTo>
                  <a:pt x="12340" y="2292"/>
                </a:moveTo>
                <a:cubicBezTo>
                  <a:pt x="12369" y="2292"/>
                  <a:pt x="12398" y="2292"/>
                  <a:pt x="12427" y="2292"/>
                </a:cubicBezTo>
                <a:cubicBezTo>
                  <a:pt x="12431" y="2253"/>
                  <a:pt x="12398" y="2241"/>
                  <a:pt x="12340" y="2249"/>
                </a:cubicBezTo>
                <a:cubicBezTo>
                  <a:pt x="12340" y="2263"/>
                  <a:pt x="12340" y="2277"/>
                  <a:pt x="12340" y="2292"/>
                </a:cubicBezTo>
                <a:close/>
                <a:moveTo>
                  <a:pt x="12076" y="2381"/>
                </a:moveTo>
                <a:cubicBezTo>
                  <a:pt x="12116" y="2382"/>
                  <a:pt x="12140" y="2370"/>
                  <a:pt x="12163" y="2358"/>
                </a:cubicBezTo>
                <a:cubicBezTo>
                  <a:pt x="12163" y="2343"/>
                  <a:pt x="12163" y="2329"/>
                  <a:pt x="12163" y="2315"/>
                </a:cubicBezTo>
                <a:cubicBezTo>
                  <a:pt x="12121" y="2265"/>
                  <a:pt x="12092" y="2342"/>
                  <a:pt x="12076" y="2292"/>
                </a:cubicBezTo>
                <a:cubicBezTo>
                  <a:pt x="12076" y="2256"/>
                  <a:pt x="12157" y="2280"/>
                  <a:pt x="12163" y="2249"/>
                </a:cubicBezTo>
                <a:cubicBezTo>
                  <a:pt x="12115" y="2249"/>
                  <a:pt x="12066" y="2249"/>
                  <a:pt x="12017" y="2249"/>
                </a:cubicBezTo>
                <a:cubicBezTo>
                  <a:pt x="12017" y="2270"/>
                  <a:pt x="12017" y="2292"/>
                  <a:pt x="12017" y="2315"/>
                </a:cubicBezTo>
                <a:cubicBezTo>
                  <a:pt x="12098" y="2310"/>
                  <a:pt x="12118" y="2348"/>
                  <a:pt x="12076" y="2381"/>
                </a:cubicBezTo>
                <a:close/>
                <a:moveTo>
                  <a:pt x="11871" y="2381"/>
                </a:moveTo>
                <a:cubicBezTo>
                  <a:pt x="11845" y="2327"/>
                  <a:pt x="11844" y="2253"/>
                  <a:pt x="11754" y="2249"/>
                </a:cubicBezTo>
                <a:cubicBezTo>
                  <a:pt x="11793" y="2292"/>
                  <a:pt x="11739" y="2406"/>
                  <a:pt x="11871" y="2381"/>
                </a:cubicBezTo>
                <a:close/>
                <a:moveTo>
                  <a:pt x="10698" y="2336"/>
                </a:moveTo>
                <a:cubicBezTo>
                  <a:pt x="10728" y="2336"/>
                  <a:pt x="10757" y="2336"/>
                  <a:pt x="10786" y="2336"/>
                </a:cubicBezTo>
                <a:cubicBezTo>
                  <a:pt x="10786" y="2307"/>
                  <a:pt x="10786" y="2277"/>
                  <a:pt x="10786" y="2249"/>
                </a:cubicBezTo>
                <a:cubicBezTo>
                  <a:pt x="10751" y="2252"/>
                  <a:pt x="10703" y="2244"/>
                  <a:pt x="10698" y="2270"/>
                </a:cubicBezTo>
                <a:cubicBezTo>
                  <a:pt x="10748" y="2279"/>
                  <a:pt x="10692" y="2298"/>
                  <a:pt x="10698" y="2336"/>
                </a:cubicBezTo>
                <a:close/>
                <a:moveTo>
                  <a:pt x="33003" y="2226"/>
                </a:moveTo>
                <a:cubicBezTo>
                  <a:pt x="32984" y="2226"/>
                  <a:pt x="32964" y="2226"/>
                  <a:pt x="32944" y="2226"/>
                </a:cubicBezTo>
                <a:cubicBezTo>
                  <a:pt x="32784" y="2220"/>
                  <a:pt x="33008" y="2288"/>
                  <a:pt x="33003" y="2226"/>
                </a:cubicBezTo>
                <a:close/>
                <a:moveTo>
                  <a:pt x="30599" y="2292"/>
                </a:moveTo>
                <a:cubicBezTo>
                  <a:pt x="30682" y="2315"/>
                  <a:pt x="30804" y="2258"/>
                  <a:pt x="30717" y="2226"/>
                </a:cubicBezTo>
                <a:cubicBezTo>
                  <a:pt x="30727" y="2285"/>
                  <a:pt x="30553" y="2205"/>
                  <a:pt x="30599" y="2292"/>
                </a:cubicBezTo>
                <a:close/>
                <a:moveTo>
                  <a:pt x="30160" y="2270"/>
                </a:moveTo>
                <a:cubicBezTo>
                  <a:pt x="30207" y="2209"/>
                  <a:pt x="30033" y="2210"/>
                  <a:pt x="30043" y="2249"/>
                </a:cubicBezTo>
                <a:cubicBezTo>
                  <a:pt x="30098" y="2243"/>
                  <a:pt x="30108" y="2273"/>
                  <a:pt x="30160" y="2270"/>
                </a:cubicBezTo>
                <a:close/>
                <a:moveTo>
                  <a:pt x="28577" y="2249"/>
                </a:moveTo>
                <a:cubicBezTo>
                  <a:pt x="28488" y="2264"/>
                  <a:pt x="28470" y="2225"/>
                  <a:pt x="28401" y="2226"/>
                </a:cubicBezTo>
                <a:cubicBezTo>
                  <a:pt x="28360" y="2297"/>
                  <a:pt x="28577" y="2282"/>
                  <a:pt x="28577" y="2249"/>
                </a:cubicBezTo>
                <a:close/>
                <a:moveTo>
                  <a:pt x="11284" y="2403"/>
                </a:moveTo>
                <a:cubicBezTo>
                  <a:pt x="11343" y="2366"/>
                  <a:pt x="11287" y="2313"/>
                  <a:pt x="11284" y="2270"/>
                </a:cubicBezTo>
                <a:cubicBezTo>
                  <a:pt x="11284" y="2271"/>
                  <a:pt x="11344" y="2231"/>
                  <a:pt x="11284" y="2226"/>
                </a:cubicBezTo>
                <a:cubicBezTo>
                  <a:pt x="11243" y="2288"/>
                  <a:pt x="11208" y="2352"/>
                  <a:pt x="11284" y="2403"/>
                </a:cubicBezTo>
                <a:close/>
                <a:moveTo>
                  <a:pt x="11167" y="2292"/>
                </a:moveTo>
                <a:cubicBezTo>
                  <a:pt x="11176" y="2234"/>
                  <a:pt x="11126" y="2220"/>
                  <a:pt x="11050" y="2226"/>
                </a:cubicBezTo>
                <a:cubicBezTo>
                  <a:pt x="11041" y="2284"/>
                  <a:pt x="11091" y="2298"/>
                  <a:pt x="11167" y="2292"/>
                </a:cubicBezTo>
                <a:close/>
                <a:moveTo>
                  <a:pt x="9614" y="2292"/>
                </a:moveTo>
                <a:cubicBezTo>
                  <a:pt x="9629" y="2310"/>
                  <a:pt x="9681" y="2273"/>
                  <a:pt x="9673" y="2249"/>
                </a:cubicBezTo>
                <a:cubicBezTo>
                  <a:pt x="9676" y="2262"/>
                  <a:pt x="9623" y="2223"/>
                  <a:pt x="9643" y="2226"/>
                </a:cubicBezTo>
                <a:cubicBezTo>
                  <a:pt x="9601" y="2220"/>
                  <a:pt x="9643" y="2250"/>
                  <a:pt x="9643" y="2249"/>
                </a:cubicBezTo>
                <a:cubicBezTo>
                  <a:pt x="9643" y="2259"/>
                  <a:pt x="9611" y="2289"/>
                  <a:pt x="9614" y="2292"/>
                </a:cubicBezTo>
                <a:close/>
                <a:moveTo>
                  <a:pt x="24884" y="2292"/>
                </a:moveTo>
                <a:cubicBezTo>
                  <a:pt x="24775" y="2298"/>
                  <a:pt x="24971" y="2347"/>
                  <a:pt x="24943" y="2292"/>
                </a:cubicBezTo>
                <a:cubicBezTo>
                  <a:pt x="24863" y="2308"/>
                  <a:pt x="24964" y="2189"/>
                  <a:pt x="24884" y="2204"/>
                </a:cubicBezTo>
                <a:cubicBezTo>
                  <a:pt x="24850" y="2237"/>
                  <a:pt x="24850" y="2259"/>
                  <a:pt x="24884" y="2292"/>
                </a:cubicBezTo>
                <a:close/>
                <a:moveTo>
                  <a:pt x="14450" y="2249"/>
                </a:moveTo>
                <a:cubicBezTo>
                  <a:pt x="14407" y="2237"/>
                  <a:pt x="14376" y="2216"/>
                  <a:pt x="14333" y="2204"/>
                </a:cubicBezTo>
                <a:cubicBezTo>
                  <a:pt x="14278" y="2277"/>
                  <a:pt x="14438" y="2297"/>
                  <a:pt x="14450" y="2249"/>
                </a:cubicBezTo>
                <a:close/>
                <a:moveTo>
                  <a:pt x="32035" y="2226"/>
                </a:moveTo>
                <a:cubicBezTo>
                  <a:pt x="32086" y="2228"/>
                  <a:pt x="32111" y="2210"/>
                  <a:pt x="32124" y="2183"/>
                </a:cubicBezTo>
                <a:cubicBezTo>
                  <a:pt x="32077" y="2184"/>
                  <a:pt x="32022" y="2179"/>
                  <a:pt x="32035" y="2226"/>
                </a:cubicBezTo>
                <a:close/>
                <a:moveTo>
                  <a:pt x="30980" y="2204"/>
                </a:moveTo>
                <a:cubicBezTo>
                  <a:pt x="30862" y="2128"/>
                  <a:pt x="30911" y="2275"/>
                  <a:pt x="30980" y="2204"/>
                </a:cubicBezTo>
                <a:close/>
                <a:moveTo>
                  <a:pt x="12310" y="2249"/>
                </a:moveTo>
                <a:cubicBezTo>
                  <a:pt x="12210" y="2225"/>
                  <a:pt x="12392" y="2241"/>
                  <a:pt x="12340" y="2183"/>
                </a:cubicBezTo>
                <a:cubicBezTo>
                  <a:pt x="12237" y="2156"/>
                  <a:pt x="12238" y="2331"/>
                  <a:pt x="12310" y="2249"/>
                </a:cubicBezTo>
                <a:close/>
                <a:moveTo>
                  <a:pt x="10639" y="2226"/>
                </a:moveTo>
                <a:cubicBezTo>
                  <a:pt x="10659" y="2226"/>
                  <a:pt x="10678" y="2226"/>
                  <a:pt x="10698" y="2226"/>
                </a:cubicBezTo>
                <a:cubicBezTo>
                  <a:pt x="10698" y="2211"/>
                  <a:pt x="10698" y="2196"/>
                  <a:pt x="10698" y="2183"/>
                </a:cubicBezTo>
                <a:cubicBezTo>
                  <a:pt x="10678" y="2183"/>
                  <a:pt x="10659" y="2183"/>
                  <a:pt x="10639" y="2183"/>
                </a:cubicBezTo>
                <a:cubicBezTo>
                  <a:pt x="10639" y="2196"/>
                  <a:pt x="10639" y="2211"/>
                  <a:pt x="10639" y="2226"/>
                </a:cubicBezTo>
                <a:close/>
                <a:moveTo>
                  <a:pt x="10610" y="2183"/>
                </a:moveTo>
                <a:cubicBezTo>
                  <a:pt x="10567" y="2186"/>
                  <a:pt x="10502" y="2174"/>
                  <a:pt x="10493" y="2204"/>
                </a:cubicBezTo>
                <a:cubicBezTo>
                  <a:pt x="10532" y="2232"/>
                  <a:pt x="10602" y="2234"/>
                  <a:pt x="10610" y="2183"/>
                </a:cubicBezTo>
                <a:close/>
                <a:moveTo>
                  <a:pt x="8852" y="2447"/>
                </a:moveTo>
                <a:cubicBezTo>
                  <a:pt x="8912" y="2466"/>
                  <a:pt x="8963" y="2374"/>
                  <a:pt x="8910" y="2381"/>
                </a:cubicBezTo>
                <a:cubicBezTo>
                  <a:pt x="8904" y="2397"/>
                  <a:pt x="8886" y="2406"/>
                  <a:pt x="8852" y="2403"/>
                </a:cubicBezTo>
                <a:cubicBezTo>
                  <a:pt x="8852" y="2381"/>
                  <a:pt x="8828" y="2376"/>
                  <a:pt x="8823" y="2358"/>
                </a:cubicBezTo>
                <a:cubicBezTo>
                  <a:pt x="8768" y="2306"/>
                  <a:pt x="8885" y="2211"/>
                  <a:pt x="8764" y="2183"/>
                </a:cubicBezTo>
                <a:cubicBezTo>
                  <a:pt x="8760" y="2264"/>
                  <a:pt x="8721" y="2238"/>
                  <a:pt x="8646" y="2226"/>
                </a:cubicBezTo>
                <a:cubicBezTo>
                  <a:pt x="8650" y="2308"/>
                  <a:pt x="8689" y="2282"/>
                  <a:pt x="8764" y="2270"/>
                </a:cubicBezTo>
                <a:cubicBezTo>
                  <a:pt x="8794" y="2429"/>
                  <a:pt x="8719" y="2332"/>
                  <a:pt x="8676" y="2381"/>
                </a:cubicBezTo>
                <a:cubicBezTo>
                  <a:pt x="8699" y="2385"/>
                  <a:pt x="8709" y="2399"/>
                  <a:pt x="8705" y="2424"/>
                </a:cubicBezTo>
                <a:cubicBezTo>
                  <a:pt x="8780" y="2448"/>
                  <a:pt x="8856" y="2349"/>
                  <a:pt x="8852" y="2447"/>
                </a:cubicBezTo>
                <a:close/>
                <a:moveTo>
                  <a:pt x="34556" y="2204"/>
                </a:moveTo>
                <a:cubicBezTo>
                  <a:pt x="34592" y="2208"/>
                  <a:pt x="34574" y="2229"/>
                  <a:pt x="34556" y="2249"/>
                </a:cubicBezTo>
                <a:cubicBezTo>
                  <a:pt x="34629" y="2267"/>
                  <a:pt x="34759" y="2243"/>
                  <a:pt x="34761" y="2315"/>
                </a:cubicBezTo>
                <a:cubicBezTo>
                  <a:pt x="34722" y="2307"/>
                  <a:pt x="34706" y="2283"/>
                  <a:pt x="34644" y="2292"/>
                </a:cubicBezTo>
                <a:cubicBezTo>
                  <a:pt x="34644" y="2329"/>
                  <a:pt x="34644" y="2366"/>
                  <a:pt x="34644" y="2403"/>
                </a:cubicBezTo>
                <a:cubicBezTo>
                  <a:pt x="34770" y="2394"/>
                  <a:pt x="34851" y="2352"/>
                  <a:pt x="34937" y="2315"/>
                </a:cubicBezTo>
                <a:cubicBezTo>
                  <a:pt x="34952" y="2340"/>
                  <a:pt x="34968" y="2364"/>
                  <a:pt x="34996" y="2381"/>
                </a:cubicBezTo>
                <a:cubicBezTo>
                  <a:pt x="35019" y="2331"/>
                  <a:pt x="35058" y="2295"/>
                  <a:pt x="35055" y="2226"/>
                </a:cubicBezTo>
                <a:cubicBezTo>
                  <a:pt x="34950" y="2208"/>
                  <a:pt x="34879" y="2290"/>
                  <a:pt x="34850" y="2204"/>
                </a:cubicBezTo>
                <a:cubicBezTo>
                  <a:pt x="34884" y="2201"/>
                  <a:pt x="34933" y="2208"/>
                  <a:pt x="34937" y="2183"/>
                </a:cubicBezTo>
                <a:cubicBezTo>
                  <a:pt x="34875" y="2138"/>
                  <a:pt x="34772" y="2187"/>
                  <a:pt x="34732" y="2226"/>
                </a:cubicBezTo>
                <a:cubicBezTo>
                  <a:pt x="34734" y="2145"/>
                  <a:pt x="34586" y="2150"/>
                  <a:pt x="34556" y="2204"/>
                </a:cubicBezTo>
                <a:close/>
                <a:moveTo>
                  <a:pt x="32417" y="2204"/>
                </a:moveTo>
                <a:cubicBezTo>
                  <a:pt x="32436" y="2204"/>
                  <a:pt x="32455" y="2204"/>
                  <a:pt x="32476" y="2204"/>
                </a:cubicBezTo>
                <a:cubicBezTo>
                  <a:pt x="32476" y="2190"/>
                  <a:pt x="32476" y="2175"/>
                  <a:pt x="32476" y="2161"/>
                </a:cubicBezTo>
                <a:cubicBezTo>
                  <a:pt x="32455" y="2161"/>
                  <a:pt x="32436" y="2161"/>
                  <a:pt x="32417" y="2161"/>
                </a:cubicBezTo>
                <a:cubicBezTo>
                  <a:pt x="32417" y="2175"/>
                  <a:pt x="32417" y="2190"/>
                  <a:pt x="32417" y="2204"/>
                </a:cubicBezTo>
                <a:close/>
                <a:moveTo>
                  <a:pt x="32182" y="2161"/>
                </a:moveTo>
                <a:cubicBezTo>
                  <a:pt x="32177" y="2208"/>
                  <a:pt x="32206" y="2230"/>
                  <a:pt x="32270" y="2226"/>
                </a:cubicBezTo>
                <a:cubicBezTo>
                  <a:pt x="32275" y="2178"/>
                  <a:pt x="32246" y="2156"/>
                  <a:pt x="32182" y="2161"/>
                </a:cubicBezTo>
                <a:close/>
                <a:moveTo>
                  <a:pt x="32153" y="2226"/>
                </a:moveTo>
                <a:cubicBezTo>
                  <a:pt x="32137" y="2315"/>
                  <a:pt x="32323" y="2259"/>
                  <a:pt x="32329" y="2226"/>
                </a:cubicBezTo>
                <a:cubicBezTo>
                  <a:pt x="32243" y="2246"/>
                  <a:pt x="32238" y="2246"/>
                  <a:pt x="32153" y="2226"/>
                </a:cubicBezTo>
                <a:close/>
                <a:moveTo>
                  <a:pt x="30658" y="2226"/>
                </a:moveTo>
                <a:cubicBezTo>
                  <a:pt x="30660" y="2213"/>
                  <a:pt x="30663" y="2200"/>
                  <a:pt x="30688" y="2204"/>
                </a:cubicBezTo>
                <a:cubicBezTo>
                  <a:pt x="30685" y="2177"/>
                  <a:pt x="30679" y="2152"/>
                  <a:pt x="30629" y="2161"/>
                </a:cubicBezTo>
                <a:cubicBezTo>
                  <a:pt x="30633" y="2186"/>
                  <a:pt x="30624" y="2223"/>
                  <a:pt x="30658" y="2226"/>
                </a:cubicBezTo>
                <a:close/>
                <a:moveTo>
                  <a:pt x="31069" y="2204"/>
                </a:moveTo>
                <a:cubicBezTo>
                  <a:pt x="31073" y="2156"/>
                  <a:pt x="31045" y="2134"/>
                  <a:pt x="30980" y="2138"/>
                </a:cubicBezTo>
                <a:cubicBezTo>
                  <a:pt x="30975" y="2186"/>
                  <a:pt x="31004" y="2208"/>
                  <a:pt x="31069" y="2204"/>
                </a:cubicBezTo>
                <a:close/>
                <a:moveTo>
                  <a:pt x="30776" y="2138"/>
                </a:moveTo>
                <a:cubicBezTo>
                  <a:pt x="30752" y="2271"/>
                  <a:pt x="30910" y="2153"/>
                  <a:pt x="30776" y="2138"/>
                </a:cubicBezTo>
                <a:close/>
                <a:moveTo>
                  <a:pt x="30453" y="2161"/>
                </a:moveTo>
                <a:cubicBezTo>
                  <a:pt x="30438" y="2169"/>
                  <a:pt x="30459" y="2210"/>
                  <a:pt x="30423" y="2204"/>
                </a:cubicBezTo>
                <a:cubicBezTo>
                  <a:pt x="30422" y="2190"/>
                  <a:pt x="30419" y="2178"/>
                  <a:pt x="30394" y="2183"/>
                </a:cubicBezTo>
                <a:cubicBezTo>
                  <a:pt x="30366" y="2262"/>
                  <a:pt x="30510" y="2213"/>
                  <a:pt x="30570" y="2226"/>
                </a:cubicBezTo>
                <a:cubicBezTo>
                  <a:pt x="30574" y="2171"/>
                  <a:pt x="30626" y="2157"/>
                  <a:pt x="30540" y="2138"/>
                </a:cubicBezTo>
                <a:cubicBezTo>
                  <a:pt x="30549" y="2177"/>
                  <a:pt x="30477" y="2145"/>
                  <a:pt x="30453" y="2161"/>
                </a:cubicBezTo>
                <a:close/>
                <a:moveTo>
                  <a:pt x="28167" y="2161"/>
                </a:moveTo>
                <a:cubicBezTo>
                  <a:pt x="28130" y="2159"/>
                  <a:pt x="28127" y="2132"/>
                  <a:pt x="28079" y="2138"/>
                </a:cubicBezTo>
                <a:cubicBezTo>
                  <a:pt x="28034" y="2192"/>
                  <a:pt x="28178" y="2203"/>
                  <a:pt x="28167" y="2161"/>
                </a:cubicBezTo>
                <a:close/>
                <a:moveTo>
                  <a:pt x="23917" y="2161"/>
                </a:moveTo>
                <a:cubicBezTo>
                  <a:pt x="23799" y="2082"/>
                  <a:pt x="23848" y="2231"/>
                  <a:pt x="23917" y="2161"/>
                </a:cubicBezTo>
                <a:close/>
                <a:moveTo>
                  <a:pt x="34967" y="2183"/>
                </a:moveTo>
                <a:cubicBezTo>
                  <a:pt x="34996" y="2183"/>
                  <a:pt x="35026" y="2183"/>
                  <a:pt x="35055" y="2183"/>
                </a:cubicBezTo>
                <a:cubicBezTo>
                  <a:pt x="35060" y="2134"/>
                  <a:pt x="35031" y="2113"/>
                  <a:pt x="34967" y="2116"/>
                </a:cubicBezTo>
                <a:cubicBezTo>
                  <a:pt x="34967" y="2138"/>
                  <a:pt x="34967" y="2161"/>
                  <a:pt x="34967" y="2183"/>
                </a:cubicBezTo>
                <a:close/>
                <a:moveTo>
                  <a:pt x="32563" y="2249"/>
                </a:moveTo>
                <a:cubicBezTo>
                  <a:pt x="32508" y="2253"/>
                  <a:pt x="32499" y="2223"/>
                  <a:pt x="32446" y="2226"/>
                </a:cubicBezTo>
                <a:cubicBezTo>
                  <a:pt x="32417" y="2270"/>
                  <a:pt x="32396" y="2321"/>
                  <a:pt x="32329" y="2336"/>
                </a:cubicBezTo>
                <a:cubicBezTo>
                  <a:pt x="32311" y="2258"/>
                  <a:pt x="32141" y="2307"/>
                  <a:pt x="32153" y="2381"/>
                </a:cubicBezTo>
                <a:cubicBezTo>
                  <a:pt x="32217" y="2394"/>
                  <a:pt x="32246" y="2318"/>
                  <a:pt x="32241" y="2403"/>
                </a:cubicBezTo>
                <a:cubicBezTo>
                  <a:pt x="32321" y="2418"/>
                  <a:pt x="32300" y="2358"/>
                  <a:pt x="32358" y="2358"/>
                </a:cubicBezTo>
                <a:cubicBezTo>
                  <a:pt x="32370" y="2423"/>
                  <a:pt x="32530" y="2376"/>
                  <a:pt x="32563" y="2424"/>
                </a:cubicBezTo>
                <a:cubicBezTo>
                  <a:pt x="32514" y="2490"/>
                  <a:pt x="32364" y="2480"/>
                  <a:pt x="32241" y="2490"/>
                </a:cubicBezTo>
                <a:cubicBezTo>
                  <a:pt x="32256" y="2559"/>
                  <a:pt x="32172" y="2580"/>
                  <a:pt x="32270" y="2601"/>
                </a:cubicBezTo>
                <a:cubicBezTo>
                  <a:pt x="32200" y="2493"/>
                  <a:pt x="32521" y="2464"/>
                  <a:pt x="32476" y="2579"/>
                </a:cubicBezTo>
                <a:cubicBezTo>
                  <a:pt x="32417" y="2579"/>
                  <a:pt x="32438" y="2519"/>
                  <a:pt x="32358" y="2534"/>
                </a:cubicBezTo>
                <a:cubicBezTo>
                  <a:pt x="32368" y="2586"/>
                  <a:pt x="32388" y="2629"/>
                  <a:pt x="32446" y="2644"/>
                </a:cubicBezTo>
                <a:cubicBezTo>
                  <a:pt x="32443" y="2606"/>
                  <a:pt x="32475" y="2594"/>
                  <a:pt x="32534" y="2601"/>
                </a:cubicBezTo>
                <a:cubicBezTo>
                  <a:pt x="32527" y="2633"/>
                  <a:pt x="32485" y="2638"/>
                  <a:pt x="32476" y="2667"/>
                </a:cubicBezTo>
                <a:cubicBezTo>
                  <a:pt x="32592" y="2680"/>
                  <a:pt x="32559" y="2583"/>
                  <a:pt x="32680" y="2601"/>
                </a:cubicBezTo>
                <a:cubicBezTo>
                  <a:pt x="32680" y="2556"/>
                  <a:pt x="32680" y="2512"/>
                  <a:pt x="32680" y="2468"/>
                </a:cubicBezTo>
                <a:cubicBezTo>
                  <a:pt x="32646" y="2465"/>
                  <a:pt x="32598" y="2472"/>
                  <a:pt x="32593" y="2447"/>
                </a:cubicBezTo>
                <a:cubicBezTo>
                  <a:pt x="32615" y="2442"/>
                  <a:pt x="32627" y="2428"/>
                  <a:pt x="32622" y="2403"/>
                </a:cubicBezTo>
                <a:cubicBezTo>
                  <a:pt x="32656" y="2399"/>
                  <a:pt x="32705" y="2406"/>
                  <a:pt x="32710" y="2381"/>
                </a:cubicBezTo>
                <a:cubicBezTo>
                  <a:pt x="32680" y="2358"/>
                  <a:pt x="32650" y="2337"/>
                  <a:pt x="32622" y="2315"/>
                </a:cubicBezTo>
                <a:cubicBezTo>
                  <a:pt x="32707" y="2302"/>
                  <a:pt x="32577" y="2280"/>
                  <a:pt x="32593" y="2249"/>
                </a:cubicBezTo>
                <a:cubicBezTo>
                  <a:pt x="32643" y="2250"/>
                  <a:pt x="32668" y="2231"/>
                  <a:pt x="32680" y="2204"/>
                </a:cubicBezTo>
                <a:cubicBezTo>
                  <a:pt x="32639" y="2199"/>
                  <a:pt x="32647" y="2156"/>
                  <a:pt x="32622" y="2138"/>
                </a:cubicBezTo>
                <a:cubicBezTo>
                  <a:pt x="32581" y="2129"/>
                  <a:pt x="32534" y="2171"/>
                  <a:pt x="32534" y="2138"/>
                </a:cubicBezTo>
                <a:cubicBezTo>
                  <a:pt x="32534" y="2098"/>
                  <a:pt x="32411" y="2108"/>
                  <a:pt x="32417" y="2138"/>
                </a:cubicBezTo>
                <a:cubicBezTo>
                  <a:pt x="32533" y="2124"/>
                  <a:pt x="32547" y="2187"/>
                  <a:pt x="32563" y="2249"/>
                </a:cubicBezTo>
                <a:close/>
                <a:moveTo>
                  <a:pt x="13981" y="2183"/>
                </a:moveTo>
                <a:cubicBezTo>
                  <a:pt x="14001" y="2123"/>
                  <a:pt x="13921" y="2139"/>
                  <a:pt x="13893" y="2116"/>
                </a:cubicBezTo>
                <a:cubicBezTo>
                  <a:pt x="13888" y="2164"/>
                  <a:pt x="13917" y="2186"/>
                  <a:pt x="13981" y="2183"/>
                </a:cubicBezTo>
                <a:close/>
                <a:moveTo>
                  <a:pt x="36901" y="2094"/>
                </a:moveTo>
                <a:cubicBezTo>
                  <a:pt x="36872" y="2094"/>
                  <a:pt x="36843" y="2094"/>
                  <a:pt x="36813" y="2094"/>
                </a:cubicBezTo>
                <a:cubicBezTo>
                  <a:pt x="36790" y="2099"/>
                  <a:pt x="36755" y="2094"/>
                  <a:pt x="36754" y="2116"/>
                </a:cubicBezTo>
                <a:cubicBezTo>
                  <a:pt x="36797" y="2104"/>
                  <a:pt x="36906" y="2143"/>
                  <a:pt x="36901" y="2094"/>
                </a:cubicBezTo>
                <a:close/>
                <a:moveTo>
                  <a:pt x="34057" y="2204"/>
                </a:moveTo>
                <a:cubicBezTo>
                  <a:pt x="34181" y="2176"/>
                  <a:pt x="34303" y="2262"/>
                  <a:pt x="34322" y="2183"/>
                </a:cubicBezTo>
                <a:cubicBezTo>
                  <a:pt x="34198" y="2177"/>
                  <a:pt x="34224" y="2099"/>
                  <a:pt x="34146" y="2094"/>
                </a:cubicBezTo>
                <a:cubicBezTo>
                  <a:pt x="34152" y="2094"/>
                  <a:pt x="34117" y="2138"/>
                  <a:pt x="34117" y="2138"/>
                </a:cubicBezTo>
                <a:cubicBezTo>
                  <a:pt x="34114" y="2150"/>
                  <a:pt x="34159" y="2139"/>
                  <a:pt x="34117" y="2161"/>
                </a:cubicBezTo>
                <a:cubicBezTo>
                  <a:pt x="34091" y="2174"/>
                  <a:pt x="34029" y="2151"/>
                  <a:pt x="34000" y="2161"/>
                </a:cubicBezTo>
                <a:cubicBezTo>
                  <a:pt x="33961" y="2171"/>
                  <a:pt x="33960" y="2240"/>
                  <a:pt x="33912" y="2226"/>
                </a:cubicBezTo>
                <a:cubicBezTo>
                  <a:pt x="33872" y="2173"/>
                  <a:pt x="33823" y="2265"/>
                  <a:pt x="33794" y="2204"/>
                </a:cubicBezTo>
                <a:cubicBezTo>
                  <a:pt x="33830" y="2202"/>
                  <a:pt x="33864" y="2198"/>
                  <a:pt x="33853" y="2161"/>
                </a:cubicBezTo>
                <a:cubicBezTo>
                  <a:pt x="33761" y="2148"/>
                  <a:pt x="33612" y="2177"/>
                  <a:pt x="33589" y="2161"/>
                </a:cubicBezTo>
                <a:cubicBezTo>
                  <a:pt x="33546" y="2128"/>
                  <a:pt x="33553" y="2157"/>
                  <a:pt x="33501" y="2161"/>
                </a:cubicBezTo>
                <a:cubicBezTo>
                  <a:pt x="33503" y="2161"/>
                  <a:pt x="33448" y="2116"/>
                  <a:pt x="33442" y="2161"/>
                </a:cubicBezTo>
                <a:cubicBezTo>
                  <a:pt x="33494" y="2180"/>
                  <a:pt x="33589" y="2168"/>
                  <a:pt x="33619" y="2204"/>
                </a:cubicBezTo>
                <a:cubicBezTo>
                  <a:pt x="33580" y="2204"/>
                  <a:pt x="33592" y="2243"/>
                  <a:pt x="33560" y="2249"/>
                </a:cubicBezTo>
                <a:cubicBezTo>
                  <a:pt x="33513" y="2246"/>
                  <a:pt x="33537" y="2192"/>
                  <a:pt x="33472" y="2204"/>
                </a:cubicBezTo>
                <a:cubicBezTo>
                  <a:pt x="33525" y="2252"/>
                  <a:pt x="33463" y="2301"/>
                  <a:pt x="33472" y="2315"/>
                </a:cubicBezTo>
                <a:cubicBezTo>
                  <a:pt x="33480" y="2325"/>
                  <a:pt x="33542" y="2310"/>
                  <a:pt x="33530" y="2336"/>
                </a:cubicBezTo>
                <a:cubicBezTo>
                  <a:pt x="33457" y="2382"/>
                  <a:pt x="33443" y="2283"/>
                  <a:pt x="33384" y="2292"/>
                </a:cubicBezTo>
                <a:cubicBezTo>
                  <a:pt x="33383" y="2292"/>
                  <a:pt x="33326" y="2363"/>
                  <a:pt x="33326" y="2315"/>
                </a:cubicBezTo>
                <a:cubicBezTo>
                  <a:pt x="33326" y="2278"/>
                  <a:pt x="33243" y="2302"/>
                  <a:pt x="33237" y="2270"/>
                </a:cubicBezTo>
                <a:cubicBezTo>
                  <a:pt x="33293" y="2229"/>
                  <a:pt x="33290" y="2283"/>
                  <a:pt x="33384" y="2270"/>
                </a:cubicBezTo>
                <a:cubicBezTo>
                  <a:pt x="33451" y="2194"/>
                  <a:pt x="33324" y="2126"/>
                  <a:pt x="33267" y="2204"/>
                </a:cubicBezTo>
                <a:cubicBezTo>
                  <a:pt x="33313" y="2206"/>
                  <a:pt x="33369" y="2201"/>
                  <a:pt x="33355" y="2249"/>
                </a:cubicBezTo>
                <a:cubicBezTo>
                  <a:pt x="33281" y="2252"/>
                  <a:pt x="33264" y="2215"/>
                  <a:pt x="33208" y="2204"/>
                </a:cubicBezTo>
                <a:cubicBezTo>
                  <a:pt x="33213" y="2267"/>
                  <a:pt x="33027" y="2186"/>
                  <a:pt x="33033" y="2249"/>
                </a:cubicBezTo>
                <a:cubicBezTo>
                  <a:pt x="33096" y="2244"/>
                  <a:pt x="33126" y="2267"/>
                  <a:pt x="33120" y="2315"/>
                </a:cubicBezTo>
                <a:cubicBezTo>
                  <a:pt x="33120" y="2403"/>
                  <a:pt x="32885" y="2314"/>
                  <a:pt x="32885" y="2403"/>
                </a:cubicBezTo>
                <a:cubicBezTo>
                  <a:pt x="32960" y="2413"/>
                  <a:pt x="33014" y="2384"/>
                  <a:pt x="33062" y="2381"/>
                </a:cubicBezTo>
                <a:cubicBezTo>
                  <a:pt x="33091" y="2378"/>
                  <a:pt x="33096" y="2401"/>
                  <a:pt x="33120" y="2403"/>
                </a:cubicBezTo>
                <a:cubicBezTo>
                  <a:pt x="33113" y="2402"/>
                  <a:pt x="33134" y="2382"/>
                  <a:pt x="33149" y="2381"/>
                </a:cubicBezTo>
                <a:cubicBezTo>
                  <a:pt x="33195" y="2376"/>
                  <a:pt x="33177" y="2409"/>
                  <a:pt x="33208" y="2381"/>
                </a:cubicBezTo>
                <a:cubicBezTo>
                  <a:pt x="33223" y="2366"/>
                  <a:pt x="33338" y="2386"/>
                  <a:pt x="33326" y="2403"/>
                </a:cubicBezTo>
                <a:cubicBezTo>
                  <a:pt x="33356" y="2484"/>
                  <a:pt x="33227" y="2445"/>
                  <a:pt x="33208" y="2490"/>
                </a:cubicBezTo>
                <a:cubicBezTo>
                  <a:pt x="33258" y="2490"/>
                  <a:pt x="33283" y="2507"/>
                  <a:pt x="33296" y="2534"/>
                </a:cubicBezTo>
                <a:cubicBezTo>
                  <a:pt x="33257" y="2534"/>
                  <a:pt x="33218" y="2534"/>
                  <a:pt x="33179" y="2534"/>
                </a:cubicBezTo>
                <a:cubicBezTo>
                  <a:pt x="33163" y="2502"/>
                  <a:pt x="33213" y="2421"/>
                  <a:pt x="33149" y="2424"/>
                </a:cubicBezTo>
                <a:cubicBezTo>
                  <a:pt x="33162" y="2507"/>
                  <a:pt x="32966" y="2433"/>
                  <a:pt x="32944" y="2490"/>
                </a:cubicBezTo>
                <a:cubicBezTo>
                  <a:pt x="32989" y="2501"/>
                  <a:pt x="33036" y="2557"/>
                  <a:pt x="33033" y="2579"/>
                </a:cubicBezTo>
                <a:cubicBezTo>
                  <a:pt x="33032" y="2583"/>
                  <a:pt x="32950" y="2575"/>
                  <a:pt x="32944" y="2579"/>
                </a:cubicBezTo>
                <a:cubicBezTo>
                  <a:pt x="32920" y="2595"/>
                  <a:pt x="32962" y="2667"/>
                  <a:pt x="32944" y="2688"/>
                </a:cubicBezTo>
                <a:cubicBezTo>
                  <a:pt x="33049" y="2707"/>
                  <a:pt x="33086" y="2638"/>
                  <a:pt x="33149" y="2688"/>
                </a:cubicBezTo>
                <a:cubicBezTo>
                  <a:pt x="33149" y="2667"/>
                  <a:pt x="33173" y="2663"/>
                  <a:pt x="33179" y="2644"/>
                </a:cubicBezTo>
                <a:cubicBezTo>
                  <a:pt x="33182" y="2620"/>
                  <a:pt x="33136" y="2610"/>
                  <a:pt x="33179" y="2601"/>
                </a:cubicBezTo>
                <a:cubicBezTo>
                  <a:pt x="33234" y="2595"/>
                  <a:pt x="33213" y="2649"/>
                  <a:pt x="33237" y="2667"/>
                </a:cubicBezTo>
                <a:cubicBezTo>
                  <a:pt x="33246" y="2674"/>
                  <a:pt x="33284" y="2663"/>
                  <a:pt x="33296" y="2667"/>
                </a:cubicBezTo>
                <a:cubicBezTo>
                  <a:pt x="33314" y="2673"/>
                  <a:pt x="33320" y="2715"/>
                  <a:pt x="33355" y="2710"/>
                </a:cubicBezTo>
                <a:cubicBezTo>
                  <a:pt x="33406" y="2664"/>
                  <a:pt x="33421" y="2646"/>
                  <a:pt x="33384" y="2579"/>
                </a:cubicBezTo>
                <a:cubicBezTo>
                  <a:pt x="33423" y="2579"/>
                  <a:pt x="33462" y="2579"/>
                  <a:pt x="33501" y="2579"/>
                </a:cubicBezTo>
                <a:cubicBezTo>
                  <a:pt x="33500" y="2646"/>
                  <a:pt x="33484" y="2723"/>
                  <a:pt x="33589" y="2710"/>
                </a:cubicBezTo>
                <a:cubicBezTo>
                  <a:pt x="33669" y="2671"/>
                  <a:pt x="33553" y="2598"/>
                  <a:pt x="33619" y="2601"/>
                </a:cubicBezTo>
                <a:cubicBezTo>
                  <a:pt x="33661" y="2627"/>
                  <a:pt x="33663" y="2685"/>
                  <a:pt x="33706" y="2710"/>
                </a:cubicBezTo>
                <a:cubicBezTo>
                  <a:pt x="33755" y="2710"/>
                  <a:pt x="33804" y="2710"/>
                  <a:pt x="33853" y="2710"/>
                </a:cubicBezTo>
                <a:cubicBezTo>
                  <a:pt x="33864" y="2667"/>
                  <a:pt x="33811" y="2668"/>
                  <a:pt x="33794" y="2644"/>
                </a:cubicBezTo>
                <a:cubicBezTo>
                  <a:pt x="33763" y="2601"/>
                  <a:pt x="33733" y="2510"/>
                  <a:pt x="33765" y="2512"/>
                </a:cubicBezTo>
                <a:cubicBezTo>
                  <a:pt x="33785" y="2556"/>
                  <a:pt x="33940" y="2499"/>
                  <a:pt x="33912" y="2579"/>
                </a:cubicBezTo>
                <a:cubicBezTo>
                  <a:pt x="33857" y="2599"/>
                  <a:pt x="33814" y="2512"/>
                  <a:pt x="33794" y="2579"/>
                </a:cubicBezTo>
                <a:cubicBezTo>
                  <a:pt x="33916" y="2583"/>
                  <a:pt x="33886" y="2701"/>
                  <a:pt x="34029" y="2688"/>
                </a:cubicBezTo>
                <a:cubicBezTo>
                  <a:pt x="34105" y="2650"/>
                  <a:pt x="33989" y="2605"/>
                  <a:pt x="34057" y="2601"/>
                </a:cubicBezTo>
                <a:cubicBezTo>
                  <a:pt x="34096" y="2572"/>
                  <a:pt x="34166" y="2572"/>
                  <a:pt x="34205" y="2601"/>
                </a:cubicBezTo>
                <a:cubicBezTo>
                  <a:pt x="34214" y="2557"/>
                  <a:pt x="34165" y="2557"/>
                  <a:pt x="34146" y="2534"/>
                </a:cubicBezTo>
                <a:cubicBezTo>
                  <a:pt x="34198" y="2494"/>
                  <a:pt x="34237" y="2540"/>
                  <a:pt x="34264" y="2579"/>
                </a:cubicBezTo>
                <a:cubicBezTo>
                  <a:pt x="34361" y="2556"/>
                  <a:pt x="34359" y="2608"/>
                  <a:pt x="34351" y="2667"/>
                </a:cubicBezTo>
                <a:cubicBezTo>
                  <a:pt x="34443" y="2670"/>
                  <a:pt x="34452" y="2610"/>
                  <a:pt x="34468" y="2556"/>
                </a:cubicBezTo>
                <a:cubicBezTo>
                  <a:pt x="34406" y="2557"/>
                  <a:pt x="34341" y="2554"/>
                  <a:pt x="34322" y="2512"/>
                </a:cubicBezTo>
                <a:cubicBezTo>
                  <a:pt x="34318" y="2504"/>
                  <a:pt x="34330" y="2474"/>
                  <a:pt x="34322" y="2468"/>
                </a:cubicBezTo>
                <a:cubicBezTo>
                  <a:pt x="34301" y="2454"/>
                  <a:pt x="34228" y="2481"/>
                  <a:pt x="34235" y="2447"/>
                </a:cubicBezTo>
                <a:cubicBezTo>
                  <a:pt x="33911" y="2457"/>
                  <a:pt x="33911" y="2462"/>
                  <a:pt x="33560" y="2468"/>
                </a:cubicBezTo>
                <a:cubicBezTo>
                  <a:pt x="33553" y="2437"/>
                  <a:pt x="33511" y="2432"/>
                  <a:pt x="33501" y="2403"/>
                </a:cubicBezTo>
                <a:cubicBezTo>
                  <a:pt x="33584" y="2420"/>
                  <a:pt x="33577" y="2372"/>
                  <a:pt x="33648" y="2381"/>
                </a:cubicBezTo>
                <a:cubicBezTo>
                  <a:pt x="33690" y="2414"/>
                  <a:pt x="33798" y="2400"/>
                  <a:pt x="33882" y="2403"/>
                </a:cubicBezTo>
                <a:cubicBezTo>
                  <a:pt x="33882" y="2424"/>
                  <a:pt x="33934" y="2430"/>
                  <a:pt x="33941" y="2403"/>
                </a:cubicBezTo>
                <a:cubicBezTo>
                  <a:pt x="33918" y="2397"/>
                  <a:pt x="33883" y="2402"/>
                  <a:pt x="33882" y="2381"/>
                </a:cubicBezTo>
                <a:cubicBezTo>
                  <a:pt x="33972" y="2354"/>
                  <a:pt x="33985" y="2423"/>
                  <a:pt x="34000" y="2424"/>
                </a:cubicBezTo>
                <a:cubicBezTo>
                  <a:pt x="34050" y="2432"/>
                  <a:pt x="34069" y="2405"/>
                  <a:pt x="34117" y="2403"/>
                </a:cubicBezTo>
                <a:cubicBezTo>
                  <a:pt x="34170" y="2400"/>
                  <a:pt x="34158" y="2438"/>
                  <a:pt x="34205" y="2403"/>
                </a:cubicBezTo>
                <a:cubicBezTo>
                  <a:pt x="34223" y="2389"/>
                  <a:pt x="34260" y="2442"/>
                  <a:pt x="34292" y="2424"/>
                </a:cubicBezTo>
                <a:cubicBezTo>
                  <a:pt x="34309" y="2393"/>
                  <a:pt x="34259" y="2310"/>
                  <a:pt x="34322" y="2315"/>
                </a:cubicBezTo>
                <a:cubicBezTo>
                  <a:pt x="34381" y="2315"/>
                  <a:pt x="34439" y="2315"/>
                  <a:pt x="34498" y="2315"/>
                </a:cubicBezTo>
                <a:cubicBezTo>
                  <a:pt x="34474" y="2252"/>
                  <a:pt x="34539" y="2257"/>
                  <a:pt x="34527" y="2204"/>
                </a:cubicBezTo>
                <a:cubicBezTo>
                  <a:pt x="34471" y="2195"/>
                  <a:pt x="34453" y="2157"/>
                  <a:pt x="34381" y="2161"/>
                </a:cubicBezTo>
                <a:cubicBezTo>
                  <a:pt x="34402" y="2220"/>
                  <a:pt x="34322" y="2205"/>
                  <a:pt x="34322" y="2249"/>
                </a:cubicBezTo>
                <a:cubicBezTo>
                  <a:pt x="34338" y="2249"/>
                  <a:pt x="34355" y="2266"/>
                  <a:pt x="34322" y="2270"/>
                </a:cubicBezTo>
                <a:cubicBezTo>
                  <a:pt x="34287" y="2208"/>
                  <a:pt x="34111" y="2252"/>
                  <a:pt x="34057" y="2204"/>
                </a:cubicBezTo>
                <a:close/>
                <a:moveTo>
                  <a:pt x="33941" y="2138"/>
                </a:moveTo>
                <a:cubicBezTo>
                  <a:pt x="34040" y="2205"/>
                  <a:pt x="34030" y="2057"/>
                  <a:pt x="33941" y="2138"/>
                </a:cubicBezTo>
                <a:close/>
                <a:moveTo>
                  <a:pt x="31362" y="2116"/>
                </a:moveTo>
                <a:cubicBezTo>
                  <a:pt x="31358" y="2171"/>
                  <a:pt x="31357" y="2222"/>
                  <a:pt x="31391" y="2249"/>
                </a:cubicBezTo>
                <a:cubicBezTo>
                  <a:pt x="31361" y="2249"/>
                  <a:pt x="31353" y="2286"/>
                  <a:pt x="31391" y="2292"/>
                </a:cubicBezTo>
                <a:cubicBezTo>
                  <a:pt x="31399" y="2267"/>
                  <a:pt x="31432" y="2267"/>
                  <a:pt x="31449" y="2249"/>
                </a:cubicBezTo>
                <a:cubicBezTo>
                  <a:pt x="31472" y="2223"/>
                  <a:pt x="31454" y="2181"/>
                  <a:pt x="31508" y="2183"/>
                </a:cubicBezTo>
                <a:cubicBezTo>
                  <a:pt x="31538" y="2211"/>
                  <a:pt x="31588" y="2225"/>
                  <a:pt x="31596" y="2270"/>
                </a:cubicBezTo>
                <a:cubicBezTo>
                  <a:pt x="31718" y="2274"/>
                  <a:pt x="31758" y="2232"/>
                  <a:pt x="31830" y="2292"/>
                </a:cubicBezTo>
                <a:cubicBezTo>
                  <a:pt x="31765" y="2351"/>
                  <a:pt x="31684" y="2261"/>
                  <a:pt x="31625" y="2315"/>
                </a:cubicBezTo>
                <a:cubicBezTo>
                  <a:pt x="31625" y="2336"/>
                  <a:pt x="31625" y="2358"/>
                  <a:pt x="31625" y="2381"/>
                </a:cubicBezTo>
                <a:cubicBezTo>
                  <a:pt x="31699" y="2394"/>
                  <a:pt x="31724" y="2398"/>
                  <a:pt x="31830" y="2424"/>
                </a:cubicBezTo>
                <a:cubicBezTo>
                  <a:pt x="31823" y="2324"/>
                  <a:pt x="32082" y="2423"/>
                  <a:pt x="32124" y="2358"/>
                </a:cubicBezTo>
                <a:cubicBezTo>
                  <a:pt x="32120" y="2288"/>
                  <a:pt x="32057" y="2262"/>
                  <a:pt x="31948" y="2270"/>
                </a:cubicBezTo>
                <a:cubicBezTo>
                  <a:pt x="31943" y="2296"/>
                  <a:pt x="31953" y="2333"/>
                  <a:pt x="31919" y="2336"/>
                </a:cubicBezTo>
                <a:cubicBezTo>
                  <a:pt x="31918" y="2307"/>
                  <a:pt x="31867" y="2316"/>
                  <a:pt x="31860" y="2292"/>
                </a:cubicBezTo>
                <a:cubicBezTo>
                  <a:pt x="31893" y="2258"/>
                  <a:pt x="31944" y="2238"/>
                  <a:pt x="31976" y="2204"/>
                </a:cubicBezTo>
                <a:cubicBezTo>
                  <a:pt x="31867" y="2220"/>
                  <a:pt x="31913" y="2120"/>
                  <a:pt x="31830" y="2116"/>
                </a:cubicBezTo>
                <a:cubicBezTo>
                  <a:pt x="31795" y="2226"/>
                  <a:pt x="31683" y="2141"/>
                  <a:pt x="31567" y="2183"/>
                </a:cubicBezTo>
                <a:cubicBezTo>
                  <a:pt x="31561" y="2165"/>
                  <a:pt x="31543" y="2157"/>
                  <a:pt x="31508" y="2161"/>
                </a:cubicBezTo>
                <a:cubicBezTo>
                  <a:pt x="31510" y="2122"/>
                  <a:pt x="31486" y="2103"/>
                  <a:pt x="31449" y="2094"/>
                </a:cubicBezTo>
                <a:cubicBezTo>
                  <a:pt x="31455" y="2178"/>
                  <a:pt x="31425" y="2102"/>
                  <a:pt x="31362" y="2116"/>
                </a:cubicBezTo>
                <a:close/>
                <a:moveTo>
                  <a:pt x="27874" y="2138"/>
                </a:moveTo>
                <a:cubicBezTo>
                  <a:pt x="27893" y="2138"/>
                  <a:pt x="27913" y="2138"/>
                  <a:pt x="27932" y="2138"/>
                </a:cubicBezTo>
                <a:cubicBezTo>
                  <a:pt x="27932" y="2124"/>
                  <a:pt x="27932" y="2109"/>
                  <a:pt x="27932" y="2094"/>
                </a:cubicBezTo>
                <a:cubicBezTo>
                  <a:pt x="27913" y="2094"/>
                  <a:pt x="27893" y="2094"/>
                  <a:pt x="27874" y="2094"/>
                </a:cubicBezTo>
                <a:cubicBezTo>
                  <a:pt x="27874" y="2109"/>
                  <a:pt x="27874" y="2124"/>
                  <a:pt x="27874" y="2138"/>
                </a:cubicBezTo>
                <a:close/>
                <a:moveTo>
                  <a:pt x="27640" y="2161"/>
                </a:moveTo>
                <a:cubicBezTo>
                  <a:pt x="27668" y="2161"/>
                  <a:pt x="27698" y="2161"/>
                  <a:pt x="27727" y="2161"/>
                </a:cubicBezTo>
                <a:cubicBezTo>
                  <a:pt x="27727" y="2138"/>
                  <a:pt x="27727" y="2116"/>
                  <a:pt x="27727" y="2094"/>
                </a:cubicBezTo>
                <a:cubicBezTo>
                  <a:pt x="27698" y="2094"/>
                  <a:pt x="27668" y="2094"/>
                  <a:pt x="27640" y="2094"/>
                </a:cubicBezTo>
                <a:cubicBezTo>
                  <a:pt x="27640" y="2116"/>
                  <a:pt x="27640" y="2138"/>
                  <a:pt x="27640" y="2161"/>
                </a:cubicBezTo>
                <a:close/>
                <a:moveTo>
                  <a:pt x="36081" y="2116"/>
                </a:moveTo>
                <a:cubicBezTo>
                  <a:pt x="36111" y="2131"/>
                  <a:pt x="36191" y="2131"/>
                  <a:pt x="36227" y="2094"/>
                </a:cubicBezTo>
                <a:cubicBezTo>
                  <a:pt x="36160" y="2051"/>
                  <a:pt x="36076" y="2114"/>
                  <a:pt x="36081" y="2116"/>
                </a:cubicBezTo>
                <a:close/>
                <a:moveTo>
                  <a:pt x="13952" y="2116"/>
                </a:moveTo>
                <a:cubicBezTo>
                  <a:pt x="13971" y="2116"/>
                  <a:pt x="13990" y="2116"/>
                  <a:pt x="14010" y="2116"/>
                </a:cubicBezTo>
                <a:cubicBezTo>
                  <a:pt x="14010" y="2102"/>
                  <a:pt x="14010" y="2087"/>
                  <a:pt x="14010" y="2072"/>
                </a:cubicBezTo>
                <a:cubicBezTo>
                  <a:pt x="13990" y="2072"/>
                  <a:pt x="13971" y="2072"/>
                  <a:pt x="13952" y="2072"/>
                </a:cubicBezTo>
                <a:cubicBezTo>
                  <a:pt x="13952" y="2087"/>
                  <a:pt x="13952" y="2102"/>
                  <a:pt x="13952" y="2116"/>
                </a:cubicBezTo>
                <a:close/>
                <a:moveTo>
                  <a:pt x="12633" y="2094"/>
                </a:moveTo>
                <a:cubicBezTo>
                  <a:pt x="12493" y="2033"/>
                  <a:pt x="12562" y="2166"/>
                  <a:pt x="12633" y="2094"/>
                </a:cubicBezTo>
                <a:close/>
                <a:moveTo>
                  <a:pt x="37517" y="2116"/>
                </a:moveTo>
                <a:cubicBezTo>
                  <a:pt x="37589" y="2120"/>
                  <a:pt x="37638" y="2105"/>
                  <a:pt x="37663" y="2072"/>
                </a:cubicBezTo>
                <a:cubicBezTo>
                  <a:pt x="37619" y="2037"/>
                  <a:pt x="37539" y="2073"/>
                  <a:pt x="37517" y="2116"/>
                </a:cubicBezTo>
                <a:close/>
                <a:moveTo>
                  <a:pt x="36344" y="2161"/>
                </a:moveTo>
                <a:cubicBezTo>
                  <a:pt x="36223" y="2125"/>
                  <a:pt x="36128" y="2162"/>
                  <a:pt x="35934" y="2161"/>
                </a:cubicBezTo>
                <a:cubicBezTo>
                  <a:pt x="35908" y="2262"/>
                  <a:pt x="36030" y="2145"/>
                  <a:pt x="36022" y="2204"/>
                </a:cubicBezTo>
                <a:cubicBezTo>
                  <a:pt x="36015" y="2235"/>
                  <a:pt x="35973" y="2241"/>
                  <a:pt x="35963" y="2270"/>
                </a:cubicBezTo>
                <a:cubicBezTo>
                  <a:pt x="36002" y="2270"/>
                  <a:pt x="36042" y="2270"/>
                  <a:pt x="36081" y="2270"/>
                </a:cubicBezTo>
                <a:cubicBezTo>
                  <a:pt x="36108" y="2229"/>
                  <a:pt x="35993" y="2196"/>
                  <a:pt x="36081" y="2183"/>
                </a:cubicBezTo>
                <a:cubicBezTo>
                  <a:pt x="36134" y="2229"/>
                  <a:pt x="36197" y="2186"/>
                  <a:pt x="36227" y="2183"/>
                </a:cubicBezTo>
                <a:cubicBezTo>
                  <a:pt x="36257" y="2179"/>
                  <a:pt x="36261" y="2204"/>
                  <a:pt x="36286" y="2204"/>
                </a:cubicBezTo>
                <a:cubicBezTo>
                  <a:pt x="36277" y="2204"/>
                  <a:pt x="36303" y="2184"/>
                  <a:pt x="36315" y="2183"/>
                </a:cubicBezTo>
                <a:cubicBezTo>
                  <a:pt x="36422" y="2162"/>
                  <a:pt x="36423" y="2218"/>
                  <a:pt x="36462" y="2183"/>
                </a:cubicBezTo>
                <a:cubicBezTo>
                  <a:pt x="36472" y="2171"/>
                  <a:pt x="36559" y="2186"/>
                  <a:pt x="36579" y="2183"/>
                </a:cubicBezTo>
                <a:cubicBezTo>
                  <a:pt x="36630" y="2173"/>
                  <a:pt x="36568" y="2143"/>
                  <a:pt x="36579" y="2138"/>
                </a:cubicBezTo>
                <a:cubicBezTo>
                  <a:pt x="36598" y="2129"/>
                  <a:pt x="36744" y="2135"/>
                  <a:pt x="36725" y="2094"/>
                </a:cubicBezTo>
                <a:cubicBezTo>
                  <a:pt x="36683" y="2084"/>
                  <a:pt x="36619" y="2108"/>
                  <a:pt x="36579" y="2094"/>
                </a:cubicBezTo>
                <a:cubicBezTo>
                  <a:pt x="36563" y="2089"/>
                  <a:pt x="36580" y="2026"/>
                  <a:pt x="36521" y="2050"/>
                </a:cubicBezTo>
                <a:cubicBezTo>
                  <a:pt x="36548" y="2090"/>
                  <a:pt x="36455" y="2099"/>
                  <a:pt x="36462" y="2116"/>
                </a:cubicBezTo>
                <a:cubicBezTo>
                  <a:pt x="36465" y="2124"/>
                  <a:pt x="36573" y="2126"/>
                  <a:pt x="36549" y="2161"/>
                </a:cubicBezTo>
                <a:cubicBezTo>
                  <a:pt x="36440" y="2183"/>
                  <a:pt x="36361" y="2069"/>
                  <a:pt x="36315" y="2116"/>
                </a:cubicBezTo>
                <a:cubicBezTo>
                  <a:pt x="36338" y="2121"/>
                  <a:pt x="36349" y="2135"/>
                  <a:pt x="36344" y="2161"/>
                </a:cubicBezTo>
                <a:close/>
                <a:moveTo>
                  <a:pt x="15827" y="2050"/>
                </a:moveTo>
                <a:cubicBezTo>
                  <a:pt x="15827" y="2065"/>
                  <a:pt x="15827" y="2079"/>
                  <a:pt x="15827" y="2094"/>
                </a:cubicBezTo>
                <a:cubicBezTo>
                  <a:pt x="15900" y="2129"/>
                  <a:pt x="15914" y="2020"/>
                  <a:pt x="15857" y="2029"/>
                </a:cubicBezTo>
                <a:cubicBezTo>
                  <a:pt x="15855" y="2042"/>
                  <a:pt x="15852" y="2054"/>
                  <a:pt x="15827" y="2050"/>
                </a:cubicBezTo>
                <a:close/>
                <a:moveTo>
                  <a:pt x="14391" y="2072"/>
                </a:moveTo>
                <a:cubicBezTo>
                  <a:pt x="14438" y="2011"/>
                  <a:pt x="14264" y="2011"/>
                  <a:pt x="14274" y="2050"/>
                </a:cubicBezTo>
                <a:cubicBezTo>
                  <a:pt x="14330" y="2045"/>
                  <a:pt x="14339" y="2075"/>
                  <a:pt x="14391" y="2072"/>
                </a:cubicBezTo>
                <a:close/>
                <a:moveTo>
                  <a:pt x="34937" y="2050"/>
                </a:moveTo>
                <a:cubicBezTo>
                  <a:pt x="34957" y="2050"/>
                  <a:pt x="34977" y="2050"/>
                  <a:pt x="34996" y="2050"/>
                </a:cubicBezTo>
                <a:cubicBezTo>
                  <a:pt x="34996" y="2036"/>
                  <a:pt x="34996" y="2021"/>
                  <a:pt x="34996" y="2006"/>
                </a:cubicBezTo>
                <a:cubicBezTo>
                  <a:pt x="34977" y="2006"/>
                  <a:pt x="34957" y="2006"/>
                  <a:pt x="34937" y="2006"/>
                </a:cubicBezTo>
                <a:cubicBezTo>
                  <a:pt x="34937" y="2021"/>
                  <a:pt x="34937" y="2036"/>
                  <a:pt x="34937" y="2050"/>
                </a:cubicBezTo>
                <a:close/>
                <a:moveTo>
                  <a:pt x="18495" y="2050"/>
                </a:moveTo>
                <a:cubicBezTo>
                  <a:pt x="18514" y="2050"/>
                  <a:pt x="18533" y="2050"/>
                  <a:pt x="18553" y="2050"/>
                </a:cubicBezTo>
                <a:cubicBezTo>
                  <a:pt x="18553" y="2036"/>
                  <a:pt x="18553" y="2021"/>
                  <a:pt x="18553" y="2006"/>
                </a:cubicBezTo>
                <a:cubicBezTo>
                  <a:pt x="18533" y="2006"/>
                  <a:pt x="18514" y="2006"/>
                  <a:pt x="18495" y="2006"/>
                </a:cubicBezTo>
                <a:cubicBezTo>
                  <a:pt x="18495" y="2021"/>
                  <a:pt x="18495" y="2036"/>
                  <a:pt x="18495" y="2050"/>
                </a:cubicBezTo>
                <a:close/>
                <a:moveTo>
                  <a:pt x="15182" y="2094"/>
                </a:moveTo>
                <a:cubicBezTo>
                  <a:pt x="15191" y="2044"/>
                  <a:pt x="15175" y="2012"/>
                  <a:pt x="15124" y="2006"/>
                </a:cubicBezTo>
                <a:cubicBezTo>
                  <a:pt x="15109" y="2062"/>
                  <a:pt x="15074" y="2091"/>
                  <a:pt x="15182" y="2094"/>
                </a:cubicBezTo>
                <a:close/>
                <a:moveTo>
                  <a:pt x="42528" y="2029"/>
                </a:moveTo>
                <a:cubicBezTo>
                  <a:pt x="42548" y="2029"/>
                  <a:pt x="42568" y="2029"/>
                  <a:pt x="42587" y="2029"/>
                </a:cubicBezTo>
                <a:cubicBezTo>
                  <a:pt x="42587" y="2014"/>
                  <a:pt x="42587" y="1999"/>
                  <a:pt x="42587" y="1984"/>
                </a:cubicBezTo>
                <a:cubicBezTo>
                  <a:pt x="42568" y="1984"/>
                  <a:pt x="42548" y="1984"/>
                  <a:pt x="42528" y="1984"/>
                </a:cubicBezTo>
                <a:cubicBezTo>
                  <a:pt x="42528" y="1999"/>
                  <a:pt x="42528" y="2014"/>
                  <a:pt x="42528" y="2029"/>
                </a:cubicBezTo>
                <a:close/>
                <a:moveTo>
                  <a:pt x="41854" y="2029"/>
                </a:moveTo>
                <a:cubicBezTo>
                  <a:pt x="41876" y="2047"/>
                  <a:pt x="42090" y="2044"/>
                  <a:pt x="42031" y="1984"/>
                </a:cubicBezTo>
                <a:cubicBezTo>
                  <a:pt x="41954" y="1964"/>
                  <a:pt x="41902" y="2005"/>
                  <a:pt x="41854" y="2006"/>
                </a:cubicBezTo>
                <a:cubicBezTo>
                  <a:pt x="41888" y="2005"/>
                  <a:pt x="41707" y="1948"/>
                  <a:pt x="41737" y="2006"/>
                </a:cubicBezTo>
                <a:cubicBezTo>
                  <a:pt x="41810" y="2051"/>
                  <a:pt x="41819" y="1995"/>
                  <a:pt x="41854" y="2029"/>
                </a:cubicBezTo>
                <a:close/>
                <a:moveTo>
                  <a:pt x="36608" y="2006"/>
                </a:moveTo>
                <a:cubicBezTo>
                  <a:pt x="36510" y="1939"/>
                  <a:pt x="36519" y="2087"/>
                  <a:pt x="36608" y="2006"/>
                </a:cubicBezTo>
                <a:close/>
                <a:moveTo>
                  <a:pt x="35963" y="2094"/>
                </a:moveTo>
                <a:cubicBezTo>
                  <a:pt x="35930" y="2090"/>
                  <a:pt x="35918" y="2070"/>
                  <a:pt x="35905" y="2050"/>
                </a:cubicBezTo>
                <a:cubicBezTo>
                  <a:pt x="35957" y="2045"/>
                  <a:pt x="36051" y="2072"/>
                  <a:pt x="36022" y="2006"/>
                </a:cubicBezTo>
                <a:cubicBezTo>
                  <a:pt x="35919" y="2056"/>
                  <a:pt x="35925" y="1960"/>
                  <a:pt x="35846" y="2006"/>
                </a:cubicBezTo>
                <a:cubicBezTo>
                  <a:pt x="35862" y="2045"/>
                  <a:pt x="35861" y="2098"/>
                  <a:pt x="35905" y="2116"/>
                </a:cubicBezTo>
                <a:cubicBezTo>
                  <a:pt x="35911" y="2075"/>
                  <a:pt x="35953" y="2129"/>
                  <a:pt x="35963" y="2094"/>
                </a:cubicBezTo>
                <a:close/>
                <a:moveTo>
                  <a:pt x="12779" y="2029"/>
                </a:moveTo>
                <a:cubicBezTo>
                  <a:pt x="12809" y="2029"/>
                  <a:pt x="12838" y="2029"/>
                  <a:pt x="12867" y="2029"/>
                </a:cubicBezTo>
                <a:cubicBezTo>
                  <a:pt x="12871" y="1989"/>
                  <a:pt x="12838" y="1977"/>
                  <a:pt x="12779" y="1984"/>
                </a:cubicBezTo>
                <a:cubicBezTo>
                  <a:pt x="12779" y="1999"/>
                  <a:pt x="12779" y="2014"/>
                  <a:pt x="12779" y="2029"/>
                </a:cubicBezTo>
                <a:close/>
                <a:moveTo>
                  <a:pt x="33149" y="2029"/>
                </a:moveTo>
                <a:cubicBezTo>
                  <a:pt x="33158" y="1985"/>
                  <a:pt x="33110" y="1985"/>
                  <a:pt x="33091" y="1963"/>
                </a:cubicBezTo>
                <a:cubicBezTo>
                  <a:pt x="33091" y="1940"/>
                  <a:pt x="33039" y="1934"/>
                  <a:pt x="33033" y="1963"/>
                </a:cubicBezTo>
                <a:cubicBezTo>
                  <a:pt x="33109" y="1955"/>
                  <a:pt x="33055" y="2048"/>
                  <a:pt x="33149" y="2029"/>
                </a:cubicBezTo>
                <a:close/>
                <a:moveTo>
                  <a:pt x="13482" y="1940"/>
                </a:moveTo>
                <a:cubicBezTo>
                  <a:pt x="13457" y="1921"/>
                  <a:pt x="13399" y="1957"/>
                  <a:pt x="13395" y="1963"/>
                </a:cubicBezTo>
                <a:cubicBezTo>
                  <a:pt x="13364" y="2005"/>
                  <a:pt x="13504" y="1957"/>
                  <a:pt x="13482" y="1940"/>
                </a:cubicBezTo>
                <a:close/>
                <a:moveTo>
                  <a:pt x="34732" y="1963"/>
                </a:moveTo>
                <a:cubicBezTo>
                  <a:pt x="34751" y="1963"/>
                  <a:pt x="34771" y="1963"/>
                  <a:pt x="34791" y="1963"/>
                </a:cubicBezTo>
                <a:cubicBezTo>
                  <a:pt x="34791" y="1948"/>
                  <a:pt x="34791" y="1933"/>
                  <a:pt x="34791" y="1918"/>
                </a:cubicBezTo>
                <a:cubicBezTo>
                  <a:pt x="34771" y="1918"/>
                  <a:pt x="34751" y="1918"/>
                  <a:pt x="34732" y="1918"/>
                </a:cubicBezTo>
                <a:cubicBezTo>
                  <a:pt x="34732" y="1933"/>
                  <a:pt x="34732" y="1948"/>
                  <a:pt x="34732" y="1963"/>
                </a:cubicBezTo>
                <a:close/>
                <a:moveTo>
                  <a:pt x="34410" y="1963"/>
                </a:moveTo>
                <a:cubicBezTo>
                  <a:pt x="34452" y="1950"/>
                  <a:pt x="34561" y="1988"/>
                  <a:pt x="34556" y="1940"/>
                </a:cubicBezTo>
                <a:cubicBezTo>
                  <a:pt x="34512" y="1906"/>
                  <a:pt x="34437" y="1924"/>
                  <a:pt x="34410" y="1963"/>
                </a:cubicBezTo>
                <a:close/>
                <a:moveTo>
                  <a:pt x="34087" y="1984"/>
                </a:moveTo>
                <a:cubicBezTo>
                  <a:pt x="34089" y="1946"/>
                  <a:pt x="34065" y="1928"/>
                  <a:pt x="34029" y="1918"/>
                </a:cubicBezTo>
                <a:cubicBezTo>
                  <a:pt x="34027" y="1956"/>
                  <a:pt x="34051" y="1975"/>
                  <a:pt x="34087" y="1984"/>
                </a:cubicBezTo>
                <a:close/>
                <a:moveTo>
                  <a:pt x="8295" y="1963"/>
                </a:moveTo>
                <a:cubicBezTo>
                  <a:pt x="8314" y="1963"/>
                  <a:pt x="8334" y="1963"/>
                  <a:pt x="8354" y="1963"/>
                </a:cubicBezTo>
                <a:cubicBezTo>
                  <a:pt x="8354" y="1948"/>
                  <a:pt x="8354" y="1933"/>
                  <a:pt x="8354" y="1918"/>
                </a:cubicBezTo>
                <a:cubicBezTo>
                  <a:pt x="8334" y="1918"/>
                  <a:pt x="8314" y="1918"/>
                  <a:pt x="8295" y="1918"/>
                </a:cubicBezTo>
                <a:cubicBezTo>
                  <a:pt x="8295" y="1933"/>
                  <a:pt x="8295" y="1948"/>
                  <a:pt x="8295" y="1963"/>
                </a:cubicBezTo>
                <a:close/>
                <a:moveTo>
                  <a:pt x="37604" y="1918"/>
                </a:moveTo>
                <a:cubicBezTo>
                  <a:pt x="37549" y="1923"/>
                  <a:pt x="37540" y="1894"/>
                  <a:pt x="37487" y="1896"/>
                </a:cubicBezTo>
                <a:cubicBezTo>
                  <a:pt x="37440" y="1957"/>
                  <a:pt x="37614" y="1957"/>
                  <a:pt x="37604" y="1918"/>
                </a:cubicBezTo>
                <a:close/>
                <a:moveTo>
                  <a:pt x="31127" y="1963"/>
                </a:moveTo>
                <a:cubicBezTo>
                  <a:pt x="31156" y="1963"/>
                  <a:pt x="31186" y="1963"/>
                  <a:pt x="31215" y="1963"/>
                </a:cubicBezTo>
                <a:cubicBezTo>
                  <a:pt x="31210" y="1936"/>
                  <a:pt x="31220" y="1900"/>
                  <a:pt x="31186" y="1896"/>
                </a:cubicBezTo>
                <a:cubicBezTo>
                  <a:pt x="31179" y="1927"/>
                  <a:pt x="31138" y="1933"/>
                  <a:pt x="31127" y="1963"/>
                </a:cubicBezTo>
                <a:close/>
                <a:moveTo>
                  <a:pt x="7826" y="1984"/>
                </a:moveTo>
                <a:cubicBezTo>
                  <a:pt x="7864" y="1955"/>
                  <a:pt x="7865" y="1903"/>
                  <a:pt x="7796" y="1896"/>
                </a:cubicBezTo>
                <a:cubicBezTo>
                  <a:pt x="7759" y="1925"/>
                  <a:pt x="7779" y="1963"/>
                  <a:pt x="7826" y="1984"/>
                </a:cubicBezTo>
                <a:close/>
                <a:moveTo>
                  <a:pt x="45665" y="1918"/>
                </a:moveTo>
                <a:cubicBezTo>
                  <a:pt x="45716" y="1919"/>
                  <a:pt x="45740" y="1901"/>
                  <a:pt x="45753" y="1874"/>
                </a:cubicBezTo>
                <a:cubicBezTo>
                  <a:pt x="45702" y="1873"/>
                  <a:pt x="45677" y="1891"/>
                  <a:pt x="45665" y="1918"/>
                </a:cubicBezTo>
                <a:close/>
                <a:moveTo>
                  <a:pt x="43555" y="1896"/>
                </a:moveTo>
                <a:cubicBezTo>
                  <a:pt x="43499" y="1901"/>
                  <a:pt x="43490" y="1871"/>
                  <a:pt x="43437" y="1874"/>
                </a:cubicBezTo>
                <a:cubicBezTo>
                  <a:pt x="43391" y="1936"/>
                  <a:pt x="43564" y="1935"/>
                  <a:pt x="43555" y="1896"/>
                </a:cubicBezTo>
                <a:close/>
                <a:moveTo>
                  <a:pt x="38572" y="1896"/>
                </a:moveTo>
                <a:cubicBezTo>
                  <a:pt x="38578" y="1938"/>
                  <a:pt x="38539" y="1945"/>
                  <a:pt x="38543" y="1984"/>
                </a:cubicBezTo>
                <a:cubicBezTo>
                  <a:pt x="38636" y="2003"/>
                  <a:pt x="38654" y="1965"/>
                  <a:pt x="38689" y="1940"/>
                </a:cubicBezTo>
                <a:cubicBezTo>
                  <a:pt x="38696" y="1957"/>
                  <a:pt x="38690" y="1984"/>
                  <a:pt x="38718" y="1984"/>
                </a:cubicBezTo>
                <a:cubicBezTo>
                  <a:pt x="38773" y="1942"/>
                  <a:pt x="38701" y="1945"/>
                  <a:pt x="38718" y="1874"/>
                </a:cubicBezTo>
                <a:cubicBezTo>
                  <a:pt x="38648" y="1865"/>
                  <a:pt x="38654" y="1915"/>
                  <a:pt x="38572" y="1896"/>
                </a:cubicBezTo>
                <a:close/>
                <a:moveTo>
                  <a:pt x="38395" y="1918"/>
                </a:moveTo>
                <a:cubicBezTo>
                  <a:pt x="38461" y="1969"/>
                  <a:pt x="38422" y="1977"/>
                  <a:pt x="38454" y="2029"/>
                </a:cubicBezTo>
                <a:cubicBezTo>
                  <a:pt x="38409" y="2033"/>
                  <a:pt x="38450" y="2065"/>
                  <a:pt x="38484" y="2072"/>
                </a:cubicBezTo>
                <a:cubicBezTo>
                  <a:pt x="38467" y="1987"/>
                  <a:pt x="38509" y="1945"/>
                  <a:pt x="38543" y="1896"/>
                </a:cubicBezTo>
                <a:cubicBezTo>
                  <a:pt x="38479" y="1849"/>
                  <a:pt x="38379" y="1885"/>
                  <a:pt x="38338" y="1918"/>
                </a:cubicBezTo>
                <a:cubicBezTo>
                  <a:pt x="38346" y="1883"/>
                  <a:pt x="38298" y="1859"/>
                  <a:pt x="38279" y="1896"/>
                </a:cubicBezTo>
                <a:cubicBezTo>
                  <a:pt x="38338" y="1909"/>
                  <a:pt x="38336" y="1963"/>
                  <a:pt x="38395" y="1918"/>
                </a:cubicBezTo>
                <a:close/>
                <a:moveTo>
                  <a:pt x="37282" y="1896"/>
                </a:moveTo>
                <a:cubicBezTo>
                  <a:pt x="37142" y="1835"/>
                  <a:pt x="37211" y="1969"/>
                  <a:pt x="37282" y="1896"/>
                </a:cubicBezTo>
                <a:close/>
                <a:moveTo>
                  <a:pt x="32769" y="1963"/>
                </a:moveTo>
                <a:cubicBezTo>
                  <a:pt x="32781" y="1907"/>
                  <a:pt x="32882" y="1961"/>
                  <a:pt x="32856" y="2006"/>
                </a:cubicBezTo>
                <a:cubicBezTo>
                  <a:pt x="32934" y="2013"/>
                  <a:pt x="32952" y="1976"/>
                  <a:pt x="32944" y="1918"/>
                </a:cubicBezTo>
                <a:cubicBezTo>
                  <a:pt x="32854" y="1934"/>
                  <a:pt x="32888" y="1934"/>
                  <a:pt x="32798" y="1918"/>
                </a:cubicBezTo>
                <a:cubicBezTo>
                  <a:pt x="32789" y="1898"/>
                  <a:pt x="32739" y="1806"/>
                  <a:pt x="32710" y="1874"/>
                </a:cubicBezTo>
                <a:cubicBezTo>
                  <a:pt x="32760" y="1881"/>
                  <a:pt x="32683" y="1943"/>
                  <a:pt x="32769" y="1963"/>
                </a:cubicBezTo>
                <a:close/>
                <a:moveTo>
                  <a:pt x="46134" y="1874"/>
                </a:moveTo>
                <a:cubicBezTo>
                  <a:pt x="46105" y="1843"/>
                  <a:pt x="45949" y="1795"/>
                  <a:pt x="45900" y="1852"/>
                </a:cubicBezTo>
                <a:cubicBezTo>
                  <a:pt x="46001" y="1829"/>
                  <a:pt x="46055" y="1953"/>
                  <a:pt x="46134" y="1874"/>
                </a:cubicBezTo>
                <a:close/>
                <a:moveTo>
                  <a:pt x="38191" y="1874"/>
                </a:moveTo>
                <a:cubicBezTo>
                  <a:pt x="38074" y="1912"/>
                  <a:pt x="38155" y="1997"/>
                  <a:pt x="38103" y="2050"/>
                </a:cubicBezTo>
                <a:cubicBezTo>
                  <a:pt x="38200" y="2061"/>
                  <a:pt x="38189" y="2030"/>
                  <a:pt x="38220" y="2006"/>
                </a:cubicBezTo>
                <a:cubicBezTo>
                  <a:pt x="38232" y="1997"/>
                  <a:pt x="38181" y="1963"/>
                  <a:pt x="38191" y="1940"/>
                </a:cubicBezTo>
                <a:cubicBezTo>
                  <a:pt x="38200" y="1918"/>
                  <a:pt x="38299" y="1903"/>
                  <a:pt x="38250" y="1852"/>
                </a:cubicBezTo>
                <a:cubicBezTo>
                  <a:pt x="38199" y="1861"/>
                  <a:pt x="38175" y="1819"/>
                  <a:pt x="38162" y="1852"/>
                </a:cubicBezTo>
                <a:cubicBezTo>
                  <a:pt x="38180" y="1853"/>
                  <a:pt x="38197" y="1856"/>
                  <a:pt x="38191" y="1874"/>
                </a:cubicBezTo>
                <a:close/>
                <a:moveTo>
                  <a:pt x="37781" y="1852"/>
                </a:moveTo>
                <a:cubicBezTo>
                  <a:pt x="37783" y="1855"/>
                  <a:pt x="37699" y="1870"/>
                  <a:pt x="37693" y="1874"/>
                </a:cubicBezTo>
                <a:cubicBezTo>
                  <a:pt x="37678" y="1883"/>
                  <a:pt x="37663" y="1921"/>
                  <a:pt x="37693" y="1918"/>
                </a:cubicBezTo>
                <a:cubicBezTo>
                  <a:pt x="37703" y="1900"/>
                  <a:pt x="37703" y="1901"/>
                  <a:pt x="37722" y="1918"/>
                </a:cubicBezTo>
                <a:cubicBezTo>
                  <a:pt x="37738" y="1934"/>
                  <a:pt x="37779" y="1897"/>
                  <a:pt x="37781" y="1896"/>
                </a:cubicBezTo>
                <a:cubicBezTo>
                  <a:pt x="37794" y="1886"/>
                  <a:pt x="37828" y="1919"/>
                  <a:pt x="37839" y="1918"/>
                </a:cubicBezTo>
                <a:cubicBezTo>
                  <a:pt x="37819" y="1921"/>
                  <a:pt x="37874" y="1883"/>
                  <a:pt x="37868" y="1896"/>
                </a:cubicBezTo>
                <a:cubicBezTo>
                  <a:pt x="37885" y="1862"/>
                  <a:pt x="37834" y="1837"/>
                  <a:pt x="37810" y="1830"/>
                </a:cubicBezTo>
                <a:cubicBezTo>
                  <a:pt x="37800" y="1862"/>
                  <a:pt x="37811" y="1875"/>
                  <a:pt x="37781" y="1852"/>
                </a:cubicBezTo>
                <a:close/>
                <a:moveTo>
                  <a:pt x="36754" y="1874"/>
                </a:moveTo>
                <a:cubicBezTo>
                  <a:pt x="36784" y="1874"/>
                  <a:pt x="36790" y="1892"/>
                  <a:pt x="36813" y="1896"/>
                </a:cubicBezTo>
                <a:cubicBezTo>
                  <a:pt x="36810" y="1861"/>
                  <a:pt x="36817" y="1820"/>
                  <a:pt x="36754" y="1830"/>
                </a:cubicBezTo>
                <a:cubicBezTo>
                  <a:pt x="36754" y="1844"/>
                  <a:pt x="36754" y="1859"/>
                  <a:pt x="36754" y="1874"/>
                </a:cubicBezTo>
                <a:close/>
                <a:moveTo>
                  <a:pt x="35231" y="1963"/>
                </a:moveTo>
                <a:cubicBezTo>
                  <a:pt x="35253" y="1946"/>
                  <a:pt x="35296" y="1840"/>
                  <a:pt x="35231" y="1830"/>
                </a:cubicBezTo>
                <a:cubicBezTo>
                  <a:pt x="35238" y="1895"/>
                  <a:pt x="35115" y="1939"/>
                  <a:pt x="35231" y="1963"/>
                </a:cubicBezTo>
                <a:close/>
                <a:moveTo>
                  <a:pt x="33179" y="1874"/>
                </a:moveTo>
                <a:cubicBezTo>
                  <a:pt x="33210" y="1895"/>
                  <a:pt x="33188" y="1955"/>
                  <a:pt x="33267" y="1940"/>
                </a:cubicBezTo>
                <a:cubicBezTo>
                  <a:pt x="33322" y="1898"/>
                  <a:pt x="33249" y="1900"/>
                  <a:pt x="33267" y="1830"/>
                </a:cubicBezTo>
                <a:cubicBezTo>
                  <a:pt x="33181" y="1850"/>
                  <a:pt x="33177" y="1850"/>
                  <a:pt x="33091" y="1830"/>
                </a:cubicBezTo>
                <a:cubicBezTo>
                  <a:pt x="33088" y="1870"/>
                  <a:pt x="33120" y="1882"/>
                  <a:pt x="33179" y="1874"/>
                </a:cubicBezTo>
                <a:close/>
                <a:moveTo>
                  <a:pt x="32622" y="1852"/>
                </a:moveTo>
                <a:cubicBezTo>
                  <a:pt x="32523" y="1786"/>
                  <a:pt x="32533" y="1934"/>
                  <a:pt x="32622" y="1852"/>
                </a:cubicBezTo>
                <a:close/>
                <a:moveTo>
                  <a:pt x="32534" y="1918"/>
                </a:moveTo>
                <a:cubicBezTo>
                  <a:pt x="32474" y="1904"/>
                  <a:pt x="32525" y="1807"/>
                  <a:pt x="32417" y="1830"/>
                </a:cubicBezTo>
                <a:cubicBezTo>
                  <a:pt x="32416" y="1877"/>
                  <a:pt x="32485" y="1982"/>
                  <a:pt x="32534" y="1918"/>
                </a:cubicBezTo>
                <a:close/>
                <a:moveTo>
                  <a:pt x="49534" y="1918"/>
                </a:moveTo>
                <a:cubicBezTo>
                  <a:pt x="49706" y="1909"/>
                  <a:pt x="49548" y="1822"/>
                  <a:pt x="49475" y="1808"/>
                </a:cubicBezTo>
                <a:cubicBezTo>
                  <a:pt x="49480" y="1841"/>
                  <a:pt x="49465" y="1889"/>
                  <a:pt x="49504" y="1896"/>
                </a:cubicBezTo>
                <a:cubicBezTo>
                  <a:pt x="49508" y="1870"/>
                  <a:pt x="49513" y="1844"/>
                  <a:pt x="49563" y="1852"/>
                </a:cubicBezTo>
                <a:cubicBezTo>
                  <a:pt x="49565" y="1883"/>
                  <a:pt x="49549" y="1900"/>
                  <a:pt x="49534" y="1918"/>
                </a:cubicBezTo>
                <a:close/>
                <a:moveTo>
                  <a:pt x="48860" y="1830"/>
                </a:moveTo>
                <a:cubicBezTo>
                  <a:pt x="48880" y="1894"/>
                  <a:pt x="49204" y="1802"/>
                  <a:pt x="49095" y="1896"/>
                </a:cubicBezTo>
                <a:cubicBezTo>
                  <a:pt x="49196" y="1889"/>
                  <a:pt x="49262" y="1981"/>
                  <a:pt x="49328" y="1918"/>
                </a:cubicBezTo>
                <a:cubicBezTo>
                  <a:pt x="49338" y="1909"/>
                  <a:pt x="49373" y="1936"/>
                  <a:pt x="49358" y="1940"/>
                </a:cubicBezTo>
                <a:cubicBezTo>
                  <a:pt x="49393" y="1928"/>
                  <a:pt x="49419" y="1914"/>
                  <a:pt x="49416" y="1874"/>
                </a:cubicBezTo>
                <a:cubicBezTo>
                  <a:pt x="49397" y="1819"/>
                  <a:pt x="49320" y="1954"/>
                  <a:pt x="49300" y="1852"/>
                </a:cubicBezTo>
                <a:cubicBezTo>
                  <a:pt x="49300" y="1816"/>
                  <a:pt x="49380" y="1840"/>
                  <a:pt x="49387" y="1808"/>
                </a:cubicBezTo>
                <a:cubicBezTo>
                  <a:pt x="49194" y="1802"/>
                  <a:pt x="49068" y="1847"/>
                  <a:pt x="48860" y="1830"/>
                </a:cubicBezTo>
                <a:close/>
                <a:moveTo>
                  <a:pt x="38806" y="1874"/>
                </a:moveTo>
                <a:cubicBezTo>
                  <a:pt x="38783" y="1879"/>
                  <a:pt x="38748" y="1874"/>
                  <a:pt x="38748" y="1896"/>
                </a:cubicBezTo>
                <a:cubicBezTo>
                  <a:pt x="38791" y="1892"/>
                  <a:pt x="38855" y="1904"/>
                  <a:pt x="38865" y="1874"/>
                </a:cubicBezTo>
                <a:cubicBezTo>
                  <a:pt x="38810" y="1871"/>
                  <a:pt x="38845" y="1801"/>
                  <a:pt x="38777" y="1808"/>
                </a:cubicBezTo>
                <a:cubicBezTo>
                  <a:pt x="38776" y="1838"/>
                  <a:pt x="38791" y="1856"/>
                  <a:pt x="38806" y="1874"/>
                </a:cubicBezTo>
                <a:close/>
                <a:moveTo>
                  <a:pt x="33677" y="1830"/>
                </a:moveTo>
                <a:cubicBezTo>
                  <a:pt x="33676" y="1844"/>
                  <a:pt x="33673" y="1856"/>
                  <a:pt x="33648" y="1852"/>
                </a:cubicBezTo>
                <a:cubicBezTo>
                  <a:pt x="33609" y="1852"/>
                  <a:pt x="33621" y="1813"/>
                  <a:pt x="33589" y="1808"/>
                </a:cubicBezTo>
                <a:cubicBezTo>
                  <a:pt x="33579" y="1858"/>
                  <a:pt x="33492" y="1887"/>
                  <a:pt x="33530" y="1940"/>
                </a:cubicBezTo>
                <a:cubicBezTo>
                  <a:pt x="33542" y="1956"/>
                  <a:pt x="33591" y="1932"/>
                  <a:pt x="33589" y="1963"/>
                </a:cubicBezTo>
                <a:cubicBezTo>
                  <a:pt x="33587" y="1997"/>
                  <a:pt x="33514" y="1979"/>
                  <a:pt x="33530" y="2029"/>
                </a:cubicBezTo>
                <a:cubicBezTo>
                  <a:pt x="33588" y="2035"/>
                  <a:pt x="33589" y="1999"/>
                  <a:pt x="33619" y="1984"/>
                </a:cubicBezTo>
                <a:cubicBezTo>
                  <a:pt x="33699" y="2000"/>
                  <a:pt x="33677" y="1940"/>
                  <a:pt x="33735" y="1940"/>
                </a:cubicBezTo>
                <a:cubicBezTo>
                  <a:pt x="33744" y="1960"/>
                  <a:pt x="33845" y="2014"/>
                  <a:pt x="33853" y="1963"/>
                </a:cubicBezTo>
                <a:cubicBezTo>
                  <a:pt x="33819" y="1952"/>
                  <a:pt x="33787" y="1939"/>
                  <a:pt x="33765" y="1918"/>
                </a:cubicBezTo>
                <a:cubicBezTo>
                  <a:pt x="33788" y="1913"/>
                  <a:pt x="33799" y="1900"/>
                  <a:pt x="33794" y="1874"/>
                </a:cubicBezTo>
                <a:cubicBezTo>
                  <a:pt x="33680" y="1840"/>
                  <a:pt x="33734" y="1931"/>
                  <a:pt x="33677" y="1940"/>
                </a:cubicBezTo>
                <a:cubicBezTo>
                  <a:pt x="33642" y="1937"/>
                  <a:pt x="33594" y="1944"/>
                  <a:pt x="33589" y="1918"/>
                </a:cubicBezTo>
                <a:cubicBezTo>
                  <a:pt x="33589" y="1904"/>
                  <a:pt x="33589" y="1889"/>
                  <a:pt x="33589" y="1874"/>
                </a:cubicBezTo>
                <a:cubicBezTo>
                  <a:pt x="33629" y="1873"/>
                  <a:pt x="33654" y="1885"/>
                  <a:pt x="33677" y="1896"/>
                </a:cubicBezTo>
                <a:cubicBezTo>
                  <a:pt x="33666" y="1858"/>
                  <a:pt x="33721" y="1840"/>
                  <a:pt x="33677" y="1830"/>
                </a:cubicBezTo>
                <a:close/>
                <a:moveTo>
                  <a:pt x="8646" y="1918"/>
                </a:moveTo>
                <a:cubicBezTo>
                  <a:pt x="8632" y="1849"/>
                  <a:pt x="8716" y="1828"/>
                  <a:pt x="8617" y="1808"/>
                </a:cubicBezTo>
                <a:cubicBezTo>
                  <a:pt x="8577" y="1836"/>
                  <a:pt x="8572" y="1916"/>
                  <a:pt x="8646" y="1918"/>
                </a:cubicBezTo>
                <a:close/>
                <a:moveTo>
                  <a:pt x="48332" y="1830"/>
                </a:moveTo>
                <a:cubicBezTo>
                  <a:pt x="48383" y="1831"/>
                  <a:pt x="48407" y="1813"/>
                  <a:pt x="48420" y="1786"/>
                </a:cubicBezTo>
                <a:cubicBezTo>
                  <a:pt x="48370" y="1784"/>
                  <a:pt x="48345" y="1802"/>
                  <a:pt x="48332" y="1830"/>
                </a:cubicBezTo>
                <a:close/>
                <a:moveTo>
                  <a:pt x="41239" y="1874"/>
                </a:moveTo>
                <a:cubicBezTo>
                  <a:pt x="41330" y="1876"/>
                  <a:pt x="41402" y="1864"/>
                  <a:pt x="41444" y="1830"/>
                </a:cubicBezTo>
                <a:cubicBezTo>
                  <a:pt x="41376" y="1823"/>
                  <a:pt x="41323" y="1804"/>
                  <a:pt x="41268" y="1786"/>
                </a:cubicBezTo>
                <a:cubicBezTo>
                  <a:pt x="41270" y="1825"/>
                  <a:pt x="41262" y="1855"/>
                  <a:pt x="41239" y="1874"/>
                </a:cubicBezTo>
                <a:close/>
                <a:moveTo>
                  <a:pt x="41122" y="1874"/>
                </a:moveTo>
                <a:cubicBezTo>
                  <a:pt x="41122" y="1838"/>
                  <a:pt x="41203" y="1862"/>
                  <a:pt x="41210" y="1830"/>
                </a:cubicBezTo>
                <a:cubicBezTo>
                  <a:pt x="41171" y="1830"/>
                  <a:pt x="41183" y="1792"/>
                  <a:pt x="41151" y="1786"/>
                </a:cubicBezTo>
                <a:cubicBezTo>
                  <a:pt x="41190" y="1841"/>
                  <a:pt x="41015" y="1840"/>
                  <a:pt x="41122" y="1874"/>
                </a:cubicBezTo>
                <a:close/>
                <a:moveTo>
                  <a:pt x="39510" y="1830"/>
                </a:moveTo>
                <a:cubicBezTo>
                  <a:pt x="39440" y="1795"/>
                  <a:pt x="39370" y="1775"/>
                  <a:pt x="39304" y="1830"/>
                </a:cubicBezTo>
                <a:cubicBezTo>
                  <a:pt x="39327" y="1835"/>
                  <a:pt x="39363" y="1831"/>
                  <a:pt x="39363" y="1852"/>
                </a:cubicBezTo>
                <a:cubicBezTo>
                  <a:pt x="39320" y="1864"/>
                  <a:pt x="39290" y="1885"/>
                  <a:pt x="39246" y="1896"/>
                </a:cubicBezTo>
                <a:cubicBezTo>
                  <a:pt x="39167" y="1850"/>
                  <a:pt x="39173" y="1857"/>
                  <a:pt x="39128" y="1896"/>
                </a:cubicBezTo>
                <a:cubicBezTo>
                  <a:pt x="39124" y="1855"/>
                  <a:pt x="39109" y="1822"/>
                  <a:pt x="39070" y="1808"/>
                </a:cubicBezTo>
                <a:cubicBezTo>
                  <a:pt x="39052" y="1901"/>
                  <a:pt x="39005" y="1889"/>
                  <a:pt x="38894" y="1874"/>
                </a:cubicBezTo>
                <a:cubicBezTo>
                  <a:pt x="38872" y="1942"/>
                  <a:pt x="38996" y="1901"/>
                  <a:pt x="38953" y="1984"/>
                </a:cubicBezTo>
                <a:cubicBezTo>
                  <a:pt x="39026" y="2000"/>
                  <a:pt x="39073" y="1888"/>
                  <a:pt x="39128" y="1963"/>
                </a:cubicBezTo>
                <a:cubicBezTo>
                  <a:pt x="39128" y="1991"/>
                  <a:pt x="39077" y="1982"/>
                  <a:pt x="39070" y="2006"/>
                </a:cubicBezTo>
                <a:cubicBezTo>
                  <a:pt x="39180" y="2055"/>
                  <a:pt x="39213" y="1903"/>
                  <a:pt x="39217" y="2006"/>
                </a:cubicBezTo>
                <a:cubicBezTo>
                  <a:pt x="39272" y="2003"/>
                  <a:pt x="39315" y="1992"/>
                  <a:pt x="39334" y="1963"/>
                </a:cubicBezTo>
                <a:cubicBezTo>
                  <a:pt x="39302" y="1957"/>
                  <a:pt x="39288" y="1938"/>
                  <a:pt x="39275" y="1918"/>
                </a:cubicBezTo>
                <a:cubicBezTo>
                  <a:pt x="39334" y="1918"/>
                  <a:pt x="39393" y="1918"/>
                  <a:pt x="39451" y="1918"/>
                </a:cubicBezTo>
                <a:cubicBezTo>
                  <a:pt x="39456" y="1885"/>
                  <a:pt x="39441" y="1837"/>
                  <a:pt x="39480" y="1830"/>
                </a:cubicBezTo>
                <a:cubicBezTo>
                  <a:pt x="39480" y="1843"/>
                  <a:pt x="39504" y="1855"/>
                  <a:pt x="39510" y="1830"/>
                </a:cubicBezTo>
                <a:close/>
                <a:moveTo>
                  <a:pt x="47629" y="1808"/>
                </a:moveTo>
                <a:cubicBezTo>
                  <a:pt x="47649" y="1808"/>
                  <a:pt x="47667" y="1808"/>
                  <a:pt x="47687" y="1808"/>
                </a:cubicBezTo>
                <a:cubicBezTo>
                  <a:pt x="47687" y="1793"/>
                  <a:pt x="47687" y="1778"/>
                  <a:pt x="47687" y="1764"/>
                </a:cubicBezTo>
                <a:cubicBezTo>
                  <a:pt x="47667" y="1764"/>
                  <a:pt x="47649" y="1764"/>
                  <a:pt x="47629" y="1764"/>
                </a:cubicBezTo>
                <a:cubicBezTo>
                  <a:pt x="47629" y="1778"/>
                  <a:pt x="47629" y="1793"/>
                  <a:pt x="47629" y="1808"/>
                </a:cubicBezTo>
                <a:close/>
                <a:moveTo>
                  <a:pt x="49944" y="1786"/>
                </a:moveTo>
                <a:cubicBezTo>
                  <a:pt x="49990" y="1784"/>
                  <a:pt x="50045" y="1789"/>
                  <a:pt x="50032" y="1742"/>
                </a:cubicBezTo>
                <a:cubicBezTo>
                  <a:pt x="50013" y="1742"/>
                  <a:pt x="49993" y="1742"/>
                  <a:pt x="49974" y="1742"/>
                </a:cubicBezTo>
                <a:cubicBezTo>
                  <a:pt x="49974" y="1764"/>
                  <a:pt x="49950" y="1768"/>
                  <a:pt x="49944" y="1786"/>
                </a:cubicBezTo>
                <a:close/>
                <a:moveTo>
                  <a:pt x="40711" y="1786"/>
                </a:moveTo>
                <a:cubicBezTo>
                  <a:pt x="40731" y="1738"/>
                  <a:pt x="40809" y="1828"/>
                  <a:pt x="40829" y="1852"/>
                </a:cubicBezTo>
                <a:cubicBezTo>
                  <a:pt x="40793" y="1855"/>
                  <a:pt x="40760" y="1859"/>
                  <a:pt x="40770" y="1896"/>
                </a:cubicBezTo>
                <a:cubicBezTo>
                  <a:pt x="40814" y="1892"/>
                  <a:pt x="40878" y="1904"/>
                  <a:pt x="40887" y="1874"/>
                </a:cubicBezTo>
                <a:cubicBezTo>
                  <a:pt x="40923" y="1881"/>
                  <a:pt x="41068" y="1870"/>
                  <a:pt x="40976" y="1852"/>
                </a:cubicBezTo>
                <a:cubicBezTo>
                  <a:pt x="40849" y="1879"/>
                  <a:pt x="40799" y="1789"/>
                  <a:pt x="40859" y="1742"/>
                </a:cubicBezTo>
                <a:cubicBezTo>
                  <a:pt x="40787" y="1727"/>
                  <a:pt x="40628" y="1757"/>
                  <a:pt x="40711" y="1786"/>
                </a:cubicBezTo>
                <a:close/>
                <a:moveTo>
                  <a:pt x="47277" y="1764"/>
                </a:moveTo>
                <a:cubicBezTo>
                  <a:pt x="47343" y="1823"/>
                  <a:pt x="47398" y="1795"/>
                  <a:pt x="47452" y="1742"/>
                </a:cubicBezTo>
                <a:cubicBezTo>
                  <a:pt x="47494" y="1744"/>
                  <a:pt x="47565" y="1737"/>
                  <a:pt x="47512" y="1720"/>
                </a:cubicBezTo>
                <a:cubicBezTo>
                  <a:pt x="47433" y="1735"/>
                  <a:pt x="47328" y="1729"/>
                  <a:pt x="47277" y="1764"/>
                </a:cubicBezTo>
                <a:close/>
                <a:moveTo>
                  <a:pt x="42499" y="1896"/>
                </a:moveTo>
                <a:cubicBezTo>
                  <a:pt x="42600" y="1916"/>
                  <a:pt x="42708" y="1876"/>
                  <a:pt x="42734" y="1874"/>
                </a:cubicBezTo>
                <a:cubicBezTo>
                  <a:pt x="42787" y="1872"/>
                  <a:pt x="42775" y="1909"/>
                  <a:pt x="42822" y="1874"/>
                </a:cubicBezTo>
                <a:cubicBezTo>
                  <a:pt x="42836" y="1864"/>
                  <a:pt x="42878" y="1905"/>
                  <a:pt x="42910" y="1896"/>
                </a:cubicBezTo>
                <a:cubicBezTo>
                  <a:pt x="42919" y="1894"/>
                  <a:pt x="42926" y="1855"/>
                  <a:pt x="42939" y="1852"/>
                </a:cubicBezTo>
                <a:cubicBezTo>
                  <a:pt x="42879" y="1839"/>
                  <a:pt x="42747" y="1879"/>
                  <a:pt x="42734" y="1830"/>
                </a:cubicBezTo>
                <a:cubicBezTo>
                  <a:pt x="42757" y="1825"/>
                  <a:pt x="42792" y="1829"/>
                  <a:pt x="42792" y="1808"/>
                </a:cubicBezTo>
                <a:cubicBezTo>
                  <a:pt x="42735" y="1765"/>
                  <a:pt x="42625" y="1794"/>
                  <a:pt x="42558" y="1808"/>
                </a:cubicBezTo>
                <a:cubicBezTo>
                  <a:pt x="42552" y="1797"/>
                  <a:pt x="42542" y="1768"/>
                  <a:pt x="42528" y="1764"/>
                </a:cubicBezTo>
                <a:cubicBezTo>
                  <a:pt x="42499" y="1756"/>
                  <a:pt x="42478" y="1786"/>
                  <a:pt x="42470" y="1786"/>
                </a:cubicBezTo>
                <a:cubicBezTo>
                  <a:pt x="42441" y="1788"/>
                  <a:pt x="42417" y="1748"/>
                  <a:pt x="42382" y="1764"/>
                </a:cubicBezTo>
                <a:cubicBezTo>
                  <a:pt x="42367" y="1771"/>
                  <a:pt x="42387" y="1816"/>
                  <a:pt x="42353" y="1808"/>
                </a:cubicBezTo>
                <a:cubicBezTo>
                  <a:pt x="42327" y="1775"/>
                  <a:pt x="42309" y="1738"/>
                  <a:pt x="42236" y="1742"/>
                </a:cubicBezTo>
                <a:cubicBezTo>
                  <a:pt x="42197" y="1797"/>
                  <a:pt x="42352" y="1811"/>
                  <a:pt x="42265" y="1830"/>
                </a:cubicBezTo>
                <a:cubicBezTo>
                  <a:pt x="42211" y="1808"/>
                  <a:pt x="42184" y="1793"/>
                  <a:pt x="42118" y="1786"/>
                </a:cubicBezTo>
                <a:cubicBezTo>
                  <a:pt x="42070" y="1781"/>
                  <a:pt x="41956" y="1861"/>
                  <a:pt x="41972" y="1764"/>
                </a:cubicBezTo>
                <a:cubicBezTo>
                  <a:pt x="42045" y="1766"/>
                  <a:pt x="42064" y="1806"/>
                  <a:pt x="42089" y="1742"/>
                </a:cubicBezTo>
                <a:cubicBezTo>
                  <a:pt x="42021" y="1749"/>
                  <a:pt x="41977" y="1738"/>
                  <a:pt x="41942" y="1720"/>
                </a:cubicBezTo>
                <a:cubicBezTo>
                  <a:pt x="41947" y="1774"/>
                  <a:pt x="41948" y="1826"/>
                  <a:pt x="41883" y="1830"/>
                </a:cubicBezTo>
                <a:cubicBezTo>
                  <a:pt x="41858" y="1763"/>
                  <a:pt x="41792" y="1837"/>
                  <a:pt x="41767" y="1830"/>
                </a:cubicBezTo>
                <a:cubicBezTo>
                  <a:pt x="41752" y="1826"/>
                  <a:pt x="41766" y="1760"/>
                  <a:pt x="41707" y="1786"/>
                </a:cubicBezTo>
                <a:cubicBezTo>
                  <a:pt x="41707" y="1825"/>
                  <a:pt x="41629" y="1915"/>
                  <a:pt x="41707" y="1940"/>
                </a:cubicBezTo>
                <a:cubicBezTo>
                  <a:pt x="41771" y="1880"/>
                  <a:pt x="41924" y="1938"/>
                  <a:pt x="41972" y="1963"/>
                </a:cubicBezTo>
                <a:cubicBezTo>
                  <a:pt x="41947" y="1903"/>
                  <a:pt x="42029" y="1937"/>
                  <a:pt x="42060" y="1918"/>
                </a:cubicBezTo>
                <a:cubicBezTo>
                  <a:pt x="42075" y="1909"/>
                  <a:pt x="42053" y="1868"/>
                  <a:pt x="42089" y="1874"/>
                </a:cubicBezTo>
                <a:cubicBezTo>
                  <a:pt x="42172" y="1856"/>
                  <a:pt x="42270" y="1849"/>
                  <a:pt x="42353" y="1830"/>
                </a:cubicBezTo>
                <a:cubicBezTo>
                  <a:pt x="42384" y="1850"/>
                  <a:pt x="42362" y="1912"/>
                  <a:pt x="42440" y="1896"/>
                </a:cubicBezTo>
                <a:cubicBezTo>
                  <a:pt x="42532" y="1903"/>
                  <a:pt x="42366" y="1832"/>
                  <a:pt x="42470" y="1830"/>
                </a:cubicBezTo>
                <a:cubicBezTo>
                  <a:pt x="42505" y="1885"/>
                  <a:pt x="42581" y="1785"/>
                  <a:pt x="42617" y="1852"/>
                </a:cubicBezTo>
                <a:cubicBezTo>
                  <a:pt x="42565" y="1894"/>
                  <a:pt x="42526" y="1822"/>
                  <a:pt x="42499" y="1896"/>
                </a:cubicBezTo>
                <a:close/>
                <a:moveTo>
                  <a:pt x="41767" y="1764"/>
                </a:moveTo>
                <a:cubicBezTo>
                  <a:pt x="41858" y="1753"/>
                  <a:pt x="41886" y="1816"/>
                  <a:pt x="41913" y="1742"/>
                </a:cubicBezTo>
                <a:cubicBezTo>
                  <a:pt x="41845" y="1735"/>
                  <a:pt x="41787" y="1694"/>
                  <a:pt x="41767" y="1764"/>
                </a:cubicBezTo>
                <a:close/>
                <a:moveTo>
                  <a:pt x="38602" y="1742"/>
                </a:moveTo>
                <a:cubicBezTo>
                  <a:pt x="38561" y="1735"/>
                  <a:pt x="38545" y="1711"/>
                  <a:pt x="38484" y="1720"/>
                </a:cubicBezTo>
                <a:cubicBezTo>
                  <a:pt x="38472" y="1802"/>
                  <a:pt x="38572" y="1787"/>
                  <a:pt x="38602" y="1742"/>
                </a:cubicBezTo>
                <a:close/>
                <a:moveTo>
                  <a:pt x="38425" y="1742"/>
                </a:moveTo>
                <a:cubicBezTo>
                  <a:pt x="38326" y="1675"/>
                  <a:pt x="38336" y="1823"/>
                  <a:pt x="38425" y="1742"/>
                </a:cubicBezTo>
                <a:close/>
                <a:moveTo>
                  <a:pt x="45665" y="1852"/>
                </a:moveTo>
                <a:cubicBezTo>
                  <a:pt x="45684" y="1852"/>
                  <a:pt x="45704" y="1852"/>
                  <a:pt x="45723" y="1852"/>
                </a:cubicBezTo>
                <a:cubicBezTo>
                  <a:pt x="45741" y="1850"/>
                  <a:pt x="45758" y="1849"/>
                  <a:pt x="45753" y="1830"/>
                </a:cubicBezTo>
                <a:cubicBezTo>
                  <a:pt x="45689" y="1822"/>
                  <a:pt x="45719" y="1787"/>
                  <a:pt x="45665" y="1764"/>
                </a:cubicBezTo>
                <a:cubicBezTo>
                  <a:pt x="45699" y="1778"/>
                  <a:pt x="45560" y="1778"/>
                  <a:pt x="45548" y="1764"/>
                </a:cubicBezTo>
                <a:cubicBezTo>
                  <a:pt x="45534" y="1748"/>
                  <a:pt x="45558" y="1715"/>
                  <a:pt x="45548" y="1697"/>
                </a:cubicBezTo>
                <a:cubicBezTo>
                  <a:pt x="45457" y="1688"/>
                  <a:pt x="45443" y="1753"/>
                  <a:pt x="45489" y="1786"/>
                </a:cubicBezTo>
                <a:cubicBezTo>
                  <a:pt x="45454" y="1789"/>
                  <a:pt x="45419" y="1793"/>
                  <a:pt x="45430" y="1830"/>
                </a:cubicBezTo>
                <a:cubicBezTo>
                  <a:pt x="45538" y="1817"/>
                  <a:pt x="45549" y="1819"/>
                  <a:pt x="45694" y="1808"/>
                </a:cubicBezTo>
                <a:cubicBezTo>
                  <a:pt x="45694" y="1830"/>
                  <a:pt x="45670" y="1834"/>
                  <a:pt x="45665" y="1852"/>
                </a:cubicBezTo>
                <a:close/>
                <a:moveTo>
                  <a:pt x="41474" y="1764"/>
                </a:moveTo>
                <a:cubicBezTo>
                  <a:pt x="41478" y="1738"/>
                  <a:pt x="41526" y="1714"/>
                  <a:pt x="41474" y="1697"/>
                </a:cubicBezTo>
                <a:cubicBezTo>
                  <a:pt x="41469" y="1724"/>
                  <a:pt x="41421" y="1748"/>
                  <a:pt x="41474" y="1764"/>
                </a:cubicBezTo>
                <a:close/>
                <a:moveTo>
                  <a:pt x="40711" y="1697"/>
                </a:moveTo>
                <a:cubicBezTo>
                  <a:pt x="40682" y="1697"/>
                  <a:pt x="40653" y="1697"/>
                  <a:pt x="40624" y="1697"/>
                </a:cubicBezTo>
                <a:cubicBezTo>
                  <a:pt x="40600" y="1703"/>
                  <a:pt x="40565" y="1699"/>
                  <a:pt x="40565" y="1720"/>
                </a:cubicBezTo>
                <a:cubicBezTo>
                  <a:pt x="40607" y="1708"/>
                  <a:pt x="40716" y="1745"/>
                  <a:pt x="40711" y="1697"/>
                </a:cubicBezTo>
                <a:close/>
                <a:moveTo>
                  <a:pt x="39070" y="1720"/>
                </a:moveTo>
                <a:cubicBezTo>
                  <a:pt x="39077" y="1737"/>
                  <a:pt x="39071" y="1763"/>
                  <a:pt x="39099" y="1764"/>
                </a:cubicBezTo>
                <a:cubicBezTo>
                  <a:pt x="39091" y="1695"/>
                  <a:pt x="39184" y="1820"/>
                  <a:pt x="39188" y="1742"/>
                </a:cubicBezTo>
                <a:cubicBezTo>
                  <a:pt x="39146" y="1736"/>
                  <a:pt x="39138" y="1706"/>
                  <a:pt x="39099" y="1697"/>
                </a:cubicBezTo>
                <a:cubicBezTo>
                  <a:pt x="39098" y="1711"/>
                  <a:pt x="39095" y="1724"/>
                  <a:pt x="39070" y="1720"/>
                </a:cubicBezTo>
                <a:close/>
                <a:moveTo>
                  <a:pt x="40242" y="1742"/>
                </a:moveTo>
                <a:cubicBezTo>
                  <a:pt x="40262" y="1756"/>
                  <a:pt x="40226" y="1813"/>
                  <a:pt x="40272" y="1808"/>
                </a:cubicBezTo>
                <a:cubicBezTo>
                  <a:pt x="40350" y="1751"/>
                  <a:pt x="40236" y="1742"/>
                  <a:pt x="40242" y="1676"/>
                </a:cubicBezTo>
                <a:cubicBezTo>
                  <a:pt x="40142" y="1714"/>
                  <a:pt x="40071" y="1658"/>
                  <a:pt x="39920" y="1676"/>
                </a:cubicBezTo>
                <a:cubicBezTo>
                  <a:pt x="39912" y="1726"/>
                  <a:pt x="39927" y="1759"/>
                  <a:pt x="39979" y="1764"/>
                </a:cubicBezTo>
                <a:cubicBezTo>
                  <a:pt x="40001" y="1673"/>
                  <a:pt x="40050" y="1738"/>
                  <a:pt x="40125" y="1697"/>
                </a:cubicBezTo>
                <a:cubicBezTo>
                  <a:pt x="40087" y="1775"/>
                  <a:pt x="40220" y="1726"/>
                  <a:pt x="40242" y="1742"/>
                </a:cubicBezTo>
                <a:close/>
                <a:moveTo>
                  <a:pt x="39744" y="1742"/>
                </a:moveTo>
                <a:cubicBezTo>
                  <a:pt x="39821" y="1748"/>
                  <a:pt x="39870" y="1733"/>
                  <a:pt x="39861" y="1676"/>
                </a:cubicBezTo>
                <a:cubicBezTo>
                  <a:pt x="39767" y="1657"/>
                  <a:pt x="39770" y="1709"/>
                  <a:pt x="39744" y="1742"/>
                </a:cubicBezTo>
                <a:close/>
                <a:moveTo>
                  <a:pt x="39569" y="1697"/>
                </a:moveTo>
                <a:cubicBezTo>
                  <a:pt x="39450" y="1689"/>
                  <a:pt x="39394" y="1708"/>
                  <a:pt x="39334" y="1720"/>
                </a:cubicBezTo>
                <a:cubicBezTo>
                  <a:pt x="39295" y="1727"/>
                  <a:pt x="39220" y="1718"/>
                  <a:pt x="39275" y="1742"/>
                </a:cubicBezTo>
                <a:cubicBezTo>
                  <a:pt x="39334" y="1757"/>
                  <a:pt x="39435" y="1721"/>
                  <a:pt x="39480" y="1742"/>
                </a:cubicBezTo>
                <a:cubicBezTo>
                  <a:pt x="39495" y="1748"/>
                  <a:pt x="39474" y="1793"/>
                  <a:pt x="39510" y="1786"/>
                </a:cubicBezTo>
                <a:cubicBezTo>
                  <a:pt x="39508" y="1748"/>
                  <a:pt x="39533" y="1730"/>
                  <a:pt x="39569" y="1720"/>
                </a:cubicBezTo>
                <a:cubicBezTo>
                  <a:pt x="39598" y="1750"/>
                  <a:pt x="39617" y="1787"/>
                  <a:pt x="39656" y="1808"/>
                </a:cubicBezTo>
                <a:cubicBezTo>
                  <a:pt x="39705" y="1772"/>
                  <a:pt x="39692" y="1669"/>
                  <a:pt x="39598" y="1676"/>
                </a:cubicBezTo>
                <a:cubicBezTo>
                  <a:pt x="39596" y="1690"/>
                  <a:pt x="39593" y="1702"/>
                  <a:pt x="39569" y="1697"/>
                </a:cubicBezTo>
                <a:close/>
                <a:moveTo>
                  <a:pt x="41385" y="1720"/>
                </a:moveTo>
                <a:cubicBezTo>
                  <a:pt x="41396" y="1653"/>
                  <a:pt x="41290" y="1674"/>
                  <a:pt x="41239" y="1654"/>
                </a:cubicBezTo>
                <a:cubicBezTo>
                  <a:pt x="41202" y="1741"/>
                  <a:pt x="41308" y="1720"/>
                  <a:pt x="41385" y="1720"/>
                </a:cubicBezTo>
                <a:close/>
                <a:moveTo>
                  <a:pt x="42353" y="1676"/>
                </a:moveTo>
                <a:cubicBezTo>
                  <a:pt x="42401" y="1676"/>
                  <a:pt x="42495" y="1724"/>
                  <a:pt x="42499" y="1654"/>
                </a:cubicBezTo>
                <a:cubicBezTo>
                  <a:pt x="42431" y="1654"/>
                  <a:pt x="42318" y="1655"/>
                  <a:pt x="42294" y="1654"/>
                </a:cubicBezTo>
                <a:cubicBezTo>
                  <a:pt x="42276" y="1654"/>
                  <a:pt x="42260" y="1631"/>
                  <a:pt x="42265" y="1631"/>
                </a:cubicBezTo>
                <a:cubicBezTo>
                  <a:pt x="42222" y="1631"/>
                  <a:pt x="42203" y="1653"/>
                  <a:pt x="42177" y="1654"/>
                </a:cubicBezTo>
                <a:cubicBezTo>
                  <a:pt x="42140" y="1656"/>
                  <a:pt x="42107" y="1630"/>
                  <a:pt x="42089" y="1631"/>
                </a:cubicBezTo>
                <a:cubicBezTo>
                  <a:pt x="42088" y="1631"/>
                  <a:pt x="42077" y="1651"/>
                  <a:pt x="42060" y="1654"/>
                </a:cubicBezTo>
                <a:cubicBezTo>
                  <a:pt x="41992" y="1666"/>
                  <a:pt x="41915" y="1628"/>
                  <a:pt x="41942" y="1697"/>
                </a:cubicBezTo>
                <a:cubicBezTo>
                  <a:pt x="42043" y="1682"/>
                  <a:pt x="42216" y="1676"/>
                  <a:pt x="42353" y="1676"/>
                </a:cubicBezTo>
                <a:close/>
                <a:moveTo>
                  <a:pt x="41826" y="1697"/>
                </a:moveTo>
                <a:cubicBezTo>
                  <a:pt x="41854" y="1697"/>
                  <a:pt x="41883" y="1697"/>
                  <a:pt x="41913" y="1697"/>
                </a:cubicBezTo>
                <a:cubicBezTo>
                  <a:pt x="41913" y="1676"/>
                  <a:pt x="41913" y="1654"/>
                  <a:pt x="41913" y="1631"/>
                </a:cubicBezTo>
                <a:cubicBezTo>
                  <a:pt x="41893" y="1631"/>
                  <a:pt x="41874" y="1631"/>
                  <a:pt x="41854" y="1631"/>
                </a:cubicBezTo>
                <a:cubicBezTo>
                  <a:pt x="41853" y="1660"/>
                  <a:pt x="41817" y="1662"/>
                  <a:pt x="41826" y="1697"/>
                </a:cubicBezTo>
                <a:close/>
                <a:moveTo>
                  <a:pt x="41707" y="1654"/>
                </a:moveTo>
                <a:cubicBezTo>
                  <a:pt x="41705" y="1600"/>
                  <a:pt x="41611" y="1649"/>
                  <a:pt x="41620" y="1676"/>
                </a:cubicBezTo>
                <a:cubicBezTo>
                  <a:pt x="41675" y="1655"/>
                  <a:pt x="41718" y="1742"/>
                  <a:pt x="41737" y="1676"/>
                </a:cubicBezTo>
                <a:cubicBezTo>
                  <a:pt x="41719" y="1675"/>
                  <a:pt x="41702" y="1673"/>
                  <a:pt x="41707" y="1654"/>
                </a:cubicBezTo>
                <a:close/>
                <a:moveTo>
                  <a:pt x="48098" y="1720"/>
                </a:moveTo>
                <a:cubicBezTo>
                  <a:pt x="48073" y="1649"/>
                  <a:pt x="48073" y="1674"/>
                  <a:pt x="48127" y="1631"/>
                </a:cubicBezTo>
                <a:cubicBezTo>
                  <a:pt x="48076" y="1638"/>
                  <a:pt x="47980" y="1570"/>
                  <a:pt x="47951" y="1631"/>
                </a:cubicBezTo>
                <a:cubicBezTo>
                  <a:pt x="48071" y="1623"/>
                  <a:pt x="47938" y="1679"/>
                  <a:pt x="47980" y="1742"/>
                </a:cubicBezTo>
                <a:cubicBezTo>
                  <a:pt x="48035" y="1747"/>
                  <a:pt x="48045" y="1717"/>
                  <a:pt x="48098" y="1720"/>
                </a:cubicBezTo>
                <a:close/>
                <a:moveTo>
                  <a:pt x="47892" y="1764"/>
                </a:moveTo>
                <a:cubicBezTo>
                  <a:pt x="47892" y="1786"/>
                  <a:pt x="47892" y="1808"/>
                  <a:pt x="47892" y="1830"/>
                </a:cubicBezTo>
                <a:cubicBezTo>
                  <a:pt x="47950" y="1837"/>
                  <a:pt x="47951" y="1801"/>
                  <a:pt x="47980" y="1786"/>
                </a:cubicBezTo>
                <a:cubicBezTo>
                  <a:pt x="48032" y="1826"/>
                  <a:pt x="48071" y="1780"/>
                  <a:pt x="48098" y="1742"/>
                </a:cubicBezTo>
                <a:cubicBezTo>
                  <a:pt x="48029" y="1749"/>
                  <a:pt x="47987" y="1777"/>
                  <a:pt x="47892" y="1764"/>
                </a:cubicBezTo>
                <a:close/>
                <a:moveTo>
                  <a:pt x="47687" y="1631"/>
                </a:moveTo>
                <a:cubicBezTo>
                  <a:pt x="47680" y="1663"/>
                  <a:pt x="47639" y="1669"/>
                  <a:pt x="47629" y="1697"/>
                </a:cubicBezTo>
                <a:cubicBezTo>
                  <a:pt x="47793" y="1621"/>
                  <a:pt x="47719" y="1828"/>
                  <a:pt x="47834" y="1852"/>
                </a:cubicBezTo>
                <a:cubicBezTo>
                  <a:pt x="47876" y="1825"/>
                  <a:pt x="47828" y="1810"/>
                  <a:pt x="47834" y="1786"/>
                </a:cubicBezTo>
                <a:cubicBezTo>
                  <a:pt x="47836" y="1775"/>
                  <a:pt x="47880" y="1774"/>
                  <a:pt x="47864" y="1742"/>
                </a:cubicBezTo>
                <a:cubicBezTo>
                  <a:pt x="47855" y="1727"/>
                  <a:pt x="47813" y="1723"/>
                  <a:pt x="47805" y="1697"/>
                </a:cubicBezTo>
                <a:cubicBezTo>
                  <a:pt x="47798" y="1677"/>
                  <a:pt x="47834" y="1670"/>
                  <a:pt x="47834" y="1654"/>
                </a:cubicBezTo>
                <a:cubicBezTo>
                  <a:pt x="47716" y="1697"/>
                  <a:pt x="47698" y="1554"/>
                  <a:pt x="47629" y="1631"/>
                </a:cubicBezTo>
                <a:cubicBezTo>
                  <a:pt x="47649" y="1631"/>
                  <a:pt x="47667" y="1631"/>
                  <a:pt x="47687" y="1631"/>
                </a:cubicBezTo>
                <a:close/>
                <a:moveTo>
                  <a:pt x="43349" y="1697"/>
                </a:moveTo>
                <a:cubicBezTo>
                  <a:pt x="43516" y="1717"/>
                  <a:pt x="43394" y="1543"/>
                  <a:pt x="43319" y="1631"/>
                </a:cubicBezTo>
                <a:cubicBezTo>
                  <a:pt x="43354" y="1636"/>
                  <a:pt x="43351" y="1666"/>
                  <a:pt x="43349" y="1697"/>
                </a:cubicBezTo>
                <a:close/>
                <a:moveTo>
                  <a:pt x="42998" y="1654"/>
                </a:moveTo>
                <a:cubicBezTo>
                  <a:pt x="42956" y="1649"/>
                  <a:pt x="42948" y="1618"/>
                  <a:pt x="42910" y="1611"/>
                </a:cubicBezTo>
                <a:cubicBezTo>
                  <a:pt x="42884" y="1656"/>
                  <a:pt x="42985" y="1709"/>
                  <a:pt x="42998" y="1654"/>
                </a:cubicBezTo>
                <a:close/>
                <a:moveTo>
                  <a:pt x="46691" y="1611"/>
                </a:moveTo>
                <a:cubicBezTo>
                  <a:pt x="46608" y="1628"/>
                  <a:pt x="46614" y="1579"/>
                  <a:pt x="46544" y="1588"/>
                </a:cubicBezTo>
                <a:cubicBezTo>
                  <a:pt x="46499" y="1654"/>
                  <a:pt x="46696" y="1646"/>
                  <a:pt x="46691" y="1611"/>
                </a:cubicBezTo>
                <a:close/>
                <a:moveTo>
                  <a:pt x="43642" y="1720"/>
                </a:moveTo>
                <a:cubicBezTo>
                  <a:pt x="43685" y="1694"/>
                  <a:pt x="43636" y="1675"/>
                  <a:pt x="43642" y="1654"/>
                </a:cubicBezTo>
                <a:cubicBezTo>
                  <a:pt x="43645" y="1644"/>
                  <a:pt x="43757" y="1603"/>
                  <a:pt x="43642" y="1588"/>
                </a:cubicBezTo>
                <a:cubicBezTo>
                  <a:pt x="43674" y="1644"/>
                  <a:pt x="43553" y="1693"/>
                  <a:pt x="43642" y="1720"/>
                </a:cubicBezTo>
                <a:close/>
                <a:moveTo>
                  <a:pt x="28050" y="1697"/>
                </a:moveTo>
                <a:cubicBezTo>
                  <a:pt x="28034" y="1697"/>
                  <a:pt x="28016" y="1715"/>
                  <a:pt x="28050" y="1720"/>
                </a:cubicBezTo>
                <a:cubicBezTo>
                  <a:pt x="28076" y="1673"/>
                  <a:pt x="28139" y="1656"/>
                  <a:pt x="28138" y="1588"/>
                </a:cubicBezTo>
                <a:cubicBezTo>
                  <a:pt x="28022" y="1560"/>
                  <a:pt x="28050" y="1640"/>
                  <a:pt x="28050" y="1697"/>
                </a:cubicBezTo>
                <a:close/>
                <a:moveTo>
                  <a:pt x="46925" y="1631"/>
                </a:moveTo>
                <a:cubicBezTo>
                  <a:pt x="46976" y="1638"/>
                  <a:pt x="47099" y="1591"/>
                  <a:pt x="47013" y="1566"/>
                </a:cubicBezTo>
                <a:cubicBezTo>
                  <a:pt x="47004" y="1653"/>
                  <a:pt x="46911" y="1542"/>
                  <a:pt x="46925" y="1631"/>
                </a:cubicBezTo>
                <a:close/>
                <a:moveTo>
                  <a:pt x="47512" y="1631"/>
                </a:moveTo>
                <a:cubicBezTo>
                  <a:pt x="47520" y="1582"/>
                  <a:pt x="47504" y="1549"/>
                  <a:pt x="47452" y="1544"/>
                </a:cubicBezTo>
                <a:cubicBezTo>
                  <a:pt x="47407" y="1577"/>
                  <a:pt x="47420" y="1642"/>
                  <a:pt x="47512" y="1631"/>
                </a:cubicBezTo>
                <a:close/>
                <a:moveTo>
                  <a:pt x="45196" y="1611"/>
                </a:moveTo>
                <a:cubicBezTo>
                  <a:pt x="45191" y="1584"/>
                  <a:pt x="45150" y="1586"/>
                  <a:pt x="45108" y="1588"/>
                </a:cubicBezTo>
                <a:cubicBezTo>
                  <a:pt x="45080" y="1668"/>
                  <a:pt x="45224" y="1619"/>
                  <a:pt x="45284" y="1631"/>
                </a:cubicBezTo>
                <a:cubicBezTo>
                  <a:pt x="45281" y="1594"/>
                  <a:pt x="45290" y="1564"/>
                  <a:pt x="45313" y="1544"/>
                </a:cubicBezTo>
                <a:cubicBezTo>
                  <a:pt x="45219" y="1525"/>
                  <a:pt x="45273" y="1616"/>
                  <a:pt x="45196" y="1611"/>
                </a:cubicBezTo>
                <a:close/>
                <a:moveTo>
                  <a:pt x="44873" y="1588"/>
                </a:moveTo>
                <a:cubicBezTo>
                  <a:pt x="44836" y="1662"/>
                  <a:pt x="45022" y="1679"/>
                  <a:pt x="45049" y="1631"/>
                </a:cubicBezTo>
                <a:cubicBezTo>
                  <a:pt x="44967" y="1611"/>
                  <a:pt x="45092" y="1573"/>
                  <a:pt x="45020" y="1544"/>
                </a:cubicBezTo>
                <a:cubicBezTo>
                  <a:pt x="44930" y="1528"/>
                  <a:pt x="44963" y="1604"/>
                  <a:pt x="44873" y="1588"/>
                </a:cubicBezTo>
                <a:close/>
                <a:moveTo>
                  <a:pt x="44962" y="1742"/>
                </a:moveTo>
                <a:cubicBezTo>
                  <a:pt x="44981" y="1762"/>
                  <a:pt x="44895" y="1804"/>
                  <a:pt x="44991" y="1808"/>
                </a:cubicBezTo>
                <a:cubicBezTo>
                  <a:pt x="45050" y="1810"/>
                  <a:pt x="45013" y="1888"/>
                  <a:pt x="45078" y="1874"/>
                </a:cubicBezTo>
                <a:cubicBezTo>
                  <a:pt x="45083" y="1849"/>
                  <a:pt x="45073" y="1811"/>
                  <a:pt x="45108" y="1808"/>
                </a:cubicBezTo>
                <a:cubicBezTo>
                  <a:pt x="45167" y="1792"/>
                  <a:pt x="45165" y="1850"/>
                  <a:pt x="45196" y="1852"/>
                </a:cubicBezTo>
                <a:cubicBezTo>
                  <a:pt x="45173" y="1850"/>
                  <a:pt x="45254" y="1831"/>
                  <a:pt x="45254" y="1830"/>
                </a:cubicBezTo>
                <a:cubicBezTo>
                  <a:pt x="45272" y="1825"/>
                  <a:pt x="45291" y="1791"/>
                  <a:pt x="45343" y="1808"/>
                </a:cubicBezTo>
                <a:cubicBezTo>
                  <a:pt x="45327" y="1864"/>
                  <a:pt x="45293" y="1894"/>
                  <a:pt x="45401" y="1896"/>
                </a:cubicBezTo>
                <a:cubicBezTo>
                  <a:pt x="45392" y="1816"/>
                  <a:pt x="45406" y="1753"/>
                  <a:pt x="45430" y="1697"/>
                </a:cubicBezTo>
                <a:cubicBezTo>
                  <a:pt x="45338" y="1723"/>
                  <a:pt x="45359" y="1663"/>
                  <a:pt x="45313" y="1654"/>
                </a:cubicBezTo>
                <a:cubicBezTo>
                  <a:pt x="45313" y="1742"/>
                  <a:pt x="45135" y="1696"/>
                  <a:pt x="45078" y="1742"/>
                </a:cubicBezTo>
                <a:cubicBezTo>
                  <a:pt x="45095" y="1742"/>
                  <a:pt x="45112" y="1760"/>
                  <a:pt x="45078" y="1764"/>
                </a:cubicBezTo>
                <a:cubicBezTo>
                  <a:pt x="45036" y="1715"/>
                  <a:pt x="45001" y="1661"/>
                  <a:pt x="44873" y="1676"/>
                </a:cubicBezTo>
                <a:cubicBezTo>
                  <a:pt x="44837" y="1744"/>
                  <a:pt x="44938" y="1717"/>
                  <a:pt x="44962" y="1742"/>
                </a:cubicBezTo>
                <a:close/>
                <a:moveTo>
                  <a:pt x="44815" y="1830"/>
                </a:moveTo>
                <a:cubicBezTo>
                  <a:pt x="44834" y="1830"/>
                  <a:pt x="44854" y="1830"/>
                  <a:pt x="44873" y="1830"/>
                </a:cubicBezTo>
                <a:cubicBezTo>
                  <a:pt x="44891" y="1829"/>
                  <a:pt x="44908" y="1826"/>
                  <a:pt x="44903" y="1808"/>
                </a:cubicBezTo>
                <a:cubicBezTo>
                  <a:pt x="44853" y="1799"/>
                  <a:pt x="44909" y="1780"/>
                  <a:pt x="44903" y="1742"/>
                </a:cubicBezTo>
                <a:cubicBezTo>
                  <a:pt x="44869" y="1745"/>
                  <a:pt x="44819" y="1738"/>
                  <a:pt x="44815" y="1764"/>
                </a:cubicBezTo>
                <a:cubicBezTo>
                  <a:pt x="44860" y="1769"/>
                  <a:pt x="44836" y="1813"/>
                  <a:pt x="44815" y="1830"/>
                </a:cubicBezTo>
                <a:close/>
                <a:moveTo>
                  <a:pt x="44815" y="1566"/>
                </a:moveTo>
                <a:cubicBezTo>
                  <a:pt x="44735" y="1574"/>
                  <a:pt x="44706" y="1537"/>
                  <a:pt x="44668" y="1544"/>
                </a:cubicBezTo>
                <a:cubicBezTo>
                  <a:pt x="44666" y="1544"/>
                  <a:pt x="44584" y="1606"/>
                  <a:pt x="44580" y="1611"/>
                </a:cubicBezTo>
                <a:cubicBezTo>
                  <a:pt x="44605" y="1582"/>
                  <a:pt x="44666" y="1649"/>
                  <a:pt x="44668" y="1654"/>
                </a:cubicBezTo>
                <a:cubicBezTo>
                  <a:pt x="44653" y="1624"/>
                  <a:pt x="44662" y="1711"/>
                  <a:pt x="44668" y="1697"/>
                </a:cubicBezTo>
                <a:cubicBezTo>
                  <a:pt x="44664" y="1709"/>
                  <a:pt x="44595" y="1733"/>
                  <a:pt x="44580" y="1742"/>
                </a:cubicBezTo>
                <a:cubicBezTo>
                  <a:pt x="44555" y="1757"/>
                  <a:pt x="44553" y="1796"/>
                  <a:pt x="44492" y="1786"/>
                </a:cubicBezTo>
                <a:cubicBezTo>
                  <a:pt x="44470" y="1696"/>
                  <a:pt x="44537" y="1673"/>
                  <a:pt x="44522" y="1588"/>
                </a:cubicBezTo>
                <a:cubicBezTo>
                  <a:pt x="44419" y="1631"/>
                  <a:pt x="44443" y="1569"/>
                  <a:pt x="44375" y="1566"/>
                </a:cubicBezTo>
                <a:cubicBezTo>
                  <a:pt x="44369" y="1566"/>
                  <a:pt x="44353" y="1591"/>
                  <a:pt x="44316" y="1588"/>
                </a:cubicBezTo>
                <a:cubicBezTo>
                  <a:pt x="44273" y="1585"/>
                  <a:pt x="44285" y="1564"/>
                  <a:pt x="44258" y="1588"/>
                </a:cubicBezTo>
                <a:cubicBezTo>
                  <a:pt x="44228" y="1615"/>
                  <a:pt x="44105" y="1567"/>
                  <a:pt x="44082" y="1588"/>
                </a:cubicBezTo>
                <a:cubicBezTo>
                  <a:pt x="44070" y="1626"/>
                  <a:pt x="44125" y="1645"/>
                  <a:pt x="44082" y="1654"/>
                </a:cubicBezTo>
                <a:cubicBezTo>
                  <a:pt x="44021" y="1642"/>
                  <a:pt x="44020" y="1619"/>
                  <a:pt x="44053" y="1588"/>
                </a:cubicBezTo>
                <a:cubicBezTo>
                  <a:pt x="43954" y="1601"/>
                  <a:pt x="43781" y="1560"/>
                  <a:pt x="43731" y="1611"/>
                </a:cubicBezTo>
                <a:cubicBezTo>
                  <a:pt x="43833" y="1628"/>
                  <a:pt x="43725" y="1697"/>
                  <a:pt x="43818" y="1742"/>
                </a:cubicBezTo>
                <a:cubicBezTo>
                  <a:pt x="43818" y="1713"/>
                  <a:pt x="43900" y="1714"/>
                  <a:pt x="43906" y="1742"/>
                </a:cubicBezTo>
                <a:cubicBezTo>
                  <a:pt x="43803" y="1784"/>
                  <a:pt x="43775" y="1732"/>
                  <a:pt x="43672" y="1720"/>
                </a:cubicBezTo>
                <a:cubicBezTo>
                  <a:pt x="43682" y="1799"/>
                  <a:pt x="43751" y="1801"/>
                  <a:pt x="43701" y="1874"/>
                </a:cubicBezTo>
                <a:cubicBezTo>
                  <a:pt x="43719" y="1886"/>
                  <a:pt x="43790" y="1964"/>
                  <a:pt x="43818" y="1896"/>
                </a:cubicBezTo>
                <a:cubicBezTo>
                  <a:pt x="43756" y="1889"/>
                  <a:pt x="43823" y="1800"/>
                  <a:pt x="43848" y="1786"/>
                </a:cubicBezTo>
                <a:cubicBezTo>
                  <a:pt x="43848" y="1830"/>
                  <a:pt x="43848" y="1874"/>
                  <a:pt x="43848" y="1918"/>
                </a:cubicBezTo>
                <a:cubicBezTo>
                  <a:pt x="43961" y="1909"/>
                  <a:pt x="43952" y="1894"/>
                  <a:pt x="44023" y="1940"/>
                </a:cubicBezTo>
                <a:cubicBezTo>
                  <a:pt x="44036" y="1872"/>
                  <a:pt x="44120" y="1920"/>
                  <a:pt x="44112" y="1874"/>
                </a:cubicBezTo>
                <a:cubicBezTo>
                  <a:pt x="44110" y="1868"/>
                  <a:pt x="44015" y="1870"/>
                  <a:pt x="44053" y="1830"/>
                </a:cubicBezTo>
                <a:cubicBezTo>
                  <a:pt x="44115" y="1865"/>
                  <a:pt x="44247" y="1846"/>
                  <a:pt x="44316" y="1874"/>
                </a:cubicBezTo>
                <a:cubicBezTo>
                  <a:pt x="44364" y="1815"/>
                  <a:pt x="44409" y="1841"/>
                  <a:pt x="44463" y="1874"/>
                </a:cubicBezTo>
                <a:cubicBezTo>
                  <a:pt x="44486" y="1819"/>
                  <a:pt x="44584" y="1818"/>
                  <a:pt x="44639" y="1786"/>
                </a:cubicBezTo>
                <a:cubicBezTo>
                  <a:pt x="44635" y="1841"/>
                  <a:pt x="44634" y="1892"/>
                  <a:pt x="44698" y="1896"/>
                </a:cubicBezTo>
                <a:cubicBezTo>
                  <a:pt x="44684" y="1827"/>
                  <a:pt x="44723" y="1798"/>
                  <a:pt x="44815" y="1808"/>
                </a:cubicBezTo>
                <a:cubicBezTo>
                  <a:pt x="44775" y="1702"/>
                  <a:pt x="44813" y="1690"/>
                  <a:pt x="44815" y="1566"/>
                </a:cubicBezTo>
                <a:close/>
                <a:moveTo>
                  <a:pt x="46486" y="1566"/>
                </a:moveTo>
                <a:cubicBezTo>
                  <a:pt x="46505" y="1566"/>
                  <a:pt x="46525" y="1566"/>
                  <a:pt x="46544" y="1566"/>
                </a:cubicBezTo>
                <a:cubicBezTo>
                  <a:pt x="46544" y="1551"/>
                  <a:pt x="46544" y="1537"/>
                  <a:pt x="46544" y="1522"/>
                </a:cubicBezTo>
                <a:cubicBezTo>
                  <a:pt x="46525" y="1522"/>
                  <a:pt x="46505" y="1522"/>
                  <a:pt x="46486" y="1522"/>
                </a:cubicBezTo>
                <a:cubicBezTo>
                  <a:pt x="46486" y="1537"/>
                  <a:pt x="46486" y="1551"/>
                  <a:pt x="46486" y="1566"/>
                </a:cubicBezTo>
                <a:close/>
                <a:moveTo>
                  <a:pt x="40447" y="1544"/>
                </a:moveTo>
                <a:cubicBezTo>
                  <a:pt x="40408" y="1537"/>
                  <a:pt x="40392" y="1513"/>
                  <a:pt x="40330" y="1522"/>
                </a:cubicBezTo>
                <a:cubicBezTo>
                  <a:pt x="40323" y="1586"/>
                  <a:pt x="40444" y="1606"/>
                  <a:pt x="40447" y="1544"/>
                </a:cubicBezTo>
                <a:close/>
                <a:moveTo>
                  <a:pt x="47805" y="1611"/>
                </a:moveTo>
                <a:cubicBezTo>
                  <a:pt x="47771" y="1541"/>
                  <a:pt x="47851" y="1556"/>
                  <a:pt x="47864" y="1522"/>
                </a:cubicBezTo>
                <a:cubicBezTo>
                  <a:pt x="47845" y="1521"/>
                  <a:pt x="47828" y="1519"/>
                  <a:pt x="47834" y="1500"/>
                </a:cubicBezTo>
                <a:cubicBezTo>
                  <a:pt x="47814" y="1500"/>
                  <a:pt x="47795" y="1500"/>
                  <a:pt x="47775" y="1500"/>
                </a:cubicBezTo>
                <a:cubicBezTo>
                  <a:pt x="47791" y="1532"/>
                  <a:pt x="47741" y="1614"/>
                  <a:pt x="47805" y="1611"/>
                </a:cubicBezTo>
                <a:close/>
                <a:moveTo>
                  <a:pt x="40067" y="1544"/>
                </a:moveTo>
                <a:cubicBezTo>
                  <a:pt x="40086" y="1544"/>
                  <a:pt x="40106" y="1544"/>
                  <a:pt x="40125" y="1544"/>
                </a:cubicBezTo>
                <a:cubicBezTo>
                  <a:pt x="40125" y="1530"/>
                  <a:pt x="40125" y="1515"/>
                  <a:pt x="40125" y="1500"/>
                </a:cubicBezTo>
                <a:cubicBezTo>
                  <a:pt x="40106" y="1500"/>
                  <a:pt x="40086" y="1500"/>
                  <a:pt x="40067" y="1500"/>
                </a:cubicBezTo>
                <a:cubicBezTo>
                  <a:pt x="40067" y="1515"/>
                  <a:pt x="40067" y="1530"/>
                  <a:pt x="40067" y="1544"/>
                </a:cubicBezTo>
                <a:close/>
                <a:moveTo>
                  <a:pt x="47043" y="1676"/>
                </a:moveTo>
                <a:cubicBezTo>
                  <a:pt x="46990" y="1681"/>
                  <a:pt x="46853" y="1646"/>
                  <a:pt x="46896" y="1676"/>
                </a:cubicBezTo>
                <a:cubicBezTo>
                  <a:pt x="46893" y="1674"/>
                  <a:pt x="46898" y="1631"/>
                  <a:pt x="46896" y="1631"/>
                </a:cubicBezTo>
                <a:cubicBezTo>
                  <a:pt x="46803" y="1638"/>
                  <a:pt x="46782" y="1720"/>
                  <a:pt x="46749" y="1676"/>
                </a:cubicBezTo>
                <a:cubicBezTo>
                  <a:pt x="46836" y="1676"/>
                  <a:pt x="46682" y="1584"/>
                  <a:pt x="46720" y="1676"/>
                </a:cubicBezTo>
                <a:cubicBezTo>
                  <a:pt x="46643" y="1626"/>
                  <a:pt x="46688" y="1696"/>
                  <a:pt x="46632" y="1697"/>
                </a:cubicBezTo>
                <a:cubicBezTo>
                  <a:pt x="46629" y="1697"/>
                  <a:pt x="46584" y="1654"/>
                  <a:pt x="46544" y="1676"/>
                </a:cubicBezTo>
                <a:cubicBezTo>
                  <a:pt x="46538" y="1693"/>
                  <a:pt x="46544" y="1720"/>
                  <a:pt x="46515" y="1720"/>
                </a:cubicBezTo>
                <a:cubicBezTo>
                  <a:pt x="46515" y="1684"/>
                  <a:pt x="46515" y="1646"/>
                  <a:pt x="46515" y="1611"/>
                </a:cubicBezTo>
                <a:cubicBezTo>
                  <a:pt x="46399" y="1574"/>
                  <a:pt x="46505" y="1705"/>
                  <a:pt x="46427" y="1697"/>
                </a:cubicBezTo>
                <a:cubicBezTo>
                  <a:pt x="46427" y="1654"/>
                  <a:pt x="46427" y="1611"/>
                  <a:pt x="46427" y="1566"/>
                </a:cubicBezTo>
                <a:cubicBezTo>
                  <a:pt x="46375" y="1525"/>
                  <a:pt x="46336" y="1596"/>
                  <a:pt x="46310" y="1522"/>
                </a:cubicBezTo>
                <a:cubicBezTo>
                  <a:pt x="46354" y="1518"/>
                  <a:pt x="46417" y="1530"/>
                  <a:pt x="46427" y="1500"/>
                </a:cubicBezTo>
                <a:cubicBezTo>
                  <a:pt x="46354" y="1458"/>
                  <a:pt x="46312" y="1518"/>
                  <a:pt x="46221" y="1478"/>
                </a:cubicBezTo>
                <a:cubicBezTo>
                  <a:pt x="46221" y="1507"/>
                  <a:pt x="46221" y="1537"/>
                  <a:pt x="46221" y="1566"/>
                </a:cubicBezTo>
                <a:cubicBezTo>
                  <a:pt x="46278" y="1597"/>
                  <a:pt x="46401" y="1577"/>
                  <a:pt x="46369" y="1676"/>
                </a:cubicBezTo>
                <a:cubicBezTo>
                  <a:pt x="46288" y="1674"/>
                  <a:pt x="46310" y="1712"/>
                  <a:pt x="46251" y="1676"/>
                </a:cubicBezTo>
                <a:cubicBezTo>
                  <a:pt x="46220" y="1697"/>
                  <a:pt x="46242" y="1757"/>
                  <a:pt x="46163" y="1742"/>
                </a:cubicBezTo>
                <a:cubicBezTo>
                  <a:pt x="46190" y="1658"/>
                  <a:pt x="46164" y="1639"/>
                  <a:pt x="46193" y="1588"/>
                </a:cubicBezTo>
                <a:cubicBezTo>
                  <a:pt x="46087" y="1597"/>
                  <a:pt x="46110" y="1702"/>
                  <a:pt x="46104" y="1786"/>
                </a:cubicBezTo>
                <a:cubicBezTo>
                  <a:pt x="46202" y="1786"/>
                  <a:pt x="46300" y="1786"/>
                  <a:pt x="46398" y="1786"/>
                </a:cubicBezTo>
                <a:cubicBezTo>
                  <a:pt x="46443" y="1708"/>
                  <a:pt x="46298" y="1772"/>
                  <a:pt x="46310" y="1720"/>
                </a:cubicBezTo>
                <a:cubicBezTo>
                  <a:pt x="46342" y="1702"/>
                  <a:pt x="46393" y="1694"/>
                  <a:pt x="46427" y="1720"/>
                </a:cubicBezTo>
                <a:cubicBezTo>
                  <a:pt x="46432" y="1724"/>
                  <a:pt x="46420" y="1762"/>
                  <a:pt x="46427" y="1764"/>
                </a:cubicBezTo>
                <a:cubicBezTo>
                  <a:pt x="46542" y="1791"/>
                  <a:pt x="46494" y="1718"/>
                  <a:pt x="46544" y="1764"/>
                </a:cubicBezTo>
                <a:cubicBezTo>
                  <a:pt x="46575" y="1792"/>
                  <a:pt x="46686" y="1769"/>
                  <a:pt x="46720" y="1786"/>
                </a:cubicBezTo>
                <a:cubicBezTo>
                  <a:pt x="46700" y="1708"/>
                  <a:pt x="46784" y="1783"/>
                  <a:pt x="46836" y="1764"/>
                </a:cubicBezTo>
                <a:cubicBezTo>
                  <a:pt x="46851" y="1759"/>
                  <a:pt x="46832" y="1711"/>
                  <a:pt x="46866" y="1720"/>
                </a:cubicBezTo>
                <a:cubicBezTo>
                  <a:pt x="46905" y="1750"/>
                  <a:pt x="46994" y="1742"/>
                  <a:pt x="47072" y="1742"/>
                </a:cubicBezTo>
                <a:cubicBezTo>
                  <a:pt x="47076" y="1768"/>
                  <a:pt x="47066" y="1805"/>
                  <a:pt x="47101" y="1808"/>
                </a:cubicBezTo>
                <a:cubicBezTo>
                  <a:pt x="47121" y="1739"/>
                  <a:pt x="47098" y="1718"/>
                  <a:pt x="47130" y="1697"/>
                </a:cubicBezTo>
                <a:cubicBezTo>
                  <a:pt x="47208" y="1720"/>
                  <a:pt x="47201" y="1697"/>
                  <a:pt x="47247" y="1742"/>
                </a:cubicBezTo>
                <a:cubicBezTo>
                  <a:pt x="47239" y="1691"/>
                  <a:pt x="47333" y="1718"/>
                  <a:pt x="47335" y="1676"/>
                </a:cubicBezTo>
                <a:cubicBezTo>
                  <a:pt x="47209" y="1649"/>
                  <a:pt x="47118" y="1669"/>
                  <a:pt x="47043" y="1676"/>
                </a:cubicBezTo>
                <a:close/>
                <a:moveTo>
                  <a:pt x="45607" y="1697"/>
                </a:moveTo>
                <a:cubicBezTo>
                  <a:pt x="45591" y="1709"/>
                  <a:pt x="45577" y="1742"/>
                  <a:pt x="45607" y="1742"/>
                </a:cubicBezTo>
                <a:cubicBezTo>
                  <a:pt x="45648" y="1696"/>
                  <a:pt x="45756" y="1777"/>
                  <a:pt x="45870" y="1786"/>
                </a:cubicBezTo>
                <a:cubicBezTo>
                  <a:pt x="45940" y="1792"/>
                  <a:pt x="45993" y="1736"/>
                  <a:pt x="46045" y="1786"/>
                </a:cubicBezTo>
                <a:cubicBezTo>
                  <a:pt x="46003" y="1726"/>
                  <a:pt x="46067" y="1656"/>
                  <a:pt x="46075" y="1588"/>
                </a:cubicBezTo>
                <a:cubicBezTo>
                  <a:pt x="46079" y="1554"/>
                  <a:pt x="46021" y="1523"/>
                  <a:pt x="46075" y="1500"/>
                </a:cubicBezTo>
                <a:cubicBezTo>
                  <a:pt x="45898" y="1464"/>
                  <a:pt x="45833" y="1542"/>
                  <a:pt x="45607" y="1522"/>
                </a:cubicBezTo>
                <a:cubicBezTo>
                  <a:pt x="45602" y="1555"/>
                  <a:pt x="45617" y="1603"/>
                  <a:pt x="45577" y="1611"/>
                </a:cubicBezTo>
                <a:cubicBezTo>
                  <a:pt x="45543" y="1606"/>
                  <a:pt x="45494" y="1614"/>
                  <a:pt x="45489" y="1588"/>
                </a:cubicBezTo>
                <a:cubicBezTo>
                  <a:pt x="45605" y="1592"/>
                  <a:pt x="45480" y="1554"/>
                  <a:pt x="45548" y="1522"/>
                </a:cubicBezTo>
                <a:cubicBezTo>
                  <a:pt x="45489" y="1522"/>
                  <a:pt x="45430" y="1522"/>
                  <a:pt x="45371" y="1522"/>
                </a:cubicBezTo>
                <a:cubicBezTo>
                  <a:pt x="45341" y="1604"/>
                  <a:pt x="45482" y="1556"/>
                  <a:pt x="45460" y="1631"/>
                </a:cubicBezTo>
                <a:cubicBezTo>
                  <a:pt x="45604" y="1643"/>
                  <a:pt x="45642" y="1670"/>
                  <a:pt x="45607" y="1697"/>
                </a:cubicBezTo>
                <a:close/>
                <a:moveTo>
                  <a:pt x="47306" y="1500"/>
                </a:moveTo>
                <a:cubicBezTo>
                  <a:pt x="47358" y="1495"/>
                  <a:pt x="47453" y="1522"/>
                  <a:pt x="47423" y="1456"/>
                </a:cubicBezTo>
                <a:cubicBezTo>
                  <a:pt x="47356" y="1450"/>
                  <a:pt x="47313" y="1460"/>
                  <a:pt x="47306" y="1500"/>
                </a:cubicBezTo>
                <a:close/>
                <a:moveTo>
                  <a:pt x="41503" y="1544"/>
                </a:moveTo>
                <a:cubicBezTo>
                  <a:pt x="41584" y="1579"/>
                  <a:pt x="41584" y="1449"/>
                  <a:pt x="41532" y="1456"/>
                </a:cubicBezTo>
                <a:cubicBezTo>
                  <a:pt x="41539" y="1498"/>
                  <a:pt x="41499" y="1504"/>
                  <a:pt x="41503" y="1544"/>
                </a:cubicBezTo>
                <a:close/>
                <a:moveTo>
                  <a:pt x="48888" y="1544"/>
                </a:moveTo>
                <a:cubicBezTo>
                  <a:pt x="48870" y="1513"/>
                  <a:pt x="48898" y="1470"/>
                  <a:pt x="48860" y="1456"/>
                </a:cubicBezTo>
                <a:cubicBezTo>
                  <a:pt x="48820" y="1456"/>
                  <a:pt x="48782" y="1456"/>
                  <a:pt x="48743" y="1456"/>
                </a:cubicBezTo>
                <a:cubicBezTo>
                  <a:pt x="48772" y="1566"/>
                  <a:pt x="48650" y="1527"/>
                  <a:pt x="48713" y="1611"/>
                </a:cubicBezTo>
                <a:cubicBezTo>
                  <a:pt x="48674" y="1611"/>
                  <a:pt x="48635" y="1611"/>
                  <a:pt x="48596" y="1611"/>
                </a:cubicBezTo>
                <a:cubicBezTo>
                  <a:pt x="48606" y="1559"/>
                  <a:pt x="48591" y="1525"/>
                  <a:pt x="48567" y="1500"/>
                </a:cubicBezTo>
                <a:cubicBezTo>
                  <a:pt x="48643" y="1505"/>
                  <a:pt x="48693" y="1492"/>
                  <a:pt x="48684" y="1434"/>
                </a:cubicBezTo>
                <a:cubicBezTo>
                  <a:pt x="48619" y="1423"/>
                  <a:pt x="48596" y="1455"/>
                  <a:pt x="48537" y="1456"/>
                </a:cubicBezTo>
                <a:cubicBezTo>
                  <a:pt x="48531" y="1456"/>
                  <a:pt x="48539" y="1429"/>
                  <a:pt x="48508" y="1434"/>
                </a:cubicBezTo>
                <a:cubicBezTo>
                  <a:pt x="48495" y="1435"/>
                  <a:pt x="48513" y="1459"/>
                  <a:pt x="48479" y="1456"/>
                </a:cubicBezTo>
                <a:cubicBezTo>
                  <a:pt x="48414" y="1450"/>
                  <a:pt x="48335" y="1395"/>
                  <a:pt x="48332" y="1500"/>
                </a:cubicBezTo>
                <a:cubicBezTo>
                  <a:pt x="48398" y="1490"/>
                  <a:pt x="48491" y="1449"/>
                  <a:pt x="48508" y="1522"/>
                </a:cubicBezTo>
                <a:cubicBezTo>
                  <a:pt x="48450" y="1522"/>
                  <a:pt x="48390" y="1522"/>
                  <a:pt x="48332" y="1522"/>
                </a:cubicBezTo>
                <a:cubicBezTo>
                  <a:pt x="48314" y="1561"/>
                  <a:pt x="48418" y="1614"/>
                  <a:pt x="48332" y="1631"/>
                </a:cubicBezTo>
                <a:cubicBezTo>
                  <a:pt x="48261" y="1618"/>
                  <a:pt x="48181" y="1588"/>
                  <a:pt x="48186" y="1676"/>
                </a:cubicBezTo>
                <a:cubicBezTo>
                  <a:pt x="48265" y="1673"/>
                  <a:pt x="48336" y="1672"/>
                  <a:pt x="48273" y="1720"/>
                </a:cubicBezTo>
                <a:cubicBezTo>
                  <a:pt x="48293" y="1720"/>
                  <a:pt x="48313" y="1720"/>
                  <a:pt x="48332" y="1720"/>
                </a:cubicBezTo>
                <a:cubicBezTo>
                  <a:pt x="48355" y="1715"/>
                  <a:pt x="48390" y="1720"/>
                  <a:pt x="48390" y="1697"/>
                </a:cubicBezTo>
                <a:cubicBezTo>
                  <a:pt x="48368" y="1693"/>
                  <a:pt x="48356" y="1679"/>
                  <a:pt x="48361" y="1654"/>
                </a:cubicBezTo>
                <a:cubicBezTo>
                  <a:pt x="48429" y="1697"/>
                  <a:pt x="48393" y="1648"/>
                  <a:pt x="48450" y="1631"/>
                </a:cubicBezTo>
                <a:cubicBezTo>
                  <a:pt x="48542" y="1614"/>
                  <a:pt x="48561" y="1651"/>
                  <a:pt x="48596" y="1676"/>
                </a:cubicBezTo>
                <a:cubicBezTo>
                  <a:pt x="48609" y="1648"/>
                  <a:pt x="48634" y="1631"/>
                  <a:pt x="48684" y="1631"/>
                </a:cubicBezTo>
                <a:cubicBezTo>
                  <a:pt x="48685" y="1662"/>
                  <a:pt x="48670" y="1681"/>
                  <a:pt x="48654" y="1697"/>
                </a:cubicBezTo>
                <a:cubicBezTo>
                  <a:pt x="48750" y="1685"/>
                  <a:pt x="48791" y="1713"/>
                  <a:pt x="48860" y="1720"/>
                </a:cubicBezTo>
                <a:cubicBezTo>
                  <a:pt x="48915" y="1626"/>
                  <a:pt x="49055" y="1731"/>
                  <a:pt x="49124" y="1654"/>
                </a:cubicBezTo>
                <a:cubicBezTo>
                  <a:pt x="49127" y="1681"/>
                  <a:pt x="49132" y="1706"/>
                  <a:pt x="49182" y="1697"/>
                </a:cubicBezTo>
                <a:cubicBezTo>
                  <a:pt x="49201" y="1611"/>
                  <a:pt x="49071" y="1634"/>
                  <a:pt x="48977" y="1631"/>
                </a:cubicBezTo>
                <a:cubicBezTo>
                  <a:pt x="48982" y="1581"/>
                  <a:pt x="48914" y="1584"/>
                  <a:pt x="48888" y="1544"/>
                </a:cubicBezTo>
                <a:close/>
                <a:moveTo>
                  <a:pt x="49475" y="1676"/>
                </a:moveTo>
                <a:cubicBezTo>
                  <a:pt x="49523" y="1676"/>
                  <a:pt x="49573" y="1676"/>
                  <a:pt x="49622" y="1676"/>
                </a:cubicBezTo>
                <a:cubicBezTo>
                  <a:pt x="49715" y="1658"/>
                  <a:pt x="49570" y="1646"/>
                  <a:pt x="49534" y="1654"/>
                </a:cubicBezTo>
                <a:cubicBezTo>
                  <a:pt x="49542" y="1618"/>
                  <a:pt x="49494" y="1594"/>
                  <a:pt x="49475" y="1631"/>
                </a:cubicBezTo>
                <a:cubicBezTo>
                  <a:pt x="49511" y="1636"/>
                  <a:pt x="49493" y="1657"/>
                  <a:pt x="49475" y="1676"/>
                </a:cubicBezTo>
                <a:close/>
                <a:moveTo>
                  <a:pt x="49445" y="1611"/>
                </a:moveTo>
                <a:cubicBezTo>
                  <a:pt x="49317" y="1594"/>
                  <a:pt x="49469" y="1654"/>
                  <a:pt x="49387" y="1654"/>
                </a:cubicBezTo>
                <a:cubicBezTo>
                  <a:pt x="49305" y="1651"/>
                  <a:pt x="49265" y="1614"/>
                  <a:pt x="49182" y="1611"/>
                </a:cubicBezTo>
                <a:cubicBezTo>
                  <a:pt x="49141" y="1723"/>
                  <a:pt x="49571" y="1691"/>
                  <a:pt x="49445" y="1611"/>
                </a:cubicBezTo>
                <a:close/>
                <a:moveTo>
                  <a:pt x="42998" y="1478"/>
                </a:moveTo>
                <a:cubicBezTo>
                  <a:pt x="42980" y="1479"/>
                  <a:pt x="42963" y="1482"/>
                  <a:pt x="42968" y="1500"/>
                </a:cubicBezTo>
                <a:cubicBezTo>
                  <a:pt x="43045" y="1505"/>
                  <a:pt x="43094" y="1492"/>
                  <a:pt x="43086" y="1434"/>
                </a:cubicBezTo>
                <a:cubicBezTo>
                  <a:pt x="43028" y="1428"/>
                  <a:pt x="43027" y="1464"/>
                  <a:pt x="42998" y="1478"/>
                </a:cubicBezTo>
                <a:close/>
                <a:moveTo>
                  <a:pt x="50032" y="1456"/>
                </a:moveTo>
                <a:cubicBezTo>
                  <a:pt x="50061" y="1456"/>
                  <a:pt x="50090" y="1456"/>
                  <a:pt x="50120" y="1456"/>
                </a:cubicBezTo>
                <a:cubicBezTo>
                  <a:pt x="50124" y="1416"/>
                  <a:pt x="50090" y="1404"/>
                  <a:pt x="50032" y="1412"/>
                </a:cubicBezTo>
                <a:cubicBezTo>
                  <a:pt x="50032" y="1426"/>
                  <a:pt x="50032" y="1441"/>
                  <a:pt x="50032" y="1456"/>
                </a:cubicBezTo>
                <a:close/>
                <a:moveTo>
                  <a:pt x="40418" y="1500"/>
                </a:moveTo>
                <a:cubicBezTo>
                  <a:pt x="40426" y="1468"/>
                  <a:pt x="40467" y="1463"/>
                  <a:pt x="40477" y="1434"/>
                </a:cubicBezTo>
                <a:cubicBezTo>
                  <a:pt x="40405" y="1363"/>
                  <a:pt x="40296" y="1485"/>
                  <a:pt x="40418" y="1500"/>
                </a:cubicBezTo>
                <a:close/>
                <a:moveTo>
                  <a:pt x="39832" y="1566"/>
                </a:moveTo>
                <a:cubicBezTo>
                  <a:pt x="39844" y="1511"/>
                  <a:pt x="39992" y="1445"/>
                  <a:pt x="39861" y="1412"/>
                </a:cubicBezTo>
                <a:cubicBezTo>
                  <a:pt x="39916" y="1498"/>
                  <a:pt x="39744" y="1527"/>
                  <a:pt x="39832" y="1566"/>
                </a:cubicBezTo>
                <a:close/>
                <a:moveTo>
                  <a:pt x="49681" y="1676"/>
                </a:moveTo>
                <a:cubicBezTo>
                  <a:pt x="49724" y="1664"/>
                  <a:pt x="49832" y="1702"/>
                  <a:pt x="49827" y="1654"/>
                </a:cubicBezTo>
                <a:cubicBezTo>
                  <a:pt x="49759" y="1647"/>
                  <a:pt x="49701" y="1607"/>
                  <a:pt x="49681" y="1676"/>
                </a:cubicBezTo>
                <a:close/>
                <a:moveTo>
                  <a:pt x="49504" y="1566"/>
                </a:moveTo>
                <a:cubicBezTo>
                  <a:pt x="49580" y="1569"/>
                  <a:pt x="49535" y="1628"/>
                  <a:pt x="49592" y="1631"/>
                </a:cubicBezTo>
                <a:cubicBezTo>
                  <a:pt x="49645" y="1576"/>
                  <a:pt x="49766" y="1679"/>
                  <a:pt x="49738" y="1544"/>
                </a:cubicBezTo>
                <a:cubicBezTo>
                  <a:pt x="49648" y="1515"/>
                  <a:pt x="49577" y="1609"/>
                  <a:pt x="49534" y="1544"/>
                </a:cubicBezTo>
                <a:cubicBezTo>
                  <a:pt x="49537" y="1481"/>
                  <a:pt x="49735" y="1562"/>
                  <a:pt x="49738" y="1500"/>
                </a:cubicBezTo>
                <a:cubicBezTo>
                  <a:pt x="49685" y="1440"/>
                  <a:pt x="49639" y="1497"/>
                  <a:pt x="49592" y="1456"/>
                </a:cubicBezTo>
                <a:cubicBezTo>
                  <a:pt x="49634" y="1444"/>
                  <a:pt x="49664" y="1422"/>
                  <a:pt x="49681" y="1390"/>
                </a:cubicBezTo>
                <a:cubicBezTo>
                  <a:pt x="49595" y="1393"/>
                  <a:pt x="49489" y="1378"/>
                  <a:pt x="49445" y="1412"/>
                </a:cubicBezTo>
                <a:cubicBezTo>
                  <a:pt x="49445" y="1484"/>
                  <a:pt x="49471" y="1565"/>
                  <a:pt x="49504" y="1566"/>
                </a:cubicBezTo>
                <a:close/>
                <a:moveTo>
                  <a:pt x="49416" y="1412"/>
                </a:moveTo>
                <a:cubicBezTo>
                  <a:pt x="49283" y="1392"/>
                  <a:pt x="49251" y="1449"/>
                  <a:pt x="49153" y="1456"/>
                </a:cubicBezTo>
                <a:cubicBezTo>
                  <a:pt x="49147" y="1511"/>
                  <a:pt x="49198" y="1525"/>
                  <a:pt x="49241" y="1544"/>
                </a:cubicBezTo>
                <a:cubicBezTo>
                  <a:pt x="49249" y="1501"/>
                  <a:pt x="49201" y="1500"/>
                  <a:pt x="49182" y="1478"/>
                </a:cubicBezTo>
                <a:cubicBezTo>
                  <a:pt x="49201" y="1480"/>
                  <a:pt x="49222" y="1474"/>
                  <a:pt x="49241" y="1478"/>
                </a:cubicBezTo>
                <a:cubicBezTo>
                  <a:pt x="49270" y="1484"/>
                  <a:pt x="49259" y="1519"/>
                  <a:pt x="49270" y="1522"/>
                </a:cubicBezTo>
                <a:cubicBezTo>
                  <a:pt x="49308" y="1532"/>
                  <a:pt x="49335" y="1501"/>
                  <a:pt x="49358" y="1500"/>
                </a:cubicBezTo>
                <a:cubicBezTo>
                  <a:pt x="49347" y="1500"/>
                  <a:pt x="49377" y="1521"/>
                  <a:pt x="49387" y="1522"/>
                </a:cubicBezTo>
                <a:cubicBezTo>
                  <a:pt x="49407" y="1526"/>
                  <a:pt x="49447" y="1515"/>
                  <a:pt x="49445" y="1500"/>
                </a:cubicBezTo>
                <a:cubicBezTo>
                  <a:pt x="49361" y="1480"/>
                  <a:pt x="49413" y="1467"/>
                  <a:pt x="49416" y="1412"/>
                </a:cubicBezTo>
                <a:close/>
                <a:moveTo>
                  <a:pt x="44023" y="1434"/>
                </a:moveTo>
                <a:cubicBezTo>
                  <a:pt x="44053" y="1434"/>
                  <a:pt x="44058" y="1452"/>
                  <a:pt x="44082" y="1456"/>
                </a:cubicBezTo>
                <a:cubicBezTo>
                  <a:pt x="44079" y="1422"/>
                  <a:pt x="44086" y="1380"/>
                  <a:pt x="44023" y="1390"/>
                </a:cubicBezTo>
                <a:cubicBezTo>
                  <a:pt x="44023" y="1404"/>
                  <a:pt x="44023" y="1419"/>
                  <a:pt x="44023" y="1434"/>
                </a:cubicBezTo>
                <a:close/>
                <a:moveTo>
                  <a:pt x="43906" y="1434"/>
                </a:moveTo>
                <a:cubicBezTo>
                  <a:pt x="43867" y="1387"/>
                  <a:pt x="43818" y="1440"/>
                  <a:pt x="43789" y="1434"/>
                </a:cubicBezTo>
                <a:cubicBezTo>
                  <a:pt x="43768" y="1429"/>
                  <a:pt x="43759" y="1372"/>
                  <a:pt x="43701" y="1390"/>
                </a:cubicBezTo>
                <a:cubicBezTo>
                  <a:pt x="43722" y="1486"/>
                  <a:pt x="43873" y="1498"/>
                  <a:pt x="43906" y="1434"/>
                </a:cubicBezTo>
                <a:close/>
                <a:moveTo>
                  <a:pt x="44463" y="1456"/>
                </a:moveTo>
                <a:cubicBezTo>
                  <a:pt x="44463" y="1413"/>
                  <a:pt x="44543" y="1428"/>
                  <a:pt x="44522" y="1368"/>
                </a:cubicBezTo>
                <a:cubicBezTo>
                  <a:pt x="44478" y="1371"/>
                  <a:pt x="44413" y="1360"/>
                  <a:pt x="44404" y="1390"/>
                </a:cubicBezTo>
                <a:cubicBezTo>
                  <a:pt x="44453" y="1390"/>
                  <a:pt x="44421" y="1451"/>
                  <a:pt x="44463" y="1456"/>
                </a:cubicBezTo>
                <a:close/>
                <a:moveTo>
                  <a:pt x="41181" y="1345"/>
                </a:moveTo>
                <a:cubicBezTo>
                  <a:pt x="41157" y="1479"/>
                  <a:pt x="41315" y="1360"/>
                  <a:pt x="41181" y="1345"/>
                </a:cubicBezTo>
                <a:close/>
                <a:moveTo>
                  <a:pt x="42705" y="1368"/>
                </a:moveTo>
                <a:cubicBezTo>
                  <a:pt x="42724" y="1368"/>
                  <a:pt x="42744" y="1368"/>
                  <a:pt x="42762" y="1368"/>
                </a:cubicBezTo>
                <a:cubicBezTo>
                  <a:pt x="42762" y="1353"/>
                  <a:pt x="42762" y="1339"/>
                  <a:pt x="42762" y="1324"/>
                </a:cubicBezTo>
                <a:cubicBezTo>
                  <a:pt x="42744" y="1324"/>
                  <a:pt x="42724" y="1324"/>
                  <a:pt x="42705" y="1324"/>
                </a:cubicBezTo>
                <a:cubicBezTo>
                  <a:pt x="42705" y="1339"/>
                  <a:pt x="42705" y="1353"/>
                  <a:pt x="42705" y="1368"/>
                </a:cubicBezTo>
                <a:close/>
                <a:moveTo>
                  <a:pt x="43319" y="1345"/>
                </a:moveTo>
                <a:cubicBezTo>
                  <a:pt x="43340" y="1345"/>
                  <a:pt x="43359" y="1345"/>
                  <a:pt x="43379" y="1345"/>
                </a:cubicBezTo>
                <a:cubicBezTo>
                  <a:pt x="43379" y="1332"/>
                  <a:pt x="43379" y="1317"/>
                  <a:pt x="43379" y="1302"/>
                </a:cubicBezTo>
                <a:cubicBezTo>
                  <a:pt x="43359" y="1302"/>
                  <a:pt x="43340" y="1302"/>
                  <a:pt x="43319" y="1302"/>
                </a:cubicBezTo>
                <a:cubicBezTo>
                  <a:pt x="43319" y="1317"/>
                  <a:pt x="43319" y="1332"/>
                  <a:pt x="43319" y="1345"/>
                </a:cubicBezTo>
                <a:close/>
                <a:moveTo>
                  <a:pt x="44844" y="1324"/>
                </a:moveTo>
                <a:cubicBezTo>
                  <a:pt x="44911" y="1330"/>
                  <a:pt x="44954" y="1318"/>
                  <a:pt x="44962" y="1279"/>
                </a:cubicBezTo>
                <a:cubicBezTo>
                  <a:pt x="44910" y="1285"/>
                  <a:pt x="44815" y="1257"/>
                  <a:pt x="44844" y="1324"/>
                </a:cubicBezTo>
                <a:close/>
                <a:moveTo>
                  <a:pt x="44434" y="1302"/>
                </a:moveTo>
                <a:cubicBezTo>
                  <a:pt x="44315" y="1224"/>
                  <a:pt x="44364" y="1372"/>
                  <a:pt x="44434" y="1302"/>
                </a:cubicBezTo>
                <a:close/>
                <a:moveTo>
                  <a:pt x="43789" y="1324"/>
                </a:moveTo>
                <a:cubicBezTo>
                  <a:pt x="43627" y="1380"/>
                  <a:pt x="43697" y="1264"/>
                  <a:pt x="43526" y="1279"/>
                </a:cubicBezTo>
                <a:cubicBezTo>
                  <a:pt x="43526" y="1332"/>
                  <a:pt x="43475" y="1345"/>
                  <a:pt x="43496" y="1412"/>
                </a:cubicBezTo>
                <a:cubicBezTo>
                  <a:pt x="43454" y="1387"/>
                  <a:pt x="43424" y="1389"/>
                  <a:pt x="43408" y="1434"/>
                </a:cubicBezTo>
                <a:cubicBezTo>
                  <a:pt x="43466" y="1434"/>
                  <a:pt x="43526" y="1434"/>
                  <a:pt x="43584" y="1434"/>
                </a:cubicBezTo>
                <a:cubicBezTo>
                  <a:pt x="43586" y="1408"/>
                  <a:pt x="43573" y="1401"/>
                  <a:pt x="43555" y="1390"/>
                </a:cubicBezTo>
                <a:cubicBezTo>
                  <a:pt x="43537" y="1380"/>
                  <a:pt x="43583" y="1361"/>
                  <a:pt x="43584" y="1368"/>
                </a:cubicBezTo>
                <a:cubicBezTo>
                  <a:pt x="43580" y="1342"/>
                  <a:pt x="43531" y="1318"/>
                  <a:pt x="43584" y="1302"/>
                </a:cubicBezTo>
                <a:cubicBezTo>
                  <a:pt x="43621" y="1320"/>
                  <a:pt x="43766" y="1435"/>
                  <a:pt x="43789" y="1324"/>
                </a:cubicBezTo>
                <a:close/>
                <a:moveTo>
                  <a:pt x="47570" y="1324"/>
                </a:moveTo>
                <a:cubicBezTo>
                  <a:pt x="47629" y="1305"/>
                  <a:pt x="47577" y="1212"/>
                  <a:pt x="47541" y="1279"/>
                </a:cubicBezTo>
                <a:cubicBezTo>
                  <a:pt x="47559" y="1281"/>
                  <a:pt x="47575" y="1283"/>
                  <a:pt x="47570" y="1302"/>
                </a:cubicBezTo>
                <a:cubicBezTo>
                  <a:pt x="47554" y="1302"/>
                  <a:pt x="47537" y="1320"/>
                  <a:pt x="47570" y="1324"/>
                </a:cubicBezTo>
                <a:close/>
                <a:moveTo>
                  <a:pt x="46310" y="1368"/>
                </a:moveTo>
                <a:cubicBezTo>
                  <a:pt x="46200" y="1356"/>
                  <a:pt x="46337" y="1264"/>
                  <a:pt x="46193" y="1258"/>
                </a:cubicBezTo>
                <a:cubicBezTo>
                  <a:pt x="46208" y="1300"/>
                  <a:pt x="46225" y="1452"/>
                  <a:pt x="46310" y="1368"/>
                </a:cubicBezTo>
                <a:close/>
                <a:moveTo>
                  <a:pt x="44698" y="1279"/>
                </a:moveTo>
                <a:cubicBezTo>
                  <a:pt x="44643" y="1301"/>
                  <a:pt x="44599" y="1213"/>
                  <a:pt x="44580" y="1279"/>
                </a:cubicBezTo>
                <a:cubicBezTo>
                  <a:pt x="44632" y="1299"/>
                  <a:pt x="44671" y="1353"/>
                  <a:pt x="44698" y="1279"/>
                </a:cubicBezTo>
                <a:close/>
                <a:moveTo>
                  <a:pt x="49534" y="1279"/>
                </a:moveTo>
                <a:cubicBezTo>
                  <a:pt x="49552" y="1279"/>
                  <a:pt x="49573" y="1279"/>
                  <a:pt x="49592" y="1279"/>
                </a:cubicBezTo>
                <a:cubicBezTo>
                  <a:pt x="49592" y="1265"/>
                  <a:pt x="49592" y="1251"/>
                  <a:pt x="49592" y="1236"/>
                </a:cubicBezTo>
                <a:cubicBezTo>
                  <a:pt x="49573" y="1236"/>
                  <a:pt x="49552" y="1236"/>
                  <a:pt x="49534" y="1236"/>
                </a:cubicBezTo>
                <a:cubicBezTo>
                  <a:pt x="49534" y="1251"/>
                  <a:pt x="49534" y="1265"/>
                  <a:pt x="49534" y="1279"/>
                </a:cubicBezTo>
                <a:close/>
                <a:moveTo>
                  <a:pt x="45870" y="1279"/>
                </a:moveTo>
                <a:cubicBezTo>
                  <a:pt x="45889" y="1279"/>
                  <a:pt x="45909" y="1279"/>
                  <a:pt x="45928" y="1279"/>
                </a:cubicBezTo>
                <a:cubicBezTo>
                  <a:pt x="45928" y="1265"/>
                  <a:pt x="45928" y="1251"/>
                  <a:pt x="45928" y="1236"/>
                </a:cubicBezTo>
                <a:cubicBezTo>
                  <a:pt x="45909" y="1236"/>
                  <a:pt x="45889" y="1236"/>
                  <a:pt x="45870" y="1236"/>
                </a:cubicBezTo>
                <a:cubicBezTo>
                  <a:pt x="45870" y="1251"/>
                  <a:pt x="45870" y="1265"/>
                  <a:pt x="45870" y="1279"/>
                </a:cubicBezTo>
                <a:close/>
                <a:moveTo>
                  <a:pt x="43203" y="1258"/>
                </a:moveTo>
                <a:cubicBezTo>
                  <a:pt x="43232" y="1258"/>
                  <a:pt x="43238" y="1275"/>
                  <a:pt x="43262" y="1279"/>
                </a:cubicBezTo>
                <a:cubicBezTo>
                  <a:pt x="43259" y="1245"/>
                  <a:pt x="43265" y="1204"/>
                  <a:pt x="43203" y="1213"/>
                </a:cubicBezTo>
                <a:cubicBezTo>
                  <a:pt x="43203" y="1228"/>
                  <a:pt x="43203" y="1243"/>
                  <a:pt x="43203" y="1258"/>
                </a:cubicBezTo>
                <a:close/>
                <a:moveTo>
                  <a:pt x="42881" y="1368"/>
                </a:moveTo>
                <a:cubicBezTo>
                  <a:pt x="42869" y="1289"/>
                  <a:pt x="42801" y="1287"/>
                  <a:pt x="42851" y="1213"/>
                </a:cubicBezTo>
                <a:cubicBezTo>
                  <a:pt x="42832" y="1213"/>
                  <a:pt x="42812" y="1213"/>
                  <a:pt x="42792" y="1213"/>
                </a:cubicBezTo>
                <a:cubicBezTo>
                  <a:pt x="42775" y="1215"/>
                  <a:pt x="42758" y="1216"/>
                  <a:pt x="42762" y="1236"/>
                </a:cubicBezTo>
                <a:cubicBezTo>
                  <a:pt x="42834" y="1256"/>
                  <a:pt x="42745" y="1396"/>
                  <a:pt x="42881" y="1368"/>
                </a:cubicBezTo>
                <a:close/>
                <a:moveTo>
                  <a:pt x="49211" y="1258"/>
                </a:moveTo>
                <a:cubicBezTo>
                  <a:pt x="49216" y="1231"/>
                  <a:pt x="49263" y="1207"/>
                  <a:pt x="49211" y="1192"/>
                </a:cubicBezTo>
                <a:cubicBezTo>
                  <a:pt x="49207" y="1218"/>
                  <a:pt x="49159" y="1242"/>
                  <a:pt x="49211" y="1258"/>
                </a:cubicBezTo>
                <a:close/>
                <a:moveTo>
                  <a:pt x="45518" y="1213"/>
                </a:moveTo>
                <a:cubicBezTo>
                  <a:pt x="45486" y="1289"/>
                  <a:pt x="45731" y="1279"/>
                  <a:pt x="45665" y="1192"/>
                </a:cubicBezTo>
                <a:cubicBezTo>
                  <a:pt x="45582" y="1173"/>
                  <a:pt x="45589" y="1222"/>
                  <a:pt x="45518" y="1213"/>
                </a:cubicBezTo>
                <a:close/>
                <a:moveTo>
                  <a:pt x="42939" y="1236"/>
                </a:moveTo>
                <a:cubicBezTo>
                  <a:pt x="42958" y="1236"/>
                  <a:pt x="42978" y="1236"/>
                  <a:pt x="42998" y="1236"/>
                </a:cubicBezTo>
                <a:cubicBezTo>
                  <a:pt x="43043" y="1182"/>
                  <a:pt x="42898" y="1171"/>
                  <a:pt x="42910" y="1213"/>
                </a:cubicBezTo>
                <a:cubicBezTo>
                  <a:pt x="42928" y="1215"/>
                  <a:pt x="42944" y="1216"/>
                  <a:pt x="42939" y="1236"/>
                </a:cubicBezTo>
                <a:close/>
                <a:moveTo>
                  <a:pt x="40624" y="1213"/>
                </a:moveTo>
                <a:cubicBezTo>
                  <a:pt x="40812" y="1263"/>
                  <a:pt x="40702" y="1134"/>
                  <a:pt x="40624" y="1213"/>
                </a:cubicBezTo>
                <a:close/>
                <a:moveTo>
                  <a:pt x="49387" y="1213"/>
                </a:moveTo>
                <a:cubicBezTo>
                  <a:pt x="49407" y="1213"/>
                  <a:pt x="49426" y="1213"/>
                  <a:pt x="49445" y="1213"/>
                </a:cubicBezTo>
                <a:cubicBezTo>
                  <a:pt x="49491" y="1159"/>
                  <a:pt x="49347" y="1149"/>
                  <a:pt x="49358" y="1192"/>
                </a:cubicBezTo>
                <a:cubicBezTo>
                  <a:pt x="49375" y="1192"/>
                  <a:pt x="49392" y="1195"/>
                  <a:pt x="49387" y="1213"/>
                </a:cubicBezTo>
                <a:close/>
                <a:moveTo>
                  <a:pt x="45900" y="1213"/>
                </a:moveTo>
                <a:cubicBezTo>
                  <a:pt x="45949" y="1215"/>
                  <a:pt x="45975" y="1197"/>
                  <a:pt x="45987" y="1170"/>
                </a:cubicBezTo>
                <a:cubicBezTo>
                  <a:pt x="45941" y="1171"/>
                  <a:pt x="45886" y="1167"/>
                  <a:pt x="45900" y="1213"/>
                </a:cubicBezTo>
                <a:close/>
                <a:moveTo>
                  <a:pt x="42646" y="1236"/>
                </a:moveTo>
                <a:cubicBezTo>
                  <a:pt x="42663" y="1237"/>
                  <a:pt x="42681" y="1239"/>
                  <a:pt x="42676" y="1258"/>
                </a:cubicBezTo>
                <a:cubicBezTo>
                  <a:pt x="42695" y="1258"/>
                  <a:pt x="42714" y="1258"/>
                  <a:pt x="42734" y="1258"/>
                </a:cubicBezTo>
                <a:cubicBezTo>
                  <a:pt x="42719" y="1215"/>
                  <a:pt x="42798" y="1117"/>
                  <a:pt x="42734" y="1170"/>
                </a:cubicBezTo>
                <a:cubicBezTo>
                  <a:pt x="42743" y="1221"/>
                  <a:pt x="42649" y="1194"/>
                  <a:pt x="42646" y="1236"/>
                </a:cubicBezTo>
                <a:close/>
                <a:moveTo>
                  <a:pt x="51204" y="1192"/>
                </a:moveTo>
                <a:cubicBezTo>
                  <a:pt x="51204" y="1177"/>
                  <a:pt x="51204" y="1163"/>
                  <a:pt x="51204" y="1147"/>
                </a:cubicBezTo>
                <a:cubicBezTo>
                  <a:pt x="51203" y="1134"/>
                  <a:pt x="51199" y="1122"/>
                  <a:pt x="51175" y="1126"/>
                </a:cubicBezTo>
                <a:cubicBezTo>
                  <a:pt x="51167" y="1159"/>
                  <a:pt x="51111" y="1141"/>
                  <a:pt x="51087" y="1126"/>
                </a:cubicBezTo>
                <a:cubicBezTo>
                  <a:pt x="51078" y="1183"/>
                  <a:pt x="51128" y="1198"/>
                  <a:pt x="51204" y="1192"/>
                </a:cubicBezTo>
                <a:close/>
                <a:moveTo>
                  <a:pt x="48888" y="1147"/>
                </a:moveTo>
                <a:cubicBezTo>
                  <a:pt x="48833" y="1153"/>
                  <a:pt x="48824" y="1122"/>
                  <a:pt x="48772" y="1126"/>
                </a:cubicBezTo>
                <a:cubicBezTo>
                  <a:pt x="48724" y="1186"/>
                  <a:pt x="48898" y="1186"/>
                  <a:pt x="48888" y="1147"/>
                </a:cubicBezTo>
                <a:close/>
                <a:moveTo>
                  <a:pt x="43056" y="1236"/>
                </a:moveTo>
                <a:cubicBezTo>
                  <a:pt x="43186" y="1266"/>
                  <a:pt x="43082" y="1065"/>
                  <a:pt x="43056" y="1147"/>
                </a:cubicBezTo>
                <a:cubicBezTo>
                  <a:pt x="43144" y="1163"/>
                  <a:pt x="43028" y="1195"/>
                  <a:pt x="43056" y="1236"/>
                </a:cubicBezTo>
                <a:close/>
                <a:moveTo>
                  <a:pt x="49095" y="1147"/>
                </a:moveTo>
                <a:cubicBezTo>
                  <a:pt x="49114" y="1147"/>
                  <a:pt x="49133" y="1147"/>
                  <a:pt x="49153" y="1147"/>
                </a:cubicBezTo>
                <a:cubicBezTo>
                  <a:pt x="49153" y="1133"/>
                  <a:pt x="49153" y="1118"/>
                  <a:pt x="49153" y="1104"/>
                </a:cubicBezTo>
                <a:cubicBezTo>
                  <a:pt x="49133" y="1104"/>
                  <a:pt x="49114" y="1104"/>
                  <a:pt x="49095" y="1104"/>
                </a:cubicBezTo>
                <a:cubicBezTo>
                  <a:pt x="49095" y="1118"/>
                  <a:pt x="49095" y="1133"/>
                  <a:pt x="49095" y="1147"/>
                </a:cubicBezTo>
                <a:close/>
                <a:moveTo>
                  <a:pt x="29251" y="1147"/>
                </a:moveTo>
                <a:cubicBezTo>
                  <a:pt x="29271" y="1147"/>
                  <a:pt x="29290" y="1147"/>
                  <a:pt x="29310" y="1147"/>
                </a:cubicBezTo>
                <a:cubicBezTo>
                  <a:pt x="29310" y="1133"/>
                  <a:pt x="29310" y="1118"/>
                  <a:pt x="29310" y="1104"/>
                </a:cubicBezTo>
                <a:cubicBezTo>
                  <a:pt x="29290" y="1104"/>
                  <a:pt x="29271" y="1104"/>
                  <a:pt x="29251" y="1104"/>
                </a:cubicBezTo>
                <a:cubicBezTo>
                  <a:pt x="29251" y="1118"/>
                  <a:pt x="29251" y="1133"/>
                  <a:pt x="29251" y="1147"/>
                </a:cubicBezTo>
                <a:close/>
                <a:moveTo>
                  <a:pt x="51996" y="1104"/>
                </a:moveTo>
                <a:cubicBezTo>
                  <a:pt x="51926" y="1076"/>
                  <a:pt x="51941" y="1107"/>
                  <a:pt x="51849" y="1081"/>
                </a:cubicBezTo>
                <a:cubicBezTo>
                  <a:pt x="51838" y="1150"/>
                  <a:pt x="51990" y="1171"/>
                  <a:pt x="51996" y="1104"/>
                </a:cubicBezTo>
                <a:close/>
                <a:moveTo>
                  <a:pt x="51322" y="1147"/>
                </a:moveTo>
                <a:cubicBezTo>
                  <a:pt x="51329" y="1091"/>
                  <a:pt x="51372" y="1177"/>
                  <a:pt x="51439" y="1147"/>
                </a:cubicBezTo>
                <a:cubicBezTo>
                  <a:pt x="51439" y="1133"/>
                  <a:pt x="51439" y="1118"/>
                  <a:pt x="51439" y="1104"/>
                </a:cubicBezTo>
                <a:cubicBezTo>
                  <a:pt x="51409" y="1104"/>
                  <a:pt x="51404" y="1086"/>
                  <a:pt x="51381" y="1081"/>
                </a:cubicBezTo>
                <a:cubicBezTo>
                  <a:pt x="51374" y="1099"/>
                  <a:pt x="51379" y="1125"/>
                  <a:pt x="51352" y="1126"/>
                </a:cubicBezTo>
                <a:cubicBezTo>
                  <a:pt x="51367" y="1062"/>
                  <a:pt x="51236" y="1159"/>
                  <a:pt x="51322" y="1147"/>
                </a:cubicBezTo>
                <a:close/>
                <a:moveTo>
                  <a:pt x="47922" y="1192"/>
                </a:moveTo>
                <a:cubicBezTo>
                  <a:pt x="47941" y="1147"/>
                  <a:pt x="48022" y="1098"/>
                  <a:pt x="47922" y="1081"/>
                </a:cubicBezTo>
                <a:cubicBezTo>
                  <a:pt x="47930" y="1146"/>
                  <a:pt x="47805" y="1164"/>
                  <a:pt x="47922" y="1192"/>
                </a:cubicBezTo>
                <a:close/>
                <a:moveTo>
                  <a:pt x="46779" y="1126"/>
                </a:moveTo>
                <a:cubicBezTo>
                  <a:pt x="46798" y="1126"/>
                  <a:pt x="46818" y="1126"/>
                  <a:pt x="46836" y="1126"/>
                </a:cubicBezTo>
                <a:cubicBezTo>
                  <a:pt x="46836" y="1111"/>
                  <a:pt x="46836" y="1096"/>
                  <a:pt x="46836" y="1081"/>
                </a:cubicBezTo>
                <a:cubicBezTo>
                  <a:pt x="46818" y="1081"/>
                  <a:pt x="46798" y="1081"/>
                  <a:pt x="46779" y="1081"/>
                </a:cubicBezTo>
                <a:cubicBezTo>
                  <a:pt x="46779" y="1096"/>
                  <a:pt x="46779" y="1111"/>
                  <a:pt x="46779" y="1126"/>
                </a:cubicBezTo>
                <a:close/>
                <a:moveTo>
                  <a:pt x="45694" y="1104"/>
                </a:moveTo>
                <a:cubicBezTo>
                  <a:pt x="45665" y="1104"/>
                  <a:pt x="45659" y="1086"/>
                  <a:pt x="45635" y="1081"/>
                </a:cubicBezTo>
                <a:cubicBezTo>
                  <a:pt x="45552" y="1126"/>
                  <a:pt x="45695" y="1151"/>
                  <a:pt x="45694" y="1104"/>
                </a:cubicBezTo>
                <a:close/>
                <a:moveTo>
                  <a:pt x="41913" y="1126"/>
                </a:moveTo>
                <a:cubicBezTo>
                  <a:pt x="41933" y="1126"/>
                  <a:pt x="41952" y="1126"/>
                  <a:pt x="41972" y="1126"/>
                </a:cubicBezTo>
                <a:cubicBezTo>
                  <a:pt x="41972" y="1111"/>
                  <a:pt x="41972" y="1096"/>
                  <a:pt x="41972" y="1081"/>
                </a:cubicBezTo>
                <a:cubicBezTo>
                  <a:pt x="41952" y="1081"/>
                  <a:pt x="41933" y="1081"/>
                  <a:pt x="41913" y="1081"/>
                </a:cubicBezTo>
                <a:cubicBezTo>
                  <a:pt x="41913" y="1096"/>
                  <a:pt x="41913" y="1111"/>
                  <a:pt x="41913" y="1126"/>
                </a:cubicBezTo>
                <a:close/>
                <a:moveTo>
                  <a:pt x="16473" y="1126"/>
                </a:moveTo>
                <a:cubicBezTo>
                  <a:pt x="16492" y="1126"/>
                  <a:pt x="16512" y="1126"/>
                  <a:pt x="16531" y="1126"/>
                </a:cubicBezTo>
                <a:cubicBezTo>
                  <a:pt x="16531" y="1111"/>
                  <a:pt x="16531" y="1096"/>
                  <a:pt x="16531" y="1081"/>
                </a:cubicBezTo>
                <a:cubicBezTo>
                  <a:pt x="16512" y="1081"/>
                  <a:pt x="16492" y="1081"/>
                  <a:pt x="16473" y="1081"/>
                </a:cubicBezTo>
                <a:cubicBezTo>
                  <a:pt x="16473" y="1096"/>
                  <a:pt x="16473" y="1111"/>
                  <a:pt x="16473" y="1126"/>
                </a:cubicBezTo>
                <a:close/>
                <a:moveTo>
                  <a:pt x="52875" y="1126"/>
                </a:moveTo>
                <a:cubicBezTo>
                  <a:pt x="52882" y="1080"/>
                  <a:pt x="53004" y="1121"/>
                  <a:pt x="52993" y="1060"/>
                </a:cubicBezTo>
                <a:cubicBezTo>
                  <a:pt x="52909" y="1037"/>
                  <a:pt x="52789" y="1093"/>
                  <a:pt x="52875" y="1126"/>
                </a:cubicBezTo>
                <a:close/>
                <a:moveTo>
                  <a:pt x="49504" y="1126"/>
                </a:moveTo>
                <a:cubicBezTo>
                  <a:pt x="49590" y="1190"/>
                  <a:pt x="49711" y="1099"/>
                  <a:pt x="49592" y="1060"/>
                </a:cubicBezTo>
                <a:cubicBezTo>
                  <a:pt x="49638" y="1138"/>
                  <a:pt x="49493" y="1072"/>
                  <a:pt x="49504" y="1126"/>
                </a:cubicBezTo>
                <a:close/>
                <a:moveTo>
                  <a:pt x="41532" y="1081"/>
                </a:moveTo>
                <a:cubicBezTo>
                  <a:pt x="41497" y="1079"/>
                  <a:pt x="41465" y="1042"/>
                  <a:pt x="41444" y="1081"/>
                </a:cubicBezTo>
                <a:cubicBezTo>
                  <a:pt x="41479" y="1084"/>
                  <a:pt x="41510" y="1121"/>
                  <a:pt x="41532" y="1081"/>
                </a:cubicBezTo>
                <a:close/>
                <a:moveTo>
                  <a:pt x="50911" y="1060"/>
                </a:moveTo>
                <a:cubicBezTo>
                  <a:pt x="50793" y="983"/>
                  <a:pt x="50842" y="1131"/>
                  <a:pt x="50911" y="1060"/>
                </a:cubicBezTo>
                <a:close/>
                <a:moveTo>
                  <a:pt x="50677" y="1060"/>
                </a:moveTo>
                <a:cubicBezTo>
                  <a:pt x="50699" y="1077"/>
                  <a:pt x="50835" y="1053"/>
                  <a:pt x="50736" y="1015"/>
                </a:cubicBezTo>
                <a:cubicBezTo>
                  <a:pt x="50750" y="1034"/>
                  <a:pt x="50665" y="1050"/>
                  <a:pt x="50677" y="1060"/>
                </a:cubicBezTo>
                <a:close/>
                <a:moveTo>
                  <a:pt x="46807" y="1060"/>
                </a:moveTo>
                <a:cubicBezTo>
                  <a:pt x="46858" y="1061"/>
                  <a:pt x="46883" y="1042"/>
                  <a:pt x="46896" y="1015"/>
                </a:cubicBezTo>
                <a:cubicBezTo>
                  <a:pt x="46849" y="1017"/>
                  <a:pt x="46794" y="1013"/>
                  <a:pt x="46807" y="1060"/>
                </a:cubicBezTo>
                <a:close/>
                <a:moveTo>
                  <a:pt x="44404" y="1060"/>
                </a:moveTo>
                <a:cubicBezTo>
                  <a:pt x="44424" y="1060"/>
                  <a:pt x="44443" y="1060"/>
                  <a:pt x="44463" y="1060"/>
                </a:cubicBezTo>
                <a:cubicBezTo>
                  <a:pt x="44508" y="1005"/>
                  <a:pt x="44364" y="995"/>
                  <a:pt x="44375" y="1038"/>
                </a:cubicBezTo>
                <a:cubicBezTo>
                  <a:pt x="44393" y="1039"/>
                  <a:pt x="44409" y="1041"/>
                  <a:pt x="44404" y="1060"/>
                </a:cubicBezTo>
                <a:close/>
                <a:moveTo>
                  <a:pt x="41474" y="1038"/>
                </a:moveTo>
                <a:cubicBezTo>
                  <a:pt x="41591" y="1034"/>
                  <a:pt x="41593" y="1035"/>
                  <a:pt x="41561" y="1104"/>
                </a:cubicBezTo>
                <a:cubicBezTo>
                  <a:pt x="41605" y="1099"/>
                  <a:pt x="41670" y="1111"/>
                  <a:pt x="41678" y="1081"/>
                </a:cubicBezTo>
                <a:cubicBezTo>
                  <a:pt x="41643" y="1079"/>
                  <a:pt x="41609" y="1076"/>
                  <a:pt x="41620" y="1038"/>
                </a:cubicBezTo>
                <a:cubicBezTo>
                  <a:pt x="41643" y="1033"/>
                  <a:pt x="41678" y="1037"/>
                  <a:pt x="41678" y="1015"/>
                </a:cubicBezTo>
                <a:cubicBezTo>
                  <a:pt x="41623" y="1020"/>
                  <a:pt x="41389" y="1000"/>
                  <a:pt x="41474" y="1038"/>
                </a:cubicBezTo>
                <a:close/>
                <a:moveTo>
                  <a:pt x="39480" y="1060"/>
                </a:moveTo>
                <a:cubicBezTo>
                  <a:pt x="39530" y="1102"/>
                  <a:pt x="39451" y="1064"/>
                  <a:pt x="39422" y="1104"/>
                </a:cubicBezTo>
                <a:cubicBezTo>
                  <a:pt x="39429" y="1093"/>
                  <a:pt x="39480" y="1116"/>
                  <a:pt x="39480" y="1126"/>
                </a:cubicBezTo>
                <a:cubicBezTo>
                  <a:pt x="39480" y="1128"/>
                  <a:pt x="39426" y="1123"/>
                  <a:pt x="39422" y="1126"/>
                </a:cubicBezTo>
                <a:cubicBezTo>
                  <a:pt x="39414" y="1131"/>
                  <a:pt x="39434" y="1179"/>
                  <a:pt x="39451" y="1170"/>
                </a:cubicBezTo>
                <a:cubicBezTo>
                  <a:pt x="39458" y="1153"/>
                  <a:pt x="39476" y="1144"/>
                  <a:pt x="39510" y="1147"/>
                </a:cubicBezTo>
                <a:cubicBezTo>
                  <a:pt x="39497" y="1072"/>
                  <a:pt x="39598" y="1081"/>
                  <a:pt x="39627" y="1038"/>
                </a:cubicBezTo>
                <a:cubicBezTo>
                  <a:pt x="39593" y="1010"/>
                  <a:pt x="39516" y="1029"/>
                  <a:pt x="39480" y="1060"/>
                </a:cubicBezTo>
                <a:close/>
                <a:moveTo>
                  <a:pt x="29047" y="1104"/>
                </a:moveTo>
                <a:cubicBezTo>
                  <a:pt x="29045" y="1073"/>
                  <a:pt x="29060" y="1056"/>
                  <a:pt x="29075" y="1038"/>
                </a:cubicBezTo>
                <a:cubicBezTo>
                  <a:pt x="29057" y="1031"/>
                  <a:pt x="28962" y="983"/>
                  <a:pt x="28958" y="1038"/>
                </a:cubicBezTo>
                <a:cubicBezTo>
                  <a:pt x="29026" y="1030"/>
                  <a:pt x="28991" y="1101"/>
                  <a:pt x="29047" y="1104"/>
                </a:cubicBezTo>
                <a:close/>
                <a:moveTo>
                  <a:pt x="19960" y="1015"/>
                </a:moveTo>
                <a:cubicBezTo>
                  <a:pt x="19958" y="1015"/>
                  <a:pt x="19937" y="1061"/>
                  <a:pt x="19931" y="1060"/>
                </a:cubicBezTo>
                <a:cubicBezTo>
                  <a:pt x="19955" y="1067"/>
                  <a:pt x="20072" y="1093"/>
                  <a:pt x="20077" y="1015"/>
                </a:cubicBezTo>
                <a:cubicBezTo>
                  <a:pt x="19989" y="1049"/>
                  <a:pt x="20008" y="1010"/>
                  <a:pt x="19960" y="1015"/>
                </a:cubicBezTo>
                <a:close/>
                <a:moveTo>
                  <a:pt x="18729" y="1060"/>
                </a:moveTo>
                <a:cubicBezTo>
                  <a:pt x="18779" y="1061"/>
                  <a:pt x="18804" y="1042"/>
                  <a:pt x="18817" y="1015"/>
                </a:cubicBezTo>
                <a:cubicBezTo>
                  <a:pt x="18766" y="1014"/>
                  <a:pt x="18742" y="1032"/>
                  <a:pt x="18729" y="1060"/>
                </a:cubicBezTo>
                <a:close/>
                <a:moveTo>
                  <a:pt x="16678" y="1038"/>
                </a:moveTo>
                <a:cubicBezTo>
                  <a:pt x="16559" y="960"/>
                  <a:pt x="16608" y="1109"/>
                  <a:pt x="16678" y="1038"/>
                </a:cubicBezTo>
                <a:close/>
                <a:moveTo>
                  <a:pt x="52024" y="1147"/>
                </a:moveTo>
                <a:cubicBezTo>
                  <a:pt x="52059" y="1151"/>
                  <a:pt x="52108" y="1144"/>
                  <a:pt x="52113" y="1170"/>
                </a:cubicBezTo>
                <a:cubicBezTo>
                  <a:pt x="52119" y="1186"/>
                  <a:pt x="52113" y="1213"/>
                  <a:pt x="52142" y="1213"/>
                </a:cubicBezTo>
                <a:cubicBezTo>
                  <a:pt x="52130" y="1124"/>
                  <a:pt x="52267" y="1146"/>
                  <a:pt x="52289" y="1081"/>
                </a:cubicBezTo>
                <a:cubicBezTo>
                  <a:pt x="52237" y="1069"/>
                  <a:pt x="52116" y="1109"/>
                  <a:pt x="52113" y="1060"/>
                </a:cubicBezTo>
                <a:cubicBezTo>
                  <a:pt x="52232" y="1072"/>
                  <a:pt x="52115" y="982"/>
                  <a:pt x="52054" y="993"/>
                </a:cubicBezTo>
                <a:cubicBezTo>
                  <a:pt x="52015" y="1037"/>
                  <a:pt x="52076" y="1082"/>
                  <a:pt x="52024" y="1147"/>
                </a:cubicBezTo>
                <a:close/>
                <a:moveTo>
                  <a:pt x="51527" y="1104"/>
                </a:moveTo>
                <a:cubicBezTo>
                  <a:pt x="51471" y="1144"/>
                  <a:pt x="51551" y="1178"/>
                  <a:pt x="51585" y="1213"/>
                </a:cubicBezTo>
                <a:cubicBezTo>
                  <a:pt x="51592" y="1197"/>
                  <a:pt x="51586" y="1170"/>
                  <a:pt x="51614" y="1170"/>
                </a:cubicBezTo>
                <a:cubicBezTo>
                  <a:pt x="51708" y="1167"/>
                  <a:pt x="51743" y="1119"/>
                  <a:pt x="51732" y="1038"/>
                </a:cubicBezTo>
                <a:cubicBezTo>
                  <a:pt x="51696" y="1035"/>
                  <a:pt x="51662" y="1030"/>
                  <a:pt x="51674" y="993"/>
                </a:cubicBezTo>
                <a:cubicBezTo>
                  <a:pt x="51605" y="993"/>
                  <a:pt x="51537" y="993"/>
                  <a:pt x="51467" y="993"/>
                </a:cubicBezTo>
                <a:cubicBezTo>
                  <a:pt x="51466" y="1032"/>
                  <a:pt x="51491" y="1050"/>
                  <a:pt x="51527" y="1060"/>
                </a:cubicBezTo>
                <a:cubicBezTo>
                  <a:pt x="51584" y="1067"/>
                  <a:pt x="51585" y="1030"/>
                  <a:pt x="51614" y="1015"/>
                </a:cubicBezTo>
                <a:cubicBezTo>
                  <a:pt x="51577" y="1102"/>
                  <a:pt x="51701" y="1069"/>
                  <a:pt x="51703" y="1126"/>
                </a:cubicBezTo>
                <a:cubicBezTo>
                  <a:pt x="51613" y="1141"/>
                  <a:pt x="51617" y="1087"/>
                  <a:pt x="51527" y="1104"/>
                </a:cubicBezTo>
                <a:close/>
                <a:moveTo>
                  <a:pt x="45518" y="1015"/>
                </a:moveTo>
                <a:cubicBezTo>
                  <a:pt x="45378" y="954"/>
                  <a:pt x="45447" y="1087"/>
                  <a:pt x="45518" y="1015"/>
                </a:cubicBezTo>
                <a:close/>
                <a:moveTo>
                  <a:pt x="41826" y="1015"/>
                </a:moveTo>
                <a:cubicBezTo>
                  <a:pt x="41823" y="1014"/>
                  <a:pt x="41829" y="995"/>
                  <a:pt x="41826" y="993"/>
                </a:cubicBezTo>
                <a:cubicBezTo>
                  <a:pt x="41790" y="985"/>
                  <a:pt x="41707" y="995"/>
                  <a:pt x="41707" y="1015"/>
                </a:cubicBezTo>
                <a:cubicBezTo>
                  <a:pt x="41707" y="1057"/>
                  <a:pt x="41751" y="1010"/>
                  <a:pt x="41767" y="1015"/>
                </a:cubicBezTo>
                <a:cubicBezTo>
                  <a:pt x="41739" y="1006"/>
                  <a:pt x="41815" y="1087"/>
                  <a:pt x="41883" y="1060"/>
                </a:cubicBezTo>
                <a:cubicBezTo>
                  <a:pt x="41889" y="1017"/>
                  <a:pt x="41864" y="1027"/>
                  <a:pt x="41826" y="1015"/>
                </a:cubicBezTo>
                <a:close/>
                <a:moveTo>
                  <a:pt x="39715" y="1081"/>
                </a:moveTo>
                <a:cubicBezTo>
                  <a:pt x="39714" y="1051"/>
                  <a:pt x="39729" y="1034"/>
                  <a:pt x="39744" y="1015"/>
                </a:cubicBezTo>
                <a:cubicBezTo>
                  <a:pt x="39709" y="1013"/>
                  <a:pt x="39678" y="977"/>
                  <a:pt x="39656" y="1015"/>
                </a:cubicBezTo>
                <a:cubicBezTo>
                  <a:pt x="39705" y="1015"/>
                  <a:pt x="39673" y="1077"/>
                  <a:pt x="39715" y="1081"/>
                </a:cubicBezTo>
                <a:close/>
                <a:moveTo>
                  <a:pt x="35026" y="1060"/>
                </a:moveTo>
                <a:cubicBezTo>
                  <a:pt x="35104" y="1075"/>
                  <a:pt x="35082" y="1014"/>
                  <a:pt x="35113" y="993"/>
                </a:cubicBezTo>
                <a:cubicBezTo>
                  <a:pt x="35035" y="978"/>
                  <a:pt x="35056" y="1039"/>
                  <a:pt x="35026" y="1060"/>
                </a:cubicBezTo>
                <a:close/>
                <a:moveTo>
                  <a:pt x="28284" y="993"/>
                </a:moveTo>
                <a:cubicBezTo>
                  <a:pt x="28265" y="993"/>
                  <a:pt x="28245" y="993"/>
                  <a:pt x="28225" y="993"/>
                </a:cubicBezTo>
                <a:cubicBezTo>
                  <a:pt x="28065" y="987"/>
                  <a:pt x="28290" y="1056"/>
                  <a:pt x="28284" y="993"/>
                </a:cubicBezTo>
                <a:close/>
                <a:moveTo>
                  <a:pt x="25559" y="1038"/>
                </a:moveTo>
                <a:cubicBezTo>
                  <a:pt x="25596" y="1039"/>
                  <a:pt x="25599" y="1066"/>
                  <a:pt x="25646" y="1060"/>
                </a:cubicBezTo>
                <a:cubicBezTo>
                  <a:pt x="25648" y="1022"/>
                  <a:pt x="25623" y="1004"/>
                  <a:pt x="25587" y="993"/>
                </a:cubicBezTo>
                <a:cubicBezTo>
                  <a:pt x="25588" y="1015"/>
                  <a:pt x="25563" y="1020"/>
                  <a:pt x="25559" y="1038"/>
                </a:cubicBezTo>
                <a:close/>
                <a:moveTo>
                  <a:pt x="20634" y="1038"/>
                </a:moveTo>
                <a:cubicBezTo>
                  <a:pt x="20654" y="1038"/>
                  <a:pt x="20673" y="1038"/>
                  <a:pt x="20692" y="1038"/>
                </a:cubicBezTo>
                <a:cubicBezTo>
                  <a:pt x="20692" y="1023"/>
                  <a:pt x="20692" y="1008"/>
                  <a:pt x="20692" y="993"/>
                </a:cubicBezTo>
                <a:cubicBezTo>
                  <a:pt x="20673" y="993"/>
                  <a:pt x="20654" y="993"/>
                  <a:pt x="20634" y="993"/>
                </a:cubicBezTo>
                <a:cubicBezTo>
                  <a:pt x="20634" y="1008"/>
                  <a:pt x="20634" y="1023"/>
                  <a:pt x="20634" y="1038"/>
                </a:cubicBezTo>
                <a:close/>
                <a:moveTo>
                  <a:pt x="19550" y="1038"/>
                </a:moveTo>
                <a:cubicBezTo>
                  <a:pt x="19569" y="1038"/>
                  <a:pt x="19589" y="1038"/>
                  <a:pt x="19609" y="1038"/>
                </a:cubicBezTo>
                <a:cubicBezTo>
                  <a:pt x="19609" y="1023"/>
                  <a:pt x="19609" y="1008"/>
                  <a:pt x="19609" y="993"/>
                </a:cubicBezTo>
                <a:cubicBezTo>
                  <a:pt x="19589" y="993"/>
                  <a:pt x="19569" y="993"/>
                  <a:pt x="19550" y="993"/>
                </a:cubicBezTo>
                <a:cubicBezTo>
                  <a:pt x="19550" y="1008"/>
                  <a:pt x="19550" y="1023"/>
                  <a:pt x="19550" y="1038"/>
                </a:cubicBezTo>
                <a:close/>
                <a:moveTo>
                  <a:pt x="13688" y="1060"/>
                </a:moveTo>
                <a:cubicBezTo>
                  <a:pt x="13708" y="1060"/>
                  <a:pt x="13727" y="1060"/>
                  <a:pt x="13747" y="1060"/>
                </a:cubicBezTo>
                <a:cubicBezTo>
                  <a:pt x="13747" y="1038"/>
                  <a:pt x="13770" y="1034"/>
                  <a:pt x="13776" y="1015"/>
                </a:cubicBezTo>
                <a:cubicBezTo>
                  <a:pt x="13735" y="1017"/>
                  <a:pt x="13712" y="1005"/>
                  <a:pt x="13688" y="993"/>
                </a:cubicBezTo>
                <a:cubicBezTo>
                  <a:pt x="13688" y="1015"/>
                  <a:pt x="13688" y="1038"/>
                  <a:pt x="13688" y="1060"/>
                </a:cubicBezTo>
                <a:close/>
                <a:moveTo>
                  <a:pt x="54927" y="1038"/>
                </a:moveTo>
                <a:cubicBezTo>
                  <a:pt x="54931" y="1011"/>
                  <a:pt x="54979" y="987"/>
                  <a:pt x="54927" y="972"/>
                </a:cubicBezTo>
                <a:cubicBezTo>
                  <a:pt x="54923" y="997"/>
                  <a:pt x="54874" y="1022"/>
                  <a:pt x="54927" y="1038"/>
                </a:cubicBezTo>
                <a:close/>
                <a:moveTo>
                  <a:pt x="53579" y="1038"/>
                </a:moveTo>
                <a:cubicBezTo>
                  <a:pt x="53628" y="1047"/>
                  <a:pt x="53654" y="1004"/>
                  <a:pt x="53667" y="1038"/>
                </a:cubicBezTo>
                <a:cubicBezTo>
                  <a:pt x="53633" y="1042"/>
                  <a:pt x="53621" y="1062"/>
                  <a:pt x="53608" y="1081"/>
                </a:cubicBezTo>
                <a:cubicBezTo>
                  <a:pt x="53651" y="1079"/>
                  <a:pt x="53715" y="1089"/>
                  <a:pt x="53724" y="1060"/>
                </a:cubicBezTo>
                <a:cubicBezTo>
                  <a:pt x="53675" y="1050"/>
                  <a:pt x="53732" y="1031"/>
                  <a:pt x="53724" y="993"/>
                </a:cubicBezTo>
                <a:cubicBezTo>
                  <a:pt x="53703" y="989"/>
                  <a:pt x="53667" y="993"/>
                  <a:pt x="53667" y="972"/>
                </a:cubicBezTo>
                <a:cubicBezTo>
                  <a:pt x="53610" y="967"/>
                  <a:pt x="53601" y="996"/>
                  <a:pt x="53549" y="993"/>
                </a:cubicBezTo>
                <a:cubicBezTo>
                  <a:pt x="53575" y="942"/>
                  <a:pt x="53350" y="981"/>
                  <a:pt x="53462" y="993"/>
                </a:cubicBezTo>
                <a:cubicBezTo>
                  <a:pt x="53531" y="959"/>
                  <a:pt x="53555" y="1034"/>
                  <a:pt x="53579" y="1038"/>
                </a:cubicBezTo>
                <a:close/>
                <a:moveTo>
                  <a:pt x="43466" y="1015"/>
                </a:moveTo>
                <a:cubicBezTo>
                  <a:pt x="43486" y="1015"/>
                  <a:pt x="43505" y="1015"/>
                  <a:pt x="43526" y="1015"/>
                </a:cubicBezTo>
                <a:cubicBezTo>
                  <a:pt x="43526" y="1000"/>
                  <a:pt x="43526" y="987"/>
                  <a:pt x="43526" y="972"/>
                </a:cubicBezTo>
                <a:cubicBezTo>
                  <a:pt x="43505" y="972"/>
                  <a:pt x="43486" y="972"/>
                  <a:pt x="43466" y="972"/>
                </a:cubicBezTo>
                <a:cubicBezTo>
                  <a:pt x="43466" y="987"/>
                  <a:pt x="43466" y="1000"/>
                  <a:pt x="43466" y="1015"/>
                </a:cubicBezTo>
                <a:close/>
                <a:moveTo>
                  <a:pt x="42060" y="1015"/>
                </a:moveTo>
                <a:cubicBezTo>
                  <a:pt x="42079" y="1015"/>
                  <a:pt x="42098" y="1015"/>
                  <a:pt x="42118" y="1015"/>
                </a:cubicBezTo>
                <a:cubicBezTo>
                  <a:pt x="42164" y="962"/>
                  <a:pt x="42019" y="951"/>
                  <a:pt x="42031" y="993"/>
                </a:cubicBezTo>
                <a:cubicBezTo>
                  <a:pt x="42048" y="995"/>
                  <a:pt x="42065" y="997"/>
                  <a:pt x="42060" y="1015"/>
                </a:cubicBezTo>
                <a:close/>
                <a:moveTo>
                  <a:pt x="40711" y="1104"/>
                </a:moveTo>
                <a:cubicBezTo>
                  <a:pt x="40735" y="1041"/>
                  <a:pt x="40670" y="1047"/>
                  <a:pt x="40682" y="993"/>
                </a:cubicBezTo>
                <a:cubicBezTo>
                  <a:pt x="40600" y="975"/>
                  <a:pt x="40606" y="1025"/>
                  <a:pt x="40535" y="1015"/>
                </a:cubicBezTo>
                <a:cubicBezTo>
                  <a:pt x="40514" y="1091"/>
                  <a:pt x="40655" y="1044"/>
                  <a:pt x="40624" y="1126"/>
                </a:cubicBezTo>
                <a:cubicBezTo>
                  <a:pt x="40694" y="1112"/>
                  <a:pt x="40836" y="1153"/>
                  <a:pt x="40859" y="1104"/>
                </a:cubicBezTo>
                <a:cubicBezTo>
                  <a:pt x="40729" y="1135"/>
                  <a:pt x="40857" y="972"/>
                  <a:pt x="40770" y="972"/>
                </a:cubicBezTo>
                <a:cubicBezTo>
                  <a:pt x="40743" y="1010"/>
                  <a:pt x="40760" y="1081"/>
                  <a:pt x="40711" y="1104"/>
                </a:cubicBezTo>
                <a:close/>
                <a:moveTo>
                  <a:pt x="32769" y="1060"/>
                </a:moveTo>
                <a:cubicBezTo>
                  <a:pt x="32811" y="1093"/>
                  <a:pt x="32918" y="1079"/>
                  <a:pt x="33003" y="1081"/>
                </a:cubicBezTo>
                <a:cubicBezTo>
                  <a:pt x="33030" y="1019"/>
                  <a:pt x="32948" y="1031"/>
                  <a:pt x="32915" y="1015"/>
                </a:cubicBezTo>
                <a:cubicBezTo>
                  <a:pt x="32885" y="1001"/>
                  <a:pt x="32838" y="961"/>
                  <a:pt x="32798" y="972"/>
                </a:cubicBezTo>
                <a:cubicBezTo>
                  <a:pt x="32800" y="1010"/>
                  <a:pt x="32791" y="1039"/>
                  <a:pt x="32769" y="1060"/>
                </a:cubicBezTo>
                <a:close/>
                <a:moveTo>
                  <a:pt x="32446" y="1015"/>
                </a:moveTo>
                <a:cubicBezTo>
                  <a:pt x="32497" y="1017"/>
                  <a:pt x="32521" y="999"/>
                  <a:pt x="32534" y="972"/>
                </a:cubicBezTo>
                <a:cubicBezTo>
                  <a:pt x="32484" y="971"/>
                  <a:pt x="32458" y="989"/>
                  <a:pt x="32446" y="1015"/>
                </a:cubicBezTo>
                <a:close/>
                <a:moveTo>
                  <a:pt x="27757" y="1060"/>
                </a:moveTo>
                <a:cubicBezTo>
                  <a:pt x="27755" y="1029"/>
                  <a:pt x="27770" y="1011"/>
                  <a:pt x="27786" y="993"/>
                </a:cubicBezTo>
                <a:cubicBezTo>
                  <a:pt x="27735" y="995"/>
                  <a:pt x="27695" y="989"/>
                  <a:pt x="27668" y="972"/>
                </a:cubicBezTo>
                <a:cubicBezTo>
                  <a:pt x="27663" y="1027"/>
                  <a:pt x="27713" y="1041"/>
                  <a:pt x="27757" y="1060"/>
                </a:cubicBezTo>
                <a:close/>
                <a:moveTo>
                  <a:pt x="16765" y="1060"/>
                </a:moveTo>
                <a:cubicBezTo>
                  <a:pt x="16804" y="1030"/>
                  <a:pt x="16804" y="978"/>
                  <a:pt x="16736" y="972"/>
                </a:cubicBezTo>
                <a:cubicBezTo>
                  <a:pt x="16732" y="1027"/>
                  <a:pt x="16680" y="1041"/>
                  <a:pt x="16765" y="1060"/>
                </a:cubicBezTo>
                <a:close/>
                <a:moveTo>
                  <a:pt x="16062" y="1081"/>
                </a:moveTo>
                <a:cubicBezTo>
                  <a:pt x="16151" y="1081"/>
                  <a:pt x="16183" y="953"/>
                  <a:pt x="16062" y="972"/>
                </a:cubicBezTo>
                <a:cubicBezTo>
                  <a:pt x="16062" y="1008"/>
                  <a:pt x="16062" y="1045"/>
                  <a:pt x="16062" y="1081"/>
                </a:cubicBezTo>
                <a:close/>
                <a:moveTo>
                  <a:pt x="53344" y="1038"/>
                </a:moveTo>
                <a:cubicBezTo>
                  <a:pt x="53393" y="994"/>
                  <a:pt x="53342" y="1010"/>
                  <a:pt x="53344" y="950"/>
                </a:cubicBezTo>
                <a:cubicBezTo>
                  <a:pt x="53231" y="932"/>
                  <a:pt x="53231" y="1054"/>
                  <a:pt x="53344" y="1038"/>
                </a:cubicBezTo>
                <a:close/>
                <a:moveTo>
                  <a:pt x="50589" y="950"/>
                </a:moveTo>
                <a:cubicBezTo>
                  <a:pt x="50569" y="950"/>
                  <a:pt x="50550" y="950"/>
                  <a:pt x="50530" y="950"/>
                </a:cubicBezTo>
                <a:cubicBezTo>
                  <a:pt x="50507" y="954"/>
                  <a:pt x="50472" y="950"/>
                  <a:pt x="50472" y="972"/>
                </a:cubicBezTo>
                <a:cubicBezTo>
                  <a:pt x="50515" y="968"/>
                  <a:pt x="50580" y="980"/>
                  <a:pt x="50589" y="950"/>
                </a:cubicBezTo>
                <a:close/>
                <a:moveTo>
                  <a:pt x="50324" y="1038"/>
                </a:moveTo>
                <a:cubicBezTo>
                  <a:pt x="50333" y="987"/>
                  <a:pt x="50318" y="955"/>
                  <a:pt x="50267" y="950"/>
                </a:cubicBezTo>
                <a:cubicBezTo>
                  <a:pt x="50273" y="989"/>
                  <a:pt x="50237" y="1060"/>
                  <a:pt x="50324" y="1038"/>
                </a:cubicBezTo>
                <a:close/>
                <a:moveTo>
                  <a:pt x="49592" y="993"/>
                </a:moveTo>
                <a:cubicBezTo>
                  <a:pt x="49612" y="993"/>
                  <a:pt x="49631" y="993"/>
                  <a:pt x="49652" y="993"/>
                </a:cubicBezTo>
                <a:cubicBezTo>
                  <a:pt x="49652" y="979"/>
                  <a:pt x="49652" y="965"/>
                  <a:pt x="49652" y="950"/>
                </a:cubicBezTo>
                <a:cubicBezTo>
                  <a:pt x="49631" y="950"/>
                  <a:pt x="49612" y="950"/>
                  <a:pt x="49592" y="950"/>
                </a:cubicBezTo>
                <a:cubicBezTo>
                  <a:pt x="49592" y="965"/>
                  <a:pt x="49592" y="979"/>
                  <a:pt x="49592" y="993"/>
                </a:cubicBezTo>
                <a:close/>
                <a:moveTo>
                  <a:pt x="47101" y="1038"/>
                </a:moveTo>
                <a:cubicBezTo>
                  <a:pt x="47139" y="1008"/>
                  <a:pt x="47140" y="955"/>
                  <a:pt x="47072" y="950"/>
                </a:cubicBezTo>
                <a:cubicBezTo>
                  <a:pt x="47077" y="983"/>
                  <a:pt x="47061" y="1030"/>
                  <a:pt x="47101" y="1038"/>
                </a:cubicBezTo>
                <a:close/>
                <a:moveTo>
                  <a:pt x="40741" y="950"/>
                </a:moveTo>
                <a:cubicBezTo>
                  <a:pt x="40721" y="950"/>
                  <a:pt x="40702" y="950"/>
                  <a:pt x="40682" y="950"/>
                </a:cubicBezTo>
                <a:cubicBezTo>
                  <a:pt x="40659" y="954"/>
                  <a:pt x="40624" y="950"/>
                  <a:pt x="40624" y="972"/>
                </a:cubicBezTo>
                <a:cubicBezTo>
                  <a:pt x="40667" y="968"/>
                  <a:pt x="40732" y="980"/>
                  <a:pt x="40741" y="950"/>
                </a:cubicBezTo>
                <a:close/>
                <a:moveTo>
                  <a:pt x="32710" y="1038"/>
                </a:moveTo>
                <a:cubicBezTo>
                  <a:pt x="32711" y="994"/>
                  <a:pt x="32790" y="1010"/>
                  <a:pt x="32769" y="950"/>
                </a:cubicBezTo>
                <a:cubicBezTo>
                  <a:pt x="32739" y="950"/>
                  <a:pt x="32710" y="950"/>
                  <a:pt x="32680" y="950"/>
                </a:cubicBezTo>
                <a:cubicBezTo>
                  <a:pt x="32686" y="983"/>
                  <a:pt x="32670" y="1030"/>
                  <a:pt x="32710" y="1038"/>
                </a:cubicBezTo>
                <a:close/>
                <a:moveTo>
                  <a:pt x="25441" y="950"/>
                </a:moveTo>
                <a:cubicBezTo>
                  <a:pt x="25416" y="931"/>
                  <a:pt x="25357" y="966"/>
                  <a:pt x="25353" y="972"/>
                </a:cubicBezTo>
                <a:cubicBezTo>
                  <a:pt x="25322" y="1014"/>
                  <a:pt x="25463" y="966"/>
                  <a:pt x="25441" y="950"/>
                </a:cubicBezTo>
                <a:close/>
                <a:moveTo>
                  <a:pt x="15857" y="972"/>
                </a:moveTo>
                <a:cubicBezTo>
                  <a:pt x="15817" y="965"/>
                  <a:pt x="15801" y="941"/>
                  <a:pt x="15740" y="950"/>
                </a:cubicBezTo>
                <a:cubicBezTo>
                  <a:pt x="15692" y="1011"/>
                  <a:pt x="15866" y="1010"/>
                  <a:pt x="15857" y="972"/>
                </a:cubicBezTo>
                <a:close/>
                <a:moveTo>
                  <a:pt x="13541" y="1015"/>
                </a:moveTo>
                <a:cubicBezTo>
                  <a:pt x="13541" y="1000"/>
                  <a:pt x="13541" y="987"/>
                  <a:pt x="13541" y="972"/>
                </a:cubicBezTo>
                <a:cubicBezTo>
                  <a:pt x="13488" y="899"/>
                  <a:pt x="13398" y="1038"/>
                  <a:pt x="13541" y="1015"/>
                </a:cubicBezTo>
                <a:close/>
                <a:moveTo>
                  <a:pt x="53110" y="1015"/>
                </a:moveTo>
                <a:cubicBezTo>
                  <a:pt x="53148" y="1015"/>
                  <a:pt x="53188" y="1015"/>
                  <a:pt x="53226" y="1015"/>
                </a:cubicBezTo>
                <a:cubicBezTo>
                  <a:pt x="53219" y="977"/>
                  <a:pt x="53257" y="905"/>
                  <a:pt x="53168" y="927"/>
                </a:cubicBezTo>
                <a:cubicBezTo>
                  <a:pt x="53201" y="997"/>
                  <a:pt x="53122" y="981"/>
                  <a:pt x="53110" y="1015"/>
                </a:cubicBezTo>
                <a:close/>
                <a:moveTo>
                  <a:pt x="52875" y="950"/>
                </a:moveTo>
                <a:cubicBezTo>
                  <a:pt x="52867" y="1000"/>
                  <a:pt x="52882" y="1032"/>
                  <a:pt x="52933" y="1038"/>
                </a:cubicBezTo>
                <a:cubicBezTo>
                  <a:pt x="52974" y="1025"/>
                  <a:pt x="52939" y="953"/>
                  <a:pt x="52993" y="950"/>
                </a:cubicBezTo>
                <a:cubicBezTo>
                  <a:pt x="53030" y="953"/>
                  <a:pt x="53204" y="953"/>
                  <a:pt x="53110" y="927"/>
                </a:cubicBezTo>
                <a:cubicBezTo>
                  <a:pt x="53025" y="930"/>
                  <a:pt x="52919" y="915"/>
                  <a:pt x="52875" y="950"/>
                </a:cubicBezTo>
                <a:close/>
                <a:moveTo>
                  <a:pt x="52347" y="927"/>
                </a:moveTo>
                <a:cubicBezTo>
                  <a:pt x="52228" y="902"/>
                  <a:pt x="52262" y="969"/>
                  <a:pt x="52231" y="993"/>
                </a:cubicBezTo>
                <a:cubicBezTo>
                  <a:pt x="52216" y="1005"/>
                  <a:pt x="52166" y="989"/>
                  <a:pt x="52172" y="1015"/>
                </a:cubicBezTo>
                <a:cubicBezTo>
                  <a:pt x="52245" y="1029"/>
                  <a:pt x="52270" y="1034"/>
                  <a:pt x="52377" y="1060"/>
                </a:cubicBezTo>
                <a:cubicBezTo>
                  <a:pt x="52412" y="994"/>
                  <a:pt x="52385" y="985"/>
                  <a:pt x="52347" y="927"/>
                </a:cubicBezTo>
                <a:close/>
                <a:moveTo>
                  <a:pt x="51909" y="1015"/>
                </a:moveTo>
                <a:cubicBezTo>
                  <a:pt x="51937" y="1015"/>
                  <a:pt x="51967" y="1015"/>
                  <a:pt x="51996" y="1015"/>
                </a:cubicBezTo>
                <a:cubicBezTo>
                  <a:pt x="51999" y="960"/>
                  <a:pt x="52051" y="947"/>
                  <a:pt x="51967" y="927"/>
                </a:cubicBezTo>
                <a:cubicBezTo>
                  <a:pt x="52002" y="999"/>
                  <a:pt x="51872" y="945"/>
                  <a:pt x="51909" y="1015"/>
                </a:cubicBezTo>
                <a:close/>
                <a:moveTo>
                  <a:pt x="51204" y="993"/>
                </a:moveTo>
                <a:cubicBezTo>
                  <a:pt x="51290" y="1026"/>
                  <a:pt x="51290" y="896"/>
                  <a:pt x="51204" y="927"/>
                </a:cubicBezTo>
                <a:cubicBezTo>
                  <a:pt x="51204" y="950"/>
                  <a:pt x="51204" y="972"/>
                  <a:pt x="51204" y="993"/>
                </a:cubicBezTo>
                <a:close/>
                <a:moveTo>
                  <a:pt x="27434" y="1015"/>
                </a:moveTo>
                <a:cubicBezTo>
                  <a:pt x="27502" y="1008"/>
                  <a:pt x="27546" y="1019"/>
                  <a:pt x="27581" y="1038"/>
                </a:cubicBezTo>
                <a:cubicBezTo>
                  <a:pt x="27605" y="1013"/>
                  <a:pt x="27619" y="979"/>
                  <a:pt x="27610" y="927"/>
                </a:cubicBezTo>
                <a:cubicBezTo>
                  <a:pt x="27566" y="932"/>
                  <a:pt x="27501" y="920"/>
                  <a:pt x="27493" y="950"/>
                </a:cubicBezTo>
                <a:cubicBezTo>
                  <a:pt x="27583" y="972"/>
                  <a:pt x="27429" y="985"/>
                  <a:pt x="27434" y="1015"/>
                </a:cubicBezTo>
                <a:close/>
                <a:moveTo>
                  <a:pt x="23126" y="927"/>
                </a:moveTo>
                <a:cubicBezTo>
                  <a:pt x="23102" y="1061"/>
                  <a:pt x="23260" y="942"/>
                  <a:pt x="23126" y="927"/>
                </a:cubicBezTo>
                <a:close/>
                <a:moveTo>
                  <a:pt x="20077" y="993"/>
                </a:moveTo>
                <a:cubicBezTo>
                  <a:pt x="20138" y="1013"/>
                  <a:pt x="20209" y="936"/>
                  <a:pt x="20136" y="927"/>
                </a:cubicBezTo>
                <a:cubicBezTo>
                  <a:pt x="20129" y="959"/>
                  <a:pt x="20088" y="965"/>
                  <a:pt x="20077" y="993"/>
                </a:cubicBezTo>
                <a:close/>
                <a:moveTo>
                  <a:pt x="15505" y="972"/>
                </a:moveTo>
                <a:cubicBezTo>
                  <a:pt x="15494" y="1038"/>
                  <a:pt x="15600" y="1017"/>
                  <a:pt x="15652" y="1038"/>
                </a:cubicBezTo>
                <a:cubicBezTo>
                  <a:pt x="15664" y="996"/>
                  <a:pt x="15715" y="983"/>
                  <a:pt x="15710" y="927"/>
                </a:cubicBezTo>
                <a:cubicBezTo>
                  <a:pt x="15617" y="924"/>
                  <a:pt x="15612" y="985"/>
                  <a:pt x="15505" y="972"/>
                </a:cubicBezTo>
                <a:close/>
                <a:moveTo>
                  <a:pt x="10786" y="993"/>
                </a:moveTo>
                <a:cubicBezTo>
                  <a:pt x="10866" y="996"/>
                  <a:pt x="10845" y="957"/>
                  <a:pt x="10904" y="993"/>
                </a:cubicBezTo>
                <a:cubicBezTo>
                  <a:pt x="10902" y="963"/>
                  <a:pt x="10917" y="945"/>
                  <a:pt x="10933" y="927"/>
                </a:cubicBezTo>
                <a:cubicBezTo>
                  <a:pt x="10858" y="930"/>
                  <a:pt x="10782" y="932"/>
                  <a:pt x="10786" y="993"/>
                </a:cubicBezTo>
                <a:close/>
                <a:moveTo>
                  <a:pt x="53519" y="927"/>
                </a:moveTo>
                <a:cubicBezTo>
                  <a:pt x="53483" y="927"/>
                  <a:pt x="53479" y="899"/>
                  <a:pt x="53432" y="905"/>
                </a:cubicBezTo>
                <a:cubicBezTo>
                  <a:pt x="53387" y="960"/>
                  <a:pt x="53531" y="971"/>
                  <a:pt x="53519" y="927"/>
                </a:cubicBezTo>
                <a:close/>
                <a:moveTo>
                  <a:pt x="51849" y="1015"/>
                </a:moveTo>
                <a:cubicBezTo>
                  <a:pt x="51852" y="984"/>
                  <a:pt x="51978" y="901"/>
                  <a:pt x="51849" y="905"/>
                </a:cubicBezTo>
                <a:cubicBezTo>
                  <a:pt x="51887" y="960"/>
                  <a:pt x="51764" y="997"/>
                  <a:pt x="51849" y="1015"/>
                </a:cubicBezTo>
                <a:close/>
                <a:moveTo>
                  <a:pt x="26056" y="950"/>
                </a:moveTo>
                <a:cubicBezTo>
                  <a:pt x="26107" y="951"/>
                  <a:pt x="26132" y="933"/>
                  <a:pt x="26144" y="905"/>
                </a:cubicBezTo>
                <a:cubicBezTo>
                  <a:pt x="26098" y="908"/>
                  <a:pt x="26043" y="903"/>
                  <a:pt x="26056" y="950"/>
                </a:cubicBezTo>
                <a:close/>
                <a:moveTo>
                  <a:pt x="24357" y="950"/>
                </a:moveTo>
                <a:cubicBezTo>
                  <a:pt x="24306" y="948"/>
                  <a:pt x="24266" y="954"/>
                  <a:pt x="24239" y="972"/>
                </a:cubicBezTo>
                <a:cubicBezTo>
                  <a:pt x="24248" y="914"/>
                  <a:pt x="24198" y="899"/>
                  <a:pt x="24122" y="905"/>
                </a:cubicBezTo>
                <a:cubicBezTo>
                  <a:pt x="24123" y="936"/>
                  <a:pt x="24108" y="954"/>
                  <a:pt x="24093" y="972"/>
                </a:cubicBezTo>
                <a:cubicBezTo>
                  <a:pt x="24177" y="985"/>
                  <a:pt x="24289" y="1010"/>
                  <a:pt x="24357" y="950"/>
                </a:cubicBezTo>
                <a:close/>
                <a:moveTo>
                  <a:pt x="23653" y="905"/>
                </a:moveTo>
                <a:cubicBezTo>
                  <a:pt x="23623" y="1034"/>
                  <a:pt x="23780" y="915"/>
                  <a:pt x="23653" y="905"/>
                </a:cubicBezTo>
                <a:close/>
                <a:moveTo>
                  <a:pt x="21806" y="950"/>
                </a:moveTo>
                <a:cubicBezTo>
                  <a:pt x="21849" y="938"/>
                  <a:pt x="21958" y="975"/>
                  <a:pt x="21953" y="927"/>
                </a:cubicBezTo>
                <a:cubicBezTo>
                  <a:pt x="21861" y="939"/>
                  <a:pt x="21833" y="876"/>
                  <a:pt x="21806" y="950"/>
                </a:cubicBezTo>
                <a:close/>
                <a:moveTo>
                  <a:pt x="21132" y="950"/>
                </a:moveTo>
                <a:cubicBezTo>
                  <a:pt x="21162" y="950"/>
                  <a:pt x="21192" y="950"/>
                  <a:pt x="21220" y="950"/>
                </a:cubicBezTo>
                <a:cubicBezTo>
                  <a:pt x="21224" y="910"/>
                  <a:pt x="21192" y="898"/>
                  <a:pt x="21132" y="905"/>
                </a:cubicBezTo>
                <a:cubicBezTo>
                  <a:pt x="21132" y="920"/>
                  <a:pt x="21132" y="935"/>
                  <a:pt x="21132" y="950"/>
                </a:cubicBezTo>
                <a:close/>
                <a:moveTo>
                  <a:pt x="20869" y="927"/>
                </a:moveTo>
                <a:cubicBezTo>
                  <a:pt x="20876" y="928"/>
                  <a:pt x="20852" y="908"/>
                  <a:pt x="20840" y="905"/>
                </a:cubicBezTo>
                <a:cubicBezTo>
                  <a:pt x="20757" y="890"/>
                  <a:pt x="20727" y="918"/>
                  <a:pt x="20692" y="927"/>
                </a:cubicBezTo>
                <a:cubicBezTo>
                  <a:pt x="20679" y="997"/>
                  <a:pt x="20772" y="985"/>
                  <a:pt x="20781" y="1038"/>
                </a:cubicBezTo>
                <a:cubicBezTo>
                  <a:pt x="20787" y="1054"/>
                  <a:pt x="20781" y="1081"/>
                  <a:pt x="20810" y="1081"/>
                </a:cubicBezTo>
                <a:cubicBezTo>
                  <a:pt x="20861" y="1068"/>
                  <a:pt x="20808" y="977"/>
                  <a:pt x="20869" y="972"/>
                </a:cubicBezTo>
                <a:cubicBezTo>
                  <a:pt x="20857" y="1061"/>
                  <a:pt x="20993" y="953"/>
                  <a:pt x="21015" y="927"/>
                </a:cubicBezTo>
                <a:cubicBezTo>
                  <a:pt x="20964" y="877"/>
                  <a:pt x="20901" y="929"/>
                  <a:pt x="20869" y="927"/>
                </a:cubicBezTo>
                <a:close/>
                <a:moveTo>
                  <a:pt x="51614" y="972"/>
                </a:moveTo>
                <a:cubicBezTo>
                  <a:pt x="51729" y="1007"/>
                  <a:pt x="51675" y="914"/>
                  <a:pt x="51732" y="905"/>
                </a:cubicBezTo>
                <a:cubicBezTo>
                  <a:pt x="51762" y="905"/>
                  <a:pt x="51767" y="923"/>
                  <a:pt x="51790" y="927"/>
                </a:cubicBezTo>
                <a:cubicBezTo>
                  <a:pt x="51821" y="861"/>
                  <a:pt x="51726" y="888"/>
                  <a:pt x="51674" y="884"/>
                </a:cubicBezTo>
                <a:cubicBezTo>
                  <a:pt x="51658" y="916"/>
                  <a:pt x="51630" y="939"/>
                  <a:pt x="51614" y="972"/>
                </a:cubicBezTo>
                <a:close/>
                <a:moveTo>
                  <a:pt x="48302" y="927"/>
                </a:moveTo>
                <a:cubicBezTo>
                  <a:pt x="48386" y="946"/>
                  <a:pt x="48378" y="897"/>
                  <a:pt x="48450" y="905"/>
                </a:cubicBezTo>
                <a:cubicBezTo>
                  <a:pt x="48450" y="935"/>
                  <a:pt x="48530" y="933"/>
                  <a:pt x="48537" y="905"/>
                </a:cubicBezTo>
                <a:cubicBezTo>
                  <a:pt x="48508" y="887"/>
                  <a:pt x="48283" y="845"/>
                  <a:pt x="48302" y="927"/>
                </a:cubicBezTo>
                <a:close/>
                <a:moveTo>
                  <a:pt x="46749" y="972"/>
                </a:moveTo>
                <a:cubicBezTo>
                  <a:pt x="46769" y="972"/>
                  <a:pt x="46788" y="972"/>
                  <a:pt x="46807" y="972"/>
                </a:cubicBezTo>
                <a:cubicBezTo>
                  <a:pt x="46826" y="971"/>
                  <a:pt x="46842" y="969"/>
                  <a:pt x="46836" y="950"/>
                </a:cubicBezTo>
                <a:cubicBezTo>
                  <a:pt x="46798" y="953"/>
                  <a:pt x="46800" y="822"/>
                  <a:pt x="46749" y="905"/>
                </a:cubicBezTo>
                <a:cubicBezTo>
                  <a:pt x="46800" y="915"/>
                  <a:pt x="46743" y="934"/>
                  <a:pt x="46749" y="972"/>
                </a:cubicBezTo>
                <a:close/>
                <a:moveTo>
                  <a:pt x="34673" y="927"/>
                </a:moveTo>
                <a:cubicBezTo>
                  <a:pt x="34693" y="927"/>
                  <a:pt x="34713" y="927"/>
                  <a:pt x="34732" y="927"/>
                </a:cubicBezTo>
                <a:cubicBezTo>
                  <a:pt x="34778" y="873"/>
                  <a:pt x="34633" y="863"/>
                  <a:pt x="34644" y="905"/>
                </a:cubicBezTo>
                <a:cubicBezTo>
                  <a:pt x="34662" y="907"/>
                  <a:pt x="34679" y="909"/>
                  <a:pt x="34673" y="927"/>
                </a:cubicBezTo>
                <a:close/>
                <a:moveTo>
                  <a:pt x="32505" y="905"/>
                </a:moveTo>
                <a:cubicBezTo>
                  <a:pt x="32468" y="905"/>
                  <a:pt x="32465" y="878"/>
                  <a:pt x="32417" y="884"/>
                </a:cubicBezTo>
                <a:cubicBezTo>
                  <a:pt x="32371" y="938"/>
                  <a:pt x="32516" y="948"/>
                  <a:pt x="32505" y="905"/>
                </a:cubicBezTo>
                <a:close/>
                <a:moveTo>
                  <a:pt x="26614" y="993"/>
                </a:moveTo>
                <a:cubicBezTo>
                  <a:pt x="26630" y="985"/>
                  <a:pt x="26547" y="971"/>
                  <a:pt x="26555" y="1015"/>
                </a:cubicBezTo>
                <a:cubicBezTo>
                  <a:pt x="26679" y="1007"/>
                  <a:pt x="26787" y="985"/>
                  <a:pt x="26848" y="927"/>
                </a:cubicBezTo>
                <a:cubicBezTo>
                  <a:pt x="26812" y="925"/>
                  <a:pt x="26778" y="921"/>
                  <a:pt x="26789" y="884"/>
                </a:cubicBezTo>
                <a:cubicBezTo>
                  <a:pt x="26746" y="896"/>
                  <a:pt x="26638" y="858"/>
                  <a:pt x="26643" y="905"/>
                </a:cubicBezTo>
                <a:cubicBezTo>
                  <a:pt x="26723" y="957"/>
                  <a:pt x="26660" y="969"/>
                  <a:pt x="26614" y="993"/>
                </a:cubicBezTo>
                <a:close/>
                <a:moveTo>
                  <a:pt x="54457" y="927"/>
                </a:moveTo>
                <a:cubicBezTo>
                  <a:pt x="54543" y="960"/>
                  <a:pt x="54543" y="830"/>
                  <a:pt x="54457" y="861"/>
                </a:cubicBezTo>
                <a:cubicBezTo>
                  <a:pt x="54457" y="884"/>
                  <a:pt x="54457" y="905"/>
                  <a:pt x="54457" y="927"/>
                </a:cubicBezTo>
                <a:close/>
                <a:moveTo>
                  <a:pt x="54341" y="905"/>
                </a:moveTo>
                <a:cubicBezTo>
                  <a:pt x="54370" y="905"/>
                  <a:pt x="54375" y="923"/>
                  <a:pt x="54399" y="927"/>
                </a:cubicBezTo>
                <a:cubicBezTo>
                  <a:pt x="54397" y="893"/>
                  <a:pt x="54403" y="851"/>
                  <a:pt x="54341" y="861"/>
                </a:cubicBezTo>
                <a:cubicBezTo>
                  <a:pt x="54341" y="876"/>
                  <a:pt x="54341" y="891"/>
                  <a:pt x="54341" y="905"/>
                </a:cubicBezTo>
                <a:close/>
                <a:moveTo>
                  <a:pt x="54194" y="861"/>
                </a:moveTo>
                <a:cubicBezTo>
                  <a:pt x="54118" y="849"/>
                  <a:pt x="54088" y="870"/>
                  <a:pt x="54106" y="927"/>
                </a:cubicBezTo>
                <a:cubicBezTo>
                  <a:pt x="54130" y="933"/>
                  <a:pt x="54163" y="929"/>
                  <a:pt x="54164" y="950"/>
                </a:cubicBezTo>
                <a:cubicBezTo>
                  <a:pt x="54221" y="941"/>
                  <a:pt x="54291" y="942"/>
                  <a:pt x="54281" y="884"/>
                </a:cubicBezTo>
                <a:cubicBezTo>
                  <a:pt x="54233" y="824"/>
                  <a:pt x="54131" y="962"/>
                  <a:pt x="54194" y="861"/>
                </a:cubicBezTo>
                <a:close/>
                <a:moveTo>
                  <a:pt x="53519" y="905"/>
                </a:moveTo>
                <a:cubicBezTo>
                  <a:pt x="53539" y="905"/>
                  <a:pt x="53559" y="905"/>
                  <a:pt x="53579" y="905"/>
                </a:cubicBezTo>
                <a:cubicBezTo>
                  <a:pt x="53579" y="891"/>
                  <a:pt x="53579" y="876"/>
                  <a:pt x="53579" y="861"/>
                </a:cubicBezTo>
                <a:cubicBezTo>
                  <a:pt x="53559" y="861"/>
                  <a:pt x="53539" y="861"/>
                  <a:pt x="53519" y="861"/>
                </a:cubicBezTo>
                <a:cubicBezTo>
                  <a:pt x="53519" y="876"/>
                  <a:pt x="53519" y="891"/>
                  <a:pt x="53519" y="905"/>
                </a:cubicBezTo>
                <a:close/>
                <a:moveTo>
                  <a:pt x="52875" y="927"/>
                </a:moveTo>
                <a:cubicBezTo>
                  <a:pt x="52875" y="905"/>
                  <a:pt x="52875" y="884"/>
                  <a:pt x="52875" y="861"/>
                </a:cubicBezTo>
                <a:cubicBezTo>
                  <a:pt x="52831" y="866"/>
                  <a:pt x="52767" y="854"/>
                  <a:pt x="52758" y="884"/>
                </a:cubicBezTo>
                <a:cubicBezTo>
                  <a:pt x="52852" y="857"/>
                  <a:pt x="52781" y="955"/>
                  <a:pt x="52875" y="927"/>
                </a:cubicBezTo>
                <a:close/>
                <a:moveTo>
                  <a:pt x="52611" y="927"/>
                </a:moveTo>
                <a:cubicBezTo>
                  <a:pt x="52615" y="1030"/>
                  <a:pt x="52654" y="903"/>
                  <a:pt x="52729" y="927"/>
                </a:cubicBezTo>
                <a:cubicBezTo>
                  <a:pt x="52759" y="872"/>
                  <a:pt x="52629" y="830"/>
                  <a:pt x="52611" y="884"/>
                </a:cubicBezTo>
                <a:cubicBezTo>
                  <a:pt x="52647" y="886"/>
                  <a:pt x="52681" y="890"/>
                  <a:pt x="52669" y="927"/>
                </a:cubicBezTo>
                <a:cubicBezTo>
                  <a:pt x="52650" y="927"/>
                  <a:pt x="52631" y="927"/>
                  <a:pt x="52611" y="927"/>
                </a:cubicBezTo>
                <a:close/>
                <a:moveTo>
                  <a:pt x="48713" y="905"/>
                </a:moveTo>
                <a:cubicBezTo>
                  <a:pt x="48671" y="917"/>
                  <a:pt x="48641" y="819"/>
                  <a:pt x="48625" y="884"/>
                </a:cubicBezTo>
                <a:cubicBezTo>
                  <a:pt x="48655" y="881"/>
                  <a:pt x="48684" y="978"/>
                  <a:pt x="48713" y="905"/>
                </a:cubicBezTo>
                <a:close/>
                <a:moveTo>
                  <a:pt x="27727" y="950"/>
                </a:moveTo>
                <a:cubicBezTo>
                  <a:pt x="27776" y="950"/>
                  <a:pt x="27825" y="950"/>
                  <a:pt x="27874" y="950"/>
                </a:cubicBezTo>
                <a:cubicBezTo>
                  <a:pt x="27919" y="872"/>
                  <a:pt x="27774" y="936"/>
                  <a:pt x="27786" y="884"/>
                </a:cubicBezTo>
                <a:cubicBezTo>
                  <a:pt x="27804" y="882"/>
                  <a:pt x="27820" y="881"/>
                  <a:pt x="27815" y="861"/>
                </a:cubicBezTo>
                <a:cubicBezTo>
                  <a:pt x="27786" y="861"/>
                  <a:pt x="27757" y="861"/>
                  <a:pt x="27727" y="861"/>
                </a:cubicBezTo>
                <a:cubicBezTo>
                  <a:pt x="27727" y="891"/>
                  <a:pt x="27727" y="920"/>
                  <a:pt x="27727" y="950"/>
                </a:cubicBezTo>
                <a:close/>
                <a:moveTo>
                  <a:pt x="25764" y="905"/>
                </a:moveTo>
                <a:cubicBezTo>
                  <a:pt x="25833" y="924"/>
                  <a:pt x="25683" y="960"/>
                  <a:pt x="25734" y="1038"/>
                </a:cubicBezTo>
                <a:cubicBezTo>
                  <a:pt x="25773" y="1038"/>
                  <a:pt x="25812" y="1038"/>
                  <a:pt x="25851" y="1038"/>
                </a:cubicBezTo>
                <a:cubicBezTo>
                  <a:pt x="25852" y="985"/>
                  <a:pt x="25801" y="973"/>
                  <a:pt x="25822" y="905"/>
                </a:cubicBezTo>
                <a:cubicBezTo>
                  <a:pt x="25870" y="912"/>
                  <a:pt x="25901" y="876"/>
                  <a:pt x="25851" y="861"/>
                </a:cubicBezTo>
                <a:cubicBezTo>
                  <a:pt x="25851" y="897"/>
                  <a:pt x="25770" y="874"/>
                  <a:pt x="25764" y="905"/>
                </a:cubicBezTo>
                <a:close/>
                <a:moveTo>
                  <a:pt x="24474" y="950"/>
                </a:moveTo>
                <a:cubicBezTo>
                  <a:pt x="24583" y="926"/>
                  <a:pt x="24557" y="1004"/>
                  <a:pt x="24649" y="993"/>
                </a:cubicBezTo>
                <a:cubicBezTo>
                  <a:pt x="24652" y="911"/>
                  <a:pt x="24682" y="931"/>
                  <a:pt x="24649" y="861"/>
                </a:cubicBezTo>
                <a:cubicBezTo>
                  <a:pt x="24533" y="848"/>
                  <a:pt x="24471" y="873"/>
                  <a:pt x="24474" y="950"/>
                </a:cubicBezTo>
                <a:close/>
                <a:moveTo>
                  <a:pt x="18759" y="927"/>
                </a:moveTo>
                <a:cubicBezTo>
                  <a:pt x="18770" y="885"/>
                  <a:pt x="18625" y="896"/>
                  <a:pt x="18670" y="950"/>
                </a:cubicBezTo>
                <a:cubicBezTo>
                  <a:pt x="18819" y="933"/>
                  <a:pt x="18860" y="965"/>
                  <a:pt x="18935" y="884"/>
                </a:cubicBezTo>
                <a:cubicBezTo>
                  <a:pt x="18831" y="843"/>
                  <a:pt x="18838" y="900"/>
                  <a:pt x="18759" y="927"/>
                </a:cubicBezTo>
                <a:close/>
                <a:moveTo>
                  <a:pt x="12398" y="884"/>
                </a:moveTo>
                <a:cubicBezTo>
                  <a:pt x="12340" y="875"/>
                  <a:pt x="12256" y="858"/>
                  <a:pt x="12252" y="884"/>
                </a:cubicBezTo>
                <a:cubicBezTo>
                  <a:pt x="12270" y="897"/>
                  <a:pt x="12391" y="935"/>
                  <a:pt x="12398" y="884"/>
                </a:cubicBezTo>
                <a:close/>
                <a:moveTo>
                  <a:pt x="50032" y="861"/>
                </a:moveTo>
                <a:cubicBezTo>
                  <a:pt x="49990" y="900"/>
                  <a:pt x="49776" y="806"/>
                  <a:pt x="49827" y="905"/>
                </a:cubicBezTo>
                <a:cubicBezTo>
                  <a:pt x="49897" y="863"/>
                  <a:pt x="50089" y="912"/>
                  <a:pt x="50149" y="861"/>
                </a:cubicBezTo>
                <a:cubicBezTo>
                  <a:pt x="50041" y="864"/>
                  <a:pt x="50065" y="831"/>
                  <a:pt x="50032" y="861"/>
                </a:cubicBezTo>
                <a:close/>
                <a:moveTo>
                  <a:pt x="45284" y="905"/>
                </a:moveTo>
                <a:cubicBezTo>
                  <a:pt x="45368" y="938"/>
                  <a:pt x="45368" y="807"/>
                  <a:pt x="45284" y="840"/>
                </a:cubicBezTo>
                <a:cubicBezTo>
                  <a:pt x="45284" y="861"/>
                  <a:pt x="45284" y="884"/>
                  <a:pt x="45284" y="905"/>
                </a:cubicBezTo>
                <a:close/>
                <a:moveTo>
                  <a:pt x="29047" y="840"/>
                </a:moveTo>
                <a:cubicBezTo>
                  <a:pt x="28988" y="840"/>
                  <a:pt x="28929" y="840"/>
                  <a:pt x="28870" y="840"/>
                </a:cubicBezTo>
                <a:cubicBezTo>
                  <a:pt x="28859" y="947"/>
                  <a:pt x="29028" y="893"/>
                  <a:pt x="29047" y="840"/>
                </a:cubicBezTo>
                <a:close/>
                <a:moveTo>
                  <a:pt x="27170" y="884"/>
                </a:moveTo>
                <a:cubicBezTo>
                  <a:pt x="27164" y="926"/>
                  <a:pt x="27203" y="932"/>
                  <a:pt x="27200" y="972"/>
                </a:cubicBezTo>
                <a:cubicBezTo>
                  <a:pt x="27257" y="978"/>
                  <a:pt x="27258" y="942"/>
                  <a:pt x="27288" y="927"/>
                </a:cubicBezTo>
                <a:cubicBezTo>
                  <a:pt x="27338" y="929"/>
                  <a:pt x="27363" y="911"/>
                  <a:pt x="27376" y="884"/>
                </a:cubicBezTo>
                <a:cubicBezTo>
                  <a:pt x="27353" y="879"/>
                  <a:pt x="27342" y="866"/>
                  <a:pt x="27346" y="840"/>
                </a:cubicBezTo>
                <a:cubicBezTo>
                  <a:pt x="27254" y="829"/>
                  <a:pt x="27232" y="871"/>
                  <a:pt x="27170" y="884"/>
                </a:cubicBezTo>
                <a:close/>
                <a:moveTo>
                  <a:pt x="22803" y="972"/>
                </a:moveTo>
                <a:cubicBezTo>
                  <a:pt x="22787" y="972"/>
                  <a:pt x="22770" y="990"/>
                  <a:pt x="22803" y="993"/>
                </a:cubicBezTo>
                <a:cubicBezTo>
                  <a:pt x="22873" y="940"/>
                  <a:pt x="22889" y="929"/>
                  <a:pt x="23008" y="950"/>
                </a:cubicBezTo>
                <a:cubicBezTo>
                  <a:pt x="23015" y="908"/>
                  <a:pt x="22971" y="905"/>
                  <a:pt x="22949" y="884"/>
                </a:cubicBezTo>
                <a:cubicBezTo>
                  <a:pt x="22927" y="861"/>
                  <a:pt x="22897" y="852"/>
                  <a:pt x="22862" y="840"/>
                </a:cubicBezTo>
                <a:cubicBezTo>
                  <a:pt x="22857" y="866"/>
                  <a:pt x="22816" y="863"/>
                  <a:pt x="22773" y="861"/>
                </a:cubicBezTo>
                <a:cubicBezTo>
                  <a:pt x="22741" y="930"/>
                  <a:pt x="22760" y="920"/>
                  <a:pt x="22803" y="972"/>
                </a:cubicBezTo>
                <a:close/>
                <a:moveTo>
                  <a:pt x="13277" y="884"/>
                </a:moveTo>
                <a:cubicBezTo>
                  <a:pt x="13262" y="888"/>
                  <a:pt x="13232" y="877"/>
                  <a:pt x="13219" y="884"/>
                </a:cubicBezTo>
                <a:cubicBezTo>
                  <a:pt x="13200" y="893"/>
                  <a:pt x="13222" y="949"/>
                  <a:pt x="13160" y="927"/>
                </a:cubicBezTo>
                <a:cubicBezTo>
                  <a:pt x="13162" y="1030"/>
                  <a:pt x="13227" y="902"/>
                  <a:pt x="13277" y="905"/>
                </a:cubicBezTo>
                <a:cubicBezTo>
                  <a:pt x="13307" y="950"/>
                  <a:pt x="13329" y="999"/>
                  <a:pt x="13395" y="1015"/>
                </a:cubicBezTo>
                <a:cubicBezTo>
                  <a:pt x="13357" y="932"/>
                  <a:pt x="13383" y="982"/>
                  <a:pt x="13423" y="950"/>
                </a:cubicBezTo>
                <a:cubicBezTo>
                  <a:pt x="13462" y="920"/>
                  <a:pt x="13439" y="857"/>
                  <a:pt x="13423" y="840"/>
                </a:cubicBezTo>
                <a:cubicBezTo>
                  <a:pt x="13371" y="818"/>
                  <a:pt x="13311" y="873"/>
                  <a:pt x="13277" y="884"/>
                </a:cubicBezTo>
                <a:close/>
                <a:moveTo>
                  <a:pt x="53989" y="950"/>
                </a:moveTo>
                <a:cubicBezTo>
                  <a:pt x="53892" y="917"/>
                  <a:pt x="54050" y="896"/>
                  <a:pt x="54018" y="840"/>
                </a:cubicBezTo>
                <a:cubicBezTo>
                  <a:pt x="53996" y="812"/>
                  <a:pt x="53964" y="836"/>
                  <a:pt x="53901" y="840"/>
                </a:cubicBezTo>
                <a:cubicBezTo>
                  <a:pt x="53854" y="842"/>
                  <a:pt x="53740" y="819"/>
                  <a:pt x="53724" y="861"/>
                </a:cubicBezTo>
                <a:cubicBezTo>
                  <a:pt x="53833" y="862"/>
                  <a:pt x="53883" y="905"/>
                  <a:pt x="53930" y="950"/>
                </a:cubicBezTo>
                <a:cubicBezTo>
                  <a:pt x="53820" y="951"/>
                  <a:pt x="53847" y="975"/>
                  <a:pt x="53754" y="950"/>
                </a:cubicBezTo>
                <a:cubicBezTo>
                  <a:pt x="53708" y="1035"/>
                  <a:pt x="53830" y="995"/>
                  <a:pt x="53842" y="1038"/>
                </a:cubicBezTo>
                <a:cubicBezTo>
                  <a:pt x="53842" y="1067"/>
                  <a:pt x="53842" y="1096"/>
                  <a:pt x="53842" y="1126"/>
                </a:cubicBezTo>
                <a:cubicBezTo>
                  <a:pt x="53968" y="1136"/>
                  <a:pt x="53881" y="1067"/>
                  <a:pt x="53930" y="1060"/>
                </a:cubicBezTo>
                <a:cubicBezTo>
                  <a:pt x="53964" y="1056"/>
                  <a:pt x="54014" y="1064"/>
                  <a:pt x="54018" y="1038"/>
                </a:cubicBezTo>
                <a:cubicBezTo>
                  <a:pt x="53960" y="1054"/>
                  <a:pt x="53960" y="995"/>
                  <a:pt x="53930" y="993"/>
                </a:cubicBezTo>
                <a:cubicBezTo>
                  <a:pt x="53941" y="994"/>
                  <a:pt x="53889" y="1080"/>
                  <a:pt x="53871" y="1015"/>
                </a:cubicBezTo>
                <a:cubicBezTo>
                  <a:pt x="53881" y="971"/>
                  <a:pt x="53981" y="995"/>
                  <a:pt x="53989" y="950"/>
                </a:cubicBezTo>
                <a:close/>
                <a:moveTo>
                  <a:pt x="28724" y="884"/>
                </a:moveTo>
                <a:cubicBezTo>
                  <a:pt x="28687" y="894"/>
                  <a:pt x="28707" y="846"/>
                  <a:pt x="28695" y="840"/>
                </a:cubicBezTo>
                <a:cubicBezTo>
                  <a:pt x="28661" y="822"/>
                  <a:pt x="28585" y="852"/>
                  <a:pt x="28548" y="840"/>
                </a:cubicBezTo>
                <a:cubicBezTo>
                  <a:pt x="28581" y="896"/>
                  <a:pt x="28596" y="965"/>
                  <a:pt x="28665" y="993"/>
                </a:cubicBezTo>
                <a:cubicBezTo>
                  <a:pt x="28724" y="949"/>
                  <a:pt x="28673" y="935"/>
                  <a:pt x="28636" y="905"/>
                </a:cubicBezTo>
                <a:cubicBezTo>
                  <a:pt x="28744" y="906"/>
                  <a:pt x="28837" y="896"/>
                  <a:pt x="28841" y="818"/>
                </a:cubicBezTo>
                <a:cubicBezTo>
                  <a:pt x="28747" y="798"/>
                  <a:pt x="28780" y="875"/>
                  <a:pt x="28724" y="884"/>
                </a:cubicBezTo>
                <a:close/>
                <a:moveTo>
                  <a:pt x="28225" y="840"/>
                </a:moveTo>
                <a:cubicBezTo>
                  <a:pt x="28241" y="879"/>
                  <a:pt x="28240" y="932"/>
                  <a:pt x="28284" y="950"/>
                </a:cubicBezTo>
                <a:cubicBezTo>
                  <a:pt x="28313" y="906"/>
                  <a:pt x="28357" y="873"/>
                  <a:pt x="28401" y="840"/>
                </a:cubicBezTo>
                <a:cubicBezTo>
                  <a:pt x="28309" y="851"/>
                  <a:pt x="28286" y="792"/>
                  <a:pt x="28225" y="840"/>
                </a:cubicBezTo>
                <a:close/>
                <a:moveTo>
                  <a:pt x="25178" y="950"/>
                </a:moveTo>
                <a:cubicBezTo>
                  <a:pt x="25236" y="950"/>
                  <a:pt x="25298" y="876"/>
                  <a:pt x="25294" y="861"/>
                </a:cubicBezTo>
                <a:cubicBezTo>
                  <a:pt x="25291" y="850"/>
                  <a:pt x="25216" y="830"/>
                  <a:pt x="25206" y="818"/>
                </a:cubicBezTo>
                <a:cubicBezTo>
                  <a:pt x="25173" y="843"/>
                  <a:pt x="25173" y="896"/>
                  <a:pt x="25178" y="950"/>
                </a:cubicBezTo>
                <a:close/>
                <a:moveTo>
                  <a:pt x="12750" y="861"/>
                </a:moveTo>
                <a:cubicBezTo>
                  <a:pt x="12817" y="867"/>
                  <a:pt x="12860" y="857"/>
                  <a:pt x="12867" y="818"/>
                </a:cubicBezTo>
                <a:cubicBezTo>
                  <a:pt x="12815" y="822"/>
                  <a:pt x="12720" y="795"/>
                  <a:pt x="12750" y="861"/>
                </a:cubicBezTo>
                <a:close/>
                <a:moveTo>
                  <a:pt x="54750" y="905"/>
                </a:moveTo>
                <a:cubicBezTo>
                  <a:pt x="54828" y="899"/>
                  <a:pt x="54774" y="991"/>
                  <a:pt x="54868" y="972"/>
                </a:cubicBezTo>
                <a:cubicBezTo>
                  <a:pt x="54832" y="884"/>
                  <a:pt x="54946" y="810"/>
                  <a:pt x="54839" y="795"/>
                </a:cubicBezTo>
                <a:cubicBezTo>
                  <a:pt x="54876" y="882"/>
                  <a:pt x="54753" y="849"/>
                  <a:pt x="54750" y="905"/>
                </a:cubicBezTo>
                <a:close/>
                <a:moveTo>
                  <a:pt x="30102" y="861"/>
                </a:moveTo>
                <a:cubicBezTo>
                  <a:pt x="30131" y="788"/>
                  <a:pt x="30061" y="789"/>
                  <a:pt x="29984" y="795"/>
                </a:cubicBezTo>
                <a:cubicBezTo>
                  <a:pt x="29975" y="854"/>
                  <a:pt x="30045" y="852"/>
                  <a:pt x="30102" y="861"/>
                </a:cubicBezTo>
                <a:close/>
                <a:moveTo>
                  <a:pt x="29720" y="795"/>
                </a:moveTo>
                <a:cubicBezTo>
                  <a:pt x="29697" y="929"/>
                  <a:pt x="29855" y="810"/>
                  <a:pt x="29720" y="795"/>
                </a:cubicBezTo>
                <a:close/>
                <a:moveTo>
                  <a:pt x="12604" y="905"/>
                </a:moveTo>
                <a:cubicBezTo>
                  <a:pt x="12603" y="905"/>
                  <a:pt x="12698" y="928"/>
                  <a:pt x="12691" y="927"/>
                </a:cubicBezTo>
                <a:cubicBezTo>
                  <a:pt x="12720" y="929"/>
                  <a:pt x="12710" y="947"/>
                  <a:pt x="12720" y="950"/>
                </a:cubicBezTo>
                <a:cubicBezTo>
                  <a:pt x="12774" y="963"/>
                  <a:pt x="12821" y="969"/>
                  <a:pt x="12809" y="927"/>
                </a:cubicBezTo>
                <a:cubicBezTo>
                  <a:pt x="12765" y="887"/>
                  <a:pt x="12657" y="894"/>
                  <a:pt x="12662" y="818"/>
                </a:cubicBezTo>
                <a:cubicBezTo>
                  <a:pt x="12788" y="798"/>
                  <a:pt x="12653" y="798"/>
                  <a:pt x="12604" y="818"/>
                </a:cubicBezTo>
                <a:cubicBezTo>
                  <a:pt x="12604" y="806"/>
                  <a:pt x="12580" y="792"/>
                  <a:pt x="12574" y="818"/>
                </a:cubicBezTo>
                <a:cubicBezTo>
                  <a:pt x="12633" y="813"/>
                  <a:pt x="12580" y="882"/>
                  <a:pt x="12604" y="905"/>
                </a:cubicBezTo>
                <a:close/>
                <a:moveTo>
                  <a:pt x="29251" y="773"/>
                </a:moveTo>
                <a:cubicBezTo>
                  <a:pt x="29262" y="815"/>
                  <a:pt x="29185" y="800"/>
                  <a:pt x="29163" y="818"/>
                </a:cubicBezTo>
                <a:cubicBezTo>
                  <a:pt x="29155" y="825"/>
                  <a:pt x="29173" y="856"/>
                  <a:pt x="29163" y="861"/>
                </a:cubicBezTo>
                <a:cubicBezTo>
                  <a:pt x="29135" y="878"/>
                  <a:pt x="29096" y="863"/>
                  <a:pt x="29075" y="884"/>
                </a:cubicBezTo>
                <a:cubicBezTo>
                  <a:pt x="29051" y="908"/>
                  <a:pt x="29066" y="945"/>
                  <a:pt x="29047" y="972"/>
                </a:cubicBezTo>
                <a:cubicBezTo>
                  <a:pt x="29066" y="972"/>
                  <a:pt x="29086" y="972"/>
                  <a:pt x="29104" y="972"/>
                </a:cubicBezTo>
                <a:cubicBezTo>
                  <a:pt x="29106" y="985"/>
                  <a:pt x="29109" y="997"/>
                  <a:pt x="29134" y="993"/>
                </a:cubicBezTo>
                <a:cubicBezTo>
                  <a:pt x="29086" y="861"/>
                  <a:pt x="29272" y="906"/>
                  <a:pt x="29310" y="950"/>
                </a:cubicBezTo>
                <a:cubicBezTo>
                  <a:pt x="29336" y="903"/>
                  <a:pt x="29356" y="852"/>
                  <a:pt x="29398" y="818"/>
                </a:cubicBezTo>
                <a:cubicBezTo>
                  <a:pt x="29342" y="808"/>
                  <a:pt x="29344" y="755"/>
                  <a:pt x="29251" y="773"/>
                </a:cubicBezTo>
                <a:close/>
                <a:moveTo>
                  <a:pt x="32006" y="773"/>
                </a:moveTo>
                <a:cubicBezTo>
                  <a:pt x="32005" y="804"/>
                  <a:pt x="32020" y="822"/>
                  <a:pt x="32035" y="840"/>
                </a:cubicBezTo>
                <a:cubicBezTo>
                  <a:pt x="32113" y="846"/>
                  <a:pt x="32132" y="809"/>
                  <a:pt x="32124" y="752"/>
                </a:cubicBezTo>
                <a:cubicBezTo>
                  <a:pt x="32072" y="750"/>
                  <a:pt x="32032" y="756"/>
                  <a:pt x="32006" y="773"/>
                </a:cubicBezTo>
                <a:close/>
                <a:moveTo>
                  <a:pt x="31919" y="795"/>
                </a:moveTo>
                <a:cubicBezTo>
                  <a:pt x="31832" y="732"/>
                  <a:pt x="31682" y="767"/>
                  <a:pt x="31567" y="773"/>
                </a:cubicBezTo>
                <a:cubicBezTo>
                  <a:pt x="31505" y="777"/>
                  <a:pt x="31420" y="722"/>
                  <a:pt x="31420" y="795"/>
                </a:cubicBezTo>
                <a:cubicBezTo>
                  <a:pt x="31554" y="768"/>
                  <a:pt x="31418" y="944"/>
                  <a:pt x="31508" y="950"/>
                </a:cubicBezTo>
                <a:cubicBezTo>
                  <a:pt x="31570" y="915"/>
                  <a:pt x="31490" y="774"/>
                  <a:pt x="31625" y="795"/>
                </a:cubicBezTo>
                <a:cubicBezTo>
                  <a:pt x="31647" y="863"/>
                  <a:pt x="31575" y="860"/>
                  <a:pt x="31596" y="927"/>
                </a:cubicBezTo>
                <a:cubicBezTo>
                  <a:pt x="31721" y="948"/>
                  <a:pt x="31598" y="782"/>
                  <a:pt x="31713" y="795"/>
                </a:cubicBezTo>
                <a:cubicBezTo>
                  <a:pt x="31738" y="857"/>
                  <a:pt x="31672" y="852"/>
                  <a:pt x="31684" y="905"/>
                </a:cubicBezTo>
                <a:cubicBezTo>
                  <a:pt x="31852" y="890"/>
                  <a:pt x="31946" y="929"/>
                  <a:pt x="32094" y="927"/>
                </a:cubicBezTo>
                <a:cubicBezTo>
                  <a:pt x="32119" y="835"/>
                  <a:pt x="31988" y="893"/>
                  <a:pt x="31919" y="884"/>
                </a:cubicBezTo>
                <a:cubicBezTo>
                  <a:pt x="31868" y="876"/>
                  <a:pt x="31825" y="840"/>
                  <a:pt x="31801" y="840"/>
                </a:cubicBezTo>
                <a:cubicBezTo>
                  <a:pt x="31803" y="840"/>
                  <a:pt x="31777" y="875"/>
                  <a:pt x="31772" y="840"/>
                </a:cubicBezTo>
                <a:cubicBezTo>
                  <a:pt x="31790" y="801"/>
                  <a:pt x="31911" y="842"/>
                  <a:pt x="31919" y="795"/>
                </a:cubicBezTo>
                <a:close/>
                <a:moveTo>
                  <a:pt x="31244" y="795"/>
                </a:moveTo>
                <a:cubicBezTo>
                  <a:pt x="31301" y="798"/>
                  <a:pt x="31265" y="869"/>
                  <a:pt x="31333" y="861"/>
                </a:cubicBezTo>
                <a:cubicBezTo>
                  <a:pt x="31308" y="799"/>
                  <a:pt x="31374" y="804"/>
                  <a:pt x="31362" y="752"/>
                </a:cubicBezTo>
                <a:cubicBezTo>
                  <a:pt x="31307" y="755"/>
                  <a:pt x="31264" y="765"/>
                  <a:pt x="31244" y="795"/>
                </a:cubicBezTo>
                <a:close/>
                <a:moveTo>
                  <a:pt x="33267" y="773"/>
                </a:moveTo>
                <a:cubicBezTo>
                  <a:pt x="33319" y="761"/>
                  <a:pt x="33389" y="762"/>
                  <a:pt x="33414" y="729"/>
                </a:cubicBezTo>
                <a:cubicBezTo>
                  <a:pt x="33358" y="739"/>
                  <a:pt x="33237" y="699"/>
                  <a:pt x="33267" y="773"/>
                </a:cubicBezTo>
                <a:close/>
                <a:moveTo>
                  <a:pt x="32446" y="773"/>
                </a:moveTo>
                <a:cubicBezTo>
                  <a:pt x="32514" y="767"/>
                  <a:pt x="32479" y="837"/>
                  <a:pt x="32534" y="840"/>
                </a:cubicBezTo>
                <a:cubicBezTo>
                  <a:pt x="32574" y="812"/>
                  <a:pt x="32579" y="732"/>
                  <a:pt x="32505" y="729"/>
                </a:cubicBezTo>
                <a:cubicBezTo>
                  <a:pt x="32504" y="758"/>
                  <a:pt x="32453" y="750"/>
                  <a:pt x="32446" y="773"/>
                </a:cubicBezTo>
                <a:close/>
                <a:moveTo>
                  <a:pt x="33677" y="707"/>
                </a:moveTo>
                <a:cubicBezTo>
                  <a:pt x="33671" y="725"/>
                  <a:pt x="33652" y="733"/>
                  <a:pt x="33619" y="729"/>
                </a:cubicBezTo>
                <a:cubicBezTo>
                  <a:pt x="33577" y="728"/>
                  <a:pt x="33506" y="734"/>
                  <a:pt x="33560" y="752"/>
                </a:cubicBezTo>
                <a:cubicBezTo>
                  <a:pt x="33689" y="722"/>
                  <a:pt x="33812" y="825"/>
                  <a:pt x="33853" y="729"/>
                </a:cubicBezTo>
                <a:cubicBezTo>
                  <a:pt x="33766" y="756"/>
                  <a:pt x="33753" y="735"/>
                  <a:pt x="33677" y="707"/>
                </a:cubicBezTo>
                <a:close/>
                <a:moveTo>
                  <a:pt x="32974" y="707"/>
                </a:moveTo>
                <a:cubicBezTo>
                  <a:pt x="32853" y="726"/>
                  <a:pt x="32849" y="717"/>
                  <a:pt x="32710" y="707"/>
                </a:cubicBezTo>
                <a:cubicBezTo>
                  <a:pt x="32722" y="812"/>
                  <a:pt x="32735" y="815"/>
                  <a:pt x="32710" y="905"/>
                </a:cubicBezTo>
                <a:cubicBezTo>
                  <a:pt x="32838" y="936"/>
                  <a:pt x="32772" y="821"/>
                  <a:pt x="32885" y="840"/>
                </a:cubicBezTo>
                <a:cubicBezTo>
                  <a:pt x="32932" y="849"/>
                  <a:pt x="32910" y="909"/>
                  <a:pt x="33003" y="884"/>
                </a:cubicBezTo>
                <a:cubicBezTo>
                  <a:pt x="32986" y="831"/>
                  <a:pt x="32962" y="783"/>
                  <a:pt x="32974" y="707"/>
                </a:cubicBezTo>
                <a:close/>
                <a:moveTo>
                  <a:pt x="33033" y="861"/>
                </a:moveTo>
                <a:cubicBezTo>
                  <a:pt x="33052" y="861"/>
                  <a:pt x="33071" y="861"/>
                  <a:pt x="33091" y="861"/>
                </a:cubicBezTo>
                <a:cubicBezTo>
                  <a:pt x="33116" y="816"/>
                  <a:pt x="33066" y="725"/>
                  <a:pt x="33033" y="795"/>
                </a:cubicBezTo>
                <a:cubicBezTo>
                  <a:pt x="33050" y="797"/>
                  <a:pt x="33067" y="798"/>
                  <a:pt x="33062" y="818"/>
                </a:cubicBezTo>
                <a:cubicBezTo>
                  <a:pt x="33038" y="822"/>
                  <a:pt x="33004" y="818"/>
                  <a:pt x="33003" y="840"/>
                </a:cubicBezTo>
                <a:cubicBezTo>
                  <a:pt x="33021" y="840"/>
                  <a:pt x="33038" y="843"/>
                  <a:pt x="33033" y="861"/>
                </a:cubicBezTo>
                <a:close/>
                <a:moveTo>
                  <a:pt x="10815" y="773"/>
                </a:moveTo>
                <a:cubicBezTo>
                  <a:pt x="10817" y="735"/>
                  <a:pt x="10793" y="717"/>
                  <a:pt x="10757" y="707"/>
                </a:cubicBezTo>
                <a:cubicBezTo>
                  <a:pt x="10755" y="745"/>
                  <a:pt x="10779" y="764"/>
                  <a:pt x="10815" y="773"/>
                </a:cubicBezTo>
                <a:close/>
                <a:moveTo>
                  <a:pt x="7064" y="7729"/>
                </a:moveTo>
                <a:cubicBezTo>
                  <a:pt x="7072" y="7680"/>
                  <a:pt x="7057" y="7647"/>
                  <a:pt x="7005" y="7641"/>
                </a:cubicBezTo>
                <a:cubicBezTo>
                  <a:pt x="7014" y="7684"/>
                  <a:pt x="6966" y="7685"/>
                  <a:pt x="6947" y="7707"/>
                </a:cubicBezTo>
                <a:cubicBezTo>
                  <a:pt x="7006" y="7745"/>
                  <a:pt x="7004" y="7692"/>
                  <a:pt x="7064" y="7729"/>
                </a:cubicBezTo>
                <a:close/>
                <a:moveTo>
                  <a:pt x="12662" y="7773"/>
                </a:moveTo>
                <a:cubicBezTo>
                  <a:pt x="12778" y="7853"/>
                  <a:pt x="12748" y="7690"/>
                  <a:pt x="12662" y="7773"/>
                </a:cubicBezTo>
                <a:close/>
                <a:moveTo>
                  <a:pt x="12867" y="7685"/>
                </a:moveTo>
                <a:cubicBezTo>
                  <a:pt x="12906" y="7624"/>
                  <a:pt x="12751" y="7610"/>
                  <a:pt x="12838" y="7641"/>
                </a:cubicBezTo>
                <a:cubicBezTo>
                  <a:pt x="12835" y="7702"/>
                  <a:pt x="12887" y="7685"/>
                  <a:pt x="12838" y="7729"/>
                </a:cubicBezTo>
                <a:cubicBezTo>
                  <a:pt x="12912" y="7753"/>
                  <a:pt x="13005" y="7683"/>
                  <a:pt x="12926" y="7663"/>
                </a:cubicBezTo>
                <a:cubicBezTo>
                  <a:pt x="12919" y="7680"/>
                  <a:pt x="12901" y="7689"/>
                  <a:pt x="12867" y="7685"/>
                </a:cubicBezTo>
                <a:close/>
                <a:moveTo>
                  <a:pt x="14421" y="7817"/>
                </a:moveTo>
                <a:cubicBezTo>
                  <a:pt x="14383" y="7816"/>
                  <a:pt x="14380" y="7789"/>
                  <a:pt x="14333" y="7795"/>
                </a:cubicBezTo>
                <a:cubicBezTo>
                  <a:pt x="14333" y="7817"/>
                  <a:pt x="14281" y="7823"/>
                  <a:pt x="14274" y="7795"/>
                </a:cubicBezTo>
                <a:cubicBezTo>
                  <a:pt x="14291" y="7795"/>
                  <a:pt x="14307" y="7777"/>
                  <a:pt x="14274" y="7773"/>
                </a:cubicBezTo>
                <a:cubicBezTo>
                  <a:pt x="14300" y="7819"/>
                  <a:pt x="14074" y="7780"/>
                  <a:pt x="14186" y="7817"/>
                </a:cubicBezTo>
                <a:cubicBezTo>
                  <a:pt x="14278" y="7807"/>
                  <a:pt x="14300" y="7849"/>
                  <a:pt x="14362" y="7861"/>
                </a:cubicBezTo>
                <a:cubicBezTo>
                  <a:pt x="14368" y="7844"/>
                  <a:pt x="14363" y="7817"/>
                  <a:pt x="14391" y="7817"/>
                </a:cubicBezTo>
                <a:cubicBezTo>
                  <a:pt x="14391" y="7829"/>
                  <a:pt x="14415" y="7843"/>
                  <a:pt x="14421" y="7817"/>
                </a:cubicBezTo>
                <a:close/>
                <a:moveTo>
                  <a:pt x="18935" y="8060"/>
                </a:moveTo>
                <a:cubicBezTo>
                  <a:pt x="18980" y="8062"/>
                  <a:pt x="18957" y="8116"/>
                  <a:pt x="19022" y="8104"/>
                </a:cubicBezTo>
                <a:cubicBezTo>
                  <a:pt x="19068" y="8042"/>
                  <a:pt x="18946" y="8005"/>
                  <a:pt x="18935" y="8060"/>
                </a:cubicBezTo>
                <a:close/>
                <a:moveTo>
                  <a:pt x="19286" y="7972"/>
                </a:moveTo>
                <a:cubicBezTo>
                  <a:pt x="19276" y="8023"/>
                  <a:pt x="19195" y="8021"/>
                  <a:pt x="19169" y="8060"/>
                </a:cubicBezTo>
                <a:cubicBezTo>
                  <a:pt x="19261" y="8084"/>
                  <a:pt x="19240" y="8025"/>
                  <a:pt x="19286" y="8015"/>
                </a:cubicBezTo>
                <a:cubicBezTo>
                  <a:pt x="19293" y="8057"/>
                  <a:pt x="19253" y="8065"/>
                  <a:pt x="19256" y="8104"/>
                </a:cubicBezTo>
                <a:cubicBezTo>
                  <a:pt x="19383" y="8120"/>
                  <a:pt x="19352" y="7989"/>
                  <a:pt x="19286" y="7972"/>
                </a:cubicBezTo>
                <a:close/>
                <a:moveTo>
                  <a:pt x="20692" y="8038"/>
                </a:moveTo>
                <a:cubicBezTo>
                  <a:pt x="20658" y="8035"/>
                  <a:pt x="20626" y="7999"/>
                  <a:pt x="20605" y="8038"/>
                </a:cubicBezTo>
                <a:cubicBezTo>
                  <a:pt x="20640" y="8041"/>
                  <a:pt x="20672" y="8077"/>
                  <a:pt x="20692" y="8038"/>
                </a:cubicBezTo>
                <a:close/>
                <a:moveTo>
                  <a:pt x="23917" y="7949"/>
                </a:moveTo>
                <a:cubicBezTo>
                  <a:pt x="23936" y="7949"/>
                  <a:pt x="23956" y="7949"/>
                  <a:pt x="23975" y="7949"/>
                </a:cubicBezTo>
                <a:cubicBezTo>
                  <a:pt x="23975" y="7934"/>
                  <a:pt x="23975" y="7921"/>
                  <a:pt x="23975" y="7906"/>
                </a:cubicBezTo>
                <a:cubicBezTo>
                  <a:pt x="23956" y="7906"/>
                  <a:pt x="23936" y="7906"/>
                  <a:pt x="23917" y="7906"/>
                </a:cubicBezTo>
                <a:cubicBezTo>
                  <a:pt x="23917" y="7921"/>
                  <a:pt x="23917" y="7934"/>
                  <a:pt x="23917" y="7949"/>
                </a:cubicBezTo>
                <a:close/>
                <a:moveTo>
                  <a:pt x="28577" y="7641"/>
                </a:moveTo>
                <a:cubicBezTo>
                  <a:pt x="28407" y="7618"/>
                  <a:pt x="28565" y="7737"/>
                  <a:pt x="28577" y="7641"/>
                </a:cubicBezTo>
                <a:close/>
                <a:moveTo>
                  <a:pt x="37986" y="7377"/>
                </a:moveTo>
                <a:cubicBezTo>
                  <a:pt x="37991" y="7387"/>
                  <a:pt x="38016" y="7366"/>
                  <a:pt x="38015" y="7355"/>
                </a:cubicBezTo>
                <a:cubicBezTo>
                  <a:pt x="38015" y="7350"/>
                  <a:pt x="37962" y="7337"/>
                  <a:pt x="37986" y="7311"/>
                </a:cubicBezTo>
                <a:cubicBezTo>
                  <a:pt x="37906" y="7301"/>
                  <a:pt x="37730" y="7205"/>
                  <a:pt x="37722" y="7333"/>
                </a:cubicBezTo>
                <a:cubicBezTo>
                  <a:pt x="37804" y="7356"/>
                  <a:pt x="37923" y="7297"/>
                  <a:pt x="37927" y="7333"/>
                </a:cubicBezTo>
                <a:cubicBezTo>
                  <a:pt x="37916" y="7365"/>
                  <a:pt x="37893" y="7371"/>
                  <a:pt x="37927" y="7399"/>
                </a:cubicBezTo>
                <a:cubicBezTo>
                  <a:pt x="37898" y="7399"/>
                  <a:pt x="37868" y="7399"/>
                  <a:pt x="37839" y="7399"/>
                </a:cubicBezTo>
                <a:cubicBezTo>
                  <a:pt x="37838" y="7461"/>
                  <a:pt x="37866" y="7536"/>
                  <a:pt x="37927" y="7488"/>
                </a:cubicBezTo>
                <a:cubicBezTo>
                  <a:pt x="37927" y="7509"/>
                  <a:pt x="37927" y="7531"/>
                  <a:pt x="37927" y="7554"/>
                </a:cubicBezTo>
                <a:cubicBezTo>
                  <a:pt x="38009" y="7522"/>
                  <a:pt x="38120" y="7554"/>
                  <a:pt x="38191" y="7531"/>
                </a:cubicBezTo>
                <a:cubicBezTo>
                  <a:pt x="38206" y="7527"/>
                  <a:pt x="38190" y="7462"/>
                  <a:pt x="38250" y="7488"/>
                </a:cubicBezTo>
                <a:cubicBezTo>
                  <a:pt x="38290" y="7537"/>
                  <a:pt x="38174" y="7570"/>
                  <a:pt x="38250" y="7575"/>
                </a:cubicBezTo>
                <a:cubicBezTo>
                  <a:pt x="38257" y="7541"/>
                  <a:pt x="38314" y="7560"/>
                  <a:pt x="38338" y="7575"/>
                </a:cubicBezTo>
                <a:cubicBezTo>
                  <a:pt x="38358" y="7539"/>
                  <a:pt x="38306" y="7505"/>
                  <a:pt x="38308" y="7488"/>
                </a:cubicBezTo>
                <a:cubicBezTo>
                  <a:pt x="38308" y="7485"/>
                  <a:pt x="38362" y="7465"/>
                  <a:pt x="38338" y="7443"/>
                </a:cubicBezTo>
                <a:cubicBezTo>
                  <a:pt x="38320" y="7428"/>
                  <a:pt x="38242" y="7455"/>
                  <a:pt x="38250" y="7422"/>
                </a:cubicBezTo>
                <a:cubicBezTo>
                  <a:pt x="38331" y="7425"/>
                  <a:pt x="38350" y="7387"/>
                  <a:pt x="38308" y="7355"/>
                </a:cubicBezTo>
                <a:cubicBezTo>
                  <a:pt x="38178" y="7338"/>
                  <a:pt x="38269" y="7488"/>
                  <a:pt x="38103" y="7443"/>
                </a:cubicBezTo>
                <a:cubicBezTo>
                  <a:pt x="38091" y="7481"/>
                  <a:pt x="38146" y="7500"/>
                  <a:pt x="38103" y="7509"/>
                </a:cubicBezTo>
                <a:cubicBezTo>
                  <a:pt x="38056" y="7464"/>
                  <a:pt x="37870" y="7522"/>
                  <a:pt x="37898" y="7422"/>
                </a:cubicBezTo>
                <a:cubicBezTo>
                  <a:pt x="37967" y="7453"/>
                  <a:pt x="37952" y="7468"/>
                  <a:pt x="38044" y="7443"/>
                </a:cubicBezTo>
                <a:cubicBezTo>
                  <a:pt x="38058" y="7398"/>
                  <a:pt x="37999" y="7401"/>
                  <a:pt x="37986" y="7377"/>
                </a:cubicBezTo>
                <a:close/>
                <a:moveTo>
                  <a:pt x="41356" y="6849"/>
                </a:moveTo>
                <a:cubicBezTo>
                  <a:pt x="41315" y="6843"/>
                  <a:pt x="41323" y="6800"/>
                  <a:pt x="41297" y="6783"/>
                </a:cubicBezTo>
                <a:cubicBezTo>
                  <a:pt x="41320" y="6777"/>
                  <a:pt x="41356" y="6782"/>
                  <a:pt x="41356" y="6761"/>
                </a:cubicBezTo>
                <a:cubicBezTo>
                  <a:pt x="41281" y="6713"/>
                  <a:pt x="41190" y="6781"/>
                  <a:pt x="41151" y="6739"/>
                </a:cubicBezTo>
                <a:cubicBezTo>
                  <a:pt x="41151" y="6710"/>
                  <a:pt x="41202" y="6719"/>
                  <a:pt x="41210" y="6695"/>
                </a:cubicBezTo>
                <a:cubicBezTo>
                  <a:pt x="41133" y="6689"/>
                  <a:pt x="41084" y="6703"/>
                  <a:pt x="41092" y="6761"/>
                </a:cubicBezTo>
                <a:cubicBezTo>
                  <a:pt x="41111" y="6799"/>
                  <a:pt x="41232" y="6759"/>
                  <a:pt x="41239" y="6804"/>
                </a:cubicBezTo>
                <a:cubicBezTo>
                  <a:pt x="41202" y="6813"/>
                  <a:pt x="41179" y="6833"/>
                  <a:pt x="41181" y="6871"/>
                </a:cubicBezTo>
                <a:cubicBezTo>
                  <a:pt x="41218" y="6902"/>
                  <a:pt x="41356" y="6909"/>
                  <a:pt x="41356" y="6849"/>
                </a:cubicBezTo>
                <a:close/>
                <a:moveTo>
                  <a:pt x="51204" y="6452"/>
                </a:moveTo>
                <a:cubicBezTo>
                  <a:pt x="51217" y="6494"/>
                  <a:pt x="51215" y="6547"/>
                  <a:pt x="51292" y="6541"/>
                </a:cubicBezTo>
                <a:cubicBezTo>
                  <a:pt x="51301" y="6483"/>
                  <a:pt x="51282" y="6446"/>
                  <a:pt x="51204" y="6452"/>
                </a:cubicBezTo>
                <a:close/>
                <a:moveTo>
                  <a:pt x="57125" y="5748"/>
                </a:moveTo>
                <a:cubicBezTo>
                  <a:pt x="57109" y="5748"/>
                  <a:pt x="57092" y="5766"/>
                  <a:pt x="57125" y="5770"/>
                </a:cubicBezTo>
                <a:cubicBezTo>
                  <a:pt x="57125" y="5741"/>
                  <a:pt x="57176" y="5750"/>
                  <a:pt x="57184" y="5726"/>
                </a:cubicBezTo>
                <a:cubicBezTo>
                  <a:pt x="57161" y="5721"/>
                  <a:pt x="57125" y="5725"/>
                  <a:pt x="57125" y="5705"/>
                </a:cubicBezTo>
                <a:cubicBezTo>
                  <a:pt x="57148" y="5699"/>
                  <a:pt x="57182" y="5703"/>
                  <a:pt x="57184" y="5682"/>
                </a:cubicBezTo>
                <a:cubicBezTo>
                  <a:pt x="57140" y="5687"/>
                  <a:pt x="57076" y="5675"/>
                  <a:pt x="57067" y="5705"/>
                </a:cubicBezTo>
                <a:cubicBezTo>
                  <a:pt x="57098" y="5709"/>
                  <a:pt x="57112" y="5728"/>
                  <a:pt x="57125" y="5748"/>
                </a:cubicBezTo>
                <a:close/>
                <a:moveTo>
                  <a:pt x="56891" y="4339"/>
                </a:moveTo>
                <a:cubicBezTo>
                  <a:pt x="56951" y="4359"/>
                  <a:pt x="57001" y="4267"/>
                  <a:pt x="56950" y="4273"/>
                </a:cubicBezTo>
                <a:cubicBezTo>
                  <a:pt x="56946" y="4308"/>
                  <a:pt x="56874" y="4290"/>
                  <a:pt x="56891" y="4339"/>
                </a:cubicBezTo>
                <a:close/>
                <a:moveTo>
                  <a:pt x="53871" y="3392"/>
                </a:moveTo>
                <a:cubicBezTo>
                  <a:pt x="53890" y="3406"/>
                  <a:pt x="54011" y="3445"/>
                  <a:pt x="54018" y="3392"/>
                </a:cubicBezTo>
                <a:cubicBezTo>
                  <a:pt x="53974" y="3367"/>
                  <a:pt x="53895" y="3316"/>
                  <a:pt x="53871" y="3392"/>
                </a:cubicBezTo>
                <a:close/>
                <a:moveTo>
                  <a:pt x="48302" y="3658"/>
                </a:moveTo>
                <a:cubicBezTo>
                  <a:pt x="48270" y="3665"/>
                  <a:pt x="48218" y="3650"/>
                  <a:pt x="48215" y="3679"/>
                </a:cubicBezTo>
                <a:cubicBezTo>
                  <a:pt x="48258" y="3696"/>
                  <a:pt x="48242" y="3716"/>
                  <a:pt x="48302" y="3723"/>
                </a:cubicBezTo>
                <a:cubicBezTo>
                  <a:pt x="48351" y="3728"/>
                  <a:pt x="48388" y="3687"/>
                  <a:pt x="48450" y="3701"/>
                </a:cubicBezTo>
                <a:cubicBezTo>
                  <a:pt x="48455" y="3596"/>
                  <a:pt x="48329" y="3651"/>
                  <a:pt x="48302" y="3658"/>
                </a:cubicBezTo>
                <a:close/>
                <a:moveTo>
                  <a:pt x="46984" y="2644"/>
                </a:moveTo>
                <a:cubicBezTo>
                  <a:pt x="47040" y="2640"/>
                  <a:pt x="47049" y="2669"/>
                  <a:pt x="47101" y="2667"/>
                </a:cubicBezTo>
                <a:cubicBezTo>
                  <a:pt x="47123" y="2591"/>
                  <a:pt x="46988" y="2580"/>
                  <a:pt x="46984" y="2644"/>
                </a:cubicBezTo>
                <a:close/>
                <a:moveTo>
                  <a:pt x="40272" y="2820"/>
                </a:moveTo>
                <a:cubicBezTo>
                  <a:pt x="40132" y="2760"/>
                  <a:pt x="40201" y="2893"/>
                  <a:pt x="40272" y="2820"/>
                </a:cubicBezTo>
                <a:close/>
                <a:moveTo>
                  <a:pt x="40213" y="1940"/>
                </a:moveTo>
                <a:cubicBezTo>
                  <a:pt x="40291" y="1940"/>
                  <a:pt x="40385" y="1952"/>
                  <a:pt x="40389" y="1896"/>
                </a:cubicBezTo>
                <a:cubicBezTo>
                  <a:pt x="40329" y="1909"/>
                  <a:pt x="40186" y="1861"/>
                  <a:pt x="40213" y="1940"/>
                </a:cubicBezTo>
                <a:close/>
                <a:moveTo>
                  <a:pt x="42236" y="1984"/>
                </a:moveTo>
                <a:cubicBezTo>
                  <a:pt x="42145" y="2000"/>
                  <a:pt x="42179" y="2000"/>
                  <a:pt x="42089" y="1984"/>
                </a:cubicBezTo>
                <a:cubicBezTo>
                  <a:pt x="42089" y="2051"/>
                  <a:pt x="42261" y="2075"/>
                  <a:pt x="42236" y="1984"/>
                </a:cubicBezTo>
                <a:close/>
                <a:moveTo>
                  <a:pt x="12310" y="729"/>
                </a:moveTo>
                <a:cubicBezTo>
                  <a:pt x="12326" y="762"/>
                  <a:pt x="12354" y="785"/>
                  <a:pt x="12369" y="818"/>
                </a:cubicBezTo>
                <a:cubicBezTo>
                  <a:pt x="12409" y="810"/>
                  <a:pt x="12394" y="762"/>
                  <a:pt x="12398" y="729"/>
                </a:cubicBezTo>
                <a:cubicBezTo>
                  <a:pt x="12450" y="735"/>
                  <a:pt x="12465" y="767"/>
                  <a:pt x="12457" y="818"/>
                </a:cubicBezTo>
                <a:cubicBezTo>
                  <a:pt x="12552" y="786"/>
                  <a:pt x="12531" y="768"/>
                  <a:pt x="12516" y="686"/>
                </a:cubicBezTo>
                <a:cubicBezTo>
                  <a:pt x="12615" y="647"/>
                  <a:pt x="12730" y="670"/>
                  <a:pt x="12838" y="686"/>
                </a:cubicBezTo>
                <a:cubicBezTo>
                  <a:pt x="12827" y="606"/>
                  <a:pt x="12793" y="579"/>
                  <a:pt x="12838" y="509"/>
                </a:cubicBezTo>
                <a:cubicBezTo>
                  <a:pt x="12980" y="542"/>
                  <a:pt x="13097" y="593"/>
                  <a:pt x="13219" y="641"/>
                </a:cubicBezTo>
                <a:cubicBezTo>
                  <a:pt x="13209" y="722"/>
                  <a:pt x="13251" y="764"/>
                  <a:pt x="13277" y="818"/>
                </a:cubicBezTo>
                <a:cubicBezTo>
                  <a:pt x="13326" y="818"/>
                  <a:pt x="13375" y="818"/>
                  <a:pt x="13423" y="818"/>
                </a:cubicBezTo>
                <a:cubicBezTo>
                  <a:pt x="13469" y="822"/>
                  <a:pt x="13498" y="773"/>
                  <a:pt x="13541" y="752"/>
                </a:cubicBezTo>
                <a:cubicBezTo>
                  <a:pt x="13552" y="746"/>
                  <a:pt x="13593" y="758"/>
                  <a:pt x="13600" y="752"/>
                </a:cubicBezTo>
                <a:cubicBezTo>
                  <a:pt x="13623" y="731"/>
                  <a:pt x="13640" y="733"/>
                  <a:pt x="13688" y="729"/>
                </a:cubicBezTo>
                <a:cubicBezTo>
                  <a:pt x="13739" y="725"/>
                  <a:pt x="13751" y="705"/>
                  <a:pt x="13805" y="707"/>
                </a:cubicBezTo>
                <a:cubicBezTo>
                  <a:pt x="13800" y="707"/>
                  <a:pt x="13817" y="729"/>
                  <a:pt x="13835" y="729"/>
                </a:cubicBezTo>
                <a:cubicBezTo>
                  <a:pt x="13862" y="731"/>
                  <a:pt x="13896" y="725"/>
                  <a:pt x="13922" y="729"/>
                </a:cubicBezTo>
                <a:cubicBezTo>
                  <a:pt x="13925" y="730"/>
                  <a:pt x="13920" y="750"/>
                  <a:pt x="13922" y="752"/>
                </a:cubicBezTo>
                <a:cubicBezTo>
                  <a:pt x="13974" y="779"/>
                  <a:pt x="14091" y="734"/>
                  <a:pt x="14098" y="818"/>
                </a:cubicBezTo>
                <a:cubicBezTo>
                  <a:pt x="14126" y="817"/>
                  <a:pt x="14121" y="791"/>
                  <a:pt x="14127" y="773"/>
                </a:cubicBezTo>
                <a:cubicBezTo>
                  <a:pt x="14240" y="762"/>
                  <a:pt x="14219" y="851"/>
                  <a:pt x="14274" y="884"/>
                </a:cubicBezTo>
                <a:cubicBezTo>
                  <a:pt x="14241" y="910"/>
                  <a:pt x="14190" y="923"/>
                  <a:pt x="14215" y="993"/>
                </a:cubicBezTo>
                <a:cubicBezTo>
                  <a:pt x="14235" y="972"/>
                  <a:pt x="14334" y="997"/>
                  <a:pt x="14362" y="972"/>
                </a:cubicBezTo>
                <a:cubicBezTo>
                  <a:pt x="14422" y="917"/>
                  <a:pt x="14300" y="1027"/>
                  <a:pt x="14450" y="993"/>
                </a:cubicBezTo>
                <a:cubicBezTo>
                  <a:pt x="14470" y="989"/>
                  <a:pt x="14537" y="975"/>
                  <a:pt x="14568" y="950"/>
                </a:cubicBezTo>
                <a:cubicBezTo>
                  <a:pt x="14563" y="901"/>
                  <a:pt x="14443" y="941"/>
                  <a:pt x="14391" y="927"/>
                </a:cubicBezTo>
                <a:cubicBezTo>
                  <a:pt x="14296" y="902"/>
                  <a:pt x="14470" y="903"/>
                  <a:pt x="14509" y="905"/>
                </a:cubicBezTo>
                <a:cubicBezTo>
                  <a:pt x="14518" y="825"/>
                  <a:pt x="14429" y="818"/>
                  <a:pt x="14362" y="795"/>
                </a:cubicBezTo>
                <a:cubicBezTo>
                  <a:pt x="14380" y="753"/>
                  <a:pt x="14396" y="747"/>
                  <a:pt x="14450" y="773"/>
                </a:cubicBezTo>
                <a:cubicBezTo>
                  <a:pt x="14524" y="810"/>
                  <a:pt x="14495" y="762"/>
                  <a:pt x="14596" y="795"/>
                </a:cubicBezTo>
                <a:cubicBezTo>
                  <a:pt x="14596" y="818"/>
                  <a:pt x="14596" y="840"/>
                  <a:pt x="14596" y="861"/>
                </a:cubicBezTo>
                <a:cubicBezTo>
                  <a:pt x="14639" y="862"/>
                  <a:pt x="14690" y="768"/>
                  <a:pt x="14684" y="861"/>
                </a:cubicBezTo>
                <a:cubicBezTo>
                  <a:pt x="14748" y="866"/>
                  <a:pt x="14777" y="843"/>
                  <a:pt x="14772" y="795"/>
                </a:cubicBezTo>
                <a:cubicBezTo>
                  <a:pt x="14824" y="853"/>
                  <a:pt x="14977" y="848"/>
                  <a:pt x="15065" y="818"/>
                </a:cubicBezTo>
                <a:cubicBezTo>
                  <a:pt x="15061" y="879"/>
                  <a:pt x="15148" y="873"/>
                  <a:pt x="15182" y="905"/>
                </a:cubicBezTo>
                <a:cubicBezTo>
                  <a:pt x="15234" y="900"/>
                  <a:pt x="15250" y="867"/>
                  <a:pt x="15241" y="818"/>
                </a:cubicBezTo>
                <a:cubicBezTo>
                  <a:pt x="15302" y="824"/>
                  <a:pt x="15300" y="876"/>
                  <a:pt x="15329" y="905"/>
                </a:cubicBezTo>
                <a:cubicBezTo>
                  <a:pt x="15395" y="897"/>
                  <a:pt x="15330" y="789"/>
                  <a:pt x="15388" y="773"/>
                </a:cubicBezTo>
                <a:cubicBezTo>
                  <a:pt x="15478" y="789"/>
                  <a:pt x="15444" y="789"/>
                  <a:pt x="15534" y="773"/>
                </a:cubicBezTo>
                <a:cubicBezTo>
                  <a:pt x="15525" y="825"/>
                  <a:pt x="15477" y="864"/>
                  <a:pt x="15534" y="905"/>
                </a:cubicBezTo>
                <a:cubicBezTo>
                  <a:pt x="15592" y="890"/>
                  <a:pt x="15613" y="846"/>
                  <a:pt x="15622" y="795"/>
                </a:cubicBezTo>
                <a:cubicBezTo>
                  <a:pt x="15711" y="803"/>
                  <a:pt x="15705" y="881"/>
                  <a:pt x="15798" y="884"/>
                </a:cubicBezTo>
                <a:cubicBezTo>
                  <a:pt x="15873" y="881"/>
                  <a:pt x="15912" y="851"/>
                  <a:pt x="15915" y="795"/>
                </a:cubicBezTo>
                <a:cubicBezTo>
                  <a:pt x="15998" y="803"/>
                  <a:pt x="16023" y="789"/>
                  <a:pt x="16062" y="773"/>
                </a:cubicBezTo>
                <a:cubicBezTo>
                  <a:pt x="16133" y="743"/>
                  <a:pt x="16118" y="671"/>
                  <a:pt x="16209" y="663"/>
                </a:cubicBezTo>
                <a:cubicBezTo>
                  <a:pt x="16226" y="593"/>
                  <a:pt x="16153" y="595"/>
                  <a:pt x="16209" y="553"/>
                </a:cubicBezTo>
                <a:cubicBezTo>
                  <a:pt x="16338" y="559"/>
                  <a:pt x="16422" y="599"/>
                  <a:pt x="16560" y="597"/>
                </a:cubicBezTo>
                <a:cubicBezTo>
                  <a:pt x="16505" y="655"/>
                  <a:pt x="16583" y="759"/>
                  <a:pt x="16619" y="818"/>
                </a:cubicBezTo>
                <a:cubicBezTo>
                  <a:pt x="16743" y="792"/>
                  <a:pt x="16755" y="807"/>
                  <a:pt x="16795" y="884"/>
                </a:cubicBezTo>
                <a:cubicBezTo>
                  <a:pt x="16888" y="903"/>
                  <a:pt x="16855" y="827"/>
                  <a:pt x="16912" y="818"/>
                </a:cubicBezTo>
                <a:cubicBezTo>
                  <a:pt x="16992" y="801"/>
                  <a:pt x="16971" y="861"/>
                  <a:pt x="17029" y="861"/>
                </a:cubicBezTo>
                <a:cubicBezTo>
                  <a:pt x="17084" y="859"/>
                  <a:pt x="17050" y="789"/>
                  <a:pt x="17117" y="795"/>
                </a:cubicBezTo>
                <a:cubicBezTo>
                  <a:pt x="17207" y="779"/>
                  <a:pt x="17174" y="856"/>
                  <a:pt x="17264" y="840"/>
                </a:cubicBezTo>
                <a:cubicBezTo>
                  <a:pt x="17221" y="881"/>
                  <a:pt x="17262" y="985"/>
                  <a:pt x="17205" y="1015"/>
                </a:cubicBezTo>
                <a:cubicBezTo>
                  <a:pt x="17214" y="1053"/>
                  <a:pt x="17306" y="987"/>
                  <a:pt x="17293" y="1081"/>
                </a:cubicBezTo>
                <a:cubicBezTo>
                  <a:pt x="17369" y="1042"/>
                  <a:pt x="17354" y="936"/>
                  <a:pt x="17381" y="861"/>
                </a:cubicBezTo>
                <a:cubicBezTo>
                  <a:pt x="17454" y="866"/>
                  <a:pt x="17473" y="828"/>
                  <a:pt x="17498" y="795"/>
                </a:cubicBezTo>
                <a:cubicBezTo>
                  <a:pt x="17646" y="796"/>
                  <a:pt x="17782" y="798"/>
                  <a:pt x="17909" y="818"/>
                </a:cubicBezTo>
                <a:cubicBezTo>
                  <a:pt x="17953" y="824"/>
                  <a:pt x="18029" y="830"/>
                  <a:pt x="18055" y="861"/>
                </a:cubicBezTo>
                <a:cubicBezTo>
                  <a:pt x="18090" y="858"/>
                  <a:pt x="18080" y="821"/>
                  <a:pt x="18084" y="795"/>
                </a:cubicBezTo>
                <a:cubicBezTo>
                  <a:pt x="18113" y="796"/>
                  <a:pt x="18107" y="822"/>
                  <a:pt x="18114" y="840"/>
                </a:cubicBezTo>
                <a:cubicBezTo>
                  <a:pt x="18182" y="840"/>
                  <a:pt x="18250" y="840"/>
                  <a:pt x="18319" y="840"/>
                </a:cubicBezTo>
                <a:cubicBezTo>
                  <a:pt x="18376" y="809"/>
                  <a:pt x="18375" y="735"/>
                  <a:pt x="18465" y="729"/>
                </a:cubicBezTo>
                <a:cubicBezTo>
                  <a:pt x="18465" y="693"/>
                  <a:pt x="18465" y="656"/>
                  <a:pt x="18465" y="620"/>
                </a:cubicBezTo>
                <a:cubicBezTo>
                  <a:pt x="18754" y="593"/>
                  <a:pt x="18875" y="693"/>
                  <a:pt x="18905" y="861"/>
                </a:cubicBezTo>
                <a:cubicBezTo>
                  <a:pt x="18931" y="845"/>
                  <a:pt x="18971" y="838"/>
                  <a:pt x="19022" y="840"/>
                </a:cubicBezTo>
                <a:cubicBezTo>
                  <a:pt x="19033" y="802"/>
                  <a:pt x="19000" y="798"/>
                  <a:pt x="18963" y="795"/>
                </a:cubicBezTo>
                <a:cubicBezTo>
                  <a:pt x="18971" y="768"/>
                  <a:pt x="19022" y="773"/>
                  <a:pt x="19022" y="795"/>
                </a:cubicBezTo>
                <a:cubicBezTo>
                  <a:pt x="19039" y="783"/>
                  <a:pt x="19060" y="783"/>
                  <a:pt x="19081" y="773"/>
                </a:cubicBezTo>
                <a:cubicBezTo>
                  <a:pt x="19117" y="756"/>
                  <a:pt x="19142" y="761"/>
                  <a:pt x="19198" y="752"/>
                </a:cubicBezTo>
                <a:cubicBezTo>
                  <a:pt x="19233" y="746"/>
                  <a:pt x="19257" y="726"/>
                  <a:pt x="19315" y="729"/>
                </a:cubicBezTo>
                <a:cubicBezTo>
                  <a:pt x="19362" y="732"/>
                  <a:pt x="19366" y="750"/>
                  <a:pt x="19403" y="752"/>
                </a:cubicBezTo>
                <a:cubicBezTo>
                  <a:pt x="19550" y="756"/>
                  <a:pt x="19730" y="747"/>
                  <a:pt x="19814" y="818"/>
                </a:cubicBezTo>
                <a:cubicBezTo>
                  <a:pt x="20009" y="803"/>
                  <a:pt x="20230" y="807"/>
                  <a:pt x="20400" y="773"/>
                </a:cubicBezTo>
                <a:cubicBezTo>
                  <a:pt x="20366" y="718"/>
                  <a:pt x="20283" y="699"/>
                  <a:pt x="20283" y="620"/>
                </a:cubicBezTo>
                <a:cubicBezTo>
                  <a:pt x="20404" y="624"/>
                  <a:pt x="20400" y="593"/>
                  <a:pt x="20370" y="532"/>
                </a:cubicBezTo>
                <a:cubicBezTo>
                  <a:pt x="20606" y="517"/>
                  <a:pt x="20771" y="552"/>
                  <a:pt x="20927" y="597"/>
                </a:cubicBezTo>
                <a:cubicBezTo>
                  <a:pt x="20911" y="651"/>
                  <a:pt x="20814" y="644"/>
                  <a:pt x="20840" y="729"/>
                </a:cubicBezTo>
                <a:cubicBezTo>
                  <a:pt x="20865" y="798"/>
                  <a:pt x="20912" y="851"/>
                  <a:pt x="20986" y="884"/>
                </a:cubicBezTo>
                <a:cubicBezTo>
                  <a:pt x="21013" y="867"/>
                  <a:pt x="21030" y="843"/>
                  <a:pt x="21045" y="818"/>
                </a:cubicBezTo>
                <a:cubicBezTo>
                  <a:pt x="21167" y="843"/>
                  <a:pt x="21324" y="861"/>
                  <a:pt x="21338" y="752"/>
                </a:cubicBezTo>
                <a:cubicBezTo>
                  <a:pt x="21431" y="732"/>
                  <a:pt x="21428" y="786"/>
                  <a:pt x="21485" y="795"/>
                </a:cubicBezTo>
                <a:cubicBezTo>
                  <a:pt x="21584" y="762"/>
                  <a:pt x="21774" y="759"/>
                  <a:pt x="21806" y="840"/>
                </a:cubicBezTo>
                <a:cubicBezTo>
                  <a:pt x="21862" y="846"/>
                  <a:pt x="21852" y="782"/>
                  <a:pt x="21836" y="795"/>
                </a:cubicBezTo>
                <a:cubicBezTo>
                  <a:pt x="21889" y="750"/>
                  <a:pt x="21942" y="772"/>
                  <a:pt x="22012" y="729"/>
                </a:cubicBezTo>
                <a:cubicBezTo>
                  <a:pt x="21974" y="609"/>
                  <a:pt x="21997" y="565"/>
                  <a:pt x="22071" y="487"/>
                </a:cubicBezTo>
                <a:cubicBezTo>
                  <a:pt x="22215" y="518"/>
                  <a:pt x="22402" y="517"/>
                  <a:pt x="22510" y="575"/>
                </a:cubicBezTo>
                <a:cubicBezTo>
                  <a:pt x="22484" y="614"/>
                  <a:pt x="22402" y="612"/>
                  <a:pt x="22392" y="663"/>
                </a:cubicBezTo>
                <a:cubicBezTo>
                  <a:pt x="22355" y="732"/>
                  <a:pt x="22454" y="706"/>
                  <a:pt x="22510" y="729"/>
                </a:cubicBezTo>
                <a:cubicBezTo>
                  <a:pt x="22529" y="737"/>
                  <a:pt x="22552" y="767"/>
                  <a:pt x="22569" y="773"/>
                </a:cubicBezTo>
                <a:cubicBezTo>
                  <a:pt x="22579" y="778"/>
                  <a:pt x="22620" y="767"/>
                  <a:pt x="22627" y="773"/>
                </a:cubicBezTo>
                <a:cubicBezTo>
                  <a:pt x="22669" y="812"/>
                  <a:pt x="22631" y="758"/>
                  <a:pt x="22744" y="773"/>
                </a:cubicBezTo>
                <a:cubicBezTo>
                  <a:pt x="22796" y="780"/>
                  <a:pt x="22820" y="797"/>
                  <a:pt x="22862" y="818"/>
                </a:cubicBezTo>
                <a:cubicBezTo>
                  <a:pt x="22909" y="780"/>
                  <a:pt x="22984" y="762"/>
                  <a:pt x="23097" y="773"/>
                </a:cubicBezTo>
                <a:cubicBezTo>
                  <a:pt x="23103" y="834"/>
                  <a:pt x="23183" y="840"/>
                  <a:pt x="23243" y="861"/>
                </a:cubicBezTo>
                <a:cubicBezTo>
                  <a:pt x="23303" y="811"/>
                  <a:pt x="23384" y="777"/>
                  <a:pt x="23448" y="729"/>
                </a:cubicBezTo>
                <a:cubicBezTo>
                  <a:pt x="23565" y="729"/>
                  <a:pt x="23683" y="729"/>
                  <a:pt x="23800" y="729"/>
                </a:cubicBezTo>
                <a:cubicBezTo>
                  <a:pt x="23815" y="762"/>
                  <a:pt x="23843" y="785"/>
                  <a:pt x="23858" y="818"/>
                </a:cubicBezTo>
                <a:cubicBezTo>
                  <a:pt x="23892" y="810"/>
                  <a:pt x="23932" y="779"/>
                  <a:pt x="23888" y="773"/>
                </a:cubicBezTo>
                <a:cubicBezTo>
                  <a:pt x="23895" y="722"/>
                  <a:pt x="23997" y="776"/>
                  <a:pt x="24005" y="795"/>
                </a:cubicBezTo>
                <a:cubicBezTo>
                  <a:pt x="24090" y="765"/>
                  <a:pt x="24150" y="741"/>
                  <a:pt x="24210" y="795"/>
                </a:cubicBezTo>
                <a:cubicBezTo>
                  <a:pt x="24239" y="795"/>
                  <a:pt x="24233" y="768"/>
                  <a:pt x="24239" y="752"/>
                </a:cubicBezTo>
                <a:cubicBezTo>
                  <a:pt x="24318" y="737"/>
                  <a:pt x="24296" y="797"/>
                  <a:pt x="24328" y="818"/>
                </a:cubicBezTo>
                <a:cubicBezTo>
                  <a:pt x="24427" y="752"/>
                  <a:pt x="24598" y="734"/>
                  <a:pt x="24649" y="840"/>
                </a:cubicBezTo>
                <a:cubicBezTo>
                  <a:pt x="24689" y="833"/>
                  <a:pt x="24674" y="785"/>
                  <a:pt x="24679" y="752"/>
                </a:cubicBezTo>
                <a:cubicBezTo>
                  <a:pt x="24829" y="710"/>
                  <a:pt x="25070" y="737"/>
                  <a:pt x="25265" y="729"/>
                </a:cubicBezTo>
                <a:cubicBezTo>
                  <a:pt x="25188" y="521"/>
                  <a:pt x="25505" y="488"/>
                  <a:pt x="25646" y="575"/>
                </a:cubicBezTo>
                <a:cubicBezTo>
                  <a:pt x="25613" y="601"/>
                  <a:pt x="25613" y="653"/>
                  <a:pt x="25617" y="707"/>
                </a:cubicBezTo>
                <a:cubicBezTo>
                  <a:pt x="25619" y="773"/>
                  <a:pt x="25690" y="737"/>
                  <a:pt x="25822" y="752"/>
                </a:cubicBezTo>
                <a:cubicBezTo>
                  <a:pt x="25868" y="756"/>
                  <a:pt x="25942" y="809"/>
                  <a:pt x="25939" y="729"/>
                </a:cubicBezTo>
                <a:cubicBezTo>
                  <a:pt x="26020" y="756"/>
                  <a:pt x="26062" y="777"/>
                  <a:pt x="26144" y="752"/>
                </a:cubicBezTo>
                <a:cubicBezTo>
                  <a:pt x="26111" y="850"/>
                  <a:pt x="26263" y="810"/>
                  <a:pt x="26320" y="840"/>
                </a:cubicBezTo>
                <a:cubicBezTo>
                  <a:pt x="26325" y="869"/>
                  <a:pt x="26257" y="932"/>
                  <a:pt x="26350" y="927"/>
                </a:cubicBezTo>
                <a:cubicBezTo>
                  <a:pt x="26355" y="927"/>
                  <a:pt x="26380" y="896"/>
                  <a:pt x="26409" y="905"/>
                </a:cubicBezTo>
                <a:cubicBezTo>
                  <a:pt x="26419" y="909"/>
                  <a:pt x="26401" y="1022"/>
                  <a:pt x="26526" y="972"/>
                </a:cubicBezTo>
                <a:cubicBezTo>
                  <a:pt x="26504" y="951"/>
                  <a:pt x="26472" y="938"/>
                  <a:pt x="26438" y="927"/>
                </a:cubicBezTo>
                <a:cubicBezTo>
                  <a:pt x="26481" y="881"/>
                  <a:pt x="26509" y="944"/>
                  <a:pt x="26584" y="905"/>
                </a:cubicBezTo>
                <a:cubicBezTo>
                  <a:pt x="26577" y="867"/>
                  <a:pt x="26534" y="855"/>
                  <a:pt x="26466" y="861"/>
                </a:cubicBezTo>
                <a:cubicBezTo>
                  <a:pt x="26469" y="804"/>
                  <a:pt x="26592" y="839"/>
                  <a:pt x="26555" y="752"/>
                </a:cubicBezTo>
                <a:cubicBezTo>
                  <a:pt x="26623" y="744"/>
                  <a:pt x="26667" y="755"/>
                  <a:pt x="26702" y="773"/>
                </a:cubicBezTo>
                <a:cubicBezTo>
                  <a:pt x="26710" y="809"/>
                  <a:pt x="26673" y="812"/>
                  <a:pt x="26672" y="840"/>
                </a:cubicBezTo>
                <a:cubicBezTo>
                  <a:pt x="26707" y="899"/>
                  <a:pt x="26825" y="840"/>
                  <a:pt x="26877" y="840"/>
                </a:cubicBezTo>
                <a:cubicBezTo>
                  <a:pt x="26864" y="770"/>
                  <a:pt x="26919" y="753"/>
                  <a:pt x="26936" y="707"/>
                </a:cubicBezTo>
                <a:cubicBezTo>
                  <a:pt x="27020" y="732"/>
                  <a:pt x="27082" y="683"/>
                  <a:pt x="27170" y="686"/>
                </a:cubicBezTo>
                <a:cubicBezTo>
                  <a:pt x="27163" y="685"/>
                  <a:pt x="27186" y="706"/>
                  <a:pt x="27200" y="707"/>
                </a:cubicBezTo>
                <a:cubicBezTo>
                  <a:pt x="27228" y="710"/>
                  <a:pt x="27258" y="705"/>
                  <a:pt x="27288" y="707"/>
                </a:cubicBezTo>
                <a:cubicBezTo>
                  <a:pt x="27373" y="714"/>
                  <a:pt x="27349" y="722"/>
                  <a:pt x="27434" y="707"/>
                </a:cubicBezTo>
                <a:cubicBezTo>
                  <a:pt x="27465" y="702"/>
                  <a:pt x="27520" y="704"/>
                  <a:pt x="27552" y="707"/>
                </a:cubicBezTo>
                <a:cubicBezTo>
                  <a:pt x="27593" y="711"/>
                  <a:pt x="27606" y="729"/>
                  <a:pt x="27640" y="729"/>
                </a:cubicBezTo>
                <a:cubicBezTo>
                  <a:pt x="27687" y="729"/>
                  <a:pt x="27689" y="711"/>
                  <a:pt x="27727" y="707"/>
                </a:cubicBezTo>
                <a:cubicBezTo>
                  <a:pt x="27846" y="694"/>
                  <a:pt x="27966" y="716"/>
                  <a:pt x="28079" y="707"/>
                </a:cubicBezTo>
                <a:cubicBezTo>
                  <a:pt x="28207" y="698"/>
                  <a:pt x="28326" y="648"/>
                  <a:pt x="28460" y="663"/>
                </a:cubicBezTo>
                <a:cubicBezTo>
                  <a:pt x="28449" y="716"/>
                  <a:pt x="28593" y="651"/>
                  <a:pt x="28548" y="729"/>
                </a:cubicBezTo>
                <a:cubicBezTo>
                  <a:pt x="28637" y="674"/>
                  <a:pt x="28747" y="773"/>
                  <a:pt x="28782" y="686"/>
                </a:cubicBezTo>
                <a:cubicBezTo>
                  <a:pt x="28887" y="726"/>
                  <a:pt x="28942" y="666"/>
                  <a:pt x="29017" y="663"/>
                </a:cubicBezTo>
                <a:cubicBezTo>
                  <a:pt x="29016" y="663"/>
                  <a:pt x="29018" y="707"/>
                  <a:pt x="29018" y="707"/>
                </a:cubicBezTo>
                <a:cubicBezTo>
                  <a:pt x="29057" y="705"/>
                  <a:pt x="29053" y="671"/>
                  <a:pt x="29134" y="663"/>
                </a:cubicBezTo>
                <a:cubicBezTo>
                  <a:pt x="29101" y="666"/>
                  <a:pt x="29282" y="723"/>
                  <a:pt x="29281" y="663"/>
                </a:cubicBezTo>
                <a:cubicBezTo>
                  <a:pt x="29359" y="678"/>
                  <a:pt x="29392" y="726"/>
                  <a:pt x="29456" y="752"/>
                </a:cubicBezTo>
                <a:cubicBezTo>
                  <a:pt x="29549" y="762"/>
                  <a:pt x="29539" y="696"/>
                  <a:pt x="29573" y="663"/>
                </a:cubicBezTo>
                <a:cubicBezTo>
                  <a:pt x="29623" y="663"/>
                  <a:pt x="29671" y="663"/>
                  <a:pt x="29720" y="663"/>
                </a:cubicBezTo>
                <a:cubicBezTo>
                  <a:pt x="29720" y="686"/>
                  <a:pt x="29720" y="707"/>
                  <a:pt x="29720" y="729"/>
                </a:cubicBezTo>
                <a:cubicBezTo>
                  <a:pt x="29797" y="735"/>
                  <a:pt x="29867" y="737"/>
                  <a:pt x="29837" y="663"/>
                </a:cubicBezTo>
                <a:cubicBezTo>
                  <a:pt x="29927" y="663"/>
                  <a:pt x="30030" y="651"/>
                  <a:pt x="30013" y="729"/>
                </a:cubicBezTo>
                <a:cubicBezTo>
                  <a:pt x="30092" y="744"/>
                  <a:pt x="30070" y="684"/>
                  <a:pt x="30102" y="663"/>
                </a:cubicBezTo>
                <a:cubicBezTo>
                  <a:pt x="30203" y="645"/>
                  <a:pt x="30225" y="687"/>
                  <a:pt x="30277" y="707"/>
                </a:cubicBezTo>
                <a:cubicBezTo>
                  <a:pt x="30251" y="771"/>
                  <a:pt x="30234" y="732"/>
                  <a:pt x="30160" y="729"/>
                </a:cubicBezTo>
                <a:cubicBezTo>
                  <a:pt x="30160" y="766"/>
                  <a:pt x="30160" y="803"/>
                  <a:pt x="30160" y="840"/>
                </a:cubicBezTo>
                <a:cubicBezTo>
                  <a:pt x="30246" y="845"/>
                  <a:pt x="30250" y="789"/>
                  <a:pt x="30336" y="795"/>
                </a:cubicBezTo>
                <a:cubicBezTo>
                  <a:pt x="30339" y="835"/>
                  <a:pt x="30300" y="842"/>
                  <a:pt x="30306" y="884"/>
                </a:cubicBezTo>
                <a:cubicBezTo>
                  <a:pt x="30357" y="885"/>
                  <a:pt x="30383" y="867"/>
                  <a:pt x="30394" y="840"/>
                </a:cubicBezTo>
                <a:cubicBezTo>
                  <a:pt x="30401" y="815"/>
                  <a:pt x="30453" y="825"/>
                  <a:pt x="30453" y="795"/>
                </a:cubicBezTo>
                <a:cubicBezTo>
                  <a:pt x="30412" y="762"/>
                  <a:pt x="30360" y="749"/>
                  <a:pt x="30483" y="752"/>
                </a:cubicBezTo>
                <a:cubicBezTo>
                  <a:pt x="30471" y="709"/>
                  <a:pt x="30348" y="749"/>
                  <a:pt x="30394" y="663"/>
                </a:cubicBezTo>
                <a:cubicBezTo>
                  <a:pt x="30525" y="653"/>
                  <a:pt x="30540" y="693"/>
                  <a:pt x="30629" y="663"/>
                </a:cubicBezTo>
                <a:cubicBezTo>
                  <a:pt x="30621" y="699"/>
                  <a:pt x="30656" y="701"/>
                  <a:pt x="30658" y="729"/>
                </a:cubicBezTo>
                <a:cubicBezTo>
                  <a:pt x="30733" y="719"/>
                  <a:pt x="30793" y="699"/>
                  <a:pt x="30834" y="663"/>
                </a:cubicBezTo>
                <a:cubicBezTo>
                  <a:pt x="30922" y="678"/>
                  <a:pt x="30806" y="710"/>
                  <a:pt x="30834" y="752"/>
                </a:cubicBezTo>
                <a:cubicBezTo>
                  <a:pt x="30766" y="701"/>
                  <a:pt x="30739" y="792"/>
                  <a:pt x="30629" y="773"/>
                </a:cubicBezTo>
                <a:cubicBezTo>
                  <a:pt x="30602" y="783"/>
                  <a:pt x="30576" y="792"/>
                  <a:pt x="30570" y="818"/>
                </a:cubicBezTo>
                <a:cubicBezTo>
                  <a:pt x="30556" y="887"/>
                  <a:pt x="30649" y="876"/>
                  <a:pt x="30658" y="927"/>
                </a:cubicBezTo>
                <a:cubicBezTo>
                  <a:pt x="30676" y="936"/>
                  <a:pt x="30670" y="866"/>
                  <a:pt x="30688" y="884"/>
                </a:cubicBezTo>
                <a:cubicBezTo>
                  <a:pt x="30757" y="950"/>
                  <a:pt x="30710" y="891"/>
                  <a:pt x="30863" y="884"/>
                </a:cubicBezTo>
                <a:cubicBezTo>
                  <a:pt x="30868" y="971"/>
                  <a:pt x="30819" y="876"/>
                  <a:pt x="30776" y="927"/>
                </a:cubicBezTo>
                <a:cubicBezTo>
                  <a:pt x="30794" y="980"/>
                  <a:pt x="30956" y="924"/>
                  <a:pt x="30980" y="972"/>
                </a:cubicBezTo>
                <a:cubicBezTo>
                  <a:pt x="31027" y="977"/>
                  <a:pt x="30991" y="921"/>
                  <a:pt x="31010" y="905"/>
                </a:cubicBezTo>
                <a:cubicBezTo>
                  <a:pt x="31034" y="887"/>
                  <a:pt x="31100" y="902"/>
                  <a:pt x="31127" y="884"/>
                </a:cubicBezTo>
                <a:cubicBezTo>
                  <a:pt x="31153" y="867"/>
                  <a:pt x="31135" y="818"/>
                  <a:pt x="31156" y="795"/>
                </a:cubicBezTo>
                <a:cubicBezTo>
                  <a:pt x="31168" y="783"/>
                  <a:pt x="31241" y="794"/>
                  <a:pt x="31215" y="752"/>
                </a:cubicBezTo>
                <a:cubicBezTo>
                  <a:pt x="31165" y="714"/>
                  <a:pt x="31138" y="755"/>
                  <a:pt x="31039" y="729"/>
                </a:cubicBezTo>
                <a:cubicBezTo>
                  <a:pt x="30997" y="741"/>
                  <a:pt x="30968" y="764"/>
                  <a:pt x="30952" y="795"/>
                </a:cubicBezTo>
                <a:cubicBezTo>
                  <a:pt x="30970" y="818"/>
                  <a:pt x="31019" y="818"/>
                  <a:pt x="31010" y="861"/>
                </a:cubicBezTo>
                <a:cubicBezTo>
                  <a:pt x="30984" y="845"/>
                  <a:pt x="30944" y="838"/>
                  <a:pt x="30893" y="840"/>
                </a:cubicBezTo>
                <a:cubicBezTo>
                  <a:pt x="30876" y="753"/>
                  <a:pt x="30918" y="711"/>
                  <a:pt x="30952" y="663"/>
                </a:cubicBezTo>
                <a:cubicBezTo>
                  <a:pt x="31018" y="702"/>
                  <a:pt x="31111" y="683"/>
                  <a:pt x="31215" y="663"/>
                </a:cubicBezTo>
                <a:cubicBezTo>
                  <a:pt x="31223" y="662"/>
                  <a:pt x="31259" y="642"/>
                  <a:pt x="31244" y="641"/>
                </a:cubicBezTo>
                <a:cubicBezTo>
                  <a:pt x="31263" y="642"/>
                  <a:pt x="31304" y="686"/>
                  <a:pt x="31303" y="686"/>
                </a:cubicBezTo>
                <a:cubicBezTo>
                  <a:pt x="31343" y="683"/>
                  <a:pt x="31346" y="604"/>
                  <a:pt x="31420" y="663"/>
                </a:cubicBezTo>
                <a:cubicBezTo>
                  <a:pt x="31494" y="645"/>
                  <a:pt x="31495" y="572"/>
                  <a:pt x="31538" y="532"/>
                </a:cubicBezTo>
                <a:cubicBezTo>
                  <a:pt x="31571" y="534"/>
                  <a:pt x="31589" y="527"/>
                  <a:pt x="31596" y="509"/>
                </a:cubicBezTo>
                <a:cubicBezTo>
                  <a:pt x="31640" y="530"/>
                  <a:pt x="31676" y="488"/>
                  <a:pt x="31684" y="487"/>
                </a:cubicBezTo>
                <a:cubicBezTo>
                  <a:pt x="31707" y="485"/>
                  <a:pt x="31713" y="512"/>
                  <a:pt x="31743" y="509"/>
                </a:cubicBezTo>
                <a:cubicBezTo>
                  <a:pt x="31755" y="508"/>
                  <a:pt x="31784" y="489"/>
                  <a:pt x="31772" y="487"/>
                </a:cubicBezTo>
                <a:cubicBezTo>
                  <a:pt x="31879" y="502"/>
                  <a:pt x="31909" y="582"/>
                  <a:pt x="32035" y="597"/>
                </a:cubicBezTo>
                <a:cubicBezTo>
                  <a:pt x="32091" y="636"/>
                  <a:pt x="31995" y="665"/>
                  <a:pt x="32094" y="686"/>
                </a:cubicBezTo>
                <a:cubicBezTo>
                  <a:pt x="32131" y="680"/>
                  <a:pt x="32124" y="642"/>
                  <a:pt x="32094" y="641"/>
                </a:cubicBezTo>
                <a:cubicBezTo>
                  <a:pt x="32104" y="611"/>
                  <a:pt x="32167" y="623"/>
                  <a:pt x="32212" y="620"/>
                </a:cubicBezTo>
                <a:cubicBezTo>
                  <a:pt x="32306" y="560"/>
                  <a:pt x="32416" y="629"/>
                  <a:pt x="32505" y="641"/>
                </a:cubicBezTo>
                <a:cubicBezTo>
                  <a:pt x="32594" y="638"/>
                  <a:pt x="32593" y="575"/>
                  <a:pt x="32739" y="597"/>
                </a:cubicBezTo>
                <a:cubicBezTo>
                  <a:pt x="32737" y="597"/>
                  <a:pt x="32754" y="617"/>
                  <a:pt x="32769" y="620"/>
                </a:cubicBezTo>
                <a:cubicBezTo>
                  <a:pt x="32781" y="621"/>
                  <a:pt x="32819" y="614"/>
                  <a:pt x="32828" y="620"/>
                </a:cubicBezTo>
                <a:cubicBezTo>
                  <a:pt x="32833" y="623"/>
                  <a:pt x="32821" y="662"/>
                  <a:pt x="32828" y="663"/>
                </a:cubicBezTo>
                <a:cubicBezTo>
                  <a:pt x="32930" y="689"/>
                  <a:pt x="32999" y="660"/>
                  <a:pt x="33062" y="686"/>
                </a:cubicBezTo>
                <a:cubicBezTo>
                  <a:pt x="33115" y="682"/>
                  <a:pt x="33080" y="611"/>
                  <a:pt x="33120" y="597"/>
                </a:cubicBezTo>
                <a:cubicBezTo>
                  <a:pt x="33335" y="609"/>
                  <a:pt x="33509" y="490"/>
                  <a:pt x="33560" y="663"/>
                </a:cubicBezTo>
                <a:cubicBezTo>
                  <a:pt x="33621" y="686"/>
                  <a:pt x="33600" y="627"/>
                  <a:pt x="33619" y="620"/>
                </a:cubicBezTo>
                <a:cubicBezTo>
                  <a:pt x="33657" y="602"/>
                  <a:pt x="33718" y="617"/>
                  <a:pt x="33765" y="597"/>
                </a:cubicBezTo>
                <a:cubicBezTo>
                  <a:pt x="33811" y="675"/>
                  <a:pt x="33666" y="611"/>
                  <a:pt x="33677" y="663"/>
                </a:cubicBezTo>
                <a:cubicBezTo>
                  <a:pt x="33720" y="722"/>
                  <a:pt x="33838" y="654"/>
                  <a:pt x="33824" y="597"/>
                </a:cubicBezTo>
                <a:cubicBezTo>
                  <a:pt x="33858" y="601"/>
                  <a:pt x="33876" y="593"/>
                  <a:pt x="33882" y="575"/>
                </a:cubicBezTo>
                <a:cubicBezTo>
                  <a:pt x="33908" y="593"/>
                  <a:pt x="33949" y="599"/>
                  <a:pt x="34000" y="597"/>
                </a:cubicBezTo>
                <a:cubicBezTo>
                  <a:pt x="33973" y="668"/>
                  <a:pt x="34096" y="627"/>
                  <a:pt x="34087" y="686"/>
                </a:cubicBezTo>
                <a:cubicBezTo>
                  <a:pt x="34171" y="667"/>
                  <a:pt x="34164" y="716"/>
                  <a:pt x="34235" y="707"/>
                </a:cubicBezTo>
                <a:cubicBezTo>
                  <a:pt x="34233" y="729"/>
                  <a:pt x="34198" y="725"/>
                  <a:pt x="34176" y="729"/>
                </a:cubicBezTo>
                <a:cubicBezTo>
                  <a:pt x="34140" y="723"/>
                  <a:pt x="34161" y="764"/>
                  <a:pt x="34146" y="773"/>
                </a:cubicBezTo>
                <a:cubicBezTo>
                  <a:pt x="34122" y="788"/>
                  <a:pt x="34050" y="758"/>
                  <a:pt x="34057" y="795"/>
                </a:cubicBezTo>
                <a:cubicBezTo>
                  <a:pt x="34079" y="851"/>
                  <a:pt x="34136" y="755"/>
                  <a:pt x="34205" y="773"/>
                </a:cubicBezTo>
                <a:cubicBezTo>
                  <a:pt x="34187" y="794"/>
                  <a:pt x="34137" y="854"/>
                  <a:pt x="34235" y="840"/>
                </a:cubicBezTo>
                <a:cubicBezTo>
                  <a:pt x="34277" y="830"/>
                  <a:pt x="34223" y="812"/>
                  <a:pt x="34235" y="773"/>
                </a:cubicBezTo>
                <a:cubicBezTo>
                  <a:pt x="34269" y="791"/>
                  <a:pt x="34285" y="752"/>
                  <a:pt x="34292" y="752"/>
                </a:cubicBezTo>
                <a:cubicBezTo>
                  <a:pt x="34323" y="750"/>
                  <a:pt x="34364" y="783"/>
                  <a:pt x="34381" y="795"/>
                </a:cubicBezTo>
                <a:cubicBezTo>
                  <a:pt x="34423" y="827"/>
                  <a:pt x="34540" y="810"/>
                  <a:pt x="34586" y="861"/>
                </a:cubicBezTo>
                <a:cubicBezTo>
                  <a:pt x="34596" y="824"/>
                  <a:pt x="34563" y="820"/>
                  <a:pt x="34527" y="818"/>
                </a:cubicBezTo>
                <a:cubicBezTo>
                  <a:pt x="34546" y="798"/>
                  <a:pt x="34562" y="778"/>
                  <a:pt x="34527" y="773"/>
                </a:cubicBezTo>
                <a:cubicBezTo>
                  <a:pt x="34536" y="722"/>
                  <a:pt x="34636" y="776"/>
                  <a:pt x="34644" y="795"/>
                </a:cubicBezTo>
                <a:cubicBezTo>
                  <a:pt x="34715" y="804"/>
                  <a:pt x="34708" y="755"/>
                  <a:pt x="34791" y="773"/>
                </a:cubicBezTo>
                <a:cubicBezTo>
                  <a:pt x="34818" y="798"/>
                  <a:pt x="34764" y="843"/>
                  <a:pt x="34761" y="840"/>
                </a:cubicBezTo>
                <a:cubicBezTo>
                  <a:pt x="34779" y="879"/>
                  <a:pt x="34857" y="837"/>
                  <a:pt x="34878" y="861"/>
                </a:cubicBezTo>
                <a:cubicBezTo>
                  <a:pt x="34885" y="869"/>
                  <a:pt x="34846" y="891"/>
                  <a:pt x="34850" y="905"/>
                </a:cubicBezTo>
                <a:cubicBezTo>
                  <a:pt x="34856" y="936"/>
                  <a:pt x="34891" y="910"/>
                  <a:pt x="34908" y="927"/>
                </a:cubicBezTo>
                <a:cubicBezTo>
                  <a:pt x="34935" y="955"/>
                  <a:pt x="34932" y="1056"/>
                  <a:pt x="35026" y="1015"/>
                </a:cubicBezTo>
                <a:cubicBezTo>
                  <a:pt x="35025" y="995"/>
                  <a:pt x="34990" y="999"/>
                  <a:pt x="34967" y="993"/>
                </a:cubicBezTo>
                <a:cubicBezTo>
                  <a:pt x="34981" y="921"/>
                  <a:pt x="35246" y="932"/>
                  <a:pt x="35231" y="1015"/>
                </a:cubicBezTo>
                <a:cubicBezTo>
                  <a:pt x="35318" y="967"/>
                  <a:pt x="35333" y="990"/>
                  <a:pt x="35465" y="993"/>
                </a:cubicBezTo>
                <a:cubicBezTo>
                  <a:pt x="35467" y="885"/>
                  <a:pt x="35281" y="1002"/>
                  <a:pt x="35260" y="950"/>
                </a:cubicBezTo>
                <a:cubicBezTo>
                  <a:pt x="35246" y="881"/>
                  <a:pt x="35362" y="891"/>
                  <a:pt x="35290" y="840"/>
                </a:cubicBezTo>
                <a:cubicBezTo>
                  <a:pt x="35195" y="819"/>
                  <a:pt x="35248" y="911"/>
                  <a:pt x="35201" y="927"/>
                </a:cubicBezTo>
                <a:cubicBezTo>
                  <a:pt x="35164" y="923"/>
                  <a:pt x="35172" y="884"/>
                  <a:pt x="35201" y="884"/>
                </a:cubicBezTo>
                <a:cubicBezTo>
                  <a:pt x="35204" y="824"/>
                  <a:pt x="35152" y="839"/>
                  <a:pt x="35201" y="795"/>
                </a:cubicBezTo>
                <a:cubicBezTo>
                  <a:pt x="35253" y="807"/>
                  <a:pt x="35323" y="807"/>
                  <a:pt x="35348" y="840"/>
                </a:cubicBezTo>
                <a:cubicBezTo>
                  <a:pt x="35406" y="839"/>
                  <a:pt x="35385" y="780"/>
                  <a:pt x="35465" y="795"/>
                </a:cubicBezTo>
                <a:cubicBezTo>
                  <a:pt x="35515" y="840"/>
                  <a:pt x="35443" y="839"/>
                  <a:pt x="35494" y="884"/>
                </a:cubicBezTo>
                <a:cubicBezTo>
                  <a:pt x="35540" y="852"/>
                  <a:pt x="35552" y="795"/>
                  <a:pt x="35671" y="818"/>
                </a:cubicBezTo>
                <a:cubicBezTo>
                  <a:pt x="35665" y="843"/>
                  <a:pt x="35617" y="836"/>
                  <a:pt x="35582" y="840"/>
                </a:cubicBezTo>
                <a:cubicBezTo>
                  <a:pt x="35582" y="891"/>
                  <a:pt x="35633" y="905"/>
                  <a:pt x="35611" y="972"/>
                </a:cubicBezTo>
                <a:cubicBezTo>
                  <a:pt x="35619" y="1010"/>
                  <a:pt x="35662" y="1022"/>
                  <a:pt x="35729" y="1015"/>
                </a:cubicBezTo>
                <a:cubicBezTo>
                  <a:pt x="35755" y="1048"/>
                  <a:pt x="35773" y="1086"/>
                  <a:pt x="35846" y="1081"/>
                </a:cubicBezTo>
                <a:cubicBezTo>
                  <a:pt x="35925" y="1051"/>
                  <a:pt x="35756" y="1042"/>
                  <a:pt x="35846" y="993"/>
                </a:cubicBezTo>
                <a:cubicBezTo>
                  <a:pt x="35840" y="975"/>
                  <a:pt x="35816" y="972"/>
                  <a:pt x="35816" y="950"/>
                </a:cubicBezTo>
                <a:cubicBezTo>
                  <a:pt x="35728" y="933"/>
                  <a:pt x="35710" y="972"/>
                  <a:pt x="35641" y="972"/>
                </a:cubicBezTo>
                <a:cubicBezTo>
                  <a:pt x="35652" y="900"/>
                  <a:pt x="35666" y="830"/>
                  <a:pt x="35758" y="818"/>
                </a:cubicBezTo>
                <a:cubicBezTo>
                  <a:pt x="35750" y="867"/>
                  <a:pt x="35765" y="900"/>
                  <a:pt x="35816" y="905"/>
                </a:cubicBezTo>
                <a:cubicBezTo>
                  <a:pt x="35946" y="937"/>
                  <a:pt x="35893" y="831"/>
                  <a:pt x="35993" y="840"/>
                </a:cubicBezTo>
                <a:cubicBezTo>
                  <a:pt x="36063" y="884"/>
                  <a:pt x="36022" y="875"/>
                  <a:pt x="36051" y="950"/>
                </a:cubicBezTo>
                <a:cubicBezTo>
                  <a:pt x="36002" y="950"/>
                  <a:pt x="35953" y="950"/>
                  <a:pt x="35905" y="950"/>
                </a:cubicBezTo>
                <a:cubicBezTo>
                  <a:pt x="35925" y="1019"/>
                  <a:pt x="35983" y="978"/>
                  <a:pt x="36051" y="972"/>
                </a:cubicBezTo>
                <a:cubicBezTo>
                  <a:pt x="36116" y="959"/>
                  <a:pt x="36093" y="1014"/>
                  <a:pt x="36139" y="1015"/>
                </a:cubicBezTo>
                <a:cubicBezTo>
                  <a:pt x="36278" y="997"/>
                  <a:pt x="36089" y="870"/>
                  <a:pt x="36257" y="884"/>
                </a:cubicBezTo>
                <a:cubicBezTo>
                  <a:pt x="36212" y="819"/>
                  <a:pt x="36290" y="801"/>
                  <a:pt x="36198" y="773"/>
                </a:cubicBezTo>
                <a:cubicBezTo>
                  <a:pt x="36221" y="727"/>
                  <a:pt x="36352" y="713"/>
                  <a:pt x="36403" y="752"/>
                </a:cubicBezTo>
                <a:cubicBezTo>
                  <a:pt x="36396" y="776"/>
                  <a:pt x="36345" y="767"/>
                  <a:pt x="36344" y="795"/>
                </a:cubicBezTo>
                <a:cubicBezTo>
                  <a:pt x="36363" y="818"/>
                  <a:pt x="36412" y="818"/>
                  <a:pt x="36403" y="861"/>
                </a:cubicBezTo>
                <a:cubicBezTo>
                  <a:pt x="36423" y="905"/>
                  <a:pt x="36481" y="920"/>
                  <a:pt x="36549" y="927"/>
                </a:cubicBezTo>
                <a:cubicBezTo>
                  <a:pt x="36544" y="953"/>
                  <a:pt x="36496" y="947"/>
                  <a:pt x="36462" y="950"/>
                </a:cubicBezTo>
                <a:cubicBezTo>
                  <a:pt x="36482" y="1008"/>
                  <a:pt x="36663" y="1012"/>
                  <a:pt x="36696" y="993"/>
                </a:cubicBezTo>
                <a:cubicBezTo>
                  <a:pt x="36714" y="923"/>
                  <a:pt x="36590" y="963"/>
                  <a:pt x="36666" y="905"/>
                </a:cubicBezTo>
                <a:cubicBezTo>
                  <a:pt x="36678" y="852"/>
                  <a:pt x="36534" y="918"/>
                  <a:pt x="36579" y="840"/>
                </a:cubicBezTo>
                <a:cubicBezTo>
                  <a:pt x="36650" y="831"/>
                  <a:pt x="36643" y="879"/>
                  <a:pt x="36725" y="861"/>
                </a:cubicBezTo>
                <a:cubicBezTo>
                  <a:pt x="36755" y="848"/>
                  <a:pt x="36756" y="811"/>
                  <a:pt x="36813" y="818"/>
                </a:cubicBezTo>
                <a:cubicBezTo>
                  <a:pt x="36829" y="901"/>
                  <a:pt x="36884" y="955"/>
                  <a:pt x="36872" y="1060"/>
                </a:cubicBezTo>
                <a:cubicBezTo>
                  <a:pt x="36907" y="1050"/>
                  <a:pt x="36932" y="1032"/>
                  <a:pt x="36930" y="993"/>
                </a:cubicBezTo>
                <a:cubicBezTo>
                  <a:pt x="36979" y="993"/>
                  <a:pt x="37029" y="993"/>
                  <a:pt x="37077" y="993"/>
                </a:cubicBezTo>
                <a:cubicBezTo>
                  <a:pt x="37077" y="1037"/>
                  <a:pt x="36997" y="1022"/>
                  <a:pt x="37018" y="1081"/>
                </a:cubicBezTo>
                <a:cubicBezTo>
                  <a:pt x="37154" y="1073"/>
                  <a:pt x="37125" y="942"/>
                  <a:pt x="37253" y="927"/>
                </a:cubicBezTo>
                <a:cubicBezTo>
                  <a:pt x="37254" y="965"/>
                  <a:pt x="37231" y="984"/>
                  <a:pt x="37195" y="993"/>
                </a:cubicBezTo>
                <a:cubicBezTo>
                  <a:pt x="37250" y="1037"/>
                  <a:pt x="37297" y="1030"/>
                  <a:pt x="37370" y="1015"/>
                </a:cubicBezTo>
                <a:cubicBezTo>
                  <a:pt x="37347" y="996"/>
                  <a:pt x="37339" y="966"/>
                  <a:pt x="37341" y="927"/>
                </a:cubicBezTo>
                <a:cubicBezTo>
                  <a:pt x="37408" y="933"/>
                  <a:pt x="37451" y="923"/>
                  <a:pt x="37458" y="884"/>
                </a:cubicBezTo>
                <a:cubicBezTo>
                  <a:pt x="37502" y="884"/>
                  <a:pt x="37470" y="929"/>
                  <a:pt x="37487" y="950"/>
                </a:cubicBezTo>
                <a:cubicBezTo>
                  <a:pt x="37512" y="981"/>
                  <a:pt x="37694" y="998"/>
                  <a:pt x="37546" y="1015"/>
                </a:cubicBezTo>
                <a:cubicBezTo>
                  <a:pt x="37601" y="1071"/>
                  <a:pt x="37649" y="995"/>
                  <a:pt x="37722" y="1038"/>
                </a:cubicBezTo>
                <a:cubicBezTo>
                  <a:pt x="37746" y="980"/>
                  <a:pt x="37666" y="1011"/>
                  <a:pt x="37634" y="993"/>
                </a:cubicBezTo>
                <a:cubicBezTo>
                  <a:pt x="37624" y="989"/>
                  <a:pt x="37690" y="951"/>
                  <a:pt x="37634" y="950"/>
                </a:cubicBezTo>
                <a:cubicBezTo>
                  <a:pt x="37600" y="948"/>
                  <a:pt x="37581" y="948"/>
                  <a:pt x="37575" y="927"/>
                </a:cubicBezTo>
                <a:cubicBezTo>
                  <a:pt x="37539" y="918"/>
                  <a:pt x="37515" y="899"/>
                  <a:pt x="37517" y="861"/>
                </a:cubicBezTo>
                <a:cubicBezTo>
                  <a:pt x="37592" y="864"/>
                  <a:pt x="37668" y="866"/>
                  <a:pt x="37663" y="927"/>
                </a:cubicBezTo>
                <a:cubicBezTo>
                  <a:pt x="37765" y="935"/>
                  <a:pt x="37775" y="815"/>
                  <a:pt x="37868" y="884"/>
                </a:cubicBezTo>
                <a:cubicBezTo>
                  <a:pt x="37897" y="883"/>
                  <a:pt x="37891" y="857"/>
                  <a:pt x="37898" y="840"/>
                </a:cubicBezTo>
                <a:cubicBezTo>
                  <a:pt x="37929" y="840"/>
                  <a:pt x="37918" y="867"/>
                  <a:pt x="37927" y="884"/>
                </a:cubicBezTo>
                <a:cubicBezTo>
                  <a:pt x="37931" y="891"/>
                  <a:pt x="37957" y="911"/>
                  <a:pt x="37956" y="905"/>
                </a:cubicBezTo>
                <a:cubicBezTo>
                  <a:pt x="37959" y="923"/>
                  <a:pt x="37923" y="929"/>
                  <a:pt x="37927" y="950"/>
                </a:cubicBezTo>
                <a:cubicBezTo>
                  <a:pt x="37931" y="974"/>
                  <a:pt x="37985" y="997"/>
                  <a:pt x="37898" y="1015"/>
                </a:cubicBezTo>
                <a:cubicBezTo>
                  <a:pt x="37910" y="1091"/>
                  <a:pt x="38112" y="1065"/>
                  <a:pt x="38073" y="972"/>
                </a:cubicBezTo>
                <a:cubicBezTo>
                  <a:pt x="38108" y="990"/>
                  <a:pt x="38152" y="1000"/>
                  <a:pt x="38220" y="993"/>
                </a:cubicBezTo>
                <a:cubicBezTo>
                  <a:pt x="38206" y="1062"/>
                  <a:pt x="38294" y="1056"/>
                  <a:pt x="38338" y="1081"/>
                </a:cubicBezTo>
                <a:cubicBezTo>
                  <a:pt x="38322" y="1099"/>
                  <a:pt x="38307" y="1117"/>
                  <a:pt x="38308" y="1147"/>
                </a:cubicBezTo>
                <a:cubicBezTo>
                  <a:pt x="38390" y="1135"/>
                  <a:pt x="38467" y="1005"/>
                  <a:pt x="38572" y="1081"/>
                </a:cubicBezTo>
                <a:cubicBezTo>
                  <a:pt x="38583" y="1083"/>
                  <a:pt x="38644" y="1048"/>
                  <a:pt x="38630" y="1038"/>
                </a:cubicBezTo>
                <a:cubicBezTo>
                  <a:pt x="38568" y="991"/>
                  <a:pt x="38689" y="960"/>
                  <a:pt x="38572" y="927"/>
                </a:cubicBezTo>
                <a:cubicBezTo>
                  <a:pt x="38597" y="854"/>
                  <a:pt x="38626" y="948"/>
                  <a:pt x="38660" y="950"/>
                </a:cubicBezTo>
                <a:cubicBezTo>
                  <a:pt x="38692" y="951"/>
                  <a:pt x="38705" y="1020"/>
                  <a:pt x="38718" y="1060"/>
                </a:cubicBezTo>
                <a:cubicBezTo>
                  <a:pt x="38766" y="1066"/>
                  <a:pt x="38769" y="1039"/>
                  <a:pt x="38806" y="1038"/>
                </a:cubicBezTo>
                <a:cubicBezTo>
                  <a:pt x="38849" y="1027"/>
                  <a:pt x="38803" y="1019"/>
                  <a:pt x="38806" y="993"/>
                </a:cubicBezTo>
                <a:cubicBezTo>
                  <a:pt x="38812" y="975"/>
                  <a:pt x="38836" y="972"/>
                  <a:pt x="38836" y="950"/>
                </a:cubicBezTo>
                <a:cubicBezTo>
                  <a:pt x="38891" y="959"/>
                  <a:pt x="39012" y="920"/>
                  <a:pt x="38982" y="993"/>
                </a:cubicBezTo>
                <a:cubicBezTo>
                  <a:pt x="38948" y="975"/>
                  <a:pt x="38904" y="965"/>
                  <a:pt x="38836" y="972"/>
                </a:cubicBezTo>
                <a:cubicBezTo>
                  <a:pt x="38852" y="1017"/>
                  <a:pt x="38924" y="1015"/>
                  <a:pt x="38865" y="1060"/>
                </a:cubicBezTo>
                <a:cubicBezTo>
                  <a:pt x="38911" y="1080"/>
                  <a:pt x="39115" y="1037"/>
                  <a:pt x="39011" y="1038"/>
                </a:cubicBezTo>
                <a:cubicBezTo>
                  <a:pt x="39007" y="1038"/>
                  <a:pt x="39022" y="1015"/>
                  <a:pt x="39041" y="1015"/>
                </a:cubicBezTo>
                <a:cubicBezTo>
                  <a:pt x="39068" y="1015"/>
                  <a:pt x="39085" y="1068"/>
                  <a:pt x="39099" y="1081"/>
                </a:cubicBezTo>
                <a:cubicBezTo>
                  <a:pt x="39123" y="1069"/>
                  <a:pt x="39146" y="1059"/>
                  <a:pt x="39188" y="1060"/>
                </a:cubicBezTo>
                <a:cubicBezTo>
                  <a:pt x="39206" y="1011"/>
                  <a:pt x="39104" y="990"/>
                  <a:pt x="39217" y="993"/>
                </a:cubicBezTo>
                <a:cubicBezTo>
                  <a:pt x="39155" y="837"/>
                  <a:pt x="39345" y="794"/>
                  <a:pt x="39510" y="840"/>
                </a:cubicBezTo>
                <a:cubicBezTo>
                  <a:pt x="39472" y="891"/>
                  <a:pt x="39514" y="881"/>
                  <a:pt x="39480" y="950"/>
                </a:cubicBezTo>
                <a:cubicBezTo>
                  <a:pt x="39441" y="921"/>
                  <a:pt x="39371" y="920"/>
                  <a:pt x="39363" y="972"/>
                </a:cubicBezTo>
                <a:cubicBezTo>
                  <a:pt x="39393" y="1034"/>
                  <a:pt x="39487" y="966"/>
                  <a:pt x="39539" y="972"/>
                </a:cubicBezTo>
                <a:cubicBezTo>
                  <a:pt x="39581" y="971"/>
                  <a:pt x="39554" y="928"/>
                  <a:pt x="39569" y="905"/>
                </a:cubicBezTo>
                <a:cubicBezTo>
                  <a:pt x="39581" y="887"/>
                  <a:pt x="39647" y="884"/>
                  <a:pt x="39627" y="840"/>
                </a:cubicBezTo>
                <a:cubicBezTo>
                  <a:pt x="39656" y="840"/>
                  <a:pt x="39650" y="866"/>
                  <a:pt x="39656" y="884"/>
                </a:cubicBezTo>
                <a:cubicBezTo>
                  <a:pt x="39682" y="938"/>
                  <a:pt x="39786" y="933"/>
                  <a:pt x="39774" y="1015"/>
                </a:cubicBezTo>
                <a:cubicBezTo>
                  <a:pt x="39813" y="1015"/>
                  <a:pt x="39852" y="1015"/>
                  <a:pt x="39891" y="1015"/>
                </a:cubicBezTo>
                <a:cubicBezTo>
                  <a:pt x="39881" y="977"/>
                  <a:pt x="39757" y="846"/>
                  <a:pt x="39891" y="840"/>
                </a:cubicBezTo>
                <a:cubicBezTo>
                  <a:pt x="39893" y="870"/>
                  <a:pt x="39896" y="902"/>
                  <a:pt x="39861" y="905"/>
                </a:cubicBezTo>
                <a:cubicBezTo>
                  <a:pt x="39876" y="985"/>
                  <a:pt x="40162" y="944"/>
                  <a:pt x="40067" y="1038"/>
                </a:cubicBezTo>
                <a:cubicBezTo>
                  <a:pt x="40118" y="1042"/>
                  <a:pt x="40213" y="1015"/>
                  <a:pt x="40184" y="1081"/>
                </a:cubicBezTo>
                <a:cubicBezTo>
                  <a:pt x="40236" y="1076"/>
                  <a:pt x="40251" y="1044"/>
                  <a:pt x="40242" y="993"/>
                </a:cubicBezTo>
                <a:cubicBezTo>
                  <a:pt x="40282" y="1008"/>
                  <a:pt x="40297" y="1041"/>
                  <a:pt x="40301" y="1081"/>
                </a:cubicBezTo>
                <a:cubicBezTo>
                  <a:pt x="40337" y="1072"/>
                  <a:pt x="40362" y="1053"/>
                  <a:pt x="40360" y="1015"/>
                </a:cubicBezTo>
                <a:cubicBezTo>
                  <a:pt x="40449" y="1032"/>
                  <a:pt x="40446" y="978"/>
                  <a:pt x="40535" y="993"/>
                </a:cubicBezTo>
                <a:cubicBezTo>
                  <a:pt x="40535" y="935"/>
                  <a:pt x="40535" y="876"/>
                  <a:pt x="40535" y="818"/>
                </a:cubicBezTo>
                <a:cubicBezTo>
                  <a:pt x="40573" y="788"/>
                  <a:pt x="40663" y="795"/>
                  <a:pt x="40741" y="795"/>
                </a:cubicBezTo>
                <a:cubicBezTo>
                  <a:pt x="40742" y="812"/>
                  <a:pt x="40703" y="819"/>
                  <a:pt x="40711" y="840"/>
                </a:cubicBezTo>
                <a:cubicBezTo>
                  <a:pt x="40723" y="863"/>
                  <a:pt x="40741" y="852"/>
                  <a:pt x="40770" y="861"/>
                </a:cubicBezTo>
                <a:cubicBezTo>
                  <a:pt x="40808" y="873"/>
                  <a:pt x="40806" y="904"/>
                  <a:pt x="40887" y="905"/>
                </a:cubicBezTo>
                <a:cubicBezTo>
                  <a:pt x="40921" y="902"/>
                  <a:pt x="40904" y="884"/>
                  <a:pt x="40887" y="884"/>
                </a:cubicBezTo>
                <a:cubicBezTo>
                  <a:pt x="40914" y="845"/>
                  <a:pt x="40995" y="847"/>
                  <a:pt x="41004" y="795"/>
                </a:cubicBezTo>
                <a:cubicBezTo>
                  <a:pt x="41046" y="803"/>
                  <a:pt x="41007" y="834"/>
                  <a:pt x="40976" y="840"/>
                </a:cubicBezTo>
                <a:cubicBezTo>
                  <a:pt x="40994" y="862"/>
                  <a:pt x="41042" y="863"/>
                  <a:pt x="41034" y="905"/>
                </a:cubicBezTo>
                <a:cubicBezTo>
                  <a:pt x="41010" y="894"/>
                  <a:pt x="40986" y="882"/>
                  <a:pt x="40946" y="884"/>
                </a:cubicBezTo>
                <a:cubicBezTo>
                  <a:pt x="40968" y="904"/>
                  <a:pt x="41000" y="917"/>
                  <a:pt x="41034" y="927"/>
                </a:cubicBezTo>
                <a:cubicBezTo>
                  <a:pt x="41014" y="993"/>
                  <a:pt x="40971" y="906"/>
                  <a:pt x="40917" y="927"/>
                </a:cubicBezTo>
                <a:cubicBezTo>
                  <a:pt x="40891" y="996"/>
                  <a:pt x="41000" y="965"/>
                  <a:pt x="41034" y="972"/>
                </a:cubicBezTo>
                <a:cubicBezTo>
                  <a:pt x="41035" y="972"/>
                  <a:pt x="41046" y="990"/>
                  <a:pt x="41063" y="993"/>
                </a:cubicBezTo>
                <a:cubicBezTo>
                  <a:pt x="41081" y="997"/>
                  <a:pt x="41105" y="989"/>
                  <a:pt x="41122" y="993"/>
                </a:cubicBezTo>
                <a:cubicBezTo>
                  <a:pt x="41136" y="997"/>
                  <a:pt x="41106" y="1019"/>
                  <a:pt x="41092" y="1015"/>
                </a:cubicBezTo>
                <a:cubicBezTo>
                  <a:pt x="41089" y="1015"/>
                  <a:pt x="41106" y="1053"/>
                  <a:pt x="41122" y="1038"/>
                </a:cubicBezTo>
                <a:cubicBezTo>
                  <a:pt x="41123" y="1037"/>
                  <a:pt x="41154" y="993"/>
                  <a:pt x="41151" y="993"/>
                </a:cubicBezTo>
                <a:cubicBezTo>
                  <a:pt x="41200" y="992"/>
                  <a:pt x="41256" y="1062"/>
                  <a:pt x="41356" y="1038"/>
                </a:cubicBezTo>
                <a:cubicBezTo>
                  <a:pt x="41397" y="1030"/>
                  <a:pt x="41359" y="999"/>
                  <a:pt x="41327" y="993"/>
                </a:cubicBezTo>
                <a:cubicBezTo>
                  <a:pt x="41339" y="959"/>
                  <a:pt x="41419" y="975"/>
                  <a:pt x="41385" y="905"/>
                </a:cubicBezTo>
                <a:cubicBezTo>
                  <a:pt x="41422" y="915"/>
                  <a:pt x="41445" y="933"/>
                  <a:pt x="41444" y="972"/>
                </a:cubicBezTo>
                <a:cubicBezTo>
                  <a:pt x="41509" y="954"/>
                  <a:pt x="41685" y="985"/>
                  <a:pt x="41796" y="950"/>
                </a:cubicBezTo>
                <a:cubicBezTo>
                  <a:pt x="41783" y="923"/>
                  <a:pt x="41759" y="905"/>
                  <a:pt x="41707" y="905"/>
                </a:cubicBezTo>
                <a:cubicBezTo>
                  <a:pt x="41711" y="828"/>
                  <a:pt x="41805" y="953"/>
                  <a:pt x="41796" y="884"/>
                </a:cubicBezTo>
                <a:cubicBezTo>
                  <a:pt x="41831" y="878"/>
                  <a:pt x="41810" y="918"/>
                  <a:pt x="41826" y="927"/>
                </a:cubicBezTo>
                <a:cubicBezTo>
                  <a:pt x="41836" y="933"/>
                  <a:pt x="41870" y="925"/>
                  <a:pt x="41883" y="927"/>
                </a:cubicBezTo>
                <a:cubicBezTo>
                  <a:pt x="41906" y="932"/>
                  <a:pt x="42011" y="967"/>
                  <a:pt x="42118" y="950"/>
                </a:cubicBezTo>
                <a:cubicBezTo>
                  <a:pt x="42123" y="924"/>
                  <a:pt x="42112" y="911"/>
                  <a:pt x="42089" y="905"/>
                </a:cubicBezTo>
                <a:cubicBezTo>
                  <a:pt x="42169" y="840"/>
                  <a:pt x="42315" y="911"/>
                  <a:pt x="42382" y="927"/>
                </a:cubicBezTo>
                <a:cubicBezTo>
                  <a:pt x="42329" y="999"/>
                  <a:pt x="42206" y="882"/>
                  <a:pt x="42147" y="950"/>
                </a:cubicBezTo>
                <a:cubicBezTo>
                  <a:pt x="42181" y="997"/>
                  <a:pt x="42245" y="1023"/>
                  <a:pt x="42265" y="1081"/>
                </a:cubicBezTo>
                <a:cubicBezTo>
                  <a:pt x="42300" y="1088"/>
                  <a:pt x="42279" y="1046"/>
                  <a:pt x="42294" y="1038"/>
                </a:cubicBezTo>
                <a:cubicBezTo>
                  <a:pt x="42320" y="1025"/>
                  <a:pt x="42422" y="1059"/>
                  <a:pt x="42382" y="972"/>
                </a:cubicBezTo>
                <a:cubicBezTo>
                  <a:pt x="42459" y="965"/>
                  <a:pt x="42406" y="1057"/>
                  <a:pt x="42499" y="1038"/>
                </a:cubicBezTo>
                <a:cubicBezTo>
                  <a:pt x="42578" y="1013"/>
                  <a:pt x="42501" y="921"/>
                  <a:pt x="42411" y="950"/>
                </a:cubicBezTo>
                <a:cubicBezTo>
                  <a:pt x="42416" y="924"/>
                  <a:pt x="42465" y="932"/>
                  <a:pt x="42499" y="927"/>
                </a:cubicBezTo>
                <a:cubicBezTo>
                  <a:pt x="42535" y="903"/>
                  <a:pt x="42552" y="864"/>
                  <a:pt x="42646" y="884"/>
                </a:cubicBezTo>
                <a:cubicBezTo>
                  <a:pt x="42657" y="846"/>
                  <a:pt x="42623" y="842"/>
                  <a:pt x="42587" y="840"/>
                </a:cubicBezTo>
                <a:cubicBezTo>
                  <a:pt x="42595" y="788"/>
                  <a:pt x="42717" y="827"/>
                  <a:pt x="42705" y="861"/>
                </a:cubicBezTo>
                <a:cubicBezTo>
                  <a:pt x="42641" y="858"/>
                  <a:pt x="42691" y="939"/>
                  <a:pt x="42676" y="972"/>
                </a:cubicBezTo>
                <a:cubicBezTo>
                  <a:pt x="42704" y="995"/>
                  <a:pt x="42733" y="1015"/>
                  <a:pt x="42762" y="1038"/>
                </a:cubicBezTo>
                <a:cubicBezTo>
                  <a:pt x="42779" y="1086"/>
                  <a:pt x="42708" y="1069"/>
                  <a:pt x="42705" y="1104"/>
                </a:cubicBezTo>
                <a:cubicBezTo>
                  <a:pt x="42778" y="1107"/>
                  <a:pt x="42796" y="1069"/>
                  <a:pt x="42822" y="1038"/>
                </a:cubicBezTo>
                <a:cubicBezTo>
                  <a:pt x="42912" y="1053"/>
                  <a:pt x="42878" y="1053"/>
                  <a:pt x="42968" y="1038"/>
                </a:cubicBezTo>
                <a:cubicBezTo>
                  <a:pt x="42949" y="1015"/>
                  <a:pt x="42901" y="1015"/>
                  <a:pt x="42910" y="972"/>
                </a:cubicBezTo>
                <a:cubicBezTo>
                  <a:pt x="42958" y="972"/>
                  <a:pt x="43007" y="972"/>
                  <a:pt x="43056" y="972"/>
                </a:cubicBezTo>
                <a:cubicBezTo>
                  <a:pt x="43018" y="1037"/>
                  <a:pt x="43030" y="1080"/>
                  <a:pt x="43115" y="1104"/>
                </a:cubicBezTo>
                <a:cubicBezTo>
                  <a:pt x="43161" y="1094"/>
                  <a:pt x="43140" y="1034"/>
                  <a:pt x="43232" y="1060"/>
                </a:cubicBezTo>
                <a:cubicBezTo>
                  <a:pt x="43252" y="1000"/>
                  <a:pt x="43172" y="1017"/>
                  <a:pt x="43144" y="993"/>
                </a:cubicBezTo>
                <a:cubicBezTo>
                  <a:pt x="43193" y="950"/>
                  <a:pt x="43141" y="966"/>
                  <a:pt x="43144" y="905"/>
                </a:cubicBezTo>
                <a:cubicBezTo>
                  <a:pt x="43166" y="921"/>
                  <a:pt x="43288" y="960"/>
                  <a:pt x="43262" y="884"/>
                </a:cubicBezTo>
                <a:cubicBezTo>
                  <a:pt x="43340" y="869"/>
                  <a:pt x="43318" y="929"/>
                  <a:pt x="43349" y="950"/>
                </a:cubicBezTo>
                <a:cubicBezTo>
                  <a:pt x="43450" y="959"/>
                  <a:pt x="43437" y="884"/>
                  <a:pt x="43496" y="861"/>
                </a:cubicBezTo>
                <a:cubicBezTo>
                  <a:pt x="43476" y="782"/>
                  <a:pt x="43379" y="866"/>
                  <a:pt x="43262" y="840"/>
                </a:cubicBezTo>
                <a:cubicBezTo>
                  <a:pt x="43221" y="811"/>
                  <a:pt x="43232" y="744"/>
                  <a:pt x="43232" y="686"/>
                </a:cubicBezTo>
                <a:cubicBezTo>
                  <a:pt x="43274" y="687"/>
                  <a:pt x="43316" y="689"/>
                  <a:pt x="43319" y="663"/>
                </a:cubicBezTo>
                <a:cubicBezTo>
                  <a:pt x="43376" y="672"/>
                  <a:pt x="43343" y="749"/>
                  <a:pt x="43437" y="729"/>
                </a:cubicBezTo>
                <a:cubicBezTo>
                  <a:pt x="43472" y="726"/>
                  <a:pt x="43462" y="689"/>
                  <a:pt x="43466" y="663"/>
                </a:cubicBezTo>
                <a:cubicBezTo>
                  <a:pt x="43537" y="654"/>
                  <a:pt x="43531" y="704"/>
                  <a:pt x="43613" y="686"/>
                </a:cubicBezTo>
                <a:cubicBezTo>
                  <a:pt x="43621" y="721"/>
                  <a:pt x="43585" y="723"/>
                  <a:pt x="43584" y="752"/>
                </a:cubicBezTo>
                <a:cubicBezTo>
                  <a:pt x="43583" y="767"/>
                  <a:pt x="43610" y="776"/>
                  <a:pt x="43613" y="795"/>
                </a:cubicBezTo>
                <a:cubicBezTo>
                  <a:pt x="43620" y="845"/>
                  <a:pt x="43579" y="890"/>
                  <a:pt x="43613" y="927"/>
                </a:cubicBezTo>
                <a:cubicBezTo>
                  <a:pt x="43527" y="947"/>
                  <a:pt x="43605" y="1008"/>
                  <a:pt x="43555" y="1015"/>
                </a:cubicBezTo>
                <a:cubicBezTo>
                  <a:pt x="43590" y="1047"/>
                  <a:pt x="43667" y="1065"/>
                  <a:pt x="43701" y="1038"/>
                </a:cubicBezTo>
                <a:cubicBezTo>
                  <a:pt x="43660" y="1010"/>
                  <a:pt x="43672" y="942"/>
                  <a:pt x="43672" y="884"/>
                </a:cubicBezTo>
                <a:cubicBezTo>
                  <a:pt x="43773" y="901"/>
                  <a:pt x="43801" y="863"/>
                  <a:pt x="43818" y="818"/>
                </a:cubicBezTo>
                <a:cubicBezTo>
                  <a:pt x="43771" y="749"/>
                  <a:pt x="43781" y="905"/>
                  <a:pt x="43672" y="861"/>
                </a:cubicBezTo>
                <a:cubicBezTo>
                  <a:pt x="43650" y="794"/>
                  <a:pt x="43702" y="782"/>
                  <a:pt x="43701" y="729"/>
                </a:cubicBezTo>
                <a:cubicBezTo>
                  <a:pt x="43747" y="728"/>
                  <a:pt x="43813" y="740"/>
                  <a:pt x="43818" y="707"/>
                </a:cubicBezTo>
                <a:cubicBezTo>
                  <a:pt x="43864" y="717"/>
                  <a:pt x="43844" y="777"/>
                  <a:pt x="43935" y="752"/>
                </a:cubicBezTo>
                <a:cubicBezTo>
                  <a:pt x="43890" y="806"/>
                  <a:pt x="43918" y="914"/>
                  <a:pt x="43789" y="905"/>
                </a:cubicBezTo>
                <a:cubicBezTo>
                  <a:pt x="43784" y="968"/>
                  <a:pt x="43888" y="948"/>
                  <a:pt x="43848" y="1038"/>
                </a:cubicBezTo>
                <a:cubicBezTo>
                  <a:pt x="43887" y="1023"/>
                  <a:pt x="43902" y="990"/>
                  <a:pt x="43906" y="950"/>
                </a:cubicBezTo>
                <a:cubicBezTo>
                  <a:pt x="43940" y="878"/>
                  <a:pt x="43939" y="1009"/>
                  <a:pt x="43935" y="1038"/>
                </a:cubicBezTo>
                <a:cubicBezTo>
                  <a:pt x="44028" y="1048"/>
                  <a:pt x="44055" y="1010"/>
                  <a:pt x="44082" y="972"/>
                </a:cubicBezTo>
                <a:cubicBezTo>
                  <a:pt x="44088" y="923"/>
                  <a:pt x="44058" y="902"/>
                  <a:pt x="43994" y="905"/>
                </a:cubicBezTo>
                <a:cubicBezTo>
                  <a:pt x="44006" y="863"/>
                  <a:pt x="44129" y="903"/>
                  <a:pt x="44082" y="818"/>
                </a:cubicBezTo>
                <a:cubicBezTo>
                  <a:pt x="44149" y="870"/>
                  <a:pt x="44255" y="893"/>
                  <a:pt x="44346" y="927"/>
                </a:cubicBezTo>
                <a:cubicBezTo>
                  <a:pt x="44335" y="956"/>
                  <a:pt x="44294" y="962"/>
                  <a:pt x="44287" y="993"/>
                </a:cubicBezTo>
                <a:cubicBezTo>
                  <a:pt x="44402" y="1029"/>
                  <a:pt x="44348" y="936"/>
                  <a:pt x="44404" y="927"/>
                </a:cubicBezTo>
                <a:cubicBezTo>
                  <a:pt x="44402" y="893"/>
                  <a:pt x="44418" y="843"/>
                  <a:pt x="44375" y="840"/>
                </a:cubicBezTo>
                <a:cubicBezTo>
                  <a:pt x="44395" y="773"/>
                  <a:pt x="44438" y="861"/>
                  <a:pt x="44492" y="840"/>
                </a:cubicBezTo>
                <a:cubicBezTo>
                  <a:pt x="44435" y="891"/>
                  <a:pt x="44435" y="899"/>
                  <a:pt x="44492" y="950"/>
                </a:cubicBezTo>
                <a:cubicBezTo>
                  <a:pt x="44551" y="950"/>
                  <a:pt x="44530" y="890"/>
                  <a:pt x="44610" y="905"/>
                </a:cubicBezTo>
                <a:cubicBezTo>
                  <a:pt x="44620" y="943"/>
                  <a:pt x="44587" y="947"/>
                  <a:pt x="44551" y="950"/>
                </a:cubicBezTo>
                <a:cubicBezTo>
                  <a:pt x="44547" y="989"/>
                  <a:pt x="44587" y="996"/>
                  <a:pt x="44580" y="1038"/>
                </a:cubicBezTo>
                <a:cubicBezTo>
                  <a:pt x="44629" y="1053"/>
                  <a:pt x="44708" y="994"/>
                  <a:pt x="44639" y="993"/>
                </a:cubicBezTo>
                <a:cubicBezTo>
                  <a:pt x="44650" y="935"/>
                  <a:pt x="44771" y="1003"/>
                  <a:pt x="44698" y="1038"/>
                </a:cubicBezTo>
                <a:cubicBezTo>
                  <a:pt x="44737" y="1038"/>
                  <a:pt x="44776" y="1038"/>
                  <a:pt x="44815" y="1038"/>
                </a:cubicBezTo>
                <a:cubicBezTo>
                  <a:pt x="44858" y="1027"/>
                  <a:pt x="44804" y="1010"/>
                  <a:pt x="44815" y="972"/>
                </a:cubicBezTo>
                <a:cubicBezTo>
                  <a:pt x="44849" y="968"/>
                  <a:pt x="44840" y="932"/>
                  <a:pt x="44844" y="905"/>
                </a:cubicBezTo>
                <a:cubicBezTo>
                  <a:pt x="44932" y="884"/>
                  <a:pt x="44896" y="954"/>
                  <a:pt x="44903" y="993"/>
                </a:cubicBezTo>
                <a:cubicBezTo>
                  <a:pt x="45012" y="991"/>
                  <a:pt x="44977" y="962"/>
                  <a:pt x="44962" y="905"/>
                </a:cubicBezTo>
                <a:cubicBezTo>
                  <a:pt x="45063" y="888"/>
                  <a:pt x="45086" y="930"/>
                  <a:pt x="45137" y="950"/>
                </a:cubicBezTo>
                <a:cubicBezTo>
                  <a:pt x="45210" y="911"/>
                  <a:pt x="45074" y="803"/>
                  <a:pt x="45254" y="818"/>
                </a:cubicBezTo>
                <a:cubicBezTo>
                  <a:pt x="45265" y="776"/>
                  <a:pt x="45186" y="791"/>
                  <a:pt x="45167" y="773"/>
                </a:cubicBezTo>
                <a:cubicBezTo>
                  <a:pt x="45163" y="770"/>
                  <a:pt x="45171" y="753"/>
                  <a:pt x="45167" y="752"/>
                </a:cubicBezTo>
                <a:cubicBezTo>
                  <a:pt x="45156" y="746"/>
                  <a:pt x="45116" y="758"/>
                  <a:pt x="45108" y="752"/>
                </a:cubicBezTo>
                <a:cubicBezTo>
                  <a:pt x="45089" y="734"/>
                  <a:pt x="45086" y="711"/>
                  <a:pt x="45049" y="707"/>
                </a:cubicBezTo>
                <a:cubicBezTo>
                  <a:pt x="44997" y="702"/>
                  <a:pt x="44987" y="738"/>
                  <a:pt x="44932" y="729"/>
                </a:cubicBezTo>
                <a:cubicBezTo>
                  <a:pt x="44926" y="729"/>
                  <a:pt x="44938" y="687"/>
                  <a:pt x="44932" y="686"/>
                </a:cubicBezTo>
                <a:cubicBezTo>
                  <a:pt x="44893" y="669"/>
                  <a:pt x="44812" y="722"/>
                  <a:pt x="44785" y="686"/>
                </a:cubicBezTo>
                <a:cubicBezTo>
                  <a:pt x="44802" y="654"/>
                  <a:pt x="44957" y="653"/>
                  <a:pt x="45049" y="663"/>
                </a:cubicBezTo>
                <a:cubicBezTo>
                  <a:pt x="45093" y="668"/>
                  <a:pt x="45102" y="683"/>
                  <a:pt x="45137" y="686"/>
                </a:cubicBezTo>
                <a:cubicBezTo>
                  <a:pt x="45246" y="693"/>
                  <a:pt x="45395" y="653"/>
                  <a:pt x="45430" y="729"/>
                </a:cubicBezTo>
                <a:cubicBezTo>
                  <a:pt x="45540" y="728"/>
                  <a:pt x="45514" y="705"/>
                  <a:pt x="45607" y="729"/>
                </a:cubicBezTo>
                <a:cubicBezTo>
                  <a:pt x="45553" y="792"/>
                  <a:pt x="45386" y="770"/>
                  <a:pt x="45284" y="795"/>
                </a:cubicBezTo>
                <a:cubicBezTo>
                  <a:pt x="45287" y="842"/>
                  <a:pt x="45383" y="807"/>
                  <a:pt x="45430" y="818"/>
                </a:cubicBezTo>
                <a:cubicBezTo>
                  <a:pt x="45436" y="819"/>
                  <a:pt x="45435" y="837"/>
                  <a:pt x="45460" y="840"/>
                </a:cubicBezTo>
                <a:cubicBezTo>
                  <a:pt x="45508" y="844"/>
                  <a:pt x="45558" y="836"/>
                  <a:pt x="45607" y="840"/>
                </a:cubicBezTo>
                <a:cubicBezTo>
                  <a:pt x="45604" y="985"/>
                  <a:pt x="45699" y="926"/>
                  <a:pt x="45841" y="950"/>
                </a:cubicBezTo>
                <a:cubicBezTo>
                  <a:pt x="45854" y="996"/>
                  <a:pt x="45799" y="992"/>
                  <a:pt x="45753" y="993"/>
                </a:cubicBezTo>
                <a:cubicBezTo>
                  <a:pt x="45780" y="1067"/>
                  <a:pt x="45807" y="1005"/>
                  <a:pt x="45900" y="1015"/>
                </a:cubicBezTo>
                <a:cubicBezTo>
                  <a:pt x="45943" y="1015"/>
                  <a:pt x="45904" y="989"/>
                  <a:pt x="45900" y="993"/>
                </a:cubicBezTo>
                <a:cubicBezTo>
                  <a:pt x="45944" y="932"/>
                  <a:pt x="45993" y="978"/>
                  <a:pt x="46075" y="950"/>
                </a:cubicBezTo>
                <a:cubicBezTo>
                  <a:pt x="46079" y="989"/>
                  <a:pt x="46040" y="996"/>
                  <a:pt x="46045" y="1038"/>
                </a:cubicBezTo>
                <a:cubicBezTo>
                  <a:pt x="46155" y="1007"/>
                  <a:pt x="46237" y="1005"/>
                  <a:pt x="46310" y="993"/>
                </a:cubicBezTo>
                <a:cubicBezTo>
                  <a:pt x="46315" y="945"/>
                  <a:pt x="46286" y="923"/>
                  <a:pt x="46221" y="927"/>
                </a:cubicBezTo>
                <a:cubicBezTo>
                  <a:pt x="46217" y="880"/>
                  <a:pt x="46326" y="918"/>
                  <a:pt x="46369" y="905"/>
                </a:cubicBezTo>
                <a:cubicBezTo>
                  <a:pt x="46376" y="941"/>
                  <a:pt x="46341" y="944"/>
                  <a:pt x="46339" y="972"/>
                </a:cubicBezTo>
                <a:cubicBezTo>
                  <a:pt x="46474" y="999"/>
                  <a:pt x="46388" y="861"/>
                  <a:pt x="46544" y="905"/>
                </a:cubicBezTo>
                <a:cubicBezTo>
                  <a:pt x="46542" y="849"/>
                  <a:pt x="46435" y="870"/>
                  <a:pt x="46398" y="840"/>
                </a:cubicBezTo>
                <a:cubicBezTo>
                  <a:pt x="46403" y="822"/>
                  <a:pt x="46427" y="818"/>
                  <a:pt x="46427" y="795"/>
                </a:cubicBezTo>
                <a:cubicBezTo>
                  <a:pt x="46452" y="800"/>
                  <a:pt x="46455" y="787"/>
                  <a:pt x="46456" y="773"/>
                </a:cubicBezTo>
                <a:cubicBezTo>
                  <a:pt x="46499" y="783"/>
                  <a:pt x="46453" y="792"/>
                  <a:pt x="46456" y="818"/>
                </a:cubicBezTo>
                <a:cubicBezTo>
                  <a:pt x="46490" y="814"/>
                  <a:pt x="46508" y="822"/>
                  <a:pt x="46515" y="840"/>
                </a:cubicBezTo>
                <a:cubicBezTo>
                  <a:pt x="46539" y="828"/>
                  <a:pt x="46562" y="816"/>
                  <a:pt x="46603" y="818"/>
                </a:cubicBezTo>
                <a:cubicBezTo>
                  <a:pt x="46602" y="796"/>
                  <a:pt x="46567" y="800"/>
                  <a:pt x="46544" y="795"/>
                </a:cubicBezTo>
                <a:cubicBezTo>
                  <a:pt x="46576" y="761"/>
                  <a:pt x="46709" y="749"/>
                  <a:pt x="46779" y="773"/>
                </a:cubicBezTo>
                <a:cubicBezTo>
                  <a:pt x="46762" y="827"/>
                  <a:pt x="46589" y="763"/>
                  <a:pt x="46603" y="840"/>
                </a:cubicBezTo>
                <a:cubicBezTo>
                  <a:pt x="46609" y="921"/>
                  <a:pt x="46697" y="792"/>
                  <a:pt x="46749" y="840"/>
                </a:cubicBezTo>
                <a:cubicBezTo>
                  <a:pt x="46784" y="872"/>
                  <a:pt x="46766" y="828"/>
                  <a:pt x="46836" y="861"/>
                </a:cubicBezTo>
                <a:cubicBezTo>
                  <a:pt x="46880" y="843"/>
                  <a:pt x="46950" y="844"/>
                  <a:pt x="46925" y="773"/>
                </a:cubicBezTo>
                <a:cubicBezTo>
                  <a:pt x="46961" y="777"/>
                  <a:pt x="46958" y="830"/>
                  <a:pt x="46984" y="840"/>
                </a:cubicBezTo>
                <a:cubicBezTo>
                  <a:pt x="47035" y="859"/>
                  <a:pt x="47083" y="826"/>
                  <a:pt x="47159" y="840"/>
                </a:cubicBezTo>
                <a:cubicBezTo>
                  <a:pt x="47187" y="786"/>
                  <a:pt x="47027" y="767"/>
                  <a:pt x="47043" y="795"/>
                </a:cubicBezTo>
                <a:cubicBezTo>
                  <a:pt x="46961" y="737"/>
                  <a:pt x="47214" y="753"/>
                  <a:pt x="47219" y="818"/>
                </a:cubicBezTo>
                <a:cubicBezTo>
                  <a:pt x="47238" y="876"/>
                  <a:pt x="47158" y="860"/>
                  <a:pt x="47130" y="884"/>
                </a:cubicBezTo>
                <a:cubicBezTo>
                  <a:pt x="47125" y="932"/>
                  <a:pt x="47234" y="893"/>
                  <a:pt x="47277" y="905"/>
                </a:cubicBezTo>
                <a:cubicBezTo>
                  <a:pt x="47293" y="938"/>
                  <a:pt x="47196" y="915"/>
                  <a:pt x="47189" y="927"/>
                </a:cubicBezTo>
                <a:cubicBezTo>
                  <a:pt x="47167" y="965"/>
                  <a:pt x="47321" y="945"/>
                  <a:pt x="47394" y="950"/>
                </a:cubicBezTo>
                <a:cubicBezTo>
                  <a:pt x="47362" y="923"/>
                  <a:pt x="47369" y="905"/>
                  <a:pt x="47423" y="905"/>
                </a:cubicBezTo>
                <a:cubicBezTo>
                  <a:pt x="47404" y="884"/>
                  <a:pt x="47356" y="882"/>
                  <a:pt x="47365" y="840"/>
                </a:cubicBezTo>
                <a:cubicBezTo>
                  <a:pt x="47383" y="837"/>
                  <a:pt x="47405" y="843"/>
                  <a:pt x="47423" y="840"/>
                </a:cubicBezTo>
                <a:cubicBezTo>
                  <a:pt x="47459" y="833"/>
                  <a:pt x="47431" y="803"/>
                  <a:pt x="47452" y="795"/>
                </a:cubicBezTo>
                <a:cubicBezTo>
                  <a:pt x="47484" y="784"/>
                  <a:pt x="47536" y="803"/>
                  <a:pt x="47570" y="795"/>
                </a:cubicBezTo>
                <a:cubicBezTo>
                  <a:pt x="47602" y="788"/>
                  <a:pt x="47592" y="758"/>
                  <a:pt x="47629" y="752"/>
                </a:cubicBezTo>
                <a:cubicBezTo>
                  <a:pt x="47675" y="743"/>
                  <a:pt x="47679" y="774"/>
                  <a:pt x="47716" y="773"/>
                </a:cubicBezTo>
                <a:cubicBezTo>
                  <a:pt x="47687" y="827"/>
                  <a:pt x="47587" y="731"/>
                  <a:pt x="47599" y="840"/>
                </a:cubicBezTo>
                <a:cubicBezTo>
                  <a:pt x="47526" y="837"/>
                  <a:pt x="47508" y="798"/>
                  <a:pt x="47481" y="861"/>
                </a:cubicBezTo>
                <a:cubicBezTo>
                  <a:pt x="47489" y="890"/>
                  <a:pt x="47540" y="884"/>
                  <a:pt x="47541" y="861"/>
                </a:cubicBezTo>
                <a:cubicBezTo>
                  <a:pt x="47613" y="881"/>
                  <a:pt x="47607" y="959"/>
                  <a:pt x="47716" y="950"/>
                </a:cubicBezTo>
                <a:cubicBezTo>
                  <a:pt x="47752" y="955"/>
                  <a:pt x="47730" y="914"/>
                  <a:pt x="47746" y="905"/>
                </a:cubicBezTo>
                <a:cubicBezTo>
                  <a:pt x="47758" y="899"/>
                  <a:pt x="47795" y="913"/>
                  <a:pt x="47805" y="905"/>
                </a:cubicBezTo>
                <a:cubicBezTo>
                  <a:pt x="47841" y="878"/>
                  <a:pt x="47847" y="840"/>
                  <a:pt x="47892" y="818"/>
                </a:cubicBezTo>
                <a:cubicBezTo>
                  <a:pt x="48055" y="822"/>
                  <a:pt x="47892" y="934"/>
                  <a:pt x="48039" y="950"/>
                </a:cubicBezTo>
                <a:cubicBezTo>
                  <a:pt x="48068" y="949"/>
                  <a:pt x="48062" y="923"/>
                  <a:pt x="48068" y="905"/>
                </a:cubicBezTo>
                <a:cubicBezTo>
                  <a:pt x="48164" y="893"/>
                  <a:pt x="48205" y="920"/>
                  <a:pt x="48273" y="927"/>
                </a:cubicBezTo>
                <a:cubicBezTo>
                  <a:pt x="48271" y="815"/>
                  <a:pt x="48144" y="921"/>
                  <a:pt x="48098" y="861"/>
                </a:cubicBezTo>
                <a:cubicBezTo>
                  <a:pt x="48072" y="836"/>
                  <a:pt x="48140" y="806"/>
                  <a:pt x="48156" y="818"/>
                </a:cubicBezTo>
                <a:cubicBezTo>
                  <a:pt x="48187" y="840"/>
                  <a:pt x="48168" y="819"/>
                  <a:pt x="48215" y="818"/>
                </a:cubicBezTo>
                <a:cubicBezTo>
                  <a:pt x="48222" y="817"/>
                  <a:pt x="48270" y="814"/>
                  <a:pt x="48273" y="818"/>
                </a:cubicBezTo>
                <a:cubicBezTo>
                  <a:pt x="48306" y="847"/>
                  <a:pt x="48299" y="805"/>
                  <a:pt x="48361" y="818"/>
                </a:cubicBezTo>
                <a:cubicBezTo>
                  <a:pt x="48369" y="819"/>
                  <a:pt x="48363" y="839"/>
                  <a:pt x="48390" y="840"/>
                </a:cubicBezTo>
                <a:cubicBezTo>
                  <a:pt x="48414" y="840"/>
                  <a:pt x="48420" y="864"/>
                  <a:pt x="48450" y="861"/>
                </a:cubicBezTo>
                <a:cubicBezTo>
                  <a:pt x="48489" y="847"/>
                  <a:pt x="48504" y="815"/>
                  <a:pt x="48508" y="773"/>
                </a:cubicBezTo>
                <a:cubicBezTo>
                  <a:pt x="48465" y="710"/>
                  <a:pt x="48430" y="749"/>
                  <a:pt x="48302" y="729"/>
                </a:cubicBezTo>
                <a:cubicBezTo>
                  <a:pt x="48268" y="733"/>
                  <a:pt x="48278" y="770"/>
                  <a:pt x="48273" y="795"/>
                </a:cubicBezTo>
                <a:cubicBezTo>
                  <a:pt x="48161" y="783"/>
                  <a:pt x="48311" y="710"/>
                  <a:pt x="48156" y="729"/>
                </a:cubicBezTo>
                <a:cubicBezTo>
                  <a:pt x="48178" y="710"/>
                  <a:pt x="48187" y="680"/>
                  <a:pt x="48186" y="641"/>
                </a:cubicBezTo>
                <a:cubicBezTo>
                  <a:pt x="48221" y="651"/>
                  <a:pt x="48246" y="669"/>
                  <a:pt x="48244" y="707"/>
                </a:cubicBezTo>
                <a:cubicBezTo>
                  <a:pt x="48332" y="707"/>
                  <a:pt x="48420" y="707"/>
                  <a:pt x="48508" y="707"/>
                </a:cubicBezTo>
                <a:cubicBezTo>
                  <a:pt x="48532" y="733"/>
                  <a:pt x="48546" y="767"/>
                  <a:pt x="48537" y="818"/>
                </a:cubicBezTo>
                <a:cubicBezTo>
                  <a:pt x="48683" y="834"/>
                  <a:pt x="48702" y="810"/>
                  <a:pt x="48830" y="840"/>
                </a:cubicBezTo>
                <a:cubicBezTo>
                  <a:pt x="48826" y="866"/>
                  <a:pt x="48777" y="858"/>
                  <a:pt x="48743" y="861"/>
                </a:cubicBezTo>
                <a:cubicBezTo>
                  <a:pt x="48743" y="884"/>
                  <a:pt x="48779" y="877"/>
                  <a:pt x="48801" y="884"/>
                </a:cubicBezTo>
                <a:cubicBezTo>
                  <a:pt x="48830" y="893"/>
                  <a:pt x="48848" y="897"/>
                  <a:pt x="48888" y="905"/>
                </a:cubicBezTo>
                <a:cubicBezTo>
                  <a:pt x="48941" y="915"/>
                  <a:pt x="48949" y="923"/>
                  <a:pt x="49065" y="905"/>
                </a:cubicBezTo>
                <a:cubicBezTo>
                  <a:pt x="49106" y="899"/>
                  <a:pt x="49119" y="885"/>
                  <a:pt x="49153" y="884"/>
                </a:cubicBezTo>
                <a:cubicBezTo>
                  <a:pt x="49255" y="878"/>
                  <a:pt x="49241" y="909"/>
                  <a:pt x="49328" y="884"/>
                </a:cubicBezTo>
                <a:cubicBezTo>
                  <a:pt x="49338" y="881"/>
                  <a:pt x="49380" y="890"/>
                  <a:pt x="49387" y="884"/>
                </a:cubicBezTo>
                <a:cubicBezTo>
                  <a:pt x="49417" y="856"/>
                  <a:pt x="49395" y="881"/>
                  <a:pt x="49416" y="884"/>
                </a:cubicBezTo>
                <a:cubicBezTo>
                  <a:pt x="49449" y="888"/>
                  <a:pt x="49437" y="862"/>
                  <a:pt x="49445" y="861"/>
                </a:cubicBezTo>
                <a:cubicBezTo>
                  <a:pt x="49489" y="860"/>
                  <a:pt x="49691" y="923"/>
                  <a:pt x="49768" y="861"/>
                </a:cubicBezTo>
                <a:cubicBezTo>
                  <a:pt x="49704" y="807"/>
                  <a:pt x="49599" y="857"/>
                  <a:pt x="49504" y="840"/>
                </a:cubicBezTo>
                <a:cubicBezTo>
                  <a:pt x="49481" y="836"/>
                  <a:pt x="49436" y="803"/>
                  <a:pt x="49387" y="840"/>
                </a:cubicBezTo>
                <a:cubicBezTo>
                  <a:pt x="49342" y="874"/>
                  <a:pt x="49352" y="839"/>
                  <a:pt x="49300" y="840"/>
                </a:cubicBezTo>
                <a:cubicBezTo>
                  <a:pt x="49211" y="840"/>
                  <a:pt x="49082" y="882"/>
                  <a:pt x="48888" y="861"/>
                </a:cubicBezTo>
                <a:cubicBezTo>
                  <a:pt x="48967" y="806"/>
                  <a:pt x="49089" y="833"/>
                  <a:pt x="49241" y="795"/>
                </a:cubicBezTo>
                <a:cubicBezTo>
                  <a:pt x="49194" y="753"/>
                  <a:pt x="49090" y="774"/>
                  <a:pt x="49006" y="773"/>
                </a:cubicBezTo>
                <a:cubicBezTo>
                  <a:pt x="48869" y="772"/>
                  <a:pt x="48722" y="779"/>
                  <a:pt x="48596" y="795"/>
                </a:cubicBezTo>
                <a:cubicBezTo>
                  <a:pt x="48541" y="719"/>
                  <a:pt x="48629" y="711"/>
                  <a:pt x="48654" y="641"/>
                </a:cubicBezTo>
                <a:cubicBezTo>
                  <a:pt x="48776" y="639"/>
                  <a:pt x="48838" y="680"/>
                  <a:pt x="48977" y="663"/>
                </a:cubicBezTo>
                <a:cubicBezTo>
                  <a:pt x="48977" y="722"/>
                  <a:pt x="49059" y="719"/>
                  <a:pt x="49095" y="752"/>
                </a:cubicBezTo>
                <a:cubicBezTo>
                  <a:pt x="49150" y="770"/>
                  <a:pt x="49162" y="711"/>
                  <a:pt x="49182" y="707"/>
                </a:cubicBezTo>
                <a:cubicBezTo>
                  <a:pt x="49199" y="704"/>
                  <a:pt x="49268" y="756"/>
                  <a:pt x="49270" y="707"/>
                </a:cubicBezTo>
                <a:cubicBezTo>
                  <a:pt x="49305" y="770"/>
                  <a:pt x="49547" y="675"/>
                  <a:pt x="49534" y="773"/>
                </a:cubicBezTo>
                <a:cubicBezTo>
                  <a:pt x="49456" y="773"/>
                  <a:pt x="49377" y="773"/>
                  <a:pt x="49300" y="773"/>
                </a:cubicBezTo>
                <a:cubicBezTo>
                  <a:pt x="49308" y="806"/>
                  <a:pt x="49373" y="789"/>
                  <a:pt x="49416" y="795"/>
                </a:cubicBezTo>
                <a:cubicBezTo>
                  <a:pt x="49472" y="803"/>
                  <a:pt x="49483" y="833"/>
                  <a:pt x="49563" y="818"/>
                </a:cubicBezTo>
                <a:cubicBezTo>
                  <a:pt x="49575" y="815"/>
                  <a:pt x="49601" y="795"/>
                  <a:pt x="49592" y="795"/>
                </a:cubicBezTo>
                <a:cubicBezTo>
                  <a:pt x="49616" y="795"/>
                  <a:pt x="49622" y="821"/>
                  <a:pt x="49652" y="818"/>
                </a:cubicBezTo>
                <a:cubicBezTo>
                  <a:pt x="49678" y="815"/>
                  <a:pt x="49695" y="794"/>
                  <a:pt x="49738" y="795"/>
                </a:cubicBezTo>
                <a:cubicBezTo>
                  <a:pt x="49786" y="797"/>
                  <a:pt x="49790" y="816"/>
                  <a:pt x="49827" y="818"/>
                </a:cubicBezTo>
                <a:cubicBezTo>
                  <a:pt x="49905" y="819"/>
                  <a:pt x="49900" y="784"/>
                  <a:pt x="49974" y="840"/>
                </a:cubicBezTo>
                <a:cubicBezTo>
                  <a:pt x="50015" y="804"/>
                  <a:pt x="50091" y="828"/>
                  <a:pt x="50149" y="818"/>
                </a:cubicBezTo>
                <a:cubicBezTo>
                  <a:pt x="50200" y="809"/>
                  <a:pt x="50234" y="753"/>
                  <a:pt x="50267" y="795"/>
                </a:cubicBezTo>
                <a:cubicBezTo>
                  <a:pt x="50247" y="818"/>
                  <a:pt x="50199" y="818"/>
                  <a:pt x="50208" y="861"/>
                </a:cubicBezTo>
                <a:cubicBezTo>
                  <a:pt x="50228" y="891"/>
                  <a:pt x="50271" y="902"/>
                  <a:pt x="50324" y="905"/>
                </a:cubicBezTo>
                <a:cubicBezTo>
                  <a:pt x="50359" y="902"/>
                  <a:pt x="50350" y="866"/>
                  <a:pt x="50354" y="840"/>
                </a:cubicBezTo>
                <a:cubicBezTo>
                  <a:pt x="50383" y="840"/>
                  <a:pt x="50377" y="866"/>
                  <a:pt x="50383" y="884"/>
                </a:cubicBezTo>
                <a:cubicBezTo>
                  <a:pt x="50443" y="884"/>
                  <a:pt x="50501" y="884"/>
                  <a:pt x="50560" y="884"/>
                </a:cubicBezTo>
                <a:cubicBezTo>
                  <a:pt x="50559" y="862"/>
                  <a:pt x="50524" y="866"/>
                  <a:pt x="50501" y="861"/>
                </a:cubicBezTo>
                <a:cubicBezTo>
                  <a:pt x="50509" y="831"/>
                  <a:pt x="50574" y="843"/>
                  <a:pt x="50618" y="840"/>
                </a:cubicBezTo>
                <a:cubicBezTo>
                  <a:pt x="50596" y="819"/>
                  <a:pt x="50565" y="806"/>
                  <a:pt x="50530" y="795"/>
                </a:cubicBezTo>
                <a:cubicBezTo>
                  <a:pt x="50581" y="758"/>
                  <a:pt x="50608" y="799"/>
                  <a:pt x="50706" y="773"/>
                </a:cubicBezTo>
                <a:cubicBezTo>
                  <a:pt x="50703" y="828"/>
                  <a:pt x="50651" y="842"/>
                  <a:pt x="50706" y="884"/>
                </a:cubicBezTo>
                <a:cubicBezTo>
                  <a:pt x="50730" y="872"/>
                  <a:pt x="50754" y="861"/>
                  <a:pt x="50794" y="861"/>
                </a:cubicBezTo>
                <a:cubicBezTo>
                  <a:pt x="50799" y="836"/>
                  <a:pt x="50787" y="822"/>
                  <a:pt x="50765" y="818"/>
                </a:cubicBezTo>
                <a:cubicBezTo>
                  <a:pt x="50783" y="773"/>
                  <a:pt x="50806" y="834"/>
                  <a:pt x="50823" y="840"/>
                </a:cubicBezTo>
                <a:cubicBezTo>
                  <a:pt x="50843" y="846"/>
                  <a:pt x="50896" y="797"/>
                  <a:pt x="50882" y="861"/>
                </a:cubicBezTo>
                <a:cubicBezTo>
                  <a:pt x="50908" y="852"/>
                  <a:pt x="50934" y="842"/>
                  <a:pt x="50941" y="818"/>
                </a:cubicBezTo>
                <a:cubicBezTo>
                  <a:pt x="50971" y="828"/>
                  <a:pt x="50962" y="855"/>
                  <a:pt x="50999" y="861"/>
                </a:cubicBezTo>
                <a:cubicBezTo>
                  <a:pt x="51057" y="872"/>
                  <a:pt x="51144" y="801"/>
                  <a:pt x="51204" y="861"/>
                </a:cubicBezTo>
                <a:cubicBezTo>
                  <a:pt x="51238" y="870"/>
                  <a:pt x="51220" y="822"/>
                  <a:pt x="51233" y="818"/>
                </a:cubicBezTo>
                <a:cubicBezTo>
                  <a:pt x="51266" y="807"/>
                  <a:pt x="51254" y="838"/>
                  <a:pt x="51263" y="840"/>
                </a:cubicBezTo>
                <a:cubicBezTo>
                  <a:pt x="51293" y="844"/>
                  <a:pt x="51288" y="818"/>
                  <a:pt x="51292" y="818"/>
                </a:cubicBezTo>
                <a:cubicBezTo>
                  <a:pt x="51367" y="821"/>
                  <a:pt x="51382" y="835"/>
                  <a:pt x="51467" y="818"/>
                </a:cubicBezTo>
                <a:cubicBezTo>
                  <a:pt x="51452" y="866"/>
                  <a:pt x="51525" y="849"/>
                  <a:pt x="51527" y="884"/>
                </a:cubicBezTo>
                <a:cubicBezTo>
                  <a:pt x="51563" y="848"/>
                  <a:pt x="51553" y="860"/>
                  <a:pt x="51644" y="840"/>
                </a:cubicBezTo>
                <a:cubicBezTo>
                  <a:pt x="51657" y="837"/>
                  <a:pt x="51678" y="817"/>
                  <a:pt x="51674" y="818"/>
                </a:cubicBezTo>
                <a:cubicBezTo>
                  <a:pt x="51743" y="811"/>
                  <a:pt x="51831" y="826"/>
                  <a:pt x="51909" y="818"/>
                </a:cubicBezTo>
                <a:cubicBezTo>
                  <a:pt x="51949" y="813"/>
                  <a:pt x="51963" y="795"/>
                  <a:pt x="51996" y="795"/>
                </a:cubicBezTo>
                <a:cubicBezTo>
                  <a:pt x="52056" y="796"/>
                  <a:pt x="52222" y="823"/>
                  <a:pt x="52318" y="840"/>
                </a:cubicBezTo>
                <a:cubicBezTo>
                  <a:pt x="52362" y="830"/>
                  <a:pt x="52306" y="812"/>
                  <a:pt x="52318" y="773"/>
                </a:cubicBezTo>
                <a:cubicBezTo>
                  <a:pt x="52246" y="777"/>
                  <a:pt x="52190" y="776"/>
                  <a:pt x="52142" y="752"/>
                </a:cubicBezTo>
                <a:cubicBezTo>
                  <a:pt x="52096" y="728"/>
                  <a:pt x="52089" y="758"/>
                  <a:pt x="52054" y="729"/>
                </a:cubicBezTo>
                <a:cubicBezTo>
                  <a:pt x="52048" y="632"/>
                  <a:pt x="52242" y="707"/>
                  <a:pt x="52289" y="707"/>
                </a:cubicBezTo>
                <a:cubicBezTo>
                  <a:pt x="52360" y="708"/>
                  <a:pt x="52429" y="663"/>
                  <a:pt x="52464" y="707"/>
                </a:cubicBezTo>
                <a:cubicBezTo>
                  <a:pt x="52439" y="740"/>
                  <a:pt x="52370" y="740"/>
                  <a:pt x="52318" y="752"/>
                </a:cubicBezTo>
                <a:cubicBezTo>
                  <a:pt x="52355" y="836"/>
                  <a:pt x="52439" y="747"/>
                  <a:pt x="52523" y="795"/>
                </a:cubicBezTo>
                <a:cubicBezTo>
                  <a:pt x="52566" y="786"/>
                  <a:pt x="52511" y="767"/>
                  <a:pt x="52523" y="729"/>
                </a:cubicBezTo>
                <a:cubicBezTo>
                  <a:pt x="52557" y="748"/>
                  <a:pt x="52602" y="758"/>
                  <a:pt x="52669" y="752"/>
                </a:cubicBezTo>
                <a:cubicBezTo>
                  <a:pt x="52657" y="725"/>
                  <a:pt x="52632" y="706"/>
                  <a:pt x="52583" y="707"/>
                </a:cubicBezTo>
                <a:cubicBezTo>
                  <a:pt x="52568" y="646"/>
                  <a:pt x="52741" y="725"/>
                  <a:pt x="52729" y="663"/>
                </a:cubicBezTo>
                <a:cubicBezTo>
                  <a:pt x="52671" y="618"/>
                  <a:pt x="52590" y="679"/>
                  <a:pt x="52523" y="641"/>
                </a:cubicBezTo>
                <a:cubicBezTo>
                  <a:pt x="52566" y="576"/>
                  <a:pt x="52637" y="618"/>
                  <a:pt x="52729" y="620"/>
                </a:cubicBezTo>
                <a:cubicBezTo>
                  <a:pt x="52775" y="617"/>
                  <a:pt x="52840" y="630"/>
                  <a:pt x="52845" y="597"/>
                </a:cubicBezTo>
                <a:cubicBezTo>
                  <a:pt x="52953" y="637"/>
                  <a:pt x="52908" y="677"/>
                  <a:pt x="52905" y="773"/>
                </a:cubicBezTo>
                <a:cubicBezTo>
                  <a:pt x="53011" y="740"/>
                  <a:pt x="53091" y="815"/>
                  <a:pt x="53110" y="707"/>
                </a:cubicBezTo>
                <a:cubicBezTo>
                  <a:pt x="53182" y="710"/>
                  <a:pt x="53118" y="782"/>
                  <a:pt x="53110" y="795"/>
                </a:cubicBezTo>
                <a:cubicBezTo>
                  <a:pt x="53167" y="822"/>
                  <a:pt x="53156" y="755"/>
                  <a:pt x="53168" y="752"/>
                </a:cubicBezTo>
                <a:cubicBezTo>
                  <a:pt x="53186" y="747"/>
                  <a:pt x="53201" y="776"/>
                  <a:pt x="53226" y="773"/>
                </a:cubicBezTo>
                <a:cubicBezTo>
                  <a:pt x="53274" y="769"/>
                  <a:pt x="53278" y="758"/>
                  <a:pt x="53315" y="752"/>
                </a:cubicBezTo>
                <a:cubicBezTo>
                  <a:pt x="53337" y="747"/>
                  <a:pt x="53417" y="762"/>
                  <a:pt x="53432" y="752"/>
                </a:cubicBezTo>
                <a:cubicBezTo>
                  <a:pt x="53459" y="731"/>
                  <a:pt x="53444" y="746"/>
                  <a:pt x="53549" y="752"/>
                </a:cubicBezTo>
                <a:cubicBezTo>
                  <a:pt x="53588" y="753"/>
                  <a:pt x="53628" y="750"/>
                  <a:pt x="53667" y="752"/>
                </a:cubicBezTo>
                <a:cubicBezTo>
                  <a:pt x="53589" y="698"/>
                  <a:pt x="53742" y="609"/>
                  <a:pt x="53608" y="597"/>
                </a:cubicBezTo>
                <a:cubicBezTo>
                  <a:pt x="53615" y="569"/>
                  <a:pt x="53695" y="569"/>
                  <a:pt x="53696" y="597"/>
                </a:cubicBezTo>
                <a:cubicBezTo>
                  <a:pt x="53794" y="597"/>
                  <a:pt x="53890" y="597"/>
                  <a:pt x="53989" y="597"/>
                </a:cubicBezTo>
                <a:cubicBezTo>
                  <a:pt x="53981" y="642"/>
                  <a:pt x="53859" y="602"/>
                  <a:pt x="53871" y="663"/>
                </a:cubicBezTo>
                <a:cubicBezTo>
                  <a:pt x="53803" y="620"/>
                  <a:pt x="53794" y="620"/>
                  <a:pt x="53724" y="663"/>
                </a:cubicBezTo>
                <a:cubicBezTo>
                  <a:pt x="53784" y="708"/>
                  <a:pt x="53784" y="684"/>
                  <a:pt x="53724" y="729"/>
                </a:cubicBezTo>
                <a:cubicBezTo>
                  <a:pt x="53732" y="761"/>
                  <a:pt x="53812" y="737"/>
                  <a:pt x="53812" y="773"/>
                </a:cubicBezTo>
                <a:cubicBezTo>
                  <a:pt x="53868" y="741"/>
                  <a:pt x="54007" y="773"/>
                  <a:pt x="54048" y="729"/>
                </a:cubicBezTo>
                <a:cubicBezTo>
                  <a:pt x="54098" y="736"/>
                  <a:pt x="54034" y="753"/>
                  <a:pt x="54048" y="773"/>
                </a:cubicBezTo>
                <a:cubicBezTo>
                  <a:pt x="54054" y="782"/>
                  <a:pt x="54137" y="778"/>
                  <a:pt x="54106" y="818"/>
                </a:cubicBezTo>
                <a:cubicBezTo>
                  <a:pt x="54158" y="821"/>
                  <a:pt x="54167" y="791"/>
                  <a:pt x="54223" y="795"/>
                </a:cubicBezTo>
                <a:cubicBezTo>
                  <a:pt x="54244" y="737"/>
                  <a:pt x="54163" y="753"/>
                  <a:pt x="54136" y="729"/>
                </a:cubicBezTo>
                <a:cubicBezTo>
                  <a:pt x="54137" y="708"/>
                  <a:pt x="54172" y="713"/>
                  <a:pt x="54194" y="707"/>
                </a:cubicBezTo>
                <a:cubicBezTo>
                  <a:pt x="54223" y="686"/>
                  <a:pt x="54254" y="663"/>
                  <a:pt x="54281" y="641"/>
                </a:cubicBezTo>
                <a:cubicBezTo>
                  <a:pt x="54277" y="616"/>
                  <a:pt x="54229" y="623"/>
                  <a:pt x="54194" y="620"/>
                </a:cubicBezTo>
                <a:cubicBezTo>
                  <a:pt x="54229" y="613"/>
                  <a:pt x="54203" y="512"/>
                  <a:pt x="54223" y="532"/>
                </a:cubicBezTo>
                <a:cubicBezTo>
                  <a:pt x="54205" y="514"/>
                  <a:pt x="54179" y="506"/>
                  <a:pt x="54136" y="509"/>
                </a:cubicBezTo>
                <a:cubicBezTo>
                  <a:pt x="54143" y="485"/>
                  <a:pt x="54194" y="494"/>
                  <a:pt x="54194" y="466"/>
                </a:cubicBezTo>
                <a:cubicBezTo>
                  <a:pt x="54229" y="475"/>
                  <a:pt x="54254" y="493"/>
                  <a:pt x="54254" y="532"/>
                </a:cubicBezTo>
                <a:cubicBezTo>
                  <a:pt x="54333" y="515"/>
                  <a:pt x="54311" y="575"/>
                  <a:pt x="54369" y="575"/>
                </a:cubicBezTo>
                <a:cubicBezTo>
                  <a:pt x="54403" y="571"/>
                  <a:pt x="54386" y="553"/>
                  <a:pt x="54369" y="553"/>
                </a:cubicBezTo>
                <a:cubicBezTo>
                  <a:pt x="54447" y="484"/>
                  <a:pt x="54439" y="662"/>
                  <a:pt x="54575" y="620"/>
                </a:cubicBezTo>
                <a:cubicBezTo>
                  <a:pt x="54546" y="597"/>
                  <a:pt x="54516" y="575"/>
                  <a:pt x="54486" y="553"/>
                </a:cubicBezTo>
                <a:cubicBezTo>
                  <a:pt x="54497" y="524"/>
                  <a:pt x="54561" y="535"/>
                  <a:pt x="54605" y="532"/>
                </a:cubicBezTo>
                <a:cubicBezTo>
                  <a:pt x="54645" y="545"/>
                  <a:pt x="54609" y="616"/>
                  <a:pt x="54663" y="620"/>
                </a:cubicBezTo>
                <a:cubicBezTo>
                  <a:pt x="54725" y="629"/>
                  <a:pt x="54718" y="588"/>
                  <a:pt x="54721" y="553"/>
                </a:cubicBezTo>
                <a:cubicBezTo>
                  <a:pt x="54809" y="545"/>
                  <a:pt x="54870" y="518"/>
                  <a:pt x="54927" y="487"/>
                </a:cubicBezTo>
                <a:cubicBezTo>
                  <a:pt x="54909" y="468"/>
                  <a:pt x="54892" y="448"/>
                  <a:pt x="54927" y="443"/>
                </a:cubicBezTo>
                <a:cubicBezTo>
                  <a:pt x="55031" y="409"/>
                  <a:pt x="54944" y="518"/>
                  <a:pt x="55015" y="509"/>
                </a:cubicBezTo>
                <a:cubicBezTo>
                  <a:pt x="55114" y="490"/>
                  <a:pt x="55030" y="469"/>
                  <a:pt x="55043" y="400"/>
                </a:cubicBezTo>
                <a:cubicBezTo>
                  <a:pt x="55121" y="406"/>
                  <a:pt x="55192" y="407"/>
                  <a:pt x="55162" y="333"/>
                </a:cubicBezTo>
                <a:cubicBezTo>
                  <a:pt x="55227" y="302"/>
                  <a:pt x="55198" y="427"/>
                  <a:pt x="55192" y="422"/>
                </a:cubicBezTo>
                <a:cubicBezTo>
                  <a:pt x="55215" y="442"/>
                  <a:pt x="55317" y="356"/>
                  <a:pt x="55278" y="487"/>
                </a:cubicBezTo>
                <a:cubicBezTo>
                  <a:pt x="55271" y="514"/>
                  <a:pt x="55235" y="528"/>
                  <a:pt x="55219" y="553"/>
                </a:cubicBezTo>
                <a:cubicBezTo>
                  <a:pt x="55198" y="590"/>
                  <a:pt x="55163" y="642"/>
                  <a:pt x="55102" y="686"/>
                </a:cubicBezTo>
                <a:cubicBezTo>
                  <a:pt x="55099" y="725"/>
                  <a:pt x="55138" y="732"/>
                  <a:pt x="55132" y="773"/>
                </a:cubicBezTo>
                <a:cubicBezTo>
                  <a:pt x="55099" y="848"/>
                  <a:pt x="55125" y="734"/>
                  <a:pt x="55073" y="729"/>
                </a:cubicBezTo>
                <a:cubicBezTo>
                  <a:pt x="54988" y="722"/>
                  <a:pt x="55083" y="843"/>
                  <a:pt x="54927" y="840"/>
                </a:cubicBezTo>
                <a:cubicBezTo>
                  <a:pt x="54927" y="876"/>
                  <a:pt x="54927" y="912"/>
                  <a:pt x="54927" y="950"/>
                </a:cubicBezTo>
                <a:cubicBezTo>
                  <a:pt x="55016" y="966"/>
                  <a:pt x="55033" y="927"/>
                  <a:pt x="55102" y="927"/>
                </a:cubicBezTo>
                <a:cubicBezTo>
                  <a:pt x="55129" y="954"/>
                  <a:pt x="54994" y="965"/>
                  <a:pt x="54986" y="993"/>
                </a:cubicBezTo>
                <a:cubicBezTo>
                  <a:pt x="54981" y="1008"/>
                  <a:pt x="55031" y="1032"/>
                  <a:pt x="55015" y="1060"/>
                </a:cubicBezTo>
                <a:cubicBezTo>
                  <a:pt x="55021" y="1048"/>
                  <a:pt x="54910" y="1039"/>
                  <a:pt x="54986" y="1060"/>
                </a:cubicBezTo>
                <a:cubicBezTo>
                  <a:pt x="54972" y="1147"/>
                  <a:pt x="54860" y="1034"/>
                  <a:pt x="54839" y="1126"/>
                </a:cubicBezTo>
                <a:cubicBezTo>
                  <a:pt x="54804" y="1133"/>
                  <a:pt x="54824" y="1090"/>
                  <a:pt x="54810" y="1081"/>
                </a:cubicBezTo>
                <a:cubicBezTo>
                  <a:pt x="54802" y="1077"/>
                  <a:pt x="54754" y="1087"/>
                  <a:pt x="54750" y="1081"/>
                </a:cubicBezTo>
                <a:cubicBezTo>
                  <a:pt x="54738" y="1064"/>
                  <a:pt x="54760" y="1034"/>
                  <a:pt x="54750" y="1015"/>
                </a:cubicBezTo>
                <a:cubicBezTo>
                  <a:pt x="54668" y="1051"/>
                  <a:pt x="54792" y="1114"/>
                  <a:pt x="54750" y="1192"/>
                </a:cubicBezTo>
                <a:cubicBezTo>
                  <a:pt x="54678" y="1180"/>
                  <a:pt x="54669" y="1233"/>
                  <a:pt x="54605" y="1236"/>
                </a:cubicBezTo>
                <a:cubicBezTo>
                  <a:pt x="54569" y="1237"/>
                  <a:pt x="54591" y="1278"/>
                  <a:pt x="54575" y="1279"/>
                </a:cubicBezTo>
                <a:cubicBezTo>
                  <a:pt x="54557" y="1282"/>
                  <a:pt x="54491" y="1250"/>
                  <a:pt x="54486" y="1236"/>
                </a:cubicBezTo>
                <a:cubicBezTo>
                  <a:pt x="54455" y="1242"/>
                  <a:pt x="54467" y="1279"/>
                  <a:pt x="54429" y="1279"/>
                </a:cubicBezTo>
                <a:cubicBezTo>
                  <a:pt x="54367" y="1320"/>
                  <a:pt x="54333" y="1239"/>
                  <a:pt x="54311" y="1236"/>
                </a:cubicBezTo>
                <a:cubicBezTo>
                  <a:pt x="54290" y="1233"/>
                  <a:pt x="54281" y="1260"/>
                  <a:pt x="54254" y="1258"/>
                </a:cubicBezTo>
                <a:cubicBezTo>
                  <a:pt x="54239" y="1257"/>
                  <a:pt x="54214" y="1236"/>
                  <a:pt x="54223" y="1236"/>
                </a:cubicBezTo>
                <a:cubicBezTo>
                  <a:pt x="54182" y="1239"/>
                  <a:pt x="54145" y="1258"/>
                  <a:pt x="54048" y="1258"/>
                </a:cubicBezTo>
                <a:cubicBezTo>
                  <a:pt x="53977" y="1257"/>
                  <a:pt x="53994" y="1231"/>
                  <a:pt x="53901" y="1236"/>
                </a:cubicBezTo>
                <a:cubicBezTo>
                  <a:pt x="53836" y="1239"/>
                  <a:pt x="53827" y="1275"/>
                  <a:pt x="53724" y="1258"/>
                </a:cubicBezTo>
                <a:cubicBezTo>
                  <a:pt x="53701" y="1254"/>
                  <a:pt x="53696" y="1236"/>
                  <a:pt x="53667" y="1236"/>
                </a:cubicBezTo>
                <a:cubicBezTo>
                  <a:pt x="53646" y="1236"/>
                  <a:pt x="53633" y="1255"/>
                  <a:pt x="53608" y="1258"/>
                </a:cubicBezTo>
                <a:cubicBezTo>
                  <a:pt x="53487" y="1272"/>
                  <a:pt x="53351" y="1249"/>
                  <a:pt x="53255" y="1258"/>
                </a:cubicBezTo>
                <a:cubicBezTo>
                  <a:pt x="53228" y="1260"/>
                  <a:pt x="53234" y="1283"/>
                  <a:pt x="53226" y="1302"/>
                </a:cubicBezTo>
                <a:cubicBezTo>
                  <a:pt x="53172" y="1299"/>
                  <a:pt x="53129" y="1287"/>
                  <a:pt x="53110" y="1258"/>
                </a:cubicBezTo>
                <a:cubicBezTo>
                  <a:pt x="53060" y="1309"/>
                  <a:pt x="52939" y="1305"/>
                  <a:pt x="52817" y="1302"/>
                </a:cubicBezTo>
                <a:cubicBezTo>
                  <a:pt x="52823" y="1284"/>
                  <a:pt x="52845" y="1279"/>
                  <a:pt x="52845" y="1258"/>
                </a:cubicBezTo>
                <a:cubicBezTo>
                  <a:pt x="52756" y="1271"/>
                  <a:pt x="52693" y="1305"/>
                  <a:pt x="52611" y="1324"/>
                </a:cubicBezTo>
                <a:cubicBezTo>
                  <a:pt x="52631" y="1393"/>
                  <a:pt x="52689" y="1353"/>
                  <a:pt x="52758" y="1345"/>
                </a:cubicBezTo>
                <a:cubicBezTo>
                  <a:pt x="52783" y="1378"/>
                  <a:pt x="52781" y="1431"/>
                  <a:pt x="52875" y="1412"/>
                </a:cubicBezTo>
                <a:cubicBezTo>
                  <a:pt x="52915" y="1405"/>
                  <a:pt x="52900" y="1357"/>
                  <a:pt x="52905" y="1324"/>
                </a:cubicBezTo>
                <a:cubicBezTo>
                  <a:pt x="52944" y="1338"/>
                  <a:pt x="52959" y="1371"/>
                  <a:pt x="52962" y="1412"/>
                </a:cubicBezTo>
                <a:cubicBezTo>
                  <a:pt x="52932" y="1426"/>
                  <a:pt x="52785" y="1458"/>
                  <a:pt x="52729" y="1434"/>
                </a:cubicBezTo>
                <a:cubicBezTo>
                  <a:pt x="52718" y="1429"/>
                  <a:pt x="52735" y="1378"/>
                  <a:pt x="52699" y="1390"/>
                </a:cubicBezTo>
                <a:cubicBezTo>
                  <a:pt x="52659" y="1389"/>
                  <a:pt x="52690" y="1418"/>
                  <a:pt x="52699" y="1412"/>
                </a:cubicBezTo>
                <a:cubicBezTo>
                  <a:pt x="52617" y="1468"/>
                  <a:pt x="52447" y="1456"/>
                  <a:pt x="52289" y="1456"/>
                </a:cubicBezTo>
                <a:cubicBezTo>
                  <a:pt x="52309" y="1387"/>
                  <a:pt x="52368" y="1428"/>
                  <a:pt x="52436" y="1434"/>
                </a:cubicBezTo>
                <a:cubicBezTo>
                  <a:pt x="52511" y="1449"/>
                  <a:pt x="52467" y="1372"/>
                  <a:pt x="52494" y="1345"/>
                </a:cubicBezTo>
                <a:cubicBezTo>
                  <a:pt x="52499" y="1341"/>
                  <a:pt x="52550" y="1352"/>
                  <a:pt x="52553" y="1345"/>
                </a:cubicBezTo>
                <a:cubicBezTo>
                  <a:pt x="52561" y="1331"/>
                  <a:pt x="52508" y="1300"/>
                  <a:pt x="52553" y="1279"/>
                </a:cubicBezTo>
                <a:cubicBezTo>
                  <a:pt x="52491" y="1256"/>
                  <a:pt x="52511" y="1317"/>
                  <a:pt x="52494" y="1324"/>
                </a:cubicBezTo>
                <a:cubicBezTo>
                  <a:pt x="52479" y="1329"/>
                  <a:pt x="52458" y="1297"/>
                  <a:pt x="52436" y="1302"/>
                </a:cubicBezTo>
                <a:cubicBezTo>
                  <a:pt x="52429" y="1303"/>
                  <a:pt x="52432" y="1323"/>
                  <a:pt x="52406" y="1324"/>
                </a:cubicBezTo>
                <a:cubicBezTo>
                  <a:pt x="52405" y="1324"/>
                  <a:pt x="52189" y="1260"/>
                  <a:pt x="52142" y="1302"/>
                </a:cubicBezTo>
                <a:cubicBezTo>
                  <a:pt x="52110" y="1332"/>
                  <a:pt x="52134" y="1299"/>
                  <a:pt x="52024" y="1302"/>
                </a:cubicBezTo>
                <a:cubicBezTo>
                  <a:pt x="51947" y="1303"/>
                  <a:pt x="51745" y="1345"/>
                  <a:pt x="51585" y="1324"/>
                </a:cubicBezTo>
                <a:cubicBezTo>
                  <a:pt x="51525" y="1336"/>
                  <a:pt x="51548" y="1467"/>
                  <a:pt x="51614" y="1456"/>
                </a:cubicBezTo>
                <a:cubicBezTo>
                  <a:pt x="51684" y="1452"/>
                  <a:pt x="51567" y="1407"/>
                  <a:pt x="51644" y="1368"/>
                </a:cubicBezTo>
                <a:cubicBezTo>
                  <a:pt x="51705" y="1387"/>
                  <a:pt x="51733" y="1433"/>
                  <a:pt x="51732" y="1500"/>
                </a:cubicBezTo>
                <a:cubicBezTo>
                  <a:pt x="51685" y="1504"/>
                  <a:pt x="51681" y="1482"/>
                  <a:pt x="51644" y="1478"/>
                </a:cubicBezTo>
                <a:cubicBezTo>
                  <a:pt x="51609" y="1474"/>
                  <a:pt x="51627" y="1498"/>
                  <a:pt x="51614" y="1500"/>
                </a:cubicBezTo>
                <a:cubicBezTo>
                  <a:pt x="51588" y="1504"/>
                  <a:pt x="51585" y="1478"/>
                  <a:pt x="51585" y="1478"/>
                </a:cubicBezTo>
                <a:cubicBezTo>
                  <a:pt x="51543" y="1483"/>
                  <a:pt x="51417" y="1505"/>
                  <a:pt x="51381" y="1544"/>
                </a:cubicBezTo>
                <a:cubicBezTo>
                  <a:pt x="51312" y="1537"/>
                  <a:pt x="51259" y="1518"/>
                  <a:pt x="51204" y="1500"/>
                </a:cubicBezTo>
                <a:cubicBezTo>
                  <a:pt x="51212" y="1473"/>
                  <a:pt x="51263" y="1477"/>
                  <a:pt x="51263" y="1500"/>
                </a:cubicBezTo>
                <a:cubicBezTo>
                  <a:pt x="51321" y="1464"/>
                  <a:pt x="51301" y="1502"/>
                  <a:pt x="51381" y="1500"/>
                </a:cubicBezTo>
                <a:cubicBezTo>
                  <a:pt x="51381" y="1478"/>
                  <a:pt x="51381" y="1456"/>
                  <a:pt x="51381" y="1434"/>
                </a:cubicBezTo>
                <a:cubicBezTo>
                  <a:pt x="51348" y="1440"/>
                  <a:pt x="51360" y="1477"/>
                  <a:pt x="51322" y="1478"/>
                </a:cubicBezTo>
                <a:cubicBezTo>
                  <a:pt x="51308" y="1458"/>
                  <a:pt x="51296" y="1438"/>
                  <a:pt x="51263" y="1434"/>
                </a:cubicBezTo>
                <a:cubicBezTo>
                  <a:pt x="51258" y="1386"/>
                  <a:pt x="51367" y="1424"/>
                  <a:pt x="51409" y="1412"/>
                </a:cubicBezTo>
                <a:cubicBezTo>
                  <a:pt x="51409" y="1434"/>
                  <a:pt x="51409" y="1456"/>
                  <a:pt x="51409" y="1478"/>
                </a:cubicBezTo>
                <a:cubicBezTo>
                  <a:pt x="51553" y="1512"/>
                  <a:pt x="51548" y="1368"/>
                  <a:pt x="51498" y="1324"/>
                </a:cubicBezTo>
                <a:cubicBezTo>
                  <a:pt x="51441" y="1305"/>
                  <a:pt x="51431" y="1363"/>
                  <a:pt x="51409" y="1368"/>
                </a:cubicBezTo>
                <a:cubicBezTo>
                  <a:pt x="51397" y="1371"/>
                  <a:pt x="51371" y="1347"/>
                  <a:pt x="51352" y="1345"/>
                </a:cubicBezTo>
                <a:cubicBezTo>
                  <a:pt x="51340" y="1345"/>
                  <a:pt x="51308" y="1363"/>
                  <a:pt x="51292" y="1368"/>
                </a:cubicBezTo>
                <a:cubicBezTo>
                  <a:pt x="51282" y="1371"/>
                  <a:pt x="51241" y="1362"/>
                  <a:pt x="51233" y="1368"/>
                </a:cubicBezTo>
                <a:cubicBezTo>
                  <a:pt x="51210" y="1390"/>
                  <a:pt x="51190" y="1365"/>
                  <a:pt x="51087" y="1368"/>
                </a:cubicBezTo>
                <a:cubicBezTo>
                  <a:pt x="51032" y="1468"/>
                  <a:pt x="51203" y="1398"/>
                  <a:pt x="51175" y="1478"/>
                </a:cubicBezTo>
                <a:cubicBezTo>
                  <a:pt x="51137" y="1482"/>
                  <a:pt x="51096" y="1474"/>
                  <a:pt x="51058" y="1478"/>
                </a:cubicBezTo>
                <a:cubicBezTo>
                  <a:pt x="51040" y="1480"/>
                  <a:pt x="50990" y="1500"/>
                  <a:pt x="50999" y="1500"/>
                </a:cubicBezTo>
                <a:cubicBezTo>
                  <a:pt x="50945" y="1496"/>
                  <a:pt x="50939" y="1432"/>
                  <a:pt x="50853" y="1456"/>
                </a:cubicBezTo>
                <a:cubicBezTo>
                  <a:pt x="50760" y="1438"/>
                  <a:pt x="50905" y="1426"/>
                  <a:pt x="50941" y="1434"/>
                </a:cubicBezTo>
                <a:cubicBezTo>
                  <a:pt x="50893" y="1314"/>
                  <a:pt x="50706" y="1435"/>
                  <a:pt x="50589" y="1368"/>
                </a:cubicBezTo>
                <a:cubicBezTo>
                  <a:pt x="50581" y="1435"/>
                  <a:pt x="50683" y="1453"/>
                  <a:pt x="50618" y="1500"/>
                </a:cubicBezTo>
                <a:cubicBezTo>
                  <a:pt x="50670" y="1505"/>
                  <a:pt x="50765" y="1477"/>
                  <a:pt x="50736" y="1544"/>
                </a:cubicBezTo>
                <a:cubicBezTo>
                  <a:pt x="50668" y="1551"/>
                  <a:pt x="50623" y="1540"/>
                  <a:pt x="50589" y="1522"/>
                </a:cubicBezTo>
                <a:cubicBezTo>
                  <a:pt x="50543" y="1531"/>
                  <a:pt x="50563" y="1591"/>
                  <a:pt x="50472" y="1566"/>
                </a:cubicBezTo>
                <a:cubicBezTo>
                  <a:pt x="50472" y="1544"/>
                  <a:pt x="50507" y="1549"/>
                  <a:pt x="50530" y="1544"/>
                </a:cubicBezTo>
                <a:cubicBezTo>
                  <a:pt x="50530" y="1507"/>
                  <a:pt x="50530" y="1471"/>
                  <a:pt x="50530" y="1434"/>
                </a:cubicBezTo>
                <a:cubicBezTo>
                  <a:pt x="50524" y="1416"/>
                  <a:pt x="50501" y="1412"/>
                  <a:pt x="50501" y="1390"/>
                </a:cubicBezTo>
                <a:cubicBezTo>
                  <a:pt x="50470" y="1441"/>
                  <a:pt x="50225" y="1324"/>
                  <a:pt x="50208" y="1434"/>
                </a:cubicBezTo>
                <a:cubicBezTo>
                  <a:pt x="50205" y="1483"/>
                  <a:pt x="50302" y="1396"/>
                  <a:pt x="50354" y="1456"/>
                </a:cubicBezTo>
                <a:cubicBezTo>
                  <a:pt x="50342" y="1490"/>
                  <a:pt x="50262" y="1474"/>
                  <a:pt x="50296" y="1544"/>
                </a:cubicBezTo>
                <a:cubicBezTo>
                  <a:pt x="50190" y="1501"/>
                  <a:pt x="50189" y="1552"/>
                  <a:pt x="50090" y="1566"/>
                </a:cubicBezTo>
                <a:cubicBezTo>
                  <a:pt x="50037" y="1549"/>
                  <a:pt x="50108" y="1542"/>
                  <a:pt x="50149" y="1544"/>
                </a:cubicBezTo>
                <a:cubicBezTo>
                  <a:pt x="50136" y="1524"/>
                  <a:pt x="50124" y="1504"/>
                  <a:pt x="50090" y="1500"/>
                </a:cubicBezTo>
                <a:cubicBezTo>
                  <a:pt x="50084" y="1528"/>
                  <a:pt x="50032" y="1522"/>
                  <a:pt x="50032" y="1500"/>
                </a:cubicBezTo>
                <a:cubicBezTo>
                  <a:pt x="49992" y="1507"/>
                  <a:pt x="50007" y="1555"/>
                  <a:pt x="50002" y="1588"/>
                </a:cubicBezTo>
                <a:cubicBezTo>
                  <a:pt x="49935" y="1574"/>
                  <a:pt x="49826" y="1544"/>
                  <a:pt x="49768" y="1588"/>
                </a:cubicBezTo>
                <a:cubicBezTo>
                  <a:pt x="49760" y="1628"/>
                  <a:pt x="49866" y="1591"/>
                  <a:pt x="49886" y="1611"/>
                </a:cubicBezTo>
                <a:cubicBezTo>
                  <a:pt x="49916" y="1638"/>
                  <a:pt x="49895" y="1609"/>
                  <a:pt x="50002" y="1611"/>
                </a:cubicBezTo>
                <a:cubicBezTo>
                  <a:pt x="50002" y="1631"/>
                  <a:pt x="49967" y="1627"/>
                  <a:pt x="49944" y="1631"/>
                </a:cubicBezTo>
                <a:cubicBezTo>
                  <a:pt x="49926" y="1679"/>
                  <a:pt x="50028" y="1702"/>
                  <a:pt x="49915" y="1697"/>
                </a:cubicBezTo>
                <a:cubicBezTo>
                  <a:pt x="49927" y="1753"/>
                  <a:pt x="50049" y="1715"/>
                  <a:pt x="50002" y="1654"/>
                </a:cubicBezTo>
                <a:cubicBezTo>
                  <a:pt x="50026" y="1673"/>
                  <a:pt x="50083" y="1668"/>
                  <a:pt x="50090" y="1697"/>
                </a:cubicBezTo>
                <a:cubicBezTo>
                  <a:pt x="50109" y="1681"/>
                  <a:pt x="50129" y="1669"/>
                  <a:pt x="50149" y="1654"/>
                </a:cubicBezTo>
                <a:cubicBezTo>
                  <a:pt x="50170" y="1640"/>
                  <a:pt x="50206" y="1638"/>
                  <a:pt x="50208" y="1611"/>
                </a:cubicBezTo>
                <a:cubicBezTo>
                  <a:pt x="50231" y="1616"/>
                  <a:pt x="50237" y="1630"/>
                  <a:pt x="50267" y="1631"/>
                </a:cubicBezTo>
                <a:cubicBezTo>
                  <a:pt x="50294" y="1634"/>
                  <a:pt x="50329" y="1611"/>
                  <a:pt x="50324" y="1611"/>
                </a:cubicBezTo>
                <a:cubicBezTo>
                  <a:pt x="50368" y="1616"/>
                  <a:pt x="50375" y="1663"/>
                  <a:pt x="50443" y="1654"/>
                </a:cubicBezTo>
                <a:cubicBezTo>
                  <a:pt x="50476" y="1651"/>
                  <a:pt x="50467" y="1614"/>
                  <a:pt x="50472" y="1588"/>
                </a:cubicBezTo>
                <a:cubicBezTo>
                  <a:pt x="50499" y="1604"/>
                  <a:pt x="50516" y="1628"/>
                  <a:pt x="50530" y="1654"/>
                </a:cubicBezTo>
                <a:cubicBezTo>
                  <a:pt x="50662" y="1646"/>
                  <a:pt x="50763" y="1614"/>
                  <a:pt x="50765" y="1742"/>
                </a:cubicBezTo>
                <a:cubicBezTo>
                  <a:pt x="50700" y="1754"/>
                  <a:pt x="50723" y="1700"/>
                  <a:pt x="50677" y="1697"/>
                </a:cubicBezTo>
                <a:cubicBezTo>
                  <a:pt x="50631" y="1693"/>
                  <a:pt x="50667" y="1748"/>
                  <a:pt x="50647" y="1764"/>
                </a:cubicBezTo>
                <a:cubicBezTo>
                  <a:pt x="50640" y="1769"/>
                  <a:pt x="50587" y="1732"/>
                  <a:pt x="50530" y="1764"/>
                </a:cubicBezTo>
                <a:cubicBezTo>
                  <a:pt x="50432" y="1784"/>
                  <a:pt x="50527" y="1813"/>
                  <a:pt x="50472" y="1852"/>
                </a:cubicBezTo>
                <a:cubicBezTo>
                  <a:pt x="50341" y="1835"/>
                  <a:pt x="50296" y="1882"/>
                  <a:pt x="50178" y="1874"/>
                </a:cubicBezTo>
                <a:cubicBezTo>
                  <a:pt x="50200" y="1853"/>
                  <a:pt x="50232" y="1841"/>
                  <a:pt x="50267" y="1830"/>
                </a:cubicBezTo>
                <a:cubicBezTo>
                  <a:pt x="50259" y="1806"/>
                  <a:pt x="50208" y="1815"/>
                  <a:pt x="50208" y="1786"/>
                </a:cubicBezTo>
                <a:cubicBezTo>
                  <a:pt x="50183" y="1801"/>
                  <a:pt x="50109" y="1790"/>
                  <a:pt x="50090" y="1808"/>
                </a:cubicBezTo>
                <a:cubicBezTo>
                  <a:pt x="50089" y="1810"/>
                  <a:pt x="50093" y="1829"/>
                  <a:pt x="50090" y="1830"/>
                </a:cubicBezTo>
                <a:cubicBezTo>
                  <a:pt x="50054" y="1838"/>
                  <a:pt x="49950" y="1801"/>
                  <a:pt x="49974" y="1874"/>
                </a:cubicBezTo>
                <a:cubicBezTo>
                  <a:pt x="49882" y="1885"/>
                  <a:pt x="49897" y="1814"/>
                  <a:pt x="49827" y="1808"/>
                </a:cubicBezTo>
                <a:cubicBezTo>
                  <a:pt x="49718" y="1810"/>
                  <a:pt x="49743" y="1832"/>
                  <a:pt x="49652" y="1808"/>
                </a:cubicBezTo>
                <a:cubicBezTo>
                  <a:pt x="49661" y="1779"/>
                  <a:pt x="49703" y="1774"/>
                  <a:pt x="49709" y="1742"/>
                </a:cubicBezTo>
                <a:cubicBezTo>
                  <a:pt x="49700" y="1695"/>
                  <a:pt x="49619" y="1774"/>
                  <a:pt x="49592" y="1786"/>
                </a:cubicBezTo>
                <a:cubicBezTo>
                  <a:pt x="49614" y="1895"/>
                  <a:pt x="49741" y="1825"/>
                  <a:pt x="49856" y="1830"/>
                </a:cubicBezTo>
                <a:cubicBezTo>
                  <a:pt x="49882" y="1901"/>
                  <a:pt x="49760" y="1861"/>
                  <a:pt x="49738" y="1896"/>
                </a:cubicBezTo>
                <a:cubicBezTo>
                  <a:pt x="49742" y="1948"/>
                  <a:pt x="49809" y="1894"/>
                  <a:pt x="49856" y="1896"/>
                </a:cubicBezTo>
                <a:cubicBezTo>
                  <a:pt x="49908" y="1898"/>
                  <a:pt x="49918" y="1919"/>
                  <a:pt x="49974" y="1918"/>
                </a:cubicBezTo>
                <a:cubicBezTo>
                  <a:pt x="49967" y="1950"/>
                  <a:pt x="49886" y="1926"/>
                  <a:pt x="49886" y="1963"/>
                </a:cubicBezTo>
                <a:cubicBezTo>
                  <a:pt x="49862" y="1960"/>
                  <a:pt x="49856" y="1937"/>
                  <a:pt x="49827" y="1940"/>
                </a:cubicBezTo>
                <a:cubicBezTo>
                  <a:pt x="49812" y="1942"/>
                  <a:pt x="49789" y="1961"/>
                  <a:pt x="49798" y="1963"/>
                </a:cubicBezTo>
                <a:cubicBezTo>
                  <a:pt x="49825" y="1964"/>
                  <a:pt x="49577" y="1901"/>
                  <a:pt x="49534" y="1940"/>
                </a:cubicBezTo>
                <a:cubicBezTo>
                  <a:pt x="49504" y="1968"/>
                  <a:pt x="49520" y="1937"/>
                  <a:pt x="49475" y="1940"/>
                </a:cubicBezTo>
                <a:cubicBezTo>
                  <a:pt x="49453" y="1942"/>
                  <a:pt x="49444" y="1959"/>
                  <a:pt x="49416" y="1963"/>
                </a:cubicBezTo>
                <a:cubicBezTo>
                  <a:pt x="49359" y="1969"/>
                  <a:pt x="49257" y="1937"/>
                  <a:pt x="49211" y="1984"/>
                </a:cubicBezTo>
                <a:cubicBezTo>
                  <a:pt x="49143" y="1985"/>
                  <a:pt x="49125" y="1946"/>
                  <a:pt x="49035" y="1963"/>
                </a:cubicBezTo>
                <a:cubicBezTo>
                  <a:pt x="49020" y="1946"/>
                  <a:pt x="49116" y="1931"/>
                  <a:pt x="49124" y="1940"/>
                </a:cubicBezTo>
                <a:cubicBezTo>
                  <a:pt x="49090" y="1901"/>
                  <a:pt x="49010" y="1945"/>
                  <a:pt x="48947" y="1918"/>
                </a:cubicBezTo>
                <a:cubicBezTo>
                  <a:pt x="48944" y="1916"/>
                  <a:pt x="48950" y="1874"/>
                  <a:pt x="48947" y="1874"/>
                </a:cubicBezTo>
                <a:cubicBezTo>
                  <a:pt x="48897" y="1873"/>
                  <a:pt x="48890" y="1945"/>
                  <a:pt x="48772" y="1918"/>
                </a:cubicBezTo>
                <a:cubicBezTo>
                  <a:pt x="48773" y="1897"/>
                  <a:pt x="48808" y="1901"/>
                  <a:pt x="48830" y="1896"/>
                </a:cubicBezTo>
                <a:cubicBezTo>
                  <a:pt x="48814" y="1864"/>
                  <a:pt x="48785" y="1843"/>
                  <a:pt x="48743" y="1830"/>
                </a:cubicBezTo>
                <a:cubicBezTo>
                  <a:pt x="48708" y="1834"/>
                  <a:pt x="48717" y="1870"/>
                  <a:pt x="48713" y="1896"/>
                </a:cubicBezTo>
                <a:cubicBezTo>
                  <a:pt x="48638" y="1894"/>
                  <a:pt x="48683" y="1802"/>
                  <a:pt x="48567" y="1830"/>
                </a:cubicBezTo>
                <a:cubicBezTo>
                  <a:pt x="48552" y="1877"/>
                  <a:pt x="48609" y="1872"/>
                  <a:pt x="48654" y="1874"/>
                </a:cubicBezTo>
                <a:cubicBezTo>
                  <a:pt x="48648" y="1898"/>
                  <a:pt x="48597" y="1889"/>
                  <a:pt x="48596" y="1918"/>
                </a:cubicBezTo>
                <a:cubicBezTo>
                  <a:pt x="48595" y="1940"/>
                  <a:pt x="48560" y="1936"/>
                  <a:pt x="48537" y="1940"/>
                </a:cubicBezTo>
                <a:cubicBezTo>
                  <a:pt x="48532" y="1921"/>
                  <a:pt x="48549" y="1919"/>
                  <a:pt x="48567" y="1918"/>
                </a:cubicBezTo>
                <a:cubicBezTo>
                  <a:pt x="48557" y="1869"/>
                  <a:pt x="48537" y="1931"/>
                  <a:pt x="48450" y="1918"/>
                </a:cubicBezTo>
                <a:cubicBezTo>
                  <a:pt x="48435" y="1916"/>
                  <a:pt x="48430" y="1877"/>
                  <a:pt x="48420" y="1874"/>
                </a:cubicBezTo>
                <a:cubicBezTo>
                  <a:pt x="48397" y="1867"/>
                  <a:pt x="48268" y="1895"/>
                  <a:pt x="48244" y="1874"/>
                </a:cubicBezTo>
                <a:cubicBezTo>
                  <a:pt x="48185" y="1819"/>
                  <a:pt x="48188" y="1901"/>
                  <a:pt x="48068" y="1874"/>
                </a:cubicBezTo>
                <a:cubicBezTo>
                  <a:pt x="48022" y="1864"/>
                  <a:pt x="47967" y="1865"/>
                  <a:pt x="47834" y="1874"/>
                </a:cubicBezTo>
                <a:cubicBezTo>
                  <a:pt x="47825" y="1874"/>
                  <a:pt x="47780" y="1870"/>
                  <a:pt x="47775" y="1874"/>
                </a:cubicBezTo>
                <a:cubicBezTo>
                  <a:pt x="47751" y="1897"/>
                  <a:pt x="47758" y="1880"/>
                  <a:pt x="47716" y="1874"/>
                </a:cubicBezTo>
                <a:cubicBezTo>
                  <a:pt x="47543" y="1847"/>
                  <a:pt x="47366" y="1914"/>
                  <a:pt x="47189" y="1896"/>
                </a:cubicBezTo>
                <a:cubicBezTo>
                  <a:pt x="47190" y="1839"/>
                  <a:pt x="47167" y="1870"/>
                  <a:pt x="47130" y="1874"/>
                </a:cubicBezTo>
                <a:cubicBezTo>
                  <a:pt x="47081" y="1879"/>
                  <a:pt x="47080" y="1850"/>
                  <a:pt x="47043" y="1852"/>
                </a:cubicBezTo>
                <a:cubicBezTo>
                  <a:pt x="46990" y="1854"/>
                  <a:pt x="46980" y="1876"/>
                  <a:pt x="46925" y="1874"/>
                </a:cubicBezTo>
                <a:cubicBezTo>
                  <a:pt x="46930" y="1874"/>
                  <a:pt x="46913" y="1853"/>
                  <a:pt x="46896" y="1852"/>
                </a:cubicBezTo>
                <a:cubicBezTo>
                  <a:pt x="46888" y="1852"/>
                  <a:pt x="46874" y="1855"/>
                  <a:pt x="46866" y="1852"/>
                </a:cubicBezTo>
                <a:cubicBezTo>
                  <a:pt x="46826" y="1840"/>
                  <a:pt x="46774" y="1828"/>
                  <a:pt x="46720" y="1874"/>
                </a:cubicBezTo>
                <a:cubicBezTo>
                  <a:pt x="46676" y="1834"/>
                  <a:pt x="46692" y="1838"/>
                  <a:pt x="46573" y="1852"/>
                </a:cubicBezTo>
                <a:cubicBezTo>
                  <a:pt x="46576" y="1821"/>
                  <a:pt x="46579" y="1790"/>
                  <a:pt x="46544" y="1786"/>
                </a:cubicBezTo>
                <a:cubicBezTo>
                  <a:pt x="46480" y="1783"/>
                  <a:pt x="46531" y="1864"/>
                  <a:pt x="46515" y="1896"/>
                </a:cubicBezTo>
                <a:cubicBezTo>
                  <a:pt x="46487" y="1895"/>
                  <a:pt x="46492" y="1869"/>
                  <a:pt x="46486" y="1852"/>
                </a:cubicBezTo>
                <a:cubicBezTo>
                  <a:pt x="46396" y="1849"/>
                  <a:pt x="46354" y="1930"/>
                  <a:pt x="46280" y="1874"/>
                </a:cubicBezTo>
                <a:cubicBezTo>
                  <a:pt x="46246" y="1864"/>
                  <a:pt x="46265" y="1914"/>
                  <a:pt x="46251" y="1918"/>
                </a:cubicBezTo>
                <a:cubicBezTo>
                  <a:pt x="46221" y="1927"/>
                  <a:pt x="46126" y="1901"/>
                  <a:pt x="46104" y="1918"/>
                </a:cubicBezTo>
                <a:cubicBezTo>
                  <a:pt x="46104" y="1919"/>
                  <a:pt x="46062" y="1955"/>
                  <a:pt x="46045" y="1940"/>
                </a:cubicBezTo>
                <a:cubicBezTo>
                  <a:pt x="46020" y="1916"/>
                  <a:pt x="46030" y="1936"/>
                  <a:pt x="45987" y="1940"/>
                </a:cubicBezTo>
                <a:cubicBezTo>
                  <a:pt x="45869" y="1952"/>
                  <a:pt x="45716" y="1931"/>
                  <a:pt x="45577" y="1940"/>
                </a:cubicBezTo>
                <a:cubicBezTo>
                  <a:pt x="45566" y="1903"/>
                  <a:pt x="45600" y="1898"/>
                  <a:pt x="45635" y="1896"/>
                </a:cubicBezTo>
                <a:cubicBezTo>
                  <a:pt x="45608" y="1836"/>
                  <a:pt x="45544" y="1927"/>
                  <a:pt x="45460" y="1896"/>
                </a:cubicBezTo>
                <a:cubicBezTo>
                  <a:pt x="45460" y="1918"/>
                  <a:pt x="45495" y="1913"/>
                  <a:pt x="45518" y="1918"/>
                </a:cubicBezTo>
                <a:cubicBezTo>
                  <a:pt x="45541" y="1985"/>
                  <a:pt x="45323" y="1904"/>
                  <a:pt x="45284" y="1940"/>
                </a:cubicBezTo>
                <a:cubicBezTo>
                  <a:pt x="45257" y="1964"/>
                  <a:pt x="45269" y="1944"/>
                  <a:pt x="45225" y="1940"/>
                </a:cubicBezTo>
                <a:cubicBezTo>
                  <a:pt x="45199" y="1957"/>
                  <a:pt x="45159" y="1964"/>
                  <a:pt x="45108" y="1963"/>
                </a:cubicBezTo>
                <a:cubicBezTo>
                  <a:pt x="45031" y="1955"/>
                  <a:pt x="45084" y="2048"/>
                  <a:pt x="44991" y="2029"/>
                </a:cubicBezTo>
                <a:cubicBezTo>
                  <a:pt x="45020" y="1962"/>
                  <a:pt x="44926" y="1990"/>
                  <a:pt x="44873" y="1984"/>
                </a:cubicBezTo>
                <a:cubicBezTo>
                  <a:pt x="44811" y="2011"/>
                  <a:pt x="44837" y="2103"/>
                  <a:pt x="44698" y="2072"/>
                </a:cubicBezTo>
                <a:cubicBezTo>
                  <a:pt x="44700" y="2016"/>
                  <a:pt x="44812" y="2041"/>
                  <a:pt x="44815" y="1984"/>
                </a:cubicBezTo>
                <a:cubicBezTo>
                  <a:pt x="44739" y="1907"/>
                  <a:pt x="44727" y="2063"/>
                  <a:pt x="44639" y="2050"/>
                </a:cubicBezTo>
                <a:cubicBezTo>
                  <a:pt x="44710" y="2002"/>
                  <a:pt x="44601" y="1955"/>
                  <a:pt x="44580" y="1984"/>
                </a:cubicBezTo>
                <a:cubicBezTo>
                  <a:pt x="44598" y="1958"/>
                  <a:pt x="44647" y="1963"/>
                  <a:pt x="44698" y="1963"/>
                </a:cubicBezTo>
                <a:cubicBezTo>
                  <a:pt x="44695" y="1906"/>
                  <a:pt x="44589" y="1927"/>
                  <a:pt x="44551" y="1896"/>
                </a:cubicBezTo>
                <a:cubicBezTo>
                  <a:pt x="44465" y="1915"/>
                  <a:pt x="44569" y="1967"/>
                  <a:pt x="44551" y="2006"/>
                </a:cubicBezTo>
                <a:cubicBezTo>
                  <a:pt x="44523" y="2007"/>
                  <a:pt x="44528" y="2033"/>
                  <a:pt x="44522" y="2050"/>
                </a:cubicBezTo>
                <a:cubicBezTo>
                  <a:pt x="44463" y="2014"/>
                  <a:pt x="44485" y="2052"/>
                  <a:pt x="44404" y="2050"/>
                </a:cubicBezTo>
                <a:cubicBezTo>
                  <a:pt x="44426" y="2030"/>
                  <a:pt x="44458" y="2017"/>
                  <a:pt x="44492" y="2006"/>
                </a:cubicBezTo>
                <a:cubicBezTo>
                  <a:pt x="44466" y="1946"/>
                  <a:pt x="44373" y="2057"/>
                  <a:pt x="44404" y="1940"/>
                </a:cubicBezTo>
                <a:cubicBezTo>
                  <a:pt x="44369" y="1934"/>
                  <a:pt x="44391" y="1975"/>
                  <a:pt x="44375" y="1984"/>
                </a:cubicBezTo>
                <a:cubicBezTo>
                  <a:pt x="44319" y="2017"/>
                  <a:pt x="44222" y="1993"/>
                  <a:pt x="44170" y="1984"/>
                </a:cubicBezTo>
                <a:cubicBezTo>
                  <a:pt x="44172" y="1985"/>
                  <a:pt x="44202" y="1948"/>
                  <a:pt x="44199" y="1940"/>
                </a:cubicBezTo>
                <a:cubicBezTo>
                  <a:pt x="44185" y="1900"/>
                  <a:pt x="44122" y="1950"/>
                  <a:pt x="44112" y="1940"/>
                </a:cubicBezTo>
                <a:cubicBezTo>
                  <a:pt x="44085" y="1916"/>
                  <a:pt x="44095" y="1937"/>
                  <a:pt x="44053" y="1940"/>
                </a:cubicBezTo>
                <a:cubicBezTo>
                  <a:pt x="44058" y="1965"/>
                  <a:pt x="44106" y="1958"/>
                  <a:pt x="44141" y="1963"/>
                </a:cubicBezTo>
                <a:cubicBezTo>
                  <a:pt x="44070" y="2026"/>
                  <a:pt x="43907" y="2000"/>
                  <a:pt x="43848" y="1940"/>
                </a:cubicBezTo>
                <a:cubicBezTo>
                  <a:pt x="43814" y="1945"/>
                  <a:pt x="43832" y="1963"/>
                  <a:pt x="43848" y="1963"/>
                </a:cubicBezTo>
                <a:cubicBezTo>
                  <a:pt x="43826" y="1982"/>
                  <a:pt x="43794" y="1995"/>
                  <a:pt x="43760" y="2006"/>
                </a:cubicBezTo>
                <a:cubicBezTo>
                  <a:pt x="43760" y="2029"/>
                  <a:pt x="43760" y="2050"/>
                  <a:pt x="43760" y="2072"/>
                </a:cubicBezTo>
                <a:cubicBezTo>
                  <a:pt x="43731" y="2072"/>
                  <a:pt x="43737" y="2045"/>
                  <a:pt x="43731" y="2029"/>
                </a:cubicBezTo>
                <a:cubicBezTo>
                  <a:pt x="43702" y="2006"/>
                  <a:pt x="43672" y="1984"/>
                  <a:pt x="43642" y="1963"/>
                </a:cubicBezTo>
                <a:cubicBezTo>
                  <a:pt x="43548" y="1935"/>
                  <a:pt x="43620" y="2033"/>
                  <a:pt x="43526" y="2006"/>
                </a:cubicBezTo>
                <a:cubicBezTo>
                  <a:pt x="43531" y="1988"/>
                  <a:pt x="43555" y="1985"/>
                  <a:pt x="43555" y="1963"/>
                </a:cubicBezTo>
                <a:cubicBezTo>
                  <a:pt x="43549" y="1937"/>
                  <a:pt x="43501" y="1943"/>
                  <a:pt x="43466" y="1940"/>
                </a:cubicBezTo>
                <a:cubicBezTo>
                  <a:pt x="43379" y="1955"/>
                  <a:pt x="43495" y="1987"/>
                  <a:pt x="43466" y="2029"/>
                </a:cubicBezTo>
                <a:cubicBezTo>
                  <a:pt x="43386" y="2044"/>
                  <a:pt x="43408" y="1985"/>
                  <a:pt x="43349" y="1984"/>
                </a:cubicBezTo>
                <a:cubicBezTo>
                  <a:pt x="43360" y="1906"/>
                  <a:pt x="43428" y="1904"/>
                  <a:pt x="43379" y="1830"/>
                </a:cubicBezTo>
                <a:cubicBezTo>
                  <a:pt x="43493" y="1817"/>
                  <a:pt x="43549" y="1849"/>
                  <a:pt x="43613" y="1874"/>
                </a:cubicBezTo>
                <a:cubicBezTo>
                  <a:pt x="43649" y="1864"/>
                  <a:pt x="43674" y="1846"/>
                  <a:pt x="43672" y="1808"/>
                </a:cubicBezTo>
                <a:cubicBezTo>
                  <a:pt x="43659" y="1775"/>
                  <a:pt x="43634" y="1817"/>
                  <a:pt x="43584" y="1808"/>
                </a:cubicBezTo>
                <a:cubicBezTo>
                  <a:pt x="43583" y="1699"/>
                  <a:pt x="43549" y="1678"/>
                  <a:pt x="43584" y="1611"/>
                </a:cubicBezTo>
                <a:cubicBezTo>
                  <a:pt x="43555" y="1611"/>
                  <a:pt x="43526" y="1611"/>
                  <a:pt x="43496" y="1611"/>
                </a:cubicBezTo>
                <a:cubicBezTo>
                  <a:pt x="43417" y="1594"/>
                  <a:pt x="43517" y="1714"/>
                  <a:pt x="43437" y="1697"/>
                </a:cubicBezTo>
                <a:cubicBezTo>
                  <a:pt x="43442" y="1724"/>
                  <a:pt x="43491" y="1717"/>
                  <a:pt x="43526" y="1720"/>
                </a:cubicBezTo>
                <a:cubicBezTo>
                  <a:pt x="43520" y="1745"/>
                  <a:pt x="43531" y="1759"/>
                  <a:pt x="43555" y="1764"/>
                </a:cubicBezTo>
                <a:cubicBezTo>
                  <a:pt x="43544" y="1795"/>
                  <a:pt x="43503" y="1766"/>
                  <a:pt x="43496" y="1742"/>
                </a:cubicBezTo>
                <a:cubicBezTo>
                  <a:pt x="43428" y="1735"/>
                  <a:pt x="43463" y="1805"/>
                  <a:pt x="43408" y="1808"/>
                </a:cubicBezTo>
                <a:cubicBezTo>
                  <a:pt x="43333" y="1809"/>
                  <a:pt x="43373" y="1792"/>
                  <a:pt x="43379" y="1764"/>
                </a:cubicBezTo>
                <a:cubicBezTo>
                  <a:pt x="43294" y="1750"/>
                  <a:pt x="43359" y="1838"/>
                  <a:pt x="43349" y="1874"/>
                </a:cubicBezTo>
                <a:cubicBezTo>
                  <a:pt x="43348" y="1877"/>
                  <a:pt x="43322" y="1877"/>
                  <a:pt x="43319" y="1896"/>
                </a:cubicBezTo>
                <a:cubicBezTo>
                  <a:pt x="43319" y="1902"/>
                  <a:pt x="43323" y="1913"/>
                  <a:pt x="43319" y="1918"/>
                </a:cubicBezTo>
                <a:cubicBezTo>
                  <a:pt x="43304" y="1948"/>
                  <a:pt x="43304" y="1991"/>
                  <a:pt x="43291" y="2029"/>
                </a:cubicBezTo>
                <a:cubicBezTo>
                  <a:pt x="43245" y="2033"/>
                  <a:pt x="43281" y="1977"/>
                  <a:pt x="43262" y="1963"/>
                </a:cubicBezTo>
                <a:cubicBezTo>
                  <a:pt x="43259" y="1960"/>
                  <a:pt x="43212" y="1955"/>
                  <a:pt x="43232" y="1940"/>
                </a:cubicBezTo>
                <a:cubicBezTo>
                  <a:pt x="43251" y="1927"/>
                  <a:pt x="43254" y="1921"/>
                  <a:pt x="43232" y="1896"/>
                </a:cubicBezTo>
                <a:cubicBezTo>
                  <a:pt x="43196" y="1853"/>
                  <a:pt x="43249" y="1871"/>
                  <a:pt x="43232" y="1786"/>
                </a:cubicBezTo>
                <a:cubicBezTo>
                  <a:pt x="43231" y="1780"/>
                  <a:pt x="43239" y="1745"/>
                  <a:pt x="43232" y="1742"/>
                </a:cubicBezTo>
                <a:cubicBezTo>
                  <a:pt x="43236" y="1745"/>
                  <a:pt x="43148" y="1676"/>
                  <a:pt x="43203" y="1654"/>
                </a:cubicBezTo>
                <a:cubicBezTo>
                  <a:pt x="43178" y="1621"/>
                  <a:pt x="43129" y="1607"/>
                  <a:pt x="43056" y="1611"/>
                </a:cubicBezTo>
                <a:cubicBezTo>
                  <a:pt x="43042" y="1646"/>
                  <a:pt x="43126" y="1693"/>
                  <a:pt x="43086" y="1720"/>
                </a:cubicBezTo>
                <a:cubicBezTo>
                  <a:pt x="43088" y="1718"/>
                  <a:pt x="43027" y="1697"/>
                  <a:pt x="43027" y="1697"/>
                </a:cubicBezTo>
                <a:cubicBezTo>
                  <a:pt x="43037" y="1754"/>
                  <a:pt x="43138" y="1730"/>
                  <a:pt x="43086" y="1808"/>
                </a:cubicBezTo>
                <a:cubicBezTo>
                  <a:pt x="43090" y="1834"/>
                  <a:pt x="43139" y="1826"/>
                  <a:pt x="43174" y="1830"/>
                </a:cubicBezTo>
                <a:cubicBezTo>
                  <a:pt x="43194" y="1919"/>
                  <a:pt x="43146" y="1955"/>
                  <a:pt x="43144" y="2029"/>
                </a:cubicBezTo>
                <a:cubicBezTo>
                  <a:pt x="43094" y="2036"/>
                  <a:pt x="43089" y="2011"/>
                  <a:pt x="43086" y="1984"/>
                </a:cubicBezTo>
                <a:cubicBezTo>
                  <a:pt x="43050" y="1976"/>
                  <a:pt x="43071" y="2023"/>
                  <a:pt x="43056" y="2029"/>
                </a:cubicBezTo>
                <a:cubicBezTo>
                  <a:pt x="42999" y="2052"/>
                  <a:pt x="42854" y="2020"/>
                  <a:pt x="42822" y="2006"/>
                </a:cubicBezTo>
                <a:cubicBezTo>
                  <a:pt x="42740" y="2028"/>
                  <a:pt x="42864" y="2065"/>
                  <a:pt x="42792" y="2094"/>
                </a:cubicBezTo>
                <a:cubicBezTo>
                  <a:pt x="42746" y="2096"/>
                  <a:pt x="42681" y="2084"/>
                  <a:pt x="42676" y="2116"/>
                </a:cubicBezTo>
                <a:cubicBezTo>
                  <a:pt x="42633" y="2106"/>
                  <a:pt x="42678" y="2098"/>
                  <a:pt x="42676" y="2072"/>
                </a:cubicBezTo>
                <a:cubicBezTo>
                  <a:pt x="42671" y="2023"/>
                  <a:pt x="42602" y="2101"/>
                  <a:pt x="42528" y="2072"/>
                </a:cubicBezTo>
                <a:cubicBezTo>
                  <a:pt x="42528" y="2045"/>
                  <a:pt x="42488" y="2044"/>
                  <a:pt x="42470" y="2029"/>
                </a:cubicBezTo>
                <a:cubicBezTo>
                  <a:pt x="42461" y="2020"/>
                  <a:pt x="42480" y="1991"/>
                  <a:pt x="42470" y="1984"/>
                </a:cubicBezTo>
                <a:cubicBezTo>
                  <a:pt x="42427" y="1952"/>
                  <a:pt x="42404" y="2003"/>
                  <a:pt x="42440" y="1918"/>
                </a:cubicBezTo>
                <a:cubicBezTo>
                  <a:pt x="42407" y="1907"/>
                  <a:pt x="42424" y="1960"/>
                  <a:pt x="42411" y="1963"/>
                </a:cubicBezTo>
                <a:cubicBezTo>
                  <a:pt x="42345" y="1978"/>
                  <a:pt x="42255" y="1901"/>
                  <a:pt x="42265" y="2006"/>
                </a:cubicBezTo>
                <a:cubicBezTo>
                  <a:pt x="42266" y="2072"/>
                  <a:pt x="42483" y="1975"/>
                  <a:pt x="42440" y="2072"/>
                </a:cubicBezTo>
                <a:cubicBezTo>
                  <a:pt x="42407" y="2054"/>
                  <a:pt x="42362" y="2044"/>
                  <a:pt x="42294" y="2050"/>
                </a:cubicBezTo>
                <a:cubicBezTo>
                  <a:pt x="42267" y="2066"/>
                  <a:pt x="42250" y="2090"/>
                  <a:pt x="42236" y="2116"/>
                </a:cubicBezTo>
                <a:cubicBezTo>
                  <a:pt x="42180" y="2114"/>
                  <a:pt x="42216" y="2044"/>
                  <a:pt x="42147" y="2050"/>
                </a:cubicBezTo>
                <a:cubicBezTo>
                  <a:pt x="42070" y="2044"/>
                  <a:pt x="42073" y="2096"/>
                  <a:pt x="42060" y="2138"/>
                </a:cubicBezTo>
                <a:cubicBezTo>
                  <a:pt x="42036" y="2133"/>
                  <a:pt x="42031" y="2116"/>
                  <a:pt x="42001" y="2116"/>
                </a:cubicBezTo>
                <a:cubicBezTo>
                  <a:pt x="42002" y="2094"/>
                  <a:pt x="42036" y="2099"/>
                  <a:pt x="42060" y="2094"/>
                </a:cubicBezTo>
                <a:cubicBezTo>
                  <a:pt x="42060" y="2072"/>
                  <a:pt x="42023" y="2079"/>
                  <a:pt x="42001" y="2072"/>
                </a:cubicBezTo>
                <a:cubicBezTo>
                  <a:pt x="41978" y="2066"/>
                  <a:pt x="41951" y="2044"/>
                  <a:pt x="41913" y="2050"/>
                </a:cubicBezTo>
                <a:cubicBezTo>
                  <a:pt x="41900" y="2052"/>
                  <a:pt x="41877" y="2072"/>
                  <a:pt x="41883" y="2072"/>
                </a:cubicBezTo>
                <a:cubicBezTo>
                  <a:pt x="41854" y="2073"/>
                  <a:pt x="41740" y="2021"/>
                  <a:pt x="41707" y="2094"/>
                </a:cubicBezTo>
                <a:cubicBezTo>
                  <a:pt x="41728" y="2114"/>
                  <a:pt x="41825" y="2116"/>
                  <a:pt x="41942" y="2116"/>
                </a:cubicBezTo>
                <a:cubicBezTo>
                  <a:pt x="42032" y="2150"/>
                  <a:pt x="41816" y="2136"/>
                  <a:pt x="41767" y="2138"/>
                </a:cubicBezTo>
                <a:cubicBezTo>
                  <a:pt x="41819" y="2180"/>
                  <a:pt x="41901" y="2159"/>
                  <a:pt x="42001" y="2161"/>
                </a:cubicBezTo>
                <a:cubicBezTo>
                  <a:pt x="42083" y="2161"/>
                  <a:pt x="42190" y="2159"/>
                  <a:pt x="42265" y="2161"/>
                </a:cubicBezTo>
                <a:cubicBezTo>
                  <a:pt x="42312" y="2223"/>
                  <a:pt x="42020" y="2222"/>
                  <a:pt x="42001" y="2204"/>
                </a:cubicBezTo>
                <a:cubicBezTo>
                  <a:pt x="41976" y="2181"/>
                  <a:pt x="41988" y="2199"/>
                  <a:pt x="41883" y="2204"/>
                </a:cubicBezTo>
                <a:cubicBezTo>
                  <a:pt x="41845" y="2206"/>
                  <a:pt x="41805" y="2202"/>
                  <a:pt x="41767" y="2204"/>
                </a:cubicBezTo>
                <a:cubicBezTo>
                  <a:pt x="41739" y="2165"/>
                  <a:pt x="41619" y="2082"/>
                  <a:pt x="41707" y="2029"/>
                </a:cubicBezTo>
                <a:cubicBezTo>
                  <a:pt x="41663" y="1976"/>
                  <a:pt x="41611" y="1853"/>
                  <a:pt x="41650" y="1808"/>
                </a:cubicBezTo>
                <a:cubicBezTo>
                  <a:pt x="41588" y="1799"/>
                  <a:pt x="41572" y="1823"/>
                  <a:pt x="41532" y="1830"/>
                </a:cubicBezTo>
                <a:cubicBezTo>
                  <a:pt x="41590" y="1876"/>
                  <a:pt x="41590" y="1850"/>
                  <a:pt x="41532" y="1896"/>
                </a:cubicBezTo>
                <a:cubicBezTo>
                  <a:pt x="41537" y="1922"/>
                  <a:pt x="41586" y="1915"/>
                  <a:pt x="41620" y="1918"/>
                </a:cubicBezTo>
                <a:cubicBezTo>
                  <a:pt x="41615" y="1945"/>
                  <a:pt x="41610" y="1967"/>
                  <a:pt x="41590" y="1984"/>
                </a:cubicBezTo>
                <a:cubicBezTo>
                  <a:pt x="41532" y="2035"/>
                  <a:pt x="41551" y="1972"/>
                  <a:pt x="41474" y="1963"/>
                </a:cubicBezTo>
                <a:cubicBezTo>
                  <a:pt x="41456" y="1960"/>
                  <a:pt x="41330" y="2007"/>
                  <a:pt x="41239" y="1984"/>
                </a:cubicBezTo>
                <a:cubicBezTo>
                  <a:pt x="41254" y="2002"/>
                  <a:pt x="41270" y="2020"/>
                  <a:pt x="41268" y="2050"/>
                </a:cubicBezTo>
                <a:cubicBezTo>
                  <a:pt x="41359" y="2067"/>
                  <a:pt x="41325" y="1990"/>
                  <a:pt x="41415" y="2006"/>
                </a:cubicBezTo>
                <a:cubicBezTo>
                  <a:pt x="41420" y="2109"/>
                  <a:pt x="41194" y="2072"/>
                  <a:pt x="41092" y="2072"/>
                </a:cubicBezTo>
                <a:cubicBezTo>
                  <a:pt x="41072" y="2072"/>
                  <a:pt x="40976" y="2121"/>
                  <a:pt x="40946" y="2094"/>
                </a:cubicBezTo>
                <a:cubicBezTo>
                  <a:pt x="40910" y="2061"/>
                  <a:pt x="40892" y="2098"/>
                  <a:pt x="40799" y="2072"/>
                </a:cubicBezTo>
                <a:cubicBezTo>
                  <a:pt x="40782" y="2067"/>
                  <a:pt x="40735" y="1964"/>
                  <a:pt x="40682" y="2029"/>
                </a:cubicBezTo>
                <a:cubicBezTo>
                  <a:pt x="40683" y="2049"/>
                  <a:pt x="40718" y="2045"/>
                  <a:pt x="40741" y="2050"/>
                </a:cubicBezTo>
                <a:cubicBezTo>
                  <a:pt x="40692" y="2121"/>
                  <a:pt x="40582" y="2075"/>
                  <a:pt x="40506" y="2050"/>
                </a:cubicBezTo>
                <a:cubicBezTo>
                  <a:pt x="40524" y="2030"/>
                  <a:pt x="40542" y="2011"/>
                  <a:pt x="40506" y="2006"/>
                </a:cubicBezTo>
                <a:cubicBezTo>
                  <a:pt x="40529" y="1924"/>
                  <a:pt x="40609" y="2005"/>
                  <a:pt x="40653" y="1963"/>
                </a:cubicBezTo>
                <a:cubicBezTo>
                  <a:pt x="40690" y="1874"/>
                  <a:pt x="40455" y="1878"/>
                  <a:pt x="40418" y="1918"/>
                </a:cubicBezTo>
                <a:cubicBezTo>
                  <a:pt x="40444" y="1952"/>
                  <a:pt x="40463" y="1912"/>
                  <a:pt x="40535" y="1940"/>
                </a:cubicBezTo>
                <a:cubicBezTo>
                  <a:pt x="40513" y="1969"/>
                  <a:pt x="40421" y="2057"/>
                  <a:pt x="40477" y="2072"/>
                </a:cubicBezTo>
                <a:cubicBezTo>
                  <a:pt x="40473" y="2121"/>
                  <a:pt x="40352" y="2081"/>
                  <a:pt x="40301" y="2094"/>
                </a:cubicBezTo>
                <a:cubicBezTo>
                  <a:pt x="40267" y="2098"/>
                  <a:pt x="40249" y="2090"/>
                  <a:pt x="40242" y="2072"/>
                </a:cubicBezTo>
                <a:cubicBezTo>
                  <a:pt x="40170" y="2075"/>
                  <a:pt x="40152" y="2113"/>
                  <a:pt x="40096" y="2072"/>
                </a:cubicBezTo>
                <a:cubicBezTo>
                  <a:pt x="40100" y="2047"/>
                  <a:pt x="40109" y="1986"/>
                  <a:pt x="40154" y="1984"/>
                </a:cubicBezTo>
                <a:cubicBezTo>
                  <a:pt x="40199" y="1982"/>
                  <a:pt x="40142" y="1950"/>
                  <a:pt x="40154" y="1918"/>
                </a:cubicBezTo>
                <a:cubicBezTo>
                  <a:pt x="40160" y="1904"/>
                  <a:pt x="40223" y="1903"/>
                  <a:pt x="40213" y="1874"/>
                </a:cubicBezTo>
                <a:cubicBezTo>
                  <a:pt x="40195" y="1855"/>
                  <a:pt x="40177" y="1835"/>
                  <a:pt x="40213" y="1830"/>
                </a:cubicBezTo>
                <a:cubicBezTo>
                  <a:pt x="40214" y="1798"/>
                  <a:pt x="40153" y="1820"/>
                  <a:pt x="40125" y="1808"/>
                </a:cubicBezTo>
                <a:cubicBezTo>
                  <a:pt x="40111" y="1801"/>
                  <a:pt x="40122" y="1743"/>
                  <a:pt x="40067" y="1764"/>
                </a:cubicBezTo>
                <a:cubicBezTo>
                  <a:pt x="40040" y="1770"/>
                  <a:pt x="39968" y="1846"/>
                  <a:pt x="40038" y="1852"/>
                </a:cubicBezTo>
                <a:cubicBezTo>
                  <a:pt x="40031" y="1880"/>
                  <a:pt x="39950" y="1881"/>
                  <a:pt x="39949" y="1852"/>
                </a:cubicBezTo>
                <a:cubicBezTo>
                  <a:pt x="39891" y="1889"/>
                  <a:pt x="39912" y="1850"/>
                  <a:pt x="39832" y="1852"/>
                </a:cubicBezTo>
                <a:cubicBezTo>
                  <a:pt x="39845" y="1817"/>
                  <a:pt x="39924" y="1833"/>
                  <a:pt x="39891" y="1764"/>
                </a:cubicBezTo>
                <a:cubicBezTo>
                  <a:pt x="39799" y="1760"/>
                  <a:pt x="39790" y="1820"/>
                  <a:pt x="39774" y="1874"/>
                </a:cubicBezTo>
                <a:cubicBezTo>
                  <a:pt x="39727" y="1876"/>
                  <a:pt x="39662" y="1864"/>
                  <a:pt x="39656" y="1896"/>
                </a:cubicBezTo>
                <a:cubicBezTo>
                  <a:pt x="39605" y="1891"/>
                  <a:pt x="39589" y="1858"/>
                  <a:pt x="39598" y="1808"/>
                </a:cubicBezTo>
                <a:cubicBezTo>
                  <a:pt x="39527" y="1814"/>
                  <a:pt x="39582" y="1867"/>
                  <a:pt x="39539" y="1896"/>
                </a:cubicBezTo>
                <a:cubicBezTo>
                  <a:pt x="39532" y="1901"/>
                  <a:pt x="39485" y="1890"/>
                  <a:pt x="39480" y="1896"/>
                </a:cubicBezTo>
                <a:cubicBezTo>
                  <a:pt x="39472" y="1909"/>
                  <a:pt x="39525" y="1943"/>
                  <a:pt x="39480" y="1963"/>
                </a:cubicBezTo>
                <a:cubicBezTo>
                  <a:pt x="39493" y="1994"/>
                  <a:pt x="39506" y="1960"/>
                  <a:pt x="39539" y="1963"/>
                </a:cubicBezTo>
                <a:cubicBezTo>
                  <a:pt x="39563" y="1966"/>
                  <a:pt x="39569" y="1985"/>
                  <a:pt x="39598" y="1984"/>
                </a:cubicBezTo>
                <a:cubicBezTo>
                  <a:pt x="39608" y="1946"/>
                  <a:pt x="39575" y="1943"/>
                  <a:pt x="39539" y="1940"/>
                </a:cubicBezTo>
                <a:cubicBezTo>
                  <a:pt x="39541" y="1922"/>
                  <a:pt x="39597" y="1912"/>
                  <a:pt x="39627" y="1918"/>
                </a:cubicBezTo>
                <a:cubicBezTo>
                  <a:pt x="39658" y="1925"/>
                  <a:pt x="39648" y="1961"/>
                  <a:pt x="39685" y="1963"/>
                </a:cubicBezTo>
                <a:cubicBezTo>
                  <a:pt x="39712" y="1939"/>
                  <a:pt x="39743" y="1900"/>
                  <a:pt x="39861" y="1918"/>
                </a:cubicBezTo>
                <a:cubicBezTo>
                  <a:pt x="39824" y="2005"/>
                  <a:pt x="39942" y="1975"/>
                  <a:pt x="39979" y="2006"/>
                </a:cubicBezTo>
                <a:cubicBezTo>
                  <a:pt x="39980" y="1969"/>
                  <a:pt x="39957" y="1949"/>
                  <a:pt x="39920" y="1940"/>
                </a:cubicBezTo>
                <a:cubicBezTo>
                  <a:pt x="39931" y="1914"/>
                  <a:pt x="39948" y="1935"/>
                  <a:pt x="39979" y="1940"/>
                </a:cubicBezTo>
                <a:cubicBezTo>
                  <a:pt x="39969" y="1939"/>
                  <a:pt x="39994" y="1907"/>
                  <a:pt x="40008" y="1918"/>
                </a:cubicBezTo>
                <a:cubicBezTo>
                  <a:pt x="40032" y="1936"/>
                  <a:pt x="40032" y="2049"/>
                  <a:pt x="40067" y="2094"/>
                </a:cubicBezTo>
                <a:cubicBezTo>
                  <a:pt x="40033" y="2090"/>
                  <a:pt x="40014" y="2099"/>
                  <a:pt x="40008" y="2116"/>
                </a:cubicBezTo>
                <a:cubicBezTo>
                  <a:pt x="39942" y="2101"/>
                  <a:pt x="39921" y="2049"/>
                  <a:pt x="39891" y="2006"/>
                </a:cubicBezTo>
                <a:cubicBezTo>
                  <a:pt x="39873" y="2044"/>
                  <a:pt x="39752" y="2005"/>
                  <a:pt x="39744" y="2050"/>
                </a:cubicBezTo>
                <a:cubicBezTo>
                  <a:pt x="39782" y="2093"/>
                  <a:pt x="39920" y="2003"/>
                  <a:pt x="39920" y="2116"/>
                </a:cubicBezTo>
                <a:cubicBezTo>
                  <a:pt x="39761" y="2086"/>
                  <a:pt x="39597" y="2082"/>
                  <a:pt x="39451" y="2094"/>
                </a:cubicBezTo>
                <a:cubicBezTo>
                  <a:pt x="39454" y="2063"/>
                  <a:pt x="39456" y="2032"/>
                  <a:pt x="39422" y="2029"/>
                </a:cubicBezTo>
                <a:cubicBezTo>
                  <a:pt x="39334" y="2043"/>
                  <a:pt x="39450" y="2075"/>
                  <a:pt x="39422" y="2116"/>
                </a:cubicBezTo>
                <a:cubicBezTo>
                  <a:pt x="39339" y="2036"/>
                  <a:pt x="39307" y="2131"/>
                  <a:pt x="39158" y="2116"/>
                </a:cubicBezTo>
                <a:cubicBezTo>
                  <a:pt x="39122" y="2087"/>
                  <a:pt x="39146" y="2082"/>
                  <a:pt x="39158" y="2050"/>
                </a:cubicBezTo>
                <a:cubicBezTo>
                  <a:pt x="39128" y="2050"/>
                  <a:pt x="39099" y="2050"/>
                  <a:pt x="39070" y="2050"/>
                </a:cubicBezTo>
                <a:cubicBezTo>
                  <a:pt x="39024" y="2059"/>
                  <a:pt x="39095" y="2089"/>
                  <a:pt x="39041" y="2094"/>
                </a:cubicBezTo>
                <a:cubicBezTo>
                  <a:pt x="38993" y="2101"/>
                  <a:pt x="38990" y="2074"/>
                  <a:pt x="38953" y="2072"/>
                </a:cubicBezTo>
                <a:cubicBezTo>
                  <a:pt x="38960" y="2048"/>
                  <a:pt x="39011" y="2057"/>
                  <a:pt x="39011" y="2029"/>
                </a:cubicBezTo>
                <a:cubicBezTo>
                  <a:pt x="38937" y="2031"/>
                  <a:pt x="38897" y="2060"/>
                  <a:pt x="38894" y="2116"/>
                </a:cubicBezTo>
                <a:cubicBezTo>
                  <a:pt x="38835" y="2133"/>
                  <a:pt x="38815" y="2091"/>
                  <a:pt x="38777" y="2094"/>
                </a:cubicBezTo>
                <a:cubicBezTo>
                  <a:pt x="38738" y="2098"/>
                  <a:pt x="38731" y="2136"/>
                  <a:pt x="38689" y="2138"/>
                </a:cubicBezTo>
                <a:cubicBezTo>
                  <a:pt x="38666" y="2139"/>
                  <a:pt x="38573" y="2089"/>
                  <a:pt x="38543" y="2116"/>
                </a:cubicBezTo>
                <a:cubicBezTo>
                  <a:pt x="38523" y="2133"/>
                  <a:pt x="38495" y="2126"/>
                  <a:pt x="38395" y="2116"/>
                </a:cubicBezTo>
                <a:cubicBezTo>
                  <a:pt x="38402" y="2117"/>
                  <a:pt x="38382" y="2079"/>
                  <a:pt x="38366" y="2094"/>
                </a:cubicBezTo>
                <a:cubicBezTo>
                  <a:pt x="38319" y="2139"/>
                  <a:pt x="38356" y="2037"/>
                  <a:pt x="38220" y="2072"/>
                </a:cubicBezTo>
                <a:cubicBezTo>
                  <a:pt x="38281" y="2145"/>
                  <a:pt x="38177" y="2170"/>
                  <a:pt x="38191" y="2072"/>
                </a:cubicBezTo>
                <a:cubicBezTo>
                  <a:pt x="38115" y="2074"/>
                  <a:pt x="38160" y="2166"/>
                  <a:pt x="38044" y="2138"/>
                </a:cubicBezTo>
                <a:cubicBezTo>
                  <a:pt x="38045" y="2117"/>
                  <a:pt x="38081" y="2121"/>
                  <a:pt x="38103" y="2116"/>
                </a:cubicBezTo>
                <a:cubicBezTo>
                  <a:pt x="38086" y="2071"/>
                  <a:pt x="38015" y="2074"/>
                  <a:pt x="38073" y="2029"/>
                </a:cubicBezTo>
                <a:cubicBezTo>
                  <a:pt x="37941" y="1994"/>
                  <a:pt x="38010" y="2113"/>
                  <a:pt x="37956" y="2138"/>
                </a:cubicBezTo>
                <a:cubicBezTo>
                  <a:pt x="37898" y="2138"/>
                  <a:pt x="37839" y="2138"/>
                  <a:pt x="37781" y="2138"/>
                </a:cubicBezTo>
                <a:cubicBezTo>
                  <a:pt x="37807" y="2065"/>
                  <a:pt x="37836" y="2128"/>
                  <a:pt x="37927" y="2116"/>
                </a:cubicBezTo>
                <a:cubicBezTo>
                  <a:pt x="37911" y="2077"/>
                  <a:pt x="37912" y="2025"/>
                  <a:pt x="37868" y="2006"/>
                </a:cubicBezTo>
                <a:cubicBezTo>
                  <a:pt x="37781" y="2021"/>
                  <a:pt x="37896" y="2053"/>
                  <a:pt x="37868" y="2094"/>
                </a:cubicBezTo>
                <a:cubicBezTo>
                  <a:pt x="37817" y="2074"/>
                  <a:pt x="37783" y="2041"/>
                  <a:pt x="37722" y="2029"/>
                </a:cubicBezTo>
                <a:cubicBezTo>
                  <a:pt x="37636" y="2047"/>
                  <a:pt x="37740" y="2099"/>
                  <a:pt x="37722" y="2138"/>
                </a:cubicBezTo>
                <a:cubicBezTo>
                  <a:pt x="37638" y="2108"/>
                  <a:pt x="37542" y="2177"/>
                  <a:pt x="37458" y="2138"/>
                </a:cubicBezTo>
                <a:cubicBezTo>
                  <a:pt x="37444" y="2132"/>
                  <a:pt x="37448" y="2077"/>
                  <a:pt x="37429" y="2072"/>
                </a:cubicBezTo>
                <a:cubicBezTo>
                  <a:pt x="37378" y="2061"/>
                  <a:pt x="37309" y="2124"/>
                  <a:pt x="37253" y="2072"/>
                </a:cubicBezTo>
                <a:cubicBezTo>
                  <a:pt x="37246" y="2066"/>
                  <a:pt x="37201" y="2079"/>
                  <a:pt x="37195" y="2072"/>
                </a:cubicBezTo>
                <a:cubicBezTo>
                  <a:pt x="37176" y="2052"/>
                  <a:pt x="37208" y="2006"/>
                  <a:pt x="37195" y="1984"/>
                </a:cubicBezTo>
                <a:cubicBezTo>
                  <a:pt x="37129" y="2024"/>
                  <a:pt x="37171" y="2129"/>
                  <a:pt x="37048" y="2072"/>
                </a:cubicBezTo>
                <a:cubicBezTo>
                  <a:pt x="37046" y="2166"/>
                  <a:pt x="37319" y="2093"/>
                  <a:pt x="37429" y="2116"/>
                </a:cubicBezTo>
                <a:cubicBezTo>
                  <a:pt x="37369" y="2196"/>
                  <a:pt x="37244" y="2128"/>
                  <a:pt x="37165" y="2161"/>
                </a:cubicBezTo>
                <a:cubicBezTo>
                  <a:pt x="37169" y="2186"/>
                  <a:pt x="37218" y="2178"/>
                  <a:pt x="37253" y="2183"/>
                </a:cubicBezTo>
                <a:cubicBezTo>
                  <a:pt x="37360" y="2229"/>
                  <a:pt x="37089" y="2174"/>
                  <a:pt x="37106" y="2226"/>
                </a:cubicBezTo>
                <a:cubicBezTo>
                  <a:pt x="37009" y="2205"/>
                  <a:pt x="37139" y="2183"/>
                  <a:pt x="37136" y="2161"/>
                </a:cubicBezTo>
                <a:cubicBezTo>
                  <a:pt x="37145" y="2102"/>
                  <a:pt x="36972" y="2181"/>
                  <a:pt x="37018" y="2094"/>
                </a:cubicBezTo>
                <a:cubicBezTo>
                  <a:pt x="36984" y="2086"/>
                  <a:pt x="37003" y="2133"/>
                  <a:pt x="36989" y="2138"/>
                </a:cubicBezTo>
                <a:cubicBezTo>
                  <a:pt x="36911" y="2165"/>
                  <a:pt x="36762" y="2138"/>
                  <a:pt x="36666" y="2161"/>
                </a:cubicBezTo>
                <a:cubicBezTo>
                  <a:pt x="36662" y="2208"/>
                  <a:pt x="36771" y="2170"/>
                  <a:pt x="36813" y="2183"/>
                </a:cubicBezTo>
                <a:cubicBezTo>
                  <a:pt x="36872" y="2183"/>
                  <a:pt x="36930" y="2183"/>
                  <a:pt x="36989" y="2183"/>
                </a:cubicBezTo>
                <a:cubicBezTo>
                  <a:pt x="37022" y="2186"/>
                  <a:pt x="37005" y="2204"/>
                  <a:pt x="36989" y="2204"/>
                </a:cubicBezTo>
                <a:cubicBezTo>
                  <a:pt x="36960" y="2204"/>
                  <a:pt x="36930" y="2204"/>
                  <a:pt x="36901" y="2204"/>
                </a:cubicBezTo>
                <a:cubicBezTo>
                  <a:pt x="36852" y="2204"/>
                  <a:pt x="36803" y="2204"/>
                  <a:pt x="36754" y="2204"/>
                </a:cubicBezTo>
                <a:cubicBezTo>
                  <a:pt x="36721" y="2201"/>
                  <a:pt x="36703" y="2209"/>
                  <a:pt x="36696" y="2226"/>
                </a:cubicBezTo>
                <a:cubicBezTo>
                  <a:pt x="36642" y="2187"/>
                  <a:pt x="36486" y="2198"/>
                  <a:pt x="36462" y="2249"/>
                </a:cubicBezTo>
                <a:cubicBezTo>
                  <a:pt x="36393" y="2208"/>
                  <a:pt x="36275" y="2271"/>
                  <a:pt x="36139" y="2249"/>
                </a:cubicBezTo>
                <a:cubicBezTo>
                  <a:pt x="36105" y="2252"/>
                  <a:pt x="36114" y="2289"/>
                  <a:pt x="36109" y="2315"/>
                </a:cubicBezTo>
                <a:cubicBezTo>
                  <a:pt x="36072" y="2284"/>
                  <a:pt x="35983" y="2292"/>
                  <a:pt x="35905" y="2292"/>
                </a:cubicBezTo>
                <a:cubicBezTo>
                  <a:pt x="35836" y="2260"/>
                  <a:pt x="35962" y="2223"/>
                  <a:pt x="35846" y="2226"/>
                </a:cubicBezTo>
                <a:cubicBezTo>
                  <a:pt x="35835" y="2189"/>
                  <a:pt x="35869" y="2184"/>
                  <a:pt x="35905" y="2183"/>
                </a:cubicBezTo>
                <a:cubicBezTo>
                  <a:pt x="35900" y="2157"/>
                  <a:pt x="35851" y="2163"/>
                  <a:pt x="35816" y="2161"/>
                </a:cubicBezTo>
                <a:cubicBezTo>
                  <a:pt x="35822" y="2135"/>
                  <a:pt x="35810" y="2121"/>
                  <a:pt x="35787" y="2116"/>
                </a:cubicBezTo>
                <a:cubicBezTo>
                  <a:pt x="35750" y="2121"/>
                  <a:pt x="35749" y="2181"/>
                  <a:pt x="35787" y="2183"/>
                </a:cubicBezTo>
                <a:cubicBezTo>
                  <a:pt x="35758" y="2211"/>
                  <a:pt x="35758" y="2264"/>
                  <a:pt x="35729" y="2292"/>
                </a:cubicBezTo>
                <a:cubicBezTo>
                  <a:pt x="35694" y="2297"/>
                  <a:pt x="35714" y="2259"/>
                  <a:pt x="35700" y="2249"/>
                </a:cubicBezTo>
                <a:cubicBezTo>
                  <a:pt x="35690" y="2241"/>
                  <a:pt x="35649" y="2256"/>
                  <a:pt x="35641" y="2249"/>
                </a:cubicBezTo>
                <a:cubicBezTo>
                  <a:pt x="35607" y="2217"/>
                  <a:pt x="35574" y="2247"/>
                  <a:pt x="35523" y="2226"/>
                </a:cubicBezTo>
                <a:cubicBezTo>
                  <a:pt x="35515" y="2223"/>
                  <a:pt x="35529" y="2189"/>
                  <a:pt x="35523" y="2183"/>
                </a:cubicBezTo>
                <a:cubicBezTo>
                  <a:pt x="35515" y="2173"/>
                  <a:pt x="35452" y="2187"/>
                  <a:pt x="35465" y="2161"/>
                </a:cubicBezTo>
                <a:cubicBezTo>
                  <a:pt x="35447" y="2198"/>
                  <a:pt x="35326" y="2159"/>
                  <a:pt x="35318" y="2204"/>
                </a:cubicBezTo>
                <a:cubicBezTo>
                  <a:pt x="35258" y="2192"/>
                  <a:pt x="35261" y="2138"/>
                  <a:pt x="35201" y="2183"/>
                </a:cubicBezTo>
                <a:cubicBezTo>
                  <a:pt x="35157" y="2181"/>
                  <a:pt x="35189" y="2228"/>
                  <a:pt x="35172" y="2249"/>
                </a:cubicBezTo>
                <a:cubicBezTo>
                  <a:pt x="35154" y="2270"/>
                  <a:pt x="35088" y="2259"/>
                  <a:pt x="35085" y="2292"/>
                </a:cubicBezTo>
                <a:cubicBezTo>
                  <a:pt x="35088" y="2318"/>
                  <a:pt x="35137" y="2311"/>
                  <a:pt x="35172" y="2315"/>
                </a:cubicBezTo>
                <a:cubicBezTo>
                  <a:pt x="35172" y="2351"/>
                  <a:pt x="35172" y="2388"/>
                  <a:pt x="35172" y="2424"/>
                </a:cubicBezTo>
                <a:cubicBezTo>
                  <a:pt x="35208" y="2406"/>
                  <a:pt x="35363" y="2297"/>
                  <a:pt x="35231" y="2292"/>
                </a:cubicBezTo>
                <a:cubicBezTo>
                  <a:pt x="35122" y="2286"/>
                  <a:pt x="35317" y="2238"/>
                  <a:pt x="35290" y="2292"/>
                </a:cubicBezTo>
                <a:cubicBezTo>
                  <a:pt x="35398" y="2301"/>
                  <a:pt x="35366" y="2203"/>
                  <a:pt x="35494" y="2226"/>
                </a:cubicBezTo>
                <a:cubicBezTo>
                  <a:pt x="35467" y="2225"/>
                  <a:pt x="35479" y="2288"/>
                  <a:pt x="35465" y="2292"/>
                </a:cubicBezTo>
                <a:cubicBezTo>
                  <a:pt x="35449" y="2298"/>
                  <a:pt x="35427" y="2259"/>
                  <a:pt x="35407" y="2270"/>
                </a:cubicBezTo>
                <a:cubicBezTo>
                  <a:pt x="35354" y="2298"/>
                  <a:pt x="35339" y="2348"/>
                  <a:pt x="35260" y="2381"/>
                </a:cubicBezTo>
                <a:cubicBezTo>
                  <a:pt x="35306" y="2436"/>
                  <a:pt x="35357" y="2384"/>
                  <a:pt x="35407" y="2403"/>
                </a:cubicBezTo>
                <a:cubicBezTo>
                  <a:pt x="35426" y="2409"/>
                  <a:pt x="35349" y="2432"/>
                  <a:pt x="35348" y="2424"/>
                </a:cubicBezTo>
                <a:cubicBezTo>
                  <a:pt x="35355" y="2459"/>
                  <a:pt x="35476" y="2454"/>
                  <a:pt x="35494" y="2358"/>
                </a:cubicBezTo>
                <a:cubicBezTo>
                  <a:pt x="35507" y="2324"/>
                  <a:pt x="35418" y="2351"/>
                  <a:pt x="35407" y="2336"/>
                </a:cubicBezTo>
                <a:cubicBezTo>
                  <a:pt x="35365" y="2286"/>
                  <a:pt x="35537" y="2355"/>
                  <a:pt x="35494" y="2270"/>
                </a:cubicBezTo>
                <a:cubicBezTo>
                  <a:pt x="35527" y="2268"/>
                  <a:pt x="35512" y="2300"/>
                  <a:pt x="35523" y="2315"/>
                </a:cubicBezTo>
                <a:cubicBezTo>
                  <a:pt x="35553" y="2349"/>
                  <a:pt x="35621" y="2360"/>
                  <a:pt x="35611" y="2424"/>
                </a:cubicBezTo>
                <a:cubicBezTo>
                  <a:pt x="35588" y="2413"/>
                  <a:pt x="35564" y="2402"/>
                  <a:pt x="35523" y="2403"/>
                </a:cubicBezTo>
                <a:cubicBezTo>
                  <a:pt x="35512" y="2438"/>
                  <a:pt x="35547" y="2447"/>
                  <a:pt x="35582" y="2447"/>
                </a:cubicBezTo>
                <a:cubicBezTo>
                  <a:pt x="35584" y="2447"/>
                  <a:pt x="35611" y="2447"/>
                  <a:pt x="35611" y="2447"/>
                </a:cubicBezTo>
                <a:cubicBezTo>
                  <a:pt x="35608" y="2500"/>
                  <a:pt x="35278" y="2484"/>
                  <a:pt x="35113" y="2490"/>
                </a:cubicBezTo>
                <a:cubicBezTo>
                  <a:pt x="35021" y="2501"/>
                  <a:pt x="35036" y="2432"/>
                  <a:pt x="34967" y="2424"/>
                </a:cubicBezTo>
                <a:cubicBezTo>
                  <a:pt x="34933" y="2429"/>
                  <a:pt x="34950" y="2447"/>
                  <a:pt x="34967" y="2447"/>
                </a:cubicBezTo>
                <a:cubicBezTo>
                  <a:pt x="34942" y="2480"/>
                  <a:pt x="34872" y="2478"/>
                  <a:pt x="34821" y="2490"/>
                </a:cubicBezTo>
                <a:cubicBezTo>
                  <a:pt x="34823" y="2512"/>
                  <a:pt x="34817" y="2535"/>
                  <a:pt x="34821" y="2556"/>
                </a:cubicBezTo>
                <a:cubicBezTo>
                  <a:pt x="34830" y="2618"/>
                  <a:pt x="34861" y="2601"/>
                  <a:pt x="34791" y="2644"/>
                </a:cubicBezTo>
                <a:cubicBezTo>
                  <a:pt x="34796" y="2670"/>
                  <a:pt x="34844" y="2663"/>
                  <a:pt x="34878" y="2667"/>
                </a:cubicBezTo>
                <a:cubicBezTo>
                  <a:pt x="34878" y="2703"/>
                  <a:pt x="34878" y="2740"/>
                  <a:pt x="34878" y="2776"/>
                </a:cubicBezTo>
                <a:cubicBezTo>
                  <a:pt x="34930" y="2772"/>
                  <a:pt x="34945" y="2739"/>
                  <a:pt x="34937" y="2688"/>
                </a:cubicBezTo>
                <a:cubicBezTo>
                  <a:pt x="34980" y="2676"/>
                  <a:pt x="35089" y="2714"/>
                  <a:pt x="35085" y="2667"/>
                </a:cubicBezTo>
                <a:cubicBezTo>
                  <a:pt x="35112" y="2667"/>
                  <a:pt x="35106" y="2694"/>
                  <a:pt x="35113" y="2710"/>
                </a:cubicBezTo>
                <a:cubicBezTo>
                  <a:pt x="35276" y="2734"/>
                  <a:pt x="35323" y="2626"/>
                  <a:pt x="35407" y="2710"/>
                </a:cubicBezTo>
                <a:cubicBezTo>
                  <a:pt x="35443" y="2705"/>
                  <a:pt x="35436" y="2667"/>
                  <a:pt x="35407" y="2667"/>
                </a:cubicBezTo>
                <a:cubicBezTo>
                  <a:pt x="35434" y="2607"/>
                  <a:pt x="35461" y="2725"/>
                  <a:pt x="35553" y="2688"/>
                </a:cubicBezTo>
                <a:cubicBezTo>
                  <a:pt x="35553" y="2725"/>
                  <a:pt x="35553" y="2762"/>
                  <a:pt x="35553" y="2799"/>
                </a:cubicBezTo>
                <a:cubicBezTo>
                  <a:pt x="35630" y="2805"/>
                  <a:pt x="35576" y="2713"/>
                  <a:pt x="35671" y="2733"/>
                </a:cubicBezTo>
                <a:cubicBezTo>
                  <a:pt x="35693" y="2752"/>
                  <a:pt x="35701" y="2782"/>
                  <a:pt x="35700" y="2820"/>
                </a:cubicBezTo>
                <a:cubicBezTo>
                  <a:pt x="35852" y="2839"/>
                  <a:pt x="35822" y="2721"/>
                  <a:pt x="35875" y="2667"/>
                </a:cubicBezTo>
                <a:cubicBezTo>
                  <a:pt x="35977" y="2706"/>
                  <a:pt x="36075" y="2671"/>
                  <a:pt x="36081" y="2579"/>
                </a:cubicBezTo>
                <a:cubicBezTo>
                  <a:pt x="36153" y="2576"/>
                  <a:pt x="36221" y="2576"/>
                  <a:pt x="36257" y="2601"/>
                </a:cubicBezTo>
                <a:cubicBezTo>
                  <a:pt x="36231" y="2679"/>
                  <a:pt x="36184" y="2603"/>
                  <a:pt x="36081" y="2623"/>
                </a:cubicBezTo>
                <a:cubicBezTo>
                  <a:pt x="36089" y="2667"/>
                  <a:pt x="36139" y="2681"/>
                  <a:pt x="36168" y="2710"/>
                </a:cubicBezTo>
                <a:cubicBezTo>
                  <a:pt x="36219" y="2691"/>
                  <a:pt x="36314" y="2703"/>
                  <a:pt x="36344" y="2667"/>
                </a:cubicBezTo>
                <a:cubicBezTo>
                  <a:pt x="36369" y="2680"/>
                  <a:pt x="36442" y="2671"/>
                  <a:pt x="36462" y="2688"/>
                </a:cubicBezTo>
                <a:cubicBezTo>
                  <a:pt x="36499" y="2722"/>
                  <a:pt x="36467" y="2680"/>
                  <a:pt x="36579" y="2688"/>
                </a:cubicBezTo>
                <a:cubicBezTo>
                  <a:pt x="36639" y="2693"/>
                  <a:pt x="36783" y="2760"/>
                  <a:pt x="36784" y="2667"/>
                </a:cubicBezTo>
                <a:cubicBezTo>
                  <a:pt x="36872" y="2758"/>
                  <a:pt x="37058" y="2659"/>
                  <a:pt x="37136" y="2733"/>
                </a:cubicBezTo>
                <a:cubicBezTo>
                  <a:pt x="37132" y="2781"/>
                  <a:pt x="37011" y="2742"/>
                  <a:pt x="36960" y="2755"/>
                </a:cubicBezTo>
                <a:cubicBezTo>
                  <a:pt x="36939" y="2814"/>
                  <a:pt x="37021" y="2797"/>
                  <a:pt x="37048" y="2820"/>
                </a:cubicBezTo>
                <a:cubicBezTo>
                  <a:pt x="37030" y="2841"/>
                  <a:pt x="36979" y="2902"/>
                  <a:pt x="37077" y="2887"/>
                </a:cubicBezTo>
                <a:cubicBezTo>
                  <a:pt x="37136" y="2893"/>
                  <a:pt x="37071" y="2823"/>
                  <a:pt x="37048" y="2820"/>
                </a:cubicBezTo>
                <a:cubicBezTo>
                  <a:pt x="37090" y="2755"/>
                  <a:pt x="37166" y="2847"/>
                  <a:pt x="37136" y="2908"/>
                </a:cubicBezTo>
                <a:cubicBezTo>
                  <a:pt x="37139" y="2899"/>
                  <a:pt x="37191" y="2894"/>
                  <a:pt x="37195" y="2887"/>
                </a:cubicBezTo>
                <a:cubicBezTo>
                  <a:pt x="37210" y="2856"/>
                  <a:pt x="37164" y="2851"/>
                  <a:pt x="37165" y="2842"/>
                </a:cubicBezTo>
                <a:cubicBezTo>
                  <a:pt x="37165" y="2836"/>
                  <a:pt x="37243" y="2751"/>
                  <a:pt x="37165" y="2733"/>
                </a:cubicBezTo>
                <a:cubicBezTo>
                  <a:pt x="37174" y="2703"/>
                  <a:pt x="37238" y="2715"/>
                  <a:pt x="37282" y="2710"/>
                </a:cubicBezTo>
                <a:cubicBezTo>
                  <a:pt x="37280" y="2745"/>
                  <a:pt x="37297" y="2794"/>
                  <a:pt x="37253" y="2799"/>
                </a:cubicBezTo>
                <a:cubicBezTo>
                  <a:pt x="37260" y="2823"/>
                  <a:pt x="37312" y="2814"/>
                  <a:pt x="37312" y="2842"/>
                </a:cubicBezTo>
                <a:cubicBezTo>
                  <a:pt x="37345" y="2839"/>
                  <a:pt x="37427" y="2833"/>
                  <a:pt x="37429" y="2799"/>
                </a:cubicBezTo>
                <a:cubicBezTo>
                  <a:pt x="37432" y="2752"/>
                  <a:pt x="37554" y="2808"/>
                  <a:pt x="37517" y="2710"/>
                </a:cubicBezTo>
                <a:cubicBezTo>
                  <a:pt x="37611" y="2683"/>
                  <a:pt x="37539" y="2782"/>
                  <a:pt x="37634" y="2755"/>
                </a:cubicBezTo>
                <a:cubicBezTo>
                  <a:pt x="37717" y="2754"/>
                  <a:pt x="37564" y="2694"/>
                  <a:pt x="37693" y="2710"/>
                </a:cubicBezTo>
                <a:cubicBezTo>
                  <a:pt x="37646" y="2806"/>
                  <a:pt x="37795" y="2790"/>
                  <a:pt x="37722" y="2842"/>
                </a:cubicBezTo>
                <a:cubicBezTo>
                  <a:pt x="37816" y="2824"/>
                  <a:pt x="37783" y="2824"/>
                  <a:pt x="37839" y="2865"/>
                </a:cubicBezTo>
                <a:cubicBezTo>
                  <a:pt x="37916" y="2853"/>
                  <a:pt x="37813" y="2836"/>
                  <a:pt x="37810" y="2799"/>
                </a:cubicBezTo>
                <a:cubicBezTo>
                  <a:pt x="37807" y="2762"/>
                  <a:pt x="37755" y="2736"/>
                  <a:pt x="37752" y="2688"/>
                </a:cubicBezTo>
                <a:cubicBezTo>
                  <a:pt x="37794" y="2707"/>
                  <a:pt x="37864" y="2706"/>
                  <a:pt x="37839" y="2776"/>
                </a:cubicBezTo>
                <a:cubicBezTo>
                  <a:pt x="37950" y="2809"/>
                  <a:pt x="37845" y="2678"/>
                  <a:pt x="37956" y="2710"/>
                </a:cubicBezTo>
                <a:cubicBezTo>
                  <a:pt x="37870" y="2782"/>
                  <a:pt x="38031" y="2800"/>
                  <a:pt x="38132" y="2799"/>
                </a:cubicBezTo>
                <a:cubicBezTo>
                  <a:pt x="38172" y="2791"/>
                  <a:pt x="38157" y="2743"/>
                  <a:pt x="38162" y="2710"/>
                </a:cubicBezTo>
                <a:cubicBezTo>
                  <a:pt x="38190" y="2711"/>
                  <a:pt x="38185" y="2737"/>
                  <a:pt x="38191" y="2755"/>
                </a:cubicBezTo>
                <a:cubicBezTo>
                  <a:pt x="38192" y="2817"/>
                  <a:pt x="38271" y="2702"/>
                  <a:pt x="38250" y="2799"/>
                </a:cubicBezTo>
                <a:cubicBezTo>
                  <a:pt x="38352" y="2802"/>
                  <a:pt x="38437" y="2793"/>
                  <a:pt x="38484" y="2755"/>
                </a:cubicBezTo>
                <a:cubicBezTo>
                  <a:pt x="38536" y="2742"/>
                  <a:pt x="38606" y="2819"/>
                  <a:pt x="38630" y="2755"/>
                </a:cubicBezTo>
                <a:cubicBezTo>
                  <a:pt x="38664" y="2744"/>
                  <a:pt x="38647" y="2795"/>
                  <a:pt x="38660" y="2799"/>
                </a:cubicBezTo>
                <a:cubicBezTo>
                  <a:pt x="38742" y="2820"/>
                  <a:pt x="38901" y="2770"/>
                  <a:pt x="38953" y="2820"/>
                </a:cubicBezTo>
                <a:cubicBezTo>
                  <a:pt x="39034" y="2815"/>
                  <a:pt x="38963" y="2697"/>
                  <a:pt x="39070" y="2710"/>
                </a:cubicBezTo>
                <a:cubicBezTo>
                  <a:pt x="39065" y="2781"/>
                  <a:pt x="39004" y="2808"/>
                  <a:pt x="39011" y="2887"/>
                </a:cubicBezTo>
                <a:cubicBezTo>
                  <a:pt x="39031" y="2887"/>
                  <a:pt x="39050" y="2887"/>
                  <a:pt x="39070" y="2887"/>
                </a:cubicBezTo>
                <a:cubicBezTo>
                  <a:pt x="39128" y="2842"/>
                  <a:pt x="39122" y="2749"/>
                  <a:pt x="39188" y="2710"/>
                </a:cubicBezTo>
                <a:cubicBezTo>
                  <a:pt x="39290" y="2722"/>
                  <a:pt x="39318" y="2775"/>
                  <a:pt x="39422" y="2733"/>
                </a:cubicBezTo>
                <a:cubicBezTo>
                  <a:pt x="39428" y="2844"/>
                  <a:pt x="39270" y="2782"/>
                  <a:pt x="39217" y="2755"/>
                </a:cubicBezTo>
                <a:cubicBezTo>
                  <a:pt x="39184" y="2775"/>
                  <a:pt x="39196" y="2803"/>
                  <a:pt x="39217" y="2842"/>
                </a:cubicBezTo>
                <a:cubicBezTo>
                  <a:pt x="39371" y="2848"/>
                  <a:pt x="39372" y="2803"/>
                  <a:pt x="39480" y="2842"/>
                </a:cubicBezTo>
                <a:cubicBezTo>
                  <a:pt x="39524" y="2833"/>
                  <a:pt x="39468" y="2815"/>
                  <a:pt x="39480" y="2776"/>
                </a:cubicBezTo>
                <a:cubicBezTo>
                  <a:pt x="39521" y="2695"/>
                  <a:pt x="39485" y="2841"/>
                  <a:pt x="39539" y="2820"/>
                </a:cubicBezTo>
                <a:cubicBezTo>
                  <a:pt x="39588" y="2820"/>
                  <a:pt x="39636" y="2820"/>
                  <a:pt x="39685" y="2820"/>
                </a:cubicBezTo>
                <a:cubicBezTo>
                  <a:pt x="39681" y="2847"/>
                  <a:pt x="39692" y="2860"/>
                  <a:pt x="39715" y="2865"/>
                </a:cubicBezTo>
                <a:cubicBezTo>
                  <a:pt x="39750" y="2861"/>
                  <a:pt x="39739" y="2824"/>
                  <a:pt x="39744" y="2799"/>
                </a:cubicBezTo>
                <a:cubicBezTo>
                  <a:pt x="39741" y="2750"/>
                  <a:pt x="39620" y="2790"/>
                  <a:pt x="39569" y="2776"/>
                </a:cubicBezTo>
                <a:cubicBezTo>
                  <a:pt x="39580" y="2734"/>
                  <a:pt x="39682" y="2759"/>
                  <a:pt x="39656" y="2688"/>
                </a:cubicBezTo>
                <a:cubicBezTo>
                  <a:pt x="39685" y="2690"/>
                  <a:pt x="39678" y="2716"/>
                  <a:pt x="39685" y="2733"/>
                </a:cubicBezTo>
                <a:cubicBezTo>
                  <a:pt x="39761" y="2735"/>
                  <a:pt x="39837" y="2736"/>
                  <a:pt x="39832" y="2799"/>
                </a:cubicBezTo>
                <a:cubicBezTo>
                  <a:pt x="39877" y="2772"/>
                  <a:pt x="39946" y="2728"/>
                  <a:pt x="40008" y="2776"/>
                </a:cubicBezTo>
                <a:cubicBezTo>
                  <a:pt x="40040" y="2721"/>
                  <a:pt x="39870" y="2691"/>
                  <a:pt x="40008" y="2688"/>
                </a:cubicBezTo>
                <a:cubicBezTo>
                  <a:pt x="40044" y="2728"/>
                  <a:pt x="40013" y="2817"/>
                  <a:pt x="40067" y="2842"/>
                </a:cubicBezTo>
                <a:cubicBezTo>
                  <a:pt x="40103" y="2837"/>
                  <a:pt x="40096" y="2799"/>
                  <a:pt x="40067" y="2799"/>
                </a:cubicBezTo>
                <a:cubicBezTo>
                  <a:pt x="40070" y="2721"/>
                  <a:pt x="40164" y="2845"/>
                  <a:pt x="40154" y="2776"/>
                </a:cubicBezTo>
                <a:cubicBezTo>
                  <a:pt x="40256" y="2811"/>
                  <a:pt x="40422" y="2796"/>
                  <a:pt x="40565" y="2799"/>
                </a:cubicBezTo>
                <a:cubicBezTo>
                  <a:pt x="40550" y="2817"/>
                  <a:pt x="40535" y="2835"/>
                  <a:pt x="40535" y="2865"/>
                </a:cubicBezTo>
                <a:cubicBezTo>
                  <a:pt x="40651" y="2893"/>
                  <a:pt x="40612" y="2805"/>
                  <a:pt x="40653" y="2776"/>
                </a:cubicBezTo>
                <a:cubicBezTo>
                  <a:pt x="40705" y="2793"/>
                  <a:pt x="40657" y="2817"/>
                  <a:pt x="40653" y="2842"/>
                </a:cubicBezTo>
                <a:cubicBezTo>
                  <a:pt x="40705" y="2838"/>
                  <a:pt x="40799" y="2865"/>
                  <a:pt x="40770" y="2799"/>
                </a:cubicBezTo>
                <a:cubicBezTo>
                  <a:pt x="40851" y="2790"/>
                  <a:pt x="40797" y="2881"/>
                  <a:pt x="40859" y="2887"/>
                </a:cubicBezTo>
                <a:cubicBezTo>
                  <a:pt x="40895" y="2881"/>
                  <a:pt x="40887" y="2843"/>
                  <a:pt x="40859" y="2842"/>
                </a:cubicBezTo>
                <a:cubicBezTo>
                  <a:pt x="40850" y="2807"/>
                  <a:pt x="40886" y="2805"/>
                  <a:pt x="40887" y="2776"/>
                </a:cubicBezTo>
                <a:cubicBezTo>
                  <a:pt x="40914" y="2790"/>
                  <a:pt x="40940" y="2803"/>
                  <a:pt x="40946" y="2776"/>
                </a:cubicBezTo>
                <a:cubicBezTo>
                  <a:pt x="40982" y="2786"/>
                  <a:pt x="41006" y="2805"/>
                  <a:pt x="41004" y="2842"/>
                </a:cubicBezTo>
                <a:cubicBezTo>
                  <a:pt x="41034" y="2842"/>
                  <a:pt x="41063" y="2842"/>
                  <a:pt x="41092" y="2842"/>
                </a:cubicBezTo>
                <a:cubicBezTo>
                  <a:pt x="41166" y="2847"/>
                  <a:pt x="41185" y="2809"/>
                  <a:pt x="41210" y="2776"/>
                </a:cubicBezTo>
                <a:cubicBezTo>
                  <a:pt x="41356" y="2770"/>
                  <a:pt x="41334" y="2767"/>
                  <a:pt x="41444" y="2755"/>
                </a:cubicBezTo>
                <a:cubicBezTo>
                  <a:pt x="41444" y="2769"/>
                  <a:pt x="41444" y="2784"/>
                  <a:pt x="41444" y="2799"/>
                </a:cubicBezTo>
                <a:cubicBezTo>
                  <a:pt x="41476" y="2793"/>
                  <a:pt x="41464" y="2755"/>
                  <a:pt x="41503" y="2755"/>
                </a:cubicBezTo>
                <a:cubicBezTo>
                  <a:pt x="41532" y="2755"/>
                  <a:pt x="41561" y="2755"/>
                  <a:pt x="41590" y="2755"/>
                </a:cubicBezTo>
                <a:cubicBezTo>
                  <a:pt x="41584" y="2778"/>
                  <a:pt x="41532" y="2770"/>
                  <a:pt x="41532" y="2799"/>
                </a:cubicBezTo>
                <a:cubicBezTo>
                  <a:pt x="41610" y="2884"/>
                  <a:pt x="41720" y="2742"/>
                  <a:pt x="41767" y="2799"/>
                </a:cubicBezTo>
                <a:cubicBezTo>
                  <a:pt x="41836" y="2808"/>
                  <a:pt x="41751" y="2698"/>
                  <a:pt x="41854" y="2733"/>
                </a:cubicBezTo>
                <a:cubicBezTo>
                  <a:pt x="41860" y="2751"/>
                  <a:pt x="41843" y="2754"/>
                  <a:pt x="41826" y="2755"/>
                </a:cubicBezTo>
                <a:cubicBezTo>
                  <a:pt x="41829" y="2803"/>
                  <a:pt x="41950" y="2764"/>
                  <a:pt x="42001" y="2776"/>
                </a:cubicBezTo>
                <a:cubicBezTo>
                  <a:pt x="41990" y="2806"/>
                  <a:pt x="41949" y="2811"/>
                  <a:pt x="41942" y="2842"/>
                </a:cubicBezTo>
                <a:cubicBezTo>
                  <a:pt x="41996" y="2863"/>
                  <a:pt x="42013" y="2800"/>
                  <a:pt x="42031" y="2799"/>
                </a:cubicBezTo>
                <a:cubicBezTo>
                  <a:pt x="42049" y="2796"/>
                  <a:pt x="42130" y="2863"/>
                  <a:pt x="42118" y="2776"/>
                </a:cubicBezTo>
                <a:cubicBezTo>
                  <a:pt x="42160" y="2778"/>
                  <a:pt x="42201" y="2781"/>
                  <a:pt x="42206" y="2755"/>
                </a:cubicBezTo>
                <a:cubicBezTo>
                  <a:pt x="42306" y="2767"/>
                  <a:pt x="42223" y="2918"/>
                  <a:pt x="42294" y="2953"/>
                </a:cubicBezTo>
                <a:cubicBezTo>
                  <a:pt x="42343" y="2923"/>
                  <a:pt x="42269" y="2823"/>
                  <a:pt x="42353" y="2776"/>
                </a:cubicBezTo>
                <a:cubicBezTo>
                  <a:pt x="42340" y="2757"/>
                  <a:pt x="42327" y="2737"/>
                  <a:pt x="42294" y="2733"/>
                </a:cubicBezTo>
                <a:cubicBezTo>
                  <a:pt x="42338" y="2695"/>
                  <a:pt x="42482" y="2754"/>
                  <a:pt x="42411" y="2644"/>
                </a:cubicBezTo>
                <a:cubicBezTo>
                  <a:pt x="42464" y="2641"/>
                  <a:pt x="42473" y="2671"/>
                  <a:pt x="42528" y="2667"/>
                </a:cubicBezTo>
                <a:cubicBezTo>
                  <a:pt x="42507" y="2716"/>
                  <a:pt x="42440" y="2733"/>
                  <a:pt x="42382" y="2755"/>
                </a:cubicBezTo>
                <a:cubicBezTo>
                  <a:pt x="42377" y="2806"/>
                  <a:pt x="42466" y="2733"/>
                  <a:pt x="42470" y="2733"/>
                </a:cubicBezTo>
                <a:cubicBezTo>
                  <a:pt x="42539" y="2731"/>
                  <a:pt x="42530" y="2755"/>
                  <a:pt x="42587" y="2776"/>
                </a:cubicBezTo>
                <a:cubicBezTo>
                  <a:pt x="42664" y="2728"/>
                  <a:pt x="42496" y="2703"/>
                  <a:pt x="42587" y="2644"/>
                </a:cubicBezTo>
                <a:cubicBezTo>
                  <a:pt x="42639" y="2661"/>
                  <a:pt x="42592" y="2685"/>
                  <a:pt x="42587" y="2710"/>
                </a:cubicBezTo>
                <a:cubicBezTo>
                  <a:pt x="42637" y="2719"/>
                  <a:pt x="42642" y="2694"/>
                  <a:pt x="42646" y="2667"/>
                </a:cubicBezTo>
                <a:cubicBezTo>
                  <a:pt x="42719" y="2670"/>
                  <a:pt x="42788" y="2671"/>
                  <a:pt x="42792" y="2623"/>
                </a:cubicBezTo>
                <a:cubicBezTo>
                  <a:pt x="42814" y="2658"/>
                  <a:pt x="42936" y="2618"/>
                  <a:pt x="42910" y="2688"/>
                </a:cubicBezTo>
                <a:cubicBezTo>
                  <a:pt x="42830" y="2704"/>
                  <a:pt x="42851" y="2644"/>
                  <a:pt x="42792" y="2644"/>
                </a:cubicBezTo>
                <a:cubicBezTo>
                  <a:pt x="42818" y="2663"/>
                  <a:pt x="42810" y="2704"/>
                  <a:pt x="42851" y="2710"/>
                </a:cubicBezTo>
                <a:cubicBezTo>
                  <a:pt x="42910" y="2703"/>
                  <a:pt x="42943" y="2715"/>
                  <a:pt x="42939" y="2755"/>
                </a:cubicBezTo>
                <a:cubicBezTo>
                  <a:pt x="42846" y="2767"/>
                  <a:pt x="42849" y="2713"/>
                  <a:pt x="42792" y="2755"/>
                </a:cubicBezTo>
                <a:cubicBezTo>
                  <a:pt x="42851" y="2796"/>
                  <a:pt x="42949" y="2775"/>
                  <a:pt x="43056" y="2776"/>
                </a:cubicBezTo>
                <a:cubicBezTo>
                  <a:pt x="43151" y="2778"/>
                  <a:pt x="43262" y="2776"/>
                  <a:pt x="43349" y="2776"/>
                </a:cubicBezTo>
                <a:cubicBezTo>
                  <a:pt x="43322" y="2694"/>
                  <a:pt x="43114" y="2748"/>
                  <a:pt x="42998" y="2733"/>
                </a:cubicBezTo>
                <a:cubicBezTo>
                  <a:pt x="42944" y="2716"/>
                  <a:pt x="43015" y="2709"/>
                  <a:pt x="43056" y="2710"/>
                </a:cubicBezTo>
                <a:cubicBezTo>
                  <a:pt x="43090" y="2707"/>
                  <a:pt x="43081" y="2670"/>
                  <a:pt x="43086" y="2644"/>
                </a:cubicBezTo>
                <a:cubicBezTo>
                  <a:pt x="43113" y="2668"/>
                  <a:pt x="43194" y="2651"/>
                  <a:pt x="43174" y="2710"/>
                </a:cubicBezTo>
                <a:cubicBezTo>
                  <a:pt x="43222" y="2713"/>
                  <a:pt x="43272" y="2706"/>
                  <a:pt x="43319" y="2710"/>
                </a:cubicBezTo>
                <a:cubicBezTo>
                  <a:pt x="43314" y="2710"/>
                  <a:pt x="43334" y="2747"/>
                  <a:pt x="43349" y="2733"/>
                </a:cubicBezTo>
                <a:cubicBezTo>
                  <a:pt x="43383" y="2701"/>
                  <a:pt x="43361" y="2731"/>
                  <a:pt x="43349" y="2755"/>
                </a:cubicBezTo>
                <a:cubicBezTo>
                  <a:pt x="43408" y="2762"/>
                  <a:pt x="43441" y="2750"/>
                  <a:pt x="43437" y="2710"/>
                </a:cubicBezTo>
                <a:cubicBezTo>
                  <a:pt x="43508" y="2737"/>
                  <a:pt x="43574" y="2701"/>
                  <a:pt x="43642" y="2710"/>
                </a:cubicBezTo>
                <a:cubicBezTo>
                  <a:pt x="43647" y="2712"/>
                  <a:pt x="43637" y="2752"/>
                  <a:pt x="43642" y="2755"/>
                </a:cubicBezTo>
                <a:cubicBezTo>
                  <a:pt x="43685" y="2778"/>
                  <a:pt x="43796" y="2736"/>
                  <a:pt x="43848" y="2755"/>
                </a:cubicBezTo>
                <a:cubicBezTo>
                  <a:pt x="43873" y="2832"/>
                  <a:pt x="43772" y="2868"/>
                  <a:pt x="43877" y="2887"/>
                </a:cubicBezTo>
                <a:cubicBezTo>
                  <a:pt x="43914" y="2881"/>
                  <a:pt x="43915" y="2821"/>
                  <a:pt x="43877" y="2820"/>
                </a:cubicBezTo>
                <a:cubicBezTo>
                  <a:pt x="43894" y="2764"/>
                  <a:pt x="44181" y="2724"/>
                  <a:pt x="44287" y="2755"/>
                </a:cubicBezTo>
                <a:cubicBezTo>
                  <a:pt x="44290" y="2755"/>
                  <a:pt x="44251" y="2790"/>
                  <a:pt x="44258" y="2799"/>
                </a:cubicBezTo>
                <a:cubicBezTo>
                  <a:pt x="44334" y="2780"/>
                  <a:pt x="44402" y="2734"/>
                  <a:pt x="44580" y="2755"/>
                </a:cubicBezTo>
                <a:cubicBezTo>
                  <a:pt x="44614" y="2746"/>
                  <a:pt x="44655" y="2716"/>
                  <a:pt x="44610" y="2710"/>
                </a:cubicBezTo>
                <a:cubicBezTo>
                  <a:pt x="44623" y="2679"/>
                  <a:pt x="44635" y="2713"/>
                  <a:pt x="44668" y="2710"/>
                </a:cubicBezTo>
                <a:cubicBezTo>
                  <a:pt x="44695" y="2701"/>
                  <a:pt x="44721" y="2691"/>
                  <a:pt x="44727" y="2667"/>
                </a:cubicBezTo>
                <a:cubicBezTo>
                  <a:pt x="44788" y="2679"/>
                  <a:pt x="44789" y="2701"/>
                  <a:pt x="44756" y="2733"/>
                </a:cubicBezTo>
                <a:cubicBezTo>
                  <a:pt x="44794" y="2734"/>
                  <a:pt x="44844" y="2736"/>
                  <a:pt x="44844" y="2710"/>
                </a:cubicBezTo>
                <a:cubicBezTo>
                  <a:pt x="44844" y="2676"/>
                  <a:pt x="44878" y="2710"/>
                  <a:pt x="44873" y="2710"/>
                </a:cubicBezTo>
                <a:cubicBezTo>
                  <a:pt x="44911" y="2709"/>
                  <a:pt x="44990" y="2655"/>
                  <a:pt x="45020" y="2623"/>
                </a:cubicBezTo>
                <a:cubicBezTo>
                  <a:pt x="45050" y="2621"/>
                  <a:pt x="45079" y="2718"/>
                  <a:pt x="45108" y="2644"/>
                </a:cubicBezTo>
                <a:cubicBezTo>
                  <a:pt x="45151" y="2658"/>
                  <a:pt x="45128" y="2678"/>
                  <a:pt x="45108" y="2688"/>
                </a:cubicBezTo>
                <a:cubicBezTo>
                  <a:pt x="45043" y="2721"/>
                  <a:pt x="45044" y="2688"/>
                  <a:pt x="44932" y="2688"/>
                </a:cubicBezTo>
                <a:cubicBezTo>
                  <a:pt x="44926" y="2723"/>
                  <a:pt x="45000" y="2695"/>
                  <a:pt x="45020" y="2710"/>
                </a:cubicBezTo>
                <a:cubicBezTo>
                  <a:pt x="45054" y="2736"/>
                  <a:pt x="45030" y="2707"/>
                  <a:pt x="45078" y="2710"/>
                </a:cubicBezTo>
                <a:cubicBezTo>
                  <a:pt x="45158" y="2716"/>
                  <a:pt x="45188" y="2730"/>
                  <a:pt x="45313" y="2710"/>
                </a:cubicBezTo>
                <a:cubicBezTo>
                  <a:pt x="45323" y="2673"/>
                  <a:pt x="45290" y="2669"/>
                  <a:pt x="45254" y="2667"/>
                </a:cubicBezTo>
                <a:cubicBezTo>
                  <a:pt x="45145" y="2660"/>
                  <a:pt x="45341" y="2611"/>
                  <a:pt x="45313" y="2667"/>
                </a:cubicBezTo>
                <a:cubicBezTo>
                  <a:pt x="45331" y="2660"/>
                  <a:pt x="45425" y="2611"/>
                  <a:pt x="45430" y="2667"/>
                </a:cubicBezTo>
                <a:cubicBezTo>
                  <a:pt x="45454" y="2663"/>
                  <a:pt x="45460" y="2644"/>
                  <a:pt x="45489" y="2644"/>
                </a:cubicBezTo>
                <a:cubicBezTo>
                  <a:pt x="45559" y="2656"/>
                  <a:pt x="45418" y="2707"/>
                  <a:pt x="45401" y="2667"/>
                </a:cubicBezTo>
                <a:cubicBezTo>
                  <a:pt x="45393" y="2702"/>
                  <a:pt x="45429" y="2704"/>
                  <a:pt x="45430" y="2733"/>
                </a:cubicBezTo>
                <a:cubicBezTo>
                  <a:pt x="45454" y="2721"/>
                  <a:pt x="45478" y="2710"/>
                  <a:pt x="45518" y="2710"/>
                </a:cubicBezTo>
                <a:cubicBezTo>
                  <a:pt x="45635" y="2704"/>
                  <a:pt x="45486" y="2634"/>
                  <a:pt x="45607" y="2644"/>
                </a:cubicBezTo>
                <a:cubicBezTo>
                  <a:pt x="45609" y="2704"/>
                  <a:pt x="45557" y="2688"/>
                  <a:pt x="45607" y="2733"/>
                </a:cubicBezTo>
                <a:cubicBezTo>
                  <a:pt x="45666" y="2752"/>
                  <a:pt x="45738" y="2676"/>
                  <a:pt x="45665" y="2667"/>
                </a:cubicBezTo>
                <a:cubicBezTo>
                  <a:pt x="45668" y="2618"/>
                  <a:pt x="45789" y="2657"/>
                  <a:pt x="45841" y="2644"/>
                </a:cubicBezTo>
                <a:cubicBezTo>
                  <a:pt x="45821" y="2727"/>
                  <a:pt x="45743" y="2628"/>
                  <a:pt x="45723" y="2710"/>
                </a:cubicBezTo>
                <a:cubicBezTo>
                  <a:pt x="45729" y="2734"/>
                  <a:pt x="45921" y="2695"/>
                  <a:pt x="46045" y="2710"/>
                </a:cubicBezTo>
                <a:cubicBezTo>
                  <a:pt x="46098" y="2705"/>
                  <a:pt x="46113" y="2673"/>
                  <a:pt x="46104" y="2623"/>
                </a:cubicBezTo>
                <a:cubicBezTo>
                  <a:pt x="46166" y="2634"/>
                  <a:pt x="46166" y="2656"/>
                  <a:pt x="46134" y="2688"/>
                </a:cubicBezTo>
                <a:cubicBezTo>
                  <a:pt x="46196" y="2698"/>
                  <a:pt x="46189" y="2657"/>
                  <a:pt x="46193" y="2623"/>
                </a:cubicBezTo>
                <a:cubicBezTo>
                  <a:pt x="46241" y="2623"/>
                  <a:pt x="46290" y="2623"/>
                  <a:pt x="46339" y="2623"/>
                </a:cubicBezTo>
                <a:cubicBezTo>
                  <a:pt x="46307" y="2673"/>
                  <a:pt x="46295" y="2650"/>
                  <a:pt x="46398" y="2667"/>
                </a:cubicBezTo>
                <a:cubicBezTo>
                  <a:pt x="46435" y="2673"/>
                  <a:pt x="46560" y="2695"/>
                  <a:pt x="46603" y="2644"/>
                </a:cubicBezTo>
                <a:cubicBezTo>
                  <a:pt x="46602" y="2624"/>
                  <a:pt x="46567" y="2627"/>
                  <a:pt x="46544" y="2623"/>
                </a:cubicBezTo>
                <a:cubicBezTo>
                  <a:pt x="46589" y="2564"/>
                  <a:pt x="46666" y="2661"/>
                  <a:pt x="46691" y="2688"/>
                </a:cubicBezTo>
                <a:cubicBezTo>
                  <a:pt x="46806" y="2664"/>
                  <a:pt x="46800" y="2683"/>
                  <a:pt x="46925" y="2667"/>
                </a:cubicBezTo>
                <a:cubicBezTo>
                  <a:pt x="46899" y="2589"/>
                  <a:pt x="46922" y="2612"/>
                  <a:pt x="46896" y="2534"/>
                </a:cubicBezTo>
                <a:cubicBezTo>
                  <a:pt x="46922" y="2579"/>
                  <a:pt x="47044" y="2541"/>
                  <a:pt x="46955" y="2512"/>
                </a:cubicBezTo>
                <a:cubicBezTo>
                  <a:pt x="46967" y="2480"/>
                  <a:pt x="46980" y="2514"/>
                  <a:pt x="47013" y="2512"/>
                </a:cubicBezTo>
                <a:cubicBezTo>
                  <a:pt x="47101" y="2512"/>
                  <a:pt x="47189" y="2512"/>
                  <a:pt x="47277" y="2512"/>
                </a:cubicBezTo>
                <a:cubicBezTo>
                  <a:pt x="47276" y="2534"/>
                  <a:pt x="47241" y="2529"/>
                  <a:pt x="47219" y="2534"/>
                </a:cubicBezTo>
                <a:cubicBezTo>
                  <a:pt x="47199" y="2534"/>
                  <a:pt x="47179" y="2534"/>
                  <a:pt x="47159" y="2534"/>
                </a:cubicBezTo>
                <a:cubicBezTo>
                  <a:pt x="47120" y="2534"/>
                  <a:pt x="47081" y="2534"/>
                  <a:pt x="47043" y="2534"/>
                </a:cubicBezTo>
                <a:cubicBezTo>
                  <a:pt x="47016" y="2544"/>
                  <a:pt x="46990" y="2554"/>
                  <a:pt x="46984" y="2579"/>
                </a:cubicBezTo>
                <a:cubicBezTo>
                  <a:pt x="47000" y="2610"/>
                  <a:pt x="47154" y="2561"/>
                  <a:pt x="47219" y="2556"/>
                </a:cubicBezTo>
                <a:cubicBezTo>
                  <a:pt x="47219" y="2578"/>
                  <a:pt x="47254" y="2574"/>
                  <a:pt x="47277" y="2579"/>
                </a:cubicBezTo>
                <a:cubicBezTo>
                  <a:pt x="47226" y="2653"/>
                  <a:pt x="47286" y="2661"/>
                  <a:pt x="47365" y="2688"/>
                </a:cubicBezTo>
                <a:cubicBezTo>
                  <a:pt x="47422" y="2700"/>
                  <a:pt x="47470" y="2579"/>
                  <a:pt x="47365" y="2601"/>
                </a:cubicBezTo>
                <a:cubicBezTo>
                  <a:pt x="47372" y="2572"/>
                  <a:pt x="47423" y="2579"/>
                  <a:pt x="47423" y="2601"/>
                </a:cubicBezTo>
                <a:cubicBezTo>
                  <a:pt x="47493" y="2601"/>
                  <a:pt x="47509" y="2562"/>
                  <a:pt x="47599" y="2579"/>
                </a:cubicBezTo>
                <a:cubicBezTo>
                  <a:pt x="47644" y="2671"/>
                  <a:pt x="47447" y="2582"/>
                  <a:pt x="47452" y="2644"/>
                </a:cubicBezTo>
                <a:cubicBezTo>
                  <a:pt x="47520" y="2715"/>
                  <a:pt x="47583" y="2598"/>
                  <a:pt x="47687" y="2623"/>
                </a:cubicBezTo>
                <a:cubicBezTo>
                  <a:pt x="47692" y="2596"/>
                  <a:pt x="47681" y="2583"/>
                  <a:pt x="47659" y="2579"/>
                </a:cubicBezTo>
                <a:cubicBezTo>
                  <a:pt x="47689" y="2529"/>
                  <a:pt x="47842" y="2570"/>
                  <a:pt x="47922" y="2556"/>
                </a:cubicBezTo>
                <a:cubicBezTo>
                  <a:pt x="47864" y="2601"/>
                  <a:pt x="47914" y="2615"/>
                  <a:pt x="47951" y="2644"/>
                </a:cubicBezTo>
                <a:cubicBezTo>
                  <a:pt x="48015" y="2649"/>
                  <a:pt x="48044" y="2626"/>
                  <a:pt x="48039" y="2579"/>
                </a:cubicBezTo>
                <a:cubicBezTo>
                  <a:pt x="48068" y="2579"/>
                  <a:pt x="48062" y="2606"/>
                  <a:pt x="48068" y="2623"/>
                </a:cubicBezTo>
                <a:cubicBezTo>
                  <a:pt x="48158" y="2607"/>
                  <a:pt x="48124" y="2607"/>
                  <a:pt x="48215" y="2623"/>
                </a:cubicBezTo>
                <a:cubicBezTo>
                  <a:pt x="48258" y="2613"/>
                  <a:pt x="48203" y="2595"/>
                  <a:pt x="48215" y="2556"/>
                </a:cubicBezTo>
                <a:cubicBezTo>
                  <a:pt x="48264" y="2556"/>
                  <a:pt x="48313" y="2556"/>
                  <a:pt x="48361" y="2556"/>
                </a:cubicBezTo>
                <a:cubicBezTo>
                  <a:pt x="48367" y="2641"/>
                  <a:pt x="48337" y="2564"/>
                  <a:pt x="48273" y="2579"/>
                </a:cubicBezTo>
                <a:cubicBezTo>
                  <a:pt x="48237" y="2637"/>
                  <a:pt x="48345" y="2605"/>
                  <a:pt x="48361" y="2623"/>
                </a:cubicBezTo>
                <a:cubicBezTo>
                  <a:pt x="48370" y="2633"/>
                  <a:pt x="48325" y="2668"/>
                  <a:pt x="48361" y="2710"/>
                </a:cubicBezTo>
                <a:cubicBezTo>
                  <a:pt x="48382" y="2735"/>
                  <a:pt x="48407" y="2757"/>
                  <a:pt x="48361" y="2799"/>
                </a:cubicBezTo>
                <a:cubicBezTo>
                  <a:pt x="48428" y="2805"/>
                  <a:pt x="48471" y="2793"/>
                  <a:pt x="48479" y="2755"/>
                </a:cubicBezTo>
                <a:cubicBezTo>
                  <a:pt x="48497" y="2732"/>
                  <a:pt x="48546" y="2731"/>
                  <a:pt x="48537" y="2688"/>
                </a:cubicBezTo>
                <a:cubicBezTo>
                  <a:pt x="48525" y="2656"/>
                  <a:pt x="48511" y="2691"/>
                  <a:pt x="48479" y="2688"/>
                </a:cubicBezTo>
                <a:cubicBezTo>
                  <a:pt x="48431" y="2695"/>
                  <a:pt x="48428" y="2668"/>
                  <a:pt x="48390" y="2667"/>
                </a:cubicBezTo>
                <a:cubicBezTo>
                  <a:pt x="48416" y="2634"/>
                  <a:pt x="48435" y="2596"/>
                  <a:pt x="48508" y="2601"/>
                </a:cubicBezTo>
                <a:cubicBezTo>
                  <a:pt x="48465" y="2562"/>
                  <a:pt x="48526" y="2468"/>
                  <a:pt x="48537" y="2403"/>
                </a:cubicBezTo>
                <a:cubicBezTo>
                  <a:pt x="48581" y="2403"/>
                  <a:pt x="48634" y="2463"/>
                  <a:pt x="48537" y="2447"/>
                </a:cubicBezTo>
                <a:cubicBezTo>
                  <a:pt x="48571" y="2498"/>
                  <a:pt x="48731" y="2462"/>
                  <a:pt x="48743" y="2424"/>
                </a:cubicBezTo>
                <a:cubicBezTo>
                  <a:pt x="48811" y="2430"/>
                  <a:pt x="48709" y="2483"/>
                  <a:pt x="48713" y="2512"/>
                </a:cubicBezTo>
                <a:cubicBezTo>
                  <a:pt x="48651" y="2459"/>
                  <a:pt x="48583" y="2532"/>
                  <a:pt x="48537" y="2490"/>
                </a:cubicBezTo>
                <a:cubicBezTo>
                  <a:pt x="48537" y="2505"/>
                  <a:pt x="48537" y="2520"/>
                  <a:pt x="48537" y="2534"/>
                </a:cubicBezTo>
                <a:cubicBezTo>
                  <a:pt x="48549" y="2559"/>
                  <a:pt x="48575" y="2537"/>
                  <a:pt x="48625" y="2534"/>
                </a:cubicBezTo>
                <a:cubicBezTo>
                  <a:pt x="48696" y="2531"/>
                  <a:pt x="48815" y="2538"/>
                  <a:pt x="48888" y="2534"/>
                </a:cubicBezTo>
                <a:cubicBezTo>
                  <a:pt x="48880" y="2484"/>
                  <a:pt x="48811" y="2484"/>
                  <a:pt x="48772" y="2512"/>
                </a:cubicBezTo>
                <a:cubicBezTo>
                  <a:pt x="48685" y="2507"/>
                  <a:pt x="48886" y="2428"/>
                  <a:pt x="48888" y="2490"/>
                </a:cubicBezTo>
                <a:cubicBezTo>
                  <a:pt x="48916" y="2474"/>
                  <a:pt x="48933" y="2450"/>
                  <a:pt x="48947" y="2424"/>
                </a:cubicBezTo>
                <a:cubicBezTo>
                  <a:pt x="48999" y="2441"/>
                  <a:pt x="48952" y="2465"/>
                  <a:pt x="48947" y="2490"/>
                </a:cubicBezTo>
                <a:cubicBezTo>
                  <a:pt x="48953" y="2508"/>
                  <a:pt x="48977" y="2512"/>
                  <a:pt x="48977" y="2534"/>
                </a:cubicBezTo>
                <a:cubicBezTo>
                  <a:pt x="49033" y="2561"/>
                  <a:pt x="49023" y="2493"/>
                  <a:pt x="49035" y="2490"/>
                </a:cubicBezTo>
                <a:cubicBezTo>
                  <a:pt x="49095" y="2477"/>
                  <a:pt x="49214" y="2562"/>
                  <a:pt x="49211" y="2468"/>
                </a:cubicBezTo>
                <a:cubicBezTo>
                  <a:pt x="49297" y="2463"/>
                  <a:pt x="49301" y="2519"/>
                  <a:pt x="49387" y="2512"/>
                </a:cubicBezTo>
                <a:cubicBezTo>
                  <a:pt x="49380" y="2489"/>
                  <a:pt x="49328" y="2498"/>
                  <a:pt x="49328" y="2468"/>
                </a:cubicBezTo>
                <a:cubicBezTo>
                  <a:pt x="49328" y="2447"/>
                  <a:pt x="49293" y="2451"/>
                  <a:pt x="49270" y="2447"/>
                </a:cubicBezTo>
                <a:cubicBezTo>
                  <a:pt x="49320" y="2383"/>
                  <a:pt x="49505" y="2402"/>
                  <a:pt x="49652" y="2403"/>
                </a:cubicBezTo>
                <a:cubicBezTo>
                  <a:pt x="49719" y="2403"/>
                  <a:pt x="49906" y="2369"/>
                  <a:pt x="49974" y="2403"/>
                </a:cubicBezTo>
                <a:cubicBezTo>
                  <a:pt x="49986" y="2408"/>
                  <a:pt x="49966" y="2457"/>
                  <a:pt x="50002" y="2447"/>
                </a:cubicBezTo>
                <a:cubicBezTo>
                  <a:pt x="49996" y="2478"/>
                  <a:pt x="49857" y="2426"/>
                  <a:pt x="49768" y="2447"/>
                </a:cubicBezTo>
                <a:cubicBezTo>
                  <a:pt x="49736" y="2452"/>
                  <a:pt x="49748" y="2490"/>
                  <a:pt x="49709" y="2490"/>
                </a:cubicBezTo>
                <a:cubicBezTo>
                  <a:pt x="49721" y="2540"/>
                  <a:pt x="49892" y="2487"/>
                  <a:pt x="49798" y="2556"/>
                </a:cubicBezTo>
                <a:cubicBezTo>
                  <a:pt x="49887" y="2557"/>
                  <a:pt x="49947" y="2537"/>
                  <a:pt x="49974" y="2490"/>
                </a:cubicBezTo>
                <a:cubicBezTo>
                  <a:pt x="50020" y="2512"/>
                  <a:pt x="50041" y="2549"/>
                  <a:pt x="50002" y="2579"/>
                </a:cubicBezTo>
                <a:cubicBezTo>
                  <a:pt x="50067" y="2591"/>
                  <a:pt x="50044" y="2537"/>
                  <a:pt x="50090" y="2534"/>
                </a:cubicBezTo>
                <a:cubicBezTo>
                  <a:pt x="50150" y="2510"/>
                  <a:pt x="50133" y="2573"/>
                  <a:pt x="50149" y="2579"/>
                </a:cubicBezTo>
                <a:cubicBezTo>
                  <a:pt x="50213" y="2599"/>
                  <a:pt x="50253" y="2559"/>
                  <a:pt x="50324" y="2556"/>
                </a:cubicBezTo>
                <a:cubicBezTo>
                  <a:pt x="50322" y="2590"/>
                  <a:pt x="50388" y="2565"/>
                  <a:pt x="50413" y="2579"/>
                </a:cubicBezTo>
                <a:cubicBezTo>
                  <a:pt x="50422" y="2583"/>
                  <a:pt x="50406" y="2615"/>
                  <a:pt x="50413" y="2623"/>
                </a:cubicBezTo>
                <a:cubicBezTo>
                  <a:pt x="50434" y="2644"/>
                  <a:pt x="50533" y="2648"/>
                  <a:pt x="50560" y="2601"/>
                </a:cubicBezTo>
                <a:cubicBezTo>
                  <a:pt x="50541" y="2564"/>
                  <a:pt x="50492" y="2587"/>
                  <a:pt x="50501" y="2623"/>
                </a:cubicBezTo>
                <a:cubicBezTo>
                  <a:pt x="50477" y="2618"/>
                  <a:pt x="50472" y="2601"/>
                  <a:pt x="50443" y="2601"/>
                </a:cubicBezTo>
                <a:cubicBezTo>
                  <a:pt x="50448" y="2582"/>
                  <a:pt x="50431" y="2580"/>
                  <a:pt x="50413" y="2579"/>
                </a:cubicBezTo>
                <a:cubicBezTo>
                  <a:pt x="50471" y="2501"/>
                  <a:pt x="50547" y="2572"/>
                  <a:pt x="50677" y="2556"/>
                </a:cubicBezTo>
                <a:cubicBezTo>
                  <a:pt x="50677" y="2578"/>
                  <a:pt x="50640" y="2574"/>
                  <a:pt x="50618" y="2579"/>
                </a:cubicBezTo>
                <a:cubicBezTo>
                  <a:pt x="50583" y="2591"/>
                  <a:pt x="50637" y="2662"/>
                  <a:pt x="50589" y="2710"/>
                </a:cubicBezTo>
                <a:cubicBezTo>
                  <a:pt x="50583" y="2785"/>
                  <a:pt x="50655" y="2668"/>
                  <a:pt x="50677" y="2688"/>
                </a:cubicBezTo>
                <a:cubicBezTo>
                  <a:pt x="50712" y="2721"/>
                  <a:pt x="50699" y="2680"/>
                  <a:pt x="50706" y="2644"/>
                </a:cubicBezTo>
                <a:cubicBezTo>
                  <a:pt x="50764" y="2675"/>
                  <a:pt x="50845" y="2686"/>
                  <a:pt x="50911" y="2710"/>
                </a:cubicBezTo>
                <a:cubicBezTo>
                  <a:pt x="50897" y="2650"/>
                  <a:pt x="50801" y="2627"/>
                  <a:pt x="50736" y="2579"/>
                </a:cubicBezTo>
                <a:cubicBezTo>
                  <a:pt x="50761" y="2546"/>
                  <a:pt x="50809" y="2531"/>
                  <a:pt x="50882" y="2534"/>
                </a:cubicBezTo>
                <a:cubicBezTo>
                  <a:pt x="50870" y="2492"/>
                  <a:pt x="50748" y="2532"/>
                  <a:pt x="50794" y="2447"/>
                </a:cubicBezTo>
                <a:cubicBezTo>
                  <a:pt x="50829" y="2439"/>
                  <a:pt x="50808" y="2483"/>
                  <a:pt x="50823" y="2490"/>
                </a:cubicBezTo>
                <a:cubicBezTo>
                  <a:pt x="50862" y="2510"/>
                  <a:pt x="50962" y="2472"/>
                  <a:pt x="50941" y="2556"/>
                </a:cubicBezTo>
                <a:cubicBezTo>
                  <a:pt x="50982" y="2558"/>
                  <a:pt x="51023" y="2561"/>
                  <a:pt x="51029" y="2534"/>
                </a:cubicBezTo>
                <a:cubicBezTo>
                  <a:pt x="51097" y="2541"/>
                  <a:pt x="50995" y="2594"/>
                  <a:pt x="50999" y="2623"/>
                </a:cubicBezTo>
                <a:cubicBezTo>
                  <a:pt x="51080" y="2618"/>
                  <a:pt x="51089" y="2557"/>
                  <a:pt x="51117" y="2512"/>
                </a:cubicBezTo>
                <a:cubicBezTo>
                  <a:pt x="51142" y="2529"/>
                  <a:pt x="51183" y="2537"/>
                  <a:pt x="51233" y="2534"/>
                </a:cubicBezTo>
                <a:cubicBezTo>
                  <a:pt x="51214" y="2573"/>
                  <a:pt x="51201" y="2603"/>
                  <a:pt x="51233" y="2623"/>
                </a:cubicBezTo>
                <a:cubicBezTo>
                  <a:pt x="51152" y="2676"/>
                  <a:pt x="51097" y="2596"/>
                  <a:pt x="51029" y="2644"/>
                </a:cubicBezTo>
                <a:cubicBezTo>
                  <a:pt x="51041" y="2679"/>
                  <a:pt x="51120" y="2664"/>
                  <a:pt x="51087" y="2733"/>
                </a:cubicBezTo>
                <a:cubicBezTo>
                  <a:pt x="51150" y="2678"/>
                  <a:pt x="51301" y="2687"/>
                  <a:pt x="51409" y="2667"/>
                </a:cubicBezTo>
                <a:cubicBezTo>
                  <a:pt x="51421" y="2640"/>
                  <a:pt x="51358" y="2655"/>
                  <a:pt x="51352" y="2644"/>
                </a:cubicBezTo>
                <a:cubicBezTo>
                  <a:pt x="51316" y="2591"/>
                  <a:pt x="51406" y="2540"/>
                  <a:pt x="51381" y="2468"/>
                </a:cubicBezTo>
                <a:cubicBezTo>
                  <a:pt x="51409" y="2483"/>
                  <a:pt x="51410" y="2519"/>
                  <a:pt x="51467" y="2512"/>
                </a:cubicBezTo>
                <a:cubicBezTo>
                  <a:pt x="51538" y="2522"/>
                  <a:pt x="51451" y="2412"/>
                  <a:pt x="51556" y="2447"/>
                </a:cubicBezTo>
                <a:cubicBezTo>
                  <a:pt x="51561" y="2465"/>
                  <a:pt x="51545" y="2468"/>
                  <a:pt x="51527" y="2468"/>
                </a:cubicBezTo>
                <a:cubicBezTo>
                  <a:pt x="51495" y="2518"/>
                  <a:pt x="51668" y="2541"/>
                  <a:pt x="51585" y="2579"/>
                </a:cubicBezTo>
                <a:cubicBezTo>
                  <a:pt x="51605" y="2608"/>
                  <a:pt x="51648" y="2619"/>
                  <a:pt x="51703" y="2623"/>
                </a:cubicBezTo>
                <a:cubicBezTo>
                  <a:pt x="51714" y="2584"/>
                  <a:pt x="51680" y="2582"/>
                  <a:pt x="51644" y="2579"/>
                </a:cubicBezTo>
                <a:cubicBezTo>
                  <a:pt x="51726" y="2530"/>
                  <a:pt x="51727" y="2487"/>
                  <a:pt x="51703" y="2403"/>
                </a:cubicBezTo>
                <a:cubicBezTo>
                  <a:pt x="51748" y="2412"/>
                  <a:pt x="51728" y="2472"/>
                  <a:pt x="51820" y="2447"/>
                </a:cubicBezTo>
                <a:cubicBezTo>
                  <a:pt x="51761" y="2492"/>
                  <a:pt x="51834" y="2490"/>
                  <a:pt x="51849" y="2534"/>
                </a:cubicBezTo>
                <a:cubicBezTo>
                  <a:pt x="51889" y="2520"/>
                  <a:pt x="51904" y="2487"/>
                  <a:pt x="51909" y="2447"/>
                </a:cubicBezTo>
                <a:cubicBezTo>
                  <a:pt x="51936" y="2447"/>
                  <a:pt x="51930" y="2474"/>
                  <a:pt x="51937" y="2490"/>
                </a:cubicBezTo>
                <a:cubicBezTo>
                  <a:pt x="52110" y="2504"/>
                  <a:pt x="52198" y="2452"/>
                  <a:pt x="52377" y="2468"/>
                </a:cubicBezTo>
                <a:cubicBezTo>
                  <a:pt x="52446" y="2462"/>
                  <a:pt x="52394" y="2364"/>
                  <a:pt x="52494" y="2381"/>
                </a:cubicBezTo>
                <a:cubicBezTo>
                  <a:pt x="52478" y="2412"/>
                  <a:pt x="52529" y="2494"/>
                  <a:pt x="52464" y="2490"/>
                </a:cubicBezTo>
                <a:cubicBezTo>
                  <a:pt x="52520" y="2534"/>
                  <a:pt x="52568" y="2528"/>
                  <a:pt x="52640" y="2512"/>
                </a:cubicBezTo>
                <a:cubicBezTo>
                  <a:pt x="52635" y="2487"/>
                  <a:pt x="52587" y="2494"/>
                  <a:pt x="52553" y="2490"/>
                </a:cubicBezTo>
                <a:cubicBezTo>
                  <a:pt x="52541" y="2444"/>
                  <a:pt x="52755" y="2455"/>
                  <a:pt x="52669" y="2424"/>
                </a:cubicBezTo>
                <a:cubicBezTo>
                  <a:pt x="52689" y="2387"/>
                  <a:pt x="52737" y="2411"/>
                  <a:pt x="52729" y="2447"/>
                </a:cubicBezTo>
                <a:cubicBezTo>
                  <a:pt x="52813" y="2444"/>
                  <a:pt x="52921" y="2459"/>
                  <a:pt x="52962" y="2424"/>
                </a:cubicBezTo>
                <a:cubicBezTo>
                  <a:pt x="52950" y="2405"/>
                  <a:pt x="52936" y="2385"/>
                  <a:pt x="52905" y="2381"/>
                </a:cubicBezTo>
                <a:cubicBezTo>
                  <a:pt x="52912" y="2324"/>
                  <a:pt x="52954" y="2411"/>
                  <a:pt x="53021" y="2381"/>
                </a:cubicBezTo>
                <a:cubicBezTo>
                  <a:pt x="53007" y="2398"/>
                  <a:pt x="52990" y="2417"/>
                  <a:pt x="52993" y="2447"/>
                </a:cubicBezTo>
                <a:cubicBezTo>
                  <a:pt x="53044" y="2450"/>
                  <a:pt x="53054" y="2420"/>
                  <a:pt x="53110" y="2424"/>
                </a:cubicBezTo>
                <a:cubicBezTo>
                  <a:pt x="53095" y="2406"/>
                  <a:pt x="53079" y="2388"/>
                  <a:pt x="53080" y="2358"/>
                </a:cubicBezTo>
                <a:cubicBezTo>
                  <a:pt x="53122" y="2378"/>
                  <a:pt x="53194" y="2376"/>
                  <a:pt x="53168" y="2447"/>
                </a:cubicBezTo>
                <a:cubicBezTo>
                  <a:pt x="53325" y="2453"/>
                  <a:pt x="53158" y="2352"/>
                  <a:pt x="53315" y="2358"/>
                </a:cubicBezTo>
                <a:cubicBezTo>
                  <a:pt x="53315" y="2388"/>
                  <a:pt x="53315" y="2417"/>
                  <a:pt x="53315" y="2447"/>
                </a:cubicBezTo>
                <a:cubicBezTo>
                  <a:pt x="53366" y="2441"/>
                  <a:pt x="53382" y="2408"/>
                  <a:pt x="53374" y="2358"/>
                </a:cubicBezTo>
                <a:cubicBezTo>
                  <a:pt x="53408" y="2362"/>
                  <a:pt x="53397" y="2399"/>
                  <a:pt x="53403" y="2424"/>
                </a:cubicBezTo>
                <a:cubicBezTo>
                  <a:pt x="53437" y="2421"/>
                  <a:pt x="53427" y="2384"/>
                  <a:pt x="53432" y="2358"/>
                </a:cubicBezTo>
                <a:cubicBezTo>
                  <a:pt x="53466" y="2362"/>
                  <a:pt x="53484" y="2354"/>
                  <a:pt x="53490" y="2336"/>
                </a:cubicBezTo>
                <a:cubicBezTo>
                  <a:pt x="53584" y="2369"/>
                  <a:pt x="53715" y="2273"/>
                  <a:pt x="53696" y="2358"/>
                </a:cubicBezTo>
                <a:cubicBezTo>
                  <a:pt x="53754" y="2346"/>
                  <a:pt x="53754" y="2292"/>
                  <a:pt x="53812" y="2336"/>
                </a:cubicBezTo>
                <a:cubicBezTo>
                  <a:pt x="53809" y="2378"/>
                  <a:pt x="53715" y="2352"/>
                  <a:pt x="53724" y="2403"/>
                </a:cubicBezTo>
                <a:cubicBezTo>
                  <a:pt x="53902" y="2364"/>
                  <a:pt x="53974" y="2429"/>
                  <a:pt x="54164" y="2381"/>
                </a:cubicBezTo>
                <a:cubicBezTo>
                  <a:pt x="54206" y="2435"/>
                  <a:pt x="54265" y="2420"/>
                  <a:pt x="54341" y="2403"/>
                </a:cubicBezTo>
                <a:cubicBezTo>
                  <a:pt x="54367" y="2387"/>
                  <a:pt x="54386" y="2363"/>
                  <a:pt x="54399" y="2336"/>
                </a:cubicBezTo>
                <a:cubicBezTo>
                  <a:pt x="54393" y="2312"/>
                  <a:pt x="54369" y="2324"/>
                  <a:pt x="54369" y="2336"/>
                </a:cubicBezTo>
                <a:cubicBezTo>
                  <a:pt x="54305" y="2313"/>
                  <a:pt x="54443" y="2261"/>
                  <a:pt x="54516" y="2270"/>
                </a:cubicBezTo>
                <a:cubicBezTo>
                  <a:pt x="54513" y="2301"/>
                  <a:pt x="54511" y="2333"/>
                  <a:pt x="54546" y="2336"/>
                </a:cubicBezTo>
                <a:cubicBezTo>
                  <a:pt x="54545" y="2358"/>
                  <a:pt x="54509" y="2354"/>
                  <a:pt x="54486" y="2358"/>
                </a:cubicBezTo>
                <a:cubicBezTo>
                  <a:pt x="54508" y="2376"/>
                  <a:pt x="54533" y="2418"/>
                  <a:pt x="54486" y="2424"/>
                </a:cubicBezTo>
                <a:cubicBezTo>
                  <a:pt x="54516" y="2460"/>
                  <a:pt x="54565" y="2475"/>
                  <a:pt x="54605" y="2447"/>
                </a:cubicBezTo>
                <a:cubicBezTo>
                  <a:pt x="54664" y="2441"/>
                  <a:pt x="54612" y="2349"/>
                  <a:pt x="54663" y="2336"/>
                </a:cubicBezTo>
                <a:cubicBezTo>
                  <a:pt x="54738" y="2333"/>
                  <a:pt x="54735" y="2345"/>
                  <a:pt x="54810" y="2358"/>
                </a:cubicBezTo>
                <a:cubicBezTo>
                  <a:pt x="54783" y="2354"/>
                  <a:pt x="54974" y="2418"/>
                  <a:pt x="55015" y="2381"/>
                </a:cubicBezTo>
                <a:cubicBezTo>
                  <a:pt x="55051" y="2348"/>
                  <a:pt x="55060" y="2403"/>
                  <a:pt x="55132" y="2358"/>
                </a:cubicBezTo>
                <a:cubicBezTo>
                  <a:pt x="55123" y="2328"/>
                  <a:pt x="55058" y="2340"/>
                  <a:pt x="55015" y="2336"/>
                </a:cubicBezTo>
                <a:cubicBezTo>
                  <a:pt x="55028" y="2247"/>
                  <a:pt x="55270" y="2335"/>
                  <a:pt x="55192" y="2381"/>
                </a:cubicBezTo>
                <a:cubicBezTo>
                  <a:pt x="55267" y="2387"/>
                  <a:pt x="55287" y="2350"/>
                  <a:pt x="55278" y="2292"/>
                </a:cubicBezTo>
                <a:cubicBezTo>
                  <a:pt x="55309" y="2289"/>
                  <a:pt x="55337" y="2387"/>
                  <a:pt x="55367" y="2315"/>
                </a:cubicBezTo>
                <a:cubicBezTo>
                  <a:pt x="55395" y="2313"/>
                  <a:pt x="55380" y="2347"/>
                  <a:pt x="55367" y="2358"/>
                </a:cubicBezTo>
                <a:cubicBezTo>
                  <a:pt x="55287" y="2417"/>
                  <a:pt x="55499" y="2333"/>
                  <a:pt x="55396" y="2447"/>
                </a:cubicBezTo>
                <a:cubicBezTo>
                  <a:pt x="55487" y="2422"/>
                  <a:pt x="55506" y="2436"/>
                  <a:pt x="55425" y="2468"/>
                </a:cubicBezTo>
                <a:cubicBezTo>
                  <a:pt x="55434" y="2516"/>
                  <a:pt x="55517" y="2437"/>
                  <a:pt x="55542" y="2424"/>
                </a:cubicBezTo>
                <a:cubicBezTo>
                  <a:pt x="55683" y="2450"/>
                  <a:pt x="55487" y="2514"/>
                  <a:pt x="55514" y="2534"/>
                </a:cubicBezTo>
                <a:cubicBezTo>
                  <a:pt x="55556" y="2567"/>
                  <a:pt x="55475" y="2565"/>
                  <a:pt x="55425" y="2579"/>
                </a:cubicBezTo>
                <a:cubicBezTo>
                  <a:pt x="55441" y="2596"/>
                  <a:pt x="55455" y="2614"/>
                  <a:pt x="55454" y="2644"/>
                </a:cubicBezTo>
                <a:cubicBezTo>
                  <a:pt x="55389" y="2656"/>
                  <a:pt x="55413" y="2603"/>
                  <a:pt x="55367" y="2601"/>
                </a:cubicBezTo>
                <a:cubicBezTo>
                  <a:pt x="55315" y="2621"/>
                  <a:pt x="55319" y="2698"/>
                  <a:pt x="55249" y="2644"/>
                </a:cubicBezTo>
                <a:cubicBezTo>
                  <a:pt x="55254" y="2710"/>
                  <a:pt x="55463" y="2679"/>
                  <a:pt x="55367" y="2755"/>
                </a:cubicBezTo>
                <a:cubicBezTo>
                  <a:pt x="55454" y="2776"/>
                  <a:pt x="55419" y="2706"/>
                  <a:pt x="55425" y="2667"/>
                </a:cubicBezTo>
                <a:cubicBezTo>
                  <a:pt x="55499" y="2637"/>
                  <a:pt x="55496" y="2769"/>
                  <a:pt x="55542" y="2688"/>
                </a:cubicBezTo>
                <a:cubicBezTo>
                  <a:pt x="55615" y="2697"/>
                  <a:pt x="55545" y="2774"/>
                  <a:pt x="55484" y="2755"/>
                </a:cubicBezTo>
                <a:cubicBezTo>
                  <a:pt x="55488" y="2809"/>
                  <a:pt x="55488" y="2860"/>
                  <a:pt x="55454" y="2887"/>
                </a:cubicBezTo>
                <a:cubicBezTo>
                  <a:pt x="55387" y="2893"/>
                  <a:pt x="55422" y="2823"/>
                  <a:pt x="55367" y="2820"/>
                </a:cubicBezTo>
                <a:cubicBezTo>
                  <a:pt x="55287" y="2841"/>
                  <a:pt x="55407" y="2890"/>
                  <a:pt x="55367" y="2953"/>
                </a:cubicBezTo>
                <a:cubicBezTo>
                  <a:pt x="55333" y="2985"/>
                  <a:pt x="55297" y="2948"/>
                  <a:pt x="55249" y="2953"/>
                </a:cubicBezTo>
                <a:cubicBezTo>
                  <a:pt x="55225" y="2955"/>
                  <a:pt x="55221" y="2974"/>
                  <a:pt x="55192" y="2974"/>
                </a:cubicBezTo>
                <a:cubicBezTo>
                  <a:pt x="55127" y="2977"/>
                  <a:pt x="55114" y="2953"/>
                  <a:pt x="55073" y="2953"/>
                </a:cubicBezTo>
                <a:cubicBezTo>
                  <a:pt x="55054" y="2953"/>
                  <a:pt x="55040" y="2971"/>
                  <a:pt x="55015" y="2974"/>
                </a:cubicBezTo>
                <a:cubicBezTo>
                  <a:pt x="54921" y="2988"/>
                  <a:pt x="54824" y="2965"/>
                  <a:pt x="54721" y="2974"/>
                </a:cubicBezTo>
                <a:cubicBezTo>
                  <a:pt x="54724" y="2920"/>
                  <a:pt x="54776" y="2907"/>
                  <a:pt x="54721" y="2865"/>
                </a:cubicBezTo>
                <a:cubicBezTo>
                  <a:pt x="54688" y="2871"/>
                  <a:pt x="54678" y="2889"/>
                  <a:pt x="54663" y="2908"/>
                </a:cubicBezTo>
                <a:cubicBezTo>
                  <a:pt x="54657" y="2916"/>
                  <a:pt x="54645" y="2968"/>
                  <a:pt x="54635" y="2974"/>
                </a:cubicBezTo>
                <a:cubicBezTo>
                  <a:pt x="54615" y="2988"/>
                  <a:pt x="54528" y="2982"/>
                  <a:pt x="54516" y="2997"/>
                </a:cubicBezTo>
                <a:cubicBezTo>
                  <a:pt x="54495" y="3024"/>
                  <a:pt x="54533" y="3078"/>
                  <a:pt x="54516" y="3107"/>
                </a:cubicBezTo>
                <a:cubicBezTo>
                  <a:pt x="54488" y="3106"/>
                  <a:pt x="54494" y="3080"/>
                  <a:pt x="54486" y="3063"/>
                </a:cubicBezTo>
                <a:cubicBezTo>
                  <a:pt x="54423" y="3058"/>
                  <a:pt x="54394" y="3081"/>
                  <a:pt x="54399" y="3129"/>
                </a:cubicBezTo>
                <a:cubicBezTo>
                  <a:pt x="54431" y="3151"/>
                  <a:pt x="54498" y="3168"/>
                  <a:pt x="54546" y="3173"/>
                </a:cubicBezTo>
                <a:cubicBezTo>
                  <a:pt x="54784" y="3197"/>
                  <a:pt x="55173" y="3181"/>
                  <a:pt x="55396" y="3173"/>
                </a:cubicBezTo>
                <a:cubicBezTo>
                  <a:pt x="55476" y="3170"/>
                  <a:pt x="55610" y="3076"/>
                  <a:pt x="55600" y="3195"/>
                </a:cubicBezTo>
                <a:cubicBezTo>
                  <a:pt x="54959" y="3197"/>
                  <a:pt x="54287" y="3176"/>
                  <a:pt x="53754" y="3260"/>
                </a:cubicBezTo>
                <a:cubicBezTo>
                  <a:pt x="53715" y="3203"/>
                  <a:pt x="53823" y="3211"/>
                  <a:pt x="53842" y="3195"/>
                </a:cubicBezTo>
                <a:cubicBezTo>
                  <a:pt x="53898" y="3149"/>
                  <a:pt x="53859" y="3130"/>
                  <a:pt x="53960" y="3107"/>
                </a:cubicBezTo>
                <a:cubicBezTo>
                  <a:pt x="54014" y="3094"/>
                  <a:pt x="54054" y="3057"/>
                  <a:pt x="54076" y="3041"/>
                </a:cubicBezTo>
                <a:cubicBezTo>
                  <a:pt x="54200" y="3017"/>
                  <a:pt x="54275" y="3087"/>
                  <a:pt x="54341" y="3041"/>
                </a:cubicBezTo>
                <a:cubicBezTo>
                  <a:pt x="54333" y="3021"/>
                  <a:pt x="54232" y="2967"/>
                  <a:pt x="54223" y="3019"/>
                </a:cubicBezTo>
                <a:cubicBezTo>
                  <a:pt x="54151" y="2988"/>
                  <a:pt x="54172" y="2943"/>
                  <a:pt x="54194" y="2887"/>
                </a:cubicBezTo>
                <a:cubicBezTo>
                  <a:pt x="54187" y="2863"/>
                  <a:pt x="54136" y="2872"/>
                  <a:pt x="54136" y="2842"/>
                </a:cubicBezTo>
                <a:cubicBezTo>
                  <a:pt x="54053" y="2865"/>
                  <a:pt x="54143" y="2937"/>
                  <a:pt x="54136" y="2974"/>
                </a:cubicBezTo>
                <a:cubicBezTo>
                  <a:pt x="54104" y="2968"/>
                  <a:pt x="54091" y="3016"/>
                  <a:pt x="54076" y="3019"/>
                </a:cubicBezTo>
                <a:cubicBezTo>
                  <a:pt x="54031" y="3028"/>
                  <a:pt x="54024" y="2997"/>
                  <a:pt x="53989" y="2997"/>
                </a:cubicBezTo>
                <a:cubicBezTo>
                  <a:pt x="53971" y="2997"/>
                  <a:pt x="53954" y="3015"/>
                  <a:pt x="53930" y="3019"/>
                </a:cubicBezTo>
                <a:cubicBezTo>
                  <a:pt x="53859" y="3030"/>
                  <a:pt x="53745" y="3015"/>
                  <a:pt x="53696" y="3019"/>
                </a:cubicBezTo>
                <a:cubicBezTo>
                  <a:pt x="53675" y="3021"/>
                  <a:pt x="53560" y="3071"/>
                  <a:pt x="53519" y="3041"/>
                </a:cubicBezTo>
                <a:cubicBezTo>
                  <a:pt x="53517" y="3039"/>
                  <a:pt x="53521" y="2997"/>
                  <a:pt x="53519" y="2997"/>
                </a:cubicBezTo>
                <a:cubicBezTo>
                  <a:pt x="53483" y="2998"/>
                  <a:pt x="53471" y="3034"/>
                  <a:pt x="53432" y="3041"/>
                </a:cubicBezTo>
                <a:cubicBezTo>
                  <a:pt x="53325" y="3059"/>
                  <a:pt x="53176" y="3016"/>
                  <a:pt x="53110" y="3085"/>
                </a:cubicBezTo>
                <a:cubicBezTo>
                  <a:pt x="53073" y="3075"/>
                  <a:pt x="53049" y="3057"/>
                  <a:pt x="53050" y="3019"/>
                </a:cubicBezTo>
                <a:cubicBezTo>
                  <a:pt x="53008" y="3045"/>
                  <a:pt x="52931" y="3046"/>
                  <a:pt x="52905" y="3085"/>
                </a:cubicBezTo>
                <a:cubicBezTo>
                  <a:pt x="52852" y="3063"/>
                  <a:pt x="52810" y="3065"/>
                  <a:pt x="52699" y="3085"/>
                </a:cubicBezTo>
                <a:cubicBezTo>
                  <a:pt x="52663" y="3091"/>
                  <a:pt x="52621" y="3116"/>
                  <a:pt x="52523" y="3107"/>
                </a:cubicBezTo>
                <a:cubicBezTo>
                  <a:pt x="52460" y="3100"/>
                  <a:pt x="52414" y="3057"/>
                  <a:pt x="52347" y="3107"/>
                </a:cubicBezTo>
                <a:cubicBezTo>
                  <a:pt x="52303" y="3141"/>
                  <a:pt x="52327" y="3094"/>
                  <a:pt x="52289" y="3085"/>
                </a:cubicBezTo>
                <a:cubicBezTo>
                  <a:pt x="52230" y="3070"/>
                  <a:pt x="52197" y="3142"/>
                  <a:pt x="52142" y="3085"/>
                </a:cubicBezTo>
                <a:cubicBezTo>
                  <a:pt x="52100" y="3085"/>
                  <a:pt x="52138" y="3113"/>
                  <a:pt x="52142" y="3107"/>
                </a:cubicBezTo>
                <a:cubicBezTo>
                  <a:pt x="52097" y="3157"/>
                  <a:pt x="52049" y="3108"/>
                  <a:pt x="51996" y="3151"/>
                </a:cubicBezTo>
                <a:cubicBezTo>
                  <a:pt x="51948" y="3157"/>
                  <a:pt x="51945" y="3130"/>
                  <a:pt x="51909" y="3129"/>
                </a:cubicBezTo>
                <a:cubicBezTo>
                  <a:pt x="51879" y="3157"/>
                  <a:pt x="51823" y="3158"/>
                  <a:pt x="51790" y="3173"/>
                </a:cubicBezTo>
                <a:cubicBezTo>
                  <a:pt x="51752" y="3191"/>
                  <a:pt x="51731" y="3223"/>
                  <a:pt x="51703" y="3239"/>
                </a:cubicBezTo>
                <a:cubicBezTo>
                  <a:pt x="51692" y="3245"/>
                  <a:pt x="51651" y="3232"/>
                  <a:pt x="51644" y="3239"/>
                </a:cubicBezTo>
                <a:cubicBezTo>
                  <a:pt x="51616" y="3265"/>
                  <a:pt x="51602" y="3245"/>
                  <a:pt x="51556" y="3260"/>
                </a:cubicBezTo>
                <a:cubicBezTo>
                  <a:pt x="51538" y="3267"/>
                  <a:pt x="51504" y="3304"/>
                  <a:pt x="51498" y="3305"/>
                </a:cubicBezTo>
                <a:cubicBezTo>
                  <a:pt x="51480" y="3308"/>
                  <a:pt x="51463" y="3283"/>
                  <a:pt x="51439" y="3283"/>
                </a:cubicBezTo>
                <a:cubicBezTo>
                  <a:pt x="51405" y="3283"/>
                  <a:pt x="51296" y="3326"/>
                  <a:pt x="51175" y="3305"/>
                </a:cubicBezTo>
                <a:cubicBezTo>
                  <a:pt x="51148" y="3211"/>
                  <a:pt x="51223" y="3195"/>
                  <a:pt x="51292" y="3173"/>
                </a:cubicBezTo>
                <a:cubicBezTo>
                  <a:pt x="51251" y="3111"/>
                  <a:pt x="51188" y="3170"/>
                  <a:pt x="51146" y="3173"/>
                </a:cubicBezTo>
                <a:cubicBezTo>
                  <a:pt x="51023" y="3181"/>
                  <a:pt x="50921" y="3156"/>
                  <a:pt x="50794" y="3151"/>
                </a:cubicBezTo>
                <a:cubicBezTo>
                  <a:pt x="50725" y="3148"/>
                  <a:pt x="50726" y="3181"/>
                  <a:pt x="50618" y="3173"/>
                </a:cubicBezTo>
                <a:cubicBezTo>
                  <a:pt x="50536" y="3166"/>
                  <a:pt x="50514" y="3143"/>
                  <a:pt x="50383" y="3173"/>
                </a:cubicBezTo>
                <a:cubicBezTo>
                  <a:pt x="50375" y="3175"/>
                  <a:pt x="50343" y="3195"/>
                  <a:pt x="50354" y="3195"/>
                </a:cubicBezTo>
                <a:cubicBezTo>
                  <a:pt x="50345" y="3195"/>
                  <a:pt x="50287" y="3157"/>
                  <a:pt x="50267" y="3173"/>
                </a:cubicBezTo>
                <a:cubicBezTo>
                  <a:pt x="50265" y="3174"/>
                  <a:pt x="50269" y="3195"/>
                  <a:pt x="50267" y="3195"/>
                </a:cubicBezTo>
                <a:cubicBezTo>
                  <a:pt x="50225" y="3200"/>
                  <a:pt x="50222" y="3173"/>
                  <a:pt x="50208" y="3173"/>
                </a:cubicBezTo>
                <a:cubicBezTo>
                  <a:pt x="50189" y="3173"/>
                  <a:pt x="50172" y="3191"/>
                  <a:pt x="50149" y="3195"/>
                </a:cubicBezTo>
                <a:cubicBezTo>
                  <a:pt x="50095" y="3203"/>
                  <a:pt x="49990" y="3191"/>
                  <a:pt x="49944" y="3195"/>
                </a:cubicBezTo>
                <a:cubicBezTo>
                  <a:pt x="49905" y="3197"/>
                  <a:pt x="49767" y="3262"/>
                  <a:pt x="49768" y="3173"/>
                </a:cubicBezTo>
                <a:cubicBezTo>
                  <a:pt x="49689" y="3158"/>
                  <a:pt x="49712" y="3218"/>
                  <a:pt x="49681" y="3239"/>
                </a:cubicBezTo>
                <a:cubicBezTo>
                  <a:pt x="49568" y="3218"/>
                  <a:pt x="49689" y="3115"/>
                  <a:pt x="49709" y="3063"/>
                </a:cubicBezTo>
                <a:cubicBezTo>
                  <a:pt x="49616" y="3082"/>
                  <a:pt x="49607" y="3148"/>
                  <a:pt x="49504" y="3107"/>
                </a:cubicBezTo>
                <a:cubicBezTo>
                  <a:pt x="49495" y="3165"/>
                  <a:pt x="49619" y="3124"/>
                  <a:pt x="49592" y="3195"/>
                </a:cubicBezTo>
                <a:cubicBezTo>
                  <a:pt x="49558" y="3191"/>
                  <a:pt x="49540" y="3200"/>
                  <a:pt x="49534" y="3217"/>
                </a:cubicBezTo>
                <a:cubicBezTo>
                  <a:pt x="49492" y="3212"/>
                  <a:pt x="49523" y="3151"/>
                  <a:pt x="49475" y="3151"/>
                </a:cubicBezTo>
                <a:cubicBezTo>
                  <a:pt x="49436" y="3158"/>
                  <a:pt x="49450" y="3206"/>
                  <a:pt x="49445" y="3239"/>
                </a:cubicBezTo>
                <a:cubicBezTo>
                  <a:pt x="49261" y="3209"/>
                  <a:pt x="49074" y="3314"/>
                  <a:pt x="48977" y="3217"/>
                </a:cubicBezTo>
                <a:cubicBezTo>
                  <a:pt x="48882" y="3258"/>
                  <a:pt x="48773" y="3233"/>
                  <a:pt x="48684" y="3239"/>
                </a:cubicBezTo>
                <a:cubicBezTo>
                  <a:pt x="48638" y="3242"/>
                  <a:pt x="48633" y="3259"/>
                  <a:pt x="48596" y="3260"/>
                </a:cubicBezTo>
                <a:cubicBezTo>
                  <a:pt x="48537" y="3265"/>
                  <a:pt x="48221" y="3227"/>
                  <a:pt x="48186" y="3260"/>
                </a:cubicBezTo>
                <a:cubicBezTo>
                  <a:pt x="48155" y="3289"/>
                  <a:pt x="48172" y="3259"/>
                  <a:pt x="48127" y="3260"/>
                </a:cubicBezTo>
                <a:cubicBezTo>
                  <a:pt x="48079" y="3263"/>
                  <a:pt x="48077" y="3277"/>
                  <a:pt x="48039" y="3283"/>
                </a:cubicBezTo>
                <a:cubicBezTo>
                  <a:pt x="47981" y="3291"/>
                  <a:pt x="47922" y="3278"/>
                  <a:pt x="47864" y="3283"/>
                </a:cubicBezTo>
                <a:cubicBezTo>
                  <a:pt x="47818" y="3287"/>
                  <a:pt x="47811" y="3304"/>
                  <a:pt x="47775" y="3305"/>
                </a:cubicBezTo>
                <a:cubicBezTo>
                  <a:pt x="47710" y="3307"/>
                  <a:pt x="47701" y="3286"/>
                  <a:pt x="47659" y="3283"/>
                </a:cubicBezTo>
                <a:cubicBezTo>
                  <a:pt x="47593" y="3278"/>
                  <a:pt x="47584" y="3299"/>
                  <a:pt x="47541" y="3305"/>
                </a:cubicBezTo>
                <a:cubicBezTo>
                  <a:pt x="47459" y="3314"/>
                  <a:pt x="47494" y="3275"/>
                  <a:pt x="47394" y="3305"/>
                </a:cubicBezTo>
                <a:cubicBezTo>
                  <a:pt x="47365" y="3314"/>
                  <a:pt x="47213" y="3343"/>
                  <a:pt x="47101" y="3326"/>
                </a:cubicBezTo>
                <a:cubicBezTo>
                  <a:pt x="47110" y="3276"/>
                  <a:pt x="47016" y="3302"/>
                  <a:pt x="47013" y="3260"/>
                </a:cubicBezTo>
                <a:cubicBezTo>
                  <a:pt x="46979" y="3252"/>
                  <a:pt x="46998" y="3299"/>
                  <a:pt x="46984" y="3305"/>
                </a:cubicBezTo>
                <a:cubicBezTo>
                  <a:pt x="46955" y="3315"/>
                  <a:pt x="46898" y="3302"/>
                  <a:pt x="46866" y="3305"/>
                </a:cubicBezTo>
                <a:cubicBezTo>
                  <a:pt x="46824" y="3309"/>
                  <a:pt x="46734" y="3358"/>
                  <a:pt x="46691" y="3305"/>
                </a:cubicBezTo>
                <a:cubicBezTo>
                  <a:pt x="46674" y="3317"/>
                  <a:pt x="46653" y="3317"/>
                  <a:pt x="46632" y="3326"/>
                </a:cubicBezTo>
                <a:cubicBezTo>
                  <a:pt x="46618" y="3334"/>
                  <a:pt x="46610" y="3346"/>
                  <a:pt x="46603" y="3349"/>
                </a:cubicBezTo>
                <a:cubicBezTo>
                  <a:pt x="46579" y="3359"/>
                  <a:pt x="46542" y="3358"/>
                  <a:pt x="46515" y="3371"/>
                </a:cubicBezTo>
                <a:cubicBezTo>
                  <a:pt x="46503" y="3376"/>
                  <a:pt x="46495" y="3412"/>
                  <a:pt x="46486" y="3415"/>
                </a:cubicBezTo>
                <a:cubicBezTo>
                  <a:pt x="46470" y="3421"/>
                  <a:pt x="46441" y="3409"/>
                  <a:pt x="46427" y="3415"/>
                </a:cubicBezTo>
                <a:cubicBezTo>
                  <a:pt x="46415" y="3420"/>
                  <a:pt x="46377" y="3457"/>
                  <a:pt x="46369" y="3459"/>
                </a:cubicBezTo>
                <a:cubicBezTo>
                  <a:pt x="46356" y="3461"/>
                  <a:pt x="46156" y="3439"/>
                  <a:pt x="46134" y="3459"/>
                </a:cubicBezTo>
                <a:cubicBezTo>
                  <a:pt x="46087" y="3502"/>
                  <a:pt x="46110" y="3452"/>
                  <a:pt x="46017" y="3459"/>
                </a:cubicBezTo>
                <a:cubicBezTo>
                  <a:pt x="45907" y="3467"/>
                  <a:pt x="45793" y="3550"/>
                  <a:pt x="45694" y="3481"/>
                </a:cubicBezTo>
                <a:cubicBezTo>
                  <a:pt x="45692" y="3383"/>
                  <a:pt x="45816" y="3382"/>
                  <a:pt x="45870" y="3326"/>
                </a:cubicBezTo>
                <a:cubicBezTo>
                  <a:pt x="45924" y="3316"/>
                  <a:pt x="45661" y="3304"/>
                  <a:pt x="45635" y="3326"/>
                </a:cubicBezTo>
                <a:cubicBezTo>
                  <a:pt x="45634" y="3328"/>
                  <a:pt x="45638" y="3349"/>
                  <a:pt x="45635" y="3349"/>
                </a:cubicBezTo>
                <a:cubicBezTo>
                  <a:pt x="45592" y="3355"/>
                  <a:pt x="45591" y="3328"/>
                  <a:pt x="45577" y="3326"/>
                </a:cubicBezTo>
                <a:cubicBezTo>
                  <a:pt x="45522" y="3325"/>
                  <a:pt x="45482" y="3389"/>
                  <a:pt x="45430" y="3371"/>
                </a:cubicBezTo>
                <a:cubicBezTo>
                  <a:pt x="45430" y="3392"/>
                  <a:pt x="45430" y="3415"/>
                  <a:pt x="45430" y="3437"/>
                </a:cubicBezTo>
                <a:cubicBezTo>
                  <a:pt x="45281" y="3415"/>
                  <a:pt x="45222" y="3544"/>
                  <a:pt x="45108" y="3481"/>
                </a:cubicBezTo>
                <a:cubicBezTo>
                  <a:pt x="45086" y="3398"/>
                  <a:pt x="45219" y="3433"/>
                  <a:pt x="45225" y="3371"/>
                </a:cubicBezTo>
                <a:cubicBezTo>
                  <a:pt x="45200" y="3334"/>
                  <a:pt x="45113" y="3341"/>
                  <a:pt x="45049" y="3349"/>
                </a:cubicBezTo>
                <a:cubicBezTo>
                  <a:pt x="44999" y="3355"/>
                  <a:pt x="44809" y="3407"/>
                  <a:pt x="44727" y="3349"/>
                </a:cubicBezTo>
                <a:cubicBezTo>
                  <a:pt x="44676" y="3348"/>
                  <a:pt x="44651" y="3365"/>
                  <a:pt x="44639" y="3392"/>
                </a:cubicBezTo>
                <a:cubicBezTo>
                  <a:pt x="44578" y="3380"/>
                  <a:pt x="44577" y="3359"/>
                  <a:pt x="44610" y="3326"/>
                </a:cubicBezTo>
                <a:cubicBezTo>
                  <a:pt x="44530" y="3311"/>
                  <a:pt x="44553" y="3373"/>
                  <a:pt x="44522" y="3392"/>
                </a:cubicBezTo>
                <a:cubicBezTo>
                  <a:pt x="44402" y="3384"/>
                  <a:pt x="44293" y="3362"/>
                  <a:pt x="44170" y="3415"/>
                </a:cubicBezTo>
                <a:cubicBezTo>
                  <a:pt x="44092" y="3437"/>
                  <a:pt x="44073" y="3504"/>
                  <a:pt x="44023" y="3547"/>
                </a:cubicBezTo>
                <a:cubicBezTo>
                  <a:pt x="43974" y="3547"/>
                  <a:pt x="43948" y="3563"/>
                  <a:pt x="43935" y="3592"/>
                </a:cubicBezTo>
                <a:cubicBezTo>
                  <a:pt x="43888" y="3606"/>
                  <a:pt x="43884" y="3535"/>
                  <a:pt x="43848" y="3525"/>
                </a:cubicBezTo>
                <a:cubicBezTo>
                  <a:pt x="43817" y="3517"/>
                  <a:pt x="43801" y="3568"/>
                  <a:pt x="43789" y="3569"/>
                </a:cubicBezTo>
                <a:cubicBezTo>
                  <a:pt x="43733" y="3577"/>
                  <a:pt x="43743" y="3499"/>
                  <a:pt x="43672" y="3525"/>
                </a:cubicBezTo>
                <a:cubicBezTo>
                  <a:pt x="43689" y="3452"/>
                  <a:pt x="43782" y="3494"/>
                  <a:pt x="43848" y="3503"/>
                </a:cubicBezTo>
                <a:cubicBezTo>
                  <a:pt x="43886" y="3496"/>
                  <a:pt x="43894" y="3464"/>
                  <a:pt x="43935" y="3459"/>
                </a:cubicBezTo>
                <a:cubicBezTo>
                  <a:pt x="43929" y="3435"/>
                  <a:pt x="43877" y="3444"/>
                  <a:pt x="43877" y="3415"/>
                </a:cubicBezTo>
                <a:cubicBezTo>
                  <a:pt x="43796" y="3427"/>
                  <a:pt x="43721" y="3418"/>
                  <a:pt x="43642" y="3437"/>
                </a:cubicBezTo>
                <a:cubicBezTo>
                  <a:pt x="43610" y="3445"/>
                  <a:pt x="43585" y="3467"/>
                  <a:pt x="43555" y="3481"/>
                </a:cubicBezTo>
                <a:cubicBezTo>
                  <a:pt x="43535" y="3490"/>
                  <a:pt x="43517" y="3493"/>
                  <a:pt x="43496" y="3503"/>
                </a:cubicBezTo>
                <a:cubicBezTo>
                  <a:pt x="43463" y="3518"/>
                  <a:pt x="43357" y="3550"/>
                  <a:pt x="43291" y="3547"/>
                </a:cubicBezTo>
                <a:cubicBezTo>
                  <a:pt x="43238" y="3545"/>
                  <a:pt x="43190" y="3509"/>
                  <a:pt x="43115" y="3503"/>
                </a:cubicBezTo>
                <a:cubicBezTo>
                  <a:pt x="43111" y="3463"/>
                  <a:pt x="43151" y="3457"/>
                  <a:pt x="43144" y="3415"/>
                </a:cubicBezTo>
                <a:cubicBezTo>
                  <a:pt x="43089" y="3340"/>
                  <a:pt x="43010" y="3434"/>
                  <a:pt x="42910" y="3415"/>
                </a:cubicBezTo>
                <a:cubicBezTo>
                  <a:pt x="42854" y="3404"/>
                  <a:pt x="42881" y="3407"/>
                  <a:pt x="42822" y="3415"/>
                </a:cubicBezTo>
                <a:cubicBezTo>
                  <a:pt x="42815" y="3416"/>
                  <a:pt x="42551" y="3431"/>
                  <a:pt x="42528" y="3415"/>
                </a:cubicBezTo>
                <a:cubicBezTo>
                  <a:pt x="42485" y="3382"/>
                  <a:pt x="42497" y="3440"/>
                  <a:pt x="42411" y="3437"/>
                </a:cubicBezTo>
                <a:cubicBezTo>
                  <a:pt x="42392" y="3415"/>
                  <a:pt x="42344" y="3415"/>
                  <a:pt x="42353" y="3371"/>
                </a:cubicBezTo>
                <a:cubicBezTo>
                  <a:pt x="42297" y="3365"/>
                  <a:pt x="42318" y="3419"/>
                  <a:pt x="42294" y="3437"/>
                </a:cubicBezTo>
                <a:cubicBezTo>
                  <a:pt x="42280" y="3448"/>
                  <a:pt x="42227" y="3430"/>
                  <a:pt x="42236" y="3459"/>
                </a:cubicBezTo>
                <a:cubicBezTo>
                  <a:pt x="42158" y="3458"/>
                  <a:pt x="42063" y="3472"/>
                  <a:pt x="42060" y="3415"/>
                </a:cubicBezTo>
                <a:cubicBezTo>
                  <a:pt x="42010" y="3448"/>
                  <a:pt x="41950" y="3412"/>
                  <a:pt x="41883" y="3415"/>
                </a:cubicBezTo>
                <a:cubicBezTo>
                  <a:pt x="41836" y="3417"/>
                  <a:pt x="41834" y="3434"/>
                  <a:pt x="41796" y="3437"/>
                </a:cubicBezTo>
                <a:cubicBezTo>
                  <a:pt x="41767" y="3440"/>
                  <a:pt x="41476" y="3408"/>
                  <a:pt x="41444" y="3437"/>
                </a:cubicBezTo>
                <a:cubicBezTo>
                  <a:pt x="41413" y="3466"/>
                  <a:pt x="41432" y="3433"/>
                  <a:pt x="41385" y="3437"/>
                </a:cubicBezTo>
                <a:cubicBezTo>
                  <a:pt x="41356" y="3440"/>
                  <a:pt x="41323" y="3469"/>
                  <a:pt x="41268" y="3459"/>
                </a:cubicBezTo>
                <a:cubicBezTo>
                  <a:pt x="41265" y="3458"/>
                  <a:pt x="41269" y="3400"/>
                  <a:pt x="41239" y="3415"/>
                </a:cubicBezTo>
                <a:cubicBezTo>
                  <a:pt x="41153" y="3430"/>
                  <a:pt x="41130" y="3476"/>
                  <a:pt x="40976" y="3459"/>
                </a:cubicBezTo>
                <a:cubicBezTo>
                  <a:pt x="40935" y="3455"/>
                  <a:pt x="40919" y="3436"/>
                  <a:pt x="40887" y="3437"/>
                </a:cubicBezTo>
                <a:cubicBezTo>
                  <a:pt x="40874" y="3437"/>
                  <a:pt x="40612" y="3502"/>
                  <a:pt x="40565" y="3459"/>
                </a:cubicBezTo>
                <a:cubicBezTo>
                  <a:pt x="40549" y="3444"/>
                  <a:pt x="40528" y="3448"/>
                  <a:pt x="40477" y="3459"/>
                </a:cubicBezTo>
                <a:cubicBezTo>
                  <a:pt x="40443" y="3467"/>
                  <a:pt x="40417" y="3481"/>
                  <a:pt x="40389" y="3481"/>
                </a:cubicBezTo>
                <a:cubicBezTo>
                  <a:pt x="40365" y="3481"/>
                  <a:pt x="40234" y="3421"/>
                  <a:pt x="40184" y="3459"/>
                </a:cubicBezTo>
                <a:cubicBezTo>
                  <a:pt x="40149" y="3485"/>
                  <a:pt x="40174" y="3454"/>
                  <a:pt x="40125" y="3459"/>
                </a:cubicBezTo>
                <a:cubicBezTo>
                  <a:pt x="40095" y="3463"/>
                  <a:pt x="40063" y="3491"/>
                  <a:pt x="40008" y="3481"/>
                </a:cubicBezTo>
                <a:cubicBezTo>
                  <a:pt x="39960" y="3472"/>
                  <a:pt x="39975" y="3455"/>
                  <a:pt x="39891" y="3481"/>
                </a:cubicBezTo>
                <a:cubicBezTo>
                  <a:pt x="39821" y="3503"/>
                  <a:pt x="39766" y="3532"/>
                  <a:pt x="39715" y="3569"/>
                </a:cubicBezTo>
                <a:cubicBezTo>
                  <a:pt x="39608" y="3569"/>
                  <a:pt x="39500" y="3569"/>
                  <a:pt x="39393" y="3569"/>
                </a:cubicBezTo>
                <a:cubicBezTo>
                  <a:pt x="39364" y="3547"/>
                  <a:pt x="39334" y="3524"/>
                  <a:pt x="39304" y="3503"/>
                </a:cubicBezTo>
                <a:cubicBezTo>
                  <a:pt x="39314" y="3451"/>
                  <a:pt x="39351" y="3421"/>
                  <a:pt x="39334" y="3349"/>
                </a:cubicBezTo>
                <a:cubicBezTo>
                  <a:pt x="39251" y="3345"/>
                  <a:pt x="39265" y="3431"/>
                  <a:pt x="39188" y="3371"/>
                </a:cubicBezTo>
                <a:cubicBezTo>
                  <a:pt x="39191" y="3397"/>
                  <a:pt x="39181" y="3410"/>
                  <a:pt x="39158" y="3415"/>
                </a:cubicBezTo>
                <a:cubicBezTo>
                  <a:pt x="39170" y="3490"/>
                  <a:pt x="39272" y="3356"/>
                  <a:pt x="39246" y="3459"/>
                </a:cubicBezTo>
                <a:cubicBezTo>
                  <a:pt x="39219" y="3464"/>
                  <a:pt x="39185" y="3453"/>
                  <a:pt x="39158" y="3459"/>
                </a:cubicBezTo>
                <a:cubicBezTo>
                  <a:pt x="39153" y="3460"/>
                  <a:pt x="39086" y="3496"/>
                  <a:pt x="39070" y="3481"/>
                </a:cubicBezTo>
                <a:cubicBezTo>
                  <a:pt x="39028" y="3442"/>
                  <a:pt x="39004" y="3528"/>
                  <a:pt x="38953" y="3481"/>
                </a:cubicBezTo>
                <a:cubicBezTo>
                  <a:pt x="38921" y="3452"/>
                  <a:pt x="38940" y="3487"/>
                  <a:pt x="38894" y="3481"/>
                </a:cubicBezTo>
                <a:cubicBezTo>
                  <a:pt x="38864" y="3478"/>
                  <a:pt x="38796" y="3475"/>
                  <a:pt x="38777" y="3437"/>
                </a:cubicBezTo>
                <a:cubicBezTo>
                  <a:pt x="38748" y="3437"/>
                  <a:pt x="38754" y="3464"/>
                  <a:pt x="38748" y="3481"/>
                </a:cubicBezTo>
                <a:cubicBezTo>
                  <a:pt x="38686" y="3433"/>
                  <a:pt x="38664" y="3493"/>
                  <a:pt x="38572" y="3481"/>
                </a:cubicBezTo>
                <a:cubicBezTo>
                  <a:pt x="38575" y="3450"/>
                  <a:pt x="38577" y="3419"/>
                  <a:pt x="38543" y="3415"/>
                </a:cubicBezTo>
                <a:cubicBezTo>
                  <a:pt x="38503" y="3422"/>
                  <a:pt x="38518" y="3470"/>
                  <a:pt x="38513" y="3503"/>
                </a:cubicBezTo>
                <a:cubicBezTo>
                  <a:pt x="38493" y="3493"/>
                  <a:pt x="38480" y="3488"/>
                  <a:pt x="38454" y="3481"/>
                </a:cubicBezTo>
                <a:cubicBezTo>
                  <a:pt x="38449" y="3479"/>
                  <a:pt x="38380" y="3459"/>
                  <a:pt x="38395" y="3459"/>
                </a:cubicBezTo>
                <a:cubicBezTo>
                  <a:pt x="38398" y="3459"/>
                  <a:pt x="38221" y="3532"/>
                  <a:pt x="38191" y="3503"/>
                </a:cubicBezTo>
                <a:cubicBezTo>
                  <a:pt x="38190" y="3502"/>
                  <a:pt x="38192" y="3481"/>
                  <a:pt x="38191" y="3481"/>
                </a:cubicBezTo>
                <a:cubicBezTo>
                  <a:pt x="38168" y="3481"/>
                  <a:pt x="38158" y="3503"/>
                  <a:pt x="38162" y="3503"/>
                </a:cubicBezTo>
                <a:cubicBezTo>
                  <a:pt x="38119" y="3499"/>
                  <a:pt x="38108" y="3481"/>
                  <a:pt x="38073" y="3481"/>
                </a:cubicBezTo>
                <a:cubicBezTo>
                  <a:pt x="38051" y="3481"/>
                  <a:pt x="38043" y="3502"/>
                  <a:pt x="38015" y="3503"/>
                </a:cubicBezTo>
                <a:cubicBezTo>
                  <a:pt x="37970" y="3506"/>
                  <a:pt x="37718" y="3526"/>
                  <a:pt x="37693" y="3503"/>
                </a:cubicBezTo>
                <a:cubicBezTo>
                  <a:pt x="37664" y="3477"/>
                  <a:pt x="37685" y="3497"/>
                  <a:pt x="37663" y="3503"/>
                </a:cubicBezTo>
                <a:cubicBezTo>
                  <a:pt x="37611" y="3517"/>
                  <a:pt x="37547" y="3431"/>
                  <a:pt x="37546" y="3525"/>
                </a:cubicBezTo>
                <a:cubicBezTo>
                  <a:pt x="37520" y="3515"/>
                  <a:pt x="37493" y="3506"/>
                  <a:pt x="37487" y="3481"/>
                </a:cubicBezTo>
                <a:cubicBezTo>
                  <a:pt x="37430" y="3464"/>
                  <a:pt x="37422" y="3518"/>
                  <a:pt x="37400" y="3525"/>
                </a:cubicBezTo>
                <a:cubicBezTo>
                  <a:pt x="37358" y="3536"/>
                  <a:pt x="37272" y="3497"/>
                  <a:pt x="37253" y="3547"/>
                </a:cubicBezTo>
                <a:cubicBezTo>
                  <a:pt x="37166" y="3515"/>
                  <a:pt x="37228" y="3498"/>
                  <a:pt x="37195" y="3415"/>
                </a:cubicBezTo>
                <a:cubicBezTo>
                  <a:pt x="37145" y="3407"/>
                  <a:pt x="37139" y="3433"/>
                  <a:pt x="37136" y="3459"/>
                </a:cubicBezTo>
                <a:cubicBezTo>
                  <a:pt x="37078" y="3517"/>
                  <a:pt x="37126" y="3396"/>
                  <a:pt x="37136" y="3371"/>
                </a:cubicBezTo>
                <a:cubicBezTo>
                  <a:pt x="37048" y="3344"/>
                  <a:pt x="37010" y="3464"/>
                  <a:pt x="37077" y="3481"/>
                </a:cubicBezTo>
                <a:cubicBezTo>
                  <a:pt x="37069" y="3526"/>
                  <a:pt x="37020" y="3481"/>
                  <a:pt x="37018" y="3481"/>
                </a:cubicBezTo>
                <a:cubicBezTo>
                  <a:pt x="36985" y="3481"/>
                  <a:pt x="37001" y="3502"/>
                  <a:pt x="36989" y="3503"/>
                </a:cubicBezTo>
                <a:cubicBezTo>
                  <a:pt x="36984" y="3504"/>
                  <a:pt x="36919" y="3465"/>
                  <a:pt x="36901" y="3481"/>
                </a:cubicBezTo>
                <a:cubicBezTo>
                  <a:pt x="36860" y="3518"/>
                  <a:pt x="36862" y="3479"/>
                  <a:pt x="36813" y="3481"/>
                </a:cubicBezTo>
                <a:cubicBezTo>
                  <a:pt x="36793" y="3482"/>
                  <a:pt x="36781" y="3499"/>
                  <a:pt x="36754" y="3503"/>
                </a:cubicBezTo>
                <a:cubicBezTo>
                  <a:pt x="36736" y="3506"/>
                  <a:pt x="36599" y="3485"/>
                  <a:pt x="36579" y="3503"/>
                </a:cubicBezTo>
                <a:cubicBezTo>
                  <a:pt x="36549" y="3532"/>
                  <a:pt x="36566" y="3500"/>
                  <a:pt x="36521" y="3503"/>
                </a:cubicBezTo>
                <a:cubicBezTo>
                  <a:pt x="36470" y="3507"/>
                  <a:pt x="36360" y="3574"/>
                  <a:pt x="36373" y="3481"/>
                </a:cubicBezTo>
                <a:cubicBezTo>
                  <a:pt x="36345" y="3481"/>
                  <a:pt x="36351" y="3508"/>
                  <a:pt x="36344" y="3525"/>
                </a:cubicBezTo>
                <a:cubicBezTo>
                  <a:pt x="36143" y="3507"/>
                  <a:pt x="36092" y="3519"/>
                  <a:pt x="35875" y="3503"/>
                </a:cubicBezTo>
                <a:cubicBezTo>
                  <a:pt x="35851" y="3427"/>
                  <a:pt x="35919" y="3418"/>
                  <a:pt x="35905" y="3349"/>
                </a:cubicBezTo>
                <a:cubicBezTo>
                  <a:pt x="35885" y="3349"/>
                  <a:pt x="35866" y="3349"/>
                  <a:pt x="35846" y="3349"/>
                </a:cubicBezTo>
                <a:cubicBezTo>
                  <a:pt x="35767" y="3375"/>
                  <a:pt x="35846" y="3464"/>
                  <a:pt x="35846" y="3503"/>
                </a:cubicBezTo>
                <a:cubicBezTo>
                  <a:pt x="35816" y="3511"/>
                  <a:pt x="35597" y="3566"/>
                  <a:pt x="35553" y="3525"/>
                </a:cubicBezTo>
                <a:cubicBezTo>
                  <a:pt x="35538" y="3512"/>
                  <a:pt x="35527" y="3509"/>
                  <a:pt x="35436" y="3525"/>
                </a:cubicBezTo>
                <a:cubicBezTo>
                  <a:pt x="35396" y="3532"/>
                  <a:pt x="35380" y="3545"/>
                  <a:pt x="35348" y="3547"/>
                </a:cubicBezTo>
                <a:cubicBezTo>
                  <a:pt x="35287" y="3551"/>
                  <a:pt x="35267" y="3521"/>
                  <a:pt x="35231" y="3525"/>
                </a:cubicBezTo>
                <a:cubicBezTo>
                  <a:pt x="35163" y="3532"/>
                  <a:pt x="35124" y="3564"/>
                  <a:pt x="35055" y="3569"/>
                </a:cubicBezTo>
                <a:cubicBezTo>
                  <a:pt x="35039" y="3551"/>
                  <a:pt x="35024" y="3533"/>
                  <a:pt x="35026" y="3503"/>
                </a:cubicBezTo>
                <a:cubicBezTo>
                  <a:pt x="34978" y="3497"/>
                  <a:pt x="34975" y="3524"/>
                  <a:pt x="34937" y="3525"/>
                </a:cubicBezTo>
                <a:cubicBezTo>
                  <a:pt x="34895" y="3538"/>
                  <a:pt x="34786" y="3500"/>
                  <a:pt x="34791" y="3547"/>
                </a:cubicBezTo>
                <a:cubicBezTo>
                  <a:pt x="34759" y="3542"/>
                  <a:pt x="34771" y="3503"/>
                  <a:pt x="34732" y="3503"/>
                </a:cubicBezTo>
                <a:cubicBezTo>
                  <a:pt x="34697" y="3497"/>
                  <a:pt x="34718" y="3538"/>
                  <a:pt x="34703" y="3547"/>
                </a:cubicBezTo>
                <a:cubicBezTo>
                  <a:pt x="34678" y="3562"/>
                  <a:pt x="34607" y="3531"/>
                  <a:pt x="34615" y="3569"/>
                </a:cubicBezTo>
                <a:cubicBezTo>
                  <a:pt x="34573" y="3556"/>
                  <a:pt x="34539" y="3563"/>
                  <a:pt x="34498" y="3547"/>
                </a:cubicBezTo>
                <a:cubicBezTo>
                  <a:pt x="34487" y="3543"/>
                  <a:pt x="34446" y="3505"/>
                  <a:pt x="34439" y="3503"/>
                </a:cubicBezTo>
                <a:cubicBezTo>
                  <a:pt x="34408" y="3499"/>
                  <a:pt x="34354" y="3500"/>
                  <a:pt x="34322" y="3503"/>
                </a:cubicBezTo>
                <a:cubicBezTo>
                  <a:pt x="34303" y="3505"/>
                  <a:pt x="34255" y="3524"/>
                  <a:pt x="34264" y="3525"/>
                </a:cubicBezTo>
                <a:cubicBezTo>
                  <a:pt x="34195" y="3521"/>
                  <a:pt x="34193" y="3494"/>
                  <a:pt x="34087" y="3503"/>
                </a:cubicBezTo>
                <a:cubicBezTo>
                  <a:pt x="34079" y="3504"/>
                  <a:pt x="34034" y="3499"/>
                  <a:pt x="34029" y="3503"/>
                </a:cubicBezTo>
                <a:cubicBezTo>
                  <a:pt x="33987" y="3542"/>
                  <a:pt x="33963" y="3456"/>
                  <a:pt x="33912" y="3503"/>
                </a:cubicBezTo>
                <a:cubicBezTo>
                  <a:pt x="33910" y="3505"/>
                  <a:pt x="33869" y="3541"/>
                  <a:pt x="33853" y="3525"/>
                </a:cubicBezTo>
                <a:cubicBezTo>
                  <a:pt x="33811" y="3487"/>
                  <a:pt x="33787" y="3572"/>
                  <a:pt x="33735" y="3525"/>
                </a:cubicBezTo>
                <a:cubicBezTo>
                  <a:pt x="33715" y="3506"/>
                  <a:pt x="33704" y="3520"/>
                  <a:pt x="33648" y="3525"/>
                </a:cubicBezTo>
                <a:cubicBezTo>
                  <a:pt x="33609" y="3529"/>
                  <a:pt x="33570" y="3522"/>
                  <a:pt x="33530" y="3525"/>
                </a:cubicBezTo>
                <a:cubicBezTo>
                  <a:pt x="33484" y="3509"/>
                  <a:pt x="33538" y="3418"/>
                  <a:pt x="33442" y="3437"/>
                </a:cubicBezTo>
                <a:cubicBezTo>
                  <a:pt x="33368" y="3442"/>
                  <a:pt x="33483" y="3475"/>
                  <a:pt x="33442" y="3525"/>
                </a:cubicBezTo>
                <a:cubicBezTo>
                  <a:pt x="33390" y="3511"/>
                  <a:pt x="33329" y="3512"/>
                  <a:pt x="33267" y="3525"/>
                </a:cubicBezTo>
                <a:cubicBezTo>
                  <a:pt x="33239" y="3531"/>
                  <a:pt x="33204" y="3566"/>
                  <a:pt x="33120" y="3547"/>
                </a:cubicBezTo>
                <a:cubicBezTo>
                  <a:pt x="33111" y="3545"/>
                  <a:pt x="33081" y="3525"/>
                  <a:pt x="33091" y="3525"/>
                </a:cubicBezTo>
                <a:cubicBezTo>
                  <a:pt x="33069" y="3525"/>
                  <a:pt x="33059" y="3545"/>
                  <a:pt x="33033" y="3547"/>
                </a:cubicBezTo>
                <a:cubicBezTo>
                  <a:pt x="32891" y="3559"/>
                  <a:pt x="32740" y="3539"/>
                  <a:pt x="32563" y="3547"/>
                </a:cubicBezTo>
                <a:cubicBezTo>
                  <a:pt x="32537" y="3522"/>
                  <a:pt x="32498" y="3548"/>
                  <a:pt x="32446" y="3503"/>
                </a:cubicBezTo>
                <a:cubicBezTo>
                  <a:pt x="32376" y="3575"/>
                  <a:pt x="32161" y="3538"/>
                  <a:pt x="32006" y="3547"/>
                </a:cubicBezTo>
                <a:cubicBezTo>
                  <a:pt x="31966" y="3583"/>
                  <a:pt x="31923" y="3617"/>
                  <a:pt x="31890" y="3658"/>
                </a:cubicBezTo>
                <a:cubicBezTo>
                  <a:pt x="31906" y="3689"/>
                  <a:pt x="31935" y="3711"/>
                  <a:pt x="31976" y="3723"/>
                </a:cubicBezTo>
                <a:cubicBezTo>
                  <a:pt x="32044" y="3729"/>
                  <a:pt x="32087" y="3717"/>
                  <a:pt x="32094" y="3679"/>
                </a:cubicBezTo>
                <a:cubicBezTo>
                  <a:pt x="32193" y="3693"/>
                  <a:pt x="32194" y="3743"/>
                  <a:pt x="32299" y="3701"/>
                </a:cubicBezTo>
                <a:cubicBezTo>
                  <a:pt x="32275" y="3668"/>
                  <a:pt x="32205" y="3670"/>
                  <a:pt x="32153" y="3658"/>
                </a:cubicBezTo>
                <a:cubicBezTo>
                  <a:pt x="32159" y="3629"/>
                  <a:pt x="32241" y="3628"/>
                  <a:pt x="32241" y="3658"/>
                </a:cubicBezTo>
                <a:cubicBezTo>
                  <a:pt x="32275" y="3632"/>
                  <a:pt x="32344" y="3632"/>
                  <a:pt x="32417" y="3635"/>
                </a:cubicBezTo>
                <a:cubicBezTo>
                  <a:pt x="32396" y="3694"/>
                  <a:pt x="32477" y="3678"/>
                  <a:pt x="32505" y="3701"/>
                </a:cubicBezTo>
                <a:cubicBezTo>
                  <a:pt x="32548" y="3692"/>
                  <a:pt x="32493" y="3673"/>
                  <a:pt x="32505" y="3635"/>
                </a:cubicBezTo>
                <a:cubicBezTo>
                  <a:pt x="32530" y="3631"/>
                  <a:pt x="32533" y="3644"/>
                  <a:pt x="32534" y="3658"/>
                </a:cubicBezTo>
                <a:cubicBezTo>
                  <a:pt x="32552" y="3702"/>
                  <a:pt x="32671" y="3672"/>
                  <a:pt x="32680" y="3723"/>
                </a:cubicBezTo>
                <a:cubicBezTo>
                  <a:pt x="32768" y="3723"/>
                  <a:pt x="32718" y="3619"/>
                  <a:pt x="32769" y="3592"/>
                </a:cubicBezTo>
                <a:cubicBezTo>
                  <a:pt x="32812" y="3609"/>
                  <a:pt x="32811" y="3662"/>
                  <a:pt x="32828" y="3701"/>
                </a:cubicBezTo>
                <a:cubicBezTo>
                  <a:pt x="32900" y="3704"/>
                  <a:pt x="32918" y="3743"/>
                  <a:pt x="32944" y="3679"/>
                </a:cubicBezTo>
                <a:cubicBezTo>
                  <a:pt x="32999" y="3696"/>
                  <a:pt x="33052" y="3716"/>
                  <a:pt x="33120" y="3723"/>
                </a:cubicBezTo>
                <a:cubicBezTo>
                  <a:pt x="33146" y="3713"/>
                  <a:pt x="33172" y="3704"/>
                  <a:pt x="33179" y="3679"/>
                </a:cubicBezTo>
                <a:cubicBezTo>
                  <a:pt x="33191" y="3626"/>
                  <a:pt x="33046" y="3691"/>
                  <a:pt x="33091" y="3613"/>
                </a:cubicBezTo>
                <a:cubicBezTo>
                  <a:pt x="33165" y="3616"/>
                  <a:pt x="33242" y="3617"/>
                  <a:pt x="33237" y="3679"/>
                </a:cubicBezTo>
                <a:cubicBezTo>
                  <a:pt x="33341" y="3684"/>
                  <a:pt x="33296" y="3576"/>
                  <a:pt x="33414" y="3592"/>
                </a:cubicBezTo>
                <a:cubicBezTo>
                  <a:pt x="33373" y="3619"/>
                  <a:pt x="33373" y="3695"/>
                  <a:pt x="33414" y="3723"/>
                </a:cubicBezTo>
                <a:cubicBezTo>
                  <a:pt x="33528" y="3690"/>
                  <a:pt x="33748" y="3744"/>
                  <a:pt x="33941" y="3723"/>
                </a:cubicBezTo>
                <a:cubicBezTo>
                  <a:pt x="34005" y="3720"/>
                  <a:pt x="34003" y="3668"/>
                  <a:pt x="34000" y="3613"/>
                </a:cubicBezTo>
                <a:cubicBezTo>
                  <a:pt x="34127" y="3617"/>
                  <a:pt x="34053" y="3651"/>
                  <a:pt x="34057" y="3723"/>
                </a:cubicBezTo>
                <a:cubicBezTo>
                  <a:pt x="34170" y="3741"/>
                  <a:pt x="34172" y="3676"/>
                  <a:pt x="34205" y="3635"/>
                </a:cubicBezTo>
                <a:cubicBezTo>
                  <a:pt x="34256" y="3641"/>
                  <a:pt x="34272" y="3673"/>
                  <a:pt x="34264" y="3723"/>
                </a:cubicBezTo>
                <a:cubicBezTo>
                  <a:pt x="34322" y="3723"/>
                  <a:pt x="34301" y="3663"/>
                  <a:pt x="34381" y="3679"/>
                </a:cubicBezTo>
                <a:cubicBezTo>
                  <a:pt x="34415" y="3675"/>
                  <a:pt x="34405" y="3640"/>
                  <a:pt x="34410" y="3613"/>
                </a:cubicBezTo>
                <a:cubicBezTo>
                  <a:pt x="34502" y="3602"/>
                  <a:pt x="34530" y="3641"/>
                  <a:pt x="34556" y="3679"/>
                </a:cubicBezTo>
                <a:cubicBezTo>
                  <a:pt x="34663" y="3673"/>
                  <a:pt x="34747" y="3683"/>
                  <a:pt x="34821" y="3701"/>
                </a:cubicBezTo>
                <a:cubicBezTo>
                  <a:pt x="34861" y="3693"/>
                  <a:pt x="34823" y="3662"/>
                  <a:pt x="34791" y="3658"/>
                </a:cubicBezTo>
                <a:cubicBezTo>
                  <a:pt x="34835" y="3632"/>
                  <a:pt x="34863" y="3593"/>
                  <a:pt x="34937" y="3592"/>
                </a:cubicBezTo>
                <a:cubicBezTo>
                  <a:pt x="34963" y="3609"/>
                  <a:pt x="34955" y="3651"/>
                  <a:pt x="34996" y="3658"/>
                </a:cubicBezTo>
                <a:cubicBezTo>
                  <a:pt x="35066" y="3666"/>
                  <a:pt x="34980" y="3557"/>
                  <a:pt x="35085" y="3592"/>
                </a:cubicBezTo>
                <a:cubicBezTo>
                  <a:pt x="35085" y="3620"/>
                  <a:pt x="35085" y="3650"/>
                  <a:pt x="35085" y="3679"/>
                </a:cubicBezTo>
                <a:cubicBezTo>
                  <a:pt x="35135" y="3686"/>
                  <a:pt x="35147" y="3647"/>
                  <a:pt x="35201" y="3658"/>
                </a:cubicBezTo>
                <a:cubicBezTo>
                  <a:pt x="35216" y="3660"/>
                  <a:pt x="35219" y="3696"/>
                  <a:pt x="35231" y="3701"/>
                </a:cubicBezTo>
                <a:cubicBezTo>
                  <a:pt x="35245" y="3707"/>
                  <a:pt x="35273" y="3698"/>
                  <a:pt x="35290" y="3701"/>
                </a:cubicBezTo>
                <a:cubicBezTo>
                  <a:pt x="35307" y="3704"/>
                  <a:pt x="35318" y="3723"/>
                  <a:pt x="35318" y="3723"/>
                </a:cubicBezTo>
                <a:cubicBezTo>
                  <a:pt x="35354" y="3727"/>
                  <a:pt x="35335" y="3703"/>
                  <a:pt x="35348" y="3701"/>
                </a:cubicBezTo>
                <a:cubicBezTo>
                  <a:pt x="35367" y="3698"/>
                  <a:pt x="35431" y="3749"/>
                  <a:pt x="35436" y="3701"/>
                </a:cubicBezTo>
                <a:cubicBezTo>
                  <a:pt x="35497" y="3747"/>
                  <a:pt x="35496" y="3734"/>
                  <a:pt x="35611" y="3723"/>
                </a:cubicBezTo>
                <a:cubicBezTo>
                  <a:pt x="35610" y="3723"/>
                  <a:pt x="35613" y="3745"/>
                  <a:pt x="35611" y="3745"/>
                </a:cubicBezTo>
                <a:cubicBezTo>
                  <a:pt x="35634" y="3743"/>
                  <a:pt x="35644" y="3728"/>
                  <a:pt x="35671" y="3723"/>
                </a:cubicBezTo>
                <a:cubicBezTo>
                  <a:pt x="35738" y="3711"/>
                  <a:pt x="35825" y="3740"/>
                  <a:pt x="35787" y="3635"/>
                </a:cubicBezTo>
                <a:cubicBezTo>
                  <a:pt x="35830" y="3662"/>
                  <a:pt x="35831" y="3719"/>
                  <a:pt x="35875" y="3745"/>
                </a:cubicBezTo>
                <a:cubicBezTo>
                  <a:pt x="35923" y="3741"/>
                  <a:pt x="35974" y="3750"/>
                  <a:pt x="36022" y="3745"/>
                </a:cubicBezTo>
                <a:cubicBezTo>
                  <a:pt x="36064" y="3740"/>
                  <a:pt x="36076" y="3723"/>
                  <a:pt x="36109" y="3723"/>
                </a:cubicBezTo>
                <a:cubicBezTo>
                  <a:pt x="36153" y="3723"/>
                  <a:pt x="36167" y="3750"/>
                  <a:pt x="36198" y="3745"/>
                </a:cubicBezTo>
                <a:cubicBezTo>
                  <a:pt x="36245" y="3738"/>
                  <a:pt x="36269" y="3677"/>
                  <a:pt x="36344" y="3701"/>
                </a:cubicBezTo>
                <a:cubicBezTo>
                  <a:pt x="36340" y="3795"/>
                  <a:pt x="36544" y="3702"/>
                  <a:pt x="36666" y="3745"/>
                </a:cubicBezTo>
                <a:cubicBezTo>
                  <a:pt x="36666" y="3723"/>
                  <a:pt x="36631" y="3728"/>
                  <a:pt x="36608" y="3723"/>
                </a:cubicBezTo>
                <a:cubicBezTo>
                  <a:pt x="36614" y="3692"/>
                  <a:pt x="36800" y="3709"/>
                  <a:pt x="36784" y="3767"/>
                </a:cubicBezTo>
                <a:cubicBezTo>
                  <a:pt x="36840" y="3728"/>
                  <a:pt x="36978" y="3751"/>
                  <a:pt x="37077" y="3745"/>
                </a:cubicBezTo>
                <a:cubicBezTo>
                  <a:pt x="37069" y="3780"/>
                  <a:pt x="37105" y="3783"/>
                  <a:pt x="37106" y="3812"/>
                </a:cubicBezTo>
                <a:cubicBezTo>
                  <a:pt x="37152" y="3819"/>
                  <a:pt x="37116" y="3756"/>
                  <a:pt x="37136" y="3745"/>
                </a:cubicBezTo>
                <a:cubicBezTo>
                  <a:pt x="37194" y="3711"/>
                  <a:pt x="37245" y="3774"/>
                  <a:pt x="37195" y="3679"/>
                </a:cubicBezTo>
                <a:cubicBezTo>
                  <a:pt x="37221" y="3695"/>
                  <a:pt x="37239" y="3719"/>
                  <a:pt x="37253" y="3745"/>
                </a:cubicBezTo>
                <a:cubicBezTo>
                  <a:pt x="37276" y="3724"/>
                  <a:pt x="37399" y="3773"/>
                  <a:pt x="37429" y="3745"/>
                </a:cubicBezTo>
                <a:cubicBezTo>
                  <a:pt x="37446" y="3729"/>
                  <a:pt x="37450" y="3731"/>
                  <a:pt x="37546" y="3745"/>
                </a:cubicBezTo>
                <a:cubicBezTo>
                  <a:pt x="37555" y="3746"/>
                  <a:pt x="37599" y="3740"/>
                  <a:pt x="37604" y="3745"/>
                </a:cubicBezTo>
                <a:cubicBezTo>
                  <a:pt x="37641" y="3779"/>
                  <a:pt x="37646" y="3750"/>
                  <a:pt x="37693" y="3745"/>
                </a:cubicBezTo>
                <a:cubicBezTo>
                  <a:pt x="37725" y="3741"/>
                  <a:pt x="38104" y="3719"/>
                  <a:pt x="38132" y="3745"/>
                </a:cubicBezTo>
                <a:cubicBezTo>
                  <a:pt x="38163" y="3773"/>
                  <a:pt x="38145" y="3741"/>
                  <a:pt x="38191" y="3745"/>
                </a:cubicBezTo>
                <a:cubicBezTo>
                  <a:pt x="38274" y="3751"/>
                  <a:pt x="38254" y="3770"/>
                  <a:pt x="38338" y="3745"/>
                </a:cubicBezTo>
                <a:cubicBezTo>
                  <a:pt x="38347" y="3742"/>
                  <a:pt x="38389" y="3751"/>
                  <a:pt x="38395" y="3745"/>
                </a:cubicBezTo>
                <a:cubicBezTo>
                  <a:pt x="38422" y="3720"/>
                  <a:pt x="38423" y="3747"/>
                  <a:pt x="38484" y="3745"/>
                </a:cubicBezTo>
                <a:cubicBezTo>
                  <a:pt x="38521" y="3740"/>
                  <a:pt x="38513" y="3701"/>
                  <a:pt x="38484" y="3701"/>
                </a:cubicBezTo>
                <a:cubicBezTo>
                  <a:pt x="38504" y="3659"/>
                  <a:pt x="38651" y="3705"/>
                  <a:pt x="38660" y="3745"/>
                </a:cubicBezTo>
                <a:cubicBezTo>
                  <a:pt x="38949" y="3732"/>
                  <a:pt x="39203" y="3747"/>
                  <a:pt x="39451" y="3723"/>
                </a:cubicBezTo>
                <a:cubicBezTo>
                  <a:pt x="39500" y="3719"/>
                  <a:pt x="39527" y="3711"/>
                  <a:pt x="39539" y="3679"/>
                </a:cubicBezTo>
                <a:cubicBezTo>
                  <a:pt x="39571" y="3668"/>
                  <a:pt x="39558" y="3722"/>
                  <a:pt x="39569" y="3723"/>
                </a:cubicBezTo>
                <a:cubicBezTo>
                  <a:pt x="39614" y="3729"/>
                  <a:pt x="39683" y="3726"/>
                  <a:pt x="39744" y="3723"/>
                </a:cubicBezTo>
                <a:cubicBezTo>
                  <a:pt x="39813" y="3719"/>
                  <a:pt x="39799" y="3696"/>
                  <a:pt x="39891" y="3701"/>
                </a:cubicBezTo>
                <a:cubicBezTo>
                  <a:pt x="40031" y="3708"/>
                  <a:pt x="40313" y="3771"/>
                  <a:pt x="40418" y="3701"/>
                </a:cubicBezTo>
                <a:cubicBezTo>
                  <a:pt x="40502" y="3736"/>
                  <a:pt x="40537" y="3697"/>
                  <a:pt x="40595" y="3723"/>
                </a:cubicBezTo>
                <a:cubicBezTo>
                  <a:pt x="40617" y="3734"/>
                  <a:pt x="40535" y="3747"/>
                  <a:pt x="40535" y="3745"/>
                </a:cubicBezTo>
                <a:cubicBezTo>
                  <a:pt x="40522" y="3764"/>
                  <a:pt x="40610" y="3774"/>
                  <a:pt x="40595" y="3745"/>
                </a:cubicBezTo>
                <a:cubicBezTo>
                  <a:pt x="40628" y="3749"/>
                  <a:pt x="40646" y="3740"/>
                  <a:pt x="40653" y="3723"/>
                </a:cubicBezTo>
                <a:cubicBezTo>
                  <a:pt x="40773" y="3746"/>
                  <a:pt x="40841" y="3726"/>
                  <a:pt x="40946" y="3789"/>
                </a:cubicBezTo>
                <a:cubicBezTo>
                  <a:pt x="41031" y="3731"/>
                  <a:pt x="41056" y="3765"/>
                  <a:pt x="41181" y="3745"/>
                </a:cubicBezTo>
                <a:cubicBezTo>
                  <a:pt x="41185" y="3698"/>
                  <a:pt x="41076" y="3735"/>
                  <a:pt x="41034" y="3723"/>
                </a:cubicBezTo>
                <a:cubicBezTo>
                  <a:pt x="41041" y="3700"/>
                  <a:pt x="41092" y="3708"/>
                  <a:pt x="41092" y="3679"/>
                </a:cubicBezTo>
                <a:cubicBezTo>
                  <a:pt x="41173" y="3663"/>
                  <a:pt x="41152" y="3723"/>
                  <a:pt x="41210" y="3723"/>
                </a:cubicBezTo>
                <a:cubicBezTo>
                  <a:pt x="41248" y="3696"/>
                  <a:pt x="41256" y="3714"/>
                  <a:pt x="41297" y="3723"/>
                </a:cubicBezTo>
                <a:cubicBezTo>
                  <a:pt x="41327" y="3702"/>
                  <a:pt x="41357" y="3680"/>
                  <a:pt x="41385" y="3658"/>
                </a:cubicBezTo>
                <a:cubicBezTo>
                  <a:pt x="41463" y="3665"/>
                  <a:pt x="41250" y="3792"/>
                  <a:pt x="41444" y="3767"/>
                </a:cubicBezTo>
                <a:cubicBezTo>
                  <a:pt x="41458" y="3814"/>
                  <a:pt x="41403" y="3809"/>
                  <a:pt x="41356" y="3812"/>
                </a:cubicBezTo>
                <a:cubicBezTo>
                  <a:pt x="41383" y="3885"/>
                  <a:pt x="41422" y="3813"/>
                  <a:pt x="41474" y="3855"/>
                </a:cubicBezTo>
                <a:cubicBezTo>
                  <a:pt x="41537" y="3859"/>
                  <a:pt x="41487" y="3777"/>
                  <a:pt x="41503" y="3745"/>
                </a:cubicBezTo>
                <a:cubicBezTo>
                  <a:pt x="41586" y="3780"/>
                  <a:pt x="41627" y="3720"/>
                  <a:pt x="41707" y="3767"/>
                </a:cubicBezTo>
                <a:cubicBezTo>
                  <a:pt x="41727" y="3696"/>
                  <a:pt x="41602" y="3737"/>
                  <a:pt x="41678" y="3679"/>
                </a:cubicBezTo>
                <a:cubicBezTo>
                  <a:pt x="41740" y="3659"/>
                  <a:pt x="41718" y="3712"/>
                  <a:pt x="41737" y="3723"/>
                </a:cubicBezTo>
                <a:cubicBezTo>
                  <a:pt x="41743" y="3726"/>
                  <a:pt x="41794" y="3719"/>
                  <a:pt x="41796" y="3723"/>
                </a:cubicBezTo>
                <a:cubicBezTo>
                  <a:pt x="41803" y="3738"/>
                  <a:pt x="41757" y="3747"/>
                  <a:pt x="41767" y="3767"/>
                </a:cubicBezTo>
                <a:cubicBezTo>
                  <a:pt x="41800" y="3764"/>
                  <a:pt x="41819" y="3772"/>
                  <a:pt x="41826" y="3789"/>
                </a:cubicBezTo>
                <a:cubicBezTo>
                  <a:pt x="41895" y="3776"/>
                  <a:pt x="41873" y="3693"/>
                  <a:pt x="42001" y="3723"/>
                </a:cubicBezTo>
                <a:cubicBezTo>
                  <a:pt x="42009" y="3780"/>
                  <a:pt x="41990" y="3818"/>
                  <a:pt x="41913" y="3812"/>
                </a:cubicBezTo>
                <a:cubicBezTo>
                  <a:pt x="41962" y="3848"/>
                  <a:pt x="41977" y="3910"/>
                  <a:pt x="42031" y="3944"/>
                </a:cubicBezTo>
                <a:cubicBezTo>
                  <a:pt x="42112" y="3953"/>
                  <a:pt x="42007" y="3824"/>
                  <a:pt x="42089" y="3833"/>
                </a:cubicBezTo>
                <a:cubicBezTo>
                  <a:pt x="42237" y="3830"/>
                  <a:pt x="42046" y="3945"/>
                  <a:pt x="42177" y="3944"/>
                </a:cubicBezTo>
                <a:cubicBezTo>
                  <a:pt x="42243" y="3934"/>
                  <a:pt x="42178" y="3827"/>
                  <a:pt x="42236" y="3812"/>
                </a:cubicBezTo>
                <a:cubicBezTo>
                  <a:pt x="42248" y="3758"/>
                  <a:pt x="42103" y="3824"/>
                  <a:pt x="42147" y="3745"/>
                </a:cubicBezTo>
                <a:cubicBezTo>
                  <a:pt x="42077" y="3737"/>
                  <a:pt x="42164" y="3845"/>
                  <a:pt x="42060" y="3812"/>
                </a:cubicBezTo>
                <a:cubicBezTo>
                  <a:pt x="42056" y="3743"/>
                  <a:pt x="42095" y="3705"/>
                  <a:pt x="42118" y="3658"/>
                </a:cubicBezTo>
                <a:cubicBezTo>
                  <a:pt x="42187" y="3664"/>
                  <a:pt x="42245" y="3680"/>
                  <a:pt x="42265" y="3723"/>
                </a:cubicBezTo>
                <a:cubicBezTo>
                  <a:pt x="42356" y="3666"/>
                  <a:pt x="42437" y="3772"/>
                  <a:pt x="42499" y="3679"/>
                </a:cubicBezTo>
                <a:cubicBezTo>
                  <a:pt x="42529" y="3693"/>
                  <a:pt x="42530" y="3729"/>
                  <a:pt x="42587" y="3723"/>
                </a:cubicBezTo>
                <a:cubicBezTo>
                  <a:pt x="42542" y="3803"/>
                  <a:pt x="42521" y="3843"/>
                  <a:pt x="42558" y="3899"/>
                </a:cubicBezTo>
                <a:cubicBezTo>
                  <a:pt x="42617" y="3906"/>
                  <a:pt x="42650" y="3894"/>
                  <a:pt x="42646" y="3855"/>
                </a:cubicBezTo>
                <a:cubicBezTo>
                  <a:pt x="42736" y="3897"/>
                  <a:pt x="42612" y="3960"/>
                  <a:pt x="42528" y="3944"/>
                </a:cubicBezTo>
                <a:cubicBezTo>
                  <a:pt x="42604" y="4019"/>
                  <a:pt x="42833" y="3909"/>
                  <a:pt x="42734" y="3855"/>
                </a:cubicBezTo>
                <a:cubicBezTo>
                  <a:pt x="42765" y="3805"/>
                  <a:pt x="42918" y="3847"/>
                  <a:pt x="42998" y="3833"/>
                </a:cubicBezTo>
                <a:cubicBezTo>
                  <a:pt x="42869" y="3915"/>
                  <a:pt x="43073" y="3860"/>
                  <a:pt x="43144" y="3899"/>
                </a:cubicBezTo>
                <a:cubicBezTo>
                  <a:pt x="43184" y="3893"/>
                  <a:pt x="43168" y="3844"/>
                  <a:pt x="43174" y="3812"/>
                </a:cubicBezTo>
                <a:cubicBezTo>
                  <a:pt x="43096" y="3816"/>
                  <a:pt x="43077" y="3857"/>
                  <a:pt x="43086" y="3767"/>
                </a:cubicBezTo>
                <a:cubicBezTo>
                  <a:pt x="43051" y="3761"/>
                  <a:pt x="43043" y="3807"/>
                  <a:pt x="43027" y="3812"/>
                </a:cubicBezTo>
                <a:cubicBezTo>
                  <a:pt x="43010" y="3816"/>
                  <a:pt x="42992" y="3786"/>
                  <a:pt x="42968" y="3789"/>
                </a:cubicBezTo>
                <a:cubicBezTo>
                  <a:pt x="42953" y="3791"/>
                  <a:pt x="42932" y="3810"/>
                  <a:pt x="42939" y="3812"/>
                </a:cubicBezTo>
                <a:cubicBezTo>
                  <a:pt x="42915" y="3810"/>
                  <a:pt x="42911" y="3789"/>
                  <a:pt x="42881" y="3789"/>
                </a:cubicBezTo>
                <a:cubicBezTo>
                  <a:pt x="42857" y="3788"/>
                  <a:pt x="42852" y="3813"/>
                  <a:pt x="42822" y="3812"/>
                </a:cubicBezTo>
                <a:cubicBezTo>
                  <a:pt x="42758" y="3809"/>
                  <a:pt x="42702" y="3774"/>
                  <a:pt x="42617" y="3789"/>
                </a:cubicBezTo>
                <a:cubicBezTo>
                  <a:pt x="42621" y="3764"/>
                  <a:pt x="42670" y="3771"/>
                  <a:pt x="42705" y="3767"/>
                </a:cubicBezTo>
                <a:cubicBezTo>
                  <a:pt x="42729" y="3705"/>
                  <a:pt x="42663" y="3710"/>
                  <a:pt x="42676" y="3658"/>
                </a:cubicBezTo>
                <a:cubicBezTo>
                  <a:pt x="42780" y="3644"/>
                  <a:pt x="42676" y="3788"/>
                  <a:pt x="42792" y="3767"/>
                </a:cubicBezTo>
                <a:cubicBezTo>
                  <a:pt x="42829" y="3762"/>
                  <a:pt x="42822" y="3723"/>
                  <a:pt x="42792" y="3723"/>
                </a:cubicBezTo>
                <a:cubicBezTo>
                  <a:pt x="42787" y="3675"/>
                  <a:pt x="42896" y="3713"/>
                  <a:pt x="42939" y="3701"/>
                </a:cubicBezTo>
                <a:cubicBezTo>
                  <a:pt x="42985" y="3703"/>
                  <a:pt x="43051" y="3690"/>
                  <a:pt x="43056" y="3723"/>
                </a:cubicBezTo>
                <a:cubicBezTo>
                  <a:pt x="43090" y="3715"/>
                  <a:pt x="43130" y="3685"/>
                  <a:pt x="43086" y="3679"/>
                </a:cubicBezTo>
                <a:cubicBezTo>
                  <a:pt x="43146" y="3631"/>
                  <a:pt x="43209" y="3638"/>
                  <a:pt x="43262" y="3679"/>
                </a:cubicBezTo>
                <a:cubicBezTo>
                  <a:pt x="43294" y="3686"/>
                  <a:pt x="43306" y="3638"/>
                  <a:pt x="43319" y="3635"/>
                </a:cubicBezTo>
                <a:cubicBezTo>
                  <a:pt x="43321" y="3635"/>
                  <a:pt x="43430" y="3690"/>
                  <a:pt x="43466" y="3658"/>
                </a:cubicBezTo>
                <a:cubicBezTo>
                  <a:pt x="43507" y="3620"/>
                  <a:pt x="43505" y="3658"/>
                  <a:pt x="43555" y="3658"/>
                </a:cubicBezTo>
                <a:cubicBezTo>
                  <a:pt x="43607" y="3656"/>
                  <a:pt x="43617" y="3636"/>
                  <a:pt x="43672" y="3635"/>
                </a:cubicBezTo>
                <a:cubicBezTo>
                  <a:pt x="43741" y="3634"/>
                  <a:pt x="43727" y="3674"/>
                  <a:pt x="43818" y="3658"/>
                </a:cubicBezTo>
                <a:cubicBezTo>
                  <a:pt x="43836" y="3654"/>
                  <a:pt x="43848" y="3635"/>
                  <a:pt x="43848" y="3635"/>
                </a:cubicBezTo>
                <a:cubicBezTo>
                  <a:pt x="43890" y="3631"/>
                  <a:pt x="43892" y="3657"/>
                  <a:pt x="43906" y="3658"/>
                </a:cubicBezTo>
                <a:cubicBezTo>
                  <a:pt x="43930" y="3658"/>
                  <a:pt x="44015" y="3629"/>
                  <a:pt x="44112" y="3635"/>
                </a:cubicBezTo>
                <a:cubicBezTo>
                  <a:pt x="44155" y="3638"/>
                  <a:pt x="44165" y="3658"/>
                  <a:pt x="44199" y="3658"/>
                </a:cubicBezTo>
                <a:cubicBezTo>
                  <a:pt x="44288" y="3656"/>
                  <a:pt x="44350" y="3644"/>
                  <a:pt x="44492" y="3635"/>
                </a:cubicBezTo>
                <a:cubicBezTo>
                  <a:pt x="44511" y="3633"/>
                  <a:pt x="44533" y="3638"/>
                  <a:pt x="44551" y="3635"/>
                </a:cubicBezTo>
                <a:cubicBezTo>
                  <a:pt x="44593" y="3628"/>
                  <a:pt x="44607" y="3604"/>
                  <a:pt x="44610" y="3658"/>
                </a:cubicBezTo>
                <a:cubicBezTo>
                  <a:pt x="44674" y="3646"/>
                  <a:pt x="44730" y="3601"/>
                  <a:pt x="44873" y="3613"/>
                </a:cubicBezTo>
                <a:cubicBezTo>
                  <a:pt x="44927" y="3618"/>
                  <a:pt x="44973" y="3636"/>
                  <a:pt x="45020" y="3635"/>
                </a:cubicBezTo>
                <a:cubicBezTo>
                  <a:pt x="45100" y="3633"/>
                  <a:pt x="45177" y="3577"/>
                  <a:pt x="45254" y="3635"/>
                </a:cubicBezTo>
                <a:cubicBezTo>
                  <a:pt x="45301" y="3670"/>
                  <a:pt x="45275" y="3621"/>
                  <a:pt x="45313" y="3613"/>
                </a:cubicBezTo>
                <a:cubicBezTo>
                  <a:pt x="45317" y="3613"/>
                  <a:pt x="45415" y="3635"/>
                  <a:pt x="45430" y="3658"/>
                </a:cubicBezTo>
                <a:cubicBezTo>
                  <a:pt x="45540" y="3624"/>
                  <a:pt x="45519" y="3621"/>
                  <a:pt x="45665" y="3635"/>
                </a:cubicBezTo>
                <a:cubicBezTo>
                  <a:pt x="45701" y="3630"/>
                  <a:pt x="45695" y="3592"/>
                  <a:pt x="45665" y="3592"/>
                </a:cubicBezTo>
                <a:cubicBezTo>
                  <a:pt x="45686" y="3506"/>
                  <a:pt x="45761" y="3633"/>
                  <a:pt x="45782" y="3635"/>
                </a:cubicBezTo>
                <a:cubicBezTo>
                  <a:pt x="45831" y="3640"/>
                  <a:pt x="45852" y="3554"/>
                  <a:pt x="45928" y="3569"/>
                </a:cubicBezTo>
                <a:cubicBezTo>
                  <a:pt x="45947" y="3572"/>
                  <a:pt x="45950" y="3621"/>
                  <a:pt x="45987" y="3613"/>
                </a:cubicBezTo>
                <a:cubicBezTo>
                  <a:pt x="46092" y="3587"/>
                  <a:pt x="46280" y="3601"/>
                  <a:pt x="46456" y="3592"/>
                </a:cubicBezTo>
                <a:cubicBezTo>
                  <a:pt x="46588" y="3584"/>
                  <a:pt x="46715" y="3550"/>
                  <a:pt x="46807" y="3547"/>
                </a:cubicBezTo>
                <a:cubicBezTo>
                  <a:pt x="46801" y="3548"/>
                  <a:pt x="46821" y="3569"/>
                  <a:pt x="46836" y="3569"/>
                </a:cubicBezTo>
                <a:cubicBezTo>
                  <a:pt x="46862" y="3569"/>
                  <a:pt x="46865" y="3564"/>
                  <a:pt x="46866" y="3547"/>
                </a:cubicBezTo>
                <a:cubicBezTo>
                  <a:pt x="46895" y="3548"/>
                  <a:pt x="46890" y="3574"/>
                  <a:pt x="46896" y="3592"/>
                </a:cubicBezTo>
                <a:cubicBezTo>
                  <a:pt x="46925" y="3613"/>
                  <a:pt x="47062" y="3569"/>
                  <a:pt x="47043" y="3569"/>
                </a:cubicBezTo>
                <a:cubicBezTo>
                  <a:pt x="47068" y="3569"/>
                  <a:pt x="47088" y="3597"/>
                  <a:pt x="47130" y="3592"/>
                </a:cubicBezTo>
                <a:cubicBezTo>
                  <a:pt x="47143" y="3589"/>
                  <a:pt x="47305" y="3518"/>
                  <a:pt x="47335" y="3547"/>
                </a:cubicBezTo>
                <a:cubicBezTo>
                  <a:pt x="47383" y="3591"/>
                  <a:pt x="47355" y="3540"/>
                  <a:pt x="47452" y="3547"/>
                </a:cubicBezTo>
                <a:cubicBezTo>
                  <a:pt x="47444" y="3547"/>
                  <a:pt x="47472" y="3568"/>
                  <a:pt x="47481" y="3569"/>
                </a:cubicBezTo>
                <a:cubicBezTo>
                  <a:pt x="47519" y="3576"/>
                  <a:pt x="47624" y="3578"/>
                  <a:pt x="47629" y="3525"/>
                </a:cubicBezTo>
                <a:cubicBezTo>
                  <a:pt x="47659" y="3527"/>
                  <a:pt x="47650" y="3574"/>
                  <a:pt x="47687" y="3569"/>
                </a:cubicBezTo>
                <a:cubicBezTo>
                  <a:pt x="47701" y="3568"/>
                  <a:pt x="47725" y="3526"/>
                  <a:pt x="47716" y="3525"/>
                </a:cubicBezTo>
                <a:cubicBezTo>
                  <a:pt x="47755" y="3529"/>
                  <a:pt x="47763" y="3563"/>
                  <a:pt x="47805" y="3569"/>
                </a:cubicBezTo>
                <a:cubicBezTo>
                  <a:pt x="47864" y="3577"/>
                  <a:pt x="47875" y="3532"/>
                  <a:pt x="47951" y="3547"/>
                </a:cubicBezTo>
                <a:cubicBezTo>
                  <a:pt x="47973" y="3615"/>
                  <a:pt x="47850" y="3574"/>
                  <a:pt x="47892" y="3658"/>
                </a:cubicBezTo>
                <a:cubicBezTo>
                  <a:pt x="47800" y="3646"/>
                  <a:pt x="47778" y="3705"/>
                  <a:pt x="47716" y="3658"/>
                </a:cubicBezTo>
                <a:cubicBezTo>
                  <a:pt x="47605" y="3675"/>
                  <a:pt x="47706" y="3758"/>
                  <a:pt x="47775" y="3767"/>
                </a:cubicBezTo>
                <a:cubicBezTo>
                  <a:pt x="47805" y="3779"/>
                  <a:pt x="47796" y="3723"/>
                  <a:pt x="47805" y="3723"/>
                </a:cubicBezTo>
                <a:cubicBezTo>
                  <a:pt x="47827" y="3722"/>
                  <a:pt x="47852" y="3755"/>
                  <a:pt x="47892" y="3745"/>
                </a:cubicBezTo>
                <a:cubicBezTo>
                  <a:pt x="47983" y="3724"/>
                  <a:pt x="47951" y="3670"/>
                  <a:pt x="47980" y="3547"/>
                </a:cubicBezTo>
                <a:cubicBezTo>
                  <a:pt x="48134" y="3541"/>
                  <a:pt x="48154" y="3571"/>
                  <a:pt x="48273" y="3547"/>
                </a:cubicBezTo>
                <a:cubicBezTo>
                  <a:pt x="48271" y="3606"/>
                  <a:pt x="48322" y="3592"/>
                  <a:pt x="48273" y="3635"/>
                </a:cubicBezTo>
                <a:cubicBezTo>
                  <a:pt x="48361" y="3658"/>
                  <a:pt x="48325" y="3586"/>
                  <a:pt x="48332" y="3547"/>
                </a:cubicBezTo>
                <a:cubicBezTo>
                  <a:pt x="48460" y="3518"/>
                  <a:pt x="48606" y="3604"/>
                  <a:pt x="48625" y="3525"/>
                </a:cubicBezTo>
                <a:cubicBezTo>
                  <a:pt x="48660" y="3529"/>
                  <a:pt x="48650" y="3564"/>
                  <a:pt x="48654" y="3592"/>
                </a:cubicBezTo>
                <a:cubicBezTo>
                  <a:pt x="48722" y="3581"/>
                  <a:pt x="48733" y="3494"/>
                  <a:pt x="48801" y="3547"/>
                </a:cubicBezTo>
                <a:cubicBezTo>
                  <a:pt x="48787" y="3464"/>
                  <a:pt x="48793" y="3454"/>
                  <a:pt x="48743" y="3371"/>
                </a:cubicBezTo>
                <a:cubicBezTo>
                  <a:pt x="48857" y="3304"/>
                  <a:pt x="49059" y="3311"/>
                  <a:pt x="49270" y="3305"/>
                </a:cubicBezTo>
                <a:cubicBezTo>
                  <a:pt x="49281" y="3347"/>
                  <a:pt x="49384" y="3322"/>
                  <a:pt x="49358" y="3392"/>
                </a:cubicBezTo>
                <a:cubicBezTo>
                  <a:pt x="49430" y="3389"/>
                  <a:pt x="49500" y="3389"/>
                  <a:pt x="49504" y="3437"/>
                </a:cubicBezTo>
                <a:cubicBezTo>
                  <a:pt x="49591" y="3407"/>
                  <a:pt x="49686" y="3410"/>
                  <a:pt x="49738" y="3459"/>
                </a:cubicBezTo>
                <a:cubicBezTo>
                  <a:pt x="49817" y="3466"/>
                  <a:pt x="49762" y="3373"/>
                  <a:pt x="49856" y="3392"/>
                </a:cubicBezTo>
                <a:cubicBezTo>
                  <a:pt x="49882" y="3446"/>
                  <a:pt x="49875" y="3451"/>
                  <a:pt x="49886" y="3547"/>
                </a:cubicBezTo>
                <a:cubicBezTo>
                  <a:pt x="49912" y="3530"/>
                  <a:pt x="49952" y="3523"/>
                  <a:pt x="50002" y="3525"/>
                </a:cubicBezTo>
                <a:cubicBezTo>
                  <a:pt x="49987" y="3508"/>
                  <a:pt x="49972" y="3490"/>
                  <a:pt x="49974" y="3459"/>
                </a:cubicBezTo>
                <a:cubicBezTo>
                  <a:pt x="50082" y="3449"/>
                  <a:pt x="50108" y="3442"/>
                  <a:pt x="50267" y="3437"/>
                </a:cubicBezTo>
                <a:cubicBezTo>
                  <a:pt x="50256" y="3466"/>
                  <a:pt x="50215" y="3472"/>
                  <a:pt x="50208" y="3503"/>
                </a:cubicBezTo>
                <a:cubicBezTo>
                  <a:pt x="50267" y="3520"/>
                  <a:pt x="50273" y="3466"/>
                  <a:pt x="50296" y="3459"/>
                </a:cubicBezTo>
                <a:cubicBezTo>
                  <a:pt x="50321" y="3452"/>
                  <a:pt x="50360" y="3468"/>
                  <a:pt x="50383" y="3459"/>
                </a:cubicBezTo>
                <a:cubicBezTo>
                  <a:pt x="50432" y="3440"/>
                  <a:pt x="50467" y="3386"/>
                  <a:pt x="50530" y="3392"/>
                </a:cubicBezTo>
                <a:cubicBezTo>
                  <a:pt x="50574" y="3445"/>
                  <a:pt x="50521" y="3488"/>
                  <a:pt x="50560" y="3503"/>
                </a:cubicBezTo>
                <a:cubicBezTo>
                  <a:pt x="50531" y="3539"/>
                  <a:pt x="50481" y="3554"/>
                  <a:pt x="50443" y="3525"/>
                </a:cubicBezTo>
                <a:cubicBezTo>
                  <a:pt x="50449" y="3564"/>
                  <a:pt x="50493" y="3575"/>
                  <a:pt x="50560" y="3569"/>
                </a:cubicBezTo>
                <a:cubicBezTo>
                  <a:pt x="50555" y="3594"/>
                  <a:pt x="50506" y="3587"/>
                  <a:pt x="50472" y="3592"/>
                </a:cubicBezTo>
                <a:cubicBezTo>
                  <a:pt x="50526" y="3666"/>
                  <a:pt x="50635" y="3598"/>
                  <a:pt x="50706" y="3613"/>
                </a:cubicBezTo>
                <a:cubicBezTo>
                  <a:pt x="50710" y="3614"/>
                  <a:pt x="50705" y="3673"/>
                  <a:pt x="50736" y="3658"/>
                </a:cubicBezTo>
                <a:cubicBezTo>
                  <a:pt x="50771" y="3663"/>
                  <a:pt x="50837" y="3593"/>
                  <a:pt x="50765" y="3592"/>
                </a:cubicBezTo>
                <a:cubicBezTo>
                  <a:pt x="50770" y="3542"/>
                  <a:pt x="50838" y="3620"/>
                  <a:pt x="50911" y="3592"/>
                </a:cubicBezTo>
                <a:cubicBezTo>
                  <a:pt x="50910" y="3570"/>
                  <a:pt x="50875" y="3574"/>
                  <a:pt x="50853" y="3569"/>
                </a:cubicBezTo>
                <a:cubicBezTo>
                  <a:pt x="50853" y="3547"/>
                  <a:pt x="50853" y="3525"/>
                  <a:pt x="50853" y="3503"/>
                </a:cubicBezTo>
                <a:cubicBezTo>
                  <a:pt x="50819" y="3500"/>
                  <a:pt x="50801" y="3508"/>
                  <a:pt x="50794" y="3525"/>
                </a:cubicBezTo>
                <a:cubicBezTo>
                  <a:pt x="50705" y="3461"/>
                  <a:pt x="50892" y="3452"/>
                  <a:pt x="50941" y="3437"/>
                </a:cubicBezTo>
                <a:cubicBezTo>
                  <a:pt x="50951" y="3434"/>
                  <a:pt x="50993" y="3443"/>
                  <a:pt x="50999" y="3437"/>
                </a:cubicBezTo>
                <a:cubicBezTo>
                  <a:pt x="51041" y="3400"/>
                  <a:pt x="51038" y="3439"/>
                  <a:pt x="51087" y="3437"/>
                </a:cubicBezTo>
                <a:cubicBezTo>
                  <a:pt x="51109" y="3436"/>
                  <a:pt x="51227" y="3404"/>
                  <a:pt x="51322" y="3415"/>
                </a:cubicBezTo>
                <a:cubicBezTo>
                  <a:pt x="51381" y="3422"/>
                  <a:pt x="51468" y="3451"/>
                  <a:pt x="51527" y="3392"/>
                </a:cubicBezTo>
                <a:cubicBezTo>
                  <a:pt x="51554" y="3416"/>
                  <a:pt x="51635" y="3400"/>
                  <a:pt x="51614" y="3459"/>
                </a:cubicBezTo>
                <a:cubicBezTo>
                  <a:pt x="51674" y="3484"/>
                  <a:pt x="51659" y="3419"/>
                  <a:pt x="51674" y="3415"/>
                </a:cubicBezTo>
                <a:cubicBezTo>
                  <a:pt x="51744" y="3395"/>
                  <a:pt x="51737" y="3455"/>
                  <a:pt x="51820" y="3415"/>
                </a:cubicBezTo>
                <a:cubicBezTo>
                  <a:pt x="51823" y="3413"/>
                  <a:pt x="51857" y="3392"/>
                  <a:pt x="51849" y="3392"/>
                </a:cubicBezTo>
                <a:cubicBezTo>
                  <a:pt x="51914" y="3379"/>
                  <a:pt x="52003" y="3420"/>
                  <a:pt x="52054" y="3371"/>
                </a:cubicBezTo>
                <a:cubicBezTo>
                  <a:pt x="52083" y="3371"/>
                  <a:pt x="52077" y="3398"/>
                  <a:pt x="52084" y="3415"/>
                </a:cubicBezTo>
                <a:cubicBezTo>
                  <a:pt x="52139" y="3434"/>
                  <a:pt x="52152" y="3374"/>
                  <a:pt x="52172" y="3371"/>
                </a:cubicBezTo>
                <a:cubicBezTo>
                  <a:pt x="52172" y="3371"/>
                  <a:pt x="52282" y="3427"/>
                  <a:pt x="52318" y="3392"/>
                </a:cubicBezTo>
                <a:cubicBezTo>
                  <a:pt x="52346" y="3367"/>
                  <a:pt x="52406" y="3392"/>
                  <a:pt x="52436" y="3371"/>
                </a:cubicBezTo>
                <a:cubicBezTo>
                  <a:pt x="52485" y="3334"/>
                  <a:pt x="52457" y="3377"/>
                  <a:pt x="52553" y="3371"/>
                </a:cubicBezTo>
                <a:cubicBezTo>
                  <a:pt x="52599" y="3368"/>
                  <a:pt x="52603" y="3353"/>
                  <a:pt x="52640" y="3349"/>
                </a:cubicBezTo>
                <a:cubicBezTo>
                  <a:pt x="52714" y="3342"/>
                  <a:pt x="52843" y="3366"/>
                  <a:pt x="52933" y="3349"/>
                </a:cubicBezTo>
                <a:cubicBezTo>
                  <a:pt x="52983" y="3340"/>
                  <a:pt x="52984" y="3328"/>
                  <a:pt x="53050" y="3371"/>
                </a:cubicBezTo>
                <a:cubicBezTo>
                  <a:pt x="53131" y="3387"/>
                  <a:pt x="53110" y="3327"/>
                  <a:pt x="53168" y="3326"/>
                </a:cubicBezTo>
                <a:cubicBezTo>
                  <a:pt x="53222" y="3330"/>
                  <a:pt x="53266" y="3341"/>
                  <a:pt x="53286" y="3371"/>
                </a:cubicBezTo>
                <a:cubicBezTo>
                  <a:pt x="53318" y="3377"/>
                  <a:pt x="53330" y="3331"/>
                  <a:pt x="53344" y="3326"/>
                </a:cubicBezTo>
                <a:cubicBezTo>
                  <a:pt x="53387" y="3317"/>
                  <a:pt x="53397" y="3347"/>
                  <a:pt x="53432" y="3349"/>
                </a:cubicBezTo>
                <a:cubicBezTo>
                  <a:pt x="53466" y="3350"/>
                  <a:pt x="53488" y="3314"/>
                  <a:pt x="53579" y="3326"/>
                </a:cubicBezTo>
                <a:cubicBezTo>
                  <a:pt x="53639" y="3335"/>
                  <a:pt x="53653" y="3352"/>
                  <a:pt x="53696" y="3371"/>
                </a:cubicBezTo>
                <a:cubicBezTo>
                  <a:pt x="53760" y="3375"/>
                  <a:pt x="53788" y="3353"/>
                  <a:pt x="53784" y="3305"/>
                </a:cubicBezTo>
                <a:cubicBezTo>
                  <a:pt x="53926" y="3311"/>
                  <a:pt x="53946" y="3359"/>
                  <a:pt x="54076" y="3326"/>
                </a:cubicBezTo>
                <a:cubicBezTo>
                  <a:pt x="54078" y="3349"/>
                  <a:pt x="54113" y="3344"/>
                  <a:pt x="54136" y="3349"/>
                </a:cubicBezTo>
                <a:cubicBezTo>
                  <a:pt x="54143" y="3407"/>
                  <a:pt x="54125" y="3443"/>
                  <a:pt x="54048" y="3437"/>
                </a:cubicBezTo>
                <a:cubicBezTo>
                  <a:pt x="54053" y="3455"/>
                  <a:pt x="54078" y="3459"/>
                  <a:pt x="54076" y="3481"/>
                </a:cubicBezTo>
                <a:cubicBezTo>
                  <a:pt x="54167" y="3491"/>
                  <a:pt x="54169" y="3434"/>
                  <a:pt x="54164" y="3371"/>
                </a:cubicBezTo>
                <a:cubicBezTo>
                  <a:pt x="54224" y="3326"/>
                  <a:pt x="54221" y="3380"/>
                  <a:pt x="54281" y="3392"/>
                </a:cubicBezTo>
                <a:cubicBezTo>
                  <a:pt x="54335" y="3389"/>
                  <a:pt x="54300" y="3319"/>
                  <a:pt x="54341" y="3305"/>
                </a:cubicBezTo>
                <a:cubicBezTo>
                  <a:pt x="54398" y="3306"/>
                  <a:pt x="54344" y="3355"/>
                  <a:pt x="54341" y="3349"/>
                </a:cubicBezTo>
                <a:cubicBezTo>
                  <a:pt x="54341" y="3350"/>
                  <a:pt x="54368" y="3392"/>
                  <a:pt x="54369" y="3392"/>
                </a:cubicBezTo>
                <a:cubicBezTo>
                  <a:pt x="54377" y="3395"/>
                  <a:pt x="54427" y="3389"/>
                  <a:pt x="54429" y="3392"/>
                </a:cubicBezTo>
                <a:cubicBezTo>
                  <a:pt x="54439" y="3412"/>
                  <a:pt x="54361" y="3446"/>
                  <a:pt x="54429" y="3481"/>
                </a:cubicBezTo>
                <a:cubicBezTo>
                  <a:pt x="54533" y="3446"/>
                  <a:pt x="54669" y="3535"/>
                  <a:pt x="54663" y="3392"/>
                </a:cubicBezTo>
                <a:cubicBezTo>
                  <a:pt x="54635" y="3331"/>
                  <a:pt x="54585" y="3425"/>
                  <a:pt x="54546" y="3371"/>
                </a:cubicBezTo>
                <a:cubicBezTo>
                  <a:pt x="54509" y="3299"/>
                  <a:pt x="54640" y="3354"/>
                  <a:pt x="54605" y="3283"/>
                </a:cubicBezTo>
                <a:cubicBezTo>
                  <a:pt x="54654" y="3283"/>
                  <a:pt x="54702" y="3283"/>
                  <a:pt x="54750" y="3283"/>
                </a:cubicBezTo>
                <a:cubicBezTo>
                  <a:pt x="54795" y="3350"/>
                  <a:pt x="54759" y="3398"/>
                  <a:pt x="54721" y="3459"/>
                </a:cubicBezTo>
                <a:cubicBezTo>
                  <a:pt x="54745" y="3440"/>
                  <a:pt x="54802" y="3446"/>
                  <a:pt x="54810" y="3415"/>
                </a:cubicBezTo>
                <a:cubicBezTo>
                  <a:pt x="54799" y="3377"/>
                  <a:pt x="54832" y="3373"/>
                  <a:pt x="54868" y="3371"/>
                </a:cubicBezTo>
                <a:cubicBezTo>
                  <a:pt x="54876" y="3407"/>
                  <a:pt x="54840" y="3409"/>
                  <a:pt x="54839" y="3437"/>
                </a:cubicBezTo>
                <a:cubicBezTo>
                  <a:pt x="54868" y="3437"/>
                  <a:pt x="54898" y="3437"/>
                  <a:pt x="54927" y="3437"/>
                </a:cubicBezTo>
                <a:cubicBezTo>
                  <a:pt x="55007" y="3427"/>
                  <a:pt x="54802" y="3293"/>
                  <a:pt x="54986" y="3326"/>
                </a:cubicBezTo>
                <a:cubicBezTo>
                  <a:pt x="54961" y="3262"/>
                  <a:pt x="54891" y="3340"/>
                  <a:pt x="54839" y="3326"/>
                </a:cubicBezTo>
                <a:cubicBezTo>
                  <a:pt x="54910" y="3248"/>
                  <a:pt x="54994" y="3254"/>
                  <a:pt x="55073" y="3305"/>
                </a:cubicBezTo>
                <a:cubicBezTo>
                  <a:pt x="55125" y="3308"/>
                  <a:pt x="55135" y="3278"/>
                  <a:pt x="55192" y="3283"/>
                </a:cubicBezTo>
                <a:cubicBezTo>
                  <a:pt x="55241" y="3356"/>
                  <a:pt x="55175" y="3380"/>
                  <a:pt x="55192" y="3481"/>
                </a:cubicBezTo>
                <a:cubicBezTo>
                  <a:pt x="55321" y="3517"/>
                  <a:pt x="55309" y="3350"/>
                  <a:pt x="55367" y="3459"/>
                </a:cubicBezTo>
                <a:cubicBezTo>
                  <a:pt x="55425" y="3457"/>
                  <a:pt x="55368" y="3410"/>
                  <a:pt x="55367" y="3415"/>
                </a:cubicBezTo>
                <a:cubicBezTo>
                  <a:pt x="55379" y="3370"/>
                  <a:pt x="55433" y="3373"/>
                  <a:pt x="55454" y="3305"/>
                </a:cubicBezTo>
                <a:cubicBezTo>
                  <a:pt x="55463" y="3279"/>
                  <a:pt x="55484" y="3253"/>
                  <a:pt x="55571" y="3260"/>
                </a:cubicBezTo>
                <a:cubicBezTo>
                  <a:pt x="55566" y="3287"/>
                  <a:pt x="55578" y="3300"/>
                  <a:pt x="55600" y="3305"/>
                </a:cubicBezTo>
                <a:cubicBezTo>
                  <a:pt x="55588" y="3355"/>
                  <a:pt x="55536" y="3295"/>
                  <a:pt x="55514" y="3305"/>
                </a:cubicBezTo>
                <a:cubicBezTo>
                  <a:pt x="55453" y="3332"/>
                  <a:pt x="55520" y="3443"/>
                  <a:pt x="55425" y="3392"/>
                </a:cubicBezTo>
                <a:cubicBezTo>
                  <a:pt x="55457" y="3413"/>
                  <a:pt x="55434" y="3474"/>
                  <a:pt x="55514" y="3459"/>
                </a:cubicBezTo>
                <a:cubicBezTo>
                  <a:pt x="55547" y="3455"/>
                  <a:pt x="55530" y="3437"/>
                  <a:pt x="55514" y="3437"/>
                </a:cubicBezTo>
                <a:cubicBezTo>
                  <a:pt x="55539" y="3357"/>
                  <a:pt x="55678" y="3483"/>
                  <a:pt x="55689" y="3415"/>
                </a:cubicBezTo>
                <a:cubicBezTo>
                  <a:pt x="55723" y="3419"/>
                  <a:pt x="55713" y="3455"/>
                  <a:pt x="55718" y="3481"/>
                </a:cubicBezTo>
                <a:cubicBezTo>
                  <a:pt x="55742" y="3477"/>
                  <a:pt x="55747" y="3459"/>
                  <a:pt x="55777" y="3459"/>
                </a:cubicBezTo>
                <a:cubicBezTo>
                  <a:pt x="55764" y="3382"/>
                  <a:pt x="55715" y="3365"/>
                  <a:pt x="55630" y="3392"/>
                </a:cubicBezTo>
                <a:cubicBezTo>
                  <a:pt x="55633" y="3380"/>
                  <a:pt x="55654" y="3290"/>
                  <a:pt x="55689" y="3283"/>
                </a:cubicBezTo>
                <a:cubicBezTo>
                  <a:pt x="55710" y="3278"/>
                  <a:pt x="55771" y="3315"/>
                  <a:pt x="55718" y="3283"/>
                </a:cubicBezTo>
                <a:cubicBezTo>
                  <a:pt x="55727" y="3253"/>
                  <a:pt x="55792" y="3265"/>
                  <a:pt x="55836" y="3260"/>
                </a:cubicBezTo>
                <a:cubicBezTo>
                  <a:pt x="55846" y="3298"/>
                  <a:pt x="55813" y="3302"/>
                  <a:pt x="55777" y="3305"/>
                </a:cubicBezTo>
                <a:cubicBezTo>
                  <a:pt x="55794" y="3337"/>
                  <a:pt x="55822" y="3359"/>
                  <a:pt x="55864" y="3371"/>
                </a:cubicBezTo>
                <a:cubicBezTo>
                  <a:pt x="55909" y="3352"/>
                  <a:pt x="55856" y="3338"/>
                  <a:pt x="55894" y="3283"/>
                </a:cubicBezTo>
                <a:cubicBezTo>
                  <a:pt x="55927" y="3290"/>
                  <a:pt x="55969" y="3322"/>
                  <a:pt x="55924" y="3326"/>
                </a:cubicBezTo>
                <a:cubicBezTo>
                  <a:pt x="55936" y="3370"/>
                  <a:pt x="56057" y="3329"/>
                  <a:pt x="56011" y="3415"/>
                </a:cubicBezTo>
                <a:cubicBezTo>
                  <a:pt x="56103" y="3395"/>
                  <a:pt x="56147" y="3341"/>
                  <a:pt x="56246" y="3326"/>
                </a:cubicBezTo>
                <a:cubicBezTo>
                  <a:pt x="56246" y="3356"/>
                  <a:pt x="56246" y="3385"/>
                  <a:pt x="56246" y="3415"/>
                </a:cubicBezTo>
                <a:cubicBezTo>
                  <a:pt x="56384" y="3395"/>
                  <a:pt x="56448" y="3318"/>
                  <a:pt x="56538" y="3260"/>
                </a:cubicBezTo>
                <a:cubicBezTo>
                  <a:pt x="56582" y="3271"/>
                  <a:pt x="56536" y="3280"/>
                  <a:pt x="56538" y="3305"/>
                </a:cubicBezTo>
                <a:cubicBezTo>
                  <a:pt x="56453" y="3365"/>
                  <a:pt x="56429" y="3472"/>
                  <a:pt x="56304" y="3503"/>
                </a:cubicBezTo>
                <a:cubicBezTo>
                  <a:pt x="56372" y="3553"/>
                  <a:pt x="56262" y="3583"/>
                  <a:pt x="56186" y="3592"/>
                </a:cubicBezTo>
                <a:cubicBezTo>
                  <a:pt x="56179" y="3626"/>
                  <a:pt x="56215" y="3629"/>
                  <a:pt x="56217" y="3658"/>
                </a:cubicBezTo>
                <a:cubicBezTo>
                  <a:pt x="56290" y="3655"/>
                  <a:pt x="56307" y="3616"/>
                  <a:pt x="56363" y="3658"/>
                </a:cubicBezTo>
                <a:cubicBezTo>
                  <a:pt x="56402" y="3640"/>
                  <a:pt x="56518" y="3571"/>
                  <a:pt x="56538" y="3613"/>
                </a:cubicBezTo>
                <a:cubicBezTo>
                  <a:pt x="56557" y="3692"/>
                  <a:pt x="56466" y="3614"/>
                  <a:pt x="56451" y="3658"/>
                </a:cubicBezTo>
                <a:cubicBezTo>
                  <a:pt x="56447" y="3671"/>
                  <a:pt x="56496" y="3696"/>
                  <a:pt x="56480" y="3723"/>
                </a:cubicBezTo>
                <a:cubicBezTo>
                  <a:pt x="56453" y="3723"/>
                  <a:pt x="56459" y="3696"/>
                  <a:pt x="56451" y="3679"/>
                </a:cubicBezTo>
                <a:cubicBezTo>
                  <a:pt x="56391" y="3655"/>
                  <a:pt x="56409" y="3717"/>
                  <a:pt x="56393" y="3723"/>
                </a:cubicBezTo>
                <a:cubicBezTo>
                  <a:pt x="56340" y="3742"/>
                  <a:pt x="56259" y="3703"/>
                  <a:pt x="56217" y="3745"/>
                </a:cubicBezTo>
                <a:cubicBezTo>
                  <a:pt x="56257" y="3815"/>
                  <a:pt x="56222" y="3819"/>
                  <a:pt x="56217" y="3899"/>
                </a:cubicBezTo>
                <a:cubicBezTo>
                  <a:pt x="56150" y="3877"/>
                  <a:pt x="56157" y="3948"/>
                  <a:pt x="56128" y="3965"/>
                </a:cubicBezTo>
                <a:cubicBezTo>
                  <a:pt x="56118" y="3971"/>
                  <a:pt x="56078" y="3958"/>
                  <a:pt x="56070" y="3965"/>
                </a:cubicBezTo>
                <a:cubicBezTo>
                  <a:pt x="56040" y="3992"/>
                  <a:pt x="55997" y="4008"/>
                  <a:pt x="55952" y="4053"/>
                </a:cubicBezTo>
                <a:cubicBezTo>
                  <a:pt x="55878" y="4050"/>
                  <a:pt x="55882" y="4017"/>
                  <a:pt x="55806" y="4053"/>
                </a:cubicBezTo>
                <a:cubicBezTo>
                  <a:pt x="55739" y="4085"/>
                  <a:pt x="55754" y="4044"/>
                  <a:pt x="55630" y="4053"/>
                </a:cubicBezTo>
                <a:cubicBezTo>
                  <a:pt x="55523" y="4062"/>
                  <a:pt x="55427" y="4111"/>
                  <a:pt x="55337" y="4076"/>
                </a:cubicBezTo>
                <a:cubicBezTo>
                  <a:pt x="55293" y="4076"/>
                  <a:pt x="55334" y="4103"/>
                  <a:pt x="55337" y="4098"/>
                </a:cubicBezTo>
                <a:cubicBezTo>
                  <a:pt x="55293" y="4168"/>
                  <a:pt x="55232" y="4104"/>
                  <a:pt x="55102" y="4119"/>
                </a:cubicBezTo>
                <a:cubicBezTo>
                  <a:pt x="55057" y="4127"/>
                  <a:pt x="55128" y="4158"/>
                  <a:pt x="55073" y="4164"/>
                </a:cubicBezTo>
                <a:cubicBezTo>
                  <a:pt x="55066" y="4187"/>
                  <a:pt x="55016" y="4178"/>
                  <a:pt x="55015" y="4207"/>
                </a:cubicBezTo>
                <a:cubicBezTo>
                  <a:pt x="54974" y="4200"/>
                  <a:pt x="55012" y="4168"/>
                  <a:pt x="55043" y="4164"/>
                </a:cubicBezTo>
                <a:cubicBezTo>
                  <a:pt x="55037" y="4136"/>
                  <a:pt x="54986" y="4141"/>
                  <a:pt x="54986" y="4164"/>
                </a:cubicBezTo>
                <a:cubicBezTo>
                  <a:pt x="54951" y="4138"/>
                  <a:pt x="54882" y="4138"/>
                  <a:pt x="54810" y="4141"/>
                </a:cubicBezTo>
                <a:cubicBezTo>
                  <a:pt x="54783" y="4165"/>
                  <a:pt x="54702" y="4148"/>
                  <a:pt x="54721" y="4207"/>
                </a:cubicBezTo>
                <a:cubicBezTo>
                  <a:pt x="54642" y="4171"/>
                  <a:pt x="54570" y="4237"/>
                  <a:pt x="54486" y="4185"/>
                </a:cubicBezTo>
                <a:cubicBezTo>
                  <a:pt x="54461" y="4198"/>
                  <a:pt x="54435" y="4212"/>
                  <a:pt x="54429" y="4185"/>
                </a:cubicBezTo>
                <a:cubicBezTo>
                  <a:pt x="54359" y="4255"/>
                  <a:pt x="54187" y="4270"/>
                  <a:pt x="54164" y="4164"/>
                </a:cubicBezTo>
                <a:cubicBezTo>
                  <a:pt x="54106" y="4157"/>
                  <a:pt x="54197" y="4212"/>
                  <a:pt x="54164" y="4230"/>
                </a:cubicBezTo>
                <a:cubicBezTo>
                  <a:pt x="54163" y="4230"/>
                  <a:pt x="54102" y="4205"/>
                  <a:pt x="54076" y="4207"/>
                </a:cubicBezTo>
                <a:cubicBezTo>
                  <a:pt x="54008" y="4217"/>
                  <a:pt x="54026" y="4239"/>
                  <a:pt x="53960" y="4252"/>
                </a:cubicBezTo>
                <a:cubicBezTo>
                  <a:pt x="53877" y="4267"/>
                  <a:pt x="53782" y="4239"/>
                  <a:pt x="53724" y="4252"/>
                </a:cubicBezTo>
                <a:cubicBezTo>
                  <a:pt x="53697" y="4252"/>
                  <a:pt x="53703" y="4278"/>
                  <a:pt x="53696" y="4296"/>
                </a:cubicBezTo>
                <a:cubicBezTo>
                  <a:pt x="53661" y="4291"/>
                  <a:pt x="53670" y="4255"/>
                  <a:pt x="53667" y="4230"/>
                </a:cubicBezTo>
                <a:cubicBezTo>
                  <a:pt x="53556" y="4219"/>
                  <a:pt x="53529" y="4273"/>
                  <a:pt x="53462" y="4296"/>
                </a:cubicBezTo>
                <a:cubicBezTo>
                  <a:pt x="53427" y="4300"/>
                  <a:pt x="53445" y="4318"/>
                  <a:pt x="53462" y="4318"/>
                </a:cubicBezTo>
                <a:cubicBezTo>
                  <a:pt x="53436" y="4383"/>
                  <a:pt x="53417" y="4266"/>
                  <a:pt x="53344" y="4296"/>
                </a:cubicBezTo>
                <a:cubicBezTo>
                  <a:pt x="53324" y="4354"/>
                  <a:pt x="53405" y="4338"/>
                  <a:pt x="53432" y="4362"/>
                </a:cubicBezTo>
                <a:cubicBezTo>
                  <a:pt x="53403" y="4390"/>
                  <a:pt x="53384" y="4428"/>
                  <a:pt x="53344" y="4450"/>
                </a:cubicBezTo>
                <a:cubicBezTo>
                  <a:pt x="53332" y="4511"/>
                  <a:pt x="53504" y="4432"/>
                  <a:pt x="53490" y="4494"/>
                </a:cubicBezTo>
                <a:cubicBezTo>
                  <a:pt x="53571" y="4503"/>
                  <a:pt x="53517" y="4411"/>
                  <a:pt x="53579" y="4405"/>
                </a:cubicBezTo>
                <a:cubicBezTo>
                  <a:pt x="53566" y="4372"/>
                  <a:pt x="53541" y="4414"/>
                  <a:pt x="53490" y="4405"/>
                </a:cubicBezTo>
                <a:cubicBezTo>
                  <a:pt x="53507" y="4374"/>
                  <a:pt x="53537" y="4351"/>
                  <a:pt x="53579" y="4339"/>
                </a:cubicBezTo>
                <a:cubicBezTo>
                  <a:pt x="53603" y="4357"/>
                  <a:pt x="53596" y="4399"/>
                  <a:pt x="53637" y="4405"/>
                </a:cubicBezTo>
                <a:cubicBezTo>
                  <a:pt x="53736" y="4386"/>
                  <a:pt x="53641" y="4356"/>
                  <a:pt x="53696" y="4318"/>
                </a:cubicBezTo>
                <a:cubicBezTo>
                  <a:pt x="53740" y="4336"/>
                  <a:pt x="53688" y="4350"/>
                  <a:pt x="53724" y="4405"/>
                </a:cubicBezTo>
                <a:cubicBezTo>
                  <a:pt x="53688" y="4437"/>
                  <a:pt x="53570" y="4407"/>
                  <a:pt x="53608" y="4494"/>
                </a:cubicBezTo>
                <a:cubicBezTo>
                  <a:pt x="53708" y="4510"/>
                  <a:pt x="53645" y="4404"/>
                  <a:pt x="53754" y="4428"/>
                </a:cubicBezTo>
                <a:cubicBezTo>
                  <a:pt x="53743" y="4473"/>
                  <a:pt x="53775" y="4486"/>
                  <a:pt x="53784" y="4516"/>
                </a:cubicBezTo>
                <a:cubicBezTo>
                  <a:pt x="53820" y="4510"/>
                  <a:pt x="53814" y="4472"/>
                  <a:pt x="53784" y="4471"/>
                </a:cubicBezTo>
                <a:cubicBezTo>
                  <a:pt x="53767" y="4440"/>
                  <a:pt x="53898" y="4418"/>
                  <a:pt x="53812" y="4405"/>
                </a:cubicBezTo>
                <a:cubicBezTo>
                  <a:pt x="53823" y="4375"/>
                  <a:pt x="53887" y="4387"/>
                  <a:pt x="53930" y="4383"/>
                </a:cubicBezTo>
                <a:cubicBezTo>
                  <a:pt x="53926" y="4342"/>
                  <a:pt x="53830" y="4370"/>
                  <a:pt x="53812" y="4339"/>
                </a:cubicBezTo>
                <a:cubicBezTo>
                  <a:pt x="53839" y="4300"/>
                  <a:pt x="53868" y="4263"/>
                  <a:pt x="53960" y="4273"/>
                </a:cubicBezTo>
                <a:cubicBezTo>
                  <a:pt x="53980" y="4308"/>
                  <a:pt x="53964" y="4379"/>
                  <a:pt x="54048" y="4318"/>
                </a:cubicBezTo>
                <a:cubicBezTo>
                  <a:pt x="54118" y="4309"/>
                  <a:pt x="54031" y="4417"/>
                  <a:pt x="54136" y="4383"/>
                </a:cubicBezTo>
                <a:cubicBezTo>
                  <a:pt x="54130" y="4438"/>
                  <a:pt x="54036" y="4390"/>
                  <a:pt x="54018" y="4383"/>
                </a:cubicBezTo>
                <a:cubicBezTo>
                  <a:pt x="53910" y="4399"/>
                  <a:pt x="54031" y="4450"/>
                  <a:pt x="53960" y="4494"/>
                </a:cubicBezTo>
                <a:cubicBezTo>
                  <a:pt x="54028" y="4477"/>
                  <a:pt x="54161" y="4450"/>
                  <a:pt x="54223" y="4494"/>
                </a:cubicBezTo>
                <a:cubicBezTo>
                  <a:pt x="54169" y="4447"/>
                  <a:pt x="54197" y="4374"/>
                  <a:pt x="54164" y="4362"/>
                </a:cubicBezTo>
                <a:cubicBezTo>
                  <a:pt x="54166" y="4340"/>
                  <a:pt x="54202" y="4344"/>
                  <a:pt x="54223" y="4339"/>
                </a:cubicBezTo>
                <a:cubicBezTo>
                  <a:pt x="54212" y="4302"/>
                  <a:pt x="54247" y="4298"/>
                  <a:pt x="54281" y="4296"/>
                </a:cubicBezTo>
                <a:cubicBezTo>
                  <a:pt x="54277" y="4321"/>
                  <a:pt x="54288" y="4335"/>
                  <a:pt x="54311" y="4339"/>
                </a:cubicBezTo>
                <a:cubicBezTo>
                  <a:pt x="54303" y="4363"/>
                  <a:pt x="54254" y="4354"/>
                  <a:pt x="54254" y="4383"/>
                </a:cubicBezTo>
                <a:cubicBezTo>
                  <a:pt x="54254" y="4405"/>
                  <a:pt x="54288" y="4401"/>
                  <a:pt x="54311" y="4405"/>
                </a:cubicBezTo>
                <a:cubicBezTo>
                  <a:pt x="54313" y="4465"/>
                  <a:pt x="54262" y="4450"/>
                  <a:pt x="54311" y="4494"/>
                </a:cubicBezTo>
                <a:cubicBezTo>
                  <a:pt x="54345" y="4490"/>
                  <a:pt x="54335" y="4453"/>
                  <a:pt x="54341" y="4428"/>
                </a:cubicBezTo>
                <a:cubicBezTo>
                  <a:pt x="54447" y="4447"/>
                  <a:pt x="54358" y="4492"/>
                  <a:pt x="54369" y="4560"/>
                </a:cubicBezTo>
                <a:cubicBezTo>
                  <a:pt x="54405" y="4567"/>
                  <a:pt x="54386" y="4522"/>
                  <a:pt x="54399" y="4516"/>
                </a:cubicBezTo>
                <a:cubicBezTo>
                  <a:pt x="54439" y="4498"/>
                  <a:pt x="54474" y="4556"/>
                  <a:pt x="54546" y="4537"/>
                </a:cubicBezTo>
                <a:cubicBezTo>
                  <a:pt x="54534" y="4495"/>
                  <a:pt x="54432" y="4521"/>
                  <a:pt x="54457" y="4450"/>
                </a:cubicBezTo>
                <a:cubicBezTo>
                  <a:pt x="54504" y="4443"/>
                  <a:pt x="54509" y="4470"/>
                  <a:pt x="54546" y="4471"/>
                </a:cubicBezTo>
                <a:cubicBezTo>
                  <a:pt x="54648" y="4465"/>
                  <a:pt x="54493" y="4374"/>
                  <a:pt x="54575" y="4383"/>
                </a:cubicBezTo>
                <a:cubicBezTo>
                  <a:pt x="54676" y="4364"/>
                  <a:pt x="54624" y="4455"/>
                  <a:pt x="54605" y="4471"/>
                </a:cubicBezTo>
                <a:cubicBezTo>
                  <a:pt x="54648" y="4446"/>
                  <a:pt x="54678" y="4446"/>
                  <a:pt x="54721" y="4471"/>
                </a:cubicBezTo>
                <a:cubicBezTo>
                  <a:pt x="54688" y="4402"/>
                  <a:pt x="54718" y="4422"/>
                  <a:pt x="54721" y="4339"/>
                </a:cubicBezTo>
                <a:cubicBezTo>
                  <a:pt x="54750" y="4340"/>
                  <a:pt x="54744" y="4366"/>
                  <a:pt x="54750" y="4383"/>
                </a:cubicBezTo>
                <a:cubicBezTo>
                  <a:pt x="54744" y="4447"/>
                  <a:pt x="54862" y="4396"/>
                  <a:pt x="54868" y="4428"/>
                </a:cubicBezTo>
                <a:cubicBezTo>
                  <a:pt x="54872" y="4446"/>
                  <a:pt x="54831" y="4468"/>
                  <a:pt x="54810" y="4471"/>
                </a:cubicBezTo>
                <a:cubicBezTo>
                  <a:pt x="54814" y="4497"/>
                  <a:pt x="54862" y="4491"/>
                  <a:pt x="54898" y="4494"/>
                </a:cubicBezTo>
                <a:cubicBezTo>
                  <a:pt x="54892" y="4519"/>
                  <a:pt x="54904" y="4533"/>
                  <a:pt x="54927" y="4537"/>
                </a:cubicBezTo>
                <a:cubicBezTo>
                  <a:pt x="54972" y="4540"/>
                  <a:pt x="54937" y="4489"/>
                  <a:pt x="54956" y="4471"/>
                </a:cubicBezTo>
                <a:cubicBezTo>
                  <a:pt x="54983" y="4447"/>
                  <a:pt x="55072" y="4474"/>
                  <a:pt x="55073" y="4428"/>
                </a:cubicBezTo>
                <a:cubicBezTo>
                  <a:pt x="55007" y="4345"/>
                  <a:pt x="54994" y="4483"/>
                  <a:pt x="54898" y="4450"/>
                </a:cubicBezTo>
                <a:cubicBezTo>
                  <a:pt x="54910" y="4372"/>
                  <a:pt x="54960" y="4356"/>
                  <a:pt x="55043" y="4383"/>
                </a:cubicBezTo>
                <a:cubicBezTo>
                  <a:pt x="55078" y="4380"/>
                  <a:pt x="55060" y="4362"/>
                  <a:pt x="55043" y="4362"/>
                </a:cubicBezTo>
                <a:cubicBezTo>
                  <a:pt x="55051" y="4316"/>
                  <a:pt x="55173" y="4356"/>
                  <a:pt x="55162" y="4296"/>
                </a:cubicBezTo>
                <a:cubicBezTo>
                  <a:pt x="55202" y="4303"/>
                  <a:pt x="55163" y="4334"/>
                  <a:pt x="55132" y="4339"/>
                </a:cubicBezTo>
                <a:cubicBezTo>
                  <a:pt x="55139" y="4413"/>
                  <a:pt x="55171" y="4447"/>
                  <a:pt x="55132" y="4516"/>
                </a:cubicBezTo>
                <a:cubicBezTo>
                  <a:pt x="55185" y="4510"/>
                  <a:pt x="55297" y="4437"/>
                  <a:pt x="55219" y="4405"/>
                </a:cubicBezTo>
                <a:cubicBezTo>
                  <a:pt x="55249" y="4338"/>
                  <a:pt x="55299" y="4431"/>
                  <a:pt x="55337" y="4428"/>
                </a:cubicBezTo>
                <a:cubicBezTo>
                  <a:pt x="55337" y="4449"/>
                  <a:pt x="55301" y="4444"/>
                  <a:pt x="55278" y="4450"/>
                </a:cubicBezTo>
                <a:cubicBezTo>
                  <a:pt x="55341" y="4540"/>
                  <a:pt x="55388" y="4422"/>
                  <a:pt x="55454" y="4471"/>
                </a:cubicBezTo>
                <a:cubicBezTo>
                  <a:pt x="55499" y="4470"/>
                  <a:pt x="55457" y="4446"/>
                  <a:pt x="55454" y="4450"/>
                </a:cubicBezTo>
                <a:cubicBezTo>
                  <a:pt x="55470" y="4417"/>
                  <a:pt x="55503" y="4468"/>
                  <a:pt x="55514" y="4428"/>
                </a:cubicBezTo>
                <a:cubicBezTo>
                  <a:pt x="55563" y="4426"/>
                  <a:pt x="55588" y="4444"/>
                  <a:pt x="55600" y="4471"/>
                </a:cubicBezTo>
                <a:cubicBezTo>
                  <a:pt x="55692" y="4479"/>
                  <a:pt x="55526" y="4408"/>
                  <a:pt x="55630" y="4405"/>
                </a:cubicBezTo>
                <a:cubicBezTo>
                  <a:pt x="55732" y="4386"/>
                  <a:pt x="55680" y="4477"/>
                  <a:pt x="55660" y="4494"/>
                </a:cubicBezTo>
                <a:cubicBezTo>
                  <a:pt x="55720" y="4482"/>
                  <a:pt x="55717" y="4428"/>
                  <a:pt x="55777" y="4471"/>
                </a:cubicBezTo>
                <a:cubicBezTo>
                  <a:pt x="55812" y="4479"/>
                  <a:pt x="55878" y="4408"/>
                  <a:pt x="55806" y="4405"/>
                </a:cubicBezTo>
                <a:cubicBezTo>
                  <a:pt x="55831" y="4341"/>
                  <a:pt x="55879" y="4434"/>
                  <a:pt x="55952" y="4405"/>
                </a:cubicBezTo>
                <a:cubicBezTo>
                  <a:pt x="55930" y="4425"/>
                  <a:pt x="55921" y="4455"/>
                  <a:pt x="55924" y="4494"/>
                </a:cubicBezTo>
                <a:cubicBezTo>
                  <a:pt x="55958" y="4490"/>
                  <a:pt x="55948" y="4453"/>
                  <a:pt x="55952" y="4428"/>
                </a:cubicBezTo>
                <a:cubicBezTo>
                  <a:pt x="55991" y="4435"/>
                  <a:pt x="56000" y="4467"/>
                  <a:pt x="56041" y="4471"/>
                </a:cubicBezTo>
                <a:cubicBezTo>
                  <a:pt x="56077" y="4401"/>
                  <a:pt x="55946" y="4455"/>
                  <a:pt x="55981" y="4383"/>
                </a:cubicBezTo>
                <a:cubicBezTo>
                  <a:pt x="56029" y="4390"/>
                  <a:pt x="56033" y="4363"/>
                  <a:pt x="56070" y="4362"/>
                </a:cubicBezTo>
                <a:cubicBezTo>
                  <a:pt x="56149" y="4347"/>
                  <a:pt x="56127" y="4407"/>
                  <a:pt x="56157" y="4428"/>
                </a:cubicBezTo>
                <a:cubicBezTo>
                  <a:pt x="56197" y="4420"/>
                  <a:pt x="56182" y="4372"/>
                  <a:pt x="56186" y="4339"/>
                </a:cubicBezTo>
                <a:cubicBezTo>
                  <a:pt x="56318" y="4353"/>
                  <a:pt x="56237" y="4389"/>
                  <a:pt x="56275" y="4471"/>
                </a:cubicBezTo>
                <a:cubicBezTo>
                  <a:pt x="56330" y="4462"/>
                  <a:pt x="56298" y="4386"/>
                  <a:pt x="56393" y="4405"/>
                </a:cubicBezTo>
                <a:cubicBezTo>
                  <a:pt x="56387" y="4423"/>
                  <a:pt x="56363" y="4428"/>
                  <a:pt x="56363" y="4450"/>
                </a:cubicBezTo>
                <a:cubicBezTo>
                  <a:pt x="56536" y="4418"/>
                  <a:pt x="56682" y="4366"/>
                  <a:pt x="56831" y="4318"/>
                </a:cubicBezTo>
                <a:cubicBezTo>
                  <a:pt x="56899" y="4294"/>
                  <a:pt x="56938" y="4251"/>
                  <a:pt x="56950" y="4185"/>
                </a:cubicBezTo>
                <a:cubicBezTo>
                  <a:pt x="56987" y="4160"/>
                  <a:pt x="56995" y="4178"/>
                  <a:pt x="57037" y="4185"/>
                </a:cubicBezTo>
                <a:cubicBezTo>
                  <a:pt x="57025" y="4103"/>
                  <a:pt x="57061" y="4056"/>
                  <a:pt x="57155" y="4053"/>
                </a:cubicBezTo>
                <a:cubicBezTo>
                  <a:pt x="57139" y="4066"/>
                  <a:pt x="57139" y="4082"/>
                  <a:pt x="57125" y="4098"/>
                </a:cubicBezTo>
                <a:cubicBezTo>
                  <a:pt x="57107" y="4119"/>
                  <a:pt x="57107" y="4132"/>
                  <a:pt x="57095" y="4164"/>
                </a:cubicBezTo>
                <a:cubicBezTo>
                  <a:pt x="57091" y="4179"/>
                  <a:pt x="57067" y="4182"/>
                  <a:pt x="57067" y="4185"/>
                </a:cubicBezTo>
                <a:cubicBezTo>
                  <a:pt x="57059" y="4210"/>
                  <a:pt x="57080" y="4252"/>
                  <a:pt x="57067" y="4273"/>
                </a:cubicBezTo>
                <a:cubicBezTo>
                  <a:pt x="57062" y="4279"/>
                  <a:pt x="57013" y="4267"/>
                  <a:pt x="57007" y="4273"/>
                </a:cubicBezTo>
                <a:cubicBezTo>
                  <a:pt x="56995" y="4290"/>
                  <a:pt x="57021" y="4323"/>
                  <a:pt x="57007" y="4339"/>
                </a:cubicBezTo>
                <a:cubicBezTo>
                  <a:pt x="56992" y="4359"/>
                  <a:pt x="56941" y="4368"/>
                  <a:pt x="56920" y="4383"/>
                </a:cubicBezTo>
                <a:cubicBezTo>
                  <a:pt x="56897" y="4401"/>
                  <a:pt x="56885" y="4434"/>
                  <a:pt x="56861" y="4450"/>
                </a:cubicBezTo>
                <a:cubicBezTo>
                  <a:pt x="56837" y="4465"/>
                  <a:pt x="56796" y="4456"/>
                  <a:pt x="56773" y="4471"/>
                </a:cubicBezTo>
                <a:cubicBezTo>
                  <a:pt x="56736" y="4497"/>
                  <a:pt x="56749" y="4504"/>
                  <a:pt x="56685" y="4516"/>
                </a:cubicBezTo>
                <a:cubicBezTo>
                  <a:pt x="56660" y="4521"/>
                  <a:pt x="56635" y="4531"/>
                  <a:pt x="56598" y="4537"/>
                </a:cubicBezTo>
                <a:cubicBezTo>
                  <a:pt x="56530" y="4551"/>
                  <a:pt x="56582" y="4546"/>
                  <a:pt x="56480" y="4537"/>
                </a:cubicBezTo>
                <a:cubicBezTo>
                  <a:pt x="56387" y="4530"/>
                  <a:pt x="56309" y="4546"/>
                  <a:pt x="56186" y="4560"/>
                </a:cubicBezTo>
                <a:cubicBezTo>
                  <a:pt x="56179" y="4561"/>
                  <a:pt x="56132" y="4555"/>
                  <a:pt x="56128" y="4560"/>
                </a:cubicBezTo>
                <a:cubicBezTo>
                  <a:pt x="56127" y="4561"/>
                  <a:pt x="56086" y="4597"/>
                  <a:pt x="56070" y="4582"/>
                </a:cubicBezTo>
                <a:cubicBezTo>
                  <a:pt x="56057" y="4570"/>
                  <a:pt x="56043" y="4566"/>
                  <a:pt x="55952" y="4582"/>
                </a:cubicBezTo>
                <a:cubicBezTo>
                  <a:pt x="55900" y="4591"/>
                  <a:pt x="55885" y="4618"/>
                  <a:pt x="55806" y="4603"/>
                </a:cubicBezTo>
                <a:cubicBezTo>
                  <a:pt x="55762" y="4596"/>
                  <a:pt x="55730" y="4593"/>
                  <a:pt x="55600" y="4603"/>
                </a:cubicBezTo>
                <a:cubicBezTo>
                  <a:pt x="55592" y="4605"/>
                  <a:pt x="55547" y="4599"/>
                  <a:pt x="55542" y="4603"/>
                </a:cubicBezTo>
                <a:cubicBezTo>
                  <a:pt x="55491" y="4650"/>
                  <a:pt x="55476" y="4588"/>
                  <a:pt x="55396" y="4626"/>
                </a:cubicBezTo>
                <a:cubicBezTo>
                  <a:pt x="55392" y="4627"/>
                  <a:pt x="55359" y="4650"/>
                  <a:pt x="55367" y="4648"/>
                </a:cubicBezTo>
                <a:cubicBezTo>
                  <a:pt x="55323" y="4657"/>
                  <a:pt x="55323" y="4626"/>
                  <a:pt x="55307" y="4626"/>
                </a:cubicBezTo>
                <a:cubicBezTo>
                  <a:pt x="55285" y="4625"/>
                  <a:pt x="55275" y="4647"/>
                  <a:pt x="55278" y="4648"/>
                </a:cubicBezTo>
                <a:cubicBezTo>
                  <a:pt x="55262" y="4646"/>
                  <a:pt x="55159" y="4600"/>
                  <a:pt x="55132" y="4626"/>
                </a:cubicBezTo>
                <a:cubicBezTo>
                  <a:pt x="55090" y="4664"/>
                  <a:pt x="55093" y="4623"/>
                  <a:pt x="55043" y="4626"/>
                </a:cubicBezTo>
                <a:cubicBezTo>
                  <a:pt x="55055" y="4625"/>
                  <a:pt x="54700" y="4697"/>
                  <a:pt x="54810" y="4603"/>
                </a:cubicBezTo>
                <a:cubicBezTo>
                  <a:pt x="54790" y="4603"/>
                  <a:pt x="54770" y="4603"/>
                  <a:pt x="54750" y="4603"/>
                </a:cubicBezTo>
                <a:cubicBezTo>
                  <a:pt x="54714" y="4609"/>
                  <a:pt x="54721" y="4647"/>
                  <a:pt x="54750" y="4648"/>
                </a:cubicBezTo>
                <a:cubicBezTo>
                  <a:pt x="54696" y="4691"/>
                  <a:pt x="54603" y="4669"/>
                  <a:pt x="54546" y="4670"/>
                </a:cubicBezTo>
                <a:cubicBezTo>
                  <a:pt x="54459" y="4670"/>
                  <a:pt x="54395" y="4666"/>
                  <a:pt x="54311" y="4670"/>
                </a:cubicBezTo>
                <a:cubicBezTo>
                  <a:pt x="54265" y="4672"/>
                  <a:pt x="54262" y="4689"/>
                  <a:pt x="54223" y="4691"/>
                </a:cubicBezTo>
                <a:cubicBezTo>
                  <a:pt x="53901" y="4712"/>
                  <a:pt x="53568" y="4725"/>
                  <a:pt x="53226" y="4735"/>
                </a:cubicBezTo>
                <a:cubicBezTo>
                  <a:pt x="53204" y="4747"/>
                  <a:pt x="53179" y="4759"/>
                  <a:pt x="53139" y="4757"/>
                </a:cubicBezTo>
                <a:cubicBezTo>
                  <a:pt x="53158" y="4780"/>
                  <a:pt x="53206" y="4780"/>
                  <a:pt x="53198" y="4823"/>
                </a:cubicBezTo>
                <a:cubicBezTo>
                  <a:pt x="53174" y="4808"/>
                  <a:pt x="53117" y="4789"/>
                  <a:pt x="53110" y="4823"/>
                </a:cubicBezTo>
                <a:cubicBezTo>
                  <a:pt x="53040" y="4810"/>
                  <a:pt x="53062" y="4727"/>
                  <a:pt x="52933" y="4757"/>
                </a:cubicBezTo>
                <a:cubicBezTo>
                  <a:pt x="52935" y="4801"/>
                  <a:pt x="53013" y="4786"/>
                  <a:pt x="52993" y="4846"/>
                </a:cubicBezTo>
                <a:cubicBezTo>
                  <a:pt x="53040" y="4817"/>
                  <a:pt x="53086" y="4850"/>
                  <a:pt x="53139" y="4846"/>
                </a:cubicBezTo>
                <a:cubicBezTo>
                  <a:pt x="53194" y="4840"/>
                  <a:pt x="53249" y="4808"/>
                  <a:pt x="53315" y="4802"/>
                </a:cubicBezTo>
                <a:cubicBezTo>
                  <a:pt x="53360" y="4798"/>
                  <a:pt x="53357" y="4823"/>
                  <a:pt x="53374" y="4823"/>
                </a:cubicBezTo>
                <a:cubicBezTo>
                  <a:pt x="53424" y="4827"/>
                  <a:pt x="53415" y="4789"/>
                  <a:pt x="53462" y="4823"/>
                </a:cubicBezTo>
                <a:cubicBezTo>
                  <a:pt x="53447" y="4814"/>
                  <a:pt x="53705" y="4842"/>
                  <a:pt x="53724" y="4823"/>
                </a:cubicBezTo>
                <a:cubicBezTo>
                  <a:pt x="53727" y="4822"/>
                  <a:pt x="53766" y="4787"/>
                  <a:pt x="53784" y="4802"/>
                </a:cubicBezTo>
                <a:cubicBezTo>
                  <a:pt x="53808" y="4825"/>
                  <a:pt x="53800" y="4807"/>
                  <a:pt x="53842" y="4802"/>
                </a:cubicBezTo>
                <a:cubicBezTo>
                  <a:pt x="53946" y="4788"/>
                  <a:pt x="54048" y="4814"/>
                  <a:pt x="54136" y="4802"/>
                </a:cubicBezTo>
                <a:cubicBezTo>
                  <a:pt x="54196" y="4793"/>
                  <a:pt x="54239" y="4747"/>
                  <a:pt x="54311" y="4757"/>
                </a:cubicBezTo>
                <a:cubicBezTo>
                  <a:pt x="54305" y="4775"/>
                  <a:pt x="54281" y="4780"/>
                  <a:pt x="54281" y="4802"/>
                </a:cubicBezTo>
                <a:cubicBezTo>
                  <a:pt x="54307" y="4788"/>
                  <a:pt x="54335" y="4775"/>
                  <a:pt x="54341" y="4802"/>
                </a:cubicBezTo>
                <a:cubicBezTo>
                  <a:pt x="54373" y="4819"/>
                  <a:pt x="54411" y="4766"/>
                  <a:pt x="54429" y="4780"/>
                </a:cubicBezTo>
                <a:cubicBezTo>
                  <a:pt x="54459" y="4802"/>
                  <a:pt x="54440" y="4782"/>
                  <a:pt x="54486" y="4780"/>
                </a:cubicBezTo>
                <a:cubicBezTo>
                  <a:pt x="54495" y="4780"/>
                  <a:pt x="54543" y="4776"/>
                  <a:pt x="54546" y="4780"/>
                </a:cubicBezTo>
                <a:cubicBezTo>
                  <a:pt x="54582" y="4814"/>
                  <a:pt x="54606" y="4753"/>
                  <a:pt x="54721" y="4780"/>
                </a:cubicBezTo>
                <a:cubicBezTo>
                  <a:pt x="54744" y="4784"/>
                  <a:pt x="54790" y="4816"/>
                  <a:pt x="54839" y="4780"/>
                </a:cubicBezTo>
                <a:cubicBezTo>
                  <a:pt x="54881" y="4748"/>
                  <a:pt x="54876" y="4774"/>
                  <a:pt x="54927" y="4780"/>
                </a:cubicBezTo>
                <a:cubicBezTo>
                  <a:pt x="54963" y="4783"/>
                  <a:pt x="54942" y="4760"/>
                  <a:pt x="54956" y="4757"/>
                </a:cubicBezTo>
                <a:cubicBezTo>
                  <a:pt x="54961" y="4757"/>
                  <a:pt x="55049" y="4801"/>
                  <a:pt x="55073" y="4780"/>
                </a:cubicBezTo>
                <a:cubicBezTo>
                  <a:pt x="55085" y="4769"/>
                  <a:pt x="55099" y="4763"/>
                  <a:pt x="55192" y="4780"/>
                </a:cubicBezTo>
                <a:cubicBezTo>
                  <a:pt x="55233" y="4787"/>
                  <a:pt x="55245" y="4790"/>
                  <a:pt x="55278" y="4802"/>
                </a:cubicBezTo>
                <a:cubicBezTo>
                  <a:pt x="55305" y="4792"/>
                  <a:pt x="55331" y="4783"/>
                  <a:pt x="55337" y="4757"/>
                </a:cubicBezTo>
                <a:cubicBezTo>
                  <a:pt x="55374" y="4763"/>
                  <a:pt x="55367" y="4801"/>
                  <a:pt x="55337" y="4802"/>
                </a:cubicBezTo>
                <a:cubicBezTo>
                  <a:pt x="55295" y="4811"/>
                  <a:pt x="55341" y="4821"/>
                  <a:pt x="55337" y="4846"/>
                </a:cubicBezTo>
                <a:cubicBezTo>
                  <a:pt x="55377" y="4824"/>
                  <a:pt x="55396" y="4787"/>
                  <a:pt x="55425" y="4757"/>
                </a:cubicBezTo>
                <a:cubicBezTo>
                  <a:pt x="55500" y="4778"/>
                  <a:pt x="55591" y="4774"/>
                  <a:pt x="55630" y="4714"/>
                </a:cubicBezTo>
                <a:cubicBezTo>
                  <a:pt x="55720" y="4735"/>
                  <a:pt x="55596" y="4772"/>
                  <a:pt x="55600" y="4802"/>
                </a:cubicBezTo>
                <a:cubicBezTo>
                  <a:pt x="55638" y="4849"/>
                  <a:pt x="55696" y="4729"/>
                  <a:pt x="55806" y="4757"/>
                </a:cubicBezTo>
                <a:cubicBezTo>
                  <a:pt x="55806" y="4729"/>
                  <a:pt x="55806" y="4699"/>
                  <a:pt x="55806" y="4670"/>
                </a:cubicBezTo>
                <a:cubicBezTo>
                  <a:pt x="55846" y="4670"/>
                  <a:pt x="55885" y="4670"/>
                  <a:pt x="55924" y="4670"/>
                </a:cubicBezTo>
                <a:cubicBezTo>
                  <a:pt x="55915" y="4693"/>
                  <a:pt x="55866" y="4684"/>
                  <a:pt x="55864" y="4714"/>
                </a:cubicBezTo>
                <a:cubicBezTo>
                  <a:pt x="55884" y="4743"/>
                  <a:pt x="55927" y="4754"/>
                  <a:pt x="55981" y="4757"/>
                </a:cubicBezTo>
                <a:cubicBezTo>
                  <a:pt x="56043" y="4762"/>
                  <a:pt x="56169" y="4646"/>
                  <a:pt x="56186" y="4757"/>
                </a:cubicBezTo>
                <a:cubicBezTo>
                  <a:pt x="56216" y="4786"/>
                  <a:pt x="56309" y="4693"/>
                  <a:pt x="56363" y="4670"/>
                </a:cubicBezTo>
                <a:cubicBezTo>
                  <a:pt x="56405" y="4653"/>
                  <a:pt x="56464" y="4620"/>
                  <a:pt x="56334" y="4626"/>
                </a:cubicBezTo>
                <a:cubicBezTo>
                  <a:pt x="56343" y="4596"/>
                  <a:pt x="56406" y="4608"/>
                  <a:pt x="56451" y="4603"/>
                </a:cubicBezTo>
                <a:cubicBezTo>
                  <a:pt x="56454" y="4681"/>
                  <a:pt x="56494" y="4609"/>
                  <a:pt x="56568" y="4648"/>
                </a:cubicBezTo>
                <a:cubicBezTo>
                  <a:pt x="56603" y="4616"/>
                  <a:pt x="56580" y="4646"/>
                  <a:pt x="56568" y="4670"/>
                </a:cubicBezTo>
                <a:cubicBezTo>
                  <a:pt x="56507" y="4660"/>
                  <a:pt x="56490" y="4685"/>
                  <a:pt x="56451" y="4691"/>
                </a:cubicBezTo>
                <a:cubicBezTo>
                  <a:pt x="56490" y="4780"/>
                  <a:pt x="56648" y="4673"/>
                  <a:pt x="56743" y="4670"/>
                </a:cubicBezTo>
                <a:cubicBezTo>
                  <a:pt x="56754" y="4720"/>
                  <a:pt x="56660" y="4695"/>
                  <a:pt x="56656" y="4735"/>
                </a:cubicBezTo>
                <a:cubicBezTo>
                  <a:pt x="56665" y="4811"/>
                  <a:pt x="56790" y="4697"/>
                  <a:pt x="56773" y="4757"/>
                </a:cubicBezTo>
                <a:cubicBezTo>
                  <a:pt x="56775" y="4753"/>
                  <a:pt x="56724" y="4769"/>
                  <a:pt x="56743" y="4780"/>
                </a:cubicBezTo>
                <a:cubicBezTo>
                  <a:pt x="56743" y="4780"/>
                  <a:pt x="56755" y="4817"/>
                  <a:pt x="56773" y="4802"/>
                </a:cubicBezTo>
                <a:cubicBezTo>
                  <a:pt x="56812" y="4765"/>
                  <a:pt x="56993" y="4754"/>
                  <a:pt x="57067" y="4714"/>
                </a:cubicBezTo>
                <a:cubicBezTo>
                  <a:pt x="57097" y="4697"/>
                  <a:pt x="57103" y="4691"/>
                  <a:pt x="57125" y="4670"/>
                </a:cubicBezTo>
                <a:cubicBezTo>
                  <a:pt x="57139" y="4655"/>
                  <a:pt x="57174" y="4638"/>
                  <a:pt x="57184" y="4626"/>
                </a:cubicBezTo>
                <a:cubicBezTo>
                  <a:pt x="57190" y="4618"/>
                  <a:pt x="57175" y="4588"/>
                  <a:pt x="57184" y="4582"/>
                </a:cubicBezTo>
                <a:cubicBezTo>
                  <a:pt x="57204" y="4569"/>
                  <a:pt x="57227" y="4501"/>
                  <a:pt x="57212" y="4428"/>
                </a:cubicBezTo>
                <a:cubicBezTo>
                  <a:pt x="57338" y="4480"/>
                  <a:pt x="57149" y="4646"/>
                  <a:pt x="57330" y="4670"/>
                </a:cubicBezTo>
                <a:cubicBezTo>
                  <a:pt x="57330" y="4722"/>
                  <a:pt x="57330" y="4772"/>
                  <a:pt x="57330" y="4823"/>
                </a:cubicBezTo>
                <a:cubicBezTo>
                  <a:pt x="57311" y="4823"/>
                  <a:pt x="57291" y="4823"/>
                  <a:pt x="57272" y="4823"/>
                </a:cubicBezTo>
                <a:cubicBezTo>
                  <a:pt x="57272" y="4912"/>
                  <a:pt x="57212" y="4955"/>
                  <a:pt x="57212" y="5044"/>
                </a:cubicBezTo>
                <a:cubicBezTo>
                  <a:pt x="57109" y="5047"/>
                  <a:pt x="57100" y="5140"/>
                  <a:pt x="57037" y="5175"/>
                </a:cubicBezTo>
                <a:cubicBezTo>
                  <a:pt x="56995" y="5200"/>
                  <a:pt x="56941" y="5170"/>
                  <a:pt x="56920" y="5220"/>
                </a:cubicBezTo>
                <a:cubicBezTo>
                  <a:pt x="56929" y="5273"/>
                  <a:pt x="56998" y="5216"/>
                  <a:pt x="57037" y="5220"/>
                </a:cubicBezTo>
                <a:cubicBezTo>
                  <a:pt x="57047" y="5220"/>
                  <a:pt x="57062" y="5247"/>
                  <a:pt x="57095" y="5242"/>
                </a:cubicBezTo>
                <a:cubicBezTo>
                  <a:pt x="57161" y="5231"/>
                  <a:pt x="57145" y="5217"/>
                  <a:pt x="57184" y="5198"/>
                </a:cubicBezTo>
                <a:cubicBezTo>
                  <a:pt x="57200" y="5189"/>
                  <a:pt x="57255" y="5188"/>
                  <a:pt x="57272" y="5175"/>
                </a:cubicBezTo>
                <a:cubicBezTo>
                  <a:pt x="57302" y="5153"/>
                  <a:pt x="57280" y="5092"/>
                  <a:pt x="57359" y="5088"/>
                </a:cubicBezTo>
                <a:cubicBezTo>
                  <a:pt x="57356" y="5057"/>
                  <a:pt x="57354" y="5026"/>
                  <a:pt x="57388" y="5022"/>
                </a:cubicBezTo>
                <a:cubicBezTo>
                  <a:pt x="57388" y="4985"/>
                  <a:pt x="57388" y="4949"/>
                  <a:pt x="57388" y="4912"/>
                </a:cubicBezTo>
                <a:cubicBezTo>
                  <a:pt x="57428" y="4919"/>
                  <a:pt x="57413" y="4967"/>
                  <a:pt x="57418" y="5000"/>
                </a:cubicBezTo>
                <a:cubicBezTo>
                  <a:pt x="57408" y="5051"/>
                  <a:pt x="57372" y="5083"/>
                  <a:pt x="57388" y="5154"/>
                </a:cubicBezTo>
                <a:cubicBezTo>
                  <a:pt x="57438" y="5162"/>
                  <a:pt x="57444" y="5136"/>
                  <a:pt x="57448" y="5110"/>
                </a:cubicBezTo>
                <a:cubicBezTo>
                  <a:pt x="57508" y="5116"/>
                  <a:pt x="57454" y="5207"/>
                  <a:pt x="57536" y="5198"/>
                </a:cubicBezTo>
                <a:cubicBezTo>
                  <a:pt x="57492" y="5223"/>
                  <a:pt x="57521" y="5279"/>
                  <a:pt x="57506" y="5308"/>
                </a:cubicBezTo>
                <a:cubicBezTo>
                  <a:pt x="57501" y="5316"/>
                  <a:pt x="57478" y="5307"/>
                  <a:pt x="57477" y="5330"/>
                </a:cubicBezTo>
                <a:cubicBezTo>
                  <a:pt x="57476" y="5333"/>
                  <a:pt x="57455" y="5385"/>
                  <a:pt x="57448" y="5396"/>
                </a:cubicBezTo>
                <a:cubicBezTo>
                  <a:pt x="57432" y="5415"/>
                  <a:pt x="57371" y="5444"/>
                  <a:pt x="57359" y="5462"/>
                </a:cubicBezTo>
                <a:cubicBezTo>
                  <a:pt x="57348" y="5480"/>
                  <a:pt x="57368" y="5510"/>
                  <a:pt x="57359" y="5528"/>
                </a:cubicBezTo>
                <a:cubicBezTo>
                  <a:pt x="57321" y="5550"/>
                  <a:pt x="57251" y="5550"/>
                  <a:pt x="57212" y="5573"/>
                </a:cubicBezTo>
                <a:cubicBezTo>
                  <a:pt x="57234" y="5611"/>
                  <a:pt x="57266" y="5576"/>
                  <a:pt x="57300" y="5573"/>
                </a:cubicBezTo>
                <a:cubicBezTo>
                  <a:pt x="57387" y="5541"/>
                  <a:pt x="57412" y="5465"/>
                  <a:pt x="57536" y="5462"/>
                </a:cubicBezTo>
                <a:cubicBezTo>
                  <a:pt x="57552" y="5494"/>
                  <a:pt x="57421" y="5516"/>
                  <a:pt x="57506" y="5528"/>
                </a:cubicBezTo>
                <a:cubicBezTo>
                  <a:pt x="57494" y="5562"/>
                  <a:pt x="57414" y="5547"/>
                  <a:pt x="57448" y="5616"/>
                </a:cubicBezTo>
                <a:cubicBezTo>
                  <a:pt x="57408" y="5616"/>
                  <a:pt x="57369" y="5616"/>
                  <a:pt x="57330" y="5616"/>
                </a:cubicBezTo>
                <a:cubicBezTo>
                  <a:pt x="57356" y="5680"/>
                  <a:pt x="57356" y="5683"/>
                  <a:pt x="57330" y="5748"/>
                </a:cubicBezTo>
                <a:cubicBezTo>
                  <a:pt x="57192" y="5745"/>
                  <a:pt x="57362" y="5717"/>
                  <a:pt x="57330" y="5660"/>
                </a:cubicBezTo>
                <a:cubicBezTo>
                  <a:pt x="57166" y="5655"/>
                  <a:pt x="57229" y="5820"/>
                  <a:pt x="57067" y="5814"/>
                </a:cubicBezTo>
                <a:cubicBezTo>
                  <a:pt x="57067" y="5776"/>
                  <a:pt x="57045" y="5757"/>
                  <a:pt x="57007" y="5748"/>
                </a:cubicBezTo>
                <a:cubicBezTo>
                  <a:pt x="56978" y="5735"/>
                  <a:pt x="56977" y="5698"/>
                  <a:pt x="56920" y="5705"/>
                </a:cubicBezTo>
                <a:cubicBezTo>
                  <a:pt x="56896" y="5709"/>
                  <a:pt x="56891" y="5727"/>
                  <a:pt x="56861" y="5726"/>
                </a:cubicBezTo>
                <a:cubicBezTo>
                  <a:pt x="56861" y="5770"/>
                  <a:pt x="56941" y="5754"/>
                  <a:pt x="56920" y="5814"/>
                </a:cubicBezTo>
                <a:cubicBezTo>
                  <a:pt x="56945" y="5797"/>
                  <a:pt x="56986" y="5790"/>
                  <a:pt x="57037" y="5792"/>
                </a:cubicBezTo>
                <a:cubicBezTo>
                  <a:pt x="57037" y="5821"/>
                  <a:pt x="57037" y="5851"/>
                  <a:pt x="57037" y="5881"/>
                </a:cubicBezTo>
                <a:cubicBezTo>
                  <a:pt x="56972" y="5892"/>
                  <a:pt x="56995" y="5838"/>
                  <a:pt x="56950" y="5836"/>
                </a:cubicBezTo>
                <a:cubicBezTo>
                  <a:pt x="56883" y="5845"/>
                  <a:pt x="56965" y="5965"/>
                  <a:pt x="56831" y="5925"/>
                </a:cubicBezTo>
                <a:cubicBezTo>
                  <a:pt x="56841" y="5949"/>
                  <a:pt x="56960" y="6000"/>
                  <a:pt x="56978" y="5946"/>
                </a:cubicBezTo>
                <a:cubicBezTo>
                  <a:pt x="57015" y="5973"/>
                  <a:pt x="57015" y="5997"/>
                  <a:pt x="57125" y="5968"/>
                </a:cubicBezTo>
                <a:cubicBezTo>
                  <a:pt x="57227" y="5942"/>
                  <a:pt x="57362" y="5872"/>
                  <a:pt x="57448" y="5859"/>
                </a:cubicBezTo>
                <a:cubicBezTo>
                  <a:pt x="57465" y="5916"/>
                  <a:pt x="57436" y="5938"/>
                  <a:pt x="57359" y="5925"/>
                </a:cubicBezTo>
                <a:cubicBezTo>
                  <a:pt x="57423" y="5969"/>
                  <a:pt x="57294" y="5988"/>
                  <a:pt x="57272" y="6013"/>
                </a:cubicBezTo>
                <a:cubicBezTo>
                  <a:pt x="57266" y="6019"/>
                  <a:pt x="57326" y="6073"/>
                  <a:pt x="57242" y="6057"/>
                </a:cubicBezTo>
                <a:cubicBezTo>
                  <a:pt x="57257" y="6075"/>
                  <a:pt x="57272" y="6093"/>
                  <a:pt x="57272" y="6123"/>
                </a:cubicBezTo>
                <a:cubicBezTo>
                  <a:pt x="57330" y="6100"/>
                  <a:pt x="57397" y="6084"/>
                  <a:pt x="57418" y="6034"/>
                </a:cubicBezTo>
                <a:cubicBezTo>
                  <a:pt x="57469" y="6048"/>
                  <a:pt x="57430" y="6067"/>
                  <a:pt x="57418" y="6078"/>
                </a:cubicBezTo>
                <a:cubicBezTo>
                  <a:pt x="57408" y="6089"/>
                  <a:pt x="57373" y="6114"/>
                  <a:pt x="57359" y="6123"/>
                </a:cubicBezTo>
                <a:cubicBezTo>
                  <a:pt x="57343" y="6133"/>
                  <a:pt x="57317" y="6158"/>
                  <a:pt x="57300" y="6166"/>
                </a:cubicBezTo>
                <a:cubicBezTo>
                  <a:pt x="57290" y="6172"/>
                  <a:pt x="57251" y="6160"/>
                  <a:pt x="57242" y="6166"/>
                </a:cubicBezTo>
                <a:cubicBezTo>
                  <a:pt x="57218" y="6188"/>
                  <a:pt x="57200" y="6175"/>
                  <a:pt x="57184" y="6144"/>
                </a:cubicBezTo>
                <a:cubicBezTo>
                  <a:pt x="57098" y="6164"/>
                  <a:pt x="57151" y="6178"/>
                  <a:pt x="57155" y="6232"/>
                </a:cubicBezTo>
                <a:cubicBezTo>
                  <a:pt x="57044" y="6210"/>
                  <a:pt x="57021" y="6328"/>
                  <a:pt x="56978" y="6232"/>
                </a:cubicBezTo>
                <a:cubicBezTo>
                  <a:pt x="56923" y="6230"/>
                  <a:pt x="56929" y="6283"/>
                  <a:pt x="56891" y="6299"/>
                </a:cubicBezTo>
                <a:cubicBezTo>
                  <a:pt x="56860" y="6311"/>
                  <a:pt x="56800" y="6284"/>
                  <a:pt x="56803" y="6320"/>
                </a:cubicBezTo>
                <a:cubicBezTo>
                  <a:pt x="56748" y="6314"/>
                  <a:pt x="56841" y="6191"/>
                  <a:pt x="56891" y="6254"/>
                </a:cubicBezTo>
                <a:cubicBezTo>
                  <a:pt x="56851" y="6185"/>
                  <a:pt x="56881" y="6179"/>
                  <a:pt x="56978" y="6166"/>
                </a:cubicBezTo>
                <a:cubicBezTo>
                  <a:pt x="56959" y="6100"/>
                  <a:pt x="56915" y="6187"/>
                  <a:pt x="56861" y="6166"/>
                </a:cubicBezTo>
                <a:cubicBezTo>
                  <a:pt x="56874" y="6147"/>
                  <a:pt x="56887" y="6127"/>
                  <a:pt x="56920" y="6123"/>
                </a:cubicBezTo>
                <a:cubicBezTo>
                  <a:pt x="56911" y="6093"/>
                  <a:pt x="56846" y="6105"/>
                  <a:pt x="56803" y="6100"/>
                </a:cubicBezTo>
                <a:cubicBezTo>
                  <a:pt x="56725" y="6061"/>
                  <a:pt x="56975" y="6084"/>
                  <a:pt x="57037" y="6078"/>
                </a:cubicBezTo>
                <a:cubicBezTo>
                  <a:pt x="57067" y="6064"/>
                  <a:pt x="57067" y="6028"/>
                  <a:pt x="57125" y="6034"/>
                </a:cubicBezTo>
                <a:cubicBezTo>
                  <a:pt x="57137" y="5992"/>
                  <a:pt x="56991" y="6003"/>
                  <a:pt x="57037" y="6057"/>
                </a:cubicBezTo>
                <a:cubicBezTo>
                  <a:pt x="57001" y="6047"/>
                  <a:pt x="56977" y="6028"/>
                  <a:pt x="56978" y="5991"/>
                </a:cubicBezTo>
                <a:cubicBezTo>
                  <a:pt x="56947" y="5983"/>
                  <a:pt x="56933" y="6033"/>
                  <a:pt x="56920" y="6034"/>
                </a:cubicBezTo>
                <a:cubicBezTo>
                  <a:pt x="56875" y="6042"/>
                  <a:pt x="56877" y="6013"/>
                  <a:pt x="56861" y="6013"/>
                </a:cubicBezTo>
                <a:cubicBezTo>
                  <a:pt x="56845" y="6012"/>
                  <a:pt x="56823" y="6031"/>
                  <a:pt x="56803" y="6034"/>
                </a:cubicBezTo>
                <a:cubicBezTo>
                  <a:pt x="56706" y="6051"/>
                  <a:pt x="56597" y="6049"/>
                  <a:pt x="56510" y="6100"/>
                </a:cubicBezTo>
                <a:cubicBezTo>
                  <a:pt x="56535" y="6133"/>
                  <a:pt x="56553" y="6094"/>
                  <a:pt x="56627" y="6123"/>
                </a:cubicBezTo>
                <a:cubicBezTo>
                  <a:pt x="56673" y="6113"/>
                  <a:pt x="56652" y="6054"/>
                  <a:pt x="56743" y="6078"/>
                </a:cubicBezTo>
                <a:cubicBezTo>
                  <a:pt x="56712" y="6106"/>
                  <a:pt x="56718" y="6124"/>
                  <a:pt x="56773" y="6123"/>
                </a:cubicBezTo>
                <a:cubicBezTo>
                  <a:pt x="56766" y="6156"/>
                  <a:pt x="56697" y="6136"/>
                  <a:pt x="56656" y="6144"/>
                </a:cubicBezTo>
                <a:cubicBezTo>
                  <a:pt x="56606" y="6154"/>
                  <a:pt x="56564" y="6195"/>
                  <a:pt x="56510" y="6188"/>
                </a:cubicBezTo>
                <a:cubicBezTo>
                  <a:pt x="56451" y="6138"/>
                  <a:pt x="56451" y="6130"/>
                  <a:pt x="56510" y="6078"/>
                </a:cubicBezTo>
                <a:cubicBezTo>
                  <a:pt x="56501" y="6027"/>
                  <a:pt x="56379" y="6066"/>
                  <a:pt x="56393" y="6100"/>
                </a:cubicBezTo>
                <a:cubicBezTo>
                  <a:pt x="56304" y="6086"/>
                  <a:pt x="56420" y="6054"/>
                  <a:pt x="56393" y="6013"/>
                </a:cubicBezTo>
                <a:cubicBezTo>
                  <a:pt x="56387" y="5986"/>
                  <a:pt x="56339" y="5994"/>
                  <a:pt x="56304" y="5991"/>
                </a:cubicBezTo>
                <a:cubicBezTo>
                  <a:pt x="56262" y="6018"/>
                  <a:pt x="56261" y="6075"/>
                  <a:pt x="56217" y="6100"/>
                </a:cubicBezTo>
                <a:cubicBezTo>
                  <a:pt x="56272" y="6144"/>
                  <a:pt x="56319" y="6138"/>
                  <a:pt x="56393" y="6123"/>
                </a:cubicBezTo>
                <a:cubicBezTo>
                  <a:pt x="56387" y="6148"/>
                  <a:pt x="56399" y="6162"/>
                  <a:pt x="56421" y="6166"/>
                </a:cubicBezTo>
                <a:cubicBezTo>
                  <a:pt x="56423" y="6181"/>
                  <a:pt x="56382" y="6192"/>
                  <a:pt x="56363" y="6188"/>
                </a:cubicBezTo>
                <a:cubicBezTo>
                  <a:pt x="56352" y="6187"/>
                  <a:pt x="56322" y="6168"/>
                  <a:pt x="56334" y="6166"/>
                </a:cubicBezTo>
                <a:cubicBezTo>
                  <a:pt x="56304" y="6168"/>
                  <a:pt x="56210" y="6218"/>
                  <a:pt x="56157" y="6166"/>
                </a:cubicBezTo>
                <a:cubicBezTo>
                  <a:pt x="56129" y="6168"/>
                  <a:pt x="56135" y="6193"/>
                  <a:pt x="56128" y="6211"/>
                </a:cubicBezTo>
                <a:cubicBezTo>
                  <a:pt x="56053" y="6224"/>
                  <a:pt x="55984" y="6192"/>
                  <a:pt x="55924" y="6211"/>
                </a:cubicBezTo>
                <a:cubicBezTo>
                  <a:pt x="55918" y="6212"/>
                  <a:pt x="55882" y="6254"/>
                  <a:pt x="55894" y="6254"/>
                </a:cubicBezTo>
                <a:cubicBezTo>
                  <a:pt x="55864" y="6254"/>
                  <a:pt x="55864" y="6193"/>
                  <a:pt x="55806" y="6211"/>
                </a:cubicBezTo>
                <a:cubicBezTo>
                  <a:pt x="55756" y="6202"/>
                  <a:pt x="55751" y="6227"/>
                  <a:pt x="55748" y="6254"/>
                </a:cubicBezTo>
                <a:cubicBezTo>
                  <a:pt x="55708" y="6254"/>
                  <a:pt x="55670" y="6254"/>
                  <a:pt x="55630" y="6254"/>
                </a:cubicBezTo>
                <a:cubicBezTo>
                  <a:pt x="55624" y="6217"/>
                  <a:pt x="55680" y="6198"/>
                  <a:pt x="55630" y="6188"/>
                </a:cubicBezTo>
                <a:cubicBezTo>
                  <a:pt x="55625" y="6141"/>
                  <a:pt x="55734" y="6178"/>
                  <a:pt x="55777" y="6166"/>
                </a:cubicBezTo>
                <a:cubicBezTo>
                  <a:pt x="55766" y="6096"/>
                  <a:pt x="55707" y="6144"/>
                  <a:pt x="55660" y="6144"/>
                </a:cubicBezTo>
                <a:cubicBezTo>
                  <a:pt x="55636" y="6144"/>
                  <a:pt x="55603" y="6108"/>
                  <a:pt x="55600" y="6144"/>
                </a:cubicBezTo>
                <a:cubicBezTo>
                  <a:pt x="55598" y="6184"/>
                  <a:pt x="55533" y="6147"/>
                  <a:pt x="55514" y="6144"/>
                </a:cubicBezTo>
                <a:cubicBezTo>
                  <a:pt x="55493" y="6203"/>
                  <a:pt x="55573" y="6187"/>
                  <a:pt x="55600" y="6211"/>
                </a:cubicBezTo>
                <a:cubicBezTo>
                  <a:pt x="55580" y="6253"/>
                  <a:pt x="55580" y="6290"/>
                  <a:pt x="55571" y="6320"/>
                </a:cubicBezTo>
                <a:cubicBezTo>
                  <a:pt x="55572" y="6317"/>
                  <a:pt x="55523" y="6331"/>
                  <a:pt x="55542" y="6343"/>
                </a:cubicBezTo>
                <a:cubicBezTo>
                  <a:pt x="55565" y="6356"/>
                  <a:pt x="55566" y="6357"/>
                  <a:pt x="55542" y="6365"/>
                </a:cubicBezTo>
                <a:cubicBezTo>
                  <a:pt x="55422" y="6371"/>
                  <a:pt x="55547" y="6334"/>
                  <a:pt x="55514" y="6277"/>
                </a:cubicBezTo>
                <a:cubicBezTo>
                  <a:pt x="55493" y="6227"/>
                  <a:pt x="55289" y="6203"/>
                  <a:pt x="55278" y="6277"/>
                </a:cubicBezTo>
                <a:cubicBezTo>
                  <a:pt x="55303" y="6341"/>
                  <a:pt x="55373" y="6264"/>
                  <a:pt x="55425" y="6277"/>
                </a:cubicBezTo>
                <a:cubicBezTo>
                  <a:pt x="55337" y="6370"/>
                  <a:pt x="55229" y="6313"/>
                  <a:pt x="55073" y="6343"/>
                </a:cubicBezTo>
                <a:cubicBezTo>
                  <a:pt x="55096" y="6439"/>
                  <a:pt x="55309" y="6310"/>
                  <a:pt x="55396" y="6386"/>
                </a:cubicBezTo>
                <a:cubicBezTo>
                  <a:pt x="55371" y="6449"/>
                  <a:pt x="55285" y="6388"/>
                  <a:pt x="55249" y="6386"/>
                </a:cubicBezTo>
                <a:cubicBezTo>
                  <a:pt x="55171" y="6385"/>
                  <a:pt x="55091" y="6413"/>
                  <a:pt x="55015" y="6386"/>
                </a:cubicBezTo>
                <a:cubicBezTo>
                  <a:pt x="54979" y="6390"/>
                  <a:pt x="54990" y="6427"/>
                  <a:pt x="54986" y="6452"/>
                </a:cubicBezTo>
                <a:cubicBezTo>
                  <a:pt x="54938" y="6459"/>
                  <a:pt x="54936" y="6432"/>
                  <a:pt x="54898" y="6431"/>
                </a:cubicBezTo>
                <a:cubicBezTo>
                  <a:pt x="54904" y="6406"/>
                  <a:pt x="54927" y="6419"/>
                  <a:pt x="54927" y="6431"/>
                </a:cubicBezTo>
                <a:cubicBezTo>
                  <a:pt x="54958" y="6425"/>
                  <a:pt x="54946" y="6386"/>
                  <a:pt x="54986" y="6386"/>
                </a:cubicBezTo>
                <a:cubicBezTo>
                  <a:pt x="54996" y="6361"/>
                  <a:pt x="54936" y="6376"/>
                  <a:pt x="54927" y="6365"/>
                </a:cubicBezTo>
                <a:cubicBezTo>
                  <a:pt x="54910" y="6343"/>
                  <a:pt x="54954" y="6318"/>
                  <a:pt x="54956" y="6320"/>
                </a:cubicBezTo>
                <a:cubicBezTo>
                  <a:pt x="54942" y="6299"/>
                  <a:pt x="54904" y="6304"/>
                  <a:pt x="54898" y="6277"/>
                </a:cubicBezTo>
                <a:cubicBezTo>
                  <a:pt x="54834" y="6310"/>
                  <a:pt x="54918" y="6331"/>
                  <a:pt x="54868" y="6386"/>
                </a:cubicBezTo>
                <a:cubicBezTo>
                  <a:pt x="54807" y="6406"/>
                  <a:pt x="54693" y="6388"/>
                  <a:pt x="54721" y="6475"/>
                </a:cubicBezTo>
                <a:cubicBezTo>
                  <a:pt x="54672" y="6475"/>
                  <a:pt x="54624" y="6475"/>
                  <a:pt x="54575" y="6475"/>
                </a:cubicBezTo>
                <a:cubicBezTo>
                  <a:pt x="54593" y="6416"/>
                  <a:pt x="54669" y="6438"/>
                  <a:pt x="54693" y="6409"/>
                </a:cubicBezTo>
                <a:cubicBezTo>
                  <a:pt x="54706" y="6391"/>
                  <a:pt x="54646" y="6373"/>
                  <a:pt x="54693" y="6320"/>
                </a:cubicBezTo>
                <a:cubicBezTo>
                  <a:pt x="54712" y="6311"/>
                  <a:pt x="54753" y="6364"/>
                  <a:pt x="54750" y="6365"/>
                </a:cubicBezTo>
                <a:cubicBezTo>
                  <a:pt x="54862" y="6346"/>
                  <a:pt x="54711" y="6244"/>
                  <a:pt x="54898" y="6254"/>
                </a:cubicBezTo>
                <a:cubicBezTo>
                  <a:pt x="54964" y="6212"/>
                  <a:pt x="54964" y="6121"/>
                  <a:pt x="54898" y="6078"/>
                </a:cubicBezTo>
                <a:cubicBezTo>
                  <a:pt x="54815" y="6100"/>
                  <a:pt x="54940" y="6138"/>
                  <a:pt x="54868" y="6166"/>
                </a:cubicBezTo>
                <a:cubicBezTo>
                  <a:pt x="54802" y="6157"/>
                  <a:pt x="54845" y="6049"/>
                  <a:pt x="54868" y="6034"/>
                </a:cubicBezTo>
                <a:cubicBezTo>
                  <a:pt x="54882" y="5979"/>
                  <a:pt x="54722" y="6096"/>
                  <a:pt x="54750" y="5991"/>
                </a:cubicBezTo>
                <a:cubicBezTo>
                  <a:pt x="54660" y="5974"/>
                  <a:pt x="54694" y="6051"/>
                  <a:pt x="54605" y="6034"/>
                </a:cubicBezTo>
                <a:cubicBezTo>
                  <a:pt x="54640" y="6066"/>
                  <a:pt x="54705" y="6076"/>
                  <a:pt x="54780" y="6078"/>
                </a:cubicBezTo>
                <a:cubicBezTo>
                  <a:pt x="54780" y="6115"/>
                  <a:pt x="54780" y="6152"/>
                  <a:pt x="54780" y="6188"/>
                </a:cubicBezTo>
                <a:cubicBezTo>
                  <a:pt x="54711" y="6198"/>
                  <a:pt x="54796" y="6088"/>
                  <a:pt x="54693" y="6123"/>
                </a:cubicBezTo>
                <a:cubicBezTo>
                  <a:pt x="54651" y="6130"/>
                  <a:pt x="54690" y="6162"/>
                  <a:pt x="54721" y="6166"/>
                </a:cubicBezTo>
                <a:cubicBezTo>
                  <a:pt x="54713" y="6212"/>
                  <a:pt x="54593" y="6172"/>
                  <a:pt x="54605" y="6232"/>
                </a:cubicBezTo>
                <a:cubicBezTo>
                  <a:pt x="54633" y="6294"/>
                  <a:pt x="54682" y="6200"/>
                  <a:pt x="54721" y="6254"/>
                </a:cubicBezTo>
                <a:cubicBezTo>
                  <a:pt x="54722" y="6287"/>
                  <a:pt x="54660" y="6265"/>
                  <a:pt x="54635" y="6277"/>
                </a:cubicBezTo>
                <a:cubicBezTo>
                  <a:pt x="54623" y="6281"/>
                  <a:pt x="54612" y="6319"/>
                  <a:pt x="54605" y="6320"/>
                </a:cubicBezTo>
                <a:cubicBezTo>
                  <a:pt x="54540" y="6338"/>
                  <a:pt x="54494" y="6335"/>
                  <a:pt x="54457" y="6320"/>
                </a:cubicBezTo>
                <a:cubicBezTo>
                  <a:pt x="54437" y="6247"/>
                  <a:pt x="54507" y="6240"/>
                  <a:pt x="54575" y="6232"/>
                </a:cubicBezTo>
                <a:cubicBezTo>
                  <a:pt x="54567" y="6182"/>
                  <a:pt x="54582" y="6150"/>
                  <a:pt x="54635" y="6144"/>
                </a:cubicBezTo>
                <a:cubicBezTo>
                  <a:pt x="54630" y="6111"/>
                  <a:pt x="54600" y="6144"/>
                  <a:pt x="54605" y="6144"/>
                </a:cubicBezTo>
                <a:cubicBezTo>
                  <a:pt x="54524" y="6130"/>
                  <a:pt x="54549" y="6085"/>
                  <a:pt x="54486" y="6057"/>
                </a:cubicBezTo>
                <a:cubicBezTo>
                  <a:pt x="54392" y="6109"/>
                  <a:pt x="54513" y="6181"/>
                  <a:pt x="54516" y="6232"/>
                </a:cubicBezTo>
                <a:cubicBezTo>
                  <a:pt x="54407" y="6245"/>
                  <a:pt x="54332" y="6284"/>
                  <a:pt x="54223" y="6299"/>
                </a:cubicBezTo>
                <a:cubicBezTo>
                  <a:pt x="54236" y="6318"/>
                  <a:pt x="54250" y="6338"/>
                  <a:pt x="54281" y="6343"/>
                </a:cubicBezTo>
                <a:cubicBezTo>
                  <a:pt x="54284" y="6401"/>
                  <a:pt x="54229" y="6322"/>
                  <a:pt x="54194" y="6320"/>
                </a:cubicBezTo>
                <a:cubicBezTo>
                  <a:pt x="54161" y="6319"/>
                  <a:pt x="54178" y="6347"/>
                  <a:pt x="54194" y="6343"/>
                </a:cubicBezTo>
                <a:cubicBezTo>
                  <a:pt x="54190" y="6383"/>
                  <a:pt x="54095" y="6356"/>
                  <a:pt x="54076" y="6386"/>
                </a:cubicBezTo>
                <a:cubicBezTo>
                  <a:pt x="54092" y="6404"/>
                  <a:pt x="54108" y="6422"/>
                  <a:pt x="54106" y="6452"/>
                </a:cubicBezTo>
                <a:cubicBezTo>
                  <a:pt x="54066" y="6439"/>
                  <a:pt x="54052" y="6406"/>
                  <a:pt x="54048" y="6365"/>
                </a:cubicBezTo>
                <a:cubicBezTo>
                  <a:pt x="54008" y="6379"/>
                  <a:pt x="53992" y="6412"/>
                  <a:pt x="53989" y="6452"/>
                </a:cubicBezTo>
                <a:cubicBezTo>
                  <a:pt x="53964" y="6434"/>
                  <a:pt x="53760" y="6392"/>
                  <a:pt x="53784" y="6475"/>
                </a:cubicBezTo>
                <a:cubicBezTo>
                  <a:pt x="53718" y="6487"/>
                  <a:pt x="53743" y="6433"/>
                  <a:pt x="53696" y="6431"/>
                </a:cubicBezTo>
                <a:cubicBezTo>
                  <a:pt x="53610" y="6466"/>
                  <a:pt x="53684" y="6500"/>
                  <a:pt x="53637" y="6541"/>
                </a:cubicBezTo>
                <a:cubicBezTo>
                  <a:pt x="53553" y="6538"/>
                  <a:pt x="53587" y="6447"/>
                  <a:pt x="53490" y="6452"/>
                </a:cubicBezTo>
                <a:cubicBezTo>
                  <a:pt x="53574" y="6400"/>
                  <a:pt x="53519" y="6371"/>
                  <a:pt x="53519" y="6277"/>
                </a:cubicBezTo>
                <a:cubicBezTo>
                  <a:pt x="53549" y="6277"/>
                  <a:pt x="53543" y="6304"/>
                  <a:pt x="53549" y="6320"/>
                </a:cubicBezTo>
                <a:cubicBezTo>
                  <a:pt x="53562" y="6353"/>
                  <a:pt x="53587" y="6311"/>
                  <a:pt x="53637" y="6320"/>
                </a:cubicBezTo>
                <a:cubicBezTo>
                  <a:pt x="53647" y="6365"/>
                  <a:pt x="53631" y="6389"/>
                  <a:pt x="53579" y="6386"/>
                </a:cubicBezTo>
                <a:cubicBezTo>
                  <a:pt x="53587" y="6464"/>
                  <a:pt x="53688" y="6331"/>
                  <a:pt x="53696" y="6409"/>
                </a:cubicBezTo>
                <a:cubicBezTo>
                  <a:pt x="53772" y="6380"/>
                  <a:pt x="53788" y="6363"/>
                  <a:pt x="53754" y="6299"/>
                </a:cubicBezTo>
                <a:cubicBezTo>
                  <a:pt x="53776" y="6314"/>
                  <a:pt x="53847" y="6391"/>
                  <a:pt x="53842" y="6299"/>
                </a:cubicBezTo>
                <a:cubicBezTo>
                  <a:pt x="53924" y="6320"/>
                  <a:pt x="53800" y="6358"/>
                  <a:pt x="53871" y="6386"/>
                </a:cubicBezTo>
                <a:cubicBezTo>
                  <a:pt x="53943" y="6374"/>
                  <a:pt x="54070" y="6334"/>
                  <a:pt x="54076" y="6320"/>
                </a:cubicBezTo>
                <a:cubicBezTo>
                  <a:pt x="54083" y="6308"/>
                  <a:pt x="54027" y="6290"/>
                  <a:pt x="54018" y="6299"/>
                </a:cubicBezTo>
                <a:cubicBezTo>
                  <a:pt x="54030" y="6288"/>
                  <a:pt x="54063" y="6261"/>
                  <a:pt x="54076" y="6254"/>
                </a:cubicBezTo>
                <a:cubicBezTo>
                  <a:pt x="54137" y="6226"/>
                  <a:pt x="54178" y="6245"/>
                  <a:pt x="54136" y="6166"/>
                </a:cubicBezTo>
                <a:cubicBezTo>
                  <a:pt x="54214" y="6166"/>
                  <a:pt x="54303" y="6175"/>
                  <a:pt x="54341" y="6144"/>
                </a:cubicBezTo>
                <a:cubicBezTo>
                  <a:pt x="54351" y="6130"/>
                  <a:pt x="54268" y="6111"/>
                  <a:pt x="54254" y="6123"/>
                </a:cubicBezTo>
                <a:cubicBezTo>
                  <a:pt x="54251" y="6124"/>
                  <a:pt x="54254" y="6145"/>
                  <a:pt x="54254" y="6144"/>
                </a:cubicBezTo>
                <a:cubicBezTo>
                  <a:pt x="54215" y="6144"/>
                  <a:pt x="54169" y="6103"/>
                  <a:pt x="54106" y="6123"/>
                </a:cubicBezTo>
                <a:cubicBezTo>
                  <a:pt x="54166" y="6078"/>
                  <a:pt x="54094" y="6078"/>
                  <a:pt x="54048" y="6057"/>
                </a:cubicBezTo>
                <a:cubicBezTo>
                  <a:pt x="54058" y="5988"/>
                  <a:pt x="54248" y="6027"/>
                  <a:pt x="54164" y="6100"/>
                </a:cubicBezTo>
                <a:cubicBezTo>
                  <a:pt x="54233" y="6100"/>
                  <a:pt x="54302" y="6100"/>
                  <a:pt x="54369" y="6100"/>
                </a:cubicBezTo>
                <a:cubicBezTo>
                  <a:pt x="54365" y="6155"/>
                  <a:pt x="54365" y="6207"/>
                  <a:pt x="54399" y="6232"/>
                </a:cubicBezTo>
                <a:cubicBezTo>
                  <a:pt x="54434" y="6261"/>
                  <a:pt x="54449" y="6135"/>
                  <a:pt x="54429" y="6123"/>
                </a:cubicBezTo>
                <a:cubicBezTo>
                  <a:pt x="54427" y="6121"/>
                  <a:pt x="54380" y="6091"/>
                  <a:pt x="54399" y="6078"/>
                </a:cubicBezTo>
                <a:cubicBezTo>
                  <a:pt x="54437" y="6055"/>
                  <a:pt x="54398" y="6072"/>
                  <a:pt x="54399" y="5991"/>
                </a:cubicBezTo>
                <a:cubicBezTo>
                  <a:pt x="54434" y="5972"/>
                  <a:pt x="54478" y="5962"/>
                  <a:pt x="54546" y="5968"/>
                </a:cubicBezTo>
                <a:cubicBezTo>
                  <a:pt x="54549" y="5908"/>
                  <a:pt x="54497" y="5924"/>
                  <a:pt x="54546" y="5881"/>
                </a:cubicBezTo>
                <a:cubicBezTo>
                  <a:pt x="54618" y="5851"/>
                  <a:pt x="54666" y="5945"/>
                  <a:pt x="54693" y="5881"/>
                </a:cubicBezTo>
                <a:cubicBezTo>
                  <a:pt x="54773" y="5890"/>
                  <a:pt x="54694" y="5949"/>
                  <a:pt x="54635" y="5925"/>
                </a:cubicBezTo>
                <a:cubicBezTo>
                  <a:pt x="54649" y="6025"/>
                  <a:pt x="54817" y="5884"/>
                  <a:pt x="54839" y="5991"/>
                </a:cubicBezTo>
                <a:cubicBezTo>
                  <a:pt x="54868" y="5976"/>
                  <a:pt x="54869" y="5940"/>
                  <a:pt x="54927" y="5946"/>
                </a:cubicBezTo>
                <a:cubicBezTo>
                  <a:pt x="54849" y="5997"/>
                  <a:pt x="55004" y="6006"/>
                  <a:pt x="54927" y="6057"/>
                </a:cubicBezTo>
                <a:cubicBezTo>
                  <a:pt x="54951" y="6052"/>
                  <a:pt x="54956" y="6034"/>
                  <a:pt x="54986" y="6034"/>
                </a:cubicBezTo>
                <a:cubicBezTo>
                  <a:pt x="55021" y="6018"/>
                  <a:pt x="55033" y="6055"/>
                  <a:pt x="55043" y="6057"/>
                </a:cubicBezTo>
                <a:cubicBezTo>
                  <a:pt x="55087" y="6062"/>
                  <a:pt x="55087" y="6036"/>
                  <a:pt x="55102" y="6034"/>
                </a:cubicBezTo>
                <a:cubicBezTo>
                  <a:pt x="55125" y="6033"/>
                  <a:pt x="55133" y="6061"/>
                  <a:pt x="55162" y="6057"/>
                </a:cubicBezTo>
                <a:cubicBezTo>
                  <a:pt x="55213" y="6048"/>
                  <a:pt x="55319" y="6027"/>
                  <a:pt x="55307" y="5946"/>
                </a:cubicBezTo>
                <a:cubicBezTo>
                  <a:pt x="55245" y="5936"/>
                  <a:pt x="55252" y="5977"/>
                  <a:pt x="55249" y="6013"/>
                </a:cubicBezTo>
                <a:cubicBezTo>
                  <a:pt x="55154" y="6039"/>
                  <a:pt x="55227" y="5941"/>
                  <a:pt x="55132" y="5968"/>
                </a:cubicBezTo>
                <a:cubicBezTo>
                  <a:pt x="55157" y="5913"/>
                  <a:pt x="55354" y="5872"/>
                  <a:pt x="55425" y="5925"/>
                </a:cubicBezTo>
                <a:cubicBezTo>
                  <a:pt x="55487" y="5886"/>
                  <a:pt x="55511" y="5875"/>
                  <a:pt x="55600" y="5902"/>
                </a:cubicBezTo>
                <a:cubicBezTo>
                  <a:pt x="55585" y="5920"/>
                  <a:pt x="55570" y="5938"/>
                  <a:pt x="55571" y="5968"/>
                </a:cubicBezTo>
                <a:cubicBezTo>
                  <a:pt x="55512" y="6013"/>
                  <a:pt x="55515" y="5959"/>
                  <a:pt x="55454" y="5946"/>
                </a:cubicBezTo>
                <a:cubicBezTo>
                  <a:pt x="55410" y="5956"/>
                  <a:pt x="55466" y="5974"/>
                  <a:pt x="55454" y="6013"/>
                </a:cubicBezTo>
                <a:cubicBezTo>
                  <a:pt x="55632" y="6004"/>
                  <a:pt x="55680" y="6009"/>
                  <a:pt x="55806" y="5991"/>
                </a:cubicBezTo>
                <a:cubicBezTo>
                  <a:pt x="55800" y="5961"/>
                  <a:pt x="55684" y="5949"/>
                  <a:pt x="55806" y="5946"/>
                </a:cubicBezTo>
                <a:cubicBezTo>
                  <a:pt x="55814" y="5889"/>
                  <a:pt x="55692" y="5929"/>
                  <a:pt x="55718" y="5859"/>
                </a:cubicBezTo>
                <a:cubicBezTo>
                  <a:pt x="55788" y="5877"/>
                  <a:pt x="55854" y="5827"/>
                  <a:pt x="55748" y="5836"/>
                </a:cubicBezTo>
                <a:cubicBezTo>
                  <a:pt x="55786" y="5773"/>
                  <a:pt x="55886" y="5823"/>
                  <a:pt x="56011" y="5792"/>
                </a:cubicBezTo>
                <a:cubicBezTo>
                  <a:pt x="56086" y="5823"/>
                  <a:pt x="55866" y="5814"/>
                  <a:pt x="55836" y="5836"/>
                </a:cubicBezTo>
                <a:cubicBezTo>
                  <a:pt x="55845" y="5897"/>
                  <a:pt x="55927" y="5874"/>
                  <a:pt x="55952" y="5836"/>
                </a:cubicBezTo>
                <a:cubicBezTo>
                  <a:pt x="55982" y="5833"/>
                  <a:pt x="56011" y="5931"/>
                  <a:pt x="56041" y="5859"/>
                </a:cubicBezTo>
                <a:cubicBezTo>
                  <a:pt x="56083" y="5863"/>
                  <a:pt x="56051" y="5924"/>
                  <a:pt x="56099" y="5925"/>
                </a:cubicBezTo>
                <a:cubicBezTo>
                  <a:pt x="56056" y="5959"/>
                  <a:pt x="55946" y="5920"/>
                  <a:pt x="55864" y="5968"/>
                </a:cubicBezTo>
                <a:cubicBezTo>
                  <a:pt x="55860" y="6016"/>
                  <a:pt x="55969" y="5979"/>
                  <a:pt x="56011" y="5991"/>
                </a:cubicBezTo>
                <a:cubicBezTo>
                  <a:pt x="56020" y="6030"/>
                  <a:pt x="55984" y="6036"/>
                  <a:pt x="55981" y="6013"/>
                </a:cubicBezTo>
                <a:cubicBezTo>
                  <a:pt x="55902" y="5997"/>
                  <a:pt x="55924" y="6057"/>
                  <a:pt x="55864" y="6057"/>
                </a:cubicBezTo>
                <a:cubicBezTo>
                  <a:pt x="55869" y="6093"/>
                  <a:pt x="55988" y="6033"/>
                  <a:pt x="56070" y="6057"/>
                </a:cubicBezTo>
                <a:cubicBezTo>
                  <a:pt x="56065" y="6105"/>
                  <a:pt x="55996" y="6104"/>
                  <a:pt x="55924" y="6100"/>
                </a:cubicBezTo>
                <a:cubicBezTo>
                  <a:pt x="55885" y="6108"/>
                  <a:pt x="55878" y="6139"/>
                  <a:pt x="55836" y="6144"/>
                </a:cubicBezTo>
                <a:cubicBezTo>
                  <a:pt x="55848" y="6177"/>
                  <a:pt x="55862" y="6142"/>
                  <a:pt x="55894" y="6144"/>
                </a:cubicBezTo>
                <a:cubicBezTo>
                  <a:pt x="55936" y="6147"/>
                  <a:pt x="55978" y="6148"/>
                  <a:pt x="55981" y="6123"/>
                </a:cubicBezTo>
                <a:cubicBezTo>
                  <a:pt x="56033" y="6172"/>
                  <a:pt x="56127" y="6172"/>
                  <a:pt x="56186" y="6123"/>
                </a:cubicBezTo>
                <a:cubicBezTo>
                  <a:pt x="56171" y="6073"/>
                  <a:pt x="56141" y="6150"/>
                  <a:pt x="56099" y="6100"/>
                </a:cubicBezTo>
                <a:cubicBezTo>
                  <a:pt x="56128" y="6071"/>
                  <a:pt x="56177" y="6057"/>
                  <a:pt x="56217" y="6034"/>
                </a:cubicBezTo>
                <a:cubicBezTo>
                  <a:pt x="56135" y="5976"/>
                  <a:pt x="56251" y="5986"/>
                  <a:pt x="56246" y="5925"/>
                </a:cubicBezTo>
                <a:cubicBezTo>
                  <a:pt x="56318" y="5921"/>
                  <a:pt x="56336" y="5959"/>
                  <a:pt x="56393" y="5968"/>
                </a:cubicBezTo>
                <a:cubicBezTo>
                  <a:pt x="56462" y="5955"/>
                  <a:pt x="56526" y="5937"/>
                  <a:pt x="56627" y="5946"/>
                </a:cubicBezTo>
                <a:cubicBezTo>
                  <a:pt x="56602" y="5883"/>
                  <a:pt x="56582" y="5922"/>
                  <a:pt x="56510" y="5925"/>
                </a:cubicBezTo>
                <a:cubicBezTo>
                  <a:pt x="56503" y="5887"/>
                  <a:pt x="56560" y="5868"/>
                  <a:pt x="56510" y="5859"/>
                </a:cubicBezTo>
                <a:cubicBezTo>
                  <a:pt x="56510" y="5824"/>
                  <a:pt x="56727" y="5810"/>
                  <a:pt x="56685" y="5881"/>
                </a:cubicBezTo>
                <a:cubicBezTo>
                  <a:pt x="56767" y="5877"/>
                  <a:pt x="56722" y="5776"/>
                  <a:pt x="56831" y="5792"/>
                </a:cubicBezTo>
                <a:cubicBezTo>
                  <a:pt x="56857" y="5730"/>
                  <a:pt x="56790" y="5736"/>
                  <a:pt x="56803" y="5682"/>
                </a:cubicBezTo>
                <a:cubicBezTo>
                  <a:pt x="56779" y="5698"/>
                  <a:pt x="56722" y="5717"/>
                  <a:pt x="56713" y="5682"/>
                </a:cubicBezTo>
                <a:cubicBezTo>
                  <a:pt x="56614" y="5752"/>
                  <a:pt x="56481" y="5705"/>
                  <a:pt x="56275" y="5705"/>
                </a:cubicBezTo>
                <a:cubicBezTo>
                  <a:pt x="56270" y="5730"/>
                  <a:pt x="56281" y="5743"/>
                  <a:pt x="56304" y="5748"/>
                </a:cubicBezTo>
                <a:cubicBezTo>
                  <a:pt x="56293" y="5809"/>
                  <a:pt x="56212" y="5749"/>
                  <a:pt x="56246" y="5705"/>
                </a:cubicBezTo>
                <a:cubicBezTo>
                  <a:pt x="56123" y="5753"/>
                  <a:pt x="55915" y="5695"/>
                  <a:pt x="55806" y="5748"/>
                </a:cubicBezTo>
                <a:cubicBezTo>
                  <a:pt x="55757" y="5772"/>
                  <a:pt x="55517" y="5797"/>
                  <a:pt x="55454" y="5726"/>
                </a:cubicBezTo>
                <a:cubicBezTo>
                  <a:pt x="55427" y="5749"/>
                  <a:pt x="55347" y="5733"/>
                  <a:pt x="55367" y="5792"/>
                </a:cubicBezTo>
                <a:cubicBezTo>
                  <a:pt x="55273" y="5764"/>
                  <a:pt x="55178" y="5829"/>
                  <a:pt x="55132" y="5814"/>
                </a:cubicBezTo>
                <a:cubicBezTo>
                  <a:pt x="55123" y="5812"/>
                  <a:pt x="55135" y="5757"/>
                  <a:pt x="55102" y="5770"/>
                </a:cubicBezTo>
                <a:cubicBezTo>
                  <a:pt x="55060" y="5779"/>
                  <a:pt x="55114" y="5799"/>
                  <a:pt x="55102" y="5836"/>
                </a:cubicBezTo>
                <a:cubicBezTo>
                  <a:pt x="54970" y="5815"/>
                  <a:pt x="54927" y="5841"/>
                  <a:pt x="54839" y="5814"/>
                </a:cubicBezTo>
                <a:cubicBezTo>
                  <a:pt x="54748" y="5859"/>
                  <a:pt x="54539" y="5884"/>
                  <a:pt x="54457" y="5814"/>
                </a:cubicBezTo>
                <a:cubicBezTo>
                  <a:pt x="54450" y="5838"/>
                  <a:pt x="54389" y="5821"/>
                  <a:pt x="54369" y="5836"/>
                </a:cubicBezTo>
                <a:cubicBezTo>
                  <a:pt x="54333" y="5863"/>
                  <a:pt x="54359" y="5830"/>
                  <a:pt x="54311" y="5836"/>
                </a:cubicBezTo>
                <a:cubicBezTo>
                  <a:pt x="54287" y="5839"/>
                  <a:pt x="54281" y="5854"/>
                  <a:pt x="54254" y="5859"/>
                </a:cubicBezTo>
                <a:cubicBezTo>
                  <a:pt x="54212" y="5865"/>
                  <a:pt x="54140" y="5833"/>
                  <a:pt x="54106" y="5881"/>
                </a:cubicBezTo>
                <a:cubicBezTo>
                  <a:pt x="54060" y="5848"/>
                  <a:pt x="54048" y="5791"/>
                  <a:pt x="53930" y="5814"/>
                </a:cubicBezTo>
                <a:cubicBezTo>
                  <a:pt x="53878" y="5820"/>
                  <a:pt x="53863" y="5853"/>
                  <a:pt x="53871" y="5902"/>
                </a:cubicBezTo>
                <a:cubicBezTo>
                  <a:pt x="53836" y="5896"/>
                  <a:pt x="53749" y="5805"/>
                  <a:pt x="53754" y="5902"/>
                </a:cubicBezTo>
                <a:cubicBezTo>
                  <a:pt x="53695" y="5889"/>
                  <a:pt x="53551" y="5938"/>
                  <a:pt x="53579" y="5859"/>
                </a:cubicBezTo>
                <a:cubicBezTo>
                  <a:pt x="53495" y="5862"/>
                  <a:pt x="53378" y="5839"/>
                  <a:pt x="53374" y="5902"/>
                </a:cubicBezTo>
                <a:cubicBezTo>
                  <a:pt x="53345" y="5902"/>
                  <a:pt x="53350" y="5875"/>
                  <a:pt x="53344" y="5859"/>
                </a:cubicBezTo>
                <a:cubicBezTo>
                  <a:pt x="53308" y="5868"/>
                  <a:pt x="53284" y="5886"/>
                  <a:pt x="53286" y="5925"/>
                </a:cubicBezTo>
                <a:cubicBezTo>
                  <a:pt x="53236" y="5916"/>
                  <a:pt x="53230" y="5941"/>
                  <a:pt x="53226" y="5968"/>
                </a:cubicBezTo>
                <a:cubicBezTo>
                  <a:pt x="53137" y="5941"/>
                  <a:pt x="53270" y="5884"/>
                  <a:pt x="53198" y="5859"/>
                </a:cubicBezTo>
                <a:cubicBezTo>
                  <a:pt x="53125" y="5885"/>
                  <a:pt x="53119" y="5961"/>
                  <a:pt x="53021" y="5968"/>
                </a:cubicBezTo>
                <a:cubicBezTo>
                  <a:pt x="53037" y="5986"/>
                  <a:pt x="53053" y="6004"/>
                  <a:pt x="53050" y="6034"/>
                </a:cubicBezTo>
                <a:cubicBezTo>
                  <a:pt x="52972" y="6034"/>
                  <a:pt x="52977" y="5973"/>
                  <a:pt x="52933" y="5946"/>
                </a:cubicBezTo>
                <a:cubicBezTo>
                  <a:pt x="52885" y="5943"/>
                  <a:pt x="52885" y="6082"/>
                  <a:pt x="52933" y="6078"/>
                </a:cubicBezTo>
                <a:cubicBezTo>
                  <a:pt x="52917" y="6124"/>
                  <a:pt x="52849" y="6150"/>
                  <a:pt x="52905" y="6188"/>
                </a:cubicBezTo>
                <a:cubicBezTo>
                  <a:pt x="52962" y="6200"/>
                  <a:pt x="52983" y="6059"/>
                  <a:pt x="52993" y="6166"/>
                </a:cubicBezTo>
                <a:cubicBezTo>
                  <a:pt x="53134" y="6199"/>
                  <a:pt x="53018" y="6040"/>
                  <a:pt x="53139" y="6057"/>
                </a:cubicBezTo>
                <a:cubicBezTo>
                  <a:pt x="53130" y="6108"/>
                  <a:pt x="53076" y="6151"/>
                  <a:pt x="53168" y="6166"/>
                </a:cubicBezTo>
                <a:cubicBezTo>
                  <a:pt x="53162" y="6198"/>
                  <a:pt x="53080" y="6174"/>
                  <a:pt x="53080" y="6211"/>
                </a:cubicBezTo>
                <a:cubicBezTo>
                  <a:pt x="53104" y="6261"/>
                  <a:pt x="53260" y="6271"/>
                  <a:pt x="53315" y="6232"/>
                </a:cubicBezTo>
                <a:cubicBezTo>
                  <a:pt x="53306" y="6203"/>
                  <a:pt x="53242" y="6214"/>
                  <a:pt x="53198" y="6211"/>
                </a:cubicBezTo>
                <a:cubicBezTo>
                  <a:pt x="53216" y="6191"/>
                  <a:pt x="53233" y="6172"/>
                  <a:pt x="53198" y="6166"/>
                </a:cubicBezTo>
                <a:cubicBezTo>
                  <a:pt x="53201" y="6141"/>
                  <a:pt x="53251" y="6148"/>
                  <a:pt x="53286" y="6144"/>
                </a:cubicBezTo>
                <a:cubicBezTo>
                  <a:pt x="53280" y="6118"/>
                  <a:pt x="53276" y="6094"/>
                  <a:pt x="53255" y="6078"/>
                </a:cubicBezTo>
                <a:cubicBezTo>
                  <a:pt x="53254" y="6077"/>
                  <a:pt x="53198" y="6055"/>
                  <a:pt x="53198" y="6057"/>
                </a:cubicBezTo>
                <a:cubicBezTo>
                  <a:pt x="53194" y="6029"/>
                  <a:pt x="53246" y="6028"/>
                  <a:pt x="53255" y="6013"/>
                </a:cubicBezTo>
                <a:cubicBezTo>
                  <a:pt x="53261" y="6005"/>
                  <a:pt x="53248" y="5973"/>
                  <a:pt x="53255" y="5968"/>
                </a:cubicBezTo>
                <a:cubicBezTo>
                  <a:pt x="53252" y="5971"/>
                  <a:pt x="53337" y="5945"/>
                  <a:pt x="53315" y="5946"/>
                </a:cubicBezTo>
                <a:cubicBezTo>
                  <a:pt x="53338" y="5944"/>
                  <a:pt x="53362" y="5974"/>
                  <a:pt x="53403" y="5968"/>
                </a:cubicBezTo>
                <a:cubicBezTo>
                  <a:pt x="53486" y="5958"/>
                  <a:pt x="53585" y="5933"/>
                  <a:pt x="53667" y="5946"/>
                </a:cubicBezTo>
                <a:cubicBezTo>
                  <a:pt x="53661" y="5964"/>
                  <a:pt x="53637" y="5968"/>
                  <a:pt x="53637" y="5991"/>
                </a:cubicBezTo>
                <a:cubicBezTo>
                  <a:pt x="53612" y="5986"/>
                  <a:pt x="53609" y="5999"/>
                  <a:pt x="53608" y="6013"/>
                </a:cubicBezTo>
                <a:cubicBezTo>
                  <a:pt x="53556" y="6018"/>
                  <a:pt x="53622" y="5974"/>
                  <a:pt x="53608" y="5968"/>
                </a:cubicBezTo>
                <a:cubicBezTo>
                  <a:pt x="53564" y="5953"/>
                  <a:pt x="53459" y="6019"/>
                  <a:pt x="53344" y="5991"/>
                </a:cubicBezTo>
                <a:cubicBezTo>
                  <a:pt x="53332" y="6036"/>
                  <a:pt x="53363" y="6049"/>
                  <a:pt x="53374" y="6078"/>
                </a:cubicBezTo>
                <a:cubicBezTo>
                  <a:pt x="53421" y="6048"/>
                  <a:pt x="53445" y="6000"/>
                  <a:pt x="53549" y="6013"/>
                </a:cubicBezTo>
                <a:cubicBezTo>
                  <a:pt x="53565" y="6045"/>
                  <a:pt x="53436" y="6066"/>
                  <a:pt x="53519" y="6078"/>
                </a:cubicBezTo>
                <a:cubicBezTo>
                  <a:pt x="53486" y="6121"/>
                  <a:pt x="53375" y="6061"/>
                  <a:pt x="53315" y="6123"/>
                </a:cubicBezTo>
                <a:cubicBezTo>
                  <a:pt x="53345" y="6149"/>
                  <a:pt x="53403" y="6138"/>
                  <a:pt x="53490" y="6123"/>
                </a:cubicBezTo>
                <a:cubicBezTo>
                  <a:pt x="53513" y="6169"/>
                  <a:pt x="53561" y="6245"/>
                  <a:pt x="53519" y="6277"/>
                </a:cubicBezTo>
                <a:cubicBezTo>
                  <a:pt x="53351" y="6280"/>
                  <a:pt x="53281" y="6238"/>
                  <a:pt x="53168" y="6299"/>
                </a:cubicBezTo>
                <a:cubicBezTo>
                  <a:pt x="53159" y="6340"/>
                  <a:pt x="53266" y="6302"/>
                  <a:pt x="53286" y="6320"/>
                </a:cubicBezTo>
                <a:cubicBezTo>
                  <a:pt x="53285" y="6320"/>
                  <a:pt x="53252" y="6365"/>
                  <a:pt x="53255" y="6365"/>
                </a:cubicBezTo>
                <a:cubicBezTo>
                  <a:pt x="53308" y="6365"/>
                  <a:pt x="53277" y="6320"/>
                  <a:pt x="53374" y="6320"/>
                </a:cubicBezTo>
                <a:cubicBezTo>
                  <a:pt x="53357" y="6338"/>
                  <a:pt x="53342" y="6356"/>
                  <a:pt x="53344" y="6386"/>
                </a:cubicBezTo>
                <a:cubicBezTo>
                  <a:pt x="53433" y="6403"/>
                  <a:pt x="53400" y="6326"/>
                  <a:pt x="53490" y="6343"/>
                </a:cubicBezTo>
                <a:cubicBezTo>
                  <a:pt x="53475" y="6451"/>
                  <a:pt x="53246" y="6378"/>
                  <a:pt x="53198" y="6409"/>
                </a:cubicBezTo>
                <a:cubicBezTo>
                  <a:pt x="53201" y="6457"/>
                  <a:pt x="53322" y="6418"/>
                  <a:pt x="53374" y="6431"/>
                </a:cubicBezTo>
                <a:cubicBezTo>
                  <a:pt x="53466" y="6460"/>
                  <a:pt x="53336" y="6443"/>
                  <a:pt x="53286" y="6452"/>
                </a:cubicBezTo>
                <a:cubicBezTo>
                  <a:pt x="53274" y="6455"/>
                  <a:pt x="53248" y="6475"/>
                  <a:pt x="53255" y="6475"/>
                </a:cubicBezTo>
                <a:cubicBezTo>
                  <a:pt x="53232" y="6475"/>
                  <a:pt x="53228" y="6451"/>
                  <a:pt x="53198" y="6452"/>
                </a:cubicBezTo>
                <a:cubicBezTo>
                  <a:pt x="53169" y="6455"/>
                  <a:pt x="53132" y="6487"/>
                  <a:pt x="53080" y="6475"/>
                </a:cubicBezTo>
                <a:cubicBezTo>
                  <a:pt x="53086" y="6457"/>
                  <a:pt x="53110" y="6452"/>
                  <a:pt x="53110" y="6431"/>
                </a:cubicBezTo>
                <a:cubicBezTo>
                  <a:pt x="53080" y="6431"/>
                  <a:pt x="53050" y="6431"/>
                  <a:pt x="53021" y="6431"/>
                </a:cubicBezTo>
                <a:cubicBezTo>
                  <a:pt x="52939" y="6431"/>
                  <a:pt x="53092" y="6491"/>
                  <a:pt x="52962" y="6475"/>
                </a:cubicBezTo>
                <a:cubicBezTo>
                  <a:pt x="53018" y="6517"/>
                  <a:pt x="52945" y="6515"/>
                  <a:pt x="52962" y="6584"/>
                </a:cubicBezTo>
                <a:cubicBezTo>
                  <a:pt x="52919" y="6658"/>
                  <a:pt x="52947" y="6524"/>
                  <a:pt x="52933" y="6518"/>
                </a:cubicBezTo>
                <a:cubicBezTo>
                  <a:pt x="52894" y="6500"/>
                  <a:pt x="52863" y="6557"/>
                  <a:pt x="52817" y="6541"/>
                </a:cubicBezTo>
                <a:cubicBezTo>
                  <a:pt x="52766" y="6548"/>
                  <a:pt x="52855" y="6617"/>
                  <a:pt x="52729" y="6607"/>
                </a:cubicBezTo>
                <a:cubicBezTo>
                  <a:pt x="52721" y="6571"/>
                  <a:pt x="52756" y="6569"/>
                  <a:pt x="52758" y="6541"/>
                </a:cubicBezTo>
                <a:cubicBezTo>
                  <a:pt x="52679" y="6566"/>
                  <a:pt x="52685" y="6551"/>
                  <a:pt x="52583" y="6541"/>
                </a:cubicBezTo>
                <a:cubicBezTo>
                  <a:pt x="52571" y="6578"/>
                  <a:pt x="52605" y="6583"/>
                  <a:pt x="52640" y="6584"/>
                </a:cubicBezTo>
                <a:cubicBezTo>
                  <a:pt x="52593" y="6625"/>
                  <a:pt x="52467" y="6649"/>
                  <a:pt x="52464" y="6563"/>
                </a:cubicBezTo>
                <a:cubicBezTo>
                  <a:pt x="52416" y="6563"/>
                  <a:pt x="52368" y="6563"/>
                  <a:pt x="52318" y="6563"/>
                </a:cubicBezTo>
                <a:cubicBezTo>
                  <a:pt x="52228" y="6568"/>
                  <a:pt x="52269" y="6673"/>
                  <a:pt x="52142" y="6651"/>
                </a:cubicBezTo>
                <a:cubicBezTo>
                  <a:pt x="52144" y="6625"/>
                  <a:pt x="52222" y="6625"/>
                  <a:pt x="52231" y="6607"/>
                </a:cubicBezTo>
                <a:cubicBezTo>
                  <a:pt x="52247" y="6571"/>
                  <a:pt x="52178" y="6560"/>
                  <a:pt x="52113" y="6584"/>
                </a:cubicBezTo>
                <a:cubicBezTo>
                  <a:pt x="52133" y="6568"/>
                  <a:pt x="52158" y="6524"/>
                  <a:pt x="52113" y="6518"/>
                </a:cubicBezTo>
                <a:cubicBezTo>
                  <a:pt x="52129" y="6455"/>
                  <a:pt x="52158" y="6553"/>
                  <a:pt x="52200" y="6541"/>
                </a:cubicBezTo>
                <a:cubicBezTo>
                  <a:pt x="52229" y="6524"/>
                  <a:pt x="52245" y="6500"/>
                  <a:pt x="52260" y="6475"/>
                </a:cubicBezTo>
                <a:cubicBezTo>
                  <a:pt x="52281" y="6439"/>
                  <a:pt x="52121" y="6439"/>
                  <a:pt x="52142" y="6475"/>
                </a:cubicBezTo>
                <a:cubicBezTo>
                  <a:pt x="52102" y="6467"/>
                  <a:pt x="52118" y="6419"/>
                  <a:pt x="52113" y="6386"/>
                </a:cubicBezTo>
                <a:cubicBezTo>
                  <a:pt x="52218" y="6385"/>
                  <a:pt x="52282" y="6352"/>
                  <a:pt x="52377" y="6343"/>
                </a:cubicBezTo>
                <a:cubicBezTo>
                  <a:pt x="52388" y="6316"/>
                  <a:pt x="52326" y="6331"/>
                  <a:pt x="52318" y="6320"/>
                </a:cubicBezTo>
                <a:cubicBezTo>
                  <a:pt x="52309" y="6307"/>
                  <a:pt x="52372" y="6257"/>
                  <a:pt x="52318" y="6211"/>
                </a:cubicBezTo>
                <a:cubicBezTo>
                  <a:pt x="52439" y="6236"/>
                  <a:pt x="52432" y="6165"/>
                  <a:pt x="52523" y="6166"/>
                </a:cubicBezTo>
                <a:cubicBezTo>
                  <a:pt x="52514" y="6123"/>
                  <a:pt x="52529" y="6098"/>
                  <a:pt x="52583" y="6100"/>
                </a:cubicBezTo>
                <a:cubicBezTo>
                  <a:pt x="52560" y="6061"/>
                  <a:pt x="52529" y="6097"/>
                  <a:pt x="52494" y="6100"/>
                </a:cubicBezTo>
                <a:cubicBezTo>
                  <a:pt x="52452" y="6106"/>
                  <a:pt x="52484" y="6166"/>
                  <a:pt x="52436" y="6166"/>
                </a:cubicBezTo>
                <a:cubicBezTo>
                  <a:pt x="52424" y="6161"/>
                  <a:pt x="52387" y="6173"/>
                  <a:pt x="52377" y="6166"/>
                </a:cubicBezTo>
                <a:cubicBezTo>
                  <a:pt x="52356" y="6150"/>
                  <a:pt x="52406" y="6145"/>
                  <a:pt x="52406" y="6144"/>
                </a:cubicBezTo>
                <a:cubicBezTo>
                  <a:pt x="52406" y="6145"/>
                  <a:pt x="52434" y="6079"/>
                  <a:pt x="52436" y="6078"/>
                </a:cubicBezTo>
                <a:cubicBezTo>
                  <a:pt x="52446" y="6073"/>
                  <a:pt x="52487" y="6085"/>
                  <a:pt x="52494" y="6078"/>
                </a:cubicBezTo>
                <a:cubicBezTo>
                  <a:pt x="52508" y="6064"/>
                  <a:pt x="52484" y="6028"/>
                  <a:pt x="52494" y="6013"/>
                </a:cubicBezTo>
                <a:cubicBezTo>
                  <a:pt x="52521" y="6013"/>
                  <a:pt x="52516" y="6039"/>
                  <a:pt x="52523" y="6057"/>
                </a:cubicBezTo>
                <a:cubicBezTo>
                  <a:pt x="52632" y="6072"/>
                  <a:pt x="52649" y="6019"/>
                  <a:pt x="52758" y="6034"/>
                </a:cubicBezTo>
                <a:cubicBezTo>
                  <a:pt x="52764" y="6072"/>
                  <a:pt x="52708" y="6091"/>
                  <a:pt x="52758" y="6100"/>
                </a:cubicBezTo>
                <a:cubicBezTo>
                  <a:pt x="52753" y="6141"/>
                  <a:pt x="52659" y="6114"/>
                  <a:pt x="52640" y="6144"/>
                </a:cubicBezTo>
                <a:cubicBezTo>
                  <a:pt x="52619" y="6204"/>
                  <a:pt x="52779" y="6128"/>
                  <a:pt x="52758" y="6188"/>
                </a:cubicBezTo>
                <a:cubicBezTo>
                  <a:pt x="52801" y="6177"/>
                  <a:pt x="52832" y="6156"/>
                  <a:pt x="52875" y="6144"/>
                </a:cubicBezTo>
                <a:cubicBezTo>
                  <a:pt x="52894" y="6124"/>
                  <a:pt x="52846" y="6126"/>
                  <a:pt x="52845" y="6123"/>
                </a:cubicBezTo>
                <a:cubicBezTo>
                  <a:pt x="52840" y="6099"/>
                  <a:pt x="52875" y="6106"/>
                  <a:pt x="52875" y="6100"/>
                </a:cubicBezTo>
                <a:cubicBezTo>
                  <a:pt x="52875" y="6046"/>
                  <a:pt x="52849" y="5973"/>
                  <a:pt x="52875" y="5946"/>
                </a:cubicBezTo>
                <a:cubicBezTo>
                  <a:pt x="52796" y="5931"/>
                  <a:pt x="52819" y="5992"/>
                  <a:pt x="52787" y="6013"/>
                </a:cubicBezTo>
                <a:cubicBezTo>
                  <a:pt x="52701" y="5992"/>
                  <a:pt x="52697" y="5992"/>
                  <a:pt x="52611" y="6013"/>
                </a:cubicBezTo>
                <a:cubicBezTo>
                  <a:pt x="52634" y="5993"/>
                  <a:pt x="52643" y="5962"/>
                  <a:pt x="52640" y="5925"/>
                </a:cubicBezTo>
                <a:cubicBezTo>
                  <a:pt x="52518" y="5919"/>
                  <a:pt x="52502" y="5961"/>
                  <a:pt x="52406" y="5925"/>
                </a:cubicBezTo>
                <a:cubicBezTo>
                  <a:pt x="52356" y="5944"/>
                  <a:pt x="52326" y="6006"/>
                  <a:pt x="52406" y="6013"/>
                </a:cubicBezTo>
                <a:cubicBezTo>
                  <a:pt x="52370" y="6039"/>
                  <a:pt x="52311" y="6045"/>
                  <a:pt x="52260" y="6057"/>
                </a:cubicBezTo>
                <a:cubicBezTo>
                  <a:pt x="52209" y="6067"/>
                  <a:pt x="52169" y="6081"/>
                  <a:pt x="52113" y="6078"/>
                </a:cubicBezTo>
                <a:cubicBezTo>
                  <a:pt x="52087" y="6210"/>
                  <a:pt x="52159" y="6220"/>
                  <a:pt x="52289" y="6188"/>
                </a:cubicBezTo>
                <a:cubicBezTo>
                  <a:pt x="52280" y="6240"/>
                  <a:pt x="52197" y="6238"/>
                  <a:pt x="52172" y="6277"/>
                </a:cubicBezTo>
                <a:cubicBezTo>
                  <a:pt x="52183" y="6313"/>
                  <a:pt x="52200" y="6269"/>
                  <a:pt x="52231" y="6277"/>
                </a:cubicBezTo>
                <a:cubicBezTo>
                  <a:pt x="52261" y="6284"/>
                  <a:pt x="52251" y="6319"/>
                  <a:pt x="52289" y="6320"/>
                </a:cubicBezTo>
                <a:cubicBezTo>
                  <a:pt x="52188" y="6410"/>
                  <a:pt x="52069" y="6277"/>
                  <a:pt x="51967" y="6365"/>
                </a:cubicBezTo>
                <a:cubicBezTo>
                  <a:pt x="51994" y="6387"/>
                  <a:pt x="52024" y="6409"/>
                  <a:pt x="52054" y="6431"/>
                </a:cubicBezTo>
                <a:cubicBezTo>
                  <a:pt x="52047" y="6458"/>
                  <a:pt x="51996" y="6452"/>
                  <a:pt x="51996" y="6431"/>
                </a:cubicBezTo>
                <a:cubicBezTo>
                  <a:pt x="51957" y="6452"/>
                  <a:pt x="51907" y="6467"/>
                  <a:pt x="51879" y="6497"/>
                </a:cubicBezTo>
                <a:cubicBezTo>
                  <a:pt x="51852" y="6479"/>
                  <a:pt x="51813" y="6473"/>
                  <a:pt x="51761" y="6475"/>
                </a:cubicBezTo>
                <a:cubicBezTo>
                  <a:pt x="51777" y="6449"/>
                  <a:pt x="51823" y="6448"/>
                  <a:pt x="51849" y="6431"/>
                </a:cubicBezTo>
                <a:cubicBezTo>
                  <a:pt x="51868" y="6418"/>
                  <a:pt x="51849" y="6370"/>
                  <a:pt x="51909" y="6386"/>
                </a:cubicBezTo>
                <a:cubicBezTo>
                  <a:pt x="51869" y="6344"/>
                  <a:pt x="51778" y="6412"/>
                  <a:pt x="51703" y="6365"/>
                </a:cubicBezTo>
                <a:cubicBezTo>
                  <a:pt x="51744" y="6397"/>
                  <a:pt x="51796" y="6412"/>
                  <a:pt x="51674" y="6409"/>
                </a:cubicBezTo>
                <a:cubicBezTo>
                  <a:pt x="51686" y="6428"/>
                  <a:pt x="51699" y="6448"/>
                  <a:pt x="51732" y="6452"/>
                </a:cubicBezTo>
                <a:cubicBezTo>
                  <a:pt x="51720" y="6487"/>
                  <a:pt x="51639" y="6472"/>
                  <a:pt x="51674" y="6541"/>
                </a:cubicBezTo>
                <a:cubicBezTo>
                  <a:pt x="51647" y="6557"/>
                  <a:pt x="51607" y="6565"/>
                  <a:pt x="51556" y="6563"/>
                </a:cubicBezTo>
                <a:cubicBezTo>
                  <a:pt x="51543" y="6472"/>
                  <a:pt x="51635" y="6584"/>
                  <a:pt x="51644" y="6497"/>
                </a:cubicBezTo>
                <a:cubicBezTo>
                  <a:pt x="51622" y="6447"/>
                  <a:pt x="51480" y="6488"/>
                  <a:pt x="51409" y="6475"/>
                </a:cubicBezTo>
                <a:cubicBezTo>
                  <a:pt x="51406" y="6514"/>
                  <a:pt x="51445" y="6521"/>
                  <a:pt x="51439" y="6563"/>
                </a:cubicBezTo>
                <a:cubicBezTo>
                  <a:pt x="51306" y="6596"/>
                  <a:pt x="51454" y="6419"/>
                  <a:pt x="51322" y="6452"/>
                </a:cubicBezTo>
                <a:cubicBezTo>
                  <a:pt x="51280" y="6463"/>
                  <a:pt x="51325" y="6472"/>
                  <a:pt x="51322" y="6497"/>
                </a:cubicBezTo>
                <a:cubicBezTo>
                  <a:pt x="51298" y="6520"/>
                  <a:pt x="51352" y="6539"/>
                  <a:pt x="51352" y="6541"/>
                </a:cubicBezTo>
                <a:cubicBezTo>
                  <a:pt x="51343" y="6570"/>
                  <a:pt x="51306" y="6545"/>
                  <a:pt x="51292" y="6563"/>
                </a:cubicBezTo>
                <a:cubicBezTo>
                  <a:pt x="51263" y="6601"/>
                  <a:pt x="51355" y="6614"/>
                  <a:pt x="51322" y="6673"/>
                </a:cubicBezTo>
                <a:cubicBezTo>
                  <a:pt x="51286" y="6680"/>
                  <a:pt x="51308" y="6637"/>
                  <a:pt x="51292" y="6629"/>
                </a:cubicBezTo>
                <a:cubicBezTo>
                  <a:pt x="51284" y="6625"/>
                  <a:pt x="51238" y="6635"/>
                  <a:pt x="51233" y="6629"/>
                </a:cubicBezTo>
                <a:cubicBezTo>
                  <a:pt x="51226" y="6618"/>
                  <a:pt x="51278" y="6581"/>
                  <a:pt x="51233" y="6563"/>
                </a:cubicBezTo>
                <a:cubicBezTo>
                  <a:pt x="51185" y="6563"/>
                  <a:pt x="51137" y="6563"/>
                  <a:pt x="51087" y="6563"/>
                </a:cubicBezTo>
                <a:cubicBezTo>
                  <a:pt x="51095" y="6512"/>
                  <a:pt x="51166" y="6512"/>
                  <a:pt x="51204" y="6541"/>
                </a:cubicBezTo>
                <a:cubicBezTo>
                  <a:pt x="51194" y="6512"/>
                  <a:pt x="51153" y="6506"/>
                  <a:pt x="51146" y="6475"/>
                </a:cubicBezTo>
                <a:cubicBezTo>
                  <a:pt x="51103" y="6496"/>
                  <a:pt x="50961" y="6554"/>
                  <a:pt x="51029" y="6584"/>
                </a:cubicBezTo>
                <a:cubicBezTo>
                  <a:pt x="51020" y="6627"/>
                  <a:pt x="50855" y="6555"/>
                  <a:pt x="50941" y="6518"/>
                </a:cubicBezTo>
                <a:cubicBezTo>
                  <a:pt x="50907" y="6523"/>
                  <a:pt x="50889" y="6514"/>
                  <a:pt x="50882" y="6497"/>
                </a:cubicBezTo>
                <a:cubicBezTo>
                  <a:pt x="50823" y="6498"/>
                  <a:pt x="50880" y="6545"/>
                  <a:pt x="50882" y="6541"/>
                </a:cubicBezTo>
                <a:cubicBezTo>
                  <a:pt x="50870" y="6575"/>
                  <a:pt x="50747" y="6586"/>
                  <a:pt x="50853" y="6607"/>
                </a:cubicBezTo>
                <a:cubicBezTo>
                  <a:pt x="50842" y="6641"/>
                  <a:pt x="50801" y="6587"/>
                  <a:pt x="50794" y="6629"/>
                </a:cubicBezTo>
                <a:cubicBezTo>
                  <a:pt x="50699" y="6656"/>
                  <a:pt x="50772" y="6557"/>
                  <a:pt x="50677" y="6584"/>
                </a:cubicBezTo>
                <a:cubicBezTo>
                  <a:pt x="50631" y="6592"/>
                  <a:pt x="50702" y="6623"/>
                  <a:pt x="50647" y="6629"/>
                </a:cubicBezTo>
                <a:cubicBezTo>
                  <a:pt x="50583" y="6641"/>
                  <a:pt x="50605" y="6587"/>
                  <a:pt x="50560" y="6584"/>
                </a:cubicBezTo>
                <a:cubicBezTo>
                  <a:pt x="50526" y="6574"/>
                  <a:pt x="50543" y="6626"/>
                  <a:pt x="50530" y="6629"/>
                </a:cubicBezTo>
                <a:cubicBezTo>
                  <a:pt x="50487" y="6640"/>
                  <a:pt x="50487" y="6608"/>
                  <a:pt x="50472" y="6607"/>
                </a:cubicBezTo>
                <a:cubicBezTo>
                  <a:pt x="50459" y="6606"/>
                  <a:pt x="50392" y="6625"/>
                  <a:pt x="50354" y="6629"/>
                </a:cubicBezTo>
                <a:cubicBezTo>
                  <a:pt x="50294" y="6635"/>
                  <a:pt x="50249" y="6661"/>
                  <a:pt x="50178" y="6651"/>
                </a:cubicBezTo>
                <a:cubicBezTo>
                  <a:pt x="50217" y="6621"/>
                  <a:pt x="50197" y="6584"/>
                  <a:pt x="50149" y="6563"/>
                </a:cubicBezTo>
                <a:cubicBezTo>
                  <a:pt x="50121" y="6562"/>
                  <a:pt x="50134" y="6595"/>
                  <a:pt x="50149" y="6607"/>
                </a:cubicBezTo>
                <a:cubicBezTo>
                  <a:pt x="50150" y="6608"/>
                  <a:pt x="50178" y="6607"/>
                  <a:pt x="50178" y="6607"/>
                </a:cubicBezTo>
                <a:cubicBezTo>
                  <a:pt x="50169" y="6642"/>
                  <a:pt x="50014" y="6660"/>
                  <a:pt x="50149" y="6695"/>
                </a:cubicBezTo>
                <a:cubicBezTo>
                  <a:pt x="50136" y="6727"/>
                  <a:pt x="50124" y="6693"/>
                  <a:pt x="50090" y="6695"/>
                </a:cubicBezTo>
                <a:cubicBezTo>
                  <a:pt x="50008" y="6698"/>
                  <a:pt x="49972" y="6765"/>
                  <a:pt x="49856" y="6739"/>
                </a:cubicBezTo>
                <a:cubicBezTo>
                  <a:pt x="49842" y="6735"/>
                  <a:pt x="49825" y="6716"/>
                  <a:pt x="49827" y="6717"/>
                </a:cubicBezTo>
                <a:cubicBezTo>
                  <a:pt x="49784" y="6712"/>
                  <a:pt x="49783" y="6739"/>
                  <a:pt x="49768" y="6739"/>
                </a:cubicBezTo>
                <a:cubicBezTo>
                  <a:pt x="49760" y="6739"/>
                  <a:pt x="49610" y="6677"/>
                  <a:pt x="49563" y="6739"/>
                </a:cubicBezTo>
                <a:cubicBezTo>
                  <a:pt x="49523" y="6732"/>
                  <a:pt x="49538" y="6684"/>
                  <a:pt x="49534" y="6651"/>
                </a:cubicBezTo>
                <a:cubicBezTo>
                  <a:pt x="49586" y="6644"/>
                  <a:pt x="49594" y="6671"/>
                  <a:pt x="49563" y="6673"/>
                </a:cubicBezTo>
                <a:cubicBezTo>
                  <a:pt x="49572" y="6703"/>
                  <a:pt x="49636" y="6691"/>
                  <a:pt x="49681" y="6695"/>
                </a:cubicBezTo>
                <a:cubicBezTo>
                  <a:pt x="49683" y="6627"/>
                  <a:pt x="49591" y="6629"/>
                  <a:pt x="49504" y="6629"/>
                </a:cubicBezTo>
                <a:cubicBezTo>
                  <a:pt x="49465" y="6635"/>
                  <a:pt x="49480" y="6685"/>
                  <a:pt x="49475" y="6717"/>
                </a:cubicBezTo>
                <a:cubicBezTo>
                  <a:pt x="49421" y="6745"/>
                  <a:pt x="49426" y="6674"/>
                  <a:pt x="49416" y="6673"/>
                </a:cubicBezTo>
                <a:cubicBezTo>
                  <a:pt x="49384" y="6668"/>
                  <a:pt x="49354" y="6712"/>
                  <a:pt x="49358" y="6739"/>
                </a:cubicBezTo>
                <a:cubicBezTo>
                  <a:pt x="49311" y="6741"/>
                  <a:pt x="49246" y="6728"/>
                  <a:pt x="49241" y="6761"/>
                </a:cubicBezTo>
                <a:cubicBezTo>
                  <a:pt x="49201" y="6754"/>
                  <a:pt x="49216" y="6705"/>
                  <a:pt x="49211" y="6673"/>
                </a:cubicBezTo>
                <a:cubicBezTo>
                  <a:pt x="49159" y="6678"/>
                  <a:pt x="49064" y="6650"/>
                  <a:pt x="49095" y="6717"/>
                </a:cubicBezTo>
                <a:cubicBezTo>
                  <a:pt x="49060" y="6788"/>
                  <a:pt x="49061" y="6658"/>
                  <a:pt x="49065" y="6629"/>
                </a:cubicBezTo>
                <a:cubicBezTo>
                  <a:pt x="49026" y="6629"/>
                  <a:pt x="48987" y="6629"/>
                  <a:pt x="48947" y="6629"/>
                </a:cubicBezTo>
                <a:cubicBezTo>
                  <a:pt x="48907" y="6658"/>
                  <a:pt x="48940" y="6674"/>
                  <a:pt x="48947" y="6739"/>
                </a:cubicBezTo>
                <a:cubicBezTo>
                  <a:pt x="48858" y="6794"/>
                  <a:pt x="48747" y="6696"/>
                  <a:pt x="48713" y="6783"/>
                </a:cubicBezTo>
                <a:cubicBezTo>
                  <a:pt x="48673" y="6776"/>
                  <a:pt x="48689" y="6728"/>
                  <a:pt x="48684" y="6695"/>
                </a:cubicBezTo>
                <a:cubicBezTo>
                  <a:pt x="48641" y="6695"/>
                  <a:pt x="48590" y="6788"/>
                  <a:pt x="48596" y="6695"/>
                </a:cubicBezTo>
                <a:cubicBezTo>
                  <a:pt x="48516" y="6693"/>
                  <a:pt x="48536" y="6731"/>
                  <a:pt x="48479" y="6695"/>
                </a:cubicBezTo>
                <a:cubicBezTo>
                  <a:pt x="48444" y="6686"/>
                  <a:pt x="48463" y="6734"/>
                  <a:pt x="48450" y="6739"/>
                </a:cubicBezTo>
                <a:cubicBezTo>
                  <a:pt x="48419" y="6749"/>
                  <a:pt x="48346" y="6677"/>
                  <a:pt x="48332" y="6761"/>
                </a:cubicBezTo>
                <a:cubicBezTo>
                  <a:pt x="48289" y="6751"/>
                  <a:pt x="48344" y="6732"/>
                  <a:pt x="48332" y="6695"/>
                </a:cubicBezTo>
                <a:cubicBezTo>
                  <a:pt x="48253" y="6708"/>
                  <a:pt x="48195" y="6739"/>
                  <a:pt x="48156" y="6783"/>
                </a:cubicBezTo>
                <a:cubicBezTo>
                  <a:pt x="48025" y="6719"/>
                  <a:pt x="48203" y="6667"/>
                  <a:pt x="48302" y="6651"/>
                </a:cubicBezTo>
                <a:cubicBezTo>
                  <a:pt x="48277" y="6612"/>
                  <a:pt x="48232" y="6587"/>
                  <a:pt x="48215" y="6541"/>
                </a:cubicBezTo>
                <a:cubicBezTo>
                  <a:pt x="48143" y="6571"/>
                  <a:pt x="48164" y="6617"/>
                  <a:pt x="48186" y="6673"/>
                </a:cubicBezTo>
                <a:cubicBezTo>
                  <a:pt x="48115" y="6682"/>
                  <a:pt x="48121" y="6632"/>
                  <a:pt x="48039" y="6651"/>
                </a:cubicBezTo>
                <a:cubicBezTo>
                  <a:pt x="48013" y="6661"/>
                  <a:pt x="47986" y="6670"/>
                  <a:pt x="47980" y="6695"/>
                </a:cubicBezTo>
                <a:cubicBezTo>
                  <a:pt x="47975" y="6743"/>
                  <a:pt x="48005" y="6765"/>
                  <a:pt x="48068" y="6761"/>
                </a:cubicBezTo>
                <a:cubicBezTo>
                  <a:pt x="48062" y="6792"/>
                  <a:pt x="47980" y="6769"/>
                  <a:pt x="47980" y="6804"/>
                </a:cubicBezTo>
                <a:cubicBezTo>
                  <a:pt x="47903" y="6782"/>
                  <a:pt x="47978" y="6646"/>
                  <a:pt x="47834" y="6673"/>
                </a:cubicBezTo>
                <a:cubicBezTo>
                  <a:pt x="47835" y="6694"/>
                  <a:pt x="47870" y="6690"/>
                  <a:pt x="47892" y="6695"/>
                </a:cubicBezTo>
                <a:cubicBezTo>
                  <a:pt x="47857" y="6727"/>
                  <a:pt x="47765" y="6716"/>
                  <a:pt x="47805" y="6804"/>
                </a:cubicBezTo>
                <a:cubicBezTo>
                  <a:pt x="47739" y="6817"/>
                  <a:pt x="47763" y="6762"/>
                  <a:pt x="47716" y="6761"/>
                </a:cubicBezTo>
                <a:cubicBezTo>
                  <a:pt x="47671" y="6770"/>
                  <a:pt x="47692" y="6830"/>
                  <a:pt x="47599" y="6804"/>
                </a:cubicBezTo>
                <a:cubicBezTo>
                  <a:pt x="47600" y="6783"/>
                  <a:pt x="47635" y="6788"/>
                  <a:pt x="47659" y="6783"/>
                </a:cubicBezTo>
                <a:cubicBezTo>
                  <a:pt x="47669" y="6757"/>
                  <a:pt x="47608" y="6771"/>
                  <a:pt x="47599" y="6761"/>
                </a:cubicBezTo>
                <a:cubicBezTo>
                  <a:pt x="47589" y="6746"/>
                  <a:pt x="47664" y="6707"/>
                  <a:pt x="47599" y="6673"/>
                </a:cubicBezTo>
                <a:cubicBezTo>
                  <a:pt x="47554" y="6668"/>
                  <a:pt x="47590" y="6724"/>
                  <a:pt x="47570" y="6739"/>
                </a:cubicBezTo>
                <a:cubicBezTo>
                  <a:pt x="47545" y="6759"/>
                  <a:pt x="47470" y="6734"/>
                  <a:pt x="47452" y="6761"/>
                </a:cubicBezTo>
                <a:cubicBezTo>
                  <a:pt x="47446" y="6771"/>
                  <a:pt x="47500" y="6802"/>
                  <a:pt x="47481" y="6827"/>
                </a:cubicBezTo>
                <a:cubicBezTo>
                  <a:pt x="47430" y="6807"/>
                  <a:pt x="47380" y="6745"/>
                  <a:pt x="47394" y="6849"/>
                </a:cubicBezTo>
                <a:cubicBezTo>
                  <a:pt x="47371" y="6834"/>
                  <a:pt x="47314" y="6815"/>
                  <a:pt x="47306" y="6849"/>
                </a:cubicBezTo>
                <a:cubicBezTo>
                  <a:pt x="47265" y="6841"/>
                  <a:pt x="47304" y="6810"/>
                  <a:pt x="47335" y="6804"/>
                </a:cubicBezTo>
                <a:cubicBezTo>
                  <a:pt x="47293" y="6771"/>
                  <a:pt x="47222" y="6759"/>
                  <a:pt x="47130" y="6761"/>
                </a:cubicBezTo>
                <a:cubicBezTo>
                  <a:pt x="47095" y="6754"/>
                  <a:pt x="47116" y="6797"/>
                  <a:pt x="47101" y="6804"/>
                </a:cubicBezTo>
                <a:cubicBezTo>
                  <a:pt x="47085" y="6812"/>
                  <a:pt x="47019" y="6757"/>
                  <a:pt x="47013" y="6827"/>
                </a:cubicBezTo>
                <a:cubicBezTo>
                  <a:pt x="46960" y="6827"/>
                  <a:pt x="46952" y="6803"/>
                  <a:pt x="46896" y="6804"/>
                </a:cubicBezTo>
                <a:cubicBezTo>
                  <a:pt x="46829" y="6806"/>
                  <a:pt x="46838" y="6843"/>
                  <a:pt x="46749" y="6827"/>
                </a:cubicBezTo>
                <a:cubicBezTo>
                  <a:pt x="46734" y="6824"/>
                  <a:pt x="46715" y="6804"/>
                  <a:pt x="46720" y="6804"/>
                </a:cubicBezTo>
                <a:cubicBezTo>
                  <a:pt x="46668" y="6801"/>
                  <a:pt x="46658" y="6833"/>
                  <a:pt x="46603" y="6827"/>
                </a:cubicBezTo>
                <a:cubicBezTo>
                  <a:pt x="46546" y="6821"/>
                  <a:pt x="46534" y="6806"/>
                  <a:pt x="46486" y="6783"/>
                </a:cubicBezTo>
                <a:cubicBezTo>
                  <a:pt x="46462" y="6801"/>
                  <a:pt x="46405" y="6795"/>
                  <a:pt x="46398" y="6827"/>
                </a:cubicBezTo>
                <a:cubicBezTo>
                  <a:pt x="46381" y="6836"/>
                  <a:pt x="46361" y="6788"/>
                  <a:pt x="46369" y="6783"/>
                </a:cubicBezTo>
                <a:cubicBezTo>
                  <a:pt x="46398" y="6764"/>
                  <a:pt x="46453" y="6803"/>
                  <a:pt x="46456" y="6761"/>
                </a:cubicBezTo>
                <a:cubicBezTo>
                  <a:pt x="46458" y="6729"/>
                  <a:pt x="46547" y="6754"/>
                  <a:pt x="46544" y="6717"/>
                </a:cubicBezTo>
                <a:cubicBezTo>
                  <a:pt x="46531" y="6685"/>
                  <a:pt x="46507" y="6725"/>
                  <a:pt x="46456" y="6717"/>
                </a:cubicBezTo>
                <a:cubicBezTo>
                  <a:pt x="46462" y="6700"/>
                  <a:pt x="46486" y="6695"/>
                  <a:pt x="46486" y="6673"/>
                </a:cubicBezTo>
                <a:cubicBezTo>
                  <a:pt x="46510" y="6677"/>
                  <a:pt x="46513" y="6665"/>
                  <a:pt x="46515" y="6651"/>
                </a:cubicBezTo>
                <a:cubicBezTo>
                  <a:pt x="46616" y="6678"/>
                  <a:pt x="46569" y="6715"/>
                  <a:pt x="46603" y="6761"/>
                </a:cubicBezTo>
                <a:cubicBezTo>
                  <a:pt x="46686" y="6779"/>
                  <a:pt x="46679" y="6729"/>
                  <a:pt x="46749" y="6739"/>
                </a:cubicBezTo>
                <a:cubicBezTo>
                  <a:pt x="46734" y="6683"/>
                  <a:pt x="46700" y="6653"/>
                  <a:pt x="46807" y="6651"/>
                </a:cubicBezTo>
                <a:cubicBezTo>
                  <a:pt x="46825" y="6611"/>
                  <a:pt x="46730" y="6621"/>
                  <a:pt x="46720" y="6607"/>
                </a:cubicBezTo>
                <a:cubicBezTo>
                  <a:pt x="46717" y="6603"/>
                  <a:pt x="46754" y="6562"/>
                  <a:pt x="46749" y="6541"/>
                </a:cubicBezTo>
                <a:cubicBezTo>
                  <a:pt x="46746" y="6523"/>
                  <a:pt x="46718" y="6519"/>
                  <a:pt x="46720" y="6497"/>
                </a:cubicBezTo>
                <a:cubicBezTo>
                  <a:pt x="46668" y="6494"/>
                  <a:pt x="46658" y="6524"/>
                  <a:pt x="46603" y="6518"/>
                </a:cubicBezTo>
                <a:cubicBezTo>
                  <a:pt x="46607" y="6560"/>
                  <a:pt x="46622" y="6591"/>
                  <a:pt x="46661" y="6607"/>
                </a:cubicBezTo>
                <a:cubicBezTo>
                  <a:pt x="46655" y="6638"/>
                  <a:pt x="46574" y="6614"/>
                  <a:pt x="46573" y="6651"/>
                </a:cubicBezTo>
                <a:cubicBezTo>
                  <a:pt x="46538" y="6641"/>
                  <a:pt x="46513" y="6623"/>
                  <a:pt x="46515" y="6584"/>
                </a:cubicBezTo>
                <a:cubicBezTo>
                  <a:pt x="46489" y="6605"/>
                  <a:pt x="46311" y="6619"/>
                  <a:pt x="46398" y="6651"/>
                </a:cubicBezTo>
                <a:cubicBezTo>
                  <a:pt x="46391" y="6707"/>
                  <a:pt x="46347" y="6620"/>
                  <a:pt x="46280" y="6651"/>
                </a:cubicBezTo>
                <a:cubicBezTo>
                  <a:pt x="46235" y="6743"/>
                  <a:pt x="46443" y="6646"/>
                  <a:pt x="46398" y="6739"/>
                </a:cubicBezTo>
                <a:cubicBezTo>
                  <a:pt x="46374" y="6727"/>
                  <a:pt x="46350" y="6716"/>
                  <a:pt x="46310" y="6717"/>
                </a:cubicBezTo>
                <a:cubicBezTo>
                  <a:pt x="46267" y="6727"/>
                  <a:pt x="46321" y="6745"/>
                  <a:pt x="46310" y="6783"/>
                </a:cubicBezTo>
                <a:cubicBezTo>
                  <a:pt x="46326" y="6831"/>
                  <a:pt x="46253" y="6814"/>
                  <a:pt x="46251" y="6849"/>
                </a:cubicBezTo>
                <a:cubicBezTo>
                  <a:pt x="46208" y="6839"/>
                  <a:pt x="46253" y="6830"/>
                  <a:pt x="46251" y="6804"/>
                </a:cubicBezTo>
                <a:cubicBezTo>
                  <a:pt x="46204" y="6811"/>
                  <a:pt x="46201" y="6784"/>
                  <a:pt x="46163" y="6783"/>
                </a:cubicBezTo>
                <a:cubicBezTo>
                  <a:pt x="46113" y="6789"/>
                  <a:pt x="46201" y="6859"/>
                  <a:pt x="46075" y="6849"/>
                </a:cubicBezTo>
                <a:cubicBezTo>
                  <a:pt x="46006" y="6799"/>
                  <a:pt x="46154" y="6686"/>
                  <a:pt x="46221" y="6739"/>
                </a:cubicBezTo>
                <a:cubicBezTo>
                  <a:pt x="46195" y="6700"/>
                  <a:pt x="46156" y="6654"/>
                  <a:pt x="46104" y="6695"/>
                </a:cubicBezTo>
                <a:cubicBezTo>
                  <a:pt x="46071" y="6700"/>
                  <a:pt x="46088" y="6717"/>
                  <a:pt x="46104" y="6717"/>
                </a:cubicBezTo>
                <a:cubicBezTo>
                  <a:pt x="46080" y="6782"/>
                  <a:pt x="46030" y="6688"/>
                  <a:pt x="45958" y="6717"/>
                </a:cubicBezTo>
                <a:cubicBezTo>
                  <a:pt x="45969" y="6759"/>
                  <a:pt x="46092" y="6719"/>
                  <a:pt x="46045" y="6804"/>
                </a:cubicBezTo>
                <a:cubicBezTo>
                  <a:pt x="46011" y="6822"/>
                  <a:pt x="45995" y="6783"/>
                  <a:pt x="45987" y="6783"/>
                </a:cubicBezTo>
                <a:cubicBezTo>
                  <a:pt x="45921" y="6781"/>
                  <a:pt x="45919" y="6845"/>
                  <a:pt x="45900" y="6849"/>
                </a:cubicBezTo>
                <a:cubicBezTo>
                  <a:pt x="45833" y="6863"/>
                  <a:pt x="45756" y="6821"/>
                  <a:pt x="45694" y="6871"/>
                </a:cubicBezTo>
                <a:cubicBezTo>
                  <a:pt x="45642" y="6866"/>
                  <a:pt x="45627" y="6833"/>
                  <a:pt x="45635" y="6783"/>
                </a:cubicBezTo>
                <a:cubicBezTo>
                  <a:pt x="45597" y="6780"/>
                  <a:pt x="45548" y="6779"/>
                  <a:pt x="45548" y="6804"/>
                </a:cubicBezTo>
                <a:cubicBezTo>
                  <a:pt x="45548" y="6824"/>
                  <a:pt x="45403" y="6869"/>
                  <a:pt x="45401" y="6783"/>
                </a:cubicBezTo>
                <a:cubicBezTo>
                  <a:pt x="45377" y="6794"/>
                  <a:pt x="45353" y="6806"/>
                  <a:pt x="45313" y="6804"/>
                </a:cubicBezTo>
                <a:cubicBezTo>
                  <a:pt x="45296" y="6766"/>
                  <a:pt x="45348" y="6675"/>
                  <a:pt x="45284" y="6673"/>
                </a:cubicBezTo>
                <a:cubicBezTo>
                  <a:pt x="45247" y="6678"/>
                  <a:pt x="45254" y="6716"/>
                  <a:pt x="45284" y="6717"/>
                </a:cubicBezTo>
                <a:cubicBezTo>
                  <a:pt x="45254" y="6771"/>
                  <a:pt x="45274" y="6764"/>
                  <a:pt x="45254" y="6849"/>
                </a:cubicBezTo>
                <a:cubicBezTo>
                  <a:pt x="45177" y="6788"/>
                  <a:pt x="45191" y="6875"/>
                  <a:pt x="45108" y="6871"/>
                </a:cubicBezTo>
                <a:cubicBezTo>
                  <a:pt x="45095" y="6825"/>
                  <a:pt x="45128" y="6812"/>
                  <a:pt x="45137" y="6783"/>
                </a:cubicBezTo>
                <a:cubicBezTo>
                  <a:pt x="45089" y="6783"/>
                  <a:pt x="45040" y="6783"/>
                  <a:pt x="44991" y="6783"/>
                </a:cubicBezTo>
                <a:cubicBezTo>
                  <a:pt x="45007" y="6800"/>
                  <a:pt x="45022" y="6819"/>
                  <a:pt x="45020" y="6849"/>
                </a:cubicBezTo>
                <a:cubicBezTo>
                  <a:pt x="44993" y="6836"/>
                  <a:pt x="44912" y="6797"/>
                  <a:pt x="44932" y="6871"/>
                </a:cubicBezTo>
                <a:cubicBezTo>
                  <a:pt x="44764" y="6815"/>
                  <a:pt x="44613" y="6891"/>
                  <a:pt x="44492" y="6849"/>
                </a:cubicBezTo>
                <a:cubicBezTo>
                  <a:pt x="44476" y="6828"/>
                  <a:pt x="44551" y="6831"/>
                  <a:pt x="44551" y="6827"/>
                </a:cubicBezTo>
                <a:cubicBezTo>
                  <a:pt x="44551" y="6762"/>
                  <a:pt x="44408" y="6848"/>
                  <a:pt x="44375" y="6783"/>
                </a:cubicBezTo>
                <a:cubicBezTo>
                  <a:pt x="44339" y="6792"/>
                  <a:pt x="44315" y="6811"/>
                  <a:pt x="44316" y="6849"/>
                </a:cubicBezTo>
                <a:cubicBezTo>
                  <a:pt x="44227" y="6833"/>
                  <a:pt x="44231" y="6887"/>
                  <a:pt x="44141" y="6871"/>
                </a:cubicBezTo>
                <a:cubicBezTo>
                  <a:pt x="44149" y="6836"/>
                  <a:pt x="44113" y="6833"/>
                  <a:pt x="44112" y="6804"/>
                </a:cubicBezTo>
                <a:cubicBezTo>
                  <a:pt x="44062" y="6800"/>
                  <a:pt x="44035" y="6842"/>
                  <a:pt x="44023" y="6804"/>
                </a:cubicBezTo>
                <a:cubicBezTo>
                  <a:pt x="43982" y="6812"/>
                  <a:pt x="44021" y="6843"/>
                  <a:pt x="44053" y="6849"/>
                </a:cubicBezTo>
                <a:cubicBezTo>
                  <a:pt x="44054" y="6863"/>
                  <a:pt x="44014" y="6875"/>
                  <a:pt x="43994" y="6871"/>
                </a:cubicBezTo>
                <a:cubicBezTo>
                  <a:pt x="43983" y="6869"/>
                  <a:pt x="43955" y="6849"/>
                  <a:pt x="43964" y="6849"/>
                </a:cubicBezTo>
                <a:cubicBezTo>
                  <a:pt x="43935" y="6849"/>
                  <a:pt x="43874" y="6885"/>
                  <a:pt x="43848" y="6871"/>
                </a:cubicBezTo>
                <a:cubicBezTo>
                  <a:pt x="43829" y="6861"/>
                  <a:pt x="43868" y="6792"/>
                  <a:pt x="43818" y="6804"/>
                </a:cubicBezTo>
                <a:cubicBezTo>
                  <a:pt x="43764" y="6808"/>
                  <a:pt x="43800" y="6879"/>
                  <a:pt x="43760" y="6893"/>
                </a:cubicBezTo>
                <a:cubicBezTo>
                  <a:pt x="43665" y="6912"/>
                  <a:pt x="43719" y="6820"/>
                  <a:pt x="43642" y="6827"/>
                </a:cubicBezTo>
                <a:cubicBezTo>
                  <a:pt x="43607" y="6830"/>
                  <a:pt x="43608" y="6884"/>
                  <a:pt x="43584" y="6893"/>
                </a:cubicBezTo>
                <a:cubicBezTo>
                  <a:pt x="43531" y="6911"/>
                  <a:pt x="43487" y="6858"/>
                  <a:pt x="43408" y="6871"/>
                </a:cubicBezTo>
                <a:cubicBezTo>
                  <a:pt x="43403" y="6823"/>
                  <a:pt x="43511" y="6861"/>
                  <a:pt x="43555" y="6849"/>
                </a:cubicBezTo>
                <a:cubicBezTo>
                  <a:pt x="43600" y="6854"/>
                  <a:pt x="43564" y="6797"/>
                  <a:pt x="43584" y="6783"/>
                </a:cubicBezTo>
                <a:cubicBezTo>
                  <a:pt x="43588" y="6780"/>
                  <a:pt x="43642" y="6785"/>
                  <a:pt x="43642" y="6783"/>
                </a:cubicBezTo>
                <a:cubicBezTo>
                  <a:pt x="43644" y="6755"/>
                  <a:pt x="43514" y="6738"/>
                  <a:pt x="43672" y="6739"/>
                </a:cubicBezTo>
                <a:cubicBezTo>
                  <a:pt x="43672" y="6703"/>
                  <a:pt x="43672" y="6665"/>
                  <a:pt x="43672" y="6629"/>
                </a:cubicBezTo>
                <a:cubicBezTo>
                  <a:pt x="43668" y="6580"/>
                  <a:pt x="43547" y="6620"/>
                  <a:pt x="43496" y="6607"/>
                </a:cubicBezTo>
                <a:cubicBezTo>
                  <a:pt x="43505" y="6693"/>
                  <a:pt x="43587" y="6590"/>
                  <a:pt x="43613" y="6651"/>
                </a:cubicBezTo>
                <a:cubicBezTo>
                  <a:pt x="43614" y="6707"/>
                  <a:pt x="43591" y="6677"/>
                  <a:pt x="43555" y="6673"/>
                </a:cubicBezTo>
                <a:cubicBezTo>
                  <a:pt x="43517" y="6717"/>
                  <a:pt x="43429" y="6725"/>
                  <a:pt x="43379" y="6761"/>
                </a:cubicBezTo>
                <a:cubicBezTo>
                  <a:pt x="43388" y="6791"/>
                  <a:pt x="43453" y="6779"/>
                  <a:pt x="43496" y="6783"/>
                </a:cubicBezTo>
                <a:cubicBezTo>
                  <a:pt x="43580" y="6819"/>
                  <a:pt x="43346" y="6800"/>
                  <a:pt x="43291" y="6804"/>
                </a:cubicBezTo>
                <a:cubicBezTo>
                  <a:pt x="43292" y="6783"/>
                  <a:pt x="43327" y="6788"/>
                  <a:pt x="43349" y="6783"/>
                </a:cubicBezTo>
                <a:cubicBezTo>
                  <a:pt x="43355" y="6745"/>
                  <a:pt x="43299" y="6726"/>
                  <a:pt x="43349" y="6717"/>
                </a:cubicBezTo>
                <a:cubicBezTo>
                  <a:pt x="43328" y="6697"/>
                  <a:pt x="43296" y="6683"/>
                  <a:pt x="43262" y="6673"/>
                </a:cubicBezTo>
                <a:cubicBezTo>
                  <a:pt x="43270" y="6623"/>
                  <a:pt x="43254" y="6590"/>
                  <a:pt x="43203" y="6584"/>
                </a:cubicBezTo>
                <a:cubicBezTo>
                  <a:pt x="43108" y="6557"/>
                  <a:pt x="43180" y="6656"/>
                  <a:pt x="43086" y="6629"/>
                </a:cubicBezTo>
                <a:cubicBezTo>
                  <a:pt x="43076" y="6735"/>
                  <a:pt x="43061" y="6708"/>
                  <a:pt x="43056" y="6827"/>
                </a:cubicBezTo>
                <a:cubicBezTo>
                  <a:pt x="42897" y="6807"/>
                  <a:pt x="42803" y="6810"/>
                  <a:pt x="42617" y="6849"/>
                </a:cubicBezTo>
                <a:cubicBezTo>
                  <a:pt x="42612" y="6794"/>
                  <a:pt x="42663" y="6780"/>
                  <a:pt x="42676" y="6739"/>
                </a:cubicBezTo>
                <a:cubicBezTo>
                  <a:pt x="42710" y="6743"/>
                  <a:pt x="42700" y="6779"/>
                  <a:pt x="42705" y="6804"/>
                </a:cubicBezTo>
                <a:cubicBezTo>
                  <a:pt x="42827" y="6797"/>
                  <a:pt x="42777" y="6739"/>
                  <a:pt x="42762" y="6695"/>
                </a:cubicBezTo>
                <a:cubicBezTo>
                  <a:pt x="42724" y="6695"/>
                  <a:pt x="42685" y="6695"/>
                  <a:pt x="42646" y="6695"/>
                </a:cubicBezTo>
                <a:cubicBezTo>
                  <a:pt x="42543" y="6701"/>
                  <a:pt x="42649" y="6754"/>
                  <a:pt x="42587" y="6761"/>
                </a:cubicBezTo>
                <a:cubicBezTo>
                  <a:pt x="42508" y="6776"/>
                  <a:pt x="42531" y="6715"/>
                  <a:pt x="42499" y="6695"/>
                </a:cubicBezTo>
                <a:cubicBezTo>
                  <a:pt x="42417" y="6677"/>
                  <a:pt x="42424" y="6726"/>
                  <a:pt x="42353" y="6717"/>
                </a:cubicBezTo>
                <a:cubicBezTo>
                  <a:pt x="42363" y="6687"/>
                  <a:pt x="42404" y="6682"/>
                  <a:pt x="42411" y="6651"/>
                </a:cubicBezTo>
                <a:cubicBezTo>
                  <a:pt x="42398" y="6631"/>
                  <a:pt x="42386" y="6611"/>
                  <a:pt x="42353" y="6607"/>
                </a:cubicBezTo>
                <a:cubicBezTo>
                  <a:pt x="42289" y="6603"/>
                  <a:pt x="42339" y="6685"/>
                  <a:pt x="42323" y="6717"/>
                </a:cubicBezTo>
                <a:cubicBezTo>
                  <a:pt x="42255" y="6717"/>
                  <a:pt x="42187" y="6717"/>
                  <a:pt x="42118" y="6717"/>
                </a:cubicBezTo>
                <a:cubicBezTo>
                  <a:pt x="42134" y="6735"/>
                  <a:pt x="42149" y="6752"/>
                  <a:pt x="42147" y="6783"/>
                </a:cubicBezTo>
                <a:cubicBezTo>
                  <a:pt x="42187" y="6739"/>
                  <a:pt x="42344" y="6716"/>
                  <a:pt x="42411" y="6761"/>
                </a:cubicBezTo>
                <a:cubicBezTo>
                  <a:pt x="42402" y="6791"/>
                  <a:pt x="42338" y="6779"/>
                  <a:pt x="42294" y="6783"/>
                </a:cubicBezTo>
                <a:cubicBezTo>
                  <a:pt x="42335" y="6833"/>
                  <a:pt x="42498" y="6791"/>
                  <a:pt x="42587" y="6804"/>
                </a:cubicBezTo>
                <a:cubicBezTo>
                  <a:pt x="42570" y="6878"/>
                  <a:pt x="42477" y="6837"/>
                  <a:pt x="42411" y="6827"/>
                </a:cubicBezTo>
                <a:cubicBezTo>
                  <a:pt x="42351" y="6833"/>
                  <a:pt x="42353" y="6885"/>
                  <a:pt x="42323" y="6915"/>
                </a:cubicBezTo>
                <a:cubicBezTo>
                  <a:pt x="42279" y="6896"/>
                  <a:pt x="42332" y="6882"/>
                  <a:pt x="42294" y="6827"/>
                </a:cubicBezTo>
                <a:cubicBezTo>
                  <a:pt x="42156" y="6816"/>
                  <a:pt x="42135" y="6872"/>
                  <a:pt x="42060" y="6871"/>
                </a:cubicBezTo>
                <a:cubicBezTo>
                  <a:pt x="42066" y="6871"/>
                  <a:pt x="42050" y="6800"/>
                  <a:pt x="41972" y="6849"/>
                </a:cubicBezTo>
                <a:cubicBezTo>
                  <a:pt x="41942" y="6863"/>
                  <a:pt x="41942" y="6899"/>
                  <a:pt x="41883" y="6893"/>
                </a:cubicBezTo>
                <a:cubicBezTo>
                  <a:pt x="41888" y="6822"/>
                  <a:pt x="41950" y="6796"/>
                  <a:pt x="42060" y="6804"/>
                </a:cubicBezTo>
                <a:cubicBezTo>
                  <a:pt x="42026" y="6777"/>
                  <a:pt x="42034" y="6759"/>
                  <a:pt x="42089" y="6761"/>
                </a:cubicBezTo>
                <a:cubicBezTo>
                  <a:pt x="42100" y="6724"/>
                  <a:pt x="42066" y="6719"/>
                  <a:pt x="42031" y="6717"/>
                </a:cubicBezTo>
                <a:cubicBezTo>
                  <a:pt x="42068" y="6659"/>
                  <a:pt x="42095" y="6650"/>
                  <a:pt x="42060" y="6584"/>
                </a:cubicBezTo>
                <a:cubicBezTo>
                  <a:pt x="42111" y="6598"/>
                  <a:pt x="42232" y="6559"/>
                  <a:pt x="42236" y="6607"/>
                </a:cubicBezTo>
                <a:cubicBezTo>
                  <a:pt x="42288" y="6587"/>
                  <a:pt x="42310" y="6545"/>
                  <a:pt x="42411" y="6563"/>
                </a:cubicBezTo>
                <a:cubicBezTo>
                  <a:pt x="42443" y="6583"/>
                  <a:pt x="42421" y="6644"/>
                  <a:pt x="42499" y="6629"/>
                </a:cubicBezTo>
                <a:cubicBezTo>
                  <a:pt x="42582" y="6629"/>
                  <a:pt x="42429" y="6569"/>
                  <a:pt x="42558" y="6584"/>
                </a:cubicBezTo>
                <a:cubicBezTo>
                  <a:pt x="42570" y="6509"/>
                  <a:pt x="42471" y="6518"/>
                  <a:pt x="42440" y="6475"/>
                </a:cubicBezTo>
                <a:cubicBezTo>
                  <a:pt x="42404" y="6484"/>
                  <a:pt x="42380" y="6503"/>
                  <a:pt x="42382" y="6541"/>
                </a:cubicBezTo>
                <a:cubicBezTo>
                  <a:pt x="42276" y="6533"/>
                  <a:pt x="42241" y="6507"/>
                  <a:pt x="42147" y="6541"/>
                </a:cubicBezTo>
                <a:cubicBezTo>
                  <a:pt x="42254" y="6458"/>
                  <a:pt x="41983" y="6535"/>
                  <a:pt x="42001" y="6452"/>
                </a:cubicBezTo>
                <a:cubicBezTo>
                  <a:pt x="41958" y="6472"/>
                  <a:pt x="41908" y="6485"/>
                  <a:pt x="41913" y="6541"/>
                </a:cubicBezTo>
                <a:cubicBezTo>
                  <a:pt x="41813" y="6532"/>
                  <a:pt x="41749" y="6550"/>
                  <a:pt x="41678" y="6563"/>
                </a:cubicBezTo>
                <a:cubicBezTo>
                  <a:pt x="41669" y="6511"/>
                  <a:pt x="41551" y="6541"/>
                  <a:pt x="41532" y="6497"/>
                </a:cubicBezTo>
                <a:cubicBezTo>
                  <a:pt x="41499" y="6490"/>
                  <a:pt x="41489" y="6538"/>
                  <a:pt x="41474" y="6541"/>
                </a:cubicBezTo>
                <a:cubicBezTo>
                  <a:pt x="41461" y="6544"/>
                  <a:pt x="41435" y="6520"/>
                  <a:pt x="41415" y="6518"/>
                </a:cubicBezTo>
                <a:cubicBezTo>
                  <a:pt x="41407" y="6518"/>
                  <a:pt x="41328" y="6535"/>
                  <a:pt x="41297" y="6541"/>
                </a:cubicBezTo>
                <a:cubicBezTo>
                  <a:pt x="41311" y="6538"/>
                  <a:pt x="41188" y="6598"/>
                  <a:pt x="41181" y="6541"/>
                </a:cubicBezTo>
                <a:cubicBezTo>
                  <a:pt x="41154" y="6550"/>
                  <a:pt x="41128" y="6560"/>
                  <a:pt x="41122" y="6584"/>
                </a:cubicBezTo>
                <a:cubicBezTo>
                  <a:pt x="41159" y="6621"/>
                  <a:pt x="41230" y="6584"/>
                  <a:pt x="41356" y="6584"/>
                </a:cubicBezTo>
                <a:cubicBezTo>
                  <a:pt x="41364" y="6584"/>
                  <a:pt x="41411" y="6581"/>
                  <a:pt x="41415" y="6584"/>
                </a:cubicBezTo>
                <a:cubicBezTo>
                  <a:pt x="41447" y="6614"/>
                  <a:pt x="41518" y="6576"/>
                  <a:pt x="41620" y="6584"/>
                </a:cubicBezTo>
                <a:cubicBezTo>
                  <a:pt x="41626" y="6670"/>
                  <a:pt x="41596" y="6593"/>
                  <a:pt x="41532" y="6607"/>
                </a:cubicBezTo>
                <a:cubicBezTo>
                  <a:pt x="41574" y="6704"/>
                  <a:pt x="41540" y="6724"/>
                  <a:pt x="41474" y="6783"/>
                </a:cubicBezTo>
                <a:cubicBezTo>
                  <a:pt x="41478" y="6831"/>
                  <a:pt x="41548" y="6830"/>
                  <a:pt x="41620" y="6827"/>
                </a:cubicBezTo>
                <a:cubicBezTo>
                  <a:pt x="41615" y="6801"/>
                  <a:pt x="41567" y="6809"/>
                  <a:pt x="41532" y="6804"/>
                </a:cubicBezTo>
                <a:cubicBezTo>
                  <a:pt x="41561" y="6754"/>
                  <a:pt x="41667" y="6759"/>
                  <a:pt x="41767" y="6761"/>
                </a:cubicBezTo>
                <a:cubicBezTo>
                  <a:pt x="41762" y="6787"/>
                  <a:pt x="41713" y="6779"/>
                  <a:pt x="41678" y="6783"/>
                </a:cubicBezTo>
                <a:cubicBezTo>
                  <a:pt x="41692" y="6803"/>
                  <a:pt x="41704" y="6822"/>
                  <a:pt x="41737" y="6827"/>
                </a:cubicBezTo>
                <a:cubicBezTo>
                  <a:pt x="41728" y="6857"/>
                  <a:pt x="41664" y="6845"/>
                  <a:pt x="41620" y="6849"/>
                </a:cubicBezTo>
                <a:cubicBezTo>
                  <a:pt x="41590" y="6870"/>
                  <a:pt x="41561" y="6893"/>
                  <a:pt x="41532" y="6915"/>
                </a:cubicBezTo>
                <a:cubicBezTo>
                  <a:pt x="41453" y="6931"/>
                  <a:pt x="41473" y="6871"/>
                  <a:pt x="41415" y="6871"/>
                </a:cubicBezTo>
                <a:cubicBezTo>
                  <a:pt x="41376" y="6893"/>
                  <a:pt x="41326" y="6907"/>
                  <a:pt x="41297" y="6937"/>
                </a:cubicBezTo>
                <a:cubicBezTo>
                  <a:pt x="41256" y="6902"/>
                  <a:pt x="41145" y="6920"/>
                  <a:pt x="41151" y="6849"/>
                </a:cubicBezTo>
                <a:cubicBezTo>
                  <a:pt x="41074" y="6842"/>
                  <a:pt x="41076" y="6895"/>
                  <a:pt x="41063" y="6937"/>
                </a:cubicBezTo>
                <a:cubicBezTo>
                  <a:pt x="40940" y="6908"/>
                  <a:pt x="41063" y="6864"/>
                  <a:pt x="41063" y="6804"/>
                </a:cubicBezTo>
                <a:cubicBezTo>
                  <a:pt x="41084" y="6745"/>
                  <a:pt x="41005" y="6761"/>
                  <a:pt x="41004" y="6717"/>
                </a:cubicBezTo>
                <a:cubicBezTo>
                  <a:pt x="40945" y="6724"/>
                  <a:pt x="40926" y="6761"/>
                  <a:pt x="40887" y="6783"/>
                </a:cubicBezTo>
                <a:cubicBezTo>
                  <a:pt x="40833" y="6842"/>
                  <a:pt x="40899" y="6737"/>
                  <a:pt x="40917" y="6717"/>
                </a:cubicBezTo>
                <a:cubicBezTo>
                  <a:pt x="40877" y="6654"/>
                  <a:pt x="40763" y="6716"/>
                  <a:pt x="40770" y="6761"/>
                </a:cubicBezTo>
                <a:cubicBezTo>
                  <a:pt x="40733" y="6724"/>
                  <a:pt x="40595" y="6761"/>
                  <a:pt x="40595" y="6695"/>
                </a:cubicBezTo>
                <a:cubicBezTo>
                  <a:pt x="40555" y="6717"/>
                  <a:pt x="40537" y="6754"/>
                  <a:pt x="40477" y="6761"/>
                </a:cubicBezTo>
                <a:cubicBezTo>
                  <a:pt x="40504" y="6800"/>
                  <a:pt x="40487" y="6870"/>
                  <a:pt x="40535" y="6893"/>
                </a:cubicBezTo>
                <a:cubicBezTo>
                  <a:pt x="40472" y="6941"/>
                  <a:pt x="40357" y="6975"/>
                  <a:pt x="40301" y="6915"/>
                </a:cubicBezTo>
                <a:cubicBezTo>
                  <a:pt x="40272" y="6926"/>
                  <a:pt x="40278" y="6951"/>
                  <a:pt x="40242" y="6959"/>
                </a:cubicBezTo>
                <a:cubicBezTo>
                  <a:pt x="40204" y="6968"/>
                  <a:pt x="40157" y="6957"/>
                  <a:pt x="40154" y="6937"/>
                </a:cubicBezTo>
                <a:cubicBezTo>
                  <a:pt x="40150" y="6852"/>
                  <a:pt x="40179" y="6929"/>
                  <a:pt x="40242" y="6915"/>
                </a:cubicBezTo>
                <a:cubicBezTo>
                  <a:pt x="40320" y="6886"/>
                  <a:pt x="40332" y="6843"/>
                  <a:pt x="40301" y="6783"/>
                </a:cubicBezTo>
                <a:cubicBezTo>
                  <a:pt x="40377" y="6794"/>
                  <a:pt x="40404" y="6812"/>
                  <a:pt x="40447" y="6761"/>
                </a:cubicBezTo>
                <a:cubicBezTo>
                  <a:pt x="40427" y="6708"/>
                  <a:pt x="40285" y="6812"/>
                  <a:pt x="40242" y="6717"/>
                </a:cubicBezTo>
                <a:cubicBezTo>
                  <a:pt x="40214" y="6717"/>
                  <a:pt x="40220" y="6744"/>
                  <a:pt x="40213" y="6761"/>
                </a:cubicBezTo>
                <a:cubicBezTo>
                  <a:pt x="40123" y="6746"/>
                  <a:pt x="40157" y="6746"/>
                  <a:pt x="40067" y="6761"/>
                </a:cubicBezTo>
                <a:cubicBezTo>
                  <a:pt x="40058" y="6710"/>
                  <a:pt x="40071" y="6677"/>
                  <a:pt x="40096" y="6651"/>
                </a:cubicBezTo>
                <a:cubicBezTo>
                  <a:pt x="40012" y="6653"/>
                  <a:pt x="39957" y="6678"/>
                  <a:pt x="39979" y="6761"/>
                </a:cubicBezTo>
                <a:cubicBezTo>
                  <a:pt x="39870" y="6759"/>
                  <a:pt x="39895" y="6735"/>
                  <a:pt x="39804" y="6761"/>
                </a:cubicBezTo>
                <a:cubicBezTo>
                  <a:pt x="39774" y="6761"/>
                  <a:pt x="39780" y="6788"/>
                  <a:pt x="39774" y="6804"/>
                </a:cubicBezTo>
                <a:cubicBezTo>
                  <a:pt x="39712" y="6795"/>
                  <a:pt x="39696" y="6820"/>
                  <a:pt x="39656" y="6827"/>
                </a:cubicBezTo>
                <a:cubicBezTo>
                  <a:pt x="39675" y="6879"/>
                  <a:pt x="39705" y="6865"/>
                  <a:pt x="39744" y="6849"/>
                </a:cubicBezTo>
                <a:cubicBezTo>
                  <a:pt x="39771" y="6837"/>
                  <a:pt x="39801" y="6855"/>
                  <a:pt x="39804" y="6827"/>
                </a:cubicBezTo>
                <a:cubicBezTo>
                  <a:pt x="39808" y="6764"/>
                  <a:pt x="40060" y="6824"/>
                  <a:pt x="40154" y="6783"/>
                </a:cubicBezTo>
                <a:cubicBezTo>
                  <a:pt x="40123" y="6900"/>
                  <a:pt x="40227" y="6780"/>
                  <a:pt x="40213" y="6871"/>
                </a:cubicBezTo>
                <a:cubicBezTo>
                  <a:pt x="40133" y="6887"/>
                  <a:pt x="40154" y="6827"/>
                  <a:pt x="40096" y="6827"/>
                </a:cubicBezTo>
                <a:cubicBezTo>
                  <a:pt x="40021" y="6829"/>
                  <a:pt x="40049" y="6909"/>
                  <a:pt x="40008" y="6937"/>
                </a:cubicBezTo>
                <a:cubicBezTo>
                  <a:pt x="39960" y="7002"/>
                  <a:pt x="39996" y="6851"/>
                  <a:pt x="40038" y="6849"/>
                </a:cubicBezTo>
                <a:cubicBezTo>
                  <a:pt x="40016" y="6828"/>
                  <a:pt x="39984" y="6815"/>
                  <a:pt x="39949" y="6804"/>
                </a:cubicBezTo>
                <a:cubicBezTo>
                  <a:pt x="39862" y="6819"/>
                  <a:pt x="39977" y="6852"/>
                  <a:pt x="39949" y="6893"/>
                </a:cubicBezTo>
                <a:cubicBezTo>
                  <a:pt x="39907" y="6905"/>
                  <a:pt x="39878" y="6927"/>
                  <a:pt x="39861" y="6959"/>
                </a:cubicBezTo>
                <a:cubicBezTo>
                  <a:pt x="39827" y="6956"/>
                  <a:pt x="39837" y="6918"/>
                  <a:pt x="39832" y="6893"/>
                </a:cubicBezTo>
                <a:cubicBezTo>
                  <a:pt x="39721" y="6882"/>
                  <a:pt x="39650" y="6902"/>
                  <a:pt x="39627" y="6959"/>
                </a:cubicBezTo>
                <a:cubicBezTo>
                  <a:pt x="39551" y="6909"/>
                  <a:pt x="39573" y="6835"/>
                  <a:pt x="39627" y="6783"/>
                </a:cubicBezTo>
                <a:cubicBezTo>
                  <a:pt x="39605" y="6783"/>
                  <a:pt x="39596" y="6755"/>
                  <a:pt x="39569" y="6761"/>
                </a:cubicBezTo>
                <a:cubicBezTo>
                  <a:pt x="39566" y="6761"/>
                  <a:pt x="39534" y="6804"/>
                  <a:pt x="39539" y="6804"/>
                </a:cubicBezTo>
                <a:cubicBezTo>
                  <a:pt x="39507" y="6800"/>
                  <a:pt x="39519" y="6760"/>
                  <a:pt x="39480" y="6761"/>
                </a:cubicBezTo>
                <a:cubicBezTo>
                  <a:pt x="39429" y="6754"/>
                  <a:pt x="39428" y="6884"/>
                  <a:pt x="39510" y="6849"/>
                </a:cubicBezTo>
                <a:cubicBezTo>
                  <a:pt x="39441" y="6894"/>
                  <a:pt x="39567" y="6960"/>
                  <a:pt x="39422" y="6959"/>
                </a:cubicBezTo>
                <a:cubicBezTo>
                  <a:pt x="39406" y="6927"/>
                  <a:pt x="39456" y="6845"/>
                  <a:pt x="39393" y="6849"/>
                </a:cubicBezTo>
                <a:cubicBezTo>
                  <a:pt x="39360" y="6861"/>
                  <a:pt x="39387" y="6934"/>
                  <a:pt x="39334" y="6981"/>
                </a:cubicBezTo>
                <a:cubicBezTo>
                  <a:pt x="39291" y="6971"/>
                  <a:pt x="39337" y="6962"/>
                  <a:pt x="39334" y="6937"/>
                </a:cubicBezTo>
                <a:cubicBezTo>
                  <a:pt x="39248" y="6932"/>
                  <a:pt x="39244" y="6987"/>
                  <a:pt x="39158" y="6981"/>
                </a:cubicBezTo>
                <a:cubicBezTo>
                  <a:pt x="39159" y="7002"/>
                  <a:pt x="39194" y="6998"/>
                  <a:pt x="39217" y="7003"/>
                </a:cubicBezTo>
                <a:cubicBezTo>
                  <a:pt x="39204" y="7046"/>
                  <a:pt x="39206" y="7098"/>
                  <a:pt x="39128" y="7091"/>
                </a:cubicBezTo>
                <a:cubicBezTo>
                  <a:pt x="39095" y="6987"/>
                  <a:pt x="39037" y="6897"/>
                  <a:pt x="39128" y="6804"/>
                </a:cubicBezTo>
                <a:cubicBezTo>
                  <a:pt x="39171" y="6792"/>
                  <a:pt x="39280" y="6831"/>
                  <a:pt x="39275" y="6783"/>
                </a:cubicBezTo>
                <a:cubicBezTo>
                  <a:pt x="39274" y="6742"/>
                  <a:pt x="39235" y="6797"/>
                  <a:pt x="39217" y="6783"/>
                </a:cubicBezTo>
                <a:cubicBezTo>
                  <a:pt x="39215" y="6782"/>
                  <a:pt x="39218" y="6761"/>
                  <a:pt x="39218" y="6761"/>
                </a:cubicBezTo>
                <a:cubicBezTo>
                  <a:pt x="39198" y="6761"/>
                  <a:pt x="39146" y="6780"/>
                  <a:pt x="39158" y="6783"/>
                </a:cubicBezTo>
                <a:cubicBezTo>
                  <a:pt x="39095" y="6771"/>
                  <a:pt x="39077" y="6705"/>
                  <a:pt x="39041" y="6804"/>
                </a:cubicBezTo>
                <a:cubicBezTo>
                  <a:pt x="39009" y="6800"/>
                  <a:pt x="39021" y="6761"/>
                  <a:pt x="38982" y="6761"/>
                </a:cubicBezTo>
                <a:cubicBezTo>
                  <a:pt x="38904" y="6792"/>
                  <a:pt x="39090" y="6810"/>
                  <a:pt x="39041" y="6893"/>
                </a:cubicBezTo>
                <a:cubicBezTo>
                  <a:pt x="38981" y="6881"/>
                  <a:pt x="38971" y="6935"/>
                  <a:pt x="39011" y="6937"/>
                </a:cubicBezTo>
                <a:cubicBezTo>
                  <a:pt x="39005" y="6969"/>
                  <a:pt x="38924" y="6944"/>
                  <a:pt x="38924" y="6981"/>
                </a:cubicBezTo>
                <a:cubicBezTo>
                  <a:pt x="38827" y="6981"/>
                  <a:pt x="38894" y="6857"/>
                  <a:pt x="38836" y="6827"/>
                </a:cubicBezTo>
                <a:cubicBezTo>
                  <a:pt x="38767" y="6860"/>
                  <a:pt x="38791" y="6881"/>
                  <a:pt x="38806" y="6937"/>
                </a:cubicBezTo>
                <a:cubicBezTo>
                  <a:pt x="38770" y="6947"/>
                  <a:pt x="38746" y="6965"/>
                  <a:pt x="38748" y="7003"/>
                </a:cubicBezTo>
                <a:cubicBezTo>
                  <a:pt x="38669" y="7019"/>
                  <a:pt x="38769" y="6899"/>
                  <a:pt x="38689" y="6915"/>
                </a:cubicBezTo>
                <a:cubicBezTo>
                  <a:pt x="38654" y="6918"/>
                  <a:pt x="38665" y="6955"/>
                  <a:pt x="38660" y="6981"/>
                </a:cubicBezTo>
                <a:cubicBezTo>
                  <a:pt x="38609" y="6980"/>
                  <a:pt x="38584" y="6998"/>
                  <a:pt x="38572" y="7025"/>
                </a:cubicBezTo>
                <a:cubicBezTo>
                  <a:pt x="38529" y="7016"/>
                  <a:pt x="38575" y="7005"/>
                  <a:pt x="38572" y="6981"/>
                </a:cubicBezTo>
                <a:cubicBezTo>
                  <a:pt x="38503" y="7005"/>
                  <a:pt x="38446" y="7004"/>
                  <a:pt x="38366" y="6981"/>
                </a:cubicBezTo>
                <a:cubicBezTo>
                  <a:pt x="38356" y="6978"/>
                  <a:pt x="38314" y="6987"/>
                  <a:pt x="38308" y="6981"/>
                </a:cubicBezTo>
                <a:cubicBezTo>
                  <a:pt x="38284" y="6959"/>
                  <a:pt x="38233" y="6966"/>
                  <a:pt x="38220" y="6937"/>
                </a:cubicBezTo>
                <a:cubicBezTo>
                  <a:pt x="38167" y="6954"/>
                  <a:pt x="38118" y="6948"/>
                  <a:pt x="38073" y="6959"/>
                </a:cubicBezTo>
                <a:cubicBezTo>
                  <a:pt x="38022" y="6972"/>
                  <a:pt x="37988" y="7028"/>
                  <a:pt x="37898" y="7003"/>
                </a:cubicBezTo>
                <a:cubicBezTo>
                  <a:pt x="37956" y="6987"/>
                  <a:pt x="37891" y="6880"/>
                  <a:pt x="37956" y="6871"/>
                </a:cubicBezTo>
                <a:cubicBezTo>
                  <a:pt x="37956" y="6849"/>
                  <a:pt x="37920" y="6854"/>
                  <a:pt x="37898" y="6849"/>
                </a:cubicBezTo>
                <a:cubicBezTo>
                  <a:pt x="37936" y="6819"/>
                  <a:pt x="37916" y="6782"/>
                  <a:pt x="37868" y="6761"/>
                </a:cubicBezTo>
                <a:cubicBezTo>
                  <a:pt x="37789" y="6729"/>
                  <a:pt x="37935" y="6875"/>
                  <a:pt x="37868" y="6915"/>
                </a:cubicBezTo>
                <a:cubicBezTo>
                  <a:pt x="37866" y="6916"/>
                  <a:pt x="37839" y="6914"/>
                  <a:pt x="37839" y="6915"/>
                </a:cubicBezTo>
                <a:cubicBezTo>
                  <a:pt x="37839" y="6929"/>
                  <a:pt x="37866" y="6944"/>
                  <a:pt x="37868" y="6937"/>
                </a:cubicBezTo>
                <a:cubicBezTo>
                  <a:pt x="37853" y="6983"/>
                  <a:pt x="37817" y="6995"/>
                  <a:pt x="37810" y="7025"/>
                </a:cubicBezTo>
                <a:cubicBezTo>
                  <a:pt x="37719" y="7029"/>
                  <a:pt x="37792" y="6982"/>
                  <a:pt x="37781" y="6959"/>
                </a:cubicBezTo>
                <a:cubicBezTo>
                  <a:pt x="37761" y="6921"/>
                  <a:pt x="37695" y="6947"/>
                  <a:pt x="37752" y="6893"/>
                </a:cubicBezTo>
                <a:cubicBezTo>
                  <a:pt x="37738" y="6873"/>
                  <a:pt x="37725" y="6854"/>
                  <a:pt x="37693" y="6849"/>
                </a:cubicBezTo>
                <a:cubicBezTo>
                  <a:pt x="37610" y="6894"/>
                  <a:pt x="37673" y="6964"/>
                  <a:pt x="37634" y="7003"/>
                </a:cubicBezTo>
                <a:cubicBezTo>
                  <a:pt x="37522" y="6961"/>
                  <a:pt x="37439" y="7002"/>
                  <a:pt x="37341" y="7003"/>
                </a:cubicBezTo>
                <a:cubicBezTo>
                  <a:pt x="37375" y="6971"/>
                  <a:pt x="37375" y="6947"/>
                  <a:pt x="37341" y="6915"/>
                </a:cubicBezTo>
                <a:cubicBezTo>
                  <a:pt x="37263" y="6908"/>
                  <a:pt x="37245" y="6945"/>
                  <a:pt x="37253" y="7003"/>
                </a:cubicBezTo>
                <a:cubicBezTo>
                  <a:pt x="37216" y="7025"/>
                  <a:pt x="37164" y="6981"/>
                  <a:pt x="37164" y="6981"/>
                </a:cubicBezTo>
                <a:cubicBezTo>
                  <a:pt x="37065" y="6993"/>
                  <a:pt x="37163" y="7070"/>
                  <a:pt x="37048" y="7069"/>
                </a:cubicBezTo>
                <a:cubicBezTo>
                  <a:pt x="37083" y="7040"/>
                  <a:pt x="37059" y="7035"/>
                  <a:pt x="37048" y="7003"/>
                </a:cubicBezTo>
                <a:cubicBezTo>
                  <a:pt x="37006" y="7001"/>
                  <a:pt x="36964" y="6999"/>
                  <a:pt x="36960" y="7025"/>
                </a:cubicBezTo>
                <a:cubicBezTo>
                  <a:pt x="36927" y="7020"/>
                  <a:pt x="36939" y="6981"/>
                  <a:pt x="36901" y="6981"/>
                </a:cubicBezTo>
                <a:cubicBezTo>
                  <a:pt x="36841" y="6987"/>
                  <a:pt x="36873" y="7063"/>
                  <a:pt x="36813" y="7069"/>
                </a:cubicBezTo>
                <a:cubicBezTo>
                  <a:pt x="36751" y="7080"/>
                  <a:pt x="36757" y="7038"/>
                  <a:pt x="36754" y="7003"/>
                </a:cubicBezTo>
                <a:cubicBezTo>
                  <a:pt x="36694" y="7013"/>
                  <a:pt x="36677" y="6988"/>
                  <a:pt x="36637" y="6981"/>
                </a:cubicBezTo>
                <a:cubicBezTo>
                  <a:pt x="36616" y="7049"/>
                  <a:pt x="36717" y="7023"/>
                  <a:pt x="36696" y="7091"/>
                </a:cubicBezTo>
                <a:cubicBezTo>
                  <a:pt x="36805" y="7104"/>
                  <a:pt x="37005" y="7049"/>
                  <a:pt x="36989" y="7157"/>
                </a:cubicBezTo>
                <a:cubicBezTo>
                  <a:pt x="36843" y="7146"/>
                  <a:pt x="36833" y="7148"/>
                  <a:pt x="36725" y="7136"/>
                </a:cubicBezTo>
                <a:cubicBezTo>
                  <a:pt x="36711" y="7182"/>
                  <a:pt x="36767" y="7178"/>
                  <a:pt x="36813" y="7179"/>
                </a:cubicBezTo>
                <a:cubicBezTo>
                  <a:pt x="36785" y="7269"/>
                  <a:pt x="36886" y="7320"/>
                  <a:pt x="36813" y="7377"/>
                </a:cubicBezTo>
                <a:cubicBezTo>
                  <a:pt x="36966" y="7356"/>
                  <a:pt x="36882" y="7277"/>
                  <a:pt x="36960" y="7222"/>
                </a:cubicBezTo>
                <a:cubicBezTo>
                  <a:pt x="37100" y="7259"/>
                  <a:pt x="37243" y="7278"/>
                  <a:pt x="37341" y="7245"/>
                </a:cubicBezTo>
                <a:cubicBezTo>
                  <a:pt x="37374" y="7240"/>
                  <a:pt x="37357" y="7222"/>
                  <a:pt x="37341" y="7222"/>
                </a:cubicBezTo>
                <a:cubicBezTo>
                  <a:pt x="37357" y="7173"/>
                  <a:pt x="37387" y="7250"/>
                  <a:pt x="37429" y="7202"/>
                </a:cubicBezTo>
                <a:cubicBezTo>
                  <a:pt x="37442" y="7168"/>
                  <a:pt x="37466" y="7210"/>
                  <a:pt x="37517" y="7202"/>
                </a:cubicBezTo>
                <a:cubicBezTo>
                  <a:pt x="37502" y="7219"/>
                  <a:pt x="37486" y="7237"/>
                  <a:pt x="37487" y="7267"/>
                </a:cubicBezTo>
                <a:cubicBezTo>
                  <a:pt x="37532" y="7265"/>
                  <a:pt x="37602" y="7278"/>
                  <a:pt x="37604" y="7245"/>
                </a:cubicBezTo>
                <a:cubicBezTo>
                  <a:pt x="37608" y="7192"/>
                  <a:pt x="37643" y="7267"/>
                  <a:pt x="37634" y="7267"/>
                </a:cubicBezTo>
                <a:cubicBezTo>
                  <a:pt x="37655" y="7269"/>
                  <a:pt x="37718" y="7253"/>
                  <a:pt x="37722" y="7245"/>
                </a:cubicBezTo>
                <a:cubicBezTo>
                  <a:pt x="37744" y="7201"/>
                  <a:pt x="37634" y="7170"/>
                  <a:pt x="37781" y="7179"/>
                </a:cubicBezTo>
                <a:cubicBezTo>
                  <a:pt x="37770" y="7154"/>
                  <a:pt x="37729" y="7124"/>
                  <a:pt x="37722" y="7157"/>
                </a:cubicBezTo>
                <a:cubicBezTo>
                  <a:pt x="37634" y="7125"/>
                  <a:pt x="37822" y="7118"/>
                  <a:pt x="37810" y="7069"/>
                </a:cubicBezTo>
                <a:cubicBezTo>
                  <a:pt x="37853" y="7088"/>
                  <a:pt x="37873" y="7125"/>
                  <a:pt x="37868" y="7179"/>
                </a:cubicBezTo>
                <a:cubicBezTo>
                  <a:pt x="37836" y="7174"/>
                  <a:pt x="37848" y="7136"/>
                  <a:pt x="37810" y="7136"/>
                </a:cubicBezTo>
                <a:cubicBezTo>
                  <a:pt x="37762" y="7205"/>
                  <a:pt x="37991" y="7210"/>
                  <a:pt x="37839" y="7222"/>
                </a:cubicBezTo>
                <a:cubicBezTo>
                  <a:pt x="37875" y="7255"/>
                  <a:pt x="37940" y="7264"/>
                  <a:pt x="38015" y="7267"/>
                </a:cubicBezTo>
                <a:cubicBezTo>
                  <a:pt x="38004" y="7305"/>
                  <a:pt x="38037" y="7309"/>
                  <a:pt x="38073" y="7311"/>
                </a:cubicBezTo>
                <a:cubicBezTo>
                  <a:pt x="38068" y="7374"/>
                  <a:pt x="38070" y="7431"/>
                  <a:pt x="38162" y="7422"/>
                </a:cubicBezTo>
                <a:cubicBezTo>
                  <a:pt x="38193" y="7416"/>
                  <a:pt x="38181" y="7377"/>
                  <a:pt x="38220" y="7377"/>
                </a:cubicBezTo>
                <a:cubicBezTo>
                  <a:pt x="38209" y="7302"/>
                  <a:pt x="38106" y="7435"/>
                  <a:pt x="38132" y="7333"/>
                </a:cubicBezTo>
                <a:cubicBezTo>
                  <a:pt x="38181" y="7333"/>
                  <a:pt x="38230" y="7333"/>
                  <a:pt x="38279" y="7333"/>
                </a:cubicBezTo>
                <a:cubicBezTo>
                  <a:pt x="38361" y="7311"/>
                  <a:pt x="38236" y="7275"/>
                  <a:pt x="38308" y="7245"/>
                </a:cubicBezTo>
                <a:cubicBezTo>
                  <a:pt x="38366" y="7267"/>
                  <a:pt x="38355" y="7342"/>
                  <a:pt x="38454" y="7333"/>
                </a:cubicBezTo>
                <a:cubicBezTo>
                  <a:pt x="38536" y="7318"/>
                  <a:pt x="38373" y="7218"/>
                  <a:pt x="38543" y="7245"/>
                </a:cubicBezTo>
                <a:cubicBezTo>
                  <a:pt x="38524" y="7200"/>
                  <a:pt x="38395" y="7239"/>
                  <a:pt x="38425" y="7157"/>
                </a:cubicBezTo>
                <a:cubicBezTo>
                  <a:pt x="38481" y="7140"/>
                  <a:pt x="38446" y="7091"/>
                  <a:pt x="38513" y="7136"/>
                </a:cubicBezTo>
                <a:cubicBezTo>
                  <a:pt x="38595" y="7113"/>
                  <a:pt x="38471" y="7076"/>
                  <a:pt x="38543" y="7047"/>
                </a:cubicBezTo>
                <a:cubicBezTo>
                  <a:pt x="38581" y="7050"/>
                  <a:pt x="38562" y="7088"/>
                  <a:pt x="38572" y="7113"/>
                </a:cubicBezTo>
                <a:cubicBezTo>
                  <a:pt x="38581" y="7137"/>
                  <a:pt x="38630" y="7182"/>
                  <a:pt x="38572" y="7222"/>
                </a:cubicBezTo>
                <a:cubicBezTo>
                  <a:pt x="38613" y="7274"/>
                  <a:pt x="38787" y="7222"/>
                  <a:pt x="38748" y="7333"/>
                </a:cubicBezTo>
                <a:cubicBezTo>
                  <a:pt x="38904" y="7329"/>
                  <a:pt x="38897" y="7318"/>
                  <a:pt x="39041" y="7333"/>
                </a:cubicBezTo>
                <a:cubicBezTo>
                  <a:pt x="39022" y="7311"/>
                  <a:pt x="38973" y="7311"/>
                  <a:pt x="38982" y="7267"/>
                </a:cubicBezTo>
                <a:cubicBezTo>
                  <a:pt x="39047" y="7279"/>
                  <a:pt x="39024" y="7225"/>
                  <a:pt x="39070" y="7222"/>
                </a:cubicBezTo>
                <a:cubicBezTo>
                  <a:pt x="39199" y="7216"/>
                  <a:pt x="39043" y="7270"/>
                  <a:pt x="39128" y="7311"/>
                </a:cubicBezTo>
                <a:cubicBezTo>
                  <a:pt x="39199" y="7320"/>
                  <a:pt x="39193" y="7270"/>
                  <a:pt x="39275" y="7289"/>
                </a:cubicBezTo>
                <a:cubicBezTo>
                  <a:pt x="39279" y="7250"/>
                  <a:pt x="39239" y="7243"/>
                  <a:pt x="39246" y="7202"/>
                </a:cubicBezTo>
                <a:cubicBezTo>
                  <a:pt x="39295" y="7202"/>
                  <a:pt x="39344" y="7202"/>
                  <a:pt x="39393" y="7202"/>
                </a:cubicBezTo>
                <a:cubicBezTo>
                  <a:pt x="39401" y="7237"/>
                  <a:pt x="39365" y="7239"/>
                  <a:pt x="39363" y="7267"/>
                </a:cubicBezTo>
                <a:cubicBezTo>
                  <a:pt x="39447" y="7237"/>
                  <a:pt x="39543" y="7302"/>
                  <a:pt x="39569" y="7202"/>
                </a:cubicBezTo>
                <a:cubicBezTo>
                  <a:pt x="39639" y="7192"/>
                  <a:pt x="39552" y="7302"/>
                  <a:pt x="39656" y="7267"/>
                </a:cubicBezTo>
                <a:cubicBezTo>
                  <a:pt x="39609" y="7347"/>
                  <a:pt x="39515" y="7264"/>
                  <a:pt x="39451" y="7311"/>
                </a:cubicBezTo>
                <a:cubicBezTo>
                  <a:pt x="39467" y="7383"/>
                  <a:pt x="39642" y="7293"/>
                  <a:pt x="39685" y="7333"/>
                </a:cubicBezTo>
                <a:cubicBezTo>
                  <a:pt x="39708" y="7353"/>
                  <a:pt x="39717" y="7338"/>
                  <a:pt x="39774" y="7333"/>
                </a:cubicBezTo>
                <a:cubicBezTo>
                  <a:pt x="39854" y="7327"/>
                  <a:pt x="39930" y="7312"/>
                  <a:pt x="40008" y="7289"/>
                </a:cubicBezTo>
                <a:cubicBezTo>
                  <a:pt x="39879" y="7361"/>
                  <a:pt x="40069" y="7318"/>
                  <a:pt x="40154" y="7311"/>
                </a:cubicBezTo>
                <a:cubicBezTo>
                  <a:pt x="40157" y="7346"/>
                  <a:pt x="40141" y="7395"/>
                  <a:pt x="40184" y="7399"/>
                </a:cubicBezTo>
                <a:cubicBezTo>
                  <a:pt x="40088" y="7500"/>
                  <a:pt x="39945" y="7357"/>
                  <a:pt x="39832" y="7422"/>
                </a:cubicBezTo>
                <a:cubicBezTo>
                  <a:pt x="39780" y="7483"/>
                  <a:pt x="39841" y="7351"/>
                  <a:pt x="39920" y="7377"/>
                </a:cubicBezTo>
                <a:cubicBezTo>
                  <a:pt x="39911" y="7347"/>
                  <a:pt x="39847" y="7359"/>
                  <a:pt x="39804" y="7355"/>
                </a:cubicBezTo>
                <a:cubicBezTo>
                  <a:pt x="39727" y="7357"/>
                  <a:pt x="39772" y="7449"/>
                  <a:pt x="39656" y="7422"/>
                </a:cubicBezTo>
                <a:cubicBezTo>
                  <a:pt x="39654" y="7456"/>
                  <a:pt x="39670" y="7505"/>
                  <a:pt x="39627" y="7509"/>
                </a:cubicBezTo>
                <a:cubicBezTo>
                  <a:pt x="39564" y="7519"/>
                  <a:pt x="39571" y="7478"/>
                  <a:pt x="39569" y="7443"/>
                </a:cubicBezTo>
                <a:cubicBezTo>
                  <a:pt x="39590" y="7423"/>
                  <a:pt x="39622" y="7410"/>
                  <a:pt x="39656" y="7399"/>
                </a:cubicBezTo>
                <a:cubicBezTo>
                  <a:pt x="39650" y="7360"/>
                  <a:pt x="39606" y="7349"/>
                  <a:pt x="39539" y="7355"/>
                </a:cubicBezTo>
                <a:cubicBezTo>
                  <a:pt x="39497" y="7365"/>
                  <a:pt x="39542" y="7374"/>
                  <a:pt x="39539" y="7399"/>
                </a:cubicBezTo>
                <a:cubicBezTo>
                  <a:pt x="39505" y="7396"/>
                  <a:pt x="39487" y="7404"/>
                  <a:pt x="39480" y="7422"/>
                </a:cubicBezTo>
                <a:cubicBezTo>
                  <a:pt x="39419" y="7408"/>
                  <a:pt x="39418" y="7387"/>
                  <a:pt x="39451" y="7355"/>
                </a:cubicBezTo>
                <a:cubicBezTo>
                  <a:pt x="39393" y="7355"/>
                  <a:pt x="39334" y="7355"/>
                  <a:pt x="39275" y="7355"/>
                </a:cubicBezTo>
                <a:cubicBezTo>
                  <a:pt x="39287" y="7398"/>
                  <a:pt x="39389" y="7372"/>
                  <a:pt x="39363" y="7443"/>
                </a:cubicBezTo>
                <a:cubicBezTo>
                  <a:pt x="39422" y="7443"/>
                  <a:pt x="39480" y="7443"/>
                  <a:pt x="39539" y="7443"/>
                </a:cubicBezTo>
                <a:cubicBezTo>
                  <a:pt x="39548" y="7482"/>
                  <a:pt x="39401" y="7512"/>
                  <a:pt x="39480" y="7531"/>
                </a:cubicBezTo>
                <a:cubicBezTo>
                  <a:pt x="39436" y="7597"/>
                  <a:pt x="39393" y="7482"/>
                  <a:pt x="39363" y="7465"/>
                </a:cubicBezTo>
                <a:cubicBezTo>
                  <a:pt x="39272" y="7491"/>
                  <a:pt x="39292" y="7431"/>
                  <a:pt x="39246" y="7422"/>
                </a:cubicBezTo>
                <a:cubicBezTo>
                  <a:pt x="39205" y="7429"/>
                  <a:pt x="39243" y="7460"/>
                  <a:pt x="39275" y="7465"/>
                </a:cubicBezTo>
                <a:cubicBezTo>
                  <a:pt x="39263" y="7507"/>
                  <a:pt x="39162" y="7483"/>
                  <a:pt x="39188" y="7554"/>
                </a:cubicBezTo>
                <a:cubicBezTo>
                  <a:pt x="39131" y="7594"/>
                  <a:pt x="39114" y="7556"/>
                  <a:pt x="39041" y="7554"/>
                </a:cubicBezTo>
                <a:cubicBezTo>
                  <a:pt x="39041" y="7532"/>
                  <a:pt x="39077" y="7537"/>
                  <a:pt x="39099" y="7531"/>
                </a:cubicBezTo>
                <a:cubicBezTo>
                  <a:pt x="39074" y="7467"/>
                  <a:pt x="39005" y="7545"/>
                  <a:pt x="38953" y="7531"/>
                </a:cubicBezTo>
                <a:cubicBezTo>
                  <a:pt x="38926" y="7492"/>
                  <a:pt x="38850" y="7491"/>
                  <a:pt x="38806" y="7465"/>
                </a:cubicBezTo>
                <a:cubicBezTo>
                  <a:pt x="38811" y="7416"/>
                  <a:pt x="38880" y="7494"/>
                  <a:pt x="38953" y="7465"/>
                </a:cubicBezTo>
                <a:cubicBezTo>
                  <a:pt x="38902" y="7420"/>
                  <a:pt x="38974" y="7422"/>
                  <a:pt x="38924" y="7377"/>
                </a:cubicBezTo>
                <a:cubicBezTo>
                  <a:pt x="38865" y="7377"/>
                  <a:pt x="38806" y="7377"/>
                  <a:pt x="38748" y="7377"/>
                </a:cubicBezTo>
                <a:cubicBezTo>
                  <a:pt x="38681" y="7386"/>
                  <a:pt x="38763" y="7506"/>
                  <a:pt x="38630" y="7465"/>
                </a:cubicBezTo>
                <a:cubicBezTo>
                  <a:pt x="38635" y="7506"/>
                  <a:pt x="38729" y="7479"/>
                  <a:pt x="38748" y="7509"/>
                </a:cubicBezTo>
                <a:cubicBezTo>
                  <a:pt x="38712" y="7549"/>
                  <a:pt x="38568" y="7485"/>
                  <a:pt x="38454" y="7509"/>
                </a:cubicBezTo>
                <a:cubicBezTo>
                  <a:pt x="38516" y="7566"/>
                  <a:pt x="38738" y="7502"/>
                  <a:pt x="38748" y="7597"/>
                </a:cubicBezTo>
                <a:cubicBezTo>
                  <a:pt x="38647" y="7576"/>
                  <a:pt x="38579" y="7592"/>
                  <a:pt x="38454" y="7597"/>
                </a:cubicBezTo>
                <a:cubicBezTo>
                  <a:pt x="38446" y="7598"/>
                  <a:pt x="38400" y="7593"/>
                  <a:pt x="38395" y="7597"/>
                </a:cubicBezTo>
                <a:cubicBezTo>
                  <a:pt x="38360" y="7630"/>
                  <a:pt x="38354" y="7603"/>
                  <a:pt x="38308" y="7597"/>
                </a:cubicBezTo>
                <a:cubicBezTo>
                  <a:pt x="38242" y="7588"/>
                  <a:pt x="38139" y="7603"/>
                  <a:pt x="38073" y="7597"/>
                </a:cubicBezTo>
                <a:cubicBezTo>
                  <a:pt x="37970" y="7589"/>
                  <a:pt x="37870" y="7546"/>
                  <a:pt x="37781" y="7575"/>
                </a:cubicBezTo>
                <a:cubicBezTo>
                  <a:pt x="37759" y="7515"/>
                  <a:pt x="37839" y="7531"/>
                  <a:pt x="37839" y="7488"/>
                </a:cubicBezTo>
                <a:cubicBezTo>
                  <a:pt x="37762" y="7487"/>
                  <a:pt x="37644" y="7500"/>
                  <a:pt x="37722" y="7443"/>
                </a:cubicBezTo>
                <a:cubicBezTo>
                  <a:pt x="37660" y="7433"/>
                  <a:pt x="37666" y="7474"/>
                  <a:pt x="37663" y="7509"/>
                </a:cubicBezTo>
                <a:cubicBezTo>
                  <a:pt x="37628" y="7484"/>
                  <a:pt x="37560" y="7485"/>
                  <a:pt x="37487" y="7488"/>
                </a:cubicBezTo>
                <a:cubicBezTo>
                  <a:pt x="37509" y="7508"/>
                  <a:pt x="37541" y="7521"/>
                  <a:pt x="37575" y="7531"/>
                </a:cubicBezTo>
                <a:cubicBezTo>
                  <a:pt x="37563" y="7564"/>
                  <a:pt x="37538" y="7522"/>
                  <a:pt x="37487" y="7531"/>
                </a:cubicBezTo>
                <a:cubicBezTo>
                  <a:pt x="37405" y="7553"/>
                  <a:pt x="37530" y="7590"/>
                  <a:pt x="37458" y="7620"/>
                </a:cubicBezTo>
                <a:cubicBezTo>
                  <a:pt x="37440" y="7587"/>
                  <a:pt x="37394" y="7618"/>
                  <a:pt x="37400" y="7620"/>
                </a:cubicBezTo>
                <a:cubicBezTo>
                  <a:pt x="37362" y="7611"/>
                  <a:pt x="37319" y="7542"/>
                  <a:pt x="37223" y="7575"/>
                </a:cubicBezTo>
                <a:cubicBezTo>
                  <a:pt x="37217" y="7578"/>
                  <a:pt x="37196" y="7620"/>
                  <a:pt x="37195" y="7620"/>
                </a:cubicBezTo>
                <a:cubicBezTo>
                  <a:pt x="37176" y="7621"/>
                  <a:pt x="37121" y="7564"/>
                  <a:pt x="37106" y="7575"/>
                </a:cubicBezTo>
                <a:cubicBezTo>
                  <a:pt x="37069" y="7603"/>
                  <a:pt x="37065" y="7587"/>
                  <a:pt x="37018" y="7575"/>
                </a:cubicBezTo>
                <a:cubicBezTo>
                  <a:pt x="36988" y="7597"/>
                  <a:pt x="36959" y="7619"/>
                  <a:pt x="36930" y="7641"/>
                </a:cubicBezTo>
                <a:cubicBezTo>
                  <a:pt x="36886" y="7615"/>
                  <a:pt x="36811" y="7614"/>
                  <a:pt x="36784" y="7575"/>
                </a:cubicBezTo>
                <a:cubicBezTo>
                  <a:pt x="36731" y="7578"/>
                  <a:pt x="36722" y="7596"/>
                  <a:pt x="36666" y="7597"/>
                </a:cubicBezTo>
                <a:cubicBezTo>
                  <a:pt x="36604" y="7599"/>
                  <a:pt x="36590" y="7576"/>
                  <a:pt x="36549" y="7575"/>
                </a:cubicBezTo>
                <a:cubicBezTo>
                  <a:pt x="36504" y="7575"/>
                  <a:pt x="36497" y="7599"/>
                  <a:pt x="36462" y="7597"/>
                </a:cubicBezTo>
                <a:cubicBezTo>
                  <a:pt x="36355" y="7591"/>
                  <a:pt x="36307" y="7563"/>
                  <a:pt x="36227" y="7575"/>
                </a:cubicBezTo>
                <a:cubicBezTo>
                  <a:pt x="36185" y="7582"/>
                  <a:pt x="36161" y="7612"/>
                  <a:pt x="36109" y="7620"/>
                </a:cubicBezTo>
                <a:cubicBezTo>
                  <a:pt x="36095" y="7621"/>
                  <a:pt x="35917" y="7570"/>
                  <a:pt x="35993" y="7620"/>
                </a:cubicBezTo>
                <a:cubicBezTo>
                  <a:pt x="35982" y="7650"/>
                  <a:pt x="35941" y="7621"/>
                  <a:pt x="35934" y="7597"/>
                </a:cubicBezTo>
                <a:cubicBezTo>
                  <a:pt x="35901" y="7602"/>
                  <a:pt x="35918" y="7620"/>
                  <a:pt x="35934" y="7620"/>
                </a:cubicBezTo>
                <a:cubicBezTo>
                  <a:pt x="35930" y="7668"/>
                  <a:pt x="35810" y="7629"/>
                  <a:pt x="35758" y="7641"/>
                </a:cubicBezTo>
                <a:cubicBezTo>
                  <a:pt x="35762" y="7690"/>
                  <a:pt x="35832" y="7689"/>
                  <a:pt x="35905" y="7685"/>
                </a:cubicBezTo>
                <a:cubicBezTo>
                  <a:pt x="35911" y="7704"/>
                  <a:pt x="35893" y="7707"/>
                  <a:pt x="35875" y="7707"/>
                </a:cubicBezTo>
                <a:cubicBezTo>
                  <a:pt x="35765" y="7720"/>
                  <a:pt x="35786" y="7724"/>
                  <a:pt x="35641" y="7729"/>
                </a:cubicBezTo>
                <a:cubicBezTo>
                  <a:pt x="35651" y="7692"/>
                  <a:pt x="35617" y="7688"/>
                  <a:pt x="35582" y="7685"/>
                </a:cubicBezTo>
                <a:cubicBezTo>
                  <a:pt x="35613" y="7579"/>
                  <a:pt x="35698" y="7749"/>
                  <a:pt x="35729" y="7641"/>
                </a:cubicBezTo>
                <a:cubicBezTo>
                  <a:pt x="35742" y="7625"/>
                  <a:pt x="35627" y="7605"/>
                  <a:pt x="35611" y="7620"/>
                </a:cubicBezTo>
                <a:cubicBezTo>
                  <a:pt x="35582" y="7647"/>
                  <a:pt x="35604" y="7623"/>
                  <a:pt x="35582" y="7620"/>
                </a:cubicBezTo>
                <a:cubicBezTo>
                  <a:pt x="35552" y="7615"/>
                  <a:pt x="35558" y="7641"/>
                  <a:pt x="35553" y="7641"/>
                </a:cubicBezTo>
                <a:cubicBezTo>
                  <a:pt x="35531" y="7641"/>
                  <a:pt x="35522" y="7622"/>
                  <a:pt x="35494" y="7620"/>
                </a:cubicBezTo>
                <a:cubicBezTo>
                  <a:pt x="35459" y="7616"/>
                  <a:pt x="35256" y="7643"/>
                  <a:pt x="35231" y="7620"/>
                </a:cubicBezTo>
                <a:cubicBezTo>
                  <a:pt x="35194" y="7586"/>
                  <a:pt x="35181" y="7645"/>
                  <a:pt x="35113" y="7597"/>
                </a:cubicBezTo>
                <a:cubicBezTo>
                  <a:pt x="35078" y="7572"/>
                  <a:pt x="35052" y="7579"/>
                  <a:pt x="35055" y="7620"/>
                </a:cubicBezTo>
                <a:cubicBezTo>
                  <a:pt x="34986" y="7612"/>
                  <a:pt x="34933" y="7593"/>
                  <a:pt x="34878" y="7575"/>
                </a:cubicBezTo>
                <a:cubicBezTo>
                  <a:pt x="34818" y="7581"/>
                  <a:pt x="34871" y="7672"/>
                  <a:pt x="34821" y="7685"/>
                </a:cubicBezTo>
                <a:cubicBezTo>
                  <a:pt x="34784" y="7680"/>
                  <a:pt x="34790" y="7642"/>
                  <a:pt x="34821" y="7641"/>
                </a:cubicBezTo>
                <a:cubicBezTo>
                  <a:pt x="34813" y="7618"/>
                  <a:pt x="34761" y="7627"/>
                  <a:pt x="34761" y="7597"/>
                </a:cubicBezTo>
                <a:cubicBezTo>
                  <a:pt x="34661" y="7602"/>
                  <a:pt x="34575" y="7624"/>
                  <a:pt x="34468" y="7620"/>
                </a:cubicBezTo>
                <a:cubicBezTo>
                  <a:pt x="34460" y="7619"/>
                  <a:pt x="34414" y="7624"/>
                  <a:pt x="34410" y="7620"/>
                </a:cubicBezTo>
                <a:cubicBezTo>
                  <a:pt x="34373" y="7586"/>
                  <a:pt x="34368" y="7614"/>
                  <a:pt x="34322" y="7620"/>
                </a:cubicBezTo>
                <a:cubicBezTo>
                  <a:pt x="34250" y="7629"/>
                  <a:pt x="34159" y="7627"/>
                  <a:pt x="34087" y="7620"/>
                </a:cubicBezTo>
                <a:cubicBezTo>
                  <a:pt x="34045" y="7615"/>
                  <a:pt x="34034" y="7598"/>
                  <a:pt x="34000" y="7597"/>
                </a:cubicBezTo>
                <a:cubicBezTo>
                  <a:pt x="33939" y="7596"/>
                  <a:pt x="33885" y="7618"/>
                  <a:pt x="33824" y="7620"/>
                </a:cubicBezTo>
                <a:cubicBezTo>
                  <a:pt x="33832" y="7620"/>
                  <a:pt x="33809" y="7584"/>
                  <a:pt x="33794" y="7597"/>
                </a:cubicBezTo>
                <a:cubicBezTo>
                  <a:pt x="33769" y="7622"/>
                  <a:pt x="33767" y="7596"/>
                  <a:pt x="33706" y="7597"/>
                </a:cubicBezTo>
                <a:cubicBezTo>
                  <a:pt x="33659" y="7599"/>
                  <a:pt x="33657" y="7615"/>
                  <a:pt x="33619" y="7620"/>
                </a:cubicBezTo>
                <a:cubicBezTo>
                  <a:pt x="33521" y="7632"/>
                  <a:pt x="33402" y="7605"/>
                  <a:pt x="33326" y="7620"/>
                </a:cubicBezTo>
                <a:cubicBezTo>
                  <a:pt x="33247" y="7634"/>
                  <a:pt x="33186" y="7680"/>
                  <a:pt x="33120" y="7707"/>
                </a:cubicBezTo>
                <a:cubicBezTo>
                  <a:pt x="33073" y="7713"/>
                  <a:pt x="33070" y="7687"/>
                  <a:pt x="33033" y="7685"/>
                </a:cubicBezTo>
                <a:cubicBezTo>
                  <a:pt x="32970" y="7682"/>
                  <a:pt x="32911" y="7727"/>
                  <a:pt x="32856" y="7729"/>
                </a:cubicBezTo>
                <a:cubicBezTo>
                  <a:pt x="32811" y="7730"/>
                  <a:pt x="32586" y="7668"/>
                  <a:pt x="32505" y="7729"/>
                </a:cubicBezTo>
                <a:cubicBezTo>
                  <a:pt x="32480" y="7734"/>
                  <a:pt x="32477" y="7721"/>
                  <a:pt x="32476" y="7707"/>
                </a:cubicBezTo>
                <a:cubicBezTo>
                  <a:pt x="32480" y="7689"/>
                  <a:pt x="32464" y="7687"/>
                  <a:pt x="32446" y="7685"/>
                </a:cubicBezTo>
                <a:cubicBezTo>
                  <a:pt x="32445" y="7602"/>
                  <a:pt x="32530" y="7685"/>
                  <a:pt x="32563" y="7685"/>
                </a:cubicBezTo>
                <a:cubicBezTo>
                  <a:pt x="32613" y="7684"/>
                  <a:pt x="32677" y="7623"/>
                  <a:pt x="32739" y="7663"/>
                </a:cubicBezTo>
                <a:cubicBezTo>
                  <a:pt x="32755" y="7590"/>
                  <a:pt x="32632" y="7623"/>
                  <a:pt x="32563" y="7620"/>
                </a:cubicBezTo>
                <a:cubicBezTo>
                  <a:pt x="32484" y="7615"/>
                  <a:pt x="32383" y="7623"/>
                  <a:pt x="32329" y="7620"/>
                </a:cubicBezTo>
                <a:cubicBezTo>
                  <a:pt x="32329" y="7597"/>
                  <a:pt x="32329" y="7575"/>
                  <a:pt x="32329" y="7554"/>
                </a:cubicBezTo>
                <a:cubicBezTo>
                  <a:pt x="32268" y="7566"/>
                  <a:pt x="32229" y="7596"/>
                  <a:pt x="32212" y="7641"/>
                </a:cubicBezTo>
                <a:cubicBezTo>
                  <a:pt x="32159" y="7644"/>
                  <a:pt x="32149" y="7615"/>
                  <a:pt x="32094" y="7620"/>
                </a:cubicBezTo>
                <a:cubicBezTo>
                  <a:pt x="32055" y="7634"/>
                  <a:pt x="32040" y="7666"/>
                  <a:pt x="32035" y="7707"/>
                </a:cubicBezTo>
                <a:cubicBezTo>
                  <a:pt x="31958" y="7707"/>
                  <a:pt x="31868" y="7715"/>
                  <a:pt x="31830" y="7685"/>
                </a:cubicBezTo>
                <a:cubicBezTo>
                  <a:pt x="31800" y="7699"/>
                  <a:pt x="31800" y="7737"/>
                  <a:pt x="31743" y="7729"/>
                </a:cubicBezTo>
                <a:cubicBezTo>
                  <a:pt x="31773" y="7709"/>
                  <a:pt x="31752" y="7648"/>
                  <a:pt x="31830" y="7663"/>
                </a:cubicBezTo>
                <a:cubicBezTo>
                  <a:pt x="31732" y="7554"/>
                  <a:pt x="31583" y="7702"/>
                  <a:pt x="31478" y="7597"/>
                </a:cubicBezTo>
                <a:cubicBezTo>
                  <a:pt x="31455" y="7609"/>
                  <a:pt x="31431" y="7621"/>
                  <a:pt x="31391" y="7620"/>
                </a:cubicBezTo>
                <a:cubicBezTo>
                  <a:pt x="31314" y="7654"/>
                  <a:pt x="31298" y="7734"/>
                  <a:pt x="31186" y="7685"/>
                </a:cubicBezTo>
                <a:cubicBezTo>
                  <a:pt x="31190" y="7660"/>
                  <a:pt x="31239" y="7667"/>
                  <a:pt x="31274" y="7663"/>
                </a:cubicBezTo>
                <a:cubicBezTo>
                  <a:pt x="31261" y="7614"/>
                  <a:pt x="31129" y="7654"/>
                  <a:pt x="31069" y="7641"/>
                </a:cubicBezTo>
                <a:cubicBezTo>
                  <a:pt x="30970" y="7662"/>
                  <a:pt x="31065" y="7690"/>
                  <a:pt x="31010" y="7729"/>
                </a:cubicBezTo>
                <a:cubicBezTo>
                  <a:pt x="30913" y="7730"/>
                  <a:pt x="30864" y="7767"/>
                  <a:pt x="30747" y="7752"/>
                </a:cubicBezTo>
                <a:cubicBezTo>
                  <a:pt x="30760" y="7704"/>
                  <a:pt x="30705" y="7710"/>
                  <a:pt x="30658" y="7707"/>
                </a:cubicBezTo>
                <a:cubicBezTo>
                  <a:pt x="30639" y="7635"/>
                  <a:pt x="30719" y="7672"/>
                  <a:pt x="30747" y="7685"/>
                </a:cubicBezTo>
                <a:cubicBezTo>
                  <a:pt x="30727" y="7578"/>
                  <a:pt x="30588" y="7697"/>
                  <a:pt x="30483" y="7663"/>
                </a:cubicBezTo>
                <a:cubicBezTo>
                  <a:pt x="30422" y="7669"/>
                  <a:pt x="30423" y="7722"/>
                  <a:pt x="30394" y="7752"/>
                </a:cubicBezTo>
                <a:cubicBezTo>
                  <a:pt x="30300" y="7757"/>
                  <a:pt x="30233" y="7744"/>
                  <a:pt x="30160" y="7752"/>
                </a:cubicBezTo>
                <a:cubicBezTo>
                  <a:pt x="30116" y="7756"/>
                  <a:pt x="30108" y="7771"/>
                  <a:pt x="30072" y="7773"/>
                </a:cubicBezTo>
                <a:cubicBezTo>
                  <a:pt x="29999" y="7777"/>
                  <a:pt x="29935" y="7752"/>
                  <a:pt x="29867" y="7773"/>
                </a:cubicBezTo>
                <a:cubicBezTo>
                  <a:pt x="29835" y="7768"/>
                  <a:pt x="29847" y="7730"/>
                  <a:pt x="29808" y="7729"/>
                </a:cubicBezTo>
                <a:cubicBezTo>
                  <a:pt x="29821" y="7687"/>
                  <a:pt x="29892" y="7765"/>
                  <a:pt x="29867" y="7663"/>
                </a:cubicBezTo>
                <a:cubicBezTo>
                  <a:pt x="29816" y="7629"/>
                  <a:pt x="29711" y="7634"/>
                  <a:pt x="29633" y="7620"/>
                </a:cubicBezTo>
                <a:cubicBezTo>
                  <a:pt x="29599" y="7624"/>
                  <a:pt x="29615" y="7641"/>
                  <a:pt x="29633" y="7641"/>
                </a:cubicBezTo>
                <a:cubicBezTo>
                  <a:pt x="29573" y="7703"/>
                  <a:pt x="29521" y="7625"/>
                  <a:pt x="29456" y="7620"/>
                </a:cubicBezTo>
                <a:cubicBezTo>
                  <a:pt x="29391" y="7614"/>
                  <a:pt x="29383" y="7638"/>
                  <a:pt x="29339" y="7641"/>
                </a:cubicBezTo>
                <a:cubicBezTo>
                  <a:pt x="29291" y="7645"/>
                  <a:pt x="29289" y="7621"/>
                  <a:pt x="29251" y="7620"/>
                </a:cubicBezTo>
                <a:cubicBezTo>
                  <a:pt x="29289" y="7621"/>
                  <a:pt x="29076" y="7641"/>
                  <a:pt x="29075" y="7641"/>
                </a:cubicBezTo>
                <a:cubicBezTo>
                  <a:pt x="29036" y="7677"/>
                  <a:pt x="29024" y="7634"/>
                  <a:pt x="28929" y="7641"/>
                </a:cubicBezTo>
                <a:cubicBezTo>
                  <a:pt x="28872" y="7646"/>
                  <a:pt x="28824" y="7657"/>
                  <a:pt x="28782" y="7685"/>
                </a:cubicBezTo>
                <a:cubicBezTo>
                  <a:pt x="28752" y="7677"/>
                  <a:pt x="28762" y="7647"/>
                  <a:pt x="28724" y="7641"/>
                </a:cubicBezTo>
                <a:cubicBezTo>
                  <a:pt x="28708" y="7639"/>
                  <a:pt x="28708" y="7699"/>
                  <a:pt x="28695" y="7685"/>
                </a:cubicBezTo>
                <a:cubicBezTo>
                  <a:pt x="28681" y="7672"/>
                  <a:pt x="28671" y="7660"/>
                  <a:pt x="28665" y="7641"/>
                </a:cubicBezTo>
                <a:cubicBezTo>
                  <a:pt x="28562" y="7630"/>
                  <a:pt x="28593" y="7719"/>
                  <a:pt x="28489" y="7707"/>
                </a:cubicBezTo>
                <a:cubicBezTo>
                  <a:pt x="28455" y="7630"/>
                  <a:pt x="28159" y="7659"/>
                  <a:pt x="28079" y="7685"/>
                </a:cubicBezTo>
                <a:cubicBezTo>
                  <a:pt x="28063" y="7710"/>
                  <a:pt x="28136" y="7700"/>
                  <a:pt x="28138" y="7707"/>
                </a:cubicBezTo>
                <a:cubicBezTo>
                  <a:pt x="28152" y="7772"/>
                  <a:pt x="28014" y="7687"/>
                  <a:pt x="27991" y="7752"/>
                </a:cubicBezTo>
                <a:cubicBezTo>
                  <a:pt x="27880" y="7696"/>
                  <a:pt x="27734" y="7648"/>
                  <a:pt x="27581" y="7685"/>
                </a:cubicBezTo>
                <a:cubicBezTo>
                  <a:pt x="27552" y="7685"/>
                  <a:pt x="27558" y="7713"/>
                  <a:pt x="27552" y="7729"/>
                </a:cubicBezTo>
                <a:cubicBezTo>
                  <a:pt x="27510" y="7727"/>
                  <a:pt x="27468" y="7726"/>
                  <a:pt x="27463" y="7752"/>
                </a:cubicBezTo>
                <a:cubicBezTo>
                  <a:pt x="27412" y="7756"/>
                  <a:pt x="27479" y="7713"/>
                  <a:pt x="27463" y="7707"/>
                </a:cubicBezTo>
                <a:cubicBezTo>
                  <a:pt x="27445" y="7701"/>
                  <a:pt x="27312" y="7789"/>
                  <a:pt x="27316" y="7685"/>
                </a:cubicBezTo>
                <a:cubicBezTo>
                  <a:pt x="27186" y="7717"/>
                  <a:pt x="27135" y="7678"/>
                  <a:pt x="27024" y="7707"/>
                </a:cubicBezTo>
                <a:cubicBezTo>
                  <a:pt x="27015" y="7672"/>
                  <a:pt x="27051" y="7669"/>
                  <a:pt x="27053" y="7641"/>
                </a:cubicBezTo>
                <a:cubicBezTo>
                  <a:pt x="26992" y="7620"/>
                  <a:pt x="27013" y="7677"/>
                  <a:pt x="26995" y="7685"/>
                </a:cubicBezTo>
                <a:cubicBezTo>
                  <a:pt x="26961" y="7701"/>
                  <a:pt x="26870" y="7671"/>
                  <a:pt x="26877" y="7729"/>
                </a:cubicBezTo>
                <a:cubicBezTo>
                  <a:pt x="26822" y="7723"/>
                  <a:pt x="26792" y="7708"/>
                  <a:pt x="26730" y="7707"/>
                </a:cubicBezTo>
                <a:cubicBezTo>
                  <a:pt x="26668" y="7707"/>
                  <a:pt x="26654" y="7752"/>
                  <a:pt x="26555" y="7729"/>
                </a:cubicBezTo>
                <a:cubicBezTo>
                  <a:pt x="26493" y="7715"/>
                  <a:pt x="26519" y="7719"/>
                  <a:pt x="26438" y="7729"/>
                </a:cubicBezTo>
                <a:cubicBezTo>
                  <a:pt x="26379" y="7737"/>
                  <a:pt x="26346" y="7725"/>
                  <a:pt x="26350" y="7685"/>
                </a:cubicBezTo>
                <a:cubicBezTo>
                  <a:pt x="26321" y="7685"/>
                  <a:pt x="26327" y="7713"/>
                  <a:pt x="26320" y="7729"/>
                </a:cubicBezTo>
                <a:cubicBezTo>
                  <a:pt x="26213" y="7744"/>
                  <a:pt x="26164" y="7715"/>
                  <a:pt x="26116" y="7685"/>
                </a:cubicBezTo>
                <a:cubicBezTo>
                  <a:pt x="26014" y="7723"/>
                  <a:pt x="25822" y="7692"/>
                  <a:pt x="25646" y="7707"/>
                </a:cubicBezTo>
                <a:cubicBezTo>
                  <a:pt x="25602" y="7711"/>
                  <a:pt x="25593" y="7729"/>
                  <a:pt x="25559" y="7729"/>
                </a:cubicBezTo>
                <a:cubicBezTo>
                  <a:pt x="25559" y="7729"/>
                  <a:pt x="25340" y="7665"/>
                  <a:pt x="25294" y="7707"/>
                </a:cubicBezTo>
                <a:cubicBezTo>
                  <a:pt x="25254" y="7744"/>
                  <a:pt x="25218" y="7683"/>
                  <a:pt x="25148" y="7729"/>
                </a:cubicBezTo>
                <a:cubicBezTo>
                  <a:pt x="25087" y="7717"/>
                  <a:pt x="25086" y="7695"/>
                  <a:pt x="25119" y="7663"/>
                </a:cubicBezTo>
                <a:cubicBezTo>
                  <a:pt x="25046" y="7660"/>
                  <a:pt x="24976" y="7659"/>
                  <a:pt x="24973" y="7707"/>
                </a:cubicBezTo>
                <a:cubicBezTo>
                  <a:pt x="24954" y="7695"/>
                  <a:pt x="24833" y="7656"/>
                  <a:pt x="24825" y="7707"/>
                </a:cubicBezTo>
                <a:cubicBezTo>
                  <a:pt x="24797" y="7707"/>
                  <a:pt x="24803" y="7680"/>
                  <a:pt x="24796" y="7663"/>
                </a:cubicBezTo>
                <a:cubicBezTo>
                  <a:pt x="24551" y="7745"/>
                  <a:pt x="24273" y="7664"/>
                  <a:pt x="24064" y="7707"/>
                </a:cubicBezTo>
                <a:cubicBezTo>
                  <a:pt x="24064" y="7685"/>
                  <a:pt x="24064" y="7663"/>
                  <a:pt x="24064" y="7641"/>
                </a:cubicBezTo>
                <a:cubicBezTo>
                  <a:pt x="24005" y="7624"/>
                  <a:pt x="23999" y="7679"/>
                  <a:pt x="23975" y="7685"/>
                </a:cubicBezTo>
                <a:cubicBezTo>
                  <a:pt x="23940" y="7696"/>
                  <a:pt x="23834" y="7654"/>
                  <a:pt x="23858" y="7729"/>
                </a:cubicBezTo>
                <a:cubicBezTo>
                  <a:pt x="23775" y="7702"/>
                  <a:pt x="23678" y="7702"/>
                  <a:pt x="23594" y="7729"/>
                </a:cubicBezTo>
                <a:cubicBezTo>
                  <a:pt x="23597" y="7669"/>
                  <a:pt x="23546" y="7685"/>
                  <a:pt x="23594" y="7641"/>
                </a:cubicBezTo>
                <a:cubicBezTo>
                  <a:pt x="23458" y="7622"/>
                  <a:pt x="23614" y="7714"/>
                  <a:pt x="23536" y="7707"/>
                </a:cubicBezTo>
                <a:cubicBezTo>
                  <a:pt x="23457" y="7723"/>
                  <a:pt x="23479" y="7662"/>
                  <a:pt x="23448" y="7641"/>
                </a:cubicBezTo>
                <a:cubicBezTo>
                  <a:pt x="23376" y="7644"/>
                  <a:pt x="23307" y="7645"/>
                  <a:pt x="23272" y="7620"/>
                </a:cubicBezTo>
                <a:cubicBezTo>
                  <a:pt x="23221" y="7661"/>
                  <a:pt x="23181" y="7590"/>
                  <a:pt x="23155" y="7663"/>
                </a:cubicBezTo>
                <a:cubicBezTo>
                  <a:pt x="23119" y="7644"/>
                  <a:pt x="22852" y="7621"/>
                  <a:pt x="22921" y="7663"/>
                </a:cubicBezTo>
                <a:cubicBezTo>
                  <a:pt x="22899" y="7702"/>
                  <a:pt x="22867" y="7666"/>
                  <a:pt x="22833" y="7663"/>
                </a:cubicBezTo>
                <a:cubicBezTo>
                  <a:pt x="22850" y="7643"/>
                  <a:pt x="22868" y="7624"/>
                  <a:pt x="22833" y="7620"/>
                </a:cubicBezTo>
                <a:cubicBezTo>
                  <a:pt x="22728" y="7622"/>
                  <a:pt x="22895" y="7692"/>
                  <a:pt x="22803" y="7685"/>
                </a:cubicBezTo>
                <a:cubicBezTo>
                  <a:pt x="22753" y="7693"/>
                  <a:pt x="22748" y="7668"/>
                  <a:pt x="22744" y="7641"/>
                </a:cubicBezTo>
                <a:cubicBezTo>
                  <a:pt x="22696" y="7641"/>
                  <a:pt x="22647" y="7641"/>
                  <a:pt x="22598" y="7641"/>
                </a:cubicBezTo>
                <a:cubicBezTo>
                  <a:pt x="22568" y="7656"/>
                  <a:pt x="22567" y="7692"/>
                  <a:pt x="22510" y="7685"/>
                </a:cubicBezTo>
                <a:cubicBezTo>
                  <a:pt x="22545" y="7657"/>
                  <a:pt x="22521" y="7651"/>
                  <a:pt x="22510" y="7620"/>
                </a:cubicBezTo>
                <a:cubicBezTo>
                  <a:pt x="22433" y="7600"/>
                  <a:pt x="22414" y="7667"/>
                  <a:pt x="22363" y="7620"/>
                </a:cubicBezTo>
                <a:cubicBezTo>
                  <a:pt x="22392" y="7647"/>
                  <a:pt x="22240" y="7623"/>
                  <a:pt x="22276" y="7620"/>
                </a:cubicBezTo>
                <a:cubicBezTo>
                  <a:pt x="22217" y="7625"/>
                  <a:pt x="22184" y="7660"/>
                  <a:pt x="22129" y="7663"/>
                </a:cubicBezTo>
                <a:cubicBezTo>
                  <a:pt x="22062" y="7668"/>
                  <a:pt x="21980" y="7625"/>
                  <a:pt x="21894" y="7663"/>
                </a:cubicBezTo>
                <a:cubicBezTo>
                  <a:pt x="21816" y="7678"/>
                  <a:pt x="21837" y="7618"/>
                  <a:pt x="21806" y="7597"/>
                </a:cubicBezTo>
                <a:cubicBezTo>
                  <a:pt x="21772" y="7601"/>
                  <a:pt x="21782" y="7638"/>
                  <a:pt x="21778" y="7663"/>
                </a:cubicBezTo>
                <a:cubicBezTo>
                  <a:pt x="21695" y="7645"/>
                  <a:pt x="21701" y="7695"/>
                  <a:pt x="21631" y="7685"/>
                </a:cubicBezTo>
                <a:cubicBezTo>
                  <a:pt x="21670" y="7540"/>
                  <a:pt x="21461" y="7710"/>
                  <a:pt x="21513" y="7575"/>
                </a:cubicBezTo>
                <a:cubicBezTo>
                  <a:pt x="21466" y="7621"/>
                  <a:pt x="21366" y="7627"/>
                  <a:pt x="21250" y="7620"/>
                </a:cubicBezTo>
                <a:cubicBezTo>
                  <a:pt x="21157" y="7648"/>
                  <a:pt x="21313" y="7725"/>
                  <a:pt x="21192" y="7729"/>
                </a:cubicBezTo>
                <a:cubicBezTo>
                  <a:pt x="21123" y="7714"/>
                  <a:pt x="21219" y="7713"/>
                  <a:pt x="21220" y="7707"/>
                </a:cubicBezTo>
                <a:cubicBezTo>
                  <a:pt x="21226" y="7692"/>
                  <a:pt x="21182" y="7684"/>
                  <a:pt x="21192" y="7663"/>
                </a:cubicBezTo>
                <a:cubicBezTo>
                  <a:pt x="21166" y="7668"/>
                  <a:pt x="21163" y="7655"/>
                  <a:pt x="21162" y="7641"/>
                </a:cubicBezTo>
                <a:cubicBezTo>
                  <a:pt x="21073" y="7656"/>
                  <a:pt x="20909" y="7614"/>
                  <a:pt x="20869" y="7663"/>
                </a:cubicBezTo>
                <a:cubicBezTo>
                  <a:pt x="20833" y="7671"/>
                  <a:pt x="20855" y="7627"/>
                  <a:pt x="20840" y="7620"/>
                </a:cubicBezTo>
                <a:cubicBezTo>
                  <a:pt x="20833" y="7617"/>
                  <a:pt x="20783" y="7624"/>
                  <a:pt x="20781" y="7620"/>
                </a:cubicBezTo>
                <a:cubicBezTo>
                  <a:pt x="20774" y="7605"/>
                  <a:pt x="20820" y="7596"/>
                  <a:pt x="20810" y="7575"/>
                </a:cubicBezTo>
                <a:cubicBezTo>
                  <a:pt x="20719" y="7576"/>
                  <a:pt x="20619" y="7627"/>
                  <a:pt x="20546" y="7575"/>
                </a:cubicBezTo>
                <a:cubicBezTo>
                  <a:pt x="20485" y="7595"/>
                  <a:pt x="20459" y="7642"/>
                  <a:pt x="20370" y="7641"/>
                </a:cubicBezTo>
                <a:cubicBezTo>
                  <a:pt x="20348" y="7622"/>
                  <a:pt x="20339" y="7591"/>
                  <a:pt x="20341" y="7554"/>
                </a:cubicBezTo>
                <a:cubicBezTo>
                  <a:pt x="20227" y="7564"/>
                  <a:pt x="20028" y="7599"/>
                  <a:pt x="19960" y="7575"/>
                </a:cubicBezTo>
                <a:cubicBezTo>
                  <a:pt x="19927" y="7579"/>
                  <a:pt x="19944" y="7597"/>
                  <a:pt x="19960" y="7597"/>
                </a:cubicBezTo>
                <a:cubicBezTo>
                  <a:pt x="19965" y="7645"/>
                  <a:pt x="19856" y="7608"/>
                  <a:pt x="19814" y="7620"/>
                </a:cubicBezTo>
                <a:cubicBezTo>
                  <a:pt x="19814" y="7602"/>
                  <a:pt x="19850" y="7596"/>
                  <a:pt x="19843" y="7575"/>
                </a:cubicBezTo>
                <a:cubicBezTo>
                  <a:pt x="19844" y="7579"/>
                  <a:pt x="19763" y="7510"/>
                  <a:pt x="19755" y="7509"/>
                </a:cubicBezTo>
                <a:cubicBezTo>
                  <a:pt x="19735" y="7507"/>
                  <a:pt x="19705" y="7543"/>
                  <a:pt x="19667" y="7531"/>
                </a:cubicBezTo>
                <a:cubicBezTo>
                  <a:pt x="19665" y="7563"/>
                  <a:pt x="19662" y="7594"/>
                  <a:pt x="19696" y="7597"/>
                </a:cubicBezTo>
                <a:cubicBezTo>
                  <a:pt x="19686" y="7629"/>
                  <a:pt x="19645" y="7599"/>
                  <a:pt x="19638" y="7575"/>
                </a:cubicBezTo>
                <a:cubicBezTo>
                  <a:pt x="19596" y="7578"/>
                  <a:pt x="19555" y="7579"/>
                  <a:pt x="19550" y="7554"/>
                </a:cubicBezTo>
                <a:cubicBezTo>
                  <a:pt x="19491" y="7554"/>
                  <a:pt x="19433" y="7554"/>
                  <a:pt x="19374" y="7554"/>
                </a:cubicBezTo>
                <a:cubicBezTo>
                  <a:pt x="19322" y="7573"/>
                  <a:pt x="19337" y="7642"/>
                  <a:pt x="19227" y="7620"/>
                </a:cubicBezTo>
                <a:cubicBezTo>
                  <a:pt x="19207" y="7560"/>
                  <a:pt x="19288" y="7576"/>
                  <a:pt x="19315" y="7554"/>
                </a:cubicBezTo>
                <a:cubicBezTo>
                  <a:pt x="19311" y="7525"/>
                  <a:pt x="19261" y="7537"/>
                  <a:pt x="19227" y="7531"/>
                </a:cubicBezTo>
                <a:cubicBezTo>
                  <a:pt x="19144" y="7518"/>
                  <a:pt x="19163" y="7517"/>
                  <a:pt x="19081" y="7531"/>
                </a:cubicBezTo>
                <a:cubicBezTo>
                  <a:pt x="19007" y="7545"/>
                  <a:pt x="18935" y="7515"/>
                  <a:pt x="18876" y="7509"/>
                </a:cubicBezTo>
                <a:cubicBezTo>
                  <a:pt x="18852" y="7507"/>
                  <a:pt x="18821" y="7548"/>
                  <a:pt x="18817" y="7509"/>
                </a:cubicBezTo>
                <a:cubicBezTo>
                  <a:pt x="18759" y="7525"/>
                  <a:pt x="18739" y="7568"/>
                  <a:pt x="18729" y="7620"/>
                </a:cubicBezTo>
                <a:cubicBezTo>
                  <a:pt x="18632" y="7597"/>
                  <a:pt x="18643" y="7581"/>
                  <a:pt x="18700" y="7531"/>
                </a:cubicBezTo>
                <a:cubicBezTo>
                  <a:pt x="18634" y="7554"/>
                  <a:pt x="18547" y="7512"/>
                  <a:pt x="18495" y="7509"/>
                </a:cubicBezTo>
                <a:cubicBezTo>
                  <a:pt x="18419" y="7506"/>
                  <a:pt x="18431" y="7550"/>
                  <a:pt x="18377" y="7509"/>
                </a:cubicBezTo>
                <a:cubicBezTo>
                  <a:pt x="18366" y="7501"/>
                  <a:pt x="18257" y="7518"/>
                  <a:pt x="18201" y="7509"/>
                </a:cubicBezTo>
                <a:cubicBezTo>
                  <a:pt x="18199" y="7509"/>
                  <a:pt x="18204" y="7488"/>
                  <a:pt x="18201" y="7488"/>
                </a:cubicBezTo>
                <a:cubicBezTo>
                  <a:pt x="18179" y="7483"/>
                  <a:pt x="18099" y="7499"/>
                  <a:pt x="18084" y="7488"/>
                </a:cubicBezTo>
                <a:cubicBezTo>
                  <a:pt x="18083" y="7486"/>
                  <a:pt x="18042" y="7450"/>
                  <a:pt x="18026" y="7465"/>
                </a:cubicBezTo>
                <a:cubicBezTo>
                  <a:pt x="17994" y="7494"/>
                  <a:pt x="18013" y="7461"/>
                  <a:pt x="17967" y="7465"/>
                </a:cubicBezTo>
                <a:cubicBezTo>
                  <a:pt x="17940" y="7468"/>
                  <a:pt x="17923" y="7491"/>
                  <a:pt x="17879" y="7488"/>
                </a:cubicBezTo>
                <a:cubicBezTo>
                  <a:pt x="17818" y="7482"/>
                  <a:pt x="17792" y="7443"/>
                  <a:pt x="17733" y="7443"/>
                </a:cubicBezTo>
                <a:cubicBezTo>
                  <a:pt x="17670" y="7449"/>
                  <a:pt x="17790" y="7509"/>
                  <a:pt x="17645" y="7488"/>
                </a:cubicBezTo>
                <a:cubicBezTo>
                  <a:pt x="17620" y="7483"/>
                  <a:pt x="17616" y="7467"/>
                  <a:pt x="17586" y="7465"/>
                </a:cubicBezTo>
                <a:cubicBezTo>
                  <a:pt x="17528" y="7461"/>
                  <a:pt x="17459" y="7470"/>
                  <a:pt x="17381" y="7465"/>
                </a:cubicBezTo>
                <a:cubicBezTo>
                  <a:pt x="17288" y="7459"/>
                  <a:pt x="17198" y="7434"/>
                  <a:pt x="17117" y="7443"/>
                </a:cubicBezTo>
                <a:cubicBezTo>
                  <a:pt x="17053" y="7450"/>
                  <a:pt x="17034" y="7504"/>
                  <a:pt x="16941" y="7488"/>
                </a:cubicBezTo>
                <a:cubicBezTo>
                  <a:pt x="16904" y="7480"/>
                  <a:pt x="16894" y="7444"/>
                  <a:pt x="16853" y="7443"/>
                </a:cubicBezTo>
                <a:cubicBezTo>
                  <a:pt x="16829" y="7443"/>
                  <a:pt x="16807" y="7471"/>
                  <a:pt x="16765" y="7465"/>
                </a:cubicBezTo>
                <a:cubicBezTo>
                  <a:pt x="16697" y="7456"/>
                  <a:pt x="16804" y="7429"/>
                  <a:pt x="16824" y="7443"/>
                </a:cubicBezTo>
                <a:cubicBezTo>
                  <a:pt x="16745" y="7386"/>
                  <a:pt x="16443" y="7456"/>
                  <a:pt x="16384" y="7399"/>
                </a:cubicBezTo>
                <a:cubicBezTo>
                  <a:pt x="16350" y="7402"/>
                  <a:pt x="16360" y="7440"/>
                  <a:pt x="16355" y="7465"/>
                </a:cubicBezTo>
                <a:cubicBezTo>
                  <a:pt x="16372" y="7449"/>
                  <a:pt x="16181" y="7423"/>
                  <a:pt x="16238" y="7443"/>
                </a:cubicBezTo>
                <a:cubicBezTo>
                  <a:pt x="16206" y="7432"/>
                  <a:pt x="16209" y="7390"/>
                  <a:pt x="16150" y="7399"/>
                </a:cubicBezTo>
                <a:cubicBezTo>
                  <a:pt x="16116" y="7404"/>
                  <a:pt x="16134" y="7422"/>
                  <a:pt x="16150" y="7422"/>
                </a:cubicBezTo>
                <a:cubicBezTo>
                  <a:pt x="16088" y="7501"/>
                  <a:pt x="16099" y="7345"/>
                  <a:pt x="16004" y="7377"/>
                </a:cubicBezTo>
                <a:cubicBezTo>
                  <a:pt x="15921" y="7410"/>
                  <a:pt x="15955" y="7470"/>
                  <a:pt x="16032" y="7488"/>
                </a:cubicBezTo>
                <a:cubicBezTo>
                  <a:pt x="16008" y="7520"/>
                  <a:pt x="15938" y="7519"/>
                  <a:pt x="15886" y="7531"/>
                </a:cubicBezTo>
                <a:cubicBezTo>
                  <a:pt x="15894" y="7481"/>
                  <a:pt x="15879" y="7449"/>
                  <a:pt x="15827" y="7443"/>
                </a:cubicBezTo>
                <a:cubicBezTo>
                  <a:pt x="15782" y="7455"/>
                  <a:pt x="15826" y="7466"/>
                  <a:pt x="15857" y="7465"/>
                </a:cubicBezTo>
                <a:cubicBezTo>
                  <a:pt x="15826" y="7539"/>
                  <a:pt x="15767" y="7467"/>
                  <a:pt x="15681" y="7509"/>
                </a:cubicBezTo>
                <a:cubicBezTo>
                  <a:pt x="15684" y="7564"/>
                  <a:pt x="15736" y="7578"/>
                  <a:pt x="15681" y="7620"/>
                </a:cubicBezTo>
                <a:cubicBezTo>
                  <a:pt x="15585" y="7569"/>
                  <a:pt x="15684" y="7474"/>
                  <a:pt x="15622" y="7422"/>
                </a:cubicBezTo>
                <a:cubicBezTo>
                  <a:pt x="15616" y="7389"/>
                  <a:pt x="15534" y="7413"/>
                  <a:pt x="15534" y="7377"/>
                </a:cubicBezTo>
                <a:cubicBezTo>
                  <a:pt x="15534" y="7306"/>
                  <a:pt x="15495" y="7417"/>
                  <a:pt x="15417" y="7399"/>
                </a:cubicBezTo>
                <a:cubicBezTo>
                  <a:pt x="15544" y="7306"/>
                  <a:pt x="15223" y="7333"/>
                  <a:pt x="15182" y="7311"/>
                </a:cubicBezTo>
                <a:cubicBezTo>
                  <a:pt x="15156" y="7335"/>
                  <a:pt x="15074" y="7318"/>
                  <a:pt x="15095" y="7377"/>
                </a:cubicBezTo>
                <a:cubicBezTo>
                  <a:pt x="15033" y="7396"/>
                  <a:pt x="15056" y="7346"/>
                  <a:pt x="15036" y="7333"/>
                </a:cubicBezTo>
                <a:cubicBezTo>
                  <a:pt x="15019" y="7322"/>
                  <a:pt x="14971" y="7340"/>
                  <a:pt x="14978" y="7311"/>
                </a:cubicBezTo>
                <a:cubicBezTo>
                  <a:pt x="14949" y="7323"/>
                  <a:pt x="14953" y="7347"/>
                  <a:pt x="14919" y="7355"/>
                </a:cubicBezTo>
                <a:cubicBezTo>
                  <a:pt x="14844" y="7374"/>
                  <a:pt x="14783" y="7319"/>
                  <a:pt x="14714" y="7311"/>
                </a:cubicBezTo>
                <a:cubicBezTo>
                  <a:pt x="14652" y="7317"/>
                  <a:pt x="14770" y="7376"/>
                  <a:pt x="14626" y="7355"/>
                </a:cubicBezTo>
                <a:cubicBezTo>
                  <a:pt x="14601" y="7351"/>
                  <a:pt x="14598" y="7335"/>
                  <a:pt x="14568" y="7333"/>
                </a:cubicBezTo>
                <a:cubicBezTo>
                  <a:pt x="14515" y="7330"/>
                  <a:pt x="14506" y="7359"/>
                  <a:pt x="14450" y="7355"/>
                </a:cubicBezTo>
                <a:cubicBezTo>
                  <a:pt x="14452" y="7356"/>
                  <a:pt x="14440" y="7334"/>
                  <a:pt x="14421" y="7333"/>
                </a:cubicBezTo>
                <a:cubicBezTo>
                  <a:pt x="14409" y="7333"/>
                  <a:pt x="14339" y="7339"/>
                  <a:pt x="14333" y="7333"/>
                </a:cubicBezTo>
                <a:cubicBezTo>
                  <a:pt x="14300" y="7304"/>
                  <a:pt x="14300" y="7321"/>
                  <a:pt x="14215" y="7333"/>
                </a:cubicBezTo>
                <a:cubicBezTo>
                  <a:pt x="14224" y="7282"/>
                  <a:pt x="14130" y="7309"/>
                  <a:pt x="14127" y="7267"/>
                </a:cubicBezTo>
                <a:cubicBezTo>
                  <a:pt x="14099" y="7267"/>
                  <a:pt x="14105" y="7294"/>
                  <a:pt x="14098" y="7311"/>
                </a:cubicBezTo>
                <a:cubicBezTo>
                  <a:pt x="14057" y="7309"/>
                  <a:pt x="14015" y="7308"/>
                  <a:pt x="14010" y="7333"/>
                </a:cubicBezTo>
                <a:cubicBezTo>
                  <a:pt x="14016" y="7400"/>
                  <a:pt x="14176" y="7319"/>
                  <a:pt x="14215" y="7355"/>
                </a:cubicBezTo>
                <a:cubicBezTo>
                  <a:pt x="14246" y="7383"/>
                  <a:pt x="14271" y="7359"/>
                  <a:pt x="14362" y="7355"/>
                </a:cubicBezTo>
                <a:cubicBezTo>
                  <a:pt x="14407" y="7455"/>
                  <a:pt x="14171" y="7344"/>
                  <a:pt x="14215" y="7443"/>
                </a:cubicBezTo>
                <a:cubicBezTo>
                  <a:pt x="14142" y="7446"/>
                  <a:pt x="14125" y="7408"/>
                  <a:pt x="14069" y="7399"/>
                </a:cubicBezTo>
                <a:cubicBezTo>
                  <a:pt x="14034" y="7382"/>
                  <a:pt x="14018" y="7420"/>
                  <a:pt x="14010" y="7422"/>
                </a:cubicBezTo>
                <a:cubicBezTo>
                  <a:pt x="13987" y="7422"/>
                  <a:pt x="13980" y="7395"/>
                  <a:pt x="13952" y="7399"/>
                </a:cubicBezTo>
                <a:cubicBezTo>
                  <a:pt x="13919" y="7404"/>
                  <a:pt x="13934" y="7422"/>
                  <a:pt x="13952" y="7422"/>
                </a:cubicBezTo>
                <a:cubicBezTo>
                  <a:pt x="13958" y="7420"/>
                  <a:pt x="13937" y="7458"/>
                  <a:pt x="13922" y="7443"/>
                </a:cubicBezTo>
                <a:cubicBezTo>
                  <a:pt x="13920" y="7441"/>
                  <a:pt x="13893" y="7399"/>
                  <a:pt x="13893" y="7399"/>
                </a:cubicBezTo>
                <a:cubicBezTo>
                  <a:pt x="13819" y="7388"/>
                  <a:pt x="13797" y="7437"/>
                  <a:pt x="13747" y="7399"/>
                </a:cubicBezTo>
                <a:cubicBezTo>
                  <a:pt x="13698" y="7362"/>
                  <a:pt x="13449" y="7431"/>
                  <a:pt x="13365" y="7422"/>
                </a:cubicBezTo>
                <a:cubicBezTo>
                  <a:pt x="13366" y="7399"/>
                  <a:pt x="13401" y="7404"/>
                  <a:pt x="13423" y="7399"/>
                </a:cubicBezTo>
                <a:cubicBezTo>
                  <a:pt x="13392" y="7335"/>
                  <a:pt x="13163" y="7420"/>
                  <a:pt x="13131" y="7355"/>
                </a:cubicBezTo>
                <a:cubicBezTo>
                  <a:pt x="13104" y="7371"/>
                  <a:pt x="13086" y="7395"/>
                  <a:pt x="13073" y="7422"/>
                </a:cubicBezTo>
                <a:cubicBezTo>
                  <a:pt x="13071" y="7464"/>
                  <a:pt x="13141" y="7425"/>
                  <a:pt x="13131" y="7422"/>
                </a:cubicBezTo>
                <a:cubicBezTo>
                  <a:pt x="13176" y="7435"/>
                  <a:pt x="13133" y="7461"/>
                  <a:pt x="13160" y="7488"/>
                </a:cubicBezTo>
                <a:cubicBezTo>
                  <a:pt x="13171" y="7497"/>
                  <a:pt x="13231" y="7481"/>
                  <a:pt x="13219" y="7509"/>
                </a:cubicBezTo>
                <a:cubicBezTo>
                  <a:pt x="13289" y="7518"/>
                  <a:pt x="13283" y="7470"/>
                  <a:pt x="13365" y="7488"/>
                </a:cubicBezTo>
                <a:cubicBezTo>
                  <a:pt x="13403" y="7449"/>
                  <a:pt x="13462" y="7428"/>
                  <a:pt x="13541" y="7422"/>
                </a:cubicBezTo>
                <a:cubicBezTo>
                  <a:pt x="13687" y="7429"/>
                  <a:pt x="13691" y="7543"/>
                  <a:pt x="13893" y="7509"/>
                </a:cubicBezTo>
                <a:cubicBezTo>
                  <a:pt x="13893" y="7531"/>
                  <a:pt x="13893" y="7554"/>
                  <a:pt x="13893" y="7575"/>
                </a:cubicBezTo>
                <a:cubicBezTo>
                  <a:pt x="13962" y="7539"/>
                  <a:pt x="14063" y="7527"/>
                  <a:pt x="14157" y="7509"/>
                </a:cubicBezTo>
                <a:cubicBezTo>
                  <a:pt x="14162" y="7521"/>
                  <a:pt x="14113" y="7539"/>
                  <a:pt x="14127" y="7554"/>
                </a:cubicBezTo>
                <a:cubicBezTo>
                  <a:pt x="14154" y="7579"/>
                  <a:pt x="14223" y="7510"/>
                  <a:pt x="14215" y="7509"/>
                </a:cubicBezTo>
                <a:cubicBezTo>
                  <a:pt x="14270" y="7516"/>
                  <a:pt x="14195" y="7546"/>
                  <a:pt x="14215" y="7554"/>
                </a:cubicBezTo>
                <a:cubicBezTo>
                  <a:pt x="14304" y="7584"/>
                  <a:pt x="14494" y="7547"/>
                  <a:pt x="14655" y="7575"/>
                </a:cubicBezTo>
                <a:cubicBezTo>
                  <a:pt x="14685" y="7561"/>
                  <a:pt x="14685" y="7525"/>
                  <a:pt x="14743" y="7531"/>
                </a:cubicBezTo>
                <a:cubicBezTo>
                  <a:pt x="14728" y="7603"/>
                  <a:pt x="14889" y="7578"/>
                  <a:pt x="14802" y="7641"/>
                </a:cubicBezTo>
                <a:cubicBezTo>
                  <a:pt x="14860" y="7641"/>
                  <a:pt x="14919" y="7641"/>
                  <a:pt x="14978" y="7641"/>
                </a:cubicBezTo>
                <a:cubicBezTo>
                  <a:pt x="14937" y="7606"/>
                  <a:pt x="14953" y="7528"/>
                  <a:pt x="14889" y="7509"/>
                </a:cubicBezTo>
                <a:cubicBezTo>
                  <a:pt x="14934" y="7437"/>
                  <a:pt x="14961" y="7555"/>
                  <a:pt x="15036" y="7531"/>
                </a:cubicBezTo>
                <a:cubicBezTo>
                  <a:pt x="15029" y="7555"/>
                  <a:pt x="14978" y="7546"/>
                  <a:pt x="14978" y="7575"/>
                </a:cubicBezTo>
                <a:cubicBezTo>
                  <a:pt x="14984" y="7607"/>
                  <a:pt x="15065" y="7583"/>
                  <a:pt x="15065" y="7620"/>
                </a:cubicBezTo>
                <a:cubicBezTo>
                  <a:pt x="15113" y="7596"/>
                  <a:pt x="15149" y="7620"/>
                  <a:pt x="15182" y="7620"/>
                </a:cubicBezTo>
                <a:cubicBezTo>
                  <a:pt x="15209" y="7619"/>
                  <a:pt x="15235" y="7583"/>
                  <a:pt x="15241" y="7620"/>
                </a:cubicBezTo>
                <a:cubicBezTo>
                  <a:pt x="15275" y="7587"/>
                  <a:pt x="15363" y="7593"/>
                  <a:pt x="15358" y="7531"/>
                </a:cubicBezTo>
                <a:cubicBezTo>
                  <a:pt x="15409" y="7570"/>
                  <a:pt x="15354" y="7589"/>
                  <a:pt x="15388" y="7663"/>
                </a:cubicBezTo>
                <a:cubicBezTo>
                  <a:pt x="15404" y="7651"/>
                  <a:pt x="15426" y="7651"/>
                  <a:pt x="15446" y="7641"/>
                </a:cubicBezTo>
                <a:cubicBezTo>
                  <a:pt x="15449" y="7640"/>
                  <a:pt x="15484" y="7618"/>
                  <a:pt x="15476" y="7620"/>
                </a:cubicBezTo>
                <a:cubicBezTo>
                  <a:pt x="15520" y="7611"/>
                  <a:pt x="15519" y="7641"/>
                  <a:pt x="15534" y="7641"/>
                </a:cubicBezTo>
                <a:cubicBezTo>
                  <a:pt x="15557" y="7642"/>
                  <a:pt x="15564" y="7620"/>
                  <a:pt x="15593" y="7620"/>
                </a:cubicBezTo>
                <a:cubicBezTo>
                  <a:pt x="15640" y="7620"/>
                  <a:pt x="15719" y="7676"/>
                  <a:pt x="15769" y="7620"/>
                </a:cubicBezTo>
                <a:cubicBezTo>
                  <a:pt x="15821" y="7639"/>
                  <a:pt x="15844" y="7681"/>
                  <a:pt x="15944" y="7663"/>
                </a:cubicBezTo>
                <a:cubicBezTo>
                  <a:pt x="16027" y="7642"/>
                  <a:pt x="15902" y="7605"/>
                  <a:pt x="15974" y="7575"/>
                </a:cubicBezTo>
                <a:cubicBezTo>
                  <a:pt x="16073" y="7596"/>
                  <a:pt x="15989" y="7617"/>
                  <a:pt x="16004" y="7685"/>
                </a:cubicBezTo>
                <a:cubicBezTo>
                  <a:pt x="16142" y="7680"/>
                  <a:pt x="16196" y="7677"/>
                  <a:pt x="16267" y="7663"/>
                </a:cubicBezTo>
                <a:cubicBezTo>
                  <a:pt x="16281" y="7594"/>
                  <a:pt x="16166" y="7605"/>
                  <a:pt x="16238" y="7554"/>
                </a:cubicBezTo>
                <a:cubicBezTo>
                  <a:pt x="16262" y="7565"/>
                  <a:pt x="16285" y="7576"/>
                  <a:pt x="16326" y="7575"/>
                </a:cubicBezTo>
                <a:cubicBezTo>
                  <a:pt x="16347" y="7642"/>
                  <a:pt x="16275" y="7641"/>
                  <a:pt x="16296" y="7707"/>
                </a:cubicBezTo>
                <a:cubicBezTo>
                  <a:pt x="16303" y="7739"/>
                  <a:pt x="16384" y="7715"/>
                  <a:pt x="16384" y="7752"/>
                </a:cubicBezTo>
                <a:cubicBezTo>
                  <a:pt x="16424" y="7745"/>
                  <a:pt x="16409" y="7696"/>
                  <a:pt x="16414" y="7663"/>
                </a:cubicBezTo>
                <a:cubicBezTo>
                  <a:pt x="16442" y="7664"/>
                  <a:pt x="16437" y="7690"/>
                  <a:pt x="16443" y="7707"/>
                </a:cubicBezTo>
                <a:cubicBezTo>
                  <a:pt x="16493" y="7707"/>
                  <a:pt x="16519" y="7724"/>
                  <a:pt x="16531" y="7752"/>
                </a:cubicBezTo>
                <a:cubicBezTo>
                  <a:pt x="16621" y="7737"/>
                  <a:pt x="16587" y="7737"/>
                  <a:pt x="16678" y="7752"/>
                </a:cubicBezTo>
                <a:cubicBezTo>
                  <a:pt x="16658" y="7729"/>
                  <a:pt x="16610" y="7729"/>
                  <a:pt x="16619" y="7685"/>
                </a:cubicBezTo>
                <a:cubicBezTo>
                  <a:pt x="16669" y="7684"/>
                  <a:pt x="16695" y="7702"/>
                  <a:pt x="16707" y="7729"/>
                </a:cubicBezTo>
                <a:cubicBezTo>
                  <a:pt x="16762" y="7750"/>
                  <a:pt x="16805" y="7663"/>
                  <a:pt x="16824" y="7729"/>
                </a:cubicBezTo>
                <a:cubicBezTo>
                  <a:pt x="16848" y="7725"/>
                  <a:pt x="16853" y="7707"/>
                  <a:pt x="16882" y="7707"/>
                </a:cubicBezTo>
                <a:cubicBezTo>
                  <a:pt x="16888" y="7689"/>
                  <a:pt x="16871" y="7687"/>
                  <a:pt x="16853" y="7685"/>
                </a:cubicBezTo>
                <a:cubicBezTo>
                  <a:pt x="16866" y="7624"/>
                  <a:pt x="16945" y="7684"/>
                  <a:pt x="16912" y="7729"/>
                </a:cubicBezTo>
                <a:cubicBezTo>
                  <a:pt x="17065" y="7734"/>
                  <a:pt x="17205" y="7729"/>
                  <a:pt x="17323" y="7707"/>
                </a:cubicBezTo>
                <a:cubicBezTo>
                  <a:pt x="17351" y="7707"/>
                  <a:pt x="17345" y="7680"/>
                  <a:pt x="17352" y="7663"/>
                </a:cubicBezTo>
                <a:cubicBezTo>
                  <a:pt x="17425" y="7667"/>
                  <a:pt x="17360" y="7738"/>
                  <a:pt x="17352" y="7752"/>
                </a:cubicBezTo>
                <a:cubicBezTo>
                  <a:pt x="17479" y="7751"/>
                  <a:pt x="17623" y="7738"/>
                  <a:pt x="17674" y="7795"/>
                </a:cubicBezTo>
                <a:cubicBezTo>
                  <a:pt x="17733" y="7755"/>
                  <a:pt x="17682" y="7764"/>
                  <a:pt x="17791" y="7773"/>
                </a:cubicBezTo>
                <a:cubicBezTo>
                  <a:pt x="17894" y="7783"/>
                  <a:pt x="18020" y="7767"/>
                  <a:pt x="18114" y="7773"/>
                </a:cubicBezTo>
                <a:cubicBezTo>
                  <a:pt x="18119" y="7880"/>
                  <a:pt x="18010" y="7801"/>
                  <a:pt x="17967" y="7840"/>
                </a:cubicBezTo>
                <a:cubicBezTo>
                  <a:pt x="18028" y="7905"/>
                  <a:pt x="18121" y="7810"/>
                  <a:pt x="18231" y="7840"/>
                </a:cubicBezTo>
                <a:cubicBezTo>
                  <a:pt x="18218" y="7812"/>
                  <a:pt x="18193" y="7794"/>
                  <a:pt x="18143" y="7795"/>
                </a:cubicBezTo>
                <a:cubicBezTo>
                  <a:pt x="18150" y="7768"/>
                  <a:pt x="18201" y="7773"/>
                  <a:pt x="18201" y="7795"/>
                </a:cubicBezTo>
                <a:cubicBezTo>
                  <a:pt x="18251" y="7769"/>
                  <a:pt x="18397" y="7831"/>
                  <a:pt x="18436" y="7795"/>
                </a:cubicBezTo>
                <a:cubicBezTo>
                  <a:pt x="18466" y="7768"/>
                  <a:pt x="18450" y="7798"/>
                  <a:pt x="18495" y="7795"/>
                </a:cubicBezTo>
                <a:cubicBezTo>
                  <a:pt x="18491" y="7796"/>
                  <a:pt x="18506" y="7774"/>
                  <a:pt x="18523" y="7773"/>
                </a:cubicBezTo>
                <a:cubicBezTo>
                  <a:pt x="18530" y="7773"/>
                  <a:pt x="18574" y="7791"/>
                  <a:pt x="18583" y="7795"/>
                </a:cubicBezTo>
                <a:cubicBezTo>
                  <a:pt x="18582" y="7795"/>
                  <a:pt x="18625" y="7819"/>
                  <a:pt x="18612" y="7817"/>
                </a:cubicBezTo>
                <a:cubicBezTo>
                  <a:pt x="18656" y="7823"/>
                  <a:pt x="18655" y="7797"/>
                  <a:pt x="18670" y="7795"/>
                </a:cubicBezTo>
                <a:cubicBezTo>
                  <a:pt x="18687" y="7795"/>
                  <a:pt x="18708" y="7814"/>
                  <a:pt x="18729" y="7817"/>
                </a:cubicBezTo>
                <a:cubicBezTo>
                  <a:pt x="18766" y="7823"/>
                  <a:pt x="18809" y="7812"/>
                  <a:pt x="18846" y="7817"/>
                </a:cubicBezTo>
                <a:cubicBezTo>
                  <a:pt x="18887" y="7823"/>
                  <a:pt x="18901" y="7838"/>
                  <a:pt x="18935" y="7840"/>
                </a:cubicBezTo>
                <a:cubicBezTo>
                  <a:pt x="18982" y="7841"/>
                  <a:pt x="18985" y="7822"/>
                  <a:pt x="19022" y="7817"/>
                </a:cubicBezTo>
                <a:cubicBezTo>
                  <a:pt x="19115" y="7806"/>
                  <a:pt x="19210" y="7835"/>
                  <a:pt x="19315" y="7840"/>
                </a:cubicBezTo>
                <a:cubicBezTo>
                  <a:pt x="19344" y="7840"/>
                  <a:pt x="19338" y="7811"/>
                  <a:pt x="19345" y="7795"/>
                </a:cubicBezTo>
                <a:cubicBezTo>
                  <a:pt x="19377" y="7826"/>
                  <a:pt x="19445" y="7809"/>
                  <a:pt x="19491" y="7817"/>
                </a:cubicBezTo>
                <a:cubicBezTo>
                  <a:pt x="19493" y="7817"/>
                  <a:pt x="19489" y="7839"/>
                  <a:pt x="19491" y="7840"/>
                </a:cubicBezTo>
                <a:cubicBezTo>
                  <a:pt x="19561" y="7852"/>
                  <a:pt x="19594" y="7828"/>
                  <a:pt x="19638" y="7861"/>
                </a:cubicBezTo>
                <a:cubicBezTo>
                  <a:pt x="19636" y="7861"/>
                  <a:pt x="19800" y="7874"/>
                  <a:pt x="19814" y="7861"/>
                </a:cubicBezTo>
                <a:cubicBezTo>
                  <a:pt x="19834" y="7843"/>
                  <a:pt x="19835" y="7851"/>
                  <a:pt x="19872" y="7861"/>
                </a:cubicBezTo>
                <a:cubicBezTo>
                  <a:pt x="19922" y="7877"/>
                  <a:pt x="19948" y="7891"/>
                  <a:pt x="19990" y="7861"/>
                </a:cubicBezTo>
                <a:cubicBezTo>
                  <a:pt x="20044" y="7823"/>
                  <a:pt x="20052" y="7876"/>
                  <a:pt x="20165" y="7861"/>
                </a:cubicBezTo>
                <a:cubicBezTo>
                  <a:pt x="20160" y="7793"/>
                  <a:pt x="19973" y="7859"/>
                  <a:pt x="19990" y="7773"/>
                </a:cubicBezTo>
                <a:cubicBezTo>
                  <a:pt x="20059" y="7774"/>
                  <a:pt x="20057" y="7806"/>
                  <a:pt x="20165" y="7795"/>
                </a:cubicBezTo>
                <a:cubicBezTo>
                  <a:pt x="20224" y="7791"/>
                  <a:pt x="20263" y="7760"/>
                  <a:pt x="20312" y="7817"/>
                </a:cubicBezTo>
                <a:cubicBezTo>
                  <a:pt x="20473" y="7781"/>
                  <a:pt x="20586" y="7829"/>
                  <a:pt x="20840" y="7817"/>
                </a:cubicBezTo>
                <a:cubicBezTo>
                  <a:pt x="20915" y="7847"/>
                  <a:pt x="20695" y="7838"/>
                  <a:pt x="20663" y="7861"/>
                </a:cubicBezTo>
                <a:cubicBezTo>
                  <a:pt x="20706" y="7919"/>
                  <a:pt x="20825" y="7851"/>
                  <a:pt x="20898" y="7906"/>
                </a:cubicBezTo>
                <a:cubicBezTo>
                  <a:pt x="20943" y="7939"/>
                  <a:pt x="20933" y="7871"/>
                  <a:pt x="21045" y="7883"/>
                </a:cubicBezTo>
                <a:cubicBezTo>
                  <a:pt x="21023" y="7862"/>
                  <a:pt x="20991" y="7851"/>
                  <a:pt x="20957" y="7840"/>
                </a:cubicBezTo>
                <a:cubicBezTo>
                  <a:pt x="20964" y="7816"/>
                  <a:pt x="21031" y="7813"/>
                  <a:pt x="21074" y="7817"/>
                </a:cubicBezTo>
                <a:cubicBezTo>
                  <a:pt x="21107" y="7821"/>
                  <a:pt x="21142" y="7825"/>
                  <a:pt x="21162" y="7840"/>
                </a:cubicBezTo>
                <a:cubicBezTo>
                  <a:pt x="21163" y="7841"/>
                  <a:pt x="21160" y="7861"/>
                  <a:pt x="21162" y="7861"/>
                </a:cubicBezTo>
                <a:cubicBezTo>
                  <a:pt x="21171" y="7862"/>
                  <a:pt x="21226" y="7844"/>
                  <a:pt x="21250" y="7840"/>
                </a:cubicBezTo>
                <a:cubicBezTo>
                  <a:pt x="21260" y="7837"/>
                  <a:pt x="21303" y="7844"/>
                  <a:pt x="21308" y="7840"/>
                </a:cubicBezTo>
                <a:cubicBezTo>
                  <a:pt x="21356" y="7797"/>
                  <a:pt x="21310" y="7862"/>
                  <a:pt x="21426" y="7840"/>
                </a:cubicBezTo>
                <a:cubicBezTo>
                  <a:pt x="21453" y="7834"/>
                  <a:pt x="21449" y="7816"/>
                  <a:pt x="21455" y="7795"/>
                </a:cubicBezTo>
                <a:cubicBezTo>
                  <a:pt x="21499" y="7821"/>
                  <a:pt x="21579" y="7873"/>
                  <a:pt x="21601" y="7795"/>
                </a:cubicBezTo>
                <a:cubicBezTo>
                  <a:pt x="21630" y="7797"/>
                  <a:pt x="21624" y="7822"/>
                  <a:pt x="21631" y="7840"/>
                </a:cubicBezTo>
                <a:cubicBezTo>
                  <a:pt x="21684" y="7806"/>
                  <a:pt x="21871" y="7806"/>
                  <a:pt x="21923" y="7840"/>
                </a:cubicBezTo>
                <a:cubicBezTo>
                  <a:pt x="21883" y="7889"/>
                  <a:pt x="21720" y="7847"/>
                  <a:pt x="21631" y="7861"/>
                </a:cubicBezTo>
                <a:cubicBezTo>
                  <a:pt x="21670" y="7919"/>
                  <a:pt x="21854" y="7951"/>
                  <a:pt x="21894" y="7883"/>
                </a:cubicBezTo>
                <a:cubicBezTo>
                  <a:pt x="21929" y="7886"/>
                  <a:pt x="21920" y="7924"/>
                  <a:pt x="21923" y="7949"/>
                </a:cubicBezTo>
                <a:cubicBezTo>
                  <a:pt x="21993" y="7921"/>
                  <a:pt x="21978" y="7952"/>
                  <a:pt x="22071" y="7928"/>
                </a:cubicBezTo>
                <a:cubicBezTo>
                  <a:pt x="22106" y="7856"/>
                  <a:pt x="21976" y="7910"/>
                  <a:pt x="22012" y="7840"/>
                </a:cubicBezTo>
                <a:cubicBezTo>
                  <a:pt x="22061" y="7840"/>
                  <a:pt x="22109" y="7840"/>
                  <a:pt x="22158" y="7840"/>
                </a:cubicBezTo>
                <a:cubicBezTo>
                  <a:pt x="22161" y="7900"/>
                  <a:pt x="22109" y="7883"/>
                  <a:pt x="22158" y="7928"/>
                </a:cubicBezTo>
                <a:cubicBezTo>
                  <a:pt x="22241" y="7901"/>
                  <a:pt x="22361" y="7903"/>
                  <a:pt x="22481" y="7906"/>
                </a:cubicBezTo>
                <a:cubicBezTo>
                  <a:pt x="22509" y="7905"/>
                  <a:pt x="22504" y="7879"/>
                  <a:pt x="22510" y="7861"/>
                </a:cubicBezTo>
                <a:cubicBezTo>
                  <a:pt x="22569" y="7861"/>
                  <a:pt x="22627" y="7861"/>
                  <a:pt x="22686" y="7861"/>
                </a:cubicBezTo>
                <a:cubicBezTo>
                  <a:pt x="22779" y="7898"/>
                  <a:pt x="22543" y="7868"/>
                  <a:pt x="22539" y="7906"/>
                </a:cubicBezTo>
                <a:cubicBezTo>
                  <a:pt x="22571" y="7982"/>
                  <a:pt x="22810" y="7879"/>
                  <a:pt x="22862" y="7928"/>
                </a:cubicBezTo>
                <a:cubicBezTo>
                  <a:pt x="22897" y="7960"/>
                  <a:pt x="22904" y="7934"/>
                  <a:pt x="22949" y="7928"/>
                </a:cubicBezTo>
                <a:cubicBezTo>
                  <a:pt x="22991" y="7921"/>
                  <a:pt x="23088" y="7951"/>
                  <a:pt x="23097" y="7906"/>
                </a:cubicBezTo>
                <a:cubicBezTo>
                  <a:pt x="23071" y="7846"/>
                  <a:pt x="22983" y="7949"/>
                  <a:pt x="22921" y="7883"/>
                </a:cubicBezTo>
                <a:cubicBezTo>
                  <a:pt x="22893" y="7823"/>
                  <a:pt x="23035" y="7890"/>
                  <a:pt x="23067" y="7861"/>
                </a:cubicBezTo>
                <a:cubicBezTo>
                  <a:pt x="23109" y="7823"/>
                  <a:pt x="23106" y="7864"/>
                  <a:pt x="23155" y="7861"/>
                </a:cubicBezTo>
                <a:cubicBezTo>
                  <a:pt x="23219" y="7858"/>
                  <a:pt x="23315" y="7823"/>
                  <a:pt x="23419" y="7840"/>
                </a:cubicBezTo>
                <a:cubicBezTo>
                  <a:pt x="23378" y="7938"/>
                  <a:pt x="23685" y="7835"/>
                  <a:pt x="23565" y="7928"/>
                </a:cubicBezTo>
                <a:cubicBezTo>
                  <a:pt x="23634" y="7928"/>
                  <a:pt x="23651" y="7889"/>
                  <a:pt x="23741" y="7906"/>
                </a:cubicBezTo>
                <a:cubicBezTo>
                  <a:pt x="23732" y="7963"/>
                  <a:pt x="23802" y="7963"/>
                  <a:pt x="23858" y="7972"/>
                </a:cubicBezTo>
                <a:cubicBezTo>
                  <a:pt x="23913" y="7968"/>
                  <a:pt x="23876" y="7897"/>
                  <a:pt x="23917" y="7883"/>
                </a:cubicBezTo>
                <a:cubicBezTo>
                  <a:pt x="24006" y="7882"/>
                  <a:pt x="24031" y="7930"/>
                  <a:pt x="24093" y="7949"/>
                </a:cubicBezTo>
                <a:cubicBezTo>
                  <a:pt x="24088" y="7976"/>
                  <a:pt x="24039" y="7968"/>
                  <a:pt x="24005" y="7972"/>
                </a:cubicBezTo>
                <a:cubicBezTo>
                  <a:pt x="24017" y="7999"/>
                  <a:pt x="24042" y="8017"/>
                  <a:pt x="24093" y="8015"/>
                </a:cubicBezTo>
                <a:cubicBezTo>
                  <a:pt x="24138" y="8021"/>
                  <a:pt x="24102" y="7964"/>
                  <a:pt x="24122" y="7949"/>
                </a:cubicBezTo>
                <a:cubicBezTo>
                  <a:pt x="24142" y="7934"/>
                  <a:pt x="24222" y="7966"/>
                  <a:pt x="24210" y="7928"/>
                </a:cubicBezTo>
                <a:cubicBezTo>
                  <a:pt x="24203" y="7871"/>
                  <a:pt x="24159" y="7958"/>
                  <a:pt x="24093" y="7928"/>
                </a:cubicBezTo>
                <a:cubicBezTo>
                  <a:pt x="24047" y="7842"/>
                  <a:pt x="24342" y="7826"/>
                  <a:pt x="24328" y="7906"/>
                </a:cubicBezTo>
                <a:cubicBezTo>
                  <a:pt x="24430" y="7888"/>
                  <a:pt x="24488" y="7835"/>
                  <a:pt x="24562" y="7906"/>
                </a:cubicBezTo>
                <a:cubicBezTo>
                  <a:pt x="24614" y="7886"/>
                  <a:pt x="24636" y="7844"/>
                  <a:pt x="24737" y="7861"/>
                </a:cubicBezTo>
                <a:cubicBezTo>
                  <a:pt x="24734" y="7916"/>
                  <a:pt x="24682" y="7930"/>
                  <a:pt x="24737" y="7972"/>
                </a:cubicBezTo>
                <a:cubicBezTo>
                  <a:pt x="24783" y="7969"/>
                  <a:pt x="24939" y="7890"/>
                  <a:pt x="24796" y="7883"/>
                </a:cubicBezTo>
                <a:cubicBezTo>
                  <a:pt x="24847" y="7846"/>
                  <a:pt x="24873" y="7886"/>
                  <a:pt x="24973" y="7861"/>
                </a:cubicBezTo>
                <a:cubicBezTo>
                  <a:pt x="24973" y="7883"/>
                  <a:pt x="24973" y="7906"/>
                  <a:pt x="24973" y="7928"/>
                </a:cubicBezTo>
                <a:cubicBezTo>
                  <a:pt x="25018" y="7889"/>
                  <a:pt x="25046" y="7892"/>
                  <a:pt x="25119" y="7906"/>
                </a:cubicBezTo>
                <a:cubicBezTo>
                  <a:pt x="25161" y="7913"/>
                  <a:pt x="25164" y="7883"/>
                  <a:pt x="25178" y="7883"/>
                </a:cubicBezTo>
                <a:cubicBezTo>
                  <a:pt x="25223" y="7883"/>
                  <a:pt x="25230" y="7907"/>
                  <a:pt x="25265" y="7906"/>
                </a:cubicBezTo>
                <a:cubicBezTo>
                  <a:pt x="25335" y="7901"/>
                  <a:pt x="25408" y="7863"/>
                  <a:pt x="25470" y="7928"/>
                </a:cubicBezTo>
                <a:cubicBezTo>
                  <a:pt x="25601" y="7915"/>
                  <a:pt x="25735" y="7906"/>
                  <a:pt x="25851" y="7883"/>
                </a:cubicBezTo>
                <a:cubicBezTo>
                  <a:pt x="25937" y="7868"/>
                  <a:pt x="25929" y="7939"/>
                  <a:pt x="25969" y="7949"/>
                </a:cubicBezTo>
                <a:cubicBezTo>
                  <a:pt x="25998" y="7958"/>
                  <a:pt x="26046" y="7909"/>
                  <a:pt x="26116" y="7949"/>
                </a:cubicBezTo>
                <a:cubicBezTo>
                  <a:pt x="26155" y="7928"/>
                  <a:pt x="26174" y="7891"/>
                  <a:pt x="26203" y="7861"/>
                </a:cubicBezTo>
                <a:cubicBezTo>
                  <a:pt x="26263" y="7868"/>
                  <a:pt x="26260" y="7921"/>
                  <a:pt x="26320" y="7928"/>
                </a:cubicBezTo>
                <a:cubicBezTo>
                  <a:pt x="26491" y="7946"/>
                  <a:pt x="26520" y="7858"/>
                  <a:pt x="26702" y="7883"/>
                </a:cubicBezTo>
                <a:cubicBezTo>
                  <a:pt x="26698" y="7946"/>
                  <a:pt x="26579" y="7924"/>
                  <a:pt x="26496" y="7928"/>
                </a:cubicBezTo>
                <a:cubicBezTo>
                  <a:pt x="26516" y="7949"/>
                  <a:pt x="26564" y="7951"/>
                  <a:pt x="26555" y="7994"/>
                </a:cubicBezTo>
                <a:cubicBezTo>
                  <a:pt x="26639" y="7998"/>
                  <a:pt x="26703" y="7988"/>
                  <a:pt x="26730" y="7949"/>
                </a:cubicBezTo>
                <a:cubicBezTo>
                  <a:pt x="26773" y="7984"/>
                  <a:pt x="26881" y="7969"/>
                  <a:pt x="26966" y="7972"/>
                </a:cubicBezTo>
                <a:cubicBezTo>
                  <a:pt x="26991" y="7961"/>
                  <a:pt x="27018" y="7952"/>
                  <a:pt x="27024" y="7928"/>
                </a:cubicBezTo>
                <a:cubicBezTo>
                  <a:pt x="27067" y="7937"/>
                  <a:pt x="27012" y="7955"/>
                  <a:pt x="27024" y="7994"/>
                </a:cubicBezTo>
                <a:cubicBezTo>
                  <a:pt x="27042" y="8038"/>
                  <a:pt x="27161" y="8008"/>
                  <a:pt x="27170" y="8060"/>
                </a:cubicBezTo>
                <a:cubicBezTo>
                  <a:pt x="27204" y="8051"/>
                  <a:pt x="27179" y="8038"/>
                  <a:pt x="27170" y="8015"/>
                </a:cubicBezTo>
                <a:cubicBezTo>
                  <a:pt x="27165" y="8002"/>
                  <a:pt x="27141" y="7994"/>
                  <a:pt x="27141" y="7994"/>
                </a:cubicBezTo>
                <a:cubicBezTo>
                  <a:pt x="27138" y="7979"/>
                  <a:pt x="27207" y="7923"/>
                  <a:pt x="27082" y="7928"/>
                </a:cubicBezTo>
                <a:cubicBezTo>
                  <a:pt x="27123" y="7898"/>
                  <a:pt x="27227" y="7880"/>
                  <a:pt x="27258" y="7906"/>
                </a:cubicBezTo>
                <a:cubicBezTo>
                  <a:pt x="27254" y="7946"/>
                  <a:pt x="27239" y="7979"/>
                  <a:pt x="27200" y="7994"/>
                </a:cubicBezTo>
                <a:cubicBezTo>
                  <a:pt x="27215" y="8039"/>
                  <a:pt x="27339" y="7999"/>
                  <a:pt x="27258" y="8060"/>
                </a:cubicBezTo>
                <a:cubicBezTo>
                  <a:pt x="27347" y="8090"/>
                  <a:pt x="27363" y="8049"/>
                  <a:pt x="27493" y="8060"/>
                </a:cubicBezTo>
                <a:cubicBezTo>
                  <a:pt x="27486" y="8024"/>
                  <a:pt x="27417" y="8048"/>
                  <a:pt x="27376" y="8038"/>
                </a:cubicBezTo>
                <a:cubicBezTo>
                  <a:pt x="27338" y="8028"/>
                  <a:pt x="27329" y="8000"/>
                  <a:pt x="27288" y="7994"/>
                </a:cubicBezTo>
                <a:cubicBezTo>
                  <a:pt x="27310" y="7974"/>
                  <a:pt x="27319" y="7943"/>
                  <a:pt x="27316" y="7906"/>
                </a:cubicBezTo>
                <a:cubicBezTo>
                  <a:pt x="27354" y="7903"/>
                  <a:pt x="27405" y="7901"/>
                  <a:pt x="27405" y="7928"/>
                </a:cubicBezTo>
                <a:cubicBezTo>
                  <a:pt x="27405" y="7975"/>
                  <a:pt x="27547" y="7927"/>
                  <a:pt x="27463" y="7994"/>
                </a:cubicBezTo>
                <a:cubicBezTo>
                  <a:pt x="27499" y="8026"/>
                  <a:pt x="27564" y="8035"/>
                  <a:pt x="27640" y="8038"/>
                </a:cubicBezTo>
                <a:cubicBezTo>
                  <a:pt x="27636" y="7981"/>
                  <a:pt x="27514" y="8014"/>
                  <a:pt x="27552" y="7928"/>
                </a:cubicBezTo>
                <a:cubicBezTo>
                  <a:pt x="27692" y="7945"/>
                  <a:pt x="27740" y="7893"/>
                  <a:pt x="27874" y="7906"/>
                </a:cubicBezTo>
                <a:cubicBezTo>
                  <a:pt x="27883" y="7957"/>
                  <a:pt x="27789" y="7930"/>
                  <a:pt x="27786" y="7972"/>
                </a:cubicBezTo>
                <a:cubicBezTo>
                  <a:pt x="27781" y="8020"/>
                  <a:pt x="27890" y="7982"/>
                  <a:pt x="27932" y="7994"/>
                </a:cubicBezTo>
                <a:cubicBezTo>
                  <a:pt x="27929" y="8050"/>
                  <a:pt x="27834" y="8037"/>
                  <a:pt x="27757" y="8038"/>
                </a:cubicBezTo>
                <a:cubicBezTo>
                  <a:pt x="27811" y="8084"/>
                  <a:pt x="27800" y="8144"/>
                  <a:pt x="27903" y="8104"/>
                </a:cubicBezTo>
                <a:cubicBezTo>
                  <a:pt x="27931" y="8183"/>
                  <a:pt x="27777" y="8143"/>
                  <a:pt x="27757" y="8126"/>
                </a:cubicBezTo>
                <a:cubicBezTo>
                  <a:pt x="27746" y="8192"/>
                  <a:pt x="27852" y="8171"/>
                  <a:pt x="27903" y="8192"/>
                </a:cubicBezTo>
                <a:cubicBezTo>
                  <a:pt x="27909" y="8228"/>
                  <a:pt x="27712" y="8235"/>
                  <a:pt x="27757" y="8170"/>
                </a:cubicBezTo>
                <a:cubicBezTo>
                  <a:pt x="27673" y="8166"/>
                  <a:pt x="27699" y="8244"/>
                  <a:pt x="27581" y="8213"/>
                </a:cubicBezTo>
                <a:cubicBezTo>
                  <a:pt x="27546" y="8182"/>
                  <a:pt x="27546" y="8158"/>
                  <a:pt x="27581" y="8126"/>
                </a:cubicBezTo>
                <a:cubicBezTo>
                  <a:pt x="27476" y="8162"/>
                  <a:pt x="27523" y="8185"/>
                  <a:pt x="27493" y="8258"/>
                </a:cubicBezTo>
                <a:cubicBezTo>
                  <a:pt x="27436" y="8231"/>
                  <a:pt x="27333" y="8182"/>
                  <a:pt x="27405" y="8126"/>
                </a:cubicBezTo>
                <a:cubicBezTo>
                  <a:pt x="27352" y="8123"/>
                  <a:pt x="27343" y="8153"/>
                  <a:pt x="27288" y="8147"/>
                </a:cubicBezTo>
                <a:cubicBezTo>
                  <a:pt x="27297" y="8198"/>
                  <a:pt x="27283" y="8232"/>
                  <a:pt x="27258" y="8258"/>
                </a:cubicBezTo>
                <a:cubicBezTo>
                  <a:pt x="27225" y="8254"/>
                  <a:pt x="27242" y="8235"/>
                  <a:pt x="27258" y="8235"/>
                </a:cubicBezTo>
                <a:cubicBezTo>
                  <a:pt x="27198" y="8182"/>
                  <a:pt x="27066" y="8192"/>
                  <a:pt x="27024" y="8258"/>
                </a:cubicBezTo>
                <a:cubicBezTo>
                  <a:pt x="26980" y="8247"/>
                  <a:pt x="27035" y="8230"/>
                  <a:pt x="27024" y="8192"/>
                </a:cubicBezTo>
                <a:cubicBezTo>
                  <a:pt x="26948" y="8209"/>
                  <a:pt x="26858" y="8213"/>
                  <a:pt x="26819" y="8258"/>
                </a:cubicBezTo>
                <a:cubicBezTo>
                  <a:pt x="26784" y="8254"/>
                  <a:pt x="26794" y="8218"/>
                  <a:pt x="26789" y="8192"/>
                </a:cubicBezTo>
                <a:cubicBezTo>
                  <a:pt x="26739" y="8183"/>
                  <a:pt x="26734" y="8209"/>
                  <a:pt x="26730" y="8235"/>
                </a:cubicBezTo>
                <a:cubicBezTo>
                  <a:pt x="26702" y="8235"/>
                  <a:pt x="26708" y="8209"/>
                  <a:pt x="26702" y="8192"/>
                </a:cubicBezTo>
                <a:cubicBezTo>
                  <a:pt x="26750" y="8177"/>
                  <a:pt x="26584" y="8239"/>
                  <a:pt x="26555" y="8213"/>
                </a:cubicBezTo>
                <a:cubicBezTo>
                  <a:pt x="26556" y="8215"/>
                  <a:pt x="26588" y="8170"/>
                  <a:pt x="26584" y="8170"/>
                </a:cubicBezTo>
                <a:cubicBezTo>
                  <a:pt x="26548" y="8170"/>
                  <a:pt x="26535" y="8209"/>
                  <a:pt x="26496" y="8213"/>
                </a:cubicBezTo>
                <a:cubicBezTo>
                  <a:pt x="26424" y="8222"/>
                  <a:pt x="26446" y="8174"/>
                  <a:pt x="26350" y="8192"/>
                </a:cubicBezTo>
                <a:cubicBezTo>
                  <a:pt x="26298" y="8201"/>
                  <a:pt x="26316" y="8209"/>
                  <a:pt x="26262" y="8192"/>
                </a:cubicBezTo>
                <a:cubicBezTo>
                  <a:pt x="26198" y="8173"/>
                  <a:pt x="26205" y="8174"/>
                  <a:pt x="26144" y="8192"/>
                </a:cubicBezTo>
                <a:cubicBezTo>
                  <a:pt x="26092" y="8207"/>
                  <a:pt x="26044" y="8220"/>
                  <a:pt x="25998" y="8170"/>
                </a:cubicBezTo>
                <a:cubicBezTo>
                  <a:pt x="25952" y="8179"/>
                  <a:pt x="25972" y="8239"/>
                  <a:pt x="25880" y="8213"/>
                </a:cubicBezTo>
                <a:cubicBezTo>
                  <a:pt x="25873" y="8179"/>
                  <a:pt x="25908" y="8176"/>
                  <a:pt x="25910" y="8147"/>
                </a:cubicBezTo>
                <a:cubicBezTo>
                  <a:pt x="25845" y="8205"/>
                  <a:pt x="25757" y="8159"/>
                  <a:pt x="25675" y="8170"/>
                </a:cubicBezTo>
                <a:cubicBezTo>
                  <a:pt x="25653" y="8173"/>
                  <a:pt x="25621" y="8213"/>
                  <a:pt x="25617" y="8213"/>
                </a:cubicBezTo>
                <a:cubicBezTo>
                  <a:pt x="25563" y="8216"/>
                  <a:pt x="25633" y="8174"/>
                  <a:pt x="25617" y="8170"/>
                </a:cubicBezTo>
                <a:cubicBezTo>
                  <a:pt x="25602" y="8165"/>
                  <a:pt x="25565" y="8201"/>
                  <a:pt x="25529" y="8192"/>
                </a:cubicBezTo>
                <a:cubicBezTo>
                  <a:pt x="25517" y="8188"/>
                  <a:pt x="25531" y="8170"/>
                  <a:pt x="25500" y="8170"/>
                </a:cubicBezTo>
                <a:cubicBezTo>
                  <a:pt x="25429" y="8170"/>
                  <a:pt x="25352" y="8197"/>
                  <a:pt x="25294" y="8170"/>
                </a:cubicBezTo>
                <a:cubicBezTo>
                  <a:pt x="25262" y="8162"/>
                  <a:pt x="25250" y="8211"/>
                  <a:pt x="25236" y="8213"/>
                </a:cubicBezTo>
                <a:cubicBezTo>
                  <a:pt x="25202" y="8220"/>
                  <a:pt x="25119" y="8144"/>
                  <a:pt x="25089" y="8213"/>
                </a:cubicBezTo>
                <a:cubicBezTo>
                  <a:pt x="25059" y="8192"/>
                  <a:pt x="25030" y="8170"/>
                  <a:pt x="25001" y="8147"/>
                </a:cubicBezTo>
                <a:cubicBezTo>
                  <a:pt x="24855" y="8235"/>
                  <a:pt x="24710" y="8115"/>
                  <a:pt x="24532" y="8170"/>
                </a:cubicBezTo>
                <a:cubicBezTo>
                  <a:pt x="24537" y="8129"/>
                  <a:pt x="24552" y="8096"/>
                  <a:pt x="24591" y="8081"/>
                </a:cubicBezTo>
                <a:cubicBezTo>
                  <a:pt x="24561" y="8045"/>
                  <a:pt x="24466" y="8057"/>
                  <a:pt x="24415" y="8038"/>
                </a:cubicBezTo>
                <a:cubicBezTo>
                  <a:pt x="24410" y="7990"/>
                  <a:pt x="24519" y="8027"/>
                  <a:pt x="24562" y="8015"/>
                </a:cubicBezTo>
                <a:cubicBezTo>
                  <a:pt x="24499" y="7956"/>
                  <a:pt x="24346" y="8014"/>
                  <a:pt x="24298" y="8038"/>
                </a:cubicBezTo>
                <a:cubicBezTo>
                  <a:pt x="24319" y="8105"/>
                  <a:pt x="24319" y="8080"/>
                  <a:pt x="24298" y="8147"/>
                </a:cubicBezTo>
                <a:cubicBezTo>
                  <a:pt x="24202" y="8190"/>
                  <a:pt x="23958" y="8089"/>
                  <a:pt x="23917" y="8213"/>
                </a:cubicBezTo>
                <a:cubicBezTo>
                  <a:pt x="23868" y="8200"/>
                  <a:pt x="23899" y="8164"/>
                  <a:pt x="23946" y="8170"/>
                </a:cubicBezTo>
                <a:cubicBezTo>
                  <a:pt x="23911" y="8108"/>
                  <a:pt x="23808" y="8197"/>
                  <a:pt x="23741" y="8170"/>
                </a:cubicBezTo>
                <a:cubicBezTo>
                  <a:pt x="23728" y="8164"/>
                  <a:pt x="23730" y="8108"/>
                  <a:pt x="23712" y="8104"/>
                </a:cubicBezTo>
                <a:cubicBezTo>
                  <a:pt x="23685" y="8120"/>
                  <a:pt x="23668" y="8144"/>
                  <a:pt x="23653" y="8170"/>
                </a:cubicBezTo>
                <a:cubicBezTo>
                  <a:pt x="23549" y="8189"/>
                  <a:pt x="23502" y="8113"/>
                  <a:pt x="23477" y="8192"/>
                </a:cubicBezTo>
                <a:cubicBezTo>
                  <a:pt x="23502" y="8244"/>
                  <a:pt x="23628" y="8190"/>
                  <a:pt x="23653" y="8170"/>
                </a:cubicBezTo>
                <a:cubicBezTo>
                  <a:pt x="23721" y="8171"/>
                  <a:pt x="23670" y="8235"/>
                  <a:pt x="23624" y="8235"/>
                </a:cubicBezTo>
                <a:cubicBezTo>
                  <a:pt x="23611" y="8235"/>
                  <a:pt x="23581" y="8218"/>
                  <a:pt x="23594" y="8213"/>
                </a:cubicBezTo>
                <a:cubicBezTo>
                  <a:pt x="23537" y="8229"/>
                  <a:pt x="23472" y="8267"/>
                  <a:pt x="23419" y="8235"/>
                </a:cubicBezTo>
                <a:cubicBezTo>
                  <a:pt x="23396" y="8213"/>
                  <a:pt x="23448" y="8192"/>
                  <a:pt x="23448" y="8192"/>
                </a:cubicBezTo>
                <a:cubicBezTo>
                  <a:pt x="23438" y="8158"/>
                  <a:pt x="23394" y="8185"/>
                  <a:pt x="23360" y="8170"/>
                </a:cubicBezTo>
                <a:cubicBezTo>
                  <a:pt x="23346" y="8163"/>
                  <a:pt x="23357" y="8105"/>
                  <a:pt x="23301" y="8126"/>
                </a:cubicBezTo>
                <a:cubicBezTo>
                  <a:pt x="23320" y="8107"/>
                  <a:pt x="23337" y="8086"/>
                  <a:pt x="23301" y="8081"/>
                </a:cubicBezTo>
                <a:cubicBezTo>
                  <a:pt x="23250" y="8098"/>
                  <a:pt x="23297" y="8122"/>
                  <a:pt x="23301" y="8147"/>
                </a:cubicBezTo>
                <a:cubicBezTo>
                  <a:pt x="23321" y="8170"/>
                  <a:pt x="23369" y="8170"/>
                  <a:pt x="23360" y="8213"/>
                </a:cubicBezTo>
                <a:cubicBezTo>
                  <a:pt x="23315" y="8167"/>
                  <a:pt x="23157" y="8204"/>
                  <a:pt x="23184" y="8104"/>
                </a:cubicBezTo>
                <a:cubicBezTo>
                  <a:pt x="23134" y="8133"/>
                  <a:pt x="23086" y="8162"/>
                  <a:pt x="22979" y="8147"/>
                </a:cubicBezTo>
                <a:cubicBezTo>
                  <a:pt x="23011" y="8252"/>
                  <a:pt x="23095" y="8163"/>
                  <a:pt x="23155" y="8170"/>
                </a:cubicBezTo>
                <a:cubicBezTo>
                  <a:pt x="23157" y="8170"/>
                  <a:pt x="23116" y="8210"/>
                  <a:pt x="23126" y="8213"/>
                </a:cubicBezTo>
                <a:cubicBezTo>
                  <a:pt x="23128" y="8215"/>
                  <a:pt x="23189" y="8192"/>
                  <a:pt x="23214" y="8192"/>
                </a:cubicBezTo>
                <a:cubicBezTo>
                  <a:pt x="23261" y="8192"/>
                  <a:pt x="23264" y="8208"/>
                  <a:pt x="23301" y="8213"/>
                </a:cubicBezTo>
                <a:cubicBezTo>
                  <a:pt x="23296" y="8239"/>
                  <a:pt x="23272" y="8226"/>
                  <a:pt x="23272" y="8213"/>
                </a:cubicBezTo>
                <a:cubicBezTo>
                  <a:pt x="23193" y="8244"/>
                  <a:pt x="23112" y="8213"/>
                  <a:pt x="23038" y="8213"/>
                </a:cubicBezTo>
                <a:cubicBezTo>
                  <a:pt x="22990" y="8215"/>
                  <a:pt x="22988" y="8234"/>
                  <a:pt x="22949" y="8235"/>
                </a:cubicBezTo>
                <a:cubicBezTo>
                  <a:pt x="22897" y="8239"/>
                  <a:pt x="22824" y="8177"/>
                  <a:pt x="22803" y="8235"/>
                </a:cubicBezTo>
                <a:cubicBezTo>
                  <a:pt x="22769" y="8224"/>
                  <a:pt x="22768" y="8189"/>
                  <a:pt x="22744" y="8170"/>
                </a:cubicBezTo>
                <a:cubicBezTo>
                  <a:pt x="22727" y="8155"/>
                  <a:pt x="22665" y="8170"/>
                  <a:pt x="22686" y="8126"/>
                </a:cubicBezTo>
                <a:cubicBezTo>
                  <a:pt x="22627" y="8170"/>
                  <a:pt x="22628" y="8116"/>
                  <a:pt x="22569" y="8104"/>
                </a:cubicBezTo>
                <a:cubicBezTo>
                  <a:pt x="22585" y="8122"/>
                  <a:pt x="22600" y="8140"/>
                  <a:pt x="22598" y="8170"/>
                </a:cubicBezTo>
                <a:cubicBezTo>
                  <a:pt x="22625" y="8194"/>
                  <a:pt x="22653" y="8177"/>
                  <a:pt x="22744" y="8192"/>
                </a:cubicBezTo>
                <a:cubicBezTo>
                  <a:pt x="22758" y="8216"/>
                  <a:pt x="22564" y="8235"/>
                  <a:pt x="22539" y="8213"/>
                </a:cubicBezTo>
                <a:cubicBezTo>
                  <a:pt x="22509" y="8185"/>
                  <a:pt x="22448" y="8220"/>
                  <a:pt x="22334" y="8213"/>
                </a:cubicBezTo>
                <a:cubicBezTo>
                  <a:pt x="22370" y="8185"/>
                  <a:pt x="22346" y="8179"/>
                  <a:pt x="22334" y="8147"/>
                </a:cubicBezTo>
                <a:cubicBezTo>
                  <a:pt x="22250" y="8117"/>
                  <a:pt x="22175" y="8216"/>
                  <a:pt x="22188" y="8126"/>
                </a:cubicBezTo>
                <a:cubicBezTo>
                  <a:pt x="22096" y="8153"/>
                  <a:pt x="22060" y="8235"/>
                  <a:pt x="21953" y="8192"/>
                </a:cubicBezTo>
                <a:cubicBezTo>
                  <a:pt x="21979" y="8128"/>
                  <a:pt x="21997" y="8167"/>
                  <a:pt x="22071" y="8170"/>
                </a:cubicBezTo>
                <a:cubicBezTo>
                  <a:pt x="22087" y="8057"/>
                  <a:pt x="21967" y="8170"/>
                  <a:pt x="21983" y="8081"/>
                </a:cubicBezTo>
                <a:cubicBezTo>
                  <a:pt x="22059" y="8088"/>
                  <a:pt x="22109" y="8074"/>
                  <a:pt x="22099" y="8015"/>
                </a:cubicBezTo>
                <a:cubicBezTo>
                  <a:pt x="22079" y="7964"/>
                  <a:pt x="21962" y="8072"/>
                  <a:pt x="21923" y="8015"/>
                </a:cubicBezTo>
                <a:cubicBezTo>
                  <a:pt x="21910" y="8085"/>
                  <a:pt x="21977" y="8093"/>
                  <a:pt x="21953" y="8170"/>
                </a:cubicBezTo>
                <a:cubicBezTo>
                  <a:pt x="21925" y="8170"/>
                  <a:pt x="21931" y="8143"/>
                  <a:pt x="21923" y="8126"/>
                </a:cubicBezTo>
                <a:cubicBezTo>
                  <a:pt x="21890" y="8129"/>
                  <a:pt x="21872" y="8120"/>
                  <a:pt x="21865" y="8104"/>
                </a:cubicBezTo>
                <a:cubicBezTo>
                  <a:pt x="21831" y="8095"/>
                  <a:pt x="21850" y="8143"/>
                  <a:pt x="21836" y="8147"/>
                </a:cubicBezTo>
                <a:cubicBezTo>
                  <a:pt x="21780" y="8168"/>
                  <a:pt x="21736" y="8093"/>
                  <a:pt x="21660" y="8104"/>
                </a:cubicBezTo>
                <a:cubicBezTo>
                  <a:pt x="21659" y="8192"/>
                  <a:pt x="21813" y="8165"/>
                  <a:pt x="21923" y="8170"/>
                </a:cubicBezTo>
                <a:cubicBezTo>
                  <a:pt x="21920" y="8211"/>
                  <a:pt x="21905" y="8243"/>
                  <a:pt x="21865" y="8258"/>
                </a:cubicBezTo>
                <a:cubicBezTo>
                  <a:pt x="21741" y="8261"/>
                  <a:pt x="21866" y="8224"/>
                  <a:pt x="21865" y="8192"/>
                </a:cubicBezTo>
                <a:cubicBezTo>
                  <a:pt x="21650" y="8192"/>
                  <a:pt x="21436" y="8192"/>
                  <a:pt x="21220" y="8192"/>
                </a:cubicBezTo>
                <a:cubicBezTo>
                  <a:pt x="21229" y="8141"/>
                  <a:pt x="21216" y="8107"/>
                  <a:pt x="21192" y="8081"/>
                </a:cubicBezTo>
                <a:cubicBezTo>
                  <a:pt x="21161" y="8090"/>
                  <a:pt x="21088" y="8167"/>
                  <a:pt x="21192" y="8147"/>
                </a:cubicBezTo>
                <a:cubicBezTo>
                  <a:pt x="21141" y="8239"/>
                  <a:pt x="20972" y="8111"/>
                  <a:pt x="20957" y="8235"/>
                </a:cubicBezTo>
                <a:cubicBezTo>
                  <a:pt x="20924" y="8231"/>
                  <a:pt x="20940" y="8213"/>
                  <a:pt x="20957" y="8213"/>
                </a:cubicBezTo>
                <a:cubicBezTo>
                  <a:pt x="20969" y="8125"/>
                  <a:pt x="20774" y="8189"/>
                  <a:pt x="20692" y="8170"/>
                </a:cubicBezTo>
                <a:cubicBezTo>
                  <a:pt x="20665" y="8186"/>
                  <a:pt x="20648" y="8210"/>
                  <a:pt x="20634" y="8235"/>
                </a:cubicBezTo>
                <a:cubicBezTo>
                  <a:pt x="20569" y="8190"/>
                  <a:pt x="20579" y="8143"/>
                  <a:pt x="20634" y="8104"/>
                </a:cubicBezTo>
                <a:cubicBezTo>
                  <a:pt x="20669" y="8095"/>
                  <a:pt x="20649" y="8141"/>
                  <a:pt x="20663" y="8147"/>
                </a:cubicBezTo>
                <a:cubicBezTo>
                  <a:pt x="20683" y="8156"/>
                  <a:pt x="20736" y="8099"/>
                  <a:pt x="20781" y="8147"/>
                </a:cubicBezTo>
                <a:cubicBezTo>
                  <a:pt x="20781" y="8133"/>
                  <a:pt x="20781" y="8119"/>
                  <a:pt x="20781" y="8104"/>
                </a:cubicBezTo>
                <a:cubicBezTo>
                  <a:pt x="20744" y="8059"/>
                  <a:pt x="20703" y="8108"/>
                  <a:pt x="20663" y="8104"/>
                </a:cubicBezTo>
                <a:cubicBezTo>
                  <a:pt x="20650" y="8102"/>
                  <a:pt x="20645" y="8063"/>
                  <a:pt x="20634" y="8060"/>
                </a:cubicBezTo>
                <a:cubicBezTo>
                  <a:pt x="20605" y="8049"/>
                  <a:pt x="20590" y="8095"/>
                  <a:pt x="20517" y="8060"/>
                </a:cubicBezTo>
                <a:cubicBezTo>
                  <a:pt x="20517" y="8074"/>
                  <a:pt x="20517" y="8089"/>
                  <a:pt x="20517" y="8104"/>
                </a:cubicBezTo>
                <a:cubicBezTo>
                  <a:pt x="20530" y="8137"/>
                  <a:pt x="20554" y="8095"/>
                  <a:pt x="20605" y="8104"/>
                </a:cubicBezTo>
                <a:cubicBezTo>
                  <a:pt x="20582" y="8155"/>
                  <a:pt x="20463" y="8193"/>
                  <a:pt x="20400" y="8147"/>
                </a:cubicBezTo>
                <a:cubicBezTo>
                  <a:pt x="20407" y="8123"/>
                  <a:pt x="20458" y="8132"/>
                  <a:pt x="20458" y="8104"/>
                </a:cubicBezTo>
                <a:cubicBezTo>
                  <a:pt x="20446" y="8071"/>
                  <a:pt x="20421" y="8113"/>
                  <a:pt x="20370" y="8104"/>
                </a:cubicBezTo>
                <a:cubicBezTo>
                  <a:pt x="20363" y="8080"/>
                  <a:pt x="20312" y="8089"/>
                  <a:pt x="20312" y="8060"/>
                </a:cubicBezTo>
                <a:cubicBezTo>
                  <a:pt x="20274" y="8068"/>
                  <a:pt x="20266" y="8098"/>
                  <a:pt x="20224" y="8104"/>
                </a:cubicBezTo>
                <a:cubicBezTo>
                  <a:pt x="20121" y="8099"/>
                  <a:pt x="19968" y="8018"/>
                  <a:pt x="19872" y="8081"/>
                </a:cubicBezTo>
                <a:cubicBezTo>
                  <a:pt x="19903" y="8122"/>
                  <a:pt x="19951" y="8070"/>
                  <a:pt x="20019" y="8104"/>
                </a:cubicBezTo>
                <a:cubicBezTo>
                  <a:pt x="20019" y="8104"/>
                  <a:pt x="20059" y="8128"/>
                  <a:pt x="20048" y="8126"/>
                </a:cubicBezTo>
                <a:cubicBezTo>
                  <a:pt x="20151" y="8143"/>
                  <a:pt x="20272" y="8100"/>
                  <a:pt x="20341" y="8126"/>
                </a:cubicBezTo>
                <a:cubicBezTo>
                  <a:pt x="20309" y="8190"/>
                  <a:pt x="20080" y="8105"/>
                  <a:pt x="20048" y="8170"/>
                </a:cubicBezTo>
                <a:cubicBezTo>
                  <a:pt x="20020" y="8170"/>
                  <a:pt x="20025" y="8143"/>
                  <a:pt x="20019" y="8126"/>
                </a:cubicBezTo>
                <a:cubicBezTo>
                  <a:pt x="19949" y="8113"/>
                  <a:pt x="19923" y="8164"/>
                  <a:pt x="19872" y="8126"/>
                </a:cubicBezTo>
                <a:cubicBezTo>
                  <a:pt x="19895" y="8143"/>
                  <a:pt x="19517" y="8101"/>
                  <a:pt x="19491" y="8126"/>
                </a:cubicBezTo>
                <a:cubicBezTo>
                  <a:pt x="19460" y="8154"/>
                  <a:pt x="19466" y="8116"/>
                  <a:pt x="19403" y="8126"/>
                </a:cubicBezTo>
                <a:cubicBezTo>
                  <a:pt x="19376" y="8130"/>
                  <a:pt x="19352" y="8148"/>
                  <a:pt x="19345" y="8170"/>
                </a:cubicBezTo>
                <a:cubicBezTo>
                  <a:pt x="19294" y="8162"/>
                  <a:pt x="19358" y="8147"/>
                  <a:pt x="19345" y="8126"/>
                </a:cubicBezTo>
                <a:cubicBezTo>
                  <a:pt x="19320" y="8087"/>
                  <a:pt x="19287" y="8146"/>
                  <a:pt x="19169" y="8126"/>
                </a:cubicBezTo>
                <a:cubicBezTo>
                  <a:pt x="19169" y="8104"/>
                  <a:pt x="19204" y="8108"/>
                  <a:pt x="19227" y="8104"/>
                </a:cubicBezTo>
                <a:cubicBezTo>
                  <a:pt x="19216" y="8054"/>
                  <a:pt x="19067" y="8107"/>
                  <a:pt x="19081" y="8038"/>
                </a:cubicBezTo>
                <a:cubicBezTo>
                  <a:pt x="19027" y="8041"/>
                  <a:pt x="19063" y="8113"/>
                  <a:pt x="19022" y="8126"/>
                </a:cubicBezTo>
                <a:cubicBezTo>
                  <a:pt x="18915" y="8086"/>
                  <a:pt x="18847" y="8131"/>
                  <a:pt x="18759" y="8104"/>
                </a:cubicBezTo>
                <a:cubicBezTo>
                  <a:pt x="18738" y="8044"/>
                  <a:pt x="18897" y="8120"/>
                  <a:pt x="18876" y="8060"/>
                </a:cubicBezTo>
                <a:cubicBezTo>
                  <a:pt x="18887" y="8024"/>
                  <a:pt x="18765" y="8084"/>
                  <a:pt x="18700" y="8038"/>
                </a:cubicBezTo>
                <a:cubicBezTo>
                  <a:pt x="18703" y="8041"/>
                  <a:pt x="18658" y="8012"/>
                  <a:pt x="18670" y="8015"/>
                </a:cubicBezTo>
                <a:cubicBezTo>
                  <a:pt x="18596" y="7997"/>
                  <a:pt x="18614" y="8056"/>
                  <a:pt x="18523" y="8015"/>
                </a:cubicBezTo>
                <a:cubicBezTo>
                  <a:pt x="18513" y="8108"/>
                  <a:pt x="18619" y="8032"/>
                  <a:pt x="18670" y="8038"/>
                </a:cubicBezTo>
                <a:cubicBezTo>
                  <a:pt x="18665" y="8093"/>
                  <a:pt x="18715" y="8107"/>
                  <a:pt x="18759" y="8126"/>
                </a:cubicBezTo>
                <a:cubicBezTo>
                  <a:pt x="18767" y="8185"/>
                  <a:pt x="18645" y="8068"/>
                  <a:pt x="18670" y="8170"/>
                </a:cubicBezTo>
                <a:cubicBezTo>
                  <a:pt x="18583" y="8155"/>
                  <a:pt x="18698" y="8123"/>
                  <a:pt x="18670" y="8081"/>
                </a:cubicBezTo>
                <a:cubicBezTo>
                  <a:pt x="18593" y="8103"/>
                  <a:pt x="18420" y="8125"/>
                  <a:pt x="18348" y="8081"/>
                </a:cubicBezTo>
                <a:cubicBezTo>
                  <a:pt x="18314" y="8078"/>
                  <a:pt x="18296" y="8087"/>
                  <a:pt x="18289" y="8104"/>
                </a:cubicBezTo>
                <a:cubicBezTo>
                  <a:pt x="18233" y="8075"/>
                  <a:pt x="18358" y="8058"/>
                  <a:pt x="18289" y="7994"/>
                </a:cubicBezTo>
                <a:cubicBezTo>
                  <a:pt x="18235" y="7996"/>
                  <a:pt x="18191" y="8008"/>
                  <a:pt x="18172" y="8038"/>
                </a:cubicBezTo>
                <a:cubicBezTo>
                  <a:pt x="18091" y="8017"/>
                  <a:pt x="17882" y="7936"/>
                  <a:pt x="17850" y="8015"/>
                </a:cubicBezTo>
                <a:cubicBezTo>
                  <a:pt x="17821" y="8015"/>
                  <a:pt x="17827" y="7988"/>
                  <a:pt x="17820" y="7972"/>
                </a:cubicBezTo>
                <a:cubicBezTo>
                  <a:pt x="17797" y="7976"/>
                  <a:pt x="17791" y="7994"/>
                  <a:pt x="17762" y="7994"/>
                </a:cubicBezTo>
                <a:cubicBezTo>
                  <a:pt x="17774" y="8036"/>
                  <a:pt x="17875" y="8011"/>
                  <a:pt x="17850" y="8081"/>
                </a:cubicBezTo>
                <a:cubicBezTo>
                  <a:pt x="17800" y="8086"/>
                  <a:pt x="17774" y="8044"/>
                  <a:pt x="17762" y="8081"/>
                </a:cubicBezTo>
                <a:cubicBezTo>
                  <a:pt x="17672" y="8090"/>
                  <a:pt x="17740" y="8024"/>
                  <a:pt x="17733" y="8015"/>
                </a:cubicBezTo>
                <a:cubicBezTo>
                  <a:pt x="17711" y="7988"/>
                  <a:pt x="17633" y="8011"/>
                  <a:pt x="17645" y="7949"/>
                </a:cubicBezTo>
                <a:cubicBezTo>
                  <a:pt x="17610" y="7940"/>
                  <a:pt x="17630" y="7988"/>
                  <a:pt x="17615" y="7994"/>
                </a:cubicBezTo>
                <a:cubicBezTo>
                  <a:pt x="17595" y="8002"/>
                  <a:pt x="17578" y="7976"/>
                  <a:pt x="17586" y="7972"/>
                </a:cubicBezTo>
                <a:cubicBezTo>
                  <a:pt x="17557" y="7987"/>
                  <a:pt x="17555" y="8022"/>
                  <a:pt x="17498" y="8015"/>
                </a:cubicBezTo>
                <a:cubicBezTo>
                  <a:pt x="17493" y="7997"/>
                  <a:pt x="17510" y="7995"/>
                  <a:pt x="17528" y="7994"/>
                </a:cubicBezTo>
                <a:cubicBezTo>
                  <a:pt x="17507" y="7948"/>
                  <a:pt x="17435" y="7978"/>
                  <a:pt x="17381" y="7972"/>
                </a:cubicBezTo>
                <a:cubicBezTo>
                  <a:pt x="17366" y="7970"/>
                  <a:pt x="17261" y="7925"/>
                  <a:pt x="17234" y="7949"/>
                </a:cubicBezTo>
                <a:cubicBezTo>
                  <a:pt x="17233" y="7951"/>
                  <a:pt x="17236" y="7972"/>
                  <a:pt x="17234" y="7972"/>
                </a:cubicBezTo>
                <a:cubicBezTo>
                  <a:pt x="17197" y="7973"/>
                  <a:pt x="17109" y="7907"/>
                  <a:pt x="17117" y="7972"/>
                </a:cubicBezTo>
                <a:cubicBezTo>
                  <a:pt x="17075" y="7961"/>
                  <a:pt x="17120" y="7952"/>
                  <a:pt x="17117" y="7928"/>
                </a:cubicBezTo>
                <a:cubicBezTo>
                  <a:pt x="16995" y="7925"/>
                  <a:pt x="16957" y="7970"/>
                  <a:pt x="17000" y="8038"/>
                </a:cubicBezTo>
                <a:cubicBezTo>
                  <a:pt x="16938" y="7990"/>
                  <a:pt x="16916" y="8048"/>
                  <a:pt x="16824" y="8038"/>
                </a:cubicBezTo>
                <a:cubicBezTo>
                  <a:pt x="16914" y="7970"/>
                  <a:pt x="16715" y="8008"/>
                  <a:pt x="16707" y="7949"/>
                </a:cubicBezTo>
                <a:cubicBezTo>
                  <a:pt x="16677" y="7964"/>
                  <a:pt x="16676" y="8000"/>
                  <a:pt x="16619" y="7994"/>
                </a:cubicBezTo>
                <a:cubicBezTo>
                  <a:pt x="16590" y="7994"/>
                  <a:pt x="16596" y="8021"/>
                  <a:pt x="16590" y="8038"/>
                </a:cubicBezTo>
                <a:cubicBezTo>
                  <a:pt x="16515" y="7996"/>
                  <a:pt x="16617" y="7960"/>
                  <a:pt x="16560" y="7906"/>
                </a:cubicBezTo>
                <a:cubicBezTo>
                  <a:pt x="16643" y="7901"/>
                  <a:pt x="16685" y="7867"/>
                  <a:pt x="16678" y="7795"/>
                </a:cubicBezTo>
                <a:cubicBezTo>
                  <a:pt x="16659" y="7743"/>
                  <a:pt x="16497" y="7799"/>
                  <a:pt x="16473" y="7752"/>
                </a:cubicBezTo>
                <a:cubicBezTo>
                  <a:pt x="16435" y="7853"/>
                  <a:pt x="16619" y="7787"/>
                  <a:pt x="16560" y="7906"/>
                </a:cubicBezTo>
                <a:cubicBezTo>
                  <a:pt x="16533" y="7910"/>
                  <a:pt x="16499" y="7899"/>
                  <a:pt x="16473" y="7906"/>
                </a:cubicBezTo>
                <a:cubicBezTo>
                  <a:pt x="16439" y="7913"/>
                  <a:pt x="16439" y="7963"/>
                  <a:pt x="16414" y="7972"/>
                </a:cubicBezTo>
                <a:cubicBezTo>
                  <a:pt x="16359" y="7989"/>
                  <a:pt x="16305" y="7943"/>
                  <a:pt x="16267" y="7994"/>
                </a:cubicBezTo>
                <a:cubicBezTo>
                  <a:pt x="16202" y="7991"/>
                  <a:pt x="16254" y="7900"/>
                  <a:pt x="16238" y="7861"/>
                </a:cubicBezTo>
                <a:cubicBezTo>
                  <a:pt x="16338" y="7845"/>
                  <a:pt x="16286" y="7943"/>
                  <a:pt x="16355" y="7949"/>
                </a:cubicBezTo>
                <a:cubicBezTo>
                  <a:pt x="16468" y="7906"/>
                  <a:pt x="16324" y="7886"/>
                  <a:pt x="16296" y="7861"/>
                </a:cubicBezTo>
                <a:cubicBezTo>
                  <a:pt x="16276" y="7843"/>
                  <a:pt x="16291" y="7810"/>
                  <a:pt x="16267" y="7795"/>
                </a:cubicBezTo>
                <a:cubicBezTo>
                  <a:pt x="16234" y="7799"/>
                  <a:pt x="16251" y="7817"/>
                  <a:pt x="16267" y="7817"/>
                </a:cubicBezTo>
                <a:cubicBezTo>
                  <a:pt x="16238" y="7847"/>
                  <a:pt x="16219" y="7883"/>
                  <a:pt x="16179" y="7906"/>
                </a:cubicBezTo>
                <a:cubicBezTo>
                  <a:pt x="16217" y="7934"/>
                  <a:pt x="16217" y="7987"/>
                  <a:pt x="16179" y="8015"/>
                </a:cubicBezTo>
                <a:cubicBezTo>
                  <a:pt x="16142" y="8010"/>
                  <a:pt x="16150" y="7972"/>
                  <a:pt x="16179" y="7972"/>
                </a:cubicBezTo>
                <a:cubicBezTo>
                  <a:pt x="16133" y="7930"/>
                  <a:pt x="16077" y="7994"/>
                  <a:pt x="16062" y="7906"/>
                </a:cubicBezTo>
                <a:cubicBezTo>
                  <a:pt x="16028" y="7909"/>
                  <a:pt x="16037" y="7946"/>
                  <a:pt x="16032" y="7972"/>
                </a:cubicBezTo>
                <a:cubicBezTo>
                  <a:pt x="15996" y="7962"/>
                  <a:pt x="15973" y="7943"/>
                  <a:pt x="15974" y="7906"/>
                </a:cubicBezTo>
                <a:cubicBezTo>
                  <a:pt x="15947" y="7901"/>
                  <a:pt x="15913" y="7912"/>
                  <a:pt x="15886" y="7906"/>
                </a:cubicBezTo>
                <a:cubicBezTo>
                  <a:pt x="15876" y="7903"/>
                  <a:pt x="15848" y="7883"/>
                  <a:pt x="15857" y="7883"/>
                </a:cubicBezTo>
                <a:cubicBezTo>
                  <a:pt x="15814" y="7882"/>
                  <a:pt x="15740" y="7936"/>
                  <a:pt x="15740" y="7883"/>
                </a:cubicBezTo>
                <a:cubicBezTo>
                  <a:pt x="15740" y="7882"/>
                  <a:pt x="15739" y="7861"/>
                  <a:pt x="15740" y="7861"/>
                </a:cubicBezTo>
                <a:cubicBezTo>
                  <a:pt x="15659" y="7870"/>
                  <a:pt x="15733" y="7922"/>
                  <a:pt x="15681" y="7949"/>
                </a:cubicBezTo>
                <a:cubicBezTo>
                  <a:pt x="15654" y="7963"/>
                  <a:pt x="15656" y="7928"/>
                  <a:pt x="15652" y="7928"/>
                </a:cubicBezTo>
                <a:cubicBezTo>
                  <a:pt x="15653" y="7928"/>
                  <a:pt x="15550" y="7949"/>
                  <a:pt x="15534" y="7972"/>
                </a:cubicBezTo>
                <a:cubicBezTo>
                  <a:pt x="15501" y="7967"/>
                  <a:pt x="15518" y="7949"/>
                  <a:pt x="15534" y="7949"/>
                </a:cubicBezTo>
                <a:cubicBezTo>
                  <a:pt x="15530" y="7924"/>
                  <a:pt x="15541" y="7910"/>
                  <a:pt x="15564" y="7906"/>
                </a:cubicBezTo>
                <a:cubicBezTo>
                  <a:pt x="15518" y="7874"/>
                  <a:pt x="15485" y="7832"/>
                  <a:pt x="15417" y="7817"/>
                </a:cubicBezTo>
                <a:cubicBezTo>
                  <a:pt x="15355" y="7825"/>
                  <a:pt x="15459" y="7886"/>
                  <a:pt x="15476" y="7906"/>
                </a:cubicBezTo>
                <a:cubicBezTo>
                  <a:pt x="15465" y="7940"/>
                  <a:pt x="15424" y="7886"/>
                  <a:pt x="15417" y="7928"/>
                </a:cubicBezTo>
                <a:cubicBezTo>
                  <a:pt x="15315" y="7921"/>
                  <a:pt x="15419" y="7868"/>
                  <a:pt x="15358" y="7861"/>
                </a:cubicBezTo>
                <a:cubicBezTo>
                  <a:pt x="15276" y="7883"/>
                  <a:pt x="15401" y="7921"/>
                  <a:pt x="15329" y="7949"/>
                </a:cubicBezTo>
                <a:cubicBezTo>
                  <a:pt x="15200" y="7922"/>
                  <a:pt x="15108" y="7876"/>
                  <a:pt x="14978" y="7906"/>
                </a:cubicBezTo>
                <a:cubicBezTo>
                  <a:pt x="15001" y="7843"/>
                  <a:pt x="14936" y="7849"/>
                  <a:pt x="14948" y="7795"/>
                </a:cubicBezTo>
                <a:cubicBezTo>
                  <a:pt x="14859" y="7822"/>
                  <a:pt x="14991" y="7879"/>
                  <a:pt x="14919" y="7906"/>
                </a:cubicBezTo>
                <a:cubicBezTo>
                  <a:pt x="14810" y="7894"/>
                  <a:pt x="14845" y="7868"/>
                  <a:pt x="14860" y="7949"/>
                </a:cubicBezTo>
                <a:cubicBezTo>
                  <a:pt x="14817" y="7930"/>
                  <a:pt x="14767" y="7916"/>
                  <a:pt x="14772" y="7861"/>
                </a:cubicBezTo>
                <a:cubicBezTo>
                  <a:pt x="14811" y="7835"/>
                  <a:pt x="14818" y="7853"/>
                  <a:pt x="14860" y="7861"/>
                </a:cubicBezTo>
                <a:cubicBezTo>
                  <a:pt x="14873" y="7807"/>
                  <a:pt x="14732" y="7819"/>
                  <a:pt x="14684" y="7817"/>
                </a:cubicBezTo>
                <a:cubicBezTo>
                  <a:pt x="14684" y="7817"/>
                  <a:pt x="14685" y="7795"/>
                  <a:pt x="14685" y="7795"/>
                </a:cubicBezTo>
                <a:cubicBezTo>
                  <a:pt x="14657" y="7795"/>
                  <a:pt x="14623" y="7817"/>
                  <a:pt x="14626" y="7817"/>
                </a:cubicBezTo>
                <a:cubicBezTo>
                  <a:pt x="14615" y="7816"/>
                  <a:pt x="14556" y="7775"/>
                  <a:pt x="14568" y="7773"/>
                </a:cubicBezTo>
                <a:cubicBezTo>
                  <a:pt x="14479" y="7791"/>
                  <a:pt x="14483" y="7859"/>
                  <a:pt x="14391" y="7883"/>
                </a:cubicBezTo>
                <a:cubicBezTo>
                  <a:pt x="14265" y="7862"/>
                  <a:pt x="14186" y="7839"/>
                  <a:pt x="14069" y="7861"/>
                </a:cubicBezTo>
                <a:cubicBezTo>
                  <a:pt x="14089" y="7844"/>
                  <a:pt x="14115" y="7801"/>
                  <a:pt x="14069" y="7795"/>
                </a:cubicBezTo>
                <a:cubicBezTo>
                  <a:pt x="14003" y="7807"/>
                  <a:pt x="14105" y="7829"/>
                  <a:pt x="14040" y="7861"/>
                </a:cubicBezTo>
                <a:cubicBezTo>
                  <a:pt x="13945" y="7849"/>
                  <a:pt x="13903" y="7877"/>
                  <a:pt x="13835" y="7883"/>
                </a:cubicBezTo>
                <a:cubicBezTo>
                  <a:pt x="13892" y="7843"/>
                  <a:pt x="13844" y="7802"/>
                  <a:pt x="13835" y="7752"/>
                </a:cubicBezTo>
                <a:cubicBezTo>
                  <a:pt x="13751" y="7747"/>
                  <a:pt x="13870" y="7895"/>
                  <a:pt x="13747" y="7861"/>
                </a:cubicBezTo>
                <a:cubicBezTo>
                  <a:pt x="13777" y="7801"/>
                  <a:pt x="13777" y="7768"/>
                  <a:pt x="13747" y="7707"/>
                </a:cubicBezTo>
                <a:cubicBezTo>
                  <a:pt x="13723" y="7719"/>
                  <a:pt x="13699" y="7730"/>
                  <a:pt x="13659" y="7729"/>
                </a:cubicBezTo>
                <a:cubicBezTo>
                  <a:pt x="13666" y="7745"/>
                  <a:pt x="13698" y="7767"/>
                  <a:pt x="13688" y="7795"/>
                </a:cubicBezTo>
                <a:cubicBezTo>
                  <a:pt x="13686" y="7800"/>
                  <a:pt x="13635" y="7792"/>
                  <a:pt x="13629" y="7795"/>
                </a:cubicBezTo>
                <a:cubicBezTo>
                  <a:pt x="13583" y="7832"/>
                  <a:pt x="13633" y="7900"/>
                  <a:pt x="13600" y="7906"/>
                </a:cubicBezTo>
                <a:cubicBezTo>
                  <a:pt x="13574" y="7895"/>
                  <a:pt x="13548" y="7886"/>
                  <a:pt x="13541" y="7861"/>
                </a:cubicBezTo>
                <a:cubicBezTo>
                  <a:pt x="13548" y="7838"/>
                  <a:pt x="13600" y="7847"/>
                  <a:pt x="13600" y="7817"/>
                </a:cubicBezTo>
                <a:cubicBezTo>
                  <a:pt x="13599" y="7779"/>
                  <a:pt x="13516" y="7811"/>
                  <a:pt x="13482" y="7795"/>
                </a:cubicBezTo>
                <a:cubicBezTo>
                  <a:pt x="13461" y="7784"/>
                  <a:pt x="13479" y="7719"/>
                  <a:pt x="13423" y="7729"/>
                </a:cubicBezTo>
                <a:cubicBezTo>
                  <a:pt x="13419" y="7784"/>
                  <a:pt x="13469" y="7798"/>
                  <a:pt x="13512" y="7817"/>
                </a:cubicBezTo>
                <a:cubicBezTo>
                  <a:pt x="13495" y="7838"/>
                  <a:pt x="13431" y="7851"/>
                  <a:pt x="13482" y="7861"/>
                </a:cubicBezTo>
                <a:cubicBezTo>
                  <a:pt x="13416" y="7945"/>
                  <a:pt x="13431" y="7786"/>
                  <a:pt x="13395" y="7773"/>
                </a:cubicBezTo>
                <a:cubicBezTo>
                  <a:pt x="13329" y="7786"/>
                  <a:pt x="13430" y="7807"/>
                  <a:pt x="13365" y="7840"/>
                </a:cubicBezTo>
                <a:cubicBezTo>
                  <a:pt x="13422" y="7858"/>
                  <a:pt x="13334" y="7852"/>
                  <a:pt x="13335" y="7883"/>
                </a:cubicBezTo>
                <a:cubicBezTo>
                  <a:pt x="13290" y="7874"/>
                  <a:pt x="13311" y="7814"/>
                  <a:pt x="13219" y="7840"/>
                </a:cubicBezTo>
                <a:cubicBezTo>
                  <a:pt x="13219" y="7802"/>
                  <a:pt x="13219" y="7767"/>
                  <a:pt x="13219" y="7729"/>
                </a:cubicBezTo>
                <a:cubicBezTo>
                  <a:pt x="13197" y="7709"/>
                  <a:pt x="13165" y="7696"/>
                  <a:pt x="13131" y="7685"/>
                </a:cubicBezTo>
                <a:cubicBezTo>
                  <a:pt x="13105" y="7695"/>
                  <a:pt x="13078" y="7705"/>
                  <a:pt x="13073" y="7729"/>
                </a:cubicBezTo>
                <a:cubicBezTo>
                  <a:pt x="13071" y="7772"/>
                  <a:pt x="13128" y="7707"/>
                  <a:pt x="13160" y="7729"/>
                </a:cubicBezTo>
                <a:cubicBezTo>
                  <a:pt x="13166" y="7734"/>
                  <a:pt x="13063" y="7832"/>
                  <a:pt x="13190" y="7817"/>
                </a:cubicBezTo>
                <a:cubicBezTo>
                  <a:pt x="13163" y="7891"/>
                  <a:pt x="13119" y="7840"/>
                  <a:pt x="13102" y="7795"/>
                </a:cubicBezTo>
                <a:cubicBezTo>
                  <a:pt x="13012" y="7811"/>
                  <a:pt x="13045" y="7811"/>
                  <a:pt x="12955" y="7795"/>
                </a:cubicBezTo>
                <a:cubicBezTo>
                  <a:pt x="12943" y="7749"/>
                  <a:pt x="12975" y="7737"/>
                  <a:pt x="12985" y="7707"/>
                </a:cubicBezTo>
                <a:cubicBezTo>
                  <a:pt x="12913" y="7698"/>
                  <a:pt x="12946" y="7775"/>
                  <a:pt x="12896" y="7795"/>
                </a:cubicBezTo>
                <a:cubicBezTo>
                  <a:pt x="12951" y="7813"/>
                  <a:pt x="13004" y="7832"/>
                  <a:pt x="13073" y="7840"/>
                </a:cubicBezTo>
                <a:cubicBezTo>
                  <a:pt x="13060" y="7889"/>
                  <a:pt x="12928" y="7849"/>
                  <a:pt x="12867" y="7861"/>
                </a:cubicBezTo>
                <a:cubicBezTo>
                  <a:pt x="12883" y="7844"/>
                  <a:pt x="12898" y="7826"/>
                  <a:pt x="12896" y="7795"/>
                </a:cubicBezTo>
                <a:cubicBezTo>
                  <a:pt x="12858" y="7811"/>
                  <a:pt x="12777" y="7792"/>
                  <a:pt x="12838" y="7817"/>
                </a:cubicBezTo>
                <a:cubicBezTo>
                  <a:pt x="12794" y="7864"/>
                  <a:pt x="12766" y="7802"/>
                  <a:pt x="12691" y="7840"/>
                </a:cubicBezTo>
                <a:cubicBezTo>
                  <a:pt x="12691" y="7825"/>
                  <a:pt x="12691" y="7810"/>
                  <a:pt x="12691" y="7795"/>
                </a:cubicBezTo>
                <a:cubicBezTo>
                  <a:pt x="12613" y="7780"/>
                  <a:pt x="12635" y="7841"/>
                  <a:pt x="12604" y="7861"/>
                </a:cubicBezTo>
                <a:cubicBezTo>
                  <a:pt x="12514" y="7840"/>
                  <a:pt x="12637" y="7802"/>
                  <a:pt x="12633" y="7773"/>
                </a:cubicBezTo>
                <a:cubicBezTo>
                  <a:pt x="12626" y="7722"/>
                  <a:pt x="12579" y="7791"/>
                  <a:pt x="12545" y="7795"/>
                </a:cubicBezTo>
                <a:cubicBezTo>
                  <a:pt x="12459" y="7807"/>
                  <a:pt x="12411" y="7783"/>
                  <a:pt x="12340" y="7773"/>
                </a:cubicBezTo>
                <a:cubicBezTo>
                  <a:pt x="12310" y="7847"/>
                  <a:pt x="12431" y="7807"/>
                  <a:pt x="12487" y="7817"/>
                </a:cubicBezTo>
                <a:cubicBezTo>
                  <a:pt x="12479" y="7883"/>
                  <a:pt x="12377" y="7847"/>
                  <a:pt x="12340" y="7817"/>
                </a:cubicBezTo>
                <a:cubicBezTo>
                  <a:pt x="12301" y="7825"/>
                  <a:pt x="12293" y="7856"/>
                  <a:pt x="12252" y="7861"/>
                </a:cubicBezTo>
                <a:cubicBezTo>
                  <a:pt x="12151" y="7838"/>
                  <a:pt x="12333" y="7855"/>
                  <a:pt x="12281" y="7795"/>
                </a:cubicBezTo>
                <a:cubicBezTo>
                  <a:pt x="12255" y="7786"/>
                  <a:pt x="12228" y="7776"/>
                  <a:pt x="12222" y="7752"/>
                </a:cubicBezTo>
                <a:cubicBezTo>
                  <a:pt x="12123" y="7760"/>
                  <a:pt x="12300" y="7837"/>
                  <a:pt x="12163" y="7817"/>
                </a:cubicBezTo>
                <a:cubicBezTo>
                  <a:pt x="12170" y="7755"/>
                  <a:pt x="12156" y="7706"/>
                  <a:pt x="12105" y="7685"/>
                </a:cubicBezTo>
                <a:cubicBezTo>
                  <a:pt x="12111" y="7660"/>
                  <a:pt x="12135" y="7673"/>
                  <a:pt x="12134" y="7685"/>
                </a:cubicBezTo>
                <a:cubicBezTo>
                  <a:pt x="12159" y="7689"/>
                  <a:pt x="12162" y="7677"/>
                  <a:pt x="12163" y="7663"/>
                </a:cubicBezTo>
                <a:cubicBezTo>
                  <a:pt x="12196" y="7662"/>
                  <a:pt x="12181" y="7693"/>
                  <a:pt x="12193" y="7707"/>
                </a:cubicBezTo>
                <a:cubicBezTo>
                  <a:pt x="12216" y="7735"/>
                  <a:pt x="12273" y="7753"/>
                  <a:pt x="12310" y="7773"/>
                </a:cubicBezTo>
                <a:cubicBezTo>
                  <a:pt x="12316" y="7726"/>
                  <a:pt x="12286" y="7704"/>
                  <a:pt x="12222" y="7707"/>
                </a:cubicBezTo>
                <a:cubicBezTo>
                  <a:pt x="12263" y="7643"/>
                  <a:pt x="12367" y="7714"/>
                  <a:pt x="12398" y="7729"/>
                </a:cubicBezTo>
                <a:cubicBezTo>
                  <a:pt x="12447" y="7685"/>
                  <a:pt x="12395" y="7702"/>
                  <a:pt x="12398" y="7641"/>
                </a:cubicBezTo>
                <a:cubicBezTo>
                  <a:pt x="12328" y="7633"/>
                  <a:pt x="12335" y="7681"/>
                  <a:pt x="12252" y="7663"/>
                </a:cubicBezTo>
                <a:cubicBezTo>
                  <a:pt x="12234" y="7585"/>
                  <a:pt x="12239" y="7654"/>
                  <a:pt x="12193" y="7620"/>
                </a:cubicBezTo>
                <a:cubicBezTo>
                  <a:pt x="12163" y="7597"/>
                  <a:pt x="12064" y="7662"/>
                  <a:pt x="11988" y="7641"/>
                </a:cubicBezTo>
                <a:cubicBezTo>
                  <a:pt x="12034" y="7673"/>
                  <a:pt x="12066" y="7714"/>
                  <a:pt x="12134" y="7729"/>
                </a:cubicBezTo>
                <a:cubicBezTo>
                  <a:pt x="12128" y="7759"/>
                  <a:pt x="12013" y="7771"/>
                  <a:pt x="12134" y="7773"/>
                </a:cubicBezTo>
                <a:cubicBezTo>
                  <a:pt x="12126" y="7825"/>
                  <a:pt x="12055" y="7825"/>
                  <a:pt x="12046" y="7773"/>
                </a:cubicBezTo>
                <a:cubicBezTo>
                  <a:pt x="11985" y="7783"/>
                  <a:pt x="11969" y="7758"/>
                  <a:pt x="11929" y="7752"/>
                </a:cubicBezTo>
                <a:cubicBezTo>
                  <a:pt x="11900" y="7752"/>
                  <a:pt x="11907" y="7779"/>
                  <a:pt x="11900" y="7795"/>
                </a:cubicBezTo>
                <a:cubicBezTo>
                  <a:pt x="11818" y="7769"/>
                  <a:pt x="11748" y="7769"/>
                  <a:pt x="11666" y="7795"/>
                </a:cubicBezTo>
                <a:cubicBezTo>
                  <a:pt x="11640" y="7725"/>
                  <a:pt x="11762" y="7765"/>
                  <a:pt x="11754" y="7707"/>
                </a:cubicBezTo>
                <a:cubicBezTo>
                  <a:pt x="11668" y="7702"/>
                  <a:pt x="11652" y="7749"/>
                  <a:pt x="11607" y="7773"/>
                </a:cubicBezTo>
                <a:cubicBezTo>
                  <a:pt x="11609" y="7830"/>
                  <a:pt x="11743" y="7805"/>
                  <a:pt x="11666" y="7861"/>
                </a:cubicBezTo>
                <a:cubicBezTo>
                  <a:pt x="11631" y="7870"/>
                  <a:pt x="11651" y="7823"/>
                  <a:pt x="11637" y="7817"/>
                </a:cubicBezTo>
                <a:cubicBezTo>
                  <a:pt x="11599" y="7802"/>
                  <a:pt x="11473" y="7879"/>
                  <a:pt x="11548" y="7773"/>
                </a:cubicBezTo>
                <a:cubicBezTo>
                  <a:pt x="11496" y="7771"/>
                  <a:pt x="11487" y="7800"/>
                  <a:pt x="11431" y="7795"/>
                </a:cubicBezTo>
                <a:cubicBezTo>
                  <a:pt x="11465" y="7763"/>
                  <a:pt x="11465" y="7739"/>
                  <a:pt x="11431" y="7707"/>
                </a:cubicBezTo>
                <a:cubicBezTo>
                  <a:pt x="11396" y="7711"/>
                  <a:pt x="11406" y="7747"/>
                  <a:pt x="11402" y="7773"/>
                </a:cubicBezTo>
                <a:cubicBezTo>
                  <a:pt x="11296" y="7786"/>
                  <a:pt x="11205" y="7811"/>
                  <a:pt x="11108" y="7773"/>
                </a:cubicBezTo>
                <a:cubicBezTo>
                  <a:pt x="11095" y="7749"/>
                  <a:pt x="11163" y="7760"/>
                  <a:pt x="11167" y="7752"/>
                </a:cubicBezTo>
                <a:cubicBezTo>
                  <a:pt x="11178" y="7727"/>
                  <a:pt x="11078" y="7714"/>
                  <a:pt x="11050" y="7685"/>
                </a:cubicBezTo>
                <a:cubicBezTo>
                  <a:pt x="11068" y="7739"/>
                  <a:pt x="11109" y="7799"/>
                  <a:pt x="10991" y="7795"/>
                </a:cubicBezTo>
                <a:cubicBezTo>
                  <a:pt x="11017" y="7813"/>
                  <a:pt x="11009" y="7856"/>
                  <a:pt x="11050" y="7861"/>
                </a:cubicBezTo>
                <a:cubicBezTo>
                  <a:pt x="11108" y="7854"/>
                  <a:pt x="11141" y="7866"/>
                  <a:pt x="11138" y="7906"/>
                </a:cubicBezTo>
                <a:cubicBezTo>
                  <a:pt x="11046" y="7889"/>
                  <a:pt x="10940" y="7877"/>
                  <a:pt x="10815" y="7906"/>
                </a:cubicBezTo>
                <a:cubicBezTo>
                  <a:pt x="10800" y="7901"/>
                  <a:pt x="10768" y="7864"/>
                  <a:pt x="10757" y="7861"/>
                </a:cubicBezTo>
                <a:cubicBezTo>
                  <a:pt x="10740" y="7858"/>
                  <a:pt x="10722" y="7885"/>
                  <a:pt x="10698" y="7883"/>
                </a:cubicBezTo>
                <a:cubicBezTo>
                  <a:pt x="10702" y="7883"/>
                  <a:pt x="10687" y="7862"/>
                  <a:pt x="10669" y="7861"/>
                </a:cubicBezTo>
                <a:cubicBezTo>
                  <a:pt x="10608" y="7859"/>
                  <a:pt x="10591" y="7885"/>
                  <a:pt x="10551" y="7883"/>
                </a:cubicBezTo>
                <a:cubicBezTo>
                  <a:pt x="10505" y="7882"/>
                  <a:pt x="10502" y="7867"/>
                  <a:pt x="10464" y="7861"/>
                </a:cubicBezTo>
                <a:cubicBezTo>
                  <a:pt x="10394" y="7852"/>
                  <a:pt x="10330" y="7866"/>
                  <a:pt x="10258" y="7861"/>
                </a:cubicBezTo>
                <a:cubicBezTo>
                  <a:pt x="10258" y="7861"/>
                  <a:pt x="10040" y="7798"/>
                  <a:pt x="9995" y="7840"/>
                </a:cubicBezTo>
                <a:cubicBezTo>
                  <a:pt x="9954" y="7876"/>
                  <a:pt x="9956" y="7839"/>
                  <a:pt x="9907" y="7840"/>
                </a:cubicBezTo>
                <a:cubicBezTo>
                  <a:pt x="9887" y="7840"/>
                  <a:pt x="9790" y="7889"/>
                  <a:pt x="9760" y="7861"/>
                </a:cubicBezTo>
                <a:cubicBezTo>
                  <a:pt x="9715" y="7819"/>
                  <a:pt x="9749" y="7882"/>
                  <a:pt x="9643" y="7861"/>
                </a:cubicBezTo>
                <a:cubicBezTo>
                  <a:pt x="9633" y="7859"/>
                  <a:pt x="9602" y="7840"/>
                  <a:pt x="9614" y="7840"/>
                </a:cubicBezTo>
                <a:cubicBezTo>
                  <a:pt x="9616" y="7840"/>
                  <a:pt x="9503" y="7894"/>
                  <a:pt x="9467" y="7861"/>
                </a:cubicBezTo>
                <a:cubicBezTo>
                  <a:pt x="9422" y="7819"/>
                  <a:pt x="9443" y="7867"/>
                  <a:pt x="9350" y="7861"/>
                </a:cubicBezTo>
                <a:cubicBezTo>
                  <a:pt x="9352" y="7861"/>
                  <a:pt x="9340" y="7840"/>
                  <a:pt x="9321" y="7840"/>
                </a:cubicBezTo>
                <a:cubicBezTo>
                  <a:pt x="9296" y="7838"/>
                  <a:pt x="9256" y="7835"/>
                  <a:pt x="9232" y="7840"/>
                </a:cubicBezTo>
                <a:cubicBezTo>
                  <a:pt x="9216" y="7843"/>
                  <a:pt x="9202" y="7861"/>
                  <a:pt x="9204" y="7861"/>
                </a:cubicBezTo>
                <a:cubicBezTo>
                  <a:pt x="9169" y="7865"/>
                  <a:pt x="9187" y="7841"/>
                  <a:pt x="9174" y="7840"/>
                </a:cubicBezTo>
                <a:cubicBezTo>
                  <a:pt x="9143" y="7835"/>
                  <a:pt x="9151" y="7861"/>
                  <a:pt x="9145" y="7861"/>
                </a:cubicBezTo>
                <a:cubicBezTo>
                  <a:pt x="9097" y="7861"/>
                  <a:pt x="9095" y="7844"/>
                  <a:pt x="9057" y="7840"/>
                </a:cubicBezTo>
                <a:cubicBezTo>
                  <a:pt x="9026" y="7835"/>
                  <a:pt x="8847" y="7861"/>
                  <a:pt x="8823" y="7840"/>
                </a:cubicBezTo>
                <a:cubicBezTo>
                  <a:pt x="8820" y="7838"/>
                  <a:pt x="8781" y="7802"/>
                  <a:pt x="8764" y="7817"/>
                </a:cubicBezTo>
                <a:cubicBezTo>
                  <a:pt x="8722" y="7856"/>
                  <a:pt x="8698" y="7771"/>
                  <a:pt x="8646" y="7817"/>
                </a:cubicBezTo>
                <a:cubicBezTo>
                  <a:pt x="8621" y="7840"/>
                  <a:pt x="8630" y="7823"/>
                  <a:pt x="8588" y="7817"/>
                </a:cubicBezTo>
                <a:cubicBezTo>
                  <a:pt x="8486" y="7804"/>
                  <a:pt x="8394" y="7828"/>
                  <a:pt x="8295" y="7817"/>
                </a:cubicBezTo>
                <a:cubicBezTo>
                  <a:pt x="8289" y="7810"/>
                  <a:pt x="8338" y="7783"/>
                  <a:pt x="8324" y="7773"/>
                </a:cubicBezTo>
                <a:cubicBezTo>
                  <a:pt x="8241" y="7719"/>
                  <a:pt x="8138" y="7799"/>
                  <a:pt x="8031" y="7817"/>
                </a:cubicBezTo>
                <a:cubicBezTo>
                  <a:pt x="8110" y="7760"/>
                  <a:pt x="7995" y="7752"/>
                  <a:pt x="8002" y="7685"/>
                </a:cubicBezTo>
                <a:cubicBezTo>
                  <a:pt x="8062" y="7641"/>
                  <a:pt x="8060" y="7695"/>
                  <a:pt x="8119" y="7707"/>
                </a:cubicBezTo>
                <a:cubicBezTo>
                  <a:pt x="8172" y="7663"/>
                  <a:pt x="8062" y="7673"/>
                  <a:pt x="8031" y="7641"/>
                </a:cubicBezTo>
                <a:cubicBezTo>
                  <a:pt x="8025" y="7635"/>
                  <a:pt x="8040" y="7602"/>
                  <a:pt x="8031" y="7597"/>
                </a:cubicBezTo>
                <a:cubicBezTo>
                  <a:pt x="8010" y="7587"/>
                  <a:pt x="7967" y="7605"/>
                  <a:pt x="7943" y="7597"/>
                </a:cubicBezTo>
                <a:cubicBezTo>
                  <a:pt x="7955" y="7545"/>
                  <a:pt x="7890" y="7549"/>
                  <a:pt x="7913" y="7488"/>
                </a:cubicBezTo>
                <a:cubicBezTo>
                  <a:pt x="7832" y="7520"/>
                  <a:pt x="7866" y="7579"/>
                  <a:pt x="7943" y="7597"/>
                </a:cubicBezTo>
                <a:cubicBezTo>
                  <a:pt x="7936" y="7621"/>
                  <a:pt x="7885" y="7612"/>
                  <a:pt x="7885" y="7641"/>
                </a:cubicBezTo>
                <a:cubicBezTo>
                  <a:pt x="7895" y="7672"/>
                  <a:pt x="7936" y="7643"/>
                  <a:pt x="7943" y="7620"/>
                </a:cubicBezTo>
                <a:cubicBezTo>
                  <a:pt x="7975" y="7625"/>
                  <a:pt x="7963" y="7663"/>
                  <a:pt x="8002" y="7663"/>
                </a:cubicBezTo>
                <a:cubicBezTo>
                  <a:pt x="7948" y="7711"/>
                  <a:pt x="7772" y="7668"/>
                  <a:pt x="7708" y="7707"/>
                </a:cubicBezTo>
                <a:cubicBezTo>
                  <a:pt x="7623" y="7727"/>
                  <a:pt x="7700" y="7788"/>
                  <a:pt x="7651" y="7795"/>
                </a:cubicBezTo>
                <a:cubicBezTo>
                  <a:pt x="7539" y="7832"/>
                  <a:pt x="7622" y="7730"/>
                  <a:pt x="7621" y="7729"/>
                </a:cubicBezTo>
                <a:cubicBezTo>
                  <a:pt x="7585" y="7708"/>
                  <a:pt x="7611" y="7714"/>
                  <a:pt x="7651" y="7707"/>
                </a:cubicBezTo>
                <a:cubicBezTo>
                  <a:pt x="7627" y="7688"/>
                  <a:pt x="7618" y="7657"/>
                  <a:pt x="7621" y="7620"/>
                </a:cubicBezTo>
                <a:cubicBezTo>
                  <a:pt x="7657" y="7629"/>
                  <a:pt x="7681" y="7648"/>
                  <a:pt x="7679" y="7685"/>
                </a:cubicBezTo>
                <a:cubicBezTo>
                  <a:pt x="7776" y="7673"/>
                  <a:pt x="7899" y="7602"/>
                  <a:pt x="7826" y="7531"/>
                </a:cubicBezTo>
                <a:cubicBezTo>
                  <a:pt x="7710" y="7539"/>
                  <a:pt x="7871" y="7648"/>
                  <a:pt x="7708" y="7641"/>
                </a:cubicBezTo>
                <a:cubicBezTo>
                  <a:pt x="7714" y="7552"/>
                  <a:pt x="7713" y="7551"/>
                  <a:pt x="7621" y="7575"/>
                </a:cubicBezTo>
                <a:cubicBezTo>
                  <a:pt x="7636" y="7519"/>
                  <a:pt x="7671" y="7489"/>
                  <a:pt x="7562" y="7488"/>
                </a:cubicBezTo>
                <a:cubicBezTo>
                  <a:pt x="7554" y="7527"/>
                  <a:pt x="7590" y="7533"/>
                  <a:pt x="7591" y="7509"/>
                </a:cubicBezTo>
                <a:cubicBezTo>
                  <a:pt x="7684" y="7540"/>
                  <a:pt x="7440" y="7599"/>
                  <a:pt x="7591" y="7620"/>
                </a:cubicBezTo>
                <a:cubicBezTo>
                  <a:pt x="7547" y="7707"/>
                  <a:pt x="7469" y="7525"/>
                  <a:pt x="7445" y="7597"/>
                </a:cubicBezTo>
                <a:cubicBezTo>
                  <a:pt x="7416" y="7597"/>
                  <a:pt x="7422" y="7570"/>
                  <a:pt x="7416" y="7554"/>
                </a:cubicBezTo>
                <a:cubicBezTo>
                  <a:pt x="7315" y="7563"/>
                  <a:pt x="7378" y="7613"/>
                  <a:pt x="7269" y="7575"/>
                </a:cubicBezTo>
                <a:cubicBezTo>
                  <a:pt x="7269" y="7590"/>
                  <a:pt x="7269" y="7605"/>
                  <a:pt x="7269" y="7620"/>
                </a:cubicBezTo>
                <a:cubicBezTo>
                  <a:pt x="7302" y="7651"/>
                  <a:pt x="7395" y="7630"/>
                  <a:pt x="7503" y="7620"/>
                </a:cubicBezTo>
                <a:cubicBezTo>
                  <a:pt x="7476" y="7659"/>
                  <a:pt x="7467" y="7749"/>
                  <a:pt x="7386" y="7685"/>
                </a:cubicBezTo>
                <a:cubicBezTo>
                  <a:pt x="7392" y="7704"/>
                  <a:pt x="7416" y="7707"/>
                  <a:pt x="7416" y="7729"/>
                </a:cubicBezTo>
                <a:cubicBezTo>
                  <a:pt x="7479" y="7734"/>
                  <a:pt x="7509" y="7711"/>
                  <a:pt x="7503" y="7663"/>
                </a:cubicBezTo>
                <a:cubicBezTo>
                  <a:pt x="7571" y="7657"/>
                  <a:pt x="7536" y="7727"/>
                  <a:pt x="7591" y="7729"/>
                </a:cubicBezTo>
                <a:cubicBezTo>
                  <a:pt x="7575" y="7750"/>
                  <a:pt x="7510" y="7763"/>
                  <a:pt x="7562" y="7773"/>
                </a:cubicBezTo>
                <a:cubicBezTo>
                  <a:pt x="7549" y="7822"/>
                  <a:pt x="7515" y="7753"/>
                  <a:pt x="7503" y="7752"/>
                </a:cubicBezTo>
                <a:cubicBezTo>
                  <a:pt x="7462" y="7747"/>
                  <a:pt x="7433" y="7797"/>
                  <a:pt x="7357" y="7773"/>
                </a:cubicBezTo>
                <a:cubicBezTo>
                  <a:pt x="7418" y="7730"/>
                  <a:pt x="7337" y="7715"/>
                  <a:pt x="7269" y="7707"/>
                </a:cubicBezTo>
                <a:cubicBezTo>
                  <a:pt x="7270" y="7729"/>
                  <a:pt x="7305" y="7725"/>
                  <a:pt x="7327" y="7729"/>
                </a:cubicBezTo>
                <a:cubicBezTo>
                  <a:pt x="7293" y="7791"/>
                  <a:pt x="7070" y="7791"/>
                  <a:pt x="7035" y="7729"/>
                </a:cubicBezTo>
                <a:cubicBezTo>
                  <a:pt x="6934" y="7765"/>
                  <a:pt x="6656" y="7771"/>
                  <a:pt x="6595" y="7707"/>
                </a:cubicBezTo>
                <a:cubicBezTo>
                  <a:pt x="6531" y="7747"/>
                  <a:pt x="6388" y="7729"/>
                  <a:pt x="6360" y="7795"/>
                </a:cubicBezTo>
                <a:cubicBezTo>
                  <a:pt x="6299" y="7783"/>
                  <a:pt x="6277" y="7741"/>
                  <a:pt x="6185" y="7752"/>
                </a:cubicBezTo>
                <a:cubicBezTo>
                  <a:pt x="6188" y="7792"/>
                  <a:pt x="6284" y="7765"/>
                  <a:pt x="6302" y="7795"/>
                </a:cubicBezTo>
                <a:cubicBezTo>
                  <a:pt x="6281" y="7825"/>
                  <a:pt x="6224" y="7784"/>
                  <a:pt x="6155" y="7817"/>
                </a:cubicBezTo>
                <a:cubicBezTo>
                  <a:pt x="6147" y="7772"/>
                  <a:pt x="6025" y="7812"/>
                  <a:pt x="6038" y="7752"/>
                </a:cubicBezTo>
                <a:cubicBezTo>
                  <a:pt x="5985" y="7764"/>
                  <a:pt x="5916" y="7763"/>
                  <a:pt x="5891" y="7795"/>
                </a:cubicBezTo>
                <a:cubicBezTo>
                  <a:pt x="5821" y="7720"/>
                  <a:pt x="5709" y="7805"/>
                  <a:pt x="5627" y="7729"/>
                </a:cubicBezTo>
                <a:cubicBezTo>
                  <a:pt x="5485" y="7767"/>
                  <a:pt x="5356" y="7761"/>
                  <a:pt x="5217" y="7752"/>
                </a:cubicBezTo>
                <a:cubicBezTo>
                  <a:pt x="5170" y="7749"/>
                  <a:pt x="5183" y="7747"/>
                  <a:pt x="5159" y="7729"/>
                </a:cubicBezTo>
                <a:cubicBezTo>
                  <a:pt x="5096" y="7684"/>
                  <a:pt x="5129" y="7754"/>
                  <a:pt x="5041" y="7729"/>
                </a:cubicBezTo>
                <a:cubicBezTo>
                  <a:pt x="5030" y="7726"/>
                  <a:pt x="5041" y="7710"/>
                  <a:pt x="5012" y="7707"/>
                </a:cubicBezTo>
                <a:cubicBezTo>
                  <a:pt x="4990" y="7707"/>
                  <a:pt x="4828" y="7726"/>
                  <a:pt x="4807" y="7707"/>
                </a:cubicBezTo>
                <a:cubicBezTo>
                  <a:pt x="4781" y="7683"/>
                  <a:pt x="4767" y="7696"/>
                  <a:pt x="4719" y="7685"/>
                </a:cubicBezTo>
                <a:cubicBezTo>
                  <a:pt x="4705" y="7683"/>
                  <a:pt x="4687" y="7663"/>
                  <a:pt x="4690" y="7663"/>
                </a:cubicBezTo>
                <a:cubicBezTo>
                  <a:pt x="4654" y="7660"/>
                  <a:pt x="4674" y="7683"/>
                  <a:pt x="4661" y="7685"/>
                </a:cubicBezTo>
                <a:cubicBezTo>
                  <a:pt x="4654" y="7687"/>
                  <a:pt x="4515" y="7657"/>
                  <a:pt x="4426" y="7663"/>
                </a:cubicBezTo>
                <a:cubicBezTo>
                  <a:pt x="4373" y="7667"/>
                  <a:pt x="4344" y="7693"/>
                  <a:pt x="4279" y="7685"/>
                </a:cubicBezTo>
                <a:cubicBezTo>
                  <a:pt x="4276" y="7602"/>
                  <a:pt x="4337" y="7567"/>
                  <a:pt x="4426" y="7554"/>
                </a:cubicBezTo>
                <a:cubicBezTo>
                  <a:pt x="4430" y="7513"/>
                  <a:pt x="4445" y="7480"/>
                  <a:pt x="4485" y="7465"/>
                </a:cubicBezTo>
                <a:cubicBezTo>
                  <a:pt x="4421" y="7417"/>
                  <a:pt x="4343" y="7380"/>
                  <a:pt x="4221" y="7377"/>
                </a:cubicBezTo>
                <a:cubicBezTo>
                  <a:pt x="4184" y="7351"/>
                  <a:pt x="4199" y="7249"/>
                  <a:pt x="4104" y="7245"/>
                </a:cubicBezTo>
                <a:cubicBezTo>
                  <a:pt x="4053" y="7244"/>
                  <a:pt x="4097" y="7178"/>
                  <a:pt x="3986" y="7202"/>
                </a:cubicBezTo>
                <a:cubicBezTo>
                  <a:pt x="4006" y="7054"/>
                  <a:pt x="3838" y="7049"/>
                  <a:pt x="3811" y="6937"/>
                </a:cubicBezTo>
                <a:cubicBezTo>
                  <a:pt x="3652" y="6945"/>
                  <a:pt x="3687" y="6809"/>
                  <a:pt x="3546" y="6804"/>
                </a:cubicBezTo>
                <a:cubicBezTo>
                  <a:pt x="3599" y="6769"/>
                  <a:pt x="3726" y="6777"/>
                  <a:pt x="3840" y="6783"/>
                </a:cubicBezTo>
                <a:cubicBezTo>
                  <a:pt x="3965" y="6789"/>
                  <a:pt x="4085" y="6832"/>
                  <a:pt x="4191" y="6827"/>
                </a:cubicBezTo>
                <a:cubicBezTo>
                  <a:pt x="4200" y="6797"/>
                  <a:pt x="4179" y="6793"/>
                  <a:pt x="4162" y="6783"/>
                </a:cubicBezTo>
                <a:cubicBezTo>
                  <a:pt x="4128" y="6762"/>
                  <a:pt x="4098" y="6773"/>
                  <a:pt x="4045" y="6761"/>
                </a:cubicBezTo>
                <a:cubicBezTo>
                  <a:pt x="4031" y="6758"/>
                  <a:pt x="3996" y="6719"/>
                  <a:pt x="3986" y="6717"/>
                </a:cubicBezTo>
                <a:cubicBezTo>
                  <a:pt x="3949" y="6710"/>
                  <a:pt x="3906" y="6722"/>
                  <a:pt x="3869" y="6717"/>
                </a:cubicBezTo>
                <a:cubicBezTo>
                  <a:pt x="3836" y="6701"/>
                  <a:pt x="3759" y="6610"/>
                  <a:pt x="3693" y="6607"/>
                </a:cubicBezTo>
                <a:cubicBezTo>
                  <a:pt x="3659" y="6605"/>
                  <a:pt x="3615" y="6523"/>
                  <a:pt x="3576" y="6497"/>
                </a:cubicBezTo>
                <a:cubicBezTo>
                  <a:pt x="3565" y="6490"/>
                  <a:pt x="3530" y="6502"/>
                  <a:pt x="3517" y="6497"/>
                </a:cubicBezTo>
                <a:cubicBezTo>
                  <a:pt x="3485" y="6484"/>
                  <a:pt x="3463" y="6429"/>
                  <a:pt x="3430" y="6409"/>
                </a:cubicBezTo>
                <a:cubicBezTo>
                  <a:pt x="3419" y="6403"/>
                  <a:pt x="3379" y="6416"/>
                  <a:pt x="3371" y="6409"/>
                </a:cubicBezTo>
                <a:cubicBezTo>
                  <a:pt x="3335" y="6376"/>
                  <a:pt x="3273" y="6344"/>
                  <a:pt x="3254" y="6277"/>
                </a:cubicBezTo>
                <a:cubicBezTo>
                  <a:pt x="3374" y="6257"/>
                  <a:pt x="3494" y="6237"/>
                  <a:pt x="3605" y="6211"/>
                </a:cubicBezTo>
                <a:cubicBezTo>
                  <a:pt x="3600" y="6185"/>
                  <a:pt x="3596" y="6160"/>
                  <a:pt x="3576" y="6144"/>
                </a:cubicBezTo>
                <a:cubicBezTo>
                  <a:pt x="3559" y="6131"/>
                  <a:pt x="3503" y="6136"/>
                  <a:pt x="3488" y="6123"/>
                </a:cubicBezTo>
                <a:cubicBezTo>
                  <a:pt x="3479" y="6115"/>
                  <a:pt x="3498" y="6085"/>
                  <a:pt x="3488" y="6078"/>
                </a:cubicBezTo>
                <a:cubicBezTo>
                  <a:pt x="3459" y="6061"/>
                  <a:pt x="3451" y="6058"/>
                  <a:pt x="3430" y="6034"/>
                </a:cubicBezTo>
                <a:cubicBezTo>
                  <a:pt x="3405" y="6009"/>
                  <a:pt x="3366" y="5994"/>
                  <a:pt x="3341" y="5968"/>
                </a:cubicBezTo>
                <a:cubicBezTo>
                  <a:pt x="3322" y="5949"/>
                  <a:pt x="3331" y="5922"/>
                  <a:pt x="3312" y="5902"/>
                </a:cubicBezTo>
                <a:cubicBezTo>
                  <a:pt x="3284" y="5872"/>
                  <a:pt x="3248" y="5847"/>
                  <a:pt x="3224" y="5814"/>
                </a:cubicBezTo>
                <a:cubicBezTo>
                  <a:pt x="3118" y="5820"/>
                  <a:pt x="3117" y="5748"/>
                  <a:pt x="3019" y="5748"/>
                </a:cubicBezTo>
                <a:cubicBezTo>
                  <a:pt x="3003" y="5700"/>
                  <a:pt x="3075" y="5717"/>
                  <a:pt x="3078" y="5682"/>
                </a:cubicBezTo>
                <a:cubicBezTo>
                  <a:pt x="3148" y="5662"/>
                  <a:pt x="2949" y="5603"/>
                  <a:pt x="3019" y="5550"/>
                </a:cubicBezTo>
                <a:cubicBezTo>
                  <a:pt x="3021" y="5549"/>
                  <a:pt x="3078" y="5550"/>
                  <a:pt x="3078" y="5550"/>
                </a:cubicBezTo>
                <a:cubicBezTo>
                  <a:pt x="3031" y="5423"/>
                  <a:pt x="2884" y="5387"/>
                  <a:pt x="2726" y="5308"/>
                </a:cubicBezTo>
                <a:cubicBezTo>
                  <a:pt x="2735" y="5230"/>
                  <a:pt x="2782" y="5193"/>
                  <a:pt x="2638" y="5198"/>
                </a:cubicBezTo>
                <a:cubicBezTo>
                  <a:pt x="2655" y="5185"/>
                  <a:pt x="2654" y="5170"/>
                  <a:pt x="2667" y="5154"/>
                </a:cubicBezTo>
                <a:cubicBezTo>
                  <a:pt x="2679" y="5140"/>
                  <a:pt x="2705" y="5114"/>
                  <a:pt x="2697" y="5088"/>
                </a:cubicBezTo>
                <a:cubicBezTo>
                  <a:pt x="2681" y="5041"/>
                  <a:pt x="2663" y="5068"/>
                  <a:pt x="2726" y="5022"/>
                </a:cubicBezTo>
                <a:cubicBezTo>
                  <a:pt x="2731" y="4974"/>
                  <a:pt x="2702" y="4952"/>
                  <a:pt x="2638" y="4955"/>
                </a:cubicBezTo>
                <a:cubicBezTo>
                  <a:pt x="2620" y="4936"/>
                  <a:pt x="2662" y="4861"/>
                  <a:pt x="2638" y="4846"/>
                </a:cubicBezTo>
                <a:cubicBezTo>
                  <a:pt x="2583" y="4812"/>
                  <a:pt x="2652" y="4816"/>
                  <a:pt x="2638" y="4780"/>
                </a:cubicBezTo>
                <a:cubicBezTo>
                  <a:pt x="2604" y="4693"/>
                  <a:pt x="2560" y="4645"/>
                  <a:pt x="2374" y="4648"/>
                </a:cubicBezTo>
                <a:cubicBezTo>
                  <a:pt x="2375" y="4610"/>
                  <a:pt x="2352" y="4591"/>
                  <a:pt x="2316" y="4582"/>
                </a:cubicBezTo>
                <a:cubicBezTo>
                  <a:pt x="2376" y="4501"/>
                  <a:pt x="2264" y="4492"/>
                  <a:pt x="2286" y="4383"/>
                </a:cubicBezTo>
                <a:cubicBezTo>
                  <a:pt x="2265" y="4363"/>
                  <a:pt x="2234" y="4350"/>
                  <a:pt x="2199" y="4339"/>
                </a:cubicBezTo>
                <a:cubicBezTo>
                  <a:pt x="2203" y="4314"/>
                  <a:pt x="2192" y="4300"/>
                  <a:pt x="2169" y="4296"/>
                </a:cubicBezTo>
                <a:cubicBezTo>
                  <a:pt x="2194" y="4270"/>
                  <a:pt x="2208" y="4236"/>
                  <a:pt x="2199" y="4185"/>
                </a:cubicBezTo>
                <a:cubicBezTo>
                  <a:pt x="2195" y="4137"/>
                  <a:pt x="2074" y="4176"/>
                  <a:pt x="2023" y="4164"/>
                </a:cubicBezTo>
                <a:cubicBezTo>
                  <a:pt x="2039" y="4076"/>
                  <a:pt x="1900" y="3993"/>
                  <a:pt x="1993" y="3921"/>
                </a:cubicBezTo>
                <a:cubicBezTo>
                  <a:pt x="1944" y="3863"/>
                  <a:pt x="1903" y="3798"/>
                  <a:pt x="1876" y="3723"/>
                </a:cubicBezTo>
                <a:cubicBezTo>
                  <a:pt x="1828" y="3678"/>
                  <a:pt x="1735" y="3668"/>
                  <a:pt x="1671" y="3635"/>
                </a:cubicBezTo>
                <a:cubicBezTo>
                  <a:pt x="1671" y="3584"/>
                  <a:pt x="1671" y="3532"/>
                  <a:pt x="1671" y="3481"/>
                </a:cubicBezTo>
                <a:cubicBezTo>
                  <a:pt x="1540" y="3278"/>
                  <a:pt x="1213" y="3223"/>
                  <a:pt x="1202" y="2931"/>
                </a:cubicBezTo>
                <a:cubicBezTo>
                  <a:pt x="1161" y="2879"/>
                  <a:pt x="1111" y="2832"/>
                  <a:pt x="1056" y="2776"/>
                </a:cubicBezTo>
                <a:cubicBezTo>
                  <a:pt x="1039" y="2761"/>
                  <a:pt x="1009" y="2746"/>
                  <a:pt x="997" y="2733"/>
                </a:cubicBezTo>
                <a:cubicBezTo>
                  <a:pt x="989" y="2725"/>
                  <a:pt x="1006" y="2694"/>
                  <a:pt x="997" y="2688"/>
                </a:cubicBezTo>
                <a:cubicBezTo>
                  <a:pt x="949" y="2659"/>
                  <a:pt x="976" y="2601"/>
                  <a:pt x="938" y="2556"/>
                </a:cubicBezTo>
                <a:cubicBezTo>
                  <a:pt x="902" y="2514"/>
                  <a:pt x="878" y="2382"/>
                  <a:pt x="791" y="2358"/>
                </a:cubicBezTo>
                <a:cubicBezTo>
                  <a:pt x="800" y="2273"/>
                  <a:pt x="716" y="2184"/>
                  <a:pt x="791" y="2116"/>
                </a:cubicBezTo>
                <a:cubicBezTo>
                  <a:pt x="746" y="2070"/>
                  <a:pt x="739" y="1994"/>
                  <a:pt x="645" y="1984"/>
                </a:cubicBezTo>
                <a:cubicBezTo>
                  <a:pt x="666" y="1916"/>
                  <a:pt x="595" y="1919"/>
                  <a:pt x="616" y="1852"/>
                </a:cubicBezTo>
                <a:cubicBezTo>
                  <a:pt x="554" y="1810"/>
                  <a:pt x="550" y="1726"/>
                  <a:pt x="469" y="1697"/>
                </a:cubicBezTo>
                <a:cubicBezTo>
                  <a:pt x="452" y="1410"/>
                  <a:pt x="154" y="1333"/>
                  <a:pt x="88" y="1081"/>
                </a:cubicBezTo>
                <a:cubicBezTo>
                  <a:pt x="62" y="1042"/>
                  <a:pt x="18" y="1017"/>
                  <a:pt x="0" y="972"/>
                </a:cubicBezTo>
                <a:cubicBezTo>
                  <a:pt x="23" y="942"/>
                  <a:pt x="9" y="891"/>
                  <a:pt x="29" y="861"/>
                </a:cubicBezTo>
                <a:cubicBezTo>
                  <a:pt x="43" y="843"/>
                  <a:pt x="101" y="835"/>
                  <a:pt x="118" y="818"/>
                </a:cubicBezTo>
                <a:cubicBezTo>
                  <a:pt x="137" y="797"/>
                  <a:pt x="124" y="768"/>
                  <a:pt x="147" y="752"/>
                </a:cubicBezTo>
                <a:cubicBezTo>
                  <a:pt x="156" y="744"/>
                  <a:pt x="197" y="759"/>
                  <a:pt x="205" y="752"/>
                </a:cubicBezTo>
                <a:cubicBezTo>
                  <a:pt x="213" y="744"/>
                  <a:pt x="226" y="711"/>
                  <a:pt x="234" y="707"/>
                </a:cubicBezTo>
                <a:cubicBezTo>
                  <a:pt x="245" y="702"/>
                  <a:pt x="285" y="714"/>
                  <a:pt x="294" y="707"/>
                </a:cubicBezTo>
                <a:cubicBezTo>
                  <a:pt x="296" y="705"/>
                  <a:pt x="289" y="687"/>
                  <a:pt x="294" y="686"/>
                </a:cubicBezTo>
                <a:cubicBezTo>
                  <a:pt x="304" y="681"/>
                  <a:pt x="345" y="692"/>
                  <a:pt x="352" y="686"/>
                </a:cubicBezTo>
                <a:cubicBezTo>
                  <a:pt x="375" y="663"/>
                  <a:pt x="378" y="658"/>
                  <a:pt x="411" y="641"/>
                </a:cubicBezTo>
                <a:cubicBezTo>
                  <a:pt x="421" y="636"/>
                  <a:pt x="490" y="626"/>
                  <a:pt x="498" y="620"/>
                </a:cubicBezTo>
                <a:cubicBezTo>
                  <a:pt x="501" y="617"/>
                  <a:pt x="495" y="599"/>
                  <a:pt x="498" y="597"/>
                </a:cubicBezTo>
                <a:cubicBezTo>
                  <a:pt x="509" y="594"/>
                  <a:pt x="550" y="604"/>
                  <a:pt x="557" y="597"/>
                </a:cubicBezTo>
                <a:cubicBezTo>
                  <a:pt x="560" y="594"/>
                  <a:pt x="553" y="577"/>
                  <a:pt x="557" y="575"/>
                </a:cubicBezTo>
                <a:cubicBezTo>
                  <a:pt x="568" y="571"/>
                  <a:pt x="608" y="582"/>
                  <a:pt x="616" y="575"/>
                </a:cubicBezTo>
                <a:cubicBezTo>
                  <a:pt x="652" y="542"/>
                  <a:pt x="677" y="534"/>
                  <a:pt x="762" y="509"/>
                </a:cubicBezTo>
                <a:cubicBezTo>
                  <a:pt x="817" y="492"/>
                  <a:pt x="915" y="470"/>
                  <a:pt x="997" y="443"/>
                </a:cubicBezTo>
                <a:cubicBezTo>
                  <a:pt x="1015" y="437"/>
                  <a:pt x="1036" y="430"/>
                  <a:pt x="1056" y="422"/>
                </a:cubicBezTo>
                <a:cubicBezTo>
                  <a:pt x="1084" y="407"/>
                  <a:pt x="1102" y="407"/>
                  <a:pt x="1144" y="400"/>
                </a:cubicBezTo>
                <a:cubicBezTo>
                  <a:pt x="1170" y="394"/>
                  <a:pt x="1193" y="385"/>
                  <a:pt x="1231" y="377"/>
                </a:cubicBezTo>
                <a:cubicBezTo>
                  <a:pt x="1284" y="368"/>
                  <a:pt x="1411" y="346"/>
                  <a:pt x="1524" y="333"/>
                </a:cubicBezTo>
                <a:cubicBezTo>
                  <a:pt x="1568" y="328"/>
                  <a:pt x="1576" y="314"/>
                  <a:pt x="1612" y="311"/>
                </a:cubicBezTo>
                <a:cubicBezTo>
                  <a:pt x="1806" y="295"/>
                  <a:pt x="2006" y="307"/>
                  <a:pt x="2199" y="333"/>
                </a:cubicBezTo>
                <a:cubicBezTo>
                  <a:pt x="2262" y="341"/>
                  <a:pt x="2318" y="343"/>
                  <a:pt x="2433" y="355"/>
                </a:cubicBezTo>
                <a:cubicBezTo>
                  <a:pt x="2569" y="370"/>
                  <a:pt x="2698" y="422"/>
                  <a:pt x="2843" y="443"/>
                </a:cubicBezTo>
                <a:cubicBezTo>
                  <a:pt x="2875" y="448"/>
                  <a:pt x="3053" y="421"/>
                  <a:pt x="3078" y="443"/>
                </a:cubicBezTo>
                <a:cubicBezTo>
                  <a:pt x="3108" y="472"/>
                  <a:pt x="3128" y="452"/>
                  <a:pt x="3224" y="466"/>
                </a:cubicBezTo>
                <a:cubicBezTo>
                  <a:pt x="3226" y="466"/>
                  <a:pt x="3222" y="487"/>
                  <a:pt x="3224" y="487"/>
                </a:cubicBezTo>
                <a:cubicBezTo>
                  <a:pt x="3253" y="492"/>
                  <a:pt x="3318" y="475"/>
                  <a:pt x="3341" y="487"/>
                </a:cubicBezTo>
                <a:cubicBezTo>
                  <a:pt x="3344" y="488"/>
                  <a:pt x="3339" y="509"/>
                  <a:pt x="3341" y="509"/>
                </a:cubicBezTo>
                <a:cubicBezTo>
                  <a:pt x="3378" y="514"/>
                  <a:pt x="3424" y="500"/>
                  <a:pt x="3458" y="509"/>
                </a:cubicBezTo>
                <a:cubicBezTo>
                  <a:pt x="3470" y="512"/>
                  <a:pt x="3458" y="530"/>
                  <a:pt x="3488" y="532"/>
                </a:cubicBezTo>
                <a:cubicBezTo>
                  <a:pt x="3514" y="532"/>
                  <a:pt x="3566" y="557"/>
                  <a:pt x="3605" y="575"/>
                </a:cubicBezTo>
                <a:cubicBezTo>
                  <a:pt x="3618" y="582"/>
                  <a:pt x="3697" y="592"/>
                  <a:pt x="3722" y="620"/>
                </a:cubicBezTo>
                <a:cubicBezTo>
                  <a:pt x="3833" y="576"/>
                  <a:pt x="3886" y="629"/>
                  <a:pt x="4074" y="620"/>
                </a:cubicBezTo>
                <a:cubicBezTo>
                  <a:pt x="4101" y="604"/>
                  <a:pt x="4119" y="579"/>
                  <a:pt x="4133" y="553"/>
                </a:cubicBezTo>
                <a:cubicBezTo>
                  <a:pt x="4182" y="592"/>
                  <a:pt x="4231" y="534"/>
                  <a:pt x="4338" y="553"/>
                </a:cubicBezTo>
                <a:cubicBezTo>
                  <a:pt x="4329" y="641"/>
                  <a:pt x="4543" y="562"/>
                  <a:pt x="4485" y="686"/>
                </a:cubicBezTo>
                <a:cubicBezTo>
                  <a:pt x="4623" y="694"/>
                  <a:pt x="4729" y="678"/>
                  <a:pt x="4836" y="663"/>
                </a:cubicBezTo>
                <a:cubicBezTo>
                  <a:pt x="4927" y="647"/>
                  <a:pt x="4893" y="723"/>
                  <a:pt x="4983" y="707"/>
                </a:cubicBezTo>
                <a:cubicBezTo>
                  <a:pt x="5034" y="687"/>
                  <a:pt x="5048" y="639"/>
                  <a:pt x="5041" y="575"/>
                </a:cubicBezTo>
                <a:cubicBezTo>
                  <a:pt x="5192" y="542"/>
                  <a:pt x="5256" y="542"/>
                  <a:pt x="5422" y="553"/>
                </a:cubicBezTo>
                <a:cubicBezTo>
                  <a:pt x="5461" y="597"/>
                  <a:pt x="5519" y="627"/>
                  <a:pt x="5598" y="641"/>
                </a:cubicBezTo>
                <a:cubicBezTo>
                  <a:pt x="5689" y="658"/>
                  <a:pt x="5634" y="566"/>
                  <a:pt x="5745" y="597"/>
                </a:cubicBezTo>
                <a:cubicBezTo>
                  <a:pt x="5747" y="658"/>
                  <a:pt x="5696" y="642"/>
                  <a:pt x="5745" y="686"/>
                </a:cubicBezTo>
                <a:cubicBezTo>
                  <a:pt x="5815" y="653"/>
                  <a:pt x="5884" y="683"/>
                  <a:pt x="5950" y="663"/>
                </a:cubicBezTo>
                <a:cubicBezTo>
                  <a:pt x="5953" y="662"/>
                  <a:pt x="6008" y="642"/>
                  <a:pt x="6009" y="641"/>
                </a:cubicBezTo>
                <a:cubicBezTo>
                  <a:pt x="6014" y="632"/>
                  <a:pt x="6000" y="604"/>
                  <a:pt x="6009" y="597"/>
                </a:cubicBezTo>
                <a:cubicBezTo>
                  <a:pt x="6018" y="590"/>
                  <a:pt x="6059" y="605"/>
                  <a:pt x="6067" y="597"/>
                </a:cubicBezTo>
                <a:cubicBezTo>
                  <a:pt x="6085" y="581"/>
                  <a:pt x="6089" y="556"/>
                  <a:pt x="6126" y="553"/>
                </a:cubicBezTo>
                <a:cubicBezTo>
                  <a:pt x="6103" y="534"/>
                  <a:pt x="6094" y="504"/>
                  <a:pt x="6097" y="466"/>
                </a:cubicBezTo>
                <a:cubicBezTo>
                  <a:pt x="6191" y="470"/>
                  <a:pt x="6221" y="427"/>
                  <a:pt x="6331" y="443"/>
                </a:cubicBezTo>
                <a:cubicBezTo>
                  <a:pt x="6355" y="517"/>
                  <a:pt x="6525" y="562"/>
                  <a:pt x="6448" y="641"/>
                </a:cubicBezTo>
                <a:cubicBezTo>
                  <a:pt x="6456" y="687"/>
                  <a:pt x="6527" y="686"/>
                  <a:pt x="6566" y="707"/>
                </a:cubicBezTo>
                <a:cubicBezTo>
                  <a:pt x="6599" y="718"/>
                  <a:pt x="6583" y="666"/>
                  <a:pt x="6595" y="663"/>
                </a:cubicBezTo>
                <a:cubicBezTo>
                  <a:pt x="6639" y="653"/>
                  <a:pt x="6696" y="672"/>
                  <a:pt x="6741" y="663"/>
                </a:cubicBezTo>
                <a:cubicBezTo>
                  <a:pt x="6816" y="648"/>
                  <a:pt x="6792" y="608"/>
                  <a:pt x="6859" y="597"/>
                </a:cubicBezTo>
                <a:cubicBezTo>
                  <a:pt x="6987" y="620"/>
                  <a:pt x="7201" y="691"/>
                  <a:pt x="7269" y="575"/>
                </a:cubicBezTo>
                <a:cubicBezTo>
                  <a:pt x="7290" y="500"/>
                  <a:pt x="7161" y="539"/>
                  <a:pt x="7152" y="487"/>
                </a:cubicBezTo>
                <a:cubicBezTo>
                  <a:pt x="7136" y="438"/>
                  <a:pt x="7208" y="457"/>
                  <a:pt x="7210" y="422"/>
                </a:cubicBezTo>
                <a:cubicBezTo>
                  <a:pt x="7358" y="423"/>
                  <a:pt x="7470" y="463"/>
                  <a:pt x="7562" y="532"/>
                </a:cubicBezTo>
                <a:cubicBezTo>
                  <a:pt x="7624" y="578"/>
                  <a:pt x="7649" y="587"/>
                  <a:pt x="7651" y="663"/>
                </a:cubicBezTo>
                <a:cubicBezTo>
                  <a:pt x="7739" y="665"/>
                  <a:pt x="7799" y="644"/>
                  <a:pt x="7826" y="597"/>
                </a:cubicBezTo>
                <a:cubicBezTo>
                  <a:pt x="7907" y="617"/>
                  <a:pt x="8101" y="552"/>
                  <a:pt x="8090" y="641"/>
                </a:cubicBezTo>
                <a:cubicBezTo>
                  <a:pt x="8172" y="659"/>
                  <a:pt x="8165" y="611"/>
                  <a:pt x="8236" y="620"/>
                </a:cubicBezTo>
                <a:cubicBezTo>
                  <a:pt x="8241" y="506"/>
                  <a:pt x="8064" y="529"/>
                  <a:pt x="8060" y="422"/>
                </a:cubicBezTo>
                <a:cubicBezTo>
                  <a:pt x="8123" y="412"/>
                  <a:pt x="8194" y="388"/>
                  <a:pt x="8266" y="400"/>
                </a:cubicBezTo>
                <a:cubicBezTo>
                  <a:pt x="8271" y="400"/>
                  <a:pt x="8270" y="421"/>
                  <a:pt x="8295" y="422"/>
                </a:cubicBezTo>
                <a:cubicBezTo>
                  <a:pt x="8344" y="424"/>
                  <a:pt x="8354" y="485"/>
                  <a:pt x="8412" y="487"/>
                </a:cubicBezTo>
                <a:cubicBezTo>
                  <a:pt x="8455" y="489"/>
                  <a:pt x="8434" y="540"/>
                  <a:pt x="8471" y="575"/>
                </a:cubicBezTo>
                <a:cubicBezTo>
                  <a:pt x="8500" y="605"/>
                  <a:pt x="8549" y="620"/>
                  <a:pt x="8588" y="641"/>
                </a:cubicBezTo>
                <a:cubicBezTo>
                  <a:pt x="8592" y="683"/>
                  <a:pt x="8607" y="714"/>
                  <a:pt x="8646" y="729"/>
                </a:cubicBezTo>
                <a:cubicBezTo>
                  <a:pt x="8694" y="729"/>
                  <a:pt x="8712" y="704"/>
                  <a:pt x="8734" y="686"/>
                </a:cubicBezTo>
                <a:cubicBezTo>
                  <a:pt x="8758" y="666"/>
                  <a:pt x="8782" y="648"/>
                  <a:pt x="8793" y="620"/>
                </a:cubicBezTo>
                <a:cubicBezTo>
                  <a:pt x="8892" y="605"/>
                  <a:pt x="8943" y="556"/>
                  <a:pt x="9086" y="575"/>
                </a:cubicBezTo>
                <a:cubicBezTo>
                  <a:pt x="9162" y="629"/>
                  <a:pt x="9240" y="680"/>
                  <a:pt x="9408" y="663"/>
                </a:cubicBezTo>
                <a:cubicBezTo>
                  <a:pt x="9442" y="659"/>
                  <a:pt x="9425" y="641"/>
                  <a:pt x="9408" y="641"/>
                </a:cubicBezTo>
                <a:cubicBezTo>
                  <a:pt x="9424" y="599"/>
                  <a:pt x="9457" y="638"/>
                  <a:pt x="9467" y="641"/>
                </a:cubicBezTo>
                <a:cubicBezTo>
                  <a:pt x="9477" y="645"/>
                  <a:pt x="9519" y="635"/>
                  <a:pt x="9526" y="641"/>
                </a:cubicBezTo>
                <a:cubicBezTo>
                  <a:pt x="9566" y="678"/>
                  <a:pt x="9682" y="651"/>
                  <a:pt x="9731" y="707"/>
                </a:cubicBezTo>
                <a:cubicBezTo>
                  <a:pt x="9810" y="686"/>
                  <a:pt x="9872" y="652"/>
                  <a:pt x="9878" y="575"/>
                </a:cubicBezTo>
                <a:cubicBezTo>
                  <a:pt x="9885" y="496"/>
                  <a:pt x="9790" y="495"/>
                  <a:pt x="9790" y="422"/>
                </a:cubicBezTo>
                <a:cubicBezTo>
                  <a:pt x="9926" y="370"/>
                  <a:pt x="10078" y="419"/>
                  <a:pt x="10171" y="466"/>
                </a:cubicBezTo>
                <a:cubicBezTo>
                  <a:pt x="10191" y="533"/>
                  <a:pt x="10191" y="508"/>
                  <a:pt x="10171" y="575"/>
                </a:cubicBezTo>
                <a:cubicBezTo>
                  <a:pt x="10222" y="609"/>
                  <a:pt x="10209" y="693"/>
                  <a:pt x="10258" y="729"/>
                </a:cubicBezTo>
                <a:cubicBezTo>
                  <a:pt x="10287" y="768"/>
                  <a:pt x="10201" y="785"/>
                  <a:pt x="10200" y="795"/>
                </a:cubicBezTo>
                <a:cubicBezTo>
                  <a:pt x="10196" y="843"/>
                  <a:pt x="10276" y="837"/>
                  <a:pt x="10317" y="884"/>
                </a:cubicBezTo>
                <a:cubicBezTo>
                  <a:pt x="10384" y="867"/>
                  <a:pt x="10326" y="758"/>
                  <a:pt x="10435" y="773"/>
                </a:cubicBezTo>
                <a:cubicBezTo>
                  <a:pt x="10413" y="753"/>
                  <a:pt x="10381" y="740"/>
                  <a:pt x="10347" y="729"/>
                </a:cubicBezTo>
                <a:cubicBezTo>
                  <a:pt x="10359" y="680"/>
                  <a:pt x="10491" y="720"/>
                  <a:pt x="10551" y="707"/>
                </a:cubicBezTo>
                <a:cubicBezTo>
                  <a:pt x="10587" y="714"/>
                  <a:pt x="10566" y="671"/>
                  <a:pt x="10581" y="663"/>
                </a:cubicBezTo>
                <a:cubicBezTo>
                  <a:pt x="10629" y="640"/>
                  <a:pt x="10693" y="674"/>
                  <a:pt x="10728" y="686"/>
                </a:cubicBezTo>
                <a:cubicBezTo>
                  <a:pt x="10783" y="675"/>
                  <a:pt x="10781" y="623"/>
                  <a:pt x="10874" y="641"/>
                </a:cubicBezTo>
                <a:cubicBezTo>
                  <a:pt x="10870" y="667"/>
                  <a:pt x="10880" y="681"/>
                  <a:pt x="10904" y="686"/>
                </a:cubicBezTo>
                <a:cubicBezTo>
                  <a:pt x="10853" y="773"/>
                  <a:pt x="10916" y="845"/>
                  <a:pt x="10874" y="905"/>
                </a:cubicBezTo>
                <a:cubicBezTo>
                  <a:pt x="10934" y="924"/>
                  <a:pt x="11036" y="871"/>
                  <a:pt x="10962" y="861"/>
                </a:cubicBezTo>
                <a:cubicBezTo>
                  <a:pt x="10991" y="823"/>
                  <a:pt x="11096" y="729"/>
                  <a:pt x="11021" y="686"/>
                </a:cubicBezTo>
                <a:cubicBezTo>
                  <a:pt x="11113" y="618"/>
                  <a:pt x="11237" y="713"/>
                  <a:pt x="11372" y="686"/>
                </a:cubicBezTo>
                <a:cubicBezTo>
                  <a:pt x="11399" y="724"/>
                  <a:pt x="11475" y="725"/>
                  <a:pt x="11519" y="752"/>
                </a:cubicBezTo>
                <a:cubicBezTo>
                  <a:pt x="11546" y="728"/>
                  <a:pt x="11628" y="744"/>
                  <a:pt x="11607" y="686"/>
                </a:cubicBezTo>
                <a:cubicBezTo>
                  <a:pt x="11647" y="721"/>
                  <a:pt x="11746" y="713"/>
                  <a:pt x="11724" y="795"/>
                </a:cubicBezTo>
                <a:cubicBezTo>
                  <a:pt x="11776" y="776"/>
                  <a:pt x="11810" y="725"/>
                  <a:pt x="11871" y="773"/>
                </a:cubicBezTo>
                <a:cubicBezTo>
                  <a:pt x="11959" y="759"/>
                  <a:pt x="11843" y="726"/>
                  <a:pt x="11871" y="686"/>
                </a:cubicBezTo>
                <a:cubicBezTo>
                  <a:pt x="11887" y="694"/>
                  <a:pt x="11946" y="674"/>
                  <a:pt x="11959" y="686"/>
                </a:cubicBezTo>
                <a:cubicBezTo>
                  <a:pt x="11966" y="692"/>
                  <a:pt x="11950" y="725"/>
                  <a:pt x="11959" y="729"/>
                </a:cubicBezTo>
                <a:cubicBezTo>
                  <a:pt x="11970" y="734"/>
                  <a:pt x="12009" y="722"/>
                  <a:pt x="12017" y="729"/>
                </a:cubicBezTo>
                <a:cubicBezTo>
                  <a:pt x="12020" y="732"/>
                  <a:pt x="12013" y="750"/>
                  <a:pt x="12017" y="752"/>
                </a:cubicBezTo>
                <a:cubicBezTo>
                  <a:pt x="12028" y="755"/>
                  <a:pt x="12069" y="745"/>
                  <a:pt x="12076" y="752"/>
                </a:cubicBezTo>
                <a:cubicBezTo>
                  <a:pt x="12088" y="764"/>
                  <a:pt x="12134" y="780"/>
                  <a:pt x="12193" y="795"/>
                </a:cubicBezTo>
                <a:cubicBezTo>
                  <a:pt x="12198" y="747"/>
                  <a:pt x="12169" y="725"/>
                  <a:pt x="12105" y="729"/>
                </a:cubicBezTo>
                <a:cubicBezTo>
                  <a:pt x="12133" y="675"/>
                  <a:pt x="12218" y="759"/>
                  <a:pt x="12310" y="729"/>
                </a:cubicBezTo>
                <a:close/>
                <a:moveTo>
                  <a:pt x="30805" y="8368"/>
                </a:moveTo>
                <a:cubicBezTo>
                  <a:pt x="30806" y="8346"/>
                  <a:pt x="30841" y="8351"/>
                  <a:pt x="30863" y="8346"/>
                </a:cubicBezTo>
                <a:cubicBezTo>
                  <a:pt x="30893" y="8346"/>
                  <a:pt x="30922" y="8346"/>
                  <a:pt x="30952" y="8346"/>
                </a:cubicBezTo>
                <a:cubicBezTo>
                  <a:pt x="30956" y="8393"/>
                  <a:pt x="30848" y="8355"/>
                  <a:pt x="30805" y="8368"/>
                </a:cubicBezTo>
                <a:close/>
                <a:moveTo>
                  <a:pt x="24825" y="8280"/>
                </a:moveTo>
                <a:cubicBezTo>
                  <a:pt x="24813" y="8307"/>
                  <a:pt x="24788" y="8324"/>
                  <a:pt x="24737" y="8324"/>
                </a:cubicBezTo>
                <a:cubicBezTo>
                  <a:pt x="24751" y="8297"/>
                  <a:pt x="24775" y="8279"/>
                  <a:pt x="24825" y="8280"/>
                </a:cubicBezTo>
                <a:close/>
                <a:moveTo>
                  <a:pt x="25441" y="8280"/>
                </a:moveTo>
                <a:cubicBezTo>
                  <a:pt x="25386" y="8235"/>
                  <a:pt x="25302" y="8269"/>
                  <a:pt x="25236" y="8280"/>
                </a:cubicBezTo>
                <a:cubicBezTo>
                  <a:pt x="25220" y="8227"/>
                  <a:pt x="25465" y="8200"/>
                  <a:pt x="25441" y="8280"/>
                </a:cubicBezTo>
                <a:close/>
                <a:moveTo>
                  <a:pt x="25793" y="8235"/>
                </a:moveTo>
                <a:cubicBezTo>
                  <a:pt x="25789" y="8284"/>
                  <a:pt x="25668" y="8244"/>
                  <a:pt x="25617" y="8258"/>
                </a:cubicBezTo>
                <a:cubicBezTo>
                  <a:pt x="25658" y="8203"/>
                  <a:pt x="25718" y="8219"/>
                  <a:pt x="25793" y="8235"/>
                </a:cubicBezTo>
                <a:close/>
                <a:moveTo>
                  <a:pt x="24943" y="8213"/>
                </a:moveTo>
                <a:cubicBezTo>
                  <a:pt x="24930" y="8241"/>
                  <a:pt x="24905" y="8259"/>
                  <a:pt x="24855" y="8258"/>
                </a:cubicBezTo>
                <a:cubicBezTo>
                  <a:pt x="24867" y="8231"/>
                  <a:pt x="24892" y="8212"/>
                  <a:pt x="24943" y="8213"/>
                </a:cubicBezTo>
                <a:close/>
                <a:moveTo>
                  <a:pt x="37106" y="8192"/>
                </a:moveTo>
                <a:cubicBezTo>
                  <a:pt x="37154" y="8185"/>
                  <a:pt x="37157" y="8212"/>
                  <a:pt x="37195" y="8213"/>
                </a:cubicBezTo>
                <a:cubicBezTo>
                  <a:pt x="37206" y="8257"/>
                  <a:pt x="37061" y="8246"/>
                  <a:pt x="37106" y="8192"/>
                </a:cubicBezTo>
                <a:close/>
                <a:moveTo>
                  <a:pt x="36051" y="8192"/>
                </a:moveTo>
                <a:cubicBezTo>
                  <a:pt x="36071" y="8192"/>
                  <a:pt x="36090" y="8192"/>
                  <a:pt x="36109" y="8192"/>
                </a:cubicBezTo>
                <a:cubicBezTo>
                  <a:pt x="36116" y="8254"/>
                  <a:pt x="35891" y="8186"/>
                  <a:pt x="36051" y="8192"/>
                </a:cubicBezTo>
                <a:close/>
                <a:moveTo>
                  <a:pt x="30512" y="8213"/>
                </a:moveTo>
                <a:cubicBezTo>
                  <a:pt x="30500" y="8171"/>
                  <a:pt x="30646" y="8182"/>
                  <a:pt x="30599" y="8235"/>
                </a:cubicBezTo>
                <a:cubicBezTo>
                  <a:pt x="30580" y="8235"/>
                  <a:pt x="30561" y="8235"/>
                  <a:pt x="30540" y="8235"/>
                </a:cubicBezTo>
                <a:cubicBezTo>
                  <a:pt x="30547" y="8217"/>
                  <a:pt x="30530" y="8215"/>
                  <a:pt x="30512" y="8213"/>
                </a:cubicBezTo>
                <a:close/>
                <a:moveTo>
                  <a:pt x="24591" y="8192"/>
                </a:moveTo>
                <a:cubicBezTo>
                  <a:pt x="24619" y="8215"/>
                  <a:pt x="24699" y="8198"/>
                  <a:pt x="24679" y="8258"/>
                </a:cubicBezTo>
                <a:cubicBezTo>
                  <a:pt x="24615" y="8262"/>
                  <a:pt x="24585" y="8240"/>
                  <a:pt x="24591" y="8192"/>
                </a:cubicBezTo>
                <a:close/>
                <a:moveTo>
                  <a:pt x="36168" y="8192"/>
                </a:moveTo>
                <a:cubicBezTo>
                  <a:pt x="36179" y="8165"/>
                  <a:pt x="36246" y="8174"/>
                  <a:pt x="36257" y="8192"/>
                </a:cubicBezTo>
                <a:cubicBezTo>
                  <a:pt x="36283" y="8239"/>
                  <a:pt x="36149" y="8243"/>
                  <a:pt x="36168" y="8192"/>
                </a:cubicBezTo>
                <a:close/>
                <a:moveTo>
                  <a:pt x="29545" y="8170"/>
                </a:moveTo>
                <a:cubicBezTo>
                  <a:pt x="29531" y="8197"/>
                  <a:pt x="29507" y="8215"/>
                  <a:pt x="29456" y="8213"/>
                </a:cubicBezTo>
                <a:cubicBezTo>
                  <a:pt x="29443" y="8167"/>
                  <a:pt x="29498" y="8172"/>
                  <a:pt x="29545" y="8170"/>
                </a:cubicBezTo>
                <a:close/>
                <a:moveTo>
                  <a:pt x="29251" y="8192"/>
                </a:moveTo>
                <a:cubicBezTo>
                  <a:pt x="29277" y="8155"/>
                  <a:pt x="29421" y="8158"/>
                  <a:pt x="29339" y="8213"/>
                </a:cubicBezTo>
                <a:cubicBezTo>
                  <a:pt x="29293" y="8246"/>
                  <a:pt x="29230" y="8220"/>
                  <a:pt x="29251" y="8192"/>
                </a:cubicBezTo>
                <a:close/>
                <a:moveTo>
                  <a:pt x="22188" y="8192"/>
                </a:moveTo>
                <a:cubicBezTo>
                  <a:pt x="22099" y="8273"/>
                  <a:pt x="22089" y="8125"/>
                  <a:pt x="22188" y="8192"/>
                </a:cubicBezTo>
                <a:close/>
                <a:moveTo>
                  <a:pt x="34878" y="8126"/>
                </a:moveTo>
                <a:cubicBezTo>
                  <a:pt x="34949" y="8117"/>
                  <a:pt x="34863" y="8226"/>
                  <a:pt x="34967" y="8192"/>
                </a:cubicBezTo>
                <a:cubicBezTo>
                  <a:pt x="34930" y="8232"/>
                  <a:pt x="34695" y="8235"/>
                  <a:pt x="34732" y="8147"/>
                </a:cubicBezTo>
                <a:cubicBezTo>
                  <a:pt x="34782" y="8162"/>
                  <a:pt x="34904" y="8244"/>
                  <a:pt x="34878" y="8126"/>
                </a:cubicBezTo>
                <a:close/>
                <a:moveTo>
                  <a:pt x="38308" y="8170"/>
                </a:moveTo>
                <a:cubicBezTo>
                  <a:pt x="38240" y="8177"/>
                  <a:pt x="38196" y="8167"/>
                  <a:pt x="38162" y="8147"/>
                </a:cubicBezTo>
                <a:cubicBezTo>
                  <a:pt x="38160" y="8086"/>
                  <a:pt x="38312" y="8107"/>
                  <a:pt x="38308" y="8170"/>
                </a:cubicBezTo>
                <a:close/>
                <a:moveTo>
                  <a:pt x="33619" y="8104"/>
                </a:moveTo>
                <a:cubicBezTo>
                  <a:pt x="33638" y="8104"/>
                  <a:pt x="33657" y="8104"/>
                  <a:pt x="33677" y="8104"/>
                </a:cubicBezTo>
                <a:cubicBezTo>
                  <a:pt x="33677" y="8119"/>
                  <a:pt x="33677" y="8133"/>
                  <a:pt x="33677" y="8147"/>
                </a:cubicBezTo>
                <a:cubicBezTo>
                  <a:pt x="33657" y="8147"/>
                  <a:pt x="33638" y="8147"/>
                  <a:pt x="33619" y="8147"/>
                </a:cubicBezTo>
                <a:cubicBezTo>
                  <a:pt x="33619" y="8133"/>
                  <a:pt x="33619" y="8119"/>
                  <a:pt x="33619" y="8104"/>
                </a:cubicBezTo>
                <a:close/>
                <a:moveTo>
                  <a:pt x="14626" y="8126"/>
                </a:moveTo>
                <a:cubicBezTo>
                  <a:pt x="14638" y="8077"/>
                  <a:pt x="14770" y="8117"/>
                  <a:pt x="14831" y="8104"/>
                </a:cubicBezTo>
                <a:cubicBezTo>
                  <a:pt x="14818" y="8153"/>
                  <a:pt x="14687" y="8113"/>
                  <a:pt x="14626" y="8126"/>
                </a:cubicBezTo>
                <a:close/>
                <a:moveTo>
                  <a:pt x="45460" y="8104"/>
                </a:moveTo>
                <a:cubicBezTo>
                  <a:pt x="45464" y="8049"/>
                  <a:pt x="45559" y="8098"/>
                  <a:pt x="45577" y="8104"/>
                </a:cubicBezTo>
                <a:cubicBezTo>
                  <a:pt x="45573" y="8158"/>
                  <a:pt x="45478" y="8110"/>
                  <a:pt x="45460" y="8104"/>
                </a:cubicBezTo>
                <a:close/>
                <a:moveTo>
                  <a:pt x="34146" y="8081"/>
                </a:moveTo>
                <a:cubicBezTo>
                  <a:pt x="34137" y="8161"/>
                  <a:pt x="34089" y="8197"/>
                  <a:pt x="34235" y="8192"/>
                </a:cubicBezTo>
                <a:cubicBezTo>
                  <a:pt x="34309" y="8222"/>
                  <a:pt x="34089" y="8213"/>
                  <a:pt x="34057" y="8235"/>
                </a:cubicBezTo>
                <a:cubicBezTo>
                  <a:pt x="34122" y="8190"/>
                  <a:pt x="34054" y="8140"/>
                  <a:pt x="34029" y="8213"/>
                </a:cubicBezTo>
                <a:cubicBezTo>
                  <a:pt x="33967" y="8207"/>
                  <a:pt x="34022" y="8110"/>
                  <a:pt x="34087" y="8126"/>
                </a:cubicBezTo>
                <a:cubicBezTo>
                  <a:pt x="34062" y="8061"/>
                  <a:pt x="33993" y="8139"/>
                  <a:pt x="33941" y="8126"/>
                </a:cubicBezTo>
                <a:cubicBezTo>
                  <a:pt x="33980" y="8173"/>
                  <a:pt x="33927" y="8190"/>
                  <a:pt x="33970" y="8258"/>
                </a:cubicBezTo>
                <a:cubicBezTo>
                  <a:pt x="33886" y="8234"/>
                  <a:pt x="33873" y="8190"/>
                  <a:pt x="33912" y="8126"/>
                </a:cubicBezTo>
                <a:cubicBezTo>
                  <a:pt x="33824" y="8104"/>
                  <a:pt x="33860" y="8174"/>
                  <a:pt x="33853" y="8213"/>
                </a:cubicBezTo>
                <a:cubicBezTo>
                  <a:pt x="33826" y="8200"/>
                  <a:pt x="33745" y="8162"/>
                  <a:pt x="33765" y="8235"/>
                </a:cubicBezTo>
                <a:cubicBezTo>
                  <a:pt x="33660" y="8207"/>
                  <a:pt x="33756" y="8164"/>
                  <a:pt x="33706" y="8104"/>
                </a:cubicBezTo>
                <a:cubicBezTo>
                  <a:pt x="33819" y="8148"/>
                  <a:pt x="33965" y="8056"/>
                  <a:pt x="34146" y="8081"/>
                </a:cubicBezTo>
                <a:close/>
                <a:moveTo>
                  <a:pt x="33619" y="8213"/>
                </a:moveTo>
                <a:cubicBezTo>
                  <a:pt x="33552" y="8227"/>
                  <a:pt x="33511" y="8062"/>
                  <a:pt x="33619" y="8081"/>
                </a:cubicBezTo>
                <a:cubicBezTo>
                  <a:pt x="33555" y="8128"/>
                  <a:pt x="33633" y="8144"/>
                  <a:pt x="33619" y="8213"/>
                </a:cubicBezTo>
                <a:close/>
                <a:moveTo>
                  <a:pt x="24328" y="8147"/>
                </a:moveTo>
                <a:cubicBezTo>
                  <a:pt x="24332" y="8078"/>
                  <a:pt x="24424" y="8074"/>
                  <a:pt x="24532" y="8081"/>
                </a:cubicBezTo>
                <a:cubicBezTo>
                  <a:pt x="24535" y="8156"/>
                  <a:pt x="24424" y="8147"/>
                  <a:pt x="24328" y="8147"/>
                </a:cubicBezTo>
                <a:close/>
                <a:moveTo>
                  <a:pt x="19139" y="8147"/>
                </a:moveTo>
                <a:cubicBezTo>
                  <a:pt x="19103" y="8138"/>
                  <a:pt x="19079" y="8120"/>
                  <a:pt x="19081" y="8081"/>
                </a:cubicBezTo>
                <a:cubicBezTo>
                  <a:pt x="19117" y="8092"/>
                  <a:pt x="19141" y="8110"/>
                  <a:pt x="19139" y="8147"/>
                </a:cubicBezTo>
                <a:close/>
                <a:moveTo>
                  <a:pt x="18201" y="8081"/>
                </a:moveTo>
                <a:cubicBezTo>
                  <a:pt x="18254" y="8098"/>
                  <a:pt x="18206" y="8122"/>
                  <a:pt x="18201" y="8147"/>
                </a:cubicBezTo>
                <a:cubicBezTo>
                  <a:pt x="18149" y="8132"/>
                  <a:pt x="18197" y="8107"/>
                  <a:pt x="18201" y="8081"/>
                </a:cubicBezTo>
                <a:close/>
                <a:moveTo>
                  <a:pt x="18172" y="8060"/>
                </a:moveTo>
                <a:cubicBezTo>
                  <a:pt x="18178" y="8107"/>
                  <a:pt x="18068" y="8069"/>
                  <a:pt x="18026" y="8081"/>
                </a:cubicBezTo>
                <a:cubicBezTo>
                  <a:pt x="18053" y="8008"/>
                  <a:pt x="18080" y="8071"/>
                  <a:pt x="18172" y="8060"/>
                </a:cubicBezTo>
                <a:close/>
                <a:moveTo>
                  <a:pt x="13893" y="8038"/>
                </a:moveTo>
                <a:cubicBezTo>
                  <a:pt x="13900" y="8079"/>
                  <a:pt x="14159" y="8041"/>
                  <a:pt x="14069" y="8081"/>
                </a:cubicBezTo>
                <a:cubicBezTo>
                  <a:pt x="14009" y="8068"/>
                  <a:pt x="13865" y="8117"/>
                  <a:pt x="13893" y="8038"/>
                </a:cubicBezTo>
                <a:close/>
                <a:moveTo>
                  <a:pt x="13453" y="8015"/>
                </a:moveTo>
                <a:cubicBezTo>
                  <a:pt x="13473" y="8015"/>
                  <a:pt x="13492" y="8015"/>
                  <a:pt x="13512" y="8015"/>
                </a:cubicBezTo>
                <a:cubicBezTo>
                  <a:pt x="13518" y="8078"/>
                  <a:pt x="13293" y="8009"/>
                  <a:pt x="13453" y="8015"/>
                </a:cubicBezTo>
                <a:close/>
                <a:moveTo>
                  <a:pt x="36051" y="8015"/>
                </a:moveTo>
                <a:cubicBezTo>
                  <a:pt x="36052" y="7994"/>
                  <a:pt x="36087" y="7999"/>
                  <a:pt x="36109" y="7994"/>
                </a:cubicBezTo>
                <a:cubicBezTo>
                  <a:pt x="36139" y="7994"/>
                  <a:pt x="36168" y="7994"/>
                  <a:pt x="36198" y="7994"/>
                </a:cubicBezTo>
                <a:cubicBezTo>
                  <a:pt x="36203" y="8042"/>
                  <a:pt x="36094" y="8003"/>
                  <a:pt x="36051" y="8015"/>
                </a:cubicBezTo>
                <a:close/>
                <a:moveTo>
                  <a:pt x="35787" y="8015"/>
                </a:moveTo>
                <a:cubicBezTo>
                  <a:pt x="35788" y="7994"/>
                  <a:pt x="35824" y="7999"/>
                  <a:pt x="35846" y="7994"/>
                </a:cubicBezTo>
                <a:cubicBezTo>
                  <a:pt x="35875" y="7994"/>
                  <a:pt x="35905" y="7994"/>
                  <a:pt x="35934" y="7994"/>
                </a:cubicBezTo>
                <a:cubicBezTo>
                  <a:pt x="35939" y="8042"/>
                  <a:pt x="35830" y="8003"/>
                  <a:pt x="35787" y="8015"/>
                </a:cubicBezTo>
                <a:close/>
                <a:moveTo>
                  <a:pt x="35260" y="7994"/>
                </a:moveTo>
                <a:cubicBezTo>
                  <a:pt x="35279" y="7994"/>
                  <a:pt x="35299" y="7994"/>
                  <a:pt x="35318" y="7994"/>
                </a:cubicBezTo>
                <a:cubicBezTo>
                  <a:pt x="35324" y="8056"/>
                  <a:pt x="35099" y="7987"/>
                  <a:pt x="35260" y="7994"/>
                </a:cubicBezTo>
                <a:close/>
                <a:moveTo>
                  <a:pt x="34615" y="7994"/>
                </a:moveTo>
                <a:cubicBezTo>
                  <a:pt x="34635" y="7994"/>
                  <a:pt x="34654" y="7994"/>
                  <a:pt x="34673" y="7994"/>
                </a:cubicBezTo>
                <a:cubicBezTo>
                  <a:pt x="34680" y="8056"/>
                  <a:pt x="34455" y="7987"/>
                  <a:pt x="34615" y="7994"/>
                </a:cubicBezTo>
                <a:close/>
                <a:moveTo>
                  <a:pt x="17029" y="7994"/>
                </a:moveTo>
                <a:cubicBezTo>
                  <a:pt x="17088" y="7986"/>
                  <a:pt x="17121" y="7998"/>
                  <a:pt x="17117" y="8038"/>
                </a:cubicBezTo>
                <a:cubicBezTo>
                  <a:pt x="17087" y="8038"/>
                  <a:pt x="17059" y="8038"/>
                  <a:pt x="17029" y="8038"/>
                </a:cubicBezTo>
                <a:cubicBezTo>
                  <a:pt x="17029" y="8023"/>
                  <a:pt x="17029" y="8008"/>
                  <a:pt x="17029" y="7994"/>
                </a:cubicBezTo>
                <a:close/>
                <a:moveTo>
                  <a:pt x="17323" y="7994"/>
                </a:moveTo>
                <a:cubicBezTo>
                  <a:pt x="17302" y="8057"/>
                  <a:pt x="17182" y="8020"/>
                  <a:pt x="17176" y="8015"/>
                </a:cubicBezTo>
                <a:cubicBezTo>
                  <a:pt x="17121" y="7982"/>
                  <a:pt x="17284" y="7976"/>
                  <a:pt x="17323" y="7994"/>
                </a:cubicBezTo>
                <a:close/>
                <a:moveTo>
                  <a:pt x="33003" y="7949"/>
                </a:moveTo>
                <a:cubicBezTo>
                  <a:pt x="33022" y="7949"/>
                  <a:pt x="33042" y="7949"/>
                  <a:pt x="33062" y="7949"/>
                </a:cubicBezTo>
                <a:cubicBezTo>
                  <a:pt x="33067" y="8011"/>
                  <a:pt x="32843" y="7943"/>
                  <a:pt x="33003" y="7949"/>
                </a:cubicBezTo>
                <a:close/>
                <a:moveTo>
                  <a:pt x="31567" y="7949"/>
                </a:moveTo>
                <a:cubicBezTo>
                  <a:pt x="31547" y="7972"/>
                  <a:pt x="31499" y="7972"/>
                  <a:pt x="31508" y="8015"/>
                </a:cubicBezTo>
                <a:cubicBezTo>
                  <a:pt x="31435" y="8006"/>
                  <a:pt x="31486" y="7915"/>
                  <a:pt x="31567" y="7949"/>
                </a:cubicBezTo>
                <a:close/>
                <a:moveTo>
                  <a:pt x="16443" y="7949"/>
                </a:moveTo>
                <a:cubicBezTo>
                  <a:pt x="16506" y="7939"/>
                  <a:pt x="16498" y="7981"/>
                  <a:pt x="16501" y="8015"/>
                </a:cubicBezTo>
                <a:cubicBezTo>
                  <a:pt x="16477" y="8011"/>
                  <a:pt x="16473" y="7994"/>
                  <a:pt x="16443" y="7994"/>
                </a:cubicBezTo>
                <a:cubicBezTo>
                  <a:pt x="16443" y="7979"/>
                  <a:pt x="16443" y="7964"/>
                  <a:pt x="16443" y="7949"/>
                </a:cubicBezTo>
                <a:close/>
                <a:moveTo>
                  <a:pt x="49738" y="7949"/>
                </a:moveTo>
                <a:cubicBezTo>
                  <a:pt x="49740" y="7928"/>
                  <a:pt x="49775" y="7933"/>
                  <a:pt x="49798" y="7928"/>
                </a:cubicBezTo>
                <a:cubicBezTo>
                  <a:pt x="49827" y="7928"/>
                  <a:pt x="49856" y="7928"/>
                  <a:pt x="49886" y="7928"/>
                </a:cubicBezTo>
                <a:cubicBezTo>
                  <a:pt x="49890" y="7975"/>
                  <a:pt x="49781" y="7937"/>
                  <a:pt x="49738" y="7949"/>
                </a:cubicBezTo>
                <a:close/>
                <a:moveTo>
                  <a:pt x="35143" y="7928"/>
                </a:moveTo>
                <a:cubicBezTo>
                  <a:pt x="35162" y="7928"/>
                  <a:pt x="35182" y="7928"/>
                  <a:pt x="35201" y="7928"/>
                </a:cubicBezTo>
                <a:cubicBezTo>
                  <a:pt x="35207" y="7990"/>
                  <a:pt x="34982" y="7921"/>
                  <a:pt x="35143" y="7928"/>
                </a:cubicBezTo>
                <a:close/>
                <a:moveTo>
                  <a:pt x="34732" y="7949"/>
                </a:moveTo>
                <a:cubicBezTo>
                  <a:pt x="34764" y="7900"/>
                  <a:pt x="34917" y="7941"/>
                  <a:pt x="34996" y="7928"/>
                </a:cubicBezTo>
                <a:cubicBezTo>
                  <a:pt x="34965" y="7978"/>
                  <a:pt x="34811" y="7936"/>
                  <a:pt x="34732" y="7949"/>
                </a:cubicBezTo>
                <a:close/>
                <a:moveTo>
                  <a:pt x="30834" y="7949"/>
                </a:moveTo>
                <a:cubicBezTo>
                  <a:pt x="30765" y="8020"/>
                  <a:pt x="30715" y="7872"/>
                  <a:pt x="30834" y="7949"/>
                </a:cubicBezTo>
                <a:close/>
                <a:moveTo>
                  <a:pt x="15944" y="7949"/>
                </a:moveTo>
                <a:cubicBezTo>
                  <a:pt x="15856" y="8031"/>
                  <a:pt x="15846" y="7883"/>
                  <a:pt x="15944" y="7949"/>
                </a:cubicBezTo>
                <a:close/>
                <a:moveTo>
                  <a:pt x="33530" y="7972"/>
                </a:moveTo>
                <a:cubicBezTo>
                  <a:pt x="33511" y="7972"/>
                  <a:pt x="33492" y="7972"/>
                  <a:pt x="33472" y="7972"/>
                </a:cubicBezTo>
                <a:cubicBezTo>
                  <a:pt x="33312" y="7966"/>
                  <a:pt x="33536" y="8033"/>
                  <a:pt x="33530" y="7972"/>
                </a:cubicBezTo>
                <a:close/>
                <a:moveTo>
                  <a:pt x="33941" y="7972"/>
                </a:moveTo>
                <a:cubicBezTo>
                  <a:pt x="33907" y="7976"/>
                  <a:pt x="33925" y="7994"/>
                  <a:pt x="33941" y="7994"/>
                </a:cubicBezTo>
                <a:cubicBezTo>
                  <a:pt x="33936" y="8020"/>
                  <a:pt x="33887" y="8012"/>
                  <a:pt x="33853" y="8015"/>
                </a:cubicBezTo>
                <a:cubicBezTo>
                  <a:pt x="33854" y="8037"/>
                  <a:pt x="33889" y="8033"/>
                  <a:pt x="33912" y="8038"/>
                </a:cubicBezTo>
                <a:cubicBezTo>
                  <a:pt x="33932" y="8098"/>
                  <a:pt x="33773" y="8022"/>
                  <a:pt x="33794" y="8081"/>
                </a:cubicBezTo>
                <a:cubicBezTo>
                  <a:pt x="33766" y="8081"/>
                  <a:pt x="33772" y="8054"/>
                  <a:pt x="33765" y="8038"/>
                </a:cubicBezTo>
                <a:cubicBezTo>
                  <a:pt x="33716" y="8077"/>
                  <a:pt x="33667" y="8018"/>
                  <a:pt x="33560" y="8038"/>
                </a:cubicBezTo>
                <a:cubicBezTo>
                  <a:pt x="33531" y="8038"/>
                  <a:pt x="33538" y="8065"/>
                  <a:pt x="33530" y="8081"/>
                </a:cubicBezTo>
                <a:cubicBezTo>
                  <a:pt x="33467" y="8086"/>
                  <a:pt x="33437" y="8063"/>
                  <a:pt x="33442" y="8015"/>
                </a:cubicBezTo>
                <a:cubicBezTo>
                  <a:pt x="33405" y="8042"/>
                  <a:pt x="33397" y="8024"/>
                  <a:pt x="33355" y="8015"/>
                </a:cubicBezTo>
                <a:cubicBezTo>
                  <a:pt x="33338" y="7970"/>
                  <a:pt x="33484" y="7940"/>
                  <a:pt x="33414" y="7928"/>
                </a:cubicBezTo>
                <a:cubicBezTo>
                  <a:pt x="33426" y="7862"/>
                  <a:pt x="33496" y="7928"/>
                  <a:pt x="33530" y="7928"/>
                </a:cubicBezTo>
                <a:cubicBezTo>
                  <a:pt x="33559" y="7927"/>
                  <a:pt x="33636" y="7900"/>
                  <a:pt x="33735" y="7906"/>
                </a:cubicBezTo>
                <a:cubicBezTo>
                  <a:pt x="33736" y="7906"/>
                  <a:pt x="33735" y="7927"/>
                  <a:pt x="33735" y="7928"/>
                </a:cubicBezTo>
                <a:cubicBezTo>
                  <a:pt x="33817" y="7937"/>
                  <a:pt x="33913" y="7929"/>
                  <a:pt x="34000" y="7949"/>
                </a:cubicBezTo>
                <a:cubicBezTo>
                  <a:pt x="34020" y="8018"/>
                  <a:pt x="34020" y="7991"/>
                  <a:pt x="34000" y="8060"/>
                </a:cubicBezTo>
                <a:cubicBezTo>
                  <a:pt x="33946" y="8056"/>
                  <a:pt x="33982" y="7985"/>
                  <a:pt x="33941" y="7972"/>
                </a:cubicBezTo>
                <a:close/>
                <a:moveTo>
                  <a:pt x="29047" y="7906"/>
                </a:moveTo>
                <a:cubicBezTo>
                  <a:pt x="29071" y="7919"/>
                  <a:pt x="29145" y="7910"/>
                  <a:pt x="29163" y="7928"/>
                </a:cubicBezTo>
                <a:cubicBezTo>
                  <a:pt x="29190" y="7952"/>
                  <a:pt x="29203" y="7916"/>
                  <a:pt x="29222" y="7949"/>
                </a:cubicBezTo>
                <a:cubicBezTo>
                  <a:pt x="29241" y="8030"/>
                  <a:pt x="29061" y="7940"/>
                  <a:pt x="28958" y="7972"/>
                </a:cubicBezTo>
                <a:cubicBezTo>
                  <a:pt x="28946" y="7919"/>
                  <a:pt x="29092" y="7984"/>
                  <a:pt x="29047" y="7906"/>
                </a:cubicBezTo>
                <a:close/>
                <a:moveTo>
                  <a:pt x="11724" y="7906"/>
                </a:moveTo>
                <a:cubicBezTo>
                  <a:pt x="11835" y="7874"/>
                  <a:pt x="11781" y="7966"/>
                  <a:pt x="11871" y="7949"/>
                </a:cubicBezTo>
                <a:cubicBezTo>
                  <a:pt x="11849" y="7999"/>
                  <a:pt x="11703" y="7960"/>
                  <a:pt x="11724" y="7906"/>
                </a:cubicBezTo>
                <a:close/>
                <a:moveTo>
                  <a:pt x="11196" y="7906"/>
                </a:moveTo>
                <a:cubicBezTo>
                  <a:pt x="11197" y="7884"/>
                  <a:pt x="11232" y="7888"/>
                  <a:pt x="11255" y="7883"/>
                </a:cubicBezTo>
                <a:cubicBezTo>
                  <a:pt x="11284" y="7883"/>
                  <a:pt x="11313" y="7883"/>
                  <a:pt x="11343" y="7883"/>
                </a:cubicBezTo>
                <a:cubicBezTo>
                  <a:pt x="11348" y="7931"/>
                  <a:pt x="11240" y="7894"/>
                  <a:pt x="11196" y="7906"/>
                </a:cubicBezTo>
                <a:close/>
                <a:moveTo>
                  <a:pt x="51233" y="7883"/>
                </a:moveTo>
                <a:cubicBezTo>
                  <a:pt x="51238" y="7877"/>
                  <a:pt x="51297" y="7843"/>
                  <a:pt x="51322" y="7861"/>
                </a:cubicBezTo>
                <a:cubicBezTo>
                  <a:pt x="51344" y="7877"/>
                  <a:pt x="51203" y="7927"/>
                  <a:pt x="51233" y="7883"/>
                </a:cubicBezTo>
                <a:close/>
                <a:moveTo>
                  <a:pt x="49300" y="7861"/>
                </a:moveTo>
                <a:cubicBezTo>
                  <a:pt x="49290" y="7891"/>
                  <a:pt x="49226" y="7880"/>
                  <a:pt x="49182" y="7883"/>
                </a:cubicBezTo>
                <a:cubicBezTo>
                  <a:pt x="49190" y="7832"/>
                  <a:pt x="49261" y="7832"/>
                  <a:pt x="49300" y="7861"/>
                </a:cubicBezTo>
                <a:close/>
                <a:moveTo>
                  <a:pt x="22392" y="7840"/>
                </a:moveTo>
                <a:cubicBezTo>
                  <a:pt x="22494" y="7877"/>
                  <a:pt x="22357" y="7901"/>
                  <a:pt x="22334" y="7883"/>
                </a:cubicBezTo>
                <a:cubicBezTo>
                  <a:pt x="22322" y="7874"/>
                  <a:pt x="22408" y="7858"/>
                  <a:pt x="22392" y="7840"/>
                </a:cubicBezTo>
                <a:close/>
                <a:moveTo>
                  <a:pt x="50501" y="7840"/>
                </a:moveTo>
                <a:cubicBezTo>
                  <a:pt x="50506" y="7814"/>
                  <a:pt x="50554" y="7821"/>
                  <a:pt x="50589" y="7817"/>
                </a:cubicBezTo>
                <a:cubicBezTo>
                  <a:pt x="50618" y="7817"/>
                  <a:pt x="50647" y="7817"/>
                  <a:pt x="50677" y="7817"/>
                </a:cubicBezTo>
                <a:cubicBezTo>
                  <a:pt x="50673" y="7866"/>
                  <a:pt x="50553" y="7826"/>
                  <a:pt x="50501" y="7840"/>
                </a:cubicBezTo>
                <a:close/>
                <a:moveTo>
                  <a:pt x="28665" y="7773"/>
                </a:moveTo>
                <a:cubicBezTo>
                  <a:pt x="28685" y="7773"/>
                  <a:pt x="28704" y="7773"/>
                  <a:pt x="28724" y="7773"/>
                </a:cubicBezTo>
                <a:cubicBezTo>
                  <a:pt x="28730" y="7835"/>
                  <a:pt x="28505" y="7767"/>
                  <a:pt x="28665" y="7773"/>
                </a:cubicBezTo>
                <a:close/>
                <a:moveTo>
                  <a:pt x="6477" y="7773"/>
                </a:moveTo>
                <a:cubicBezTo>
                  <a:pt x="6509" y="7779"/>
                  <a:pt x="6497" y="7817"/>
                  <a:pt x="6536" y="7817"/>
                </a:cubicBezTo>
                <a:cubicBezTo>
                  <a:pt x="6535" y="7838"/>
                  <a:pt x="6500" y="7835"/>
                  <a:pt x="6477" y="7840"/>
                </a:cubicBezTo>
                <a:cubicBezTo>
                  <a:pt x="6443" y="7811"/>
                  <a:pt x="6467" y="7805"/>
                  <a:pt x="6477" y="7773"/>
                </a:cubicBezTo>
                <a:close/>
                <a:moveTo>
                  <a:pt x="18963" y="7773"/>
                </a:moveTo>
                <a:cubicBezTo>
                  <a:pt x="18951" y="7730"/>
                  <a:pt x="19097" y="7741"/>
                  <a:pt x="19052" y="7795"/>
                </a:cubicBezTo>
                <a:cubicBezTo>
                  <a:pt x="19032" y="7795"/>
                  <a:pt x="19013" y="7795"/>
                  <a:pt x="18993" y="7795"/>
                </a:cubicBezTo>
                <a:cubicBezTo>
                  <a:pt x="18998" y="7777"/>
                  <a:pt x="18982" y="7775"/>
                  <a:pt x="18963" y="7773"/>
                </a:cubicBezTo>
                <a:close/>
                <a:moveTo>
                  <a:pt x="19315" y="7752"/>
                </a:moveTo>
                <a:cubicBezTo>
                  <a:pt x="19276" y="7783"/>
                  <a:pt x="19185" y="7810"/>
                  <a:pt x="19139" y="7773"/>
                </a:cubicBezTo>
                <a:cubicBezTo>
                  <a:pt x="19195" y="7730"/>
                  <a:pt x="19242" y="7736"/>
                  <a:pt x="19315" y="7752"/>
                </a:cubicBezTo>
                <a:close/>
                <a:moveTo>
                  <a:pt x="18759" y="7773"/>
                </a:moveTo>
                <a:cubicBezTo>
                  <a:pt x="18690" y="7767"/>
                  <a:pt x="18649" y="7738"/>
                  <a:pt x="18553" y="7752"/>
                </a:cubicBezTo>
                <a:cubicBezTo>
                  <a:pt x="18566" y="7749"/>
                  <a:pt x="18573" y="7710"/>
                  <a:pt x="18583" y="7707"/>
                </a:cubicBezTo>
                <a:cubicBezTo>
                  <a:pt x="18626" y="7695"/>
                  <a:pt x="18626" y="7727"/>
                  <a:pt x="18641" y="7729"/>
                </a:cubicBezTo>
                <a:cubicBezTo>
                  <a:pt x="18672" y="7733"/>
                  <a:pt x="18795" y="7711"/>
                  <a:pt x="18759" y="7773"/>
                </a:cubicBezTo>
                <a:close/>
                <a:moveTo>
                  <a:pt x="7943" y="7752"/>
                </a:moveTo>
                <a:cubicBezTo>
                  <a:pt x="7882" y="7760"/>
                  <a:pt x="7866" y="7737"/>
                  <a:pt x="7826" y="7729"/>
                </a:cubicBezTo>
                <a:cubicBezTo>
                  <a:pt x="7769" y="7738"/>
                  <a:pt x="7823" y="7830"/>
                  <a:pt x="7708" y="7795"/>
                </a:cubicBezTo>
                <a:cubicBezTo>
                  <a:pt x="7675" y="7726"/>
                  <a:pt x="7754" y="7742"/>
                  <a:pt x="7767" y="7707"/>
                </a:cubicBezTo>
                <a:cubicBezTo>
                  <a:pt x="7828" y="7721"/>
                  <a:pt x="7971" y="7672"/>
                  <a:pt x="7943" y="7752"/>
                </a:cubicBezTo>
                <a:close/>
                <a:moveTo>
                  <a:pt x="29427" y="7685"/>
                </a:moveTo>
                <a:cubicBezTo>
                  <a:pt x="29529" y="7668"/>
                  <a:pt x="29540" y="7719"/>
                  <a:pt x="29633" y="7707"/>
                </a:cubicBezTo>
                <a:cubicBezTo>
                  <a:pt x="29625" y="7739"/>
                  <a:pt x="29391" y="7759"/>
                  <a:pt x="29427" y="7685"/>
                </a:cubicBezTo>
                <a:close/>
                <a:moveTo>
                  <a:pt x="33912" y="7685"/>
                </a:moveTo>
                <a:cubicBezTo>
                  <a:pt x="33913" y="7664"/>
                  <a:pt x="33947" y="7668"/>
                  <a:pt x="33970" y="7663"/>
                </a:cubicBezTo>
                <a:cubicBezTo>
                  <a:pt x="34000" y="7663"/>
                  <a:pt x="34029" y="7663"/>
                  <a:pt x="34057" y="7663"/>
                </a:cubicBezTo>
                <a:cubicBezTo>
                  <a:pt x="34063" y="7711"/>
                  <a:pt x="33954" y="7673"/>
                  <a:pt x="33912" y="7685"/>
                </a:cubicBezTo>
                <a:close/>
                <a:moveTo>
                  <a:pt x="33472" y="7685"/>
                </a:moveTo>
                <a:cubicBezTo>
                  <a:pt x="33518" y="7650"/>
                  <a:pt x="33595" y="7647"/>
                  <a:pt x="33619" y="7663"/>
                </a:cubicBezTo>
                <a:cubicBezTo>
                  <a:pt x="33624" y="7668"/>
                  <a:pt x="33508" y="7727"/>
                  <a:pt x="33472" y="7685"/>
                </a:cubicBezTo>
                <a:close/>
                <a:moveTo>
                  <a:pt x="31713" y="7663"/>
                </a:moveTo>
                <a:cubicBezTo>
                  <a:pt x="31695" y="7683"/>
                  <a:pt x="31678" y="7703"/>
                  <a:pt x="31713" y="7707"/>
                </a:cubicBezTo>
                <a:cubicBezTo>
                  <a:pt x="31710" y="7756"/>
                  <a:pt x="31588" y="7717"/>
                  <a:pt x="31538" y="7729"/>
                </a:cubicBezTo>
                <a:cubicBezTo>
                  <a:pt x="31484" y="7713"/>
                  <a:pt x="31555" y="7706"/>
                  <a:pt x="31596" y="7707"/>
                </a:cubicBezTo>
                <a:cubicBezTo>
                  <a:pt x="31642" y="7698"/>
                  <a:pt x="31621" y="7638"/>
                  <a:pt x="31713" y="7663"/>
                </a:cubicBezTo>
                <a:close/>
                <a:moveTo>
                  <a:pt x="20429" y="7663"/>
                </a:moveTo>
                <a:cubicBezTo>
                  <a:pt x="20453" y="7668"/>
                  <a:pt x="20458" y="7685"/>
                  <a:pt x="20488" y="7685"/>
                </a:cubicBezTo>
                <a:cubicBezTo>
                  <a:pt x="20489" y="7734"/>
                  <a:pt x="20345" y="7708"/>
                  <a:pt x="20429" y="7663"/>
                </a:cubicBezTo>
                <a:close/>
                <a:moveTo>
                  <a:pt x="17879" y="7685"/>
                </a:moveTo>
                <a:cubicBezTo>
                  <a:pt x="17882" y="7744"/>
                  <a:pt x="17784" y="7687"/>
                  <a:pt x="17762" y="7685"/>
                </a:cubicBezTo>
                <a:cubicBezTo>
                  <a:pt x="17747" y="7684"/>
                  <a:pt x="17719" y="7701"/>
                  <a:pt x="17733" y="7707"/>
                </a:cubicBezTo>
                <a:cubicBezTo>
                  <a:pt x="17630" y="7660"/>
                  <a:pt x="17792" y="7648"/>
                  <a:pt x="17879" y="7685"/>
                </a:cubicBezTo>
                <a:close/>
                <a:moveTo>
                  <a:pt x="32388" y="7641"/>
                </a:moveTo>
                <a:cubicBezTo>
                  <a:pt x="32398" y="7679"/>
                  <a:pt x="32364" y="7683"/>
                  <a:pt x="32329" y="7685"/>
                </a:cubicBezTo>
                <a:cubicBezTo>
                  <a:pt x="32324" y="7704"/>
                  <a:pt x="32341" y="7707"/>
                  <a:pt x="32358" y="7707"/>
                </a:cubicBezTo>
                <a:cubicBezTo>
                  <a:pt x="32289" y="7792"/>
                  <a:pt x="32267" y="7602"/>
                  <a:pt x="32388" y="7641"/>
                </a:cubicBezTo>
                <a:close/>
                <a:moveTo>
                  <a:pt x="17176" y="7641"/>
                </a:moveTo>
                <a:cubicBezTo>
                  <a:pt x="17197" y="7701"/>
                  <a:pt x="17037" y="7626"/>
                  <a:pt x="17059" y="7685"/>
                </a:cubicBezTo>
                <a:cubicBezTo>
                  <a:pt x="16956" y="7648"/>
                  <a:pt x="17116" y="7629"/>
                  <a:pt x="17176" y="7641"/>
                </a:cubicBezTo>
                <a:close/>
                <a:moveTo>
                  <a:pt x="36257" y="7641"/>
                </a:moveTo>
                <a:cubicBezTo>
                  <a:pt x="36345" y="7560"/>
                  <a:pt x="36355" y="7708"/>
                  <a:pt x="36257" y="7641"/>
                </a:cubicBezTo>
                <a:close/>
                <a:moveTo>
                  <a:pt x="16678" y="7685"/>
                </a:moveTo>
                <a:cubicBezTo>
                  <a:pt x="16674" y="7681"/>
                  <a:pt x="16674" y="7623"/>
                  <a:pt x="16678" y="7620"/>
                </a:cubicBezTo>
                <a:cubicBezTo>
                  <a:pt x="16732" y="7579"/>
                  <a:pt x="16729" y="7753"/>
                  <a:pt x="16678" y="7685"/>
                </a:cubicBezTo>
                <a:close/>
                <a:moveTo>
                  <a:pt x="47130" y="7620"/>
                </a:moveTo>
                <a:cubicBezTo>
                  <a:pt x="47084" y="7654"/>
                  <a:pt x="47007" y="7659"/>
                  <a:pt x="46984" y="7641"/>
                </a:cubicBezTo>
                <a:cubicBezTo>
                  <a:pt x="46979" y="7638"/>
                  <a:pt x="47094" y="7577"/>
                  <a:pt x="47130" y="7620"/>
                </a:cubicBezTo>
                <a:close/>
                <a:moveTo>
                  <a:pt x="19550" y="7597"/>
                </a:moveTo>
                <a:cubicBezTo>
                  <a:pt x="19569" y="7597"/>
                  <a:pt x="19589" y="7597"/>
                  <a:pt x="19609" y="7597"/>
                </a:cubicBezTo>
                <a:cubicBezTo>
                  <a:pt x="19614" y="7659"/>
                  <a:pt x="19389" y="7591"/>
                  <a:pt x="19550" y="7597"/>
                </a:cubicBezTo>
                <a:close/>
                <a:moveTo>
                  <a:pt x="40799" y="7597"/>
                </a:moveTo>
                <a:cubicBezTo>
                  <a:pt x="40711" y="7679"/>
                  <a:pt x="40700" y="7531"/>
                  <a:pt x="40799" y="7597"/>
                </a:cubicBezTo>
                <a:close/>
                <a:moveTo>
                  <a:pt x="40946" y="7554"/>
                </a:moveTo>
                <a:cubicBezTo>
                  <a:pt x="40970" y="7565"/>
                  <a:pt x="40994" y="7576"/>
                  <a:pt x="41034" y="7575"/>
                </a:cubicBezTo>
                <a:cubicBezTo>
                  <a:pt x="41015" y="7598"/>
                  <a:pt x="40966" y="7598"/>
                  <a:pt x="40976" y="7641"/>
                </a:cubicBezTo>
                <a:cubicBezTo>
                  <a:pt x="40890" y="7623"/>
                  <a:pt x="40943" y="7608"/>
                  <a:pt x="40946" y="7554"/>
                </a:cubicBezTo>
                <a:close/>
                <a:moveTo>
                  <a:pt x="40242" y="7554"/>
                </a:moveTo>
                <a:cubicBezTo>
                  <a:pt x="40341" y="7531"/>
                  <a:pt x="40288" y="7622"/>
                  <a:pt x="40301" y="7663"/>
                </a:cubicBezTo>
                <a:cubicBezTo>
                  <a:pt x="40258" y="7645"/>
                  <a:pt x="40238" y="7608"/>
                  <a:pt x="40242" y="7554"/>
                </a:cubicBezTo>
                <a:close/>
                <a:moveTo>
                  <a:pt x="38865" y="7554"/>
                </a:moveTo>
                <a:cubicBezTo>
                  <a:pt x="38897" y="7559"/>
                  <a:pt x="38885" y="7597"/>
                  <a:pt x="38924" y="7597"/>
                </a:cubicBezTo>
                <a:cubicBezTo>
                  <a:pt x="38911" y="7659"/>
                  <a:pt x="38832" y="7599"/>
                  <a:pt x="38865" y="7554"/>
                </a:cubicBezTo>
                <a:close/>
                <a:moveTo>
                  <a:pt x="16795" y="7554"/>
                </a:moveTo>
                <a:cubicBezTo>
                  <a:pt x="16804" y="7518"/>
                  <a:pt x="16917" y="7527"/>
                  <a:pt x="17000" y="7531"/>
                </a:cubicBezTo>
                <a:cubicBezTo>
                  <a:pt x="17060" y="7534"/>
                  <a:pt x="17176" y="7509"/>
                  <a:pt x="17146" y="7575"/>
                </a:cubicBezTo>
                <a:cubicBezTo>
                  <a:pt x="17002" y="7543"/>
                  <a:pt x="16939" y="7585"/>
                  <a:pt x="16795" y="7554"/>
                </a:cubicBezTo>
                <a:close/>
                <a:moveTo>
                  <a:pt x="44727" y="7509"/>
                </a:moveTo>
                <a:cubicBezTo>
                  <a:pt x="44727" y="7560"/>
                  <a:pt x="44313" y="7516"/>
                  <a:pt x="44610" y="7509"/>
                </a:cubicBezTo>
                <a:cubicBezTo>
                  <a:pt x="44649" y="7509"/>
                  <a:pt x="44688" y="7510"/>
                  <a:pt x="44727" y="7509"/>
                </a:cubicBezTo>
                <a:close/>
                <a:moveTo>
                  <a:pt x="16590" y="7531"/>
                </a:moveTo>
                <a:cubicBezTo>
                  <a:pt x="16579" y="7517"/>
                  <a:pt x="16663" y="7498"/>
                  <a:pt x="16678" y="7509"/>
                </a:cubicBezTo>
                <a:cubicBezTo>
                  <a:pt x="16679" y="7511"/>
                  <a:pt x="16675" y="7531"/>
                  <a:pt x="16678" y="7531"/>
                </a:cubicBezTo>
                <a:cubicBezTo>
                  <a:pt x="16687" y="7533"/>
                  <a:pt x="16762" y="7527"/>
                  <a:pt x="16765" y="7531"/>
                </a:cubicBezTo>
                <a:cubicBezTo>
                  <a:pt x="16791" y="7569"/>
                  <a:pt x="16649" y="7551"/>
                  <a:pt x="16590" y="7531"/>
                </a:cubicBezTo>
                <a:close/>
                <a:moveTo>
                  <a:pt x="15212" y="7531"/>
                </a:moveTo>
                <a:cubicBezTo>
                  <a:pt x="15133" y="7611"/>
                  <a:pt x="15023" y="7483"/>
                  <a:pt x="15212" y="7531"/>
                </a:cubicBezTo>
                <a:close/>
                <a:moveTo>
                  <a:pt x="58531" y="7488"/>
                </a:moveTo>
                <a:cubicBezTo>
                  <a:pt x="58510" y="7507"/>
                  <a:pt x="58501" y="7537"/>
                  <a:pt x="58503" y="7575"/>
                </a:cubicBezTo>
                <a:cubicBezTo>
                  <a:pt x="58443" y="7539"/>
                  <a:pt x="58466" y="7578"/>
                  <a:pt x="58386" y="7575"/>
                </a:cubicBezTo>
                <a:cubicBezTo>
                  <a:pt x="58398" y="7548"/>
                  <a:pt x="58424" y="7530"/>
                  <a:pt x="58473" y="7531"/>
                </a:cubicBezTo>
                <a:cubicBezTo>
                  <a:pt x="58463" y="7494"/>
                  <a:pt x="58495" y="7489"/>
                  <a:pt x="58531" y="7488"/>
                </a:cubicBezTo>
                <a:close/>
                <a:moveTo>
                  <a:pt x="41385" y="7488"/>
                </a:moveTo>
                <a:cubicBezTo>
                  <a:pt x="41420" y="7491"/>
                  <a:pt x="41411" y="7528"/>
                  <a:pt x="41415" y="7554"/>
                </a:cubicBezTo>
                <a:cubicBezTo>
                  <a:pt x="41385" y="7554"/>
                  <a:pt x="41356" y="7554"/>
                  <a:pt x="41327" y="7554"/>
                </a:cubicBezTo>
                <a:cubicBezTo>
                  <a:pt x="41337" y="7525"/>
                  <a:pt x="41379" y="7519"/>
                  <a:pt x="41385" y="7488"/>
                </a:cubicBezTo>
                <a:close/>
                <a:moveTo>
                  <a:pt x="39275" y="7488"/>
                </a:moveTo>
                <a:cubicBezTo>
                  <a:pt x="39350" y="7489"/>
                  <a:pt x="39389" y="7519"/>
                  <a:pt x="39393" y="7575"/>
                </a:cubicBezTo>
                <a:cubicBezTo>
                  <a:pt x="39374" y="7563"/>
                  <a:pt x="39253" y="7524"/>
                  <a:pt x="39246" y="7575"/>
                </a:cubicBezTo>
                <a:cubicBezTo>
                  <a:pt x="39156" y="7554"/>
                  <a:pt x="39280" y="7516"/>
                  <a:pt x="39275" y="7488"/>
                </a:cubicBezTo>
                <a:close/>
                <a:moveTo>
                  <a:pt x="16091" y="7509"/>
                </a:moveTo>
                <a:cubicBezTo>
                  <a:pt x="16092" y="7476"/>
                  <a:pt x="16308" y="7461"/>
                  <a:pt x="16267" y="7531"/>
                </a:cubicBezTo>
                <a:cubicBezTo>
                  <a:pt x="16232" y="7506"/>
                  <a:pt x="16163" y="7506"/>
                  <a:pt x="16091" y="7509"/>
                </a:cubicBezTo>
                <a:close/>
                <a:moveTo>
                  <a:pt x="49886" y="7465"/>
                </a:moveTo>
                <a:cubicBezTo>
                  <a:pt x="49890" y="7410"/>
                  <a:pt x="49985" y="7459"/>
                  <a:pt x="50002" y="7465"/>
                </a:cubicBezTo>
                <a:cubicBezTo>
                  <a:pt x="49997" y="7520"/>
                  <a:pt x="49903" y="7471"/>
                  <a:pt x="49886" y="7465"/>
                </a:cubicBezTo>
                <a:close/>
                <a:moveTo>
                  <a:pt x="14069" y="7443"/>
                </a:moveTo>
                <a:cubicBezTo>
                  <a:pt x="14088" y="7443"/>
                  <a:pt x="14108" y="7443"/>
                  <a:pt x="14127" y="7443"/>
                </a:cubicBezTo>
                <a:cubicBezTo>
                  <a:pt x="14133" y="7506"/>
                  <a:pt x="13909" y="7437"/>
                  <a:pt x="14069" y="7443"/>
                </a:cubicBezTo>
                <a:close/>
                <a:moveTo>
                  <a:pt x="50969" y="7422"/>
                </a:moveTo>
                <a:cubicBezTo>
                  <a:pt x="50966" y="7485"/>
                  <a:pt x="50847" y="7461"/>
                  <a:pt x="50765" y="7465"/>
                </a:cubicBezTo>
                <a:cubicBezTo>
                  <a:pt x="50809" y="7432"/>
                  <a:pt x="50894" y="7429"/>
                  <a:pt x="50969" y="7422"/>
                </a:cubicBezTo>
                <a:close/>
                <a:moveTo>
                  <a:pt x="44404" y="7422"/>
                </a:moveTo>
                <a:cubicBezTo>
                  <a:pt x="44424" y="7422"/>
                  <a:pt x="44443" y="7422"/>
                  <a:pt x="44463" y="7422"/>
                </a:cubicBezTo>
                <a:cubicBezTo>
                  <a:pt x="44469" y="7483"/>
                  <a:pt x="44244" y="7415"/>
                  <a:pt x="44404" y="7422"/>
                </a:cubicBezTo>
                <a:close/>
                <a:moveTo>
                  <a:pt x="42558" y="7443"/>
                </a:moveTo>
                <a:cubicBezTo>
                  <a:pt x="42550" y="7408"/>
                  <a:pt x="42716" y="7413"/>
                  <a:pt x="42646" y="7465"/>
                </a:cubicBezTo>
                <a:cubicBezTo>
                  <a:pt x="42657" y="7456"/>
                  <a:pt x="42558" y="7441"/>
                  <a:pt x="42558" y="7443"/>
                </a:cubicBezTo>
                <a:close/>
                <a:moveTo>
                  <a:pt x="40887" y="7422"/>
                </a:moveTo>
                <a:cubicBezTo>
                  <a:pt x="40919" y="7426"/>
                  <a:pt x="40907" y="7465"/>
                  <a:pt x="40946" y="7465"/>
                </a:cubicBezTo>
                <a:cubicBezTo>
                  <a:pt x="40921" y="7530"/>
                  <a:pt x="40872" y="7437"/>
                  <a:pt x="40799" y="7465"/>
                </a:cubicBezTo>
                <a:cubicBezTo>
                  <a:pt x="40806" y="7434"/>
                  <a:pt x="40887" y="7458"/>
                  <a:pt x="40887" y="7422"/>
                </a:cubicBezTo>
                <a:close/>
                <a:moveTo>
                  <a:pt x="15358" y="7443"/>
                </a:moveTo>
                <a:cubicBezTo>
                  <a:pt x="15360" y="7441"/>
                  <a:pt x="15357" y="7422"/>
                  <a:pt x="15358" y="7422"/>
                </a:cubicBezTo>
                <a:cubicBezTo>
                  <a:pt x="15462" y="7408"/>
                  <a:pt x="15361" y="7519"/>
                  <a:pt x="15329" y="7488"/>
                </a:cubicBezTo>
                <a:cubicBezTo>
                  <a:pt x="15331" y="7489"/>
                  <a:pt x="15355" y="7446"/>
                  <a:pt x="15358" y="7443"/>
                </a:cubicBezTo>
                <a:close/>
                <a:moveTo>
                  <a:pt x="14889" y="7399"/>
                </a:moveTo>
                <a:cubicBezTo>
                  <a:pt x="14938" y="7429"/>
                  <a:pt x="15076" y="7392"/>
                  <a:pt x="15065" y="7465"/>
                </a:cubicBezTo>
                <a:cubicBezTo>
                  <a:pt x="14988" y="7428"/>
                  <a:pt x="14899" y="7507"/>
                  <a:pt x="14889" y="7399"/>
                </a:cubicBezTo>
                <a:close/>
                <a:moveTo>
                  <a:pt x="14802" y="7399"/>
                </a:moveTo>
                <a:cubicBezTo>
                  <a:pt x="14754" y="7474"/>
                  <a:pt x="14703" y="7412"/>
                  <a:pt x="14596" y="7443"/>
                </a:cubicBezTo>
                <a:cubicBezTo>
                  <a:pt x="14573" y="7359"/>
                  <a:pt x="14735" y="7415"/>
                  <a:pt x="14802" y="7399"/>
                </a:cubicBezTo>
                <a:close/>
                <a:moveTo>
                  <a:pt x="43818" y="7422"/>
                </a:moveTo>
                <a:cubicBezTo>
                  <a:pt x="43826" y="7398"/>
                  <a:pt x="43877" y="7407"/>
                  <a:pt x="43877" y="7377"/>
                </a:cubicBezTo>
                <a:cubicBezTo>
                  <a:pt x="43901" y="7373"/>
                  <a:pt x="43904" y="7386"/>
                  <a:pt x="43906" y="7399"/>
                </a:cubicBezTo>
                <a:cubicBezTo>
                  <a:pt x="43945" y="7396"/>
                  <a:pt x="44119" y="7396"/>
                  <a:pt x="44023" y="7422"/>
                </a:cubicBezTo>
                <a:cubicBezTo>
                  <a:pt x="43981" y="7420"/>
                  <a:pt x="43940" y="7417"/>
                  <a:pt x="43935" y="7443"/>
                </a:cubicBezTo>
                <a:cubicBezTo>
                  <a:pt x="43910" y="7426"/>
                  <a:pt x="43869" y="7420"/>
                  <a:pt x="43818" y="7422"/>
                </a:cubicBezTo>
                <a:close/>
                <a:moveTo>
                  <a:pt x="41063" y="7399"/>
                </a:moveTo>
                <a:cubicBezTo>
                  <a:pt x="41076" y="7350"/>
                  <a:pt x="41208" y="7390"/>
                  <a:pt x="41268" y="7377"/>
                </a:cubicBezTo>
                <a:cubicBezTo>
                  <a:pt x="41257" y="7449"/>
                  <a:pt x="41191" y="7400"/>
                  <a:pt x="41151" y="7399"/>
                </a:cubicBezTo>
                <a:cubicBezTo>
                  <a:pt x="41113" y="7398"/>
                  <a:pt x="41104" y="7428"/>
                  <a:pt x="41063" y="7399"/>
                </a:cubicBezTo>
                <a:close/>
                <a:moveTo>
                  <a:pt x="52669" y="7355"/>
                </a:moveTo>
                <a:cubicBezTo>
                  <a:pt x="52689" y="7355"/>
                  <a:pt x="52709" y="7355"/>
                  <a:pt x="52729" y="7355"/>
                </a:cubicBezTo>
                <a:cubicBezTo>
                  <a:pt x="52734" y="7417"/>
                  <a:pt x="52509" y="7349"/>
                  <a:pt x="52669" y="7355"/>
                </a:cubicBezTo>
                <a:close/>
                <a:moveTo>
                  <a:pt x="50677" y="7355"/>
                </a:moveTo>
                <a:cubicBezTo>
                  <a:pt x="50786" y="7357"/>
                  <a:pt x="50761" y="7380"/>
                  <a:pt x="50853" y="7355"/>
                </a:cubicBezTo>
                <a:cubicBezTo>
                  <a:pt x="50895" y="7423"/>
                  <a:pt x="50635" y="7423"/>
                  <a:pt x="50677" y="7355"/>
                </a:cubicBezTo>
                <a:close/>
                <a:moveTo>
                  <a:pt x="49944" y="7355"/>
                </a:moveTo>
                <a:cubicBezTo>
                  <a:pt x="49940" y="7418"/>
                  <a:pt x="49822" y="7396"/>
                  <a:pt x="49738" y="7399"/>
                </a:cubicBezTo>
                <a:cubicBezTo>
                  <a:pt x="49774" y="7359"/>
                  <a:pt x="49892" y="7381"/>
                  <a:pt x="49944" y="7355"/>
                </a:cubicBezTo>
                <a:close/>
                <a:moveTo>
                  <a:pt x="42411" y="7377"/>
                </a:moveTo>
                <a:cubicBezTo>
                  <a:pt x="42419" y="7346"/>
                  <a:pt x="42653" y="7326"/>
                  <a:pt x="42617" y="7399"/>
                </a:cubicBezTo>
                <a:cubicBezTo>
                  <a:pt x="42503" y="7377"/>
                  <a:pt x="42496" y="7411"/>
                  <a:pt x="42411" y="7377"/>
                </a:cubicBezTo>
                <a:close/>
                <a:moveTo>
                  <a:pt x="40829" y="7422"/>
                </a:moveTo>
                <a:cubicBezTo>
                  <a:pt x="40839" y="7392"/>
                  <a:pt x="40881" y="7387"/>
                  <a:pt x="40887" y="7355"/>
                </a:cubicBezTo>
                <a:cubicBezTo>
                  <a:pt x="40961" y="7364"/>
                  <a:pt x="40889" y="7441"/>
                  <a:pt x="40829" y="7422"/>
                </a:cubicBezTo>
                <a:close/>
                <a:moveTo>
                  <a:pt x="47101" y="7333"/>
                </a:moveTo>
                <a:cubicBezTo>
                  <a:pt x="47088" y="7360"/>
                  <a:pt x="47063" y="7378"/>
                  <a:pt x="47013" y="7377"/>
                </a:cubicBezTo>
                <a:cubicBezTo>
                  <a:pt x="47026" y="7350"/>
                  <a:pt x="47051" y="7332"/>
                  <a:pt x="47101" y="7333"/>
                </a:cubicBezTo>
                <a:close/>
                <a:moveTo>
                  <a:pt x="46749" y="7355"/>
                </a:moveTo>
                <a:cubicBezTo>
                  <a:pt x="46754" y="7301"/>
                  <a:pt x="46848" y="7348"/>
                  <a:pt x="46866" y="7355"/>
                </a:cubicBezTo>
                <a:cubicBezTo>
                  <a:pt x="46862" y="7410"/>
                  <a:pt x="46767" y="7362"/>
                  <a:pt x="46749" y="7355"/>
                </a:cubicBezTo>
                <a:close/>
                <a:moveTo>
                  <a:pt x="46398" y="7355"/>
                </a:moveTo>
                <a:cubicBezTo>
                  <a:pt x="46438" y="7305"/>
                  <a:pt x="46601" y="7347"/>
                  <a:pt x="46691" y="7333"/>
                </a:cubicBezTo>
                <a:cubicBezTo>
                  <a:pt x="46684" y="7402"/>
                  <a:pt x="46547" y="7349"/>
                  <a:pt x="46486" y="7355"/>
                </a:cubicBezTo>
                <a:cubicBezTo>
                  <a:pt x="46456" y="7357"/>
                  <a:pt x="46443" y="7423"/>
                  <a:pt x="46427" y="7377"/>
                </a:cubicBezTo>
                <a:cubicBezTo>
                  <a:pt x="46432" y="7359"/>
                  <a:pt x="46415" y="7356"/>
                  <a:pt x="46398" y="7355"/>
                </a:cubicBezTo>
                <a:close/>
                <a:moveTo>
                  <a:pt x="51409" y="7333"/>
                </a:moveTo>
                <a:cubicBezTo>
                  <a:pt x="51414" y="7307"/>
                  <a:pt x="51463" y="7314"/>
                  <a:pt x="51498" y="7311"/>
                </a:cubicBezTo>
                <a:cubicBezTo>
                  <a:pt x="51527" y="7311"/>
                  <a:pt x="51556" y="7311"/>
                  <a:pt x="51585" y="7311"/>
                </a:cubicBezTo>
                <a:cubicBezTo>
                  <a:pt x="51582" y="7360"/>
                  <a:pt x="51461" y="7320"/>
                  <a:pt x="51409" y="7333"/>
                </a:cubicBezTo>
                <a:close/>
                <a:moveTo>
                  <a:pt x="41650" y="7289"/>
                </a:moveTo>
                <a:cubicBezTo>
                  <a:pt x="41712" y="7269"/>
                  <a:pt x="41689" y="7321"/>
                  <a:pt x="41707" y="7333"/>
                </a:cubicBezTo>
                <a:cubicBezTo>
                  <a:pt x="41739" y="7351"/>
                  <a:pt x="41799" y="7335"/>
                  <a:pt x="41796" y="7377"/>
                </a:cubicBezTo>
                <a:cubicBezTo>
                  <a:pt x="41838" y="7357"/>
                  <a:pt x="42096" y="7314"/>
                  <a:pt x="42089" y="7399"/>
                </a:cubicBezTo>
                <a:cubicBezTo>
                  <a:pt x="42046" y="7423"/>
                  <a:pt x="42017" y="7423"/>
                  <a:pt x="42001" y="7377"/>
                </a:cubicBezTo>
                <a:cubicBezTo>
                  <a:pt x="41912" y="7443"/>
                  <a:pt x="41775" y="7381"/>
                  <a:pt x="41590" y="7399"/>
                </a:cubicBezTo>
                <a:cubicBezTo>
                  <a:pt x="41496" y="7374"/>
                  <a:pt x="41669" y="7374"/>
                  <a:pt x="41707" y="7377"/>
                </a:cubicBezTo>
                <a:cubicBezTo>
                  <a:pt x="41682" y="7338"/>
                  <a:pt x="41578" y="7341"/>
                  <a:pt x="41650" y="7289"/>
                </a:cubicBezTo>
                <a:close/>
                <a:moveTo>
                  <a:pt x="49182" y="7289"/>
                </a:moveTo>
                <a:cubicBezTo>
                  <a:pt x="49173" y="7318"/>
                  <a:pt x="49108" y="7308"/>
                  <a:pt x="49065" y="7311"/>
                </a:cubicBezTo>
                <a:cubicBezTo>
                  <a:pt x="49035" y="7326"/>
                  <a:pt x="49034" y="7362"/>
                  <a:pt x="48977" y="7355"/>
                </a:cubicBezTo>
                <a:cubicBezTo>
                  <a:pt x="48987" y="7318"/>
                  <a:pt x="48954" y="7314"/>
                  <a:pt x="48918" y="7311"/>
                </a:cubicBezTo>
                <a:cubicBezTo>
                  <a:pt x="48913" y="7270"/>
                  <a:pt x="49011" y="7308"/>
                  <a:pt x="49035" y="7289"/>
                </a:cubicBezTo>
                <a:cubicBezTo>
                  <a:pt x="49063" y="7269"/>
                  <a:pt x="49105" y="7266"/>
                  <a:pt x="49182" y="7289"/>
                </a:cubicBezTo>
                <a:close/>
                <a:moveTo>
                  <a:pt x="46632" y="7267"/>
                </a:moveTo>
                <a:cubicBezTo>
                  <a:pt x="46632" y="7318"/>
                  <a:pt x="46218" y="7275"/>
                  <a:pt x="46515" y="7267"/>
                </a:cubicBezTo>
                <a:cubicBezTo>
                  <a:pt x="46554" y="7266"/>
                  <a:pt x="46593" y="7267"/>
                  <a:pt x="46632" y="7267"/>
                </a:cubicBezTo>
                <a:close/>
                <a:moveTo>
                  <a:pt x="44551" y="7245"/>
                </a:moveTo>
                <a:cubicBezTo>
                  <a:pt x="44570" y="7245"/>
                  <a:pt x="44590" y="7245"/>
                  <a:pt x="44610" y="7245"/>
                </a:cubicBezTo>
                <a:cubicBezTo>
                  <a:pt x="44616" y="7307"/>
                  <a:pt x="44391" y="7239"/>
                  <a:pt x="44551" y="7245"/>
                </a:cubicBezTo>
                <a:close/>
                <a:moveTo>
                  <a:pt x="44053" y="7267"/>
                </a:moveTo>
                <a:cubicBezTo>
                  <a:pt x="44041" y="7224"/>
                  <a:pt x="44187" y="7234"/>
                  <a:pt x="44141" y="7289"/>
                </a:cubicBezTo>
                <a:cubicBezTo>
                  <a:pt x="44121" y="7289"/>
                  <a:pt x="44102" y="7289"/>
                  <a:pt x="44082" y="7289"/>
                </a:cubicBezTo>
                <a:cubicBezTo>
                  <a:pt x="44088" y="7270"/>
                  <a:pt x="44071" y="7268"/>
                  <a:pt x="44053" y="7267"/>
                </a:cubicBezTo>
                <a:close/>
                <a:moveTo>
                  <a:pt x="41503" y="7267"/>
                </a:moveTo>
                <a:cubicBezTo>
                  <a:pt x="41504" y="7233"/>
                  <a:pt x="41665" y="7270"/>
                  <a:pt x="41620" y="7245"/>
                </a:cubicBezTo>
                <a:cubicBezTo>
                  <a:pt x="41709" y="7296"/>
                  <a:pt x="41582" y="7312"/>
                  <a:pt x="41503" y="7267"/>
                </a:cubicBezTo>
                <a:close/>
                <a:moveTo>
                  <a:pt x="40184" y="7245"/>
                </a:moveTo>
                <a:cubicBezTo>
                  <a:pt x="40210" y="7262"/>
                  <a:pt x="40250" y="7269"/>
                  <a:pt x="40301" y="7267"/>
                </a:cubicBezTo>
                <a:cubicBezTo>
                  <a:pt x="40310" y="7306"/>
                  <a:pt x="40137" y="7306"/>
                  <a:pt x="40184" y="7245"/>
                </a:cubicBezTo>
                <a:close/>
                <a:moveTo>
                  <a:pt x="46075" y="7245"/>
                </a:moveTo>
                <a:cubicBezTo>
                  <a:pt x="46104" y="7324"/>
                  <a:pt x="45949" y="7267"/>
                  <a:pt x="45928" y="7311"/>
                </a:cubicBezTo>
                <a:cubicBezTo>
                  <a:pt x="45879" y="7312"/>
                  <a:pt x="45853" y="7294"/>
                  <a:pt x="45841" y="7267"/>
                </a:cubicBezTo>
                <a:cubicBezTo>
                  <a:pt x="45786" y="7285"/>
                  <a:pt x="45734" y="7304"/>
                  <a:pt x="45665" y="7311"/>
                </a:cubicBezTo>
                <a:cubicBezTo>
                  <a:pt x="45665" y="7281"/>
                  <a:pt x="45756" y="7250"/>
                  <a:pt x="45812" y="7245"/>
                </a:cubicBezTo>
                <a:cubicBezTo>
                  <a:pt x="45827" y="7244"/>
                  <a:pt x="45918" y="7237"/>
                  <a:pt x="45928" y="7245"/>
                </a:cubicBezTo>
                <a:cubicBezTo>
                  <a:pt x="45930" y="7247"/>
                  <a:pt x="45928" y="7267"/>
                  <a:pt x="45928" y="7267"/>
                </a:cubicBezTo>
                <a:cubicBezTo>
                  <a:pt x="45992" y="7260"/>
                  <a:pt x="46035" y="7170"/>
                  <a:pt x="46075" y="7245"/>
                </a:cubicBezTo>
                <a:close/>
                <a:moveTo>
                  <a:pt x="44991" y="7311"/>
                </a:moveTo>
                <a:cubicBezTo>
                  <a:pt x="45045" y="7262"/>
                  <a:pt x="45105" y="7299"/>
                  <a:pt x="45167" y="7289"/>
                </a:cubicBezTo>
                <a:cubicBezTo>
                  <a:pt x="45260" y="7274"/>
                  <a:pt x="45335" y="7202"/>
                  <a:pt x="45460" y="7222"/>
                </a:cubicBezTo>
                <a:cubicBezTo>
                  <a:pt x="45478" y="7255"/>
                  <a:pt x="45374" y="7253"/>
                  <a:pt x="45343" y="7267"/>
                </a:cubicBezTo>
                <a:cubicBezTo>
                  <a:pt x="45275" y="7296"/>
                  <a:pt x="45404" y="7301"/>
                  <a:pt x="45284" y="7311"/>
                </a:cubicBezTo>
                <a:cubicBezTo>
                  <a:pt x="45185" y="7320"/>
                  <a:pt x="45114" y="7337"/>
                  <a:pt x="44991" y="7311"/>
                </a:cubicBezTo>
                <a:close/>
                <a:moveTo>
                  <a:pt x="49652" y="7222"/>
                </a:moveTo>
                <a:cubicBezTo>
                  <a:pt x="49642" y="7188"/>
                  <a:pt x="49810" y="7192"/>
                  <a:pt x="49738" y="7245"/>
                </a:cubicBezTo>
                <a:cubicBezTo>
                  <a:pt x="49750" y="7237"/>
                  <a:pt x="49651" y="7221"/>
                  <a:pt x="49652" y="7222"/>
                </a:cubicBezTo>
                <a:close/>
                <a:moveTo>
                  <a:pt x="49211" y="7222"/>
                </a:moveTo>
                <a:cubicBezTo>
                  <a:pt x="49221" y="7193"/>
                  <a:pt x="49285" y="7205"/>
                  <a:pt x="49328" y="7202"/>
                </a:cubicBezTo>
                <a:cubicBezTo>
                  <a:pt x="49326" y="7232"/>
                  <a:pt x="49323" y="7263"/>
                  <a:pt x="49358" y="7267"/>
                </a:cubicBezTo>
                <a:cubicBezTo>
                  <a:pt x="49349" y="7297"/>
                  <a:pt x="49284" y="7285"/>
                  <a:pt x="49241" y="7289"/>
                </a:cubicBezTo>
                <a:cubicBezTo>
                  <a:pt x="49256" y="7271"/>
                  <a:pt x="49271" y="7253"/>
                  <a:pt x="49270" y="7222"/>
                </a:cubicBezTo>
                <a:cubicBezTo>
                  <a:pt x="49251" y="7222"/>
                  <a:pt x="49230" y="7222"/>
                  <a:pt x="49211" y="7222"/>
                </a:cubicBezTo>
                <a:close/>
                <a:moveTo>
                  <a:pt x="46310" y="7202"/>
                </a:moveTo>
                <a:cubicBezTo>
                  <a:pt x="46329" y="7202"/>
                  <a:pt x="46349" y="7202"/>
                  <a:pt x="46369" y="7202"/>
                </a:cubicBezTo>
                <a:cubicBezTo>
                  <a:pt x="46374" y="7263"/>
                  <a:pt x="46149" y="7196"/>
                  <a:pt x="46310" y="7202"/>
                </a:cubicBezTo>
                <a:close/>
                <a:moveTo>
                  <a:pt x="39832" y="7202"/>
                </a:moveTo>
                <a:cubicBezTo>
                  <a:pt x="39852" y="7202"/>
                  <a:pt x="39871" y="7202"/>
                  <a:pt x="39891" y="7202"/>
                </a:cubicBezTo>
                <a:cubicBezTo>
                  <a:pt x="39897" y="7263"/>
                  <a:pt x="39672" y="7196"/>
                  <a:pt x="39832" y="7202"/>
                </a:cubicBezTo>
                <a:close/>
                <a:moveTo>
                  <a:pt x="54575" y="7179"/>
                </a:moveTo>
                <a:cubicBezTo>
                  <a:pt x="54594" y="7179"/>
                  <a:pt x="54615" y="7179"/>
                  <a:pt x="54635" y="7179"/>
                </a:cubicBezTo>
                <a:cubicBezTo>
                  <a:pt x="54639" y="7240"/>
                  <a:pt x="54415" y="7173"/>
                  <a:pt x="54575" y="7179"/>
                </a:cubicBezTo>
                <a:close/>
                <a:moveTo>
                  <a:pt x="52406" y="7202"/>
                </a:moveTo>
                <a:cubicBezTo>
                  <a:pt x="52407" y="7167"/>
                  <a:pt x="52623" y="7153"/>
                  <a:pt x="52583" y="7222"/>
                </a:cubicBezTo>
                <a:cubicBezTo>
                  <a:pt x="52548" y="7198"/>
                  <a:pt x="52478" y="7198"/>
                  <a:pt x="52406" y="7202"/>
                </a:cubicBezTo>
                <a:close/>
                <a:moveTo>
                  <a:pt x="52318" y="7202"/>
                </a:moveTo>
                <a:cubicBezTo>
                  <a:pt x="52320" y="7200"/>
                  <a:pt x="52316" y="7179"/>
                  <a:pt x="52318" y="7179"/>
                </a:cubicBezTo>
                <a:cubicBezTo>
                  <a:pt x="52422" y="7166"/>
                  <a:pt x="52321" y="7276"/>
                  <a:pt x="52289" y="7245"/>
                </a:cubicBezTo>
                <a:cubicBezTo>
                  <a:pt x="52290" y="7247"/>
                  <a:pt x="52315" y="7203"/>
                  <a:pt x="52318" y="7202"/>
                </a:cubicBezTo>
                <a:close/>
                <a:moveTo>
                  <a:pt x="48244" y="7179"/>
                </a:moveTo>
                <a:cubicBezTo>
                  <a:pt x="48273" y="7179"/>
                  <a:pt x="48302" y="7179"/>
                  <a:pt x="48332" y="7179"/>
                </a:cubicBezTo>
                <a:cubicBezTo>
                  <a:pt x="48269" y="7227"/>
                  <a:pt x="48340" y="7226"/>
                  <a:pt x="48420" y="7222"/>
                </a:cubicBezTo>
                <a:cubicBezTo>
                  <a:pt x="48484" y="7245"/>
                  <a:pt x="48298" y="7262"/>
                  <a:pt x="48244" y="7267"/>
                </a:cubicBezTo>
                <a:cubicBezTo>
                  <a:pt x="48244" y="7237"/>
                  <a:pt x="48244" y="7209"/>
                  <a:pt x="48244" y="7179"/>
                </a:cubicBezTo>
                <a:close/>
                <a:moveTo>
                  <a:pt x="48537" y="7157"/>
                </a:moveTo>
                <a:cubicBezTo>
                  <a:pt x="48562" y="7154"/>
                  <a:pt x="48565" y="7166"/>
                  <a:pt x="48567" y="7179"/>
                </a:cubicBezTo>
                <a:cubicBezTo>
                  <a:pt x="48628" y="7194"/>
                  <a:pt x="48644" y="7157"/>
                  <a:pt x="48684" y="7157"/>
                </a:cubicBezTo>
                <a:cubicBezTo>
                  <a:pt x="48731" y="7157"/>
                  <a:pt x="48735" y="7180"/>
                  <a:pt x="48772" y="7179"/>
                </a:cubicBezTo>
                <a:cubicBezTo>
                  <a:pt x="48840" y="7176"/>
                  <a:pt x="48841" y="7148"/>
                  <a:pt x="48947" y="7157"/>
                </a:cubicBezTo>
                <a:cubicBezTo>
                  <a:pt x="48956" y="7158"/>
                  <a:pt x="49001" y="7152"/>
                  <a:pt x="49006" y="7157"/>
                </a:cubicBezTo>
                <a:cubicBezTo>
                  <a:pt x="49063" y="7210"/>
                  <a:pt x="49015" y="7115"/>
                  <a:pt x="49124" y="7157"/>
                </a:cubicBezTo>
                <a:cubicBezTo>
                  <a:pt x="49145" y="7166"/>
                  <a:pt x="49150" y="7200"/>
                  <a:pt x="49153" y="7222"/>
                </a:cubicBezTo>
                <a:cubicBezTo>
                  <a:pt x="49093" y="7245"/>
                  <a:pt x="49041" y="7200"/>
                  <a:pt x="49006" y="7202"/>
                </a:cubicBezTo>
                <a:cubicBezTo>
                  <a:pt x="48946" y="7203"/>
                  <a:pt x="48933" y="7241"/>
                  <a:pt x="48860" y="7245"/>
                </a:cubicBezTo>
                <a:cubicBezTo>
                  <a:pt x="48838" y="7225"/>
                  <a:pt x="48806" y="7212"/>
                  <a:pt x="48772" y="7202"/>
                </a:cubicBezTo>
                <a:cubicBezTo>
                  <a:pt x="48708" y="7205"/>
                  <a:pt x="48709" y="7257"/>
                  <a:pt x="48713" y="7311"/>
                </a:cubicBezTo>
                <a:cubicBezTo>
                  <a:pt x="48661" y="7292"/>
                  <a:pt x="48675" y="7222"/>
                  <a:pt x="48567" y="7245"/>
                </a:cubicBezTo>
                <a:cubicBezTo>
                  <a:pt x="48575" y="7215"/>
                  <a:pt x="48640" y="7227"/>
                  <a:pt x="48684" y="7222"/>
                </a:cubicBezTo>
                <a:cubicBezTo>
                  <a:pt x="48689" y="7161"/>
                  <a:pt x="48491" y="7250"/>
                  <a:pt x="48537" y="7157"/>
                </a:cubicBezTo>
                <a:close/>
                <a:moveTo>
                  <a:pt x="50061" y="7136"/>
                </a:moveTo>
                <a:cubicBezTo>
                  <a:pt x="50097" y="7145"/>
                  <a:pt x="50121" y="7163"/>
                  <a:pt x="50120" y="7202"/>
                </a:cubicBezTo>
                <a:cubicBezTo>
                  <a:pt x="50073" y="7208"/>
                  <a:pt x="50070" y="7180"/>
                  <a:pt x="50032" y="7179"/>
                </a:cubicBezTo>
                <a:cubicBezTo>
                  <a:pt x="50037" y="7161"/>
                  <a:pt x="50061" y="7157"/>
                  <a:pt x="50061" y="7136"/>
                </a:cubicBezTo>
                <a:close/>
                <a:moveTo>
                  <a:pt x="40711" y="7157"/>
                </a:moveTo>
                <a:cubicBezTo>
                  <a:pt x="40702" y="7118"/>
                  <a:pt x="40876" y="7118"/>
                  <a:pt x="40829" y="7179"/>
                </a:cubicBezTo>
                <a:cubicBezTo>
                  <a:pt x="40776" y="7182"/>
                  <a:pt x="40767" y="7152"/>
                  <a:pt x="40711" y="7157"/>
                </a:cubicBezTo>
                <a:close/>
                <a:moveTo>
                  <a:pt x="54369" y="7113"/>
                </a:moveTo>
                <a:cubicBezTo>
                  <a:pt x="54357" y="7163"/>
                  <a:pt x="54214" y="7113"/>
                  <a:pt x="54194" y="7157"/>
                </a:cubicBezTo>
                <a:cubicBezTo>
                  <a:pt x="54164" y="7157"/>
                  <a:pt x="54136" y="7157"/>
                  <a:pt x="54106" y="7157"/>
                </a:cubicBezTo>
                <a:cubicBezTo>
                  <a:pt x="54095" y="7068"/>
                  <a:pt x="54290" y="7133"/>
                  <a:pt x="54369" y="7113"/>
                </a:cubicBezTo>
                <a:close/>
                <a:moveTo>
                  <a:pt x="53930" y="7157"/>
                </a:moveTo>
                <a:cubicBezTo>
                  <a:pt x="53896" y="7161"/>
                  <a:pt x="53878" y="7152"/>
                  <a:pt x="53871" y="7136"/>
                </a:cubicBezTo>
                <a:cubicBezTo>
                  <a:pt x="53844" y="7136"/>
                  <a:pt x="53848" y="7163"/>
                  <a:pt x="53842" y="7179"/>
                </a:cubicBezTo>
                <a:cubicBezTo>
                  <a:pt x="53817" y="7163"/>
                  <a:pt x="53776" y="7155"/>
                  <a:pt x="53724" y="7157"/>
                </a:cubicBezTo>
                <a:cubicBezTo>
                  <a:pt x="53749" y="7134"/>
                  <a:pt x="53937" y="7065"/>
                  <a:pt x="53930" y="7157"/>
                </a:cubicBezTo>
                <a:close/>
                <a:moveTo>
                  <a:pt x="52260" y="7113"/>
                </a:moveTo>
                <a:cubicBezTo>
                  <a:pt x="52279" y="7113"/>
                  <a:pt x="52299" y="7113"/>
                  <a:pt x="52318" y="7113"/>
                </a:cubicBezTo>
                <a:cubicBezTo>
                  <a:pt x="52318" y="7128"/>
                  <a:pt x="52318" y="7143"/>
                  <a:pt x="52318" y="7157"/>
                </a:cubicBezTo>
                <a:cubicBezTo>
                  <a:pt x="52299" y="7157"/>
                  <a:pt x="52279" y="7157"/>
                  <a:pt x="52260" y="7157"/>
                </a:cubicBezTo>
                <a:cubicBezTo>
                  <a:pt x="52260" y="7143"/>
                  <a:pt x="52260" y="7128"/>
                  <a:pt x="52260" y="7113"/>
                </a:cubicBezTo>
                <a:close/>
                <a:moveTo>
                  <a:pt x="52024" y="7136"/>
                </a:moveTo>
                <a:cubicBezTo>
                  <a:pt x="52030" y="7109"/>
                  <a:pt x="52078" y="7116"/>
                  <a:pt x="52113" y="7113"/>
                </a:cubicBezTo>
                <a:cubicBezTo>
                  <a:pt x="52113" y="7143"/>
                  <a:pt x="52113" y="7172"/>
                  <a:pt x="52113" y="7202"/>
                </a:cubicBezTo>
                <a:cubicBezTo>
                  <a:pt x="52142" y="7202"/>
                  <a:pt x="52172" y="7202"/>
                  <a:pt x="52200" y="7202"/>
                </a:cubicBezTo>
                <a:cubicBezTo>
                  <a:pt x="52197" y="7250"/>
                  <a:pt x="52077" y="7210"/>
                  <a:pt x="52024" y="7222"/>
                </a:cubicBezTo>
                <a:cubicBezTo>
                  <a:pt x="52038" y="7188"/>
                  <a:pt x="52117" y="7205"/>
                  <a:pt x="52084" y="7136"/>
                </a:cubicBezTo>
                <a:cubicBezTo>
                  <a:pt x="52064" y="7136"/>
                  <a:pt x="52045" y="7136"/>
                  <a:pt x="52024" y="7136"/>
                </a:cubicBezTo>
                <a:close/>
                <a:moveTo>
                  <a:pt x="50882" y="7113"/>
                </a:moveTo>
                <a:cubicBezTo>
                  <a:pt x="50918" y="7122"/>
                  <a:pt x="50942" y="7142"/>
                  <a:pt x="50941" y="7179"/>
                </a:cubicBezTo>
                <a:cubicBezTo>
                  <a:pt x="50915" y="7166"/>
                  <a:pt x="50888" y="7152"/>
                  <a:pt x="50882" y="7179"/>
                </a:cubicBezTo>
                <a:cubicBezTo>
                  <a:pt x="50853" y="7178"/>
                  <a:pt x="50859" y="7152"/>
                  <a:pt x="50853" y="7136"/>
                </a:cubicBezTo>
                <a:cubicBezTo>
                  <a:pt x="50877" y="7139"/>
                  <a:pt x="50880" y="7127"/>
                  <a:pt x="50882" y="7113"/>
                </a:cubicBezTo>
                <a:close/>
                <a:moveTo>
                  <a:pt x="40917" y="7113"/>
                </a:moveTo>
                <a:cubicBezTo>
                  <a:pt x="40936" y="7113"/>
                  <a:pt x="40956" y="7113"/>
                  <a:pt x="40976" y="7113"/>
                </a:cubicBezTo>
                <a:cubicBezTo>
                  <a:pt x="40976" y="7128"/>
                  <a:pt x="40976" y="7143"/>
                  <a:pt x="40976" y="7157"/>
                </a:cubicBezTo>
                <a:cubicBezTo>
                  <a:pt x="40956" y="7157"/>
                  <a:pt x="40936" y="7157"/>
                  <a:pt x="40917" y="7157"/>
                </a:cubicBezTo>
                <a:cubicBezTo>
                  <a:pt x="40917" y="7143"/>
                  <a:pt x="40917" y="7128"/>
                  <a:pt x="40917" y="7113"/>
                </a:cubicBezTo>
                <a:close/>
                <a:moveTo>
                  <a:pt x="54399" y="7091"/>
                </a:moveTo>
                <a:cubicBezTo>
                  <a:pt x="54565" y="7103"/>
                  <a:pt x="54575" y="7095"/>
                  <a:pt x="54750" y="7091"/>
                </a:cubicBezTo>
                <a:cubicBezTo>
                  <a:pt x="54777" y="7206"/>
                  <a:pt x="54461" y="7064"/>
                  <a:pt x="54486" y="7179"/>
                </a:cubicBezTo>
                <a:cubicBezTo>
                  <a:pt x="54459" y="7178"/>
                  <a:pt x="54465" y="7152"/>
                  <a:pt x="54457" y="7136"/>
                </a:cubicBezTo>
                <a:cubicBezTo>
                  <a:pt x="54407" y="7143"/>
                  <a:pt x="54403" y="7118"/>
                  <a:pt x="54399" y="7091"/>
                </a:cubicBezTo>
                <a:close/>
                <a:moveTo>
                  <a:pt x="41327" y="7113"/>
                </a:moveTo>
                <a:cubicBezTo>
                  <a:pt x="41355" y="7192"/>
                  <a:pt x="41212" y="7144"/>
                  <a:pt x="41151" y="7157"/>
                </a:cubicBezTo>
                <a:cubicBezTo>
                  <a:pt x="41099" y="7163"/>
                  <a:pt x="41091" y="7136"/>
                  <a:pt x="41122" y="7136"/>
                </a:cubicBezTo>
                <a:cubicBezTo>
                  <a:pt x="41161" y="7136"/>
                  <a:pt x="41200" y="7136"/>
                  <a:pt x="41239" y="7136"/>
                </a:cubicBezTo>
                <a:cubicBezTo>
                  <a:pt x="41295" y="7119"/>
                  <a:pt x="41259" y="7070"/>
                  <a:pt x="41327" y="7113"/>
                </a:cubicBezTo>
                <a:close/>
                <a:moveTo>
                  <a:pt x="55043" y="7069"/>
                </a:moveTo>
                <a:cubicBezTo>
                  <a:pt x="55071" y="7149"/>
                  <a:pt x="54928" y="7100"/>
                  <a:pt x="54868" y="7113"/>
                </a:cubicBezTo>
                <a:cubicBezTo>
                  <a:pt x="54904" y="7082"/>
                  <a:pt x="54969" y="7071"/>
                  <a:pt x="55043" y="7069"/>
                </a:cubicBezTo>
                <a:close/>
                <a:moveTo>
                  <a:pt x="49709" y="7091"/>
                </a:moveTo>
                <a:cubicBezTo>
                  <a:pt x="49673" y="7127"/>
                  <a:pt x="49593" y="7128"/>
                  <a:pt x="49563" y="7113"/>
                </a:cubicBezTo>
                <a:cubicBezTo>
                  <a:pt x="49559" y="7111"/>
                  <a:pt x="49642" y="7048"/>
                  <a:pt x="49709" y="7091"/>
                </a:cubicBezTo>
                <a:close/>
                <a:moveTo>
                  <a:pt x="42617" y="7069"/>
                </a:moveTo>
                <a:cubicBezTo>
                  <a:pt x="42672" y="7079"/>
                  <a:pt x="42690" y="7116"/>
                  <a:pt x="42762" y="7113"/>
                </a:cubicBezTo>
                <a:cubicBezTo>
                  <a:pt x="42742" y="7163"/>
                  <a:pt x="42596" y="7124"/>
                  <a:pt x="42617" y="7069"/>
                </a:cubicBezTo>
                <a:close/>
                <a:moveTo>
                  <a:pt x="39011" y="7113"/>
                </a:moveTo>
                <a:cubicBezTo>
                  <a:pt x="39007" y="7138"/>
                  <a:pt x="38958" y="7132"/>
                  <a:pt x="38924" y="7136"/>
                </a:cubicBezTo>
                <a:cubicBezTo>
                  <a:pt x="38961" y="7103"/>
                  <a:pt x="38905" y="7020"/>
                  <a:pt x="39011" y="7113"/>
                </a:cubicBezTo>
                <a:close/>
                <a:moveTo>
                  <a:pt x="42294" y="7069"/>
                </a:moveTo>
                <a:cubicBezTo>
                  <a:pt x="42225" y="7140"/>
                  <a:pt x="42175" y="6992"/>
                  <a:pt x="42294" y="7069"/>
                </a:cubicBezTo>
                <a:close/>
                <a:moveTo>
                  <a:pt x="39656" y="7069"/>
                </a:moveTo>
                <a:cubicBezTo>
                  <a:pt x="39664" y="7041"/>
                  <a:pt x="39715" y="7047"/>
                  <a:pt x="39715" y="7069"/>
                </a:cubicBezTo>
                <a:cubicBezTo>
                  <a:pt x="39757" y="7079"/>
                  <a:pt x="39712" y="7088"/>
                  <a:pt x="39715" y="7113"/>
                </a:cubicBezTo>
                <a:cubicBezTo>
                  <a:pt x="39810" y="7140"/>
                  <a:pt x="39738" y="7042"/>
                  <a:pt x="39832" y="7069"/>
                </a:cubicBezTo>
                <a:cubicBezTo>
                  <a:pt x="39817" y="7086"/>
                  <a:pt x="39802" y="7105"/>
                  <a:pt x="39804" y="7136"/>
                </a:cubicBezTo>
                <a:cubicBezTo>
                  <a:pt x="39908" y="7128"/>
                  <a:pt x="39945" y="7101"/>
                  <a:pt x="40038" y="7136"/>
                </a:cubicBezTo>
                <a:cubicBezTo>
                  <a:pt x="40064" y="7196"/>
                  <a:pt x="39922" y="7128"/>
                  <a:pt x="39891" y="7157"/>
                </a:cubicBezTo>
                <a:cubicBezTo>
                  <a:pt x="39829" y="7214"/>
                  <a:pt x="39825" y="7119"/>
                  <a:pt x="39774" y="7157"/>
                </a:cubicBezTo>
                <a:cubicBezTo>
                  <a:pt x="39771" y="7159"/>
                  <a:pt x="39776" y="7179"/>
                  <a:pt x="39774" y="7179"/>
                </a:cubicBezTo>
                <a:cubicBezTo>
                  <a:pt x="39753" y="7182"/>
                  <a:pt x="39718" y="7139"/>
                  <a:pt x="39715" y="7179"/>
                </a:cubicBezTo>
                <a:cubicBezTo>
                  <a:pt x="39633" y="7190"/>
                  <a:pt x="39738" y="7059"/>
                  <a:pt x="39656" y="7069"/>
                </a:cubicBezTo>
                <a:close/>
                <a:moveTo>
                  <a:pt x="37575" y="7047"/>
                </a:moveTo>
                <a:cubicBezTo>
                  <a:pt x="37643" y="7040"/>
                  <a:pt x="37608" y="7110"/>
                  <a:pt x="37663" y="7113"/>
                </a:cubicBezTo>
                <a:cubicBezTo>
                  <a:pt x="37631" y="7173"/>
                  <a:pt x="37502" y="7075"/>
                  <a:pt x="37575" y="7047"/>
                </a:cubicBezTo>
                <a:close/>
                <a:moveTo>
                  <a:pt x="51352" y="7025"/>
                </a:moveTo>
                <a:cubicBezTo>
                  <a:pt x="51332" y="7055"/>
                  <a:pt x="51289" y="7066"/>
                  <a:pt x="51233" y="7069"/>
                </a:cubicBezTo>
                <a:cubicBezTo>
                  <a:pt x="51204" y="7003"/>
                  <a:pt x="51299" y="7031"/>
                  <a:pt x="51352" y="7025"/>
                </a:cubicBezTo>
                <a:close/>
                <a:moveTo>
                  <a:pt x="38689" y="7025"/>
                </a:moveTo>
                <a:cubicBezTo>
                  <a:pt x="38771" y="7052"/>
                  <a:pt x="38785" y="7116"/>
                  <a:pt x="38748" y="7179"/>
                </a:cubicBezTo>
                <a:cubicBezTo>
                  <a:pt x="38709" y="7179"/>
                  <a:pt x="38669" y="7179"/>
                  <a:pt x="38630" y="7179"/>
                </a:cubicBezTo>
                <a:cubicBezTo>
                  <a:pt x="38635" y="7154"/>
                  <a:pt x="38684" y="7161"/>
                  <a:pt x="38718" y="7157"/>
                </a:cubicBezTo>
                <a:cubicBezTo>
                  <a:pt x="38740" y="7089"/>
                  <a:pt x="38689" y="7077"/>
                  <a:pt x="38689" y="7025"/>
                </a:cubicBezTo>
                <a:close/>
                <a:moveTo>
                  <a:pt x="39246" y="7025"/>
                </a:moveTo>
                <a:cubicBezTo>
                  <a:pt x="39274" y="6957"/>
                  <a:pt x="39324" y="7050"/>
                  <a:pt x="39363" y="7047"/>
                </a:cubicBezTo>
                <a:cubicBezTo>
                  <a:pt x="39334" y="7115"/>
                  <a:pt x="39285" y="7022"/>
                  <a:pt x="39246" y="7025"/>
                </a:cubicBezTo>
                <a:close/>
                <a:moveTo>
                  <a:pt x="54956" y="7003"/>
                </a:moveTo>
                <a:cubicBezTo>
                  <a:pt x="54960" y="6948"/>
                  <a:pt x="55055" y="6996"/>
                  <a:pt x="55073" y="7003"/>
                </a:cubicBezTo>
                <a:cubicBezTo>
                  <a:pt x="55054" y="7069"/>
                  <a:pt x="55010" y="6982"/>
                  <a:pt x="54956" y="7003"/>
                </a:cubicBezTo>
                <a:close/>
                <a:moveTo>
                  <a:pt x="38220" y="6981"/>
                </a:moveTo>
                <a:cubicBezTo>
                  <a:pt x="38239" y="6981"/>
                  <a:pt x="38260" y="6981"/>
                  <a:pt x="38279" y="6981"/>
                </a:cubicBezTo>
                <a:cubicBezTo>
                  <a:pt x="38279" y="6995"/>
                  <a:pt x="38279" y="7011"/>
                  <a:pt x="38279" y="7025"/>
                </a:cubicBezTo>
                <a:cubicBezTo>
                  <a:pt x="38260" y="7025"/>
                  <a:pt x="38239" y="7025"/>
                  <a:pt x="38220" y="7025"/>
                </a:cubicBezTo>
                <a:cubicBezTo>
                  <a:pt x="38220" y="7011"/>
                  <a:pt x="38220" y="6995"/>
                  <a:pt x="38220" y="6981"/>
                </a:cubicBezTo>
                <a:close/>
                <a:moveTo>
                  <a:pt x="55484" y="6937"/>
                </a:moveTo>
                <a:cubicBezTo>
                  <a:pt x="55508" y="6941"/>
                  <a:pt x="55512" y="6959"/>
                  <a:pt x="55542" y="6959"/>
                </a:cubicBezTo>
                <a:cubicBezTo>
                  <a:pt x="55536" y="6977"/>
                  <a:pt x="55512" y="6981"/>
                  <a:pt x="55514" y="7003"/>
                </a:cubicBezTo>
                <a:cubicBezTo>
                  <a:pt x="55490" y="6999"/>
                  <a:pt x="55484" y="6981"/>
                  <a:pt x="55454" y="6981"/>
                </a:cubicBezTo>
                <a:cubicBezTo>
                  <a:pt x="55461" y="6963"/>
                  <a:pt x="55484" y="6959"/>
                  <a:pt x="55484" y="6937"/>
                </a:cubicBezTo>
                <a:close/>
                <a:moveTo>
                  <a:pt x="47394" y="6959"/>
                </a:moveTo>
                <a:lnTo>
                  <a:pt x="47394" y="6937"/>
                </a:lnTo>
                <a:cubicBezTo>
                  <a:pt x="47500" y="6948"/>
                  <a:pt x="47343" y="7009"/>
                  <a:pt x="47306" y="6981"/>
                </a:cubicBezTo>
                <a:cubicBezTo>
                  <a:pt x="47285" y="6965"/>
                  <a:pt x="47380" y="6960"/>
                  <a:pt x="47394" y="6959"/>
                </a:cubicBezTo>
                <a:close/>
                <a:moveTo>
                  <a:pt x="55718" y="6915"/>
                </a:moveTo>
                <a:cubicBezTo>
                  <a:pt x="55748" y="6929"/>
                  <a:pt x="55748" y="6966"/>
                  <a:pt x="55806" y="6959"/>
                </a:cubicBezTo>
                <a:cubicBezTo>
                  <a:pt x="55797" y="6989"/>
                  <a:pt x="55732" y="6977"/>
                  <a:pt x="55689" y="6981"/>
                </a:cubicBezTo>
                <a:cubicBezTo>
                  <a:pt x="55704" y="6963"/>
                  <a:pt x="55720" y="6945"/>
                  <a:pt x="55718" y="6915"/>
                </a:cubicBezTo>
                <a:close/>
                <a:moveTo>
                  <a:pt x="49738" y="6915"/>
                </a:moveTo>
                <a:cubicBezTo>
                  <a:pt x="49800" y="6927"/>
                  <a:pt x="49801" y="6949"/>
                  <a:pt x="49768" y="6981"/>
                </a:cubicBezTo>
                <a:cubicBezTo>
                  <a:pt x="49748" y="6981"/>
                  <a:pt x="49729" y="6981"/>
                  <a:pt x="49709" y="6981"/>
                </a:cubicBezTo>
                <a:cubicBezTo>
                  <a:pt x="49725" y="6963"/>
                  <a:pt x="49740" y="6945"/>
                  <a:pt x="49738" y="6915"/>
                </a:cubicBezTo>
                <a:close/>
                <a:moveTo>
                  <a:pt x="48860" y="6937"/>
                </a:moveTo>
                <a:cubicBezTo>
                  <a:pt x="48791" y="7008"/>
                  <a:pt x="48741" y="6860"/>
                  <a:pt x="48860" y="6937"/>
                </a:cubicBezTo>
                <a:close/>
                <a:moveTo>
                  <a:pt x="47599" y="6915"/>
                </a:moveTo>
                <a:cubicBezTo>
                  <a:pt x="47586" y="6942"/>
                  <a:pt x="47562" y="6960"/>
                  <a:pt x="47512" y="6959"/>
                </a:cubicBezTo>
                <a:cubicBezTo>
                  <a:pt x="47523" y="6932"/>
                  <a:pt x="47549" y="6914"/>
                  <a:pt x="47599" y="6915"/>
                </a:cubicBezTo>
                <a:close/>
                <a:moveTo>
                  <a:pt x="59148" y="6893"/>
                </a:moveTo>
                <a:cubicBezTo>
                  <a:pt x="59140" y="6932"/>
                  <a:pt x="59096" y="6943"/>
                  <a:pt x="59030" y="6937"/>
                </a:cubicBezTo>
                <a:cubicBezTo>
                  <a:pt x="59049" y="6908"/>
                  <a:pt x="59093" y="6896"/>
                  <a:pt x="59148" y="6893"/>
                </a:cubicBezTo>
                <a:close/>
                <a:moveTo>
                  <a:pt x="50443" y="6893"/>
                </a:moveTo>
                <a:cubicBezTo>
                  <a:pt x="50550" y="6960"/>
                  <a:pt x="50353" y="6967"/>
                  <a:pt x="50443" y="6893"/>
                </a:cubicBezTo>
                <a:close/>
                <a:moveTo>
                  <a:pt x="49652" y="6893"/>
                </a:moveTo>
                <a:cubicBezTo>
                  <a:pt x="49644" y="6924"/>
                  <a:pt x="49564" y="6900"/>
                  <a:pt x="49563" y="6937"/>
                </a:cubicBezTo>
                <a:cubicBezTo>
                  <a:pt x="49469" y="6912"/>
                  <a:pt x="49591" y="6874"/>
                  <a:pt x="49652" y="6893"/>
                </a:cubicBezTo>
                <a:close/>
                <a:moveTo>
                  <a:pt x="47805" y="6893"/>
                </a:moveTo>
                <a:cubicBezTo>
                  <a:pt x="47857" y="6890"/>
                  <a:pt x="47867" y="6920"/>
                  <a:pt x="47922" y="6915"/>
                </a:cubicBezTo>
                <a:cubicBezTo>
                  <a:pt x="47931" y="6954"/>
                  <a:pt x="47758" y="6954"/>
                  <a:pt x="47805" y="6893"/>
                </a:cubicBezTo>
                <a:close/>
                <a:moveTo>
                  <a:pt x="56861" y="6893"/>
                </a:moveTo>
                <a:cubicBezTo>
                  <a:pt x="56939" y="6813"/>
                  <a:pt x="57050" y="6941"/>
                  <a:pt x="56861" y="6893"/>
                </a:cubicBezTo>
                <a:close/>
                <a:moveTo>
                  <a:pt x="53050" y="6937"/>
                </a:moveTo>
                <a:cubicBezTo>
                  <a:pt x="52954" y="6884"/>
                  <a:pt x="53132" y="6831"/>
                  <a:pt x="53050" y="6937"/>
                </a:cubicBezTo>
                <a:close/>
                <a:moveTo>
                  <a:pt x="51820" y="6871"/>
                </a:moveTo>
                <a:cubicBezTo>
                  <a:pt x="51851" y="6876"/>
                  <a:pt x="51839" y="6915"/>
                  <a:pt x="51879" y="6915"/>
                </a:cubicBezTo>
                <a:cubicBezTo>
                  <a:pt x="51847" y="6965"/>
                  <a:pt x="51694" y="6923"/>
                  <a:pt x="51614" y="6937"/>
                </a:cubicBezTo>
                <a:cubicBezTo>
                  <a:pt x="51651" y="6891"/>
                  <a:pt x="51791" y="6923"/>
                  <a:pt x="51820" y="6871"/>
                </a:cubicBezTo>
                <a:close/>
                <a:moveTo>
                  <a:pt x="50736" y="6871"/>
                </a:moveTo>
                <a:cubicBezTo>
                  <a:pt x="50779" y="6824"/>
                  <a:pt x="50808" y="6887"/>
                  <a:pt x="50882" y="6849"/>
                </a:cubicBezTo>
                <a:cubicBezTo>
                  <a:pt x="50880" y="6905"/>
                  <a:pt x="50773" y="6900"/>
                  <a:pt x="50736" y="6871"/>
                </a:cubicBezTo>
                <a:close/>
                <a:moveTo>
                  <a:pt x="43203" y="6915"/>
                </a:moveTo>
                <a:cubicBezTo>
                  <a:pt x="43164" y="6907"/>
                  <a:pt x="43156" y="6876"/>
                  <a:pt x="43115" y="6871"/>
                </a:cubicBezTo>
                <a:cubicBezTo>
                  <a:pt x="43126" y="6816"/>
                  <a:pt x="43229" y="6870"/>
                  <a:pt x="43203" y="6915"/>
                </a:cubicBezTo>
                <a:close/>
                <a:moveTo>
                  <a:pt x="42998" y="6849"/>
                </a:moveTo>
                <a:cubicBezTo>
                  <a:pt x="43018" y="6849"/>
                  <a:pt x="43037" y="6849"/>
                  <a:pt x="43056" y="6849"/>
                </a:cubicBezTo>
                <a:cubicBezTo>
                  <a:pt x="43069" y="6896"/>
                  <a:pt x="43015" y="6891"/>
                  <a:pt x="42968" y="6893"/>
                </a:cubicBezTo>
                <a:cubicBezTo>
                  <a:pt x="42974" y="6875"/>
                  <a:pt x="42998" y="6871"/>
                  <a:pt x="42998" y="6849"/>
                </a:cubicBezTo>
                <a:close/>
                <a:moveTo>
                  <a:pt x="55102" y="6827"/>
                </a:moveTo>
                <a:cubicBezTo>
                  <a:pt x="55121" y="6827"/>
                  <a:pt x="55141" y="6827"/>
                  <a:pt x="55162" y="6827"/>
                </a:cubicBezTo>
                <a:cubicBezTo>
                  <a:pt x="55167" y="6888"/>
                  <a:pt x="54942" y="6821"/>
                  <a:pt x="55102" y="6827"/>
                </a:cubicBezTo>
                <a:close/>
                <a:moveTo>
                  <a:pt x="57829" y="6827"/>
                </a:moveTo>
                <a:cubicBezTo>
                  <a:pt x="57811" y="6854"/>
                  <a:pt x="57639" y="6872"/>
                  <a:pt x="57652" y="6849"/>
                </a:cubicBezTo>
                <a:cubicBezTo>
                  <a:pt x="57625" y="6769"/>
                  <a:pt x="57807" y="6809"/>
                  <a:pt x="57829" y="6827"/>
                </a:cubicBezTo>
                <a:close/>
                <a:moveTo>
                  <a:pt x="41767" y="6827"/>
                </a:moveTo>
                <a:cubicBezTo>
                  <a:pt x="41800" y="6757"/>
                  <a:pt x="41851" y="6848"/>
                  <a:pt x="41826" y="6893"/>
                </a:cubicBezTo>
                <a:cubicBezTo>
                  <a:pt x="41772" y="6890"/>
                  <a:pt x="41764" y="6920"/>
                  <a:pt x="41707" y="6915"/>
                </a:cubicBezTo>
                <a:cubicBezTo>
                  <a:pt x="41668" y="6852"/>
                  <a:pt x="41863" y="6860"/>
                  <a:pt x="41767" y="6827"/>
                </a:cubicBezTo>
                <a:close/>
                <a:moveTo>
                  <a:pt x="40799" y="6804"/>
                </a:moveTo>
                <a:cubicBezTo>
                  <a:pt x="40867" y="6822"/>
                  <a:pt x="40828" y="6941"/>
                  <a:pt x="40741" y="6915"/>
                </a:cubicBezTo>
                <a:cubicBezTo>
                  <a:pt x="40845" y="6840"/>
                  <a:pt x="40535" y="6875"/>
                  <a:pt x="40653" y="6849"/>
                </a:cubicBezTo>
                <a:cubicBezTo>
                  <a:pt x="40701" y="6838"/>
                  <a:pt x="40793" y="6869"/>
                  <a:pt x="40799" y="6804"/>
                </a:cubicBezTo>
                <a:close/>
                <a:moveTo>
                  <a:pt x="56920" y="6783"/>
                </a:moveTo>
                <a:cubicBezTo>
                  <a:pt x="56939" y="6783"/>
                  <a:pt x="56959" y="6783"/>
                  <a:pt x="56978" y="6783"/>
                </a:cubicBezTo>
                <a:cubicBezTo>
                  <a:pt x="56978" y="6797"/>
                  <a:pt x="56978" y="6812"/>
                  <a:pt x="56978" y="6827"/>
                </a:cubicBezTo>
                <a:cubicBezTo>
                  <a:pt x="56959" y="6827"/>
                  <a:pt x="56939" y="6827"/>
                  <a:pt x="56920" y="6827"/>
                </a:cubicBezTo>
                <a:cubicBezTo>
                  <a:pt x="56920" y="6812"/>
                  <a:pt x="56920" y="6797"/>
                  <a:pt x="56920" y="6783"/>
                </a:cubicBezTo>
                <a:close/>
                <a:moveTo>
                  <a:pt x="53462" y="6783"/>
                </a:moveTo>
                <a:cubicBezTo>
                  <a:pt x="53514" y="6780"/>
                  <a:pt x="53523" y="6809"/>
                  <a:pt x="53579" y="6804"/>
                </a:cubicBezTo>
                <a:cubicBezTo>
                  <a:pt x="53575" y="6867"/>
                  <a:pt x="53453" y="6848"/>
                  <a:pt x="53462" y="6783"/>
                </a:cubicBezTo>
                <a:close/>
                <a:moveTo>
                  <a:pt x="53021" y="6783"/>
                </a:moveTo>
                <a:cubicBezTo>
                  <a:pt x="53040" y="6783"/>
                  <a:pt x="53060" y="6783"/>
                  <a:pt x="53080" y="6783"/>
                </a:cubicBezTo>
                <a:cubicBezTo>
                  <a:pt x="53080" y="6797"/>
                  <a:pt x="53080" y="6812"/>
                  <a:pt x="53080" y="6827"/>
                </a:cubicBezTo>
                <a:cubicBezTo>
                  <a:pt x="53060" y="6827"/>
                  <a:pt x="53040" y="6827"/>
                  <a:pt x="53021" y="6827"/>
                </a:cubicBezTo>
                <a:cubicBezTo>
                  <a:pt x="53021" y="6812"/>
                  <a:pt x="53021" y="6797"/>
                  <a:pt x="53021" y="6783"/>
                </a:cubicBezTo>
                <a:close/>
                <a:moveTo>
                  <a:pt x="43203" y="6871"/>
                </a:moveTo>
                <a:cubicBezTo>
                  <a:pt x="43207" y="6831"/>
                  <a:pt x="43167" y="6825"/>
                  <a:pt x="43174" y="6783"/>
                </a:cubicBezTo>
                <a:cubicBezTo>
                  <a:pt x="43234" y="6810"/>
                  <a:pt x="43322" y="6818"/>
                  <a:pt x="43319" y="6893"/>
                </a:cubicBezTo>
                <a:cubicBezTo>
                  <a:pt x="43294" y="6876"/>
                  <a:pt x="43254" y="6869"/>
                  <a:pt x="43203" y="6871"/>
                </a:cubicBezTo>
                <a:close/>
                <a:moveTo>
                  <a:pt x="40741" y="6827"/>
                </a:moveTo>
                <a:cubicBezTo>
                  <a:pt x="40619" y="6833"/>
                  <a:pt x="40627" y="6799"/>
                  <a:pt x="40535" y="6827"/>
                </a:cubicBezTo>
                <a:cubicBezTo>
                  <a:pt x="40498" y="6758"/>
                  <a:pt x="40779" y="6758"/>
                  <a:pt x="40741" y="6827"/>
                </a:cubicBezTo>
                <a:close/>
                <a:moveTo>
                  <a:pt x="52905" y="6783"/>
                </a:moveTo>
                <a:cubicBezTo>
                  <a:pt x="52833" y="6855"/>
                  <a:pt x="52764" y="6722"/>
                  <a:pt x="52905" y="6783"/>
                </a:cubicBezTo>
                <a:close/>
                <a:moveTo>
                  <a:pt x="58883" y="6739"/>
                </a:moveTo>
                <a:cubicBezTo>
                  <a:pt x="58865" y="6769"/>
                  <a:pt x="58821" y="6780"/>
                  <a:pt x="58767" y="6783"/>
                </a:cubicBezTo>
                <a:cubicBezTo>
                  <a:pt x="58737" y="6716"/>
                  <a:pt x="58832" y="6744"/>
                  <a:pt x="58883" y="6739"/>
                </a:cubicBezTo>
                <a:close/>
                <a:moveTo>
                  <a:pt x="56510" y="6739"/>
                </a:moveTo>
                <a:cubicBezTo>
                  <a:pt x="56528" y="6739"/>
                  <a:pt x="56548" y="6739"/>
                  <a:pt x="56568" y="6739"/>
                </a:cubicBezTo>
                <a:cubicBezTo>
                  <a:pt x="56568" y="6754"/>
                  <a:pt x="56568" y="6769"/>
                  <a:pt x="56568" y="6783"/>
                </a:cubicBezTo>
                <a:cubicBezTo>
                  <a:pt x="56548" y="6783"/>
                  <a:pt x="56528" y="6783"/>
                  <a:pt x="56510" y="6783"/>
                </a:cubicBezTo>
                <a:cubicBezTo>
                  <a:pt x="56510" y="6769"/>
                  <a:pt x="56510" y="6754"/>
                  <a:pt x="56510" y="6739"/>
                </a:cubicBezTo>
                <a:close/>
                <a:moveTo>
                  <a:pt x="53168" y="6739"/>
                </a:moveTo>
                <a:cubicBezTo>
                  <a:pt x="53232" y="6735"/>
                  <a:pt x="53261" y="6757"/>
                  <a:pt x="53255" y="6804"/>
                </a:cubicBezTo>
                <a:cubicBezTo>
                  <a:pt x="53229" y="6782"/>
                  <a:pt x="53148" y="6799"/>
                  <a:pt x="53168" y="6739"/>
                </a:cubicBezTo>
                <a:close/>
                <a:moveTo>
                  <a:pt x="54546" y="6717"/>
                </a:moveTo>
                <a:cubicBezTo>
                  <a:pt x="54609" y="6707"/>
                  <a:pt x="54602" y="6748"/>
                  <a:pt x="54605" y="6783"/>
                </a:cubicBezTo>
                <a:cubicBezTo>
                  <a:pt x="54643" y="6783"/>
                  <a:pt x="54682" y="6783"/>
                  <a:pt x="54721" y="6783"/>
                </a:cubicBezTo>
                <a:cubicBezTo>
                  <a:pt x="54718" y="6831"/>
                  <a:pt x="54597" y="6792"/>
                  <a:pt x="54546" y="6804"/>
                </a:cubicBezTo>
                <a:cubicBezTo>
                  <a:pt x="54546" y="6776"/>
                  <a:pt x="54546" y="6746"/>
                  <a:pt x="54546" y="6717"/>
                </a:cubicBezTo>
                <a:close/>
                <a:moveTo>
                  <a:pt x="50178" y="6695"/>
                </a:moveTo>
                <a:cubicBezTo>
                  <a:pt x="50191" y="6646"/>
                  <a:pt x="50323" y="6686"/>
                  <a:pt x="50383" y="6673"/>
                </a:cubicBezTo>
                <a:cubicBezTo>
                  <a:pt x="50383" y="6737"/>
                  <a:pt x="50218" y="6725"/>
                  <a:pt x="50178" y="6695"/>
                </a:cubicBezTo>
                <a:close/>
                <a:moveTo>
                  <a:pt x="51790" y="6651"/>
                </a:moveTo>
                <a:cubicBezTo>
                  <a:pt x="51766" y="6683"/>
                  <a:pt x="51696" y="6683"/>
                  <a:pt x="51644" y="6695"/>
                </a:cubicBezTo>
                <a:cubicBezTo>
                  <a:pt x="51648" y="6647"/>
                  <a:pt x="51718" y="6647"/>
                  <a:pt x="51790" y="6651"/>
                </a:cubicBezTo>
                <a:close/>
                <a:moveTo>
                  <a:pt x="50618" y="6651"/>
                </a:moveTo>
                <a:cubicBezTo>
                  <a:pt x="50646" y="6731"/>
                  <a:pt x="50503" y="6682"/>
                  <a:pt x="50443" y="6695"/>
                </a:cubicBezTo>
                <a:cubicBezTo>
                  <a:pt x="50472" y="6658"/>
                  <a:pt x="50566" y="6671"/>
                  <a:pt x="50618" y="6651"/>
                </a:cubicBezTo>
                <a:close/>
                <a:moveTo>
                  <a:pt x="41854" y="6717"/>
                </a:moveTo>
                <a:cubicBezTo>
                  <a:pt x="41742" y="6697"/>
                  <a:pt x="41667" y="6753"/>
                  <a:pt x="41620" y="6717"/>
                </a:cubicBezTo>
                <a:cubicBezTo>
                  <a:pt x="41593" y="6614"/>
                  <a:pt x="41873" y="6633"/>
                  <a:pt x="41854" y="6717"/>
                </a:cubicBezTo>
                <a:close/>
                <a:moveTo>
                  <a:pt x="59529" y="6584"/>
                </a:moveTo>
                <a:cubicBezTo>
                  <a:pt x="59548" y="6584"/>
                  <a:pt x="59567" y="6584"/>
                  <a:pt x="59587" y="6584"/>
                </a:cubicBezTo>
                <a:cubicBezTo>
                  <a:pt x="59587" y="6607"/>
                  <a:pt x="59587" y="6629"/>
                  <a:pt x="59587" y="6651"/>
                </a:cubicBezTo>
                <a:cubicBezTo>
                  <a:pt x="59563" y="6640"/>
                  <a:pt x="59539" y="6628"/>
                  <a:pt x="59499" y="6629"/>
                </a:cubicBezTo>
                <a:cubicBezTo>
                  <a:pt x="59505" y="6611"/>
                  <a:pt x="59529" y="6607"/>
                  <a:pt x="59529" y="6584"/>
                </a:cubicBezTo>
                <a:close/>
                <a:moveTo>
                  <a:pt x="41678" y="6607"/>
                </a:moveTo>
                <a:cubicBezTo>
                  <a:pt x="41683" y="6601"/>
                  <a:pt x="41742" y="6566"/>
                  <a:pt x="41767" y="6584"/>
                </a:cubicBezTo>
                <a:cubicBezTo>
                  <a:pt x="41788" y="6601"/>
                  <a:pt x="41648" y="6650"/>
                  <a:pt x="41678" y="6607"/>
                </a:cubicBezTo>
                <a:close/>
                <a:moveTo>
                  <a:pt x="41913" y="6563"/>
                </a:moveTo>
                <a:cubicBezTo>
                  <a:pt x="41999" y="6595"/>
                  <a:pt x="41878" y="6652"/>
                  <a:pt x="41796" y="6629"/>
                </a:cubicBezTo>
                <a:cubicBezTo>
                  <a:pt x="41784" y="6568"/>
                  <a:pt x="41905" y="6608"/>
                  <a:pt x="41913" y="6563"/>
                </a:cubicBezTo>
                <a:close/>
                <a:moveTo>
                  <a:pt x="53549" y="6497"/>
                </a:moveTo>
                <a:cubicBezTo>
                  <a:pt x="53563" y="6566"/>
                  <a:pt x="53487" y="6568"/>
                  <a:pt x="53403" y="6563"/>
                </a:cubicBezTo>
                <a:cubicBezTo>
                  <a:pt x="53446" y="6537"/>
                  <a:pt x="53474" y="6499"/>
                  <a:pt x="53549" y="6497"/>
                </a:cubicBezTo>
                <a:close/>
                <a:moveTo>
                  <a:pt x="54429" y="6452"/>
                </a:moveTo>
                <a:cubicBezTo>
                  <a:pt x="54373" y="6443"/>
                  <a:pt x="54251" y="6482"/>
                  <a:pt x="54281" y="6409"/>
                </a:cubicBezTo>
                <a:cubicBezTo>
                  <a:pt x="54353" y="6394"/>
                  <a:pt x="54434" y="6364"/>
                  <a:pt x="54429" y="6452"/>
                </a:cubicBezTo>
                <a:close/>
                <a:moveTo>
                  <a:pt x="54605" y="6431"/>
                </a:moveTo>
                <a:cubicBezTo>
                  <a:pt x="54575" y="6416"/>
                  <a:pt x="54575" y="6380"/>
                  <a:pt x="54516" y="6386"/>
                </a:cubicBezTo>
                <a:cubicBezTo>
                  <a:pt x="54524" y="6356"/>
                  <a:pt x="54590" y="6368"/>
                  <a:pt x="54635" y="6365"/>
                </a:cubicBezTo>
                <a:cubicBezTo>
                  <a:pt x="54642" y="6400"/>
                  <a:pt x="54606" y="6403"/>
                  <a:pt x="54605" y="6431"/>
                </a:cubicBezTo>
                <a:close/>
                <a:moveTo>
                  <a:pt x="55836" y="6277"/>
                </a:moveTo>
                <a:cubicBezTo>
                  <a:pt x="55963" y="6286"/>
                  <a:pt x="55804" y="6404"/>
                  <a:pt x="55836" y="6277"/>
                </a:cubicBezTo>
                <a:close/>
                <a:moveTo>
                  <a:pt x="57593" y="6100"/>
                </a:moveTo>
                <a:cubicBezTo>
                  <a:pt x="57642" y="6123"/>
                  <a:pt x="57661" y="6160"/>
                  <a:pt x="57624" y="6188"/>
                </a:cubicBezTo>
                <a:cubicBezTo>
                  <a:pt x="57583" y="6182"/>
                  <a:pt x="57598" y="6133"/>
                  <a:pt x="57593" y="6100"/>
                </a:cubicBezTo>
                <a:close/>
                <a:moveTo>
                  <a:pt x="53608" y="6057"/>
                </a:moveTo>
                <a:cubicBezTo>
                  <a:pt x="53663" y="6059"/>
                  <a:pt x="53628" y="6129"/>
                  <a:pt x="53696" y="6123"/>
                </a:cubicBezTo>
                <a:cubicBezTo>
                  <a:pt x="53689" y="6162"/>
                  <a:pt x="53645" y="6172"/>
                  <a:pt x="53579" y="6166"/>
                </a:cubicBezTo>
                <a:cubicBezTo>
                  <a:pt x="53567" y="6114"/>
                  <a:pt x="53633" y="6118"/>
                  <a:pt x="53608" y="6057"/>
                </a:cubicBezTo>
                <a:close/>
                <a:moveTo>
                  <a:pt x="54341" y="5991"/>
                </a:moveTo>
                <a:cubicBezTo>
                  <a:pt x="54315" y="6022"/>
                  <a:pt x="54317" y="6076"/>
                  <a:pt x="54223" y="6057"/>
                </a:cubicBezTo>
                <a:cubicBezTo>
                  <a:pt x="54250" y="6024"/>
                  <a:pt x="54247" y="5971"/>
                  <a:pt x="54341" y="5991"/>
                </a:cubicBezTo>
                <a:close/>
                <a:moveTo>
                  <a:pt x="53110" y="5968"/>
                </a:moveTo>
                <a:cubicBezTo>
                  <a:pt x="53129" y="5968"/>
                  <a:pt x="53148" y="5968"/>
                  <a:pt x="53168" y="5968"/>
                </a:cubicBezTo>
                <a:cubicBezTo>
                  <a:pt x="53174" y="6030"/>
                  <a:pt x="52948" y="5962"/>
                  <a:pt x="53110" y="5968"/>
                </a:cubicBezTo>
                <a:close/>
                <a:moveTo>
                  <a:pt x="54956" y="5925"/>
                </a:moveTo>
                <a:cubicBezTo>
                  <a:pt x="55006" y="5925"/>
                  <a:pt x="55054" y="5925"/>
                  <a:pt x="55102" y="5925"/>
                </a:cubicBezTo>
                <a:cubicBezTo>
                  <a:pt x="55128" y="5995"/>
                  <a:pt x="55027" y="5970"/>
                  <a:pt x="55015" y="6013"/>
                </a:cubicBezTo>
                <a:cubicBezTo>
                  <a:pt x="54976" y="5998"/>
                  <a:pt x="54960" y="5965"/>
                  <a:pt x="54956" y="5925"/>
                </a:cubicBezTo>
                <a:close/>
                <a:moveTo>
                  <a:pt x="56304" y="5925"/>
                </a:moveTo>
                <a:cubicBezTo>
                  <a:pt x="56334" y="5858"/>
                  <a:pt x="56239" y="5886"/>
                  <a:pt x="56186" y="5881"/>
                </a:cubicBezTo>
                <a:cubicBezTo>
                  <a:pt x="56231" y="5839"/>
                  <a:pt x="56340" y="5782"/>
                  <a:pt x="56421" y="5836"/>
                </a:cubicBezTo>
                <a:cubicBezTo>
                  <a:pt x="56402" y="5853"/>
                  <a:pt x="56298" y="5907"/>
                  <a:pt x="56421" y="5902"/>
                </a:cubicBezTo>
                <a:cubicBezTo>
                  <a:pt x="56412" y="5932"/>
                  <a:pt x="56349" y="5920"/>
                  <a:pt x="56304" y="5925"/>
                </a:cubicBezTo>
                <a:close/>
                <a:moveTo>
                  <a:pt x="56421" y="5792"/>
                </a:moveTo>
                <a:cubicBezTo>
                  <a:pt x="56426" y="5767"/>
                  <a:pt x="56475" y="5773"/>
                  <a:pt x="56510" y="5770"/>
                </a:cubicBezTo>
                <a:cubicBezTo>
                  <a:pt x="56538" y="5770"/>
                  <a:pt x="56568" y="5770"/>
                  <a:pt x="56598" y="5770"/>
                </a:cubicBezTo>
                <a:cubicBezTo>
                  <a:pt x="56594" y="5818"/>
                  <a:pt x="56473" y="5779"/>
                  <a:pt x="56421" y="5792"/>
                </a:cubicBezTo>
                <a:close/>
                <a:moveTo>
                  <a:pt x="57624" y="5682"/>
                </a:moveTo>
                <a:cubicBezTo>
                  <a:pt x="57667" y="5694"/>
                  <a:pt x="57697" y="5715"/>
                  <a:pt x="57741" y="5726"/>
                </a:cubicBezTo>
                <a:cubicBezTo>
                  <a:pt x="57715" y="5759"/>
                  <a:pt x="57645" y="5759"/>
                  <a:pt x="57593" y="5770"/>
                </a:cubicBezTo>
                <a:cubicBezTo>
                  <a:pt x="57582" y="5724"/>
                  <a:pt x="57615" y="5712"/>
                  <a:pt x="57624" y="5682"/>
                </a:cubicBezTo>
                <a:close/>
                <a:moveTo>
                  <a:pt x="57799" y="5507"/>
                </a:moveTo>
                <a:cubicBezTo>
                  <a:pt x="57839" y="5513"/>
                  <a:pt x="57823" y="5561"/>
                  <a:pt x="57829" y="5594"/>
                </a:cubicBezTo>
                <a:cubicBezTo>
                  <a:pt x="57799" y="5594"/>
                  <a:pt x="57769" y="5594"/>
                  <a:pt x="57741" y="5594"/>
                </a:cubicBezTo>
                <a:cubicBezTo>
                  <a:pt x="57753" y="5559"/>
                  <a:pt x="57833" y="5576"/>
                  <a:pt x="57799" y="5507"/>
                </a:cubicBezTo>
                <a:close/>
                <a:moveTo>
                  <a:pt x="57681" y="5441"/>
                </a:moveTo>
                <a:cubicBezTo>
                  <a:pt x="57773" y="5448"/>
                  <a:pt x="57605" y="5553"/>
                  <a:pt x="57711" y="5573"/>
                </a:cubicBezTo>
                <a:cubicBezTo>
                  <a:pt x="57717" y="5620"/>
                  <a:pt x="57607" y="5582"/>
                  <a:pt x="57564" y="5594"/>
                </a:cubicBezTo>
                <a:cubicBezTo>
                  <a:pt x="57597" y="5567"/>
                  <a:pt x="57589" y="5549"/>
                  <a:pt x="57536" y="5550"/>
                </a:cubicBezTo>
                <a:cubicBezTo>
                  <a:pt x="57559" y="5495"/>
                  <a:pt x="57637" y="5480"/>
                  <a:pt x="57681" y="5441"/>
                </a:cubicBezTo>
                <a:close/>
                <a:moveTo>
                  <a:pt x="43731" y="5352"/>
                </a:moveTo>
                <a:cubicBezTo>
                  <a:pt x="43726" y="5400"/>
                  <a:pt x="43657" y="5399"/>
                  <a:pt x="43584" y="5396"/>
                </a:cubicBezTo>
                <a:cubicBezTo>
                  <a:pt x="43553" y="5322"/>
                  <a:pt x="43675" y="5361"/>
                  <a:pt x="43731" y="5352"/>
                </a:cubicBezTo>
                <a:close/>
                <a:moveTo>
                  <a:pt x="43877" y="5330"/>
                </a:moveTo>
                <a:cubicBezTo>
                  <a:pt x="44004" y="5339"/>
                  <a:pt x="43846" y="5457"/>
                  <a:pt x="43877" y="5330"/>
                </a:cubicBezTo>
                <a:close/>
                <a:moveTo>
                  <a:pt x="58238" y="5220"/>
                </a:moveTo>
                <a:cubicBezTo>
                  <a:pt x="58290" y="5276"/>
                  <a:pt x="58204" y="5297"/>
                  <a:pt x="58268" y="5330"/>
                </a:cubicBezTo>
                <a:cubicBezTo>
                  <a:pt x="58256" y="5379"/>
                  <a:pt x="58124" y="5339"/>
                  <a:pt x="58063" y="5352"/>
                </a:cubicBezTo>
                <a:cubicBezTo>
                  <a:pt x="58052" y="5315"/>
                  <a:pt x="58085" y="5310"/>
                  <a:pt x="58122" y="5308"/>
                </a:cubicBezTo>
                <a:cubicBezTo>
                  <a:pt x="58106" y="5291"/>
                  <a:pt x="58090" y="5273"/>
                  <a:pt x="58093" y="5242"/>
                </a:cubicBezTo>
                <a:cubicBezTo>
                  <a:pt x="58174" y="5260"/>
                  <a:pt x="58168" y="5212"/>
                  <a:pt x="58238" y="5220"/>
                </a:cubicBezTo>
                <a:close/>
                <a:moveTo>
                  <a:pt x="2463" y="5242"/>
                </a:moveTo>
                <a:cubicBezTo>
                  <a:pt x="2465" y="5223"/>
                  <a:pt x="2518" y="5214"/>
                  <a:pt x="2550" y="5220"/>
                </a:cubicBezTo>
                <a:cubicBezTo>
                  <a:pt x="2532" y="5217"/>
                  <a:pt x="2615" y="5252"/>
                  <a:pt x="2609" y="5242"/>
                </a:cubicBezTo>
                <a:cubicBezTo>
                  <a:pt x="2635" y="5282"/>
                  <a:pt x="2520" y="5256"/>
                  <a:pt x="2463" y="5242"/>
                </a:cubicBezTo>
                <a:close/>
                <a:moveTo>
                  <a:pt x="54516" y="5175"/>
                </a:moveTo>
                <a:cubicBezTo>
                  <a:pt x="54521" y="5238"/>
                  <a:pt x="54434" y="5247"/>
                  <a:pt x="54399" y="5220"/>
                </a:cubicBezTo>
                <a:cubicBezTo>
                  <a:pt x="54407" y="5182"/>
                  <a:pt x="54449" y="5170"/>
                  <a:pt x="54516" y="5175"/>
                </a:cubicBezTo>
                <a:close/>
                <a:moveTo>
                  <a:pt x="58180" y="4691"/>
                </a:moveTo>
                <a:cubicBezTo>
                  <a:pt x="58259" y="4705"/>
                  <a:pt x="58253" y="4783"/>
                  <a:pt x="58356" y="4780"/>
                </a:cubicBezTo>
                <a:cubicBezTo>
                  <a:pt x="58332" y="4792"/>
                  <a:pt x="58304" y="4825"/>
                  <a:pt x="58268" y="4846"/>
                </a:cubicBezTo>
                <a:cubicBezTo>
                  <a:pt x="58238" y="4864"/>
                  <a:pt x="58201" y="4895"/>
                  <a:pt x="58150" y="4889"/>
                </a:cubicBezTo>
                <a:cubicBezTo>
                  <a:pt x="58186" y="4919"/>
                  <a:pt x="58162" y="4924"/>
                  <a:pt x="58150" y="4955"/>
                </a:cubicBezTo>
                <a:cubicBezTo>
                  <a:pt x="58094" y="4915"/>
                  <a:pt x="58078" y="4954"/>
                  <a:pt x="58005" y="4955"/>
                </a:cubicBezTo>
                <a:cubicBezTo>
                  <a:pt x="57995" y="4912"/>
                  <a:pt x="58010" y="4887"/>
                  <a:pt x="58063" y="4889"/>
                </a:cubicBezTo>
                <a:cubicBezTo>
                  <a:pt x="57992" y="4816"/>
                  <a:pt x="58198" y="4795"/>
                  <a:pt x="58180" y="4691"/>
                </a:cubicBezTo>
                <a:close/>
                <a:moveTo>
                  <a:pt x="52024" y="4471"/>
                </a:moveTo>
                <a:cubicBezTo>
                  <a:pt x="51954" y="4543"/>
                  <a:pt x="51885" y="4411"/>
                  <a:pt x="52024" y="4471"/>
                </a:cubicBezTo>
                <a:close/>
                <a:moveTo>
                  <a:pt x="55718" y="4362"/>
                </a:moveTo>
                <a:cubicBezTo>
                  <a:pt x="55647" y="4434"/>
                  <a:pt x="55578" y="4300"/>
                  <a:pt x="55718" y="4362"/>
                </a:cubicBezTo>
                <a:close/>
                <a:moveTo>
                  <a:pt x="55367" y="4362"/>
                </a:moveTo>
                <a:cubicBezTo>
                  <a:pt x="55368" y="4360"/>
                  <a:pt x="55365" y="4339"/>
                  <a:pt x="55367" y="4339"/>
                </a:cubicBezTo>
                <a:cubicBezTo>
                  <a:pt x="55470" y="4326"/>
                  <a:pt x="55368" y="4437"/>
                  <a:pt x="55337" y="4405"/>
                </a:cubicBezTo>
                <a:cubicBezTo>
                  <a:pt x="55339" y="4407"/>
                  <a:pt x="55363" y="4364"/>
                  <a:pt x="55367" y="4362"/>
                </a:cubicBezTo>
                <a:close/>
                <a:moveTo>
                  <a:pt x="55571" y="4296"/>
                </a:moveTo>
                <a:cubicBezTo>
                  <a:pt x="55608" y="4300"/>
                  <a:pt x="55602" y="4339"/>
                  <a:pt x="55571" y="4339"/>
                </a:cubicBezTo>
                <a:cubicBezTo>
                  <a:pt x="55475" y="4339"/>
                  <a:pt x="55620" y="4386"/>
                  <a:pt x="55542" y="4405"/>
                </a:cubicBezTo>
                <a:cubicBezTo>
                  <a:pt x="55498" y="4417"/>
                  <a:pt x="55491" y="4380"/>
                  <a:pt x="55454" y="4383"/>
                </a:cubicBezTo>
                <a:cubicBezTo>
                  <a:pt x="55464" y="4332"/>
                  <a:pt x="55545" y="4335"/>
                  <a:pt x="55571" y="4296"/>
                </a:cubicBezTo>
                <a:close/>
                <a:moveTo>
                  <a:pt x="56685" y="4273"/>
                </a:moveTo>
                <a:cubicBezTo>
                  <a:pt x="56785" y="4311"/>
                  <a:pt x="56650" y="4335"/>
                  <a:pt x="56627" y="4318"/>
                </a:cubicBezTo>
                <a:cubicBezTo>
                  <a:pt x="56614" y="4308"/>
                  <a:pt x="56700" y="4291"/>
                  <a:pt x="56685" y="4273"/>
                </a:cubicBezTo>
                <a:close/>
                <a:moveTo>
                  <a:pt x="55571" y="4076"/>
                </a:moveTo>
                <a:cubicBezTo>
                  <a:pt x="55591" y="4076"/>
                  <a:pt x="55610" y="4076"/>
                  <a:pt x="55630" y="4076"/>
                </a:cubicBezTo>
                <a:cubicBezTo>
                  <a:pt x="55630" y="4091"/>
                  <a:pt x="55630" y="4104"/>
                  <a:pt x="55630" y="4119"/>
                </a:cubicBezTo>
                <a:cubicBezTo>
                  <a:pt x="55610" y="4119"/>
                  <a:pt x="55591" y="4119"/>
                  <a:pt x="55571" y="4119"/>
                </a:cubicBezTo>
                <a:cubicBezTo>
                  <a:pt x="55571" y="4104"/>
                  <a:pt x="55571" y="4091"/>
                  <a:pt x="55571" y="4076"/>
                </a:cubicBezTo>
                <a:close/>
                <a:moveTo>
                  <a:pt x="57388" y="4053"/>
                </a:moveTo>
                <a:cubicBezTo>
                  <a:pt x="57384" y="4017"/>
                  <a:pt x="57580" y="4009"/>
                  <a:pt x="57536" y="4076"/>
                </a:cubicBezTo>
                <a:cubicBezTo>
                  <a:pt x="57452" y="4094"/>
                  <a:pt x="57460" y="4044"/>
                  <a:pt x="57388" y="4053"/>
                </a:cubicBezTo>
                <a:close/>
                <a:moveTo>
                  <a:pt x="18876" y="3723"/>
                </a:moveTo>
                <a:cubicBezTo>
                  <a:pt x="18895" y="3723"/>
                  <a:pt x="18915" y="3723"/>
                  <a:pt x="18935" y="3723"/>
                </a:cubicBezTo>
                <a:cubicBezTo>
                  <a:pt x="18935" y="3738"/>
                  <a:pt x="18935" y="3752"/>
                  <a:pt x="18935" y="3767"/>
                </a:cubicBezTo>
                <a:cubicBezTo>
                  <a:pt x="18915" y="3767"/>
                  <a:pt x="18895" y="3767"/>
                  <a:pt x="18876" y="3767"/>
                </a:cubicBezTo>
                <a:cubicBezTo>
                  <a:pt x="18876" y="3752"/>
                  <a:pt x="18876" y="3738"/>
                  <a:pt x="18876" y="3723"/>
                </a:cubicBezTo>
                <a:close/>
                <a:moveTo>
                  <a:pt x="18495" y="3701"/>
                </a:moveTo>
                <a:cubicBezTo>
                  <a:pt x="18530" y="3711"/>
                  <a:pt x="18554" y="3729"/>
                  <a:pt x="18553" y="3767"/>
                </a:cubicBezTo>
                <a:cubicBezTo>
                  <a:pt x="18517" y="3758"/>
                  <a:pt x="18493" y="3738"/>
                  <a:pt x="18495" y="3701"/>
                </a:cubicBezTo>
                <a:close/>
                <a:moveTo>
                  <a:pt x="42792" y="3679"/>
                </a:moveTo>
                <a:cubicBezTo>
                  <a:pt x="42794" y="3658"/>
                  <a:pt x="42829" y="3662"/>
                  <a:pt x="42851" y="3658"/>
                </a:cubicBezTo>
                <a:cubicBezTo>
                  <a:pt x="42881" y="3658"/>
                  <a:pt x="42910" y="3658"/>
                  <a:pt x="42939" y="3658"/>
                </a:cubicBezTo>
                <a:cubicBezTo>
                  <a:pt x="42944" y="3705"/>
                  <a:pt x="42835" y="3667"/>
                  <a:pt x="42792" y="3679"/>
                </a:cubicBezTo>
                <a:close/>
                <a:moveTo>
                  <a:pt x="33530" y="3658"/>
                </a:moveTo>
                <a:cubicBezTo>
                  <a:pt x="33461" y="3728"/>
                  <a:pt x="33412" y="3579"/>
                  <a:pt x="33530" y="3658"/>
                </a:cubicBezTo>
                <a:close/>
                <a:moveTo>
                  <a:pt x="30160" y="3635"/>
                </a:moveTo>
                <a:cubicBezTo>
                  <a:pt x="30209" y="3635"/>
                  <a:pt x="30258" y="3635"/>
                  <a:pt x="30306" y="3635"/>
                </a:cubicBezTo>
                <a:cubicBezTo>
                  <a:pt x="30336" y="3709"/>
                  <a:pt x="30215" y="3670"/>
                  <a:pt x="30160" y="3679"/>
                </a:cubicBezTo>
                <a:cubicBezTo>
                  <a:pt x="30160" y="3664"/>
                  <a:pt x="30160" y="3650"/>
                  <a:pt x="30160" y="3635"/>
                </a:cubicBezTo>
                <a:close/>
                <a:moveTo>
                  <a:pt x="35201" y="3613"/>
                </a:moveTo>
                <a:cubicBezTo>
                  <a:pt x="35202" y="3592"/>
                  <a:pt x="35237" y="3596"/>
                  <a:pt x="35260" y="3592"/>
                </a:cubicBezTo>
                <a:cubicBezTo>
                  <a:pt x="35279" y="3592"/>
                  <a:pt x="35299" y="3592"/>
                  <a:pt x="35318" y="3592"/>
                </a:cubicBezTo>
                <a:cubicBezTo>
                  <a:pt x="35309" y="3621"/>
                  <a:pt x="35246" y="3609"/>
                  <a:pt x="35201" y="3613"/>
                </a:cubicBezTo>
                <a:close/>
                <a:moveTo>
                  <a:pt x="33765" y="3613"/>
                </a:moveTo>
                <a:cubicBezTo>
                  <a:pt x="33769" y="3564"/>
                  <a:pt x="33889" y="3604"/>
                  <a:pt x="33941" y="3592"/>
                </a:cubicBezTo>
                <a:cubicBezTo>
                  <a:pt x="33941" y="3620"/>
                  <a:pt x="33941" y="3650"/>
                  <a:pt x="33941" y="3679"/>
                </a:cubicBezTo>
                <a:cubicBezTo>
                  <a:pt x="33829" y="3696"/>
                  <a:pt x="33851" y="3614"/>
                  <a:pt x="33765" y="3613"/>
                </a:cubicBezTo>
                <a:close/>
                <a:moveTo>
                  <a:pt x="44522" y="3525"/>
                </a:moveTo>
                <a:cubicBezTo>
                  <a:pt x="44527" y="3573"/>
                  <a:pt x="44418" y="3535"/>
                  <a:pt x="44375" y="3547"/>
                </a:cubicBezTo>
                <a:cubicBezTo>
                  <a:pt x="44379" y="3491"/>
                  <a:pt x="44485" y="3496"/>
                  <a:pt x="44522" y="3525"/>
                </a:cubicBezTo>
                <a:close/>
                <a:moveTo>
                  <a:pt x="44785" y="3459"/>
                </a:moveTo>
                <a:cubicBezTo>
                  <a:pt x="44834" y="3459"/>
                  <a:pt x="44884" y="3459"/>
                  <a:pt x="44932" y="3459"/>
                </a:cubicBezTo>
                <a:cubicBezTo>
                  <a:pt x="44962" y="3533"/>
                  <a:pt x="44841" y="3494"/>
                  <a:pt x="44785" y="3503"/>
                </a:cubicBezTo>
                <a:cubicBezTo>
                  <a:pt x="44785" y="3488"/>
                  <a:pt x="44785" y="3473"/>
                  <a:pt x="44785" y="3459"/>
                </a:cubicBezTo>
                <a:close/>
                <a:moveTo>
                  <a:pt x="56803" y="3371"/>
                </a:moveTo>
                <a:cubicBezTo>
                  <a:pt x="56893" y="3436"/>
                  <a:pt x="56503" y="3430"/>
                  <a:pt x="56627" y="3392"/>
                </a:cubicBezTo>
                <a:cubicBezTo>
                  <a:pt x="56637" y="3389"/>
                  <a:pt x="56679" y="3399"/>
                  <a:pt x="56685" y="3392"/>
                </a:cubicBezTo>
                <a:cubicBezTo>
                  <a:pt x="56688" y="3391"/>
                  <a:pt x="56695" y="3356"/>
                  <a:pt x="56713" y="3371"/>
                </a:cubicBezTo>
                <a:cubicBezTo>
                  <a:pt x="56742" y="3392"/>
                  <a:pt x="56740" y="3371"/>
                  <a:pt x="56803" y="3371"/>
                </a:cubicBezTo>
                <a:close/>
                <a:moveTo>
                  <a:pt x="51498" y="3326"/>
                </a:moveTo>
                <a:cubicBezTo>
                  <a:pt x="51517" y="3326"/>
                  <a:pt x="51537" y="3326"/>
                  <a:pt x="51556" y="3326"/>
                </a:cubicBezTo>
                <a:cubicBezTo>
                  <a:pt x="51562" y="3389"/>
                  <a:pt x="51337" y="3320"/>
                  <a:pt x="51498" y="3326"/>
                </a:cubicBezTo>
                <a:close/>
                <a:moveTo>
                  <a:pt x="51381" y="3326"/>
                </a:moveTo>
                <a:cubicBezTo>
                  <a:pt x="51367" y="3353"/>
                  <a:pt x="51343" y="3373"/>
                  <a:pt x="51292" y="3371"/>
                </a:cubicBezTo>
                <a:cubicBezTo>
                  <a:pt x="51305" y="3344"/>
                  <a:pt x="51330" y="3326"/>
                  <a:pt x="51381" y="3326"/>
                </a:cubicBezTo>
                <a:close/>
                <a:moveTo>
                  <a:pt x="56978" y="3305"/>
                </a:moveTo>
                <a:cubicBezTo>
                  <a:pt x="56987" y="3356"/>
                  <a:pt x="56973" y="3389"/>
                  <a:pt x="56950" y="3415"/>
                </a:cubicBezTo>
                <a:cubicBezTo>
                  <a:pt x="56861" y="3413"/>
                  <a:pt x="56871" y="3283"/>
                  <a:pt x="56978" y="3305"/>
                </a:cubicBezTo>
                <a:close/>
                <a:moveTo>
                  <a:pt x="52084" y="3326"/>
                </a:moveTo>
                <a:cubicBezTo>
                  <a:pt x="52066" y="3240"/>
                  <a:pt x="52245" y="3301"/>
                  <a:pt x="52318" y="3283"/>
                </a:cubicBezTo>
                <a:cubicBezTo>
                  <a:pt x="52398" y="3296"/>
                  <a:pt x="52551" y="3254"/>
                  <a:pt x="52583" y="3305"/>
                </a:cubicBezTo>
                <a:cubicBezTo>
                  <a:pt x="52340" y="3304"/>
                  <a:pt x="52282" y="3311"/>
                  <a:pt x="52084" y="3326"/>
                </a:cubicBezTo>
                <a:close/>
                <a:moveTo>
                  <a:pt x="52933" y="3260"/>
                </a:moveTo>
                <a:cubicBezTo>
                  <a:pt x="53013" y="3295"/>
                  <a:pt x="52877" y="3277"/>
                  <a:pt x="52817" y="3283"/>
                </a:cubicBezTo>
                <a:cubicBezTo>
                  <a:pt x="52749" y="3289"/>
                  <a:pt x="52613" y="3343"/>
                  <a:pt x="52640" y="3260"/>
                </a:cubicBezTo>
                <a:cubicBezTo>
                  <a:pt x="52745" y="3218"/>
                  <a:pt x="52797" y="3271"/>
                  <a:pt x="52933" y="3260"/>
                </a:cubicBezTo>
                <a:close/>
                <a:moveTo>
                  <a:pt x="53579" y="3217"/>
                </a:moveTo>
                <a:cubicBezTo>
                  <a:pt x="53559" y="3247"/>
                  <a:pt x="53516" y="3257"/>
                  <a:pt x="53462" y="3260"/>
                </a:cubicBezTo>
                <a:cubicBezTo>
                  <a:pt x="53468" y="3222"/>
                  <a:pt x="53511" y="3211"/>
                  <a:pt x="53579" y="3217"/>
                </a:cubicBezTo>
                <a:close/>
                <a:moveTo>
                  <a:pt x="41122" y="2799"/>
                </a:moveTo>
                <a:cubicBezTo>
                  <a:pt x="41113" y="2763"/>
                  <a:pt x="41149" y="2761"/>
                  <a:pt x="41151" y="2733"/>
                </a:cubicBezTo>
                <a:cubicBezTo>
                  <a:pt x="41175" y="2736"/>
                  <a:pt x="41181" y="2755"/>
                  <a:pt x="41210" y="2755"/>
                </a:cubicBezTo>
                <a:cubicBezTo>
                  <a:pt x="41197" y="2782"/>
                  <a:pt x="41173" y="2800"/>
                  <a:pt x="41122" y="2799"/>
                </a:cubicBezTo>
                <a:close/>
                <a:moveTo>
                  <a:pt x="18231" y="2733"/>
                </a:moveTo>
                <a:cubicBezTo>
                  <a:pt x="18316" y="2752"/>
                  <a:pt x="18264" y="2766"/>
                  <a:pt x="18261" y="2820"/>
                </a:cubicBezTo>
                <a:cubicBezTo>
                  <a:pt x="18220" y="2814"/>
                  <a:pt x="18236" y="2766"/>
                  <a:pt x="18231" y="2733"/>
                </a:cubicBezTo>
                <a:close/>
                <a:moveTo>
                  <a:pt x="42177" y="2710"/>
                </a:moveTo>
                <a:cubicBezTo>
                  <a:pt x="42197" y="2710"/>
                  <a:pt x="42216" y="2710"/>
                  <a:pt x="42236" y="2710"/>
                </a:cubicBezTo>
                <a:cubicBezTo>
                  <a:pt x="42242" y="2772"/>
                  <a:pt x="42017" y="2704"/>
                  <a:pt x="42177" y="2710"/>
                </a:cubicBezTo>
                <a:close/>
                <a:moveTo>
                  <a:pt x="40125" y="2688"/>
                </a:moveTo>
                <a:cubicBezTo>
                  <a:pt x="40259" y="2703"/>
                  <a:pt x="40102" y="2821"/>
                  <a:pt x="40125" y="2688"/>
                </a:cubicBezTo>
                <a:close/>
                <a:moveTo>
                  <a:pt x="38395" y="2688"/>
                </a:moveTo>
                <a:cubicBezTo>
                  <a:pt x="38454" y="2725"/>
                  <a:pt x="38433" y="2686"/>
                  <a:pt x="38513" y="2688"/>
                </a:cubicBezTo>
                <a:cubicBezTo>
                  <a:pt x="38559" y="2767"/>
                  <a:pt x="38414" y="2701"/>
                  <a:pt x="38425" y="2755"/>
                </a:cubicBezTo>
                <a:cubicBezTo>
                  <a:pt x="38400" y="2758"/>
                  <a:pt x="38398" y="2746"/>
                  <a:pt x="38395" y="2733"/>
                </a:cubicBezTo>
                <a:cubicBezTo>
                  <a:pt x="38395" y="2718"/>
                  <a:pt x="38395" y="2703"/>
                  <a:pt x="38395" y="2688"/>
                </a:cubicBezTo>
                <a:close/>
                <a:moveTo>
                  <a:pt x="38103" y="2755"/>
                </a:moveTo>
                <a:cubicBezTo>
                  <a:pt x="38064" y="2755"/>
                  <a:pt x="38024" y="2755"/>
                  <a:pt x="37986" y="2755"/>
                </a:cubicBezTo>
                <a:cubicBezTo>
                  <a:pt x="37965" y="2668"/>
                  <a:pt x="38109" y="2682"/>
                  <a:pt x="38103" y="2755"/>
                </a:cubicBezTo>
                <a:close/>
                <a:moveTo>
                  <a:pt x="44258" y="2688"/>
                </a:moveTo>
                <a:cubicBezTo>
                  <a:pt x="44189" y="2760"/>
                  <a:pt x="44139" y="2611"/>
                  <a:pt x="44258" y="2688"/>
                </a:cubicBezTo>
                <a:close/>
                <a:moveTo>
                  <a:pt x="43906" y="2667"/>
                </a:moveTo>
                <a:cubicBezTo>
                  <a:pt x="43963" y="2695"/>
                  <a:pt x="44024" y="2650"/>
                  <a:pt x="44112" y="2688"/>
                </a:cubicBezTo>
                <a:cubicBezTo>
                  <a:pt x="44065" y="2767"/>
                  <a:pt x="43986" y="2692"/>
                  <a:pt x="43877" y="2733"/>
                </a:cubicBezTo>
                <a:cubicBezTo>
                  <a:pt x="43892" y="2715"/>
                  <a:pt x="43907" y="2697"/>
                  <a:pt x="43906" y="2667"/>
                </a:cubicBezTo>
                <a:close/>
                <a:moveTo>
                  <a:pt x="41210" y="2667"/>
                </a:moveTo>
                <a:cubicBezTo>
                  <a:pt x="41245" y="2676"/>
                  <a:pt x="41270" y="2695"/>
                  <a:pt x="41268" y="2733"/>
                </a:cubicBezTo>
                <a:cubicBezTo>
                  <a:pt x="41221" y="2739"/>
                  <a:pt x="41218" y="2712"/>
                  <a:pt x="41181" y="2710"/>
                </a:cubicBezTo>
                <a:cubicBezTo>
                  <a:pt x="41186" y="2692"/>
                  <a:pt x="41210" y="2688"/>
                  <a:pt x="41210" y="2667"/>
                </a:cubicBezTo>
                <a:close/>
                <a:moveTo>
                  <a:pt x="28636" y="2688"/>
                </a:moveTo>
                <a:cubicBezTo>
                  <a:pt x="28624" y="2646"/>
                  <a:pt x="28770" y="2656"/>
                  <a:pt x="28724" y="2710"/>
                </a:cubicBezTo>
                <a:cubicBezTo>
                  <a:pt x="28704" y="2710"/>
                  <a:pt x="28685" y="2710"/>
                  <a:pt x="28665" y="2710"/>
                </a:cubicBezTo>
                <a:cubicBezTo>
                  <a:pt x="28670" y="2692"/>
                  <a:pt x="28654" y="2690"/>
                  <a:pt x="28636" y="2688"/>
                </a:cubicBezTo>
                <a:close/>
                <a:moveTo>
                  <a:pt x="14274" y="2688"/>
                </a:moveTo>
                <a:cubicBezTo>
                  <a:pt x="14321" y="2653"/>
                  <a:pt x="14367" y="2680"/>
                  <a:pt x="14421" y="2688"/>
                </a:cubicBezTo>
                <a:cubicBezTo>
                  <a:pt x="14413" y="2740"/>
                  <a:pt x="14292" y="2701"/>
                  <a:pt x="14274" y="2688"/>
                </a:cubicBezTo>
                <a:close/>
                <a:moveTo>
                  <a:pt x="44434" y="2644"/>
                </a:moveTo>
                <a:cubicBezTo>
                  <a:pt x="44468" y="2648"/>
                  <a:pt x="44458" y="2685"/>
                  <a:pt x="44463" y="2710"/>
                </a:cubicBezTo>
                <a:cubicBezTo>
                  <a:pt x="44424" y="2710"/>
                  <a:pt x="44384" y="2710"/>
                  <a:pt x="44346" y="2710"/>
                </a:cubicBezTo>
                <a:cubicBezTo>
                  <a:pt x="44350" y="2685"/>
                  <a:pt x="44399" y="2692"/>
                  <a:pt x="44434" y="2688"/>
                </a:cubicBezTo>
                <a:cubicBezTo>
                  <a:pt x="44434" y="2674"/>
                  <a:pt x="44434" y="2659"/>
                  <a:pt x="44434" y="2644"/>
                </a:cubicBezTo>
                <a:close/>
                <a:moveTo>
                  <a:pt x="42177" y="2667"/>
                </a:moveTo>
                <a:cubicBezTo>
                  <a:pt x="42165" y="2624"/>
                  <a:pt x="42311" y="2634"/>
                  <a:pt x="42265" y="2688"/>
                </a:cubicBezTo>
                <a:cubicBezTo>
                  <a:pt x="42245" y="2688"/>
                  <a:pt x="42226" y="2688"/>
                  <a:pt x="42206" y="2688"/>
                </a:cubicBezTo>
                <a:cubicBezTo>
                  <a:pt x="42212" y="2670"/>
                  <a:pt x="42195" y="2668"/>
                  <a:pt x="42177" y="2667"/>
                </a:cubicBezTo>
                <a:close/>
                <a:moveTo>
                  <a:pt x="43408" y="2644"/>
                </a:moveTo>
                <a:cubicBezTo>
                  <a:pt x="43465" y="2589"/>
                  <a:pt x="43605" y="2656"/>
                  <a:pt x="43672" y="2667"/>
                </a:cubicBezTo>
                <a:cubicBezTo>
                  <a:pt x="43645" y="2698"/>
                  <a:pt x="43466" y="2661"/>
                  <a:pt x="43408" y="2644"/>
                </a:cubicBezTo>
                <a:close/>
                <a:moveTo>
                  <a:pt x="42998" y="2623"/>
                </a:moveTo>
                <a:cubicBezTo>
                  <a:pt x="43060" y="2612"/>
                  <a:pt x="43054" y="2654"/>
                  <a:pt x="43056" y="2688"/>
                </a:cubicBezTo>
                <a:cubicBezTo>
                  <a:pt x="43033" y="2685"/>
                  <a:pt x="43027" y="2667"/>
                  <a:pt x="42998" y="2667"/>
                </a:cubicBezTo>
                <a:cubicBezTo>
                  <a:pt x="42998" y="2652"/>
                  <a:pt x="42998" y="2637"/>
                  <a:pt x="42998" y="2623"/>
                </a:cubicBezTo>
                <a:close/>
                <a:moveTo>
                  <a:pt x="37898" y="2644"/>
                </a:moveTo>
                <a:cubicBezTo>
                  <a:pt x="37809" y="2725"/>
                  <a:pt x="37799" y="2577"/>
                  <a:pt x="37898" y="2644"/>
                </a:cubicBezTo>
                <a:close/>
                <a:moveTo>
                  <a:pt x="17176" y="2623"/>
                </a:moveTo>
                <a:cubicBezTo>
                  <a:pt x="17218" y="2611"/>
                  <a:pt x="17247" y="2708"/>
                  <a:pt x="17264" y="2644"/>
                </a:cubicBezTo>
                <a:cubicBezTo>
                  <a:pt x="17377" y="2697"/>
                  <a:pt x="17123" y="2712"/>
                  <a:pt x="17176" y="2623"/>
                </a:cubicBezTo>
                <a:close/>
                <a:moveTo>
                  <a:pt x="15944" y="2623"/>
                </a:moveTo>
                <a:cubicBezTo>
                  <a:pt x="15995" y="2614"/>
                  <a:pt x="16000" y="2640"/>
                  <a:pt x="16004" y="2667"/>
                </a:cubicBezTo>
                <a:cubicBezTo>
                  <a:pt x="15978" y="2663"/>
                  <a:pt x="15976" y="2675"/>
                  <a:pt x="15974" y="2688"/>
                </a:cubicBezTo>
                <a:cubicBezTo>
                  <a:pt x="15940" y="2685"/>
                  <a:pt x="15949" y="2649"/>
                  <a:pt x="15944" y="2623"/>
                </a:cubicBezTo>
                <a:close/>
                <a:moveTo>
                  <a:pt x="28284" y="2579"/>
                </a:moveTo>
                <a:cubicBezTo>
                  <a:pt x="28457" y="2544"/>
                  <a:pt x="28367" y="2707"/>
                  <a:pt x="28518" y="2688"/>
                </a:cubicBezTo>
                <a:cubicBezTo>
                  <a:pt x="28463" y="2750"/>
                  <a:pt x="28331" y="2685"/>
                  <a:pt x="28284" y="2667"/>
                </a:cubicBezTo>
                <a:cubicBezTo>
                  <a:pt x="28284" y="2637"/>
                  <a:pt x="28284" y="2608"/>
                  <a:pt x="28284" y="2579"/>
                </a:cubicBezTo>
                <a:close/>
                <a:moveTo>
                  <a:pt x="45958" y="2579"/>
                </a:moveTo>
                <a:cubicBezTo>
                  <a:pt x="46008" y="2504"/>
                  <a:pt x="46039" y="2606"/>
                  <a:pt x="46017" y="2623"/>
                </a:cubicBezTo>
                <a:cubicBezTo>
                  <a:pt x="46003" y="2632"/>
                  <a:pt x="45981" y="2568"/>
                  <a:pt x="45958" y="2579"/>
                </a:cubicBezTo>
                <a:close/>
                <a:moveTo>
                  <a:pt x="30952" y="2556"/>
                </a:moveTo>
                <a:cubicBezTo>
                  <a:pt x="31004" y="2553"/>
                  <a:pt x="31013" y="2583"/>
                  <a:pt x="31069" y="2579"/>
                </a:cubicBezTo>
                <a:cubicBezTo>
                  <a:pt x="31058" y="2607"/>
                  <a:pt x="31017" y="2613"/>
                  <a:pt x="31010" y="2644"/>
                </a:cubicBezTo>
                <a:cubicBezTo>
                  <a:pt x="30958" y="2639"/>
                  <a:pt x="30943" y="2607"/>
                  <a:pt x="30952" y="2556"/>
                </a:cubicBezTo>
                <a:close/>
                <a:moveTo>
                  <a:pt x="13160" y="2556"/>
                </a:moveTo>
                <a:cubicBezTo>
                  <a:pt x="13265" y="2522"/>
                  <a:pt x="13178" y="2631"/>
                  <a:pt x="13248" y="2623"/>
                </a:cubicBezTo>
                <a:cubicBezTo>
                  <a:pt x="13222" y="2682"/>
                  <a:pt x="13130" y="2612"/>
                  <a:pt x="13160" y="2556"/>
                </a:cubicBezTo>
                <a:close/>
                <a:moveTo>
                  <a:pt x="11724" y="2534"/>
                </a:moveTo>
                <a:cubicBezTo>
                  <a:pt x="11777" y="2537"/>
                  <a:pt x="12014" y="2568"/>
                  <a:pt x="11871" y="2579"/>
                </a:cubicBezTo>
                <a:cubicBezTo>
                  <a:pt x="11781" y="2562"/>
                  <a:pt x="11814" y="2638"/>
                  <a:pt x="11724" y="2623"/>
                </a:cubicBezTo>
                <a:cubicBezTo>
                  <a:pt x="11676" y="2579"/>
                  <a:pt x="11727" y="2595"/>
                  <a:pt x="11724" y="2534"/>
                </a:cubicBezTo>
                <a:close/>
                <a:moveTo>
                  <a:pt x="56128" y="2490"/>
                </a:moveTo>
                <a:cubicBezTo>
                  <a:pt x="56159" y="2564"/>
                  <a:pt x="56038" y="2525"/>
                  <a:pt x="55981" y="2534"/>
                </a:cubicBezTo>
                <a:cubicBezTo>
                  <a:pt x="56008" y="2502"/>
                  <a:pt x="56077" y="2502"/>
                  <a:pt x="56128" y="2490"/>
                </a:cubicBezTo>
                <a:close/>
                <a:moveTo>
                  <a:pt x="33414" y="2490"/>
                </a:moveTo>
                <a:cubicBezTo>
                  <a:pt x="33449" y="2501"/>
                  <a:pt x="33474" y="2519"/>
                  <a:pt x="33472" y="2556"/>
                </a:cubicBezTo>
                <a:cubicBezTo>
                  <a:pt x="33436" y="2547"/>
                  <a:pt x="33411" y="2528"/>
                  <a:pt x="33414" y="2490"/>
                </a:cubicBezTo>
                <a:close/>
                <a:moveTo>
                  <a:pt x="15710" y="2490"/>
                </a:moveTo>
                <a:cubicBezTo>
                  <a:pt x="15767" y="2482"/>
                  <a:pt x="15753" y="2591"/>
                  <a:pt x="15681" y="2556"/>
                </a:cubicBezTo>
                <a:cubicBezTo>
                  <a:pt x="15681" y="2542"/>
                  <a:pt x="15681" y="2528"/>
                  <a:pt x="15681" y="2512"/>
                </a:cubicBezTo>
                <a:cubicBezTo>
                  <a:pt x="15706" y="2517"/>
                  <a:pt x="15709" y="2504"/>
                  <a:pt x="15710" y="2490"/>
                </a:cubicBezTo>
                <a:close/>
                <a:moveTo>
                  <a:pt x="51644" y="2403"/>
                </a:moveTo>
                <a:cubicBezTo>
                  <a:pt x="51707" y="2402"/>
                  <a:pt x="51674" y="2510"/>
                  <a:pt x="51614" y="2447"/>
                </a:cubicBezTo>
                <a:cubicBezTo>
                  <a:pt x="51621" y="2429"/>
                  <a:pt x="51644" y="2424"/>
                  <a:pt x="51644" y="2403"/>
                </a:cubicBezTo>
                <a:close/>
                <a:moveTo>
                  <a:pt x="33472" y="2403"/>
                </a:moveTo>
                <a:cubicBezTo>
                  <a:pt x="33486" y="2471"/>
                  <a:pt x="33398" y="2481"/>
                  <a:pt x="33355" y="2447"/>
                </a:cubicBezTo>
                <a:cubicBezTo>
                  <a:pt x="33362" y="2408"/>
                  <a:pt x="33405" y="2396"/>
                  <a:pt x="33472" y="2403"/>
                </a:cubicBezTo>
                <a:close/>
                <a:moveTo>
                  <a:pt x="50589" y="2403"/>
                </a:moveTo>
                <a:cubicBezTo>
                  <a:pt x="50580" y="2363"/>
                  <a:pt x="50753" y="2363"/>
                  <a:pt x="50706" y="2424"/>
                </a:cubicBezTo>
                <a:cubicBezTo>
                  <a:pt x="50653" y="2427"/>
                  <a:pt x="50644" y="2397"/>
                  <a:pt x="50589" y="2403"/>
                </a:cubicBezTo>
                <a:close/>
                <a:moveTo>
                  <a:pt x="50296" y="2447"/>
                </a:moveTo>
                <a:cubicBezTo>
                  <a:pt x="50234" y="2399"/>
                  <a:pt x="50213" y="2457"/>
                  <a:pt x="50120" y="2447"/>
                </a:cubicBezTo>
                <a:cubicBezTo>
                  <a:pt x="50104" y="2384"/>
                  <a:pt x="50332" y="2355"/>
                  <a:pt x="50296" y="2447"/>
                </a:cubicBezTo>
                <a:close/>
                <a:moveTo>
                  <a:pt x="39744" y="2381"/>
                </a:moveTo>
                <a:cubicBezTo>
                  <a:pt x="39725" y="2410"/>
                  <a:pt x="39682" y="2421"/>
                  <a:pt x="39627" y="2424"/>
                </a:cubicBezTo>
                <a:cubicBezTo>
                  <a:pt x="39598" y="2358"/>
                  <a:pt x="39693" y="2385"/>
                  <a:pt x="39744" y="2381"/>
                </a:cubicBezTo>
                <a:close/>
                <a:moveTo>
                  <a:pt x="38748" y="2381"/>
                </a:moveTo>
                <a:cubicBezTo>
                  <a:pt x="38698" y="2448"/>
                  <a:pt x="38570" y="2405"/>
                  <a:pt x="38395" y="2424"/>
                </a:cubicBezTo>
                <a:cubicBezTo>
                  <a:pt x="38491" y="2324"/>
                  <a:pt x="38575" y="2378"/>
                  <a:pt x="38748" y="2381"/>
                </a:cubicBezTo>
                <a:close/>
                <a:moveTo>
                  <a:pt x="38338" y="2358"/>
                </a:moveTo>
                <a:cubicBezTo>
                  <a:pt x="38372" y="2362"/>
                  <a:pt x="38362" y="2399"/>
                  <a:pt x="38366" y="2424"/>
                </a:cubicBezTo>
                <a:cubicBezTo>
                  <a:pt x="38338" y="2424"/>
                  <a:pt x="38308" y="2424"/>
                  <a:pt x="38279" y="2424"/>
                </a:cubicBezTo>
                <a:cubicBezTo>
                  <a:pt x="38289" y="2396"/>
                  <a:pt x="38330" y="2390"/>
                  <a:pt x="38338" y="2358"/>
                </a:cubicBezTo>
                <a:close/>
                <a:moveTo>
                  <a:pt x="38162" y="2381"/>
                </a:moveTo>
                <a:cubicBezTo>
                  <a:pt x="38167" y="2355"/>
                  <a:pt x="38215" y="2362"/>
                  <a:pt x="38250" y="2358"/>
                </a:cubicBezTo>
                <a:cubicBezTo>
                  <a:pt x="38257" y="2416"/>
                  <a:pt x="38239" y="2453"/>
                  <a:pt x="38162" y="2447"/>
                </a:cubicBezTo>
                <a:cubicBezTo>
                  <a:pt x="38182" y="2429"/>
                  <a:pt x="38207" y="2386"/>
                  <a:pt x="38162" y="2381"/>
                </a:cubicBezTo>
                <a:close/>
                <a:moveTo>
                  <a:pt x="37898" y="2336"/>
                </a:moveTo>
                <a:cubicBezTo>
                  <a:pt x="37933" y="2319"/>
                  <a:pt x="37949" y="2358"/>
                  <a:pt x="37956" y="2358"/>
                </a:cubicBezTo>
                <a:cubicBezTo>
                  <a:pt x="37972" y="2358"/>
                  <a:pt x="37998" y="2340"/>
                  <a:pt x="37986" y="2336"/>
                </a:cubicBezTo>
                <a:cubicBezTo>
                  <a:pt x="38042" y="2351"/>
                  <a:pt x="37999" y="2405"/>
                  <a:pt x="38103" y="2381"/>
                </a:cubicBezTo>
                <a:cubicBezTo>
                  <a:pt x="38105" y="2456"/>
                  <a:pt x="37995" y="2445"/>
                  <a:pt x="37898" y="2447"/>
                </a:cubicBezTo>
                <a:cubicBezTo>
                  <a:pt x="37918" y="2378"/>
                  <a:pt x="37918" y="2405"/>
                  <a:pt x="37898" y="2336"/>
                </a:cubicBezTo>
                <a:close/>
                <a:moveTo>
                  <a:pt x="37077" y="2336"/>
                </a:moveTo>
                <a:cubicBezTo>
                  <a:pt x="37077" y="2366"/>
                  <a:pt x="37077" y="2395"/>
                  <a:pt x="37077" y="2424"/>
                </a:cubicBezTo>
                <a:cubicBezTo>
                  <a:pt x="37142" y="2408"/>
                  <a:pt x="37236" y="2412"/>
                  <a:pt x="37253" y="2358"/>
                </a:cubicBezTo>
                <a:cubicBezTo>
                  <a:pt x="37282" y="2358"/>
                  <a:pt x="37276" y="2385"/>
                  <a:pt x="37282" y="2403"/>
                </a:cubicBezTo>
                <a:cubicBezTo>
                  <a:pt x="37318" y="2393"/>
                  <a:pt x="37343" y="2375"/>
                  <a:pt x="37341" y="2336"/>
                </a:cubicBezTo>
                <a:cubicBezTo>
                  <a:pt x="37364" y="2352"/>
                  <a:pt x="37421" y="2370"/>
                  <a:pt x="37429" y="2336"/>
                </a:cubicBezTo>
                <a:cubicBezTo>
                  <a:pt x="37459" y="2358"/>
                  <a:pt x="37488" y="2380"/>
                  <a:pt x="37517" y="2403"/>
                </a:cubicBezTo>
                <a:cubicBezTo>
                  <a:pt x="37553" y="2393"/>
                  <a:pt x="37577" y="2375"/>
                  <a:pt x="37575" y="2336"/>
                </a:cubicBezTo>
                <a:cubicBezTo>
                  <a:pt x="37658" y="2340"/>
                  <a:pt x="37698" y="2376"/>
                  <a:pt x="37781" y="2381"/>
                </a:cubicBezTo>
                <a:cubicBezTo>
                  <a:pt x="37863" y="2381"/>
                  <a:pt x="37711" y="2321"/>
                  <a:pt x="37839" y="2336"/>
                </a:cubicBezTo>
                <a:cubicBezTo>
                  <a:pt x="37842" y="2372"/>
                  <a:pt x="37825" y="2420"/>
                  <a:pt x="37868" y="2424"/>
                </a:cubicBezTo>
                <a:cubicBezTo>
                  <a:pt x="37851" y="2471"/>
                  <a:pt x="37679" y="2452"/>
                  <a:pt x="37693" y="2403"/>
                </a:cubicBezTo>
                <a:cubicBezTo>
                  <a:pt x="37656" y="2414"/>
                  <a:pt x="37660" y="2471"/>
                  <a:pt x="37546" y="2447"/>
                </a:cubicBezTo>
                <a:cubicBezTo>
                  <a:pt x="37527" y="2442"/>
                  <a:pt x="37491" y="2403"/>
                  <a:pt x="37487" y="2403"/>
                </a:cubicBezTo>
                <a:cubicBezTo>
                  <a:pt x="37452" y="2400"/>
                  <a:pt x="37438" y="2492"/>
                  <a:pt x="37400" y="2403"/>
                </a:cubicBezTo>
                <a:cubicBezTo>
                  <a:pt x="37337" y="2394"/>
                  <a:pt x="37320" y="2439"/>
                  <a:pt x="37282" y="2447"/>
                </a:cubicBezTo>
                <a:cubicBezTo>
                  <a:pt x="37240" y="2454"/>
                  <a:pt x="37236" y="2424"/>
                  <a:pt x="37223" y="2424"/>
                </a:cubicBezTo>
                <a:cubicBezTo>
                  <a:pt x="37159" y="2426"/>
                  <a:pt x="37088" y="2488"/>
                  <a:pt x="36989" y="2468"/>
                </a:cubicBezTo>
                <a:cubicBezTo>
                  <a:pt x="36964" y="2451"/>
                  <a:pt x="36972" y="2408"/>
                  <a:pt x="36930" y="2403"/>
                </a:cubicBezTo>
                <a:cubicBezTo>
                  <a:pt x="36951" y="2358"/>
                  <a:pt x="37008" y="2343"/>
                  <a:pt x="37077" y="2336"/>
                </a:cubicBezTo>
                <a:close/>
                <a:moveTo>
                  <a:pt x="35700" y="2336"/>
                </a:moveTo>
                <a:cubicBezTo>
                  <a:pt x="35738" y="2336"/>
                  <a:pt x="35778" y="2336"/>
                  <a:pt x="35816" y="2336"/>
                </a:cubicBezTo>
                <a:cubicBezTo>
                  <a:pt x="35816" y="2358"/>
                  <a:pt x="35780" y="2354"/>
                  <a:pt x="35758" y="2358"/>
                </a:cubicBezTo>
                <a:cubicBezTo>
                  <a:pt x="35768" y="2387"/>
                  <a:pt x="35810" y="2393"/>
                  <a:pt x="35816" y="2424"/>
                </a:cubicBezTo>
                <a:cubicBezTo>
                  <a:pt x="35885" y="2391"/>
                  <a:pt x="35943" y="2432"/>
                  <a:pt x="35963" y="2403"/>
                </a:cubicBezTo>
                <a:cubicBezTo>
                  <a:pt x="36078" y="2463"/>
                  <a:pt x="35895" y="2484"/>
                  <a:pt x="35846" y="2490"/>
                </a:cubicBezTo>
                <a:cubicBezTo>
                  <a:pt x="35780" y="2500"/>
                  <a:pt x="35760" y="2450"/>
                  <a:pt x="35671" y="2490"/>
                </a:cubicBezTo>
                <a:cubicBezTo>
                  <a:pt x="35646" y="2414"/>
                  <a:pt x="35714" y="2406"/>
                  <a:pt x="35700" y="2336"/>
                </a:cubicBezTo>
                <a:close/>
                <a:moveTo>
                  <a:pt x="38865" y="2315"/>
                </a:moveTo>
                <a:cubicBezTo>
                  <a:pt x="38890" y="2310"/>
                  <a:pt x="38892" y="2323"/>
                  <a:pt x="38894" y="2336"/>
                </a:cubicBezTo>
                <a:cubicBezTo>
                  <a:pt x="38899" y="2378"/>
                  <a:pt x="38993" y="2350"/>
                  <a:pt x="39011" y="2381"/>
                </a:cubicBezTo>
                <a:cubicBezTo>
                  <a:pt x="39062" y="2388"/>
                  <a:pt x="39067" y="2363"/>
                  <a:pt x="39070" y="2336"/>
                </a:cubicBezTo>
                <a:cubicBezTo>
                  <a:pt x="39131" y="2379"/>
                  <a:pt x="39262" y="2348"/>
                  <a:pt x="39363" y="2358"/>
                </a:cubicBezTo>
                <a:cubicBezTo>
                  <a:pt x="39435" y="2366"/>
                  <a:pt x="39571" y="2364"/>
                  <a:pt x="39569" y="2424"/>
                </a:cubicBezTo>
                <a:cubicBezTo>
                  <a:pt x="39438" y="2391"/>
                  <a:pt x="39357" y="2454"/>
                  <a:pt x="39304" y="2381"/>
                </a:cubicBezTo>
                <a:cubicBezTo>
                  <a:pt x="39275" y="2391"/>
                  <a:pt x="39273" y="2435"/>
                  <a:pt x="39217" y="2424"/>
                </a:cubicBezTo>
                <a:cubicBezTo>
                  <a:pt x="39172" y="2417"/>
                  <a:pt x="39175" y="2402"/>
                  <a:pt x="39128" y="2424"/>
                </a:cubicBezTo>
                <a:cubicBezTo>
                  <a:pt x="39074" y="2451"/>
                  <a:pt x="39097" y="2426"/>
                  <a:pt x="38982" y="2424"/>
                </a:cubicBezTo>
                <a:cubicBezTo>
                  <a:pt x="38930" y="2424"/>
                  <a:pt x="38919" y="2453"/>
                  <a:pt x="38865" y="2447"/>
                </a:cubicBezTo>
                <a:cubicBezTo>
                  <a:pt x="38825" y="2442"/>
                  <a:pt x="38820" y="2405"/>
                  <a:pt x="38777" y="2403"/>
                </a:cubicBezTo>
                <a:cubicBezTo>
                  <a:pt x="38785" y="2358"/>
                  <a:pt x="38856" y="2360"/>
                  <a:pt x="38865" y="2315"/>
                </a:cubicBezTo>
                <a:close/>
                <a:moveTo>
                  <a:pt x="35993" y="2336"/>
                </a:moveTo>
                <a:cubicBezTo>
                  <a:pt x="35914" y="2415"/>
                  <a:pt x="35804" y="2288"/>
                  <a:pt x="35993" y="2336"/>
                </a:cubicBezTo>
                <a:close/>
                <a:moveTo>
                  <a:pt x="54136" y="2292"/>
                </a:moveTo>
                <a:cubicBezTo>
                  <a:pt x="54211" y="2286"/>
                  <a:pt x="54262" y="2300"/>
                  <a:pt x="54254" y="2358"/>
                </a:cubicBezTo>
                <a:cubicBezTo>
                  <a:pt x="54232" y="2323"/>
                  <a:pt x="54109" y="2363"/>
                  <a:pt x="54136" y="2292"/>
                </a:cubicBezTo>
                <a:close/>
                <a:moveTo>
                  <a:pt x="41590" y="2292"/>
                </a:moveTo>
                <a:cubicBezTo>
                  <a:pt x="41590" y="2322"/>
                  <a:pt x="41590" y="2351"/>
                  <a:pt x="41590" y="2381"/>
                </a:cubicBezTo>
                <a:cubicBezTo>
                  <a:pt x="41464" y="2381"/>
                  <a:pt x="41337" y="2381"/>
                  <a:pt x="41210" y="2381"/>
                </a:cubicBezTo>
                <a:cubicBezTo>
                  <a:pt x="41205" y="2339"/>
                  <a:pt x="41190" y="2307"/>
                  <a:pt x="41151" y="2292"/>
                </a:cubicBezTo>
                <a:cubicBezTo>
                  <a:pt x="41180" y="2219"/>
                  <a:pt x="41209" y="2316"/>
                  <a:pt x="41239" y="2315"/>
                </a:cubicBezTo>
                <a:cubicBezTo>
                  <a:pt x="41262" y="2310"/>
                  <a:pt x="41280" y="2250"/>
                  <a:pt x="41327" y="2270"/>
                </a:cubicBezTo>
                <a:cubicBezTo>
                  <a:pt x="41338" y="2275"/>
                  <a:pt x="41320" y="2326"/>
                  <a:pt x="41356" y="2315"/>
                </a:cubicBezTo>
                <a:cubicBezTo>
                  <a:pt x="41411" y="2334"/>
                  <a:pt x="41426" y="2273"/>
                  <a:pt x="41444" y="2270"/>
                </a:cubicBezTo>
                <a:cubicBezTo>
                  <a:pt x="41488" y="2265"/>
                  <a:pt x="41503" y="2337"/>
                  <a:pt x="41590" y="2292"/>
                </a:cubicBezTo>
                <a:close/>
                <a:moveTo>
                  <a:pt x="36344" y="2270"/>
                </a:moveTo>
                <a:cubicBezTo>
                  <a:pt x="36364" y="2270"/>
                  <a:pt x="36383" y="2270"/>
                  <a:pt x="36403" y="2270"/>
                </a:cubicBezTo>
                <a:cubicBezTo>
                  <a:pt x="36409" y="2333"/>
                  <a:pt x="36184" y="2264"/>
                  <a:pt x="36344" y="2270"/>
                </a:cubicBezTo>
                <a:close/>
                <a:moveTo>
                  <a:pt x="33706" y="2270"/>
                </a:moveTo>
                <a:cubicBezTo>
                  <a:pt x="33726" y="2270"/>
                  <a:pt x="33746" y="2270"/>
                  <a:pt x="33765" y="2270"/>
                </a:cubicBezTo>
                <a:cubicBezTo>
                  <a:pt x="33771" y="2333"/>
                  <a:pt x="33546" y="2264"/>
                  <a:pt x="33706" y="2270"/>
                </a:cubicBezTo>
                <a:close/>
                <a:moveTo>
                  <a:pt x="41678" y="2270"/>
                </a:moveTo>
                <a:cubicBezTo>
                  <a:pt x="41714" y="2204"/>
                  <a:pt x="41796" y="2282"/>
                  <a:pt x="41796" y="2315"/>
                </a:cubicBezTo>
                <a:cubicBezTo>
                  <a:pt x="41890" y="2270"/>
                  <a:pt x="41899" y="2289"/>
                  <a:pt x="42001" y="2270"/>
                </a:cubicBezTo>
                <a:cubicBezTo>
                  <a:pt x="42001" y="2285"/>
                  <a:pt x="42001" y="2300"/>
                  <a:pt x="42001" y="2315"/>
                </a:cubicBezTo>
                <a:cubicBezTo>
                  <a:pt x="42035" y="2307"/>
                  <a:pt x="42195" y="2288"/>
                  <a:pt x="42118" y="2270"/>
                </a:cubicBezTo>
                <a:cubicBezTo>
                  <a:pt x="42103" y="2237"/>
                  <a:pt x="42233" y="2231"/>
                  <a:pt x="42236" y="2270"/>
                </a:cubicBezTo>
                <a:cubicBezTo>
                  <a:pt x="42240" y="2343"/>
                  <a:pt x="42309" y="2234"/>
                  <a:pt x="42323" y="2292"/>
                </a:cubicBezTo>
                <a:cubicBezTo>
                  <a:pt x="42357" y="2352"/>
                  <a:pt x="42255" y="2318"/>
                  <a:pt x="42236" y="2336"/>
                </a:cubicBezTo>
                <a:cubicBezTo>
                  <a:pt x="42202" y="2367"/>
                  <a:pt x="42223" y="2327"/>
                  <a:pt x="42177" y="2336"/>
                </a:cubicBezTo>
                <a:cubicBezTo>
                  <a:pt x="42171" y="2337"/>
                  <a:pt x="42172" y="2357"/>
                  <a:pt x="42147" y="2358"/>
                </a:cubicBezTo>
                <a:cubicBezTo>
                  <a:pt x="41998" y="2372"/>
                  <a:pt x="41793" y="2348"/>
                  <a:pt x="41620" y="2358"/>
                </a:cubicBezTo>
                <a:cubicBezTo>
                  <a:pt x="41572" y="2289"/>
                  <a:pt x="41766" y="2297"/>
                  <a:pt x="41678" y="2270"/>
                </a:cubicBezTo>
                <a:close/>
                <a:moveTo>
                  <a:pt x="38953" y="2249"/>
                </a:moveTo>
                <a:cubicBezTo>
                  <a:pt x="38983" y="2315"/>
                  <a:pt x="38888" y="2288"/>
                  <a:pt x="38836" y="2292"/>
                </a:cubicBezTo>
                <a:cubicBezTo>
                  <a:pt x="38855" y="2262"/>
                  <a:pt x="38898" y="2252"/>
                  <a:pt x="38953" y="2249"/>
                </a:cubicBezTo>
                <a:close/>
                <a:moveTo>
                  <a:pt x="42939" y="2226"/>
                </a:moveTo>
                <a:cubicBezTo>
                  <a:pt x="42964" y="2156"/>
                  <a:pt x="42978" y="2265"/>
                  <a:pt x="42968" y="2292"/>
                </a:cubicBezTo>
                <a:cubicBezTo>
                  <a:pt x="43089" y="2310"/>
                  <a:pt x="43024" y="2187"/>
                  <a:pt x="43144" y="2204"/>
                </a:cubicBezTo>
                <a:cubicBezTo>
                  <a:pt x="43115" y="2277"/>
                  <a:pt x="43185" y="2276"/>
                  <a:pt x="43262" y="2270"/>
                </a:cubicBezTo>
                <a:cubicBezTo>
                  <a:pt x="43252" y="2361"/>
                  <a:pt x="43116" y="2334"/>
                  <a:pt x="42998" y="2336"/>
                </a:cubicBezTo>
                <a:cubicBezTo>
                  <a:pt x="42881" y="2339"/>
                  <a:pt x="42767" y="2334"/>
                  <a:pt x="42705" y="2315"/>
                </a:cubicBezTo>
                <a:cubicBezTo>
                  <a:pt x="42693" y="2267"/>
                  <a:pt x="42822" y="2314"/>
                  <a:pt x="42822" y="2249"/>
                </a:cubicBezTo>
                <a:cubicBezTo>
                  <a:pt x="42822" y="2165"/>
                  <a:pt x="42839" y="2296"/>
                  <a:pt x="42910" y="2270"/>
                </a:cubicBezTo>
                <a:cubicBezTo>
                  <a:pt x="42938" y="2270"/>
                  <a:pt x="42933" y="2243"/>
                  <a:pt x="42939" y="2226"/>
                </a:cubicBezTo>
                <a:close/>
                <a:moveTo>
                  <a:pt x="33970" y="2204"/>
                </a:moveTo>
                <a:cubicBezTo>
                  <a:pt x="34003" y="2210"/>
                  <a:pt x="33990" y="2248"/>
                  <a:pt x="34029" y="2249"/>
                </a:cubicBezTo>
                <a:cubicBezTo>
                  <a:pt x="34015" y="2276"/>
                  <a:pt x="33991" y="2294"/>
                  <a:pt x="33941" y="2292"/>
                </a:cubicBezTo>
                <a:cubicBezTo>
                  <a:pt x="33976" y="2321"/>
                  <a:pt x="33952" y="2327"/>
                  <a:pt x="33941" y="2358"/>
                </a:cubicBezTo>
                <a:cubicBezTo>
                  <a:pt x="33889" y="2353"/>
                  <a:pt x="33874" y="2321"/>
                  <a:pt x="33882" y="2270"/>
                </a:cubicBezTo>
                <a:cubicBezTo>
                  <a:pt x="33912" y="2270"/>
                  <a:pt x="33941" y="2270"/>
                  <a:pt x="33970" y="2270"/>
                </a:cubicBezTo>
                <a:cubicBezTo>
                  <a:pt x="33970" y="2249"/>
                  <a:pt x="33970" y="2226"/>
                  <a:pt x="33970" y="2204"/>
                </a:cubicBezTo>
                <a:close/>
                <a:moveTo>
                  <a:pt x="45782" y="2183"/>
                </a:moveTo>
                <a:cubicBezTo>
                  <a:pt x="45771" y="2211"/>
                  <a:pt x="45731" y="2217"/>
                  <a:pt x="45723" y="2249"/>
                </a:cubicBezTo>
                <a:cubicBezTo>
                  <a:pt x="45698" y="2252"/>
                  <a:pt x="45696" y="2240"/>
                  <a:pt x="45694" y="2226"/>
                </a:cubicBezTo>
                <a:cubicBezTo>
                  <a:pt x="45694" y="2211"/>
                  <a:pt x="45694" y="2196"/>
                  <a:pt x="45694" y="2183"/>
                </a:cubicBezTo>
                <a:cubicBezTo>
                  <a:pt x="45723" y="2183"/>
                  <a:pt x="45753" y="2183"/>
                  <a:pt x="45782" y="2183"/>
                </a:cubicBezTo>
                <a:close/>
                <a:moveTo>
                  <a:pt x="46310" y="2161"/>
                </a:moveTo>
                <a:cubicBezTo>
                  <a:pt x="46383" y="2163"/>
                  <a:pt x="46319" y="2235"/>
                  <a:pt x="46310" y="2249"/>
                </a:cubicBezTo>
                <a:cubicBezTo>
                  <a:pt x="46241" y="2249"/>
                  <a:pt x="46223" y="2210"/>
                  <a:pt x="46134" y="2226"/>
                </a:cubicBezTo>
                <a:cubicBezTo>
                  <a:pt x="46158" y="2150"/>
                  <a:pt x="46249" y="2229"/>
                  <a:pt x="46310" y="2161"/>
                </a:cubicBezTo>
                <a:close/>
                <a:moveTo>
                  <a:pt x="42587" y="2249"/>
                </a:moveTo>
                <a:cubicBezTo>
                  <a:pt x="42599" y="2291"/>
                  <a:pt x="42701" y="2265"/>
                  <a:pt x="42676" y="2336"/>
                </a:cubicBezTo>
                <a:cubicBezTo>
                  <a:pt x="42533" y="2318"/>
                  <a:pt x="42432" y="2418"/>
                  <a:pt x="42382" y="2292"/>
                </a:cubicBezTo>
                <a:cubicBezTo>
                  <a:pt x="42517" y="2313"/>
                  <a:pt x="42484" y="2208"/>
                  <a:pt x="42587" y="2204"/>
                </a:cubicBezTo>
                <a:cubicBezTo>
                  <a:pt x="42562" y="2139"/>
                  <a:pt x="42493" y="2217"/>
                  <a:pt x="42440" y="2204"/>
                </a:cubicBezTo>
                <a:cubicBezTo>
                  <a:pt x="42432" y="2174"/>
                  <a:pt x="42367" y="2186"/>
                  <a:pt x="42323" y="2183"/>
                </a:cubicBezTo>
                <a:cubicBezTo>
                  <a:pt x="42365" y="2141"/>
                  <a:pt x="42463" y="2161"/>
                  <a:pt x="42558" y="2161"/>
                </a:cubicBezTo>
                <a:cubicBezTo>
                  <a:pt x="42631" y="2160"/>
                  <a:pt x="42728" y="2161"/>
                  <a:pt x="42792" y="2161"/>
                </a:cubicBezTo>
                <a:cubicBezTo>
                  <a:pt x="42792" y="2181"/>
                  <a:pt x="42757" y="2177"/>
                  <a:pt x="42734" y="2183"/>
                </a:cubicBezTo>
                <a:cubicBezTo>
                  <a:pt x="42673" y="2195"/>
                  <a:pt x="42639" y="2228"/>
                  <a:pt x="42587" y="2249"/>
                </a:cubicBezTo>
                <a:close/>
                <a:moveTo>
                  <a:pt x="38806" y="2183"/>
                </a:moveTo>
                <a:cubicBezTo>
                  <a:pt x="38801" y="2147"/>
                  <a:pt x="38999" y="2138"/>
                  <a:pt x="38953" y="2204"/>
                </a:cubicBezTo>
                <a:cubicBezTo>
                  <a:pt x="38919" y="2186"/>
                  <a:pt x="38874" y="2175"/>
                  <a:pt x="38806" y="2183"/>
                </a:cubicBezTo>
                <a:close/>
                <a:moveTo>
                  <a:pt x="37927" y="2183"/>
                </a:moveTo>
                <a:cubicBezTo>
                  <a:pt x="37877" y="2232"/>
                  <a:pt x="37703" y="2190"/>
                  <a:pt x="37604" y="2204"/>
                </a:cubicBezTo>
                <a:cubicBezTo>
                  <a:pt x="37618" y="2186"/>
                  <a:pt x="37631" y="2164"/>
                  <a:pt x="37663" y="2161"/>
                </a:cubicBezTo>
                <a:cubicBezTo>
                  <a:pt x="37711" y="2154"/>
                  <a:pt x="37713" y="2183"/>
                  <a:pt x="37752" y="2183"/>
                </a:cubicBezTo>
                <a:cubicBezTo>
                  <a:pt x="37738" y="2183"/>
                  <a:pt x="37773" y="2162"/>
                  <a:pt x="37781" y="2161"/>
                </a:cubicBezTo>
                <a:cubicBezTo>
                  <a:pt x="37843" y="2148"/>
                  <a:pt x="37852" y="2180"/>
                  <a:pt x="37927" y="2183"/>
                </a:cubicBezTo>
                <a:close/>
                <a:moveTo>
                  <a:pt x="37575" y="2161"/>
                </a:moveTo>
                <a:cubicBezTo>
                  <a:pt x="37571" y="2208"/>
                  <a:pt x="37502" y="2207"/>
                  <a:pt x="37429" y="2204"/>
                </a:cubicBezTo>
                <a:cubicBezTo>
                  <a:pt x="37453" y="2171"/>
                  <a:pt x="37523" y="2173"/>
                  <a:pt x="37575" y="2161"/>
                </a:cubicBezTo>
                <a:close/>
                <a:moveTo>
                  <a:pt x="45841" y="2138"/>
                </a:moveTo>
                <a:cubicBezTo>
                  <a:pt x="45841" y="2175"/>
                  <a:pt x="45841" y="2211"/>
                  <a:pt x="45841" y="2249"/>
                </a:cubicBezTo>
                <a:cubicBezTo>
                  <a:pt x="45786" y="2245"/>
                  <a:pt x="45823" y="2174"/>
                  <a:pt x="45782" y="2161"/>
                </a:cubicBezTo>
                <a:cubicBezTo>
                  <a:pt x="45556" y="2166"/>
                  <a:pt x="45717" y="2123"/>
                  <a:pt x="45841" y="2138"/>
                </a:cubicBezTo>
                <a:close/>
                <a:moveTo>
                  <a:pt x="39804" y="2161"/>
                </a:moveTo>
                <a:cubicBezTo>
                  <a:pt x="39734" y="2231"/>
                  <a:pt x="39685" y="2082"/>
                  <a:pt x="39804" y="2161"/>
                </a:cubicBezTo>
                <a:close/>
                <a:moveTo>
                  <a:pt x="47864" y="2116"/>
                </a:moveTo>
                <a:cubicBezTo>
                  <a:pt x="47923" y="2128"/>
                  <a:pt x="47880" y="2196"/>
                  <a:pt x="47805" y="2183"/>
                </a:cubicBezTo>
                <a:cubicBezTo>
                  <a:pt x="47748" y="2171"/>
                  <a:pt x="47781" y="2162"/>
                  <a:pt x="47687" y="2183"/>
                </a:cubicBezTo>
                <a:cubicBezTo>
                  <a:pt x="47706" y="2090"/>
                  <a:pt x="47820" y="2153"/>
                  <a:pt x="47864" y="2116"/>
                </a:cubicBezTo>
                <a:close/>
                <a:moveTo>
                  <a:pt x="44258" y="2138"/>
                </a:moveTo>
                <a:cubicBezTo>
                  <a:pt x="44246" y="2096"/>
                  <a:pt x="44392" y="2106"/>
                  <a:pt x="44346" y="2161"/>
                </a:cubicBezTo>
                <a:cubicBezTo>
                  <a:pt x="44327" y="2161"/>
                  <a:pt x="44307" y="2161"/>
                  <a:pt x="44287" y="2161"/>
                </a:cubicBezTo>
                <a:cubicBezTo>
                  <a:pt x="44293" y="2141"/>
                  <a:pt x="44276" y="2139"/>
                  <a:pt x="44258" y="2138"/>
                </a:cubicBezTo>
                <a:close/>
                <a:moveTo>
                  <a:pt x="44023" y="2138"/>
                </a:moveTo>
                <a:cubicBezTo>
                  <a:pt x="43954" y="2209"/>
                  <a:pt x="43904" y="2061"/>
                  <a:pt x="44023" y="2138"/>
                </a:cubicBezTo>
                <a:close/>
                <a:moveTo>
                  <a:pt x="41327" y="2138"/>
                </a:moveTo>
                <a:cubicBezTo>
                  <a:pt x="41316" y="2096"/>
                  <a:pt x="41461" y="2106"/>
                  <a:pt x="41415" y="2161"/>
                </a:cubicBezTo>
                <a:cubicBezTo>
                  <a:pt x="41396" y="2161"/>
                  <a:pt x="41376" y="2161"/>
                  <a:pt x="41356" y="2161"/>
                </a:cubicBezTo>
                <a:cubicBezTo>
                  <a:pt x="41362" y="2141"/>
                  <a:pt x="41345" y="2139"/>
                  <a:pt x="41327" y="2138"/>
                </a:cubicBezTo>
                <a:close/>
                <a:moveTo>
                  <a:pt x="41297" y="2116"/>
                </a:moveTo>
                <a:cubicBezTo>
                  <a:pt x="41277" y="2196"/>
                  <a:pt x="41181" y="2111"/>
                  <a:pt x="41063" y="2138"/>
                </a:cubicBezTo>
                <a:cubicBezTo>
                  <a:pt x="40985" y="2099"/>
                  <a:pt x="41235" y="2122"/>
                  <a:pt x="41297" y="2116"/>
                </a:cubicBezTo>
                <a:close/>
                <a:moveTo>
                  <a:pt x="40799" y="2116"/>
                </a:moveTo>
                <a:cubicBezTo>
                  <a:pt x="40795" y="2164"/>
                  <a:pt x="40726" y="2163"/>
                  <a:pt x="40653" y="2161"/>
                </a:cubicBezTo>
                <a:cubicBezTo>
                  <a:pt x="40622" y="2086"/>
                  <a:pt x="40744" y="2126"/>
                  <a:pt x="40799" y="2116"/>
                </a:cubicBezTo>
                <a:close/>
                <a:moveTo>
                  <a:pt x="44727" y="2138"/>
                </a:moveTo>
                <a:cubicBezTo>
                  <a:pt x="44548" y="2109"/>
                  <a:pt x="44766" y="2131"/>
                  <a:pt x="44785" y="2116"/>
                </a:cubicBezTo>
                <a:cubicBezTo>
                  <a:pt x="44786" y="2116"/>
                  <a:pt x="44785" y="2094"/>
                  <a:pt x="44785" y="2094"/>
                </a:cubicBezTo>
                <a:cubicBezTo>
                  <a:pt x="44827" y="2101"/>
                  <a:pt x="44859" y="2154"/>
                  <a:pt x="44727" y="2138"/>
                </a:cubicBezTo>
                <a:close/>
                <a:moveTo>
                  <a:pt x="46691" y="2094"/>
                </a:moveTo>
                <a:cubicBezTo>
                  <a:pt x="46686" y="2047"/>
                  <a:pt x="46794" y="2084"/>
                  <a:pt x="46836" y="2072"/>
                </a:cubicBezTo>
                <a:cubicBezTo>
                  <a:pt x="46826" y="2101"/>
                  <a:pt x="46786" y="2106"/>
                  <a:pt x="46779" y="2138"/>
                </a:cubicBezTo>
                <a:cubicBezTo>
                  <a:pt x="46871" y="2149"/>
                  <a:pt x="46898" y="2086"/>
                  <a:pt x="46925" y="2161"/>
                </a:cubicBezTo>
                <a:cubicBezTo>
                  <a:pt x="46954" y="2160"/>
                  <a:pt x="46947" y="2133"/>
                  <a:pt x="46955" y="2116"/>
                </a:cubicBezTo>
                <a:cubicBezTo>
                  <a:pt x="47061" y="2129"/>
                  <a:pt x="47151" y="2153"/>
                  <a:pt x="47219" y="2094"/>
                </a:cubicBezTo>
                <a:cubicBezTo>
                  <a:pt x="47270" y="2099"/>
                  <a:pt x="47285" y="2132"/>
                  <a:pt x="47277" y="2183"/>
                </a:cubicBezTo>
                <a:cubicBezTo>
                  <a:pt x="47202" y="2183"/>
                  <a:pt x="47241" y="2166"/>
                  <a:pt x="47247" y="2138"/>
                </a:cubicBezTo>
                <a:cubicBezTo>
                  <a:pt x="47187" y="2113"/>
                  <a:pt x="47108" y="2173"/>
                  <a:pt x="47189" y="2183"/>
                </a:cubicBezTo>
                <a:cubicBezTo>
                  <a:pt x="47159" y="2270"/>
                  <a:pt x="47059" y="2086"/>
                  <a:pt x="47072" y="2204"/>
                </a:cubicBezTo>
                <a:cubicBezTo>
                  <a:pt x="47004" y="2187"/>
                  <a:pt x="46890" y="2228"/>
                  <a:pt x="46836" y="2204"/>
                </a:cubicBezTo>
                <a:cubicBezTo>
                  <a:pt x="46826" y="2199"/>
                  <a:pt x="46843" y="2148"/>
                  <a:pt x="46807" y="2161"/>
                </a:cubicBezTo>
                <a:cubicBezTo>
                  <a:pt x="46772" y="2173"/>
                  <a:pt x="46829" y="2246"/>
                  <a:pt x="46691" y="2226"/>
                </a:cubicBezTo>
                <a:cubicBezTo>
                  <a:pt x="46663" y="2163"/>
                  <a:pt x="46762" y="2159"/>
                  <a:pt x="46749" y="2116"/>
                </a:cubicBezTo>
                <a:cubicBezTo>
                  <a:pt x="46743" y="2096"/>
                  <a:pt x="46718" y="2098"/>
                  <a:pt x="46691" y="2094"/>
                </a:cubicBezTo>
                <a:close/>
                <a:moveTo>
                  <a:pt x="46515" y="2094"/>
                </a:moveTo>
                <a:cubicBezTo>
                  <a:pt x="46547" y="2047"/>
                  <a:pt x="46618" y="2098"/>
                  <a:pt x="46632" y="2116"/>
                </a:cubicBezTo>
                <a:cubicBezTo>
                  <a:pt x="46650" y="2138"/>
                  <a:pt x="46604" y="2133"/>
                  <a:pt x="46603" y="2138"/>
                </a:cubicBezTo>
                <a:cubicBezTo>
                  <a:pt x="46599" y="2154"/>
                  <a:pt x="46655" y="2191"/>
                  <a:pt x="46632" y="2226"/>
                </a:cubicBezTo>
                <a:cubicBezTo>
                  <a:pt x="46573" y="2226"/>
                  <a:pt x="46515" y="2226"/>
                  <a:pt x="46456" y="2226"/>
                </a:cubicBezTo>
                <a:cubicBezTo>
                  <a:pt x="46416" y="2213"/>
                  <a:pt x="46452" y="2141"/>
                  <a:pt x="46398" y="2138"/>
                </a:cubicBezTo>
                <a:cubicBezTo>
                  <a:pt x="46422" y="2081"/>
                  <a:pt x="46596" y="2126"/>
                  <a:pt x="46515" y="2094"/>
                </a:cubicBezTo>
                <a:close/>
                <a:moveTo>
                  <a:pt x="45518" y="2094"/>
                </a:moveTo>
                <a:cubicBezTo>
                  <a:pt x="45430" y="2175"/>
                  <a:pt x="45419" y="2027"/>
                  <a:pt x="45518" y="2094"/>
                </a:cubicBezTo>
                <a:close/>
                <a:moveTo>
                  <a:pt x="50061" y="2050"/>
                </a:moveTo>
                <a:cubicBezTo>
                  <a:pt x="50156" y="2094"/>
                  <a:pt x="49908" y="2133"/>
                  <a:pt x="49886" y="2094"/>
                </a:cubicBezTo>
                <a:cubicBezTo>
                  <a:pt x="49944" y="2021"/>
                  <a:pt x="50025" y="2091"/>
                  <a:pt x="50061" y="2050"/>
                </a:cubicBezTo>
                <a:close/>
                <a:moveTo>
                  <a:pt x="42998" y="2116"/>
                </a:moveTo>
                <a:cubicBezTo>
                  <a:pt x="42930" y="2123"/>
                  <a:pt x="42886" y="2113"/>
                  <a:pt x="42851" y="2094"/>
                </a:cubicBezTo>
                <a:cubicBezTo>
                  <a:pt x="42880" y="2044"/>
                  <a:pt x="42998" y="2040"/>
                  <a:pt x="42998" y="2116"/>
                </a:cubicBezTo>
                <a:close/>
                <a:moveTo>
                  <a:pt x="46807" y="2029"/>
                </a:moveTo>
                <a:cubicBezTo>
                  <a:pt x="46762" y="2072"/>
                  <a:pt x="46700" y="2049"/>
                  <a:pt x="46661" y="2050"/>
                </a:cubicBezTo>
                <a:cubicBezTo>
                  <a:pt x="46605" y="2051"/>
                  <a:pt x="46398" y="2048"/>
                  <a:pt x="46486" y="2029"/>
                </a:cubicBezTo>
                <a:cubicBezTo>
                  <a:pt x="46511" y="2023"/>
                  <a:pt x="46617" y="2042"/>
                  <a:pt x="46632" y="2029"/>
                </a:cubicBezTo>
                <a:cubicBezTo>
                  <a:pt x="46661" y="2002"/>
                  <a:pt x="46688" y="2041"/>
                  <a:pt x="46807" y="2029"/>
                </a:cubicBezTo>
                <a:close/>
                <a:moveTo>
                  <a:pt x="51409" y="2050"/>
                </a:moveTo>
                <a:cubicBezTo>
                  <a:pt x="51409" y="2029"/>
                  <a:pt x="51409" y="2006"/>
                  <a:pt x="51409" y="1984"/>
                </a:cubicBezTo>
                <a:cubicBezTo>
                  <a:pt x="51495" y="1952"/>
                  <a:pt x="51495" y="2082"/>
                  <a:pt x="51409" y="2050"/>
                </a:cubicBezTo>
                <a:close/>
                <a:moveTo>
                  <a:pt x="50706" y="1984"/>
                </a:moveTo>
                <a:cubicBezTo>
                  <a:pt x="50781" y="2013"/>
                  <a:pt x="50774" y="2091"/>
                  <a:pt x="50647" y="2072"/>
                </a:cubicBezTo>
                <a:cubicBezTo>
                  <a:pt x="50611" y="2001"/>
                  <a:pt x="50742" y="2056"/>
                  <a:pt x="50706" y="1984"/>
                </a:cubicBezTo>
                <a:close/>
                <a:moveTo>
                  <a:pt x="47922" y="2006"/>
                </a:moveTo>
                <a:cubicBezTo>
                  <a:pt x="47934" y="2023"/>
                  <a:pt x="47820" y="2042"/>
                  <a:pt x="47805" y="2029"/>
                </a:cubicBezTo>
                <a:cubicBezTo>
                  <a:pt x="47802" y="2026"/>
                  <a:pt x="47807" y="2006"/>
                  <a:pt x="47805" y="2006"/>
                </a:cubicBezTo>
                <a:cubicBezTo>
                  <a:pt x="47794" y="2005"/>
                  <a:pt x="47721" y="2012"/>
                  <a:pt x="47716" y="2006"/>
                </a:cubicBezTo>
                <a:cubicBezTo>
                  <a:pt x="47701" y="1987"/>
                  <a:pt x="47809" y="1982"/>
                  <a:pt x="47834" y="1984"/>
                </a:cubicBezTo>
                <a:cubicBezTo>
                  <a:pt x="47829" y="1984"/>
                  <a:pt x="47850" y="2004"/>
                  <a:pt x="47864" y="2006"/>
                </a:cubicBezTo>
                <a:cubicBezTo>
                  <a:pt x="47882" y="2009"/>
                  <a:pt x="47903" y="2003"/>
                  <a:pt x="47922" y="2006"/>
                </a:cubicBezTo>
                <a:close/>
                <a:moveTo>
                  <a:pt x="48273" y="1940"/>
                </a:moveTo>
                <a:cubicBezTo>
                  <a:pt x="48401" y="1949"/>
                  <a:pt x="48243" y="2067"/>
                  <a:pt x="48273" y="1940"/>
                </a:cubicBezTo>
                <a:close/>
                <a:moveTo>
                  <a:pt x="46720" y="1940"/>
                </a:moveTo>
                <a:cubicBezTo>
                  <a:pt x="46744" y="1955"/>
                  <a:pt x="46800" y="1975"/>
                  <a:pt x="46807" y="1940"/>
                </a:cubicBezTo>
                <a:cubicBezTo>
                  <a:pt x="46937" y="1972"/>
                  <a:pt x="46670" y="2031"/>
                  <a:pt x="46720" y="1940"/>
                </a:cubicBezTo>
                <a:close/>
                <a:moveTo>
                  <a:pt x="46632" y="1940"/>
                </a:moveTo>
                <a:cubicBezTo>
                  <a:pt x="46660" y="2020"/>
                  <a:pt x="46516" y="1971"/>
                  <a:pt x="46456" y="1984"/>
                </a:cubicBezTo>
                <a:cubicBezTo>
                  <a:pt x="46486" y="1948"/>
                  <a:pt x="46581" y="1960"/>
                  <a:pt x="46632" y="1940"/>
                </a:cubicBezTo>
                <a:close/>
                <a:moveTo>
                  <a:pt x="52200" y="1918"/>
                </a:moveTo>
                <a:cubicBezTo>
                  <a:pt x="52220" y="1880"/>
                  <a:pt x="52269" y="1904"/>
                  <a:pt x="52260" y="1940"/>
                </a:cubicBezTo>
                <a:cubicBezTo>
                  <a:pt x="52327" y="1922"/>
                  <a:pt x="52315" y="1880"/>
                  <a:pt x="52377" y="1896"/>
                </a:cubicBezTo>
                <a:cubicBezTo>
                  <a:pt x="52382" y="1898"/>
                  <a:pt x="52387" y="1965"/>
                  <a:pt x="52436" y="1940"/>
                </a:cubicBezTo>
                <a:cubicBezTo>
                  <a:pt x="52481" y="1933"/>
                  <a:pt x="52410" y="1901"/>
                  <a:pt x="52464" y="1896"/>
                </a:cubicBezTo>
                <a:cubicBezTo>
                  <a:pt x="52514" y="1888"/>
                  <a:pt x="52519" y="1913"/>
                  <a:pt x="52523" y="1940"/>
                </a:cubicBezTo>
                <a:cubicBezTo>
                  <a:pt x="52692" y="1915"/>
                  <a:pt x="52669" y="1933"/>
                  <a:pt x="52845" y="1940"/>
                </a:cubicBezTo>
                <a:cubicBezTo>
                  <a:pt x="52833" y="2008"/>
                  <a:pt x="52705" y="1961"/>
                  <a:pt x="52640" y="1963"/>
                </a:cubicBezTo>
                <a:cubicBezTo>
                  <a:pt x="52574" y="1964"/>
                  <a:pt x="52583" y="2001"/>
                  <a:pt x="52494" y="1984"/>
                </a:cubicBezTo>
                <a:cubicBezTo>
                  <a:pt x="52485" y="1982"/>
                  <a:pt x="52452" y="1963"/>
                  <a:pt x="52464" y="1963"/>
                </a:cubicBezTo>
                <a:cubicBezTo>
                  <a:pt x="52370" y="1969"/>
                  <a:pt x="52274" y="2047"/>
                  <a:pt x="52200" y="1984"/>
                </a:cubicBezTo>
                <a:cubicBezTo>
                  <a:pt x="52194" y="1946"/>
                  <a:pt x="52251" y="1927"/>
                  <a:pt x="52200" y="1918"/>
                </a:cubicBezTo>
                <a:close/>
                <a:moveTo>
                  <a:pt x="48244" y="1918"/>
                </a:moveTo>
                <a:cubicBezTo>
                  <a:pt x="48198" y="1960"/>
                  <a:pt x="48110" y="1939"/>
                  <a:pt x="48039" y="1940"/>
                </a:cubicBezTo>
                <a:cubicBezTo>
                  <a:pt x="47984" y="1941"/>
                  <a:pt x="47901" y="1939"/>
                  <a:pt x="47834" y="1940"/>
                </a:cubicBezTo>
                <a:cubicBezTo>
                  <a:pt x="47704" y="1943"/>
                  <a:pt x="47574" y="1959"/>
                  <a:pt x="47512" y="1940"/>
                </a:cubicBezTo>
                <a:cubicBezTo>
                  <a:pt x="47568" y="1898"/>
                  <a:pt x="47644" y="1921"/>
                  <a:pt x="47716" y="1918"/>
                </a:cubicBezTo>
                <a:cubicBezTo>
                  <a:pt x="47731" y="1918"/>
                  <a:pt x="47874" y="1934"/>
                  <a:pt x="47892" y="1918"/>
                </a:cubicBezTo>
                <a:cubicBezTo>
                  <a:pt x="47933" y="1880"/>
                  <a:pt x="47938" y="1912"/>
                  <a:pt x="48010" y="1918"/>
                </a:cubicBezTo>
                <a:cubicBezTo>
                  <a:pt x="48074" y="1924"/>
                  <a:pt x="48085" y="1895"/>
                  <a:pt x="48127" y="1896"/>
                </a:cubicBezTo>
                <a:cubicBezTo>
                  <a:pt x="48121" y="1896"/>
                  <a:pt x="48140" y="1918"/>
                  <a:pt x="48156" y="1918"/>
                </a:cubicBezTo>
                <a:cubicBezTo>
                  <a:pt x="48186" y="1919"/>
                  <a:pt x="48215" y="1918"/>
                  <a:pt x="48244" y="1918"/>
                </a:cubicBezTo>
                <a:close/>
                <a:moveTo>
                  <a:pt x="50677" y="1896"/>
                </a:moveTo>
                <a:cubicBezTo>
                  <a:pt x="50722" y="1849"/>
                  <a:pt x="50748" y="1912"/>
                  <a:pt x="50823" y="1874"/>
                </a:cubicBezTo>
                <a:cubicBezTo>
                  <a:pt x="50852" y="1954"/>
                  <a:pt x="50697" y="1913"/>
                  <a:pt x="50677" y="1896"/>
                </a:cubicBezTo>
                <a:close/>
                <a:moveTo>
                  <a:pt x="50589" y="1918"/>
                </a:moveTo>
                <a:cubicBezTo>
                  <a:pt x="50570" y="1957"/>
                  <a:pt x="50454" y="1942"/>
                  <a:pt x="50383" y="1940"/>
                </a:cubicBezTo>
                <a:cubicBezTo>
                  <a:pt x="50311" y="1939"/>
                  <a:pt x="50210" y="1946"/>
                  <a:pt x="50178" y="1918"/>
                </a:cubicBezTo>
                <a:cubicBezTo>
                  <a:pt x="50157" y="1858"/>
                  <a:pt x="50317" y="1934"/>
                  <a:pt x="50296" y="1874"/>
                </a:cubicBezTo>
                <a:cubicBezTo>
                  <a:pt x="50365" y="1942"/>
                  <a:pt x="50492" y="1892"/>
                  <a:pt x="50589" y="1918"/>
                </a:cubicBezTo>
                <a:close/>
                <a:moveTo>
                  <a:pt x="53784" y="1852"/>
                </a:moveTo>
                <a:cubicBezTo>
                  <a:pt x="53805" y="1888"/>
                  <a:pt x="53927" y="1847"/>
                  <a:pt x="53901" y="1918"/>
                </a:cubicBezTo>
                <a:cubicBezTo>
                  <a:pt x="53818" y="1900"/>
                  <a:pt x="53826" y="1949"/>
                  <a:pt x="53754" y="1940"/>
                </a:cubicBezTo>
                <a:cubicBezTo>
                  <a:pt x="53751" y="1901"/>
                  <a:pt x="53791" y="1894"/>
                  <a:pt x="53784" y="1852"/>
                </a:cubicBezTo>
                <a:close/>
                <a:moveTo>
                  <a:pt x="51467" y="1984"/>
                </a:moveTo>
                <a:cubicBezTo>
                  <a:pt x="51463" y="1922"/>
                  <a:pt x="51584" y="1929"/>
                  <a:pt x="51467" y="1896"/>
                </a:cubicBezTo>
                <a:cubicBezTo>
                  <a:pt x="51463" y="1877"/>
                  <a:pt x="51480" y="1876"/>
                  <a:pt x="51498" y="1874"/>
                </a:cubicBezTo>
                <a:cubicBezTo>
                  <a:pt x="51522" y="1879"/>
                  <a:pt x="51525" y="1865"/>
                  <a:pt x="51527" y="1852"/>
                </a:cubicBezTo>
                <a:cubicBezTo>
                  <a:pt x="51665" y="1897"/>
                  <a:pt x="51447" y="2026"/>
                  <a:pt x="51703" y="2006"/>
                </a:cubicBezTo>
                <a:cubicBezTo>
                  <a:pt x="51757" y="2003"/>
                  <a:pt x="51720" y="1931"/>
                  <a:pt x="51761" y="1918"/>
                </a:cubicBezTo>
                <a:cubicBezTo>
                  <a:pt x="51813" y="1940"/>
                  <a:pt x="51921" y="1967"/>
                  <a:pt x="51937" y="1918"/>
                </a:cubicBezTo>
                <a:cubicBezTo>
                  <a:pt x="51938" y="1915"/>
                  <a:pt x="51937" y="1874"/>
                  <a:pt x="51937" y="1874"/>
                </a:cubicBezTo>
                <a:cubicBezTo>
                  <a:pt x="51959" y="1876"/>
                  <a:pt x="52018" y="2042"/>
                  <a:pt x="52024" y="1918"/>
                </a:cubicBezTo>
                <a:cubicBezTo>
                  <a:pt x="52068" y="1937"/>
                  <a:pt x="52118" y="1951"/>
                  <a:pt x="52113" y="2006"/>
                </a:cubicBezTo>
                <a:cubicBezTo>
                  <a:pt x="52030" y="2032"/>
                  <a:pt x="51989" y="2011"/>
                  <a:pt x="51909" y="1984"/>
                </a:cubicBezTo>
                <a:cubicBezTo>
                  <a:pt x="51825" y="1995"/>
                  <a:pt x="51982" y="2029"/>
                  <a:pt x="51849" y="2029"/>
                </a:cubicBezTo>
                <a:cubicBezTo>
                  <a:pt x="51826" y="2029"/>
                  <a:pt x="51784" y="2007"/>
                  <a:pt x="51790" y="2006"/>
                </a:cubicBezTo>
                <a:cubicBezTo>
                  <a:pt x="51698" y="2020"/>
                  <a:pt x="51647" y="2075"/>
                  <a:pt x="51556" y="2050"/>
                </a:cubicBezTo>
                <a:cubicBezTo>
                  <a:pt x="51534" y="2044"/>
                  <a:pt x="51527" y="1988"/>
                  <a:pt x="51467" y="1984"/>
                </a:cubicBezTo>
                <a:close/>
                <a:moveTo>
                  <a:pt x="41883" y="1874"/>
                </a:moveTo>
                <a:cubicBezTo>
                  <a:pt x="41928" y="1826"/>
                  <a:pt x="41956" y="1890"/>
                  <a:pt x="42031" y="1852"/>
                </a:cubicBezTo>
                <a:cubicBezTo>
                  <a:pt x="42028" y="1908"/>
                  <a:pt x="41921" y="1904"/>
                  <a:pt x="41883" y="1874"/>
                </a:cubicBezTo>
                <a:close/>
                <a:moveTo>
                  <a:pt x="52817" y="1830"/>
                </a:moveTo>
                <a:cubicBezTo>
                  <a:pt x="52848" y="1780"/>
                  <a:pt x="53001" y="1822"/>
                  <a:pt x="53080" y="1808"/>
                </a:cubicBezTo>
                <a:cubicBezTo>
                  <a:pt x="53004" y="1873"/>
                  <a:pt x="52954" y="1820"/>
                  <a:pt x="52817" y="1830"/>
                </a:cubicBezTo>
                <a:close/>
                <a:moveTo>
                  <a:pt x="52318" y="1830"/>
                </a:moveTo>
                <a:cubicBezTo>
                  <a:pt x="52343" y="1765"/>
                  <a:pt x="52412" y="1843"/>
                  <a:pt x="52464" y="1830"/>
                </a:cubicBezTo>
                <a:cubicBezTo>
                  <a:pt x="52457" y="1882"/>
                  <a:pt x="52336" y="1843"/>
                  <a:pt x="52318" y="1830"/>
                </a:cubicBezTo>
                <a:close/>
                <a:moveTo>
                  <a:pt x="53696" y="1786"/>
                </a:moveTo>
                <a:cubicBezTo>
                  <a:pt x="53823" y="1795"/>
                  <a:pt x="53664" y="1914"/>
                  <a:pt x="53696" y="1786"/>
                </a:cubicBezTo>
                <a:close/>
                <a:moveTo>
                  <a:pt x="51498" y="1786"/>
                </a:moveTo>
                <a:cubicBezTo>
                  <a:pt x="51597" y="1823"/>
                  <a:pt x="51462" y="1847"/>
                  <a:pt x="51439" y="1830"/>
                </a:cubicBezTo>
                <a:cubicBezTo>
                  <a:pt x="51426" y="1821"/>
                  <a:pt x="51512" y="1804"/>
                  <a:pt x="51498" y="1786"/>
                </a:cubicBezTo>
                <a:close/>
                <a:moveTo>
                  <a:pt x="51703" y="1764"/>
                </a:moveTo>
                <a:cubicBezTo>
                  <a:pt x="51712" y="1822"/>
                  <a:pt x="51662" y="1837"/>
                  <a:pt x="51585" y="1830"/>
                </a:cubicBezTo>
                <a:cubicBezTo>
                  <a:pt x="51579" y="1811"/>
                  <a:pt x="51596" y="1810"/>
                  <a:pt x="51614" y="1808"/>
                </a:cubicBezTo>
                <a:cubicBezTo>
                  <a:pt x="51644" y="1793"/>
                  <a:pt x="51644" y="1757"/>
                  <a:pt x="51703" y="1764"/>
                </a:cubicBezTo>
                <a:close/>
                <a:moveTo>
                  <a:pt x="54721" y="1764"/>
                </a:moveTo>
                <a:cubicBezTo>
                  <a:pt x="54726" y="1811"/>
                  <a:pt x="54618" y="1774"/>
                  <a:pt x="54575" y="1786"/>
                </a:cubicBezTo>
                <a:cubicBezTo>
                  <a:pt x="54603" y="1712"/>
                  <a:pt x="54630" y="1775"/>
                  <a:pt x="54721" y="1764"/>
                </a:cubicBezTo>
                <a:close/>
                <a:moveTo>
                  <a:pt x="53608" y="1742"/>
                </a:moveTo>
                <a:cubicBezTo>
                  <a:pt x="53660" y="1735"/>
                  <a:pt x="53661" y="1865"/>
                  <a:pt x="53579" y="1830"/>
                </a:cubicBezTo>
                <a:cubicBezTo>
                  <a:pt x="53628" y="1786"/>
                  <a:pt x="53557" y="1787"/>
                  <a:pt x="53608" y="1742"/>
                </a:cubicBezTo>
                <a:close/>
                <a:moveTo>
                  <a:pt x="53021" y="1742"/>
                </a:moveTo>
                <a:cubicBezTo>
                  <a:pt x="53050" y="1742"/>
                  <a:pt x="53080" y="1742"/>
                  <a:pt x="53110" y="1742"/>
                </a:cubicBezTo>
                <a:cubicBezTo>
                  <a:pt x="53118" y="1801"/>
                  <a:pt x="52851" y="1742"/>
                  <a:pt x="53021" y="1742"/>
                </a:cubicBezTo>
                <a:close/>
                <a:moveTo>
                  <a:pt x="51498" y="1720"/>
                </a:moveTo>
                <a:cubicBezTo>
                  <a:pt x="51517" y="1720"/>
                  <a:pt x="51537" y="1720"/>
                  <a:pt x="51556" y="1720"/>
                </a:cubicBezTo>
                <a:cubicBezTo>
                  <a:pt x="51556" y="1735"/>
                  <a:pt x="51556" y="1750"/>
                  <a:pt x="51556" y="1764"/>
                </a:cubicBezTo>
                <a:cubicBezTo>
                  <a:pt x="51537" y="1764"/>
                  <a:pt x="51517" y="1764"/>
                  <a:pt x="51498" y="1764"/>
                </a:cubicBezTo>
                <a:cubicBezTo>
                  <a:pt x="51498" y="1750"/>
                  <a:pt x="51498" y="1735"/>
                  <a:pt x="51498" y="1720"/>
                </a:cubicBezTo>
                <a:close/>
                <a:moveTo>
                  <a:pt x="46925" y="1720"/>
                </a:moveTo>
                <a:cubicBezTo>
                  <a:pt x="46925" y="1699"/>
                  <a:pt x="46961" y="1703"/>
                  <a:pt x="46984" y="1697"/>
                </a:cubicBezTo>
                <a:cubicBezTo>
                  <a:pt x="47013" y="1697"/>
                  <a:pt x="47043" y="1697"/>
                  <a:pt x="47072" y="1697"/>
                </a:cubicBezTo>
                <a:cubicBezTo>
                  <a:pt x="47076" y="1745"/>
                  <a:pt x="46967" y="1708"/>
                  <a:pt x="46925" y="1720"/>
                </a:cubicBezTo>
                <a:close/>
                <a:moveTo>
                  <a:pt x="53198" y="1654"/>
                </a:moveTo>
                <a:cubicBezTo>
                  <a:pt x="53196" y="1675"/>
                  <a:pt x="53162" y="1670"/>
                  <a:pt x="53139" y="1676"/>
                </a:cubicBezTo>
                <a:cubicBezTo>
                  <a:pt x="53046" y="1775"/>
                  <a:pt x="52962" y="1623"/>
                  <a:pt x="53198" y="1654"/>
                </a:cubicBezTo>
                <a:close/>
                <a:moveTo>
                  <a:pt x="55689" y="1631"/>
                </a:moveTo>
                <a:cubicBezTo>
                  <a:pt x="55777" y="1616"/>
                  <a:pt x="55774" y="1669"/>
                  <a:pt x="55864" y="1654"/>
                </a:cubicBezTo>
                <a:cubicBezTo>
                  <a:pt x="55856" y="1714"/>
                  <a:pt x="55742" y="1694"/>
                  <a:pt x="55718" y="1742"/>
                </a:cubicBezTo>
                <a:cubicBezTo>
                  <a:pt x="55654" y="1745"/>
                  <a:pt x="55705" y="1664"/>
                  <a:pt x="55689" y="1631"/>
                </a:cubicBezTo>
                <a:close/>
                <a:moveTo>
                  <a:pt x="43818" y="1631"/>
                </a:moveTo>
                <a:cubicBezTo>
                  <a:pt x="43871" y="1629"/>
                  <a:pt x="43880" y="1658"/>
                  <a:pt x="43935" y="1654"/>
                </a:cubicBezTo>
                <a:cubicBezTo>
                  <a:pt x="43932" y="1717"/>
                  <a:pt x="43811" y="1696"/>
                  <a:pt x="43818" y="1631"/>
                </a:cubicBezTo>
                <a:close/>
                <a:moveTo>
                  <a:pt x="53901" y="1631"/>
                </a:moveTo>
                <a:cubicBezTo>
                  <a:pt x="53881" y="1640"/>
                  <a:pt x="53860" y="1668"/>
                  <a:pt x="53842" y="1676"/>
                </a:cubicBezTo>
                <a:cubicBezTo>
                  <a:pt x="53824" y="1685"/>
                  <a:pt x="53800" y="1706"/>
                  <a:pt x="53754" y="1697"/>
                </a:cubicBezTo>
                <a:cubicBezTo>
                  <a:pt x="53754" y="1676"/>
                  <a:pt x="53754" y="1654"/>
                  <a:pt x="53754" y="1631"/>
                </a:cubicBezTo>
                <a:cubicBezTo>
                  <a:pt x="53845" y="1616"/>
                  <a:pt x="53811" y="1616"/>
                  <a:pt x="53901" y="1631"/>
                </a:cubicBezTo>
                <a:close/>
                <a:moveTo>
                  <a:pt x="44199" y="1611"/>
                </a:moveTo>
                <a:cubicBezTo>
                  <a:pt x="44239" y="1616"/>
                  <a:pt x="44223" y="1665"/>
                  <a:pt x="44228" y="1697"/>
                </a:cubicBezTo>
                <a:cubicBezTo>
                  <a:pt x="44175" y="1689"/>
                  <a:pt x="44178" y="1716"/>
                  <a:pt x="44170" y="1742"/>
                </a:cubicBezTo>
                <a:cubicBezTo>
                  <a:pt x="44160" y="1771"/>
                  <a:pt x="44118" y="1777"/>
                  <a:pt x="44112" y="1808"/>
                </a:cubicBezTo>
                <a:cubicBezTo>
                  <a:pt x="44035" y="1771"/>
                  <a:pt x="44169" y="1706"/>
                  <a:pt x="44141" y="1631"/>
                </a:cubicBezTo>
                <a:cubicBezTo>
                  <a:pt x="44175" y="1636"/>
                  <a:pt x="44193" y="1627"/>
                  <a:pt x="44199" y="1611"/>
                </a:cubicBezTo>
                <a:close/>
                <a:moveTo>
                  <a:pt x="51439" y="1611"/>
                </a:moveTo>
                <a:cubicBezTo>
                  <a:pt x="51501" y="1551"/>
                  <a:pt x="51525" y="1669"/>
                  <a:pt x="51614" y="1611"/>
                </a:cubicBezTo>
                <a:cubicBezTo>
                  <a:pt x="51609" y="1706"/>
                  <a:pt x="51563" y="1650"/>
                  <a:pt x="51467" y="1654"/>
                </a:cubicBezTo>
                <a:cubicBezTo>
                  <a:pt x="51473" y="1628"/>
                  <a:pt x="51462" y="1615"/>
                  <a:pt x="51439" y="1611"/>
                </a:cubicBezTo>
                <a:close/>
                <a:moveTo>
                  <a:pt x="54048" y="1588"/>
                </a:moveTo>
                <a:cubicBezTo>
                  <a:pt x="54125" y="1509"/>
                  <a:pt x="54236" y="1636"/>
                  <a:pt x="54048" y="1588"/>
                </a:cubicBezTo>
                <a:close/>
                <a:moveTo>
                  <a:pt x="51790" y="1566"/>
                </a:moveTo>
                <a:cubicBezTo>
                  <a:pt x="51796" y="1585"/>
                  <a:pt x="51780" y="1586"/>
                  <a:pt x="51761" y="1588"/>
                </a:cubicBezTo>
                <a:cubicBezTo>
                  <a:pt x="51762" y="1609"/>
                  <a:pt x="51797" y="1604"/>
                  <a:pt x="51820" y="1611"/>
                </a:cubicBezTo>
                <a:cubicBezTo>
                  <a:pt x="51815" y="1636"/>
                  <a:pt x="51767" y="1628"/>
                  <a:pt x="51732" y="1631"/>
                </a:cubicBezTo>
                <a:cubicBezTo>
                  <a:pt x="51702" y="1646"/>
                  <a:pt x="51701" y="1682"/>
                  <a:pt x="51644" y="1676"/>
                </a:cubicBezTo>
                <a:cubicBezTo>
                  <a:pt x="51662" y="1657"/>
                  <a:pt x="51679" y="1636"/>
                  <a:pt x="51644" y="1631"/>
                </a:cubicBezTo>
                <a:cubicBezTo>
                  <a:pt x="51643" y="1607"/>
                  <a:pt x="51683" y="1618"/>
                  <a:pt x="51703" y="1611"/>
                </a:cubicBezTo>
                <a:cubicBezTo>
                  <a:pt x="51733" y="1597"/>
                  <a:pt x="51732" y="1558"/>
                  <a:pt x="51790" y="1566"/>
                </a:cubicBezTo>
                <a:close/>
                <a:moveTo>
                  <a:pt x="50969" y="1566"/>
                </a:moveTo>
                <a:cubicBezTo>
                  <a:pt x="51017" y="1560"/>
                  <a:pt x="51020" y="1586"/>
                  <a:pt x="51058" y="1588"/>
                </a:cubicBezTo>
                <a:cubicBezTo>
                  <a:pt x="51069" y="1631"/>
                  <a:pt x="50924" y="1620"/>
                  <a:pt x="50969" y="1566"/>
                </a:cubicBezTo>
                <a:close/>
                <a:moveTo>
                  <a:pt x="48479" y="1544"/>
                </a:moveTo>
                <a:cubicBezTo>
                  <a:pt x="48505" y="1567"/>
                  <a:pt x="48587" y="1551"/>
                  <a:pt x="48567" y="1611"/>
                </a:cubicBezTo>
                <a:cubicBezTo>
                  <a:pt x="48490" y="1623"/>
                  <a:pt x="48462" y="1601"/>
                  <a:pt x="48479" y="1544"/>
                </a:cubicBezTo>
                <a:close/>
                <a:moveTo>
                  <a:pt x="54341" y="1544"/>
                </a:moveTo>
                <a:cubicBezTo>
                  <a:pt x="54350" y="1515"/>
                  <a:pt x="54414" y="1526"/>
                  <a:pt x="54457" y="1522"/>
                </a:cubicBezTo>
                <a:cubicBezTo>
                  <a:pt x="54446" y="1556"/>
                  <a:pt x="54365" y="1541"/>
                  <a:pt x="54399" y="1611"/>
                </a:cubicBezTo>
                <a:cubicBezTo>
                  <a:pt x="54350" y="1611"/>
                  <a:pt x="54302" y="1611"/>
                  <a:pt x="54254" y="1611"/>
                </a:cubicBezTo>
                <a:cubicBezTo>
                  <a:pt x="54190" y="1531"/>
                  <a:pt x="54451" y="1588"/>
                  <a:pt x="54341" y="1544"/>
                </a:cubicBezTo>
                <a:close/>
                <a:moveTo>
                  <a:pt x="48888" y="1566"/>
                </a:moveTo>
                <a:cubicBezTo>
                  <a:pt x="48883" y="1597"/>
                  <a:pt x="48801" y="1573"/>
                  <a:pt x="48801" y="1611"/>
                </a:cubicBezTo>
                <a:cubicBezTo>
                  <a:pt x="48713" y="1596"/>
                  <a:pt x="48829" y="1562"/>
                  <a:pt x="48801" y="1522"/>
                </a:cubicBezTo>
                <a:cubicBezTo>
                  <a:pt x="48840" y="1530"/>
                  <a:pt x="48847" y="1561"/>
                  <a:pt x="48888" y="1566"/>
                </a:cubicBezTo>
                <a:close/>
                <a:moveTo>
                  <a:pt x="53696" y="1566"/>
                </a:moveTo>
                <a:cubicBezTo>
                  <a:pt x="53693" y="1504"/>
                  <a:pt x="53875" y="1504"/>
                  <a:pt x="53871" y="1566"/>
                </a:cubicBezTo>
                <a:cubicBezTo>
                  <a:pt x="53907" y="1562"/>
                  <a:pt x="53896" y="1526"/>
                  <a:pt x="53901" y="1500"/>
                </a:cubicBezTo>
                <a:cubicBezTo>
                  <a:pt x="53995" y="1480"/>
                  <a:pt x="53962" y="1556"/>
                  <a:pt x="54018" y="1566"/>
                </a:cubicBezTo>
                <a:cubicBezTo>
                  <a:pt x="54024" y="1626"/>
                  <a:pt x="53848" y="1561"/>
                  <a:pt x="53812" y="1588"/>
                </a:cubicBezTo>
                <a:cubicBezTo>
                  <a:pt x="53773" y="1618"/>
                  <a:pt x="53758" y="1596"/>
                  <a:pt x="53696" y="1566"/>
                </a:cubicBezTo>
                <a:close/>
                <a:moveTo>
                  <a:pt x="55454" y="1456"/>
                </a:moveTo>
                <a:cubicBezTo>
                  <a:pt x="55422" y="1476"/>
                  <a:pt x="55445" y="1537"/>
                  <a:pt x="55367" y="1522"/>
                </a:cubicBezTo>
                <a:cubicBezTo>
                  <a:pt x="55398" y="1501"/>
                  <a:pt x="55376" y="1441"/>
                  <a:pt x="55454" y="1456"/>
                </a:cubicBezTo>
                <a:close/>
                <a:moveTo>
                  <a:pt x="50413" y="1456"/>
                </a:moveTo>
                <a:cubicBezTo>
                  <a:pt x="50499" y="1423"/>
                  <a:pt x="50499" y="1554"/>
                  <a:pt x="50413" y="1522"/>
                </a:cubicBezTo>
                <a:cubicBezTo>
                  <a:pt x="50413" y="1500"/>
                  <a:pt x="50413" y="1478"/>
                  <a:pt x="50413" y="1456"/>
                </a:cubicBezTo>
                <a:close/>
                <a:moveTo>
                  <a:pt x="54281" y="1412"/>
                </a:moveTo>
                <a:cubicBezTo>
                  <a:pt x="54287" y="1386"/>
                  <a:pt x="54335" y="1393"/>
                  <a:pt x="54369" y="1390"/>
                </a:cubicBezTo>
                <a:cubicBezTo>
                  <a:pt x="54369" y="1412"/>
                  <a:pt x="54369" y="1434"/>
                  <a:pt x="54369" y="1456"/>
                </a:cubicBezTo>
                <a:cubicBezTo>
                  <a:pt x="54332" y="1449"/>
                  <a:pt x="54323" y="1417"/>
                  <a:pt x="54281" y="1412"/>
                </a:cubicBezTo>
                <a:close/>
                <a:moveTo>
                  <a:pt x="51820" y="1390"/>
                </a:moveTo>
                <a:cubicBezTo>
                  <a:pt x="51890" y="1381"/>
                  <a:pt x="51803" y="1490"/>
                  <a:pt x="51909" y="1456"/>
                </a:cubicBezTo>
                <a:cubicBezTo>
                  <a:pt x="51952" y="1467"/>
                  <a:pt x="51919" y="1397"/>
                  <a:pt x="51937" y="1390"/>
                </a:cubicBezTo>
                <a:cubicBezTo>
                  <a:pt x="51967" y="1378"/>
                  <a:pt x="51991" y="1474"/>
                  <a:pt x="51996" y="1522"/>
                </a:cubicBezTo>
                <a:cubicBezTo>
                  <a:pt x="51967" y="1521"/>
                  <a:pt x="51972" y="1495"/>
                  <a:pt x="51967" y="1478"/>
                </a:cubicBezTo>
                <a:cubicBezTo>
                  <a:pt x="51880" y="1498"/>
                  <a:pt x="51877" y="1498"/>
                  <a:pt x="51790" y="1478"/>
                </a:cubicBezTo>
                <a:cubicBezTo>
                  <a:pt x="51842" y="1433"/>
                  <a:pt x="51769" y="1435"/>
                  <a:pt x="51820" y="1390"/>
                </a:cubicBezTo>
                <a:close/>
                <a:moveTo>
                  <a:pt x="54546" y="1345"/>
                </a:moveTo>
                <a:cubicBezTo>
                  <a:pt x="54578" y="1351"/>
                  <a:pt x="54566" y="1390"/>
                  <a:pt x="54605" y="1390"/>
                </a:cubicBezTo>
                <a:cubicBezTo>
                  <a:pt x="54618" y="1452"/>
                  <a:pt x="54446" y="1372"/>
                  <a:pt x="54457" y="1434"/>
                </a:cubicBezTo>
                <a:cubicBezTo>
                  <a:pt x="54363" y="1409"/>
                  <a:pt x="54486" y="1371"/>
                  <a:pt x="54546" y="1390"/>
                </a:cubicBezTo>
                <a:cubicBezTo>
                  <a:pt x="54546" y="1375"/>
                  <a:pt x="54546" y="1360"/>
                  <a:pt x="54546" y="1345"/>
                </a:cubicBezTo>
                <a:close/>
                <a:moveTo>
                  <a:pt x="53344" y="1345"/>
                </a:moveTo>
                <a:cubicBezTo>
                  <a:pt x="53370" y="1342"/>
                  <a:pt x="53372" y="1354"/>
                  <a:pt x="53374" y="1368"/>
                </a:cubicBezTo>
                <a:cubicBezTo>
                  <a:pt x="53378" y="1393"/>
                  <a:pt x="53426" y="1387"/>
                  <a:pt x="53462" y="1390"/>
                </a:cubicBezTo>
                <a:cubicBezTo>
                  <a:pt x="53424" y="1459"/>
                  <a:pt x="53402" y="1401"/>
                  <a:pt x="53315" y="1434"/>
                </a:cubicBezTo>
                <a:cubicBezTo>
                  <a:pt x="53338" y="1414"/>
                  <a:pt x="53345" y="1384"/>
                  <a:pt x="53344" y="1345"/>
                </a:cubicBezTo>
                <a:close/>
                <a:moveTo>
                  <a:pt x="53403" y="1302"/>
                </a:moveTo>
                <a:cubicBezTo>
                  <a:pt x="53447" y="1224"/>
                  <a:pt x="53459" y="1342"/>
                  <a:pt x="53432" y="1345"/>
                </a:cubicBezTo>
                <a:cubicBezTo>
                  <a:pt x="53415" y="1348"/>
                  <a:pt x="53396" y="1315"/>
                  <a:pt x="53403" y="1302"/>
                </a:cubicBezTo>
                <a:close/>
                <a:moveTo>
                  <a:pt x="55132" y="1236"/>
                </a:moveTo>
                <a:cubicBezTo>
                  <a:pt x="55168" y="1245"/>
                  <a:pt x="55192" y="1264"/>
                  <a:pt x="55192" y="1302"/>
                </a:cubicBezTo>
                <a:cubicBezTo>
                  <a:pt x="55156" y="1298"/>
                  <a:pt x="55138" y="1306"/>
                  <a:pt x="55132" y="1324"/>
                </a:cubicBezTo>
                <a:cubicBezTo>
                  <a:pt x="55043" y="1309"/>
                  <a:pt x="55160" y="1276"/>
                  <a:pt x="55132" y="1236"/>
                </a:cubicBezTo>
                <a:close/>
                <a:moveTo>
                  <a:pt x="55600" y="993"/>
                </a:moveTo>
                <a:cubicBezTo>
                  <a:pt x="55612" y="951"/>
                  <a:pt x="55638" y="1008"/>
                  <a:pt x="55630" y="1038"/>
                </a:cubicBezTo>
                <a:cubicBezTo>
                  <a:pt x="55618" y="1080"/>
                  <a:pt x="55592" y="1023"/>
                  <a:pt x="55600" y="993"/>
                </a:cubicBezTo>
                <a:close/>
                <a:moveTo>
                  <a:pt x="46134" y="905"/>
                </a:moveTo>
                <a:cubicBezTo>
                  <a:pt x="46169" y="915"/>
                  <a:pt x="46194" y="933"/>
                  <a:pt x="46193" y="972"/>
                </a:cubicBezTo>
                <a:cubicBezTo>
                  <a:pt x="46156" y="962"/>
                  <a:pt x="46132" y="944"/>
                  <a:pt x="46134" y="905"/>
                </a:cubicBezTo>
                <a:close/>
                <a:moveTo>
                  <a:pt x="45753" y="884"/>
                </a:moveTo>
                <a:cubicBezTo>
                  <a:pt x="45657" y="830"/>
                  <a:pt x="45834" y="779"/>
                  <a:pt x="45753" y="884"/>
                </a:cubicBezTo>
                <a:close/>
                <a:moveTo>
                  <a:pt x="46280" y="795"/>
                </a:moveTo>
                <a:cubicBezTo>
                  <a:pt x="46373" y="864"/>
                  <a:pt x="46112" y="878"/>
                  <a:pt x="46045" y="840"/>
                </a:cubicBezTo>
                <a:cubicBezTo>
                  <a:pt x="46059" y="776"/>
                  <a:pt x="46267" y="859"/>
                  <a:pt x="46280" y="795"/>
                </a:cubicBezTo>
                <a:close/>
                <a:moveTo>
                  <a:pt x="41210" y="795"/>
                </a:moveTo>
                <a:cubicBezTo>
                  <a:pt x="41323" y="843"/>
                  <a:pt x="41598" y="768"/>
                  <a:pt x="41561" y="927"/>
                </a:cubicBezTo>
                <a:cubicBezTo>
                  <a:pt x="41501" y="921"/>
                  <a:pt x="41503" y="869"/>
                  <a:pt x="41474" y="840"/>
                </a:cubicBezTo>
                <a:cubicBezTo>
                  <a:pt x="41434" y="867"/>
                  <a:pt x="41416" y="906"/>
                  <a:pt x="41356" y="861"/>
                </a:cubicBezTo>
                <a:cubicBezTo>
                  <a:pt x="41317" y="869"/>
                  <a:pt x="41332" y="917"/>
                  <a:pt x="41327" y="950"/>
                </a:cubicBezTo>
                <a:cubicBezTo>
                  <a:pt x="41256" y="941"/>
                  <a:pt x="41263" y="990"/>
                  <a:pt x="41181" y="972"/>
                </a:cubicBezTo>
                <a:cubicBezTo>
                  <a:pt x="41218" y="911"/>
                  <a:pt x="41253" y="863"/>
                  <a:pt x="41210" y="795"/>
                </a:cubicBezTo>
                <a:close/>
                <a:moveTo>
                  <a:pt x="35026" y="795"/>
                </a:moveTo>
                <a:cubicBezTo>
                  <a:pt x="35078" y="792"/>
                  <a:pt x="35087" y="822"/>
                  <a:pt x="35143" y="818"/>
                </a:cubicBezTo>
                <a:cubicBezTo>
                  <a:pt x="35152" y="857"/>
                  <a:pt x="34979" y="857"/>
                  <a:pt x="35026" y="795"/>
                </a:cubicBezTo>
                <a:close/>
                <a:moveTo>
                  <a:pt x="48039" y="795"/>
                </a:moveTo>
                <a:cubicBezTo>
                  <a:pt x="48040" y="774"/>
                  <a:pt x="48075" y="779"/>
                  <a:pt x="48098" y="773"/>
                </a:cubicBezTo>
                <a:cubicBezTo>
                  <a:pt x="48117" y="773"/>
                  <a:pt x="48136" y="773"/>
                  <a:pt x="48156" y="773"/>
                </a:cubicBezTo>
                <a:cubicBezTo>
                  <a:pt x="48147" y="803"/>
                  <a:pt x="48082" y="792"/>
                  <a:pt x="48039" y="795"/>
                </a:cubicBezTo>
                <a:close/>
                <a:moveTo>
                  <a:pt x="38132" y="795"/>
                </a:moveTo>
                <a:cubicBezTo>
                  <a:pt x="38124" y="761"/>
                  <a:pt x="38291" y="764"/>
                  <a:pt x="38220" y="818"/>
                </a:cubicBezTo>
                <a:cubicBezTo>
                  <a:pt x="38231" y="809"/>
                  <a:pt x="38132" y="794"/>
                  <a:pt x="38132" y="795"/>
                </a:cubicBezTo>
                <a:close/>
                <a:moveTo>
                  <a:pt x="44434" y="752"/>
                </a:moveTo>
                <a:cubicBezTo>
                  <a:pt x="44453" y="752"/>
                  <a:pt x="44473" y="752"/>
                  <a:pt x="44492" y="752"/>
                </a:cubicBezTo>
                <a:cubicBezTo>
                  <a:pt x="44492" y="766"/>
                  <a:pt x="44492" y="780"/>
                  <a:pt x="44492" y="795"/>
                </a:cubicBezTo>
                <a:cubicBezTo>
                  <a:pt x="44473" y="795"/>
                  <a:pt x="44453" y="795"/>
                  <a:pt x="44434" y="795"/>
                </a:cubicBezTo>
                <a:cubicBezTo>
                  <a:pt x="44434" y="780"/>
                  <a:pt x="44434" y="766"/>
                  <a:pt x="44434" y="752"/>
                </a:cubicBezTo>
                <a:close/>
                <a:moveTo>
                  <a:pt x="40184" y="752"/>
                </a:moveTo>
                <a:cubicBezTo>
                  <a:pt x="40203" y="752"/>
                  <a:pt x="40223" y="752"/>
                  <a:pt x="40242" y="752"/>
                </a:cubicBezTo>
                <a:cubicBezTo>
                  <a:pt x="40227" y="769"/>
                  <a:pt x="40212" y="788"/>
                  <a:pt x="40213" y="818"/>
                </a:cubicBezTo>
                <a:cubicBezTo>
                  <a:pt x="40153" y="806"/>
                  <a:pt x="40151" y="783"/>
                  <a:pt x="40184" y="752"/>
                </a:cubicBezTo>
                <a:close/>
                <a:moveTo>
                  <a:pt x="37898" y="752"/>
                </a:moveTo>
                <a:cubicBezTo>
                  <a:pt x="37983" y="782"/>
                  <a:pt x="37848" y="830"/>
                  <a:pt x="37781" y="818"/>
                </a:cubicBezTo>
                <a:cubicBezTo>
                  <a:pt x="37733" y="731"/>
                  <a:pt x="37907" y="810"/>
                  <a:pt x="37898" y="752"/>
                </a:cubicBezTo>
                <a:close/>
                <a:moveTo>
                  <a:pt x="26291" y="752"/>
                </a:moveTo>
                <a:cubicBezTo>
                  <a:pt x="26379" y="783"/>
                  <a:pt x="26390" y="734"/>
                  <a:pt x="26466" y="773"/>
                </a:cubicBezTo>
                <a:cubicBezTo>
                  <a:pt x="26443" y="821"/>
                  <a:pt x="26288" y="840"/>
                  <a:pt x="26291" y="752"/>
                </a:cubicBezTo>
                <a:close/>
                <a:moveTo>
                  <a:pt x="44258" y="729"/>
                </a:moveTo>
                <a:cubicBezTo>
                  <a:pt x="44290" y="735"/>
                  <a:pt x="44277" y="773"/>
                  <a:pt x="44316" y="773"/>
                </a:cubicBezTo>
                <a:cubicBezTo>
                  <a:pt x="44304" y="834"/>
                  <a:pt x="44224" y="774"/>
                  <a:pt x="44258" y="729"/>
                </a:cubicBezTo>
                <a:close/>
                <a:moveTo>
                  <a:pt x="55278" y="707"/>
                </a:moveTo>
                <a:cubicBezTo>
                  <a:pt x="55326" y="701"/>
                  <a:pt x="55329" y="728"/>
                  <a:pt x="55367" y="729"/>
                </a:cubicBezTo>
                <a:cubicBezTo>
                  <a:pt x="55359" y="753"/>
                  <a:pt x="55309" y="744"/>
                  <a:pt x="55307" y="773"/>
                </a:cubicBezTo>
                <a:cubicBezTo>
                  <a:pt x="55273" y="770"/>
                  <a:pt x="55283" y="734"/>
                  <a:pt x="55278" y="707"/>
                </a:cubicBezTo>
                <a:close/>
                <a:moveTo>
                  <a:pt x="51614" y="707"/>
                </a:moveTo>
                <a:cubicBezTo>
                  <a:pt x="51675" y="759"/>
                  <a:pt x="51764" y="663"/>
                  <a:pt x="51761" y="773"/>
                </a:cubicBezTo>
                <a:cubicBezTo>
                  <a:pt x="51714" y="780"/>
                  <a:pt x="51711" y="753"/>
                  <a:pt x="51674" y="752"/>
                </a:cubicBezTo>
                <a:cubicBezTo>
                  <a:pt x="51638" y="777"/>
                  <a:pt x="51621" y="815"/>
                  <a:pt x="51527" y="795"/>
                </a:cubicBezTo>
                <a:cubicBezTo>
                  <a:pt x="51483" y="711"/>
                  <a:pt x="51658" y="791"/>
                  <a:pt x="51614" y="707"/>
                </a:cubicBezTo>
                <a:close/>
                <a:moveTo>
                  <a:pt x="41767" y="729"/>
                </a:moveTo>
                <a:cubicBezTo>
                  <a:pt x="41811" y="651"/>
                  <a:pt x="41823" y="770"/>
                  <a:pt x="41796" y="773"/>
                </a:cubicBezTo>
                <a:cubicBezTo>
                  <a:pt x="41779" y="776"/>
                  <a:pt x="41759" y="743"/>
                  <a:pt x="41767" y="729"/>
                </a:cubicBezTo>
                <a:close/>
                <a:moveTo>
                  <a:pt x="41327" y="729"/>
                </a:moveTo>
                <a:cubicBezTo>
                  <a:pt x="41317" y="690"/>
                  <a:pt x="41491" y="690"/>
                  <a:pt x="41444" y="752"/>
                </a:cubicBezTo>
                <a:cubicBezTo>
                  <a:pt x="41483" y="752"/>
                  <a:pt x="41522" y="752"/>
                  <a:pt x="41561" y="752"/>
                </a:cubicBezTo>
                <a:cubicBezTo>
                  <a:pt x="41548" y="792"/>
                  <a:pt x="41388" y="780"/>
                  <a:pt x="41356" y="752"/>
                </a:cubicBezTo>
                <a:cubicBezTo>
                  <a:pt x="41346" y="741"/>
                  <a:pt x="41357" y="723"/>
                  <a:pt x="41327" y="729"/>
                </a:cubicBezTo>
                <a:close/>
                <a:moveTo>
                  <a:pt x="39393" y="707"/>
                </a:moveTo>
                <a:cubicBezTo>
                  <a:pt x="39422" y="707"/>
                  <a:pt x="39451" y="707"/>
                  <a:pt x="39480" y="707"/>
                </a:cubicBezTo>
                <a:cubicBezTo>
                  <a:pt x="39480" y="729"/>
                  <a:pt x="39480" y="752"/>
                  <a:pt x="39480" y="773"/>
                </a:cubicBezTo>
                <a:cubicBezTo>
                  <a:pt x="39416" y="777"/>
                  <a:pt x="39387" y="755"/>
                  <a:pt x="39393" y="707"/>
                </a:cubicBezTo>
                <a:close/>
                <a:moveTo>
                  <a:pt x="38308" y="707"/>
                </a:moveTo>
                <a:cubicBezTo>
                  <a:pt x="38328" y="707"/>
                  <a:pt x="38347" y="707"/>
                  <a:pt x="38366" y="707"/>
                </a:cubicBezTo>
                <a:cubicBezTo>
                  <a:pt x="38373" y="770"/>
                  <a:pt x="38148" y="701"/>
                  <a:pt x="38308" y="707"/>
                </a:cubicBezTo>
                <a:close/>
                <a:moveTo>
                  <a:pt x="36608" y="707"/>
                </a:moveTo>
                <a:cubicBezTo>
                  <a:pt x="36647" y="707"/>
                  <a:pt x="36686" y="707"/>
                  <a:pt x="36725" y="707"/>
                </a:cubicBezTo>
                <a:cubicBezTo>
                  <a:pt x="36735" y="758"/>
                  <a:pt x="36721" y="792"/>
                  <a:pt x="36696" y="818"/>
                </a:cubicBezTo>
                <a:cubicBezTo>
                  <a:pt x="36635" y="806"/>
                  <a:pt x="36634" y="783"/>
                  <a:pt x="36666" y="752"/>
                </a:cubicBezTo>
                <a:cubicBezTo>
                  <a:pt x="36617" y="759"/>
                  <a:pt x="36611" y="734"/>
                  <a:pt x="36608" y="707"/>
                </a:cubicBezTo>
                <a:close/>
                <a:moveTo>
                  <a:pt x="51849" y="707"/>
                </a:moveTo>
                <a:cubicBezTo>
                  <a:pt x="51839" y="668"/>
                  <a:pt x="52014" y="668"/>
                  <a:pt x="51967" y="729"/>
                </a:cubicBezTo>
                <a:cubicBezTo>
                  <a:pt x="51914" y="732"/>
                  <a:pt x="51905" y="702"/>
                  <a:pt x="51849" y="707"/>
                </a:cubicBezTo>
                <a:close/>
                <a:moveTo>
                  <a:pt x="49182" y="686"/>
                </a:moveTo>
                <a:cubicBezTo>
                  <a:pt x="49183" y="663"/>
                  <a:pt x="49219" y="668"/>
                  <a:pt x="49241" y="663"/>
                </a:cubicBezTo>
                <a:cubicBezTo>
                  <a:pt x="49270" y="663"/>
                  <a:pt x="49300" y="663"/>
                  <a:pt x="49328" y="663"/>
                </a:cubicBezTo>
                <a:cubicBezTo>
                  <a:pt x="49334" y="711"/>
                  <a:pt x="49224" y="674"/>
                  <a:pt x="49182" y="686"/>
                </a:cubicBezTo>
                <a:close/>
                <a:moveTo>
                  <a:pt x="36227" y="686"/>
                </a:moveTo>
                <a:cubicBezTo>
                  <a:pt x="36218" y="669"/>
                  <a:pt x="36325" y="648"/>
                  <a:pt x="36344" y="663"/>
                </a:cubicBezTo>
                <a:cubicBezTo>
                  <a:pt x="36357" y="672"/>
                  <a:pt x="36266" y="726"/>
                  <a:pt x="36227" y="686"/>
                </a:cubicBezTo>
                <a:close/>
                <a:moveTo>
                  <a:pt x="51409" y="641"/>
                </a:moveTo>
                <a:cubicBezTo>
                  <a:pt x="51445" y="651"/>
                  <a:pt x="51470" y="669"/>
                  <a:pt x="51467" y="707"/>
                </a:cubicBezTo>
                <a:cubicBezTo>
                  <a:pt x="51432" y="698"/>
                  <a:pt x="51408" y="679"/>
                  <a:pt x="51409" y="641"/>
                </a:cubicBezTo>
                <a:close/>
                <a:moveTo>
                  <a:pt x="35055" y="663"/>
                </a:moveTo>
                <a:cubicBezTo>
                  <a:pt x="34984" y="735"/>
                  <a:pt x="34915" y="602"/>
                  <a:pt x="35055" y="663"/>
                </a:cubicBezTo>
                <a:close/>
                <a:moveTo>
                  <a:pt x="52377" y="620"/>
                </a:moveTo>
                <a:cubicBezTo>
                  <a:pt x="52397" y="620"/>
                  <a:pt x="52416" y="620"/>
                  <a:pt x="52436" y="620"/>
                </a:cubicBezTo>
                <a:cubicBezTo>
                  <a:pt x="52442" y="681"/>
                  <a:pt x="52217" y="613"/>
                  <a:pt x="52377" y="620"/>
                </a:cubicBezTo>
                <a:close/>
                <a:moveTo>
                  <a:pt x="51996" y="620"/>
                </a:moveTo>
                <a:cubicBezTo>
                  <a:pt x="52043" y="613"/>
                  <a:pt x="52046" y="640"/>
                  <a:pt x="52084" y="641"/>
                </a:cubicBezTo>
                <a:cubicBezTo>
                  <a:pt x="52096" y="684"/>
                  <a:pt x="51950" y="674"/>
                  <a:pt x="51996" y="620"/>
                </a:cubicBezTo>
                <a:close/>
                <a:moveTo>
                  <a:pt x="50882" y="620"/>
                </a:moveTo>
                <a:cubicBezTo>
                  <a:pt x="50961" y="604"/>
                  <a:pt x="50939" y="665"/>
                  <a:pt x="50969" y="686"/>
                </a:cubicBezTo>
                <a:cubicBezTo>
                  <a:pt x="51052" y="704"/>
                  <a:pt x="51046" y="654"/>
                  <a:pt x="51117" y="663"/>
                </a:cubicBezTo>
                <a:cubicBezTo>
                  <a:pt x="51075" y="726"/>
                  <a:pt x="51196" y="776"/>
                  <a:pt x="51117" y="795"/>
                </a:cubicBezTo>
                <a:cubicBezTo>
                  <a:pt x="50996" y="802"/>
                  <a:pt x="51122" y="765"/>
                  <a:pt x="51087" y="707"/>
                </a:cubicBezTo>
                <a:cubicBezTo>
                  <a:pt x="50968" y="716"/>
                  <a:pt x="50882" y="699"/>
                  <a:pt x="50882" y="620"/>
                </a:cubicBezTo>
                <a:close/>
                <a:moveTo>
                  <a:pt x="38395" y="620"/>
                </a:moveTo>
                <a:cubicBezTo>
                  <a:pt x="38377" y="648"/>
                  <a:pt x="38333" y="660"/>
                  <a:pt x="38279" y="663"/>
                </a:cubicBezTo>
                <a:cubicBezTo>
                  <a:pt x="38250" y="597"/>
                  <a:pt x="38344" y="624"/>
                  <a:pt x="38395" y="620"/>
                </a:cubicBezTo>
                <a:close/>
                <a:moveTo>
                  <a:pt x="35700" y="663"/>
                </a:moveTo>
                <a:cubicBezTo>
                  <a:pt x="35723" y="726"/>
                  <a:pt x="35896" y="677"/>
                  <a:pt x="35875" y="773"/>
                </a:cubicBezTo>
                <a:cubicBezTo>
                  <a:pt x="35851" y="753"/>
                  <a:pt x="35688" y="726"/>
                  <a:pt x="35671" y="773"/>
                </a:cubicBezTo>
                <a:cubicBezTo>
                  <a:pt x="35643" y="758"/>
                  <a:pt x="35626" y="734"/>
                  <a:pt x="35611" y="707"/>
                </a:cubicBezTo>
                <a:cubicBezTo>
                  <a:pt x="35588" y="726"/>
                  <a:pt x="35531" y="720"/>
                  <a:pt x="35523" y="752"/>
                </a:cubicBezTo>
                <a:cubicBezTo>
                  <a:pt x="35495" y="750"/>
                  <a:pt x="35501" y="725"/>
                  <a:pt x="35494" y="707"/>
                </a:cubicBezTo>
                <a:cubicBezTo>
                  <a:pt x="35397" y="731"/>
                  <a:pt x="35394" y="701"/>
                  <a:pt x="35290" y="729"/>
                </a:cubicBezTo>
                <a:cubicBezTo>
                  <a:pt x="35234" y="690"/>
                  <a:pt x="35302" y="665"/>
                  <a:pt x="35318" y="620"/>
                </a:cubicBezTo>
                <a:cubicBezTo>
                  <a:pt x="35368" y="663"/>
                  <a:pt x="35522" y="627"/>
                  <a:pt x="35523" y="707"/>
                </a:cubicBezTo>
                <a:cubicBezTo>
                  <a:pt x="35579" y="713"/>
                  <a:pt x="35557" y="659"/>
                  <a:pt x="35582" y="641"/>
                </a:cubicBezTo>
                <a:cubicBezTo>
                  <a:pt x="35597" y="630"/>
                  <a:pt x="35649" y="648"/>
                  <a:pt x="35641" y="620"/>
                </a:cubicBezTo>
                <a:cubicBezTo>
                  <a:pt x="35671" y="620"/>
                  <a:pt x="35700" y="620"/>
                  <a:pt x="35729" y="620"/>
                </a:cubicBezTo>
                <a:cubicBezTo>
                  <a:pt x="35787" y="604"/>
                  <a:pt x="35794" y="656"/>
                  <a:pt x="35816" y="663"/>
                </a:cubicBezTo>
                <a:cubicBezTo>
                  <a:pt x="35857" y="675"/>
                  <a:pt x="35933" y="645"/>
                  <a:pt x="35934" y="686"/>
                </a:cubicBezTo>
                <a:cubicBezTo>
                  <a:pt x="35939" y="706"/>
                  <a:pt x="35927" y="731"/>
                  <a:pt x="35905" y="729"/>
                </a:cubicBezTo>
                <a:cubicBezTo>
                  <a:pt x="35893" y="729"/>
                  <a:pt x="35882" y="687"/>
                  <a:pt x="35875" y="686"/>
                </a:cubicBezTo>
                <a:cubicBezTo>
                  <a:pt x="35807" y="672"/>
                  <a:pt x="35745" y="683"/>
                  <a:pt x="35700" y="663"/>
                </a:cubicBezTo>
                <a:close/>
                <a:moveTo>
                  <a:pt x="53226" y="597"/>
                </a:moveTo>
                <a:cubicBezTo>
                  <a:pt x="53261" y="601"/>
                  <a:pt x="53252" y="638"/>
                  <a:pt x="53255" y="663"/>
                </a:cubicBezTo>
                <a:cubicBezTo>
                  <a:pt x="53276" y="686"/>
                  <a:pt x="53324" y="686"/>
                  <a:pt x="53315" y="729"/>
                </a:cubicBezTo>
                <a:cubicBezTo>
                  <a:pt x="53276" y="729"/>
                  <a:pt x="53236" y="729"/>
                  <a:pt x="53198" y="729"/>
                </a:cubicBezTo>
                <a:cubicBezTo>
                  <a:pt x="53206" y="679"/>
                  <a:pt x="53190" y="647"/>
                  <a:pt x="53139" y="641"/>
                </a:cubicBezTo>
                <a:cubicBezTo>
                  <a:pt x="53146" y="609"/>
                  <a:pt x="53226" y="633"/>
                  <a:pt x="53226" y="597"/>
                </a:cubicBezTo>
                <a:close/>
                <a:moveTo>
                  <a:pt x="51058" y="597"/>
                </a:moveTo>
                <a:cubicBezTo>
                  <a:pt x="51077" y="597"/>
                  <a:pt x="51097" y="597"/>
                  <a:pt x="51117" y="597"/>
                </a:cubicBezTo>
                <a:cubicBezTo>
                  <a:pt x="51117" y="612"/>
                  <a:pt x="51117" y="626"/>
                  <a:pt x="51117" y="641"/>
                </a:cubicBezTo>
                <a:cubicBezTo>
                  <a:pt x="51097" y="641"/>
                  <a:pt x="51077" y="641"/>
                  <a:pt x="51058" y="641"/>
                </a:cubicBezTo>
                <a:cubicBezTo>
                  <a:pt x="51058" y="626"/>
                  <a:pt x="51058" y="612"/>
                  <a:pt x="51058" y="597"/>
                </a:cubicBezTo>
                <a:close/>
                <a:moveTo>
                  <a:pt x="49652" y="597"/>
                </a:moveTo>
                <a:cubicBezTo>
                  <a:pt x="49671" y="597"/>
                  <a:pt x="49690" y="597"/>
                  <a:pt x="49709" y="597"/>
                </a:cubicBezTo>
                <a:cubicBezTo>
                  <a:pt x="49709" y="612"/>
                  <a:pt x="49709" y="626"/>
                  <a:pt x="49709" y="641"/>
                </a:cubicBezTo>
                <a:cubicBezTo>
                  <a:pt x="49690" y="641"/>
                  <a:pt x="49671" y="641"/>
                  <a:pt x="49652" y="641"/>
                </a:cubicBezTo>
                <a:cubicBezTo>
                  <a:pt x="49652" y="626"/>
                  <a:pt x="49652" y="612"/>
                  <a:pt x="49652" y="597"/>
                </a:cubicBezTo>
                <a:close/>
                <a:moveTo>
                  <a:pt x="44463" y="597"/>
                </a:moveTo>
                <a:cubicBezTo>
                  <a:pt x="44456" y="629"/>
                  <a:pt x="44376" y="605"/>
                  <a:pt x="44375" y="641"/>
                </a:cubicBezTo>
                <a:cubicBezTo>
                  <a:pt x="44384" y="671"/>
                  <a:pt x="44449" y="659"/>
                  <a:pt x="44492" y="663"/>
                </a:cubicBezTo>
                <a:cubicBezTo>
                  <a:pt x="44582" y="698"/>
                  <a:pt x="44365" y="683"/>
                  <a:pt x="44316" y="686"/>
                </a:cubicBezTo>
                <a:cubicBezTo>
                  <a:pt x="44308" y="650"/>
                  <a:pt x="44344" y="648"/>
                  <a:pt x="44346" y="620"/>
                </a:cubicBezTo>
                <a:cubicBezTo>
                  <a:pt x="44147" y="613"/>
                  <a:pt x="44380" y="584"/>
                  <a:pt x="44463" y="597"/>
                </a:cubicBezTo>
                <a:close/>
                <a:moveTo>
                  <a:pt x="14889" y="597"/>
                </a:moveTo>
                <a:cubicBezTo>
                  <a:pt x="14963" y="594"/>
                  <a:pt x="14982" y="631"/>
                  <a:pt x="15007" y="663"/>
                </a:cubicBezTo>
                <a:cubicBezTo>
                  <a:pt x="15063" y="672"/>
                  <a:pt x="15132" y="671"/>
                  <a:pt x="15124" y="729"/>
                </a:cubicBezTo>
                <a:cubicBezTo>
                  <a:pt x="15046" y="729"/>
                  <a:pt x="14968" y="729"/>
                  <a:pt x="14889" y="729"/>
                </a:cubicBezTo>
                <a:cubicBezTo>
                  <a:pt x="14835" y="690"/>
                  <a:pt x="14914" y="674"/>
                  <a:pt x="14889" y="597"/>
                </a:cubicBezTo>
                <a:close/>
                <a:moveTo>
                  <a:pt x="34410" y="575"/>
                </a:moveTo>
                <a:cubicBezTo>
                  <a:pt x="34451" y="612"/>
                  <a:pt x="34363" y="702"/>
                  <a:pt x="34527" y="686"/>
                </a:cubicBezTo>
                <a:cubicBezTo>
                  <a:pt x="34517" y="737"/>
                  <a:pt x="34399" y="707"/>
                  <a:pt x="34381" y="752"/>
                </a:cubicBezTo>
                <a:cubicBezTo>
                  <a:pt x="34316" y="753"/>
                  <a:pt x="34346" y="699"/>
                  <a:pt x="34351" y="707"/>
                </a:cubicBezTo>
                <a:cubicBezTo>
                  <a:pt x="34331" y="674"/>
                  <a:pt x="34305" y="652"/>
                  <a:pt x="34264" y="620"/>
                </a:cubicBezTo>
                <a:cubicBezTo>
                  <a:pt x="34288" y="587"/>
                  <a:pt x="34358" y="587"/>
                  <a:pt x="34410" y="575"/>
                </a:cubicBezTo>
                <a:close/>
                <a:moveTo>
                  <a:pt x="15476" y="575"/>
                </a:moveTo>
                <a:cubicBezTo>
                  <a:pt x="15600" y="584"/>
                  <a:pt x="15778" y="554"/>
                  <a:pt x="15857" y="597"/>
                </a:cubicBezTo>
                <a:cubicBezTo>
                  <a:pt x="15879" y="680"/>
                  <a:pt x="15745" y="645"/>
                  <a:pt x="15740" y="707"/>
                </a:cubicBezTo>
                <a:cubicBezTo>
                  <a:pt x="15669" y="650"/>
                  <a:pt x="15490" y="674"/>
                  <a:pt x="15476" y="575"/>
                </a:cubicBezTo>
                <a:close/>
                <a:moveTo>
                  <a:pt x="52024" y="553"/>
                </a:moveTo>
                <a:cubicBezTo>
                  <a:pt x="52051" y="571"/>
                  <a:pt x="52091" y="576"/>
                  <a:pt x="52142" y="575"/>
                </a:cubicBezTo>
                <a:cubicBezTo>
                  <a:pt x="52152" y="614"/>
                  <a:pt x="51978" y="614"/>
                  <a:pt x="52024" y="553"/>
                </a:cubicBezTo>
                <a:close/>
                <a:moveTo>
                  <a:pt x="25793" y="553"/>
                </a:moveTo>
                <a:cubicBezTo>
                  <a:pt x="25812" y="553"/>
                  <a:pt x="25831" y="553"/>
                  <a:pt x="25851" y="553"/>
                </a:cubicBezTo>
                <a:cubicBezTo>
                  <a:pt x="25851" y="567"/>
                  <a:pt x="25851" y="582"/>
                  <a:pt x="25851" y="597"/>
                </a:cubicBezTo>
                <a:cubicBezTo>
                  <a:pt x="25831" y="597"/>
                  <a:pt x="25812" y="597"/>
                  <a:pt x="25793" y="597"/>
                </a:cubicBezTo>
                <a:cubicBezTo>
                  <a:pt x="25793" y="582"/>
                  <a:pt x="25793" y="567"/>
                  <a:pt x="25793" y="553"/>
                </a:cubicBezTo>
                <a:close/>
                <a:moveTo>
                  <a:pt x="19345" y="686"/>
                </a:moveTo>
                <a:cubicBezTo>
                  <a:pt x="19113" y="705"/>
                  <a:pt x="18975" y="654"/>
                  <a:pt x="18788" y="641"/>
                </a:cubicBezTo>
                <a:cubicBezTo>
                  <a:pt x="18772" y="624"/>
                  <a:pt x="18757" y="606"/>
                  <a:pt x="18759" y="575"/>
                </a:cubicBezTo>
                <a:cubicBezTo>
                  <a:pt x="18836" y="547"/>
                  <a:pt x="18975" y="543"/>
                  <a:pt x="19081" y="553"/>
                </a:cubicBezTo>
                <a:cubicBezTo>
                  <a:pt x="19214" y="567"/>
                  <a:pt x="19348" y="589"/>
                  <a:pt x="19345" y="686"/>
                </a:cubicBezTo>
                <a:close/>
                <a:moveTo>
                  <a:pt x="17674" y="663"/>
                </a:moveTo>
                <a:cubicBezTo>
                  <a:pt x="17523" y="644"/>
                  <a:pt x="17373" y="701"/>
                  <a:pt x="17293" y="641"/>
                </a:cubicBezTo>
                <a:cubicBezTo>
                  <a:pt x="17268" y="623"/>
                  <a:pt x="17264" y="636"/>
                  <a:pt x="17205" y="641"/>
                </a:cubicBezTo>
                <a:cubicBezTo>
                  <a:pt x="17176" y="644"/>
                  <a:pt x="17146" y="639"/>
                  <a:pt x="17117" y="641"/>
                </a:cubicBezTo>
                <a:cubicBezTo>
                  <a:pt x="17112" y="606"/>
                  <a:pt x="17132" y="562"/>
                  <a:pt x="17205" y="575"/>
                </a:cubicBezTo>
                <a:cubicBezTo>
                  <a:pt x="17215" y="578"/>
                  <a:pt x="17245" y="597"/>
                  <a:pt x="17234" y="597"/>
                </a:cubicBezTo>
                <a:cubicBezTo>
                  <a:pt x="17259" y="597"/>
                  <a:pt x="17281" y="575"/>
                  <a:pt x="17323" y="575"/>
                </a:cubicBezTo>
                <a:cubicBezTo>
                  <a:pt x="17347" y="575"/>
                  <a:pt x="17368" y="551"/>
                  <a:pt x="17411" y="553"/>
                </a:cubicBezTo>
                <a:cubicBezTo>
                  <a:pt x="17518" y="559"/>
                  <a:pt x="17671" y="571"/>
                  <a:pt x="17674" y="663"/>
                </a:cubicBezTo>
                <a:close/>
                <a:moveTo>
                  <a:pt x="49270" y="532"/>
                </a:moveTo>
                <a:cubicBezTo>
                  <a:pt x="49320" y="546"/>
                  <a:pt x="49288" y="582"/>
                  <a:pt x="49241" y="575"/>
                </a:cubicBezTo>
                <a:cubicBezTo>
                  <a:pt x="49250" y="605"/>
                  <a:pt x="49313" y="594"/>
                  <a:pt x="49358" y="597"/>
                </a:cubicBezTo>
                <a:cubicBezTo>
                  <a:pt x="49325" y="656"/>
                  <a:pt x="49143" y="665"/>
                  <a:pt x="49182" y="553"/>
                </a:cubicBezTo>
                <a:cubicBezTo>
                  <a:pt x="49224" y="556"/>
                  <a:pt x="49265" y="557"/>
                  <a:pt x="49270" y="532"/>
                </a:cubicBezTo>
                <a:close/>
                <a:moveTo>
                  <a:pt x="42440" y="532"/>
                </a:moveTo>
                <a:cubicBezTo>
                  <a:pt x="42461" y="532"/>
                  <a:pt x="42480" y="532"/>
                  <a:pt x="42499" y="532"/>
                </a:cubicBezTo>
                <a:cubicBezTo>
                  <a:pt x="42499" y="546"/>
                  <a:pt x="42499" y="561"/>
                  <a:pt x="42499" y="575"/>
                </a:cubicBezTo>
                <a:cubicBezTo>
                  <a:pt x="42480" y="575"/>
                  <a:pt x="42461" y="575"/>
                  <a:pt x="42440" y="575"/>
                </a:cubicBezTo>
                <a:cubicBezTo>
                  <a:pt x="42440" y="561"/>
                  <a:pt x="42440" y="546"/>
                  <a:pt x="42440" y="532"/>
                </a:cubicBezTo>
                <a:close/>
                <a:moveTo>
                  <a:pt x="41444" y="532"/>
                </a:moveTo>
                <a:cubicBezTo>
                  <a:pt x="41521" y="525"/>
                  <a:pt x="41571" y="539"/>
                  <a:pt x="41561" y="597"/>
                </a:cubicBezTo>
                <a:cubicBezTo>
                  <a:pt x="41485" y="604"/>
                  <a:pt x="41435" y="589"/>
                  <a:pt x="41444" y="532"/>
                </a:cubicBezTo>
                <a:close/>
                <a:moveTo>
                  <a:pt x="40242" y="532"/>
                </a:moveTo>
                <a:cubicBezTo>
                  <a:pt x="40242" y="561"/>
                  <a:pt x="40242" y="590"/>
                  <a:pt x="40242" y="620"/>
                </a:cubicBezTo>
                <a:cubicBezTo>
                  <a:pt x="40194" y="620"/>
                  <a:pt x="40145" y="620"/>
                  <a:pt x="40096" y="620"/>
                </a:cubicBezTo>
                <a:cubicBezTo>
                  <a:pt x="40106" y="562"/>
                  <a:pt x="40173" y="545"/>
                  <a:pt x="40242" y="532"/>
                </a:cubicBezTo>
                <a:close/>
                <a:moveTo>
                  <a:pt x="45430" y="509"/>
                </a:moveTo>
                <a:cubicBezTo>
                  <a:pt x="45414" y="556"/>
                  <a:pt x="45385" y="556"/>
                  <a:pt x="45343" y="532"/>
                </a:cubicBezTo>
                <a:cubicBezTo>
                  <a:pt x="45288" y="534"/>
                  <a:pt x="45325" y="606"/>
                  <a:pt x="45284" y="620"/>
                </a:cubicBezTo>
                <a:cubicBezTo>
                  <a:pt x="45245" y="620"/>
                  <a:pt x="45206" y="620"/>
                  <a:pt x="45167" y="620"/>
                </a:cubicBezTo>
                <a:cubicBezTo>
                  <a:pt x="45167" y="597"/>
                  <a:pt x="45203" y="602"/>
                  <a:pt x="45225" y="597"/>
                </a:cubicBezTo>
                <a:cubicBezTo>
                  <a:pt x="45236" y="545"/>
                  <a:pt x="45092" y="609"/>
                  <a:pt x="45137" y="532"/>
                </a:cubicBezTo>
                <a:cubicBezTo>
                  <a:pt x="45236" y="525"/>
                  <a:pt x="45305" y="496"/>
                  <a:pt x="45430" y="509"/>
                </a:cubicBezTo>
                <a:close/>
                <a:moveTo>
                  <a:pt x="49241" y="509"/>
                </a:moveTo>
                <a:cubicBezTo>
                  <a:pt x="49241" y="488"/>
                  <a:pt x="49276" y="492"/>
                  <a:pt x="49300" y="487"/>
                </a:cubicBezTo>
                <a:cubicBezTo>
                  <a:pt x="49319" y="487"/>
                  <a:pt x="49338" y="487"/>
                  <a:pt x="49358" y="487"/>
                </a:cubicBezTo>
                <a:cubicBezTo>
                  <a:pt x="49349" y="517"/>
                  <a:pt x="49284" y="506"/>
                  <a:pt x="49241" y="509"/>
                </a:cubicBezTo>
                <a:close/>
                <a:moveTo>
                  <a:pt x="28518" y="532"/>
                </a:moveTo>
                <a:cubicBezTo>
                  <a:pt x="28564" y="609"/>
                  <a:pt x="28419" y="545"/>
                  <a:pt x="28431" y="597"/>
                </a:cubicBezTo>
                <a:cubicBezTo>
                  <a:pt x="28387" y="563"/>
                  <a:pt x="28280" y="578"/>
                  <a:pt x="28196" y="575"/>
                </a:cubicBezTo>
                <a:cubicBezTo>
                  <a:pt x="28175" y="460"/>
                  <a:pt x="28469" y="464"/>
                  <a:pt x="28518" y="532"/>
                </a:cubicBezTo>
                <a:close/>
                <a:moveTo>
                  <a:pt x="13423" y="532"/>
                </a:moveTo>
                <a:cubicBezTo>
                  <a:pt x="13416" y="638"/>
                  <a:pt x="13125" y="605"/>
                  <a:pt x="13131" y="509"/>
                </a:cubicBezTo>
                <a:cubicBezTo>
                  <a:pt x="13200" y="494"/>
                  <a:pt x="13403" y="451"/>
                  <a:pt x="13423" y="532"/>
                </a:cubicBezTo>
                <a:close/>
                <a:moveTo>
                  <a:pt x="52905" y="487"/>
                </a:moveTo>
                <a:cubicBezTo>
                  <a:pt x="52835" y="559"/>
                  <a:pt x="52786" y="410"/>
                  <a:pt x="52905" y="487"/>
                </a:cubicBezTo>
                <a:close/>
                <a:moveTo>
                  <a:pt x="49504" y="487"/>
                </a:moveTo>
                <a:cubicBezTo>
                  <a:pt x="49523" y="422"/>
                  <a:pt x="49567" y="508"/>
                  <a:pt x="49622" y="487"/>
                </a:cubicBezTo>
                <a:cubicBezTo>
                  <a:pt x="49594" y="562"/>
                  <a:pt x="49556" y="506"/>
                  <a:pt x="49504" y="487"/>
                </a:cubicBezTo>
                <a:close/>
                <a:moveTo>
                  <a:pt x="45108" y="487"/>
                </a:moveTo>
                <a:cubicBezTo>
                  <a:pt x="45099" y="452"/>
                  <a:pt x="45266" y="457"/>
                  <a:pt x="45196" y="509"/>
                </a:cubicBezTo>
                <a:cubicBezTo>
                  <a:pt x="45207" y="501"/>
                  <a:pt x="45108" y="485"/>
                  <a:pt x="45108" y="487"/>
                </a:cubicBezTo>
                <a:close/>
                <a:moveTo>
                  <a:pt x="44463" y="487"/>
                </a:moveTo>
                <a:cubicBezTo>
                  <a:pt x="44441" y="515"/>
                  <a:pt x="44270" y="536"/>
                  <a:pt x="44228" y="509"/>
                </a:cubicBezTo>
                <a:cubicBezTo>
                  <a:pt x="44309" y="443"/>
                  <a:pt x="44364" y="480"/>
                  <a:pt x="44463" y="487"/>
                </a:cubicBezTo>
                <a:close/>
                <a:moveTo>
                  <a:pt x="43526" y="597"/>
                </a:moveTo>
                <a:cubicBezTo>
                  <a:pt x="43481" y="586"/>
                  <a:pt x="43451" y="564"/>
                  <a:pt x="43408" y="553"/>
                </a:cubicBezTo>
                <a:cubicBezTo>
                  <a:pt x="43423" y="521"/>
                  <a:pt x="43451" y="498"/>
                  <a:pt x="43466" y="466"/>
                </a:cubicBezTo>
                <a:cubicBezTo>
                  <a:pt x="43674" y="457"/>
                  <a:pt x="43847" y="473"/>
                  <a:pt x="44023" y="487"/>
                </a:cubicBezTo>
                <a:cubicBezTo>
                  <a:pt x="44056" y="546"/>
                  <a:pt x="43841" y="562"/>
                  <a:pt x="43994" y="575"/>
                </a:cubicBezTo>
                <a:cubicBezTo>
                  <a:pt x="43987" y="614"/>
                  <a:pt x="43944" y="626"/>
                  <a:pt x="43877" y="620"/>
                </a:cubicBezTo>
                <a:cubicBezTo>
                  <a:pt x="43883" y="582"/>
                  <a:pt x="43827" y="562"/>
                  <a:pt x="43877" y="553"/>
                </a:cubicBezTo>
                <a:cubicBezTo>
                  <a:pt x="43871" y="529"/>
                  <a:pt x="43847" y="540"/>
                  <a:pt x="43848" y="553"/>
                </a:cubicBezTo>
                <a:cubicBezTo>
                  <a:pt x="43737" y="571"/>
                  <a:pt x="43707" y="527"/>
                  <a:pt x="43613" y="532"/>
                </a:cubicBezTo>
                <a:cubicBezTo>
                  <a:pt x="43583" y="552"/>
                  <a:pt x="43554" y="575"/>
                  <a:pt x="43526" y="597"/>
                </a:cubicBezTo>
                <a:close/>
                <a:moveTo>
                  <a:pt x="23917" y="553"/>
                </a:moveTo>
                <a:cubicBezTo>
                  <a:pt x="23922" y="693"/>
                  <a:pt x="23557" y="649"/>
                  <a:pt x="23477" y="597"/>
                </a:cubicBezTo>
                <a:cubicBezTo>
                  <a:pt x="23485" y="562"/>
                  <a:pt x="23449" y="560"/>
                  <a:pt x="23448" y="532"/>
                </a:cubicBezTo>
                <a:cubicBezTo>
                  <a:pt x="23462" y="404"/>
                  <a:pt x="23845" y="482"/>
                  <a:pt x="23917" y="553"/>
                </a:cubicBezTo>
                <a:close/>
                <a:moveTo>
                  <a:pt x="41854" y="466"/>
                </a:moveTo>
                <a:cubicBezTo>
                  <a:pt x="41873" y="400"/>
                  <a:pt x="41918" y="487"/>
                  <a:pt x="41972" y="466"/>
                </a:cubicBezTo>
                <a:cubicBezTo>
                  <a:pt x="41959" y="508"/>
                  <a:pt x="41888" y="505"/>
                  <a:pt x="41913" y="575"/>
                </a:cubicBezTo>
                <a:cubicBezTo>
                  <a:pt x="41883" y="575"/>
                  <a:pt x="41854" y="575"/>
                  <a:pt x="41826" y="575"/>
                </a:cubicBezTo>
                <a:cubicBezTo>
                  <a:pt x="41816" y="532"/>
                  <a:pt x="41831" y="506"/>
                  <a:pt x="41883" y="509"/>
                </a:cubicBezTo>
                <a:cubicBezTo>
                  <a:pt x="41888" y="484"/>
                  <a:pt x="41877" y="470"/>
                  <a:pt x="41854" y="466"/>
                </a:cubicBezTo>
                <a:close/>
                <a:moveTo>
                  <a:pt x="29251" y="443"/>
                </a:moveTo>
                <a:cubicBezTo>
                  <a:pt x="29401" y="434"/>
                  <a:pt x="29513" y="452"/>
                  <a:pt x="29515" y="553"/>
                </a:cubicBezTo>
                <a:cubicBezTo>
                  <a:pt x="29446" y="571"/>
                  <a:pt x="29313" y="597"/>
                  <a:pt x="29251" y="553"/>
                </a:cubicBezTo>
                <a:cubicBezTo>
                  <a:pt x="29251" y="517"/>
                  <a:pt x="29251" y="480"/>
                  <a:pt x="29251" y="443"/>
                </a:cubicBezTo>
                <a:close/>
                <a:moveTo>
                  <a:pt x="26789" y="443"/>
                </a:moveTo>
                <a:cubicBezTo>
                  <a:pt x="26980" y="440"/>
                  <a:pt x="27168" y="438"/>
                  <a:pt x="27200" y="553"/>
                </a:cubicBezTo>
                <a:cubicBezTo>
                  <a:pt x="27084" y="617"/>
                  <a:pt x="26951" y="584"/>
                  <a:pt x="26789" y="575"/>
                </a:cubicBezTo>
                <a:cubicBezTo>
                  <a:pt x="26815" y="510"/>
                  <a:pt x="26815" y="508"/>
                  <a:pt x="26789" y="443"/>
                </a:cubicBezTo>
                <a:close/>
                <a:moveTo>
                  <a:pt x="45782" y="422"/>
                </a:moveTo>
                <a:cubicBezTo>
                  <a:pt x="45806" y="437"/>
                  <a:pt x="45862" y="455"/>
                  <a:pt x="45870" y="422"/>
                </a:cubicBezTo>
                <a:cubicBezTo>
                  <a:pt x="45999" y="452"/>
                  <a:pt x="45732" y="512"/>
                  <a:pt x="45782" y="422"/>
                </a:cubicBezTo>
                <a:close/>
                <a:moveTo>
                  <a:pt x="36666" y="422"/>
                </a:moveTo>
                <a:cubicBezTo>
                  <a:pt x="36663" y="484"/>
                  <a:pt x="36544" y="461"/>
                  <a:pt x="36462" y="466"/>
                </a:cubicBezTo>
                <a:cubicBezTo>
                  <a:pt x="36438" y="382"/>
                  <a:pt x="36600" y="437"/>
                  <a:pt x="36666" y="422"/>
                </a:cubicBezTo>
                <a:close/>
                <a:moveTo>
                  <a:pt x="11607" y="487"/>
                </a:moveTo>
                <a:cubicBezTo>
                  <a:pt x="11536" y="506"/>
                  <a:pt x="11417" y="521"/>
                  <a:pt x="11402" y="443"/>
                </a:cubicBezTo>
                <a:cubicBezTo>
                  <a:pt x="11429" y="457"/>
                  <a:pt x="11426" y="422"/>
                  <a:pt x="11431" y="422"/>
                </a:cubicBezTo>
                <a:cubicBezTo>
                  <a:pt x="11458" y="418"/>
                  <a:pt x="11459" y="443"/>
                  <a:pt x="11460" y="443"/>
                </a:cubicBezTo>
                <a:cubicBezTo>
                  <a:pt x="11536" y="436"/>
                  <a:pt x="11609" y="394"/>
                  <a:pt x="11607" y="487"/>
                </a:cubicBezTo>
                <a:close/>
                <a:moveTo>
                  <a:pt x="34878" y="400"/>
                </a:moveTo>
                <a:cubicBezTo>
                  <a:pt x="34990" y="427"/>
                  <a:pt x="35020" y="380"/>
                  <a:pt x="35113" y="422"/>
                </a:cubicBezTo>
                <a:cubicBezTo>
                  <a:pt x="35062" y="469"/>
                  <a:pt x="34895" y="484"/>
                  <a:pt x="34878" y="400"/>
                </a:cubicBezTo>
                <a:close/>
                <a:moveTo>
                  <a:pt x="33765" y="400"/>
                </a:moveTo>
                <a:cubicBezTo>
                  <a:pt x="33785" y="400"/>
                  <a:pt x="33804" y="400"/>
                  <a:pt x="33824" y="400"/>
                </a:cubicBezTo>
                <a:cubicBezTo>
                  <a:pt x="33824" y="414"/>
                  <a:pt x="33824" y="428"/>
                  <a:pt x="33824" y="443"/>
                </a:cubicBezTo>
                <a:cubicBezTo>
                  <a:pt x="33804" y="443"/>
                  <a:pt x="33785" y="443"/>
                  <a:pt x="33765" y="443"/>
                </a:cubicBezTo>
                <a:cubicBezTo>
                  <a:pt x="33765" y="428"/>
                  <a:pt x="33765" y="414"/>
                  <a:pt x="33765" y="400"/>
                </a:cubicBezTo>
                <a:close/>
                <a:moveTo>
                  <a:pt x="31010" y="443"/>
                </a:moveTo>
                <a:cubicBezTo>
                  <a:pt x="31010" y="520"/>
                  <a:pt x="30791" y="582"/>
                  <a:pt x="30629" y="553"/>
                </a:cubicBezTo>
                <a:cubicBezTo>
                  <a:pt x="30579" y="544"/>
                  <a:pt x="30563" y="490"/>
                  <a:pt x="30512" y="509"/>
                </a:cubicBezTo>
                <a:cubicBezTo>
                  <a:pt x="30497" y="379"/>
                  <a:pt x="30789" y="370"/>
                  <a:pt x="30893" y="422"/>
                </a:cubicBezTo>
                <a:cubicBezTo>
                  <a:pt x="30921" y="436"/>
                  <a:pt x="30957" y="448"/>
                  <a:pt x="31010" y="443"/>
                </a:cubicBezTo>
                <a:close/>
                <a:moveTo>
                  <a:pt x="54927" y="422"/>
                </a:moveTo>
                <a:cubicBezTo>
                  <a:pt x="54868" y="385"/>
                  <a:pt x="54890" y="424"/>
                  <a:pt x="54810" y="422"/>
                </a:cubicBezTo>
                <a:cubicBezTo>
                  <a:pt x="54764" y="355"/>
                  <a:pt x="54972" y="355"/>
                  <a:pt x="54927" y="422"/>
                </a:cubicBezTo>
                <a:close/>
                <a:moveTo>
                  <a:pt x="51849" y="377"/>
                </a:moveTo>
                <a:cubicBezTo>
                  <a:pt x="51884" y="380"/>
                  <a:pt x="51874" y="418"/>
                  <a:pt x="51879" y="443"/>
                </a:cubicBezTo>
                <a:cubicBezTo>
                  <a:pt x="51905" y="427"/>
                  <a:pt x="51945" y="419"/>
                  <a:pt x="51996" y="422"/>
                </a:cubicBezTo>
                <a:cubicBezTo>
                  <a:pt x="51968" y="460"/>
                  <a:pt x="51904" y="470"/>
                  <a:pt x="51820" y="466"/>
                </a:cubicBezTo>
                <a:cubicBezTo>
                  <a:pt x="51816" y="426"/>
                  <a:pt x="51856" y="419"/>
                  <a:pt x="51849" y="377"/>
                </a:cubicBezTo>
                <a:close/>
                <a:moveTo>
                  <a:pt x="46955" y="377"/>
                </a:moveTo>
                <a:cubicBezTo>
                  <a:pt x="47004" y="370"/>
                  <a:pt x="47010" y="394"/>
                  <a:pt x="47013" y="422"/>
                </a:cubicBezTo>
                <a:cubicBezTo>
                  <a:pt x="46988" y="418"/>
                  <a:pt x="46985" y="430"/>
                  <a:pt x="46984" y="443"/>
                </a:cubicBezTo>
                <a:cubicBezTo>
                  <a:pt x="46950" y="440"/>
                  <a:pt x="46959" y="403"/>
                  <a:pt x="46955" y="377"/>
                </a:cubicBezTo>
                <a:close/>
                <a:moveTo>
                  <a:pt x="33735" y="422"/>
                </a:moveTo>
                <a:cubicBezTo>
                  <a:pt x="33755" y="499"/>
                  <a:pt x="33662" y="452"/>
                  <a:pt x="33589" y="466"/>
                </a:cubicBezTo>
                <a:cubicBezTo>
                  <a:pt x="33575" y="468"/>
                  <a:pt x="33447" y="491"/>
                  <a:pt x="33384" y="443"/>
                </a:cubicBezTo>
                <a:cubicBezTo>
                  <a:pt x="33335" y="451"/>
                  <a:pt x="33329" y="426"/>
                  <a:pt x="33326" y="400"/>
                </a:cubicBezTo>
                <a:cubicBezTo>
                  <a:pt x="33367" y="350"/>
                  <a:pt x="33502" y="389"/>
                  <a:pt x="33589" y="400"/>
                </a:cubicBezTo>
                <a:cubicBezTo>
                  <a:pt x="33650" y="406"/>
                  <a:pt x="33712" y="374"/>
                  <a:pt x="33735" y="422"/>
                </a:cubicBezTo>
                <a:close/>
                <a:moveTo>
                  <a:pt x="42206" y="355"/>
                </a:moveTo>
                <a:cubicBezTo>
                  <a:pt x="42226" y="355"/>
                  <a:pt x="42245" y="355"/>
                  <a:pt x="42265" y="355"/>
                </a:cubicBezTo>
                <a:cubicBezTo>
                  <a:pt x="42270" y="418"/>
                  <a:pt x="42046" y="349"/>
                  <a:pt x="42206" y="355"/>
                </a:cubicBezTo>
                <a:close/>
                <a:moveTo>
                  <a:pt x="40272" y="422"/>
                </a:moveTo>
                <a:cubicBezTo>
                  <a:pt x="40147" y="412"/>
                  <a:pt x="39970" y="442"/>
                  <a:pt x="39891" y="400"/>
                </a:cubicBezTo>
                <a:cubicBezTo>
                  <a:pt x="39939" y="349"/>
                  <a:pt x="40070" y="350"/>
                  <a:pt x="40184" y="377"/>
                </a:cubicBezTo>
                <a:cubicBezTo>
                  <a:pt x="40234" y="389"/>
                  <a:pt x="40282" y="367"/>
                  <a:pt x="40272" y="422"/>
                </a:cubicBezTo>
                <a:close/>
                <a:moveTo>
                  <a:pt x="53754" y="333"/>
                </a:moveTo>
                <a:cubicBezTo>
                  <a:pt x="53769" y="341"/>
                  <a:pt x="53821" y="356"/>
                  <a:pt x="53812" y="377"/>
                </a:cubicBezTo>
                <a:cubicBezTo>
                  <a:pt x="53817" y="370"/>
                  <a:pt x="53681" y="446"/>
                  <a:pt x="53667" y="443"/>
                </a:cubicBezTo>
                <a:cubicBezTo>
                  <a:pt x="53646" y="438"/>
                  <a:pt x="53640" y="398"/>
                  <a:pt x="53637" y="377"/>
                </a:cubicBezTo>
                <a:cubicBezTo>
                  <a:pt x="53689" y="373"/>
                  <a:pt x="53785" y="400"/>
                  <a:pt x="53754" y="333"/>
                </a:cubicBezTo>
                <a:close/>
                <a:moveTo>
                  <a:pt x="48977" y="355"/>
                </a:moveTo>
                <a:cubicBezTo>
                  <a:pt x="48989" y="306"/>
                  <a:pt x="49121" y="346"/>
                  <a:pt x="49182" y="333"/>
                </a:cubicBezTo>
                <a:cubicBezTo>
                  <a:pt x="49170" y="383"/>
                  <a:pt x="49038" y="342"/>
                  <a:pt x="48977" y="355"/>
                </a:cubicBezTo>
                <a:close/>
                <a:moveTo>
                  <a:pt x="31976" y="466"/>
                </a:moveTo>
                <a:cubicBezTo>
                  <a:pt x="31885" y="467"/>
                  <a:pt x="31825" y="434"/>
                  <a:pt x="31772" y="422"/>
                </a:cubicBezTo>
                <a:cubicBezTo>
                  <a:pt x="31722" y="409"/>
                  <a:pt x="31655" y="419"/>
                  <a:pt x="31625" y="377"/>
                </a:cubicBezTo>
                <a:cubicBezTo>
                  <a:pt x="31647" y="265"/>
                  <a:pt x="31803" y="338"/>
                  <a:pt x="31919" y="333"/>
                </a:cubicBezTo>
                <a:cubicBezTo>
                  <a:pt x="31943" y="380"/>
                  <a:pt x="32040" y="419"/>
                  <a:pt x="31976" y="466"/>
                </a:cubicBezTo>
                <a:close/>
                <a:moveTo>
                  <a:pt x="49328" y="289"/>
                </a:moveTo>
                <a:cubicBezTo>
                  <a:pt x="49434" y="349"/>
                  <a:pt x="49263" y="431"/>
                  <a:pt x="49328" y="289"/>
                </a:cubicBezTo>
                <a:close/>
                <a:moveTo>
                  <a:pt x="45371" y="289"/>
                </a:moveTo>
                <a:cubicBezTo>
                  <a:pt x="45346" y="272"/>
                  <a:pt x="45305" y="265"/>
                  <a:pt x="45254" y="267"/>
                </a:cubicBezTo>
                <a:cubicBezTo>
                  <a:pt x="45260" y="203"/>
                  <a:pt x="45394" y="214"/>
                  <a:pt x="45371" y="289"/>
                </a:cubicBezTo>
                <a:close/>
                <a:moveTo>
                  <a:pt x="43379" y="466"/>
                </a:moveTo>
                <a:cubicBezTo>
                  <a:pt x="43365" y="522"/>
                  <a:pt x="43310" y="502"/>
                  <a:pt x="43262" y="509"/>
                </a:cubicBezTo>
                <a:cubicBezTo>
                  <a:pt x="43252" y="510"/>
                  <a:pt x="43234" y="540"/>
                  <a:pt x="43203" y="532"/>
                </a:cubicBezTo>
                <a:cubicBezTo>
                  <a:pt x="43191" y="528"/>
                  <a:pt x="43206" y="506"/>
                  <a:pt x="43174" y="509"/>
                </a:cubicBezTo>
                <a:cubicBezTo>
                  <a:pt x="43133" y="514"/>
                  <a:pt x="43093" y="529"/>
                  <a:pt x="42998" y="532"/>
                </a:cubicBezTo>
                <a:cubicBezTo>
                  <a:pt x="42937" y="533"/>
                  <a:pt x="42894" y="530"/>
                  <a:pt x="42822" y="532"/>
                </a:cubicBezTo>
                <a:cubicBezTo>
                  <a:pt x="42842" y="514"/>
                  <a:pt x="42867" y="472"/>
                  <a:pt x="42822" y="466"/>
                </a:cubicBezTo>
                <a:cubicBezTo>
                  <a:pt x="42797" y="403"/>
                  <a:pt x="42863" y="409"/>
                  <a:pt x="42851" y="355"/>
                </a:cubicBezTo>
                <a:cubicBezTo>
                  <a:pt x="42943" y="362"/>
                  <a:pt x="42777" y="292"/>
                  <a:pt x="42881" y="289"/>
                </a:cubicBezTo>
                <a:cubicBezTo>
                  <a:pt x="42876" y="263"/>
                  <a:pt x="42887" y="250"/>
                  <a:pt x="42910" y="245"/>
                </a:cubicBezTo>
                <a:cubicBezTo>
                  <a:pt x="42965" y="206"/>
                  <a:pt x="43104" y="229"/>
                  <a:pt x="43203" y="223"/>
                </a:cubicBezTo>
                <a:cubicBezTo>
                  <a:pt x="43204" y="245"/>
                  <a:pt x="43239" y="240"/>
                  <a:pt x="43262" y="245"/>
                </a:cubicBezTo>
                <a:cubicBezTo>
                  <a:pt x="43239" y="289"/>
                  <a:pt x="43312" y="294"/>
                  <a:pt x="43319" y="311"/>
                </a:cubicBezTo>
                <a:cubicBezTo>
                  <a:pt x="43343" y="358"/>
                  <a:pt x="43296" y="449"/>
                  <a:pt x="43379" y="466"/>
                </a:cubicBezTo>
                <a:close/>
                <a:moveTo>
                  <a:pt x="55777" y="223"/>
                </a:moveTo>
                <a:cubicBezTo>
                  <a:pt x="55764" y="265"/>
                  <a:pt x="55714" y="278"/>
                  <a:pt x="55718" y="333"/>
                </a:cubicBezTo>
                <a:cubicBezTo>
                  <a:pt x="55651" y="303"/>
                  <a:pt x="55608" y="390"/>
                  <a:pt x="55600" y="333"/>
                </a:cubicBezTo>
                <a:cubicBezTo>
                  <a:pt x="55542" y="334"/>
                  <a:pt x="55565" y="394"/>
                  <a:pt x="55484" y="377"/>
                </a:cubicBezTo>
                <a:cubicBezTo>
                  <a:pt x="55484" y="406"/>
                  <a:pt x="55484" y="436"/>
                  <a:pt x="55484" y="466"/>
                </a:cubicBezTo>
                <a:cubicBezTo>
                  <a:pt x="55397" y="385"/>
                  <a:pt x="55382" y="469"/>
                  <a:pt x="55337" y="532"/>
                </a:cubicBezTo>
                <a:cubicBezTo>
                  <a:pt x="55329" y="596"/>
                  <a:pt x="55403" y="599"/>
                  <a:pt x="55396" y="663"/>
                </a:cubicBezTo>
                <a:cubicBezTo>
                  <a:pt x="55343" y="660"/>
                  <a:pt x="55334" y="690"/>
                  <a:pt x="55278" y="686"/>
                </a:cubicBezTo>
                <a:cubicBezTo>
                  <a:pt x="55255" y="659"/>
                  <a:pt x="55307" y="647"/>
                  <a:pt x="55307" y="641"/>
                </a:cubicBezTo>
                <a:cubicBezTo>
                  <a:pt x="55309" y="623"/>
                  <a:pt x="55249" y="600"/>
                  <a:pt x="55249" y="597"/>
                </a:cubicBezTo>
                <a:cubicBezTo>
                  <a:pt x="55251" y="572"/>
                  <a:pt x="55296" y="557"/>
                  <a:pt x="55307" y="532"/>
                </a:cubicBezTo>
                <a:cubicBezTo>
                  <a:pt x="55330" y="485"/>
                  <a:pt x="55302" y="461"/>
                  <a:pt x="55337" y="422"/>
                </a:cubicBezTo>
                <a:cubicBezTo>
                  <a:pt x="55344" y="413"/>
                  <a:pt x="55357" y="361"/>
                  <a:pt x="55367" y="355"/>
                </a:cubicBezTo>
                <a:cubicBezTo>
                  <a:pt x="55389" y="341"/>
                  <a:pt x="55401" y="323"/>
                  <a:pt x="55396" y="289"/>
                </a:cubicBezTo>
                <a:cubicBezTo>
                  <a:pt x="55425" y="304"/>
                  <a:pt x="55425" y="340"/>
                  <a:pt x="55484" y="333"/>
                </a:cubicBezTo>
                <a:cubicBezTo>
                  <a:pt x="55608" y="296"/>
                  <a:pt x="55437" y="274"/>
                  <a:pt x="55514" y="201"/>
                </a:cubicBezTo>
                <a:cubicBezTo>
                  <a:pt x="55541" y="188"/>
                  <a:pt x="55536" y="222"/>
                  <a:pt x="55542" y="223"/>
                </a:cubicBezTo>
                <a:cubicBezTo>
                  <a:pt x="55563" y="227"/>
                  <a:pt x="55614" y="167"/>
                  <a:pt x="55630" y="179"/>
                </a:cubicBezTo>
                <a:cubicBezTo>
                  <a:pt x="55632" y="181"/>
                  <a:pt x="55627" y="200"/>
                  <a:pt x="55630" y="201"/>
                </a:cubicBezTo>
                <a:cubicBezTo>
                  <a:pt x="55666" y="209"/>
                  <a:pt x="55735" y="190"/>
                  <a:pt x="55777" y="223"/>
                </a:cubicBezTo>
                <a:close/>
                <a:moveTo>
                  <a:pt x="55162" y="201"/>
                </a:moveTo>
                <a:cubicBezTo>
                  <a:pt x="55151" y="162"/>
                  <a:pt x="55325" y="161"/>
                  <a:pt x="55278" y="223"/>
                </a:cubicBezTo>
                <a:cubicBezTo>
                  <a:pt x="55217" y="232"/>
                  <a:pt x="55201" y="208"/>
                  <a:pt x="55162" y="201"/>
                </a:cubicBezTo>
                <a:close/>
                <a:moveTo>
                  <a:pt x="54311" y="179"/>
                </a:moveTo>
                <a:cubicBezTo>
                  <a:pt x="54363" y="184"/>
                  <a:pt x="54378" y="217"/>
                  <a:pt x="54369" y="267"/>
                </a:cubicBezTo>
                <a:cubicBezTo>
                  <a:pt x="54332" y="253"/>
                  <a:pt x="54315" y="220"/>
                  <a:pt x="54311" y="179"/>
                </a:cubicBezTo>
                <a:close/>
                <a:moveTo>
                  <a:pt x="55015" y="245"/>
                </a:moveTo>
                <a:cubicBezTo>
                  <a:pt x="55057" y="213"/>
                  <a:pt x="55037" y="175"/>
                  <a:pt x="54956" y="179"/>
                </a:cubicBezTo>
                <a:cubicBezTo>
                  <a:pt x="54968" y="62"/>
                  <a:pt x="55173" y="244"/>
                  <a:pt x="55015" y="245"/>
                </a:cubicBezTo>
                <a:close/>
                <a:moveTo>
                  <a:pt x="46251" y="91"/>
                </a:moveTo>
                <a:cubicBezTo>
                  <a:pt x="46329" y="91"/>
                  <a:pt x="46408" y="91"/>
                  <a:pt x="46486" y="91"/>
                </a:cubicBezTo>
                <a:cubicBezTo>
                  <a:pt x="46525" y="119"/>
                  <a:pt x="46515" y="187"/>
                  <a:pt x="46515" y="245"/>
                </a:cubicBezTo>
                <a:cubicBezTo>
                  <a:pt x="46398" y="226"/>
                  <a:pt x="46298" y="278"/>
                  <a:pt x="46251" y="245"/>
                </a:cubicBezTo>
                <a:cubicBezTo>
                  <a:pt x="46292" y="175"/>
                  <a:pt x="46258" y="172"/>
                  <a:pt x="46251" y="91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7">
            <a:extLst>
              <a:ext uri="{FF2B5EF4-FFF2-40B4-BE49-F238E27FC236}">
                <a16:creationId xmlns:a16="http://schemas.microsoft.com/office/drawing/2014/main" id="{81B66507-4107-DD8B-BDEB-35F1DDB45175}"/>
              </a:ext>
            </a:extLst>
          </p:cNvPr>
          <p:cNvSpPr>
            <a:spLocks noEditPoints="1"/>
          </p:cNvSpPr>
          <p:nvPr/>
        </p:nvSpPr>
        <p:spPr bwMode="auto">
          <a:xfrm rot="20227314">
            <a:off x="1697103" y="3996307"/>
            <a:ext cx="2670552" cy="765175"/>
          </a:xfrm>
          <a:custGeom>
            <a:avLst/>
            <a:gdLst/>
            <a:ahLst/>
            <a:cxnLst>
              <a:cxn ang="0">
                <a:pos x="36651" y="8750"/>
              </a:cxn>
              <a:cxn ang="0">
                <a:pos x="57226" y="7782"/>
              </a:cxn>
              <a:cxn ang="0">
                <a:pos x="36680" y="1332"/>
              </a:cxn>
              <a:cxn ang="0">
                <a:pos x="33925" y="1133"/>
              </a:cxn>
              <a:cxn ang="0">
                <a:pos x="33192" y="1178"/>
              </a:cxn>
              <a:cxn ang="0">
                <a:pos x="29235" y="8464"/>
              </a:cxn>
              <a:cxn ang="0">
                <a:pos x="49108" y="8089"/>
              </a:cxn>
              <a:cxn ang="0">
                <a:pos x="39905" y="8067"/>
              </a:cxn>
              <a:cxn ang="0">
                <a:pos x="51717" y="6417"/>
              </a:cxn>
              <a:cxn ang="0">
                <a:pos x="46059" y="6241"/>
              </a:cxn>
              <a:cxn ang="0">
                <a:pos x="46294" y="6130"/>
              </a:cxn>
              <a:cxn ang="0">
                <a:pos x="53768" y="5228"/>
              </a:cxn>
              <a:cxn ang="0">
                <a:pos x="41077" y="4633"/>
              </a:cxn>
              <a:cxn ang="0">
                <a:pos x="35127" y="4501"/>
              </a:cxn>
              <a:cxn ang="0">
                <a:pos x="53182" y="3753"/>
              </a:cxn>
              <a:cxn ang="0">
                <a:pos x="42279" y="3555"/>
              </a:cxn>
              <a:cxn ang="0">
                <a:pos x="37677" y="3468"/>
              </a:cxn>
              <a:cxn ang="0">
                <a:pos x="30555" y="3159"/>
              </a:cxn>
              <a:cxn ang="0">
                <a:pos x="45854" y="2411"/>
              </a:cxn>
              <a:cxn ang="0">
                <a:pos x="35420" y="2190"/>
              </a:cxn>
              <a:cxn ang="0">
                <a:pos x="42102" y="2124"/>
              </a:cxn>
              <a:cxn ang="0">
                <a:pos x="38615" y="1904"/>
              </a:cxn>
              <a:cxn ang="0">
                <a:pos x="32841" y="1860"/>
              </a:cxn>
              <a:cxn ang="0">
                <a:pos x="17570" y="1772"/>
              </a:cxn>
              <a:cxn ang="0">
                <a:pos x="30203" y="1750"/>
              </a:cxn>
              <a:cxn ang="0">
                <a:pos x="28678" y="1794"/>
              </a:cxn>
              <a:cxn ang="0">
                <a:pos x="25015" y="1596"/>
              </a:cxn>
              <a:cxn ang="0">
                <a:pos x="51717" y="1573"/>
              </a:cxn>
              <a:cxn ang="0">
                <a:pos x="25161" y="1354"/>
              </a:cxn>
              <a:cxn ang="0">
                <a:pos x="27506" y="1310"/>
              </a:cxn>
              <a:cxn ang="0">
                <a:pos x="8689" y="1001"/>
              </a:cxn>
              <a:cxn ang="0">
                <a:pos x="56054" y="8661"/>
              </a:cxn>
              <a:cxn ang="0">
                <a:pos x="8279" y="628"/>
              </a:cxn>
              <a:cxn ang="0">
                <a:pos x="27975" y="869"/>
              </a:cxn>
              <a:cxn ang="0">
                <a:pos x="31023" y="1023"/>
              </a:cxn>
              <a:cxn ang="0">
                <a:pos x="37179" y="1266"/>
              </a:cxn>
              <a:cxn ang="0">
                <a:pos x="42982" y="1816"/>
              </a:cxn>
              <a:cxn ang="0">
                <a:pos x="46176" y="1332"/>
              </a:cxn>
              <a:cxn ang="0">
                <a:pos x="56260" y="980"/>
              </a:cxn>
              <a:cxn ang="0">
                <a:pos x="45210" y="1794"/>
              </a:cxn>
              <a:cxn ang="0">
                <a:pos x="53270" y="1816"/>
              </a:cxn>
              <a:cxn ang="0">
                <a:pos x="40696" y="2366"/>
              </a:cxn>
              <a:cxn ang="0">
                <a:pos x="9100" y="2146"/>
              </a:cxn>
              <a:cxn ang="0">
                <a:pos x="23842" y="3027"/>
              </a:cxn>
              <a:cxn ang="0">
                <a:pos x="36914" y="3093"/>
              </a:cxn>
              <a:cxn ang="0">
                <a:pos x="48755" y="3181"/>
              </a:cxn>
              <a:cxn ang="0">
                <a:pos x="53622" y="3929"/>
              </a:cxn>
              <a:cxn ang="0">
                <a:pos x="20707" y="3819"/>
              </a:cxn>
              <a:cxn ang="0">
                <a:pos x="33281" y="4172"/>
              </a:cxn>
              <a:cxn ang="0">
                <a:pos x="56172" y="4567"/>
              </a:cxn>
              <a:cxn ang="0">
                <a:pos x="53152" y="8155"/>
              </a:cxn>
              <a:cxn ang="0">
                <a:pos x="51013" y="8486"/>
              </a:cxn>
              <a:cxn ang="0">
                <a:pos x="42630" y="8067"/>
              </a:cxn>
              <a:cxn ang="0">
                <a:pos x="39113" y="8816"/>
              </a:cxn>
              <a:cxn ang="0">
                <a:pos x="28414" y="8618"/>
              </a:cxn>
              <a:cxn ang="0">
                <a:pos x="13672" y="8178"/>
              </a:cxn>
              <a:cxn ang="0">
                <a:pos x="56200" y="8860"/>
              </a:cxn>
              <a:cxn ang="0">
                <a:pos x="29734" y="8794"/>
              </a:cxn>
              <a:cxn ang="0">
                <a:pos x="56962" y="7671"/>
              </a:cxn>
              <a:cxn ang="0">
                <a:pos x="39611" y="2895"/>
              </a:cxn>
              <a:cxn ang="0">
                <a:pos x="42132" y="1662"/>
              </a:cxn>
              <a:cxn ang="0">
                <a:pos x="35449" y="1112"/>
              </a:cxn>
              <a:cxn ang="0">
                <a:pos x="52625" y="869"/>
              </a:cxn>
            </a:cxnLst>
            <a:rect l="0" t="0" r="r" b="b"/>
            <a:pathLst>
              <a:path w="57930" h="9543">
                <a:moveTo>
                  <a:pt x="42835" y="539"/>
                </a:moveTo>
                <a:cubicBezTo>
                  <a:pt x="42826" y="569"/>
                  <a:pt x="42762" y="557"/>
                  <a:pt x="42718" y="561"/>
                </a:cubicBezTo>
                <a:cubicBezTo>
                  <a:pt x="42726" y="511"/>
                  <a:pt x="42796" y="511"/>
                  <a:pt x="42835" y="539"/>
                </a:cubicBezTo>
                <a:close/>
                <a:moveTo>
                  <a:pt x="56287" y="6857"/>
                </a:moveTo>
                <a:cubicBezTo>
                  <a:pt x="56326" y="6889"/>
                  <a:pt x="56339" y="6929"/>
                  <a:pt x="56377" y="6923"/>
                </a:cubicBezTo>
                <a:cubicBezTo>
                  <a:pt x="56383" y="6922"/>
                  <a:pt x="56423" y="6885"/>
                  <a:pt x="56405" y="6878"/>
                </a:cubicBezTo>
                <a:cubicBezTo>
                  <a:pt x="56445" y="6893"/>
                  <a:pt x="56423" y="6977"/>
                  <a:pt x="56523" y="6945"/>
                </a:cubicBezTo>
                <a:cubicBezTo>
                  <a:pt x="56549" y="7016"/>
                  <a:pt x="56447" y="6991"/>
                  <a:pt x="56435" y="7033"/>
                </a:cubicBezTo>
                <a:cubicBezTo>
                  <a:pt x="56362" y="6983"/>
                  <a:pt x="56220" y="6951"/>
                  <a:pt x="56287" y="6857"/>
                </a:cubicBezTo>
                <a:close/>
                <a:moveTo>
                  <a:pt x="36533" y="1068"/>
                </a:moveTo>
                <a:cubicBezTo>
                  <a:pt x="36593" y="1023"/>
                  <a:pt x="36683" y="1067"/>
                  <a:pt x="36768" y="1068"/>
                </a:cubicBezTo>
                <a:cubicBezTo>
                  <a:pt x="36838" y="1068"/>
                  <a:pt x="36836" y="1037"/>
                  <a:pt x="36944" y="1046"/>
                </a:cubicBezTo>
                <a:cubicBezTo>
                  <a:pt x="36942" y="1046"/>
                  <a:pt x="37235" y="1113"/>
                  <a:pt x="37296" y="1068"/>
                </a:cubicBezTo>
                <a:cubicBezTo>
                  <a:pt x="37335" y="1038"/>
                  <a:pt x="37318" y="1071"/>
                  <a:pt x="37412" y="1089"/>
                </a:cubicBezTo>
                <a:cubicBezTo>
                  <a:pt x="37402" y="1088"/>
                  <a:pt x="37429" y="1055"/>
                  <a:pt x="37442" y="1068"/>
                </a:cubicBezTo>
                <a:cubicBezTo>
                  <a:pt x="37456" y="1080"/>
                  <a:pt x="37468" y="1091"/>
                  <a:pt x="37501" y="1089"/>
                </a:cubicBezTo>
                <a:cubicBezTo>
                  <a:pt x="37414" y="1165"/>
                  <a:pt x="37313" y="1094"/>
                  <a:pt x="37149" y="1112"/>
                </a:cubicBezTo>
                <a:cubicBezTo>
                  <a:pt x="37106" y="1121"/>
                  <a:pt x="37161" y="1140"/>
                  <a:pt x="37149" y="1178"/>
                </a:cubicBezTo>
                <a:cubicBezTo>
                  <a:pt x="37026" y="1182"/>
                  <a:pt x="37011" y="1142"/>
                  <a:pt x="36914" y="1178"/>
                </a:cubicBezTo>
                <a:cubicBezTo>
                  <a:pt x="36935" y="1160"/>
                  <a:pt x="36960" y="1118"/>
                  <a:pt x="36914" y="1112"/>
                </a:cubicBezTo>
                <a:cubicBezTo>
                  <a:pt x="36783" y="1110"/>
                  <a:pt x="36957" y="1144"/>
                  <a:pt x="36827" y="1155"/>
                </a:cubicBezTo>
                <a:cubicBezTo>
                  <a:pt x="36771" y="1161"/>
                  <a:pt x="36683" y="1152"/>
                  <a:pt x="36593" y="1155"/>
                </a:cubicBezTo>
                <a:cubicBezTo>
                  <a:pt x="36586" y="1116"/>
                  <a:pt x="36621" y="1046"/>
                  <a:pt x="36533" y="1068"/>
                </a:cubicBezTo>
                <a:close/>
                <a:moveTo>
                  <a:pt x="42425" y="9388"/>
                </a:moveTo>
                <a:cubicBezTo>
                  <a:pt x="42434" y="9358"/>
                  <a:pt x="42499" y="9370"/>
                  <a:pt x="42542" y="9367"/>
                </a:cubicBezTo>
                <a:cubicBezTo>
                  <a:pt x="42520" y="9381"/>
                  <a:pt x="42466" y="9498"/>
                  <a:pt x="42572" y="9477"/>
                </a:cubicBezTo>
                <a:cubicBezTo>
                  <a:pt x="42525" y="9514"/>
                  <a:pt x="42440" y="9525"/>
                  <a:pt x="42337" y="9520"/>
                </a:cubicBezTo>
                <a:cubicBezTo>
                  <a:pt x="42303" y="9444"/>
                  <a:pt x="42584" y="9417"/>
                  <a:pt x="42425" y="9388"/>
                </a:cubicBezTo>
                <a:close/>
                <a:moveTo>
                  <a:pt x="52273" y="8838"/>
                </a:moveTo>
                <a:cubicBezTo>
                  <a:pt x="52272" y="8859"/>
                  <a:pt x="52237" y="8855"/>
                  <a:pt x="52215" y="8860"/>
                </a:cubicBezTo>
                <a:cubicBezTo>
                  <a:pt x="52168" y="8891"/>
                  <a:pt x="52143" y="8938"/>
                  <a:pt x="52039" y="8927"/>
                </a:cubicBezTo>
                <a:cubicBezTo>
                  <a:pt x="52042" y="8886"/>
                  <a:pt x="52088" y="8898"/>
                  <a:pt x="52126" y="8882"/>
                </a:cubicBezTo>
                <a:cubicBezTo>
                  <a:pt x="52170" y="8865"/>
                  <a:pt x="52204" y="8822"/>
                  <a:pt x="52273" y="8838"/>
                </a:cubicBezTo>
                <a:close/>
                <a:moveTo>
                  <a:pt x="36328" y="8816"/>
                </a:moveTo>
                <a:cubicBezTo>
                  <a:pt x="36257" y="8772"/>
                  <a:pt x="36489" y="8809"/>
                  <a:pt x="36416" y="8904"/>
                </a:cubicBezTo>
                <a:cubicBezTo>
                  <a:pt x="36335" y="8913"/>
                  <a:pt x="36389" y="8822"/>
                  <a:pt x="36328" y="8816"/>
                </a:cubicBezTo>
                <a:close/>
                <a:moveTo>
                  <a:pt x="52507" y="8794"/>
                </a:moveTo>
                <a:cubicBezTo>
                  <a:pt x="52537" y="8726"/>
                  <a:pt x="52556" y="8841"/>
                  <a:pt x="52595" y="8838"/>
                </a:cubicBezTo>
                <a:cubicBezTo>
                  <a:pt x="52546" y="8922"/>
                  <a:pt x="52547" y="8790"/>
                  <a:pt x="52507" y="8794"/>
                </a:cubicBezTo>
                <a:close/>
                <a:moveTo>
                  <a:pt x="42132" y="8838"/>
                </a:moveTo>
                <a:cubicBezTo>
                  <a:pt x="42148" y="8799"/>
                  <a:pt x="42244" y="8883"/>
                  <a:pt x="42308" y="8882"/>
                </a:cubicBezTo>
                <a:cubicBezTo>
                  <a:pt x="42303" y="8927"/>
                  <a:pt x="42247" y="8882"/>
                  <a:pt x="42249" y="8882"/>
                </a:cubicBezTo>
                <a:cubicBezTo>
                  <a:pt x="42179" y="8886"/>
                  <a:pt x="42160" y="8922"/>
                  <a:pt x="42102" y="8927"/>
                </a:cubicBezTo>
                <a:cubicBezTo>
                  <a:pt x="42038" y="8930"/>
                  <a:pt x="41944" y="8934"/>
                  <a:pt x="41868" y="8927"/>
                </a:cubicBezTo>
                <a:cubicBezTo>
                  <a:pt x="41806" y="8919"/>
                  <a:pt x="41699" y="8885"/>
                  <a:pt x="41604" y="8927"/>
                </a:cubicBezTo>
                <a:cubicBezTo>
                  <a:pt x="41631" y="8855"/>
                  <a:pt x="41509" y="8895"/>
                  <a:pt x="41487" y="8860"/>
                </a:cubicBezTo>
                <a:cubicBezTo>
                  <a:pt x="41567" y="8806"/>
                  <a:pt x="41650" y="8862"/>
                  <a:pt x="41722" y="8816"/>
                </a:cubicBezTo>
                <a:cubicBezTo>
                  <a:pt x="41739" y="8805"/>
                  <a:pt x="41749" y="8819"/>
                  <a:pt x="41750" y="8794"/>
                </a:cubicBezTo>
                <a:cubicBezTo>
                  <a:pt x="41754" y="8741"/>
                  <a:pt x="41787" y="8817"/>
                  <a:pt x="41780" y="8816"/>
                </a:cubicBezTo>
                <a:cubicBezTo>
                  <a:pt x="41826" y="8826"/>
                  <a:pt x="41907" y="8733"/>
                  <a:pt x="41986" y="8772"/>
                </a:cubicBezTo>
                <a:cubicBezTo>
                  <a:pt x="41892" y="8853"/>
                  <a:pt x="42022" y="8907"/>
                  <a:pt x="42161" y="8882"/>
                </a:cubicBezTo>
                <a:cubicBezTo>
                  <a:pt x="42166" y="8856"/>
                  <a:pt x="42155" y="8843"/>
                  <a:pt x="42132" y="8838"/>
                </a:cubicBezTo>
                <a:close/>
                <a:moveTo>
                  <a:pt x="33163" y="8794"/>
                </a:moveTo>
                <a:cubicBezTo>
                  <a:pt x="33169" y="8769"/>
                  <a:pt x="33192" y="8781"/>
                  <a:pt x="33192" y="8794"/>
                </a:cubicBezTo>
                <a:cubicBezTo>
                  <a:pt x="33167" y="8790"/>
                  <a:pt x="33165" y="8802"/>
                  <a:pt x="33163" y="8816"/>
                </a:cubicBezTo>
                <a:cubicBezTo>
                  <a:pt x="33026" y="8831"/>
                  <a:pt x="33026" y="8778"/>
                  <a:pt x="33163" y="8794"/>
                </a:cubicBezTo>
                <a:close/>
                <a:moveTo>
                  <a:pt x="42894" y="8750"/>
                </a:moveTo>
                <a:cubicBezTo>
                  <a:pt x="42975" y="8759"/>
                  <a:pt x="42896" y="8819"/>
                  <a:pt x="42835" y="8794"/>
                </a:cubicBezTo>
                <a:cubicBezTo>
                  <a:pt x="42835" y="8838"/>
                  <a:pt x="42835" y="8882"/>
                  <a:pt x="42835" y="8927"/>
                </a:cubicBezTo>
                <a:cubicBezTo>
                  <a:pt x="42757" y="8925"/>
                  <a:pt x="42668" y="8934"/>
                  <a:pt x="42630" y="8904"/>
                </a:cubicBezTo>
                <a:cubicBezTo>
                  <a:pt x="42642" y="8829"/>
                  <a:pt x="42709" y="8876"/>
                  <a:pt x="42659" y="8794"/>
                </a:cubicBezTo>
                <a:cubicBezTo>
                  <a:pt x="42770" y="8843"/>
                  <a:pt x="42802" y="8690"/>
                  <a:pt x="42806" y="8794"/>
                </a:cubicBezTo>
                <a:cubicBezTo>
                  <a:pt x="42830" y="8775"/>
                  <a:pt x="42886" y="8781"/>
                  <a:pt x="42894" y="8750"/>
                </a:cubicBezTo>
                <a:close/>
                <a:moveTo>
                  <a:pt x="37589" y="8772"/>
                </a:moveTo>
                <a:cubicBezTo>
                  <a:pt x="37532" y="8769"/>
                  <a:pt x="37602" y="8738"/>
                  <a:pt x="37618" y="8750"/>
                </a:cubicBezTo>
                <a:cubicBezTo>
                  <a:pt x="37620" y="8751"/>
                  <a:pt x="37617" y="8772"/>
                  <a:pt x="37618" y="8772"/>
                </a:cubicBezTo>
                <a:cubicBezTo>
                  <a:pt x="37648" y="8775"/>
                  <a:pt x="37710" y="8762"/>
                  <a:pt x="37735" y="8772"/>
                </a:cubicBezTo>
                <a:cubicBezTo>
                  <a:pt x="37856" y="8822"/>
                  <a:pt x="37663" y="8767"/>
                  <a:pt x="37648" y="8794"/>
                </a:cubicBezTo>
                <a:cubicBezTo>
                  <a:pt x="37617" y="8846"/>
                  <a:pt x="37817" y="8823"/>
                  <a:pt x="37735" y="8882"/>
                </a:cubicBezTo>
                <a:cubicBezTo>
                  <a:pt x="37686" y="8882"/>
                  <a:pt x="37638" y="8882"/>
                  <a:pt x="37589" y="8882"/>
                </a:cubicBezTo>
                <a:cubicBezTo>
                  <a:pt x="37606" y="8868"/>
                  <a:pt x="37658" y="8778"/>
                  <a:pt x="37589" y="8772"/>
                </a:cubicBezTo>
                <a:close/>
                <a:moveTo>
                  <a:pt x="33427" y="8816"/>
                </a:moveTo>
                <a:cubicBezTo>
                  <a:pt x="33437" y="8787"/>
                  <a:pt x="33479" y="8781"/>
                  <a:pt x="33486" y="8750"/>
                </a:cubicBezTo>
                <a:cubicBezTo>
                  <a:pt x="33518" y="8755"/>
                  <a:pt x="33506" y="8793"/>
                  <a:pt x="33544" y="8794"/>
                </a:cubicBezTo>
                <a:cubicBezTo>
                  <a:pt x="33543" y="8816"/>
                  <a:pt x="33508" y="8811"/>
                  <a:pt x="33486" y="8816"/>
                </a:cubicBezTo>
                <a:cubicBezTo>
                  <a:pt x="33474" y="8868"/>
                  <a:pt x="33619" y="8804"/>
                  <a:pt x="33574" y="8882"/>
                </a:cubicBezTo>
                <a:cubicBezTo>
                  <a:pt x="33482" y="8892"/>
                  <a:pt x="33496" y="8823"/>
                  <a:pt x="33427" y="8816"/>
                </a:cubicBezTo>
                <a:close/>
                <a:moveTo>
                  <a:pt x="53005" y="8728"/>
                </a:moveTo>
                <a:cubicBezTo>
                  <a:pt x="52987" y="8747"/>
                  <a:pt x="52869" y="8796"/>
                  <a:pt x="52860" y="8750"/>
                </a:cubicBezTo>
                <a:cubicBezTo>
                  <a:pt x="52786" y="8768"/>
                  <a:pt x="52744" y="8810"/>
                  <a:pt x="52655" y="8816"/>
                </a:cubicBezTo>
                <a:cubicBezTo>
                  <a:pt x="52689" y="8684"/>
                  <a:pt x="52824" y="8757"/>
                  <a:pt x="53005" y="8728"/>
                </a:cubicBezTo>
                <a:close/>
                <a:moveTo>
                  <a:pt x="41106" y="8728"/>
                </a:moveTo>
                <a:cubicBezTo>
                  <a:pt x="41087" y="8750"/>
                  <a:pt x="41038" y="8750"/>
                  <a:pt x="41047" y="8794"/>
                </a:cubicBezTo>
                <a:cubicBezTo>
                  <a:pt x="40974" y="8784"/>
                  <a:pt x="41045" y="8709"/>
                  <a:pt x="41106" y="8728"/>
                </a:cubicBezTo>
                <a:close/>
                <a:moveTo>
                  <a:pt x="38087" y="8728"/>
                </a:moveTo>
                <a:cubicBezTo>
                  <a:pt x="38141" y="8745"/>
                  <a:pt x="38069" y="8751"/>
                  <a:pt x="38029" y="8750"/>
                </a:cubicBezTo>
                <a:cubicBezTo>
                  <a:pt x="38024" y="8789"/>
                  <a:pt x="38064" y="8796"/>
                  <a:pt x="38058" y="8838"/>
                </a:cubicBezTo>
                <a:cubicBezTo>
                  <a:pt x="38015" y="8819"/>
                  <a:pt x="37965" y="8805"/>
                  <a:pt x="37969" y="8750"/>
                </a:cubicBezTo>
                <a:cubicBezTo>
                  <a:pt x="38023" y="8753"/>
                  <a:pt x="38032" y="8723"/>
                  <a:pt x="38087" y="8728"/>
                </a:cubicBezTo>
                <a:close/>
                <a:moveTo>
                  <a:pt x="55409" y="8728"/>
                </a:moveTo>
                <a:cubicBezTo>
                  <a:pt x="55417" y="8724"/>
                  <a:pt x="55442" y="8694"/>
                  <a:pt x="55468" y="8706"/>
                </a:cubicBezTo>
                <a:cubicBezTo>
                  <a:pt x="55551" y="8741"/>
                  <a:pt x="55424" y="8705"/>
                  <a:pt x="55409" y="8750"/>
                </a:cubicBezTo>
                <a:cubicBezTo>
                  <a:pt x="55396" y="8790"/>
                  <a:pt x="55402" y="8792"/>
                  <a:pt x="55379" y="8772"/>
                </a:cubicBezTo>
                <a:cubicBezTo>
                  <a:pt x="55383" y="8775"/>
                  <a:pt x="55324" y="8733"/>
                  <a:pt x="55322" y="8750"/>
                </a:cubicBezTo>
                <a:cubicBezTo>
                  <a:pt x="55328" y="8715"/>
                  <a:pt x="55379" y="8744"/>
                  <a:pt x="55409" y="8728"/>
                </a:cubicBezTo>
                <a:close/>
                <a:moveTo>
                  <a:pt x="50807" y="8706"/>
                </a:moveTo>
                <a:cubicBezTo>
                  <a:pt x="50793" y="8676"/>
                  <a:pt x="50953" y="8696"/>
                  <a:pt x="50925" y="8750"/>
                </a:cubicBezTo>
                <a:cubicBezTo>
                  <a:pt x="50832" y="8775"/>
                  <a:pt x="50853" y="8715"/>
                  <a:pt x="50807" y="8706"/>
                </a:cubicBezTo>
                <a:close/>
                <a:moveTo>
                  <a:pt x="45180" y="8750"/>
                </a:moveTo>
                <a:cubicBezTo>
                  <a:pt x="45171" y="8714"/>
                  <a:pt x="45208" y="8712"/>
                  <a:pt x="45210" y="8684"/>
                </a:cubicBezTo>
                <a:cubicBezTo>
                  <a:pt x="45264" y="8687"/>
                  <a:pt x="45227" y="8759"/>
                  <a:pt x="45267" y="8772"/>
                </a:cubicBezTo>
                <a:cubicBezTo>
                  <a:pt x="45237" y="8847"/>
                  <a:pt x="45259" y="8711"/>
                  <a:pt x="45180" y="8750"/>
                </a:cubicBezTo>
                <a:close/>
                <a:moveTo>
                  <a:pt x="43070" y="8684"/>
                </a:moveTo>
                <a:cubicBezTo>
                  <a:pt x="43103" y="8688"/>
                  <a:pt x="43086" y="8706"/>
                  <a:pt x="43070" y="8706"/>
                </a:cubicBezTo>
                <a:cubicBezTo>
                  <a:pt x="43074" y="8754"/>
                  <a:pt x="43144" y="8753"/>
                  <a:pt x="43216" y="8750"/>
                </a:cubicBezTo>
                <a:cubicBezTo>
                  <a:pt x="43250" y="8742"/>
                  <a:pt x="43290" y="8711"/>
                  <a:pt x="43245" y="8706"/>
                </a:cubicBezTo>
                <a:cubicBezTo>
                  <a:pt x="43259" y="8673"/>
                  <a:pt x="43272" y="8708"/>
                  <a:pt x="43304" y="8706"/>
                </a:cubicBezTo>
                <a:cubicBezTo>
                  <a:pt x="43411" y="8706"/>
                  <a:pt x="43519" y="8706"/>
                  <a:pt x="43627" y="8706"/>
                </a:cubicBezTo>
                <a:cubicBezTo>
                  <a:pt x="43635" y="8741"/>
                  <a:pt x="43599" y="8744"/>
                  <a:pt x="43597" y="8772"/>
                </a:cubicBezTo>
                <a:cubicBezTo>
                  <a:pt x="43641" y="8772"/>
                  <a:pt x="43729" y="8682"/>
                  <a:pt x="43714" y="8772"/>
                </a:cubicBezTo>
                <a:cubicBezTo>
                  <a:pt x="43792" y="8778"/>
                  <a:pt x="43811" y="8741"/>
                  <a:pt x="43803" y="8684"/>
                </a:cubicBezTo>
                <a:cubicBezTo>
                  <a:pt x="43848" y="8715"/>
                  <a:pt x="43864" y="8769"/>
                  <a:pt x="43861" y="8838"/>
                </a:cubicBezTo>
                <a:cubicBezTo>
                  <a:pt x="43886" y="8842"/>
                  <a:pt x="43888" y="8829"/>
                  <a:pt x="43890" y="8816"/>
                </a:cubicBezTo>
                <a:cubicBezTo>
                  <a:pt x="43964" y="8825"/>
                  <a:pt x="43863" y="8879"/>
                  <a:pt x="43803" y="8860"/>
                </a:cubicBezTo>
                <a:cubicBezTo>
                  <a:pt x="43800" y="8844"/>
                  <a:pt x="43842" y="8835"/>
                  <a:pt x="43831" y="8816"/>
                </a:cubicBezTo>
                <a:cubicBezTo>
                  <a:pt x="43813" y="8780"/>
                  <a:pt x="43659" y="8769"/>
                  <a:pt x="43685" y="8838"/>
                </a:cubicBezTo>
                <a:cubicBezTo>
                  <a:pt x="43624" y="8825"/>
                  <a:pt x="43602" y="8783"/>
                  <a:pt x="43509" y="8794"/>
                </a:cubicBezTo>
                <a:cubicBezTo>
                  <a:pt x="43504" y="8813"/>
                  <a:pt x="43521" y="8814"/>
                  <a:pt x="43538" y="8816"/>
                </a:cubicBezTo>
                <a:cubicBezTo>
                  <a:pt x="43532" y="8843"/>
                  <a:pt x="43480" y="8838"/>
                  <a:pt x="43480" y="8816"/>
                </a:cubicBezTo>
                <a:cubicBezTo>
                  <a:pt x="43480" y="8787"/>
                  <a:pt x="43393" y="8768"/>
                  <a:pt x="43363" y="8838"/>
                </a:cubicBezTo>
                <a:cubicBezTo>
                  <a:pt x="43319" y="8813"/>
                  <a:pt x="43239" y="8760"/>
                  <a:pt x="43216" y="8838"/>
                </a:cubicBezTo>
                <a:cubicBezTo>
                  <a:pt x="43184" y="8850"/>
                  <a:pt x="43199" y="8796"/>
                  <a:pt x="43188" y="8794"/>
                </a:cubicBezTo>
                <a:cubicBezTo>
                  <a:pt x="43097" y="8777"/>
                  <a:pt x="42944" y="8829"/>
                  <a:pt x="42982" y="8706"/>
                </a:cubicBezTo>
                <a:cubicBezTo>
                  <a:pt x="43023" y="8708"/>
                  <a:pt x="43064" y="8709"/>
                  <a:pt x="43070" y="8684"/>
                </a:cubicBezTo>
                <a:close/>
                <a:moveTo>
                  <a:pt x="51950" y="8706"/>
                </a:moveTo>
                <a:cubicBezTo>
                  <a:pt x="52029" y="8702"/>
                  <a:pt x="52069" y="8712"/>
                  <a:pt x="52126" y="8706"/>
                </a:cubicBezTo>
                <a:cubicBezTo>
                  <a:pt x="52198" y="8699"/>
                  <a:pt x="52235" y="8649"/>
                  <a:pt x="52302" y="8684"/>
                </a:cubicBezTo>
                <a:cubicBezTo>
                  <a:pt x="52255" y="8765"/>
                  <a:pt x="51986" y="8681"/>
                  <a:pt x="51950" y="8772"/>
                </a:cubicBezTo>
                <a:cubicBezTo>
                  <a:pt x="51908" y="8762"/>
                  <a:pt x="51962" y="8744"/>
                  <a:pt x="51950" y="8706"/>
                </a:cubicBezTo>
                <a:close/>
                <a:moveTo>
                  <a:pt x="41898" y="8684"/>
                </a:moveTo>
                <a:cubicBezTo>
                  <a:pt x="41902" y="8634"/>
                  <a:pt x="41971" y="8712"/>
                  <a:pt x="42044" y="8684"/>
                </a:cubicBezTo>
                <a:cubicBezTo>
                  <a:pt x="42041" y="8726"/>
                  <a:pt x="41947" y="8699"/>
                  <a:pt x="41956" y="8750"/>
                </a:cubicBezTo>
                <a:cubicBezTo>
                  <a:pt x="41913" y="8745"/>
                  <a:pt x="41946" y="8684"/>
                  <a:pt x="41898" y="8684"/>
                </a:cubicBezTo>
                <a:close/>
                <a:moveTo>
                  <a:pt x="52800" y="8661"/>
                </a:moveTo>
                <a:cubicBezTo>
                  <a:pt x="52843" y="8597"/>
                  <a:pt x="52823" y="8713"/>
                  <a:pt x="52742" y="8684"/>
                </a:cubicBezTo>
                <a:cubicBezTo>
                  <a:pt x="52688" y="8667"/>
                  <a:pt x="52760" y="8660"/>
                  <a:pt x="52800" y="8661"/>
                </a:cubicBezTo>
                <a:close/>
                <a:moveTo>
                  <a:pt x="37061" y="8728"/>
                </a:moveTo>
                <a:cubicBezTo>
                  <a:pt x="37041" y="8756"/>
                  <a:pt x="36988" y="8738"/>
                  <a:pt x="36944" y="8750"/>
                </a:cubicBezTo>
                <a:cubicBezTo>
                  <a:pt x="36898" y="8763"/>
                  <a:pt x="36869" y="8814"/>
                  <a:pt x="36797" y="8794"/>
                </a:cubicBezTo>
                <a:cubicBezTo>
                  <a:pt x="36755" y="8804"/>
                  <a:pt x="36800" y="8813"/>
                  <a:pt x="36797" y="8838"/>
                </a:cubicBezTo>
                <a:cubicBezTo>
                  <a:pt x="36806" y="8874"/>
                  <a:pt x="36770" y="8876"/>
                  <a:pt x="36768" y="8904"/>
                </a:cubicBezTo>
                <a:cubicBezTo>
                  <a:pt x="36684" y="8912"/>
                  <a:pt x="36737" y="8813"/>
                  <a:pt x="36680" y="8794"/>
                </a:cubicBezTo>
                <a:cubicBezTo>
                  <a:pt x="36618" y="8773"/>
                  <a:pt x="36635" y="8794"/>
                  <a:pt x="36651" y="8750"/>
                </a:cubicBezTo>
                <a:cubicBezTo>
                  <a:pt x="36591" y="8699"/>
                  <a:pt x="36397" y="8733"/>
                  <a:pt x="36358" y="8772"/>
                </a:cubicBezTo>
                <a:cubicBezTo>
                  <a:pt x="36265" y="8735"/>
                  <a:pt x="36448" y="8725"/>
                  <a:pt x="36388" y="8640"/>
                </a:cubicBezTo>
                <a:cubicBezTo>
                  <a:pt x="36425" y="8648"/>
                  <a:pt x="36433" y="8678"/>
                  <a:pt x="36475" y="8684"/>
                </a:cubicBezTo>
                <a:cubicBezTo>
                  <a:pt x="36536" y="8694"/>
                  <a:pt x="36553" y="8646"/>
                  <a:pt x="36593" y="8640"/>
                </a:cubicBezTo>
                <a:cubicBezTo>
                  <a:pt x="36672" y="8629"/>
                  <a:pt x="36759" y="8679"/>
                  <a:pt x="36856" y="8640"/>
                </a:cubicBezTo>
                <a:cubicBezTo>
                  <a:pt x="36877" y="8686"/>
                  <a:pt x="36820" y="8669"/>
                  <a:pt x="36797" y="8684"/>
                </a:cubicBezTo>
                <a:cubicBezTo>
                  <a:pt x="36765" y="8706"/>
                  <a:pt x="36750" y="8762"/>
                  <a:pt x="36680" y="8750"/>
                </a:cubicBezTo>
                <a:cubicBezTo>
                  <a:pt x="36690" y="8828"/>
                  <a:pt x="36749" y="8733"/>
                  <a:pt x="36768" y="8728"/>
                </a:cubicBezTo>
                <a:cubicBezTo>
                  <a:pt x="36793" y="8720"/>
                  <a:pt x="36831" y="8736"/>
                  <a:pt x="36856" y="8728"/>
                </a:cubicBezTo>
                <a:cubicBezTo>
                  <a:pt x="36901" y="8712"/>
                  <a:pt x="36902" y="8684"/>
                  <a:pt x="36944" y="8661"/>
                </a:cubicBezTo>
                <a:cubicBezTo>
                  <a:pt x="36955" y="8656"/>
                  <a:pt x="36994" y="8669"/>
                  <a:pt x="37003" y="8661"/>
                </a:cubicBezTo>
                <a:cubicBezTo>
                  <a:pt x="37006" y="8660"/>
                  <a:pt x="37000" y="8641"/>
                  <a:pt x="37003" y="8640"/>
                </a:cubicBezTo>
                <a:cubicBezTo>
                  <a:pt x="37044" y="8629"/>
                  <a:pt x="37118" y="8658"/>
                  <a:pt x="37120" y="8618"/>
                </a:cubicBezTo>
                <a:cubicBezTo>
                  <a:pt x="37149" y="8618"/>
                  <a:pt x="37143" y="8645"/>
                  <a:pt x="37149" y="8661"/>
                </a:cubicBezTo>
                <a:cubicBezTo>
                  <a:pt x="37095" y="8706"/>
                  <a:pt x="37105" y="8668"/>
                  <a:pt x="37120" y="8750"/>
                </a:cubicBezTo>
                <a:cubicBezTo>
                  <a:pt x="37123" y="8769"/>
                  <a:pt x="37130" y="8820"/>
                  <a:pt x="37120" y="8838"/>
                </a:cubicBezTo>
                <a:cubicBezTo>
                  <a:pt x="37118" y="8840"/>
                  <a:pt x="37092" y="8835"/>
                  <a:pt x="37090" y="8838"/>
                </a:cubicBezTo>
                <a:cubicBezTo>
                  <a:pt x="37078" y="8864"/>
                  <a:pt x="37098" y="8874"/>
                  <a:pt x="37061" y="8882"/>
                </a:cubicBezTo>
                <a:cubicBezTo>
                  <a:pt x="37043" y="8886"/>
                  <a:pt x="37021" y="8879"/>
                  <a:pt x="37003" y="8882"/>
                </a:cubicBezTo>
                <a:cubicBezTo>
                  <a:pt x="37016" y="8855"/>
                  <a:pt x="37041" y="8837"/>
                  <a:pt x="37090" y="8838"/>
                </a:cubicBezTo>
                <a:cubicBezTo>
                  <a:pt x="37100" y="8787"/>
                  <a:pt x="37086" y="8753"/>
                  <a:pt x="37061" y="8728"/>
                </a:cubicBezTo>
                <a:close/>
                <a:moveTo>
                  <a:pt x="34599" y="8728"/>
                </a:moveTo>
                <a:cubicBezTo>
                  <a:pt x="34624" y="8744"/>
                  <a:pt x="34793" y="8739"/>
                  <a:pt x="34804" y="8706"/>
                </a:cubicBezTo>
                <a:cubicBezTo>
                  <a:pt x="34734" y="8689"/>
                  <a:pt x="34663" y="8688"/>
                  <a:pt x="34599" y="8728"/>
                </a:cubicBezTo>
                <a:close/>
                <a:moveTo>
                  <a:pt x="35244" y="8661"/>
                </a:moveTo>
                <a:cubicBezTo>
                  <a:pt x="35135" y="8701"/>
                  <a:pt x="35417" y="8708"/>
                  <a:pt x="35361" y="8661"/>
                </a:cubicBezTo>
                <a:cubicBezTo>
                  <a:pt x="35333" y="8647"/>
                  <a:pt x="35303" y="8641"/>
                  <a:pt x="35244" y="8661"/>
                </a:cubicBezTo>
                <a:close/>
                <a:moveTo>
                  <a:pt x="34453" y="8684"/>
                </a:moveTo>
                <a:cubicBezTo>
                  <a:pt x="34394" y="8656"/>
                  <a:pt x="34510" y="8691"/>
                  <a:pt x="34540" y="8684"/>
                </a:cubicBezTo>
                <a:cubicBezTo>
                  <a:pt x="34581" y="8675"/>
                  <a:pt x="34557" y="8616"/>
                  <a:pt x="34658" y="8640"/>
                </a:cubicBezTo>
                <a:cubicBezTo>
                  <a:pt x="34667" y="8642"/>
                  <a:pt x="34698" y="8661"/>
                  <a:pt x="34687" y="8661"/>
                </a:cubicBezTo>
                <a:cubicBezTo>
                  <a:pt x="34709" y="8661"/>
                  <a:pt x="34719" y="8642"/>
                  <a:pt x="34746" y="8640"/>
                </a:cubicBezTo>
                <a:cubicBezTo>
                  <a:pt x="34949" y="8623"/>
                  <a:pt x="35197" y="8662"/>
                  <a:pt x="35361" y="8618"/>
                </a:cubicBezTo>
                <a:cubicBezTo>
                  <a:pt x="35384" y="8660"/>
                  <a:pt x="35449" y="8633"/>
                  <a:pt x="35390" y="8684"/>
                </a:cubicBezTo>
                <a:cubicBezTo>
                  <a:pt x="35451" y="8698"/>
                  <a:pt x="35583" y="8657"/>
                  <a:pt x="35596" y="8706"/>
                </a:cubicBezTo>
                <a:cubicBezTo>
                  <a:pt x="35625" y="8772"/>
                  <a:pt x="35530" y="8745"/>
                  <a:pt x="35479" y="8750"/>
                </a:cubicBezTo>
                <a:cubicBezTo>
                  <a:pt x="35475" y="8789"/>
                  <a:pt x="35514" y="8796"/>
                  <a:pt x="35508" y="8838"/>
                </a:cubicBezTo>
                <a:cubicBezTo>
                  <a:pt x="35578" y="8847"/>
                  <a:pt x="35572" y="8798"/>
                  <a:pt x="35654" y="8816"/>
                </a:cubicBezTo>
                <a:cubicBezTo>
                  <a:pt x="35664" y="8897"/>
                  <a:pt x="35548" y="8882"/>
                  <a:pt x="35479" y="8904"/>
                </a:cubicBezTo>
                <a:cubicBezTo>
                  <a:pt x="35491" y="8858"/>
                  <a:pt x="35459" y="8846"/>
                  <a:pt x="35449" y="8816"/>
                </a:cubicBezTo>
                <a:cubicBezTo>
                  <a:pt x="35367" y="8820"/>
                  <a:pt x="35413" y="8921"/>
                  <a:pt x="35303" y="8904"/>
                </a:cubicBezTo>
                <a:cubicBezTo>
                  <a:pt x="35330" y="8865"/>
                  <a:pt x="35368" y="8835"/>
                  <a:pt x="35420" y="8816"/>
                </a:cubicBezTo>
                <a:cubicBezTo>
                  <a:pt x="35411" y="8786"/>
                  <a:pt x="35347" y="8798"/>
                  <a:pt x="35303" y="8794"/>
                </a:cubicBezTo>
                <a:cubicBezTo>
                  <a:pt x="35338" y="8769"/>
                  <a:pt x="35314" y="8738"/>
                  <a:pt x="35303" y="8772"/>
                </a:cubicBezTo>
                <a:cubicBezTo>
                  <a:pt x="35283" y="8780"/>
                  <a:pt x="35263" y="8688"/>
                  <a:pt x="35244" y="8706"/>
                </a:cubicBezTo>
                <a:cubicBezTo>
                  <a:pt x="35205" y="8742"/>
                  <a:pt x="35219" y="8693"/>
                  <a:pt x="35185" y="8684"/>
                </a:cubicBezTo>
                <a:cubicBezTo>
                  <a:pt x="35159" y="8677"/>
                  <a:pt x="35124" y="8688"/>
                  <a:pt x="35097" y="8684"/>
                </a:cubicBezTo>
                <a:cubicBezTo>
                  <a:pt x="35053" y="8676"/>
                  <a:pt x="35004" y="8649"/>
                  <a:pt x="34922" y="8684"/>
                </a:cubicBezTo>
                <a:cubicBezTo>
                  <a:pt x="34887" y="8687"/>
                  <a:pt x="34897" y="8724"/>
                  <a:pt x="34892" y="8750"/>
                </a:cubicBezTo>
                <a:cubicBezTo>
                  <a:pt x="34810" y="8763"/>
                  <a:pt x="34722" y="8751"/>
                  <a:pt x="34658" y="8772"/>
                </a:cubicBezTo>
                <a:cubicBezTo>
                  <a:pt x="34626" y="8782"/>
                  <a:pt x="34629" y="8826"/>
                  <a:pt x="34570" y="8816"/>
                </a:cubicBezTo>
                <a:cubicBezTo>
                  <a:pt x="34567" y="8756"/>
                  <a:pt x="34618" y="8772"/>
                  <a:pt x="34570" y="8728"/>
                </a:cubicBezTo>
                <a:cubicBezTo>
                  <a:pt x="34542" y="8729"/>
                  <a:pt x="34547" y="8754"/>
                  <a:pt x="34540" y="8772"/>
                </a:cubicBezTo>
                <a:cubicBezTo>
                  <a:pt x="34407" y="8745"/>
                  <a:pt x="34365" y="8853"/>
                  <a:pt x="34277" y="8794"/>
                </a:cubicBezTo>
                <a:cubicBezTo>
                  <a:pt x="34304" y="8741"/>
                  <a:pt x="34460" y="8718"/>
                  <a:pt x="34511" y="8750"/>
                </a:cubicBezTo>
                <a:cubicBezTo>
                  <a:pt x="34527" y="8701"/>
                  <a:pt x="34455" y="8718"/>
                  <a:pt x="34453" y="8684"/>
                </a:cubicBezTo>
                <a:close/>
                <a:moveTo>
                  <a:pt x="52420" y="8618"/>
                </a:moveTo>
                <a:cubicBezTo>
                  <a:pt x="52408" y="8590"/>
                  <a:pt x="52571" y="8629"/>
                  <a:pt x="52567" y="8618"/>
                </a:cubicBezTo>
                <a:cubicBezTo>
                  <a:pt x="52579" y="8645"/>
                  <a:pt x="52465" y="8629"/>
                  <a:pt x="52479" y="8661"/>
                </a:cubicBezTo>
                <a:cubicBezTo>
                  <a:pt x="52447" y="8657"/>
                  <a:pt x="52459" y="8618"/>
                  <a:pt x="52420" y="8618"/>
                </a:cubicBezTo>
                <a:close/>
                <a:moveTo>
                  <a:pt x="50603" y="8596"/>
                </a:moveTo>
                <a:cubicBezTo>
                  <a:pt x="50673" y="8615"/>
                  <a:pt x="50539" y="8663"/>
                  <a:pt x="50485" y="8661"/>
                </a:cubicBezTo>
                <a:cubicBezTo>
                  <a:pt x="50485" y="8640"/>
                  <a:pt x="50485" y="8618"/>
                  <a:pt x="50485" y="8596"/>
                </a:cubicBezTo>
                <a:cubicBezTo>
                  <a:pt x="50552" y="8566"/>
                  <a:pt x="50596" y="8653"/>
                  <a:pt x="50603" y="8596"/>
                </a:cubicBezTo>
                <a:close/>
                <a:moveTo>
                  <a:pt x="42396" y="8596"/>
                </a:moveTo>
                <a:cubicBezTo>
                  <a:pt x="42484" y="8596"/>
                  <a:pt x="42572" y="8596"/>
                  <a:pt x="42659" y="8596"/>
                </a:cubicBezTo>
                <a:cubicBezTo>
                  <a:pt x="42619" y="8654"/>
                  <a:pt x="42411" y="8585"/>
                  <a:pt x="42366" y="8640"/>
                </a:cubicBezTo>
                <a:cubicBezTo>
                  <a:pt x="42310" y="8621"/>
                  <a:pt x="42398" y="8627"/>
                  <a:pt x="42396" y="8596"/>
                </a:cubicBezTo>
                <a:close/>
                <a:moveTo>
                  <a:pt x="53973" y="8574"/>
                </a:moveTo>
                <a:cubicBezTo>
                  <a:pt x="54025" y="8572"/>
                  <a:pt x="54036" y="8601"/>
                  <a:pt x="54091" y="8596"/>
                </a:cubicBezTo>
                <a:cubicBezTo>
                  <a:pt x="54037" y="8630"/>
                  <a:pt x="54000" y="8675"/>
                  <a:pt x="53886" y="8661"/>
                </a:cubicBezTo>
                <a:cubicBezTo>
                  <a:pt x="53913" y="8632"/>
                  <a:pt x="53964" y="8619"/>
                  <a:pt x="53973" y="8574"/>
                </a:cubicBezTo>
                <a:close/>
                <a:moveTo>
                  <a:pt x="43480" y="8574"/>
                </a:moveTo>
                <a:cubicBezTo>
                  <a:pt x="43485" y="8618"/>
                  <a:pt x="43337" y="8616"/>
                  <a:pt x="43275" y="8618"/>
                </a:cubicBezTo>
                <a:cubicBezTo>
                  <a:pt x="43208" y="8619"/>
                  <a:pt x="43215" y="8656"/>
                  <a:pt x="43245" y="8596"/>
                </a:cubicBezTo>
                <a:cubicBezTo>
                  <a:pt x="43356" y="8613"/>
                  <a:pt x="43386" y="8569"/>
                  <a:pt x="43480" y="8574"/>
                </a:cubicBezTo>
                <a:close/>
                <a:moveTo>
                  <a:pt x="38380" y="8640"/>
                </a:moveTo>
                <a:cubicBezTo>
                  <a:pt x="38407" y="8587"/>
                  <a:pt x="38497" y="8582"/>
                  <a:pt x="38585" y="8574"/>
                </a:cubicBezTo>
                <a:cubicBezTo>
                  <a:pt x="38615" y="8648"/>
                  <a:pt x="38494" y="8608"/>
                  <a:pt x="38439" y="8618"/>
                </a:cubicBezTo>
                <a:cubicBezTo>
                  <a:pt x="38433" y="8636"/>
                  <a:pt x="38450" y="8639"/>
                  <a:pt x="38469" y="8640"/>
                </a:cubicBezTo>
                <a:cubicBezTo>
                  <a:pt x="38455" y="8672"/>
                  <a:pt x="38431" y="8632"/>
                  <a:pt x="38380" y="8640"/>
                </a:cubicBezTo>
                <a:close/>
                <a:moveTo>
                  <a:pt x="52948" y="8574"/>
                </a:moveTo>
                <a:cubicBezTo>
                  <a:pt x="52990" y="8509"/>
                  <a:pt x="52969" y="8625"/>
                  <a:pt x="52888" y="8596"/>
                </a:cubicBezTo>
                <a:cubicBezTo>
                  <a:pt x="52836" y="8579"/>
                  <a:pt x="52905" y="8572"/>
                  <a:pt x="52948" y="8574"/>
                </a:cubicBezTo>
                <a:close/>
                <a:moveTo>
                  <a:pt x="54442" y="8507"/>
                </a:moveTo>
                <a:cubicBezTo>
                  <a:pt x="54452" y="8495"/>
                  <a:pt x="54470" y="8459"/>
                  <a:pt x="54501" y="8464"/>
                </a:cubicBezTo>
                <a:cubicBezTo>
                  <a:pt x="54506" y="8465"/>
                  <a:pt x="54496" y="8504"/>
                  <a:pt x="54501" y="8507"/>
                </a:cubicBezTo>
                <a:cubicBezTo>
                  <a:pt x="54528" y="8528"/>
                  <a:pt x="54570" y="8473"/>
                  <a:pt x="54588" y="8486"/>
                </a:cubicBezTo>
                <a:cubicBezTo>
                  <a:pt x="54600" y="8495"/>
                  <a:pt x="54533" y="8545"/>
                  <a:pt x="54501" y="8530"/>
                </a:cubicBezTo>
                <a:cubicBezTo>
                  <a:pt x="54500" y="8509"/>
                  <a:pt x="54464" y="8513"/>
                  <a:pt x="54442" y="8507"/>
                </a:cubicBezTo>
                <a:close/>
                <a:moveTo>
                  <a:pt x="39289" y="8112"/>
                </a:moveTo>
                <a:cubicBezTo>
                  <a:pt x="39222" y="8060"/>
                  <a:pt x="39380" y="8119"/>
                  <a:pt x="39435" y="8112"/>
                </a:cubicBezTo>
                <a:cubicBezTo>
                  <a:pt x="39411" y="8176"/>
                  <a:pt x="39341" y="8098"/>
                  <a:pt x="39289" y="8112"/>
                </a:cubicBezTo>
                <a:close/>
                <a:moveTo>
                  <a:pt x="43949" y="8112"/>
                </a:moveTo>
                <a:cubicBezTo>
                  <a:pt x="43902" y="8114"/>
                  <a:pt x="43898" y="8094"/>
                  <a:pt x="43861" y="8089"/>
                </a:cubicBezTo>
                <a:cubicBezTo>
                  <a:pt x="43818" y="8084"/>
                  <a:pt x="43818" y="8112"/>
                  <a:pt x="43803" y="8112"/>
                </a:cubicBezTo>
                <a:cubicBezTo>
                  <a:pt x="43781" y="8112"/>
                  <a:pt x="43710" y="8065"/>
                  <a:pt x="43714" y="8155"/>
                </a:cubicBezTo>
                <a:cubicBezTo>
                  <a:pt x="43600" y="8129"/>
                  <a:pt x="43707" y="8098"/>
                  <a:pt x="43744" y="8067"/>
                </a:cubicBezTo>
                <a:cubicBezTo>
                  <a:pt x="43810" y="8084"/>
                  <a:pt x="43972" y="8028"/>
                  <a:pt x="43949" y="8112"/>
                </a:cubicBezTo>
                <a:close/>
                <a:moveTo>
                  <a:pt x="56113" y="7980"/>
                </a:moveTo>
                <a:cubicBezTo>
                  <a:pt x="56056" y="7965"/>
                  <a:pt x="56144" y="7945"/>
                  <a:pt x="56143" y="7980"/>
                </a:cubicBezTo>
                <a:cubicBezTo>
                  <a:pt x="56200" y="7936"/>
                  <a:pt x="56309" y="7965"/>
                  <a:pt x="56377" y="7980"/>
                </a:cubicBezTo>
                <a:cubicBezTo>
                  <a:pt x="56356" y="8060"/>
                  <a:pt x="56145" y="8023"/>
                  <a:pt x="56113" y="7980"/>
                </a:cubicBezTo>
                <a:close/>
                <a:moveTo>
                  <a:pt x="56962" y="8002"/>
                </a:moveTo>
                <a:cubicBezTo>
                  <a:pt x="57038" y="7999"/>
                  <a:pt x="57114" y="7998"/>
                  <a:pt x="57110" y="7935"/>
                </a:cubicBezTo>
                <a:cubicBezTo>
                  <a:pt x="57040" y="7943"/>
                  <a:pt x="56983" y="7959"/>
                  <a:pt x="56962" y="8002"/>
                </a:cubicBezTo>
                <a:close/>
                <a:moveTo>
                  <a:pt x="57403" y="7759"/>
                </a:moveTo>
                <a:cubicBezTo>
                  <a:pt x="57379" y="7893"/>
                  <a:pt x="57537" y="7774"/>
                  <a:pt x="57403" y="7759"/>
                </a:cubicBezTo>
                <a:close/>
                <a:moveTo>
                  <a:pt x="57197" y="7649"/>
                </a:moveTo>
                <a:cubicBezTo>
                  <a:pt x="57161" y="7720"/>
                  <a:pt x="57292" y="7666"/>
                  <a:pt x="57256" y="7737"/>
                </a:cubicBezTo>
                <a:cubicBezTo>
                  <a:pt x="57182" y="7705"/>
                  <a:pt x="57140" y="7684"/>
                  <a:pt x="57050" y="7715"/>
                </a:cubicBezTo>
                <a:cubicBezTo>
                  <a:pt x="57062" y="7644"/>
                  <a:pt x="57204" y="7599"/>
                  <a:pt x="57286" y="7649"/>
                </a:cubicBezTo>
                <a:cubicBezTo>
                  <a:pt x="57361" y="7574"/>
                  <a:pt x="57582" y="7555"/>
                  <a:pt x="57783" y="7583"/>
                </a:cubicBezTo>
                <a:cubicBezTo>
                  <a:pt x="57757" y="7580"/>
                  <a:pt x="57871" y="7631"/>
                  <a:pt x="57930" y="7605"/>
                </a:cubicBezTo>
                <a:cubicBezTo>
                  <a:pt x="57914" y="7674"/>
                  <a:pt x="57820" y="7684"/>
                  <a:pt x="57724" y="7693"/>
                </a:cubicBezTo>
                <a:cubicBezTo>
                  <a:pt x="57682" y="7702"/>
                  <a:pt x="57727" y="7713"/>
                  <a:pt x="57724" y="7737"/>
                </a:cubicBezTo>
                <a:cubicBezTo>
                  <a:pt x="57680" y="7739"/>
                  <a:pt x="57724" y="7762"/>
                  <a:pt x="57724" y="7759"/>
                </a:cubicBezTo>
                <a:cubicBezTo>
                  <a:pt x="57709" y="7804"/>
                  <a:pt x="57648" y="7818"/>
                  <a:pt x="57636" y="7869"/>
                </a:cubicBezTo>
                <a:cubicBezTo>
                  <a:pt x="57609" y="7869"/>
                  <a:pt x="57614" y="7843"/>
                  <a:pt x="57608" y="7825"/>
                </a:cubicBezTo>
                <a:cubicBezTo>
                  <a:pt x="57546" y="7831"/>
                  <a:pt x="57549" y="7884"/>
                  <a:pt x="57519" y="7914"/>
                </a:cubicBezTo>
                <a:cubicBezTo>
                  <a:pt x="57485" y="7910"/>
                  <a:pt x="57495" y="7873"/>
                  <a:pt x="57489" y="7848"/>
                </a:cubicBezTo>
                <a:cubicBezTo>
                  <a:pt x="57421" y="7824"/>
                  <a:pt x="57411" y="7900"/>
                  <a:pt x="57373" y="7914"/>
                </a:cubicBezTo>
                <a:cubicBezTo>
                  <a:pt x="57323" y="7931"/>
                  <a:pt x="57263" y="7899"/>
                  <a:pt x="57226" y="7935"/>
                </a:cubicBezTo>
                <a:cubicBezTo>
                  <a:pt x="57274" y="8008"/>
                  <a:pt x="57220" y="8020"/>
                  <a:pt x="57226" y="8112"/>
                </a:cubicBezTo>
                <a:cubicBezTo>
                  <a:pt x="57184" y="8162"/>
                  <a:pt x="57134" y="8068"/>
                  <a:pt x="57139" y="8155"/>
                </a:cubicBezTo>
                <a:cubicBezTo>
                  <a:pt x="57084" y="8153"/>
                  <a:pt x="57118" y="8083"/>
                  <a:pt x="57050" y="8089"/>
                </a:cubicBezTo>
                <a:cubicBezTo>
                  <a:pt x="57011" y="8094"/>
                  <a:pt x="56996" y="8181"/>
                  <a:pt x="56992" y="8089"/>
                </a:cubicBezTo>
                <a:cubicBezTo>
                  <a:pt x="56966" y="8099"/>
                  <a:pt x="56940" y="8109"/>
                  <a:pt x="56933" y="8134"/>
                </a:cubicBezTo>
                <a:cubicBezTo>
                  <a:pt x="56952" y="8179"/>
                  <a:pt x="57082" y="8140"/>
                  <a:pt x="57050" y="8222"/>
                </a:cubicBezTo>
                <a:cubicBezTo>
                  <a:pt x="57024" y="8208"/>
                  <a:pt x="56925" y="8239"/>
                  <a:pt x="56904" y="8222"/>
                </a:cubicBezTo>
                <a:cubicBezTo>
                  <a:pt x="56902" y="8220"/>
                  <a:pt x="56907" y="8200"/>
                  <a:pt x="56904" y="8200"/>
                </a:cubicBezTo>
                <a:cubicBezTo>
                  <a:pt x="56874" y="8197"/>
                  <a:pt x="56842" y="8221"/>
                  <a:pt x="56845" y="8222"/>
                </a:cubicBezTo>
                <a:cubicBezTo>
                  <a:pt x="56841" y="8221"/>
                  <a:pt x="56747" y="8127"/>
                  <a:pt x="56699" y="8200"/>
                </a:cubicBezTo>
                <a:cubicBezTo>
                  <a:pt x="56651" y="8178"/>
                  <a:pt x="56631" y="8141"/>
                  <a:pt x="56669" y="8112"/>
                </a:cubicBezTo>
                <a:cubicBezTo>
                  <a:pt x="56651" y="8052"/>
                  <a:pt x="56547" y="8057"/>
                  <a:pt x="56553" y="7980"/>
                </a:cubicBezTo>
                <a:cubicBezTo>
                  <a:pt x="56610" y="7997"/>
                  <a:pt x="56617" y="7942"/>
                  <a:pt x="56640" y="7935"/>
                </a:cubicBezTo>
                <a:cubicBezTo>
                  <a:pt x="56674" y="7926"/>
                  <a:pt x="56722" y="7941"/>
                  <a:pt x="56757" y="7935"/>
                </a:cubicBezTo>
                <a:cubicBezTo>
                  <a:pt x="56856" y="7921"/>
                  <a:pt x="56890" y="7860"/>
                  <a:pt x="57022" y="7914"/>
                </a:cubicBezTo>
                <a:cubicBezTo>
                  <a:pt x="57062" y="7906"/>
                  <a:pt x="57024" y="7875"/>
                  <a:pt x="56992" y="7869"/>
                </a:cubicBezTo>
                <a:cubicBezTo>
                  <a:pt x="57013" y="7830"/>
                  <a:pt x="57045" y="7866"/>
                  <a:pt x="57080" y="7869"/>
                </a:cubicBezTo>
                <a:cubicBezTo>
                  <a:pt x="57151" y="7878"/>
                  <a:pt x="57143" y="7830"/>
                  <a:pt x="57226" y="7848"/>
                </a:cubicBezTo>
                <a:cubicBezTo>
                  <a:pt x="57229" y="7816"/>
                  <a:pt x="57232" y="7785"/>
                  <a:pt x="57197" y="7782"/>
                </a:cubicBezTo>
                <a:cubicBezTo>
                  <a:pt x="57202" y="7747"/>
                  <a:pt x="57227" y="7782"/>
                  <a:pt x="57226" y="7782"/>
                </a:cubicBezTo>
                <a:cubicBezTo>
                  <a:pt x="57274" y="7779"/>
                  <a:pt x="57262" y="7740"/>
                  <a:pt x="57314" y="7715"/>
                </a:cubicBezTo>
                <a:cubicBezTo>
                  <a:pt x="57289" y="7683"/>
                  <a:pt x="57271" y="7646"/>
                  <a:pt x="57197" y="7649"/>
                </a:cubicBezTo>
                <a:close/>
                <a:moveTo>
                  <a:pt x="4087" y="7539"/>
                </a:moveTo>
                <a:cubicBezTo>
                  <a:pt x="4080" y="7616"/>
                  <a:pt x="3978" y="7484"/>
                  <a:pt x="3970" y="7562"/>
                </a:cubicBezTo>
                <a:cubicBezTo>
                  <a:pt x="3884" y="7535"/>
                  <a:pt x="4062" y="7491"/>
                  <a:pt x="4087" y="7539"/>
                </a:cubicBezTo>
                <a:close/>
                <a:moveTo>
                  <a:pt x="2241" y="7209"/>
                </a:moveTo>
                <a:cubicBezTo>
                  <a:pt x="2135" y="7224"/>
                  <a:pt x="2135" y="7171"/>
                  <a:pt x="2241" y="7187"/>
                </a:cubicBezTo>
                <a:cubicBezTo>
                  <a:pt x="2248" y="7211"/>
                  <a:pt x="2299" y="7202"/>
                  <a:pt x="2300" y="7231"/>
                </a:cubicBezTo>
                <a:cubicBezTo>
                  <a:pt x="2266" y="7235"/>
                  <a:pt x="2247" y="7226"/>
                  <a:pt x="2241" y="7209"/>
                </a:cubicBezTo>
                <a:close/>
                <a:moveTo>
                  <a:pt x="57139" y="7496"/>
                </a:moveTo>
                <a:cubicBezTo>
                  <a:pt x="57089" y="7487"/>
                  <a:pt x="57084" y="7512"/>
                  <a:pt x="57080" y="7539"/>
                </a:cubicBezTo>
                <a:cubicBezTo>
                  <a:pt x="56984" y="7538"/>
                  <a:pt x="56968" y="7476"/>
                  <a:pt x="56845" y="7496"/>
                </a:cubicBezTo>
                <a:cubicBezTo>
                  <a:pt x="56845" y="7466"/>
                  <a:pt x="56845" y="7437"/>
                  <a:pt x="56845" y="7407"/>
                </a:cubicBezTo>
                <a:cubicBezTo>
                  <a:pt x="56814" y="7341"/>
                  <a:pt x="56677" y="7358"/>
                  <a:pt x="56669" y="7275"/>
                </a:cubicBezTo>
                <a:cubicBezTo>
                  <a:pt x="56645" y="7271"/>
                  <a:pt x="56642" y="7283"/>
                  <a:pt x="56640" y="7297"/>
                </a:cubicBezTo>
                <a:cubicBezTo>
                  <a:pt x="56565" y="7253"/>
                  <a:pt x="56670" y="7160"/>
                  <a:pt x="56699" y="7121"/>
                </a:cubicBezTo>
                <a:cubicBezTo>
                  <a:pt x="56674" y="7088"/>
                  <a:pt x="56625" y="7073"/>
                  <a:pt x="56553" y="7077"/>
                </a:cubicBezTo>
                <a:cubicBezTo>
                  <a:pt x="56624" y="7010"/>
                  <a:pt x="56742" y="7094"/>
                  <a:pt x="56845" y="7077"/>
                </a:cubicBezTo>
                <a:cubicBezTo>
                  <a:pt x="56833" y="7112"/>
                  <a:pt x="56753" y="7095"/>
                  <a:pt x="56787" y="7165"/>
                </a:cubicBezTo>
                <a:cubicBezTo>
                  <a:pt x="56726" y="7156"/>
                  <a:pt x="56709" y="7180"/>
                  <a:pt x="56669" y="7187"/>
                </a:cubicBezTo>
                <a:cubicBezTo>
                  <a:pt x="56693" y="7228"/>
                  <a:pt x="56719" y="7268"/>
                  <a:pt x="56729" y="7319"/>
                </a:cubicBezTo>
                <a:cubicBezTo>
                  <a:pt x="56787" y="7319"/>
                  <a:pt x="56766" y="7259"/>
                  <a:pt x="56845" y="7275"/>
                </a:cubicBezTo>
                <a:cubicBezTo>
                  <a:pt x="56874" y="7275"/>
                  <a:pt x="56857" y="7333"/>
                  <a:pt x="56874" y="7341"/>
                </a:cubicBezTo>
                <a:cubicBezTo>
                  <a:pt x="56944" y="7373"/>
                  <a:pt x="57026" y="7305"/>
                  <a:pt x="56962" y="7407"/>
                </a:cubicBezTo>
                <a:cubicBezTo>
                  <a:pt x="57010" y="7436"/>
                  <a:pt x="57020" y="7364"/>
                  <a:pt x="57022" y="7364"/>
                </a:cubicBezTo>
                <a:cubicBezTo>
                  <a:pt x="57078" y="7366"/>
                  <a:pt x="57044" y="7449"/>
                  <a:pt x="57110" y="7451"/>
                </a:cubicBezTo>
                <a:cubicBezTo>
                  <a:pt x="57142" y="7452"/>
                  <a:pt x="57128" y="7499"/>
                  <a:pt x="57167" y="7496"/>
                </a:cubicBezTo>
                <a:cubicBezTo>
                  <a:pt x="57163" y="7520"/>
                  <a:pt x="57137" y="7508"/>
                  <a:pt x="57139" y="7496"/>
                </a:cubicBezTo>
                <a:close/>
                <a:moveTo>
                  <a:pt x="56611" y="6593"/>
                </a:moveTo>
                <a:cubicBezTo>
                  <a:pt x="56639" y="6520"/>
                  <a:pt x="56669" y="6617"/>
                  <a:pt x="56699" y="6614"/>
                </a:cubicBezTo>
                <a:cubicBezTo>
                  <a:pt x="56705" y="6633"/>
                  <a:pt x="56687" y="6636"/>
                  <a:pt x="56669" y="6637"/>
                </a:cubicBezTo>
                <a:cubicBezTo>
                  <a:pt x="56615" y="6696"/>
                  <a:pt x="56709" y="6586"/>
                  <a:pt x="56611" y="6593"/>
                </a:cubicBezTo>
                <a:close/>
                <a:moveTo>
                  <a:pt x="56553" y="6571"/>
                </a:moveTo>
                <a:cubicBezTo>
                  <a:pt x="56643" y="6598"/>
                  <a:pt x="56459" y="6692"/>
                  <a:pt x="56465" y="6680"/>
                </a:cubicBezTo>
                <a:cubicBezTo>
                  <a:pt x="56456" y="6695"/>
                  <a:pt x="56516" y="6709"/>
                  <a:pt x="56523" y="6703"/>
                </a:cubicBezTo>
                <a:cubicBezTo>
                  <a:pt x="56501" y="6724"/>
                  <a:pt x="56495" y="6710"/>
                  <a:pt x="56465" y="6725"/>
                </a:cubicBezTo>
                <a:cubicBezTo>
                  <a:pt x="56439" y="6737"/>
                  <a:pt x="56432" y="6755"/>
                  <a:pt x="56405" y="6769"/>
                </a:cubicBezTo>
                <a:cubicBezTo>
                  <a:pt x="56377" y="6784"/>
                  <a:pt x="56338" y="6839"/>
                  <a:pt x="56287" y="6835"/>
                </a:cubicBezTo>
                <a:cubicBezTo>
                  <a:pt x="56291" y="6796"/>
                  <a:pt x="56252" y="6788"/>
                  <a:pt x="56260" y="6746"/>
                </a:cubicBezTo>
                <a:cubicBezTo>
                  <a:pt x="56287" y="6706"/>
                  <a:pt x="56318" y="6758"/>
                  <a:pt x="56348" y="6746"/>
                </a:cubicBezTo>
                <a:cubicBezTo>
                  <a:pt x="56381" y="6734"/>
                  <a:pt x="56424" y="6668"/>
                  <a:pt x="56465" y="6637"/>
                </a:cubicBezTo>
                <a:cubicBezTo>
                  <a:pt x="56474" y="6629"/>
                  <a:pt x="56511" y="6643"/>
                  <a:pt x="56523" y="6637"/>
                </a:cubicBezTo>
                <a:cubicBezTo>
                  <a:pt x="56540" y="6628"/>
                  <a:pt x="56531" y="6579"/>
                  <a:pt x="56553" y="6571"/>
                </a:cubicBezTo>
                <a:close/>
                <a:moveTo>
                  <a:pt x="56699" y="6351"/>
                </a:moveTo>
                <a:cubicBezTo>
                  <a:pt x="56604" y="6324"/>
                  <a:pt x="56878" y="6328"/>
                  <a:pt x="56845" y="6394"/>
                </a:cubicBezTo>
                <a:cubicBezTo>
                  <a:pt x="56806" y="6372"/>
                  <a:pt x="56738" y="6373"/>
                  <a:pt x="56699" y="6351"/>
                </a:cubicBezTo>
                <a:close/>
                <a:moveTo>
                  <a:pt x="56553" y="6351"/>
                </a:moveTo>
                <a:cubicBezTo>
                  <a:pt x="56575" y="6331"/>
                  <a:pt x="56583" y="6301"/>
                  <a:pt x="56581" y="6262"/>
                </a:cubicBezTo>
                <a:cubicBezTo>
                  <a:pt x="56627" y="6258"/>
                  <a:pt x="56591" y="6314"/>
                  <a:pt x="56611" y="6328"/>
                </a:cubicBezTo>
                <a:cubicBezTo>
                  <a:pt x="56633" y="6345"/>
                  <a:pt x="56631" y="6345"/>
                  <a:pt x="56640" y="6372"/>
                </a:cubicBezTo>
                <a:cubicBezTo>
                  <a:pt x="56645" y="6387"/>
                  <a:pt x="56669" y="6393"/>
                  <a:pt x="56669" y="6394"/>
                </a:cubicBezTo>
                <a:cubicBezTo>
                  <a:pt x="56676" y="6421"/>
                  <a:pt x="56643" y="6408"/>
                  <a:pt x="56640" y="6417"/>
                </a:cubicBezTo>
                <a:cubicBezTo>
                  <a:pt x="56637" y="6431"/>
                  <a:pt x="56704" y="6480"/>
                  <a:pt x="56640" y="6483"/>
                </a:cubicBezTo>
                <a:cubicBezTo>
                  <a:pt x="56641" y="6503"/>
                  <a:pt x="56677" y="6500"/>
                  <a:pt x="56699" y="6505"/>
                </a:cubicBezTo>
                <a:cubicBezTo>
                  <a:pt x="56679" y="6571"/>
                  <a:pt x="56637" y="6484"/>
                  <a:pt x="56581" y="6505"/>
                </a:cubicBezTo>
                <a:cubicBezTo>
                  <a:pt x="56607" y="6426"/>
                  <a:pt x="56677" y="6384"/>
                  <a:pt x="56553" y="6351"/>
                </a:cubicBezTo>
                <a:close/>
                <a:moveTo>
                  <a:pt x="56992" y="5668"/>
                </a:moveTo>
                <a:cubicBezTo>
                  <a:pt x="57058" y="5617"/>
                  <a:pt x="56971" y="5729"/>
                  <a:pt x="56874" y="5690"/>
                </a:cubicBezTo>
                <a:cubicBezTo>
                  <a:pt x="56874" y="5668"/>
                  <a:pt x="56874" y="5646"/>
                  <a:pt x="56874" y="5624"/>
                </a:cubicBezTo>
                <a:cubicBezTo>
                  <a:pt x="56970" y="5597"/>
                  <a:pt x="56896" y="5696"/>
                  <a:pt x="56992" y="5668"/>
                </a:cubicBezTo>
                <a:close/>
                <a:moveTo>
                  <a:pt x="56348" y="5117"/>
                </a:moveTo>
                <a:cubicBezTo>
                  <a:pt x="56354" y="5060"/>
                  <a:pt x="56397" y="5148"/>
                  <a:pt x="56465" y="5117"/>
                </a:cubicBezTo>
                <a:cubicBezTo>
                  <a:pt x="56459" y="5173"/>
                  <a:pt x="56366" y="5125"/>
                  <a:pt x="56348" y="5117"/>
                </a:cubicBezTo>
                <a:close/>
                <a:moveTo>
                  <a:pt x="56669" y="4744"/>
                </a:moveTo>
                <a:cubicBezTo>
                  <a:pt x="56632" y="4749"/>
                  <a:pt x="56631" y="4809"/>
                  <a:pt x="56669" y="4810"/>
                </a:cubicBezTo>
                <a:cubicBezTo>
                  <a:pt x="56607" y="4891"/>
                  <a:pt x="56601" y="4746"/>
                  <a:pt x="56611" y="4699"/>
                </a:cubicBezTo>
                <a:cubicBezTo>
                  <a:pt x="56676" y="4687"/>
                  <a:pt x="56653" y="4741"/>
                  <a:pt x="56699" y="4744"/>
                </a:cubicBezTo>
                <a:cubicBezTo>
                  <a:pt x="56693" y="4768"/>
                  <a:pt x="56669" y="4756"/>
                  <a:pt x="56669" y="4744"/>
                </a:cubicBezTo>
                <a:close/>
                <a:moveTo>
                  <a:pt x="56729" y="4238"/>
                </a:moveTo>
                <a:cubicBezTo>
                  <a:pt x="56733" y="4293"/>
                  <a:pt x="56683" y="4307"/>
                  <a:pt x="56640" y="4326"/>
                </a:cubicBezTo>
                <a:cubicBezTo>
                  <a:pt x="56647" y="4353"/>
                  <a:pt x="56699" y="4347"/>
                  <a:pt x="56699" y="4326"/>
                </a:cubicBezTo>
                <a:cubicBezTo>
                  <a:pt x="56778" y="4352"/>
                  <a:pt x="56623" y="4383"/>
                  <a:pt x="56611" y="4413"/>
                </a:cubicBezTo>
                <a:cubicBezTo>
                  <a:pt x="56577" y="4409"/>
                  <a:pt x="56595" y="4391"/>
                  <a:pt x="56611" y="4391"/>
                </a:cubicBezTo>
                <a:cubicBezTo>
                  <a:pt x="56605" y="4329"/>
                  <a:pt x="56471" y="4364"/>
                  <a:pt x="56493" y="4281"/>
                </a:cubicBezTo>
                <a:cubicBezTo>
                  <a:pt x="56564" y="4314"/>
                  <a:pt x="56549" y="4328"/>
                  <a:pt x="56640" y="4304"/>
                </a:cubicBezTo>
                <a:cubicBezTo>
                  <a:pt x="56691" y="4296"/>
                  <a:pt x="56602" y="4227"/>
                  <a:pt x="56729" y="4238"/>
                </a:cubicBezTo>
                <a:close/>
                <a:moveTo>
                  <a:pt x="57343" y="3136"/>
                </a:moveTo>
                <a:cubicBezTo>
                  <a:pt x="57292" y="3188"/>
                  <a:pt x="57151" y="3256"/>
                  <a:pt x="57080" y="3225"/>
                </a:cubicBezTo>
                <a:cubicBezTo>
                  <a:pt x="57045" y="3217"/>
                  <a:pt x="57065" y="3262"/>
                  <a:pt x="57050" y="3268"/>
                </a:cubicBezTo>
                <a:cubicBezTo>
                  <a:pt x="56980" y="3298"/>
                  <a:pt x="56886" y="3249"/>
                  <a:pt x="56845" y="3313"/>
                </a:cubicBezTo>
                <a:cubicBezTo>
                  <a:pt x="56820" y="3298"/>
                  <a:pt x="56754" y="3210"/>
                  <a:pt x="56817" y="3202"/>
                </a:cubicBezTo>
                <a:cubicBezTo>
                  <a:pt x="56835" y="3171"/>
                  <a:pt x="56851" y="3205"/>
                  <a:pt x="56817" y="3202"/>
                </a:cubicBezTo>
                <a:cubicBezTo>
                  <a:pt x="56804" y="3240"/>
                  <a:pt x="56838" y="3244"/>
                  <a:pt x="56874" y="3247"/>
                </a:cubicBezTo>
                <a:cubicBezTo>
                  <a:pt x="56931" y="3250"/>
                  <a:pt x="56959" y="3240"/>
                  <a:pt x="56992" y="3225"/>
                </a:cubicBezTo>
                <a:cubicBezTo>
                  <a:pt x="57004" y="3219"/>
                  <a:pt x="57042" y="3183"/>
                  <a:pt x="57050" y="3181"/>
                </a:cubicBezTo>
                <a:cubicBezTo>
                  <a:pt x="57096" y="3171"/>
                  <a:pt x="57217" y="3214"/>
                  <a:pt x="57197" y="3136"/>
                </a:cubicBezTo>
                <a:cubicBezTo>
                  <a:pt x="57246" y="3136"/>
                  <a:pt x="57296" y="3136"/>
                  <a:pt x="57343" y="3136"/>
                </a:cubicBezTo>
                <a:close/>
                <a:moveTo>
                  <a:pt x="30350" y="2983"/>
                </a:moveTo>
                <a:cubicBezTo>
                  <a:pt x="30371" y="2966"/>
                  <a:pt x="30372" y="2946"/>
                  <a:pt x="30379" y="2916"/>
                </a:cubicBezTo>
                <a:cubicBezTo>
                  <a:pt x="30378" y="2922"/>
                  <a:pt x="30337" y="2885"/>
                  <a:pt x="30379" y="2895"/>
                </a:cubicBezTo>
                <a:cubicBezTo>
                  <a:pt x="30379" y="2894"/>
                  <a:pt x="30468" y="2996"/>
                  <a:pt x="30350" y="2983"/>
                </a:cubicBezTo>
                <a:close/>
                <a:moveTo>
                  <a:pt x="25924" y="2916"/>
                </a:moveTo>
                <a:cubicBezTo>
                  <a:pt x="25814" y="2910"/>
                  <a:pt x="26009" y="2862"/>
                  <a:pt x="25982" y="2916"/>
                </a:cubicBezTo>
                <a:cubicBezTo>
                  <a:pt x="26051" y="2954"/>
                  <a:pt x="25972" y="2914"/>
                  <a:pt x="25924" y="2916"/>
                </a:cubicBezTo>
                <a:close/>
                <a:moveTo>
                  <a:pt x="28005" y="2895"/>
                </a:moveTo>
                <a:cubicBezTo>
                  <a:pt x="27912" y="2870"/>
                  <a:pt x="27939" y="2892"/>
                  <a:pt x="27828" y="2895"/>
                </a:cubicBezTo>
                <a:cubicBezTo>
                  <a:pt x="27839" y="2894"/>
                  <a:pt x="27853" y="2852"/>
                  <a:pt x="27858" y="2850"/>
                </a:cubicBezTo>
                <a:cubicBezTo>
                  <a:pt x="27882" y="2847"/>
                  <a:pt x="27890" y="2873"/>
                  <a:pt x="27887" y="2873"/>
                </a:cubicBezTo>
                <a:cubicBezTo>
                  <a:pt x="27942" y="2864"/>
                  <a:pt x="28015" y="2814"/>
                  <a:pt x="28005" y="2895"/>
                </a:cubicBezTo>
                <a:close/>
                <a:moveTo>
                  <a:pt x="42923" y="2850"/>
                </a:moveTo>
                <a:cubicBezTo>
                  <a:pt x="42933" y="2804"/>
                  <a:pt x="43062" y="2846"/>
                  <a:pt x="43040" y="2895"/>
                </a:cubicBezTo>
                <a:cubicBezTo>
                  <a:pt x="42945" y="2922"/>
                  <a:pt x="43018" y="2823"/>
                  <a:pt x="42923" y="2850"/>
                </a:cubicBezTo>
                <a:close/>
                <a:moveTo>
                  <a:pt x="56729" y="2014"/>
                </a:moveTo>
                <a:cubicBezTo>
                  <a:pt x="56769" y="2021"/>
                  <a:pt x="56753" y="2069"/>
                  <a:pt x="56757" y="2102"/>
                </a:cubicBezTo>
                <a:cubicBezTo>
                  <a:pt x="56716" y="2101"/>
                  <a:pt x="56675" y="2098"/>
                  <a:pt x="56669" y="2124"/>
                </a:cubicBezTo>
                <a:cubicBezTo>
                  <a:pt x="56587" y="2096"/>
                  <a:pt x="56763" y="2078"/>
                  <a:pt x="56729" y="2014"/>
                </a:cubicBezTo>
                <a:close/>
                <a:moveTo>
                  <a:pt x="49371" y="1971"/>
                </a:moveTo>
                <a:cubicBezTo>
                  <a:pt x="49440" y="1926"/>
                  <a:pt x="49440" y="1979"/>
                  <a:pt x="49371" y="1992"/>
                </a:cubicBezTo>
                <a:cubicBezTo>
                  <a:pt x="49382" y="1977"/>
                  <a:pt x="49260" y="1961"/>
                  <a:pt x="49283" y="1948"/>
                </a:cubicBezTo>
                <a:cubicBezTo>
                  <a:pt x="49310" y="1931"/>
                  <a:pt x="49378" y="1956"/>
                  <a:pt x="49371" y="1971"/>
                </a:cubicBezTo>
                <a:close/>
                <a:moveTo>
                  <a:pt x="48698" y="1882"/>
                </a:moveTo>
                <a:cubicBezTo>
                  <a:pt x="48692" y="1857"/>
                  <a:pt x="48644" y="1864"/>
                  <a:pt x="48609" y="1860"/>
                </a:cubicBezTo>
                <a:cubicBezTo>
                  <a:pt x="48618" y="1830"/>
                  <a:pt x="48683" y="1842"/>
                  <a:pt x="48727" y="1838"/>
                </a:cubicBezTo>
                <a:cubicBezTo>
                  <a:pt x="48734" y="1849"/>
                  <a:pt x="48718" y="1872"/>
                  <a:pt x="48727" y="1882"/>
                </a:cubicBezTo>
                <a:cubicBezTo>
                  <a:pt x="48717" y="1872"/>
                  <a:pt x="48810" y="1907"/>
                  <a:pt x="48784" y="1904"/>
                </a:cubicBezTo>
                <a:cubicBezTo>
                  <a:pt x="48812" y="1907"/>
                  <a:pt x="48860" y="1892"/>
                  <a:pt x="48873" y="1882"/>
                </a:cubicBezTo>
                <a:cubicBezTo>
                  <a:pt x="48912" y="1853"/>
                  <a:pt x="48888" y="1881"/>
                  <a:pt x="48962" y="1904"/>
                </a:cubicBezTo>
                <a:cubicBezTo>
                  <a:pt x="48954" y="1931"/>
                  <a:pt x="48903" y="1926"/>
                  <a:pt x="48903" y="1904"/>
                </a:cubicBezTo>
                <a:cubicBezTo>
                  <a:pt x="48874" y="1904"/>
                  <a:pt x="48880" y="1931"/>
                  <a:pt x="48873" y="1948"/>
                </a:cubicBezTo>
                <a:cubicBezTo>
                  <a:pt x="48813" y="1960"/>
                  <a:pt x="48811" y="1918"/>
                  <a:pt x="48784" y="1904"/>
                </a:cubicBezTo>
                <a:cubicBezTo>
                  <a:pt x="48774" y="1899"/>
                  <a:pt x="48734" y="1911"/>
                  <a:pt x="48727" y="1904"/>
                </a:cubicBezTo>
                <a:cubicBezTo>
                  <a:pt x="48724" y="1902"/>
                  <a:pt x="48717" y="1867"/>
                  <a:pt x="48698" y="1882"/>
                </a:cubicBezTo>
                <a:close/>
                <a:moveTo>
                  <a:pt x="54091" y="1838"/>
                </a:moveTo>
                <a:cubicBezTo>
                  <a:pt x="54125" y="1807"/>
                  <a:pt x="54101" y="1836"/>
                  <a:pt x="54091" y="1860"/>
                </a:cubicBezTo>
                <a:cubicBezTo>
                  <a:pt x="54036" y="1851"/>
                  <a:pt x="53913" y="1890"/>
                  <a:pt x="53944" y="1816"/>
                </a:cubicBezTo>
                <a:cubicBezTo>
                  <a:pt x="53977" y="1834"/>
                  <a:pt x="54022" y="1845"/>
                  <a:pt x="54091" y="1838"/>
                </a:cubicBezTo>
                <a:close/>
                <a:moveTo>
                  <a:pt x="45942" y="1816"/>
                </a:moveTo>
                <a:cubicBezTo>
                  <a:pt x="45833" y="1810"/>
                  <a:pt x="46028" y="1761"/>
                  <a:pt x="46001" y="1816"/>
                </a:cubicBezTo>
                <a:cubicBezTo>
                  <a:pt x="46070" y="1852"/>
                  <a:pt x="45990" y="1814"/>
                  <a:pt x="45942" y="1816"/>
                </a:cubicBezTo>
                <a:close/>
                <a:moveTo>
                  <a:pt x="39758" y="1794"/>
                </a:moveTo>
                <a:cubicBezTo>
                  <a:pt x="39817" y="1749"/>
                  <a:pt x="39746" y="1750"/>
                  <a:pt x="39698" y="1728"/>
                </a:cubicBezTo>
                <a:cubicBezTo>
                  <a:pt x="39740" y="1678"/>
                  <a:pt x="39903" y="1720"/>
                  <a:pt x="39992" y="1706"/>
                </a:cubicBezTo>
                <a:cubicBezTo>
                  <a:pt x="40005" y="1759"/>
                  <a:pt x="39938" y="1754"/>
                  <a:pt x="39963" y="1816"/>
                </a:cubicBezTo>
                <a:cubicBezTo>
                  <a:pt x="39920" y="1791"/>
                  <a:pt x="39889" y="1791"/>
                  <a:pt x="39845" y="1816"/>
                </a:cubicBezTo>
                <a:cubicBezTo>
                  <a:pt x="39777" y="1807"/>
                  <a:pt x="39874" y="1790"/>
                  <a:pt x="39875" y="1794"/>
                </a:cubicBezTo>
                <a:cubicBezTo>
                  <a:pt x="39866" y="1740"/>
                  <a:pt x="39842" y="1792"/>
                  <a:pt x="39758" y="1794"/>
                </a:cubicBezTo>
                <a:close/>
                <a:moveTo>
                  <a:pt x="57431" y="1530"/>
                </a:moveTo>
                <a:cubicBezTo>
                  <a:pt x="57478" y="1561"/>
                  <a:pt x="57429" y="1579"/>
                  <a:pt x="57431" y="1662"/>
                </a:cubicBezTo>
                <a:cubicBezTo>
                  <a:pt x="57366" y="1653"/>
                  <a:pt x="57409" y="1545"/>
                  <a:pt x="57431" y="1530"/>
                </a:cubicBezTo>
                <a:close/>
                <a:moveTo>
                  <a:pt x="36504" y="1310"/>
                </a:moveTo>
                <a:cubicBezTo>
                  <a:pt x="36533" y="1310"/>
                  <a:pt x="36563" y="1310"/>
                  <a:pt x="36593" y="1310"/>
                </a:cubicBezTo>
                <a:cubicBezTo>
                  <a:pt x="36593" y="1332"/>
                  <a:pt x="36593" y="1354"/>
                  <a:pt x="36593" y="1376"/>
                </a:cubicBezTo>
                <a:cubicBezTo>
                  <a:pt x="36642" y="1377"/>
                  <a:pt x="36668" y="1359"/>
                  <a:pt x="36680" y="1332"/>
                </a:cubicBezTo>
                <a:cubicBezTo>
                  <a:pt x="36713" y="1352"/>
                  <a:pt x="36700" y="1382"/>
                  <a:pt x="36680" y="1420"/>
                </a:cubicBezTo>
                <a:cubicBezTo>
                  <a:pt x="36618" y="1385"/>
                  <a:pt x="36517" y="1380"/>
                  <a:pt x="36504" y="1310"/>
                </a:cubicBezTo>
                <a:close/>
                <a:moveTo>
                  <a:pt x="52917" y="1288"/>
                </a:moveTo>
                <a:cubicBezTo>
                  <a:pt x="52948" y="1238"/>
                  <a:pt x="53114" y="1271"/>
                  <a:pt x="53094" y="1332"/>
                </a:cubicBezTo>
                <a:cubicBezTo>
                  <a:pt x="53010" y="1335"/>
                  <a:pt x="53037" y="1257"/>
                  <a:pt x="52917" y="1288"/>
                </a:cubicBezTo>
                <a:close/>
                <a:moveTo>
                  <a:pt x="53241" y="1266"/>
                </a:moveTo>
                <a:cubicBezTo>
                  <a:pt x="53098" y="1211"/>
                  <a:pt x="53368" y="1265"/>
                  <a:pt x="53329" y="1266"/>
                </a:cubicBezTo>
                <a:cubicBezTo>
                  <a:pt x="53354" y="1266"/>
                  <a:pt x="53374" y="1241"/>
                  <a:pt x="53416" y="1244"/>
                </a:cubicBezTo>
                <a:lnTo>
                  <a:pt x="53416" y="1266"/>
                </a:lnTo>
                <a:cubicBezTo>
                  <a:pt x="53456" y="1264"/>
                  <a:pt x="53461" y="1238"/>
                  <a:pt x="53504" y="1266"/>
                </a:cubicBezTo>
                <a:cubicBezTo>
                  <a:pt x="53480" y="1344"/>
                  <a:pt x="53396" y="1236"/>
                  <a:pt x="53357" y="1266"/>
                </a:cubicBezTo>
                <a:cubicBezTo>
                  <a:pt x="53329" y="1288"/>
                  <a:pt x="53347" y="1269"/>
                  <a:pt x="53241" y="1266"/>
                </a:cubicBezTo>
                <a:close/>
                <a:moveTo>
                  <a:pt x="52860" y="1178"/>
                </a:moveTo>
                <a:cubicBezTo>
                  <a:pt x="52773" y="1151"/>
                  <a:pt x="52900" y="1163"/>
                  <a:pt x="52948" y="1155"/>
                </a:cubicBezTo>
                <a:cubicBezTo>
                  <a:pt x="53028" y="1143"/>
                  <a:pt x="53035" y="1133"/>
                  <a:pt x="53123" y="1155"/>
                </a:cubicBezTo>
                <a:cubicBezTo>
                  <a:pt x="53111" y="1152"/>
                  <a:pt x="53140" y="1124"/>
                  <a:pt x="53152" y="1133"/>
                </a:cubicBezTo>
                <a:cubicBezTo>
                  <a:pt x="53162" y="1141"/>
                  <a:pt x="53145" y="1169"/>
                  <a:pt x="53152" y="1178"/>
                </a:cubicBezTo>
                <a:cubicBezTo>
                  <a:pt x="53117" y="1195"/>
                  <a:pt x="53101" y="1155"/>
                  <a:pt x="53094" y="1155"/>
                </a:cubicBezTo>
                <a:cubicBezTo>
                  <a:pt x="53065" y="1155"/>
                  <a:pt x="53044" y="1199"/>
                  <a:pt x="53035" y="1199"/>
                </a:cubicBezTo>
                <a:cubicBezTo>
                  <a:pt x="52993" y="1201"/>
                  <a:pt x="52956" y="1157"/>
                  <a:pt x="52860" y="1178"/>
                </a:cubicBezTo>
                <a:close/>
                <a:moveTo>
                  <a:pt x="38937" y="1155"/>
                </a:moveTo>
                <a:cubicBezTo>
                  <a:pt x="39006" y="1083"/>
                  <a:pt x="39103" y="1176"/>
                  <a:pt x="39171" y="1178"/>
                </a:cubicBezTo>
                <a:cubicBezTo>
                  <a:pt x="39122" y="1235"/>
                  <a:pt x="39036" y="1135"/>
                  <a:pt x="38937" y="1155"/>
                </a:cubicBezTo>
                <a:close/>
                <a:moveTo>
                  <a:pt x="34423" y="1155"/>
                </a:moveTo>
                <a:cubicBezTo>
                  <a:pt x="34430" y="1098"/>
                  <a:pt x="34474" y="1186"/>
                  <a:pt x="34540" y="1155"/>
                </a:cubicBezTo>
                <a:cubicBezTo>
                  <a:pt x="34537" y="1211"/>
                  <a:pt x="34441" y="1162"/>
                  <a:pt x="34423" y="1155"/>
                </a:cubicBezTo>
                <a:close/>
                <a:moveTo>
                  <a:pt x="35918" y="1112"/>
                </a:moveTo>
                <a:cubicBezTo>
                  <a:pt x="35947" y="1038"/>
                  <a:pt x="35976" y="1136"/>
                  <a:pt x="36006" y="1133"/>
                </a:cubicBezTo>
                <a:cubicBezTo>
                  <a:pt x="35990" y="1197"/>
                  <a:pt x="35960" y="1100"/>
                  <a:pt x="35918" y="1112"/>
                </a:cubicBezTo>
                <a:close/>
                <a:moveTo>
                  <a:pt x="52537" y="1089"/>
                </a:moveTo>
                <a:cubicBezTo>
                  <a:pt x="52564" y="1029"/>
                  <a:pt x="52602" y="1140"/>
                  <a:pt x="52655" y="1133"/>
                </a:cubicBezTo>
                <a:cubicBezTo>
                  <a:pt x="52610" y="1206"/>
                  <a:pt x="52571" y="1096"/>
                  <a:pt x="52537" y="1089"/>
                </a:cubicBezTo>
                <a:close/>
                <a:moveTo>
                  <a:pt x="44711" y="1068"/>
                </a:moveTo>
                <a:cubicBezTo>
                  <a:pt x="44718" y="1011"/>
                  <a:pt x="44762" y="1097"/>
                  <a:pt x="44829" y="1068"/>
                </a:cubicBezTo>
                <a:cubicBezTo>
                  <a:pt x="44824" y="1122"/>
                  <a:pt x="44729" y="1074"/>
                  <a:pt x="44711" y="1068"/>
                </a:cubicBezTo>
                <a:close/>
                <a:moveTo>
                  <a:pt x="40314" y="1023"/>
                </a:moveTo>
                <a:cubicBezTo>
                  <a:pt x="40323" y="1035"/>
                  <a:pt x="40401" y="1058"/>
                  <a:pt x="40402" y="1068"/>
                </a:cubicBezTo>
                <a:cubicBezTo>
                  <a:pt x="40408" y="1094"/>
                  <a:pt x="40303" y="1092"/>
                  <a:pt x="40314" y="1023"/>
                </a:cubicBezTo>
                <a:close/>
                <a:moveTo>
                  <a:pt x="39698" y="1001"/>
                </a:moveTo>
                <a:cubicBezTo>
                  <a:pt x="39643" y="998"/>
                  <a:pt x="39712" y="967"/>
                  <a:pt x="39728" y="980"/>
                </a:cubicBezTo>
                <a:cubicBezTo>
                  <a:pt x="39730" y="981"/>
                  <a:pt x="39727" y="1001"/>
                  <a:pt x="39728" y="1001"/>
                </a:cubicBezTo>
                <a:cubicBezTo>
                  <a:pt x="39764" y="1003"/>
                  <a:pt x="39893" y="986"/>
                  <a:pt x="39934" y="1001"/>
                </a:cubicBezTo>
                <a:cubicBezTo>
                  <a:pt x="39944" y="1005"/>
                  <a:pt x="39947" y="1065"/>
                  <a:pt x="39963" y="1068"/>
                </a:cubicBezTo>
                <a:cubicBezTo>
                  <a:pt x="40005" y="1071"/>
                  <a:pt x="40024" y="1010"/>
                  <a:pt x="40139" y="1023"/>
                </a:cubicBezTo>
                <a:cubicBezTo>
                  <a:pt x="40133" y="1023"/>
                  <a:pt x="40152" y="1061"/>
                  <a:pt x="40168" y="1046"/>
                </a:cubicBezTo>
                <a:cubicBezTo>
                  <a:pt x="40196" y="1020"/>
                  <a:pt x="40236" y="1053"/>
                  <a:pt x="40285" y="1068"/>
                </a:cubicBezTo>
                <a:cubicBezTo>
                  <a:pt x="40293" y="1094"/>
                  <a:pt x="40101" y="1109"/>
                  <a:pt x="40080" y="1089"/>
                </a:cubicBezTo>
                <a:cubicBezTo>
                  <a:pt x="40039" y="1052"/>
                  <a:pt x="40041" y="1091"/>
                  <a:pt x="39992" y="1089"/>
                </a:cubicBezTo>
                <a:cubicBezTo>
                  <a:pt x="39944" y="1088"/>
                  <a:pt x="39943" y="1071"/>
                  <a:pt x="39905" y="1068"/>
                </a:cubicBezTo>
                <a:cubicBezTo>
                  <a:pt x="39826" y="1061"/>
                  <a:pt x="39743" y="1091"/>
                  <a:pt x="39670" y="1068"/>
                </a:cubicBezTo>
                <a:cubicBezTo>
                  <a:pt x="39617" y="1008"/>
                  <a:pt x="39799" y="1025"/>
                  <a:pt x="39698" y="1001"/>
                </a:cubicBezTo>
                <a:close/>
                <a:moveTo>
                  <a:pt x="38615" y="1001"/>
                </a:moveTo>
                <a:cubicBezTo>
                  <a:pt x="38620" y="975"/>
                  <a:pt x="38668" y="983"/>
                  <a:pt x="38703" y="980"/>
                </a:cubicBezTo>
                <a:cubicBezTo>
                  <a:pt x="38714" y="1055"/>
                  <a:pt x="38793" y="1016"/>
                  <a:pt x="38703" y="1068"/>
                </a:cubicBezTo>
                <a:cubicBezTo>
                  <a:pt x="38670" y="1064"/>
                  <a:pt x="38686" y="1046"/>
                  <a:pt x="38703" y="1046"/>
                </a:cubicBezTo>
                <a:cubicBezTo>
                  <a:pt x="38681" y="1025"/>
                  <a:pt x="38649" y="1012"/>
                  <a:pt x="38615" y="1001"/>
                </a:cubicBezTo>
                <a:close/>
                <a:moveTo>
                  <a:pt x="43920" y="980"/>
                </a:moveTo>
                <a:cubicBezTo>
                  <a:pt x="43925" y="942"/>
                  <a:pt x="44059" y="989"/>
                  <a:pt x="44038" y="1046"/>
                </a:cubicBezTo>
                <a:cubicBezTo>
                  <a:pt x="44150" y="1036"/>
                  <a:pt x="44141" y="1022"/>
                  <a:pt x="44213" y="1068"/>
                </a:cubicBezTo>
                <a:cubicBezTo>
                  <a:pt x="44197" y="1085"/>
                  <a:pt x="44182" y="1103"/>
                  <a:pt x="44184" y="1133"/>
                </a:cubicBezTo>
                <a:cubicBezTo>
                  <a:pt x="44142" y="1109"/>
                  <a:pt x="44113" y="1110"/>
                  <a:pt x="44095" y="1155"/>
                </a:cubicBezTo>
                <a:cubicBezTo>
                  <a:pt x="44045" y="1127"/>
                  <a:pt x="44059" y="1050"/>
                  <a:pt x="43978" y="1046"/>
                </a:cubicBezTo>
                <a:cubicBezTo>
                  <a:pt x="43984" y="1028"/>
                  <a:pt x="44008" y="1023"/>
                  <a:pt x="44008" y="1001"/>
                </a:cubicBezTo>
                <a:cubicBezTo>
                  <a:pt x="43960" y="1008"/>
                  <a:pt x="43957" y="981"/>
                  <a:pt x="43920" y="980"/>
                </a:cubicBezTo>
                <a:close/>
                <a:moveTo>
                  <a:pt x="41018" y="980"/>
                </a:moveTo>
                <a:cubicBezTo>
                  <a:pt x="41020" y="978"/>
                  <a:pt x="41018" y="958"/>
                  <a:pt x="41018" y="958"/>
                </a:cubicBezTo>
                <a:cubicBezTo>
                  <a:pt x="41064" y="963"/>
                  <a:pt x="41020" y="977"/>
                  <a:pt x="41018" y="980"/>
                </a:cubicBezTo>
                <a:cubicBezTo>
                  <a:pt x="40999" y="1019"/>
                  <a:pt x="41016" y="1022"/>
                  <a:pt x="40989" y="1001"/>
                </a:cubicBezTo>
                <a:cubicBezTo>
                  <a:pt x="40951" y="973"/>
                  <a:pt x="40984" y="995"/>
                  <a:pt x="41018" y="980"/>
                </a:cubicBezTo>
                <a:close/>
                <a:moveTo>
                  <a:pt x="38908" y="980"/>
                </a:moveTo>
                <a:cubicBezTo>
                  <a:pt x="38911" y="977"/>
                  <a:pt x="38947" y="942"/>
                  <a:pt x="38966" y="958"/>
                </a:cubicBezTo>
                <a:cubicBezTo>
                  <a:pt x="38971" y="961"/>
                  <a:pt x="38908" y="989"/>
                  <a:pt x="38908" y="1001"/>
                </a:cubicBezTo>
                <a:cubicBezTo>
                  <a:pt x="38908" y="1003"/>
                  <a:pt x="38908" y="1023"/>
                  <a:pt x="38908" y="1023"/>
                </a:cubicBezTo>
                <a:cubicBezTo>
                  <a:pt x="38852" y="1029"/>
                  <a:pt x="38906" y="981"/>
                  <a:pt x="38908" y="980"/>
                </a:cubicBezTo>
                <a:close/>
                <a:moveTo>
                  <a:pt x="38439" y="980"/>
                </a:moveTo>
                <a:cubicBezTo>
                  <a:pt x="38429" y="1043"/>
                  <a:pt x="38273" y="980"/>
                  <a:pt x="38234" y="980"/>
                </a:cubicBezTo>
                <a:cubicBezTo>
                  <a:pt x="38213" y="980"/>
                  <a:pt x="38183" y="999"/>
                  <a:pt x="38146" y="1001"/>
                </a:cubicBezTo>
                <a:cubicBezTo>
                  <a:pt x="38072" y="1005"/>
                  <a:pt x="38012" y="980"/>
                  <a:pt x="37941" y="1001"/>
                </a:cubicBezTo>
                <a:cubicBezTo>
                  <a:pt x="37920" y="934"/>
                  <a:pt x="38130" y="946"/>
                  <a:pt x="38175" y="958"/>
                </a:cubicBezTo>
                <a:cubicBezTo>
                  <a:pt x="38177" y="958"/>
                  <a:pt x="38173" y="979"/>
                  <a:pt x="38175" y="980"/>
                </a:cubicBezTo>
                <a:cubicBezTo>
                  <a:pt x="38196" y="981"/>
                  <a:pt x="38206" y="956"/>
                  <a:pt x="38234" y="958"/>
                </a:cubicBezTo>
                <a:cubicBezTo>
                  <a:pt x="38297" y="962"/>
                  <a:pt x="38373" y="986"/>
                  <a:pt x="38439" y="980"/>
                </a:cubicBezTo>
                <a:close/>
                <a:moveTo>
                  <a:pt x="43363" y="935"/>
                </a:moveTo>
                <a:cubicBezTo>
                  <a:pt x="43358" y="961"/>
                  <a:pt x="43369" y="975"/>
                  <a:pt x="43392" y="980"/>
                </a:cubicBezTo>
                <a:cubicBezTo>
                  <a:pt x="43381" y="1010"/>
                  <a:pt x="43341" y="981"/>
                  <a:pt x="43334" y="958"/>
                </a:cubicBezTo>
                <a:cubicBezTo>
                  <a:pt x="43291" y="946"/>
                  <a:pt x="43182" y="983"/>
                  <a:pt x="43188" y="935"/>
                </a:cubicBezTo>
                <a:cubicBezTo>
                  <a:pt x="43245" y="935"/>
                  <a:pt x="43304" y="935"/>
                  <a:pt x="43363" y="935"/>
                </a:cubicBezTo>
                <a:close/>
                <a:moveTo>
                  <a:pt x="35420" y="935"/>
                </a:moveTo>
                <a:cubicBezTo>
                  <a:pt x="35464" y="954"/>
                  <a:pt x="35411" y="968"/>
                  <a:pt x="35449" y="1023"/>
                </a:cubicBezTo>
                <a:cubicBezTo>
                  <a:pt x="35385" y="1028"/>
                  <a:pt x="35356" y="1005"/>
                  <a:pt x="35361" y="958"/>
                </a:cubicBezTo>
                <a:cubicBezTo>
                  <a:pt x="35395" y="961"/>
                  <a:pt x="35414" y="953"/>
                  <a:pt x="35420" y="935"/>
                </a:cubicBezTo>
                <a:close/>
                <a:moveTo>
                  <a:pt x="53241" y="914"/>
                </a:moveTo>
                <a:cubicBezTo>
                  <a:pt x="53315" y="916"/>
                  <a:pt x="53271" y="1008"/>
                  <a:pt x="53387" y="980"/>
                </a:cubicBezTo>
                <a:cubicBezTo>
                  <a:pt x="53458" y="989"/>
                  <a:pt x="53371" y="879"/>
                  <a:pt x="53474" y="914"/>
                </a:cubicBezTo>
                <a:cubicBezTo>
                  <a:pt x="53474" y="942"/>
                  <a:pt x="53474" y="973"/>
                  <a:pt x="53474" y="1001"/>
                </a:cubicBezTo>
                <a:cubicBezTo>
                  <a:pt x="53407" y="1001"/>
                  <a:pt x="53338" y="1001"/>
                  <a:pt x="53270" y="1001"/>
                </a:cubicBezTo>
                <a:cubicBezTo>
                  <a:pt x="53233" y="1088"/>
                  <a:pt x="53354" y="1055"/>
                  <a:pt x="53357" y="1112"/>
                </a:cubicBezTo>
                <a:cubicBezTo>
                  <a:pt x="53381" y="1092"/>
                  <a:pt x="53438" y="1098"/>
                  <a:pt x="53446" y="1068"/>
                </a:cubicBezTo>
                <a:cubicBezTo>
                  <a:pt x="53477" y="1073"/>
                  <a:pt x="53465" y="1112"/>
                  <a:pt x="53504" y="1112"/>
                </a:cubicBezTo>
                <a:cubicBezTo>
                  <a:pt x="53441" y="1172"/>
                  <a:pt x="53301" y="1104"/>
                  <a:pt x="53241" y="1089"/>
                </a:cubicBezTo>
                <a:cubicBezTo>
                  <a:pt x="53275" y="1032"/>
                  <a:pt x="53149" y="995"/>
                  <a:pt x="53270" y="1001"/>
                </a:cubicBezTo>
                <a:cubicBezTo>
                  <a:pt x="53272" y="962"/>
                  <a:pt x="53233" y="954"/>
                  <a:pt x="53241" y="914"/>
                </a:cubicBezTo>
                <a:close/>
                <a:moveTo>
                  <a:pt x="54588" y="892"/>
                </a:moveTo>
                <a:cubicBezTo>
                  <a:pt x="54611" y="908"/>
                  <a:pt x="54638" y="908"/>
                  <a:pt x="54677" y="914"/>
                </a:cubicBezTo>
                <a:cubicBezTo>
                  <a:pt x="54669" y="912"/>
                  <a:pt x="54720" y="882"/>
                  <a:pt x="54705" y="914"/>
                </a:cubicBezTo>
                <a:cubicBezTo>
                  <a:pt x="54705" y="912"/>
                  <a:pt x="54570" y="981"/>
                  <a:pt x="54588" y="892"/>
                </a:cubicBezTo>
                <a:close/>
                <a:moveTo>
                  <a:pt x="35361" y="869"/>
                </a:moveTo>
                <a:cubicBezTo>
                  <a:pt x="35363" y="848"/>
                  <a:pt x="35553" y="871"/>
                  <a:pt x="35596" y="892"/>
                </a:cubicBezTo>
                <a:cubicBezTo>
                  <a:pt x="35577" y="971"/>
                  <a:pt x="35459" y="841"/>
                  <a:pt x="35449" y="914"/>
                </a:cubicBezTo>
                <a:cubicBezTo>
                  <a:pt x="35410" y="906"/>
                  <a:pt x="35402" y="875"/>
                  <a:pt x="35361" y="869"/>
                </a:cubicBezTo>
                <a:close/>
                <a:moveTo>
                  <a:pt x="39934" y="803"/>
                </a:moveTo>
                <a:cubicBezTo>
                  <a:pt x="40009" y="806"/>
                  <a:pt x="39980" y="886"/>
                  <a:pt x="40021" y="914"/>
                </a:cubicBezTo>
                <a:cubicBezTo>
                  <a:pt x="40094" y="953"/>
                  <a:pt x="39888" y="883"/>
                  <a:pt x="39934" y="803"/>
                </a:cubicBezTo>
                <a:close/>
                <a:moveTo>
                  <a:pt x="33954" y="803"/>
                </a:moveTo>
                <a:cubicBezTo>
                  <a:pt x="33983" y="804"/>
                  <a:pt x="33978" y="830"/>
                  <a:pt x="33984" y="848"/>
                </a:cubicBezTo>
                <a:cubicBezTo>
                  <a:pt x="34026" y="821"/>
                  <a:pt x="34028" y="739"/>
                  <a:pt x="34072" y="825"/>
                </a:cubicBezTo>
                <a:cubicBezTo>
                  <a:pt x="34123" y="820"/>
                  <a:pt x="34139" y="787"/>
                  <a:pt x="34131" y="737"/>
                </a:cubicBezTo>
                <a:cubicBezTo>
                  <a:pt x="34126" y="697"/>
                  <a:pt x="34031" y="724"/>
                  <a:pt x="34013" y="694"/>
                </a:cubicBezTo>
                <a:cubicBezTo>
                  <a:pt x="34014" y="662"/>
                  <a:pt x="34072" y="682"/>
                  <a:pt x="34101" y="671"/>
                </a:cubicBezTo>
                <a:cubicBezTo>
                  <a:pt x="34131" y="659"/>
                  <a:pt x="34143" y="628"/>
                  <a:pt x="34160" y="605"/>
                </a:cubicBezTo>
                <a:cubicBezTo>
                  <a:pt x="34198" y="628"/>
                  <a:pt x="34267" y="627"/>
                  <a:pt x="34306" y="649"/>
                </a:cubicBezTo>
                <a:cubicBezTo>
                  <a:pt x="34287" y="671"/>
                  <a:pt x="34239" y="672"/>
                  <a:pt x="34248" y="716"/>
                </a:cubicBezTo>
                <a:cubicBezTo>
                  <a:pt x="34255" y="806"/>
                  <a:pt x="34407" y="674"/>
                  <a:pt x="34453" y="716"/>
                </a:cubicBezTo>
                <a:cubicBezTo>
                  <a:pt x="34483" y="743"/>
                  <a:pt x="34540" y="692"/>
                  <a:pt x="34599" y="760"/>
                </a:cubicBezTo>
                <a:cubicBezTo>
                  <a:pt x="34649" y="760"/>
                  <a:pt x="34675" y="743"/>
                  <a:pt x="34687" y="716"/>
                </a:cubicBezTo>
                <a:cubicBezTo>
                  <a:pt x="34719" y="721"/>
                  <a:pt x="34707" y="760"/>
                  <a:pt x="34746" y="760"/>
                </a:cubicBezTo>
                <a:cubicBezTo>
                  <a:pt x="34721" y="793"/>
                  <a:pt x="34651" y="791"/>
                  <a:pt x="34599" y="803"/>
                </a:cubicBezTo>
                <a:cubicBezTo>
                  <a:pt x="34638" y="841"/>
                  <a:pt x="34677" y="877"/>
                  <a:pt x="34658" y="958"/>
                </a:cubicBezTo>
                <a:cubicBezTo>
                  <a:pt x="34559" y="929"/>
                  <a:pt x="34513" y="971"/>
                  <a:pt x="34453" y="958"/>
                </a:cubicBezTo>
                <a:cubicBezTo>
                  <a:pt x="34452" y="958"/>
                  <a:pt x="34487" y="921"/>
                  <a:pt x="34482" y="914"/>
                </a:cubicBezTo>
                <a:cubicBezTo>
                  <a:pt x="34471" y="896"/>
                  <a:pt x="34378" y="901"/>
                  <a:pt x="34336" y="914"/>
                </a:cubicBezTo>
                <a:cubicBezTo>
                  <a:pt x="34297" y="861"/>
                  <a:pt x="34460" y="846"/>
                  <a:pt x="34511" y="869"/>
                </a:cubicBezTo>
                <a:cubicBezTo>
                  <a:pt x="34523" y="875"/>
                  <a:pt x="34505" y="924"/>
                  <a:pt x="34540" y="914"/>
                </a:cubicBezTo>
                <a:cubicBezTo>
                  <a:pt x="34588" y="920"/>
                  <a:pt x="34591" y="893"/>
                  <a:pt x="34629" y="892"/>
                </a:cubicBezTo>
                <a:cubicBezTo>
                  <a:pt x="34665" y="841"/>
                  <a:pt x="34547" y="867"/>
                  <a:pt x="34511" y="848"/>
                </a:cubicBezTo>
                <a:cubicBezTo>
                  <a:pt x="34504" y="844"/>
                  <a:pt x="34519" y="806"/>
                  <a:pt x="34511" y="803"/>
                </a:cubicBezTo>
                <a:cubicBezTo>
                  <a:pt x="34441" y="779"/>
                  <a:pt x="34349" y="785"/>
                  <a:pt x="34248" y="781"/>
                </a:cubicBezTo>
                <a:cubicBezTo>
                  <a:pt x="34183" y="790"/>
                  <a:pt x="34277" y="820"/>
                  <a:pt x="34277" y="825"/>
                </a:cubicBezTo>
                <a:cubicBezTo>
                  <a:pt x="34277" y="839"/>
                  <a:pt x="34240" y="892"/>
                  <a:pt x="34218" y="892"/>
                </a:cubicBezTo>
                <a:cubicBezTo>
                  <a:pt x="34186" y="892"/>
                  <a:pt x="34221" y="943"/>
                  <a:pt x="34189" y="980"/>
                </a:cubicBezTo>
                <a:cubicBezTo>
                  <a:pt x="34174" y="996"/>
                  <a:pt x="34147" y="1026"/>
                  <a:pt x="34160" y="1089"/>
                </a:cubicBezTo>
                <a:cubicBezTo>
                  <a:pt x="34112" y="1098"/>
                  <a:pt x="34109" y="1065"/>
                  <a:pt x="34072" y="1068"/>
                </a:cubicBezTo>
                <a:cubicBezTo>
                  <a:pt x="34012" y="1071"/>
                  <a:pt x="34014" y="1142"/>
                  <a:pt x="33925" y="1133"/>
                </a:cubicBezTo>
                <a:cubicBezTo>
                  <a:pt x="33876" y="1053"/>
                  <a:pt x="33986" y="1080"/>
                  <a:pt x="34013" y="1068"/>
                </a:cubicBezTo>
                <a:cubicBezTo>
                  <a:pt x="34068" y="1041"/>
                  <a:pt x="34114" y="1014"/>
                  <a:pt x="34160" y="1001"/>
                </a:cubicBezTo>
                <a:cubicBezTo>
                  <a:pt x="34119" y="932"/>
                  <a:pt x="34015" y="1032"/>
                  <a:pt x="33984" y="980"/>
                </a:cubicBezTo>
                <a:cubicBezTo>
                  <a:pt x="33949" y="983"/>
                  <a:pt x="33959" y="1020"/>
                  <a:pt x="33954" y="1046"/>
                </a:cubicBezTo>
                <a:cubicBezTo>
                  <a:pt x="33903" y="1070"/>
                  <a:pt x="33856" y="1023"/>
                  <a:pt x="33808" y="1023"/>
                </a:cubicBezTo>
                <a:cubicBezTo>
                  <a:pt x="33760" y="1023"/>
                  <a:pt x="33740" y="1055"/>
                  <a:pt x="33691" y="1046"/>
                </a:cubicBezTo>
                <a:cubicBezTo>
                  <a:pt x="33682" y="1043"/>
                  <a:pt x="33665" y="1003"/>
                  <a:pt x="33661" y="1001"/>
                </a:cubicBezTo>
                <a:cubicBezTo>
                  <a:pt x="33624" y="996"/>
                  <a:pt x="33593" y="1056"/>
                  <a:pt x="33602" y="958"/>
                </a:cubicBezTo>
                <a:cubicBezTo>
                  <a:pt x="33697" y="938"/>
                  <a:pt x="33694" y="992"/>
                  <a:pt x="33720" y="1023"/>
                </a:cubicBezTo>
                <a:cubicBezTo>
                  <a:pt x="33763" y="1004"/>
                  <a:pt x="33813" y="990"/>
                  <a:pt x="33808" y="935"/>
                </a:cubicBezTo>
                <a:cubicBezTo>
                  <a:pt x="33783" y="871"/>
                  <a:pt x="33713" y="949"/>
                  <a:pt x="33661" y="935"/>
                </a:cubicBezTo>
                <a:cubicBezTo>
                  <a:pt x="33655" y="872"/>
                  <a:pt x="33730" y="914"/>
                  <a:pt x="33808" y="892"/>
                </a:cubicBezTo>
                <a:cubicBezTo>
                  <a:pt x="33821" y="888"/>
                  <a:pt x="33795" y="865"/>
                  <a:pt x="33779" y="869"/>
                </a:cubicBezTo>
                <a:cubicBezTo>
                  <a:pt x="33776" y="871"/>
                  <a:pt x="33791" y="832"/>
                  <a:pt x="33808" y="848"/>
                </a:cubicBezTo>
                <a:cubicBezTo>
                  <a:pt x="33834" y="872"/>
                  <a:pt x="33899" y="893"/>
                  <a:pt x="33954" y="803"/>
                </a:cubicBezTo>
                <a:close/>
                <a:moveTo>
                  <a:pt x="46881" y="583"/>
                </a:moveTo>
                <a:cubicBezTo>
                  <a:pt x="46744" y="599"/>
                  <a:pt x="46744" y="545"/>
                  <a:pt x="46881" y="561"/>
                </a:cubicBezTo>
                <a:cubicBezTo>
                  <a:pt x="46886" y="579"/>
                  <a:pt x="46910" y="583"/>
                  <a:pt x="46910" y="605"/>
                </a:cubicBezTo>
                <a:cubicBezTo>
                  <a:pt x="46885" y="610"/>
                  <a:pt x="46881" y="596"/>
                  <a:pt x="46881" y="583"/>
                </a:cubicBezTo>
                <a:close/>
                <a:moveTo>
                  <a:pt x="45444" y="561"/>
                </a:moveTo>
                <a:cubicBezTo>
                  <a:pt x="45478" y="557"/>
                  <a:pt x="45496" y="566"/>
                  <a:pt x="45503" y="583"/>
                </a:cubicBezTo>
                <a:cubicBezTo>
                  <a:pt x="45608" y="568"/>
                  <a:pt x="45608" y="622"/>
                  <a:pt x="45503" y="605"/>
                </a:cubicBezTo>
                <a:cubicBezTo>
                  <a:pt x="45495" y="581"/>
                  <a:pt x="45444" y="590"/>
                  <a:pt x="45444" y="561"/>
                </a:cubicBezTo>
                <a:close/>
                <a:moveTo>
                  <a:pt x="38380" y="605"/>
                </a:moveTo>
                <a:cubicBezTo>
                  <a:pt x="38338" y="508"/>
                  <a:pt x="38544" y="583"/>
                  <a:pt x="38585" y="583"/>
                </a:cubicBezTo>
                <a:cubicBezTo>
                  <a:pt x="38665" y="583"/>
                  <a:pt x="38779" y="532"/>
                  <a:pt x="38762" y="605"/>
                </a:cubicBezTo>
                <a:cubicBezTo>
                  <a:pt x="38811" y="607"/>
                  <a:pt x="38837" y="589"/>
                  <a:pt x="38849" y="561"/>
                </a:cubicBezTo>
                <a:cubicBezTo>
                  <a:pt x="38892" y="572"/>
                  <a:pt x="38923" y="593"/>
                  <a:pt x="38966" y="605"/>
                </a:cubicBezTo>
                <a:cubicBezTo>
                  <a:pt x="38964" y="632"/>
                  <a:pt x="38784" y="647"/>
                  <a:pt x="38762" y="628"/>
                </a:cubicBezTo>
                <a:cubicBezTo>
                  <a:pt x="38759" y="626"/>
                  <a:pt x="38719" y="590"/>
                  <a:pt x="38703" y="605"/>
                </a:cubicBezTo>
                <a:cubicBezTo>
                  <a:pt x="38678" y="628"/>
                  <a:pt x="38685" y="612"/>
                  <a:pt x="38644" y="605"/>
                </a:cubicBezTo>
                <a:cubicBezTo>
                  <a:pt x="38619" y="601"/>
                  <a:pt x="38580" y="613"/>
                  <a:pt x="38556" y="605"/>
                </a:cubicBezTo>
                <a:cubicBezTo>
                  <a:pt x="38554" y="605"/>
                  <a:pt x="38558" y="583"/>
                  <a:pt x="38556" y="583"/>
                </a:cubicBezTo>
                <a:cubicBezTo>
                  <a:pt x="38490" y="580"/>
                  <a:pt x="38450" y="592"/>
                  <a:pt x="38380" y="605"/>
                </a:cubicBezTo>
                <a:close/>
                <a:moveTo>
                  <a:pt x="37208" y="781"/>
                </a:moveTo>
                <a:cubicBezTo>
                  <a:pt x="37179" y="781"/>
                  <a:pt x="37149" y="781"/>
                  <a:pt x="37120" y="781"/>
                </a:cubicBezTo>
                <a:cubicBezTo>
                  <a:pt x="37098" y="787"/>
                  <a:pt x="37062" y="782"/>
                  <a:pt x="37061" y="803"/>
                </a:cubicBezTo>
                <a:cubicBezTo>
                  <a:pt x="37104" y="791"/>
                  <a:pt x="37213" y="829"/>
                  <a:pt x="37208" y="781"/>
                </a:cubicBezTo>
                <a:close/>
                <a:moveTo>
                  <a:pt x="37471" y="803"/>
                </a:moveTo>
                <a:cubicBezTo>
                  <a:pt x="37490" y="810"/>
                  <a:pt x="37585" y="859"/>
                  <a:pt x="37589" y="803"/>
                </a:cubicBezTo>
                <a:cubicBezTo>
                  <a:pt x="37537" y="784"/>
                  <a:pt x="37498" y="730"/>
                  <a:pt x="37471" y="803"/>
                </a:cubicBezTo>
                <a:close/>
                <a:moveTo>
                  <a:pt x="36593" y="649"/>
                </a:moveTo>
                <a:cubicBezTo>
                  <a:pt x="36626" y="653"/>
                  <a:pt x="36608" y="671"/>
                  <a:pt x="36593" y="671"/>
                </a:cubicBezTo>
                <a:cubicBezTo>
                  <a:pt x="36598" y="689"/>
                  <a:pt x="36621" y="694"/>
                  <a:pt x="36621" y="716"/>
                </a:cubicBezTo>
                <a:cubicBezTo>
                  <a:pt x="36678" y="706"/>
                  <a:pt x="36675" y="653"/>
                  <a:pt x="36768" y="671"/>
                </a:cubicBezTo>
                <a:cubicBezTo>
                  <a:pt x="36767" y="692"/>
                  <a:pt x="36732" y="688"/>
                  <a:pt x="36710" y="694"/>
                </a:cubicBezTo>
                <a:cubicBezTo>
                  <a:pt x="36730" y="712"/>
                  <a:pt x="36880" y="776"/>
                  <a:pt x="36739" y="781"/>
                </a:cubicBezTo>
                <a:cubicBezTo>
                  <a:pt x="36734" y="829"/>
                  <a:pt x="36843" y="791"/>
                  <a:pt x="36885" y="803"/>
                </a:cubicBezTo>
                <a:cubicBezTo>
                  <a:pt x="36928" y="794"/>
                  <a:pt x="36882" y="784"/>
                  <a:pt x="36885" y="760"/>
                </a:cubicBezTo>
                <a:cubicBezTo>
                  <a:pt x="36891" y="742"/>
                  <a:pt x="36914" y="737"/>
                  <a:pt x="36914" y="716"/>
                </a:cubicBezTo>
                <a:cubicBezTo>
                  <a:pt x="37016" y="725"/>
                  <a:pt x="37079" y="707"/>
                  <a:pt x="37149" y="694"/>
                </a:cubicBezTo>
                <a:cubicBezTo>
                  <a:pt x="37195" y="578"/>
                  <a:pt x="36953" y="679"/>
                  <a:pt x="36974" y="583"/>
                </a:cubicBezTo>
                <a:cubicBezTo>
                  <a:pt x="37110" y="590"/>
                  <a:pt x="37174" y="653"/>
                  <a:pt x="37325" y="649"/>
                </a:cubicBezTo>
                <a:cubicBezTo>
                  <a:pt x="37366" y="641"/>
                  <a:pt x="37328" y="611"/>
                  <a:pt x="37296" y="605"/>
                </a:cubicBezTo>
                <a:cubicBezTo>
                  <a:pt x="37324" y="560"/>
                  <a:pt x="37408" y="557"/>
                  <a:pt x="37501" y="561"/>
                </a:cubicBezTo>
                <a:cubicBezTo>
                  <a:pt x="37532" y="611"/>
                  <a:pt x="37590" y="641"/>
                  <a:pt x="37677" y="649"/>
                </a:cubicBezTo>
                <a:cubicBezTo>
                  <a:pt x="37604" y="716"/>
                  <a:pt x="37499" y="623"/>
                  <a:pt x="37384" y="649"/>
                </a:cubicBezTo>
                <a:cubicBezTo>
                  <a:pt x="37367" y="728"/>
                  <a:pt x="37559" y="650"/>
                  <a:pt x="37530" y="737"/>
                </a:cubicBezTo>
                <a:cubicBezTo>
                  <a:pt x="37597" y="727"/>
                  <a:pt x="37681" y="694"/>
                  <a:pt x="37735" y="737"/>
                </a:cubicBezTo>
                <a:cubicBezTo>
                  <a:pt x="37726" y="764"/>
                  <a:pt x="37580" y="793"/>
                  <a:pt x="37677" y="825"/>
                </a:cubicBezTo>
                <a:cubicBezTo>
                  <a:pt x="37620" y="901"/>
                  <a:pt x="37408" y="859"/>
                  <a:pt x="37266" y="869"/>
                </a:cubicBezTo>
                <a:cubicBezTo>
                  <a:pt x="37282" y="887"/>
                  <a:pt x="37297" y="905"/>
                  <a:pt x="37296" y="935"/>
                </a:cubicBezTo>
                <a:cubicBezTo>
                  <a:pt x="37343" y="900"/>
                  <a:pt x="37419" y="954"/>
                  <a:pt x="37530" y="935"/>
                </a:cubicBezTo>
                <a:cubicBezTo>
                  <a:pt x="37518" y="989"/>
                  <a:pt x="37664" y="923"/>
                  <a:pt x="37618" y="1001"/>
                </a:cubicBezTo>
                <a:cubicBezTo>
                  <a:pt x="37567" y="1043"/>
                  <a:pt x="37533" y="992"/>
                  <a:pt x="37471" y="980"/>
                </a:cubicBezTo>
                <a:cubicBezTo>
                  <a:pt x="37429" y="992"/>
                  <a:pt x="37400" y="1014"/>
                  <a:pt x="37384" y="1046"/>
                </a:cubicBezTo>
                <a:cubicBezTo>
                  <a:pt x="37347" y="1015"/>
                  <a:pt x="37245" y="1032"/>
                  <a:pt x="37208" y="1001"/>
                </a:cubicBezTo>
                <a:cubicBezTo>
                  <a:pt x="37213" y="975"/>
                  <a:pt x="37262" y="983"/>
                  <a:pt x="37296" y="980"/>
                </a:cubicBezTo>
                <a:cubicBezTo>
                  <a:pt x="37263" y="931"/>
                  <a:pt x="37198" y="907"/>
                  <a:pt x="37179" y="848"/>
                </a:cubicBezTo>
                <a:cubicBezTo>
                  <a:pt x="37128" y="860"/>
                  <a:pt x="37006" y="821"/>
                  <a:pt x="37003" y="869"/>
                </a:cubicBezTo>
                <a:cubicBezTo>
                  <a:pt x="36971" y="865"/>
                  <a:pt x="36983" y="825"/>
                  <a:pt x="36944" y="825"/>
                </a:cubicBezTo>
                <a:cubicBezTo>
                  <a:pt x="36846" y="780"/>
                  <a:pt x="36871" y="906"/>
                  <a:pt x="36885" y="892"/>
                </a:cubicBezTo>
                <a:cubicBezTo>
                  <a:pt x="36863" y="914"/>
                  <a:pt x="36810" y="907"/>
                  <a:pt x="36797" y="935"/>
                </a:cubicBezTo>
                <a:cubicBezTo>
                  <a:pt x="36784" y="983"/>
                  <a:pt x="36839" y="977"/>
                  <a:pt x="36885" y="980"/>
                </a:cubicBezTo>
                <a:cubicBezTo>
                  <a:pt x="36824" y="1068"/>
                  <a:pt x="36593" y="966"/>
                  <a:pt x="36416" y="1001"/>
                </a:cubicBezTo>
                <a:cubicBezTo>
                  <a:pt x="36417" y="980"/>
                  <a:pt x="36452" y="984"/>
                  <a:pt x="36475" y="980"/>
                </a:cubicBezTo>
                <a:cubicBezTo>
                  <a:pt x="36409" y="912"/>
                  <a:pt x="36425" y="911"/>
                  <a:pt x="36446" y="825"/>
                </a:cubicBezTo>
                <a:cubicBezTo>
                  <a:pt x="36489" y="844"/>
                  <a:pt x="36509" y="881"/>
                  <a:pt x="36504" y="935"/>
                </a:cubicBezTo>
                <a:cubicBezTo>
                  <a:pt x="36635" y="911"/>
                  <a:pt x="36542" y="923"/>
                  <a:pt x="36593" y="980"/>
                </a:cubicBezTo>
                <a:cubicBezTo>
                  <a:pt x="36641" y="980"/>
                  <a:pt x="36690" y="980"/>
                  <a:pt x="36739" y="980"/>
                </a:cubicBezTo>
                <a:cubicBezTo>
                  <a:pt x="36738" y="958"/>
                  <a:pt x="36703" y="962"/>
                  <a:pt x="36680" y="958"/>
                </a:cubicBezTo>
                <a:cubicBezTo>
                  <a:pt x="36755" y="906"/>
                  <a:pt x="36677" y="810"/>
                  <a:pt x="36797" y="869"/>
                </a:cubicBezTo>
                <a:cubicBezTo>
                  <a:pt x="36805" y="816"/>
                  <a:pt x="36715" y="834"/>
                  <a:pt x="36651" y="825"/>
                </a:cubicBezTo>
                <a:cubicBezTo>
                  <a:pt x="36616" y="821"/>
                  <a:pt x="36517" y="779"/>
                  <a:pt x="36533" y="825"/>
                </a:cubicBezTo>
                <a:cubicBezTo>
                  <a:pt x="36479" y="823"/>
                  <a:pt x="36514" y="752"/>
                  <a:pt x="36446" y="760"/>
                </a:cubicBezTo>
                <a:cubicBezTo>
                  <a:pt x="36490" y="719"/>
                  <a:pt x="36568" y="704"/>
                  <a:pt x="36593" y="649"/>
                </a:cubicBezTo>
                <a:close/>
                <a:moveTo>
                  <a:pt x="35420" y="671"/>
                </a:moveTo>
                <a:cubicBezTo>
                  <a:pt x="35400" y="655"/>
                  <a:pt x="35256" y="622"/>
                  <a:pt x="35244" y="671"/>
                </a:cubicBezTo>
                <a:cubicBezTo>
                  <a:pt x="35294" y="710"/>
                  <a:pt x="35376" y="733"/>
                  <a:pt x="35420" y="671"/>
                </a:cubicBezTo>
                <a:close/>
                <a:moveTo>
                  <a:pt x="35068" y="716"/>
                </a:moveTo>
                <a:cubicBezTo>
                  <a:pt x="35068" y="745"/>
                  <a:pt x="35068" y="775"/>
                  <a:pt x="35068" y="803"/>
                </a:cubicBezTo>
                <a:cubicBezTo>
                  <a:pt x="35097" y="803"/>
                  <a:pt x="35127" y="803"/>
                  <a:pt x="35156" y="803"/>
                </a:cubicBezTo>
                <a:cubicBezTo>
                  <a:pt x="35164" y="746"/>
                  <a:pt x="35166" y="694"/>
                  <a:pt x="35068" y="716"/>
                </a:cubicBezTo>
                <a:close/>
                <a:moveTo>
                  <a:pt x="35596" y="825"/>
                </a:moveTo>
                <a:cubicBezTo>
                  <a:pt x="35573" y="806"/>
                  <a:pt x="35564" y="776"/>
                  <a:pt x="35567" y="737"/>
                </a:cubicBezTo>
                <a:cubicBezTo>
                  <a:pt x="35501" y="725"/>
                  <a:pt x="35525" y="779"/>
                  <a:pt x="35479" y="781"/>
                </a:cubicBezTo>
                <a:cubicBezTo>
                  <a:pt x="35360" y="798"/>
                  <a:pt x="35378" y="710"/>
                  <a:pt x="35244" y="737"/>
                </a:cubicBezTo>
                <a:cubicBezTo>
                  <a:pt x="35235" y="796"/>
                  <a:pt x="35306" y="794"/>
                  <a:pt x="35361" y="803"/>
                </a:cubicBezTo>
                <a:cubicBezTo>
                  <a:pt x="35349" y="853"/>
                  <a:pt x="35206" y="821"/>
                  <a:pt x="35185" y="803"/>
                </a:cubicBezTo>
                <a:cubicBezTo>
                  <a:pt x="35154" y="809"/>
                  <a:pt x="35165" y="847"/>
                  <a:pt x="35127" y="848"/>
                </a:cubicBezTo>
                <a:cubicBezTo>
                  <a:pt x="35083" y="847"/>
                  <a:pt x="35057" y="821"/>
                  <a:pt x="35039" y="803"/>
                </a:cubicBezTo>
                <a:cubicBezTo>
                  <a:pt x="35035" y="800"/>
                  <a:pt x="35009" y="781"/>
                  <a:pt x="35009" y="781"/>
                </a:cubicBezTo>
                <a:cubicBezTo>
                  <a:pt x="34990" y="752"/>
                  <a:pt x="35039" y="745"/>
                  <a:pt x="35039" y="737"/>
                </a:cubicBezTo>
                <a:cubicBezTo>
                  <a:pt x="35039" y="691"/>
                  <a:pt x="34937" y="694"/>
                  <a:pt x="34980" y="649"/>
                </a:cubicBezTo>
                <a:cubicBezTo>
                  <a:pt x="35019" y="628"/>
                  <a:pt x="35089" y="628"/>
                  <a:pt x="35097" y="583"/>
                </a:cubicBezTo>
                <a:cubicBezTo>
                  <a:pt x="35175" y="583"/>
                  <a:pt x="35265" y="575"/>
                  <a:pt x="35303" y="605"/>
                </a:cubicBezTo>
                <a:cubicBezTo>
                  <a:pt x="35354" y="551"/>
                  <a:pt x="35479" y="553"/>
                  <a:pt x="35567" y="583"/>
                </a:cubicBezTo>
                <a:cubicBezTo>
                  <a:pt x="35560" y="622"/>
                  <a:pt x="35596" y="694"/>
                  <a:pt x="35508" y="671"/>
                </a:cubicBezTo>
                <a:cubicBezTo>
                  <a:pt x="35498" y="736"/>
                  <a:pt x="35582" y="692"/>
                  <a:pt x="35625" y="716"/>
                </a:cubicBezTo>
                <a:cubicBezTo>
                  <a:pt x="35641" y="724"/>
                  <a:pt x="35638" y="770"/>
                  <a:pt x="35654" y="781"/>
                </a:cubicBezTo>
                <a:cubicBezTo>
                  <a:pt x="35664" y="788"/>
                  <a:pt x="35704" y="774"/>
                  <a:pt x="35713" y="781"/>
                </a:cubicBezTo>
                <a:cubicBezTo>
                  <a:pt x="35731" y="799"/>
                  <a:pt x="35756" y="806"/>
                  <a:pt x="35801" y="803"/>
                </a:cubicBezTo>
                <a:cubicBezTo>
                  <a:pt x="35792" y="815"/>
                  <a:pt x="35771" y="854"/>
                  <a:pt x="35742" y="848"/>
                </a:cubicBezTo>
                <a:cubicBezTo>
                  <a:pt x="35736" y="847"/>
                  <a:pt x="35714" y="803"/>
                  <a:pt x="35713" y="803"/>
                </a:cubicBezTo>
                <a:cubicBezTo>
                  <a:pt x="35661" y="802"/>
                  <a:pt x="35651" y="830"/>
                  <a:pt x="35596" y="825"/>
                </a:cubicBezTo>
                <a:close/>
                <a:moveTo>
                  <a:pt x="32284" y="958"/>
                </a:moveTo>
                <a:cubicBezTo>
                  <a:pt x="32313" y="958"/>
                  <a:pt x="32319" y="975"/>
                  <a:pt x="32342" y="980"/>
                </a:cubicBezTo>
                <a:cubicBezTo>
                  <a:pt x="32342" y="958"/>
                  <a:pt x="32367" y="953"/>
                  <a:pt x="32372" y="935"/>
                </a:cubicBezTo>
                <a:cubicBezTo>
                  <a:pt x="32342" y="935"/>
                  <a:pt x="32337" y="918"/>
                  <a:pt x="32313" y="914"/>
                </a:cubicBezTo>
                <a:cubicBezTo>
                  <a:pt x="32313" y="935"/>
                  <a:pt x="32290" y="939"/>
                  <a:pt x="32284" y="958"/>
                </a:cubicBezTo>
                <a:close/>
                <a:moveTo>
                  <a:pt x="32811" y="848"/>
                </a:moveTo>
                <a:cubicBezTo>
                  <a:pt x="32772" y="848"/>
                  <a:pt x="32733" y="848"/>
                  <a:pt x="32694" y="848"/>
                </a:cubicBezTo>
                <a:cubicBezTo>
                  <a:pt x="32689" y="874"/>
                  <a:pt x="32700" y="909"/>
                  <a:pt x="32665" y="914"/>
                </a:cubicBezTo>
                <a:cubicBezTo>
                  <a:pt x="32628" y="908"/>
                  <a:pt x="32605" y="879"/>
                  <a:pt x="32606" y="935"/>
                </a:cubicBezTo>
                <a:cubicBezTo>
                  <a:pt x="32738" y="929"/>
                  <a:pt x="32854" y="934"/>
                  <a:pt x="32782" y="1023"/>
                </a:cubicBezTo>
                <a:cubicBezTo>
                  <a:pt x="32851" y="1023"/>
                  <a:pt x="32868" y="1061"/>
                  <a:pt x="32958" y="1046"/>
                </a:cubicBezTo>
                <a:cubicBezTo>
                  <a:pt x="32967" y="1003"/>
                  <a:pt x="32918" y="1003"/>
                  <a:pt x="32899" y="980"/>
                </a:cubicBezTo>
                <a:cubicBezTo>
                  <a:pt x="32997" y="959"/>
                  <a:pt x="32914" y="939"/>
                  <a:pt x="32929" y="869"/>
                </a:cubicBezTo>
                <a:cubicBezTo>
                  <a:pt x="32832" y="850"/>
                  <a:pt x="32745" y="926"/>
                  <a:pt x="32811" y="848"/>
                </a:cubicBezTo>
                <a:close/>
                <a:moveTo>
                  <a:pt x="32489" y="914"/>
                </a:moveTo>
                <a:cubicBezTo>
                  <a:pt x="32547" y="917"/>
                  <a:pt x="32547" y="886"/>
                  <a:pt x="32577" y="869"/>
                </a:cubicBezTo>
                <a:cubicBezTo>
                  <a:pt x="32611" y="866"/>
                  <a:pt x="32660" y="874"/>
                  <a:pt x="32665" y="848"/>
                </a:cubicBezTo>
                <a:cubicBezTo>
                  <a:pt x="32587" y="848"/>
                  <a:pt x="32509" y="848"/>
                  <a:pt x="32430" y="848"/>
                </a:cubicBezTo>
                <a:cubicBezTo>
                  <a:pt x="32432" y="893"/>
                  <a:pt x="32428" y="909"/>
                  <a:pt x="32489" y="914"/>
                </a:cubicBezTo>
                <a:close/>
                <a:moveTo>
                  <a:pt x="33104" y="1046"/>
                </a:moveTo>
                <a:cubicBezTo>
                  <a:pt x="33148" y="1026"/>
                  <a:pt x="33167" y="990"/>
                  <a:pt x="33163" y="935"/>
                </a:cubicBezTo>
                <a:cubicBezTo>
                  <a:pt x="33231" y="929"/>
                  <a:pt x="33276" y="939"/>
                  <a:pt x="33309" y="958"/>
                </a:cubicBezTo>
                <a:cubicBezTo>
                  <a:pt x="33315" y="1005"/>
                  <a:pt x="33286" y="1028"/>
                  <a:pt x="33222" y="1023"/>
                </a:cubicBezTo>
                <a:cubicBezTo>
                  <a:pt x="33298" y="1107"/>
                  <a:pt x="33472" y="981"/>
                  <a:pt x="33486" y="1112"/>
                </a:cubicBezTo>
                <a:cubicBezTo>
                  <a:pt x="33448" y="1117"/>
                  <a:pt x="33405" y="1104"/>
                  <a:pt x="33368" y="1112"/>
                </a:cubicBezTo>
                <a:cubicBezTo>
                  <a:pt x="33326" y="1120"/>
                  <a:pt x="33310" y="1166"/>
                  <a:pt x="33339" y="1155"/>
                </a:cubicBezTo>
                <a:cubicBezTo>
                  <a:pt x="33329" y="1159"/>
                  <a:pt x="33284" y="1199"/>
                  <a:pt x="33281" y="1199"/>
                </a:cubicBezTo>
                <a:cubicBezTo>
                  <a:pt x="33258" y="1202"/>
                  <a:pt x="33233" y="1172"/>
                  <a:pt x="33192" y="1178"/>
                </a:cubicBezTo>
                <a:cubicBezTo>
                  <a:pt x="33145" y="1185"/>
                  <a:pt x="33098" y="1236"/>
                  <a:pt x="32987" y="1221"/>
                </a:cubicBezTo>
                <a:cubicBezTo>
                  <a:pt x="32892" y="1196"/>
                  <a:pt x="33067" y="1197"/>
                  <a:pt x="33104" y="1199"/>
                </a:cubicBezTo>
                <a:cubicBezTo>
                  <a:pt x="33109" y="1164"/>
                  <a:pt x="32923" y="1164"/>
                  <a:pt x="32929" y="1199"/>
                </a:cubicBezTo>
                <a:cubicBezTo>
                  <a:pt x="32806" y="1110"/>
                  <a:pt x="32613" y="1173"/>
                  <a:pt x="32489" y="1112"/>
                </a:cubicBezTo>
                <a:cubicBezTo>
                  <a:pt x="32478" y="1106"/>
                  <a:pt x="32409" y="1097"/>
                  <a:pt x="32401" y="1089"/>
                </a:cubicBezTo>
                <a:cubicBezTo>
                  <a:pt x="32390" y="1079"/>
                  <a:pt x="32340" y="1053"/>
                  <a:pt x="32254" y="1068"/>
                </a:cubicBezTo>
                <a:cubicBezTo>
                  <a:pt x="32258" y="1044"/>
                  <a:pt x="32318" y="1052"/>
                  <a:pt x="32313" y="1023"/>
                </a:cubicBezTo>
                <a:cubicBezTo>
                  <a:pt x="32308" y="993"/>
                  <a:pt x="32237" y="1005"/>
                  <a:pt x="32196" y="1001"/>
                </a:cubicBezTo>
                <a:cubicBezTo>
                  <a:pt x="32231" y="872"/>
                  <a:pt x="32001" y="942"/>
                  <a:pt x="31932" y="892"/>
                </a:cubicBezTo>
                <a:cubicBezTo>
                  <a:pt x="31970" y="824"/>
                  <a:pt x="32028" y="880"/>
                  <a:pt x="32137" y="848"/>
                </a:cubicBezTo>
                <a:cubicBezTo>
                  <a:pt x="32152" y="866"/>
                  <a:pt x="32167" y="883"/>
                  <a:pt x="32166" y="914"/>
                </a:cubicBezTo>
                <a:cubicBezTo>
                  <a:pt x="32227" y="871"/>
                  <a:pt x="32204" y="766"/>
                  <a:pt x="32254" y="716"/>
                </a:cubicBezTo>
                <a:cubicBezTo>
                  <a:pt x="32247" y="691"/>
                  <a:pt x="32196" y="701"/>
                  <a:pt x="32196" y="671"/>
                </a:cubicBezTo>
                <a:cubicBezTo>
                  <a:pt x="32177" y="626"/>
                  <a:pt x="32229" y="641"/>
                  <a:pt x="32254" y="628"/>
                </a:cubicBezTo>
                <a:cubicBezTo>
                  <a:pt x="32265" y="622"/>
                  <a:pt x="32306" y="584"/>
                  <a:pt x="32313" y="583"/>
                </a:cubicBezTo>
                <a:cubicBezTo>
                  <a:pt x="32386" y="569"/>
                  <a:pt x="32513" y="598"/>
                  <a:pt x="32577" y="605"/>
                </a:cubicBezTo>
                <a:cubicBezTo>
                  <a:pt x="32669" y="617"/>
                  <a:pt x="32760" y="591"/>
                  <a:pt x="32811" y="649"/>
                </a:cubicBezTo>
                <a:cubicBezTo>
                  <a:pt x="32807" y="704"/>
                  <a:pt x="32712" y="656"/>
                  <a:pt x="32694" y="649"/>
                </a:cubicBezTo>
                <a:cubicBezTo>
                  <a:pt x="32729" y="715"/>
                  <a:pt x="32725" y="742"/>
                  <a:pt x="32636" y="760"/>
                </a:cubicBezTo>
                <a:cubicBezTo>
                  <a:pt x="32706" y="823"/>
                  <a:pt x="32804" y="832"/>
                  <a:pt x="32929" y="803"/>
                </a:cubicBezTo>
                <a:cubicBezTo>
                  <a:pt x="32950" y="767"/>
                  <a:pt x="32846" y="770"/>
                  <a:pt x="32841" y="760"/>
                </a:cubicBezTo>
                <a:cubicBezTo>
                  <a:pt x="32830" y="736"/>
                  <a:pt x="32950" y="733"/>
                  <a:pt x="32899" y="649"/>
                </a:cubicBezTo>
                <a:cubicBezTo>
                  <a:pt x="32951" y="629"/>
                  <a:pt x="32990" y="600"/>
                  <a:pt x="33016" y="561"/>
                </a:cubicBezTo>
                <a:cubicBezTo>
                  <a:pt x="33166" y="551"/>
                  <a:pt x="33244" y="595"/>
                  <a:pt x="33339" y="628"/>
                </a:cubicBezTo>
                <a:cubicBezTo>
                  <a:pt x="33330" y="673"/>
                  <a:pt x="33259" y="671"/>
                  <a:pt x="33251" y="716"/>
                </a:cubicBezTo>
                <a:cubicBezTo>
                  <a:pt x="33361" y="725"/>
                  <a:pt x="33384" y="668"/>
                  <a:pt x="33427" y="628"/>
                </a:cubicBezTo>
                <a:cubicBezTo>
                  <a:pt x="33506" y="647"/>
                  <a:pt x="33397" y="704"/>
                  <a:pt x="33397" y="737"/>
                </a:cubicBezTo>
                <a:cubicBezTo>
                  <a:pt x="33249" y="722"/>
                  <a:pt x="33250" y="818"/>
                  <a:pt x="33163" y="737"/>
                </a:cubicBezTo>
                <a:cubicBezTo>
                  <a:pt x="33093" y="728"/>
                  <a:pt x="33179" y="838"/>
                  <a:pt x="33075" y="803"/>
                </a:cubicBezTo>
                <a:cubicBezTo>
                  <a:pt x="33067" y="862"/>
                  <a:pt x="33189" y="821"/>
                  <a:pt x="33163" y="892"/>
                </a:cubicBezTo>
                <a:cubicBezTo>
                  <a:pt x="33091" y="889"/>
                  <a:pt x="33022" y="889"/>
                  <a:pt x="32987" y="914"/>
                </a:cubicBezTo>
                <a:cubicBezTo>
                  <a:pt x="32996" y="943"/>
                  <a:pt x="33061" y="932"/>
                  <a:pt x="33104" y="935"/>
                </a:cubicBezTo>
                <a:cubicBezTo>
                  <a:pt x="33084" y="1003"/>
                  <a:pt x="33084" y="978"/>
                  <a:pt x="33104" y="1046"/>
                </a:cubicBezTo>
                <a:close/>
                <a:moveTo>
                  <a:pt x="41077" y="649"/>
                </a:moveTo>
                <a:cubicBezTo>
                  <a:pt x="41003" y="646"/>
                  <a:pt x="40985" y="607"/>
                  <a:pt x="40959" y="671"/>
                </a:cubicBezTo>
                <a:cubicBezTo>
                  <a:pt x="40999" y="700"/>
                  <a:pt x="41048" y="685"/>
                  <a:pt x="41077" y="649"/>
                </a:cubicBezTo>
                <a:close/>
                <a:moveTo>
                  <a:pt x="41047" y="760"/>
                </a:moveTo>
                <a:cubicBezTo>
                  <a:pt x="41156" y="766"/>
                  <a:pt x="40961" y="815"/>
                  <a:pt x="40989" y="760"/>
                </a:cubicBezTo>
                <a:cubicBezTo>
                  <a:pt x="40940" y="760"/>
                  <a:pt x="40891" y="760"/>
                  <a:pt x="40843" y="760"/>
                </a:cubicBezTo>
                <a:cubicBezTo>
                  <a:pt x="40843" y="738"/>
                  <a:pt x="40878" y="742"/>
                  <a:pt x="40901" y="737"/>
                </a:cubicBezTo>
                <a:cubicBezTo>
                  <a:pt x="40828" y="676"/>
                  <a:pt x="40947" y="626"/>
                  <a:pt x="40930" y="539"/>
                </a:cubicBezTo>
                <a:cubicBezTo>
                  <a:pt x="41023" y="529"/>
                  <a:pt x="41034" y="578"/>
                  <a:pt x="41136" y="561"/>
                </a:cubicBezTo>
                <a:cubicBezTo>
                  <a:pt x="41168" y="631"/>
                  <a:pt x="41138" y="611"/>
                  <a:pt x="41136" y="694"/>
                </a:cubicBezTo>
                <a:cubicBezTo>
                  <a:pt x="41041" y="659"/>
                  <a:pt x="40911" y="757"/>
                  <a:pt x="41047" y="760"/>
                </a:cubicBezTo>
                <a:close/>
                <a:moveTo>
                  <a:pt x="43275" y="561"/>
                </a:moveTo>
                <a:cubicBezTo>
                  <a:pt x="43237" y="557"/>
                  <a:pt x="43131" y="498"/>
                  <a:pt x="43128" y="539"/>
                </a:cubicBezTo>
                <a:cubicBezTo>
                  <a:pt x="43037" y="493"/>
                  <a:pt x="43308" y="469"/>
                  <a:pt x="43275" y="561"/>
                </a:cubicBezTo>
                <a:close/>
                <a:moveTo>
                  <a:pt x="32430" y="8750"/>
                </a:moveTo>
                <a:cubicBezTo>
                  <a:pt x="32332" y="8683"/>
                  <a:pt x="32341" y="8831"/>
                  <a:pt x="32430" y="8750"/>
                </a:cubicBezTo>
                <a:close/>
                <a:moveTo>
                  <a:pt x="27623" y="8728"/>
                </a:moveTo>
                <a:cubicBezTo>
                  <a:pt x="27668" y="8724"/>
                  <a:pt x="27732" y="8736"/>
                  <a:pt x="27741" y="8706"/>
                </a:cubicBezTo>
                <a:cubicBezTo>
                  <a:pt x="27702" y="8678"/>
                  <a:pt x="27632" y="8676"/>
                  <a:pt x="27623" y="8728"/>
                </a:cubicBezTo>
                <a:close/>
                <a:moveTo>
                  <a:pt x="27799" y="8684"/>
                </a:moveTo>
                <a:cubicBezTo>
                  <a:pt x="27885" y="8678"/>
                  <a:pt x="27900" y="8689"/>
                  <a:pt x="27858" y="8728"/>
                </a:cubicBezTo>
                <a:cubicBezTo>
                  <a:pt x="27973" y="8756"/>
                  <a:pt x="27934" y="8668"/>
                  <a:pt x="27975" y="8640"/>
                </a:cubicBezTo>
                <a:cubicBezTo>
                  <a:pt x="27897" y="8641"/>
                  <a:pt x="27803" y="8628"/>
                  <a:pt x="27799" y="8684"/>
                </a:cubicBezTo>
                <a:close/>
                <a:moveTo>
                  <a:pt x="26539" y="8684"/>
                </a:moveTo>
                <a:cubicBezTo>
                  <a:pt x="26542" y="8647"/>
                  <a:pt x="26779" y="8676"/>
                  <a:pt x="26686" y="8640"/>
                </a:cubicBezTo>
                <a:cubicBezTo>
                  <a:pt x="26616" y="8627"/>
                  <a:pt x="26471" y="8666"/>
                  <a:pt x="26539" y="8684"/>
                </a:cubicBezTo>
                <a:close/>
                <a:moveTo>
                  <a:pt x="25074" y="8640"/>
                </a:moveTo>
                <a:cubicBezTo>
                  <a:pt x="25044" y="8640"/>
                  <a:pt x="25015" y="8640"/>
                  <a:pt x="24986" y="8640"/>
                </a:cubicBezTo>
                <a:cubicBezTo>
                  <a:pt x="24951" y="8644"/>
                  <a:pt x="24902" y="8636"/>
                  <a:pt x="24897" y="8661"/>
                </a:cubicBezTo>
                <a:cubicBezTo>
                  <a:pt x="24949" y="8649"/>
                  <a:pt x="25070" y="8688"/>
                  <a:pt x="25074" y="8640"/>
                </a:cubicBezTo>
                <a:close/>
                <a:moveTo>
                  <a:pt x="22435" y="8684"/>
                </a:moveTo>
                <a:cubicBezTo>
                  <a:pt x="22496" y="8670"/>
                  <a:pt x="22640" y="8720"/>
                  <a:pt x="22611" y="8640"/>
                </a:cubicBezTo>
                <a:cubicBezTo>
                  <a:pt x="22553" y="8640"/>
                  <a:pt x="22495" y="8640"/>
                  <a:pt x="22435" y="8640"/>
                </a:cubicBezTo>
                <a:cubicBezTo>
                  <a:pt x="22435" y="8654"/>
                  <a:pt x="22435" y="8669"/>
                  <a:pt x="22435" y="8684"/>
                </a:cubicBezTo>
                <a:close/>
                <a:moveTo>
                  <a:pt x="25191" y="8640"/>
                </a:moveTo>
                <a:cubicBezTo>
                  <a:pt x="25168" y="8645"/>
                  <a:pt x="25133" y="8641"/>
                  <a:pt x="25132" y="8661"/>
                </a:cubicBezTo>
                <a:cubicBezTo>
                  <a:pt x="25231" y="8670"/>
                  <a:pt x="25258" y="8624"/>
                  <a:pt x="25308" y="8596"/>
                </a:cubicBezTo>
                <a:cubicBezTo>
                  <a:pt x="25266" y="8607"/>
                  <a:pt x="25156" y="8570"/>
                  <a:pt x="25161" y="8618"/>
                </a:cubicBezTo>
                <a:cubicBezTo>
                  <a:pt x="25179" y="8619"/>
                  <a:pt x="25196" y="8621"/>
                  <a:pt x="25191" y="8640"/>
                </a:cubicBezTo>
                <a:close/>
                <a:moveTo>
                  <a:pt x="21966" y="8661"/>
                </a:moveTo>
                <a:cubicBezTo>
                  <a:pt x="21993" y="8616"/>
                  <a:pt x="21891" y="8562"/>
                  <a:pt x="21879" y="8618"/>
                </a:cubicBezTo>
                <a:cubicBezTo>
                  <a:pt x="21925" y="8619"/>
                  <a:pt x="21901" y="8674"/>
                  <a:pt x="21966" y="8661"/>
                </a:cubicBezTo>
                <a:close/>
                <a:moveTo>
                  <a:pt x="33574" y="8596"/>
                </a:moveTo>
                <a:cubicBezTo>
                  <a:pt x="33523" y="8597"/>
                  <a:pt x="33482" y="8591"/>
                  <a:pt x="33456" y="8574"/>
                </a:cubicBezTo>
                <a:cubicBezTo>
                  <a:pt x="33434" y="8649"/>
                  <a:pt x="33568" y="8660"/>
                  <a:pt x="33574" y="8596"/>
                </a:cubicBezTo>
                <a:close/>
                <a:moveTo>
                  <a:pt x="24018" y="8574"/>
                </a:moveTo>
                <a:cubicBezTo>
                  <a:pt x="23999" y="8574"/>
                  <a:pt x="23980" y="8574"/>
                  <a:pt x="23960" y="8574"/>
                </a:cubicBezTo>
                <a:cubicBezTo>
                  <a:pt x="23800" y="8568"/>
                  <a:pt x="24024" y="8636"/>
                  <a:pt x="24018" y="8574"/>
                </a:cubicBezTo>
                <a:close/>
                <a:moveTo>
                  <a:pt x="20355" y="8618"/>
                </a:moveTo>
                <a:cubicBezTo>
                  <a:pt x="20374" y="8618"/>
                  <a:pt x="20394" y="8618"/>
                  <a:pt x="20413" y="8618"/>
                </a:cubicBezTo>
                <a:cubicBezTo>
                  <a:pt x="20413" y="8603"/>
                  <a:pt x="20413" y="8588"/>
                  <a:pt x="20413" y="8574"/>
                </a:cubicBezTo>
                <a:cubicBezTo>
                  <a:pt x="20394" y="8574"/>
                  <a:pt x="20374" y="8574"/>
                  <a:pt x="20355" y="8574"/>
                </a:cubicBezTo>
                <a:cubicBezTo>
                  <a:pt x="20355" y="8588"/>
                  <a:pt x="20355" y="8603"/>
                  <a:pt x="20355" y="8618"/>
                </a:cubicBezTo>
                <a:close/>
                <a:moveTo>
                  <a:pt x="48903" y="8596"/>
                </a:moveTo>
                <a:cubicBezTo>
                  <a:pt x="48932" y="8596"/>
                  <a:pt x="48962" y="8596"/>
                  <a:pt x="48990" y="8596"/>
                </a:cubicBezTo>
                <a:cubicBezTo>
                  <a:pt x="48990" y="8574"/>
                  <a:pt x="48990" y="8552"/>
                  <a:pt x="48990" y="8530"/>
                </a:cubicBezTo>
                <a:cubicBezTo>
                  <a:pt x="48970" y="8530"/>
                  <a:pt x="48952" y="8530"/>
                  <a:pt x="48932" y="8530"/>
                </a:cubicBezTo>
                <a:cubicBezTo>
                  <a:pt x="48930" y="8558"/>
                  <a:pt x="48895" y="8561"/>
                  <a:pt x="48903" y="8596"/>
                </a:cubicBezTo>
                <a:close/>
                <a:moveTo>
                  <a:pt x="40461" y="8552"/>
                </a:moveTo>
                <a:cubicBezTo>
                  <a:pt x="40321" y="8491"/>
                  <a:pt x="40390" y="8624"/>
                  <a:pt x="40461" y="8552"/>
                </a:cubicBezTo>
                <a:close/>
                <a:moveTo>
                  <a:pt x="27126" y="8640"/>
                </a:moveTo>
                <a:cubicBezTo>
                  <a:pt x="27169" y="8636"/>
                  <a:pt x="27233" y="8648"/>
                  <a:pt x="27242" y="8618"/>
                </a:cubicBezTo>
                <a:cubicBezTo>
                  <a:pt x="27173" y="8612"/>
                  <a:pt x="27276" y="8560"/>
                  <a:pt x="27272" y="8530"/>
                </a:cubicBezTo>
                <a:cubicBezTo>
                  <a:pt x="27168" y="8525"/>
                  <a:pt x="27118" y="8561"/>
                  <a:pt x="27126" y="8640"/>
                </a:cubicBezTo>
                <a:close/>
                <a:moveTo>
                  <a:pt x="23051" y="8618"/>
                </a:moveTo>
                <a:cubicBezTo>
                  <a:pt x="23164" y="8635"/>
                  <a:pt x="23164" y="8512"/>
                  <a:pt x="23051" y="8530"/>
                </a:cubicBezTo>
                <a:cubicBezTo>
                  <a:pt x="23003" y="8573"/>
                  <a:pt x="23054" y="8558"/>
                  <a:pt x="23051" y="8618"/>
                </a:cubicBezTo>
                <a:close/>
                <a:moveTo>
                  <a:pt x="19094" y="8574"/>
                </a:moveTo>
                <a:cubicBezTo>
                  <a:pt x="19123" y="8574"/>
                  <a:pt x="19153" y="8574"/>
                  <a:pt x="19182" y="8574"/>
                </a:cubicBezTo>
                <a:cubicBezTo>
                  <a:pt x="19186" y="8534"/>
                  <a:pt x="19153" y="8522"/>
                  <a:pt x="19094" y="8530"/>
                </a:cubicBezTo>
                <a:cubicBezTo>
                  <a:pt x="19094" y="8545"/>
                  <a:pt x="19094" y="8560"/>
                  <a:pt x="19094" y="8574"/>
                </a:cubicBezTo>
                <a:close/>
                <a:moveTo>
                  <a:pt x="36183" y="8530"/>
                </a:moveTo>
                <a:cubicBezTo>
                  <a:pt x="36201" y="8530"/>
                  <a:pt x="36221" y="8530"/>
                  <a:pt x="36240" y="8530"/>
                </a:cubicBezTo>
                <a:cubicBezTo>
                  <a:pt x="36240" y="8515"/>
                  <a:pt x="36240" y="8500"/>
                  <a:pt x="36240" y="8486"/>
                </a:cubicBezTo>
                <a:cubicBezTo>
                  <a:pt x="36221" y="8486"/>
                  <a:pt x="36201" y="8486"/>
                  <a:pt x="36183" y="8486"/>
                </a:cubicBezTo>
                <a:cubicBezTo>
                  <a:pt x="36183" y="8500"/>
                  <a:pt x="36183" y="8515"/>
                  <a:pt x="36183" y="8530"/>
                </a:cubicBezTo>
                <a:close/>
                <a:moveTo>
                  <a:pt x="35859" y="8574"/>
                </a:moveTo>
                <a:cubicBezTo>
                  <a:pt x="35934" y="8597"/>
                  <a:pt x="35990" y="8500"/>
                  <a:pt x="35918" y="8486"/>
                </a:cubicBezTo>
                <a:cubicBezTo>
                  <a:pt x="35903" y="8518"/>
                  <a:pt x="35874" y="8542"/>
                  <a:pt x="35859" y="8574"/>
                </a:cubicBezTo>
                <a:close/>
                <a:moveTo>
                  <a:pt x="35244" y="8530"/>
                </a:moveTo>
                <a:cubicBezTo>
                  <a:pt x="35294" y="8531"/>
                  <a:pt x="35319" y="8513"/>
                  <a:pt x="35332" y="8486"/>
                </a:cubicBezTo>
                <a:cubicBezTo>
                  <a:pt x="35286" y="8488"/>
                  <a:pt x="35231" y="8483"/>
                  <a:pt x="35244" y="8530"/>
                </a:cubicBezTo>
                <a:close/>
                <a:moveTo>
                  <a:pt x="31902" y="8530"/>
                </a:moveTo>
                <a:cubicBezTo>
                  <a:pt x="31878" y="8600"/>
                  <a:pt x="31949" y="8598"/>
                  <a:pt x="31961" y="8640"/>
                </a:cubicBezTo>
                <a:cubicBezTo>
                  <a:pt x="32021" y="8615"/>
                  <a:pt x="32141" y="8641"/>
                  <a:pt x="32196" y="8618"/>
                </a:cubicBezTo>
                <a:cubicBezTo>
                  <a:pt x="32211" y="8612"/>
                  <a:pt x="32191" y="8566"/>
                  <a:pt x="32225" y="8574"/>
                </a:cubicBezTo>
                <a:cubicBezTo>
                  <a:pt x="32334" y="8590"/>
                  <a:pt x="32426" y="8615"/>
                  <a:pt x="32460" y="8530"/>
                </a:cubicBezTo>
                <a:cubicBezTo>
                  <a:pt x="32379" y="8482"/>
                  <a:pt x="32356" y="8533"/>
                  <a:pt x="32254" y="8530"/>
                </a:cubicBezTo>
                <a:cubicBezTo>
                  <a:pt x="32149" y="8527"/>
                  <a:pt x="32188" y="8512"/>
                  <a:pt x="32137" y="8486"/>
                </a:cubicBezTo>
                <a:cubicBezTo>
                  <a:pt x="32117" y="8545"/>
                  <a:pt x="31936" y="8548"/>
                  <a:pt x="31902" y="8530"/>
                </a:cubicBezTo>
                <a:close/>
                <a:moveTo>
                  <a:pt x="24047" y="8552"/>
                </a:moveTo>
                <a:cubicBezTo>
                  <a:pt x="24122" y="8575"/>
                  <a:pt x="24215" y="8506"/>
                  <a:pt x="24136" y="8486"/>
                </a:cubicBezTo>
                <a:cubicBezTo>
                  <a:pt x="24133" y="8527"/>
                  <a:pt x="24039" y="8501"/>
                  <a:pt x="24047" y="8552"/>
                </a:cubicBezTo>
                <a:close/>
                <a:moveTo>
                  <a:pt x="51921" y="8464"/>
                </a:moveTo>
                <a:cubicBezTo>
                  <a:pt x="51892" y="8464"/>
                  <a:pt x="51863" y="8464"/>
                  <a:pt x="51834" y="8464"/>
                </a:cubicBezTo>
                <a:cubicBezTo>
                  <a:pt x="51810" y="8468"/>
                  <a:pt x="51776" y="8465"/>
                  <a:pt x="51774" y="8486"/>
                </a:cubicBezTo>
                <a:cubicBezTo>
                  <a:pt x="51817" y="8474"/>
                  <a:pt x="51926" y="8512"/>
                  <a:pt x="51921" y="8464"/>
                </a:cubicBezTo>
                <a:close/>
                <a:moveTo>
                  <a:pt x="48580" y="8552"/>
                </a:moveTo>
                <a:cubicBezTo>
                  <a:pt x="48638" y="8507"/>
                  <a:pt x="48638" y="8531"/>
                  <a:pt x="48580" y="8486"/>
                </a:cubicBezTo>
                <a:cubicBezTo>
                  <a:pt x="48602" y="8480"/>
                  <a:pt x="48638" y="8485"/>
                  <a:pt x="48638" y="8464"/>
                </a:cubicBezTo>
                <a:cubicBezTo>
                  <a:pt x="48599" y="8464"/>
                  <a:pt x="48561" y="8464"/>
                  <a:pt x="48522" y="8464"/>
                </a:cubicBezTo>
                <a:cubicBezTo>
                  <a:pt x="48514" y="8515"/>
                  <a:pt x="48528" y="8546"/>
                  <a:pt x="48580" y="8552"/>
                </a:cubicBezTo>
                <a:close/>
                <a:moveTo>
                  <a:pt x="43188" y="8486"/>
                </a:moveTo>
                <a:cubicBezTo>
                  <a:pt x="43089" y="8419"/>
                  <a:pt x="43098" y="8567"/>
                  <a:pt x="43188" y="8486"/>
                </a:cubicBezTo>
                <a:close/>
                <a:moveTo>
                  <a:pt x="35742" y="8507"/>
                </a:moveTo>
                <a:cubicBezTo>
                  <a:pt x="35777" y="8536"/>
                  <a:pt x="35864" y="8525"/>
                  <a:pt x="35859" y="8464"/>
                </a:cubicBezTo>
                <a:cubicBezTo>
                  <a:pt x="35793" y="8458"/>
                  <a:pt x="35749" y="8469"/>
                  <a:pt x="35742" y="8507"/>
                </a:cubicBezTo>
                <a:close/>
                <a:moveTo>
                  <a:pt x="29030" y="8530"/>
                </a:moveTo>
                <a:cubicBezTo>
                  <a:pt x="29115" y="8533"/>
                  <a:pt x="29222" y="8518"/>
                  <a:pt x="29264" y="8552"/>
                </a:cubicBezTo>
                <a:cubicBezTo>
                  <a:pt x="29260" y="8519"/>
                  <a:pt x="29275" y="8471"/>
                  <a:pt x="29235" y="8464"/>
                </a:cubicBezTo>
                <a:cubicBezTo>
                  <a:pt x="29220" y="8589"/>
                  <a:pt x="29040" y="8347"/>
                  <a:pt x="29030" y="8530"/>
                </a:cubicBezTo>
                <a:close/>
                <a:moveTo>
                  <a:pt x="24341" y="8552"/>
                </a:moveTo>
                <a:cubicBezTo>
                  <a:pt x="24435" y="8572"/>
                  <a:pt x="24381" y="8479"/>
                  <a:pt x="24458" y="8486"/>
                </a:cubicBezTo>
                <a:cubicBezTo>
                  <a:pt x="24476" y="8485"/>
                  <a:pt x="24492" y="8483"/>
                  <a:pt x="24487" y="8464"/>
                </a:cubicBezTo>
                <a:cubicBezTo>
                  <a:pt x="24417" y="8477"/>
                  <a:pt x="24351" y="8494"/>
                  <a:pt x="24341" y="8552"/>
                </a:cubicBezTo>
                <a:close/>
                <a:moveTo>
                  <a:pt x="23139" y="8486"/>
                </a:moveTo>
                <a:cubicBezTo>
                  <a:pt x="23102" y="8485"/>
                  <a:pt x="23099" y="8458"/>
                  <a:pt x="23051" y="8464"/>
                </a:cubicBezTo>
                <a:cubicBezTo>
                  <a:pt x="23006" y="8518"/>
                  <a:pt x="23151" y="8528"/>
                  <a:pt x="23139" y="8486"/>
                </a:cubicBezTo>
                <a:close/>
                <a:moveTo>
                  <a:pt x="19476" y="8596"/>
                </a:moveTo>
                <a:cubicBezTo>
                  <a:pt x="19531" y="8601"/>
                  <a:pt x="19541" y="8572"/>
                  <a:pt x="19593" y="8574"/>
                </a:cubicBezTo>
                <a:cubicBezTo>
                  <a:pt x="19580" y="8495"/>
                  <a:pt x="19461" y="8497"/>
                  <a:pt x="19387" y="8464"/>
                </a:cubicBezTo>
                <a:cubicBezTo>
                  <a:pt x="19378" y="8537"/>
                  <a:pt x="19532" y="8488"/>
                  <a:pt x="19476" y="8596"/>
                </a:cubicBezTo>
                <a:close/>
                <a:moveTo>
                  <a:pt x="35068" y="8464"/>
                </a:moveTo>
                <a:cubicBezTo>
                  <a:pt x="35101" y="8483"/>
                  <a:pt x="35001" y="8468"/>
                  <a:pt x="34980" y="8441"/>
                </a:cubicBezTo>
                <a:cubicBezTo>
                  <a:pt x="34992" y="8495"/>
                  <a:pt x="34927" y="8489"/>
                  <a:pt x="34951" y="8552"/>
                </a:cubicBezTo>
                <a:cubicBezTo>
                  <a:pt x="35002" y="8539"/>
                  <a:pt x="35123" y="8578"/>
                  <a:pt x="35127" y="8530"/>
                </a:cubicBezTo>
                <a:cubicBezTo>
                  <a:pt x="35035" y="8506"/>
                  <a:pt x="35113" y="8491"/>
                  <a:pt x="35068" y="8464"/>
                </a:cubicBezTo>
                <a:close/>
                <a:moveTo>
                  <a:pt x="31346" y="8530"/>
                </a:moveTo>
                <a:cubicBezTo>
                  <a:pt x="31323" y="8534"/>
                  <a:pt x="31288" y="8530"/>
                  <a:pt x="31287" y="8552"/>
                </a:cubicBezTo>
                <a:cubicBezTo>
                  <a:pt x="31321" y="8555"/>
                  <a:pt x="31319" y="8587"/>
                  <a:pt x="31316" y="8618"/>
                </a:cubicBezTo>
                <a:cubicBezTo>
                  <a:pt x="31361" y="8614"/>
                  <a:pt x="31425" y="8626"/>
                  <a:pt x="31434" y="8596"/>
                </a:cubicBezTo>
                <a:cubicBezTo>
                  <a:pt x="31308" y="8602"/>
                  <a:pt x="31442" y="8546"/>
                  <a:pt x="31492" y="8552"/>
                </a:cubicBezTo>
                <a:cubicBezTo>
                  <a:pt x="31474" y="8485"/>
                  <a:pt x="31446" y="8425"/>
                  <a:pt x="31346" y="8420"/>
                </a:cubicBezTo>
                <a:cubicBezTo>
                  <a:pt x="31343" y="8474"/>
                  <a:pt x="31291" y="8488"/>
                  <a:pt x="31346" y="8530"/>
                </a:cubicBezTo>
                <a:close/>
                <a:moveTo>
                  <a:pt x="21645" y="8464"/>
                </a:moveTo>
                <a:cubicBezTo>
                  <a:pt x="21609" y="8467"/>
                  <a:pt x="21561" y="8460"/>
                  <a:pt x="21557" y="8486"/>
                </a:cubicBezTo>
                <a:cubicBezTo>
                  <a:pt x="21685" y="8458"/>
                  <a:pt x="21831" y="8542"/>
                  <a:pt x="21849" y="8464"/>
                </a:cubicBezTo>
                <a:cubicBezTo>
                  <a:pt x="21793" y="8422"/>
                  <a:pt x="21796" y="8477"/>
                  <a:pt x="21703" y="8464"/>
                </a:cubicBezTo>
                <a:cubicBezTo>
                  <a:pt x="21699" y="8437"/>
                  <a:pt x="21694" y="8411"/>
                  <a:pt x="21645" y="8420"/>
                </a:cubicBezTo>
                <a:cubicBezTo>
                  <a:pt x="21645" y="8434"/>
                  <a:pt x="21645" y="8449"/>
                  <a:pt x="21645" y="8464"/>
                </a:cubicBezTo>
                <a:close/>
                <a:moveTo>
                  <a:pt x="20853" y="8441"/>
                </a:moveTo>
                <a:cubicBezTo>
                  <a:pt x="20842" y="8509"/>
                  <a:pt x="20949" y="8488"/>
                  <a:pt x="21000" y="8507"/>
                </a:cubicBezTo>
                <a:cubicBezTo>
                  <a:pt x="21025" y="8425"/>
                  <a:pt x="20902" y="8405"/>
                  <a:pt x="20853" y="8441"/>
                </a:cubicBezTo>
                <a:close/>
                <a:moveTo>
                  <a:pt x="46265" y="8441"/>
                </a:moveTo>
                <a:cubicBezTo>
                  <a:pt x="46283" y="8441"/>
                  <a:pt x="46303" y="8441"/>
                  <a:pt x="46323" y="8441"/>
                </a:cubicBezTo>
                <a:cubicBezTo>
                  <a:pt x="46369" y="8387"/>
                  <a:pt x="46223" y="8377"/>
                  <a:pt x="46235" y="8420"/>
                </a:cubicBezTo>
                <a:cubicBezTo>
                  <a:pt x="46254" y="8421"/>
                  <a:pt x="46270" y="8423"/>
                  <a:pt x="46265" y="8441"/>
                </a:cubicBezTo>
                <a:close/>
                <a:moveTo>
                  <a:pt x="43978" y="8486"/>
                </a:moveTo>
                <a:cubicBezTo>
                  <a:pt x="43998" y="8486"/>
                  <a:pt x="44017" y="8486"/>
                  <a:pt x="44038" y="8486"/>
                </a:cubicBezTo>
                <a:cubicBezTo>
                  <a:pt x="44038" y="8456"/>
                  <a:pt x="44038" y="8427"/>
                  <a:pt x="44038" y="8398"/>
                </a:cubicBezTo>
                <a:cubicBezTo>
                  <a:pt x="44017" y="8398"/>
                  <a:pt x="43998" y="8398"/>
                  <a:pt x="43978" y="8398"/>
                </a:cubicBezTo>
                <a:cubicBezTo>
                  <a:pt x="43978" y="8427"/>
                  <a:pt x="43978" y="8456"/>
                  <a:pt x="43978" y="8486"/>
                </a:cubicBezTo>
                <a:close/>
                <a:moveTo>
                  <a:pt x="32020" y="8420"/>
                </a:moveTo>
                <a:cubicBezTo>
                  <a:pt x="32131" y="8366"/>
                  <a:pt x="31833" y="8402"/>
                  <a:pt x="31873" y="8420"/>
                </a:cubicBezTo>
                <a:cubicBezTo>
                  <a:pt x="31962" y="8435"/>
                  <a:pt x="31962" y="8449"/>
                  <a:pt x="32020" y="8420"/>
                </a:cubicBezTo>
                <a:close/>
                <a:moveTo>
                  <a:pt x="44682" y="8420"/>
                </a:moveTo>
                <a:cubicBezTo>
                  <a:pt x="44728" y="8417"/>
                  <a:pt x="44784" y="8423"/>
                  <a:pt x="44770" y="8375"/>
                </a:cubicBezTo>
                <a:cubicBezTo>
                  <a:pt x="44751" y="8375"/>
                  <a:pt x="44731" y="8375"/>
                  <a:pt x="44711" y="8375"/>
                </a:cubicBezTo>
                <a:cubicBezTo>
                  <a:pt x="44711" y="8398"/>
                  <a:pt x="44688" y="8402"/>
                  <a:pt x="44682" y="8420"/>
                </a:cubicBezTo>
                <a:close/>
                <a:moveTo>
                  <a:pt x="46089" y="8398"/>
                </a:moveTo>
                <a:cubicBezTo>
                  <a:pt x="46139" y="8399"/>
                  <a:pt x="46164" y="8381"/>
                  <a:pt x="46176" y="8354"/>
                </a:cubicBezTo>
                <a:cubicBezTo>
                  <a:pt x="46131" y="8356"/>
                  <a:pt x="46075" y="8351"/>
                  <a:pt x="46089" y="8398"/>
                </a:cubicBezTo>
                <a:close/>
                <a:moveTo>
                  <a:pt x="44066" y="8441"/>
                </a:moveTo>
                <a:cubicBezTo>
                  <a:pt x="44110" y="8438"/>
                  <a:pt x="44175" y="8450"/>
                  <a:pt x="44184" y="8420"/>
                </a:cubicBezTo>
                <a:cubicBezTo>
                  <a:pt x="44107" y="8426"/>
                  <a:pt x="44160" y="8335"/>
                  <a:pt x="44066" y="8354"/>
                </a:cubicBezTo>
                <a:cubicBezTo>
                  <a:pt x="44066" y="8383"/>
                  <a:pt x="44066" y="8413"/>
                  <a:pt x="44066" y="8441"/>
                </a:cubicBezTo>
                <a:close/>
                <a:moveTo>
                  <a:pt x="38116" y="8420"/>
                </a:moveTo>
                <a:cubicBezTo>
                  <a:pt x="38136" y="8420"/>
                  <a:pt x="38156" y="8420"/>
                  <a:pt x="38175" y="8420"/>
                </a:cubicBezTo>
                <a:cubicBezTo>
                  <a:pt x="38208" y="8388"/>
                  <a:pt x="38207" y="8366"/>
                  <a:pt x="38146" y="8354"/>
                </a:cubicBezTo>
                <a:cubicBezTo>
                  <a:pt x="38147" y="8384"/>
                  <a:pt x="38132" y="8402"/>
                  <a:pt x="38116" y="8420"/>
                </a:cubicBezTo>
                <a:close/>
                <a:moveTo>
                  <a:pt x="32489" y="8486"/>
                </a:moveTo>
                <a:cubicBezTo>
                  <a:pt x="32658" y="8480"/>
                  <a:pt x="32633" y="8417"/>
                  <a:pt x="32577" y="8375"/>
                </a:cubicBezTo>
                <a:cubicBezTo>
                  <a:pt x="32562" y="8365"/>
                  <a:pt x="32559" y="8345"/>
                  <a:pt x="32518" y="8354"/>
                </a:cubicBezTo>
                <a:cubicBezTo>
                  <a:pt x="32484" y="8380"/>
                  <a:pt x="32485" y="8431"/>
                  <a:pt x="32489" y="8486"/>
                </a:cubicBezTo>
                <a:close/>
                <a:moveTo>
                  <a:pt x="17336" y="8398"/>
                </a:moveTo>
                <a:cubicBezTo>
                  <a:pt x="17387" y="8433"/>
                  <a:pt x="17458" y="8379"/>
                  <a:pt x="17424" y="8354"/>
                </a:cubicBezTo>
                <a:cubicBezTo>
                  <a:pt x="17404" y="8339"/>
                  <a:pt x="17297" y="8360"/>
                  <a:pt x="17307" y="8375"/>
                </a:cubicBezTo>
                <a:cubicBezTo>
                  <a:pt x="17336" y="8368"/>
                  <a:pt x="17326" y="8391"/>
                  <a:pt x="17336" y="8398"/>
                </a:cubicBezTo>
                <a:close/>
                <a:moveTo>
                  <a:pt x="34394" y="8354"/>
                </a:moveTo>
                <a:cubicBezTo>
                  <a:pt x="34296" y="8287"/>
                  <a:pt x="34305" y="8435"/>
                  <a:pt x="34394" y="8354"/>
                </a:cubicBezTo>
                <a:close/>
                <a:moveTo>
                  <a:pt x="16515" y="8398"/>
                </a:moveTo>
                <a:cubicBezTo>
                  <a:pt x="16445" y="8377"/>
                  <a:pt x="16438" y="8309"/>
                  <a:pt x="16310" y="8332"/>
                </a:cubicBezTo>
                <a:cubicBezTo>
                  <a:pt x="16274" y="8419"/>
                  <a:pt x="16486" y="8432"/>
                  <a:pt x="16515" y="8398"/>
                </a:cubicBezTo>
                <a:close/>
                <a:moveTo>
                  <a:pt x="20970" y="8332"/>
                </a:moveTo>
                <a:cubicBezTo>
                  <a:pt x="20851" y="8254"/>
                  <a:pt x="20901" y="8402"/>
                  <a:pt x="20970" y="8332"/>
                </a:cubicBezTo>
                <a:close/>
                <a:moveTo>
                  <a:pt x="16662" y="8398"/>
                </a:moveTo>
                <a:cubicBezTo>
                  <a:pt x="16659" y="8392"/>
                  <a:pt x="16613" y="8410"/>
                  <a:pt x="16632" y="8420"/>
                </a:cubicBezTo>
                <a:cubicBezTo>
                  <a:pt x="16694" y="8452"/>
                  <a:pt x="16745" y="8417"/>
                  <a:pt x="16779" y="8441"/>
                </a:cubicBezTo>
                <a:cubicBezTo>
                  <a:pt x="16835" y="8482"/>
                  <a:pt x="16853" y="8452"/>
                  <a:pt x="16896" y="8441"/>
                </a:cubicBezTo>
                <a:cubicBezTo>
                  <a:pt x="16929" y="8434"/>
                  <a:pt x="16981" y="8449"/>
                  <a:pt x="16984" y="8420"/>
                </a:cubicBezTo>
                <a:cubicBezTo>
                  <a:pt x="16898" y="8368"/>
                  <a:pt x="16817" y="8347"/>
                  <a:pt x="16691" y="8375"/>
                </a:cubicBezTo>
                <a:cubicBezTo>
                  <a:pt x="16764" y="8323"/>
                  <a:pt x="16632" y="8327"/>
                  <a:pt x="16574" y="8309"/>
                </a:cubicBezTo>
                <a:cubicBezTo>
                  <a:pt x="16562" y="8386"/>
                  <a:pt x="16645" y="8357"/>
                  <a:pt x="16662" y="8398"/>
                </a:cubicBezTo>
                <a:close/>
                <a:moveTo>
                  <a:pt x="54501" y="8287"/>
                </a:moveTo>
                <a:cubicBezTo>
                  <a:pt x="54520" y="8287"/>
                  <a:pt x="54540" y="8287"/>
                  <a:pt x="54559" y="8287"/>
                </a:cubicBezTo>
                <a:cubicBezTo>
                  <a:pt x="54559" y="8273"/>
                  <a:pt x="54559" y="8258"/>
                  <a:pt x="54559" y="8243"/>
                </a:cubicBezTo>
                <a:cubicBezTo>
                  <a:pt x="54540" y="8243"/>
                  <a:pt x="54520" y="8243"/>
                  <a:pt x="54501" y="8243"/>
                </a:cubicBezTo>
                <a:cubicBezTo>
                  <a:pt x="54501" y="8258"/>
                  <a:pt x="54501" y="8273"/>
                  <a:pt x="54501" y="8287"/>
                </a:cubicBezTo>
                <a:close/>
                <a:moveTo>
                  <a:pt x="39113" y="8287"/>
                </a:moveTo>
                <a:cubicBezTo>
                  <a:pt x="39159" y="8285"/>
                  <a:pt x="39214" y="8290"/>
                  <a:pt x="39201" y="8243"/>
                </a:cubicBezTo>
                <a:cubicBezTo>
                  <a:pt x="39182" y="8243"/>
                  <a:pt x="39162" y="8243"/>
                  <a:pt x="39142" y="8243"/>
                </a:cubicBezTo>
                <a:cubicBezTo>
                  <a:pt x="39142" y="8266"/>
                  <a:pt x="39118" y="8270"/>
                  <a:pt x="39113" y="8287"/>
                </a:cubicBezTo>
                <a:close/>
                <a:moveTo>
                  <a:pt x="15636" y="8354"/>
                </a:moveTo>
                <a:cubicBezTo>
                  <a:pt x="15687" y="8348"/>
                  <a:pt x="15782" y="8416"/>
                  <a:pt x="15812" y="8354"/>
                </a:cubicBezTo>
                <a:cubicBezTo>
                  <a:pt x="15712" y="8355"/>
                  <a:pt x="15767" y="8240"/>
                  <a:pt x="15665" y="8243"/>
                </a:cubicBezTo>
                <a:cubicBezTo>
                  <a:pt x="15690" y="8306"/>
                  <a:pt x="15624" y="8300"/>
                  <a:pt x="15636" y="8354"/>
                </a:cubicBezTo>
                <a:close/>
                <a:moveTo>
                  <a:pt x="54705" y="8266"/>
                </a:moveTo>
                <a:cubicBezTo>
                  <a:pt x="54725" y="8266"/>
                  <a:pt x="54744" y="8266"/>
                  <a:pt x="54765" y="8266"/>
                </a:cubicBezTo>
                <a:cubicBezTo>
                  <a:pt x="54765" y="8251"/>
                  <a:pt x="54765" y="8236"/>
                  <a:pt x="54765" y="8222"/>
                </a:cubicBezTo>
                <a:cubicBezTo>
                  <a:pt x="54744" y="8222"/>
                  <a:pt x="54725" y="8222"/>
                  <a:pt x="54705" y="8222"/>
                </a:cubicBezTo>
                <a:cubicBezTo>
                  <a:pt x="54705" y="8236"/>
                  <a:pt x="54705" y="8251"/>
                  <a:pt x="54705" y="8266"/>
                </a:cubicBezTo>
                <a:close/>
                <a:moveTo>
                  <a:pt x="42484" y="8266"/>
                </a:moveTo>
                <a:cubicBezTo>
                  <a:pt x="42530" y="8264"/>
                  <a:pt x="42585" y="8269"/>
                  <a:pt x="42572" y="8222"/>
                </a:cubicBezTo>
                <a:cubicBezTo>
                  <a:pt x="42552" y="8222"/>
                  <a:pt x="42533" y="8222"/>
                  <a:pt x="42513" y="8222"/>
                </a:cubicBezTo>
                <a:cubicBezTo>
                  <a:pt x="42513" y="8243"/>
                  <a:pt x="42489" y="8248"/>
                  <a:pt x="42484" y="8266"/>
                </a:cubicBezTo>
                <a:close/>
                <a:moveTo>
                  <a:pt x="15490" y="8354"/>
                </a:moveTo>
                <a:cubicBezTo>
                  <a:pt x="15581" y="8357"/>
                  <a:pt x="15590" y="8297"/>
                  <a:pt x="15607" y="8243"/>
                </a:cubicBezTo>
                <a:cubicBezTo>
                  <a:pt x="15566" y="8245"/>
                  <a:pt x="15542" y="8233"/>
                  <a:pt x="15518" y="8222"/>
                </a:cubicBezTo>
                <a:cubicBezTo>
                  <a:pt x="15525" y="8287"/>
                  <a:pt x="15411" y="8296"/>
                  <a:pt x="15490" y="8354"/>
                </a:cubicBezTo>
                <a:close/>
                <a:moveTo>
                  <a:pt x="55351" y="8309"/>
                </a:moveTo>
                <a:cubicBezTo>
                  <a:pt x="55337" y="8268"/>
                  <a:pt x="55390" y="8178"/>
                  <a:pt x="55292" y="8200"/>
                </a:cubicBezTo>
                <a:cubicBezTo>
                  <a:pt x="55297" y="8272"/>
                  <a:pt x="55223" y="8306"/>
                  <a:pt x="55351" y="8309"/>
                </a:cubicBezTo>
                <a:close/>
                <a:moveTo>
                  <a:pt x="13965" y="8200"/>
                </a:moveTo>
                <a:cubicBezTo>
                  <a:pt x="13928" y="8198"/>
                  <a:pt x="13925" y="8171"/>
                  <a:pt x="13877" y="8178"/>
                </a:cubicBezTo>
                <a:cubicBezTo>
                  <a:pt x="13832" y="8231"/>
                  <a:pt x="13976" y="8242"/>
                  <a:pt x="13965" y="8200"/>
                </a:cubicBezTo>
                <a:close/>
                <a:moveTo>
                  <a:pt x="14581" y="8200"/>
                </a:moveTo>
                <a:cubicBezTo>
                  <a:pt x="14456" y="8233"/>
                  <a:pt x="14405" y="8099"/>
                  <a:pt x="14317" y="8178"/>
                </a:cubicBezTo>
                <a:cubicBezTo>
                  <a:pt x="14340" y="8182"/>
                  <a:pt x="14351" y="8196"/>
                  <a:pt x="14346" y="8222"/>
                </a:cubicBezTo>
                <a:cubicBezTo>
                  <a:pt x="14226" y="8245"/>
                  <a:pt x="14064" y="8186"/>
                  <a:pt x="14024" y="8222"/>
                </a:cubicBezTo>
                <a:cubicBezTo>
                  <a:pt x="14119" y="8251"/>
                  <a:pt x="14271" y="8261"/>
                  <a:pt x="14346" y="8243"/>
                </a:cubicBezTo>
                <a:cubicBezTo>
                  <a:pt x="14438" y="8305"/>
                  <a:pt x="14490" y="8264"/>
                  <a:pt x="14610" y="8287"/>
                </a:cubicBezTo>
                <a:cubicBezTo>
                  <a:pt x="14617" y="8246"/>
                  <a:pt x="14577" y="8239"/>
                  <a:pt x="14581" y="8200"/>
                </a:cubicBezTo>
                <a:close/>
                <a:moveTo>
                  <a:pt x="45796" y="8067"/>
                </a:moveTo>
                <a:cubicBezTo>
                  <a:pt x="45766" y="8067"/>
                  <a:pt x="45737" y="8067"/>
                  <a:pt x="45707" y="8067"/>
                </a:cubicBezTo>
                <a:cubicBezTo>
                  <a:pt x="45685" y="8072"/>
                  <a:pt x="45650" y="8068"/>
                  <a:pt x="45649" y="8089"/>
                </a:cubicBezTo>
                <a:cubicBezTo>
                  <a:pt x="45692" y="8077"/>
                  <a:pt x="45800" y="8115"/>
                  <a:pt x="45796" y="8067"/>
                </a:cubicBezTo>
                <a:close/>
                <a:moveTo>
                  <a:pt x="40784" y="8112"/>
                </a:moveTo>
                <a:cubicBezTo>
                  <a:pt x="40777" y="8110"/>
                  <a:pt x="40789" y="8072"/>
                  <a:pt x="40784" y="8067"/>
                </a:cubicBezTo>
                <a:cubicBezTo>
                  <a:pt x="40759" y="8047"/>
                  <a:pt x="40699" y="8087"/>
                  <a:pt x="40696" y="8089"/>
                </a:cubicBezTo>
                <a:cubicBezTo>
                  <a:pt x="40671" y="8109"/>
                  <a:pt x="40541" y="8085"/>
                  <a:pt x="40491" y="8089"/>
                </a:cubicBezTo>
                <a:cubicBezTo>
                  <a:pt x="40455" y="8094"/>
                  <a:pt x="40447" y="8106"/>
                  <a:pt x="40402" y="8112"/>
                </a:cubicBezTo>
                <a:cubicBezTo>
                  <a:pt x="40357" y="8117"/>
                  <a:pt x="40223" y="8087"/>
                  <a:pt x="40257" y="8155"/>
                </a:cubicBezTo>
                <a:cubicBezTo>
                  <a:pt x="40482" y="8131"/>
                  <a:pt x="40678" y="8202"/>
                  <a:pt x="40843" y="8155"/>
                </a:cubicBezTo>
                <a:cubicBezTo>
                  <a:pt x="40843" y="8119"/>
                  <a:pt x="40924" y="8143"/>
                  <a:pt x="40930" y="8112"/>
                </a:cubicBezTo>
                <a:cubicBezTo>
                  <a:pt x="40885" y="8102"/>
                  <a:pt x="40827" y="8124"/>
                  <a:pt x="40784" y="8112"/>
                </a:cubicBezTo>
                <a:close/>
                <a:moveTo>
                  <a:pt x="37912" y="8067"/>
                </a:moveTo>
                <a:cubicBezTo>
                  <a:pt x="37832" y="8082"/>
                  <a:pt x="37728" y="8077"/>
                  <a:pt x="37677" y="8112"/>
                </a:cubicBezTo>
                <a:cubicBezTo>
                  <a:pt x="37866" y="8161"/>
                  <a:pt x="38195" y="8105"/>
                  <a:pt x="38380" y="8155"/>
                </a:cubicBezTo>
                <a:cubicBezTo>
                  <a:pt x="38442" y="8072"/>
                  <a:pt x="38571" y="8170"/>
                  <a:pt x="38644" y="8112"/>
                </a:cubicBezTo>
                <a:cubicBezTo>
                  <a:pt x="38384" y="8064"/>
                  <a:pt x="38146" y="8146"/>
                  <a:pt x="37912" y="8067"/>
                </a:cubicBezTo>
                <a:close/>
                <a:moveTo>
                  <a:pt x="49108" y="8089"/>
                </a:moveTo>
                <a:cubicBezTo>
                  <a:pt x="49158" y="8091"/>
                  <a:pt x="49182" y="8072"/>
                  <a:pt x="49195" y="8045"/>
                </a:cubicBezTo>
                <a:cubicBezTo>
                  <a:pt x="49145" y="8044"/>
                  <a:pt x="49120" y="8062"/>
                  <a:pt x="49108" y="8089"/>
                </a:cubicBezTo>
                <a:close/>
                <a:moveTo>
                  <a:pt x="33046" y="8067"/>
                </a:moveTo>
                <a:cubicBezTo>
                  <a:pt x="32947" y="8001"/>
                  <a:pt x="32957" y="8149"/>
                  <a:pt x="33046" y="8067"/>
                </a:cubicBezTo>
                <a:close/>
                <a:moveTo>
                  <a:pt x="11708" y="8089"/>
                </a:moveTo>
                <a:cubicBezTo>
                  <a:pt x="11728" y="8089"/>
                  <a:pt x="11748" y="8089"/>
                  <a:pt x="11767" y="8089"/>
                </a:cubicBezTo>
                <a:cubicBezTo>
                  <a:pt x="11812" y="8035"/>
                  <a:pt x="11668" y="8025"/>
                  <a:pt x="11679" y="8067"/>
                </a:cubicBezTo>
                <a:cubicBezTo>
                  <a:pt x="11696" y="8069"/>
                  <a:pt x="11713" y="8071"/>
                  <a:pt x="11708" y="8089"/>
                </a:cubicBezTo>
                <a:close/>
                <a:moveTo>
                  <a:pt x="50925" y="8067"/>
                </a:moveTo>
                <a:cubicBezTo>
                  <a:pt x="50944" y="8067"/>
                  <a:pt x="50964" y="8067"/>
                  <a:pt x="50984" y="8067"/>
                </a:cubicBezTo>
                <a:cubicBezTo>
                  <a:pt x="50984" y="8053"/>
                  <a:pt x="50984" y="8038"/>
                  <a:pt x="50984" y="8023"/>
                </a:cubicBezTo>
                <a:cubicBezTo>
                  <a:pt x="50964" y="8023"/>
                  <a:pt x="50944" y="8023"/>
                  <a:pt x="50925" y="8023"/>
                </a:cubicBezTo>
                <a:cubicBezTo>
                  <a:pt x="50925" y="8038"/>
                  <a:pt x="50925" y="8053"/>
                  <a:pt x="50925" y="8067"/>
                </a:cubicBezTo>
                <a:close/>
                <a:moveTo>
                  <a:pt x="48638" y="8089"/>
                </a:moveTo>
                <a:cubicBezTo>
                  <a:pt x="48661" y="8085"/>
                  <a:pt x="48696" y="8089"/>
                  <a:pt x="48698" y="8067"/>
                </a:cubicBezTo>
                <a:cubicBezTo>
                  <a:pt x="48659" y="8067"/>
                  <a:pt x="48671" y="8029"/>
                  <a:pt x="48638" y="8023"/>
                </a:cubicBezTo>
                <a:cubicBezTo>
                  <a:pt x="48626" y="8055"/>
                  <a:pt x="48603" y="8060"/>
                  <a:pt x="48638" y="8089"/>
                </a:cubicBezTo>
                <a:close/>
                <a:moveTo>
                  <a:pt x="35830" y="8045"/>
                </a:moveTo>
                <a:cubicBezTo>
                  <a:pt x="35829" y="8045"/>
                  <a:pt x="35832" y="8025"/>
                  <a:pt x="35830" y="8023"/>
                </a:cubicBezTo>
                <a:cubicBezTo>
                  <a:pt x="35802" y="8009"/>
                  <a:pt x="35757" y="8044"/>
                  <a:pt x="35742" y="8045"/>
                </a:cubicBezTo>
                <a:cubicBezTo>
                  <a:pt x="35775" y="8043"/>
                  <a:pt x="35640" y="8020"/>
                  <a:pt x="35654" y="8067"/>
                </a:cubicBezTo>
                <a:cubicBezTo>
                  <a:pt x="35682" y="8067"/>
                  <a:pt x="35783" y="8065"/>
                  <a:pt x="35772" y="8089"/>
                </a:cubicBezTo>
                <a:cubicBezTo>
                  <a:pt x="35773" y="8086"/>
                  <a:pt x="35691" y="8104"/>
                  <a:pt x="35713" y="8112"/>
                </a:cubicBezTo>
                <a:cubicBezTo>
                  <a:pt x="35761" y="8128"/>
                  <a:pt x="35808" y="8087"/>
                  <a:pt x="35830" y="8089"/>
                </a:cubicBezTo>
                <a:cubicBezTo>
                  <a:pt x="35832" y="8090"/>
                  <a:pt x="35854" y="8131"/>
                  <a:pt x="35859" y="8134"/>
                </a:cubicBezTo>
                <a:cubicBezTo>
                  <a:pt x="35911" y="8153"/>
                  <a:pt x="35983" y="8143"/>
                  <a:pt x="36006" y="8112"/>
                </a:cubicBezTo>
                <a:cubicBezTo>
                  <a:pt x="35928" y="8112"/>
                  <a:pt x="35932" y="8050"/>
                  <a:pt x="35889" y="8023"/>
                </a:cubicBezTo>
                <a:cubicBezTo>
                  <a:pt x="35882" y="8041"/>
                  <a:pt x="35864" y="8049"/>
                  <a:pt x="35830" y="8045"/>
                </a:cubicBezTo>
                <a:close/>
                <a:moveTo>
                  <a:pt x="34072" y="8067"/>
                </a:moveTo>
                <a:cubicBezTo>
                  <a:pt x="34124" y="8062"/>
                  <a:pt x="34218" y="8090"/>
                  <a:pt x="34189" y="8023"/>
                </a:cubicBezTo>
                <a:cubicBezTo>
                  <a:pt x="34150" y="8023"/>
                  <a:pt x="34110" y="8023"/>
                  <a:pt x="34072" y="8023"/>
                </a:cubicBezTo>
                <a:cubicBezTo>
                  <a:pt x="34072" y="8038"/>
                  <a:pt x="34072" y="8053"/>
                  <a:pt x="34072" y="8067"/>
                </a:cubicBezTo>
                <a:close/>
                <a:moveTo>
                  <a:pt x="33222" y="8067"/>
                </a:moveTo>
                <a:cubicBezTo>
                  <a:pt x="33217" y="8067"/>
                  <a:pt x="33225" y="8024"/>
                  <a:pt x="33222" y="8023"/>
                </a:cubicBezTo>
                <a:cubicBezTo>
                  <a:pt x="33163" y="8019"/>
                  <a:pt x="33092" y="8011"/>
                  <a:pt x="33075" y="8067"/>
                </a:cubicBezTo>
                <a:cubicBezTo>
                  <a:pt x="33111" y="8070"/>
                  <a:pt x="33145" y="8074"/>
                  <a:pt x="33133" y="8112"/>
                </a:cubicBezTo>
                <a:cubicBezTo>
                  <a:pt x="33156" y="8116"/>
                  <a:pt x="33192" y="8112"/>
                  <a:pt x="33192" y="8134"/>
                </a:cubicBezTo>
                <a:cubicBezTo>
                  <a:pt x="33301" y="8095"/>
                  <a:pt x="33394" y="8158"/>
                  <a:pt x="33427" y="8089"/>
                </a:cubicBezTo>
                <a:cubicBezTo>
                  <a:pt x="33414" y="8051"/>
                  <a:pt x="33264" y="8082"/>
                  <a:pt x="33222" y="8067"/>
                </a:cubicBezTo>
                <a:close/>
                <a:moveTo>
                  <a:pt x="12324" y="8089"/>
                </a:moveTo>
                <a:cubicBezTo>
                  <a:pt x="12402" y="8105"/>
                  <a:pt x="12381" y="8044"/>
                  <a:pt x="12411" y="8023"/>
                </a:cubicBezTo>
                <a:cubicBezTo>
                  <a:pt x="12333" y="8008"/>
                  <a:pt x="12355" y="8070"/>
                  <a:pt x="12324" y="8089"/>
                </a:cubicBezTo>
                <a:close/>
                <a:moveTo>
                  <a:pt x="47613" y="8023"/>
                </a:moveTo>
                <a:cubicBezTo>
                  <a:pt x="47575" y="8022"/>
                  <a:pt x="47572" y="7995"/>
                  <a:pt x="47525" y="8002"/>
                </a:cubicBezTo>
                <a:cubicBezTo>
                  <a:pt x="47479" y="8056"/>
                  <a:pt x="47625" y="8067"/>
                  <a:pt x="47613" y="8023"/>
                </a:cubicBezTo>
                <a:close/>
                <a:moveTo>
                  <a:pt x="40989" y="8045"/>
                </a:moveTo>
                <a:cubicBezTo>
                  <a:pt x="40899" y="8062"/>
                  <a:pt x="40932" y="7986"/>
                  <a:pt x="40843" y="8002"/>
                </a:cubicBezTo>
                <a:cubicBezTo>
                  <a:pt x="40822" y="8056"/>
                  <a:pt x="40968" y="8095"/>
                  <a:pt x="40989" y="8045"/>
                </a:cubicBezTo>
                <a:close/>
                <a:moveTo>
                  <a:pt x="37236" y="8002"/>
                </a:moveTo>
                <a:cubicBezTo>
                  <a:pt x="37218" y="8010"/>
                  <a:pt x="37246" y="8049"/>
                  <a:pt x="37208" y="8045"/>
                </a:cubicBezTo>
                <a:cubicBezTo>
                  <a:pt x="37194" y="8044"/>
                  <a:pt x="37182" y="8000"/>
                  <a:pt x="37149" y="8002"/>
                </a:cubicBezTo>
                <a:cubicBezTo>
                  <a:pt x="37152" y="8002"/>
                  <a:pt x="37134" y="8043"/>
                  <a:pt x="37120" y="8045"/>
                </a:cubicBezTo>
                <a:cubicBezTo>
                  <a:pt x="37086" y="8053"/>
                  <a:pt x="37076" y="8010"/>
                  <a:pt x="37032" y="8023"/>
                </a:cubicBezTo>
                <a:cubicBezTo>
                  <a:pt x="37038" y="8065"/>
                  <a:pt x="36999" y="8072"/>
                  <a:pt x="37003" y="8112"/>
                </a:cubicBezTo>
                <a:cubicBezTo>
                  <a:pt x="37060" y="8118"/>
                  <a:pt x="37061" y="8082"/>
                  <a:pt x="37090" y="8067"/>
                </a:cubicBezTo>
                <a:cubicBezTo>
                  <a:pt x="37190" y="8089"/>
                  <a:pt x="37200" y="8053"/>
                  <a:pt x="37236" y="8134"/>
                </a:cubicBezTo>
                <a:cubicBezTo>
                  <a:pt x="37327" y="8151"/>
                  <a:pt x="37293" y="8072"/>
                  <a:pt x="37384" y="8089"/>
                </a:cubicBezTo>
                <a:cubicBezTo>
                  <a:pt x="37477" y="8094"/>
                  <a:pt x="37513" y="8140"/>
                  <a:pt x="37618" y="8134"/>
                </a:cubicBezTo>
                <a:cubicBezTo>
                  <a:pt x="37639" y="8058"/>
                  <a:pt x="37515" y="8055"/>
                  <a:pt x="37471" y="8089"/>
                </a:cubicBezTo>
                <a:cubicBezTo>
                  <a:pt x="37463" y="8045"/>
                  <a:pt x="37392" y="8047"/>
                  <a:pt x="37384" y="8002"/>
                </a:cubicBezTo>
                <a:cubicBezTo>
                  <a:pt x="37351" y="8038"/>
                  <a:pt x="37269" y="7987"/>
                  <a:pt x="37236" y="8002"/>
                </a:cubicBezTo>
                <a:close/>
                <a:moveTo>
                  <a:pt x="36388" y="8134"/>
                </a:moveTo>
                <a:cubicBezTo>
                  <a:pt x="36474" y="8114"/>
                  <a:pt x="36609" y="8159"/>
                  <a:pt x="36680" y="8134"/>
                </a:cubicBezTo>
                <a:cubicBezTo>
                  <a:pt x="36695" y="8128"/>
                  <a:pt x="36675" y="8080"/>
                  <a:pt x="36710" y="8089"/>
                </a:cubicBezTo>
                <a:cubicBezTo>
                  <a:pt x="36802" y="8122"/>
                  <a:pt x="36940" y="8117"/>
                  <a:pt x="36974" y="8045"/>
                </a:cubicBezTo>
                <a:cubicBezTo>
                  <a:pt x="36904" y="8045"/>
                  <a:pt x="36887" y="8083"/>
                  <a:pt x="36797" y="8067"/>
                </a:cubicBezTo>
                <a:cubicBezTo>
                  <a:pt x="36742" y="8023"/>
                  <a:pt x="36707" y="8010"/>
                  <a:pt x="36651" y="8002"/>
                </a:cubicBezTo>
                <a:cubicBezTo>
                  <a:pt x="36621" y="7997"/>
                  <a:pt x="36629" y="8022"/>
                  <a:pt x="36621" y="8023"/>
                </a:cubicBezTo>
                <a:cubicBezTo>
                  <a:pt x="36604" y="8026"/>
                  <a:pt x="36584" y="8002"/>
                  <a:pt x="36593" y="8002"/>
                </a:cubicBezTo>
                <a:cubicBezTo>
                  <a:pt x="36537" y="8009"/>
                  <a:pt x="36504" y="8036"/>
                  <a:pt x="36475" y="8002"/>
                </a:cubicBezTo>
                <a:cubicBezTo>
                  <a:pt x="36447" y="8047"/>
                  <a:pt x="36415" y="8089"/>
                  <a:pt x="36388" y="8134"/>
                </a:cubicBezTo>
                <a:close/>
                <a:moveTo>
                  <a:pt x="34277" y="8134"/>
                </a:moveTo>
                <a:cubicBezTo>
                  <a:pt x="34362" y="8122"/>
                  <a:pt x="34362" y="8104"/>
                  <a:pt x="34394" y="8134"/>
                </a:cubicBezTo>
                <a:cubicBezTo>
                  <a:pt x="34399" y="8139"/>
                  <a:pt x="34445" y="8132"/>
                  <a:pt x="34453" y="8134"/>
                </a:cubicBezTo>
                <a:cubicBezTo>
                  <a:pt x="34582" y="8144"/>
                  <a:pt x="34614" y="8141"/>
                  <a:pt x="34658" y="8134"/>
                </a:cubicBezTo>
                <a:cubicBezTo>
                  <a:pt x="34689" y="8128"/>
                  <a:pt x="34854" y="8127"/>
                  <a:pt x="34863" y="8134"/>
                </a:cubicBezTo>
                <a:cubicBezTo>
                  <a:pt x="34915" y="8173"/>
                  <a:pt x="34906" y="8131"/>
                  <a:pt x="34980" y="8134"/>
                </a:cubicBezTo>
                <a:cubicBezTo>
                  <a:pt x="35017" y="8134"/>
                  <a:pt x="35022" y="8153"/>
                  <a:pt x="35068" y="8155"/>
                </a:cubicBezTo>
                <a:cubicBezTo>
                  <a:pt x="35122" y="8158"/>
                  <a:pt x="35158" y="8133"/>
                  <a:pt x="35185" y="8134"/>
                </a:cubicBezTo>
                <a:cubicBezTo>
                  <a:pt x="35175" y="8133"/>
                  <a:pt x="35205" y="8153"/>
                  <a:pt x="35214" y="8155"/>
                </a:cubicBezTo>
                <a:cubicBezTo>
                  <a:pt x="35235" y="8160"/>
                  <a:pt x="35282" y="8158"/>
                  <a:pt x="35303" y="8155"/>
                </a:cubicBezTo>
                <a:cubicBezTo>
                  <a:pt x="35387" y="8147"/>
                  <a:pt x="35363" y="8088"/>
                  <a:pt x="35449" y="8134"/>
                </a:cubicBezTo>
                <a:cubicBezTo>
                  <a:pt x="35464" y="8101"/>
                  <a:pt x="35493" y="8079"/>
                  <a:pt x="35508" y="8045"/>
                </a:cubicBezTo>
                <a:cubicBezTo>
                  <a:pt x="35390" y="8016"/>
                  <a:pt x="35415" y="8094"/>
                  <a:pt x="35332" y="8089"/>
                </a:cubicBezTo>
                <a:cubicBezTo>
                  <a:pt x="35273" y="8089"/>
                  <a:pt x="35295" y="8029"/>
                  <a:pt x="35214" y="8045"/>
                </a:cubicBezTo>
                <a:cubicBezTo>
                  <a:pt x="35211" y="8071"/>
                  <a:pt x="35219" y="8109"/>
                  <a:pt x="35185" y="8112"/>
                </a:cubicBezTo>
                <a:cubicBezTo>
                  <a:pt x="35061" y="8057"/>
                  <a:pt x="35048" y="8087"/>
                  <a:pt x="34951" y="8112"/>
                </a:cubicBezTo>
                <a:cubicBezTo>
                  <a:pt x="34878" y="8086"/>
                  <a:pt x="35022" y="8020"/>
                  <a:pt x="34892" y="8023"/>
                </a:cubicBezTo>
                <a:cubicBezTo>
                  <a:pt x="34844" y="8024"/>
                  <a:pt x="34876" y="8085"/>
                  <a:pt x="34833" y="8089"/>
                </a:cubicBezTo>
                <a:cubicBezTo>
                  <a:pt x="34779" y="8085"/>
                  <a:pt x="34769" y="8114"/>
                  <a:pt x="34717" y="8112"/>
                </a:cubicBezTo>
                <a:cubicBezTo>
                  <a:pt x="34755" y="8083"/>
                  <a:pt x="34755" y="8031"/>
                  <a:pt x="34717" y="8002"/>
                </a:cubicBezTo>
                <a:cubicBezTo>
                  <a:pt x="34567" y="7971"/>
                  <a:pt x="34591" y="8069"/>
                  <a:pt x="34511" y="8089"/>
                </a:cubicBezTo>
                <a:cubicBezTo>
                  <a:pt x="34477" y="8082"/>
                  <a:pt x="34507" y="8021"/>
                  <a:pt x="34511" y="8023"/>
                </a:cubicBezTo>
                <a:cubicBezTo>
                  <a:pt x="34468" y="8000"/>
                  <a:pt x="34346" y="8041"/>
                  <a:pt x="34277" y="8002"/>
                </a:cubicBezTo>
                <a:cubicBezTo>
                  <a:pt x="34251" y="8066"/>
                  <a:pt x="34251" y="8070"/>
                  <a:pt x="34277" y="8134"/>
                </a:cubicBezTo>
                <a:close/>
                <a:moveTo>
                  <a:pt x="53592" y="8023"/>
                </a:moveTo>
                <a:cubicBezTo>
                  <a:pt x="53646" y="8020"/>
                  <a:pt x="53690" y="8009"/>
                  <a:pt x="53709" y="7980"/>
                </a:cubicBezTo>
                <a:cubicBezTo>
                  <a:pt x="53657" y="7984"/>
                  <a:pt x="53562" y="7957"/>
                  <a:pt x="53592" y="8023"/>
                </a:cubicBezTo>
                <a:close/>
                <a:moveTo>
                  <a:pt x="53152" y="8023"/>
                </a:moveTo>
                <a:cubicBezTo>
                  <a:pt x="53171" y="8038"/>
                  <a:pt x="53279" y="8017"/>
                  <a:pt x="53270" y="8002"/>
                </a:cubicBezTo>
                <a:cubicBezTo>
                  <a:pt x="53230" y="7960"/>
                  <a:pt x="53140" y="8014"/>
                  <a:pt x="53152" y="8023"/>
                </a:cubicBezTo>
                <a:close/>
                <a:moveTo>
                  <a:pt x="49460" y="8045"/>
                </a:moveTo>
                <a:cubicBezTo>
                  <a:pt x="49461" y="8032"/>
                  <a:pt x="49464" y="8019"/>
                  <a:pt x="49489" y="8023"/>
                </a:cubicBezTo>
                <a:cubicBezTo>
                  <a:pt x="49486" y="7996"/>
                  <a:pt x="49480" y="7971"/>
                  <a:pt x="49430" y="7980"/>
                </a:cubicBezTo>
                <a:cubicBezTo>
                  <a:pt x="49434" y="8005"/>
                  <a:pt x="49425" y="8042"/>
                  <a:pt x="49460" y="8045"/>
                </a:cubicBezTo>
                <a:close/>
                <a:moveTo>
                  <a:pt x="46498" y="8023"/>
                </a:moveTo>
                <a:cubicBezTo>
                  <a:pt x="46518" y="8023"/>
                  <a:pt x="46538" y="8023"/>
                  <a:pt x="46558" y="8023"/>
                </a:cubicBezTo>
                <a:cubicBezTo>
                  <a:pt x="46558" y="8009"/>
                  <a:pt x="46558" y="7995"/>
                  <a:pt x="46558" y="7980"/>
                </a:cubicBezTo>
                <a:cubicBezTo>
                  <a:pt x="46538" y="7980"/>
                  <a:pt x="46518" y="7980"/>
                  <a:pt x="46498" y="7980"/>
                </a:cubicBezTo>
                <a:cubicBezTo>
                  <a:pt x="46498" y="7995"/>
                  <a:pt x="46498" y="8009"/>
                  <a:pt x="46498" y="8023"/>
                </a:cubicBezTo>
                <a:close/>
                <a:moveTo>
                  <a:pt x="12236" y="8089"/>
                </a:moveTo>
                <a:cubicBezTo>
                  <a:pt x="12318" y="8093"/>
                  <a:pt x="12320" y="8035"/>
                  <a:pt x="12324" y="7980"/>
                </a:cubicBezTo>
                <a:cubicBezTo>
                  <a:pt x="12193" y="7990"/>
                  <a:pt x="12280" y="8026"/>
                  <a:pt x="12236" y="8089"/>
                </a:cubicBezTo>
                <a:close/>
                <a:moveTo>
                  <a:pt x="53474" y="8002"/>
                </a:moveTo>
                <a:cubicBezTo>
                  <a:pt x="53510" y="7990"/>
                  <a:pt x="53540" y="7978"/>
                  <a:pt x="53562" y="7957"/>
                </a:cubicBezTo>
                <a:cubicBezTo>
                  <a:pt x="53523" y="7954"/>
                  <a:pt x="53401" y="7992"/>
                  <a:pt x="53474" y="8002"/>
                </a:cubicBezTo>
                <a:close/>
                <a:moveTo>
                  <a:pt x="53123" y="7957"/>
                </a:moveTo>
                <a:cubicBezTo>
                  <a:pt x="53103" y="7957"/>
                  <a:pt x="53085" y="7957"/>
                  <a:pt x="53065" y="7957"/>
                </a:cubicBezTo>
                <a:cubicBezTo>
                  <a:pt x="52904" y="7951"/>
                  <a:pt x="53129" y="8019"/>
                  <a:pt x="53123" y="7957"/>
                </a:cubicBezTo>
                <a:close/>
                <a:moveTo>
                  <a:pt x="39493" y="8112"/>
                </a:moveTo>
                <a:cubicBezTo>
                  <a:pt x="39582" y="8034"/>
                  <a:pt x="39782" y="8171"/>
                  <a:pt x="39816" y="8067"/>
                </a:cubicBezTo>
                <a:cubicBezTo>
                  <a:pt x="39567" y="7938"/>
                  <a:pt x="39135" y="8034"/>
                  <a:pt x="38849" y="8023"/>
                </a:cubicBezTo>
                <a:cubicBezTo>
                  <a:pt x="38827" y="8116"/>
                  <a:pt x="38962" y="7993"/>
                  <a:pt x="38966" y="8089"/>
                </a:cubicBezTo>
                <a:cubicBezTo>
                  <a:pt x="38869" y="8089"/>
                  <a:pt x="38771" y="8089"/>
                  <a:pt x="38673" y="8089"/>
                </a:cubicBezTo>
                <a:cubicBezTo>
                  <a:pt x="38667" y="8174"/>
                  <a:pt x="38697" y="8098"/>
                  <a:pt x="38762" y="8112"/>
                </a:cubicBezTo>
                <a:cubicBezTo>
                  <a:pt x="38759" y="8149"/>
                  <a:pt x="38768" y="8181"/>
                  <a:pt x="38791" y="8200"/>
                </a:cubicBezTo>
                <a:cubicBezTo>
                  <a:pt x="38862" y="8181"/>
                  <a:pt x="38896" y="8224"/>
                  <a:pt x="38966" y="8222"/>
                </a:cubicBezTo>
                <a:cubicBezTo>
                  <a:pt x="39015" y="8220"/>
                  <a:pt x="39069" y="8182"/>
                  <a:pt x="39113" y="8178"/>
                </a:cubicBezTo>
                <a:cubicBezTo>
                  <a:pt x="39145" y="8174"/>
                  <a:pt x="39159" y="8198"/>
                  <a:pt x="39201" y="8200"/>
                </a:cubicBezTo>
                <a:cubicBezTo>
                  <a:pt x="39258" y="8202"/>
                  <a:pt x="39343" y="8164"/>
                  <a:pt x="39377" y="8222"/>
                </a:cubicBezTo>
                <a:cubicBezTo>
                  <a:pt x="39332" y="8223"/>
                  <a:pt x="39280" y="8281"/>
                  <a:pt x="39377" y="8266"/>
                </a:cubicBezTo>
                <a:cubicBezTo>
                  <a:pt x="39425" y="8266"/>
                  <a:pt x="39394" y="8204"/>
                  <a:pt x="39435" y="8200"/>
                </a:cubicBezTo>
                <a:cubicBezTo>
                  <a:pt x="39538" y="8181"/>
                  <a:pt x="39624" y="8221"/>
                  <a:pt x="39698" y="8222"/>
                </a:cubicBezTo>
                <a:cubicBezTo>
                  <a:pt x="39740" y="8223"/>
                  <a:pt x="39763" y="8200"/>
                  <a:pt x="39787" y="8200"/>
                </a:cubicBezTo>
                <a:cubicBezTo>
                  <a:pt x="39836" y="8200"/>
                  <a:pt x="39835" y="8236"/>
                  <a:pt x="39875" y="8200"/>
                </a:cubicBezTo>
                <a:cubicBezTo>
                  <a:pt x="39882" y="8193"/>
                  <a:pt x="39923" y="8203"/>
                  <a:pt x="39934" y="8200"/>
                </a:cubicBezTo>
                <a:cubicBezTo>
                  <a:pt x="39938" y="8198"/>
                  <a:pt x="39931" y="8181"/>
                  <a:pt x="39934" y="8178"/>
                </a:cubicBezTo>
                <a:cubicBezTo>
                  <a:pt x="39938" y="8173"/>
                  <a:pt x="39983" y="8179"/>
                  <a:pt x="39992" y="8178"/>
                </a:cubicBezTo>
                <a:cubicBezTo>
                  <a:pt x="40066" y="8167"/>
                  <a:pt x="40145" y="8186"/>
                  <a:pt x="40227" y="8155"/>
                </a:cubicBezTo>
                <a:cubicBezTo>
                  <a:pt x="40255" y="8076"/>
                  <a:pt x="40084" y="8145"/>
                  <a:pt x="40139" y="8045"/>
                </a:cubicBezTo>
                <a:cubicBezTo>
                  <a:pt x="40234" y="8076"/>
                  <a:pt x="40360" y="8110"/>
                  <a:pt x="40432" y="8045"/>
                </a:cubicBezTo>
                <a:cubicBezTo>
                  <a:pt x="40306" y="8059"/>
                  <a:pt x="40243" y="8026"/>
                  <a:pt x="40197" y="7980"/>
                </a:cubicBezTo>
                <a:cubicBezTo>
                  <a:pt x="40172" y="8013"/>
                  <a:pt x="40103" y="8011"/>
                  <a:pt x="40051" y="8023"/>
                </a:cubicBezTo>
                <a:cubicBezTo>
                  <a:pt x="39992" y="8035"/>
                  <a:pt x="39984" y="7902"/>
                  <a:pt x="39934" y="7980"/>
                </a:cubicBezTo>
                <a:cubicBezTo>
                  <a:pt x="40020" y="7999"/>
                  <a:pt x="39866" y="8013"/>
                  <a:pt x="39905" y="8067"/>
                </a:cubicBezTo>
                <a:cubicBezTo>
                  <a:pt x="39905" y="8097"/>
                  <a:pt x="39956" y="8087"/>
                  <a:pt x="39963" y="8112"/>
                </a:cubicBezTo>
                <a:cubicBezTo>
                  <a:pt x="39854" y="8070"/>
                  <a:pt x="39906" y="8127"/>
                  <a:pt x="39845" y="8134"/>
                </a:cubicBezTo>
                <a:cubicBezTo>
                  <a:pt x="39775" y="8141"/>
                  <a:pt x="39681" y="8122"/>
                  <a:pt x="39611" y="8134"/>
                </a:cubicBezTo>
                <a:cubicBezTo>
                  <a:pt x="39564" y="8141"/>
                  <a:pt x="39554" y="8195"/>
                  <a:pt x="39523" y="8155"/>
                </a:cubicBezTo>
                <a:cubicBezTo>
                  <a:pt x="39576" y="8144"/>
                  <a:pt x="39511" y="8132"/>
                  <a:pt x="39493" y="8112"/>
                </a:cubicBezTo>
                <a:close/>
                <a:moveTo>
                  <a:pt x="53357" y="7980"/>
                </a:moveTo>
                <a:cubicBezTo>
                  <a:pt x="53309" y="7973"/>
                  <a:pt x="53279" y="8010"/>
                  <a:pt x="53329" y="8023"/>
                </a:cubicBezTo>
                <a:cubicBezTo>
                  <a:pt x="53332" y="7982"/>
                  <a:pt x="53425" y="8008"/>
                  <a:pt x="53416" y="7957"/>
                </a:cubicBezTo>
                <a:cubicBezTo>
                  <a:pt x="53399" y="7951"/>
                  <a:pt x="53303" y="7903"/>
                  <a:pt x="53299" y="7957"/>
                </a:cubicBezTo>
                <a:cubicBezTo>
                  <a:pt x="53321" y="7963"/>
                  <a:pt x="53357" y="7959"/>
                  <a:pt x="53357" y="7980"/>
                </a:cubicBezTo>
                <a:close/>
                <a:moveTo>
                  <a:pt x="48668" y="8002"/>
                </a:moveTo>
                <a:cubicBezTo>
                  <a:pt x="48670" y="7963"/>
                  <a:pt x="48646" y="7945"/>
                  <a:pt x="48609" y="7935"/>
                </a:cubicBezTo>
                <a:cubicBezTo>
                  <a:pt x="48567" y="7968"/>
                  <a:pt x="48566" y="8021"/>
                  <a:pt x="48668" y="8002"/>
                </a:cubicBezTo>
                <a:close/>
                <a:moveTo>
                  <a:pt x="40080" y="7980"/>
                </a:moveTo>
                <a:cubicBezTo>
                  <a:pt x="40100" y="7980"/>
                  <a:pt x="40120" y="7980"/>
                  <a:pt x="40139" y="7980"/>
                </a:cubicBezTo>
                <a:cubicBezTo>
                  <a:pt x="40139" y="7965"/>
                  <a:pt x="40139" y="7950"/>
                  <a:pt x="40139" y="7935"/>
                </a:cubicBezTo>
                <a:cubicBezTo>
                  <a:pt x="40120" y="7935"/>
                  <a:pt x="40100" y="7935"/>
                  <a:pt x="40080" y="7935"/>
                </a:cubicBezTo>
                <a:cubicBezTo>
                  <a:pt x="40080" y="7950"/>
                  <a:pt x="40080" y="7965"/>
                  <a:pt x="40080" y="7980"/>
                </a:cubicBezTo>
                <a:close/>
                <a:moveTo>
                  <a:pt x="45121" y="8002"/>
                </a:moveTo>
                <a:cubicBezTo>
                  <a:pt x="45141" y="8002"/>
                  <a:pt x="45160" y="8002"/>
                  <a:pt x="45180" y="8002"/>
                </a:cubicBezTo>
                <a:cubicBezTo>
                  <a:pt x="45198" y="8001"/>
                  <a:pt x="45215" y="7998"/>
                  <a:pt x="45210" y="7980"/>
                </a:cubicBezTo>
                <a:cubicBezTo>
                  <a:pt x="45174" y="7975"/>
                  <a:pt x="45192" y="7955"/>
                  <a:pt x="45210" y="7935"/>
                </a:cubicBezTo>
                <a:cubicBezTo>
                  <a:pt x="45172" y="7935"/>
                  <a:pt x="45169" y="7908"/>
                  <a:pt x="45121" y="7914"/>
                </a:cubicBezTo>
                <a:cubicBezTo>
                  <a:pt x="45119" y="7974"/>
                  <a:pt x="45171" y="7958"/>
                  <a:pt x="45121" y="8002"/>
                </a:cubicBezTo>
                <a:close/>
                <a:moveTo>
                  <a:pt x="43597" y="7935"/>
                </a:moveTo>
                <a:cubicBezTo>
                  <a:pt x="43597" y="7950"/>
                  <a:pt x="43597" y="7965"/>
                  <a:pt x="43597" y="7980"/>
                </a:cubicBezTo>
                <a:cubicBezTo>
                  <a:pt x="43670" y="8014"/>
                  <a:pt x="43684" y="7905"/>
                  <a:pt x="43627" y="7914"/>
                </a:cubicBezTo>
                <a:cubicBezTo>
                  <a:pt x="43625" y="7927"/>
                  <a:pt x="43622" y="7939"/>
                  <a:pt x="43597" y="7935"/>
                </a:cubicBezTo>
                <a:close/>
                <a:moveTo>
                  <a:pt x="35537" y="7914"/>
                </a:moveTo>
                <a:cubicBezTo>
                  <a:pt x="35431" y="8017"/>
                  <a:pt x="35709" y="7943"/>
                  <a:pt x="35537" y="7914"/>
                </a:cubicBezTo>
                <a:close/>
                <a:moveTo>
                  <a:pt x="34599" y="7980"/>
                </a:moveTo>
                <a:cubicBezTo>
                  <a:pt x="34702" y="7999"/>
                  <a:pt x="34755" y="7926"/>
                  <a:pt x="34658" y="7914"/>
                </a:cubicBezTo>
                <a:cubicBezTo>
                  <a:pt x="34651" y="7945"/>
                  <a:pt x="34610" y="7951"/>
                  <a:pt x="34599" y="7980"/>
                </a:cubicBezTo>
                <a:close/>
                <a:moveTo>
                  <a:pt x="33486" y="7914"/>
                </a:moveTo>
                <a:cubicBezTo>
                  <a:pt x="33462" y="8047"/>
                  <a:pt x="33620" y="7928"/>
                  <a:pt x="33486" y="7914"/>
                </a:cubicBezTo>
                <a:close/>
                <a:moveTo>
                  <a:pt x="45415" y="7935"/>
                </a:moveTo>
                <a:cubicBezTo>
                  <a:pt x="45487" y="7939"/>
                  <a:pt x="45556" y="7939"/>
                  <a:pt x="45561" y="7891"/>
                </a:cubicBezTo>
                <a:cubicBezTo>
                  <a:pt x="45509" y="7903"/>
                  <a:pt x="45440" y="7903"/>
                  <a:pt x="45415" y="7935"/>
                </a:cubicBezTo>
                <a:close/>
                <a:moveTo>
                  <a:pt x="45267" y="7957"/>
                </a:moveTo>
                <a:cubicBezTo>
                  <a:pt x="45269" y="7921"/>
                  <a:pt x="45349" y="7945"/>
                  <a:pt x="45356" y="7914"/>
                </a:cubicBezTo>
                <a:cubicBezTo>
                  <a:pt x="45334" y="7867"/>
                  <a:pt x="45180" y="7930"/>
                  <a:pt x="45267" y="7957"/>
                </a:cubicBezTo>
                <a:close/>
                <a:moveTo>
                  <a:pt x="44916" y="7935"/>
                </a:moveTo>
                <a:cubicBezTo>
                  <a:pt x="44985" y="7935"/>
                  <a:pt x="45003" y="7974"/>
                  <a:pt x="45092" y="7957"/>
                </a:cubicBezTo>
                <a:cubicBezTo>
                  <a:pt x="45092" y="7943"/>
                  <a:pt x="45092" y="7928"/>
                  <a:pt x="45092" y="7914"/>
                </a:cubicBezTo>
                <a:cubicBezTo>
                  <a:pt x="45063" y="7914"/>
                  <a:pt x="45057" y="7896"/>
                  <a:pt x="45033" y="7891"/>
                </a:cubicBezTo>
                <a:cubicBezTo>
                  <a:pt x="45055" y="7951"/>
                  <a:pt x="44895" y="7876"/>
                  <a:pt x="44916" y="7935"/>
                </a:cubicBezTo>
                <a:close/>
                <a:moveTo>
                  <a:pt x="44418" y="7980"/>
                </a:moveTo>
                <a:cubicBezTo>
                  <a:pt x="44404" y="7911"/>
                  <a:pt x="44552" y="7963"/>
                  <a:pt x="44564" y="7914"/>
                </a:cubicBezTo>
                <a:cubicBezTo>
                  <a:pt x="44418" y="7837"/>
                  <a:pt x="44357" y="7958"/>
                  <a:pt x="44418" y="7980"/>
                </a:cubicBezTo>
                <a:close/>
                <a:moveTo>
                  <a:pt x="44330" y="7891"/>
                </a:moveTo>
                <a:cubicBezTo>
                  <a:pt x="44286" y="7896"/>
                  <a:pt x="44221" y="7884"/>
                  <a:pt x="44213" y="7914"/>
                </a:cubicBezTo>
                <a:cubicBezTo>
                  <a:pt x="44251" y="7942"/>
                  <a:pt x="44322" y="7942"/>
                  <a:pt x="44330" y="7891"/>
                </a:cubicBezTo>
                <a:close/>
                <a:moveTo>
                  <a:pt x="44008" y="7914"/>
                </a:moveTo>
                <a:cubicBezTo>
                  <a:pt x="43970" y="7912"/>
                  <a:pt x="43967" y="7885"/>
                  <a:pt x="43920" y="7891"/>
                </a:cubicBezTo>
                <a:cubicBezTo>
                  <a:pt x="43874" y="7945"/>
                  <a:pt x="44019" y="7956"/>
                  <a:pt x="44008" y="7914"/>
                </a:cubicBezTo>
                <a:close/>
                <a:moveTo>
                  <a:pt x="11210" y="7935"/>
                </a:moveTo>
                <a:cubicBezTo>
                  <a:pt x="11248" y="7936"/>
                  <a:pt x="11251" y="7963"/>
                  <a:pt x="11298" y="7957"/>
                </a:cubicBezTo>
                <a:cubicBezTo>
                  <a:pt x="11299" y="7920"/>
                  <a:pt x="11275" y="7901"/>
                  <a:pt x="11239" y="7891"/>
                </a:cubicBezTo>
                <a:cubicBezTo>
                  <a:pt x="11239" y="7914"/>
                  <a:pt x="11215" y="7917"/>
                  <a:pt x="11210" y="7935"/>
                </a:cubicBezTo>
                <a:close/>
                <a:moveTo>
                  <a:pt x="54648" y="7957"/>
                </a:moveTo>
                <a:cubicBezTo>
                  <a:pt x="54687" y="7957"/>
                  <a:pt x="54711" y="7968"/>
                  <a:pt x="54735" y="7980"/>
                </a:cubicBezTo>
                <a:cubicBezTo>
                  <a:pt x="54734" y="7897"/>
                  <a:pt x="54943" y="7974"/>
                  <a:pt x="54941" y="7891"/>
                </a:cubicBezTo>
                <a:cubicBezTo>
                  <a:pt x="54851" y="7875"/>
                  <a:pt x="54833" y="7914"/>
                  <a:pt x="54765" y="7914"/>
                </a:cubicBezTo>
                <a:cubicBezTo>
                  <a:pt x="54761" y="7822"/>
                  <a:pt x="54746" y="7909"/>
                  <a:pt x="54705" y="7914"/>
                </a:cubicBezTo>
                <a:cubicBezTo>
                  <a:pt x="54699" y="7897"/>
                  <a:pt x="54705" y="7870"/>
                  <a:pt x="54677" y="7869"/>
                </a:cubicBezTo>
                <a:cubicBezTo>
                  <a:pt x="54683" y="7911"/>
                  <a:pt x="54644" y="7918"/>
                  <a:pt x="54648" y="7957"/>
                </a:cubicBezTo>
                <a:close/>
                <a:moveTo>
                  <a:pt x="54031" y="8002"/>
                </a:moveTo>
                <a:cubicBezTo>
                  <a:pt x="54159" y="7969"/>
                  <a:pt x="54140" y="7952"/>
                  <a:pt x="54266" y="7980"/>
                </a:cubicBezTo>
                <a:cubicBezTo>
                  <a:pt x="54266" y="7943"/>
                  <a:pt x="54349" y="7968"/>
                  <a:pt x="54355" y="7935"/>
                </a:cubicBezTo>
                <a:cubicBezTo>
                  <a:pt x="54324" y="7935"/>
                  <a:pt x="54295" y="7935"/>
                  <a:pt x="54266" y="7935"/>
                </a:cubicBezTo>
                <a:cubicBezTo>
                  <a:pt x="54286" y="7889"/>
                  <a:pt x="54193" y="7867"/>
                  <a:pt x="54178" y="7869"/>
                </a:cubicBezTo>
                <a:cubicBezTo>
                  <a:pt x="54169" y="7871"/>
                  <a:pt x="54141" y="7908"/>
                  <a:pt x="54120" y="7914"/>
                </a:cubicBezTo>
                <a:cubicBezTo>
                  <a:pt x="54125" y="7912"/>
                  <a:pt x="54115" y="7870"/>
                  <a:pt x="54120" y="7869"/>
                </a:cubicBezTo>
                <a:cubicBezTo>
                  <a:pt x="54065" y="7878"/>
                  <a:pt x="54017" y="7891"/>
                  <a:pt x="54003" y="7935"/>
                </a:cubicBezTo>
                <a:cubicBezTo>
                  <a:pt x="54037" y="7939"/>
                  <a:pt x="54034" y="7971"/>
                  <a:pt x="54031" y="8002"/>
                </a:cubicBezTo>
                <a:close/>
                <a:moveTo>
                  <a:pt x="53856" y="7935"/>
                </a:moveTo>
                <a:cubicBezTo>
                  <a:pt x="53873" y="7936"/>
                  <a:pt x="53890" y="7939"/>
                  <a:pt x="53886" y="7957"/>
                </a:cubicBezTo>
                <a:cubicBezTo>
                  <a:pt x="53834" y="7956"/>
                  <a:pt x="53810" y="7974"/>
                  <a:pt x="53798" y="8002"/>
                </a:cubicBezTo>
                <a:cubicBezTo>
                  <a:pt x="53927" y="7977"/>
                  <a:pt x="53983" y="8034"/>
                  <a:pt x="54003" y="7935"/>
                </a:cubicBezTo>
                <a:cubicBezTo>
                  <a:pt x="53985" y="7923"/>
                  <a:pt x="53863" y="7884"/>
                  <a:pt x="53856" y="7935"/>
                </a:cubicBezTo>
                <a:close/>
                <a:moveTo>
                  <a:pt x="45590" y="7891"/>
                </a:moveTo>
                <a:cubicBezTo>
                  <a:pt x="45584" y="7933"/>
                  <a:pt x="45623" y="7940"/>
                  <a:pt x="45619" y="7980"/>
                </a:cubicBezTo>
                <a:cubicBezTo>
                  <a:pt x="45707" y="7948"/>
                  <a:pt x="45720" y="7998"/>
                  <a:pt x="45796" y="7957"/>
                </a:cubicBezTo>
                <a:cubicBezTo>
                  <a:pt x="45776" y="7852"/>
                  <a:pt x="45720" y="7887"/>
                  <a:pt x="45590" y="7891"/>
                </a:cubicBezTo>
                <a:close/>
                <a:moveTo>
                  <a:pt x="34833" y="7914"/>
                </a:moveTo>
                <a:cubicBezTo>
                  <a:pt x="34791" y="7908"/>
                  <a:pt x="34784" y="7877"/>
                  <a:pt x="34746" y="7869"/>
                </a:cubicBezTo>
                <a:cubicBezTo>
                  <a:pt x="34720" y="7915"/>
                  <a:pt x="34821" y="7968"/>
                  <a:pt x="34833" y="7914"/>
                </a:cubicBezTo>
                <a:close/>
                <a:moveTo>
                  <a:pt x="33133" y="7980"/>
                </a:moveTo>
                <a:cubicBezTo>
                  <a:pt x="33226" y="7955"/>
                  <a:pt x="33200" y="7978"/>
                  <a:pt x="33309" y="7980"/>
                </a:cubicBezTo>
                <a:cubicBezTo>
                  <a:pt x="33332" y="7917"/>
                  <a:pt x="33247" y="7824"/>
                  <a:pt x="33192" y="7891"/>
                </a:cubicBezTo>
                <a:cubicBezTo>
                  <a:pt x="33355" y="7913"/>
                  <a:pt x="33076" y="7899"/>
                  <a:pt x="33133" y="7980"/>
                </a:cubicBezTo>
                <a:close/>
                <a:moveTo>
                  <a:pt x="54530" y="7914"/>
                </a:moveTo>
                <a:cubicBezTo>
                  <a:pt x="54470" y="7894"/>
                  <a:pt x="54349" y="7932"/>
                  <a:pt x="54442" y="7957"/>
                </a:cubicBezTo>
                <a:cubicBezTo>
                  <a:pt x="54437" y="7896"/>
                  <a:pt x="54623" y="7975"/>
                  <a:pt x="54618" y="7914"/>
                </a:cubicBezTo>
                <a:cubicBezTo>
                  <a:pt x="54567" y="7906"/>
                  <a:pt x="54656" y="7837"/>
                  <a:pt x="54530" y="7848"/>
                </a:cubicBezTo>
                <a:cubicBezTo>
                  <a:pt x="54518" y="7879"/>
                  <a:pt x="54494" y="7884"/>
                  <a:pt x="54530" y="7914"/>
                </a:cubicBezTo>
                <a:close/>
                <a:moveTo>
                  <a:pt x="37384" y="7935"/>
                </a:moveTo>
                <a:cubicBezTo>
                  <a:pt x="37392" y="7885"/>
                  <a:pt x="37377" y="7852"/>
                  <a:pt x="37325" y="7848"/>
                </a:cubicBezTo>
                <a:cubicBezTo>
                  <a:pt x="37317" y="7897"/>
                  <a:pt x="37332" y="7930"/>
                  <a:pt x="37384" y="7935"/>
                </a:cubicBezTo>
                <a:close/>
                <a:moveTo>
                  <a:pt x="34453" y="7891"/>
                </a:moveTo>
                <a:cubicBezTo>
                  <a:pt x="34472" y="7891"/>
                  <a:pt x="34492" y="7891"/>
                  <a:pt x="34511" y="7891"/>
                </a:cubicBezTo>
                <a:cubicBezTo>
                  <a:pt x="34511" y="7876"/>
                  <a:pt x="34511" y="7862"/>
                  <a:pt x="34511" y="7848"/>
                </a:cubicBezTo>
                <a:cubicBezTo>
                  <a:pt x="34492" y="7848"/>
                  <a:pt x="34472" y="7848"/>
                  <a:pt x="34453" y="7848"/>
                </a:cubicBezTo>
                <a:cubicBezTo>
                  <a:pt x="34453" y="7862"/>
                  <a:pt x="34453" y="7876"/>
                  <a:pt x="34453" y="7891"/>
                </a:cubicBezTo>
                <a:close/>
                <a:moveTo>
                  <a:pt x="44916" y="7759"/>
                </a:moveTo>
                <a:cubicBezTo>
                  <a:pt x="44963" y="7757"/>
                  <a:pt x="45018" y="7762"/>
                  <a:pt x="45004" y="7715"/>
                </a:cubicBezTo>
                <a:cubicBezTo>
                  <a:pt x="44985" y="7715"/>
                  <a:pt x="44965" y="7715"/>
                  <a:pt x="44945" y="7715"/>
                </a:cubicBezTo>
                <a:cubicBezTo>
                  <a:pt x="44946" y="7738"/>
                  <a:pt x="44921" y="7741"/>
                  <a:pt x="44916" y="7759"/>
                </a:cubicBezTo>
                <a:close/>
                <a:moveTo>
                  <a:pt x="55819" y="7231"/>
                </a:moveTo>
                <a:cubicBezTo>
                  <a:pt x="55873" y="7233"/>
                  <a:pt x="55888" y="7209"/>
                  <a:pt x="55878" y="7165"/>
                </a:cubicBezTo>
                <a:cubicBezTo>
                  <a:pt x="55900" y="7160"/>
                  <a:pt x="55935" y="7164"/>
                  <a:pt x="55936" y="7144"/>
                </a:cubicBezTo>
                <a:cubicBezTo>
                  <a:pt x="55897" y="7144"/>
                  <a:pt x="55859" y="7144"/>
                  <a:pt x="55819" y="7144"/>
                </a:cubicBezTo>
                <a:cubicBezTo>
                  <a:pt x="55817" y="7203"/>
                  <a:pt x="55869" y="7187"/>
                  <a:pt x="55819" y="7231"/>
                </a:cubicBezTo>
                <a:close/>
                <a:moveTo>
                  <a:pt x="51482" y="6527"/>
                </a:moveTo>
                <a:cubicBezTo>
                  <a:pt x="51537" y="6517"/>
                  <a:pt x="51659" y="6556"/>
                  <a:pt x="51629" y="6483"/>
                </a:cubicBezTo>
                <a:cubicBezTo>
                  <a:pt x="51555" y="6480"/>
                  <a:pt x="51487" y="6478"/>
                  <a:pt x="51482" y="6527"/>
                </a:cubicBezTo>
                <a:close/>
                <a:moveTo>
                  <a:pt x="52595" y="6483"/>
                </a:moveTo>
                <a:cubicBezTo>
                  <a:pt x="52694" y="6550"/>
                  <a:pt x="52685" y="6402"/>
                  <a:pt x="52595" y="6483"/>
                </a:cubicBezTo>
                <a:close/>
                <a:moveTo>
                  <a:pt x="49137" y="6505"/>
                </a:moveTo>
                <a:cubicBezTo>
                  <a:pt x="49167" y="6505"/>
                  <a:pt x="49195" y="6505"/>
                  <a:pt x="49225" y="6505"/>
                </a:cubicBezTo>
                <a:cubicBezTo>
                  <a:pt x="49229" y="6465"/>
                  <a:pt x="49195" y="6453"/>
                  <a:pt x="49137" y="6460"/>
                </a:cubicBezTo>
                <a:cubicBezTo>
                  <a:pt x="49137" y="6475"/>
                  <a:pt x="49137" y="6490"/>
                  <a:pt x="49137" y="6505"/>
                </a:cubicBezTo>
                <a:close/>
                <a:moveTo>
                  <a:pt x="49019" y="6483"/>
                </a:moveTo>
                <a:cubicBezTo>
                  <a:pt x="48980" y="6475"/>
                  <a:pt x="48964" y="6451"/>
                  <a:pt x="48903" y="6460"/>
                </a:cubicBezTo>
                <a:cubicBezTo>
                  <a:pt x="48856" y="6522"/>
                  <a:pt x="49029" y="6522"/>
                  <a:pt x="49019" y="6483"/>
                </a:cubicBezTo>
                <a:close/>
                <a:moveTo>
                  <a:pt x="52948" y="6483"/>
                </a:moveTo>
                <a:cubicBezTo>
                  <a:pt x="52971" y="6487"/>
                  <a:pt x="52981" y="6501"/>
                  <a:pt x="52977" y="6527"/>
                </a:cubicBezTo>
                <a:cubicBezTo>
                  <a:pt x="53061" y="6531"/>
                  <a:pt x="53137" y="6453"/>
                  <a:pt x="53035" y="6439"/>
                </a:cubicBezTo>
                <a:cubicBezTo>
                  <a:pt x="53035" y="6475"/>
                  <a:pt x="52953" y="6451"/>
                  <a:pt x="52948" y="6483"/>
                </a:cubicBezTo>
                <a:close/>
                <a:moveTo>
                  <a:pt x="48433" y="6483"/>
                </a:moveTo>
                <a:cubicBezTo>
                  <a:pt x="48504" y="6474"/>
                  <a:pt x="48497" y="6523"/>
                  <a:pt x="48580" y="6505"/>
                </a:cubicBezTo>
                <a:cubicBezTo>
                  <a:pt x="48632" y="6406"/>
                  <a:pt x="48425" y="6426"/>
                  <a:pt x="48433" y="6483"/>
                </a:cubicBezTo>
                <a:close/>
                <a:moveTo>
                  <a:pt x="54823" y="6417"/>
                </a:moveTo>
                <a:cubicBezTo>
                  <a:pt x="54803" y="6417"/>
                  <a:pt x="54783" y="6417"/>
                  <a:pt x="54765" y="6417"/>
                </a:cubicBezTo>
                <a:cubicBezTo>
                  <a:pt x="54603" y="6411"/>
                  <a:pt x="54829" y="6478"/>
                  <a:pt x="54823" y="6417"/>
                </a:cubicBezTo>
                <a:close/>
                <a:moveTo>
                  <a:pt x="54091" y="6483"/>
                </a:moveTo>
                <a:cubicBezTo>
                  <a:pt x="54145" y="6480"/>
                  <a:pt x="54189" y="6468"/>
                  <a:pt x="54208" y="6439"/>
                </a:cubicBezTo>
                <a:cubicBezTo>
                  <a:pt x="54168" y="6432"/>
                  <a:pt x="54151" y="6408"/>
                  <a:pt x="54091" y="6417"/>
                </a:cubicBezTo>
                <a:cubicBezTo>
                  <a:pt x="54091" y="6439"/>
                  <a:pt x="54091" y="6460"/>
                  <a:pt x="54091" y="6483"/>
                </a:cubicBezTo>
                <a:close/>
                <a:moveTo>
                  <a:pt x="51717" y="6460"/>
                </a:moveTo>
                <a:cubicBezTo>
                  <a:pt x="51735" y="6460"/>
                  <a:pt x="51755" y="6460"/>
                  <a:pt x="51774" y="6460"/>
                </a:cubicBezTo>
                <a:cubicBezTo>
                  <a:pt x="51774" y="6447"/>
                  <a:pt x="51774" y="6432"/>
                  <a:pt x="51774" y="6417"/>
                </a:cubicBezTo>
                <a:cubicBezTo>
                  <a:pt x="51755" y="6417"/>
                  <a:pt x="51735" y="6417"/>
                  <a:pt x="51717" y="6417"/>
                </a:cubicBezTo>
                <a:cubicBezTo>
                  <a:pt x="51717" y="6432"/>
                  <a:pt x="51717" y="6447"/>
                  <a:pt x="51717" y="6460"/>
                </a:cubicBezTo>
                <a:close/>
                <a:moveTo>
                  <a:pt x="45267" y="6439"/>
                </a:moveTo>
                <a:cubicBezTo>
                  <a:pt x="45240" y="6423"/>
                  <a:pt x="45407" y="6448"/>
                  <a:pt x="45385" y="6394"/>
                </a:cubicBezTo>
                <a:cubicBezTo>
                  <a:pt x="45266" y="6388"/>
                  <a:pt x="45186" y="6393"/>
                  <a:pt x="45267" y="6439"/>
                </a:cubicBezTo>
                <a:close/>
                <a:moveTo>
                  <a:pt x="44682" y="6439"/>
                </a:moveTo>
                <a:cubicBezTo>
                  <a:pt x="44733" y="6439"/>
                  <a:pt x="44757" y="6421"/>
                  <a:pt x="44770" y="6394"/>
                </a:cubicBezTo>
                <a:cubicBezTo>
                  <a:pt x="44723" y="6397"/>
                  <a:pt x="44668" y="6391"/>
                  <a:pt x="44682" y="6439"/>
                </a:cubicBezTo>
                <a:close/>
                <a:moveTo>
                  <a:pt x="50398" y="6460"/>
                </a:moveTo>
                <a:cubicBezTo>
                  <a:pt x="50528" y="6459"/>
                  <a:pt x="50434" y="6411"/>
                  <a:pt x="50485" y="6372"/>
                </a:cubicBezTo>
                <a:cubicBezTo>
                  <a:pt x="50455" y="6372"/>
                  <a:pt x="50427" y="6372"/>
                  <a:pt x="50398" y="6372"/>
                </a:cubicBezTo>
                <a:cubicBezTo>
                  <a:pt x="50398" y="6402"/>
                  <a:pt x="50398" y="6432"/>
                  <a:pt x="50398" y="6460"/>
                </a:cubicBezTo>
                <a:close/>
                <a:moveTo>
                  <a:pt x="50250" y="6439"/>
                </a:moveTo>
                <a:cubicBezTo>
                  <a:pt x="50336" y="6471"/>
                  <a:pt x="50336" y="6340"/>
                  <a:pt x="50250" y="6372"/>
                </a:cubicBezTo>
                <a:cubicBezTo>
                  <a:pt x="50250" y="6394"/>
                  <a:pt x="50250" y="6417"/>
                  <a:pt x="50250" y="6439"/>
                </a:cubicBezTo>
                <a:close/>
                <a:moveTo>
                  <a:pt x="44447" y="6417"/>
                </a:moveTo>
                <a:cubicBezTo>
                  <a:pt x="44477" y="6417"/>
                  <a:pt x="44506" y="6417"/>
                  <a:pt x="44535" y="6417"/>
                </a:cubicBezTo>
                <a:cubicBezTo>
                  <a:pt x="44539" y="6377"/>
                  <a:pt x="44506" y="6365"/>
                  <a:pt x="44447" y="6372"/>
                </a:cubicBezTo>
                <a:cubicBezTo>
                  <a:pt x="44447" y="6387"/>
                  <a:pt x="44447" y="6402"/>
                  <a:pt x="44447" y="6417"/>
                </a:cubicBezTo>
                <a:close/>
                <a:moveTo>
                  <a:pt x="52595" y="6394"/>
                </a:moveTo>
                <a:cubicBezTo>
                  <a:pt x="52614" y="6394"/>
                  <a:pt x="52635" y="6394"/>
                  <a:pt x="52655" y="6394"/>
                </a:cubicBezTo>
                <a:cubicBezTo>
                  <a:pt x="52655" y="6380"/>
                  <a:pt x="52655" y="6366"/>
                  <a:pt x="52655" y="6351"/>
                </a:cubicBezTo>
                <a:cubicBezTo>
                  <a:pt x="52635" y="6351"/>
                  <a:pt x="52614" y="6351"/>
                  <a:pt x="52595" y="6351"/>
                </a:cubicBezTo>
                <a:cubicBezTo>
                  <a:pt x="52595" y="6366"/>
                  <a:pt x="52595" y="6380"/>
                  <a:pt x="52595" y="6394"/>
                </a:cubicBezTo>
                <a:close/>
                <a:moveTo>
                  <a:pt x="49283" y="6439"/>
                </a:moveTo>
                <a:cubicBezTo>
                  <a:pt x="49353" y="6483"/>
                  <a:pt x="49328" y="6418"/>
                  <a:pt x="49400" y="6439"/>
                </a:cubicBezTo>
                <a:cubicBezTo>
                  <a:pt x="49408" y="6441"/>
                  <a:pt x="49400" y="6474"/>
                  <a:pt x="49430" y="6460"/>
                </a:cubicBezTo>
                <a:cubicBezTo>
                  <a:pt x="49425" y="6427"/>
                  <a:pt x="49441" y="6379"/>
                  <a:pt x="49400" y="6372"/>
                </a:cubicBezTo>
                <a:cubicBezTo>
                  <a:pt x="49413" y="6452"/>
                  <a:pt x="49347" y="6403"/>
                  <a:pt x="49371" y="6351"/>
                </a:cubicBezTo>
                <a:cubicBezTo>
                  <a:pt x="49342" y="6351"/>
                  <a:pt x="49313" y="6351"/>
                  <a:pt x="49283" y="6351"/>
                </a:cubicBezTo>
                <a:cubicBezTo>
                  <a:pt x="49276" y="6409"/>
                  <a:pt x="49244" y="6414"/>
                  <a:pt x="49283" y="6439"/>
                </a:cubicBezTo>
                <a:close/>
                <a:moveTo>
                  <a:pt x="49049" y="6417"/>
                </a:moveTo>
                <a:cubicBezTo>
                  <a:pt x="49113" y="6421"/>
                  <a:pt x="49143" y="6399"/>
                  <a:pt x="49137" y="6351"/>
                </a:cubicBezTo>
                <a:cubicBezTo>
                  <a:pt x="49102" y="6354"/>
                  <a:pt x="49054" y="6346"/>
                  <a:pt x="49049" y="6372"/>
                </a:cubicBezTo>
                <a:cubicBezTo>
                  <a:pt x="49084" y="6378"/>
                  <a:pt x="49067" y="6397"/>
                  <a:pt x="49049" y="6417"/>
                </a:cubicBezTo>
                <a:close/>
                <a:moveTo>
                  <a:pt x="48755" y="6417"/>
                </a:moveTo>
                <a:cubicBezTo>
                  <a:pt x="48841" y="6449"/>
                  <a:pt x="48841" y="6318"/>
                  <a:pt x="48755" y="6351"/>
                </a:cubicBezTo>
                <a:cubicBezTo>
                  <a:pt x="48755" y="6372"/>
                  <a:pt x="48755" y="6394"/>
                  <a:pt x="48755" y="6417"/>
                </a:cubicBezTo>
                <a:close/>
                <a:moveTo>
                  <a:pt x="48346" y="6372"/>
                </a:moveTo>
                <a:cubicBezTo>
                  <a:pt x="48206" y="6312"/>
                  <a:pt x="48274" y="6445"/>
                  <a:pt x="48346" y="6372"/>
                </a:cubicBezTo>
                <a:close/>
                <a:moveTo>
                  <a:pt x="48198" y="6372"/>
                </a:moveTo>
                <a:cubicBezTo>
                  <a:pt x="48161" y="6372"/>
                  <a:pt x="48158" y="6345"/>
                  <a:pt x="48112" y="6351"/>
                </a:cubicBezTo>
                <a:cubicBezTo>
                  <a:pt x="48065" y="6405"/>
                  <a:pt x="48211" y="6415"/>
                  <a:pt x="48198" y="6372"/>
                </a:cubicBezTo>
                <a:close/>
                <a:moveTo>
                  <a:pt x="41399" y="6351"/>
                </a:moveTo>
                <a:cubicBezTo>
                  <a:pt x="41379" y="6351"/>
                  <a:pt x="41360" y="6351"/>
                  <a:pt x="41341" y="6351"/>
                </a:cubicBezTo>
                <a:cubicBezTo>
                  <a:pt x="41180" y="6345"/>
                  <a:pt x="41405" y="6412"/>
                  <a:pt x="41399" y="6351"/>
                </a:cubicBezTo>
                <a:close/>
                <a:moveTo>
                  <a:pt x="54677" y="6372"/>
                </a:moveTo>
                <a:cubicBezTo>
                  <a:pt x="54720" y="6369"/>
                  <a:pt x="54785" y="6381"/>
                  <a:pt x="54793" y="6351"/>
                </a:cubicBezTo>
                <a:cubicBezTo>
                  <a:pt x="54837" y="6346"/>
                  <a:pt x="54902" y="6358"/>
                  <a:pt x="54911" y="6328"/>
                </a:cubicBezTo>
                <a:cubicBezTo>
                  <a:pt x="54822" y="6336"/>
                  <a:pt x="54683" y="6304"/>
                  <a:pt x="54677" y="6372"/>
                </a:cubicBezTo>
                <a:close/>
                <a:moveTo>
                  <a:pt x="53474" y="6417"/>
                </a:moveTo>
                <a:cubicBezTo>
                  <a:pt x="53518" y="6412"/>
                  <a:pt x="53582" y="6424"/>
                  <a:pt x="53592" y="6394"/>
                </a:cubicBezTo>
                <a:cubicBezTo>
                  <a:pt x="53546" y="6369"/>
                  <a:pt x="53435" y="6279"/>
                  <a:pt x="53357" y="6351"/>
                </a:cubicBezTo>
                <a:cubicBezTo>
                  <a:pt x="53399" y="6396"/>
                  <a:pt x="53498" y="6300"/>
                  <a:pt x="53474" y="6417"/>
                </a:cubicBezTo>
                <a:close/>
                <a:moveTo>
                  <a:pt x="51247" y="6417"/>
                </a:moveTo>
                <a:cubicBezTo>
                  <a:pt x="51320" y="6414"/>
                  <a:pt x="51338" y="6375"/>
                  <a:pt x="51393" y="6417"/>
                </a:cubicBezTo>
                <a:cubicBezTo>
                  <a:pt x="51430" y="6346"/>
                  <a:pt x="51299" y="6400"/>
                  <a:pt x="51335" y="6328"/>
                </a:cubicBezTo>
                <a:cubicBezTo>
                  <a:pt x="51306" y="6328"/>
                  <a:pt x="51277" y="6328"/>
                  <a:pt x="51247" y="6328"/>
                </a:cubicBezTo>
                <a:cubicBezTo>
                  <a:pt x="51247" y="6358"/>
                  <a:pt x="51247" y="6387"/>
                  <a:pt x="51247" y="6417"/>
                </a:cubicBezTo>
                <a:close/>
                <a:moveTo>
                  <a:pt x="45825" y="6372"/>
                </a:moveTo>
                <a:cubicBezTo>
                  <a:pt x="45845" y="6372"/>
                  <a:pt x="45864" y="6372"/>
                  <a:pt x="45883" y="6372"/>
                </a:cubicBezTo>
                <a:cubicBezTo>
                  <a:pt x="45883" y="6358"/>
                  <a:pt x="45883" y="6343"/>
                  <a:pt x="45883" y="6328"/>
                </a:cubicBezTo>
                <a:cubicBezTo>
                  <a:pt x="45864" y="6328"/>
                  <a:pt x="45845" y="6328"/>
                  <a:pt x="45825" y="6328"/>
                </a:cubicBezTo>
                <a:cubicBezTo>
                  <a:pt x="45825" y="6343"/>
                  <a:pt x="45825" y="6358"/>
                  <a:pt x="45825" y="6372"/>
                </a:cubicBezTo>
                <a:close/>
                <a:moveTo>
                  <a:pt x="45385" y="6328"/>
                </a:moveTo>
                <a:cubicBezTo>
                  <a:pt x="45362" y="6312"/>
                  <a:pt x="45285" y="6315"/>
                  <a:pt x="45238" y="6351"/>
                </a:cubicBezTo>
                <a:cubicBezTo>
                  <a:pt x="45274" y="6393"/>
                  <a:pt x="45390" y="6333"/>
                  <a:pt x="45385" y="6328"/>
                </a:cubicBezTo>
                <a:close/>
                <a:moveTo>
                  <a:pt x="41722" y="6439"/>
                </a:moveTo>
                <a:cubicBezTo>
                  <a:pt x="41814" y="6435"/>
                  <a:pt x="41862" y="6397"/>
                  <a:pt x="41868" y="6328"/>
                </a:cubicBezTo>
                <a:cubicBezTo>
                  <a:pt x="41745" y="6324"/>
                  <a:pt x="41730" y="6364"/>
                  <a:pt x="41634" y="6328"/>
                </a:cubicBezTo>
                <a:cubicBezTo>
                  <a:pt x="41579" y="6429"/>
                  <a:pt x="41750" y="6358"/>
                  <a:pt x="41722" y="6439"/>
                </a:cubicBezTo>
                <a:close/>
                <a:moveTo>
                  <a:pt x="56083" y="6351"/>
                </a:moveTo>
                <a:cubicBezTo>
                  <a:pt x="56102" y="6351"/>
                  <a:pt x="56122" y="6351"/>
                  <a:pt x="56143" y="6351"/>
                </a:cubicBezTo>
                <a:cubicBezTo>
                  <a:pt x="56143" y="6336"/>
                  <a:pt x="56143" y="6321"/>
                  <a:pt x="56143" y="6307"/>
                </a:cubicBezTo>
                <a:cubicBezTo>
                  <a:pt x="56122" y="6307"/>
                  <a:pt x="56102" y="6307"/>
                  <a:pt x="56083" y="6307"/>
                </a:cubicBezTo>
                <a:cubicBezTo>
                  <a:pt x="56083" y="6321"/>
                  <a:pt x="56083" y="6336"/>
                  <a:pt x="56083" y="6351"/>
                </a:cubicBezTo>
                <a:close/>
                <a:moveTo>
                  <a:pt x="52156" y="6394"/>
                </a:moveTo>
                <a:cubicBezTo>
                  <a:pt x="52195" y="6366"/>
                  <a:pt x="52173" y="6328"/>
                  <a:pt x="52126" y="6307"/>
                </a:cubicBezTo>
                <a:cubicBezTo>
                  <a:pt x="52089" y="6336"/>
                  <a:pt x="52108" y="6373"/>
                  <a:pt x="52156" y="6394"/>
                </a:cubicBezTo>
                <a:close/>
                <a:moveTo>
                  <a:pt x="51629" y="6328"/>
                </a:moveTo>
                <a:cubicBezTo>
                  <a:pt x="51591" y="6327"/>
                  <a:pt x="51588" y="6300"/>
                  <a:pt x="51540" y="6307"/>
                </a:cubicBezTo>
                <a:cubicBezTo>
                  <a:pt x="51495" y="6361"/>
                  <a:pt x="51640" y="6372"/>
                  <a:pt x="51629" y="6328"/>
                </a:cubicBezTo>
                <a:close/>
                <a:moveTo>
                  <a:pt x="50134" y="6351"/>
                </a:moveTo>
                <a:cubicBezTo>
                  <a:pt x="50153" y="6351"/>
                  <a:pt x="50173" y="6351"/>
                  <a:pt x="50192" y="6351"/>
                </a:cubicBezTo>
                <a:cubicBezTo>
                  <a:pt x="50192" y="6336"/>
                  <a:pt x="50192" y="6321"/>
                  <a:pt x="50192" y="6307"/>
                </a:cubicBezTo>
                <a:cubicBezTo>
                  <a:pt x="50173" y="6307"/>
                  <a:pt x="50153" y="6307"/>
                  <a:pt x="50134" y="6307"/>
                </a:cubicBezTo>
                <a:cubicBezTo>
                  <a:pt x="50134" y="6321"/>
                  <a:pt x="50134" y="6336"/>
                  <a:pt x="50134" y="6351"/>
                </a:cubicBezTo>
                <a:close/>
                <a:moveTo>
                  <a:pt x="46821" y="6351"/>
                </a:moveTo>
                <a:cubicBezTo>
                  <a:pt x="46821" y="6328"/>
                  <a:pt x="46846" y="6324"/>
                  <a:pt x="46851" y="6307"/>
                </a:cubicBezTo>
                <a:cubicBezTo>
                  <a:pt x="46821" y="6307"/>
                  <a:pt x="46792" y="6307"/>
                  <a:pt x="46762" y="6307"/>
                </a:cubicBezTo>
                <a:cubicBezTo>
                  <a:pt x="46762" y="6328"/>
                  <a:pt x="46762" y="6351"/>
                  <a:pt x="46762" y="6372"/>
                </a:cubicBezTo>
                <a:cubicBezTo>
                  <a:pt x="46847" y="6377"/>
                  <a:pt x="46911" y="6367"/>
                  <a:pt x="46938" y="6328"/>
                </a:cubicBezTo>
                <a:cubicBezTo>
                  <a:pt x="46884" y="6324"/>
                  <a:pt x="46874" y="6354"/>
                  <a:pt x="46821" y="6351"/>
                </a:cubicBezTo>
                <a:close/>
                <a:moveTo>
                  <a:pt x="45678" y="6328"/>
                </a:moveTo>
                <a:cubicBezTo>
                  <a:pt x="45717" y="6357"/>
                  <a:pt x="45787" y="6357"/>
                  <a:pt x="45796" y="6307"/>
                </a:cubicBezTo>
                <a:cubicBezTo>
                  <a:pt x="45756" y="6278"/>
                  <a:pt x="45687" y="6277"/>
                  <a:pt x="45678" y="6328"/>
                </a:cubicBezTo>
                <a:close/>
                <a:moveTo>
                  <a:pt x="43978" y="6328"/>
                </a:moveTo>
                <a:cubicBezTo>
                  <a:pt x="44008" y="6328"/>
                  <a:pt x="44014" y="6346"/>
                  <a:pt x="44038" y="6351"/>
                </a:cubicBezTo>
                <a:cubicBezTo>
                  <a:pt x="44034" y="6316"/>
                  <a:pt x="44041" y="6274"/>
                  <a:pt x="43978" y="6285"/>
                </a:cubicBezTo>
                <a:cubicBezTo>
                  <a:pt x="43978" y="6299"/>
                  <a:pt x="43978" y="6314"/>
                  <a:pt x="43978" y="6328"/>
                </a:cubicBezTo>
                <a:close/>
                <a:moveTo>
                  <a:pt x="55262" y="6328"/>
                </a:moveTo>
                <a:cubicBezTo>
                  <a:pt x="55267" y="6303"/>
                  <a:pt x="55315" y="6279"/>
                  <a:pt x="55262" y="6262"/>
                </a:cubicBezTo>
                <a:cubicBezTo>
                  <a:pt x="55258" y="6289"/>
                  <a:pt x="55210" y="6312"/>
                  <a:pt x="55262" y="6328"/>
                </a:cubicBezTo>
                <a:close/>
                <a:moveTo>
                  <a:pt x="55029" y="6351"/>
                </a:moveTo>
                <a:cubicBezTo>
                  <a:pt x="55020" y="6307"/>
                  <a:pt x="55068" y="6307"/>
                  <a:pt x="55087" y="6285"/>
                </a:cubicBezTo>
                <a:cubicBezTo>
                  <a:pt x="55069" y="6283"/>
                  <a:pt x="55053" y="6282"/>
                  <a:pt x="55058" y="6262"/>
                </a:cubicBezTo>
                <a:cubicBezTo>
                  <a:pt x="55038" y="6262"/>
                  <a:pt x="55018" y="6262"/>
                  <a:pt x="54999" y="6262"/>
                </a:cubicBezTo>
                <a:cubicBezTo>
                  <a:pt x="55004" y="6295"/>
                  <a:pt x="54989" y="6343"/>
                  <a:pt x="55029" y="6351"/>
                </a:cubicBezTo>
                <a:close/>
                <a:moveTo>
                  <a:pt x="53446" y="6285"/>
                </a:moveTo>
                <a:cubicBezTo>
                  <a:pt x="53347" y="6217"/>
                  <a:pt x="53357" y="6366"/>
                  <a:pt x="53446" y="6285"/>
                </a:cubicBezTo>
                <a:close/>
                <a:moveTo>
                  <a:pt x="52742" y="6307"/>
                </a:moveTo>
                <a:cubicBezTo>
                  <a:pt x="52779" y="6334"/>
                  <a:pt x="52936" y="6273"/>
                  <a:pt x="52830" y="6262"/>
                </a:cubicBezTo>
                <a:lnTo>
                  <a:pt x="52830" y="6285"/>
                </a:lnTo>
                <a:cubicBezTo>
                  <a:pt x="52815" y="6285"/>
                  <a:pt x="52721" y="6291"/>
                  <a:pt x="52742" y="6307"/>
                </a:cubicBezTo>
                <a:close/>
                <a:moveTo>
                  <a:pt x="49987" y="6417"/>
                </a:moveTo>
                <a:cubicBezTo>
                  <a:pt x="49990" y="6374"/>
                  <a:pt x="50101" y="6455"/>
                  <a:pt x="50104" y="6372"/>
                </a:cubicBezTo>
                <a:cubicBezTo>
                  <a:pt x="50035" y="6391"/>
                  <a:pt x="49969" y="6342"/>
                  <a:pt x="50075" y="6351"/>
                </a:cubicBezTo>
                <a:cubicBezTo>
                  <a:pt x="50083" y="6300"/>
                  <a:pt x="50068" y="6267"/>
                  <a:pt x="50016" y="6262"/>
                </a:cubicBezTo>
                <a:cubicBezTo>
                  <a:pt x="50030" y="6319"/>
                  <a:pt x="49912" y="6388"/>
                  <a:pt x="49987" y="6417"/>
                </a:cubicBezTo>
                <a:close/>
                <a:moveTo>
                  <a:pt x="44887" y="6285"/>
                </a:moveTo>
                <a:cubicBezTo>
                  <a:pt x="44847" y="6277"/>
                  <a:pt x="44831" y="6253"/>
                  <a:pt x="44770" y="6262"/>
                </a:cubicBezTo>
                <a:cubicBezTo>
                  <a:pt x="44723" y="6324"/>
                  <a:pt x="44896" y="6324"/>
                  <a:pt x="44887" y="6285"/>
                </a:cubicBezTo>
                <a:close/>
                <a:moveTo>
                  <a:pt x="42396" y="6285"/>
                </a:moveTo>
                <a:cubicBezTo>
                  <a:pt x="42358" y="6283"/>
                  <a:pt x="42355" y="6256"/>
                  <a:pt x="42308" y="6262"/>
                </a:cubicBezTo>
                <a:cubicBezTo>
                  <a:pt x="42262" y="6316"/>
                  <a:pt x="42408" y="6327"/>
                  <a:pt x="42396" y="6285"/>
                </a:cubicBezTo>
                <a:close/>
                <a:moveTo>
                  <a:pt x="38644" y="6307"/>
                </a:moveTo>
                <a:cubicBezTo>
                  <a:pt x="38691" y="6245"/>
                  <a:pt x="38518" y="6246"/>
                  <a:pt x="38527" y="6285"/>
                </a:cubicBezTo>
                <a:cubicBezTo>
                  <a:pt x="38566" y="6292"/>
                  <a:pt x="38583" y="6316"/>
                  <a:pt x="38644" y="6307"/>
                </a:cubicBezTo>
                <a:close/>
                <a:moveTo>
                  <a:pt x="35654" y="6307"/>
                </a:moveTo>
                <a:cubicBezTo>
                  <a:pt x="35742" y="6306"/>
                  <a:pt x="35888" y="6372"/>
                  <a:pt x="35918" y="6285"/>
                </a:cubicBezTo>
                <a:cubicBezTo>
                  <a:pt x="35824" y="6331"/>
                  <a:pt x="35737" y="6206"/>
                  <a:pt x="35654" y="6307"/>
                </a:cubicBezTo>
                <a:close/>
                <a:moveTo>
                  <a:pt x="52010" y="6285"/>
                </a:moveTo>
                <a:cubicBezTo>
                  <a:pt x="52065" y="6274"/>
                  <a:pt x="52185" y="6315"/>
                  <a:pt x="52156" y="6241"/>
                </a:cubicBezTo>
                <a:cubicBezTo>
                  <a:pt x="52107" y="6241"/>
                  <a:pt x="52057" y="6241"/>
                  <a:pt x="52010" y="6241"/>
                </a:cubicBezTo>
                <a:cubicBezTo>
                  <a:pt x="52010" y="6255"/>
                  <a:pt x="52010" y="6270"/>
                  <a:pt x="52010" y="6285"/>
                </a:cubicBezTo>
                <a:close/>
                <a:moveTo>
                  <a:pt x="47642" y="6262"/>
                </a:moveTo>
                <a:cubicBezTo>
                  <a:pt x="47642" y="6277"/>
                  <a:pt x="47642" y="6292"/>
                  <a:pt x="47642" y="6307"/>
                </a:cubicBezTo>
                <a:cubicBezTo>
                  <a:pt x="47715" y="6340"/>
                  <a:pt x="47728" y="6232"/>
                  <a:pt x="47671" y="6241"/>
                </a:cubicBezTo>
                <a:cubicBezTo>
                  <a:pt x="47670" y="6253"/>
                  <a:pt x="47667" y="6267"/>
                  <a:pt x="47642" y="6262"/>
                </a:cubicBezTo>
                <a:close/>
                <a:moveTo>
                  <a:pt x="46030" y="6351"/>
                </a:moveTo>
                <a:cubicBezTo>
                  <a:pt x="46098" y="6351"/>
                  <a:pt x="46167" y="6351"/>
                  <a:pt x="46235" y="6351"/>
                </a:cubicBezTo>
                <a:cubicBezTo>
                  <a:pt x="46248" y="6294"/>
                  <a:pt x="46181" y="6277"/>
                  <a:pt x="46147" y="6285"/>
                </a:cubicBezTo>
                <a:cubicBezTo>
                  <a:pt x="46118" y="6291"/>
                  <a:pt x="46155" y="6306"/>
                  <a:pt x="46118" y="6285"/>
                </a:cubicBezTo>
                <a:cubicBezTo>
                  <a:pt x="46099" y="6274"/>
                  <a:pt x="46121" y="6220"/>
                  <a:pt x="46059" y="6241"/>
                </a:cubicBezTo>
                <a:cubicBezTo>
                  <a:pt x="46071" y="6294"/>
                  <a:pt x="46006" y="6288"/>
                  <a:pt x="46030" y="6351"/>
                </a:cubicBezTo>
                <a:close/>
                <a:moveTo>
                  <a:pt x="45825" y="6285"/>
                </a:moveTo>
                <a:cubicBezTo>
                  <a:pt x="45845" y="6285"/>
                  <a:pt x="45864" y="6285"/>
                  <a:pt x="45883" y="6285"/>
                </a:cubicBezTo>
                <a:cubicBezTo>
                  <a:pt x="45883" y="6270"/>
                  <a:pt x="45883" y="6255"/>
                  <a:pt x="45883" y="6241"/>
                </a:cubicBezTo>
                <a:cubicBezTo>
                  <a:pt x="45864" y="6241"/>
                  <a:pt x="45845" y="6241"/>
                  <a:pt x="45825" y="6241"/>
                </a:cubicBezTo>
                <a:cubicBezTo>
                  <a:pt x="45825" y="6255"/>
                  <a:pt x="45825" y="6270"/>
                  <a:pt x="45825" y="6285"/>
                </a:cubicBezTo>
                <a:close/>
                <a:moveTo>
                  <a:pt x="40871" y="6285"/>
                </a:moveTo>
                <a:cubicBezTo>
                  <a:pt x="40901" y="6285"/>
                  <a:pt x="40906" y="6303"/>
                  <a:pt x="40930" y="6307"/>
                </a:cubicBezTo>
                <a:cubicBezTo>
                  <a:pt x="40927" y="6272"/>
                  <a:pt x="40934" y="6230"/>
                  <a:pt x="40871" y="6241"/>
                </a:cubicBezTo>
                <a:cubicBezTo>
                  <a:pt x="40871" y="6255"/>
                  <a:pt x="40871" y="6270"/>
                  <a:pt x="40871" y="6285"/>
                </a:cubicBezTo>
                <a:close/>
                <a:moveTo>
                  <a:pt x="52507" y="6262"/>
                </a:moveTo>
                <a:cubicBezTo>
                  <a:pt x="52527" y="6262"/>
                  <a:pt x="52547" y="6262"/>
                  <a:pt x="52567" y="6262"/>
                </a:cubicBezTo>
                <a:cubicBezTo>
                  <a:pt x="52567" y="6247"/>
                  <a:pt x="52567" y="6233"/>
                  <a:pt x="52567" y="6219"/>
                </a:cubicBezTo>
                <a:cubicBezTo>
                  <a:pt x="52547" y="6219"/>
                  <a:pt x="52527" y="6219"/>
                  <a:pt x="52507" y="6219"/>
                </a:cubicBezTo>
                <a:cubicBezTo>
                  <a:pt x="52507" y="6233"/>
                  <a:pt x="52507" y="6247"/>
                  <a:pt x="52507" y="6262"/>
                </a:cubicBezTo>
                <a:close/>
                <a:moveTo>
                  <a:pt x="39201" y="6219"/>
                </a:moveTo>
                <a:cubicBezTo>
                  <a:pt x="39170" y="6346"/>
                  <a:pt x="39328" y="6228"/>
                  <a:pt x="39201" y="6219"/>
                </a:cubicBezTo>
                <a:close/>
                <a:moveTo>
                  <a:pt x="38966" y="6307"/>
                </a:moveTo>
                <a:cubicBezTo>
                  <a:pt x="39060" y="6319"/>
                  <a:pt x="39057" y="6265"/>
                  <a:pt x="39113" y="6307"/>
                </a:cubicBezTo>
                <a:cubicBezTo>
                  <a:pt x="39141" y="6226"/>
                  <a:pt x="38982" y="6288"/>
                  <a:pt x="38996" y="6219"/>
                </a:cubicBezTo>
                <a:cubicBezTo>
                  <a:pt x="38962" y="6222"/>
                  <a:pt x="38912" y="6214"/>
                  <a:pt x="38908" y="6241"/>
                </a:cubicBezTo>
                <a:cubicBezTo>
                  <a:pt x="38944" y="6249"/>
                  <a:pt x="38968" y="6268"/>
                  <a:pt x="38966" y="6307"/>
                </a:cubicBezTo>
                <a:close/>
                <a:moveTo>
                  <a:pt x="33368" y="6241"/>
                </a:moveTo>
                <a:cubicBezTo>
                  <a:pt x="33467" y="6307"/>
                  <a:pt x="33457" y="6159"/>
                  <a:pt x="33368" y="6241"/>
                </a:cubicBezTo>
                <a:close/>
                <a:moveTo>
                  <a:pt x="46616" y="6219"/>
                </a:moveTo>
                <a:cubicBezTo>
                  <a:pt x="46579" y="6217"/>
                  <a:pt x="46575" y="6190"/>
                  <a:pt x="46529" y="6196"/>
                </a:cubicBezTo>
                <a:cubicBezTo>
                  <a:pt x="46483" y="6250"/>
                  <a:pt x="46628" y="6261"/>
                  <a:pt x="46616" y="6219"/>
                </a:cubicBezTo>
                <a:close/>
                <a:moveTo>
                  <a:pt x="44770" y="6241"/>
                </a:moveTo>
                <a:cubicBezTo>
                  <a:pt x="44816" y="6238"/>
                  <a:pt x="44871" y="6243"/>
                  <a:pt x="44858" y="6196"/>
                </a:cubicBezTo>
                <a:cubicBezTo>
                  <a:pt x="44838" y="6196"/>
                  <a:pt x="44819" y="6196"/>
                  <a:pt x="44799" y="6196"/>
                </a:cubicBezTo>
                <a:cubicBezTo>
                  <a:pt x="44799" y="6219"/>
                  <a:pt x="44775" y="6222"/>
                  <a:pt x="44770" y="6241"/>
                </a:cubicBezTo>
                <a:close/>
                <a:moveTo>
                  <a:pt x="44271" y="6328"/>
                </a:moveTo>
                <a:cubicBezTo>
                  <a:pt x="44284" y="6286"/>
                  <a:pt x="44355" y="6289"/>
                  <a:pt x="44330" y="6219"/>
                </a:cubicBezTo>
                <a:cubicBezTo>
                  <a:pt x="44290" y="6219"/>
                  <a:pt x="44266" y="6208"/>
                  <a:pt x="44243" y="6196"/>
                </a:cubicBezTo>
                <a:cubicBezTo>
                  <a:pt x="44259" y="6235"/>
                  <a:pt x="44206" y="6326"/>
                  <a:pt x="44271" y="6328"/>
                </a:cubicBezTo>
                <a:close/>
                <a:moveTo>
                  <a:pt x="49987" y="6196"/>
                </a:moveTo>
                <a:cubicBezTo>
                  <a:pt x="50086" y="6264"/>
                  <a:pt x="50076" y="6115"/>
                  <a:pt x="49987" y="6196"/>
                </a:cubicBezTo>
                <a:close/>
                <a:moveTo>
                  <a:pt x="45238" y="6241"/>
                </a:moveTo>
                <a:cubicBezTo>
                  <a:pt x="45258" y="6241"/>
                  <a:pt x="45278" y="6241"/>
                  <a:pt x="45297" y="6241"/>
                </a:cubicBezTo>
                <a:cubicBezTo>
                  <a:pt x="45299" y="6213"/>
                  <a:pt x="45334" y="6210"/>
                  <a:pt x="45327" y="6174"/>
                </a:cubicBezTo>
                <a:cubicBezTo>
                  <a:pt x="45307" y="6174"/>
                  <a:pt x="45288" y="6174"/>
                  <a:pt x="45267" y="6174"/>
                </a:cubicBezTo>
                <a:cubicBezTo>
                  <a:pt x="45267" y="6202"/>
                  <a:pt x="45231" y="6205"/>
                  <a:pt x="45238" y="6241"/>
                </a:cubicBezTo>
                <a:close/>
                <a:moveTo>
                  <a:pt x="44564" y="6174"/>
                </a:moveTo>
                <a:cubicBezTo>
                  <a:pt x="44533" y="6303"/>
                  <a:pt x="44691" y="6184"/>
                  <a:pt x="44564" y="6174"/>
                </a:cubicBezTo>
                <a:close/>
                <a:moveTo>
                  <a:pt x="43392" y="6219"/>
                </a:moveTo>
                <a:cubicBezTo>
                  <a:pt x="43442" y="6219"/>
                  <a:pt x="43467" y="6202"/>
                  <a:pt x="43480" y="6174"/>
                </a:cubicBezTo>
                <a:cubicBezTo>
                  <a:pt x="43434" y="6177"/>
                  <a:pt x="43379" y="6171"/>
                  <a:pt x="43392" y="6219"/>
                </a:cubicBezTo>
                <a:close/>
                <a:moveTo>
                  <a:pt x="41429" y="6219"/>
                </a:moveTo>
                <a:cubicBezTo>
                  <a:pt x="41474" y="6151"/>
                  <a:pt x="41277" y="6161"/>
                  <a:pt x="41282" y="6196"/>
                </a:cubicBezTo>
                <a:cubicBezTo>
                  <a:pt x="41352" y="6187"/>
                  <a:pt x="41346" y="6237"/>
                  <a:pt x="41429" y="6219"/>
                </a:cubicBezTo>
                <a:close/>
                <a:moveTo>
                  <a:pt x="55087" y="6196"/>
                </a:moveTo>
                <a:cubicBezTo>
                  <a:pt x="55136" y="6198"/>
                  <a:pt x="55162" y="6180"/>
                  <a:pt x="55174" y="6153"/>
                </a:cubicBezTo>
                <a:cubicBezTo>
                  <a:pt x="55125" y="6151"/>
                  <a:pt x="55100" y="6169"/>
                  <a:pt x="55087" y="6196"/>
                </a:cubicBezTo>
                <a:close/>
                <a:moveTo>
                  <a:pt x="51247" y="6285"/>
                </a:moveTo>
                <a:cubicBezTo>
                  <a:pt x="51340" y="6310"/>
                  <a:pt x="51318" y="6250"/>
                  <a:pt x="51364" y="6241"/>
                </a:cubicBezTo>
                <a:cubicBezTo>
                  <a:pt x="51402" y="6241"/>
                  <a:pt x="51391" y="6279"/>
                  <a:pt x="51424" y="6285"/>
                </a:cubicBezTo>
                <a:cubicBezTo>
                  <a:pt x="51472" y="6241"/>
                  <a:pt x="51421" y="6256"/>
                  <a:pt x="51424" y="6196"/>
                </a:cubicBezTo>
                <a:cubicBezTo>
                  <a:pt x="51466" y="6184"/>
                  <a:pt x="51575" y="6222"/>
                  <a:pt x="51569" y="6174"/>
                </a:cubicBezTo>
                <a:cubicBezTo>
                  <a:pt x="51485" y="6146"/>
                  <a:pt x="51418" y="6169"/>
                  <a:pt x="51364" y="6219"/>
                </a:cubicBezTo>
                <a:cubicBezTo>
                  <a:pt x="51385" y="6159"/>
                  <a:pt x="51303" y="6176"/>
                  <a:pt x="51277" y="6153"/>
                </a:cubicBezTo>
                <a:cubicBezTo>
                  <a:pt x="51289" y="6238"/>
                  <a:pt x="51308" y="6231"/>
                  <a:pt x="51247" y="6285"/>
                </a:cubicBezTo>
                <a:close/>
                <a:moveTo>
                  <a:pt x="46851" y="6196"/>
                </a:moveTo>
                <a:cubicBezTo>
                  <a:pt x="46895" y="6193"/>
                  <a:pt x="46959" y="6204"/>
                  <a:pt x="46968" y="6174"/>
                </a:cubicBezTo>
                <a:cubicBezTo>
                  <a:pt x="46929" y="6145"/>
                  <a:pt x="46859" y="6145"/>
                  <a:pt x="46851" y="6196"/>
                </a:cubicBezTo>
                <a:close/>
                <a:moveTo>
                  <a:pt x="33251" y="6196"/>
                </a:moveTo>
                <a:cubicBezTo>
                  <a:pt x="33271" y="6196"/>
                  <a:pt x="33290" y="6196"/>
                  <a:pt x="33309" y="6196"/>
                </a:cubicBezTo>
                <a:cubicBezTo>
                  <a:pt x="33309" y="6181"/>
                  <a:pt x="33309" y="6167"/>
                  <a:pt x="33309" y="6153"/>
                </a:cubicBezTo>
                <a:cubicBezTo>
                  <a:pt x="33290" y="6153"/>
                  <a:pt x="33271" y="6153"/>
                  <a:pt x="33251" y="6153"/>
                </a:cubicBezTo>
                <a:cubicBezTo>
                  <a:pt x="33251" y="6167"/>
                  <a:pt x="33251" y="6181"/>
                  <a:pt x="33251" y="6196"/>
                </a:cubicBezTo>
                <a:close/>
                <a:moveTo>
                  <a:pt x="47701" y="6130"/>
                </a:moveTo>
                <a:cubicBezTo>
                  <a:pt x="47681" y="6130"/>
                  <a:pt x="47661" y="6130"/>
                  <a:pt x="47642" y="6130"/>
                </a:cubicBezTo>
                <a:cubicBezTo>
                  <a:pt x="47619" y="6135"/>
                  <a:pt x="47585" y="6131"/>
                  <a:pt x="47584" y="6153"/>
                </a:cubicBezTo>
                <a:cubicBezTo>
                  <a:pt x="47628" y="6148"/>
                  <a:pt x="47691" y="6161"/>
                  <a:pt x="47701" y="6130"/>
                </a:cubicBezTo>
                <a:close/>
                <a:moveTo>
                  <a:pt x="43978" y="6196"/>
                </a:moveTo>
                <a:cubicBezTo>
                  <a:pt x="43919" y="6171"/>
                  <a:pt x="43839" y="6231"/>
                  <a:pt x="43920" y="6241"/>
                </a:cubicBezTo>
                <a:cubicBezTo>
                  <a:pt x="43960" y="6202"/>
                  <a:pt x="44066" y="6259"/>
                  <a:pt x="44095" y="6174"/>
                </a:cubicBezTo>
                <a:cubicBezTo>
                  <a:pt x="44073" y="6169"/>
                  <a:pt x="44062" y="6156"/>
                  <a:pt x="44066" y="6130"/>
                </a:cubicBezTo>
                <a:cubicBezTo>
                  <a:pt x="43940" y="6120"/>
                  <a:pt x="44029" y="6190"/>
                  <a:pt x="43978" y="6196"/>
                </a:cubicBezTo>
                <a:close/>
                <a:moveTo>
                  <a:pt x="54648" y="6108"/>
                </a:moveTo>
                <a:cubicBezTo>
                  <a:pt x="54605" y="6120"/>
                  <a:pt x="54496" y="6082"/>
                  <a:pt x="54501" y="6130"/>
                </a:cubicBezTo>
                <a:cubicBezTo>
                  <a:pt x="54538" y="6161"/>
                  <a:pt x="54644" y="6165"/>
                  <a:pt x="54648" y="6108"/>
                </a:cubicBezTo>
                <a:close/>
                <a:moveTo>
                  <a:pt x="54061" y="6196"/>
                </a:moveTo>
                <a:cubicBezTo>
                  <a:pt x="54061" y="6196"/>
                  <a:pt x="54033" y="6196"/>
                  <a:pt x="54031" y="6196"/>
                </a:cubicBezTo>
                <a:cubicBezTo>
                  <a:pt x="54021" y="6214"/>
                  <a:pt x="54037" y="6244"/>
                  <a:pt x="54031" y="6262"/>
                </a:cubicBezTo>
                <a:cubicBezTo>
                  <a:pt x="54027" y="6279"/>
                  <a:pt x="54001" y="6295"/>
                  <a:pt x="54003" y="6307"/>
                </a:cubicBezTo>
                <a:cubicBezTo>
                  <a:pt x="54004" y="6318"/>
                  <a:pt x="54044" y="6318"/>
                  <a:pt x="54031" y="6351"/>
                </a:cubicBezTo>
                <a:cubicBezTo>
                  <a:pt x="54031" y="6350"/>
                  <a:pt x="53975" y="6372"/>
                  <a:pt x="53973" y="6372"/>
                </a:cubicBezTo>
                <a:cubicBezTo>
                  <a:pt x="53947" y="6380"/>
                  <a:pt x="53935" y="6349"/>
                  <a:pt x="53915" y="6351"/>
                </a:cubicBezTo>
                <a:cubicBezTo>
                  <a:pt x="53890" y="6430"/>
                  <a:pt x="54136" y="6404"/>
                  <a:pt x="54120" y="6351"/>
                </a:cubicBezTo>
                <a:cubicBezTo>
                  <a:pt x="54033" y="6333"/>
                  <a:pt x="54087" y="6309"/>
                  <a:pt x="54091" y="6285"/>
                </a:cubicBezTo>
                <a:cubicBezTo>
                  <a:pt x="54093" y="6267"/>
                  <a:pt x="54055" y="6252"/>
                  <a:pt x="54061" y="6241"/>
                </a:cubicBezTo>
                <a:cubicBezTo>
                  <a:pt x="54069" y="6225"/>
                  <a:pt x="54119" y="6224"/>
                  <a:pt x="54120" y="6196"/>
                </a:cubicBezTo>
                <a:cubicBezTo>
                  <a:pt x="54120" y="6192"/>
                  <a:pt x="54061" y="6172"/>
                  <a:pt x="54061" y="6153"/>
                </a:cubicBezTo>
                <a:cubicBezTo>
                  <a:pt x="54061" y="6147"/>
                  <a:pt x="54113" y="6135"/>
                  <a:pt x="54091" y="6108"/>
                </a:cubicBezTo>
                <a:cubicBezTo>
                  <a:pt x="54061" y="6108"/>
                  <a:pt x="54031" y="6108"/>
                  <a:pt x="54003" y="6108"/>
                </a:cubicBezTo>
                <a:cubicBezTo>
                  <a:pt x="53967" y="6145"/>
                  <a:pt x="54053" y="6150"/>
                  <a:pt x="54061" y="6196"/>
                </a:cubicBezTo>
                <a:close/>
                <a:moveTo>
                  <a:pt x="53680" y="6153"/>
                </a:moveTo>
                <a:cubicBezTo>
                  <a:pt x="53730" y="6154"/>
                  <a:pt x="53756" y="6135"/>
                  <a:pt x="53768" y="6108"/>
                </a:cubicBezTo>
                <a:cubicBezTo>
                  <a:pt x="53718" y="6107"/>
                  <a:pt x="53693" y="6126"/>
                  <a:pt x="53680" y="6153"/>
                </a:cubicBezTo>
                <a:close/>
                <a:moveTo>
                  <a:pt x="53241" y="6130"/>
                </a:moveTo>
                <a:cubicBezTo>
                  <a:pt x="53237" y="6198"/>
                  <a:pt x="53323" y="6243"/>
                  <a:pt x="53182" y="6241"/>
                </a:cubicBezTo>
                <a:cubicBezTo>
                  <a:pt x="53185" y="6297"/>
                  <a:pt x="53224" y="6326"/>
                  <a:pt x="53299" y="6328"/>
                </a:cubicBezTo>
                <a:cubicBezTo>
                  <a:pt x="53257" y="6246"/>
                  <a:pt x="53380" y="6286"/>
                  <a:pt x="53357" y="6219"/>
                </a:cubicBezTo>
                <a:cubicBezTo>
                  <a:pt x="53357" y="6189"/>
                  <a:pt x="53306" y="6198"/>
                  <a:pt x="53299" y="6174"/>
                </a:cubicBezTo>
                <a:cubicBezTo>
                  <a:pt x="53335" y="6169"/>
                  <a:pt x="53317" y="6150"/>
                  <a:pt x="53299" y="6130"/>
                </a:cubicBezTo>
                <a:cubicBezTo>
                  <a:pt x="53314" y="6130"/>
                  <a:pt x="53332" y="6112"/>
                  <a:pt x="53299" y="6108"/>
                </a:cubicBezTo>
                <a:cubicBezTo>
                  <a:pt x="53293" y="6126"/>
                  <a:pt x="53274" y="6134"/>
                  <a:pt x="53241" y="6130"/>
                </a:cubicBezTo>
                <a:close/>
                <a:moveTo>
                  <a:pt x="52977" y="6174"/>
                </a:moveTo>
                <a:cubicBezTo>
                  <a:pt x="53053" y="6181"/>
                  <a:pt x="53103" y="6166"/>
                  <a:pt x="53094" y="6108"/>
                </a:cubicBezTo>
                <a:cubicBezTo>
                  <a:pt x="53020" y="6105"/>
                  <a:pt x="53001" y="6142"/>
                  <a:pt x="52977" y="6174"/>
                </a:cubicBezTo>
                <a:close/>
                <a:moveTo>
                  <a:pt x="51013" y="6196"/>
                </a:moveTo>
                <a:cubicBezTo>
                  <a:pt x="51113" y="6213"/>
                  <a:pt x="51128" y="6112"/>
                  <a:pt x="51041" y="6108"/>
                </a:cubicBezTo>
                <a:cubicBezTo>
                  <a:pt x="51044" y="6147"/>
                  <a:pt x="51035" y="6177"/>
                  <a:pt x="51013" y="6196"/>
                </a:cubicBezTo>
                <a:close/>
                <a:moveTo>
                  <a:pt x="47935" y="6241"/>
                </a:moveTo>
                <a:cubicBezTo>
                  <a:pt x="47948" y="6198"/>
                  <a:pt x="48019" y="6201"/>
                  <a:pt x="47994" y="6130"/>
                </a:cubicBezTo>
                <a:cubicBezTo>
                  <a:pt x="47957" y="6129"/>
                  <a:pt x="47954" y="6102"/>
                  <a:pt x="47906" y="6108"/>
                </a:cubicBezTo>
                <a:cubicBezTo>
                  <a:pt x="47922" y="6147"/>
                  <a:pt x="47870" y="6238"/>
                  <a:pt x="47935" y="6241"/>
                </a:cubicBezTo>
                <a:close/>
                <a:moveTo>
                  <a:pt x="43538" y="6130"/>
                </a:moveTo>
                <a:cubicBezTo>
                  <a:pt x="43350" y="6082"/>
                  <a:pt x="43460" y="6210"/>
                  <a:pt x="43538" y="6130"/>
                </a:cubicBezTo>
                <a:close/>
                <a:moveTo>
                  <a:pt x="41575" y="6285"/>
                </a:moveTo>
                <a:cubicBezTo>
                  <a:pt x="41614" y="6289"/>
                  <a:pt x="41632" y="6318"/>
                  <a:pt x="41693" y="6307"/>
                </a:cubicBezTo>
                <a:cubicBezTo>
                  <a:pt x="41779" y="6291"/>
                  <a:pt x="41860" y="6282"/>
                  <a:pt x="41868" y="6219"/>
                </a:cubicBezTo>
                <a:cubicBezTo>
                  <a:pt x="41817" y="6205"/>
                  <a:pt x="41696" y="6245"/>
                  <a:pt x="41693" y="6196"/>
                </a:cubicBezTo>
                <a:cubicBezTo>
                  <a:pt x="41798" y="6202"/>
                  <a:pt x="41895" y="6202"/>
                  <a:pt x="41868" y="6108"/>
                </a:cubicBezTo>
                <a:cubicBezTo>
                  <a:pt x="41730" y="6093"/>
                  <a:pt x="41731" y="6181"/>
                  <a:pt x="41634" y="6196"/>
                </a:cubicBezTo>
                <a:cubicBezTo>
                  <a:pt x="41634" y="6184"/>
                  <a:pt x="41610" y="6171"/>
                  <a:pt x="41604" y="6196"/>
                </a:cubicBezTo>
                <a:cubicBezTo>
                  <a:pt x="41712" y="6231"/>
                  <a:pt x="41536" y="6229"/>
                  <a:pt x="41575" y="6285"/>
                </a:cubicBezTo>
                <a:close/>
                <a:moveTo>
                  <a:pt x="54412" y="6130"/>
                </a:moveTo>
                <a:cubicBezTo>
                  <a:pt x="54444" y="6162"/>
                  <a:pt x="54546" y="6051"/>
                  <a:pt x="54442" y="6065"/>
                </a:cubicBezTo>
                <a:cubicBezTo>
                  <a:pt x="54440" y="6065"/>
                  <a:pt x="54444" y="6085"/>
                  <a:pt x="54442" y="6087"/>
                </a:cubicBezTo>
                <a:cubicBezTo>
                  <a:pt x="54439" y="6089"/>
                  <a:pt x="54414" y="6132"/>
                  <a:pt x="54412" y="6130"/>
                </a:cubicBezTo>
                <a:close/>
                <a:moveTo>
                  <a:pt x="52126" y="6108"/>
                </a:moveTo>
                <a:cubicBezTo>
                  <a:pt x="52173" y="6106"/>
                  <a:pt x="52227" y="6111"/>
                  <a:pt x="52215" y="6065"/>
                </a:cubicBezTo>
                <a:cubicBezTo>
                  <a:pt x="52195" y="6065"/>
                  <a:pt x="52176" y="6065"/>
                  <a:pt x="52156" y="6065"/>
                </a:cubicBezTo>
                <a:cubicBezTo>
                  <a:pt x="52156" y="6087"/>
                  <a:pt x="52132" y="6090"/>
                  <a:pt x="52126" y="6108"/>
                </a:cubicBezTo>
                <a:close/>
                <a:moveTo>
                  <a:pt x="51834" y="6153"/>
                </a:moveTo>
                <a:cubicBezTo>
                  <a:pt x="51834" y="6148"/>
                  <a:pt x="51877" y="6183"/>
                  <a:pt x="51834" y="6196"/>
                </a:cubicBezTo>
                <a:cubicBezTo>
                  <a:pt x="51900" y="6202"/>
                  <a:pt x="51944" y="6191"/>
                  <a:pt x="51950" y="6153"/>
                </a:cubicBezTo>
                <a:cubicBezTo>
                  <a:pt x="51878" y="6149"/>
                  <a:pt x="51942" y="6078"/>
                  <a:pt x="51950" y="6065"/>
                </a:cubicBezTo>
                <a:cubicBezTo>
                  <a:pt x="51916" y="6068"/>
                  <a:pt x="51867" y="6061"/>
                  <a:pt x="51863" y="6087"/>
                </a:cubicBezTo>
                <a:cubicBezTo>
                  <a:pt x="51923" y="6104"/>
                  <a:pt x="51845" y="6127"/>
                  <a:pt x="51834" y="6153"/>
                </a:cubicBezTo>
                <a:close/>
                <a:moveTo>
                  <a:pt x="46235" y="6108"/>
                </a:moveTo>
                <a:cubicBezTo>
                  <a:pt x="46265" y="6108"/>
                  <a:pt x="46270" y="6126"/>
                  <a:pt x="46294" y="6130"/>
                </a:cubicBezTo>
                <a:cubicBezTo>
                  <a:pt x="46291" y="6096"/>
                  <a:pt x="46298" y="6054"/>
                  <a:pt x="46235" y="6065"/>
                </a:cubicBezTo>
                <a:cubicBezTo>
                  <a:pt x="46235" y="6080"/>
                  <a:pt x="46235" y="6094"/>
                  <a:pt x="46235" y="6108"/>
                </a:cubicBezTo>
                <a:close/>
                <a:moveTo>
                  <a:pt x="52772" y="6087"/>
                </a:moveTo>
                <a:cubicBezTo>
                  <a:pt x="52821" y="6087"/>
                  <a:pt x="52847" y="6069"/>
                  <a:pt x="52860" y="6042"/>
                </a:cubicBezTo>
                <a:cubicBezTo>
                  <a:pt x="52812" y="6045"/>
                  <a:pt x="52758" y="6039"/>
                  <a:pt x="52772" y="6087"/>
                </a:cubicBezTo>
                <a:close/>
                <a:moveTo>
                  <a:pt x="51101" y="6087"/>
                </a:moveTo>
                <a:cubicBezTo>
                  <a:pt x="51151" y="6087"/>
                  <a:pt x="51175" y="6069"/>
                  <a:pt x="51189" y="6042"/>
                </a:cubicBezTo>
                <a:cubicBezTo>
                  <a:pt x="51143" y="6045"/>
                  <a:pt x="51087" y="6039"/>
                  <a:pt x="51101" y="6087"/>
                </a:cubicBezTo>
                <a:close/>
                <a:moveTo>
                  <a:pt x="50807" y="6087"/>
                </a:moveTo>
                <a:cubicBezTo>
                  <a:pt x="50828" y="6087"/>
                  <a:pt x="50846" y="6087"/>
                  <a:pt x="50866" y="6087"/>
                </a:cubicBezTo>
                <a:cubicBezTo>
                  <a:pt x="50866" y="6072"/>
                  <a:pt x="50866" y="6057"/>
                  <a:pt x="50866" y="6042"/>
                </a:cubicBezTo>
                <a:cubicBezTo>
                  <a:pt x="50846" y="6042"/>
                  <a:pt x="50828" y="6042"/>
                  <a:pt x="50807" y="6042"/>
                </a:cubicBezTo>
                <a:cubicBezTo>
                  <a:pt x="50807" y="6057"/>
                  <a:pt x="50807" y="6072"/>
                  <a:pt x="50807" y="6087"/>
                </a:cubicBezTo>
                <a:close/>
                <a:moveTo>
                  <a:pt x="50046" y="6108"/>
                </a:moveTo>
                <a:cubicBezTo>
                  <a:pt x="50052" y="6077"/>
                  <a:pt x="50094" y="6071"/>
                  <a:pt x="50104" y="6042"/>
                </a:cubicBezTo>
                <a:cubicBezTo>
                  <a:pt x="50075" y="6042"/>
                  <a:pt x="50046" y="6042"/>
                  <a:pt x="50016" y="6042"/>
                </a:cubicBezTo>
                <a:cubicBezTo>
                  <a:pt x="50021" y="6068"/>
                  <a:pt x="50011" y="6105"/>
                  <a:pt x="50046" y="6108"/>
                </a:cubicBezTo>
                <a:close/>
                <a:moveTo>
                  <a:pt x="48462" y="6042"/>
                </a:moveTo>
                <a:cubicBezTo>
                  <a:pt x="48359" y="6008"/>
                  <a:pt x="48445" y="6117"/>
                  <a:pt x="48375" y="6108"/>
                </a:cubicBezTo>
                <a:cubicBezTo>
                  <a:pt x="48352" y="6113"/>
                  <a:pt x="48317" y="6109"/>
                  <a:pt x="48316" y="6130"/>
                </a:cubicBezTo>
                <a:cubicBezTo>
                  <a:pt x="48415" y="6134"/>
                  <a:pt x="48471" y="6174"/>
                  <a:pt x="48522" y="6108"/>
                </a:cubicBezTo>
                <a:cubicBezTo>
                  <a:pt x="48460" y="6127"/>
                  <a:pt x="48564" y="5997"/>
                  <a:pt x="48492" y="6065"/>
                </a:cubicBezTo>
                <a:cubicBezTo>
                  <a:pt x="48470" y="6119"/>
                  <a:pt x="48404" y="6069"/>
                  <a:pt x="48462" y="6042"/>
                </a:cubicBezTo>
                <a:close/>
                <a:moveTo>
                  <a:pt x="45267" y="6087"/>
                </a:moveTo>
                <a:cubicBezTo>
                  <a:pt x="45288" y="6087"/>
                  <a:pt x="45307" y="6087"/>
                  <a:pt x="45327" y="6087"/>
                </a:cubicBezTo>
                <a:cubicBezTo>
                  <a:pt x="45327" y="6072"/>
                  <a:pt x="45327" y="6057"/>
                  <a:pt x="45327" y="6042"/>
                </a:cubicBezTo>
                <a:cubicBezTo>
                  <a:pt x="45307" y="6042"/>
                  <a:pt x="45288" y="6042"/>
                  <a:pt x="45267" y="6042"/>
                </a:cubicBezTo>
                <a:cubicBezTo>
                  <a:pt x="45267" y="6057"/>
                  <a:pt x="45267" y="6072"/>
                  <a:pt x="45267" y="6087"/>
                </a:cubicBezTo>
                <a:close/>
                <a:moveTo>
                  <a:pt x="40901" y="6174"/>
                </a:moveTo>
                <a:cubicBezTo>
                  <a:pt x="40942" y="6176"/>
                  <a:pt x="40989" y="6157"/>
                  <a:pt x="40989" y="6130"/>
                </a:cubicBezTo>
                <a:cubicBezTo>
                  <a:pt x="40989" y="6117"/>
                  <a:pt x="40959" y="6105"/>
                  <a:pt x="40959" y="6108"/>
                </a:cubicBezTo>
                <a:cubicBezTo>
                  <a:pt x="40959" y="6092"/>
                  <a:pt x="40993" y="6077"/>
                  <a:pt x="40989" y="6065"/>
                </a:cubicBezTo>
                <a:cubicBezTo>
                  <a:pt x="40986" y="6055"/>
                  <a:pt x="40922" y="6042"/>
                  <a:pt x="40901" y="6042"/>
                </a:cubicBezTo>
                <a:cubicBezTo>
                  <a:pt x="40901" y="6087"/>
                  <a:pt x="40901" y="6130"/>
                  <a:pt x="40901" y="6174"/>
                </a:cubicBezTo>
                <a:close/>
                <a:moveTo>
                  <a:pt x="53680" y="6020"/>
                </a:moveTo>
                <a:cubicBezTo>
                  <a:pt x="53642" y="6020"/>
                  <a:pt x="53602" y="6020"/>
                  <a:pt x="53562" y="6020"/>
                </a:cubicBezTo>
                <a:cubicBezTo>
                  <a:pt x="53516" y="6123"/>
                  <a:pt x="53714" y="6097"/>
                  <a:pt x="53680" y="6020"/>
                </a:cubicBezTo>
                <a:close/>
                <a:moveTo>
                  <a:pt x="53504" y="6065"/>
                </a:moveTo>
                <a:cubicBezTo>
                  <a:pt x="53465" y="6065"/>
                  <a:pt x="53477" y="6026"/>
                  <a:pt x="53446" y="6020"/>
                </a:cubicBezTo>
                <a:cubicBezTo>
                  <a:pt x="53411" y="6065"/>
                  <a:pt x="53492" y="6125"/>
                  <a:pt x="53504" y="6065"/>
                </a:cubicBezTo>
                <a:close/>
                <a:moveTo>
                  <a:pt x="52331" y="6042"/>
                </a:moveTo>
                <a:cubicBezTo>
                  <a:pt x="52319" y="6096"/>
                  <a:pt x="52385" y="6090"/>
                  <a:pt x="52361" y="6153"/>
                </a:cubicBezTo>
                <a:cubicBezTo>
                  <a:pt x="52465" y="6186"/>
                  <a:pt x="52379" y="6078"/>
                  <a:pt x="52448" y="6087"/>
                </a:cubicBezTo>
                <a:cubicBezTo>
                  <a:pt x="52501" y="6127"/>
                  <a:pt x="52540" y="6081"/>
                  <a:pt x="52567" y="6042"/>
                </a:cubicBezTo>
                <a:cubicBezTo>
                  <a:pt x="52471" y="6006"/>
                  <a:pt x="52454" y="6047"/>
                  <a:pt x="52331" y="6042"/>
                </a:cubicBezTo>
                <a:close/>
                <a:moveTo>
                  <a:pt x="50427" y="6087"/>
                </a:moveTo>
                <a:cubicBezTo>
                  <a:pt x="50449" y="6092"/>
                  <a:pt x="50485" y="6087"/>
                  <a:pt x="50485" y="6108"/>
                </a:cubicBezTo>
                <a:cubicBezTo>
                  <a:pt x="50537" y="6089"/>
                  <a:pt x="50631" y="6100"/>
                  <a:pt x="50661" y="6065"/>
                </a:cubicBezTo>
                <a:cubicBezTo>
                  <a:pt x="50596" y="5997"/>
                  <a:pt x="50488" y="6036"/>
                  <a:pt x="50427" y="6087"/>
                </a:cubicBezTo>
                <a:close/>
                <a:moveTo>
                  <a:pt x="47438" y="6065"/>
                </a:moveTo>
                <a:cubicBezTo>
                  <a:pt x="47440" y="6065"/>
                  <a:pt x="47460" y="6019"/>
                  <a:pt x="47467" y="6020"/>
                </a:cubicBezTo>
                <a:cubicBezTo>
                  <a:pt x="47413" y="6010"/>
                  <a:pt x="47382" y="6018"/>
                  <a:pt x="47319" y="6065"/>
                </a:cubicBezTo>
                <a:cubicBezTo>
                  <a:pt x="47408" y="6032"/>
                  <a:pt x="47388" y="6070"/>
                  <a:pt x="47438" y="6065"/>
                </a:cubicBezTo>
                <a:close/>
                <a:moveTo>
                  <a:pt x="47232" y="6020"/>
                </a:moveTo>
                <a:cubicBezTo>
                  <a:pt x="47208" y="6154"/>
                  <a:pt x="47366" y="6035"/>
                  <a:pt x="47232" y="6020"/>
                </a:cubicBezTo>
                <a:close/>
                <a:moveTo>
                  <a:pt x="47056" y="6065"/>
                </a:moveTo>
                <a:cubicBezTo>
                  <a:pt x="47014" y="6077"/>
                  <a:pt x="46985" y="5979"/>
                  <a:pt x="46968" y="6042"/>
                </a:cubicBezTo>
                <a:cubicBezTo>
                  <a:pt x="46999" y="6040"/>
                  <a:pt x="47027" y="6137"/>
                  <a:pt x="47056" y="6065"/>
                </a:cubicBezTo>
                <a:close/>
                <a:moveTo>
                  <a:pt x="54823" y="6042"/>
                </a:moveTo>
                <a:cubicBezTo>
                  <a:pt x="54843" y="6042"/>
                  <a:pt x="54862" y="6042"/>
                  <a:pt x="54881" y="6042"/>
                </a:cubicBezTo>
                <a:cubicBezTo>
                  <a:pt x="54881" y="6027"/>
                  <a:pt x="54881" y="6014"/>
                  <a:pt x="54881" y="5998"/>
                </a:cubicBezTo>
                <a:cubicBezTo>
                  <a:pt x="54862" y="5998"/>
                  <a:pt x="54843" y="5998"/>
                  <a:pt x="54823" y="5998"/>
                </a:cubicBezTo>
                <a:cubicBezTo>
                  <a:pt x="54823" y="6014"/>
                  <a:pt x="54823" y="6027"/>
                  <a:pt x="54823" y="6042"/>
                </a:cubicBezTo>
                <a:close/>
                <a:moveTo>
                  <a:pt x="48316" y="6020"/>
                </a:moveTo>
                <a:cubicBezTo>
                  <a:pt x="48217" y="5954"/>
                  <a:pt x="48228" y="6102"/>
                  <a:pt x="48316" y="6020"/>
                </a:cubicBezTo>
                <a:close/>
                <a:moveTo>
                  <a:pt x="41370" y="6087"/>
                </a:moveTo>
                <a:cubicBezTo>
                  <a:pt x="41408" y="6057"/>
                  <a:pt x="41409" y="6005"/>
                  <a:pt x="41341" y="5998"/>
                </a:cubicBezTo>
                <a:cubicBezTo>
                  <a:pt x="41302" y="6027"/>
                  <a:pt x="41302" y="6080"/>
                  <a:pt x="41370" y="6087"/>
                </a:cubicBezTo>
                <a:close/>
                <a:moveTo>
                  <a:pt x="54061" y="5976"/>
                </a:moveTo>
                <a:cubicBezTo>
                  <a:pt x="54030" y="6104"/>
                  <a:pt x="54188" y="5985"/>
                  <a:pt x="54061" y="5976"/>
                </a:cubicBezTo>
                <a:close/>
                <a:moveTo>
                  <a:pt x="53798" y="6020"/>
                </a:moveTo>
                <a:cubicBezTo>
                  <a:pt x="53841" y="6060"/>
                  <a:pt x="53787" y="6161"/>
                  <a:pt x="53826" y="6108"/>
                </a:cubicBezTo>
                <a:cubicBezTo>
                  <a:pt x="53862" y="6105"/>
                  <a:pt x="53859" y="6074"/>
                  <a:pt x="53856" y="6042"/>
                </a:cubicBezTo>
                <a:cubicBezTo>
                  <a:pt x="53873" y="6012"/>
                  <a:pt x="53968" y="6039"/>
                  <a:pt x="53973" y="5998"/>
                </a:cubicBezTo>
                <a:cubicBezTo>
                  <a:pt x="53940" y="5980"/>
                  <a:pt x="53895" y="5969"/>
                  <a:pt x="53826" y="5976"/>
                </a:cubicBezTo>
                <a:cubicBezTo>
                  <a:pt x="53819" y="5993"/>
                  <a:pt x="53826" y="6020"/>
                  <a:pt x="53798" y="6020"/>
                </a:cubicBezTo>
                <a:close/>
                <a:moveTo>
                  <a:pt x="46440" y="5976"/>
                </a:moveTo>
                <a:cubicBezTo>
                  <a:pt x="46468" y="5973"/>
                  <a:pt x="46549" y="5966"/>
                  <a:pt x="46558" y="5933"/>
                </a:cubicBezTo>
                <a:cubicBezTo>
                  <a:pt x="46497" y="5946"/>
                  <a:pt x="46365" y="5906"/>
                  <a:pt x="46353" y="5954"/>
                </a:cubicBezTo>
                <a:cubicBezTo>
                  <a:pt x="46408" y="6000"/>
                  <a:pt x="46370" y="5985"/>
                  <a:pt x="46440" y="5976"/>
                </a:cubicBezTo>
                <a:close/>
                <a:moveTo>
                  <a:pt x="46001" y="6130"/>
                </a:moveTo>
                <a:cubicBezTo>
                  <a:pt x="46044" y="6127"/>
                  <a:pt x="46109" y="6138"/>
                  <a:pt x="46118" y="6108"/>
                </a:cubicBezTo>
                <a:cubicBezTo>
                  <a:pt x="46025" y="6089"/>
                  <a:pt x="46129" y="6023"/>
                  <a:pt x="46118" y="5998"/>
                </a:cubicBezTo>
                <a:cubicBezTo>
                  <a:pt x="46117" y="5996"/>
                  <a:pt x="46064" y="5979"/>
                  <a:pt x="46059" y="5976"/>
                </a:cubicBezTo>
                <a:cubicBezTo>
                  <a:pt x="46040" y="5963"/>
                  <a:pt x="46037" y="5934"/>
                  <a:pt x="46001" y="5933"/>
                </a:cubicBezTo>
                <a:cubicBezTo>
                  <a:pt x="45998" y="6042"/>
                  <a:pt x="46029" y="6040"/>
                  <a:pt x="46001" y="6130"/>
                </a:cubicBezTo>
                <a:close/>
                <a:moveTo>
                  <a:pt x="37003" y="6020"/>
                </a:moveTo>
                <a:cubicBezTo>
                  <a:pt x="37024" y="6005"/>
                  <a:pt x="37076" y="5913"/>
                  <a:pt x="36974" y="5933"/>
                </a:cubicBezTo>
                <a:cubicBezTo>
                  <a:pt x="36979" y="5966"/>
                  <a:pt x="36962" y="6014"/>
                  <a:pt x="37003" y="6020"/>
                </a:cubicBezTo>
                <a:close/>
                <a:moveTo>
                  <a:pt x="39025" y="5998"/>
                </a:moveTo>
                <a:cubicBezTo>
                  <a:pt x="39033" y="5948"/>
                  <a:pt x="39018" y="5916"/>
                  <a:pt x="38966" y="5910"/>
                </a:cubicBezTo>
                <a:cubicBezTo>
                  <a:pt x="38952" y="5966"/>
                  <a:pt x="38917" y="5996"/>
                  <a:pt x="39025" y="5998"/>
                </a:cubicBezTo>
                <a:close/>
                <a:moveTo>
                  <a:pt x="47964" y="5624"/>
                </a:moveTo>
                <a:cubicBezTo>
                  <a:pt x="47984" y="5624"/>
                  <a:pt x="48004" y="5624"/>
                  <a:pt x="48023" y="5624"/>
                </a:cubicBezTo>
                <a:cubicBezTo>
                  <a:pt x="48023" y="5609"/>
                  <a:pt x="48023" y="5595"/>
                  <a:pt x="48023" y="5580"/>
                </a:cubicBezTo>
                <a:cubicBezTo>
                  <a:pt x="48004" y="5580"/>
                  <a:pt x="47984" y="5580"/>
                  <a:pt x="47964" y="5580"/>
                </a:cubicBezTo>
                <a:cubicBezTo>
                  <a:pt x="47964" y="5595"/>
                  <a:pt x="47964" y="5609"/>
                  <a:pt x="47964" y="5624"/>
                </a:cubicBezTo>
                <a:close/>
                <a:moveTo>
                  <a:pt x="56230" y="5602"/>
                </a:moveTo>
                <a:cubicBezTo>
                  <a:pt x="56237" y="5572"/>
                  <a:pt x="56212" y="5516"/>
                  <a:pt x="56200" y="5558"/>
                </a:cubicBezTo>
                <a:cubicBezTo>
                  <a:pt x="56192" y="5588"/>
                  <a:pt x="56219" y="5643"/>
                  <a:pt x="56230" y="5602"/>
                </a:cubicBezTo>
                <a:close/>
                <a:moveTo>
                  <a:pt x="43627" y="5426"/>
                </a:moveTo>
                <a:cubicBezTo>
                  <a:pt x="43625" y="5396"/>
                  <a:pt x="43640" y="5378"/>
                  <a:pt x="43656" y="5360"/>
                </a:cubicBezTo>
                <a:cubicBezTo>
                  <a:pt x="43627" y="5360"/>
                  <a:pt x="43597" y="5360"/>
                  <a:pt x="43568" y="5360"/>
                </a:cubicBezTo>
                <a:cubicBezTo>
                  <a:pt x="43567" y="5398"/>
                  <a:pt x="43591" y="5416"/>
                  <a:pt x="43627" y="5426"/>
                </a:cubicBezTo>
                <a:close/>
                <a:moveTo>
                  <a:pt x="48580" y="5360"/>
                </a:moveTo>
                <a:cubicBezTo>
                  <a:pt x="48599" y="5360"/>
                  <a:pt x="48619" y="5360"/>
                  <a:pt x="48638" y="5360"/>
                </a:cubicBezTo>
                <a:cubicBezTo>
                  <a:pt x="48638" y="5345"/>
                  <a:pt x="48638" y="5330"/>
                  <a:pt x="48638" y="5316"/>
                </a:cubicBezTo>
                <a:cubicBezTo>
                  <a:pt x="48619" y="5316"/>
                  <a:pt x="48599" y="5316"/>
                  <a:pt x="48580" y="5316"/>
                </a:cubicBezTo>
                <a:cubicBezTo>
                  <a:pt x="48580" y="5330"/>
                  <a:pt x="48580" y="5345"/>
                  <a:pt x="48580" y="5360"/>
                </a:cubicBezTo>
                <a:close/>
                <a:moveTo>
                  <a:pt x="56054" y="5360"/>
                </a:moveTo>
                <a:cubicBezTo>
                  <a:pt x="56074" y="5360"/>
                  <a:pt x="56093" y="5360"/>
                  <a:pt x="56113" y="5360"/>
                </a:cubicBezTo>
                <a:cubicBezTo>
                  <a:pt x="56113" y="5330"/>
                  <a:pt x="56113" y="5302"/>
                  <a:pt x="56113" y="5272"/>
                </a:cubicBezTo>
                <a:cubicBezTo>
                  <a:pt x="56093" y="5272"/>
                  <a:pt x="56074" y="5272"/>
                  <a:pt x="56054" y="5272"/>
                </a:cubicBezTo>
                <a:cubicBezTo>
                  <a:pt x="56054" y="5302"/>
                  <a:pt x="56054" y="5330"/>
                  <a:pt x="56054" y="5360"/>
                </a:cubicBezTo>
                <a:close/>
                <a:moveTo>
                  <a:pt x="53270" y="5228"/>
                </a:moveTo>
                <a:cubicBezTo>
                  <a:pt x="53227" y="5240"/>
                  <a:pt x="53117" y="5203"/>
                  <a:pt x="53123" y="5250"/>
                </a:cubicBezTo>
                <a:cubicBezTo>
                  <a:pt x="53167" y="5285"/>
                  <a:pt x="53275" y="5327"/>
                  <a:pt x="53270" y="5228"/>
                </a:cubicBezTo>
                <a:close/>
                <a:moveTo>
                  <a:pt x="53005" y="5250"/>
                </a:moveTo>
                <a:cubicBezTo>
                  <a:pt x="53106" y="5317"/>
                  <a:pt x="53095" y="5168"/>
                  <a:pt x="53005" y="5250"/>
                </a:cubicBezTo>
                <a:close/>
                <a:moveTo>
                  <a:pt x="53562" y="5206"/>
                </a:moveTo>
                <a:cubicBezTo>
                  <a:pt x="53461" y="5188"/>
                  <a:pt x="53438" y="5247"/>
                  <a:pt x="53387" y="5206"/>
                </a:cubicBezTo>
                <a:cubicBezTo>
                  <a:pt x="53345" y="5275"/>
                  <a:pt x="53604" y="5275"/>
                  <a:pt x="53562" y="5206"/>
                </a:cubicBezTo>
                <a:close/>
                <a:moveTo>
                  <a:pt x="46411" y="5250"/>
                </a:moveTo>
                <a:cubicBezTo>
                  <a:pt x="46431" y="5250"/>
                  <a:pt x="46450" y="5250"/>
                  <a:pt x="46470" y="5250"/>
                </a:cubicBezTo>
                <a:cubicBezTo>
                  <a:pt x="46470" y="5236"/>
                  <a:pt x="46470" y="5221"/>
                  <a:pt x="46470" y="5206"/>
                </a:cubicBezTo>
                <a:cubicBezTo>
                  <a:pt x="46450" y="5206"/>
                  <a:pt x="46431" y="5206"/>
                  <a:pt x="46411" y="5206"/>
                </a:cubicBezTo>
                <a:cubicBezTo>
                  <a:pt x="46411" y="5221"/>
                  <a:pt x="46411" y="5236"/>
                  <a:pt x="46411" y="5250"/>
                </a:cubicBezTo>
                <a:close/>
                <a:moveTo>
                  <a:pt x="46910" y="5228"/>
                </a:moveTo>
                <a:cubicBezTo>
                  <a:pt x="46959" y="5229"/>
                  <a:pt x="46985" y="5211"/>
                  <a:pt x="46997" y="5183"/>
                </a:cubicBezTo>
                <a:cubicBezTo>
                  <a:pt x="46952" y="5186"/>
                  <a:pt x="46896" y="5180"/>
                  <a:pt x="46910" y="5228"/>
                </a:cubicBezTo>
                <a:close/>
                <a:moveTo>
                  <a:pt x="46235" y="5250"/>
                </a:moveTo>
                <a:cubicBezTo>
                  <a:pt x="46223" y="5197"/>
                  <a:pt x="46369" y="5262"/>
                  <a:pt x="46323" y="5183"/>
                </a:cubicBezTo>
                <a:cubicBezTo>
                  <a:pt x="46249" y="5161"/>
                  <a:pt x="46156" y="5230"/>
                  <a:pt x="46235" y="5250"/>
                </a:cubicBezTo>
                <a:close/>
                <a:moveTo>
                  <a:pt x="54148" y="5294"/>
                </a:moveTo>
                <a:cubicBezTo>
                  <a:pt x="54155" y="5277"/>
                  <a:pt x="54173" y="5269"/>
                  <a:pt x="54208" y="5272"/>
                </a:cubicBezTo>
                <a:cubicBezTo>
                  <a:pt x="54212" y="5246"/>
                  <a:pt x="54202" y="5209"/>
                  <a:pt x="54236" y="5206"/>
                </a:cubicBezTo>
                <a:cubicBezTo>
                  <a:pt x="54280" y="5236"/>
                  <a:pt x="54469" y="5251"/>
                  <a:pt x="54472" y="5183"/>
                </a:cubicBezTo>
                <a:cubicBezTo>
                  <a:pt x="54395" y="5204"/>
                  <a:pt x="54343" y="5164"/>
                  <a:pt x="54295" y="5162"/>
                </a:cubicBezTo>
                <a:cubicBezTo>
                  <a:pt x="54295" y="5162"/>
                  <a:pt x="54296" y="5183"/>
                  <a:pt x="54295" y="5183"/>
                </a:cubicBezTo>
                <a:cubicBezTo>
                  <a:pt x="54257" y="5220"/>
                  <a:pt x="54151" y="5156"/>
                  <a:pt x="54148" y="5162"/>
                </a:cubicBezTo>
                <a:cubicBezTo>
                  <a:pt x="54109" y="5176"/>
                  <a:pt x="54145" y="5246"/>
                  <a:pt x="54091" y="5250"/>
                </a:cubicBezTo>
                <a:cubicBezTo>
                  <a:pt x="54091" y="5228"/>
                  <a:pt x="54091" y="5206"/>
                  <a:pt x="54091" y="5183"/>
                </a:cubicBezTo>
                <a:cubicBezTo>
                  <a:pt x="53962" y="5183"/>
                  <a:pt x="53826" y="5176"/>
                  <a:pt x="53768" y="5228"/>
                </a:cubicBezTo>
                <a:cubicBezTo>
                  <a:pt x="53910" y="5254"/>
                  <a:pt x="54030" y="5221"/>
                  <a:pt x="54148" y="5294"/>
                </a:cubicBezTo>
                <a:close/>
                <a:moveTo>
                  <a:pt x="55058" y="4699"/>
                </a:moveTo>
                <a:cubicBezTo>
                  <a:pt x="55003" y="4704"/>
                  <a:pt x="54993" y="4674"/>
                  <a:pt x="54941" y="4678"/>
                </a:cubicBezTo>
                <a:cubicBezTo>
                  <a:pt x="54927" y="4760"/>
                  <a:pt x="55029" y="4746"/>
                  <a:pt x="55058" y="4699"/>
                </a:cubicBezTo>
                <a:close/>
                <a:moveTo>
                  <a:pt x="49313" y="4744"/>
                </a:moveTo>
                <a:cubicBezTo>
                  <a:pt x="49314" y="4730"/>
                  <a:pt x="49317" y="4717"/>
                  <a:pt x="49342" y="4722"/>
                </a:cubicBezTo>
                <a:cubicBezTo>
                  <a:pt x="49338" y="4695"/>
                  <a:pt x="49333" y="4669"/>
                  <a:pt x="49283" y="4678"/>
                </a:cubicBezTo>
                <a:cubicBezTo>
                  <a:pt x="49288" y="4704"/>
                  <a:pt x="49278" y="4740"/>
                  <a:pt x="49313" y="4744"/>
                </a:cubicBezTo>
                <a:close/>
                <a:moveTo>
                  <a:pt x="55643" y="4722"/>
                </a:moveTo>
                <a:cubicBezTo>
                  <a:pt x="55711" y="4728"/>
                  <a:pt x="55754" y="4716"/>
                  <a:pt x="55761" y="4678"/>
                </a:cubicBezTo>
                <a:cubicBezTo>
                  <a:pt x="55743" y="4677"/>
                  <a:pt x="55727" y="4674"/>
                  <a:pt x="55731" y="4656"/>
                </a:cubicBezTo>
                <a:cubicBezTo>
                  <a:pt x="55712" y="4656"/>
                  <a:pt x="55693" y="4656"/>
                  <a:pt x="55673" y="4656"/>
                </a:cubicBezTo>
                <a:cubicBezTo>
                  <a:pt x="55675" y="4686"/>
                  <a:pt x="55659" y="4704"/>
                  <a:pt x="55643" y="4722"/>
                </a:cubicBezTo>
                <a:close/>
                <a:moveTo>
                  <a:pt x="54648" y="4656"/>
                </a:moveTo>
                <a:cubicBezTo>
                  <a:pt x="54638" y="4638"/>
                  <a:pt x="54570" y="4629"/>
                  <a:pt x="54559" y="4656"/>
                </a:cubicBezTo>
                <a:cubicBezTo>
                  <a:pt x="54540" y="4707"/>
                  <a:pt x="54674" y="4704"/>
                  <a:pt x="54648" y="4656"/>
                </a:cubicBezTo>
                <a:close/>
                <a:moveTo>
                  <a:pt x="52302" y="4656"/>
                </a:moveTo>
                <a:cubicBezTo>
                  <a:pt x="52302" y="4678"/>
                  <a:pt x="52302" y="4699"/>
                  <a:pt x="52302" y="4722"/>
                </a:cubicBezTo>
                <a:cubicBezTo>
                  <a:pt x="52393" y="4725"/>
                  <a:pt x="52435" y="4644"/>
                  <a:pt x="52507" y="4699"/>
                </a:cubicBezTo>
                <a:cubicBezTo>
                  <a:pt x="52507" y="4685"/>
                  <a:pt x="52507" y="4670"/>
                  <a:pt x="52507" y="4656"/>
                </a:cubicBezTo>
                <a:cubicBezTo>
                  <a:pt x="52526" y="4654"/>
                  <a:pt x="52543" y="4653"/>
                  <a:pt x="52537" y="4633"/>
                </a:cubicBezTo>
                <a:cubicBezTo>
                  <a:pt x="52498" y="4633"/>
                  <a:pt x="52459" y="4633"/>
                  <a:pt x="52420" y="4633"/>
                </a:cubicBezTo>
                <a:cubicBezTo>
                  <a:pt x="52429" y="4723"/>
                  <a:pt x="52379" y="4630"/>
                  <a:pt x="52302" y="4656"/>
                </a:cubicBezTo>
                <a:close/>
                <a:moveTo>
                  <a:pt x="52126" y="4678"/>
                </a:moveTo>
                <a:cubicBezTo>
                  <a:pt x="52164" y="4707"/>
                  <a:pt x="52270" y="4711"/>
                  <a:pt x="52273" y="4656"/>
                </a:cubicBezTo>
                <a:cubicBezTo>
                  <a:pt x="52235" y="4626"/>
                  <a:pt x="52130" y="4621"/>
                  <a:pt x="52126" y="4678"/>
                </a:cubicBezTo>
                <a:close/>
                <a:moveTo>
                  <a:pt x="51921" y="4699"/>
                </a:moveTo>
                <a:cubicBezTo>
                  <a:pt x="51992" y="4634"/>
                  <a:pt x="51882" y="4605"/>
                  <a:pt x="51834" y="4656"/>
                </a:cubicBezTo>
                <a:cubicBezTo>
                  <a:pt x="51891" y="4649"/>
                  <a:pt x="51892" y="4686"/>
                  <a:pt x="51921" y="4699"/>
                </a:cubicBezTo>
                <a:close/>
                <a:moveTo>
                  <a:pt x="51452" y="4722"/>
                </a:moveTo>
                <a:cubicBezTo>
                  <a:pt x="51459" y="4684"/>
                  <a:pt x="51397" y="4591"/>
                  <a:pt x="51364" y="4656"/>
                </a:cubicBezTo>
                <a:cubicBezTo>
                  <a:pt x="51414" y="4662"/>
                  <a:pt x="51326" y="4732"/>
                  <a:pt x="51452" y="4722"/>
                </a:cubicBezTo>
                <a:close/>
                <a:moveTo>
                  <a:pt x="50603" y="4699"/>
                </a:moveTo>
                <a:cubicBezTo>
                  <a:pt x="50638" y="4634"/>
                  <a:pt x="50479" y="4605"/>
                  <a:pt x="50455" y="4656"/>
                </a:cubicBezTo>
                <a:cubicBezTo>
                  <a:pt x="50546" y="4639"/>
                  <a:pt x="50492" y="4732"/>
                  <a:pt x="50603" y="4699"/>
                </a:cubicBezTo>
                <a:close/>
                <a:moveTo>
                  <a:pt x="50398" y="4633"/>
                </a:moveTo>
                <a:cubicBezTo>
                  <a:pt x="50353" y="4638"/>
                  <a:pt x="50289" y="4626"/>
                  <a:pt x="50280" y="4656"/>
                </a:cubicBezTo>
                <a:cubicBezTo>
                  <a:pt x="50319" y="4684"/>
                  <a:pt x="50389" y="4684"/>
                  <a:pt x="50398" y="4633"/>
                </a:cubicBezTo>
                <a:close/>
                <a:moveTo>
                  <a:pt x="50104" y="4633"/>
                </a:moveTo>
                <a:cubicBezTo>
                  <a:pt x="50091" y="4635"/>
                  <a:pt x="50061" y="4693"/>
                  <a:pt x="50046" y="4699"/>
                </a:cubicBezTo>
                <a:cubicBezTo>
                  <a:pt x="50138" y="4708"/>
                  <a:pt x="50138" y="4630"/>
                  <a:pt x="50104" y="4633"/>
                </a:cubicBezTo>
                <a:close/>
                <a:moveTo>
                  <a:pt x="37120" y="4633"/>
                </a:moveTo>
                <a:cubicBezTo>
                  <a:pt x="37090" y="4633"/>
                  <a:pt x="37061" y="4633"/>
                  <a:pt x="37032" y="4633"/>
                </a:cubicBezTo>
                <a:cubicBezTo>
                  <a:pt x="37009" y="4639"/>
                  <a:pt x="36974" y="4634"/>
                  <a:pt x="36974" y="4656"/>
                </a:cubicBezTo>
                <a:cubicBezTo>
                  <a:pt x="37016" y="4644"/>
                  <a:pt x="37125" y="4681"/>
                  <a:pt x="37120" y="4633"/>
                </a:cubicBezTo>
                <a:close/>
                <a:moveTo>
                  <a:pt x="55936" y="4656"/>
                </a:moveTo>
                <a:cubicBezTo>
                  <a:pt x="55957" y="4656"/>
                  <a:pt x="55977" y="4656"/>
                  <a:pt x="55995" y="4656"/>
                </a:cubicBezTo>
                <a:cubicBezTo>
                  <a:pt x="55995" y="4641"/>
                  <a:pt x="55995" y="4626"/>
                  <a:pt x="55995" y="4612"/>
                </a:cubicBezTo>
                <a:cubicBezTo>
                  <a:pt x="55977" y="4612"/>
                  <a:pt x="55957" y="4612"/>
                  <a:pt x="55936" y="4612"/>
                </a:cubicBezTo>
                <a:cubicBezTo>
                  <a:pt x="55936" y="4626"/>
                  <a:pt x="55936" y="4641"/>
                  <a:pt x="55936" y="4656"/>
                </a:cubicBezTo>
                <a:close/>
                <a:moveTo>
                  <a:pt x="54383" y="4722"/>
                </a:moveTo>
                <a:cubicBezTo>
                  <a:pt x="54456" y="4725"/>
                  <a:pt x="54475" y="4687"/>
                  <a:pt x="54501" y="4656"/>
                </a:cubicBezTo>
                <a:cubicBezTo>
                  <a:pt x="54406" y="4683"/>
                  <a:pt x="54478" y="4584"/>
                  <a:pt x="54383" y="4612"/>
                </a:cubicBezTo>
                <a:cubicBezTo>
                  <a:pt x="54383" y="4649"/>
                  <a:pt x="54383" y="4685"/>
                  <a:pt x="54383" y="4722"/>
                </a:cubicBezTo>
                <a:close/>
                <a:moveTo>
                  <a:pt x="53387" y="4633"/>
                </a:moveTo>
                <a:cubicBezTo>
                  <a:pt x="53387" y="4649"/>
                  <a:pt x="53387" y="4663"/>
                  <a:pt x="53387" y="4678"/>
                </a:cubicBezTo>
                <a:cubicBezTo>
                  <a:pt x="53458" y="4711"/>
                  <a:pt x="53473" y="4603"/>
                  <a:pt x="53416" y="4612"/>
                </a:cubicBezTo>
                <a:cubicBezTo>
                  <a:pt x="53414" y="4624"/>
                  <a:pt x="53411" y="4638"/>
                  <a:pt x="53387" y="4633"/>
                </a:cubicBezTo>
                <a:close/>
                <a:moveTo>
                  <a:pt x="53094" y="4699"/>
                </a:moveTo>
                <a:cubicBezTo>
                  <a:pt x="53098" y="4674"/>
                  <a:pt x="53140" y="4675"/>
                  <a:pt x="53182" y="4678"/>
                </a:cubicBezTo>
                <a:cubicBezTo>
                  <a:pt x="53191" y="4620"/>
                  <a:pt x="53120" y="4620"/>
                  <a:pt x="53065" y="4612"/>
                </a:cubicBezTo>
                <a:cubicBezTo>
                  <a:pt x="53070" y="4644"/>
                  <a:pt x="53053" y="4693"/>
                  <a:pt x="53094" y="4699"/>
                </a:cubicBezTo>
                <a:close/>
                <a:moveTo>
                  <a:pt x="52772" y="4699"/>
                </a:moveTo>
                <a:cubicBezTo>
                  <a:pt x="52854" y="4681"/>
                  <a:pt x="52848" y="4731"/>
                  <a:pt x="52917" y="4722"/>
                </a:cubicBezTo>
                <a:cubicBezTo>
                  <a:pt x="52880" y="4680"/>
                  <a:pt x="52948" y="4575"/>
                  <a:pt x="52860" y="4633"/>
                </a:cubicBezTo>
                <a:cubicBezTo>
                  <a:pt x="52878" y="4635"/>
                  <a:pt x="52894" y="4636"/>
                  <a:pt x="52888" y="4656"/>
                </a:cubicBezTo>
                <a:cubicBezTo>
                  <a:pt x="52869" y="4686"/>
                  <a:pt x="52776" y="4659"/>
                  <a:pt x="52772" y="4699"/>
                </a:cubicBezTo>
                <a:close/>
                <a:moveTo>
                  <a:pt x="51335" y="4678"/>
                </a:moveTo>
                <a:cubicBezTo>
                  <a:pt x="51337" y="4639"/>
                  <a:pt x="51312" y="4621"/>
                  <a:pt x="51277" y="4612"/>
                </a:cubicBezTo>
                <a:cubicBezTo>
                  <a:pt x="51275" y="4650"/>
                  <a:pt x="51299" y="4668"/>
                  <a:pt x="51335" y="4678"/>
                </a:cubicBezTo>
                <a:close/>
                <a:moveTo>
                  <a:pt x="51130" y="4699"/>
                </a:moveTo>
                <a:cubicBezTo>
                  <a:pt x="51228" y="4714"/>
                  <a:pt x="51237" y="4662"/>
                  <a:pt x="51247" y="4612"/>
                </a:cubicBezTo>
                <a:cubicBezTo>
                  <a:pt x="51155" y="4602"/>
                  <a:pt x="51116" y="4630"/>
                  <a:pt x="51130" y="4699"/>
                </a:cubicBezTo>
                <a:close/>
                <a:moveTo>
                  <a:pt x="50895" y="4633"/>
                </a:moveTo>
                <a:cubicBezTo>
                  <a:pt x="50901" y="4683"/>
                  <a:pt x="50980" y="4788"/>
                  <a:pt x="51041" y="4722"/>
                </a:cubicBezTo>
                <a:cubicBezTo>
                  <a:pt x="50979" y="4725"/>
                  <a:pt x="51029" y="4644"/>
                  <a:pt x="51013" y="4612"/>
                </a:cubicBezTo>
                <a:cubicBezTo>
                  <a:pt x="50962" y="4609"/>
                  <a:pt x="50922" y="4617"/>
                  <a:pt x="50895" y="4633"/>
                </a:cubicBezTo>
                <a:close/>
                <a:moveTo>
                  <a:pt x="43978" y="4633"/>
                </a:moveTo>
                <a:cubicBezTo>
                  <a:pt x="43839" y="4572"/>
                  <a:pt x="43907" y="4705"/>
                  <a:pt x="43978" y="4633"/>
                </a:cubicBezTo>
                <a:close/>
                <a:moveTo>
                  <a:pt x="38262" y="4656"/>
                </a:moveTo>
                <a:cubicBezTo>
                  <a:pt x="38300" y="4684"/>
                  <a:pt x="38457" y="4623"/>
                  <a:pt x="38351" y="4612"/>
                </a:cubicBezTo>
                <a:lnTo>
                  <a:pt x="38351" y="4633"/>
                </a:lnTo>
                <a:cubicBezTo>
                  <a:pt x="38336" y="4635"/>
                  <a:pt x="38242" y="4639"/>
                  <a:pt x="38262" y="4656"/>
                </a:cubicBezTo>
                <a:close/>
                <a:moveTo>
                  <a:pt x="37941" y="4656"/>
                </a:moveTo>
                <a:cubicBezTo>
                  <a:pt x="37984" y="4690"/>
                  <a:pt x="38060" y="4672"/>
                  <a:pt x="38087" y="4633"/>
                </a:cubicBezTo>
                <a:cubicBezTo>
                  <a:pt x="38019" y="4627"/>
                  <a:pt x="37961" y="4587"/>
                  <a:pt x="37941" y="4656"/>
                </a:cubicBezTo>
                <a:close/>
                <a:moveTo>
                  <a:pt x="37677" y="4612"/>
                </a:moveTo>
                <a:cubicBezTo>
                  <a:pt x="37676" y="4612"/>
                  <a:pt x="37678" y="4632"/>
                  <a:pt x="37677" y="4633"/>
                </a:cubicBezTo>
                <a:cubicBezTo>
                  <a:pt x="37633" y="4674"/>
                  <a:pt x="37397" y="4575"/>
                  <a:pt x="37442" y="4678"/>
                </a:cubicBezTo>
                <a:cubicBezTo>
                  <a:pt x="37555" y="4696"/>
                  <a:pt x="37662" y="4660"/>
                  <a:pt x="37706" y="4656"/>
                </a:cubicBezTo>
                <a:cubicBezTo>
                  <a:pt x="37708" y="4656"/>
                  <a:pt x="37732" y="4680"/>
                  <a:pt x="37765" y="4678"/>
                </a:cubicBezTo>
                <a:cubicBezTo>
                  <a:pt x="37798" y="4675"/>
                  <a:pt x="37810" y="4651"/>
                  <a:pt x="37823" y="4633"/>
                </a:cubicBezTo>
                <a:cubicBezTo>
                  <a:pt x="37772" y="4657"/>
                  <a:pt x="37738" y="4612"/>
                  <a:pt x="37677" y="4612"/>
                </a:cubicBezTo>
                <a:close/>
                <a:moveTo>
                  <a:pt x="36475" y="4633"/>
                </a:moveTo>
                <a:cubicBezTo>
                  <a:pt x="36438" y="4632"/>
                  <a:pt x="36435" y="4605"/>
                  <a:pt x="36388" y="4612"/>
                </a:cubicBezTo>
                <a:cubicBezTo>
                  <a:pt x="36341" y="4666"/>
                  <a:pt x="36487" y="4677"/>
                  <a:pt x="36475" y="4633"/>
                </a:cubicBezTo>
                <a:close/>
                <a:moveTo>
                  <a:pt x="33749" y="4656"/>
                </a:moveTo>
                <a:cubicBezTo>
                  <a:pt x="33779" y="4656"/>
                  <a:pt x="33808" y="4656"/>
                  <a:pt x="33837" y="4656"/>
                </a:cubicBezTo>
                <a:cubicBezTo>
                  <a:pt x="33841" y="4616"/>
                  <a:pt x="33808" y="4604"/>
                  <a:pt x="33749" y="4612"/>
                </a:cubicBezTo>
                <a:cubicBezTo>
                  <a:pt x="33749" y="4626"/>
                  <a:pt x="33749" y="4641"/>
                  <a:pt x="33749" y="4656"/>
                </a:cubicBezTo>
                <a:close/>
                <a:moveTo>
                  <a:pt x="33192" y="4656"/>
                </a:moveTo>
                <a:cubicBezTo>
                  <a:pt x="33262" y="4642"/>
                  <a:pt x="33405" y="4683"/>
                  <a:pt x="33427" y="4633"/>
                </a:cubicBezTo>
                <a:cubicBezTo>
                  <a:pt x="33372" y="4596"/>
                  <a:pt x="33217" y="4605"/>
                  <a:pt x="33192" y="4656"/>
                </a:cubicBezTo>
                <a:close/>
                <a:moveTo>
                  <a:pt x="55526" y="4633"/>
                </a:moveTo>
                <a:cubicBezTo>
                  <a:pt x="55563" y="4635"/>
                  <a:pt x="55568" y="4662"/>
                  <a:pt x="55614" y="4656"/>
                </a:cubicBezTo>
                <a:cubicBezTo>
                  <a:pt x="55616" y="4617"/>
                  <a:pt x="55592" y="4599"/>
                  <a:pt x="55556" y="4590"/>
                </a:cubicBezTo>
                <a:cubicBezTo>
                  <a:pt x="55556" y="4612"/>
                  <a:pt x="55532" y="4615"/>
                  <a:pt x="55526" y="4633"/>
                </a:cubicBezTo>
                <a:close/>
                <a:moveTo>
                  <a:pt x="54852" y="4633"/>
                </a:moveTo>
                <a:cubicBezTo>
                  <a:pt x="54896" y="4668"/>
                  <a:pt x="54982" y="4658"/>
                  <a:pt x="54969" y="4590"/>
                </a:cubicBezTo>
                <a:cubicBezTo>
                  <a:pt x="54915" y="4593"/>
                  <a:pt x="54871" y="4604"/>
                  <a:pt x="54852" y="4633"/>
                </a:cubicBezTo>
                <a:close/>
                <a:moveTo>
                  <a:pt x="54208" y="4590"/>
                </a:moveTo>
                <a:cubicBezTo>
                  <a:pt x="54183" y="4597"/>
                  <a:pt x="54185" y="4653"/>
                  <a:pt x="54148" y="4656"/>
                </a:cubicBezTo>
                <a:cubicBezTo>
                  <a:pt x="54151" y="4617"/>
                  <a:pt x="54127" y="4599"/>
                  <a:pt x="54091" y="4590"/>
                </a:cubicBezTo>
                <a:cubicBezTo>
                  <a:pt x="54088" y="4627"/>
                  <a:pt x="54097" y="4658"/>
                  <a:pt x="54120" y="4678"/>
                </a:cubicBezTo>
                <a:cubicBezTo>
                  <a:pt x="54221" y="4641"/>
                  <a:pt x="54274" y="4696"/>
                  <a:pt x="54355" y="4633"/>
                </a:cubicBezTo>
                <a:cubicBezTo>
                  <a:pt x="54298" y="4615"/>
                  <a:pt x="54275" y="4567"/>
                  <a:pt x="54208" y="4590"/>
                </a:cubicBezTo>
                <a:close/>
                <a:moveTo>
                  <a:pt x="53768" y="4699"/>
                </a:moveTo>
                <a:cubicBezTo>
                  <a:pt x="53844" y="4675"/>
                  <a:pt x="53907" y="4767"/>
                  <a:pt x="53944" y="4699"/>
                </a:cubicBezTo>
                <a:cubicBezTo>
                  <a:pt x="53865" y="4668"/>
                  <a:pt x="54074" y="4667"/>
                  <a:pt x="54061" y="4612"/>
                </a:cubicBezTo>
                <a:cubicBezTo>
                  <a:pt x="54007" y="4591"/>
                  <a:pt x="53930" y="4614"/>
                  <a:pt x="53826" y="4612"/>
                </a:cubicBezTo>
                <a:cubicBezTo>
                  <a:pt x="53792" y="4611"/>
                  <a:pt x="53781" y="4594"/>
                  <a:pt x="53738" y="4590"/>
                </a:cubicBezTo>
                <a:cubicBezTo>
                  <a:pt x="53660" y="4581"/>
                  <a:pt x="53618" y="4587"/>
                  <a:pt x="53562" y="4612"/>
                </a:cubicBezTo>
                <a:cubicBezTo>
                  <a:pt x="53550" y="4557"/>
                  <a:pt x="53449" y="4611"/>
                  <a:pt x="53474" y="4656"/>
                </a:cubicBezTo>
                <a:cubicBezTo>
                  <a:pt x="53520" y="4698"/>
                  <a:pt x="53586" y="4645"/>
                  <a:pt x="53650" y="4633"/>
                </a:cubicBezTo>
                <a:cubicBezTo>
                  <a:pt x="53712" y="4623"/>
                  <a:pt x="53757" y="4643"/>
                  <a:pt x="53798" y="4612"/>
                </a:cubicBezTo>
                <a:cubicBezTo>
                  <a:pt x="53856" y="4656"/>
                  <a:pt x="53784" y="4654"/>
                  <a:pt x="53768" y="4699"/>
                </a:cubicBezTo>
                <a:close/>
                <a:moveTo>
                  <a:pt x="48522" y="4633"/>
                </a:moveTo>
                <a:cubicBezTo>
                  <a:pt x="48524" y="4668"/>
                  <a:pt x="48518" y="4710"/>
                  <a:pt x="48580" y="4699"/>
                </a:cubicBezTo>
                <a:cubicBezTo>
                  <a:pt x="48580" y="4663"/>
                  <a:pt x="48580" y="4626"/>
                  <a:pt x="48580" y="4590"/>
                </a:cubicBezTo>
                <a:cubicBezTo>
                  <a:pt x="48541" y="4590"/>
                  <a:pt x="48502" y="4590"/>
                  <a:pt x="48462" y="4590"/>
                </a:cubicBezTo>
                <a:cubicBezTo>
                  <a:pt x="48466" y="4617"/>
                  <a:pt x="48471" y="4642"/>
                  <a:pt x="48522" y="4633"/>
                </a:cubicBezTo>
                <a:close/>
                <a:moveTo>
                  <a:pt x="42484" y="4612"/>
                </a:moveTo>
                <a:cubicBezTo>
                  <a:pt x="42404" y="4596"/>
                  <a:pt x="42423" y="4600"/>
                  <a:pt x="42366" y="4590"/>
                </a:cubicBezTo>
                <a:cubicBezTo>
                  <a:pt x="42347" y="4585"/>
                  <a:pt x="42306" y="4597"/>
                  <a:pt x="42308" y="4612"/>
                </a:cubicBezTo>
                <a:cubicBezTo>
                  <a:pt x="42374" y="4638"/>
                  <a:pt x="42437" y="4675"/>
                  <a:pt x="42484" y="4612"/>
                </a:cubicBezTo>
                <a:close/>
                <a:moveTo>
                  <a:pt x="41077" y="4633"/>
                </a:moveTo>
                <a:cubicBezTo>
                  <a:pt x="41076" y="4611"/>
                  <a:pt x="41026" y="4607"/>
                  <a:pt x="41018" y="4633"/>
                </a:cubicBezTo>
                <a:cubicBezTo>
                  <a:pt x="41134" y="4692"/>
                  <a:pt x="41306" y="4588"/>
                  <a:pt x="41399" y="4678"/>
                </a:cubicBezTo>
                <a:cubicBezTo>
                  <a:pt x="41433" y="4630"/>
                  <a:pt x="41495" y="4663"/>
                  <a:pt x="41546" y="4656"/>
                </a:cubicBezTo>
                <a:cubicBezTo>
                  <a:pt x="41602" y="4647"/>
                  <a:pt x="41638" y="4620"/>
                  <a:pt x="41693" y="4612"/>
                </a:cubicBezTo>
                <a:cubicBezTo>
                  <a:pt x="41690" y="4612"/>
                  <a:pt x="41722" y="4636"/>
                  <a:pt x="41750" y="4633"/>
                </a:cubicBezTo>
                <a:cubicBezTo>
                  <a:pt x="41784" y="4631"/>
                  <a:pt x="41796" y="4608"/>
                  <a:pt x="41809" y="4590"/>
                </a:cubicBezTo>
                <a:cubicBezTo>
                  <a:pt x="41536" y="4616"/>
                  <a:pt x="41340" y="4584"/>
                  <a:pt x="41077" y="4633"/>
                </a:cubicBezTo>
                <a:close/>
                <a:moveTo>
                  <a:pt x="40168" y="4612"/>
                </a:moveTo>
                <a:cubicBezTo>
                  <a:pt x="40148" y="4612"/>
                  <a:pt x="40170" y="4582"/>
                  <a:pt x="40139" y="4612"/>
                </a:cubicBezTo>
                <a:cubicBezTo>
                  <a:pt x="40113" y="4635"/>
                  <a:pt x="39882" y="4611"/>
                  <a:pt x="39845" y="4612"/>
                </a:cubicBezTo>
                <a:cubicBezTo>
                  <a:pt x="39781" y="4612"/>
                  <a:pt x="39697" y="4590"/>
                  <a:pt x="39641" y="4633"/>
                </a:cubicBezTo>
                <a:cubicBezTo>
                  <a:pt x="39866" y="4686"/>
                  <a:pt x="40163" y="4649"/>
                  <a:pt x="40314" y="4633"/>
                </a:cubicBezTo>
                <a:cubicBezTo>
                  <a:pt x="40311" y="4633"/>
                  <a:pt x="40321" y="4656"/>
                  <a:pt x="40344" y="4656"/>
                </a:cubicBezTo>
                <a:cubicBezTo>
                  <a:pt x="40345" y="4656"/>
                  <a:pt x="40342" y="4635"/>
                  <a:pt x="40344" y="4633"/>
                </a:cubicBezTo>
                <a:cubicBezTo>
                  <a:pt x="40348" y="4630"/>
                  <a:pt x="40395" y="4633"/>
                  <a:pt x="40402" y="4633"/>
                </a:cubicBezTo>
                <a:cubicBezTo>
                  <a:pt x="40471" y="4636"/>
                  <a:pt x="40517" y="4657"/>
                  <a:pt x="40578" y="4656"/>
                </a:cubicBezTo>
                <a:cubicBezTo>
                  <a:pt x="40623" y="4655"/>
                  <a:pt x="40677" y="4638"/>
                  <a:pt x="40725" y="4633"/>
                </a:cubicBezTo>
                <a:cubicBezTo>
                  <a:pt x="40759" y="4630"/>
                  <a:pt x="40847" y="4683"/>
                  <a:pt x="40843" y="4612"/>
                </a:cubicBezTo>
                <a:cubicBezTo>
                  <a:pt x="40593" y="4611"/>
                  <a:pt x="40383" y="4612"/>
                  <a:pt x="40168" y="4612"/>
                </a:cubicBezTo>
                <a:close/>
                <a:moveTo>
                  <a:pt x="34687" y="4656"/>
                </a:moveTo>
                <a:cubicBezTo>
                  <a:pt x="34707" y="4570"/>
                  <a:pt x="34621" y="4614"/>
                  <a:pt x="34570" y="4612"/>
                </a:cubicBezTo>
                <a:cubicBezTo>
                  <a:pt x="34575" y="4612"/>
                  <a:pt x="34555" y="4592"/>
                  <a:pt x="34540" y="4590"/>
                </a:cubicBezTo>
                <a:cubicBezTo>
                  <a:pt x="34520" y="4585"/>
                  <a:pt x="34480" y="4597"/>
                  <a:pt x="34482" y="4612"/>
                </a:cubicBezTo>
                <a:cubicBezTo>
                  <a:pt x="34545" y="4671"/>
                  <a:pt x="34570" y="4675"/>
                  <a:pt x="34687" y="4656"/>
                </a:cubicBezTo>
                <a:close/>
                <a:moveTo>
                  <a:pt x="54677" y="4656"/>
                </a:moveTo>
                <a:cubicBezTo>
                  <a:pt x="54695" y="4656"/>
                  <a:pt x="54716" y="4656"/>
                  <a:pt x="54735" y="4656"/>
                </a:cubicBezTo>
                <a:cubicBezTo>
                  <a:pt x="54735" y="4633"/>
                  <a:pt x="54759" y="4629"/>
                  <a:pt x="54765" y="4612"/>
                </a:cubicBezTo>
                <a:cubicBezTo>
                  <a:pt x="54734" y="4584"/>
                  <a:pt x="54556" y="4543"/>
                  <a:pt x="54648" y="4612"/>
                </a:cubicBezTo>
                <a:cubicBezTo>
                  <a:pt x="54650" y="4598"/>
                  <a:pt x="54652" y="4585"/>
                  <a:pt x="54677" y="4590"/>
                </a:cubicBezTo>
                <a:cubicBezTo>
                  <a:pt x="54677" y="4612"/>
                  <a:pt x="54677" y="4633"/>
                  <a:pt x="54677" y="4656"/>
                </a:cubicBezTo>
                <a:close/>
                <a:moveTo>
                  <a:pt x="48140" y="4612"/>
                </a:moveTo>
                <a:cubicBezTo>
                  <a:pt x="48238" y="4617"/>
                  <a:pt x="48325" y="4659"/>
                  <a:pt x="48375" y="4590"/>
                </a:cubicBezTo>
                <a:cubicBezTo>
                  <a:pt x="48315" y="4549"/>
                  <a:pt x="48171" y="4587"/>
                  <a:pt x="48140" y="4612"/>
                </a:cubicBezTo>
                <a:close/>
                <a:moveTo>
                  <a:pt x="49723" y="4633"/>
                </a:moveTo>
                <a:cubicBezTo>
                  <a:pt x="49618" y="4582"/>
                  <a:pt x="49581" y="4611"/>
                  <a:pt x="49430" y="4612"/>
                </a:cubicBezTo>
                <a:cubicBezTo>
                  <a:pt x="49412" y="4682"/>
                  <a:pt x="49535" y="4642"/>
                  <a:pt x="49460" y="4699"/>
                </a:cubicBezTo>
                <a:cubicBezTo>
                  <a:pt x="49519" y="4713"/>
                  <a:pt x="49515" y="4662"/>
                  <a:pt x="49547" y="4656"/>
                </a:cubicBezTo>
                <a:cubicBezTo>
                  <a:pt x="49571" y="4651"/>
                  <a:pt x="49610" y="4654"/>
                  <a:pt x="49635" y="4656"/>
                </a:cubicBezTo>
                <a:cubicBezTo>
                  <a:pt x="49652" y="4656"/>
                  <a:pt x="49669" y="4678"/>
                  <a:pt x="49664" y="4678"/>
                </a:cubicBezTo>
                <a:cubicBezTo>
                  <a:pt x="49701" y="4678"/>
                  <a:pt x="49735" y="4654"/>
                  <a:pt x="49752" y="4656"/>
                </a:cubicBezTo>
                <a:cubicBezTo>
                  <a:pt x="49758" y="4656"/>
                  <a:pt x="49800" y="4697"/>
                  <a:pt x="49812" y="4699"/>
                </a:cubicBezTo>
                <a:cubicBezTo>
                  <a:pt x="49850" y="4708"/>
                  <a:pt x="49923" y="4698"/>
                  <a:pt x="49928" y="4678"/>
                </a:cubicBezTo>
                <a:cubicBezTo>
                  <a:pt x="49830" y="4684"/>
                  <a:pt x="49848" y="4490"/>
                  <a:pt x="49752" y="4567"/>
                </a:cubicBezTo>
                <a:cubicBezTo>
                  <a:pt x="49825" y="4570"/>
                  <a:pt x="49758" y="4641"/>
                  <a:pt x="49723" y="4633"/>
                </a:cubicBezTo>
                <a:close/>
                <a:moveTo>
                  <a:pt x="49225" y="4546"/>
                </a:moveTo>
                <a:cubicBezTo>
                  <a:pt x="49218" y="4614"/>
                  <a:pt x="48984" y="4511"/>
                  <a:pt x="49019" y="4612"/>
                </a:cubicBezTo>
                <a:cubicBezTo>
                  <a:pt x="49019" y="4626"/>
                  <a:pt x="49019" y="4641"/>
                  <a:pt x="49019" y="4656"/>
                </a:cubicBezTo>
                <a:cubicBezTo>
                  <a:pt x="49117" y="4656"/>
                  <a:pt x="49215" y="4656"/>
                  <a:pt x="49313" y="4656"/>
                </a:cubicBezTo>
                <a:cubicBezTo>
                  <a:pt x="49327" y="4587"/>
                  <a:pt x="49276" y="4566"/>
                  <a:pt x="49225" y="4546"/>
                </a:cubicBezTo>
                <a:close/>
                <a:moveTo>
                  <a:pt x="48668" y="4678"/>
                </a:moveTo>
                <a:cubicBezTo>
                  <a:pt x="48671" y="4620"/>
                  <a:pt x="48793" y="4654"/>
                  <a:pt x="48755" y="4567"/>
                </a:cubicBezTo>
                <a:cubicBezTo>
                  <a:pt x="48698" y="4562"/>
                  <a:pt x="48698" y="4597"/>
                  <a:pt x="48668" y="4612"/>
                </a:cubicBezTo>
                <a:cubicBezTo>
                  <a:pt x="48694" y="4566"/>
                  <a:pt x="48592" y="4513"/>
                  <a:pt x="48580" y="4567"/>
                </a:cubicBezTo>
                <a:cubicBezTo>
                  <a:pt x="48646" y="4577"/>
                  <a:pt x="48576" y="4689"/>
                  <a:pt x="48668" y="4678"/>
                </a:cubicBezTo>
                <a:close/>
                <a:moveTo>
                  <a:pt x="47056" y="4567"/>
                </a:moveTo>
                <a:cubicBezTo>
                  <a:pt x="46874" y="4570"/>
                  <a:pt x="47156" y="4593"/>
                  <a:pt x="47085" y="4633"/>
                </a:cubicBezTo>
                <a:cubicBezTo>
                  <a:pt x="47063" y="4647"/>
                  <a:pt x="47034" y="4594"/>
                  <a:pt x="46997" y="4612"/>
                </a:cubicBezTo>
                <a:cubicBezTo>
                  <a:pt x="46960" y="4698"/>
                  <a:pt x="47077" y="4669"/>
                  <a:pt x="47115" y="4699"/>
                </a:cubicBezTo>
                <a:cubicBezTo>
                  <a:pt x="47129" y="4674"/>
                  <a:pt x="47146" y="4650"/>
                  <a:pt x="47173" y="4633"/>
                </a:cubicBezTo>
                <a:cubicBezTo>
                  <a:pt x="47191" y="4639"/>
                  <a:pt x="47286" y="4689"/>
                  <a:pt x="47290" y="4633"/>
                </a:cubicBezTo>
                <a:cubicBezTo>
                  <a:pt x="47203" y="4619"/>
                  <a:pt x="47318" y="4587"/>
                  <a:pt x="47290" y="4546"/>
                </a:cubicBezTo>
                <a:cubicBezTo>
                  <a:pt x="47189" y="4536"/>
                  <a:pt x="47126" y="4554"/>
                  <a:pt x="47056" y="4567"/>
                </a:cubicBezTo>
                <a:close/>
                <a:moveTo>
                  <a:pt x="43568" y="4590"/>
                </a:moveTo>
                <a:cubicBezTo>
                  <a:pt x="43597" y="4590"/>
                  <a:pt x="43627" y="4590"/>
                  <a:pt x="43656" y="4590"/>
                </a:cubicBezTo>
                <a:cubicBezTo>
                  <a:pt x="43660" y="4550"/>
                  <a:pt x="43627" y="4538"/>
                  <a:pt x="43568" y="4546"/>
                </a:cubicBezTo>
                <a:cubicBezTo>
                  <a:pt x="43568" y="4560"/>
                  <a:pt x="43568" y="4575"/>
                  <a:pt x="43568" y="4590"/>
                </a:cubicBezTo>
                <a:close/>
                <a:moveTo>
                  <a:pt x="43451" y="4567"/>
                </a:moveTo>
                <a:cubicBezTo>
                  <a:pt x="43550" y="4635"/>
                  <a:pt x="43540" y="4486"/>
                  <a:pt x="43451" y="4567"/>
                </a:cubicBezTo>
                <a:close/>
                <a:moveTo>
                  <a:pt x="42542" y="4633"/>
                </a:moveTo>
                <a:cubicBezTo>
                  <a:pt x="42614" y="4636"/>
                  <a:pt x="42684" y="4636"/>
                  <a:pt x="42718" y="4612"/>
                </a:cubicBezTo>
                <a:cubicBezTo>
                  <a:pt x="42751" y="4566"/>
                  <a:pt x="42672" y="4507"/>
                  <a:pt x="42659" y="4567"/>
                </a:cubicBezTo>
                <a:cubicBezTo>
                  <a:pt x="42771" y="4646"/>
                  <a:pt x="42536" y="4542"/>
                  <a:pt x="42542" y="4633"/>
                </a:cubicBezTo>
                <a:close/>
                <a:moveTo>
                  <a:pt x="33896" y="4656"/>
                </a:moveTo>
                <a:cubicBezTo>
                  <a:pt x="33985" y="4642"/>
                  <a:pt x="34148" y="4684"/>
                  <a:pt x="34189" y="4633"/>
                </a:cubicBezTo>
                <a:cubicBezTo>
                  <a:pt x="34119" y="4620"/>
                  <a:pt x="34055" y="4602"/>
                  <a:pt x="33954" y="4612"/>
                </a:cubicBezTo>
                <a:cubicBezTo>
                  <a:pt x="34015" y="4568"/>
                  <a:pt x="33934" y="4553"/>
                  <a:pt x="33867" y="4546"/>
                </a:cubicBezTo>
                <a:cubicBezTo>
                  <a:pt x="33854" y="4599"/>
                  <a:pt x="33920" y="4593"/>
                  <a:pt x="33896" y="4656"/>
                </a:cubicBezTo>
                <a:close/>
                <a:moveTo>
                  <a:pt x="47319" y="4590"/>
                </a:moveTo>
                <a:cubicBezTo>
                  <a:pt x="47320" y="4633"/>
                  <a:pt x="47406" y="4574"/>
                  <a:pt x="47438" y="4590"/>
                </a:cubicBezTo>
                <a:cubicBezTo>
                  <a:pt x="47442" y="4592"/>
                  <a:pt x="47431" y="4633"/>
                  <a:pt x="47438" y="4633"/>
                </a:cubicBezTo>
                <a:cubicBezTo>
                  <a:pt x="47458" y="4636"/>
                  <a:pt x="47504" y="4637"/>
                  <a:pt x="47525" y="4633"/>
                </a:cubicBezTo>
                <a:cubicBezTo>
                  <a:pt x="47608" y="4620"/>
                  <a:pt x="47612" y="4614"/>
                  <a:pt x="47671" y="4656"/>
                </a:cubicBezTo>
                <a:cubicBezTo>
                  <a:pt x="47683" y="4627"/>
                  <a:pt x="47709" y="4611"/>
                  <a:pt x="47760" y="4612"/>
                </a:cubicBezTo>
                <a:cubicBezTo>
                  <a:pt x="47760" y="4633"/>
                  <a:pt x="47760" y="4656"/>
                  <a:pt x="47760" y="4678"/>
                </a:cubicBezTo>
                <a:cubicBezTo>
                  <a:pt x="47887" y="4674"/>
                  <a:pt x="47813" y="4639"/>
                  <a:pt x="47818" y="4567"/>
                </a:cubicBezTo>
                <a:cubicBezTo>
                  <a:pt x="47700" y="4593"/>
                  <a:pt x="47721" y="4562"/>
                  <a:pt x="47642" y="4567"/>
                </a:cubicBezTo>
                <a:cubicBezTo>
                  <a:pt x="47617" y="4570"/>
                  <a:pt x="47603" y="4591"/>
                  <a:pt x="47584" y="4590"/>
                </a:cubicBezTo>
                <a:cubicBezTo>
                  <a:pt x="47587" y="4590"/>
                  <a:pt x="47569" y="4570"/>
                  <a:pt x="47555" y="4567"/>
                </a:cubicBezTo>
                <a:cubicBezTo>
                  <a:pt x="47538" y="4565"/>
                  <a:pt x="47511" y="4573"/>
                  <a:pt x="47496" y="4567"/>
                </a:cubicBezTo>
                <a:cubicBezTo>
                  <a:pt x="47479" y="4562"/>
                  <a:pt x="47497" y="4500"/>
                  <a:pt x="47438" y="4524"/>
                </a:cubicBezTo>
                <a:cubicBezTo>
                  <a:pt x="47429" y="4569"/>
                  <a:pt x="47307" y="4528"/>
                  <a:pt x="47319" y="4590"/>
                </a:cubicBezTo>
                <a:close/>
                <a:moveTo>
                  <a:pt x="43978" y="4567"/>
                </a:moveTo>
                <a:cubicBezTo>
                  <a:pt x="43893" y="4543"/>
                  <a:pt x="43771" y="4548"/>
                  <a:pt x="43685" y="4524"/>
                </a:cubicBezTo>
                <a:cubicBezTo>
                  <a:pt x="43658" y="4623"/>
                  <a:pt x="43947" y="4600"/>
                  <a:pt x="43978" y="4567"/>
                </a:cubicBezTo>
                <a:close/>
                <a:moveTo>
                  <a:pt x="43011" y="4524"/>
                </a:moveTo>
                <a:cubicBezTo>
                  <a:pt x="42982" y="4524"/>
                  <a:pt x="42953" y="4524"/>
                  <a:pt x="42923" y="4524"/>
                </a:cubicBezTo>
                <a:cubicBezTo>
                  <a:pt x="42888" y="4527"/>
                  <a:pt x="42840" y="4520"/>
                  <a:pt x="42835" y="4546"/>
                </a:cubicBezTo>
                <a:cubicBezTo>
                  <a:pt x="42887" y="4533"/>
                  <a:pt x="43007" y="4572"/>
                  <a:pt x="43011" y="4524"/>
                </a:cubicBezTo>
                <a:close/>
                <a:moveTo>
                  <a:pt x="37090" y="4524"/>
                </a:moveTo>
                <a:cubicBezTo>
                  <a:pt x="37011" y="4537"/>
                  <a:pt x="36858" y="4495"/>
                  <a:pt x="36827" y="4546"/>
                </a:cubicBezTo>
                <a:cubicBezTo>
                  <a:pt x="36893" y="4560"/>
                  <a:pt x="37073" y="4602"/>
                  <a:pt x="37090" y="4524"/>
                </a:cubicBezTo>
                <a:close/>
                <a:moveTo>
                  <a:pt x="36124" y="4567"/>
                </a:moveTo>
                <a:cubicBezTo>
                  <a:pt x="36153" y="4567"/>
                  <a:pt x="36183" y="4567"/>
                  <a:pt x="36212" y="4567"/>
                </a:cubicBezTo>
                <a:cubicBezTo>
                  <a:pt x="36216" y="4528"/>
                  <a:pt x="36183" y="4517"/>
                  <a:pt x="36124" y="4524"/>
                </a:cubicBezTo>
                <a:cubicBezTo>
                  <a:pt x="36124" y="4538"/>
                  <a:pt x="36124" y="4553"/>
                  <a:pt x="36124" y="4567"/>
                </a:cubicBezTo>
                <a:close/>
                <a:moveTo>
                  <a:pt x="33602" y="4567"/>
                </a:moveTo>
                <a:cubicBezTo>
                  <a:pt x="33653" y="4569"/>
                  <a:pt x="33678" y="4551"/>
                  <a:pt x="33691" y="4524"/>
                </a:cubicBezTo>
                <a:cubicBezTo>
                  <a:pt x="33640" y="4523"/>
                  <a:pt x="33616" y="4540"/>
                  <a:pt x="33602" y="4567"/>
                </a:cubicBezTo>
                <a:close/>
                <a:moveTo>
                  <a:pt x="31873" y="4590"/>
                </a:moveTo>
                <a:cubicBezTo>
                  <a:pt x="31839" y="4593"/>
                  <a:pt x="31790" y="4585"/>
                  <a:pt x="31786" y="4612"/>
                </a:cubicBezTo>
                <a:cubicBezTo>
                  <a:pt x="31887" y="4662"/>
                  <a:pt x="31978" y="4567"/>
                  <a:pt x="31873" y="4524"/>
                </a:cubicBezTo>
                <a:cubicBezTo>
                  <a:pt x="31873" y="4546"/>
                  <a:pt x="31873" y="4567"/>
                  <a:pt x="31873" y="4590"/>
                </a:cubicBezTo>
                <a:close/>
                <a:moveTo>
                  <a:pt x="41575" y="4524"/>
                </a:moveTo>
                <a:cubicBezTo>
                  <a:pt x="41545" y="4597"/>
                  <a:pt x="41666" y="4558"/>
                  <a:pt x="41722" y="4567"/>
                </a:cubicBezTo>
                <a:cubicBezTo>
                  <a:pt x="41725" y="4479"/>
                  <a:pt x="41646" y="4509"/>
                  <a:pt x="41575" y="4524"/>
                </a:cubicBezTo>
                <a:close/>
                <a:moveTo>
                  <a:pt x="41018" y="4546"/>
                </a:moveTo>
                <a:cubicBezTo>
                  <a:pt x="41062" y="4542"/>
                  <a:pt x="41126" y="4553"/>
                  <a:pt x="41136" y="4524"/>
                </a:cubicBezTo>
                <a:cubicBezTo>
                  <a:pt x="41096" y="4495"/>
                  <a:pt x="41026" y="4494"/>
                  <a:pt x="41018" y="4546"/>
                </a:cubicBezTo>
                <a:close/>
                <a:moveTo>
                  <a:pt x="40578" y="4546"/>
                </a:moveTo>
                <a:cubicBezTo>
                  <a:pt x="40629" y="4547"/>
                  <a:pt x="40654" y="4528"/>
                  <a:pt x="40667" y="4501"/>
                </a:cubicBezTo>
                <a:cubicBezTo>
                  <a:pt x="40620" y="4503"/>
                  <a:pt x="40565" y="4498"/>
                  <a:pt x="40578" y="4546"/>
                </a:cubicBezTo>
                <a:close/>
                <a:moveTo>
                  <a:pt x="39698" y="4546"/>
                </a:moveTo>
                <a:cubicBezTo>
                  <a:pt x="39749" y="4547"/>
                  <a:pt x="39775" y="4528"/>
                  <a:pt x="39787" y="4501"/>
                </a:cubicBezTo>
                <a:cubicBezTo>
                  <a:pt x="39742" y="4503"/>
                  <a:pt x="39686" y="4498"/>
                  <a:pt x="39698" y="4546"/>
                </a:cubicBezTo>
                <a:close/>
                <a:moveTo>
                  <a:pt x="39171" y="4546"/>
                </a:moveTo>
                <a:cubicBezTo>
                  <a:pt x="39218" y="4485"/>
                  <a:pt x="39045" y="4485"/>
                  <a:pt x="39055" y="4524"/>
                </a:cubicBezTo>
                <a:cubicBezTo>
                  <a:pt x="39110" y="4519"/>
                  <a:pt x="39119" y="4548"/>
                  <a:pt x="39171" y="4546"/>
                </a:cubicBezTo>
                <a:close/>
                <a:moveTo>
                  <a:pt x="37706" y="4546"/>
                </a:moveTo>
                <a:cubicBezTo>
                  <a:pt x="37666" y="4549"/>
                  <a:pt x="37641" y="4533"/>
                  <a:pt x="37618" y="4524"/>
                </a:cubicBezTo>
                <a:cubicBezTo>
                  <a:pt x="37588" y="4597"/>
                  <a:pt x="37709" y="4558"/>
                  <a:pt x="37765" y="4567"/>
                </a:cubicBezTo>
                <a:cubicBezTo>
                  <a:pt x="37719" y="4490"/>
                  <a:pt x="37864" y="4554"/>
                  <a:pt x="37853" y="4501"/>
                </a:cubicBezTo>
                <a:cubicBezTo>
                  <a:pt x="37738" y="4473"/>
                  <a:pt x="37745" y="4542"/>
                  <a:pt x="37706" y="4546"/>
                </a:cubicBezTo>
                <a:close/>
                <a:moveTo>
                  <a:pt x="36475" y="4524"/>
                </a:moveTo>
                <a:cubicBezTo>
                  <a:pt x="36474" y="4552"/>
                  <a:pt x="36438" y="4554"/>
                  <a:pt x="36446" y="4590"/>
                </a:cubicBezTo>
                <a:cubicBezTo>
                  <a:pt x="36534" y="4612"/>
                  <a:pt x="36497" y="4540"/>
                  <a:pt x="36504" y="4501"/>
                </a:cubicBezTo>
                <a:cubicBezTo>
                  <a:pt x="36460" y="4505"/>
                  <a:pt x="36396" y="4494"/>
                  <a:pt x="36388" y="4524"/>
                </a:cubicBezTo>
                <a:cubicBezTo>
                  <a:pt x="36416" y="4524"/>
                  <a:pt x="36446" y="4524"/>
                  <a:pt x="36475" y="4524"/>
                </a:cubicBezTo>
                <a:close/>
                <a:moveTo>
                  <a:pt x="35449" y="4501"/>
                </a:moveTo>
                <a:cubicBezTo>
                  <a:pt x="35420" y="4501"/>
                  <a:pt x="35390" y="4501"/>
                  <a:pt x="35361" y="4501"/>
                </a:cubicBezTo>
                <a:cubicBezTo>
                  <a:pt x="35318" y="4566"/>
                  <a:pt x="35493" y="4566"/>
                  <a:pt x="35449" y="4501"/>
                </a:cubicBezTo>
                <a:close/>
                <a:moveTo>
                  <a:pt x="35420" y="4590"/>
                </a:moveTo>
                <a:cubicBezTo>
                  <a:pt x="35462" y="4594"/>
                  <a:pt x="35469" y="4626"/>
                  <a:pt x="35508" y="4633"/>
                </a:cubicBezTo>
                <a:cubicBezTo>
                  <a:pt x="35532" y="4608"/>
                  <a:pt x="35547" y="4575"/>
                  <a:pt x="35537" y="4524"/>
                </a:cubicBezTo>
                <a:cubicBezTo>
                  <a:pt x="35464" y="4520"/>
                  <a:pt x="35445" y="4557"/>
                  <a:pt x="35420" y="4590"/>
                </a:cubicBezTo>
                <a:close/>
                <a:moveTo>
                  <a:pt x="35156" y="4656"/>
                </a:moveTo>
                <a:cubicBezTo>
                  <a:pt x="35229" y="4627"/>
                  <a:pt x="35248" y="4666"/>
                  <a:pt x="35273" y="4633"/>
                </a:cubicBezTo>
                <a:cubicBezTo>
                  <a:pt x="35250" y="4629"/>
                  <a:pt x="35239" y="4615"/>
                  <a:pt x="35244" y="4590"/>
                </a:cubicBezTo>
                <a:cubicBezTo>
                  <a:pt x="35261" y="4590"/>
                  <a:pt x="35277" y="4572"/>
                  <a:pt x="35244" y="4567"/>
                </a:cubicBezTo>
                <a:cubicBezTo>
                  <a:pt x="35232" y="4623"/>
                  <a:pt x="35160" y="4547"/>
                  <a:pt x="35185" y="4501"/>
                </a:cubicBezTo>
                <a:cubicBezTo>
                  <a:pt x="35166" y="4501"/>
                  <a:pt x="35147" y="4501"/>
                  <a:pt x="35127" y="4501"/>
                </a:cubicBezTo>
                <a:cubicBezTo>
                  <a:pt x="35127" y="4524"/>
                  <a:pt x="35103" y="4528"/>
                  <a:pt x="35097" y="4546"/>
                </a:cubicBezTo>
                <a:cubicBezTo>
                  <a:pt x="35225" y="4549"/>
                  <a:pt x="35151" y="4584"/>
                  <a:pt x="35156" y="4656"/>
                </a:cubicBezTo>
                <a:close/>
                <a:moveTo>
                  <a:pt x="33222" y="4567"/>
                </a:moveTo>
                <a:cubicBezTo>
                  <a:pt x="33223" y="4530"/>
                  <a:pt x="33199" y="4511"/>
                  <a:pt x="33163" y="4501"/>
                </a:cubicBezTo>
                <a:cubicBezTo>
                  <a:pt x="33161" y="4539"/>
                  <a:pt x="33186" y="4558"/>
                  <a:pt x="33222" y="4567"/>
                </a:cubicBezTo>
                <a:close/>
                <a:moveTo>
                  <a:pt x="30906" y="4567"/>
                </a:moveTo>
                <a:cubicBezTo>
                  <a:pt x="30908" y="4530"/>
                  <a:pt x="30884" y="4511"/>
                  <a:pt x="30847" y="4501"/>
                </a:cubicBezTo>
                <a:cubicBezTo>
                  <a:pt x="30806" y="4534"/>
                  <a:pt x="30804" y="4587"/>
                  <a:pt x="30906" y="4567"/>
                </a:cubicBezTo>
                <a:close/>
                <a:moveTo>
                  <a:pt x="29646" y="4567"/>
                </a:moveTo>
                <a:cubicBezTo>
                  <a:pt x="29654" y="4537"/>
                  <a:pt x="29628" y="4482"/>
                  <a:pt x="29616" y="4524"/>
                </a:cubicBezTo>
                <a:cubicBezTo>
                  <a:pt x="29608" y="4554"/>
                  <a:pt x="29634" y="4609"/>
                  <a:pt x="29646" y="4567"/>
                </a:cubicBezTo>
                <a:close/>
                <a:moveTo>
                  <a:pt x="44740" y="4546"/>
                </a:moveTo>
                <a:cubicBezTo>
                  <a:pt x="44693" y="4539"/>
                  <a:pt x="44662" y="4575"/>
                  <a:pt x="44711" y="4590"/>
                </a:cubicBezTo>
                <a:cubicBezTo>
                  <a:pt x="44719" y="4537"/>
                  <a:pt x="44790" y="4615"/>
                  <a:pt x="44829" y="4612"/>
                </a:cubicBezTo>
                <a:cubicBezTo>
                  <a:pt x="44826" y="4537"/>
                  <a:pt x="44881" y="4518"/>
                  <a:pt x="44799" y="4479"/>
                </a:cubicBezTo>
                <a:cubicBezTo>
                  <a:pt x="44785" y="4506"/>
                  <a:pt x="44768" y="4530"/>
                  <a:pt x="44740" y="4546"/>
                </a:cubicBezTo>
                <a:close/>
                <a:moveTo>
                  <a:pt x="43245" y="4612"/>
                </a:moveTo>
                <a:cubicBezTo>
                  <a:pt x="43170" y="4628"/>
                  <a:pt x="43103" y="4593"/>
                  <a:pt x="43040" y="4590"/>
                </a:cubicBezTo>
                <a:cubicBezTo>
                  <a:pt x="42980" y="4587"/>
                  <a:pt x="42933" y="4616"/>
                  <a:pt x="42894" y="4590"/>
                </a:cubicBezTo>
                <a:cubicBezTo>
                  <a:pt x="42899" y="4653"/>
                  <a:pt x="43010" y="4649"/>
                  <a:pt x="43070" y="4656"/>
                </a:cubicBezTo>
                <a:cubicBezTo>
                  <a:pt x="43102" y="4659"/>
                  <a:pt x="43114" y="4633"/>
                  <a:pt x="43158" y="4633"/>
                </a:cubicBezTo>
                <a:cubicBezTo>
                  <a:pt x="43186" y="4633"/>
                  <a:pt x="43193" y="4651"/>
                  <a:pt x="43216" y="4656"/>
                </a:cubicBezTo>
                <a:cubicBezTo>
                  <a:pt x="43249" y="4663"/>
                  <a:pt x="43301" y="4649"/>
                  <a:pt x="43304" y="4678"/>
                </a:cubicBezTo>
                <a:cubicBezTo>
                  <a:pt x="43302" y="4705"/>
                  <a:pt x="43267" y="4708"/>
                  <a:pt x="43275" y="4744"/>
                </a:cubicBezTo>
                <a:cubicBezTo>
                  <a:pt x="43381" y="4765"/>
                  <a:pt x="43300" y="4645"/>
                  <a:pt x="43392" y="4656"/>
                </a:cubicBezTo>
                <a:cubicBezTo>
                  <a:pt x="43445" y="4644"/>
                  <a:pt x="43514" y="4644"/>
                  <a:pt x="43538" y="4612"/>
                </a:cubicBezTo>
                <a:cubicBezTo>
                  <a:pt x="43496" y="4600"/>
                  <a:pt x="43388" y="4638"/>
                  <a:pt x="43392" y="4590"/>
                </a:cubicBezTo>
                <a:cubicBezTo>
                  <a:pt x="43455" y="4557"/>
                  <a:pt x="43371" y="4536"/>
                  <a:pt x="43422" y="4479"/>
                </a:cubicBezTo>
                <a:cubicBezTo>
                  <a:pt x="43299" y="4461"/>
                  <a:pt x="43283" y="4523"/>
                  <a:pt x="43188" y="4524"/>
                </a:cubicBezTo>
                <a:cubicBezTo>
                  <a:pt x="43188" y="4511"/>
                  <a:pt x="43163" y="4498"/>
                  <a:pt x="43158" y="4524"/>
                </a:cubicBezTo>
                <a:cubicBezTo>
                  <a:pt x="43218" y="4530"/>
                  <a:pt x="43216" y="4582"/>
                  <a:pt x="43245" y="4612"/>
                </a:cubicBezTo>
                <a:close/>
                <a:moveTo>
                  <a:pt x="42542" y="4567"/>
                </a:moveTo>
                <a:cubicBezTo>
                  <a:pt x="42658" y="4582"/>
                  <a:pt x="42638" y="4475"/>
                  <a:pt x="42542" y="4479"/>
                </a:cubicBezTo>
                <a:cubicBezTo>
                  <a:pt x="42542" y="4509"/>
                  <a:pt x="42542" y="4538"/>
                  <a:pt x="42542" y="4567"/>
                </a:cubicBezTo>
                <a:close/>
                <a:moveTo>
                  <a:pt x="42425" y="4546"/>
                </a:moveTo>
                <a:cubicBezTo>
                  <a:pt x="42313" y="4578"/>
                  <a:pt x="42419" y="4448"/>
                  <a:pt x="42308" y="4479"/>
                </a:cubicBezTo>
                <a:cubicBezTo>
                  <a:pt x="42308" y="4501"/>
                  <a:pt x="42308" y="4524"/>
                  <a:pt x="42308" y="4546"/>
                </a:cubicBezTo>
                <a:cubicBezTo>
                  <a:pt x="42363" y="4524"/>
                  <a:pt x="42405" y="4611"/>
                  <a:pt x="42425" y="4546"/>
                </a:cubicBezTo>
                <a:close/>
                <a:moveTo>
                  <a:pt x="40344" y="4479"/>
                </a:moveTo>
                <a:cubicBezTo>
                  <a:pt x="40360" y="4511"/>
                  <a:pt x="40230" y="4533"/>
                  <a:pt x="40314" y="4546"/>
                </a:cubicBezTo>
                <a:cubicBezTo>
                  <a:pt x="40321" y="4521"/>
                  <a:pt x="40347" y="4511"/>
                  <a:pt x="40373" y="4501"/>
                </a:cubicBezTo>
                <a:cubicBezTo>
                  <a:pt x="40373" y="4524"/>
                  <a:pt x="40397" y="4528"/>
                  <a:pt x="40402" y="4546"/>
                </a:cubicBezTo>
                <a:cubicBezTo>
                  <a:pt x="40336" y="4539"/>
                  <a:pt x="40293" y="4551"/>
                  <a:pt x="40285" y="4590"/>
                </a:cubicBezTo>
                <a:cubicBezTo>
                  <a:pt x="40413" y="4612"/>
                  <a:pt x="40417" y="4540"/>
                  <a:pt x="40461" y="4501"/>
                </a:cubicBezTo>
                <a:cubicBezTo>
                  <a:pt x="40410" y="4503"/>
                  <a:pt x="40370" y="4497"/>
                  <a:pt x="40344" y="4479"/>
                </a:cubicBezTo>
                <a:close/>
                <a:moveTo>
                  <a:pt x="29001" y="4479"/>
                </a:moveTo>
                <a:cubicBezTo>
                  <a:pt x="28978" y="4612"/>
                  <a:pt x="29135" y="4494"/>
                  <a:pt x="29001" y="4479"/>
                </a:cubicBezTo>
                <a:close/>
                <a:moveTo>
                  <a:pt x="21088" y="4567"/>
                </a:moveTo>
                <a:cubicBezTo>
                  <a:pt x="21088" y="4524"/>
                  <a:pt x="21167" y="4539"/>
                  <a:pt x="21146" y="4479"/>
                </a:cubicBezTo>
                <a:cubicBezTo>
                  <a:pt x="21116" y="4479"/>
                  <a:pt x="21088" y="4479"/>
                  <a:pt x="21059" y="4479"/>
                </a:cubicBezTo>
                <a:cubicBezTo>
                  <a:pt x="21063" y="4512"/>
                  <a:pt x="21048" y="4561"/>
                  <a:pt x="21088" y="4567"/>
                </a:cubicBezTo>
                <a:close/>
                <a:moveTo>
                  <a:pt x="42923" y="4501"/>
                </a:moveTo>
                <a:cubicBezTo>
                  <a:pt x="42953" y="4501"/>
                  <a:pt x="42982" y="4501"/>
                  <a:pt x="43011" y="4501"/>
                </a:cubicBezTo>
                <a:cubicBezTo>
                  <a:pt x="43015" y="4463"/>
                  <a:pt x="42983" y="4450"/>
                  <a:pt x="42923" y="4457"/>
                </a:cubicBezTo>
                <a:cubicBezTo>
                  <a:pt x="42923" y="4473"/>
                  <a:pt x="42923" y="4486"/>
                  <a:pt x="42923" y="4501"/>
                </a:cubicBezTo>
                <a:close/>
                <a:moveTo>
                  <a:pt x="36680" y="4567"/>
                </a:moveTo>
                <a:cubicBezTo>
                  <a:pt x="36615" y="4550"/>
                  <a:pt x="36642" y="4464"/>
                  <a:pt x="36563" y="4457"/>
                </a:cubicBezTo>
                <a:cubicBezTo>
                  <a:pt x="36520" y="4529"/>
                  <a:pt x="36630" y="4523"/>
                  <a:pt x="36621" y="4567"/>
                </a:cubicBezTo>
                <a:cubicBezTo>
                  <a:pt x="36621" y="4572"/>
                  <a:pt x="36539" y="4563"/>
                  <a:pt x="36533" y="4567"/>
                </a:cubicBezTo>
                <a:cubicBezTo>
                  <a:pt x="36490" y="4599"/>
                  <a:pt x="36566" y="4651"/>
                  <a:pt x="36533" y="4699"/>
                </a:cubicBezTo>
                <a:cubicBezTo>
                  <a:pt x="36658" y="4657"/>
                  <a:pt x="36729" y="4711"/>
                  <a:pt x="36797" y="4678"/>
                </a:cubicBezTo>
                <a:cubicBezTo>
                  <a:pt x="36856" y="4649"/>
                  <a:pt x="36873" y="4657"/>
                  <a:pt x="36914" y="4678"/>
                </a:cubicBezTo>
                <a:cubicBezTo>
                  <a:pt x="36929" y="4645"/>
                  <a:pt x="36958" y="4622"/>
                  <a:pt x="36974" y="4590"/>
                </a:cubicBezTo>
                <a:cubicBezTo>
                  <a:pt x="36929" y="4593"/>
                  <a:pt x="36865" y="4582"/>
                  <a:pt x="36856" y="4612"/>
                </a:cubicBezTo>
                <a:cubicBezTo>
                  <a:pt x="36937" y="4649"/>
                  <a:pt x="36745" y="4630"/>
                  <a:pt x="36680" y="4633"/>
                </a:cubicBezTo>
                <a:cubicBezTo>
                  <a:pt x="36631" y="4636"/>
                  <a:pt x="36604" y="4657"/>
                  <a:pt x="36593" y="4633"/>
                </a:cubicBezTo>
                <a:cubicBezTo>
                  <a:pt x="36635" y="4621"/>
                  <a:pt x="36664" y="4599"/>
                  <a:pt x="36680" y="4567"/>
                </a:cubicBezTo>
                <a:close/>
                <a:moveTo>
                  <a:pt x="43685" y="4436"/>
                </a:moveTo>
                <a:cubicBezTo>
                  <a:pt x="43690" y="4388"/>
                  <a:pt x="43661" y="4365"/>
                  <a:pt x="43597" y="4370"/>
                </a:cubicBezTo>
                <a:cubicBezTo>
                  <a:pt x="43592" y="4418"/>
                  <a:pt x="43621" y="4440"/>
                  <a:pt x="43685" y="4436"/>
                </a:cubicBezTo>
                <a:close/>
                <a:moveTo>
                  <a:pt x="43245" y="4370"/>
                </a:moveTo>
                <a:cubicBezTo>
                  <a:pt x="43221" y="4351"/>
                  <a:pt x="43162" y="4386"/>
                  <a:pt x="43158" y="4391"/>
                </a:cubicBezTo>
                <a:cubicBezTo>
                  <a:pt x="43127" y="4434"/>
                  <a:pt x="43267" y="4386"/>
                  <a:pt x="43245" y="4370"/>
                </a:cubicBezTo>
                <a:close/>
                <a:moveTo>
                  <a:pt x="42601" y="4413"/>
                </a:moveTo>
                <a:cubicBezTo>
                  <a:pt x="42630" y="4413"/>
                  <a:pt x="42659" y="4413"/>
                  <a:pt x="42689" y="4413"/>
                </a:cubicBezTo>
                <a:cubicBezTo>
                  <a:pt x="42692" y="4374"/>
                  <a:pt x="42660" y="4362"/>
                  <a:pt x="42601" y="4370"/>
                </a:cubicBezTo>
                <a:cubicBezTo>
                  <a:pt x="42601" y="4385"/>
                  <a:pt x="42601" y="4398"/>
                  <a:pt x="42601" y="4413"/>
                </a:cubicBezTo>
                <a:close/>
                <a:moveTo>
                  <a:pt x="41077" y="4436"/>
                </a:moveTo>
                <a:cubicBezTo>
                  <a:pt x="41109" y="4467"/>
                  <a:pt x="41210" y="4355"/>
                  <a:pt x="41106" y="4370"/>
                </a:cubicBezTo>
                <a:cubicBezTo>
                  <a:pt x="41104" y="4370"/>
                  <a:pt x="41108" y="4390"/>
                  <a:pt x="41106" y="4391"/>
                </a:cubicBezTo>
                <a:cubicBezTo>
                  <a:pt x="41103" y="4394"/>
                  <a:pt x="41078" y="4437"/>
                  <a:pt x="41077" y="4436"/>
                </a:cubicBezTo>
                <a:close/>
                <a:moveTo>
                  <a:pt x="40784" y="4413"/>
                </a:moveTo>
                <a:cubicBezTo>
                  <a:pt x="40821" y="4485"/>
                  <a:pt x="40747" y="4520"/>
                  <a:pt x="40843" y="4524"/>
                </a:cubicBezTo>
                <a:cubicBezTo>
                  <a:pt x="40904" y="4475"/>
                  <a:pt x="40825" y="4486"/>
                  <a:pt x="40871" y="4457"/>
                </a:cubicBezTo>
                <a:cubicBezTo>
                  <a:pt x="40904" y="4437"/>
                  <a:pt x="40868" y="4325"/>
                  <a:pt x="40813" y="4370"/>
                </a:cubicBezTo>
                <a:cubicBezTo>
                  <a:pt x="40806" y="4386"/>
                  <a:pt x="40812" y="4413"/>
                  <a:pt x="40784" y="4413"/>
                </a:cubicBezTo>
                <a:close/>
                <a:moveTo>
                  <a:pt x="39142" y="4413"/>
                </a:moveTo>
                <a:cubicBezTo>
                  <a:pt x="39193" y="4415"/>
                  <a:pt x="39218" y="4397"/>
                  <a:pt x="39230" y="4370"/>
                </a:cubicBezTo>
                <a:cubicBezTo>
                  <a:pt x="39179" y="4368"/>
                  <a:pt x="39155" y="4386"/>
                  <a:pt x="39142" y="4413"/>
                </a:cubicBezTo>
                <a:close/>
                <a:moveTo>
                  <a:pt x="38615" y="4413"/>
                </a:moveTo>
                <a:cubicBezTo>
                  <a:pt x="38634" y="4413"/>
                  <a:pt x="38654" y="4413"/>
                  <a:pt x="38673" y="4413"/>
                </a:cubicBezTo>
                <a:cubicBezTo>
                  <a:pt x="38673" y="4398"/>
                  <a:pt x="38673" y="4385"/>
                  <a:pt x="38673" y="4370"/>
                </a:cubicBezTo>
                <a:cubicBezTo>
                  <a:pt x="38654" y="4370"/>
                  <a:pt x="38634" y="4370"/>
                  <a:pt x="38615" y="4370"/>
                </a:cubicBezTo>
                <a:cubicBezTo>
                  <a:pt x="38615" y="4385"/>
                  <a:pt x="38615" y="4398"/>
                  <a:pt x="38615" y="4413"/>
                </a:cubicBezTo>
                <a:close/>
                <a:moveTo>
                  <a:pt x="47496" y="4436"/>
                </a:moveTo>
                <a:cubicBezTo>
                  <a:pt x="47502" y="4404"/>
                  <a:pt x="47544" y="4398"/>
                  <a:pt x="47555" y="4370"/>
                </a:cubicBezTo>
                <a:cubicBezTo>
                  <a:pt x="47536" y="4368"/>
                  <a:pt x="47519" y="4367"/>
                  <a:pt x="47525" y="4347"/>
                </a:cubicBezTo>
                <a:cubicBezTo>
                  <a:pt x="47505" y="4347"/>
                  <a:pt x="47486" y="4347"/>
                  <a:pt x="47467" y="4347"/>
                </a:cubicBezTo>
                <a:cubicBezTo>
                  <a:pt x="47472" y="4380"/>
                  <a:pt x="47456" y="4429"/>
                  <a:pt x="47496" y="4436"/>
                </a:cubicBezTo>
                <a:close/>
                <a:moveTo>
                  <a:pt x="43304" y="4370"/>
                </a:moveTo>
                <a:cubicBezTo>
                  <a:pt x="43295" y="4428"/>
                  <a:pt x="43365" y="4427"/>
                  <a:pt x="43422" y="4436"/>
                </a:cubicBezTo>
                <a:cubicBezTo>
                  <a:pt x="43409" y="4394"/>
                  <a:pt x="43411" y="4341"/>
                  <a:pt x="43334" y="4347"/>
                </a:cubicBezTo>
                <a:cubicBezTo>
                  <a:pt x="43332" y="4361"/>
                  <a:pt x="43329" y="4374"/>
                  <a:pt x="43304" y="4370"/>
                </a:cubicBezTo>
                <a:close/>
                <a:moveTo>
                  <a:pt x="53005" y="4391"/>
                </a:moveTo>
                <a:cubicBezTo>
                  <a:pt x="53035" y="4391"/>
                  <a:pt x="53065" y="4391"/>
                  <a:pt x="53094" y="4391"/>
                </a:cubicBezTo>
                <a:cubicBezTo>
                  <a:pt x="53119" y="4346"/>
                  <a:pt x="52998" y="4308"/>
                  <a:pt x="53005" y="4347"/>
                </a:cubicBezTo>
                <a:cubicBezTo>
                  <a:pt x="53041" y="4352"/>
                  <a:pt x="53023" y="4372"/>
                  <a:pt x="53005" y="4391"/>
                </a:cubicBezTo>
                <a:close/>
                <a:moveTo>
                  <a:pt x="49137" y="4281"/>
                </a:moveTo>
                <a:cubicBezTo>
                  <a:pt x="49117" y="4281"/>
                  <a:pt x="49098" y="4281"/>
                  <a:pt x="49078" y="4281"/>
                </a:cubicBezTo>
                <a:cubicBezTo>
                  <a:pt x="48918" y="4275"/>
                  <a:pt x="49143" y="4343"/>
                  <a:pt x="49137" y="4281"/>
                </a:cubicBezTo>
                <a:close/>
                <a:moveTo>
                  <a:pt x="48903" y="4347"/>
                </a:moveTo>
                <a:cubicBezTo>
                  <a:pt x="48905" y="4334"/>
                  <a:pt x="48908" y="4322"/>
                  <a:pt x="48932" y="4326"/>
                </a:cubicBezTo>
                <a:cubicBezTo>
                  <a:pt x="48928" y="4298"/>
                  <a:pt x="48923" y="4274"/>
                  <a:pt x="48873" y="4281"/>
                </a:cubicBezTo>
                <a:cubicBezTo>
                  <a:pt x="48877" y="4307"/>
                  <a:pt x="48869" y="4344"/>
                  <a:pt x="48903" y="4347"/>
                </a:cubicBezTo>
                <a:close/>
                <a:moveTo>
                  <a:pt x="47438" y="4326"/>
                </a:moveTo>
                <a:cubicBezTo>
                  <a:pt x="47457" y="4326"/>
                  <a:pt x="47476" y="4326"/>
                  <a:pt x="47496" y="4326"/>
                </a:cubicBezTo>
                <a:cubicBezTo>
                  <a:pt x="47496" y="4311"/>
                  <a:pt x="47496" y="4296"/>
                  <a:pt x="47496" y="4281"/>
                </a:cubicBezTo>
                <a:cubicBezTo>
                  <a:pt x="47476" y="4281"/>
                  <a:pt x="47457" y="4281"/>
                  <a:pt x="47438" y="4281"/>
                </a:cubicBezTo>
                <a:cubicBezTo>
                  <a:pt x="47438" y="4296"/>
                  <a:pt x="47438" y="4311"/>
                  <a:pt x="47438" y="4326"/>
                </a:cubicBezTo>
                <a:close/>
                <a:moveTo>
                  <a:pt x="48522" y="4347"/>
                </a:moveTo>
                <a:cubicBezTo>
                  <a:pt x="48522" y="4318"/>
                  <a:pt x="48522" y="4289"/>
                  <a:pt x="48522" y="4259"/>
                </a:cubicBezTo>
                <a:cubicBezTo>
                  <a:pt x="48492" y="4259"/>
                  <a:pt x="48462" y="4259"/>
                  <a:pt x="48433" y="4259"/>
                </a:cubicBezTo>
                <a:cubicBezTo>
                  <a:pt x="48425" y="4317"/>
                  <a:pt x="48445" y="4355"/>
                  <a:pt x="48522" y="4347"/>
                </a:cubicBezTo>
                <a:close/>
                <a:moveTo>
                  <a:pt x="42542" y="4281"/>
                </a:moveTo>
                <a:cubicBezTo>
                  <a:pt x="42575" y="4247"/>
                  <a:pt x="42637" y="4236"/>
                  <a:pt x="42630" y="4172"/>
                </a:cubicBezTo>
                <a:cubicBezTo>
                  <a:pt x="42601" y="4172"/>
                  <a:pt x="42572" y="4172"/>
                  <a:pt x="42542" y="4172"/>
                </a:cubicBezTo>
                <a:cubicBezTo>
                  <a:pt x="42581" y="4226"/>
                  <a:pt x="42456" y="4262"/>
                  <a:pt x="42542" y="4281"/>
                </a:cubicBezTo>
                <a:close/>
                <a:moveTo>
                  <a:pt x="48668" y="3886"/>
                </a:moveTo>
                <a:cubicBezTo>
                  <a:pt x="48707" y="3914"/>
                  <a:pt x="48756" y="3899"/>
                  <a:pt x="48784" y="3863"/>
                </a:cubicBezTo>
                <a:cubicBezTo>
                  <a:pt x="48712" y="3860"/>
                  <a:pt x="48693" y="3821"/>
                  <a:pt x="48668" y="3886"/>
                </a:cubicBezTo>
                <a:close/>
                <a:moveTo>
                  <a:pt x="21175" y="3819"/>
                </a:moveTo>
                <a:cubicBezTo>
                  <a:pt x="21179" y="3793"/>
                  <a:pt x="21228" y="3769"/>
                  <a:pt x="21175" y="3753"/>
                </a:cubicBezTo>
                <a:cubicBezTo>
                  <a:pt x="21171" y="3779"/>
                  <a:pt x="21123" y="3803"/>
                  <a:pt x="21175" y="3819"/>
                </a:cubicBezTo>
                <a:close/>
                <a:moveTo>
                  <a:pt x="56669" y="3731"/>
                </a:moveTo>
                <a:cubicBezTo>
                  <a:pt x="56650" y="3731"/>
                  <a:pt x="56631" y="3731"/>
                  <a:pt x="56611" y="3731"/>
                </a:cubicBezTo>
                <a:cubicBezTo>
                  <a:pt x="56451" y="3725"/>
                  <a:pt x="56675" y="3793"/>
                  <a:pt x="56669" y="3731"/>
                </a:cubicBezTo>
                <a:close/>
                <a:moveTo>
                  <a:pt x="33779" y="3775"/>
                </a:moveTo>
                <a:cubicBezTo>
                  <a:pt x="33780" y="3761"/>
                  <a:pt x="33783" y="3749"/>
                  <a:pt x="33808" y="3753"/>
                </a:cubicBezTo>
                <a:cubicBezTo>
                  <a:pt x="33804" y="3726"/>
                  <a:pt x="33800" y="3701"/>
                  <a:pt x="33749" y="3709"/>
                </a:cubicBezTo>
                <a:cubicBezTo>
                  <a:pt x="33754" y="3735"/>
                  <a:pt x="33744" y="3772"/>
                  <a:pt x="33779" y="3775"/>
                </a:cubicBezTo>
                <a:close/>
                <a:moveTo>
                  <a:pt x="53182" y="3753"/>
                </a:moveTo>
                <a:cubicBezTo>
                  <a:pt x="53238" y="3743"/>
                  <a:pt x="53308" y="3745"/>
                  <a:pt x="53299" y="3687"/>
                </a:cubicBezTo>
                <a:cubicBezTo>
                  <a:pt x="53225" y="3683"/>
                  <a:pt x="53207" y="3721"/>
                  <a:pt x="53182" y="3753"/>
                </a:cubicBezTo>
                <a:close/>
                <a:moveTo>
                  <a:pt x="51569" y="3731"/>
                </a:moveTo>
                <a:cubicBezTo>
                  <a:pt x="51531" y="3731"/>
                  <a:pt x="51543" y="3692"/>
                  <a:pt x="51511" y="3687"/>
                </a:cubicBezTo>
                <a:cubicBezTo>
                  <a:pt x="51477" y="3733"/>
                  <a:pt x="51557" y="3792"/>
                  <a:pt x="51569" y="3731"/>
                </a:cubicBezTo>
                <a:close/>
                <a:moveTo>
                  <a:pt x="51393" y="3775"/>
                </a:moveTo>
                <a:cubicBezTo>
                  <a:pt x="51476" y="3811"/>
                  <a:pt x="51475" y="3680"/>
                  <a:pt x="51424" y="3687"/>
                </a:cubicBezTo>
                <a:cubicBezTo>
                  <a:pt x="51430" y="3728"/>
                  <a:pt x="51390" y="3736"/>
                  <a:pt x="51393" y="3775"/>
                </a:cubicBezTo>
                <a:close/>
                <a:moveTo>
                  <a:pt x="53798" y="3709"/>
                </a:moveTo>
                <a:cubicBezTo>
                  <a:pt x="53847" y="3710"/>
                  <a:pt x="53871" y="3692"/>
                  <a:pt x="53886" y="3665"/>
                </a:cubicBezTo>
                <a:cubicBezTo>
                  <a:pt x="53839" y="3667"/>
                  <a:pt x="53784" y="3662"/>
                  <a:pt x="53798" y="3709"/>
                </a:cubicBezTo>
                <a:close/>
                <a:moveTo>
                  <a:pt x="51950" y="3665"/>
                </a:moveTo>
                <a:cubicBezTo>
                  <a:pt x="51920" y="3793"/>
                  <a:pt x="52078" y="3674"/>
                  <a:pt x="51950" y="3665"/>
                </a:cubicBezTo>
                <a:close/>
                <a:moveTo>
                  <a:pt x="43656" y="3709"/>
                </a:moveTo>
                <a:cubicBezTo>
                  <a:pt x="43675" y="3709"/>
                  <a:pt x="43695" y="3709"/>
                  <a:pt x="43714" y="3709"/>
                </a:cubicBezTo>
                <a:cubicBezTo>
                  <a:pt x="43761" y="3655"/>
                  <a:pt x="43615" y="3644"/>
                  <a:pt x="43627" y="3687"/>
                </a:cubicBezTo>
                <a:cubicBezTo>
                  <a:pt x="43645" y="3688"/>
                  <a:pt x="43661" y="3691"/>
                  <a:pt x="43656" y="3709"/>
                </a:cubicBezTo>
                <a:close/>
                <a:moveTo>
                  <a:pt x="37296" y="3709"/>
                </a:moveTo>
                <a:cubicBezTo>
                  <a:pt x="37315" y="3724"/>
                  <a:pt x="37422" y="3703"/>
                  <a:pt x="37412" y="3687"/>
                </a:cubicBezTo>
                <a:cubicBezTo>
                  <a:pt x="37374" y="3646"/>
                  <a:pt x="37283" y="3700"/>
                  <a:pt x="37296" y="3709"/>
                </a:cubicBezTo>
                <a:close/>
                <a:moveTo>
                  <a:pt x="21116" y="3709"/>
                </a:moveTo>
                <a:cubicBezTo>
                  <a:pt x="21169" y="3704"/>
                  <a:pt x="21263" y="3731"/>
                  <a:pt x="21234" y="3665"/>
                </a:cubicBezTo>
                <a:cubicBezTo>
                  <a:pt x="21167" y="3659"/>
                  <a:pt x="21124" y="3670"/>
                  <a:pt x="21116" y="3709"/>
                </a:cubicBezTo>
                <a:close/>
                <a:moveTo>
                  <a:pt x="50427" y="3731"/>
                </a:moveTo>
                <a:cubicBezTo>
                  <a:pt x="50427" y="3688"/>
                  <a:pt x="50507" y="3703"/>
                  <a:pt x="50485" y="3643"/>
                </a:cubicBezTo>
                <a:cubicBezTo>
                  <a:pt x="50455" y="3643"/>
                  <a:pt x="50427" y="3643"/>
                  <a:pt x="50398" y="3643"/>
                </a:cubicBezTo>
                <a:cubicBezTo>
                  <a:pt x="50402" y="3676"/>
                  <a:pt x="50386" y="3724"/>
                  <a:pt x="50427" y="3731"/>
                </a:cubicBezTo>
                <a:close/>
                <a:moveTo>
                  <a:pt x="50163" y="3687"/>
                </a:moveTo>
                <a:cubicBezTo>
                  <a:pt x="50240" y="3686"/>
                  <a:pt x="50336" y="3700"/>
                  <a:pt x="50338" y="3643"/>
                </a:cubicBezTo>
                <a:cubicBezTo>
                  <a:pt x="50263" y="3646"/>
                  <a:pt x="50198" y="3655"/>
                  <a:pt x="50163" y="3687"/>
                </a:cubicBezTo>
                <a:close/>
                <a:moveTo>
                  <a:pt x="49635" y="3709"/>
                </a:moveTo>
                <a:cubicBezTo>
                  <a:pt x="49644" y="3671"/>
                  <a:pt x="49737" y="3737"/>
                  <a:pt x="49723" y="3643"/>
                </a:cubicBezTo>
                <a:cubicBezTo>
                  <a:pt x="49681" y="3655"/>
                  <a:pt x="49572" y="3617"/>
                  <a:pt x="49577" y="3665"/>
                </a:cubicBezTo>
                <a:cubicBezTo>
                  <a:pt x="49616" y="3665"/>
                  <a:pt x="49603" y="3703"/>
                  <a:pt x="49635" y="3709"/>
                </a:cubicBezTo>
                <a:close/>
                <a:moveTo>
                  <a:pt x="48023" y="3731"/>
                </a:moveTo>
                <a:cubicBezTo>
                  <a:pt x="48099" y="3737"/>
                  <a:pt x="48119" y="3700"/>
                  <a:pt x="48112" y="3643"/>
                </a:cubicBezTo>
                <a:cubicBezTo>
                  <a:pt x="48034" y="3636"/>
                  <a:pt x="48035" y="3689"/>
                  <a:pt x="48023" y="3731"/>
                </a:cubicBezTo>
                <a:close/>
                <a:moveTo>
                  <a:pt x="54999" y="3665"/>
                </a:moveTo>
                <a:cubicBezTo>
                  <a:pt x="55045" y="3663"/>
                  <a:pt x="55101" y="3668"/>
                  <a:pt x="55087" y="3621"/>
                </a:cubicBezTo>
                <a:cubicBezTo>
                  <a:pt x="55066" y="3621"/>
                  <a:pt x="55048" y="3621"/>
                  <a:pt x="55029" y="3621"/>
                </a:cubicBezTo>
                <a:cubicBezTo>
                  <a:pt x="55029" y="3643"/>
                  <a:pt x="55005" y="3647"/>
                  <a:pt x="54999" y="3665"/>
                </a:cubicBezTo>
                <a:close/>
                <a:moveTo>
                  <a:pt x="54823" y="3665"/>
                </a:moveTo>
                <a:cubicBezTo>
                  <a:pt x="54873" y="3667"/>
                  <a:pt x="54899" y="3648"/>
                  <a:pt x="54911" y="3621"/>
                </a:cubicBezTo>
                <a:cubicBezTo>
                  <a:pt x="54865" y="3623"/>
                  <a:pt x="54809" y="3618"/>
                  <a:pt x="54823" y="3665"/>
                </a:cubicBezTo>
                <a:close/>
                <a:moveTo>
                  <a:pt x="52595" y="3709"/>
                </a:moveTo>
                <a:cubicBezTo>
                  <a:pt x="52579" y="3709"/>
                  <a:pt x="52562" y="3727"/>
                  <a:pt x="52595" y="3731"/>
                </a:cubicBezTo>
                <a:cubicBezTo>
                  <a:pt x="52614" y="3687"/>
                  <a:pt x="52697" y="3637"/>
                  <a:pt x="52595" y="3621"/>
                </a:cubicBezTo>
                <a:cubicBezTo>
                  <a:pt x="52547" y="3664"/>
                  <a:pt x="52598" y="3649"/>
                  <a:pt x="52595" y="3709"/>
                </a:cubicBezTo>
                <a:close/>
                <a:moveTo>
                  <a:pt x="48873" y="3731"/>
                </a:moveTo>
                <a:cubicBezTo>
                  <a:pt x="48911" y="3679"/>
                  <a:pt x="48870" y="3690"/>
                  <a:pt x="48903" y="3621"/>
                </a:cubicBezTo>
                <a:cubicBezTo>
                  <a:pt x="48794" y="3599"/>
                  <a:pt x="48786" y="3730"/>
                  <a:pt x="48873" y="3731"/>
                </a:cubicBezTo>
                <a:close/>
                <a:moveTo>
                  <a:pt x="48638" y="3731"/>
                </a:moveTo>
                <a:cubicBezTo>
                  <a:pt x="48712" y="3779"/>
                  <a:pt x="48773" y="3685"/>
                  <a:pt x="48784" y="3621"/>
                </a:cubicBezTo>
                <a:cubicBezTo>
                  <a:pt x="48746" y="3621"/>
                  <a:pt x="48707" y="3621"/>
                  <a:pt x="48668" y="3621"/>
                </a:cubicBezTo>
                <a:cubicBezTo>
                  <a:pt x="48632" y="3692"/>
                  <a:pt x="48762" y="3638"/>
                  <a:pt x="48727" y="3709"/>
                </a:cubicBezTo>
                <a:cubicBezTo>
                  <a:pt x="48692" y="3712"/>
                  <a:pt x="48643" y="3706"/>
                  <a:pt x="48638" y="3731"/>
                </a:cubicBezTo>
                <a:close/>
                <a:moveTo>
                  <a:pt x="48522" y="3665"/>
                </a:moveTo>
                <a:cubicBezTo>
                  <a:pt x="48576" y="3644"/>
                  <a:pt x="48619" y="3731"/>
                  <a:pt x="48638" y="3665"/>
                </a:cubicBezTo>
                <a:cubicBezTo>
                  <a:pt x="48587" y="3646"/>
                  <a:pt x="48549" y="3592"/>
                  <a:pt x="48522" y="3665"/>
                </a:cubicBezTo>
                <a:close/>
                <a:moveTo>
                  <a:pt x="48492" y="3643"/>
                </a:moveTo>
                <a:cubicBezTo>
                  <a:pt x="48374" y="3565"/>
                  <a:pt x="48423" y="3714"/>
                  <a:pt x="48492" y="3643"/>
                </a:cubicBezTo>
                <a:close/>
                <a:moveTo>
                  <a:pt x="42513" y="3687"/>
                </a:moveTo>
                <a:cubicBezTo>
                  <a:pt x="42533" y="3687"/>
                  <a:pt x="42552" y="3687"/>
                  <a:pt x="42572" y="3687"/>
                </a:cubicBezTo>
                <a:cubicBezTo>
                  <a:pt x="42604" y="3655"/>
                  <a:pt x="42603" y="3634"/>
                  <a:pt x="42542" y="3621"/>
                </a:cubicBezTo>
                <a:cubicBezTo>
                  <a:pt x="42541" y="3649"/>
                  <a:pt x="42505" y="3652"/>
                  <a:pt x="42513" y="3687"/>
                </a:cubicBezTo>
                <a:close/>
                <a:moveTo>
                  <a:pt x="51277" y="3643"/>
                </a:moveTo>
                <a:cubicBezTo>
                  <a:pt x="51296" y="3643"/>
                  <a:pt x="51315" y="3643"/>
                  <a:pt x="51335" y="3643"/>
                </a:cubicBezTo>
                <a:cubicBezTo>
                  <a:pt x="51335" y="3628"/>
                  <a:pt x="51335" y="3613"/>
                  <a:pt x="51335" y="3599"/>
                </a:cubicBezTo>
                <a:cubicBezTo>
                  <a:pt x="51315" y="3599"/>
                  <a:pt x="51296" y="3599"/>
                  <a:pt x="51277" y="3599"/>
                </a:cubicBezTo>
                <a:cubicBezTo>
                  <a:pt x="51277" y="3613"/>
                  <a:pt x="51277" y="3628"/>
                  <a:pt x="51277" y="3643"/>
                </a:cubicBezTo>
                <a:close/>
                <a:moveTo>
                  <a:pt x="47701" y="3687"/>
                </a:moveTo>
                <a:cubicBezTo>
                  <a:pt x="47818" y="3668"/>
                  <a:pt x="47917" y="3720"/>
                  <a:pt x="47964" y="3687"/>
                </a:cubicBezTo>
                <a:cubicBezTo>
                  <a:pt x="47978" y="3618"/>
                  <a:pt x="47939" y="3589"/>
                  <a:pt x="47847" y="3599"/>
                </a:cubicBezTo>
                <a:cubicBezTo>
                  <a:pt x="47892" y="3698"/>
                  <a:pt x="47655" y="3587"/>
                  <a:pt x="47701" y="3687"/>
                </a:cubicBezTo>
                <a:close/>
                <a:moveTo>
                  <a:pt x="47525" y="3643"/>
                </a:moveTo>
                <a:cubicBezTo>
                  <a:pt x="47610" y="3629"/>
                  <a:pt x="47546" y="3676"/>
                  <a:pt x="47555" y="3687"/>
                </a:cubicBezTo>
                <a:cubicBezTo>
                  <a:pt x="47562" y="3699"/>
                  <a:pt x="47643" y="3688"/>
                  <a:pt x="47642" y="3709"/>
                </a:cubicBezTo>
                <a:cubicBezTo>
                  <a:pt x="47640" y="3671"/>
                  <a:pt x="47649" y="3641"/>
                  <a:pt x="47671" y="3621"/>
                </a:cubicBezTo>
                <a:cubicBezTo>
                  <a:pt x="47634" y="3590"/>
                  <a:pt x="47528" y="3587"/>
                  <a:pt x="47525" y="3643"/>
                </a:cubicBezTo>
                <a:close/>
                <a:moveTo>
                  <a:pt x="46733" y="3643"/>
                </a:moveTo>
                <a:cubicBezTo>
                  <a:pt x="46763" y="3658"/>
                  <a:pt x="46843" y="3656"/>
                  <a:pt x="46881" y="3621"/>
                </a:cubicBezTo>
                <a:cubicBezTo>
                  <a:pt x="46813" y="3578"/>
                  <a:pt x="46729" y="3641"/>
                  <a:pt x="46733" y="3643"/>
                </a:cubicBezTo>
                <a:close/>
                <a:moveTo>
                  <a:pt x="43245" y="3621"/>
                </a:moveTo>
                <a:cubicBezTo>
                  <a:pt x="43344" y="3688"/>
                  <a:pt x="43335" y="3539"/>
                  <a:pt x="43245" y="3621"/>
                </a:cubicBezTo>
                <a:close/>
                <a:moveTo>
                  <a:pt x="37501" y="3643"/>
                </a:moveTo>
                <a:cubicBezTo>
                  <a:pt x="37521" y="3643"/>
                  <a:pt x="37540" y="3643"/>
                  <a:pt x="37560" y="3643"/>
                </a:cubicBezTo>
                <a:cubicBezTo>
                  <a:pt x="37605" y="3589"/>
                  <a:pt x="37461" y="3578"/>
                  <a:pt x="37471" y="3621"/>
                </a:cubicBezTo>
                <a:cubicBezTo>
                  <a:pt x="37490" y="3622"/>
                  <a:pt x="37506" y="3624"/>
                  <a:pt x="37501" y="3643"/>
                </a:cubicBezTo>
                <a:close/>
                <a:moveTo>
                  <a:pt x="52273" y="3665"/>
                </a:moveTo>
                <a:cubicBezTo>
                  <a:pt x="52287" y="3686"/>
                  <a:pt x="52375" y="3700"/>
                  <a:pt x="52331" y="3753"/>
                </a:cubicBezTo>
                <a:cubicBezTo>
                  <a:pt x="52371" y="3753"/>
                  <a:pt x="52409" y="3753"/>
                  <a:pt x="52448" y="3753"/>
                </a:cubicBezTo>
                <a:cubicBezTo>
                  <a:pt x="52457" y="3710"/>
                  <a:pt x="52409" y="3709"/>
                  <a:pt x="52391" y="3687"/>
                </a:cubicBezTo>
                <a:cubicBezTo>
                  <a:pt x="52459" y="3682"/>
                  <a:pt x="52406" y="3590"/>
                  <a:pt x="52391" y="3577"/>
                </a:cubicBezTo>
                <a:cubicBezTo>
                  <a:pt x="52321" y="3610"/>
                  <a:pt x="52264" y="3569"/>
                  <a:pt x="52243" y="3599"/>
                </a:cubicBezTo>
                <a:cubicBezTo>
                  <a:pt x="52291" y="3598"/>
                  <a:pt x="52257" y="3640"/>
                  <a:pt x="52273" y="3665"/>
                </a:cubicBezTo>
                <a:close/>
                <a:moveTo>
                  <a:pt x="49489" y="3687"/>
                </a:moveTo>
                <a:cubicBezTo>
                  <a:pt x="49545" y="3653"/>
                  <a:pt x="49571" y="3607"/>
                  <a:pt x="49489" y="3577"/>
                </a:cubicBezTo>
                <a:cubicBezTo>
                  <a:pt x="49480" y="3622"/>
                  <a:pt x="49430" y="3635"/>
                  <a:pt x="49400" y="3665"/>
                </a:cubicBezTo>
                <a:cubicBezTo>
                  <a:pt x="49435" y="3668"/>
                  <a:pt x="49433" y="3700"/>
                  <a:pt x="49430" y="3731"/>
                </a:cubicBezTo>
                <a:cubicBezTo>
                  <a:pt x="49484" y="3710"/>
                  <a:pt x="49528" y="3797"/>
                  <a:pt x="49547" y="3731"/>
                </a:cubicBezTo>
                <a:cubicBezTo>
                  <a:pt x="49514" y="3727"/>
                  <a:pt x="49502" y="3706"/>
                  <a:pt x="49489" y="3687"/>
                </a:cubicBezTo>
                <a:close/>
                <a:moveTo>
                  <a:pt x="49137" y="3709"/>
                </a:moveTo>
                <a:cubicBezTo>
                  <a:pt x="49090" y="3647"/>
                  <a:pt x="49264" y="3648"/>
                  <a:pt x="49254" y="3687"/>
                </a:cubicBezTo>
                <a:cubicBezTo>
                  <a:pt x="49231" y="3692"/>
                  <a:pt x="49196" y="3688"/>
                  <a:pt x="49195" y="3709"/>
                </a:cubicBezTo>
                <a:cubicBezTo>
                  <a:pt x="49233" y="3739"/>
                  <a:pt x="49371" y="3748"/>
                  <a:pt x="49371" y="3687"/>
                </a:cubicBezTo>
                <a:cubicBezTo>
                  <a:pt x="49336" y="3683"/>
                  <a:pt x="49353" y="3662"/>
                  <a:pt x="49371" y="3643"/>
                </a:cubicBezTo>
                <a:cubicBezTo>
                  <a:pt x="49254" y="3631"/>
                  <a:pt x="49283" y="3631"/>
                  <a:pt x="49167" y="3643"/>
                </a:cubicBezTo>
                <a:cubicBezTo>
                  <a:pt x="49098" y="3610"/>
                  <a:pt x="49224" y="3573"/>
                  <a:pt x="49108" y="3577"/>
                </a:cubicBezTo>
                <a:cubicBezTo>
                  <a:pt x="49109" y="3652"/>
                  <a:pt x="49055" y="3671"/>
                  <a:pt x="49137" y="3709"/>
                </a:cubicBezTo>
                <a:close/>
                <a:moveTo>
                  <a:pt x="46910" y="3643"/>
                </a:moveTo>
                <a:cubicBezTo>
                  <a:pt x="46938" y="3643"/>
                  <a:pt x="46968" y="3643"/>
                  <a:pt x="46997" y="3643"/>
                </a:cubicBezTo>
                <a:cubicBezTo>
                  <a:pt x="46997" y="3621"/>
                  <a:pt x="46997" y="3599"/>
                  <a:pt x="46997" y="3577"/>
                </a:cubicBezTo>
                <a:cubicBezTo>
                  <a:pt x="46977" y="3577"/>
                  <a:pt x="46958" y="3577"/>
                  <a:pt x="46938" y="3577"/>
                </a:cubicBezTo>
                <a:cubicBezTo>
                  <a:pt x="46937" y="3605"/>
                  <a:pt x="46901" y="3607"/>
                  <a:pt x="46910" y="3643"/>
                </a:cubicBezTo>
                <a:close/>
                <a:moveTo>
                  <a:pt x="44389" y="3577"/>
                </a:moveTo>
                <a:cubicBezTo>
                  <a:pt x="44369" y="3577"/>
                  <a:pt x="44349" y="3577"/>
                  <a:pt x="44330" y="3577"/>
                </a:cubicBezTo>
                <a:cubicBezTo>
                  <a:pt x="44170" y="3571"/>
                  <a:pt x="44395" y="3639"/>
                  <a:pt x="44389" y="3577"/>
                </a:cubicBezTo>
                <a:close/>
                <a:moveTo>
                  <a:pt x="43011" y="3621"/>
                </a:moveTo>
                <a:cubicBezTo>
                  <a:pt x="42969" y="3597"/>
                  <a:pt x="43081" y="3604"/>
                  <a:pt x="43128" y="3621"/>
                </a:cubicBezTo>
                <a:cubicBezTo>
                  <a:pt x="43137" y="3533"/>
                  <a:pt x="42911" y="3563"/>
                  <a:pt x="43011" y="3621"/>
                </a:cubicBezTo>
                <a:close/>
                <a:moveTo>
                  <a:pt x="41311" y="3621"/>
                </a:moveTo>
                <a:cubicBezTo>
                  <a:pt x="41272" y="3620"/>
                  <a:pt x="41284" y="3583"/>
                  <a:pt x="41252" y="3577"/>
                </a:cubicBezTo>
                <a:cubicBezTo>
                  <a:pt x="41219" y="3622"/>
                  <a:pt x="41299" y="3682"/>
                  <a:pt x="41311" y="3621"/>
                </a:cubicBezTo>
                <a:close/>
                <a:moveTo>
                  <a:pt x="36827" y="3643"/>
                </a:moveTo>
                <a:cubicBezTo>
                  <a:pt x="36833" y="3643"/>
                  <a:pt x="36836" y="3572"/>
                  <a:pt x="36856" y="3577"/>
                </a:cubicBezTo>
                <a:cubicBezTo>
                  <a:pt x="36753" y="3565"/>
                  <a:pt x="36784" y="3649"/>
                  <a:pt x="36827" y="3643"/>
                </a:cubicBezTo>
                <a:close/>
                <a:moveTo>
                  <a:pt x="36064" y="3643"/>
                </a:moveTo>
                <a:cubicBezTo>
                  <a:pt x="36132" y="3649"/>
                  <a:pt x="36175" y="3638"/>
                  <a:pt x="36183" y="3599"/>
                </a:cubicBezTo>
                <a:cubicBezTo>
                  <a:pt x="36138" y="3564"/>
                  <a:pt x="36051" y="3575"/>
                  <a:pt x="36064" y="3643"/>
                </a:cubicBezTo>
                <a:close/>
                <a:moveTo>
                  <a:pt x="53416" y="3599"/>
                </a:moveTo>
                <a:cubicBezTo>
                  <a:pt x="53437" y="3599"/>
                  <a:pt x="53455" y="3599"/>
                  <a:pt x="53474" y="3599"/>
                </a:cubicBezTo>
                <a:cubicBezTo>
                  <a:pt x="53474" y="3584"/>
                  <a:pt x="53474" y="3569"/>
                  <a:pt x="53474" y="3555"/>
                </a:cubicBezTo>
                <a:cubicBezTo>
                  <a:pt x="53455" y="3555"/>
                  <a:pt x="53437" y="3555"/>
                  <a:pt x="53416" y="3555"/>
                </a:cubicBezTo>
                <a:cubicBezTo>
                  <a:pt x="53416" y="3569"/>
                  <a:pt x="53416" y="3584"/>
                  <a:pt x="53416" y="3599"/>
                </a:cubicBezTo>
                <a:close/>
                <a:moveTo>
                  <a:pt x="46147" y="3599"/>
                </a:moveTo>
                <a:cubicBezTo>
                  <a:pt x="46189" y="3607"/>
                  <a:pt x="46197" y="3625"/>
                  <a:pt x="46235" y="3599"/>
                </a:cubicBezTo>
                <a:cubicBezTo>
                  <a:pt x="46235" y="3621"/>
                  <a:pt x="46235" y="3643"/>
                  <a:pt x="46235" y="3665"/>
                </a:cubicBezTo>
                <a:cubicBezTo>
                  <a:pt x="46293" y="3682"/>
                  <a:pt x="46275" y="3632"/>
                  <a:pt x="46294" y="3621"/>
                </a:cubicBezTo>
                <a:cubicBezTo>
                  <a:pt x="46310" y="3610"/>
                  <a:pt x="46357" y="3625"/>
                  <a:pt x="46353" y="3599"/>
                </a:cubicBezTo>
                <a:cubicBezTo>
                  <a:pt x="46283" y="3563"/>
                  <a:pt x="46213" y="3545"/>
                  <a:pt x="46147" y="3599"/>
                </a:cubicBezTo>
                <a:close/>
                <a:moveTo>
                  <a:pt x="41956" y="3599"/>
                </a:moveTo>
                <a:cubicBezTo>
                  <a:pt x="41991" y="3602"/>
                  <a:pt x="41997" y="3605"/>
                  <a:pt x="42015" y="3621"/>
                </a:cubicBezTo>
                <a:cubicBezTo>
                  <a:pt x="42029" y="3634"/>
                  <a:pt x="42053" y="3599"/>
                  <a:pt x="42044" y="3599"/>
                </a:cubicBezTo>
                <a:cubicBezTo>
                  <a:pt x="42148" y="3605"/>
                  <a:pt x="42137" y="3621"/>
                  <a:pt x="42161" y="3599"/>
                </a:cubicBezTo>
                <a:cubicBezTo>
                  <a:pt x="42190" y="3572"/>
                  <a:pt x="42309" y="3616"/>
                  <a:pt x="42279" y="3555"/>
                </a:cubicBezTo>
                <a:cubicBezTo>
                  <a:pt x="42158" y="3604"/>
                  <a:pt x="42059" y="3557"/>
                  <a:pt x="41986" y="3555"/>
                </a:cubicBezTo>
                <a:cubicBezTo>
                  <a:pt x="41904" y="3553"/>
                  <a:pt x="41817" y="3582"/>
                  <a:pt x="41750" y="3555"/>
                </a:cubicBezTo>
                <a:cubicBezTo>
                  <a:pt x="41744" y="3634"/>
                  <a:pt x="41885" y="3593"/>
                  <a:pt x="41956" y="3599"/>
                </a:cubicBezTo>
                <a:close/>
                <a:moveTo>
                  <a:pt x="41575" y="3643"/>
                </a:moveTo>
                <a:cubicBezTo>
                  <a:pt x="41667" y="3653"/>
                  <a:pt x="41658" y="3587"/>
                  <a:pt x="41693" y="3555"/>
                </a:cubicBezTo>
                <a:cubicBezTo>
                  <a:pt x="41663" y="3555"/>
                  <a:pt x="41634" y="3555"/>
                  <a:pt x="41604" y="3555"/>
                </a:cubicBezTo>
                <a:cubicBezTo>
                  <a:pt x="41606" y="3593"/>
                  <a:pt x="41597" y="3623"/>
                  <a:pt x="41575" y="3643"/>
                </a:cubicBezTo>
                <a:close/>
                <a:moveTo>
                  <a:pt x="40725" y="3555"/>
                </a:moveTo>
                <a:cubicBezTo>
                  <a:pt x="40703" y="3542"/>
                  <a:pt x="40671" y="3574"/>
                  <a:pt x="40667" y="3577"/>
                </a:cubicBezTo>
                <a:cubicBezTo>
                  <a:pt x="40568" y="3652"/>
                  <a:pt x="40793" y="3597"/>
                  <a:pt x="40725" y="3555"/>
                </a:cubicBezTo>
                <a:close/>
                <a:moveTo>
                  <a:pt x="39201" y="3599"/>
                </a:moveTo>
                <a:cubicBezTo>
                  <a:pt x="39274" y="3614"/>
                  <a:pt x="39322" y="3620"/>
                  <a:pt x="39377" y="3577"/>
                </a:cubicBezTo>
                <a:cubicBezTo>
                  <a:pt x="39346" y="3552"/>
                  <a:pt x="39242" y="3569"/>
                  <a:pt x="39201" y="3599"/>
                </a:cubicBezTo>
                <a:close/>
                <a:moveTo>
                  <a:pt x="36621" y="3621"/>
                </a:moveTo>
                <a:cubicBezTo>
                  <a:pt x="36662" y="3628"/>
                  <a:pt x="36678" y="3652"/>
                  <a:pt x="36739" y="3643"/>
                </a:cubicBezTo>
                <a:cubicBezTo>
                  <a:pt x="36747" y="3586"/>
                  <a:pt x="36729" y="3548"/>
                  <a:pt x="36651" y="3555"/>
                </a:cubicBezTo>
                <a:cubicBezTo>
                  <a:pt x="36652" y="3586"/>
                  <a:pt x="36638" y="3604"/>
                  <a:pt x="36621" y="3621"/>
                </a:cubicBezTo>
                <a:close/>
                <a:moveTo>
                  <a:pt x="56405" y="3621"/>
                </a:moveTo>
                <a:cubicBezTo>
                  <a:pt x="56406" y="3620"/>
                  <a:pt x="56486" y="3613"/>
                  <a:pt x="56465" y="3599"/>
                </a:cubicBezTo>
                <a:cubicBezTo>
                  <a:pt x="56453" y="3592"/>
                  <a:pt x="56420" y="3602"/>
                  <a:pt x="56405" y="3599"/>
                </a:cubicBezTo>
                <a:cubicBezTo>
                  <a:pt x="56402" y="3598"/>
                  <a:pt x="56408" y="3579"/>
                  <a:pt x="56405" y="3577"/>
                </a:cubicBezTo>
                <a:cubicBezTo>
                  <a:pt x="56397" y="3569"/>
                  <a:pt x="56356" y="3584"/>
                  <a:pt x="56348" y="3577"/>
                </a:cubicBezTo>
                <a:cubicBezTo>
                  <a:pt x="56333" y="3567"/>
                  <a:pt x="56353" y="3529"/>
                  <a:pt x="56318" y="3533"/>
                </a:cubicBezTo>
                <a:cubicBezTo>
                  <a:pt x="56282" y="3602"/>
                  <a:pt x="56232" y="3536"/>
                  <a:pt x="56172" y="3599"/>
                </a:cubicBezTo>
                <a:cubicBezTo>
                  <a:pt x="56131" y="3592"/>
                  <a:pt x="56115" y="3568"/>
                  <a:pt x="56054" y="3577"/>
                </a:cubicBezTo>
                <a:cubicBezTo>
                  <a:pt x="56040" y="3602"/>
                  <a:pt x="56022" y="3626"/>
                  <a:pt x="55995" y="3643"/>
                </a:cubicBezTo>
                <a:cubicBezTo>
                  <a:pt x="55978" y="3623"/>
                  <a:pt x="55968" y="3586"/>
                  <a:pt x="55936" y="3577"/>
                </a:cubicBezTo>
                <a:cubicBezTo>
                  <a:pt x="55953" y="3581"/>
                  <a:pt x="55915" y="3620"/>
                  <a:pt x="55908" y="3621"/>
                </a:cubicBezTo>
                <a:cubicBezTo>
                  <a:pt x="55869" y="3626"/>
                  <a:pt x="55881" y="3578"/>
                  <a:pt x="55849" y="3577"/>
                </a:cubicBezTo>
                <a:cubicBezTo>
                  <a:pt x="55839" y="3607"/>
                  <a:pt x="55807" y="3619"/>
                  <a:pt x="55819" y="3665"/>
                </a:cubicBezTo>
                <a:cubicBezTo>
                  <a:pt x="55893" y="3662"/>
                  <a:pt x="55911" y="3623"/>
                  <a:pt x="55936" y="3687"/>
                </a:cubicBezTo>
                <a:cubicBezTo>
                  <a:pt x="55948" y="3725"/>
                  <a:pt x="55893" y="3743"/>
                  <a:pt x="55936" y="3753"/>
                </a:cubicBezTo>
                <a:cubicBezTo>
                  <a:pt x="55942" y="3736"/>
                  <a:pt x="55962" y="3728"/>
                  <a:pt x="55995" y="3731"/>
                </a:cubicBezTo>
                <a:cubicBezTo>
                  <a:pt x="56001" y="3706"/>
                  <a:pt x="55990" y="3668"/>
                  <a:pt x="56024" y="3665"/>
                </a:cubicBezTo>
                <a:cubicBezTo>
                  <a:pt x="56028" y="3743"/>
                  <a:pt x="56121" y="3618"/>
                  <a:pt x="56113" y="3687"/>
                </a:cubicBezTo>
                <a:cubicBezTo>
                  <a:pt x="56115" y="3747"/>
                  <a:pt x="56065" y="3731"/>
                  <a:pt x="56113" y="3775"/>
                </a:cubicBezTo>
                <a:cubicBezTo>
                  <a:pt x="56170" y="3782"/>
                  <a:pt x="56170" y="3745"/>
                  <a:pt x="56200" y="3731"/>
                </a:cubicBezTo>
                <a:cubicBezTo>
                  <a:pt x="56242" y="3737"/>
                  <a:pt x="56249" y="3767"/>
                  <a:pt x="56287" y="3775"/>
                </a:cubicBezTo>
                <a:cubicBezTo>
                  <a:pt x="56330" y="3747"/>
                  <a:pt x="56302" y="3667"/>
                  <a:pt x="56377" y="3665"/>
                </a:cubicBezTo>
                <a:cubicBezTo>
                  <a:pt x="56462" y="3670"/>
                  <a:pt x="56525" y="3659"/>
                  <a:pt x="56553" y="3621"/>
                </a:cubicBezTo>
                <a:cubicBezTo>
                  <a:pt x="56494" y="3617"/>
                  <a:pt x="56378" y="3660"/>
                  <a:pt x="56405" y="3621"/>
                </a:cubicBezTo>
                <a:close/>
                <a:moveTo>
                  <a:pt x="49840" y="3599"/>
                </a:moveTo>
                <a:cubicBezTo>
                  <a:pt x="49860" y="3599"/>
                  <a:pt x="49879" y="3599"/>
                  <a:pt x="49899" y="3599"/>
                </a:cubicBezTo>
                <a:cubicBezTo>
                  <a:pt x="49901" y="3571"/>
                  <a:pt x="49937" y="3568"/>
                  <a:pt x="49928" y="3533"/>
                </a:cubicBezTo>
                <a:cubicBezTo>
                  <a:pt x="49899" y="3533"/>
                  <a:pt x="49870" y="3533"/>
                  <a:pt x="49840" y="3533"/>
                </a:cubicBezTo>
                <a:cubicBezTo>
                  <a:pt x="49840" y="3555"/>
                  <a:pt x="49840" y="3577"/>
                  <a:pt x="49840" y="3599"/>
                </a:cubicBezTo>
                <a:close/>
                <a:moveTo>
                  <a:pt x="47203" y="3533"/>
                </a:moveTo>
                <a:cubicBezTo>
                  <a:pt x="47183" y="3533"/>
                  <a:pt x="47163" y="3533"/>
                  <a:pt x="47143" y="3533"/>
                </a:cubicBezTo>
                <a:cubicBezTo>
                  <a:pt x="47121" y="3538"/>
                  <a:pt x="47086" y="3533"/>
                  <a:pt x="47085" y="3555"/>
                </a:cubicBezTo>
                <a:cubicBezTo>
                  <a:pt x="47129" y="3552"/>
                  <a:pt x="47193" y="3563"/>
                  <a:pt x="47203" y="3533"/>
                </a:cubicBezTo>
                <a:close/>
                <a:moveTo>
                  <a:pt x="43538" y="3577"/>
                </a:moveTo>
                <a:cubicBezTo>
                  <a:pt x="43584" y="3511"/>
                  <a:pt x="43388" y="3519"/>
                  <a:pt x="43392" y="3555"/>
                </a:cubicBezTo>
                <a:cubicBezTo>
                  <a:pt x="43460" y="3548"/>
                  <a:pt x="43505" y="3559"/>
                  <a:pt x="43538" y="3577"/>
                </a:cubicBezTo>
                <a:close/>
                <a:moveTo>
                  <a:pt x="42337" y="3599"/>
                </a:moveTo>
                <a:cubicBezTo>
                  <a:pt x="42431" y="3580"/>
                  <a:pt x="42448" y="3618"/>
                  <a:pt x="42484" y="3643"/>
                </a:cubicBezTo>
                <a:cubicBezTo>
                  <a:pt x="42479" y="3610"/>
                  <a:pt x="42494" y="3562"/>
                  <a:pt x="42454" y="3555"/>
                </a:cubicBezTo>
                <a:cubicBezTo>
                  <a:pt x="42438" y="3619"/>
                  <a:pt x="42409" y="3521"/>
                  <a:pt x="42366" y="3533"/>
                </a:cubicBezTo>
                <a:cubicBezTo>
                  <a:pt x="42367" y="3563"/>
                  <a:pt x="42352" y="3581"/>
                  <a:pt x="42337" y="3599"/>
                </a:cubicBezTo>
                <a:close/>
                <a:moveTo>
                  <a:pt x="38234" y="3577"/>
                </a:moveTo>
                <a:cubicBezTo>
                  <a:pt x="38216" y="3575"/>
                  <a:pt x="38199" y="3574"/>
                  <a:pt x="38205" y="3555"/>
                </a:cubicBezTo>
                <a:cubicBezTo>
                  <a:pt x="38221" y="3555"/>
                  <a:pt x="38237" y="3537"/>
                  <a:pt x="38205" y="3533"/>
                </a:cubicBezTo>
                <a:cubicBezTo>
                  <a:pt x="38146" y="3553"/>
                  <a:pt x="38196" y="3644"/>
                  <a:pt x="38234" y="3577"/>
                </a:cubicBezTo>
                <a:close/>
                <a:moveTo>
                  <a:pt x="34658" y="3577"/>
                </a:moveTo>
                <a:cubicBezTo>
                  <a:pt x="34544" y="3590"/>
                  <a:pt x="34805" y="3599"/>
                  <a:pt x="34717" y="3533"/>
                </a:cubicBezTo>
                <a:cubicBezTo>
                  <a:pt x="34693" y="3515"/>
                  <a:pt x="34690" y="3575"/>
                  <a:pt x="34687" y="3577"/>
                </a:cubicBezTo>
                <a:cubicBezTo>
                  <a:pt x="34684" y="3580"/>
                  <a:pt x="34663" y="3577"/>
                  <a:pt x="34658" y="3577"/>
                </a:cubicBezTo>
                <a:close/>
                <a:moveTo>
                  <a:pt x="28591" y="3643"/>
                </a:moveTo>
                <a:cubicBezTo>
                  <a:pt x="28597" y="3626"/>
                  <a:pt x="28615" y="3617"/>
                  <a:pt x="28650" y="3621"/>
                </a:cubicBezTo>
                <a:cubicBezTo>
                  <a:pt x="28658" y="3571"/>
                  <a:pt x="28642" y="3538"/>
                  <a:pt x="28591" y="3533"/>
                </a:cubicBezTo>
                <a:cubicBezTo>
                  <a:pt x="28574" y="3547"/>
                  <a:pt x="28522" y="3637"/>
                  <a:pt x="28591" y="3643"/>
                </a:cubicBezTo>
                <a:close/>
                <a:moveTo>
                  <a:pt x="49019" y="3621"/>
                </a:moveTo>
                <a:cubicBezTo>
                  <a:pt x="49019" y="3621"/>
                  <a:pt x="48962" y="3638"/>
                  <a:pt x="48962" y="3643"/>
                </a:cubicBezTo>
                <a:cubicBezTo>
                  <a:pt x="48959" y="3659"/>
                  <a:pt x="48992" y="3669"/>
                  <a:pt x="49019" y="3665"/>
                </a:cubicBezTo>
                <a:cubicBezTo>
                  <a:pt x="49088" y="3640"/>
                  <a:pt x="49040" y="3520"/>
                  <a:pt x="48990" y="3511"/>
                </a:cubicBezTo>
                <a:cubicBezTo>
                  <a:pt x="48957" y="3567"/>
                  <a:pt x="49021" y="3575"/>
                  <a:pt x="49019" y="3621"/>
                </a:cubicBezTo>
                <a:close/>
                <a:moveTo>
                  <a:pt x="46704" y="3687"/>
                </a:moveTo>
                <a:cubicBezTo>
                  <a:pt x="46674" y="3665"/>
                  <a:pt x="46645" y="3644"/>
                  <a:pt x="46616" y="3621"/>
                </a:cubicBezTo>
                <a:cubicBezTo>
                  <a:pt x="46651" y="3610"/>
                  <a:pt x="46683" y="3598"/>
                  <a:pt x="46704" y="3577"/>
                </a:cubicBezTo>
                <a:cubicBezTo>
                  <a:pt x="46594" y="3601"/>
                  <a:pt x="46658" y="3495"/>
                  <a:pt x="46558" y="3511"/>
                </a:cubicBezTo>
                <a:cubicBezTo>
                  <a:pt x="46556" y="3541"/>
                  <a:pt x="46571" y="3559"/>
                  <a:pt x="46587" y="3577"/>
                </a:cubicBezTo>
                <a:cubicBezTo>
                  <a:pt x="46564" y="3582"/>
                  <a:pt x="46529" y="3578"/>
                  <a:pt x="46529" y="3599"/>
                </a:cubicBezTo>
                <a:cubicBezTo>
                  <a:pt x="46600" y="3605"/>
                  <a:pt x="46645" y="3745"/>
                  <a:pt x="46704" y="3687"/>
                </a:cubicBezTo>
                <a:close/>
                <a:moveTo>
                  <a:pt x="42542" y="3599"/>
                </a:moveTo>
                <a:cubicBezTo>
                  <a:pt x="42638" y="3619"/>
                  <a:pt x="42754" y="3611"/>
                  <a:pt x="42894" y="3643"/>
                </a:cubicBezTo>
                <a:cubicBezTo>
                  <a:pt x="42920" y="3626"/>
                  <a:pt x="43023" y="3508"/>
                  <a:pt x="42894" y="3511"/>
                </a:cubicBezTo>
                <a:cubicBezTo>
                  <a:pt x="42887" y="3623"/>
                  <a:pt x="42618" y="3538"/>
                  <a:pt x="42542" y="3599"/>
                </a:cubicBezTo>
                <a:close/>
                <a:moveTo>
                  <a:pt x="41575" y="3599"/>
                </a:moveTo>
                <a:cubicBezTo>
                  <a:pt x="41571" y="3558"/>
                  <a:pt x="41556" y="3526"/>
                  <a:pt x="41516" y="3511"/>
                </a:cubicBezTo>
                <a:cubicBezTo>
                  <a:pt x="41485" y="3532"/>
                  <a:pt x="41507" y="3592"/>
                  <a:pt x="41429" y="3577"/>
                </a:cubicBezTo>
                <a:cubicBezTo>
                  <a:pt x="41429" y="3565"/>
                  <a:pt x="41405" y="3552"/>
                  <a:pt x="41399" y="3577"/>
                </a:cubicBezTo>
                <a:cubicBezTo>
                  <a:pt x="41433" y="3602"/>
                  <a:pt x="41502" y="3602"/>
                  <a:pt x="41575" y="3599"/>
                </a:cubicBezTo>
                <a:close/>
                <a:moveTo>
                  <a:pt x="49693" y="3511"/>
                </a:moveTo>
                <a:cubicBezTo>
                  <a:pt x="49693" y="3526"/>
                  <a:pt x="49693" y="3540"/>
                  <a:pt x="49693" y="3555"/>
                </a:cubicBezTo>
                <a:cubicBezTo>
                  <a:pt x="49766" y="3589"/>
                  <a:pt x="49780" y="3480"/>
                  <a:pt x="49723" y="3488"/>
                </a:cubicBezTo>
                <a:cubicBezTo>
                  <a:pt x="49721" y="3502"/>
                  <a:pt x="49719" y="3515"/>
                  <a:pt x="49693" y="3511"/>
                </a:cubicBezTo>
                <a:close/>
                <a:moveTo>
                  <a:pt x="48755" y="3533"/>
                </a:moveTo>
                <a:cubicBezTo>
                  <a:pt x="48790" y="3529"/>
                  <a:pt x="48839" y="3538"/>
                  <a:pt x="48844" y="3511"/>
                </a:cubicBezTo>
                <a:cubicBezTo>
                  <a:pt x="48755" y="3527"/>
                  <a:pt x="48758" y="3473"/>
                  <a:pt x="48668" y="3488"/>
                </a:cubicBezTo>
                <a:cubicBezTo>
                  <a:pt x="48644" y="3574"/>
                  <a:pt x="48692" y="3541"/>
                  <a:pt x="48755" y="3533"/>
                </a:cubicBezTo>
                <a:close/>
                <a:moveTo>
                  <a:pt x="35567" y="3555"/>
                </a:moveTo>
                <a:cubicBezTo>
                  <a:pt x="35596" y="3555"/>
                  <a:pt x="35625" y="3555"/>
                  <a:pt x="35654" y="3555"/>
                </a:cubicBezTo>
                <a:cubicBezTo>
                  <a:pt x="35656" y="3517"/>
                  <a:pt x="35632" y="3499"/>
                  <a:pt x="35596" y="3488"/>
                </a:cubicBezTo>
                <a:cubicBezTo>
                  <a:pt x="35597" y="3519"/>
                  <a:pt x="35582" y="3537"/>
                  <a:pt x="35567" y="3555"/>
                </a:cubicBezTo>
                <a:close/>
                <a:moveTo>
                  <a:pt x="46762" y="3445"/>
                </a:moveTo>
                <a:cubicBezTo>
                  <a:pt x="46732" y="3572"/>
                  <a:pt x="46890" y="3454"/>
                  <a:pt x="46762" y="3445"/>
                </a:cubicBezTo>
                <a:close/>
                <a:moveTo>
                  <a:pt x="46411" y="3533"/>
                </a:moveTo>
                <a:cubicBezTo>
                  <a:pt x="46398" y="3491"/>
                  <a:pt x="46502" y="3438"/>
                  <a:pt x="46383" y="3445"/>
                </a:cubicBezTo>
                <a:cubicBezTo>
                  <a:pt x="46387" y="3478"/>
                  <a:pt x="46372" y="3526"/>
                  <a:pt x="46411" y="3533"/>
                </a:cubicBezTo>
                <a:close/>
                <a:moveTo>
                  <a:pt x="46235" y="3488"/>
                </a:moveTo>
                <a:cubicBezTo>
                  <a:pt x="46286" y="3490"/>
                  <a:pt x="46310" y="3472"/>
                  <a:pt x="46323" y="3445"/>
                </a:cubicBezTo>
                <a:cubicBezTo>
                  <a:pt x="46277" y="3446"/>
                  <a:pt x="46221" y="3442"/>
                  <a:pt x="46235" y="3488"/>
                </a:cubicBezTo>
                <a:close/>
                <a:moveTo>
                  <a:pt x="36710" y="3468"/>
                </a:moveTo>
                <a:cubicBezTo>
                  <a:pt x="36729" y="3468"/>
                  <a:pt x="36749" y="3468"/>
                  <a:pt x="36768" y="3468"/>
                </a:cubicBezTo>
                <a:cubicBezTo>
                  <a:pt x="36768" y="3453"/>
                  <a:pt x="36768" y="3438"/>
                  <a:pt x="36768" y="3423"/>
                </a:cubicBezTo>
                <a:cubicBezTo>
                  <a:pt x="36749" y="3423"/>
                  <a:pt x="36729" y="3423"/>
                  <a:pt x="36710" y="3423"/>
                </a:cubicBezTo>
                <a:cubicBezTo>
                  <a:pt x="36710" y="3438"/>
                  <a:pt x="36710" y="3453"/>
                  <a:pt x="36710" y="3468"/>
                </a:cubicBezTo>
                <a:close/>
                <a:moveTo>
                  <a:pt x="35596" y="3468"/>
                </a:moveTo>
                <a:cubicBezTo>
                  <a:pt x="35616" y="3468"/>
                  <a:pt x="35635" y="3468"/>
                  <a:pt x="35654" y="3468"/>
                </a:cubicBezTo>
                <a:cubicBezTo>
                  <a:pt x="35700" y="3413"/>
                  <a:pt x="35555" y="3402"/>
                  <a:pt x="35567" y="3445"/>
                </a:cubicBezTo>
                <a:cubicBezTo>
                  <a:pt x="35584" y="3446"/>
                  <a:pt x="35601" y="3448"/>
                  <a:pt x="35596" y="3468"/>
                </a:cubicBezTo>
                <a:close/>
                <a:moveTo>
                  <a:pt x="31111" y="3445"/>
                </a:moveTo>
                <a:cubicBezTo>
                  <a:pt x="30893" y="3362"/>
                  <a:pt x="31074" y="3529"/>
                  <a:pt x="31111" y="3445"/>
                </a:cubicBezTo>
                <a:close/>
                <a:moveTo>
                  <a:pt x="41399" y="3445"/>
                </a:moveTo>
                <a:cubicBezTo>
                  <a:pt x="41370" y="3445"/>
                  <a:pt x="41341" y="3445"/>
                  <a:pt x="41311" y="3445"/>
                </a:cubicBezTo>
                <a:cubicBezTo>
                  <a:pt x="41311" y="3475"/>
                  <a:pt x="41311" y="3503"/>
                  <a:pt x="41311" y="3533"/>
                </a:cubicBezTo>
                <a:cubicBezTo>
                  <a:pt x="41364" y="3536"/>
                  <a:pt x="41380" y="3511"/>
                  <a:pt x="41370" y="3468"/>
                </a:cubicBezTo>
                <a:cubicBezTo>
                  <a:pt x="41493" y="3501"/>
                  <a:pt x="41402" y="3333"/>
                  <a:pt x="41370" y="3423"/>
                </a:cubicBezTo>
                <a:cubicBezTo>
                  <a:pt x="41388" y="3424"/>
                  <a:pt x="41404" y="3426"/>
                  <a:pt x="41399" y="3445"/>
                </a:cubicBezTo>
                <a:close/>
                <a:moveTo>
                  <a:pt x="39171" y="3445"/>
                </a:moveTo>
                <a:cubicBezTo>
                  <a:pt x="39191" y="3445"/>
                  <a:pt x="39211" y="3445"/>
                  <a:pt x="39230" y="3445"/>
                </a:cubicBezTo>
                <a:cubicBezTo>
                  <a:pt x="39230" y="3430"/>
                  <a:pt x="39230" y="3415"/>
                  <a:pt x="39230" y="3401"/>
                </a:cubicBezTo>
                <a:cubicBezTo>
                  <a:pt x="39211" y="3401"/>
                  <a:pt x="39191" y="3401"/>
                  <a:pt x="39171" y="3401"/>
                </a:cubicBezTo>
                <a:cubicBezTo>
                  <a:pt x="39171" y="3415"/>
                  <a:pt x="39171" y="3430"/>
                  <a:pt x="39171" y="3445"/>
                </a:cubicBezTo>
                <a:close/>
                <a:moveTo>
                  <a:pt x="38146" y="3445"/>
                </a:moveTo>
                <a:cubicBezTo>
                  <a:pt x="38168" y="3449"/>
                  <a:pt x="38203" y="3445"/>
                  <a:pt x="38205" y="3468"/>
                </a:cubicBezTo>
                <a:cubicBezTo>
                  <a:pt x="38158" y="3465"/>
                  <a:pt x="38202" y="3514"/>
                  <a:pt x="38234" y="3511"/>
                </a:cubicBezTo>
                <a:cubicBezTo>
                  <a:pt x="38221" y="3513"/>
                  <a:pt x="38294" y="3465"/>
                  <a:pt x="38292" y="3468"/>
                </a:cubicBezTo>
                <a:cubicBezTo>
                  <a:pt x="38310" y="3448"/>
                  <a:pt x="38334" y="3412"/>
                  <a:pt x="38292" y="3401"/>
                </a:cubicBezTo>
                <a:cubicBezTo>
                  <a:pt x="38306" y="3461"/>
                  <a:pt x="38133" y="3384"/>
                  <a:pt x="38146" y="3445"/>
                </a:cubicBezTo>
                <a:close/>
                <a:moveTo>
                  <a:pt x="37677" y="3468"/>
                </a:moveTo>
                <a:cubicBezTo>
                  <a:pt x="37763" y="3434"/>
                  <a:pt x="37786" y="3491"/>
                  <a:pt x="37823" y="3423"/>
                </a:cubicBezTo>
                <a:cubicBezTo>
                  <a:pt x="37783" y="3424"/>
                  <a:pt x="37759" y="3412"/>
                  <a:pt x="37735" y="3401"/>
                </a:cubicBezTo>
                <a:cubicBezTo>
                  <a:pt x="37728" y="3432"/>
                  <a:pt x="37687" y="3438"/>
                  <a:pt x="37677" y="3468"/>
                </a:cubicBezTo>
                <a:close/>
                <a:moveTo>
                  <a:pt x="23022" y="3468"/>
                </a:moveTo>
                <a:cubicBezTo>
                  <a:pt x="23024" y="3453"/>
                  <a:pt x="23026" y="3441"/>
                  <a:pt x="23051" y="3445"/>
                </a:cubicBezTo>
                <a:cubicBezTo>
                  <a:pt x="23048" y="3418"/>
                  <a:pt x="23042" y="3393"/>
                  <a:pt x="22993" y="3401"/>
                </a:cubicBezTo>
                <a:cubicBezTo>
                  <a:pt x="22997" y="3427"/>
                  <a:pt x="22988" y="3463"/>
                  <a:pt x="23022" y="3468"/>
                </a:cubicBezTo>
                <a:close/>
                <a:moveTo>
                  <a:pt x="42689" y="3423"/>
                </a:moveTo>
                <a:cubicBezTo>
                  <a:pt x="42726" y="3451"/>
                  <a:pt x="42883" y="3389"/>
                  <a:pt x="42777" y="3379"/>
                </a:cubicBezTo>
                <a:cubicBezTo>
                  <a:pt x="42778" y="3379"/>
                  <a:pt x="42777" y="3401"/>
                  <a:pt x="42777" y="3401"/>
                </a:cubicBezTo>
                <a:cubicBezTo>
                  <a:pt x="42763" y="3402"/>
                  <a:pt x="42667" y="3407"/>
                  <a:pt x="42689" y="3423"/>
                </a:cubicBezTo>
                <a:close/>
                <a:moveTo>
                  <a:pt x="7693" y="3445"/>
                </a:moveTo>
                <a:cubicBezTo>
                  <a:pt x="7748" y="3442"/>
                  <a:pt x="7791" y="3430"/>
                  <a:pt x="7810" y="3401"/>
                </a:cubicBezTo>
                <a:cubicBezTo>
                  <a:pt x="7776" y="3373"/>
                  <a:pt x="7688" y="3384"/>
                  <a:pt x="7693" y="3445"/>
                </a:cubicBezTo>
                <a:close/>
                <a:moveTo>
                  <a:pt x="8455" y="3379"/>
                </a:moveTo>
                <a:cubicBezTo>
                  <a:pt x="8448" y="3385"/>
                  <a:pt x="8407" y="3376"/>
                  <a:pt x="8396" y="3379"/>
                </a:cubicBezTo>
                <a:cubicBezTo>
                  <a:pt x="8354" y="3391"/>
                  <a:pt x="8343" y="3399"/>
                  <a:pt x="8279" y="3401"/>
                </a:cubicBezTo>
                <a:cubicBezTo>
                  <a:pt x="8214" y="3403"/>
                  <a:pt x="8239" y="3464"/>
                  <a:pt x="8162" y="3445"/>
                </a:cubicBezTo>
                <a:cubicBezTo>
                  <a:pt x="8097" y="3428"/>
                  <a:pt x="8047" y="3399"/>
                  <a:pt x="7957" y="3401"/>
                </a:cubicBezTo>
                <a:cubicBezTo>
                  <a:pt x="7919" y="3456"/>
                  <a:pt x="8012" y="3448"/>
                  <a:pt x="8045" y="3468"/>
                </a:cubicBezTo>
                <a:cubicBezTo>
                  <a:pt x="8066" y="3480"/>
                  <a:pt x="8066" y="3510"/>
                  <a:pt x="8103" y="3511"/>
                </a:cubicBezTo>
                <a:cubicBezTo>
                  <a:pt x="8154" y="3513"/>
                  <a:pt x="8201" y="3542"/>
                  <a:pt x="8279" y="3555"/>
                </a:cubicBezTo>
                <a:cubicBezTo>
                  <a:pt x="8333" y="3563"/>
                  <a:pt x="8404" y="3574"/>
                  <a:pt x="8455" y="3577"/>
                </a:cubicBezTo>
                <a:cubicBezTo>
                  <a:pt x="8515" y="3571"/>
                  <a:pt x="8462" y="3480"/>
                  <a:pt x="8543" y="3488"/>
                </a:cubicBezTo>
                <a:cubicBezTo>
                  <a:pt x="8674" y="3539"/>
                  <a:pt x="8996" y="3575"/>
                  <a:pt x="9012" y="3423"/>
                </a:cubicBezTo>
                <a:cubicBezTo>
                  <a:pt x="8914" y="3392"/>
                  <a:pt x="8542" y="3298"/>
                  <a:pt x="8455" y="3379"/>
                </a:cubicBezTo>
                <a:close/>
                <a:moveTo>
                  <a:pt x="35537" y="3379"/>
                </a:moveTo>
                <a:cubicBezTo>
                  <a:pt x="35587" y="3380"/>
                  <a:pt x="35612" y="3362"/>
                  <a:pt x="35625" y="3335"/>
                </a:cubicBezTo>
                <a:cubicBezTo>
                  <a:pt x="35579" y="3337"/>
                  <a:pt x="35524" y="3332"/>
                  <a:pt x="35537" y="3379"/>
                </a:cubicBezTo>
                <a:close/>
                <a:moveTo>
                  <a:pt x="41575" y="3401"/>
                </a:moveTo>
                <a:cubicBezTo>
                  <a:pt x="41575" y="3400"/>
                  <a:pt x="41603" y="3402"/>
                  <a:pt x="41604" y="3401"/>
                </a:cubicBezTo>
                <a:cubicBezTo>
                  <a:pt x="41624" y="3387"/>
                  <a:pt x="41577" y="3381"/>
                  <a:pt x="41575" y="3379"/>
                </a:cubicBezTo>
                <a:cubicBezTo>
                  <a:pt x="41578" y="3381"/>
                  <a:pt x="41556" y="3290"/>
                  <a:pt x="41546" y="3313"/>
                </a:cubicBezTo>
                <a:cubicBezTo>
                  <a:pt x="41519" y="3369"/>
                  <a:pt x="41581" y="3436"/>
                  <a:pt x="41575" y="3423"/>
                </a:cubicBezTo>
                <a:cubicBezTo>
                  <a:pt x="41619" y="3518"/>
                  <a:pt x="41577" y="3412"/>
                  <a:pt x="41575" y="3401"/>
                </a:cubicBezTo>
                <a:close/>
                <a:moveTo>
                  <a:pt x="40285" y="3313"/>
                </a:moveTo>
                <a:cubicBezTo>
                  <a:pt x="40314" y="3313"/>
                  <a:pt x="40344" y="3313"/>
                  <a:pt x="40373" y="3313"/>
                </a:cubicBezTo>
                <a:cubicBezTo>
                  <a:pt x="40377" y="3273"/>
                  <a:pt x="40345" y="3261"/>
                  <a:pt x="40285" y="3268"/>
                </a:cubicBezTo>
                <a:cubicBezTo>
                  <a:pt x="40285" y="3283"/>
                  <a:pt x="40285" y="3298"/>
                  <a:pt x="40285" y="3313"/>
                </a:cubicBezTo>
                <a:close/>
                <a:moveTo>
                  <a:pt x="53474" y="3291"/>
                </a:moveTo>
                <a:cubicBezTo>
                  <a:pt x="53495" y="3291"/>
                  <a:pt x="53514" y="3291"/>
                  <a:pt x="53534" y="3291"/>
                </a:cubicBezTo>
                <a:cubicBezTo>
                  <a:pt x="53579" y="3237"/>
                  <a:pt x="53435" y="3226"/>
                  <a:pt x="53446" y="3268"/>
                </a:cubicBezTo>
                <a:cubicBezTo>
                  <a:pt x="53464" y="3270"/>
                  <a:pt x="53480" y="3272"/>
                  <a:pt x="53474" y="3291"/>
                </a:cubicBezTo>
                <a:close/>
                <a:moveTo>
                  <a:pt x="52860" y="3225"/>
                </a:moveTo>
                <a:cubicBezTo>
                  <a:pt x="52840" y="3225"/>
                  <a:pt x="52820" y="3225"/>
                  <a:pt x="52800" y="3225"/>
                </a:cubicBezTo>
                <a:cubicBezTo>
                  <a:pt x="52640" y="3219"/>
                  <a:pt x="52866" y="3287"/>
                  <a:pt x="52860" y="3225"/>
                </a:cubicBezTo>
                <a:close/>
                <a:moveTo>
                  <a:pt x="52595" y="3268"/>
                </a:moveTo>
                <a:cubicBezTo>
                  <a:pt x="52619" y="3286"/>
                  <a:pt x="52754" y="3262"/>
                  <a:pt x="52655" y="3225"/>
                </a:cubicBezTo>
                <a:cubicBezTo>
                  <a:pt x="52668" y="3243"/>
                  <a:pt x="52583" y="3259"/>
                  <a:pt x="52595" y="3268"/>
                </a:cubicBezTo>
                <a:close/>
                <a:moveTo>
                  <a:pt x="37032" y="3291"/>
                </a:moveTo>
                <a:cubicBezTo>
                  <a:pt x="37061" y="3291"/>
                  <a:pt x="37090" y="3291"/>
                  <a:pt x="37120" y="3291"/>
                </a:cubicBezTo>
                <a:cubicBezTo>
                  <a:pt x="37118" y="3261"/>
                  <a:pt x="37134" y="3243"/>
                  <a:pt x="37149" y="3225"/>
                </a:cubicBezTo>
                <a:cubicBezTo>
                  <a:pt x="37110" y="3225"/>
                  <a:pt x="37071" y="3225"/>
                  <a:pt x="37032" y="3225"/>
                </a:cubicBezTo>
                <a:cubicBezTo>
                  <a:pt x="37032" y="3247"/>
                  <a:pt x="37032" y="3268"/>
                  <a:pt x="37032" y="3291"/>
                </a:cubicBezTo>
                <a:close/>
                <a:moveTo>
                  <a:pt x="6081" y="3291"/>
                </a:moveTo>
                <a:cubicBezTo>
                  <a:pt x="5989" y="3261"/>
                  <a:pt x="5853" y="3283"/>
                  <a:pt x="5788" y="3335"/>
                </a:cubicBezTo>
                <a:cubicBezTo>
                  <a:pt x="6022" y="3337"/>
                  <a:pt x="6227" y="3446"/>
                  <a:pt x="6462" y="3379"/>
                </a:cubicBezTo>
                <a:cubicBezTo>
                  <a:pt x="6551" y="3408"/>
                  <a:pt x="6631" y="3442"/>
                  <a:pt x="6725" y="3468"/>
                </a:cubicBezTo>
                <a:cubicBezTo>
                  <a:pt x="6819" y="3471"/>
                  <a:pt x="6824" y="3408"/>
                  <a:pt x="6931" y="3423"/>
                </a:cubicBezTo>
                <a:cubicBezTo>
                  <a:pt x="6947" y="3379"/>
                  <a:pt x="6896" y="3394"/>
                  <a:pt x="6872" y="3379"/>
                </a:cubicBezTo>
                <a:cubicBezTo>
                  <a:pt x="6863" y="3373"/>
                  <a:pt x="6880" y="3343"/>
                  <a:pt x="6872" y="3335"/>
                </a:cubicBezTo>
                <a:cubicBezTo>
                  <a:pt x="6850" y="3311"/>
                  <a:pt x="6801" y="3278"/>
                  <a:pt x="6784" y="3247"/>
                </a:cubicBezTo>
                <a:cubicBezTo>
                  <a:pt x="6523" y="3229"/>
                  <a:pt x="6254" y="3277"/>
                  <a:pt x="6139" y="3247"/>
                </a:cubicBezTo>
                <a:cubicBezTo>
                  <a:pt x="6138" y="3234"/>
                  <a:pt x="6135" y="3220"/>
                  <a:pt x="6110" y="3225"/>
                </a:cubicBezTo>
                <a:cubicBezTo>
                  <a:pt x="6108" y="3253"/>
                  <a:pt x="6072" y="3255"/>
                  <a:pt x="6081" y="3291"/>
                </a:cubicBezTo>
                <a:close/>
                <a:moveTo>
                  <a:pt x="51452" y="3268"/>
                </a:moveTo>
                <a:cubicBezTo>
                  <a:pt x="51479" y="3265"/>
                  <a:pt x="51468" y="3147"/>
                  <a:pt x="51424" y="3225"/>
                </a:cubicBezTo>
                <a:cubicBezTo>
                  <a:pt x="51416" y="3238"/>
                  <a:pt x="51435" y="3271"/>
                  <a:pt x="51452" y="3268"/>
                </a:cubicBezTo>
                <a:close/>
                <a:moveTo>
                  <a:pt x="48784" y="3268"/>
                </a:moveTo>
                <a:cubicBezTo>
                  <a:pt x="48788" y="3234"/>
                  <a:pt x="48860" y="3252"/>
                  <a:pt x="48844" y="3202"/>
                </a:cubicBezTo>
                <a:cubicBezTo>
                  <a:pt x="48815" y="3202"/>
                  <a:pt x="48784" y="3202"/>
                  <a:pt x="48755" y="3202"/>
                </a:cubicBezTo>
                <a:cubicBezTo>
                  <a:pt x="48761" y="3229"/>
                  <a:pt x="48750" y="3265"/>
                  <a:pt x="48784" y="3268"/>
                </a:cubicBezTo>
                <a:close/>
                <a:moveTo>
                  <a:pt x="31639" y="3335"/>
                </a:moveTo>
                <a:cubicBezTo>
                  <a:pt x="31755" y="3338"/>
                  <a:pt x="31707" y="3291"/>
                  <a:pt x="31697" y="3247"/>
                </a:cubicBezTo>
                <a:cubicBezTo>
                  <a:pt x="31697" y="3248"/>
                  <a:pt x="31732" y="3243"/>
                  <a:pt x="31727" y="3225"/>
                </a:cubicBezTo>
                <a:cubicBezTo>
                  <a:pt x="31726" y="3221"/>
                  <a:pt x="31670" y="3210"/>
                  <a:pt x="31668" y="3202"/>
                </a:cubicBezTo>
                <a:cubicBezTo>
                  <a:pt x="31690" y="3270"/>
                  <a:pt x="31638" y="3283"/>
                  <a:pt x="31639" y="3335"/>
                </a:cubicBezTo>
                <a:close/>
                <a:moveTo>
                  <a:pt x="53768" y="3225"/>
                </a:moveTo>
                <a:cubicBezTo>
                  <a:pt x="53787" y="3225"/>
                  <a:pt x="53808" y="3225"/>
                  <a:pt x="53826" y="3225"/>
                </a:cubicBezTo>
                <a:cubicBezTo>
                  <a:pt x="53826" y="3210"/>
                  <a:pt x="53826" y="3195"/>
                  <a:pt x="53826" y="3181"/>
                </a:cubicBezTo>
                <a:cubicBezTo>
                  <a:pt x="53808" y="3181"/>
                  <a:pt x="53787" y="3181"/>
                  <a:pt x="53768" y="3181"/>
                </a:cubicBezTo>
                <a:cubicBezTo>
                  <a:pt x="53768" y="3195"/>
                  <a:pt x="53768" y="3210"/>
                  <a:pt x="53768" y="3225"/>
                </a:cubicBezTo>
                <a:close/>
                <a:moveTo>
                  <a:pt x="51774" y="3202"/>
                </a:moveTo>
                <a:cubicBezTo>
                  <a:pt x="51773" y="3202"/>
                  <a:pt x="51776" y="3182"/>
                  <a:pt x="51774" y="3181"/>
                </a:cubicBezTo>
                <a:cubicBezTo>
                  <a:pt x="51738" y="3147"/>
                  <a:pt x="51633" y="3211"/>
                  <a:pt x="51656" y="3225"/>
                </a:cubicBezTo>
                <a:cubicBezTo>
                  <a:pt x="51735" y="3225"/>
                  <a:pt x="51732" y="3286"/>
                  <a:pt x="51774" y="3313"/>
                </a:cubicBezTo>
                <a:cubicBezTo>
                  <a:pt x="51812" y="3256"/>
                  <a:pt x="51836" y="3243"/>
                  <a:pt x="51921" y="3268"/>
                </a:cubicBezTo>
                <a:cubicBezTo>
                  <a:pt x="51968" y="3183"/>
                  <a:pt x="51833" y="3208"/>
                  <a:pt x="51774" y="3202"/>
                </a:cubicBezTo>
                <a:close/>
                <a:moveTo>
                  <a:pt x="48492" y="3202"/>
                </a:moveTo>
                <a:cubicBezTo>
                  <a:pt x="48680" y="3252"/>
                  <a:pt x="48571" y="3124"/>
                  <a:pt x="48492" y="3202"/>
                </a:cubicBezTo>
                <a:close/>
                <a:moveTo>
                  <a:pt x="48433" y="3181"/>
                </a:moveTo>
                <a:cubicBezTo>
                  <a:pt x="48414" y="3181"/>
                  <a:pt x="48394" y="3181"/>
                  <a:pt x="48375" y="3181"/>
                </a:cubicBezTo>
                <a:cubicBezTo>
                  <a:pt x="48352" y="3186"/>
                  <a:pt x="48317" y="3181"/>
                  <a:pt x="48316" y="3202"/>
                </a:cubicBezTo>
                <a:cubicBezTo>
                  <a:pt x="48360" y="3199"/>
                  <a:pt x="48424" y="3210"/>
                  <a:pt x="48433" y="3181"/>
                </a:cubicBezTo>
                <a:close/>
                <a:moveTo>
                  <a:pt x="47319" y="3225"/>
                </a:moveTo>
                <a:cubicBezTo>
                  <a:pt x="47360" y="3224"/>
                  <a:pt x="47384" y="3235"/>
                  <a:pt x="47408" y="3247"/>
                </a:cubicBezTo>
                <a:cubicBezTo>
                  <a:pt x="47408" y="3225"/>
                  <a:pt x="47408" y="3202"/>
                  <a:pt x="47408" y="3181"/>
                </a:cubicBezTo>
                <a:cubicBezTo>
                  <a:pt x="47388" y="3181"/>
                  <a:pt x="47368" y="3181"/>
                  <a:pt x="47349" y="3181"/>
                </a:cubicBezTo>
                <a:cubicBezTo>
                  <a:pt x="47349" y="3202"/>
                  <a:pt x="47325" y="3207"/>
                  <a:pt x="47319" y="3225"/>
                </a:cubicBezTo>
                <a:close/>
                <a:moveTo>
                  <a:pt x="32577" y="3225"/>
                </a:moveTo>
                <a:cubicBezTo>
                  <a:pt x="32596" y="3225"/>
                  <a:pt x="32616" y="3225"/>
                  <a:pt x="32636" y="3225"/>
                </a:cubicBezTo>
                <a:cubicBezTo>
                  <a:pt x="32636" y="3210"/>
                  <a:pt x="32636" y="3195"/>
                  <a:pt x="32636" y="3181"/>
                </a:cubicBezTo>
                <a:cubicBezTo>
                  <a:pt x="32616" y="3181"/>
                  <a:pt x="32596" y="3181"/>
                  <a:pt x="32577" y="3181"/>
                </a:cubicBezTo>
                <a:cubicBezTo>
                  <a:pt x="32577" y="3195"/>
                  <a:pt x="32577" y="3210"/>
                  <a:pt x="32577" y="3225"/>
                </a:cubicBezTo>
                <a:close/>
                <a:moveTo>
                  <a:pt x="30701" y="3225"/>
                </a:moveTo>
                <a:cubicBezTo>
                  <a:pt x="30756" y="3222"/>
                  <a:pt x="30799" y="3210"/>
                  <a:pt x="30819" y="3181"/>
                </a:cubicBezTo>
                <a:cubicBezTo>
                  <a:pt x="30766" y="3186"/>
                  <a:pt x="30671" y="3159"/>
                  <a:pt x="30701" y="3225"/>
                </a:cubicBezTo>
                <a:close/>
                <a:moveTo>
                  <a:pt x="43803" y="3202"/>
                </a:moveTo>
                <a:cubicBezTo>
                  <a:pt x="43822" y="3202"/>
                  <a:pt x="43842" y="3202"/>
                  <a:pt x="43861" y="3202"/>
                </a:cubicBezTo>
                <a:cubicBezTo>
                  <a:pt x="43861" y="3188"/>
                  <a:pt x="43861" y="3174"/>
                  <a:pt x="43861" y="3159"/>
                </a:cubicBezTo>
                <a:cubicBezTo>
                  <a:pt x="43842" y="3159"/>
                  <a:pt x="43822" y="3159"/>
                  <a:pt x="43803" y="3159"/>
                </a:cubicBezTo>
                <a:cubicBezTo>
                  <a:pt x="43803" y="3174"/>
                  <a:pt x="43803" y="3188"/>
                  <a:pt x="43803" y="3202"/>
                </a:cubicBezTo>
                <a:close/>
                <a:moveTo>
                  <a:pt x="24869" y="3202"/>
                </a:moveTo>
                <a:cubicBezTo>
                  <a:pt x="24912" y="3199"/>
                  <a:pt x="24977" y="3210"/>
                  <a:pt x="24986" y="3181"/>
                </a:cubicBezTo>
                <a:cubicBezTo>
                  <a:pt x="24947" y="3152"/>
                  <a:pt x="24877" y="3151"/>
                  <a:pt x="24869" y="3202"/>
                </a:cubicBezTo>
                <a:close/>
                <a:moveTo>
                  <a:pt x="38439" y="3202"/>
                </a:moveTo>
                <a:cubicBezTo>
                  <a:pt x="38422" y="3118"/>
                  <a:pt x="38370" y="3288"/>
                  <a:pt x="38439" y="3268"/>
                </a:cubicBezTo>
                <a:cubicBezTo>
                  <a:pt x="38477" y="3210"/>
                  <a:pt x="38486" y="3164"/>
                  <a:pt x="38585" y="3202"/>
                </a:cubicBezTo>
                <a:cubicBezTo>
                  <a:pt x="38595" y="3144"/>
                  <a:pt x="38524" y="3146"/>
                  <a:pt x="38469" y="3136"/>
                </a:cubicBezTo>
                <a:cubicBezTo>
                  <a:pt x="38464" y="3162"/>
                  <a:pt x="38473" y="3199"/>
                  <a:pt x="38439" y="3202"/>
                </a:cubicBezTo>
                <a:close/>
                <a:moveTo>
                  <a:pt x="37355" y="3181"/>
                </a:moveTo>
                <a:cubicBezTo>
                  <a:pt x="37351" y="3235"/>
                  <a:pt x="37402" y="3262"/>
                  <a:pt x="37412" y="3268"/>
                </a:cubicBezTo>
                <a:cubicBezTo>
                  <a:pt x="37437" y="3283"/>
                  <a:pt x="37393" y="3360"/>
                  <a:pt x="37471" y="3335"/>
                </a:cubicBezTo>
                <a:cubicBezTo>
                  <a:pt x="37493" y="3244"/>
                  <a:pt x="37439" y="3096"/>
                  <a:pt x="37355" y="3159"/>
                </a:cubicBezTo>
                <a:cubicBezTo>
                  <a:pt x="37371" y="3159"/>
                  <a:pt x="37388" y="3177"/>
                  <a:pt x="37355" y="3181"/>
                </a:cubicBezTo>
                <a:close/>
                <a:moveTo>
                  <a:pt x="49137" y="3159"/>
                </a:moveTo>
                <a:cubicBezTo>
                  <a:pt x="49220" y="3141"/>
                  <a:pt x="49213" y="3190"/>
                  <a:pt x="49283" y="3181"/>
                </a:cubicBezTo>
                <a:cubicBezTo>
                  <a:pt x="49295" y="3112"/>
                  <a:pt x="49143" y="3092"/>
                  <a:pt x="49137" y="3159"/>
                </a:cubicBezTo>
                <a:close/>
                <a:moveTo>
                  <a:pt x="46235" y="3136"/>
                </a:moveTo>
                <a:cubicBezTo>
                  <a:pt x="46179" y="3142"/>
                  <a:pt x="46171" y="3112"/>
                  <a:pt x="46118" y="3115"/>
                </a:cubicBezTo>
                <a:cubicBezTo>
                  <a:pt x="46110" y="3179"/>
                  <a:pt x="46231" y="3199"/>
                  <a:pt x="46235" y="3136"/>
                </a:cubicBezTo>
                <a:close/>
                <a:moveTo>
                  <a:pt x="32020" y="3115"/>
                </a:moveTo>
                <a:cubicBezTo>
                  <a:pt x="32001" y="3115"/>
                  <a:pt x="31981" y="3115"/>
                  <a:pt x="31961" y="3115"/>
                </a:cubicBezTo>
                <a:cubicBezTo>
                  <a:pt x="31801" y="3108"/>
                  <a:pt x="32025" y="3177"/>
                  <a:pt x="32020" y="3115"/>
                </a:cubicBezTo>
                <a:close/>
                <a:moveTo>
                  <a:pt x="31170" y="3115"/>
                </a:moveTo>
                <a:cubicBezTo>
                  <a:pt x="31151" y="3115"/>
                  <a:pt x="31131" y="3115"/>
                  <a:pt x="31111" y="3115"/>
                </a:cubicBezTo>
                <a:cubicBezTo>
                  <a:pt x="31111" y="3129"/>
                  <a:pt x="31111" y="3144"/>
                  <a:pt x="31111" y="3159"/>
                </a:cubicBezTo>
                <a:cubicBezTo>
                  <a:pt x="31131" y="3159"/>
                  <a:pt x="31151" y="3159"/>
                  <a:pt x="31170" y="3159"/>
                </a:cubicBezTo>
                <a:cubicBezTo>
                  <a:pt x="31170" y="3144"/>
                  <a:pt x="31170" y="3129"/>
                  <a:pt x="31170" y="3115"/>
                </a:cubicBezTo>
                <a:close/>
                <a:moveTo>
                  <a:pt x="31082" y="3291"/>
                </a:moveTo>
                <a:cubicBezTo>
                  <a:pt x="31216" y="3310"/>
                  <a:pt x="31201" y="3219"/>
                  <a:pt x="31229" y="3159"/>
                </a:cubicBezTo>
                <a:cubicBezTo>
                  <a:pt x="31114" y="3153"/>
                  <a:pt x="31123" y="3240"/>
                  <a:pt x="31082" y="3291"/>
                </a:cubicBezTo>
                <a:close/>
                <a:moveTo>
                  <a:pt x="30555" y="3159"/>
                </a:moveTo>
                <a:cubicBezTo>
                  <a:pt x="30601" y="3156"/>
                  <a:pt x="30656" y="3162"/>
                  <a:pt x="30643" y="3115"/>
                </a:cubicBezTo>
                <a:cubicBezTo>
                  <a:pt x="30623" y="3115"/>
                  <a:pt x="30603" y="3115"/>
                  <a:pt x="30584" y="3115"/>
                </a:cubicBezTo>
                <a:cubicBezTo>
                  <a:pt x="30584" y="3136"/>
                  <a:pt x="30560" y="3141"/>
                  <a:pt x="30555" y="3159"/>
                </a:cubicBezTo>
                <a:close/>
                <a:moveTo>
                  <a:pt x="18801" y="3136"/>
                </a:moveTo>
                <a:cubicBezTo>
                  <a:pt x="18784" y="3130"/>
                  <a:pt x="18689" y="3082"/>
                  <a:pt x="18684" y="3136"/>
                </a:cubicBezTo>
                <a:cubicBezTo>
                  <a:pt x="18738" y="3115"/>
                  <a:pt x="18782" y="3202"/>
                  <a:pt x="18801" y="3136"/>
                </a:cubicBezTo>
                <a:close/>
                <a:moveTo>
                  <a:pt x="41722" y="3136"/>
                </a:moveTo>
                <a:cubicBezTo>
                  <a:pt x="41741" y="3136"/>
                  <a:pt x="41760" y="3136"/>
                  <a:pt x="41780" y="3136"/>
                </a:cubicBezTo>
                <a:cubicBezTo>
                  <a:pt x="41780" y="3122"/>
                  <a:pt x="41780" y="3108"/>
                  <a:pt x="41780" y="3093"/>
                </a:cubicBezTo>
                <a:cubicBezTo>
                  <a:pt x="41760" y="3093"/>
                  <a:pt x="41741" y="3093"/>
                  <a:pt x="41722" y="3093"/>
                </a:cubicBezTo>
                <a:cubicBezTo>
                  <a:pt x="41722" y="3108"/>
                  <a:pt x="41722" y="3122"/>
                  <a:pt x="41722" y="3136"/>
                </a:cubicBezTo>
                <a:close/>
                <a:moveTo>
                  <a:pt x="32752" y="3136"/>
                </a:moveTo>
                <a:cubicBezTo>
                  <a:pt x="32793" y="3136"/>
                  <a:pt x="32817" y="3147"/>
                  <a:pt x="32841" y="3159"/>
                </a:cubicBezTo>
                <a:cubicBezTo>
                  <a:pt x="32841" y="3136"/>
                  <a:pt x="32841" y="3115"/>
                  <a:pt x="32841" y="3093"/>
                </a:cubicBezTo>
                <a:cubicBezTo>
                  <a:pt x="32821" y="3093"/>
                  <a:pt x="32802" y="3093"/>
                  <a:pt x="32782" y="3093"/>
                </a:cubicBezTo>
                <a:cubicBezTo>
                  <a:pt x="32782" y="3115"/>
                  <a:pt x="32758" y="3118"/>
                  <a:pt x="32752" y="3136"/>
                </a:cubicBezTo>
                <a:close/>
                <a:moveTo>
                  <a:pt x="32401" y="3159"/>
                </a:moveTo>
                <a:cubicBezTo>
                  <a:pt x="32288" y="3162"/>
                  <a:pt x="32391" y="3141"/>
                  <a:pt x="32372" y="3093"/>
                </a:cubicBezTo>
                <a:cubicBezTo>
                  <a:pt x="32307" y="3088"/>
                  <a:pt x="32278" y="3111"/>
                  <a:pt x="32284" y="3159"/>
                </a:cubicBezTo>
                <a:cubicBezTo>
                  <a:pt x="32338" y="3138"/>
                  <a:pt x="32382" y="3225"/>
                  <a:pt x="32401" y="3159"/>
                </a:cubicBezTo>
                <a:close/>
                <a:moveTo>
                  <a:pt x="28239" y="3136"/>
                </a:moveTo>
                <a:cubicBezTo>
                  <a:pt x="28307" y="3144"/>
                  <a:pt x="28365" y="3184"/>
                  <a:pt x="28385" y="3115"/>
                </a:cubicBezTo>
                <a:cubicBezTo>
                  <a:pt x="28348" y="3085"/>
                  <a:pt x="28242" y="3081"/>
                  <a:pt x="28239" y="3136"/>
                </a:cubicBezTo>
                <a:close/>
                <a:moveTo>
                  <a:pt x="22435" y="3136"/>
                </a:moveTo>
                <a:cubicBezTo>
                  <a:pt x="22455" y="3136"/>
                  <a:pt x="22475" y="3136"/>
                  <a:pt x="22495" y="3136"/>
                </a:cubicBezTo>
                <a:cubicBezTo>
                  <a:pt x="22495" y="3122"/>
                  <a:pt x="22495" y="3108"/>
                  <a:pt x="22495" y="3093"/>
                </a:cubicBezTo>
                <a:cubicBezTo>
                  <a:pt x="22475" y="3093"/>
                  <a:pt x="22455" y="3093"/>
                  <a:pt x="22435" y="3093"/>
                </a:cubicBezTo>
                <a:cubicBezTo>
                  <a:pt x="22435" y="3108"/>
                  <a:pt x="22435" y="3122"/>
                  <a:pt x="22435" y="3136"/>
                </a:cubicBezTo>
                <a:close/>
                <a:moveTo>
                  <a:pt x="54178" y="3115"/>
                </a:moveTo>
                <a:cubicBezTo>
                  <a:pt x="54208" y="3115"/>
                  <a:pt x="54236" y="3115"/>
                  <a:pt x="54266" y="3115"/>
                </a:cubicBezTo>
                <a:cubicBezTo>
                  <a:pt x="54269" y="3075"/>
                  <a:pt x="54236" y="3063"/>
                  <a:pt x="54178" y="3070"/>
                </a:cubicBezTo>
                <a:cubicBezTo>
                  <a:pt x="54178" y="3085"/>
                  <a:pt x="54178" y="3100"/>
                  <a:pt x="54178" y="3115"/>
                </a:cubicBezTo>
                <a:close/>
                <a:moveTo>
                  <a:pt x="45766" y="3115"/>
                </a:moveTo>
                <a:cubicBezTo>
                  <a:pt x="45792" y="3063"/>
                  <a:pt x="45617" y="3064"/>
                  <a:pt x="45707" y="3093"/>
                </a:cubicBezTo>
                <a:cubicBezTo>
                  <a:pt x="45749" y="3092"/>
                  <a:pt x="45741" y="3157"/>
                  <a:pt x="45766" y="3115"/>
                </a:cubicBezTo>
                <a:close/>
                <a:moveTo>
                  <a:pt x="45180" y="3115"/>
                </a:moveTo>
                <a:cubicBezTo>
                  <a:pt x="45210" y="3115"/>
                  <a:pt x="45238" y="3115"/>
                  <a:pt x="45267" y="3115"/>
                </a:cubicBezTo>
                <a:cubicBezTo>
                  <a:pt x="45271" y="3075"/>
                  <a:pt x="45239" y="3063"/>
                  <a:pt x="45180" y="3070"/>
                </a:cubicBezTo>
                <a:cubicBezTo>
                  <a:pt x="45180" y="3085"/>
                  <a:pt x="45180" y="3100"/>
                  <a:pt x="45180" y="3115"/>
                </a:cubicBezTo>
                <a:close/>
                <a:moveTo>
                  <a:pt x="44066" y="3136"/>
                </a:moveTo>
                <a:cubicBezTo>
                  <a:pt x="44158" y="3162"/>
                  <a:pt x="44137" y="3102"/>
                  <a:pt x="44184" y="3093"/>
                </a:cubicBezTo>
                <a:cubicBezTo>
                  <a:pt x="44202" y="3092"/>
                  <a:pt x="44218" y="3090"/>
                  <a:pt x="44213" y="3070"/>
                </a:cubicBezTo>
                <a:cubicBezTo>
                  <a:pt x="44184" y="3070"/>
                  <a:pt x="44154" y="3070"/>
                  <a:pt x="44125" y="3070"/>
                </a:cubicBezTo>
                <a:cubicBezTo>
                  <a:pt x="44134" y="3114"/>
                  <a:pt x="44085" y="3114"/>
                  <a:pt x="44066" y="3136"/>
                </a:cubicBezTo>
                <a:close/>
                <a:moveTo>
                  <a:pt x="39553" y="3115"/>
                </a:moveTo>
                <a:cubicBezTo>
                  <a:pt x="39572" y="3115"/>
                  <a:pt x="39592" y="3115"/>
                  <a:pt x="39611" y="3115"/>
                </a:cubicBezTo>
                <a:cubicBezTo>
                  <a:pt x="39611" y="3100"/>
                  <a:pt x="39611" y="3085"/>
                  <a:pt x="39611" y="3070"/>
                </a:cubicBezTo>
                <a:cubicBezTo>
                  <a:pt x="39592" y="3070"/>
                  <a:pt x="39572" y="3070"/>
                  <a:pt x="39553" y="3070"/>
                </a:cubicBezTo>
                <a:cubicBezTo>
                  <a:pt x="39553" y="3085"/>
                  <a:pt x="39553" y="3100"/>
                  <a:pt x="39553" y="3115"/>
                </a:cubicBezTo>
                <a:close/>
                <a:moveTo>
                  <a:pt x="39377" y="3115"/>
                </a:moveTo>
                <a:cubicBezTo>
                  <a:pt x="39397" y="3115"/>
                  <a:pt x="39416" y="3115"/>
                  <a:pt x="39435" y="3115"/>
                </a:cubicBezTo>
                <a:cubicBezTo>
                  <a:pt x="39435" y="3100"/>
                  <a:pt x="39435" y="3085"/>
                  <a:pt x="39435" y="3070"/>
                </a:cubicBezTo>
                <a:cubicBezTo>
                  <a:pt x="39416" y="3070"/>
                  <a:pt x="39397" y="3070"/>
                  <a:pt x="39377" y="3070"/>
                </a:cubicBezTo>
                <a:cubicBezTo>
                  <a:pt x="39377" y="3085"/>
                  <a:pt x="39377" y="3100"/>
                  <a:pt x="39377" y="3115"/>
                </a:cubicBezTo>
                <a:close/>
                <a:moveTo>
                  <a:pt x="25220" y="3136"/>
                </a:moveTo>
                <a:cubicBezTo>
                  <a:pt x="25240" y="3136"/>
                  <a:pt x="25260" y="3136"/>
                  <a:pt x="25278" y="3136"/>
                </a:cubicBezTo>
                <a:cubicBezTo>
                  <a:pt x="25281" y="3108"/>
                  <a:pt x="25316" y="3106"/>
                  <a:pt x="25308" y="3070"/>
                </a:cubicBezTo>
                <a:cubicBezTo>
                  <a:pt x="25278" y="3070"/>
                  <a:pt x="25249" y="3070"/>
                  <a:pt x="25220" y="3070"/>
                </a:cubicBezTo>
                <a:cubicBezTo>
                  <a:pt x="25220" y="3093"/>
                  <a:pt x="25220" y="3115"/>
                  <a:pt x="25220" y="3136"/>
                </a:cubicBezTo>
                <a:close/>
                <a:moveTo>
                  <a:pt x="43011" y="3093"/>
                </a:moveTo>
                <a:cubicBezTo>
                  <a:pt x="43052" y="3092"/>
                  <a:pt x="43075" y="3103"/>
                  <a:pt x="43099" y="3115"/>
                </a:cubicBezTo>
                <a:cubicBezTo>
                  <a:pt x="43113" y="3046"/>
                  <a:pt x="43020" y="3032"/>
                  <a:pt x="43011" y="3093"/>
                </a:cubicBezTo>
                <a:close/>
                <a:moveTo>
                  <a:pt x="33837" y="3115"/>
                </a:moveTo>
                <a:cubicBezTo>
                  <a:pt x="33839" y="3076"/>
                  <a:pt x="33815" y="3058"/>
                  <a:pt x="33779" y="3048"/>
                </a:cubicBezTo>
                <a:cubicBezTo>
                  <a:pt x="33737" y="3081"/>
                  <a:pt x="33736" y="3133"/>
                  <a:pt x="33837" y="3115"/>
                </a:cubicBezTo>
                <a:close/>
                <a:moveTo>
                  <a:pt x="26978" y="3093"/>
                </a:moveTo>
                <a:cubicBezTo>
                  <a:pt x="26998" y="3093"/>
                  <a:pt x="27018" y="3093"/>
                  <a:pt x="27037" y="3093"/>
                </a:cubicBezTo>
                <a:cubicBezTo>
                  <a:pt x="27037" y="3078"/>
                  <a:pt x="27037" y="3063"/>
                  <a:pt x="27037" y="3048"/>
                </a:cubicBezTo>
                <a:cubicBezTo>
                  <a:pt x="27018" y="3048"/>
                  <a:pt x="26998" y="3048"/>
                  <a:pt x="26978" y="3048"/>
                </a:cubicBezTo>
                <a:cubicBezTo>
                  <a:pt x="26978" y="3063"/>
                  <a:pt x="26978" y="3078"/>
                  <a:pt x="26978" y="3093"/>
                </a:cubicBezTo>
                <a:close/>
                <a:moveTo>
                  <a:pt x="17277" y="3048"/>
                </a:moveTo>
                <a:cubicBezTo>
                  <a:pt x="17297" y="3048"/>
                  <a:pt x="17316" y="3048"/>
                  <a:pt x="17336" y="3048"/>
                </a:cubicBezTo>
                <a:cubicBezTo>
                  <a:pt x="17336" y="3034"/>
                  <a:pt x="17336" y="3020"/>
                  <a:pt x="17336" y="3005"/>
                </a:cubicBezTo>
                <a:cubicBezTo>
                  <a:pt x="17316" y="3005"/>
                  <a:pt x="17297" y="3005"/>
                  <a:pt x="17277" y="3005"/>
                </a:cubicBezTo>
                <a:cubicBezTo>
                  <a:pt x="17277" y="3020"/>
                  <a:pt x="17277" y="3034"/>
                  <a:pt x="17277" y="3048"/>
                </a:cubicBezTo>
                <a:close/>
                <a:moveTo>
                  <a:pt x="29968" y="2983"/>
                </a:moveTo>
                <a:cubicBezTo>
                  <a:pt x="29939" y="2983"/>
                  <a:pt x="29909" y="2983"/>
                  <a:pt x="29880" y="2983"/>
                </a:cubicBezTo>
                <a:cubicBezTo>
                  <a:pt x="29846" y="2986"/>
                  <a:pt x="29797" y="2979"/>
                  <a:pt x="29793" y="3005"/>
                </a:cubicBezTo>
                <a:cubicBezTo>
                  <a:pt x="29844" y="2993"/>
                  <a:pt x="29964" y="3031"/>
                  <a:pt x="29968" y="2983"/>
                </a:cubicBezTo>
                <a:close/>
                <a:moveTo>
                  <a:pt x="2417" y="2983"/>
                </a:moveTo>
                <a:cubicBezTo>
                  <a:pt x="2429" y="2980"/>
                  <a:pt x="2412" y="2955"/>
                  <a:pt x="2446" y="2961"/>
                </a:cubicBezTo>
                <a:cubicBezTo>
                  <a:pt x="2491" y="2968"/>
                  <a:pt x="2614" y="2985"/>
                  <a:pt x="2622" y="3005"/>
                </a:cubicBezTo>
                <a:cubicBezTo>
                  <a:pt x="2571" y="3050"/>
                  <a:pt x="2644" y="3048"/>
                  <a:pt x="2593" y="3093"/>
                </a:cubicBezTo>
                <a:cubicBezTo>
                  <a:pt x="2651" y="3093"/>
                  <a:pt x="2710" y="3093"/>
                  <a:pt x="2769" y="3093"/>
                </a:cubicBezTo>
                <a:cubicBezTo>
                  <a:pt x="2797" y="3162"/>
                  <a:pt x="2903" y="3120"/>
                  <a:pt x="2945" y="3159"/>
                </a:cubicBezTo>
                <a:cubicBezTo>
                  <a:pt x="2951" y="3165"/>
                  <a:pt x="2993" y="3156"/>
                  <a:pt x="3003" y="3159"/>
                </a:cubicBezTo>
                <a:cubicBezTo>
                  <a:pt x="3014" y="3162"/>
                  <a:pt x="3039" y="3181"/>
                  <a:pt x="3032" y="3181"/>
                </a:cubicBezTo>
                <a:cubicBezTo>
                  <a:pt x="3051" y="3184"/>
                  <a:pt x="3070" y="3159"/>
                  <a:pt x="3062" y="3159"/>
                </a:cubicBezTo>
                <a:cubicBezTo>
                  <a:pt x="3113" y="3165"/>
                  <a:pt x="3251" y="3199"/>
                  <a:pt x="3267" y="3202"/>
                </a:cubicBezTo>
                <a:cubicBezTo>
                  <a:pt x="3321" y="3215"/>
                  <a:pt x="3348" y="3207"/>
                  <a:pt x="3384" y="3225"/>
                </a:cubicBezTo>
                <a:cubicBezTo>
                  <a:pt x="3405" y="3235"/>
                  <a:pt x="3426" y="3235"/>
                  <a:pt x="3443" y="3247"/>
                </a:cubicBezTo>
                <a:cubicBezTo>
                  <a:pt x="3496" y="3210"/>
                  <a:pt x="3541" y="3221"/>
                  <a:pt x="3589" y="3225"/>
                </a:cubicBezTo>
                <a:cubicBezTo>
                  <a:pt x="3624" y="3228"/>
                  <a:pt x="3635" y="3240"/>
                  <a:pt x="3678" y="3247"/>
                </a:cubicBezTo>
                <a:cubicBezTo>
                  <a:pt x="3804" y="3265"/>
                  <a:pt x="3983" y="3283"/>
                  <a:pt x="4058" y="3291"/>
                </a:cubicBezTo>
                <a:cubicBezTo>
                  <a:pt x="4167" y="3301"/>
                  <a:pt x="4200" y="3307"/>
                  <a:pt x="4264" y="3313"/>
                </a:cubicBezTo>
                <a:cubicBezTo>
                  <a:pt x="4379" y="3324"/>
                  <a:pt x="4403" y="3288"/>
                  <a:pt x="4469" y="3291"/>
                </a:cubicBezTo>
                <a:cubicBezTo>
                  <a:pt x="4621" y="3297"/>
                  <a:pt x="4782" y="3325"/>
                  <a:pt x="4908" y="3335"/>
                </a:cubicBezTo>
                <a:cubicBezTo>
                  <a:pt x="4931" y="3337"/>
                  <a:pt x="4935" y="3357"/>
                  <a:pt x="4938" y="3357"/>
                </a:cubicBezTo>
                <a:cubicBezTo>
                  <a:pt x="4956" y="3360"/>
                  <a:pt x="4976" y="3336"/>
                  <a:pt x="4967" y="3335"/>
                </a:cubicBezTo>
                <a:cubicBezTo>
                  <a:pt x="5005" y="3340"/>
                  <a:pt x="5007" y="3357"/>
                  <a:pt x="5055" y="3357"/>
                </a:cubicBezTo>
                <a:cubicBezTo>
                  <a:pt x="5094" y="3357"/>
                  <a:pt x="5095" y="3330"/>
                  <a:pt x="5143" y="3335"/>
                </a:cubicBezTo>
                <a:cubicBezTo>
                  <a:pt x="5186" y="3339"/>
                  <a:pt x="5175" y="3358"/>
                  <a:pt x="5202" y="3335"/>
                </a:cubicBezTo>
                <a:cubicBezTo>
                  <a:pt x="5208" y="3328"/>
                  <a:pt x="5250" y="3339"/>
                  <a:pt x="5260" y="3335"/>
                </a:cubicBezTo>
                <a:cubicBezTo>
                  <a:pt x="5264" y="3334"/>
                  <a:pt x="5257" y="3316"/>
                  <a:pt x="5260" y="3313"/>
                </a:cubicBezTo>
                <a:cubicBezTo>
                  <a:pt x="5301" y="3275"/>
                  <a:pt x="5462" y="3340"/>
                  <a:pt x="5524" y="3313"/>
                </a:cubicBezTo>
                <a:cubicBezTo>
                  <a:pt x="5522" y="3208"/>
                  <a:pt x="5378" y="3277"/>
                  <a:pt x="5319" y="3268"/>
                </a:cubicBezTo>
                <a:cubicBezTo>
                  <a:pt x="5311" y="3268"/>
                  <a:pt x="5273" y="3228"/>
                  <a:pt x="5260" y="3225"/>
                </a:cubicBezTo>
                <a:cubicBezTo>
                  <a:pt x="5229" y="3219"/>
                  <a:pt x="5211" y="3246"/>
                  <a:pt x="5202" y="3247"/>
                </a:cubicBezTo>
                <a:cubicBezTo>
                  <a:pt x="5167" y="3249"/>
                  <a:pt x="5158" y="3226"/>
                  <a:pt x="5114" y="3225"/>
                </a:cubicBezTo>
                <a:cubicBezTo>
                  <a:pt x="5036" y="3223"/>
                  <a:pt x="4893" y="3244"/>
                  <a:pt x="4938" y="3181"/>
                </a:cubicBezTo>
                <a:cubicBezTo>
                  <a:pt x="4788" y="3205"/>
                  <a:pt x="4658" y="3202"/>
                  <a:pt x="4556" y="3181"/>
                </a:cubicBezTo>
                <a:cubicBezTo>
                  <a:pt x="4530" y="3219"/>
                  <a:pt x="4465" y="3229"/>
                  <a:pt x="4381" y="3225"/>
                </a:cubicBezTo>
                <a:cubicBezTo>
                  <a:pt x="4378" y="3165"/>
                  <a:pt x="4430" y="3181"/>
                  <a:pt x="4381" y="3136"/>
                </a:cubicBezTo>
                <a:cubicBezTo>
                  <a:pt x="4261" y="3127"/>
                  <a:pt x="4193" y="3157"/>
                  <a:pt x="4117" y="3181"/>
                </a:cubicBezTo>
                <a:cubicBezTo>
                  <a:pt x="4123" y="3133"/>
                  <a:pt x="4093" y="3111"/>
                  <a:pt x="4028" y="3115"/>
                </a:cubicBezTo>
                <a:cubicBezTo>
                  <a:pt x="3990" y="3115"/>
                  <a:pt x="4003" y="3153"/>
                  <a:pt x="3970" y="3159"/>
                </a:cubicBezTo>
                <a:cubicBezTo>
                  <a:pt x="3988" y="3075"/>
                  <a:pt x="3863" y="3117"/>
                  <a:pt x="3824" y="3115"/>
                </a:cubicBezTo>
                <a:cubicBezTo>
                  <a:pt x="3827" y="3115"/>
                  <a:pt x="3810" y="3096"/>
                  <a:pt x="3795" y="3093"/>
                </a:cubicBezTo>
                <a:cubicBezTo>
                  <a:pt x="3786" y="3092"/>
                  <a:pt x="3712" y="3088"/>
                  <a:pt x="3707" y="3093"/>
                </a:cubicBezTo>
                <a:cubicBezTo>
                  <a:pt x="3675" y="3117"/>
                  <a:pt x="3677" y="3105"/>
                  <a:pt x="3619" y="3115"/>
                </a:cubicBezTo>
                <a:cubicBezTo>
                  <a:pt x="3520" y="3132"/>
                  <a:pt x="3476" y="3148"/>
                  <a:pt x="3560" y="3093"/>
                </a:cubicBezTo>
                <a:cubicBezTo>
                  <a:pt x="3440" y="3037"/>
                  <a:pt x="3443" y="3132"/>
                  <a:pt x="3297" y="3115"/>
                </a:cubicBezTo>
                <a:cubicBezTo>
                  <a:pt x="3295" y="3085"/>
                  <a:pt x="3311" y="3066"/>
                  <a:pt x="3326" y="3048"/>
                </a:cubicBezTo>
                <a:cubicBezTo>
                  <a:pt x="3247" y="3034"/>
                  <a:pt x="3260" y="3097"/>
                  <a:pt x="3209" y="3093"/>
                </a:cubicBezTo>
                <a:cubicBezTo>
                  <a:pt x="3187" y="3092"/>
                  <a:pt x="3242" y="3060"/>
                  <a:pt x="3238" y="3070"/>
                </a:cubicBezTo>
                <a:cubicBezTo>
                  <a:pt x="3262" y="2999"/>
                  <a:pt x="3073" y="3050"/>
                  <a:pt x="3032" y="3005"/>
                </a:cubicBezTo>
                <a:cubicBezTo>
                  <a:pt x="2990" y="3102"/>
                  <a:pt x="2806" y="3008"/>
                  <a:pt x="2739" y="3048"/>
                </a:cubicBezTo>
                <a:cubicBezTo>
                  <a:pt x="2749" y="3018"/>
                  <a:pt x="2781" y="3006"/>
                  <a:pt x="2769" y="2961"/>
                </a:cubicBezTo>
                <a:cubicBezTo>
                  <a:pt x="2665" y="2949"/>
                  <a:pt x="2565" y="2921"/>
                  <a:pt x="2476" y="2916"/>
                </a:cubicBezTo>
                <a:cubicBezTo>
                  <a:pt x="2446" y="2914"/>
                  <a:pt x="2440" y="2936"/>
                  <a:pt x="2417" y="2939"/>
                </a:cubicBezTo>
                <a:cubicBezTo>
                  <a:pt x="2418" y="2939"/>
                  <a:pt x="2413" y="2913"/>
                  <a:pt x="2388" y="2916"/>
                </a:cubicBezTo>
                <a:cubicBezTo>
                  <a:pt x="2376" y="2918"/>
                  <a:pt x="2391" y="2939"/>
                  <a:pt x="2359" y="2939"/>
                </a:cubicBezTo>
                <a:cubicBezTo>
                  <a:pt x="2359" y="2939"/>
                  <a:pt x="2335" y="2904"/>
                  <a:pt x="2329" y="2939"/>
                </a:cubicBezTo>
                <a:cubicBezTo>
                  <a:pt x="2369" y="2934"/>
                  <a:pt x="2382" y="2988"/>
                  <a:pt x="2417" y="2983"/>
                </a:cubicBezTo>
                <a:close/>
                <a:moveTo>
                  <a:pt x="49635" y="2476"/>
                </a:moveTo>
                <a:cubicBezTo>
                  <a:pt x="49655" y="2476"/>
                  <a:pt x="49674" y="2476"/>
                  <a:pt x="49693" y="2476"/>
                </a:cubicBezTo>
                <a:cubicBezTo>
                  <a:pt x="49693" y="2462"/>
                  <a:pt x="49693" y="2447"/>
                  <a:pt x="49693" y="2432"/>
                </a:cubicBezTo>
                <a:cubicBezTo>
                  <a:pt x="49674" y="2432"/>
                  <a:pt x="49655" y="2432"/>
                  <a:pt x="49635" y="2432"/>
                </a:cubicBezTo>
                <a:cubicBezTo>
                  <a:pt x="49635" y="2447"/>
                  <a:pt x="49635" y="2462"/>
                  <a:pt x="49635" y="2476"/>
                </a:cubicBezTo>
                <a:close/>
                <a:moveTo>
                  <a:pt x="53944" y="2411"/>
                </a:moveTo>
                <a:cubicBezTo>
                  <a:pt x="53963" y="2424"/>
                  <a:pt x="54071" y="2404"/>
                  <a:pt x="54061" y="2389"/>
                </a:cubicBezTo>
                <a:cubicBezTo>
                  <a:pt x="54021" y="2347"/>
                  <a:pt x="53931" y="2401"/>
                  <a:pt x="53944" y="2411"/>
                </a:cubicBezTo>
                <a:close/>
                <a:moveTo>
                  <a:pt x="45854" y="2411"/>
                </a:moveTo>
                <a:cubicBezTo>
                  <a:pt x="45862" y="2379"/>
                  <a:pt x="45902" y="2374"/>
                  <a:pt x="45913" y="2344"/>
                </a:cubicBezTo>
                <a:cubicBezTo>
                  <a:pt x="45883" y="2344"/>
                  <a:pt x="45854" y="2344"/>
                  <a:pt x="45825" y="2344"/>
                </a:cubicBezTo>
                <a:cubicBezTo>
                  <a:pt x="45830" y="2371"/>
                  <a:pt x="45820" y="2407"/>
                  <a:pt x="45854" y="2411"/>
                </a:cubicBezTo>
                <a:close/>
                <a:moveTo>
                  <a:pt x="51393" y="2366"/>
                </a:moveTo>
                <a:cubicBezTo>
                  <a:pt x="51427" y="2398"/>
                  <a:pt x="51528" y="2287"/>
                  <a:pt x="51424" y="2300"/>
                </a:cubicBezTo>
                <a:cubicBezTo>
                  <a:pt x="51421" y="2300"/>
                  <a:pt x="51425" y="2321"/>
                  <a:pt x="51424" y="2323"/>
                </a:cubicBezTo>
                <a:cubicBezTo>
                  <a:pt x="51421" y="2325"/>
                  <a:pt x="51395" y="2367"/>
                  <a:pt x="51393" y="2366"/>
                </a:cubicBezTo>
                <a:close/>
                <a:moveTo>
                  <a:pt x="50250" y="2344"/>
                </a:moveTo>
                <a:cubicBezTo>
                  <a:pt x="50270" y="2344"/>
                  <a:pt x="50290" y="2344"/>
                  <a:pt x="50309" y="2344"/>
                </a:cubicBezTo>
                <a:cubicBezTo>
                  <a:pt x="50309" y="2330"/>
                  <a:pt x="50309" y="2315"/>
                  <a:pt x="50309" y="2300"/>
                </a:cubicBezTo>
                <a:cubicBezTo>
                  <a:pt x="50290" y="2300"/>
                  <a:pt x="50270" y="2300"/>
                  <a:pt x="50250" y="2300"/>
                </a:cubicBezTo>
                <a:cubicBezTo>
                  <a:pt x="50250" y="2315"/>
                  <a:pt x="50250" y="2330"/>
                  <a:pt x="50250" y="2344"/>
                </a:cubicBezTo>
                <a:close/>
                <a:moveTo>
                  <a:pt x="44916" y="2323"/>
                </a:moveTo>
                <a:cubicBezTo>
                  <a:pt x="45015" y="2389"/>
                  <a:pt x="45005" y="2241"/>
                  <a:pt x="44916" y="2323"/>
                </a:cubicBezTo>
                <a:close/>
                <a:moveTo>
                  <a:pt x="22318" y="2366"/>
                </a:moveTo>
                <a:cubicBezTo>
                  <a:pt x="22404" y="2399"/>
                  <a:pt x="22404" y="2268"/>
                  <a:pt x="22318" y="2300"/>
                </a:cubicBezTo>
                <a:cubicBezTo>
                  <a:pt x="22318" y="2323"/>
                  <a:pt x="22318" y="2344"/>
                  <a:pt x="22318" y="2366"/>
                </a:cubicBezTo>
                <a:close/>
                <a:moveTo>
                  <a:pt x="51950" y="2366"/>
                </a:moveTo>
                <a:cubicBezTo>
                  <a:pt x="52032" y="2402"/>
                  <a:pt x="52032" y="2272"/>
                  <a:pt x="51980" y="2278"/>
                </a:cubicBezTo>
                <a:cubicBezTo>
                  <a:pt x="51970" y="2308"/>
                  <a:pt x="51938" y="2321"/>
                  <a:pt x="51950" y="2366"/>
                </a:cubicBezTo>
                <a:close/>
                <a:moveTo>
                  <a:pt x="50837" y="2323"/>
                </a:moveTo>
                <a:cubicBezTo>
                  <a:pt x="50888" y="2324"/>
                  <a:pt x="50912" y="2306"/>
                  <a:pt x="50925" y="2278"/>
                </a:cubicBezTo>
                <a:cubicBezTo>
                  <a:pt x="50874" y="2277"/>
                  <a:pt x="50850" y="2295"/>
                  <a:pt x="50837" y="2323"/>
                </a:cubicBezTo>
                <a:close/>
                <a:moveTo>
                  <a:pt x="50544" y="2323"/>
                </a:moveTo>
                <a:cubicBezTo>
                  <a:pt x="50451" y="2333"/>
                  <a:pt x="50440" y="2282"/>
                  <a:pt x="50338" y="2300"/>
                </a:cubicBezTo>
                <a:cubicBezTo>
                  <a:pt x="50366" y="2390"/>
                  <a:pt x="50476" y="2351"/>
                  <a:pt x="50573" y="2344"/>
                </a:cubicBezTo>
                <a:cubicBezTo>
                  <a:pt x="50569" y="2318"/>
                  <a:pt x="50578" y="2282"/>
                  <a:pt x="50544" y="2278"/>
                </a:cubicBezTo>
                <a:cubicBezTo>
                  <a:pt x="50544" y="2293"/>
                  <a:pt x="50544" y="2308"/>
                  <a:pt x="50544" y="2323"/>
                </a:cubicBezTo>
                <a:close/>
                <a:moveTo>
                  <a:pt x="53387" y="2300"/>
                </a:moveTo>
                <a:cubicBezTo>
                  <a:pt x="53437" y="2302"/>
                  <a:pt x="53462" y="2284"/>
                  <a:pt x="53474" y="2256"/>
                </a:cubicBezTo>
                <a:cubicBezTo>
                  <a:pt x="53428" y="2258"/>
                  <a:pt x="53374" y="2254"/>
                  <a:pt x="53387" y="2300"/>
                </a:cubicBezTo>
                <a:close/>
                <a:moveTo>
                  <a:pt x="52948" y="2300"/>
                </a:moveTo>
                <a:cubicBezTo>
                  <a:pt x="52966" y="2300"/>
                  <a:pt x="52986" y="2300"/>
                  <a:pt x="53005" y="2300"/>
                </a:cubicBezTo>
                <a:cubicBezTo>
                  <a:pt x="53005" y="2285"/>
                  <a:pt x="53005" y="2271"/>
                  <a:pt x="53005" y="2256"/>
                </a:cubicBezTo>
                <a:cubicBezTo>
                  <a:pt x="52986" y="2256"/>
                  <a:pt x="52966" y="2256"/>
                  <a:pt x="52948" y="2256"/>
                </a:cubicBezTo>
                <a:cubicBezTo>
                  <a:pt x="52948" y="2271"/>
                  <a:pt x="52948" y="2285"/>
                  <a:pt x="52948" y="2300"/>
                </a:cubicBezTo>
                <a:close/>
                <a:moveTo>
                  <a:pt x="54061" y="2234"/>
                </a:moveTo>
                <a:cubicBezTo>
                  <a:pt x="54037" y="2367"/>
                  <a:pt x="54195" y="2249"/>
                  <a:pt x="54061" y="2234"/>
                </a:cubicBezTo>
                <a:close/>
                <a:moveTo>
                  <a:pt x="53241" y="2300"/>
                </a:moveTo>
                <a:cubicBezTo>
                  <a:pt x="53241" y="2278"/>
                  <a:pt x="53241" y="2256"/>
                  <a:pt x="53241" y="2234"/>
                </a:cubicBezTo>
                <a:cubicBezTo>
                  <a:pt x="53211" y="2234"/>
                  <a:pt x="53182" y="2234"/>
                  <a:pt x="53152" y="2234"/>
                </a:cubicBezTo>
                <a:cubicBezTo>
                  <a:pt x="53147" y="2282"/>
                  <a:pt x="53177" y="2305"/>
                  <a:pt x="53241" y="2300"/>
                </a:cubicBezTo>
                <a:close/>
                <a:moveTo>
                  <a:pt x="47935" y="2234"/>
                </a:moveTo>
                <a:cubicBezTo>
                  <a:pt x="47847" y="2248"/>
                  <a:pt x="47682" y="2206"/>
                  <a:pt x="47642" y="2256"/>
                </a:cubicBezTo>
                <a:cubicBezTo>
                  <a:pt x="47721" y="2302"/>
                  <a:pt x="47897" y="2263"/>
                  <a:pt x="47935" y="2234"/>
                </a:cubicBezTo>
                <a:close/>
                <a:moveTo>
                  <a:pt x="43216" y="2278"/>
                </a:moveTo>
                <a:cubicBezTo>
                  <a:pt x="43236" y="2278"/>
                  <a:pt x="43255" y="2278"/>
                  <a:pt x="43275" y="2278"/>
                </a:cubicBezTo>
                <a:cubicBezTo>
                  <a:pt x="43321" y="2224"/>
                  <a:pt x="43176" y="2213"/>
                  <a:pt x="43188" y="2256"/>
                </a:cubicBezTo>
                <a:cubicBezTo>
                  <a:pt x="43205" y="2258"/>
                  <a:pt x="43222" y="2260"/>
                  <a:pt x="43216" y="2278"/>
                </a:cubicBezTo>
                <a:close/>
                <a:moveTo>
                  <a:pt x="52595" y="2256"/>
                </a:moveTo>
                <a:cubicBezTo>
                  <a:pt x="52589" y="2222"/>
                  <a:pt x="52547" y="2253"/>
                  <a:pt x="52537" y="2278"/>
                </a:cubicBezTo>
                <a:cubicBezTo>
                  <a:pt x="52592" y="2320"/>
                  <a:pt x="52590" y="2266"/>
                  <a:pt x="52685" y="2278"/>
                </a:cubicBezTo>
                <a:cubicBezTo>
                  <a:pt x="52682" y="2248"/>
                  <a:pt x="52697" y="2230"/>
                  <a:pt x="52712" y="2212"/>
                </a:cubicBezTo>
                <a:cubicBezTo>
                  <a:pt x="52632" y="2197"/>
                  <a:pt x="52653" y="2256"/>
                  <a:pt x="52595" y="2256"/>
                </a:cubicBezTo>
                <a:close/>
                <a:moveTo>
                  <a:pt x="52243" y="2234"/>
                </a:moveTo>
                <a:cubicBezTo>
                  <a:pt x="52242" y="2264"/>
                  <a:pt x="52257" y="2282"/>
                  <a:pt x="52273" y="2300"/>
                </a:cubicBezTo>
                <a:cubicBezTo>
                  <a:pt x="52309" y="2298"/>
                  <a:pt x="52343" y="2294"/>
                  <a:pt x="52331" y="2256"/>
                </a:cubicBezTo>
                <a:cubicBezTo>
                  <a:pt x="52367" y="2254"/>
                  <a:pt x="52400" y="2249"/>
                  <a:pt x="52391" y="2212"/>
                </a:cubicBezTo>
                <a:cubicBezTo>
                  <a:pt x="52322" y="2206"/>
                  <a:pt x="52277" y="2216"/>
                  <a:pt x="52243" y="2234"/>
                </a:cubicBezTo>
                <a:close/>
                <a:moveTo>
                  <a:pt x="51980" y="2256"/>
                </a:moveTo>
                <a:cubicBezTo>
                  <a:pt x="52000" y="2256"/>
                  <a:pt x="52020" y="2256"/>
                  <a:pt x="52039" y="2256"/>
                </a:cubicBezTo>
                <a:cubicBezTo>
                  <a:pt x="52084" y="2202"/>
                  <a:pt x="51939" y="2191"/>
                  <a:pt x="51950" y="2234"/>
                </a:cubicBezTo>
                <a:cubicBezTo>
                  <a:pt x="51968" y="2236"/>
                  <a:pt x="51986" y="2237"/>
                  <a:pt x="51980" y="2256"/>
                </a:cubicBezTo>
                <a:close/>
                <a:moveTo>
                  <a:pt x="45971" y="2234"/>
                </a:moveTo>
                <a:cubicBezTo>
                  <a:pt x="45908" y="2177"/>
                  <a:pt x="45808" y="2252"/>
                  <a:pt x="45766" y="2212"/>
                </a:cubicBezTo>
                <a:cubicBezTo>
                  <a:pt x="45763" y="2279"/>
                  <a:pt x="45962" y="2307"/>
                  <a:pt x="45971" y="2234"/>
                </a:cubicBezTo>
                <a:close/>
                <a:moveTo>
                  <a:pt x="36328" y="2234"/>
                </a:moveTo>
                <a:cubicBezTo>
                  <a:pt x="36230" y="2168"/>
                  <a:pt x="36240" y="2315"/>
                  <a:pt x="36328" y="2234"/>
                </a:cubicBezTo>
                <a:close/>
                <a:moveTo>
                  <a:pt x="35479" y="2278"/>
                </a:moveTo>
                <a:cubicBezTo>
                  <a:pt x="35498" y="2219"/>
                  <a:pt x="35417" y="2236"/>
                  <a:pt x="35390" y="2212"/>
                </a:cubicBezTo>
                <a:cubicBezTo>
                  <a:pt x="35370" y="2272"/>
                  <a:pt x="35451" y="2255"/>
                  <a:pt x="35479" y="2278"/>
                </a:cubicBezTo>
                <a:close/>
                <a:moveTo>
                  <a:pt x="54031" y="2256"/>
                </a:moveTo>
                <a:cubicBezTo>
                  <a:pt x="54054" y="2239"/>
                  <a:pt x="54023" y="2137"/>
                  <a:pt x="53973" y="2212"/>
                </a:cubicBezTo>
                <a:cubicBezTo>
                  <a:pt x="53997" y="2201"/>
                  <a:pt x="54019" y="2266"/>
                  <a:pt x="54031" y="2256"/>
                </a:cubicBezTo>
                <a:close/>
                <a:moveTo>
                  <a:pt x="52215" y="2256"/>
                </a:moveTo>
                <a:cubicBezTo>
                  <a:pt x="52227" y="2188"/>
                  <a:pt x="52152" y="2186"/>
                  <a:pt x="52068" y="2190"/>
                </a:cubicBezTo>
                <a:cubicBezTo>
                  <a:pt x="52063" y="2258"/>
                  <a:pt x="52171" y="2290"/>
                  <a:pt x="52215" y="2256"/>
                </a:cubicBezTo>
                <a:close/>
                <a:moveTo>
                  <a:pt x="44271" y="2234"/>
                </a:moveTo>
                <a:cubicBezTo>
                  <a:pt x="44306" y="2224"/>
                  <a:pt x="44338" y="2210"/>
                  <a:pt x="44359" y="2190"/>
                </a:cubicBezTo>
                <a:cubicBezTo>
                  <a:pt x="44321" y="2186"/>
                  <a:pt x="44198" y="2225"/>
                  <a:pt x="44271" y="2234"/>
                </a:cubicBezTo>
                <a:close/>
                <a:moveTo>
                  <a:pt x="39084" y="2212"/>
                </a:moveTo>
                <a:cubicBezTo>
                  <a:pt x="39055" y="2212"/>
                  <a:pt x="39049" y="2194"/>
                  <a:pt x="39025" y="2190"/>
                </a:cubicBezTo>
                <a:cubicBezTo>
                  <a:pt x="38941" y="2234"/>
                  <a:pt x="39084" y="2260"/>
                  <a:pt x="39084" y="2212"/>
                </a:cubicBezTo>
                <a:close/>
                <a:moveTo>
                  <a:pt x="34248" y="2234"/>
                </a:moveTo>
                <a:cubicBezTo>
                  <a:pt x="34277" y="2234"/>
                  <a:pt x="34306" y="2234"/>
                  <a:pt x="34336" y="2234"/>
                </a:cubicBezTo>
                <a:cubicBezTo>
                  <a:pt x="34339" y="2194"/>
                  <a:pt x="34306" y="2183"/>
                  <a:pt x="34248" y="2190"/>
                </a:cubicBezTo>
                <a:cubicBezTo>
                  <a:pt x="34248" y="2205"/>
                  <a:pt x="34248" y="2219"/>
                  <a:pt x="34248" y="2234"/>
                </a:cubicBezTo>
                <a:close/>
                <a:moveTo>
                  <a:pt x="53387" y="2168"/>
                </a:moveTo>
                <a:cubicBezTo>
                  <a:pt x="53357" y="2296"/>
                  <a:pt x="53514" y="2177"/>
                  <a:pt x="53387" y="2168"/>
                </a:cubicBezTo>
                <a:close/>
                <a:moveTo>
                  <a:pt x="53270" y="2278"/>
                </a:moveTo>
                <a:cubicBezTo>
                  <a:pt x="53347" y="2285"/>
                  <a:pt x="53366" y="2248"/>
                  <a:pt x="53357" y="2190"/>
                </a:cubicBezTo>
                <a:cubicBezTo>
                  <a:pt x="53326" y="2182"/>
                  <a:pt x="53287" y="2164"/>
                  <a:pt x="53329" y="2190"/>
                </a:cubicBezTo>
                <a:cubicBezTo>
                  <a:pt x="53350" y="2251"/>
                  <a:pt x="53270" y="2234"/>
                  <a:pt x="53270" y="2278"/>
                </a:cubicBezTo>
                <a:close/>
                <a:moveTo>
                  <a:pt x="48404" y="2300"/>
                </a:moveTo>
                <a:cubicBezTo>
                  <a:pt x="48443" y="2300"/>
                  <a:pt x="48483" y="2300"/>
                  <a:pt x="48522" y="2300"/>
                </a:cubicBezTo>
                <a:cubicBezTo>
                  <a:pt x="48491" y="2218"/>
                  <a:pt x="48620" y="2257"/>
                  <a:pt x="48638" y="2212"/>
                </a:cubicBezTo>
                <a:cubicBezTo>
                  <a:pt x="48514" y="2179"/>
                  <a:pt x="48473" y="2174"/>
                  <a:pt x="48375" y="2190"/>
                </a:cubicBezTo>
                <a:cubicBezTo>
                  <a:pt x="48341" y="2195"/>
                  <a:pt x="48291" y="2185"/>
                  <a:pt x="48287" y="2212"/>
                </a:cubicBezTo>
                <a:cubicBezTo>
                  <a:pt x="48354" y="2206"/>
                  <a:pt x="48397" y="2218"/>
                  <a:pt x="48404" y="2256"/>
                </a:cubicBezTo>
                <a:cubicBezTo>
                  <a:pt x="48352" y="2261"/>
                  <a:pt x="48258" y="2234"/>
                  <a:pt x="48287" y="2300"/>
                </a:cubicBezTo>
                <a:cubicBezTo>
                  <a:pt x="48366" y="2377"/>
                  <a:pt x="48417" y="2177"/>
                  <a:pt x="48492" y="2256"/>
                </a:cubicBezTo>
                <a:cubicBezTo>
                  <a:pt x="48492" y="2293"/>
                  <a:pt x="48411" y="2269"/>
                  <a:pt x="48404" y="2300"/>
                </a:cubicBezTo>
                <a:close/>
                <a:moveTo>
                  <a:pt x="44535" y="2168"/>
                </a:moveTo>
                <a:cubicBezTo>
                  <a:pt x="44512" y="2151"/>
                  <a:pt x="44435" y="2155"/>
                  <a:pt x="44389" y="2190"/>
                </a:cubicBezTo>
                <a:cubicBezTo>
                  <a:pt x="44425" y="2233"/>
                  <a:pt x="44540" y="2172"/>
                  <a:pt x="44535" y="2168"/>
                </a:cubicBezTo>
                <a:close/>
                <a:moveTo>
                  <a:pt x="53592" y="2190"/>
                </a:moveTo>
                <a:cubicBezTo>
                  <a:pt x="53617" y="2260"/>
                  <a:pt x="53546" y="2258"/>
                  <a:pt x="53534" y="2300"/>
                </a:cubicBezTo>
                <a:cubicBezTo>
                  <a:pt x="53562" y="2300"/>
                  <a:pt x="53592" y="2300"/>
                  <a:pt x="53622" y="2300"/>
                </a:cubicBezTo>
                <a:cubicBezTo>
                  <a:pt x="53639" y="2299"/>
                  <a:pt x="53656" y="2297"/>
                  <a:pt x="53650" y="2278"/>
                </a:cubicBezTo>
                <a:cubicBezTo>
                  <a:pt x="53612" y="2278"/>
                  <a:pt x="53614" y="2217"/>
                  <a:pt x="53650" y="2212"/>
                </a:cubicBezTo>
                <a:cubicBezTo>
                  <a:pt x="53670" y="2212"/>
                  <a:pt x="53690" y="2212"/>
                  <a:pt x="53709" y="2212"/>
                </a:cubicBezTo>
                <a:cubicBezTo>
                  <a:pt x="53709" y="2242"/>
                  <a:pt x="53709" y="2271"/>
                  <a:pt x="53709" y="2300"/>
                </a:cubicBezTo>
                <a:cubicBezTo>
                  <a:pt x="53817" y="2297"/>
                  <a:pt x="53783" y="2269"/>
                  <a:pt x="53768" y="2212"/>
                </a:cubicBezTo>
                <a:cubicBezTo>
                  <a:pt x="53804" y="2210"/>
                  <a:pt x="53838" y="2206"/>
                  <a:pt x="53826" y="2168"/>
                </a:cubicBezTo>
                <a:cubicBezTo>
                  <a:pt x="53738" y="2104"/>
                  <a:pt x="53723" y="2221"/>
                  <a:pt x="53592" y="2190"/>
                </a:cubicBezTo>
                <a:close/>
                <a:moveTo>
                  <a:pt x="51804" y="2278"/>
                </a:moveTo>
                <a:cubicBezTo>
                  <a:pt x="51839" y="2267"/>
                  <a:pt x="51870" y="2255"/>
                  <a:pt x="51892" y="2234"/>
                </a:cubicBezTo>
                <a:cubicBezTo>
                  <a:pt x="51824" y="2221"/>
                  <a:pt x="51715" y="2191"/>
                  <a:pt x="51656" y="2234"/>
                </a:cubicBezTo>
                <a:cubicBezTo>
                  <a:pt x="51653" y="2201"/>
                  <a:pt x="51668" y="2153"/>
                  <a:pt x="51629" y="2146"/>
                </a:cubicBezTo>
                <a:cubicBezTo>
                  <a:pt x="51616" y="2174"/>
                  <a:pt x="51591" y="2191"/>
                  <a:pt x="51540" y="2190"/>
                </a:cubicBezTo>
                <a:cubicBezTo>
                  <a:pt x="51549" y="2233"/>
                  <a:pt x="51501" y="2234"/>
                  <a:pt x="51482" y="2256"/>
                </a:cubicBezTo>
                <a:cubicBezTo>
                  <a:pt x="51555" y="2282"/>
                  <a:pt x="51580" y="2344"/>
                  <a:pt x="51686" y="2344"/>
                </a:cubicBezTo>
                <a:cubicBezTo>
                  <a:pt x="51690" y="2371"/>
                  <a:pt x="51695" y="2396"/>
                  <a:pt x="51746" y="2389"/>
                </a:cubicBezTo>
                <a:cubicBezTo>
                  <a:pt x="51770" y="2303"/>
                  <a:pt x="51618" y="2353"/>
                  <a:pt x="51656" y="2256"/>
                </a:cubicBezTo>
                <a:cubicBezTo>
                  <a:pt x="51686" y="2256"/>
                  <a:pt x="51693" y="2274"/>
                  <a:pt x="51717" y="2278"/>
                </a:cubicBezTo>
                <a:cubicBezTo>
                  <a:pt x="51749" y="2281"/>
                  <a:pt x="51762" y="2246"/>
                  <a:pt x="51774" y="2278"/>
                </a:cubicBezTo>
                <a:cubicBezTo>
                  <a:pt x="51773" y="2306"/>
                  <a:pt x="51737" y="2309"/>
                  <a:pt x="51746" y="2344"/>
                </a:cubicBezTo>
                <a:cubicBezTo>
                  <a:pt x="51798" y="2347"/>
                  <a:pt x="51814" y="2323"/>
                  <a:pt x="51804" y="2278"/>
                </a:cubicBezTo>
                <a:close/>
                <a:moveTo>
                  <a:pt x="48112" y="2234"/>
                </a:moveTo>
                <a:cubicBezTo>
                  <a:pt x="48039" y="2231"/>
                  <a:pt x="47969" y="2230"/>
                  <a:pt x="47964" y="2278"/>
                </a:cubicBezTo>
                <a:cubicBezTo>
                  <a:pt x="48077" y="2274"/>
                  <a:pt x="48181" y="2278"/>
                  <a:pt x="48258" y="2300"/>
                </a:cubicBezTo>
                <a:cubicBezTo>
                  <a:pt x="48303" y="2207"/>
                  <a:pt x="48095" y="2305"/>
                  <a:pt x="48140" y="2212"/>
                </a:cubicBezTo>
                <a:cubicBezTo>
                  <a:pt x="48214" y="2215"/>
                  <a:pt x="48232" y="2254"/>
                  <a:pt x="48258" y="2190"/>
                </a:cubicBezTo>
                <a:cubicBezTo>
                  <a:pt x="48203" y="2178"/>
                  <a:pt x="48047" y="2130"/>
                  <a:pt x="48023" y="2168"/>
                </a:cubicBezTo>
                <a:cubicBezTo>
                  <a:pt x="48053" y="2189"/>
                  <a:pt x="48082" y="2212"/>
                  <a:pt x="48112" y="2234"/>
                </a:cubicBezTo>
                <a:close/>
                <a:moveTo>
                  <a:pt x="47642" y="2212"/>
                </a:moveTo>
                <a:cubicBezTo>
                  <a:pt x="47715" y="2216"/>
                  <a:pt x="47764" y="2201"/>
                  <a:pt x="47789" y="2168"/>
                </a:cubicBezTo>
                <a:cubicBezTo>
                  <a:pt x="47761" y="2146"/>
                  <a:pt x="47637" y="2148"/>
                  <a:pt x="47642" y="2212"/>
                </a:cubicBezTo>
                <a:close/>
                <a:moveTo>
                  <a:pt x="46059" y="2190"/>
                </a:moveTo>
                <a:cubicBezTo>
                  <a:pt x="46015" y="2158"/>
                  <a:pt x="45931" y="2155"/>
                  <a:pt x="45854" y="2146"/>
                </a:cubicBezTo>
                <a:cubicBezTo>
                  <a:pt x="45823" y="2224"/>
                  <a:pt x="46194" y="2195"/>
                  <a:pt x="46059" y="2190"/>
                </a:cubicBezTo>
                <a:close/>
                <a:moveTo>
                  <a:pt x="35420" y="2190"/>
                </a:moveTo>
                <a:cubicBezTo>
                  <a:pt x="35439" y="2190"/>
                  <a:pt x="35459" y="2190"/>
                  <a:pt x="35479" y="2190"/>
                </a:cubicBezTo>
                <a:cubicBezTo>
                  <a:pt x="35479" y="2176"/>
                  <a:pt x="35479" y="2161"/>
                  <a:pt x="35479" y="2146"/>
                </a:cubicBezTo>
                <a:cubicBezTo>
                  <a:pt x="35459" y="2146"/>
                  <a:pt x="35439" y="2146"/>
                  <a:pt x="35420" y="2146"/>
                </a:cubicBezTo>
                <a:cubicBezTo>
                  <a:pt x="35420" y="2161"/>
                  <a:pt x="35420" y="2176"/>
                  <a:pt x="35420" y="2190"/>
                </a:cubicBezTo>
                <a:close/>
                <a:moveTo>
                  <a:pt x="34189" y="2212"/>
                </a:moveTo>
                <a:cubicBezTo>
                  <a:pt x="34188" y="2182"/>
                  <a:pt x="34203" y="2164"/>
                  <a:pt x="34218" y="2146"/>
                </a:cubicBezTo>
                <a:cubicBezTo>
                  <a:pt x="34198" y="2146"/>
                  <a:pt x="34179" y="2146"/>
                  <a:pt x="34160" y="2146"/>
                </a:cubicBezTo>
                <a:cubicBezTo>
                  <a:pt x="34126" y="2178"/>
                  <a:pt x="34128" y="2200"/>
                  <a:pt x="34189" y="2212"/>
                </a:cubicBezTo>
                <a:close/>
                <a:moveTo>
                  <a:pt x="32899" y="2212"/>
                </a:moveTo>
                <a:cubicBezTo>
                  <a:pt x="32952" y="2185"/>
                  <a:pt x="33070" y="2209"/>
                  <a:pt x="33104" y="2168"/>
                </a:cubicBezTo>
                <a:cubicBezTo>
                  <a:pt x="33031" y="2158"/>
                  <a:pt x="32904" y="2119"/>
                  <a:pt x="32899" y="2212"/>
                </a:cubicBezTo>
                <a:close/>
                <a:moveTo>
                  <a:pt x="32401" y="2212"/>
                </a:moveTo>
                <a:cubicBezTo>
                  <a:pt x="32457" y="2203"/>
                  <a:pt x="32527" y="2204"/>
                  <a:pt x="32518" y="2146"/>
                </a:cubicBezTo>
                <a:cubicBezTo>
                  <a:pt x="32424" y="2127"/>
                  <a:pt x="32427" y="2180"/>
                  <a:pt x="32401" y="2212"/>
                </a:cubicBezTo>
                <a:close/>
                <a:moveTo>
                  <a:pt x="55234" y="2168"/>
                </a:moveTo>
                <a:cubicBezTo>
                  <a:pt x="55262" y="2168"/>
                  <a:pt x="55292" y="2168"/>
                  <a:pt x="55322" y="2168"/>
                </a:cubicBezTo>
                <a:cubicBezTo>
                  <a:pt x="55325" y="2129"/>
                  <a:pt x="55292" y="2117"/>
                  <a:pt x="55234" y="2124"/>
                </a:cubicBezTo>
                <a:cubicBezTo>
                  <a:pt x="55234" y="2138"/>
                  <a:pt x="55234" y="2153"/>
                  <a:pt x="55234" y="2168"/>
                </a:cubicBezTo>
                <a:close/>
                <a:moveTo>
                  <a:pt x="55058" y="2168"/>
                </a:moveTo>
                <a:cubicBezTo>
                  <a:pt x="55097" y="2197"/>
                  <a:pt x="55147" y="2182"/>
                  <a:pt x="55174" y="2146"/>
                </a:cubicBezTo>
                <a:cubicBezTo>
                  <a:pt x="55136" y="2117"/>
                  <a:pt x="55066" y="2117"/>
                  <a:pt x="55058" y="2168"/>
                </a:cubicBezTo>
                <a:close/>
                <a:moveTo>
                  <a:pt x="47847" y="2212"/>
                </a:moveTo>
                <a:cubicBezTo>
                  <a:pt x="47892" y="2209"/>
                  <a:pt x="47956" y="2220"/>
                  <a:pt x="47964" y="2190"/>
                </a:cubicBezTo>
                <a:cubicBezTo>
                  <a:pt x="47926" y="2168"/>
                  <a:pt x="47856" y="2170"/>
                  <a:pt x="47847" y="2124"/>
                </a:cubicBezTo>
                <a:cubicBezTo>
                  <a:pt x="47817" y="2123"/>
                  <a:pt x="47773" y="2135"/>
                  <a:pt x="47818" y="2146"/>
                </a:cubicBezTo>
                <a:cubicBezTo>
                  <a:pt x="47852" y="2150"/>
                  <a:pt x="47850" y="2181"/>
                  <a:pt x="47847" y="2212"/>
                </a:cubicBezTo>
                <a:close/>
                <a:moveTo>
                  <a:pt x="40257" y="2190"/>
                </a:moveTo>
                <a:cubicBezTo>
                  <a:pt x="40254" y="2218"/>
                  <a:pt x="40219" y="2221"/>
                  <a:pt x="40227" y="2256"/>
                </a:cubicBezTo>
                <a:cubicBezTo>
                  <a:pt x="40365" y="2248"/>
                  <a:pt x="40254" y="2191"/>
                  <a:pt x="40344" y="2146"/>
                </a:cubicBezTo>
                <a:cubicBezTo>
                  <a:pt x="40289" y="2151"/>
                  <a:pt x="40279" y="2122"/>
                  <a:pt x="40227" y="2124"/>
                </a:cubicBezTo>
                <a:cubicBezTo>
                  <a:pt x="40226" y="2155"/>
                  <a:pt x="40241" y="2173"/>
                  <a:pt x="40257" y="2190"/>
                </a:cubicBezTo>
                <a:close/>
                <a:moveTo>
                  <a:pt x="36416" y="2234"/>
                </a:moveTo>
                <a:cubicBezTo>
                  <a:pt x="36440" y="2209"/>
                  <a:pt x="36455" y="2175"/>
                  <a:pt x="36446" y="2124"/>
                </a:cubicBezTo>
                <a:cubicBezTo>
                  <a:pt x="36416" y="2124"/>
                  <a:pt x="36388" y="2124"/>
                  <a:pt x="36358" y="2124"/>
                </a:cubicBezTo>
                <a:cubicBezTo>
                  <a:pt x="36353" y="2179"/>
                  <a:pt x="36373" y="2216"/>
                  <a:pt x="36416" y="2234"/>
                </a:cubicBezTo>
                <a:close/>
                <a:moveTo>
                  <a:pt x="34365" y="2146"/>
                </a:moveTo>
                <a:cubicBezTo>
                  <a:pt x="34327" y="2144"/>
                  <a:pt x="34324" y="2117"/>
                  <a:pt x="34277" y="2124"/>
                </a:cubicBezTo>
                <a:cubicBezTo>
                  <a:pt x="34231" y="2179"/>
                  <a:pt x="34376" y="2189"/>
                  <a:pt x="34365" y="2146"/>
                </a:cubicBezTo>
                <a:close/>
                <a:moveTo>
                  <a:pt x="54999" y="2124"/>
                </a:moveTo>
                <a:cubicBezTo>
                  <a:pt x="54880" y="2047"/>
                  <a:pt x="54929" y="2195"/>
                  <a:pt x="54999" y="2124"/>
                </a:cubicBezTo>
                <a:close/>
                <a:moveTo>
                  <a:pt x="54266" y="2146"/>
                </a:moveTo>
                <a:cubicBezTo>
                  <a:pt x="54289" y="2151"/>
                  <a:pt x="54324" y="2147"/>
                  <a:pt x="54324" y="2168"/>
                </a:cubicBezTo>
                <a:cubicBezTo>
                  <a:pt x="54227" y="2203"/>
                  <a:pt x="54200" y="2075"/>
                  <a:pt x="54148" y="2146"/>
                </a:cubicBezTo>
                <a:cubicBezTo>
                  <a:pt x="54195" y="2171"/>
                  <a:pt x="54220" y="2210"/>
                  <a:pt x="54266" y="2234"/>
                </a:cubicBezTo>
                <a:cubicBezTo>
                  <a:pt x="54299" y="2186"/>
                  <a:pt x="54460" y="2233"/>
                  <a:pt x="54472" y="2168"/>
                </a:cubicBezTo>
                <a:cubicBezTo>
                  <a:pt x="54386" y="2150"/>
                  <a:pt x="54331" y="2063"/>
                  <a:pt x="54266" y="2146"/>
                </a:cubicBezTo>
                <a:close/>
                <a:moveTo>
                  <a:pt x="52917" y="2146"/>
                </a:moveTo>
                <a:cubicBezTo>
                  <a:pt x="52938" y="2146"/>
                  <a:pt x="52957" y="2146"/>
                  <a:pt x="52977" y="2146"/>
                </a:cubicBezTo>
                <a:cubicBezTo>
                  <a:pt x="52977" y="2132"/>
                  <a:pt x="52977" y="2117"/>
                  <a:pt x="52977" y="2102"/>
                </a:cubicBezTo>
                <a:cubicBezTo>
                  <a:pt x="52957" y="2102"/>
                  <a:pt x="52938" y="2102"/>
                  <a:pt x="52917" y="2102"/>
                </a:cubicBezTo>
                <a:cubicBezTo>
                  <a:pt x="52917" y="2117"/>
                  <a:pt x="52917" y="2132"/>
                  <a:pt x="52917" y="2146"/>
                </a:cubicBezTo>
                <a:close/>
                <a:moveTo>
                  <a:pt x="52625" y="2146"/>
                </a:moveTo>
                <a:cubicBezTo>
                  <a:pt x="52644" y="2146"/>
                  <a:pt x="52665" y="2146"/>
                  <a:pt x="52685" y="2146"/>
                </a:cubicBezTo>
                <a:cubicBezTo>
                  <a:pt x="52685" y="2132"/>
                  <a:pt x="52685" y="2117"/>
                  <a:pt x="52685" y="2102"/>
                </a:cubicBezTo>
                <a:cubicBezTo>
                  <a:pt x="52665" y="2102"/>
                  <a:pt x="52644" y="2102"/>
                  <a:pt x="52625" y="2102"/>
                </a:cubicBezTo>
                <a:cubicBezTo>
                  <a:pt x="52625" y="2117"/>
                  <a:pt x="52625" y="2132"/>
                  <a:pt x="52625" y="2146"/>
                </a:cubicBezTo>
                <a:close/>
                <a:moveTo>
                  <a:pt x="51717" y="2146"/>
                </a:moveTo>
                <a:cubicBezTo>
                  <a:pt x="51756" y="2146"/>
                  <a:pt x="51780" y="2156"/>
                  <a:pt x="51804" y="2168"/>
                </a:cubicBezTo>
                <a:cubicBezTo>
                  <a:pt x="51804" y="2146"/>
                  <a:pt x="51804" y="2124"/>
                  <a:pt x="51804" y="2102"/>
                </a:cubicBezTo>
                <a:cubicBezTo>
                  <a:pt x="51785" y="2102"/>
                  <a:pt x="51764" y="2102"/>
                  <a:pt x="51746" y="2102"/>
                </a:cubicBezTo>
                <a:cubicBezTo>
                  <a:pt x="51746" y="2124"/>
                  <a:pt x="51722" y="2129"/>
                  <a:pt x="51717" y="2146"/>
                </a:cubicBezTo>
                <a:close/>
                <a:moveTo>
                  <a:pt x="49547" y="2102"/>
                </a:moveTo>
                <a:cubicBezTo>
                  <a:pt x="49522" y="2083"/>
                  <a:pt x="49464" y="2118"/>
                  <a:pt x="49460" y="2124"/>
                </a:cubicBezTo>
                <a:cubicBezTo>
                  <a:pt x="49428" y="2168"/>
                  <a:pt x="49568" y="2119"/>
                  <a:pt x="49547" y="2102"/>
                </a:cubicBezTo>
                <a:close/>
                <a:moveTo>
                  <a:pt x="46001" y="2124"/>
                </a:moveTo>
                <a:cubicBezTo>
                  <a:pt x="46017" y="2155"/>
                  <a:pt x="46246" y="2164"/>
                  <a:pt x="46235" y="2124"/>
                </a:cubicBezTo>
                <a:cubicBezTo>
                  <a:pt x="46158" y="2112"/>
                  <a:pt x="45979" y="2081"/>
                  <a:pt x="46001" y="2124"/>
                </a:cubicBezTo>
                <a:close/>
                <a:moveTo>
                  <a:pt x="45444" y="2124"/>
                </a:moveTo>
                <a:cubicBezTo>
                  <a:pt x="45543" y="2191"/>
                  <a:pt x="45533" y="2042"/>
                  <a:pt x="45444" y="2124"/>
                </a:cubicBezTo>
                <a:close/>
                <a:moveTo>
                  <a:pt x="45092" y="2102"/>
                </a:moveTo>
                <a:cubicBezTo>
                  <a:pt x="45003" y="2176"/>
                  <a:pt x="45201" y="2168"/>
                  <a:pt x="45092" y="2102"/>
                </a:cubicBezTo>
                <a:close/>
                <a:moveTo>
                  <a:pt x="40843" y="2124"/>
                </a:moveTo>
                <a:cubicBezTo>
                  <a:pt x="40869" y="2122"/>
                  <a:pt x="40882" y="2150"/>
                  <a:pt x="40901" y="2146"/>
                </a:cubicBezTo>
                <a:cubicBezTo>
                  <a:pt x="40909" y="2144"/>
                  <a:pt x="40918" y="2104"/>
                  <a:pt x="40930" y="2102"/>
                </a:cubicBezTo>
                <a:cubicBezTo>
                  <a:pt x="40842" y="2116"/>
                  <a:pt x="40677" y="2074"/>
                  <a:pt x="40637" y="2124"/>
                </a:cubicBezTo>
                <a:cubicBezTo>
                  <a:pt x="40688" y="2169"/>
                  <a:pt x="40788" y="2129"/>
                  <a:pt x="40843" y="2124"/>
                </a:cubicBezTo>
                <a:close/>
                <a:moveTo>
                  <a:pt x="35537" y="2168"/>
                </a:moveTo>
                <a:cubicBezTo>
                  <a:pt x="35580" y="2156"/>
                  <a:pt x="35688" y="2194"/>
                  <a:pt x="35683" y="2146"/>
                </a:cubicBezTo>
                <a:cubicBezTo>
                  <a:pt x="35637" y="2109"/>
                  <a:pt x="35549" y="2083"/>
                  <a:pt x="35537" y="2168"/>
                </a:cubicBezTo>
                <a:close/>
                <a:moveTo>
                  <a:pt x="32782" y="2146"/>
                </a:moveTo>
                <a:cubicBezTo>
                  <a:pt x="32854" y="2215"/>
                  <a:pt x="32831" y="2110"/>
                  <a:pt x="32811" y="2102"/>
                </a:cubicBezTo>
                <a:cubicBezTo>
                  <a:pt x="32794" y="2095"/>
                  <a:pt x="32751" y="2113"/>
                  <a:pt x="32752" y="2124"/>
                </a:cubicBezTo>
                <a:cubicBezTo>
                  <a:pt x="32751" y="2110"/>
                  <a:pt x="32785" y="2149"/>
                  <a:pt x="32782" y="2146"/>
                </a:cubicBezTo>
                <a:close/>
                <a:moveTo>
                  <a:pt x="49928" y="2212"/>
                </a:moveTo>
                <a:cubicBezTo>
                  <a:pt x="49825" y="2204"/>
                  <a:pt x="49879" y="2200"/>
                  <a:pt x="49812" y="2212"/>
                </a:cubicBezTo>
                <a:cubicBezTo>
                  <a:pt x="49751" y="2224"/>
                  <a:pt x="49634" y="2221"/>
                  <a:pt x="49635" y="2190"/>
                </a:cubicBezTo>
                <a:cubicBezTo>
                  <a:pt x="49699" y="2143"/>
                  <a:pt x="49793" y="2225"/>
                  <a:pt x="49840" y="2146"/>
                </a:cubicBezTo>
                <a:cubicBezTo>
                  <a:pt x="49803" y="2152"/>
                  <a:pt x="49801" y="2107"/>
                  <a:pt x="49782" y="2102"/>
                </a:cubicBezTo>
                <a:cubicBezTo>
                  <a:pt x="49733" y="2090"/>
                  <a:pt x="49684" y="2128"/>
                  <a:pt x="49664" y="2124"/>
                </a:cubicBezTo>
                <a:cubicBezTo>
                  <a:pt x="49644" y="2120"/>
                  <a:pt x="49633" y="2062"/>
                  <a:pt x="49577" y="2080"/>
                </a:cubicBezTo>
                <a:cubicBezTo>
                  <a:pt x="49578" y="2147"/>
                  <a:pt x="49551" y="2192"/>
                  <a:pt x="49489" y="2212"/>
                </a:cubicBezTo>
                <a:cubicBezTo>
                  <a:pt x="49429" y="2206"/>
                  <a:pt x="49431" y="2152"/>
                  <a:pt x="49371" y="2146"/>
                </a:cubicBezTo>
                <a:cubicBezTo>
                  <a:pt x="49343" y="2168"/>
                  <a:pt x="49314" y="2191"/>
                  <a:pt x="49283" y="2212"/>
                </a:cubicBezTo>
                <a:cubicBezTo>
                  <a:pt x="49252" y="2192"/>
                  <a:pt x="49275" y="2131"/>
                  <a:pt x="49195" y="2146"/>
                </a:cubicBezTo>
                <a:cubicBezTo>
                  <a:pt x="49199" y="2237"/>
                  <a:pt x="49101" y="2167"/>
                  <a:pt x="49049" y="2168"/>
                </a:cubicBezTo>
                <a:cubicBezTo>
                  <a:pt x="49058" y="2168"/>
                  <a:pt x="49030" y="2188"/>
                  <a:pt x="49019" y="2190"/>
                </a:cubicBezTo>
                <a:cubicBezTo>
                  <a:pt x="48905" y="2216"/>
                  <a:pt x="48895" y="2151"/>
                  <a:pt x="48844" y="2146"/>
                </a:cubicBezTo>
                <a:cubicBezTo>
                  <a:pt x="48854" y="2147"/>
                  <a:pt x="48825" y="2188"/>
                  <a:pt x="48815" y="2190"/>
                </a:cubicBezTo>
                <a:cubicBezTo>
                  <a:pt x="48758" y="2200"/>
                  <a:pt x="48742" y="2096"/>
                  <a:pt x="48698" y="2146"/>
                </a:cubicBezTo>
                <a:cubicBezTo>
                  <a:pt x="48639" y="2188"/>
                  <a:pt x="48683" y="2251"/>
                  <a:pt x="48698" y="2300"/>
                </a:cubicBezTo>
                <a:cubicBezTo>
                  <a:pt x="48670" y="2287"/>
                  <a:pt x="48589" y="2249"/>
                  <a:pt x="48609" y="2323"/>
                </a:cubicBezTo>
                <a:cubicBezTo>
                  <a:pt x="48661" y="2309"/>
                  <a:pt x="48781" y="2349"/>
                  <a:pt x="48784" y="2300"/>
                </a:cubicBezTo>
                <a:cubicBezTo>
                  <a:pt x="48608" y="2290"/>
                  <a:pt x="48869" y="2176"/>
                  <a:pt x="48903" y="2256"/>
                </a:cubicBezTo>
                <a:cubicBezTo>
                  <a:pt x="48851" y="2267"/>
                  <a:pt x="48915" y="2279"/>
                  <a:pt x="48932" y="2300"/>
                </a:cubicBezTo>
                <a:cubicBezTo>
                  <a:pt x="48909" y="2305"/>
                  <a:pt x="48874" y="2301"/>
                  <a:pt x="48873" y="2323"/>
                </a:cubicBezTo>
                <a:cubicBezTo>
                  <a:pt x="48939" y="2372"/>
                  <a:pt x="49020" y="2321"/>
                  <a:pt x="49078" y="2300"/>
                </a:cubicBezTo>
                <a:cubicBezTo>
                  <a:pt x="49104" y="2377"/>
                  <a:pt x="49196" y="2295"/>
                  <a:pt x="49283" y="2344"/>
                </a:cubicBezTo>
                <a:cubicBezTo>
                  <a:pt x="49266" y="2236"/>
                  <a:pt x="49184" y="2312"/>
                  <a:pt x="49078" y="2278"/>
                </a:cubicBezTo>
                <a:cubicBezTo>
                  <a:pt x="49076" y="2243"/>
                  <a:pt x="49004" y="2261"/>
                  <a:pt x="49019" y="2212"/>
                </a:cubicBezTo>
                <a:cubicBezTo>
                  <a:pt x="49102" y="2234"/>
                  <a:pt x="49248" y="2289"/>
                  <a:pt x="49313" y="2256"/>
                </a:cubicBezTo>
                <a:cubicBezTo>
                  <a:pt x="49301" y="2279"/>
                  <a:pt x="49340" y="2312"/>
                  <a:pt x="49342" y="2278"/>
                </a:cubicBezTo>
                <a:cubicBezTo>
                  <a:pt x="49346" y="2228"/>
                  <a:pt x="49454" y="2270"/>
                  <a:pt x="49489" y="2256"/>
                </a:cubicBezTo>
                <a:cubicBezTo>
                  <a:pt x="49493" y="2290"/>
                  <a:pt x="49478" y="2338"/>
                  <a:pt x="49518" y="2344"/>
                </a:cubicBezTo>
                <a:cubicBezTo>
                  <a:pt x="49547" y="2315"/>
                  <a:pt x="49597" y="2300"/>
                  <a:pt x="49635" y="2278"/>
                </a:cubicBezTo>
                <a:cubicBezTo>
                  <a:pt x="49733" y="2324"/>
                  <a:pt x="49886" y="2256"/>
                  <a:pt x="50016" y="2256"/>
                </a:cubicBezTo>
                <a:cubicBezTo>
                  <a:pt x="49945" y="2309"/>
                  <a:pt x="50088" y="2315"/>
                  <a:pt x="50163" y="2323"/>
                </a:cubicBezTo>
                <a:cubicBezTo>
                  <a:pt x="50175" y="2247"/>
                  <a:pt x="50075" y="2256"/>
                  <a:pt x="50046" y="2212"/>
                </a:cubicBezTo>
                <a:cubicBezTo>
                  <a:pt x="50062" y="2212"/>
                  <a:pt x="50079" y="2194"/>
                  <a:pt x="50046" y="2190"/>
                </a:cubicBezTo>
                <a:cubicBezTo>
                  <a:pt x="50040" y="2219"/>
                  <a:pt x="49974" y="2216"/>
                  <a:pt x="49928" y="2212"/>
                </a:cubicBezTo>
                <a:close/>
                <a:moveTo>
                  <a:pt x="45707" y="2168"/>
                </a:moveTo>
                <a:cubicBezTo>
                  <a:pt x="45808" y="2185"/>
                  <a:pt x="45822" y="2084"/>
                  <a:pt x="45737" y="2080"/>
                </a:cubicBezTo>
                <a:cubicBezTo>
                  <a:pt x="45736" y="2110"/>
                  <a:pt x="45751" y="2129"/>
                  <a:pt x="45766" y="2146"/>
                </a:cubicBezTo>
                <a:cubicBezTo>
                  <a:pt x="45744" y="2151"/>
                  <a:pt x="45708" y="2147"/>
                  <a:pt x="45707" y="2168"/>
                </a:cubicBezTo>
                <a:close/>
                <a:moveTo>
                  <a:pt x="41750" y="2124"/>
                </a:moveTo>
                <a:cubicBezTo>
                  <a:pt x="41770" y="2124"/>
                  <a:pt x="41790" y="2124"/>
                  <a:pt x="41809" y="2124"/>
                </a:cubicBezTo>
                <a:cubicBezTo>
                  <a:pt x="41809" y="2110"/>
                  <a:pt x="41809" y="2095"/>
                  <a:pt x="41809" y="2080"/>
                </a:cubicBezTo>
                <a:cubicBezTo>
                  <a:pt x="41790" y="2080"/>
                  <a:pt x="41770" y="2080"/>
                  <a:pt x="41750" y="2080"/>
                </a:cubicBezTo>
                <a:cubicBezTo>
                  <a:pt x="41750" y="2095"/>
                  <a:pt x="41750" y="2110"/>
                  <a:pt x="41750" y="2124"/>
                </a:cubicBezTo>
                <a:close/>
                <a:moveTo>
                  <a:pt x="40520" y="2102"/>
                </a:moveTo>
                <a:cubicBezTo>
                  <a:pt x="40431" y="2069"/>
                  <a:pt x="40405" y="2110"/>
                  <a:pt x="40344" y="2080"/>
                </a:cubicBezTo>
                <a:cubicBezTo>
                  <a:pt x="40303" y="2150"/>
                  <a:pt x="40519" y="2135"/>
                  <a:pt x="40520" y="2102"/>
                </a:cubicBezTo>
                <a:close/>
                <a:moveTo>
                  <a:pt x="40021" y="2124"/>
                </a:moveTo>
                <a:cubicBezTo>
                  <a:pt x="40069" y="2162"/>
                  <a:pt x="40172" y="2144"/>
                  <a:pt x="40197" y="2102"/>
                </a:cubicBezTo>
                <a:cubicBezTo>
                  <a:pt x="40098" y="2104"/>
                  <a:pt x="40073" y="2062"/>
                  <a:pt x="40021" y="2124"/>
                </a:cubicBezTo>
                <a:close/>
                <a:moveTo>
                  <a:pt x="39347" y="2102"/>
                </a:moveTo>
                <a:cubicBezTo>
                  <a:pt x="39337" y="2213"/>
                  <a:pt x="39425" y="2123"/>
                  <a:pt x="39465" y="2146"/>
                </a:cubicBezTo>
                <a:cubicBezTo>
                  <a:pt x="39499" y="2165"/>
                  <a:pt x="39460" y="2209"/>
                  <a:pt x="39465" y="2212"/>
                </a:cubicBezTo>
                <a:cubicBezTo>
                  <a:pt x="39483" y="2227"/>
                  <a:pt x="39546" y="2210"/>
                  <a:pt x="39553" y="2234"/>
                </a:cubicBezTo>
                <a:cubicBezTo>
                  <a:pt x="39540" y="2149"/>
                  <a:pt x="39521" y="2156"/>
                  <a:pt x="39582" y="2102"/>
                </a:cubicBezTo>
                <a:cubicBezTo>
                  <a:pt x="39493" y="2072"/>
                  <a:pt x="39477" y="2113"/>
                  <a:pt x="39347" y="2102"/>
                </a:cubicBezTo>
                <a:close/>
                <a:moveTo>
                  <a:pt x="52479" y="2190"/>
                </a:moveTo>
                <a:cubicBezTo>
                  <a:pt x="52584" y="2210"/>
                  <a:pt x="52546" y="2045"/>
                  <a:pt x="52479" y="2058"/>
                </a:cubicBezTo>
                <a:cubicBezTo>
                  <a:pt x="52463" y="2128"/>
                  <a:pt x="52543" y="2144"/>
                  <a:pt x="52479" y="2190"/>
                </a:cubicBezTo>
                <a:close/>
                <a:moveTo>
                  <a:pt x="45415" y="2124"/>
                </a:moveTo>
                <a:cubicBezTo>
                  <a:pt x="45400" y="2098"/>
                  <a:pt x="45383" y="2074"/>
                  <a:pt x="45356" y="2058"/>
                </a:cubicBezTo>
                <a:cubicBezTo>
                  <a:pt x="45351" y="2087"/>
                  <a:pt x="45402" y="2180"/>
                  <a:pt x="45415" y="2124"/>
                </a:cubicBezTo>
                <a:close/>
                <a:moveTo>
                  <a:pt x="42102" y="2124"/>
                </a:moveTo>
                <a:cubicBezTo>
                  <a:pt x="42110" y="2123"/>
                  <a:pt x="42102" y="2090"/>
                  <a:pt x="42132" y="2102"/>
                </a:cubicBezTo>
                <a:cubicBezTo>
                  <a:pt x="42150" y="2110"/>
                  <a:pt x="42166" y="2135"/>
                  <a:pt x="42190" y="2146"/>
                </a:cubicBezTo>
                <a:cubicBezTo>
                  <a:pt x="42220" y="2159"/>
                  <a:pt x="42238" y="2165"/>
                  <a:pt x="42279" y="2168"/>
                </a:cubicBezTo>
                <a:cubicBezTo>
                  <a:pt x="42232" y="2081"/>
                  <a:pt x="42405" y="2161"/>
                  <a:pt x="42396" y="2102"/>
                </a:cubicBezTo>
                <a:cubicBezTo>
                  <a:pt x="42318" y="2057"/>
                  <a:pt x="42127" y="2099"/>
                  <a:pt x="42044" y="2058"/>
                </a:cubicBezTo>
                <a:cubicBezTo>
                  <a:pt x="42039" y="2085"/>
                  <a:pt x="42071" y="2129"/>
                  <a:pt x="42102" y="2124"/>
                </a:cubicBezTo>
                <a:close/>
                <a:moveTo>
                  <a:pt x="39406" y="2058"/>
                </a:moveTo>
                <a:cubicBezTo>
                  <a:pt x="39386" y="2058"/>
                  <a:pt x="39367" y="2058"/>
                  <a:pt x="39347" y="2058"/>
                </a:cubicBezTo>
                <a:cubicBezTo>
                  <a:pt x="39187" y="2051"/>
                  <a:pt x="39412" y="2120"/>
                  <a:pt x="39406" y="2058"/>
                </a:cubicBezTo>
                <a:close/>
                <a:moveTo>
                  <a:pt x="27828" y="2124"/>
                </a:moveTo>
                <a:cubicBezTo>
                  <a:pt x="27828" y="2146"/>
                  <a:pt x="27804" y="2150"/>
                  <a:pt x="27799" y="2168"/>
                </a:cubicBezTo>
                <a:cubicBezTo>
                  <a:pt x="27894" y="2188"/>
                  <a:pt x="27841" y="2096"/>
                  <a:pt x="27887" y="2080"/>
                </a:cubicBezTo>
                <a:cubicBezTo>
                  <a:pt x="27848" y="2073"/>
                  <a:pt x="27831" y="2048"/>
                  <a:pt x="27770" y="2058"/>
                </a:cubicBezTo>
                <a:cubicBezTo>
                  <a:pt x="27761" y="2101"/>
                  <a:pt x="27809" y="2102"/>
                  <a:pt x="27828" y="2124"/>
                </a:cubicBezTo>
                <a:close/>
                <a:moveTo>
                  <a:pt x="39201" y="2080"/>
                </a:moveTo>
                <a:cubicBezTo>
                  <a:pt x="39201" y="2087"/>
                  <a:pt x="39316" y="2050"/>
                  <a:pt x="39230" y="2036"/>
                </a:cubicBezTo>
                <a:cubicBezTo>
                  <a:pt x="39218" y="2074"/>
                  <a:pt x="39193" y="2032"/>
                  <a:pt x="39142" y="2036"/>
                </a:cubicBezTo>
                <a:cubicBezTo>
                  <a:pt x="39151" y="2086"/>
                  <a:pt x="39135" y="2119"/>
                  <a:pt x="39084" y="2124"/>
                </a:cubicBezTo>
                <a:cubicBezTo>
                  <a:pt x="39015" y="2124"/>
                  <a:pt x="38947" y="2124"/>
                  <a:pt x="38878" y="2124"/>
                </a:cubicBezTo>
                <a:cubicBezTo>
                  <a:pt x="38840" y="2121"/>
                  <a:pt x="38667" y="2120"/>
                  <a:pt x="38762" y="2146"/>
                </a:cubicBezTo>
                <a:cubicBezTo>
                  <a:pt x="38931" y="2162"/>
                  <a:pt x="38991" y="2165"/>
                  <a:pt x="39113" y="2146"/>
                </a:cubicBezTo>
                <a:cubicBezTo>
                  <a:pt x="39113" y="2168"/>
                  <a:pt x="39113" y="2190"/>
                  <a:pt x="39113" y="2212"/>
                </a:cubicBezTo>
                <a:cubicBezTo>
                  <a:pt x="39207" y="2231"/>
                  <a:pt x="39153" y="2140"/>
                  <a:pt x="39230" y="2146"/>
                </a:cubicBezTo>
                <a:cubicBezTo>
                  <a:pt x="39241" y="2135"/>
                  <a:pt x="39373" y="2114"/>
                  <a:pt x="39289" y="2102"/>
                </a:cubicBezTo>
                <a:cubicBezTo>
                  <a:pt x="39245" y="2134"/>
                  <a:pt x="39202" y="2116"/>
                  <a:pt x="39201" y="2080"/>
                </a:cubicBezTo>
                <a:close/>
                <a:moveTo>
                  <a:pt x="38878" y="2058"/>
                </a:moveTo>
                <a:cubicBezTo>
                  <a:pt x="38738" y="1998"/>
                  <a:pt x="38808" y="2131"/>
                  <a:pt x="38878" y="2058"/>
                </a:cubicBezTo>
                <a:close/>
                <a:moveTo>
                  <a:pt x="36533" y="2058"/>
                </a:moveTo>
                <a:cubicBezTo>
                  <a:pt x="36533" y="2072"/>
                  <a:pt x="36533" y="2087"/>
                  <a:pt x="36533" y="2102"/>
                </a:cubicBezTo>
                <a:cubicBezTo>
                  <a:pt x="36606" y="2137"/>
                  <a:pt x="36620" y="2027"/>
                  <a:pt x="36563" y="2036"/>
                </a:cubicBezTo>
                <a:cubicBezTo>
                  <a:pt x="36562" y="2050"/>
                  <a:pt x="36559" y="2062"/>
                  <a:pt x="36533" y="2058"/>
                </a:cubicBezTo>
                <a:close/>
                <a:moveTo>
                  <a:pt x="25455" y="2080"/>
                </a:moveTo>
                <a:cubicBezTo>
                  <a:pt x="25475" y="2080"/>
                  <a:pt x="25493" y="2080"/>
                  <a:pt x="25513" y="2080"/>
                </a:cubicBezTo>
                <a:cubicBezTo>
                  <a:pt x="25513" y="2066"/>
                  <a:pt x="25513" y="2050"/>
                  <a:pt x="25513" y="2036"/>
                </a:cubicBezTo>
                <a:cubicBezTo>
                  <a:pt x="25493" y="2036"/>
                  <a:pt x="25475" y="2036"/>
                  <a:pt x="25455" y="2036"/>
                </a:cubicBezTo>
                <a:cubicBezTo>
                  <a:pt x="25455" y="2050"/>
                  <a:pt x="25455" y="2066"/>
                  <a:pt x="25455" y="2080"/>
                </a:cubicBezTo>
                <a:close/>
                <a:moveTo>
                  <a:pt x="22465" y="2124"/>
                </a:moveTo>
                <a:cubicBezTo>
                  <a:pt x="22542" y="2131"/>
                  <a:pt x="22562" y="2093"/>
                  <a:pt x="22553" y="2036"/>
                </a:cubicBezTo>
                <a:cubicBezTo>
                  <a:pt x="22475" y="2029"/>
                  <a:pt x="22457" y="2066"/>
                  <a:pt x="22465" y="2124"/>
                </a:cubicBezTo>
                <a:close/>
                <a:moveTo>
                  <a:pt x="21498" y="2102"/>
                </a:moveTo>
                <a:cubicBezTo>
                  <a:pt x="21583" y="2135"/>
                  <a:pt x="21583" y="2003"/>
                  <a:pt x="21498" y="2036"/>
                </a:cubicBezTo>
                <a:cubicBezTo>
                  <a:pt x="21498" y="2058"/>
                  <a:pt x="21498" y="2080"/>
                  <a:pt x="21498" y="2102"/>
                </a:cubicBezTo>
                <a:close/>
                <a:moveTo>
                  <a:pt x="49693" y="2058"/>
                </a:moveTo>
                <a:cubicBezTo>
                  <a:pt x="49725" y="2084"/>
                  <a:pt x="49829" y="2066"/>
                  <a:pt x="49870" y="2036"/>
                </a:cubicBezTo>
                <a:cubicBezTo>
                  <a:pt x="49825" y="1999"/>
                  <a:pt x="49733" y="2027"/>
                  <a:pt x="49693" y="2058"/>
                </a:cubicBezTo>
                <a:close/>
                <a:moveTo>
                  <a:pt x="43978" y="2190"/>
                </a:moveTo>
                <a:cubicBezTo>
                  <a:pt x="44038" y="2200"/>
                  <a:pt x="44034" y="2156"/>
                  <a:pt x="44066" y="2146"/>
                </a:cubicBezTo>
                <a:cubicBezTo>
                  <a:pt x="44060" y="2148"/>
                  <a:pt x="44098" y="2174"/>
                  <a:pt x="44125" y="2168"/>
                </a:cubicBezTo>
                <a:cubicBezTo>
                  <a:pt x="44145" y="2164"/>
                  <a:pt x="44157" y="2105"/>
                  <a:pt x="44213" y="2124"/>
                </a:cubicBezTo>
                <a:cubicBezTo>
                  <a:pt x="44231" y="2137"/>
                  <a:pt x="44301" y="2213"/>
                  <a:pt x="44330" y="2146"/>
                </a:cubicBezTo>
                <a:cubicBezTo>
                  <a:pt x="44316" y="2117"/>
                  <a:pt x="44221" y="2120"/>
                  <a:pt x="44184" y="2080"/>
                </a:cubicBezTo>
                <a:cubicBezTo>
                  <a:pt x="44177" y="2074"/>
                  <a:pt x="44191" y="2040"/>
                  <a:pt x="44184" y="2036"/>
                </a:cubicBezTo>
                <a:cubicBezTo>
                  <a:pt x="44122" y="2011"/>
                  <a:pt x="44062" y="2062"/>
                  <a:pt x="44008" y="2014"/>
                </a:cubicBezTo>
                <a:cubicBezTo>
                  <a:pt x="43959" y="2084"/>
                  <a:pt x="43957" y="2106"/>
                  <a:pt x="43978" y="2190"/>
                </a:cubicBezTo>
                <a:close/>
                <a:moveTo>
                  <a:pt x="41750" y="2058"/>
                </a:moveTo>
                <a:cubicBezTo>
                  <a:pt x="41797" y="2056"/>
                  <a:pt x="41853" y="2061"/>
                  <a:pt x="41839" y="2014"/>
                </a:cubicBezTo>
                <a:cubicBezTo>
                  <a:pt x="41819" y="2014"/>
                  <a:pt x="41800" y="2014"/>
                  <a:pt x="41780" y="2014"/>
                </a:cubicBezTo>
                <a:cubicBezTo>
                  <a:pt x="41780" y="2036"/>
                  <a:pt x="41757" y="2040"/>
                  <a:pt x="41750" y="2058"/>
                </a:cubicBezTo>
                <a:close/>
                <a:moveTo>
                  <a:pt x="34599" y="2168"/>
                </a:moveTo>
                <a:cubicBezTo>
                  <a:pt x="34639" y="2168"/>
                  <a:pt x="34677" y="2168"/>
                  <a:pt x="34717" y="2168"/>
                </a:cubicBezTo>
                <a:cubicBezTo>
                  <a:pt x="34709" y="2117"/>
                  <a:pt x="34677" y="2089"/>
                  <a:pt x="34658" y="2058"/>
                </a:cubicBezTo>
                <a:cubicBezTo>
                  <a:pt x="34678" y="2090"/>
                  <a:pt x="34679" y="1977"/>
                  <a:pt x="34599" y="2014"/>
                </a:cubicBezTo>
                <a:cubicBezTo>
                  <a:pt x="34603" y="2111"/>
                  <a:pt x="34640" y="2104"/>
                  <a:pt x="34599" y="2168"/>
                </a:cubicBezTo>
                <a:close/>
                <a:moveTo>
                  <a:pt x="43685" y="2036"/>
                </a:moveTo>
                <a:cubicBezTo>
                  <a:pt x="43725" y="2042"/>
                  <a:pt x="43741" y="2068"/>
                  <a:pt x="43803" y="2058"/>
                </a:cubicBezTo>
                <a:cubicBezTo>
                  <a:pt x="43825" y="1983"/>
                  <a:pt x="43690" y="1972"/>
                  <a:pt x="43685" y="2036"/>
                </a:cubicBezTo>
                <a:close/>
                <a:moveTo>
                  <a:pt x="38556" y="2036"/>
                </a:moveTo>
                <a:cubicBezTo>
                  <a:pt x="38606" y="2038"/>
                  <a:pt x="38631" y="2019"/>
                  <a:pt x="38644" y="1992"/>
                </a:cubicBezTo>
                <a:cubicBezTo>
                  <a:pt x="38593" y="1991"/>
                  <a:pt x="38569" y="2010"/>
                  <a:pt x="38556" y="2036"/>
                </a:cubicBezTo>
                <a:close/>
                <a:moveTo>
                  <a:pt x="36240" y="2080"/>
                </a:moveTo>
                <a:cubicBezTo>
                  <a:pt x="36234" y="2039"/>
                  <a:pt x="36274" y="2032"/>
                  <a:pt x="36270" y="1992"/>
                </a:cubicBezTo>
                <a:cubicBezTo>
                  <a:pt x="36170" y="1975"/>
                  <a:pt x="36156" y="2076"/>
                  <a:pt x="36240" y="2080"/>
                </a:cubicBezTo>
                <a:close/>
                <a:moveTo>
                  <a:pt x="53768" y="2036"/>
                </a:moveTo>
                <a:cubicBezTo>
                  <a:pt x="53823" y="2027"/>
                  <a:pt x="53893" y="2028"/>
                  <a:pt x="53886" y="1971"/>
                </a:cubicBezTo>
                <a:cubicBezTo>
                  <a:pt x="53844" y="1983"/>
                  <a:pt x="53734" y="1945"/>
                  <a:pt x="53738" y="1992"/>
                </a:cubicBezTo>
                <a:cubicBezTo>
                  <a:pt x="53762" y="1998"/>
                  <a:pt x="53772" y="2011"/>
                  <a:pt x="53768" y="2036"/>
                </a:cubicBezTo>
                <a:close/>
                <a:moveTo>
                  <a:pt x="53562" y="2036"/>
                </a:moveTo>
                <a:cubicBezTo>
                  <a:pt x="53564" y="2023"/>
                  <a:pt x="53567" y="2010"/>
                  <a:pt x="53592" y="2014"/>
                </a:cubicBezTo>
                <a:cubicBezTo>
                  <a:pt x="53588" y="1987"/>
                  <a:pt x="53585" y="1961"/>
                  <a:pt x="53534" y="1971"/>
                </a:cubicBezTo>
                <a:cubicBezTo>
                  <a:pt x="53538" y="1996"/>
                  <a:pt x="53528" y="2033"/>
                  <a:pt x="53562" y="2036"/>
                </a:cubicBezTo>
                <a:close/>
                <a:moveTo>
                  <a:pt x="51364" y="1971"/>
                </a:moveTo>
                <a:cubicBezTo>
                  <a:pt x="51335" y="1971"/>
                  <a:pt x="51306" y="1971"/>
                  <a:pt x="51277" y="1971"/>
                </a:cubicBezTo>
                <a:cubicBezTo>
                  <a:pt x="51242" y="1973"/>
                  <a:pt x="51193" y="1966"/>
                  <a:pt x="51189" y="1992"/>
                </a:cubicBezTo>
                <a:cubicBezTo>
                  <a:pt x="51240" y="1979"/>
                  <a:pt x="51361" y="2018"/>
                  <a:pt x="51364" y="1971"/>
                </a:cubicBezTo>
                <a:close/>
                <a:moveTo>
                  <a:pt x="38878" y="2036"/>
                </a:moveTo>
                <a:cubicBezTo>
                  <a:pt x="38964" y="2068"/>
                  <a:pt x="38964" y="1938"/>
                  <a:pt x="38878" y="1971"/>
                </a:cubicBezTo>
                <a:cubicBezTo>
                  <a:pt x="38878" y="1992"/>
                  <a:pt x="38878" y="2014"/>
                  <a:pt x="38878" y="2036"/>
                </a:cubicBezTo>
                <a:close/>
                <a:moveTo>
                  <a:pt x="38791" y="2014"/>
                </a:moveTo>
                <a:cubicBezTo>
                  <a:pt x="38778" y="2006"/>
                  <a:pt x="38838" y="1986"/>
                  <a:pt x="38849" y="2014"/>
                </a:cubicBezTo>
                <a:cubicBezTo>
                  <a:pt x="38875" y="1931"/>
                  <a:pt x="38689" y="1957"/>
                  <a:pt x="38791" y="2014"/>
                </a:cubicBezTo>
                <a:close/>
                <a:moveTo>
                  <a:pt x="53622" y="2014"/>
                </a:moveTo>
                <a:cubicBezTo>
                  <a:pt x="53650" y="2014"/>
                  <a:pt x="53680" y="2014"/>
                  <a:pt x="53709" y="2014"/>
                </a:cubicBezTo>
                <a:cubicBezTo>
                  <a:pt x="53711" y="1976"/>
                  <a:pt x="53685" y="1957"/>
                  <a:pt x="53650" y="1948"/>
                </a:cubicBezTo>
                <a:cubicBezTo>
                  <a:pt x="53652" y="1978"/>
                  <a:pt x="53636" y="1996"/>
                  <a:pt x="53622" y="2014"/>
                </a:cubicBezTo>
                <a:close/>
                <a:moveTo>
                  <a:pt x="53357" y="2058"/>
                </a:moveTo>
                <a:cubicBezTo>
                  <a:pt x="53363" y="2030"/>
                  <a:pt x="53443" y="1950"/>
                  <a:pt x="53387" y="1948"/>
                </a:cubicBezTo>
                <a:cubicBezTo>
                  <a:pt x="53378" y="1973"/>
                  <a:pt x="53269" y="2031"/>
                  <a:pt x="53357" y="2058"/>
                </a:cubicBezTo>
                <a:close/>
                <a:moveTo>
                  <a:pt x="47642" y="1992"/>
                </a:moveTo>
                <a:cubicBezTo>
                  <a:pt x="47693" y="1979"/>
                  <a:pt x="47815" y="2018"/>
                  <a:pt x="47818" y="1971"/>
                </a:cubicBezTo>
                <a:cubicBezTo>
                  <a:pt x="47729" y="1979"/>
                  <a:pt x="47669" y="1912"/>
                  <a:pt x="47642" y="1992"/>
                </a:cubicBezTo>
                <a:close/>
                <a:moveTo>
                  <a:pt x="47438" y="2036"/>
                </a:moveTo>
                <a:cubicBezTo>
                  <a:pt x="47467" y="2036"/>
                  <a:pt x="47496" y="2036"/>
                  <a:pt x="47525" y="2036"/>
                </a:cubicBezTo>
                <a:cubicBezTo>
                  <a:pt x="47534" y="1993"/>
                  <a:pt x="47485" y="1992"/>
                  <a:pt x="47467" y="1971"/>
                </a:cubicBezTo>
                <a:cubicBezTo>
                  <a:pt x="47466" y="1948"/>
                  <a:pt x="47415" y="1942"/>
                  <a:pt x="47408" y="1971"/>
                </a:cubicBezTo>
                <a:cubicBezTo>
                  <a:pt x="47442" y="1973"/>
                  <a:pt x="47440" y="2005"/>
                  <a:pt x="47438" y="2036"/>
                </a:cubicBezTo>
                <a:close/>
                <a:moveTo>
                  <a:pt x="40344" y="2014"/>
                </a:moveTo>
                <a:cubicBezTo>
                  <a:pt x="40429" y="2047"/>
                  <a:pt x="40429" y="1916"/>
                  <a:pt x="40344" y="1948"/>
                </a:cubicBezTo>
                <a:cubicBezTo>
                  <a:pt x="40344" y="1971"/>
                  <a:pt x="40344" y="1992"/>
                  <a:pt x="40344" y="2014"/>
                </a:cubicBezTo>
                <a:close/>
                <a:moveTo>
                  <a:pt x="24692" y="1992"/>
                </a:moveTo>
                <a:cubicBezTo>
                  <a:pt x="24765" y="1996"/>
                  <a:pt x="24815" y="1981"/>
                  <a:pt x="24839" y="1948"/>
                </a:cubicBezTo>
                <a:cubicBezTo>
                  <a:pt x="24766" y="1945"/>
                  <a:pt x="24697" y="1944"/>
                  <a:pt x="24692" y="1992"/>
                </a:cubicBezTo>
                <a:close/>
                <a:moveTo>
                  <a:pt x="23110" y="1948"/>
                </a:moveTo>
                <a:cubicBezTo>
                  <a:pt x="23021" y="2022"/>
                  <a:pt x="23218" y="2015"/>
                  <a:pt x="23110" y="1948"/>
                </a:cubicBezTo>
                <a:close/>
                <a:moveTo>
                  <a:pt x="20267" y="1992"/>
                </a:moveTo>
                <a:cubicBezTo>
                  <a:pt x="20317" y="1993"/>
                  <a:pt x="20342" y="1975"/>
                  <a:pt x="20355" y="1948"/>
                </a:cubicBezTo>
                <a:cubicBezTo>
                  <a:pt x="20304" y="1946"/>
                  <a:pt x="20280" y="1965"/>
                  <a:pt x="20267" y="1992"/>
                </a:cubicBezTo>
                <a:close/>
                <a:moveTo>
                  <a:pt x="19300" y="1948"/>
                </a:moveTo>
                <a:cubicBezTo>
                  <a:pt x="19276" y="2081"/>
                  <a:pt x="19434" y="1963"/>
                  <a:pt x="19300" y="1948"/>
                </a:cubicBezTo>
                <a:close/>
                <a:moveTo>
                  <a:pt x="36533" y="1948"/>
                </a:moveTo>
                <a:cubicBezTo>
                  <a:pt x="36723" y="1996"/>
                  <a:pt x="36612" y="1869"/>
                  <a:pt x="36533" y="1948"/>
                </a:cubicBezTo>
                <a:close/>
                <a:moveTo>
                  <a:pt x="33133" y="1971"/>
                </a:moveTo>
                <a:cubicBezTo>
                  <a:pt x="33153" y="1971"/>
                  <a:pt x="33173" y="1971"/>
                  <a:pt x="33192" y="1971"/>
                </a:cubicBezTo>
                <a:cubicBezTo>
                  <a:pt x="33238" y="1916"/>
                  <a:pt x="33093" y="1906"/>
                  <a:pt x="33104" y="1948"/>
                </a:cubicBezTo>
                <a:cubicBezTo>
                  <a:pt x="33122" y="1949"/>
                  <a:pt x="33139" y="1951"/>
                  <a:pt x="33133" y="1971"/>
                </a:cubicBezTo>
                <a:close/>
                <a:moveTo>
                  <a:pt x="25631" y="1992"/>
                </a:moveTo>
                <a:cubicBezTo>
                  <a:pt x="25631" y="1971"/>
                  <a:pt x="25631" y="1948"/>
                  <a:pt x="25631" y="1926"/>
                </a:cubicBezTo>
                <a:cubicBezTo>
                  <a:pt x="25596" y="1930"/>
                  <a:pt x="25547" y="1923"/>
                  <a:pt x="25543" y="1948"/>
                </a:cubicBezTo>
                <a:cubicBezTo>
                  <a:pt x="25589" y="1949"/>
                  <a:pt x="25565" y="2004"/>
                  <a:pt x="25631" y="1992"/>
                </a:cubicBezTo>
                <a:close/>
                <a:moveTo>
                  <a:pt x="21116" y="2014"/>
                </a:moveTo>
                <a:cubicBezTo>
                  <a:pt x="21137" y="1998"/>
                  <a:pt x="21190" y="1906"/>
                  <a:pt x="21088" y="1926"/>
                </a:cubicBezTo>
                <a:cubicBezTo>
                  <a:pt x="21084" y="1981"/>
                  <a:pt x="21031" y="1994"/>
                  <a:pt x="21116" y="2014"/>
                </a:cubicBezTo>
                <a:close/>
                <a:moveTo>
                  <a:pt x="19651" y="1992"/>
                </a:moveTo>
                <a:cubicBezTo>
                  <a:pt x="19736" y="2025"/>
                  <a:pt x="19736" y="1894"/>
                  <a:pt x="19651" y="1926"/>
                </a:cubicBezTo>
                <a:cubicBezTo>
                  <a:pt x="19651" y="1948"/>
                  <a:pt x="19651" y="1971"/>
                  <a:pt x="19651" y="1992"/>
                </a:cubicBezTo>
                <a:close/>
                <a:moveTo>
                  <a:pt x="19387" y="1971"/>
                </a:moveTo>
                <a:cubicBezTo>
                  <a:pt x="19438" y="1971"/>
                  <a:pt x="19463" y="1953"/>
                  <a:pt x="19476" y="1926"/>
                </a:cubicBezTo>
                <a:cubicBezTo>
                  <a:pt x="19425" y="1926"/>
                  <a:pt x="19400" y="1944"/>
                  <a:pt x="19387" y="1971"/>
                </a:cubicBezTo>
                <a:close/>
                <a:moveTo>
                  <a:pt x="46147" y="1926"/>
                </a:moveTo>
                <a:cubicBezTo>
                  <a:pt x="46092" y="1946"/>
                  <a:pt x="46050" y="1861"/>
                  <a:pt x="46030" y="1926"/>
                </a:cubicBezTo>
                <a:cubicBezTo>
                  <a:pt x="46082" y="1945"/>
                  <a:pt x="46121" y="1999"/>
                  <a:pt x="46147" y="1926"/>
                </a:cubicBezTo>
                <a:close/>
                <a:moveTo>
                  <a:pt x="38585" y="1948"/>
                </a:moveTo>
                <a:cubicBezTo>
                  <a:pt x="38631" y="1946"/>
                  <a:pt x="38687" y="1951"/>
                  <a:pt x="38673" y="1904"/>
                </a:cubicBezTo>
                <a:cubicBezTo>
                  <a:pt x="38654" y="1904"/>
                  <a:pt x="38634" y="1904"/>
                  <a:pt x="38615" y="1904"/>
                </a:cubicBezTo>
                <a:cubicBezTo>
                  <a:pt x="38615" y="1926"/>
                  <a:pt x="38591" y="1930"/>
                  <a:pt x="38585" y="1948"/>
                </a:cubicBezTo>
                <a:close/>
                <a:moveTo>
                  <a:pt x="38175" y="1971"/>
                </a:moveTo>
                <a:cubicBezTo>
                  <a:pt x="38230" y="1971"/>
                  <a:pt x="38237" y="1953"/>
                  <a:pt x="38205" y="1926"/>
                </a:cubicBezTo>
                <a:cubicBezTo>
                  <a:pt x="38227" y="1921"/>
                  <a:pt x="38262" y="1926"/>
                  <a:pt x="38262" y="1904"/>
                </a:cubicBezTo>
                <a:cubicBezTo>
                  <a:pt x="38199" y="1900"/>
                  <a:pt x="38170" y="1923"/>
                  <a:pt x="38175" y="1971"/>
                </a:cubicBezTo>
                <a:close/>
                <a:moveTo>
                  <a:pt x="35127" y="1948"/>
                </a:moveTo>
                <a:cubicBezTo>
                  <a:pt x="35173" y="1946"/>
                  <a:pt x="35229" y="1951"/>
                  <a:pt x="35214" y="1904"/>
                </a:cubicBezTo>
                <a:cubicBezTo>
                  <a:pt x="35195" y="1904"/>
                  <a:pt x="35175" y="1904"/>
                  <a:pt x="35156" y="1904"/>
                </a:cubicBezTo>
                <a:cubicBezTo>
                  <a:pt x="35156" y="1926"/>
                  <a:pt x="35132" y="1930"/>
                  <a:pt x="35127" y="1948"/>
                </a:cubicBezTo>
                <a:close/>
                <a:moveTo>
                  <a:pt x="33632" y="1948"/>
                </a:moveTo>
                <a:cubicBezTo>
                  <a:pt x="33652" y="1948"/>
                  <a:pt x="33671" y="1948"/>
                  <a:pt x="33691" y="1948"/>
                </a:cubicBezTo>
                <a:cubicBezTo>
                  <a:pt x="33691" y="1933"/>
                  <a:pt x="33691" y="1918"/>
                  <a:pt x="33691" y="1904"/>
                </a:cubicBezTo>
                <a:cubicBezTo>
                  <a:pt x="33671" y="1904"/>
                  <a:pt x="33652" y="1904"/>
                  <a:pt x="33632" y="1904"/>
                </a:cubicBezTo>
                <a:cubicBezTo>
                  <a:pt x="33632" y="1918"/>
                  <a:pt x="33632" y="1933"/>
                  <a:pt x="33632" y="1948"/>
                </a:cubicBezTo>
                <a:close/>
                <a:moveTo>
                  <a:pt x="30584" y="1948"/>
                </a:moveTo>
                <a:cubicBezTo>
                  <a:pt x="30614" y="1948"/>
                  <a:pt x="30643" y="1948"/>
                  <a:pt x="30672" y="1948"/>
                </a:cubicBezTo>
                <a:cubicBezTo>
                  <a:pt x="30676" y="1909"/>
                  <a:pt x="30643" y="1897"/>
                  <a:pt x="30584" y="1904"/>
                </a:cubicBezTo>
                <a:cubicBezTo>
                  <a:pt x="30584" y="1918"/>
                  <a:pt x="30584" y="1933"/>
                  <a:pt x="30584" y="1948"/>
                </a:cubicBezTo>
                <a:close/>
                <a:moveTo>
                  <a:pt x="25747" y="1971"/>
                </a:moveTo>
                <a:cubicBezTo>
                  <a:pt x="25753" y="1923"/>
                  <a:pt x="25724" y="1900"/>
                  <a:pt x="25660" y="1904"/>
                </a:cubicBezTo>
                <a:cubicBezTo>
                  <a:pt x="25639" y="1963"/>
                  <a:pt x="25721" y="1946"/>
                  <a:pt x="25747" y="1971"/>
                </a:cubicBezTo>
                <a:close/>
                <a:moveTo>
                  <a:pt x="21380" y="1948"/>
                </a:moveTo>
                <a:cubicBezTo>
                  <a:pt x="21274" y="1939"/>
                  <a:pt x="21340" y="1988"/>
                  <a:pt x="21410" y="1971"/>
                </a:cubicBezTo>
                <a:cubicBezTo>
                  <a:pt x="21410" y="1938"/>
                  <a:pt x="21533" y="1900"/>
                  <a:pt x="21410" y="1904"/>
                </a:cubicBezTo>
                <a:cubicBezTo>
                  <a:pt x="21403" y="1921"/>
                  <a:pt x="21409" y="1948"/>
                  <a:pt x="21380" y="1948"/>
                </a:cubicBezTo>
                <a:close/>
                <a:moveTo>
                  <a:pt x="53357" y="1926"/>
                </a:moveTo>
                <a:cubicBezTo>
                  <a:pt x="53408" y="1927"/>
                  <a:pt x="53432" y="1909"/>
                  <a:pt x="53446" y="1882"/>
                </a:cubicBezTo>
                <a:cubicBezTo>
                  <a:pt x="53399" y="1884"/>
                  <a:pt x="53345" y="1879"/>
                  <a:pt x="53357" y="1926"/>
                </a:cubicBezTo>
                <a:close/>
                <a:moveTo>
                  <a:pt x="53182" y="1926"/>
                </a:moveTo>
                <a:cubicBezTo>
                  <a:pt x="53254" y="1929"/>
                  <a:pt x="53324" y="1930"/>
                  <a:pt x="53329" y="1882"/>
                </a:cubicBezTo>
                <a:cubicBezTo>
                  <a:pt x="53272" y="1892"/>
                  <a:pt x="53151" y="1852"/>
                  <a:pt x="53182" y="1926"/>
                </a:cubicBezTo>
                <a:close/>
                <a:moveTo>
                  <a:pt x="52977" y="1971"/>
                </a:moveTo>
                <a:cubicBezTo>
                  <a:pt x="52974" y="1932"/>
                  <a:pt x="52999" y="1914"/>
                  <a:pt x="53035" y="1904"/>
                </a:cubicBezTo>
                <a:cubicBezTo>
                  <a:pt x="53077" y="1929"/>
                  <a:pt x="53107" y="1928"/>
                  <a:pt x="53123" y="1882"/>
                </a:cubicBezTo>
                <a:cubicBezTo>
                  <a:pt x="53062" y="1896"/>
                  <a:pt x="52930" y="1855"/>
                  <a:pt x="52917" y="1904"/>
                </a:cubicBezTo>
                <a:cubicBezTo>
                  <a:pt x="52966" y="1904"/>
                  <a:pt x="52934" y="1965"/>
                  <a:pt x="52977" y="1971"/>
                </a:cubicBezTo>
                <a:close/>
                <a:moveTo>
                  <a:pt x="44799" y="1904"/>
                </a:moveTo>
                <a:cubicBezTo>
                  <a:pt x="44755" y="1884"/>
                  <a:pt x="44587" y="1869"/>
                  <a:pt x="44682" y="1926"/>
                </a:cubicBezTo>
                <a:cubicBezTo>
                  <a:pt x="44690" y="1849"/>
                  <a:pt x="44791" y="1981"/>
                  <a:pt x="44799" y="1904"/>
                </a:cubicBezTo>
                <a:close/>
                <a:moveTo>
                  <a:pt x="36797" y="1926"/>
                </a:moveTo>
                <a:cubicBezTo>
                  <a:pt x="36818" y="1926"/>
                  <a:pt x="36836" y="1926"/>
                  <a:pt x="36856" y="1926"/>
                </a:cubicBezTo>
                <a:cubicBezTo>
                  <a:pt x="36856" y="1911"/>
                  <a:pt x="36856" y="1897"/>
                  <a:pt x="36856" y="1882"/>
                </a:cubicBezTo>
                <a:cubicBezTo>
                  <a:pt x="36836" y="1882"/>
                  <a:pt x="36818" y="1882"/>
                  <a:pt x="36797" y="1882"/>
                </a:cubicBezTo>
                <a:cubicBezTo>
                  <a:pt x="36797" y="1897"/>
                  <a:pt x="36797" y="1911"/>
                  <a:pt x="36797" y="1926"/>
                </a:cubicBezTo>
                <a:close/>
                <a:moveTo>
                  <a:pt x="34277" y="1992"/>
                </a:moveTo>
                <a:cubicBezTo>
                  <a:pt x="34442" y="1965"/>
                  <a:pt x="34265" y="2069"/>
                  <a:pt x="34394" y="2080"/>
                </a:cubicBezTo>
                <a:cubicBezTo>
                  <a:pt x="34410" y="2035"/>
                  <a:pt x="34478" y="2010"/>
                  <a:pt x="34423" y="1971"/>
                </a:cubicBezTo>
                <a:cubicBezTo>
                  <a:pt x="34458" y="1966"/>
                  <a:pt x="34507" y="1973"/>
                  <a:pt x="34511" y="1948"/>
                </a:cubicBezTo>
                <a:cubicBezTo>
                  <a:pt x="34489" y="1944"/>
                  <a:pt x="34477" y="1930"/>
                  <a:pt x="34482" y="1904"/>
                </a:cubicBezTo>
                <a:cubicBezTo>
                  <a:pt x="34401" y="1904"/>
                  <a:pt x="34397" y="1945"/>
                  <a:pt x="34336" y="1926"/>
                </a:cubicBezTo>
                <a:cubicBezTo>
                  <a:pt x="34320" y="1921"/>
                  <a:pt x="34336" y="1857"/>
                  <a:pt x="34277" y="1882"/>
                </a:cubicBezTo>
                <a:cubicBezTo>
                  <a:pt x="34277" y="1918"/>
                  <a:pt x="34277" y="1956"/>
                  <a:pt x="34277" y="1992"/>
                </a:cubicBezTo>
                <a:close/>
                <a:moveTo>
                  <a:pt x="22758" y="1992"/>
                </a:moveTo>
                <a:cubicBezTo>
                  <a:pt x="22830" y="1996"/>
                  <a:pt x="22900" y="1996"/>
                  <a:pt x="22905" y="1948"/>
                </a:cubicBezTo>
                <a:cubicBezTo>
                  <a:pt x="22835" y="1957"/>
                  <a:pt x="22920" y="1848"/>
                  <a:pt x="22817" y="1882"/>
                </a:cubicBezTo>
                <a:cubicBezTo>
                  <a:pt x="22784" y="1909"/>
                  <a:pt x="22733" y="1922"/>
                  <a:pt x="22758" y="1992"/>
                </a:cubicBezTo>
                <a:close/>
                <a:moveTo>
                  <a:pt x="19007" y="1948"/>
                </a:moveTo>
                <a:cubicBezTo>
                  <a:pt x="19033" y="1945"/>
                  <a:pt x="19022" y="1827"/>
                  <a:pt x="18977" y="1904"/>
                </a:cubicBezTo>
                <a:cubicBezTo>
                  <a:pt x="18970" y="1918"/>
                  <a:pt x="18989" y="1950"/>
                  <a:pt x="19007" y="1948"/>
                </a:cubicBezTo>
                <a:close/>
                <a:moveTo>
                  <a:pt x="43070" y="2168"/>
                </a:moveTo>
                <a:cubicBezTo>
                  <a:pt x="43070" y="2183"/>
                  <a:pt x="43070" y="2197"/>
                  <a:pt x="43070" y="2212"/>
                </a:cubicBezTo>
                <a:cubicBezTo>
                  <a:pt x="43089" y="2212"/>
                  <a:pt x="43109" y="2212"/>
                  <a:pt x="43128" y="2212"/>
                </a:cubicBezTo>
                <a:cubicBezTo>
                  <a:pt x="43125" y="2185"/>
                  <a:pt x="43120" y="2160"/>
                  <a:pt x="43070" y="2168"/>
                </a:cubicBezTo>
                <a:close/>
                <a:moveTo>
                  <a:pt x="43538" y="2080"/>
                </a:moveTo>
                <a:cubicBezTo>
                  <a:pt x="43480" y="2117"/>
                  <a:pt x="43502" y="2078"/>
                  <a:pt x="43422" y="2080"/>
                </a:cubicBezTo>
                <a:cubicBezTo>
                  <a:pt x="43446" y="1988"/>
                  <a:pt x="43365" y="1976"/>
                  <a:pt x="43363" y="1904"/>
                </a:cubicBezTo>
                <a:cubicBezTo>
                  <a:pt x="43386" y="1899"/>
                  <a:pt x="43421" y="1903"/>
                  <a:pt x="43422" y="1882"/>
                </a:cubicBezTo>
                <a:cubicBezTo>
                  <a:pt x="43388" y="1864"/>
                  <a:pt x="43343" y="1853"/>
                  <a:pt x="43275" y="1860"/>
                </a:cubicBezTo>
                <a:cubicBezTo>
                  <a:pt x="43301" y="1906"/>
                  <a:pt x="43075" y="1866"/>
                  <a:pt x="43188" y="1904"/>
                </a:cubicBezTo>
                <a:cubicBezTo>
                  <a:pt x="43279" y="1894"/>
                  <a:pt x="43307" y="1931"/>
                  <a:pt x="43334" y="1971"/>
                </a:cubicBezTo>
                <a:cubicBezTo>
                  <a:pt x="43307" y="1976"/>
                  <a:pt x="43260" y="2002"/>
                  <a:pt x="43275" y="2036"/>
                </a:cubicBezTo>
                <a:cubicBezTo>
                  <a:pt x="43279" y="2046"/>
                  <a:pt x="43368" y="2036"/>
                  <a:pt x="43334" y="2080"/>
                </a:cubicBezTo>
                <a:cubicBezTo>
                  <a:pt x="43272" y="2027"/>
                  <a:pt x="43218" y="2099"/>
                  <a:pt x="43158" y="2102"/>
                </a:cubicBezTo>
                <a:cubicBezTo>
                  <a:pt x="43125" y="2104"/>
                  <a:pt x="43112" y="2083"/>
                  <a:pt x="43070" y="2080"/>
                </a:cubicBezTo>
                <a:cubicBezTo>
                  <a:pt x="42981" y="2074"/>
                  <a:pt x="42954" y="2104"/>
                  <a:pt x="42923" y="2102"/>
                </a:cubicBezTo>
                <a:cubicBezTo>
                  <a:pt x="42906" y="2101"/>
                  <a:pt x="42909" y="2075"/>
                  <a:pt x="42864" y="2080"/>
                </a:cubicBezTo>
                <a:cubicBezTo>
                  <a:pt x="42863" y="2080"/>
                  <a:pt x="42866" y="2101"/>
                  <a:pt x="42864" y="2102"/>
                </a:cubicBezTo>
                <a:cubicBezTo>
                  <a:pt x="42839" y="2126"/>
                  <a:pt x="42728" y="2083"/>
                  <a:pt x="42718" y="2080"/>
                </a:cubicBezTo>
                <a:cubicBezTo>
                  <a:pt x="42667" y="2069"/>
                  <a:pt x="42647" y="2065"/>
                  <a:pt x="42630" y="2080"/>
                </a:cubicBezTo>
                <a:cubicBezTo>
                  <a:pt x="42600" y="2107"/>
                  <a:pt x="42477" y="2059"/>
                  <a:pt x="42454" y="2080"/>
                </a:cubicBezTo>
                <a:cubicBezTo>
                  <a:pt x="42431" y="2150"/>
                  <a:pt x="42548" y="2120"/>
                  <a:pt x="42601" y="2124"/>
                </a:cubicBezTo>
                <a:cubicBezTo>
                  <a:pt x="42671" y="2129"/>
                  <a:pt x="42779" y="2122"/>
                  <a:pt x="42835" y="2124"/>
                </a:cubicBezTo>
                <a:cubicBezTo>
                  <a:pt x="42884" y="2126"/>
                  <a:pt x="42884" y="2159"/>
                  <a:pt x="42923" y="2124"/>
                </a:cubicBezTo>
                <a:cubicBezTo>
                  <a:pt x="42943" y="2106"/>
                  <a:pt x="43043" y="2138"/>
                  <a:pt x="43070" y="2124"/>
                </a:cubicBezTo>
                <a:cubicBezTo>
                  <a:pt x="43134" y="2149"/>
                  <a:pt x="43167" y="2198"/>
                  <a:pt x="43245" y="2212"/>
                </a:cubicBezTo>
                <a:cubicBezTo>
                  <a:pt x="43257" y="2174"/>
                  <a:pt x="43202" y="2155"/>
                  <a:pt x="43245" y="2146"/>
                </a:cubicBezTo>
                <a:cubicBezTo>
                  <a:pt x="43314" y="2168"/>
                  <a:pt x="43458" y="2117"/>
                  <a:pt x="43509" y="2146"/>
                </a:cubicBezTo>
                <a:cubicBezTo>
                  <a:pt x="43529" y="2157"/>
                  <a:pt x="43493" y="2221"/>
                  <a:pt x="43538" y="2212"/>
                </a:cubicBezTo>
                <a:cubicBezTo>
                  <a:pt x="43563" y="2177"/>
                  <a:pt x="43654" y="2081"/>
                  <a:pt x="43714" y="2146"/>
                </a:cubicBezTo>
                <a:cubicBezTo>
                  <a:pt x="43678" y="2149"/>
                  <a:pt x="43645" y="2153"/>
                  <a:pt x="43656" y="2190"/>
                </a:cubicBezTo>
                <a:cubicBezTo>
                  <a:pt x="43678" y="2195"/>
                  <a:pt x="43690" y="2209"/>
                  <a:pt x="43685" y="2234"/>
                </a:cubicBezTo>
                <a:cubicBezTo>
                  <a:pt x="43752" y="2212"/>
                  <a:pt x="43835" y="2230"/>
                  <a:pt x="43831" y="2190"/>
                </a:cubicBezTo>
                <a:cubicBezTo>
                  <a:pt x="43831" y="2186"/>
                  <a:pt x="43735" y="2185"/>
                  <a:pt x="43774" y="2146"/>
                </a:cubicBezTo>
                <a:cubicBezTo>
                  <a:pt x="43863" y="2162"/>
                  <a:pt x="43830" y="2162"/>
                  <a:pt x="43920" y="2146"/>
                </a:cubicBezTo>
                <a:cubicBezTo>
                  <a:pt x="43920" y="2110"/>
                  <a:pt x="43920" y="2072"/>
                  <a:pt x="43920" y="2036"/>
                </a:cubicBezTo>
                <a:cubicBezTo>
                  <a:pt x="43825" y="2017"/>
                  <a:pt x="43880" y="2108"/>
                  <a:pt x="43803" y="2102"/>
                </a:cubicBezTo>
                <a:cubicBezTo>
                  <a:pt x="43747" y="2059"/>
                  <a:pt x="43696" y="2095"/>
                  <a:pt x="43627" y="2102"/>
                </a:cubicBezTo>
                <a:cubicBezTo>
                  <a:pt x="43569" y="2069"/>
                  <a:pt x="43678" y="2010"/>
                  <a:pt x="43568" y="1992"/>
                </a:cubicBezTo>
                <a:cubicBezTo>
                  <a:pt x="43565" y="2018"/>
                  <a:pt x="43559" y="2044"/>
                  <a:pt x="43509" y="2036"/>
                </a:cubicBezTo>
                <a:cubicBezTo>
                  <a:pt x="43510" y="2024"/>
                  <a:pt x="43485" y="2011"/>
                  <a:pt x="43480" y="2036"/>
                </a:cubicBezTo>
                <a:cubicBezTo>
                  <a:pt x="43513" y="2041"/>
                  <a:pt x="43526" y="2060"/>
                  <a:pt x="43538" y="2080"/>
                </a:cubicBezTo>
                <a:close/>
                <a:moveTo>
                  <a:pt x="43245" y="1971"/>
                </a:moveTo>
                <a:cubicBezTo>
                  <a:pt x="43150" y="1965"/>
                  <a:pt x="43130" y="2073"/>
                  <a:pt x="43245" y="2058"/>
                </a:cubicBezTo>
                <a:cubicBezTo>
                  <a:pt x="43245" y="2029"/>
                  <a:pt x="43245" y="1999"/>
                  <a:pt x="43245" y="1971"/>
                </a:cubicBezTo>
                <a:close/>
                <a:moveTo>
                  <a:pt x="38262" y="1860"/>
                </a:moveTo>
                <a:cubicBezTo>
                  <a:pt x="38234" y="1860"/>
                  <a:pt x="38205" y="1860"/>
                  <a:pt x="38175" y="1860"/>
                </a:cubicBezTo>
                <a:cubicBezTo>
                  <a:pt x="38153" y="1865"/>
                  <a:pt x="38117" y="1861"/>
                  <a:pt x="38116" y="1882"/>
                </a:cubicBezTo>
                <a:cubicBezTo>
                  <a:pt x="38159" y="1870"/>
                  <a:pt x="38267" y="1907"/>
                  <a:pt x="38262" y="1860"/>
                </a:cubicBezTo>
                <a:close/>
                <a:moveTo>
                  <a:pt x="28737" y="1882"/>
                </a:moveTo>
                <a:cubicBezTo>
                  <a:pt x="28700" y="1881"/>
                  <a:pt x="28697" y="1854"/>
                  <a:pt x="28650" y="1860"/>
                </a:cubicBezTo>
                <a:cubicBezTo>
                  <a:pt x="28604" y="1914"/>
                  <a:pt x="28749" y="1925"/>
                  <a:pt x="28737" y="1882"/>
                </a:cubicBezTo>
                <a:close/>
                <a:moveTo>
                  <a:pt x="28092" y="1882"/>
                </a:moveTo>
                <a:cubicBezTo>
                  <a:pt x="27994" y="1815"/>
                  <a:pt x="28003" y="1963"/>
                  <a:pt x="28092" y="1882"/>
                </a:cubicBezTo>
                <a:close/>
                <a:moveTo>
                  <a:pt x="27301" y="1904"/>
                </a:moveTo>
                <a:cubicBezTo>
                  <a:pt x="27353" y="1899"/>
                  <a:pt x="27448" y="1926"/>
                  <a:pt x="27418" y="1860"/>
                </a:cubicBezTo>
                <a:cubicBezTo>
                  <a:pt x="27364" y="1863"/>
                  <a:pt x="27320" y="1875"/>
                  <a:pt x="27301" y="1904"/>
                </a:cubicBezTo>
                <a:close/>
                <a:moveTo>
                  <a:pt x="26774" y="1971"/>
                </a:moveTo>
                <a:cubicBezTo>
                  <a:pt x="26881" y="1991"/>
                  <a:pt x="26890" y="1862"/>
                  <a:pt x="26803" y="1860"/>
                </a:cubicBezTo>
                <a:cubicBezTo>
                  <a:pt x="26815" y="1914"/>
                  <a:pt x="26749" y="1907"/>
                  <a:pt x="26774" y="1971"/>
                </a:cubicBezTo>
                <a:close/>
                <a:moveTo>
                  <a:pt x="26041" y="1882"/>
                </a:moveTo>
                <a:cubicBezTo>
                  <a:pt x="25829" y="1818"/>
                  <a:pt x="26000" y="1944"/>
                  <a:pt x="26041" y="1882"/>
                </a:cubicBezTo>
                <a:close/>
                <a:moveTo>
                  <a:pt x="25161" y="1926"/>
                </a:moveTo>
                <a:cubicBezTo>
                  <a:pt x="25166" y="1900"/>
                  <a:pt x="25213" y="1876"/>
                  <a:pt x="25161" y="1860"/>
                </a:cubicBezTo>
                <a:cubicBezTo>
                  <a:pt x="25157" y="1887"/>
                  <a:pt x="25109" y="1911"/>
                  <a:pt x="25161" y="1926"/>
                </a:cubicBezTo>
                <a:close/>
                <a:moveTo>
                  <a:pt x="37149" y="1882"/>
                </a:moveTo>
                <a:cubicBezTo>
                  <a:pt x="37169" y="1882"/>
                  <a:pt x="37188" y="1882"/>
                  <a:pt x="37208" y="1882"/>
                </a:cubicBezTo>
                <a:cubicBezTo>
                  <a:pt x="37253" y="1828"/>
                  <a:pt x="37108" y="1818"/>
                  <a:pt x="37120" y="1860"/>
                </a:cubicBezTo>
                <a:cubicBezTo>
                  <a:pt x="37138" y="1861"/>
                  <a:pt x="37155" y="1864"/>
                  <a:pt x="37149" y="1882"/>
                </a:cubicBezTo>
                <a:close/>
                <a:moveTo>
                  <a:pt x="36944" y="1882"/>
                </a:moveTo>
                <a:cubicBezTo>
                  <a:pt x="36964" y="1882"/>
                  <a:pt x="36983" y="1882"/>
                  <a:pt x="37003" y="1882"/>
                </a:cubicBezTo>
                <a:cubicBezTo>
                  <a:pt x="37003" y="1867"/>
                  <a:pt x="37003" y="1852"/>
                  <a:pt x="37003" y="1838"/>
                </a:cubicBezTo>
                <a:cubicBezTo>
                  <a:pt x="36983" y="1838"/>
                  <a:pt x="36964" y="1838"/>
                  <a:pt x="36944" y="1838"/>
                </a:cubicBezTo>
                <a:cubicBezTo>
                  <a:pt x="36944" y="1852"/>
                  <a:pt x="36944" y="1867"/>
                  <a:pt x="36944" y="1882"/>
                </a:cubicBezTo>
                <a:close/>
                <a:moveTo>
                  <a:pt x="34922" y="1882"/>
                </a:moveTo>
                <a:cubicBezTo>
                  <a:pt x="34977" y="1877"/>
                  <a:pt x="34986" y="1907"/>
                  <a:pt x="35039" y="1904"/>
                </a:cubicBezTo>
                <a:cubicBezTo>
                  <a:pt x="35039" y="1882"/>
                  <a:pt x="35039" y="1860"/>
                  <a:pt x="35039" y="1838"/>
                </a:cubicBezTo>
                <a:cubicBezTo>
                  <a:pt x="34984" y="1841"/>
                  <a:pt x="34941" y="1852"/>
                  <a:pt x="34922" y="1882"/>
                </a:cubicBezTo>
                <a:close/>
                <a:moveTo>
                  <a:pt x="34453" y="1882"/>
                </a:moveTo>
                <a:cubicBezTo>
                  <a:pt x="34542" y="1866"/>
                  <a:pt x="34559" y="1904"/>
                  <a:pt x="34629" y="1904"/>
                </a:cubicBezTo>
                <a:cubicBezTo>
                  <a:pt x="34626" y="1819"/>
                  <a:pt x="34500" y="1842"/>
                  <a:pt x="34453" y="1882"/>
                </a:cubicBezTo>
                <a:close/>
                <a:moveTo>
                  <a:pt x="32841" y="1860"/>
                </a:moveTo>
                <a:cubicBezTo>
                  <a:pt x="32936" y="1812"/>
                  <a:pt x="32658" y="1836"/>
                  <a:pt x="32694" y="1860"/>
                </a:cubicBezTo>
                <a:cubicBezTo>
                  <a:pt x="32804" y="1866"/>
                  <a:pt x="32793" y="1884"/>
                  <a:pt x="32841" y="1860"/>
                </a:cubicBezTo>
                <a:close/>
                <a:moveTo>
                  <a:pt x="31639" y="1926"/>
                </a:moveTo>
                <a:cubicBezTo>
                  <a:pt x="31557" y="1904"/>
                  <a:pt x="31681" y="1867"/>
                  <a:pt x="31610" y="1838"/>
                </a:cubicBezTo>
                <a:cubicBezTo>
                  <a:pt x="31575" y="1842"/>
                  <a:pt x="31526" y="1834"/>
                  <a:pt x="31522" y="1860"/>
                </a:cubicBezTo>
                <a:cubicBezTo>
                  <a:pt x="31572" y="1861"/>
                  <a:pt x="31580" y="2003"/>
                  <a:pt x="31639" y="1926"/>
                </a:cubicBezTo>
                <a:close/>
                <a:moveTo>
                  <a:pt x="19593" y="1882"/>
                </a:moveTo>
                <a:cubicBezTo>
                  <a:pt x="19660" y="1888"/>
                  <a:pt x="19703" y="1876"/>
                  <a:pt x="19709" y="1838"/>
                </a:cubicBezTo>
                <a:cubicBezTo>
                  <a:pt x="19658" y="1843"/>
                  <a:pt x="19563" y="1816"/>
                  <a:pt x="19593" y="1882"/>
                </a:cubicBezTo>
                <a:close/>
                <a:moveTo>
                  <a:pt x="15225" y="1882"/>
                </a:moveTo>
                <a:cubicBezTo>
                  <a:pt x="15245" y="1882"/>
                  <a:pt x="15264" y="1882"/>
                  <a:pt x="15284" y="1882"/>
                </a:cubicBezTo>
                <a:cubicBezTo>
                  <a:pt x="15330" y="1828"/>
                  <a:pt x="15185" y="1818"/>
                  <a:pt x="15196" y="1860"/>
                </a:cubicBezTo>
                <a:cubicBezTo>
                  <a:pt x="15214" y="1861"/>
                  <a:pt x="15231" y="1864"/>
                  <a:pt x="15225" y="1882"/>
                </a:cubicBezTo>
                <a:close/>
                <a:moveTo>
                  <a:pt x="41311" y="1860"/>
                </a:moveTo>
                <a:cubicBezTo>
                  <a:pt x="41331" y="1860"/>
                  <a:pt x="41350" y="1860"/>
                  <a:pt x="41370" y="1860"/>
                </a:cubicBezTo>
                <a:cubicBezTo>
                  <a:pt x="41370" y="1845"/>
                  <a:pt x="41370" y="1831"/>
                  <a:pt x="41370" y="1816"/>
                </a:cubicBezTo>
                <a:cubicBezTo>
                  <a:pt x="41350" y="1816"/>
                  <a:pt x="41331" y="1816"/>
                  <a:pt x="41311" y="1816"/>
                </a:cubicBezTo>
                <a:cubicBezTo>
                  <a:pt x="41311" y="1831"/>
                  <a:pt x="41311" y="1845"/>
                  <a:pt x="41311" y="1860"/>
                </a:cubicBezTo>
                <a:close/>
                <a:moveTo>
                  <a:pt x="34804" y="1904"/>
                </a:moveTo>
                <a:cubicBezTo>
                  <a:pt x="34792" y="1862"/>
                  <a:pt x="34794" y="1810"/>
                  <a:pt x="34717" y="1816"/>
                </a:cubicBezTo>
                <a:cubicBezTo>
                  <a:pt x="34711" y="1872"/>
                  <a:pt x="34762" y="1885"/>
                  <a:pt x="34804" y="1904"/>
                </a:cubicBezTo>
                <a:close/>
                <a:moveTo>
                  <a:pt x="32401" y="1860"/>
                </a:moveTo>
                <a:cubicBezTo>
                  <a:pt x="32433" y="1851"/>
                  <a:pt x="32472" y="1858"/>
                  <a:pt x="32460" y="1816"/>
                </a:cubicBezTo>
                <a:cubicBezTo>
                  <a:pt x="32355" y="1798"/>
                  <a:pt x="32318" y="1866"/>
                  <a:pt x="32254" y="1816"/>
                </a:cubicBezTo>
                <a:cubicBezTo>
                  <a:pt x="32248" y="1907"/>
                  <a:pt x="32357" y="1872"/>
                  <a:pt x="32401" y="1860"/>
                </a:cubicBezTo>
                <a:close/>
                <a:moveTo>
                  <a:pt x="32166" y="1926"/>
                </a:moveTo>
                <a:cubicBezTo>
                  <a:pt x="32171" y="1872"/>
                  <a:pt x="32151" y="1834"/>
                  <a:pt x="32108" y="1816"/>
                </a:cubicBezTo>
                <a:cubicBezTo>
                  <a:pt x="32104" y="1871"/>
                  <a:pt x="32123" y="1907"/>
                  <a:pt x="32166" y="1926"/>
                </a:cubicBezTo>
                <a:close/>
                <a:moveTo>
                  <a:pt x="28269" y="1904"/>
                </a:moveTo>
                <a:cubicBezTo>
                  <a:pt x="28268" y="1906"/>
                  <a:pt x="28333" y="1929"/>
                  <a:pt x="28327" y="1948"/>
                </a:cubicBezTo>
                <a:cubicBezTo>
                  <a:pt x="28325" y="1953"/>
                  <a:pt x="28280" y="1949"/>
                  <a:pt x="28298" y="1971"/>
                </a:cubicBezTo>
                <a:cubicBezTo>
                  <a:pt x="28348" y="1996"/>
                  <a:pt x="28414" y="1904"/>
                  <a:pt x="28414" y="1904"/>
                </a:cubicBezTo>
                <a:cubicBezTo>
                  <a:pt x="28430" y="1890"/>
                  <a:pt x="28546" y="1911"/>
                  <a:pt x="28473" y="1882"/>
                </a:cubicBezTo>
                <a:cubicBezTo>
                  <a:pt x="28451" y="1877"/>
                  <a:pt x="28416" y="1881"/>
                  <a:pt x="28414" y="1860"/>
                </a:cubicBezTo>
                <a:cubicBezTo>
                  <a:pt x="28438" y="1855"/>
                  <a:pt x="28473" y="1860"/>
                  <a:pt x="28473" y="1838"/>
                </a:cubicBezTo>
                <a:cubicBezTo>
                  <a:pt x="28417" y="1843"/>
                  <a:pt x="28409" y="1813"/>
                  <a:pt x="28356" y="1816"/>
                </a:cubicBezTo>
                <a:cubicBezTo>
                  <a:pt x="28328" y="1870"/>
                  <a:pt x="28276" y="1863"/>
                  <a:pt x="28269" y="1904"/>
                </a:cubicBezTo>
                <a:close/>
                <a:moveTo>
                  <a:pt x="19065" y="1816"/>
                </a:moveTo>
                <a:cubicBezTo>
                  <a:pt x="19045" y="1816"/>
                  <a:pt x="19026" y="1816"/>
                  <a:pt x="19007" y="1816"/>
                </a:cubicBezTo>
                <a:cubicBezTo>
                  <a:pt x="18846" y="1810"/>
                  <a:pt x="19071" y="1877"/>
                  <a:pt x="19065" y="1816"/>
                </a:cubicBezTo>
                <a:close/>
                <a:moveTo>
                  <a:pt x="3297" y="1904"/>
                </a:moveTo>
                <a:cubicBezTo>
                  <a:pt x="3063" y="1902"/>
                  <a:pt x="2734" y="1828"/>
                  <a:pt x="2476" y="1860"/>
                </a:cubicBezTo>
                <a:cubicBezTo>
                  <a:pt x="2448" y="1785"/>
                  <a:pt x="2324" y="1837"/>
                  <a:pt x="2241" y="1838"/>
                </a:cubicBezTo>
                <a:cubicBezTo>
                  <a:pt x="2221" y="1839"/>
                  <a:pt x="2244" y="1809"/>
                  <a:pt x="2212" y="1838"/>
                </a:cubicBezTo>
                <a:cubicBezTo>
                  <a:pt x="2167" y="1879"/>
                  <a:pt x="1966" y="1789"/>
                  <a:pt x="1948" y="1860"/>
                </a:cubicBezTo>
                <a:cubicBezTo>
                  <a:pt x="2070" y="1892"/>
                  <a:pt x="2197" y="1923"/>
                  <a:pt x="2270" y="1992"/>
                </a:cubicBezTo>
                <a:cubicBezTo>
                  <a:pt x="2372" y="1975"/>
                  <a:pt x="2465" y="2023"/>
                  <a:pt x="2564" y="2036"/>
                </a:cubicBezTo>
                <a:cubicBezTo>
                  <a:pt x="2672" y="2050"/>
                  <a:pt x="2853" y="2050"/>
                  <a:pt x="2886" y="2080"/>
                </a:cubicBezTo>
                <a:cubicBezTo>
                  <a:pt x="2888" y="2081"/>
                  <a:pt x="3006" y="2102"/>
                  <a:pt x="3003" y="2102"/>
                </a:cubicBezTo>
                <a:cubicBezTo>
                  <a:pt x="3117" y="2127"/>
                  <a:pt x="3236" y="2110"/>
                  <a:pt x="3355" y="2124"/>
                </a:cubicBezTo>
                <a:cubicBezTo>
                  <a:pt x="3416" y="2132"/>
                  <a:pt x="3492" y="2162"/>
                  <a:pt x="3560" y="2168"/>
                </a:cubicBezTo>
                <a:cubicBezTo>
                  <a:pt x="3640" y="2176"/>
                  <a:pt x="3720" y="2164"/>
                  <a:pt x="3795" y="2168"/>
                </a:cubicBezTo>
                <a:cubicBezTo>
                  <a:pt x="3831" y="2171"/>
                  <a:pt x="3837" y="2186"/>
                  <a:pt x="3883" y="2190"/>
                </a:cubicBezTo>
                <a:cubicBezTo>
                  <a:pt x="4008" y="2201"/>
                  <a:pt x="4114" y="2207"/>
                  <a:pt x="4175" y="2212"/>
                </a:cubicBezTo>
                <a:cubicBezTo>
                  <a:pt x="4237" y="2218"/>
                  <a:pt x="4299" y="2205"/>
                  <a:pt x="4352" y="2212"/>
                </a:cubicBezTo>
                <a:cubicBezTo>
                  <a:pt x="4389" y="2218"/>
                  <a:pt x="4392" y="2231"/>
                  <a:pt x="4440" y="2234"/>
                </a:cubicBezTo>
                <a:cubicBezTo>
                  <a:pt x="4578" y="2243"/>
                  <a:pt x="4644" y="2243"/>
                  <a:pt x="4732" y="2256"/>
                </a:cubicBezTo>
                <a:cubicBezTo>
                  <a:pt x="4785" y="2264"/>
                  <a:pt x="4838" y="2275"/>
                  <a:pt x="4879" y="2278"/>
                </a:cubicBezTo>
                <a:cubicBezTo>
                  <a:pt x="4909" y="2281"/>
                  <a:pt x="4899" y="2258"/>
                  <a:pt x="4908" y="2256"/>
                </a:cubicBezTo>
                <a:cubicBezTo>
                  <a:pt x="4935" y="2251"/>
                  <a:pt x="4946" y="2278"/>
                  <a:pt x="4967" y="2278"/>
                </a:cubicBezTo>
                <a:cubicBezTo>
                  <a:pt x="5058" y="2282"/>
                  <a:pt x="5145" y="2276"/>
                  <a:pt x="5202" y="2278"/>
                </a:cubicBezTo>
                <a:cubicBezTo>
                  <a:pt x="5217" y="2279"/>
                  <a:pt x="5237" y="2300"/>
                  <a:pt x="5231" y="2300"/>
                </a:cubicBezTo>
                <a:cubicBezTo>
                  <a:pt x="5273" y="2300"/>
                  <a:pt x="5284" y="2272"/>
                  <a:pt x="5348" y="2278"/>
                </a:cubicBezTo>
                <a:cubicBezTo>
                  <a:pt x="5420" y="2286"/>
                  <a:pt x="5482" y="2320"/>
                  <a:pt x="5553" y="2323"/>
                </a:cubicBezTo>
                <a:cubicBezTo>
                  <a:pt x="5652" y="2326"/>
                  <a:pt x="5728" y="2323"/>
                  <a:pt x="5817" y="2300"/>
                </a:cubicBezTo>
                <a:cubicBezTo>
                  <a:pt x="5840" y="2321"/>
                  <a:pt x="5962" y="2344"/>
                  <a:pt x="5964" y="2344"/>
                </a:cubicBezTo>
                <a:cubicBezTo>
                  <a:pt x="5994" y="2351"/>
                  <a:pt x="6049" y="2345"/>
                  <a:pt x="6081" y="2344"/>
                </a:cubicBezTo>
                <a:cubicBezTo>
                  <a:pt x="6110" y="2344"/>
                  <a:pt x="6100" y="2325"/>
                  <a:pt x="6110" y="2323"/>
                </a:cubicBezTo>
                <a:cubicBezTo>
                  <a:pt x="6216" y="2296"/>
                  <a:pt x="6295" y="2315"/>
                  <a:pt x="6374" y="2278"/>
                </a:cubicBezTo>
                <a:cubicBezTo>
                  <a:pt x="6422" y="2125"/>
                  <a:pt x="6243" y="2142"/>
                  <a:pt x="6198" y="2058"/>
                </a:cubicBezTo>
                <a:cubicBezTo>
                  <a:pt x="6107" y="2056"/>
                  <a:pt x="6114" y="2128"/>
                  <a:pt x="5993" y="2102"/>
                </a:cubicBezTo>
                <a:cubicBezTo>
                  <a:pt x="5918" y="2084"/>
                  <a:pt x="5887" y="2083"/>
                  <a:pt x="5817" y="2080"/>
                </a:cubicBezTo>
                <a:cubicBezTo>
                  <a:pt x="5792" y="2079"/>
                  <a:pt x="5794" y="2059"/>
                  <a:pt x="5788" y="2058"/>
                </a:cubicBezTo>
                <a:cubicBezTo>
                  <a:pt x="5716" y="2045"/>
                  <a:pt x="5621" y="2051"/>
                  <a:pt x="5553" y="2036"/>
                </a:cubicBezTo>
                <a:cubicBezTo>
                  <a:pt x="5515" y="2027"/>
                  <a:pt x="5484" y="1976"/>
                  <a:pt x="5436" y="1992"/>
                </a:cubicBezTo>
                <a:cubicBezTo>
                  <a:pt x="5451" y="2085"/>
                  <a:pt x="5299" y="2014"/>
                  <a:pt x="5289" y="2014"/>
                </a:cubicBezTo>
                <a:cubicBezTo>
                  <a:pt x="5251" y="2013"/>
                  <a:pt x="5233" y="2051"/>
                  <a:pt x="5172" y="2036"/>
                </a:cubicBezTo>
                <a:cubicBezTo>
                  <a:pt x="5167" y="2011"/>
                  <a:pt x="5125" y="2012"/>
                  <a:pt x="5084" y="2014"/>
                </a:cubicBezTo>
                <a:cubicBezTo>
                  <a:pt x="5055" y="1984"/>
                  <a:pt x="5006" y="1971"/>
                  <a:pt x="4967" y="1948"/>
                </a:cubicBezTo>
                <a:cubicBezTo>
                  <a:pt x="4980" y="1912"/>
                  <a:pt x="4808" y="1912"/>
                  <a:pt x="4820" y="1948"/>
                </a:cubicBezTo>
                <a:cubicBezTo>
                  <a:pt x="4885" y="1944"/>
                  <a:pt x="4914" y="1966"/>
                  <a:pt x="4908" y="2014"/>
                </a:cubicBezTo>
                <a:cubicBezTo>
                  <a:pt x="4879" y="2015"/>
                  <a:pt x="4874" y="1994"/>
                  <a:pt x="4850" y="1992"/>
                </a:cubicBezTo>
                <a:cubicBezTo>
                  <a:pt x="4821" y="1988"/>
                  <a:pt x="4827" y="2012"/>
                  <a:pt x="4820" y="2014"/>
                </a:cubicBezTo>
                <a:cubicBezTo>
                  <a:pt x="4788" y="2018"/>
                  <a:pt x="4803" y="1996"/>
                  <a:pt x="4791" y="1992"/>
                </a:cubicBezTo>
                <a:cubicBezTo>
                  <a:pt x="4743" y="1977"/>
                  <a:pt x="4705" y="1957"/>
                  <a:pt x="4645" y="1926"/>
                </a:cubicBezTo>
                <a:cubicBezTo>
                  <a:pt x="4640" y="1953"/>
                  <a:pt x="4650" y="1988"/>
                  <a:pt x="4615" y="1992"/>
                </a:cubicBezTo>
                <a:cubicBezTo>
                  <a:pt x="4573" y="1963"/>
                  <a:pt x="4565" y="1992"/>
                  <a:pt x="4528" y="1992"/>
                </a:cubicBezTo>
                <a:cubicBezTo>
                  <a:pt x="4488" y="1991"/>
                  <a:pt x="4462" y="1970"/>
                  <a:pt x="4440" y="1971"/>
                </a:cubicBezTo>
                <a:cubicBezTo>
                  <a:pt x="4447" y="1971"/>
                  <a:pt x="4423" y="1990"/>
                  <a:pt x="4410" y="1992"/>
                </a:cubicBezTo>
                <a:cubicBezTo>
                  <a:pt x="4395" y="1994"/>
                  <a:pt x="4367" y="1994"/>
                  <a:pt x="4352" y="1992"/>
                </a:cubicBezTo>
                <a:cubicBezTo>
                  <a:pt x="4287" y="1986"/>
                  <a:pt x="4225" y="1953"/>
                  <a:pt x="4147" y="1948"/>
                </a:cubicBezTo>
                <a:cubicBezTo>
                  <a:pt x="4062" y="1942"/>
                  <a:pt x="3953" y="1953"/>
                  <a:pt x="3853" y="1948"/>
                </a:cubicBezTo>
                <a:cubicBezTo>
                  <a:pt x="3759" y="1938"/>
                  <a:pt x="3750" y="1864"/>
                  <a:pt x="3648" y="1860"/>
                </a:cubicBezTo>
                <a:cubicBezTo>
                  <a:pt x="3610" y="1861"/>
                  <a:pt x="3621" y="1899"/>
                  <a:pt x="3589" y="1904"/>
                </a:cubicBezTo>
                <a:cubicBezTo>
                  <a:pt x="3540" y="1904"/>
                  <a:pt x="3492" y="1904"/>
                  <a:pt x="3443" y="1904"/>
                </a:cubicBezTo>
                <a:cubicBezTo>
                  <a:pt x="3451" y="1854"/>
                  <a:pt x="3436" y="1822"/>
                  <a:pt x="3384" y="1816"/>
                </a:cubicBezTo>
                <a:cubicBezTo>
                  <a:pt x="3410" y="1887"/>
                  <a:pt x="3339" y="1885"/>
                  <a:pt x="3297" y="1904"/>
                </a:cubicBezTo>
                <a:close/>
                <a:moveTo>
                  <a:pt x="41780" y="1882"/>
                </a:moveTo>
                <a:cubicBezTo>
                  <a:pt x="41809" y="1852"/>
                  <a:pt x="41859" y="1839"/>
                  <a:pt x="41868" y="1794"/>
                </a:cubicBezTo>
                <a:cubicBezTo>
                  <a:pt x="41826" y="1806"/>
                  <a:pt x="41717" y="1768"/>
                  <a:pt x="41722" y="1816"/>
                </a:cubicBezTo>
                <a:cubicBezTo>
                  <a:pt x="41770" y="1816"/>
                  <a:pt x="41738" y="1877"/>
                  <a:pt x="41780" y="1882"/>
                </a:cubicBezTo>
                <a:close/>
                <a:moveTo>
                  <a:pt x="27213" y="1860"/>
                </a:moveTo>
                <a:cubicBezTo>
                  <a:pt x="27233" y="1860"/>
                  <a:pt x="27252" y="1860"/>
                  <a:pt x="27272" y="1860"/>
                </a:cubicBezTo>
                <a:cubicBezTo>
                  <a:pt x="27290" y="1859"/>
                  <a:pt x="27307" y="1857"/>
                  <a:pt x="27301" y="1838"/>
                </a:cubicBezTo>
                <a:cubicBezTo>
                  <a:pt x="27262" y="1837"/>
                  <a:pt x="27275" y="1800"/>
                  <a:pt x="27242" y="1794"/>
                </a:cubicBezTo>
                <a:cubicBezTo>
                  <a:pt x="27241" y="1822"/>
                  <a:pt x="27205" y="1825"/>
                  <a:pt x="27213" y="1860"/>
                </a:cubicBezTo>
                <a:close/>
                <a:moveTo>
                  <a:pt x="24663" y="1794"/>
                </a:moveTo>
                <a:cubicBezTo>
                  <a:pt x="24640" y="1927"/>
                  <a:pt x="24798" y="1809"/>
                  <a:pt x="24663" y="1794"/>
                </a:cubicBezTo>
                <a:close/>
                <a:moveTo>
                  <a:pt x="22231" y="1838"/>
                </a:moveTo>
                <a:cubicBezTo>
                  <a:pt x="22282" y="1833"/>
                  <a:pt x="22377" y="1861"/>
                  <a:pt x="22348" y="1794"/>
                </a:cubicBezTo>
                <a:cubicBezTo>
                  <a:pt x="22309" y="1794"/>
                  <a:pt x="22270" y="1794"/>
                  <a:pt x="22231" y="1794"/>
                </a:cubicBezTo>
                <a:cubicBezTo>
                  <a:pt x="22231" y="1809"/>
                  <a:pt x="22231" y="1824"/>
                  <a:pt x="22231" y="1838"/>
                </a:cubicBezTo>
                <a:close/>
                <a:moveTo>
                  <a:pt x="19329" y="1904"/>
                </a:moveTo>
                <a:cubicBezTo>
                  <a:pt x="19329" y="1867"/>
                  <a:pt x="19329" y="1831"/>
                  <a:pt x="19329" y="1794"/>
                </a:cubicBezTo>
                <a:cubicBezTo>
                  <a:pt x="19300" y="1794"/>
                  <a:pt x="19271" y="1794"/>
                  <a:pt x="19241" y="1794"/>
                </a:cubicBezTo>
                <a:cubicBezTo>
                  <a:pt x="19268" y="1833"/>
                  <a:pt x="19240" y="1912"/>
                  <a:pt x="19329" y="1904"/>
                </a:cubicBezTo>
                <a:close/>
                <a:moveTo>
                  <a:pt x="41516" y="1860"/>
                </a:moveTo>
                <a:cubicBezTo>
                  <a:pt x="41611" y="1887"/>
                  <a:pt x="41539" y="1789"/>
                  <a:pt x="41634" y="1816"/>
                </a:cubicBezTo>
                <a:cubicBezTo>
                  <a:pt x="41535" y="1869"/>
                  <a:pt x="41720" y="1881"/>
                  <a:pt x="41722" y="1838"/>
                </a:cubicBezTo>
                <a:cubicBezTo>
                  <a:pt x="41665" y="1807"/>
                  <a:pt x="41603" y="1780"/>
                  <a:pt x="41516" y="1772"/>
                </a:cubicBezTo>
                <a:cubicBezTo>
                  <a:pt x="41516" y="1801"/>
                  <a:pt x="41516" y="1831"/>
                  <a:pt x="41516" y="1860"/>
                </a:cubicBezTo>
                <a:close/>
                <a:moveTo>
                  <a:pt x="37530" y="1794"/>
                </a:moveTo>
                <a:cubicBezTo>
                  <a:pt x="37510" y="1794"/>
                  <a:pt x="37533" y="1765"/>
                  <a:pt x="37501" y="1794"/>
                </a:cubicBezTo>
                <a:cubicBezTo>
                  <a:pt x="37456" y="1836"/>
                  <a:pt x="37272" y="1765"/>
                  <a:pt x="37179" y="1794"/>
                </a:cubicBezTo>
                <a:cubicBezTo>
                  <a:pt x="37182" y="1825"/>
                  <a:pt x="37226" y="1811"/>
                  <a:pt x="37266" y="1816"/>
                </a:cubicBezTo>
                <a:cubicBezTo>
                  <a:pt x="37379" y="1830"/>
                  <a:pt x="37363" y="1825"/>
                  <a:pt x="37412" y="1816"/>
                </a:cubicBezTo>
                <a:cubicBezTo>
                  <a:pt x="37483" y="1803"/>
                  <a:pt x="37534" y="1827"/>
                  <a:pt x="37589" y="1816"/>
                </a:cubicBezTo>
                <a:cubicBezTo>
                  <a:pt x="37589" y="1831"/>
                  <a:pt x="37589" y="1845"/>
                  <a:pt x="37589" y="1860"/>
                </a:cubicBezTo>
                <a:cubicBezTo>
                  <a:pt x="37648" y="1871"/>
                  <a:pt x="37644" y="1825"/>
                  <a:pt x="37677" y="1816"/>
                </a:cubicBezTo>
                <a:cubicBezTo>
                  <a:pt x="37716" y="1806"/>
                  <a:pt x="37787" y="1866"/>
                  <a:pt x="37794" y="1794"/>
                </a:cubicBezTo>
                <a:cubicBezTo>
                  <a:pt x="37684" y="1794"/>
                  <a:pt x="37609" y="1795"/>
                  <a:pt x="37530" y="1794"/>
                </a:cubicBezTo>
                <a:close/>
                <a:moveTo>
                  <a:pt x="26891" y="1816"/>
                </a:moveTo>
                <a:cubicBezTo>
                  <a:pt x="26911" y="1816"/>
                  <a:pt x="26930" y="1816"/>
                  <a:pt x="26949" y="1816"/>
                </a:cubicBezTo>
                <a:cubicBezTo>
                  <a:pt x="26995" y="1762"/>
                  <a:pt x="26850" y="1752"/>
                  <a:pt x="26862" y="1794"/>
                </a:cubicBezTo>
                <a:cubicBezTo>
                  <a:pt x="26879" y="1795"/>
                  <a:pt x="26896" y="1797"/>
                  <a:pt x="26891" y="1816"/>
                </a:cubicBezTo>
                <a:close/>
                <a:moveTo>
                  <a:pt x="26686" y="1816"/>
                </a:moveTo>
                <a:cubicBezTo>
                  <a:pt x="26736" y="1818"/>
                  <a:pt x="26760" y="1799"/>
                  <a:pt x="26774" y="1772"/>
                </a:cubicBezTo>
                <a:cubicBezTo>
                  <a:pt x="26728" y="1774"/>
                  <a:pt x="26672" y="1769"/>
                  <a:pt x="26686" y="1816"/>
                </a:cubicBezTo>
                <a:close/>
                <a:moveTo>
                  <a:pt x="25191" y="1816"/>
                </a:moveTo>
                <a:cubicBezTo>
                  <a:pt x="25245" y="1813"/>
                  <a:pt x="25288" y="1801"/>
                  <a:pt x="25308" y="1772"/>
                </a:cubicBezTo>
                <a:cubicBezTo>
                  <a:pt x="25256" y="1777"/>
                  <a:pt x="25161" y="1750"/>
                  <a:pt x="25191" y="1816"/>
                </a:cubicBezTo>
                <a:close/>
                <a:moveTo>
                  <a:pt x="17570" y="1816"/>
                </a:moveTo>
                <a:cubicBezTo>
                  <a:pt x="17590" y="1816"/>
                  <a:pt x="17610" y="1816"/>
                  <a:pt x="17629" y="1816"/>
                </a:cubicBezTo>
                <a:cubicBezTo>
                  <a:pt x="17629" y="1801"/>
                  <a:pt x="17629" y="1786"/>
                  <a:pt x="17629" y="1772"/>
                </a:cubicBezTo>
                <a:cubicBezTo>
                  <a:pt x="17610" y="1772"/>
                  <a:pt x="17590" y="1772"/>
                  <a:pt x="17570" y="1772"/>
                </a:cubicBezTo>
                <a:cubicBezTo>
                  <a:pt x="17570" y="1786"/>
                  <a:pt x="17570" y="1801"/>
                  <a:pt x="17570" y="1816"/>
                </a:cubicBezTo>
                <a:close/>
                <a:moveTo>
                  <a:pt x="41429" y="1772"/>
                </a:moveTo>
                <a:cubicBezTo>
                  <a:pt x="41429" y="1786"/>
                  <a:pt x="41429" y="1801"/>
                  <a:pt x="41429" y="1816"/>
                </a:cubicBezTo>
                <a:cubicBezTo>
                  <a:pt x="41501" y="1851"/>
                  <a:pt x="41514" y="1741"/>
                  <a:pt x="41457" y="1750"/>
                </a:cubicBezTo>
                <a:cubicBezTo>
                  <a:pt x="41456" y="1764"/>
                  <a:pt x="41453" y="1776"/>
                  <a:pt x="41429" y="1772"/>
                </a:cubicBezTo>
                <a:close/>
                <a:moveTo>
                  <a:pt x="27418" y="1816"/>
                </a:moveTo>
                <a:cubicBezTo>
                  <a:pt x="27492" y="1819"/>
                  <a:pt x="27510" y="1782"/>
                  <a:pt x="27535" y="1750"/>
                </a:cubicBezTo>
                <a:cubicBezTo>
                  <a:pt x="27497" y="1750"/>
                  <a:pt x="27457" y="1750"/>
                  <a:pt x="27418" y="1750"/>
                </a:cubicBezTo>
                <a:cubicBezTo>
                  <a:pt x="27418" y="1772"/>
                  <a:pt x="27418" y="1794"/>
                  <a:pt x="27418" y="1816"/>
                </a:cubicBezTo>
                <a:close/>
                <a:moveTo>
                  <a:pt x="18332" y="1794"/>
                </a:moveTo>
                <a:cubicBezTo>
                  <a:pt x="18342" y="1841"/>
                  <a:pt x="18460" y="1791"/>
                  <a:pt x="18478" y="1772"/>
                </a:cubicBezTo>
                <a:cubicBezTo>
                  <a:pt x="18445" y="1753"/>
                  <a:pt x="18400" y="1743"/>
                  <a:pt x="18332" y="1750"/>
                </a:cubicBezTo>
                <a:cubicBezTo>
                  <a:pt x="18332" y="1765"/>
                  <a:pt x="18332" y="1779"/>
                  <a:pt x="18332" y="1794"/>
                </a:cubicBezTo>
                <a:close/>
                <a:moveTo>
                  <a:pt x="56699" y="1904"/>
                </a:moveTo>
                <a:cubicBezTo>
                  <a:pt x="56699" y="1851"/>
                  <a:pt x="56776" y="1847"/>
                  <a:pt x="56787" y="1794"/>
                </a:cubicBezTo>
                <a:cubicBezTo>
                  <a:pt x="56787" y="1794"/>
                  <a:pt x="56753" y="1792"/>
                  <a:pt x="56757" y="1772"/>
                </a:cubicBezTo>
                <a:cubicBezTo>
                  <a:pt x="56758" y="1768"/>
                  <a:pt x="56804" y="1771"/>
                  <a:pt x="56787" y="1750"/>
                </a:cubicBezTo>
                <a:cubicBezTo>
                  <a:pt x="56776" y="1737"/>
                  <a:pt x="56726" y="1731"/>
                  <a:pt x="56699" y="1728"/>
                </a:cubicBezTo>
                <a:cubicBezTo>
                  <a:pt x="56737" y="1803"/>
                  <a:pt x="56634" y="1882"/>
                  <a:pt x="56699" y="1904"/>
                </a:cubicBezTo>
                <a:close/>
                <a:moveTo>
                  <a:pt x="28532" y="1794"/>
                </a:moveTo>
                <a:cubicBezTo>
                  <a:pt x="28533" y="1766"/>
                  <a:pt x="28570" y="1764"/>
                  <a:pt x="28562" y="1728"/>
                </a:cubicBezTo>
                <a:cubicBezTo>
                  <a:pt x="28527" y="1731"/>
                  <a:pt x="28478" y="1724"/>
                  <a:pt x="28473" y="1750"/>
                </a:cubicBezTo>
                <a:cubicBezTo>
                  <a:pt x="28512" y="1750"/>
                  <a:pt x="28500" y="1789"/>
                  <a:pt x="28532" y="1794"/>
                </a:cubicBezTo>
                <a:close/>
                <a:moveTo>
                  <a:pt x="19798" y="1772"/>
                </a:moveTo>
                <a:cubicBezTo>
                  <a:pt x="19765" y="1857"/>
                  <a:pt x="19902" y="1851"/>
                  <a:pt x="19827" y="1904"/>
                </a:cubicBezTo>
                <a:cubicBezTo>
                  <a:pt x="19956" y="1934"/>
                  <a:pt x="19890" y="1819"/>
                  <a:pt x="20003" y="1838"/>
                </a:cubicBezTo>
                <a:cubicBezTo>
                  <a:pt x="20032" y="1755"/>
                  <a:pt x="19859" y="1790"/>
                  <a:pt x="19944" y="1728"/>
                </a:cubicBezTo>
                <a:cubicBezTo>
                  <a:pt x="19851" y="1709"/>
                  <a:pt x="19854" y="1762"/>
                  <a:pt x="19798" y="1772"/>
                </a:cubicBezTo>
                <a:close/>
                <a:moveTo>
                  <a:pt x="25865" y="1750"/>
                </a:moveTo>
                <a:cubicBezTo>
                  <a:pt x="25760" y="1752"/>
                  <a:pt x="25695" y="1785"/>
                  <a:pt x="25601" y="1794"/>
                </a:cubicBezTo>
                <a:cubicBezTo>
                  <a:pt x="25583" y="1795"/>
                  <a:pt x="25566" y="1797"/>
                  <a:pt x="25572" y="1816"/>
                </a:cubicBezTo>
                <a:cubicBezTo>
                  <a:pt x="25624" y="1821"/>
                  <a:pt x="25718" y="1794"/>
                  <a:pt x="25689" y="1860"/>
                </a:cubicBezTo>
                <a:cubicBezTo>
                  <a:pt x="25799" y="1825"/>
                  <a:pt x="25918" y="1797"/>
                  <a:pt x="25982" y="1728"/>
                </a:cubicBezTo>
                <a:cubicBezTo>
                  <a:pt x="25909" y="1645"/>
                  <a:pt x="25890" y="1827"/>
                  <a:pt x="25865" y="1750"/>
                </a:cubicBezTo>
                <a:close/>
                <a:moveTo>
                  <a:pt x="24195" y="1750"/>
                </a:moveTo>
                <a:cubicBezTo>
                  <a:pt x="24193" y="1750"/>
                  <a:pt x="24247" y="1795"/>
                  <a:pt x="24253" y="1750"/>
                </a:cubicBezTo>
                <a:cubicBezTo>
                  <a:pt x="24171" y="1755"/>
                  <a:pt x="24183" y="1708"/>
                  <a:pt x="24136" y="1706"/>
                </a:cubicBezTo>
                <a:cubicBezTo>
                  <a:pt x="24130" y="1705"/>
                  <a:pt x="24104" y="1755"/>
                  <a:pt x="24077" y="1750"/>
                </a:cubicBezTo>
                <a:cubicBezTo>
                  <a:pt x="24071" y="1749"/>
                  <a:pt x="24076" y="1714"/>
                  <a:pt x="24047" y="1728"/>
                </a:cubicBezTo>
                <a:cubicBezTo>
                  <a:pt x="24032" y="1812"/>
                  <a:pt x="24140" y="1752"/>
                  <a:pt x="24195" y="1750"/>
                </a:cubicBezTo>
                <a:close/>
                <a:moveTo>
                  <a:pt x="22260" y="1750"/>
                </a:moveTo>
                <a:cubicBezTo>
                  <a:pt x="22289" y="1750"/>
                  <a:pt x="22318" y="1750"/>
                  <a:pt x="22348" y="1750"/>
                </a:cubicBezTo>
                <a:cubicBezTo>
                  <a:pt x="22351" y="1711"/>
                  <a:pt x="22319" y="1698"/>
                  <a:pt x="22260" y="1706"/>
                </a:cubicBezTo>
                <a:cubicBezTo>
                  <a:pt x="22260" y="1720"/>
                  <a:pt x="22260" y="1735"/>
                  <a:pt x="22260" y="1750"/>
                </a:cubicBezTo>
                <a:close/>
                <a:moveTo>
                  <a:pt x="20120" y="1838"/>
                </a:moveTo>
                <a:cubicBezTo>
                  <a:pt x="20215" y="1866"/>
                  <a:pt x="20143" y="1767"/>
                  <a:pt x="20238" y="1794"/>
                </a:cubicBezTo>
                <a:cubicBezTo>
                  <a:pt x="20282" y="1792"/>
                  <a:pt x="20266" y="1852"/>
                  <a:pt x="20296" y="1860"/>
                </a:cubicBezTo>
                <a:cubicBezTo>
                  <a:pt x="20349" y="1875"/>
                  <a:pt x="20391" y="1830"/>
                  <a:pt x="20413" y="1794"/>
                </a:cubicBezTo>
                <a:cubicBezTo>
                  <a:pt x="20282" y="1834"/>
                  <a:pt x="20338" y="1774"/>
                  <a:pt x="20384" y="1728"/>
                </a:cubicBezTo>
                <a:cubicBezTo>
                  <a:pt x="20289" y="1732"/>
                  <a:pt x="20260" y="1689"/>
                  <a:pt x="20150" y="1706"/>
                </a:cubicBezTo>
                <a:cubicBezTo>
                  <a:pt x="20171" y="1773"/>
                  <a:pt x="20120" y="1786"/>
                  <a:pt x="20120" y="1838"/>
                </a:cubicBezTo>
                <a:close/>
                <a:moveTo>
                  <a:pt x="26451" y="1772"/>
                </a:moveTo>
                <a:cubicBezTo>
                  <a:pt x="26500" y="1772"/>
                  <a:pt x="26548" y="1772"/>
                  <a:pt x="26598" y="1772"/>
                </a:cubicBezTo>
                <a:cubicBezTo>
                  <a:pt x="26598" y="1785"/>
                  <a:pt x="26622" y="1797"/>
                  <a:pt x="26626" y="1772"/>
                </a:cubicBezTo>
                <a:cubicBezTo>
                  <a:pt x="26586" y="1767"/>
                  <a:pt x="26593" y="1723"/>
                  <a:pt x="26568" y="1706"/>
                </a:cubicBezTo>
                <a:cubicBezTo>
                  <a:pt x="26460" y="1722"/>
                  <a:pt x="26442" y="1668"/>
                  <a:pt x="26334" y="1684"/>
                </a:cubicBezTo>
                <a:cubicBezTo>
                  <a:pt x="26325" y="1728"/>
                  <a:pt x="26373" y="1728"/>
                  <a:pt x="26392" y="1750"/>
                </a:cubicBezTo>
                <a:cubicBezTo>
                  <a:pt x="26325" y="1744"/>
                  <a:pt x="26283" y="1755"/>
                  <a:pt x="26276" y="1794"/>
                </a:cubicBezTo>
                <a:cubicBezTo>
                  <a:pt x="26352" y="1854"/>
                  <a:pt x="26364" y="1767"/>
                  <a:pt x="26451" y="1772"/>
                </a:cubicBezTo>
                <a:close/>
                <a:moveTo>
                  <a:pt x="22758" y="1838"/>
                </a:moveTo>
                <a:cubicBezTo>
                  <a:pt x="22826" y="1838"/>
                  <a:pt x="22895" y="1838"/>
                  <a:pt x="22964" y="1838"/>
                </a:cubicBezTo>
                <a:cubicBezTo>
                  <a:pt x="22952" y="1785"/>
                  <a:pt x="23017" y="1790"/>
                  <a:pt x="22993" y="1728"/>
                </a:cubicBezTo>
                <a:cubicBezTo>
                  <a:pt x="22937" y="1723"/>
                  <a:pt x="22928" y="1753"/>
                  <a:pt x="22875" y="1750"/>
                </a:cubicBezTo>
                <a:cubicBezTo>
                  <a:pt x="22892" y="1693"/>
                  <a:pt x="22863" y="1671"/>
                  <a:pt x="22788" y="1684"/>
                </a:cubicBezTo>
                <a:cubicBezTo>
                  <a:pt x="22764" y="1731"/>
                  <a:pt x="22717" y="1807"/>
                  <a:pt x="22758" y="1838"/>
                </a:cubicBezTo>
                <a:close/>
                <a:moveTo>
                  <a:pt x="22611" y="1684"/>
                </a:moveTo>
                <a:cubicBezTo>
                  <a:pt x="22607" y="1762"/>
                  <a:pt x="22467" y="1737"/>
                  <a:pt x="22495" y="1838"/>
                </a:cubicBezTo>
                <a:cubicBezTo>
                  <a:pt x="22587" y="1807"/>
                  <a:pt x="22672" y="1892"/>
                  <a:pt x="22699" y="1838"/>
                </a:cubicBezTo>
                <a:cubicBezTo>
                  <a:pt x="22603" y="1805"/>
                  <a:pt x="22760" y="1785"/>
                  <a:pt x="22729" y="1728"/>
                </a:cubicBezTo>
                <a:cubicBezTo>
                  <a:pt x="22693" y="1723"/>
                  <a:pt x="22711" y="1704"/>
                  <a:pt x="22729" y="1684"/>
                </a:cubicBezTo>
                <a:cubicBezTo>
                  <a:pt x="22690" y="1684"/>
                  <a:pt x="22651" y="1684"/>
                  <a:pt x="22611" y="1684"/>
                </a:cubicBezTo>
                <a:close/>
                <a:moveTo>
                  <a:pt x="24634" y="1684"/>
                </a:moveTo>
                <a:cubicBezTo>
                  <a:pt x="24616" y="1765"/>
                  <a:pt x="24885" y="1743"/>
                  <a:pt x="24839" y="1662"/>
                </a:cubicBezTo>
                <a:cubicBezTo>
                  <a:pt x="24761" y="1662"/>
                  <a:pt x="24672" y="1653"/>
                  <a:pt x="24634" y="1684"/>
                </a:cubicBezTo>
                <a:close/>
                <a:moveTo>
                  <a:pt x="24282" y="1882"/>
                </a:moveTo>
                <a:cubicBezTo>
                  <a:pt x="24279" y="1894"/>
                  <a:pt x="24220" y="1900"/>
                  <a:pt x="24224" y="1926"/>
                </a:cubicBezTo>
                <a:cubicBezTo>
                  <a:pt x="24225" y="1934"/>
                  <a:pt x="24297" y="1924"/>
                  <a:pt x="24282" y="1948"/>
                </a:cubicBezTo>
                <a:cubicBezTo>
                  <a:pt x="24279" y="1954"/>
                  <a:pt x="24230" y="1944"/>
                  <a:pt x="24224" y="1948"/>
                </a:cubicBezTo>
                <a:cubicBezTo>
                  <a:pt x="24224" y="1963"/>
                  <a:pt x="24224" y="1977"/>
                  <a:pt x="24224" y="1992"/>
                </a:cubicBezTo>
                <a:cubicBezTo>
                  <a:pt x="24253" y="1992"/>
                  <a:pt x="24259" y="2010"/>
                  <a:pt x="24282" y="2014"/>
                </a:cubicBezTo>
                <a:cubicBezTo>
                  <a:pt x="24275" y="1942"/>
                  <a:pt x="24317" y="1907"/>
                  <a:pt x="24399" y="1904"/>
                </a:cubicBezTo>
                <a:cubicBezTo>
                  <a:pt x="24398" y="1932"/>
                  <a:pt x="24362" y="1934"/>
                  <a:pt x="24370" y="1971"/>
                </a:cubicBezTo>
                <a:cubicBezTo>
                  <a:pt x="24422" y="1973"/>
                  <a:pt x="24439" y="1948"/>
                  <a:pt x="24429" y="1904"/>
                </a:cubicBezTo>
                <a:cubicBezTo>
                  <a:pt x="24452" y="1899"/>
                  <a:pt x="24487" y="1903"/>
                  <a:pt x="24487" y="1882"/>
                </a:cubicBezTo>
                <a:cubicBezTo>
                  <a:pt x="24452" y="1872"/>
                  <a:pt x="24422" y="1858"/>
                  <a:pt x="24399" y="1838"/>
                </a:cubicBezTo>
                <a:cubicBezTo>
                  <a:pt x="24560" y="1854"/>
                  <a:pt x="24418" y="1762"/>
                  <a:pt x="24429" y="1750"/>
                </a:cubicBezTo>
                <a:cubicBezTo>
                  <a:pt x="24459" y="1716"/>
                  <a:pt x="24553" y="1747"/>
                  <a:pt x="24546" y="1706"/>
                </a:cubicBezTo>
                <a:cubicBezTo>
                  <a:pt x="24473" y="1710"/>
                  <a:pt x="24455" y="1671"/>
                  <a:pt x="24399" y="1662"/>
                </a:cubicBezTo>
                <a:cubicBezTo>
                  <a:pt x="24392" y="1696"/>
                  <a:pt x="24335" y="1677"/>
                  <a:pt x="24311" y="1662"/>
                </a:cubicBezTo>
                <a:cubicBezTo>
                  <a:pt x="24313" y="1729"/>
                  <a:pt x="24329" y="1807"/>
                  <a:pt x="24224" y="1794"/>
                </a:cubicBezTo>
                <a:cubicBezTo>
                  <a:pt x="24165" y="1841"/>
                  <a:pt x="24294" y="1836"/>
                  <a:pt x="24282" y="1882"/>
                </a:cubicBezTo>
                <a:close/>
                <a:moveTo>
                  <a:pt x="23725" y="1684"/>
                </a:moveTo>
                <a:cubicBezTo>
                  <a:pt x="23670" y="1726"/>
                  <a:pt x="23742" y="1724"/>
                  <a:pt x="23725" y="1794"/>
                </a:cubicBezTo>
                <a:cubicBezTo>
                  <a:pt x="23689" y="1797"/>
                  <a:pt x="23656" y="1801"/>
                  <a:pt x="23667" y="1838"/>
                </a:cubicBezTo>
                <a:cubicBezTo>
                  <a:pt x="23761" y="1843"/>
                  <a:pt x="23790" y="1799"/>
                  <a:pt x="23901" y="1816"/>
                </a:cubicBezTo>
                <a:cubicBezTo>
                  <a:pt x="23893" y="1773"/>
                  <a:pt x="23940" y="1773"/>
                  <a:pt x="23960" y="1750"/>
                </a:cubicBezTo>
                <a:cubicBezTo>
                  <a:pt x="23874" y="1730"/>
                  <a:pt x="23951" y="1669"/>
                  <a:pt x="23901" y="1662"/>
                </a:cubicBezTo>
                <a:cubicBezTo>
                  <a:pt x="23898" y="1711"/>
                  <a:pt x="23777" y="1671"/>
                  <a:pt x="23725" y="1684"/>
                </a:cubicBezTo>
                <a:close/>
                <a:moveTo>
                  <a:pt x="16017" y="1728"/>
                </a:moveTo>
                <a:cubicBezTo>
                  <a:pt x="15999" y="1726"/>
                  <a:pt x="15982" y="1725"/>
                  <a:pt x="15988" y="1706"/>
                </a:cubicBezTo>
                <a:cubicBezTo>
                  <a:pt x="16023" y="1704"/>
                  <a:pt x="16057" y="1699"/>
                  <a:pt x="16046" y="1662"/>
                </a:cubicBezTo>
                <a:cubicBezTo>
                  <a:pt x="15926" y="1623"/>
                  <a:pt x="15947" y="1813"/>
                  <a:pt x="16017" y="1728"/>
                </a:cubicBezTo>
                <a:close/>
                <a:moveTo>
                  <a:pt x="34540" y="1639"/>
                </a:moveTo>
                <a:cubicBezTo>
                  <a:pt x="34489" y="1653"/>
                  <a:pt x="34369" y="1614"/>
                  <a:pt x="34365" y="1662"/>
                </a:cubicBezTo>
                <a:cubicBezTo>
                  <a:pt x="34412" y="1699"/>
                  <a:pt x="34516" y="1682"/>
                  <a:pt x="34540" y="1639"/>
                </a:cubicBezTo>
                <a:close/>
                <a:moveTo>
                  <a:pt x="34336" y="1639"/>
                </a:moveTo>
                <a:cubicBezTo>
                  <a:pt x="34310" y="1621"/>
                  <a:pt x="34252" y="1656"/>
                  <a:pt x="34248" y="1662"/>
                </a:cubicBezTo>
                <a:cubicBezTo>
                  <a:pt x="34217" y="1705"/>
                  <a:pt x="34357" y="1656"/>
                  <a:pt x="34336" y="1639"/>
                </a:cubicBezTo>
                <a:close/>
                <a:moveTo>
                  <a:pt x="31052" y="1926"/>
                </a:moveTo>
                <a:cubicBezTo>
                  <a:pt x="30996" y="1932"/>
                  <a:pt x="30957" y="1899"/>
                  <a:pt x="30936" y="1882"/>
                </a:cubicBezTo>
                <a:cubicBezTo>
                  <a:pt x="30926" y="1875"/>
                  <a:pt x="30942" y="1848"/>
                  <a:pt x="30936" y="1838"/>
                </a:cubicBezTo>
                <a:cubicBezTo>
                  <a:pt x="30921" y="1819"/>
                  <a:pt x="30854" y="1821"/>
                  <a:pt x="30847" y="1794"/>
                </a:cubicBezTo>
                <a:cubicBezTo>
                  <a:pt x="30898" y="1741"/>
                  <a:pt x="30996" y="1795"/>
                  <a:pt x="31023" y="1794"/>
                </a:cubicBezTo>
                <a:cubicBezTo>
                  <a:pt x="31022" y="1794"/>
                  <a:pt x="31032" y="1774"/>
                  <a:pt x="31052" y="1772"/>
                </a:cubicBezTo>
                <a:cubicBezTo>
                  <a:pt x="31082" y="1770"/>
                  <a:pt x="31089" y="1795"/>
                  <a:pt x="31111" y="1794"/>
                </a:cubicBezTo>
                <a:cubicBezTo>
                  <a:pt x="31108" y="1794"/>
                  <a:pt x="31126" y="1775"/>
                  <a:pt x="31140" y="1772"/>
                </a:cubicBezTo>
                <a:cubicBezTo>
                  <a:pt x="31237" y="1754"/>
                  <a:pt x="31215" y="1807"/>
                  <a:pt x="31287" y="1794"/>
                </a:cubicBezTo>
                <a:cubicBezTo>
                  <a:pt x="31351" y="1734"/>
                  <a:pt x="31319" y="1739"/>
                  <a:pt x="31346" y="1662"/>
                </a:cubicBezTo>
                <a:cubicBezTo>
                  <a:pt x="31232" y="1614"/>
                  <a:pt x="31079" y="1666"/>
                  <a:pt x="30994" y="1639"/>
                </a:cubicBezTo>
                <a:cubicBezTo>
                  <a:pt x="30945" y="1683"/>
                  <a:pt x="30997" y="1668"/>
                  <a:pt x="30994" y="1728"/>
                </a:cubicBezTo>
                <a:cubicBezTo>
                  <a:pt x="30918" y="1669"/>
                  <a:pt x="30906" y="1755"/>
                  <a:pt x="30819" y="1750"/>
                </a:cubicBezTo>
                <a:cubicBezTo>
                  <a:pt x="30827" y="1720"/>
                  <a:pt x="30860" y="1708"/>
                  <a:pt x="30847" y="1662"/>
                </a:cubicBezTo>
                <a:cubicBezTo>
                  <a:pt x="30718" y="1645"/>
                  <a:pt x="30728" y="1734"/>
                  <a:pt x="30643" y="1750"/>
                </a:cubicBezTo>
                <a:cubicBezTo>
                  <a:pt x="30608" y="1731"/>
                  <a:pt x="30564" y="1721"/>
                  <a:pt x="30496" y="1728"/>
                </a:cubicBezTo>
                <a:cubicBezTo>
                  <a:pt x="30491" y="1834"/>
                  <a:pt x="30765" y="1731"/>
                  <a:pt x="30701" y="1882"/>
                </a:cubicBezTo>
                <a:cubicBezTo>
                  <a:pt x="30770" y="1882"/>
                  <a:pt x="30787" y="1844"/>
                  <a:pt x="30877" y="1860"/>
                </a:cubicBezTo>
                <a:cubicBezTo>
                  <a:pt x="30861" y="1904"/>
                  <a:pt x="30789" y="1903"/>
                  <a:pt x="30847" y="1948"/>
                </a:cubicBezTo>
                <a:cubicBezTo>
                  <a:pt x="30923" y="1901"/>
                  <a:pt x="31014" y="1968"/>
                  <a:pt x="31052" y="1926"/>
                </a:cubicBezTo>
                <a:close/>
                <a:moveTo>
                  <a:pt x="25689" y="1639"/>
                </a:moveTo>
                <a:cubicBezTo>
                  <a:pt x="25686" y="1666"/>
                  <a:pt x="25680" y="1692"/>
                  <a:pt x="25631" y="1684"/>
                </a:cubicBezTo>
                <a:cubicBezTo>
                  <a:pt x="25596" y="1696"/>
                  <a:pt x="25611" y="1644"/>
                  <a:pt x="25601" y="1639"/>
                </a:cubicBezTo>
                <a:cubicBezTo>
                  <a:pt x="25541" y="1617"/>
                  <a:pt x="25372" y="1646"/>
                  <a:pt x="25337" y="1662"/>
                </a:cubicBezTo>
                <a:cubicBezTo>
                  <a:pt x="25337" y="1692"/>
                  <a:pt x="25337" y="1720"/>
                  <a:pt x="25337" y="1750"/>
                </a:cubicBezTo>
                <a:cubicBezTo>
                  <a:pt x="25384" y="1752"/>
                  <a:pt x="25439" y="1747"/>
                  <a:pt x="25426" y="1794"/>
                </a:cubicBezTo>
                <a:cubicBezTo>
                  <a:pt x="25417" y="1825"/>
                  <a:pt x="25361" y="1819"/>
                  <a:pt x="25337" y="1838"/>
                </a:cubicBezTo>
                <a:cubicBezTo>
                  <a:pt x="25337" y="1875"/>
                  <a:pt x="25337" y="1911"/>
                  <a:pt x="25337" y="1948"/>
                </a:cubicBezTo>
                <a:cubicBezTo>
                  <a:pt x="25437" y="1979"/>
                  <a:pt x="25431" y="1899"/>
                  <a:pt x="25483" y="1882"/>
                </a:cubicBezTo>
                <a:cubicBezTo>
                  <a:pt x="25523" y="1870"/>
                  <a:pt x="25596" y="1897"/>
                  <a:pt x="25601" y="1860"/>
                </a:cubicBezTo>
                <a:cubicBezTo>
                  <a:pt x="25486" y="1888"/>
                  <a:pt x="25513" y="1809"/>
                  <a:pt x="25513" y="1750"/>
                </a:cubicBezTo>
                <a:cubicBezTo>
                  <a:pt x="25621" y="1746"/>
                  <a:pt x="25725" y="1662"/>
                  <a:pt x="25836" y="1728"/>
                </a:cubicBezTo>
                <a:cubicBezTo>
                  <a:pt x="25842" y="1686"/>
                  <a:pt x="25802" y="1680"/>
                  <a:pt x="25806" y="1639"/>
                </a:cubicBezTo>
                <a:cubicBezTo>
                  <a:pt x="25767" y="1639"/>
                  <a:pt x="25728" y="1639"/>
                  <a:pt x="25689" y="1639"/>
                </a:cubicBezTo>
                <a:close/>
                <a:moveTo>
                  <a:pt x="30203" y="1750"/>
                </a:moveTo>
                <a:cubicBezTo>
                  <a:pt x="30173" y="1665"/>
                  <a:pt x="30102" y="1747"/>
                  <a:pt x="29998" y="1728"/>
                </a:cubicBezTo>
                <a:cubicBezTo>
                  <a:pt x="29951" y="1815"/>
                  <a:pt x="30124" y="1735"/>
                  <a:pt x="30115" y="1794"/>
                </a:cubicBezTo>
                <a:cubicBezTo>
                  <a:pt x="30136" y="1854"/>
                  <a:pt x="29976" y="1779"/>
                  <a:pt x="29998" y="1838"/>
                </a:cubicBezTo>
                <a:cubicBezTo>
                  <a:pt x="30078" y="1822"/>
                  <a:pt x="30056" y="1882"/>
                  <a:pt x="30115" y="1882"/>
                </a:cubicBezTo>
                <a:cubicBezTo>
                  <a:pt x="30145" y="1839"/>
                  <a:pt x="30166" y="1788"/>
                  <a:pt x="30232" y="1772"/>
                </a:cubicBezTo>
                <a:cubicBezTo>
                  <a:pt x="30306" y="1827"/>
                  <a:pt x="30199" y="1858"/>
                  <a:pt x="30203" y="1926"/>
                </a:cubicBezTo>
                <a:cubicBezTo>
                  <a:pt x="30344" y="1904"/>
                  <a:pt x="30271" y="1990"/>
                  <a:pt x="30261" y="2036"/>
                </a:cubicBezTo>
                <a:cubicBezTo>
                  <a:pt x="30305" y="2032"/>
                  <a:pt x="30370" y="2044"/>
                  <a:pt x="30379" y="2014"/>
                </a:cubicBezTo>
                <a:cubicBezTo>
                  <a:pt x="30234" y="1973"/>
                  <a:pt x="30378" y="1896"/>
                  <a:pt x="30379" y="1926"/>
                </a:cubicBezTo>
                <a:cubicBezTo>
                  <a:pt x="30377" y="1874"/>
                  <a:pt x="30340" y="1899"/>
                  <a:pt x="30320" y="1838"/>
                </a:cubicBezTo>
                <a:cubicBezTo>
                  <a:pt x="30323" y="1849"/>
                  <a:pt x="30348" y="1824"/>
                  <a:pt x="30350" y="1816"/>
                </a:cubicBezTo>
                <a:cubicBezTo>
                  <a:pt x="30353" y="1794"/>
                  <a:pt x="30322" y="1789"/>
                  <a:pt x="30320" y="1772"/>
                </a:cubicBezTo>
                <a:cubicBezTo>
                  <a:pt x="30370" y="1776"/>
                  <a:pt x="30331" y="1728"/>
                  <a:pt x="30350" y="1706"/>
                </a:cubicBezTo>
                <a:cubicBezTo>
                  <a:pt x="30367" y="1684"/>
                  <a:pt x="30469" y="1692"/>
                  <a:pt x="30437" y="1639"/>
                </a:cubicBezTo>
                <a:cubicBezTo>
                  <a:pt x="30348" y="1656"/>
                  <a:pt x="30351" y="1602"/>
                  <a:pt x="30261" y="1618"/>
                </a:cubicBezTo>
                <a:cubicBezTo>
                  <a:pt x="30268" y="1681"/>
                  <a:pt x="30254" y="1729"/>
                  <a:pt x="30203" y="1750"/>
                </a:cubicBezTo>
                <a:close/>
                <a:moveTo>
                  <a:pt x="27242" y="1662"/>
                </a:moveTo>
                <a:cubicBezTo>
                  <a:pt x="27288" y="1596"/>
                  <a:pt x="27091" y="1603"/>
                  <a:pt x="27096" y="1639"/>
                </a:cubicBezTo>
                <a:cubicBezTo>
                  <a:pt x="27130" y="1659"/>
                  <a:pt x="27175" y="1669"/>
                  <a:pt x="27242" y="1662"/>
                </a:cubicBezTo>
                <a:close/>
                <a:moveTo>
                  <a:pt x="47730" y="1639"/>
                </a:moveTo>
                <a:cubicBezTo>
                  <a:pt x="47749" y="1639"/>
                  <a:pt x="47769" y="1639"/>
                  <a:pt x="47789" y="1639"/>
                </a:cubicBezTo>
                <a:cubicBezTo>
                  <a:pt x="47789" y="1626"/>
                  <a:pt x="47789" y="1611"/>
                  <a:pt x="47789" y="1596"/>
                </a:cubicBezTo>
                <a:cubicBezTo>
                  <a:pt x="47769" y="1596"/>
                  <a:pt x="47749" y="1596"/>
                  <a:pt x="47730" y="1596"/>
                </a:cubicBezTo>
                <a:cubicBezTo>
                  <a:pt x="47730" y="1611"/>
                  <a:pt x="47730" y="1626"/>
                  <a:pt x="47730" y="1639"/>
                </a:cubicBezTo>
                <a:close/>
                <a:moveTo>
                  <a:pt x="33309" y="1618"/>
                </a:moveTo>
                <a:cubicBezTo>
                  <a:pt x="33289" y="1681"/>
                  <a:pt x="33209" y="1608"/>
                  <a:pt x="33163" y="1618"/>
                </a:cubicBezTo>
                <a:cubicBezTo>
                  <a:pt x="33128" y="1626"/>
                  <a:pt x="33133" y="1650"/>
                  <a:pt x="33104" y="1662"/>
                </a:cubicBezTo>
                <a:cubicBezTo>
                  <a:pt x="33067" y="1645"/>
                  <a:pt x="33049" y="1626"/>
                  <a:pt x="32987" y="1618"/>
                </a:cubicBezTo>
                <a:cubicBezTo>
                  <a:pt x="32793" y="1592"/>
                  <a:pt x="32448" y="1623"/>
                  <a:pt x="32284" y="1639"/>
                </a:cubicBezTo>
                <a:cubicBezTo>
                  <a:pt x="32284" y="1618"/>
                  <a:pt x="32307" y="1614"/>
                  <a:pt x="32313" y="1596"/>
                </a:cubicBezTo>
                <a:cubicBezTo>
                  <a:pt x="32256" y="1589"/>
                  <a:pt x="32255" y="1626"/>
                  <a:pt x="32225" y="1639"/>
                </a:cubicBezTo>
                <a:cubicBezTo>
                  <a:pt x="31973" y="1584"/>
                  <a:pt x="31832" y="1615"/>
                  <a:pt x="31552" y="1618"/>
                </a:cubicBezTo>
                <a:cubicBezTo>
                  <a:pt x="31560" y="1669"/>
                  <a:pt x="31466" y="1642"/>
                  <a:pt x="31464" y="1684"/>
                </a:cubicBezTo>
                <a:cubicBezTo>
                  <a:pt x="31532" y="1743"/>
                  <a:pt x="31778" y="1668"/>
                  <a:pt x="31844" y="1728"/>
                </a:cubicBezTo>
                <a:cubicBezTo>
                  <a:pt x="31819" y="1792"/>
                  <a:pt x="31800" y="1753"/>
                  <a:pt x="31727" y="1750"/>
                </a:cubicBezTo>
                <a:cubicBezTo>
                  <a:pt x="31664" y="1834"/>
                  <a:pt x="31759" y="1872"/>
                  <a:pt x="31756" y="1971"/>
                </a:cubicBezTo>
                <a:cubicBezTo>
                  <a:pt x="31810" y="1923"/>
                  <a:pt x="32021" y="1993"/>
                  <a:pt x="32020" y="1904"/>
                </a:cubicBezTo>
                <a:cubicBezTo>
                  <a:pt x="31953" y="1888"/>
                  <a:pt x="31791" y="1944"/>
                  <a:pt x="31815" y="1860"/>
                </a:cubicBezTo>
                <a:cubicBezTo>
                  <a:pt x="31905" y="1844"/>
                  <a:pt x="31901" y="1899"/>
                  <a:pt x="31991" y="1882"/>
                </a:cubicBezTo>
                <a:cubicBezTo>
                  <a:pt x="32045" y="1827"/>
                  <a:pt x="32080" y="1758"/>
                  <a:pt x="32166" y="1728"/>
                </a:cubicBezTo>
                <a:cubicBezTo>
                  <a:pt x="32189" y="1723"/>
                  <a:pt x="32224" y="1728"/>
                  <a:pt x="32225" y="1706"/>
                </a:cubicBezTo>
                <a:cubicBezTo>
                  <a:pt x="32181" y="1702"/>
                  <a:pt x="32117" y="1714"/>
                  <a:pt x="32108" y="1684"/>
                </a:cubicBezTo>
                <a:cubicBezTo>
                  <a:pt x="32239" y="1654"/>
                  <a:pt x="32371" y="1670"/>
                  <a:pt x="32372" y="1794"/>
                </a:cubicBezTo>
                <a:cubicBezTo>
                  <a:pt x="32421" y="1794"/>
                  <a:pt x="32470" y="1794"/>
                  <a:pt x="32518" y="1794"/>
                </a:cubicBezTo>
                <a:cubicBezTo>
                  <a:pt x="32517" y="1825"/>
                  <a:pt x="32532" y="1842"/>
                  <a:pt x="32547" y="1860"/>
                </a:cubicBezTo>
                <a:cubicBezTo>
                  <a:pt x="32562" y="1902"/>
                  <a:pt x="32457" y="1954"/>
                  <a:pt x="32577" y="1948"/>
                </a:cubicBezTo>
                <a:cubicBezTo>
                  <a:pt x="32621" y="1936"/>
                  <a:pt x="32566" y="1899"/>
                  <a:pt x="32577" y="1860"/>
                </a:cubicBezTo>
                <a:cubicBezTo>
                  <a:pt x="32577" y="1858"/>
                  <a:pt x="32604" y="1861"/>
                  <a:pt x="32606" y="1860"/>
                </a:cubicBezTo>
                <a:cubicBezTo>
                  <a:pt x="32629" y="1846"/>
                  <a:pt x="32617" y="1791"/>
                  <a:pt x="32636" y="1772"/>
                </a:cubicBezTo>
                <a:cubicBezTo>
                  <a:pt x="32592" y="1768"/>
                  <a:pt x="32528" y="1780"/>
                  <a:pt x="32518" y="1750"/>
                </a:cubicBezTo>
                <a:cubicBezTo>
                  <a:pt x="32587" y="1750"/>
                  <a:pt x="32655" y="1750"/>
                  <a:pt x="32723" y="1750"/>
                </a:cubicBezTo>
                <a:cubicBezTo>
                  <a:pt x="32726" y="1785"/>
                  <a:pt x="32733" y="1792"/>
                  <a:pt x="32782" y="1794"/>
                </a:cubicBezTo>
                <a:cubicBezTo>
                  <a:pt x="32861" y="1797"/>
                  <a:pt x="32897" y="1849"/>
                  <a:pt x="32929" y="1772"/>
                </a:cubicBezTo>
                <a:cubicBezTo>
                  <a:pt x="32813" y="1778"/>
                  <a:pt x="32725" y="1764"/>
                  <a:pt x="32694" y="1706"/>
                </a:cubicBezTo>
                <a:cubicBezTo>
                  <a:pt x="32792" y="1731"/>
                  <a:pt x="32828" y="1668"/>
                  <a:pt x="32870" y="1662"/>
                </a:cubicBezTo>
                <a:cubicBezTo>
                  <a:pt x="32913" y="1656"/>
                  <a:pt x="32947" y="1708"/>
                  <a:pt x="32987" y="1662"/>
                </a:cubicBezTo>
                <a:cubicBezTo>
                  <a:pt x="32987" y="1714"/>
                  <a:pt x="33037" y="1726"/>
                  <a:pt x="33016" y="1794"/>
                </a:cubicBezTo>
                <a:cubicBezTo>
                  <a:pt x="32874" y="1779"/>
                  <a:pt x="32896" y="1888"/>
                  <a:pt x="32929" y="1948"/>
                </a:cubicBezTo>
                <a:cubicBezTo>
                  <a:pt x="32972" y="1936"/>
                  <a:pt x="33080" y="1973"/>
                  <a:pt x="33075" y="1926"/>
                </a:cubicBezTo>
                <a:cubicBezTo>
                  <a:pt x="33022" y="1927"/>
                  <a:pt x="32979" y="1927"/>
                  <a:pt x="32958" y="1904"/>
                </a:cubicBezTo>
                <a:cubicBezTo>
                  <a:pt x="32943" y="1888"/>
                  <a:pt x="33016" y="1873"/>
                  <a:pt x="33016" y="1860"/>
                </a:cubicBezTo>
                <a:cubicBezTo>
                  <a:pt x="33017" y="1857"/>
                  <a:pt x="32964" y="1841"/>
                  <a:pt x="32987" y="1816"/>
                </a:cubicBezTo>
                <a:cubicBezTo>
                  <a:pt x="33067" y="1830"/>
                  <a:pt x="33060" y="1907"/>
                  <a:pt x="33163" y="1904"/>
                </a:cubicBezTo>
                <a:cubicBezTo>
                  <a:pt x="33157" y="1875"/>
                  <a:pt x="33204" y="1892"/>
                  <a:pt x="33222" y="1882"/>
                </a:cubicBezTo>
                <a:cubicBezTo>
                  <a:pt x="33232" y="1876"/>
                  <a:pt x="33213" y="1845"/>
                  <a:pt x="33222" y="1838"/>
                </a:cubicBezTo>
                <a:cubicBezTo>
                  <a:pt x="33244" y="1822"/>
                  <a:pt x="33314" y="1771"/>
                  <a:pt x="33309" y="1816"/>
                </a:cubicBezTo>
                <a:cubicBezTo>
                  <a:pt x="33309" y="1860"/>
                  <a:pt x="33230" y="1844"/>
                  <a:pt x="33251" y="1904"/>
                </a:cubicBezTo>
                <a:cubicBezTo>
                  <a:pt x="33343" y="1879"/>
                  <a:pt x="33318" y="1902"/>
                  <a:pt x="33427" y="1904"/>
                </a:cubicBezTo>
                <a:cubicBezTo>
                  <a:pt x="33397" y="1971"/>
                  <a:pt x="33492" y="1944"/>
                  <a:pt x="33544" y="1948"/>
                </a:cubicBezTo>
                <a:cubicBezTo>
                  <a:pt x="33572" y="1909"/>
                  <a:pt x="33479" y="1899"/>
                  <a:pt x="33486" y="1882"/>
                </a:cubicBezTo>
                <a:cubicBezTo>
                  <a:pt x="33488" y="1875"/>
                  <a:pt x="33566" y="1888"/>
                  <a:pt x="33574" y="1882"/>
                </a:cubicBezTo>
                <a:cubicBezTo>
                  <a:pt x="33595" y="1864"/>
                  <a:pt x="33539" y="1822"/>
                  <a:pt x="33544" y="1816"/>
                </a:cubicBezTo>
                <a:cubicBezTo>
                  <a:pt x="33557" y="1798"/>
                  <a:pt x="33597" y="1825"/>
                  <a:pt x="33602" y="1794"/>
                </a:cubicBezTo>
                <a:cubicBezTo>
                  <a:pt x="33602" y="1797"/>
                  <a:pt x="33536" y="1730"/>
                  <a:pt x="33602" y="1728"/>
                </a:cubicBezTo>
                <a:cubicBezTo>
                  <a:pt x="33653" y="1726"/>
                  <a:pt x="33678" y="1745"/>
                  <a:pt x="33691" y="1772"/>
                </a:cubicBezTo>
                <a:cubicBezTo>
                  <a:pt x="33627" y="1776"/>
                  <a:pt x="33627" y="1827"/>
                  <a:pt x="33632" y="1882"/>
                </a:cubicBezTo>
                <a:cubicBezTo>
                  <a:pt x="33877" y="1890"/>
                  <a:pt x="33855" y="1896"/>
                  <a:pt x="34072" y="1904"/>
                </a:cubicBezTo>
                <a:cubicBezTo>
                  <a:pt x="34100" y="1882"/>
                  <a:pt x="34129" y="1860"/>
                  <a:pt x="34160" y="1838"/>
                </a:cubicBezTo>
                <a:cubicBezTo>
                  <a:pt x="34275" y="1833"/>
                  <a:pt x="34346" y="1860"/>
                  <a:pt x="34394" y="1904"/>
                </a:cubicBezTo>
                <a:cubicBezTo>
                  <a:pt x="34391" y="1890"/>
                  <a:pt x="34399" y="1873"/>
                  <a:pt x="34394" y="1860"/>
                </a:cubicBezTo>
                <a:cubicBezTo>
                  <a:pt x="34384" y="1833"/>
                  <a:pt x="34369" y="1848"/>
                  <a:pt x="34336" y="1838"/>
                </a:cubicBezTo>
                <a:cubicBezTo>
                  <a:pt x="34332" y="1837"/>
                  <a:pt x="34339" y="1818"/>
                  <a:pt x="34336" y="1816"/>
                </a:cubicBezTo>
                <a:cubicBezTo>
                  <a:pt x="34251" y="1776"/>
                  <a:pt x="34260" y="1824"/>
                  <a:pt x="34189" y="1816"/>
                </a:cubicBezTo>
                <a:cubicBezTo>
                  <a:pt x="34123" y="1809"/>
                  <a:pt x="34039" y="1782"/>
                  <a:pt x="33954" y="1794"/>
                </a:cubicBezTo>
                <a:cubicBezTo>
                  <a:pt x="33917" y="1800"/>
                  <a:pt x="33927" y="1828"/>
                  <a:pt x="33896" y="1838"/>
                </a:cubicBezTo>
                <a:cubicBezTo>
                  <a:pt x="33898" y="1800"/>
                  <a:pt x="33889" y="1770"/>
                  <a:pt x="33867" y="1750"/>
                </a:cubicBezTo>
                <a:cubicBezTo>
                  <a:pt x="33949" y="1768"/>
                  <a:pt x="33943" y="1719"/>
                  <a:pt x="34013" y="1728"/>
                </a:cubicBezTo>
                <a:cubicBezTo>
                  <a:pt x="34013" y="1740"/>
                  <a:pt x="34037" y="1753"/>
                  <a:pt x="34043" y="1728"/>
                </a:cubicBezTo>
                <a:cubicBezTo>
                  <a:pt x="33965" y="1702"/>
                  <a:pt x="33951" y="1708"/>
                  <a:pt x="33984" y="1639"/>
                </a:cubicBezTo>
                <a:cubicBezTo>
                  <a:pt x="33932" y="1653"/>
                  <a:pt x="33847" y="1621"/>
                  <a:pt x="33808" y="1639"/>
                </a:cubicBezTo>
                <a:cubicBezTo>
                  <a:pt x="33793" y="1647"/>
                  <a:pt x="33813" y="1691"/>
                  <a:pt x="33779" y="1684"/>
                </a:cubicBezTo>
                <a:cubicBezTo>
                  <a:pt x="33734" y="1630"/>
                  <a:pt x="33646" y="1681"/>
                  <a:pt x="33602" y="1684"/>
                </a:cubicBezTo>
                <a:cubicBezTo>
                  <a:pt x="33503" y="1692"/>
                  <a:pt x="33511" y="1708"/>
                  <a:pt x="33427" y="1706"/>
                </a:cubicBezTo>
                <a:cubicBezTo>
                  <a:pt x="33416" y="1744"/>
                  <a:pt x="33471" y="1762"/>
                  <a:pt x="33427" y="1772"/>
                </a:cubicBezTo>
                <a:cubicBezTo>
                  <a:pt x="33385" y="1723"/>
                  <a:pt x="33405" y="1627"/>
                  <a:pt x="33309" y="1618"/>
                </a:cubicBezTo>
                <a:close/>
                <a:moveTo>
                  <a:pt x="32137" y="1794"/>
                </a:moveTo>
                <a:cubicBezTo>
                  <a:pt x="32228" y="1765"/>
                  <a:pt x="32221" y="1800"/>
                  <a:pt x="32342" y="1794"/>
                </a:cubicBezTo>
                <a:cubicBezTo>
                  <a:pt x="32365" y="1692"/>
                  <a:pt x="32134" y="1723"/>
                  <a:pt x="32137" y="1794"/>
                </a:cubicBezTo>
                <a:close/>
                <a:moveTo>
                  <a:pt x="29793" y="1639"/>
                </a:moveTo>
                <a:cubicBezTo>
                  <a:pt x="29861" y="1657"/>
                  <a:pt x="29911" y="1746"/>
                  <a:pt x="29851" y="1794"/>
                </a:cubicBezTo>
                <a:cubicBezTo>
                  <a:pt x="30001" y="1812"/>
                  <a:pt x="29926" y="1659"/>
                  <a:pt x="30027" y="1639"/>
                </a:cubicBezTo>
                <a:cubicBezTo>
                  <a:pt x="30079" y="1635"/>
                  <a:pt x="30174" y="1662"/>
                  <a:pt x="30144" y="1596"/>
                </a:cubicBezTo>
                <a:cubicBezTo>
                  <a:pt x="30032" y="1656"/>
                  <a:pt x="29866" y="1545"/>
                  <a:pt x="29793" y="1639"/>
                </a:cubicBezTo>
                <a:close/>
                <a:moveTo>
                  <a:pt x="29323" y="1750"/>
                </a:moveTo>
                <a:cubicBezTo>
                  <a:pt x="29323" y="1786"/>
                  <a:pt x="29323" y="1824"/>
                  <a:pt x="29323" y="1860"/>
                </a:cubicBezTo>
                <a:cubicBezTo>
                  <a:pt x="29439" y="1887"/>
                  <a:pt x="29544" y="1792"/>
                  <a:pt x="29616" y="1860"/>
                </a:cubicBezTo>
                <a:cubicBezTo>
                  <a:pt x="29640" y="1923"/>
                  <a:pt x="29575" y="1917"/>
                  <a:pt x="29587" y="1971"/>
                </a:cubicBezTo>
                <a:cubicBezTo>
                  <a:pt x="29643" y="1965"/>
                  <a:pt x="29652" y="1994"/>
                  <a:pt x="29705" y="1992"/>
                </a:cubicBezTo>
                <a:cubicBezTo>
                  <a:pt x="29766" y="1933"/>
                  <a:pt x="29637" y="1938"/>
                  <a:pt x="29705" y="1860"/>
                </a:cubicBezTo>
                <a:cubicBezTo>
                  <a:pt x="29682" y="1855"/>
                  <a:pt x="29670" y="1842"/>
                  <a:pt x="29675" y="1816"/>
                </a:cubicBezTo>
                <a:cubicBezTo>
                  <a:pt x="29559" y="1775"/>
                  <a:pt x="29448" y="1860"/>
                  <a:pt x="29411" y="1750"/>
                </a:cubicBezTo>
                <a:cubicBezTo>
                  <a:pt x="29449" y="1780"/>
                  <a:pt x="29539" y="1771"/>
                  <a:pt x="29616" y="1772"/>
                </a:cubicBezTo>
                <a:cubicBezTo>
                  <a:pt x="29625" y="1724"/>
                  <a:pt x="29672" y="1642"/>
                  <a:pt x="29587" y="1596"/>
                </a:cubicBezTo>
                <a:cubicBezTo>
                  <a:pt x="29582" y="1629"/>
                  <a:pt x="29598" y="1677"/>
                  <a:pt x="29558" y="1684"/>
                </a:cubicBezTo>
                <a:cubicBezTo>
                  <a:pt x="29553" y="1658"/>
                  <a:pt x="29511" y="1660"/>
                  <a:pt x="29470" y="1662"/>
                </a:cubicBezTo>
                <a:cubicBezTo>
                  <a:pt x="29470" y="1639"/>
                  <a:pt x="29494" y="1635"/>
                  <a:pt x="29499" y="1618"/>
                </a:cubicBezTo>
                <a:cubicBezTo>
                  <a:pt x="29448" y="1620"/>
                  <a:pt x="29408" y="1613"/>
                  <a:pt x="29382" y="1596"/>
                </a:cubicBezTo>
                <a:cubicBezTo>
                  <a:pt x="29358" y="1621"/>
                  <a:pt x="29343" y="1654"/>
                  <a:pt x="29353" y="1706"/>
                </a:cubicBezTo>
                <a:cubicBezTo>
                  <a:pt x="29388" y="1710"/>
                  <a:pt x="29436" y="1702"/>
                  <a:pt x="29441" y="1728"/>
                </a:cubicBezTo>
                <a:cubicBezTo>
                  <a:pt x="29401" y="1735"/>
                  <a:pt x="29385" y="1759"/>
                  <a:pt x="29323" y="1750"/>
                </a:cubicBezTo>
                <a:close/>
                <a:moveTo>
                  <a:pt x="29030" y="1816"/>
                </a:moveTo>
                <a:cubicBezTo>
                  <a:pt x="28991" y="1794"/>
                  <a:pt x="28943" y="1780"/>
                  <a:pt x="28913" y="1750"/>
                </a:cubicBezTo>
                <a:cubicBezTo>
                  <a:pt x="28961" y="1750"/>
                  <a:pt x="28929" y="1689"/>
                  <a:pt x="28971" y="1684"/>
                </a:cubicBezTo>
                <a:cubicBezTo>
                  <a:pt x="29064" y="1674"/>
                  <a:pt x="29055" y="1740"/>
                  <a:pt x="29089" y="1772"/>
                </a:cubicBezTo>
                <a:cubicBezTo>
                  <a:pt x="29172" y="1768"/>
                  <a:pt x="29290" y="1791"/>
                  <a:pt x="29294" y="1728"/>
                </a:cubicBezTo>
                <a:cubicBezTo>
                  <a:pt x="29219" y="1684"/>
                  <a:pt x="29160" y="1751"/>
                  <a:pt x="29118" y="1706"/>
                </a:cubicBezTo>
                <a:cubicBezTo>
                  <a:pt x="29136" y="1668"/>
                  <a:pt x="29257" y="1708"/>
                  <a:pt x="29264" y="1662"/>
                </a:cubicBezTo>
                <a:cubicBezTo>
                  <a:pt x="29248" y="1662"/>
                  <a:pt x="29231" y="1644"/>
                  <a:pt x="29264" y="1639"/>
                </a:cubicBezTo>
                <a:cubicBezTo>
                  <a:pt x="29288" y="1635"/>
                  <a:pt x="29323" y="1639"/>
                  <a:pt x="29323" y="1618"/>
                </a:cubicBezTo>
                <a:cubicBezTo>
                  <a:pt x="29216" y="1618"/>
                  <a:pt x="29237" y="1590"/>
                  <a:pt x="29207" y="1618"/>
                </a:cubicBezTo>
                <a:cubicBezTo>
                  <a:pt x="29177" y="1644"/>
                  <a:pt x="29079" y="1596"/>
                  <a:pt x="29060" y="1596"/>
                </a:cubicBezTo>
                <a:cubicBezTo>
                  <a:pt x="29030" y="1595"/>
                  <a:pt x="29025" y="1618"/>
                  <a:pt x="29001" y="1618"/>
                </a:cubicBezTo>
                <a:cubicBezTo>
                  <a:pt x="29010" y="1618"/>
                  <a:pt x="28983" y="1598"/>
                  <a:pt x="28971" y="1596"/>
                </a:cubicBezTo>
                <a:cubicBezTo>
                  <a:pt x="28918" y="1585"/>
                  <a:pt x="28882" y="1619"/>
                  <a:pt x="28855" y="1618"/>
                </a:cubicBezTo>
                <a:cubicBezTo>
                  <a:pt x="28839" y="1617"/>
                  <a:pt x="28840" y="1590"/>
                  <a:pt x="28796" y="1596"/>
                </a:cubicBezTo>
                <a:cubicBezTo>
                  <a:pt x="28794" y="1596"/>
                  <a:pt x="28798" y="1617"/>
                  <a:pt x="28796" y="1618"/>
                </a:cubicBezTo>
                <a:cubicBezTo>
                  <a:pt x="28769" y="1638"/>
                  <a:pt x="28712" y="1587"/>
                  <a:pt x="28678" y="1596"/>
                </a:cubicBezTo>
                <a:cubicBezTo>
                  <a:pt x="28674" y="1597"/>
                  <a:pt x="28655" y="1636"/>
                  <a:pt x="28650" y="1639"/>
                </a:cubicBezTo>
                <a:cubicBezTo>
                  <a:pt x="28629" y="1654"/>
                  <a:pt x="28596" y="1658"/>
                  <a:pt x="28562" y="1662"/>
                </a:cubicBezTo>
                <a:cubicBezTo>
                  <a:pt x="28558" y="1635"/>
                  <a:pt x="28553" y="1609"/>
                  <a:pt x="28503" y="1618"/>
                </a:cubicBezTo>
                <a:cubicBezTo>
                  <a:pt x="28456" y="1666"/>
                  <a:pt x="28562" y="1699"/>
                  <a:pt x="28591" y="1728"/>
                </a:cubicBezTo>
                <a:cubicBezTo>
                  <a:pt x="28598" y="1735"/>
                  <a:pt x="28581" y="1767"/>
                  <a:pt x="28591" y="1772"/>
                </a:cubicBezTo>
                <a:cubicBezTo>
                  <a:pt x="28625" y="1792"/>
                  <a:pt x="28653" y="1765"/>
                  <a:pt x="28678" y="1794"/>
                </a:cubicBezTo>
                <a:cubicBezTo>
                  <a:pt x="28675" y="1789"/>
                  <a:pt x="28630" y="1820"/>
                  <a:pt x="28650" y="1838"/>
                </a:cubicBezTo>
                <a:cubicBezTo>
                  <a:pt x="28700" y="1840"/>
                  <a:pt x="28740" y="1833"/>
                  <a:pt x="28767" y="1816"/>
                </a:cubicBezTo>
                <a:cubicBezTo>
                  <a:pt x="28775" y="1773"/>
                  <a:pt x="28727" y="1773"/>
                  <a:pt x="28708" y="1750"/>
                </a:cubicBezTo>
                <a:cubicBezTo>
                  <a:pt x="28746" y="1750"/>
                  <a:pt x="28735" y="1711"/>
                  <a:pt x="28767" y="1706"/>
                </a:cubicBezTo>
                <a:cubicBezTo>
                  <a:pt x="28801" y="1739"/>
                  <a:pt x="28852" y="1759"/>
                  <a:pt x="28855" y="1816"/>
                </a:cubicBezTo>
                <a:cubicBezTo>
                  <a:pt x="28933" y="1790"/>
                  <a:pt x="29027" y="1858"/>
                  <a:pt x="29030" y="1816"/>
                </a:cubicBezTo>
                <a:close/>
                <a:moveTo>
                  <a:pt x="28005" y="1639"/>
                </a:moveTo>
                <a:cubicBezTo>
                  <a:pt x="27994" y="1606"/>
                  <a:pt x="27965" y="1602"/>
                  <a:pt x="27917" y="1596"/>
                </a:cubicBezTo>
                <a:cubicBezTo>
                  <a:pt x="27780" y="1578"/>
                  <a:pt x="27608" y="1615"/>
                  <a:pt x="27448" y="1639"/>
                </a:cubicBezTo>
                <a:cubicBezTo>
                  <a:pt x="27383" y="1650"/>
                  <a:pt x="27264" y="1602"/>
                  <a:pt x="27272" y="1684"/>
                </a:cubicBezTo>
                <a:cubicBezTo>
                  <a:pt x="27389" y="1656"/>
                  <a:pt x="27371" y="1693"/>
                  <a:pt x="27448" y="1684"/>
                </a:cubicBezTo>
                <a:cubicBezTo>
                  <a:pt x="27450" y="1684"/>
                  <a:pt x="27446" y="1663"/>
                  <a:pt x="27448" y="1662"/>
                </a:cubicBezTo>
                <a:cubicBezTo>
                  <a:pt x="27464" y="1647"/>
                  <a:pt x="27530" y="1683"/>
                  <a:pt x="27535" y="1684"/>
                </a:cubicBezTo>
                <a:cubicBezTo>
                  <a:pt x="27621" y="1700"/>
                  <a:pt x="27736" y="1672"/>
                  <a:pt x="27799" y="1684"/>
                </a:cubicBezTo>
                <a:cubicBezTo>
                  <a:pt x="27858" y="1695"/>
                  <a:pt x="27861" y="1741"/>
                  <a:pt x="27887" y="1750"/>
                </a:cubicBezTo>
                <a:cubicBezTo>
                  <a:pt x="28009" y="1791"/>
                  <a:pt x="28058" y="1713"/>
                  <a:pt x="28005" y="1816"/>
                </a:cubicBezTo>
                <a:cubicBezTo>
                  <a:pt x="28062" y="1822"/>
                  <a:pt x="28063" y="1786"/>
                  <a:pt x="28092" y="1772"/>
                </a:cubicBezTo>
                <a:cubicBezTo>
                  <a:pt x="28134" y="1767"/>
                  <a:pt x="28142" y="1735"/>
                  <a:pt x="28180" y="1728"/>
                </a:cubicBezTo>
                <a:cubicBezTo>
                  <a:pt x="28185" y="1764"/>
                  <a:pt x="28252" y="1743"/>
                  <a:pt x="28298" y="1750"/>
                </a:cubicBezTo>
                <a:cubicBezTo>
                  <a:pt x="28339" y="1756"/>
                  <a:pt x="28391" y="1790"/>
                  <a:pt x="28444" y="1772"/>
                </a:cubicBezTo>
                <a:cubicBezTo>
                  <a:pt x="28446" y="1690"/>
                  <a:pt x="28314" y="1708"/>
                  <a:pt x="28209" y="1706"/>
                </a:cubicBezTo>
                <a:cubicBezTo>
                  <a:pt x="28234" y="1663"/>
                  <a:pt x="28165" y="1675"/>
                  <a:pt x="28151" y="1662"/>
                </a:cubicBezTo>
                <a:cubicBezTo>
                  <a:pt x="28127" y="1639"/>
                  <a:pt x="28148" y="1593"/>
                  <a:pt x="28092" y="1596"/>
                </a:cubicBezTo>
                <a:cubicBezTo>
                  <a:pt x="28085" y="1627"/>
                  <a:pt x="28029" y="1621"/>
                  <a:pt x="28005" y="1639"/>
                </a:cubicBezTo>
                <a:close/>
                <a:moveTo>
                  <a:pt x="50104" y="1596"/>
                </a:moveTo>
                <a:cubicBezTo>
                  <a:pt x="50203" y="1663"/>
                  <a:pt x="50193" y="1515"/>
                  <a:pt x="50104" y="1596"/>
                </a:cubicBezTo>
                <a:close/>
                <a:moveTo>
                  <a:pt x="46821" y="1573"/>
                </a:moveTo>
                <a:cubicBezTo>
                  <a:pt x="46792" y="1573"/>
                  <a:pt x="46762" y="1573"/>
                  <a:pt x="46733" y="1573"/>
                </a:cubicBezTo>
                <a:cubicBezTo>
                  <a:pt x="46699" y="1578"/>
                  <a:pt x="46651" y="1570"/>
                  <a:pt x="46646" y="1596"/>
                </a:cubicBezTo>
                <a:cubicBezTo>
                  <a:pt x="46697" y="1584"/>
                  <a:pt x="46818" y="1623"/>
                  <a:pt x="46821" y="1573"/>
                </a:cubicBezTo>
                <a:close/>
                <a:moveTo>
                  <a:pt x="52185" y="1618"/>
                </a:moveTo>
                <a:cubicBezTo>
                  <a:pt x="52164" y="1558"/>
                  <a:pt x="52323" y="1633"/>
                  <a:pt x="52302" y="1573"/>
                </a:cubicBezTo>
                <a:cubicBezTo>
                  <a:pt x="52271" y="1522"/>
                  <a:pt x="52093" y="1584"/>
                  <a:pt x="52185" y="1618"/>
                </a:cubicBezTo>
                <a:close/>
                <a:moveTo>
                  <a:pt x="50075" y="1596"/>
                </a:moveTo>
                <a:cubicBezTo>
                  <a:pt x="50037" y="1591"/>
                  <a:pt x="49931" y="1531"/>
                  <a:pt x="49928" y="1573"/>
                </a:cubicBezTo>
                <a:cubicBezTo>
                  <a:pt x="49972" y="1573"/>
                  <a:pt x="50048" y="1656"/>
                  <a:pt x="50075" y="1596"/>
                </a:cubicBezTo>
                <a:close/>
                <a:moveTo>
                  <a:pt x="47642" y="1552"/>
                </a:moveTo>
                <a:cubicBezTo>
                  <a:pt x="47613" y="1552"/>
                  <a:pt x="47584" y="1552"/>
                  <a:pt x="47555" y="1552"/>
                </a:cubicBezTo>
                <a:cubicBezTo>
                  <a:pt x="47531" y="1557"/>
                  <a:pt x="47497" y="1552"/>
                  <a:pt x="47496" y="1573"/>
                </a:cubicBezTo>
                <a:cubicBezTo>
                  <a:pt x="47539" y="1561"/>
                  <a:pt x="47647" y="1599"/>
                  <a:pt x="47642" y="1552"/>
                </a:cubicBezTo>
                <a:close/>
                <a:moveTo>
                  <a:pt x="55234" y="1552"/>
                </a:moveTo>
                <a:cubicBezTo>
                  <a:pt x="55234" y="1564"/>
                  <a:pt x="55257" y="1576"/>
                  <a:pt x="55262" y="1552"/>
                </a:cubicBezTo>
                <a:cubicBezTo>
                  <a:pt x="55238" y="1533"/>
                  <a:pt x="55033" y="1491"/>
                  <a:pt x="55058" y="1573"/>
                </a:cubicBezTo>
                <a:cubicBezTo>
                  <a:pt x="55075" y="1620"/>
                  <a:pt x="55168" y="1542"/>
                  <a:pt x="55234" y="1552"/>
                </a:cubicBezTo>
                <a:close/>
                <a:moveTo>
                  <a:pt x="48522" y="1530"/>
                </a:moveTo>
                <a:cubicBezTo>
                  <a:pt x="48431" y="1513"/>
                  <a:pt x="48486" y="1606"/>
                  <a:pt x="48375" y="1573"/>
                </a:cubicBezTo>
                <a:cubicBezTo>
                  <a:pt x="48375" y="1671"/>
                  <a:pt x="48474" y="1627"/>
                  <a:pt x="48522" y="1618"/>
                </a:cubicBezTo>
                <a:cubicBezTo>
                  <a:pt x="48545" y="1613"/>
                  <a:pt x="48579" y="1617"/>
                  <a:pt x="48580" y="1596"/>
                </a:cubicBezTo>
                <a:cubicBezTo>
                  <a:pt x="48543" y="1587"/>
                  <a:pt x="48520" y="1567"/>
                  <a:pt x="48522" y="1530"/>
                </a:cubicBezTo>
                <a:close/>
                <a:moveTo>
                  <a:pt x="48609" y="1573"/>
                </a:moveTo>
                <a:cubicBezTo>
                  <a:pt x="48609" y="1559"/>
                  <a:pt x="48609" y="1545"/>
                  <a:pt x="48609" y="1530"/>
                </a:cubicBezTo>
                <a:cubicBezTo>
                  <a:pt x="48590" y="1530"/>
                  <a:pt x="48570" y="1530"/>
                  <a:pt x="48551" y="1530"/>
                </a:cubicBezTo>
                <a:cubicBezTo>
                  <a:pt x="48551" y="1545"/>
                  <a:pt x="48551" y="1559"/>
                  <a:pt x="48551" y="1573"/>
                </a:cubicBezTo>
                <a:cubicBezTo>
                  <a:pt x="48570" y="1573"/>
                  <a:pt x="48590" y="1573"/>
                  <a:pt x="48609" y="1573"/>
                </a:cubicBezTo>
                <a:close/>
                <a:moveTo>
                  <a:pt x="45971" y="1530"/>
                </a:moveTo>
                <a:cubicBezTo>
                  <a:pt x="45941" y="1657"/>
                  <a:pt x="46098" y="1539"/>
                  <a:pt x="45971" y="1530"/>
                </a:cubicBezTo>
                <a:close/>
                <a:moveTo>
                  <a:pt x="45883" y="1573"/>
                </a:moveTo>
                <a:cubicBezTo>
                  <a:pt x="45930" y="1513"/>
                  <a:pt x="45757" y="1513"/>
                  <a:pt x="45766" y="1552"/>
                </a:cubicBezTo>
                <a:cubicBezTo>
                  <a:pt x="45821" y="1546"/>
                  <a:pt x="45831" y="1576"/>
                  <a:pt x="45883" y="1573"/>
                </a:cubicBezTo>
                <a:close/>
                <a:moveTo>
                  <a:pt x="36240" y="1573"/>
                </a:moveTo>
                <a:cubicBezTo>
                  <a:pt x="36260" y="1573"/>
                  <a:pt x="36280" y="1573"/>
                  <a:pt x="36299" y="1573"/>
                </a:cubicBezTo>
                <a:cubicBezTo>
                  <a:pt x="36299" y="1559"/>
                  <a:pt x="36299" y="1545"/>
                  <a:pt x="36299" y="1530"/>
                </a:cubicBezTo>
                <a:cubicBezTo>
                  <a:pt x="36280" y="1530"/>
                  <a:pt x="36260" y="1530"/>
                  <a:pt x="36240" y="1530"/>
                </a:cubicBezTo>
                <a:cubicBezTo>
                  <a:pt x="36240" y="1545"/>
                  <a:pt x="36240" y="1559"/>
                  <a:pt x="36240" y="1573"/>
                </a:cubicBezTo>
                <a:close/>
                <a:moveTo>
                  <a:pt x="32636" y="1573"/>
                </a:moveTo>
                <a:cubicBezTo>
                  <a:pt x="32655" y="1573"/>
                  <a:pt x="32674" y="1573"/>
                  <a:pt x="32694" y="1573"/>
                </a:cubicBezTo>
                <a:cubicBezTo>
                  <a:pt x="32694" y="1559"/>
                  <a:pt x="32694" y="1545"/>
                  <a:pt x="32694" y="1530"/>
                </a:cubicBezTo>
                <a:cubicBezTo>
                  <a:pt x="32674" y="1530"/>
                  <a:pt x="32655" y="1530"/>
                  <a:pt x="32636" y="1530"/>
                </a:cubicBezTo>
                <a:cubicBezTo>
                  <a:pt x="32636" y="1545"/>
                  <a:pt x="32636" y="1559"/>
                  <a:pt x="32636" y="1573"/>
                </a:cubicBezTo>
                <a:close/>
                <a:moveTo>
                  <a:pt x="25367" y="1552"/>
                </a:moveTo>
                <a:cubicBezTo>
                  <a:pt x="25367" y="1567"/>
                  <a:pt x="25367" y="1581"/>
                  <a:pt x="25367" y="1596"/>
                </a:cubicBezTo>
                <a:cubicBezTo>
                  <a:pt x="25439" y="1630"/>
                  <a:pt x="25453" y="1521"/>
                  <a:pt x="25396" y="1530"/>
                </a:cubicBezTo>
                <a:cubicBezTo>
                  <a:pt x="25394" y="1543"/>
                  <a:pt x="25392" y="1555"/>
                  <a:pt x="25367" y="1552"/>
                </a:cubicBezTo>
                <a:close/>
                <a:moveTo>
                  <a:pt x="24165" y="1573"/>
                </a:moveTo>
                <a:cubicBezTo>
                  <a:pt x="24184" y="1573"/>
                  <a:pt x="24204" y="1573"/>
                  <a:pt x="24224" y="1573"/>
                </a:cubicBezTo>
                <a:cubicBezTo>
                  <a:pt x="24224" y="1559"/>
                  <a:pt x="24224" y="1545"/>
                  <a:pt x="24224" y="1530"/>
                </a:cubicBezTo>
                <a:cubicBezTo>
                  <a:pt x="24204" y="1530"/>
                  <a:pt x="24184" y="1530"/>
                  <a:pt x="24165" y="1530"/>
                </a:cubicBezTo>
                <a:cubicBezTo>
                  <a:pt x="24165" y="1545"/>
                  <a:pt x="24165" y="1559"/>
                  <a:pt x="24165" y="1573"/>
                </a:cubicBezTo>
                <a:close/>
                <a:moveTo>
                  <a:pt x="50250" y="1552"/>
                </a:moveTo>
                <a:cubicBezTo>
                  <a:pt x="50270" y="1552"/>
                  <a:pt x="50290" y="1552"/>
                  <a:pt x="50309" y="1552"/>
                </a:cubicBezTo>
                <a:cubicBezTo>
                  <a:pt x="50309" y="1537"/>
                  <a:pt x="50309" y="1522"/>
                  <a:pt x="50309" y="1508"/>
                </a:cubicBezTo>
                <a:cubicBezTo>
                  <a:pt x="50290" y="1508"/>
                  <a:pt x="50270" y="1508"/>
                  <a:pt x="50250" y="1508"/>
                </a:cubicBezTo>
                <a:cubicBezTo>
                  <a:pt x="50250" y="1522"/>
                  <a:pt x="50250" y="1537"/>
                  <a:pt x="50250" y="1552"/>
                </a:cubicBezTo>
                <a:close/>
                <a:moveTo>
                  <a:pt x="50046" y="1552"/>
                </a:moveTo>
                <a:cubicBezTo>
                  <a:pt x="50065" y="1552"/>
                  <a:pt x="50084" y="1552"/>
                  <a:pt x="50104" y="1552"/>
                </a:cubicBezTo>
                <a:cubicBezTo>
                  <a:pt x="50104" y="1537"/>
                  <a:pt x="50104" y="1522"/>
                  <a:pt x="50104" y="1508"/>
                </a:cubicBezTo>
                <a:cubicBezTo>
                  <a:pt x="50084" y="1508"/>
                  <a:pt x="50065" y="1508"/>
                  <a:pt x="50046" y="1508"/>
                </a:cubicBezTo>
                <a:cubicBezTo>
                  <a:pt x="50046" y="1522"/>
                  <a:pt x="50046" y="1537"/>
                  <a:pt x="50046" y="1552"/>
                </a:cubicBezTo>
                <a:close/>
                <a:moveTo>
                  <a:pt x="47261" y="1552"/>
                </a:moveTo>
                <a:cubicBezTo>
                  <a:pt x="47365" y="1533"/>
                  <a:pt x="47438" y="1615"/>
                  <a:pt x="47467" y="1530"/>
                </a:cubicBezTo>
                <a:cubicBezTo>
                  <a:pt x="47363" y="1548"/>
                  <a:pt x="47290" y="1466"/>
                  <a:pt x="47261" y="1552"/>
                </a:cubicBezTo>
                <a:close/>
                <a:moveTo>
                  <a:pt x="46910" y="1530"/>
                </a:moveTo>
                <a:cubicBezTo>
                  <a:pt x="46903" y="1495"/>
                  <a:pt x="46861" y="1527"/>
                  <a:pt x="46851" y="1552"/>
                </a:cubicBezTo>
                <a:cubicBezTo>
                  <a:pt x="46895" y="1555"/>
                  <a:pt x="46959" y="1544"/>
                  <a:pt x="46968" y="1573"/>
                </a:cubicBezTo>
                <a:cubicBezTo>
                  <a:pt x="46938" y="1574"/>
                  <a:pt x="46931" y="1612"/>
                  <a:pt x="46968" y="1618"/>
                </a:cubicBezTo>
                <a:cubicBezTo>
                  <a:pt x="46968" y="1574"/>
                  <a:pt x="47047" y="1590"/>
                  <a:pt x="47027" y="1530"/>
                </a:cubicBezTo>
                <a:cubicBezTo>
                  <a:pt x="46983" y="1504"/>
                  <a:pt x="46953" y="1504"/>
                  <a:pt x="46910" y="1530"/>
                </a:cubicBezTo>
                <a:close/>
                <a:moveTo>
                  <a:pt x="45649" y="1573"/>
                </a:moveTo>
                <a:lnTo>
                  <a:pt x="45737" y="1552"/>
                </a:lnTo>
                <a:cubicBezTo>
                  <a:pt x="45746" y="1539"/>
                  <a:pt x="45690" y="1504"/>
                  <a:pt x="45678" y="1508"/>
                </a:cubicBezTo>
                <a:cubicBezTo>
                  <a:pt x="45670" y="1510"/>
                  <a:pt x="45686" y="1548"/>
                  <a:pt x="45678" y="1552"/>
                </a:cubicBezTo>
                <a:cubicBezTo>
                  <a:pt x="45670" y="1557"/>
                  <a:pt x="45585" y="1566"/>
                  <a:pt x="45649" y="1573"/>
                </a:cubicBezTo>
                <a:close/>
                <a:moveTo>
                  <a:pt x="45385" y="1508"/>
                </a:moveTo>
                <a:cubicBezTo>
                  <a:pt x="45156" y="1501"/>
                  <a:pt x="45343" y="1548"/>
                  <a:pt x="45444" y="1552"/>
                </a:cubicBezTo>
                <a:cubicBezTo>
                  <a:pt x="45486" y="1554"/>
                  <a:pt x="45571" y="1570"/>
                  <a:pt x="45590" y="1530"/>
                </a:cubicBezTo>
                <a:cubicBezTo>
                  <a:pt x="45528" y="1549"/>
                  <a:pt x="45465" y="1510"/>
                  <a:pt x="45385" y="1508"/>
                </a:cubicBezTo>
                <a:close/>
                <a:moveTo>
                  <a:pt x="38673" y="1552"/>
                </a:moveTo>
                <a:cubicBezTo>
                  <a:pt x="38674" y="1515"/>
                  <a:pt x="38754" y="1539"/>
                  <a:pt x="38762" y="1508"/>
                </a:cubicBezTo>
                <a:cubicBezTo>
                  <a:pt x="38702" y="1489"/>
                  <a:pt x="38600" y="1542"/>
                  <a:pt x="38673" y="1552"/>
                </a:cubicBezTo>
                <a:close/>
                <a:moveTo>
                  <a:pt x="38469" y="1552"/>
                </a:moveTo>
                <a:cubicBezTo>
                  <a:pt x="38514" y="1549"/>
                  <a:pt x="38570" y="1555"/>
                  <a:pt x="38556" y="1508"/>
                </a:cubicBezTo>
                <a:cubicBezTo>
                  <a:pt x="38536" y="1508"/>
                  <a:pt x="38517" y="1508"/>
                  <a:pt x="38497" y="1508"/>
                </a:cubicBezTo>
                <a:cubicBezTo>
                  <a:pt x="38497" y="1530"/>
                  <a:pt x="38474" y="1535"/>
                  <a:pt x="38469" y="1552"/>
                </a:cubicBezTo>
                <a:close/>
                <a:moveTo>
                  <a:pt x="36856" y="1573"/>
                </a:moveTo>
                <a:cubicBezTo>
                  <a:pt x="36885" y="1573"/>
                  <a:pt x="36914" y="1573"/>
                  <a:pt x="36944" y="1573"/>
                </a:cubicBezTo>
                <a:cubicBezTo>
                  <a:pt x="36944" y="1552"/>
                  <a:pt x="36944" y="1530"/>
                  <a:pt x="36944" y="1508"/>
                </a:cubicBezTo>
                <a:cubicBezTo>
                  <a:pt x="36925" y="1508"/>
                  <a:pt x="36905" y="1508"/>
                  <a:pt x="36885" y="1508"/>
                </a:cubicBezTo>
                <a:cubicBezTo>
                  <a:pt x="36884" y="1536"/>
                  <a:pt x="36848" y="1538"/>
                  <a:pt x="36856" y="1573"/>
                </a:cubicBezTo>
                <a:close/>
                <a:moveTo>
                  <a:pt x="32401" y="1552"/>
                </a:moveTo>
                <a:cubicBezTo>
                  <a:pt x="32448" y="1587"/>
                  <a:pt x="32585" y="1578"/>
                  <a:pt x="32577" y="1508"/>
                </a:cubicBezTo>
                <a:cubicBezTo>
                  <a:pt x="32502" y="1510"/>
                  <a:pt x="32437" y="1520"/>
                  <a:pt x="32401" y="1552"/>
                </a:cubicBezTo>
                <a:close/>
                <a:moveTo>
                  <a:pt x="32342" y="1530"/>
                </a:moveTo>
                <a:cubicBezTo>
                  <a:pt x="32303" y="1522"/>
                  <a:pt x="32286" y="1498"/>
                  <a:pt x="32225" y="1508"/>
                </a:cubicBezTo>
                <a:cubicBezTo>
                  <a:pt x="32178" y="1569"/>
                  <a:pt x="32352" y="1569"/>
                  <a:pt x="32342" y="1530"/>
                </a:cubicBezTo>
                <a:close/>
                <a:moveTo>
                  <a:pt x="31552" y="1552"/>
                </a:moveTo>
                <a:cubicBezTo>
                  <a:pt x="31571" y="1552"/>
                  <a:pt x="31590" y="1552"/>
                  <a:pt x="31610" y="1552"/>
                </a:cubicBezTo>
                <a:cubicBezTo>
                  <a:pt x="31655" y="1498"/>
                  <a:pt x="31510" y="1487"/>
                  <a:pt x="31522" y="1530"/>
                </a:cubicBezTo>
                <a:cubicBezTo>
                  <a:pt x="31539" y="1531"/>
                  <a:pt x="31556" y="1533"/>
                  <a:pt x="31552" y="1552"/>
                </a:cubicBezTo>
                <a:close/>
                <a:moveTo>
                  <a:pt x="29793" y="1573"/>
                </a:moveTo>
                <a:cubicBezTo>
                  <a:pt x="29848" y="1570"/>
                  <a:pt x="29890" y="1560"/>
                  <a:pt x="29909" y="1530"/>
                </a:cubicBezTo>
                <a:cubicBezTo>
                  <a:pt x="29854" y="1535"/>
                  <a:pt x="29845" y="1505"/>
                  <a:pt x="29793" y="1508"/>
                </a:cubicBezTo>
                <a:cubicBezTo>
                  <a:pt x="29793" y="1530"/>
                  <a:pt x="29793" y="1552"/>
                  <a:pt x="29793" y="1573"/>
                </a:cubicBezTo>
                <a:close/>
                <a:moveTo>
                  <a:pt x="29558" y="1552"/>
                </a:moveTo>
                <a:cubicBezTo>
                  <a:pt x="29578" y="1552"/>
                  <a:pt x="29597" y="1552"/>
                  <a:pt x="29616" y="1552"/>
                </a:cubicBezTo>
                <a:cubicBezTo>
                  <a:pt x="29616" y="1537"/>
                  <a:pt x="29616" y="1522"/>
                  <a:pt x="29616" y="1508"/>
                </a:cubicBezTo>
                <a:cubicBezTo>
                  <a:pt x="29597" y="1508"/>
                  <a:pt x="29578" y="1508"/>
                  <a:pt x="29558" y="1508"/>
                </a:cubicBezTo>
                <a:cubicBezTo>
                  <a:pt x="29558" y="1522"/>
                  <a:pt x="29558" y="1537"/>
                  <a:pt x="29558" y="1552"/>
                </a:cubicBezTo>
                <a:close/>
                <a:moveTo>
                  <a:pt x="29470" y="1552"/>
                </a:moveTo>
                <a:cubicBezTo>
                  <a:pt x="29517" y="1491"/>
                  <a:pt x="29343" y="1491"/>
                  <a:pt x="29353" y="1530"/>
                </a:cubicBezTo>
                <a:cubicBezTo>
                  <a:pt x="29392" y="1537"/>
                  <a:pt x="29409" y="1561"/>
                  <a:pt x="29470" y="1552"/>
                </a:cubicBezTo>
                <a:close/>
                <a:moveTo>
                  <a:pt x="24986" y="1530"/>
                </a:moveTo>
                <a:cubicBezTo>
                  <a:pt x="24986" y="1545"/>
                  <a:pt x="24986" y="1559"/>
                  <a:pt x="24986" y="1573"/>
                </a:cubicBezTo>
                <a:cubicBezTo>
                  <a:pt x="24988" y="1587"/>
                  <a:pt x="24990" y="1600"/>
                  <a:pt x="25015" y="1596"/>
                </a:cubicBezTo>
                <a:cubicBezTo>
                  <a:pt x="25050" y="1564"/>
                  <a:pt x="25132" y="1566"/>
                  <a:pt x="25132" y="1508"/>
                </a:cubicBezTo>
                <a:cubicBezTo>
                  <a:pt x="25032" y="1516"/>
                  <a:pt x="25095" y="1567"/>
                  <a:pt x="24986" y="1530"/>
                </a:cubicBezTo>
                <a:close/>
                <a:moveTo>
                  <a:pt x="55379" y="1530"/>
                </a:moveTo>
                <a:cubicBezTo>
                  <a:pt x="55410" y="1530"/>
                  <a:pt x="55414" y="1548"/>
                  <a:pt x="55438" y="1552"/>
                </a:cubicBezTo>
                <a:cubicBezTo>
                  <a:pt x="55438" y="1530"/>
                  <a:pt x="55462" y="1525"/>
                  <a:pt x="55468" y="1508"/>
                </a:cubicBezTo>
                <a:cubicBezTo>
                  <a:pt x="55438" y="1508"/>
                  <a:pt x="55433" y="1489"/>
                  <a:pt x="55409" y="1486"/>
                </a:cubicBezTo>
                <a:cubicBezTo>
                  <a:pt x="55410" y="1508"/>
                  <a:pt x="55385" y="1512"/>
                  <a:pt x="55379" y="1530"/>
                </a:cubicBezTo>
                <a:close/>
                <a:moveTo>
                  <a:pt x="44477" y="1573"/>
                </a:moveTo>
                <a:cubicBezTo>
                  <a:pt x="44575" y="1588"/>
                  <a:pt x="44584" y="1537"/>
                  <a:pt x="44594" y="1486"/>
                </a:cubicBezTo>
                <a:cubicBezTo>
                  <a:pt x="44551" y="1498"/>
                  <a:pt x="44442" y="1459"/>
                  <a:pt x="44447" y="1508"/>
                </a:cubicBezTo>
                <a:cubicBezTo>
                  <a:pt x="44586" y="1497"/>
                  <a:pt x="44502" y="1535"/>
                  <a:pt x="44477" y="1573"/>
                </a:cubicBezTo>
                <a:close/>
                <a:moveTo>
                  <a:pt x="31991" y="1552"/>
                </a:moveTo>
                <a:cubicBezTo>
                  <a:pt x="31998" y="1495"/>
                  <a:pt x="32041" y="1582"/>
                  <a:pt x="32108" y="1552"/>
                </a:cubicBezTo>
                <a:cubicBezTo>
                  <a:pt x="32108" y="1530"/>
                  <a:pt x="32108" y="1508"/>
                  <a:pt x="32108" y="1486"/>
                </a:cubicBezTo>
                <a:cubicBezTo>
                  <a:pt x="32063" y="1493"/>
                  <a:pt x="31896" y="1514"/>
                  <a:pt x="31991" y="1552"/>
                </a:cubicBezTo>
                <a:close/>
                <a:moveTo>
                  <a:pt x="29177" y="1508"/>
                </a:moveTo>
                <a:cubicBezTo>
                  <a:pt x="29037" y="1447"/>
                  <a:pt x="29106" y="1580"/>
                  <a:pt x="29177" y="1508"/>
                </a:cubicBezTo>
                <a:close/>
                <a:moveTo>
                  <a:pt x="25953" y="1508"/>
                </a:moveTo>
                <a:cubicBezTo>
                  <a:pt x="25841" y="1599"/>
                  <a:pt x="26125" y="1566"/>
                  <a:pt x="25982" y="1486"/>
                </a:cubicBezTo>
                <a:cubicBezTo>
                  <a:pt x="25993" y="1508"/>
                  <a:pt x="25962" y="1501"/>
                  <a:pt x="25953" y="1508"/>
                </a:cubicBezTo>
                <a:close/>
                <a:moveTo>
                  <a:pt x="54823" y="1508"/>
                </a:moveTo>
                <a:cubicBezTo>
                  <a:pt x="54777" y="1506"/>
                  <a:pt x="54801" y="1452"/>
                  <a:pt x="54735" y="1464"/>
                </a:cubicBezTo>
                <a:cubicBezTo>
                  <a:pt x="54690" y="1525"/>
                  <a:pt x="54811" y="1563"/>
                  <a:pt x="54823" y="1508"/>
                </a:cubicBezTo>
                <a:close/>
                <a:moveTo>
                  <a:pt x="53094" y="1508"/>
                </a:moveTo>
                <a:cubicBezTo>
                  <a:pt x="53076" y="1510"/>
                  <a:pt x="53053" y="1508"/>
                  <a:pt x="53035" y="1508"/>
                </a:cubicBezTo>
                <a:cubicBezTo>
                  <a:pt x="52860" y="1515"/>
                  <a:pt x="53106" y="1546"/>
                  <a:pt x="53123" y="1530"/>
                </a:cubicBezTo>
                <a:cubicBezTo>
                  <a:pt x="53140" y="1516"/>
                  <a:pt x="53100" y="1465"/>
                  <a:pt x="53094" y="1464"/>
                </a:cubicBezTo>
                <a:cubicBezTo>
                  <a:pt x="53071" y="1460"/>
                  <a:pt x="53067" y="1490"/>
                  <a:pt x="53094" y="1486"/>
                </a:cubicBezTo>
                <a:cubicBezTo>
                  <a:pt x="53091" y="1486"/>
                  <a:pt x="53095" y="1508"/>
                  <a:pt x="53094" y="1508"/>
                </a:cubicBezTo>
                <a:close/>
                <a:moveTo>
                  <a:pt x="52331" y="1530"/>
                </a:moveTo>
                <a:cubicBezTo>
                  <a:pt x="52399" y="1513"/>
                  <a:pt x="52561" y="1569"/>
                  <a:pt x="52537" y="1486"/>
                </a:cubicBezTo>
                <a:cubicBezTo>
                  <a:pt x="52437" y="1524"/>
                  <a:pt x="52355" y="1476"/>
                  <a:pt x="52243" y="1464"/>
                </a:cubicBezTo>
                <a:cubicBezTo>
                  <a:pt x="52198" y="1542"/>
                  <a:pt x="52343" y="1478"/>
                  <a:pt x="52331" y="1530"/>
                </a:cubicBezTo>
                <a:close/>
                <a:moveTo>
                  <a:pt x="51247" y="1508"/>
                </a:moveTo>
                <a:cubicBezTo>
                  <a:pt x="51302" y="1498"/>
                  <a:pt x="51424" y="1537"/>
                  <a:pt x="51393" y="1464"/>
                </a:cubicBezTo>
                <a:cubicBezTo>
                  <a:pt x="51345" y="1464"/>
                  <a:pt x="51296" y="1464"/>
                  <a:pt x="51247" y="1464"/>
                </a:cubicBezTo>
                <a:cubicBezTo>
                  <a:pt x="51247" y="1479"/>
                  <a:pt x="51247" y="1493"/>
                  <a:pt x="51247" y="1508"/>
                </a:cubicBezTo>
                <a:close/>
                <a:moveTo>
                  <a:pt x="50661" y="1508"/>
                </a:moveTo>
                <a:cubicBezTo>
                  <a:pt x="50663" y="1590"/>
                  <a:pt x="50694" y="1570"/>
                  <a:pt x="50661" y="1639"/>
                </a:cubicBezTo>
                <a:cubicBezTo>
                  <a:pt x="50784" y="1674"/>
                  <a:pt x="50665" y="1526"/>
                  <a:pt x="50749" y="1530"/>
                </a:cubicBezTo>
                <a:cubicBezTo>
                  <a:pt x="50756" y="1576"/>
                  <a:pt x="50815" y="1528"/>
                  <a:pt x="50837" y="1530"/>
                </a:cubicBezTo>
                <a:cubicBezTo>
                  <a:pt x="50832" y="1530"/>
                  <a:pt x="50852" y="1549"/>
                  <a:pt x="50866" y="1552"/>
                </a:cubicBezTo>
                <a:cubicBezTo>
                  <a:pt x="50937" y="1564"/>
                  <a:pt x="50988" y="1542"/>
                  <a:pt x="51041" y="1552"/>
                </a:cubicBezTo>
                <a:cubicBezTo>
                  <a:pt x="51051" y="1464"/>
                  <a:pt x="51144" y="1576"/>
                  <a:pt x="51130" y="1486"/>
                </a:cubicBezTo>
                <a:cubicBezTo>
                  <a:pt x="51100" y="1437"/>
                  <a:pt x="50996" y="1515"/>
                  <a:pt x="50895" y="1486"/>
                </a:cubicBezTo>
                <a:cubicBezTo>
                  <a:pt x="50889" y="1503"/>
                  <a:pt x="50895" y="1529"/>
                  <a:pt x="50866" y="1530"/>
                </a:cubicBezTo>
                <a:cubicBezTo>
                  <a:pt x="50866" y="1508"/>
                  <a:pt x="50866" y="1486"/>
                  <a:pt x="50866" y="1464"/>
                </a:cubicBezTo>
                <a:cubicBezTo>
                  <a:pt x="50749" y="1441"/>
                  <a:pt x="50778" y="1530"/>
                  <a:pt x="50661" y="1508"/>
                </a:cubicBezTo>
                <a:close/>
                <a:moveTo>
                  <a:pt x="50221" y="1530"/>
                </a:moveTo>
                <a:cubicBezTo>
                  <a:pt x="50242" y="1480"/>
                  <a:pt x="50113" y="1439"/>
                  <a:pt x="50104" y="1486"/>
                </a:cubicBezTo>
                <a:cubicBezTo>
                  <a:pt x="50148" y="1497"/>
                  <a:pt x="50178" y="1518"/>
                  <a:pt x="50221" y="1530"/>
                </a:cubicBezTo>
                <a:close/>
                <a:moveTo>
                  <a:pt x="36388" y="1573"/>
                </a:moveTo>
                <a:cubicBezTo>
                  <a:pt x="36480" y="1569"/>
                  <a:pt x="36660" y="1516"/>
                  <a:pt x="36739" y="1573"/>
                </a:cubicBezTo>
                <a:cubicBezTo>
                  <a:pt x="36740" y="1612"/>
                  <a:pt x="36717" y="1630"/>
                  <a:pt x="36680" y="1639"/>
                </a:cubicBezTo>
                <a:cubicBezTo>
                  <a:pt x="36609" y="1593"/>
                  <a:pt x="36532" y="1636"/>
                  <a:pt x="36475" y="1639"/>
                </a:cubicBezTo>
                <a:cubicBezTo>
                  <a:pt x="36294" y="1652"/>
                  <a:pt x="35858" y="1609"/>
                  <a:pt x="35801" y="1662"/>
                </a:cubicBezTo>
                <a:cubicBezTo>
                  <a:pt x="35795" y="1668"/>
                  <a:pt x="35753" y="1659"/>
                  <a:pt x="35742" y="1662"/>
                </a:cubicBezTo>
                <a:cubicBezTo>
                  <a:pt x="35718" y="1669"/>
                  <a:pt x="35704" y="1674"/>
                  <a:pt x="35683" y="1684"/>
                </a:cubicBezTo>
                <a:cubicBezTo>
                  <a:pt x="35687" y="1711"/>
                  <a:pt x="35692" y="1736"/>
                  <a:pt x="35742" y="1728"/>
                </a:cubicBezTo>
                <a:cubicBezTo>
                  <a:pt x="35744" y="1766"/>
                  <a:pt x="35720" y="1785"/>
                  <a:pt x="35683" y="1794"/>
                </a:cubicBezTo>
                <a:cubicBezTo>
                  <a:pt x="35681" y="1767"/>
                  <a:pt x="35674" y="1742"/>
                  <a:pt x="35625" y="1750"/>
                </a:cubicBezTo>
                <a:cubicBezTo>
                  <a:pt x="35621" y="1708"/>
                  <a:pt x="35606" y="1677"/>
                  <a:pt x="35567" y="1662"/>
                </a:cubicBezTo>
                <a:cubicBezTo>
                  <a:pt x="35537" y="1692"/>
                  <a:pt x="35539" y="1744"/>
                  <a:pt x="35479" y="1750"/>
                </a:cubicBezTo>
                <a:cubicBezTo>
                  <a:pt x="35385" y="1731"/>
                  <a:pt x="35387" y="1784"/>
                  <a:pt x="35361" y="1816"/>
                </a:cubicBezTo>
                <a:cubicBezTo>
                  <a:pt x="35426" y="1833"/>
                  <a:pt x="35479" y="1861"/>
                  <a:pt x="35479" y="1926"/>
                </a:cubicBezTo>
                <a:cubicBezTo>
                  <a:pt x="35423" y="1924"/>
                  <a:pt x="35458" y="1854"/>
                  <a:pt x="35390" y="1860"/>
                </a:cubicBezTo>
                <a:cubicBezTo>
                  <a:pt x="35364" y="1924"/>
                  <a:pt x="35364" y="1927"/>
                  <a:pt x="35390" y="1992"/>
                </a:cubicBezTo>
                <a:cubicBezTo>
                  <a:pt x="35486" y="2019"/>
                  <a:pt x="35413" y="1921"/>
                  <a:pt x="35508" y="1948"/>
                </a:cubicBezTo>
                <a:cubicBezTo>
                  <a:pt x="35525" y="1968"/>
                  <a:pt x="35474" y="2010"/>
                  <a:pt x="35479" y="2014"/>
                </a:cubicBezTo>
                <a:cubicBezTo>
                  <a:pt x="35504" y="2036"/>
                  <a:pt x="35629" y="2006"/>
                  <a:pt x="35654" y="1992"/>
                </a:cubicBezTo>
                <a:cubicBezTo>
                  <a:pt x="35701" y="1918"/>
                  <a:pt x="35530" y="1899"/>
                  <a:pt x="35625" y="1860"/>
                </a:cubicBezTo>
                <a:cubicBezTo>
                  <a:pt x="35681" y="1869"/>
                  <a:pt x="35699" y="1907"/>
                  <a:pt x="35772" y="1904"/>
                </a:cubicBezTo>
                <a:cubicBezTo>
                  <a:pt x="35800" y="1882"/>
                  <a:pt x="35830" y="1860"/>
                  <a:pt x="35859" y="1838"/>
                </a:cubicBezTo>
                <a:cubicBezTo>
                  <a:pt x="35853" y="1880"/>
                  <a:pt x="35893" y="1887"/>
                  <a:pt x="35889" y="1926"/>
                </a:cubicBezTo>
                <a:cubicBezTo>
                  <a:pt x="35789" y="1888"/>
                  <a:pt x="35725" y="1949"/>
                  <a:pt x="35683" y="2014"/>
                </a:cubicBezTo>
                <a:cubicBezTo>
                  <a:pt x="35778" y="2033"/>
                  <a:pt x="35724" y="1942"/>
                  <a:pt x="35801" y="1948"/>
                </a:cubicBezTo>
                <a:cubicBezTo>
                  <a:pt x="35812" y="2015"/>
                  <a:pt x="35897" y="1946"/>
                  <a:pt x="35947" y="1948"/>
                </a:cubicBezTo>
                <a:cubicBezTo>
                  <a:pt x="35949" y="1948"/>
                  <a:pt x="35946" y="1969"/>
                  <a:pt x="35947" y="1971"/>
                </a:cubicBezTo>
                <a:cubicBezTo>
                  <a:pt x="35953" y="1975"/>
                  <a:pt x="35998" y="1969"/>
                  <a:pt x="36006" y="1971"/>
                </a:cubicBezTo>
                <a:cubicBezTo>
                  <a:pt x="36133" y="1984"/>
                  <a:pt x="36181" y="1929"/>
                  <a:pt x="36240" y="1971"/>
                </a:cubicBezTo>
                <a:cubicBezTo>
                  <a:pt x="36249" y="1927"/>
                  <a:pt x="36201" y="1926"/>
                  <a:pt x="36183" y="1904"/>
                </a:cubicBezTo>
                <a:cubicBezTo>
                  <a:pt x="36240" y="1911"/>
                  <a:pt x="36240" y="1875"/>
                  <a:pt x="36270" y="1860"/>
                </a:cubicBezTo>
                <a:cubicBezTo>
                  <a:pt x="36275" y="1953"/>
                  <a:pt x="36358" y="1866"/>
                  <a:pt x="36388" y="1860"/>
                </a:cubicBezTo>
                <a:cubicBezTo>
                  <a:pt x="36416" y="1854"/>
                  <a:pt x="36410" y="1881"/>
                  <a:pt x="36416" y="1882"/>
                </a:cubicBezTo>
                <a:cubicBezTo>
                  <a:pt x="36439" y="1885"/>
                  <a:pt x="36449" y="1861"/>
                  <a:pt x="36446" y="1860"/>
                </a:cubicBezTo>
                <a:cubicBezTo>
                  <a:pt x="36497" y="1863"/>
                  <a:pt x="36537" y="1863"/>
                  <a:pt x="36563" y="1882"/>
                </a:cubicBezTo>
                <a:cubicBezTo>
                  <a:pt x="36580" y="1851"/>
                  <a:pt x="36608" y="1828"/>
                  <a:pt x="36651" y="1816"/>
                </a:cubicBezTo>
                <a:cubicBezTo>
                  <a:pt x="36656" y="1842"/>
                  <a:pt x="36697" y="1840"/>
                  <a:pt x="36739" y="1838"/>
                </a:cubicBezTo>
                <a:cubicBezTo>
                  <a:pt x="36736" y="1813"/>
                  <a:pt x="36782" y="1804"/>
                  <a:pt x="36739" y="1794"/>
                </a:cubicBezTo>
                <a:cubicBezTo>
                  <a:pt x="36747" y="1843"/>
                  <a:pt x="36655" y="1794"/>
                  <a:pt x="36621" y="1794"/>
                </a:cubicBezTo>
                <a:cubicBezTo>
                  <a:pt x="36500" y="1794"/>
                  <a:pt x="36253" y="1829"/>
                  <a:pt x="36299" y="1728"/>
                </a:cubicBezTo>
                <a:cubicBezTo>
                  <a:pt x="36409" y="1779"/>
                  <a:pt x="36512" y="1759"/>
                  <a:pt x="36593" y="1750"/>
                </a:cubicBezTo>
                <a:cubicBezTo>
                  <a:pt x="36654" y="1743"/>
                  <a:pt x="36765" y="1755"/>
                  <a:pt x="36827" y="1750"/>
                </a:cubicBezTo>
                <a:cubicBezTo>
                  <a:pt x="36865" y="1747"/>
                  <a:pt x="36867" y="1729"/>
                  <a:pt x="36914" y="1728"/>
                </a:cubicBezTo>
                <a:cubicBezTo>
                  <a:pt x="37000" y="1725"/>
                  <a:pt x="37026" y="1752"/>
                  <a:pt x="37061" y="1750"/>
                </a:cubicBezTo>
                <a:cubicBezTo>
                  <a:pt x="37084" y="1749"/>
                  <a:pt x="37089" y="1728"/>
                  <a:pt x="37090" y="1728"/>
                </a:cubicBezTo>
                <a:cubicBezTo>
                  <a:pt x="37152" y="1720"/>
                  <a:pt x="37149" y="1755"/>
                  <a:pt x="37179" y="1728"/>
                </a:cubicBezTo>
                <a:cubicBezTo>
                  <a:pt x="37182" y="1724"/>
                  <a:pt x="37229" y="1728"/>
                  <a:pt x="37236" y="1728"/>
                </a:cubicBezTo>
                <a:cubicBezTo>
                  <a:pt x="37495" y="1718"/>
                  <a:pt x="37608" y="1772"/>
                  <a:pt x="37794" y="1772"/>
                </a:cubicBezTo>
                <a:cubicBezTo>
                  <a:pt x="37854" y="1816"/>
                  <a:pt x="37853" y="1763"/>
                  <a:pt x="37882" y="1728"/>
                </a:cubicBezTo>
                <a:cubicBezTo>
                  <a:pt x="37804" y="1687"/>
                  <a:pt x="37750" y="1729"/>
                  <a:pt x="37706" y="1728"/>
                </a:cubicBezTo>
                <a:cubicBezTo>
                  <a:pt x="37693" y="1728"/>
                  <a:pt x="37690" y="1701"/>
                  <a:pt x="37648" y="1706"/>
                </a:cubicBezTo>
                <a:cubicBezTo>
                  <a:pt x="37589" y="1713"/>
                  <a:pt x="37617" y="1719"/>
                  <a:pt x="37560" y="1706"/>
                </a:cubicBezTo>
                <a:cubicBezTo>
                  <a:pt x="37511" y="1695"/>
                  <a:pt x="37498" y="1708"/>
                  <a:pt x="37471" y="1684"/>
                </a:cubicBezTo>
                <a:cubicBezTo>
                  <a:pt x="37451" y="1666"/>
                  <a:pt x="37345" y="1702"/>
                  <a:pt x="37355" y="1662"/>
                </a:cubicBezTo>
                <a:cubicBezTo>
                  <a:pt x="37478" y="1634"/>
                  <a:pt x="37599" y="1720"/>
                  <a:pt x="37618" y="1639"/>
                </a:cubicBezTo>
                <a:cubicBezTo>
                  <a:pt x="37371" y="1630"/>
                  <a:pt x="37105" y="1599"/>
                  <a:pt x="36827" y="1618"/>
                </a:cubicBezTo>
                <a:cubicBezTo>
                  <a:pt x="36818" y="1588"/>
                  <a:pt x="36785" y="1576"/>
                  <a:pt x="36797" y="1530"/>
                </a:cubicBezTo>
                <a:cubicBezTo>
                  <a:pt x="36725" y="1533"/>
                  <a:pt x="36707" y="1495"/>
                  <a:pt x="36651" y="1486"/>
                </a:cubicBezTo>
                <a:cubicBezTo>
                  <a:pt x="36645" y="1518"/>
                  <a:pt x="36581" y="1506"/>
                  <a:pt x="36533" y="1508"/>
                </a:cubicBezTo>
                <a:cubicBezTo>
                  <a:pt x="36482" y="1509"/>
                  <a:pt x="36443" y="1503"/>
                  <a:pt x="36416" y="1486"/>
                </a:cubicBezTo>
                <a:cubicBezTo>
                  <a:pt x="36416" y="1474"/>
                  <a:pt x="36393" y="1461"/>
                  <a:pt x="36388" y="1486"/>
                </a:cubicBezTo>
                <a:cubicBezTo>
                  <a:pt x="36475" y="1500"/>
                  <a:pt x="36359" y="1533"/>
                  <a:pt x="36388" y="1573"/>
                </a:cubicBezTo>
                <a:close/>
                <a:moveTo>
                  <a:pt x="33808" y="1486"/>
                </a:moveTo>
                <a:cubicBezTo>
                  <a:pt x="33907" y="1552"/>
                  <a:pt x="33897" y="1404"/>
                  <a:pt x="33808" y="1486"/>
                </a:cubicBezTo>
                <a:close/>
                <a:moveTo>
                  <a:pt x="24634" y="1552"/>
                </a:moveTo>
                <a:cubicBezTo>
                  <a:pt x="24770" y="1578"/>
                  <a:pt x="24775" y="1464"/>
                  <a:pt x="24663" y="1464"/>
                </a:cubicBezTo>
                <a:cubicBezTo>
                  <a:pt x="24670" y="1506"/>
                  <a:pt x="24630" y="1512"/>
                  <a:pt x="24634" y="1552"/>
                </a:cubicBezTo>
                <a:close/>
                <a:moveTo>
                  <a:pt x="20882" y="1508"/>
                </a:moveTo>
                <a:cubicBezTo>
                  <a:pt x="20955" y="1576"/>
                  <a:pt x="20931" y="1472"/>
                  <a:pt x="20912" y="1464"/>
                </a:cubicBezTo>
                <a:cubicBezTo>
                  <a:pt x="20895" y="1456"/>
                  <a:pt x="20851" y="1474"/>
                  <a:pt x="20853" y="1486"/>
                </a:cubicBezTo>
                <a:cubicBezTo>
                  <a:pt x="20851" y="1472"/>
                  <a:pt x="20885" y="1510"/>
                  <a:pt x="20882" y="1508"/>
                </a:cubicBezTo>
                <a:close/>
                <a:moveTo>
                  <a:pt x="9334" y="1508"/>
                </a:moveTo>
                <a:cubicBezTo>
                  <a:pt x="9364" y="1508"/>
                  <a:pt x="9369" y="1525"/>
                  <a:pt x="9393" y="1530"/>
                </a:cubicBezTo>
                <a:cubicBezTo>
                  <a:pt x="9390" y="1495"/>
                  <a:pt x="9397" y="1454"/>
                  <a:pt x="9334" y="1464"/>
                </a:cubicBezTo>
                <a:cubicBezTo>
                  <a:pt x="9334" y="1479"/>
                  <a:pt x="9334" y="1493"/>
                  <a:pt x="9334" y="1508"/>
                </a:cubicBezTo>
                <a:close/>
                <a:moveTo>
                  <a:pt x="56318" y="1464"/>
                </a:moveTo>
                <a:cubicBezTo>
                  <a:pt x="56278" y="1456"/>
                  <a:pt x="56261" y="1433"/>
                  <a:pt x="56200" y="1441"/>
                </a:cubicBezTo>
                <a:cubicBezTo>
                  <a:pt x="56178" y="1516"/>
                  <a:pt x="56312" y="1528"/>
                  <a:pt x="56318" y="1464"/>
                </a:cubicBezTo>
                <a:close/>
                <a:moveTo>
                  <a:pt x="53387" y="1573"/>
                </a:moveTo>
                <a:cubicBezTo>
                  <a:pt x="53371" y="1585"/>
                  <a:pt x="53357" y="1618"/>
                  <a:pt x="53387" y="1618"/>
                </a:cubicBezTo>
                <a:cubicBezTo>
                  <a:pt x="53366" y="1558"/>
                  <a:pt x="53525" y="1633"/>
                  <a:pt x="53504" y="1573"/>
                </a:cubicBezTo>
                <a:cubicBezTo>
                  <a:pt x="53326" y="1567"/>
                  <a:pt x="53616" y="1548"/>
                  <a:pt x="53504" y="1530"/>
                </a:cubicBezTo>
                <a:cubicBezTo>
                  <a:pt x="53432" y="1533"/>
                  <a:pt x="53383" y="1518"/>
                  <a:pt x="53357" y="1486"/>
                </a:cubicBezTo>
                <a:cubicBezTo>
                  <a:pt x="53393" y="1475"/>
                  <a:pt x="53425" y="1463"/>
                  <a:pt x="53446" y="1441"/>
                </a:cubicBezTo>
                <a:cubicBezTo>
                  <a:pt x="53300" y="1454"/>
                  <a:pt x="53289" y="1451"/>
                  <a:pt x="53182" y="1464"/>
                </a:cubicBezTo>
                <a:cubicBezTo>
                  <a:pt x="53161" y="1519"/>
                  <a:pt x="53153" y="1554"/>
                  <a:pt x="53211" y="1596"/>
                </a:cubicBezTo>
                <a:cubicBezTo>
                  <a:pt x="53211" y="1560"/>
                  <a:pt x="53293" y="1584"/>
                  <a:pt x="53299" y="1552"/>
                </a:cubicBezTo>
                <a:cubicBezTo>
                  <a:pt x="53275" y="1546"/>
                  <a:pt x="53241" y="1551"/>
                  <a:pt x="53241" y="1530"/>
                </a:cubicBezTo>
                <a:cubicBezTo>
                  <a:pt x="53270" y="1530"/>
                  <a:pt x="53275" y="1512"/>
                  <a:pt x="53299" y="1508"/>
                </a:cubicBezTo>
                <a:cubicBezTo>
                  <a:pt x="53330" y="1579"/>
                  <a:pt x="53462" y="1516"/>
                  <a:pt x="53387" y="1573"/>
                </a:cubicBezTo>
                <a:close/>
                <a:moveTo>
                  <a:pt x="51452" y="1530"/>
                </a:moveTo>
                <a:cubicBezTo>
                  <a:pt x="51589" y="1508"/>
                  <a:pt x="51629" y="1558"/>
                  <a:pt x="51717" y="1573"/>
                </a:cubicBezTo>
                <a:cubicBezTo>
                  <a:pt x="51722" y="1557"/>
                  <a:pt x="51717" y="1530"/>
                  <a:pt x="51746" y="1530"/>
                </a:cubicBezTo>
                <a:cubicBezTo>
                  <a:pt x="51791" y="1539"/>
                  <a:pt x="51800" y="1561"/>
                  <a:pt x="51834" y="1530"/>
                </a:cubicBezTo>
                <a:cubicBezTo>
                  <a:pt x="51854" y="1512"/>
                  <a:pt x="51960" y="1548"/>
                  <a:pt x="51950" y="1508"/>
                </a:cubicBezTo>
                <a:cubicBezTo>
                  <a:pt x="51812" y="1516"/>
                  <a:pt x="51797" y="1433"/>
                  <a:pt x="51656" y="1441"/>
                </a:cubicBezTo>
                <a:cubicBezTo>
                  <a:pt x="51593" y="1473"/>
                  <a:pt x="51695" y="1495"/>
                  <a:pt x="51629" y="1508"/>
                </a:cubicBezTo>
                <a:cubicBezTo>
                  <a:pt x="51610" y="1429"/>
                  <a:pt x="51471" y="1482"/>
                  <a:pt x="51452" y="1530"/>
                </a:cubicBezTo>
                <a:close/>
                <a:moveTo>
                  <a:pt x="50455" y="1552"/>
                </a:moveTo>
                <a:cubicBezTo>
                  <a:pt x="50532" y="1540"/>
                  <a:pt x="50556" y="1680"/>
                  <a:pt x="50631" y="1596"/>
                </a:cubicBezTo>
                <a:cubicBezTo>
                  <a:pt x="50493" y="1592"/>
                  <a:pt x="50643" y="1509"/>
                  <a:pt x="50603" y="1441"/>
                </a:cubicBezTo>
                <a:cubicBezTo>
                  <a:pt x="50487" y="1428"/>
                  <a:pt x="50473" y="1491"/>
                  <a:pt x="50455" y="1552"/>
                </a:cubicBezTo>
                <a:close/>
                <a:moveTo>
                  <a:pt x="44770" y="1486"/>
                </a:moveTo>
                <a:cubicBezTo>
                  <a:pt x="44799" y="1486"/>
                  <a:pt x="44829" y="1486"/>
                  <a:pt x="44858" y="1486"/>
                </a:cubicBezTo>
                <a:cubicBezTo>
                  <a:pt x="44862" y="1446"/>
                  <a:pt x="44829" y="1434"/>
                  <a:pt x="44770" y="1441"/>
                </a:cubicBezTo>
                <a:cubicBezTo>
                  <a:pt x="44770" y="1456"/>
                  <a:pt x="44770" y="1471"/>
                  <a:pt x="44770" y="1486"/>
                </a:cubicBezTo>
                <a:close/>
                <a:moveTo>
                  <a:pt x="43949" y="1530"/>
                </a:moveTo>
                <a:cubicBezTo>
                  <a:pt x="44000" y="1536"/>
                  <a:pt x="44123" y="1488"/>
                  <a:pt x="44038" y="1464"/>
                </a:cubicBezTo>
                <a:cubicBezTo>
                  <a:pt x="44021" y="1515"/>
                  <a:pt x="44018" y="1444"/>
                  <a:pt x="44008" y="1441"/>
                </a:cubicBezTo>
                <a:cubicBezTo>
                  <a:pt x="43950" y="1425"/>
                  <a:pt x="43840" y="1436"/>
                  <a:pt x="43831" y="1464"/>
                </a:cubicBezTo>
                <a:cubicBezTo>
                  <a:pt x="43888" y="1473"/>
                  <a:pt x="43958" y="1471"/>
                  <a:pt x="43949" y="1530"/>
                </a:cubicBezTo>
                <a:close/>
                <a:moveTo>
                  <a:pt x="40139" y="1552"/>
                </a:moveTo>
                <a:cubicBezTo>
                  <a:pt x="40145" y="1535"/>
                  <a:pt x="40163" y="1526"/>
                  <a:pt x="40197" y="1530"/>
                </a:cubicBezTo>
                <a:cubicBezTo>
                  <a:pt x="40205" y="1479"/>
                  <a:pt x="40190" y="1448"/>
                  <a:pt x="40139" y="1441"/>
                </a:cubicBezTo>
                <a:cubicBezTo>
                  <a:pt x="40217" y="1513"/>
                  <a:pt x="40058" y="1506"/>
                  <a:pt x="40139" y="1552"/>
                </a:cubicBezTo>
                <a:close/>
                <a:moveTo>
                  <a:pt x="38262" y="1573"/>
                </a:moveTo>
                <a:cubicBezTo>
                  <a:pt x="38264" y="1545"/>
                  <a:pt x="38314" y="1554"/>
                  <a:pt x="38321" y="1530"/>
                </a:cubicBezTo>
                <a:cubicBezTo>
                  <a:pt x="38265" y="1528"/>
                  <a:pt x="38372" y="1444"/>
                  <a:pt x="38262" y="1441"/>
                </a:cubicBezTo>
                <a:cubicBezTo>
                  <a:pt x="38246" y="1489"/>
                  <a:pt x="38162" y="1561"/>
                  <a:pt x="38262" y="1573"/>
                </a:cubicBezTo>
                <a:close/>
                <a:moveTo>
                  <a:pt x="33544" y="1441"/>
                </a:moveTo>
                <a:cubicBezTo>
                  <a:pt x="33500" y="1512"/>
                  <a:pt x="33529" y="1460"/>
                  <a:pt x="33574" y="1464"/>
                </a:cubicBezTo>
                <a:cubicBezTo>
                  <a:pt x="33620" y="1467"/>
                  <a:pt x="33771" y="1491"/>
                  <a:pt x="33779" y="1441"/>
                </a:cubicBezTo>
                <a:cubicBezTo>
                  <a:pt x="33701" y="1441"/>
                  <a:pt x="33622" y="1441"/>
                  <a:pt x="33544" y="1441"/>
                </a:cubicBezTo>
                <a:close/>
                <a:moveTo>
                  <a:pt x="30789" y="1464"/>
                </a:moveTo>
                <a:cubicBezTo>
                  <a:pt x="30888" y="1531"/>
                  <a:pt x="30878" y="1382"/>
                  <a:pt x="30789" y="1464"/>
                </a:cubicBezTo>
                <a:close/>
                <a:moveTo>
                  <a:pt x="55468" y="1464"/>
                </a:moveTo>
                <a:cubicBezTo>
                  <a:pt x="55515" y="1402"/>
                  <a:pt x="55342" y="1402"/>
                  <a:pt x="55351" y="1441"/>
                </a:cubicBezTo>
                <a:cubicBezTo>
                  <a:pt x="55390" y="1449"/>
                  <a:pt x="55406" y="1473"/>
                  <a:pt x="55468" y="1464"/>
                </a:cubicBezTo>
                <a:close/>
                <a:moveTo>
                  <a:pt x="47115" y="1486"/>
                </a:moveTo>
                <a:cubicBezTo>
                  <a:pt x="47134" y="1486"/>
                  <a:pt x="47153" y="1486"/>
                  <a:pt x="47173" y="1486"/>
                </a:cubicBezTo>
                <a:cubicBezTo>
                  <a:pt x="47174" y="1458"/>
                  <a:pt x="47210" y="1455"/>
                  <a:pt x="47203" y="1420"/>
                </a:cubicBezTo>
                <a:cubicBezTo>
                  <a:pt x="47183" y="1420"/>
                  <a:pt x="47163" y="1420"/>
                  <a:pt x="47143" y="1420"/>
                </a:cubicBezTo>
                <a:cubicBezTo>
                  <a:pt x="47142" y="1448"/>
                  <a:pt x="47106" y="1451"/>
                  <a:pt x="47115" y="1486"/>
                </a:cubicBezTo>
                <a:close/>
                <a:moveTo>
                  <a:pt x="37912" y="1464"/>
                </a:moveTo>
                <a:cubicBezTo>
                  <a:pt x="37931" y="1464"/>
                  <a:pt x="37950" y="1464"/>
                  <a:pt x="37969" y="1464"/>
                </a:cubicBezTo>
                <a:cubicBezTo>
                  <a:pt x="37969" y="1449"/>
                  <a:pt x="37969" y="1434"/>
                  <a:pt x="37969" y="1420"/>
                </a:cubicBezTo>
                <a:cubicBezTo>
                  <a:pt x="37950" y="1420"/>
                  <a:pt x="37931" y="1420"/>
                  <a:pt x="37912" y="1420"/>
                </a:cubicBezTo>
                <a:cubicBezTo>
                  <a:pt x="37912" y="1434"/>
                  <a:pt x="37912" y="1449"/>
                  <a:pt x="37912" y="1464"/>
                </a:cubicBezTo>
                <a:close/>
                <a:moveTo>
                  <a:pt x="29734" y="1441"/>
                </a:moveTo>
                <a:cubicBezTo>
                  <a:pt x="29740" y="1449"/>
                  <a:pt x="29658" y="1416"/>
                  <a:pt x="29675" y="1420"/>
                </a:cubicBezTo>
                <a:cubicBezTo>
                  <a:pt x="29521" y="1389"/>
                  <a:pt x="29734" y="1491"/>
                  <a:pt x="29734" y="1486"/>
                </a:cubicBezTo>
                <a:cubicBezTo>
                  <a:pt x="29727" y="1474"/>
                  <a:pt x="29744" y="1452"/>
                  <a:pt x="29734" y="1441"/>
                </a:cubicBezTo>
                <a:close/>
                <a:moveTo>
                  <a:pt x="23813" y="1486"/>
                </a:moveTo>
                <a:cubicBezTo>
                  <a:pt x="23758" y="1483"/>
                  <a:pt x="23793" y="1413"/>
                  <a:pt x="23725" y="1420"/>
                </a:cubicBezTo>
                <a:cubicBezTo>
                  <a:pt x="23637" y="1458"/>
                  <a:pt x="23767" y="1555"/>
                  <a:pt x="23813" y="1486"/>
                </a:cubicBezTo>
                <a:close/>
                <a:moveTo>
                  <a:pt x="39435" y="1441"/>
                </a:moveTo>
                <a:cubicBezTo>
                  <a:pt x="39455" y="1441"/>
                  <a:pt x="39475" y="1441"/>
                  <a:pt x="39493" y="1441"/>
                </a:cubicBezTo>
                <a:cubicBezTo>
                  <a:pt x="39539" y="1387"/>
                  <a:pt x="39394" y="1377"/>
                  <a:pt x="39406" y="1420"/>
                </a:cubicBezTo>
                <a:cubicBezTo>
                  <a:pt x="39424" y="1421"/>
                  <a:pt x="39441" y="1424"/>
                  <a:pt x="39435" y="1441"/>
                </a:cubicBezTo>
                <a:close/>
                <a:moveTo>
                  <a:pt x="36944" y="1441"/>
                </a:moveTo>
                <a:cubicBezTo>
                  <a:pt x="36964" y="1441"/>
                  <a:pt x="36983" y="1441"/>
                  <a:pt x="37003" y="1441"/>
                </a:cubicBezTo>
                <a:cubicBezTo>
                  <a:pt x="37003" y="1427"/>
                  <a:pt x="37003" y="1413"/>
                  <a:pt x="37003" y="1398"/>
                </a:cubicBezTo>
                <a:cubicBezTo>
                  <a:pt x="36983" y="1398"/>
                  <a:pt x="36964" y="1398"/>
                  <a:pt x="36944" y="1398"/>
                </a:cubicBezTo>
                <a:cubicBezTo>
                  <a:pt x="36944" y="1413"/>
                  <a:pt x="36944" y="1427"/>
                  <a:pt x="36944" y="1441"/>
                </a:cubicBezTo>
                <a:close/>
                <a:moveTo>
                  <a:pt x="31756" y="1486"/>
                </a:moveTo>
                <a:cubicBezTo>
                  <a:pt x="31842" y="1466"/>
                  <a:pt x="31846" y="1466"/>
                  <a:pt x="31932" y="1486"/>
                </a:cubicBezTo>
                <a:cubicBezTo>
                  <a:pt x="31922" y="1427"/>
                  <a:pt x="31855" y="1412"/>
                  <a:pt x="31786" y="1398"/>
                </a:cubicBezTo>
                <a:cubicBezTo>
                  <a:pt x="31792" y="1440"/>
                  <a:pt x="31753" y="1446"/>
                  <a:pt x="31756" y="1486"/>
                </a:cubicBezTo>
                <a:close/>
                <a:moveTo>
                  <a:pt x="29821" y="1486"/>
                </a:moveTo>
                <a:cubicBezTo>
                  <a:pt x="29827" y="1458"/>
                  <a:pt x="29866" y="1463"/>
                  <a:pt x="29880" y="1441"/>
                </a:cubicBezTo>
                <a:cubicBezTo>
                  <a:pt x="29875" y="1448"/>
                  <a:pt x="29839" y="1409"/>
                  <a:pt x="29880" y="1398"/>
                </a:cubicBezTo>
                <a:cubicBezTo>
                  <a:pt x="29806" y="1374"/>
                  <a:pt x="29750" y="1471"/>
                  <a:pt x="29821" y="1486"/>
                </a:cubicBezTo>
                <a:close/>
                <a:moveTo>
                  <a:pt x="25953" y="1464"/>
                </a:moveTo>
                <a:cubicBezTo>
                  <a:pt x="26039" y="1496"/>
                  <a:pt x="26039" y="1365"/>
                  <a:pt x="25953" y="1398"/>
                </a:cubicBezTo>
                <a:cubicBezTo>
                  <a:pt x="25953" y="1420"/>
                  <a:pt x="25953" y="1441"/>
                  <a:pt x="25953" y="1464"/>
                </a:cubicBezTo>
                <a:close/>
                <a:moveTo>
                  <a:pt x="46558" y="1398"/>
                </a:moveTo>
                <a:cubicBezTo>
                  <a:pt x="46449" y="1413"/>
                  <a:pt x="46432" y="1361"/>
                  <a:pt x="46323" y="1376"/>
                </a:cubicBezTo>
                <a:cubicBezTo>
                  <a:pt x="46293" y="1451"/>
                  <a:pt x="46544" y="1428"/>
                  <a:pt x="46558" y="1398"/>
                </a:cubicBezTo>
                <a:close/>
                <a:moveTo>
                  <a:pt x="44594" y="1464"/>
                </a:moveTo>
                <a:cubicBezTo>
                  <a:pt x="44694" y="1480"/>
                  <a:pt x="44708" y="1380"/>
                  <a:pt x="44624" y="1376"/>
                </a:cubicBezTo>
                <a:cubicBezTo>
                  <a:pt x="44614" y="1406"/>
                  <a:pt x="44582" y="1417"/>
                  <a:pt x="44594" y="1464"/>
                </a:cubicBezTo>
                <a:close/>
                <a:moveTo>
                  <a:pt x="39289" y="1398"/>
                </a:moveTo>
                <a:cubicBezTo>
                  <a:pt x="39170" y="1320"/>
                  <a:pt x="39219" y="1468"/>
                  <a:pt x="39289" y="1398"/>
                </a:cubicBezTo>
                <a:close/>
                <a:moveTo>
                  <a:pt x="38615" y="1420"/>
                </a:moveTo>
                <a:cubicBezTo>
                  <a:pt x="38640" y="1343"/>
                  <a:pt x="38519" y="1382"/>
                  <a:pt x="38497" y="1398"/>
                </a:cubicBezTo>
                <a:cubicBezTo>
                  <a:pt x="38479" y="1468"/>
                  <a:pt x="38603" y="1428"/>
                  <a:pt x="38527" y="1486"/>
                </a:cubicBezTo>
                <a:cubicBezTo>
                  <a:pt x="38606" y="1501"/>
                  <a:pt x="38586" y="1441"/>
                  <a:pt x="38644" y="1441"/>
                </a:cubicBezTo>
                <a:cubicBezTo>
                  <a:pt x="38704" y="1461"/>
                  <a:pt x="38826" y="1422"/>
                  <a:pt x="38732" y="1398"/>
                </a:cubicBezTo>
                <a:cubicBezTo>
                  <a:pt x="38726" y="1430"/>
                  <a:pt x="38661" y="1417"/>
                  <a:pt x="38615" y="1420"/>
                </a:cubicBezTo>
                <a:close/>
                <a:moveTo>
                  <a:pt x="34922" y="1420"/>
                </a:moveTo>
                <a:cubicBezTo>
                  <a:pt x="34941" y="1420"/>
                  <a:pt x="34960" y="1420"/>
                  <a:pt x="34980" y="1420"/>
                </a:cubicBezTo>
                <a:cubicBezTo>
                  <a:pt x="34980" y="1406"/>
                  <a:pt x="34980" y="1391"/>
                  <a:pt x="34980" y="1376"/>
                </a:cubicBezTo>
                <a:cubicBezTo>
                  <a:pt x="34960" y="1376"/>
                  <a:pt x="34941" y="1376"/>
                  <a:pt x="34922" y="1376"/>
                </a:cubicBezTo>
                <a:cubicBezTo>
                  <a:pt x="34922" y="1391"/>
                  <a:pt x="34922" y="1406"/>
                  <a:pt x="34922" y="1420"/>
                </a:cubicBezTo>
                <a:close/>
                <a:moveTo>
                  <a:pt x="31052" y="1464"/>
                </a:moveTo>
                <a:cubicBezTo>
                  <a:pt x="31261" y="1428"/>
                  <a:pt x="31083" y="1567"/>
                  <a:pt x="31200" y="1573"/>
                </a:cubicBezTo>
                <a:cubicBezTo>
                  <a:pt x="31206" y="1557"/>
                  <a:pt x="31224" y="1548"/>
                  <a:pt x="31258" y="1552"/>
                </a:cubicBezTo>
                <a:cubicBezTo>
                  <a:pt x="31201" y="1466"/>
                  <a:pt x="31315" y="1485"/>
                  <a:pt x="31258" y="1398"/>
                </a:cubicBezTo>
                <a:cubicBezTo>
                  <a:pt x="31140" y="1376"/>
                  <a:pt x="31091" y="1382"/>
                  <a:pt x="31052" y="1464"/>
                </a:cubicBezTo>
                <a:close/>
                <a:moveTo>
                  <a:pt x="46851" y="1376"/>
                </a:moveTo>
                <a:cubicBezTo>
                  <a:pt x="46842" y="1419"/>
                  <a:pt x="46891" y="1419"/>
                  <a:pt x="46910" y="1441"/>
                </a:cubicBezTo>
                <a:cubicBezTo>
                  <a:pt x="46849" y="1417"/>
                  <a:pt x="46770" y="1476"/>
                  <a:pt x="46851" y="1486"/>
                </a:cubicBezTo>
                <a:cubicBezTo>
                  <a:pt x="46858" y="1429"/>
                  <a:pt x="46902" y="1516"/>
                  <a:pt x="46968" y="1486"/>
                </a:cubicBezTo>
                <a:cubicBezTo>
                  <a:pt x="46985" y="1461"/>
                  <a:pt x="46932" y="1429"/>
                  <a:pt x="46938" y="1420"/>
                </a:cubicBezTo>
                <a:cubicBezTo>
                  <a:pt x="46962" y="1383"/>
                  <a:pt x="47135" y="1414"/>
                  <a:pt x="47056" y="1376"/>
                </a:cubicBezTo>
                <a:cubicBezTo>
                  <a:pt x="46950" y="1394"/>
                  <a:pt x="46913" y="1326"/>
                  <a:pt x="46851" y="1376"/>
                </a:cubicBezTo>
                <a:close/>
                <a:moveTo>
                  <a:pt x="46821" y="1376"/>
                </a:moveTo>
                <a:cubicBezTo>
                  <a:pt x="46722" y="1309"/>
                  <a:pt x="46733" y="1456"/>
                  <a:pt x="46821" y="1376"/>
                </a:cubicBezTo>
                <a:close/>
                <a:moveTo>
                  <a:pt x="38029" y="1398"/>
                </a:moveTo>
                <a:cubicBezTo>
                  <a:pt x="38064" y="1325"/>
                  <a:pt x="37830" y="1344"/>
                  <a:pt x="37823" y="1376"/>
                </a:cubicBezTo>
                <a:cubicBezTo>
                  <a:pt x="37892" y="1383"/>
                  <a:pt x="37933" y="1410"/>
                  <a:pt x="38029" y="1398"/>
                </a:cubicBezTo>
                <a:close/>
                <a:moveTo>
                  <a:pt x="20794" y="1420"/>
                </a:moveTo>
                <a:cubicBezTo>
                  <a:pt x="20814" y="1420"/>
                  <a:pt x="20833" y="1420"/>
                  <a:pt x="20853" y="1420"/>
                </a:cubicBezTo>
                <a:cubicBezTo>
                  <a:pt x="20855" y="1392"/>
                  <a:pt x="20890" y="1389"/>
                  <a:pt x="20882" y="1354"/>
                </a:cubicBezTo>
                <a:cubicBezTo>
                  <a:pt x="20853" y="1354"/>
                  <a:pt x="20823" y="1354"/>
                  <a:pt x="20794" y="1354"/>
                </a:cubicBezTo>
                <a:cubicBezTo>
                  <a:pt x="20794" y="1376"/>
                  <a:pt x="20794" y="1398"/>
                  <a:pt x="20794" y="1420"/>
                </a:cubicBezTo>
                <a:close/>
                <a:moveTo>
                  <a:pt x="20530" y="1398"/>
                </a:moveTo>
                <a:cubicBezTo>
                  <a:pt x="20576" y="1331"/>
                  <a:pt x="20379" y="1340"/>
                  <a:pt x="20384" y="1376"/>
                </a:cubicBezTo>
                <a:cubicBezTo>
                  <a:pt x="20418" y="1394"/>
                  <a:pt x="20463" y="1405"/>
                  <a:pt x="20530" y="1398"/>
                </a:cubicBezTo>
                <a:close/>
                <a:moveTo>
                  <a:pt x="44945" y="1398"/>
                </a:moveTo>
                <a:cubicBezTo>
                  <a:pt x="44957" y="1398"/>
                  <a:pt x="44988" y="1377"/>
                  <a:pt x="44975" y="1376"/>
                </a:cubicBezTo>
                <a:cubicBezTo>
                  <a:pt x="45027" y="1382"/>
                  <a:pt x="45117" y="1424"/>
                  <a:pt x="45121" y="1354"/>
                </a:cubicBezTo>
                <a:cubicBezTo>
                  <a:pt x="45011" y="1371"/>
                  <a:pt x="44982" y="1327"/>
                  <a:pt x="44887" y="1332"/>
                </a:cubicBezTo>
                <a:cubicBezTo>
                  <a:pt x="44885" y="1362"/>
                  <a:pt x="44910" y="1398"/>
                  <a:pt x="44945" y="1398"/>
                </a:cubicBezTo>
                <a:close/>
                <a:moveTo>
                  <a:pt x="41399" y="1376"/>
                </a:moveTo>
                <a:cubicBezTo>
                  <a:pt x="41442" y="1364"/>
                  <a:pt x="41551" y="1401"/>
                  <a:pt x="41546" y="1354"/>
                </a:cubicBezTo>
                <a:cubicBezTo>
                  <a:pt x="41508" y="1324"/>
                  <a:pt x="41402" y="1320"/>
                  <a:pt x="41399" y="1376"/>
                </a:cubicBezTo>
                <a:close/>
                <a:moveTo>
                  <a:pt x="40080" y="1354"/>
                </a:moveTo>
                <a:cubicBezTo>
                  <a:pt x="40046" y="1328"/>
                  <a:pt x="39976" y="1329"/>
                  <a:pt x="39905" y="1332"/>
                </a:cubicBezTo>
                <a:cubicBezTo>
                  <a:pt x="39863" y="1402"/>
                  <a:pt x="40079" y="1387"/>
                  <a:pt x="40080" y="1354"/>
                </a:cubicBezTo>
                <a:close/>
                <a:moveTo>
                  <a:pt x="31932" y="1354"/>
                </a:moveTo>
                <a:cubicBezTo>
                  <a:pt x="31945" y="1452"/>
                  <a:pt x="31994" y="1386"/>
                  <a:pt x="32079" y="1420"/>
                </a:cubicBezTo>
                <a:cubicBezTo>
                  <a:pt x="32090" y="1325"/>
                  <a:pt x="32006" y="1335"/>
                  <a:pt x="31932" y="1354"/>
                </a:cubicBezTo>
                <a:close/>
                <a:moveTo>
                  <a:pt x="30525" y="1464"/>
                </a:moveTo>
                <a:cubicBezTo>
                  <a:pt x="30662" y="1478"/>
                  <a:pt x="30591" y="1350"/>
                  <a:pt x="30525" y="1332"/>
                </a:cubicBezTo>
                <a:cubicBezTo>
                  <a:pt x="30549" y="1409"/>
                  <a:pt x="30470" y="1425"/>
                  <a:pt x="30525" y="1464"/>
                </a:cubicBezTo>
                <a:close/>
                <a:moveTo>
                  <a:pt x="29001" y="1376"/>
                </a:moveTo>
                <a:cubicBezTo>
                  <a:pt x="29021" y="1376"/>
                  <a:pt x="29040" y="1376"/>
                  <a:pt x="29060" y="1376"/>
                </a:cubicBezTo>
                <a:cubicBezTo>
                  <a:pt x="29060" y="1361"/>
                  <a:pt x="29060" y="1346"/>
                  <a:pt x="29060" y="1332"/>
                </a:cubicBezTo>
                <a:cubicBezTo>
                  <a:pt x="29040" y="1332"/>
                  <a:pt x="29021" y="1332"/>
                  <a:pt x="29001" y="1332"/>
                </a:cubicBezTo>
                <a:cubicBezTo>
                  <a:pt x="29001" y="1346"/>
                  <a:pt x="29001" y="1361"/>
                  <a:pt x="29001" y="1376"/>
                </a:cubicBezTo>
                <a:close/>
                <a:moveTo>
                  <a:pt x="25337" y="1332"/>
                </a:moveTo>
                <a:cubicBezTo>
                  <a:pt x="25231" y="1436"/>
                  <a:pt x="25508" y="1361"/>
                  <a:pt x="25337" y="1332"/>
                </a:cubicBezTo>
                <a:close/>
                <a:moveTo>
                  <a:pt x="25191" y="1420"/>
                </a:moveTo>
                <a:cubicBezTo>
                  <a:pt x="25186" y="1394"/>
                  <a:pt x="25195" y="1358"/>
                  <a:pt x="25161" y="1354"/>
                </a:cubicBezTo>
                <a:cubicBezTo>
                  <a:pt x="25152" y="1461"/>
                  <a:pt x="25131" y="1320"/>
                  <a:pt x="25074" y="1332"/>
                </a:cubicBezTo>
                <a:cubicBezTo>
                  <a:pt x="25071" y="1388"/>
                  <a:pt x="24959" y="1364"/>
                  <a:pt x="24956" y="1420"/>
                </a:cubicBezTo>
                <a:cubicBezTo>
                  <a:pt x="25062" y="1412"/>
                  <a:pt x="25098" y="1386"/>
                  <a:pt x="25191" y="1420"/>
                </a:cubicBezTo>
                <a:close/>
                <a:moveTo>
                  <a:pt x="24663" y="1420"/>
                </a:moveTo>
                <a:cubicBezTo>
                  <a:pt x="24712" y="1420"/>
                  <a:pt x="24761" y="1420"/>
                  <a:pt x="24810" y="1420"/>
                </a:cubicBezTo>
                <a:cubicBezTo>
                  <a:pt x="24810" y="1391"/>
                  <a:pt x="24810" y="1361"/>
                  <a:pt x="24810" y="1332"/>
                </a:cubicBezTo>
                <a:cubicBezTo>
                  <a:pt x="24724" y="1334"/>
                  <a:pt x="24701" y="1382"/>
                  <a:pt x="24663" y="1420"/>
                </a:cubicBezTo>
                <a:close/>
                <a:moveTo>
                  <a:pt x="24575" y="1376"/>
                </a:moveTo>
                <a:cubicBezTo>
                  <a:pt x="24621" y="1374"/>
                  <a:pt x="24677" y="1379"/>
                  <a:pt x="24663" y="1332"/>
                </a:cubicBezTo>
                <a:cubicBezTo>
                  <a:pt x="24644" y="1332"/>
                  <a:pt x="24624" y="1332"/>
                  <a:pt x="24604" y="1332"/>
                </a:cubicBezTo>
                <a:cubicBezTo>
                  <a:pt x="24605" y="1354"/>
                  <a:pt x="24581" y="1358"/>
                  <a:pt x="24575" y="1376"/>
                </a:cubicBezTo>
                <a:close/>
                <a:moveTo>
                  <a:pt x="24253" y="1332"/>
                </a:moveTo>
                <a:cubicBezTo>
                  <a:pt x="24227" y="1315"/>
                  <a:pt x="24170" y="1346"/>
                  <a:pt x="24165" y="1354"/>
                </a:cubicBezTo>
                <a:cubicBezTo>
                  <a:pt x="24129" y="1425"/>
                  <a:pt x="24324" y="1378"/>
                  <a:pt x="24253" y="1332"/>
                </a:cubicBezTo>
                <a:close/>
                <a:moveTo>
                  <a:pt x="22406" y="1376"/>
                </a:moveTo>
                <a:cubicBezTo>
                  <a:pt x="22449" y="1401"/>
                  <a:pt x="22477" y="1400"/>
                  <a:pt x="22495" y="1354"/>
                </a:cubicBezTo>
                <a:cubicBezTo>
                  <a:pt x="22454" y="1355"/>
                  <a:pt x="22430" y="1343"/>
                  <a:pt x="22406" y="1332"/>
                </a:cubicBezTo>
                <a:cubicBezTo>
                  <a:pt x="22406" y="1346"/>
                  <a:pt x="22406" y="1361"/>
                  <a:pt x="22406" y="1376"/>
                </a:cubicBezTo>
                <a:close/>
                <a:moveTo>
                  <a:pt x="18948" y="1398"/>
                </a:moveTo>
                <a:cubicBezTo>
                  <a:pt x="18948" y="1368"/>
                  <a:pt x="18999" y="1378"/>
                  <a:pt x="19007" y="1354"/>
                </a:cubicBezTo>
                <a:cubicBezTo>
                  <a:pt x="18969" y="1353"/>
                  <a:pt x="18966" y="1326"/>
                  <a:pt x="18918" y="1332"/>
                </a:cubicBezTo>
                <a:cubicBezTo>
                  <a:pt x="18923" y="1358"/>
                  <a:pt x="18913" y="1394"/>
                  <a:pt x="18948" y="1398"/>
                </a:cubicBezTo>
                <a:close/>
                <a:moveTo>
                  <a:pt x="43099" y="1310"/>
                </a:moveTo>
                <a:cubicBezTo>
                  <a:pt x="43087" y="1352"/>
                  <a:pt x="42986" y="1327"/>
                  <a:pt x="43011" y="1398"/>
                </a:cubicBezTo>
                <a:cubicBezTo>
                  <a:pt x="43132" y="1401"/>
                  <a:pt x="43195" y="1359"/>
                  <a:pt x="43334" y="1376"/>
                </a:cubicBezTo>
                <a:cubicBezTo>
                  <a:pt x="43339" y="1291"/>
                  <a:pt x="43150" y="1352"/>
                  <a:pt x="43099" y="1310"/>
                </a:cubicBezTo>
                <a:close/>
                <a:moveTo>
                  <a:pt x="42396" y="1552"/>
                </a:moveTo>
                <a:cubicBezTo>
                  <a:pt x="42405" y="1444"/>
                  <a:pt x="42415" y="1593"/>
                  <a:pt x="42513" y="1552"/>
                </a:cubicBezTo>
                <a:cubicBezTo>
                  <a:pt x="42562" y="1508"/>
                  <a:pt x="42511" y="1524"/>
                  <a:pt x="42513" y="1464"/>
                </a:cubicBezTo>
                <a:cubicBezTo>
                  <a:pt x="42426" y="1401"/>
                  <a:pt x="42317" y="1483"/>
                  <a:pt x="42337" y="1332"/>
                </a:cubicBezTo>
                <a:cubicBezTo>
                  <a:pt x="42268" y="1325"/>
                  <a:pt x="42227" y="1297"/>
                  <a:pt x="42132" y="1310"/>
                </a:cubicBezTo>
                <a:cubicBezTo>
                  <a:pt x="42132" y="1339"/>
                  <a:pt x="42132" y="1368"/>
                  <a:pt x="42132" y="1398"/>
                </a:cubicBezTo>
                <a:cubicBezTo>
                  <a:pt x="42204" y="1395"/>
                  <a:pt x="42274" y="1394"/>
                  <a:pt x="42279" y="1441"/>
                </a:cubicBezTo>
                <a:cubicBezTo>
                  <a:pt x="42234" y="1446"/>
                  <a:pt x="42170" y="1434"/>
                  <a:pt x="42161" y="1464"/>
                </a:cubicBezTo>
                <a:cubicBezTo>
                  <a:pt x="42225" y="1459"/>
                  <a:pt x="42175" y="1542"/>
                  <a:pt x="42190" y="1573"/>
                </a:cubicBezTo>
                <a:cubicBezTo>
                  <a:pt x="42343" y="1596"/>
                  <a:pt x="42305" y="1475"/>
                  <a:pt x="42337" y="1464"/>
                </a:cubicBezTo>
                <a:cubicBezTo>
                  <a:pt x="42393" y="1503"/>
                  <a:pt x="42297" y="1531"/>
                  <a:pt x="42396" y="1552"/>
                </a:cubicBezTo>
                <a:close/>
                <a:moveTo>
                  <a:pt x="41809" y="1332"/>
                </a:moveTo>
                <a:cubicBezTo>
                  <a:pt x="41670" y="1271"/>
                  <a:pt x="41739" y="1404"/>
                  <a:pt x="41809" y="1332"/>
                </a:cubicBezTo>
                <a:close/>
                <a:moveTo>
                  <a:pt x="39758" y="1376"/>
                </a:moveTo>
                <a:cubicBezTo>
                  <a:pt x="39824" y="1382"/>
                  <a:pt x="39868" y="1370"/>
                  <a:pt x="39875" y="1332"/>
                </a:cubicBezTo>
                <a:cubicBezTo>
                  <a:pt x="39835" y="1325"/>
                  <a:pt x="39819" y="1301"/>
                  <a:pt x="39758" y="1310"/>
                </a:cubicBezTo>
                <a:cubicBezTo>
                  <a:pt x="39758" y="1332"/>
                  <a:pt x="39758" y="1354"/>
                  <a:pt x="39758" y="1376"/>
                </a:cubicBezTo>
                <a:close/>
                <a:moveTo>
                  <a:pt x="39582" y="1354"/>
                </a:moveTo>
                <a:cubicBezTo>
                  <a:pt x="39583" y="1354"/>
                  <a:pt x="39581" y="1376"/>
                  <a:pt x="39582" y="1376"/>
                </a:cubicBezTo>
                <a:cubicBezTo>
                  <a:pt x="39621" y="1385"/>
                  <a:pt x="39647" y="1356"/>
                  <a:pt x="39670" y="1354"/>
                </a:cubicBezTo>
                <a:cubicBezTo>
                  <a:pt x="39666" y="1355"/>
                  <a:pt x="39749" y="1400"/>
                  <a:pt x="39728" y="1332"/>
                </a:cubicBezTo>
                <a:cubicBezTo>
                  <a:pt x="39642" y="1313"/>
                  <a:pt x="39612" y="1356"/>
                  <a:pt x="39582" y="1354"/>
                </a:cubicBezTo>
                <a:cubicBezTo>
                  <a:pt x="39559" y="1352"/>
                  <a:pt x="39555" y="1304"/>
                  <a:pt x="39493" y="1310"/>
                </a:cubicBezTo>
                <a:cubicBezTo>
                  <a:pt x="39442" y="1315"/>
                  <a:pt x="39424" y="1326"/>
                  <a:pt x="39435" y="1376"/>
                </a:cubicBezTo>
                <a:cubicBezTo>
                  <a:pt x="39490" y="1365"/>
                  <a:pt x="39538" y="1355"/>
                  <a:pt x="39582" y="1354"/>
                </a:cubicBezTo>
                <a:close/>
                <a:moveTo>
                  <a:pt x="38615" y="1332"/>
                </a:moveTo>
                <a:cubicBezTo>
                  <a:pt x="38426" y="1283"/>
                  <a:pt x="38536" y="1411"/>
                  <a:pt x="38615" y="1332"/>
                </a:cubicBezTo>
                <a:close/>
                <a:moveTo>
                  <a:pt x="37501" y="1332"/>
                </a:moveTo>
                <a:cubicBezTo>
                  <a:pt x="37493" y="1332"/>
                  <a:pt x="37480" y="1305"/>
                  <a:pt x="37442" y="1310"/>
                </a:cubicBezTo>
                <a:cubicBezTo>
                  <a:pt x="37436" y="1311"/>
                  <a:pt x="37396" y="1352"/>
                  <a:pt x="37384" y="1354"/>
                </a:cubicBezTo>
                <a:cubicBezTo>
                  <a:pt x="37450" y="1383"/>
                  <a:pt x="37501" y="1349"/>
                  <a:pt x="37530" y="1376"/>
                </a:cubicBezTo>
                <a:cubicBezTo>
                  <a:pt x="37567" y="1410"/>
                  <a:pt x="37672" y="1346"/>
                  <a:pt x="37648" y="1332"/>
                </a:cubicBezTo>
                <a:cubicBezTo>
                  <a:pt x="37602" y="1287"/>
                  <a:pt x="37548" y="1329"/>
                  <a:pt x="37501" y="1332"/>
                </a:cubicBezTo>
                <a:close/>
                <a:moveTo>
                  <a:pt x="33749" y="1420"/>
                </a:moveTo>
                <a:cubicBezTo>
                  <a:pt x="33839" y="1420"/>
                  <a:pt x="33870" y="1290"/>
                  <a:pt x="33749" y="1310"/>
                </a:cubicBezTo>
                <a:cubicBezTo>
                  <a:pt x="33749" y="1346"/>
                  <a:pt x="33749" y="1383"/>
                  <a:pt x="33749" y="1420"/>
                </a:cubicBezTo>
                <a:close/>
                <a:moveTo>
                  <a:pt x="33251" y="1376"/>
                </a:moveTo>
                <a:cubicBezTo>
                  <a:pt x="33190" y="1328"/>
                  <a:pt x="33167" y="1387"/>
                  <a:pt x="33075" y="1376"/>
                </a:cubicBezTo>
                <a:cubicBezTo>
                  <a:pt x="33074" y="1417"/>
                  <a:pt x="33098" y="1422"/>
                  <a:pt x="33133" y="1398"/>
                </a:cubicBezTo>
                <a:cubicBezTo>
                  <a:pt x="33141" y="1440"/>
                  <a:pt x="33101" y="1446"/>
                  <a:pt x="33104" y="1486"/>
                </a:cubicBezTo>
                <a:cubicBezTo>
                  <a:pt x="33173" y="1479"/>
                  <a:pt x="33231" y="1463"/>
                  <a:pt x="33251" y="1420"/>
                </a:cubicBezTo>
                <a:cubicBezTo>
                  <a:pt x="33235" y="1421"/>
                  <a:pt x="33217" y="1402"/>
                  <a:pt x="33251" y="1398"/>
                </a:cubicBezTo>
                <a:cubicBezTo>
                  <a:pt x="33285" y="1439"/>
                  <a:pt x="33442" y="1386"/>
                  <a:pt x="33397" y="1486"/>
                </a:cubicBezTo>
                <a:cubicBezTo>
                  <a:pt x="33455" y="1493"/>
                  <a:pt x="33456" y="1456"/>
                  <a:pt x="33486" y="1441"/>
                </a:cubicBezTo>
                <a:cubicBezTo>
                  <a:pt x="33515" y="1441"/>
                  <a:pt x="33523" y="1403"/>
                  <a:pt x="33486" y="1398"/>
                </a:cubicBezTo>
                <a:cubicBezTo>
                  <a:pt x="33452" y="1468"/>
                  <a:pt x="33452" y="1338"/>
                  <a:pt x="33456" y="1310"/>
                </a:cubicBezTo>
                <a:cubicBezTo>
                  <a:pt x="33342" y="1298"/>
                  <a:pt x="33336" y="1366"/>
                  <a:pt x="33251" y="1376"/>
                </a:cubicBezTo>
                <a:close/>
                <a:moveTo>
                  <a:pt x="28796" y="1354"/>
                </a:moveTo>
                <a:cubicBezTo>
                  <a:pt x="28816" y="1354"/>
                  <a:pt x="28835" y="1354"/>
                  <a:pt x="28855" y="1354"/>
                </a:cubicBezTo>
                <a:cubicBezTo>
                  <a:pt x="28855" y="1339"/>
                  <a:pt x="28855" y="1325"/>
                  <a:pt x="28855" y="1310"/>
                </a:cubicBezTo>
                <a:cubicBezTo>
                  <a:pt x="28835" y="1310"/>
                  <a:pt x="28816" y="1310"/>
                  <a:pt x="28796" y="1310"/>
                </a:cubicBezTo>
                <a:cubicBezTo>
                  <a:pt x="28796" y="1325"/>
                  <a:pt x="28796" y="1339"/>
                  <a:pt x="28796" y="1354"/>
                </a:cubicBezTo>
                <a:close/>
                <a:moveTo>
                  <a:pt x="26217" y="1354"/>
                </a:moveTo>
                <a:cubicBezTo>
                  <a:pt x="26198" y="1341"/>
                  <a:pt x="26128" y="1265"/>
                  <a:pt x="26099" y="1332"/>
                </a:cubicBezTo>
                <a:cubicBezTo>
                  <a:pt x="26139" y="1328"/>
                  <a:pt x="26209" y="1406"/>
                  <a:pt x="26217" y="1354"/>
                </a:cubicBezTo>
                <a:close/>
                <a:moveTo>
                  <a:pt x="22788" y="1354"/>
                </a:moveTo>
                <a:cubicBezTo>
                  <a:pt x="22717" y="1367"/>
                  <a:pt x="22574" y="1326"/>
                  <a:pt x="22553" y="1376"/>
                </a:cubicBezTo>
                <a:cubicBezTo>
                  <a:pt x="22609" y="1417"/>
                  <a:pt x="22606" y="1363"/>
                  <a:pt x="22699" y="1376"/>
                </a:cubicBezTo>
                <a:cubicBezTo>
                  <a:pt x="22669" y="1450"/>
                  <a:pt x="22791" y="1410"/>
                  <a:pt x="22845" y="1420"/>
                </a:cubicBezTo>
                <a:cubicBezTo>
                  <a:pt x="22855" y="1377"/>
                  <a:pt x="22806" y="1376"/>
                  <a:pt x="22788" y="1354"/>
                </a:cubicBezTo>
                <a:close/>
                <a:moveTo>
                  <a:pt x="16837" y="1310"/>
                </a:moveTo>
                <a:cubicBezTo>
                  <a:pt x="16731" y="1413"/>
                  <a:pt x="17009" y="1339"/>
                  <a:pt x="16837" y="1310"/>
                </a:cubicBezTo>
                <a:close/>
                <a:moveTo>
                  <a:pt x="30965" y="1332"/>
                </a:moveTo>
                <a:cubicBezTo>
                  <a:pt x="31009" y="1328"/>
                  <a:pt x="31073" y="1340"/>
                  <a:pt x="31082" y="1310"/>
                </a:cubicBezTo>
                <a:cubicBezTo>
                  <a:pt x="31043" y="1281"/>
                  <a:pt x="30973" y="1281"/>
                  <a:pt x="30965" y="1332"/>
                </a:cubicBezTo>
                <a:close/>
                <a:moveTo>
                  <a:pt x="27213" y="1332"/>
                </a:moveTo>
                <a:cubicBezTo>
                  <a:pt x="27285" y="1346"/>
                  <a:pt x="27364" y="1376"/>
                  <a:pt x="27359" y="1288"/>
                </a:cubicBezTo>
                <a:cubicBezTo>
                  <a:pt x="27307" y="1300"/>
                  <a:pt x="27238" y="1299"/>
                  <a:pt x="27213" y="1332"/>
                </a:cubicBezTo>
                <a:close/>
                <a:moveTo>
                  <a:pt x="27037" y="1332"/>
                </a:moveTo>
                <a:cubicBezTo>
                  <a:pt x="27104" y="1344"/>
                  <a:pt x="27002" y="1366"/>
                  <a:pt x="27067" y="1398"/>
                </a:cubicBezTo>
                <a:cubicBezTo>
                  <a:pt x="27158" y="1408"/>
                  <a:pt x="27160" y="1351"/>
                  <a:pt x="27154" y="1288"/>
                </a:cubicBezTo>
                <a:cubicBezTo>
                  <a:pt x="27100" y="1290"/>
                  <a:pt x="27057" y="1302"/>
                  <a:pt x="27037" y="1332"/>
                </a:cubicBezTo>
                <a:close/>
                <a:moveTo>
                  <a:pt x="25426" y="1354"/>
                </a:moveTo>
                <a:cubicBezTo>
                  <a:pt x="25496" y="1361"/>
                  <a:pt x="25581" y="1470"/>
                  <a:pt x="25660" y="1398"/>
                </a:cubicBezTo>
                <a:cubicBezTo>
                  <a:pt x="25642" y="1397"/>
                  <a:pt x="25625" y="1394"/>
                  <a:pt x="25631" y="1376"/>
                </a:cubicBezTo>
                <a:cubicBezTo>
                  <a:pt x="25665" y="1372"/>
                  <a:pt x="25713" y="1380"/>
                  <a:pt x="25718" y="1354"/>
                </a:cubicBezTo>
                <a:cubicBezTo>
                  <a:pt x="25615" y="1366"/>
                  <a:pt x="25646" y="1276"/>
                  <a:pt x="25543" y="1288"/>
                </a:cubicBezTo>
                <a:cubicBezTo>
                  <a:pt x="25534" y="1334"/>
                  <a:pt x="25412" y="1293"/>
                  <a:pt x="25426" y="1354"/>
                </a:cubicBezTo>
                <a:close/>
                <a:moveTo>
                  <a:pt x="23725" y="1376"/>
                </a:moveTo>
                <a:cubicBezTo>
                  <a:pt x="23746" y="1359"/>
                  <a:pt x="23798" y="1268"/>
                  <a:pt x="23696" y="1288"/>
                </a:cubicBezTo>
                <a:cubicBezTo>
                  <a:pt x="23701" y="1320"/>
                  <a:pt x="23686" y="1370"/>
                  <a:pt x="23725" y="1376"/>
                </a:cubicBezTo>
                <a:close/>
                <a:moveTo>
                  <a:pt x="21263" y="1420"/>
                </a:moveTo>
                <a:cubicBezTo>
                  <a:pt x="21387" y="1414"/>
                  <a:pt x="21343" y="1307"/>
                  <a:pt x="21263" y="1288"/>
                </a:cubicBezTo>
                <a:cubicBezTo>
                  <a:pt x="21287" y="1364"/>
                  <a:pt x="21208" y="1380"/>
                  <a:pt x="21263" y="1420"/>
                </a:cubicBezTo>
                <a:close/>
                <a:moveTo>
                  <a:pt x="56260" y="1332"/>
                </a:moveTo>
                <a:cubicBezTo>
                  <a:pt x="56299" y="1331"/>
                  <a:pt x="56324" y="1343"/>
                  <a:pt x="56348" y="1354"/>
                </a:cubicBezTo>
                <a:cubicBezTo>
                  <a:pt x="56341" y="1320"/>
                  <a:pt x="56357" y="1272"/>
                  <a:pt x="56318" y="1266"/>
                </a:cubicBezTo>
                <a:cubicBezTo>
                  <a:pt x="56311" y="1298"/>
                  <a:pt x="56270" y="1303"/>
                  <a:pt x="56260" y="1332"/>
                </a:cubicBezTo>
                <a:close/>
                <a:moveTo>
                  <a:pt x="26539" y="1354"/>
                </a:moveTo>
                <a:cubicBezTo>
                  <a:pt x="26546" y="1322"/>
                  <a:pt x="26587" y="1317"/>
                  <a:pt x="26598" y="1288"/>
                </a:cubicBezTo>
                <a:cubicBezTo>
                  <a:pt x="26557" y="1289"/>
                  <a:pt x="26533" y="1277"/>
                  <a:pt x="26510" y="1266"/>
                </a:cubicBezTo>
                <a:cubicBezTo>
                  <a:pt x="26509" y="1296"/>
                  <a:pt x="26523" y="1314"/>
                  <a:pt x="26539" y="1332"/>
                </a:cubicBezTo>
                <a:cubicBezTo>
                  <a:pt x="26523" y="1332"/>
                  <a:pt x="26506" y="1350"/>
                  <a:pt x="26539" y="1354"/>
                </a:cubicBezTo>
                <a:close/>
                <a:moveTo>
                  <a:pt x="25278" y="1266"/>
                </a:moveTo>
                <a:cubicBezTo>
                  <a:pt x="25254" y="1331"/>
                  <a:pt x="25205" y="1238"/>
                  <a:pt x="25132" y="1266"/>
                </a:cubicBezTo>
                <a:cubicBezTo>
                  <a:pt x="25082" y="1353"/>
                  <a:pt x="25414" y="1308"/>
                  <a:pt x="25278" y="1266"/>
                </a:cubicBezTo>
                <a:close/>
                <a:moveTo>
                  <a:pt x="23461" y="1310"/>
                </a:moveTo>
                <a:cubicBezTo>
                  <a:pt x="23481" y="1310"/>
                  <a:pt x="23501" y="1310"/>
                  <a:pt x="23520" y="1310"/>
                </a:cubicBezTo>
                <a:cubicBezTo>
                  <a:pt x="23520" y="1295"/>
                  <a:pt x="23520" y="1280"/>
                  <a:pt x="23520" y="1266"/>
                </a:cubicBezTo>
                <a:cubicBezTo>
                  <a:pt x="23501" y="1266"/>
                  <a:pt x="23481" y="1266"/>
                  <a:pt x="23461" y="1266"/>
                </a:cubicBezTo>
                <a:cubicBezTo>
                  <a:pt x="23461" y="1280"/>
                  <a:pt x="23461" y="1295"/>
                  <a:pt x="23461" y="1310"/>
                </a:cubicBezTo>
                <a:close/>
                <a:moveTo>
                  <a:pt x="19329" y="1310"/>
                </a:moveTo>
                <a:cubicBezTo>
                  <a:pt x="19348" y="1310"/>
                  <a:pt x="19368" y="1310"/>
                  <a:pt x="19387" y="1310"/>
                </a:cubicBezTo>
                <a:cubicBezTo>
                  <a:pt x="19387" y="1295"/>
                  <a:pt x="19387" y="1280"/>
                  <a:pt x="19387" y="1266"/>
                </a:cubicBezTo>
                <a:cubicBezTo>
                  <a:pt x="19368" y="1266"/>
                  <a:pt x="19348" y="1266"/>
                  <a:pt x="19329" y="1266"/>
                </a:cubicBezTo>
                <a:cubicBezTo>
                  <a:pt x="19329" y="1280"/>
                  <a:pt x="19329" y="1295"/>
                  <a:pt x="19329" y="1310"/>
                </a:cubicBezTo>
                <a:close/>
                <a:moveTo>
                  <a:pt x="29118" y="1244"/>
                </a:moveTo>
                <a:cubicBezTo>
                  <a:pt x="29045" y="1286"/>
                  <a:pt x="28998" y="1211"/>
                  <a:pt x="28943" y="1266"/>
                </a:cubicBezTo>
                <a:cubicBezTo>
                  <a:pt x="28980" y="1296"/>
                  <a:pt x="29118" y="1304"/>
                  <a:pt x="29118" y="1244"/>
                </a:cubicBezTo>
                <a:close/>
                <a:moveTo>
                  <a:pt x="19212" y="1288"/>
                </a:moveTo>
                <a:cubicBezTo>
                  <a:pt x="19262" y="1289"/>
                  <a:pt x="19286" y="1271"/>
                  <a:pt x="19300" y="1244"/>
                </a:cubicBezTo>
                <a:cubicBezTo>
                  <a:pt x="19249" y="1242"/>
                  <a:pt x="19224" y="1260"/>
                  <a:pt x="19212" y="1288"/>
                </a:cubicBezTo>
                <a:close/>
                <a:moveTo>
                  <a:pt x="55908" y="1244"/>
                </a:moveTo>
                <a:cubicBezTo>
                  <a:pt x="56004" y="1196"/>
                  <a:pt x="55724" y="1220"/>
                  <a:pt x="55761" y="1244"/>
                </a:cubicBezTo>
                <a:cubicBezTo>
                  <a:pt x="55870" y="1249"/>
                  <a:pt x="55859" y="1268"/>
                  <a:pt x="55908" y="1244"/>
                </a:cubicBezTo>
                <a:close/>
                <a:moveTo>
                  <a:pt x="27535" y="1288"/>
                </a:moveTo>
                <a:cubicBezTo>
                  <a:pt x="27534" y="1301"/>
                  <a:pt x="27531" y="1314"/>
                  <a:pt x="27506" y="1310"/>
                </a:cubicBezTo>
                <a:cubicBezTo>
                  <a:pt x="27468" y="1308"/>
                  <a:pt x="27466" y="1281"/>
                  <a:pt x="27418" y="1288"/>
                </a:cubicBezTo>
                <a:cubicBezTo>
                  <a:pt x="27394" y="1313"/>
                  <a:pt x="27379" y="1347"/>
                  <a:pt x="27389" y="1398"/>
                </a:cubicBezTo>
                <a:cubicBezTo>
                  <a:pt x="27447" y="1404"/>
                  <a:pt x="27448" y="1368"/>
                  <a:pt x="27478" y="1354"/>
                </a:cubicBezTo>
                <a:cubicBezTo>
                  <a:pt x="27532" y="1428"/>
                  <a:pt x="27344" y="1426"/>
                  <a:pt x="27448" y="1464"/>
                </a:cubicBezTo>
                <a:cubicBezTo>
                  <a:pt x="27456" y="1367"/>
                  <a:pt x="27603" y="1476"/>
                  <a:pt x="27623" y="1420"/>
                </a:cubicBezTo>
                <a:cubicBezTo>
                  <a:pt x="27541" y="1398"/>
                  <a:pt x="27632" y="1326"/>
                  <a:pt x="27623" y="1288"/>
                </a:cubicBezTo>
                <a:cubicBezTo>
                  <a:pt x="27510" y="1307"/>
                  <a:pt x="27575" y="1191"/>
                  <a:pt x="27448" y="1221"/>
                </a:cubicBezTo>
                <a:cubicBezTo>
                  <a:pt x="27402" y="1300"/>
                  <a:pt x="27547" y="1235"/>
                  <a:pt x="27535" y="1288"/>
                </a:cubicBezTo>
                <a:close/>
                <a:moveTo>
                  <a:pt x="24546" y="1310"/>
                </a:moveTo>
                <a:cubicBezTo>
                  <a:pt x="24593" y="1250"/>
                  <a:pt x="24719" y="1356"/>
                  <a:pt x="24722" y="1244"/>
                </a:cubicBezTo>
                <a:cubicBezTo>
                  <a:pt x="24627" y="1257"/>
                  <a:pt x="24586" y="1229"/>
                  <a:pt x="24517" y="1221"/>
                </a:cubicBezTo>
                <a:cubicBezTo>
                  <a:pt x="24522" y="1254"/>
                  <a:pt x="24506" y="1303"/>
                  <a:pt x="24546" y="1310"/>
                </a:cubicBezTo>
                <a:close/>
                <a:moveTo>
                  <a:pt x="14785" y="1221"/>
                </a:moveTo>
                <a:cubicBezTo>
                  <a:pt x="14766" y="1221"/>
                  <a:pt x="14746" y="1221"/>
                  <a:pt x="14727" y="1221"/>
                </a:cubicBezTo>
                <a:cubicBezTo>
                  <a:pt x="14566" y="1215"/>
                  <a:pt x="14791" y="1284"/>
                  <a:pt x="14785" y="1221"/>
                </a:cubicBezTo>
                <a:close/>
                <a:moveTo>
                  <a:pt x="26070" y="1244"/>
                </a:moveTo>
                <a:cubicBezTo>
                  <a:pt x="26088" y="1191"/>
                  <a:pt x="26127" y="1301"/>
                  <a:pt x="26187" y="1288"/>
                </a:cubicBezTo>
                <a:cubicBezTo>
                  <a:pt x="26199" y="1245"/>
                  <a:pt x="26301" y="1271"/>
                  <a:pt x="26276" y="1199"/>
                </a:cubicBezTo>
                <a:cubicBezTo>
                  <a:pt x="26207" y="1202"/>
                  <a:pt x="25962" y="1182"/>
                  <a:pt x="26070" y="1244"/>
                </a:cubicBezTo>
                <a:close/>
                <a:moveTo>
                  <a:pt x="26862" y="1178"/>
                </a:moveTo>
                <a:cubicBezTo>
                  <a:pt x="26838" y="1190"/>
                  <a:pt x="26873" y="1218"/>
                  <a:pt x="26832" y="1221"/>
                </a:cubicBezTo>
                <a:cubicBezTo>
                  <a:pt x="26766" y="1229"/>
                  <a:pt x="26741" y="1214"/>
                  <a:pt x="26656" y="1199"/>
                </a:cubicBezTo>
                <a:cubicBezTo>
                  <a:pt x="26628" y="1296"/>
                  <a:pt x="26725" y="1244"/>
                  <a:pt x="26774" y="1288"/>
                </a:cubicBezTo>
                <a:cubicBezTo>
                  <a:pt x="26759" y="1274"/>
                  <a:pt x="26723" y="1356"/>
                  <a:pt x="26803" y="1332"/>
                </a:cubicBezTo>
                <a:cubicBezTo>
                  <a:pt x="26860" y="1330"/>
                  <a:pt x="26741" y="1238"/>
                  <a:pt x="26891" y="1266"/>
                </a:cubicBezTo>
                <a:cubicBezTo>
                  <a:pt x="26833" y="1307"/>
                  <a:pt x="26874" y="1372"/>
                  <a:pt x="26978" y="1354"/>
                </a:cubicBezTo>
                <a:cubicBezTo>
                  <a:pt x="26990" y="1251"/>
                  <a:pt x="26996" y="1280"/>
                  <a:pt x="27008" y="1178"/>
                </a:cubicBezTo>
                <a:cubicBezTo>
                  <a:pt x="26971" y="1190"/>
                  <a:pt x="26896" y="1161"/>
                  <a:pt x="26862" y="1178"/>
                </a:cubicBezTo>
                <a:close/>
                <a:moveTo>
                  <a:pt x="23549" y="1178"/>
                </a:moveTo>
                <a:cubicBezTo>
                  <a:pt x="23530" y="1178"/>
                  <a:pt x="23510" y="1178"/>
                  <a:pt x="23491" y="1178"/>
                </a:cubicBezTo>
                <a:cubicBezTo>
                  <a:pt x="23330" y="1172"/>
                  <a:pt x="23555" y="1239"/>
                  <a:pt x="23549" y="1178"/>
                </a:cubicBezTo>
                <a:close/>
                <a:moveTo>
                  <a:pt x="21645" y="1221"/>
                </a:moveTo>
                <a:cubicBezTo>
                  <a:pt x="21694" y="1223"/>
                  <a:pt x="21720" y="1205"/>
                  <a:pt x="21732" y="1178"/>
                </a:cubicBezTo>
                <a:cubicBezTo>
                  <a:pt x="21682" y="1176"/>
                  <a:pt x="21657" y="1194"/>
                  <a:pt x="21645" y="1221"/>
                </a:cubicBezTo>
                <a:close/>
                <a:moveTo>
                  <a:pt x="25426" y="1199"/>
                </a:moveTo>
                <a:cubicBezTo>
                  <a:pt x="25472" y="1139"/>
                  <a:pt x="25299" y="1139"/>
                  <a:pt x="25308" y="1178"/>
                </a:cubicBezTo>
                <a:cubicBezTo>
                  <a:pt x="25364" y="1173"/>
                  <a:pt x="25372" y="1203"/>
                  <a:pt x="25426" y="1199"/>
                </a:cubicBezTo>
                <a:close/>
                <a:moveTo>
                  <a:pt x="10770" y="1199"/>
                </a:moveTo>
                <a:cubicBezTo>
                  <a:pt x="10825" y="1196"/>
                  <a:pt x="10869" y="1185"/>
                  <a:pt x="10888" y="1155"/>
                </a:cubicBezTo>
                <a:cubicBezTo>
                  <a:pt x="10836" y="1161"/>
                  <a:pt x="10740" y="1133"/>
                  <a:pt x="10770" y="1199"/>
                </a:cubicBezTo>
                <a:close/>
                <a:moveTo>
                  <a:pt x="56757" y="1266"/>
                </a:moveTo>
                <a:cubicBezTo>
                  <a:pt x="56726" y="1271"/>
                  <a:pt x="56687" y="1302"/>
                  <a:pt x="56729" y="1310"/>
                </a:cubicBezTo>
                <a:cubicBezTo>
                  <a:pt x="56770" y="1254"/>
                  <a:pt x="56877" y="1244"/>
                  <a:pt x="56845" y="1133"/>
                </a:cubicBezTo>
                <a:cubicBezTo>
                  <a:pt x="56754" y="1131"/>
                  <a:pt x="56758" y="1200"/>
                  <a:pt x="56757" y="1266"/>
                </a:cubicBezTo>
                <a:close/>
                <a:moveTo>
                  <a:pt x="25836" y="1221"/>
                </a:moveTo>
                <a:cubicBezTo>
                  <a:pt x="25834" y="1250"/>
                  <a:pt x="25798" y="1253"/>
                  <a:pt x="25806" y="1288"/>
                </a:cubicBezTo>
                <a:cubicBezTo>
                  <a:pt x="25865" y="1288"/>
                  <a:pt x="25924" y="1288"/>
                  <a:pt x="25982" y="1288"/>
                </a:cubicBezTo>
                <a:cubicBezTo>
                  <a:pt x="25973" y="1314"/>
                  <a:pt x="26066" y="1364"/>
                  <a:pt x="26070" y="1310"/>
                </a:cubicBezTo>
                <a:cubicBezTo>
                  <a:pt x="25957" y="1287"/>
                  <a:pt x="26016" y="1221"/>
                  <a:pt x="25982" y="1178"/>
                </a:cubicBezTo>
                <a:cubicBezTo>
                  <a:pt x="25865" y="1178"/>
                  <a:pt x="25806" y="1133"/>
                  <a:pt x="25689" y="1133"/>
                </a:cubicBezTo>
                <a:cubicBezTo>
                  <a:pt x="25710" y="1201"/>
                  <a:pt x="25639" y="1199"/>
                  <a:pt x="25660" y="1266"/>
                </a:cubicBezTo>
                <a:cubicBezTo>
                  <a:pt x="25698" y="1266"/>
                  <a:pt x="25738" y="1266"/>
                  <a:pt x="25777" y="1266"/>
                </a:cubicBezTo>
                <a:cubicBezTo>
                  <a:pt x="25789" y="1227"/>
                  <a:pt x="25734" y="1209"/>
                  <a:pt x="25777" y="1199"/>
                </a:cubicBezTo>
                <a:cubicBezTo>
                  <a:pt x="25784" y="1217"/>
                  <a:pt x="25802" y="1226"/>
                  <a:pt x="25836" y="1221"/>
                </a:cubicBezTo>
                <a:close/>
                <a:moveTo>
                  <a:pt x="25631" y="1221"/>
                </a:moveTo>
                <a:cubicBezTo>
                  <a:pt x="25635" y="1152"/>
                  <a:pt x="25555" y="1146"/>
                  <a:pt x="25483" y="1133"/>
                </a:cubicBezTo>
                <a:cubicBezTo>
                  <a:pt x="25495" y="1192"/>
                  <a:pt x="25561" y="1208"/>
                  <a:pt x="25631" y="1221"/>
                </a:cubicBezTo>
                <a:close/>
                <a:moveTo>
                  <a:pt x="22054" y="1221"/>
                </a:moveTo>
                <a:cubicBezTo>
                  <a:pt x="22074" y="1221"/>
                  <a:pt x="22094" y="1221"/>
                  <a:pt x="22114" y="1221"/>
                </a:cubicBezTo>
                <a:cubicBezTo>
                  <a:pt x="22114" y="1193"/>
                  <a:pt x="22114" y="1163"/>
                  <a:pt x="22114" y="1133"/>
                </a:cubicBezTo>
                <a:cubicBezTo>
                  <a:pt x="22094" y="1133"/>
                  <a:pt x="22074" y="1133"/>
                  <a:pt x="22054" y="1133"/>
                </a:cubicBezTo>
                <a:cubicBezTo>
                  <a:pt x="22054" y="1163"/>
                  <a:pt x="22054" y="1193"/>
                  <a:pt x="22054" y="1221"/>
                </a:cubicBezTo>
                <a:close/>
                <a:moveTo>
                  <a:pt x="27067" y="1155"/>
                </a:moveTo>
                <a:cubicBezTo>
                  <a:pt x="27139" y="1158"/>
                  <a:pt x="27209" y="1160"/>
                  <a:pt x="27213" y="1112"/>
                </a:cubicBezTo>
                <a:cubicBezTo>
                  <a:pt x="27141" y="1109"/>
                  <a:pt x="27092" y="1123"/>
                  <a:pt x="27067" y="1155"/>
                </a:cubicBezTo>
                <a:close/>
                <a:moveTo>
                  <a:pt x="26949" y="1133"/>
                </a:moveTo>
                <a:cubicBezTo>
                  <a:pt x="26951" y="1133"/>
                  <a:pt x="27000" y="1178"/>
                  <a:pt x="27008" y="1133"/>
                </a:cubicBezTo>
                <a:cubicBezTo>
                  <a:pt x="26953" y="1124"/>
                  <a:pt x="26955" y="1071"/>
                  <a:pt x="26862" y="1089"/>
                </a:cubicBezTo>
                <a:cubicBezTo>
                  <a:pt x="26862" y="1181"/>
                  <a:pt x="26912" y="1133"/>
                  <a:pt x="26949" y="1133"/>
                </a:cubicBezTo>
                <a:close/>
                <a:moveTo>
                  <a:pt x="14199" y="1155"/>
                </a:moveTo>
                <a:cubicBezTo>
                  <a:pt x="14285" y="1188"/>
                  <a:pt x="14285" y="1057"/>
                  <a:pt x="14199" y="1089"/>
                </a:cubicBezTo>
                <a:cubicBezTo>
                  <a:pt x="14199" y="1112"/>
                  <a:pt x="14199" y="1133"/>
                  <a:pt x="14199" y="1155"/>
                </a:cubicBezTo>
                <a:close/>
                <a:moveTo>
                  <a:pt x="56465" y="1089"/>
                </a:moveTo>
                <a:cubicBezTo>
                  <a:pt x="56357" y="1116"/>
                  <a:pt x="56234" y="1046"/>
                  <a:pt x="56200" y="1089"/>
                </a:cubicBezTo>
                <a:cubicBezTo>
                  <a:pt x="56266" y="1109"/>
                  <a:pt x="56431" y="1178"/>
                  <a:pt x="56465" y="1089"/>
                </a:cubicBezTo>
                <a:close/>
                <a:moveTo>
                  <a:pt x="20912" y="1155"/>
                </a:moveTo>
                <a:cubicBezTo>
                  <a:pt x="20950" y="1127"/>
                  <a:pt x="20950" y="1074"/>
                  <a:pt x="20882" y="1068"/>
                </a:cubicBezTo>
                <a:cubicBezTo>
                  <a:pt x="20844" y="1097"/>
                  <a:pt x="20843" y="1149"/>
                  <a:pt x="20912" y="1155"/>
                </a:cubicBezTo>
                <a:close/>
                <a:moveTo>
                  <a:pt x="16075" y="1112"/>
                </a:moveTo>
                <a:cubicBezTo>
                  <a:pt x="16095" y="1112"/>
                  <a:pt x="16114" y="1112"/>
                  <a:pt x="16134" y="1112"/>
                </a:cubicBezTo>
                <a:cubicBezTo>
                  <a:pt x="16134" y="1097"/>
                  <a:pt x="16134" y="1082"/>
                  <a:pt x="16134" y="1068"/>
                </a:cubicBezTo>
                <a:cubicBezTo>
                  <a:pt x="16114" y="1068"/>
                  <a:pt x="16095" y="1068"/>
                  <a:pt x="16075" y="1068"/>
                </a:cubicBezTo>
                <a:cubicBezTo>
                  <a:pt x="16075" y="1082"/>
                  <a:pt x="16075" y="1097"/>
                  <a:pt x="16075" y="1112"/>
                </a:cubicBezTo>
                <a:close/>
                <a:moveTo>
                  <a:pt x="12529" y="1089"/>
                </a:moveTo>
                <a:cubicBezTo>
                  <a:pt x="12478" y="1091"/>
                  <a:pt x="12438" y="1085"/>
                  <a:pt x="12411" y="1068"/>
                </a:cubicBezTo>
                <a:cubicBezTo>
                  <a:pt x="12365" y="1129"/>
                  <a:pt x="12538" y="1128"/>
                  <a:pt x="12529" y="1089"/>
                </a:cubicBezTo>
                <a:close/>
                <a:moveTo>
                  <a:pt x="55995" y="1068"/>
                </a:moveTo>
                <a:cubicBezTo>
                  <a:pt x="55995" y="1089"/>
                  <a:pt x="55995" y="1112"/>
                  <a:pt x="55995" y="1133"/>
                </a:cubicBezTo>
                <a:cubicBezTo>
                  <a:pt x="56088" y="1146"/>
                  <a:pt x="56086" y="1092"/>
                  <a:pt x="56143" y="1133"/>
                </a:cubicBezTo>
                <a:cubicBezTo>
                  <a:pt x="56160" y="1033"/>
                  <a:pt x="56076" y="1043"/>
                  <a:pt x="55995" y="1068"/>
                </a:cubicBezTo>
                <a:close/>
                <a:moveTo>
                  <a:pt x="25660" y="1089"/>
                </a:moveTo>
                <a:cubicBezTo>
                  <a:pt x="25715" y="1095"/>
                  <a:pt x="25725" y="1065"/>
                  <a:pt x="25777" y="1068"/>
                </a:cubicBezTo>
                <a:cubicBezTo>
                  <a:pt x="25780" y="1095"/>
                  <a:pt x="25785" y="1119"/>
                  <a:pt x="25836" y="1112"/>
                </a:cubicBezTo>
                <a:cubicBezTo>
                  <a:pt x="25882" y="1036"/>
                  <a:pt x="25639" y="1007"/>
                  <a:pt x="25660" y="1089"/>
                </a:cubicBezTo>
                <a:close/>
                <a:moveTo>
                  <a:pt x="28473" y="1221"/>
                </a:moveTo>
                <a:cubicBezTo>
                  <a:pt x="28407" y="1215"/>
                  <a:pt x="28363" y="1227"/>
                  <a:pt x="28356" y="1266"/>
                </a:cubicBezTo>
                <a:cubicBezTo>
                  <a:pt x="28530" y="1193"/>
                  <a:pt x="28459" y="1410"/>
                  <a:pt x="28356" y="1332"/>
                </a:cubicBezTo>
                <a:cubicBezTo>
                  <a:pt x="28342" y="1401"/>
                  <a:pt x="28420" y="1417"/>
                  <a:pt x="28356" y="1464"/>
                </a:cubicBezTo>
                <a:cubicBezTo>
                  <a:pt x="28408" y="1444"/>
                  <a:pt x="28503" y="1456"/>
                  <a:pt x="28532" y="1420"/>
                </a:cubicBezTo>
                <a:cubicBezTo>
                  <a:pt x="28488" y="1401"/>
                  <a:pt x="28469" y="1364"/>
                  <a:pt x="28473" y="1310"/>
                </a:cubicBezTo>
                <a:cubicBezTo>
                  <a:pt x="28520" y="1276"/>
                  <a:pt x="28624" y="1282"/>
                  <a:pt x="28620" y="1244"/>
                </a:cubicBezTo>
                <a:cubicBezTo>
                  <a:pt x="28620" y="1238"/>
                  <a:pt x="28523" y="1239"/>
                  <a:pt x="28562" y="1199"/>
                </a:cubicBezTo>
                <a:cubicBezTo>
                  <a:pt x="28634" y="1171"/>
                  <a:pt x="28683" y="1265"/>
                  <a:pt x="28708" y="1199"/>
                </a:cubicBezTo>
                <a:cubicBezTo>
                  <a:pt x="28593" y="1167"/>
                  <a:pt x="28702" y="1166"/>
                  <a:pt x="28737" y="1133"/>
                </a:cubicBezTo>
                <a:cubicBezTo>
                  <a:pt x="28582" y="1133"/>
                  <a:pt x="28508" y="1107"/>
                  <a:pt x="28562" y="1001"/>
                </a:cubicBezTo>
                <a:cubicBezTo>
                  <a:pt x="28506" y="1011"/>
                  <a:pt x="28385" y="971"/>
                  <a:pt x="28414" y="1046"/>
                </a:cubicBezTo>
                <a:cubicBezTo>
                  <a:pt x="28404" y="1098"/>
                  <a:pt x="28548" y="1034"/>
                  <a:pt x="28503" y="1112"/>
                </a:cubicBezTo>
                <a:cubicBezTo>
                  <a:pt x="28396" y="1112"/>
                  <a:pt x="28288" y="1112"/>
                  <a:pt x="28180" y="1112"/>
                </a:cubicBezTo>
                <a:cubicBezTo>
                  <a:pt x="28147" y="1137"/>
                  <a:pt x="28147" y="1190"/>
                  <a:pt x="28151" y="1244"/>
                </a:cubicBezTo>
                <a:cubicBezTo>
                  <a:pt x="28239" y="1287"/>
                  <a:pt x="28333" y="1242"/>
                  <a:pt x="28414" y="1178"/>
                </a:cubicBezTo>
                <a:cubicBezTo>
                  <a:pt x="28393" y="1173"/>
                  <a:pt x="28357" y="1177"/>
                  <a:pt x="28356" y="1155"/>
                </a:cubicBezTo>
                <a:cubicBezTo>
                  <a:pt x="28412" y="1164"/>
                  <a:pt x="28482" y="1164"/>
                  <a:pt x="28473" y="1221"/>
                </a:cubicBezTo>
                <a:close/>
                <a:moveTo>
                  <a:pt x="27096" y="1089"/>
                </a:moveTo>
                <a:cubicBezTo>
                  <a:pt x="27196" y="1098"/>
                  <a:pt x="27263" y="1083"/>
                  <a:pt x="27242" y="1001"/>
                </a:cubicBezTo>
                <a:cubicBezTo>
                  <a:pt x="27200" y="1013"/>
                  <a:pt x="27091" y="975"/>
                  <a:pt x="27096" y="1023"/>
                </a:cubicBezTo>
                <a:cubicBezTo>
                  <a:pt x="27142" y="1029"/>
                  <a:pt x="27116" y="1071"/>
                  <a:pt x="27096" y="1089"/>
                </a:cubicBezTo>
                <a:close/>
                <a:moveTo>
                  <a:pt x="24370" y="1046"/>
                </a:moveTo>
                <a:cubicBezTo>
                  <a:pt x="24459" y="1038"/>
                  <a:pt x="24598" y="1070"/>
                  <a:pt x="24604" y="1001"/>
                </a:cubicBezTo>
                <a:cubicBezTo>
                  <a:pt x="24516" y="1056"/>
                  <a:pt x="24405" y="959"/>
                  <a:pt x="24370" y="1046"/>
                </a:cubicBezTo>
                <a:close/>
                <a:moveTo>
                  <a:pt x="23461" y="1112"/>
                </a:moveTo>
                <a:cubicBezTo>
                  <a:pt x="23544" y="1094"/>
                  <a:pt x="23537" y="1142"/>
                  <a:pt x="23608" y="1133"/>
                </a:cubicBezTo>
                <a:cubicBezTo>
                  <a:pt x="23619" y="1101"/>
                  <a:pt x="23568" y="1067"/>
                  <a:pt x="23549" y="1046"/>
                </a:cubicBezTo>
                <a:cubicBezTo>
                  <a:pt x="23532" y="1026"/>
                  <a:pt x="23552" y="988"/>
                  <a:pt x="23491" y="1001"/>
                </a:cubicBezTo>
                <a:cubicBezTo>
                  <a:pt x="23453" y="1053"/>
                  <a:pt x="23495" y="1043"/>
                  <a:pt x="23461" y="1112"/>
                </a:cubicBezTo>
                <a:close/>
                <a:moveTo>
                  <a:pt x="21996" y="1046"/>
                </a:moveTo>
                <a:cubicBezTo>
                  <a:pt x="22033" y="1047"/>
                  <a:pt x="22037" y="1074"/>
                  <a:pt x="22084" y="1068"/>
                </a:cubicBezTo>
                <a:cubicBezTo>
                  <a:pt x="22086" y="1029"/>
                  <a:pt x="22061" y="1011"/>
                  <a:pt x="22025" y="1001"/>
                </a:cubicBezTo>
                <a:cubicBezTo>
                  <a:pt x="22025" y="1023"/>
                  <a:pt x="22002" y="1028"/>
                  <a:pt x="21996" y="1046"/>
                </a:cubicBezTo>
                <a:close/>
                <a:moveTo>
                  <a:pt x="20443" y="1001"/>
                </a:moveTo>
                <a:cubicBezTo>
                  <a:pt x="20370" y="986"/>
                  <a:pt x="20319" y="1095"/>
                  <a:pt x="20384" y="1112"/>
                </a:cubicBezTo>
                <a:cubicBezTo>
                  <a:pt x="20410" y="1046"/>
                  <a:pt x="20428" y="1163"/>
                  <a:pt x="20502" y="1133"/>
                </a:cubicBezTo>
                <a:cubicBezTo>
                  <a:pt x="20509" y="1069"/>
                  <a:pt x="20435" y="1066"/>
                  <a:pt x="20443" y="1001"/>
                </a:cubicBezTo>
                <a:close/>
                <a:moveTo>
                  <a:pt x="20472" y="1199"/>
                </a:moveTo>
                <a:cubicBezTo>
                  <a:pt x="20492" y="1199"/>
                  <a:pt x="20511" y="1199"/>
                  <a:pt x="20530" y="1199"/>
                </a:cubicBezTo>
                <a:cubicBezTo>
                  <a:pt x="20532" y="1172"/>
                  <a:pt x="20568" y="1169"/>
                  <a:pt x="20559" y="1133"/>
                </a:cubicBezTo>
                <a:cubicBezTo>
                  <a:pt x="20540" y="1133"/>
                  <a:pt x="20521" y="1133"/>
                  <a:pt x="20502" y="1133"/>
                </a:cubicBezTo>
                <a:cubicBezTo>
                  <a:pt x="20500" y="1161"/>
                  <a:pt x="20463" y="1164"/>
                  <a:pt x="20472" y="1199"/>
                </a:cubicBezTo>
                <a:close/>
                <a:moveTo>
                  <a:pt x="18743" y="1068"/>
                </a:moveTo>
                <a:cubicBezTo>
                  <a:pt x="18744" y="1029"/>
                  <a:pt x="18720" y="1011"/>
                  <a:pt x="18684" y="1001"/>
                </a:cubicBezTo>
                <a:cubicBezTo>
                  <a:pt x="18682" y="1039"/>
                  <a:pt x="18707" y="1058"/>
                  <a:pt x="18743" y="1068"/>
                </a:cubicBezTo>
                <a:close/>
                <a:moveTo>
                  <a:pt x="8660" y="1068"/>
                </a:moveTo>
                <a:cubicBezTo>
                  <a:pt x="8689" y="1068"/>
                  <a:pt x="8719" y="1068"/>
                  <a:pt x="8748" y="1068"/>
                </a:cubicBezTo>
                <a:cubicBezTo>
                  <a:pt x="8750" y="1029"/>
                  <a:pt x="8726" y="1011"/>
                  <a:pt x="8689" y="1001"/>
                </a:cubicBezTo>
                <a:cubicBezTo>
                  <a:pt x="8690" y="1032"/>
                  <a:pt x="8675" y="1050"/>
                  <a:pt x="8660" y="1068"/>
                </a:cubicBezTo>
                <a:close/>
                <a:moveTo>
                  <a:pt x="27975" y="1001"/>
                </a:moveTo>
                <a:cubicBezTo>
                  <a:pt x="27926" y="1011"/>
                  <a:pt x="27980" y="1029"/>
                  <a:pt x="27975" y="1068"/>
                </a:cubicBezTo>
                <a:cubicBezTo>
                  <a:pt x="27976" y="1064"/>
                  <a:pt x="27949" y="1080"/>
                  <a:pt x="27946" y="1089"/>
                </a:cubicBezTo>
                <a:cubicBezTo>
                  <a:pt x="27938" y="1110"/>
                  <a:pt x="27952" y="1135"/>
                  <a:pt x="27946" y="1155"/>
                </a:cubicBezTo>
                <a:cubicBezTo>
                  <a:pt x="28017" y="1146"/>
                  <a:pt x="28010" y="1196"/>
                  <a:pt x="28092" y="1178"/>
                </a:cubicBezTo>
                <a:cubicBezTo>
                  <a:pt x="28116" y="1094"/>
                  <a:pt x="28006" y="1110"/>
                  <a:pt x="28005" y="1046"/>
                </a:cubicBezTo>
                <a:cubicBezTo>
                  <a:pt x="28107" y="1049"/>
                  <a:pt x="28192" y="1040"/>
                  <a:pt x="28239" y="1001"/>
                </a:cubicBezTo>
                <a:cubicBezTo>
                  <a:pt x="28122" y="1020"/>
                  <a:pt x="28022" y="969"/>
                  <a:pt x="27975" y="1001"/>
                </a:cubicBezTo>
                <a:close/>
                <a:moveTo>
                  <a:pt x="21703" y="1001"/>
                </a:moveTo>
                <a:cubicBezTo>
                  <a:pt x="21778" y="999"/>
                  <a:pt x="21805" y="961"/>
                  <a:pt x="21849" y="935"/>
                </a:cubicBezTo>
                <a:cubicBezTo>
                  <a:pt x="21815" y="917"/>
                  <a:pt x="21771" y="907"/>
                  <a:pt x="21703" y="914"/>
                </a:cubicBezTo>
                <a:cubicBezTo>
                  <a:pt x="21703" y="942"/>
                  <a:pt x="21703" y="973"/>
                  <a:pt x="21703" y="1001"/>
                </a:cubicBezTo>
                <a:close/>
                <a:moveTo>
                  <a:pt x="30027" y="1068"/>
                </a:moveTo>
                <a:cubicBezTo>
                  <a:pt x="30080" y="1065"/>
                  <a:pt x="30096" y="1089"/>
                  <a:pt x="30085" y="1133"/>
                </a:cubicBezTo>
                <a:cubicBezTo>
                  <a:pt x="30140" y="1113"/>
                  <a:pt x="30184" y="1199"/>
                  <a:pt x="30203" y="1133"/>
                </a:cubicBezTo>
                <a:cubicBezTo>
                  <a:pt x="30170" y="1129"/>
                  <a:pt x="30157" y="1109"/>
                  <a:pt x="30144" y="1089"/>
                </a:cubicBezTo>
                <a:cubicBezTo>
                  <a:pt x="30165" y="1037"/>
                  <a:pt x="30158" y="1008"/>
                  <a:pt x="30173" y="914"/>
                </a:cubicBezTo>
                <a:cubicBezTo>
                  <a:pt x="30136" y="912"/>
                  <a:pt x="30133" y="886"/>
                  <a:pt x="30085" y="892"/>
                </a:cubicBezTo>
                <a:cubicBezTo>
                  <a:pt x="30078" y="959"/>
                  <a:pt x="30056" y="1016"/>
                  <a:pt x="30027" y="1068"/>
                </a:cubicBezTo>
                <a:close/>
                <a:moveTo>
                  <a:pt x="29616" y="935"/>
                </a:moveTo>
                <a:cubicBezTo>
                  <a:pt x="29636" y="935"/>
                  <a:pt x="29656" y="935"/>
                  <a:pt x="29675" y="935"/>
                </a:cubicBezTo>
                <a:cubicBezTo>
                  <a:pt x="29721" y="881"/>
                  <a:pt x="29576" y="871"/>
                  <a:pt x="29587" y="914"/>
                </a:cubicBezTo>
                <a:cubicBezTo>
                  <a:pt x="29605" y="915"/>
                  <a:pt x="29622" y="917"/>
                  <a:pt x="29616" y="935"/>
                </a:cubicBezTo>
                <a:close/>
                <a:moveTo>
                  <a:pt x="28005" y="935"/>
                </a:moveTo>
                <a:cubicBezTo>
                  <a:pt x="28027" y="978"/>
                  <a:pt x="28194" y="947"/>
                  <a:pt x="28180" y="892"/>
                </a:cubicBezTo>
                <a:cubicBezTo>
                  <a:pt x="28119" y="905"/>
                  <a:pt x="27976" y="856"/>
                  <a:pt x="28005" y="935"/>
                </a:cubicBezTo>
                <a:close/>
                <a:moveTo>
                  <a:pt x="27096" y="958"/>
                </a:moveTo>
                <a:cubicBezTo>
                  <a:pt x="27115" y="958"/>
                  <a:pt x="27135" y="958"/>
                  <a:pt x="27154" y="958"/>
                </a:cubicBezTo>
                <a:cubicBezTo>
                  <a:pt x="27154" y="935"/>
                  <a:pt x="27179" y="931"/>
                  <a:pt x="27184" y="914"/>
                </a:cubicBezTo>
                <a:cubicBezTo>
                  <a:pt x="27147" y="912"/>
                  <a:pt x="27144" y="886"/>
                  <a:pt x="27096" y="892"/>
                </a:cubicBezTo>
                <a:cubicBezTo>
                  <a:pt x="27096" y="914"/>
                  <a:pt x="27096" y="935"/>
                  <a:pt x="27096" y="958"/>
                </a:cubicBezTo>
                <a:close/>
                <a:moveTo>
                  <a:pt x="20530" y="935"/>
                </a:moveTo>
                <a:cubicBezTo>
                  <a:pt x="20587" y="944"/>
                  <a:pt x="20554" y="1020"/>
                  <a:pt x="20648" y="1001"/>
                </a:cubicBezTo>
                <a:cubicBezTo>
                  <a:pt x="20657" y="972"/>
                  <a:pt x="20690" y="959"/>
                  <a:pt x="20677" y="914"/>
                </a:cubicBezTo>
                <a:cubicBezTo>
                  <a:pt x="20616" y="902"/>
                  <a:pt x="20567" y="875"/>
                  <a:pt x="20530" y="935"/>
                </a:cubicBezTo>
                <a:close/>
                <a:moveTo>
                  <a:pt x="29764" y="958"/>
                </a:moveTo>
                <a:cubicBezTo>
                  <a:pt x="29733" y="958"/>
                  <a:pt x="29727" y="996"/>
                  <a:pt x="29764" y="1001"/>
                </a:cubicBezTo>
                <a:cubicBezTo>
                  <a:pt x="29749" y="958"/>
                  <a:pt x="29898" y="931"/>
                  <a:pt x="29909" y="980"/>
                </a:cubicBezTo>
                <a:cubicBezTo>
                  <a:pt x="29872" y="1010"/>
                  <a:pt x="29766" y="989"/>
                  <a:pt x="29764" y="1046"/>
                </a:cubicBezTo>
                <a:cubicBezTo>
                  <a:pt x="29839" y="1050"/>
                  <a:pt x="29723" y="1083"/>
                  <a:pt x="29764" y="1133"/>
                </a:cubicBezTo>
                <a:cubicBezTo>
                  <a:pt x="29797" y="1152"/>
                  <a:pt x="29842" y="1163"/>
                  <a:pt x="29909" y="1155"/>
                </a:cubicBezTo>
                <a:cubicBezTo>
                  <a:pt x="29964" y="1113"/>
                  <a:pt x="29892" y="1116"/>
                  <a:pt x="29909" y="1046"/>
                </a:cubicBezTo>
                <a:cubicBezTo>
                  <a:pt x="29939" y="1046"/>
                  <a:pt x="29944" y="1064"/>
                  <a:pt x="29968" y="1068"/>
                </a:cubicBezTo>
                <a:cubicBezTo>
                  <a:pt x="30009" y="988"/>
                  <a:pt x="29952" y="969"/>
                  <a:pt x="30027" y="914"/>
                </a:cubicBezTo>
                <a:cubicBezTo>
                  <a:pt x="29958" y="892"/>
                  <a:pt x="29883" y="875"/>
                  <a:pt x="29793" y="869"/>
                </a:cubicBezTo>
                <a:cubicBezTo>
                  <a:pt x="29776" y="914"/>
                  <a:pt x="29704" y="912"/>
                  <a:pt x="29764" y="958"/>
                </a:cubicBezTo>
                <a:close/>
                <a:moveTo>
                  <a:pt x="29294" y="914"/>
                </a:moveTo>
                <a:cubicBezTo>
                  <a:pt x="29317" y="931"/>
                  <a:pt x="29453" y="907"/>
                  <a:pt x="29353" y="869"/>
                </a:cubicBezTo>
                <a:cubicBezTo>
                  <a:pt x="29368" y="887"/>
                  <a:pt x="29282" y="904"/>
                  <a:pt x="29294" y="914"/>
                </a:cubicBezTo>
                <a:close/>
                <a:moveTo>
                  <a:pt x="25132" y="935"/>
                </a:moveTo>
                <a:cubicBezTo>
                  <a:pt x="25166" y="954"/>
                  <a:pt x="25210" y="965"/>
                  <a:pt x="25278" y="958"/>
                </a:cubicBezTo>
                <a:cubicBezTo>
                  <a:pt x="25277" y="919"/>
                  <a:pt x="25285" y="889"/>
                  <a:pt x="25308" y="869"/>
                </a:cubicBezTo>
                <a:cubicBezTo>
                  <a:pt x="25195" y="851"/>
                  <a:pt x="25181" y="907"/>
                  <a:pt x="25132" y="935"/>
                </a:cubicBezTo>
                <a:close/>
                <a:moveTo>
                  <a:pt x="24165" y="935"/>
                </a:moveTo>
                <a:cubicBezTo>
                  <a:pt x="24168" y="901"/>
                  <a:pt x="24240" y="919"/>
                  <a:pt x="24224" y="869"/>
                </a:cubicBezTo>
                <a:cubicBezTo>
                  <a:pt x="24195" y="869"/>
                  <a:pt x="24165" y="869"/>
                  <a:pt x="24136" y="869"/>
                </a:cubicBezTo>
                <a:cubicBezTo>
                  <a:pt x="24140" y="896"/>
                  <a:pt x="24131" y="932"/>
                  <a:pt x="24165" y="935"/>
                </a:cubicBezTo>
                <a:close/>
                <a:moveTo>
                  <a:pt x="56904" y="935"/>
                </a:moveTo>
                <a:cubicBezTo>
                  <a:pt x="56898" y="894"/>
                  <a:pt x="56936" y="887"/>
                  <a:pt x="56933" y="848"/>
                </a:cubicBezTo>
                <a:cubicBezTo>
                  <a:pt x="56904" y="848"/>
                  <a:pt x="56874" y="848"/>
                  <a:pt x="56845" y="848"/>
                </a:cubicBezTo>
                <a:cubicBezTo>
                  <a:pt x="56849" y="889"/>
                  <a:pt x="56865" y="921"/>
                  <a:pt x="56904" y="935"/>
                </a:cubicBezTo>
                <a:close/>
                <a:moveTo>
                  <a:pt x="18478" y="980"/>
                </a:moveTo>
                <a:cubicBezTo>
                  <a:pt x="18586" y="999"/>
                  <a:pt x="18635" y="941"/>
                  <a:pt x="18684" y="980"/>
                </a:cubicBezTo>
                <a:cubicBezTo>
                  <a:pt x="18690" y="916"/>
                  <a:pt x="18677" y="867"/>
                  <a:pt x="18625" y="848"/>
                </a:cubicBezTo>
                <a:cubicBezTo>
                  <a:pt x="18615" y="956"/>
                  <a:pt x="18549" y="829"/>
                  <a:pt x="18478" y="848"/>
                </a:cubicBezTo>
                <a:cubicBezTo>
                  <a:pt x="18404" y="893"/>
                  <a:pt x="18553" y="934"/>
                  <a:pt x="18478" y="980"/>
                </a:cubicBezTo>
                <a:close/>
                <a:moveTo>
                  <a:pt x="27478" y="914"/>
                </a:moveTo>
                <a:cubicBezTo>
                  <a:pt x="27549" y="954"/>
                  <a:pt x="27588" y="907"/>
                  <a:pt x="27623" y="914"/>
                </a:cubicBezTo>
                <a:cubicBezTo>
                  <a:pt x="27630" y="915"/>
                  <a:pt x="27633" y="951"/>
                  <a:pt x="27653" y="958"/>
                </a:cubicBezTo>
                <a:cubicBezTo>
                  <a:pt x="27678" y="965"/>
                  <a:pt x="27715" y="951"/>
                  <a:pt x="27741" y="958"/>
                </a:cubicBezTo>
                <a:cubicBezTo>
                  <a:pt x="27781" y="862"/>
                  <a:pt x="27627" y="911"/>
                  <a:pt x="27653" y="825"/>
                </a:cubicBezTo>
                <a:cubicBezTo>
                  <a:pt x="27623" y="825"/>
                  <a:pt x="27594" y="825"/>
                  <a:pt x="27564" y="825"/>
                </a:cubicBezTo>
                <a:cubicBezTo>
                  <a:pt x="27608" y="909"/>
                  <a:pt x="27434" y="830"/>
                  <a:pt x="27478" y="914"/>
                </a:cubicBezTo>
                <a:close/>
                <a:moveTo>
                  <a:pt x="20413" y="869"/>
                </a:moveTo>
                <a:cubicBezTo>
                  <a:pt x="20497" y="866"/>
                  <a:pt x="20615" y="889"/>
                  <a:pt x="20618" y="825"/>
                </a:cubicBezTo>
                <a:cubicBezTo>
                  <a:pt x="20552" y="841"/>
                  <a:pt x="20389" y="786"/>
                  <a:pt x="20413" y="869"/>
                </a:cubicBezTo>
                <a:close/>
                <a:moveTo>
                  <a:pt x="16955" y="935"/>
                </a:moveTo>
                <a:cubicBezTo>
                  <a:pt x="16958" y="895"/>
                  <a:pt x="17052" y="920"/>
                  <a:pt x="17043" y="869"/>
                </a:cubicBezTo>
                <a:cubicBezTo>
                  <a:pt x="17020" y="865"/>
                  <a:pt x="17009" y="851"/>
                  <a:pt x="17013" y="825"/>
                </a:cubicBezTo>
                <a:cubicBezTo>
                  <a:pt x="16984" y="825"/>
                  <a:pt x="16955" y="825"/>
                  <a:pt x="16926" y="825"/>
                </a:cubicBezTo>
                <a:cubicBezTo>
                  <a:pt x="16910" y="881"/>
                  <a:pt x="16887" y="902"/>
                  <a:pt x="16955" y="935"/>
                </a:cubicBezTo>
                <a:close/>
                <a:moveTo>
                  <a:pt x="10770" y="914"/>
                </a:moveTo>
                <a:cubicBezTo>
                  <a:pt x="10856" y="919"/>
                  <a:pt x="10883" y="829"/>
                  <a:pt x="10800" y="825"/>
                </a:cubicBezTo>
                <a:cubicBezTo>
                  <a:pt x="10791" y="856"/>
                  <a:pt x="10758" y="867"/>
                  <a:pt x="10770" y="914"/>
                </a:cubicBezTo>
                <a:close/>
                <a:moveTo>
                  <a:pt x="21468" y="869"/>
                </a:moveTo>
                <a:cubicBezTo>
                  <a:pt x="21512" y="900"/>
                  <a:pt x="21636" y="866"/>
                  <a:pt x="21645" y="803"/>
                </a:cubicBezTo>
                <a:cubicBezTo>
                  <a:pt x="21595" y="803"/>
                  <a:pt x="21547" y="803"/>
                  <a:pt x="21498" y="803"/>
                </a:cubicBezTo>
                <a:cubicBezTo>
                  <a:pt x="21499" y="834"/>
                  <a:pt x="21484" y="852"/>
                  <a:pt x="21468" y="869"/>
                </a:cubicBezTo>
                <a:close/>
                <a:moveTo>
                  <a:pt x="15753" y="848"/>
                </a:moveTo>
                <a:cubicBezTo>
                  <a:pt x="15711" y="842"/>
                  <a:pt x="15704" y="811"/>
                  <a:pt x="15665" y="803"/>
                </a:cubicBezTo>
                <a:cubicBezTo>
                  <a:pt x="15640" y="849"/>
                  <a:pt x="15741" y="902"/>
                  <a:pt x="15753" y="848"/>
                </a:cubicBezTo>
                <a:close/>
                <a:moveTo>
                  <a:pt x="29441" y="914"/>
                </a:moveTo>
                <a:cubicBezTo>
                  <a:pt x="29444" y="887"/>
                  <a:pt x="29450" y="862"/>
                  <a:pt x="29499" y="869"/>
                </a:cubicBezTo>
                <a:cubicBezTo>
                  <a:pt x="29498" y="832"/>
                  <a:pt x="29522" y="814"/>
                  <a:pt x="29558" y="803"/>
                </a:cubicBezTo>
                <a:cubicBezTo>
                  <a:pt x="29627" y="811"/>
                  <a:pt x="29668" y="838"/>
                  <a:pt x="29764" y="825"/>
                </a:cubicBezTo>
                <a:cubicBezTo>
                  <a:pt x="29788" y="757"/>
                  <a:pt x="29694" y="791"/>
                  <a:pt x="29646" y="781"/>
                </a:cubicBezTo>
                <a:cubicBezTo>
                  <a:pt x="29643" y="781"/>
                  <a:pt x="29648" y="761"/>
                  <a:pt x="29646" y="760"/>
                </a:cubicBezTo>
                <a:cubicBezTo>
                  <a:pt x="29626" y="742"/>
                  <a:pt x="29526" y="773"/>
                  <a:pt x="29499" y="760"/>
                </a:cubicBezTo>
                <a:cubicBezTo>
                  <a:pt x="29493" y="808"/>
                  <a:pt x="29368" y="878"/>
                  <a:pt x="29441" y="914"/>
                </a:cubicBezTo>
                <a:close/>
                <a:moveTo>
                  <a:pt x="26626" y="825"/>
                </a:moveTo>
                <a:cubicBezTo>
                  <a:pt x="26649" y="897"/>
                  <a:pt x="26676" y="965"/>
                  <a:pt x="26803" y="958"/>
                </a:cubicBezTo>
                <a:cubicBezTo>
                  <a:pt x="26748" y="829"/>
                  <a:pt x="27018" y="942"/>
                  <a:pt x="27008" y="848"/>
                </a:cubicBezTo>
                <a:cubicBezTo>
                  <a:pt x="26894" y="830"/>
                  <a:pt x="26775" y="817"/>
                  <a:pt x="26715" y="760"/>
                </a:cubicBezTo>
                <a:cubicBezTo>
                  <a:pt x="26698" y="791"/>
                  <a:pt x="26669" y="814"/>
                  <a:pt x="26626" y="825"/>
                </a:cubicBezTo>
                <a:close/>
                <a:moveTo>
                  <a:pt x="26099" y="935"/>
                </a:moveTo>
                <a:cubicBezTo>
                  <a:pt x="26133" y="939"/>
                  <a:pt x="26145" y="961"/>
                  <a:pt x="26158" y="980"/>
                </a:cubicBezTo>
                <a:cubicBezTo>
                  <a:pt x="26192" y="977"/>
                  <a:pt x="26204" y="1011"/>
                  <a:pt x="26217" y="980"/>
                </a:cubicBezTo>
                <a:cubicBezTo>
                  <a:pt x="26143" y="919"/>
                  <a:pt x="26345" y="1006"/>
                  <a:pt x="26334" y="1046"/>
                </a:cubicBezTo>
                <a:cubicBezTo>
                  <a:pt x="26340" y="1062"/>
                  <a:pt x="26335" y="1089"/>
                  <a:pt x="26363" y="1089"/>
                </a:cubicBezTo>
                <a:cubicBezTo>
                  <a:pt x="26337" y="1019"/>
                  <a:pt x="26460" y="1059"/>
                  <a:pt x="26451" y="1001"/>
                </a:cubicBezTo>
                <a:cubicBezTo>
                  <a:pt x="26386" y="999"/>
                  <a:pt x="26439" y="908"/>
                  <a:pt x="26422" y="869"/>
                </a:cubicBezTo>
                <a:cubicBezTo>
                  <a:pt x="26468" y="860"/>
                  <a:pt x="26447" y="800"/>
                  <a:pt x="26539" y="825"/>
                </a:cubicBezTo>
                <a:cubicBezTo>
                  <a:pt x="26539" y="796"/>
                  <a:pt x="26539" y="767"/>
                  <a:pt x="26539" y="737"/>
                </a:cubicBezTo>
                <a:cubicBezTo>
                  <a:pt x="26434" y="722"/>
                  <a:pt x="26419" y="808"/>
                  <a:pt x="26363" y="825"/>
                </a:cubicBezTo>
                <a:cubicBezTo>
                  <a:pt x="26330" y="836"/>
                  <a:pt x="26280" y="818"/>
                  <a:pt x="26246" y="825"/>
                </a:cubicBezTo>
                <a:cubicBezTo>
                  <a:pt x="26254" y="876"/>
                  <a:pt x="26238" y="908"/>
                  <a:pt x="26187" y="914"/>
                </a:cubicBezTo>
                <a:cubicBezTo>
                  <a:pt x="26201" y="845"/>
                  <a:pt x="26162" y="815"/>
                  <a:pt x="26070" y="825"/>
                </a:cubicBezTo>
                <a:cubicBezTo>
                  <a:pt x="26058" y="878"/>
                  <a:pt x="26124" y="874"/>
                  <a:pt x="26099" y="935"/>
                </a:cubicBezTo>
                <a:close/>
                <a:moveTo>
                  <a:pt x="31316" y="671"/>
                </a:moveTo>
                <a:cubicBezTo>
                  <a:pt x="31297" y="671"/>
                  <a:pt x="31277" y="671"/>
                  <a:pt x="31258" y="671"/>
                </a:cubicBezTo>
                <a:cubicBezTo>
                  <a:pt x="31098" y="665"/>
                  <a:pt x="31323" y="733"/>
                  <a:pt x="31316" y="671"/>
                </a:cubicBezTo>
                <a:close/>
                <a:moveTo>
                  <a:pt x="12441" y="737"/>
                </a:moveTo>
                <a:cubicBezTo>
                  <a:pt x="12458" y="680"/>
                  <a:pt x="12429" y="658"/>
                  <a:pt x="12354" y="671"/>
                </a:cubicBezTo>
                <a:cubicBezTo>
                  <a:pt x="12333" y="730"/>
                  <a:pt x="12414" y="713"/>
                  <a:pt x="12441" y="737"/>
                </a:cubicBezTo>
                <a:close/>
                <a:moveTo>
                  <a:pt x="44271" y="8530"/>
                </a:moveTo>
                <a:cubicBezTo>
                  <a:pt x="44317" y="8462"/>
                  <a:pt x="44080" y="8462"/>
                  <a:pt x="44125" y="8530"/>
                </a:cubicBezTo>
                <a:cubicBezTo>
                  <a:pt x="44173" y="8530"/>
                  <a:pt x="44223" y="8530"/>
                  <a:pt x="44271" y="8530"/>
                </a:cubicBezTo>
                <a:close/>
                <a:moveTo>
                  <a:pt x="43949" y="7957"/>
                </a:moveTo>
                <a:cubicBezTo>
                  <a:pt x="43898" y="7959"/>
                  <a:pt x="43858" y="7953"/>
                  <a:pt x="43831" y="7935"/>
                </a:cubicBezTo>
                <a:cubicBezTo>
                  <a:pt x="43824" y="7986"/>
                  <a:pt x="43839" y="8019"/>
                  <a:pt x="43890" y="8023"/>
                </a:cubicBezTo>
                <a:cubicBezTo>
                  <a:pt x="43897" y="7992"/>
                  <a:pt x="43939" y="7987"/>
                  <a:pt x="43949" y="7957"/>
                </a:cubicBezTo>
                <a:close/>
                <a:moveTo>
                  <a:pt x="53650" y="8398"/>
                </a:moveTo>
                <a:cubicBezTo>
                  <a:pt x="53650" y="8361"/>
                  <a:pt x="53650" y="8324"/>
                  <a:pt x="53650" y="8287"/>
                </a:cubicBezTo>
                <a:cubicBezTo>
                  <a:pt x="53546" y="8254"/>
                  <a:pt x="53633" y="8363"/>
                  <a:pt x="53562" y="8354"/>
                </a:cubicBezTo>
                <a:cubicBezTo>
                  <a:pt x="53556" y="8315"/>
                  <a:pt x="53396" y="8344"/>
                  <a:pt x="53416" y="8398"/>
                </a:cubicBezTo>
                <a:cubicBezTo>
                  <a:pt x="53550" y="8401"/>
                  <a:pt x="53531" y="8416"/>
                  <a:pt x="53650" y="8398"/>
                </a:cubicBezTo>
                <a:close/>
                <a:moveTo>
                  <a:pt x="55878" y="8332"/>
                </a:moveTo>
                <a:cubicBezTo>
                  <a:pt x="55829" y="8361"/>
                  <a:pt x="55692" y="8324"/>
                  <a:pt x="55702" y="8398"/>
                </a:cubicBezTo>
                <a:cubicBezTo>
                  <a:pt x="55791" y="8399"/>
                  <a:pt x="55851" y="8378"/>
                  <a:pt x="55878" y="8332"/>
                </a:cubicBezTo>
                <a:close/>
                <a:moveTo>
                  <a:pt x="56143" y="8574"/>
                </a:moveTo>
                <a:cubicBezTo>
                  <a:pt x="56086" y="8569"/>
                  <a:pt x="56076" y="8599"/>
                  <a:pt x="56024" y="8596"/>
                </a:cubicBezTo>
                <a:cubicBezTo>
                  <a:pt x="56023" y="8626"/>
                  <a:pt x="56038" y="8644"/>
                  <a:pt x="56054" y="8661"/>
                </a:cubicBezTo>
                <a:cubicBezTo>
                  <a:pt x="56074" y="8661"/>
                  <a:pt x="56093" y="8661"/>
                  <a:pt x="56113" y="8661"/>
                </a:cubicBezTo>
                <a:cubicBezTo>
                  <a:pt x="56107" y="8620"/>
                  <a:pt x="56146" y="8614"/>
                  <a:pt x="56143" y="8574"/>
                </a:cubicBezTo>
                <a:close/>
                <a:moveTo>
                  <a:pt x="51482" y="8200"/>
                </a:moveTo>
                <a:cubicBezTo>
                  <a:pt x="51484" y="8196"/>
                  <a:pt x="51531" y="8207"/>
                  <a:pt x="51511" y="8222"/>
                </a:cubicBezTo>
                <a:cubicBezTo>
                  <a:pt x="51501" y="8228"/>
                  <a:pt x="51466" y="8216"/>
                  <a:pt x="51452" y="8222"/>
                </a:cubicBezTo>
                <a:cubicBezTo>
                  <a:pt x="51377" y="8252"/>
                  <a:pt x="51295" y="8240"/>
                  <a:pt x="51218" y="8266"/>
                </a:cubicBezTo>
                <a:cubicBezTo>
                  <a:pt x="51154" y="8183"/>
                  <a:pt x="51277" y="8218"/>
                  <a:pt x="51218" y="8155"/>
                </a:cubicBezTo>
                <a:cubicBezTo>
                  <a:pt x="51090" y="8140"/>
                  <a:pt x="51053" y="8193"/>
                  <a:pt x="50925" y="8178"/>
                </a:cubicBezTo>
                <a:cubicBezTo>
                  <a:pt x="50881" y="8204"/>
                  <a:pt x="50841" y="8233"/>
                  <a:pt x="50807" y="8266"/>
                </a:cubicBezTo>
                <a:cubicBezTo>
                  <a:pt x="50834" y="8179"/>
                  <a:pt x="50653" y="8249"/>
                  <a:pt x="50631" y="8200"/>
                </a:cubicBezTo>
                <a:cubicBezTo>
                  <a:pt x="50626" y="8234"/>
                  <a:pt x="50561" y="8218"/>
                  <a:pt x="50515" y="8222"/>
                </a:cubicBezTo>
                <a:cubicBezTo>
                  <a:pt x="50392" y="8231"/>
                  <a:pt x="50398" y="8233"/>
                  <a:pt x="50338" y="8222"/>
                </a:cubicBezTo>
                <a:cubicBezTo>
                  <a:pt x="50212" y="8198"/>
                  <a:pt x="50226" y="8267"/>
                  <a:pt x="50163" y="8222"/>
                </a:cubicBezTo>
                <a:cubicBezTo>
                  <a:pt x="50099" y="8177"/>
                  <a:pt x="50084" y="8222"/>
                  <a:pt x="50016" y="8222"/>
                </a:cubicBezTo>
                <a:cubicBezTo>
                  <a:pt x="49983" y="8222"/>
                  <a:pt x="49941" y="8197"/>
                  <a:pt x="49928" y="8200"/>
                </a:cubicBezTo>
                <a:cubicBezTo>
                  <a:pt x="49924" y="8200"/>
                  <a:pt x="49907" y="8240"/>
                  <a:pt x="49899" y="8243"/>
                </a:cubicBezTo>
                <a:cubicBezTo>
                  <a:pt x="49780" y="8287"/>
                  <a:pt x="49667" y="8227"/>
                  <a:pt x="49577" y="8200"/>
                </a:cubicBezTo>
                <a:cubicBezTo>
                  <a:pt x="49523" y="8276"/>
                  <a:pt x="49395" y="8240"/>
                  <a:pt x="49283" y="8243"/>
                </a:cubicBezTo>
                <a:cubicBezTo>
                  <a:pt x="49150" y="8248"/>
                  <a:pt x="49130" y="8255"/>
                  <a:pt x="49078" y="8243"/>
                </a:cubicBezTo>
                <a:cubicBezTo>
                  <a:pt x="49011" y="8228"/>
                  <a:pt x="48875" y="8238"/>
                  <a:pt x="48873" y="8266"/>
                </a:cubicBezTo>
                <a:cubicBezTo>
                  <a:pt x="48911" y="8273"/>
                  <a:pt x="48915" y="8285"/>
                  <a:pt x="48962" y="8287"/>
                </a:cubicBezTo>
                <a:cubicBezTo>
                  <a:pt x="48985" y="8288"/>
                  <a:pt x="48986" y="8309"/>
                  <a:pt x="48990" y="8309"/>
                </a:cubicBezTo>
                <a:cubicBezTo>
                  <a:pt x="49151" y="8333"/>
                  <a:pt x="49346" y="8303"/>
                  <a:pt x="49518" y="8309"/>
                </a:cubicBezTo>
                <a:cubicBezTo>
                  <a:pt x="49555" y="8311"/>
                  <a:pt x="49561" y="8329"/>
                  <a:pt x="49606" y="8332"/>
                </a:cubicBezTo>
                <a:cubicBezTo>
                  <a:pt x="50001" y="8359"/>
                  <a:pt x="50562" y="8303"/>
                  <a:pt x="50925" y="8332"/>
                </a:cubicBezTo>
                <a:cubicBezTo>
                  <a:pt x="51028" y="8339"/>
                  <a:pt x="50976" y="8344"/>
                  <a:pt x="51041" y="8332"/>
                </a:cubicBezTo>
                <a:cubicBezTo>
                  <a:pt x="51116" y="8318"/>
                  <a:pt x="51186" y="8332"/>
                  <a:pt x="51247" y="8332"/>
                </a:cubicBezTo>
                <a:cubicBezTo>
                  <a:pt x="51439" y="8329"/>
                  <a:pt x="51576" y="8313"/>
                  <a:pt x="51686" y="8309"/>
                </a:cubicBezTo>
                <a:cubicBezTo>
                  <a:pt x="51743" y="8308"/>
                  <a:pt x="51752" y="8333"/>
                  <a:pt x="51804" y="8332"/>
                </a:cubicBezTo>
                <a:cubicBezTo>
                  <a:pt x="51842" y="8331"/>
                  <a:pt x="51864" y="8314"/>
                  <a:pt x="51921" y="8309"/>
                </a:cubicBezTo>
                <a:cubicBezTo>
                  <a:pt x="52039" y="8301"/>
                  <a:pt x="52138" y="8316"/>
                  <a:pt x="52243" y="8309"/>
                </a:cubicBezTo>
                <a:cubicBezTo>
                  <a:pt x="52275" y="8228"/>
                  <a:pt x="52146" y="8266"/>
                  <a:pt x="52126" y="8222"/>
                </a:cubicBezTo>
                <a:cubicBezTo>
                  <a:pt x="52081" y="8254"/>
                  <a:pt x="52012" y="8267"/>
                  <a:pt x="51950" y="8287"/>
                </a:cubicBezTo>
                <a:cubicBezTo>
                  <a:pt x="51864" y="8203"/>
                  <a:pt x="51689" y="8305"/>
                  <a:pt x="51599" y="8266"/>
                </a:cubicBezTo>
                <a:cubicBezTo>
                  <a:pt x="51599" y="8236"/>
                  <a:pt x="51651" y="8245"/>
                  <a:pt x="51656" y="8222"/>
                </a:cubicBezTo>
                <a:cubicBezTo>
                  <a:pt x="51547" y="8216"/>
                  <a:pt x="51518" y="8104"/>
                  <a:pt x="51482" y="8200"/>
                </a:cubicBezTo>
                <a:close/>
                <a:moveTo>
                  <a:pt x="40257" y="3027"/>
                </a:moveTo>
                <a:cubicBezTo>
                  <a:pt x="40257" y="3041"/>
                  <a:pt x="40257" y="3055"/>
                  <a:pt x="40257" y="3070"/>
                </a:cubicBezTo>
                <a:cubicBezTo>
                  <a:pt x="40276" y="3070"/>
                  <a:pt x="40295" y="3070"/>
                  <a:pt x="40314" y="3070"/>
                </a:cubicBezTo>
                <a:cubicBezTo>
                  <a:pt x="40311" y="3043"/>
                  <a:pt x="40305" y="3018"/>
                  <a:pt x="40257" y="3027"/>
                </a:cubicBezTo>
                <a:close/>
                <a:moveTo>
                  <a:pt x="36416" y="3159"/>
                </a:moveTo>
                <a:cubicBezTo>
                  <a:pt x="36386" y="3214"/>
                  <a:pt x="36479" y="3285"/>
                  <a:pt x="36504" y="3225"/>
                </a:cubicBezTo>
                <a:cubicBezTo>
                  <a:pt x="36437" y="3232"/>
                  <a:pt x="36472" y="3162"/>
                  <a:pt x="36416" y="3159"/>
                </a:cubicBezTo>
                <a:close/>
                <a:moveTo>
                  <a:pt x="54648" y="1530"/>
                </a:moveTo>
                <a:cubicBezTo>
                  <a:pt x="54630" y="1498"/>
                  <a:pt x="54682" y="1416"/>
                  <a:pt x="54618" y="1420"/>
                </a:cubicBezTo>
                <a:cubicBezTo>
                  <a:pt x="54627" y="1470"/>
                  <a:pt x="54534" y="1444"/>
                  <a:pt x="54530" y="1486"/>
                </a:cubicBezTo>
                <a:cubicBezTo>
                  <a:pt x="54609" y="1470"/>
                  <a:pt x="54589" y="1530"/>
                  <a:pt x="54648" y="1530"/>
                </a:cubicBezTo>
                <a:close/>
                <a:moveTo>
                  <a:pt x="54178" y="1420"/>
                </a:moveTo>
                <a:cubicBezTo>
                  <a:pt x="54212" y="1489"/>
                  <a:pt x="54133" y="1473"/>
                  <a:pt x="54120" y="1508"/>
                </a:cubicBezTo>
                <a:cubicBezTo>
                  <a:pt x="54172" y="1519"/>
                  <a:pt x="54242" y="1519"/>
                  <a:pt x="54266" y="1552"/>
                </a:cubicBezTo>
                <a:cubicBezTo>
                  <a:pt x="54223" y="1555"/>
                  <a:pt x="54158" y="1544"/>
                  <a:pt x="54148" y="1573"/>
                </a:cubicBezTo>
                <a:cubicBezTo>
                  <a:pt x="54167" y="1605"/>
                  <a:pt x="54262" y="1577"/>
                  <a:pt x="54266" y="1618"/>
                </a:cubicBezTo>
                <a:cubicBezTo>
                  <a:pt x="54211" y="1627"/>
                  <a:pt x="54089" y="1588"/>
                  <a:pt x="54120" y="1662"/>
                </a:cubicBezTo>
                <a:cubicBezTo>
                  <a:pt x="54186" y="1644"/>
                  <a:pt x="54242" y="1642"/>
                  <a:pt x="54295" y="1639"/>
                </a:cubicBezTo>
                <a:cubicBezTo>
                  <a:pt x="54430" y="1634"/>
                  <a:pt x="54262" y="1605"/>
                  <a:pt x="54355" y="1596"/>
                </a:cubicBezTo>
                <a:cubicBezTo>
                  <a:pt x="54476" y="1650"/>
                  <a:pt x="54526" y="1541"/>
                  <a:pt x="54648" y="1596"/>
                </a:cubicBezTo>
                <a:cubicBezTo>
                  <a:pt x="54644" y="1510"/>
                  <a:pt x="54533" y="1506"/>
                  <a:pt x="54412" y="1508"/>
                </a:cubicBezTo>
                <a:cubicBezTo>
                  <a:pt x="54420" y="1537"/>
                  <a:pt x="54370" y="1519"/>
                  <a:pt x="54355" y="1530"/>
                </a:cubicBezTo>
                <a:cubicBezTo>
                  <a:pt x="54334" y="1543"/>
                  <a:pt x="54358" y="1593"/>
                  <a:pt x="54295" y="1573"/>
                </a:cubicBezTo>
                <a:cubicBezTo>
                  <a:pt x="54259" y="1503"/>
                  <a:pt x="54391" y="1557"/>
                  <a:pt x="54355" y="1486"/>
                </a:cubicBezTo>
                <a:cubicBezTo>
                  <a:pt x="54428" y="1489"/>
                  <a:pt x="54446" y="1452"/>
                  <a:pt x="54472" y="1420"/>
                </a:cubicBezTo>
                <a:cubicBezTo>
                  <a:pt x="54336" y="1402"/>
                  <a:pt x="54388" y="1444"/>
                  <a:pt x="54355" y="1464"/>
                </a:cubicBezTo>
                <a:cubicBezTo>
                  <a:pt x="54311" y="1459"/>
                  <a:pt x="54247" y="1471"/>
                  <a:pt x="54236" y="1441"/>
                </a:cubicBezTo>
                <a:cubicBezTo>
                  <a:pt x="54271" y="1439"/>
                  <a:pt x="54320" y="1446"/>
                  <a:pt x="54324" y="1420"/>
                </a:cubicBezTo>
                <a:cubicBezTo>
                  <a:pt x="54269" y="1379"/>
                  <a:pt x="54250" y="1417"/>
                  <a:pt x="54178" y="1420"/>
                </a:cubicBezTo>
                <a:close/>
                <a:moveTo>
                  <a:pt x="35097" y="1486"/>
                </a:moveTo>
                <a:cubicBezTo>
                  <a:pt x="35097" y="1449"/>
                  <a:pt x="35179" y="1473"/>
                  <a:pt x="35185" y="1441"/>
                </a:cubicBezTo>
                <a:cubicBezTo>
                  <a:pt x="35044" y="1373"/>
                  <a:pt x="35097" y="1569"/>
                  <a:pt x="35097" y="1486"/>
                </a:cubicBezTo>
                <a:close/>
                <a:moveTo>
                  <a:pt x="31961" y="1288"/>
                </a:moveTo>
                <a:cubicBezTo>
                  <a:pt x="31997" y="1291"/>
                  <a:pt x="32028" y="1327"/>
                  <a:pt x="32050" y="1288"/>
                </a:cubicBezTo>
                <a:cubicBezTo>
                  <a:pt x="32015" y="1284"/>
                  <a:pt x="31983" y="1248"/>
                  <a:pt x="31961" y="1288"/>
                </a:cubicBezTo>
                <a:close/>
                <a:moveTo>
                  <a:pt x="30614" y="1133"/>
                </a:moveTo>
                <a:cubicBezTo>
                  <a:pt x="30595" y="1133"/>
                  <a:pt x="30578" y="1130"/>
                  <a:pt x="30584" y="1112"/>
                </a:cubicBezTo>
                <a:cubicBezTo>
                  <a:pt x="30548" y="1114"/>
                  <a:pt x="30515" y="1118"/>
                  <a:pt x="30525" y="1155"/>
                </a:cubicBezTo>
                <a:cubicBezTo>
                  <a:pt x="30560" y="1152"/>
                  <a:pt x="30608" y="1160"/>
                  <a:pt x="30614" y="1133"/>
                </a:cubicBezTo>
                <a:close/>
                <a:moveTo>
                  <a:pt x="72" y="2256"/>
                </a:moveTo>
                <a:cubicBezTo>
                  <a:pt x="0" y="2204"/>
                  <a:pt x="165" y="2287"/>
                  <a:pt x="190" y="2234"/>
                </a:cubicBezTo>
                <a:cubicBezTo>
                  <a:pt x="172" y="2053"/>
                  <a:pt x="262" y="1951"/>
                  <a:pt x="366" y="1860"/>
                </a:cubicBezTo>
                <a:cubicBezTo>
                  <a:pt x="342" y="1819"/>
                  <a:pt x="316" y="1779"/>
                  <a:pt x="307" y="1728"/>
                </a:cubicBezTo>
                <a:cubicBezTo>
                  <a:pt x="350" y="1710"/>
                  <a:pt x="349" y="1657"/>
                  <a:pt x="366" y="1618"/>
                </a:cubicBezTo>
                <a:cubicBezTo>
                  <a:pt x="427" y="1599"/>
                  <a:pt x="452" y="1551"/>
                  <a:pt x="541" y="1552"/>
                </a:cubicBezTo>
                <a:cubicBezTo>
                  <a:pt x="574" y="1513"/>
                  <a:pt x="550" y="1475"/>
                  <a:pt x="570" y="1398"/>
                </a:cubicBezTo>
                <a:cubicBezTo>
                  <a:pt x="571" y="1394"/>
                  <a:pt x="599" y="1394"/>
                  <a:pt x="600" y="1376"/>
                </a:cubicBezTo>
                <a:cubicBezTo>
                  <a:pt x="600" y="1370"/>
                  <a:pt x="598" y="1359"/>
                  <a:pt x="600" y="1354"/>
                </a:cubicBezTo>
                <a:cubicBezTo>
                  <a:pt x="613" y="1328"/>
                  <a:pt x="614" y="1304"/>
                  <a:pt x="629" y="1266"/>
                </a:cubicBezTo>
                <a:cubicBezTo>
                  <a:pt x="633" y="1256"/>
                  <a:pt x="659" y="1241"/>
                  <a:pt x="659" y="1244"/>
                </a:cubicBezTo>
                <a:cubicBezTo>
                  <a:pt x="664" y="1205"/>
                  <a:pt x="621" y="1197"/>
                  <a:pt x="629" y="1155"/>
                </a:cubicBezTo>
                <a:cubicBezTo>
                  <a:pt x="661" y="998"/>
                  <a:pt x="691" y="840"/>
                  <a:pt x="805" y="716"/>
                </a:cubicBezTo>
                <a:cubicBezTo>
                  <a:pt x="866" y="724"/>
                  <a:pt x="883" y="700"/>
                  <a:pt x="922" y="694"/>
                </a:cubicBezTo>
                <a:cubicBezTo>
                  <a:pt x="1056" y="625"/>
                  <a:pt x="1129" y="511"/>
                  <a:pt x="1245" y="429"/>
                </a:cubicBezTo>
                <a:cubicBezTo>
                  <a:pt x="1225" y="363"/>
                  <a:pt x="1182" y="450"/>
                  <a:pt x="1127" y="429"/>
                </a:cubicBezTo>
                <a:cubicBezTo>
                  <a:pt x="1241" y="339"/>
                  <a:pt x="1291" y="200"/>
                  <a:pt x="1479" y="165"/>
                </a:cubicBezTo>
                <a:cubicBezTo>
                  <a:pt x="1511" y="159"/>
                  <a:pt x="1499" y="123"/>
                  <a:pt x="1538" y="121"/>
                </a:cubicBezTo>
                <a:cubicBezTo>
                  <a:pt x="1553" y="121"/>
                  <a:pt x="1622" y="106"/>
                  <a:pt x="1655" y="99"/>
                </a:cubicBezTo>
                <a:cubicBezTo>
                  <a:pt x="1690" y="91"/>
                  <a:pt x="1716" y="82"/>
                  <a:pt x="1772" y="76"/>
                </a:cubicBezTo>
                <a:cubicBezTo>
                  <a:pt x="1781" y="76"/>
                  <a:pt x="1826" y="81"/>
                  <a:pt x="1831" y="76"/>
                </a:cubicBezTo>
                <a:cubicBezTo>
                  <a:pt x="1873" y="39"/>
                  <a:pt x="1913" y="85"/>
                  <a:pt x="2036" y="76"/>
                </a:cubicBezTo>
                <a:cubicBezTo>
                  <a:pt x="2103" y="72"/>
                  <a:pt x="2109" y="63"/>
                  <a:pt x="2212" y="55"/>
                </a:cubicBezTo>
                <a:cubicBezTo>
                  <a:pt x="2259" y="51"/>
                  <a:pt x="2262" y="36"/>
                  <a:pt x="2300" y="33"/>
                </a:cubicBezTo>
                <a:cubicBezTo>
                  <a:pt x="2327" y="30"/>
                  <a:pt x="2514" y="52"/>
                  <a:pt x="2534" y="33"/>
                </a:cubicBezTo>
                <a:cubicBezTo>
                  <a:pt x="2570" y="0"/>
                  <a:pt x="2576" y="27"/>
                  <a:pt x="2622" y="33"/>
                </a:cubicBezTo>
                <a:cubicBezTo>
                  <a:pt x="2735" y="48"/>
                  <a:pt x="2837" y="16"/>
                  <a:pt x="2915" y="55"/>
                </a:cubicBezTo>
                <a:cubicBezTo>
                  <a:pt x="2969" y="124"/>
                  <a:pt x="3051" y="173"/>
                  <a:pt x="3032" y="297"/>
                </a:cubicBezTo>
                <a:cubicBezTo>
                  <a:pt x="3038" y="315"/>
                  <a:pt x="3062" y="319"/>
                  <a:pt x="3062" y="342"/>
                </a:cubicBezTo>
                <a:cubicBezTo>
                  <a:pt x="3152" y="406"/>
                  <a:pt x="3193" y="506"/>
                  <a:pt x="3355" y="517"/>
                </a:cubicBezTo>
                <a:cubicBezTo>
                  <a:pt x="3434" y="532"/>
                  <a:pt x="3412" y="472"/>
                  <a:pt x="3443" y="451"/>
                </a:cubicBezTo>
                <a:cubicBezTo>
                  <a:pt x="3504" y="461"/>
                  <a:pt x="3520" y="436"/>
                  <a:pt x="3560" y="429"/>
                </a:cubicBezTo>
                <a:cubicBezTo>
                  <a:pt x="3705" y="432"/>
                  <a:pt x="3732" y="520"/>
                  <a:pt x="3883" y="517"/>
                </a:cubicBezTo>
                <a:cubicBezTo>
                  <a:pt x="3994" y="512"/>
                  <a:pt x="3994" y="425"/>
                  <a:pt x="4117" y="429"/>
                </a:cubicBezTo>
                <a:cubicBezTo>
                  <a:pt x="4194" y="422"/>
                  <a:pt x="4193" y="475"/>
                  <a:pt x="4205" y="517"/>
                </a:cubicBezTo>
                <a:cubicBezTo>
                  <a:pt x="4269" y="529"/>
                  <a:pt x="4247" y="475"/>
                  <a:pt x="4293" y="473"/>
                </a:cubicBezTo>
                <a:cubicBezTo>
                  <a:pt x="4405" y="492"/>
                  <a:pt x="4487" y="533"/>
                  <a:pt x="4645" y="517"/>
                </a:cubicBezTo>
                <a:cubicBezTo>
                  <a:pt x="4735" y="533"/>
                  <a:pt x="4701" y="457"/>
                  <a:pt x="4791" y="473"/>
                </a:cubicBezTo>
                <a:cubicBezTo>
                  <a:pt x="4903" y="463"/>
                  <a:pt x="4883" y="551"/>
                  <a:pt x="4938" y="583"/>
                </a:cubicBezTo>
                <a:cubicBezTo>
                  <a:pt x="5013" y="598"/>
                  <a:pt x="4977" y="545"/>
                  <a:pt x="4996" y="517"/>
                </a:cubicBezTo>
                <a:cubicBezTo>
                  <a:pt x="5014" y="491"/>
                  <a:pt x="5042" y="481"/>
                  <a:pt x="5055" y="451"/>
                </a:cubicBezTo>
                <a:cubicBezTo>
                  <a:pt x="5305" y="426"/>
                  <a:pt x="5373" y="535"/>
                  <a:pt x="5553" y="561"/>
                </a:cubicBezTo>
                <a:cubicBezTo>
                  <a:pt x="5596" y="551"/>
                  <a:pt x="5550" y="542"/>
                  <a:pt x="5553" y="517"/>
                </a:cubicBezTo>
                <a:cubicBezTo>
                  <a:pt x="5559" y="499"/>
                  <a:pt x="5583" y="495"/>
                  <a:pt x="5583" y="473"/>
                </a:cubicBezTo>
                <a:cubicBezTo>
                  <a:pt x="5683" y="464"/>
                  <a:pt x="5747" y="483"/>
                  <a:pt x="5817" y="495"/>
                </a:cubicBezTo>
                <a:cubicBezTo>
                  <a:pt x="5817" y="532"/>
                  <a:pt x="5817" y="569"/>
                  <a:pt x="5817" y="605"/>
                </a:cubicBezTo>
                <a:cubicBezTo>
                  <a:pt x="5844" y="596"/>
                  <a:pt x="5868" y="586"/>
                  <a:pt x="5876" y="561"/>
                </a:cubicBezTo>
                <a:cubicBezTo>
                  <a:pt x="5873" y="569"/>
                  <a:pt x="5831" y="548"/>
                  <a:pt x="5846" y="539"/>
                </a:cubicBezTo>
                <a:cubicBezTo>
                  <a:pt x="5864" y="529"/>
                  <a:pt x="5893" y="502"/>
                  <a:pt x="5934" y="451"/>
                </a:cubicBezTo>
                <a:cubicBezTo>
                  <a:pt x="6028" y="493"/>
                  <a:pt x="6057" y="445"/>
                  <a:pt x="6169" y="473"/>
                </a:cubicBezTo>
                <a:cubicBezTo>
                  <a:pt x="6168" y="509"/>
                  <a:pt x="6234" y="519"/>
                  <a:pt x="6257" y="539"/>
                </a:cubicBezTo>
                <a:cubicBezTo>
                  <a:pt x="6278" y="559"/>
                  <a:pt x="6276" y="598"/>
                  <a:pt x="6315" y="605"/>
                </a:cubicBezTo>
                <a:cubicBezTo>
                  <a:pt x="6393" y="625"/>
                  <a:pt x="6351" y="562"/>
                  <a:pt x="6374" y="539"/>
                </a:cubicBezTo>
                <a:cubicBezTo>
                  <a:pt x="6381" y="532"/>
                  <a:pt x="6425" y="546"/>
                  <a:pt x="6433" y="539"/>
                </a:cubicBezTo>
                <a:cubicBezTo>
                  <a:pt x="6453" y="521"/>
                  <a:pt x="6438" y="488"/>
                  <a:pt x="6462" y="473"/>
                </a:cubicBezTo>
                <a:cubicBezTo>
                  <a:pt x="6606" y="475"/>
                  <a:pt x="6780" y="454"/>
                  <a:pt x="6784" y="561"/>
                </a:cubicBezTo>
                <a:cubicBezTo>
                  <a:pt x="6852" y="554"/>
                  <a:pt x="6897" y="565"/>
                  <a:pt x="6931" y="583"/>
                </a:cubicBezTo>
                <a:cubicBezTo>
                  <a:pt x="7031" y="592"/>
                  <a:pt x="7048" y="529"/>
                  <a:pt x="7107" y="495"/>
                </a:cubicBezTo>
                <a:cubicBezTo>
                  <a:pt x="7127" y="484"/>
                  <a:pt x="7170" y="502"/>
                  <a:pt x="7166" y="473"/>
                </a:cubicBezTo>
                <a:cubicBezTo>
                  <a:pt x="7269" y="508"/>
                  <a:pt x="7399" y="442"/>
                  <a:pt x="7400" y="583"/>
                </a:cubicBezTo>
                <a:cubicBezTo>
                  <a:pt x="7517" y="571"/>
                  <a:pt x="7488" y="571"/>
                  <a:pt x="7605" y="583"/>
                </a:cubicBezTo>
                <a:cubicBezTo>
                  <a:pt x="7650" y="583"/>
                  <a:pt x="7607" y="557"/>
                  <a:pt x="7605" y="561"/>
                </a:cubicBezTo>
                <a:cubicBezTo>
                  <a:pt x="7617" y="538"/>
                  <a:pt x="7659" y="545"/>
                  <a:pt x="7663" y="517"/>
                </a:cubicBezTo>
                <a:cubicBezTo>
                  <a:pt x="7683" y="517"/>
                  <a:pt x="7703" y="517"/>
                  <a:pt x="7722" y="517"/>
                </a:cubicBezTo>
                <a:cubicBezTo>
                  <a:pt x="7772" y="509"/>
                  <a:pt x="7778" y="535"/>
                  <a:pt x="7781" y="561"/>
                </a:cubicBezTo>
                <a:cubicBezTo>
                  <a:pt x="7867" y="551"/>
                  <a:pt x="7906" y="502"/>
                  <a:pt x="7986" y="495"/>
                </a:cubicBezTo>
                <a:cubicBezTo>
                  <a:pt x="8052" y="490"/>
                  <a:pt x="8128" y="539"/>
                  <a:pt x="8221" y="517"/>
                </a:cubicBezTo>
                <a:cubicBezTo>
                  <a:pt x="8250" y="546"/>
                  <a:pt x="8249" y="598"/>
                  <a:pt x="8279" y="628"/>
                </a:cubicBezTo>
                <a:cubicBezTo>
                  <a:pt x="8311" y="622"/>
                  <a:pt x="8299" y="583"/>
                  <a:pt x="8338" y="583"/>
                </a:cubicBezTo>
                <a:cubicBezTo>
                  <a:pt x="8442" y="574"/>
                  <a:pt x="8494" y="524"/>
                  <a:pt x="8631" y="539"/>
                </a:cubicBezTo>
                <a:cubicBezTo>
                  <a:pt x="8618" y="581"/>
                  <a:pt x="8547" y="579"/>
                  <a:pt x="8572" y="649"/>
                </a:cubicBezTo>
                <a:cubicBezTo>
                  <a:pt x="8721" y="658"/>
                  <a:pt x="8738" y="569"/>
                  <a:pt x="8806" y="517"/>
                </a:cubicBezTo>
                <a:cubicBezTo>
                  <a:pt x="8942" y="518"/>
                  <a:pt x="9093" y="508"/>
                  <a:pt x="9188" y="539"/>
                </a:cubicBezTo>
                <a:cubicBezTo>
                  <a:pt x="9107" y="598"/>
                  <a:pt x="9211" y="595"/>
                  <a:pt x="9246" y="628"/>
                </a:cubicBezTo>
                <a:cubicBezTo>
                  <a:pt x="9319" y="631"/>
                  <a:pt x="9338" y="593"/>
                  <a:pt x="9364" y="561"/>
                </a:cubicBezTo>
                <a:cubicBezTo>
                  <a:pt x="9405" y="563"/>
                  <a:pt x="9447" y="565"/>
                  <a:pt x="9452" y="539"/>
                </a:cubicBezTo>
                <a:cubicBezTo>
                  <a:pt x="9569" y="539"/>
                  <a:pt x="9686" y="539"/>
                  <a:pt x="9803" y="539"/>
                </a:cubicBezTo>
                <a:cubicBezTo>
                  <a:pt x="9844" y="568"/>
                  <a:pt x="9821" y="643"/>
                  <a:pt x="9862" y="671"/>
                </a:cubicBezTo>
                <a:cubicBezTo>
                  <a:pt x="9918" y="674"/>
                  <a:pt x="9897" y="628"/>
                  <a:pt x="9920" y="605"/>
                </a:cubicBezTo>
                <a:cubicBezTo>
                  <a:pt x="9928" y="598"/>
                  <a:pt x="9970" y="612"/>
                  <a:pt x="9979" y="605"/>
                </a:cubicBezTo>
                <a:cubicBezTo>
                  <a:pt x="9989" y="598"/>
                  <a:pt x="9969" y="568"/>
                  <a:pt x="9979" y="561"/>
                </a:cubicBezTo>
                <a:cubicBezTo>
                  <a:pt x="9996" y="550"/>
                  <a:pt x="10046" y="568"/>
                  <a:pt x="10038" y="539"/>
                </a:cubicBezTo>
                <a:cubicBezTo>
                  <a:pt x="10373" y="544"/>
                  <a:pt x="10566" y="559"/>
                  <a:pt x="10888" y="539"/>
                </a:cubicBezTo>
                <a:cubicBezTo>
                  <a:pt x="10907" y="562"/>
                  <a:pt x="10955" y="562"/>
                  <a:pt x="10947" y="605"/>
                </a:cubicBezTo>
                <a:cubicBezTo>
                  <a:pt x="11105" y="533"/>
                  <a:pt x="11430" y="563"/>
                  <a:pt x="11562" y="583"/>
                </a:cubicBezTo>
                <a:cubicBezTo>
                  <a:pt x="11562" y="613"/>
                  <a:pt x="11562" y="642"/>
                  <a:pt x="11562" y="671"/>
                </a:cubicBezTo>
                <a:cubicBezTo>
                  <a:pt x="11644" y="674"/>
                  <a:pt x="11636" y="609"/>
                  <a:pt x="11679" y="583"/>
                </a:cubicBezTo>
                <a:cubicBezTo>
                  <a:pt x="11713" y="587"/>
                  <a:pt x="11731" y="578"/>
                  <a:pt x="11738" y="561"/>
                </a:cubicBezTo>
                <a:cubicBezTo>
                  <a:pt x="11918" y="558"/>
                  <a:pt x="12097" y="556"/>
                  <a:pt x="12177" y="628"/>
                </a:cubicBezTo>
                <a:cubicBezTo>
                  <a:pt x="12226" y="650"/>
                  <a:pt x="12245" y="589"/>
                  <a:pt x="12294" y="583"/>
                </a:cubicBezTo>
                <a:cubicBezTo>
                  <a:pt x="12342" y="578"/>
                  <a:pt x="12393" y="608"/>
                  <a:pt x="12441" y="605"/>
                </a:cubicBezTo>
                <a:cubicBezTo>
                  <a:pt x="12538" y="599"/>
                  <a:pt x="12586" y="550"/>
                  <a:pt x="12734" y="561"/>
                </a:cubicBezTo>
                <a:cubicBezTo>
                  <a:pt x="12787" y="566"/>
                  <a:pt x="12903" y="580"/>
                  <a:pt x="12910" y="583"/>
                </a:cubicBezTo>
                <a:cubicBezTo>
                  <a:pt x="12918" y="587"/>
                  <a:pt x="12902" y="622"/>
                  <a:pt x="12910" y="628"/>
                </a:cubicBezTo>
                <a:cubicBezTo>
                  <a:pt x="12928" y="638"/>
                  <a:pt x="12975" y="620"/>
                  <a:pt x="12969" y="649"/>
                </a:cubicBezTo>
                <a:cubicBezTo>
                  <a:pt x="13004" y="650"/>
                  <a:pt x="13008" y="616"/>
                  <a:pt x="13027" y="605"/>
                </a:cubicBezTo>
                <a:cubicBezTo>
                  <a:pt x="13038" y="599"/>
                  <a:pt x="13078" y="613"/>
                  <a:pt x="13086" y="605"/>
                </a:cubicBezTo>
                <a:cubicBezTo>
                  <a:pt x="13117" y="577"/>
                  <a:pt x="13136" y="596"/>
                  <a:pt x="13232" y="583"/>
                </a:cubicBezTo>
                <a:cubicBezTo>
                  <a:pt x="13261" y="580"/>
                  <a:pt x="13276" y="562"/>
                  <a:pt x="13320" y="561"/>
                </a:cubicBezTo>
                <a:cubicBezTo>
                  <a:pt x="13312" y="562"/>
                  <a:pt x="13335" y="583"/>
                  <a:pt x="13349" y="583"/>
                </a:cubicBezTo>
                <a:cubicBezTo>
                  <a:pt x="13379" y="584"/>
                  <a:pt x="13409" y="581"/>
                  <a:pt x="13438" y="583"/>
                </a:cubicBezTo>
                <a:cubicBezTo>
                  <a:pt x="13442" y="583"/>
                  <a:pt x="13440" y="610"/>
                  <a:pt x="13466" y="605"/>
                </a:cubicBezTo>
                <a:cubicBezTo>
                  <a:pt x="13474" y="604"/>
                  <a:pt x="13466" y="578"/>
                  <a:pt x="13496" y="583"/>
                </a:cubicBezTo>
                <a:cubicBezTo>
                  <a:pt x="13494" y="583"/>
                  <a:pt x="13511" y="602"/>
                  <a:pt x="13526" y="605"/>
                </a:cubicBezTo>
                <a:cubicBezTo>
                  <a:pt x="13576" y="614"/>
                  <a:pt x="13605" y="610"/>
                  <a:pt x="13672" y="628"/>
                </a:cubicBezTo>
                <a:cubicBezTo>
                  <a:pt x="13690" y="698"/>
                  <a:pt x="13618" y="695"/>
                  <a:pt x="13672" y="737"/>
                </a:cubicBezTo>
                <a:cubicBezTo>
                  <a:pt x="13763" y="733"/>
                  <a:pt x="13764" y="659"/>
                  <a:pt x="13790" y="605"/>
                </a:cubicBezTo>
                <a:cubicBezTo>
                  <a:pt x="14116" y="556"/>
                  <a:pt x="14408" y="660"/>
                  <a:pt x="14668" y="583"/>
                </a:cubicBezTo>
                <a:cubicBezTo>
                  <a:pt x="14737" y="583"/>
                  <a:pt x="14755" y="621"/>
                  <a:pt x="14844" y="605"/>
                </a:cubicBezTo>
                <a:cubicBezTo>
                  <a:pt x="14844" y="628"/>
                  <a:pt x="14844" y="649"/>
                  <a:pt x="14844" y="671"/>
                </a:cubicBezTo>
                <a:cubicBezTo>
                  <a:pt x="14923" y="676"/>
                  <a:pt x="14890" y="637"/>
                  <a:pt x="14962" y="671"/>
                </a:cubicBezTo>
                <a:cubicBezTo>
                  <a:pt x="14981" y="680"/>
                  <a:pt x="15073" y="688"/>
                  <a:pt x="15108" y="716"/>
                </a:cubicBezTo>
                <a:cubicBezTo>
                  <a:pt x="15143" y="712"/>
                  <a:pt x="15133" y="676"/>
                  <a:pt x="15138" y="649"/>
                </a:cubicBezTo>
                <a:cubicBezTo>
                  <a:pt x="15192" y="646"/>
                  <a:pt x="15235" y="635"/>
                  <a:pt x="15255" y="605"/>
                </a:cubicBezTo>
                <a:cubicBezTo>
                  <a:pt x="15398" y="583"/>
                  <a:pt x="15546" y="627"/>
                  <a:pt x="15665" y="649"/>
                </a:cubicBezTo>
                <a:cubicBezTo>
                  <a:pt x="15711" y="658"/>
                  <a:pt x="15803" y="655"/>
                  <a:pt x="15783" y="716"/>
                </a:cubicBezTo>
                <a:cubicBezTo>
                  <a:pt x="15819" y="706"/>
                  <a:pt x="15842" y="688"/>
                  <a:pt x="15841" y="649"/>
                </a:cubicBezTo>
                <a:cubicBezTo>
                  <a:pt x="15992" y="631"/>
                  <a:pt x="16155" y="620"/>
                  <a:pt x="16339" y="628"/>
                </a:cubicBezTo>
                <a:cubicBezTo>
                  <a:pt x="16352" y="670"/>
                  <a:pt x="16423" y="667"/>
                  <a:pt x="16398" y="737"/>
                </a:cubicBezTo>
                <a:cubicBezTo>
                  <a:pt x="16480" y="697"/>
                  <a:pt x="16556" y="651"/>
                  <a:pt x="16662" y="628"/>
                </a:cubicBezTo>
                <a:cubicBezTo>
                  <a:pt x="16758" y="634"/>
                  <a:pt x="16873" y="656"/>
                  <a:pt x="16955" y="671"/>
                </a:cubicBezTo>
                <a:cubicBezTo>
                  <a:pt x="16970" y="674"/>
                  <a:pt x="17000" y="665"/>
                  <a:pt x="17013" y="671"/>
                </a:cubicBezTo>
                <a:cubicBezTo>
                  <a:pt x="17017" y="673"/>
                  <a:pt x="17043" y="716"/>
                  <a:pt x="17043" y="716"/>
                </a:cubicBezTo>
                <a:cubicBezTo>
                  <a:pt x="17101" y="719"/>
                  <a:pt x="17102" y="643"/>
                  <a:pt x="17160" y="671"/>
                </a:cubicBezTo>
                <a:cubicBezTo>
                  <a:pt x="17175" y="689"/>
                  <a:pt x="17190" y="707"/>
                  <a:pt x="17189" y="737"/>
                </a:cubicBezTo>
                <a:cubicBezTo>
                  <a:pt x="17262" y="741"/>
                  <a:pt x="17281" y="703"/>
                  <a:pt x="17307" y="671"/>
                </a:cubicBezTo>
                <a:cubicBezTo>
                  <a:pt x="17348" y="673"/>
                  <a:pt x="17389" y="675"/>
                  <a:pt x="17394" y="649"/>
                </a:cubicBezTo>
                <a:cubicBezTo>
                  <a:pt x="17568" y="637"/>
                  <a:pt x="17678" y="671"/>
                  <a:pt x="17805" y="694"/>
                </a:cubicBezTo>
                <a:cubicBezTo>
                  <a:pt x="17761" y="751"/>
                  <a:pt x="17856" y="764"/>
                  <a:pt x="17863" y="781"/>
                </a:cubicBezTo>
                <a:cubicBezTo>
                  <a:pt x="17874" y="807"/>
                  <a:pt x="17836" y="796"/>
                  <a:pt x="17834" y="803"/>
                </a:cubicBezTo>
                <a:cubicBezTo>
                  <a:pt x="17828" y="824"/>
                  <a:pt x="17864" y="824"/>
                  <a:pt x="17863" y="825"/>
                </a:cubicBezTo>
                <a:cubicBezTo>
                  <a:pt x="17858" y="864"/>
                  <a:pt x="17824" y="872"/>
                  <a:pt x="17805" y="935"/>
                </a:cubicBezTo>
                <a:cubicBezTo>
                  <a:pt x="17881" y="949"/>
                  <a:pt x="17910" y="927"/>
                  <a:pt x="17893" y="869"/>
                </a:cubicBezTo>
                <a:cubicBezTo>
                  <a:pt x="17904" y="783"/>
                  <a:pt x="17914" y="802"/>
                  <a:pt x="17951" y="716"/>
                </a:cubicBezTo>
                <a:cubicBezTo>
                  <a:pt x="18035" y="707"/>
                  <a:pt x="18153" y="680"/>
                  <a:pt x="18303" y="694"/>
                </a:cubicBezTo>
                <a:cubicBezTo>
                  <a:pt x="18372" y="700"/>
                  <a:pt x="18440" y="731"/>
                  <a:pt x="18508" y="737"/>
                </a:cubicBezTo>
                <a:cubicBezTo>
                  <a:pt x="18557" y="742"/>
                  <a:pt x="18558" y="716"/>
                  <a:pt x="18596" y="716"/>
                </a:cubicBezTo>
                <a:cubicBezTo>
                  <a:pt x="18655" y="715"/>
                  <a:pt x="18663" y="722"/>
                  <a:pt x="18743" y="737"/>
                </a:cubicBezTo>
                <a:cubicBezTo>
                  <a:pt x="18750" y="739"/>
                  <a:pt x="18861" y="760"/>
                  <a:pt x="18889" y="781"/>
                </a:cubicBezTo>
                <a:cubicBezTo>
                  <a:pt x="18993" y="760"/>
                  <a:pt x="19061" y="685"/>
                  <a:pt x="19182" y="671"/>
                </a:cubicBezTo>
                <a:cubicBezTo>
                  <a:pt x="19236" y="665"/>
                  <a:pt x="19276" y="689"/>
                  <a:pt x="19329" y="694"/>
                </a:cubicBezTo>
                <a:cubicBezTo>
                  <a:pt x="19452" y="704"/>
                  <a:pt x="19589" y="691"/>
                  <a:pt x="19709" y="716"/>
                </a:cubicBezTo>
                <a:cubicBezTo>
                  <a:pt x="19755" y="770"/>
                  <a:pt x="19771" y="847"/>
                  <a:pt x="19857" y="869"/>
                </a:cubicBezTo>
                <a:cubicBezTo>
                  <a:pt x="19974" y="877"/>
                  <a:pt x="19933" y="766"/>
                  <a:pt x="20003" y="737"/>
                </a:cubicBezTo>
                <a:cubicBezTo>
                  <a:pt x="20095" y="727"/>
                  <a:pt x="20106" y="778"/>
                  <a:pt x="20208" y="760"/>
                </a:cubicBezTo>
                <a:cubicBezTo>
                  <a:pt x="20299" y="776"/>
                  <a:pt x="20265" y="699"/>
                  <a:pt x="20355" y="716"/>
                </a:cubicBezTo>
                <a:cubicBezTo>
                  <a:pt x="20446" y="705"/>
                  <a:pt x="20437" y="770"/>
                  <a:pt x="20472" y="803"/>
                </a:cubicBezTo>
                <a:cubicBezTo>
                  <a:pt x="20530" y="803"/>
                  <a:pt x="20589" y="803"/>
                  <a:pt x="20648" y="803"/>
                </a:cubicBezTo>
                <a:cubicBezTo>
                  <a:pt x="20625" y="755"/>
                  <a:pt x="20466" y="808"/>
                  <a:pt x="20502" y="716"/>
                </a:cubicBezTo>
                <a:cubicBezTo>
                  <a:pt x="20559" y="691"/>
                  <a:pt x="20600" y="740"/>
                  <a:pt x="20648" y="737"/>
                </a:cubicBezTo>
                <a:cubicBezTo>
                  <a:pt x="20704" y="734"/>
                  <a:pt x="20741" y="701"/>
                  <a:pt x="20794" y="694"/>
                </a:cubicBezTo>
                <a:cubicBezTo>
                  <a:pt x="20903" y="677"/>
                  <a:pt x="21009" y="706"/>
                  <a:pt x="21146" y="694"/>
                </a:cubicBezTo>
                <a:cubicBezTo>
                  <a:pt x="21175" y="722"/>
                  <a:pt x="21226" y="736"/>
                  <a:pt x="21234" y="781"/>
                </a:cubicBezTo>
                <a:cubicBezTo>
                  <a:pt x="21307" y="785"/>
                  <a:pt x="21326" y="748"/>
                  <a:pt x="21352" y="716"/>
                </a:cubicBezTo>
                <a:cubicBezTo>
                  <a:pt x="21377" y="731"/>
                  <a:pt x="21417" y="740"/>
                  <a:pt x="21468" y="737"/>
                </a:cubicBezTo>
                <a:cubicBezTo>
                  <a:pt x="21513" y="735"/>
                  <a:pt x="21521" y="715"/>
                  <a:pt x="21557" y="716"/>
                </a:cubicBezTo>
                <a:cubicBezTo>
                  <a:pt x="21586" y="716"/>
                  <a:pt x="21709" y="758"/>
                  <a:pt x="21732" y="737"/>
                </a:cubicBezTo>
                <a:cubicBezTo>
                  <a:pt x="21762" y="710"/>
                  <a:pt x="21745" y="739"/>
                  <a:pt x="21791" y="737"/>
                </a:cubicBezTo>
                <a:cubicBezTo>
                  <a:pt x="21860" y="734"/>
                  <a:pt x="21926" y="701"/>
                  <a:pt x="21996" y="694"/>
                </a:cubicBezTo>
                <a:cubicBezTo>
                  <a:pt x="22054" y="688"/>
                  <a:pt x="22135" y="692"/>
                  <a:pt x="22201" y="694"/>
                </a:cubicBezTo>
                <a:cubicBezTo>
                  <a:pt x="22298" y="695"/>
                  <a:pt x="22348" y="752"/>
                  <a:pt x="22495" y="737"/>
                </a:cubicBezTo>
                <a:cubicBezTo>
                  <a:pt x="22613" y="725"/>
                  <a:pt x="22832" y="712"/>
                  <a:pt x="23022" y="737"/>
                </a:cubicBezTo>
                <a:cubicBezTo>
                  <a:pt x="23087" y="829"/>
                  <a:pt x="23128" y="936"/>
                  <a:pt x="23286" y="958"/>
                </a:cubicBezTo>
                <a:cubicBezTo>
                  <a:pt x="23291" y="1029"/>
                  <a:pt x="23217" y="1064"/>
                  <a:pt x="23345" y="1068"/>
                </a:cubicBezTo>
                <a:cubicBezTo>
                  <a:pt x="23389" y="1067"/>
                  <a:pt x="23409" y="904"/>
                  <a:pt x="23315" y="935"/>
                </a:cubicBezTo>
                <a:cubicBezTo>
                  <a:pt x="23359" y="884"/>
                  <a:pt x="23305" y="841"/>
                  <a:pt x="23345" y="825"/>
                </a:cubicBezTo>
                <a:cubicBezTo>
                  <a:pt x="23349" y="778"/>
                  <a:pt x="23240" y="815"/>
                  <a:pt x="23198" y="803"/>
                </a:cubicBezTo>
                <a:cubicBezTo>
                  <a:pt x="23198" y="775"/>
                  <a:pt x="23198" y="745"/>
                  <a:pt x="23198" y="716"/>
                </a:cubicBezTo>
                <a:cubicBezTo>
                  <a:pt x="23400" y="736"/>
                  <a:pt x="23479" y="662"/>
                  <a:pt x="23667" y="671"/>
                </a:cubicBezTo>
                <a:cubicBezTo>
                  <a:pt x="23728" y="712"/>
                  <a:pt x="23660" y="799"/>
                  <a:pt x="23725" y="848"/>
                </a:cubicBezTo>
                <a:cubicBezTo>
                  <a:pt x="23791" y="897"/>
                  <a:pt x="23706" y="862"/>
                  <a:pt x="23696" y="935"/>
                </a:cubicBezTo>
                <a:cubicBezTo>
                  <a:pt x="23689" y="981"/>
                  <a:pt x="23770" y="1024"/>
                  <a:pt x="23696" y="1068"/>
                </a:cubicBezTo>
                <a:cubicBezTo>
                  <a:pt x="23683" y="1075"/>
                  <a:pt x="23617" y="1140"/>
                  <a:pt x="23725" y="1133"/>
                </a:cubicBezTo>
                <a:cubicBezTo>
                  <a:pt x="23716" y="1164"/>
                  <a:pt x="23652" y="1152"/>
                  <a:pt x="23608" y="1155"/>
                </a:cubicBezTo>
                <a:cubicBezTo>
                  <a:pt x="23626" y="1235"/>
                  <a:pt x="23805" y="1193"/>
                  <a:pt x="23872" y="1178"/>
                </a:cubicBezTo>
                <a:cubicBezTo>
                  <a:pt x="23832" y="1164"/>
                  <a:pt x="23868" y="1092"/>
                  <a:pt x="23813" y="1089"/>
                </a:cubicBezTo>
                <a:cubicBezTo>
                  <a:pt x="23797" y="1058"/>
                  <a:pt x="23927" y="1035"/>
                  <a:pt x="23842" y="1023"/>
                </a:cubicBezTo>
                <a:cubicBezTo>
                  <a:pt x="23886" y="990"/>
                  <a:pt x="23895" y="931"/>
                  <a:pt x="23960" y="914"/>
                </a:cubicBezTo>
                <a:cubicBezTo>
                  <a:pt x="23894" y="866"/>
                  <a:pt x="23984" y="838"/>
                  <a:pt x="23960" y="760"/>
                </a:cubicBezTo>
                <a:cubicBezTo>
                  <a:pt x="24054" y="749"/>
                  <a:pt x="24064" y="676"/>
                  <a:pt x="24165" y="671"/>
                </a:cubicBezTo>
                <a:cubicBezTo>
                  <a:pt x="24170" y="772"/>
                  <a:pt x="24190" y="758"/>
                  <a:pt x="24165" y="848"/>
                </a:cubicBezTo>
                <a:cubicBezTo>
                  <a:pt x="24242" y="854"/>
                  <a:pt x="24261" y="817"/>
                  <a:pt x="24253" y="760"/>
                </a:cubicBezTo>
                <a:cubicBezTo>
                  <a:pt x="24323" y="820"/>
                  <a:pt x="24382" y="761"/>
                  <a:pt x="24458" y="825"/>
                </a:cubicBezTo>
                <a:cubicBezTo>
                  <a:pt x="24502" y="827"/>
                  <a:pt x="24469" y="778"/>
                  <a:pt x="24487" y="760"/>
                </a:cubicBezTo>
                <a:cubicBezTo>
                  <a:pt x="24521" y="724"/>
                  <a:pt x="24631" y="731"/>
                  <a:pt x="24634" y="671"/>
                </a:cubicBezTo>
                <a:cubicBezTo>
                  <a:pt x="24794" y="667"/>
                  <a:pt x="24986" y="686"/>
                  <a:pt x="25103" y="649"/>
                </a:cubicBezTo>
                <a:cubicBezTo>
                  <a:pt x="25115" y="698"/>
                  <a:pt x="25263" y="646"/>
                  <a:pt x="25249" y="716"/>
                </a:cubicBezTo>
                <a:cubicBezTo>
                  <a:pt x="25324" y="683"/>
                  <a:pt x="25456" y="694"/>
                  <a:pt x="25513" y="649"/>
                </a:cubicBezTo>
                <a:cubicBezTo>
                  <a:pt x="25584" y="640"/>
                  <a:pt x="25577" y="689"/>
                  <a:pt x="25660" y="671"/>
                </a:cubicBezTo>
                <a:cubicBezTo>
                  <a:pt x="25736" y="770"/>
                  <a:pt x="25487" y="794"/>
                  <a:pt x="25631" y="803"/>
                </a:cubicBezTo>
                <a:cubicBezTo>
                  <a:pt x="25615" y="835"/>
                  <a:pt x="25483" y="841"/>
                  <a:pt x="25455" y="825"/>
                </a:cubicBezTo>
                <a:cubicBezTo>
                  <a:pt x="25454" y="825"/>
                  <a:pt x="25504" y="772"/>
                  <a:pt x="25455" y="781"/>
                </a:cubicBezTo>
                <a:cubicBezTo>
                  <a:pt x="25367" y="796"/>
                  <a:pt x="25483" y="829"/>
                  <a:pt x="25455" y="869"/>
                </a:cubicBezTo>
                <a:cubicBezTo>
                  <a:pt x="25429" y="879"/>
                  <a:pt x="25403" y="889"/>
                  <a:pt x="25396" y="914"/>
                </a:cubicBezTo>
                <a:cubicBezTo>
                  <a:pt x="25416" y="978"/>
                  <a:pt x="25487" y="874"/>
                  <a:pt x="25543" y="935"/>
                </a:cubicBezTo>
                <a:cubicBezTo>
                  <a:pt x="25626" y="867"/>
                  <a:pt x="25764" y="973"/>
                  <a:pt x="25836" y="914"/>
                </a:cubicBezTo>
                <a:cubicBezTo>
                  <a:pt x="25856" y="854"/>
                  <a:pt x="25775" y="871"/>
                  <a:pt x="25747" y="848"/>
                </a:cubicBezTo>
                <a:cubicBezTo>
                  <a:pt x="25747" y="796"/>
                  <a:pt x="25747" y="745"/>
                  <a:pt x="25747" y="694"/>
                </a:cubicBezTo>
                <a:cubicBezTo>
                  <a:pt x="25778" y="671"/>
                  <a:pt x="25807" y="650"/>
                  <a:pt x="25836" y="628"/>
                </a:cubicBezTo>
                <a:cubicBezTo>
                  <a:pt x="25928" y="617"/>
                  <a:pt x="25939" y="667"/>
                  <a:pt x="26041" y="649"/>
                </a:cubicBezTo>
                <a:cubicBezTo>
                  <a:pt x="26053" y="691"/>
                  <a:pt x="26124" y="689"/>
                  <a:pt x="26099" y="760"/>
                </a:cubicBezTo>
                <a:cubicBezTo>
                  <a:pt x="26184" y="754"/>
                  <a:pt x="26158" y="732"/>
                  <a:pt x="26246" y="716"/>
                </a:cubicBezTo>
                <a:cubicBezTo>
                  <a:pt x="26325" y="701"/>
                  <a:pt x="26593" y="641"/>
                  <a:pt x="26656" y="760"/>
                </a:cubicBezTo>
                <a:cubicBezTo>
                  <a:pt x="26711" y="734"/>
                  <a:pt x="26797" y="733"/>
                  <a:pt x="26774" y="649"/>
                </a:cubicBezTo>
                <a:cubicBezTo>
                  <a:pt x="26798" y="635"/>
                  <a:pt x="26872" y="644"/>
                  <a:pt x="26891" y="628"/>
                </a:cubicBezTo>
                <a:cubicBezTo>
                  <a:pt x="26938" y="584"/>
                  <a:pt x="27198" y="612"/>
                  <a:pt x="27272" y="671"/>
                </a:cubicBezTo>
                <a:cubicBezTo>
                  <a:pt x="27332" y="694"/>
                  <a:pt x="27313" y="634"/>
                  <a:pt x="27330" y="628"/>
                </a:cubicBezTo>
                <a:cubicBezTo>
                  <a:pt x="27374" y="610"/>
                  <a:pt x="27451" y="632"/>
                  <a:pt x="27506" y="605"/>
                </a:cubicBezTo>
                <a:cubicBezTo>
                  <a:pt x="27657" y="617"/>
                  <a:pt x="27757" y="667"/>
                  <a:pt x="27946" y="649"/>
                </a:cubicBezTo>
                <a:cubicBezTo>
                  <a:pt x="27948" y="731"/>
                  <a:pt x="27917" y="788"/>
                  <a:pt x="27887" y="848"/>
                </a:cubicBezTo>
                <a:cubicBezTo>
                  <a:pt x="27931" y="833"/>
                  <a:pt x="27942" y="878"/>
                  <a:pt x="27975" y="869"/>
                </a:cubicBezTo>
                <a:cubicBezTo>
                  <a:pt x="27980" y="867"/>
                  <a:pt x="28004" y="825"/>
                  <a:pt x="28005" y="825"/>
                </a:cubicBezTo>
                <a:cubicBezTo>
                  <a:pt x="28047" y="824"/>
                  <a:pt x="28068" y="869"/>
                  <a:pt x="28151" y="848"/>
                </a:cubicBezTo>
                <a:cubicBezTo>
                  <a:pt x="28185" y="778"/>
                  <a:pt x="28105" y="794"/>
                  <a:pt x="28092" y="760"/>
                </a:cubicBezTo>
                <a:cubicBezTo>
                  <a:pt x="28045" y="754"/>
                  <a:pt x="28042" y="781"/>
                  <a:pt x="28005" y="781"/>
                </a:cubicBezTo>
                <a:cubicBezTo>
                  <a:pt x="28009" y="756"/>
                  <a:pt x="27998" y="742"/>
                  <a:pt x="27975" y="737"/>
                </a:cubicBezTo>
                <a:cubicBezTo>
                  <a:pt x="27979" y="710"/>
                  <a:pt x="28029" y="721"/>
                  <a:pt x="28063" y="716"/>
                </a:cubicBezTo>
                <a:cubicBezTo>
                  <a:pt x="28118" y="706"/>
                  <a:pt x="28199" y="671"/>
                  <a:pt x="28269" y="716"/>
                </a:cubicBezTo>
                <a:cubicBezTo>
                  <a:pt x="28241" y="662"/>
                  <a:pt x="28150" y="657"/>
                  <a:pt x="28063" y="649"/>
                </a:cubicBezTo>
                <a:cubicBezTo>
                  <a:pt x="28043" y="586"/>
                  <a:pt x="28204" y="659"/>
                  <a:pt x="28239" y="628"/>
                </a:cubicBezTo>
                <a:cubicBezTo>
                  <a:pt x="28259" y="610"/>
                  <a:pt x="28260" y="587"/>
                  <a:pt x="28298" y="583"/>
                </a:cubicBezTo>
                <a:cubicBezTo>
                  <a:pt x="28467" y="563"/>
                  <a:pt x="28691" y="598"/>
                  <a:pt x="28884" y="583"/>
                </a:cubicBezTo>
                <a:cubicBezTo>
                  <a:pt x="28884" y="642"/>
                  <a:pt x="28884" y="701"/>
                  <a:pt x="28884" y="760"/>
                </a:cubicBezTo>
                <a:cubicBezTo>
                  <a:pt x="28844" y="760"/>
                  <a:pt x="28806" y="760"/>
                  <a:pt x="28767" y="760"/>
                </a:cubicBezTo>
                <a:cubicBezTo>
                  <a:pt x="28767" y="738"/>
                  <a:pt x="28802" y="742"/>
                  <a:pt x="28825" y="737"/>
                </a:cubicBezTo>
                <a:cubicBezTo>
                  <a:pt x="28819" y="698"/>
                  <a:pt x="28775" y="688"/>
                  <a:pt x="28708" y="694"/>
                </a:cubicBezTo>
                <a:cubicBezTo>
                  <a:pt x="28666" y="698"/>
                  <a:pt x="28698" y="760"/>
                  <a:pt x="28650" y="760"/>
                </a:cubicBezTo>
                <a:cubicBezTo>
                  <a:pt x="28600" y="767"/>
                  <a:pt x="28594" y="742"/>
                  <a:pt x="28591" y="716"/>
                </a:cubicBezTo>
                <a:cubicBezTo>
                  <a:pt x="28545" y="713"/>
                  <a:pt x="28479" y="726"/>
                  <a:pt x="28473" y="694"/>
                </a:cubicBezTo>
                <a:cubicBezTo>
                  <a:pt x="28379" y="718"/>
                  <a:pt x="28305" y="757"/>
                  <a:pt x="28209" y="781"/>
                </a:cubicBezTo>
                <a:cubicBezTo>
                  <a:pt x="28229" y="803"/>
                  <a:pt x="28277" y="805"/>
                  <a:pt x="28269" y="848"/>
                </a:cubicBezTo>
                <a:cubicBezTo>
                  <a:pt x="28385" y="869"/>
                  <a:pt x="28357" y="782"/>
                  <a:pt x="28473" y="803"/>
                </a:cubicBezTo>
                <a:cubicBezTo>
                  <a:pt x="28438" y="775"/>
                  <a:pt x="28462" y="769"/>
                  <a:pt x="28473" y="737"/>
                </a:cubicBezTo>
                <a:cubicBezTo>
                  <a:pt x="28528" y="741"/>
                  <a:pt x="28491" y="812"/>
                  <a:pt x="28532" y="825"/>
                </a:cubicBezTo>
                <a:cubicBezTo>
                  <a:pt x="28585" y="823"/>
                  <a:pt x="28594" y="853"/>
                  <a:pt x="28650" y="848"/>
                </a:cubicBezTo>
                <a:cubicBezTo>
                  <a:pt x="28693" y="838"/>
                  <a:pt x="28638" y="820"/>
                  <a:pt x="28650" y="781"/>
                </a:cubicBezTo>
                <a:cubicBezTo>
                  <a:pt x="28702" y="802"/>
                  <a:pt x="28687" y="871"/>
                  <a:pt x="28796" y="848"/>
                </a:cubicBezTo>
                <a:cubicBezTo>
                  <a:pt x="28825" y="950"/>
                  <a:pt x="28663" y="815"/>
                  <a:pt x="28591" y="869"/>
                </a:cubicBezTo>
                <a:cubicBezTo>
                  <a:pt x="28550" y="901"/>
                  <a:pt x="28579" y="871"/>
                  <a:pt x="28503" y="848"/>
                </a:cubicBezTo>
                <a:cubicBezTo>
                  <a:pt x="28469" y="851"/>
                  <a:pt x="28486" y="869"/>
                  <a:pt x="28503" y="869"/>
                </a:cubicBezTo>
                <a:cubicBezTo>
                  <a:pt x="28432" y="953"/>
                  <a:pt x="28224" y="796"/>
                  <a:pt x="28239" y="935"/>
                </a:cubicBezTo>
                <a:cubicBezTo>
                  <a:pt x="28313" y="1053"/>
                  <a:pt x="28426" y="822"/>
                  <a:pt x="28473" y="980"/>
                </a:cubicBezTo>
                <a:cubicBezTo>
                  <a:pt x="28581" y="973"/>
                  <a:pt x="28636" y="925"/>
                  <a:pt x="28737" y="914"/>
                </a:cubicBezTo>
                <a:cubicBezTo>
                  <a:pt x="28711" y="984"/>
                  <a:pt x="28832" y="944"/>
                  <a:pt x="28855" y="980"/>
                </a:cubicBezTo>
                <a:cubicBezTo>
                  <a:pt x="28891" y="974"/>
                  <a:pt x="28884" y="936"/>
                  <a:pt x="28855" y="935"/>
                </a:cubicBezTo>
                <a:cubicBezTo>
                  <a:pt x="28866" y="877"/>
                  <a:pt x="28987" y="945"/>
                  <a:pt x="28913" y="980"/>
                </a:cubicBezTo>
                <a:cubicBezTo>
                  <a:pt x="28909" y="1028"/>
                  <a:pt x="29017" y="989"/>
                  <a:pt x="29060" y="1001"/>
                </a:cubicBezTo>
                <a:cubicBezTo>
                  <a:pt x="29035" y="1080"/>
                  <a:pt x="28988" y="1004"/>
                  <a:pt x="28884" y="1023"/>
                </a:cubicBezTo>
                <a:cubicBezTo>
                  <a:pt x="28856" y="1103"/>
                  <a:pt x="28999" y="1055"/>
                  <a:pt x="29060" y="1068"/>
                </a:cubicBezTo>
                <a:cubicBezTo>
                  <a:pt x="29033" y="1065"/>
                  <a:pt x="29043" y="1130"/>
                  <a:pt x="29030" y="1133"/>
                </a:cubicBezTo>
                <a:cubicBezTo>
                  <a:pt x="29012" y="1139"/>
                  <a:pt x="28966" y="1091"/>
                  <a:pt x="28971" y="1089"/>
                </a:cubicBezTo>
                <a:cubicBezTo>
                  <a:pt x="28931" y="1102"/>
                  <a:pt x="28922" y="1166"/>
                  <a:pt x="28825" y="1155"/>
                </a:cubicBezTo>
                <a:cubicBezTo>
                  <a:pt x="28832" y="1187"/>
                  <a:pt x="28913" y="1163"/>
                  <a:pt x="28913" y="1199"/>
                </a:cubicBezTo>
                <a:cubicBezTo>
                  <a:pt x="28943" y="1185"/>
                  <a:pt x="28943" y="1149"/>
                  <a:pt x="29001" y="1155"/>
                </a:cubicBezTo>
                <a:cubicBezTo>
                  <a:pt x="29005" y="1160"/>
                  <a:pt x="28960" y="1195"/>
                  <a:pt x="28971" y="1199"/>
                </a:cubicBezTo>
                <a:cubicBezTo>
                  <a:pt x="29014" y="1216"/>
                  <a:pt x="29045" y="1158"/>
                  <a:pt x="29089" y="1178"/>
                </a:cubicBezTo>
                <a:cubicBezTo>
                  <a:pt x="29101" y="1183"/>
                  <a:pt x="29082" y="1233"/>
                  <a:pt x="29118" y="1221"/>
                </a:cubicBezTo>
                <a:cubicBezTo>
                  <a:pt x="29178" y="1251"/>
                  <a:pt x="29264" y="1154"/>
                  <a:pt x="29264" y="1221"/>
                </a:cubicBezTo>
                <a:cubicBezTo>
                  <a:pt x="29264" y="1250"/>
                  <a:pt x="29329" y="1244"/>
                  <a:pt x="29323" y="1221"/>
                </a:cubicBezTo>
                <a:cubicBezTo>
                  <a:pt x="29385" y="1229"/>
                  <a:pt x="29280" y="1281"/>
                  <a:pt x="29382" y="1288"/>
                </a:cubicBezTo>
                <a:cubicBezTo>
                  <a:pt x="29388" y="1335"/>
                  <a:pt x="29279" y="1298"/>
                  <a:pt x="29235" y="1310"/>
                </a:cubicBezTo>
                <a:cubicBezTo>
                  <a:pt x="29243" y="1349"/>
                  <a:pt x="29286" y="1360"/>
                  <a:pt x="29353" y="1354"/>
                </a:cubicBezTo>
                <a:cubicBezTo>
                  <a:pt x="29299" y="1394"/>
                  <a:pt x="29376" y="1410"/>
                  <a:pt x="29353" y="1486"/>
                </a:cubicBezTo>
                <a:cubicBezTo>
                  <a:pt x="29388" y="1467"/>
                  <a:pt x="29432" y="1456"/>
                  <a:pt x="29499" y="1464"/>
                </a:cubicBezTo>
                <a:cubicBezTo>
                  <a:pt x="29515" y="1432"/>
                  <a:pt x="29465" y="1350"/>
                  <a:pt x="29529" y="1354"/>
                </a:cubicBezTo>
                <a:cubicBezTo>
                  <a:pt x="29541" y="1328"/>
                  <a:pt x="29477" y="1343"/>
                  <a:pt x="29470" y="1332"/>
                </a:cubicBezTo>
                <a:cubicBezTo>
                  <a:pt x="29461" y="1319"/>
                  <a:pt x="29511" y="1305"/>
                  <a:pt x="29499" y="1288"/>
                </a:cubicBezTo>
                <a:cubicBezTo>
                  <a:pt x="29484" y="1264"/>
                  <a:pt x="29429" y="1266"/>
                  <a:pt x="29441" y="1221"/>
                </a:cubicBezTo>
                <a:cubicBezTo>
                  <a:pt x="29508" y="1253"/>
                  <a:pt x="29589" y="1272"/>
                  <a:pt x="29558" y="1376"/>
                </a:cubicBezTo>
                <a:cubicBezTo>
                  <a:pt x="29587" y="1376"/>
                  <a:pt x="29616" y="1376"/>
                  <a:pt x="29646" y="1376"/>
                </a:cubicBezTo>
                <a:cubicBezTo>
                  <a:pt x="29715" y="1362"/>
                  <a:pt x="29641" y="1241"/>
                  <a:pt x="29705" y="1221"/>
                </a:cubicBezTo>
                <a:cubicBezTo>
                  <a:pt x="29747" y="1232"/>
                  <a:pt x="29702" y="1241"/>
                  <a:pt x="29705" y="1266"/>
                </a:cubicBezTo>
                <a:cubicBezTo>
                  <a:pt x="29845" y="1258"/>
                  <a:pt x="29861" y="1239"/>
                  <a:pt x="30056" y="1244"/>
                </a:cubicBezTo>
                <a:cubicBezTo>
                  <a:pt x="30055" y="1265"/>
                  <a:pt x="30021" y="1261"/>
                  <a:pt x="29998" y="1266"/>
                </a:cubicBezTo>
                <a:cubicBezTo>
                  <a:pt x="29944" y="1292"/>
                  <a:pt x="29977" y="1383"/>
                  <a:pt x="29851" y="1354"/>
                </a:cubicBezTo>
                <a:cubicBezTo>
                  <a:pt x="29887" y="1386"/>
                  <a:pt x="29979" y="1375"/>
                  <a:pt x="29939" y="1464"/>
                </a:cubicBezTo>
                <a:cubicBezTo>
                  <a:pt x="30085" y="1486"/>
                  <a:pt x="30051" y="1372"/>
                  <a:pt x="30203" y="1398"/>
                </a:cubicBezTo>
                <a:cubicBezTo>
                  <a:pt x="30283" y="1378"/>
                  <a:pt x="30125" y="1357"/>
                  <a:pt x="30173" y="1288"/>
                </a:cubicBezTo>
                <a:cubicBezTo>
                  <a:pt x="30266" y="1257"/>
                  <a:pt x="30271" y="1283"/>
                  <a:pt x="30379" y="1288"/>
                </a:cubicBezTo>
                <a:cubicBezTo>
                  <a:pt x="30366" y="1315"/>
                  <a:pt x="30341" y="1333"/>
                  <a:pt x="30291" y="1332"/>
                </a:cubicBezTo>
                <a:cubicBezTo>
                  <a:pt x="30313" y="1378"/>
                  <a:pt x="30313" y="1417"/>
                  <a:pt x="30291" y="1464"/>
                </a:cubicBezTo>
                <a:cubicBezTo>
                  <a:pt x="30340" y="1513"/>
                  <a:pt x="30449" y="1459"/>
                  <a:pt x="30379" y="1552"/>
                </a:cubicBezTo>
                <a:cubicBezTo>
                  <a:pt x="30429" y="1557"/>
                  <a:pt x="30455" y="1514"/>
                  <a:pt x="30466" y="1552"/>
                </a:cubicBezTo>
                <a:cubicBezTo>
                  <a:pt x="30530" y="1542"/>
                  <a:pt x="30439" y="1516"/>
                  <a:pt x="30437" y="1508"/>
                </a:cubicBezTo>
                <a:cubicBezTo>
                  <a:pt x="30436" y="1501"/>
                  <a:pt x="30461" y="1444"/>
                  <a:pt x="30466" y="1420"/>
                </a:cubicBezTo>
                <a:cubicBezTo>
                  <a:pt x="30473" y="1390"/>
                  <a:pt x="30455" y="1356"/>
                  <a:pt x="30496" y="1354"/>
                </a:cubicBezTo>
                <a:cubicBezTo>
                  <a:pt x="30461" y="1322"/>
                  <a:pt x="30367" y="1332"/>
                  <a:pt x="30408" y="1244"/>
                </a:cubicBezTo>
                <a:cubicBezTo>
                  <a:pt x="30466" y="1280"/>
                  <a:pt x="30446" y="1241"/>
                  <a:pt x="30525" y="1244"/>
                </a:cubicBezTo>
                <a:cubicBezTo>
                  <a:pt x="30533" y="1280"/>
                  <a:pt x="30498" y="1281"/>
                  <a:pt x="30496" y="1310"/>
                </a:cubicBezTo>
                <a:cubicBezTo>
                  <a:pt x="30547" y="1310"/>
                  <a:pt x="30557" y="1284"/>
                  <a:pt x="30584" y="1266"/>
                </a:cubicBezTo>
                <a:cubicBezTo>
                  <a:pt x="30604" y="1253"/>
                  <a:pt x="30632" y="1242"/>
                  <a:pt x="30643" y="1221"/>
                </a:cubicBezTo>
                <a:cubicBezTo>
                  <a:pt x="30595" y="1176"/>
                  <a:pt x="30501" y="1166"/>
                  <a:pt x="30437" y="1133"/>
                </a:cubicBezTo>
                <a:cubicBezTo>
                  <a:pt x="30448" y="1096"/>
                  <a:pt x="30414" y="1092"/>
                  <a:pt x="30379" y="1089"/>
                </a:cubicBezTo>
                <a:cubicBezTo>
                  <a:pt x="30408" y="1059"/>
                  <a:pt x="30457" y="1046"/>
                  <a:pt x="30496" y="1023"/>
                </a:cubicBezTo>
                <a:cubicBezTo>
                  <a:pt x="30496" y="980"/>
                  <a:pt x="30416" y="995"/>
                  <a:pt x="30437" y="935"/>
                </a:cubicBezTo>
                <a:cubicBezTo>
                  <a:pt x="30388" y="927"/>
                  <a:pt x="30382" y="953"/>
                  <a:pt x="30379" y="980"/>
                </a:cubicBezTo>
                <a:cubicBezTo>
                  <a:pt x="30320" y="980"/>
                  <a:pt x="30261" y="980"/>
                  <a:pt x="30203" y="980"/>
                </a:cubicBezTo>
                <a:cubicBezTo>
                  <a:pt x="30206" y="1034"/>
                  <a:pt x="30257" y="1047"/>
                  <a:pt x="30203" y="1089"/>
                </a:cubicBezTo>
                <a:cubicBezTo>
                  <a:pt x="30298" y="1077"/>
                  <a:pt x="30339" y="1104"/>
                  <a:pt x="30408" y="1112"/>
                </a:cubicBezTo>
                <a:cubicBezTo>
                  <a:pt x="30413" y="1160"/>
                  <a:pt x="30304" y="1122"/>
                  <a:pt x="30261" y="1133"/>
                </a:cubicBezTo>
                <a:cubicBezTo>
                  <a:pt x="30221" y="1140"/>
                  <a:pt x="30237" y="1188"/>
                  <a:pt x="30232" y="1221"/>
                </a:cubicBezTo>
                <a:cubicBezTo>
                  <a:pt x="30142" y="1205"/>
                  <a:pt x="30197" y="1298"/>
                  <a:pt x="30085" y="1266"/>
                </a:cubicBezTo>
                <a:cubicBezTo>
                  <a:pt x="30071" y="1175"/>
                  <a:pt x="30164" y="1287"/>
                  <a:pt x="30173" y="1199"/>
                </a:cubicBezTo>
                <a:cubicBezTo>
                  <a:pt x="30146" y="1153"/>
                  <a:pt x="30105" y="1214"/>
                  <a:pt x="30056" y="1178"/>
                </a:cubicBezTo>
                <a:cubicBezTo>
                  <a:pt x="30041" y="1167"/>
                  <a:pt x="29887" y="1184"/>
                  <a:pt x="29821" y="1178"/>
                </a:cubicBezTo>
                <a:cubicBezTo>
                  <a:pt x="29737" y="1169"/>
                  <a:pt x="29672" y="1151"/>
                  <a:pt x="29616" y="1133"/>
                </a:cubicBezTo>
                <a:cubicBezTo>
                  <a:pt x="29625" y="1104"/>
                  <a:pt x="29690" y="1115"/>
                  <a:pt x="29734" y="1112"/>
                </a:cubicBezTo>
                <a:cubicBezTo>
                  <a:pt x="29724" y="1082"/>
                  <a:pt x="29660" y="1094"/>
                  <a:pt x="29616" y="1089"/>
                </a:cubicBezTo>
                <a:cubicBezTo>
                  <a:pt x="29621" y="1064"/>
                  <a:pt x="29610" y="1050"/>
                  <a:pt x="29587" y="1046"/>
                </a:cubicBezTo>
                <a:cubicBezTo>
                  <a:pt x="29501" y="1056"/>
                  <a:pt x="29626" y="1074"/>
                  <a:pt x="29616" y="1112"/>
                </a:cubicBezTo>
                <a:cubicBezTo>
                  <a:pt x="29616" y="1112"/>
                  <a:pt x="29570" y="1117"/>
                  <a:pt x="29587" y="1133"/>
                </a:cubicBezTo>
                <a:cubicBezTo>
                  <a:pt x="29523" y="1137"/>
                  <a:pt x="29494" y="1116"/>
                  <a:pt x="29499" y="1068"/>
                </a:cubicBezTo>
                <a:cubicBezTo>
                  <a:pt x="29450" y="1067"/>
                  <a:pt x="29401" y="1068"/>
                  <a:pt x="29353" y="1068"/>
                </a:cubicBezTo>
                <a:cubicBezTo>
                  <a:pt x="29372" y="1045"/>
                  <a:pt x="29420" y="1044"/>
                  <a:pt x="29411" y="1001"/>
                </a:cubicBezTo>
                <a:cubicBezTo>
                  <a:pt x="29436" y="1017"/>
                  <a:pt x="29491" y="1035"/>
                  <a:pt x="29499" y="1001"/>
                </a:cubicBezTo>
                <a:cubicBezTo>
                  <a:pt x="29509" y="962"/>
                  <a:pt x="29335" y="962"/>
                  <a:pt x="29382" y="1023"/>
                </a:cubicBezTo>
                <a:cubicBezTo>
                  <a:pt x="29317" y="1037"/>
                  <a:pt x="29353" y="959"/>
                  <a:pt x="29294" y="958"/>
                </a:cubicBezTo>
                <a:cubicBezTo>
                  <a:pt x="29267" y="956"/>
                  <a:pt x="29243" y="919"/>
                  <a:pt x="29235" y="869"/>
                </a:cubicBezTo>
                <a:cubicBezTo>
                  <a:pt x="29166" y="870"/>
                  <a:pt x="29149" y="832"/>
                  <a:pt x="29060" y="848"/>
                </a:cubicBezTo>
                <a:cubicBezTo>
                  <a:pt x="29052" y="812"/>
                  <a:pt x="29087" y="809"/>
                  <a:pt x="29089" y="781"/>
                </a:cubicBezTo>
                <a:cubicBezTo>
                  <a:pt x="29094" y="736"/>
                  <a:pt x="28977" y="748"/>
                  <a:pt x="29001" y="760"/>
                </a:cubicBezTo>
                <a:cubicBezTo>
                  <a:pt x="28936" y="727"/>
                  <a:pt x="28982" y="708"/>
                  <a:pt x="28913" y="671"/>
                </a:cubicBezTo>
                <a:cubicBezTo>
                  <a:pt x="28975" y="593"/>
                  <a:pt x="29115" y="574"/>
                  <a:pt x="29294" y="583"/>
                </a:cubicBezTo>
                <a:cubicBezTo>
                  <a:pt x="29295" y="605"/>
                  <a:pt x="29330" y="601"/>
                  <a:pt x="29353" y="605"/>
                </a:cubicBezTo>
                <a:cubicBezTo>
                  <a:pt x="29378" y="623"/>
                  <a:pt x="29371" y="665"/>
                  <a:pt x="29411" y="671"/>
                </a:cubicBezTo>
                <a:cubicBezTo>
                  <a:pt x="29480" y="664"/>
                  <a:pt x="29538" y="649"/>
                  <a:pt x="29558" y="605"/>
                </a:cubicBezTo>
                <a:cubicBezTo>
                  <a:pt x="29605" y="643"/>
                  <a:pt x="29681" y="660"/>
                  <a:pt x="29793" y="649"/>
                </a:cubicBezTo>
                <a:cubicBezTo>
                  <a:pt x="29820" y="626"/>
                  <a:pt x="29901" y="643"/>
                  <a:pt x="29880" y="583"/>
                </a:cubicBezTo>
                <a:cubicBezTo>
                  <a:pt x="29939" y="583"/>
                  <a:pt x="29998" y="583"/>
                  <a:pt x="30056" y="583"/>
                </a:cubicBezTo>
                <a:cubicBezTo>
                  <a:pt x="30034" y="659"/>
                  <a:pt x="30175" y="611"/>
                  <a:pt x="30144" y="694"/>
                </a:cubicBezTo>
                <a:cubicBezTo>
                  <a:pt x="30073" y="647"/>
                  <a:pt x="30081" y="662"/>
                  <a:pt x="29968" y="671"/>
                </a:cubicBezTo>
                <a:cubicBezTo>
                  <a:pt x="30021" y="704"/>
                  <a:pt x="30030" y="700"/>
                  <a:pt x="29968" y="760"/>
                </a:cubicBezTo>
                <a:cubicBezTo>
                  <a:pt x="29981" y="809"/>
                  <a:pt x="30113" y="769"/>
                  <a:pt x="30173" y="781"/>
                </a:cubicBezTo>
                <a:cubicBezTo>
                  <a:pt x="30239" y="778"/>
                  <a:pt x="30135" y="726"/>
                  <a:pt x="30173" y="671"/>
                </a:cubicBezTo>
                <a:cubicBezTo>
                  <a:pt x="30223" y="673"/>
                  <a:pt x="30249" y="655"/>
                  <a:pt x="30261" y="628"/>
                </a:cubicBezTo>
                <a:cubicBezTo>
                  <a:pt x="30286" y="639"/>
                  <a:pt x="30309" y="650"/>
                  <a:pt x="30350" y="649"/>
                </a:cubicBezTo>
                <a:cubicBezTo>
                  <a:pt x="30338" y="686"/>
                  <a:pt x="30372" y="691"/>
                  <a:pt x="30408" y="694"/>
                </a:cubicBezTo>
                <a:cubicBezTo>
                  <a:pt x="30389" y="776"/>
                  <a:pt x="30311" y="677"/>
                  <a:pt x="30291" y="760"/>
                </a:cubicBezTo>
                <a:cubicBezTo>
                  <a:pt x="30285" y="830"/>
                  <a:pt x="30395" y="814"/>
                  <a:pt x="30437" y="848"/>
                </a:cubicBezTo>
                <a:cubicBezTo>
                  <a:pt x="30433" y="896"/>
                  <a:pt x="30313" y="857"/>
                  <a:pt x="30261" y="869"/>
                </a:cubicBezTo>
                <a:cubicBezTo>
                  <a:pt x="30286" y="916"/>
                  <a:pt x="30367" y="884"/>
                  <a:pt x="30408" y="892"/>
                </a:cubicBezTo>
                <a:cubicBezTo>
                  <a:pt x="30414" y="893"/>
                  <a:pt x="30411" y="912"/>
                  <a:pt x="30437" y="914"/>
                </a:cubicBezTo>
                <a:cubicBezTo>
                  <a:pt x="30446" y="914"/>
                  <a:pt x="30459" y="911"/>
                  <a:pt x="30466" y="914"/>
                </a:cubicBezTo>
                <a:cubicBezTo>
                  <a:pt x="30495" y="921"/>
                  <a:pt x="30525" y="947"/>
                  <a:pt x="30614" y="935"/>
                </a:cubicBezTo>
                <a:cubicBezTo>
                  <a:pt x="30612" y="973"/>
                  <a:pt x="30635" y="993"/>
                  <a:pt x="30672" y="1001"/>
                </a:cubicBezTo>
                <a:cubicBezTo>
                  <a:pt x="30661" y="1031"/>
                  <a:pt x="30620" y="1036"/>
                  <a:pt x="30614" y="1068"/>
                </a:cubicBezTo>
                <a:cubicBezTo>
                  <a:pt x="30666" y="1161"/>
                  <a:pt x="30873" y="1067"/>
                  <a:pt x="30936" y="1112"/>
                </a:cubicBezTo>
                <a:cubicBezTo>
                  <a:pt x="30918" y="1009"/>
                  <a:pt x="30829" y="1088"/>
                  <a:pt x="30760" y="1046"/>
                </a:cubicBezTo>
                <a:cubicBezTo>
                  <a:pt x="30755" y="1026"/>
                  <a:pt x="30772" y="1025"/>
                  <a:pt x="30789" y="1023"/>
                </a:cubicBezTo>
                <a:cubicBezTo>
                  <a:pt x="30789" y="1008"/>
                  <a:pt x="30789" y="994"/>
                  <a:pt x="30789" y="980"/>
                </a:cubicBezTo>
                <a:cubicBezTo>
                  <a:pt x="30849" y="954"/>
                  <a:pt x="30831" y="1017"/>
                  <a:pt x="30847" y="1023"/>
                </a:cubicBezTo>
                <a:cubicBezTo>
                  <a:pt x="30887" y="1037"/>
                  <a:pt x="30904" y="1001"/>
                  <a:pt x="30936" y="1001"/>
                </a:cubicBezTo>
                <a:cubicBezTo>
                  <a:pt x="30923" y="1001"/>
                  <a:pt x="30957" y="1022"/>
                  <a:pt x="30965" y="1023"/>
                </a:cubicBezTo>
                <a:cubicBezTo>
                  <a:pt x="30983" y="1027"/>
                  <a:pt x="31005" y="1020"/>
                  <a:pt x="31023" y="1023"/>
                </a:cubicBezTo>
                <a:cubicBezTo>
                  <a:pt x="31003" y="1091"/>
                  <a:pt x="31003" y="1065"/>
                  <a:pt x="31023" y="1133"/>
                </a:cubicBezTo>
                <a:cubicBezTo>
                  <a:pt x="31100" y="1160"/>
                  <a:pt x="31149" y="1065"/>
                  <a:pt x="31140" y="1155"/>
                </a:cubicBezTo>
                <a:cubicBezTo>
                  <a:pt x="31048" y="1196"/>
                  <a:pt x="30849" y="1113"/>
                  <a:pt x="30760" y="1155"/>
                </a:cubicBezTo>
                <a:cubicBezTo>
                  <a:pt x="30792" y="1212"/>
                  <a:pt x="30917" y="1199"/>
                  <a:pt x="31023" y="1199"/>
                </a:cubicBezTo>
                <a:cubicBezTo>
                  <a:pt x="30980" y="1260"/>
                  <a:pt x="31098" y="1238"/>
                  <a:pt x="31170" y="1244"/>
                </a:cubicBezTo>
                <a:cubicBezTo>
                  <a:pt x="31171" y="1244"/>
                  <a:pt x="31176" y="1266"/>
                  <a:pt x="31200" y="1266"/>
                </a:cubicBezTo>
                <a:cubicBezTo>
                  <a:pt x="31213" y="1266"/>
                  <a:pt x="31242" y="1247"/>
                  <a:pt x="31229" y="1244"/>
                </a:cubicBezTo>
                <a:cubicBezTo>
                  <a:pt x="31237" y="1246"/>
                  <a:pt x="31267" y="1288"/>
                  <a:pt x="31258" y="1288"/>
                </a:cubicBezTo>
                <a:cubicBezTo>
                  <a:pt x="31309" y="1288"/>
                  <a:pt x="31334" y="1272"/>
                  <a:pt x="31346" y="1244"/>
                </a:cubicBezTo>
                <a:cubicBezTo>
                  <a:pt x="31380" y="1247"/>
                  <a:pt x="31371" y="1284"/>
                  <a:pt x="31375" y="1310"/>
                </a:cubicBezTo>
                <a:cubicBezTo>
                  <a:pt x="31479" y="1296"/>
                  <a:pt x="31401" y="1218"/>
                  <a:pt x="31316" y="1221"/>
                </a:cubicBezTo>
                <a:cubicBezTo>
                  <a:pt x="31369" y="1169"/>
                  <a:pt x="31546" y="1209"/>
                  <a:pt x="31610" y="1221"/>
                </a:cubicBezTo>
                <a:cubicBezTo>
                  <a:pt x="31619" y="1146"/>
                  <a:pt x="31430" y="1163"/>
                  <a:pt x="31405" y="1155"/>
                </a:cubicBezTo>
                <a:cubicBezTo>
                  <a:pt x="31400" y="1154"/>
                  <a:pt x="31408" y="1112"/>
                  <a:pt x="31405" y="1112"/>
                </a:cubicBezTo>
                <a:cubicBezTo>
                  <a:pt x="31371" y="1109"/>
                  <a:pt x="31299" y="1202"/>
                  <a:pt x="31229" y="1133"/>
                </a:cubicBezTo>
                <a:cubicBezTo>
                  <a:pt x="31233" y="1107"/>
                  <a:pt x="31282" y="1116"/>
                  <a:pt x="31316" y="1112"/>
                </a:cubicBezTo>
                <a:cubicBezTo>
                  <a:pt x="31390" y="1100"/>
                  <a:pt x="31420" y="1077"/>
                  <a:pt x="31492" y="1133"/>
                </a:cubicBezTo>
                <a:cubicBezTo>
                  <a:pt x="31477" y="1064"/>
                  <a:pt x="31456" y="1088"/>
                  <a:pt x="31375" y="1068"/>
                </a:cubicBezTo>
                <a:cubicBezTo>
                  <a:pt x="31331" y="1056"/>
                  <a:pt x="31229" y="1095"/>
                  <a:pt x="31258" y="1023"/>
                </a:cubicBezTo>
                <a:cubicBezTo>
                  <a:pt x="31331" y="1065"/>
                  <a:pt x="31373" y="1005"/>
                  <a:pt x="31464" y="1046"/>
                </a:cubicBezTo>
                <a:cubicBezTo>
                  <a:pt x="31527" y="1049"/>
                  <a:pt x="31476" y="968"/>
                  <a:pt x="31492" y="935"/>
                </a:cubicBezTo>
                <a:cubicBezTo>
                  <a:pt x="31578" y="936"/>
                  <a:pt x="31601" y="986"/>
                  <a:pt x="31639" y="1023"/>
                </a:cubicBezTo>
                <a:cubicBezTo>
                  <a:pt x="31736" y="1011"/>
                  <a:pt x="31681" y="941"/>
                  <a:pt x="31668" y="892"/>
                </a:cubicBezTo>
                <a:cubicBezTo>
                  <a:pt x="31616" y="889"/>
                  <a:pt x="31606" y="919"/>
                  <a:pt x="31552" y="914"/>
                </a:cubicBezTo>
                <a:cubicBezTo>
                  <a:pt x="31548" y="874"/>
                  <a:pt x="31587" y="867"/>
                  <a:pt x="31580" y="825"/>
                </a:cubicBezTo>
                <a:cubicBezTo>
                  <a:pt x="31574" y="808"/>
                  <a:pt x="31551" y="803"/>
                  <a:pt x="31552" y="781"/>
                </a:cubicBezTo>
                <a:cubicBezTo>
                  <a:pt x="31473" y="781"/>
                  <a:pt x="31384" y="790"/>
                  <a:pt x="31346" y="760"/>
                </a:cubicBezTo>
                <a:cubicBezTo>
                  <a:pt x="31312" y="756"/>
                  <a:pt x="31294" y="764"/>
                  <a:pt x="31287" y="781"/>
                </a:cubicBezTo>
                <a:cubicBezTo>
                  <a:pt x="31252" y="790"/>
                  <a:pt x="31272" y="742"/>
                  <a:pt x="31258" y="737"/>
                </a:cubicBezTo>
                <a:cubicBezTo>
                  <a:pt x="31212" y="722"/>
                  <a:pt x="31141" y="805"/>
                  <a:pt x="31111" y="737"/>
                </a:cubicBezTo>
                <a:cubicBezTo>
                  <a:pt x="31040" y="751"/>
                  <a:pt x="31047" y="821"/>
                  <a:pt x="31023" y="869"/>
                </a:cubicBezTo>
                <a:cubicBezTo>
                  <a:pt x="30987" y="863"/>
                  <a:pt x="30995" y="815"/>
                  <a:pt x="30994" y="781"/>
                </a:cubicBezTo>
                <a:cubicBezTo>
                  <a:pt x="30995" y="787"/>
                  <a:pt x="31042" y="770"/>
                  <a:pt x="31023" y="760"/>
                </a:cubicBezTo>
                <a:cubicBezTo>
                  <a:pt x="30918" y="697"/>
                  <a:pt x="31097" y="748"/>
                  <a:pt x="31052" y="649"/>
                </a:cubicBezTo>
                <a:cubicBezTo>
                  <a:pt x="31079" y="640"/>
                  <a:pt x="31105" y="630"/>
                  <a:pt x="31111" y="605"/>
                </a:cubicBezTo>
                <a:cubicBezTo>
                  <a:pt x="31180" y="641"/>
                  <a:pt x="31344" y="601"/>
                  <a:pt x="31405" y="561"/>
                </a:cubicBezTo>
                <a:cubicBezTo>
                  <a:pt x="31583" y="574"/>
                  <a:pt x="31676" y="651"/>
                  <a:pt x="31902" y="628"/>
                </a:cubicBezTo>
                <a:cubicBezTo>
                  <a:pt x="31928" y="659"/>
                  <a:pt x="31947" y="697"/>
                  <a:pt x="32020" y="694"/>
                </a:cubicBezTo>
                <a:cubicBezTo>
                  <a:pt x="32013" y="733"/>
                  <a:pt x="31970" y="743"/>
                  <a:pt x="31902" y="737"/>
                </a:cubicBezTo>
                <a:cubicBezTo>
                  <a:pt x="31936" y="764"/>
                  <a:pt x="31928" y="782"/>
                  <a:pt x="31873" y="781"/>
                </a:cubicBezTo>
                <a:cubicBezTo>
                  <a:pt x="31882" y="817"/>
                  <a:pt x="31846" y="820"/>
                  <a:pt x="31844" y="848"/>
                </a:cubicBezTo>
                <a:cubicBezTo>
                  <a:pt x="31778" y="846"/>
                  <a:pt x="31810" y="798"/>
                  <a:pt x="31786" y="760"/>
                </a:cubicBezTo>
                <a:cubicBezTo>
                  <a:pt x="31763" y="724"/>
                  <a:pt x="31775" y="653"/>
                  <a:pt x="31668" y="671"/>
                </a:cubicBezTo>
                <a:cubicBezTo>
                  <a:pt x="31669" y="692"/>
                  <a:pt x="31705" y="688"/>
                  <a:pt x="31727" y="694"/>
                </a:cubicBezTo>
                <a:cubicBezTo>
                  <a:pt x="31738" y="731"/>
                  <a:pt x="31704" y="735"/>
                  <a:pt x="31668" y="737"/>
                </a:cubicBezTo>
                <a:cubicBezTo>
                  <a:pt x="31631" y="796"/>
                  <a:pt x="31736" y="790"/>
                  <a:pt x="31756" y="803"/>
                </a:cubicBezTo>
                <a:cubicBezTo>
                  <a:pt x="31766" y="810"/>
                  <a:pt x="31747" y="841"/>
                  <a:pt x="31756" y="848"/>
                </a:cubicBezTo>
                <a:cubicBezTo>
                  <a:pt x="31780" y="862"/>
                  <a:pt x="31825" y="853"/>
                  <a:pt x="31844" y="869"/>
                </a:cubicBezTo>
                <a:cubicBezTo>
                  <a:pt x="31837" y="908"/>
                  <a:pt x="31794" y="920"/>
                  <a:pt x="31727" y="914"/>
                </a:cubicBezTo>
                <a:cubicBezTo>
                  <a:pt x="31736" y="943"/>
                  <a:pt x="31800" y="932"/>
                  <a:pt x="31844" y="935"/>
                </a:cubicBezTo>
                <a:cubicBezTo>
                  <a:pt x="31805" y="1001"/>
                  <a:pt x="31814" y="1047"/>
                  <a:pt x="31873" y="1089"/>
                </a:cubicBezTo>
                <a:cubicBezTo>
                  <a:pt x="31907" y="1082"/>
                  <a:pt x="31947" y="1050"/>
                  <a:pt x="31902" y="1046"/>
                </a:cubicBezTo>
                <a:cubicBezTo>
                  <a:pt x="31916" y="1013"/>
                  <a:pt x="31928" y="1047"/>
                  <a:pt x="31961" y="1046"/>
                </a:cubicBezTo>
                <a:cubicBezTo>
                  <a:pt x="32052" y="1030"/>
                  <a:pt x="31977" y="1081"/>
                  <a:pt x="31991" y="1089"/>
                </a:cubicBezTo>
                <a:cubicBezTo>
                  <a:pt x="31995" y="1092"/>
                  <a:pt x="32017" y="1086"/>
                  <a:pt x="32020" y="1089"/>
                </a:cubicBezTo>
                <a:cubicBezTo>
                  <a:pt x="32035" y="1107"/>
                  <a:pt x="32033" y="1164"/>
                  <a:pt x="32108" y="1155"/>
                </a:cubicBezTo>
                <a:cubicBezTo>
                  <a:pt x="32100" y="1184"/>
                  <a:pt x="32050" y="1178"/>
                  <a:pt x="32050" y="1155"/>
                </a:cubicBezTo>
                <a:cubicBezTo>
                  <a:pt x="31959" y="1171"/>
                  <a:pt x="31993" y="1171"/>
                  <a:pt x="31902" y="1155"/>
                </a:cubicBezTo>
                <a:cubicBezTo>
                  <a:pt x="31912" y="1125"/>
                  <a:pt x="31976" y="1137"/>
                  <a:pt x="32020" y="1133"/>
                </a:cubicBezTo>
                <a:cubicBezTo>
                  <a:pt x="32008" y="1085"/>
                  <a:pt x="31875" y="1125"/>
                  <a:pt x="31815" y="1112"/>
                </a:cubicBezTo>
                <a:cubicBezTo>
                  <a:pt x="31798" y="1067"/>
                  <a:pt x="31727" y="1068"/>
                  <a:pt x="31786" y="1023"/>
                </a:cubicBezTo>
                <a:cubicBezTo>
                  <a:pt x="31703" y="1001"/>
                  <a:pt x="31700" y="1047"/>
                  <a:pt x="31668" y="1068"/>
                </a:cubicBezTo>
                <a:cubicBezTo>
                  <a:pt x="31628" y="1092"/>
                  <a:pt x="31625" y="1107"/>
                  <a:pt x="31580" y="1133"/>
                </a:cubicBezTo>
                <a:cubicBezTo>
                  <a:pt x="31637" y="1178"/>
                  <a:pt x="31727" y="1199"/>
                  <a:pt x="31844" y="1199"/>
                </a:cubicBezTo>
                <a:cubicBezTo>
                  <a:pt x="31831" y="1235"/>
                  <a:pt x="31752" y="1218"/>
                  <a:pt x="31786" y="1288"/>
                </a:cubicBezTo>
                <a:cubicBezTo>
                  <a:pt x="31818" y="1283"/>
                  <a:pt x="31806" y="1244"/>
                  <a:pt x="31844" y="1244"/>
                </a:cubicBezTo>
                <a:cubicBezTo>
                  <a:pt x="31974" y="1226"/>
                  <a:pt x="32020" y="1273"/>
                  <a:pt x="32137" y="1266"/>
                </a:cubicBezTo>
                <a:cubicBezTo>
                  <a:pt x="32141" y="1329"/>
                  <a:pt x="32121" y="1410"/>
                  <a:pt x="32166" y="1441"/>
                </a:cubicBezTo>
                <a:cubicBezTo>
                  <a:pt x="32226" y="1436"/>
                  <a:pt x="32224" y="1382"/>
                  <a:pt x="32284" y="1376"/>
                </a:cubicBezTo>
                <a:cubicBezTo>
                  <a:pt x="32265" y="1353"/>
                  <a:pt x="32216" y="1353"/>
                  <a:pt x="32225" y="1310"/>
                </a:cubicBezTo>
                <a:cubicBezTo>
                  <a:pt x="32297" y="1313"/>
                  <a:pt x="32275" y="1283"/>
                  <a:pt x="32225" y="1288"/>
                </a:cubicBezTo>
                <a:cubicBezTo>
                  <a:pt x="32252" y="1235"/>
                  <a:pt x="32391" y="1278"/>
                  <a:pt x="32401" y="1310"/>
                </a:cubicBezTo>
                <a:cubicBezTo>
                  <a:pt x="32444" y="1300"/>
                  <a:pt x="32390" y="1281"/>
                  <a:pt x="32401" y="1244"/>
                </a:cubicBezTo>
                <a:cubicBezTo>
                  <a:pt x="32448" y="1238"/>
                  <a:pt x="32451" y="1263"/>
                  <a:pt x="32489" y="1266"/>
                </a:cubicBezTo>
                <a:cubicBezTo>
                  <a:pt x="32535" y="1268"/>
                  <a:pt x="32559" y="1230"/>
                  <a:pt x="32606" y="1244"/>
                </a:cubicBezTo>
                <a:cubicBezTo>
                  <a:pt x="32624" y="1248"/>
                  <a:pt x="32575" y="1305"/>
                  <a:pt x="32577" y="1310"/>
                </a:cubicBezTo>
                <a:cubicBezTo>
                  <a:pt x="32572" y="1296"/>
                  <a:pt x="32625" y="1335"/>
                  <a:pt x="32606" y="1332"/>
                </a:cubicBezTo>
                <a:cubicBezTo>
                  <a:pt x="32658" y="1340"/>
                  <a:pt x="32633" y="1277"/>
                  <a:pt x="32723" y="1288"/>
                </a:cubicBezTo>
                <a:cubicBezTo>
                  <a:pt x="32742" y="1382"/>
                  <a:pt x="32697" y="1429"/>
                  <a:pt x="32636" y="1464"/>
                </a:cubicBezTo>
                <a:cubicBezTo>
                  <a:pt x="32641" y="1482"/>
                  <a:pt x="32665" y="1486"/>
                  <a:pt x="32665" y="1508"/>
                </a:cubicBezTo>
                <a:cubicBezTo>
                  <a:pt x="32757" y="1518"/>
                  <a:pt x="32759" y="1461"/>
                  <a:pt x="32752" y="1398"/>
                </a:cubicBezTo>
                <a:cubicBezTo>
                  <a:pt x="32812" y="1444"/>
                  <a:pt x="32869" y="1392"/>
                  <a:pt x="32929" y="1376"/>
                </a:cubicBezTo>
                <a:cubicBezTo>
                  <a:pt x="32902" y="1337"/>
                  <a:pt x="32874" y="1299"/>
                  <a:pt x="32782" y="1310"/>
                </a:cubicBezTo>
                <a:cubicBezTo>
                  <a:pt x="32728" y="1292"/>
                  <a:pt x="32799" y="1286"/>
                  <a:pt x="32841" y="1288"/>
                </a:cubicBezTo>
                <a:cubicBezTo>
                  <a:pt x="32906" y="1272"/>
                  <a:pt x="32914" y="1275"/>
                  <a:pt x="33016" y="1266"/>
                </a:cubicBezTo>
                <a:cubicBezTo>
                  <a:pt x="33026" y="1265"/>
                  <a:pt x="33070" y="1271"/>
                  <a:pt x="33075" y="1266"/>
                </a:cubicBezTo>
                <a:cubicBezTo>
                  <a:pt x="33077" y="1265"/>
                  <a:pt x="33074" y="1244"/>
                  <a:pt x="33075" y="1244"/>
                </a:cubicBezTo>
                <a:cubicBezTo>
                  <a:pt x="33121" y="1240"/>
                  <a:pt x="33115" y="1263"/>
                  <a:pt x="33133" y="1266"/>
                </a:cubicBezTo>
                <a:cubicBezTo>
                  <a:pt x="33186" y="1272"/>
                  <a:pt x="33196" y="1238"/>
                  <a:pt x="33251" y="1244"/>
                </a:cubicBezTo>
                <a:cubicBezTo>
                  <a:pt x="33244" y="1243"/>
                  <a:pt x="33268" y="1263"/>
                  <a:pt x="33281" y="1266"/>
                </a:cubicBezTo>
                <a:cubicBezTo>
                  <a:pt x="33298" y="1269"/>
                  <a:pt x="33321" y="1262"/>
                  <a:pt x="33339" y="1266"/>
                </a:cubicBezTo>
                <a:cubicBezTo>
                  <a:pt x="33363" y="1271"/>
                  <a:pt x="33368" y="1286"/>
                  <a:pt x="33397" y="1288"/>
                </a:cubicBezTo>
                <a:cubicBezTo>
                  <a:pt x="33474" y="1292"/>
                  <a:pt x="33534" y="1258"/>
                  <a:pt x="33574" y="1288"/>
                </a:cubicBezTo>
                <a:cubicBezTo>
                  <a:pt x="33590" y="1301"/>
                  <a:pt x="33827" y="1258"/>
                  <a:pt x="33867" y="1288"/>
                </a:cubicBezTo>
                <a:cubicBezTo>
                  <a:pt x="33906" y="1317"/>
                  <a:pt x="33870" y="1280"/>
                  <a:pt x="33984" y="1288"/>
                </a:cubicBezTo>
                <a:cubicBezTo>
                  <a:pt x="34043" y="1292"/>
                  <a:pt x="34095" y="1323"/>
                  <a:pt x="34160" y="1310"/>
                </a:cubicBezTo>
                <a:cubicBezTo>
                  <a:pt x="34150" y="1355"/>
                  <a:pt x="34166" y="1379"/>
                  <a:pt x="34218" y="1376"/>
                </a:cubicBezTo>
                <a:cubicBezTo>
                  <a:pt x="34263" y="1364"/>
                  <a:pt x="34220" y="1353"/>
                  <a:pt x="34189" y="1354"/>
                </a:cubicBezTo>
                <a:cubicBezTo>
                  <a:pt x="34180" y="1274"/>
                  <a:pt x="34388" y="1356"/>
                  <a:pt x="34336" y="1244"/>
                </a:cubicBezTo>
                <a:cubicBezTo>
                  <a:pt x="34384" y="1280"/>
                  <a:pt x="34549" y="1230"/>
                  <a:pt x="34540" y="1310"/>
                </a:cubicBezTo>
                <a:cubicBezTo>
                  <a:pt x="34612" y="1296"/>
                  <a:pt x="34692" y="1266"/>
                  <a:pt x="34687" y="1354"/>
                </a:cubicBezTo>
                <a:cubicBezTo>
                  <a:pt x="34618" y="1409"/>
                  <a:pt x="34639" y="1296"/>
                  <a:pt x="34511" y="1332"/>
                </a:cubicBezTo>
                <a:cubicBezTo>
                  <a:pt x="34489" y="1389"/>
                  <a:pt x="34564" y="1361"/>
                  <a:pt x="34599" y="1376"/>
                </a:cubicBezTo>
                <a:cubicBezTo>
                  <a:pt x="34624" y="1387"/>
                  <a:pt x="34627" y="1433"/>
                  <a:pt x="34687" y="1420"/>
                </a:cubicBezTo>
                <a:cubicBezTo>
                  <a:pt x="34758" y="1407"/>
                  <a:pt x="34752" y="1337"/>
                  <a:pt x="34775" y="1288"/>
                </a:cubicBezTo>
                <a:cubicBezTo>
                  <a:pt x="34845" y="1301"/>
                  <a:pt x="34908" y="1320"/>
                  <a:pt x="35009" y="1310"/>
                </a:cubicBezTo>
                <a:cubicBezTo>
                  <a:pt x="35019" y="1361"/>
                  <a:pt x="35066" y="1401"/>
                  <a:pt x="35009" y="1441"/>
                </a:cubicBezTo>
                <a:cubicBezTo>
                  <a:pt x="35086" y="1448"/>
                  <a:pt x="35135" y="1434"/>
                  <a:pt x="35127" y="1376"/>
                </a:cubicBezTo>
                <a:cubicBezTo>
                  <a:pt x="35182" y="1394"/>
                  <a:pt x="35234" y="1413"/>
                  <a:pt x="35303" y="1420"/>
                </a:cubicBezTo>
                <a:cubicBezTo>
                  <a:pt x="35274" y="1397"/>
                  <a:pt x="35245" y="1376"/>
                  <a:pt x="35214" y="1354"/>
                </a:cubicBezTo>
                <a:cubicBezTo>
                  <a:pt x="35227" y="1320"/>
                  <a:pt x="35306" y="1335"/>
                  <a:pt x="35273" y="1266"/>
                </a:cubicBezTo>
                <a:cubicBezTo>
                  <a:pt x="35424" y="1256"/>
                  <a:pt x="35434" y="1351"/>
                  <a:pt x="35567" y="1354"/>
                </a:cubicBezTo>
                <a:cubicBezTo>
                  <a:pt x="35524" y="1419"/>
                  <a:pt x="35452" y="1325"/>
                  <a:pt x="35361" y="1354"/>
                </a:cubicBezTo>
                <a:cubicBezTo>
                  <a:pt x="35360" y="1386"/>
                  <a:pt x="35366" y="1429"/>
                  <a:pt x="35390" y="1441"/>
                </a:cubicBezTo>
                <a:cubicBezTo>
                  <a:pt x="35399" y="1446"/>
                  <a:pt x="35431" y="1417"/>
                  <a:pt x="35449" y="1420"/>
                </a:cubicBezTo>
                <a:cubicBezTo>
                  <a:pt x="35489" y="1424"/>
                  <a:pt x="35493" y="1439"/>
                  <a:pt x="35596" y="1420"/>
                </a:cubicBezTo>
                <a:cubicBezTo>
                  <a:pt x="35640" y="1412"/>
                  <a:pt x="35664" y="1395"/>
                  <a:pt x="35713" y="1398"/>
                </a:cubicBezTo>
                <a:cubicBezTo>
                  <a:pt x="35711" y="1398"/>
                  <a:pt x="35718" y="1458"/>
                  <a:pt x="35742" y="1441"/>
                </a:cubicBezTo>
                <a:cubicBezTo>
                  <a:pt x="35805" y="1452"/>
                  <a:pt x="35798" y="1410"/>
                  <a:pt x="35801" y="1376"/>
                </a:cubicBezTo>
                <a:cubicBezTo>
                  <a:pt x="35835" y="1383"/>
                  <a:pt x="35876" y="1414"/>
                  <a:pt x="35830" y="1420"/>
                </a:cubicBezTo>
                <a:cubicBezTo>
                  <a:pt x="35857" y="1459"/>
                  <a:pt x="35896" y="1488"/>
                  <a:pt x="35947" y="1508"/>
                </a:cubicBezTo>
                <a:cubicBezTo>
                  <a:pt x="36052" y="1479"/>
                  <a:pt x="36054" y="1458"/>
                  <a:pt x="36183" y="1486"/>
                </a:cubicBezTo>
                <a:cubicBezTo>
                  <a:pt x="36136" y="1448"/>
                  <a:pt x="36050" y="1439"/>
                  <a:pt x="35947" y="1441"/>
                </a:cubicBezTo>
                <a:cubicBezTo>
                  <a:pt x="35955" y="1402"/>
                  <a:pt x="35998" y="1392"/>
                  <a:pt x="36064" y="1398"/>
                </a:cubicBezTo>
                <a:cubicBezTo>
                  <a:pt x="36044" y="1377"/>
                  <a:pt x="36012" y="1364"/>
                  <a:pt x="35977" y="1354"/>
                </a:cubicBezTo>
                <a:cubicBezTo>
                  <a:pt x="35985" y="1308"/>
                  <a:pt x="36106" y="1349"/>
                  <a:pt x="36094" y="1288"/>
                </a:cubicBezTo>
                <a:cubicBezTo>
                  <a:pt x="36137" y="1262"/>
                  <a:pt x="36168" y="1262"/>
                  <a:pt x="36212" y="1288"/>
                </a:cubicBezTo>
                <a:cubicBezTo>
                  <a:pt x="36225" y="1335"/>
                  <a:pt x="36169" y="1329"/>
                  <a:pt x="36124" y="1332"/>
                </a:cubicBezTo>
                <a:cubicBezTo>
                  <a:pt x="36130" y="1370"/>
                  <a:pt x="36174" y="1382"/>
                  <a:pt x="36240" y="1376"/>
                </a:cubicBezTo>
                <a:cubicBezTo>
                  <a:pt x="36233" y="1427"/>
                  <a:pt x="36112" y="1389"/>
                  <a:pt x="36094" y="1376"/>
                </a:cubicBezTo>
                <a:cubicBezTo>
                  <a:pt x="36079" y="1467"/>
                  <a:pt x="36317" y="1370"/>
                  <a:pt x="36240" y="1508"/>
                </a:cubicBezTo>
                <a:cubicBezTo>
                  <a:pt x="36279" y="1500"/>
                  <a:pt x="36287" y="1468"/>
                  <a:pt x="36328" y="1464"/>
                </a:cubicBezTo>
                <a:cubicBezTo>
                  <a:pt x="36260" y="1431"/>
                  <a:pt x="36386" y="1394"/>
                  <a:pt x="36270" y="1398"/>
                </a:cubicBezTo>
                <a:cubicBezTo>
                  <a:pt x="36303" y="1337"/>
                  <a:pt x="36481" y="1398"/>
                  <a:pt x="36388" y="1441"/>
                </a:cubicBezTo>
                <a:cubicBezTo>
                  <a:pt x="36414" y="1455"/>
                  <a:pt x="36514" y="1424"/>
                  <a:pt x="36533" y="1441"/>
                </a:cubicBezTo>
                <a:cubicBezTo>
                  <a:pt x="36556" y="1462"/>
                  <a:pt x="36565" y="1446"/>
                  <a:pt x="36621" y="1441"/>
                </a:cubicBezTo>
                <a:cubicBezTo>
                  <a:pt x="36690" y="1436"/>
                  <a:pt x="36838" y="1464"/>
                  <a:pt x="36885" y="1420"/>
                </a:cubicBezTo>
                <a:cubicBezTo>
                  <a:pt x="36880" y="1368"/>
                  <a:pt x="36820" y="1455"/>
                  <a:pt x="36768" y="1398"/>
                </a:cubicBezTo>
                <a:cubicBezTo>
                  <a:pt x="36858" y="1346"/>
                  <a:pt x="36779" y="1384"/>
                  <a:pt x="36768" y="1310"/>
                </a:cubicBezTo>
                <a:cubicBezTo>
                  <a:pt x="36802" y="1305"/>
                  <a:pt x="36785" y="1287"/>
                  <a:pt x="36768" y="1288"/>
                </a:cubicBezTo>
                <a:cubicBezTo>
                  <a:pt x="36785" y="1227"/>
                  <a:pt x="36879" y="1270"/>
                  <a:pt x="36944" y="1266"/>
                </a:cubicBezTo>
                <a:cubicBezTo>
                  <a:pt x="36996" y="1262"/>
                  <a:pt x="37006" y="1244"/>
                  <a:pt x="37061" y="1244"/>
                </a:cubicBezTo>
                <a:cubicBezTo>
                  <a:pt x="37125" y="1244"/>
                  <a:pt x="37135" y="1262"/>
                  <a:pt x="37179" y="1266"/>
                </a:cubicBezTo>
                <a:cubicBezTo>
                  <a:pt x="37242" y="1271"/>
                  <a:pt x="37338" y="1257"/>
                  <a:pt x="37412" y="1266"/>
                </a:cubicBezTo>
                <a:cubicBezTo>
                  <a:pt x="37479" y="1273"/>
                  <a:pt x="37580" y="1307"/>
                  <a:pt x="37677" y="1266"/>
                </a:cubicBezTo>
                <a:cubicBezTo>
                  <a:pt x="37708" y="1326"/>
                  <a:pt x="37708" y="1359"/>
                  <a:pt x="37677" y="1420"/>
                </a:cubicBezTo>
                <a:cubicBezTo>
                  <a:pt x="37718" y="1422"/>
                  <a:pt x="37760" y="1424"/>
                  <a:pt x="37765" y="1398"/>
                </a:cubicBezTo>
                <a:cubicBezTo>
                  <a:pt x="37731" y="1394"/>
                  <a:pt x="37748" y="1376"/>
                  <a:pt x="37765" y="1376"/>
                </a:cubicBezTo>
                <a:cubicBezTo>
                  <a:pt x="37760" y="1322"/>
                  <a:pt x="37780" y="1284"/>
                  <a:pt x="37823" y="1266"/>
                </a:cubicBezTo>
                <a:cubicBezTo>
                  <a:pt x="37898" y="1265"/>
                  <a:pt x="37859" y="1282"/>
                  <a:pt x="37853" y="1310"/>
                </a:cubicBezTo>
                <a:cubicBezTo>
                  <a:pt x="37894" y="1308"/>
                  <a:pt x="37936" y="1307"/>
                  <a:pt x="37941" y="1332"/>
                </a:cubicBezTo>
                <a:cubicBezTo>
                  <a:pt x="37974" y="1324"/>
                  <a:pt x="38014" y="1293"/>
                  <a:pt x="37969" y="1288"/>
                </a:cubicBezTo>
                <a:cubicBezTo>
                  <a:pt x="37940" y="1230"/>
                  <a:pt x="38121" y="1287"/>
                  <a:pt x="38087" y="1288"/>
                </a:cubicBezTo>
                <a:cubicBezTo>
                  <a:pt x="38109" y="1287"/>
                  <a:pt x="38138" y="1269"/>
                  <a:pt x="38175" y="1266"/>
                </a:cubicBezTo>
                <a:cubicBezTo>
                  <a:pt x="38173" y="1266"/>
                  <a:pt x="38474" y="1244"/>
                  <a:pt x="38497" y="1266"/>
                </a:cubicBezTo>
                <a:cubicBezTo>
                  <a:pt x="38536" y="1301"/>
                  <a:pt x="38525" y="1269"/>
                  <a:pt x="38615" y="1266"/>
                </a:cubicBezTo>
                <a:cubicBezTo>
                  <a:pt x="38611" y="1266"/>
                  <a:pt x="38622" y="1291"/>
                  <a:pt x="38644" y="1288"/>
                </a:cubicBezTo>
                <a:cubicBezTo>
                  <a:pt x="38652" y="1287"/>
                  <a:pt x="38644" y="1262"/>
                  <a:pt x="38673" y="1266"/>
                </a:cubicBezTo>
                <a:cubicBezTo>
                  <a:pt x="38675" y="1266"/>
                  <a:pt x="38679" y="1287"/>
                  <a:pt x="38703" y="1288"/>
                </a:cubicBezTo>
                <a:cubicBezTo>
                  <a:pt x="38712" y="1288"/>
                  <a:pt x="38722" y="1288"/>
                  <a:pt x="38732" y="1288"/>
                </a:cubicBezTo>
                <a:cubicBezTo>
                  <a:pt x="38791" y="1286"/>
                  <a:pt x="38811" y="1266"/>
                  <a:pt x="38849" y="1266"/>
                </a:cubicBezTo>
                <a:cubicBezTo>
                  <a:pt x="38897" y="1266"/>
                  <a:pt x="38899" y="1285"/>
                  <a:pt x="38937" y="1288"/>
                </a:cubicBezTo>
                <a:cubicBezTo>
                  <a:pt x="38989" y="1292"/>
                  <a:pt x="39033" y="1266"/>
                  <a:pt x="39084" y="1266"/>
                </a:cubicBezTo>
                <a:cubicBezTo>
                  <a:pt x="39077" y="1266"/>
                  <a:pt x="39097" y="1287"/>
                  <a:pt x="39113" y="1288"/>
                </a:cubicBezTo>
                <a:cubicBezTo>
                  <a:pt x="39161" y="1290"/>
                  <a:pt x="39212" y="1290"/>
                  <a:pt x="39260" y="1288"/>
                </a:cubicBezTo>
                <a:cubicBezTo>
                  <a:pt x="39253" y="1288"/>
                  <a:pt x="39617" y="1217"/>
                  <a:pt x="39670" y="1266"/>
                </a:cubicBezTo>
                <a:cubicBezTo>
                  <a:pt x="39708" y="1301"/>
                  <a:pt x="39713" y="1262"/>
                  <a:pt x="39816" y="1266"/>
                </a:cubicBezTo>
                <a:cubicBezTo>
                  <a:pt x="39890" y="1269"/>
                  <a:pt x="40073" y="1308"/>
                  <a:pt x="40227" y="1288"/>
                </a:cubicBezTo>
                <a:cubicBezTo>
                  <a:pt x="40131" y="1398"/>
                  <a:pt x="40385" y="1333"/>
                  <a:pt x="40344" y="1464"/>
                </a:cubicBezTo>
                <a:cubicBezTo>
                  <a:pt x="40368" y="1459"/>
                  <a:pt x="40373" y="1441"/>
                  <a:pt x="40402" y="1441"/>
                </a:cubicBezTo>
                <a:cubicBezTo>
                  <a:pt x="40447" y="1429"/>
                  <a:pt x="40404" y="1419"/>
                  <a:pt x="40373" y="1420"/>
                </a:cubicBezTo>
                <a:cubicBezTo>
                  <a:pt x="40382" y="1375"/>
                  <a:pt x="40452" y="1377"/>
                  <a:pt x="40461" y="1332"/>
                </a:cubicBezTo>
                <a:cubicBezTo>
                  <a:pt x="40483" y="1359"/>
                  <a:pt x="40533" y="1343"/>
                  <a:pt x="40578" y="1354"/>
                </a:cubicBezTo>
                <a:cubicBezTo>
                  <a:pt x="40649" y="1370"/>
                  <a:pt x="40702" y="1413"/>
                  <a:pt x="40813" y="1398"/>
                </a:cubicBezTo>
                <a:cubicBezTo>
                  <a:pt x="40866" y="1455"/>
                  <a:pt x="40800" y="1464"/>
                  <a:pt x="40843" y="1530"/>
                </a:cubicBezTo>
                <a:cubicBezTo>
                  <a:pt x="40810" y="1524"/>
                  <a:pt x="40822" y="1486"/>
                  <a:pt x="40784" y="1486"/>
                </a:cubicBezTo>
                <a:cubicBezTo>
                  <a:pt x="40758" y="1476"/>
                  <a:pt x="40731" y="1467"/>
                  <a:pt x="40725" y="1441"/>
                </a:cubicBezTo>
                <a:cubicBezTo>
                  <a:pt x="40647" y="1441"/>
                  <a:pt x="40569" y="1441"/>
                  <a:pt x="40491" y="1441"/>
                </a:cubicBezTo>
                <a:cubicBezTo>
                  <a:pt x="40486" y="1467"/>
                  <a:pt x="40497" y="1480"/>
                  <a:pt x="40520" y="1486"/>
                </a:cubicBezTo>
                <a:cubicBezTo>
                  <a:pt x="40516" y="1528"/>
                  <a:pt x="40422" y="1459"/>
                  <a:pt x="40344" y="1486"/>
                </a:cubicBezTo>
                <a:cubicBezTo>
                  <a:pt x="40320" y="1504"/>
                  <a:pt x="40264" y="1498"/>
                  <a:pt x="40257" y="1530"/>
                </a:cubicBezTo>
                <a:cubicBezTo>
                  <a:pt x="40302" y="1611"/>
                  <a:pt x="40300" y="1479"/>
                  <a:pt x="40373" y="1508"/>
                </a:cubicBezTo>
                <a:cubicBezTo>
                  <a:pt x="40369" y="1533"/>
                  <a:pt x="40380" y="1546"/>
                  <a:pt x="40402" y="1552"/>
                </a:cubicBezTo>
                <a:cubicBezTo>
                  <a:pt x="40435" y="1548"/>
                  <a:pt x="40419" y="1530"/>
                  <a:pt x="40402" y="1530"/>
                </a:cubicBezTo>
                <a:cubicBezTo>
                  <a:pt x="40410" y="1508"/>
                  <a:pt x="40437" y="1520"/>
                  <a:pt x="40461" y="1530"/>
                </a:cubicBezTo>
                <a:cubicBezTo>
                  <a:pt x="40474" y="1535"/>
                  <a:pt x="40518" y="1573"/>
                  <a:pt x="40520" y="1573"/>
                </a:cubicBezTo>
                <a:cubicBezTo>
                  <a:pt x="40540" y="1576"/>
                  <a:pt x="40593" y="1533"/>
                  <a:pt x="40637" y="1530"/>
                </a:cubicBezTo>
                <a:cubicBezTo>
                  <a:pt x="40647" y="1529"/>
                  <a:pt x="40660" y="1572"/>
                  <a:pt x="40667" y="1573"/>
                </a:cubicBezTo>
                <a:cubicBezTo>
                  <a:pt x="40679" y="1578"/>
                  <a:pt x="40755" y="1543"/>
                  <a:pt x="40754" y="1530"/>
                </a:cubicBezTo>
                <a:cubicBezTo>
                  <a:pt x="40786" y="1535"/>
                  <a:pt x="40775" y="1573"/>
                  <a:pt x="40813" y="1573"/>
                </a:cubicBezTo>
                <a:cubicBezTo>
                  <a:pt x="40810" y="1618"/>
                  <a:pt x="40749" y="1575"/>
                  <a:pt x="40754" y="1573"/>
                </a:cubicBezTo>
                <a:cubicBezTo>
                  <a:pt x="40715" y="1579"/>
                  <a:pt x="40709" y="1614"/>
                  <a:pt x="40667" y="1618"/>
                </a:cubicBezTo>
                <a:cubicBezTo>
                  <a:pt x="40511" y="1634"/>
                  <a:pt x="40232" y="1584"/>
                  <a:pt x="40051" y="1618"/>
                </a:cubicBezTo>
                <a:cubicBezTo>
                  <a:pt x="40015" y="1624"/>
                  <a:pt x="39958" y="1645"/>
                  <a:pt x="39905" y="1596"/>
                </a:cubicBezTo>
                <a:cubicBezTo>
                  <a:pt x="39884" y="1639"/>
                  <a:pt x="39740" y="1590"/>
                  <a:pt x="39728" y="1639"/>
                </a:cubicBezTo>
                <a:cubicBezTo>
                  <a:pt x="39669" y="1618"/>
                  <a:pt x="39641" y="1635"/>
                  <a:pt x="39553" y="1618"/>
                </a:cubicBezTo>
                <a:cubicBezTo>
                  <a:pt x="39487" y="1605"/>
                  <a:pt x="39537" y="1608"/>
                  <a:pt x="39435" y="1618"/>
                </a:cubicBezTo>
                <a:cubicBezTo>
                  <a:pt x="39398" y="1621"/>
                  <a:pt x="39356" y="1618"/>
                  <a:pt x="39318" y="1618"/>
                </a:cubicBezTo>
                <a:cubicBezTo>
                  <a:pt x="39271" y="1618"/>
                  <a:pt x="39267" y="1596"/>
                  <a:pt x="39230" y="1596"/>
                </a:cubicBezTo>
                <a:cubicBezTo>
                  <a:pt x="39182" y="1596"/>
                  <a:pt x="39181" y="1615"/>
                  <a:pt x="39142" y="1618"/>
                </a:cubicBezTo>
                <a:cubicBezTo>
                  <a:pt x="39064" y="1624"/>
                  <a:pt x="38685" y="1580"/>
                  <a:pt x="38644" y="1618"/>
                </a:cubicBezTo>
                <a:cubicBezTo>
                  <a:pt x="38600" y="1658"/>
                  <a:pt x="38620" y="1615"/>
                  <a:pt x="38527" y="1618"/>
                </a:cubicBezTo>
                <a:cubicBezTo>
                  <a:pt x="38469" y="1620"/>
                  <a:pt x="38447" y="1641"/>
                  <a:pt x="38410" y="1639"/>
                </a:cubicBezTo>
                <a:cubicBezTo>
                  <a:pt x="38356" y="1639"/>
                  <a:pt x="38340" y="1602"/>
                  <a:pt x="38292" y="1596"/>
                </a:cubicBezTo>
                <a:cubicBezTo>
                  <a:pt x="38281" y="1594"/>
                  <a:pt x="38233" y="1615"/>
                  <a:pt x="38205" y="1618"/>
                </a:cubicBezTo>
                <a:cubicBezTo>
                  <a:pt x="38088" y="1629"/>
                  <a:pt x="37958" y="1623"/>
                  <a:pt x="37941" y="1728"/>
                </a:cubicBezTo>
                <a:cubicBezTo>
                  <a:pt x="37959" y="1808"/>
                  <a:pt x="38078" y="1677"/>
                  <a:pt x="38087" y="1750"/>
                </a:cubicBezTo>
                <a:cubicBezTo>
                  <a:pt x="38130" y="1738"/>
                  <a:pt x="38159" y="1716"/>
                  <a:pt x="38175" y="1684"/>
                </a:cubicBezTo>
                <a:cubicBezTo>
                  <a:pt x="38280" y="1747"/>
                  <a:pt x="38435" y="1661"/>
                  <a:pt x="38527" y="1706"/>
                </a:cubicBezTo>
                <a:cubicBezTo>
                  <a:pt x="38617" y="1723"/>
                  <a:pt x="38563" y="1630"/>
                  <a:pt x="38673" y="1662"/>
                </a:cubicBezTo>
                <a:cubicBezTo>
                  <a:pt x="38673" y="1692"/>
                  <a:pt x="38673" y="1720"/>
                  <a:pt x="38673" y="1750"/>
                </a:cubicBezTo>
                <a:cubicBezTo>
                  <a:pt x="38646" y="1737"/>
                  <a:pt x="38649" y="1771"/>
                  <a:pt x="38644" y="1772"/>
                </a:cubicBezTo>
                <a:cubicBezTo>
                  <a:pt x="38638" y="1773"/>
                  <a:pt x="38574" y="1734"/>
                  <a:pt x="38556" y="1750"/>
                </a:cubicBezTo>
                <a:cubicBezTo>
                  <a:pt x="38514" y="1788"/>
                  <a:pt x="38517" y="1747"/>
                  <a:pt x="38469" y="1750"/>
                </a:cubicBezTo>
                <a:cubicBezTo>
                  <a:pt x="38457" y="1750"/>
                  <a:pt x="38306" y="1821"/>
                  <a:pt x="38321" y="1728"/>
                </a:cubicBezTo>
                <a:cubicBezTo>
                  <a:pt x="38275" y="1755"/>
                  <a:pt x="38309" y="1762"/>
                  <a:pt x="38205" y="1772"/>
                </a:cubicBezTo>
                <a:cubicBezTo>
                  <a:pt x="38196" y="1773"/>
                  <a:pt x="38151" y="1768"/>
                  <a:pt x="38146" y="1772"/>
                </a:cubicBezTo>
                <a:cubicBezTo>
                  <a:pt x="38114" y="1801"/>
                  <a:pt x="38133" y="1767"/>
                  <a:pt x="38087" y="1772"/>
                </a:cubicBezTo>
                <a:cubicBezTo>
                  <a:pt x="38079" y="1773"/>
                  <a:pt x="37966" y="1831"/>
                  <a:pt x="37941" y="1772"/>
                </a:cubicBezTo>
                <a:cubicBezTo>
                  <a:pt x="37865" y="1774"/>
                  <a:pt x="37894" y="1854"/>
                  <a:pt x="37853" y="1882"/>
                </a:cubicBezTo>
                <a:cubicBezTo>
                  <a:pt x="37915" y="1892"/>
                  <a:pt x="37909" y="1851"/>
                  <a:pt x="37912" y="1816"/>
                </a:cubicBezTo>
                <a:cubicBezTo>
                  <a:pt x="38045" y="1834"/>
                  <a:pt x="38233" y="1806"/>
                  <a:pt x="38439" y="1816"/>
                </a:cubicBezTo>
                <a:cubicBezTo>
                  <a:pt x="38428" y="1854"/>
                  <a:pt x="38461" y="1858"/>
                  <a:pt x="38497" y="1860"/>
                </a:cubicBezTo>
                <a:cubicBezTo>
                  <a:pt x="38502" y="1899"/>
                  <a:pt x="38461" y="1906"/>
                  <a:pt x="38469" y="1948"/>
                </a:cubicBezTo>
                <a:cubicBezTo>
                  <a:pt x="38551" y="1944"/>
                  <a:pt x="38593" y="1910"/>
                  <a:pt x="38585" y="1838"/>
                </a:cubicBezTo>
                <a:cubicBezTo>
                  <a:pt x="38661" y="1869"/>
                  <a:pt x="38678" y="1909"/>
                  <a:pt x="38644" y="1816"/>
                </a:cubicBezTo>
                <a:cubicBezTo>
                  <a:pt x="38684" y="1813"/>
                  <a:pt x="38732" y="1906"/>
                  <a:pt x="38762" y="1838"/>
                </a:cubicBezTo>
                <a:cubicBezTo>
                  <a:pt x="38812" y="1858"/>
                  <a:pt x="38874" y="1887"/>
                  <a:pt x="38820" y="1926"/>
                </a:cubicBezTo>
                <a:cubicBezTo>
                  <a:pt x="38899" y="1950"/>
                  <a:pt x="38854" y="1876"/>
                  <a:pt x="38878" y="1860"/>
                </a:cubicBezTo>
                <a:cubicBezTo>
                  <a:pt x="38949" y="1814"/>
                  <a:pt x="38881" y="1903"/>
                  <a:pt x="38908" y="1926"/>
                </a:cubicBezTo>
                <a:cubicBezTo>
                  <a:pt x="38931" y="1946"/>
                  <a:pt x="38970" y="1951"/>
                  <a:pt x="39025" y="1948"/>
                </a:cubicBezTo>
                <a:cubicBezTo>
                  <a:pt x="38956" y="2027"/>
                  <a:pt x="39104" y="2008"/>
                  <a:pt x="39025" y="2080"/>
                </a:cubicBezTo>
                <a:cubicBezTo>
                  <a:pt x="39142" y="2095"/>
                  <a:pt x="39098" y="1991"/>
                  <a:pt x="39142" y="1948"/>
                </a:cubicBezTo>
                <a:cubicBezTo>
                  <a:pt x="39161" y="1930"/>
                  <a:pt x="39242" y="1946"/>
                  <a:pt x="39230" y="1904"/>
                </a:cubicBezTo>
                <a:cubicBezTo>
                  <a:pt x="39214" y="1887"/>
                  <a:pt x="39199" y="1869"/>
                  <a:pt x="39201" y="1838"/>
                </a:cubicBezTo>
                <a:cubicBezTo>
                  <a:pt x="39236" y="1831"/>
                  <a:pt x="39215" y="1875"/>
                  <a:pt x="39230" y="1882"/>
                </a:cubicBezTo>
                <a:cubicBezTo>
                  <a:pt x="39251" y="1892"/>
                  <a:pt x="39297" y="1872"/>
                  <a:pt x="39318" y="1882"/>
                </a:cubicBezTo>
                <a:cubicBezTo>
                  <a:pt x="39341" y="1892"/>
                  <a:pt x="39308" y="1918"/>
                  <a:pt x="39347" y="1926"/>
                </a:cubicBezTo>
                <a:cubicBezTo>
                  <a:pt x="39366" y="1930"/>
                  <a:pt x="39388" y="1923"/>
                  <a:pt x="39406" y="1926"/>
                </a:cubicBezTo>
                <a:cubicBezTo>
                  <a:pt x="39440" y="1923"/>
                  <a:pt x="39431" y="1886"/>
                  <a:pt x="39435" y="1860"/>
                </a:cubicBezTo>
                <a:cubicBezTo>
                  <a:pt x="39508" y="1864"/>
                  <a:pt x="39577" y="1864"/>
                  <a:pt x="39582" y="1816"/>
                </a:cubicBezTo>
                <a:cubicBezTo>
                  <a:pt x="39654" y="1827"/>
                  <a:pt x="39686" y="1870"/>
                  <a:pt x="39728" y="1904"/>
                </a:cubicBezTo>
                <a:cubicBezTo>
                  <a:pt x="39755" y="1890"/>
                  <a:pt x="39755" y="1872"/>
                  <a:pt x="39787" y="1860"/>
                </a:cubicBezTo>
                <a:cubicBezTo>
                  <a:pt x="39863" y="1833"/>
                  <a:pt x="39972" y="1854"/>
                  <a:pt x="40021" y="1882"/>
                </a:cubicBezTo>
                <a:cubicBezTo>
                  <a:pt x="40114" y="1873"/>
                  <a:pt x="39946" y="1844"/>
                  <a:pt x="40080" y="1838"/>
                </a:cubicBezTo>
                <a:cubicBezTo>
                  <a:pt x="40113" y="1836"/>
                  <a:pt x="40194" y="1845"/>
                  <a:pt x="40197" y="1794"/>
                </a:cubicBezTo>
                <a:cubicBezTo>
                  <a:pt x="40321" y="1815"/>
                  <a:pt x="40338" y="1815"/>
                  <a:pt x="40461" y="1794"/>
                </a:cubicBezTo>
                <a:cubicBezTo>
                  <a:pt x="40429" y="1846"/>
                  <a:pt x="40706" y="1861"/>
                  <a:pt x="40754" y="1816"/>
                </a:cubicBezTo>
                <a:cubicBezTo>
                  <a:pt x="40764" y="1807"/>
                  <a:pt x="40754" y="1788"/>
                  <a:pt x="40784" y="1794"/>
                </a:cubicBezTo>
                <a:cubicBezTo>
                  <a:pt x="40748" y="1762"/>
                  <a:pt x="40682" y="1752"/>
                  <a:pt x="40607" y="1750"/>
                </a:cubicBezTo>
                <a:cubicBezTo>
                  <a:pt x="40611" y="1701"/>
                  <a:pt x="40732" y="1740"/>
                  <a:pt x="40784" y="1728"/>
                </a:cubicBezTo>
                <a:cubicBezTo>
                  <a:pt x="40780" y="1758"/>
                  <a:pt x="40830" y="1849"/>
                  <a:pt x="40843" y="1794"/>
                </a:cubicBezTo>
                <a:cubicBezTo>
                  <a:pt x="40875" y="1814"/>
                  <a:pt x="40840" y="1843"/>
                  <a:pt x="40901" y="1882"/>
                </a:cubicBezTo>
                <a:cubicBezTo>
                  <a:pt x="40928" y="1866"/>
                  <a:pt x="40945" y="1842"/>
                  <a:pt x="40959" y="1816"/>
                </a:cubicBezTo>
                <a:cubicBezTo>
                  <a:pt x="40999" y="1794"/>
                  <a:pt x="41081" y="1837"/>
                  <a:pt x="41077" y="1838"/>
                </a:cubicBezTo>
                <a:cubicBezTo>
                  <a:pt x="41109" y="1833"/>
                  <a:pt x="41097" y="1794"/>
                  <a:pt x="41136" y="1794"/>
                </a:cubicBezTo>
                <a:cubicBezTo>
                  <a:pt x="41227" y="1768"/>
                  <a:pt x="41206" y="1828"/>
                  <a:pt x="41252" y="1838"/>
                </a:cubicBezTo>
                <a:cubicBezTo>
                  <a:pt x="41312" y="1782"/>
                  <a:pt x="41245" y="1797"/>
                  <a:pt x="41194" y="1772"/>
                </a:cubicBezTo>
                <a:cubicBezTo>
                  <a:pt x="41158" y="1755"/>
                  <a:pt x="41121" y="1720"/>
                  <a:pt x="41077" y="1728"/>
                </a:cubicBezTo>
                <a:cubicBezTo>
                  <a:pt x="41090" y="1710"/>
                  <a:pt x="41195" y="1672"/>
                  <a:pt x="41223" y="1684"/>
                </a:cubicBezTo>
                <a:cubicBezTo>
                  <a:pt x="41234" y="1689"/>
                  <a:pt x="41218" y="1740"/>
                  <a:pt x="41252" y="1728"/>
                </a:cubicBezTo>
                <a:cubicBezTo>
                  <a:pt x="41356" y="1717"/>
                  <a:pt x="41421" y="1679"/>
                  <a:pt x="41546" y="1684"/>
                </a:cubicBezTo>
                <a:cubicBezTo>
                  <a:pt x="41554" y="1720"/>
                  <a:pt x="41518" y="1722"/>
                  <a:pt x="41516" y="1750"/>
                </a:cubicBezTo>
                <a:cubicBezTo>
                  <a:pt x="41628" y="1782"/>
                  <a:pt x="41573" y="1689"/>
                  <a:pt x="41663" y="1706"/>
                </a:cubicBezTo>
                <a:cubicBezTo>
                  <a:pt x="41663" y="1728"/>
                  <a:pt x="41663" y="1750"/>
                  <a:pt x="41663" y="1772"/>
                </a:cubicBezTo>
                <a:cubicBezTo>
                  <a:pt x="41745" y="1721"/>
                  <a:pt x="41831" y="1800"/>
                  <a:pt x="41927" y="1750"/>
                </a:cubicBezTo>
                <a:cubicBezTo>
                  <a:pt x="41952" y="1755"/>
                  <a:pt x="41948" y="1825"/>
                  <a:pt x="41986" y="1838"/>
                </a:cubicBezTo>
                <a:cubicBezTo>
                  <a:pt x="42015" y="1849"/>
                  <a:pt x="42190" y="1837"/>
                  <a:pt x="42044" y="1860"/>
                </a:cubicBezTo>
                <a:cubicBezTo>
                  <a:pt x="42083" y="1949"/>
                  <a:pt x="42200" y="1807"/>
                  <a:pt x="42102" y="1794"/>
                </a:cubicBezTo>
                <a:cubicBezTo>
                  <a:pt x="42130" y="1752"/>
                  <a:pt x="42197" y="1804"/>
                  <a:pt x="42220" y="1860"/>
                </a:cubicBezTo>
                <a:cubicBezTo>
                  <a:pt x="42239" y="1907"/>
                  <a:pt x="42175" y="1968"/>
                  <a:pt x="42220" y="1992"/>
                </a:cubicBezTo>
                <a:cubicBezTo>
                  <a:pt x="42223" y="1983"/>
                  <a:pt x="42275" y="1977"/>
                  <a:pt x="42279" y="1971"/>
                </a:cubicBezTo>
                <a:cubicBezTo>
                  <a:pt x="42291" y="1945"/>
                  <a:pt x="42249" y="1926"/>
                  <a:pt x="42249" y="1926"/>
                </a:cubicBezTo>
                <a:cubicBezTo>
                  <a:pt x="42263" y="1896"/>
                  <a:pt x="42316" y="1887"/>
                  <a:pt x="42308" y="1838"/>
                </a:cubicBezTo>
                <a:cubicBezTo>
                  <a:pt x="42438" y="1821"/>
                  <a:pt x="42366" y="1956"/>
                  <a:pt x="42484" y="1948"/>
                </a:cubicBezTo>
                <a:cubicBezTo>
                  <a:pt x="42557" y="1958"/>
                  <a:pt x="42413" y="1848"/>
                  <a:pt x="42513" y="1838"/>
                </a:cubicBezTo>
                <a:cubicBezTo>
                  <a:pt x="42512" y="1816"/>
                  <a:pt x="42477" y="1821"/>
                  <a:pt x="42454" y="1816"/>
                </a:cubicBezTo>
                <a:cubicBezTo>
                  <a:pt x="42440" y="1776"/>
                  <a:pt x="42518" y="1777"/>
                  <a:pt x="42572" y="1772"/>
                </a:cubicBezTo>
                <a:cubicBezTo>
                  <a:pt x="42562" y="1773"/>
                  <a:pt x="42587" y="1807"/>
                  <a:pt x="42601" y="1794"/>
                </a:cubicBezTo>
                <a:cubicBezTo>
                  <a:pt x="42650" y="1747"/>
                  <a:pt x="42634" y="1789"/>
                  <a:pt x="42689" y="1816"/>
                </a:cubicBezTo>
                <a:cubicBezTo>
                  <a:pt x="42722" y="1812"/>
                  <a:pt x="42705" y="1794"/>
                  <a:pt x="42689" y="1794"/>
                </a:cubicBezTo>
                <a:cubicBezTo>
                  <a:pt x="42739" y="1711"/>
                  <a:pt x="42737" y="1842"/>
                  <a:pt x="42777" y="1838"/>
                </a:cubicBezTo>
                <a:cubicBezTo>
                  <a:pt x="42820" y="1828"/>
                  <a:pt x="42765" y="1810"/>
                  <a:pt x="42777" y="1772"/>
                </a:cubicBezTo>
                <a:cubicBezTo>
                  <a:pt x="42845" y="1772"/>
                  <a:pt x="42914" y="1772"/>
                  <a:pt x="42982" y="1772"/>
                </a:cubicBezTo>
                <a:cubicBezTo>
                  <a:pt x="42923" y="1817"/>
                  <a:pt x="42974" y="1831"/>
                  <a:pt x="43011" y="1860"/>
                </a:cubicBezTo>
                <a:cubicBezTo>
                  <a:pt x="43061" y="1846"/>
                  <a:pt x="43029" y="1810"/>
                  <a:pt x="42982" y="1816"/>
                </a:cubicBezTo>
                <a:cubicBezTo>
                  <a:pt x="42986" y="1768"/>
                  <a:pt x="43055" y="1768"/>
                  <a:pt x="43128" y="1772"/>
                </a:cubicBezTo>
                <a:cubicBezTo>
                  <a:pt x="43123" y="1821"/>
                  <a:pt x="43153" y="1842"/>
                  <a:pt x="43216" y="1838"/>
                </a:cubicBezTo>
                <a:cubicBezTo>
                  <a:pt x="43320" y="1831"/>
                  <a:pt x="43113" y="1779"/>
                  <a:pt x="43216" y="1772"/>
                </a:cubicBezTo>
                <a:cubicBezTo>
                  <a:pt x="43314" y="1765"/>
                  <a:pt x="43248" y="1881"/>
                  <a:pt x="43392" y="1838"/>
                </a:cubicBezTo>
                <a:cubicBezTo>
                  <a:pt x="43371" y="1818"/>
                  <a:pt x="43339" y="1804"/>
                  <a:pt x="43304" y="1794"/>
                </a:cubicBezTo>
                <a:cubicBezTo>
                  <a:pt x="43326" y="1751"/>
                  <a:pt x="43521" y="1761"/>
                  <a:pt x="43509" y="1816"/>
                </a:cubicBezTo>
                <a:cubicBezTo>
                  <a:pt x="43538" y="1816"/>
                  <a:pt x="43532" y="1789"/>
                  <a:pt x="43538" y="1772"/>
                </a:cubicBezTo>
                <a:cubicBezTo>
                  <a:pt x="43611" y="1776"/>
                  <a:pt x="43547" y="1846"/>
                  <a:pt x="43538" y="1860"/>
                </a:cubicBezTo>
                <a:cubicBezTo>
                  <a:pt x="43544" y="1877"/>
                  <a:pt x="43568" y="1882"/>
                  <a:pt x="43568" y="1904"/>
                </a:cubicBezTo>
                <a:cubicBezTo>
                  <a:pt x="43683" y="1924"/>
                  <a:pt x="43642" y="1828"/>
                  <a:pt x="43774" y="1860"/>
                </a:cubicBezTo>
                <a:cubicBezTo>
                  <a:pt x="43778" y="1813"/>
                  <a:pt x="43669" y="1851"/>
                  <a:pt x="43627" y="1838"/>
                </a:cubicBezTo>
                <a:cubicBezTo>
                  <a:pt x="43636" y="1794"/>
                  <a:pt x="43706" y="1795"/>
                  <a:pt x="43714" y="1750"/>
                </a:cubicBezTo>
                <a:cubicBezTo>
                  <a:pt x="43687" y="1737"/>
                  <a:pt x="43690" y="1771"/>
                  <a:pt x="43685" y="1772"/>
                </a:cubicBezTo>
                <a:cubicBezTo>
                  <a:pt x="43681" y="1773"/>
                  <a:pt x="43618" y="1754"/>
                  <a:pt x="43597" y="1750"/>
                </a:cubicBezTo>
                <a:cubicBezTo>
                  <a:pt x="43579" y="1746"/>
                  <a:pt x="43569" y="1728"/>
                  <a:pt x="43568" y="1728"/>
                </a:cubicBezTo>
                <a:cubicBezTo>
                  <a:pt x="43496" y="1719"/>
                  <a:pt x="43369" y="1761"/>
                  <a:pt x="43392" y="1684"/>
                </a:cubicBezTo>
                <a:cubicBezTo>
                  <a:pt x="43272" y="1798"/>
                  <a:pt x="43142" y="1710"/>
                  <a:pt x="42894" y="1728"/>
                </a:cubicBezTo>
                <a:cubicBezTo>
                  <a:pt x="42876" y="1683"/>
                  <a:pt x="42926" y="1697"/>
                  <a:pt x="42953" y="1684"/>
                </a:cubicBezTo>
                <a:cubicBezTo>
                  <a:pt x="42998" y="1661"/>
                  <a:pt x="43049" y="1623"/>
                  <a:pt x="43188" y="1639"/>
                </a:cubicBezTo>
                <a:cubicBezTo>
                  <a:pt x="43161" y="1621"/>
                  <a:pt x="43081" y="1582"/>
                  <a:pt x="43011" y="1596"/>
                </a:cubicBezTo>
                <a:cubicBezTo>
                  <a:pt x="42955" y="1606"/>
                  <a:pt x="42981" y="1602"/>
                  <a:pt x="42864" y="1596"/>
                </a:cubicBezTo>
                <a:cubicBezTo>
                  <a:pt x="42825" y="1594"/>
                  <a:pt x="42786" y="1597"/>
                  <a:pt x="42748" y="1596"/>
                </a:cubicBezTo>
                <a:cubicBezTo>
                  <a:pt x="42677" y="1587"/>
                  <a:pt x="42764" y="1696"/>
                  <a:pt x="42659" y="1662"/>
                </a:cubicBezTo>
                <a:cubicBezTo>
                  <a:pt x="42652" y="1626"/>
                  <a:pt x="42687" y="1624"/>
                  <a:pt x="42689" y="1596"/>
                </a:cubicBezTo>
                <a:cubicBezTo>
                  <a:pt x="42523" y="1629"/>
                  <a:pt x="42301" y="1575"/>
                  <a:pt x="42073" y="1596"/>
                </a:cubicBezTo>
                <a:cubicBezTo>
                  <a:pt x="42015" y="1601"/>
                  <a:pt x="41933" y="1641"/>
                  <a:pt x="41809" y="1618"/>
                </a:cubicBezTo>
                <a:cubicBezTo>
                  <a:pt x="41798" y="1615"/>
                  <a:pt x="41772" y="1596"/>
                  <a:pt x="41780" y="1596"/>
                </a:cubicBezTo>
                <a:cubicBezTo>
                  <a:pt x="41751" y="1596"/>
                  <a:pt x="41717" y="1621"/>
                  <a:pt x="41663" y="1618"/>
                </a:cubicBezTo>
                <a:cubicBezTo>
                  <a:pt x="41594" y="1614"/>
                  <a:pt x="41527" y="1579"/>
                  <a:pt x="41457" y="1596"/>
                </a:cubicBezTo>
                <a:cubicBezTo>
                  <a:pt x="41457" y="1567"/>
                  <a:pt x="41457" y="1537"/>
                  <a:pt x="41457" y="1508"/>
                </a:cubicBezTo>
                <a:cubicBezTo>
                  <a:pt x="41399" y="1508"/>
                  <a:pt x="41341" y="1508"/>
                  <a:pt x="41282" y="1508"/>
                </a:cubicBezTo>
                <a:cubicBezTo>
                  <a:pt x="41317" y="1540"/>
                  <a:pt x="41394" y="1541"/>
                  <a:pt x="41429" y="1573"/>
                </a:cubicBezTo>
                <a:cubicBezTo>
                  <a:pt x="41406" y="1629"/>
                  <a:pt x="41213" y="1576"/>
                  <a:pt x="41106" y="1596"/>
                </a:cubicBezTo>
                <a:cubicBezTo>
                  <a:pt x="41050" y="1606"/>
                  <a:pt x="41075" y="1602"/>
                  <a:pt x="40959" y="1596"/>
                </a:cubicBezTo>
                <a:cubicBezTo>
                  <a:pt x="40921" y="1594"/>
                  <a:pt x="40881" y="1597"/>
                  <a:pt x="40843" y="1596"/>
                </a:cubicBezTo>
                <a:cubicBezTo>
                  <a:pt x="40831" y="1522"/>
                  <a:pt x="40969" y="1559"/>
                  <a:pt x="41018" y="1530"/>
                </a:cubicBezTo>
                <a:cubicBezTo>
                  <a:pt x="41008" y="1478"/>
                  <a:pt x="40879" y="1516"/>
                  <a:pt x="40901" y="1441"/>
                </a:cubicBezTo>
                <a:cubicBezTo>
                  <a:pt x="40999" y="1464"/>
                  <a:pt x="40997" y="1412"/>
                  <a:pt x="40989" y="1354"/>
                </a:cubicBezTo>
                <a:cubicBezTo>
                  <a:pt x="41031" y="1366"/>
                  <a:pt x="41140" y="1328"/>
                  <a:pt x="41136" y="1376"/>
                </a:cubicBezTo>
                <a:cubicBezTo>
                  <a:pt x="41177" y="1349"/>
                  <a:pt x="41180" y="1292"/>
                  <a:pt x="41223" y="1266"/>
                </a:cubicBezTo>
                <a:cubicBezTo>
                  <a:pt x="41279" y="1322"/>
                  <a:pt x="41376" y="1220"/>
                  <a:pt x="41399" y="1310"/>
                </a:cubicBezTo>
                <a:cubicBezTo>
                  <a:pt x="41429" y="1298"/>
                  <a:pt x="41423" y="1274"/>
                  <a:pt x="41457" y="1266"/>
                </a:cubicBezTo>
                <a:cubicBezTo>
                  <a:pt x="41544" y="1246"/>
                  <a:pt x="41704" y="1281"/>
                  <a:pt x="41809" y="1266"/>
                </a:cubicBezTo>
                <a:cubicBezTo>
                  <a:pt x="41822" y="1293"/>
                  <a:pt x="41847" y="1311"/>
                  <a:pt x="41898" y="1310"/>
                </a:cubicBezTo>
                <a:cubicBezTo>
                  <a:pt x="41865" y="1337"/>
                  <a:pt x="41872" y="1355"/>
                  <a:pt x="41927" y="1354"/>
                </a:cubicBezTo>
                <a:cubicBezTo>
                  <a:pt x="41896" y="1389"/>
                  <a:pt x="41732" y="1377"/>
                  <a:pt x="41868" y="1420"/>
                </a:cubicBezTo>
                <a:cubicBezTo>
                  <a:pt x="41797" y="1478"/>
                  <a:pt x="41670" y="1428"/>
                  <a:pt x="41604" y="1420"/>
                </a:cubicBezTo>
                <a:cubicBezTo>
                  <a:pt x="41613" y="1421"/>
                  <a:pt x="41592" y="1444"/>
                  <a:pt x="41575" y="1441"/>
                </a:cubicBezTo>
                <a:cubicBezTo>
                  <a:pt x="41570" y="1441"/>
                  <a:pt x="41571" y="1421"/>
                  <a:pt x="41546" y="1420"/>
                </a:cubicBezTo>
                <a:cubicBezTo>
                  <a:pt x="41493" y="1419"/>
                  <a:pt x="41484" y="1444"/>
                  <a:pt x="41429" y="1441"/>
                </a:cubicBezTo>
                <a:cubicBezTo>
                  <a:pt x="41399" y="1400"/>
                  <a:pt x="41250" y="1400"/>
                  <a:pt x="41341" y="1332"/>
                </a:cubicBezTo>
                <a:cubicBezTo>
                  <a:pt x="41292" y="1332"/>
                  <a:pt x="41242" y="1332"/>
                  <a:pt x="41194" y="1332"/>
                </a:cubicBezTo>
                <a:cubicBezTo>
                  <a:pt x="41216" y="1352"/>
                  <a:pt x="41248" y="1365"/>
                  <a:pt x="41282" y="1376"/>
                </a:cubicBezTo>
                <a:cubicBezTo>
                  <a:pt x="41283" y="1409"/>
                  <a:pt x="41221" y="1385"/>
                  <a:pt x="41194" y="1398"/>
                </a:cubicBezTo>
                <a:cubicBezTo>
                  <a:pt x="41179" y="1404"/>
                  <a:pt x="41191" y="1463"/>
                  <a:pt x="41136" y="1441"/>
                </a:cubicBezTo>
                <a:cubicBezTo>
                  <a:pt x="41159" y="1504"/>
                  <a:pt x="41094" y="1498"/>
                  <a:pt x="41106" y="1552"/>
                </a:cubicBezTo>
                <a:cubicBezTo>
                  <a:pt x="41201" y="1572"/>
                  <a:pt x="41147" y="1480"/>
                  <a:pt x="41194" y="1464"/>
                </a:cubicBezTo>
                <a:cubicBezTo>
                  <a:pt x="41254" y="1451"/>
                  <a:pt x="41356" y="1505"/>
                  <a:pt x="41282" y="1464"/>
                </a:cubicBezTo>
                <a:cubicBezTo>
                  <a:pt x="41325" y="1389"/>
                  <a:pt x="41473" y="1483"/>
                  <a:pt x="41516" y="1486"/>
                </a:cubicBezTo>
                <a:cubicBezTo>
                  <a:pt x="41532" y="1486"/>
                  <a:pt x="41559" y="1522"/>
                  <a:pt x="41575" y="1530"/>
                </a:cubicBezTo>
                <a:cubicBezTo>
                  <a:pt x="41597" y="1540"/>
                  <a:pt x="41636" y="1524"/>
                  <a:pt x="41634" y="1552"/>
                </a:cubicBezTo>
                <a:cubicBezTo>
                  <a:pt x="41673" y="1545"/>
                  <a:pt x="41658" y="1497"/>
                  <a:pt x="41663" y="1464"/>
                </a:cubicBezTo>
                <a:cubicBezTo>
                  <a:pt x="41732" y="1471"/>
                  <a:pt x="41773" y="1498"/>
                  <a:pt x="41868" y="1486"/>
                </a:cubicBezTo>
                <a:cubicBezTo>
                  <a:pt x="41857" y="1515"/>
                  <a:pt x="41816" y="1521"/>
                  <a:pt x="41809" y="1552"/>
                </a:cubicBezTo>
                <a:cubicBezTo>
                  <a:pt x="41975" y="1549"/>
                  <a:pt x="41948" y="1525"/>
                  <a:pt x="42073" y="1552"/>
                </a:cubicBezTo>
                <a:cubicBezTo>
                  <a:pt x="42125" y="1546"/>
                  <a:pt x="42140" y="1514"/>
                  <a:pt x="42132" y="1464"/>
                </a:cubicBezTo>
                <a:cubicBezTo>
                  <a:pt x="42154" y="1414"/>
                  <a:pt x="41904" y="1446"/>
                  <a:pt x="42015" y="1464"/>
                </a:cubicBezTo>
                <a:cubicBezTo>
                  <a:pt x="41969" y="1545"/>
                  <a:pt x="41970" y="1413"/>
                  <a:pt x="41898" y="1441"/>
                </a:cubicBezTo>
                <a:cubicBezTo>
                  <a:pt x="41919" y="1361"/>
                  <a:pt x="41986" y="1451"/>
                  <a:pt x="42044" y="1398"/>
                </a:cubicBezTo>
                <a:cubicBezTo>
                  <a:pt x="42053" y="1340"/>
                  <a:pt x="42003" y="1326"/>
                  <a:pt x="41927" y="1332"/>
                </a:cubicBezTo>
                <a:cubicBezTo>
                  <a:pt x="41966" y="1272"/>
                  <a:pt x="42118" y="1313"/>
                  <a:pt x="42249" y="1288"/>
                </a:cubicBezTo>
                <a:cubicBezTo>
                  <a:pt x="42261" y="1286"/>
                  <a:pt x="42287" y="1266"/>
                  <a:pt x="42279" y="1266"/>
                </a:cubicBezTo>
                <a:cubicBezTo>
                  <a:pt x="42303" y="1266"/>
                  <a:pt x="42325" y="1289"/>
                  <a:pt x="42366" y="1288"/>
                </a:cubicBezTo>
                <a:cubicBezTo>
                  <a:pt x="42408" y="1287"/>
                  <a:pt x="42512" y="1222"/>
                  <a:pt x="42513" y="1310"/>
                </a:cubicBezTo>
                <a:cubicBezTo>
                  <a:pt x="42545" y="1305"/>
                  <a:pt x="42533" y="1266"/>
                  <a:pt x="42572" y="1266"/>
                </a:cubicBezTo>
                <a:cubicBezTo>
                  <a:pt x="42697" y="1238"/>
                  <a:pt x="42787" y="1352"/>
                  <a:pt x="42864" y="1288"/>
                </a:cubicBezTo>
                <a:cubicBezTo>
                  <a:pt x="42935" y="1279"/>
                  <a:pt x="42849" y="1387"/>
                  <a:pt x="42953" y="1354"/>
                </a:cubicBezTo>
                <a:cubicBezTo>
                  <a:pt x="42992" y="1355"/>
                  <a:pt x="42960" y="1326"/>
                  <a:pt x="42953" y="1332"/>
                </a:cubicBezTo>
                <a:cubicBezTo>
                  <a:pt x="43021" y="1280"/>
                  <a:pt x="43132" y="1284"/>
                  <a:pt x="43188" y="1266"/>
                </a:cubicBezTo>
                <a:cubicBezTo>
                  <a:pt x="43127" y="1215"/>
                  <a:pt x="42944" y="1258"/>
                  <a:pt x="42835" y="1244"/>
                </a:cubicBezTo>
                <a:cubicBezTo>
                  <a:pt x="42828" y="1220"/>
                  <a:pt x="42777" y="1229"/>
                  <a:pt x="42777" y="1199"/>
                </a:cubicBezTo>
                <a:cubicBezTo>
                  <a:pt x="42810" y="1196"/>
                  <a:pt x="42829" y="1205"/>
                  <a:pt x="42835" y="1221"/>
                </a:cubicBezTo>
                <a:cubicBezTo>
                  <a:pt x="42953" y="1221"/>
                  <a:pt x="43070" y="1221"/>
                  <a:pt x="43188" y="1221"/>
                </a:cubicBezTo>
                <a:cubicBezTo>
                  <a:pt x="43194" y="1250"/>
                  <a:pt x="43245" y="1244"/>
                  <a:pt x="43245" y="1221"/>
                </a:cubicBezTo>
                <a:cubicBezTo>
                  <a:pt x="43307" y="1249"/>
                  <a:pt x="43137" y="1307"/>
                  <a:pt x="43304" y="1266"/>
                </a:cubicBezTo>
                <a:cubicBezTo>
                  <a:pt x="43363" y="1287"/>
                  <a:pt x="43447" y="1262"/>
                  <a:pt x="43509" y="1266"/>
                </a:cubicBezTo>
                <a:cubicBezTo>
                  <a:pt x="43567" y="1269"/>
                  <a:pt x="43609" y="1308"/>
                  <a:pt x="43714" y="1288"/>
                </a:cubicBezTo>
                <a:cubicBezTo>
                  <a:pt x="43722" y="1286"/>
                  <a:pt x="43717" y="1266"/>
                  <a:pt x="43744" y="1266"/>
                </a:cubicBezTo>
                <a:cubicBezTo>
                  <a:pt x="43749" y="1266"/>
                  <a:pt x="43813" y="1283"/>
                  <a:pt x="43831" y="1288"/>
                </a:cubicBezTo>
                <a:cubicBezTo>
                  <a:pt x="43857" y="1295"/>
                  <a:pt x="43915" y="1323"/>
                  <a:pt x="44008" y="1310"/>
                </a:cubicBezTo>
                <a:cubicBezTo>
                  <a:pt x="44008" y="1235"/>
                  <a:pt x="43845" y="1301"/>
                  <a:pt x="43774" y="1266"/>
                </a:cubicBezTo>
                <a:cubicBezTo>
                  <a:pt x="43761" y="1260"/>
                  <a:pt x="43780" y="1211"/>
                  <a:pt x="43744" y="1221"/>
                </a:cubicBezTo>
                <a:cubicBezTo>
                  <a:pt x="43747" y="1167"/>
                  <a:pt x="43841" y="1217"/>
                  <a:pt x="43831" y="1244"/>
                </a:cubicBezTo>
                <a:cubicBezTo>
                  <a:pt x="43881" y="1230"/>
                  <a:pt x="43963" y="1224"/>
                  <a:pt x="44008" y="1266"/>
                </a:cubicBezTo>
                <a:cubicBezTo>
                  <a:pt x="44015" y="1272"/>
                  <a:pt x="44055" y="1261"/>
                  <a:pt x="44066" y="1266"/>
                </a:cubicBezTo>
                <a:cubicBezTo>
                  <a:pt x="44075" y="1269"/>
                  <a:pt x="44058" y="1306"/>
                  <a:pt x="44066" y="1310"/>
                </a:cubicBezTo>
                <a:cubicBezTo>
                  <a:pt x="44110" y="1329"/>
                  <a:pt x="44134" y="1293"/>
                  <a:pt x="44154" y="1332"/>
                </a:cubicBezTo>
                <a:cubicBezTo>
                  <a:pt x="44172" y="1365"/>
                  <a:pt x="44120" y="1371"/>
                  <a:pt x="44125" y="1398"/>
                </a:cubicBezTo>
                <a:cubicBezTo>
                  <a:pt x="44095" y="1386"/>
                  <a:pt x="44102" y="1362"/>
                  <a:pt x="44066" y="1354"/>
                </a:cubicBezTo>
                <a:cubicBezTo>
                  <a:pt x="43978" y="1334"/>
                  <a:pt x="43867" y="1376"/>
                  <a:pt x="43831" y="1376"/>
                </a:cubicBezTo>
                <a:cubicBezTo>
                  <a:pt x="43839" y="1407"/>
                  <a:pt x="43919" y="1383"/>
                  <a:pt x="43920" y="1420"/>
                </a:cubicBezTo>
                <a:cubicBezTo>
                  <a:pt x="44012" y="1397"/>
                  <a:pt x="44166" y="1433"/>
                  <a:pt x="44330" y="1420"/>
                </a:cubicBezTo>
                <a:cubicBezTo>
                  <a:pt x="44327" y="1476"/>
                  <a:pt x="44221" y="1455"/>
                  <a:pt x="44184" y="1486"/>
                </a:cubicBezTo>
                <a:cubicBezTo>
                  <a:pt x="44192" y="1531"/>
                  <a:pt x="44263" y="1454"/>
                  <a:pt x="44271" y="1530"/>
                </a:cubicBezTo>
                <a:cubicBezTo>
                  <a:pt x="44298" y="1513"/>
                  <a:pt x="44338" y="1506"/>
                  <a:pt x="44389" y="1508"/>
                </a:cubicBezTo>
                <a:cubicBezTo>
                  <a:pt x="44411" y="1486"/>
                  <a:pt x="44328" y="1437"/>
                  <a:pt x="44359" y="1420"/>
                </a:cubicBezTo>
                <a:cubicBezTo>
                  <a:pt x="44357" y="1421"/>
                  <a:pt x="44418" y="1441"/>
                  <a:pt x="44418" y="1441"/>
                </a:cubicBezTo>
                <a:cubicBezTo>
                  <a:pt x="44406" y="1422"/>
                  <a:pt x="44326" y="1354"/>
                  <a:pt x="44301" y="1398"/>
                </a:cubicBezTo>
                <a:cubicBezTo>
                  <a:pt x="44271" y="1383"/>
                  <a:pt x="44271" y="1347"/>
                  <a:pt x="44213" y="1354"/>
                </a:cubicBezTo>
                <a:cubicBezTo>
                  <a:pt x="44226" y="1305"/>
                  <a:pt x="44357" y="1345"/>
                  <a:pt x="44418" y="1332"/>
                </a:cubicBezTo>
                <a:cubicBezTo>
                  <a:pt x="44391" y="1293"/>
                  <a:pt x="44327" y="1283"/>
                  <a:pt x="44243" y="1288"/>
                </a:cubicBezTo>
                <a:cubicBezTo>
                  <a:pt x="44246" y="1239"/>
                  <a:pt x="44367" y="1278"/>
                  <a:pt x="44418" y="1266"/>
                </a:cubicBezTo>
                <a:cubicBezTo>
                  <a:pt x="44471" y="1307"/>
                  <a:pt x="44525" y="1346"/>
                  <a:pt x="44652" y="1332"/>
                </a:cubicBezTo>
                <a:cubicBezTo>
                  <a:pt x="44634" y="1310"/>
                  <a:pt x="44585" y="1309"/>
                  <a:pt x="44594" y="1266"/>
                </a:cubicBezTo>
                <a:cubicBezTo>
                  <a:pt x="44685" y="1310"/>
                  <a:pt x="44832" y="1215"/>
                  <a:pt x="44829" y="1354"/>
                </a:cubicBezTo>
                <a:cubicBezTo>
                  <a:pt x="44856" y="1338"/>
                  <a:pt x="44873" y="1314"/>
                  <a:pt x="44887" y="1288"/>
                </a:cubicBezTo>
                <a:cubicBezTo>
                  <a:pt x="44913" y="1301"/>
                  <a:pt x="44940" y="1314"/>
                  <a:pt x="44945" y="1288"/>
                </a:cubicBezTo>
                <a:cubicBezTo>
                  <a:pt x="45107" y="1325"/>
                  <a:pt x="45240" y="1268"/>
                  <a:pt x="45415" y="1332"/>
                </a:cubicBezTo>
                <a:cubicBezTo>
                  <a:pt x="45395" y="1398"/>
                  <a:pt x="45352" y="1311"/>
                  <a:pt x="45297" y="1332"/>
                </a:cubicBezTo>
                <a:cubicBezTo>
                  <a:pt x="45254" y="1351"/>
                  <a:pt x="45306" y="1365"/>
                  <a:pt x="45267" y="1420"/>
                </a:cubicBezTo>
                <a:cubicBezTo>
                  <a:pt x="45221" y="1426"/>
                  <a:pt x="45217" y="1400"/>
                  <a:pt x="45180" y="1398"/>
                </a:cubicBezTo>
                <a:cubicBezTo>
                  <a:pt x="45166" y="1444"/>
                  <a:pt x="45222" y="1440"/>
                  <a:pt x="45267" y="1441"/>
                </a:cubicBezTo>
                <a:cubicBezTo>
                  <a:pt x="45298" y="1428"/>
                  <a:pt x="45298" y="1391"/>
                  <a:pt x="45356" y="1398"/>
                </a:cubicBezTo>
                <a:cubicBezTo>
                  <a:pt x="45259" y="1483"/>
                  <a:pt x="45408" y="1398"/>
                  <a:pt x="45503" y="1441"/>
                </a:cubicBezTo>
                <a:cubicBezTo>
                  <a:pt x="45505" y="1443"/>
                  <a:pt x="45500" y="1463"/>
                  <a:pt x="45503" y="1464"/>
                </a:cubicBezTo>
                <a:cubicBezTo>
                  <a:pt x="45529" y="1470"/>
                  <a:pt x="45564" y="1458"/>
                  <a:pt x="45590" y="1464"/>
                </a:cubicBezTo>
                <a:cubicBezTo>
                  <a:pt x="45605" y="1467"/>
                  <a:pt x="45622" y="1486"/>
                  <a:pt x="45619" y="1486"/>
                </a:cubicBezTo>
                <a:cubicBezTo>
                  <a:pt x="45670" y="1491"/>
                  <a:pt x="45682" y="1461"/>
                  <a:pt x="45737" y="1464"/>
                </a:cubicBezTo>
                <a:cubicBezTo>
                  <a:pt x="45734" y="1464"/>
                  <a:pt x="45748" y="1485"/>
                  <a:pt x="45766" y="1486"/>
                </a:cubicBezTo>
                <a:cubicBezTo>
                  <a:pt x="45806" y="1487"/>
                  <a:pt x="45845" y="1483"/>
                  <a:pt x="45883" y="1486"/>
                </a:cubicBezTo>
                <a:cubicBezTo>
                  <a:pt x="45891" y="1486"/>
                  <a:pt x="45912" y="1516"/>
                  <a:pt x="45942" y="1508"/>
                </a:cubicBezTo>
                <a:cubicBezTo>
                  <a:pt x="45946" y="1506"/>
                  <a:pt x="45947" y="1473"/>
                  <a:pt x="45971" y="1486"/>
                </a:cubicBezTo>
                <a:cubicBezTo>
                  <a:pt x="45927" y="1454"/>
                  <a:pt x="45843" y="1451"/>
                  <a:pt x="45766" y="1441"/>
                </a:cubicBezTo>
                <a:cubicBezTo>
                  <a:pt x="45788" y="1392"/>
                  <a:pt x="45931" y="1433"/>
                  <a:pt x="46001" y="1420"/>
                </a:cubicBezTo>
                <a:cubicBezTo>
                  <a:pt x="46009" y="1370"/>
                  <a:pt x="45916" y="1395"/>
                  <a:pt x="45913" y="1354"/>
                </a:cubicBezTo>
                <a:cubicBezTo>
                  <a:pt x="45885" y="1355"/>
                  <a:pt x="45890" y="1381"/>
                  <a:pt x="45883" y="1398"/>
                </a:cubicBezTo>
                <a:cubicBezTo>
                  <a:pt x="45848" y="1406"/>
                  <a:pt x="45869" y="1360"/>
                  <a:pt x="45854" y="1354"/>
                </a:cubicBezTo>
                <a:cubicBezTo>
                  <a:pt x="45826" y="1343"/>
                  <a:pt x="45808" y="1385"/>
                  <a:pt x="45766" y="1354"/>
                </a:cubicBezTo>
                <a:cubicBezTo>
                  <a:pt x="45753" y="1344"/>
                  <a:pt x="45642" y="1361"/>
                  <a:pt x="45561" y="1354"/>
                </a:cubicBezTo>
                <a:cubicBezTo>
                  <a:pt x="45579" y="1335"/>
                  <a:pt x="45674" y="1311"/>
                  <a:pt x="45737" y="1310"/>
                </a:cubicBezTo>
                <a:cubicBezTo>
                  <a:pt x="45729" y="1310"/>
                  <a:pt x="45752" y="1331"/>
                  <a:pt x="45766" y="1332"/>
                </a:cubicBezTo>
                <a:cubicBezTo>
                  <a:pt x="45776" y="1332"/>
                  <a:pt x="46094" y="1355"/>
                  <a:pt x="46118" y="1332"/>
                </a:cubicBezTo>
                <a:cubicBezTo>
                  <a:pt x="46149" y="1304"/>
                  <a:pt x="46131" y="1336"/>
                  <a:pt x="46176" y="1332"/>
                </a:cubicBezTo>
                <a:cubicBezTo>
                  <a:pt x="46239" y="1326"/>
                  <a:pt x="46317" y="1314"/>
                  <a:pt x="46353" y="1288"/>
                </a:cubicBezTo>
                <a:cubicBezTo>
                  <a:pt x="46386" y="1277"/>
                  <a:pt x="46370" y="1329"/>
                  <a:pt x="46383" y="1332"/>
                </a:cubicBezTo>
                <a:cubicBezTo>
                  <a:pt x="46545" y="1367"/>
                  <a:pt x="46894" y="1316"/>
                  <a:pt x="47143" y="1332"/>
                </a:cubicBezTo>
                <a:cubicBezTo>
                  <a:pt x="47191" y="1335"/>
                  <a:pt x="47194" y="1349"/>
                  <a:pt x="47232" y="1354"/>
                </a:cubicBezTo>
                <a:cubicBezTo>
                  <a:pt x="47269" y="1359"/>
                  <a:pt x="47314" y="1346"/>
                  <a:pt x="47349" y="1354"/>
                </a:cubicBezTo>
                <a:cubicBezTo>
                  <a:pt x="47422" y="1371"/>
                  <a:pt x="47442" y="1392"/>
                  <a:pt x="47496" y="1420"/>
                </a:cubicBezTo>
                <a:cubicBezTo>
                  <a:pt x="47596" y="1397"/>
                  <a:pt x="47414" y="1413"/>
                  <a:pt x="47467" y="1354"/>
                </a:cubicBezTo>
                <a:cubicBezTo>
                  <a:pt x="47547" y="1386"/>
                  <a:pt x="47616" y="1332"/>
                  <a:pt x="47730" y="1354"/>
                </a:cubicBezTo>
                <a:cubicBezTo>
                  <a:pt x="47741" y="1356"/>
                  <a:pt x="47768" y="1376"/>
                  <a:pt x="47760" y="1376"/>
                </a:cubicBezTo>
                <a:cubicBezTo>
                  <a:pt x="47783" y="1376"/>
                  <a:pt x="47788" y="1351"/>
                  <a:pt x="47818" y="1354"/>
                </a:cubicBezTo>
                <a:cubicBezTo>
                  <a:pt x="47833" y="1355"/>
                  <a:pt x="47856" y="1376"/>
                  <a:pt x="47847" y="1376"/>
                </a:cubicBezTo>
                <a:cubicBezTo>
                  <a:pt x="47874" y="1374"/>
                  <a:pt x="47892" y="1353"/>
                  <a:pt x="47935" y="1354"/>
                </a:cubicBezTo>
                <a:cubicBezTo>
                  <a:pt x="47927" y="1353"/>
                  <a:pt x="47949" y="1390"/>
                  <a:pt x="47964" y="1376"/>
                </a:cubicBezTo>
                <a:cubicBezTo>
                  <a:pt x="47984" y="1359"/>
                  <a:pt x="47984" y="1358"/>
                  <a:pt x="47994" y="1376"/>
                </a:cubicBezTo>
                <a:cubicBezTo>
                  <a:pt x="48041" y="1370"/>
                  <a:pt x="48044" y="1397"/>
                  <a:pt x="48082" y="1398"/>
                </a:cubicBezTo>
                <a:cubicBezTo>
                  <a:pt x="48074" y="1422"/>
                  <a:pt x="48023" y="1413"/>
                  <a:pt x="48023" y="1441"/>
                </a:cubicBezTo>
                <a:cubicBezTo>
                  <a:pt x="48062" y="1498"/>
                  <a:pt x="48230" y="1432"/>
                  <a:pt x="48287" y="1486"/>
                </a:cubicBezTo>
                <a:cubicBezTo>
                  <a:pt x="48297" y="1495"/>
                  <a:pt x="48286" y="1513"/>
                  <a:pt x="48316" y="1508"/>
                </a:cubicBezTo>
                <a:cubicBezTo>
                  <a:pt x="48330" y="1417"/>
                  <a:pt x="48179" y="1449"/>
                  <a:pt x="48112" y="1420"/>
                </a:cubicBezTo>
                <a:cubicBezTo>
                  <a:pt x="48203" y="1364"/>
                  <a:pt x="48275" y="1394"/>
                  <a:pt x="48404" y="1398"/>
                </a:cubicBezTo>
                <a:cubicBezTo>
                  <a:pt x="48431" y="1437"/>
                  <a:pt x="48475" y="1463"/>
                  <a:pt x="48492" y="1508"/>
                </a:cubicBezTo>
                <a:cubicBezTo>
                  <a:pt x="48532" y="1501"/>
                  <a:pt x="48516" y="1452"/>
                  <a:pt x="48522" y="1420"/>
                </a:cubicBezTo>
                <a:cubicBezTo>
                  <a:pt x="48557" y="1474"/>
                  <a:pt x="48632" y="1374"/>
                  <a:pt x="48668" y="1441"/>
                </a:cubicBezTo>
                <a:cubicBezTo>
                  <a:pt x="48689" y="1478"/>
                  <a:pt x="48812" y="1437"/>
                  <a:pt x="48784" y="1508"/>
                </a:cubicBezTo>
                <a:cubicBezTo>
                  <a:pt x="48755" y="1548"/>
                  <a:pt x="48727" y="1497"/>
                  <a:pt x="48698" y="1508"/>
                </a:cubicBezTo>
                <a:cubicBezTo>
                  <a:pt x="48646" y="1526"/>
                  <a:pt x="48671" y="1565"/>
                  <a:pt x="48609" y="1596"/>
                </a:cubicBezTo>
                <a:cubicBezTo>
                  <a:pt x="48631" y="1638"/>
                  <a:pt x="48697" y="1611"/>
                  <a:pt x="48638" y="1662"/>
                </a:cubicBezTo>
                <a:cubicBezTo>
                  <a:pt x="48704" y="1674"/>
                  <a:pt x="48680" y="1620"/>
                  <a:pt x="48727" y="1618"/>
                </a:cubicBezTo>
                <a:cubicBezTo>
                  <a:pt x="48707" y="1596"/>
                  <a:pt x="48659" y="1595"/>
                  <a:pt x="48668" y="1552"/>
                </a:cubicBezTo>
                <a:cubicBezTo>
                  <a:pt x="48786" y="1548"/>
                  <a:pt x="48788" y="1549"/>
                  <a:pt x="48755" y="1618"/>
                </a:cubicBezTo>
                <a:cubicBezTo>
                  <a:pt x="48784" y="1618"/>
                  <a:pt x="48815" y="1618"/>
                  <a:pt x="48844" y="1618"/>
                </a:cubicBezTo>
                <a:cubicBezTo>
                  <a:pt x="48888" y="1608"/>
                  <a:pt x="48832" y="1590"/>
                  <a:pt x="48844" y="1552"/>
                </a:cubicBezTo>
                <a:cubicBezTo>
                  <a:pt x="48912" y="1545"/>
                  <a:pt x="48956" y="1555"/>
                  <a:pt x="48990" y="1573"/>
                </a:cubicBezTo>
                <a:cubicBezTo>
                  <a:pt x="48986" y="1599"/>
                  <a:pt x="48937" y="1593"/>
                  <a:pt x="48903" y="1596"/>
                </a:cubicBezTo>
                <a:cubicBezTo>
                  <a:pt x="48911" y="1626"/>
                  <a:pt x="48975" y="1614"/>
                  <a:pt x="49019" y="1618"/>
                </a:cubicBezTo>
                <a:cubicBezTo>
                  <a:pt x="49086" y="1605"/>
                  <a:pt x="48985" y="1584"/>
                  <a:pt x="49049" y="1552"/>
                </a:cubicBezTo>
                <a:cubicBezTo>
                  <a:pt x="49036" y="1503"/>
                  <a:pt x="48905" y="1543"/>
                  <a:pt x="48844" y="1530"/>
                </a:cubicBezTo>
                <a:cubicBezTo>
                  <a:pt x="48854" y="1479"/>
                  <a:pt x="48879" y="1439"/>
                  <a:pt x="48903" y="1398"/>
                </a:cubicBezTo>
                <a:cubicBezTo>
                  <a:pt x="48975" y="1401"/>
                  <a:pt x="48911" y="1472"/>
                  <a:pt x="48903" y="1486"/>
                </a:cubicBezTo>
                <a:cubicBezTo>
                  <a:pt x="48967" y="1466"/>
                  <a:pt x="49056" y="1503"/>
                  <a:pt x="49108" y="1508"/>
                </a:cubicBezTo>
                <a:cubicBezTo>
                  <a:pt x="49190" y="1515"/>
                  <a:pt x="49337" y="1470"/>
                  <a:pt x="49342" y="1552"/>
                </a:cubicBezTo>
                <a:cubicBezTo>
                  <a:pt x="49247" y="1516"/>
                  <a:pt x="49183" y="1541"/>
                  <a:pt x="49078" y="1552"/>
                </a:cubicBezTo>
                <a:cubicBezTo>
                  <a:pt x="49097" y="1574"/>
                  <a:pt x="49146" y="1575"/>
                  <a:pt x="49137" y="1618"/>
                </a:cubicBezTo>
                <a:cubicBezTo>
                  <a:pt x="49195" y="1618"/>
                  <a:pt x="49174" y="1558"/>
                  <a:pt x="49254" y="1573"/>
                </a:cubicBezTo>
                <a:cubicBezTo>
                  <a:pt x="49218" y="1645"/>
                  <a:pt x="49349" y="1590"/>
                  <a:pt x="49313" y="1662"/>
                </a:cubicBezTo>
                <a:cubicBezTo>
                  <a:pt x="49382" y="1656"/>
                  <a:pt x="49382" y="1602"/>
                  <a:pt x="49313" y="1596"/>
                </a:cubicBezTo>
                <a:cubicBezTo>
                  <a:pt x="49317" y="1561"/>
                  <a:pt x="49343" y="1596"/>
                  <a:pt x="49342" y="1596"/>
                </a:cubicBezTo>
                <a:cubicBezTo>
                  <a:pt x="49379" y="1594"/>
                  <a:pt x="49393" y="1569"/>
                  <a:pt x="49489" y="1573"/>
                </a:cubicBezTo>
                <a:cubicBezTo>
                  <a:pt x="49541" y="1576"/>
                  <a:pt x="49610" y="1609"/>
                  <a:pt x="49664" y="1596"/>
                </a:cubicBezTo>
                <a:cubicBezTo>
                  <a:pt x="49695" y="1617"/>
                  <a:pt x="49674" y="1677"/>
                  <a:pt x="49752" y="1662"/>
                </a:cubicBezTo>
                <a:cubicBezTo>
                  <a:pt x="49794" y="1654"/>
                  <a:pt x="49755" y="1623"/>
                  <a:pt x="49723" y="1618"/>
                </a:cubicBezTo>
                <a:cubicBezTo>
                  <a:pt x="49744" y="1579"/>
                  <a:pt x="49776" y="1615"/>
                  <a:pt x="49812" y="1618"/>
                </a:cubicBezTo>
                <a:cubicBezTo>
                  <a:pt x="49867" y="1543"/>
                  <a:pt x="49678" y="1545"/>
                  <a:pt x="49782" y="1508"/>
                </a:cubicBezTo>
                <a:cubicBezTo>
                  <a:pt x="49774" y="1483"/>
                  <a:pt x="49723" y="1493"/>
                  <a:pt x="49723" y="1464"/>
                </a:cubicBezTo>
                <a:cubicBezTo>
                  <a:pt x="49663" y="1478"/>
                  <a:pt x="49519" y="1428"/>
                  <a:pt x="49547" y="1508"/>
                </a:cubicBezTo>
                <a:cubicBezTo>
                  <a:pt x="49568" y="1589"/>
                  <a:pt x="49714" y="1439"/>
                  <a:pt x="49693" y="1552"/>
                </a:cubicBezTo>
                <a:cubicBezTo>
                  <a:pt x="49594" y="1546"/>
                  <a:pt x="49457" y="1569"/>
                  <a:pt x="49400" y="1530"/>
                </a:cubicBezTo>
                <a:cubicBezTo>
                  <a:pt x="49406" y="1504"/>
                  <a:pt x="49455" y="1511"/>
                  <a:pt x="49489" y="1508"/>
                </a:cubicBezTo>
                <a:cubicBezTo>
                  <a:pt x="49494" y="1446"/>
                  <a:pt x="49585" y="1448"/>
                  <a:pt x="49606" y="1398"/>
                </a:cubicBezTo>
                <a:cubicBezTo>
                  <a:pt x="49666" y="1410"/>
                  <a:pt x="49689" y="1452"/>
                  <a:pt x="49782" y="1441"/>
                </a:cubicBezTo>
                <a:cubicBezTo>
                  <a:pt x="49793" y="1389"/>
                  <a:pt x="49648" y="1454"/>
                  <a:pt x="49693" y="1376"/>
                </a:cubicBezTo>
                <a:cubicBezTo>
                  <a:pt x="49818" y="1349"/>
                  <a:pt x="49854" y="1431"/>
                  <a:pt x="49928" y="1376"/>
                </a:cubicBezTo>
                <a:cubicBezTo>
                  <a:pt x="49948" y="1361"/>
                  <a:pt x="49952" y="1361"/>
                  <a:pt x="49987" y="1376"/>
                </a:cubicBezTo>
                <a:cubicBezTo>
                  <a:pt x="49986" y="1376"/>
                  <a:pt x="50000" y="1413"/>
                  <a:pt x="50016" y="1398"/>
                </a:cubicBezTo>
                <a:cubicBezTo>
                  <a:pt x="50037" y="1379"/>
                  <a:pt x="50038" y="1386"/>
                  <a:pt x="50075" y="1398"/>
                </a:cubicBezTo>
                <a:cubicBezTo>
                  <a:pt x="50086" y="1401"/>
                  <a:pt x="50126" y="1392"/>
                  <a:pt x="50134" y="1398"/>
                </a:cubicBezTo>
                <a:cubicBezTo>
                  <a:pt x="50135" y="1400"/>
                  <a:pt x="50132" y="1420"/>
                  <a:pt x="50134" y="1420"/>
                </a:cubicBezTo>
                <a:cubicBezTo>
                  <a:pt x="50192" y="1425"/>
                  <a:pt x="50220" y="1364"/>
                  <a:pt x="50221" y="1441"/>
                </a:cubicBezTo>
                <a:cubicBezTo>
                  <a:pt x="50240" y="1409"/>
                  <a:pt x="50283" y="1441"/>
                  <a:pt x="50280" y="1441"/>
                </a:cubicBezTo>
                <a:cubicBezTo>
                  <a:pt x="50312" y="1436"/>
                  <a:pt x="50320" y="1402"/>
                  <a:pt x="50338" y="1398"/>
                </a:cubicBezTo>
                <a:cubicBezTo>
                  <a:pt x="50352" y="1394"/>
                  <a:pt x="50376" y="1420"/>
                  <a:pt x="50398" y="1420"/>
                </a:cubicBezTo>
                <a:cubicBezTo>
                  <a:pt x="50402" y="1420"/>
                  <a:pt x="50491" y="1376"/>
                  <a:pt x="50515" y="1398"/>
                </a:cubicBezTo>
                <a:cubicBezTo>
                  <a:pt x="50536" y="1417"/>
                  <a:pt x="50546" y="1402"/>
                  <a:pt x="50603" y="1398"/>
                </a:cubicBezTo>
                <a:cubicBezTo>
                  <a:pt x="50679" y="1392"/>
                  <a:pt x="50955" y="1372"/>
                  <a:pt x="50984" y="1441"/>
                </a:cubicBezTo>
                <a:cubicBezTo>
                  <a:pt x="51018" y="1439"/>
                  <a:pt x="51009" y="1401"/>
                  <a:pt x="51013" y="1376"/>
                </a:cubicBezTo>
                <a:cubicBezTo>
                  <a:pt x="51040" y="1400"/>
                  <a:pt x="51121" y="1383"/>
                  <a:pt x="51101" y="1441"/>
                </a:cubicBezTo>
                <a:cubicBezTo>
                  <a:pt x="51158" y="1460"/>
                  <a:pt x="51168" y="1402"/>
                  <a:pt x="51189" y="1398"/>
                </a:cubicBezTo>
                <a:cubicBezTo>
                  <a:pt x="51205" y="1394"/>
                  <a:pt x="51274" y="1446"/>
                  <a:pt x="51277" y="1398"/>
                </a:cubicBezTo>
                <a:cubicBezTo>
                  <a:pt x="51351" y="1436"/>
                  <a:pt x="51379" y="1372"/>
                  <a:pt x="51424" y="1420"/>
                </a:cubicBezTo>
                <a:cubicBezTo>
                  <a:pt x="51475" y="1379"/>
                  <a:pt x="51514" y="1450"/>
                  <a:pt x="51540" y="1376"/>
                </a:cubicBezTo>
                <a:cubicBezTo>
                  <a:pt x="51593" y="1380"/>
                  <a:pt x="51623" y="1437"/>
                  <a:pt x="51717" y="1420"/>
                </a:cubicBezTo>
                <a:cubicBezTo>
                  <a:pt x="51728" y="1417"/>
                  <a:pt x="51755" y="1398"/>
                  <a:pt x="51746" y="1398"/>
                </a:cubicBezTo>
                <a:cubicBezTo>
                  <a:pt x="51750" y="1398"/>
                  <a:pt x="51839" y="1441"/>
                  <a:pt x="51863" y="1420"/>
                </a:cubicBezTo>
                <a:cubicBezTo>
                  <a:pt x="51909" y="1377"/>
                  <a:pt x="52010" y="1455"/>
                  <a:pt x="52098" y="1376"/>
                </a:cubicBezTo>
                <a:cubicBezTo>
                  <a:pt x="52170" y="1372"/>
                  <a:pt x="52188" y="1410"/>
                  <a:pt x="52243" y="1420"/>
                </a:cubicBezTo>
                <a:cubicBezTo>
                  <a:pt x="52279" y="1426"/>
                  <a:pt x="52257" y="1384"/>
                  <a:pt x="52273" y="1376"/>
                </a:cubicBezTo>
                <a:cubicBezTo>
                  <a:pt x="52299" y="1362"/>
                  <a:pt x="52298" y="1397"/>
                  <a:pt x="52302" y="1398"/>
                </a:cubicBezTo>
                <a:cubicBezTo>
                  <a:pt x="52266" y="1392"/>
                  <a:pt x="52502" y="1344"/>
                  <a:pt x="52537" y="1376"/>
                </a:cubicBezTo>
                <a:cubicBezTo>
                  <a:pt x="52539" y="1377"/>
                  <a:pt x="52579" y="1413"/>
                  <a:pt x="52595" y="1398"/>
                </a:cubicBezTo>
                <a:cubicBezTo>
                  <a:pt x="52638" y="1359"/>
                  <a:pt x="52662" y="1444"/>
                  <a:pt x="52712" y="1398"/>
                </a:cubicBezTo>
                <a:cubicBezTo>
                  <a:pt x="52746" y="1367"/>
                  <a:pt x="52720" y="1402"/>
                  <a:pt x="52830" y="1398"/>
                </a:cubicBezTo>
                <a:cubicBezTo>
                  <a:pt x="52878" y="1396"/>
                  <a:pt x="52880" y="1379"/>
                  <a:pt x="52917" y="1376"/>
                </a:cubicBezTo>
                <a:cubicBezTo>
                  <a:pt x="52950" y="1372"/>
                  <a:pt x="53046" y="1416"/>
                  <a:pt x="53035" y="1354"/>
                </a:cubicBezTo>
                <a:cubicBezTo>
                  <a:pt x="53130" y="1433"/>
                  <a:pt x="53431" y="1364"/>
                  <a:pt x="53622" y="1420"/>
                </a:cubicBezTo>
                <a:cubicBezTo>
                  <a:pt x="53646" y="1424"/>
                  <a:pt x="53649" y="1412"/>
                  <a:pt x="53650" y="1398"/>
                </a:cubicBezTo>
                <a:cubicBezTo>
                  <a:pt x="53732" y="1407"/>
                  <a:pt x="53652" y="1467"/>
                  <a:pt x="53592" y="1441"/>
                </a:cubicBezTo>
                <a:cubicBezTo>
                  <a:pt x="53596" y="1504"/>
                  <a:pt x="53714" y="1482"/>
                  <a:pt x="53798" y="1486"/>
                </a:cubicBezTo>
                <a:cubicBezTo>
                  <a:pt x="53810" y="1539"/>
                  <a:pt x="53816" y="1552"/>
                  <a:pt x="53856" y="1573"/>
                </a:cubicBezTo>
                <a:cubicBezTo>
                  <a:pt x="53863" y="1578"/>
                  <a:pt x="53937" y="1533"/>
                  <a:pt x="53915" y="1596"/>
                </a:cubicBezTo>
                <a:cubicBezTo>
                  <a:pt x="53974" y="1621"/>
                  <a:pt x="53958" y="1557"/>
                  <a:pt x="53973" y="1552"/>
                </a:cubicBezTo>
                <a:cubicBezTo>
                  <a:pt x="54000" y="1543"/>
                  <a:pt x="54044" y="1603"/>
                  <a:pt x="54091" y="1552"/>
                </a:cubicBezTo>
                <a:cubicBezTo>
                  <a:pt x="54065" y="1519"/>
                  <a:pt x="53995" y="1519"/>
                  <a:pt x="53944" y="1508"/>
                </a:cubicBezTo>
                <a:cubicBezTo>
                  <a:pt x="53991" y="1470"/>
                  <a:pt x="54001" y="1404"/>
                  <a:pt x="54061" y="1376"/>
                </a:cubicBezTo>
                <a:cubicBezTo>
                  <a:pt x="54378" y="1406"/>
                  <a:pt x="54578" y="1379"/>
                  <a:pt x="54969" y="1376"/>
                </a:cubicBezTo>
                <a:cubicBezTo>
                  <a:pt x="54993" y="1371"/>
                  <a:pt x="54999" y="1353"/>
                  <a:pt x="55029" y="1354"/>
                </a:cubicBezTo>
                <a:cubicBezTo>
                  <a:pt x="55062" y="1350"/>
                  <a:pt x="55045" y="1332"/>
                  <a:pt x="55029" y="1332"/>
                </a:cubicBezTo>
                <a:cubicBezTo>
                  <a:pt x="55029" y="1281"/>
                  <a:pt x="55117" y="1318"/>
                  <a:pt x="55145" y="1332"/>
                </a:cubicBezTo>
                <a:cubicBezTo>
                  <a:pt x="55184" y="1351"/>
                  <a:pt x="55202" y="1338"/>
                  <a:pt x="55292" y="1354"/>
                </a:cubicBezTo>
                <a:cubicBezTo>
                  <a:pt x="55316" y="1358"/>
                  <a:pt x="55321" y="1374"/>
                  <a:pt x="55351" y="1376"/>
                </a:cubicBezTo>
                <a:cubicBezTo>
                  <a:pt x="55398" y="1377"/>
                  <a:pt x="55401" y="1358"/>
                  <a:pt x="55438" y="1354"/>
                </a:cubicBezTo>
                <a:cubicBezTo>
                  <a:pt x="55545" y="1341"/>
                  <a:pt x="55652" y="1352"/>
                  <a:pt x="55761" y="1332"/>
                </a:cubicBezTo>
                <a:cubicBezTo>
                  <a:pt x="55739" y="1248"/>
                  <a:pt x="55652" y="1313"/>
                  <a:pt x="55586" y="1310"/>
                </a:cubicBezTo>
                <a:cubicBezTo>
                  <a:pt x="55589" y="1310"/>
                  <a:pt x="55574" y="1289"/>
                  <a:pt x="55556" y="1288"/>
                </a:cubicBezTo>
                <a:cubicBezTo>
                  <a:pt x="55517" y="1286"/>
                  <a:pt x="55478" y="1289"/>
                  <a:pt x="55438" y="1288"/>
                </a:cubicBezTo>
                <a:cubicBezTo>
                  <a:pt x="55423" y="1239"/>
                  <a:pt x="55494" y="1257"/>
                  <a:pt x="55497" y="1221"/>
                </a:cubicBezTo>
                <a:cubicBezTo>
                  <a:pt x="55509" y="1169"/>
                  <a:pt x="55364" y="1234"/>
                  <a:pt x="55409" y="1155"/>
                </a:cubicBezTo>
                <a:cubicBezTo>
                  <a:pt x="55462" y="1152"/>
                  <a:pt x="55471" y="1182"/>
                  <a:pt x="55526" y="1178"/>
                </a:cubicBezTo>
                <a:cubicBezTo>
                  <a:pt x="55500" y="1139"/>
                  <a:pt x="55435" y="1129"/>
                  <a:pt x="55351" y="1133"/>
                </a:cubicBezTo>
                <a:cubicBezTo>
                  <a:pt x="55314" y="1139"/>
                  <a:pt x="55321" y="1178"/>
                  <a:pt x="55351" y="1178"/>
                </a:cubicBezTo>
                <a:cubicBezTo>
                  <a:pt x="55348" y="1196"/>
                  <a:pt x="55294" y="1205"/>
                  <a:pt x="55262" y="1199"/>
                </a:cubicBezTo>
                <a:cubicBezTo>
                  <a:pt x="55254" y="1199"/>
                  <a:pt x="55207" y="1155"/>
                  <a:pt x="55204" y="1155"/>
                </a:cubicBezTo>
                <a:cubicBezTo>
                  <a:pt x="55180" y="1155"/>
                  <a:pt x="55175" y="1199"/>
                  <a:pt x="55174" y="1199"/>
                </a:cubicBezTo>
                <a:cubicBezTo>
                  <a:pt x="55135" y="1196"/>
                  <a:pt x="55095" y="1191"/>
                  <a:pt x="55058" y="1178"/>
                </a:cubicBezTo>
                <a:cubicBezTo>
                  <a:pt x="55039" y="1170"/>
                  <a:pt x="55009" y="1136"/>
                  <a:pt x="54999" y="1133"/>
                </a:cubicBezTo>
                <a:cubicBezTo>
                  <a:pt x="54961" y="1124"/>
                  <a:pt x="54961" y="1167"/>
                  <a:pt x="54881" y="1133"/>
                </a:cubicBezTo>
                <a:cubicBezTo>
                  <a:pt x="54869" y="1073"/>
                  <a:pt x="54991" y="1113"/>
                  <a:pt x="54999" y="1068"/>
                </a:cubicBezTo>
                <a:cubicBezTo>
                  <a:pt x="55041" y="1077"/>
                  <a:pt x="54996" y="1086"/>
                  <a:pt x="54999" y="1112"/>
                </a:cubicBezTo>
                <a:cubicBezTo>
                  <a:pt x="55035" y="1097"/>
                  <a:pt x="55142" y="1140"/>
                  <a:pt x="55145" y="1089"/>
                </a:cubicBezTo>
                <a:cubicBezTo>
                  <a:pt x="55148" y="1050"/>
                  <a:pt x="55212" y="1104"/>
                  <a:pt x="55292" y="1089"/>
                </a:cubicBezTo>
                <a:cubicBezTo>
                  <a:pt x="55334" y="1082"/>
                  <a:pt x="55362" y="1065"/>
                  <a:pt x="55468" y="1089"/>
                </a:cubicBezTo>
                <a:cubicBezTo>
                  <a:pt x="55478" y="1091"/>
                  <a:pt x="55469" y="1110"/>
                  <a:pt x="55497" y="1112"/>
                </a:cubicBezTo>
                <a:cubicBezTo>
                  <a:pt x="55506" y="1112"/>
                  <a:pt x="55550" y="1107"/>
                  <a:pt x="55556" y="1112"/>
                </a:cubicBezTo>
                <a:cubicBezTo>
                  <a:pt x="55595" y="1141"/>
                  <a:pt x="55583" y="1119"/>
                  <a:pt x="55673" y="1112"/>
                </a:cubicBezTo>
                <a:cubicBezTo>
                  <a:pt x="55761" y="1103"/>
                  <a:pt x="55852" y="1131"/>
                  <a:pt x="55936" y="1089"/>
                </a:cubicBezTo>
                <a:cubicBezTo>
                  <a:pt x="55932" y="1041"/>
                  <a:pt x="55813" y="1080"/>
                  <a:pt x="55761" y="1068"/>
                </a:cubicBezTo>
                <a:cubicBezTo>
                  <a:pt x="55767" y="916"/>
                  <a:pt x="55915" y="1109"/>
                  <a:pt x="55936" y="1001"/>
                </a:cubicBezTo>
                <a:cubicBezTo>
                  <a:pt x="55893" y="969"/>
                  <a:pt x="55809" y="966"/>
                  <a:pt x="55731" y="958"/>
                </a:cubicBezTo>
                <a:cubicBezTo>
                  <a:pt x="55737" y="939"/>
                  <a:pt x="55761" y="935"/>
                  <a:pt x="55761" y="914"/>
                </a:cubicBezTo>
                <a:cubicBezTo>
                  <a:pt x="55786" y="917"/>
                  <a:pt x="55789" y="905"/>
                  <a:pt x="55790" y="892"/>
                </a:cubicBezTo>
                <a:cubicBezTo>
                  <a:pt x="55853" y="881"/>
                  <a:pt x="55847" y="923"/>
                  <a:pt x="55849" y="958"/>
                </a:cubicBezTo>
                <a:cubicBezTo>
                  <a:pt x="55899" y="966"/>
                  <a:pt x="55903" y="940"/>
                  <a:pt x="55908" y="914"/>
                </a:cubicBezTo>
                <a:cubicBezTo>
                  <a:pt x="55992" y="923"/>
                  <a:pt x="55977" y="1008"/>
                  <a:pt x="56054" y="1023"/>
                </a:cubicBezTo>
                <a:cubicBezTo>
                  <a:pt x="56143" y="1010"/>
                  <a:pt x="56230" y="1011"/>
                  <a:pt x="56260" y="980"/>
                </a:cubicBezTo>
                <a:cubicBezTo>
                  <a:pt x="56266" y="973"/>
                  <a:pt x="56216" y="928"/>
                  <a:pt x="56260" y="914"/>
                </a:cubicBezTo>
                <a:cubicBezTo>
                  <a:pt x="56294" y="917"/>
                  <a:pt x="56284" y="954"/>
                  <a:pt x="56287" y="980"/>
                </a:cubicBezTo>
                <a:cubicBezTo>
                  <a:pt x="56348" y="980"/>
                  <a:pt x="56405" y="980"/>
                  <a:pt x="56465" y="980"/>
                </a:cubicBezTo>
                <a:cubicBezTo>
                  <a:pt x="56420" y="909"/>
                  <a:pt x="56453" y="882"/>
                  <a:pt x="56465" y="803"/>
                </a:cubicBezTo>
                <a:cubicBezTo>
                  <a:pt x="56764" y="835"/>
                  <a:pt x="56908" y="785"/>
                  <a:pt x="57226" y="825"/>
                </a:cubicBezTo>
                <a:cubicBezTo>
                  <a:pt x="57214" y="872"/>
                  <a:pt x="57246" y="884"/>
                  <a:pt x="57256" y="914"/>
                </a:cubicBezTo>
                <a:cubicBezTo>
                  <a:pt x="57316" y="908"/>
                  <a:pt x="57263" y="817"/>
                  <a:pt x="57314" y="803"/>
                </a:cubicBezTo>
                <a:cubicBezTo>
                  <a:pt x="57441" y="835"/>
                  <a:pt x="57284" y="853"/>
                  <a:pt x="57314" y="935"/>
                </a:cubicBezTo>
                <a:cubicBezTo>
                  <a:pt x="57188" y="927"/>
                  <a:pt x="57200" y="1025"/>
                  <a:pt x="57139" y="1068"/>
                </a:cubicBezTo>
                <a:cubicBezTo>
                  <a:pt x="57054" y="1067"/>
                  <a:pt x="56952" y="1106"/>
                  <a:pt x="56904" y="1155"/>
                </a:cubicBezTo>
                <a:cubicBezTo>
                  <a:pt x="56874" y="1187"/>
                  <a:pt x="56896" y="1223"/>
                  <a:pt x="56845" y="1244"/>
                </a:cubicBezTo>
                <a:cubicBezTo>
                  <a:pt x="56853" y="1272"/>
                  <a:pt x="56904" y="1266"/>
                  <a:pt x="56904" y="1244"/>
                </a:cubicBezTo>
                <a:cubicBezTo>
                  <a:pt x="56968" y="1286"/>
                  <a:pt x="56836" y="1367"/>
                  <a:pt x="56757" y="1376"/>
                </a:cubicBezTo>
                <a:cubicBezTo>
                  <a:pt x="56744" y="1423"/>
                  <a:pt x="56799" y="1417"/>
                  <a:pt x="56845" y="1420"/>
                </a:cubicBezTo>
                <a:cubicBezTo>
                  <a:pt x="56841" y="1483"/>
                  <a:pt x="56723" y="1459"/>
                  <a:pt x="56640" y="1464"/>
                </a:cubicBezTo>
                <a:cubicBezTo>
                  <a:pt x="56643" y="1422"/>
                  <a:pt x="56737" y="1449"/>
                  <a:pt x="56729" y="1398"/>
                </a:cubicBezTo>
                <a:cubicBezTo>
                  <a:pt x="56708" y="1343"/>
                  <a:pt x="56650" y="1439"/>
                  <a:pt x="56581" y="1420"/>
                </a:cubicBezTo>
                <a:cubicBezTo>
                  <a:pt x="56594" y="1378"/>
                  <a:pt x="56665" y="1380"/>
                  <a:pt x="56640" y="1310"/>
                </a:cubicBezTo>
                <a:cubicBezTo>
                  <a:pt x="56523" y="1303"/>
                  <a:pt x="56561" y="1412"/>
                  <a:pt x="56465" y="1420"/>
                </a:cubicBezTo>
                <a:cubicBezTo>
                  <a:pt x="56477" y="1466"/>
                  <a:pt x="56444" y="1478"/>
                  <a:pt x="56435" y="1508"/>
                </a:cubicBezTo>
                <a:cubicBezTo>
                  <a:pt x="56332" y="1501"/>
                  <a:pt x="56510" y="1426"/>
                  <a:pt x="56405" y="1420"/>
                </a:cubicBezTo>
                <a:cubicBezTo>
                  <a:pt x="56282" y="1386"/>
                  <a:pt x="56401" y="1534"/>
                  <a:pt x="56318" y="1530"/>
                </a:cubicBezTo>
                <a:cubicBezTo>
                  <a:pt x="56341" y="1549"/>
                  <a:pt x="56350" y="1579"/>
                  <a:pt x="56348" y="1618"/>
                </a:cubicBezTo>
                <a:cubicBezTo>
                  <a:pt x="56426" y="1604"/>
                  <a:pt x="56579" y="1646"/>
                  <a:pt x="56611" y="1596"/>
                </a:cubicBezTo>
                <a:cubicBezTo>
                  <a:pt x="56632" y="1614"/>
                  <a:pt x="56662" y="1610"/>
                  <a:pt x="56699" y="1618"/>
                </a:cubicBezTo>
                <a:cubicBezTo>
                  <a:pt x="56709" y="1620"/>
                  <a:pt x="56751" y="1612"/>
                  <a:pt x="56757" y="1618"/>
                </a:cubicBezTo>
                <a:cubicBezTo>
                  <a:pt x="56796" y="1654"/>
                  <a:pt x="56779" y="1623"/>
                  <a:pt x="56874" y="1618"/>
                </a:cubicBezTo>
                <a:cubicBezTo>
                  <a:pt x="56959" y="1613"/>
                  <a:pt x="57046" y="1648"/>
                  <a:pt x="57110" y="1618"/>
                </a:cubicBezTo>
                <a:cubicBezTo>
                  <a:pt x="57094" y="1650"/>
                  <a:pt x="57066" y="1674"/>
                  <a:pt x="57050" y="1706"/>
                </a:cubicBezTo>
                <a:cubicBezTo>
                  <a:pt x="57118" y="1676"/>
                  <a:pt x="57215" y="1668"/>
                  <a:pt x="57197" y="1573"/>
                </a:cubicBezTo>
                <a:cubicBezTo>
                  <a:pt x="57321" y="1602"/>
                  <a:pt x="57194" y="1664"/>
                  <a:pt x="57197" y="1728"/>
                </a:cubicBezTo>
                <a:cubicBezTo>
                  <a:pt x="57296" y="1709"/>
                  <a:pt x="57323" y="1638"/>
                  <a:pt x="57286" y="1573"/>
                </a:cubicBezTo>
                <a:cubicBezTo>
                  <a:pt x="57384" y="1588"/>
                  <a:pt x="57307" y="1721"/>
                  <a:pt x="57343" y="1728"/>
                </a:cubicBezTo>
                <a:cubicBezTo>
                  <a:pt x="57313" y="1765"/>
                  <a:pt x="57220" y="1752"/>
                  <a:pt x="57167" y="1772"/>
                </a:cubicBezTo>
                <a:cubicBezTo>
                  <a:pt x="57184" y="1789"/>
                  <a:pt x="57197" y="1807"/>
                  <a:pt x="57197" y="1838"/>
                </a:cubicBezTo>
                <a:cubicBezTo>
                  <a:pt x="57164" y="1842"/>
                  <a:pt x="57181" y="1860"/>
                  <a:pt x="57197" y="1860"/>
                </a:cubicBezTo>
                <a:cubicBezTo>
                  <a:pt x="57178" y="1897"/>
                  <a:pt x="57130" y="1874"/>
                  <a:pt x="57139" y="1838"/>
                </a:cubicBezTo>
                <a:cubicBezTo>
                  <a:pt x="57086" y="1872"/>
                  <a:pt x="56992" y="1875"/>
                  <a:pt x="57022" y="1971"/>
                </a:cubicBezTo>
                <a:cubicBezTo>
                  <a:pt x="56929" y="1954"/>
                  <a:pt x="56983" y="1911"/>
                  <a:pt x="56992" y="1860"/>
                </a:cubicBezTo>
                <a:cubicBezTo>
                  <a:pt x="56907" y="1869"/>
                  <a:pt x="56896" y="1935"/>
                  <a:pt x="56845" y="1971"/>
                </a:cubicBezTo>
                <a:cubicBezTo>
                  <a:pt x="56753" y="1994"/>
                  <a:pt x="56697" y="1958"/>
                  <a:pt x="56640" y="2036"/>
                </a:cubicBezTo>
                <a:cubicBezTo>
                  <a:pt x="56601" y="2029"/>
                  <a:pt x="56615" y="1981"/>
                  <a:pt x="56611" y="1948"/>
                </a:cubicBezTo>
                <a:cubicBezTo>
                  <a:pt x="56517" y="1944"/>
                  <a:pt x="56539" y="2027"/>
                  <a:pt x="56493" y="2058"/>
                </a:cubicBezTo>
                <a:cubicBezTo>
                  <a:pt x="56405" y="1998"/>
                  <a:pt x="56516" y="1900"/>
                  <a:pt x="56553" y="1860"/>
                </a:cubicBezTo>
                <a:cubicBezTo>
                  <a:pt x="56618" y="1872"/>
                  <a:pt x="56517" y="1894"/>
                  <a:pt x="56581" y="1926"/>
                </a:cubicBezTo>
                <a:cubicBezTo>
                  <a:pt x="56659" y="1918"/>
                  <a:pt x="56608" y="1814"/>
                  <a:pt x="56669" y="1794"/>
                </a:cubicBezTo>
                <a:cubicBezTo>
                  <a:pt x="56598" y="1736"/>
                  <a:pt x="56653" y="1720"/>
                  <a:pt x="56581" y="1662"/>
                </a:cubicBezTo>
                <a:cubicBezTo>
                  <a:pt x="56508" y="1680"/>
                  <a:pt x="56330" y="1619"/>
                  <a:pt x="56348" y="1706"/>
                </a:cubicBezTo>
                <a:cubicBezTo>
                  <a:pt x="56212" y="1639"/>
                  <a:pt x="55990" y="1777"/>
                  <a:pt x="55878" y="1728"/>
                </a:cubicBezTo>
                <a:cubicBezTo>
                  <a:pt x="55878" y="1765"/>
                  <a:pt x="55878" y="1801"/>
                  <a:pt x="55878" y="1838"/>
                </a:cubicBezTo>
                <a:cubicBezTo>
                  <a:pt x="55839" y="1824"/>
                  <a:pt x="55824" y="1791"/>
                  <a:pt x="55819" y="1750"/>
                </a:cubicBezTo>
                <a:cubicBezTo>
                  <a:pt x="54434" y="1699"/>
                  <a:pt x="52969" y="1777"/>
                  <a:pt x="51482" y="1750"/>
                </a:cubicBezTo>
                <a:cubicBezTo>
                  <a:pt x="51432" y="1749"/>
                  <a:pt x="51405" y="1767"/>
                  <a:pt x="51393" y="1794"/>
                </a:cubicBezTo>
                <a:cubicBezTo>
                  <a:pt x="51348" y="1785"/>
                  <a:pt x="51369" y="1725"/>
                  <a:pt x="51277" y="1750"/>
                </a:cubicBezTo>
                <a:cubicBezTo>
                  <a:pt x="51235" y="1701"/>
                  <a:pt x="51348" y="1675"/>
                  <a:pt x="51277" y="1662"/>
                </a:cubicBezTo>
                <a:cubicBezTo>
                  <a:pt x="51179" y="1644"/>
                  <a:pt x="51241" y="1650"/>
                  <a:pt x="51306" y="1618"/>
                </a:cubicBezTo>
                <a:cubicBezTo>
                  <a:pt x="51297" y="1572"/>
                  <a:pt x="51200" y="1604"/>
                  <a:pt x="51159" y="1596"/>
                </a:cubicBezTo>
                <a:cubicBezTo>
                  <a:pt x="51152" y="1594"/>
                  <a:pt x="51155" y="1576"/>
                  <a:pt x="51130" y="1573"/>
                </a:cubicBezTo>
                <a:cubicBezTo>
                  <a:pt x="51086" y="1570"/>
                  <a:pt x="51028" y="1569"/>
                  <a:pt x="50984" y="1573"/>
                </a:cubicBezTo>
                <a:cubicBezTo>
                  <a:pt x="50912" y="1582"/>
                  <a:pt x="50873" y="1608"/>
                  <a:pt x="50778" y="1573"/>
                </a:cubicBezTo>
                <a:cubicBezTo>
                  <a:pt x="50816" y="1648"/>
                  <a:pt x="51006" y="1608"/>
                  <a:pt x="51071" y="1662"/>
                </a:cubicBezTo>
                <a:cubicBezTo>
                  <a:pt x="51122" y="1663"/>
                  <a:pt x="51147" y="1645"/>
                  <a:pt x="51159" y="1618"/>
                </a:cubicBezTo>
                <a:cubicBezTo>
                  <a:pt x="51196" y="1623"/>
                  <a:pt x="51189" y="1662"/>
                  <a:pt x="51159" y="1662"/>
                </a:cubicBezTo>
                <a:cubicBezTo>
                  <a:pt x="51168" y="1714"/>
                  <a:pt x="51261" y="1702"/>
                  <a:pt x="51247" y="1772"/>
                </a:cubicBezTo>
                <a:cubicBezTo>
                  <a:pt x="51185" y="1784"/>
                  <a:pt x="51170" y="1753"/>
                  <a:pt x="51130" y="1750"/>
                </a:cubicBezTo>
                <a:cubicBezTo>
                  <a:pt x="51055" y="1743"/>
                  <a:pt x="51069" y="1792"/>
                  <a:pt x="51013" y="1750"/>
                </a:cubicBezTo>
                <a:cubicBezTo>
                  <a:pt x="51016" y="1752"/>
                  <a:pt x="50826" y="1741"/>
                  <a:pt x="50778" y="1750"/>
                </a:cubicBezTo>
                <a:cubicBezTo>
                  <a:pt x="50712" y="1762"/>
                  <a:pt x="50763" y="1760"/>
                  <a:pt x="50661" y="1750"/>
                </a:cubicBezTo>
                <a:cubicBezTo>
                  <a:pt x="50593" y="1743"/>
                  <a:pt x="50341" y="1779"/>
                  <a:pt x="50309" y="1750"/>
                </a:cubicBezTo>
                <a:cubicBezTo>
                  <a:pt x="50308" y="1749"/>
                  <a:pt x="50311" y="1728"/>
                  <a:pt x="50309" y="1728"/>
                </a:cubicBezTo>
                <a:cubicBezTo>
                  <a:pt x="50229" y="1728"/>
                  <a:pt x="50150" y="1771"/>
                  <a:pt x="50075" y="1750"/>
                </a:cubicBezTo>
                <a:cubicBezTo>
                  <a:pt x="50104" y="1801"/>
                  <a:pt x="50210" y="1795"/>
                  <a:pt x="50309" y="1794"/>
                </a:cubicBezTo>
                <a:cubicBezTo>
                  <a:pt x="50309" y="1824"/>
                  <a:pt x="50309" y="1852"/>
                  <a:pt x="50309" y="1882"/>
                </a:cubicBezTo>
                <a:cubicBezTo>
                  <a:pt x="50234" y="1876"/>
                  <a:pt x="50138" y="1890"/>
                  <a:pt x="50075" y="1882"/>
                </a:cubicBezTo>
                <a:cubicBezTo>
                  <a:pt x="50073" y="1882"/>
                  <a:pt x="50068" y="1861"/>
                  <a:pt x="50046" y="1860"/>
                </a:cubicBezTo>
                <a:cubicBezTo>
                  <a:pt x="49988" y="1858"/>
                  <a:pt x="49954" y="1863"/>
                  <a:pt x="49958" y="1816"/>
                </a:cubicBezTo>
                <a:cubicBezTo>
                  <a:pt x="49905" y="1813"/>
                  <a:pt x="49896" y="1843"/>
                  <a:pt x="49840" y="1838"/>
                </a:cubicBezTo>
                <a:cubicBezTo>
                  <a:pt x="49844" y="1775"/>
                  <a:pt x="49962" y="1798"/>
                  <a:pt x="50046" y="1794"/>
                </a:cubicBezTo>
                <a:cubicBezTo>
                  <a:pt x="50027" y="1726"/>
                  <a:pt x="49921" y="1755"/>
                  <a:pt x="49870" y="1750"/>
                </a:cubicBezTo>
                <a:cubicBezTo>
                  <a:pt x="49827" y="1746"/>
                  <a:pt x="49817" y="1730"/>
                  <a:pt x="49782" y="1728"/>
                </a:cubicBezTo>
                <a:cubicBezTo>
                  <a:pt x="49758" y="1726"/>
                  <a:pt x="49666" y="1779"/>
                  <a:pt x="49635" y="1750"/>
                </a:cubicBezTo>
                <a:cubicBezTo>
                  <a:pt x="49612" y="1728"/>
                  <a:pt x="49621" y="1743"/>
                  <a:pt x="49518" y="1750"/>
                </a:cubicBezTo>
                <a:cubicBezTo>
                  <a:pt x="49472" y="1753"/>
                  <a:pt x="49418" y="1753"/>
                  <a:pt x="49371" y="1750"/>
                </a:cubicBezTo>
                <a:cubicBezTo>
                  <a:pt x="49326" y="1747"/>
                  <a:pt x="49320" y="1729"/>
                  <a:pt x="49283" y="1728"/>
                </a:cubicBezTo>
                <a:cubicBezTo>
                  <a:pt x="49061" y="1722"/>
                  <a:pt x="48831" y="1734"/>
                  <a:pt x="48609" y="1728"/>
                </a:cubicBezTo>
                <a:cubicBezTo>
                  <a:pt x="48540" y="1726"/>
                  <a:pt x="48542" y="1702"/>
                  <a:pt x="48433" y="1706"/>
                </a:cubicBezTo>
                <a:cubicBezTo>
                  <a:pt x="48375" y="1708"/>
                  <a:pt x="48352" y="1729"/>
                  <a:pt x="48316" y="1728"/>
                </a:cubicBezTo>
                <a:cubicBezTo>
                  <a:pt x="48268" y="1726"/>
                  <a:pt x="48266" y="1710"/>
                  <a:pt x="48228" y="1706"/>
                </a:cubicBezTo>
                <a:cubicBezTo>
                  <a:pt x="48106" y="1695"/>
                  <a:pt x="47923" y="1731"/>
                  <a:pt x="47789" y="1706"/>
                </a:cubicBezTo>
                <a:cubicBezTo>
                  <a:pt x="47732" y="1695"/>
                  <a:pt x="47759" y="1696"/>
                  <a:pt x="47701" y="1706"/>
                </a:cubicBezTo>
                <a:cubicBezTo>
                  <a:pt x="47635" y="1717"/>
                  <a:pt x="47581" y="1692"/>
                  <a:pt x="47525" y="1684"/>
                </a:cubicBezTo>
                <a:cubicBezTo>
                  <a:pt x="47534" y="1685"/>
                  <a:pt x="47513" y="1708"/>
                  <a:pt x="47496" y="1706"/>
                </a:cubicBezTo>
                <a:cubicBezTo>
                  <a:pt x="47492" y="1705"/>
                  <a:pt x="47489" y="1686"/>
                  <a:pt x="47467" y="1684"/>
                </a:cubicBezTo>
                <a:cubicBezTo>
                  <a:pt x="47410" y="1681"/>
                  <a:pt x="47346" y="1680"/>
                  <a:pt x="47290" y="1684"/>
                </a:cubicBezTo>
                <a:cubicBezTo>
                  <a:pt x="47227" y="1689"/>
                  <a:pt x="47175" y="1719"/>
                  <a:pt x="47056" y="1706"/>
                </a:cubicBezTo>
                <a:cubicBezTo>
                  <a:pt x="46948" y="1694"/>
                  <a:pt x="46693" y="1669"/>
                  <a:pt x="46498" y="1684"/>
                </a:cubicBezTo>
                <a:cubicBezTo>
                  <a:pt x="46406" y="1673"/>
                  <a:pt x="46488" y="1794"/>
                  <a:pt x="46383" y="1772"/>
                </a:cubicBezTo>
                <a:cubicBezTo>
                  <a:pt x="46323" y="1722"/>
                  <a:pt x="46389" y="1747"/>
                  <a:pt x="46411" y="1706"/>
                </a:cubicBezTo>
                <a:cubicBezTo>
                  <a:pt x="46361" y="1705"/>
                  <a:pt x="46335" y="1722"/>
                  <a:pt x="46323" y="1750"/>
                </a:cubicBezTo>
                <a:cubicBezTo>
                  <a:pt x="46316" y="1774"/>
                  <a:pt x="46265" y="1765"/>
                  <a:pt x="46265" y="1794"/>
                </a:cubicBezTo>
                <a:cubicBezTo>
                  <a:pt x="46104" y="1789"/>
                  <a:pt x="46024" y="1726"/>
                  <a:pt x="45942" y="1662"/>
                </a:cubicBezTo>
                <a:cubicBezTo>
                  <a:pt x="45887" y="1674"/>
                  <a:pt x="45828" y="1684"/>
                  <a:pt x="45766" y="1684"/>
                </a:cubicBezTo>
                <a:cubicBezTo>
                  <a:pt x="45718" y="1683"/>
                  <a:pt x="45717" y="1666"/>
                  <a:pt x="45678" y="1662"/>
                </a:cubicBezTo>
                <a:cubicBezTo>
                  <a:pt x="45532" y="1648"/>
                  <a:pt x="45367" y="1672"/>
                  <a:pt x="45210" y="1662"/>
                </a:cubicBezTo>
                <a:cubicBezTo>
                  <a:pt x="45163" y="1659"/>
                  <a:pt x="45159" y="1641"/>
                  <a:pt x="45121" y="1639"/>
                </a:cubicBezTo>
                <a:cubicBezTo>
                  <a:pt x="45030" y="1636"/>
                  <a:pt x="44926" y="1659"/>
                  <a:pt x="44829" y="1639"/>
                </a:cubicBezTo>
                <a:cubicBezTo>
                  <a:pt x="44817" y="1638"/>
                  <a:pt x="44790" y="1618"/>
                  <a:pt x="44799" y="1618"/>
                </a:cubicBezTo>
                <a:cubicBezTo>
                  <a:pt x="44751" y="1618"/>
                  <a:pt x="44701" y="1663"/>
                  <a:pt x="44652" y="1639"/>
                </a:cubicBezTo>
                <a:cubicBezTo>
                  <a:pt x="44706" y="1687"/>
                  <a:pt x="44825" y="1686"/>
                  <a:pt x="44945" y="1684"/>
                </a:cubicBezTo>
                <a:cubicBezTo>
                  <a:pt x="44945" y="1717"/>
                  <a:pt x="45006" y="1693"/>
                  <a:pt x="45033" y="1706"/>
                </a:cubicBezTo>
                <a:cubicBezTo>
                  <a:pt x="45043" y="1710"/>
                  <a:pt x="45026" y="1744"/>
                  <a:pt x="45033" y="1750"/>
                </a:cubicBezTo>
                <a:cubicBezTo>
                  <a:pt x="45071" y="1777"/>
                  <a:pt x="45156" y="1749"/>
                  <a:pt x="45180" y="1772"/>
                </a:cubicBezTo>
                <a:cubicBezTo>
                  <a:pt x="45153" y="1855"/>
                  <a:pt x="44967" y="1717"/>
                  <a:pt x="45004" y="1816"/>
                </a:cubicBezTo>
                <a:cubicBezTo>
                  <a:pt x="44965" y="1794"/>
                  <a:pt x="44946" y="1758"/>
                  <a:pt x="44916" y="1728"/>
                </a:cubicBezTo>
                <a:cubicBezTo>
                  <a:pt x="44804" y="1753"/>
                  <a:pt x="44659" y="1689"/>
                  <a:pt x="44624" y="1728"/>
                </a:cubicBezTo>
                <a:cubicBezTo>
                  <a:pt x="44538" y="1708"/>
                  <a:pt x="44590" y="1695"/>
                  <a:pt x="44594" y="1639"/>
                </a:cubicBezTo>
                <a:cubicBezTo>
                  <a:pt x="44564" y="1639"/>
                  <a:pt x="44535" y="1639"/>
                  <a:pt x="44506" y="1639"/>
                </a:cubicBezTo>
                <a:cubicBezTo>
                  <a:pt x="44463" y="1650"/>
                  <a:pt x="44509" y="1659"/>
                  <a:pt x="44506" y="1684"/>
                </a:cubicBezTo>
                <a:cubicBezTo>
                  <a:pt x="44501" y="1702"/>
                  <a:pt x="44477" y="1705"/>
                  <a:pt x="44477" y="1728"/>
                </a:cubicBezTo>
                <a:cubicBezTo>
                  <a:pt x="44431" y="1686"/>
                  <a:pt x="44362" y="1759"/>
                  <a:pt x="44301" y="1706"/>
                </a:cubicBezTo>
                <a:cubicBezTo>
                  <a:pt x="44263" y="1737"/>
                  <a:pt x="44157" y="1716"/>
                  <a:pt x="44154" y="1772"/>
                </a:cubicBezTo>
                <a:cubicBezTo>
                  <a:pt x="44087" y="1779"/>
                  <a:pt x="44122" y="1708"/>
                  <a:pt x="44066" y="1706"/>
                </a:cubicBezTo>
                <a:cubicBezTo>
                  <a:pt x="44039" y="1722"/>
                  <a:pt x="44021" y="1746"/>
                  <a:pt x="44008" y="1772"/>
                </a:cubicBezTo>
                <a:cubicBezTo>
                  <a:pt x="43940" y="1750"/>
                  <a:pt x="43860" y="1729"/>
                  <a:pt x="43744" y="1706"/>
                </a:cubicBezTo>
                <a:cubicBezTo>
                  <a:pt x="43720" y="1768"/>
                  <a:pt x="43786" y="1763"/>
                  <a:pt x="43774" y="1816"/>
                </a:cubicBezTo>
                <a:cubicBezTo>
                  <a:pt x="43878" y="1787"/>
                  <a:pt x="43881" y="1818"/>
                  <a:pt x="43978" y="1794"/>
                </a:cubicBezTo>
                <a:cubicBezTo>
                  <a:pt x="43821" y="1899"/>
                  <a:pt x="44201" y="1823"/>
                  <a:pt x="44038" y="1816"/>
                </a:cubicBezTo>
                <a:cubicBezTo>
                  <a:pt x="44035" y="1802"/>
                  <a:pt x="44077" y="1790"/>
                  <a:pt x="44095" y="1794"/>
                </a:cubicBezTo>
                <a:cubicBezTo>
                  <a:pt x="44135" y="1803"/>
                  <a:pt x="44107" y="1858"/>
                  <a:pt x="44154" y="1860"/>
                </a:cubicBezTo>
                <a:cubicBezTo>
                  <a:pt x="44188" y="1861"/>
                  <a:pt x="44206" y="1861"/>
                  <a:pt x="44213" y="1882"/>
                </a:cubicBezTo>
                <a:cubicBezTo>
                  <a:pt x="44237" y="1894"/>
                  <a:pt x="44260" y="1904"/>
                  <a:pt x="44301" y="1904"/>
                </a:cubicBezTo>
                <a:cubicBezTo>
                  <a:pt x="44315" y="1836"/>
                  <a:pt x="44227" y="1842"/>
                  <a:pt x="44184" y="1816"/>
                </a:cubicBezTo>
                <a:cubicBezTo>
                  <a:pt x="44191" y="1788"/>
                  <a:pt x="44271" y="1788"/>
                  <a:pt x="44271" y="1816"/>
                </a:cubicBezTo>
                <a:cubicBezTo>
                  <a:pt x="44323" y="1812"/>
                  <a:pt x="44335" y="1800"/>
                  <a:pt x="44389" y="1794"/>
                </a:cubicBezTo>
                <a:cubicBezTo>
                  <a:pt x="44379" y="1795"/>
                  <a:pt x="44404" y="1829"/>
                  <a:pt x="44418" y="1816"/>
                </a:cubicBezTo>
                <a:cubicBezTo>
                  <a:pt x="44466" y="1771"/>
                  <a:pt x="44456" y="1813"/>
                  <a:pt x="44535" y="1816"/>
                </a:cubicBezTo>
                <a:cubicBezTo>
                  <a:pt x="44584" y="1818"/>
                  <a:pt x="44591" y="1825"/>
                  <a:pt x="44594" y="1860"/>
                </a:cubicBezTo>
                <a:cubicBezTo>
                  <a:pt x="44785" y="1821"/>
                  <a:pt x="44965" y="1839"/>
                  <a:pt x="45121" y="1816"/>
                </a:cubicBezTo>
                <a:cubicBezTo>
                  <a:pt x="45159" y="1864"/>
                  <a:pt x="45090" y="1894"/>
                  <a:pt x="45238" y="1882"/>
                </a:cubicBezTo>
                <a:cubicBezTo>
                  <a:pt x="45238" y="1911"/>
                  <a:pt x="45238" y="1941"/>
                  <a:pt x="45238" y="1971"/>
                </a:cubicBezTo>
                <a:cubicBezTo>
                  <a:pt x="45346" y="1991"/>
                  <a:pt x="45264" y="1872"/>
                  <a:pt x="45356" y="1882"/>
                </a:cubicBezTo>
                <a:cubicBezTo>
                  <a:pt x="45338" y="1863"/>
                  <a:pt x="45321" y="1843"/>
                  <a:pt x="45356" y="1838"/>
                </a:cubicBezTo>
                <a:cubicBezTo>
                  <a:pt x="45351" y="1790"/>
                  <a:pt x="45282" y="1791"/>
                  <a:pt x="45210" y="1794"/>
                </a:cubicBezTo>
                <a:cubicBezTo>
                  <a:pt x="45206" y="1755"/>
                  <a:pt x="45245" y="1747"/>
                  <a:pt x="45238" y="1706"/>
                </a:cubicBezTo>
                <a:cubicBezTo>
                  <a:pt x="45289" y="1705"/>
                  <a:pt x="45315" y="1722"/>
                  <a:pt x="45327" y="1750"/>
                </a:cubicBezTo>
                <a:cubicBezTo>
                  <a:pt x="45383" y="1740"/>
                  <a:pt x="45380" y="1687"/>
                  <a:pt x="45473" y="1706"/>
                </a:cubicBezTo>
                <a:cubicBezTo>
                  <a:pt x="45488" y="1723"/>
                  <a:pt x="45504" y="1741"/>
                  <a:pt x="45503" y="1772"/>
                </a:cubicBezTo>
                <a:cubicBezTo>
                  <a:pt x="45597" y="1770"/>
                  <a:pt x="45565" y="1672"/>
                  <a:pt x="45707" y="1706"/>
                </a:cubicBezTo>
                <a:cubicBezTo>
                  <a:pt x="45716" y="1746"/>
                  <a:pt x="45680" y="1751"/>
                  <a:pt x="45678" y="1728"/>
                </a:cubicBezTo>
                <a:cubicBezTo>
                  <a:pt x="45631" y="1722"/>
                  <a:pt x="45628" y="1749"/>
                  <a:pt x="45590" y="1750"/>
                </a:cubicBezTo>
                <a:cubicBezTo>
                  <a:pt x="45577" y="1783"/>
                  <a:pt x="45668" y="1759"/>
                  <a:pt x="45678" y="1772"/>
                </a:cubicBezTo>
                <a:cubicBezTo>
                  <a:pt x="45695" y="1794"/>
                  <a:pt x="45574" y="1786"/>
                  <a:pt x="45590" y="1816"/>
                </a:cubicBezTo>
                <a:cubicBezTo>
                  <a:pt x="45500" y="1776"/>
                  <a:pt x="45458" y="1836"/>
                  <a:pt x="45385" y="1794"/>
                </a:cubicBezTo>
                <a:cubicBezTo>
                  <a:pt x="45326" y="1819"/>
                  <a:pt x="45448" y="1891"/>
                  <a:pt x="45415" y="1971"/>
                </a:cubicBezTo>
                <a:cubicBezTo>
                  <a:pt x="45477" y="1983"/>
                  <a:pt x="45521" y="1839"/>
                  <a:pt x="45415" y="1860"/>
                </a:cubicBezTo>
                <a:cubicBezTo>
                  <a:pt x="45415" y="1839"/>
                  <a:pt x="45450" y="1843"/>
                  <a:pt x="45473" y="1838"/>
                </a:cubicBezTo>
                <a:cubicBezTo>
                  <a:pt x="45500" y="1825"/>
                  <a:pt x="45499" y="1882"/>
                  <a:pt x="45503" y="1882"/>
                </a:cubicBezTo>
                <a:cubicBezTo>
                  <a:pt x="45543" y="1878"/>
                  <a:pt x="45509" y="1848"/>
                  <a:pt x="45532" y="1838"/>
                </a:cubicBezTo>
                <a:cubicBezTo>
                  <a:pt x="45570" y="1822"/>
                  <a:pt x="45581" y="1860"/>
                  <a:pt x="45590" y="1860"/>
                </a:cubicBezTo>
                <a:cubicBezTo>
                  <a:pt x="45618" y="1861"/>
                  <a:pt x="45687" y="1819"/>
                  <a:pt x="45766" y="1860"/>
                </a:cubicBezTo>
                <a:cubicBezTo>
                  <a:pt x="45803" y="1789"/>
                  <a:pt x="45672" y="1843"/>
                  <a:pt x="45707" y="1772"/>
                </a:cubicBezTo>
                <a:cubicBezTo>
                  <a:pt x="45732" y="1790"/>
                  <a:pt x="45773" y="1797"/>
                  <a:pt x="45796" y="1816"/>
                </a:cubicBezTo>
                <a:cubicBezTo>
                  <a:pt x="45805" y="1824"/>
                  <a:pt x="45786" y="1854"/>
                  <a:pt x="45796" y="1860"/>
                </a:cubicBezTo>
                <a:cubicBezTo>
                  <a:pt x="45813" y="1872"/>
                  <a:pt x="45860" y="1854"/>
                  <a:pt x="45854" y="1882"/>
                </a:cubicBezTo>
                <a:cubicBezTo>
                  <a:pt x="45889" y="1872"/>
                  <a:pt x="45919" y="1845"/>
                  <a:pt x="46001" y="1860"/>
                </a:cubicBezTo>
                <a:cubicBezTo>
                  <a:pt x="46012" y="1863"/>
                  <a:pt x="46039" y="1882"/>
                  <a:pt x="46030" y="1882"/>
                </a:cubicBezTo>
                <a:cubicBezTo>
                  <a:pt x="46053" y="1882"/>
                  <a:pt x="46059" y="1858"/>
                  <a:pt x="46089" y="1860"/>
                </a:cubicBezTo>
                <a:cubicBezTo>
                  <a:pt x="46148" y="1864"/>
                  <a:pt x="46184" y="1893"/>
                  <a:pt x="46265" y="1882"/>
                </a:cubicBezTo>
                <a:cubicBezTo>
                  <a:pt x="46265" y="1926"/>
                  <a:pt x="46265" y="1971"/>
                  <a:pt x="46265" y="2014"/>
                </a:cubicBezTo>
                <a:cubicBezTo>
                  <a:pt x="46327" y="2025"/>
                  <a:pt x="46320" y="1983"/>
                  <a:pt x="46323" y="1948"/>
                </a:cubicBezTo>
                <a:cubicBezTo>
                  <a:pt x="46356" y="1964"/>
                  <a:pt x="46500" y="2066"/>
                  <a:pt x="46383" y="2058"/>
                </a:cubicBezTo>
                <a:cubicBezTo>
                  <a:pt x="46389" y="2096"/>
                  <a:pt x="46432" y="2108"/>
                  <a:pt x="46498" y="2102"/>
                </a:cubicBezTo>
                <a:cubicBezTo>
                  <a:pt x="46483" y="2177"/>
                  <a:pt x="46358" y="2136"/>
                  <a:pt x="46294" y="2124"/>
                </a:cubicBezTo>
                <a:cubicBezTo>
                  <a:pt x="46282" y="2170"/>
                  <a:pt x="46314" y="2183"/>
                  <a:pt x="46323" y="2212"/>
                </a:cubicBezTo>
                <a:cubicBezTo>
                  <a:pt x="46414" y="2183"/>
                  <a:pt x="46407" y="2218"/>
                  <a:pt x="46529" y="2212"/>
                </a:cubicBezTo>
                <a:cubicBezTo>
                  <a:pt x="46513" y="2230"/>
                  <a:pt x="46498" y="2248"/>
                  <a:pt x="46498" y="2278"/>
                </a:cubicBezTo>
                <a:cubicBezTo>
                  <a:pt x="46535" y="2269"/>
                  <a:pt x="46559" y="2250"/>
                  <a:pt x="46558" y="2212"/>
                </a:cubicBezTo>
                <a:cubicBezTo>
                  <a:pt x="46632" y="2233"/>
                  <a:pt x="46719" y="2206"/>
                  <a:pt x="46821" y="2212"/>
                </a:cubicBezTo>
                <a:cubicBezTo>
                  <a:pt x="46888" y="2216"/>
                  <a:pt x="46895" y="2226"/>
                  <a:pt x="46997" y="2234"/>
                </a:cubicBezTo>
                <a:cubicBezTo>
                  <a:pt x="47041" y="2237"/>
                  <a:pt x="47129" y="2287"/>
                  <a:pt x="47173" y="2234"/>
                </a:cubicBezTo>
                <a:cubicBezTo>
                  <a:pt x="47237" y="2294"/>
                  <a:pt x="47271" y="2240"/>
                  <a:pt x="47349" y="2278"/>
                </a:cubicBezTo>
                <a:cubicBezTo>
                  <a:pt x="47405" y="2276"/>
                  <a:pt x="47370" y="2206"/>
                  <a:pt x="47438" y="2212"/>
                </a:cubicBezTo>
                <a:cubicBezTo>
                  <a:pt x="47531" y="2193"/>
                  <a:pt x="47529" y="2246"/>
                  <a:pt x="47555" y="2278"/>
                </a:cubicBezTo>
                <a:cubicBezTo>
                  <a:pt x="47709" y="2224"/>
                  <a:pt x="47512" y="2162"/>
                  <a:pt x="47378" y="2190"/>
                </a:cubicBezTo>
                <a:cubicBezTo>
                  <a:pt x="47345" y="2158"/>
                  <a:pt x="47345" y="2135"/>
                  <a:pt x="47378" y="2102"/>
                </a:cubicBezTo>
                <a:cubicBezTo>
                  <a:pt x="47300" y="2083"/>
                  <a:pt x="47326" y="2143"/>
                  <a:pt x="47261" y="2146"/>
                </a:cubicBezTo>
                <a:cubicBezTo>
                  <a:pt x="47216" y="2148"/>
                  <a:pt x="47193" y="2171"/>
                  <a:pt x="47173" y="2190"/>
                </a:cubicBezTo>
                <a:cubicBezTo>
                  <a:pt x="47162" y="2201"/>
                  <a:pt x="47136" y="2209"/>
                  <a:pt x="47143" y="2234"/>
                </a:cubicBezTo>
                <a:cubicBezTo>
                  <a:pt x="47117" y="2217"/>
                  <a:pt x="47077" y="2210"/>
                  <a:pt x="47027" y="2212"/>
                </a:cubicBezTo>
                <a:cubicBezTo>
                  <a:pt x="47031" y="2186"/>
                  <a:pt x="47081" y="2194"/>
                  <a:pt x="47115" y="2190"/>
                </a:cubicBezTo>
                <a:cubicBezTo>
                  <a:pt x="47058" y="2140"/>
                  <a:pt x="46937" y="2224"/>
                  <a:pt x="46881" y="2146"/>
                </a:cubicBezTo>
                <a:cubicBezTo>
                  <a:pt x="46854" y="2075"/>
                  <a:pt x="46976" y="2116"/>
                  <a:pt x="46997" y="2080"/>
                </a:cubicBezTo>
                <a:cubicBezTo>
                  <a:pt x="46957" y="2030"/>
                  <a:pt x="46794" y="2072"/>
                  <a:pt x="46704" y="2058"/>
                </a:cubicBezTo>
                <a:cubicBezTo>
                  <a:pt x="46708" y="2099"/>
                  <a:pt x="46804" y="2072"/>
                  <a:pt x="46821" y="2102"/>
                </a:cubicBezTo>
                <a:cubicBezTo>
                  <a:pt x="46771" y="2159"/>
                  <a:pt x="46616" y="2111"/>
                  <a:pt x="46587" y="2080"/>
                </a:cubicBezTo>
                <a:cubicBezTo>
                  <a:pt x="46594" y="2056"/>
                  <a:pt x="46645" y="2065"/>
                  <a:pt x="46646" y="2036"/>
                </a:cubicBezTo>
                <a:cubicBezTo>
                  <a:pt x="46655" y="1978"/>
                  <a:pt x="46482" y="2056"/>
                  <a:pt x="46529" y="1971"/>
                </a:cubicBezTo>
                <a:cubicBezTo>
                  <a:pt x="46549" y="1975"/>
                  <a:pt x="46579" y="2001"/>
                  <a:pt x="46616" y="1992"/>
                </a:cubicBezTo>
                <a:cubicBezTo>
                  <a:pt x="46652" y="1983"/>
                  <a:pt x="46656" y="1930"/>
                  <a:pt x="46616" y="1926"/>
                </a:cubicBezTo>
                <a:cubicBezTo>
                  <a:pt x="46643" y="1852"/>
                  <a:pt x="46671" y="1915"/>
                  <a:pt x="46762" y="1904"/>
                </a:cubicBezTo>
                <a:cubicBezTo>
                  <a:pt x="46792" y="1838"/>
                  <a:pt x="46698" y="1866"/>
                  <a:pt x="46646" y="1860"/>
                </a:cubicBezTo>
                <a:cubicBezTo>
                  <a:pt x="46668" y="1810"/>
                  <a:pt x="46810" y="1852"/>
                  <a:pt x="46881" y="1838"/>
                </a:cubicBezTo>
                <a:cubicBezTo>
                  <a:pt x="46891" y="1875"/>
                  <a:pt x="46857" y="1879"/>
                  <a:pt x="46821" y="1882"/>
                </a:cubicBezTo>
                <a:cubicBezTo>
                  <a:pt x="46834" y="1924"/>
                  <a:pt x="46885" y="1938"/>
                  <a:pt x="46881" y="1992"/>
                </a:cubicBezTo>
                <a:cubicBezTo>
                  <a:pt x="46941" y="1979"/>
                  <a:pt x="47073" y="2019"/>
                  <a:pt x="47085" y="1971"/>
                </a:cubicBezTo>
                <a:cubicBezTo>
                  <a:pt x="47115" y="1904"/>
                  <a:pt x="47020" y="1931"/>
                  <a:pt x="46968" y="1926"/>
                </a:cubicBezTo>
                <a:cubicBezTo>
                  <a:pt x="46997" y="1897"/>
                  <a:pt x="47047" y="1883"/>
                  <a:pt x="47056" y="1838"/>
                </a:cubicBezTo>
                <a:cubicBezTo>
                  <a:pt x="47111" y="1837"/>
                  <a:pt x="47039" y="1872"/>
                  <a:pt x="47056" y="1882"/>
                </a:cubicBezTo>
                <a:cubicBezTo>
                  <a:pt x="47086" y="1900"/>
                  <a:pt x="47112" y="1860"/>
                  <a:pt x="47115" y="1860"/>
                </a:cubicBezTo>
                <a:cubicBezTo>
                  <a:pt x="47171" y="1864"/>
                  <a:pt x="47221" y="1942"/>
                  <a:pt x="47290" y="1904"/>
                </a:cubicBezTo>
                <a:cubicBezTo>
                  <a:pt x="47323" y="1900"/>
                  <a:pt x="47306" y="1882"/>
                  <a:pt x="47290" y="1882"/>
                </a:cubicBezTo>
                <a:cubicBezTo>
                  <a:pt x="47303" y="1851"/>
                  <a:pt x="47316" y="1884"/>
                  <a:pt x="47349" y="1882"/>
                </a:cubicBezTo>
                <a:cubicBezTo>
                  <a:pt x="47450" y="1881"/>
                  <a:pt x="47554" y="1875"/>
                  <a:pt x="47584" y="1926"/>
                </a:cubicBezTo>
                <a:cubicBezTo>
                  <a:pt x="47607" y="1911"/>
                  <a:pt x="47632" y="1907"/>
                  <a:pt x="47671" y="1904"/>
                </a:cubicBezTo>
                <a:cubicBezTo>
                  <a:pt x="47666" y="1904"/>
                  <a:pt x="47681" y="1929"/>
                  <a:pt x="47701" y="1926"/>
                </a:cubicBezTo>
                <a:cubicBezTo>
                  <a:pt x="47707" y="1926"/>
                  <a:pt x="47701" y="1902"/>
                  <a:pt x="47730" y="1904"/>
                </a:cubicBezTo>
                <a:cubicBezTo>
                  <a:pt x="47774" y="1907"/>
                  <a:pt x="47782" y="1926"/>
                  <a:pt x="47818" y="1926"/>
                </a:cubicBezTo>
                <a:cubicBezTo>
                  <a:pt x="47909" y="1929"/>
                  <a:pt x="48028" y="1892"/>
                  <a:pt x="48082" y="1948"/>
                </a:cubicBezTo>
                <a:cubicBezTo>
                  <a:pt x="48102" y="1930"/>
                  <a:pt x="48132" y="1934"/>
                  <a:pt x="48169" y="1926"/>
                </a:cubicBezTo>
                <a:cubicBezTo>
                  <a:pt x="48280" y="1902"/>
                  <a:pt x="48220" y="1899"/>
                  <a:pt x="48258" y="1971"/>
                </a:cubicBezTo>
                <a:cubicBezTo>
                  <a:pt x="48327" y="1979"/>
                  <a:pt x="48241" y="1870"/>
                  <a:pt x="48346" y="1904"/>
                </a:cubicBezTo>
                <a:cubicBezTo>
                  <a:pt x="48346" y="1933"/>
                  <a:pt x="48346" y="1963"/>
                  <a:pt x="48346" y="1992"/>
                </a:cubicBezTo>
                <a:cubicBezTo>
                  <a:pt x="48367" y="1976"/>
                  <a:pt x="48489" y="1938"/>
                  <a:pt x="48462" y="2014"/>
                </a:cubicBezTo>
                <a:cubicBezTo>
                  <a:pt x="48536" y="2005"/>
                  <a:pt x="48465" y="1929"/>
                  <a:pt x="48404" y="1948"/>
                </a:cubicBezTo>
                <a:cubicBezTo>
                  <a:pt x="48455" y="1897"/>
                  <a:pt x="48619" y="1946"/>
                  <a:pt x="48638" y="1992"/>
                </a:cubicBezTo>
                <a:cubicBezTo>
                  <a:pt x="48707" y="1948"/>
                  <a:pt x="48804" y="2033"/>
                  <a:pt x="48873" y="1971"/>
                </a:cubicBezTo>
                <a:cubicBezTo>
                  <a:pt x="48933" y="1976"/>
                  <a:pt x="48932" y="2029"/>
                  <a:pt x="48962" y="2058"/>
                </a:cubicBezTo>
                <a:cubicBezTo>
                  <a:pt x="48997" y="2040"/>
                  <a:pt x="49077" y="2013"/>
                  <a:pt x="49137" y="2058"/>
                </a:cubicBezTo>
                <a:cubicBezTo>
                  <a:pt x="49188" y="2096"/>
                  <a:pt x="49161" y="1994"/>
                  <a:pt x="49254" y="2058"/>
                </a:cubicBezTo>
                <a:cubicBezTo>
                  <a:pt x="49269" y="1986"/>
                  <a:pt x="49108" y="2011"/>
                  <a:pt x="49195" y="1948"/>
                </a:cubicBezTo>
                <a:cubicBezTo>
                  <a:pt x="49361" y="1979"/>
                  <a:pt x="49232" y="2095"/>
                  <a:pt x="49400" y="2124"/>
                </a:cubicBezTo>
                <a:cubicBezTo>
                  <a:pt x="49501" y="2101"/>
                  <a:pt x="49320" y="2117"/>
                  <a:pt x="49371" y="2058"/>
                </a:cubicBezTo>
                <a:cubicBezTo>
                  <a:pt x="49458" y="1978"/>
                  <a:pt x="49457" y="2074"/>
                  <a:pt x="49606" y="2058"/>
                </a:cubicBezTo>
                <a:cubicBezTo>
                  <a:pt x="49643" y="2053"/>
                  <a:pt x="49636" y="2014"/>
                  <a:pt x="49606" y="2014"/>
                </a:cubicBezTo>
                <a:cubicBezTo>
                  <a:pt x="49598" y="1978"/>
                  <a:pt x="49634" y="1976"/>
                  <a:pt x="49635" y="1948"/>
                </a:cubicBezTo>
                <a:cubicBezTo>
                  <a:pt x="49664" y="1960"/>
                  <a:pt x="49659" y="1983"/>
                  <a:pt x="49693" y="1992"/>
                </a:cubicBezTo>
                <a:cubicBezTo>
                  <a:pt x="49740" y="2005"/>
                  <a:pt x="49773" y="1948"/>
                  <a:pt x="49782" y="1992"/>
                </a:cubicBezTo>
                <a:cubicBezTo>
                  <a:pt x="49817" y="2000"/>
                  <a:pt x="49796" y="1954"/>
                  <a:pt x="49812" y="1948"/>
                </a:cubicBezTo>
                <a:cubicBezTo>
                  <a:pt x="49835" y="1938"/>
                  <a:pt x="49879" y="1965"/>
                  <a:pt x="49870" y="1971"/>
                </a:cubicBezTo>
                <a:cubicBezTo>
                  <a:pt x="49899" y="1953"/>
                  <a:pt x="49890" y="1914"/>
                  <a:pt x="49928" y="1904"/>
                </a:cubicBezTo>
                <a:cubicBezTo>
                  <a:pt x="50003" y="1903"/>
                  <a:pt x="49964" y="1921"/>
                  <a:pt x="49958" y="1948"/>
                </a:cubicBezTo>
                <a:cubicBezTo>
                  <a:pt x="50056" y="1981"/>
                  <a:pt x="50108" y="1911"/>
                  <a:pt x="50163" y="1904"/>
                </a:cubicBezTo>
                <a:cubicBezTo>
                  <a:pt x="50210" y="1899"/>
                  <a:pt x="50212" y="1925"/>
                  <a:pt x="50250" y="1926"/>
                </a:cubicBezTo>
                <a:cubicBezTo>
                  <a:pt x="50299" y="1927"/>
                  <a:pt x="50339" y="1881"/>
                  <a:pt x="50398" y="1904"/>
                </a:cubicBezTo>
                <a:cubicBezTo>
                  <a:pt x="50411" y="1951"/>
                  <a:pt x="50356" y="1946"/>
                  <a:pt x="50309" y="1948"/>
                </a:cubicBezTo>
                <a:cubicBezTo>
                  <a:pt x="50288" y="1984"/>
                  <a:pt x="50447" y="1984"/>
                  <a:pt x="50427" y="1948"/>
                </a:cubicBezTo>
                <a:cubicBezTo>
                  <a:pt x="50440" y="1929"/>
                  <a:pt x="50452" y="1909"/>
                  <a:pt x="50485" y="1904"/>
                </a:cubicBezTo>
                <a:cubicBezTo>
                  <a:pt x="50485" y="1872"/>
                  <a:pt x="50427" y="1892"/>
                  <a:pt x="50398" y="1882"/>
                </a:cubicBezTo>
                <a:cubicBezTo>
                  <a:pt x="50369" y="1872"/>
                  <a:pt x="50375" y="1842"/>
                  <a:pt x="50338" y="1838"/>
                </a:cubicBezTo>
                <a:cubicBezTo>
                  <a:pt x="50358" y="1809"/>
                  <a:pt x="50401" y="1797"/>
                  <a:pt x="50455" y="1794"/>
                </a:cubicBezTo>
                <a:cubicBezTo>
                  <a:pt x="50435" y="1854"/>
                  <a:pt x="50594" y="1779"/>
                  <a:pt x="50573" y="1838"/>
                </a:cubicBezTo>
                <a:cubicBezTo>
                  <a:pt x="50628" y="1828"/>
                  <a:pt x="50647" y="1791"/>
                  <a:pt x="50720" y="1794"/>
                </a:cubicBezTo>
                <a:cubicBezTo>
                  <a:pt x="50730" y="1831"/>
                  <a:pt x="50697" y="1836"/>
                  <a:pt x="50661" y="1838"/>
                </a:cubicBezTo>
                <a:cubicBezTo>
                  <a:pt x="50656" y="1892"/>
                  <a:pt x="50706" y="1907"/>
                  <a:pt x="50749" y="1926"/>
                </a:cubicBezTo>
                <a:cubicBezTo>
                  <a:pt x="50849" y="1903"/>
                  <a:pt x="50667" y="1919"/>
                  <a:pt x="50720" y="1860"/>
                </a:cubicBezTo>
                <a:cubicBezTo>
                  <a:pt x="50793" y="1866"/>
                  <a:pt x="50841" y="1926"/>
                  <a:pt x="50778" y="1971"/>
                </a:cubicBezTo>
                <a:cubicBezTo>
                  <a:pt x="50795" y="2020"/>
                  <a:pt x="50824" y="1944"/>
                  <a:pt x="50866" y="1992"/>
                </a:cubicBezTo>
                <a:cubicBezTo>
                  <a:pt x="50910" y="1991"/>
                  <a:pt x="50870" y="1965"/>
                  <a:pt x="50866" y="1971"/>
                </a:cubicBezTo>
                <a:cubicBezTo>
                  <a:pt x="50898" y="1918"/>
                  <a:pt x="50951" y="1957"/>
                  <a:pt x="50984" y="1904"/>
                </a:cubicBezTo>
                <a:cubicBezTo>
                  <a:pt x="51056" y="1919"/>
                  <a:pt x="50939" y="1971"/>
                  <a:pt x="50925" y="1992"/>
                </a:cubicBezTo>
                <a:cubicBezTo>
                  <a:pt x="51041" y="2020"/>
                  <a:pt x="50996" y="1929"/>
                  <a:pt x="51071" y="1926"/>
                </a:cubicBezTo>
                <a:cubicBezTo>
                  <a:pt x="51259" y="1958"/>
                  <a:pt x="51261" y="1923"/>
                  <a:pt x="51424" y="1948"/>
                </a:cubicBezTo>
                <a:cubicBezTo>
                  <a:pt x="51389" y="1981"/>
                  <a:pt x="51389" y="2003"/>
                  <a:pt x="51424" y="2036"/>
                </a:cubicBezTo>
                <a:cubicBezTo>
                  <a:pt x="51463" y="2029"/>
                  <a:pt x="51447" y="1981"/>
                  <a:pt x="51452" y="1948"/>
                </a:cubicBezTo>
                <a:cubicBezTo>
                  <a:pt x="51580" y="1912"/>
                  <a:pt x="51583" y="2045"/>
                  <a:pt x="51629" y="1948"/>
                </a:cubicBezTo>
                <a:cubicBezTo>
                  <a:pt x="51675" y="1956"/>
                  <a:pt x="51603" y="1987"/>
                  <a:pt x="51656" y="1992"/>
                </a:cubicBezTo>
                <a:cubicBezTo>
                  <a:pt x="51638" y="2014"/>
                  <a:pt x="51591" y="2015"/>
                  <a:pt x="51599" y="2058"/>
                </a:cubicBezTo>
                <a:cubicBezTo>
                  <a:pt x="51713" y="2071"/>
                  <a:pt x="51673" y="1968"/>
                  <a:pt x="51746" y="1948"/>
                </a:cubicBezTo>
                <a:cubicBezTo>
                  <a:pt x="51780" y="1952"/>
                  <a:pt x="51798" y="1944"/>
                  <a:pt x="51804" y="1926"/>
                </a:cubicBezTo>
                <a:cubicBezTo>
                  <a:pt x="51836" y="1931"/>
                  <a:pt x="51824" y="1970"/>
                  <a:pt x="51863" y="1971"/>
                </a:cubicBezTo>
                <a:cubicBezTo>
                  <a:pt x="52006" y="1985"/>
                  <a:pt x="52057" y="1931"/>
                  <a:pt x="52156" y="1971"/>
                </a:cubicBezTo>
                <a:cubicBezTo>
                  <a:pt x="52140" y="1984"/>
                  <a:pt x="52088" y="2074"/>
                  <a:pt x="52156" y="2080"/>
                </a:cubicBezTo>
                <a:cubicBezTo>
                  <a:pt x="52217" y="2074"/>
                  <a:pt x="52111" y="2020"/>
                  <a:pt x="52215" y="2014"/>
                </a:cubicBezTo>
                <a:cubicBezTo>
                  <a:pt x="52198" y="1996"/>
                  <a:pt x="52185" y="1978"/>
                  <a:pt x="52185" y="1948"/>
                </a:cubicBezTo>
                <a:cubicBezTo>
                  <a:pt x="52185" y="1945"/>
                  <a:pt x="52227" y="1926"/>
                  <a:pt x="52185" y="1926"/>
                </a:cubicBezTo>
                <a:cubicBezTo>
                  <a:pt x="52173" y="1914"/>
                  <a:pt x="52237" y="1899"/>
                  <a:pt x="52243" y="1904"/>
                </a:cubicBezTo>
                <a:cubicBezTo>
                  <a:pt x="52253" y="1912"/>
                  <a:pt x="52233" y="1941"/>
                  <a:pt x="52243" y="1948"/>
                </a:cubicBezTo>
                <a:cubicBezTo>
                  <a:pt x="52269" y="1966"/>
                  <a:pt x="52294" y="1984"/>
                  <a:pt x="52331" y="1992"/>
                </a:cubicBezTo>
                <a:cubicBezTo>
                  <a:pt x="52359" y="1976"/>
                  <a:pt x="52376" y="1953"/>
                  <a:pt x="52391" y="1926"/>
                </a:cubicBezTo>
                <a:cubicBezTo>
                  <a:pt x="52517" y="1964"/>
                  <a:pt x="52685" y="1894"/>
                  <a:pt x="52800" y="1971"/>
                </a:cubicBezTo>
                <a:cubicBezTo>
                  <a:pt x="52878" y="1941"/>
                  <a:pt x="52890" y="1898"/>
                  <a:pt x="52860" y="1838"/>
                </a:cubicBezTo>
                <a:cubicBezTo>
                  <a:pt x="52960" y="1856"/>
                  <a:pt x="52984" y="1797"/>
                  <a:pt x="53035" y="1838"/>
                </a:cubicBezTo>
                <a:cubicBezTo>
                  <a:pt x="53140" y="1836"/>
                  <a:pt x="52974" y="1765"/>
                  <a:pt x="53065" y="1772"/>
                </a:cubicBezTo>
                <a:cubicBezTo>
                  <a:pt x="53128" y="1762"/>
                  <a:pt x="53120" y="1804"/>
                  <a:pt x="53123" y="1838"/>
                </a:cubicBezTo>
                <a:cubicBezTo>
                  <a:pt x="53165" y="1794"/>
                  <a:pt x="53187" y="1838"/>
                  <a:pt x="53241" y="1838"/>
                </a:cubicBezTo>
                <a:cubicBezTo>
                  <a:pt x="53255" y="1838"/>
                  <a:pt x="53281" y="1818"/>
                  <a:pt x="53270" y="1816"/>
                </a:cubicBezTo>
                <a:cubicBezTo>
                  <a:pt x="53307" y="1824"/>
                  <a:pt x="53315" y="1857"/>
                  <a:pt x="53357" y="1860"/>
                </a:cubicBezTo>
                <a:cubicBezTo>
                  <a:pt x="53443" y="1866"/>
                  <a:pt x="53540" y="1833"/>
                  <a:pt x="53650" y="1860"/>
                </a:cubicBezTo>
                <a:cubicBezTo>
                  <a:pt x="53647" y="1909"/>
                  <a:pt x="53526" y="1869"/>
                  <a:pt x="53474" y="1882"/>
                </a:cubicBezTo>
                <a:cubicBezTo>
                  <a:pt x="53458" y="1931"/>
                  <a:pt x="53531" y="1914"/>
                  <a:pt x="53534" y="1948"/>
                </a:cubicBezTo>
                <a:cubicBezTo>
                  <a:pt x="53585" y="1956"/>
                  <a:pt x="53588" y="1931"/>
                  <a:pt x="53592" y="1904"/>
                </a:cubicBezTo>
                <a:cubicBezTo>
                  <a:pt x="53684" y="1956"/>
                  <a:pt x="53747" y="1914"/>
                  <a:pt x="53826" y="1948"/>
                </a:cubicBezTo>
                <a:cubicBezTo>
                  <a:pt x="53952" y="1941"/>
                  <a:pt x="53808" y="1855"/>
                  <a:pt x="53886" y="1838"/>
                </a:cubicBezTo>
                <a:cubicBezTo>
                  <a:pt x="53934" y="1786"/>
                  <a:pt x="53881" y="1846"/>
                  <a:pt x="53886" y="1882"/>
                </a:cubicBezTo>
                <a:cubicBezTo>
                  <a:pt x="53940" y="1885"/>
                  <a:pt x="53904" y="1957"/>
                  <a:pt x="53944" y="1971"/>
                </a:cubicBezTo>
                <a:cubicBezTo>
                  <a:pt x="54037" y="1989"/>
                  <a:pt x="54006" y="1914"/>
                  <a:pt x="54061" y="1904"/>
                </a:cubicBezTo>
                <a:cubicBezTo>
                  <a:pt x="54148" y="1885"/>
                  <a:pt x="54081" y="1945"/>
                  <a:pt x="54091" y="1948"/>
                </a:cubicBezTo>
                <a:cubicBezTo>
                  <a:pt x="54125" y="1961"/>
                  <a:pt x="54310" y="1957"/>
                  <a:pt x="54324" y="1926"/>
                </a:cubicBezTo>
                <a:cubicBezTo>
                  <a:pt x="54382" y="1956"/>
                  <a:pt x="54464" y="1968"/>
                  <a:pt x="54530" y="1992"/>
                </a:cubicBezTo>
                <a:cubicBezTo>
                  <a:pt x="54605" y="1990"/>
                  <a:pt x="54588" y="1918"/>
                  <a:pt x="54588" y="1860"/>
                </a:cubicBezTo>
                <a:cubicBezTo>
                  <a:pt x="54648" y="1902"/>
                  <a:pt x="54635" y="1941"/>
                  <a:pt x="54735" y="1904"/>
                </a:cubicBezTo>
                <a:cubicBezTo>
                  <a:pt x="54747" y="1949"/>
                  <a:pt x="54716" y="1962"/>
                  <a:pt x="54705" y="1992"/>
                </a:cubicBezTo>
                <a:cubicBezTo>
                  <a:pt x="54786" y="2027"/>
                  <a:pt x="54837" y="1934"/>
                  <a:pt x="54765" y="1926"/>
                </a:cubicBezTo>
                <a:cubicBezTo>
                  <a:pt x="54781" y="1876"/>
                  <a:pt x="54810" y="1953"/>
                  <a:pt x="54852" y="1904"/>
                </a:cubicBezTo>
                <a:cubicBezTo>
                  <a:pt x="54911" y="1897"/>
                  <a:pt x="54944" y="1909"/>
                  <a:pt x="54941" y="1948"/>
                </a:cubicBezTo>
                <a:cubicBezTo>
                  <a:pt x="54957" y="1936"/>
                  <a:pt x="54978" y="1936"/>
                  <a:pt x="54999" y="1926"/>
                </a:cubicBezTo>
                <a:cubicBezTo>
                  <a:pt x="55003" y="1924"/>
                  <a:pt x="55035" y="1902"/>
                  <a:pt x="55029" y="1904"/>
                </a:cubicBezTo>
                <a:cubicBezTo>
                  <a:pt x="55049" y="1899"/>
                  <a:pt x="55060" y="1931"/>
                  <a:pt x="55087" y="1926"/>
                </a:cubicBezTo>
                <a:cubicBezTo>
                  <a:pt x="55095" y="1924"/>
                  <a:pt x="55087" y="1903"/>
                  <a:pt x="55117" y="1904"/>
                </a:cubicBezTo>
                <a:cubicBezTo>
                  <a:pt x="55178" y="1906"/>
                  <a:pt x="55223" y="1932"/>
                  <a:pt x="55292" y="1926"/>
                </a:cubicBezTo>
                <a:cubicBezTo>
                  <a:pt x="55351" y="1921"/>
                  <a:pt x="55371" y="1885"/>
                  <a:pt x="55438" y="1882"/>
                </a:cubicBezTo>
                <a:cubicBezTo>
                  <a:pt x="55430" y="1972"/>
                  <a:pt x="55500" y="1894"/>
                  <a:pt x="55556" y="1904"/>
                </a:cubicBezTo>
                <a:cubicBezTo>
                  <a:pt x="55616" y="1891"/>
                  <a:pt x="55748" y="1931"/>
                  <a:pt x="55761" y="1882"/>
                </a:cubicBezTo>
                <a:cubicBezTo>
                  <a:pt x="55796" y="1873"/>
                  <a:pt x="55776" y="1921"/>
                  <a:pt x="55790" y="1926"/>
                </a:cubicBezTo>
                <a:cubicBezTo>
                  <a:pt x="55834" y="1942"/>
                  <a:pt x="55893" y="1872"/>
                  <a:pt x="55908" y="1948"/>
                </a:cubicBezTo>
                <a:cubicBezTo>
                  <a:pt x="55984" y="1906"/>
                  <a:pt x="56007" y="1902"/>
                  <a:pt x="56083" y="1926"/>
                </a:cubicBezTo>
                <a:cubicBezTo>
                  <a:pt x="56101" y="1975"/>
                  <a:pt x="56027" y="1957"/>
                  <a:pt x="56024" y="1992"/>
                </a:cubicBezTo>
                <a:cubicBezTo>
                  <a:pt x="56034" y="2021"/>
                  <a:pt x="56098" y="2011"/>
                  <a:pt x="56143" y="2014"/>
                </a:cubicBezTo>
                <a:cubicBezTo>
                  <a:pt x="56126" y="2083"/>
                  <a:pt x="56020" y="2084"/>
                  <a:pt x="56024" y="2168"/>
                </a:cubicBezTo>
                <a:cubicBezTo>
                  <a:pt x="56060" y="2236"/>
                  <a:pt x="56136" y="2136"/>
                  <a:pt x="56172" y="2190"/>
                </a:cubicBezTo>
                <a:cubicBezTo>
                  <a:pt x="56209" y="2119"/>
                  <a:pt x="56076" y="2174"/>
                  <a:pt x="56113" y="2102"/>
                </a:cubicBezTo>
                <a:cubicBezTo>
                  <a:pt x="56147" y="2105"/>
                  <a:pt x="56165" y="2097"/>
                  <a:pt x="56172" y="2080"/>
                </a:cubicBezTo>
                <a:cubicBezTo>
                  <a:pt x="56254" y="2080"/>
                  <a:pt x="56101" y="2140"/>
                  <a:pt x="56230" y="2124"/>
                </a:cubicBezTo>
                <a:cubicBezTo>
                  <a:pt x="56234" y="2179"/>
                  <a:pt x="56184" y="2192"/>
                  <a:pt x="56172" y="2234"/>
                </a:cubicBezTo>
                <a:cubicBezTo>
                  <a:pt x="56190" y="2254"/>
                  <a:pt x="56207" y="2273"/>
                  <a:pt x="56172" y="2278"/>
                </a:cubicBezTo>
                <a:cubicBezTo>
                  <a:pt x="56180" y="2329"/>
                  <a:pt x="56318" y="2299"/>
                  <a:pt x="56377" y="2323"/>
                </a:cubicBezTo>
                <a:cubicBezTo>
                  <a:pt x="56381" y="2324"/>
                  <a:pt x="56371" y="2366"/>
                  <a:pt x="56377" y="2366"/>
                </a:cubicBezTo>
                <a:cubicBezTo>
                  <a:pt x="56439" y="2377"/>
                  <a:pt x="56474" y="2344"/>
                  <a:pt x="56523" y="2344"/>
                </a:cubicBezTo>
                <a:cubicBezTo>
                  <a:pt x="56564" y="2344"/>
                  <a:pt x="56699" y="2414"/>
                  <a:pt x="56699" y="2323"/>
                </a:cubicBezTo>
                <a:cubicBezTo>
                  <a:pt x="56741" y="2335"/>
                  <a:pt x="56770" y="2357"/>
                  <a:pt x="56787" y="2389"/>
                </a:cubicBezTo>
                <a:cubicBezTo>
                  <a:pt x="56887" y="2378"/>
                  <a:pt x="56951" y="2397"/>
                  <a:pt x="57022" y="2411"/>
                </a:cubicBezTo>
                <a:cubicBezTo>
                  <a:pt x="56971" y="2451"/>
                  <a:pt x="56841" y="2432"/>
                  <a:pt x="56729" y="2432"/>
                </a:cubicBezTo>
                <a:cubicBezTo>
                  <a:pt x="56595" y="2434"/>
                  <a:pt x="56451" y="2428"/>
                  <a:pt x="56348" y="2411"/>
                </a:cubicBezTo>
                <a:cubicBezTo>
                  <a:pt x="56302" y="2403"/>
                  <a:pt x="56234" y="2425"/>
                  <a:pt x="56230" y="2389"/>
                </a:cubicBezTo>
                <a:cubicBezTo>
                  <a:pt x="56101" y="2420"/>
                  <a:pt x="55879" y="2484"/>
                  <a:pt x="55761" y="2454"/>
                </a:cubicBezTo>
                <a:cubicBezTo>
                  <a:pt x="55727" y="2462"/>
                  <a:pt x="55686" y="2493"/>
                  <a:pt x="55731" y="2498"/>
                </a:cubicBezTo>
                <a:cubicBezTo>
                  <a:pt x="55704" y="2553"/>
                  <a:pt x="55619" y="2468"/>
                  <a:pt x="55526" y="2498"/>
                </a:cubicBezTo>
                <a:cubicBezTo>
                  <a:pt x="55532" y="2480"/>
                  <a:pt x="55515" y="2478"/>
                  <a:pt x="55497" y="2476"/>
                </a:cubicBezTo>
                <a:cubicBezTo>
                  <a:pt x="54862" y="2476"/>
                  <a:pt x="54227" y="2476"/>
                  <a:pt x="53592" y="2476"/>
                </a:cubicBezTo>
                <a:cubicBezTo>
                  <a:pt x="53600" y="2441"/>
                  <a:pt x="53564" y="2438"/>
                  <a:pt x="53562" y="2411"/>
                </a:cubicBezTo>
                <a:cubicBezTo>
                  <a:pt x="53528" y="2414"/>
                  <a:pt x="53538" y="2450"/>
                  <a:pt x="53534" y="2476"/>
                </a:cubicBezTo>
                <a:cubicBezTo>
                  <a:pt x="53419" y="2486"/>
                  <a:pt x="53428" y="2501"/>
                  <a:pt x="53357" y="2454"/>
                </a:cubicBezTo>
                <a:cubicBezTo>
                  <a:pt x="53058" y="2537"/>
                  <a:pt x="52694" y="2516"/>
                  <a:pt x="52243" y="2520"/>
                </a:cubicBezTo>
                <a:cubicBezTo>
                  <a:pt x="52235" y="2434"/>
                  <a:pt x="52141" y="2545"/>
                  <a:pt x="52156" y="2454"/>
                </a:cubicBezTo>
                <a:cubicBezTo>
                  <a:pt x="52078" y="2439"/>
                  <a:pt x="52099" y="2500"/>
                  <a:pt x="52068" y="2520"/>
                </a:cubicBezTo>
                <a:cubicBezTo>
                  <a:pt x="52000" y="2527"/>
                  <a:pt x="52036" y="2457"/>
                  <a:pt x="51980" y="2454"/>
                </a:cubicBezTo>
                <a:cubicBezTo>
                  <a:pt x="51946" y="2458"/>
                  <a:pt x="51956" y="2495"/>
                  <a:pt x="51950" y="2520"/>
                </a:cubicBezTo>
                <a:cubicBezTo>
                  <a:pt x="51728" y="2506"/>
                  <a:pt x="51586" y="2504"/>
                  <a:pt x="51335" y="2520"/>
                </a:cubicBezTo>
                <a:cubicBezTo>
                  <a:pt x="51338" y="2489"/>
                  <a:pt x="51340" y="2458"/>
                  <a:pt x="51306" y="2454"/>
                </a:cubicBezTo>
                <a:cubicBezTo>
                  <a:pt x="51266" y="2461"/>
                  <a:pt x="51282" y="2510"/>
                  <a:pt x="51277" y="2543"/>
                </a:cubicBezTo>
                <a:cubicBezTo>
                  <a:pt x="51239" y="2490"/>
                  <a:pt x="51046" y="2555"/>
                  <a:pt x="51013" y="2498"/>
                </a:cubicBezTo>
                <a:cubicBezTo>
                  <a:pt x="50966" y="2492"/>
                  <a:pt x="50962" y="2519"/>
                  <a:pt x="50925" y="2520"/>
                </a:cubicBezTo>
                <a:cubicBezTo>
                  <a:pt x="50901" y="2521"/>
                  <a:pt x="50858" y="2500"/>
                  <a:pt x="50866" y="2498"/>
                </a:cubicBezTo>
                <a:cubicBezTo>
                  <a:pt x="50823" y="2505"/>
                  <a:pt x="50816" y="2550"/>
                  <a:pt x="50749" y="2543"/>
                </a:cubicBezTo>
                <a:cubicBezTo>
                  <a:pt x="50750" y="2492"/>
                  <a:pt x="50569" y="2536"/>
                  <a:pt x="50485" y="2520"/>
                </a:cubicBezTo>
                <a:cubicBezTo>
                  <a:pt x="50459" y="2516"/>
                  <a:pt x="50394" y="2500"/>
                  <a:pt x="50280" y="2520"/>
                </a:cubicBezTo>
                <a:cubicBezTo>
                  <a:pt x="50214" y="2532"/>
                  <a:pt x="50264" y="2531"/>
                  <a:pt x="50163" y="2520"/>
                </a:cubicBezTo>
                <a:cubicBezTo>
                  <a:pt x="50116" y="2516"/>
                  <a:pt x="49871" y="2549"/>
                  <a:pt x="49840" y="2520"/>
                </a:cubicBezTo>
                <a:cubicBezTo>
                  <a:pt x="49810" y="2493"/>
                  <a:pt x="49832" y="2517"/>
                  <a:pt x="49812" y="2520"/>
                </a:cubicBezTo>
                <a:cubicBezTo>
                  <a:pt x="49786" y="2524"/>
                  <a:pt x="49780" y="2498"/>
                  <a:pt x="49782" y="2498"/>
                </a:cubicBezTo>
                <a:cubicBezTo>
                  <a:pt x="49753" y="2503"/>
                  <a:pt x="49738" y="2520"/>
                  <a:pt x="49693" y="2520"/>
                </a:cubicBezTo>
                <a:cubicBezTo>
                  <a:pt x="49701" y="2520"/>
                  <a:pt x="49679" y="2484"/>
                  <a:pt x="49664" y="2498"/>
                </a:cubicBezTo>
                <a:cubicBezTo>
                  <a:pt x="49633" y="2528"/>
                  <a:pt x="49655" y="2498"/>
                  <a:pt x="49635" y="2498"/>
                </a:cubicBezTo>
                <a:cubicBezTo>
                  <a:pt x="49570" y="2500"/>
                  <a:pt x="49460" y="2531"/>
                  <a:pt x="49313" y="2520"/>
                </a:cubicBezTo>
                <a:cubicBezTo>
                  <a:pt x="49261" y="2516"/>
                  <a:pt x="49250" y="2498"/>
                  <a:pt x="49195" y="2498"/>
                </a:cubicBezTo>
                <a:cubicBezTo>
                  <a:pt x="49084" y="2498"/>
                  <a:pt x="49015" y="2530"/>
                  <a:pt x="48903" y="2498"/>
                </a:cubicBezTo>
                <a:cubicBezTo>
                  <a:pt x="48892" y="2495"/>
                  <a:pt x="48851" y="2504"/>
                  <a:pt x="48844" y="2498"/>
                </a:cubicBezTo>
                <a:cubicBezTo>
                  <a:pt x="48807" y="2465"/>
                  <a:pt x="48780" y="2523"/>
                  <a:pt x="48668" y="2498"/>
                </a:cubicBezTo>
                <a:cubicBezTo>
                  <a:pt x="48611" y="2486"/>
                  <a:pt x="48638" y="2489"/>
                  <a:pt x="48580" y="2498"/>
                </a:cubicBezTo>
                <a:cubicBezTo>
                  <a:pt x="48532" y="2506"/>
                  <a:pt x="48465" y="2504"/>
                  <a:pt x="48433" y="2476"/>
                </a:cubicBezTo>
                <a:cubicBezTo>
                  <a:pt x="48403" y="2450"/>
                  <a:pt x="48363" y="2402"/>
                  <a:pt x="48346" y="2498"/>
                </a:cubicBezTo>
                <a:cubicBezTo>
                  <a:pt x="48318" y="2482"/>
                  <a:pt x="48301" y="2458"/>
                  <a:pt x="48287" y="2432"/>
                </a:cubicBezTo>
                <a:cubicBezTo>
                  <a:pt x="48253" y="2436"/>
                  <a:pt x="48262" y="2473"/>
                  <a:pt x="48258" y="2498"/>
                </a:cubicBezTo>
                <a:cubicBezTo>
                  <a:pt x="48158" y="2492"/>
                  <a:pt x="48020" y="2516"/>
                  <a:pt x="47964" y="2476"/>
                </a:cubicBezTo>
                <a:cubicBezTo>
                  <a:pt x="47965" y="2454"/>
                  <a:pt x="48001" y="2459"/>
                  <a:pt x="48023" y="2454"/>
                </a:cubicBezTo>
                <a:cubicBezTo>
                  <a:pt x="48010" y="2428"/>
                  <a:pt x="47986" y="2409"/>
                  <a:pt x="47935" y="2411"/>
                </a:cubicBezTo>
                <a:cubicBezTo>
                  <a:pt x="47847" y="2424"/>
                  <a:pt x="47964" y="2458"/>
                  <a:pt x="47935" y="2498"/>
                </a:cubicBezTo>
                <a:cubicBezTo>
                  <a:pt x="47732" y="2466"/>
                  <a:pt x="47475" y="2477"/>
                  <a:pt x="47232" y="2476"/>
                </a:cubicBezTo>
                <a:cubicBezTo>
                  <a:pt x="47278" y="2443"/>
                  <a:pt x="47254" y="2386"/>
                  <a:pt x="47203" y="2366"/>
                </a:cubicBezTo>
                <a:cubicBezTo>
                  <a:pt x="47169" y="2371"/>
                  <a:pt x="47186" y="2389"/>
                  <a:pt x="47203" y="2389"/>
                </a:cubicBezTo>
                <a:cubicBezTo>
                  <a:pt x="47224" y="2424"/>
                  <a:pt x="47064" y="2424"/>
                  <a:pt x="47085" y="2389"/>
                </a:cubicBezTo>
                <a:cubicBezTo>
                  <a:pt x="47045" y="2395"/>
                  <a:pt x="47061" y="2443"/>
                  <a:pt x="47056" y="2476"/>
                </a:cubicBezTo>
                <a:cubicBezTo>
                  <a:pt x="46967" y="2474"/>
                  <a:pt x="46810" y="2466"/>
                  <a:pt x="46881" y="2411"/>
                </a:cubicBezTo>
                <a:cubicBezTo>
                  <a:pt x="46818" y="2400"/>
                  <a:pt x="46824" y="2442"/>
                  <a:pt x="46821" y="2476"/>
                </a:cubicBezTo>
                <a:cubicBezTo>
                  <a:pt x="46798" y="2470"/>
                  <a:pt x="46792" y="2456"/>
                  <a:pt x="46762" y="2454"/>
                </a:cubicBezTo>
                <a:cubicBezTo>
                  <a:pt x="46727" y="2451"/>
                  <a:pt x="46711" y="2477"/>
                  <a:pt x="46704" y="2476"/>
                </a:cubicBezTo>
                <a:cubicBezTo>
                  <a:pt x="46656" y="2474"/>
                  <a:pt x="46550" y="2435"/>
                  <a:pt x="46411" y="2454"/>
                </a:cubicBezTo>
                <a:cubicBezTo>
                  <a:pt x="46418" y="2376"/>
                  <a:pt x="46341" y="2465"/>
                  <a:pt x="46323" y="2366"/>
                </a:cubicBezTo>
                <a:cubicBezTo>
                  <a:pt x="46238" y="2386"/>
                  <a:pt x="46290" y="2399"/>
                  <a:pt x="46294" y="2454"/>
                </a:cubicBezTo>
                <a:cubicBezTo>
                  <a:pt x="46050" y="2438"/>
                  <a:pt x="45907" y="2450"/>
                  <a:pt x="45707" y="2432"/>
                </a:cubicBezTo>
                <a:cubicBezTo>
                  <a:pt x="45724" y="2377"/>
                  <a:pt x="45746" y="2356"/>
                  <a:pt x="45678" y="2323"/>
                </a:cubicBezTo>
                <a:cubicBezTo>
                  <a:pt x="45613" y="2320"/>
                  <a:pt x="45729" y="2393"/>
                  <a:pt x="45649" y="2432"/>
                </a:cubicBezTo>
                <a:cubicBezTo>
                  <a:pt x="45530" y="2409"/>
                  <a:pt x="45418" y="2438"/>
                  <a:pt x="45297" y="2432"/>
                </a:cubicBezTo>
                <a:cubicBezTo>
                  <a:pt x="45244" y="2431"/>
                  <a:pt x="45235" y="2411"/>
                  <a:pt x="45180" y="2411"/>
                </a:cubicBezTo>
                <a:cubicBezTo>
                  <a:pt x="45150" y="2409"/>
                  <a:pt x="45027" y="2454"/>
                  <a:pt x="45004" y="2432"/>
                </a:cubicBezTo>
                <a:cubicBezTo>
                  <a:pt x="45002" y="2431"/>
                  <a:pt x="44963" y="2395"/>
                  <a:pt x="44945" y="2411"/>
                </a:cubicBezTo>
                <a:cubicBezTo>
                  <a:pt x="44926" y="2428"/>
                  <a:pt x="44876" y="2426"/>
                  <a:pt x="44829" y="2389"/>
                </a:cubicBezTo>
                <a:cubicBezTo>
                  <a:pt x="44764" y="2436"/>
                  <a:pt x="44767" y="2417"/>
                  <a:pt x="44624" y="2411"/>
                </a:cubicBezTo>
                <a:cubicBezTo>
                  <a:pt x="44495" y="2404"/>
                  <a:pt x="44279" y="2420"/>
                  <a:pt x="44125" y="2411"/>
                </a:cubicBezTo>
                <a:cubicBezTo>
                  <a:pt x="44062" y="2407"/>
                  <a:pt x="44065" y="2372"/>
                  <a:pt x="43978" y="2389"/>
                </a:cubicBezTo>
                <a:cubicBezTo>
                  <a:pt x="43916" y="2400"/>
                  <a:pt x="43928" y="2393"/>
                  <a:pt x="43803" y="2389"/>
                </a:cubicBezTo>
                <a:cubicBezTo>
                  <a:pt x="43648" y="2382"/>
                  <a:pt x="43341" y="2420"/>
                  <a:pt x="43245" y="2344"/>
                </a:cubicBezTo>
                <a:cubicBezTo>
                  <a:pt x="43183" y="2350"/>
                  <a:pt x="43303" y="2409"/>
                  <a:pt x="43158" y="2389"/>
                </a:cubicBezTo>
                <a:cubicBezTo>
                  <a:pt x="43153" y="2387"/>
                  <a:pt x="43064" y="2345"/>
                  <a:pt x="43040" y="2366"/>
                </a:cubicBezTo>
                <a:cubicBezTo>
                  <a:pt x="42995" y="2408"/>
                  <a:pt x="43030" y="2347"/>
                  <a:pt x="42923" y="2366"/>
                </a:cubicBezTo>
                <a:cubicBezTo>
                  <a:pt x="42916" y="2367"/>
                  <a:pt x="42879" y="2386"/>
                  <a:pt x="42894" y="2389"/>
                </a:cubicBezTo>
                <a:cubicBezTo>
                  <a:pt x="42873" y="2386"/>
                  <a:pt x="42838" y="2344"/>
                  <a:pt x="42835" y="2344"/>
                </a:cubicBezTo>
                <a:cubicBezTo>
                  <a:pt x="42814" y="2344"/>
                  <a:pt x="42764" y="2364"/>
                  <a:pt x="42718" y="2366"/>
                </a:cubicBezTo>
                <a:cubicBezTo>
                  <a:pt x="42638" y="2371"/>
                  <a:pt x="42506" y="2392"/>
                  <a:pt x="42425" y="2389"/>
                </a:cubicBezTo>
                <a:cubicBezTo>
                  <a:pt x="42378" y="2387"/>
                  <a:pt x="42375" y="2373"/>
                  <a:pt x="42337" y="2366"/>
                </a:cubicBezTo>
                <a:cubicBezTo>
                  <a:pt x="42292" y="2359"/>
                  <a:pt x="42224" y="2381"/>
                  <a:pt x="42220" y="2344"/>
                </a:cubicBezTo>
                <a:cubicBezTo>
                  <a:pt x="42127" y="2336"/>
                  <a:pt x="42295" y="2404"/>
                  <a:pt x="42161" y="2389"/>
                </a:cubicBezTo>
                <a:cubicBezTo>
                  <a:pt x="42159" y="2389"/>
                  <a:pt x="42154" y="2367"/>
                  <a:pt x="42132" y="2366"/>
                </a:cubicBezTo>
                <a:cubicBezTo>
                  <a:pt x="42100" y="2365"/>
                  <a:pt x="42045" y="2359"/>
                  <a:pt x="42015" y="2366"/>
                </a:cubicBezTo>
                <a:cubicBezTo>
                  <a:pt x="42004" y="2369"/>
                  <a:pt x="41976" y="2389"/>
                  <a:pt x="41986" y="2389"/>
                </a:cubicBezTo>
                <a:cubicBezTo>
                  <a:pt x="41939" y="2389"/>
                  <a:pt x="41934" y="2365"/>
                  <a:pt x="41898" y="2366"/>
                </a:cubicBezTo>
                <a:cubicBezTo>
                  <a:pt x="41846" y="2369"/>
                  <a:pt x="41835" y="2389"/>
                  <a:pt x="41780" y="2389"/>
                </a:cubicBezTo>
                <a:cubicBezTo>
                  <a:pt x="41732" y="2389"/>
                  <a:pt x="41730" y="2371"/>
                  <a:pt x="41693" y="2366"/>
                </a:cubicBezTo>
                <a:cubicBezTo>
                  <a:pt x="41701" y="2367"/>
                  <a:pt x="41681" y="2392"/>
                  <a:pt x="41663" y="2389"/>
                </a:cubicBezTo>
                <a:cubicBezTo>
                  <a:pt x="41666" y="2389"/>
                  <a:pt x="41597" y="2346"/>
                  <a:pt x="41575" y="2366"/>
                </a:cubicBezTo>
                <a:cubicBezTo>
                  <a:pt x="41512" y="2424"/>
                  <a:pt x="41510" y="2327"/>
                  <a:pt x="41457" y="2366"/>
                </a:cubicBezTo>
                <a:cubicBezTo>
                  <a:pt x="41399" y="2411"/>
                  <a:pt x="41361" y="2321"/>
                  <a:pt x="41311" y="2366"/>
                </a:cubicBezTo>
                <a:cubicBezTo>
                  <a:pt x="41270" y="2404"/>
                  <a:pt x="41272" y="2366"/>
                  <a:pt x="41223" y="2366"/>
                </a:cubicBezTo>
                <a:cubicBezTo>
                  <a:pt x="41236" y="2366"/>
                  <a:pt x="41201" y="2387"/>
                  <a:pt x="41194" y="2389"/>
                </a:cubicBezTo>
                <a:cubicBezTo>
                  <a:pt x="41168" y="2393"/>
                  <a:pt x="41103" y="2393"/>
                  <a:pt x="41077" y="2389"/>
                </a:cubicBezTo>
                <a:cubicBezTo>
                  <a:pt x="41065" y="2386"/>
                  <a:pt x="41040" y="2366"/>
                  <a:pt x="41047" y="2366"/>
                </a:cubicBezTo>
                <a:cubicBezTo>
                  <a:pt x="40982" y="2365"/>
                  <a:pt x="40968" y="2407"/>
                  <a:pt x="40871" y="2389"/>
                </a:cubicBezTo>
                <a:cubicBezTo>
                  <a:pt x="40866" y="2387"/>
                  <a:pt x="40800" y="2351"/>
                  <a:pt x="40784" y="2366"/>
                </a:cubicBezTo>
                <a:cubicBezTo>
                  <a:pt x="40744" y="2402"/>
                  <a:pt x="40744" y="2367"/>
                  <a:pt x="40696" y="2366"/>
                </a:cubicBezTo>
                <a:cubicBezTo>
                  <a:pt x="40670" y="2366"/>
                  <a:pt x="40630" y="2390"/>
                  <a:pt x="40578" y="2389"/>
                </a:cubicBezTo>
                <a:cubicBezTo>
                  <a:pt x="40526" y="2387"/>
                  <a:pt x="40516" y="2365"/>
                  <a:pt x="40461" y="2366"/>
                </a:cubicBezTo>
                <a:cubicBezTo>
                  <a:pt x="40495" y="2334"/>
                  <a:pt x="40495" y="2311"/>
                  <a:pt x="40461" y="2278"/>
                </a:cubicBezTo>
                <a:cubicBezTo>
                  <a:pt x="40351" y="2296"/>
                  <a:pt x="40459" y="2356"/>
                  <a:pt x="40402" y="2389"/>
                </a:cubicBezTo>
                <a:cubicBezTo>
                  <a:pt x="40317" y="2408"/>
                  <a:pt x="40312" y="2408"/>
                  <a:pt x="40227" y="2389"/>
                </a:cubicBezTo>
                <a:cubicBezTo>
                  <a:pt x="40223" y="2349"/>
                  <a:pt x="40262" y="2342"/>
                  <a:pt x="40257" y="2300"/>
                </a:cubicBezTo>
                <a:cubicBezTo>
                  <a:pt x="40205" y="2321"/>
                  <a:pt x="40203" y="2377"/>
                  <a:pt x="40168" y="2411"/>
                </a:cubicBezTo>
                <a:cubicBezTo>
                  <a:pt x="40145" y="2389"/>
                  <a:pt x="40022" y="2438"/>
                  <a:pt x="39992" y="2411"/>
                </a:cubicBezTo>
                <a:cubicBezTo>
                  <a:pt x="39935" y="2358"/>
                  <a:pt x="39899" y="2459"/>
                  <a:pt x="39845" y="2411"/>
                </a:cubicBezTo>
                <a:cubicBezTo>
                  <a:pt x="39822" y="2389"/>
                  <a:pt x="39803" y="2407"/>
                  <a:pt x="39698" y="2411"/>
                </a:cubicBezTo>
                <a:cubicBezTo>
                  <a:pt x="39652" y="2413"/>
                  <a:pt x="39600" y="2413"/>
                  <a:pt x="39553" y="2411"/>
                </a:cubicBezTo>
                <a:cubicBezTo>
                  <a:pt x="39508" y="2408"/>
                  <a:pt x="39500" y="2389"/>
                  <a:pt x="39465" y="2389"/>
                </a:cubicBezTo>
                <a:cubicBezTo>
                  <a:pt x="39399" y="2389"/>
                  <a:pt x="39367" y="2428"/>
                  <a:pt x="39260" y="2411"/>
                </a:cubicBezTo>
                <a:cubicBezTo>
                  <a:pt x="39236" y="2407"/>
                  <a:pt x="39231" y="2389"/>
                  <a:pt x="39201" y="2389"/>
                </a:cubicBezTo>
                <a:cubicBezTo>
                  <a:pt x="39179" y="2389"/>
                  <a:pt x="39170" y="2408"/>
                  <a:pt x="39142" y="2411"/>
                </a:cubicBezTo>
                <a:cubicBezTo>
                  <a:pt x="38951" y="2426"/>
                  <a:pt x="38686" y="2431"/>
                  <a:pt x="38469" y="2411"/>
                </a:cubicBezTo>
                <a:cubicBezTo>
                  <a:pt x="38460" y="2409"/>
                  <a:pt x="38415" y="2415"/>
                  <a:pt x="38410" y="2411"/>
                </a:cubicBezTo>
                <a:cubicBezTo>
                  <a:pt x="38381" y="2384"/>
                  <a:pt x="38389" y="2404"/>
                  <a:pt x="38380" y="2432"/>
                </a:cubicBezTo>
                <a:cubicBezTo>
                  <a:pt x="38349" y="2426"/>
                  <a:pt x="38260" y="2392"/>
                  <a:pt x="38205" y="2389"/>
                </a:cubicBezTo>
                <a:cubicBezTo>
                  <a:pt x="38156" y="2385"/>
                  <a:pt x="38155" y="2409"/>
                  <a:pt x="38116" y="2411"/>
                </a:cubicBezTo>
                <a:cubicBezTo>
                  <a:pt x="38038" y="2413"/>
                  <a:pt x="38044" y="2377"/>
                  <a:pt x="37969" y="2432"/>
                </a:cubicBezTo>
                <a:cubicBezTo>
                  <a:pt x="37946" y="2422"/>
                  <a:pt x="37872" y="2447"/>
                  <a:pt x="37853" y="2432"/>
                </a:cubicBezTo>
                <a:cubicBezTo>
                  <a:pt x="37815" y="2404"/>
                  <a:pt x="37827" y="2450"/>
                  <a:pt x="37765" y="2432"/>
                </a:cubicBezTo>
                <a:cubicBezTo>
                  <a:pt x="37752" y="2429"/>
                  <a:pt x="37741" y="2399"/>
                  <a:pt x="37735" y="2389"/>
                </a:cubicBezTo>
                <a:cubicBezTo>
                  <a:pt x="37703" y="2394"/>
                  <a:pt x="37715" y="2432"/>
                  <a:pt x="37677" y="2432"/>
                </a:cubicBezTo>
                <a:cubicBezTo>
                  <a:pt x="37028" y="2424"/>
                  <a:pt x="36118" y="2443"/>
                  <a:pt x="35537" y="2432"/>
                </a:cubicBezTo>
                <a:cubicBezTo>
                  <a:pt x="35493" y="2432"/>
                  <a:pt x="35484" y="2408"/>
                  <a:pt x="35449" y="2411"/>
                </a:cubicBezTo>
                <a:cubicBezTo>
                  <a:pt x="35451" y="2411"/>
                  <a:pt x="35440" y="2432"/>
                  <a:pt x="35420" y="2432"/>
                </a:cubicBezTo>
                <a:cubicBezTo>
                  <a:pt x="35397" y="2434"/>
                  <a:pt x="35390" y="2411"/>
                  <a:pt x="35361" y="2411"/>
                </a:cubicBezTo>
                <a:cubicBezTo>
                  <a:pt x="35298" y="2411"/>
                  <a:pt x="35241" y="2432"/>
                  <a:pt x="35185" y="2432"/>
                </a:cubicBezTo>
                <a:cubicBezTo>
                  <a:pt x="35162" y="2384"/>
                  <a:pt x="35127" y="2344"/>
                  <a:pt x="35039" y="2344"/>
                </a:cubicBezTo>
                <a:cubicBezTo>
                  <a:pt x="34952" y="2363"/>
                  <a:pt x="35127" y="2362"/>
                  <a:pt x="35068" y="2432"/>
                </a:cubicBezTo>
                <a:cubicBezTo>
                  <a:pt x="35013" y="2389"/>
                  <a:pt x="34719" y="2489"/>
                  <a:pt x="34658" y="2432"/>
                </a:cubicBezTo>
                <a:cubicBezTo>
                  <a:pt x="34636" y="2412"/>
                  <a:pt x="34627" y="2428"/>
                  <a:pt x="34570" y="2432"/>
                </a:cubicBezTo>
                <a:cubicBezTo>
                  <a:pt x="34381" y="2446"/>
                  <a:pt x="34174" y="2439"/>
                  <a:pt x="33984" y="2432"/>
                </a:cubicBezTo>
                <a:cubicBezTo>
                  <a:pt x="33966" y="2432"/>
                  <a:pt x="33943" y="2435"/>
                  <a:pt x="33925" y="2432"/>
                </a:cubicBezTo>
                <a:cubicBezTo>
                  <a:pt x="33858" y="2420"/>
                  <a:pt x="33911" y="2426"/>
                  <a:pt x="33808" y="2432"/>
                </a:cubicBezTo>
                <a:cubicBezTo>
                  <a:pt x="33560" y="2449"/>
                  <a:pt x="33284" y="2420"/>
                  <a:pt x="33016" y="2432"/>
                </a:cubicBezTo>
                <a:cubicBezTo>
                  <a:pt x="33001" y="2415"/>
                  <a:pt x="32987" y="2397"/>
                  <a:pt x="32987" y="2366"/>
                </a:cubicBezTo>
                <a:cubicBezTo>
                  <a:pt x="32960" y="2382"/>
                  <a:pt x="32943" y="2407"/>
                  <a:pt x="32929" y="2432"/>
                </a:cubicBezTo>
                <a:cubicBezTo>
                  <a:pt x="32836" y="2424"/>
                  <a:pt x="32761" y="2443"/>
                  <a:pt x="32665" y="2432"/>
                </a:cubicBezTo>
                <a:cubicBezTo>
                  <a:pt x="32579" y="2423"/>
                  <a:pt x="32602" y="2419"/>
                  <a:pt x="32518" y="2432"/>
                </a:cubicBezTo>
                <a:cubicBezTo>
                  <a:pt x="32454" y="2443"/>
                  <a:pt x="32341" y="2436"/>
                  <a:pt x="32284" y="2432"/>
                </a:cubicBezTo>
                <a:cubicBezTo>
                  <a:pt x="32236" y="2429"/>
                  <a:pt x="32227" y="2424"/>
                  <a:pt x="32225" y="2389"/>
                </a:cubicBezTo>
                <a:cubicBezTo>
                  <a:pt x="32178" y="2369"/>
                  <a:pt x="32154" y="2426"/>
                  <a:pt x="32108" y="2432"/>
                </a:cubicBezTo>
                <a:cubicBezTo>
                  <a:pt x="32060" y="2439"/>
                  <a:pt x="32058" y="2409"/>
                  <a:pt x="32020" y="2411"/>
                </a:cubicBezTo>
                <a:cubicBezTo>
                  <a:pt x="31953" y="2411"/>
                  <a:pt x="31963" y="2449"/>
                  <a:pt x="31873" y="2432"/>
                </a:cubicBezTo>
                <a:cubicBezTo>
                  <a:pt x="31862" y="2431"/>
                  <a:pt x="31836" y="2411"/>
                  <a:pt x="31844" y="2411"/>
                </a:cubicBezTo>
                <a:cubicBezTo>
                  <a:pt x="31839" y="2411"/>
                  <a:pt x="31750" y="2454"/>
                  <a:pt x="31727" y="2432"/>
                </a:cubicBezTo>
                <a:cubicBezTo>
                  <a:pt x="31689" y="2398"/>
                  <a:pt x="31667" y="2441"/>
                  <a:pt x="31580" y="2432"/>
                </a:cubicBezTo>
                <a:cubicBezTo>
                  <a:pt x="31528" y="2428"/>
                  <a:pt x="31506" y="2408"/>
                  <a:pt x="31464" y="2389"/>
                </a:cubicBezTo>
                <a:cubicBezTo>
                  <a:pt x="31431" y="2394"/>
                  <a:pt x="31443" y="2432"/>
                  <a:pt x="31405" y="2432"/>
                </a:cubicBezTo>
                <a:cubicBezTo>
                  <a:pt x="31346" y="2432"/>
                  <a:pt x="31287" y="2432"/>
                  <a:pt x="31229" y="2432"/>
                </a:cubicBezTo>
                <a:cubicBezTo>
                  <a:pt x="31200" y="2404"/>
                  <a:pt x="31149" y="2389"/>
                  <a:pt x="31140" y="2344"/>
                </a:cubicBezTo>
                <a:cubicBezTo>
                  <a:pt x="31101" y="2351"/>
                  <a:pt x="31116" y="2399"/>
                  <a:pt x="31111" y="2432"/>
                </a:cubicBezTo>
                <a:cubicBezTo>
                  <a:pt x="31061" y="2436"/>
                  <a:pt x="31036" y="2395"/>
                  <a:pt x="31023" y="2432"/>
                </a:cubicBezTo>
                <a:cubicBezTo>
                  <a:pt x="30755" y="2424"/>
                  <a:pt x="30513" y="2443"/>
                  <a:pt x="30291" y="2432"/>
                </a:cubicBezTo>
                <a:cubicBezTo>
                  <a:pt x="30283" y="2432"/>
                  <a:pt x="30236" y="2436"/>
                  <a:pt x="30232" y="2432"/>
                </a:cubicBezTo>
                <a:cubicBezTo>
                  <a:pt x="30172" y="2377"/>
                  <a:pt x="30194" y="2453"/>
                  <a:pt x="30085" y="2432"/>
                </a:cubicBezTo>
                <a:cubicBezTo>
                  <a:pt x="30019" y="2420"/>
                  <a:pt x="30070" y="2423"/>
                  <a:pt x="29968" y="2432"/>
                </a:cubicBezTo>
                <a:cubicBezTo>
                  <a:pt x="29880" y="2441"/>
                  <a:pt x="29771" y="2434"/>
                  <a:pt x="29705" y="2389"/>
                </a:cubicBezTo>
                <a:cubicBezTo>
                  <a:pt x="29641" y="2396"/>
                  <a:pt x="29624" y="2450"/>
                  <a:pt x="29529" y="2432"/>
                </a:cubicBezTo>
                <a:cubicBezTo>
                  <a:pt x="29511" y="2429"/>
                  <a:pt x="29499" y="2411"/>
                  <a:pt x="29499" y="2411"/>
                </a:cubicBezTo>
                <a:cubicBezTo>
                  <a:pt x="29456" y="2405"/>
                  <a:pt x="29456" y="2432"/>
                  <a:pt x="29441" y="2432"/>
                </a:cubicBezTo>
                <a:cubicBezTo>
                  <a:pt x="29418" y="2434"/>
                  <a:pt x="29410" y="2411"/>
                  <a:pt x="29382" y="2411"/>
                </a:cubicBezTo>
                <a:cubicBezTo>
                  <a:pt x="28976" y="2402"/>
                  <a:pt x="28274" y="2380"/>
                  <a:pt x="27828" y="2411"/>
                </a:cubicBezTo>
                <a:cubicBezTo>
                  <a:pt x="27811" y="2411"/>
                  <a:pt x="27710" y="2458"/>
                  <a:pt x="27682" y="2432"/>
                </a:cubicBezTo>
                <a:cubicBezTo>
                  <a:pt x="27648" y="2401"/>
                  <a:pt x="27675" y="2438"/>
                  <a:pt x="27564" y="2432"/>
                </a:cubicBezTo>
                <a:cubicBezTo>
                  <a:pt x="27520" y="2431"/>
                  <a:pt x="27512" y="2409"/>
                  <a:pt x="27478" y="2411"/>
                </a:cubicBezTo>
                <a:cubicBezTo>
                  <a:pt x="27429" y="2411"/>
                  <a:pt x="27428" y="2429"/>
                  <a:pt x="27389" y="2432"/>
                </a:cubicBezTo>
                <a:cubicBezTo>
                  <a:pt x="27073" y="2461"/>
                  <a:pt x="26691" y="2411"/>
                  <a:pt x="26363" y="2432"/>
                </a:cubicBezTo>
                <a:cubicBezTo>
                  <a:pt x="26318" y="2435"/>
                  <a:pt x="26312" y="2453"/>
                  <a:pt x="26276" y="2454"/>
                </a:cubicBezTo>
                <a:cubicBezTo>
                  <a:pt x="25850" y="2469"/>
                  <a:pt x="25424" y="2428"/>
                  <a:pt x="25015" y="2454"/>
                </a:cubicBezTo>
                <a:cubicBezTo>
                  <a:pt x="24969" y="2458"/>
                  <a:pt x="24964" y="2476"/>
                  <a:pt x="24927" y="2476"/>
                </a:cubicBezTo>
                <a:cubicBezTo>
                  <a:pt x="24586" y="2489"/>
                  <a:pt x="24234" y="2454"/>
                  <a:pt x="23901" y="2476"/>
                </a:cubicBezTo>
                <a:cubicBezTo>
                  <a:pt x="23844" y="2480"/>
                  <a:pt x="23820" y="2520"/>
                  <a:pt x="23725" y="2498"/>
                </a:cubicBezTo>
                <a:cubicBezTo>
                  <a:pt x="23713" y="2495"/>
                  <a:pt x="23691" y="2476"/>
                  <a:pt x="23696" y="2476"/>
                </a:cubicBezTo>
                <a:cubicBezTo>
                  <a:pt x="23621" y="2470"/>
                  <a:pt x="23635" y="2519"/>
                  <a:pt x="23579" y="2476"/>
                </a:cubicBezTo>
                <a:cubicBezTo>
                  <a:pt x="23575" y="2474"/>
                  <a:pt x="23554" y="2477"/>
                  <a:pt x="23549" y="2476"/>
                </a:cubicBezTo>
                <a:cubicBezTo>
                  <a:pt x="23303" y="2463"/>
                  <a:pt x="23023" y="2449"/>
                  <a:pt x="22788" y="2476"/>
                </a:cubicBezTo>
                <a:cubicBezTo>
                  <a:pt x="22725" y="2483"/>
                  <a:pt x="22624" y="2513"/>
                  <a:pt x="22495" y="2498"/>
                </a:cubicBezTo>
                <a:cubicBezTo>
                  <a:pt x="22453" y="2493"/>
                  <a:pt x="22439" y="2476"/>
                  <a:pt x="22406" y="2476"/>
                </a:cubicBezTo>
                <a:cubicBezTo>
                  <a:pt x="22358" y="2477"/>
                  <a:pt x="22357" y="2495"/>
                  <a:pt x="22318" y="2498"/>
                </a:cubicBezTo>
                <a:cubicBezTo>
                  <a:pt x="22063" y="2522"/>
                  <a:pt x="21765" y="2516"/>
                  <a:pt x="21527" y="2498"/>
                </a:cubicBezTo>
                <a:cubicBezTo>
                  <a:pt x="21475" y="2495"/>
                  <a:pt x="21465" y="2477"/>
                  <a:pt x="21410" y="2476"/>
                </a:cubicBezTo>
                <a:cubicBezTo>
                  <a:pt x="21355" y="2476"/>
                  <a:pt x="21320" y="2501"/>
                  <a:pt x="21263" y="2498"/>
                </a:cubicBezTo>
                <a:cubicBezTo>
                  <a:pt x="21173" y="2495"/>
                  <a:pt x="21170" y="2486"/>
                  <a:pt x="21059" y="2476"/>
                </a:cubicBezTo>
                <a:cubicBezTo>
                  <a:pt x="21050" y="2476"/>
                  <a:pt x="21005" y="2481"/>
                  <a:pt x="21000" y="2476"/>
                </a:cubicBezTo>
                <a:cubicBezTo>
                  <a:pt x="20979" y="2458"/>
                  <a:pt x="20967" y="2471"/>
                  <a:pt x="20912" y="2476"/>
                </a:cubicBezTo>
                <a:cubicBezTo>
                  <a:pt x="20873" y="2480"/>
                  <a:pt x="20833" y="2473"/>
                  <a:pt x="20794" y="2476"/>
                </a:cubicBezTo>
                <a:cubicBezTo>
                  <a:pt x="20702" y="2486"/>
                  <a:pt x="20733" y="2490"/>
                  <a:pt x="20648" y="2476"/>
                </a:cubicBezTo>
                <a:cubicBezTo>
                  <a:pt x="20599" y="2469"/>
                  <a:pt x="20505" y="2465"/>
                  <a:pt x="20443" y="2476"/>
                </a:cubicBezTo>
                <a:cubicBezTo>
                  <a:pt x="20376" y="2489"/>
                  <a:pt x="20428" y="2483"/>
                  <a:pt x="20325" y="2476"/>
                </a:cubicBezTo>
                <a:cubicBezTo>
                  <a:pt x="20043" y="2458"/>
                  <a:pt x="19712" y="2494"/>
                  <a:pt x="19446" y="2476"/>
                </a:cubicBezTo>
                <a:cubicBezTo>
                  <a:pt x="19429" y="2476"/>
                  <a:pt x="19328" y="2428"/>
                  <a:pt x="19300" y="2454"/>
                </a:cubicBezTo>
                <a:cubicBezTo>
                  <a:pt x="19262" y="2489"/>
                  <a:pt x="19238" y="2428"/>
                  <a:pt x="19123" y="2454"/>
                </a:cubicBezTo>
                <a:cubicBezTo>
                  <a:pt x="19057" y="2469"/>
                  <a:pt x="19075" y="2459"/>
                  <a:pt x="18948" y="2454"/>
                </a:cubicBezTo>
                <a:cubicBezTo>
                  <a:pt x="18900" y="2453"/>
                  <a:pt x="18849" y="2452"/>
                  <a:pt x="18801" y="2454"/>
                </a:cubicBezTo>
                <a:cubicBezTo>
                  <a:pt x="18756" y="2456"/>
                  <a:pt x="18749" y="2477"/>
                  <a:pt x="18713" y="2476"/>
                </a:cubicBezTo>
                <a:cubicBezTo>
                  <a:pt x="18649" y="2476"/>
                  <a:pt x="18639" y="2458"/>
                  <a:pt x="18596" y="2454"/>
                </a:cubicBezTo>
                <a:cubicBezTo>
                  <a:pt x="18400" y="2436"/>
                  <a:pt x="18176" y="2462"/>
                  <a:pt x="17951" y="2454"/>
                </a:cubicBezTo>
                <a:cubicBezTo>
                  <a:pt x="17904" y="2453"/>
                  <a:pt x="17901" y="2437"/>
                  <a:pt x="17863" y="2432"/>
                </a:cubicBezTo>
                <a:cubicBezTo>
                  <a:pt x="17872" y="2434"/>
                  <a:pt x="17852" y="2458"/>
                  <a:pt x="17834" y="2454"/>
                </a:cubicBezTo>
                <a:cubicBezTo>
                  <a:pt x="17831" y="2454"/>
                  <a:pt x="17828" y="2434"/>
                  <a:pt x="17805" y="2432"/>
                </a:cubicBezTo>
                <a:cubicBezTo>
                  <a:pt x="17629" y="2422"/>
                  <a:pt x="17423" y="2465"/>
                  <a:pt x="17248" y="2432"/>
                </a:cubicBezTo>
                <a:cubicBezTo>
                  <a:pt x="17193" y="2422"/>
                  <a:pt x="17217" y="2424"/>
                  <a:pt x="17101" y="2432"/>
                </a:cubicBezTo>
                <a:cubicBezTo>
                  <a:pt x="17054" y="2435"/>
                  <a:pt x="17002" y="2434"/>
                  <a:pt x="16955" y="2432"/>
                </a:cubicBezTo>
                <a:cubicBezTo>
                  <a:pt x="16936" y="2432"/>
                  <a:pt x="16837" y="2384"/>
                  <a:pt x="16808" y="2411"/>
                </a:cubicBezTo>
                <a:cubicBezTo>
                  <a:pt x="16783" y="2434"/>
                  <a:pt x="16795" y="2416"/>
                  <a:pt x="16691" y="2411"/>
                </a:cubicBezTo>
                <a:cubicBezTo>
                  <a:pt x="16674" y="2409"/>
                  <a:pt x="16314" y="2441"/>
                  <a:pt x="16280" y="2411"/>
                </a:cubicBezTo>
                <a:cubicBezTo>
                  <a:pt x="16237" y="2371"/>
                  <a:pt x="16256" y="2414"/>
                  <a:pt x="16164" y="2411"/>
                </a:cubicBezTo>
                <a:cubicBezTo>
                  <a:pt x="16116" y="2408"/>
                  <a:pt x="16114" y="2392"/>
                  <a:pt x="16075" y="2389"/>
                </a:cubicBezTo>
                <a:cubicBezTo>
                  <a:pt x="15889" y="2372"/>
                  <a:pt x="15694" y="2401"/>
                  <a:pt x="15518" y="2389"/>
                </a:cubicBezTo>
                <a:cubicBezTo>
                  <a:pt x="15473" y="2386"/>
                  <a:pt x="15468" y="2367"/>
                  <a:pt x="15431" y="2366"/>
                </a:cubicBezTo>
                <a:cubicBezTo>
                  <a:pt x="15027" y="2352"/>
                  <a:pt x="14629" y="2362"/>
                  <a:pt x="14229" y="2344"/>
                </a:cubicBezTo>
                <a:cubicBezTo>
                  <a:pt x="14182" y="2342"/>
                  <a:pt x="14179" y="2326"/>
                  <a:pt x="14141" y="2323"/>
                </a:cubicBezTo>
                <a:cubicBezTo>
                  <a:pt x="13999" y="2309"/>
                  <a:pt x="13840" y="2332"/>
                  <a:pt x="13702" y="2323"/>
                </a:cubicBezTo>
                <a:cubicBezTo>
                  <a:pt x="13684" y="2321"/>
                  <a:pt x="13583" y="2275"/>
                  <a:pt x="13555" y="2300"/>
                </a:cubicBezTo>
                <a:cubicBezTo>
                  <a:pt x="13553" y="2302"/>
                  <a:pt x="13556" y="2323"/>
                  <a:pt x="13555" y="2323"/>
                </a:cubicBezTo>
                <a:cubicBezTo>
                  <a:pt x="13532" y="2323"/>
                  <a:pt x="13523" y="2300"/>
                  <a:pt x="13526" y="2300"/>
                </a:cubicBezTo>
                <a:cubicBezTo>
                  <a:pt x="13457" y="2307"/>
                  <a:pt x="13454" y="2335"/>
                  <a:pt x="13409" y="2300"/>
                </a:cubicBezTo>
                <a:cubicBezTo>
                  <a:pt x="13370" y="2272"/>
                  <a:pt x="12975" y="2305"/>
                  <a:pt x="12852" y="2300"/>
                </a:cubicBezTo>
                <a:cubicBezTo>
                  <a:pt x="12804" y="2299"/>
                  <a:pt x="12802" y="2282"/>
                  <a:pt x="12763" y="2278"/>
                </a:cubicBezTo>
                <a:cubicBezTo>
                  <a:pt x="12405" y="2246"/>
                  <a:pt x="12017" y="2279"/>
                  <a:pt x="11679" y="2256"/>
                </a:cubicBezTo>
                <a:cubicBezTo>
                  <a:pt x="11633" y="2253"/>
                  <a:pt x="11628" y="2236"/>
                  <a:pt x="11591" y="2234"/>
                </a:cubicBezTo>
                <a:cubicBezTo>
                  <a:pt x="11505" y="2230"/>
                  <a:pt x="11409" y="2240"/>
                  <a:pt x="11327" y="2234"/>
                </a:cubicBezTo>
                <a:cubicBezTo>
                  <a:pt x="11275" y="2231"/>
                  <a:pt x="11265" y="2213"/>
                  <a:pt x="11210" y="2212"/>
                </a:cubicBezTo>
                <a:cubicBezTo>
                  <a:pt x="11124" y="2210"/>
                  <a:pt x="11125" y="2251"/>
                  <a:pt x="11034" y="2234"/>
                </a:cubicBezTo>
                <a:cubicBezTo>
                  <a:pt x="11022" y="2233"/>
                  <a:pt x="10996" y="2212"/>
                  <a:pt x="11005" y="2212"/>
                </a:cubicBezTo>
                <a:cubicBezTo>
                  <a:pt x="10980" y="2212"/>
                  <a:pt x="10976" y="2236"/>
                  <a:pt x="10947" y="2234"/>
                </a:cubicBezTo>
                <a:cubicBezTo>
                  <a:pt x="10900" y="2231"/>
                  <a:pt x="10896" y="2215"/>
                  <a:pt x="10858" y="2212"/>
                </a:cubicBezTo>
                <a:cubicBezTo>
                  <a:pt x="10756" y="2206"/>
                  <a:pt x="10635" y="2222"/>
                  <a:pt x="10536" y="2212"/>
                </a:cubicBezTo>
                <a:cubicBezTo>
                  <a:pt x="10450" y="2204"/>
                  <a:pt x="10475" y="2197"/>
                  <a:pt x="10389" y="2212"/>
                </a:cubicBezTo>
                <a:cubicBezTo>
                  <a:pt x="10377" y="2215"/>
                  <a:pt x="10171" y="2228"/>
                  <a:pt x="10155" y="2212"/>
                </a:cubicBezTo>
                <a:cubicBezTo>
                  <a:pt x="10124" y="2185"/>
                  <a:pt x="10095" y="2200"/>
                  <a:pt x="10038" y="2190"/>
                </a:cubicBezTo>
                <a:cubicBezTo>
                  <a:pt x="10032" y="2189"/>
                  <a:pt x="9943" y="2147"/>
                  <a:pt x="9920" y="2168"/>
                </a:cubicBezTo>
                <a:cubicBezTo>
                  <a:pt x="9878" y="2206"/>
                  <a:pt x="9882" y="2165"/>
                  <a:pt x="9832" y="2168"/>
                </a:cubicBezTo>
                <a:cubicBezTo>
                  <a:pt x="9801" y="2171"/>
                  <a:pt x="9770" y="2191"/>
                  <a:pt x="9715" y="2190"/>
                </a:cubicBezTo>
                <a:cubicBezTo>
                  <a:pt x="9663" y="2189"/>
                  <a:pt x="9653" y="2168"/>
                  <a:pt x="9598" y="2168"/>
                </a:cubicBezTo>
                <a:cubicBezTo>
                  <a:pt x="9535" y="2168"/>
                  <a:pt x="9523" y="2188"/>
                  <a:pt x="9481" y="2190"/>
                </a:cubicBezTo>
                <a:cubicBezTo>
                  <a:pt x="9433" y="2192"/>
                  <a:pt x="9298" y="2129"/>
                  <a:pt x="9246" y="2168"/>
                </a:cubicBezTo>
                <a:cubicBezTo>
                  <a:pt x="9245" y="2169"/>
                  <a:pt x="9246" y="2190"/>
                  <a:pt x="9246" y="2190"/>
                </a:cubicBezTo>
                <a:cubicBezTo>
                  <a:pt x="9186" y="2185"/>
                  <a:pt x="9146" y="2151"/>
                  <a:pt x="9100" y="2146"/>
                </a:cubicBezTo>
                <a:cubicBezTo>
                  <a:pt x="9011" y="2137"/>
                  <a:pt x="8941" y="2162"/>
                  <a:pt x="8836" y="2168"/>
                </a:cubicBezTo>
                <a:cubicBezTo>
                  <a:pt x="8746" y="2173"/>
                  <a:pt x="8723" y="2125"/>
                  <a:pt x="8602" y="2146"/>
                </a:cubicBezTo>
                <a:cubicBezTo>
                  <a:pt x="8577" y="2150"/>
                  <a:pt x="8573" y="2167"/>
                  <a:pt x="8543" y="2168"/>
                </a:cubicBezTo>
                <a:cubicBezTo>
                  <a:pt x="8494" y="2171"/>
                  <a:pt x="8493" y="2146"/>
                  <a:pt x="8455" y="2146"/>
                </a:cubicBezTo>
                <a:cubicBezTo>
                  <a:pt x="8430" y="2146"/>
                  <a:pt x="8409" y="2170"/>
                  <a:pt x="8367" y="2168"/>
                </a:cubicBezTo>
                <a:cubicBezTo>
                  <a:pt x="8286" y="2164"/>
                  <a:pt x="8241" y="2111"/>
                  <a:pt x="8162" y="2146"/>
                </a:cubicBezTo>
                <a:cubicBezTo>
                  <a:pt x="8145" y="2114"/>
                  <a:pt x="8116" y="2092"/>
                  <a:pt x="8074" y="2080"/>
                </a:cubicBezTo>
                <a:cubicBezTo>
                  <a:pt x="8038" y="2090"/>
                  <a:pt x="8014" y="2108"/>
                  <a:pt x="8016" y="2146"/>
                </a:cubicBezTo>
                <a:cubicBezTo>
                  <a:pt x="7984" y="2113"/>
                  <a:pt x="7946" y="2138"/>
                  <a:pt x="7869" y="2124"/>
                </a:cubicBezTo>
                <a:cubicBezTo>
                  <a:pt x="7860" y="2122"/>
                  <a:pt x="7828" y="2102"/>
                  <a:pt x="7839" y="2102"/>
                </a:cubicBezTo>
                <a:cubicBezTo>
                  <a:pt x="7770" y="2105"/>
                  <a:pt x="7772" y="2147"/>
                  <a:pt x="7722" y="2146"/>
                </a:cubicBezTo>
                <a:cubicBezTo>
                  <a:pt x="7658" y="2146"/>
                  <a:pt x="7649" y="2129"/>
                  <a:pt x="7605" y="2124"/>
                </a:cubicBezTo>
                <a:cubicBezTo>
                  <a:pt x="7403" y="2100"/>
                  <a:pt x="7174" y="2138"/>
                  <a:pt x="6901" y="2124"/>
                </a:cubicBezTo>
                <a:cubicBezTo>
                  <a:pt x="6896" y="2098"/>
                  <a:pt x="6848" y="2105"/>
                  <a:pt x="6813" y="2102"/>
                </a:cubicBezTo>
                <a:cubicBezTo>
                  <a:pt x="6766" y="2072"/>
                  <a:pt x="6721" y="2040"/>
                  <a:pt x="6667" y="2014"/>
                </a:cubicBezTo>
                <a:cubicBezTo>
                  <a:pt x="6722" y="2121"/>
                  <a:pt x="6632" y="2117"/>
                  <a:pt x="6579" y="2190"/>
                </a:cubicBezTo>
                <a:cubicBezTo>
                  <a:pt x="6567" y="2236"/>
                  <a:pt x="6599" y="2248"/>
                  <a:pt x="6609" y="2278"/>
                </a:cubicBezTo>
                <a:cubicBezTo>
                  <a:pt x="6715" y="2379"/>
                  <a:pt x="6907" y="2389"/>
                  <a:pt x="7077" y="2411"/>
                </a:cubicBezTo>
                <a:cubicBezTo>
                  <a:pt x="7186" y="2424"/>
                  <a:pt x="7411" y="2438"/>
                  <a:pt x="7575" y="2454"/>
                </a:cubicBezTo>
                <a:cubicBezTo>
                  <a:pt x="7655" y="2462"/>
                  <a:pt x="7831" y="2468"/>
                  <a:pt x="7986" y="2476"/>
                </a:cubicBezTo>
                <a:cubicBezTo>
                  <a:pt x="8044" y="2480"/>
                  <a:pt x="8109" y="2488"/>
                  <a:pt x="8221" y="2498"/>
                </a:cubicBezTo>
                <a:cubicBezTo>
                  <a:pt x="8265" y="2503"/>
                  <a:pt x="8272" y="2518"/>
                  <a:pt x="8308" y="2520"/>
                </a:cubicBezTo>
                <a:cubicBezTo>
                  <a:pt x="8408" y="2526"/>
                  <a:pt x="8524" y="2513"/>
                  <a:pt x="8631" y="2520"/>
                </a:cubicBezTo>
                <a:cubicBezTo>
                  <a:pt x="8678" y="2523"/>
                  <a:pt x="8681" y="2539"/>
                  <a:pt x="8719" y="2543"/>
                </a:cubicBezTo>
                <a:cubicBezTo>
                  <a:pt x="8958" y="2563"/>
                  <a:pt x="9204" y="2553"/>
                  <a:pt x="9452" y="2564"/>
                </a:cubicBezTo>
                <a:cubicBezTo>
                  <a:pt x="9499" y="2567"/>
                  <a:pt x="9501" y="2583"/>
                  <a:pt x="9539" y="2587"/>
                </a:cubicBezTo>
                <a:cubicBezTo>
                  <a:pt x="9692" y="2601"/>
                  <a:pt x="9839" y="2576"/>
                  <a:pt x="9979" y="2587"/>
                </a:cubicBezTo>
                <a:cubicBezTo>
                  <a:pt x="10031" y="2590"/>
                  <a:pt x="10041" y="2607"/>
                  <a:pt x="10097" y="2609"/>
                </a:cubicBezTo>
                <a:cubicBezTo>
                  <a:pt x="10157" y="2610"/>
                  <a:pt x="10175" y="2585"/>
                  <a:pt x="10214" y="2587"/>
                </a:cubicBezTo>
                <a:cubicBezTo>
                  <a:pt x="10274" y="2589"/>
                  <a:pt x="10328" y="2625"/>
                  <a:pt x="10389" y="2630"/>
                </a:cubicBezTo>
                <a:cubicBezTo>
                  <a:pt x="10402" y="2631"/>
                  <a:pt x="10532" y="2577"/>
                  <a:pt x="10565" y="2609"/>
                </a:cubicBezTo>
                <a:cubicBezTo>
                  <a:pt x="10567" y="2610"/>
                  <a:pt x="10607" y="2645"/>
                  <a:pt x="10624" y="2630"/>
                </a:cubicBezTo>
                <a:cubicBezTo>
                  <a:pt x="10666" y="2592"/>
                  <a:pt x="10690" y="2678"/>
                  <a:pt x="10741" y="2630"/>
                </a:cubicBezTo>
                <a:cubicBezTo>
                  <a:pt x="10762" y="2610"/>
                  <a:pt x="10773" y="2625"/>
                  <a:pt x="10830" y="2630"/>
                </a:cubicBezTo>
                <a:cubicBezTo>
                  <a:pt x="10867" y="2634"/>
                  <a:pt x="10908" y="2627"/>
                  <a:pt x="10947" y="2630"/>
                </a:cubicBezTo>
                <a:cubicBezTo>
                  <a:pt x="10990" y="2634"/>
                  <a:pt x="10999" y="2651"/>
                  <a:pt x="11034" y="2652"/>
                </a:cubicBezTo>
                <a:cubicBezTo>
                  <a:pt x="11098" y="2654"/>
                  <a:pt x="11127" y="2629"/>
                  <a:pt x="11239" y="2630"/>
                </a:cubicBezTo>
                <a:cubicBezTo>
                  <a:pt x="11287" y="2631"/>
                  <a:pt x="11289" y="2648"/>
                  <a:pt x="11327" y="2652"/>
                </a:cubicBezTo>
                <a:cubicBezTo>
                  <a:pt x="11365" y="2657"/>
                  <a:pt x="11406" y="2648"/>
                  <a:pt x="11445" y="2652"/>
                </a:cubicBezTo>
                <a:cubicBezTo>
                  <a:pt x="11505" y="2660"/>
                  <a:pt x="11547" y="2691"/>
                  <a:pt x="11650" y="2675"/>
                </a:cubicBezTo>
                <a:cubicBezTo>
                  <a:pt x="11680" y="2670"/>
                  <a:pt x="11713" y="2642"/>
                  <a:pt x="11767" y="2652"/>
                </a:cubicBezTo>
                <a:cubicBezTo>
                  <a:pt x="11781" y="2655"/>
                  <a:pt x="11801" y="2675"/>
                  <a:pt x="11796" y="2675"/>
                </a:cubicBezTo>
                <a:cubicBezTo>
                  <a:pt x="11844" y="2676"/>
                  <a:pt x="11847" y="2651"/>
                  <a:pt x="11884" y="2652"/>
                </a:cubicBezTo>
                <a:cubicBezTo>
                  <a:pt x="11929" y="2654"/>
                  <a:pt x="11937" y="2676"/>
                  <a:pt x="11972" y="2675"/>
                </a:cubicBezTo>
                <a:cubicBezTo>
                  <a:pt x="12014" y="2673"/>
                  <a:pt x="12028" y="2649"/>
                  <a:pt x="12060" y="2652"/>
                </a:cubicBezTo>
                <a:cubicBezTo>
                  <a:pt x="12141" y="2660"/>
                  <a:pt x="12155" y="2721"/>
                  <a:pt x="12294" y="2696"/>
                </a:cubicBezTo>
                <a:cubicBezTo>
                  <a:pt x="12330" y="2690"/>
                  <a:pt x="12372" y="2664"/>
                  <a:pt x="12470" y="2675"/>
                </a:cubicBezTo>
                <a:cubicBezTo>
                  <a:pt x="12525" y="2680"/>
                  <a:pt x="12554" y="2718"/>
                  <a:pt x="12646" y="2696"/>
                </a:cubicBezTo>
                <a:cubicBezTo>
                  <a:pt x="12708" y="2682"/>
                  <a:pt x="12664" y="2686"/>
                  <a:pt x="12763" y="2696"/>
                </a:cubicBezTo>
                <a:cubicBezTo>
                  <a:pt x="12818" y="2702"/>
                  <a:pt x="12885" y="2714"/>
                  <a:pt x="12910" y="2675"/>
                </a:cubicBezTo>
                <a:cubicBezTo>
                  <a:pt x="12952" y="2687"/>
                  <a:pt x="12981" y="2709"/>
                  <a:pt x="12998" y="2741"/>
                </a:cubicBezTo>
                <a:cubicBezTo>
                  <a:pt x="13030" y="2752"/>
                  <a:pt x="13016" y="2699"/>
                  <a:pt x="13027" y="2696"/>
                </a:cubicBezTo>
                <a:cubicBezTo>
                  <a:pt x="13070" y="2690"/>
                  <a:pt x="13082" y="2714"/>
                  <a:pt x="13115" y="2718"/>
                </a:cubicBezTo>
                <a:cubicBezTo>
                  <a:pt x="13162" y="2725"/>
                  <a:pt x="13215" y="2712"/>
                  <a:pt x="13262" y="2718"/>
                </a:cubicBezTo>
                <a:cubicBezTo>
                  <a:pt x="13345" y="2730"/>
                  <a:pt x="13446" y="2785"/>
                  <a:pt x="13526" y="2763"/>
                </a:cubicBezTo>
                <a:cubicBezTo>
                  <a:pt x="13506" y="2741"/>
                  <a:pt x="13458" y="2739"/>
                  <a:pt x="13466" y="2696"/>
                </a:cubicBezTo>
                <a:cubicBezTo>
                  <a:pt x="13555" y="2734"/>
                  <a:pt x="13653" y="2693"/>
                  <a:pt x="13760" y="2696"/>
                </a:cubicBezTo>
                <a:cubicBezTo>
                  <a:pt x="13823" y="2699"/>
                  <a:pt x="13835" y="2715"/>
                  <a:pt x="13877" y="2718"/>
                </a:cubicBezTo>
                <a:cubicBezTo>
                  <a:pt x="13997" y="2730"/>
                  <a:pt x="14117" y="2712"/>
                  <a:pt x="14170" y="2763"/>
                </a:cubicBezTo>
                <a:cubicBezTo>
                  <a:pt x="14263" y="2766"/>
                  <a:pt x="14268" y="2704"/>
                  <a:pt x="14375" y="2718"/>
                </a:cubicBezTo>
                <a:cubicBezTo>
                  <a:pt x="14404" y="2741"/>
                  <a:pt x="14433" y="2763"/>
                  <a:pt x="14464" y="2784"/>
                </a:cubicBezTo>
                <a:cubicBezTo>
                  <a:pt x="14551" y="2784"/>
                  <a:pt x="14563" y="2727"/>
                  <a:pt x="14640" y="2718"/>
                </a:cubicBezTo>
                <a:cubicBezTo>
                  <a:pt x="14731" y="2708"/>
                  <a:pt x="14722" y="2774"/>
                  <a:pt x="14757" y="2807"/>
                </a:cubicBezTo>
                <a:cubicBezTo>
                  <a:pt x="14832" y="2798"/>
                  <a:pt x="14845" y="2741"/>
                  <a:pt x="14932" y="2741"/>
                </a:cubicBezTo>
                <a:cubicBezTo>
                  <a:pt x="14930" y="2772"/>
                  <a:pt x="14928" y="2803"/>
                  <a:pt x="14962" y="2807"/>
                </a:cubicBezTo>
                <a:cubicBezTo>
                  <a:pt x="15025" y="2811"/>
                  <a:pt x="15055" y="2789"/>
                  <a:pt x="15050" y="2741"/>
                </a:cubicBezTo>
                <a:cubicBezTo>
                  <a:pt x="15088" y="2767"/>
                  <a:pt x="15096" y="2750"/>
                  <a:pt x="15138" y="2741"/>
                </a:cubicBezTo>
                <a:cubicBezTo>
                  <a:pt x="15211" y="2736"/>
                  <a:pt x="15230" y="2774"/>
                  <a:pt x="15255" y="2807"/>
                </a:cubicBezTo>
                <a:cubicBezTo>
                  <a:pt x="15376" y="2784"/>
                  <a:pt x="15437" y="2816"/>
                  <a:pt x="15518" y="2741"/>
                </a:cubicBezTo>
                <a:cubicBezTo>
                  <a:pt x="15553" y="2744"/>
                  <a:pt x="15586" y="2748"/>
                  <a:pt x="15607" y="2763"/>
                </a:cubicBezTo>
                <a:cubicBezTo>
                  <a:pt x="15610" y="2765"/>
                  <a:pt x="15635" y="2807"/>
                  <a:pt x="15636" y="2807"/>
                </a:cubicBezTo>
                <a:cubicBezTo>
                  <a:pt x="15640" y="2807"/>
                  <a:pt x="15832" y="2733"/>
                  <a:pt x="15812" y="2829"/>
                </a:cubicBezTo>
                <a:cubicBezTo>
                  <a:pt x="15920" y="2837"/>
                  <a:pt x="15888" y="2739"/>
                  <a:pt x="16017" y="2763"/>
                </a:cubicBezTo>
                <a:cubicBezTo>
                  <a:pt x="15983" y="2828"/>
                  <a:pt x="16000" y="2844"/>
                  <a:pt x="16075" y="2873"/>
                </a:cubicBezTo>
                <a:cubicBezTo>
                  <a:pt x="16112" y="2867"/>
                  <a:pt x="16105" y="2829"/>
                  <a:pt x="16075" y="2829"/>
                </a:cubicBezTo>
                <a:cubicBezTo>
                  <a:pt x="16119" y="2756"/>
                  <a:pt x="16159" y="2867"/>
                  <a:pt x="16193" y="2873"/>
                </a:cubicBezTo>
                <a:cubicBezTo>
                  <a:pt x="16261" y="2865"/>
                  <a:pt x="16210" y="2768"/>
                  <a:pt x="16310" y="2784"/>
                </a:cubicBezTo>
                <a:cubicBezTo>
                  <a:pt x="16405" y="2765"/>
                  <a:pt x="16351" y="2856"/>
                  <a:pt x="16398" y="2873"/>
                </a:cubicBezTo>
                <a:cubicBezTo>
                  <a:pt x="16437" y="2858"/>
                  <a:pt x="16453" y="2826"/>
                  <a:pt x="16456" y="2784"/>
                </a:cubicBezTo>
                <a:cubicBezTo>
                  <a:pt x="16552" y="2801"/>
                  <a:pt x="16709" y="2772"/>
                  <a:pt x="16691" y="2873"/>
                </a:cubicBezTo>
                <a:cubicBezTo>
                  <a:pt x="16748" y="2864"/>
                  <a:pt x="16714" y="2787"/>
                  <a:pt x="16808" y="2807"/>
                </a:cubicBezTo>
                <a:cubicBezTo>
                  <a:pt x="16903" y="2780"/>
                  <a:pt x="16831" y="2878"/>
                  <a:pt x="16926" y="2850"/>
                </a:cubicBezTo>
                <a:cubicBezTo>
                  <a:pt x="16958" y="2846"/>
                  <a:pt x="16942" y="2829"/>
                  <a:pt x="16926" y="2829"/>
                </a:cubicBezTo>
                <a:cubicBezTo>
                  <a:pt x="16933" y="2801"/>
                  <a:pt x="16984" y="2807"/>
                  <a:pt x="16984" y="2829"/>
                </a:cubicBezTo>
                <a:cubicBezTo>
                  <a:pt x="17034" y="2820"/>
                  <a:pt x="17039" y="2846"/>
                  <a:pt x="17043" y="2873"/>
                </a:cubicBezTo>
                <a:cubicBezTo>
                  <a:pt x="17115" y="2901"/>
                  <a:pt x="17165" y="2808"/>
                  <a:pt x="17189" y="2873"/>
                </a:cubicBezTo>
                <a:cubicBezTo>
                  <a:pt x="17231" y="2868"/>
                  <a:pt x="17199" y="2807"/>
                  <a:pt x="17248" y="2807"/>
                </a:cubicBezTo>
                <a:cubicBezTo>
                  <a:pt x="17307" y="2799"/>
                  <a:pt x="17339" y="2811"/>
                  <a:pt x="17336" y="2850"/>
                </a:cubicBezTo>
                <a:cubicBezTo>
                  <a:pt x="17428" y="2861"/>
                  <a:pt x="17440" y="2811"/>
                  <a:pt x="17541" y="2829"/>
                </a:cubicBezTo>
                <a:cubicBezTo>
                  <a:pt x="17541" y="2858"/>
                  <a:pt x="17541" y="2888"/>
                  <a:pt x="17541" y="2916"/>
                </a:cubicBezTo>
                <a:cubicBezTo>
                  <a:pt x="17578" y="2933"/>
                  <a:pt x="17590" y="2896"/>
                  <a:pt x="17599" y="2895"/>
                </a:cubicBezTo>
                <a:cubicBezTo>
                  <a:pt x="17637" y="2891"/>
                  <a:pt x="17651" y="2917"/>
                  <a:pt x="17659" y="2916"/>
                </a:cubicBezTo>
                <a:cubicBezTo>
                  <a:pt x="17703" y="2913"/>
                  <a:pt x="17728" y="2886"/>
                  <a:pt x="17776" y="2895"/>
                </a:cubicBezTo>
                <a:cubicBezTo>
                  <a:pt x="17792" y="2898"/>
                  <a:pt x="17801" y="2964"/>
                  <a:pt x="17893" y="2939"/>
                </a:cubicBezTo>
                <a:cubicBezTo>
                  <a:pt x="17920" y="2922"/>
                  <a:pt x="17937" y="2898"/>
                  <a:pt x="17951" y="2873"/>
                </a:cubicBezTo>
                <a:cubicBezTo>
                  <a:pt x="17857" y="2846"/>
                  <a:pt x="17929" y="2944"/>
                  <a:pt x="17834" y="2916"/>
                </a:cubicBezTo>
                <a:cubicBezTo>
                  <a:pt x="17812" y="2817"/>
                  <a:pt x="18030" y="2834"/>
                  <a:pt x="17981" y="2939"/>
                </a:cubicBezTo>
                <a:cubicBezTo>
                  <a:pt x="18073" y="2906"/>
                  <a:pt x="18129" y="2982"/>
                  <a:pt x="18273" y="2939"/>
                </a:cubicBezTo>
                <a:cubicBezTo>
                  <a:pt x="18337" y="2920"/>
                  <a:pt x="18389" y="2871"/>
                  <a:pt x="18450" y="2850"/>
                </a:cubicBezTo>
                <a:cubicBezTo>
                  <a:pt x="18614" y="2882"/>
                  <a:pt x="18870" y="2843"/>
                  <a:pt x="18977" y="2916"/>
                </a:cubicBezTo>
                <a:cubicBezTo>
                  <a:pt x="19042" y="2929"/>
                  <a:pt x="19019" y="2874"/>
                  <a:pt x="19065" y="2873"/>
                </a:cubicBezTo>
                <a:cubicBezTo>
                  <a:pt x="19195" y="2885"/>
                  <a:pt x="19207" y="2986"/>
                  <a:pt x="19387" y="2961"/>
                </a:cubicBezTo>
                <a:cubicBezTo>
                  <a:pt x="19431" y="2951"/>
                  <a:pt x="19375" y="2933"/>
                  <a:pt x="19387" y="2895"/>
                </a:cubicBezTo>
                <a:cubicBezTo>
                  <a:pt x="19437" y="2895"/>
                  <a:pt x="19485" y="2895"/>
                  <a:pt x="19534" y="2895"/>
                </a:cubicBezTo>
                <a:cubicBezTo>
                  <a:pt x="19533" y="2933"/>
                  <a:pt x="19556" y="2952"/>
                  <a:pt x="19593" y="2961"/>
                </a:cubicBezTo>
                <a:cubicBezTo>
                  <a:pt x="19627" y="2956"/>
                  <a:pt x="19645" y="2966"/>
                  <a:pt x="19651" y="2983"/>
                </a:cubicBezTo>
                <a:cubicBezTo>
                  <a:pt x="19684" y="2990"/>
                  <a:pt x="19696" y="2941"/>
                  <a:pt x="19709" y="2939"/>
                </a:cubicBezTo>
                <a:cubicBezTo>
                  <a:pt x="19769" y="2926"/>
                  <a:pt x="19796" y="3000"/>
                  <a:pt x="19798" y="2916"/>
                </a:cubicBezTo>
                <a:cubicBezTo>
                  <a:pt x="19886" y="2916"/>
                  <a:pt x="19973" y="2916"/>
                  <a:pt x="20062" y="2916"/>
                </a:cubicBezTo>
                <a:cubicBezTo>
                  <a:pt x="20117" y="2955"/>
                  <a:pt x="20010" y="2993"/>
                  <a:pt x="20150" y="2983"/>
                </a:cubicBezTo>
                <a:cubicBezTo>
                  <a:pt x="20192" y="2973"/>
                  <a:pt x="20147" y="2963"/>
                  <a:pt x="20150" y="2939"/>
                </a:cubicBezTo>
                <a:cubicBezTo>
                  <a:pt x="20156" y="2921"/>
                  <a:pt x="20179" y="2917"/>
                  <a:pt x="20179" y="2895"/>
                </a:cubicBezTo>
                <a:cubicBezTo>
                  <a:pt x="20228" y="2895"/>
                  <a:pt x="20277" y="2895"/>
                  <a:pt x="20325" y="2895"/>
                </a:cubicBezTo>
                <a:cubicBezTo>
                  <a:pt x="20349" y="2914"/>
                  <a:pt x="20357" y="2944"/>
                  <a:pt x="20355" y="2983"/>
                </a:cubicBezTo>
                <a:cubicBezTo>
                  <a:pt x="20418" y="2993"/>
                  <a:pt x="20410" y="2951"/>
                  <a:pt x="20413" y="2916"/>
                </a:cubicBezTo>
                <a:cubicBezTo>
                  <a:pt x="20507" y="2898"/>
                  <a:pt x="20504" y="2951"/>
                  <a:pt x="20559" y="2961"/>
                </a:cubicBezTo>
                <a:cubicBezTo>
                  <a:pt x="20591" y="2955"/>
                  <a:pt x="20579" y="2917"/>
                  <a:pt x="20618" y="2916"/>
                </a:cubicBezTo>
                <a:cubicBezTo>
                  <a:pt x="20681" y="2906"/>
                  <a:pt x="20674" y="2948"/>
                  <a:pt x="20677" y="2983"/>
                </a:cubicBezTo>
                <a:cubicBezTo>
                  <a:pt x="20763" y="3012"/>
                  <a:pt x="20828" y="2968"/>
                  <a:pt x="20970" y="2983"/>
                </a:cubicBezTo>
                <a:cubicBezTo>
                  <a:pt x="20951" y="2960"/>
                  <a:pt x="20903" y="2959"/>
                  <a:pt x="20912" y="2916"/>
                </a:cubicBezTo>
                <a:cubicBezTo>
                  <a:pt x="21009" y="2894"/>
                  <a:pt x="21008" y="2948"/>
                  <a:pt x="21000" y="3005"/>
                </a:cubicBezTo>
                <a:cubicBezTo>
                  <a:pt x="21088" y="3005"/>
                  <a:pt x="21175" y="3005"/>
                  <a:pt x="21263" y="3005"/>
                </a:cubicBezTo>
                <a:cubicBezTo>
                  <a:pt x="21296" y="3000"/>
                  <a:pt x="21280" y="2983"/>
                  <a:pt x="21263" y="2983"/>
                </a:cubicBezTo>
                <a:cubicBezTo>
                  <a:pt x="21293" y="2954"/>
                  <a:pt x="21343" y="2940"/>
                  <a:pt x="21352" y="2895"/>
                </a:cubicBezTo>
                <a:cubicBezTo>
                  <a:pt x="21486" y="2874"/>
                  <a:pt x="21493" y="2949"/>
                  <a:pt x="21615" y="2939"/>
                </a:cubicBezTo>
                <a:cubicBezTo>
                  <a:pt x="21603" y="2985"/>
                  <a:pt x="21635" y="2997"/>
                  <a:pt x="21645" y="3027"/>
                </a:cubicBezTo>
                <a:cubicBezTo>
                  <a:pt x="21719" y="3024"/>
                  <a:pt x="21795" y="3022"/>
                  <a:pt x="21791" y="2961"/>
                </a:cubicBezTo>
                <a:cubicBezTo>
                  <a:pt x="21825" y="2964"/>
                  <a:pt x="21816" y="3001"/>
                  <a:pt x="21820" y="3027"/>
                </a:cubicBezTo>
                <a:cubicBezTo>
                  <a:pt x="21932" y="3030"/>
                  <a:pt x="21915" y="2937"/>
                  <a:pt x="21966" y="2895"/>
                </a:cubicBezTo>
                <a:cubicBezTo>
                  <a:pt x="22089" y="2933"/>
                  <a:pt x="22097" y="2925"/>
                  <a:pt x="22260" y="2916"/>
                </a:cubicBezTo>
                <a:cubicBezTo>
                  <a:pt x="22234" y="2986"/>
                  <a:pt x="22306" y="2985"/>
                  <a:pt x="22318" y="3027"/>
                </a:cubicBezTo>
                <a:cubicBezTo>
                  <a:pt x="22362" y="3008"/>
                  <a:pt x="22411" y="2994"/>
                  <a:pt x="22406" y="2939"/>
                </a:cubicBezTo>
                <a:cubicBezTo>
                  <a:pt x="22443" y="2948"/>
                  <a:pt x="22466" y="2967"/>
                  <a:pt x="22465" y="3005"/>
                </a:cubicBezTo>
                <a:cubicBezTo>
                  <a:pt x="22564" y="3030"/>
                  <a:pt x="22591" y="2990"/>
                  <a:pt x="22641" y="3027"/>
                </a:cubicBezTo>
                <a:cubicBezTo>
                  <a:pt x="22690" y="2997"/>
                  <a:pt x="22687" y="2929"/>
                  <a:pt x="22729" y="2895"/>
                </a:cubicBezTo>
                <a:cubicBezTo>
                  <a:pt x="22816" y="2895"/>
                  <a:pt x="22908" y="2892"/>
                  <a:pt x="22905" y="2961"/>
                </a:cubicBezTo>
                <a:cubicBezTo>
                  <a:pt x="22957" y="2976"/>
                  <a:pt x="22976" y="2925"/>
                  <a:pt x="23022" y="2916"/>
                </a:cubicBezTo>
                <a:cubicBezTo>
                  <a:pt x="23093" y="2903"/>
                  <a:pt x="23162" y="2926"/>
                  <a:pt x="23256" y="2916"/>
                </a:cubicBezTo>
                <a:cubicBezTo>
                  <a:pt x="23343" y="2918"/>
                  <a:pt x="23365" y="2967"/>
                  <a:pt x="23403" y="3005"/>
                </a:cubicBezTo>
                <a:cubicBezTo>
                  <a:pt x="23430" y="2988"/>
                  <a:pt x="23448" y="2964"/>
                  <a:pt x="23461" y="2939"/>
                </a:cubicBezTo>
                <a:cubicBezTo>
                  <a:pt x="23496" y="2941"/>
                  <a:pt x="23486" y="2979"/>
                  <a:pt x="23491" y="3005"/>
                </a:cubicBezTo>
                <a:cubicBezTo>
                  <a:pt x="23586" y="3031"/>
                  <a:pt x="23513" y="2933"/>
                  <a:pt x="23608" y="2961"/>
                </a:cubicBezTo>
                <a:cubicBezTo>
                  <a:pt x="23631" y="3070"/>
                  <a:pt x="23743" y="2975"/>
                  <a:pt x="23842" y="3027"/>
                </a:cubicBezTo>
                <a:cubicBezTo>
                  <a:pt x="23927" y="3003"/>
                  <a:pt x="23940" y="2959"/>
                  <a:pt x="23901" y="2895"/>
                </a:cubicBezTo>
                <a:cubicBezTo>
                  <a:pt x="23954" y="2892"/>
                  <a:pt x="23963" y="2922"/>
                  <a:pt x="24018" y="2916"/>
                </a:cubicBezTo>
                <a:cubicBezTo>
                  <a:pt x="23959" y="2979"/>
                  <a:pt x="24083" y="2944"/>
                  <a:pt x="24018" y="3027"/>
                </a:cubicBezTo>
                <a:cubicBezTo>
                  <a:pt x="24175" y="3029"/>
                  <a:pt x="24098" y="2983"/>
                  <a:pt x="24136" y="2916"/>
                </a:cubicBezTo>
                <a:cubicBezTo>
                  <a:pt x="24281" y="2889"/>
                  <a:pt x="24477" y="2913"/>
                  <a:pt x="24575" y="2983"/>
                </a:cubicBezTo>
                <a:cubicBezTo>
                  <a:pt x="24662" y="2971"/>
                  <a:pt x="24536" y="2954"/>
                  <a:pt x="24546" y="2916"/>
                </a:cubicBezTo>
                <a:cubicBezTo>
                  <a:pt x="24546" y="2917"/>
                  <a:pt x="24593" y="2911"/>
                  <a:pt x="24575" y="2895"/>
                </a:cubicBezTo>
                <a:cubicBezTo>
                  <a:pt x="24638" y="2955"/>
                  <a:pt x="24735" y="2854"/>
                  <a:pt x="24751" y="2939"/>
                </a:cubicBezTo>
                <a:cubicBezTo>
                  <a:pt x="24816" y="2921"/>
                  <a:pt x="24865" y="2892"/>
                  <a:pt x="24956" y="2895"/>
                </a:cubicBezTo>
                <a:cubicBezTo>
                  <a:pt x="24915" y="2923"/>
                  <a:pt x="24939" y="2998"/>
                  <a:pt x="24897" y="3027"/>
                </a:cubicBezTo>
                <a:cubicBezTo>
                  <a:pt x="24936" y="3064"/>
                  <a:pt x="25122" y="2968"/>
                  <a:pt x="25074" y="3115"/>
                </a:cubicBezTo>
                <a:cubicBezTo>
                  <a:pt x="25152" y="3115"/>
                  <a:pt x="25152" y="3005"/>
                  <a:pt x="25074" y="3005"/>
                </a:cubicBezTo>
                <a:cubicBezTo>
                  <a:pt x="25048" y="2954"/>
                  <a:pt x="25048" y="2946"/>
                  <a:pt x="25074" y="2895"/>
                </a:cubicBezTo>
                <a:cubicBezTo>
                  <a:pt x="25090" y="2903"/>
                  <a:pt x="25149" y="2883"/>
                  <a:pt x="25161" y="2895"/>
                </a:cubicBezTo>
                <a:cubicBezTo>
                  <a:pt x="25167" y="2900"/>
                  <a:pt x="25155" y="2937"/>
                  <a:pt x="25161" y="2939"/>
                </a:cubicBezTo>
                <a:cubicBezTo>
                  <a:pt x="25203" y="2951"/>
                  <a:pt x="25207" y="2916"/>
                  <a:pt x="25220" y="2916"/>
                </a:cubicBezTo>
                <a:cubicBezTo>
                  <a:pt x="25278" y="2917"/>
                  <a:pt x="25270" y="2970"/>
                  <a:pt x="25337" y="2983"/>
                </a:cubicBezTo>
                <a:cubicBezTo>
                  <a:pt x="25426" y="2983"/>
                  <a:pt x="25531" y="2996"/>
                  <a:pt x="25513" y="2916"/>
                </a:cubicBezTo>
                <a:cubicBezTo>
                  <a:pt x="25581" y="2931"/>
                  <a:pt x="25535" y="3032"/>
                  <a:pt x="25660" y="3005"/>
                </a:cubicBezTo>
                <a:cubicBezTo>
                  <a:pt x="25697" y="2999"/>
                  <a:pt x="25689" y="2961"/>
                  <a:pt x="25660" y="2961"/>
                </a:cubicBezTo>
                <a:cubicBezTo>
                  <a:pt x="25651" y="2925"/>
                  <a:pt x="25688" y="2923"/>
                  <a:pt x="25689" y="2895"/>
                </a:cubicBezTo>
                <a:cubicBezTo>
                  <a:pt x="25724" y="2898"/>
                  <a:pt x="25713" y="2935"/>
                  <a:pt x="25718" y="2961"/>
                </a:cubicBezTo>
                <a:cubicBezTo>
                  <a:pt x="25752" y="2956"/>
                  <a:pt x="25770" y="2966"/>
                  <a:pt x="25777" y="2983"/>
                </a:cubicBezTo>
                <a:cubicBezTo>
                  <a:pt x="25954" y="2982"/>
                  <a:pt x="26079" y="3020"/>
                  <a:pt x="26276" y="3005"/>
                </a:cubicBezTo>
                <a:cubicBezTo>
                  <a:pt x="26315" y="2995"/>
                  <a:pt x="26268" y="2978"/>
                  <a:pt x="26276" y="2939"/>
                </a:cubicBezTo>
                <a:cubicBezTo>
                  <a:pt x="26274" y="2944"/>
                  <a:pt x="26301" y="2925"/>
                  <a:pt x="26305" y="2916"/>
                </a:cubicBezTo>
                <a:cubicBezTo>
                  <a:pt x="26309" y="2903"/>
                  <a:pt x="26301" y="2886"/>
                  <a:pt x="26305" y="2873"/>
                </a:cubicBezTo>
                <a:cubicBezTo>
                  <a:pt x="26363" y="2873"/>
                  <a:pt x="26422" y="2873"/>
                  <a:pt x="26481" y="2873"/>
                </a:cubicBezTo>
                <a:cubicBezTo>
                  <a:pt x="26471" y="2924"/>
                  <a:pt x="26485" y="2956"/>
                  <a:pt x="26510" y="2983"/>
                </a:cubicBezTo>
                <a:cubicBezTo>
                  <a:pt x="26602" y="2986"/>
                  <a:pt x="26687" y="2983"/>
                  <a:pt x="26715" y="2939"/>
                </a:cubicBezTo>
                <a:cubicBezTo>
                  <a:pt x="26776" y="2951"/>
                  <a:pt x="26777" y="2973"/>
                  <a:pt x="26744" y="3005"/>
                </a:cubicBezTo>
                <a:cubicBezTo>
                  <a:pt x="26876" y="3015"/>
                  <a:pt x="26949" y="2982"/>
                  <a:pt x="26920" y="2873"/>
                </a:cubicBezTo>
                <a:cubicBezTo>
                  <a:pt x="26959" y="2873"/>
                  <a:pt x="26998" y="2873"/>
                  <a:pt x="27037" y="2873"/>
                </a:cubicBezTo>
                <a:cubicBezTo>
                  <a:pt x="27032" y="2898"/>
                  <a:pt x="26984" y="2891"/>
                  <a:pt x="26949" y="2895"/>
                </a:cubicBezTo>
                <a:cubicBezTo>
                  <a:pt x="26928" y="2955"/>
                  <a:pt x="27008" y="2939"/>
                  <a:pt x="27008" y="2983"/>
                </a:cubicBezTo>
                <a:cubicBezTo>
                  <a:pt x="27094" y="2966"/>
                  <a:pt x="27065" y="2864"/>
                  <a:pt x="27184" y="2873"/>
                </a:cubicBezTo>
                <a:cubicBezTo>
                  <a:pt x="27188" y="2929"/>
                  <a:pt x="27238" y="2949"/>
                  <a:pt x="27272" y="2983"/>
                </a:cubicBezTo>
                <a:cubicBezTo>
                  <a:pt x="27311" y="2976"/>
                  <a:pt x="27296" y="2928"/>
                  <a:pt x="27301" y="2895"/>
                </a:cubicBezTo>
                <a:cubicBezTo>
                  <a:pt x="27351" y="2895"/>
                  <a:pt x="27377" y="2879"/>
                  <a:pt x="27389" y="2850"/>
                </a:cubicBezTo>
                <a:cubicBezTo>
                  <a:pt x="27495" y="2871"/>
                  <a:pt x="27406" y="2916"/>
                  <a:pt x="27418" y="2983"/>
                </a:cubicBezTo>
                <a:cubicBezTo>
                  <a:pt x="27510" y="3016"/>
                  <a:pt x="27539" y="2941"/>
                  <a:pt x="27594" y="2939"/>
                </a:cubicBezTo>
                <a:cubicBezTo>
                  <a:pt x="27628" y="2937"/>
                  <a:pt x="27647" y="2937"/>
                  <a:pt x="27653" y="2916"/>
                </a:cubicBezTo>
                <a:cubicBezTo>
                  <a:pt x="27754" y="2961"/>
                  <a:pt x="27783" y="2946"/>
                  <a:pt x="27917" y="2939"/>
                </a:cubicBezTo>
                <a:cubicBezTo>
                  <a:pt x="27933" y="2983"/>
                  <a:pt x="28005" y="2982"/>
                  <a:pt x="27946" y="3027"/>
                </a:cubicBezTo>
                <a:cubicBezTo>
                  <a:pt x="28011" y="3015"/>
                  <a:pt x="27988" y="3069"/>
                  <a:pt x="28034" y="3070"/>
                </a:cubicBezTo>
                <a:cubicBezTo>
                  <a:pt x="28141" y="3036"/>
                  <a:pt x="27966" y="3037"/>
                  <a:pt x="28005" y="2983"/>
                </a:cubicBezTo>
                <a:cubicBezTo>
                  <a:pt x="28066" y="3013"/>
                  <a:pt x="28247" y="2986"/>
                  <a:pt x="28298" y="2939"/>
                </a:cubicBezTo>
                <a:cubicBezTo>
                  <a:pt x="28321" y="2973"/>
                  <a:pt x="28528" y="3068"/>
                  <a:pt x="28503" y="2939"/>
                </a:cubicBezTo>
                <a:cubicBezTo>
                  <a:pt x="28589" y="2940"/>
                  <a:pt x="28612" y="2990"/>
                  <a:pt x="28650" y="3027"/>
                </a:cubicBezTo>
                <a:cubicBezTo>
                  <a:pt x="28725" y="2998"/>
                  <a:pt x="28742" y="2981"/>
                  <a:pt x="28708" y="2916"/>
                </a:cubicBezTo>
                <a:cubicBezTo>
                  <a:pt x="28760" y="2922"/>
                  <a:pt x="28775" y="2955"/>
                  <a:pt x="28767" y="3005"/>
                </a:cubicBezTo>
                <a:cubicBezTo>
                  <a:pt x="28813" y="3006"/>
                  <a:pt x="28879" y="2994"/>
                  <a:pt x="28884" y="3027"/>
                </a:cubicBezTo>
                <a:cubicBezTo>
                  <a:pt x="28940" y="3018"/>
                  <a:pt x="28937" y="2964"/>
                  <a:pt x="29030" y="2983"/>
                </a:cubicBezTo>
                <a:cubicBezTo>
                  <a:pt x="29037" y="2970"/>
                  <a:pt x="28956" y="2926"/>
                  <a:pt x="28971" y="2916"/>
                </a:cubicBezTo>
                <a:cubicBezTo>
                  <a:pt x="29047" y="2871"/>
                  <a:pt x="28927" y="2934"/>
                  <a:pt x="28943" y="2850"/>
                </a:cubicBezTo>
                <a:cubicBezTo>
                  <a:pt x="28998" y="2810"/>
                  <a:pt x="29016" y="2849"/>
                  <a:pt x="29089" y="2850"/>
                </a:cubicBezTo>
                <a:cubicBezTo>
                  <a:pt x="29103" y="2876"/>
                  <a:pt x="29034" y="2864"/>
                  <a:pt x="29030" y="2873"/>
                </a:cubicBezTo>
                <a:cubicBezTo>
                  <a:pt x="29006" y="2931"/>
                  <a:pt x="29151" y="2852"/>
                  <a:pt x="29118" y="2939"/>
                </a:cubicBezTo>
                <a:cubicBezTo>
                  <a:pt x="29177" y="2939"/>
                  <a:pt x="29235" y="2939"/>
                  <a:pt x="29294" y="2939"/>
                </a:cubicBezTo>
                <a:cubicBezTo>
                  <a:pt x="29294" y="2960"/>
                  <a:pt x="29259" y="2956"/>
                  <a:pt x="29235" y="2961"/>
                </a:cubicBezTo>
                <a:cubicBezTo>
                  <a:pt x="29297" y="3030"/>
                  <a:pt x="29356" y="2974"/>
                  <a:pt x="29441" y="3005"/>
                </a:cubicBezTo>
                <a:cubicBezTo>
                  <a:pt x="29475" y="3001"/>
                  <a:pt x="29465" y="2964"/>
                  <a:pt x="29470" y="2939"/>
                </a:cubicBezTo>
                <a:cubicBezTo>
                  <a:pt x="29535" y="2926"/>
                  <a:pt x="29511" y="2980"/>
                  <a:pt x="29558" y="2983"/>
                </a:cubicBezTo>
                <a:cubicBezTo>
                  <a:pt x="29582" y="2994"/>
                  <a:pt x="29606" y="3006"/>
                  <a:pt x="29646" y="3005"/>
                </a:cubicBezTo>
                <a:cubicBezTo>
                  <a:pt x="29700" y="3006"/>
                  <a:pt x="29653" y="2951"/>
                  <a:pt x="29646" y="2961"/>
                </a:cubicBezTo>
                <a:cubicBezTo>
                  <a:pt x="29670" y="2929"/>
                  <a:pt x="29775" y="2999"/>
                  <a:pt x="29734" y="2873"/>
                </a:cubicBezTo>
                <a:cubicBezTo>
                  <a:pt x="29821" y="2917"/>
                  <a:pt x="30010" y="2885"/>
                  <a:pt x="30144" y="2895"/>
                </a:cubicBezTo>
                <a:cubicBezTo>
                  <a:pt x="30169" y="2921"/>
                  <a:pt x="30182" y="2954"/>
                  <a:pt x="30173" y="3005"/>
                </a:cubicBezTo>
                <a:cubicBezTo>
                  <a:pt x="30286" y="3000"/>
                  <a:pt x="30389" y="3004"/>
                  <a:pt x="30466" y="3027"/>
                </a:cubicBezTo>
                <a:cubicBezTo>
                  <a:pt x="30544" y="3033"/>
                  <a:pt x="30490" y="2941"/>
                  <a:pt x="30584" y="2961"/>
                </a:cubicBezTo>
                <a:cubicBezTo>
                  <a:pt x="30615" y="2940"/>
                  <a:pt x="30593" y="2879"/>
                  <a:pt x="30672" y="2895"/>
                </a:cubicBezTo>
                <a:cubicBezTo>
                  <a:pt x="30662" y="2939"/>
                  <a:pt x="30677" y="2963"/>
                  <a:pt x="30730" y="2961"/>
                </a:cubicBezTo>
                <a:cubicBezTo>
                  <a:pt x="30774" y="2951"/>
                  <a:pt x="30719" y="2933"/>
                  <a:pt x="30730" y="2895"/>
                </a:cubicBezTo>
                <a:cubicBezTo>
                  <a:pt x="30755" y="2909"/>
                  <a:pt x="30829" y="2900"/>
                  <a:pt x="30847" y="2916"/>
                </a:cubicBezTo>
                <a:cubicBezTo>
                  <a:pt x="30850" y="2919"/>
                  <a:pt x="30844" y="2937"/>
                  <a:pt x="30847" y="2939"/>
                </a:cubicBezTo>
                <a:cubicBezTo>
                  <a:pt x="30898" y="2954"/>
                  <a:pt x="30974" y="2944"/>
                  <a:pt x="30994" y="2961"/>
                </a:cubicBezTo>
                <a:cubicBezTo>
                  <a:pt x="30997" y="2963"/>
                  <a:pt x="30954" y="3015"/>
                  <a:pt x="30994" y="3027"/>
                </a:cubicBezTo>
                <a:cubicBezTo>
                  <a:pt x="31052" y="3027"/>
                  <a:pt x="31111" y="3027"/>
                  <a:pt x="31170" y="3027"/>
                </a:cubicBezTo>
                <a:cubicBezTo>
                  <a:pt x="31250" y="3037"/>
                  <a:pt x="31148" y="2941"/>
                  <a:pt x="31229" y="2939"/>
                </a:cubicBezTo>
                <a:cubicBezTo>
                  <a:pt x="31316" y="2936"/>
                  <a:pt x="31155" y="2895"/>
                  <a:pt x="31229" y="2829"/>
                </a:cubicBezTo>
                <a:cubicBezTo>
                  <a:pt x="31281" y="2826"/>
                  <a:pt x="31291" y="2856"/>
                  <a:pt x="31346" y="2850"/>
                </a:cubicBezTo>
                <a:cubicBezTo>
                  <a:pt x="31336" y="2903"/>
                  <a:pt x="31300" y="2933"/>
                  <a:pt x="31316" y="3005"/>
                </a:cubicBezTo>
                <a:cubicBezTo>
                  <a:pt x="31377" y="3030"/>
                  <a:pt x="31456" y="2970"/>
                  <a:pt x="31375" y="2961"/>
                </a:cubicBezTo>
                <a:cubicBezTo>
                  <a:pt x="31401" y="2901"/>
                  <a:pt x="31495" y="2971"/>
                  <a:pt x="31464" y="3027"/>
                </a:cubicBezTo>
                <a:cubicBezTo>
                  <a:pt x="31548" y="2996"/>
                  <a:pt x="31612" y="3087"/>
                  <a:pt x="31639" y="3027"/>
                </a:cubicBezTo>
                <a:cubicBezTo>
                  <a:pt x="31721" y="3039"/>
                  <a:pt x="31721" y="3112"/>
                  <a:pt x="31756" y="3159"/>
                </a:cubicBezTo>
                <a:cubicBezTo>
                  <a:pt x="31834" y="3165"/>
                  <a:pt x="31794" y="3096"/>
                  <a:pt x="31815" y="3070"/>
                </a:cubicBezTo>
                <a:cubicBezTo>
                  <a:pt x="31825" y="3060"/>
                  <a:pt x="31901" y="3069"/>
                  <a:pt x="31873" y="3027"/>
                </a:cubicBezTo>
                <a:cubicBezTo>
                  <a:pt x="31910" y="3040"/>
                  <a:pt x="32016" y="2998"/>
                  <a:pt x="32020" y="3048"/>
                </a:cubicBezTo>
                <a:cubicBezTo>
                  <a:pt x="32024" y="3106"/>
                  <a:pt x="32066" y="3010"/>
                  <a:pt x="32137" y="3070"/>
                </a:cubicBezTo>
                <a:cubicBezTo>
                  <a:pt x="32217" y="3087"/>
                  <a:pt x="32196" y="3027"/>
                  <a:pt x="32254" y="3027"/>
                </a:cubicBezTo>
                <a:cubicBezTo>
                  <a:pt x="32351" y="2998"/>
                  <a:pt x="32268" y="3090"/>
                  <a:pt x="32372" y="3070"/>
                </a:cubicBezTo>
                <a:cubicBezTo>
                  <a:pt x="32381" y="3069"/>
                  <a:pt x="32413" y="3050"/>
                  <a:pt x="32401" y="3048"/>
                </a:cubicBezTo>
                <a:cubicBezTo>
                  <a:pt x="32460" y="3052"/>
                  <a:pt x="32526" y="3151"/>
                  <a:pt x="32547" y="3070"/>
                </a:cubicBezTo>
                <a:cubicBezTo>
                  <a:pt x="32618" y="3061"/>
                  <a:pt x="32531" y="3171"/>
                  <a:pt x="32636" y="3136"/>
                </a:cubicBezTo>
                <a:cubicBezTo>
                  <a:pt x="32658" y="3135"/>
                  <a:pt x="32658" y="3051"/>
                  <a:pt x="32636" y="3048"/>
                </a:cubicBezTo>
                <a:cubicBezTo>
                  <a:pt x="32643" y="2993"/>
                  <a:pt x="32686" y="3079"/>
                  <a:pt x="32752" y="3048"/>
                </a:cubicBezTo>
                <a:cubicBezTo>
                  <a:pt x="32767" y="2979"/>
                  <a:pt x="32607" y="3040"/>
                  <a:pt x="32636" y="2961"/>
                </a:cubicBezTo>
                <a:cubicBezTo>
                  <a:pt x="32704" y="2982"/>
                  <a:pt x="32821" y="2968"/>
                  <a:pt x="32811" y="3048"/>
                </a:cubicBezTo>
                <a:cubicBezTo>
                  <a:pt x="32999" y="3020"/>
                  <a:pt x="33113" y="3057"/>
                  <a:pt x="33309" y="3027"/>
                </a:cubicBezTo>
                <a:cubicBezTo>
                  <a:pt x="33363" y="3027"/>
                  <a:pt x="33412" y="2916"/>
                  <a:pt x="33368" y="2916"/>
                </a:cubicBezTo>
                <a:cubicBezTo>
                  <a:pt x="33387" y="2882"/>
                  <a:pt x="33501" y="2986"/>
                  <a:pt x="33544" y="2895"/>
                </a:cubicBezTo>
                <a:cubicBezTo>
                  <a:pt x="33589" y="2922"/>
                  <a:pt x="33548" y="2946"/>
                  <a:pt x="33574" y="2983"/>
                </a:cubicBezTo>
                <a:cubicBezTo>
                  <a:pt x="33588" y="3003"/>
                  <a:pt x="33634" y="3022"/>
                  <a:pt x="33661" y="3048"/>
                </a:cubicBezTo>
                <a:cubicBezTo>
                  <a:pt x="33651" y="3078"/>
                  <a:pt x="33610" y="3084"/>
                  <a:pt x="33602" y="3115"/>
                </a:cubicBezTo>
                <a:cubicBezTo>
                  <a:pt x="33718" y="3142"/>
                  <a:pt x="33679" y="3054"/>
                  <a:pt x="33720" y="3027"/>
                </a:cubicBezTo>
                <a:cubicBezTo>
                  <a:pt x="33789" y="3047"/>
                  <a:pt x="33800" y="3012"/>
                  <a:pt x="33837" y="2983"/>
                </a:cubicBezTo>
                <a:cubicBezTo>
                  <a:pt x="33889" y="2941"/>
                  <a:pt x="33889" y="2944"/>
                  <a:pt x="33984" y="2961"/>
                </a:cubicBezTo>
                <a:cubicBezTo>
                  <a:pt x="34023" y="2967"/>
                  <a:pt x="34069" y="2951"/>
                  <a:pt x="34072" y="2983"/>
                </a:cubicBezTo>
                <a:cubicBezTo>
                  <a:pt x="34032" y="2983"/>
                  <a:pt x="33994" y="2983"/>
                  <a:pt x="33954" y="2983"/>
                </a:cubicBezTo>
                <a:cubicBezTo>
                  <a:pt x="33913" y="2980"/>
                  <a:pt x="33871" y="2979"/>
                  <a:pt x="33867" y="3005"/>
                </a:cubicBezTo>
                <a:cubicBezTo>
                  <a:pt x="33879" y="3069"/>
                  <a:pt x="34088" y="2985"/>
                  <a:pt x="34101" y="3048"/>
                </a:cubicBezTo>
                <a:cubicBezTo>
                  <a:pt x="34200" y="3028"/>
                  <a:pt x="34104" y="3000"/>
                  <a:pt x="34160" y="2961"/>
                </a:cubicBezTo>
                <a:cubicBezTo>
                  <a:pt x="34206" y="2951"/>
                  <a:pt x="34211" y="2986"/>
                  <a:pt x="34248" y="2983"/>
                </a:cubicBezTo>
                <a:cubicBezTo>
                  <a:pt x="34279" y="2980"/>
                  <a:pt x="34276" y="2924"/>
                  <a:pt x="34336" y="2939"/>
                </a:cubicBezTo>
                <a:cubicBezTo>
                  <a:pt x="34266" y="2991"/>
                  <a:pt x="34341" y="3046"/>
                  <a:pt x="34453" y="3027"/>
                </a:cubicBezTo>
                <a:cubicBezTo>
                  <a:pt x="34466" y="2980"/>
                  <a:pt x="34411" y="2985"/>
                  <a:pt x="34365" y="2983"/>
                </a:cubicBezTo>
                <a:cubicBezTo>
                  <a:pt x="34398" y="2894"/>
                  <a:pt x="34569" y="2959"/>
                  <a:pt x="34658" y="2961"/>
                </a:cubicBezTo>
                <a:cubicBezTo>
                  <a:pt x="34703" y="3039"/>
                  <a:pt x="34559" y="2975"/>
                  <a:pt x="34570" y="3027"/>
                </a:cubicBezTo>
                <a:cubicBezTo>
                  <a:pt x="34583" y="3106"/>
                  <a:pt x="34687" y="2964"/>
                  <a:pt x="34687" y="3048"/>
                </a:cubicBezTo>
                <a:cubicBezTo>
                  <a:pt x="34687" y="3111"/>
                  <a:pt x="34784" y="2991"/>
                  <a:pt x="34863" y="3070"/>
                </a:cubicBezTo>
                <a:cubicBezTo>
                  <a:pt x="34918" y="3053"/>
                  <a:pt x="34970" y="3034"/>
                  <a:pt x="35039" y="3027"/>
                </a:cubicBezTo>
                <a:cubicBezTo>
                  <a:pt x="35030" y="3078"/>
                  <a:pt x="34976" y="3121"/>
                  <a:pt x="35068" y="3136"/>
                </a:cubicBezTo>
                <a:cubicBezTo>
                  <a:pt x="35108" y="3130"/>
                  <a:pt x="35092" y="3082"/>
                  <a:pt x="35097" y="3048"/>
                </a:cubicBezTo>
                <a:cubicBezTo>
                  <a:pt x="35239" y="3034"/>
                  <a:pt x="35305" y="3078"/>
                  <a:pt x="35390" y="3048"/>
                </a:cubicBezTo>
                <a:cubicBezTo>
                  <a:pt x="35432" y="3027"/>
                  <a:pt x="35474" y="3070"/>
                  <a:pt x="35479" y="3070"/>
                </a:cubicBezTo>
                <a:cubicBezTo>
                  <a:pt x="35557" y="3070"/>
                  <a:pt x="35555" y="3012"/>
                  <a:pt x="35654" y="3048"/>
                </a:cubicBezTo>
                <a:cubicBezTo>
                  <a:pt x="35641" y="3091"/>
                  <a:pt x="35591" y="3104"/>
                  <a:pt x="35596" y="3159"/>
                </a:cubicBezTo>
                <a:cubicBezTo>
                  <a:pt x="35703" y="3172"/>
                  <a:pt x="35711" y="3113"/>
                  <a:pt x="35713" y="3048"/>
                </a:cubicBezTo>
                <a:cubicBezTo>
                  <a:pt x="35790" y="3042"/>
                  <a:pt x="35839" y="3057"/>
                  <a:pt x="35830" y="3115"/>
                </a:cubicBezTo>
                <a:cubicBezTo>
                  <a:pt x="35867" y="3109"/>
                  <a:pt x="35862" y="3060"/>
                  <a:pt x="35889" y="3048"/>
                </a:cubicBezTo>
                <a:cubicBezTo>
                  <a:pt x="35932" y="3028"/>
                  <a:pt x="36003" y="3064"/>
                  <a:pt x="36035" y="3027"/>
                </a:cubicBezTo>
                <a:cubicBezTo>
                  <a:pt x="36146" y="3031"/>
                  <a:pt x="36332" y="3020"/>
                  <a:pt x="36416" y="3027"/>
                </a:cubicBezTo>
                <a:cubicBezTo>
                  <a:pt x="36425" y="3027"/>
                  <a:pt x="36443" y="3058"/>
                  <a:pt x="36446" y="3027"/>
                </a:cubicBezTo>
                <a:cubicBezTo>
                  <a:pt x="36492" y="3036"/>
                  <a:pt x="36470" y="3096"/>
                  <a:pt x="36563" y="3070"/>
                </a:cubicBezTo>
                <a:cubicBezTo>
                  <a:pt x="36568" y="3133"/>
                  <a:pt x="36475" y="3122"/>
                  <a:pt x="36475" y="3181"/>
                </a:cubicBezTo>
                <a:cubicBezTo>
                  <a:pt x="36484" y="3210"/>
                  <a:pt x="36549" y="3199"/>
                  <a:pt x="36593" y="3202"/>
                </a:cubicBezTo>
                <a:cubicBezTo>
                  <a:pt x="36603" y="3165"/>
                  <a:pt x="36569" y="3162"/>
                  <a:pt x="36533" y="3159"/>
                </a:cubicBezTo>
                <a:cubicBezTo>
                  <a:pt x="36524" y="3117"/>
                  <a:pt x="36611" y="3124"/>
                  <a:pt x="36593" y="3136"/>
                </a:cubicBezTo>
                <a:cubicBezTo>
                  <a:pt x="36655" y="3095"/>
                  <a:pt x="36601" y="3066"/>
                  <a:pt x="36680" y="3027"/>
                </a:cubicBezTo>
                <a:cubicBezTo>
                  <a:pt x="36787" y="3006"/>
                  <a:pt x="36705" y="3126"/>
                  <a:pt x="36797" y="3115"/>
                </a:cubicBezTo>
                <a:cubicBezTo>
                  <a:pt x="36891" y="3142"/>
                  <a:pt x="36854" y="3059"/>
                  <a:pt x="36885" y="3048"/>
                </a:cubicBezTo>
                <a:cubicBezTo>
                  <a:pt x="36917" y="3038"/>
                  <a:pt x="36903" y="3088"/>
                  <a:pt x="36914" y="3093"/>
                </a:cubicBezTo>
                <a:cubicBezTo>
                  <a:pt x="36947" y="3104"/>
                  <a:pt x="36993" y="3036"/>
                  <a:pt x="37061" y="3048"/>
                </a:cubicBezTo>
                <a:cubicBezTo>
                  <a:pt x="37030" y="3109"/>
                  <a:pt x="37030" y="3142"/>
                  <a:pt x="37061" y="3202"/>
                </a:cubicBezTo>
                <a:cubicBezTo>
                  <a:pt x="37172" y="3193"/>
                  <a:pt x="37029" y="3061"/>
                  <a:pt x="37179" y="3048"/>
                </a:cubicBezTo>
                <a:cubicBezTo>
                  <a:pt x="37253" y="3048"/>
                  <a:pt x="37214" y="3065"/>
                  <a:pt x="37208" y="3093"/>
                </a:cubicBezTo>
                <a:cubicBezTo>
                  <a:pt x="37242" y="3089"/>
                  <a:pt x="37260" y="3097"/>
                  <a:pt x="37266" y="3115"/>
                </a:cubicBezTo>
                <a:cubicBezTo>
                  <a:pt x="37317" y="3119"/>
                  <a:pt x="37342" y="3077"/>
                  <a:pt x="37355" y="3115"/>
                </a:cubicBezTo>
                <a:cubicBezTo>
                  <a:pt x="37389" y="3111"/>
                  <a:pt x="37379" y="3075"/>
                  <a:pt x="37384" y="3048"/>
                </a:cubicBezTo>
                <a:cubicBezTo>
                  <a:pt x="37433" y="3050"/>
                  <a:pt x="37481" y="3048"/>
                  <a:pt x="37530" y="3048"/>
                </a:cubicBezTo>
                <a:cubicBezTo>
                  <a:pt x="37522" y="3048"/>
                  <a:pt x="37545" y="3085"/>
                  <a:pt x="37560" y="3070"/>
                </a:cubicBezTo>
                <a:cubicBezTo>
                  <a:pt x="37591" y="3040"/>
                  <a:pt x="37617" y="3051"/>
                  <a:pt x="37618" y="3093"/>
                </a:cubicBezTo>
                <a:cubicBezTo>
                  <a:pt x="37683" y="3105"/>
                  <a:pt x="37659" y="3051"/>
                  <a:pt x="37706" y="3048"/>
                </a:cubicBezTo>
                <a:cubicBezTo>
                  <a:pt x="37768" y="3039"/>
                  <a:pt x="37762" y="3080"/>
                  <a:pt x="37765" y="3115"/>
                </a:cubicBezTo>
                <a:cubicBezTo>
                  <a:pt x="37814" y="3123"/>
                  <a:pt x="37820" y="3097"/>
                  <a:pt x="37823" y="3070"/>
                </a:cubicBezTo>
                <a:cubicBezTo>
                  <a:pt x="37857" y="3060"/>
                  <a:pt x="37840" y="3111"/>
                  <a:pt x="37853" y="3115"/>
                </a:cubicBezTo>
                <a:cubicBezTo>
                  <a:pt x="37895" y="3127"/>
                  <a:pt x="37897" y="3093"/>
                  <a:pt x="37912" y="3093"/>
                </a:cubicBezTo>
                <a:cubicBezTo>
                  <a:pt x="37946" y="3092"/>
                  <a:pt x="38025" y="3132"/>
                  <a:pt x="38116" y="3136"/>
                </a:cubicBezTo>
                <a:cubicBezTo>
                  <a:pt x="38130" y="3090"/>
                  <a:pt x="38074" y="3094"/>
                  <a:pt x="38029" y="3093"/>
                </a:cubicBezTo>
                <a:cubicBezTo>
                  <a:pt x="38041" y="3028"/>
                  <a:pt x="38170" y="3065"/>
                  <a:pt x="38234" y="3070"/>
                </a:cubicBezTo>
                <a:cubicBezTo>
                  <a:pt x="38228" y="3070"/>
                  <a:pt x="38248" y="3107"/>
                  <a:pt x="38262" y="3093"/>
                </a:cubicBezTo>
                <a:cubicBezTo>
                  <a:pt x="38280" y="3076"/>
                  <a:pt x="38309" y="3081"/>
                  <a:pt x="38410" y="3093"/>
                </a:cubicBezTo>
                <a:cubicBezTo>
                  <a:pt x="38412" y="3093"/>
                  <a:pt x="38408" y="3114"/>
                  <a:pt x="38410" y="3115"/>
                </a:cubicBezTo>
                <a:cubicBezTo>
                  <a:pt x="38464" y="3123"/>
                  <a:pt x="38541" y="3102"/>
                  <a:pt x="38585" y="3136"/>
                </a:cubicBezTo>
                <a:cubicBezTo>
                  <a:pt x="38613" y="3113"/>
                  <a:pt x="38693" y="3130"/>
                  <a:pt x="38673" y="3070"/>
                </a:cubicBezTo>
                <a:cubicBezTo>
                  <a:pt x="38713" y="3078"/>
                  <a:pt x="38697" y="3126"/>
                  <a:pt x="38703" y="3159"/>
                </a:cubicBezTo>
                <a:cubicBezTo>
                  <a:pt x="38776" y="3162"/>
                  <a:pt x="38795" y="3124"/>
                  <a:pt x="38820" y="3093"/>
                </a:cubicBezTo>
                <a:cubicBezTo>
                  <a:pt x="38857" y="3094"/>
                  <a:pt x="38908" y="3096"/>
                  <a:pt x="38908" y="3070"/>
                </a:cubicBezTo>
                <a:cubicBezTo>
                  <a:pt x="38908" y="2986"/>
                  <a:pt x="38938" y="3136"/>
                  <a:pt x="38996" y="3093"/>
                </a:cubicBezTo>
                <a:cubicBezTo>
                  <a:pt x="39002" y="3088"/>
                  <a:pt x="38988" y="3051"/>
                  <a:pt x="38996" y="3048"/>
                </a:cubicBezTo>
                <a:cubicBezTo>
                  <a:pt x="39068" y="3027"/>
                  <a:pt x="39179" y="3067"/>
                  <a:pt x="39260" y="3027"/>
                </a:cubicBezTo>
                <a:cubicBezTo>
                  <a:pt x="39282" y="3046"/>
                  <a:pt x="39290" y="3076"/>
                  <a:pt x="39289" y="3115"/>
                </a:cubicBezTo>
                <a:cubicBezTo>
                  <a:pt x="39361" y="3092"/>
                  <a:pt x="39370" y="3012"/>
                  <a:pt x="39493" y="3005"/>
                </a:cubicBezTo>
                <a:cubicBezTo>
                  <a:pt x="39544" y="2997"/>
                  <a:pt x="39549" y="3021"/>
                  <a:pt x="39553" y="3048"/>
                </a:cubicBezTo>
                <a:cubicBezTo>
                  <a:pt x="39623" y="3058"/>
                  <a:pt x="39617" y="3009"/>
                  <a:pt x="39698" y="3027"/>
                </a:cubicBezTo>
                <a:cubicBezTo>
                  <a:pt x="39750" y="3057"/>
                  <a:pt x="39806" y="3142"/>
                  <a:pt x="39875" y="3093"/>
                </a:cubicBezTo>
                <a:cubicBezTo>
                  <a:pt x="39871" y="3052"/>
                  <a:pt x="39775" y="3079"/>
                  <a:pt x="39758" y="3048"/>
                </a:cubicBezTo>
                <a:cubicBezTo>
                  <a:pt x="39777" y="2983"/>
                  <a:pt x="39821" y="3070"/>
                  <a:pt x="39875" y="3048"/>
                </a:cubicBezTo>
                <a:cubicBezTo>
                  <a:pt x="39907" y="3043"/>
                  <a:pt x="39895" y="3005"/>
                  <a:pt x="39934" y="3005"/>
                </a:cubicBezTo>
                <a:cubicBezTo>
                  <a:pt x="40050" y="3001"/>
                  <a:pt x="39925" y="3039"/>
                  <a:pt x="39992" y="3070"/>
                </a:cubicBezTo>
                <a:cubicBezTo>
                  <a:pt x="40063" y="3079"/>
                  <a:pt x="40056" y="3030"/>
                  <a:pt x="40139" y="3048"/>
                </a:cubicBezTo>
                <a:cubicBezTo>
                  <a:pt x="40172" y="3045"/>
                  <a:pt x="40155" y="3027"/>
                  <a:pt x="40139" y="3027"/>
                </a:cubicBezTo>
                <a:cubicBezTo>
                  <a:pt x="40133" y="2979"/>
                  <a:pt x="40242" y="3016"/>
                  <a:pt x="40285" y="3005"/>
                </a:cubicBezTo>
                <a:cubicBezTo>
                  <a:pt x="40309" y="3024"/>
                  <a:pt x="40366" y="3018"/>
                  <a:pt x="40373" y="3048"/>
                </a:cubicBezTo>
                <a:cubicBezTo>
                  <a:pt x="40535" y="2991"/>
                  <a:pt x="40725" y="2975"/>
                  <a:pt x="40901" y="3005"/>
                </a:cubicBezTo>
                <a:cubicBezTo>
                  <a:pt x="40912" y="3006"/>
                  <a:pt x="40951" y="2999"/>
                  <a:pt x="40959" y="3005"/>
                </a:cubicBezTo>
                <a:cubicBezTo>
                  <a:pt x="40963" y="3008"/>
                  <a:pt x="40956" y="3048"/>
                  <a:pt x="40959" y="3048"/>
                </a:cubicBezTo>
                <a:cubicBezTo>
                  <a:pt x="41015" y="3052"/>
                  <a:pt x="40997" y="2998"/>
                  <a:pt x="41106" y="3005"/>
                </a:cubicBezTo>
                <a:cubicBezTo>
                  <a:pt x="41189" y="3009"/>
                  <a:pt x="41150" y="3021"/>
                  <a:pt x="41223" y="3048"/>
                </a:cubicBezTo>
                <a:cubicBezTo>
                  <a:pt x="41302" y="3048"/>
                  <a:pt x="41379" y="3048"/>
                  <a:pt x="41457" y="3048"/>
                </a:cubicBezTo>
                <a:cubicBezTo>
                  <a:pt x="41481" y="3069"/>
                  <a:pt x="41490" y="3099"/>
                  <a:pt x="41487" y="3136"/>
                </a:cubicBezTo>
                <a:cubicBezTo>
                  <a:pt x="41600" y="3156"/>
                  <a:pt x="41591" y="3082"/>
                  <a:pt x="41663" y="3070"/>
                </a:cubicBezTo>
                <a:cubicBezTo>
                  <a:pt x="41730" y="3087"/>
                  <a:pt x="41892" y="3031"/>
                  <a:pt x="41868" y="3115"/>
                </a:cubicBezTo>
                <a:cubicBezTo>
                  <a:pt x="41919" y="3094"/>
                  <a:pt x="41970" y="3073"/>
                  <a:pt x="41956" y="3005"/>
                </a:cubicBezTo>
                <a:cubicBezTo>
                  <a:pt x="41972" y="2999"/>
                  <a:pt x="42031" y="3060"/>
                  <a:pt x="42044" y="3048"/>
                </a:cubicBezTo>
                <a:cubicBezTo>
                  <a:pt x="42072" y="3022"/>
                  <a:pt x="42065" y="3042"/>
                  <a:pt x="42073" y="3070"/>
                </a:cubicBezTo>
                <a:cubicBezTo>
                  <a:pt x="42152" y="3037"/>
                  <a:pt x="42254" y="3107"/>
                  <a:pt x="42279" y="3005"/>
                </a:cubicBezTo>
                <a:cubicBezTo>
                  <a:pt x="42307" y="3005"/>
                  <a:pt x="42301" y="3031"/>
                  <a:pt x="42308" y="3048"/>
                </a:cubicBezTo>
                <a:cubicBezTo>
                  <a:pt x="42381" y="3046"/>
                  <a:pt x="42450" y="3045"/>
                  <a:pt x="42454" y="3093"/>
                </a:cubicBezTo>
                <a:cubicBezTo>
                  <a:pt x="42514" y="3087"/>
                  <a:pt x="42513" y="3034"/>
                  <a:pt x="42542" y="3005"/>
                </a:cubicBezTo>
                <a:cubicBezTo>
                  <a:pt x="42582" y="3026"/>
                  <a:pt x="42628" y="2982"/>
                  <a:pt x="42630" y="2983"/>
                </a:cubicBezTo>
                <a:cubicBezTo>
                  <a:pt x="42655" y="2983"/>
                  <a:pt x="42683" y="3027"/>
                  <a:pt x="42689" y="3027"/>
                </a:cubicBezTo>
                <a:cubicBezTo>
                  <a:pt x="42709" y="3027"/>
                  <a:pt x="42761" y="3008"/>
                  <a:pt x="42806" y="3005"/>
                </a:cubicBezTo>
                <a:cubicBezTo>
                  <a:pt x="42823" y="3003"/>
                  <a:pt x="42993" y="2988"/>
                  <a:pt x="43011" y="3005"/>
                </a:cubicBezTo>
                <a:cubicBezTo>
                  <a:pt x="43044" y="3034"/>
                  <a:pt x="43044" y="3016"/>
                  <a:pt x="43128" y="3005"/>
                </a:cubicBezTo>
                <a:cubicBezTo>
                  <a:pt x="43099" y="3064"/>
                  <a:pt x="43192" y="3030"/>
                  <a:pt x="43216" y="3048"/>
                </a:cubicBezTo>
                <a:cubicBezTo>
                  <a:pt x="43241" y="3067"/>
                  <a:pt x="43218" y="3115"/>
                  <a:pt x="43216" y="3115"/>
                </a:cubicBezTo>
                <a:cubicBezTo>
                  <a:pt x="43241" y="3126"/>
                  <a:pt x="43269" y="3070"/>
                  <a:pt x="43275" y="3070"/>
                </a:cubicBezTo>
                <a:cubicBezTo>
                  <a:pt x="43301" y="3069"/>
                  <a:pt x="43321" y="3124"/>
                  <a:pt x="43334" y="3136"/>
                </a:cubicBezTo>
                <a:cubicBezTo>
                  <a:pt x="43374" y="3130"/>
                  <a:pt x="43358" y="3082"/>
                  <a:pt x="43363" y="3048"/>
                </a:cubicBezTo>
                <a:cubicBezTo>
                  <a:pt x="43411" y="3048"/>
                  <a:pt x="43460" y="3048"/>
                  <a:pt x="43509" y="3048"/>
                </a:cubicBezTo>
                <a:cubicBezTo>
                  <a:pt x="43484" y="3066"/>
                  <a:pt x="43492" y="3109"/>
                  <a:pt x="43451" y="3115"/>
                </a:cubicBezTo>
                <a:cubicBezTo>
                  <a:pt x="43455" y="3163"/>
                  <a:pt x="43525" y="3162"/>
                  <a:pt x="43597" y="3159"/>
                </a:cubicBezTo>
                <a:cubicBezTo>
                  <a:pt x="43614" y="3135"/>
                  <a:pt x="43541" y="3144"/>
                  <a:pt x="43538" y="3136"/>
                </a:cubicBezTo>
                <a:cubicBezTo>
                  <a:pt x="43527" y="3084"/>
                  <a:pt x="43673" y="3153"/>
                  <a:pt x="43627" y="3048"/>
                </a:cubicBezTo>
                <a:cubicBezTo>
                  <a:pt x="43670" y="3067"/>
                  <a:pt x="43669" y="3120"/>
                  <a:pt x="43685" y="3159"/>
                </a:cubicBezTo>
                <a:cubicBezTo>
                  <a:pt x="43804" y="3120"/>
                  <a:pt x="43639" y="2996"/>
                  <a:pt x="43831" y="3005"/>
                </a:cubicBezTo>
                <a:cubicBezTo>
                  <a:pt x="43825" y="3028"/>
                  <a:pt x="43774" y="3020"/>
                  <a:pt x="43774" y="3048"/>
                </a:cubicBezTo>
                <a:cubicBezTo>
                  <a:pt x="43803" y="3088"/>
                  <a:pt x="43892" y="3037"/>
                  <a:pt x="43949" y="3070"/>
                </a:cubicBezTo>
                <a:cubicBezTo>
                  <a:pt x="43960" y="3033"/>
                  <a:pt x="43926" y="3029"/>
                  <a:pt x="43890" y="3027"/>
                </a:cubicBezTo>
                <a:cubicBezTo>
                  <a:pt x="43941" y="2986"/>
                  <a:pt x="43990" y="2966"/>
                  <a:pt x="44095" y="2983"/>
                </a:cubicBezTo>
                <a:cubicBezTo>
                  <a:pt x="44120" y="2986"/>
                  <a:pt x="44125" y="3005"/>
                  <a:pt x="44154" y="3005"/>
                </a:cubicBezTo>
                <a:cubicBezTo>
                  <a:pt x="44206" y="3005"/>
                  <a:pt x="44216" y="2983"/>
                  <a:pt x="44271" y="2983"/>
                </a:cubicBezTo>
                <a:cubicBezTo>
                  <a:pt x="44266" y="2983"/>
                  <a:pt x="44283" y="3005"/>
                  <a:pt x="44301" y="3005"/>
                </a:cubicBezTo>
                <a:cubicBezTo>
                  <a:pt x="44322" y="3005"/>
                  <a:pt x="44333" y="2983"/>
                  <a:pt x="44330" y="2983"/>
                </a:cubicBezTo>
                <a:cubicBezTo>
                  <a:pt x="44370" y="2985"/>
                  <a:pt x="44513" y="3024"/>
                  <a:pt x="44652" y="3005"/>
                </a:cubicBezTo>
                <a:cubicBezTo>
                  <a:pt x="44690" y="3000"/>
                  <a:pt x="44691" y="2939"/>
                  <a:pt x="44652" y="2939"/>
                </a:cubicBezTo>
                <a:cubicBezTo>
                  <a:pt x="44632" y="2879"/>
                  <a:pt x="44791" y="2954"/>
                  <a:pt x="44770" y="2895"/>
                </a:cubicBezTo>
                <a:cubicBezTo>
                  <a:pt x="44799" y="2894"/>
                  <a:pt x="44785" y="2928"/>
                  <a:pt x="44770" y="2939"/>
                </a:cubicBezTo>
                <a:cubicBezTo>
                  <a:pt x="44706" y="2986"/>
                  <a:pt x="44806" y="2919"/>
                  <a:pt x="44799" y="3005"/>
                </a:cubicBezTo>
                <a:cubicBezTo>
                  <a:pt x="44894" y="2979"/>
                  <a:pt x="44979" y="3072"/>
                  <a:pt x="45033" y="3005"/>
                </a:cubicBezTo>
                <a:cubicBezTo>
                  <a:pt x="45087" y="3018"/>
                  <a:pt x="45092" y="3067"/>
                  <a:pt x="45210" y="3048"/>
                </a:cubicBezTo>
                <a:cubicBezTo>
                  <a:pt x="45219" y="3047"/>
                  <a:pt x="45341" y="2982"/>
                  <a:pt x="45327" y="3070"/>
                </a:cubicBezTo>
                <a:cubicBezTo>
                  <a:pt x="45418" y="3081"/>
                  <a:pt x="45404" y="3012"/>
                  <a:pt x="45473" y="3005"/>
                </a:cubicBezTo>
                <a:cubicBezTo>
                  <a:pt x="45562" y="3012"/>
                  <a:pt x="45701" y="2980"/>
                  <a:pt x="45707" y="3048"/>
                </a:cubicBezTo>
                <a:cubicBezTo>
                  <a:pt x="45763" y="3046"/>
                  <a:pt x="45727" y="2976"/>
                  <a:pt x="45796" y="2983"/>
                </a:cubicBezTo>
                <a:cubicBezTo>
                  <a:pt x="45852" y="3001"/>
                  <a:pt x="45764" y="2996"/>
                  <a:pt x="45766" y="3027"/>
                </a:cubicBezTo>
                <a:cubicBezTo>
                  <a:pt x="45774" y="3054"/>
                  <a:pt x="45825" y="3050"/>
                  <a:pt x="45825" y="3027"/>
                </a:cubicBezTo>
                <a:cubicBezTo>
                  <a:pt x="45905" y="3046"/>
                  <a:pt x="45784" y="3096"/>
                  <a:pt x="45825" y="3159"/>
                </a:cubicBezTo>
                <a:cubicBezTo>
                  <a:pt x="45864" y="3159"/>
                  <a:pt x="45903" y="3159"/>
                  <a:pt x="45942" y="3159"/>
                </a:cubicBezTo>
                <a:cubicBezTo>
                  <a:pt x="45964" y="3059"/>
                  <a:pt x="45862" y="3192"/>
                  <a:pt x="45883" y="3093"/>
                </a:cubicBezTo>
                <a:cubicBezTo>
                  <a:pt x="45959" y="3117"/>
                  <a:pt x="46035" y="3018"/>
                  <a:pt x="46030" y="3115"/>
                </a:cubicBezTo>
                <a:cubicBezTo>
                  <a:pt x="46124" y="3078"/>
                  <a:pt x="46152" y="3076"/>
                  <a:pt x="46265" y="3093"/>
                </a:cubicBezTo>
                <a:cubicBezTo>
                  <a:pt x="46283" y="3115"/>
                  <a:pt x="46332" y="3115"/>
                  <a:pt x="46323" y="3159"/>
                </a:cubicBezTo>
                <a:cubicBezTo>
                  <a:pt x="46344" y="3142"/>
                  <a:pt x="46358" y="3129"/>
                  <a:pt x="46383" y="3115"/>
                </a:cubicBezTo>
                <a:cubicBezTo>
                  <a:pt x="46406" y="3100"/>
                  <a:pt x="46457" y="3115"/>
                  <a:pt x="46440" y="3070"/>
                </a:cubicBezTo>
                <a:cubicBezTo>
                  <a:pt x="46476" y="3080"/>
                  <a:pt x="46501" y="3099"/>
                  <a:pt x="46498" y="3136"/>
                </a:cubicBezTo>
                <a:cubicBezTo>
                  <a:pt x="46550" y="3144"/>
                  <a:pt x="46562" y="3105"/>
                  <a:pt x="46616" y="3115"/>
                </a:cubicBezTo>
                <a:cubicBezTo>
                  <a:pt x="46618" y="3115"/>
                  <a:pt x="46580" y="3151"/>
                  <a:pt x="46587" y="3159"/>
                </a:cubicBezTo>
                <a:cubicBezTo>
                  <a:pt x="46600" y="3173"/>
                  <a:pt x="46722" y="3166"/>
                  <a:pt x="46733" y="3181"/>
                </a:cubicBezTo>
                <a:cubicBezTo>
                  <a:pt x="46843" y="3189"/>
                  <a:pt x="46810" y="3092"/>
                  <a:pt x="46938" y="3115"/>
                </a:cubicBezTo>
                <a:cubicBezTo>
                  <a:pt x="46938" y="3136"/>
                  <a:pt x="46938" y="3159"/>
                  <a:pt x="46938" y="3181"/>
                </a:cubicBezTo>
                <a:cubicBezTo>
                  <a:pt x="46982" y="3156"/>
                  <a:pt x="47012" y="3156"/>
                  <a:pt x="47056" y="3181"/>
                </a:cubicBezTo>
                <a:cubicBezTo>
                  <a:pt x="47088" y="3175"/>
                  <a:pt x="47076" y="3137"/>
                  <a:pt x="47115" y="3136"/>
                </a:cubicBezTo>
                <a:cubicBezTo>
                  <a:pt x="47227" y="3127"/>
                  <a:pt x="47099" y="3202"/>
                  <a:pt x="47203" y="3225"/>
                </a:cubicBezTo>
                <a:cubicBezTo>
                  <a:pt x="47267" y="3237"/>
                  <a:pt x="47244" y="3183"/>
                  <a:pt x="47290" y="3181"/>
                </a:cubicBezTo>
                <a:cubicBezTo>
                  <a:pt x="47332" y="3179"/>
                  <a:pt x="47293" y="3138"/>
                  <a:pt x="47261" y="3136"/>
                </a:cubicBezTo>
                <a:cubicBezTo>
                  <a:pt x="47283" y="3097"/>
                  <a:pt x="47315" y="3133"/>
                  <a:pt x="47349" y="3136"/>
                </a:cubicBezTo>
                <a:cubicBezTo>
                  <a:pt x="47431" y="3114"/>
                  <a:pt x="47341" y="3043"/>
                  <a:pt x="47349" y="3005"/>
                </a:cubicBezTo>
                <a:cubicBezTo>
                  <a:pt x="47399" y="3004"/>
                  <a:pt x="47425" y="3021"/>
                  <a:pt x="47438" y="3048"/>
                </a:cubicBezTo>
                <a:cubicBezTo>
                  <a:pt x="47479" y="3046"/>
                  <a:pt x="47520" y="3045"/>
                  <a:pt x="47525" y="3070"/>
                </a:cubicBezTo>
                <a:cubicBezTo>
                  <a:pt x="47539" y="3117"/>
                  <a:pt x="47483" y="3112"/>
                  <a:pt x="47438" y="3115"/>
                </a:cubicBezTo>
                <a:cubicBezTo>
                  <a:pt x="47460" y="3135"/>
                  <a:pt x="47469" y="3165"/>
                  <a:pt x="47467" y="3202"/>
                </a:cubicBezTo>
                <a:cubicBezTo>
                  <a:pt x="47512" y="3193"/>
                  <a:pt x="47492" y="3133"/>
                  <a:pt x="47584" y="3159"/>
                </a:cubicBezTo>
                <a:cubicBezTo>
                  <a:pt x="47584" y="3136"/>
                  <a:pt x="47584" y="3115"/>
                  <a:pt x="47584" y="3093"/>
                </a:cubicBezTo>
                <a:cubicBezTo>
                  <a:pt x="47647" y="3088"/>
                  <a:pt x="47597" y="3171"/>
                  <a:pt x="47613" y="3202"/>
                </a:cubicBezTo>
                <a:cubicBezTo>
                  <a:pt x="47746" y="3244"/>
                  <a:pt x="47652" y="3115"/>
                  <a:pt x="47760" y="3136"/>
                </a:cubicBezTo>
                <a:cubicBezTo>
                  <a:pt x="47754" y="3154"/>
                  <a:pt x="47730" y="3159"/>
                  <a:pt x="47730" y="3181"/>
                </a:cubicBezTo>
                <a:cubicBezTo>
                  <a:pt x="47734" y="3207"/>
                  <a:pt x="47783" y="3199"/>
                  <a:pt x="47818" y="3202"/>
                </a:cubicBezTo>
                <a:cubicBezTo>
                  <a:pt x="47906" y="3189"/>
                  <a:pt x="47790" y="3156"/>
                  <a:pt x="47818" y="3115"/>
                </a:cubicBezTo>
                <a:cubicBezTo>
                  <a:pt x="47868" y="3123"/>
                  <a:pt x="47873" y="3097"/>
                  <a:pt x="47876" y="3070"/>
                </a:cubicBezTo>
                <a:cubicBezTo>
                  <a:pt x="47903" y="3088"/>
                  <a:pt x="47943" y="3094"/>
                  <a:pt x="47994" y="3093"/>
                </a:cubicBezTo>
                <a:cubicBezTo>
                  <a:pt x="48019" y="3163"/>
                  <a:pt x="47948" y="3160"/>
                  <a:pt x="47935" y="3202"/>
                </a:cubicBezTo>
                <a:cubicBezTo>
                  <a:pt x="47988" y="3203"/>
                  <a:pt x="47994" y="3177"/>
                  <a:pt x="48023" y="3159"/>
                </a:cubicBezTo>
                <a:cubicBezTo>
                  <a:pt x="48027" y="3156"/>
                  <a:pt x="48148" y="3097"/>
                  <a:pt x="48140" y="3093"/>
                </a:cubicBezTo>
                <a:cubicBezTo>
                  <a:pt x="48118" y="3079"/>
                  <a:pt x="48116" y="3078"/>
                  <a:pt x="48140" y="3070"/>
                </a:cubicBezTo>
                <a:cubicBezTo>
                  <a:pt x="48231" y="3037"/>
                  <a:pt x="48231" y="3214"/>
                  <a:pt x="48140" y="3181"/>
                </a:cubicBezTo>
                <a:cubicBezTo>
                  <a:pt x="48160" y="3210"/>
                  <a:pt x="48203" y="3222"/>
                  <a:pt x="48258" y="3225"/>
                </a:cubicBezTo>
                <a:cubicBezTo>
                  <a:pt x="48310" y="3208"/>
                  <a:pt x="48262" y="3184"/>
                  <a:pt x="48258" y="3159"/>
                </a:cubicBezTo>
                <a:cubicBezTo>
                  <a:pt x="48250" y="3123"/>
                  <a:pt x="48285" y="3121"/>
                  <a:pt x="48287" y="3093"/>
                </a:cubicBezTo>
                <a:cubicBezTo>
                  <a:pt x="48322" y="3096"/>
                  <a:pt x="48312" y="3133"/>
                  <a:pt x="48316" y="3159"/>
                </a:cubicBezTo>
                <a:cubicBezTo>
                  <a:pt x="48360" y="3139"/>
                  <a:pt x="48409" y="3126"/>
                  <a:pt x="48404" y="3070"/>
                </a:cubicBezTo>
                <a:cubicBezTo>
                  <a:pt x="48465" y="3083"/>
                  <a:pt x="48466" y="3105"/>
                  <a:pt x="48433" y="3136"/>
                </a:cubicBezTo>
                <a:cubicBezTo>
                  <a:pt x="48460" y="3150"/>
                  <a:pt x="48561" y="3118"/>
                  <a:pt x="48580" y="3136"/>
                </a:cubicBezTo>
                <a:cubicBezTo>
                  <a:pt x="48633" y="3185"/>
                  <a:pt x="48710" y="3087"/>
                  <a:pt x="48755" y="3181"/>
                </a:cubicBezTo>
                <a:cubicBezTo>
                  <a:pt x="48790" y="3174"/>
                  <a:pt x="48894" y="3112"/>
                  <a:pt x="48815" y="3093"/>
                </a:cubicBezTo>
                <a:cubicBezTo>
                  <a:pt x="48819" y="3043"/>
                  <a:pt x="48888" y="3121"/>
                  <a:pt x="48962" y="3093"/>
                </a:cubicBezTo>
                <a:cubicBezTo>
                  <a:pt x="48953" y="3138"/>
                  <a:pt x="48852" y="3114"/>
                  <a:pt x="48844" y="3159"/>
                </a:cubicBezTo>
                <a:cubicBezTo>
                  <a:pt x="48835" y="3204"/>
                  <a:pt x="48928" y="3154"/>
                  <a:pt x="48932" y="3136"/>
                </a:cubicBezTo>
                <a:cubicBezTo>
                  <a:pt x="49007" y="3175"/>
                  <a:pt x="49034" y="3112"/>
                  <a:pt x="49078" y="3159"/>
                </a:cubicBezTo>
                <a:cubicBezTo>
                  <a:pt x="49122" y="3149"/>
                  <a:pt x="49067" y="3130"/>
                  <a:pt x="49078" y="3093"/>
                </a:cubicBezTo>
                <a:cubicBezTo>
                  <a:pt x="49193" y="3094"/>
                  <a:pt x="49335" y="3076"/>
                  <a:pt x="49313" y="3181"/>
                </a:cubicBezTo>
                <a:cubicBezTo>
                  <a:pt x="49371" y="3174"/>
                  <a:pt x="49522" y="3112"/>
                  <a:pt x="49489" y="3225"/>
                </a:cubicBezTo>
                <a:cubicBezTo>
                  <a:pt x="49523" y="3222"/>
                  <a:pt x="49513" y="3184"/>
                  <a:pt x="49518" y="3159"/>
                </a:cubicBezTo>
                <a:cubicBezTo>
                  <a:pt x="49558" y="3137"/>
                  <a:pt x="49604" y="3181"/>
                  <a:pt x="49606" y="3181"/>
                </a:cubicBezTo>
                <a:cubicBezTo>
                  <a:pt x="49618" y="3180"/>
                  <a:pt x="49786" y="3057"/>
                  <a:pt x="49723" y="3159"/>
                </a:cubicBezTo>
                <a:cubicBezTo>
                  <a:pt x="49834" y="3190"/>
                  <a:pt x="49780" y="3098"/>
                  <a:pt x="49870" y="3115"/>
                </a:cubicBezTo>
                <a:cubicBezTo>
                  <a:pt x="49959" y="3106"/>
                  <a:pt x="49931" y="3186"/>
                  <a:pt x="49958" y="3225"/>
                </a:cubicBezTo>
                <a:cubicBezTo>
                  <a:pt x="50099" y="3243"/>
                  <a:pt x="50002" y="3082"/>
                  <a:pt x="50134" y="3093"/>
                </a:cubicBezTo>
                <a:cubicBezTo>
                  <a:pt x="50108" y="3111"/>
                  <a:pt x="50116" y="3153"/>
                  <a:pt x="50075" y="3159"/>
                </a:cubicBezTo>
                <a:cubicBezTo>
                  <a:pt x="50059" y="3207"/>
                  <a:pt x="50131" y="3190"/>
                  <a:pt x="50134" y="3225"/>
                </a:cubicBezTo>
                <a:cubicBezTo>
                  <a:pt x="50177" y="3216"/>
                  <a:pt x="50122" y="3196"/>
                  <a:pt x="50134" y="3159"/>
                </a:cubicBezTo>
                <a:cubicBezTo>
                  <a:pt x="50196" y="3148"/>
                  <a:pt x="50190" y="3190"/>
                  <a:pt x="50192" y="3225"/>
                </a:cubicBezTo>
                <a:cubicBezTo>
                  <a:pt x="50265" y="3199"/>
                  <a:pt x="50376" y="3201"/>
                  <a:pt x="50338" y="3093"/>
                </a:cubicBezTo>
                <a:cubicBezTo>
                  <a:pt x="50431" y="3123"/>
                  <a:pt x="50379" y="3183"/>
                  <a:pt x="50369" y="3225"/>
                </a:cubicBezTo>
                <a:cubicBezTo>
                  <a:pt x="50436" y="3217"/>
                  <a:pt x="50489" y="3198"/>
                  <a:pt x="50544" y="3181"/>
                </a:cubicBezTo>
                <a:cubicBezTo>
                  <a:pt x="50554" y="3144"/>
                  <a:pt x="50521" y="3139"/>
                  <a:pt x="50485" y="3136"/>
                </a:cubicBezTo>
                <a:cubicBezTo>
                  <a:pt x="50504" y="3107"/>
                  <a:pt x="50548" y="3096"/>
                  <a:pt x="50603" y="3093"/>
                </a:cubicBezTo>
                <a:cubicBezTo>
                  <a:pt x="50589" y="3139"/>
                  <a:pt x="50644" y="3135"/>
                  <a:pt x="50691" y="3136"/>
                </a:cubicBezTo>
                <a:cubicBezTo>
                  <a:pt x="50680" y="3165"/>
                  <a:pt x="50638" y="3171"/>
                  <a:pt x="50631" y="3202"/>
                </a:cubicBezTo>
                <a:cubicBezTo>
                  <a:pt x="50734" y="3207"/>
                  <a:pt x="50724" y="3126"/>
                  <a:pt x="50778" y="3093"/>
                </a:cubicBezTo>
                <a:cubicBezTo>
                  <a:pt x="50925" y="3092"/>
                  <a:pt x="51056" y="3103"/>
                  <a:pt x="51130" y="3159"/>
                </a:cubicBezTo>
                <a:cubicBezTo>
                  <a:pt x="51184" y="3156"/>
                  <a:pt x="51228" y="3144"/>
                  <a:pt x="51247" y="3115"/>
                </a:cubicBezTo>
                <a:cubicBezTo>
                  <a:pt x="51276" y="3115"/>
                  <a:pt x="51270" y="3142"/>
                  <a:pt x="51277" y="3159"/>
                </a:cubicBezTo>
                <a:cubicBezTo>
                  <a:pt x="51277" y="3174"/>
                  <a:pt x="51277" y="3188"/>
                  <a:pt x="51277" y="3202"/>
                </a:cubicBezTo>
                <a:cubicBezTo>
                  <a:pt x="51229" y="3193"/>
                  <a:pt x="51208" y="3192"/>
                  <a:pt x="51159" y="3181"/>
                </a:cubicBezTo>
                <a:cubicBezTo>
                  <a:pt x="51132" y="3175"/>
                  <a:pt x="51090" y="3156"/>
                  <a:pt x="51071" y="3159"/>
                </a:cubicBezTo>
                <a:cubicBezTo>
                  <a:pt x="51058" y="3160"/>
                  <a:pt x="51035" y="3202"/>
                  <a:pt x="51041" y="3202"/>
                </a:cubicBezTo>
                <a:cubicBezTo>
                  <a:pt x="51002" y="3201"/>
                  <a:pt x="51035" y="3167"/>
                  <a:pt x="51013" y="3159"/>
                </a:cubicBezTo>
                <a:cubicBezTo>
                  <a:pt x="50954" y="3138"/>
                  <a:pt x="50925" y="3217"/>
                  <a:pt x="50866" y="3159"/>
                </a:cubicBezTo>
                <a:cubicBezTo>
                  <a:pt x="50861" y="3184"/>
                  <a:pt x="50873" y="3198"/>
                  <a:pt x="50895" y="3202"/>
                </a:cubicBezTo>
                <a:cubicBezTo>
                  <a:pt x="50929" y="3210"/>
                  <a:pt x="50954" y="3181"/>
                  <a:pt x="50954" y="3181"/>
                </a:cubicBezTo>
                <a:cubicBezTo>
                  <a:pt x="51011" y="3193"/>
                  <a:pt x="50989" y="3210"/>
                  <a:pt x="51071" y="3225"/>
                </a:cubicBezTo>
                <a:cubicBezTo>
                  <a:pt x="51087" y="3228"/>
                  <a:pt x="51104" y="3247"/>
                  <a:pt x="51101" y="3247"/>
                </a:cubicBezTo>
                <a:cubicBezTo>
                  <a:pt x="51147" y="3250"/>
                  <a:pt x="51151" y="3229"/>
                  <a:pt x="51189" y="3225"/>
                </a:cubicBezTo>
                <a:cubicBezTo>
                  <a:pt x="51267" y="3214"/>
                  <a:pt x="51323" y="3211"/>
                  <a:pt x="51393" y="3225"/>
                </a:cubicBezTo>
                <a:cubicBezTo>
                  <a:pt x="51405" y="3187"/>
                  <a:pt x="51371" y="3183"/>
                  <a:pt x="51335" y="3181"/>
                </a:cubicBezTo>
                <a:cubicBezTo>
                  <a:pt x="51345" y="3151"/>
                  <a:pt x="51387" y="3146"/>
                  <a:pt x="51393" y="3115"/>
                </a:cubicBezTo>
                <a:cubicBezTo>
                  <a:pt x="51424" y="3100"/>
                  <a:pt x="51424" y="3064"/>
                  <a:pt x="51482" y="3070"/>
                </a:cubicBezTo>
                <a:cubicBezTo>
                  <a:pt x="51466" y="3088"/>
                  <a:pt x="51451" y="3106"/>
                  <a:pt x="51452" y="3136"/>
                </a:cubicBezTo>
                <a:cubicBezTo>
                  <a:pt x="51619" y="3088"/>
                  <a:pt x="51757" y="3193"/>
                  <a:pt x="51950" y="3136"/>
                </a:cubicBezTo>
                <a:cubicBezTo>
                  <a:pt x="51968" y="3175"/>
                  <a:pt x="51916" y="3267"/>
                  <a:pt x="51980" y="3268"/>
                </a:cubicBezTo>
                <a:cubicBezTo>
                  <a:pt x="52102" y="3282"/>
                  <a:pt x="51958" y="3224"/>
                  <a:pt x="52039" y="3181"/>
                </a:cubicBezTo>
                <a:cubicBezTo>
                  <a:pt x="52081" y="3178"/>
                  <a:pt x="52122" y="3177"/>
                  <a:pt x="52126" y="3202"/>
                </a:cubicBezTo>
                <a:cubicBezTo>
                  <a:pt x="52173" y="3208"/>
                  <a:pt x="52135" y="3151"/>
                  <a:pt x="52156" y="3136"/>
                </a:cubicBezTo>
                <a:cubicBezTo>
                  <a:pt x="52176" y="3122"/>
                  <a:pt x="52255" y="3153"/>
                  <a:pt x="52243" y="3115"/>
                </a:cubicBezTo>
                <a:cubicBezTo>
                  <a:pt x="52294" y="3110"/>
                  <a:pt x="52319" y="3153"/>
                  <a:pt x="52331" y="3115"/>
                </a:cubicBezTo>
                <a:cubicBezTo>
                  <a:pt x="52361" y="3129"/>
                  <a:pt x="52363" y="3165"/>
                  <a:pt x="52420" y="3159"/>
                </a:cubicBezTo>
                <a:cubicBezTo>
                  <a:pt x="52412" y="3183"/>
                  <a:pt x="52361" y="3174"/>
                  <a:pt x="52361" y="3202"/>
                </a:cubicBezTo>
                <a:cubicBezTo>
                  <a:pt x="52365" y="3229"/>
                  <a:pt x="52415" y="3222"/>
                  <a:pt x="52448" y="3225"/>
                </a:cubicBezTo>
                <a:cubicBezTo>
                  <a:pt x="52537" y="3210"/>
                  <a:pt x="52421" y="3178"/>
                  <a:pt x="52448" y="3136"/>
                </a:cubicBezTo>
                <a:cubicBezTo>
                  <a:pt x="52535" y="3156"/>
                  <a:pt x="52539" y="3156"/>
                  <a:pt x="52625" y="3136"/>
                </a:cubicBezTo>
                <a:cubicBezTo>
                  <a:pt x="52625" y="3151"/>
                  <a:pt x="52625" y="3166"/>
                  <a:pt x="52625" y="3181"/>
                </a:cubicBezTo>
                <a:cubicBezTo>
                  <a:pt x="52662" y="3202"/>
                  <a:pt x="52715" y="3159"/>
                  <a:pt x="52712" y="3159"/>
                </a:cubicBezTo>
                <a:cubicBezTo>
                  <a:pt x="52744" y="3163"/>
                  <a:pt x="52732" y="3204"/>
                  <a:pt x="52772" y="3202"/>
                </a:cubicBezTo>
                <a:cubicBezTo>
                  <a:pt x="52809" y="3202"/>
                  <a:pt x="52850" y="3202"/>
                  <a:pt x="52888" y="3202"/>
                </a:cubicBezTo>
                <a:cubicBezTo>
                  <a:pt x="52904" y="3169"/>
                  <a:pt x="52809" y="3193"/>
                  <a:pt x="52800" y="3181"/>
                </a:cubicBezTo>
                <a:cubicBezTo>
                  <a:pt x="52782" y="3152"/>
                  <a:pt x="52929" y="3156"/>
                  <a:pt x="52977" y="3136"/>
                </a:cubicBezTo>
                <a:cubicBezTo>
                  <a:pt x="52989" y="3190"/>
                  <a:pt x="52923" y="3184"/>
                  <a:pt x="52948" y="3247"/>
                </a:cubicBezTo>
                <a:cubicBezTo>
                  <a:pt x="53065" y="3277"/>
                  <a:pt x="53040" y="3199"/>
                  <a:pt x="53123" y="3202"/>
                </a:cubicBezTo>
                <a:cubicBezTo>
                  <a:pt x="53104" y="3180"/>
                  <a:pt x="53055" y="3180"/>
                  <a:pt x="53065" y="3136"/>
                </a:cubicBezTo>
                <a:cubicBezTo>
                  <a:pt x="53162" y="3136"/>
                  <a:pt x="53185" y="3192"/>
                  <a:pt x="53241" y="3225"/>
                </a:cubicBezTo>
                <a:cubicBezTo>
                  <a:pt x="53237" y="3303"/>
                  <a:pt x="53198" y="3231"/>
                  <a:pt x="53123" y="3268"/>
                </a:cubicBezTo>
                <a:cubicBezTo>
                  <a:pt x="53223" y="3391"/>
                  <a:pt x="53285" y="3175"/>
                  <a:pt x="53416" y="3181"/>
                </a:cubicBezTo>
                <a:cubicBezTo>
                  <a:pt x="53390" y="3116"/>
                  <a:pt x="53342" y="3210"/>
                  <a:pt x="53270" y="3181"/>
                </a:cubicBezTo>
                <a:cubicBezTo>
                  <a:pt x="53292" y="3124"/>
                  <a:pt x="53363" y="3104"/>
                  <a:pt x="53474" y="3115"/>
                </a:cubicBezTo>
                <a:cubicBezTo>
                  <a:pt x="53456" y="3092"/>
                  <a:pt x="53407" y="3092"/>
                  <a:pt x="53416" y="3048"/>
                </a:cubicBezTo>
                <a:cubicBezTo>
                  <a:pt x="53468" y="3033"/>
                  <a:pt x="53486" y="3063"/>
                  <a:pt x="53504" y="3070"/>
                </a:cubicBezTo>
                <a:cubicBezTo>
                  <a:pt x="53516" y="3076"/>
                  <a:pt x="53554" y="3063"/>
                  <a:pt x="53562" y="3070"/>
                </a:cubicBezTo>
                <a:cubicBezTo>
                  <a:pt x="53570" y="3076"/>
                  <a:pt x="53554" y="3112"/>
                  <a:pt x="53562" y="3115"/>
                </a:cubicBezTo>
                <a:cubicBezTo>
                  <a:pt x="53616" y="3133"/>
                  <a:pt x="53666" y="3097"/>
                  <a:pt x="53709" y="3136"/>
                </a:cubicBezTo>
                <a:cubicBezTo>
                  <a:pt x="53738" y="3120"/>
                  <a:pt x="53768" y="3110"/>
                  <a:pt x="53798" y="3093"/>
                </a:cubicBezTo>
                <a:cubicBezTo>
                  <a:pt x="53825" y="3076"/>
                  <a:pt x="53829" y="3043"/>
                  <a:pt x="53886" y="3048"/>
                </a:cubicBezTo>
                <a:cubicBezTo>
                  <a:pt x="53862" y="3124"/>
                  <a:pt x="53917" y="3142"/>
                  <a:pt x="53944" y="3181"/>
                </a:cubicBezTo>
                <a:cubicBezTo>
                  <a:pt x="54036" y="3178"/>
                  <a:pt x="53985" y="3097"/>
                  <a:pt x="54003" y="3093"/>
                </a:cubicBezTo>
                <a:cubicBezTo>
                  <a:pt x="54022" y="3087"/>
                  <a:pt x="54040" y="3159"/>
                  <a:pt x="54091" y="3136"/>
                </a:cubicBezTo>
                <a:cubicBezTo>
                  <a:pt x="54126" y="3144"/>
                  <a:pt x="54192" y="3073"/>
                  <a:pt x="54120" y="3070"/>
                </a:cubicBezTo>
                <a:cubicBezTo>
                  <a:pt x="54133" y="3021"/>
                  <a:pt x="54265" y="3061"/>
                  <a:pt x="54324" y="3048"/>
                </a:cubicBezTo>
                <a:cubicBezTo>
                  <a:pt x="54302" y="3069"/>
                  <a:pt x="54293" y="3099"/>
                  <a:pt x="54295" y="3136"/>
                </a:cubicBezTo>
                <a:cubicBezTo>
                  <a:pt x="54313" y="3201"/>
                  <a:pt x="54340" y="3103"/>
                  <a:pt x="54383" y="3115"/>
                </a:cubicBezTo>
                <a:cubicBezTo>
                  <a:pt x="54402" y="3132"/>
                  <a:pt x="54506" y="3156"/>
                  <a:pt x="54501" y="3070"/>
                </a:cubicBezTo>
                <a:cubicBezTo>
                  <a:pt x="54578" y="3079"/>
                  <a:pt x="54668" y="3165"/>
                  <a:pt x="54677" y="3048"/>
                </a:cubicBezTo>
                <a:cubicBezTo>
                  <a:pt x="54759" y="3100"/>
                  <a:pt x="54801" y="3082"/>
                  <a:pt x="54911" y="3070"/>
                </a:cubicBezTo>
                <a:cubicBezTo>
                  <a:pt x="54911" y="3093"/>
                  <a:pt x="54911" y="3115"/>
                  <a:pt x="54911" y="3136"/>
                </a:cubicBezTo>
                <a:cubicBezTo>
                  <a:pt x="54985" y="3141"/>
                  <a:pt x="55003" y="3103"/>
                  <a:pt x="55029" y="3070"/>
                </a:cubicBezTo>
                <a:cubicBezTo>
                  <a:pt x="55063" y="3075"/>
                  <a:pt x="55095" y="3078"/>
                  <a:pt x="55117" y="3093"/>
                </a:cubicBezTo>
                <a:cubicBezTo>
                  <a:pt x="55119" y="3094"/>
                  <a:pt x="55148" y="3136"/>
                  <a:pt x="55145" y="3136"/>
                </a:cubicBezTo>
                <a:cubicBezTo>
                  <a:pt x="55187" y="3139"/>
                  <a:pt x="55216" y="3079"/>
                  <a:pt x="55262" y="3070"/>
                </a:cubicBezTo>
                <a:cubicBezTo>
                  <a:pt x="55414" y="3041"/>
                  <a:pt x="55623" y="3114"/>
                  <a:pt x="55761" y="3070"/>
                </a:cubicBezTo>
                <a:cubicBezTo>
                  <a:pt x="55734" y="3178"/>
                  <a:pt x="55846" y="3121"/>
                  <a:pt x="55908" y="3115"/>
                </a:cubicBezTo>
                <a:cubicBezTo>
                  <a:pt x="55893" y="3132"/>
                  <a:pt x="55876" y="3150"/>
                  <a:pt x="55878" y="3181"/>
                </a:cubicBezTo>
                <a:cubicBezTo>
                  <a:pt x="55915" y="3250"/>
                  <a:pt x="55938" y="3192"/>
                  <a:pt x="56024" y="3225"/>
                </a:cubicBezTo>
                <a:cubicBezTo>
                  <a:pt x="56026" y="3297"/>
                  <a:pt x="55995" y="3280"/>
                  <a:pt x="56024" y="3335"/>
                </a:cubicBezTo>
                <a:cubicBezTo>
                  <a:pt x="56028" y="3343"/>
                  <a:pt x="56017" y="3374"/>
                  <a:pt x="56024" y="3379"/>
                </a:cubicBezTo>
                <a:cubicBezTo>
                  <a:pt x="56059" y="3400"/>
                  <a:pt x="56034" y="3394"/>
                  <a:pt x="55995" y="3401"/>
                </a:cubicBezTo>
                <a:cubicBezTo>
                  <a:pt x="56001" y="3419"/>
                  <a:pt x="56024" y="3423"/>
                  <a:pt x="56024" y="3445"/>
                </a:cubicBezTo>
                <a:cubicBezTo>
                  <a:pt x="56085" y="3465"/>
                  <a:pt x="56156" y="3388"/>
                  <a:pt x="56083" y="3379"/>
                </a:cubicBezTo>
                <a:cubicBezTo>
                  <a:pt x="56088" y="3339"/>
                  <a:pt x="56182" y="3366"/>
                  <a:pt x="56200" y="3335"/>
                </a:cubicBezTo>
                <a:cubicBezTo>
                  <a:pt x="56174" y="3295"/>
                  <a:pt x="56081" y="3307"/>
                  <a:pt x="56113" y="3225"/>
                </a:cubicBezTo>
                <a:cubicBezTo>
                  <a:pt x="56086" y="3208"/>
                  <a:pt x="56047" y="3201"/>
                  <a:pt x="55995" y="3202"/>
                </a:cubicBezTo>
                <a:cubicBezTo>
                  <a:pt x="56039" y="3139"/>
                  <a:pt x="55953" y="3102"/>
                  <a:pt x="56083" y="3093"/>
                </a:cubicBezTo>
                <a:cubicBezTo>
                  <a:pt x="56092" y="3106"/>
                  <a:pt x="56156" y="3178"/>
                  <a:pt x="56083" y="3181"/>
                </a:cubicBezTo>
                <a:cubicBezTo>
                  <a:pt x="56104" y="3196"/>
                  <a:pt x="56123" y="3207"/>
                  <a:pt x="56143" y="3225"/>
                </a:cubicBezTo>
                <a:cubicBezTo>
                  <a:pt x="56146" y="3229"/>
                  <a:pt x="56184" y="3325"/>
                  <a:pt x="56200" y="3268"/>
                </a:cubicBezTo>
                <a:cubicBezTo>
                  <a:pt x="56259" y="3286"/>
                  <a:pt x="56216" y="3411"/>
                  <a:pt x="56143" y="3401"/>
                </a:cubicBezTo>
                <a:cubicBezTo>
                  <a:pt x="56167" y="3480"/>
                  <a:pt x="56214" y="3403"/>
                  <a:pt x="56318" y="3423"/>
                </a:cubicBezTo>
                <a:cubicBezTo>
                  <a:pt x="56302" y="3441"/>
                  <a:pt x="56287" y="3459"/>
                  <a:pt x="56287" y="3488"/>
                </a:cubicBezTo>
                <a:cubicBezTo>
                  <a:pt x="56380" y="3473"/>
                  <a:pt x="56345" y="3473"/>
                  <a:pt x="56435" y="3488"/>
                </a:cubicBezTo>
                <a:cubicBezTo>
                  <a:pt x="56533" y="3495"/>
                  <a:pt x="56438" y="3385"/>
                  <a:pt x="56493" y="3445"/>
                </a:cubicBezTo>
                <a:cubicBezTo>
                  <a:pt x="56517" y="3441"/>
                  <a:pt x="56523" y="3423"/>
                  <a:pt x="56553" y="3423"/>
                </a:cubicBezTo>
                <a:cubicBezTo>
                  <a:pt x="56564" y="3397"/>
                  <a:pt x="56604" y="3367"/>
                  <a:pt x="56611" y="3401"/>
                </a:cubicBezTo>
                <a:cubicBezTo>
                  <a:pt x="56622" y="3438"/>
                  <a:pt x="56588" y="3442"/>
                  <a:pt x="56553" y="3445"/>
                </a:cubicBezTo>
                <a:cubicBezTo>
                  <a:pt x="56615" y="3490"/>
                  <a:pt x="56553" y="3520"/>
                  <a:pt x="56493" y="3533"/>
                </a:cubicBezTo>
                <a:cubicBezTo>
                  <a:pt x="56501" y="3569"/>
                  <a:pt x="56545" y="3525"/>
                  <a:pt x="56640" y="3533"/>
                </a:cubicBezTo>
                <a:cubicBezTo>
                  <a:pt x="56712" y="3539"/>
                  <a:pt x="56751" y="3568"/>
                  <a:pt x="56845" y="3533"/>
                </a:cubicBezTo>
                <a:cubicBezTo>
                  <a:pt x="56887" y="3567"/>
                  <a:pt x="56704" y="3605"/>
                  <a:pt x="56757" y="3577"/>
                </a:cubicBezTo>
                <a:cubicBezTo>
                  <a:pt x="56712" y="3601"/>
                  <a:pt x="56714" y="3602"/>
                  <a:pt x="56669" y="3643"/>
                </a:cubicBezTo>
                <a:cubicBezTo>
                  <a:pt x="56690" y="3698"/>
                  <a:pt x="56748" y="3602"/>
                  <a:pt x="56817" y="3621"/>
                </a:cubicBezTo>
                <a:cubicBezTo>
                  <a:pt x="56836" y="3680"/>
                  <a:pt x="56756" y="3664"/>
                  <a:pt x="56729" y="3687"/>
                </a:cubicBezTo>
                <a:cubicBezTo>
                  <a:pt x="56737" y="3733"/>
                  <a:pt x="56806" y="3731"/>
                  <a:pt x="56845" y="3753"/>
                </a:cubicBezTo>
                <a:cubicBezTo>
                  <a:pt x="56854" y="3794"/>
                  <a:pt x="56749" y="3757"/>
                  <a:pt x="56729" y="3775"/>
                </a:cubicBezTo>
                <a:cubicBezTo>
                  <a:pt x="56702" y="3799"/>
                  <a:pt x="56712" y="3779"/>
                  <a:pt x="56669" y="3775"/>
                </a:cubicBezTo>
                <a:cubicBezTo>
                  <a:pt x="56621" y="3770"/>
                  <a:pt x="56565" y="3802"/>
                  <a:pt x="56523" y="3775"/>
                </a:cubicBezTo>
                <a:cubicBezTo>
                  <a:pt x="56493" y="3796"/>
                  <a:pt x="56463" y="3818"/>
                  <a:pt x="56435" y="3841"/>
                </a:cubicBezTo>
                <a:cubicBezTo>
                  <a:pt x="56356" y="3827"/>
                  <a:pt x="56202" y="3869"/>
                  <a:pt x="56172" y="3819"/>
                </a:cubicBezTo>
                <a:cubicBezTo>
                  <a:pt x="56088" y="3883"/>
                  <a:pt x="55920" y="3845"/>
                  <a:pt x="55731" y="3863"/>
                </a:cubicBezTo>
                <a:cubicBezTo>
                  <a:pt x="55732" y="3863"/>
                  <a:pt x="55512" y="3926"/>
                  <a:pt x="55468" y="3886"/>
                </a:cubicBezTo>
                <a:cubicBezTo>
                  <a:pt x="55429" y="3850"/>
                  <a:pt x="55367" y="3899"/>
                  <a:pt x="55234" y="3886"/>
                </a:cubicBezTo>
                <a:cubicBezTo>
                  <a:pt x="55225" y="3884"/>
                  <a:pt x="55180" y="3890"/>
                  <a:pt x="55174" y="3886"/>
                </a:cubicBezTo>
                <a:cubicBezTo>
                  <a:pt x="55153" y="3866"/>
                  <a:pt x="55144" y="3881"/>
                  <a:pt x="55087" y="3886"/>
                </a:cubicBezTo>
                <a:cubicBezTo>
                  <a:pt x="54973" y="3894"/>
                  <a:pt x="54839" y="3881"/>
                  <a:pt x="54735" y="3886"/>
                </a:cubicBezTo>
                <a:cubicBezTo>
                  <a:pt x="54687" y="3887"/>
                  <a:pt x="54686" y="3904"/>
                  <a:pt x="54648" y="3907"/>
                </a:cubicBezTo>
                <a:cubicBezTo>
                  <a:pt x="54481" y="3922"/>
                  <a:pt x="54290" y="3896"/>
                  <a:pt x="54120" y="3907"/>
                </a:cubicBezTo>
                <a:cubicBezTo>
                  <a:pt x="54074" y="3910"/>
                  <a:pt x="54069" y="3928"/>
                  <a:pt x="54031" y="3929"/>
                </a:cubicBezTo>
                <a:cubicBezTo>
                  <a:pt x="53983" y="3931"/>
                  <a:pt x="53982" y="3911"/>
                  <a:pt x="53944" y="3907"/>
                </a:cubicBezTo>
                <a:cubicBezTo>
                  <a:pt x="53953" y="3908"/>
                  <a:pt x="53928" y="3943"/>
                  <a:pt x="53915" y="3929"/>
                </a:cubicBezTo>
                <a:cubicBezTo>
                  <a:pt x="53893" y="3910"/>
                  <a:pt x="53841" y="3910"/>
                  <a:pt x="53738" y="3929"/>
                </a:cubicBezTo>
                <a:cubicBezTo>
                  <a:pt x="53673" y="3941"/>
                  <a:pt x="53723" y="3940"/>
                  <a:pt x="53622" y="3929"/>
                </a:cubicBezTo>
                <a:cubicBezTo>
                  <a:pt x="53607" y="3928"/>
                  <a:pt x="53323" y="3907"/>
                  <a:pt x="53299" y="3929"/>
                </a:cubicBezTo>
                <a:cubicBezTo>
                  <a:pt x="53272" y="3953"/>
                  <a:pt x="53271" y="3928"/>
                  <a:pt x="53211" y="3929"/>
                </a:cubicBezTo>
                <a:cubicBezTo>
                  <a:pt x="53163" y="3931"/>
                  <a:pt x="53161" y="3948"/>
                  <a:pt x="53123" y="3952"/>
                </a:cubicBezTo>
                <a:cubicBezTo>
                  <a:pt x="52965" y="3965"/>
                  <a:pt x="52724" y="3909"/>
                  <a:pt x="52537" y="3952"/>
                </a:cubicBezTo>
                <a:cubicBezTo>
                  <a:pt x="52527" y="3954"/>
                  <a:pt x="52499" y="3974"/>
                  <a:pt x="52507" y="3973"/>
                </a:cubicBezTo>
                <a:cubicBezTo>
                  <a:pt x="52485" y="3974"/>
                  <a:pt x="52479" y="3948"/>
                  <a:pt x="52448" y="3952"/>
                </a:cubicBezTo>
                <a:cubicBezTo>
                  <a:pt x="52403" y="3955"/>
                  <a:pt x="52397" y="3973"/>
                  <a:pt x="52361" y="3973"/>
                </a:cubicBezTo>
                <a:cubicBezTo>
                  <a:pt x="52313" y="3975"/>
                  <a:pt x="52311" y="3950"/>
                  <a:pt x="52273" y="3952"/>
                </a:cubicBezTo>
                <a:cubicBezTo>
                  <a:pt x="52250" y="3952"/>
                  <a:pt x="52242" y="3971"/>
                  <a:pt x="52215" y="3973"/>
                </a:cubicBezTo>
                <a:cubicBezTo>
                  <a:pt x="51952" y="3995"/>
                  <a:pt x="51654" y="3983"/>
                  <a:pt x="51393" y="3973"/>
                </a:cubicBezTo>
                <a:cubicBezTo>
                  <a:pt x="51376" y="3973"/>
                  <a:pt x="51353" y="3977"/>
                  <a:pt x="51335" y="3973"/>
                </a:cubicBezTo>
                <a:cubicBezTo>
                  <a:pt x="51280" y="3963"/>
                  <a:pt x="51304" y="3965"/>
                  <a:pt x="51189" y="3973"/>
                </a:cubicBezTo>
                <a:cubicBezTo>
                  <a:pt x="51171" y="3974"/>
                  <a:pt x="51001" y="3990"/>
                  <a:pt x="50984" y="3973"/>
                </a:cubicBezTo>
                <a:cubicBezTo>
                  <a:pt x="50952" y="3944"/>
                  <a:pt x="50971" y="3977"/>
                  <a:pt x="50925" y="3973"/>
                </a:cubicBezTo>
                <a:cubicBezTo>
                  <a:pt x="50909" y="3972"/>
                  <a:pt x="50888" y="3952"/>
                  <a:pt x="50895" y="3952"/>
                </a:cubicBezTo>
                <a:cubicBezTo>
                  <a:pt x="50871" y="3953"/>
                  <a:pt x="50867" y="3973"/>
                  <a:pt x="50837" y="3973"/>
                </a:cubicBezTo>
                <a:cubicBezTo>
                  <a:pt x="50762" y="3974"/>
                  <a:pt x="50702" y="3953"/>
                  <a:pt x="50631" y="3973"/>
                </a:cubicBezTo>
                <a:cubicBezTo>
                  <a:pt x="50629" y="3913"/>
                  <a:pt x="50680" y="3929"/>
                  <a:pt x="50631" y="3886"/>
                </a:cubicBezTo>
                <a:cubicBezTo>
                  <a:pt x="50580" y="3890"/>
                  <a:pt x="50565" y="3923"/>
                  <a:pt x="50573" y="3973"/>
                </a:cubicBezTo>
                <a:cubicBezTo>
                  <a:pt x="50528" y="3940"/>
                  <a:pt x="50461" y="3977"/>
                  <a:pt x="50398" y="3973"/>
                </a:cubicBezTo>
                <a:cubicBezTo>
                  <a:pt x="50401" y="3974"/>
                  <a:pt x="50384" y="3953"/>
                  <a:pt x="50369" y="3952"/>
                </a:cubicBezTo>
                <a:cubicBezTo>
                  <a:pt x="50342" y="3948"/>
                  <a:pt x="50137" y="3976"/>
                  <a:pt x="50104" y="3952"/>
                </a:cubicBezTo>
                <a:cubicBezTo>
                  <a:pt x="50061" y="3919"/>
                  <a:pt x="50102" y="3964"/>
                  <a:pt x="49987" y="3952"/>
                </a:cubicBezTo>
                <a:cubicBezTo>
                  <a:pt x="49938" y="3946"/>
                  <a:pt x="49910" y="3940"/>
                  <a:pt x="49899" y="3907"/>
                </a:cubicBezTo>
                <a:cubicBezTo>
                  <a:pt x="49867" y="3913"/>
                  <a:pt x="49879" y="3951"/>
                  <a:pt x="49840" y="3952"/>
                </a:cubicBezTo>
                <a:cubicBezTo>
                  <a:pt x="49659" y="3948"/>
                  <a:pt x="49487" y="3920"/>
                  <a:pt x="49400" y="3907"/>
                </a:cubicBezTo>
                <a:cubicBezTo>
                  <a:pt x="49373" y="3908"/>
                  <a:pt x="49378" y="3934"/>
                  <a:pt x="49371" y="3952"/>
                </a:cubicBezTo>
                <a:cubicBezTo>
                  <a:pt x="49213" y="3910"/>
                  <a:pt x="49031" y="3936"/>
                  <a:pt x="48873" y="3929"/>
                </a:cubicBezTo>
                <a:cubicBezTo>
                  <a:pt x="48828" y="3928"/>
                  <a:pt x="48821" y="3907"/>
                  <a:pt x="48784" y="3907"/>
                </a:cubicBezTo>
                <a:cubicBezTo>
                  <a:pt x="48813" y="3907"/>
                  <a:pt x="48564" y="3968"/>
                  <a:pt x="48522" y="3929"/>
                </a:cubicBezTo>
                <a:cubicBezTo>
                  <a:pt x="48488" y="3899"/>
                  <a:pt x="48514" y="3933"/>
                  <a:pt x="48404" y="3929"/>
                </a:cubicBezTo>
                <a:cubicBezTo>
                  <a:pt x="48357" y="3928"/>
                  <a:pt x="48355" y="3913"/>
                  <a:pt x="48316" y="3907"/>
                </a:cubicBezTo>
                <a:cubicBezTo>
                  <a:pt x="48273" y="3901"/>
                  <a:pt x="48272" y="3929"/>
                  <a:pt x="48258" y="3929"/>
                </a:cubicBezTo>
                <a:cubicBezTo>
                  <a:pt x="48227" y="3930"/>
                  <a:pt x="48211" y="3886"/>
                  <a:pt x="48198" y="3886"/>
                </a:cubicBezTo>
                <a:cubicBezTo>
                  <a:pt x="48194" y="3885"/>
                  <a:pt x="48106" y="3929"/>
                  <a:pt x="48082" y="3907"/>
                </a:cubicBezTo>
                <a:cubicBezTo>
                  <a:pt x="48051" y="3878"/>
                  <a:pt x="48070" y="3911"/>
                  <a:pt x="48023" y="3907"/>
                </a:cubicBezTo>
                <a:cubicBezTo>
                  <a:pt x="47960" y="3901"/>
                  <a:pt x="48007" y="3896"/>
                  <a:pt x="47906" y="3907"/>
                </a:cubicBezTo>
                <a:cubicBezTo>
                  <a:pt x="47897" y="3908"/>
                  <a:pt x="47746" y="3922"/>
                  <a:pt x="47730" y="3907"/>
                </a:cubicBezTo>
                <a:cubicBezTo>
                  <a:pt x="47692" y="3872"/>
                  <a:pt x="47684" y="3932"/>
                  <a:pt x="47555" y="3907"/>
                </a:cubicBezTo>
                <a:cubicBezTo>
                  <a:pt x="47539" y="3904"/>
                  <a:pt x="47521" y="3885"/>
                  <a:pt x="47525" y="3886"/>
                </a:cubicBezTo>
                <a:cubicBezTo>
                  <a:pt x="47501" y="3884"/>
                  <a:pt x="47496" y="3910"/>
                  <a:pt x="47467" y="3907"/>
                </a:cubicBezTo>
                <a:cubicBezTo>
                  <a:pt x="47447" y="3905"/>
                  <a:pt x="47437" y="3886"/>
                  <a:pt x="47438" y="3886"/>
                </a:cubicBezTo>
                <a:cubicBezTo>
                  <a:pt x="47386" y="3884"/>
                  <a:pt x="47374" y="3905"/>
                  <a:pt x="47319" y="3907"/>
                </a:cubicBezTo>
                <a:cubicBezTo>
                  <a:pt x="47328" y="3907"/>
                  <a:pt x="47304" y="3872"/>
                  <a:pt x="47290" y="3886"/>
                </a:cubicBezTo>
                <a:cubicBezTo>
                  <a:pt x="47259" y="3915"/>
                  <a:pt x="47281" y="3884"/>
                  <a:pt x="47261" y="3886"/>
                </a:cubicBezTo>
                <a:cubicBezTo>
                  <a:pt x="47190" y="3889"/>
                  <a:pt x="47192" y="3922"/>
                  <a:pt x="47143" y="3886"/>
                </a:cubicBezTo>
                <a:cubicBezTo>
                  <a:pt x="47121" y="3868"/>
                  <a:pt x="46965" y="3910"/>
                  <a:pt x="46938" y="3886"/>
                </a:cubicBezTo>
                <a:cubicBezTo>
                  <a:pt x="46918" y="3866"/>
                  <a:pt x="46906" y="3878"/>
                  <a:pt x="46851" y="3886"/>
                </a:cubicBezTo>
                <a:cubicBezTo>
                  <a:pt x="46799" y="3892"/>
                  <a:pt x="46711" y="3898"/>
                  <a:pt x="46646" y="3886"/>
                </a:cubicBezTo>
                <a:cubicBezTo>
                  <a:pt x="46577" y="3872"/>
                  <a:pt x="46631" y="3881"/>
                  <a:pt x="46529" y="3886"/>
                </a:cubicBezTo>
                <a:cubicBezTo>
                  <a:pt x="46512" y="3886"/>
                  <a:pt x="46486" y="3889"/>
                  <a:pt x="46470" y="3886"/>
                </a:cubicBezTo>
                <a:cubicBezTo>
                  <a:pt x="46403" y="3872"/>
                  <a:pt x="46455" y="3877"/>
                  <a:pt x="46353" y="3886"/>
                </a:cubicBezTo>
                <a:cubicBezTo>
                  <a:pt x="46290" y="3890"/>
                  <a:pt x="46161" y="3890"/>
                  <a:pt x="46059" y="3886"/>
                </a:cubicBezTo>
                <a:cubicBezTo>
                  <a:pt x="46012" y="3883"/>
                  <a:pt x="46009" y="3868"/>
                  <a:pt x="45971" y="3863"/>
                </a:cubicBezTo>
                <a:cubicBezTo>
                  <a:pt x="45980" y="3865"/>
                  <a:pt x="45959" y="3888"/>
                  <a:pt x="45942" y="3886"/>
                </a:cubicBezTo>
                <a:cubicBezTo>
                  <a:pt x="45938" y="3884"/>
                  <a:pt x="45937" y="3865"/>
                  <a:pt x="45913" y="3863"/>
                </a:cubicBezTo>
                <a:cubicBezTo>
                  <a:pt x="45721" y="3856"/>
                  <a:pt x="45487" y="3899"/>
                  <a:pt x="45297" y="3863"/>
                </a:cubicBezTo>
                <a:cubicBezTo>
                  <a:pt x="45231" y="3850"/>
                  <a:pt x="45283" y="3855"/>
                  <a:pt x="45180" y="3863"/>
                </a:cubicBezTo>
                <a:cubicBezTo>
                  <a:pt x="45114" y="3869"/>
                  <a:pt x="45060" y="3847"/>
                  <a:pt x="45004" y="3841"/>
                </a:cubicBezTo>
                <a:cubicBezTo>
                  <a:pt x="44969" y="3838"/>
                  <a:pt x="44987" y="3862"/>
                  <a:pt x="44975" y="3863"/>
                </a:cubicBezTo>
                <a:cubicBezTo>
                  <a:pt x="44948" y="3868"/>
                  <a:pt x="44948" y="3841"/>
                  <a:pt x="44945" y="3841"/>
                </a:cubicBezTo>
                <a:cubicBezTo>
                  <a:pt x="44926" y="3843"/>
                  <a:pt x="44787" y="3898"/>
                  <a:pt x="44740" y="3863"/>
                </a:cubicBezTo>
                <a:cubicBezTo>
                  <a:pt x="44706" y="3838"/>
                  <a:pt x="44730" y="3866"/>
                  <a:pt x="44682" y="3863"/>
                </a:cubicBezTo>
                <a:cubicBezTo>
                  <a:pt x="44635" y="3860"/>
                  <a:pt x="44632" y="3845"/>
                  <a:pt x="44594" y="3841"/>
                </a:cubicBezTo>
                <a:cubicBezTo>
                  <a:pt x="44411" y="3824"/>
                  <a:pt x="44175" y="3850"/>
                  <a:pt x="43978" y="3841"/>
                </a:cubicBezTo>
                <a:cubicBezTo>
                  <a:pt x="43970" y="3841"/>
                  <a:pt x="43924" y="3845"/>
                  <a:pt x="43920" y="3841"/>
                </a:cubicBezTo>
                <a:cubicBezTo>
                  <a:pt x="43883" y="3808"/>
                  <a:pt x="43871" y="3844"/>
                  <a:pt x="43774" y="3841"/>
                </a:cubicBezTo>
                <a:cubicBezTo>
                  <a:pt x="43713" y="3839"/>
                  <a:pt x="43696" y="3820"/>
                  <a:pt x="43656" y="3819"/>
                </a:cubicBezTo>
                <a:cubicBezTo>
                  <a:pt x="43604" y="3818"/>
                  <a:pt x="43568" y="3839"/>
                  <a:pt x="43509" y="3841"/>
                </a:cubicBezTo>
                <a:cubicBezTo>
                  <a:pt x="43518" y="3841"/>
                  <a:pt x="43494" y="3806"/>
                  <a:pt x="43480" y="3819"/>
                </a:cubicBezTo>
                <a:cubicBezTo>
                  <a:pt x="43440" y="3857"/>
                  <a:pt x="43440" y="3818"/>
                  <a:pt x="43392" y="3819"/>
                </a:cubicBezTo>
                <a:cubicBezTo>
                  <a:pt x="43339" y="3820"/>
                  <a:pt x="43331" y="3842"/>
                  <a:pt x="43275" y="3841"/>
                </a:cubicBezTo>
                <a:cubicBezTo>
                  <a:pt x="43227" y="3841"/>
                  <a:pt x="43225" y="3823"/>
                  <a:pt x="43188" y="3819"/>
                </a:cubicBezTo>
                <a:cubicBezTo>
                  <a:pt x="43148" y="3815"/>
                  <a:pt x="43138" y="3841"/>
                  <a:pt x="43128" y="3841"/>
                </a:cubicBezTo>
                <a:cubicBezTo>
                  <a:pt x="43107" y="3841"/>
                  <a:pt x="43076" y="3823"/>
                  <a:pt x="43040" y="3819"/>
                </a:cubicBezTo>
                <a:cubicBezTo>
                  <a:pt x="42832" y="3799"/>
                  <a:pt x="42511" y="3819"/>
                  <a:pt x="42249" y="3819"/>
                </a:cubicBezTo>
                <a:cubicBezTo>
                  <a:pt x="41943" y="3819"/>
                  <a:pt x="41663" y="3808"/>
                  <a:pt x="41370" y="3819"/>
                </a:cubicBezTo>
                <a:cubicBezTo>
                  <a:pt x="41352" y="3820"/>
                  <a:pt x="41329" y="3815"/>
                  <a:pt x="41311" y="3819"/>
                </a:cubicBezTo>
                <a:cubicBezTo>
                  <a:pt x="41255" y="3830"/>
                  <a:pt x="41280" y="3826"/>
                  <a:pt x="41164" y="3819"/>
                </a:cubicBezTo>
                <a:cubicBezTo>
                  <a:pt x="41043" y="3812"/>
                  <a:pt x="40962" y="3839"/>
                  <a:pt x="40871" y="3841"/>
                </a:cubicBezTo>
                <a:cubicBezTo>
                  <a:pt x="40808" y="3843"/>
                  <a:pt x="40795" y="3820"/>
                  <a:pt x="40754" y="3819"/>
                </a:cubicBezTo>
                <a:cubicBezTo>
                  <a:pt x="40764" y="3820"/>
                  <a:pt x="40596" y="3877"/>
                  <a:pt x="40549" y="3841"/>
                </a:cubicBezTo>
                <a:cubicBezTo>
                  <a:pt x="40524" y="3823"/>
                  <a:pt x="40521" y="3838"/>
                  <a:pt x="40461" y="3841"/>
                </a:cubicBezTo>
                <a:cubicBezTo>
                  <a:pt x="39664" y="3894"/>
                  <a:pt x="38736" y="3790"/>
                  <a:pt x="37969" y="3841"/>
                </a:cubicBezTo>
                <a:cubicBezTo>
                  <a:pt x="37913" y="3845"/>
                  <a:pt x="37888" y="3884"/>
                  <a:pt x="37794" y="3863"/>
                </a:cubicBezTo>
                <a:cubicBezTo>
                  <a:pt x="37782" y="3860"/>
                  <a:pt x="37758" y="3841"/>
                  <a:pt x="37765" y="3841"/>
                </a:cubicBezTo>
                <a:cubicBezTo>
                  <a:pt x="37716" y="3839"/>
                  <a:pt x="37715" y="3862"/>
                  <a:pt x="37677" y="3863"/>
                </a:cubicBezTo>
                <a:cubicBezTo>
                  <a:pt x="37629" y="3865"/>
                  <a:pt x="37626" y="3839"/>
                  <a:pt x="37589" y="3841"/>
                </a:cubicBezTo>
                <a:cubicBezTo>
                  <a:pt x="37567" y="3842"/>
                  <a:pt x="37557" y="3860"/>
                  <a:pt x="37530" y="3863"/>
                </a:cubicBezTo>
                <a:cubicBezTo>
                  <a:pt x="37429" y="3875"/>
                  <a:pt x="37302" y="3872"/>
                  <a:pt x="37208" y="3863"/>
                </a:cubicBezTo>
                <a:cubicBezTo>
                  <a:pt x="37165" y="3859"/>
                  <a:pt x="37154" y="3841"/>
                  <a:pt x="37120" y="3841"/>
                </a:cubicBezTo>
                <a:cubicBezTo>
                  <a:pt x="37071" y="3841"/>
                  <a:pt x="37070" y="3860"/>
                  <a:pt x="37032" y="3863"/>
                </a:cubicBezTo>
                <a:cubicBezTo>
                  <a:pt x="36840" y="3881"/>
                  <a:pt x="36603" y="3863"/>
                  <a:pt x="36388" y="3863"/>
                </a:cubicBezTo>
                <a:cubicBezTo>
                  <a:pt x="36171" y="3863"/>
                  <a:pt x="35964" y="3872"/>
                  <a:pt x="35772" y="3863"/>
                </a:cubicBezTo>
                <a:cubicBezTo>
                  <a:pt x="35763" y="3863"/>
                  <a:pt x="35718" y="3868"/>
                  <a:pt x="35713" y="3863"/>
                </a:cubicBezTo>
                <a:cubicBezTo>
                  <a:pt x="35711" y="3862"/>
                  <a:pt x="35671" y="3826"/>
                  <a:pt x="35654" y="3841"/>
                </a:cubicBezTo>
                <a:cubicBezTo>
                  <a:pt x="35613" y="3880"/>
                  <a:pt x="35616" y="3838"/>
                  <a:pt x="35567" y="3841"/>
                </a:cubicBezTo>
                <a:cubicBezTo>
                  <a:pt x="35544" y="3842"/>
                  <a:pt x="35536" y="3860"/>
                  <a:pt x="35508" y="3863"/>
                </a:cubicBezTo>
                <a:cubicBezTo>
                  <a:pt x="35482" y="3866"/>
                  <a:pt x="35126" y="3889"/>
                  <a:pt x="35097" y="3863"/>
                </a:cubicBezTo>
                <a:cubicBezTo>
                  <a:pt x="35065" y="3833"/>
                  <a:pt x="35090" y="3866"/>
                  <a:pt x="34980" y="3863"/>
                </a:cubicBezTo>
                <a:cubicBezTo>
                  <a:pt x="34982" y="3863"/>
                  <a:pt x="34689" y="3796"/>
                  <a:pt x="34629" y="3841"/>
                </a:cubicBezTo>
                <a:cubicBezTo>
                  <a:pt x="34605" y="3859"/>
                  <a:pt x="34599" y="3847"/>
                  <a:pt x="34540" y="3841"/>
                </a:cubicBezTo>
                <a:cubicBezTo>
                  <a:pt x="34502" y="3838"/>
                  <a:pt x="34462" y="3844"/>
                  <a:pt x="34423" y="3841"/>
                </a:cubicBezTo>
                <a:cubicBezTo>
                  <a:pt x="34426" y="3781"/>
                  <a:pt x="34375" y="3797"/>
                  <a:pt x="34423" y="3753"/>
                </a:cubicBezTo>
                <a:cubicBezTo>
                  <a:pt x="34325" y="3730"/>
                  <a:pt x="34378" y="3821"/>
                  <a:pt x="34365" y="3863"/>
                </a:cubicBezTo>
                <a:cubicBezTo>
                  <a:pt x="34233" y="3830"/>
                  <a:pt x="34090" y="3832"/>
                  <a:pt x="33954" y="3841"/>
                </a:cubicBezTo>
                <a:cubicBezTo>
                  <a:pt x="33936" y="3842"/>
                  <a:pt x="33914" y="3838"/>
                  <a:pt x="33896" y="3841"/>
                </a:cubicBezTo>
                <a:cubicBezTo>
                  <a:pt x="33828" y="3854"/>
                  <a:pt x="33881" y="3848"/>
                  <a:pt x="33779" y="3841"/>
                </a:cubicBezTo>
                <a:cubicBezTo>
                  <a:pt x="33285" y="3808"/>
                  <a:pt x="32748" y="3841"/>
                  <a:pt x="32225" y="3841"/>
                </a:cubicBezTo>
                <a:cubicBezTo>
                  <a:pt x="31710" y="3841"/>
                  <a:pt x="31186" y="3863"/>
                  <a:pt x="30701" y="3841"/>
                </a:cubicBezTo>
                <a:cubicBezTo>
                  <a:pt x="30692" y="3841"/>
                  <a:pt x="30647" y="3845"/>
                  <a:pt x="30643" y="3841"/>
                </a:cubicBezTo>
                <a:cubicBezTo>
                  <a:pt x="30605" y="3807"/>
                  <a:pt x="30602" y="3837"/>
                  <a:pt x="30555" y="3841"/>
                </a:cubicBezTo>
                <a:cubicBezTo>
                  <a:pt x="30263" y="3868"/>
                  <a:pt x="29904" y="3851"/>
                  <a:pt x="29616" y="3841"/>
                </a:cubicBezTo>
                <a:cubicBezTo>
                  <a:pt x="29569" y="3839"/>
                  <a:pt x="29567" y="3823"/>
                  <a:pt x="29529" y="3819"/>
                </a:cubicBezTo>
                <a:cubicBezTo>
                  <a:pt x="29115" y="3782"/>
                  <a:pt x="28650" y="3819"/>
                  <a:pt x="28209" y="3819"/>
                </a:cubicBezTo>
                <a:cubicBezTo>
                  <a:pt x="27764" y="3819"/>
                  <a:pt x="27314" y="3807"/>
                  <a:pt x="26891" y="3819"/>
                </a:cubicBezTo>
                <a:cubicBezTo>
                  <a:pt x="26882" y="3820"/>
                  <a:pt x="26837" y="3815"/>
                  <a:pt x="26832" y="3819"/>
                </a:cubicBezTo>
                <a:cubicBezTo>
                  <a:pt x="26830" y="3821"/>
                  <a:pt x="26790" y="3856"/>
                  <a:pt x="26774" y="3841"/>
                </a:cubicBezTo>
                <a:cubicBezTo>
                  <a:pt x="26731" y="3802"/>
                  <a:pt x="26707" y="3889"/>
                  <a:pt x="26656" y="3841"/>
                </a:cubicBezTo>
                <a:cubicBezTo>
                  <a:pt x="26625" y="3812"/>
                  <a:pt x="26644" y="3845"/>
                  <a:pt x="26598" y="3841"/>
                </a:cubicBezTo>
                <a:cubicBezTo>
                  <a:pt x="26583" y="3839"/>
                  <a:pt x="26559" y="3820"/>
                  <a:pt x="26568" y="3819"/>
                </a:cubicBezTo>
                <a:cubicBezTo>
                  <a:pt x="26538" y="3821"/>
                  <a:pt x="26506" y="3851"/>
                  <a:pt x="26451" y="3841"/>
                </a:cubicBezTo>
                <a:cubicBezTo>
                  <a:pt x="26384" y="3829"/>
                  <a:pt x="26437" y="3835"/>
                  <a:pt x="26334" y="3841"/>
                </a:cubicBezTo>
                <a:cubicBezTo>
                  <a:pt x="25856" y="3874"/>
                  <a:pt x="25353" y="3835"/>
                  <a:pt x="24897" y="3841"/>
                </a:cubicBezTo>
                <a:cubicBezTo>
                  <a:pt x="24850" y="3842"/>
                  <a:pt x="24848" y="3859"/>
                  <a:pt x="24810" y="3863"/>
                </a:cubicBezTo>
                <a:cubicBezTo>
                  <a:pt x="24690" y="3874"/>
                  <a:pt x="24604" y="3833"/>
                  <a:pt x="24487" y="3841"/>
                </a:cubicBezTo>
                <a:cubicBezTo>
                  <a:pt x="24489" y="3803"/>
                  <a:pt x="24466" y="3784"/>
                  <a:pt x="24429" y="3775"/>
                </a:cubicBezTo>
                <a:cubicBezTo>
                  <a:pt x="24375" y="3779"/>
                  <a:pt x="24410" y="3850"/>
                  <a:pt x="24370" y="3863"/>
                </a:cubicBezTo>
                <a:cubicBezTo>
                  <a:pt x="24323" y="3872"/>
                  <a:pt x="24319" y="3839"/>
                  <a:pt x="24282" y="3841"/>
                </a:cubicBezTo>
                <a:cubicBezTo>
                  <a:pt x="24277" y="3841"/>
                  <a:pt x="24188" y="3885"/>
                  <a:pt x="24165" y="3863"/>
                </a:cubicBezTo>
                <a:cubicBezTo>
                  <a:pt x="24163" y="3862"/>
                  <a:pt x="24167" y="3841"/>
                  <a:pt x="24165" y="3841"/>
                </a:cubicBezTo>
                <a:cubicBezTo>
                  <a:pt x="24121" y="3836"/>
                  <a:pt x="24122" y="3863"/>
                  <a:pt x="24106" y="3863"/>
                </a:cubicBezTo>
                <a:cubicBezTo>
                  <a:pt x="24084" y="3865"/>
                  <a:pt x="24076" y="3842"/>
                  <a:pt x="24047" y="3841"/>
                </a:cubicBezTo>
                <a:cubicBezTo>
                  <a:pt x="23953" y="3839"/>
                  <a:pt x="23826" y="3823"/>
                  <a:pt x="23725" y="3841"/>
                </a:cubicBezTo>
                <a:cubicBezTo>
                  <a:pt x="23711" y="3844"/>
                  <a:pt x="23691" y="3863"/>
                  <a:pt x="23696" y="3863"/>
                </a:cubicBezTo>
                <a:cubicBezTo>
                  <a:pt x="23691" y="3863"/>
                  <a:pt x="23602" y="3820"/>
                  <a:pt x="23579" y="3841"/>
                </a:cubicBezTo>
                <a:cubicBezTo>
                  <a:pt x="23557" y="3862"/>
                  <a:pt x="23548" y="3845"/>
                  <a:pt x="23491" y="3841"/>
                </a:cubicBezTo>
                <a:cubicBezTo>
                  <a:pt x="23177" y="3820"/>
                  <a:pt x="22838" y="3862"/>
                  <a:pt x="22524" y="3841"/>
                </a:cubicBezTo>
                <a:cubicBezTo>
                  <a:pt x="22479" y="3838"/>
                  <a:pt x="22470" y="3819"/>
                  <a:pt x="22435" y="3819"/>
                </a:cubicBezTo>
                <a:cubicBezTo>
                  <a:pt x="22413" y="3819"/>
                  <a:pt x="22404" y="3839"/>
                  <a:pt x="22377" y="3841"/>
                </a:cubicBezTo>
                <a:cubicBezTo>
                  <a:pt x="22141" y="3860"/>
                  <a:pt x="21856" y="3841"/>
                  <a:pt x="21586" y="3841"/>
                </a:cubicBezTo>
                <a:cubicBezTo>
                  <a:pt x="21316" y="3841"/>
                  <a:pt x="21034" y="3857"/>
                  <a:pt x="20794" y="3841"/>
                </a:cubicBezTo>
                <a:cubicBezTo>
                  <a:pt x="20749" y="3838"/>
                  <a:pt x="20743" y="3820"/>
                  <a:pt x="20707" y="3819"/>
                </a:cubicBezTo>
                <a:cubicBezTo>
                  <a:pt x="20645" y="3818"/>
                  <a:pt x="20544" y="3856"/>
                  <a:pt x="20413" y="3841"/>
                </a:cubicBezTo>
                <a:cubicBezTo>
                  <a:pt x="20268" y="3826"/>
                  <a:pt x="19935" y="3835"/>
                  <a:pt x="19709" y="3819"/>
                </a:cubicBezTo>
                <a:cubicBezTo>
                  <a:pt x="19665" y="3817"/>
                  <a:pt x="19657" y="3797"/>
                  <a:pt x="19622" y="3797"/>
                </a:cubicBezTo>
                <a:cubicBezTo>
                  <a:pt x="19600" y="3797"/>
                  <a:pt x="19590" y="3817"/>
                  <a:pt x="19563" y="3819"/>
                </a:cubicBezTo>
                <a:cubicBezTo>
                  <a:pt x="19395" y="3835"/>
                  <a:pt x="19166" y="3821"/>
                  <a:pt x="19036" y="3797"/>
                </a:cubicBezTo>
                <a:cubicBezTo>
                  <a:pt x="19014" y="3793"/>
                  <a:pt x="18933" y="3808"/>
                  <a:pt x="18918" y="3797"/>
                </a:cubicBezTo>
                <a:cubicBezTo>
                  <a:pt x="18886" y="3773"/>
                  <a:pt x="18908" y="3798"/>
                  <a:pt x="18860" y="3797"/>
                </a:cubicBezTo>
                <a:cubicBezTo>
                  <a:pt x="18851" y="3797"/>
                  <a:pt x="18806" y="3802"/>
                  <a:pt x="18801" y="3797"/>
                </a:cubicBezTo>
                <a:cubicBezTo>
                  <a:pt x="18800" y="3796"/>
                  <a:pt x="18802" y="3775"/>
                  <a:pt x="18801" y="3775"/>
                </a:cubicBezTo>
                <a:cubicBezTo>
                  <a:pt x="18780" y="3775"/>
                  <a:pt x="18767" y="3796"/>
                  <a:pt x="18771" y="3797"/>
                </a:cubicBezTo>
                <a:cubicBezTo>
                  <a:pt x="18709" y="3790"/>
                  <a:pt x="18695" y="3769"/>
                  <a:pt x="18655" y="3753"/>
                </a:cubicBezTo>
                <a:cubicBezTo>
                  <a:pt x="18601" y="3767"/>
                  <a:pt x="18596" y="3817"/>
                  <a:pt x="18478" y="3797"/>
                </a:cubicBezTo>
                <a:cubicBezTo>
                  <a:pt x="18410" y="3786"/>
                  <a:pt x="18433" y="3790"/>
                  <a:pt x="18332" y="3797"/>
                </a:cubicBezTo>
                <a:cubicBezTo>
                  <a:pt x="18310" y="3799"/>
                  <a:pt x="18266" y="3802"/>
                  <a:pt x="18245" y="3797"/>
                </a:cubicBezTo>
                <a:cubicBezTo>
                  <a:pt x="18236" y="3796"/>
                  <a:pt x="18204" y="3775"/>
                  <a:pt x="18215" y="3775"/>
                </a:cubicBezTo>
                <a:cubicBezTo>
                  <a:pt x="18191" y="3775"/>
                  <a:pt x="18187" y="3798"/>
                  <a:pt x="18156" y="3797"/>
                </a:cubicBezTo>
                <a:cubicBezTo>
                  <a:pt x="18109" y="3796"/>
                  <a:pt x="18107" y="3779"/>
                  <a:pt x="18068" y="3775"/>
                </a:cubicBezTo>
                <a:cubicBezTo>
                  <a:pt x="17953" y="3762"/>
                  <a:pt x="17822" y="3779"/>
                  <a:pt x="17717" y="3775"/>
                </a:cubicBezTo>
                <a:cubicBezTo>
                  <a:pt x="17670" y="3773"/>
                  <a:pt x="17665" y="3754"/>
                  <a:pt x="17629" y="3753"/>
                </a:cubicBezTo>
                <a:cubicBezTo>
                  <a:pt x="17580" y="3752"/>
                  <a:pt x="17530" y="3776"/>
                  <a:pt x="17482" y="3775"/>
                </a:cubicBezTo>
                <a:cubicBezTo>
                  <a:pt x="17434" y="3773"/>
                  <a:pt x="17433" y="3757"/>
                  <a:pt x="17394" y="3753"/>
                </a:cubicBezTo>
                <a:cubicBezTo>
                  <a:pt x="17173" y="3733"/>
                  <a:pt x="16931" y="3769"/>
                  <a:pt x="16691" y="3753"/>
                </a:cubicBezTo>
                <a:cubicBezTo>
                  <a:pt x="16646" y="3750"/>
                  <a:pt x="16640" y="3733"/>
                  <a:pt x="16603" y="3731"/>
                </a:cubicBezTo>
                <a:cubicBezTo>
                  <a:pt x="16528" y="3728"/>
                  <a:pt x="16539" y="3772"/>
                  <a:pt x="16486" y="3731"/>
                </a:cubicBezTo>
                <a:cubicBezTo>
                  <a:pt x="16466" y="3716"/>
                  <a:pt x="16240" y="3734"/>
                  <a:pt x="16164" y="3731"/>
                </a:cubicBezTo>
                <a:cubicBezTo>
                  <a:pt x="16117" y="3728"/>
                  <a:pt x="16113" y="3712"/>
                  <a:pt x="16075" y="3709"/>
                </a:cubicBezTo>
                <a:cubicBezTo>
                  <a:pt x="15962" y="3702"/>
                  <a:pt x="15846" y="3719"/>
                  <a:pt x="15724" y="3709"/>
                </a:cubicBezTo>
                <a:cubicBezTo>
                  <a:pt x="15679" y="3706"/>
                  <a:pt x="15672" y="3689"/>
                  <a:pt x="15636" y="3687"/>
                </a:cubicBezTo>
                <a:cubicBezTo>
                  <a:pt x="15362" y="3674"/>
                  <a:pt x="15083" y="3679"/>
                  <a:pt x="14815" y="3665"/>
                </a:cubicBezTo>
                <a:cubicBezTo>
                  <a:pt x="14769" y="3662"/>
                  <a:pt x="14765" y="3645"/>
                  <a:pt x="14727" y="3643"/>
                </a:cubicBezTo>
                <a:cubicBezTo>
                  <a:pt x="14569" y="3634"/>
                  <a:pt x="14439" y="3655"/>
                  <a:pt x="14288" y="3621"/>
                </a:cubicBezTo>
                <a:cubicBezTo>
                  <a:pt x="14231" y="3608"/>
                  <a:pt x="14267" y="3611"/>
                  <a:pt x="14170" y="3621"/>
                </a:cubicBezTo>
                <a:cubicBezTo>
                  <a:pt x="14090" y="3629"/>
                  <a:pt x="13985" y="3625"/>
                  <a:pt x="13907" y="3621"/>
                </a:cubicBezTo>
                <a:cubicBezTo>
                  <a:pt x="13842" y="3617"/>
                  <a:pt x="13847" y="3583"/>
                  <a:pt x="13760" y="3599"/>
                </a:cubicBezTo>
                <a:cubicBezTo>
                  <a:pt x="13705" y="3609"/>
                  <a:pt x="13729" y="3607"/>
                  <a:pt x="13613" y="3599"/>
                </a:cubicBezTo>
                <a:cubicBezTo>
                  <a:pt x="13565" y="3596"/>
                  <a:pt x="13515" y="3604"/>
                  <a:pt x="13466" y="3599"/>
                </a:cubicBezTo>
                <a:cubicBezTo>
                  <a:pt x="13422" y="3595"/>
                  <a:pt x="13415" y="3578"/>
                  <a:pt x="13379" y="3577"/>
                </a:cubicBezTo>
                <a:cubicBezTo>
                  <a:pt x="13049" y="3559"/>
                  <a:pt x="12709" y="3568"/>
                  <a:pt x="12383" y="3555"/>
                </a:cubicBezTo>
                <a:cubicBezTo>
                  <a:pt x="12335" y="3553"/>
                  <a:pt x="12333" y="3536"/>
                  <a:pt x="12294" y="3533"/>
                </a:cubicBezTo>
                <a:cubicBezTo>
                  <a:pt x="12111" y="3516"/>
                  <a:pt x="11936" y="3544"/>
                  <a:pt x="11767" y="3533"/>
                </a:cubicBezTo>
                <a:cubicBezTo>
                  <a:pt x="11721" y="3530"/>
                  <a:pt x="11716" y="3513"/>
                  <a:pt x="11679" y="3511"/>
                </a:cubicBezTo>
                <a:cubicBezTo>
                  <a:pt x="11591" y="3506"/>
                  <a:pt x="11501" y="3517"/>
                  <a:pt x="11415" y="3511"/>
                </a:cubicBezTo>
                <a:cubicBezTo>
                  <a:pt x="11369" y="3508"/>
                  <a:pt x="11364" y="3491"/>
                  <a:pt x="11327" y="3488"/>
                </a:cubicBezTo>
                <a:cubicBezTo>
                  <a:pt x="10985" y="3463"/>
                  <a:pt x="10660" y="3473"/>
                  <a:pt x="10331" y="3445"/>
                </a:cubicBezTo>
                <a:cubicBezTo>
                  <a:pt x="10307" y="3457"/>
                  <a:pt x="10283" y="3468"/>
                  <a:pt x="10243" y="3468"/>
                </a:cubicBezTo>
                <a:cubicBezTo>
                  <a:pt x="10243" y="3488"/>
                  <a:pt x="10243" y="3511"/>
                  <a:pt x="10243" y="3533"/>
                </a:cubicBezTo>
                <a:cubicBezTo>
                  <a:pt x="10295" y="3604"/>
                  <a:pt x="10417" y="3580"/>
                  <a:pt x="10507" y="3599"/>
                </a:cubicBezTo>
                <a:cubicBezTo>
                  <a:pt x="10521" y="3602"/>
                  <a:pt x="10556" y="3641"/>
                  <a:pt x="10565" y="3643"/>
                </a:cubicBezTo>
                <a:cubicBezTo>
                  <a:pt x="10649" y="3658"/>
                  <a:pt x="10795" y="3652"/>
                  <a:pt x="10888" y="3665"/>
                </a:cubicBezTo>
                <a:cubicBezTo>
                  <a:pt x="10930" y="3671"/>
                  <a:pt x="10941" y="3685"/>
                  <a:pt x="10976" y="3687"/>
                </a:cubicBezTo>
                <a:cubicBezTo>
                  <a:pt x="11039" y="3692"/>
                  <a:pt x="11052" y="3664"/>
                  <a:pt x="11093" y="3665"/>
                </a:cubicBezTo>
                <a:cubicBezTo>
                  <a:pt x="11141" y="3666"/>
                  <a:pt x="11143" y="3682"/>
                  <a:pt x="11181" y="3687"/>
                </a:cubicBezTo>
                <a:cubicBezTo>
                  <a:pt x="11248" y="3695"/>
                  <a:pt x="11262" y="3683"/>
                  <a:pt x="11298" y="3709"/>
                </a:cubicBezTo>
                <a:cubicBezTo>
                  <a:pt x="11335" y="3737"/>
                  <a:pt x="11665" y="3702"/>
                  <a:pt x="11767" y="3709"/>
                </a:cubicBezTo>
                <a:cubicBezTo>
                  <a:pt x="11813" y="3712"/>
                  <a:pt x="11818" y="3730"/>
                  <a:pt x="11854" y="3731"/>
                </a:cubicBezTo>
                <a:cubicBezTo>
                  <a:pt x="11959" y="3736"/>
                  <a:pt x="12074" y="3722"/>
                  <a:pt x="12177" y="3731"/>
                </a:cubicBezTo>
                <a:cubicBezTo>
                  <a:pt x="12193" y="3733"/>
                  <a:pt x="12297" y="3779"/>
                  <a:pt x="12324" y="3753"/>
                </a:cubicBezTo>
                <a:cubicBezTo>
                  <a:pt x="12345" y="3734"/>
                  <a:pt x="12356" y="3748"/>
                  <a:pt x="12411" y="3753"/>
                </a:cubicBezTo>
                <a:cubicBezTo>
                  <a:pt x="12500" y="3761"/>
                  <a:pt x="12637" y="3746"/>
                  <a:pt x="12763" y="3753"/>
                </a:cubicBezTo>
                <a:cubicBezTo>
                  <a:pt x="12824" y="3757"/>
                  <a:pt x="12863" y="3764"/>
                  <a:pt x="12969" y="3775"/>
                </a:cubicBezTo>
                <a:cubicBezTo>
                  <a:pt x="12977" y="3776"/>
                  <a:pt x="13022" y="3770"/>
                  <a:pt x="13027" y="3775"/>
                </a:cubicBezTo>
                <a:cubicBezTo>
                  <a:pt x="13084" y="3827"/>
                  <a:pt x="13079" y="3748"/>
                  <a:pt x="13144" y="3797"/>
                </a:cubicBezTo>
                <a:cubicBezTo>
                  <a:pt x="13176" y="3821"/>
                  <a:pt x="13488" y="3793"/>
                  <a:pt x="13585" y="3797"/>
                </a:cubicBezTo>
                <a:cubicBezTo>
                  <a:pt x="13630" y="3799"/>
                  <a:pt x="13635" y="3818"/>
                  <a:pt x="13672" y="3819"/>
                </a:cubicBezTo>
                <a:cubicBezTo>
                  <a:pt x="13720" y="3821"/>
                  <a:pt x="13722" y="3797"/>
                  <a:pt x="13760" y="3797"/>
                </a:cubicBezTo>
                <a:cubicBezTo>
                  <a:pt x="13808" y="3797"/>
                  <a:pt x="13810" y="3814"/>
                  <a:pt x="13848" y="3819"/>
                </a:cubicBezTo>
                <a:cubicBezTo>
                  <a:pt x="13895" y="3826"/>
                  <a:pt x="13947" y="3815"/>
                  <a:pt x="13994" y="3819"/>
                </a:cubicBezTo>
                <a:cubicBezTo>
                  <a:pt x="14055" y="3826"/>
                  <a:pt x="14057" y="3857"/>
                  <a:pt x="14141" y="3841"/>
                </a:cubicBezTo>
                <a:cubicBezTo>
                  <a:pt x="14206" y="3829"/>
                  <a:pt x="14157" y="3830"/>
                  <a:pt x="14259" y="3841"/>
                </a:cubicBezTo>
                <a:cubicBezTo>
                  <a:pt x="14343" y="3850"/>
                  <a:pt x="14438" y="3838"/>
                  <a:pt x="14522" y="3841"/>
                </a:cubicBezTo>
                <a:cubicBezTo>
                  <a:pt x="14569" y="3844"/>
                  <a:pt x="14572" y="3860"/>
                  <a:pt x="14610" y="3863"/>
                </a:cubicBezTo>
                <a:cubicBezTo>
                  <a:pt x="14743" y="3875"/>
                  <a:pt x="14893" y="3853"/>
                  <a:pt x="15020" y="3863"/>
                </a:cubicBezTo>
                <a:cubicBezTo>
                  <a:pt x="15066" y="3866"/>
                  <a:pt x="15072" y="3884"/>
                  <a:pt x="15108" y="3886"/>
                </a:cubicBezTo>
                <a:cubicBezTo>
                  <a:pt x="15200" y="3889"/>
                  <a:pt x="15303" y="3866"/>
                  <a:pt x="15401" y="3886"/>
                </a:cubicBezTo>
                <a:cubicBezTo>
                  <a:pt x="15414" y="3887"/>
                  <a:pt x="15438" y="3907"/>
                  <a:pt x="15431" y="3907"/>
                </a:cubicBezTo>
                <a:cubicBezTo>
                  <a:pt x="15455" y="3908"/>
                  <a:pt x="15478" y="3884"/>
                  <a:pt x="15518" y="3886"/>
                </a:cubicBezTo>
                <a:cubicBezTo>
                  <a:pt x="15566" y="3887"/>
                  <a:pt x="15568" y="3904"/>
                  <a:pt x="15607" y="3907"/>
                </a:cubicBezTo>
                <a:cubicBezTo>
                  <a:pt x="15801" y="3924"/>
                  <a:pt x="16001" y="3896"/>
                  <a:pt x="16193" y="3907"/>
                </a:cubicBezTo>
                <a:cubicBezTo>
                  <a:pt x="16251" y="3911"/>
                  <a:pt x="16316" y="3918"/>
                  <a:pt x="16427" y="3929"/>
                </a:cubicBezTo>
                <a:cubicBezTo>
                  <a:pt x="16507" y="3937"/>
                  <a:pt x="16682" y="3943"/>
                  <a:pt x="16837" y="3952"/>
                </a:cubicBezTo>
                <a:cubicBezTo>
                  <a:pt x="16884" y="3953"/>
                  <a:pt x="16888" y="3971"/>
                  <a:pt x="16926" y="3973"/>
                </a:cubicBezTo>
                <a:cubicBezTo>
                  <a:pt x="17031" y="3978"/>
                  <a:pt x="17142" y="3969"/>
                  <a:pt x="17248" y="3973"/>
                </a:cubicBezTo>
                <a:cubicBezTo>
                  <a:pt x="17295" y="3976"/>
                  <a:pt x="17297" y="3992"/>
                  <a:pt x="17336" y="3995"/>
                </a:cubicBezTo>
                <a:cubicBezTo>
                  <a:pt x="17741" y="4032"/>
                  <a:pt x="18170" y="3989"/>
                  <a:pt x="18596" y="4018"/>
                </a:cubicBezTo>
                <a:cubicBezTo>
                  <a:pt x="18641" y="4020"/>
                  <a:pt x="18647" y="4038"/>
                  <a:pt x="18684" y="4039"/>
                </a:cubicBezTo>
                <a:cubicBezTo>
                  <a:pt x="18893" y="4047"/>
                  <a:pt x="19117" y="4032"/>
                  <a:pt x="19329" y="4039"/>
                </a:cubicBezTo>
                <a:cubicBezTo>
                  <a:pt x="19377" y="4041"/>
                  <a:pt x="19378" y="4058"/>
                  <a:pt x="19417" y="4061"/>
                </a:cubicBezTo>
                <a:cubicBezTo>
                  <a:pt x="19671" y="4084"/>
                  <a:pt x="19975" y="4049"/>
                  <a:pt x="20238" y="4061"/>
                </a:cubicBezTo>
                <a:cubicBezTo>
                  <a:pt x="20246" y="4062"/>
                  <a:pt x="20292" y="4057"/>
                  <a:pt x="20296" y="4061"/>
                </a:cubicBezTo>
                <a:cubicBezTo>
                  <a:pt x="20332" y="4095"/>
                  <a:pt x="20344" y="4058"/>
                  <a:pt x="20443" y="4061"/>
                </a:cubicBezTo>
                <a:cubicBezTo>
                  <a:pt x="20490" y="4062"/>
                  <a:pt x="20492" y="4080"/>
                  <a:pt x="20530" y="4083"/>
                </a:cubicBezTo>
                <a:cubicBezTo>
                  <a:pt x="20682" y="4097"/>
                  <a:pt x="20887" y="4044"/>
                  <a:pt x="21059" y="4083"/>
                </a:cubicBezTo>
                <a:cubicBezTo>
                  <a:pt x="21068" y="4085"/>
                  <a:pt x="21098" y="4106"/>
                  <a:pt x="21088" y="4106"/>
                </a:cubicBezTo>
                <a:cubicBezTo>
                  <a:pt x="21115" y="4106"/>
                  <a:pt x="21152" y="4080"/>
                  <a:pt x="21204" y="4083"/>
                </a:cubicBezTo>
                <a:cubicBezTo>
                  <a:pt x="21269" y="4086"/>
                  <a:pt x="21264" y="4122"/>
                  <a:pt x="21352" y="4106"/>
                </a:cubicBezTo>
                <a:cubicBezTo>
                  <a:pt x="21365" y="4103"/>
                  <a:pt x="21385" y="4083"/>
                  <a:pt x="21380" y="4083"/>
                </a:cubicBezTo>
                <a:cubicBezTo>
                  <a:pt x="21428" y="4080"/>
                  <a:pt x="21432" y="4107"/>
                  <a:pt x="21468" y="4106"/>
                </a:cubicBezTo>
                <a:cubicBezTo>
                  <a:pt x="21491" y="4104"/>
                  <a:pt x="21500" y="4086"/>
                  <a:pt x="21527" y="4083"/>
                </a:cubicBezTo>
                <a:cubicBezTo>
                  <a:pt x="21627" y="4072"/>
                  <a:pt x="21757" y="4074"/>
                  <a:pt x="21849" y="4083"/>
                </a:cubicBezTo>
                <a:cubicBezTo>
                  <a:pt x="21935" y="4091"/>
                  <a:pt x="21911" y="4097"/>
                  <a:pt x="21996" y="4083"/>
                </a:cubicBezTo>
                <a:cubicBezTo>
                  <a:pt x="22049" y="4074"/>
                  <a:pt x="22146" y="4077"/>
                  <a:pt x="22201" y="4083"/>
                </a:cubicBezTo>
                <a:cubicBezTo>
                  <a:pt x="22278" y="4092"/>
                  <a:pt x="22455" y="4119"/>
                  <a:pt x="22611" y="4106"/>
                </a:cubicBezTo>
                <a:cubicBezTo>
                  <a:pt x="22680" y="4098"/>
                  <a:pt x="22683" y="4070"/>
                  <a:pt x="22729" y="4106"/>
                </a:cubicBezTo>
                <a:cubicBezTo>
                  <a:pt x="22732" y="4107"/>
                  <a:pt x="22754" y="4105"/>
                  <a:pt x="22758" y="4106"/>
                </a:cubicBezTo>
                <a:cubicBezTo>
                  <a:pt x="22975" y="4118"/>
                  <a:pt x="23211" y="4096"/>
                  <a:pt x="23432" y="4106"/>
                </a:cubicBezTo>
                <a:cubicBezTo>
                  <a:pt x="23416" y="4154"/>
                  <a:pt x="23488" y="4137"/>
                  <a:pt x="23491" y="4172"/>
                </a:cubicBezTo>
                <a:cubicBezTo>
                  <a:pt x="23550" y="4164"/>
                  <a:pt x="23548" y="4112"/>
                  <a:pt x="23608" y="4106"/>
                </a:cubicBezTo>
                <a:cubicBezTo>
                  <a:pt x="23936" y="4097"/>
                  <a:pt x="24250" y="4116"/>
                  <a:pt x="24575" y="4106"/>
                </a:cubicBezTo>
                <a:cubicBezTo>
                  <a:pt x="24623" y="4103"/>
                  <a:pt x="24625" y="4086"/>
                  <a:pt x="24663" y="4083"/>
                </a:cubicBezTo>
                <a:cubicBezTo>
                  <a:pt x="24946" y="4058"/>
                  <a:pt x="25307" y="4096"/>
                  <a:pt x="25601" y="4083"/>
                </a:cubicBezTo>
                <a:cubicBezTo>
                  <a:pt x="25609" y="4083"/>
                  <a:pt x="25655" y="4088"/>
                  <a:pt x="25660" y="4083"/>
                </a:cubicBezTo>
                <a:cubicBezTo>
                  <a:pt x="25690" y="4056"/>
                  <a:pt x="25668" y="4080"/>
                  <a:pt x="25689" y="4083"/>
                </a:cubicBezTo>
                <a:cubicBezTo>
                  <a:pt x="25720" y="4088"/>
                  <a:pt x="25712" y="4061"/>
                  <a:pt x="25718" y="4061"/>
                </a:cubicBezTo>
                <a:cubicBezTo>
                  <a:pt x="25766" y="4061"/>
                  <a:pt x="25768" y="4079"/>
                  <a:pt x="25806" y="4083"/>
                </a:cubicBezTo>
                <a:cubicBezTo>
                  <a:pt x="25856" y="4088"/>
                  <a:pt x="26216" y="4110"/>
                  <a:pt x="26246" y="4083"/>
                </a:cubicBezTo>
                <a:cubicBezTo>
                  <a:pt x="26284" y="4048"/>
                  <a:pt x="26290" y="4086"/>
                  <a:pt x="26392" y="4083"/>
                </a:cubicBezTo>
                <a:cubicBezTo>
                  <a:pt x="26440" y="4082"/>
                  <a:pt x="26442" y="4065"/>
                  <a:pt x="26481" y="4061"/>
                </a:cubicBezTo>
                <a:cubicBezTo>
                  <a:pt x="26765" y="4035"/>
                  <a:pt x="27078" y="4049"/>
                  <a:pt x="27359" y="4061"/>
                </a:cubicBezTo>
                <a:cubicBezTo>
                  <a:pt x="27368" y="4062"/>
                  <a:pt x="27413" y="4057"/>
                  <a:pt x="27418" y="4061"/>
                </a:cubicBezTo>
                <a:cubicBezTo>
                  <a:pt x="27475" y="4113"/>
                  <a:pt x="27468" y="4037"/>
                  <a:pt x="27594" y="4061"/>
                </a:cubicBezTo>
                <a:cubicBezTo>
                  <a:pt x="27609" y="4064"/>
                  <a:pt x="27627" y="4083"/>
                  <a:pt x="27623" y="4083"/>
                </a:cubicBezTo>
                <a:cubicBezTo>
                  <a:pt x="27705" y="4089"/>
                  <a:pt x="27683" y="4040"/>
                  <a:pt x="27741" y="4083"/>
                </a:cubicBezTo>
                <a:cubicBezTo>
                  <a:pt x="27760" y="4098"/>
                  <a:pt x="27814" y="4062"/>
                  <a:pt x="27828" y="4061"/>
                </a:cubicBezTo>
                <a:cubicBezTo>
                  <a:pt x="28059" y="4043"/>
                  <a:pt x="28355" y="4045"/>
                  <a:pt x="28591" y="4061"/>
                </a:cubicBezTo>
                <a:cubicBezTo>
                  <a:pt x="28636" y="4064"/>
                  <a:pt x="28642" y="4082"/>
                  <a:pt x="28678" y="4083"/>
                </a:cubicBezTo>
                <a:cubicBezTo>
                  <a:pt x="28936" y="4092"/>
                  <a:pt x="29217" y="4100"/>
                  <a:pt x="29470" y="4083"/>
                </a:cubicBezTo>
                <a:cubicBezTo>
                  <a:pt x="29527" y="4080"/>
                  <a:pt x="29552" y="4040"/>
                  <a:pt x="29646" y="4061"/>
                </a:cubicBezTo>
                <a:cubicBezTo>
                  <a:pt x="29655" y="4064"/>
                  <a:pt x="29685" y="4083"/>
                  <a:pt x="29675" y="4083"/>
                </a:cubicBezTo>
                <a:cubicBezTo>
                  <a:pt x="29702" y="4083"/>
                  <a:pt x="29739" y="4058"/>
                  <a:pt x="29793" y="4061"/>
                </a:cubicBezTo>
                <a:cubicBezTo>
                  <a:pt x="29840" y="4064"/>
                  <a:pt x="29842" y="4079"/>
                  <a:pt x="29880" y="4083"/>
                </a:cubicBezTo>
                <a:cubicBezTo>
                  <a:pt x="29935" y="4089"/>
                  <a:pt x="29994" y="4076"/>
                  <a:pt x="30056" y="4083"/>
                </a:cubicBezTo>
                <a:cubicBezTo>
                  <a:pt x="30099" y="4088"/>
                  <a:pt x="30110" y="4104"/>
                  <a:pt x="30144" y="4106"/>
                </a:cubicBezTo>
                <a:cubicBezTo>
                  <a:pt x="30205" y="4107"/>
                  <a:pt x="30379" y="4068"/>
                  <a:pt x="30525" y="4083"/>
                </a:cubicBezTo>
                <a:cubicBezTo>
                  <a:pt x="30582" y="4089"/>
                  <a:pt x="30666" y="4128"/>
                  <a:pt x="30789" y="4106"/>
                </a:cubicBezTo>
                <a:cubicBezTo>
                  <a:pt x="30856" y="4092"/>
                  <a:pt x="30803" y="4098"/>
                  <a:pt x="30906" y="4106"/>
                </a:cubicBezTo>
                <a:cubicBezTo>
                  <a:pt x="31129" y="4121"/>
                  <a:pt x="31361" y="4095"/>
                  <a:pt x="31580" y="4106"/>
                </a:cubicBezTo>
                <a:cubicBezTo>
                  <a:pt x="31589" y="4106"/>
                  <a:pt x="31634" y="4102"/>
                  <a:pt x="31639" y="4106"/>
                </a:cubicBezTo>
                <a:cubicBezTo>
                  <a:pt x="31676" y="4140"/>
                  <a:pt x="31679" y="4110"/>
                  <a:pt x="31727" y="4106"/>
                </a:cubicBezTo>
                <a:cubicBezTo>
                  <a:pt x="31901" y="4089"/>
                  <a:pt x="32105" y="4094"/>
                  <a:pt x="32284" y="4106"/>
                </a:cubicBezTo>
                <a:cubicBezTo>
                  <a:pt x="32329" y="4109"/>
                  <a:pt x="32335" y="4126"/>
                  <a:pt x="32372" y="4127"/>
                </a:cubicBezTo>
                <a:cubicBezTo>
                  <a:pt x="32453" y="4130"/>
                  <a:pt x="32472" y="4093"/>
                  <a:pt x="32518" y="4127"/>
                </a:cubicBezTo>
                <a:cubicBezTo>
                  <a:pt x="32567" y="4164"/>
                  <a:pt x="32997" y="4116"/>
                  <a:pt x="33104" y="4127"/>
                </a:cubicBezTo>
                <a:cubicBezTo>
                  <a:pt x="33162" y="4133"/>
                  <a:pt x="33228" y="4152"/>
                  <a:pt x="33281" y="4172"/>
                </a:cubicBezTo>
                <a:cubicBezTo>
                  <a:pt x="33324" y="4136"/>
                  <a:pt x="33524" y="4110"/>
                  <a:pt x="33632" y="4127"/>
                </a:cubicBezTo>
                <a:cubicBezTo>
                  <a:pt x="33677" y="4134"/>
                  <a:pt x="33691" y="4133"/>
                  <a:pt x="33691" y="4172"/>
                </a:cubicBezTo>
                <a:cubicBezTo>
                  <a:pt x="33755" y="4184"/>
                  <a:pt x="33733" y="4130"/>
                  <a:pt x="33779" y="4127"/>
                </a:cubicBezTo>
                <a:cubicBezTo>
                  <a:pt x="34337" y="4145"/>
                  <a:pt x="34887" y="4103"/>
                  <a:pt x="35420" y="4127"/>
                </a:cubicBezTo>
                <a:cubicBezTo>
                  <a:pt x="35428" y="4128"/>
                  <a:pt x="35474" y="4123"/>
                  <a:pt x="35479" y="4127"/>
                </a:cubicBezTo>
                <a:cubicBezTo>
                  <a:pt x="35541" y="4184"/>
                  <a:pt x="35529" y="4098"/>
                  <a:pt x="35596" y="4149"/>
                </a:cubicBezTo>
                <a:cubicBezTo>
                  <a:pt x="35629" y="4175"/>
                  <a:pt x="35683" y="4127"/>
                  <a:pt x="35683" y="4127"/>
                </a:cubicBezTo>
                <a:cubicBezTo>
                  <a:pt x="35731" y="4121"/>
                  <a:pt x="35734" y="4152"/>
                  <a:pt x="35772" y="4149"/>
                </a:cubicBezTo>
                <a:cubicBezTo>
                  <a:pt x="35795" y="4148"/>
                  <a:pt x="35802" y="4130"/>
                  <a:pt x="35830" y="4127"/>
                </a:cubicBezTo>
                <a:cubicBezTo>
                  <a:pt x="35999" y="4113"/>
                  <a:pt x="36163" y="4119"/>
                  <a:pt x="36328" y="4127"/>
                </a:cubicBezTo>
                <a:cubicBezTo>
                  <a:pt x="36337" y="4128"/>
                  <a:pt x="36383" y="4123"/>
                  <a:pt x="36388" y="4127"/>
                </a:cubicBezTo>
                <a:cubicBezTo>
                  <a:pt x="36445" y="4180"/>
                  <a:pt x="36480" y="4079"/>
                  <a:pt x="36533" y="4127"/>
                </a:cubicBezTo>
                <a:cubicBezTo>
                  <a:pt x="36565" y="4155"/>
                  <a:pt x="36547" y="4123"/>
                  <a:pt x="36593" y="4127"/>
                </a:cubicBezTo>
                <a:cubicBezTo>
                  <a:pt x="36635" y="4131"/>
                  <a:pt x="36647" y="4149"/>
                  <a:pt x="36680" y="4149"/>
                </a:cubicBezTo>
                <a:cubicBezTo>
                  <a:pt x="36669" y="4149"/>
                  <a:pt x="37009" y="4080"/>
                  <a:pt x="37061" y="4127"/>
                </a:cubicBezTo>
                <a:cubicBezTo>
                  <a:pt x="37104" y="4166"/>
                  <a:pt x="37087" y="4126"/>
                  <a:pt x="37179" y="4127"/>
                </a:cubicBezTo>
                <a:cubicBezTo>
                  <a:pt x="37173" y="4127"/>
                  <a:pt x="37191" y="4149"/>
                  <a:pt x="37208" y="4149"/>
                </a:cubicBezTo>
                <a:cubicBezTo>
                  <a:pt x="37283" y="4152"/>
                  <a:pt x="37350" y="4136"/>
                  <a:pt x="37412" y="4127"/>
                </a:cubicBezTo>
                <a:cubicBezTo>
                  <a:pt x="37404" y="4128"/>
                  <a:pt x="37425" y="4152"/>
                  <a:pt x="37442" y="4149"/>
                </a:cubicBezTo>
                <a:cubicBezTo>
                  <a:pt x="37447" y="4149"/>
                  <a:pt x="37447" y="4128"/>
                  <a:pt x="37471" y="4127"/>
                </a:cubicBezTo>
                <a:cubicBezTo>
                  <a:pt x="38027" y="4108"/>
                  <a:pt x="38634" y="4163"/>
                  <a:pt x="39171" y="4127"/>
                </a:cubicBezTo>
                <a:cubicBezTo>
                  <a:pt x="39217" y="4124"/>
                  <a:pt x="39223" y="4107"/>
                  <a:pt x="39260" y="4106"/>
                </a:cubicBezTo>
                <a:cubicBezTo>
                  <a:pt x="39555" y="4095"/>
                  <a:pt x="39860" y="4134"/>
                  <a:pt x="40139" y="4106"/>
                </a:cubicBezTo>
                <a:cubicBezTo>
                  <a:pt x="40182" y="4101"/>
                  <a:pt x="40192" y="4083"/>
                  <a:pt x="40227" y="4083"/>
                </a:cubicBezTo>
                <a:cubicBezTo>
                  <a:pt x="40249" y="4083"/>
                  <a:pt x="40343" y="4133"/>
                  <a:pt x="40373" y="4106"/>
                </a:cubicBezTo>
                <a:cubicBezTo>
                  <a:pt x="40419" y="4064"/>
                  <a:pt x="40384" y="4125"/>
                  <a:pt x="40491" y="4106"/>
                </a:cubicBezTo>
                <a:cubicBezTo>
                  <a:pt x="40504" y="4103"/>
                  <a:pt x="40525" y="4083"/>
                  <a:pt x="40520" y="4083"/>
                </a:cubicBezTo>
                <a:cubicBezTo>
                  <a:pt x="40540" y="4082"/>
                  <a:pt x="40553" y="4103"/>
                  <a:pt x="40578" y="4106"/>
                </a:cubicBezTo>
                <a:cubicBezTo>
                  <a:pt x="40615" y="4107"/>
                  <a:pt x="40631" y="4083"/>
                  <a:pt x="40637" y="4083"/>
                </a:cubicBezTo>
                <a:cubicBezTo>
                  <a:pt x="40664" y="4085"/>
                  <a:pt x="40682" y="4107"/>
                  <a:pt x="40725" y="4106"/>
                </a:cubicBezTo>
                <a:cubicBezTo>
                  <a:pt x="40766" y="4103"/>
                  <a:pt x="40828" y="4083"/>
                  <a:pt x="40871" y="4083"/>
                </a:cubicBezTo>
                <a:cubicBezTo>
                  <a:pt x="40866" y="4083"/>
                  <a:pt x="40884" y="4104"/>
                  <a:pt x="40901" y="4106"/>
                </a:cubicBezTo>
                <a:cubicBezTo>
                  <a:pt x="40939" y="4107"/>
                  <a:pt x="40979" y="4106"/>
                  <a:pt x="41018" y="4106"/>
                </a:cubicBezTo>
                <a:cubicBezTo>
                  <a:pt x="41066" y="4104"/>
                  <a:pt x="41068" y="4086"/>
                  <a:pt x="41106" y="4083"/>
                </a:cubicBezTo>
                <a:cubicBezTo>
                  <a:pt x="41252" y="4070"/>
                  <a:pt x="41436" y="4068"/>
                  <a:pt x="41575" y="4083"/>
                </a:cubicBezTo>
                <a:cubicBezTo>
                  <a:pt x="41609" y="4087"/>
                  <a:pt x="41643" y="4091"/>
                  <a:pt x="41663" y="4106"/>
                </a:cubicBezTo>
                <a:cubicBezTo>
                  <a:pt x="41715" y="4145"/>
                  <a:pt x="41663" y="4097"/>
                  <a:pt x="41750" y="4083"/>
                </a:cubicBezTo>
                <a:cubicBezTo>
                  <a:pt x="41856" y="4067"/>
                  <a:pt x="42047" y="4094"/>
                  <a:pt x="42190" y="4083"/>
                </a:cubicBezTo>
                <a:cubicBezTo>
                  <a:pt x="42253" y="4079"/>
                  <a:pt x="42251" y="4044"/>
                  <a:pt x="42337" y="4061"/>
                </a:cubicBezTo>
                <a:cubicBezTo>
                  <a:pt x="42348" y="4064"/>
                  <a:pt x="42375" y="4083"/>
                  <a:pt x="42366" y="4083"/>
                </a:cubicBezTo>
                <a:cubicBezTo>
                  <a:pt x="42390" y="4083"/>
                  <a:pt x="42395" y="4060"/>
                  <a:pt x="42425" y="4061"/>
                </a:cubicBezTo>
                <a:cubicBezTo>
                  <a:pt x="42476" y="4065"/>
                  <a:pt x="42488" y="4084"/>
                  <a:pt x="42542" y="4083"/>
                </a:cubicBezTo>
                <a:cubicBezTo>
                  <a:pt x="42637" y="4082"/>
                  <a:pt x="42818" y="4046"/>
                  <a:pt x="42982" y="4061"/>
                </a:cubicBezTo>
                <a:cubicBezTo>
                  <a:pt x="43027" y="4065"/>
                  <a:pt x="43033" y="4080"/>
                  <a:pt x="43070" y="4083"/>
                </a:cubicBezTo>
                <a:cubicBezTo>
                  <a:pt x="43143" y="4088"/>
                  <a:pt x="43206" y="4076"/>
                  <a:pt x="43275" y="4083"/>
                </a:cubicBezTo>
                <a:cubicBezTo>
                  <a:pt x="43353" y="4092"/>
                  <a:pt x="43486" y="4094"/>
                  <a:pt x="43656" y="4083"/>
                </a:cubicBezTo>
                <a:cubicBezTo>
                  <a:pt x="43735" y="4078"/>
                  <a:pt x="43893" y="4045"/>
                  <a:pt x="44066" y="4061"/>
                </a:cubicBezTo>
                <a:cubicBezTo>
                  <a:pt x="44112" y="4065"/>
                  <a:pt x="44118" y="4080"/>
                  <a:pt x="44154" y="4083"/>
                </a:cubicBezTo>
                <a:cubicBezTo>
                  <a:pt x="44211" y="4087"/>
                  <a:pt x="44299" y="4076"/>
                  <a:pt x="44359" y="4083"/>
                </a:cubicBezTo>
                <a:cubicBezTo>
                  <a:pt x="44401" y="4088"/>
                  <a:pt x="44414" y="4105"/>
                  <a:pt x="44447" y="4106"/>
                </a:cubicBezTo>
                <a:cubicBezTo>
                  <a:pt x="44539" y="4106"/>
                  <a:pt x="44651" y="4052"/>
                  <a:pt x="44740" y="4127"/>
                </a:cubicBezTo>
                <a:cubicBezTo>
                  <a:pt x="44824" y="4086"/>
                  <a:pt x="45044" y="4066"/>
                  <a:pt x="45238" y="4083"/>
                </a:cubicBezTo>
                <a:cubicBezTo>
                  <a:pt x="45300" y="4088"/>
                  <a:pt x="45301" y="4121"/>
                  <a:pt x="45385" y="4106"/>
                </a:cubicBezTo>
                <a:cubicBezTo>
                  <a:pt x="45451" y="4092"/>
                  <a:pt x="45401" y="4095"/>
                  <a:pt x="45503" y="4106"/>
                </a:cubicBezTo>
                <a:cubicBezTo>
                  <a:pt x="45596" y="4115"/>
                  <a:pt x="45700" y="4099"/>
                  <a:pt x="45796" y="4106"/>
                </a:cubicBezTo>
                <a:cubicBezTo>
                  <a:pt x="45855" y="4109"/>
                  <a:pt x="45893" y="4146"/>
                  <a:pt x="46001" y="4127"/>
                </a:cubicBezTo>
                <a:cubicBezTo>
                  <a:pt x="46025" y="4122"/>
                  <a:pt x="46029" y="4106"/>
                  <a:pt x="46059" y="4106"/>
                </a:cubicBezTo>
                <a:cubicBezTo>
                  <a:pt x="46107" y="4104"/>
                  <a:pt x="46109" y="4124"/>
                  <a:pt x="46147" y="4127"/>
                </a:cubicBezTo>
                <a:cubicBezTo>
                  <a:pt x="46298" y="4140"/>
                  <a:pt x="46466" y="4112"/>
                  <a:pt x="46616" y="4127"/>
                </a:cubicBezTo>
                <a:cubicBezTo>
                  <a:pt x="46610" y="4127"/>
                  <a:pt x="46630" y="4164"/>
                  <a:pt x="46646" y="4149"/>
                </a:cubicBezTo>
                <a:cubicBezTo>
                  <a:pt x="46688" y="4110"/>
                  <a:pt x="46671" y="4167"/>
                  <a:pt x="46704" y="4172"/>
                </a:cubicBezTo>
                <a:cubicBezTo>
                  <a:pt x="46752" y="4176"/>
                  <a:pt x="46755" y="4151"/>
                  <a:pt x="46792" y="4149"/>
                </a:cubicBezTo>
                <a:cubicBezTo>
                  <a:pt x="46845" y="4146"/>
                  <a:pt x="46854" y="4173"/>
                  <a:pt x="46910" y="4172"/>
                </a:cubicBezTo>
                <a:cubicBezTo>
                  <a:pt x="46979" y="4169"/>
                  <a:pt x="47040" y="4144"/>
                  <a:pt x="47115" y="4149"/>
                </a:cubicBezTo>
                <a:cubicBezTo>
                  <a:pt x="47197" y="4157"/>
                  <a:pt x="47225" y="4217"/>
                  <a:pt x="47378" y="4193"/>
                </a:cubicBezTo>
                <a:cubicBezTo>
                  <a:pt x="47373" y="4167"/>
                  <a:pt x="47325" y="4175"/>
                  <a:pt x="47290" y="4172"/>
                </a:cubicBezTo>
                <a:cubicBezTo>
                  <a:pt x="47281" y="4133"/>
                  <a:pt x="47455" y="4132"/>
                  <a:pt x="47408" y="4193"/>
                </a:cubicBezTo>
                <a:cubicBezTo>
                  <a:pt x="47475" y="4187"/>
                  <a:pt x="47517" y="4199"/>
                  <a:pt x="47525" y="4238"/>
                </a:cubicBezTo>
                <a:cubicBezTo>
                  <a:pt x="47585" y="4232"/>
                  <a:pt x="47532" y="4140"/>
                  <a:pt x="47613" y="4149"/>
                </a:cubicBezTo>
                <a:cubicBezTo>
                  <a:pt x="47705" y="4124"/>
                  <a:pt x="47684" y="4184"/>
                  <a:pt x="47730" y="4193"/>
                </a:cubicBezTo>
                <a:cubicBezTo>
                  <a:pt x="47816" y="4191"/>
                  <a:pt x="47867" y="4163"/>
                  <a:pt x="47964" y="4172"/>
                </a:cubicBezTo>
                <a:cubicBezTo>
                  <a:pt x="48043" y="4178"/>
                  <a:pt x="48243" y="4193"/>
                  <a:pt x="48375" y="4215"/>
                </a:cubicBezTo>
                <a:cubicBezTo>
                  <a:pt x="48401" y="4205"/>
                  <a:pt x="48428" y="4196"/>
                  <a:pt x="48433" y="4172"/>
                </a:cubicBezTo>
                <a:cubicBezTo>
                  <a:pt x="48456" y="4187"/>
                  <a:pt x="48527" y="4264"/>
                  <a:pt x="48522" y="4172"/>
                </a:cubicBezTo>
                <a:cubicBezTo>
                  <a:pt x="48693" y="4252"/>
                  <a:pt x="48944" y="4150"/>
                  <a:pt x="49108" y="4238"/>
                </a:cubicBezTo>
                <a:cubicBezTo>
                  <a:pt x="49160" y="4225"/>
                  <a:pt x="49230" y="4226"/>
                  <a:pt x="49254" y="4193"/>
                </a:cubicBezTo>
                <a:cubicBezTo>
                  <a:pt x="49328" y="4190"/>
                  <a:pt x="49346" y="4227"/>
                  <a:pt x="49371" y="4259"/>
                </a:cubicBezTo>
                <a:cubicBezTo>
                  <a:pt x="49433" y="4247"/>
                  <a:pt x="49467" y="4213"/>
                  <a:pt x="49518" y="4193"/>
                </a:cubicBezTo>
                <a:cubicBezTo>
                  <a:pt x="49564" y="4201"/>
                  <a:pt x="49620" y="4182"/>
                  <a:pt x="49664" y="4193"/>
                </a:cubicBezTo>
                <a:cubicBezTo>
                  <a:pt x="49674" y="4196"/>
                  <a:pt x="49719" y="4237"/>
                  <a:pt x="49723" y="4238"/>
                </a:cubicBezTo>
                <a:cubicBezTo>
                  <a:pt x="49776" y="4242"/>
                  <a:pt x="49786" y="4208"/>
                  <a:pt x="49840" y="4215"/>
                </a:cubicBezTo>
                <a:cubicBezTo>
                  <a:pt x="49884" y="4220"/>
                  <a:pt x="49918" y="4253"/>
                  <a:pt x="49958" y="4259"/>
                </a:cubicBezTo>
                <a:cubicBezTo>
                  <a:pt x="50012" y="4269"/>
                  <a:pt x="50111" y="4208"/>
                  <a:pt x="50134" y="4281"/>
                </a:cubicBezTo>
                <a:cubicBezTo>
                  <a:pt x="50200" y="4289"/>
                  <a:pt x="50166" y="4218"/>
                  <a:pt x="50221" y="4215"/>
                </a:cubicBezTo>
                <a:cubicBezTo>
                  <a:pt x="50312" y="4215"/>
                  <a:pt x="50443" y="4311"/>
                  <a:pt x="50485" y="4215"/>
                </a:cubicBezTo>
                <a:cubicBezTo>
                  <a:pt x="50516" y="4226"/>
                  <a:pt x="50507" y="4253"/>
                  <a:pt x="50544" y="4259"/>
                </a:cubicBezTo>
                <a:cubicBezTo>
                  <a:pt x="50586" y="4266"/>
                  <a:pt x="50647" y="4261"/>
                  <a:pt x="50691" y="4259"/>
                </a:cubicBezTo>
                <a:cubicBezTo>
                  <a:pt x="50692" y="4259"/>
                  <a:pt x="50695" y="4233"/>
                  <a:pt x="50720" y="4238"/>
                </a:cubicBezTo>
                <a:cubicBezTo>
                  <a:pt x="50727" y="4239"/>
                  <a:pt x="50720" y="4262"/>
                  <a:pt x="50749" y="4259"/>
                </a:cubicBezTo>
                <a:cubicBezTo>
                  <a:pt x="50771" y="4257"/>
                  <a:pt x="50878" y="4217"/>
                  <a:pt x="50984" y="4238"/>
                </a:cubicBezTo>
                <a:cubicBezTo>
                  <a:pt x="50994" y="4239"/>
                  <a:pt x="51022" y="4259"/>
                  <a:pt x="51013" y="4259"/>
                </a:cubicBezTo>
                <a:cubicBezTo>
                  <a:pt x="51078" y="4259"/>
                  <a:pt x="51104" y="4236"/>
                  <a:pt x="51218" y="4238"/>
                </a:cubicBezTo>
                <a:cubicBezTo>
                  <a:pt x="51292" y="4238"/>
                  <a:pt x="51365" y="4285"/>
                  <a:pt x="51482" y="4238"/>
                </a:cubicBezTo>
                <a:cubicBezTo>
                  <a:pt x="51447" y="4266"/>
                  <a:pt x="51471" y="4272"/>
                  <a:pt x="51482" y="4304"/>
                </a:cubicBezTo>
                <a:cubicBezTo>
                  <a:pt x="51573" y="4314"/>
                  <a:pt x="51559" y="4244"/>
                  <a:pt x="51629" y="4238"/>
                </a:cubicBezTo>
                <a:cubicBezTo>
                  <a:pt x="51690" y="4243"/>
                  <a:pt x="51737" y="4230"/>
                  <a:pt x="51804" y="4238"/>
                </a:cubicBezTo>
                <a:cubicBezTo>
                  <a:pt x="51846" y="4242"/>
                  <a:pt x="51858" y="4259"/>
                  <a:pt x="51892" y="4259"/>
                </a:cubicBezTo>
                <a:cubicBezTo>
                  <a:pt x="51993" y="4260"/>
                  <a:pt x="52153" y="4225"/>
                  <a:pt x="52331" y="4238"/>
                </a:cubicBezTo>
                <a:cubicBezTo>
                  <a:pt x="52341" y="4238"/>
                  <a:pt x="52385" y="4233"/>
                  <a:pt x="52391" y="4238"/>
                </a:cubicBezTo>
                <a:cubicBezTo>
                  <a:pt x="52446" y="4289"/>
                  <a:pt x="52443" y="4211"/>
                  <a:pt x="52507" y="4259"/>
                </a:cubicBezTo>
                <a:cubicBezTo>
                  <a:pt x="52519" y="4267"/>
                  <a:pt x="52628" y="4253"/>
                  <a:pt x="52685" y="4259"/>
                </a:cubicBezTo>
                <a:cubicBezTo>
                  <a:pt x="52720" y="4265"/>
                  <a:pt x="52776" y="4266"/>
                  <a:pt x="52800" y="4304"/>
                </a:cubicBezTo>
                <a:cubicBezTo>
                  <a:pt x="52838" y="4257"/>
                  <a:pt x="53023" y="4244"/>
                  <a:pt x="53182" y="4259"/>
                </a:cubicBezTo>
                <a:cubicBezTo>
                  <a:pt x="53267" y="4268"/>
                  <a:pt x="53243" y="4272"/>
                  <a:pt x="53329" y="4259"/>
                </a:cubicBezTo>
                <a:cubicBezTo>
                  <a:pt x="53396" y="4248"/>
                  <a:pt x="53504" y="4253"/>
                  <a:pt x="53562" y="4259"/>
                </a:cubicBezTo>
                <a:cubicBezTo>
                  <a:pt x="53614" y="4265"/>
                  <a:pt x="53626" y="4281"/>
                  <a:pt x="53680" y="4281"/>
                </a:cubicBezTo>
                <a:cubicBezTo>
                  <a:pt x="53753" y="4282"/>
                  <a:pt x="53808" y="4242"/>
                  <a:pt x="53915" y="4259"/>
                </a:cubicBezTo>
                <a:cubicBezTo>
                  <a:pt x="53938" y="4263"/>
                  <a:pt x="53943" y="4281"/>
                  <a:pt x="53973" y="4281"/>
                </a:cubicBezTo>
                <a:cubicBezTo>
                  <a:pt x="53972" y="4281"/>
                  <a:pt x="54265" y="4214"/>
                  <a:pt x="54324" y="4259"/>
                </a:cubicBezTo>
                <a:cubicBezTo>
                  <a:pt x="54370" y="4293"/>
                  <a:pt x="54344" y="4240"/>
                  <a:pt x="54442" y="4238"/>
                </a:cubicBezTo>
                <a:cubicBezTo>
                  <a:pt x="54432" y="4238"/>
                  <a:pt x="54457" y="4259"/>
                  <a:pt x="54472" y="4259"/>
                </a:cubicBezTo>
                <a:cubicBezTo>
                  <a:pt x="54500" y="4260"/>
                  <a:pt x="54531" y="4262"/>
                  <a:pt x="54559" y="4259"/>
                </a:cubicBezTo>
                <a:cubicBezTo>
                  <a:pt x="54611" y="4256"/>
                  <a:pt x="54621" y="4236"/>
                  <a:pt x="54677" y="4238"/>
                </a:cubicBezTo>
                <a:cubicBezTo>
                  <a:pt x="54734" y="4239"/>
                  <a:pt x="54797" y="4265"/>
                  <a:pt x="54852" y="4259"/>
                </a:cubicBezTo>
                <a:cubicBezTo>
                  <a:pt x="54897" y="4255"/>
                  <a:pt x="54945" y="4218"/>
                  <a:pt x="54999" y="4215"/>
                </a:cubicBezTo>
                <a:cubicBezTo>
                  <a:pt x="55021" y="4236"/>
                  <a:pt x="55053" y="4248"/>
                  <a:pt x="55087" y="4259"/>
                </a:cubicBezTo>
                <a:cubicBezTo>
                  <a:pt x="55150" y="4245"/>
                  <a:pt x="55147" y="4253"/>
                  <a:pt x="55234" y="4238"/>
                </a:cubicBezTo>
                <a:cubicBezTo>
                  <a:pt x="55246" y="4235"/>
                  <a:pt x="55270" y="4215"/>
                  <a:pt x="55262" y="4215"/>
                </a:cubicBezTo>
                <a:cubicBezTo>
                  <a:pt x="55288" y="4215"/>
                  <a:pt x="55329" y="4239"/>
                  <a:pt x="55379" y="4238"/>
                </a:cubicBezTo>
                <a:cubicBezTo>
                  <a:pt x="55449" y="4236"/>
                  <a:pt x="55551" y="4181"/>
                  <a:pt x="55673" y="4238"/>
                </a:cubicBezTo>
                <a:cubicBezTo>
                  <a:pt x="55696" y="4226"/>
                  <a:pt x="55721" y="4214"/>
                  <a:pt x="55761" y="4215"/>
                </a:cubicBezTo>
                <a:cubicBezTo>
                  <a:pt x="55699" y="4159"/>
                  <a:pt x="55545" y="4172"/>
                  <a:pt x="55409" y="4172"/>
                </a:cubicBezTo>
                <a:cubicBezTo>
                  <a:pt x="55412" y="4098"/>
                  <a:pt x="55508" y="4148"/>
                  <a:pt x="55556" y="4149"/>
                </a:cubicBezTo>
                <a:cubicBezTo>
                  <a:pt x="55580" y="4150"/>
                  <a:pt x="55586" y="4127"/>
                  <a:pt x="55614" y="4127"/>
                </a:cubicBezTo>
                <a:cubicBezTo>
                  <a:pt x="55695" y="4128"/>
                  <a:pt x="55796" y="4169"/>
                  <a:pt x="55908" y="4149"/>
                </a:cubicBezTo>
                <a:cubicBezTo>
                  <a:pt x="55899" y="4208"/>
                  <a:pt x="56022" y="4166"/>
                  <a:pt x="55995" y="4238"/>
                </a:cubicBezTo>
                <a:cubicBezTo>
                  <a:pt x="56066" y="4224"/>
                  <a:pt x="56128" y="4206"/>
                  <a:pt x="56230" y="4215"/>
                </a:cubicBezTo>
                <a:cubicBezTo>
                  <a:pt x="56246" y="4292"/>
                  <a:pt x="56335" y="4313"/>
                  <a:pt x="56318" y="4413"/>
                </a:cubicBezTo>
                <a:cubicBezTo>
                  <a:pt x="56344" y="4446"/>
                  <a:pt x="56362" y="4483"/>
                  <a:pt x="56435" y="4479"/>
                </a:cubicBezTo>
                <a:cubicBezTo>
                  <a:pt x="56487" y="4457"/>
                  <a:pt x="56306" y="4344"/>
                  <a:pt x="56405" y="4281"/>
                </a:cubicBezTo>
                <a:cubicBezTo>
                  <a:pt x="56453" y="4316"/>
                  <a:pt x="56535" y="4379"/>
                  <a:pt x="56465" y="4436"/>
                </a:cubicBezTo>
                <a:cubicBezTo>
                  <a:pt x="56523" y="4513"/>
                  <a:pt x="56599" y="4441"/>
                  <a:pt x="56729" y="4457"/>
                </a:cubicBezTo>
                <a:cubicBezTo>
                  <a:pt x="56675" y="4505"/>
                  <a:pt x="56814" y="4521"/>
                  <a:pt x="56817" y="4524"/>
                </a:cubicBezTo>
                <a:cubicBezTo>
                  <a:pt x="56820" y="4533"/>
                  <a:pt x="56721" y="4642"/>
                  <a:pt x="56874" y="4612"/>
                </a:cubicBezTo>
                <a:cubicBezTo>
                  <a:pt x="56986" y="4624"/>
                  <a:pt x="56761" y="4663"/>
                  <a:pt x="56787" y="4612"/>
                </a:cubicBezTo>
                <a:cubicBezTo>
                  <a:pt x="56761" y="4621"/>
                  <a:pt x="56735" y="4630"/>
                  <a:pt x="56729" y="4656"/>
                </a:cubicBezTo>
                <a:cubicBezTo>
                  <a:pt x="56665" y="4659"/>
                  <a:pt x="56715" y="4578"/>
                  <a:pt x="56699" y="4546"/>
                </a:cubicBezTo>
                <a:cubicBezTo>
                  <a:pt x="56647" y="4540"/>
                  <a:pt x="56635" y="4577"/>
                  <a:pt x="56581" y="4567"/>
                </a:cubicBezTo>
                <a:cubicBezTo>
                  <a:pt x="56567" y="4565"/>
                  <a:pt x="56564" y="4527"/>
                  <a:pt x="56553" y="4524"/>
                </a:cubicBezTo>
                <a:cubicBezTo>
                  <a:pt x="56533" y="4517"/>
                  <a:pt x="56456" y="4520"/>
                  <a:pt x="56435" y="4524"/>
                </a:cubicBezTo>
                <a:cubicBezTo>
                  <a:pt x="56409" y="4528"/>
                  <a:pt x="56386" y="4539"/>
                  <a:pt x="56348" y="4546"/>
                </a:cubicBezTo>
                <a:cubicBezTo>
                  <a:pt x="56329" y="4549"/>
                  <a:pt x="56318" y="4567"/>
                  <a:pt x="56318" y="4567"/>
                </a:cubicBezTo>
                <a:cubicBezTo>
                  <a:pt x="56261" y="4575"/>
                  <a:pt x="56209" y="4523"/>
                  <a:pt x="56172" y="4567"/>
                </a:cubicBezTo>
                <a:cubicBezTo>
                  <a:pt x="56184" y="4587"/>
                  <a:pt x="56197" y="4607"/>
                  <a:pt x="56230" y="4612"/>
                </a:cubicBezTo>
                <a:cubicBezTo>
                  <a:pt x="56220" y="4642"/>
                  <a:pt x="56178" y="4614"/>
                  <a:pt x="56172" y="4590"/>
                </a:cubicBezTo>
                <a:cubicBezTo>
                  <a:pt x="56110" y="4596"/>
                  <a:pt x="56164" y="4687"/>
                  <a:pt x="56083" y="4678"/>
                </a:cubicBezTo>
                <a:cubicBezTo>
                  <a:pt x="56164" y="4747"/>
                  <a:pt x="56236" y="4692"/>
                  <a:pt x="56377" y="4699"/>
                </a:cubicBezTo>
                <a:cubicBezTo>
                  <a:pt x="56411" y="4795"/>
                  <a:pt x="56338" y="4836"/>
                  <a:pt x="56435" y="4876"/>
                </a:cubicBezTo>
                <a:cubicBezTo>
                  <a:pt x="56513" y="4849"/>
                  <a:pt x="56435" y="4761"/>
                  <a:pt x="56435" y="4722"/>
                </a:cubicBezTo>
                <a:cubicBezTo>
                  <a:pt x="56469" y="4725"/>
                  <a:pt x="56487" y="4716"/>
                  <a:pt x="56493" y="4699"/>
                </a:cubicBezTo>
                <a:cubicBezTo>
                  <a:pt x="56522" y="4709"/>
                  <a:pt x="56545" y="4719"/>
                  <a:pt x="56553" y="4744"/>
                </a:cubicBezTo>
                <a:cubicBezTo>
                  <a:pt x="56561" y="4770"/>
                  <a:pt x="56525" y="4756"/>
                  <a:pt x="56523" y="4765"/>
                </a:cubicBezTo>
                <a:cubicBezTo>
                  <a:pt x="56517" y="4789"/>
                  <a:pt x="56553" y="4783"/>
                  <a:pt x="56553" y="4788"/>
                </a:cubicBezTo>
                <a:cubicBezTo>
                  <a:pt x="56552" y="4833"/>
                  <a:pt x="56505" y="4860"/>
                  <a:pt x="56523" y="4920"/>
                </a:cubicBezTo>
                <a:cubicBezTo>
                  <a:pt x="56575" y="4900"/>
                  <a:pt x="56561" y="4831"/>
                  <a:pt x="56669" y="4854"/>
                </a:cubicBezTo>
                <a:cubicBezTo>
                  <a:pt x="56612" y="4895"/>
                  <a:pt x="56661" y="4935"/>
                  <a:pt x="56669" y="4986"/>
                </a:cubicBezTo>
                <a:cubicBezTo>
                  <a:pt x="56618" y="4981"/>
                  <a:pt x="56603" y="4948"/>
                  <a:pt x="56611" y="4897"/>
                </a:cubicBezTo>
                <a:cubicBezTo>
                  <a:pt x="56559" y="4918"/>
                  <a:pt x="56558" y="4975"/>
                  <a:pt x="56523" y="5008"/>
                </a:cubicBezTo>
                <a:cubicBezTo>
                  <a:pt x="56375" y="5022"/>
                  <a:pt x="56212" y="5022"/>
                  <a:pt x="56083" y="5052"/>
                </a:cubicBezTo>
                <a:cubicBezTo>
                  <a:pt x="56078" y="5053"/>
                  <a:pt x="55977" y="5067"/>
                  <a:pt x="55966" y="5074"/>
                </a:cubicBezTo>
                <a:cubicBezTo>
                  <a:pt x="55957" y="5080"/>
                  <a:pt x="55977" y="5137"/>
                  <a:pt x="55966" y="5140"/>
                </a:cubicBezTo>
                <a:cubicBezTo>
                  <a:pt x="55953" y="5144"/>
                  <a:pt x="55929" y="5099"/>
                  <a:pt x="55908" y="5096"/>
                </a:cubicBezTo>
                <a:cubicBezTo>
                  <a:pt x="55842" y="5086"/>
                  <a:pt x="55867" y="5137"/>
                  <a:pt x="55819" y="5140"/>
                </a:cubicBezTo>
                <a:cubicBezTo>
                  <a:pt x="55772" y="5147"/>
                  <a:pt x="55769" y="5117"/>
                  <a:pt x="55731" y="5117"/>
                </a:cubicBezTo>
                <a:cubicBezTo>
                  <a:pt x="55683" y="5119"/>
                  <a:pt x="55682" y="5137"/>
                  <a:pt x="55643" y="5140"/>
                </a:cubicBezTo>
                <a:cubicBezTo>
                  <a:pt x="55451" y="5157"/>
                  <a:pt x="55222" y="5126"/>
                  <a:pt x="55029" y="5140"/>
                </a:cubicBezTo>
                <a:cubicBezTo>
                  <a:pt x="54961" y="5144"/>
                  <a:pt x="54959" y="5171"/>
                  <a:pt x="54852" y="5162"/>
                </a:cubicBezTo>
                <a:cubicBezTo>
                  <a:pt x="54843" y="5161"/>
                  <a:pt x="54798" y="5167"/>
                  <a:pt x="54793" y="5162"/>
                </a:cubicBezTo>
                <a:cubicBezTo>
                  <a:pt x="54775" y="5144"/>
                  <a:pt x="54746" y="5152"/>
                  <a:pt x="54648" y="5162"/>
                </a:cubicBezTo>
                <a:cubicBezTo>
                  <a:pt x="54583" y="5168"/>
                  <a:pt x="54534" y="5158"/>
                  <a:pt x="54501" y="5183"/>
                </a:cubicBezTo>
                <a:cubicBezTo>
                  <a:pt x="54501" y="5206"/>
                  <a:pt x="54537" y="5200"/>
                  <a:pt x="54559" y="5206"/>
                </a:cubicBezTo>
                <a:cubicBezTo>
                  <a:pt x="54601" y="5218"/>
                  <a:pt x="54651" y="5245"/>
                  <a:pt x="54705" y="5250"/>
                </a:cubicBezTo>
                <a:cubicBezTo>
                  <a:pt x="54771" y="5257"/>
                  <a:pt x="54838" y="5210"/>
                  <a:pt x="54881" y="5250"/>
                </a:cubicBezTo>
                <a:cubicBezTo>
                  <a:pt x="54909" y="5234"/>
                  <a:pt x="54926" y="5210"/>
                  <a:pt x="54941" y="5183"/>
                </a:cubicBezTo>
                <a:cubicBezTo>
                  <a:pt x="55099" y="5197"/>
                  <a:pt x="55147" y="5201"/>
                  <a:pt x="55322" y="5228"/>
                </a:cubicBezTo>
                <a:cubicBezTo>
                  <a:pt x="55416" y="5242"/>
                  <a:pt x="55362" y="5149"/>
                  <a:pt x="55438" y="5206"/>
                </a:cubicBezTo>
                <a:cubicBezTo>
                  <a:pt x="55514" y="5204"/>
                  <a:pt x="55475" y="5222"/>
                  <a:pt x="55468" y="5250"/>
                </a:cubicBezTo>
                <a:cubicBezTo>
                  <a:pt x="55493" y="5236"/>
                  <a:pt x="55565" y="5246"/>
                  <a:pt x="55586" y="5228"/>
                </a:cubicBezTo>
                <a:cubicBezTo>
                  <a:pt x="55641" y="5177"/>
                  <a:pt x="55692" y="5273"/>
                  <a:pt x="55731" y="5183"/>
                </a:cubicBezTo>
                <a:cubicBezTo>
                  <a:pt x="55765" y="5188"/>
                  <a:pt x="55800" y="5191"/>
                  <a:pt x="55819" y="5206"/>
                </a:cubicBezTo>
                <a:cubicBezTo>
                  <a:pt x="55869" y="5242"/>
                  <a:pt x="55823" y="5202"/>
                  <a:pt x="55908" y="5183"/>
                </a:cubicBezTo>
                <a:cubicBezTo>
                  <a:pt x="55942" y="5176"/>
                  <a:pt x="56017" y="5179"/>
                  <a:pt x="56054" y="5183"/>
                </a:cubicBezTo>
                <a:cubicBezTo>
                  <a:pt x="56098" y="5189"/>
                  <a:pt x="56107" y="5204"/>
                  <a:pt x="56143" y="5206"/>
                </a:cubicBezTo>
                <a:cubicBezTo>
                  <a:pt x="56205" y="5209"/>
                  <a:pt x="56270" y="5182"/>
                  <a:pt x="56318" y="5206"/>
                </a:cubicBezTo>
                <a:cubicBezTo>
                  <a:pt x="56356" y="5235"/>
                  <a:pt x="56336" y="5272"/>
                  <a:pt x="56287" y="5294"/>
                </a:cubicBezTo>
                <a:cubicBezTo>
                  <a:pt x="56324" y="5323"/>
                  <a:pt x="56299" y="5329"/>
                  <a:pt x="56287" y="5360"/>
                </a:cubicBezTo>
                <a:cubicBezTo>
                  <a:pt x="56290" y="5381"/>
                  <a:pt x="56324" y="5377"/>
                  <a:pt x="56348" y="5382"/>
                </a:cubicBezTo>
                <a:cubicBezTo>
                  <a:pt x="56338" y="5434"/>
                  <a:pt x="56312" y="5473"/>
                  <a:pt x="56287" y="5515"/>
                </a:cubicBezTo>
                <a:cubicBezTo>
                  <a:pt x="56302" y="5546"/>
                  <a:pt x="56315" y="5512"/>
                  <a:pt x="56348" y="5515"/>
                </a:cubicBezTo>
                <a:cubicBezTo>
                  <a:pt x="56360" y="5494"/>
                  <a:pt x="56373" y="5475"/>
                  <a:pt x="56405" y="5470"/>
                </a:cubicBezTo>
                <a:cubicBezTo>
                  <a:pt x="56423" y="5450"/>
                  <a:pt x="56381" y="5375"/>
                  <a:pt x="56405" y="5360"/>
                </a:cubicBezTo>
                <a:cubicBezTo>
                  <a:pt x="56447" y="5335"/>
                  <a:pt x="56393" y="5350"/>
                  <a:pt x="56405" y="5316"/>
                </a:cubicBezTo>
                <a:cubicBezTo>
                  <a:pt x="56406" y="5315"/>
                  <a:pt x="56533" y="5265"/>
                  <a:pt x="56405" y="5272"/>
                </a:cubicBezTo>
                <a:cubicBezTo>
                  <a:pt x="56420" y="5242"/>
                  <a:pt x="56483" y="5246"/>
                  <a:pt x="56493" y="5272"/>
                </a:cubicBezTo>
                <a:cubicBezTo>
                  <a:pt x="56497" y="5280"/>
                  <a:pt x="56399" y="5374"/>
                  <a:pt x="56523" y="5360"/>
                </a:cubicBezTo>
                <a:cubicBezTo>
                  <a:pt x="56491" y="5381"/>
                  <a:pt x="56513" y="5441"/>
                  <a:pt x="56435" y="5426"/>
                </a:cubicBezTo>
                <a:cubicBezTo>
                  <a:pt x="56431" y="5455"/>
                  <a:pt x="56439" y="5485"/>
                  <a:pt x="56435" y="5515"/>
                </a:cubicBezTo>
                <a:cubicBezTo>
                  <a:pt x="56431" y="5535"/>
                  <a:pt x="56408" y="5530"/>
                  <a:pt x="56405" y="5535"/>
                </a:cubicBezTo>
                <a:cubicBezTo>
                  <a:pt x="56400" y="5555"/>
                  <a:pt x="56435" y="5560"/>
                  <a:pt x="56435" y="5558"/>
                </a:cubicBezTo>
                <a:cubicBezTo>
                  <a:pt x="56423" y="5603"/>
                  <a:pt x="56351" y="5601"/>
                  <a:pt x="56405" y="5646"/>
                </a:cubicBezTo>
                <a:cubicBezTo>
                  <a:pt x="56465" y="5658"/>
                  <a:pt x="56513" y="5627"/>
                  <a:pt x="56553" y="5602"/>
                </a:cubicBezTo>
                <a:cubicBezTo>
                  <a:pt x="56610" y="5566"/>
                  <a:pt x="56643" y="5535"/>
                  <a:pt x="56611" y="5492"/>
                </a:cubicBezTo>
                <a:cubicBezTo>
                  <a:pt x="56612" y="5493"/>
                  <a:pt x="56561" y="5483"/>
                  <a:pt x="56581" y="5470"/>
                </a:cubicBezTo>
                <a:cubicBezTo>
                  <a:pt x="56627" y="5443"/>
                  <a:pt x="56567" y="5464"/>
                  <a:pt x="56611" y="5404"/>
                </a:cubicBezTo>
                <a:cubicBezTo>
                  <a:pt x="56662" y="5410"/>
                  <a:pt x="56690" y="5451"/>
                  <a:pt x="56669" y="5515"/>
                </a:cubicBezTo>
                <a:cubicBezTo>
                  <a:pt x="56667" y="5525"/>
                  <a:pt x="56640" y="5540"/>
                  <a:pt x="56640" y="5535"/>
                </a:cubicBezTo>
                <a:cubicBezTo>
                  <a:pt x="56639" y="5563"/>
                  <a:pt x="56702" y="5584"/>
                  <a:pt x="56640" y="5624"/>
                </a:cubicBezTo>
                <a:cubicBezTo>
                  <a:pt x="56732" y="5573"/>
                  <a:pt x="56723" y="5664"/>
                  <a:pt x="56757" y="5624"/>
                </a:cubicBezTo>
                <a:cubicBezTo>
                  <a:pt x="56790" y="5630"/>
                  <a:pt x="56778" y="5667"/>
                  <a:pt x="56817" y="5668"/>
                </a:cubicBezTo>
                <a:cubicBezTo>
                  <a:pt x="56808" y="5700"/>
                  <a:pt x="56742" y="5684"/>
                  <a:pt x="56699" y="5690"/>
                </a:cubicBezTo>
                <a:cubicBezTo>
                  <a:pt x="56659" y="5696"/>
                  <a:pt x="56642" y="5712"/>
                  <a:pt x="56611" y="5712"/>
                </a:cubicBezTo>
                <a:cubicBezTo>
                  <a:pt x="56590" y="5712"/>
                  <a:pt x="56493" y="5663"/>
                  <a:pt x="56465" y="5690"/>
                </a:cubicBezTo>
                <a:cubicBezTo>
                  <a:pt x="56462" y="5693"/>
                  <a:pt x="56468" y="5711"/>
                  <a:pt x="56465" y="5712"/>
                </a:cubicBezTo>
                <a:cubicBezTo>
                  <a:pt x="56453" y="5716"/>
                  <a:pt x="56412" y="5706"/>
                  <a:pt x="56405" y="5712"/>
                </a:cubicBezTo>
                <a:cubicBezTo>
                  <a:pt x="56369" y="5747"/>
                  <a:pt x="56224" y="5730"/>
                  <a:pt x="56200" y="5801"/>
                </a:cubicBezTo>
                <a:cubicBezTo>
                  <a:pt x="56231" y="5852"/>
                  <a:pt x="56336" y="5846"/>
                  <a:pt x="56435" y="5844"/>
                </a:cubicBezTo>
                <a:cubicBezTo>
                  <a:pt x="56435" y="5881"/>
                  <a:pt x="56435" y="5918"/>
                  <a:pt x="56435" y="5954"/>
                </a:cubicBezTo>
                <a:cubicBezTo>
                  <a:pt x="56397" y="5968"/>
                  <a:pt x="56336" y="5964"/>
                  <a:pt x="56287" y="5976"/>
                </a:cubicBezTo>
                <a:cubicBezTo>
                  <a:pt x="56245" y="5987"/>
                  <a:pt x="56155" y="5991"/>
                  <a:pt x="56172" y="6042"/>
                </a:cubicBezTo>
                <a:cubicBezTo>
                  <a:pt x="56144" y="6097"/>
                  <a:pt x="56339" y="6049"/>
                  <a:pt x="56230" y="6042"/>
                </a:cubicBezTo>
                <a:cubicBezTo>
                  <a:pt x="56237" y="5990"/>
                  <a:pt x="56308" y="6068"/>
                  <a:pt x="56348" y="6065"/>
                </a:cubicBezTo>
                <a:cubicBezTo>
                  <a:pt x="56302" y="6159"/>
                  <a:pt x="56248" y="6163"/>
                  <a:pt x="56287" y="6285"/>
                </a:cubicBezTo>
                <a:cubicBezTo>
                  <a:pt x="56324" y="6275"/>
                  <a:pt x="56348" y="6256"/>
                  <a:pt x="56348" y="6219"/>
                </a:cubicBezTo>
                <a:cubicBezTo>
                  <a:pt x="56436" y="6246"/>
                  <a:pt x="56315" y="6294"/>
                  <a:pt x="56348" y="6351"/>
                </a:cubicBezTo>
                <a:cubicBezTo>
                  <a:pt x="56294" y="6354"/>
                  <a:pt x="56286" y="6324"/>
                  <a:pt x="56230" y="6328"/>
                </a:cubicBezTo>
                <a:cubicBezTo>
                  <a:pt x="56188" y="6355"/>
                  <a:pt x="56190" y="6417"/>
                  <a:pt x="56113" y="6417"/>
                </a:cubicBezTo>
                <a:cubicBezTo>
                  <a:pt x="56136" y="6472"/>
                  <a:pt x="56267" y="6447"/>
                  <a:pt x="56318" y="6483"/>
                </a:cubicBezTo>
                <a:cubicBezTo>
                  <a:pt x="56309" y="6534"/>
                  <a:pt x="56256" y="6577"/>
                  <a:pt x="56348" y="6593"/>
                </a:cubicBezTo>
                <a:cubicBezTo>
                  <a:pt x="56339" y="6644"/>
                  <a:pt x="56218" y="6605"/>
                  <a:pt x="56200" y="6593"/>
                </a:cubicBezTo>
                <a:cubicBezTo>
                  <a:pt x="56147" y="6593"/>
                  <a:pt x="56220" y="6646"/>
                  <a:pt x="56200" y="6680"/>
                </a:cubicBezTo>
                <a:cubicBezTo>
                  <a:pt x="56198" y="6685"/>
                  <a:pt x="56143" y="6703"/>
                  <a:pt x="56143" y="6703"/>
                </a:cubicBezTo>
                <a:cubicBezTo>
                  <a:pt x="56138" y="6742"/>
                  <a:pt x="56197" y="6793"/>
                  <a:pt x="56172" y="6857"/>
                </a:cubicBezTo>
                <a:cubicBezTo>
                  <a:pt x="56132" y="6883"/>
                  <a:pt x="56125" y="6865"/>
                  <a:pt x="56083" y="6857"/>
                </a:cubicBezTo>
                <a:cubicBezTo>
                  <a:pt x="56060" y="6933"/>
                  <a:pt x="56110" y="6953"/>
                  <a:pt x="56172" y="6967"/>
                </a:cubicBezTo>
                <a:cubicBezTo>
                  <a:pt x="56134" y="7024"/>
                  <a:pt x="56110" y="7035"/>
                  <a:pt x="56024" y="7011"/>
                </a:cubicBezTo>
                <a:cubicBezTo>
                  <a:pt x="56011" y="7117"/>
                  <a:pt x="56011" y="7104"/>
                  <a:pt x="56024" y="7209"/>
                </a:cubicBezTo>
                <a:cubicBezTo>
                  <a:pt x="56014" y="7262"/>
                  <a:pt x="56158" y="7197"/>
                  <a:pt x="56113" y="7275"/>
                </a:cubicBezTo>
                <a:cubicBezTo>
                  <a:pt x="56074" y="7221"/>
                  <a:pt x="56024" y="7314"/>
                  <a:pt x="55995" y="7253"/>
                </a:cubicBezTo>
                <a:cubicBezTo>
                  <a:pt x="55963" y="7272"/>
                  <a:pt x="56002" y="7323"/>
                  <a:pt x="55908" y="7275"/>
                </a:cubicBezTo>
                <a:cubicBezTo>
                  <a:pt x="55885" y="7350"/>
                  <a:pt x="56026" y="7303"/>
                  <a:pt x="55995" y="7385"/>
                </a:cubicBezTo>
                <a:cubicBezTo>
                  <a:pt x="55887" y="7337"/>
                  <a:pt x="55932" y="7391"/>
                  <a:pt x="55908" y="7473"/>
                </a:cubicBezTo>
                <a:cubicBezTo>
                  <a:pt x="55936" y="7459"/>
                  <a:pt x="55938" y="7422"/>
                  <a:pt x="55995" y="7430"/>
                </a:cubicBezTo>
                <a:cubicBezTo>
                  <a:pt x="55957" y="7508"/>
                  <a:pt x="55998" y="7510"/>
                  <a:pt x="55966" y="7583"/>
                </a:cubicBezTo>
                <a:cubicBezTo>
                  <a:pt x="55905" y="7596"/>
                  <a:pt x="55870" y="7629"/>
                  <a:pt x="55819" y="7649"/>
                </a:cubicBezTo>
                <a:cubicBezTo>
                  <a:pt x="55839" y="7729"/>
                  <a:pt x="55757" y="7734"/>
                  <a:pt x="55761" y="7804"/>
                </a:cubicBezTo>
                <a:cubicBezTo>
                  <a:pt x="55701" y="7759"/>
                  <a:pt x="55683" y="7798"/>
                  <a:pt x="55643" y="7825"/>
                </a:cubicBezTo>
                <a:cubicBezTo>
                  <a:pt x="55699" y="7900"/>
                  <a:pt x="55747" y="7788"/>
                  <a:pt x="55819" y="7804"/>
                </a:cubicBezTo>
                <a:cubicBezTo>
                  <a:pt x="55845" y="7874"/>
                  <a:pt x="55723" y="7833"/>
                  <a:pt x="55731" y="7891"/>
                </a:cubicBezTo>
                <a:cubicBezTo>
                  <a:pt x="55782" y="7893"/>
                  <a:pt x="55807" y="7875"/>
                  <a:pt x="55819" y="7848"/>
                </a:cubicBezTo>
                <a:cubicBezTo>
                  <a:pt x="55884" y="7859"/>
                  <a:pt x="55807" y="7893"/>
                  <a:pt x="55819" y="7914"/>
                </a:cubicBezTo>
                <a:cubicBezTo>
                  <a:pt x="55821" y="7917"/>
                  <a:pt x="55879" y="7957"/>
                  <a:pt x="55878" y="7957"/>
                </a:cubicBezTo>
                <a:cubicBezTo>
                  <a:pt x="55942" y="7963"/>
                  <a:pt x="55960" y="7899"/>
                  <a:pt x="56054" y="7891"/>
                </a:cubicBezTo>
                <a:cubicBezTo>
                  <a:pt x="56078" y="7954"/>
                  <a:pt x="56013" y="7948"/>
                  <a:pt x="56024" y="8002"/>
                </a:cubicBezTo>
                <a:cubicBezTo>
                  <a:pt x="55941" y="7918"/>
                  <a:pt x="55905" y="8034"/>
                  <a:pt x="55731" y="8002"/>
                </a:cubicBezTo>
                <a:cubicBezTo>
                  <a:pt x="55721" y="8040"/>
                  <a:pt x="55755" y="8043"/>
                  <a:pt x="55790" y="8045"/>
                </a:cubicBezTo>
                <a:cubicBezTo>
                  <a:pt x="55779" y="8101"/>
                  <a:pt x="55655" y="8062"/>
                  <a:pt x="55702" y="8002"/>
                </a:cubicBezTo>
                <a:cubicBezTo>
                  <a:pt x="55650" y="8043"/>
                  <a:pt x="55628" y="7984"/>
                  <a:pt x="55526" y="8002"/>
                </a:cubicBezTo>
                <a:cubicBezTo>
                  <a:pt x="55512" y="8049"/>
                  <a:pt x="55568" y="8044"/>
                  <a:pt x="55614" y="8045"/>
                </a:cubicBezTo>
                <a:cubicBezTo>
                  <a:pt x="55602" y="8089"/>
                  <a:pt x="55409" y="8085"/>
                  <a:pt x="55468" y="8002"/>
                </a:cubicBezTo>
                <a:cubicBezTo>
                  <a:pt x="55397" y="7993"/>
                  <a:pt x="55404" y="8041"/>
                  <a:pt x="55322" y="8023"/>
                </a:cubicBezTo>
                <a:cubicBezTo>
                  <a:pt x="55326" y="8049"/>
                  <a:pt x="55373" y="8043"/>
                  <a:pt x="55409" y="8045"/>
                </a:cubicBezTo>
                <a:cubicBezTo>
                  <a:pt x="55304" y="8155"/>
                  <a:pt x="55123" y="8071"/>
                  <a:pt x="54911" y="8089"/>
                </a:cubicBezTo>
                <a:cubicBezTo>
                  <a:pt x="54911" y="8068"/>
                  <a:pt x="54947" y="8072"/>
                  <a:pt x="54969" y="8067"/>
                </a:cubicBezTo>
                <a:cubicBezTo>
                  <a:pt x="54962" y="8029"/>
                  <a:pt x="54906" y="8008"/>
                  <a:pt x="54823" y="8023"/>
                </a:cubicBezTo>
                <a:cubicBezTo>
                  <a:pt x="54809" y="8026"/>
                  <a:pt x="54789" y="8045"/>
                  <a:pt x="54793" y="8045"/>
                </a:cubicBezTo>
                <a:cubicBezTo>
                  <a:pt x="54737" y="8049"/>
                  <a:pt x="54660" y="7980"/>
                  <a:pt x="54677" y="8089"/>
                </a:cubicBezTo>
                <a:cubicBezTo>
                  <a:pt x="54642" y="8065"/>
                  <a:pt x="54624" y="8026"/>
                  <a:pt x="54530" y="8045"/>
                </a:cubicBezTo>
                <a:cubicBezTo>
                  <a:pt x="54500" y="8067"/>
                  <a:pt x="54471" y="8089"/>
                  <a:pt x="54442" y="8112"/>
                </a:cubicBezTo>
                <a:cubicBezTo>
                  <a:pt x="54408" y="8109"/>
                  <a:pt x="54391" y="8116"/>
                  <a:pt x="54383" y="8134"/>
                </a:cubicBezTo>
                <a:cubicBezTo>
                  <a:pt x="54308" y="8122"/>
                  <a:pt x="54280" y="8104"/>
                  <a:pt x="54236" y="8155"/>
                </a:cubicBezTo>
                <a:cubicBezTo>
                  <a:pt x="54115" y="8122"/>
                  <a:pt x="54280" y="8126"/>
                  <a:pt x="54295" y="8112"/>
                </a:cubicBezTo>
                <a:cubicBezTo>
                  <a:pt x="54298" y="8109"/>
                  <a:pt x="54292" y="8091"/>
                  <a:pt x="54295" y="8089"/>
                </a:cubicBezTo>
                <a:cubicBezTo>
                  <a:pt x="54343" y="8071"/>
                  <a:pt x="54394" y="8086"/>
                  <a:pt x="54412" y="8067"/>
                </a:cubicBezTo>
                <a:cubicBezTo>
                  <a:pt x="54416" y="8004"/>
                  <a:pt x="54319" y="8071"/>
                  <a:pt x="54295" y="8067"/>
                </a:cubicBezTo>
                <a:cubicBezTo>
                  <a:pt x="54290" y="8067"/>
                  <a:pt x="54295" y="8037"/>
                  <a:pt x="54266" y="8045"/>
                </a:cubicBezTo>
                <a:cubicBezTo>
                  <a:pt x="54242" y="8053"/>
                  <a:pt x="54240" y="8067"/>
                  <a:pt x="54236" y="8089"/>
                </a:cubicBezTo>
                <a:cubicBezTo>
                  <a:pt x="54169" y="8097"/>
                  <a:pt x="54124" y="8086"/>
                  <a:pt x="54091" y="8067"/>
                </a:cubicBezTo>
                <a:cubicBezTo>
                  <a:pt x="54036" y="8071"/>
                  <a:pt x="54072" y="8141"/>
                  <a:pt x="54031" y="8155"/>
                </a:cubicBezTo>
                <a:cubicBezTo>
                  <a:pt x="53965" y="8112"/>
                  <a:pt x="53867" y="8179"/>
                  <a:pt x="53738" y="8155"/>
                </a:cubicBezTo>
                <a:cubicBezTo>
                  <a:pt x="53739" y="8134"/>
                  <a:pt x="53775" y="8139"/>
                  <a:pt x="53798" y="8134"/>
                </a:cubicBezTo>
                <a:cubicBezTo>
                  <a:pt x="53793" y="8085"/>
                  <a:pt x="53673" y="8124"/>
                  <a:pt x="53622" y="8112"/>
                </a:cubicBezTo>
                <a:cubicBezTo>
                  <a:pt x="53592" y="8112"/>
                  <a:pt x="53598" y="8139"/>
                  <a:pt x="53592" y="8155"/>
                </a:cubicBezTo>
                <a:cubicBezTo>
                  <a:pt x="53534" y="8148"/>
                  <a:pt x="53501" y="8160"/>
                  <a:pt x="53504" y="8200"/>
                </a:cubicBezTo>
                <a:cubicBezTo>
                  <a:pt x="53474" y="8178"/>
                  <a:pt x="53444" y="8156"/>
                  <a:pt x="53416" y="8134"/>
                </a:cubicBezTo>
                <a:cubicBezTo>
                  <a:pt x="53360" y="8114"/>
                  <a:pt x="53347" y="8174"/>
                  <a:pt x="53329" y="8178"/>
                </a:cubicBezTo>
                <a:cubicBezTo>
                  <a:pt x="53305" y="8181"/>
                  <a:pt x="53239" y="8147"/>
                  <a:pt x="53152" y="8155"/>
                </a:cubicBezTo>
                <a:cubicBezTo>
                  <a:pt x="53130" y="8158"/>
                  <a:pt x="53125" y="8200"/>
                  <a:pt x="53123" y="8200"/>
                </a:cubicBezTo>
                <a:cubicBezTo>
                  <a:pt x="53106" y="8200"/>
                  <a:pt x="53031" y="8092"/>
                  <a:pt x="53035" y="8178"/>
                </a:cubicBezTo>
                <a:cubicBezTo>
                  <a:pt x="52996" y="8171"/>
                  <a:pt x="53011" y="8122"/>
                  <a:pt x="53005" y="8089"/>
                </a:cubicBezTo>
                <a:cubicBezTo>
                  <a:pt x="52953" y="8087"/>
                  <a:pt x="52944" y="8116"/>
                  <a:pt x="52888" y="8112"/>
                </a:cubicBezTo>
                <a:cubicBezTo>
                  <a:pt x="52845" y="8130"/>
                  <a:pt x="52846" y="8182"/>
                  <a:pt x="52830" y="8222"/>
                </a:cubicBezTo>
                <a:cubicBezTo>
                  <a:pt x="52770" y="8246"/>
                  <a:pt x="52786" y="8182"/>
                  <a:pt x="52772" y="8178"/>
                </a:cubicBezTo>
                <a:cubicBezTo>
                  <a:pt x="52758" y="8173"/>
                  <a:pt x="52682" y="8227"/>
                  <a:pt x="52685" y="8178"/>
                </a:cubicBezTo>
                <a:cubicBezTo>
                  <a:pt x="52648" y="8171"/>
                  <a:pt x="52670" y="8213"/>
                  <a:pt x="52655" y="8222"/>
                </a:cubicBezTo>
                <a:cubicBezTo>
                  <a:pt x="52643" y="8228"/>
                  <a:pt x="52610" y="8219"/>
                  <a:pt x="52595" y="8222"/>
                </a:cubicBezTo>
                <a:cubicBezTo>
                  <a:pt x="52584" y="8224"/>
                  <a:pt x="52448" y="8279"/>
                  <a:pt x="52420" y="8243"/>
                </a:cubicBezTo>
                <a:cubicBezTo>
                  <a:pt x="52399" y="8183"/>
                  <a:pt x="52559" y="8260"/>
                  <a:pt x="52537" y="8200"/>
                </a:cubicBezTo>
                <a:cubicBezTo>
                  <a:pt x="52482" y="8139"/>
                  <a:pt x="52368" y="8218"/>
                  <a:pt x="52361" y="8266"/>
                </a:cubicBezTo>
                <a:cubicBezTo>
                  <a:pt x="52335" y="8248"/>
                  <a:pt x="52295" y="8242"/>
                  <a:pt x="52243" y="8243"/>
                </a:cubicBezTo>
                <a:cubicBezTo>
                  <a:pt x="52265" y="8296"/>
                  <a:pt x="52272" y="8294"/>
                  <a:pt x="52331" y="8309"/>
                </a:cubicBezTo>
                <a:cubicBezTo>
                  <a:pt x="52319" y="8306"/>
                  <a:pt x="52350" y="8276"/>
                  <a:pt x="52361" y="8287"/>
                </a:cubicBezTo>
                <a:cubicBezTo>
                  <a:pt x="52411" y="8334"/>
                  <a:pt x="52466" y="8294"/>
                  <a:pt x="52537" y="8287"/>
                </a:cubicBezTo>
                <a:cubicBezTo>
                  <a:pt x="52650" y="8278"/>
                  <a:pt x="52824" y="8299"/>
                  <a:pt x="52977" y="8287"/>
                </a:cubicBezTo>
                <a:cubicBezTo>
                  <a:pt x="53023" y="8284"/>
                  <a:pt x="53028" y="8267"/>
                  <a:pt x="53065" y="8266"/>
                </a:cubicBezTo>
                <a:cubicBezTo>
                  <a:pt x="53142" y="8261"/>
                  <a:pt x="53221" y="8270"/>
                  <a:pt x="53299" y="8266"/>
                </a:cubicBezTo>
                <a:cubicBezTo>
                  <a:pt x="53347" y="8263"/>
                  <a:pt x="53348" y="8248"/>
                  <a:pt x="53387" y="8243"/>
                </a:cubicBezTo>
                <a:cubicBezTo>
                  <a:pt x="53514" y="8230"/>
                  <a:pt x="53647" y="8248"/>
                  <a:pt x="53768" y="8243"/>
                </a:cubicBezTo>
                <a:cubicBezTo>
                  <a:pt x="53822" y="8242"/>
                  <a:pt x="53959" y="8191"/>
                  <a:pt x="54091" y="8222"/>
                </a:cubicBezTo>
                <a:cubicBezTo>
                  <a:pt x="54153" y="8236"/>
                  <a:pt x="54108" y="8230"/>
                  <a:pt x="54208" y="8222"/>
                </a:cubicBezTo>
                <a:cubicBezTo>
                  <a:pt x="54224" y="8220"/>
                  <a:pt x="54314" y="8214"/>
                  <a:pt x="54324" y="8222"/>
                </a:cubicBezTo>
                <a:cubicBezTo>
                  <a:pt x="54365" y="8252"/>
                  <a:pt x="54331" y="8207"/>
                  <a:pt x="54383" y="8200"/>
                </a:cubicBezTo>
                <a:cubicBezTo>
                  <a:pt x="54456" y="8206"/>
                  <a:pt x="54546" y="8213"/>
                  <a:pt x="54648" y="8200"/>
                </a:cubicBezTo>
                <a:cubicBezTo>
                  <a:pt x="54647" y="8200"/>
                  <a:pt x="54867" y="8139"/>
                  <a:pt x="54911" y="8178"/>
                </a:cubicBezTo>
                <a:cubicBezTo>
                  <a:pt x="54948" y="8211"/>
                  <a:pt x="54944" y="8162"/>
                  <a:pt x="55058" y="8178"/>
                </a:cubicBezTo>
                <a:cubicBezTo>
                  <a:pt x="55105" y="8183"/>
                  <a:pt x="55154" y="8179"/>
                  <a:pt x="55145" y="8243"/>
                </a:cubicBezTo>
                <a:cubicBezTo>
                  <a:pt x="55071" y="8246"/>
                  <a:pt x="55006" y="8256"/>
                  <a:pt x="54969" y="8287"/>
                </a:cubicBezTo>
                <a:cubicBezTo>
                  <a:pt x="54995" y="8312"/>
                  <a:pt x="55087" y="8309"/>
                  <a:pt x="55174" y="8287"/>
                </a:cubicBezTo>
                <a:cubicBezTo>
                  <a:pt x="55174" y="8243"/>
                  <a:pt x="55174" y="8200"/>
                  <a:pt x="55174" y="8155"/>
                </a:cubicBezTo>
                <a:cubicBezTo>
                  <a:pt x="55216" y="8157"/>
                  <a:pt x="55258" y="8159"/>
                  <a:pt x="55262" y="8134"/>
                </a:cubicBezTo>
                <a:cubicBezTo>
                  <a:pt x="55296" y="8128"/>
                  <a:pt x="55305" y="8173"/>
                  <a:pt x="55322" y="8178"/>
                </a:cubicBezTo>
                <a:cubicBezTo>
                  <a:pt x="55362" y="8189"/>
                  <a:pt x="55364" y="8143"/>
                  <a:pt x="55409" y="8178"/>
                </a:cubicBezTo>
                <a:cubicBezTo>
                  <a:pt x="55390" y="8162"/>
                  <a:pt x="55707" y="8200"/>
                  <a:pt x="55731" y="8178"/>
                </a:cubicBezTo>
                <a:cubicBezTo>
                  <a:pt x="55764" y="8147"/>
                  <a:pt x="55764" y="8166"/>
                  <a:pt x="55849" y="8178"/>
                </a:cubicBezTo>
                <a:cubicBezTo>
                  <a:pt x="55873" y="8166"/>
                  <a:pt x="55896" y="8155"/>
                  <a:pt x="55936" y="8155"/>
                </a:cubicBezTo>
                <a:cubicBezTo>
                  <a:pt x="56014" y="8162"/>
                  <a:pt x="55960" y="8070"/>
                  <a:pt x="56054" y="8089"/>
                </a:cubicBezTo>
                <a:cubicBezTo>
                  <a:pt x="56050" y="8131"/>
                  <a:pt x="56034" y="8163"/>
                  <a:pt x="55995" y="8178"/>
                </a:cubicBezTo>
                <a:cubicBezTo>
                  <a:pt x="56014" y="8200"/>
                  <a:pt x="56062" y="8200"/>
                  <a:pt x="56054" y="8243"/>
                </a:cubicBezTo>
                <a:cubicBezTo>
                  <a:pt x="56020" y="8247"/>
                  <a:pt x="56002" y="8239"/>
                  <a:pt x="55995" y="8222"/>
                </a:cubicBezTo>
                <a:cubicBezTo>
                  <a:pt x="55941" y="8258"/>
                  <a:pt x="55845" y="8410"/>
                  <a:pt x="55966" y="8441"/>
                </a:cubicBezTo>
                <a:cubicBezTo>
                  <a:pt x="56053" y="8423"/>
                  <a:pt x="55929" y="8386"/>
                  <a:pt x="55966" y="8332"/>
                </a:cubicBezTo>
                <a:cubicBezTo>
                  <a:pt x="55974" y="8281"/>
                  <a:pt x="56044" y="8281"/>
                  <a:pt x="56083" y="8309"/>
                </a:cubicBezTo>
                <a:cubicBezTo>
                  <a:pt x="56110" y="8374"/>
                  <a:pt x="56026" y="8327"/>
                  <a:pt x="56024" y="8332"/>
                </a:cubicBezTo>
                <a:cubicBezTo>
                  <a:pt x="55992" y="8397"/>
                  <a:pt x="56118" y="8351"/>
                  <a:pt x="56054" y="8441"/>
                </a:cubicBezTo>
                <a:cubicBezTo>
                  <a:pt x="56146" y="8479"/>
                  <a:pt x="56174" y="8360"/>
                  <a:pt x="56200" y="8420"/>
                </a:cubicBezTo>
                <a:cubicBezTo>
                  <a:pt x="56278" y="8476"/>
                  <a:pt x="56144" y="8452"/>
                  <a:pt x="56143" y="8507"/>
                </a:cubicBezTo>
                <a:cubicBezTo>
                  <a:pt x="56137" y="8533"/>
                  <a:pt x="56149" y="8547"/>
                  <a:pt x="56172" y="8552"/>
                </a:cubicBezTo>
                <a:cubicBezTo>
                  <a:pt x="56166" y="8577"/>
                  <a:pt x="56178" y="8591"/>
                  <a:pt x="56200" y="8596"/>
                </a:cubicBezTo>
                <a:cubicBezTo>
                  <a:pt x="56214" y="8621"/>
                  <a:pt x="56146" y="8608"/>
                  <a:pt x="56143" y="8618"/>
                </a:cubicBezTo>
                <a:cubicBezTo>
                  <a:pt x="56128" y="8650"/>
                  <a:pt x="56170" y="8651"/>
                  <a:pt x="56172" y="8661"/>
                </a:cubicBezTo>
                <a:cubicBezTo>
                  <a:pt x="56172" y="8677"/>
                  <a:pt x="56143" y="8688"/>
                  <a:pt x="56143" y="8684"/>
                </a:cubicBezTo>
                <a:cubicBezTo>
                  <a:pt x="56150" y="8723"/>
                  <a:pt x="56184" y="8718"/>
                  <a:pt x="56143" y="8750"/>
                </a:cubicBezTo>
                <a:cubicBezTo>
                  <a:pt x="56156" y="8739"/>
                  <a:pt x="56108" y="8871"/>
                  <a:pt x="56172" y="8860"/>
                </a:cubicBezTo>
                <a:cubicBezTo>
                  <a:pt x="56158" y="8909"/>
                  <a:pt x="56076" y="8888"/>
                  <a:pt x="56024" y="8904"/>
                </a:cubicBezTo>
                <a:cubicBezTo>
                  <a:pt x="55990" y="8915"/>
                  <a:pt x="55977" y="8943"/>
                  <a:pt x="55936" y="8948"/>
                </a:cubicBezTo>
                <a:cubicBezTo>
                  <a:pt x="55873" y="8955"/>
                  <a:pt x="55863" y="8930"/>
                  <a:pt x="55819" y="8927"/>
                </a:cubicBezTo>
                <a:cubicBezTo>
                  <a:pt x="55634" y="8910"/>
                  <a:pt x="55388" y="8931"/>
                  <a:pt x="55204" y="8948"/>
                </a:cubicBezTo>
                <a:cubicBezTo>
                  <a:pt x="55174" y="8882"/>
                  <a:pt x="55270" y="8909"/>
                  <a:pt x="55322" y="8904"/>
                </a:cubicBezTo>
                <a:cubicBezTo>
                  <a:pt x="55267" y="8837"/>
                  <a:pt x="55183" y="8930"/>
                  <a:pt x="55087" y="8904"/>
                </a:cubicBezTo>
                <a:cubicBezTo>
                  <a:pt x="55165" y="8804"/>
                  <a:pt x="55538" y="8855"/>
                  <a:pt x="55761" y="8816"/>
                </a:cubicBezTo>
                <a:cubicBezTo>
                  <a:pt x="55841" y="8796"/>
                  <a:pt x="55683" y="8775"/>
                  <a:pt x="55731" y="8706"/>
                </a:cubicBezTo>
                <a:cubicBezTo>
                  <a:pt x="55755" y="8687"/>
                  <a:pt x="55812" y="8693"/>
                  <a:pt x="55819" y="8661"/>
                </a:cubicBezTo>
                <a:cubicBezTo>
                  <a:pt x="55833" y="8619"/>
                  <a:pt x="55748" y="8684"/>
                  <a:pt x="55731" y="8661"/>
                </a:cubicBezTo>
                <a:cubicBezTo>
                  <a:pt x="55723" y="8651"/>
                  <a:pt x="55819" y="8631"/>
                  <a:pt x="55790" y="8596"/>
                </a:cubicBezTo>
                <a:cubicBezTo>
                  <a:pt x="55761" y="8534"/>
                  <a:pt x="55665" y="8602"/>
                  <a:pt x="55614" y="8596"/>
                </a:cubicBezTo>
                <a:cubicBezTo>
                  <a:pt x="55523" y="8612"/>
                  <a:pt x="55580" y="8520"/>
                  <a:pt x="55468" y="8552"/>
                </a:cubicBezTo>
                <a:cubicBezTo>
                  <a:pt x="55472" y="8504"/>
                  <a:pt x="55592" y="8542"/>
                  <a:pt x="55643" y="8530"/>
                </a:cubicBezTo>
                <a:cubicBezTo>
                  <a:pt x="55602" y="8447"/>
                  <a:pt x="55324" y="8489"/>
                  <a:pt x="55234" y="8507"/>
                </a:cubicBezTo>
                <a:cubicBezTo>
                  <a:pt x="55258" y="8435"/>
                  <a:pt x="55373" y="8471"/>
                  <a:pt x="55438" y="8464"/>
                </a:cubicBezTo>
                <a:cubicBezTo>
                  <a:pt x="55490" y="8458"/>
                  <a:pt x="55502" y="8444"/>
                  <a:pt x="55556" y="8441"/>
                </a:cubicBezTo>
                <a:cubicBezTo>
                  <a:pt x="55548" y="8442"/>
                  <a:pt x="55571" y="8477"/>
                  <a:pt x="55586" y="8464"/>
                </a:cubicBezTo>
                <a:cubicBezTo>
                  <a:pt x="55613" y="8437"/>
                  <a:pt x="55653" y="8485"/>
                  <a:pt x="55731" y="8441"/>
                </a:cubicBezTo>
                <a:cubicBezTo>
                  <a:pt x="55759" y="8396"/>
                  <a:pt x="55634" y="8416"/>
                  <a:pt x="55643" y="8375"/>
                </a:cubicBezTo>
                <a:cubicBezTo>
                  <a:pt x="55643" y="8378"/>
                  <a:pt x="55693" y="8366"/>
                  <a:pt x="55673" y="8354"/>
                </a:cubicBezTo>
                <a:cubicBezTo>
                  <a:pt x="55647" y="8336"/>
                  <a:pt x="55607" y="8330"/>
                  <a:pt x="55556" y="8332"/>
                </a:cubicBezTo>
                <a:cubicBezTo>
                  <a:pt x="55526" y="8303"/>
                  <a:pt x="55527" y="8251"/>
                  <a:pt x="55497" y="8222"/>
                </a:cubicBezTo>
                <a:cubicBezTo>
                  <a:pt x="55433" y="8218"/>
                  <a:pt x="55404" y="8239"/>
                  <a:pt x="55409" y="8287"/>
                </a:cubicBezTo>
                <a:cubicBezTo>
                  <a:pt x="55414" y="8314"/>
                  <a:pt x="55463" y="8306"/>
                  <a:pt x="55497" y="8309"/>
                </a:cubicBezTo>
                <a:cubicBezTo>
                  <a:pt x="55551" y="8327"/>
                  <a:pt x="55480" y="8333"/>
                  <a:pt x="55438" y="8332"/>
                </a:cubicBezTo>
                <a:cubicBezTo>
                  <a:pt x="55329" y="8333"/>
                  <a:pt x="55355" y="8356"/>
                  <a:pt x="55262" y="8332"/>
                </a:cubicBezTo>
                <a:cubicBezTo>
                  <a:pt x="55187" y="8371"/>
                  <a:pt x="55168" y="8452"/>
                  <a:pt x="55029" y="8441"/>
                </a:cubicBezTo>
                <a:cubicBezTo>
                  <a:pt x="55008" y="8351"/>
                  <a:pt x="55097" y="8405"/>
                  <a:pt x="55117" y="8398"/>
                </a:cubicBezTo>
                <a:cubicBezTo>
                  <a:pt x="55148" y="8387"/>
                  <a:pt x="55145" y="8344"/>
                  <a:pt x="55204" y="8354"/>
                </a:cubicBezTo>
                <a:cubicBezTo>
                  <a:pt x="55172" y="8303"/>
                  <a:pt x="55020" y="8345"/>
                  <a:pt x="54941" y="8332"/>
                </a:cubicBezTo>
                <a:cubicBezTo>
                  <a:pt x="54915" y="8314"/>
                  <a:pt x="54923" y="8272"/>
                  <a:pt x="54881" y="8266"/>
                </a:cubicBezTo>
                <a:cubicBezTo>
                  <a:pt x="54821" y="8246"/>
                  <a:pt x="54750" y="8323"/>
                  <a:pt x="54823" y="8332"/>
                </a:cubicBezTo>
                <a:cubicBezTo>
                  <a:pt x="54819" y="8380"/>
                  <a:pt x="54699" y="8341"/>
                  <a:pt x="54648" y="8354"/>
                </a:cubicBezTo>
                <a:cubicBezTo>
                  <a:pt x="54648" y="8332"/>
                  <a:pt x="54648" y="8309"/>
                  <a:pt x="54648" y="8287"/>
                </a:cubicBezTo>
                <a:cubicBezTo>
                  <a:pt x="54614" y="8306"/>
                  <a:pt x="54567" y="8317"/>
                  <a:pt x="54501" y="8309"/>
                </a:cubicBezTo>
                <a:cubicBezTo>
                  <a:pt x="54510" y="8339"/>
                  <a:pt x="54573" y="8328"/>
                  <a:pt x="54618" y="8332"/>
                </a:cubicBezTo>
                <a:cubicBezTo>
                  <a:pt x="54609" y="8377"/>
                  <a:pt x="54488" y="8336"/>
                  <a:pt x="54501" y="8398"/>
                </a:cubicBezTo>
                <a:cubicBezTo>
                  <a:pt x="54466" y="8394"/>
                  <a:pt x="54476" y="8357"/>
                  <a:pt x="54472" y="8332"/>
                </a:cubicBezTo>
                <a:cubicBezTo>
                  <a:pt x="54412" y="8339"/>
                  <a:pt x="54380" y="8327"/>
                  <a:pt x="54383" y="8287"/>
                </a:cubicBezTo>
                <a:cubicBezTo>
                  <a:pt x="54349" y="8267"/>
                  <a:pt x="54292" y="8309"/>
                  <a:pt x="54295" y="8309"/>
                </a:cubicBezTo>
                <a:cubicBezTo>
                  <a:pt x="54275" y="8306"/>
                  <a:pt x="54269" y="8266"/>
                  <a:pt x="54266" y="8266"/>
                </a:cubicBezTo>
                <a:cubicBezTo>
                  <a:pt x="54221" y="8261"/>
                  <a:pt x="54173" y="8300"/>
                  <a:pt x="54091" y="8266"/>
                </a:cubicBezTo>
                <a:cubicBezTo>
                  <a:pt x="54095" y="8291"/>
                  <a:pt x="54084" y="8305"/>
                  <a:pt x="54061" y="8309"/>
                </a:cubicBezTo>
                <a:cubicBezTo>
                  <a:pt x="54071" y="8339"/>
                  <a:pt x="54135" y="8328"/>
                  <a:pt x="54178" y="8332"/>
                </a:cubicBezTo>
                <a:cubicBezTo>
                  <a:pt x="54177" y="8353"/>
                  <a:pt x="54143" y="8348"/>
                  <a:pt x="54120" y="8354"/>
                </a:cubicBezTo>
                <a:cubicBezTo>
                  <a:pt x="54073" y="8363"/>
                  <a:pt x="54088" y="8356"/>
                  <a:pt x="54061" y="8375"/>
                </a:cubicBezTo>
                <a:cubicBezTo>
                  <a:pt x="54013" y="8410"/>
                  <a:pt x="54024" y="8375"/>
                  <a:pt x="53915" y="8375"/>
                </a:cubicBezTo>
                <a:cubicBezTo>
                  <a:pt x="53880" y="8380"/>
                  <a:pt x="53889" y="8416"/>
                  <a:pt x="53886" y="8441"/>
                </a:cubicBezTo>
                <a:cubicBezTo>
                  <a:pt x="53853" y="8432"/>
                  <a:pt x="53819" y="8413"/>
                  <a:pt x="53826" y="8375"/>
                </a:cubicBezTo>
                <a:cubicBezTo>
                  <a:pt x="53831" y="8351"/>
                  <a:pt x="53905" y="8354"/>
                  <a:pt x="53886" y="8309"/>
                </a:cubicBezTo>
                <a:cubicBezTo>
                  <a:pt x="53817" y="8233"/>
                  <a:pt x="53781" y="8362"/>
                  <a:pt x="53680" y="8332"/>
                </a:cubicBezTo>
                <a:cubicBezTo>
                  <a:pt x="53693" y="8366"/>
                  <a:pt x="53772" y="8351"/>
                  <a:pt x="53738" y="8420"/>
                </a:cubicBezTo>
                <a:cubicBezTo>
                  <a:pt x="53561" y="8428"/>
                  <a:pt x="53513" y="8423"/>
                  <a:pt x="53387" y="8441"/>
                </a:cubicBezTo>
                <a:cubicBezTo>
                  <a:pt x="53387" y="8420"/>
                  <a:pt x="53387" y="8398"/>
                  <a:pt x="53387" y="8375"/>
                </a:cubicBezTo>
                <a:cubicBezTo>
                  <a:pt x="53335" y="8381"/>
                  <a:pt x="53320" y="8414"/>
                  <a:pt x="53329" y="8464"/>
                </a:cubicBezTo>
                <a:cubicBezTo>
                  <a:pt x="53295" y="8461"/>
                  <a:pt x="53303" y="8423"/>
                  <a:pt x="53299" y="8398"/>
                </a:cubicBezTo>
                <a:cubicBezTo>
                  <a:pt x="53211" y="8398"/>
                  <a:pt x="53261" y="8501"/>
                  <a:pt x="53211" y="8530"/>
                </a:cubicBezTo>
                <a:cubicBezTo>
                  <a:pt x="53174" y="8524"/>
                  <a:pt x="53182" y="8486"/>
                  <a:pt x="53211" y="8486"/>
                </a:cubicBezTo>
                <a:cubicBezTo>
                  <a:pt x="53184" y="8412"/>
                  <a:pt x="53157" y="8475"/>
                  <a:pt x="53065" y="8464"/>
                </a:cubicBezTo>
                <a:cubicBezTo>
                  <a:pt x="52993" y="8411"/>
                  <a:pt x="53109" y="8423"/>
                  <a:pt x="53094" y="8354"/>
                </a:cubicBezTo>
                <a:cubicBezTo>
                  <a:pt x="53058" y="8363"/>
                  <a:pt x="53034" y="8382"/>
                  <a:pt x="53035" y="8420"/>
                </a:cubicBezTo>
                <a:cubicBezTo>
                  <a:pt x="53001" y="8401"/>
                  <a:pt x="52956" y="8390"/>
                  <a:pt x="52888" y="8398"/>
                </a:cubicBezTo>
                <a:cubicBezTo>
                  <a:pt x="52880" y="8362"/>
                  <a:pt x="52917" y="8360"/>
                  <a:pt x="52917" y="8332"/>
                </a:cubicBezTo>
                <a:cubicBezTo>
                  <a:pt x="52802" y="8303"/>
                  <a:pt x="52842" y="8392"/>
                  <a:pt x="52800" y="8420"/>
                </a:cubicBezTo>
                <a:cubicBezTo>
                  <a:pt x="52871" y="8504"/>
                  <a:pt x="52888" y="8410"/>
                  <a:pt x="53005" y="8420"/>
                </a:cubicBezTo>
                <a:cubicBezTo>
                  <a:pt x="53011" y="8519"/>
                  <a:pt x="52806" y="8461"/>
                  <a:pt x="52800" y="8552"/>
                </a:cubicBezTo>
                <a:cubicBezTo>
                  <a:pt x="52766" y="8533"/>
                  <a:pt x="52722" y="8523"/>
                  <a:pt x="52655" y="8530"/>
                </a:cubicBezTo>
                <a:cubicBezTo>
                  <a:pt x="52643" y="8492"/>
                  <a:pt x="52677" y="8488"/>
                  <a:pt x="52712" y="8486"/>
                </a:cubicBezTo>
                <a:cubicBezTo>
                  <a:pt x="52662" y="8420"/>
                  <a:pt x="52556" y="8498"/>
                  <a:pt x="52479" y="8486"/>
                </a:cubicBezTo>
                <a:cubicBezTo>
                  <a:pt x="52474" y="8534"/>
                  <a:pt x="52583" y="8495"/>
                  <a:pt x="52625" y="8507"/>
                </a:cubicBezTo>
                <a:cubicBezTo>
                  <a:pt x="52525" y="8623"/>
                  <a:pt x="52201" y="8559"/>
                  <a:pt x="52039" y="8530"/>
                </a:cubicBezTo>
                <a:cubicBezTo>
                  <a:pt x="52008" y="8539"/>
                  <a:pt x="51936" y="8615"/>
                  <a:pt x="52039" y="8596"/>
                </a:cubicBezTo>
                <a:cubicBezTo>
                  <a:pt x="52030" y="8642"/>
                  <a:pt x="51900" y="8601"/>
                  <a:pt x="51921" y="8552"/>
                </a:cubicBezTo>
                <a:cubicBezTo>
                  <a:pt x="51868" y="8549"/>
                  <a:pt x="51860" y="8579"/>
                  <a:pt x="51804" y="8574"/>
                </a:cubicBezTo>
                <a:cubicBezTo>
                  <a:pt x="51753" y="8581"/>
                  <a:pt x="51842" y="8650"/>
                  <a:pt x="51717" y="8640"/>
                </a:cubicBezTo>
                <a:cubicBezTo>
                  <a:pt x="51774" y="8590"/>
                  <a:pt x="51708" y="8615"/>
                  <a:pt x="51686" y="8574"/>
                </a:cubicBezTo>
                <a:cubicBezTo>
                  <a:pt x="51643" y="8574"/>
                  <a:pt x="51633" y="8587"/>
                  <a:pt x="51599" y="8596"/>
                </a:cubicBezTo>
                <a:cubicBezTo>
                  <a:pt x="51586" y="8600"/>
                  <a:pt x="51568" y="8618"/>
                  <a:pt x="51569" y="8618"/>
                </a:cubicBezTo>
                <a:cubicBezTo>
                  <a:pt x="51564" y="8619"/>
                  <a:pt x="51446" y="8573"/>
                  <a:pt x="51452" y="8661"/>
                </a:cubicBezTo>
                <a:cubicBezTo>
                  <a:pt x="51396" y="8660"/>
                  <a:pt x="51432" y="8590"/>
                  <a:pt x="51364" y="8596"/>
                </a:cubicBezTo>
                <a:cubicBezTo>
                  <a:pt x="51244" y="8618"/>
                  <a:pt x="51200" y="8648"/>
                  <a:pt x="51071" y="8618"/>
                </a:cubicBezTo>
                <a:cubicBezTo>
                  <a:pt x="51058" y="8571"/>
                  <a:pt x="51113" y="8576"/>
                  <a:pt x="51159" y="8574"/>
                </a:cubicBezTo>
                <a:cubicBezTo>
                  <a:pt x="51151" y="8539"/>
                  <a:pt x="51187" y="8536"/>
                  <a:pt x="51189" y="8507"/>
                </a:cubicBezTo>
                <a:cubicBezTo>
                  <a:pt x="51172" y="8458"/>
                  <a:pt x="51143" y="8534"/>
                  <a:pt x="51101" y="8486"/>
                </a:cubicBezTo>
                <a:cubicBezTo>
                  <a:pt x="51109" y="8435"/>
                  <a:pt x="51094" y="8403"/>
                  <a:pt x="51041" y="8398"/>
                </a:cubicBezTo>
                <a:cubicBezTo>
                  <a:pt x="50960" y="8419"/>
                  <a:pt x="51085" y="8456"/>
                  <a:pt x="51013" y="8486"/>
                </a:cubicBezTo>
                <a:cubicBezTo>
                  <a:pt x="50967" y="8491"/>
                  <a:pt x="50876" y="8570"/>
                  <a:pt x="50837" y="8507"/>
                </a:cubicBezTo>
                <a:cubicBezTo>
                  <a:pt x="50803" y="8515"/>
                  <a:pt x="50762" y="8546"/>
                  <a:pt x="50807" y="8552"/>
                </a:cubicBezTo>
                <a:cubicBezTo>
                  <a:pt x="50817" y="8621"/>
                  <a:pt x="50723" y="8495"/>
                  <a:pt x="50720" y="8574"/>
                </a:cubicBezTo>
                <a:cubicBezTo>
                  <a:pt x="50676" y="8562"/>
                  <a:pt x="50646" y="8542"/>
                  <a:pt x="50603" y="8530"/>
                </a:cubicBezTo>
                <a:cubicBezTo>
                  <a:pt x="50581" y="8540"/>
                  <a:pt x="50569" y="8545"/>
                  <a:pt x="50544" y="8552"/>
                </a:cubicBezTo>
                <a:cubicBezTo>
                  <a:pt x="50533" y="8555"/>
                  <a:pt x="50492" y="8546"/>
                  <a:pt x="50485" y="8552"/>
                </a:cubicBezTo>
                <a:cubicBezTo>
                  <a:pt x="50458" y="8577"/>
                  <a:pt x="50398" y="8552"/>
                  <a:pt x="50369" y="8574"/>
                </a:cubicBezTo>
                <a:cubicBezTo>
                  <a:pt x="50346" y="8590"/>
                  <a:pt x="50347" y="8589"/>
                  <a:pt x="50309" y="8596"/>
                </a:cubicBezTo>
                <a:cubicBezTo>
                  <a:pt x="50291" y="8599"/>
                  <a:pt x="50280" y="8618"/>
                  <a:pt x="50280" y="8618"/>
                </a:cubicBezTo>
                <a:cubicBezTo>
                  <a:pt x="50275" y="8618"/>
                  <a:pt x="50186" y="8574"/>
                  <a:pt x="50163" y="8596"/>
                </a:cubicBezTo>
                <a:cubicBezTo>
                  <a:pt x="50121" y="8634"/>
                  <a:pt x="50123" y="8594"/>
                  <a:pt x="50075" y="8596"/>
                </a:cubicBezTo>
                <a:cubicBezTo>
                  <a:pt x="50046" y="8597"/>
                  <a:pt x="49980" y="8645"/>
                  <a:pt x="49928" y="8596"/>
                </a:cubicBezTo>
                <a:cubicBezTo>
                  <a:pt x="49904" y="8615"/>
                  <a:pt x="49848" y="8609"/>
                  <a:pt x="49840" y="8640"/>
                </a:cubicBezTo>
                <a:cubicBezTo>
                  <a:pt x="49771" y="8633"/>
                  <a:pt x="49873" y="8581"/>
                  <a:pt x="49899" y="8574"/>
                </a:cubicBezTo>
                <a:cubicBezTo>
                  <a:pt x="49892" y="8542"/>
                  <a:pt x="49812" y="8566"/>
                  <a:pt x="49812" y="8530"/>
                </a:cubicBezTo>
                <a:cubicBezTo>
                  <a:pt x="49759" y="8572"/>
                  <a:pt x="49720" y="8500"/>
                  <a:pt x="49693" y="8574"/>
                </a:cubicBezTo>
                <a:cubicBezTo>
                  <a:pt x="49662" y="8567"/>
                  <a:pt x="49674" y="8531"/>
                  <a:pt x="49635" y="8530"/>
                </a:cubicBezTo>
                <a:cubicBezTo>
                  <a:pt x="49514" y="8526"/>
                  <a:pt x="49308" y="8599"/>
                  <a:pt x="49225" y="8507"/>
                </a:cubicBezTo>
                <a:cubicBezTo>
                  <a:pt x="49185" y="8522"/>
                  <a:pt x="49170" y="8555"/>
                  <a:pt x="49167" y="8596"/>
                </a:cubicBezTo>
                <a:cubicBezTo>
                  <a:pt x="49125" y="8594"/>
                  <a:pt x="49084" y="8592"/>
                  <a:pt x="49078" y="8618"/>
                </a:cubicBezTo>
                <a:cubicBezTo>
                  <a:pt x="48925" y="8607"/>
                  <a:pt x="48806" y="8633"/>
                  <a:pt x="48698" y="8618"/>
                </a:cubicBezTo>
                <a:cubicBezTo>
                  <a:pt x="48703" y="8618"/>
                  <a:pt x="48683" y="8581"/>
                  <a:pt x="48668" y="8596"/>
                </a:cubicBezTo>
                <a:cubicBezTo>
                  <a:pt x="48632" y="8630"/>
                  <a:pt x="48658" y="8579"/>
                  <a:pt x="48609" y="8574"/>
                </a:cubicBezTo>
                <a:cubicBezTo>
                  <a:pt x="48600" y="8573"/>
                  <a:pt x="48527" y="8569"/>
                  <a:pt x="48522" y="8574"/>
                </a:cubicBezTo>
                <a:cubicBezTo>
                  <a:pt x="48519" y="8576"/>
                  <a:pt x="48522" y="8618"/>
                  <a:pt x="48522" y="8618"/>
                </a:cubicBezTo>
                <a:cubicBezTo>
                  <a:pt x="48492" y="8614"/>
                  <a:pt x="48479" y="8569"/>
                  <a:pt x="48462" y="8552"/>
                </a:cubicBezTo>
                <a:cubicBezTo>
                  <a:pt x="48393" y="8559"/>
                  <a:pt x="48352" y="8587"/>
                  <a:pt x="48258" y="8574"/>
                </a:cubicBezTo>
                <a:cubicBezTo>
                  <a:pt x="48253" y="8570"/>
                  <a:pt x="48299" y="8534"/>
                  <a:pt x="48287" y="8530"/>
                </a:cubicBezTo>
                <a:cubicBezTo>
                  <a:pt x="48276" y="8525"/>
                  <a:pt x="48249" y="8554"/>
                  <a:pt x="48228" y="8552"/>
                </a:cubicBezTo>
                <a:cubicBezTo>
                  <a:pt x="48183" y="8548"/>
                  <a:pt x="48186" y="8533"/>
                  <a:pt x="48082" y="8552"/>
                </a:cubicBezTo>
                <a:cubicBezTo>
                  <a:pt x="48040" y="8560"/>
                  <a:pt x="47932" y="8588"/>
                  <a:pt x="48052" y="8596"/>
                </a:cubicBezTo>
                <a:cubicBezTo>
                  <a:pt x="48026" y="8658"/>
                  <a:pt x="47978" y="8582"/>
                  <a:pt x="47935" y="8574"/>
                </a:cubicBezTo>
                <a:cubicBezTo>
                  <a:pt x="47838" y="8555"/>
                  <a:pt x="47929" y="8567"/>
                  <a:pt x="47876" y="8507"/>
                </a:cubicBezTo>
                <a:cubicBezTo>
                  <a:pt x="47726" y="8491"/>
                  <a:pt x="47664" y="8539"/>
                  <a:pt x="47525" y="8530"/>
                </a:cubicBezTo>
                <a:cubicBezTo>
                  <a:pt x="47540" y="8512"/>
                  <a:pt x="47556" y="8494"/>
                  <a:pt x="47555" y="8464"/>
                </a:cubicBezTo>
                <a:cubicBezTo>
                  <a:pt x="47539" y="8438"/>
                  <a:pt x="47492" y="8437"/>
                  <a:pt x="47467" y="8420"/>
                </a:cubicBezTo>
                <a:cubicBezTo>
                  <a:pt x="47447" y="8407"/>
                  <a:pt x="47467" y="8360"/>
                  <a:pt x="47408" y="8375"/>
                </a:cubicBezTo>
                <a:cubicBezTo>
                  <a:pt x="47418" y="8296"/>
                  <a:pt x="47504" y="8317"/>
                  <a:pt x="47584" y="8309"/>
                </a:cubicBezTo>
                <a:cubicBezTo>
                  <a:pt x="47761" y="8294"/>
                  <a:pt x="48083" y="8334"/>
                  <a:pt x="48287" y="8309"/>
                </a:cubicBezTo>
                <a:cubicBezTo>
                  <a:pt x="48462" y="8288"/>
                  <a:pt x="48552" y="8247"/>
                  <a:pt x="48638" y="8178"/>
                </a:cubicBezTo>
                <a:cubicBezTo>
                  <a:pt x="48631" y="8149"/>
                  <a:pt x="48581" y="8155"/>
                  <a:pt x="48580" y="8178"/>
                </a:cubicBezTo>
                <a:cubicBezTo>
                  <a:pt x="48572" y="8201"/>
                  <a:pt x="48522" y="8193"/>
                  <a:pt x="48522" y="8222"/>
                </a:cubicBezTo>
                <a:cubicBezTo>
                  <a:pt x="48442" y="8181"/>
                  <a:pt x="48343" y="8206"/>
                  <a:pt x="48258" y="8200"/>
                </a:cubicBezTo>
                <a:cubicBezTo>
                  <a:pt x="48240" y="8198"/>
                  <a:pt x="48139" y="8152"/>
                  <a:pt x="48112" y="8178"/>
                </a:cubicBezTo>
                <a:cubicBezTo>
                  <a:pt x="48073" y="8213"/>
                  <a:pt x="48042" y="8141"/>
                  <a:pt x="47964" y="8200"/>
                </a:cubicBezTo>
                <a:cubicBezTo>
                  <a:pt x="47964" y="8201"/>
                  <a:pt x="47965" y="8222"/>
                  <a:pt x="47964" y="8222"/>
                </a:cubicBezTo>
                <a:cubicBezTo>
                  <a:pt x="47915" y="8222"/>
                  <a:pt x="47858" y="8124"/>
                  <a:pt x="47818" y="8200"/>
                </a:cubicBezTo>
                <a:cubicBezTo>
                  <a:pt x="47724" y="8174"/>
                  <a:pt x="47847" y="8137"/>
                  <a:pt x="47906" y="8155"/>
                </a:cubicBezTo>
                <a:cubicBezTo>
                  <a:pt x="47919" y="8058"/>
                  <a:pt x="47652" y="8170"/>
                  <a:pt x="47671" y="8067"/>
                </a:cubicBezTo>
                <a:cubicBezTo>
                  <a:pt x="47576" y="8055"/>
                  <a:pt x="47535" y="8083"/>
                  <a:pt x="47467" y="8089"/>
                </a:cubicBezTo>
                <a:cubicBezTo>
                  <a:pt x="47393" y="8068"/>
                  <a:pt x="47545" y="7977"/>
                  <a:pt x="47408" y="7980"/>
                </a:cubicBezTo>
                <a:cubicBezTo>
                  <a:pt x="47332" y="7985"/>
                  <a:pt x="47448" y="8017"/>
                  <a:pt x="47408" y="8067"/>
                </a:cubicBezTo>
                <a:cubicBezTo>
                  <a:pt x="47358" y="8067"/>
                  <a:pt x="47332" y="8084"/>
                  <a:pt x="47319" y="8112"/>
                </a:cubicBezTo>
                <a:cubicBezTo>
                  <a:pt x="47322" y="8091"/>
                  <a:pt x="47237" y="8099"/>
                  <a:pt x="47232" y="8089"/>
                </a:cubicBezTo>
                <a:cubicBezTo>
                  <a:pt x="47227" y="8083"/>
                  <a:pt x="47275" y="8053"/>
                  <a:pt x="47261" y="8045"/>
                </a:cubicBezTo>
                <a:cubicBezTo>
                  <a:pt x="47252" y="8040"/>
                  <a:pt x="47221" y="8071"/>
                  <a:pt x="47203" y="8067"/>
                </a:cubicBezTo>
                <a:cubicBezTo>
                  <a:pt x="47219" y="8071"/>
                  <a:pt x="47167" y="8041"/>
                  <a:pt x="47173" y="8045"/>
                </a:cubicBezTo>
                <a:cubicBezTo>
                  <a:pt x="47153" y="8031"/>
                  <a:pt x="47137" y="8014"/>
                  <a:pt x="47143" y="7980"/>
                </a:cubicBezTo>
                <a:cubicBezTo>
                  <a:pt x="47174" y="7994"/>
                  <a:pt x="47174" y="8031"/>
                  <a:pt x="47232" y="8023"/>
                </a:cubicBezTo>
                <a:cubicBezTo>
                  <a:pt x="47267" y="8020"/>
                  <a:pt x="47257" y="7983"/>
                  <a:pt x="47261" y="7957"/>
                </a:cubicBezTo>
                <a:cubicBezTo>
                  <a:pt x="47219" y="7923"/>
                  <a:pt x="47100" y="7888"/>
                  <a:pt x="47115" y="7980"/>
                </a:cubicBezTo>
                <a:cubicBezTo>
                  <a:pt x="47034" y="7968"/>
                  <a:pt x="47033" y="7894"/>
                  <a:pt x="46997" y="7848"/>
                </a:cubicBezTo>
                <a:cubicBezTo>
                  <a:pt x="46888" y="7849"/>
                  <a:pt x="46995" y="7933"/>
                  <a:pt x="46938" y="7935"/>
                </a:cubicBezTo>
                <a:cubicBezTo>
                  <a:pt x="46908" y="7967"/>
                  <a:pt x="46868" y="7930"/>
                  <a:pt x="46821" y="7935"/>
                </a:cubicBezTo>
                <a:cubicBezTo>
                  <a:pt x="46758" y="7943"/>
                  <a:pt x="46747" y="7974"/>
                  <a:pt x="46674" y="7980"/>
                </a:cubicBezTo>
                <a:cubicBezTo>
                  <a:pt x="46706" y="7894"/>
                  <a:pt x="46528" y="7870"/>
                  <a:pt x="46529" y="7935"/>
                </a:cubicBezTo>
                <a:cubicBezTo>
                  <a:pt x="46537" y="7965"/>
                  <a:pt x="46601" y="7954"/>
                  <a:pt x="46646" y="7957"/>
                </a:cubicBezTo>
                <a:cubicBezTo>
                  <a:pt x="46590" y="7999"/>
                  <a:pt x="46641" y="8013"/>
                  <a:pt x="46646" y="8067"/>
                </a:cubicBezTo>
                <a:cubicBezTo>
                  <a:pt x="46609" y="8049"/>
                  <a:pt x="46530" y="8023"/>
                  <a:pt x="46470" y="8067"/>
                </a:cubicBezTo>
                <a:cubicBezTo>
                  <a:pt x="46434" y="8094"/>
                  <a:pt x="46429" y="8059"/>
                  <a:pt x="46323" y="8045"/>
                </a:cubicBezTo>
                <a:cubicBezTo>
                  <a:pt x="46353" y="8016"/>
                  <a:pt x="46402" y="8002"/>
                  <a:pt x="46411" y="7957"/>
                </a:cubicBezTo>
                <a:cubicBezTo>
                  <a:pt x="46423" y="7903"/>
                  <a:pt x="46228" y="7893"/>
                  <a:pt x="46206" y="7935"/>
                </a:cubicBezTo>
                <a:cubicBezTo>
                  <a:pt x="46176" y="7914"/>
                  <a:pt x="46146" y="7892"/>
                  <a:pt x="46118" y="7869"/>
                </a:cubicBezTo>
                <a:cubicBezTo>
                  <a:pt x="46076" y="7904"/>
                  <a:pt x="45965" y="7887"/>
                  <a:pt x="45971" y="7957"/>
                </a:cubicBezTo>
                <a:cubicBezTo>
                  <a:pt x="45982" y="7989"/>
                  <a:pt x="46024" y="7960"/>
                  <a:pt x="46030" y="7935"/>
                </a:cubicBezTo>
                <a:cubicBezTo>
                  <a:pt x="46062" y="7949"/>
                  <a:pt x="46068" y="7979"/>
                  <a:pt x="46089" y="8002"/>
                </a:cubicBezTo>
                <a:cubicBezTo>
                  <a:pt x="46109" y="8023"/>
                  <a:pt x="46155" y="8025"/>
                  <a:pt x="46147" y="8067"/>
                </a:cubicBezTo>
                <a:cubicBezTo>
                  <a:pt x="46013" y="8062"/>
                  <a:pt x="46006" y="8044"/>
                  <a:pt x="45883" y="8067"/>
                </a:cubicBezTo>
                <a:cubicBezTo>
                  <a:pt x="45857" y="8128"/>
                  <a:pt x="45999" y="8060"/>
                  <a:pt x="46030" y="8089"/>
                </a:cubicBezTo>
                <a:cubicBezTo>
                  <a:pt x="46075" y="8131"/>
                  <a:pt x="46053" y="8085"/>
                  <a:pt x="46147" y="8089"/>
                </a:cubicBezTo>
                <a:cubicBezTo>
                  <a:pt x="46194" y="8092"/>
                  <a:pt x="46197" y="8109"/>
                  <a:pt x="46235" y="8112"/>
                </a:cubicBezTo>
                <a:cubicBezTo>
                  <a:pt x="46465" y="8132"/>
                  <a:pt x="46745" y="8097"/>
                  <a:pt x="46997" y="8112"/>
                </a:cubicBezTo>
                <a:cubicBezTo>
                  <a:pt x="47007" y="8174"/>
                  <a:pt x="46935" y="8131"/>
                  <a:pt x="46910" y="8134"/>
                </a:cubicBezTo>
                <a:cubicBezTo>
                  <a:pt x="46851" y="8141"/>
                  <a:pt x="46794" y="8158"/>
                  <a:pt x="46733" y="8155"/>
                </a:cubicBezTo>
                <a:cubicBezTo>
                  <a:pt x="46675" y="8153"/>
                  <a:pt x="46654" y="8133"/>
                  <a:pt x="46616" y="8134"/>
                </a:cubicBezTo>
                <a:cubicBezTo>
                  <a:pt x="46555" y="8134"/>
                  <a:pt x="46430" y="8181"/>
                  <a:pt x="46294" y="8155"/>
                </a:cubicBezTo>
                <a:cubicBezTo>
                  <a:pt x="46245" y="8146"/>
                  <a:pt x="46232" y="8114"/>
                  <a:pt x="46176" y="8155"/>
                </a:cubicBezTo>
                <a:cubicBezTo>
                  <a:pt x="46150" y="8176"/>
                  <a:pt x="46136" y="8159"/>
                  <a:pt x="46030" y="8155"/>
                </a:cubicBezTo>
                <a:cubicBezTo>
                  <a:pt x="45912" y="8151"/>
                  <a:pt x="45746" y="8159"/>
                  <a:pt x="45590" y="8155"/>
                </a:cubicBezTo>
                <a:cubicBezTo>
                  <a:pt x="45563" y="8171"/>
                  <a:pt x="45546" y="8195"/>
                  <a:pt x="45532" y="8222"/>
                </a:cubicBezTo>
                <a:cubicBezTo>
                  <a:pt x="45468" y="8225"/>
                  <a:pt x="45438" y="8204"/>
                  <a:pt x="45444" y="8155"/>
                </a:cubicBezTo>
                <a:cubicBezTo>
                  <a:pt x="45327" y="8155"/>
                  <a:pt x="45210" y="8155"/>
                  <a:pt x="45092" y="8155"/>
                </a:cubicBezTo>
                <a:cubicBezTo>
                  <a:pt x="45097" y="8086"/>
                  <a:pt x="45208" y="8096"/>
                  <a:pt x="45297" y="8089"/>
                </a:cubicBezTo>
                <a:cubicBezTo>
                  <a:pt x="45262" y="8040"/>
                  <a:pt x="45176" y="8085"/>
                  <a:pt x="45121" y="8067"/>
                </a:cubicBezTo>
                <a:cubicBezTo>
                  <a:pt x="45092" y="8059"/>
                  <a:pt x="45085" y="7999"/>
                  <a:pt x="44975" y="8023"/>
                </a:cubicBezTo>
                <a:cubicBezTo>
                  <a:pt x="44965" y="8026"/>
                  <a:pt x="44936" y="8045"/>
                  <a:pt x="44945" y="8045"/>
                </a:cubicBezTo>
                <a:cubicBezTo>
                  <a:pt x="44880" y="8047"/>
                  <a:pt x="44843" y="7990"/>
                  <a:pt x="44770" y="8045"/>
                </a:cubicBezTo>
                <a:cubicBezTo>
                  <a:pt x="44768" y="8047"/>
                  <a:pt x="44771" y="8067"/>
                  <a:pt x="44770" y="8067"/>
                </a:cubicBezTo>
                <a:cubicBezTo>
                  <a:pt x="44723" y="8068"/>
                  <a:pt x="44676" y="8025"/>
                  <a:pt x="44624" y="8023"/>
                </a:cubicBezTo>
                <a:cubicBezTo>
                  <a:pt x="44570" y="8023"/>
                  <a:pt x="44562" y="8049"/>
                  <a:pt x="44506" y="8045"/>
                </a:cubicBezTo>
                <a:cubicBezTo>
                  <a:pt x="44485" y="7986"/>
                  <a:pt x="44564" y="8002"/>
                  <a:pt x="44564" y="7957"/>
                </a:cubicBezTo>
                <a:cubicBezTo>
                  <a:pt x="44475" y="7957"/>
                  <a:pt x="44450" y="8004"/>
                  <a:pt x="44389" y="8023"/>
                </a:cubicBezTo>
                <a:cubicBezTo>
                  <a:pt x="44166" y="8059"/>
                  <a:pt x="43919" y="8011"/>
                  <a:pt x="43714" y="8045"/>
                </a:cubicBezTo>
                <a:cubicBezTo>
                  <a:pt x="43752" y="7993"/>
                  <a:pt x="43711" y="8005"/>
                  <a:pt x="43744" y="7935"/>
                </a:cubicBezTo>
                <a:cubicBezTo>
                  <a:pt x="43681" y="7926"/>
                  <a:pt x="43688" y="7967"/>
                  <a:pt x="43685" y="8002"/>
                </a:cubicBezTo>
                <a:cubicBezTo>
                  <a:pt x="43633" y="7999"/>
                  <a:pt x="43624" y="8028"/>
                  <a:pt x="43568" y="8023"/>
                </a:cubicBezTo>
                <a:cubicBezTo>
                  <a:pt x="43513" y="7981"/>
                  <a:pt x="43586" y="7984"/>
                  <a:pt x="43568" y="7914"/>
                </a:cubicBezTo>
                <a:cubicBezTo>
                  <a:pt x="43573" y="7866"/>
                  <a:pt x="43464" y="7903"/>
                  <a:pt x="43422" y="7891"/>
                </a:cubicBezTo>
                <a:cubicBezTo>
                  <a:pt x="43378" y="7901"/>
                  <a:pt x="43433" y="7920"/>
                  <a:pt x="43422" y="7957"/>
                </a:cubicBezTo>
                <a:cubicBezTo>
                  <a:pt x="43464" y="7968"/>
                  <a:pt x="43418" y="7977"/>
                  <a:pt x="43422" y="8002"/>
                </a:cubicBezTo>
                <a:cubicBezTo>
                  <a:pt x="43398" y="7980"/>
                  <a:pt x="43275" y="8029"/>
                  <a:pt x="43245" y="8002"/>
                </a:cubicBezTo>
                <a:cubicBezTo>
                  <a:pt x="43218" y="7975"/>
                  <a:pt x="43192" y="8022"/>
                  <a:pt x="43099" y="7980"/>
                </a:cubicBezTo>
                <a:cubicBezTo>
                  <a:pt x="43064" y="7971"/>
                  <a:pt x="43084" y="8018"/>
                  <a:pt x="43070" y="8023"/>
                </a:cubicBezTo>
                <a:cubicBezTo>
                  <a:pt x="43056" y="8029"/>
                  <a:pt x="43033" y="7998"/>
                  <a:pt x="43011" y="8002"/>
                </a:cubicBezTo>
                <a:cubicBezTo>
                  <a:pt x="42995" y="8004"/>
                  <a:pt x="42978" y="8045"/>
                  <a:pt x="42982" y="8045"/>
                </a:cubicBezTo>
                <a:cubicBezTo>
                  <a:pt x="42948" y="8045"/>
                  <a:pt x="42946" y="7985"/>
                  <a:pt x="42923" y="7980"/>
                </a:cubicBezTo>
                <a:cubicBezTo>
                  <a:pt x="42906" y="7975"/>
                  <a:pt x="42871" y="8014"/>
                  <a:pt x="42835" y="8002"/>
                </a:cubicBezTo>
                <a:cubicBezTo>
                  <a:pt x="42751" y="7971"/>
                  <a:pt x="42963" y="7983"/>
                  <a:pt x="42953" y="7935"/>
                </a:cubicBezTo>
                <a:cubicBezTo>
                  <a:pt x="42951" y="7902"/>
                  <a:pt x="42918" y="7935"/>
                  <a:pt x="42923" y="7935"/>
                </a:cubicBezTo>
                <a:cubicBezTo>
                  <a:pt x="42876" y="7923"/>
                  <a:pt x="42928" y="7896"/>
                  <a:pt x="42894" y="7825"/>
                </a:cubicBezTo>
                <a:cubicBezTo>
                  <a:pt x="42850" y="7837"/>
                  <a:pt x="42820" y="7858"/>
                  <a:pt x="42777" y="7869"/>
                </a:cubicBezTo>
                <a:cubicBezTo>
                  <a:pt x="42838" y="7954"/>
                  <a:pt x="42733" y="7905"/>
                  <a:pt x="42748" y="8002"/>
                </a:cubicBezTo>
                <a:cubicBezTo>
                  <a:pt x="42703" y="7967"/>
                  <a:pt x="42616" y="7977"/>
                  <a:pt x="42630" y="8045"/>
                </a:cubicBezTo>
                <a:cubicBezTo>
                  <a:pt x="42454" y="7961"/>
                  <a:pt x="42333" y="8044"/>
                  <a:pt x="42190" y="8002"/>
                </a:cubicBezTo>
                <a:cubicBezTo>
                  <a:pt x="42207" y="7957"/>
                  <a:pt x="42279" y="7959"/>
                  <a:pt x="42220" y="7914"/>
                </a:cubicBezTo>
                <a:cubicBezTo>
                  <a:pt x="42101" y="7928"/>
                  <a:pt x="42169" y="7980"/>
                  <a:pt x="42132" y="8023"/>
                </a:cubicBezTo>
                <a:cubicBezTo>
                  <a:pt x="42089" y="8011"/>
                  <a:pt x="41980" y="8049"/>
                  <a:pt x="41986" y="8002"/>
                </a:cubicBezTo>
                <a:cubicBezTo>
                  <a:pt x="41876" y="8019"/>
                  <a:pt x="41925" y="8050"/>
                  <a:pt x="41780" y="8023"/>
                </a:cubicBezTo>
                <a:cubicBezTo>
                  <a:pt x="41728" y="8014"/>
                  <a:pt x="41712" y="7987"/>
                  <a:pt x="41634" y="8002"/>
                </a:cubicBezTo>
                <a:cubicBezTo>
                  <a:pt x="41621" y="8004"/>
                  <a:pt x="41597" y="8023"/>
                  <a:pt x="41604" y="8023"/>
                </a:cubicBezTo>
                <a:cubicBezTo>
                  <a:pt x="41579" y="8025"/>
                  <a:pt x="41559" y="7996"/>
                  <a:pt x="41516" y="8002"/>
                </a:cubicBezTo>
                <a:cubicBezTo>
                  <a:pt x="41463" y="8008"/>
                  <a:pt x="41414" y="8035"/>
                  <a:pt x="41370" y="8045"/>
                </a:cubicBezTo>
                <a:cubicBezTo>
                  <a:pt x="41263" y="8041"/>
                  <a:pt x="41257" y="8016"/>
                  <a:pt x="41164" y="8045"/>
                </a:cubicBezTo>
                <a:cubicBezTo>
                  <a:pt x="41135" y="8060"/>
                  <a:pt x="41134" y="8097"/>
                  <a:pt x="41077" y="8089"/>
                </a:cubicBezTo>
                <a:cubicBezTo>
                  <a:pt x="41069" y="8133"/>
                  <a:pt x="41175" y="8105"/>
                  <a:pt x="41223" y="8112"/>
                </a:cubicBezTo>
                <a:cubicBezTo>
                  <a:pt x="41227" y="8112"/>
                  <a:pt x="41229" y="8132"/>
                  <a:pt x="41252" y="8134"/>
                </a:cubicBezTo>
                <a:cubicBezTo>
                  <a:pt x="41305" y="8136"/>
                  <a:pt x="41418" y="8149"/>
                  <a:pt x="41429" y="8089"/>
                </a:cubicBezTo>
                <a:cubicBezTo>
                  <a:pt x="41478" y="8133"/>
                  <a:pt x="41446" y="8121"/>
                  <a:pt x="41575" y="8112"/>
                </a:cubicBezTo>
                <a:cubicBezTo>
                  <a:pt x="41677" y="8105"/>
                  <a:pt x="41858" y="8116"/>
                  <a:pt x="41986" y="8112"/>
                </a:cubicBezTo>
                <a:cubicBezTo>
                  <a:pt x="42059" y="8115"/>
                  <a:pt x="42077" y="8078"/>
                  <a:pt x="42102" y="8045"/>
                </a:cubicBezTo>
                <a:cubicBezTo>
                  <a:pt x="42137" y="8049"/>
                  <a:pt x="42128" y="8086"/>
                  <a:pt x="42132" y="8112"/>
                </a:cubicBezTo>
                <a:cubicBezTo>
                  <a:pt x="42195" y="8118"/>
                  <a:pt x="42176" y="8076"/>
                  <a:pt x="42220" y="8067"/>
                </a:cubicBezTo>
                <a:cubicBezTo>
                  <a:pt x="42336" y="8044"/>
                  <a:pt x="42500" y="8086"/>
                  <a:pt x="42630" y="8067"/>
                </a:cubicBezTo>
                <a:cubicBezTo>
                  <a:pt x="42632" y="8117"/>
                  <a:pt x="42505" y="8098"/>
                  <a:pt x="42542" y="8089"/>
                </a:cubicBezTo>
                <a:cubicBezTo>
                  <a:pt x="42501" y="8098"/>
                  <a:pt x="42565" y="8134"/>
                  <a:pt x="42513" y="8134"/>
                </a:cubicBezTo>
                <a:cubicBezTo>
                  <a:pt x="42482" y="8134"/>
                  <a:pt x="42449" y="8087"/>
                  <a:pt x="42425" y="8155"/>
                </a:cubicBezTo>
                <a:cubicBezTo>
                  <a:pt x="42425" y="8178"/>
                  <a:pt x="42462" y="8171"/>
                  <a:pt x="42484" y="8178"/>
                </a:cubicBezTo>
                <a:cubicBezTo>
                  <a:pt x="42516" y="8188"/>
                  <a:pt x="42541" y="8191"/>
                  <a:pt x="42630" y="8200"/>
                </a:cubicBezTo>
                <a:cubicBezTo>
                  <a:pt x="42673" y="8204"/>
                  <a:pt x="42684" y="8221"/>
                  <a:pt x="42718" y="8222"/>
                </a:cubicBezTo>
                <a:cubicBezTo>
                  <a:pt x="42766" y="8223"/>
                  <a:pt x="42817" y="8198"/>
                  <a:pt x="42864" y="8200"/>
                </a:cubicBezTo>
                <a:cubicBezTo>
                  <a:pt x="42936" y="8201"/>
                  <a:pt x="42993" y="8239"/>
                  <a:pt x="43070" y="8222"/>
                </a:cubicBezTo>
                <a:cubicBezTo>
                  <a:pt x="43102" y="8216"/>
                  <a:pt x="43090" y="8178"/>
                  <a:pt x="43128" y="8178"/>
                </a:cubicBezTo>
                <a:cubicBezTo>
                  <a:pt x="43305" y="8170"/>
                  <a:pt x="43362" y="8251"/>
                  <a:pt x="43538" y="8243"/>
                </a:cubicBezTo>
                <a:cubicBezTo>
                  <a:pt x="43568" y="8223"/>
                  <a:pt x="43598" y="8200"/>
                  <a:pt x="43627" y="8178"/>
                </a:cubicBezTo>
                <a:cubicBezTo>
                  <a:pt x="43695" y="8171"/>
                  <a:pt x="43789" y="8197"/>
                  <a:pt x="43831" y="8155"/>
                </a:cubicBezTo>
                <a:cubicBezTo>
                  <a:pt x="43842" y="8146"/>
                  <a:pt x="43831" y="8128"/>
                  <a:pt x="43861" y="8134"/>
                </a:cubicBezTo>
                <a:cubicBezTo>
                  <a:pt x="43874" y="8153"/>
                  <a:pt x="43887" y="8173"/>
                  <a:pt x="43920" y="8178"/>
                </a:cubicBezTo>
                <a:cubicBezTo>
                  <a:pt x="43875" y="8210"/>
                  <a:pt x="43791" y="8213"/>
                  <a:pt x="43714" y="8222"/>
                </a:cubicBezTo>
                <a:cubicBezTo>
                  <a:pt x="43734" y="8266"/>
                  <a:pt x="43819" y="8239"/>
                  <a:pt x="43861" y="8243"/>
                </a:cubicBezTo>
                <a:cubicBezTo>
                  <a:pt x="43902" y="8249"/>
                  <a:pt x="43916" y="8266"/>
                  <a:pt x="43949" y="8266"/>
                </a:cubicBezTo>
                <a:cubicBezTo>
                  <a:pt x="43969" y="8266"/>
                  <a:pt x="43983" y="8246"/>
                  <a:pt x="44008" y="8243"/>
                </a:cubicBezTo>
                <a:cubicBezTo>
                  <a:pt x="44062" y="8237"/>
                  <a:pt x="44114" y="8257"/>
                  <a:pt x="44184" y="8243"/>
                </a:cubicBezTo>
                <a:cubicBezTo>
                  <a:pt x="44231" y="8234"/>
                  <a:pt x="44257" y="8236"/>
                  <a:pt x="44389" y="8243"/>
                </a:cubicBezTo>
                <a:cubicBezTo>
                  <a:pt x="44410" y="8245"/>
                  <a:pt x="44523" y="8233"/>
                  <a:pt x="44535" y="8243"/>
                </a:cubicBezTo>
                <a:cubicBezTo>
                  <a:pt x="44560" y="8267"/>
                  <a:pt x="44576" y="8246"/>
                  <a:pt x="44682" y="8243"/>
                </a:cubicBezTo>
                <a:cubicBezTo>
                  <a:pt x="44701" y="8243"/>
                  <a:pt x="44818" y="8234"/>
                  <a:pt x="44829" y="8243"/>
                </a:cubicBezTo>
                <a:cubicBezTo>
                  <a:pt x="44854" y="8267"/>
                  <a:pt x="44856" y="8242"/>
                  <a:pt x="44916" y="8243"/>
                </a:cubicBezTo>
                <a:cubicBezTo>
                  <a:pt x="44964" y="8245"/>
                  <a:pt x="44966" y="8262"/>
                  <a:pt x="45004" y="8266"/>
                </a:cubicBezTo>
                <a:cubicBezTo>
                  <a:pt x="45395" y="8301"/>
                  <a:pt x="45831" y="8239"/>
                  <a:pt x="46235" y="8266"/>
                </a:cubicBezTo>
                <a:cubicBezTo>
                  <a:pt x="46280" y="8269"/>
                  <a:pt x="46287" y="8287"/>
                  <a:pt x="46323" y="8287"/>
                </a:cubicBezTo>
                <a:cubicBezTo>
                  <a:pt x="46567" y="8296"/>
                  <a:pt x="46809" y="8270"/>
                  <a:pt x="47056" y="8287"/>
                </a:cubicBezTo>
                <a:cubicBezTo>
                  <a:pt x="47120" y="8292"/>
                  <a:pt x="47243" y="8327"/>
                  <a:pt x="47378" y="8309"/>
                </a:cubicBezTo>
                <a:cubicBezTo>
                  <a:pt x="47402" y="8392"/>
                  <a:pt x="47434" y="8482"/>
                  <a:pt x="47261" y="8464"/>
                </a:cubicBezTo>
                <a:cubicBezTo>
                  <a:pt x="47258" y="8524"/>
                  <a:pt x="47310" y="8508"/>
                  <a:pt x="47261" y="8552"/>
                </a:cubicBezTo>
                <a:cubicBezTo>
                  <a:pt x="47252" y="8537"/>
                  <a:pt x="47213" y="8521"/>
                  <a:pt x="47203" y="8507"/>
                </a:cubicBezTo>
                <a:cubicBezTo>
                  <a:pt x="47195" y="8498"/>
                  <a:pt x="47167" y="8510"/>
                  <a:pt x="47173" y="8486"/>
                </a:cubicBezTo>
                <a:cubicBezTo>
                  <a:pt x="47173" y="8486"/>
                  <a:pt x="47220" y="8480"/>
                  <a:pt x="47203" y="8464"/>
                </a:cubicBezTo>
                <a:cubicBezTo>
                  <a:pt x="47128" y="8480"/>
                  <a:pt x="47068" y="8497"/>
                  <a:pt x="47027" y="8441"/>
                </a:cubicBezTo>
                <a:cubicBezTo>
                  <a:pt x="46970" y="8473"/>
                  <a:pt x="46909" y="8500"/>
                  <a:pt x="46821" y="8507"/>
                </a:cubicBezTo>
                <a:cubicBezTo>
                  <a:pt x="46774" y="8492"/>
                  <a:pt x="46828" y="8400"/>
                  <a:pt x="46733" y="8420"/>
                </a:cubicBezTo>
                <a:cubicBezTo>
                  <a:pt x="46717" y="8371"/>
                  <a:pt x="46789" y="8389"/>
                  <a:pt x="46792" y="8354"/>
                </a:cubicBezTo>
                <a:cubicBezTo>
                  <a:pt x="46763" y="8286"/>
                  <a:pt x="46693" y="8363"/>
                  <a:pt x="46674" y="8375"/>
                </a:cubicBezTo>
                <a:cubicBezTo>
                  <a:pt x="46672" y="8435"/>
                  <a:pt x="46724" y="8420"/>
                  <a:pt x="46674" y="8464"/>
                </a:cubicBezTo>
                <a:cubicBezTo>
                  <a:pt x="46704" y="8464"/>
                  <a:pt x="46733" y="8464"/>
                  <a:pt x="46762" y="8464"/>
                </a:cubicBezTo>
                <a:cubicBezTo>
                  <a:pt x="46754" y="8495"/>
                  <a:pt x="46689" y="8479"/>
                  <a:pt x="46646" y="8486"/>
                </a:cubicBezTo>
                <a:cubicBezTo>
                  <a:pt x="46605" y="8492"/>
                  <a:pt x="46590" y="8507"/>
                  <a:pt x="46558" y="8507"/>
                </a:cubicBezTo>
                <a:cubicBezTo>
                  <a:pt x="46496" y="8509"/>
                  <a:pt x="46480" y="8495"/>
                  <a:pt x="46383" y="8486"/>
                </a:cubicBezTo>
                <a:cubicBezTo>
                  <a:pt x="46373" y="8485"/>
                  <a:pt x="46328" y="8491"/>
                  <a:pt x="46323" y="8486"/>
                </a:cubicBezTo>
                <a:cubicBezTo>
                  <a:pt x="46280" y="8446"/>
                  <a:pt x="46299" y="8489"/>
                  <a:pt x="46206" y="8486"/>
                </a:cubicBezTo>
                <a:cubicBezTo>
                  <a:pt x="46211" y="8486"/>
                  <a:pt x="46194" y="8465"/>
                  <a:pt x="46176" y="8464"/>
                </a:cubicBezTo>
                <a:cubicBezTo>
                  <a:pt x="46113" y="8461"/>
                  <a:pt x="46102" y="8477"/>
                  <a:pt x="46059" y="8486"/>
                </a:cubicBezTo>
                <a:cubicBezTo>
                  <a:pt x="46021" y="8494"/>
                  <a:pt x="45973" y="8474"/>
                  <a:pt x="45971" y="8507"/>
                </a:cubicBezTo>
                <a:cubicBezTo>
                  <a:pt x="45907" y="8444"/>
                  <a:pt x="45658" y="8488"/>
                  <a:pt x="45532" y="8507"/>
                </a:cubicBezTo>
                <a:cubicBezTo>
                  <a:pt x="45627" y="8567"/>
                  <a:pt x="45682" y="8524"/>
                  <a:pt x="45825" y="8530"/>
                </a:cubicBezTo>
                <a:cubicBezTo>
                  <a:pt x="45825" y="8552"/>
                  <a:pt x="45788" y="8545"/>
                  <a:pt x="45766" y="8552"/>
                </a:cubicBezTo>
                <a:cubicBezTo>
                  <a:pt x="45734" y="8562"/>
                  <a:pt x="45708" y="8564"/>
                  <a:pt x="45619" y="8574"/>
                </a:cubicBezTo>
                <a:cubicBezTo>
                  <a:pt x="45611" y="8575"/>
                  <a:pt x="45566" y="8569"/>
                  <a:pt x="45561" y="8574"/>
                </a:cubicBezTo>
                <a:cubicBezTo>
                  <a:pt x="45534" y="8599"/>
                  <a:pt x="45494" y="8566"/>
                  <a:pt x="45385" y="8574"/>
                </a:cubicBezTo>
                <a:cubicBezTo>
                  <a:pt x="45346" y="8577"/>
                  <a:pt x="45283" y="8584"/>
                  <a:pt x="45267" y="8618"/>
                </a:cubicBezTo>
                <a:cubicBezTo>
                  <a:pt x="45215" y="8621"/>
                  <a:pt x="45285" y="8582"/>
                  <a:pt x="45267" y="8574"/>
                </a:cubicBezTo>
                <a:cubicBezTo>
                  <a:pt x="45228" y="8555"/>
                  <a:pt x="45197" y="8612"/>
                  <a:pt x="45151" y="8596"/>
                </a:cubicBezTo>
                <a:cubicBezTo>
                  <a:pt x="45164" y="8534"/>
                  <a:pt x="44991" y="8614"/>
                  <a:pt x="45004" y="8552"/>
                </a:cubicBezTo>
                <a:cubicBezTo>
                  <a:pt x="45044" y="8552"/>
                  <a:pt x="45082" y="8552"/>
                  <a:pt x="45121" y="8552"/>
                </a:cubicBezTo>
                <a:cubicBezTo>
                  <a:pt x="45156" y="8555"/>
                  <a:pt x="45174" y="8547"/>
                  <a:pt x="45180" y="8530"/>
                </a:cubicBezTo>
                <a:cubicBezTo>
                  <a:pt x="45215" y="8540"/>
                  <a:pt x="45244" y="8567"/>
                  <a:pt x="45327" y="8552"/>
                </a:cubicBezTo>
                <a:cubicBezTo>
                  <a:pt x="45341" y="8549"/>
                  <a:pt x="45361" y="8530"/>
                  <a:pt x="45356" y="8530"/>
                </a:cubicBezTo>
                <a:cubicBezTo>
                  <a:pt x="45388" y="8528"/>
                  <a:pt x="45452" y="8581"/>
                  <a:pt x="45503" y="8530"/>
                </a:cubicBezTo>
                <a:cubicBezTo>
                  <a:pt x="45487" y="8512"/>
                  <a:pt x="45472" y="8494"/>
                  <a:pt x="45473" y="8464"/>
                </a:cubicBezTo>
                <a:cubicBezTo>
                  <a:pt x="45409" y="8456"/>
                  <a:pt x="45430" y="8501"/>
                  <a:pt x="45385" y="8507"/>
                </a:cubicBezTo>
                <a:cubicBezTo>
                  <a:pt x="45341" y="8515"/>
                  <a:pt x="45332" y="8489"/>
                  <a:pt x="45297" y="8486"/>
                </a:cubicBezTo>
                <a:cubicBezTo>
                  <a:pt x="45274" y="8483"/>
                  <a:pt x="45267" y="8513"/>
                  <a:pt x="45238" y="8507"/>
                </a:cubicBezTo>
                <a:cubicBezTo>
                  <a:pt x="45232" y="8507"/>
                  <a:pt x="45236" y="8488"/>
                  <a:pt x="45210" y="8486"/>
                </a:cubicBezTo>
                <a:cubicBezTo>
                  <a:pt x="45148" y="8483"/>
                  <a:pt x="45094" y="8488"/>
                  <a:pt x="45004" y="8486"/>
                </a:cubicBezTo>
                <a:cubicBezTo>
                  <a:pt x="44940" y="8440"/>
                  <a:pt x="45030" y="8414"/>
                  <a:pt x="44975" y="8375"/>
                </a:cubicBezTo>
                <a:cubicBezTo>
                  <a:pt x="44853" y="8392"/>
                  <a:pt x="44941" y="8429"/>
                  <a:pt x="44887" y="8486"/>
                </a:cubicBezTo>
                <a:cubicBezTo>
                  <a:pt x="44861" y="8473"/>
                  <a:pt x="44760" y="8504"/>
                  <a:pt x="44740" y="8486"/>
                </a:cubicBezTo>
                <a:cubicBezTo>
                  <a:pt x="44695" y="8444"/>
                  <a:pt x="44698" y="8498"/>
                  <a:pt x="44652" y="8486"/>
                </a:cubicBezTo>
                <a:cubicBezTo>
                  <a:pt x="44648" y="8485"/>
                  <a:pt x="44622" y="8441"/>
                  <a:pt x="44624" y="8441"/>
                </a:cubicBezTo>
                <a:cubicBezTo>
                  <a:pt x="44600" y="8441"/>
                  <a:pt x="44543" y="8470"/>
                  <a:pt x="44535" y="8486"/>
                </a:cubicBezTo>
                <a:cubicBezTo>
                  <a:pt x="44506" y="8552"/>
                  <a:pt x="44600" y="8525"/>
                  <a:pt x="44652" y="8530"/>
                </a:cubicBezTo>
                <a:cubicBezTo>
                  <a:pt x="44742" y="8564"/>
                  <a:pt x="44525" y="8549"/>
                  <a:pt x="44477" y="8552"/>
                </a:cubicBezTo>
                <a:cubicBezTo>
                  <a:pt x="44453" y="8563"/>
                  <a:pt x="44429" y="8575"/>
                  <a:pt x="44389" y="8574"/>
                </a:cubicBezTo>
                <a:cubicBezTo>
                  <a:pt x="44376" y="8513"/>
                  <a:pt x="44498" y="8554"/>
                  <a:pt x="44506" y="8507"/>
                </a:cubicBezTo>
                <a:cubicBezTo>
                  <a:pt x="44439" y="8455"/>
                  <a:pt x="44402" y="8482"/>
                  <a:pt x="44301" y="8486"/>
                </a:cubicBezTo>
                <a:cubicBezTo>
                  <a:pt x="44296" y="8512"/>
                  <a:pt x="44307" y="8525"/>
                  <a:pt x="44330" y="8530"/>
                </a:cubicBezTo>
                <a:cubicBezTo>
                  <a:pt x="44294" y="8570"/>
                  <a:pt x="44058" y="8574"/>
                  <a:pt x="44095" y="8486"/>
                </a:cubicBezTo>
                <a:cubicBezTo>
                  <a:pt x="44015" y="8476"/>
                  <a:pt x="44068" y="8568"/>
                  <a:pt x="44008" y="8574"/>
                </a:cubicBezTo>
                <a:cubicBezTo>
                  <a:pt x="43933" y="8575"/>
                  <a:pt x="43972" y="8557"/>
                  <a:pt x="43978" y="8530"/>
                </a:cubicBezTo>
                <a:cubicBezTo>
                  <a:pt x="43942" y="8521"/>
                  <a:pt x="43918" y="8501"/>
                  <a:pt x="43920" y="8464"/>
                </a:cubicBezTo>
                <a:cubicBezTo>
                  <a:pt x="43885" y="8467"/>
                  <a:pt x="43867" y="8459"/>
                  <a:pt x="43861" y="8441"/>
                </a:cubicBezTo>
                <a:cubicBezTo>
                  <a:pt x="43809" y="8439"/>
                  <a:pt x="43799" y="8468"/>
                  <a:pt x="43744" y="8464"/>
                </a:cubicBezTo>
                <a:cubicBezTo>
                  <a:pt x="43710" y="8467"/>
                  <a:pt x="43719" y="8504"/>
                  <a:pt x="43714" y="8530"/>
                </a:cubicBezTo>
                <a:cubicBezTo>
                  <a:pt x="43681" y="8527"/>
                  <a:pt x="43662" y="8534"/>
                  <a:pt x="43656" y="8552"/>
                </a:cubicBezTo>
                <a:cubicBezTo>
                  <a:pt x="43597" y="8577"/>
                  <a:pt x="43613" y="8513"/>
                  <a:pt x="43597" y="8507"/>
                </a:cubicBezTo>
                <a:cubicBezTo>
                  <a:pt x="43573" y="8500"/>
                  <a:pt x="43490" y="8567"/>
                  <a:pt x="43480" y="8486"/>
                </a:cubicBezTo>
                <a:cubicBezTo>
                  <a:pt x="43442" y="8495"/>
                  <a:pt x="43433" y="8522"/>
                  <a:pt x="43392" y="8530"/>
                </a:cubicBezTo>
                <a:cubicBezTo>
                  <a:pt x="43321" y="8544"/>
                  <a:pt x="43165" y="8501"/>
                  <a:pt x="43128" y="8552"/>
                </a:cubicBezTo>
                <a:cubicBezTo>
                  <a:pt x="43105" y="8533"/>
                  <a:pt x="43048" y="8539"/>
                  <a:pt x="43040" y="8507"/>
                </a:cubicBezTo>
                <a:cubicBezTo>
                  <a:pt x="42939" y="8569"/>
                  <a:pt x="42821" y="8494"/>
                  <a:pt x="42689" y="8507"/>
                </a:cubicBezTo>
                <a:cubicBezTo>
                  <a:pt x="42689" y="8479"/>
                  <a:pt x="42689" y="8449"/>
                  <a:pt x="42689" y="8420"/>
                </a:cubicBezTo>
                <a:cubicBezTo>
                  <a:pt x="42636" y="8417"/>
                  <a:pt x="42627" y="8447"/>
                  <a:pt x="42572" y="8441"/>
                </a:cubicBezTo>
                <a:cubicBezTo>
                  <a:pt x="42560" y="8479"/>
                  <a:pt x="42595" y="8483"/>
                  <a:pt x="42630" y="8486"/>
                </a:cubicBezTo>
                <a:cubicBezTo>
                  <a:pt x="42626" y="8513"/>
                  <a:pt x="42576" y="8503"/>
                  <a:pt x="42542" y="8507"/>
                </a:cubicBezTo>
                <a:cubicBezTo>
                  <a:pt x="42464" y="8521"/>
                  <a:pt x="42244" y="8554"/>
                  <a:pt x="42132" y="8507"/>
                </a:cubicBezTo>
                <a:cubicBezTo>
                  <a:pt x="42098" y="8512"/>
                  <a:pt x="42115" y="8530"/>
                  <a:pt x="42132" y="8530"/>
                </a:cubicBezTo>
                <a:cubicBezTo>
                  <a:pt x="42148" y="8543"/>
                  <a:pt x="41846" y="8585"/>
                  <a:pt x="41809" y="8552"/>
                </a:cubicBezTo>
                <a:cubicBezTo>
                  <a:pt x="41779" y="8524"/>
                  <a:pt x="41800" y="8552"/>
                  <a:pt x="41693" y="8552"/>
                </a:cubicBezTo>
                <a:cubicBezTo>
                  <a:pt x="41739" y="8465"/>
                  <a:pt x="41566" y="8545"/>
                  <a:pt x="41575" y="8486"/>
                </a:cubicBezTo>
                <a:cubicBezTo>
                  <a:pt x="41549" y="8512"/>
                  <a:pt x="41372" y="8488"/>
                  <a:pt x="41370" y="8530"/>
                </a:cubicBezTo>
                <a:cubicBezTo>
                  <a:pt x="41367" y="8562"/>
                  <a:pt x="41324" y="8521"/>
                  <a:pt x="41282" y="8530"/>
                </a:cubicBezTo>
                <a:cubicBezTo>
                  <a:pt x="41212" y="8521"/>
                  <a:pt x="41298" y="8630"/>
                  <a:pt x="41194" y="8596"/>
                </a:cubicBezTo>
                <a:cubicBezTo>
                  <a:pt x="41230" y="8567"/>
                  <a:pt x="41206" y="8561"/>
                  <a:pt x="41194" y="8530"/>
                </a:cubicBezTo>
                <a:cubicBezTo>
                  <a:pt x="41160" y="8521"/>
                  <a:pt x="41179" y="8569"/>
                  <a:pt x="41164" y="8574"/>
                </a:cubicBezTo>
                <a:cubicBezTo>
                  <a:pt x="41122" y="8588"/>
                  <a:pt x="41108" y="8512"/>
                  <a:pt x="41047" y="8507"/>
                </a:cubicBezTo>
                <a:cubicBezTo>
                  <a:pt x="41063" y="8525"/>
                  <a:pt x="41078" y="8543"/>
                  <a:pt x="41077" y="8574"/>
                </a:cubicBezTo>
                <a:cubicBezTo>
                  <a:pt x="41004" y="8570"/>
                  <a:pt x="40934" y="8570"/>
                  <a:pt x="40930" y="8618"/>
                </a:cubicBezTo>
                <a:cubicBezTo>
                  <a:pt x="40864" y="8571"/>
                  <a:pt x="40801" y="8646"/>
                  <a:pt x="40754" y="8574"/>
                </a:cubicBezTo>
                <a:cubicBezTo>
                  <a:pt x="40718" y="8584"/>
                  <a:pt x="40694" y="8602"/>
                  <a:pt x="40696" y="8640"/>
                </a:cubicBezTo>
                <a:cubicBezTo>
                  <a:pt x="40613" y="8658"/>
                  <a:pt x="40620" y="8609"/>
                  <a:pt x="40549" y="8618"/>
                </a:cubicBezTo>
                <a:cubicBezTo>
                  <a:pt x="40509" y="8624"/>
                  <a:pt x="40525" y="8673"/>
                  <a:pt x="40520" y="8706"/>
                </a:cubicBezTo>
                <a:cubicBezTo>
                  <a:pt x="40444" y="8700"/>
                  <a:pt x="40357" y="8705"/>
                  <a:pt x="40314" y="8750"/>
                </a:cubicBezTo>
                <a:cubicBezTo>
                  <a:pt x="40290" y="8775"/>
                  <a:pt x="40335" y="8832"/>
                  <a:pt x="40257" y="8816"/>
                </a:cubicBezTo>
                <a:cubicBezTo>
                  <a:pt x="40281" y="8798"/>
                  <a:pt x="40273" y="8756"/>
                  <a:pt x="40314" y="8750"/>
                </a:cubicBezTo>
                <a:cubicBezTo>
                  <a:pt x="40296" y="8728"/>
                  <a:pt x="40247" y="8728"/>
                  <a:pt x="40257" y="8684"/>
                </a:cubicBezTo>
                <a:cubicBezTo>
                  <a:pt x="40282" y="8667"/>
                  <a:pt x="40323" y="8660"/>
                  <a:pt x="40373" y="8661"/>
                </a:cubicBezTo>
                <a:cubicBezTo>
                  <a:pt x="40369" y="8634"/>
                  <a:pt x="40319" y="8645"/>
                  <a:pt x="40285" y="8640"/>
                </a:cubicBezTo>
                <a:cubicBezTo>
                  <a:pt x="40256" y="8634"/>
                  <a:pt x="40217" y="8615"/>
                  <a:pt x="40197" y="8618"/>
                </a:cubicBezTo>
                <a:cubicBezTo>
                  <a:pt x="40165" y="8622"/>
                  <a:pt x="40169" y="8675"/>
                  <a:pt x="40109" y="8661"/>
                </a:cubicBezTo>
                <a:cubicBezTo>
                  <a:pt x="40056" y="8557"/>
                  <a:pt x="40190" y="8591"/>
                  <a:pt x="40227" y="8552"/>
                </a:cubicBezTo>
                <a:cubicBezTo>
                  <a:pt x="40165" y="8492"/>
                  <a:pt x="40011" y="8550"/>
                  <a:pt x="39963" y="8574"/>
                </a:cubicBezTo>
                <a:cubicBezTo>
                  <a:pt x="39908" y="8571"/>
                  <a:pt x="39865" y="8560"/>
                  <a:pt x="39845" y="8530"/>
                </a:cubicBezTo>
                <a:cubicBezTo>
                  <a:pt x="39819" y="8543"/>
                  <a:pt x="39794" y="8557"/>
                  <a:pt x="39787" y="8530"/>
                </a:cubicBezTo>
                <a:cubicBezTo>
                  <a:pt x="39748" y="8545"/>
                  <a:pt x="39733" y="8577"/>
                  <a:pt x="39728" y="8618"/>
                </a:cubicBezTo>
                <a:cubicBezTo>
                  <a:pt x="39764" y="8624"/>
                  <a:pt x="39743" y="8582"/>
                  <a:pt x="39758" y="8574"/>
                </a:cubicBezTo>
                <a:cubicBezTo>
                  <a:pt x="39784" y="8560"/>
                  <a:pt x="39783" y="8596"/>
                  <a:pt x="39787" y="8596"/>
                </a:cubicBezTo>
                <a:cubicBezTo>
                  <a:pt x="39806" y="8599"/>
                  <a:pt x="39871" y="8548"/>
                  <a:pt x="39875" y="8596"/>
                </a:cubicBezTo>
                <a:cubicBezTo>
                  <a:pt x="39932" y="8678"/>
                  <a:pt x="39788" y="8612"/>
                  <a:pt x="39758" y="8640"/>
                </a:cubicBezTo>
                <a:cubicBezTo>
                  <a:pt x="39725" y="8670"/>
                  <a:pt x="39697" y="8641"/>
                  <a:pt x="39611" y="8640"/>
                </a:cubicBezTo>
                <a:cubicBezTo>
                  <a:pt x="39633" y="8660"/>
                  <a:pt x="39665" y="8673"/>
                  <a:pt x="39698" y="8684"/>
                </a:cubicBezTo>
                <a:cubicBezTo>
                  <a:pt x="39695" y="8732"/>
                  <a:pt x="39590" y="8693"/>
                  <a:pt x="39523" y="8706"/>
                </a:cubicBezTo>
                <a:cubicBezTo>
                  <a:pt x="39509" y="8708"/>
                  <a:pt x="39488" y="8728"/>
                  <a:pt x="39493" y="8728"/>
                </a:cubicBezTo>
                <a:cubicBezTo>
                  <a:pt x="39470" y="8729"/>
                  <a:pt x="39465" y="8703"/>
                  <a:pt x="39435" y="8706"/>
                </a:cubicBezTo>
                <a:cubicBezTo>
                  <a:pt x="39421" y="8707"/>
                  <a:pt x="39397" y="8728"/>
                  <a:pt x="39406" y="8728"/>
                </a:cubicBezTo>
                <a:cubicBezTo>
                  <a:pt x="39369" y="8724"/>
                  <a:pt x="39270" y="8679"/>
                  <a:pt x="39230" y="8750"/>
                </a:cubicBezTo>
                <a:cubicBezTo>
                  <a:pt x="39243" y="8783"/>
                  <a:pt x="39268" y="8741"/>
                  <a:pt x="39318" y="8750"/>
                </a:cubicBezTo>
                <a:cubicBezTo>
                  <a:pt x="39265" y="8783"/>
                  <a:pt x="39228" y="8829"/>
                  <a:pt x="39113" y="8816"/>
                </a:cubicBezTo>
                <a:cubicBezTo>
                  <a:pt x="39108" y="8768"/>
                  <a:pt x="39137" y="8745"/>
                  <a:pt x="39201" y="8750"/>
                </a:cubicBezTo>
                <a:cubicBezTo>
                  <a:pt x="39181" y="8732"/>
                  <a:pt x="39155" y="8690"/>
                  <a:pt x="39201" y="8684"/>
                </a:cubicBezTo>
                <a:cubicBezTo>
                  <a:pt x="39177" y="8634"/>
                  <a:pt x="39112" y="8723"/>
                  <a:pt x="39055" y="8706"/>
                </a:cubicBezTo>
                <a:cubicBezTo>
                  <a:pt x="39047" y="8703"/>
                  <a:pt x="39058" y="8648"/>
                  <a:pt x="39025" y="8661"/>
                </a:cubicBezTo>
                <a:cubicBezTo>
                  <a:pt x="38985" y="8684"/>
                  <a:pt x="38966" y="8721"/>
                  <a:pt x="38937" y="8750"/>
                </a:cubicBezTo>
                <a:cubicBezTo>
                  <a:pt x="38877" y="8736"/>
                  <a:pt x="38744" y="8777"/>
                  <a:pt x="38732" y="8728"/>
                </a:cubicBezTo>
                <a:cubicBezTo>
                  <a:pt x="38733" y="8673"/>
                  <a:pt x="38832" y="8649"/>
                  <a:pt x="38908" y="8640"/>
                </a:cubicBezTo>
                <a:cubicBezTo>
                  <a:pt x="38962" y="8633"/>
                  <a:pt x="39047" y="8645"/>
                  <a:pt x="39113" y="8640"/>
                </a:cubicBezTo>
                <a:cubicBezTo>
                  <a:pt x="39106" y="8602"/>
                  <a:pt x="39063" y="8590"/>
                  <a:pt x="38996" y="8596"/>
                </a:cubicBezTo>
                <a:cubicBezTo>
                  <a:pt x="39004" y="8576"/>
                  <a:pt x="39055" y="8484"/>
                  <a:pt x="39084" y="8552"/>
                </a:cubicBezTo>
                <a:cubicBezTo>
                  <a:pt x="39126" y="8537"/>
                  <a:pt x="39061" y="8502"/>
                  <a:pt x="39171" y="8486"/>
                </a:cubicBezTo>
                <a:cubicBezTo>
                  <a:pt x="39275" y="8452"/>
                  <a:pt x="39190" y="8561"/>
                  <a:pt x="39260" y="8552"/>
                </a:cubicBezTo>
                <a:cubicBezTo>
                  <a:pt x="39329" y="8533"/>
                  <a:pt x="39235" y="8456"/>
                  <a:pt x="39230" y="8420"/>
                </a:cubicBezTo>
                <a:cubicBezTo>
                  <a:pt x="39179" y="8458"/>
                  <a:pt x="39129" y="8446"/>
                  <a:pt x="39025" y="8464"/>
                </a:cubicBezTo>
                <a:cubicBezTo>
                  <a:pt x="39001" y="8468"/>
                  <a:pt x="38976" y="8507"/>
                  <a:pt x="38966" y="8507"/>
                </a:cubicBezTo>
                <a:cubicBezTo>
                  <a:pt x="38953" y="8510"/>
                  <a:pt x="38832" y="8438"/>
                  <a:pt x="38849" y="8530"/>
                </a:cubicBezTo>
                <a:cubicBezTo>
                  <a:pt x="38778" y="8500"/>
                  <a:pt x="38669" y="8515"/>
                  <a:pt x="38527" y="8530"/>
                </a:cubicBezTo>
                <a:cubicBezTo>
                  <a:pt x="38485" y="8534"/>
                  <a:pt x="38473" y="8552"/>
                  <a:pt x="38439" y="8552"/>
                </a:cubicBezTo>
                <a:cubicBezTo>
                  <a:pt x="38393" y="8552"/>
                  <a:pt x="38386" y="8527"/>
                  <a:pt x="38351" y="8530"/>
                </a:cubicBezTo>
                <a:cubicBezTo>
                  <a:pt x="38344" y="8530"/>
                  <a:pt x="38322" y="8561"/>
                  <a:pt x="38292" y="8552"/>
                </a:cubicBezTo>
                <a:cubicBezTo>
                  <a:pt x="38272" y="8546"/>
                  <a:pt x="38272" y="8502"/>
                  <a:pt x="38234" y="8507"/>
                </a:cubicBezTo>
                <a:cubicBezTo>
                  <a:pt x="38179" y="8487"/>
                  <a:pt x="38136" y="8573"/>
                  <a:pt x="38116" y="8507"/>
                </a:cubicBezTo>
                <a:cubicBezTo>
                  <a:pt x="38088" y="8509"/>
                  <a:pt x="38094" y="8534"/>
                  <a:pt x="38087" y="8552"/>
                </a:cubicBezTo>
                <a:cubicBezTo>
                  <a:pt x="38043" y="8565"/>
                  <a:pt x="38032" y="8522"/>
                  <a:pt x="37999" y="8530"/>
                </a:cubicBezTo>
                <a:cubicBezTo>
                  <a:pt x="37994" y="8531"/>
                  <a:pt x="37952" y="8570"/>
                  <a:pt x="37969" y="8574"/>
                </a:cubicBezTo>
                <a:cubicBezTo>
                  <a:pt x="37939" y="8567"/>
                  <a:pt x="37928" y="8527"/>
                  <a:pt x="37912" y="8507"/>
                </a:cubicBezTo>
                <a:cubicBezTo>
                  <a:pt x="37817" y="8488"/>
                  <a:pt x="37850" y="8565"/>
                  <a:pt x="37794" y="8574"/>
                </a:cubicBezTo>
                <a:cubicBezTo>
                  <a:pt x="37703" y="8549"/>
                  <a:pt x="37633" y="8596"/>
                  <a:pt x="37560" y="8530"/>
                </a:cubicBezTo>
                <a:cubicBezTo>
                  <a:pt x="37400" y="8513"/>
                  <a:pt x="37332" y="8565"/>
                  <a:pt x="37179" y="8552"/>
                </a:cubicBezTo>
                <a:cubicBezTo>
                  <a:pt x="37152" y="8566"/>
                  <a:pt x="37126" y="8578"/>
                  <a:pt x="37120" y="8552"/>
                </a:cubicBezTo>
                <a:cubicBezTo>
                  <a:pt x="37045" y="8553"/>
                  <a:pt x="37084" y="8536"/>
                  <a:pt x="37090" y="8507"/>
                </a:cubicBezTo>
                <a:cubicBezTo>
                  <a:pt x="37032" y="8500"/>
                  <a:pt x="36999" y="8512"/>
                  <a:pt x="37003" y="8552"/>
                </a:cubicBezTo>
                <a:cubicBezTo>
                  <a:pt x="36935" y="8492"/>
                  <a:pt x="36836" y="8591"/>
                  <a:pt x="36768" y="8530"/>
                </a:cubicBezTo>
                <a:cubicBezTo>
                  <a:pt x="36702" y="8546"/>
                  <a:pt x="36704" y="8614"/>
                  <a:pt x="36621" y="8618"/>
                </a:cubicBezTo>
                <a:cubicBezTo>
                  <a:pt x="36506" y="8621"/>
                  <a:pt x="36631" y="8584"/>
                  <a:pt x="36563" y="8552"/>
                </a:cubicBezTo>
                <a:cubicBezTo>
                  <a:pt x="36500" y="8513"/>
                  <a:pt x="36470" y="8592"/>
                  <a:pt x="36446" y="8596"/>
                </a:cubicBezTo>
                <a:cubicBezTo>
                  <a:pt x="36433" y="8598"/>
                  <a:pt x="36370" y="8575"/>
                  <a:pt x="36328" y="8574"/>
                </a:cubicBezTo>
                <a:cubicBezTo>
                  <a:pt x="36260" y="8573"/>
                  <a:pt x="36193" y="8632"/>
                  <a:pt x="36153" y="8574"/>
                </a:cubicBezTo>
                <a:cubicBezTo>
                  <a:pt x="36117" y="8567"/>
                  <a:pt x="36138" y="8610"/>
                  <a:pt x="36124" y="8618"/>
                </a:cubicBezTo>
                <a:cubicBezTo>
                  <a:pt x="36097" y="8632"/>
                  <a:pt x="36099" y="8596"/>
                  <a:pt x="36094" y="8596"/>
                </a:cubicBezTo>
                <a:cubicBezTo>
                  <a:pt x="36060" y="8591"/>
                  <a:pt x="36076" y="8616"/>
                  <a:pt x="36064" y="8618"/>
                </a:cubicBezTo>
                <a:cubicBezTo>
                  <a:pt x="36000" y="8626"/>
                  <a:pt x="35990" y="8596"/>
                  <a:pt x="35947" y="8596"/>
                </a:cubicBezTo>
                <a:cubicBezTo>
                  <a:pt x="35927" y="8596"/>
                  <a:pt x="35915" y="8615"/>
                  <a:pt x="35889" y="8618"/>
                </a:cubicBezTo>
                <a:cubicBezTo>
                  <a:pt x="35797" y="8629"/>
                  <a:pt x="35652" y="8611"/>
                  <a:pt x="35537" y="8618"/>
                </a:cubicBezTo>
                <a:cubicBezTo>
                  <a:pt x="35585" y="8528"/>
                  <a:pt x="35427" y="8604"/>
                  <a:pt x="35390" y="8596"/>
                </a:cubicBezTo>
                <a:cubicBezTo>
                  <a:pt x="35371" y="8591"/>
                  <a:pt x="35370" y="8545"/>
                  <a:pt x="35332" y="8552"/>
                </a:cubicBezTo>
                <a:cubicBezTo>
                  <a:pt x="35309" y="8592"/>
                  <a:pt x="35114" y="8533"/>
                  <a:pt x="35068" y="8574"/>
                </a:cubicBezTo>
                <a:cubicBezTo>
                  <a:pt x="35036" y="8603"/>
                  <a:pt x="35056" y="8568"/>
                  <a:pt x="35009" y="8574"/>
                </a:cubicBezTo>
                <a:cubicBezTo>
                  <a:pt x="34962" y="8581"/>
                  <a:pt x="34910" y="8615"/>
                  <a:pt x="34863" y="8618"/>
                </a:cubicBezTo>
                <a:cubicBezTo>
                  <a:pt x="34798" y="8622"/>
                  <a:pt x="34789" y="8597"/>
                  <a:pt x="34746" y="8596"/>
                </a:cubicBezTo>
                <a:cubicBezTo>
                  <a:pt x="34683" y="8594"/>
                  <a:pt x="34631" y="8631"/>
                  <a:pt x="34511" y="8618"/>
                </a:cubicBezTo>
                <a:cubicBezTo>
                  <a:pt x="34450" y="8611"/>
                  <a:pt x="34467" y="8590"/>
                  <a:pt x="34423" y="8574"/>
                </a:cubicBezTo>
                <a:cubicBezTo>
                  <a:pt x="34373" y="8573"/>
                  <a:pt x="34347" y="8590"/>
                  <a:pt x="34336" y="8618"/>
                </a:cubicBezTo>
                <a:cubicBezTo>
                  <a:pt x="34296" y="8590"/>
                  <a:pt x="34277" y="8550"/>
                  <a:pt x="34248" y="8618"/>
                </a:cubicBezTo>
                <a:cubicBezTo>
                  <a:pt x="34219" y="8617"/>
                  <a:pt x="34225" y="8591"/>
                  <a:pt x="34218" y="8574"/>
                </a:cubicBezTo>
                <a:cubicBezTo>
                  <a:pt x="34183" y="8577"/>
                  <a:pt x="34194" y="8614"/>
                  <a:pt x="34189" y="8640"/>
                </a:cubicBezTo>
                <a:cubicBezTo>
                  <a:pt x="34144" y="8604"/>
                  <a:pt x="34075" y="8647"/>
                  <a:pt x="34013" y="8661"/>
                </a:cubicBezTo>
                <a:cubicBezTo>
                  <a:pt x="34063" y="8731"/>
                  <a:pt x="34218" y="8637"/>
                  <a:pt x="34248" y="8684"/>
                </a:cubicBezTo>
                <a:cubicBezTo>
                  <a:pt x="34171" y="8751"/>
                  <a:pt x="34080" y="8708"/>
                  <a:pt x="33954" y="8706"/>
                </a:cubicBezTo>
                <a:cubicBezTo>
                  <a:pt x="33921" y="8725"/>
                  <a:pt x="33962" y="8775"/>
                  <a:pt x="33867" y="8728"/>
                </a:cubicBezTo>
                <a:cubicBezTo>
                  <a:pt x="33837" y="8794"/>
                  <a:pt x="33932" y="8767"/>
                  <a:pt x="33984" y="8772"/>
                </a:cubicBezTo>
                <a:cubicBezTo>
                  <a:pt x="33984" y="8804"/>
                  <a:pt x="33860" y="8841"/>
                  <a:pt x="33984" y="8838"/>
                </a:cubicBezTo>
                <a:cubicBezTo>
                  <a:pt x="33992" y="8881"/>
                  <a:pt x="33690" y="8850"/>
                  <a:pt x="33867" y="8882"/>
                </a:cubicBezTo>
                <a:cubicBezTo>
                  <a:pt x="33852" y="8949"/>
                  <a:pt x="33725" y="8871"/>
                  <a:pt x="33720" y="8860"/>
                </a:cubicBezTo>
                <a:cubicBezTo>
                  <a:pt x="33701" y="8814"/>
                  <a:pt x="33806" y="8786"/>
                  <a:pt x="33661" y="8794"/>
                </a:cubicBezTo>
                <a:cubicBezTo>
                  <a:pt x="33674" y="8774"/>
                  <a:pt x="33687" y="8754"/>
                  <a:pt x="33720" y="8750"/>
                </a:cubicBezTo>
                <a:cubicBezTo>
                  <a:pt x="33676" y="8699"/>
                  <a:pt x="33648" y="8717"/>
                  <a:pt x="33574" y="8728"/>
                </a:cubicBezTo>
                <a:cubicBezTo>
                  <a:pt x="33576" y="8696"/>
                  <a:pt x="33578" y="8666"/>
                  <a:pt x="33544" y="8661"/>
                </a:cubicBezTo>
                <a:cubicBezTo>
                  <a:pt x="33428" y="8658"/>
                  <a:pt x="33554" y="8696"/>
                  <a:pt x="33486" y="8728"/>
                </a:cubicBezTo>
                <a:cubicBezTo>
                  <a:pt x="33410" y="8726"/>
                  <a:pt x="33444" y="8642"/>
                  <a:pt x="33368" y="8640"/>
                </a:cubicBezTo>
                <a:cubicBezTo>
                  <a:pt x="33309" y="8632"/>
                  <a:pt x="33277" y="8644"/>
                  <a:pt x="33281" y="8684"/>
                </a:cubicBezTo>
                <a:cubicBezTo>
                  <a:pt x="33247" y="8630"/>
                  <a:pt x="33131" y="8717"/>
                  <a:pt x="33251" y="8706"/>
                </a:cubicBezTo>
                <a:cubicBezTo>
                  <a:pt x="33184" y="8759"/>
                  <a:pt x="33147" y="8733"/>
                  <a:pt x="33046" y="8728"/>
                </a:cubicBezTo>
                <a:cubicBezTo>
                  <a:pt x="32975" y="8719"/>
                  <a:pt x="33062" y="8828"/>
                  <a:pt x="32958" y="8794"/>
                </a:cubicBezTo>
                <a:cubicBezTo>
                  <a:pt x="32999" y="8780"/>
                  <a:pt x="32962" y="8709"/>
                  <a:pt x="33016" y="8706"/>
                </a:cubicBezTo>
                <a:cubicBezTo>
                  <a:pt x="33014" y="8660"/>
                  <a:pt x="32931" y="8656"/>
                  <a:pt x="32899" y="8618"/>
                </a:cubicBezTo>
                <a:cubicBezTo>
                  <a:pt x="32878" y="8592"/>
                  <a:pt x="32922" y="8554"/>
                  <a:pt x="32870" y="8552"/>
                </a:cubicBezTo>
                <a:cubicBezTo>
                  <a:pt x="32832" y="8550"/>
                  <a:pt x="32827" y="8486"/>
                  <a:pt x="32752" y="8486"/>
                </a:cubicBezTo>
                <a:cubicBezTo>
                  <a:pt x="32622" y="8558"/>
                  <a:pt x="32716" y="8637"/>
                  <a:pt x="32665" y="8750"/>
                </a:cubicBezTo>
                <a:cubicBezTo>
                  <a:pt x="32755" y="8766"/>
                  <a:pt x="32721" y="8690"/>
                  <a:pt x="32811" y="8706"/>
                </a:cubicBezTo>
                <a:cubicBezTo>
                  <a:pt x="32779" y="8679"/>
                  <a:pt x="32785" y="8661"/>
                  <a:pt x="32841" y="8661"/>
                </a:cubicBezTo>
                <a:cubicBezTo>
                  <a:pt x="32841" y="8618"/>
                  <a:pt x="32761" y="8634"/>
                  <a:pt x="32782" y="8574"/>
                </a:cubicBezTo>
                <a:cubicBezTo>
                  <a:pt x="32809" y="8591"/>
                  <a:pt x="32844" y="8600"/>
                  <a:pt x="32870" y="8618"/>
                </a:cubicBezTo>
                <a:cubicBezTo>
                  <a:pt x="32913" y="8646"/>
                  <a:pt x="32846" y="8668"/>
                  <a:pt x="32899" y="8706"/>
                </a:cubicBezTo>
                <a:cubicBezTo>
                  <a:pt x="32903" y="8763"/>
                  <a:pt x="32821" y="8736"/>
                  <a:pt x="32782" y="8750"/>
                </a:cubicBezTo>
                <a:cubicBezTo>
                  <a:pt x="32760" y="8758"/>
                  <a:pt x="32759" y="8817"/>
                  <a:pt x="32665" y="8794"/>
                </a:cubicBezTo>
                <a:cubicBezTo>
                  <a:pt x="32664" y="8861"/>
                  <a:pt x="32767" y="8849"/>
                  <a:pt x="32841" y="8860"/>
                </a:cubicBezTo>
                <a:cubicBezTo>
                  <a:pt x="32841" y="8924"/>
                  <a:pt x="32697" y="8859"/>
                  <a:pt x="32665" y="8860"/>
                </a:cubicBezTo>
                <a:cubicBezTo>
                  <a:pt x="32645" y="8861"/>
                  <a:pt x="32631" y="8878"/>
                  <a:pt x="32606" y="8882"/>
                </a:cubicBezTo>
                <a:cubicBezTo>
                  <a:pt x="32476" y="8904"/>
                  <a:pt x="32300" y="8868"/>
                  <a:pt x="32196" y="8838"/>
                </a:cubicBezTo>
                <a:cubicBezTo>
                  <a:pt x="32235" y="8818"/>
                  <a:pt x="32205" y="8757"/>
                  <a:pt x="32254" y="8728"/>
                </a:cubicBezTo>
                <a:cubicBezTo>
                  <a:pt x="32267" y="8720"/>
                  <a:pt x="32291" y="8728"/>
                  <a:pt x="32284" y="8706"/>
                </a:cubicBezTo>
                <a:cubicBezTo>
                  <a:pt x="32231" y="8637"/>
                  <a:pt x="32194" y="8694"/>
                  <a:pt x="32079" y="8684"/>
                </a:cubicBezTo>
                <a:cubicBezTo>
                  <a:pt x="31988" y="8698"/>
                  <a:pt x="32152" y="8716"/>
                  <a:pt x="32020" y="8728"/>
                </a:cubicBezTo>
                <a:cubicBezTo>
                  <a:pt x="31968" y="8733"/>
                  <a:pt x="31882" y="8712"/>
                  <a:pt x="31873" y="8772"/>
                </a:cubicBezTo>
                <a:cubicBezTo>
                  <a:pt x="31833" y="8764"/>
                  <a:pt x="31871" y="8733"/>
                  <a:pt x="31902" y="8728"/>
                </a:cubicBezTo>
                <a:cubicBezTo>
                  <a:pt x="31862" y="8678"/>
                  <a:pt x="31699" y="8720"/>
                  <a:pt x="31610" y="8706"/>
                </a:cubicBezTo>
                <a:cubicBezTo>
                  <a:pt x="31586" y="8662"/>
                  <a:pt x="31660" y="8657"/>
                  <a:pt x="31668" y="8640"/>
                </a:cubicBezTo>
                <a:cubicBezTo>
                  <a:pt x="31680" y="8615"/>
                  <a:pt x="31642" y="8626"/>
                  <a:pt x="31639" y="8618"/>
                </a:cubicBezTo>
                <a:cubicBezTo>
                  <a:pt x="31637" y="8612"/>
                  <a:pt x="31716" y="8546"/>
                  <a:pt x="31639" y="8530"/>
                </a:cubicBezTo>
                <a:cubicBezTo>
                  <a:pt x="31510" y="8527"/>
                  <a:pt x="31652" y="8592"/>
                  <a:pt x="31580" y="8618"/>
                </a:cubicBezTo>
                <a:cubicBezTo>
                  <a:pt x="31541" y="8618"/>
                  <a:pt x="31502" y="8618"/>
                  <a:pt x="31464" y="8618"/>
                </a:cubicBezTo>
                <a:cubicBezTo>
                  <a:pt x="31468" y="8714"/>
                  <a:pt x="31603" y="8591"/>
                  <a:pt x="31580" y="8684"/>
                </a:cubicBezTo>
                <a:cubicBezTo>
                  <a:pt x="31434" y="8703"/>
                  <a:pt x="31392" y="8684"/>
                  <a:pt x="31229" y="8706"/>
                </a:cubicBezTo>
                <a:cubicBezTo>
                  <a:pt x="31236" y="8642"/>
                  <a:pt x="31173" y="8630"/>
                  <a:pt x="31140" y="8596"/>
                </a:cubicBezTo>
                <a:cubicBezTo>
                  <a:pt x="31099" y="8602"/>
                  <a:pt x="31130" y="8660"/>
                  <a:pt x="31082" y="8661"/>
                </a:cubicBezTo>
                <a:cubicBezTo>
                  <a:pt x="30993" y="8666"/>
                  <a:pt x="31209" y="8717"/>
                  <a:pt x="31023" y="8706"/>
                </a:cubicBezTo>
                <a:cubicBezTo>
                  <a:pt x="31010" y="8753"/>
                  <a:pt x="31065" y="8748"/>
                  <a:pt x="31111" y="8750"/>
                </a:cubicBezTo>
                <a:cubicBezTo>
                  <a:pt x="31047" y="8795"/>
                  <a:pt x="31137" y="8821"/>
                  <a:pt x="31082" y="8860"/>
                </a:cubicBezTo>
                <a:cubicBezTo>
                  <a:pt x="30927" y="8901"/>
                  <a:pt x="30865" y="8679"/>
                  <a:pt x="31023" y="8684"/>
                </a:cubicBezTo>
                <a:cubicBezTo>
                  <a:pt x="30999" y="8658"/>
                  <a:pt x="30984" y="8625"/>
                  <a:pt x="30994" y="8574"/>
                </a:cubicBezTo>
                <a:cubicBezTo>
                  <a:pt x="30998" y="8533"/>
                  <a:pt x="30935" y="8548"/>
                  <a:pt x="30906" y="8530"/>
                </a:cubicBezTo>
                <a:cubicBezTo>
                  <a:pt x="30897" y="8524"/>
                  <a:pt x="30916" y="8492"/>
                  <a:pt x="30906" y="8486"/>
                </a:cubicBezTo>
                <a:cubicBezTo>
                  <a:pt x="30888" y="8474"/>
                  <a:pt x="30841" y="8492"/>
                  <a:pt x="30847" y="8464"/>
                </a:cubicBezTo>
                <a:cubicBezTo>
                  <a:pt x="30804" y="8483"/>
                  <a:pt x="30755" y="8497"/>
                  <a:pt x="30760" y="8552"/>
                </a:cubicBezTo>
                <a:cubicBezTo>
                  <a:pt x="30707" y="8555"/>
                  <a:pt x="30698" y="8525"/>
                  <a:pt x="30643" y="8530"/>
                </a:cubicBezTo>
                <a:cubicBezTo>
                  <a:pt x="30615" y="8546"/>
                  <a:pt x="30599" y="8570"/>
                  <a:pt x="30584" y="8596"/>
                </a:cubicBezTo>
                <a:cubicBezTo>
                  <a:pt x="30579" y="8644"/>
                  <a:pt x="30688" y="8606"/>
                  <a:pt x="30730" y="8618"/>
                </a:cubicBezTo>
                <a:cubicBezTo>
                  <a:pt x="30654" y="8674"/>
                  <a:pt x="30558" y="8649"/>
                  <a:pt x="30379" y="8661"/>
                </a:cubicBezTo>
                <a:cubicBezTo>
                  <a:pt x="30345" y="8666"/>
                  <a:pt x="30362" y="8684"/>
                  <a:pt x="30379" y="8684"/>
                </a:cubicBezTo>
                <a:cubicBezTo>
                  <a:pt x="30359" y="8706"/>
                  <a:pt x="30312" y="8706"/>
                  <a:pt x="30320" y="8750"/>
                </a:cubicBezTo>
                <a:cubicBezTo>
                  <a:pt x="30256" y="8762"/>
                  <a:pt x="30278" y="8708"/>
                  <a:pt x="30232" y="8706"/>
                </a:cubicBezTo>
                <a:cubicBezTo>
                  <a:pt x="30217" y="8705"/>
                  <a:pt x="30107" y="8680"/>
                  <a:pt x="30144" y="8618"/>
                </a:cubicBezTo>
                <a:cubicBezTo>
                  <a:pt x="30220" y="8582"/>
                  <a:pt x="30320" y="8651"/>
                  <a:pt x="30408" y="8596"/>
                </a:cubicBezTo>
                <a:cubicBezTo>
                  <a:pt x="30386" y="8546"/>
                  <a:pt x="30244" y="8587"/>
                  <a:pt x="30173" y="8574"/>
                </a:cubicBezTo>
                <a:cubicBezTo>
                  <a:pt x="30175" y="8536"/>
                  <a:pt x="30152" y="8517"/>
                  <a:pt x="30115" y="8507"/>
                </a:cubicBezTo>
                <a:cubicBezTo>
                  <a:pt x="30085" y="8519"/>
                  <a:pt x="30092" y="8545"/>
                  <a:pt x="30056" y="8552"/>
                </a:cubicBezTo>
                <a:cubicBezTo>
                  <a:pt x="30031" y="8557"/>
                  <a:pt x="29925" y="8538"/>
                  <a:pt x="29909" y="8552"/>
                </a:cubicBezTo>
                <a:cubicBezTo>
                  <a:pt x="29867" y="8591"/>
                  <a:pt x="29884" y="8550"/>
                  <a:pt x="29793" y="8552"/>
                </a:cubicBezTo>
                <a:cubicBezTo>
                  <a:pt x="29755" y="8552"/>
                  <a:pt x="29693" y="8591"/>
                  <a:pt x="29675" y="8552"/>
                </a:cubicBezTo>
                <a:cubicBezTo>
                  <a:pt x="29619" y="8561"/>
                  <a:pt x="29652" y="8637"/>
                  <a:pt x="29558" y="8618"/>
                </a:cubicBezTo>
                <a:cubicBezTo>
                  <a:pt x="29593" y="8589"/>
                  <a:pt x="29570" y="8584"/>
                  <a:pt x="29558" y="8552"/>
                </a:cubicBezTo>
                <a:cubicBezTo>
                  <a:pt x="29430" y="8559"/>
                  <a:pt x="29373" y="8618"/>
                  <a:pt x="29264" y="8640"/>
                </a:cubicBezTo>
                <a:cubicBezTo>
                  <a:pt x="29259" y="8615"/>
                  <a:pt x="29235" y="8628"/>
                  <a:pt x="29235" y="8640"/>
                </a:cubicBezTo>
                <a:cubicBezTo>
                  <a:pt x="29184" y="8619"/>
                  <a:pt x="29187" y="8559"/>
                  <a:pt x="29118" y="8552"/>
                </a:cubicBezTo>
                <a:cubicBezTo>
                  <a:pt x="29015" y="8575"/>
                  <a:pt x="29065" y="8590"/>
                  <a:pt x="29030" y="8640"/>
                </a:cubicBezTo>
                <a:cubicBezTo>
                  <a:pt x="28989" y="8618"/>
                  <a:pt x="28947" y="8661"/>
                  <a:pt x="28943" y="8661"/>
                </a:cubicBezTo>
                <a:cubicBezTo>
                  <a:pt x="28922" y="8661"/>
                  <a:pt x="28858" y="8616"/>
                  <a:pt x="28855" y="8661"/>
                </a:cubicBezTo>
                <a:cubicBezTo>
                  <a:pt x="28852" y="8702"/>
                  <a:pt x="28787" y="8664"/>
                  <a:pt x="28767" y="8661"/>
                </a:cubicBezTo>
                <a:cubicBezTo>
                  <a:pt x="28668" y="8683"/>
                  <a:pt x="28752" y="8703"/>
                  <a:pt x="28737" y="8772"/>
                </a:cubicBezTo>
                <a:cubicBezTo>
                  <a:pt x="28548" y="8750"/>
                  <a:pt x="28691" y="8687"/>
                  <a:pt x="28678" y="8574"/>
                </a:cubicBezTo>
                <a:cubicBezTo>
                  <a:pt x="28663" y="8497"/>
                  <a:pt x="28488" y="8542"/>
                  <a:pt x="28385" y="8530"/>
                </a:cubicBezTo>
                <a:cubicBezTo>
                  <a:pt x="28439" y="8572"/>
                  <a:pt x="28439" y="8548"/>
                  <a:pt x="28414" y="8618"/>
                </a:cubicBezTo>
                <a:cubicBezTo>
                  <a:pt x="28385" y="8618"/>
                  <a:pt x="28356" y="8618"/>
                  <a:pt x="28327" y="8618"/>
                </a:cubicBezTo>
                <a:cubicBezTo>
                  <a:pt x="28327" y="8633"/>
                  <a:pt x="28327" y="8647"/>
                  <a:pt x="28327" y="8661"/>
                </a:cubicBezTo>
                <a:cubicBezTo>
                  <a:pt x="28323" y="8658"/>
                  <a:pt x="28231" y="8619"/>
                  <a:pt x="28209" y="8640"/>
                </a:cubicBezTo>
                <a:cubicBezTo>
                  <a:pt x="28209" y="8641"/>
                  <a:pt x="28210" y="8661"/>
                  <a:pt x="28209" y="8661"/>
                </a:cubicBezTo>
                <a:cubicBezTo>
                  <a:pt x="28147" y="8660"/>
                  <a:pt x="28056" y="8602"/>
                  <a:pt x="28034" y="8684"/>
                </a:cubicBezTo>
                <a:cubicBezTo>
                  <a:pt x="28021" y="8733"/>
                  <a:pt x="28193" y="8751"/>
                  <a:pt x="28209" y="8706"/>
                </a:cubicBezTo>
                <a:cubicBezTo>
                  <a:pt x="28268" y="8706"/>
                  <a:pt x="28247" y="8766"/>
                  <a:pt x="28327" y="8750"/>
                </a:cubicBezTo>
                <a:cubicBezTo>
                  <a:pt x="28279" y="8791"/>
                  <a:pt x="28172" y="8771"/>
                  <a:pt x="28092" y="8772"/>
                </a:cubicBezTo>
                <a:cubicBezTo>
                  <a:pt x="27918" y="8774"/>
                  <a:pt x="27581" y="8798"/>
                  <a:pt x="27389" y="8772"/>
                </a:cubicBezTo>
                <a:cubicBezTo>
                  <a:pt x="27337" y="8765"/>
                  <a:pt x="27310" y="8747"/>
                  <a:pt x="27272" y="8728"/>
                </a:cubicBezTo>
                <a:cubicBezTo>
                  <a:pt x="27242" y="8742"/>
                  <a:pt x="27242" y="8778"/>
                  <a:pt x="27184" y="8772"/>
                </a:cubicBezTo>
                <a:cubicBezTo>
                  <a:pt x="27135" y="8728"/>
                  <a:pt x="27187" y="8744"/>
                  <a:pt x="27184" y="8684"/>
                </a:cubicBezTo>
                <a:cubicBezTo>
                  <a:pt x="27105" y="8684"/>
                  <a:pt x="27027" y="8684"/>
                  <a:pt x="26949" y="8684"/>
                </a:cubicBezTo>
                <a:cubicBezTo>
                  <a:pt x="26872" y="8660"/>
                  <a:pt x="27065" y="8656"/>
                  <a:pt x="27096" y="8640"/>
                </a:cubicBezTo>
                <a:cubicBezTo>
                  <a:pt x="27046" y="8590"/>
                  <a:pt x="26872" y="8632"/>
                  <a:pt x="26774" y="8618"/>
                </a:cubicBezTo>
                <a:cubicBezTo>
                  <a:pt x="26760" y="8664"/>
                  <a:pt x="26815" y="8660"/>
                  <a:pt x="26862" y="8661"/>
                </a:cubicBezTo>
                <a:cubicBezTo>
                  <a:pt x="26828" y="8718"/>
                  <a:pt x="26635" y="8653"/>
                  <a:pt x="26598" y="8706"/>
                </a:cubicBezTo>
                <a:cubicBezTo>
                  <a:pt x="26592" y="8768"/>
                  <a:pt x="26789" y="8679"/>
                  <a:pt x="26744" y="8772"/>
                </a:cubicBezTo>
                <a:cubicBezTo>
                  <a:pt x="26719" y="8775"/>
                  <a:pt x="26717" y="8763"/>
                  <a:pt x="26715" y="8750"/>
                </a:cubicBezTo>
                <a:cubicBezTo>
                  <a:pt x="26597" y="8762"/>
                  <a:pt x="26461" y="8823"/>
                  <a:pt x="26392" y="8750"/>
                </a:cubicBezTo>
                <a:cubicBezTo>
                  <a:pt x="26354" y="8777"/>
                  <a:pt x="26346" y="8759"/>
                  <a:pt x="26305" y="8750"/>
                </a:cubicBezTo>
                <a:cubicBezTo>
                  <a:pt x="26347" y="8708"/>
                  <a:pt x="26370" y="8653"/>
                  <a:pt x="26481" y="8661"/>
                </a:cubicBezTo>
                <a:cubicBezTo>
                  <a:pt x="26452" y="8614"/>
                  <a:pt x="26197" y="8642"/>
                  <a:pt x="26128" y="8661"/>
                </a:cubicBezTo>
                <a:cubicBezTo>
                  <a:pt x="26118" y="8664"/>
                  <a:pt x="26077" y="8656"/>
                  <a:pt x="26070" y="8661"/>
                </a:cubicBezTo>
                <a:cubicBezTo>
                  <a:pt x="26036" y="8693"/>
                  <a:pt x="26026" y="8670"/>
                  <a:pt x="25982" y="8661"/>
                </a:cubicBezTo>
                <a:cubicBezTo>
                  <a:pt x="25951" y="8668"/>
                  <a:pt x="25962" y="8706"/>
                  <a:pt x="25924" y="8706"/>
                </a:cubicBezTo>
                <a:cubicBezTo>
                  <a:pt x="25970" y="8766"/>
                  <a:pt x="26039" y="8703"/>
                  <a:pt x="26099" y="8706"/>
                </a:cubicBezTo>
                <a:cubicBezTo>
                  <a:pt x="26096" y="8706"/>
                  <a:pt x="26111" y="8728"/>
                  <a:pt x="26128" y="8728"/>
                </a:cubicBezTo>
                <a:cubicBezTo>
                  <a:pt x="26158" y="8729"/>
                  <a:pt x="26187" y="8728"/>
                  <a:pt x="26217" y="8728"/>
                </a:cubicBezTo>
                <a:cubicBezTo>
                  <a:pt x="26185" y="8816"/>
                  <a:pt x="26121" y="8729"/>
                  <a:pt x="26012" y="8750"/>
                </a:cubicBezTo>
                <a:cubicBezTo>
                  <a:pt x="25997" y="8753"/>
                  <a:pt x="25977" y="8772"/>
                  <a:pt x="25982" y="8772"/>
                </a:cubicBezTo>
                <a:cubicBezTo>
                  <a:pt x="25935" y="8775"/>
                  <a:pt x="25931" y="8748"/>
                  <a:pt x="25894" y="8750"/>
                </a:cubicBezTo>
                <a:cubicBezTo>
                  <a:pt x="25808" y="8755"/>
                  <a:pt x="25731" y="8822"/>
                  <a:pt x="25572" y="8794"/>
                </a:cubicBezTo>
                <a:cubicBezTo>
                  <a:pt x="25565" y="8793"/>
                  <a:pt x="25568" y="8772"/>
                  <a:pt x="25543" y="8772"/>
                </a:cubicBezTo>
                <a:cubicBezTo>
                  <a:pt x="25546" y="8772"/>
                  <a:pt x="25458" y="8753"/>
                  <a:pt x="25455" y="8750"/>
                </a:cubicBezTo>
                <a:cubicBezTo>
                  <a:pt x="25431" y="8733"/>
                  <a:pt x="25475" y="8661"/>
                  <a:pt x="25396" y="8684"/>
                </a:cubicBezTo>
                <a:cubicBezTo>
                  <a:pt x="25309" y="8703"/>
                  <a:pt x="25484" y="8701"/>
                  <a:pt x="25426" y="8772"/>
                </a:cubicBezTo>
                <a:cubicBezTo>
                  <a:pt x="25367" y="8772"/>
                  <a:pt x="25308" y="8772"/>
                  <a:pt x="25249" y="8772"/>
                </a:cubicBezTo>
                <a:cubicBezTo>
                  <a:pt x="25260" y="8743"/>
                  <a:pt x="25301" y="8737"/>
                  <a:pt x="25308" y="8706"/>
                </a:cubicBezTo>
                <a:cubicBezTo>
                  <a:pt x="25286" y="8656"/>
                  <a:pt x="25144" y="8698"/>
                  <a:pt x="25074" y="8684"/>
                </a:cubicBezTo>
                <a:cubicBezTo>
                  <a:pt x="25050" y="8696"/>
                  <a:pt x="25026" y="8706"/>
                  <a:pt x="24986" y="8706"/>
                </a:cubicBezTo>
                <a:cubicBezTo>
                  <a:pt x="24931" y="8709"/>
                  <a:pt x="24968" y="8780"/>
                  <a:pt x="24927" y="8794"/>
                </a:cubicBezTo>
                <a:cubicBezTo>
                  <a:pt x="24813" y="8807"/>
                  <a:pt x="24757" y="8775"/>
                  <a:pt x="24692" y="8750"/>
                </a:cubicBezTo>
                <a:cubicBezTo>
                  <a:pt x="24488" y="8757"/>
                  <a:pt x="24404" y="8792"/>
                  <a:pt x="24282" y="8728"/>
                </a:cubicBezTo>
                <a:cubicBezTo>
                  <a:pt x="24295" y="8693"/>
                  <a:pt x="24375" y="8709"/>
                  <a:pt x="24341" y="8640"/>
                </a:cubicBezTo>
                <a:cubicBezTo>
                  <a:pt x="24383" y="8674"/>
                  <a:pt x="24414" y="8717"/>
                  <a:pt x="24487" y="8728"/>
                </a:cubicBezTo>
                <a:cubicBezTo>
                  <a:pt x="24580" y="8738"/>
                  <a:pt x="24602" y="8696"/>
                  <a:pt x="24663" y="8684"/>
                </a:cubicBezTo>
                <a:cubicBezTo>
                  <a:pt x="24660" y="8635"/>
                  <a:pt x="24539" y="8675"/>
                  <a:pt x="24487" y="8661"/>
                </a:cubicBezTo>
                <a:cubicBezTo>
                  <a:pt x="24487" y="8618"/>
                  <a:pt x="24568" y="8634"/>
                  <a:pt x="24546" y="8574"/>
                </a:cubicBezTo>
                <a:cubicBezTo>
                  <a:pt x="24477" y="8569"/>
                  <a:pt x="24296" y="8656"/>
                  <a:pt x="24311" y="8574"/>
                </a:cubicBezTo>
                <a:cubicBezTo>
                  <a:pt x="24272" y="8588"/>
                  <a:pt x="24257" y="8621"/>
                  <a:pt x="24253" y="8661"/>
                </a:cubicBezTo>
                <a:cubicBezTo>
                  <a:pt x="24217" y="8653"/>
                  <a:pt x="24193" y="8634"/>
                  <a:pt x="24195" y="8596"/>
                </a:cubicBezTo>
                <a:cubicBezTo>
                  <a:pt x="24119" y="8599"/>
                  <a:pt x="24092" y="8636"/>
                  <a:pt x="24047" y="8661"/>
                </a:cubicBezTo>
                <a:cubicBezTo>
                  <a:pt x="24017" y="8653"/>
                  <a:pt x="24026" y="8623"/>
                  <a:pt x="23989" y="8618"/>
                </a:cubicBezTo>
                <a:cubicBezTo>
                  <a:pt x="23923" y="8607"/>
                  <a:pt x="23890" y="8690"/>
                  <a:pt x="23784" y="8661"/>
                </a:cubicBezTo>
                <a:cubicBezTo>
                  <a:pt x="23800" y="8644"/>
                  <a:pt x="23814" y="8626"/>
                  <a:pt x="23813" y="8596"/>
                </a:cubicBezTo>
                <a:cubicBezTo>
                  <a:pt x="23705" y="8599"/>
                  <a:pt x="23739" y="8628"/>
                  <a:pt x="23755" y="8684"/>
                </a:cubicBezTo>
                <a:cubicBezTo>
                  <a:pt x="23737" y="8678"/>
                  <a:pt x="23642" y="8629"/>
                  <a:pt x="23637" y="8684"/>
                </a:cubicBezTo>
                <a:cubicBezTo>
                  <a:pt x="23643" y="8714"/>
                  <a:pt x="23778" y="8692"/>
                  <a:pt x="23842" y="8706"/>
                </a:cubicBezTo>
                <a:cubicBezTo>
                  <a:pt x="23886" y="8715"/>
                  <a:pt x="23903" y="8709"/>
                  <a:pt x="23901" y="8750"/>
                </a:cubicBezTo>
                <a:cubicBezTo>
                  <a:pt x="23958" y="8768"/>
                  <a:pt x="23968" y="8711"/>
                  <a:pt x="23989" y="8706"/>
                </a:cubicBezTo>
                <a:cubicBezTo>
                  <a:pt x="24023" y="8698"/>
                  <a:pt x="24064" y="8747"/>
                  <a:pt x="24136" y="8706"/>
                </a:cubicBezTo>
                <a:cubicBezTo>
                  <a:pt x="24141" y="8762"/>
                  <a:pt x="24042" y="8741"/>
                  <a:pt x="23989" y="8750"/>
                </a:cubicBezTo>
                <a:cubicBezTo>
                  <a:pt x="23965" y="8754"/>
                  <a:pt x="23960" y="8769"/>
                  <a:pt x="23930" y="8772"/>
                </a:cubicBezTo>
                <a:cubicBezTo>
                  <a:pt x="23848" y="8781"/>
                  <a:pt x="23732" y="8763"/>
                  <a:pt x="23637" y="8772"/>
                </a:cubicBezTo>
                <a:cubicBezTo>
                  <a:pt x="23549" y="8780"/>
                  <a:pt x="23372" y="8791"/>
                  <a:pt x="23286" y="8728"/>
                </a:cubicBezTo>
                <a:cubicBezTo>
                  <a:pt x="23272" y="8658"/>
                  <a:pt x="23364" y="8670"/>
                  <a:pt x="23374" y="8618"/>
                </a:cubicBezTo>
                <a:cubicBezTo>
                  <a:pt x="23368" y="8554"/>
                  <a:pt x="23155" y="8624"/>
                  <a:pt x="23256" y="8640"/>
                </a:cubicBezTo>
                <a:cubicBezTo>
                  <a:pt x="23158" y="8710"/>
                  <a:pt x="23000" y="8604"/>
                  <a:pt x="22905" y="8661"/>
                </a:cubicBezTo>
                <a:cubicBezTo>
                  <a:pt x="22892" y="8619"/>
                  <a:pt x="22841" y="8606"/>
                  <a:pt x="22845" y="8552"/>
                </a:cubicBezTo>
                <a:cubicBezTo>
                  <a:pt x="22828" y="8558"/>
                  <a:pt x="22733" y="8606"/>
                  <a:pt x="22729" y="8552"/>
                </a:cubicBezTo>
                <a:cubicBezTo>
                  <a:pt x="22630" y="8572"/>
                  <a:pt x="22725" y="8602"/>
                  <a:pt x="22670" y="8640"/>
                </a:cubicBezTo>
                <a:cubicBezTo>
                  <a:pt x="22661" y="8679"/>
                  <a:pt x="22784" y="8641"/>
                  <a:pt x="22758" y="8596"/>
                </a:cubicBezTo>
                <a:cubicBezTo>
                  <a:pt x="22848" y="8618"/>
                  <a:pt x="22725" y="8654"/>
                  <a:pt x="22729" y="8684"/>
                </a:cubicBezTo>
                <a:cubicBezTo>
                  <a:pt x="22943" y="8706"/>
                  <a:pt x="22970" y="8683"/>
                  <a:pt x="23139" y="8706"/>
                </a:cubicBezTo>
                <a:cubicBezTo>
                  <a:pt x="23075" y="8750"/>
                  <a:pt x="23062" y="8706"/>
                  <a:pt x="22993" y="8728"/>
                </a:cubicBezTo>
                <a:cubicBezTo>
                  <a:pt x="22982" y="8731"/>
                  <a:pt x="22941" y="8721"/>
                  <a:pt x="22934" y="8728"/>
                </a:cubicBezTo>
                <a:cubicBezTo>
                  <a:pt x="22899" y="8760"/>
                  <a:pt x="22927" y="8723"/>
                  <a:pt x="22817" y="8728"/>
                </a:cubicBezTo>
                <a:cubicBezTo>
                  <a:pt x="22769" y="8730"/>
                  <a:pt x="22767" y="8747"/>
                  <a:pt x="22729" y="8750"/>
                </a:cubicBezTo>
                <a:cubicBezTo>
                  <a:pt x="22441" y="8775"/>
                  <a:pt x="22090" y="8732"/>
                  <a:pt x="21849" y="8706"/>
                </a:cubicBezTo>
                <a:cubicBezTo>
                  <a:pt x="21814" y="8649"/>
                  <a:pt x="21867" y="8577"/>
                  <a:pt x="21820" y="8530"/>
                </a:cubicBezTo>
                <a:cubicBezTo>
                  <a:pt x="21700" y="8545"/>
                  <a:pt x="21594" y="8604"/>
                  <a:pt x="21498" y="8574"/>
                </a:cubicBezTo>
                <a:cubicBezTo>
                  <a:pt x="21503" y="8600"/>
                  <a:pt x="21491" y="8614"/>
                  <a:pt x="21468" y="8618"/>
                </a:cubicBezTo>
                <a:cubicBezTo>
                  <a:pt x="21494" y="8682"/>
                  <a:pt x="21512" y="8642"/>
                  <a:pt x="21586" y="8640"/>
                </a:cubicBezTo>
                <a:cubicBezTo>
                  <a:pt x="21567" y="8738"/>
                  <a:pt x="21428" y="8607"/>
                  <a:pt x="21410" y="8706"/>
                </a:cubicBezTo>
                <a:cubicBezTo>
                  <a:pt x="21355" y="8688"/>
                  <a:pt x="21303" y="8669"/>
                  <a:pt x="21234" y="8661"/>
                </a:cubicBezTo>
                <a:cubicBezTo>
                  <a:pt x="21184" y="8654"/>
                  <a:pt x="21179" y="8679"/>
                  <a:pt x="21175" y="8706"/>
                </a:cubicBezTo>
                <a:cubicBezTo>
                  <a:pt x="21149" y="8688"/>
                  <a:pt x="21109" y="8683"/>
                  <a:pt x="21059" y="8684"/>
                </a:cubicBezTo>
                <a:cubicBezTo>
                  <a:pt x="21032" y="8637"/>
                  <a:pt x="21013" y="8587"/>
                  <a:pt x="20970" y="8552"/>
                </a:cubicBezTo>
                <a:cubicBezTo>
                  <a:pt x="20827" y="8585"/>
                  <a:pt x="20784" y="8557"/>
                  <a:pt x="20618" y="8574"/>
                </a:cubicBezTo>
                <a:cubicBezTo>
                  <a:pt x="20656" y="8633"/>
                  <a:pt x="20764" y="8641"/>
                  <a:pt x="20882" y="8640"/>
                </a:cubicBezTo>
                <a:cubicBezTo>
                  <a:pt x="20915" y="8644"/>
                  <a:pt x="20898" y="8661"/>
                  <a:pt x="20882" y="8661"/>
                </a:cubicBezTo>
                <a:cubicBezTo>
                  <a:pt x="20853" y="8661"/>
                  <a:pt x="20823" y="8661"/>
                  <a:pt x="20794" y="8661"/>
                </a:cubicBezTo>
                <a:cubicBezTo>
                  <a:pt x="20677" y="8699"/>
                  <a:pt x="20503" y="8592"/>
                  <a:pt x="20502" y="8684"/>
                </a:cubicBezTo>
                <a:cubicBezTo>
                  <a:pt x="20478" y="8658"/>
                  <a:pt x="20431" y="8670"/>
                  <a:pt x="20384" y="8661"/>
                </a:cubicBezTo>
                <a:cubicBezTo>
                  <a:pt x="20257" y="8639"/>
                  <a:pt x="19995" y="8646"/>
                  <a:pt x="19768" y="8640"/>
                </a:cubicBezTo>
                <a:cubicBezTo>
                  <a:pt x="19706" y="8638"/>
                  <a:pt x="19607" y="8604"/>
                  <a:pt x="19476" y="8618"/>
                </a:cubicBezTo>
                <a:cubicBezTo>
                  <a:pt x="19435" y="8622"/>
                  <a:pt x="19419" y="8641"/>
                  <a:pt x="19387" y="8640"/>
                </a:cubicBezTo>
                <a:cubicBezTo>
                  <a:pt x="19301" y="8637"/>
                  <a:pt x="19271" y="8630"/>
                  <a:pt x="19153" y="8618"/>
                </a:cubicBezTo>
                <a:cubicBezTo>
                  <a:pt x="19144" y="8616"/>
                  <a:pt x="19099" y="8622"/>
                  <a:pt x="19094" y="8618"/>
                </a:cubicBezTo>
                <a:cubicBezTo>
                  <a:pt x="19052" y="8579"/>
                  <a:pt x="19056" y="8621"/>
                  <a:pt x="19007" y="8618"/>
                </a:cubicBezTo>
                <a:cubicBezTo>
                  <a:pt x="18960" y="8615"/>
                  <a:pt x="18956" y="8600"/>
                  <a:pt x="18918" y="8596"/>
                </a:cubicBezTo>
                <a:cubicBezTo>
                  <a:pt x="18880" y="8592"/>
                  <a:pt x="18868" y="8618"/>
                  <a:pt x="18860" y="8618"/>
                </a:cubicBezTo>
                <a:cubicBezTo>
                  <a:pt x="18823" y="8616"/>
                  <a:pt x="18822" y="8579"/>
                  <a:pt x="18801" y="8574"/>
                </a:cubicBezTo>
                <a:cubicBezTo>
                  <a:pt x="18775" y="8567"/>
                  <a:pt x="18731" y="8624"/>
                  <a:pt x="18684" y="8574"/>
                </a:cubicBezTo>
                <a:cubicBezTo>
                  <a:pt x="18703" y="8552"/>
                  <a:pt x="18752" y="8550"/>
                  <a:pt x="18743" y="8507"/>
                </a:cubicBezTo>
                <a:cubicBezTo>
                  <a:pt x="18729" y="8476"/>
                  <a:pt x="18705" y="8516"/>
                  <a:pt x="18655" y="8507"/>
                </a:cubicBezTo>
                <a:cubicBezTo>
                  <a:pt x="18644" y="8470"/>
                  <a:pt x="18677" y="8467"/>
                  <a:pt x="18713" y="8464"/>
                </a:cubicBezTo>
                <a:cubicBezTo>
                  <a:pt x="18632" y="8396"/>
                  <a:pt x="18495" y="8455"/>
                  <a:pt x="18421" y="8420"/>
                </a:cubicBezTo>
                <a:cubicBezTo>
                  <a:pt x="18491" y="8497"/>
                  <a:pt x="18353" y="8512"/>
                  <a:pt x="18303" y="8486"/>
                </a:cubicBezTo>
                <a:cubicBezTo>
                  <a:pt x="18310" y="8462"/>
                  <a:pt x="18361" y="8471"/>
                  <a:pt x="18362" y="8441"/>
                </a:cubicBezTo>
                <a:cubicBezTo>
                  <a:pt x="18343" y="8389"/>
                  <a:pt x="18181" y="8445"/>
                  <a:pt x="18156" y="8398"/>
                </a:cubicBezTo>
                <a:cubicBezTo>
                  <a:pt x="18131" y="8419"/>
                  <a:pt x="18000" y="8532"/>
                  <a:pt x="18127" y="8530"/>
                </a:cubicBezTo>
                <a:cubicBezTo>
                  <a:pt x="18118" y="8541"/>
                  <a:pt x="18097" y="8581"/>
                  <a:pt x="18068" y="8574"/>
                </a:cubicBezTo>
                <a:cubicBezTo>
                  <a:pt x="18037" y="8567"/>
                  <a:pt x="18059" y="8524"/>
                  <a:pt x="18039" y="8507"/>
                </a:cubicBezTo>
                <a:cubicBezTo>
                  <a:pt x="18001" y="8477"/>
                  <a:pt x="17908" y="8444"/>
                  <a:pt x="17951" y="8398"/>
                </a:cubicBezTo>
                <a:cubicBezTo>
                  <a:pt x="17874" y="8371"/>
                  <a:pt x="17876" y="8504"/>
                  <a:pt x="17863" y="8398"/>
                </a:cubicBezTo>
                <a:cubicBezTo>
                  <a:pt x="17798" y="8386"/>
                  <a:pt x="17822" y="8440"/>
                  <a:pt x="17776" y="8441"/>
                </a:cubicBezTo>
                <a:cubicBezTo>
                  <a:pt x="17752" y="8453"/>
                  <a:pt x="17728" y="8465"/>
                  <a:pt x="17687" y="8464"/>
                </a:cubicBezTo>
                <a:cubicBezTo>
                  <a:pt x="17647" y="8450"/>
                  <a:pt x="17683" y="8379"/>
                  <a:pt x="17629" y="8375"/>
                </a:cubicBezTo>
                <a:cubicBezTo>
                  <a:pt x="17524" y="8363"/>
                  <a:pt x="17540" y="8441"/>
                  <a:pt x="17541" y="8507"/>
                </a:cubicBezTo>
                <a:cubicBezTo>
                  <a:pt x="17495" y="8521"/>
                  <a:pt x="17389" y="8525"/>
                  <a:pt x="17307" y="8507"/>
                </a:cubicBezTo>
                <a:cubicBezTo>
                  <a:pt x="17260" y="8498"/>
                  <a:pt x="17227" y="8500"/>
                  <a:pt x="17219" y="8464"/>
                </a:cubicBezTo>
                <a:cubicBezTo>
                  <a:pt x="17170" y="8444"/>
                  <a:pt x="17144" y="8504"/>
                  <a:pt x="17101" y="8507"/>
                </a:cubicBezTo>
                <a:cubicBezTo>
                  <a:pt x="17036" y="8515"/>
                  <a:pt x="17028" y="8489"/>
                  <a:pt x="16984" y="8486"/>
                </a:cubicBezTo>
                <a:cubicBezTo>
                  <a:pt x="16804" y="8471"/>
                  <a:pt x="16518" y="8483"/>
                  <a:pt x="16280" y="8464"/>
                </a:cubicBezTo>
                <a:cubicBezTo>
                  <a:pt x="16218" y="8459"/>
                  <a:pt x="16183" y="8453"/>
                  <a:pt x="16075" y="8441"/>
                </a:cubicBezTo>
                <a:cubicBezTo>
                  <a:pt x="16013" y="8435"/>
                  <a:pt x="15933" y="8430"/>
                  <a:pt x="15812" y="8420"/>
                </a:cubicBezTo>
                <a:cubicBezTo>
                  <a:pt x="15767" y="8416"/>
                  <a:pt x="15760" y="8399"/>
                  <a:pt x="15724" y="8398"/>
                </a:cubicBezTo>
                <a:cubicBezTo>
                  <a:pt x="15628" y="8392"/>
                  <a:pt x="15522" y="8402"/>
                  <a:pt x="15431" y="8398"/>
                </a:cubicBezTo>
                <a:cubicBezTo>
                  <a:pt x="15433" y="8398"/>
                  <a:pt x="15212" y="8334"/>
                  <a:pt x="15167" y="8375"/>
                </a:cubicBezTo>
                <a:cubicBezTo>
                  <a:pt x="15130" y="8410"/>
                  <a:pt x="15125" y="8381"/>
                  <a:pt x="15079" y="8375"/>
                </a:cubicBezTo>
                <a:cubicBezTo>
                  <a:pt x="15066" y="8374"/>
                  <a:pt x="14864" y="8394"/>
                  <a:pt x="14844" y="8375"/>
                </a:cubicBezTo>
                <a:cubicBezTo>
                  <a:pt x="14813" y="8346"/>
                  <a:pt x="14812" y="8363"/>
                  <a:pt x="14727" y="8375"/>
                </a:cubicBezTo>
                <a:cubicBezTo>
                  <a:pt x="14727" y="8353"/>
                  <a:pt x="14690" y="8360"/>
                  <a:pt x="14668" y="8354"/>
                </a:cubicBezTo>
                <a:cubicBezTo>
                  <a:pt x="14632" y="8342"/>
                  <a:pt x="14609" y="8336"/>
                  <a:pt x="14551" y="8332"/>
                </a:cubicBezTo>
                <a:cubicBezTo>
                  <a:pt x="14543" y="8331"/>
                  <a:pt x="14498" y="8336"/>
                  <a:pt x="14493" y="8332"/>
                </a:cubicBezTo>
                <a:cubicBezTo>
                  <a:pt x="14491" y="8330"/>
                  <a:pt x="14494" y="8309"/>
                  <a:pt x="14493" y="8309"/>
                </a:cubicBezTo>
                <a:cubicBezTo>
                  <a:pt x="14449" y="8305"/>
                  <a:pt x="14449" y="8331"/>
                  <a:pt x="14434" y="8332"/>
                </a:cubicBezTo>
                <a:cubicBezTo>
                  <a:pt x="14412" y="8332"/>
                  <a:pt x="14404" y="8311"/>
                  <a:pt x="14375" y="8309"/>
                </a:cubicBezTo>
                <a:cubicBezTo>
                  <a:pt x="14215" y="8306"/>
                  <a:pt x="14029" y="8312"/>
                  <a:pt x="13819" y="8309"/>
                </a:cubicBezTo>
                <a:cubicBezTo>
                  <a:pt x="13814" y="8284"/>
                  <a:pt x="13765" y="8291"/>
                  <a:pt x="13731" y="8287"/>
                </a:cubicBezTo>
                <a:cubicBezTo>
                  <a:pt x="13715" y="8248"/>
                  <a:pt x="13716" y="8196"/>
                  <a:pt x="13672" y="8178"/>
                </a:cubicBezTo>
                <a:cubicBezTo>
                  <a:pt x="13630" y="8188"/>
                  <a:pt x="13675" y="8197"/>
                  <a:pt x="13672" y="8222"/>
                </a:cubicBezTo>
                <a:cubicBezTo>
                  <a:pt x="13666" y="8239"/>
                  <a:pt x="13643" y="8243"/>
                  <a:pt x="13643" y="8266"/>
                </a:cubicBezTo>
                <a:cubicBezTo>
                  <a:pt x="13580" y="8260"/>
                  <a:pt x="13534" y="8273"/>
                  <a:pt x="13466" y="8266"/>
                </a:cubicBezTo>
                <a:cubicBezTo>
                  <a:pt x="13426" y="8261"/>
                  <a:pt x="13412" y="8243"/>
                  <a:pt x="13379" y="8243"/>
                </a:cubicBezTo>
                <a:cubicBezTo>
                  <a:pt x="13326" y="8243"/>
                  <a:pt x="13317" y="8267"/>
                  <a:pt x="13262" y="8266"/>
                </a:cubicBezTo>
                <a:cubicBezTo>
                  <a:pt x="13199" y="8263"/>
                  <a:pt x="13187" y="8248"/>
                  <a:pt x="13144" y="8243"/>
                </a:cubicBezTo>
                <a:cubicBezTo>
                  <a:pt x="12987" y="8227"/>
                  <a:pt x="12810" y="8257"/>
                  <a:pt x="12705" y="8178"/>
                </a:cubicBezTo>
                <a:cubicBezTo>
                  <a:pt x="12681" y="8181"/>
                  <a:pt x="12675" y="8200"/>
                  <a:pt x="12646" y="8200"/>
                </a:cubicBezTo>
                <a:cubicBezTo>
                  <a:pt x="12598" y="8198"/>
                  <a:pt x="12597" y="8182"/>
                  <a:pt x="12558" y="8178"/>
                </a:cubicBezTo>
                <a:cubicBezTo>
                  <a:pt x="12423" y="8164"/>
                  <a:pt x="12263" y="8170"/>
                  <a:pt x="12119" y="8155"/>
                </a:cubicBezTo>
                <a:cubicBezTo>
                  <a:pt x="12074" y="8151"/>
                  <a:pt x="12067" y="8136"/>
                  <a:pt x="12031" y="8134"/>
                </a:cubicBezTo>
                <a:cubicBezTo>
                  <a:pt x="11955" y="8129"/>
                  <a:pt x="11967" y="8174"/>
                  <a:pt x="11913" y="8134"/>
                </a:cubicBezTo>
                <a:cubicBezTo>
                  <a:pt x="11887" y="8114"/>
                  <a:pt x="11602" y="8140"/>
                  <a:pt x="11533" y="8134"/>
                </a:cubicBezTo>
                <a:cubicBezTo>
                  <a:pt x="11470" y="8127"/>
                  <a:pt x="11413" y="8095"/>
                  <a:pt x="11357" y="8089"/>
                </a:cubicBezTo>
                <a:cubicBezTo>
                  <a:pt x="11260" y="8082"/>
                  <a:pt x="11161" y="8094"/>
                  <a:pt x="11063" y="8089"/>
                </a:cubicBezTo>
                <a:cubicBezTo>
                  <a:pt x="11016" y="8087"/>
                  <a:pt x="11013" y="8070"/>
                  <a:pt x="10976" y="8067"/>
                </a:cubicBezTo>
                <a:cubicBezTo>
                  <a:pt x="10864" y="8060"/>
                  <a:pt x="10753" y="8077"/>
                  <a:pt x="10653" y="8067"/>
                </a:cubicBezTo>
                <a:cubicBezTo>
                  <a:pt x="10589" y="8062"/>
                  <a:pt x="10488" y="8055"/>
                  <a:pt x="10360" y="8045"/>
                </a:cubicBezTo>
                <a:cubicBezTo>
                  <a:pt x="10313" y="8043"/>
                  <a:pt x="10310" y="8028"/>
                  <a:pt x="10272" y="8023"/>
                </a:cubicBezTo>
                <a:cubicBezTo>
                  <a:pt x="10151" y="8008"/>
                  <a:pt x="10019" y="8013"/>
                  <a:pt x="9891" y="8002"/>
                </a:cubicBezTo>
                <a:cubicBezTo>
                  <a:pt x="9844" y="7998"/>
                  <a:pt x="9841" y="7986"/>
                  <a:pt x="9803" y="7980"/>
                </a:cubicBezTo>
                <a:cubicBezTo>
                  <a:pt x="9781" y="7975"/>
                  <a:pt x="9701" y="7990"/>
                  <a:pt x="9686" y="7980"/>
                </a:cubicBezTo>
                <a:cubicBezTo>
                  <a:pt x="9657" y="7958"/>
                  <a:pt x="9660" y="7980"/>
                  <a:pt x="9598" y="7980"/>
                </a:cubicBezTo>
                <a:cubicBezTo>
                  <a:pt x="9590" y="7980"/>
                  <a:pt x="9544" y="7983"/>
                  <a:pt x="9539" y="7980"/>
                </a:cubicBezTo>
                <a:cubicBezTo>
                  <a:pt x="9511" y="7954"/>
                  <a:pt x="9414" y="7978"/>
                  <a:pt x="9305" y="7957"/>
                </a:cubicBezTo>
                <a:cubicBezTo>
                  <a:pt x="9271" y="7951"/>
                  <a:pt x="9242" y="7941"/>
                  <a:pt x="9188" y="7935"/>
                </a:cubicBezTo>
                <a:cubicBezTo>
                  <a:pt x="9179" y="7935"/>
                  <a:pt x="9134" y="7940"/>
                  <a:pt x="9129" y="7935"/>
                </a:cubicBezTo>
                <a:cubicBezTo>
                  <a:pt x="9087" y="7897"/>
                  <a:pt x="9090" y="7939"/>
                  <a:pt x="9041" y="7935"/>
                </a:cubicBezTo>
                <a:cubicBezTo>
                  <a:pt x="9042" y="7935"/>
                  <a:pt x="9032" y="7914"/>
                  <a:pt x="9012" y="7914"/>
                </a:cubicBezTo>
                <a:cubicBezTo>
                  <a:pt x="8966" y="7912"/>
                  <a:pt x="8900" y="7906"/>
                  <a:pt x="8894" y="7935"/>
                </a:cubicBezTo>
                <a:cubicBezTo>
                  <a:pt x="8754" y="7887"/>
                  <a:pt x="8571" y="7846"/>
                  <a:pt x="8455" y="7935"/>
                </a:cubicBezTo>
                <a:cubicBezTo>
                  <a:pt x="8419" y="7930"/>
                  <a:pt x="8422" y="7881"/>
                  <a:pt x="8396" y="7869"/>
                </a:cubicBezTo>
                <a:cubicBezTo>
                  <a:pt x="8343" y="7846"/>
                  <a:pt x="8315" y="7881"/>
                  <a:pt x="8279" y="7848"/>
                </a:cubicBezTo>
                <a:cubicBezTo>
                  <a:pt x="8271" y="7840"/>
                  <a:pt x="8231" y="7854"/>
                  <a:pt x="8221" y="7848"/>
                </a:cubicBezTo>
                <a:cubicBezTo>
                  <a:pt x="8211" y="7842"/>
                  <a:pt x="8231" y="7809"/>
                  <a:pt x="8221" y="7804"/>
                </a:cubicBezTo>
                <a:cubicBezTo>
                  <a:pt x="8202" y="7792"/>
                  <a:pt x="8156" y="7810"/>
                  <a:pt x="8162" y="7782"/>
                </a:cubicBezTo>
                <a:cubicBezTo>
                  <a:pt x="8134" y="7794"/>
                  <a:pt x="8137" y="7816"/>
                  <a:pt x="8103" y="7825"/>
                </a:cubicBezTo>
                <a:cubicBezTo>
                  <a:pt x="8042" y="7843"/>
                  <a:pt x="7912" y="7833"/>
                  <a:pt x="7810" y="7825"/>
                </a:cubicBezTo>
                <a:cubicBezTo>
                  <a:pt x="7634" y="7813"/>
                  <a:pt x="7427" y="7782"/>
                  <a:pt x="7312" y="7759"/>
                </a:cubicBezTo>
                <a:cubicBezTo>
                  <a:pt x="7282" y="7773"/>
                  <a:pt x="7282" y="7810"/>
                  <a:pt x="7224" y="7804"/>
                </a:cubicBezTo>
                <a:cubicBezTo>
                  <a:pt x="7262" y="7734"/>
                  <a:pt x="7150" y="7771"/>
                  <a:pt x="7048" y="7759"/>
                </a:cubicBezTo>
                <a:cubicBezTo>
                  <a:pt x="7045" y="7759"/>
                  <a:pt x="7050" y="7738"/>
                  <a:pt x="7048" y="7737"/>
                </a:cubicBezTo>
                <a:cubicBezTo>
                  <a:pt x="7011" y="7723"/>
                  <a:pt x="6943" y="7746"/>
                  <a:pt x="6901" y="7737"/>
                </a:cubicBezTo>
                <a:cubicBezTo>
                  <a:pt x="6894" y="7735"/>
                  <a:pt x="6898" y="7718"/>
                  <a:pt x="6872" y="7715"/>
                </a:cubicBezTo>
                <a:cubicBezTo>
                  <a:pt x="6743" y="7708"/>
                  <a:pt x="6620" y="7713"/>
                  <a:pt x="6520" y="7737"/>
                </a:cubicBezTo>
                <a:cubicBezTo>
                  <a:pt x="6532" y="7696"/>
                  <a:pt x="6496" y="7699"/>
                  <a:pt x="6462" y="7693"/>
                </a:cubicBezTo>
                <a:cubicBezTo>
                  <a:pt x="6425" y="7686"/>
                  <a:pt x="6375" y="7683"/>
                  <a:pt x="6257" y="7671"/>
                </a:cubicBezTo>
                <a:cubicBezTo>
                  <a:pt x="6209" y="7666"/>
                  <a:pt x="6190" y="7644"/>
                  <a:pt x="6139" y="7649"/>
                </a:cubicBezTo>
                <a:cubicBezTo>
                  <a:pt x="6022" y="7662"/>
                  <a:pt x="5977" y="7747"/>
                  <a:pt x="5876" y="7737"/>
                </a:cubicBezTo>
                <a:cubicBezTo>
                  <a:pt x="5875" y="7713"/>
                  <a:pt x="5959" y="7709"/>
                  <a:pt x="5964" y="7693"/>
                </a:cubicBezTo>
                <a:cubicBezTo>
                  <a:pt x="5977" y="7650"/>
                  <a:pt x="5901" y="7671"/>
                  <a:pt x="5876" y="7627"/>
                </a:cubicBezTo>
                <a:cubicBezTo>
                  <a:pt x="5605" y="7660"/>
                  <a:pt x="5458" y="7514"/>
                  <a:pt x="5231" y="7583"/>
                </a:cubicBezTo>
                <a:cubicBezTo>
                  <a:pt x="5184" y="7589"/>
                  <a:pt x="5181" y="7562"/>
                  <a:pt x="5143" y="7562"/>
                </a:cubicBezTo>
                <a:cubicBezTo>
                  <a:pt x="5136" y="7538"/>
                  <a:pt x="5085" y="7547"/>
                  <a:pt x="5084" y="7517"/>
                </a:cubicBezTo>
                <a:cubicBezTo>
                  <a:pt x="4880" y="7527"/>
                  <a:pt x="4749" y="7455"/>
                  <a:pt x="4586" y="7496"/>
                </a:cubicBezTo>
                <a:cubicBezTo>
                  <a:pt x="4507" y="7511"/>
                  <a:pt x="4529" y="7450"/>
                  <a:pt x="4498" y="7430"/>
                </a:cubicBezTo>
                <a:cubicBezTo>
                  <a:pt x="4357" y="7418"/>
                  <a:pt x="4245" y="7436"/>
                  <a:pt x="4087" y="7407"/>
                </a:cubicBezTo>
                <a:cubicBezTo>
                  <a:pt x="4081" y="7406"/>
                  <a:pt x="4085" y="7386"/>
                  <a:pt x="4058" y="7385"/>
                </a:cubicBezTo>
                <a:cubicBezTo>
                  <a:pt x="4051" y="7385"/>
                  <a:pt x="4036" y="7388"/>
                  <a:pt x="4028" y="7385"/>
                </a:cubicBezTo>
                <a:cubicBezTo>
                  <a:pt x="3990" y="7373"/>
                  <a:pt x="3954" y="7370"/>
                  <a:pt x="3853" y="7364"/>
                </a:cubicBezTo>
                <a:cubicBezTo>
                  <a:pt x="3778" y="7358"/>
                  <a:pt x="3697" y="7328"/>
                  <a:pt x="3619" y="7319"/>
                </a:cubicBezTo>
                <a:cubicBezTo>
                  <a:pt x="3565" y="7313"/>
                  <a:pt x="3501" y="7329"/>
                  <a:pt x="3443" y="7319"/>
                </a:cubicBezTo>
                <a:cubicBezTo>
                  <a:pt x="3437" y="7318"/>
                  <a:pt x="3439" y="7298"/>
                  <a:pt x="3414" y="7297"/>
                </a:cubicBezTo>
                <a:cubicBezTo>
                  <a:pt x="3406" y="7296"/>
                  <a:pt x="3392" y="7299"/>
                  <a:pt x="3384" y="7297"/>
                </a:cubicBezTo>
                <a:cubicBezTo>
                  <a:pt x="3355" y="7289"/>
                  <a:pt x="3337" y="7283"/>
                  <a:pt x="3297" y="7275"/>
                </a:cubicBezTo>
                <a:cubicBezTo>
                  <a:pt x="3276" y="7271"/>
                  <a:pt x="3271" y="7254"/>
                  <a:pt x="3267" y="7253"/>
                </a:cubicBezTo>
                <a:cubicBezTo>
                  <a:pt x="3230" y="7247"/>
                  <a:pt x="3186" y="7260"/>
                  <a:pt x="3150" y="7253"/>
                </a:cubicBezTo>
                <a:cubicBezTo>
                  <a:pt x="3141" y="7251"/>
                  <a:pt x="3148" y="7232"/>
                  <a:pt x="3121" y="7231"/>
                </a:cubicBezTo>
                <a:cubicBezTo>
                  <a:pt x="3113" y="7230"/>
                  <a:pt x="3098" y="7233"/>
                  <a:pt x="3091" y="7231"/>
                </a:cubicBezTo>
                <a:cubicBezTo>
                  <a:pt x="3058" y="7221"/>
                  <a:pt x="3005" y="7226"/>
                  <a:pt x="2915" y="7209"/>
                </a:cubicBezTo>
                <a:cubicBezTo>
                  <a:pt x="2909" y="7208"/>
                  <a:pt x="2912" y="7188"/>
                  <a:pt x="2886" y="7187"/>
                </a:cubicBezTo>
                <a:cubicBezTo>
                  <a:pt x="2878" y="7187"/>
                  <a:pt x="2864" y="7189"/>
                  <a:pt x="2856" y="7187"/>
                </a:cubicBezTo>
                <a:cubicBezTo>
                  <a:pt x="2828" y="7178"/>
                  <a:pt x="2810" y="7172"/>
                  <a:pt x="2769" y="7165"/>
                </a:cubicBezTo>
                <a:cubicBezTo>
                  <a:pt x="2743" y="7160"/>
                  <a:pt x="2718" y="7150"/>
                  <a:pt x="2681" y="7144"/>
                </a:cubicBezTo>
                <a:cubicBezTo>
                  <a:pt x="2655" y="7138"/>
                  <a:pt x="2630" y="7129"/>
                  <a:pt x="2593" y="7121"/>
                </a:cubicBezTo>
                <a:cubicBezTo>
                  <a:pt x="2570" y="7117"/>
                  <a:pt x="2570" y="7100"/>
                  <a:pt x="2564" y="7099"/>
                </a:cubicBezTo>
                <a:cubicBezTo>
                  <a:pt x="2528" y="7092"/>
                  <a:pt x="2481" y="7108"/>
                  <a:pt x="2446" y="7099"/>
                </a:cubicBezTo>
                <a:cubicBezTo>
                  <a:pt x="2435" y="7095"/>
                  <a:pt x="2447" y="7077"/>
                  <a:pt x="2417" y="7077"/>
                </a:cubicBezTo>
                <a:cubicBezTo>
                  <a:pt x="2391" y="7076"/>
                  <a:pt x="2339" y="7052"/>
                  <a:pt x="2300" y="7033"/>
                </a:cubicBezTo>
                <a:cubicBezTo>
                  <a:pt x="2292" y="7030"/>
                  <a:pt x="2270" y="7011"/>
                  <a:pt x="2270" y="7011"/>
                </a:cubicBezTo>
                <a:cubicBezTo>
                  <a:pt x="2188" y="6985"/>
                  <a:pt x="2089" y="6992"/>
                  <a:pt x="2006" y="6967"/>
                </a:cubicBezTo>
                <a:cubicBezTo>
                  <a:pt x="1994" y="6964"/>
                  <a:pt x="2008" y="6946"/>
                  <a:pt x="1977" y="6945"/>
                </a:cubicBezTo>
                <a:cubicBezTo>
                  <a:pt x="1952" y="6944"/>
                  <a:pt x="1899" y="6920"/>
                  <a:pt x="1860" y="6901"/>
                </a:cubicBezTo>
                <a:cubicBezTo>
                  <a:pt x="1830" y="6886"/>
                  <a:pt x="1729" y="6874"/>
                  <a:pt x="1655" y="6857"/>
                </a:cubicBezTo>
                <a:cubicBezTo>
                  <a:pt x="1645" y="6854"/>
                  <a:pt x="1654" y="6836"/>
                  <a:pt x="1626" y="6835"/>
                </a:cubicBezTo>
                <a:cubicBezTo>
                  <a:pt x="1593" y="6833"/>
                  <a:pt x="1510" y="6763"/>
                  <a:pt x="1479" y="6725"/>
                </a:cubicBezTo>
                <a:cubicBezTo>
                  <a:pt x="1520" y="6582"/>
                  <a:pt x="1515" y="6505"/>
                  <a:pt x="1421" y="6394"/>
                </a:cubicBezTo>
                <a:cubicBezTo>
                  <a:pt x="1410" y="6382"/>
                  <a:pt x="1393" y="6398"/>
                  <a:pt x="1391" y="6372"/>
                </a:cubicBezTo>
                <a:cubicBezTo>
                  <a:pt x="1390" y="6354"/>
                  <a:pt x="1347" y="6324"/>
                  <a:pt x="1332" y="6307"/>
                </a:cubicBezTo>
                <a:cubicBezTo>
                  <a:pt x="1309" y="6277"/>
                  <a:pt x="1280" y="6225"/>
                  <a:pt x="1245" y="6174"/>
                </a:cubicBezTo>
                <a:cubicBezTo>
                  <a:pt x="1223" y="6151"/>
                  <a:pt x="1189" y="6134"/>
                  <a:pt x="1156" y="6108"/>
                </a:cubicBezTo>
                <a:cubicBezTo>
                  <a:pt x="1101" y="6064"/>
                  <a:pt x="1085" y="6036"/>
                  <a:pt x="1040" y="5976"/>
                </a:cubicBezTo>
                <a:cubicBezTo>
                  <a:pt x="1026" y="5958"/>
                  <a:pt x="990" y="5946"/>
                  <a:pt x="981" y="5933"/>
                </a:cubicBezTo>
                <a:cubicBezTo>
                  <a:pt x="967" y="5912"/>
                  <a:pt x="968" y="5855"/>
                  <a:pt x="952" y="5822"/>
                </a:cubicBezTo>
                <a:cubicBezTo>
                  <a:pt x="946" y="5813"/>
                  <a:pt x="935" y="5768"/>
                  <a:pt x="922" y="5756"/>
                </a:cubicBezTo>
                <a:cubicBezTo>
                  <a:pt x="916" y="5750"/>
                  <a:pt x="867" y="5740"/>
                  <a:pt x="864" y="5735"/>
                </a:cubicBezTo>
                <a:cubicBezTo>
                  <a:pt x="834" y="5682"/>
                  <a:pt x="847" y="5617"/>
                  <a:pt x="805" y="5558"/>
                </a:cubicBezTo>
                <a:cubicBezTo>
                  <a:pt x="797" y="5547"/>
                  <a:pt x="751" y="5523"/>
                  <a:pt x="747" y="5515"/>
                </a:cubicBezTo>
                <a:cubicBezTo>
                  <a:pt x="737" y="5495"/>
                  <a:pt x="753" y="5468"/>
                  <a:pt x="747" y="5448"/>
                </a:cubicBezTo>
                <a:cubicBezTo>
                  <a:pt x="731" y="5402"/>
                  <a:pt x="664" y="5362"/>
                  <a:pt x="688" y="5316"/>
                </a:cubicBezTo>
                <a:cubicBezTo>
                  <a:pt x="673" y="5294"/>
                  <a:pt x="621" y="5275"/>
                  <a:pt x="600" y="5250"/>
                </a:cubicBezTo>
                <a:cubicBezTo>
                  <a:pt x="593" y="5242"/>
                  <a:pt x="609" y="5212"/>
                  <a:pt x="600" y="5206"/>
                </a:cubicBezTo>
                <a:cubicBezTo>
                  <a:pt x="596" y="5204"/>
                  <a:pt x="572" y="5209"/>
                  <a:pt x="570" y="5206"/>
                </a:cubicBezTo>
                <a:cubicBezTo>
                  <a:pt x="565" y="5198"/>
                  <a:pt x="580" y="5167"/>
                  <a:pt x="570" y="5162"/>
                </a:cubicBezTo>
                <a:cubicBezTo>
                  <a:pt x="568" y="5160"/>
                  <a:pt x="542" y="5164"/>
                  <a:pt x="541" y="5162"/>
                </a:cubicBezTo>
                <a:cubicBezTo>
                  <a:pt x="503" y="5084"/>
                  <a:pt x="561" y="4960"/>
                  <a:pt x="453" y="4920"/>
                </a:cubicBezTo>
                <a:cubicBezTo>
                  <a:pt x="456" y="4786"/>
                  <a:pt x="471" y="4612"/>
                  <a:pt x="395" y="4524"/>
                </a:cubicBezTo>
                <a:cubicBezTo>
                  <a:pt x="384" y="4511"/>
                  <a:pt x="367" y="4527"/>
                  <a:pt x="366" y="4501"/>
                </a:cubicBezTo>
                <a:cubicBezTo>
                  <a:pt x="366" y="4498"/>
                  <a:pt x="369" y="4482"/>
                  <a:pt x="366" y="4479"/>
                </a:cubicBezTo>
                <a:cubicBezTo>
                  <a:pt x="348" y="4463"/>
                  <a:pt x="291" y="4453"/>
                  <a:pt x="277" y="4436"/>
                </a:cubicBezTo>
                <a:cubicBezTo>
                  <a:pt x="253" y="4403"/>
                  <a:pt x="254" y="4344"/>
                  <a:pt x="219" y="4304"/>
                </a:cubicBezTo>
                <a:cubicBezTo>
                  <a:pt x="189" y="4269"/>
                  <a:pt x="182" y="4145"/>
                  <a:pt x="190" y="4018"/>
                </a:cubicBezTo>
                <a:cubicBezTo>
                  <a:pt x="192" y="3973"/>
                  <a:pt x="237" y="3910"/>
                  <a:pt x="219" y="3819"/>
                </a:cubicBezTo>
                <a:cubicBezTo>
                  <a:pt x="211" y="3779"/>
                  <a:pt x="162" y="3755"/>
                  <a:pt x="190" y="3687"/>
                </a:cubicBezTo>
                <a:cubicBezTo>
                  <a:pt x="207" y="3643"/>
                  <a:pt x="207" y="3646"/>
                  <a:pt x="190" y="3555"/>
                </a:cubicBezTo>
                <a:cubicBezTo>
                  <a:pt x="174" y="3471"/>
                  <a:pt x="133" y="3418"/>
                  <a:pt x="190" y="3335"/>
                </a:cubicBezTo>
                <a:cubicBezTo>
                  <a:pt x="198" y="3322"/>
                  <a:pt x="242" y="3301"/>
                  <a:pt x="248" y="3291"/>
                </a:cubicBezTo>
                <a:cubicBezTo>
                  <a:pt x="262" y="3265"/>
                  <a:pt x="230" y="3225"/>
                  <a:pt x="277" y="3225"/>
                </a:cubicBezTo>
                <a:cubicBezTo>
                  <a:pt x="276" y="3100"/>
                  <a:pt x="286" y="2990"/>
                  <a:pt x="248" y="2873"/>
                </a:cubicBezTo>
                <a:cubicBezTo>
                  <a:pt x="252" y="2883"/>
                  <a:pt x="161" y="2674"/>
                  <a:pt x="219" y="2630"/>
                </a:cubicBezTo>
                <a:cubicBezTo>
                  <a:pt x="243" y="2612"/>
                  <a:pt x="227" y="2608"/>
                  <a:pt x="219" y="2564"/>
                </a:cubicBezTo>
                <a:cubicBezTo>
                  <a:pt x="214" y="2535"/>
                  <a:pt x="225" y="2505"/>
                  <a:pt x="219" y="2476"/>
                </a:cubicBezTo>
                <a:cubicBezTo>
                  <a:pt x="201" y="2391"/>
                  <a:pt x="153" y="2314"/>
                  <a:pt x="72" y="2256"/>
                </a:cubicBezTo>
                <a:close/>
                <a:moveTo>
                  <a:pt x="42190" y="9432"/>
                </a:moveTo>
                <a:cubicBezTo>
                  <a:pt x="42282" y="9423"/>
                  <a:pt x="42284" y="9480"/>
                  <a:pt x="42279" y="9543"/>
                </a:cubicBezTo>
                <a:cubicBezTo>
                  <a:pt x="42221" y="9528"/>
                  <a:pt x="42200" y="9484"/>
                  <a:pt x="42190" y="9432"/>
                </a:cubicBezTo>
                <a:close/>
                <a:moveTo>
                  <a:pt x="52273" y="9059"/>
                </a:moveTo>
                <a:lnTo>
                  <a:pt x="52273" y="9036"/>
                </a:lnTo>
                <a:cubicBezTo>
                  <a:pt x="52379" y="9047"/>
                  <a:pt x="52222" y="9108"/>
                  <a:pt x="52185" y="9079"/>
                </a:cubicBezTo>
                <a:cubicBezTo>
                  <a:pt x="52164" y="9065"/>
                  <a:pt x="52259" y="9059"/>
                  <a:pt x="52273" y="9059"/>
                </a:cubicBezTo>
                <a:close/>
                <a:moveTo>
                  <a:pt x="50515" y="9036"/>
                </a:moveTo>
                <a:cubicBezTo>
                  <a:pt x="50614" y="9074"/>
                  <a:pt x="50479" y="9097"/>
                  <a:pt x="50455" y="9079"/>
                </a:cubicBezTo>
                <a:cubicBezTo>
                  <a:pt x="50443" y="9071"/>
                  <a:pt x="50530" y="9054"/>
                  <a:pt x="50515" y="9036"/>
                </a:cubicBezTo>
                <a:close/>
                <a:moveTo>
                  <a:pt x="50837" y="9014"/>
                </a:moveTo>
                <a:cubicBezTo>
                  <a:pt x="50824" y="9041"/>
                  <a:pt x="50799" y="9059"/>
                  <a:pt x="50749" y="9059"/>
                </a:cubicBezTo>
                <a:cubicBezTo>
                  <a:pt x="50762" y="9032"/>
                  <a:pt x="50787" y="9013"/>
                  <a:pt x="50837" y="9014"/>
                </a:cubicBezTo>
                <a:close/>
                <a:moveTo>
                  <a:pt x="52156" y="8948"/>
                </a:moveTo>
                <a:cubicBezTo>
                  <a:pt x="52149" y="8987"/>
                  <a:pt x="52105" y="8999"/>
                  <a:pt x="52039" y="8993"/>
                </a:cubicBezTo>
                <a:cubicBezTo>
                  <a:pt x="52057" y="8963"/>
                  <a:pt x="52102" y="8951"/>
                  <a:pt x="52156" y="8948"/>
                </a:cubicBezTo>
                <a:close/>
                <a:moveTo>
                  <a:pt x="49606" y="8882"/>
                </a:moveTo>
                <a:cubicBezTo>
                  <a:pt x="49642" y="8891"/>
                  <a:pt x="49666" y="8910"/>
                  <a:pt x="49664" y="8948"/>
                </a:cubicBezTo>
                <a:cubicBezTo>
                  <a:pt x="49629" y="8939"/>
                  <a:pt x="49604" y="8919"/>
                  <a:pt x="49606" y="8882"/>
                </a:cubicBezTo>
                <a:close/>
                <a:moveTo>
                  <a:pt x="56200" y="8860"/>
                </a:moveTo>
                <a:cubicBezTo>
                  <a:pt x="56251" y="8784"/>
                  <a:pt x="56282" y="8887"/>
                  <a:pt x="56260" y="8904"/>
                </a:cubicBezTo>
                <a:cubicBezTo>
                  <a:pt x="56247" y="8913"/>
                  <a:pt x="56224" y="8849"/>
                  <a:pt x="56200" y="8860"/>
                </a:cubicBezTo>
                <a:close/>
                <a:moveTo>
                  <a:pt x="51950" y="8860"/>
                </a:moveTo>
                <a:cubicBezTo>
                  <a:pt x="51955" y="8853"/>
                  <a:pt x="52014" y="8819"/>
                  <a:pt x="52039" y="8838"/>
                </a:cubicBezTo>
                <a:cubicBezTo>
                  <a:pt x="52060" y="8855"/>
                  <a:pt x="51920" y="8903"/>
                  <a:pt x="51950" y="8860"/>
                </a:cubicBezTo>
                <a:close/>
                <a:moveTo>
                  <a:pt x="42982" y="8838"/>
                </a:moveTo>
                <a:cubicBezTo>
                  <a:pt x="43025" y="8843"/>
                  <a:pt x="42992" y="8904"/>
                  <a:pt x="43040" y="8904"/>
                </a:cubicBezTo>
                <a:cubicBezTo>
                  <a:pt x="43007" y="8975"/>
                  <a:pt x="42956" y="8883"/>
                  <a:pt x="42982" y="8838"/>
                </a:cubicBezTo>
                <a:close/>
                <a:moveTo>
                  <a:pt x="36944" y="8860"/>
                </a:moveTo>
                <a:cubicBezTo>
                  <a:pt x="36935" y="8889"/>
                  <a:pt x="36871" y="8879"/>
                  <a:pt x="36827" y="8882"/>
                </a:cubicBezTo>
                <a:cubicBezTo>
                  <a:pt x="36835" y="8831"/>
                  <a:pt x="36905" y="8831"/>
                  <a:pt x="36944" y="8860"/>
                </a:cubicBezTo>
                <a:close/>
                <a:moveTo>
                  <a:pt x="34131" y="8838"/>
                </a:moveTo>
                <a:cubicBezTo>
                  <a:pt x="34111" y="8868"/>
                  <a:pt x="34067" y="8879"/>
                  <a:pt x="34013" y="8882"/>
                </a:cubicBezTo>
                <a:cubicBezTo>
                  <a:pt x="34020" y="8843"/>
                  <a:pt x="34064" y="8832"/>
                  <a:pt x="34131" y="8838"/>
                </a:cubicBezTo>
                <a:close/>
                <a:moveTo>
                  <a:pt x="45210" y="8838"/>
                </a:moveTo>
                <a:cubicBezTo>
                  <a:pt x="45201" y="8802"/>
                  <a:pt x="45368" y="8807"/>
                  <a:pt x="45297" y="8860"/>
                </a:cubicBezTo>
                <a:cubicBezTo>
                  <a:pt x="45309" y="8852"/>
                  <a:pt x="45209" y="8837"/>
                  <a:pt x="45210" y="8838"/>
                </a:cubicBezTo>
                <a:close/>
                <a:moveTo>
                  <a:pt x="31287" y="8816"/>
                </a:moveTo>
                <a:cubicBezTo>
                  <a:pt x="31307" y="8816"/>
                  <a:pt x="31326" y="8816"/>
                  <a:pt x="31346" y="8816"/>
                </a:cubicBezTo>
                <a:cubicBezTo>
                  <a:pt x="31351" y="8878"/>
                  <a:pt x="31127" y="8810"/>
                  <a:pt x="31287" y="8816"/>
                </a:cubicBezTo>
                <a:close/>
                <a:moveTo>
                  <a:pt x="51834" y="8816"/>
                </a:moveTo>
                <a:cubicBezTo>
                  <a:pt x="51834" y="8795"/>
                  <a:pt x="51869" y="8799"/>
                  <a:pt x="51892" y="8794"/>
                </a:cubicBezTo>
                <a:cubicBezTo>
                  <a:pt x="51921" y="8794"/>
                  <a:pt x="51950" y="8794"/>
                  <a:pt x="51980" y="8794"/>
                </a:cubicBezTo>
                <a:cubicBezTo>
                  <a:pt x="51985" y="8841"/>
                  <a:pt x="51876" y="8804"/>
                  <a:pt x="51834" y="8816"/>
                </a:cubicBezTo>
                <a:close/>
                <a:moveTo>
                  <a:pt x="38439" y="8794"/>
                </a:moveTo>
                <a:cubicBezTo>
                  <a:pt x="38419" y="8816"/>
                  <a:pt x="38371" y="8817"/>
                  <a:pt x="38380" y="8860"/>
                </a:cubicBezTo>
                <a:cubicBezTo>
                  <a:pt x="38312" y="8867"/>
                  <a:pt x="38267" y="8856"/>
                  <a:pt x="38234" y="8838"/>
                </a:cubicBezTo>
                <a:cubicBezTo>
                  <a:pt x="38276" y="8804"/>
                  <a:pt x="38348" y="8792"/>
                  <a:pt x="38439" y="8794"/>
                </a:cubicBezTo>
                <a:close/>
                <a:moveTo>
                  <a:pt x="31580" y="8816"/>
                </a:moveTo>
                <a:cubicBezTo>
                  <a:pt x="31501" y="8871"/>
                  <a:pt x="31466" y="8833"/>
                  <a:pt x="31375" y="8860"/>
                </a:cubicBezTo>
                <a:cubicBezTo>
                  <a:pt x="31369" y="8790"/>
                  <a:pt x="31539" y="8805"/>
                  <a:pt x="31580" y="8816"/>
                </a:cubicBezTo>
                <a:close/>
                <a:moveTo>
                  <a:pt x="38878" y="8772"/>
                </a:moveTo>
                <a:cubicBezTo>
                  <a:pt x="38874" y="8798"/>
                  <a:pt x="38885" y="8811"/>
                  <a:pt x="38908" y="8816"/>
                </a:cubicBezTo>
                <a:cubicBezTo>
                  <a:pt x="38883" y="8849"/>
                  <a:pt x="38813" y="8847"/>
                  <a:pt x="38762" y="8860"/>
                </a:cubicBezTo>
                <a:cubicBezTo>
                  <a:pt x="38786" y="8822"/>
                  <a:pt x="38870" y="8783"/>
                  <a:pt x="38732" y="8794"/>
                </a:cubicBezTo>
                <a:cubicBezTo>
                  <a:pt x="38639" y="8763"/>
                  <a:pt x="38835" y="8772"/>
                  <a:pt x="38878" y="8772"/>
                </a:cubicBezTo>
                <a:close/>
                <a:moveTo>
                  <a:pt x="50016" y="8750"/>
                </a:moveTo>
                <a:cubicBezTo>
                  <a:pt x="50045" y="8750"/>
                  <a:pt x="50039" y="8777"/>
                  <a:pt x="50046" y="8794"/>
                </a:cubicBezTo>
                <a:cubicBezTo>
                  <a:pt x="50098" y="8796"/>
                  <a:pt x="50107" y="8767"/>
                  <a:pt x="50163" y="8772"/>
                </a:cubicBezTo>
                <a:cubicBezTo>
                  <a:pt x="50143" y="8816"/>
                  <a:pt x="50084" y="8831"/>
                  <a:pt x="50016" y="8838"/>
                </a:cubicBezTo>
                <a:cubicBezTo>
                  <a:pt x="50016" y="8808"/>
                  <a:pt x="50016" y="8779"/>
                  <a:pt x="50016" y="8750"/>
                </a:cubicBezTo>
                <a:close/>
                <a:moveTo>
                  <a:pt x="46089" y="8750"/>
                </a:moveTo>
                <a:cubicBezTo>
                  <a:pt x="46108" y="8750"/>
                  <a:pt x="46127" y="8750"/>
                  <a:pt x="46147" y="8750"/>
                </a:cubicBezTo>
                <a:cubicBezTo>
                  <a:pt x="46154" y="8811"/>
                  <a:pt x="45929" y="8744"/>
                  <a:pt x="46089" y="8750"/>
                </a:cubicBezTo>
                <a:close/>
                <a:moveTo>
                  <a:pt x="45942" y="8750"/>
                </a:moveTo>
                <a:cubicBezTo>
                  <a:pt x="45961" y="8750"/>
                  <a:pt x="45982" y="8750"/>
                  <a:pt x="46001" y="8750"/>
                </a:cubicBezTo>
                <a:cubicBezTo>
                  <a:pt x="46006" y="8811"/>
                  <a:pt x="45782" y="8744"/>
                  <a:pt x="45942" y="8750"/>
                </a:cubicBezTo>
                <a:close/>
                <a:moveTo>
                  <a:pt x="37236" y="8750"/>
                </a:moveTo>
                <a:cubicBezTo>
                  <a:pt x="37268" y="8764"/>
                  <a:pt x="37268" y="8801"/>
                  <a:pt x="37325" y="8794"/>
                </a:cubicBezTo>
                <a:cubicBezTo>
                  <a:pt x="37320" y="8820"/>
                  <a:pt x="37272" y="8813"/>
                  <a:pt x="37236" y="8816"/>
                </a:cubicBezTo>
                <a:cubicBezTo>
                  <a:pt x="37236" y="8794"/>
                  <a:pt x="37236" y="8772"/>
                  <a:pt x="37236" y="8750"/>
                </a:cubicBezTo>
                <a:close/>
                <a:moveTo>
                  <a:pt x="44243" y="8728"/>
                </a:moveTo>
                <a:cubicBezTo>
                  <a:pt x="44362" y="8726"/>
                  <a:pt x="44384" y="8798"/>
                  <a:pt x="44506" y="8794"/>
                </a:cubicBezTo>
                <a:cubicBezTo>
                  <a:pt x="44503" y="8813"/>
                  <a:pt x="44450" y="8821"/>
                  <a:pt x="44418" y="8816"/>
                </a:cubicBezTo>
                <a:cubicBezTo>
                  <a:pt x="44404" y="8814"/>
                  <a:pt x="44341" y="8763"/>
                  <a:pt x="44330" y="8772"/>
                </a:cubicBezTo>
                <a:cubicBezTo>
                  <a:pt x="44315" y="8783"/>
                  <a:pt x="44301" y="8790"/>
                  <a:pt x="44271" y="8772"/>
                </a:cubicBezTo>
                <a:cubicBezTo>
                  <a:pt x="44255" y="8761"/>
                  <a:pt x="44239" y="8753"/>
                  <a:pt x="44243" y="8728"/>
                </a:cubicBezTo>
                <a:close/>
                <a:moveTo>
                  <a:pt x="40578" y="8750"/>
                </a:moveTo>
                <a:cubicBezTo>
                  <a:pt x="40631" y="8670"/>
                  <a:pt x="40660" y="8789"/>
                  <a:pt x="40725" y="8772"/>
                </a:cubicBezTo>
                <a:cubicBezTo>
                  <a:pt x="40700" y="8814"/>
                  <a:pt x="40596" y="8831"/>
                  <a:pt x="40549" y="8794"/>
                </a:cubicBezTo>
                <a:cubicBezTo>
                  <a:pt x="40554" y="8768"/>
                  <a:pt x="40603" y="8775"/>
                  <a:pt x="40637" y="8772"/>
                </a:cubicBezTo>
                <a:cubicBezTo>
                  <a:pt x="40637" y="8750"/>
                  <a:pt x="40601" y="8754"/>
                  <a:pt x="40578" y="8750"/>
                </a:cubicBezTo>
                <a:close/>
                <a:moveTo>
                  <a:pt x="40080" y="8750"/>
                </a:moveTo>
                <a:cubicBezTo>
                  <a:pt x="40085" y="8744"/>
                  <a:pt x="40143" y="8709"/>
                  <a:pt x="40168" y="8728"/>
                </a:cubicBezTo>
                <a:cubicBezTo>
                  <a:pt x="40190" y="8744"/>
                  <a:pt x="40050" y="8793"/>
                  <a:pt x="40080" y="8750"/>
                </a:cubicBezTo>
                <a:close/>
                <a:moveTo>
                  <a:pt x="31668" y="8728"/>
                </a:moveTo>
                <a:cubicBezTo>
                  <a:pt x="31697" y="8794"/>
                  <a:pt x="31603" y="8767"/>
                  <a:pt x="31552" y="8772"/>
                </a:cubicBezTo>
                <a:cubicBezTo>
                  <a:pt x="31558" y="8733"/>
                  <a:pt x="31601" y="8721"/>
                  <a:pt x="31668" y="8728"/>
                </a:cubicBezTo>
                <a:close/>
                <a:moveTo>
                  <a:pt x="26774" y="8750"/>
                </a:moveTo>
                <a:cubicBezTo>
                  <a:pt x="26810" y="8714"/>
                  <a:pt x="26891" y="8712"/>
                  <a:pt x="26920" y="8728"/>
                </a:cubicBezTo>
                <a:cubicBezTo>
                  <a:pt x="26932" y="8734"/>
                  <a:pt x="26874" y="8771"/>
                  <a:pt x="26862" y="8772"/>
                </a:cubicBezTo>
                <a:cubicBezTo>
                  <a:pt x="26840" y="8774"/>
                  <a:pt x="26812" y="8738"/>
                  <a:pt x="26774" y="8750"/>
                </a:cubicBezTo>
                <a:close/>
                <a:moveTo>
                  <a:pt x="55174" y="8728"/>
                </a:moveTo>
                <a:cubicBezTo>
                  <a:pt x="55138" y="8760"/>
                  <a:pt x="55075" y="8769"/>
                  <a:pt x="54999" y="8772"/>
                </a:cubicBezTo>
                <a:cubicBezTo>
                  <a:pt x="55046" y="8742"/>
                  <a:pt x="55108" y="8678"/>
                  <a:pt x="55174" y="8728"/>
                </a:cubicBezTo>
                <a:close/>
                <a:moveTo>
                  <a:pt x="50954" y="8706"/>
                </a:moveTo>
                <a:cubicBezTo>
                  <a:pt x="50974" y="8706"/>
                  <a:pt x="50993" y="8706"/>
                  <a:pt x="51013" y="8706"/>
                </a:cubicBezTo>
                <a:cubicBezTo>
                  <a:pt x="51013" y="8721"/>
                  <a:pt x="51013" y="8735"/>
                  <a:pt x="51013" y="8750"/>
                </a:cubicBezTo>
                <a:cubicBezTo>
                  <a:pt x="50993" y="8750"/>
                  <a:pt x="50974" y="8750"/>
                  <a:pt x="50954" y="8750"/>
                </a:cubicBezTo>
                <a:cubicBezTo>
                  <a:pt x="50954" y="8735"/>
                  <a:pt x="50954" y="8721"/>
                  <a:pt x="50954" y="8706"/>
                </a:cubicBezTo>
                <a:close/>
                <a:moveTo>
                  <a:pt x="38497" y="8706"/>
                </a:moveTo>
                <a:cubicBezTo>
                  <a:pt x="38517" y="8706"/>
                  <a:pt x="38536" y="8706"/>
                  <a:pt x="38556" y="8706"/>
                </a:cubicBezTo>
                <a:cubicBezTo>
                  <a:pt x="38562" y="8768"/>
                  <a:pt x="38337" y="8700"/>
                  <a:pt x="38497" y="8706"/>
                </a:cubicBezTo>
                <a:close/>
                <a:moveTo>
                  <a:pt x="45561" y="8684"/>
                </a:moveTo>
                <a:cubicBezTo>
                  <a:pt x="45538" y="8703"/>
                  <a:pt x="45529" y="8733"/>
                  <a:pt x="45532" y="8772"/>
                </a:cubicBezTo>
                <a:cubicBezTo>
                  <a:pt x="45505" y="8748"/>
                  <a:pt x="45423" y="8765"/>
                  <a:pt x="45444" y="8706"/>
                </a:cubicBezTo>
                <a:cubicBezTo>
                  <a:pt x="45497" y="8709"/>
                  <a:pt x="45506" y="8679"/>
                  <a:pt x="45561" y="8684"/>
                </a:cubicBezTo>
                <a:close/>
                <a:moveTo>
                  <a:pt x="44154" y="8706"/>
                </a:moveTo>
                <a:cubicBezTo>
                  <a:pt x="44155" y="8684"/>
                  <a:pt x="44191" y="8688"/>
                  <a:pt x="44213" y="8684"/>
                </a:cubicBezTo>
                <a:cubicBezTo>
                  <a:pt x="44243" y="8684"/>
                  <a:pt x="44271" y="8684"/>
                  <a:pt x="44301" y="8684"/>
                </a:cubicBezTo>
                <a:cubicBezTo>
                  <a:pt x="44306" y="8732"/>
                  <a:pt x="44197" y="8694"/>
                  <a:pt x="44154" y="8706"/>
                </a:cubicBezTo>
                <a:close/>
                <a:moveTo>
                  <a:pt x="44125" y="8684"/>
                </a:moveTo>
                <a:cubicBezTo>
                  <a:pt x="44113" y="8718"/>
                  <a:pt x="44033" y="8703"/>
                  <a:pt x="44066" y="8772"/>
                </a:cubicBezTo>
                <a:cubicBezTo>
                  <a:pt x="44002" y="8763"/>
                  <a:pt x="44027" y="8642"/>
                  <a:pt x="44125" y="8684"/>
                </a:cubicBezTo>
                <a:close/>
                <a:moveTo>
                  <a:pt x="30643" y="8684"/>
                </a:moveTo>
                <a:cubicBezTo>
                  <a:pt x="30654" y="8736"/>
                  <a:pt x="30509" y="8672"/>
                  <a:pt x="30555" y="8750"/>
                </a:cubicBezTo>
                <a:cubicBezTo>
                  <a:pt x="30443" y="8729"/>
                  <a:pt x="30533" y="8661"/>
                  <a:pt x="30643" y="8684"/>
                </a:cubicBezTo>
                <a:close/>
                <a:moveTo>
                  <a:pt x="29998" y="8661"/>
                </a:moveTo>
                <a:cubicBezTo>
                  <a:pt x="30003" y="8709"/>
                  <a:pt x="29973" y="8732"/>
                  <a:pt x="29909" y="8728"/>
                </a:cubicBezTo>
                <a:cubicBezTo>
                  <a:pt x="29941" y="8708"/>
                  <a:pt x="29919" y="8646"/>
                  <a:pt x="29998" y="8661"/>
                </a:cubicBezTo>
                <a:close/>
                <a:moveTo>
                  <a:pt x="29323" y="8661"/>
                </a:moveTo>
                <a:cubicBezTo>
                  <a:pt x="29311" y="8688"/>
                  <a:pt x="29286" y="8706"/>
                  <a:pt x="29235" y="8706"/>
                </a:cubicBezTo>
                <a:cubicBezTo>
                  <a:pt x="29222" y="8658"/>
                  <a:pt x="29277" y="8664"/>
                  <a:pt x="29323" y="8661"/>
                </a:cubicBezTo>
                <a:close/>
                <a:moveTo>
                  <a:pt x="56260" y="8640"/>
                </a:moveTo>
                <a:cubicBezTo>
                  <a:pt x="56311" y="8645"/>
                  <a:pt x="56326" y="8678"/>
                  <a:pt x="56318" y="8728"/>
                </a:cubicBezTo>
                <a:cubicBezTo>
                  <a:pt x="56278" y="8714"/>
                  <a:pt x="56264" y="8681"/>
                  <a:pt x="56260" y="8640"/>
                </a:cubicBezTo>
                <a:close/>
                <a:moveTo>
                  <a:pt x="50192" y="8640"/>
                </a:moveTo>
                <a:cubicBezTo>
                  <a:pt x="50221" y="8640"/>
                  <a:pt x="50250" y="8640"/>
                  <a:pt x="50280" y="8640"/>
                </a:cubicBezTo>
                <a:cubicBezTo>
                  <a:pt x="50263" y="8703"/>
                  <a:pt x="49975" y="8632"/>
                  <a:pt x="50192" y="8640"/>
                </a:cubicBezTo>
                <a:close/>
                <a:moveTo>
                  <a:pt x="49518" y="8661"/>
                </a:moveTo>
                <a:cubicBezTo>
                  <a:pt x="49526" y="8632"/>
                  <a:pt x="49591" y="8644"/>
                  <a:pt x="49635" y="8640"/>
                </a:cubicBezTo>
                <a:cubicBezTo>
                  <a:pt x="49627" y="8691"/>
                  <a:pt x="49557" y="8690"/>
                  <a:pt x="49518" y="8661"/>
                </a:cubicBezTo>
                <a:close/>
                <a:moveTo>
                  <a:pt x="36094" y="8640"/>
                </a:moveTo>
                <a:cubicBezTo>
                  <a:pt x="36075" y="8684"/>
                  <a:pt x="35957" y="8654"/>
                  <a:pt x="35947" y="8706"/>
                </a:cubicBezTo>
                <a:cubicBezTo>
                  <a:pt x="35900" y="8670"/>
                  <a:pt x="35825" y="8726"/>
                  <a:pt x="35713" y="8706"/>
                </a:cubicBezTo>
                <a:cubicBezTo>
                  <a:pt x="35714" y="8728"/>
                  <a:pt x="35749" y="8723"/>
                  <a:pt x="35772" y="8728"/>
                </a:cubicBezTo>
                <a:cubicBezTo>
                  <a:pt x="35793" y="8763"/>
                  <a:pt x="35634" y="8763"/>
                  <a:pt x="35654" y="8728"/>
                </a:cubicBezTo>
                <a:cubicBezTo>
                  <a:pt x="35610" y="8632"/>
                  <a:pt x="35819" y="8693"/>
                  <a:pt x="35859" y="8661"/>
                </a:cubicBezTo>
                <a:cubicBezTo>
                  <a:pt x="35862" y="8660"/>
                  <a:pt x="35858" y="8641"/>
                  <a:pt x="35859" y="8640"/>
                </a:cubicBezTo>
                <a:cubicBezTo>
                  <a:pt x="35944" y="8630"/>
                  <a:pt x="36011" y="8646"/>
                  <a:pt x="36094" y="8640"/>
                </a:cubicBezTo>
                <a:close/>
                <a:moveTo>
                  <a:pt x="50309" y="8618"/>
                </a:moveTo>
                <a:cubicBezTo>
                  <a:pt x="50329" y="8618"/>
                  <a:pt x="50349" y="8618"/>
                  <a:pt x="50369" y="8618"/>
                </a:cubicBezTo>
                <a:cubicBezTo>
                  <a:pt x="50369" y="8633"/>
                  <a:pt x="50369" y="8647"/>
                  <a:pt x="50369" y="8661"/>
                </a:cubicBezTo>
                <a:cubicBezTo>
                  <a:pt x="50349" y="8661"/>
                  <a:pt x="50329" y="8661"/>
                  <a:pt x="50309" y="8661"/>
                </a:cubicBezTo>
                <a:cubicBezTo>
                  <a:pt x="50309" y="8647"/>
                  <a:pt x="50309" y="8633"/>
                  <a:pt x="50309" y="8618"/>
                </a:cubicBezTo>
                <a:close/>
                <a:moveTo>
                  <a:pt x="37735" y="8618"/>
                </a:moveTo>
                <a:cubicBezTo>
                  <a:pt x="37705" y="8669"/>
                  <a:pt x="37601" y="8663"/>
                  <a:pt x="37501" y="8661"/>
                </a:cubicBezTo>
                <a:cubicBezTo>
                  <a:pt x="37547" y="8584"/>
                  <a:pt x="37626" y="8657"/>
                  <a:pt x="37735" y="8618"/>
                </a:cubicBezTo>
                <a:close/>
                <a:moveTo>
                  <a:pt x="37325" y="8618"/>
                </a:moveTo>
                <a:cubicBezTo>
                  <a:pt x="37425" y="8656"/>
                  <a:pt x="37289" y="8679"/>
                  <a:pt x="37266" y="8661"/>
                </a:cubicBezTo>
                <a:cubicBezTo>
                  <a:pt x="37254" y="8653"/>
                  <a:pt x="37340" y="8636"/>
                  <a:pt x="37325" y="8618"/>
                </a:cubicBezTo>
                <a:close/>
                <a:moveTo>
                  <a:pt x="29499" y="8618"/>
                </a:moveTo>
                <a:cubicBezTo>
                  <a:pt x="29455" y="8644"/>
                  <a:pt x="29428" y="8681"/>
                  <a:pt x="29353" y="8684"/>
                </a:cubicBezTo>
                <a:cubicBezTo>
                  <a:pt x="29380" y="8645"/>
                  <a:pt x="29407" y="8607"/>
                  <a:pt x="29499" y="8618"/>
                </a:cubicBezTo>
                <a:close/>
                <a:moveTo>
                  <a:pt x="37969" y="8596"/>
                </a:moveTo>
                <a:cubicBezTo>
                  <a:pt x="38061" y="8582"/>
                  <a:pt x="37984" y="8629"/>
                  <a:pt x="37999" y="8640"/>
                </a:cubicBezTo>
                <a:cubicBezTo>
                  <a:pt x="38052" y="8679"/>
                  <a:pt x="38090" y="8663"/>
                  <a:pt x="38205" y="8640"/>
                </a:cubicBezTo>
                <a:cubicBezTo>
                  <a:pt x="38205" y="8728"/>
                  <a:pt x="38051" y="8701"/>
                  <a:pt x="37941" y="8706"/>
                </a:cubicBezTo>
                <a:cubicBezTo>
                  <a:pt x="37965" y="8681"/>
                  <a:pt x="37979" y="8646"/>
                  <a:pt x="37969" y="8596"/>
                </a:cubicBezTo>
                <a:close/>
                <a:moveTo>
                  <a:pt x="29705" y="8596"/>
                </a:moveTo>
                <a:cubicBezTo>
                  <a:pt x="29794" y="8588"/>
                  <a:pt x="29766" y="8668"/>
                  <a:pt x="29793" y="8706"/>
                </a:cubicBezTo>
                <a:cubicBezTo>
                  <a:pt x="29804" y="8748"/>
                  <a:pt x="29905" y="8723"/>
                  <a:pt x="29880" y="8794"/>
                </a:cubicBezTo>
                <a:cubicBezTo>
                  <a:pt x="29831" y="8794"/>
                  <a:pt x="29783" y="8794"/>
                  <a:pt x="29734" y="8794"/>
                </a:cubicBezTo>
                <a:cubicBezTo>
                  <a:pt x="29729" y="8768"/>
                  <a:pt x="29740" y="8754"/>
                  <a:pt x="29764" y="8750"/>
                </a:cubicBezTo>
                <a:cubicBezTo>
                  <a:pt x="29700" y="8686"/>
                  <a:pt x="29724" y="8693"/>
                  <a:pt x="29705" y="8596"/>
                </a:cubicBezTo>
                <a:close/>
                <a:moveTo>
                  <a:pt x="55409" y="8574"/>
                </a:moveTo>
                <a:cubicBezTo>
                  <a:pt x="55520" y="8550"/>
                  <a:pt x="55493" y="8629"/>
                  <a:pt x="55586" y="8618"/>
                </a:cubicBezTo>
                <a:cubicBezTo>
                  <a:pt x="55545" y="8714"/>
                  <a:pt x="55461" y="8641"/>
                  <a:pt x="55351" y="8684"/>
                </a:cubicBezTo>
                <a:cubicBezTo>
                  <a:pt x="55427" y="8628"/>
                  <a:pt x="55310" y="8641"/>
                  <a:pt x="55234" y="8640"/>
                </a:cubicBezTo>
                <a:cubicBezTo>
                  <a:pt x="55117" y="8606"/>
                  <a:pt x="55304" y="8634"/>
                  <a:pt x="55322" y="8618"/>
                </a:cubicBezTo>
                <a:cubicBezTo>
                  <a:pt x="55382" y="8562"/>
                  <a:pt x="55403" y="8663"/>
                  <a:pt x="55409" y="8574"/>
                </a:cubicBezTo>
                <a:close/>
                <a:moveTo>
                  <a:pt x="52830" y="8574"/>
                </a:moveTo>
                <a:cubicBezTo>
                  <a:pt x="52824" y="8642"/>
                  <a:pt x="52685" y="8611"/>
                  <a:pt x="52595" y="8618"/>
                </a:cubicBezTo>
                <a:cubicBezTo>
                  <a:pt x="52643" y="8580"/>
                  <a:pt x="52727" y="8570"/>
                  <a:pt x="52830" y="8574"/>
                </a:cubicBezTo>
                <a:close/>
                <a:moveTo>
                  <a:pt x="43158" y="8574"/>
                </a:moveTo>
                <a:cubicBezTo>
                  <a:pt x="43162" y="8662"/>
                  <a:pt x="43082" y="8632"/>
                  <a:pt x="43011" y="8618"/>
                </a:cubicBezTo>
                <a:cubicBezTo>
                  <a:pt x="42932" y="8604"/>
                  <a:pt x="42779" y="8646"/>
                  <a:pt x="42748" y="8596"/>
                </a:cubicBezTo>
                <a:cubicBezTo>
                  <a:pt x="42845" y="8596"/>
                  <a:pt x="42943" y="8596"/>
                  <a:pt x="43040" y="8596"/>
                </a:cubicBezTo>
                <a:cubicBezTo>
                  <a:pt x="43093" y="8599"/>
                  <a:pt x="43102" y="8569"/>
                  <a:pt x="43158" y="8574"/>
                </a:cubicBezTo>
                <a:close/>
                <a:moveTo>
                  <a:pt x="41868" y="8596"/>
                </a:moveTo>
                <a:cubicBezTo>
                  <a:pt x="41910" y="8550"/>
                  <a:pt x="41969" y="8618"/>
                  <a:pt x="42044" y="8574"/>
                </a:cubicBezTo>
                <a:cubicBezTo>
                  <a:pt x="42071" y="8654"/>
                  <a:pt x="41889" y="8614"/>
                  <a:pt x="41868" y="8596"/>
                </a:cubicBezTo>
                <a:close/>
                <a:moveTo>
                  <a:pt x="39992" y="8574"/>
                </a:moveTo>
                <a:cubicBezTo>
                  <a:pt x="40016" y="8585"/>
                  <a:pt x="40040" y="8597"/>
                  <a:pt x="40080" y="8596"/>
                </a:cubicBezTo>
                <a:cubicBezTo>
                  <a:pt x="40093" y="8657"/>
                  <a:pt x="39971" y="8616"/>
                  <a:pt x="39963" y="8661"/>
                </a:cubicBezTo>
                <a:cubicBezTo>
                  <a:pt x="39874" y="8641"/>
                  <a:pt x="39996" y="8603"/>
                  <a:pt x="39992" y="8574"/>
                </a:cubicBezTo>
                <a:close/>
                <a:moveTo>
                  <a:pt x="38762" y="8596"/>
                </a:moveTo>
                <a:cubicBezTo>
                  <a:pt x="38762" y="8562"/>
                  <a:pt x="38979" y="8548"/>
                  <a:pt x="38937" y="8618"/>
                </a:cubicBezTo>
                <a:cubicBezTo>
                  <a:pt x="38847" y="8634"/>
                  <a:pt x="38830" y="8596"/>
                  <a:pt x="38762" y="8596"/>
                </a:cubicBezTo>
                <a:close/>
                <a:moveTo>
                  <a:pt x="54501" y="8552"/>
                </a:moveTo>
                <a:cubicBezTo>
                  <a:pt x="54553" y="8557"/>
                  <a:pt x="54648" y="8530"/>
                  <a:pt x="54618" y="8596"/>
                </a:cubicBezTo>
                <a:cubicBezTo>
                  <a:pt x="54576" y="8572"/>
                  <a:pt x="54546" y="8572"/>
                  <a:pt x="54530" y="8618"/>
                </a:cubicBezTo>
                <a:cubicBezTo>
                  <a:pt x="54506" y="8622"/>
                  <a:pt x="54502" y="8609"/>
                  <a:pt x="54501" y="8596"/>
                </a:cubicBezTo>
                <a:cubicBezTo>
                  <a:pt x="54501" y="8581"/>
                  <a:pt x="54501" y="8567"/>
                  <a:pt x="54501" y="8552"/>
                </a:cubicBezTo>
                <a:close/>
                <a:moveTo>
                  <a:pt x="53650" y="8552"/>
                </a:moveTo>
                <a:cubicBezTo>
                  <a:pt x="53688" y="8560"/>
                  <a:pt x="53696" y="8591"/>
                  <a:pt x="53738" y="8596"/>
                </a:cubicBezTo>
                <a:cubicBezTo>
                  <a:pt x="53744" y="8615"/>
                  <a:pt x="53727" y="8616"/>
                  <a:pt x="53709" y="8618"/>
                </a:cubicBezTo>
                <a:cubicBezTo>
                  <a:pt x="53690" y="8618"/>
                  <a:pt x="53670" y="8618"/>
                  <a:pt x="53650" y="8618"/>
                </a:cubicBezTo>
                <a:cubicBezTo>
                  <a:pt x="53650" y="8596"/>
                  <a:pt x="53650" y="8574"/>
                  <a:pt x="53650" y="8552"/>
                </a:cubicBezTo>
                <a:close/>
                <a:moveTo>
                  <a:pt x="55262" y="8552"/>
                </a:moveTo>
                <a:cubicBezTo>
                  <a:pt x="55267" y="8504"/>
                  <a:pt x="55387" y="8542"/>
                  <a:pt x="55438" y="8530"/>
                </a:cubicBezTo>
                <a:cubicBezTo>
                  <a:pt x="55412" y="8610"/>
                  <a:pt x="55352" y="8543"/>
                  <a:pt x="55262" y="8552"/>
                </a:cubicBezTo>
                <a:close/>
                <a:moveTo>
                  <a:pt x="50954" y="8530"/>
                </a:moveTo>
                <a:cubicBezTo>
                  <a:pt x="51009" y="8533"/>
                  <a:pt x="50974" y="8603"/>
                  <a:pt x="51041" y="8596"/>
                </a:cubicBezTo>
                <a:cubicBezTo>
                  <a:pt x="50959" y="8660"/>
                  <a:pt x="50920" y="8626"/>
                  <a:pt x="50778" y="8618"/>
                </a:cubicBezTo>
                <a:cubicBezTo>
                  <a:pt x="50773" y="8570"/>
                  <a:pt x="50883" y="8607"/>
                  <a:pt x="50925" y="8596"/>
                </a:cubicBezTo>
                <a:cubicBezTo>
                  <a:pt x="50917" y="8561"/>
                  <a:pt x="50952" y="8558"/>
                  <a:pt x="50954" y="8530"/>
                </a:cubicBezTo>
                <a:close/>
                <a:moveTo>
                  <a:pt x="46968" y="8574"/>
                </a:moveTo>
                <a:cubicBezTo>
                  <a:pt x="46906" y="8633"/>
                  <a:pt x="46883" y="8515"/>
                  <a:pt x="46792" y="8574"/>
                </a:cubicBezTo>
                <a:cubicBezTo>
                  <a:pt x="46789" y="8476"/>
                  <a:pt x="46945" y="8554"/>
                  <a:pt x="46968" y="8574"/>
                </a:cubicBezTo>
                <a:close/>
                <a:moveTo>
                  <a:pt x="18450" y="8530"/>
                </a:moveTo>
                <a:cubicBezTo>
                  <a:pt x="18487" y="8561"/>
                  <a:pt x="18588" y="8543"/>
                  <a:pt x="18625" y="8574"/>
                </a:cubicBezTo>
                <a:cubicBezTo>
                  <a:pt x="18598" y="8621"/>
                  <a:pt x="18413" y="8604"/>
                  <a:pt x="18450" y="8530"/>
                </a:cubicBezTo>
                <a:close/>
                <a:moveTo>
                  <a:pt x="55174" y="8507"/>
                </a:moveTo>
                <a:cubicBezTo>
                  <a:pt x="55168" y="8546"/>
                  <a:pt x="55125" y="8558"/>
                  <a:pt x="55058" y="8552"/>
                </a:cubicBezTo>
                <a:cubicBezTo>
                  <a:pt x="55077" y="8522"/>
                  <a:pt x="55120" y="8511"/>
                  <a:pt x="55174" y="8507"/>
                </a:cubicBezTo>
                <a:close/>
                <a:moveTo>
                  <a:pt x="17834" y="8552"/>
                </a:moveTo>
                <a:cubicBezTo>
                  <a:pt x="17721" y="8564"/>
                  <a:pt x="17691" y="8513"/>
                  <a:pt x="17570" y="8530"/>
                </a:cubicBezTo>
                <a:cubicBezTo>
                  <a:pt x="17574" y="8474"/>
                  <a:pt x="17668" y="8486"/>
                  <a:pt x="17746" y="8486"/>
                </a:cubicBezTo>
                <a:cubicBezTo>
                  <a:pt x="17735" y="8539"/>
                  <a:pt x="17879" y="8474"/>
                  <a:pt x="17834" y="8552"/>
                </a:cubicBezTo>
                <a:close/>
                <a:moveTo>
                  <a:pt x="17922" y="8464"/>
                </a:moveTo>
                <a:cubicBezTo>
                  <a:pt x="17871" y="8509"/>
                  <a:pt x="17944" y="8507"/>
                  <a:pt x="17893" y="8552"/>
                </a:cubicBezTo>
                <a:cubicBezTo>
                  <a:pt x="17841" y="8559"/>
                  <a:pt x="17840" y="8429"/>
                  <a:pt x="17922" y="8464"/>
                </a:cubicBezTo>
                <a:close/>
                <a:moveTo>
                  <a:pt x="54705" y="8464"/>
                </a:moveTo>
                <a:cubicBezTo>
                  <a:pt x="54717" y="8422"/>
                  <a:pt x="54744" y="8478"/>
                  <a:pt x="54735" y="8507"/>
                </a:cubicBezTo>
                <a:cubicBezTo>
                  <a:pt x="54723" y="8550"/>
                  <a:pt x="54698" y="8494"/>
                  <a:pt x="54705" y="8464"/>
                </a:cubicBezTo>
                <a:close/>
                <a:moveTo>
                  <a:pt x="51393" y="8243"/>
                </a:moveTo>
                <a:cubicBezTo>
                  <a:pt x="51414" y="8243"/>
                  <a:pt x="51433" y="8243"/>
                  <a:pt x="51452" y="8243"/>
                </a:cubicBezTo>
                <a:cubicBezTo>
                  <a:pt x="51452" y="8258"/>
                  <a:pt x="51452" y="8273"/>
                  <a:pt x="51452" y="8287"/>
                </a:cubicBezTo>
                <a:cubicBezTo>
                  <a:pt x="51433" y="8287"/>
                  <a:pt x="51414" y="8287"/>
                  <a:pt x="51393" y="8287"/>
                </a:cubicBezTo>
                <a:cubicBezTo>
                  <a:pt x="51393" y="8273"/>
                  <a:pt x="51393" y="8258"/>
                  <a:pt x="51393" y="8243"/>
                </a:cubicBezTo>
                <a:close/>
                <a:moveTo>
                  <a:pt x="56348" y="8222"/>
                </a:moveTo>
                <a:cubicBezTo>
                  <a:pt x="56247" y="8184"/>
                  <a:pt x="56383" y="8161"/>
                  <a:pt x="56405" y="8178"/>
                </a:cubicBezTo>
                <a:cubicBezTo>
                  <a:pt x="56417" y="8186"/>
                  <a:pt x="56333" y="8204"/>
                  <a:pt x="56348" y="8222"/>
                </a:cubicBezTo>
                <a:close/>
                <a:moveTo>
                  <a:pt x="47671" y="8134"/>
                </a:moveTo>
                <a:cubicBezTo>
                  <a:pt x="47690" y="8134"/>
                  <a:pt x="47711" y="8134"/>
                  <a:pt x="47730" y="8134"/>
                </a:cubicBezTo>
                <a:cubicBezTo>
                  <a:pt x="47730" y="8148"/>
                  <a:pt x="47730" y="8162"/>
                  <a:pt x="47730" y="8178"/>
                </a:cubicBezTo>
                <a:cubicBezTo>
                  <a:pt x="47711" y="8178"/>
                  <a:pt x="47690" y="8178"/>
                  <a:pt x="47671" y="8178"/>
                </a:cubicBezTo>
                <a:cubicBezTo>
                  <a:pt x="47671" y="8162"/>
                  <a:pt x="47671" y="8148"/>
                  <a:pt x="47671" y="8134"/>
                </a:cubicBezTo>
                <a:close/>
                <a:moveTo>
                  <a:pt x="47203" y="8155"/>
                </a:moveTo>
                <a:cubicBezTo>
                  <a:pt x="47260" y="8106"/>
                  <a:pt x="47478" y="8147"/>
                  <a:pt x="47613" y="8134"/>
                </a:cubicBezTo>
                <a:cubicBezTo>
                  <a:pt x="47626" y="8195"/>
                  <a:pt x="47454" y="8116"/>
                  <a:pt x="47467" y="8178"/>
                </a:cubicBezTo>
                <a:cubicBezTo>
                  <a:pt x="47378" y="8151"/>
                  <a:pt x="47335" y="8176"/>
                  <a:pt x="47203" y="8155"/>
                </a:cubicBezTo>
                <a:close/>
                <a:moveTo>
                  <a:pt x="44594" y="8112"/>
                </a:moveTo>
                <a:cubicBezTo>
                  <a:pt x="44653" y="8104"/>
                  <a:pt x="44685" y="8116"/>
                  <a:pt x="44682" y="8155"/>
                </a:cubicBezTo>
                <a:cubicBezTo>
                  <a:pt x="44652" y="8155"/>
                  <a:pt x="44624" y="8155"/>
                  <a:pt x="44594" y="8155"/>
                </a:cubicBezTo>
                <a:cubicBezTo>
                  <a:pt x="44594" y="8141"/>
                  <a:pt x="44594" y="8127"/>
                  <a:pt x="44594" y="8112"/>
                </a:cubicBezTo>
                <a:close/>
                <a:moveTo>
                  <a:pt x="44564" y="8112"/>
                </a:moveTo>
                <a:cubicBezTo>
                  <a:pt x="44557" y="8162"/>
                  <a:pt x="44486" y="8162"/>
                  <a:pt x="44447" y="8134"/>
                </a:cubicBezTo>
                <a:cubicBezTo>
                  <a:pt x="44456" y="8083"/>
                  <a:pt x="44525" y="8083"/>
                  <a:pt x="44564" y="8112"/>
                </a:cubicBezTo>
                <a:close/>
                <a:moveTo>
                  <a:pt x="43480" y="8112"/>
                </a:moveTo>
                <a:cubicBezTo>
                  <a:pt x="43483" y="8092"/>
                  <a:pt x="43536" y="8085"/>
                  <a:pt x="43568" y="8089"/>
                </a:cubicBezTo>
                <a:cubicBezTo>
                  <a:pt x="43549" y="8086"/>
                  <a:pt x="43633" y="8121"/>
                  <a:pt x="43627" y="8112"/>
                </a:cubicBezTo>
                <a:cubicBezTo>
                  <a:pt x="43653" y="8152"/>
                  <a:pt x="43538" y="8126"/>
                  <a:pt x="43480" y="8112"/>
                </a:cubicBezTo>
                <a:close/>
                <a:moveTo>
                  <a:pt x="44125" y="8067"/>
                </a:moveTo>
                <a:cubicBezTo>
                  <a:pt x="44231" y="8082"/>
                  <a:pt x="44057" y="8170"/>
                  <a:pt x="44154" y="8178"/>
                </a:cubicBezTo>
                <a:cubicBezTo>
                  <a:pt x="44182" y="8233"/>
                  <a:pt x="43987" y="8184"/>
                  <a:pt x="44095" y="8178"/>
                </a:cubicBezTo>
                <a:cubicBezTo>
                  <a:pt x="44095" y="8156"/>
                  <a:pt x="44060" y="8161"/>
                  <a:pt x="44038" y="8155"/>
                </a:cubicBezTo>
                <a:cubicBezTo>
                  <a:pt x="43981" y="8134"/>
                  <a:pt x="44049" y="8144"/>
                  <a:pt x="44066" y="8134"/>
                </a:cubicBezTo>
                <a:cubicBezTo>
                  <a:pt x="44093" y="8116"/>
                  <a:pt x="44112" y="8094"/>
                  <a:pt x="44125" y="8067"/>
                </a:cubicBezTo>
                <a:close/>
                <a:moveTo>
                  <a:pt x="43392" y="8067"/>
                </a:moveTo>
                <a:cubicBezTo>
                  <a:pt x="43455" y="8067"/>
                  <a:pt x="43422" y="8174"/>
                  <a:pt x="43363" y="8112"/>
                </a:cubicBezTo>
                <a:cubicBezTo>
                  <a:pt x="43368" y="8094"/>
                  <a:pt x="43392" y="8090"/>
                  <a:pt x="43392" y="8067"/>
                </a:cubicBezTo>
                <a:close/>
                <a:moveTo>
                  <a:pt x="43334" y="8067"/>
                </a:moveTo>
                <a:cubicBezTo>
                  <a:pt x="43303" y="8125"/>
                  <a:pt x="43214" y="8140"/>
                  <a:pt x="43099" y="8134"/>
                </a:cubicBezTo>
                <a:cubicBezTo>
                  <a:pt x="43155" y="8095"/>
                  <a:pt x="43252" y="8087"/>
                  <a:pt x="43334" y="8067"/>
                </a:cubicBezTo>
                <a:close/>
                <a:moveTo>
                  <a:pt x="42777" y="8067"/>
                </a:moveTo>
                <a:cubicBezTo>
                  <a:pt x="42815" y="8067"/>
                  <a:pt x="42855" y="8067"/>
                  <a:pt x="42894" y="8067"/>
                </a:cubicBezTo>
                <a:cubicBezTo>
                  <a:pt x="42879" y="8086"/>
                  <a:pt x="42864" y="8103"/>
                  <a:pt x="42864" y="8134"/>
                </a:cubicBezTo>
                <a:cubicBezTo>
                  <a:pt x="42837" y="8110"/>
                  <a:pt x="42757" y="8127"/>
                  <a:pt x="42777" y="8067"/>
                </a:cubicBezTo>
                <a:close/>
                <a:moveTo>
                  <a:pt x="41164" y="8089"/>
                </a:moveTo>
                <a:cubicBezTo>
                  <a:pt x="41165" y="8068"/>
                  <a:pt x="41201" y="8072"/>
                  <a:pt x="41223" y="8067"/>
                </a:cubicBezTo>
                <a:cubicBezTo>
                  <a:pt x="41252" y="8067"/>
                  <a:pt x="41282" y="8067"/>
                  <a:pt x="41311" y="8067"/>
                </a:cubicBezTo>
                <a:cubicBezTo>
                  <a:pt x="41317" y="8115"/>
                  <a:pt x="41207" y="8077"/>
                  <a:pt x="41164" y="8089"/>
                </a:cubicBezTo>
                <a:close/>
                <a:moveTo>
                  <a:pt x="39171" y="8089"/>
                </a:moveTo>
                <a:cubicBezTo>
                  <a:pt x="39110" y="8151"/>
                  <a:pt x="39087" y="8105"/>
                  <a:pt x="38996" y="8134"/>
                </a:cubicBezTo>
                <a:cubicBezTo>
                  <a:pt x="39012" y="8082"/>
                  <a:pt x="39109" y="8043"/>
                  <a:pt x="39171" y="8089"/>
                </a:cubicBezTo>
                <a:close/>
                <a:moveTo>
                  <a:pt x="56348" y="8045"/>
                </a:moveTo>
                <a:cubicBezTo>
                  <a:pt x="56356" y="8104"/>
                  <a:pt x="56306" y="8117"/>
                  <a:pt x="56230" y="8112"/>
                </a:cubicBezTo>
                <a:cubicBezTo>
                  <a:pt x="56221" y="8053"/>
                  <a:pt x="56291" y="8055"/>
                  <a:pt x="56348" y="8045"/>
                </a:cubicBezTo>
                <a:close/>
                <a:moveTo>
                  <a:pt x="43070" y="8045"/>
                </a:moveTo>
                <a:cubicBezTo>
                  <a:pt x="43070" y="8076"/>
                  <a:pt x="43070" y="8104"/>
                  <a:pt x="43070" y="8134"/>
                </a:cubicBezTo>
                <a:cubicBezTo>
                  <a:pt x="43023" y="8124"/>
                  <a:pt x="43045" y="8064"/>
                  <a:pt x="42953" y="8089"/>
                </a:cubicBezTo>
                <a:cubicBezTo>
                  <a:pt x="42971" y="8060"/>
                  <a:pt x="43016" y="8049"/>
                  <a:pt x="43070" y="8045"/>
                </a:cubicBezTo>
                <a:close/>
                <a:moveTo>
                  <a:pt x="47085" y="8002"/>
                </a:moveTo>
                <a:cubicBezTo>
                  <a:pt x="47066" y="8031"/>
                  <a:pt x="47022" y="8043"/>
                  <a:pt x="46968" y="8045"/>
                </a:cubicBezTo>
                <a:cubicBezTo>
                  <a:pt x="46938" y="7980"/>
                  <a:pt x="47034" y="8007"/>
                  <a:pt x="47085" y="8002"/>
                </a:cubicBezTo>
                <a:close/>
                <a:moveTo>
                  <a:pt x="46821" y="7980"/>
                </a:moveTo>
                <a:cubicBezTo>
                  <a:pt x="46848" y="7996"/>
                  <a:pt x="46888" y="8004"/>
                  <a:pt x="46938" y="8002"/>
                </a:cubicBezTo>
                <a:cubicBezTo>
                  <a:pt x="46947" y="8059"/>
                  <a:pt x="46928" y="8097"/>
                  <a:pt x="46851" y="8089"/>
                </a:cubicBezTo>
                <a:cubicBezTo>
                  <a:pt x="46863" y="8037"/>
                  <a:pt x="46797" y="8041"/>
                  <a:pt x="46821" y="7980"/>
                </a:cubicBezTo>
                <a:close/>
                <a:moveTo>
                  <a:pt x="56787" y="7914"/>
                </a:moveTo>
                <a:cubicBezTo>
                  <a:pt x="56739" y="7920"/>
                  <a:pt x="56737" y="7893"/>
                  <a:pt x="56699" y="7891"/>
                </a:cubicBezTo>
                <a:cubicBezTo>
                  <a:pt x="56687" y="7849"/>
                  <a:pt x="56833" y="7860"/>
                  <a:pt x="56787" y="7914"/>
                </a:cubicBezTo>
                <a:close/>
                <a:moveTo>
                  <a:pt x="55995" y="7825"/>
                </a:moveTo>
                <a:cubicBezTo>
                  <a:pt x="55983" y="7852"/>
                  <a:pt x="55957" y="7870"/>
                  <a:pt x="55908" y="7869"/>
                </a:cubicBezTo>
                <a:cubicBezTo>
                  <a:pt x="55921" y="7843"/>
                  <a:pt x="55945" y="7824"/>
                  <a:pt x="55995" y="7825"/>
                </a:cubicBezTo>
                <a:close/>
                <a:moveTo>
                  <a:pt x="56465" y="7737"/>
                </a:moveTo>
                <a:cubicBezTo>
                  <a:pt x="56429" y="7797"/>
                  <a:pt x="56312" y="7737"/>
                  <a:pt x="56260" y="7737"/>
                </a:cubicBezTo>
                <a:cubicBezTo>
                  <a:pt x="56273" y="7651"/>
                  <a:pt x="56329" y="7735"/>
                  <a:pt x="56348" y="7737"/>
                </a:cubicBezTo>
                <a:cubicBezTo>
                  <a:pt x="56381" y="7740"/>
                  <a:pt x="56412" y="7689"/>
                  <a:pt x="56465" y="7737"/>
                </a:cubicBezTo>
                <a:close/>
                <a:moveTo>
                  <a:pt x="56962" y="7671"/>
                </a:moveTo>
                <a:cubicBezTo>
                  <a:pt x="56982" y="7671"/>
                  <a:pt x="57002" y="7671"/>
                  <a:pt x="57022" y="7671"/>
                </a:cubicBezTo>
                <a:cubicBezTo>
                  <a:pt x="57022" y="7686"/>
                  <a:pt x="57022" y="7701"/>
                  <a:pt x="57022" y="7715"/>
                </a:cubicBezTo>
                <a:cubicBezTo>
                  <a:pt x="57002" y="7715"/>
                  <a:pt x="56982" y="7715"/>
                  <a:pt x="56962" y="7715"/>
                </a:cubicBezTo>
                <a:cubicBezTo>
                  <a:pt x="56962" y="7701"/>
                  <a:pt x="56962" y="7686"/>
                  <a:pt x="56962" y="7671"/>
                </a:cubicBezTo>
                <a:close/>
                <a:moveTo>
                  <a:pt x="56817" y="7671"/>
                </a:moveTo>
                <a:cubicBezTo>
                  <a:pt x="56836" y="7671"/>
                  <a:pt x="56854" y="7671"/>
                  <a:pt x="56874" y="7671"/>
                </a:cubicBezTo>
                <a:cubicBezTo>
                  <a:pt x="56874" y="7686"/>
                  <a:pt x="56874" y="7701"/>
                  <a:pt x="56874" y="7715"/>
                </a:cubicBezTo>
                <a:cubicBezTo>
                  <a:pt x="56854" y="7715"/>
                  <a:pt x="56836" y="7715"/>
                  <a:pt x="56817" y="7715"/>
                </a:cubicBezTo>
                <a:cubicBezTo>
                  <a:pt x="56817" y="7701"/>
                  <a:pt x="56817" y="7686"/>
                  <a:pt x="56817" y="7671"/>
                </a:cubicBezTo>
                <a:close/>
                <a:moveTo>
                  <a:pt x="3384" y="7473"/>
                </a:moveTo>
                <a:cubicBezTo>
                  <a:pt x="3385" y="7452"/>
                  <a:pt x="3420" y="7457"/>
                  <a:pt x="3443" y="7451"/>
                </a:cubicBezTo>
                <a:cubicBezTo>
                  <a:pt x="3472" y="7451"/>
                  <a:pt x="3501" y="7451"/>
                  <a:pt x="3531" y="7451"/>
                </a:cubicBezTo>
                <a:cubicBezTo>
                  <a:pt x="3536" y="7499"/>
                  <a:pt x="3427" y="7461"/>
                  <a:pt x="3384" y="7473"/>
                </a:cubicBezTo>
                <a:close/>
                <a:moveTo>
                  <a:pt x="56553" y="7407"/>
                </a:moveTo>
                <a:cubicBezTo>
                  <a:pt x="56539" y="7434"/>
                  <a:pt x="56514" y="7452"/>
                  <a:pt x="56465" y="7451"/>
                </a:cubicBezTo>
                <a:cubicBezTo>
                  <a:pt x="56451" y="7404"/>
                  <a:pt x="56507" y="7409"/>
                  <a:pt x="56553" y="7407"/>
                </a:cubicBezTo>
                <a:close/>
                <a:moveTo>
                  <a:pt x="2974" y="7364"/>
                </a:moveTo>
                <a:cubicBezTo>
                  <a:pt x="2918" y="7418"/>
                  <a:pt x="2795" y="7337"/>
                  <a:pt x="2710" y="7341"/>
                </a:cubicBezTo>
                <a:cubicBezTo>
                  <a:pt x="2765" y="7238"/>
                  <a:pt x="2871" y="7368"/>
                  <a:pt x="2974" y="7364"/>
                </a:cubicBezTo>
                <a:close/>
                <a:moveTo>
                  <a:pt x="2329" y="7253"/>
                </a:moveTo>
                <a:cubicBezTo>
                  <a:pt x="2359" y="7204"/>
                  <a:pt x="2525" y="7235"/>
                  <a:pt x="2505" y="7297"/>
                </a:cubicBezTo>
                <a:cubicBezTo>
                  <a:pt x="2444" y="7284"/>
                  <a:pt x="2421" y="7242"/>
                  <a:pt x="2329" y="7253"/>
                </a:cubicBezTo>
                <a:close/>
                <a:moveTo>
                  <a:pt x="56523" y="7121"/>
                </a:moveTo>
                <a:cubicBezTo>
                  <a:pt x="56570" y="7115"/>
                  <a:pt x="56573" y="7142"/>
                  <a:pt x="56611" y="7144"/>
                </a:cubicBezTo>
                <a:cubicBezTo>
                  <a:pt x="56615" y="7182"/>
                  <a:pt x="56575" y="7190"/>
                  <a:pt x="56581" y="7231"/>
                </a:cubicBezTo>
                <a:cubicBezTo>
                  <a:pt x="56463" y="7234"/>
                  <a:pt x="56504" y="7175"/>
                  <a:pt x="56523" y="7121"/>
                </a:cubicBezTo>
                <a:close/>
                <a:moveTo>
                  <a:pt x="2124" y="7165"/>
                </a:moveTo>
                <a:cubicBezTo>
                  <a:pt x="2098" y="7203"/>
                  <a:pt x="1978" y="7156"/>
                  <a:pt x="1919" y="7144"/>
                </a:cubicBezTo>
                <a:cubicBezTo>
                  <a:pt x="1908" y="7141"/>
                  <a:pt x="1866" y="7148"/>
                  <a:pt x="1860" y="7144"/>
                </a:cubicBezTo>
                <a:cubicBezTo>
                  <a:pt x="1837" y="7121"/>
                  <a:pt x="1821" y="7126"/>
                  <a:pt x="1772" y="7121"/>
                </a:cubicBezTo>
                <a:cubicBezTo>
                  <a:pt x="1764" y="7120"/>
                  <a:pt x="1719" y="7126"/>
                  <a:pt x="1714" y="7121"/>
                </a:cubicBezTo>
                <a:cubicBezTo>
                  <a:pt x="1699" y="7107"/>
                  <a:pt x="1629" y="7087"/>
                  <a:pt x="1538" y="7099"/>
                </a:cubicBezTo>
                <a:cubicBezTo>
                  <a:pt x="1512" y="7028"/>
                  <a:pt x="1635" y="7069"/>
                  <a:pt x="1626" y="7011"/>
                </a:cubicBezTo>
                <a:cubicBezTo>
                  <a:pt x="1676" y="7010"/>
                  <a:pt x="1702" y="7027"/>
                  <a:pt x="1714" y="7055"/>
                </a:cubicBezTo>
                <a:cubicBezTo>
                  <a:pt x="1737" y="7074"/>
                  <a:pt x="1794" y="7069"/>
                  <a:pt x="1801" y="7099"/>
                </a:cubicBezTo>
                <a:cubicBezTo>
                  <a:pt x="1942" y="7096"/>
                  <a:pt x="2048" y="7119"/>
                  <a:pt x="2124" y="7165"/>
                </a:cubicBezTo>
                <a:close/>
                <a:moveTo>
                  <a:pt x="56553" y="7011"/>
                </a:moveTo>
                <a:cubicBezTo>
                  <a:pt x="56641" y="6929"/>
                  <a:pt x="56651" y="7077"/>
                  <a:pt x="56553" y="7011"/>
                </a:cubicBezTo>
                <a:close/>
                <a:moveTo>
                  <a:pt x="56874" y="6394"/>
                </a:moveTo>
                <a:cubicBezTo>
                  <a:pt x="56919" y="6394"/>
                  <a:pt x="56887" y="6441"/>
                  <a:pt x="56904" y="6460"/>
                </a:cubicBezTo>
                <a:cubicBezTo>
                  <a:pt x="56932" y="6495"/>
                  <a:pt x="57017" y="6492"/>
                  <a:pt x="57050" y="6527"/>
                </a:cubicBezTo>
                <a:cubicBezTo>
                  <a:pt x="57125" y="6473"/>
                  <a:pt x="56988" y="6480"/>
                  <a:pt x="57022" y="6394"/>
                </a:cubicBezTo>
                <a:cubicBezTo>
                  <a:pt x="57073" y="6451"/>
                  <a:pt x="57233" y="6426"/>
                  <a:pt x="57286" y="6483"/>
                </a:cubicBezTo>
                <a:cubicBezTo>
                  <a:pt x="57277" y="6528"/>
                  <a:pt x="57155" y="6489"/>
                  <a:pt x="57139" y="6527"/>
                </a:cubicBezTo>
                <a:cubicBezTo>
                  <a:pt x="57112" y="6543"/>
                  <a:pt x="57094" y="6567"/>
                  <a:pt x="57080" y="6593"/>
                </a:cubicBezTo>
                <a:cubicBezTo>
                  <a:pt x="56940" y="6572"/>
                  <a:pt x="56835" y="6656"/>
                  <a:pt x="56757" y="6614"/>
                </a:cubicBezTo>
                <a:cubicBezTo>
                  <a:pt x="56745" y="6555"/>
                  <a:pt x="56866" y="6594"/>
                  <a:pt x="56874" y="6549"/>
                </a:cubicBezTo>
                <a:cubicBezTo>
                  <a:pt x="56894" y="6490"/>
                  <a:pt x="56814" y="6507"/>
                  <a:pt x="56787" y="6483"/>
                </a:cubicBezTo>
                <a:cubicBezTo>
                  <a:pt x="56779" y="6424"/>
                  <a:pt x="56900" y="6465"/>
                  <a:pt x="56874" y="6394"/>
                </a:cubicBezTo>
                <a:close/>
                <a:moveTo>
                  <a:pt x="56933" y="6328"/>
                </a:moveTo>
                <a:cubicBezTo>
                  <a:pt x="57018" y="6296"/>
                  <a:pt x="57018" y="6427"/>
                  <a:pt x="56933" y="6394"/>
                </a:cubicBezTo>
                <a:cubicBezTo>
                  <a:pt x="56933" y="6372"/>
                  <a:pt x="56933" y="6351"/>
                  <a:pt x="56933" y="6328"/>
                </a:cubicBezTo>
                <a:close/>
                <a:moveTo>
                  <a:pt x="56493" y="6065"/>
                </a:moveTo>
                <a:cubicBezTo>
                  <a:pt x="56499" y="6112"/>
                  <a:pt x="56469" y="6135"/>
                  <a:pt x="56405" y="6130"/>
                </a:cubicBezTo>
                <a:cubicBezTo>
                  <a:pt x="56437" y="6109"/>
                  <a:pt x="56415" y="6050"/>
                  <a:pt x="56493" y="6065"/>
                </a:cubicBezTo>
                <a:close/>
                <a:moveTo>
                  <a:pt x="57373" y="5712"/>
                </a:moveTo>
                <a:cubicBezTo>
                  <a:pt x="57393" y="5646"/>
                  <a:pt x="57435" y="5733"/>
                  <a:pt x="57489" y="5712"/>
                </a:cubicBezTo>
                <a:cubicBezTo>
                  <a:pt x="57485" y="5767"/>
                  <a:pt x="57391" y="5718"/>
                  <a:pt x="57373" y="5712"/>
                </a:cubicBezTo>
                <a:close/>
                <a:moveTo>
                  <a:pt x="56962" y="5117"/>
                </a:moveTo>
                <a:cubicBezTo>
                  <a:pt x="57043" y="5144"/>
                  <a:pt x="57085" y="5165"/>
                  <a:pt x="57167" y="5140"/>
                </a:cubicBezTo>
                <a:cubicBezTo>
                  <a:pt x="57217" y="5138"/>
                  <a:pt x="57244" y="5156"/>
                  <a:pt x="57256" y="5183"/>
                </a:cubicBezTo>
                <a:cubicBezTo>
                  <a:pt x="57281" y="5174"/>
                  <a:pt x="57308" y="5164"/>
                  <a:pt x="57314" y="5140"/>
                </a:cubicBezTo>
                <a:cubicBezTo>
                  <a:pt x="57378" y="5136"/>
                  <a:pt x="57327" y="5218"/>
                  <a:pt x="57343" y="5250"/>
                </a:cubicBezTo>
                <a:cubicBezTo>
                  <a:pt x="57250" y="5277"/>
                  <a:pt x="57321" y="5179"/>
                  <a:pt x="57226" y="5206"/>
                </a:cubicBezTo>
                <a:cubicBezTo>
                  <a:pt x="57175" y="5226"/>
                  <a:pt x="57173" y="5283"/>
                  <a:pt x="57139" y="5316"/>
                </a:cubicBezTo>
                <a:cubicBezTo>
                  <a:pt x="57078" y="5326"/>
                  <a:pt x="57060" y="5300"/>
                  <a:pt x="57022" y="5294"/>
                </a:cubicBezTo>
                <a:cubicBezTo>
                  <a:pt x="56991" y="5315"/>
                  <a:pt x="56962" y="5338"/>
                  <a:pt x="56933" y="5360"/>
                </a:cubicBezTo>
                <a:cubicBezTo>
                  <a:pt x="56874" y="5356"/>
                  <a:pt x="56933" y="5315"/>
                  <a:pt x="56933" y="5316"/>
                </a:cubicBezTo>
                <a:cubicBezTo>
                  <a:pt x="56931" y="5297"/>
                  <a:pt x="56901" y="5294"/>
                  <a:pt x="56904" y="5272"/>
                </a:cubicBezTo>
                <a:cubicBezTo>
                  <a:pt x="56910" y="5222"/>
                  <a:pt x="56940" y="5164"/>
                  <a:pt x="56962" y="5117"/>
                </a:cubicBezTo>
                <a:close/>
                <a:moveTo>
                  <a:pt x="57139" y="4612"/>
                </a:moveTo>
                <a:cubicBezTo>
                  <a:pt x="57162" y="4631"/>
                  <a:pt x="57170" y="4662"/>
                  <a:pt x="57167" y="4699"/>
                </a:cubicBezTo>
                <a:cubicBezTo>
                  <a:pt x="57152" y="4690"/>
                  <a:pt x="57092" y="4711"/>
                  <a:pt x="57080" y="4699"/>
                </a:cubicBezTo>
                <a:cubicBezTo>
                  <a:pt x="57076" y="4696"/>
                  <a:pt x="57084" y="4656"/>
                  <a:pt x="57080" y="4656"/>
                </a:cubicBezTo>
                <a:cubicBezTo>
                  <a:pt x="57053" y="4653"/>
                  <a:pt x="56956" y="4714"/>
                  <a:pt x="56933" y="4744"/>
                </a:cubicBezTo>
                <a:cubicBezTo>
                  <a:pt x="56806" y="4702"/>
                  <a:pt x="57082" y="4669"/>
                  <a:pt x="56962" y="4633"/>
                </a:cubicBezTo>
                <a:cubicBezTo>
                  <a:pt x="57018" y="4578"/>
                  <a:pt x="57066" y="4654"/>
                  <a:pt x="57139" y="4612"/>
                </a:cubicBezTo>
                <a:close/>
                <a:moveTo>
                  <a:pt x="57197" y="4524"/>
                </a:moveTo>
                <a:cubicBezTo>
                  <a:pt x="57173" y="4543"/>
                  <a:pt x="57166" y="4573"/>
                  <a:pt x="57167" y="4612"/>
                </a:cubicBezTo>
                <a:cubicBezTo>
                  <a:pt x="57082" y="4608"/>
                  <a:pt x="57097" y="4507"/>
                  <a:pt x="57197" y="4524"/>
                </a:cubicBezTo>
                <a:close/>
                <a:moveTo>
                  <a:pt x="57080" y="4457"/>
                </a:moveTo>
                <a:cubicBezTo>
                  <a:pt x="57170" y="4479"/>
                  <a:pt x="57046" y="4517"/>
                  <a:pt x="57050" y="4546"/>
                </a:cubicBezTo>
                <a:cubicBezTo>
                  <a:pt x="56960" y="4524"/>
                  <a:pt x="57084" y="4486"/>
                  <a:pt x="57080" y="4457"/>
                </a:cubicBezTo>
                <a:close/>
                <a:moveTo>
                  <a:pt x="56874" y="4457"/>
                </a:moveTo>
                <a:cubicBezTo>
                  <a:pt x="56908" y="4461"/>
                  <a:pt x="56899" y="4498"/>
                  <a:pt x="56904" y="4524"/>
                </a:cubicBezTo>
                <a:cubicBezTo>
                  <a:pt x="56938" y="4527"/>
                  <a:pt x="56956" y="4519"/>
                  <a:pt x="56962" y="4501"/>
                </a:cubicBezTo>
                <a:cubicBezTo>
                  <a:pt x="57002" y="4508"/>
                  <a:pt x="56987" y="4557"/>
                  <a:pt x="56992" y="4590"/>
                </a:cubicBezTo>
                <a:cubicBezTo>
                  <a:pt x="56958" y="4570"/>
                  <a:pt x="56913" y="4561"/>
                  <a:pt x="56845" y="4567"/>
                </a:cubicBezTo>
                <a:cubicBezTo>
                  <a:pt x="56821" y="4505"/>
                  <a:pt x="56886" y="4511"/>
                  <a:pt x="56874" y="4457"/>
                </a:cubicBezTo>
                <a:close/>
                <a:moveTo>
                  <a:pt x="56787" y="4281"/>
                </a:moveTo>
                <a:cubicBezTo>
                  <a:pt x="56788" y="4280"/>
                  <a:pt x="56784" y="4259"/>
                  <a:pt x="56787" y="4259"/>
                </a:cubicBezTo>
                <a:cubicBezTo>
                  <a:pt x="56890" y="4245"/>
                  <a:pt x="56790" y="4358"/>
                  <a:pt x="56757" y="4326"/>
                </a:cubicBezTo>
                <a:cubicBezTo>
                  <a:pt x="56758" y="4327"/>
                  <a:pt x="56784" y="4284"/>
                  <a:pt x="56787" y="4281"/>
                </a:cubicBezTo>
                <a:close/>
                <a:moveTo>
                  <a:pt x="54618" y="4149"/>
                </a:moveTo>
                <a:cubicBezTo>
                  <a:pt x="54765" y="4149"/>
                  <a:pt x="54911" y="4149"/>
                  <a:pt x="55058" y="4149"/>
                </a:cubicBezTo>
                <a:cubicBezTo>
                  <a:pt x="55018" y="4190"/>
                  <a:pt x="54851" y="4170"/>
                  <a:pt x="54735" y="4172"/>
                </a:cubicBezTo>
                <a:cubicBezTo>
                  <a:pt x="54566" y="4172"/>
                  <a:pt x="54346" y="4205"/>
                  <a:pt x="54208" y="4172"/>
                </a:cubicBezTo>
                <a:cubicBezTo>
                  <a:pt x="54115" y="4149"/>
                  <a:pt x="54238" y="4154"/>
                  <a:pt x="54295" y="4149"/>
                </a:cubicBezTo>
                <a:cubicBezTo>
                  <a:pt x="54368" y="4144"/>
                  <a:pt x="54486" y="4153"/>
                  <a:pt x="54618" y="4149"/>
                </a:cubicBezTo>
                <a:close/>
                <a:moveTo>
                  <a:pt x="56992" y="3709"/>
                </a:moveTo>
                <a:cubicBezTo>
                  <a:pt x="57065" y="3712"/>
                  <a:pt x="57000" y="3784"/>
                  <a:pt x="56992" y="3797"/>
                </a:cubicBezTo>
                <a:cubicBezTo>
                  <a:pt x="56914" y="3803"/>
                  <a:pt x="56866" y="3789"/>
                  <a:pt x="56874" y="3731"/>
                </a:cubicBezTo>
                <a:cubicBezTo>
                  <a:pt x="56914" y="3760"/>
                  <a:pt x="56984" y="3760"/>
                  <a:pt x="56992" y="3709"/>
                </a:cubicBezTo>
                <a:close/>
                <a:moveTo>
                  <a:pt x="56874" y="3533"/>
                </a:moveTo>
                <a:cubicBezTo>
                  <a:pt x="56925" y="3525"/>
                  <a:pt x="56931" y="3550"/>
                  <a:pt x="56933" y="3577"/>
                </a:cubicBezTo>
                <a:cubicBezTo>
                  <a:pt x="56908" y="3572"/>
                  <a:pt x="56907" y="3586"/>
                  <a:pt x="56904" y="3599"/>
                </a:cubicBezTo>
                <a:cubicBezTo>
                  <a:pt x="56869" y="3595"/>
                  <a:pt x="56880" y="3559"/>
                  <a:pt x="56874" y="3533"/>
                </a:cubicBezTo>
                <a:close/>
                <a:moveTo>
                  <a:pt x="56523" y="3093"/>
                </a:moveTo>
                <a:cubicBezTo>
                  <a:pt x="56549" y="3088"/>
                  <a:pt x="56552" y="3102"/>
                  <a:pt x="56553" y="3115"/>
                </a:cubicBezTo>
                <a:cubicBezTo>
                  <a:pt x="56571" y="3137"/>
                  <a:pt x="56619" y="3138"/>
                  <a:pt x="56611" y="3181"/>
                </a:cubicBezTo>
                <a:cubicBezTo>
                  <a:pt x="56552" y="3246"/>
                  <a:pt x="56374" y="3156"/>
                  <a:pt x="56348" y="3202"/>
                </a:cubicBezTo>
                <a:cubicBezTo>
                  <a:pt x="56321" y="3207"/>
                  <a:pt x="56320" y="3194"/>
                  <a:pt x="56318" y="3181"/>
                </a:cubicBezTo>
                <a:cubicBezTo>
                  <a:pt x="56318" y="3159"/>
                  <a:pt x="56318" y="3136"/>
                  <a:pt x="56318" y="3115"/>
                </a:cubicBezTo>
                <a:cubicBezTo>
                  <a:pt x="56372" y="3142"/>
                  <a:pt x="56564" y="3247"/>
                  <a:pt x="56523" y="3093"/>
                </a:cubicBezTo>
                <a:close/>
                <a:moveTo>
                  <a:pt x="49577" y="3093"/>
                </a:moveTo>
                <a:cubicBezTo>
                  <a:pt x="49597" y="3093"/>
                  <a:pt x="49616" y="3093"/>
                  <a:pt x="49635" y="3093"/>
                </a:cubicBezTo>
                <a:cubicBezTo>
                  <a:pt x="49635" y="3108"/>
                  <a:pt x="49635" y="3122"/>
                  <a:pt x="49635" y="3136"/>
                </a:cubicBezTo>
                <a:cubicBezTo>
                  <a:pt x="49616" y="3136"/>
                  <a:pt x="49597" y="3136"/>
                  <a:pt x="49577" y="3136"/>
                </a:cubicBezTo>
                <a:cubicBezTo>
                  <a:pt x="49577" y="3122"/>
                  <a:pt x="49577" y="3108"/>
                  <a:pt x="49577" y="3093"/>
                </a:cubicBezTo>
                <a:close/>
                <a:moveTo>
                  <a:pt x="50837" y="3027"/>
                </a:moveTo>
                <a:cubicBezTo>
                  <a:pt x="50937" y="3064"/>
                  <a:pt x="50801" y="3088"/>
                  <a:pt x="50778" y="3070"/>
                </a:cubicBezTo>
                <a:cubicBezTo>
                  <a:pt x="50766" y="3061"/>
                  <a:pt x="50852" y="3045"/>
                  <a:pt x="50837" y="3027"/>
                </a:cubicBezTo>
                <a:close/>
                <a:moveTo>
                  <a:pt x="38878" y="3027"/>
                </a:moveTo>
                <a:cubicBezTo>
                  <a:pt x="38866" y="3054"/>
                  <a:pt x="38841" y="3072"/>
                  <a:pt x="38791" y="3070"/>
                </a:cubicBezTo>
                <a:cubicBezTo>
                  <a:pt x="38803" y="3043"/>
                  <a:pt x="38828" y="3025"/>
                  <a:pt x="38878" y="3027"/>
                </a:cubicBezTo>
                <a:close/>
                <a:moveTo>
                  <a:pt x="54266" y="2983"/>
                </a:moveTo>
                <a:cubicBezTo>
                  <a:pt x="54260" y="3060"/>
                  <a:pt x="54144" y="3034"/>
                  <a:pt x="54120" y="3027"/>
                </a:cubicBezTo>
                <a:cubicBezTo>
                  <a:pt x="54125" y="3028"/>
                  <a:pt x="54147" y="2983"/>
                  <a:pt x="54148" y="2983"/>
                </a:cubicBezTo>
                <a:cubicBezTo>
                  <a:pt x="54197" y="2976"/>
                  <a:pt x="54178" y="3015"/>
                  <a:pt x="54266" y="2983"/>
                </a:cubicBezTo>
                <a:close/>
                <a:moveTo>
                  <a:pt x="32079" y="2983"/>
                </a:moveTo>
                <a:cubicBezTo>
                  <a:pt x="32098" y="2983"/>
                  <a:pt x="32117" y="2983"/>
                  <a:pt x="32137" y="2983"/>
                </a:cubicBezTo>
                <a:cubicBezTo>
                  <a:pt x="32137" y="2997"/>
                  <a:pt x="32137" y="3012"/>
                  <a:pt x="32137" y="3027"/>
                </a:cubicBezTo>
                <a:cubicBezTo>
                  <a:pt x="32117" y="3027"/>
                  <a:pt x="32098" y="3027"/>
                  <a:pt x="32079" y="3027"/>
                </a:cubicBezTo>
                <a:cubicBezTo>
                  <a:pt x="32079" y="3012"/>
                  <a:pt x="32079" y="2997"/>
                  <a:pt x="32079" y="2983"/>
                </a:cubicBezTo>
                <a:close/>
                <a:moveTo>
                  <a:pt x="31844" y="2939"/>
                </a:moveTo>
                <a:cubicBezTo>
                  <a:pt x="31871" y="2963"/>
                  <a:pt x="31952" y="2946"/>
                  <a:pt x="31932" y="3005"/>
                </a:cubicBezTo>
                <a:cubicBezTo>
                  <a:pt x="31905" y="2981"/>
                  <a:pt x="31824" y="2998"/>
                  <a:pt x="31844" y="2939"/>
                </a:cubicBezTo>
                <a:close/>
                <a:moveTo>
                  <a:pt x="47319" y="2916"/>
                </a:moveTo>
                <a:cubicBezTo>
                  <a:pt x="47358" y="2925"/>
                  <a:pt x="47365" y="2955"/>
                  <a:pt x="47408" y="2961"/>
                </a:cubicBezTo>
                <a:cubicBezTo>
                  <a:pt x="47396" y="3015"/>
                  <a:pt x="47294" y="2963"/>
                  <a:pt x="47319" y="2916"/>
                </a:cubicBezTo>
                <a:close/>
                <a:moveTo>
                  <a:pt x="23842" y="2939"/>
                </a:moveTo>
                <a:cubicBezTo>
                  <a:pt x="23839" y="2995"/>
                  <a:pt x="23733" y="2991"/>
                  <a:pt x="23696" y="2961"/>
                </a:cubicBezTo>
                <a:cubicBezTo>
                  <a:pt x="23716" y="2892"/>
                  <a:pt x="23775" y="2933"/>
                  <a:pt x="23842" y="2939"/>
                </a:cubicBezTo>
                <a:close/>
                <a:moveTo>
                  <a:pt x="39758" y="2895"/>
                </a:moveTo>
                <a:cubicBezTo>
                  <a:pt x="39743" y="2979"/>
                  <a:pt x="39585" y="2956"/>
                  <a:pt x="39465" y="2961"/>
                </a:cubicBezTo>
                <a:cubicBezTo>
                  <a:pt x="39474" y="2931"/>
                  <a:pt x="39538" y="2942"/>
                  <a:pt x="39582" y="2939"/>
                </a:cubicBezTo>
                <a:cubicBezTo>
                  <a:pt x="39610" y="2939"/>
                  <a:pt x="39605" y="2912"/>
                  <a:pt x="39611" y="2895"/>
                </a:cubicBezTo>
                <a:cubicBezTo>
                  <a:pt x="39660" y="2895"/>
                  <a:pt x="39708" y="2895"/>
                  <a:pt x="39758" y="2895"/>
                </a:cubicBezTo>
                <a:close/>
                <a:moveTo>
                  <a:pt x="35068" y="2916"/>
                </a:moveTo>
                <a:cubicBezTo>
                  <a:pt x="35072" y="2910"/>
                  <a:pt x="35131" y="2876"/>
                  <a:pt x="35156" y="2895"/>
                </a:cubicBezTo>
                <a:cubicBezTo>
                  <a:pt x="35178" y="2911"/>
                  <a:pt x="35037" y="2959"/>
                  <a:pt x="35068" y="2916"/>
                </a:cubicBezTo>
                <a:close/>
                <a:moveTo>
                  <a:pt x="32137" y="2895"/>
                </a:moveTo>
                <a:cubicBezTo>
                  <a:pt x="32157" y="2895"/>
                  <a:pt x="32176" y="2895"/>
                  <a:pt x="32196" y="2895"/>
                </a:cubicBezTo>
                <a:cubicBezTo>
                  <a:pt x="32196" y="2909"/>
                  <a:pt x="32196" y="2924"/>
                  <a:pt x="32196" y="2939"/>
                </a:cubicBezTo>
                <a:cubicBezTo>
                  <a:pt x="32176" y="2939"/>
                  <a:pt x="32157" y="2939"/>
                  <a:pt x="32137" y="2939"/>
                </a:cubicBezTo>
                <a:cubicBezTo>
                  <a:pt x="32137" y="2924"/>
                  <a:pt x="32137" y="2909"/>
                  <a:pt x="32137" y="2895"/>
                </a:cubicBezTo>
                <a:close/>
                <a:moveTo>
                  <a:pt x="31932" y="2895"/>
                </a:moveTo>
                <a:cubicBezTo>
                  <a:pt x="31951" y="2895"/>
                  <a:pt x="31971" y="2895"/>
                  <a:pt x="31991" y="2895"/>
                </a:cubicBezTo>
                <a:cubicBezTo>
                  <a:pt x="31991" y="2909"/>
                  <a:pt x="31991" y="2924"/>
                  <a:pt x="31991" y="2939"/>
                </a:cubicBezTo>
                <a:cubicBezTo>
                  <a:pt x="31971" y="2939"/>
                  <a:pt x="31951" y="2939"/>
                  <a:pt x="31932" y="2939"/>
                </a:cubicBezTo>
                <a:cubicBezTo>
                  <a:pt x="31932" y="2924"/>
                  <a:pt x="31932" y="2909"/>
                  <a:pt x="31932" y="2895"/>
                </a:cubicBezTo>
                <a:close/>
                <a:moveTo>
                  <a:pt x="29148" y="2895"/>
                </a:moveTo>
                <a:cubicBezTo>
                  <a:pt x="29237" y="2813"/>
                  <a:pt x="29247" y="2961"/>
                  <a:pt x="29148" y="2895"/>
                </a:cubicBezTo>
                <a:close/>
                <a:moveTo>
                  <a:pt x="33192" y="2850"/>
                </a:moveTo>
                <a:cubicBezTo>
                  <a:pt x="33231" y="2850"/>
                  <a:pt x="33271" y="2850"/>
                  <a:pt x="33309" y="2850"/>
                </a:cubicBezTo>
                <a:cubicBezTo>
                  <a:pt x="33333" y="2913"/>
                  <a:pt x="33268" y="2907"/>
                  <a:pt x="33281" y="2961"/>
                </a:cubicBezTo>
                <a:cubicBezTo>
                  <a:pt x="33269" y="2944"/>
                  <a:pt x="33234" y="2929"/>
                  <a:pt x="33222" y="2916"/>
                </a:cubicBezTo>
                <a:cubicBezTo>
                  <a:pt x="33209" y="2903"/>
                  <a:pt x="33181" y="2885"/>
                  <a:pt x="33192" y="2850"/>
                </a:cubicBezTo>
                <a:close/>
                <a:moveTo>
                  <a:pt x="39523" y="2829"/>
                </a:moveTo>
                <a:cubicBezTo>
                  <a:pt x="39555" y="2834"/>
                  <a:pt x="39543" y="2873"/>
                  <a:pt x="39582" y="2873"/>
                </a:cubicBezTo>
                <a:cubicBezTo>
                  <a:pt x="39570" y="2933"/>
                  <a:pt x="39490" y="2874"/>
                  <a:pt x="39523" y="2829"/>
                </a:cubicBezTo>
                <a:close/>
                <a:moveTo>
                  <a:pt x="30115" y="2829"/>
                </a:moveTo>
                <a:cubicBezTo>
                  <a:pt x="30134" y="2829"/>
                  <a:pt x="30154" y="2829"/>
                  <a:pt x="30173" y="2829"/>
                </a:cubicBezTo>
                <a:cubicBezTo>
                  <a:pt x="30187" y="2876"/>
                  <a:pt x="30131" y="2871"/>
                  <a:pt x="30085" y="2873"/>
                </a:cubicBezTo>
                <a:cubicBezTo>
                  <a:pt x="30091" y="2855"/>
                  <a:pt x="30115" y="2851"/>
                  <a:pt x="30115" y="2829"/>
                </a:cubicBezTo>
                <a:close/>
                <a:moveTo>
                  <a:pt x="30027" y="2850"/>
                </a:moveTo>
                <a:cubicBezTo>
                  <a:pt x="29938" y="2933"/>
                  <a:pt x="29928" y="2784"/>
                  <a:pt x="30027" y="2850"/>
                </a:cubicBezTo>
                <a:close/>
                <a:moveTo>
                  <a:pt x="29499" y="2850"/>
                </a:moveTo>
                <a:cubicBezTo>
                  <a:pt x="29544" y="2784"/>
                  <a:pt x="29631" y="2867"/>
                  <a:pt x="29616" y="2916"/>
                </a:cubicBezTo>
                <a:cubicBezTo>
                  <a:pt x="29568" y="2916"/>
                  <a:pt x="29519" y="2916"/>
                  <a:pt x="29470" y="2916"/>
                </a:cubicBezTo>
                <a:cubicBezTo>
                  <a:pt x="29467" y="2894"/>
                  <a:pt x="29596" y="2873"/>
                  <a:pt x="29499" y="2850"/>
                </a:cubicBezTo>
                <a:close/>
                <a:moveTo>
                  <a:pt x="28562" y="2829"/>
                </a:moveTo>
                <a:cubicBezTo>
                  <a:pt x="28526" y="2861"/>
                  <a:pt x="28536" y="2926"/>
                  <a:pt x="28444" y="2916"/>
                </a:cubicBezTo>
                <a:cubicBezTo>
                  <a:pt x="28448" y="2861"/>
                  <a:pt x="28486" y="2832"/>
                  <a:pt x="28562" y="2829"/>
                </a:cubicBezTo>
                <a:close/>
                <a:moveTo>
                  <a:pt x="44008" y="2102"/>
                </a:moveTo>
                <a:cubicBezTo>
                  <a:pt x="44000" y="2067"/>
                  <a:pt x="44166" y="2071"/>
                  <a:pt x="44095" y="2124"/>
                </a:cubicBezTo>
                <a:cubicBezTo>
                  <a:pt x="44107" y="2116"/>
                  <a:pt x="44007" y="2101"/>
                  <a:pt x="44008" y="2102"/>
                </a:cubicBezTo>
                <a:close/>
                <a:moveTo>
                  <a:pt x="56611" y="2058"/>
                </a:moveTo>
                <a:cubicBezTo>
                  <a:pt x="56612" y="2096"/>
                  <a:pt x="56589" y="2115"/>
                  <a:pt x="56553" y="2124"/>
                </a:cubicBezTo>
                <a:cubicBezTo>
                  <a:pt x="56552" y="2176"/>
                  <a:pt x="56603" y="2189"/>
                  <a:pt x="56581" y="2256"/>
                </a:cubicBezTo>
                <a:cubicBezTo>
                  <a:pt x="56558" y="2245"/>
                  <a:pt x="56533" y="2233"/>
                  <a:pt x="56493" y="2234"/>
                </a:cubicBezTo>
                <a:cubicBezTo>
                  <a:pt x="56516" y="2215"/>
                  <a:pt x="56525" y="2185"/>
                  <a:pt x="56523" y="2146"/>
                </a:cubicBezTo>
                <a:cubicBezTo>
                  <a:pt x="56504" y="2123"/>
                  <a:pt x="56456" y="2123"/>
                  <a:pt x="56465" y="2080"/>
                </a:cubicBezTo>
                <a:cubicBezTo>
                  <a:pt x="56533" y="2134"/>
                  <a:pt x="56519" y="2047"/>
                  <a:pt x="56611" y="2058"/>
                </a:cubicBezTo>
                <a:close/>
                <a:moveTo>
                  <a:pt x="56348" y="1904"/>
                </a:moveTo>
                <a:cubicBezTo>
                  <a:pt x="56481" y="1918"/>
                  <a:pt x="56324" y="2038"/>
                  <a:pt x="56348" y="1904"/>
                </a:cubicBezTo>
                <a:close/>
                <a:moveTo>
                  <a:pt x="36006" y="1882"/>
                </a:moveTo>
                <a:cubicBezTo>
                  <a:pt x="36025" y="1882"/>
                  <a:pt x="36046" y="1882"/>
                  <a:pt x="36064" y="1882"/>
                </a:cubicBezTo>
                <a:cubicBezTo>
                  <a:pt x="36079" y="1929"/>
                  <a:pt x="36023" y="1924"/>
                  <a:pt x="35977" y="1926"/>
                </a:cubicBezTo>
                <a:cubicBezTo>
                  <a:pt x="35983" y="1908"/>
                  <a:pt x="36006" y="1904"/>
                  <a:pt x="36006" y="1882"/>
                </a:cubicBezTo>
                <a:close/>
                <a:moveTo>
                  <a:pt x="56143" y="1860"/>
                </a:moveTo>
                <a:cubicBezTo>
                  <a:pt x="56194" y="1876"/>
                  <a:pt x="56146" y="1900"/>
                  <a:pt x="56143" y="1926"/>
                </a:cubicBezTo>
                <a:cubicBezTo>
                  <a:pt x="56090" y="1911"/>
                  <a:pt x="56138" y="1887"/>
                  <a:pt x="56143" y="1860"/>
                </a:cubicBezTo>
                <a:close/>
                <a:moveTo>
                  <a:pt x="52567" y="1838"/>
                </a:moveTo>
                <a:cubicBezTo>
                  <a:pt x="52635" y="1831"/>
                  <a:pt x="52678" y="1842"/>
                  <a:pt x="52712" y="1860"/>
                </a:cubicBezTo>
                <a:cubicBezTo>
                  <a:pt x="52718" y="1896"/>
                  <a:pt x="52521" y="1904"/>
                  <a:pt x="52567" y="1838"/>
                </a:cubicBezTo>
                <a:close/>
                <a:moveTo>
                  <a:pt x="51921" y="1838"/>
                </a:moveTo>
                <a:cubicBezTo>
                  <a:pt x="51902" y="1861"/>
                  <a:pt x="51854" y="1861"/>
                  <a:pt x="51863" y="1904"/>
                </a:cubicBezTo>
                <a:cubicBezTo>
                  <a:pt x="51788" y="1921"/>
                  <a:pt x="51728" y="1818"/>
                  <a:pt x="51686" y="1882"/>
                </a:cubicBezTo>
                <a:cubicBezTo>
                  <a:pt x="51580" y="1815"/>
                  <a:pt x="51848" y="1843"/>
                  <a:pt x="51921" y="1838"/>
                </a:cubicBezTo>
                <a:close/>
                <a:moveTo>
                  <a:pt x="51424" y="1838"/>
                </a:moveTo>
                <a:cubicBezTo>
                  <a:pt x="51416" y="1876"/>
                  <a:pt x="51373" y="1888"/>
                  <a:pt x="51306" y="1882"/>
                </a:cubicBezTo>
                <a:cubicBezTo>
                  <a:pt x="51276" y="1816"/>
                  <a:pt x="51371" y="1843"/>
                  <a:pt x="51424" y="1838"/>
                </a:cubicBezTo>
                <a:close/>
                <a:moveTo>
                  <a:pt x="54911" y="1838"/>
                </a:moveTo>
                <a:cubicBezTo>
                  <a:pt x="54911" y="1791"/>
                  <a:pt x="55055" y="1816"/>
                  <a:pt x="54969" y="1860"/>
                </a:cubicBezTo>
                <a:cubicBezTo>
                  <a:pt x="54946" y="1856"/>
                  <a:pt x="54941" y="1838"/>
                  <a:pt x="54911" y="1838"/>
                </a:cubicBezTo>
                <a:close/>
                <a:moveTo>
                  <a:pt x="50778" y="1838"/>
                </a:moveTo>
                <a:cubicBezTo>
                  <a:pt x="50796" y="1785"/>
                  <a:pt x="50926" y="1827"/>
                  <a:pt x="50895" y="1882"/>
                </a:cubicBezTo>
                <a:cubicBezTo>
                  <a:pt x="50816" y="1899"/>
                  <a:pt x="50837" y="1839"/>
                  <a:pt x="50778" y="1838"/>
                </a:cubicBezTo>
                <a:close/>
                <a:moveTo>
                  <a:pt x="46059" y="1838"/>
                </a:moveTo>
                <a:cubicBezTo>
                  <a:pt x="46067" y="1806"/>
                  <a:pt x="46301" y="1786"/>
                  <a:pt x="46265" y="1860"/>
                </a:cubicBezTo>
                <a:cubicBezTo>
                  <a:pt x="46196" y="1853"/>
                  <a:pt x="46155" y="1825"/>
                  <a:pt x="46059" y="1838"/>
                </a:cubicBezTo>
                <a:close/>
                <a:moveTo>
                  <a:pt x="55262" y="1794"/>
                </a:moveTo>
                <a:cubicBezTo>
                  <a:pt x="55331" y="1807"/>
                  <a:pt x="55396" y="1825"/>
                  <a:pt x="55497" y="1816"/>
                </a:cubicBezTo>
                <a:cubicBezTo>
                  <a:pt x="55497" y="1862"/>
                  <a:pt x="55427" y="1844"/>
                  <a:pt x="55379" y="1838"/>
                </a:cubicBezTo>
                <a:cubicBezTo>
                  <a:pt x="55347" y="1834"/>
                  <a:pt x="55230" y="1858"/>
                  <a:pt x="55262" y="1794"/>
                </a:cubicBezTo>
                <a:close/>
                <a:moveTo>
                  <a:pt x="39611" y="1794"/>
                </a:moveTo>
                <a:cubicBezTo>
                  <a:pt x="39690" y="1715"/>
                  <a:pt x="39800" y="1843"/>
                  <a:pt x="39611" y="1794"/>
                </a:cubicBezTo>
                <a:close/>
                <a:moveTo>
                  <a:pt x="47789" y="1772"/>
                </a:moveTo>
                <a:cubicBezTo>
                  <a:pt x="47796" y="1744"/>
                  <a:pt x="47847" y="1750"/>
                  <a:pt x="47847" y="1772"/>
                </a:cubicBezTo>
                <a:cubicBezTo>
                  <a:pt x="47877" y="1795"/>
                  <a:pt x="48019" y="1741"/>
                  <a:pt x="48052" y="1772"/>
                </a:cubicBezTo>
                <a:cubicBezTo>
                  <a:pt x="48094" y="1810"/>
                  <a:pt x="48131" y="1725"/>
                  <a:pt x="48140" y="1816"/>
                </a:cubicBezTo>
                <a:cubicBezTo>
                  <a:pt x="48198" y="1804"/>
                  <a:pt x="48274" y="1805"/>
                  <a:pt x="48346" y="1816"/>
                </a:cubicBezTo>
                <a:cubicBezTo>
                  <a:pt x="48420" y="1828"/>
                  <a:pt x="48499" y="1831"/>
                  <a:pt x="48580" y="1838"/>
                </a:cubicBezTo>
                <a:cubicBezTo>
                  <a:pt x="48586" y="1857"/>
                  <a:pt x="48569" y="1859"/>
                  <a:pt x="48551" y="1860"/>
                </a:cubicBezTo>
                <a:cubicBezTo>
                  <a:pt x="48551" y="1875"/>
                  <a:pt x="48551" y="1890"/>
                  <a:pt x="48551" y="1904"/>
                </a:cubicBezTo>
                <a:cubicBezTo>
                  <a:pt x="48522" y="1903"/>
                  <a:pt x="48528" y="1877"/>
                  <a:pt x="48522" y="1860"/>
                </a:cubicBezTo>
                <a:cubicBezTo>
                  <a:pt x="48428" y="1879"/>
                  <a:pt x="48324" y="1853"/>
                  <a:pt x="48228" y="1882"/>
                </a:cubicBezTo>
                <a:cubicBezTo>
                  <a:pt x="48289" y="1763"/>
                  <a:pt x="48141" y="1914"/>
                  <a:pt x="48082" y="1860"/>
                </a:cubicBezTo>
                <a:cubicBezTo>
                  <a:pt x="48043" y="1825"/>
                  <a:pt x="48055" y="1857"/>
                  <a:pt x="47964" y="1860"/>
                </a:cubicBezTo>
                <a:cubicBezTo>
                  <a:pt x="47973" y="1860"/>
                  <a:pt x="47949" y="1825"/>
                  <a:pt x="47935" y="1838"/>
                </a:cubicBezTo>
                <a:cubicBezTo>
                  <a:pt x="47905" y="1867"/>
                  <a:pt x="47877" y="1825"/>
                  <a:pt x="47760" y="1838"/>
                </a:cubicBezTo>
                <a:cubicBezTo>
                  <a:pt x="47766" y="1814"/>
                  <a:pt x="47818" y="1824"/>
                  <a:pt x="47818" y="1794"/>
                </a:cubicBezTo>
                <a:cubicBezTo>
                  <a:pt x="47823" y="1776"/>
                  <a:pt x="47806" y="1773"/>
                  <a:pt x="47789" y="1772"/>
                </a:cubicBezTo>
                <a:close/>
                <a:moveTo>
                  <a:pt x="47584" y="1750"/>
                </a:moveTo>
                <a:cubicBezTo>
                  <a:pt x="47612" y="1750"/>
                  <a:pt x="47607" y="1777"/>
                  <a:pt x="47613" y="1794"/>
                </a:cubicBezTo>
                <a:cubicBezTo>
                  <a:pt x="47707" y="1822"/>
                  <a:pt x="47635" y="1723"/>
                  <a:pt x="47730" y="1750"/>
                </a:cubicBezTo>
                <a:cubicBezTo>
                  <a:pt x="47770" y="1849"/>
                  <a:pt x="47612" y="1857"/>
                  <a:pt x="47555" y="1816"/>
                </a:cubicBezTo>
                <a:cubicBezTo>
                  <a:pt x="47570" y="1798"/>
                  <a:pt x="47585" y="1780"/>
                  <a:pt x="47584" y="1750"/>
                </a:cubicBezTo>
                <a:close/>
                <a:moveTo>
                  <a:pt x="47085" y="1728"/>
                </a:moveTo>
                <a:cubicBezTo>
                  <a:pt x="47135" y="1723"/>
                  <a:pt x="47162" y="1765"/>
                  <a:pt x="47173" y="1728"/>
                </a:cubicBezTo>
                <a:cubicBezTo>
                  <a:pt x="47228" y="1731"/>
                  <a:pt x="47193" y="1801"/>
                  <a:pt x="47261" y="1794"/>
                </a:cubicBezTo>
                <a:cubicBezTo>
                  <a:pt x="47237" y="1831"/>
                  <a:pt x="47064" y="1797"/>
                  <a:pt x="47085" y="1728"/>
                </a:cubicBezTo>
                <a:close/>
                <a:moveTo>
                  <a:pt x="46646" y="1750"/>
                </a:moveTo>
                <a:cubicBezTo>
                  <a:pt x="46658" y="1701"/>
                  <a:pt x="46801" y="1732"/>
                  <a:pt x="46821" y="1750"/>
                </a:cubicBezTo>
                <a:cubicBezTo>
                  <a:pt x="46759" y="1825"/>
                  <a:pt x="46737" y="1758"/>
                  <a:pt x="46646" y="1750"/>
                </a:cubicBezTo>
                <a:close/>
                <a:moveTo>
                  <a:pt x="36212" y="1794"/>
                </a:moveTo>
                <a:cubicBezTo>
                  <a:pt x="36188" y="1782"/>
                  <a:pt x="36163" y="1771"/>
                  <a:pt x="36124" y="1772"/>
                </a:cubicBezTo>
                <a:cubicBezTo>
                  <a:pt x="36132" y="1711"/>
                  <a:pt x="36225" y="1726"/>
                  <a:pt x="36212" y="1794"/>
                </a:cubicBezTo>
                <a:close/>
                <a:moveTo>
                  <a:pt x="45971" y="1728"/>
                </a:moveTo>
                <a:cubicBezTo>
                  <a:pt x="45969" y="1795"/>
                  <a:pt x="45779" y="1779"/>
                  <a:pt x="45737" y="1750"/>
                </a:cubicBezTo>
                <a:cubicBezTo>
                  <a:pt x="45768" y="1662"/>
                  <a:pt x="45856" y="1753"/>
                  <a:pt x="45971" y="1728"/>
                </a:cubicBezTo>
                <a:close/>
                <a:moveTo>
                  <a:pt x="38996" y="1706"/>
                </a:moveTo>
                <a:cubicBezTo>
                  <a:pt x="38978" y="1726"/>
                  <a:pt x="38961" y="1746"/>
                  <a:pt x="38996" y="1750"/>
                </a:cubicBezTo>
                <a:cubicBezTo>
                  <a:pt x="38986" y="1780"/>
                  <a:pt x="38923" y="1768"/>
                  <a:pt x="38878" y="1772"/>
                </a:cubicBezTo>
                <a:cubicBezTo>
                  <a:pt x="38869" y="1714"/>
                  <a:pt x="38919" y="1699"/>
                  <a:pt x="38996" y="1706"/>
                </a:cubicBezTo>
                <a:close/>
                <a:moveTo>
                  <a:pt x="33075" y="1728"/>
                </a:moveTo>
                <a:cubicBezTo>
                  <a:pt x="33154" y="1648"/>
                  <a:pt x="33264" y="1777"/>
                  <a:pt x="33075" y="1728"/>
                </a:cubicBezTo>
                <a:close/>
                <a:moveTo>
                  <a:pt x="42748" y="1684"/>
                </a:moveTo>
                <a:cubicBezTo>
                  <a:pt x="42766" y="1771"/>
                  <a:pt x="42587" y="1710"/>
                  <a:pt x="42513" y="1728"/>
                </a:cubicBezTo>
                <a:cubicBezTo>
                  <a:pt x="42495" y="1641"/>
                  <a:pt x="42674" y="1702"/>
                  <a:pt x="42748" y="1684"/>
                </a:cubicBezTo>
                <a:close/>
                <a:moveTo>
                  <a:pt x="40930" y="1684"/>
                </a:moveTo>
                <a:cubicBezTo>
                  <a:pt x="41034" y="1686"/>
                  <a:pt x="40868" y="1756"/>
                  <a:pt x="40959" y="1750"/>
                </a:cubicBezTo>
                <a:cubicBezTo>
                  <a:pt x="40950" y="1797"/>
                  <a:pt x="40821" y="1755"/>
                  <a:pt x="40843" y="1706"/>
                </a:cubicBezTo>
                <a:cubicBezTo>
                  <a:pt x="40884" y="1708"/>
                  <a:pt x="40925" y="1710"/>
                  <a:pt x="40930" y="1684"/>
                </a:cubicBezTo>
                <a:close/>
                <a:moveTo>
                  <a:pt x="31082" y="1684"/>
                </a:moveTo>
                <a:cubicBezTo>
                  <a:pt x="31145" y="1674"/>
                  <a:pt x="31137" y="1716"/>
                  <a:pt x="31140" y="1750"/>
                </a:cubicBezTo>
                <a:cubicBezTo>
                  <a:pt x="31117" y="1746"/>
                  <a:pt x="31111" y="1728"/>
                  <a:pt x="31082" y="1728"/>
                </a:cubicBezTo>
                <a:cubicBezTo>
                  <a:pt x="31082" y="1713"/>
                  <a:pt x="31082" y="1698"/>
                  <a:pt x="31082" y="1684"/>
                </a:cubicBezTo>
                <a:close/>
                <a:moveTo>
                  <a:pt x="40257" y="1684"/>
                </a:moveTo>
                <a:cubicBezTo>
                  <a:pt x="40251" y="1636"/>
                  <a:pt x="40360" y="1674"/>
                  <a:pt x="40402" y="1662"/>
                </a:cubicBezTo>
                <a:cubicBezTo>
                  <a:pt x="40402" y="1684"/>
                  <a:pt x="40402" y="1706"/>
                  <a:pt x="40402" y="1728"/>
                </a:cubicBezTo>
                <a:cubicBezTo>
                  <a:pt x="40432" y="1728"/>
                  <a:pt x="40461" y="1728"/>
                  <a:pt x="40491" y="1728"/>
                </a:cubicBezTo>
                <a:cubicBezTo>
                  <a:pt x="40562" y="1768"/>
                  <a:pt x="40298" y="1743"/>
                  <a:pt x="40227" y="1750"/>
                </a:cubicBezTo>
                <a:cubicBezTo>
                  <a:pt x="40212" y="1719"/>
                  <a:pt x="40341" y="1696"/>
                  <a:pt x="40257" y="1684"/>
                </a:cubicBezTo>
                <a:close/>
                <a:moveTo>
                  <a:pt x="31815" y="1684"/>
                </a:moveTo>
                <a:cubicBezTo>
                  <a:pt x="31837" y="1641"/>
                  <a:pt x="32004" y="1672"/>
                  <a:pt x="31991" y="1728"/>
                </a:cubicBezTo>
                <a:cubicBezTo>
                  <a:pt x="31881" y="1752"/>
                  <a:pt x="31907" y="1673"/>
                  <a:pt x="31815" y="1684"/>
                </a:cubicBezTo>
                <a:close/>
                <a:moveTo>
                  <a:pt x="42044" y="1639"/>
                </a:moveTo>
                <a:cubicBezTo>
                  <a:pt x="42068" y="1651"/>
                  <a:pt x="42092" y="1663"/>
                  <a:pt x="42132" y="1662"/>
                </a:cubicBezTo>
                <a:cubicBezTo>
                  <a:pt x="42105" y="1708"/>
                  <a:pt x="42045" y="1729"/>
                  <a:pt x="41956" y="1728"/>
                </a:cubicBezTo>
                <a:cubicBezTo>
                  <a:pt x="41930" y="1657"/>
                  <a:pt x="42053" y="1698"/>
                  <a:pt x="42044" y="1639"/>
                </a:cubicBezTo>
                <a:close/>
                <a:moveTo>
                  <a:pt x="41722" y="1662"/>
                </a:moveTo>
                <a:cubicBezTo>
                  <a:pt x="41652" y="1732"/>
                  <a:pt x="41603" y="1584"/>
                  <a:pt x="41722" y="1662"/>
                </a:cubicBezTo>
                <a:close/>
                <a:moveTo>
                  <a:pt x="53944" y="1441"/>
                </a:moveTo>
                <a:cubicBezTo>
                  <a:pt x="53886" y="1441"/>
                  <a:pt x="53826" y="1441"/>
                  <a:pt x="53768" y="1441"/>
                </a:cubicBezTo>
                <a:cubicBezTo>
                  <a:pt x="53774" y="1409"/>
                  <a:pt x="53959" y="1353"/>
                  <a:pt x="53944" y="1441"/>
                </a:cubicBezTo>
                <a:close/>
                <a:moveTo>
                  <a:pt x="35742" y="1288"/>
                </a:moveTo>
                <a:cubicBezTo>
                  <a:pt x="35774" y="1293"/>
                  <a:pt x="35762" y="1331"/>
                  <a:pt x="35801" y="1332"/>
                </a:cubicBezTo>
                <a:cubicBezTo>
                  <a:pt x="35834" y="1328"/>
                  <a:pt x="35817" y="1310"/>
                  <a:pt x="35801" y="1310"/>
                </a:cubicBezTo>
                <a:cubicBezTo>
                  <a:pt x="35847" y="1229"/>
                  <a:pt x="35845" y="1361"/>
                  <a:pt x="35918" y="1332"/>
                </a:cubicBezTo>
                <a:cubicBezTo>
                  <a:pt x="35906" y="1382"/>
                  <a:pt x="35773" y="1341"/>
                  <a:pt x="35713" y="1354"/>
                </a:cubicBezTo>
                <a:cubicBezTo>
                  <a:pt x="35713" y="1339"/>
                  <a:pt x="35713" y="1325"/>
                  <a:pt x="35713" y="1310"/>
                </a:cubicBezTo>
                <a:cubicBezTo>
                  <a:pt x="35738" y="1314"/>
                  <a:pt x="35740" y="1301"/>
                  <a:pt x="35742" y="1288"/>
                </a:cubicBezTo>
                <a:close/>
                <a:moveTo>
                  <a:pt x="40314" y="1354"/>
                </a:moveTo>
                <a:cubicBezTo>
                  <a:pt x="40281" y="1295"/>
                  <a:pt x="40383" y="1328"/>
                  <a:pt x="40402" y="1310"/>
                </a:cubicBezTo>
                <a:cubicBezTo>
                  <a:pt x="40405" y="1308"/>
                  <a:pt x="40400" y="1289"/>
                  <a:pt x="40402" y="1288"/>
                </a:cubicBezTo>
                <a:cubicBezTo>
                  <a:pt x="40483" y="1269"/>
                  <a:pt x="40620" y="1284"/>
                  <a:pt x="40667" y="1288"/>
                </a:cubicBezTo>
                <a:cubicBezTo>
                  <a:pt x="40629" y="1336"/>
                  <a:pt x="40542" y="1302"/>
                  <a:pt x="40491" y="1310"/>
                </a:cubicBezTo>
                <a:cubicBezTo>
                  <a:pt x="40425" y="1320"/>
                  <a:pt x="40383" y="1371"/>
                  <a:pt x="40314" y="1354"/>
                </a:cubicBezTo>
                <a:close/>
                <a:moveTo>
                  <a:pt x="55174" y="1244"/>
                </a:moveTo>
                <a:cubicBezTo>
                  <a:pt x="55222" y="1238"/>
                  <a:pt x="55225" y="1265"/>
                  <a:pt x="55262" y="1266"/>
                </a:cubicBezTo>
                <a:cubicBezTo>
                  <a:pt x="55274" y="1308"/>
                  <a:pt x="55129" y="1298"/>
                  <a:pt x="55174" y="1244"/>
                </a:cubicBezTo>
                <a:close/>
                <a:moveTo>
                  <a:pt x="52712" y="1244"/>
                </a:moveTo>
                <a:cubicBezTo>
                  <a:pt x="52643" y="1316"/>
                  <a:pt x="52573" y="1182"/>
                  <a:pt x="52712" y="1244"/>
                </a:cubicBezTo>
                <a:close/>
                <a:moveTo>
                  <a:pt x="52420" y="1244"/>
                </a:moveTo>
                <a:cubicBezTo>
                  <a:pt x="52328" y="1311"/>
                  <a:pt x="52194" y="1224"/>
                  <a:pt x="52068" y="1244"/>
                </a:cubicBezTo>
                <a:cubicBezTo>
                  <a:pt x="52114" y="1181"/>
                  <a:pt x="52215" y="1241"/>
                  <a:pt x="52273" y="1244"/>
                </a:cubicBezTo>
                <a:cubicBezTo>
                  <a:pt x="52331" y="1246"/>
                  <a:pt x="52393" y="1205"/>
                  <a:pt x="52420" y="1244"/>
                </a:cubicBezTo>
                <a:close/>
                <a:moveTo>
                  <a:pt x="51834" y="1244"/>
                </a:moveTo>
                <a:cubicBezTo>
                  <a:pt x="51846" y="1194"/>
                  <a:pt x="51978" y="1235"/>
                  <a:pt x="52039" y="1221"/>
                </a:cubicBezTo>
                <a:cubicBezTo>
                  <a:pt x="52026" y="1271"/>
                  <a:pt x="51894" y="1230"/>
                  <a:pt x="51834" y="1244"/>
                </a:cubicBezTo>
                <a:close/>
                <a:moveTo>
                  <a:pt x="34863" y="1221"/>
                </a:moveTo>
                <a:cubicBezTo>
                  <a:pt x="34899" y="1232"/>
                  <a:pt x="34923" y="1250"/>
                  <a:pt x="34922" y="1288"/>
                </a:cubicBezTo>
                <a:cubicBezTo>
                  <a:pt x="34886" y="1278"/>
                  <a:pt x="34861" y="1260"/>
                  <a:pt x="34863" y="1221"/>
                </a:cubicBezTo>
                <a:close/>
                <a:moveTo>
                  <a:pt x="54061" y="1199"/>
                </a:moveTo>
                <a:cubicBezTo>
                  <a:pt x="54081" y="1199"/>
                  <a:pt x="54101" y="1199"/>
                  <a:pt x="54120" y="1199"/>
                </a:cubicBezTo>
                <a:cubicBezTo>
                  <a:pt x="54125" y="1262"/>
                  <a:pt x="53901" y="1193"/>
                  <a:pt x="54061" y="1199"/>
                </a:cubicBezTo>
                <a:close/>
                <a:moveTo>
                  <a:pt x="51599" y="1244"/>
                </a:moveTo>
                <a:cubicBezTo>
                  <a:pt x="51597" y="1304"/>
                  <a:pt x="51385" y="1249"/>
                  <a:pt x="51335" y="1244"/>
                </a:cubicBezTo>
                <a:cubicBezTo>
                  <a:pt x="51267" y="1236"/>
                  <a:pt x="51090" y="1246"/>
                  <a:pt x="51218" y="1221"/>
                </a:cubicBezTo>
                <a:cubicBezTo>
                  <a:pt x="51252" y="1226"/>
                  <a:pt x="51270" y="1217"/>
                  <a:pt x="51277" y="1199"/>
                </a:cubicBezTo>
                <a:cubicBezTo>
                  <a:pt x="51354" y="1187"/>
                  <a:pt x="51459" y="1265"/>
                  <a:pt x="51511" y="1199"/>
                </a:cubicBezTo>
                <a:cubicBezTo>
                  <a:pt x="51576" y="1187"/>
                  <a:pt x="51553" y="1241"/>
                  <a:pt x="51599" y="1244"/>
                </a:cubicBezTo>
                <a:close/>
                <a:moveTo>
                  <a:pt x="50837" y="1199"/>
                </a:moveTo>
                <a:cubicBezTo>
                  <a:pt x="50861" y="1203"/>
                  <a:pt x="50866" y="1221"/>
                  <a:pt x="50895" y="1221"/>
                </a:cubicBezTo>
                <a:cubicBezTo>
                  <a:pt x="50896" y="1269"/>
                  <a:pt x="50752" y="1244"/>
                  <a:pt x="50837" y="1199"/>
                </a:cubicBezTo>
                <a:close/>
                <a:moveTo>
                  <a:pt x="48668" y="1221"/>
                </a:moveTo>
                <a:cubicBezTo>
                  <a:pt x="48715" y="1167"/>
                  <a:pt x="48873" y="1212"/>
                  <a:pt x="48932" y="1221"/>
                </a:cubicBezTo>
                <a:cubicBezTo>
                  <a:pt x="48942" y="1236"/>
                  <a:pt x="48859" y="1255"/>
                  <a:pt x="48844" y="1244"/>
                </a:cubicBezTo>
                <a:cubicBezTo>
                  <a:pt x="48811" y="1219"/>
                  <a:pt x="48821" y="1251"/>
                  <a:pt x="48755" y="1244"/>
                </a:cubicBezTo>
                <a:cubicBezTo>
                  <a:pt x="48761" y="1244"/>
                  <a:pt x="48739" y="1224"/>
                  <a:pt x="48727" y="1221"/>
                </a:cubicBezTo>
                <a:cubicBezTo>
                  <a:pt x="48708" y="1218"/>
                  <a:pt x="48687" y="1224"/>
                  <a:pt x="48668" y="1221"/>
                </a:cubicBezTo>
                <a:close/>
                <a:moveTo>
                  <a:pt x="42542" y="1221"/>
                </a:moveTo>
                <a:cubicBezTo>
                  <a:pt x="42542" y="1175"/>
                  <a:pt x="42685" y="1199"/>
                  <a:pt x="42601" y="1244"/>
                </a:cubicBezTo>
                <a:cubicBezTo>
                  <a:pt x="42578" y="1239"/>
                  <a:pt x="42572" y="1221"/>
                  <a:pt x="42542" y="1221"/>
                </a:cubicBezTo>
                <a:close/>
                <a:moveTo>
                  <a:pt x="42425" y="1199"/>
                </a:moveTo>
                <a:cubicBezTo>
                  <a:pt x="42414" y="1157"/>
                  <a:pt x="42558" y="1167"/>
                  <a:pt x="42513" y="1221"/>
                </a:cubicBezTo>
                <a:cubicBezTo>
                  <a:pt x="42494" y="1221"/>
                  <a:pt x="42474" y="1221"/>
                  <a:pt x="42454" y="1221"/>
                </a:cubicBezTo>
                <a:cubicBezTo>
                  <a:pt x="42460" y="1203"/>
                  <a:pt x="42443" y="1201"/>
                  <a:pt x="42425" y="1199"/>
                </a:cubicBezTo>
                <a:close/>
                <a:moveTo>
                  <a:pt x="42337" y="1178"/>
                </a:moveTo>
                <a:cubicBezTo>
                  <a:pt x="42357" y="1178"/>
                  <a:pt x="42376" y="1178"/>
                  <a:pt x="42396" y="1178"/>
                </a:cubicBezTo>
                <a:cubicBezTo>
                  <a:pt x="42402" y="1239"/>
                  <a:pt x="42177" y="1172"/>
                  <a:pt x="42337" y="1178"/>
                </a:cubicBezTo>
                <a:close/>
                <a:moveTo>
                  <a:pt x="47935" y="1178"/>
                </a:moveTo>
                <a:cubicBezTo>
                  <a:pt x="47957" y="1148"/>
                  <a:pt x="48222" y="1122"/>
                  <a:pt x="48198" y="1199"/>
                </a:cubicBezTo>
                <a:cubicBezTo>
                  <a:pt x="48086" y="1211"/>
                  <a:pt x="48056" y="1161"/>
                  <a:pt x="47935" y="1178"/>
                </a:cubicBezTo>
                <a:close/>
                <a:moveTo>
                  <a:pt x="32430" y="1178"/>
                </a:moveTo>
                <a:cubicBezTo>
                  <a:pt x="32462" y="1134"/>
                  <a:pt x="32674" y="1140"/>
                  <a:pt x="32636" y="1221"/>
                </a:cubicBezTo>
                <a:cubicBezTo>
                  <a:pt x="32550" y="1174"/>
                  <a:pt x="32559" y="1192"/>
                  <a:pt x="32430" y="1178"/>
                </a:cubicBezTo>
                <a:close/>
                <a:moveTo>
                  <a:pt x="47467" y="1155"/>
                </a:moveTo>
                <a:cubicBezTo>
                  <a:pt x="47479" y="1106"/>
                  <a:pt x="47610" y="1146"/>
                  <a:pt x="47671" y="1133"/>
                </a:cubicBezTo>
                <a:cubicBezTo>
                  <a:pt x="47633" y="1191"/>
                  <a:pt x="47542" y="1176"/>
                  <a:pt x="47467" y="1155"/>
                </a:cubicBezTo>
                <a:close/>
                <a:moveTo>
                  <a:pt x="39641" y="1155"/>
                </a:moveTo>
                <a:cubicBezTo>
                  <a:pt x="39677" y="1116"/>
                  <a:pt x="39912" y="1112"/>
                  <a:pt x="39875" y="1199"/>
                </a:cubicBezTo>
                <a:cubicBezTo>
                  <a:pt x="39837" y="1190"/>
                  <a:pt x="39829" y="1163"/>
                  <a:pt x="39787" y="1155"/>
                </a:cubicBezTo>
                <a:cubicBezTo>
                  <a:pt x="39742" y="1148"/>
                  <a:pt x="39683" y="1200"/>
                  <a:pt x="39641" y="1155"/>
                </a:cubicBezTo>
                <a:close/>
                <a:moveTo>
                  <a:pt x="37179" y="1155"/>
                </a:moveTo>
                <a:cubicBezTo>
                  <a:pt x="37239" y="1090"/>
                  <a:pt x="37332" y="1185"/>
                  <a:pt x="37442" y="1155"/>
                </a:cubicBezTo>
                <a:cubicBezTo>
                  <a:pt x="37410" y="1200"/>
                  <a:pt x="37215" y="1181"/>
                  <a:pt x="37179" y="1155"/>
                </a:cubicBezTo>
                <a:close/>
                <a:moveTo>
                  <a:pt x="36124" y="1155"/>
                </a:moveTo>
                <a:cubicBezTo>
                  <a:pt x="36124" y="1134"/>
                  <a:pt x="36159" y="1139"/>
                  <a:pt x="36183" y="1133"/>
                </a:cubicBezTo>
                <a:cubicBezTo>
                  <a:pt x="36201" y="1133"/>
                  <a:pt x="36221" y="1133"/>
                  <a:pt x="36240" y="1133"/>
                </a:cubicBezTo>
                <a:cubicBezTo>
                  <a:pt x="36232" y="1164"/>
                  <a:pt x="36168" y="1152"/>
                  <a:pt x="36124" y="1155"/>
                </a:cubicBezTo>
                <a:close/>
                <a:moveTo>
                  <a:pt x="31727" y="1178"/>
                </a:moveTo>
                <a:cubicBezTo>
                  <a:pt x="31717" y="1140"/>
                  <a:pt x="31749" y="1136"/>
                  <a:pt x="31786" y="1133"/>
                </a:cubicBezTo>
                <a:cubicBezTo>
                  <a:pt x="31780" y="1152"/>
                  <a:pt x="31797" y="1154"/>
                  <a:pt x="31815" y="1155"/>
                </a:cubicBezTo>
                <a:cubicBezTo>
                  <a:pt x="31810" y="1181"/>
                  <a:pt x="31761" y="1175"/>
                  <a:pt x="31727" y="1178"/>
                </a:cubicBezTo>
                <a:close/>
                <a:moveTo>
                  <a:pt x="54031" y="1112"/>
                </a:moveTo>
                <a:cubicBezTo>
                  <a:pt x="54077" y="1128"/>
                  <a:pt x="54239" y="1235"/>
                  <a:pt x="54208" y="1112"/>
                </a:cubicBezTo>
                <a:cubicBezTo>
                  <a:pt x="54247" y="1118"/>
                  <a:pt x="54232" y="1167"/>
                  <a:pt x="54236" y="1199"/>
                </a:cubicBezTo>
                <a:cubicBezTo>
                  <a:pt x="54202" y="1196"/>
                  <a:pt x="54185" y="1205"/>
                  <a:pt x="54178" y="1221"/>
                </a:cubicBezTo>
                <a:cubicBezTo>
                  <a:pt x="54153" y="1195"/>
                  <a:pt x="54036" y="1127"/>
                  <a:pt x="54003" y="1178"/>
                </a:cubicBezTo>
                <a:cubicBezTo>
                  <a:pt x="53905" y="1156"/>
                  <a:pt x="54036" y="1134"/>
                  <a:pt x="54031" y="1112"/>
                </a:cubicBezTo>
                <a:close/>
                <a:moveTo>
                  <a:pt x="44858" y="1112"/>
                </a:moveTo>
                <a:cubicBezTo>
                  <a:pt x="44849" y="1073"/>
                  <a:pt x="45022" y="1073"/>
                  <a:pt x="44975" y="1133"/>
                </a:cubicBezTo>
                <a:cubicBezTo>
                  <a:pt x="44949" y="1116"/>
                  <a:pt x="44909" y="1110"/>
                  <a:pt x="44858" y="1112"/>
                </a:cubicBezTo>
                <a:close/>
                <a:moveTo>
                  <a:pt x="37941" y="1112"/>
                </a:moveTo>
                <a:cubicBezTo>
                  <a:pt x="37958" y="1048"/>
                  <a:pt x="38026" y="1112"/>
                  <a:pt x="38058" y="1112"/>
                </a:cubicBezTo>
                <a:cubicBezTo>
                  <a:pt x="38125" y="1112"/>
                  <a:pt x="38183" y="1082"/>
                  <a:pt x="38262" y="1089"/>
                </a:cubicBezTo>
                <a:cubicBezTo>
                  <a:pt x="38267" y="1115"/>
                  <a:pt x="38317" y="1108"/>
                  <a:pt x="38351" y="1112"/>
                </a:cubicBezTo>
                <a:cubicBezTo>
                  <a:pt x="38341" y="1140"/>
                  <a:pt x="38300" y="1146"/>
                  <a:pt x="38292" y="1178"/>
                </a:cubicBezTo>
                <a:cubicBezTo>
                  <a:pt x="38262" y="1167"/>
                  <a:pt x="38270" y="1142"/>
                  <a:pt x="38234" y="1133"/>
                </a:cubicBezTo>
                <a:cubicBezTo>
                  <a:pt x="38147" y="1115"/>
                  <a:pt x="38006" y="1151"/>
                  <a:pt x="37941" y="1112"/>
                </a:cubicBezTo>
                <a:close/>
                <a:moveTo>
                  <a:pt x="34540" y="1112"/>
                </a:moveTo>
                <a:cubicBezTo>
                  <a:pt x="34572" y="1062"/>
                  <a:pt x="34725" y="1103"/>
                  <a:pt x="34804" y="1089"/>
                </a:cubicBezTo>
                <a:cubicBezTo>
                  <a:pt x="34773" y="1139"/>
                  <a:pt x="34621" y="1098"/>
                  <a:pt x="34540" y="1112"/>
                </a:cubicBezTo>
                <a:close/>
                <a:moveTo>
                  <a:pt x="54677" y="1112"/>
                </a:moveTo>
                <a:cubicBezTo>
                  <a:pt x="54648" y="1096"/>
                  <a:pt x="54570" y="1101"/>
                  <a:pt x="54588" y="1112"/>
                </a:cubicBezTo>
                <a:cubicBezTo>
                  <a:pt x="54491" y="1050"/>
                  <a:pt x="54692" y="1028"/>
                  <a:pt x="54677" y="1112"/>
                </a:cubicBezTo>
                <a:close/>
                <a:moveTo>
                  <a:pt x="53592" y="1089"/>
                </a:moveTo>
                <a:cubicBezTo>
                  <a:pt x="53522" y="1161"/>
                  <a:pt x="53473" y="1012"/>
                  <a:pt x="53592" y="1089"/>
                </a:cubicBezTo>
                <a:close/>
                <a:moveTo>
                  <a:pt x="34482" y="1089"/>
                </a:moveTo>
                <a:cubicBezTo>
                  <a:pt x="34527" y="1134"/>
                  <a:pt x="34336" y="1091"/>
                  <a:pt x="34336" y="1089"/>
                </a:cubicBezTo>
                <a:cubicBezTo>
                  <a:pt x="34317" y="1055"/>
                  <a:pt x="34433" y="1055"/>
                  <a:pt x="34482" y="1089"/>
                </a:cubicBezTo>
                <a:close/>
                <a:moveTo>
                  <a:pt x="29207" y="1112"/>
                </a:moveTo>
                <a:cubicBezTo>
                  <a:pt x="29216" y="1086"/>
                  <a:pt x="29258" y="1055"/>
                  <a:pt x="29264" y="1089"/>
                </a:cubicBezTo>
                <a:cubicBezTo>
                  <a:pt x="29307" y="1089"/>
                  <a:pt x="29505" y="1082"/>
                  <a:pt x="29411" y="1112"/>
                </a:cubicBezTo>
                <a:cubicBezTo>
                  <a:pt x="29343" y="1112"/>
                  <a:pt x="29275" y="1112"/>
                  <a:pt x="29207" y="1112"/>
                </a:cubicBezTo>
                <a:close/>
                <a:moveTo>
                  <a:pt x="51452" y="1068"/>
                </a:moveTo>
                <a:cubicBezTo>
                  <a:pt x="51458" y="1041"/>
                  <a:pt x="51506" y="1049"/>
                  <a:pt x="51540" y="1046"/>
                </a:cubicBezTo>
                <a:cubicBezTo>
                  <a:pt x="51540" y="1075"/>
                  <a:pt x="51540" y="1104"/>
                  <a:pt x="51540" y="1133"/>
                </a:cubicBezTo>
                <a:cubicBezTo>
                  <a:pt x="51511" y="1133"/>
                  <a:pt x="51482" y="1133"/>
                  <a:pt x="51452" y="1133"/>
                </a:cubicBezTo>
                <a:cubicBezTo>
                  <a:pt x="51441" y="1096"/>
                  <a:pt x="51476" y="1092"/>
                  <a:pt x="51511" y="1089"/>
                </a:cubicBezTo>
                <a:cubicBezTo>
                  <a:pt x="51510" y="1068"/>
                  <a:pt x="51475" y="1073"/>
                  <a:pt x="51452" y="1068"/>
                </a:cubicBezTo>
                <a:close/>
                <a:moveTo>
                  <a:pt x="48784" y="1046"/>
                </a:moveTo>
                <a:cubicBezTo>
                  <a:pt x="48906" y="1068"/>
                  <a:pt x="48903" y="1055"/>
                  <a:pt x="49049" y="1068"/>
                </a:cubicBezTo>
                <a:cubicBezTo>
                  <a:pt x="49027" y="1097"/>
                  <a:pt x="48762" y="1122"/>
                  <a:pt x="48784" y="1046"/>
                </a:cubicBezTo>
                <a:close/>
                <a:moveTo>
                  <a:pt x="48755" y="1068"/>
                </a:moveTo>
                <a:cubicBezTo>
                  <a:pt x="48687" y="1139"/>
                  <a:pt x="48638" y="990"/>
                  <a:pt x="48755" y="1068"/>
                </a:cubicBezTo>
                <a:close/>
                <a:moveTo>
                  <a:pt x="44271" y="1068"/>
                </a:moveTo>
                <a:cubicBezTo>
                  <a:pt x="44285" y="1007"/>
                  <a:pt x="44375" y="1100"/>
                  <a:pt x="44330" y="1133"/>
                </a:cubicBezTo>
                <a:cubicBezTo>
                  <a:pt x="44325" y="1137"/>
                  <a:pt x="44273" y="1059"/>
                  <a:pt x="44271" y="1068"/>
                </a:cubicBezTo>
                <a:close/>
                <a:moveTo>
                  <a:pt x="41077" y="1068"/>
                </a:moveTo>
                <a:cubicBezTo>
                  <a:pt x="41065" y="1025"/>
                  <a:pt x="41210" y="1035"/>
                  <a:pt x="41164" y="1089"/>
                </a:cubicBezTo>
                <a:cubicBezTo>
                  <a:pt x="41145" y="1089"/>
                  <a:pt x="41126" y="1089"/>
                  <a:pt x="41106" y="1089"/>
                </a:cubicBezTo>
                <a:cubicBezTo>
                  <a:pt x="41111" y="1071"/>
                  <a:pt x="41095" y="1068"/>
                  <a:pt x="41077" y="1068"/>
                </a:cubicBezTo>
                <a:close/>
                <a:moveTo>
                  <a:pt x="40871" y="1068"/>
                </a:moveTo>
                <a:cubicBezTo>
                  <a:pt x="40872" y="1046"/>
                  <a:pt x="40907" y="1050"/>
                  <a:pt x="40930" y="1046"/>
                </a:cubicBezTo>
                <a:cubicBezTo>
                  <a:pt x="40959" y="1046"/>
                  <a:pt x="40989" y="1046"/>
                  <a:pt x="41018" y="1046"/>
                </a:cubicBezTo>
                <a:cubicBezTo>
                  <a:pt x="41023" y="1094"/>
                  <a:pt x="40914" y="1055"/>
                  <a:pt x="40871" y="1068"/>
                </a:cubicBezTo>
                <a:close/>
                <a:moveTo>
                  <a:pt x="40461" y="1068"/>
                </a:moveTo>
                <a:cubicBezTo>
                  <a:pt x="40550" y="986"/>
                  <a:pt x="40560" y="1134"/>
                  <a:pt x="40461" y="1068"/>
                </a:cubicBezTo>
                <a:close/>
                <a:moveTo>
                  <a:pt x="35449" y="1112"/>
                </a:moveTo>
                <a:cubicBezTo>
                  <a:pt x="35486" y="1106"/>
                  <a:pt x="35479" y="1068"/>
                  <a:pt x="35449" y="1068"/>
                </a:cubicBezTo>
                <a:cubicBezTo>
                  <a:pt x="35479" y="999"/>
                  <a:pt x="35529" y="1092"/>
                  <a:pt x="35537" y="1112"/>
                </a:cubicBezTo>
                <a:cubicBezTo>
                  <a:pt x="35605" y="1104"/>
                  <a:pt x="35650" y="1115"/>
                  <a:pt x="35683" y="1133"/>
                </a:cubicBezTo>
                <a:cubicBezTo>
                  <a:pt x="35720" y="1124"/>
                  <a:pt x="35744" y="1106"/>
                  <a:pt x="35742" y="1068"/>
                </a:cubicBezTo>
                <a:cubicBezTo>
                  <a:pt x="35785" y="1073"/>
                  <a:pt x="35753" y="1133"/>
                  <a:pt x="35801" y="1133"/>
                </a:cubicBezTo>
                <a:cubicBezTo>
                  <a:pt x="35671" y="1218"/>
                  <a:pt x="35597" y="1106"/>
                  <a:pt x="35390" y="1133"/>
                </a:cubicBezTo>
                <a:cubicBezTo>
                  <a:pt x="35375" y="1088"/>
                  <a:pt x="35447" y="1081"/>
                  <a:pt x="35449" y="1112"/>
                </a:cubicBezTo>
                <a:close/>
                <a:moveTo>
                  <a:pt x="41780" y="1068"/>
                </a:moveTo>
                <a:cubicBezTo>
                  <a:pt x="41683" y="1139"/>
                  <a:pt x="41454" y="1069"/>
                  <a:pt x="41282" y="1068"/>
                </a:cubicBezTo>
                <a:cubicBezTo>
                  <a:pt x="41235" y="1035"/>
                  <a:pt x="41445" y="1014"/>
                  <a:pt x="41487" y="1046"/>
                </a:cubicBezTo>
                <a:cubicBezTo>
                  <a:pt x="41489" y="1046"/>
                  <a:pt x="41486" y="1067"/>
                  <a:pt x="41487" y="1068"/>
                </a:cubicBezTo>
                <a:cubicBezTo>
                  <a:pt x="41510" y="1068"/>
                  <a:pt x="41545" y="1023"/>
                  <a:pt x="41546" y="1023"/>
                </a:cubicBezTo>
                <a:cubicBezTo>
                  <a:pt x="41591" y="1026"/>
                  <a:pt x="41648" y="1100"/>
                  <a:pt x="41780" y="1068"/>
                </a:cubicBezTo>
                <a:close/>
                <a:moveTo>
                  <a:pt x="37969" y="1046"/>
                </a:moveTo>
                <a:cubicBezTo>
                  <a:pt x="37977" y="1014"/>
                  <a:pt x="38211" y="995"/>
                  <a:pt x="38175" y="1068"/>
                </a:cubicBezTo>
                <a:cubicBezTo>
                  <a:pt x="38083" y="1078"/>
                  <a:pt x="38071" y="1028"/>
                  <a:pt x="37969" y="1046"/>
                </a:cubicBezTo>
                <a:close/>
                <a:moveTo>
                  <a:pt x="36299" y="1023"/>
                </a:moveTo>
                <a:cubicBezTo>
                  <a:pt x="36368" y="1023"/>
                  <a:pt x="36386" y="1061"/>
                  <a:pt x="36475" y="1046"/>
                </a:cubicBezTo>
                <a:cubicBezTo>
                  <a:pt x="36475" y="1079"/>
                  <a:pt x="36258" y="1094"/>
                  <a:pt x="36299" y="1023"/>
                </a:cubicBezTo>
                <a:close/>
                <a:moveTo>
                  <a:pt x="34599" y="1023"/>
                </a:moveTo>
                <a:cubicBezTo>
                  <a:pt x="34618" y="1023"/>
                  <a:pt x="34639" y="1023"/>
                  <a:pt x="34658" y="1023"/>
                </a:cubicBezTo>
                <a:cubicBezTo>
                  <a:pt x="34658" y="1038"/>
                  <a:pt x="34658" y="1053"/>
                  <a:pt x="34658" y="1068"/>
                </a:cubicBezTo>
                <a:cubicBezTo>
                  <a:pt x="34639" y="1068"/>
                  <a:pt x="34618" y="1068"/>
                  <a:pt x="34599" y="1068"/>
                </a:cubicBezTo>
                <a:cubicBezTo>
                  <a:pt x="34599" y="1053"/>
                  <a:pt x="34599" y="1038"/>
                  <a:pt x="34599" y="1023"/>
                </a:cubicBezTo>
                <a:close/>
                <a:moveTo>
                  <a:pt x="31140" y="1023"/>
                </a:moveTo>
                <a:cubicBezTo>
                  <a:pt x="31191" y="1016"/>
                  <a:pt x="31196" y="1041"/>
                  <a:pt x="31200" y="1068"/>
                </a:cubicBezTo>
                <a:cubicBezTo>
                  <a:pt x="31175" y="1064"/>
                  <a:pt x="31172" y="1076"/>
                  <a:pt x="31170" y="1089"/>
                </a:cubicBezTo>
                <a:cubicBezTo>
                  <a:pt x="31136" y="1086"/>
                  <a:pt x="31145" y="1049"/>
                  <a:pt x="31140" y="1023"/>
                </a:cubicBezTo>
                <a:close/>
                <a:moveTo>
                  <a:pt x="35303" y="1001"/>
                </a:moveTo>
                <a:cubicBezTo>
                  <a:pt x="35361" y="1001"/>
                  <a:pt x="35340" y="1062"/>
                  <a:pt x="35420" y="1046"/>
                </a:cubicBezTo>
                <a:cubicBezTo>
                  <a:pt x="35387" y="1147"/>
                  <a:pt x="35232" y="1090"/>
                  <a:pt x="35303" y="1001"/>
                </a:cubicBezTo>
                <a:close/>
                <a:moveTo>
                  <a:pt x="45854" y="1001"/>
                </a:moveTo>
                <a:cubicBezTo>
                  <a:pt x="45855" y="980"/>
                  <a:pt x="45890" y="984"/>
                  <a:pt x="45913" y="980"/>
                </a:cubicBezTo>
                <a:cubicBezTo>
                  <a:pt x="45932" y="980"/>
                  <a:pt x="45952" y="980"/>
                  <a:pt x="45971" y="980"/>
                </a:cubicBezTo>
                <a:cubicBezTo>
                  <a:pt x="45962" y="1010"/>
                  <a:pt x="45899" y="998"/>
                  <a:pt x="45854" y="1001"/>
                </a:cubicBezTo>
                <a:close/>
                <a:moveTo>
                  <a:pt x="34394" y="1001"/>
                </a:moveTo>
                <a:cubicBezTo>
                  <a:pt x="34412" y="949"/>
                  <a:pt x="34542" y="989"/>
                  <a:pt x="34511" y="1046"/>
                </a:cubicBezTo>
                <a:cubicBezTo>
                  <a:pt x="34453" y="1045"/>
                  <a:pt x="34474" y="986"/>
                  <a:pt x="34394" y="1001"/>
                </a:cubicBezTo>
                <a:close/>
                <a:moveTo>
                  <a:pt x="31170" y="935"/>
                </a:moveTo>
                <a:cubicBezTo>
                  <a:pt x="31163" y="967"/>
                  <a:pt x="31083" y="942"/>
                  <a:pt x="31082" y="980"/>
                </a:cubicBezTo>
                <a:cubicBezTo>
                  <a:pt x="30987" y="954"/>
                  <a:pt x="31110" y="917"/>
                  <a:pt x="31170" y="935"/>
                </a:cubicBezTo>
                <a:close/>
                <a:moveTo>
                  <a:pt x="23784" y="935"/>
                </a:moveTo>
                <a:cubicBezTo>
                  <a:pt x="23883" y="956"/>
                  <a:pt x="23798" y="977"/>
                  <a:pt x="23813" y="1046"/>
                </a:cubicBezTo>
                <a:cubicBezTo>
                  <a:pt x="23721" y="1031"/>
                  <a:pt x="23775" y="988"/>
                  <a:pt x="23784" y="935"/>
                </a:cubicBezTo>
                <a:close/>
                <a:moveTo>
                  <a:pt x="54324" y="914"/>
                </a:moveTo>
                <a:cubicBezTo>
                  <a:pt x="54319" y="953"/>
                  <a:pt x="54274" y="963"/>
                  <a:pt x="54208" y="958"/>
                </a:cubicBezTo>
                <a:cubicBezTo>
                  <a:pt x="54215" y="919"/>
                  <a:pt x="54257" y="907"/>
                  <a:pt x="54324" y="914"/>
                </a:cubicBezTo>
                <a:close/>
                <a:moveTo>
                  <a:pt x="52361" y="935"/>
                </a:moveTo>
                <a:cubicBezTo>
                  <a:pt x="52369" y="884"/>
                  <a:pt x="52490" y="923"/>
                  <a:pt x="52507" y="935"/>
                </a:cubicBezTo>
                <a:cubicBezTo>
                  <a:pt x="52487" y="1011"/>
                  <a:pt x="52418" y="950"/>
                  <a:pt x="52361" y="935"/>
                </a:cubicBezTo>
                <a:close/>
                <a:moveTo>
                  <a:pt x="42454" y="935"/>
                </a:moveTo>
                <a:cubicBezTo>
                  <a:pt x="42466" y="886"/>
                  <a:pt x="42599" y="927"/>
                  <a:pt x="42659" y="914"/>
                </a:cubicBezTo>
                <a:cubicBezTo>
                  <a:pt x="42607" y="981"/>
                  <a:pt x="42570" y="925"/>
                  <a:pt x="42454" y="935"/>
                </a:cubicBezTo>
                <a:close/>
                <a:moveTo>
                  <a:pt x="39230" y="914"/>
                </a:moveTo>
                <a:cubicBezTo>
                  <a:pt x="39260" y="914"/>
                  <a:pt x="39289" y="914"/>
                  <a:pt x="39318" y="914"/>
                </a:cubicBezTo>
                <a:cubicBezTo>
                  <a:pt x="39287" y="934"/>
                  <a:pt x="39309" y="995"/>
                  <a:pt x="39230" y="980"/>
                </a:cubicBezTo>
                <a:cubicBezTo>
                  <a:pt x="39230" y="958"/>
                  <a:pt x="39230" y="935"/>
                  <a:pt x="39230" y="914"/>
                </a:cubicBezTo>
                <a:close/>
                <a:moveTo>
                  <a:pt x="38351" y="935"/>
                </a:moveTo>
                <a:cubicBezTo>
                  <a:pt x="38351" y="914"/>
                  <a:pt x="38387" y="919"/>
                  <a:pt x="38410" y="914"/>
                </a:cubicBezTo>
                <a:cubicBezTo>
                  <a:pt x="38439" y="914"/>
                  <a:pt x="38469" y="914"/>
                  <a:pt x="38497" y="914"/>
                </a:cubicBezTo>
                <a:cubicBezTo>
                  <a:pt x="38502" y="961"/>
                  <a:pt x="38393" y="923"/>
                  <a:pt x="38351" y="935"/>
                </a:cubicBezTo>
                <a:close/>
                <a:moveTo>
                  <a:pt x="36212" y="914"/>
                </a:moveTo>
                <a:cubicBezTo>
                  <a:pt x="36291" y="897"/>
                  <a:pt x="36270" y="958"/>
                  <a:pt x="36328" y="958"/>
                </a:cubicBezTo>
                <a:cubicBezTo>
                  <a:pt x="36334" y="1005"/>
                  <a:pt x="36225" y="968"/>
                  <a:pt x="36183" y="980"/>
                </a:cubicBezTo>
                <a:cubicBezTo>
                  <a:pt x="36198" y="962"/>
                  <a:pt x="36213" y="944"/>
                  <a:pt x="36212" y="914"/>
                </a:cubicBezTo>
                <a:close/>
                <a:moveTo>
                  <a:pt x="55995" y="892"/>
                </a:moveTo>
                <a:cubicBezTo>
                  <a:pt x="56024" y="892"/>
                  <a:pt x="56054" y="892"/>
                  <a:pt x="56083" y="892"/>
                </a:cubicBezTo>
                <a:cubicBezTo>
                  <a:pt x="56083" y="914"/>
                  <a:pt x="56083" y="935"/>
                  <a:pt x="56083" y="958"/>
                </a:cubicBezTo>
                <a:cubicBezTo>
                  <a:pt x="56020" y="962"/>
                  <a:pt x="55990" y="939"/>
                  <a:pt x="55995" y="892"/>
                </a:cubicBezTo>
                <a:close/>
                <a:moveTo>
                  <a:pt x="55058" y="892"/>
                </a:moveTo>
                <a:cubicBezTo>
                  <a:pt x="55015" y="975"/>
                  <a:pt x="55189" y="896"/>
                  <a:pt x="55145" y="980"/>
                </a:cubicBezTo>
                <a:cubicBezTo>
                  <a:pt x="55078" y="1023"/>
                  <a:pt x="55113" y="974"/>
                  <a:pt x="55058" y="958"/>
                </a:cubicBezTo>
                <a:cubicBezTo>
                  <a:pt x="55018" y="979"/>
                  <a:pt x="54999" y="1016"/>
                  <a:pt x="54969" y="1046"/>
                </a:cubicBezTo>
                <a:cubicBezTo>
                  <a:pt x="54919" y="1026"/>
                  <a:pt x="54857" y="996"/>
                  <a:pt x="54911" y="958"/>
                </a:cubicBezTo>
                <a:cubicBezTo>
                  <a:pt x="54916" y="909"/>
                  <a:pt x="54807" y="947"/>
                  <a:pt x="54765" y="935"/>
                </a:cubicBezTo>
                <a:cubicBezTo>
                  <a:pt x="54817" y="847"/>
                  <a:pt x="54943" y="942"/>
                  <a:pt x="55058" y="892"/>
                </a:cubicBezTo>
                <a:close/>
                <a:moveTo>
                  <a:pt x="41516" y="892"/>
                </a:moveTo>
                <a:cubicBezTo>
                  <a:pt x="41586" y="882"/>
                  <a:pt x="41580" y="932"/>
                  <a:pt x="41663" y="914"/>
                </a:cubicBezTo>
                <a:cubicBezTo>
                  <a:pt x="41668" y="950"/>
                  <a:pt x="41471" y="958"/>
                  <a:pt x="41516" y="892"/>
                </a:cubicBezTo>
                <a:close/>
                <a:moveTo>
                  <a:pt x="36944" y="892"/>
                </a:moveTo>
                <a:cubicBezTo>
                  <a:pt x="36996" y="897"/>
                  <a:pt x="37011" y="929"/>
                  <a:pt x="37003" y="980"/>
                </a:cubicBezTo>
                <a:cubicBezTo>
                  <a:pt x="37061" y="979"/>
                  <a:pt x="37040" y="919"/>
                  <a:pt x="37120" y="935"/>
                </a:cubicBezTo>
                <a:cubicBezTo>
                  <a:pt x="37133" y="954"/>
                  <a:pt x="37146" y="975"/>
                  <a:pt x="37179" y="980"/>
                </a:cubicBezTo>
                <a:cubicBezTo>
                  <a:pt x="37156" y="1029"/>
                  <a:pt x="37014" y="988"/>
                  <a:pt x="36944" y="1001"/>
                </a:cubicBezTo>
                <a:cubicBezTo>
                  <a:pt x="36999" y="959"/>
                  <a:pt x="36947" y="946"/>
                  <a:pt x="36944" y="892"/>
                </a:cubicBezTo>
                <a:close/>
                <a:moveTo>
                  <a:pt x="35068" y="892"/>
                </a:moveTo>
                <a:cubicBezTo>
                  <a:pt x="35097" y="892"/>
                  <a:pt x="35127" y="892"/>
                  <a:pt x="35156" y="892"/>
                </a:cubicBezTo>
                <a:cubicBezTo>
                  <a:pt x="35110" y="908"/>
                  <a:pt x="35163" y="999"/>
                  <a:pt x="35068" y="980"/>
                </a:cubicBezTo>
                <a:cubicBezTo>
                  <a:pt x="35068" y="950"/>
                  <a:pt x="35068" y="921"/>
                  <a:pt x="35068" y="892"/>
                </a:cubicBezTo>
                <a:close/>
                <a:moveTo>
                  <a:pt x="55526" y="869"/>
                </a:moveTo>
                <a:cubicBezTo>
                  <a:pt x="55575" y="869"/>
                  <a:pt x="55623" y="869"/>
                  <a:pt x="55673" y="869"/>
                </a:cubicBezTo>
                <a:cubicBezTo>
                  <a:pt x="55631" y="921"/>
                  <a:pt x="55611" y="911"/>
                  <a:pt x="55643" y="980"/>
                </a:cubicBezTo>
                <a:cubicBezTo>
                  <a:pt x="55672" y="1003"/>
                  <a:pt x="55701" y="1024"/>
                  <a:pt x="55731" y="1046"/>
                </a:cubicBezTo>
                <a:cubicBezTo>
                  <a:pt x="55692" y="1110"/>
                  <a:pt x="55631" y="1007"/>
                  <a:pt x="55556" y="1023"/>
                </a:cubicBezTo>
                <a:cubicBezTo>
                  <a:pt x="55559" y="963"/>
                  <a:pt x="55508" y="979"/>
                  <a:pt x="55556" y="935"/>
                </a:cubicBezTo>
                <a:cubicBezTo>
                  <a:pt x="55539" y="918"/>
                  <a:pt x="55526" y="900"/>
                  <a:pt x="55526" y="869"/>
                </a:cubicBezTo>
                <a:close/>
                <a:moveTo>
                  <a:pt x="36124" y="892"/>
                </a:moveTo>
                <a:cubicBezTo>
                  <a:pt x="36115" y="923"/>
                  <a:pt x="36038" y="899"/>
                  <a:pt x="36035" y="935"/>
                </a:cubicBezTo>
                <a:cubicBezTo>
                  <a:pt x="36034" y="967"/>
                  <a:pt x="35945" y="942"/>
                  <a:pt x="35947" y="980"/>
                </a:cubicBezTo>
                <a:cubicBezTo>
                  <a:pt x="35904" y="961"/>
                  <a:pt x="35855" y="947"/>
                  <a:pt x="35859" y="892"/>
                </a:cubicBezTo>
                <a:cubicBezTo>
                  <a:pt x="35893" y="854"/>
                  <a:pt x="35927" y="892"/>
                  <a:pt x="35977" y="892"/>
                </a:cubicBezTo>
                <a:cubicBezTo>
                  <a:pt x="36035" y="892"/>
                  <a:pt x="36091" y="866"/>
                  <a:pt x="36124" y="892"/>
                </a:cubicBezTo>
                <a:close/>
                <a:moveTo>
                  <a:pt x="33574" y="848"/>
                </a:moveTo>
                <a:cubicBezTo>
                  <a:pt x="33560" y="875"/>
                  <a:pt x="33536" y="893"/>
                  <a:pt x="33486" y="892"/>
                </a:cubicBezTo>
                <a:cubicBezTo>
                  <a:pt x="33498" y="865"/>
                  <a:pt x="33523" y="847"/>
                  <a:pt x="33574" y="848"/>
                </a:cubicBezTo>
                <a:close/>
                <a:moveTo>
                  <a:pt x="33251" y="848"/>
                </a:moveTo>
                <a:cubicBezTo>
                  <a:pt x="33341" y="888"/>
                  <a:pt x="33383" y="827"/>
                  <a:pt x="33456" y="869"/>
                </a:cubicBezTo>
                <a:cubicBezTo>
                  <a:pt x="33417" y="955"/>
                  <a:pt x="33325" y="874"/>
                  <a:pt x="33251" y="914"/>
                </a:cubicBezTo>
                <a:cubicBezTo>
                  <a:pt x="33251" y="892"/>
                  <a:pt x="33251" y="869"/>
                  <a:pt x="33251" y="848"/>
                </a:cubicBezTo>
                <a:close/>
                <a:moveTo>
                  <a:pt x="55497" y="848"/>
                </a:moveTo>
                <a:cubicBezTo>
                  <a:pt x="55497" y="825"/>
                  <a:pt x="55533" y="830"/>
                  <a:pt x="55556" y="825"/>
                </a:cubicBezTo>
                <a:cubicBezTo>
                  <a:pt x="55586" y="825"/>
                  <a:pt x="55614" y="825"/>
                  <a:pt x="55643" y="825"/>
                </a:cubicBezTo>
                <a:cubicBezTo>
                  <a:pt x="55650" y="874"/>
                  <a:pt x="55539" y="835"/>
                  <a:pt x="55497" y="848"/>
                </a:cubicBezTo>
                <a:close/>
                <a:moveTo>
                  <a:pt x="54412" y="848"/>
                </a:moveTo>
                <a:cubicBezTo>
                  <a:pt x="54372" y="897"/>
                  <a:pt x="54208" y="856"/>
                  <a:pt x="54120" y="869"/>
                </a:cubicBezTo>
                <a:cubicBezTo>
                  <a:pt x="54130" y="798"/>
                  <a:pt x="54361" y="819"/>
                  <a:pt x="54412" y="848"/>
                </a:cubicBezTo>
                <a:close/>
                <a:moveTo>
                  <a:pt x="53446" y="825"/>
                </a:moveTo>
                <a:cubicBezTo>
                  <a:pt x="53465" y="825"/>
                  <a:pt x="53484" y="825"/>
                  <a:pt x="53504" y="825"/>
                </a:cubicBezTo>
                <a:cubicBezTo>
                  <a:pt x="53504" y="841"/>
                  <a:pt x="53504" y="855"/>
                  <a:pt x="53504" y="869"/>
                </a:cubicBezTo>
                <a:cubicBezTo>
                  <a:pt x="53484" y="869"/>
                  <a:pt x="53465" y="869"/>
                  <a:pt x="53446" y="869"/>
                </a:cubicBezTo>
                <a:cubicBezTo>
                  <a:pt x="53446" y="855"/>
                  <a:pt x="53446" y="841"/>
                  <a:pt x="53446" y="825"/>
                </a:cubicBezTo>
                <a:close/>
                <a:moveTo>
                  <a:pt x="53152" y="825"/>
                </a:moveTo>
                <a:cubicBezTo>
                  <a:pt x="53213" y="817"/>
                  <a:pt x="53230" y="841"/>
                  <a:pt x="53270" y="848"/>
                </a:cubicBezTo>
                <a:cubicBezTo>
                  <a:pt x="53279" y="886"/>
                  <a:pt x="53106" y="887"/>
                  <a:pt x="53152" y="825"/>
                </a:cubicBezTo>
                <a:close/>
                <a:moveTo>
                  <a:pt x="31111" y="825"/>
                </a:moveTo>
                <a:cubicBezTo>
                  <a:pt x="31133" y="818"/>
                  <a:pt x="31160" y="899"/>
                  <a:pt x="31140" y="914"/>
                </a:cubicBezTo>
                <a:cubicBezTo>
                  <a:pt x="31107" y="939"/>
                  <a:pt x="31035" y="886"/>
                  <a:pt x="31082" y="848"/>
                </a:cubicBezTo>
                <a:cubicBezTo>
                  <a:pt x="31091" y="841"/>
                  <a:pt x="31122" y="847"/>
                  <a:pt x="31111" y="825"/>
                </a:cubicBezTo>
                <a:close/>
                <a:moveTo>
                  <a:pt x="56405" y="825"/>
                </a:moveTo>
                <a:cubicBezTo>
                  <a:pt x="56353" y="907"/>
                  <a:pt x="56177" y="781"/>
                  <a:pt x="56143" y="848"/>
                </a:cubicBezTo>
                <a:cubicBezTo>
                  <a:pt x="56032" y="793"/>
                  <a:pt x="56254" y="802"/>
                  <a:pt x="56318" y="803"/>
                </a:cubicBezTo>
                <a:cubicBezTo>
                  <a:pt x="56323" y="829"/>
                  <a:pt x="56372" y="822"/>
                  <a:pt x="56405" y="825"/>
                </a:cubicBezTo>
                <a:close/>
                <a:moveTo>
                  <a:pt x="55878" y="825"/>
                </a:moveTo>
                <a:cubicBezTo>
                  <a:pt x="55853" y="859"/>
                  <a:pt x="55784" y="857"/>
                  <a:pt x="55731" y="869"/>
                </a:cubicBezTo>
                <a:cubicBezTo>
                  <a:pt x="55725" y="804"/>
                  <a:pt x="55836" y="791"/>
                  <a:pt x="55878" y="825"/>
                </a:cubicBezTo>
                <a:close/>
                <a:moveTo>
                  <a:pt x="55087" y="803"/>
                </a:moveTo>
                <a:cubicBezTo>
                  <a:pt x="55099" y="893"/>
                  <a:pt x="54904" y="827"/>
                  <a:pt x="54823" y="848"/>
                </a:cubicBezTo>
                <a:cubicBezTo>
                  <a:pt x="54901" y="781"/>
                  <a:pt x="55001" y="830"/>
                  <a:pt x="55087" y="803"/>
                </a:cubicBezTo>
                <a:close/>
                <a:moveTo>
                  <a:pt x="54530" y="803"/>
                </a:moveTo>
                <a:cubicBezTo>
                  <a:pt x="54591" y="794"/>
                  <a:pt x="54608" y="818"/>
                  <a:pt x="54648" y="825"/>
                </a:cubicBezTo>
                <a:cubicBezTo>
                  <a:pt x="54657" y="865"/>
                  <a:pt x="54482" y="865"/>
                  <a:pt x="54530" y="803"/>
                </a:cubicBezTo>
                <a:close/>
                <a:moveTo>
                  <a:pt x="52537" y="803"/>
                </a:moveTo>
                <a:cubicBezTo>
                  <a:pt x="52565" y="827"/>
                  <a:pt x="52644" y="811"/>
                  <a:pt x="52625" y="869"/>
                </a:cubicBezTo>
                <a:cubicBezTo>
                  <a:pt x="52598" y="846"/>
                  <a:pt x="52517" y="863"/>
                  <a:pt x="52537" y="803"/>
                </a:cubicBezTo>
                <a:close/>
                <a:moveTo>
                  <a:pt x="51277" y="825"/>
                </a:moveTo>
                <a:cubicBezTo>
                  <a:pt x="51207" y="896"/>
                  <a:pt x="51158" y="748"/>
                  <a:pt x="51277" y="825"/>
                </a:cubicBezTo>
                <a:close/>
                <a:moveTo>
                  <a:pt x="40197" y="825"/>
                </a:moveTo>
                <a:cubicBezTo>
                  <a:pt x="40146" y="887"/>
                  <a:pt x="40121" y="847"/>
                  <a:pt x="40021" y="848"/>
                </a:cubicBezTo>
                <a:cubicBezTo>
                  <a:pt x="40038" y="775"/>
                  <a:pt x="40133" y="816"/>
                  <a:pt x="40197" y="825"/>
                </a:cubicBezTo>
                <a:close/>
                <a:moveTo>
                  <a:pt x="31464" y="803"/>
                </a:moveTo>
                <a:cubicBezTo>
                  <a:pt x="31552" y="781"/>
                  <a:pt x="31515" y="853"/>
                  <a:pt x="31522" y="892"/>
                </a:cubicBezTo>
                <a:cubicBezTo>
                  <a:pt x="31430" y="867"/>
                  <a:pt x="31455" y="890"/>
                  <a:pt x="31346" y="892"/>
                </a:cubicBezTo>
                <a:cubicBezTo>
                  <a:pt x="31331" y="822"/>
                  <a:pt x="31492" y="883"/>
                  <a:pt x="31464" y="803"/>
                </a:cubicBezTo>
                <a:close/>
                <a:moveTo>
                  <a:pt x="40402" y="737"/>
                </a:moveTo>
                <a:cubicBezTo>
                  <a:pt x="40395" y="703"/>
                  <a:pt x="40561" y="707"/>
                  <a:pt x="40491" y="760"/>
                </a:cubicBezTo>
                <a:cubicBezTo>
                  <a:pt x="40502" y="751"/>
                  <a:pt x="40402" y="736"/>
                  <a:pt x="40402" y="737"/>
                </a:cubicBezTo>
                <a:close/>
                <a:moveTo>
                  <a:pt x="39289" y="737"/>
                </a:moveTo>
                <a:cubicBezTo>
                  <a:pt x="39311" y="688"/>
                  <a:pt x="39453" y="729"/>
                  <a:pt x="39523" y="716"/>
                </a:cubicBezTo>
                <a:cubicBezTo>
                  <a:pt x="39496" y="802"/>
                  <a:pt x="39375" y="734"/>
                  <a:pt x="39289" y="737"/>
                </a:cubicBezTo>
                <a:close/>
                <a:moveTo>
                  <a:pt x="37999" y="694"/>
                </a:moveTo>
                <a:cubicBezTo>
                  <a:pt x="38000" y="659"/>
                  <a:pt x="38217" y="645"/>
                  <a:pt x="38175" y="716"/>
                </a:cubicBezTo>
                <a:cubicBezTo>
                  <a:pt x="38106" y="716"/>
                  <a:pt x="38089" y="677"/>
                  <a:pt x="37999" y="694"/>
                </a:cubicBezTo>
                <a:close/>
                <a:moveTo>
                  <a:pt x="42249" y="628"/>
                </a:moveTo>
                <a:cubicBezTo>
                  <a:pt x="42333" y="530"/>
                  <a:pt x="42264" y="731"/>
                  <a:pt x="42366" y="694"/>
                </a:cubicBezTo>
                <a:cubicBezTo>
                  <a:pt x="42403" y="688"/>
                  <a:pt x="42396" y="650"/>
                  <a:pt x="42366" y="649"/>
                </a:cubicBezTo>
                <a:cubicBezTo>
                  <a:pt x="42393" y="590"/>
                  <a:pt x="42486" y="659"/>
                  <a:pt x="42454" y="716"/>
                </a:cubicBezTo>
                <a:cubicBezTo>
                  <a:pt x="42386" y="716"/>
                  <a:pt x="42317" y="716"/>
                  <a:pt x="42249" y="716"/>
                </a:cubicBezTo>
                <a:cubicBezTo>
                  <a:pt x="42221" y="674"/>
                  <a:pt x="42337" y="641"/>
                  <a:pt x="42249" y="628"/>
                </a:cubicBezTo>
                <a:close/>
                <a:moveTo>
                  <a:pt x="36094" y="649"/>
                </a:moveTo>
                <a:cubicBezTo>
                  <a:pt x="36085" y="676"/>
                  <a:pt x="36142" y="660"/>
                  <a:pt x="36153" y="671"/>
                </a:cubicBezTo>
                <a:cubicBezTo>
                  <a:pt x="36162" y="680"/>
                  <a:pt x="36143" y="707"/>
                  <a:pt x="36153" y="716"/>
                </a:cubicBezTo>
                <a:cubicBezTo>
                  <a:pt x="36176" y="734"/>
                  <a:pt x="36205" y="749"/>
                  <a:pt x="36240" y="760"/>
                </a:cubicBezTo>
                <a:cubicBezTo>
                  <a:pt x="36225" y="778"/>
                  <a:pt x="36210" y="795"/>
                  <a:pt x="36212" y="825"/>
                </a:cubicBezTo>
                <a:cubicBezTo>
                  <a:pt x="36114" y="825"/>
                  <a:pt x="36016" y="825"/>
                  <a:pt x="35918" y="825"/>
                </a:cubicBezTo>
                <a:cubicBezTo>
                  <a:pt x="35930" y="779"/>
                  <a:pt x="35898" y="767"/>
                  <a:pt x="35889" y="737"/>
                </a:cubicBezTo>
                <a:cubicBezTo>
                  <a:pt x="35831" y="781"/>
                  <a:pt x="35721" y="752"/>
                  <a:pt x="35654" y="737"/>
                </a:cubicBezTo>
                <a:cubicBezTo>
                  <a:pt x="35681" y="698"/>
                  <a:pt x="35720" y="670"/>
                  <a:pt x="35772" y="649"/>
                </a:cubicBezTo>
                <a:cubicBezTo>
                  <a:pt x="35840" y="656"/>
                  <a:pt x="35898" y="671"/>
                  <a:pt x="35918" y="716"/>
                </a:cubicBezTo>
                <a:cubicBezTo>
                  <a:pt x="35973" y="676"/>
                  <a:pt x="36028" y="637"/>
                  <a:pt x="36094" y="605"/>
                </a:cubicBezTo>
                <a:cubicBezTo>
                  <a:pt x="36168" y="581"/>
                  <a:pt x="36208" y="709"/>
                  <a:pt x="36212" y="605"/>
                </a:cubicBezTo>
                <a:cubicBezTo>
                  <a:pt x="36235" y="610"/>
                  <a:pt x="36240" y="628"/>
                  <a:pt x="36270" y="628"/>
                </a:cubicBezTo>
                <a:cubicBezTo>
                  <a:pt x="36265" y="646"/>
                  <a:pt x="36282" y="648"/>
                  <a:pt x="36299" y="649"/>
                </a:cubicBezTo>
                <a:cubicBezTo>
                  <a:pt x="36265" y="709"/>
                  <a:pt x="36146" y="649"/>
                  <a:pt x="36094" y="649"/>
                </a:cubicBezTo>
                <a:close/>
                <a:moveTo>
                  <a:pt x="41663" y="694"/>
                </a:moveTo>
                <a:cubicBezTo>
                  <a:pt x="41715" y="688"/>
                  <a:pt x="41810" y="716"/>
                  <a:pt x="41780" y="649"/>
                </a:cubicBezTo>
                <a:cubicBezTo>
                  <a:pt x="41713" y="643"/>
                  <a:pt x="41670" y="655"/>
                  <a:pt x="41663" y="694"/>
                </a:cubicBezTo>
                <a:close/>
                <a:moveTo>
                  <a:pt x="41575" y="583"/>
                </a:moveTo>
                <a:cubicBezTo>
                  <a:pt x="41640" y="619"/>
                  <a:pt x="41745" y="584"/>
                  <a:pt x="41809" y="605"/>
                </a:cubicBezTo>
                <a:cubicBezTo>
                  <a:pt x="41819" y="608"/>
                  <a:pt x="41817" y="673"/>
                  <a:pt x="41868" y="649"/>
                </a:cubicBezTo>
                <a:cubicBezTo>
                  <a:pt x="41863" y="674"/>
                  <a:pt x="41874" y="688"/>
                  <a:pt x="41898" y="694"/>
                </a:cubicBezTo>
                <a:cubicBezTo>
                  <a:pt x="41844" y="764"/>
                  <a:pt x="41627" y="710"/>
                  <a:pt x="41516" y="694"/>
                </a:cubicBezTo>
                <a:cubicBezTo>
                  <a:pt x="41474" y="610"/>
                  <a:pt x="41597" y="651"/>
                  <a:pt x="41575" y="583"/>
                </a:cubicBezTo>
                <a:close/>
                <a:moveTo>
                  <a:pt x="30291" y="605"/>
                </a:moveTo>
                <a:cubicBezTo>
                  <a:pt x="30281" y="566"/>
                  <a:pt x="30455" y="566"/>
                  <a:pt x="30408" y="628"/>
                </a:cubicBezTo>
                <a:cubicBezTo>
                  <a:pt x="30347" y="637"/>
                  <a:pt x="30330" y="612"/>
                  <a:pt x="30291" y="605"/>
                </a:cubicBezTo>
                <a:close/>
                <a:moveTo>
                  <a:pt x="46383" y="583"/>
                </a:moveTo>
                <a:cubicBezTo>
                  <a:pt x="46376" y="547"/>
                  <a:pt x="46574" y="538"/>
                  <a:pt x="46529" y="605"/>
                </a:cubicBezTo>
                <a:cubicBezTo>
                  <a:pt x="46495" y="587"/>
                  <a:pt x="46449" y="577"/>
                  <a:pt x="46383" y="583"/>
                </a:cubicBezTo>
                <a:close/>
                <a:moveTo>
                  <a:pt x="41429" y="561"/>
                </a:moveTo>
                <a:cubicBezTo>
                  <a:pt x="41433" y="601"/>
                  <a:pt x="41393" y="608"/>
                  <a:pt x="41399" y="649"/>
                </a:cubicBezTo>
                <a:cubicBezTo>
                  <a:pt x="41315" y="646"/>
                  <a:pt x="41342" y="556"/>
                  <a:pt x="41429" y="561"/>
                </a:cubicBezTo>
                <a:close/>
                <a:moveTo>
                  <a:pt x="33925" y="605"/>
                </a:moveTo>
                <a:cubicBezTo>
                  <a:pt x="33944" y="653"/>
                  <a:pt x="33842" y="676"/>
                  <a:pt x="33954" y="671"/>
                </a:cubicBezTo>
                <a:cubicBezTo>
                  <a:pt x="33958" y="710"/>
                  <a:pt x="33918" y="718"/>
                  <a:pt x="33925" y="760"/>
                </a:cubicBezTo>
                <a:cubicBezTo>
                  <a:pt x="33883" y="755"/>
                  <a:pt x="33915" y="694"/>
                  <a:pt x="33867" y="694"/>
                </a:cubicBezTo>
                <a:cubicBezTo>
                  <a:pt x="33788" y="678"/>
                  <a:pt x="33810" y="739"/>
                  <a:pt x="33779" y="760"/>
                </a:cubicBezTo>
                <a:cubicBezTo>
                  <a:pt x="33715" y="763"/>
                  <a:pt x="33765" y="682"/>
                  <a:pt x="33749" y="649"/>
                </a:cubicBezTo>
                <a:cubicBezTo>
                  <a:pt x="33691" y="649"/>
                  <a:pt x="33632" y="649"/>
                  <a:pt x="33574" y="649"/>
                </a:cubicBezTo>
                <a:cubicBezTo>
                  <a:pt x="33603" y="524"/>
                  <a:pt x="33783" y="587"/>
                  <a:pt x="33925" y="605"/>
                </a:cubicBezTo>
                <a:close/>
                <a:moveTo>
                  <a:pt x="30847" y="583"/>
                </a:moveTo>
                <a:cubicBezTo>
                  <a:pt x="30858" y="628"/>
                  <a:pt x="30841" y="652"/>
                  <a:pt x="30789" y="649"/>
                </a:cubicBezTo>
                <a:cubicBezTo>
                  <a:pt x="30794" y="667"/>
                  <a:pt x="30819" y="671"/>
                  <a:pt x="30819" y="694"/>
                </a:cubicBezTo>
                <a:cubicBezTo>
                  <a:pt x="30809" y="752"/>
                  <a:pt x="30983" y="673"/>
                  <a:pt x="30936" y="760"/>
                </a:cubicBezTo>
                <a:cubicBezTo>
                  <a:pt x="30863" y="757"/>
                  <a:pt x="30844" y="718"/>
                  <a:pt x="30789" y="760"/>
                </a:cubicBezTo>
                <a:cubicBezTo>
                  <a:pt x="30798" y="790"/>
                  <a:pt x="30863" y="778"/>
                  <a:pt x="30906" y="781"/>
                </a:cubicBezTo>
                <a:cubicBezTo>
                  <a:pt x="30951" y="793"/>
                  <a:pt x="30909" y="805"/>
                  <a:pt x="30877" y="803"/>
                </a:cubicBezTo>
                <a:cubicBezTo>
                  <a:pt x="30841" y="797"/>
                  <a:pt x="30776" y="867"/>
                  <a:pt x="30847" y="869"/>
                </a:cubicBezTo>
                <a:cubicBezTo>
                  <a:pt x="30798" y="947"/>
                  <a:pt x="30788" y="815"/>
                  <a:pt x="30730" y="825"/>
                </a:cubicBezTo>
                <a:cubicBezTo>
                  <a:pt x="30697" y="830"/>
                  <a:pt x="30714" y="848"/>
                  <a:pt x="30730" y="848"/>
                </a:cubicBezTo>
                <a:cubicBezTo>
                  <a:pt x="30721" y="877"/>
                  <a:pt x="30657" y="866"/>
                  <a:pt x="30614" y="869"/>
                </a:cubicBezTo>
                <a:cubicBezTo>
                  <a:pt x="30579" y="888"/>
                  <a:pt x="30535" y="899"/>
                  <a:pt x="30466" y="892"/>
                </a:cubicBezTo>
                <a:cubicBezTo>
                  <a:pt x="30449" y="812"/>
                  <a:pt x="30553" y="824"/>
                  <a:pt x="30643" y="825"/>
                </a:cubicBezTo>
                <a:cubicBezTo>
                  <a:pt x="30575" y="788"/>
                  <a:pt x="30570" y="703"/>
                  <a:pt x="30496" y="671"/>
                </a:cubicBezTo>
                <a:cubicBezTo>
                  <a:pt x="30519" y="652"/>
                  <a:pt x="30528" y="622"/>
                  <a:pt x="30525" y="583"/>
                </a:cubicBezTo>
                <a:cubicBezTo>
                  <a:pt x="30602" y="562"/>
                  <a:pt x="30776" y="541"/>
                  <a:pt x="30847" y="583"/>
                </a:cubicBezTo>
                <a:close/>
                <a:moveTo>
                  <a:pt x="42132" y="561"/>
                </a:moveTo>
                <a:cubicBezTo>
                  <a:pt x="42133" y="539"/>
                  <a:pt x="42168" y="544"/>
                  <a:pt x="42190" y="539"/>
                </a:cubicBezTo>
                <a:cubicBezTo>
                  <a:pt x="42220" y="539"/>
                  <a:pt x="42249" y="539"/>
                  <a:pt x="42279" y="539"/>
                </a:cubicBezTo>
                <a:cubicBezTo>
                  <a:pt x="42283" y="587"/>
                  <a:pt x="42175" y="550"/>
                  <a:pt x="42132" y="561"/>
                </a:cubicBezTo>
                <a:close/>
                <a:moveTo>
                  <a:pt x="40491" y="539"/>
                </a:moveTo>
                <a:cubicBezTo>
                  <a:pt x="40631" y="529"/>
                  <a:pt x="40575" y="667"/>
                  <a:pt x="40520" y="694"/>
                </a:cubicBezTo>
                <a:cubicBezTo>
                  <a:pt x="40432" y="664"/>
                  <a:pt x="40296" y="671"/>
                  <a:pt x="40168" y="671"/>
                </a:cubicBezTo>
                <a:cubicBezTo>
                  <a:pt x="40117" y="587"/>
                  <a:pt x="40419" y="656"/>
                  <a:pt x="40285" y="583"/>
                </a:cubicBezTo>
                <a:cubicBezTo>
                  <a:pt x="40293" y="532"/>
                  <a:pt x="40414" y="571"/>
                  <a:pt x="40432" y="583"/>
                </a:cubicBezTo>
                <a:cubicBezTo>
                  <a:pt x="40443" y="620"/>
                  <a:pt x="40409" y="625"/>
                  <a:pt x="40373" y="628"/>
                </a:cubicBezTo>
                <a:cubicBezTo>
                  <a:pt x="40383" y="658"/>
                  <a:pt x="40447" y="646"/>
                  <a:pt x="40491" y="649"/>
                </a:cubicBezTo>
                <a:cubicBezTo>
                  <a:pt x="40470" y="581"/>
                  <a:pt x="40470" y="607"/>
                  <a:pt x="40491" y="539"/>
                </a:cubicBezTo>
                <a:close/>
                <a:moveTo>
                  <a:pt x="40109" y="649"/>
                </a:moveTo>
                <a:cubicBezTo>
                  <a:pt x="40043" y="674"/>
                  <a:pt x="40019" y="617"/>
                  <a:pt x="39963" y="605"/>
                </a:cubicBezTo>
                <a:cubicBezTo>
                  <a:pt x="39903" y="592"/>
                  <a:pt x="39824" y="611"/>
                  <a:pt x="39758" y="583"/>
                </a:cubicBezTo>
                <a:cubicBezTo>
                  <a:pt x="39764" y="551"/>
                  <a:pt x="39845" y="575"/>
                  <a:pt x="39845" y="539"/>
                </a:cubicBezTo>
                <a:cubicBezTo>
                  <a:pt x="39916" y="505"/>
                  <a:pt x="39931" y="574"/>
                  <a:pt x="39963" y="583"/>
                </a:cubicBezTo>
                <a:cubicBezTo>
                  <a:pt x="40010" y="598"/>
                  <a:pt x="40155" y="550"/>
                  <a:pt x="40109" y="649"/>
                </a:cubicBezTo>
                <a:close/>
                <a:moveTo>
                  <a:pt x="45180" y="517"/>
                </a:moveTo>
                <a:cubicBezTo>
                  <a:pt x="45241" y="508"/>
                  <a:pt x="45258" y="532"/>
                  <a:pt x="45297" y="539"/>
                </a:cubicBezTo>
                <a:cubicBezTo>
                  <a:pt x="45279" y="559"/>
                  <a:pt x="45262" y="578"/>
                  <a:pt x="45297" y="583"/>
                </a:cubicBezTo>
                <a:cubicBezTo>
                  <a:pt x="45267" y="638"/>
                  <a:pt x="45168" y="566"/>
                  <a:pt x="45180" y="517"/>
                </a:cubicBezTo>
                <a:close/>
                <a:moveTo>
                  <a:pt x="43334" y="517"/>
                </a:moveTo>
                <a:cubicBezTo>
                  <a:pt x="43416" y="499"/>
                  <a:pt x="43410" y="548"/>
                  <a:pt x="43480" y="539"/>
                </a:cubicBezTo>
                <a:cubicBezTo>
                  <a:pt x="43485" y="575"/>
                  <a:pt x="43289" y="584"/>
                  <a:pt x="43334" y="51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8">
            <a:extLst>
              <a:ext uri="{FF2B5EF4-FFF2-40B4-BE49-F238E27FC236}">
                <a16:creationId xmlns:a16="http://schemas.microsoft.com/office/drawing/2014/main" id="{505896A9-AEEB-A95E-DC89-A49C37E3C472}"/>
              </a:ext>
            </a:extLst>
          </p:cNvPr>
          <p:cNvSpPr>
            <a:spLocks noEditPoints="1"/>
          </p:cNvSpPr>
          <p:nvPr/>
        </p:nvSpPr>
        <p:spPr bwMode="auto">
          <a:xfrm rot="20227314">
            <a:off x="1818676" y="4923298"/>
            <a:ext cx="2531728" cy="782638"/>
          </a:xfrm>
          <a:custGeom>
            <a:avLst/>
            <a:gdLst/>
            <a:ahLst/>
            <a:cxnLst>
              <a:cxn ang="0">
                <a:pos x="35593" y="9025"/>
              </a:cxn>
              <a:cxn ang="0">
                <a:pos x="50540" y="9004"/>
              </a:cxn>
              <a:cxn ang="0">
                <a:pos x="54614" y="8255"/>
              </a:cxn>
              <a:cxn ang="0">
                <a:pos x="34009" y="3632"/>
              </a:cxn>
              <a:cxn ang="0">
                <a:pos x="50188" y="3060"/>
              </a:cxn>
              <a:cxn ang="0">
                <a:pos x="33951" y="8762"/>
              </a:cxn>
              <a:cxn ang="0">
                <a:pos x="45030" y="8453"/>
              </a:cxn>
              <a:cxn ang="0">
                <a:pos x="50600" y="8321"/>
              </a:cxn>
              <a:cxn ang="0">
                <a:pos x="50804" y="8189"/>
              </a:cxn>
              <a:cxn ang="0">
                <a:pos x="18358" y="7903"/>
              </a:cxn>
              <a:cxn ang="0">
                <a:pos x="21641" y="7462"/>
              </a:cxn>
              <a:cxn ang="0">
                <a:pos x="21729" y="7044"/>
              </a:cxn>
              <a:cxn ang="0">
                <a:pos x="27122" y="6362"/>
              </a:cxn>
              <a:cxn ang="0">
                <a:pos x="24484" y="6164"/>
              </a:cxn>
              <a:cxn ang="0">
                <a:pos x="26858" y="5746"/>
              </a:cxn>
              <a:cxn ang="0">
                <a:pos x="29144" y="5108"/>
              </a:cxn>
              <a:cxn ang="0">
                <a:pos x="44620" y="4689"/>
              </a:cxn>
              <a:cxn ang="0">
                <a:pos x="27825" y="4095"/>
              </a:cxn>
              <a:cxn ang="0">
                <a:pos x="22725" y="4887"/>
              </a:cxn>
              <a:cxn ang="0">
                <a:pos x="36676" y="4381"/>
              </a:cxn>
              <a:cxn ang="0">
                <a:pos x="14225" y="4205"/>
              </a:cxn>
              <a:cxn ang="0">
                <a:pos x="12613" y="4513"/>
              </a:cxn>
              <a:cxn ang="0">
                <a:pos x="51096" y="8255"/>
              </a:cxn>
              <a:cxn ang="0">
                <a:pos x="14548" y="3655"/>
              </a:cxn>
              <a:cxn ang="0">
                <a:pos x="30463" y="3875"/>
              </a:cxn>
              <a:cxn ang="0">
                <a:pos x="45763" y="3764"/>
              </a:cxn>
              <a:cxn ang="0">
                <a:pos x="46906" y="4579"/>
              </a:cxn>
              <a:cxn ang="0">
                <a:pos x="52973" y="7044"/>
              </a:cxn>
              <a:cxn ang="0">
                <a:pos x="52006" y="8519"/>
              </a:cxn>
              <a:cxn ang="0">
                <a:pos x="39725" y="8871"/>
              </a:cxn>
              <a:cxn ang="0">
                <a:pos x="28851" y="9114"/>
              </a:cxn>
              <a:cxn ang="0">
                <a:pos x="16893" y="8343"/>
              </a:cxn>
              <a:cxn ang="0">
                <a:pos x="3000" y="7617"/>
              </a:cxn>
              <a:cxn ang="0">
                <a:pos x="51303" y="2554"/>
              </a:cxn>
              <a:cxn ang="0">
                <a:pos x="27327" y="2400"/>
              </a:cxn>
              <a:cxn ang="0">
                <a:pos x="32222" y="2135"/>
              </a:cxn>
              <a:cxn ang="0">
                <a:pos x="33335" y="2069"/>
              </a:cxn>
              <a:cxn ang="0">
                <a:pos x="11735" y="1674"/>
              </a:cxn>
              <a:cxn ang="0">
                <a:pos x="30112" y="2950"/>
              </a:cxn>
              <a:cxn ang="0">
                <a:pos x="32896" y="2752"/>
              </a:cxn>
              <a:cxn ang="0">
                <a:pos x="48665" y="2576"/>
              </a:cxn>
              <a:cxn ang="0">
                <a:pos x="41015" y="2355"/>
              </a:cxn>
              <a:cxn ang="0">
                <a:pos x="43858" y="2334"/>
              </a:cxn>
              <a:cxn ang="0">
                <a:pos x="39725" y="2334"/>
              </a:cxn>
              <a:cxn ang="0">
                <a:pos x="5374" y="1805"/>
              </a:cxn>
              <a:cxn ang="0">
                <a:pos x="8804" y="1828"/>
              </a:cxn>
              <a:cxn ang="0">
                <a:pos x="9536" y="2114"/>
              </a:cxn>
              <a:cxn ang="0">
                <a:pos x="13317" y="2355"/>
              </a:cxn>
              <a:cxn ang="0">
                <a:pos x="22257" y="2664"/>
              </a:cxn>
              <a:cxn ang="0">
                <a:pos x="32691" y="2158"/>
              </a:cxn>
              <a:cxn ang="0">
                <a:pos x="44767" y="2092"/>
              </a:cxn>
              <a:cxn ang="0">
                <a:pos x="44415" y="2730"/>
              </a:cxn>
              <a:cxn ang="0">
                <a:pos x="29262" y="3016"/>
              </a:cxn>
              <a:cxn ang="0">
                <a:pos x="12321" y="2840"/>
              </a:cxn>
              <a:cxn ang="0">
                <a:pos x="38611" y="9377"/>
              </a:cxn>
              <a:cxn ang="0">
                <a:pos x="43741" y="9180"/>
              </a:cxn>
              <a:cxn ang="0">
                <a:pos x="40312" y="8938"/>
              </a:cxn>
              <a:cxn ang="0">
                <a:pos x="54350" y="8585"/>
              </a:cxn>
              <a:cxn ang="0">
                <a:pos x="20528" y="4777"/>
              </a:cxn>
              <a:cxn ang="0">
                <a:pos x="25686" y="3655"/>
              </a:cxn>
              <a:cxn ang="0">
                <a:pos x="8540" y="3214"/>
              </a:cxn>
              <a:cxn ang="0">
                <a:pos x="17860" y="2554"/>
              </a:cxn>
              <a:cxn ang="0">
                <a:pos x="12321" y="2180"/>
              </a:cxn>
            </a:cxnLst>
            <a:rect l="0" t="0" r="r" b="b"/>
            <a:pathLst>
              <a:path w="54937" h="9760">
                <a:moveTo>
                  <a:pt x="49924" y="0"/>
                </a:moveTo>
                <a:cubicBezTo>
                  <a:pt x="49985" y="6"/>
                  <a:pt x="49932" y="98"/>
                  <a:pt x="50013" y="88"/>
                </a:cubicBezTo>
                <a:cubicBezTo>
                  <a:pt x="49957" y="165"/>
                  <a:pt x="49893" y="64"/>
                  <a:pt x="49924" y="0"/>
                </a:cubicBezTo>
                <a:close/>
                <a:moveTo>
                  <a:pt x="19706" y="4689"/>
                </a:moveTo>
                <a:cubicBezTo>
                  <a:pt x="19730" y="4701"/>
                  <a:pt x="19754" y="4712"/>
                  <a:pt x="19794" y="4711"/>
                </a:cubicBezTo>
                <a:cubicBezTo>
                  <a:pt x="19771" y="4803"/>
                  <a:pt x="19900" y="4778"/>
                  <a:pt x="19882" y="4865"/>
                </a:cubicBezTo>
                <a:cubicBezTo>
                  <a:pt x="19775" y="4850"/>
                  <a:pt x="19770" y="4913"/>
                  <a:pt x="19678" y="4909"/>
                </a:cubicBezTo>
                <a:cubicBezTo>
                  <a:pt x="19583" y="4860"/>
                  <a:pt x="19648" y="4746"/>
                  <a:pt x="19706" y="4689"/>
                </a:cubicBezTo>
                <a:close/>
                <a:moveTo>
                  <a:pt x="19619" y="2334"/>
                </a:moveTo>
                <a:cubicBezTo>
                  <a:pt x="19781" y="2307"/>
                  <a:pt x="19789" y="2397"/>
                  <a:pt x="19912" y="2400"/>
                </a:cubicBezTo>
                <a:cubicBezTo>
                  <a:pt x="19933" y="2459"/>
                  <a:pt x="19774" y="2384"/>
                  <a:pt x="19794" y="2444"/>
                </a:cubicBezTo>
                <a:cubicBezTo>
                  <a:pt x="19750" y="2397"/>
                  <a:pt x="19592" y="2435"/>
                  <a:pt x="19619" y="2334"/>
                </a:cubicBezTo>
                <a:close/>
                <a:moveTo>
                  <a:pt x="36765" y="2092"/>
                </a:moveTo>
                <a:cubicBezTo>
                  <a:pt x="36661" y="2083"/>
                  <a:pt x="36707" y="1996"/>
                  <a:pt x="36589" y="2048"/>
                </a:cubicBezTo>
                <a:cubicBezTo>
                  <a:pt x="36604" y="2030"/>
                  <a:pt x="36619" y="2012"/>
                  <a:pt x="36618" y="1982"/>
                </a:cubicBezTo>
                <a:cubicBezTo>
                  <a:pt x="36730" y="2029"/>
                  <a:pt x="36678" y="1937"/>
                  <a:pt x="36824" y="1960"/>
                </a:cubicBezTo>
                <a:cubicBezTo>
                  <a:pt x="36831" y="2024"/>
                  <a:pt x="36757" y="2027"/>
                  <a:pt x="36765" y="2092"/>
                </a:cubicBezTo>
                <a:close/>
                <a:moveTo>
                  <a:pt x="29437" y="9377"/>
                </a:moveTo>
                <a:cubicBezTo>
                  <a:pt x="29424" y="9460"/>
                  <a:pt x="29284" y="9419"/>
                  <a:pt x="29233" y="9422"/>
                </a:cubicBezTo>
                <a:cubicBezTo>
                  <a:pt x="29213" y="9422"/>
                  <a:pt x="29127" y="9412"/>
                  <a:pt x="29115" y="9422"/>
                </a:cubicBezTo>
                <a:cubicBezTo>
                  <a:pt x="29085" y="9445"/>
                  <a:pt x="29091" y="9419"/>
                  <a:pt x="29027" y="9422"/>
                </a:cubicBezTo>
                <a:cubicBezTo>
                  <a:pt x="28968" y="9424"/>
                  <a:pt x="28949" y="9443"/>
                  <a:pt x="28910" y="9444"/>
                </a:cubicBezTo>
                <a:cubicBezTo>
                  <a:pt x="28846" y="9446"/>
                  <a:pt x="28835" y="9423"/>
                  <a:pt x="28793" y="9422"/>
                </a:cubicBezTo>
                <a:cubicBezTo>
                  <a:pt x="28711" y="9419"/>
                  <a:pt x="28620" y="9467"/>
                  <a:pt x="28529" y="9444"/>
                </a:cubicBezTo>
                <a:cubicBezTo>
                  <a:pt x="28516" y="9424"/>
                  <a:pt x="28503" y="9404"/>
                  <a:pt x="28470" y="9400"/>
                </a:cubicBezTo>
                <a:cubicBezTo>
                  <a:pt x="28415" y="9384"/>
                  <a:pt x="28502" y="9365"/>
                  <a:pt x="28499" y="9400"/>
                </a:cubicBezTo>
                <a:cubicBezTo>
                  <a:pt x="28675" y="9357"/>
                  <a:pt x="28798" y="9417"/>
                  <a:pt x="29027" y="9400"/>
                </a:cubicBezTo>
                <a:cubicBezTo>
                  <a:pt x="29084" y="9395"/>
                  <a:pt x="29107" y="9379"/>
                  <a:pt x="29144" y="9377"/>
                </a:cubicBezTo>
                <a:cubicBezTo>
                  <a:pt x="29196" y="9377"/>
                  <a:pt x="29208" y="9397"/>
                  <a:pt x="29262" y="9400"/>
                </a:cubicBezTo>
                <a:cubicBezTo>
                  <a:pt x="29333" y="9403"/>
                  <a:pt x="29367" y="9372"/>
                  <a:pt x="29437" y="9377"/>
                </a:cubicBezTo>
                <a:close/>
                <a:moveTo>
                  <a:pt x="36179" y="9377"/>
                </a:moveTo>
                <a:cubicBezTo>
                  <a:pt x="36135" y="9425"/>
                  <a:pt x="36107" y="9363"/>
                  <a:pt x="36032" y="9400"/>
                </a:cubicBezTo>
                <a:cubicBezTo>
                  <a:pt x="36059" y="9361"/>
                  <a:pt x="36135" y="9343"/>
                  <a:pt x="36179" y="9377"/>
                </a:cubicBezTo>
                <a:close/>
                <a:moveTo>
                  <a:pt x="28411" y="9400"/>
                </a:moveTo>
                <a:cubicBezTo>
                  <a:pt x="28406" y="9460"/>
                  <a:pt x="28346" y="9429"/>
                  <a:pt x="28265" y="9444"/>
                </a:cubicBezTo>
                <a:cubicBezTo>
                  <a:pt x="28246" y="9447"/>
                  <a:pt x="28238" y="9466"/>
                  <a:pt x="28235" y="9466"/>
                </a:cubicBezTo>
                <a:cubicBezTo>
                  <a:pt x="28200" y="9470"/>
                  <a:pt x="28219" y="9446"/>
                  <a:pt x="28207" y="9444"/>
                </a:cubicBezTo>
                <a:cubicBezTo>
                  <a:pt x="28188" y="9440"/>
                  <a:pt x="28144" y="9472"/>
                  <a:pt x="28060" y="9466"/>
                </a:cubicBezTo>
                <a:cubicBezTo>
                  <a:pt x="27963" y="9459"/>
                  <a:pt x="27864" y="9440"/>
                  <a:pt x="27797" y="9400"/>
                </a:cubicBezTo>
                <a:cubicBezTo>
                  <a:pt x="27693" y="9434"/>
                  <a:pt x="27665" y="9388"/>
                  <a:pt x="27562" y="9422"/>
                </a:cubicBezTo>
                <a:cubicBezTo>
                  <a:pt x="27561" y="9400"/>
                  <a:pt x="27526" y="9404"/>
                  <a:pt x="27503" y="9400"/>
                </a:cubicBezTo>
                <a:cubicBezTo>
                  <a:pt x="27510" y="9372"/>
                  <a:pt x="27562" y="9377"/>
                  <a:pt x="27562" y="9400"/>
                </a:cubicBezTo>
                <a:cubicBezTo>
                  <a:pt x="27595" y="9364"/>
                  <a:pt x="27657" y="9392"/>
                  <a:pt x="27738" y="9377"/>
                </a:cubicBezTo>
                <a:cubicBezTo>
                  <a:pt x="27800" y="9365"/>
                  <a:pt x="27788" y="9373"/>
                  <a:pt x="27913" y="9377"/>
                </a:cubicBezTo>
                <a:cubicBezTo>
                  <a:pt x="27960" y="9380"/>
                  <a:pt x="28013" y="9381"/>
                  <a:pt x="28060" y="9377"/>
                </a:cubicBezTo>
                <a:cubicBezTo>
                  <a:pt x="28113" y="9373"/>
                  <a:pt x="28165" y="9353"/>
                  <a:pt x="28207" y="9356"/>
                </a:cubicBezTo>
                <a:cubicBezTo>
                  <a:pt x="28203" y="9355"/>
                  <a:pt x="28218" y="9377"/>
                  <a:pt x="28235" y="9377"/>
                </a:cubicBezTo>
                <a:cubicBezTo>
                  <a:pt x="28283" y="9380"/>
                  <a:pt x="28286" y="9395"/>
                  <a:pt x="28324" y="9400"/>
                </a:cubicBezTo>
                <a:cubicBezTo>
                  <a:pt x="28324" y="9400"/>
                  <a:pt x="28358" y="9371"/>
                  <a:pt x="28383" y="9377"/>
                </a:cubicBezTo>
                <a:cubicBezTo>
                  <a:pt x="28385" y="9379"/>
                  <a:pt x="28387" y="9412"/>
                  <a:pt x="28411" y="9400"/>
                </a:cubicBezTo>
                <a:close/>
                <a:moveTo>
                  <a:pt x="42217" y="9334"/>
                </a:moveTo>
                <a:cubicBezTo>
                  <a:pt x="42245" y="9261"/>
                  <a:pt x="42274" y="9358"/>
                  <a:pt x="42304" y="9356"/>
                </a:cubicBezTo>
                <a:cubicBezTo>
                  <a:pt x="42288" y="9419"/>
                  <a:pt x="42259" y="9322"/>
                  <a:pt x="42217" y="9334"/>
                </a:cubicBezTo>
                <a:close/>
                <a:moveTo>
                  <a:pt x="28763" y="9334"/>
                </a:moveTo>
                <a:cubicBezTo>
                  <a:pt x="28626" y="9349"/>
                  <a:pt x="28626" y="9297"/>
                  <a:pt x="28763" y="9312"/>
                </a:cubicBezTo>
                <a:cubicBezTo>
                  <a:pt x="28769" y="9330"/>
                  <a:pt x="28793" y="9334"/>
                  <a:pt x="28793" y="9356"/>
                </a:cubicBezTo>
                <a:cubicBezTo>
                  <a:pt x="28767" y="9360"/>
                  <a:pt x="28766" y="9348"/>
                  <a:pt x="28763" y="9334"/>
                </a:cubicBezTo>
                <a:close/>
                <a:moveTo>
                  <a:pt x="28207" y="9312"/>
                </a:moveTo>
                <a:cubicBezTo>
                  <a:pt x="28194" y="9310"/>
                  <a:pt x="28158" y="9318"/>
                  <a:pt x="28148" y="9312"/>
                </a:cubicBezTo>
                <a:cubicBezTo>
                  <a:pt x="28112" y="9291"/>
                  <a:pt x="28161" y="9276"/>
                  <a:pt x="28207" y="9289"/>
                </a:cubicBezTo>
                <a:cubicBezTo>
                  <a:pt x="28208" y="9291"/>
                  <a:pt x="28242" y="9328"/>
                  <a:pt x="28235" y="9334"/>
                </a:cubicBezTo>
                <a:cubicBezTo>
                  <a:pt x="28215" y="9350"/>
                  <a:pt x="28207" y="9312"/>
                  <a:pt x="28207" y="9312"/>
                </a:cubicBezTo>
                <a:close/>
                <a:moveTo>
                  <a:pt x="36735" y="9268"/>
                </a:moveTo>
                <a:cubicBezTo>
                  <a:pt x="36814" y="9252"/>
                  <a:pt x="36792" y="9313"/>
                  <a:pt x="36824" y="9334"/>
                </a:cubicBezTo>
                <a:cubicBezTo>
                  <a:pt x="36918" y="9328"/>
                  <a:pt x="37046" y="9343"/>
                  <a:pt x="37029" y="9334"/>
                </a:cubicBezTo>
                <a:cubicBezTo>
                  <a:pt x="37032" y="9336"/>
                  <a:pt x="37027" y="9377"/>
                  <a:pt x="37029" y="9377"/>
                </a:cubicBezTo>
                <a:cubicBezTo>
                  <a:pt x="37081" y="9377"/>
                  <a:pt x="37090" y="9308"/>
                  <a:pt x="37175" y="9334"/>
                </a:cubicBezTo>
                <a:cubicBezTo>
                  <a:pt x="37184" y="9373"/>
                  <a:pt x="37147" y="9379"/>
                  <a:pt x="37146" y="9356"/>
                </a:cubicBezTo>
                <a:cubicBezTo>
                  <a:pt x="37058" y="9340"/>
                  <a:pt x="37071" y="9427"/>
                  <a:pt x="36999" y="9400"/>
                </a:cubicBezTo>
                <a:cubicBezTo>
                  <a:pt x="36989" y="9395"/>
                  <a:pt x="37005" y="9343"/>
                  <a:pt x="36970" y="9356"/>
                </a:cubicBezTo>
                <a:cubicBezTo>
                  <a:pt x="36941" y="9357"/>
                  <a:pt x="36947" y="9383"/>
                  <a:pt x="36941" y="9400"/>
                </a:cubicBezTo>
                <a:cubicBezTo>
                  <a:pt x="36888" y="9421"/>
                  <a:pt x="36869" y="9357"/>
                  <a:pt x="36853" y="9356"/>
                </a:cubicBezTo>
                <a:cubicBezTo>
                  <a:pt x="36839" y="9354"/>
                  <a:pt x="36796" y="9375"/>
                  <a:pt x="36765" y="9377"/>
                </a:cubicBezTo>
                <a:cubicBezTo>
                  <a:pt x="36736" y="9380"/>
                  <a:pt x="36706" y="9375"/>
                  <a:pt x="36676" y="9377"/>
                </a:cubicBezTo>
                <a:cubicBezTo>
                  <a:pt x="36612" y="9385"/>
                  <a:pt x="36490" y="9415"/>
                  <a:pt x="36354" y="9400"/>
                </a:cubicBezTo>
                <a:cubicBezTo>
                  <a:pt x="36490" y="9285"/>
                  <a:pt x="36596" y="9375"/>
                  <a:pt x="36794" y="9334"/>
                </a:cubicBezTo>
                <a:cubicBezTo>
                  <a:pt x="36775" y="9312"/>
                  <a:pt x="36727" y="9311"/>
                  <a:pt x="36735" y="9268"/>
                </a:cubicBezTo>
                <a:close/>
                <a:moveTo>
                  <a:pt x="26125" y="9246"/>
                </a:moveTo>
                <a:cubicBezTo>
                  <a:pt x="26194" y="9277"/>
                  <a:pt x="26006" y="9301"/>
                  <a:pt x="25920" y="9289"/>
                </a:cubicBezTo>
                <a:cubicBezTo>
                  <a:pt x="25882" y="9227"/>
                  <a:pt x="26059" y="9183"/>
                  <a:pt x="26038" y="9268"/>
                </a:cubicBezTo>
                <a:cubicBezTo>
                  <a:pt x="26085" y="9274"/>
                  <a:pt x="26088" y="9247"/>
                  <a:pt x="26125" y="9246"/>
                </a:cubicBezTo>
                <a:close/>
                <a:moveTo>
                  <a:pt x="44180" y="9223"/>
                </a:moveTo>
                <a:cubicBezTo>
                  <a:pt x="44135" y="9303"/>
                  <a:pt x="43915" y="9186"/>
                  <a:pt x="43916" y="9334"/>
                </a:cubicBezTo>
                <a:cubicBezTo>
                  <a:pt x="43798" y="9237"/>
                  <a:pt x="44126" y="9194"/>
                  <a:pt x="44180" y="9223"/>
                </a:cubicBezTo>
                <a:close/>
                <a:moveTo>
                  <a:pt x="33951" y="9201"/>
                </a:moveTo>
                <a:cubicBezTo>
                  <a:pt x="33981" y="9216"/>
                  <a:pt x="33981" y="9252"/>
                  <a:pt x="34039" y="9246"/>
                </a:cubicBezTo>
                <a:cubicBezTo>
                  <a:pt x="34003" y="9307"/>
                  <a:pt x="33919" y="9318"/>
                  <a:pt x="33834" y="9289"/>
                </a:cubicBezTo>
                <a:cubicBezTo>
                  <a:pt x="33829" y="9242"/>
                  <a:pt x="33937" y="9280"/>
                  <a:pt x="33980" y="9268"/>
                </a:cubicBezTo>
                <a:cubicBezTo>
                  <a:pt x="33965" y="9250"/>
                  <a:pt x="33950" y="9232"/>
                  <a:pt x="33951" y="9201"/>
                </a:cubicBezTo>
                <a:close/>
                <a:moveTo>
                  <a:pt x="32603" y="9377"/>
                </a:moveTo>
                <a:cubicBezTo>
                  <a:pt x="32702" y="9436"/>
                  <a:pt x="32393" y="9422"/>
                  <a:pt x="32310" y="9400"/>
                </a:cubicBezTo>
                <a:cubicBezTo>
                  <a:pt x="32278" y="9391"/>
                  <a:pt x="32292" y="9382"/>
                  <a:pt x="32310" y="9377"/>
                </a:cubicBezTo>
                <a:cubicBezTo>
                  <a:pt x="32317" y="9376"/>
                  <a:pt x="32397" y="9380"/>
                  <a:pt x="32398" y="9377"/>
                </a:cubicBezTo>
                <a:cubicBezTo>
                  <a:pt x="32416" y="9316"/>
                  <a:pt x="32226" y="9406"/>
                  <a:pt x="32280" y="9312"/>
                </a:cubicBezTo>
                <a:cubicBezTo>
                  <a:pt x="32222" y="9312"/>
                  <a:pt x="32164" y="9312"/>
                  <a:pt x="32105" y="9312"/>
                </a:cubicBezTo>
                <a:cubicBezTo>
                  <a:pt x="32130" y="9236"/>
                  <a:pt x="32222" y="9318"/>
                  <a:pt x="32310" y="9268"/>
                </a:cubicBezTo>
                <a:cubicBezTo>
                  <a:pt x="32238" y="9201"/>
                  <a:pt x="32119" y="9285"/>
                  <a:pt x="32016" y="9268"/>
                </a:cubicBezTo>
                <a:cubicBezTo>
                  <a:pt x="32016" y="9245"/>
                  <a:pt x="32054" y="9252"/>
                  <a:pt x="32075" y="9246"/>
                </a:cubicBezTo>
                <a:cubicBezTo>
                  <a:pt x="32109" y="9235"/>
                  <a:pt x="32142" y="9235"/>
                  <a:pt x="32192" y="9223"/>
                </a:cubicBezTo>
                <a:cubicBezTo>
                  <a:pt x="32207" y="9220"/>
                  <a:pt x="32226" y="9201"/>
                  <a:pt x="32222" y="9201"/>
                </a:cubicBezTo>
                <a:cubicBezTo>
                  <a:pt x="32269" y="9197"/>
                  <a:pt x="32272" y="9222"/>
                  <a:pt x="32310" y="9223"/>
                </a:cubicBezTo>
                <a:cubicBezTo>
                  <a:pt x="32385" y="9228"/>
                  <a:pt x="32373" y="9183"/>
                  <a:pt x="32427" y="9223"/>
                </a:cubicBezTo>
                <a:cubicBezTo>
                  <a:pt x="32447" y="9238"/>
                  <a:pt x="32620" y="9213"/>
                  <a:pt x="32691" y="9223"/>
                </a:cubicBezTo>
                <a:cubicBezTo>
                  <a:pt x="32702" y="9276"/>
                  <a:pt x="32557" y="9211"/>
                  <a:pt x="32603" y="9289"/>
                </a:cubicBezTo>
                <a:cubicBezTo>
                  <a:pt x="32554" y="9261"/>
                  <a:pt x="32505" y="9231"/>
                  <a:pt x="32398" y="9246"/>
                </a:cubicBezTo>
                <a:cubicBezTo>
                  <a:pt x="32392" y="9283"/>
                  <a:pt x="32448" y="9303"/>
                  <a:pt x="32398" y="9312"/>
                </a:cubicBezTo>
                <a:cubicBezTo>
                  <a:pt x="32417" y="9334"/>
                  <a:pt x="32466" y="9334"/>
                  <a:pt x="32457" y="9377"/>
                </a:cubicBezTo>
                <a:cubicBezTo>
                  <a:pt x="32529" y="9349"/>
                  <a:pt x="32598" y="9427"/>
                  <a:pt x="32603" y="9377"/>
                </a:cubicBezTo>
                <a:close/>
                <a:moveTo>
                  <a:pt x="40781" y="9201"/>
                </a:moveTo>
                <a:cubicBezTo>
                  <a:pt x="40674" y="9217"/>
                  <a:pt x="40674" y="9163"/>
                  <a:pt x="40781" y="9180"/>
                </a:cubicBezTo>
                <a:cubicBezTo>
                  <a:pt x="40787" y="9204"/>
                  <a:pt x="40838" y="9195"/>
                  <a:pt x="40839" y="9223"/>
                </a:cubicBezTo>
                <a:cubicBezTo>
                  <a:pt x="40804" y="9228"/>
                  <a:pt x="40787" y="9219"/>
                  <a:pt x="40781" y="9201"/>
                </a:cubicBezTo>
                <a:close/>
                <a:moveTo>
                  <a:pt x="28383" y="9268"/>
                </a:moveTo>
                <a:cubicBezTo>
                  <a:pt x="28368" y="9198"/>
                  <a:pt x="28527" y="9259"/>
                  <a:pt x="28499" y="9180"/>
                </a:cubicBezTo>
                <a:cubicBezTo>
                  <a:pt x="28551" y="9199"/>
                  <a:pt x="28548" y="9261"/>
                  <a:pt x="28617" y="9268"/>
                </a:cubicBezTo>
                <a:cubicBezTo>
                  <a:pt x="28610" y="9300"/>
                  <a:pt x="28471" y="9247"/>
                  <a:pt x="28383" y="9268"/>
                </a:cubicBezTo>
                <a:close/>
                <a:moveTo>
                  <a:pt x="34362" y="9356"/>
                </a:moveTo>
                <a:cubicBezTo>
                  <a:pt x="34386" y="9309"/>
                  <a:pt x="34437" y="9280"/>
                  <a:pt x="34420" y="9201"/>
                </a:cubicBezTo>
                <a:cubicBezTo>
                  <a:pt x="34530" y="9177"/>
                  <a:pt x="34553" y="9223"/>
                  <a:pt x="34596" y="9157"/>
                </a:cubicBezTo>
                <a:cubicBezTo>
                  <a:pt x="34698" y="9208"/>
                  <a:pt x="34526" y="9235"/>
                  <a:pt x="34567" y="9312"/>
                </a:cubicBezTo>
                <a:cubicBezTo>
                  <a:pt x="34504" y="9322"/>
                  <a:pt x="34511" y="9280"/>
                  <a:pt x="34508" y="9246"/>
                </a:cubicBezTo>
                <a:cubicBezTo>
                  <a:pt x="34439" y="9263"/>
                  <a:pt x="34390" y="9352"/>
                  <a:pt x="34449" y="9400"/>
                </a:cubicBezTo>
                <a:cubicBezTo>
                  <a:pt x="34514" y="9452"/>
                  <a:pt x="34394" y="9365"/>
                  <a:pt x="34362" y="9356"/>
                </a:cubicBezTo>
                <a:close/>
                <a:moveTo>
                  <a:pt x="22139" y="9180"/>
                </a:moveTo>
                <a:cubicBezTo>
                  <a:pt x="22106" y="9175"/>
                  <a:pt x="22123" y="9157"/>
                  <a:pt x="22139" y="9157"/>
                </a:cubicBezTo>
                <a:cubicBezTo>
                  <a:pt x="22165" y="9157"/>
                  <a:pt x="22192" y="9202"/>
                  <a:pt x="22198" y="9201"/>
                </a:cubicBezTo>
                <a:cubicBezTo>
                  <a:pt x="22246" y="9201"/>
                  <a:pt x="22302" y="9160"/>
                  <a:pt x="22374" y="9157"/>
                </a:cubicBezTo>
                <a:cubicBezTo>
                  <a:pt x="22421" y="9156"/>
                  <a:pt x="22424" y="9175"/>
                  <a:pt x="22461" y="9180"/>
                </a:cubicBezTo>
                <a:cubicBezTo>
                  <a:pt x="22508" y="9186"/>
                  <a:pt x="22562" y="9171"/>
                  <a:pt x="22608" y="9180"/>
                </a:cubicBezTo>
                <a:cubicBezTo>
                  <a:pt x="22614" y="9181"/>
                  <a:pt x="22611" y="9201"/>
                  <a:pt x="22637" y="9201"/>
                </a:cubicBezTo>
                <a:cubicBezTo>
                  <a:pt x="22646" y="9202"/>
                  <a:pt x="22660" y="9199"/>
                  <a:pt x="22667" y="9201"/>
                </a:cubicBezTo>
                <a:cubicBezTo>
                  <a:pt x="22676" y="9204"/>
                  <a:pt x="22702" y="9225"/>
                  <a:pt x="22696" y="9223"/>
                </a:cubicBezTo>
                <a:cubicBezTo>
                  <a:pt x="22770" y="9232"/>
                  <a:pt x="22779" y="9183"/>
                  <a:pt x="22872" y="9223"/>
                </a:cubicBezTo>
                <a:cubicBezTo>
                  <a:pt x="22855" y="9255"/>
                  <a:pt x="22701" y="9256"/>
                  <a:pt x="22608" y="9246"/>
                </a:cubicBezTo>
                <a:cubicBezTo>
                  <a:pt x="22501" y="9234"/>
                  <a:pt x="22364" y="9222"/>
                  <a:pt x="22228" y="9246"/>
                </a:cubicBezTo>
                <a:cubicBezTo>
                  <a:pt x="22199" y="9223"/>
                  <a:pt x="22169" y="9201"/>
                  <a:pt x="22139" y="9180"/>
                </a:cubicBezTo>
                <a:close/>
                <a:moveTo>
                  <a:pt x="37351" y="9157"/>
                </a:moveTo>
                <a:cubicBezTo>
                  <a:pt x="37358" y="9101"/>
                  <a:pt x="37402" y="9188"/>
                  <a:pt x="37468" y="9157"/>
                </a:cubicBezTo>
                <a:cubicBezTo>
                  <a:pt x="37481" y="9219"/>
                  <a:pt x="37358" y="9178"/>
                  <a:pt x="37351" y="9223"/>
                </a:cubicBezTo>
                <a:cubicBezTo>
                  <a:pt x="37345" y="9261"/>
                  <a:pt x="37309" y="9221"/>
                  <a:pt x="37322" y="9201"/>
                </a:cubicBezTo>
                <a:cubicBezTo>
                  <a:pt x="37333" y="9186"/>
                  <a:pt x="37414" y="9169"/>
                  <a:pt x="37351" y="9157"/>
                </a:cubicBezTo>
                <a:close/>
                <a:moveTo>
                  <a:pt x="30844" y="9201"/>
                </a:moveTo>
                <a:cubicBezTo>
                  <a:pt x="30857" y="9184"/>
                  <a:pt x="30870" y="9160"/>
                  <a:pt x="30903" y="9157"/>
                </a:cubicBezTo>
                <a:cubicBezTo>
                  <a:pt x="30933" y="9156"/>
                  <a:pt x="30963" y="9180"/>
                  <a:pt x="30962" y="9180"/>
                </a:cubicBezTo>
                <a:cubicBezTo>
                  <a:pt x="31037" y="9169"/>
                  <a:pt x="31083" y="9143"/>
                  <a:pt x="31166" y="9136"/>
                </a:cubicBezTo>
                <a:cubicBezTo>
                  <a:pt x="31094" y="9228"/>
                  <a:pt x="30949" y="9166"/>
                  <a:pt x="30844" y="9201"/>
                </a:cubicBezTo>
                <a:close/>
                <a:moveTo>
                  <a:pt x="23282" y="9157"/>
                </a:moveTo>
                <a:cubicBezTo>
                  <a:pt x="23288" y="9133"/>
                  <a:pt x="23311" y="9145"/>
                  <a:pt x="23311" y="9157"/>
                </a:cubicBezTo>
                <a:cubicBezTo>
                  <a:pt x="23397" y="9138"/>
                  <a:pt x="23402" y="9138"/>
                  <a:pt x="23487" y="9157"/>
                </a:cubicBezTo>
                <a:cubicBezTo>
                  <a:pt x="23498" y="9172"/>
                  <a:pt x="23415" y="9190"/>
                  <a:pt x="23400" y="9180"/>
                </a:cubicBezTo>
                <a:cubicBezTo>
                  <a:pt x="23398" y="9178"/>
                  <a:pt x="23401" y="9157"/>
                  <a:pt x="23400" y="9157"/>
                </a:cubicBezTo>
                <a:cubicBezTo>
                  <a:pt x="23364" y="9157"/>
                  <a:pt x="23316" y="9198"/>
                  <a:pt x="23282" y="9157"/>
                </a:cubicBezTo>
                <a:close/>
                <a:moveTo>
                  <a:pt x="52710" y="9136"/>
                </a:moveTo>
                <a:cubicBezTo>
                  <a:pt x="52603" y="9151"/>
                  <a:pt x="52603" y="9097"/>
                  <a:pt x="52710" y="9114"/>
                </a:cubicBezTo>
                <a:cubicBezTo>
                  <a:pt x="52716" y="9138"/>
                  <a:pt x="52767" y="9129"/>
                  <a:pt x="52769" y="9157"/>
                </a:cubicBezTo>
                <a:cubicBezTo>
                  <a:pt x="52734" y="9162"/>
                  <a:pt x="52715" y="9153"/>
                  <a:pt x="52710" y="9136"/>
                </a:cubicBezTo>
                <a:close/>
                <a:moveTo>
                  <a:pt x="31899" y="9136"/>
                </a:moveTo>
                <a:cubicBezTo>
                  <a:pt x="31900" y="9084"/>
                  <a:pt x="31979" y="9144"/>
                  <a:pt x="31958" y="9180"/>
                </a:cubicBezTo>
                <a:cubicBezTo>
                  <a:pt x="31917" y="9178"/>
                  <a:pt x="31875" y="9176"/>
                  <a:pt x="31870" y="9201"/>
                </a:cubicBezTo>
                <a:cubicBezTo>
                  <a:pt x="31789" y="9192"/>
                  <a:pt x="31868" y="9132"/>
                  <a:pt x="31928" y="9157"/>
                </a:cubicBezTo>
                <a:cubicBezTo>
                  <a:pt x="31934" y="9139"/>
                  <a:pt x="31917" y="9136"/>
                  <a:pt x="31899" y="9136"/>
                </a:cubicBezTo>
                <a:close/>
                <a:moveTo>
                  <a:pt x="46437" y="9091"/>
                </a:moveTo>
                <a:cubicBezTo>
                  <a:pt x="46479" y="9027"/>
                  <a:pt x="46459" y="9142"/>
                  <a:pt x="46378" y="9114"/>
                </a:cubicBezTo>
                <a:cubicBezTo>
                  <a:pt x="46325" y="9096"/>
                  <a:pt x="46396" y="9090"/>
                  <a:pt x="46437" y="9091"/>
                </a:cubicBezTo>
                <a:close/>
                <a:moveTo>
                  <a:pt x="39022" y="9070"/>
                </a:moveTo>
                <a:cubicBezTo>
                  <a:pt x="38967" y="9077"/>
                  <a:pt x="38808" y="9019"/>
                  <a:pt x="38875" y="9070"/>
                </a:cubicBezTo>
                <a:cubicBezTo>
                  <a:pt x="38927" y="9057"/>
                  <a:pt x="38997" y="9135"/>
                  <a:pt x="39022" y="9070"/>
                </a:cubicBezTo>
                <a:close/>
                <a:moveTo>
                  <a:pt x="39197" y="9091"/>
                </a:moveTo>
                <a:cubicBezTo>
                  <a:pt x="39194" y="9037"/>
                  <a:pt x="39101" y="9087"/>
                  <a:pt x="39110" y="9114"/>
                </a:cubicBezTo>
                <a:cubicBezTo>
                  <a:pt x="39076" y="9093"/>
                  <a:pt x="39056" y="9097"/>
                  <a:pt x="39022" y="9114"/>
                </a:cubicBezTo>
                <a:cubicBezTo>
                  <a:pt x="39019" y="9115"/>
                  <a:pt x="38983" y="9138"/>
                  <a:pt x="38992" y="9136"/>
                </a:cubicBezTo>
                <a:cubicBezTo>
                  <a:pt x="38941" y="9145"/>
                  <a:pt x="38866" y="9109"/>
                  <a:pt x="38846" y="9157"/>
                </a:cubicBezTo>
                <a:cubicBezTo>
                  <a:pt x="38804" y="9150"/>
                  <a:pt x="38843" y="9119"/>
                  <a:pt x="38875" y="9114"/>
                </a:cubicBezTo>
                <a:cubicBezTo>
                  <a:pt x="38834" y="9078"/>
                  <a:pt x="38774" y="9057"/>
                  <a:pt x="38700" y="9048"/>
                </a:cubicBezTo>
                <a:cubicBezTo>
                  <a:pt x="38711" y="9046"/>
                  <a:pt x="38721" y="9005"/>
                  <a:pt x="38729" y="9004"/>
                </a:cubicBezTo>
                <a:cubicBezTo>
                  <a:pt x="38733" y="9003"/>
                  <a:pt x="38822" y="9048"/>
                  <a:pt x="38846" y="9025"/>
                </a:cubicBezTo>
                <a:cubicBezTo>
                  <a:pt x="38848" y="9024"/>
                  <a:pt x="38845" y="9004"/>
                  <a:pt x="38846" y="9004"/>
                </a:cubicBezTo>
                <a:cubicBezTo>
                  <a:pt x="38866" y="9003"/>
                  <a:pt x="38881" y="9025"/>
                  <a:pt x="38875" y="9025"/>
                </a:cubicBezTo>
                <a:cubicBezTo>
                  <a:pt x="38913" y="9021"/>
                  <a:pt x="39039" y="8974"/>
                  <a:pt x="39081" y="9048"/>
                </a:cubicBezTo>
                <a:cubicBezTo>
                  <a:pt x="39190" y="9046"/>
                  <a:pt x="39163" y="9023"/>
                  <a:pt x="39256" y="9048"/>
                </a:cubicBezTo>
                <a:cubicBezTo>
                  <a:pt x="39262" y="9090"/>
                  <a:pt x="39118" y="9177"/>
                  <a:pt x="39140" y="9091"/>
                </a:cubicBezTo>
                <a:cubicBezTo>
                  <a:pt x="39158" y="9091"/>
                  <a:pt x="39178" y="9091"/>
                  <a:pt x="39197" y="9091"/>
                </a:cubicBezTo>
                <a:close/>
                <a:moveTo>
                  <a:pt x="35593" y="9025"/>
                </a:moveTo>
                <a:cubicBezTo>
                  <a:pt x="35577" y="9060"/>
                  <a:pt x="35562" y="9027"/>
                  <a:pt x="35563" y="9004"/>
                </a:cubicBezTo>
                <a:cubicBezTo>
                  <a:pt x="35597" y="9000"/>
                  <a:pt x="35615" y="9009"/>
                  <a:pt x="35622" y="9025"/>
                </a:cubicBezTo>
                <a:cubicBezTo>
                  <a:pt x="35680" y="9025"/>
                  <a:pt x="35739" y="9025"/>
                  <a:pt x="35798" y="9025"/>
                </a:cubicBezTo>
                <a:cubicBezTo>
                  <a:pt x="35844" y="9027"/>
                  <a:pt x="35909" y="9015"/>
                  <a:pt x="35915" y="9048"/>
                </a:cubicBezTo>
                <a:cubicBezTo>
                  <a:pt x="35817" y="9048"/>
                  <a:pt x="35719" y="9048"/>
                  <a:pt x="35622" y="9048"/>
                </a:cubicBezTo>
                <a:cubicBezTo>
                  <a:pt x="35627" y="9028"/>
                  <a:pt x="35611" y="9027"/>
                  <a:pt x="35593" y="9025"/>
                </a:cubicBezTo>
                <a:close/>
                <a:moveTo>
                  <a:pt x="39842" y="8982"/>
                </a:moveTo>
                <a:cubicBezTo>
                  <a:pt x="39813" y="9011"/>
                  <a:pt x="39763" y="9025"/>
                  <a:pt x="39754" y="9070"/>
                </a:cubicBezTo>
                <a:cubicBezTo>
                  <a:pt x="39627" y="9070"/>
                  <a:pt x="39501" y="9070"/>
                  <a:pt x="39373" y="9070"/>
                </a:cubicBezTo>
                <a:cubicBezTo>
                  <a:pt x="39396" y="9054"/>
                  <a:pt x="39425" y="9030"/>
                  <a:pt x="39461" y="9025"/>
                </a:cubicBezTo>
                <a:cubicBezTo>
                  <a:pt x="39496" y="9022"/>
                  <a:pt x="39478" y="9046"/>
                  <a:pt x="39491" y="9048"/>
                </a:cubicBezTo>
                <a:cubicBezTo>
                  <a:pt x="39520" y="9052"/>
                  <a:pt x="39516" y="9025"/>
                  <a:pt x="39520" y="9025"/>
                </a:cubicBezTo>
                <a:cubicBezTo>
                  <a:pt x="39573" y="9028"/>
                  <a:pt x="39629" y="9061"/>
                  <a:pt x="39725" y="9048"/>
                </a:cubicBezTo>
                <a:cubicBezTo>
                  <a:pt x="39782" y="9039"/>
                  <a:pt x="39728" y="8947"/>
                  <a:pt x="39842" y="8982"/>
                </a:cubicBezTo>
                <a:close/>
                <a:moveTo>
                  <a:pt x="20997" y="9004"/>
                </a:moveTo>
                <a:cubicBezTo>
                  <a:pt x="20893" y="8968"/>
                  <a:pt x="21171" y="9004"/>
                  <a:pt x="21055" y="9025"/>
                </a:cubicBezTo>
                <a:cubicBezTo>
                  <a:pt x="21009" y="9034"/>
                  <a:pt x="21017" y="9010"/>
                  <a:pt x="20997" y="9004"/>
                </a:cubicBezTo>
                <a:close/>
                <a:moveTo>
                  <a:pt x="19384" y="8959"/>
                </a:moveTo>
                <a:cubicBezTo>
                  <a:pt x="19616" y="8997"/>
                  <a:pt x="19811" y="8967"/>
                  <a:pt x="19970" y="9025"/>
                </a:cubicBezTo>
                <a:cubicBezTo>
                  <a:pt x="19965" y="9051"/>
                  <a:pt x="19940" y="9037"/>
                  <a:pt x="19942" y="9025"/>
                </a:cubicBezTo>
                <a:cubicBezTo>
                  <a:pt x="19785" y="9034"/>
                  <a:pt x="19578" y="9024"/>
                  <a:pt x="19472" y="9004"/>
                </a:cubicBezTo>
                <a:cubicBezTo>
                  <a:pt x="19418" y="8994"/>
                  <a:pt x="19376" y="9012"/>
                  <a:pt x="19384" y="8959"/>
                </a:cubicBezTo>
                <a:close/>
                <a:moveTo>
                  <a:pt x="53266" y="9356"/>
                </a:moveTo>
                <a:cubicBezTo>
                  <a:pt x="53341" y="9353"/>
                  <a:pt x="53369" y="9315"/>
                  <a:pt x="53413" y="9289"/>
                </a:cubicBezTo>
                <a:cubicBezTo>
                  <a:pt x="53362" y="9310"/>
                  <a:pt x="53255" y="9289"/>
                  <a:pt x="53266" y="9356"/>
                </a:cubicBezTo>
                <a:close/>
                <a:moveTo>
                  <a:pt x="53266" y="9509"/>
                </a:moveTo>
                <a:cubicBezTo>
                  <a:pt x="53318" y="9505"/>
                  <a:pt x="53413" y="9532"/>
                  <a:pt x="53384" y="9466"/>
                </a:cubicBezTo>
                <a:cubicBezTo>
                  <a:pt x="53345" y="9466"/>
                  <a:pt x="53305" y="9466"/>
                  <a:pt x="53266" y="9466"/>
                </a:cubicBezTo>
                <a:cubicBezTo>
                  <a:pt x="53266" y="9481"/>
                  <a:pt x="53266" y="9495"/>
                  <a:pt x="53266" y="9509"/>
                </a:cubicBezTo>
                <a:close/>
                <a:moveTo>
                  <a:pt x="52387" y="9334"/>
                </a:moveTo>
                <a:cubicBezTo>
                  <a:pt x="52347" y="9327"/>
                  <a:pt x="52330" y="9303"/>
                  <a:pt x="52270" y="9312"/>
                </a:cubicBezTo>
                <a:cubicBezTo>
                  <a:pt x="52255" y="9345"/>
                  <a:pt x="52225" y="9367"/>
                  <a:pt x="52212" y="9400"/>
                </a:cubicBezTo>
                <a:cubicBezTo>
                  <a:pt x="52249" y="9400"/>
                  <a:pt x="52290" y="9400"/>
                  <a:pt x="52328" y="9400"/>
                </a:cubicBezTo>
                <a:cubicBezTo>
                  <a:pt x="52333" y="9374"/>
                  <a:pt x="52324" y="9337"/>
                  <a:pt x="52357" y="9334"/>
                </a:cubicBezTo>
                <a:cubicBezTo>
                  <a:pt x="52357" y="9346"/>
                  <a:pt x="52381" y="9359"/>
                  <a:pt x="52387" y="9334"/>
                </a:cubicBezTo>
                <a:close/>
                <a:moveTo>
                  <a:pt x="51157" y="9180"/>
                </a:moveTo>
                <a:cubicBezTo>
                  <a:pt x="51157" y="9165"/>
                  <a:pt x="51157" y="9150"/>
                  <a:pt x="51157" y="9136"/>
                </a:cubicBezTo>
                <a:cubicBezTo>
                  <a:pt x="51143" y="9103"/>
                  <a:pt x="51118" y="9144"/>
                  <a:pt x="51069" y="9136"/>
                </a:cubicBezTo>
                <a:cubicBezTo>
                  <a:pt x="51047" y="9112"/>
                  <a:pt x="50921" y="9109"/>
                  <a:pt x="50833" y="9136"/>
                </a:cubicBezTo>
                <a:cubicBezTo>
                  <a:pt x="50854" y="9096"/>
                  <a:pt x="50877" y="9084"/>
                  <a:pt x="50951" y="9070"/>
                </a:cubicBezTo>
                <a:cubicBezTo>
                  <a:pt x="50966" y="9067"/>
                  <a:pt x="50985" y="9048"/>
                  <a:pt x="50981" y="9048"/>
                </a:cubicBezTo>
                <a:cubicBezTo>
                  <a:pt x="51027" y="9045"/>
                  <a:pt x="51033" y="9073"/>
                  <a:pt x="51069" y="9070"/>
                </a:cubicBezTo>
                <a:cubicBezTo>
                  <a:pt x="51166" y="9060"/>
                  <a:pt x="51292" y="9046"/>
                  <a:pt x="51420" y="9070"/>
                </a:cubicBezTo>
                <a:cubicBezTo>
                  <a:pt x="51433" y="9117"/>
                  <a:pt x="51378" y="9111"/>
                  <a:pt x="51332" y="9114"/>
                </a:cubicBezTo>
                <a:cubicBezTo>
                  <a:pt x="51254" y="9106"/>
                  <a:pt x="51295" y="9178"/>
                  <a:pt x="51274" y="9201"/>
                </a:cubicBezTo>
                <a:cubicBezTo>
                  <a:pt x="51252" y="9224"/>
                  <a:pt x="51153" y="9217"/>
                  <a:pt x="51185" y="9268"/>
                </a:cubicBezTo>
                <a:cubicBezTo>
                  <a:pt x="51125" y="9262"/>
                  <a:pt x="51158" y="9186"/>
                  <a:pt x="51096" y="9180"/>
                </a:cubicBezTo>
                <a:cubicBezTo>
                  <a:pt x="51019" y="9165"/>
                  <a:pt x="51041" y="9226"/>
                  <a:pt x="51009" y="9246"/>
                </a:cubicBezTo>
                <a:cubicBezTo>
                  <a:pt x="51055" y="9376"/>
                  <a:pt x="51379" y="9187"/>
                  <a:pt x="51362" y="9334"/>
                </a:cubicBezTo>
                <a:cubicBezTo>
                  <a:pt x="51322" y="9303"/>
                  <a:pt x="51195" y="9303"/>
                  <a:pt x="51157" y="9334"/>
                </a:cubicBezTo>
                <a:cubicBezTo>
                  <a:pt x="51174" y="9412"/>
                  <a:pt x="51321" y="9327"/>
                  <a:pt x="51449" y="9356"/>
                </a:cubicBezTo>
                <a:cubicBezTo>
                  <a:pt x="51485" y="9285"/>
                  <a:pt x="51354" y="9338"/>
                  <a:pt x="51390" y="9268"/>
                </a:cubicBezTo>
                <a:cubicBezTo>
                  <a:pt x="51460" y="9286"/>
                  <a:pt x="51526" y="9237"/>
                  <a:pt x="51420" y="9246"/>
                </a:cubicBezTo>
                <a:cubicBezTo>
                  <a:pt x="51470" y="9216"/>
                  <a:pt x="51481" y="9160"/>
                  <a:pt x="51595" y="9180"/>
                </a:cubicBezTo>
                <a:cubicBezTo>
                  <a:pt x="51571" y="9147"/>
                  <a:pt x="51521" y="9132"/>
                  <a:pt x="51449" y="9136"/>
                </a:cubicBezTo>
                <a:cubicBezTo>
                  <a:pt x="51433" y="9087"/>
                  <a:pt x="51506" y="9104"/>
                  <a:pt x="51508" y="9070"/>
                </a:cubicBezTo>
                <a:cubicBezTo>
                  <a:pt x="51615" y="9099"/>
                  <a:pt x="51775" y="9090"/>
                  <a:pt x="51888" y="9114"/>
                </a:cubicBezTo>
                <a:cubicBezTo>
                  <a:pt x="51870" y="9160"/>
                  <a:pt x="51709" y="9135"/>
                  <a:pt x="51683" y="9114"/>
                </a:cubicBezTo>
                <a:cubicBezTo>
                  <a:pt x="51632" y="9119"/>
                  <a:pt x="51617" y="9151"/>
                  <a:pt x="51625" y="9201"/>
                </a:cubicBezTo>
                <a:cubicBezTo>
                  <a:pt x="51556" y="9235"/>
                  <a:pt x="51497" y="9219"/>
                  <a:pt x="51508" y="9268"/>
                </a:cubicBezTo>
                <a:cubicBezTo>
                  <a:pt x="51514" y="9297"/>
                  <a:pt x="51630" y="9312"/>
                  <a:pt x="51479" y="9312"/>
                </a:cubicBezTo>
                <a:cubicBezTo>
                  <a:pt x="51488" y="9390"/>
                  <a:pt x="51560" y="9365"/>
                  <a:pt x="51508" y="9444"/>
                </a:cubicBezTo>
                <a:cubicBezTo>
                  <a:pt x="51535" y="9427"/>
                  <a:pt x="51551" y="9404"/>
                  <a:pt x="51566" y="9377"/>
                </a:cubicBezTo>
                <a:cubicBezTo>
                  <a:pt x="51601" y="9403"/>
                  <a:pt x="51670" y="9403"/>
                  <a:pt x="51742" y="9400"/>
                </a:cubicBezTo>
                <a:cubicBezTo>
                  <a:pt x="51651" y="9348"/>
                  <a:pt x="51798" y="9231"/>
                  <a:pt x="51683" y="9223"/>
                </a:cubicBezTo>
                <a:cubicBezTo>
                  <a:pt x="51685" y="9202"/>
                  <a:pt x="51719" y="9207"/>
                  <a:pt x="51742" y="9201"/>
                </a:cubicBezTo>
                <a:cubicBezTo>
                  <a:pt x="51741" y="9180"/>
                  <a:pt x="51707" y="9184"/>
                  <a:pt x="51683" y="9180"/>
                </a:cubicBezTo>
                <a:cubicBezTo>
                  <a:pt x="51757" y="9108"/>
                  <a:pt x="51840" y="9294"/>
                  <a:pt x="51771" y="9334"/>
                </a:cubicBezTo>
                <a:cubicBezTo>
                  <a:pt x="51897" y="9363"/>
                  <a:pt x="51887" y="9288"/>
                  <a:pt x="51918" y="9246"/>
                </a:cubicBezTo>
                <a:cubicBezTo>
                  <a:pt x="51942" y="9250"/>
                  <a:pt x="51947" y="9268"/>
                  <a:pt x="51976" y="9268"/>
                </a:cubicBezTo>
                <a:cubicBezTo>
                  <a:pt x="51972" y="9286"/>
                  <a:pt x="51988" y="9288"/>
                  <a:pt x="52006" y="9289"/>
                </a:cubicBezTo>
                <a:cubicBezTo>
                  <a:pt x="51998" y="9336"/>
                  <a:pt x="51927" y="9257"/>
                  <a:pt x="51918" y="9334"/>
                </a:cubicBezTo>
                <a:cubicBezTo>
                  <a:pt x="51927" y="9385"/>
                  <a:pt x="52027" y="9332"/>
                  <a:pt x="52035" y="9312"/>
                </a:cubicBezTo>
                <a:cubicBezTo>
                  <a:pt x="52093" y="9312"/>
                  <a:pt x="52072" y="9372"/>
                  <a:pt x="52152" y="9356"/>
                </a:cubicBezTo>
                <a:cubicBezTo>
                  <a:pt x="52164" y="9318"/>
                  <a:pt x="52130" y="9315"/>
                  <a:pt x="52094" y="9312"/>
                </a:cubicBezTo>
                <a:cubicBezTo>
                  <a:pt x="52062" y="9307"/>
                  <a:pt x="52074" y="9268"/>
                  <a:pt x="52035" y="9268"/>
                </a:cubicBezTo>
                <a:cubicBezTo>
                  <a:pt x="52034" y="9246"/>
                  <a:pt x="52079" y="9256"/>
                  <a:pt x="52094" y="9268"/>
                </a:cubicBezTo>
                <a:cubicBezTo>
                  <a:pt x="52095" y="9268"/>
                  <a:pt x="52093" y="9290"/>
                  <a:pt x="52094" y="9289"/>
                </a:cubicBezTo>
                <a:cubicBezTo>
                  <a:pt x="52106" y="9289"/>
                  <a:pt x="52135" y="9248"/>
                  <a:pt x="52125" y="9246"/>
                </a:cubicBezTo>
                <a:cubicBezTo>
                  <a:pt x="52156" y="9252"/>
                  <a:pt x="52152" y="9303"/>
                  <a:pt x="52212" y="9289"/>
                </a:cubicBezTo>
                <a:cubicBezTo>
                  <a:pt x="52264" y="9297"/>
                  <a:pt x="52213" y="9204"/>
                  <a:pt x="52152" y="9223"/>
                </a:cubicBezTo>
                <a:cubicBezTo>
                  <a:pt x="52168" y="9178"/>
                  <a:pt x="52198" y="9177"/>
                  <a:pt x="52240" y="9201"/>
                </a:cubicBezTo>
                <a:cubicBezTo>
                  <a:pt x="52246" y="9164"/>
                  <a:pt x="52191" y="9144"/>
                  <a:pt x="52240" y="9136"/>
                </a:cubicBezTo>
                <a:cubicBezTo>
                  <a:pt x="52369" y="9128"/>
                  <a:pt x="52213" y="9183"/>
                  <a:pt x="52299" y="9223"/>
                </a:cubicBezTo>
                <a:cubicBezTo>
                  <a:pt x="52333" y="9216"/>
                  <a:pt x="52493" y="9198"/>
                  <a:pt x="52417" y="9180"/>
                </a:cubicBezTo>
                <a:cubicBezTo>
                  <a:pt x="52477" y="9100"/>
                  <a:pt x="52511" y="9223"/>
                  <a:pt x="52563" y="9223"/>
                </a:cubicBezTo>
                <a:cubicBezTo>
                  <a:pt x="52493" y="9277"/>
                  <a:pt x="52407" y="9237"/>
                  <a:pt x="52357" y="9268"/>
                </a:cubicBezTo>
                <a:cubicBezTo>
                  <a:pt x="52346" y="9346"/>
                  <a:pt x="52541" y="9255"/>
                  <a:pt x="52445" y="9334"/>
                </a:cubicBezTo>
                <a:cubicBezTo>
                  <a:pt x="52474" y="9407"/>
                  <a:pt x="52715" y="9322"/>
                  <a:pt x="52681" y="9444"/>
                </a:cubicBezTo>
                <a:cubicBezTo>
                  <a:pt x="52707" y="9430"/>
                  <a:pt x="52788" y="9392"/>
                  <a:pt x="52769" y="9466"/>
                </a:cubicBezTo>
                <a:cubicBezTo>
                  <a:pt x="52804" y="9460"/>
                  <a:pt x="52797" y="9422"/>
                  <a:pt x="52769" y="9422"/>
                </a:cubicBezTo>
                <a:cubicBezTo>
                  <a:pt x="52806" y="9360"/>
                  <a:pt x="52885" y="9449"/>
                  <a:pt x="52914" y="9466"/>
                </a:cubicBezTo>
                <a:cubicBezTo>
                  <a:pt x="52944" y="9451"/>
                  <a:pt x="52945" y="9415"/>
                  <a:pt x="53002" y="9422"/>
                </a:cubicBezTo>
                <a:cubicBezTo>
                  <a:pt x="53012" y="9353"/>
                  <a:pt x="52934" y="9316"/>
                  <a:pt x="53002" y="9268"/>
                </a:cubicBezTo>
                <a:cubicBezTo>
                  <a:pt x="52914" y="9328"/>
                  <a:pt x="52827" y="9252"/>
                  <a:pt x="52739" y="9246"/>
                </a:cubicBezTo>
                <a:cubicBezTo>
                  <a:pt x="52739" y="9225"/>
                  <a:pt x="52775" y="9229"/>
                  <a:pt x="52797" y="9223"/>
                </a:cubicBezTo>
                <a:cubicBezTo>
                  <a:pt x="52836" y="9217"/>
                  <a:pt x="52821" y="9169"/>
                  <a:pt x="52826" y="9136"/>
                </a:cubicBezTo>
                <a:cubicBezTo>
                  <a:pt x="52851" y="9132"/>
                  <a:pt x="52854" y="9144"/>
                  <a:pt x="52856" y="9157"/>
                </a:cubicBezTo>
                <a:cubicBezTo>
                  <a:pt x="52877" y="9157"/>
                  <a:pt x="52895" y="9157"/>
                  <a:pt x="52914" y="9157"/>
                </a:cubicBezTo>
                <a:cubicBezTo>
                  <a:pt x="52914" y="9179"/>
                  <a:pt x="52878" y="9175"/>
                  <a:pt x="52856" y="9180"/>
                </a:cubicBezTo>
                <a:cubicBezTo>
                  <a:pt x="52932" y="9234"/>
                  <a:pt x="53053" y="9201"/>
                  <a:pt x="53208" y="9223"/>
                </a:cubicBezTo>
                <a:cubicBezTo>
                  <a:pt x="53229" y="9227"/>
                  <a:pt x="53179" y="9246"/>
                  <a:pt x="53178" y="9246"/>
                </a:cubicBezTo>
                <a:cubicBezTo>
                  <a:pt x="53137" y="9253"/>
                  <a:pt x="53107" y="9267"/>
                  <a:pt x="53148" y="9268"/>
                </a:cubicBezTo>
                <a:cubicBezTo>
                  <a:pt x="53214" y="9270"/>
                  <a:pt x="53239" y="9239"/>
                  <a:pt x="53355" y="9246"/>
                </a:cubicBezTo>
                <a:cubicBezTo>
                  <a:pt x="53372" y="9247"/>
                  <a:pt x="53473" y="9294"/>
                  <a:pt x="53501" y="9268"/>
                </a:cubicBezTo>
                <a:cubicBezTo>
                  <a:pt x="53525" y="9246"/>
                  <a:pt x="53519" y="9261"/>
                  <a:pt x="53560" y="9268"/>
                </a:cubicBezTo>
                <a:cubicBezTo>
                  <a:pt x="53615" y="9277"/>
                  <a:pt x="53708" y="9265"/>
                  <a:pt x="53764" y="9268"/>
                </a:cubicBezTo>
                <a:cubicBezTo>
                  <a:pt x="53858" y="9273"/>
                  <a:pt x="54067" y="9309"/>
                  <a:pt x="54262" y="9289"/>
                </a:cubicBezTo>
                <a:cubicBezTo>
                  <a:pt x="54251" y="9349"/>
                  <a:pt x="54123" y="9380"/>
                  <a:pt x="54057" y="9334"/>
                </a:cubicBezTo>
                <a:cubicBezTo>
                  <a:pt x="54025" y="9338"/>
                  <a:pt x="54042" y="9356"/>
                  <a:pt x="54057" y="9356"/>
                </a:cubicBezTo>
                <a:cubicBezTo>
                  <a:pt x="54054" y="9390"/>
                  <a:pt x="53816" y="9358"/>
                  <a:pt x="53912" y="9312"/>
                </a:cubicBezTo>
                <a:cubicBezTo>
                  <a:pt x="53855" y="9322"/>
                  <a:pt x="53838" y="9360"/>
                  <a:pt x="53764" y="9356"/>
                </a:cubicBezTo>
                <a:cubicBezTo>
                  <a:pt x="53722" y="9421"/>
                  <a:pt x="53742" y="9304"/>
                  <a:pt x="53823" y="9334"/>
                </a:cubicBezTo>
                <a:cubicBezTo>
                  <a:pt x="53730" y="9268"/>
                  <a:pt x="53658" y="9322"/>
                  <a:pt x="53531" y="9289"/>
                </a:cubicBezTo>
                <a:cubicBezTo>
                  <a:pt x="53477" y="9278"/>
                  <a:pt x="53493" y="9346"/>
                  <a:pt x="53471" y="9356"/>
                </a:cubicBezTo>
                <a:cubicBezTo>
                  <a:pt x="53434" y="9373"/>
                  <a:pt x="53388" y="9315"/>
                  <a:pt x="53355" y="9356"/>
                </a:cubicBezTo>
                <a:cubicBezTo>
                  <a:pt x="53355" y="9377"/>
                  <a:pt x="53390" y="9373"/>
                  <a:pt x="53413" y="9377"/>
                </a:cubicBezTo>
                <a:cubicBezTo>
                  <a:pt x="53400" y="9427"/>
                  <a:pt x="53268" y="9387"/>
                  <a:pt x="53208" y="9400"/>
                </a:cubicBezTo>
                <a:cubicBezTo>
                  <a:pt x="53235" y="9298"/>
                  <a:pt x="53049" y="9358"/>
                  <a:pt x="53002" y="9312"/>
                </a:cubicBezTo>
                <a:cubicBezTo>
                  <a:pt x="53032" y="9444"/>
                  <a:pt x="53229" y="9449"/>
                  <a:pt x="53442" y="9444"/>
                </a:cubicBezTo>
                <a:cubicBezTo>
                  <a:pt x="53379" y="9489"/>
                  <a:pt x="53429" y="9527"/>
                  <a:pt x="53531" y="9509"/>
                </a:cubicBezTo>
                <a:cubicBezTo>
                  <a:pt x="53609" y="9548"/>
                  <a:pt x="53358" y="9526"/>
                  <a:pt x="53296" y="9532"/>
                </a:cubicBezTo>
                <a:cubicBezTo>
                  <a:pt x="53232" y="9528"/>
                  <a:pt x="53283" y="9610"/>
                  <a:pt x="53266" y="9641"/>
                </a:cubicBezTo>
                <a:cubicBezTo>
                  <a:pt x="53166" y="9659"/>
                  <a:pt x="53137" y="9622"/>
                  <a:pt x="53120" y="9575"/>
                </a:cubicBezTo>
                <a:cubicBezTo>
                  <a:pt x="53007" y="9655"/>
                  <a:pt x="53242" y="9660"/>
                  <a:pt x="53296" y="9686"/>
                </a:cubicBezTo>
                <a:cubicBezTo>
                  <a:pt x="53251" y="9752"/>
                  <a:pt x="53167" y="9668"/>
                  <a:pt x="53091" y="9686"/>
                </a:cubicBezTo>
                <a:cubicBezTo>
                  <a:pt x="53053" y="9626"/>
                  <a:pt x="52999" y="9578"/>
                  <a:pt x="52973" y="9509"/>
                </a:cubicBezTo>
                <a:cubicBezTo>
                  <a:pt x="52934" y="9509"/>
                  <a:pt x="52895" y="9509"/>
                  <a:pt x="52856" y="9509"/>
                </a:cubicBezTo>
                <a:cubicBezTo>
                  <a:pt x="52830" y="9523"/>
                  <a:pt x="52803" y="9536"/>
                  <a:pt x="52797" y="9509"/>
                </a:cubicBezTo>
                <a:cubicBezTo>
                  <a:pt x="52727" y="9501"/>
                  <a:pt x="52814" y="9610"/>
                  <a:pt x="52710" y="9575"/>
                </a:cubicBezTo>
                <a:cubicBezTo>
                  <a:pt x="52710" y="9547"/>
                  <a:pt x="52710" y="9517"/>
                  <a:pt x="52710" y="9488"/>
                </a:cubicBezTo>
                <a:cubicBezTo>
                  <a:pt x="52673" y="9513"/>
                  <a:pt x="52554" y="9565"/>
                  <a:pt x="52621" y="9488"/>
                </a:cubicBezTo>
                <a:cubicBezTo>
                  <a:pt x="52543" y="9473"/>
                  <a:pt x="52565" y="9533"/>
                  <a:pt x="52534" y="9554"/>
                </a:cubicBezTo>
                <a:cubicBezTo>
                  <a:pt x="52475" y="9554"/>
                  <a:pt x="52417" y="9554"/>
                  <a:pt x="52357" y="9554"/>
                </a:cubicBezTo>
                <a:cubicBezTo>
                  <a:pt x="52357" y="9532"/>
                  <a:pt x="52357" y="9509"/>
                  <a:pt x="52357" y="9488"/>
                </a:cubicBezTo>
                <a:cubicBezTo>
                  <a:pt x="52317" y="9490"/>
                  <a:pt x="52275" y="9491"/>
                  <a:pt x="52270" y="9466"/>
                </a:cubicBezTo>
                <a:cubicBezTo>
                  <a:pt x="52234" y="9475"/>
                  <a:pt x="52210" y="9494"/>
                  <a:pt x="52212" y="9532"/>
                </a:cubicBezTo>
                <a:cubicBezTo>
                  <a:pt x="52098" y="9536"/>
                  <a:pt x="51995" y="9533"/>
                  <a:pt x="51918" y="9509"/>
                </a:cubicBezTo>
                <a:cubicBezTo>
                  <a:pt x="51893" y="9506"/>
                  <a:pt x="51890" y="9518"/>
                  <a:pt x="51888" y="9532"/>
                </a:cubicBezTo>
                <a:cubicBezTo>
                  <a:pt x="51783" y="9470"/>
                  <a:pt x="51963" y="9500"/>
                  <a:pt x="52006" y="9488"/>
                </a:cubicBezTo>
                <a:cubicBezTo>
                  <a:pt x="52043" y="9477"/>
                  <a:pt x="52038" y="9420"/>
                  <a:pt x="52152" y="9444"/>
                </a:cubicBezTo>
                <a:cubicBezTo>
                  <a:pt x="52152" y="9422"/>
                  <a:pt x="52152" y="9400"/>
                  <a:pt x="52152" y="9377"/>
                </a:cubicBezTo>
                <a:cubicBezTo>
                  <a:pt x="52062" y="9387"/>
                  <a:pt x="52038" y="9452"/>
                  <a:pt x="51976" y="9377"/>
                </a:cubicBezTo>
                <a:cubicBezTo>
                  <a:pt x="51930" y="9372"/>
                  <a:pt x="51966" y="9431"/>
                  <a:pt x="51948" y="9444"/>
                </a:cubicBezTo>
                <a:cubicBezTo>
                  <a:pt x="51917" y="9463"/>
                  <a:pt x="51721" y="9438"/>
                  <a:pt x="51831" y="9488"/>
                </a:cubicBezTo>
                <a:cubicBezTo>
                  <a:pt x="51810" y="9525"/>
                  <a:pt x="51763" y="9502"/>
                  <a:pt x="51771" y="9466"/>
                </a:cubicBezTo>
                <a:cubicBezTo>
                  <a:pt x="51677" y="9439"/>
                  <a:pt x="51749" y="9536"/>
                  <a:pt x="51654" y="9509"/>
                </a:cubicBezTo>
                <a:cubicBezTo>
                  <a:pt x="51657" y="9479"/>
                  <a:pt x="51659" y="9448"/>
                  <a:pt x="51625" y="9444"/>
                </a:cubicBezTo>
                <a:cubicBezTo>
                  <a:pt x="51581" y="9454"/>
                  <a:pt x="51637" y="9472"/>
                  <a:pt x="51625" y="9509"/>
                </a:cubicBezTo>
                <a:cubicBezTo>
                  <a:pt x="51545" y="9526"/>
                  <a:pt x="51566" y="9466"/>
                  <a:pt x="51508" y="9466"/>
                </a:cubicBezTo>
                <a:cubicBezTo>
                  <a:pt x="51461" y="9475"/>
                  <a:pt x="51482" y="9535"/>
                  <a:pt x="51390" y="9509"/>
                </a:cubicBezTo>
                <a:cubicBezTo>
                  <a:pt x="51400" y="9481"/>
                  <a:pt x="51442" y="9475"/>
                  <a:pt x="51449" y="9444"/>
                </a:cubicBezTo>
                <a:cubicBezTo>
                  <a:pt x="51436" y="9417"/>
                  <a:pt x="51412" y="9399"/>
                  <a:pt x="51362" y="9400"/>
                </a:cubicBezTo>
                <a:cubicBezTo>
                  <a:pt x="51319" y="9427"/>
                  <a:pt x="51316" y="9484"/>
                  <a:pt x="51274" y="9509"/>
                </a:cubicBezTo>
                <a:cubicBezTo>
                  <a:pt x="51141" y="9482"/>
                  <a:pt x="51324" y="9446"/>
                  <a:pt x="51244" y="9400"/>
                </a:cubicBezTo>
                <a:cubicBezTo>
                  <a:pt x="51238" y="9348"/>
                  <a:pt x="51178" y="9435"/>
                  <a:pt x="51126" y="9377"/>
                </a:cubicBezTo>
                <a:cubicBezTo>
                  <a:pt x="51118" y="9342"/>
                  <a:pt x="51154" y="9340"/>
                  <a:pt x="51157" y="9312"/>
                </a:cubicBezTo>
                <a:cubicBezTo>
                  <a:pt x="51109" y="9310"/>
                  <a:pt x="51045" y="9322"/>
                  <a:pt x="51039" y="9289"/>
                </a:cubicBezTo>
                <a:cubicBezTo>
                  <a:pt x="51021" y="9303"/>
                  <a:pt x="50900" y="9342"/>
                  <a:pt x="50892" y="9289"/>
                </a:cubicBezTo>
                <a:cubicBezTo>
                  <a:pt x="50864" y="9291"/>
                  <a:pt x="50869" y="9316"/>
                  <a:pt x="50863" y="9334"/>
                </a:cubicBezTo>
                <a:cubicBezTo>
                  <a:pt x="50811" y="9347"/>
                  <a:pt x="50741" y="9270"/>
                  <a:pt x="50716" y="9334"/>
                </a:cubicBezTo>
                <a:cubicBezTo>
                  <a:pt x="50677" y="9306"/>
                  <a:pt x="50657" y="9267"/>
                  <a:pt x="50629" y="9334"/>
                </a:cubicBezTo>
                <a:cubicBezTo>
                  <a:pt x="50585" y="9323"/>
                  <a:pt x="50632" y="9315"/>
                  <a:pt x="50629" y="9289"/>
                </a:cubicBezTo>
                <a:cubicBezTo>
                  <a:pt x="50590" y="9289"/>
                  <a:pt x="50549" y="9289"/>
                  <a:pt x="50511" y="9289"/>
                </a:cubicBezTo>
                <a:cubicBezTo>
                  <a:pt x="50508" y="9330"/>
                  <a:pt x="50548" y="9336"/>
                  <a:pt x="50540" y="9377"/>
                </a:cubicBezTo>
                <a:cubicBezTo>
                  <a:pt x="50502" y="9377"/>
                  <a:pt x="50462" y="9377"/>
                  <a:pt x="50424" y="9377"/>
                </a:cubicBezTo>
                <a:cubicBezTo>
                  <a:pt x="50466" y="9343"/>
                  <a:pt x="50485" y="9292"/>
                  <a:pt x="50511" y="9246"/>
                </a:cubicBezTo>
                <a:cubicBezTo>
                  <a:pt x="50653" y="9226"/>
                  <a:pt x="50662" y="9309"/>
                  <a:pt x="50804" y="9289"/>
                </a:cubicBezTo>
                <a:cubicBezTo>
                  <a:pt x="50895" y="9277"/>
                  <a:pt x="50880" y="9186"/>
                  <a:pt x="50981" y="9180"/>
                </a:cubicBezTo>
                <a:cubicBezTo>
                  <a:pt x="50975" y="9198"/>
                  <a:pt x="50951" y="9201"/>
                  <a:pt x="50951" y="9223"/>
                </a:cubicBezTo>
                <a:cubicBezTo>
                  <a:pt x="51029" y="9228"/>
                  <a:pt x="51045" y="9104"/>
                  <a:pt x="51157" y="9180"/>
                </a:cubicBezTo>
                <a:close/>
                <a:moveTo>
                  <a:pt x="49456" y="9004"/>
                </a:moveTo>
                <a:cubicBezTo>
                  <a:pt x="49396" y="9010"/>
                  <a:pt x="49462" y="8940"/>
                  <a:pt x="49485" y="8938"/>
                </a:cubicBezTo>
                <a:cubicBezTo>
                  <a:pt x="49514" y="8937"/>
                  <a:pt x="49508" y="8910"/>
                  <a:pt x="49514" y="8893"/>
                </a:cubicBezTo>
                <a:cubicBezTo>
                  <a:pt x="49571" y="8959"/>
                  <a:pt x="49727" y="8927"/>
                  <a:pt x="49808" y="8938"/>
                </a:cubicBezTo>
                <a:cubicBezTo>
                  <a:pt x="49811" y="8939"/>
                  <a:pt x="49805" y="8981"/>
                  <a:pt x="49808" y="8982"/>
                </a:cubicBezTo>
                <a:cubicBezTo>
                  <a:pt x="49907" y="8994"/>
                  <a:pt x="50016" y="8972"/>
                  <a:pt x="50131" y="8982"/>
                </a:cubicBezTo>
                <a:cubicBezTo>
                  <a:pt x="50053" y="9049"/>
                  <a:pt x="49985" y="8989"/>
                  <a:pt x="49837" y="9004"/>
                </a:cubicBezTo>
                <a:cubicBezTo>
                  <a:pt x="49782" y="9061"/>
                  <a:pt x="50103" y="9072"/>
                  <a:pt x="50131" y="9048"/>
                </a:cubicBezTo>
                <a:cubicBezTo>
                  <a:pt x="50155" y="9025"/>
                  <a:pt x="50145" y="9040"/>
                  <a:pt x="50247" y="9048"/>
                </a:cubicBezTo>
                <a:cubicBezTo>
                  <a:pt x="50296" y="9051"/>
                  <a:pt x="50345" y="9045"/>
                  <a:pt x="50394" y="9048"/>
                </a:cubicBezTo>
                <a:cubicBezTo>
                  <a:pt x="50387" y="9009"/>
                  <a:pt x="50343" y="8997"/>
                  <a:pt x="50277" y="9004"/>
                </a:cubicBezTo>
                <a:cubicBezTo>
                  <a:pt x="50382" y="8935"/>
                  <a:pt x="50417" y="9058"/>
                  <a:pt x="50540" y="9004"/>
                </a:cubicBezTo>
                <a:cubicBezTo>
                  <a:pt x="50534" y="9021"/>
                  <a:pt x="50511" y="9025"/>
                  <a:pt x="50511" y="9048"/>
                </a:cubicBezTo>
                <a:cubicBezTo>
                  <a:pt x="50639" y="9019"/>
                  <a:pt x="50775" y="9096"/>
                  <a:pt x="50833" y="9048"/>
                </a:cubicBezTo>
                <a:cubicBezTo>
                  <a:pt x="50905" y="9050"/>
                  <a:pt x="50839" y="9121"/>
                  <a:pt x="50804" y="9114"/>
                </a:cubicBezTo>
                <a:cubicBezTo>
                  <a:pt x="50761" y="9102"/>
                  <a:pt x="50730" y="9081"/>
                  <a:pt x="50687" y="9070"/>
                </a:cubicBezTo>
                <a:cubicBezTo>
                  <a:pt x="50582" y="9105"/>
                  <a:pt x="50478" y="9127"/>
                  <a:pt x="50335" y="9070"/>
                </a:cubicBezTo>
                <a:cubicBezTo>
                  <a:pt x="50227" y="9046"/>
                  <a:pt x="50251" y="9124"/>
                  <a:pt x="50160" y="9114"/>
                </a:cubicBezTo>
                <a:cubicBezTo>
                  <a:pt x="50152" y="9082"/>
                  <a:pt x="50072" y="9106"/>
                  <a:pt x="50072" y="9070"/>
                </a:cubicBezTo>
                <a:cubicBezTo>
                  <a:pt x="49920" y="9156"/>
                  <a:pt x="49732" y="9075"/>
                  <a:pt x="49544" y="9070"/>
                </a:cubicBezTo>
                <a:cubicBezTo>
                  <a:pt x="49458" y="9067"/>
                  <a:pt x="49343" y="9120"/>
                  <a:pt x="49192" y="9091"/>
                </a:cubicBezTo>
                <a:cubicBezTo>
                  <a:pt x="49181" y="9090"/>
                  <a:pt x="49153" y="9070"/>
                  <a:pt x="49163" y="9070"/>
                </a:cubicBezTo>
                <a:cubicBezTo>
                  <a:pt x="49111" y="9070"/>
                  <a:pt x="49101" y="9090"/>
                  <a:pt x="49045" y="9091"/>
                </a:cubicBezTo>
                <a:cubicBezTo>
                  <a:pt x="48984" y="9093"/>
                  <a:pt x="48968" y="9069"/>
                  <a:pt x="48929" y="9070"/>
                </a:cubicBezTo>
                <a:cubicBezTo>
                  <a:pt x="48906" y="9070"/>
                  <a:pt x="48877" y="9088"/>
                  <a:pt x="48840" y="9091"/>
                </a:cubicBezTo>
                <a:cubicBezTo>
                  <a:pt x="48740" y="9101"/>
                  <a:pt x="48625" y="9085"/>
                  <a:pt x="48518" y="9091"/>
                </a:cubicBezTo>
                <a:cubicBezTo>
                  <a:pt x="48424" y="9061"/>
                  <a:pt x="48621" y="9070"/>
                  <a:pt x="48665" y="9070"/>
                </a:cubicBezTo>
                <a:cubicBezTo>
                  <a:pt x="48683" y="9070"/>
                  <a:pt x="48703" y="9070"/>
                  <a:pt x="48723" y="9070"/>
                </a:cubicBezTo>
                <a:cubicBezTo>
                  <a:pt x="48843" y="9022"/>
                  <a:pt x="49168" y="9063"/>
                  <a:pt x="49398" y="9048"/>
                </a:cubicBezTo>
                <a:cubicBezTo>
                  <a:pt x="49442" y="9045"/>
                  <a:pt x="49450" y="9025"/>
                  <a:pt x="49485" y="9025"/>
                </a:cubicBezTo>
                <a:cubicBezTo>
                  <a:pt x="49568" y="9026"/>
                  <a:pt x="49651" y="9070"/>
                  <a:pt x="49720" y="9048"/>
                </a:cubicBezTo>
                <a:cubicBezTo>
                  <a:pt x="49715" y="9022"/>
                  <a:pt x="49667" y="9029"/>
                  <a:pt x="49631" y="9025"/>
                </a:cubicBezTo>
                <a:cubicBezTo>
                  <a:pt x="49636" y="9000"/>
                  <a:pt x="49685" y="9007"/>
                  <a:pt x="49720" y="9004"/>
                </a:cubicBezTo>
                <a:cubicBezTo>
                  <a:pt x="49751" y="9009"/>
                  <a:pt x="49739" y="9048"/>
                  <a:pt x="49778" y="9048"/>
                </a:cubicBezTo>
                <a:cubicBezTo>
                  <a:pt x="49824" y="9040"/>
                  <a:pt x="49753" y="9009"/>
                  <a:pt x="49808" y="9004"/>
                </a:cubicBezTo>
                <a:cubicBezTo>
                  <a:pt x="49810" y="8995"/>
                  <a:pt x="49762" y="8949"/>
                  <a:pt x="49749" y="8959"/>
                </a:cubicBezTo>
                <a:cubicBezTo>
                  <a:pt x="49700" y="8996"/>
                  <a:pt x="49727" y="8955"/>
                  <a:pt x="49631" y="8959"/>
                </a:cubicBezTo>
                <a:cubicBezTo>
                  <a:pt x="49573" y="8962"/>
                  <a:pt x="49490" y="8979"/>
                  <a:pt x="49456" y="9004"/>
                </a:cubicBezTo>
                <a:close/>
                <a:moveTo>
                  <a:pt x="19384" y="8871"/>
                </a:moveTo>
                <a:cubicBezTo>
                  <a:pt x="19377" y="8895"/>
                  <a:pt x="19326" y="8886"/>
                  <a:pt x="19326" y="8916"/>
                </a:cubicBezTo>
                <a:cubicBezTo>
                  <a:pt x="19067" y="8910"/>
                  <a:pt x="19318" y="8889"/>
                  <a:pt x="19384" y="8871"/>
                </a:cubicBezTo>
                <a:close/>
                <a:moveTo>
                  <a:pt x="51538" y="8828"/>
                </a:moveTo>
                <a:cubicBezTo>
                  <a:pt x="51576" y="8771"/>
                  <a:pt x="51729" y="8814"/>
                  <a:pt x="51683" y="8893"/>
                </a:cubicBezTo>
                <a:cubicBezTo>
                  <a:pt x="51792" y="8900"/>
                  <a:pt x="51939" y="8863"/>
                  <a:pt x="51860" y="8959"/>
                </a:cubicBezTo>
                <a:cubicBezTo>
                  <a:pt x="51970" y="8991"/>
                  <a:pt x="51917" y="8899"/>
                  <a:pt x="52006" y="8916"/>
                </a:cubicBezTo>
                <a:cubicBezTo>
                  <a:pt x="52011" y="8955"/>
                  <a:pt x="51970" y="8962"/>
                  <a:pt x="51976" y="9004"/>
                </a:cubicBezTo>
                <a:cubicBezTo>
                  <a:pt x="51900" y="8964"/>
                  <a:pt x="51707" y="8996"/>
                  <a:pt x="51595" y="8982"/>
                </a:cubicBezTo>
                <a:cubicBezTo>
                  <a:pt x="51592" y="8981"/>
                  <a:pt x="51598" y="8941"/>
                  <a:pt x="51595" y="8938"/>
                </a:cubicBezTo>
                <a:cubicBezTo>
                  <a:pt x="51533" y="8926"/>
                  <a:pt x="51518" y="8956"/>
                  <a:pt x="51479" y="8959"/>
                </a:cubicBezTo>
                <a:cubicBezTo>
                  <a:pt x="51430" y="8964"/>
                  <a:pt x="51428" y="8935"/>
                  <a:pt x="51390" y="8938"/>
                </a:cubicBezTo>
                <a:cubicBezTo>
                  <a:pt x="51359" y="8940"/>
                  <a:pt x="51287" y="8967"/>
                  <a:pt x="51185" y="8959"/>
                </a:cubicBezTo>
                <a:cubicBezTo>
                  <a:pt x="51172" y="8959"/>
                  <a:pt x="51055" y="8952"/>
                  <a:pt x="51039" y="8938"/>
                </a:cubicBezTo>
                <a:cubicBezTo>
                  <a:pt x="51013" y="8914"/>
                  <a:pt x="51024" y="8934"/>
                  <a:pt x="50981" y="8938"/>
                </a:cubicBezTo>
                <a:cubicBezTo>
                  <a:pt x="50924" y="8919"/>
                  <a:pt x="51012" y="8925"/>
                  <a:pt x="51009" y="8893"/>
                </a:cubicBezTo>
                <a:cubicBezTo>
                  <a:pt x="51213" y="8913"/>
                  <a:pt x="51249" y="8886"/>
                  <a:pt x="51449" y="8938"/>
                </a:cubicBezTo>
                <a:cubicBezTo>
                  <a:pt x="51473" y="8933"/>
                  <a:pt x="51479" y="8916"/>
                  <a:pt x="51508" y="8916"/>
                </a:cubicBezTo>
                <a:cubicBezTo>
                  <a:pt x="51535" y="8910"/>
                  <a:pt x="51606" y="8833"/>
                  <a:pt x="51538" y="8828"/>
                </a:cubicBezTo>
                <a:close/>
                <a:moveTo>
                  <a:pt x="23487" y="8916"/>
                </a:moveTo>
                <a:cubicBezTo>
                  <a:pt x="23479" y="8880"/>
                  <a:pt x="23516" y="8877"/>
                  <a:pt x="23516" y="8850"/>
                </a:cubicBezTo>
                <a:cubicBezTo>
                  <a:pt x="23508" y="8820"/>
                  <a:pt x="23444" y="8831"/>
                  <a:pt x="23400" y="8828"/>
                </a:cubicBezTo>
                <a:cubicBezTo>
                  <a:pt x="23302" y="8835"/>
                  <a:pt x="23514" y="8895"/>
                  <a:pt x="23400" y="8916"/>
                </a:cubicBezTo>
                <a:cubicBezTo>
                  <a:pt x="23287" y="8928"/>
                  <a:pt x="23424" y="8825"/>
                  <a:pt x="23311" y="8805"/>
                </a:cubicBezTo>
                <a:cubicBezTo>
                  <a:pt x="23324" y="8756"/>
                  <a:pt x="23456" y="8796"/>
                  <a:pt x="23516" y="8783"/>
                </a:cubicBezTo>
                <a:cubicBezTo>
                  <a:pt x="23589" y="8781"/>
                  <a:pt x="23658" y="8780"/>
                  <a:pt x="23693" y="8805"/>
                </a:cubicBezTo>
                <a:cubicBezTo>
                  <a:pt x="23698" y="8853"/>
                  <a:pt x="23588" y="8816"/>
                  <a:pt x="23546" y="8828"/>
                </a:cubicBezTo>
                <a:cubicBezTo>
                  <a:pt x="23538" y="8863"/>
                  <a:pt x="23573" y="8865"/>
                  <a:pt x="23575" y="8893"/>
                </a:cubicBezTo>
                <a:cubicBezTo>
                  <a:pt x="23680" y="8865"/>
                  <a:pt x="23683" y="8895"/>
                  <a:pt x="23780" y="8871"/>
                </a:cubicBezTo>
                <a:cubicBezTo>
                  <a:pt x="23792" y="8833"/>
                  <a:pt x="23758" y="8831"/>
                  <a:pt x="23722" y="8828"/>
                </a:cubicBezTo>
                <a:cubicBezTo>
                  <a:pt x="23734" y="8778"/>
                  <a:pt x="23780" y="8786"/>
                  <a:pt x="23810" y="8805"/>
                </a:cubicBezTo>
                <a:cubicBezTo>
                  <a:pt x="23850" y="8833"/>
                  <a:pt x="23795" y="8850"/>
                  <a:pt x="23839" y="8871"/>
                </a:cubicBezTo>
                <a:cubicBezTo>
                  <a:pt x="23791" y="8909"/>
                  <a:pt x="23680" y="8899"/>
                  <a:pt x="23635" y="8938"/>
                </a:cubicBezTo>
                <a:cubicBezTo>
                  <a:pt x="23564" y="8946"/>
                  <a:pt x="23570" y="8897"/>
                  <a:pt x="23487" y="8916"/>
                </a:cubicBezTo>
                <a:close/>
                <a:moveTo>
                  <a:pt x="16893" y="8805"/>
                </a:moveTo>
                <a:cubicBezTo>
                  <a:pt x="16813" y="8786"/>
                  <a:pt x="16954" y="8736"/>
                  <a:pt x="16981" y="8783"/>
                </a:cubicBezTo>
                <a:cubicBezTo>
                  <a:pt x="17020" y="8783"/>
                  <a:pt x="17059" y="8783"/>
                  <a:pt x="17098" y="8783"/>
                </a:cubicBezTo>
                <a:cubicBezTo>
                  <a:pt x="17094" y="8810"/>
                  <a:pt x="17044" y="8802"/>
                  <a:pt x="17011" y="8805"/>
                </a:cubicBezTo>
                <a:cubicBezTo>
                  <a:pt x="16955" y="8826"/>
                  <a:pt x="16912" y="8739"/>
                  <a:pt x="16893" y="8805"/>
                </a:cubicBezTo>
                <a:close/>
                <a:moveTo>
                  <a:pt x="19853" y="8762"/>
                </a:moveTo>
                <a:cubicBezTo>
                  <a:pt x="19870" y="8700"/>
                  <a:pt x="20038" y="8757"/>
                  <a:pt x="20088" y="8762"/>
                </a:cubicBezTo>
                <a:cubicBezTo>
                  <a:pt x="20151" y="8766"/>
                  <a:pt x="20261" y="8741"/>
                  <a:pt x="20263" y="8783"/>
                </a:cubicBezTo>
                <a:cubicBezTo>
                  <a:pt x="20354" y="8798"/>
                  <a:pt x="20153" y="8790"/>
                  <a:pt x="20058" y="8783"/>
                </a:cubicBezTo>
                <a:cubicBezTo>
                  <a:pt x="20049" y="8783"/>
                  <a:pt x="20004" y="8788"/>
                  <a:pt x="19999" y="8783"/>
                </a:cubicBezTo>
                <a:cubicBezTo>
                  <a:pt x="19998" y="8783"/>
                  <a:pt x="20001" y="8762"/>
                  <a:pt x="19999" y="8762"/>
                </a:cubicBezTo>
                <a:cubicBezTo>
                  <a:pt x="19932" y="8757"/>
                  <a:pt x="19872" y="8802"/>
                  <a:pt x="19853" y="8762"/>
                </a:cubicBezTo>
                <a:close/>
                <a:moveTo>
                  <a:pt x="53120" y="8607"/>
                </a:moveTo>
                <a:cubicBezTo>
                  <a:pt x="53098" y="8628"/>
                  <a:pt x="53066" y="8640"/>
                  <a:pt x="53032" y="8651"/>
                </a:cubicBezTo>
                <a:cubicBezTo>
                  <a:pt x="52958" y="8642"/>
                  <a:pt x="53081" y="8604"/>
                  <a:pt x="53120" y="8607"/>
                </a:cubicBezTo>
                <a:close/>
                <a:moveTo>
                  <a:pt x="14519" y="8651"/>
                </a:moveTo>
                <a:cubicBezTo>
                  <a:pt x="14544" y="8567"/>
                  <a:pt x="14671" y="8630"/>
                  <a:pt x="14724" y="8651"/>
                </a:cubicBezTo>
                <a:cubicBezTo>
                  <a:pt x="14720" y="8688"/>
                  <a:pt x="14602" y="8628"/>
                  <a:pt x="14519" y="8651"/>
                </a:cubicBezTo>
                <a:close/>
                <a:moveTo>
                  <a:pt x="17801" y="8630"/>
                </a:moveTo>
                <a:cubicBezTo>
                  <a:pt x="17798" y="8574"/>
                  <a:pt x="17837" y="8592"/>
                  <a:pt x="17831" y="8630"/>
                </a:cubicBezTo>
                <a:cubicBezTo>
                  <a:pt x="17783" y="8681"/>
                  <a:pt x="17634" y="8622"/>
                  <a:pt x="17801" y="8630"/>
                </a:cubicBezTo>
                <a:close/>
                <a:moveTo>
                  <a:pt x="52065" y="8718"/>
                </a:moveTo>
                <a:cubicBezTo>
                  <a:pt x="52086" y="8697"/>
                  <a:pt x="52118" y="8684"/>
                  <a:pt x="52152" y="8673"/>
                </a:cubicBezTo>
                <a:cubicBezTo>
                  <a:pt x="52148" y="8619"/>
                  <a:pt x="52198" y="8606"/>
                  <a:pt x="52212" y="8564"/>
                </a:cubicBezTo>
                <a:cubicBezTo>
                  <a:pt x="52267" y="8604"/>
                  <a:pt x="52234" y="8603"/>
                  <a:pt x="52328" y="8585"/>
                </a:cubicBezTo>
                <a:cubicBezTo>
                  <a:pt x="52333" y="8604"/>
                  <a:pt x="52318" y="8606"/>
                  <a:pt x="52299" y="8607"/>
                </a:cubicBezTo>
                <a:cubicBezTo>
                  <a:pt x="52200" y="8624"/>
                  <a:pt x="52191" y="8790"/>
                  <a:pt x="52065" y="8718"/>
                </a:cubicBezTo>
                <a:close/>
                <a:moveTo>
                  <a:pt x="51538" y="8564"/>
                </a:moveTo>
                <a:cubicBezTo>
                  <a:pt x="51481" y="8548"/>
                  <a:pt x="51569" y="8529"/>
                  <a:pt x="51566" y="8564"/>
                </a:cubicBezTo>
                <a:cubicBezTo>
                  <a:pt x="51635" y="8556"/>
                  <a:pt x="51677" y="8529"/>
                  <a:pt x="51771" y="8541"/>
                </a:cubicBezTo>
                <a:cubicBezTo>
                  <a:pt x="51789" y="8657"/>
                  <a:pt x="51695" y="8689"/>
                  <a:pt x="51566" y="8696"/>
                </a:cubicBezTo>
                <a:cubicBezTo>
                  <a:pt x="51583" y="8638"/>
                  <a:pt x="51554" y="8616"/>
                  <a:pt x="51479" y="8630"/>
                </a:cubicBezTo>
                <a:cubicBezTo>
                  <a:pt x="51452" y="8584"/>
                  <a:pt x="51627" y="8586"/>
                  <a:pt x="51538" y="8564"/>
                </a:cubicBezTo>
                <a:close/>
                <a:moveTo>
                  <a:pt x="16277" y="8541"/>
                </a:moveTo>
                <a:cubicBezTo>
                  <a:pt x="16370" y="8559"/>
                  <a:pt x="16225" y="8570"/>
                  <a:pt x="16189" y="8564"/>
                </a:cubicBezTo>
                <a:cubicBezTo>
                  <a:pt x="16206" y="8576"/>
                  <a:pt x="16271" y="8607"/>
                  <a:pt x="16218" y="8607"/>
                </a:cubicBezTo>
                <a:cubicBezTo>
                  <a:pt x="16148" y="8607"/>
                  <a:pt x="16135" y="8527"/>
                  <a:pt x="16277" y="8541"/>
                </a:cubicBezTo>
                <a:close/>
                <a:moveTo>
                  <a:pt x="51039" y="8519"/>
                </a:moveTo>
                <a:cubicBezTo>
                  <a:pt x="51112" y="8508"/>
                  <a:pt x="50969" y="8621"/>
                  <a:pt x="51069" y="8630"/>
                </a:cubicBezTo>
                <a:cubicBezTo>
                  <a:pt x="51039" y="8697"/>
                  <a:pt x="51020" y="8582"/>
                  <a:pt x="50981" y="8585"/>
                </a:cubicBezTo>
                <a:cubicBezTo>
                  <a:pt x="50991" y="8556"/>
                  <a:pt x="51032" y="8550"/>
                  <a:pt x="51039" y="8519"/>
                </a:cubicBezTo>
                <a:close/>
                <a:moveTo>
                  <a:pt x="15603" y="8541"/>
                </a:moveTo>
                <a:cubicBezTo>
                  <a:pt x="15619" y="8478"/>
                  <a:pt x="15649" y="8575"/>
                  <a:pt x="15691" y="8564"/>
                </a:cubicBezTo>
                <a:cubicBezTo>
                  <a:pt x="15662" y="8636"/>
                  <a:pt x="15633" y="8538"/>
                  <a:pt x="15603" y="8541"/>
                </a:cubicBezTo>
                <a:close/>
                <a:moveTo>
                  <a:pt x="12526" y="8541"/>
                </a:moveTo>
                <a:cubicBezTo>
                  <a:pt x="12448" y="8472"/>
                  <a:pt x="12656" y="8594"/>
                  <a:pt x="12643" y="8541"/>
                </a:cubicBezTo>
                <a:cubicBezTo>
                  <a:pt x="12742" y="8619"/>
                  <a:pt x="12551" y="8579"/>
                  <a:pt x="12526" y="8541"/>
                </a:cubicBezTo>
                <a:close/>
                <a:moveTo>
                  <a:pt x="20585" y="8541"/>
                </a:moveTo>
                <a:cubicBezTo>
                  <a:pt x="20580" y="8506"/>
                  <a:pt x="20483" y="8534"/>
                  <a:pt x="20498" y="8541"/>
                </a:cubicBezTo>
                <a:cubicBezTo>
                  <a:pt x="20429" y="8507"/>
                  <a:pt x="20597" y="8445"/>
                  <a:pt x="20585" y="8541"/>
                </a:cubicBezTo>
                <a:close/>
                <a:moveTo>
                  <a:pt x="13991" y="8498"/>
                </a:moveTo>
                <a:cubicBezTo>
                  <a:pt x="14023" y="8502"/>
                  <a:pt x="14011" y="8541"/>
                  <a:pt x="14050" y="8541"/>
                </a:cubicBezTo>
                <a:cubicBezTo>
                  <a:pt x="13993" y="8597"/>
                  <a:pt x="13828" y="8468"/>
                  <a:pt x="13786" y="8564"/>
                </a:cubicBezTo>
                <a:cubicBezTo>
                  <a:pt x="13701" y="8551"/>
                  <a:pt x="13831" y="8529"/>
                  <a:pt x="13815" y="8498"/>
                </a:cubicBezTo>
                <a:cubicBezTo>
                  <a:pt x="13893" y="8471"/>
                  <a:pt x="13988" y="8540"/>
                  <a:pt x="13991" y="8498"/>
                </a:cubicBezTo>
                <a:close/>
                <a:moveTo>
                  <a:pt x="54088" y="8475"/>
                </a:moveTo>
                <a:cubicBezTo>
                  <a:pt x="54112" y="8410"/>
                  <a:pt x="54132" y="8526"/>
                  <a:pt x="54204" y="8498"/>
                </a:cubicBezTo>
                <a:cubicBezTo>
                  <a:pt x="54197" y="8536"/>
                  <a:pt x="54153" y="8547"/>
                  <a:pt x="54088" y="8541"/>
                </a:cubicBezTo>
                <a:cubicBezTo>
                  <a:pt x="54108" y="8523"/>
                  <a:pt x="54132" y="8481"/>
                  <a:pt x="54088" y="8475"/>
                </a:cubicBezTo>
                <a:close/>
                <a:moveTo>
                  <a:pt x="16717" y="8498"/>
                </a:moveTo>
                <a:cubicBezTo>
                  <a:pt x="16694" y="8509"/>
                  <a:pt x="16669" y="8520"/>
                  <a:pt x="16629" y="8519"/>
                </a:cubicBezTo>
                <a:cubicBezTo>
                  <a:pt x="16624" y="8545"/>
                  <a:pt x="16635" y="8558"/>
                  <a:pt x="16659" y="8564"/>
                </a:cubicBezTo>
                <a:cubicBezTo>
                  <a:pt x="16639" y="8600"/>
                  <a:pt x="16591" y="8577"/>
                  <a:pt x="16600" y="8541"/>
                </a:cubicBezTo>
                <a:cubicBezTo>
                  <a:pt x="16520" y="8444"/>
                  <a:pt x="16350" y="8528"/>
                  <a:pt x="16218" y="8519"/>
                </a:cubicBezTo>
                <a:cubicBezTo>
                  <a:pt x="16144" y="8514"/>
                  <a:pt x="16114" y="8477"/>
                  <a:pt x="16043" y="8475"/>
                </a:cubicBezTo>
                <a:cubicBezTo>
                  <a:pt x="16061" y="8421"/>
                  <a:pt x="16180" y="8472"/>
                  <a:pt x="16189" y="8498"/>
                </a:cubicBezTo>
                <a:cubicBezTo>
                  <a:pt x="16224" y="8504"/>
                  <a:pt x="16203" y="8461"/>
                  <a:pt x="16218" y="8453"/>
                </a:cubicBezTo>
                <a:cubicBezTo>
                  <a:pt x="16227" y="8449"/>
                  <a:pt x="16284" y="8493"/>
                  <a:pt x="16277" y="8453"/>
                </a:cubicBezTo>
                <a:cubicBezTo>
                  <a:pt x="16325" y="8457"/>
                  <a:pt x="16376" y="8449"/>
                  <a:pt x="16424" y="8453"/>
                </a:cubicBezTo>
                <a:cubicBezTo>
                  <a:pt x="16471" y="8459"/>
                  <a:pt x="16667" y="8510"/>
                  <a:pt x="16746" y="8453"/>
                </a:cubicBezTo>
                <a:cubicBezTo>
                  <a:pt x="16778" y="8496"/>
                  <a:pt x="16881" y="8484"/>
                  <a:pt x="16922" y="8519"/>
                </a:cubicBezTo>
                <a:cubicBezTo>
                  <a:pt x="16953" y="8527"/>
                  <a:pt x="16969" y="8477"/>
                  <a:pt x="16981" y="8475"/>
                </a:cubicBezTo>
                <a:cubicBezTo>
                  <a:pt x="17006" y="8471"/>
                  <a:pt x="17040" y="8514"/>
                  <a:pt x="17068" y="8519"/>
                </a:cubicBezTo>
                <a:cubicBezTo>
                  <a:pt x="17064" y="8519"/>
                  <a:pt x="17107" y="8491"/>
                  <a:pt x="17127" y="8498"/>
                </a:cubicBezTo>
                <a:cubicBezTo>
                  <a:pt x="17139" y="8501"/>
                  <a:pt x="17127" y="8517"/>
                  <a:pt x="17157" y="8519"/>
                </a:cubicBezTo>
                <a:cubicBezTo>
                  <a:pt x="17181" y="8520"/>
                  <a:pt x="17272" y="8468"/>
                  <a:pt x="17303" y="8498"/>
                </a:cubicBezTo>
                <a:cubicBezTo>
                  <a:pt x="17306" y="8499"/>
                  <a:pt x="17299" y="8517"/>
                  <a:pt x="17303" y="8519"/>
                </a:cubicBezTo>
                <a:cubicBezTo>
                  <a:pt x="17314" y="8523"/>
                  <a:pt x="17354" y="8513"/>
                  <a:pt x="17361" y="8519"/>
                </a:cubicBezTo>
                <a:cubicBezTo>
                  <a:pt x="17404" y="8558"/>
                  <a:pt x="17453" y="8522"/>
                  <a:pt x="17508" y="8564"/>
                </a:cubicBezTo>
                <a:cubicBezTo>
                  <a:pt x="17539" y="8586"/>
                  <a:pt x="17709" y="8532"/>
                  <a:pt x="17772" y="8585"/>
                </a:cubicBezTo>
                <a:cubicBezTo>
                  <a:pt x="17764" y="8631"/>
                  <a:pt x="17642" y="8591"/>
                  <a:pt x="17655" y="8651"/>
                </a:cubicBezTo>
                <a:cubicBezTo>
                  <a:pt x="17612" y="8642"/>
                  <a:pt x="17658" y="8632"/>
                  <a:pt x="17655" y="8607"/>
                </a:cubicBezTo>
                <a:cubicBezTo>
                  <a:pt x="17640" y="8567"/>
                  <a:pt x="17578" y="8618"/>
                  <a:pt x="17567" y="8607"/>
                </a:cubicBezTo>
                <a:cubicBezTo>
                  <a:pt x="17537" y="8579"/>
                  <a:pt x="17542" y="8616"/>
                  <a:pt x="17479" y="8607"/>
                </a:cubicBezTo>
                <a:cubicBezTo>
                  <a:pt x="17475" y="8606"/>
                  <a:pt x="17474" y="8586"/>
                  <a:pt x="17450" y="8585"/>
                </a:cubicBezTo>
                <a:cubicBezTo>
                  <a:pt x="17402" y="8583"/>
                  <a:pt x="17399" y="8567"/>
                  <a:pt x="17361" y="8564"/>
                </a:cubicBezTo>
                <a:cubicBezTo>
                  <a:pt x="17312" y="8559"/>
                  <a:pt x="17297" y="8583"/>
                  <a:pt x="17245" y="8585"/>
                </a:cubicBezTo>
                <a:cubicBezTo>
                  <a:pt x="17253" y="8585"/>
                  <a:pt x="17230" y="8550"/>
                  <a:pt x="17215" y="8564"/>
                </a:cubicBezTo>
                <a:cubicBezTo>
                  <a:pt x="17172" y="8603"/>
                  <a:pt x="17189" y="8543"/>
                  <a:pt x="17157" y="8541"/>
                </a:cubicBezTo>
                <a:cubicBezTo>
                  <a:pt x="17124" y="8540"/>
                  <a:pt x="16998" y="8585"/>
                  <a:pt x="16893" y="8564"/>
                </a:cubicBezTo>
                <a:cubicBezTo>
                  <a:pt x="16844" y="8534"/>
                  <a:pt x="16707" y="8571"/>
                  <a:pt x="16717" y="8498"/>
                </a:cubicBezTo>
                <a:close/>
                <a:moveTo>
                  <a:pt x="52739" y="8718"/>
                </a:moveTo>
                <a:cubicBezTo>
                  <a:pt x="52758" y="8718"/>
                  <a:pt x="52778" y="8718"/>
                  <a:pt x="52797" y="8718"/>
                </a:cubicBezTo>
                <a:cubicBezTo>
                  <a:pt x="52830" y="8685"/>
                  <a:pt x="52829" y="8664"/>
                  <a:pt x="52769" y="8651"/>
                </a:cubicBezTo>
                <a:cubicBezTo>
                  <a:pt x="52766" y="8679"/>
                  <a:pt x="52730" y="8682"/>
                  <a:pt x="52739" y="8718"/>
                </a:cubicBezTo>
                <a:close/>
                <a:moveTo>
                  <a:pt x="52885" y="8541"/>
                </a:moveTo>
                <a:cubicBezTo>
                  <a:pt x="52775" y="8591"/>
                  <a:pt x="52887" y="8690"/>
                  <a:pt x="53032" y="8673"/>
                </a:cubicBezTo>
                <a:cubicBezTo>
                  <a:pt x="53012" y="8696"/>
                  <a:pt x="52964" y="8696"/>
                  <a:pt x="52973" y="8739"/>
                </a:cubicBezTo>
                <a:cubicBezTo>
                  <a:pt x="52890" y="8703"/>
                  <a:pt x="52844" y="8744"/>
                  <a:pt x="52681" y="8739"/>
                </a:cubicBezTo>
                <a:cubicBezTo>
                  <a:pt x="52692" y="8715"/>
                  <a:pt x="52664" y="8675"/>
                  <a:pt x="52681" y="8651"/>
                </a:cubicBezTo>
                <a:cubicBezTo>
                  <a:pt x="52685" y="8643"/>
                  <a:pt x="52782" y="8628"/>
                  <a:pt x="52797" y="8607"/>
                </a:cubicBezTo>
                <a:cubicBezTo>
                  <a:pt x="52823" y="8571"/>
                  <a:pt x="52752" y="8490"/>
                  <a:pt x="52885" y="8519"/>
                </a:cubicBezTo>
                <a:cubicBezTo>
                  <a:pt x="52842" y="8454"/>
                  <a:pt x="52772" y="8496"/>
                  <a:pt x="52681" y="8498"/>
                </a:cubicBezTo>
                <a:cubicBezTo>
                  <a:pt x="52664" y="8449"/>
                  <a:pt x="52737" y="8466"/>
                  <a:pt x="52739" y="8431"/>
                </a:cubicBezTo>
                <a:cubicBezTo>
                  <a:pt x="52791" y="8451"/>
                  <a:pt x="52885" y="8439"/>
                  <a:pt x="52914" y="8475"/>
                </a:cubicBezTo>
                <a:cubicBezTo>
                  <a:pt x="53016" y="8456"/>
                  <a:pt x="52994" y="8425"/>
                  <a:pt x="53120" y="8453"/>
                </a:cubicBezTo>
                <a:cubicBezTo>
                  <a:pt x="53162" y="8462"/>
                  <a:pt x="53175" y="8462"/>
                  <a:pt x="53208" y="8475"/>
                </a:cubicBezTo>
                <a:cubicBezTo>
                  <a:pt x="53152" y="8507"/>
                  <a:pt x="53103" y="8543"/>
                  <a:pt x="53062" y="8585"/>
                </a:cubicBezTo>
                <a:cubicBezTo>
                  <a:pt x="52983" y="8607"/>
                  <a:pt x="53004" y="8526"/>
                  <a:pt x="52973" y="8519"/>
                </a:cubicBezTo>
                <a:cubicBezTo>
                  <a:pt x="52918" y="8506"/>
                  <a:pt x="52892" y="8594"/>
                  <a:pt x="52973" y="8564"/>
                </a:cubicBezTo>
                <a:cubicBezTo>
                  <a:pt x="52962" y="8568"/>
                  <a:pt x="52946" y="8594"/>
                  <a:pt x="52914" y="8585"/>
                </a:cubicBezTo>
                <a:cubicBezTo>
                  <a:pt x="52902" y="8582"/>
                  <a:pt x="52890" y="8552"/>
                  <a:pt x="52885" y="8541"/>
                </a:cubicBezTo>
                <a:close/>
                <a:moveTo>
                  <a:pt x="13991" y="8409"/>
                </a:moveTo>
                <a:cubicBezTo>
                  <a:pt x="13908" y="8384"/>
                  <a:pt x="14039" y="8384"/>
                  <a:pt x="14050" y="8409"/>
                </a:cubicBezTo>
                <a:cubicBezTo>
                  <a:pt x="14055" y="8427"/>
                  <a:pt x="14038" y="8430"/>
                  <a:pt x="14020" y="8431"/>
                </a:cubicBezTo>
                <a:cubicBezTo>
                  <a:pt x="13955" y="8495"/>
                  <a:pt x="14057" y="8397"/>
                  <a:pt x="13991" y="8409"/>
                </a:cubicBezTo>
                <a:close/>
                <a:moveTo>
                  <a:pt x="15164" y="8365"/>
                </a:moveTo>
                <a:cubicBezTo>
                  <a:pt x="15172" y="8288"/>
                  <a:pt x="15243" y="8442"/>
                  <a:pt x="15252" y="8365"/>
                </a:cubicBezTo>
                <a:cubicBezTo>
                  <a:pt x="15346" y="8400"/>
                  <a:pt x="15149" y="8447"/>
                  <a:pt x="15134" y="8409"/>
                </a:cubicBezTo>
                <a:cubicBezTo>
                  <a:pt x="15135" y="8388"/>
                  <a:pt x="15170" y="8392"/>
                  <a:pt x="15193" y="8387"/>
                </a:cubicBezTo>
                <a:cubicBezTo>
                  <a:pt x="15198" y="8369"/>
                  <a:pt x="15181" y="8366"/>
                  <a:pt x="15164" y="8365"/>
                </a:cubicBezTo>
                <a:close/>
                <a:moveTo>
                  <a:pt x="54497" y="8233"/>
                </a:moveTo>
                <a:cubicBezTo>
                  <a:pt x="54527" y="8165"/>
                  <a:pt x="54596" y="8243"/>
                  <a:pt x="54614" y="8255"/>
                </a:cubicBezTo>
                <a:cubicBezTo>
                  <a:pt x="54606" y="8308"/>
                  <a:pt x="54536" y="8230"/>
                  <a:pt x="54497" y="8233"/>
                </a:cubicBezTo>
                <a:close/>
                <a:moveTo>
                  <a:pt x="54204" y="8123"/>
                </a:moveTo>
                <a:cubicBezTo>
                  <a:pt x="54151" y="8170"/>
                  <a:pt x="54177" y="8243"/>
                  <a:pt x="54145" y="8255"/>
                </a:cubicBezTo>
                <a:cubicBezTo>
                  <a:pt x="54070" y="8257"/>
                  <a:pt x="54109" y="8239"/>
                  <a:pt x="54117" y="8211"/>
                </a:cubicBezTo>
                <a:cubicBezTo>
                  <a:pt x="54034" y="8207"/>
                  <a:pt x="54060" y="8285"/>
                  <a:pt x="53941" y="8255"/>
                </a:cubicBezTo>
                <a:cubicBezTo>
                  <a:pt x="53942" y="8234"/>
                  <a:pt x="53976" y="8238"/>
                  <a:pt x="53998" y="8233"/>
                </a:cubicBezTo>
                <a:cubicBezTo>
                  <a:pt x="54037" y="8225"/>
                  <a:pt x="54045" y="8194"/>
                  <a:pt x="54088" y="8189"/>
                </a:cubicBezTo>
                <a:cubicBezTo>
                  <a:pt x="54143" y="8180"/>
                  <a:pt x="54090" y="8089"/>
                  <a:pt x="54204" y="8123"/>
                </a:cubicBezTo>
                <a:close/>
                <a:moveTo>
                  <a:pt x="53531" y="8012"/>
                </a:moveTo>
                <a:cubicBezTo>
                  <a:pt x="53554" y="8024"/>
                  <a:pt x="53578" y="8036"/>
                  <a:pt x="53618" y="8035"/>
                </a:cubicBezTo>
                <a:cubicBezTo>
                  <a:pt x="53615" y="8077"/>
                  <a:pt x="53521" y="8050"/>
                  <a:pt x="53531" y="8101"/>
                </a:cubicBezTo>
                <a:cubicBezTo>
                  <a:pt x="53455" y="8096"/>
                  <a:pt x="53571" y="8063"/>
                  <a:pt x="53531" y="8012"/>
                </a:cubicBezTo>
                <a:close/>
                <a:moveTo>
                  <a:pt x="52856" y="7661"/>
                </a:moveTo>
                <a:cubicBezTo>
                  <a:pt x="52996" y="7669"/>
                  <a:pt x="52793" y="7726"/>
                  <a:pt x="52797" y="7771"/>
                </a:cubicBezTo>
                <a:cubicBezTo>
                  <a:pt x="52689" y="7723"/>
                  <a:pt x="52885" y="7722"/>
                  <a:pt x="52856" y="7661"/>
                </a:cubicBezTo>
                <a:close/>
                <a:moveTo>
                  <a:pt x="52739" y="5525"/>
                </a:moveTo>
                <a:cubicBezTo>
                  <a:pt x="52627" y="5513"/>
                  <a:pt x="52852" y="5474"/>
                  <a:pt x="52826" y="5525"/>
                </a:cubicBezTo>
                <a:cubicBezTo>
                  <a:pt x="52850" y="5514"/>
                  <a:pt x="52874" y="5502"/>
                  <a:pt x="52914" y="5504"/>
                </a:cubicBezTo>
                <a:cubicBezTo>
                  <a:pt x="52904" y="5532"/>
                  <a:pt x="52863" y="5538"/>
                  <a:pt x="52856" y="5570"/>
                </a:cubicBezTo>
                <a:cubicBezTo>
                  <a:pt x="52811" y="5560"/>
                  <a:pt x="52830" y="5501"/>
                  <a:pt x="52739" y="5525"/>
                </a:cubicBezTo>
                <a:close/>
                <a:moveTo>
                  <a:pt x="52035" y="5481"/>
                </a:moveTo>
                <a:cubicBezTo>
                  <a:pt x="52097" y="5489"/>
                  <a:pt x="52004" y="5558"/>
                  <a:pt x="51948" y="5547"/>
                </a:cubicBezTo>
                <a:cubicBezTo>
                  <a:pt x="51902" y="5469"/>
                  <a:pt x="52047" y="5534"/>
                  <a:pt x="52035" y="5481"/>
                </a:cubicBezTo>
                <a:close/>
                <a:moveTo>
                  <a:pt x="51244" y="5129"/>
                </a:moveTo>
                <a:cubicBezTo>
                  <a:pt x="51135" y="5123"/>
                  <a:pt x="51330" y="5074"/>
                  <a:pt x="51303" y="5129"/>
                </a:cubicBezTo>
                <a:cubicBezTo>
                  <a:pt x="51342" y="5129"/>
                  <a:pt x="51381" y="5129"/>
                  <a:pt x="51420" y="5129"/>
                </a:cubicBezTo>
                <a:cubicBezTo>
                  <a:pt x="51496" y="5173"/>
                  <a:pt x="51274" y="5144"/>
                  <a:pt x="51244" y="5129"/>
                </a:cubicBezTo>
                <a:close/>
                <a:moveTo>
                  <a:pt x="49456" y="4755"/>
                </a:moveTo>
                <a:cubicBezTo>
                  <a:pt x="49484" y="4675"/>
                  <a:pt x="49341" y="4724"/>
                  <a:pt x="49280" y="4711"/>
                </a:cubicBezTo>
                <a:cubicBezTo>
                  <a:pt x="49271" y="4684"/>
                  <a:pt x="49365" y="4635"/>
                  <a:pt x="49368" y="4689"/>
                </a:cubicBezTo>
                <a:cubicBezTo>
                  <a:pt x="49428" y="4674"/>
                  <a:pt x="49484" y="4620"/>
                  <a:pt x="49544" y="4668"/>
                </a:cubicBezTo>
                <a:cubicBezTo>
                  <a:pt x="49560" y="4747"/>
                  <a:pt x="49308" y="4835"/>
                  <a:pt x="49456" y="4755"/>
                </a:cubicBezTo>
                <a:close/>
                <a:moveTo>
                  <a:pt x="49017" y="4711"/>
                </a:moveTo>
                <a:cubicBezTo>
                  <a:pt x="48907" y="4630"/>
                  <a:pt x="48821" y="4754"/>
                  <a:pt x="48694" y="4734"/>
                </a:cubicBezTo>
                <a:cubicBezTo>
                  <a:pt x="48748" y="4695"/>
                  <a:pt x="48686" y="4665"/>
                  <a:pt x="48635" y="4645"/>
                </a:cubicBezTo>
                <a:cubicBezTo>
                  <a:pt x="48637" y="4614"/>
                  <a:pt x="48692" y="4633"/>
                  <a:pt x="48723" y="4623"/>
                </a:cubicBezTo>
                <a:cubicBezTo>
                  <a:pt x="48768" y="4609"/>
                  <a:pt x="48762" y="4552"/>
                  <a:pt x="48840" y="4579"/>
                </a:cubicBezTo>
                <a:cubicBezTo>
                  <a:pt x="48840" y="4608"/>
                  <a:pt x="48840" y="4638"/>
                  <a:pt x="48840" y="4668"/>
                </a:cubicBezTo>
                <a:cubicBezTo>
                  <a:pt x="48869" y="4620"/>
                  <a:pt x="49025" y="4714"/>
                  <a:pt x="49075" y="4645"/>
                </a:cubicBezTo>
                <a:cubicBezTo>
                  <a:pt x="49135" y="4684"/>
                  <a:pt x="49131" y="4629"/>
                  <a:pt x="49192" y="4668"/>
                </a:cubicBezTo>
                <a:cubicBezTo>
                  <a:pt x="49188" y="4716"/>
                  <a:pt x="49118" y="4714"/>
                  <a:pt x="49045" y="4711"/>
                </a:cubicBezTo>
                <a:cubicBezTo>
                  <a:pt x="48968" y="4705"/>
                  <a:pt x="49023" y="4796"/>
                  <a:pt x="48929" y="4777"/>
                </a:cubicBezTo>
                <a:cubicBezTo>
                  <a:pt x="48945" y="4746"/>
                  <a:pt x="48974" y="4723"/>
                  <a:pt x="49017" y="4711"/>
                </a:cubicBezTo>
                <a:close/>
                <a:moveTo>
                  <a:pt x="16951" y="4623"/>
                </a:moveTo>
                <a:cubicBezTo>
                  <a:pt x="16908" y="4633"/>
                  <a:pt x="16963" y="4651"/>
                  <a:pt x="16951" y="4689"/>
                </a:cubicBezTo>
                <a:cubicBezTo>
                  <a:pt x="16848" y="4701"/>
                  <a:pt x="16800" y="4671"/>
                  <a:pt x="16775" y="4623"/>
                </a:cubicBezTo>
                <a:cubicBezTo>
                  <a:pt x="16675" y="4675"/>
                  <a:pt x="16506" y="4600"/>
                  <a:pt x="16600" y="4513"/>
                </a:cubicBezTo>
                <a:cubicBezTo>
                  <a:pt x="16657" y="4488"/>
                  <a:pt x="16644" y="4553"/>
                  <a:pt x="16659" y="4557"/>
                </a:cubicBezTo>
                <a:cubicBezTo>
                  <a:pt x="16704" y="4569"/>
                  <a:pt x="16788" y="4496"/>
                  <a:pt x="16805" y="4579"/>
                </a:cubicBezTo>
                <a:cubicBezTo>
                  <a:pt x="16839" y="4560"/>
                  <a:pt x="16883" y="4550"/>
                  <a:pt x="16951" y="4557"/>
                </a:cubicBezTo>
                <a:cubicBezTo>
                  <a:pt x="16967" y="4575"/>
                  <a:pt x="16982" y="4593"/>
                  <a:pt x="16981" y="4623"/>
                </a:cubicBezTo>
                <a:cubicBezTo>
                  <a:pt x="17042" y="4636"/>
                  <a:pt x="17173" y="4596"/>
                  <a:pt x="17186" y="4645"/>
                </a:cubicBezTo>
                <a:cubicBezTo>
                  <a:pt x="17117" y="4645"/>
                  <a:pt x="17049" y="4645"/>
                  <a:pt x="16981" y="4645"/>
                </a:cubicBezTo>
                <a:cubicBezTo>
                  <a:pt x="16986" y="4626"/>
                  <a:pt x="16969" y="4624"/>
                  <a:pt x="16951" y="4623"/>
                </a:cubicBezTo>
                <a:close/>
                <a:moveTo>
                  <a:pt x="13962" y="4513"/>
                </a:moveTo>
                <a:cubicBezTo>
                  <a:pt x="13949" y="4486"/>
                  <a:pt x="13924" y="4468"/>
                  <a:pt x="13874" y="4469"/>
                </a:cubicBezTo>
                <a:cubicBezTo>
                  <a:pt x="13878" y="4414"/>
                  <a:pt x="13973" y="4462"/>
                  <a:pt x="13991" y="4469"/>
                </a:cubicBezTo>
                <a:cubicBezTo>
                  <a:pt x="14000" y="4504"/>
                  <a:pt x="13963" y="4507"/>
                  <a:pt x="13962" y="4535"/>
                </a:cubicBezTo>
                <a:cubicBezTo>
                  <a:pt x="13929" y="4531"/>
                  <a:pt x="13945" y="4513"/>
                  <a:pt x="13962" y="4513"/>
                </a:cubicBezTo>
                <a:close/>
                <a:moveTo>
                  <a:pt x="14695" y="4425"/>
                </a:moveTo>
                <a:cubicBezTo>
                  <a:pt x="14654" y="4486"/>
                  <a:pt x="14483" y="4360"/>
                  <a:pt x="14695" y="4425"/>
                </a:cubicBezTo>
                <a:close/>
                <a:moveTo>
                  <a:pt x="25832" y="3852"/>
                </a:moveTo>
                <a:cubicBezTo>
                  <a:pt x="25823" y="3861"/>
                  <a:pt x="25796" y="3821"/>
                  <a:pt x="25832" y="3830"/>
                </a:cubicBezTo>
                <a:cubicBezTo>
                  <a:pt x="25826" y="3829"/>
                  <a:pt x="25850" y="3869"/>
                  <a:pt x="25862" y="3852"/>
                </a:cubicBezTo>
                <a:cubicBezTo>
                  <a:pt x="25859" y="3855"/>
                  <a:pt x="25797" y="3925"/>
                  <a:pt x="25774" y="3897"/>
                </a:cubicBezTo>
                <a:cubicBezTo>
                  <a:pt x="25774" y="3897"/>
                  <a:pt x="25827" y="3857"/>
                  <a:pt x="25832" y="3852"/>
                </a:cubicBezTo>
                <a:close/>
                <a:moveTo>
                  <a:pt x="25422" y="3830"/>
                </a:moveTo>
                <a:cubicBezTo>
                  <a:pt x="25466" y="3840"/>
                  <a:pt x="25410" y="3858"/>
                  <a:pt x="25422" y="3897"/>
                </a:cubicBezTo>
                <a:cubicBezTo>
                  <a:pt x="25242" y="3905"/>
                  <a:pt x="25298" y="3798"/>
                  <a:pt x="25392" y="3809"/>
                </a:cubicBezTo>
                <a:cubicBezTo>
                  <a:pt x="25392" y="3809"/>
                  <a:pt x="25415" y="3884"/>
                  <a:pt x="25422" y="3830"/>
                </a:cubicBezTo>
                <a:close/>
                <a:moveTo>
                  <a:pt x="21875" y="3852"/>
                </a:moveTo>
                <a:cubicBezTo>
                  <a:pt x="21883" y="3828"/>
                  <a:pt x="21934" y="3837"/>
                  <a:pt x="21934" y="3809"/>
                </a:cubicBezTo>
                <a:cubicBezTo>
                  <a:pt x="21964" y="3801"/>
                  <a:pt x="21981" y="3851"/>
                  <a:pt x="21993" y="3852"/>
                </a:cubicBezTo>
                <a:cubicBezTo>
                  <a:pt x="22033" y="3858"/>
                  <a:pt x="22176" y="3773"/>
                  <a:pt x="22169" y="3875"/>
                </a:cubicBezTo>
                <a:cubicBezTo>
                  <a:pt x="22063" y="3861"/>
                  <a:pt x="22021" y="3869"/>
                  <a:pt x="21875" y="3852"/>
                </a:cubicBezTo>
                <a:close/>
                <a:moveTo>
                  <a:pt x="28763" y="3830"/>
                </a:moveTo>
                <a:cubicBezTo>
                  <a:pt x="28802" y="3736"/>
                  <a:pt x="28894" y="3824"/>
                  <a:pt x="28969" y="3830"/>
                </a:cubicBezTo>
                <a:cubicBezTo>
                  <a:pt x="28940" y="3885"/>
                  <a:pt x="28856" y="3800"/>
                  <a:pt x="28763" y="3830"/>
                </a:cubicBezTo>
                <a:close/>
                <a:moveTo>
                  <a:pt x="22755" y="3830"/>
                </a:moveTo>
                <a:cubicBezTo>
                  <a:pt x="22750" y="3819"/>
                  <a:pt x="22708" y="3786"/>
                  <a:pt x="22725" y="3764"/>
                </a:cubicBezTo>
                <a:cubicBezTo>
                  <a:pt x="22740" y="3744"/>
                  <a:pt x="22822" y="3810"/>
                  <a:pt x="22755" y="3852"/>
                </a:cubicBezTo>
                <a:cubicBezTo>
                  <a:pt x="22723" y="3872"/>
                  <a:pt x="22745" y="3810"/>
                  <a:pt x="22755" y="3830"/>
                </a:cubicBezTo>
                <a:close/>
                <a:moveTo>
                  <a:pt x="22228" y="3786"/>
                </a:moveTo>
                <a:cubicBezTo>
                  <a:pt x="22226" y="3766"/>
                  <a:pt x="22191" y="3770"/>
                  <a:pt x="22169" y="3764"/>
                </a:cubicBezTo>
                <a:cubicBezTo>
                  <a:pt x="22172" y="3716"/>
                  <a:pt x="22293" y="3755"/>
                  <a:pt x="22344" y="3743"/>
                </a:cubicBezTo>
                <a:cubicBezTo>
                  <a:pt x="22357" y="3803"/>
                  <a:pt x="22235" y="3763"/>
                  <a:pt x="22228" y="3809"/>
                </a:cubicBezTo>
                <a:cubicBezTo>
                  <a:pt x="22193" y="3804"/>
                  <a:pt x="22211" y="3786"/>
                  <a:pt x="22228" y="3786"/>
                </a:cubicBezTo>
                <a:close/>
                <a:moveTo>
                  <a:pt x="30141" y="3786"/>
                </a:moveTo>
                <a:cubicBezTo>
                  <a:pt x="30156" y="3768"/>
                  <a:pt x="30171" y="3751"/>
                  <a:pt x="30170" y="3721"/>
                </a:cubicBezTo>
                <a:cubicBezTo>
                  <a:pt x="30263" y="3702"/>
                  <a:pt x="30260" y="3755"/>
                  <a:pt x="30317" y="3764"/>
                </a:cubicBezTo>
                <a:cubicBezTo>
                  <a:pt x="30347" y="3751"/>
                  <a:pt x="30347" y="3714"/>
                  <a:pt x="30405" y="3721"/>
                </a:cubicBezTo>
                <a:cubicBezTo>
                  <a:pt x="30439" y="3724"/>
                  <a:pt x="30429" y="3761"/>
                  <a:pt x="30435" y="3786"/>
                </a:cubicBezTo>
                <a:cubicBezTo>
                  <a:pt x="30342" y="3767"/>
                  <a:pt x="30258" y="3764"/>
                  <a:pt x="30141" y="3786"/>
                </a:cubicBezTo>
                <a:close/>
                <a:moveTo>
                  <a:pt x="24865" y="3786"/>
                </a:moveTo>
                <a:cubicBezTo>
                  <a:pt x="24865" y="3764"/>
                  <a:pt x="24865" y="3743"/>
                  <a:pt x="24865" y="3721"/>
                </a:cubicBezTo>
                <a:cubicBezTo>
                  <a:pt x="24959" y="3701"/>
                  <a:pt x="24907" y="3793"/>
                  <a:pt x="24953" y="3809"/>
                </a:cubicBezTo>
                <a:cubicBezTo>
                  <a:pt x="24922" y="3884"/>
                  <a:pt x="24944" y="3747"/>
                  <a:pt x="24865" y="3786"/>
                </a:cubicBezTo>
                <a:close/>
                <a:moveTo>
                  <a:pt x="19589" y="3721"/>
                </a:moveTo>
                <a:cubicBezTo>
                  <a:pt x="19598" y="3732"/>
                  <a:pt x="19675" y="3755"/>
                  <a:pt x="19678" y="3764"/>
                </a:cubicBezTo>
                <a:cubicBezTo>
                  <a:pt x="19683" y="3789"/>
                  <a:pt x="19581" y="3793"/>
                  <a:pt x="19589" y="3721"/>
                </a:cubicBezTo>
                <a:close/>
                <a:moveTo>
                  <a:pt x="42803" y="3721"/>
                </a:moveTo>
                <a:cubicBezTo>
                  <a:pt x="42808" y="3695"/>
                  <a:pt x="42832" y="3709"/>
                  <a:pt x="42832" y="3721"/>
                </a:cubicBezTo>
                <a:cubicBezTo>
                  <a:pt x="42883" y="3763"/>
                  <a:pt x="43072" y="3702"/>
                  <a:pt x="43066" y="3786"/>
                </a:cubicBezTo>
                <a:cubicBezTo>
                  <a:pt x="43041" y="3791"/>
                  <a:pt x="43039" y="3777"/>
                  <a:pt x="43037" y="3764"/>
                </a:cubicBezTo>
                <a:cubicBezTo>
                  <a:pt x="42969" y="3758"/>
                  <a:pt x="42875" y="3783"/>
                  <a:pt x="42832" y="3743"/>
                </a:cubicBezTo>
                <a:cubicBezTo>
                  <a:pt x="42822" y="3732"/>
                  <a:pt x="42832" y="3714"/>
                  <a:pt x="42803" y="3721"/>
                </a:cubicBezTo>
                <a:close/>
                <a:moveTo>
                  <a:pt x="27210" y="3698"/>
                </a:moveTo>
                <a:cubicBezTo>
                  <a:pt x="27243" y="3702"/>
                  <a:pt x="27226" y="3721"/>
                  <a:pt x="27210" y="3721"/>
                </a:cubicBezTo>
                <a:cubicBezTo>
                  <a:pt x="27197" y="3767"/>
                  <a:pt x="27252" y="3762"/>
                  <a:pt x="27297" y="3764"/>
                </a:cubicBezTo>
                <a:cubicBezTo>
                  <a:pt x="27286" y="3813"/>
                  <a:pt x="27142" y="3782"/>
                  <a:pt x="27122" y="3764"/>
                </a:cubicBezTo>
                <a:cubicBezTo>
                  <a:pt x="27113" y="3714"/>
                  <a:pt x="27206" y="3740"/>
                  <a:pt x="27210" y="3698"/>
                </a:cubicBezTo>
                <a:close/>
                <a:moveTo>
                  <a:pt x="42510" y="3698"/>
                </a:moveTo>
                <a:cubicBezTo>
                  <a:pt x="42526" y="3635"/>
                  <a:pt x="42555" y="3732"/>
                  <a:pt x="42598" y="3721"/>
                </a:cubicBezTo>
                <a:cubicBezTo>
                  <a:pt x="42569" y="3794"/>
                  <a:pt x="42539" y="3697"/>
                  <a:pt x="42510" y="3698"/>
                </a:cubicBezTo>
                <a:close/>
                <a:moveTo>
                  <a:pt x="24074" y="3830"/>
                </a:moveTo>
                <a:cubicBezTo>
                  <a:pt x="24112" y="3858"/>
                  <a:pt x="24182" y="3858"/>
                  <a:pt x="24220" y="3830"/>
                </a:cubicBezTo>
                <a:cubicBezTo>
                  <a:pt x="24230" y="3804"/>
                  <a:pt x="24171" y="3819"/>
                  <a:pt x="24162" y="3809"/>
                </a:cubicBezTo>
                <a:cubicBezTo>
                  <a:pt x="24131" y="3771"/>
                  <a:pt x="24175" y="3700"/>
                  <a:pt x="24191" y="3677"/>
                </a:cubicBezTo>
                <a:cubicBezTo>
                  <a:pt x="24258" y="3685"/>
                  <a:pt x="24176" y="3727"/>
                  <a:pt x="24191" y="3743"/>
                </a:cubicBezTo>
                <a:cubicBezTo>
                  <a:pt x="24221" y="3776"/>
                  <a:pt x="24266" y="3740"/>
                  <a:pt x="24309" y="3764"/>
                </a:cubicBezTo>
                <a:cubicBezTo>
                  <a:pt x="24360" y="3795"/>
                  <a:pt x="24297" y="3850"/>
                  <a:pt x="24337" y="3875"/>
                </a:cubicBezTo>
                <a:cubicBezTo>
                  <a:pt x="24294" y="3926"/>
                  <a:pt x="24266" y="3908"/>
                  <a:pt x="24191" y="3897"/>
                </a:cubicBezTo>
                <a:cubicBezTo>
                  <a:pt x="24282" y="3789"/>
                  <a:pt x="24058" y="3982"/>
                  <a:pt x="24074" y="3830"/>
                </a:cubicBezTo>
                <a:close/>
                <a:moveTo>
                  <a:pt x="23927" y="3698"/>
                </a:moveTo>
                <a:cubicBezTo>
                  <a:pt x="23933" y="3674"/>
                  <a:pt x="23957" y="3686"/>
                  <a:pt x="23957" y="3698"/>
                </a:cubicBezTo>
                <a:cubicBezTo>
                  <a:pt x="24011" y="3695"/>
                  <a:pt x="24055" y="3685"/>
                  <a:pt x="24074" y="3655"/>
                </a:cubicBezTo>
                <a:cubicBezTo>
                  <a:pt x="24120" y="3690"/>
                  <a:pt x="24085" y="3724"/>
                  <a:pt x="24074" y="3764"/>
                </a:cubicBezTo>
                <a:cubicBezTo>
                  <a:pt x="24074" y="3779"/>
                  <a:pt x="24074" y="3794"/>
                  <a:pt x="24074" y="3809"/>
                </a:cubicBezTo>
                <a:cubicBezTo>
                  <a:pt x="24045" y="3808"/>
                  <a:pt x="24051" y="3782"/>
                  <a:pt x="24044" y="3764"/>
                </a:cubicBezTo>
                <a:cubicBezTo>
                  <a:pt x="24015" y="3735"/>
                  <a:pt x="23966" y="3721"/>
                  <a:pt x="23927" y="3698"/>
                </a:cubicBezTo>
                <a:close/>
                <a:moveTo>
                  <a:pt x="17596" y="3677"/>
                </a:moveTo>
                <a:cubicBezTo>
                  <a:pt x="17602" y="3619"/>
                  <a:pt x="17761" y="3675"/>
                  <a:pt x="17801" y="3677"/>
                </a:cubicBezTo>
                <a:cubicBezTo>
                  <a:pt x="17835" y="3678"/>
                  <a:pt x="17854" y="3677"/>
                  <a:pt x="17860" y="3698"/>
                </a:cubicBezTo>
                <a:cubicBezTo>
                  <a:pt x="17967" y="3716"/>
                  <a:pt x="17636" y="3703"/>
                  <a:pt x="17596" y="3677"/>
                </a:cubicBezTo>
                <a:close/>
                <a:moveTo>
                  <a:pt x="31928" y="3632"/>
                </a:moveTo>
                <a:cubicBezTo>
                  <a:pt x="31959" y="3647"/>
                  <a:pt x="31959" y="3683"/>
                  <a:pt x="32016" y="3677"/>
                </a:cubicBezTo>
                <a:cubicBezTo>
                  <a:pt x="32004" y="3731"/>
                  <a:pt x="31903" y="3678"/>
                  <a:pt x="31928" y="3632"/>
                </a:cubicBezTo>
                <a:close/>
                <a:moveTo>
                  <a:pt x="46261" y="3677"/>
                </a:moveTo>
                <a:cubicBezTo>
                  <a:pt x="46244" y="3638"/>
                  <a:pt x="46122" y="3679"/>
                  <a:pt x="46115" y="3632"/>
                </a:cubicBezTo>
                <a:cubicBezTo>
                  <a:pt x="46059" y="3642"/>
                  <a:pt x="46062" y="3695"/>
                  <a:pt x="45968" y="3677"/>
                </a:cubicBezTo>
                <a:cubicBezTo>
                  <a:pt x="45956" y="3616"/>
                  <a:pt x="46077" y="3656"/>
                  <a:pt x="46086" y="3610"/>
                </a:cubicBezTo>
                <a:cubicBezTo>
                  <a:pt x="46107" y="3660"/>
                  <a:pt x="46288" y="3590"/>
                  <a:pt x="46261" y="3677"/>
                </a:cubicBezTo>
                <a:close/>
                <a:moveTo>
                  <a:pt x="43008" y="3677"/>
                </a:moveTo>
                <a:cubicBezTo>
                  <a:pt x="43027" y="3677"/>
                  <a:pt x="43047" y="3677"/>
                  <a:pt x="43066" y="3677"/>
                </a:cubicBezTo>
                <a:cubicBezTo>
                  <a:pt x="43066" y="3662"/>
                  <a:pt x="43066" y="3647"/>
                  <a:pt x="43066" y="3632"/>
                </a:cubicBezTo>
                <a:cubicBezTo>
                  <a:pt x="43047" y="3632"/>
                  <a:pt x="43027" y="3632"/>
                  <a:pt x="43008" y="3632"/>
                </a:cubicBezTo>
                <a:cubicBezTo>
                  <a:pt x="43008" y="3647"/>
                  <a:pt x="43008" y="3662"/>
                  <a:pt x="43008" y="3677"/>
                </a:cubicBezTo>
                <a:close/>
                <a:moveTo>
                  <a:pt x="42774" y="3677"/>
                </a:moveTo>
                <a:cubicBezTo>
                  <a:pt x="42774" y="3655"/>
                  <a:pt x="42809" y="3659"/>
                  <a:pt x="42832" y="3655"/>
                </a:cubicBezTo>
                <a:cubicBezTo>
                  <a:pt x="42778" y="3613"/>
                  <a:pt x="42778" y="3637"/>
                  <a:pt x="42803" y="3566"/>
                </a:cubicBezTo>
                <a:cubicBezTo>
                  <a:pt x="42854" y="3572"/>
                  <a:pt x="42870" y="3604"/>
                  <a:pt x="42862" y="3655"/>
                </a:cubicBezTo>
                <a:cubicBezTo>
                  <a:pt x="42889" y="3638"/>
                  <a:pt x="42906" y="3614"/>
                  <a:pt x="42920" y="3589"/>
                </a:cubicBezTo>
                <a:cubicBezTo>
                  <a:pt x="42984" y="3608"/>
                  <a:pt x="43046" y="3586"/>
                  <a:pt x="43154" y="3610"/>
                </a:cubicBezTo>
                <a:cubicBezTo>
                  <a:pt x="43149" y="3628"/>
                  <a:pt x="43125" y="3632"/>
                  <a:pt x="43125" y="3655"/>
                </a:cubicBezTo>
                <a:cubicBezTo>
                  <a:pt x="43169" y="3629"/>
                  <a:pt x="43245" y="3628"/>
                  <a:pt x="43271" y="3589"/>
                </a:cubicBezTo>
                <a:cubicBezTo>
                  <a:pt x="43360" y="3603"/>
                  <a:pt x="43243" y="3635"/>
                  <a:pt x="43271" y="3677"/>
                </a:cubicBezTo>
                <a:cubicBezTo>
                  <a:pt x="43317" y="3645"/>
                  <a:pt x="43330" y="3588"/>
                  <a:pt x="43448" y="3610"/>
                </a:cubicBezTo>
                <a:cubicBezTo>
                  <a:pt x="43409" y="3671"/>
                  <a:pt x="43563" y="3686"/>
                  <a:pt x="43477" y="3655"/>
                </a:cubicBezTo>
                <a:cubicBezTo>
                  <a:pt x="43419" y="3639"/>
                  <a:pt x="43713" y="3629"/>
                  <a:pt x="43741" y="3655"/>
                </a:cubicBezTo>
                <a:cubicBezTo>
                  <a:pt x="43767" y="3679"/>
                  <a:pt x="43768" y="3652"/>
                  <a:pt x="43828" y="3655"/>
                </a:cubicBezTo>
                <a:cubicBezTo>
                  <a:pt x="43876" y="3649"/>
                  <a:pt x="43879" y="3675"/>
                  <a:pt x="43916" y="3677"/>
                </a:cubicBezTo>
                <a:cubicBezTo>
                  <a:pt x="43950" y="3672"/>
                  <a:pt x="43941" y="3637"/>
                  <a:pt x="43946" y="3610"/>
                </a:cubicBezTo>
                <a:cubicBezTo>
                  <a:pt x="43971" y="3625"/>
                  <a:pt x="44044" y="3616"/>
                  <a:pt x="44063" y="3632"/>
                </a:cubicBezTo>
                <a:cubicBezTo>
                  <a:pt x="44099" y="3667"/>
                  <a:pt x="44140" y="3631"/>
                  <a:pt x="44239" y="3655"/>
                </a:cubicBezTo>
                <a:cubicBezTo>
                  <a:pt x="44252" y="3658"/>
                  <a:pt x="44288" y="3697"/>
                  <a:pt x="44298" y="3698"/>
                </a:cubicBezTo>
                <a:cubicBezTo>
                  <a:pt x="44355" y="3709"/>
                  <a:pt x="44498" y="3656"/>
                  <a:pt x="44502" y="3743"/>
                </a:cubicBezTo>
                <a:cubicBezTo>
                  <a:pt x="44457" y="3741"/>
                  <a:pt x="44391" y="3754"/>
                  <a:pt x="44385" y="3721"/>
                </a:cubicBezTo>
                <a:cubicBezTo>
                  <a:pt x="44354" y="3727"/>
                  <a:pt x="44366" y="3764"/>
                  <a:pt x="44327" y="3764"/>
                </a:cubicBezTo>
                <a:cubicBezTo>
                  <a:pt x="44249" y="3791"/>
                  <a:pt x="44251" y="3659"/>
                  <a:pt x="44239" y="3764"/>
                </a:cubicBezTo>
                <a:cubicBezTo>
                  <a:pt x="44189" y="3766"/>
                  <a:pt x="44163" y="3748"/>
                  <a:pt x="44150" y="3721"/>
                </a:cubicBezTo>
                <a:cubicBezTo>
                  <a:pt x="44095" y="3729"/>
                  <a:pt x="44077" y="3768"/>
                  <a:pt x="44004" y="3764"/>
                </a:cubicBezTo>
                <a:cubicBezTo>
                  <a:pt x="44009" y="3743"/>
                  <a:pt x="43998" y="3721"/>
                  <a:pt x="43975" y="3721"/>
                </a:cubicBezTo>
                <a:cubicBezTo>
                  <a:pt x="43955" y="3721"/>
                  <a:pt x="43942" y="3764"/>
                  <a:pt x="43946" y="3764"/>
                </a:cubicBezTo>
                <a:cubicBezTo>
                  <a:pt x="43907" y="3759"/>
                  <a:pt x="43940" y="3729"/>
                  <a:pt x="43916" y="3721"/>
                </a:cubicBezTo>
                <a:cubicBezTo>
                  <a:pt x="43892" y="3712"/>
                  <a:pt x="43817" y="3734"/>
                  <a:pt x="43799" y="3721"/>
                </a:cubicBezTo>
                <a:cubicBezTo>
                  <a:pt x="43765" y="3695"/>
                  <a:pt x="43789" y="3724"/>
                  <a:pt x="43741" y="3721"/>
                </a:cubicBezTo>
                <a:cubicBezTo>
                  <a:pt x="43696" y="3717"/>
                  <a:pt x="43689" y="3700"/>
                  <a:pt x="43653" y="3698"/>
                </a:cubicBezTo>
                <a:cubicBezTo>
                  <a:pt x="43634" y="3698"/>
                  <a:pt x="43617" y="3717"/>
                  <a:pt x="43594" y="3721"/>
                </a:cubicBezTo>
                <a:cubicBezTo>
                  <a:pt x="43478" y="3737"/>
                  <a:pt x="43276" y="3737"/>
                  <a:pt x="43242" y="3677"/>
                </a:cubicBezTo>
                <a:cubicBezTo>
                  <a:pt x="43165" y="3700"/>
                  <a:pt x="43063" y="3702"/>
                  <a:pt x="42949" y="3698"/>
                </a:cubicBezTo>
                <a:cubicBezTo>
                  <a:pt x="42954" y="3681"/>
                  <a:pt x="42978" y="3677"/>
                  <a:pt x="42978" y="3655"/>
                </a:cubicBezTo>
                <a:cubicBezTo>
                  <a:pt x="42873" y="3683"/>
                  <a:pt x="42871" y="3653"/>
                  <a:pt x="42774" y="3677"/>
                </a:cubicBezTo>
                <a:close/>
                <a:moveTo>
                  <a:pt x="34009" y="3632"/>
                </a:moveTo>
                <a:cubicBezTo>
                  <a:pt x="33944" y="3604"/>
                  <a:pt x="34043" y="3625"/>
                  <a:pt x="34069" y="3610"/>
                </a:cubicBezTo>
                <a:cubicBezTo>
                  <a:pt x="34085" y="3601"/>
                  <a:pt x="34050" y="3586"/>
                  <a:pt x="34039" y="3589"/>
                </a:cubicBezTo>
                <a:cubicBezTo>
                  <a:pt x="34036" y="3589"/>
                  <a:pt x="34051" y="3551"/>
                  <a:pt x="34069" y="3566"/>
                </a:cubicBezTo>
                <a:cubicBezTo>
                  <a:pt x="34070" y="3568"/>
                  <a:pt x="34136" y="3610"/>
                  <a:pt x="34157" y="3589"/>
                </a:cubicBezTo>
                <a:cubicBezTo>
                  <a:pt x="34120" y="3628"/>
                  <a:pt x="34096" y="3610"/>
                  <a:pt x="34009" y="3632"/>
                </a:cubicBezTo>
                <a:close/>
                <a:moveTo>
                  <a:pt x="33893" y="3589"/>
                </a:moveTo>
                <a:cubicBezTo>
                  <a:pt x="33865" y="3617"/>
                  <a:pt x="33829" y="3640"/>
                  <a:pt x="33775" y="3632"/>
                </a:cubicBezTo>
                <a:cubicBezTo>
                  <a:pt x="33760" y="3631"/>
                  <a:pt x="33830" y="3599"/>
                  <a:pt x="33834" y="3610"/>
                </a:cubicBezTo>
                <a:cubicBezTo>
                  <a:pt x="33822" y="3580"/>
                  <a:pt x="33755" y="3605"/>
                  <a:pt x="33746" y="3589"/>
                </a:cubicBezTo>
                <a:cubicBezTo>
                  <a:pt x="33719" y="3542"/>
                  <a:pt x="33861" y="3584"/>
                  <a:pt x="33893" y="3589"/>
                </a:cubicBezTo>
                <a:close/>
                <a:moveTo>
                  <a:pt x="29643" y="3589"/>
                </a:moveTo>
                <a:cubicBezTo>
                  <a:pt x="29716" y="3510"/>
                  <a:pt x="29564" y="3685"/>
                  <a:pt x="29701" y="3655"/>
                </a:cubicBezTo>
                <a:cubicBezTo>
                  <a:pt x="29682" y="3685"/>
                  <a:pt x="29639" y="3695"/>
                  <a:pt x="29584" y="3698"/>
                </a:cubicBezTo>
                <a:cubicBezTo>
                  <a:pt x="29600" y="3659"/>
                  <a:pt x="29599" y="3607"/>
                  <a:pt x="29643" y="3589"/>
                </a:cubicBezTo>
                <a:close/>
                <a:moveTo>
                  <a:pt x="19619" y="3589"/>
                </a:moveTo>
                <a:cubicBezTo>
                  <a:pt x="19640" y="3539"/>
                  <a:pt x="19707" y="3637"/>
                  <a:pt x="19765" y="3632"/>
                </a:cubicBezTo>
                <a:cubicBezTo>
                  <a:pt x="19758" y="3656"/>
                  <a:pt x="19707" y="3647"/>
                  <a:pt x="19706" y="3677"/>
                </a:cubicBezTo>
                <a:cubicBezTo>
                  <a:pt x="19646" y="3670"/>
                  <a:pt x="19700" y="3580"/>
                  <a:pt x="19619" y="3589"/>
                </a:cubicBezTo>
                <a:close/>
                <a:moveTo>
                  <a:pt x="42099" y="3655"/>
                </a:moveTo>
                <a:cubicBezTo>
                  <a:pt x="42113" y="3657"/>
                  <a:pt x="42119" y="3696"/>
                  <a:pt x="42128" y="3698"/>
                </a:cubicBezTo>
                <a:cubicBezTo>
                  <a:pt x="42158" y="3707"/>
                  <a:pt x="42192" y="3679"/>
                  <a:pt x="42187" y="3677"/>
                </a:cubicBezTo>
                <a:cubicBezTo>
                  <a:pt x="42220" y="3687"/>
                  <a:pt x="42231" y="3719"/>
                  <a:pt x="42275" y="3743"/>
                </a:cubicBezTo>
                <a:cubicBezTo>
                  <a:pt x="42310" y="3739"/>
                  <a:pt x="42299" y="3702"/>
                  <a:pt x="42304" y="3677"/>
                </a:cubicBezTo>
                <a:cubicBezTo>
                  <a:pt x="42379" y="3679"/>
                  <a:pt x="42455" y="3681"/>
                  <a:pt x="42450" y="3743"/>
                </a:cubicBezTo>
                <a:cubicBezTo>
                  <a:pt x="42445" y="3737"/>
                  <a:pt x="42340" y="3710"/>
                  <a:pt x="42304" y="3743"/>
                </a:cubicBezTo>
                <a:cubicBezTo>
                  <a:pt x="42277" y="3767"/>
                  <a:pt x="42289" y="3744"/>
                  <a:pt x="42246" y="3743"/>
                </a:cubicBezTo>
                <a:cubicBezTo>
                  <a:pt x="42171" y="3739"/>
                  <a:pt x="41977" y="3776"/>
                  <a:pt x="41982" y="3698"/>
                </a:cubicBezTo>
                <a:cubicBezTo>
                  <a:pt x="42016" y="3695"/>
                  <a:pt x="42034" y="3703"/>
                  <a:pt x="42041" y="3721"/>
                </a:cubicBezTo>
                <a:cubicBezTo>
                  <a:pt x="42119" y="3728"/>
                  <a:pt x="42013" y="3598"/>
                  <a:pt x="42128" y="3632"/>
                </a:cubicBezTo>
                <a:cubicBezTo>
                  <a:pt x="42106" y="3613"/>
                  <a:pt x="42097" y="3583"/>
                  <a:pt x="42099" y="3545"/>
                </a:cubicBezTo>
                <a:cubicBezTo>
                  <a:pt x="42146" y="3566"/>
                  <a:pt x="42217" y="3565"/>
                  <a:pt x="42158" y="3610"/>
                </a:cubicBezTo>
                <a:cubicBezTo>
                  <a:pt x="42192" y="3614"/>
                  <a:pt x="42210" y="3605"/>
                  <a:pt x="42217" y="3589"/>
                </a:cubicBezTo>
                <a:cubicBezTo>
                  <a:pt x="42304" y="3644"/>
                  <a:pt x="42165" y="3697"/>
                  <a:pt x="42099" y="3655"/>
                </a:cubicBezTo>
                <a:close/>
                <a:moveTo>
                  <a:pt x="30698" y="3566"/>
                </a:moveTo>
                <a:cubicBezTo>
                  <a:pt x="30731" y="3502"/>
                  <a:pt x="30793" y="3595"/>
                  <a:pt x="30786" y="3632"/>
                </a:cubicBezTo>
                <a:cubicBezTo>
                  <a:pt x="30853" y="3639"/>
                  <a:pt x="30896" y="3628"/>
                  <a:pt x="30903" y="3589"/>
                </a:cubicBezTo>
                <a:cubicBezTo>
                  <a:pt x="30928" y="3584"/>
                  <a:pt x="30931" y="3597"/>
                  <a:pt x="30932" y="3610"/>
                </a:cubicBezTo>
                <a:cubicBezTo>
                  <a:pt x="30927" y="3629"/>
                  <a:pt x="30943" y="3632"/>
                  <a:pt x="30962" y="3632"/>
                </a:cubicBezTo>
                <a:cubicBezTo>
                  <a:pt x="30934" y="3713"/>
                  <a:pt x="30875" y="3645"/>
                  <a:pt x="30786" y="3655"/>
                </a:cubicBezTo>
                <a:cubicBezTo>
                  <a:pt x="30756" y="3625"/>
                  <a:pt x="30737" y="3589"/>
                  <a:pt x="30698" y="3566"/>
                </a:cubicBezTo>
                <a:close/>
                <a:moveTo>
                  <a:pt x="45704" y="3655"/>
                </a:moveTo>
                <a:cubicBezTo>
                  <a:pt x="45660" y="3578"/>
                  <a:pt x="45747" y="3561"/>
                  <a:pt x="45616" y="3589"/>
                </a:cubicBezTo>
                <a:cubicBezTo>
                  <a:pt x="45597" y="3500"/>
                  <a:pt x="45693" y="3500"/>
                  <a:pt x="45792" y="3500"/>
                </a:cubicBezTo>
                <a:cubicBezTo>
                  <a:pt x="45784" y="3604"/>
                  <a:pt x="45827" y="3531"/>
                  <a:pt x="45910" y="3566"/>
                </a:cubicBezTo>
                <a:cubicBezTo>
                  <a:pt x="45938" y="3608"/>
                  <a:pt x="45822" y="3640"/>
                  <a:pt x="45910" y="3655"/>
                </a:cubicBezTo>
                <a:cubicBezTo>
                  <a:pt x="45905" y="3690"/>
                  <a:pt x="45787" y="3632"/>
                  <a:pt x="45704" y="3655"/>
                </a:cubicBezTo>
                <a:close/>
                <a:moveTo>
                  <a:pt x="45411" y="3632"/>
                </a:moveTo>
                <a:cubicBezTo>
                  <a:pt x="45326" y="3623"/>
                  <a:pt x="45316" y="3557"/>
                  <a:pt x="45265" y="3523"/>
                </a:cubicBezTo>
                <a:cubicBezTo>
                  <a:pt x="45197" y="3530"/>
                  <a:pt x="45151" y="3519"/>
                  <a:pt x="45118" y="3500"/>
                </a:cubicBezTo>
                <a:cubicBezTo>
                  <a:pt x="45062" y="3503"/>
                  <a:pt x="45137" y="3587"/>
                  <a:pt x="45177" y="3589"/>
                </a:cubicBezTo>
                <a:cubicBezTo>
                  <a:pt x="45166" y="3623"/>
                  <a:pt x="45125" y="3569"/>
                  <a:pt x="45118" y="3610"/>
                </a:cubicBezTo>
                <a:cubicBezTo>
                  <a:pt x="45099" y="3610"/>
                  <a:pt x="45079" y="3610"/>
                  <a:pt x="45059" y="3610"/>
                </a:cubicBezTo>
                <a:cubicBezTo>
                  <a:pt x="45136" y="3551"/>
                  <a:pt x="44955" y="3560"/>
                  <a:pt x="44884" y="3545"/>
                </a:cubicBezTo>
                <a:cubicBezTo>
                  <a:pt x="44848" y="3515"/>
                  <a:pt x="44872" y="3510"/>
                  <a:pt x="44884" y="3479"/>
                </a:cubicBezTo>
                <a:cubicBezTo>
                  <a:pt x="44850" y="3482"/>
                  <a:pt x="44831" y="3473"/>
                  <a:pt x="44825" y="3457"/>
                </a:cubicBezTo>
                <a:cubicBezTo>
                  <a:pt x="44790" y="3453"/>
                  <a:pt x="44773" y="3461"/>
                  <a:pt x="44767" y="3479"/>
                </a:cubicBezTo>
                <a:cubicBezTo>
                  <a:pt x="44729" y="3448"/>
                  <a:pt x="44640" y="3457"/>
                  <a:pt x="44561" y="3457"/>
                </a:cubicBezTo>
                <a:cubicBezTo>
                  <a:pt x="44516" y="3445"/>
                  <a:pt x="44559" y="3434"/>
                  <a:pt x="44590" y="3434"/>
                </a:cubicBezTo>
                <a:cubicBezTo>
                  <a:pt x="44640" y="3434"/>
                  <a:pt x="44689" y="3434"/>
                  <a:pt x="44737" y="3434"/>
                </a:cubicBezTo>
                <a:cubicBezTo>
                  <a:pt x="44849" y="3424"/>
                  <a:pt x="44925" y="3440"/>
                  <a:pt x="44972" y="3479"/>
                </a:cubicBezTo>
                <a:cubicBezTo>
                  <a:pt x="45092" y="3484"/>
                  <a:pt x="45254" y="3457"/>
                  <a:pt x="45294" y="3523"/>
                </a:cubicBezTo>
                <a:cubicBezTo>
                  <a:pt x="45383" y="3502"/>
                  <a:pt x="45522" y="3554"/>
                  <a:pt x="45529" y="3523"/>
                </a:cubicBezTo>
                <a:cubicBezTo>
                  <a:pt x="45581" y="3539"/>
                  <a:pt x="45532" y="3562"/>
                  <a:pt x="45529" y="3589"/>
                </a:cubicBezTo>
                <a:cubicBezTo>
                  <a:pt x="45517" y="3641"/>
                  <a:pt x="45662" y="3577"/>
                  <a:pt x="45616" y="3655"/>
                </a:cubicBezTo>
                <a:cubicBezTo>
                  <a:pt x="45502" y="3691"/>
                  <a:pt x="45453" y="3590"/>
                  <a:pt x="45441" y="3589"/>
                </a:cubicBezTo>
                <a:cubicBezTo>
                  <a:pt x="45397" y="3584"/>
                  <a:pt x="45465" y="3637"/>
                  <a:pt x="45411" y="3632"/>
                </a:cubicBezTo>
                <a:close/>
                <a:moveTo>
                  <a:pt x="42949" y="3434"/>
                </a:moveTo>
                <a:cubicBezTo>
                  <a:pt x="43057" y="3469"/>
                  <a:pt x="42831" y="3430"/>
                  <a:pt x="42891" y="3500"/>
                </a:cubicBezTo>
                <a:cubicBezTo>
                  <a:pt x="42847" y="3489"/>
                  <a:pt x="42816" y="3468"/>
                  <a:pt x="42774" y="3457"/>
                </a:cubicBezTo>
                <a:cubicBezTo>
                  <a:pt x="42791" y="3437"/>
                  <a:pt x="42809" y="3417"/>
                  <a:pt x="42774" y="3412"/>
                </a:cubicBezTo>
                <a:cubicBezTo>
                  <a:pt x="42803" y="3344"/>
                  <a:pt x="42853" y="3437"/>
                  <a:pt x="42862" y="3457"/>
                </a:cubicBezTo>
                <a:cubicBezTo>
                  <a:pt x="42885" y="3445"/>
                  <a:pt x="42909" y="3434"/>
                  <a:pt x="42949" y="3434"/>
                </a:cubicBezTo>
                <a:close/>
                <a:moveTo>
                  <a:pt x="32603" y="3412"/>
                </a:moveTo>
                <a:cubicBezTo>
                  <a:pt x="32591" y="3367"/>
                  <a:pt x="32785" y="3460"/>
                  <a:pt x="32808" y="3391"/>
                </a:cubicBezTo>
                <a:cubicBezTo>
                  <a:pt x="32924" y="3451"/>
                  <a:pt x="32622" y="3448"/>
                  <a:pt x="32603" y="3412"/>
                </a:cubicBezTo>
                <a:close/>
                <a:moveTo>
                  <a:pt x="44855" y="3391"/>
                </a:moveTo>
                <a:cubicBezTo>
                  <a:pt x="44748" y="3406"/>
                  <a:pt x="44748" y="3352"/>
                  <a:pt x="44855" y="3368"/>
                </a:cubicBezTo>
                <a:cubicBezTo>
                  <a:pt x="44863" y="3392"/>
                  <a:pt x="44913" y="3383"/>
                  <a:pt x="44913" y="3412"/>
                </a:cubicBezTo>
                <a:cubicBezTo>
                  <a:pt x="44879" y="3416"/>
                  <a:pt x="44861" y="3407"/>
                  <a:pt x="44855" y="3391"/>
                </a:cubicBezTo>
                <a:close/>
                <a:moveTo>
                  <a:pt x="34859" y="3391"/>
                </a:moveTo>
                <a:cubicBezTo>
                  <a:pt x="34723" y="3406"/>
                  <a:pt x="34723" y="3353"/>
                  <a:pt x="34859" y="3368"/>
                </a:cubicBezTo>
                <a:cubicBezTo>
                  <a:pt x="34866" y="3386"/>
                  <a:pt x="34889" y="3390"/>
                  <a:pt x="34889" y="3412"/>
                </a:cubicBezTo>
                <a:cubicBezTo>
                  <a:pt x="34864" y="3416"/>
                  <a:pt x="34862" y="3404"/>
                  <a:pt x="34859" y="3391"/>
                </a:cubicBezTo>
                <a:close/>
                <a:moveTo>
                  <a:pt x="44150" y="3434"/>
                </a:moveTo>
                <a:cubicBezTo>
                  <a:pt x="44203" y="3421"/>
                  <a:pt x="44272" y="3499"/>
                  <a:pt x="44298" y="3434"/>
                </a:cubicBezTo>
                <a:cubicBezTo>
                  <a:pt x="44279" y="3421"/>
                  <a:pt x="44158" y="3383"/>
                  <a:pt x="44150" y="3434"/>
                </a:cubicBezTo>
                <a:close/>
                <a:moveTo>
                  <a:pt x="44561" y="3523"/>
                </a:moveTo>
                <a:cubicBezTo>
                  <a:pt x="44494" y="3472"/>
                  <a:pt x="44427" y="3533"/>
                  <a:pt x="44385" y="3566"/>
                </a:cubicBezTo>
                <a:cubicBezTo>
                  <a:pt x="44339" y="3605"/>
                  <a:pt x="44256" y="3502"/>
                  <a:pt x="44209" y="3545"/>
                </a:cubicBezTo>
                <a:cubicBezTo>
                  <a:pt x="44197" y="3556"/>
                  <a:pt x="44184" y="3560"/>
                  <a:pt x="44093" y="3545"/>
                </a:cubicBezTo>
                <a:cubicBezTo>
                  <a:pt x="44015" y="3531"/>
                  <a:pt x="43905" y="3511"/>
                  <a:pt x="43741" y="3523"/>
                </a:cubicBezTo>
                <a:cubicBezTo>
                  <a:pt x="43750" y="3393"/>
                  <a:pt x="43901" y="3508"/>
                  <a:pt x="44034" y="3479"/>
                </a:cubicBezTo>
                <a:cubicBezTo>
                  <a:pt x="44066" y="3473"/>
                  <a:pt x="44054" y="3434"/>
                  <a:pt x="44093" y="3434"/>
                </a:cubicBezTo>
                <a:cubicBezTo>
                  <a:pt x="44076" y="3376"/>
                  <a:pt x="43923" y="3484"/>
                  <a:pt x="44004" y="3391"/>
                </a:cubicBezTo>
                <a:cubicBezTo>
                  <a:pt x="43950" y="3394"/>
                  <a:pt x="43906" y="3404"/>
                  <a:pt x="43887" y="3434"/>
                </a:cubicBezTo>
                <a:cubicBezTo>
                  <a:pt x="43831" y="3425"/>
                  <a:pt x="43834" y="3371"/>
                  <a:pt x="43741" y="3391"/>
                </a:cubicBezTo>
                <a:cubicBezTo>
                  <a:pt x="43796" y="3286"/>
                  <a:pt x="44010" y="3398"/>
                  <a:pt x="44093" y="3346"/>
                </a:cubicBezTo>
                <a:cubicBezTo>
                  <a:pt x="44123" y="3419"/>
                  <a:pt x="44333" y="3356"/>
                  <a:pt x="44327" y="3457"/>
                </a:cubicBezTo>
                <a:cubicBezTo>
                  <a:pt x="44403" y="3482"/>
                  <a:pt x="44453" y="3388"/>
                  <a:pt x="44444" y="3479"/>
                </a:cubicBezTo>
                <a:cubicBezTo>
                  <a:pt x="44496" y="3484"/>
                  <a:pt x="44590" y="3456"/>
                  <a:pt x="44561" y="3523"/>
                </a:cubicBezTo>
                <a:close/>
                <a:moveTo>
                  <a:pt x="42714" y="3434"/>
                </a:moveTo>
                <a:cubicBezTo>
                  <a:pt x="42612" y="3417"/>
                  <a:pt x="42680" y="3358"/>
                  <a:pt x="42714" y="3324"/>
                </a:cubicBezTo>
                <a:cubicBezTo>
                  <a:pt x="42819" y="3344"/>
                  <a:pt x="42787" y="3327"/>
                  <a:pt x="42891" y="3346"/>
                </a:cubicBezTo>
                <a:cubicBezTo>
                  <a:pt x="42828" y="3412"/>
                  <a:pt x="42683" y="3289"/>
                  <a:pt x="42714" y="3434"/>
                </a:cubicBezTo>
                <a:close/>
                <a:moveTo>
                  <a:pt x="34157" y="3346"/>
                </a:moveTo>
                <a:cubicBezTo>
                  <a:pt x="34181" y="3281"/>
                  <a:pt x="34200" y="3398"/>
                  <a:pt x="34273" y="3368"/>
                </a:cubicBezTo>
                <a:cubicBezTo>
                  <a:pt x="34238" y="3445"/>
                  <a:pt x="34174" y="3430"/>
                  <a:pt x="34098" y="3391"/>
                </a:cubicBezTo>
                <a:cubicBezTo>
                  <a:pt x="34102" y="3364"/>
                  <a:pt x="34151" y="3371"/>
                  <a:pt x="34186" y="3368"/>
                </a:cubicBezTo>
                <a:cubicBezTo>
                  <a:pt x="34191" y="3350"/>
                  <a:pt x="34174" y="3347"/>
                  <a:pt x="34157" y="3346"/>
                </a:cubicBezTo>
                <a:close/>
                <a:moveTo>
                  <a:pt x="13757" y="3324"/>
                </a:moveTo>
                <a:cubicBezTo>
                  <a:pt x="13762" y="3307"/>
                  <a:pt x="13786" y="3302"/>
                  <a:pt x="13786" y="3280"/>
                </a:cubicBezTo>
                <a:cubicBezTo>
                  <a:pt x="13806" y="3280"/>
                  <a:pt x="13825" y="3280"/>
                  <a:pt x="13845" y="3280"/>
                </a:cubicBezTo>
                <a:cubicBezTo>
                  <a:pt x="13842" y="3311"/>
                  <a:pt x="13840" y="3343"/>
                  <a:pt x="13874" y="3346"/>
                </a:cubicBezTo>
                <a:cubicBezTo>
                  <a:pt x="13866" y="3398"/>
                  <a:pt x="13795" y="3321"/>
                  <a:pt x="13757" y="3324"/>
                </a:cubicBezTo>
                <a:close/>
                <a:moveTo>
                  <a:pt x="11148" y="3302"/>
                </a:moveTo>
                <a:cubicBezTo>
                  <a:pt x="11135" y="3323"/>
                  <a:pt x="11122" y="3340"/>
                  <a:pt x="11090" y="3346"/>
                </a:cubicBezTo>
                <a:cubicBezTo>
                  <a:pt x="11028" y="3358"/>
                  <a:pt x="11112" y="3304"/>
                  <a:pt x="11119" y="3324"/>
                </a:cubicBezTo>
                <a:cubicBezTo>
                  <a:pt x="11116" y="3316"/>
                  <a:pt x="11047" y="3290"/>
                  <a:pt x="11060" y="3280"/>
                </a:cubicBezTo>
                <a:cubicBezTo>
                  <a:pt x="11088" y="3259"/>
                  <a:pt x="11126" y="3312"/>
                  <a:pt x="11148" y="3302"/>
                </a:cubicBezTo>
                <a:close/>
                <a:moveTo>
                  <a:pt x="50482" y="3280"/>
                </a:moveTo>
                <a:cubicBezTo>
                  <a:pt x="50508" y="3220"/>
                  <a:pt x="50585" y="3302"/>
                  <a:pt x="50629" y="3302"/>
                </a:cubicBezTo>
                <a:cubicBezTo>
                  <a:pt x="50585" y="3375"/>
                  <a:pt x="50557" y="3256"/>
                  <a:pt x="50482" y="3280"/>
                </a:cubicBezTo>
                <a:close/>
                <a:moveTo>
                  <a:pt x="50364" y="3236"/>
                </a:moveTo>
                <a:cubicBezTo>
                  <a:pt x="50370" y="3211"/>
                  <a:pt x="50394" y="3224"/>
                  <a:pt x="50394" y="3236"/>
                </a:cubicBezTo>
                <a:cubicBezTo>
                  <a:pt x="50419" y="3240"/>
                  <a:pt x="50422" y="3227"/>
                  <a:pt x="50424" y="3214"/>
                </a:cubicBezTo>
                <a:cubicBezTo>
                  <a:pt x="50452" y="3216"/>
                  <a:pt x="50446" y="3241"/>
                  <a:pt x="50453" y="3258"/>
                </a:cubicBezTo>
                <a:cubicBezTo>
                  <a:pt x="50428" y="3254"/>
                  <a:pt x="50424" y="3266"/>
                  <a:pt x="50424" y="3280"/>
                </a:cubicBezTo>
                <a:cubicBezTo>
                  <a:pt x="50392" y="3274"/>
                  <a:pt x="50404" y="3236"/>
                  <a:pt x="50364" y="3236"/>
                </a:cubicBezTo>
                <a:close/>
                <a:moveTo>
                  <a:pt x="38376" y="3258"/>
                </a:moveTo>
                <a:cubicBezTo>
                  <a:pt x="38434" y="3150"/>
                  <a:pt x="38433" y="3328"/>
                  <a:pt x="38581" y="3280"/>
                </a:cubicBezTo>
                <a:cubicBezTo>
                  <a:pt x="38611" y="3347"/>
                  <a:pt x="38517" y="3319"/>
                  <a:pt x="38465" y="3324"/>
                </a:cubicBezTo>
                <a:cubicBezTo>
                  <a:pt x="38434" y="3304"/>
                  <a:pt x="38455" y="3242"/>
                  <a:pt x="38376" y="3258"/>
                </a:cubicBezTo>
                <a:close/>
                <a:moveTo>
                  <a:pt x="35739" y="3214"/>
                </a:moveTo>
                <a:cubicBezTo>
                  <a:pt x="35822" y="3196"/>
                  <a:pt x="35815" y="3246"/>
                  <a:pt x="35885" y="3236"/>
                </a:cubicBezTo>
                <a:cubicBezTo>
                  <a:pt x="35902" y="3260"/>
                  <a:pt x="35829" y="3251"/>
                  <a:pt x="35827" y="3258"/>
                </a:cubicBezTo>
                <a:cubicBezTo>
                  <a:pt x="35815" y="3311"/>
                  <a:pt x="35961" y="3241"/>
                  <a:pt x="35915" y="3346"/>
                </a:cubicBezTo>
                <a:cubicBezTo>
                  <a:pt x="36009" y="3373"/>
                  <a:pt x="35937" y="3276"/>
                  <a:pt x="36032" y="3302"/>
                </a:cubicBezTo>
                <a:cubicBezTo>
                  <a:pt x="36009" y="3322"/>
                  <a:pt x="36001" y="3352"/>
                  <a:pt x="36002" y="3391"/>
                </a:cubicBezTo>
                <a:cubicBezTo>
                  <a:pt x="35930" y="3394"/>
                  <a:pt x="35911" y="3356"/>
                  <a:pt x="35885" y="3324"/>
                </a:cubicBezTo>
                <a:cubicBezTo>
                  <a:pt x="35788" y="3362"/>
                  <a:pt x="35726" y="3316"/>
                  <a:pt x="35739" y="3214"/>
                </a:cubicBezTo>
                <a:close/>
                <a:moveTo>
                  <a:pt x="39110" y="3192"/>
                </a:moveTo>
                <a:cubicBezTo>
                  <a:pt x="39113" y="3157"/>
                  <a:pt x="39235" y="3213"/>
                  <a:pt x="39227" y="3258"/>
                </a:cubicBezTo>
                <a:cubicBezTo>
                  <a:pt x="39256" y="3258"/>
                  <a:pt x="39285" y="3258"/>
                  <a:pt x="39315" y="3258"/>
                </a:cubicBezTo>
                <a:cubicBezTo>
                  <a:pt x="39305" y="3288"/>
                  <a:pt x="39242" y="3277"/>
                  <a:pt x="39197" y="3280"/>
                </a:cubicBezTo>
                <a:cubicBezTo>
                  <a:pt x="39223" y="3234"/>
                  <a:pt x="39156" y="3251"/>
                  <a:pt x="39140" y="3236"/>
                </a:cubicBezTo>
                <a:cubicBezTo>
                  <a:pt x="39124" y="3223"/>
                  <a:pt x="39148" y="3187"/>
                  <a:pt x="39110" y="3192"/>
                </a:cubicBezTo>
                <a:close/>
                <a:moveTo>
                  <a:pt x="38113" y="3192"/>
                </a:moveTo>
                <a:cubicBezTo>
                  <a:pt x="38159" y="3127"/>
                  <a:pt x="38355" y="3293"/>
                  <a:pt x="38172" y="3280"/>
                </a:cubicBezTo>
                <a:cubicBezTo>
                  <a:pt x="38178" y="3262"/>
                  <a:pt x="38201" y="3258"/>
                  <a:pt x="38201" y="3236"/>
                </a:cubicBezTo>
                <a:cubicBezTo>
                  <a:pt x="38179" y="3216"/>
                  <a:pt x="38148" y="3204"/>
                  <a:pt x="38113" y="3192"/>
                </a:cubicBezTo>
                <a:close/>
                <a:moveTo>
                  <a:pt x="13200" y="3236"/>
                </a:moveTo>
                <a:cubicBezTo>
                  <a:pt x="13200" y="3222"/>
                  <a:pt x="13200" y="3207"/>
                  <a:pt x="13200" y="3192"/>
                </a:cubicBezTo>
                <a:cubicBezTo>
                  <a:pt x="13225" y="3196"/>
                  <a:pt x="13228" y="3184"/>
                  <a:pt x="13229" y="3170"/>
                </a:cubicBezTo>
                <a:cubicBezTo>
                  <a:pt x="13268" y="3192"/>
                  <a:pt x="13288" y="3229"/>
                  <a:pt x="13317" y="3258"/>
                </a:cubicBezTo>
                <a:cubicBezTo>
                  <a:pt x="13378" y="3314"/>
                  <a:pt x="13277" y="3212"/>
                  <a:pt x="13200" y="3236"/>
                </a:cubicBezTo>
                <a:close/>
                <a:moveTo>
                  <a:pt x="12613" y="3192"/>
                </a:moveTo>
                <a:cubicBezTo>
                  <a:pt x="12613" y="3192"/>
                  <a:pt x="12584" y="3193"/>
                  <a:pt x="12584" y="3192"/>
                </a:cubicBezTo>
                <a:cubicBezTo>
                  <a:pt x="12592" y="3159"/>
                  <a:pt x="12610" y="3192"/>
                  <a:pt x="12613" y="3192"/>
                </a:cubicBezTo>
                <a:cubicBezTo>
                  <a:pt x="12666" y="3207"/>
                  <a:pt x="12670" y="3195"/>
                  <a:pt x="12643" y="3214"/>
                </a:cubicBezTo>
                <a:cubicBezTo>
                  <a:pt x="12605" y="3242"/>
                  <a:pt x="12634" y="3219"/>
                  <a:pt x="12613" y="3192"/>
                </a:cubicBezTo>
                <a:close/>
                <a:moveTo>
                  <a:pt x="39842" y="3170"/>
                </a:moveTo>
                <a:cubicBezTo>
                  <a:pt x="39895" y="3087"/>
                  <a:pt x="39909" y="3200"/>
                  <a:pt x="39931" y="3214"/>
                </a:cubicBezTo>
                <a:cubicBezTo>
                  <a:pt x="39941" y="3222"/>
                  <a:pt x="39979" y="3207"/>
                  <a:pt x="39990" y="3214"/>
                </a:cubicBezTo>
                <a:cubicBezTo>
                  <a:pt x="40008" y="3229"/>
                  <a:pt x="39988" y="3273"/>
                  <a:pt x="40047" y="3258"/>
                </a:cubicBezTo>
                <a:cubicBezTo>
                  <a:pt x="39969" y="3344"/>
                  <a:pt x="39966" y="3190"/>
                  <a:pt x="39872" y="3214"/>
                </a:cubicBezTo>
                <a:cubicBezTo>
                  <a:pt x="39877" y="3189"/>
                  <a:pt x="39865" y="3175"/>
                  <a:pt x="39842" y="3170"/>
                </a:cubicBezTo>
                <a:close/>
                <a:moveTo>
                  <a:pt x="8950" y="3105"/>
                </a:moveTo>
                <a:cubicBezTo>
                  <a:pt x="9038" y="3105"/>
                  <a:pt x="9126" y="3105"/>
                  <a:pt x="9214" y="3105"/>
                </a:cubicBezTo>
                <a:cubicBezTo>
                  <a:pt x="9214" y="3127"/>
                  <a:pt x="9214" y="3148"/>
                  <a:pt x="9214" y="3170"/>
                </a:cubicBezTo>
                <a:cubicBezTo>
                  <a:pt x="9291" y="3117"/>
                  <a:pt x="9405" y="3227"/>
                  <a:pt x="9390" y="3105"/>
                </a:cubicBezTo>
                <a:cubicBezTo>
                  <a:pt x="9453" y="3100"/>
                  <a:pt x="9403" y="3182"/>
                  <a:pt x="9419" y="3214"/>
                </a:cubicBezTo>
                <a:cubicBezTo>
                  <a:pt x="9312" y="3234"/>
                  <a:pt x="9287" y="3236"/>
                  <a:pt x="9214" y="3214"/>
                </a:cubicBezTo>
                <a:cubicBezTo>
                  <a:pt x="9218" y="3153"/>
                  <a:pt x="9131" y="3159"/>
                  <a:pt x="9096" y="3127"/>
                </a:cubicBezTo>
                <a:cubicBezTo>
                  <a:pt x="9031" y="3113"/>
                  <a:pt x="9054" y="3169"/>
                  <a:pt x="9009" y="3170"/>
                </a:cubicBezTo>
                <a:cubicBezTo>
                  <a:pt x="8973" y="3161"/>
                  <a:pt x="8949" y="3142"/>
                  <a:pt x="8950" y="3105"/>
                </a:cubicBezTo>
                <a:close/>
                <a:moveTo>
                  <a:pt x="49309" y="3105"/>
                </a:moveTo>
                <a:cubicBezTo>
                  <a:pt x="49269" y="3165"/>
                  <a:pt x="49099" y="3040"/>
                  <a:pt x="49309" y="3105"/>
                </a:cubicBezTo>
                <a:close/>
                <a:moveTo>
                  <a:pt x="5873" y="3127"/>
                </a:moveTo>
                <a:cubicBezTo>
                  <a:pt x="5906" y="3040"/>
                  <a:pt x="5949" y="3120"/>
                  <a:pt x="5990" y="3148"/>
                </a:cubicBezTo>
                <a:cubicBezTo>
                  <a:pt x="5964" y="3213"/>
                  <a:pt x="5946" y="3097"/>
                  <a:pt x="5873" y="3127"/>
                </a:cubicBezTo>
                <a:close/>
                <a:moveTo>
                  <a:pt x="50131" y="3082"/>
                </a:moveTo>
                <a:cubicBezTo>
                  <a:pt x="50136" y="3057"/>
                  <a:pt x="50160" y="3070"/>
                  <a:pt x="50160" y="3082"/>
                </a:cubicBezTo>
                <a:cubicBezTo>
                  <a:pt x="50185" y="3087"/>
                  <a:pt x="50187" y="3073"/>
                  <a:pt x="50188" y="3060"/>
                </a:cubicBezTo>
                <a:cubicBezTo>
                  <a:pt x="50278" y="3088"/>
                  <a:pt x="50157" y="3127"/>
                  <a:pt x="50131" y="3082"/>
                </a:cubicBezTo>
                <a:close/>
                <a:moveTo>
                  <a:pt x="49837" y="3060"/>
                </a:moveTo>
                <a:cubicBezTo>
                  <a:pt x="49837" y="3090"/>
                  <a:pt x="49837" y="3119"/>
                  <a:pt x="49837" y="3148"/>
                </a:cubicBezTo>
                <a:cubicBezTo>
                  <a:pt x="49805" y="3143"/>
                  <a:pt x="49817" y="3105"/>
                  <a:pt x="49778" y="3105"/>
                </a:cubicBezTo>
                <a:cubicBezTo>
                  <a:pt x="49754" y="3100"/>
                  <a:pt x="49751" y="3113"/>
                  <a:pt x="49749" y="3127"/>
                </a:cubicBezTo>
                <a:cubicBezTo>
                  <a:pt x="49687" y="3120"/>
                  <a:pt x="49779" y="3049"/>
                  <a:pt x="49837" y="3060"/>
                </a:cubicBezTo>
                <a:close/>
                <a:moveTo>
                  <a:pt x="49251" y="3039"/>
                </a:moveTo>
                <a:cubicBezTo>
                  <a:pt x="49238" y="2992"/>
                  <a:pt x="49271" y="2980"/>
                  <a:pt x="49280" y="2950"/>
                </a:cubicBezTo>
                <a:cubicBezTo>
                  <a:pt x="49306" y="2967"/>
                  <a:pt x="49347" y="2974"/>
                  <a:pt x="49398" y="2972"/>
                </a:cubicBezTo>
                <a:cubicBezTo>
                  <a:pt x="49381" y="2990"/>
                  <a:pt x="49366" y="3008"/>
                  <a:pt x="49368" y="3039"/>
                </a:cubicBezTo>
                <a:cubicBezTo>
                  <a:pt x="49427" y="3063"/>
                  <a:pt x="49410" y="2999"/>
                  <a:pt x="49427" y="2994"/>
                </a:cubicBezTo>
                <a:cubicBezTo>
                  <a:pt x="49440" y="2990"/>
                  <a:pt x="49514" y="3043"/>
                  <a:pt x="49514" y="2994"/>
                </a:cubicBezTo>
                <a:cubicBezTo>
                  <a:pt x="49590" y="3000"/>
                  <a:pt x="49474" y="3033"/>
                  <a:pt x="49514" y="3082"/>
                </a:cubicBezTo>
                <a:cubicBezTo>
                  <a:pt x="49436" y="3060"/>
                  <a:pt x="49360" y="3037"/>
                  <a:pt x="49251" y="3039"/>
                </a:cubicBezTo>
                <a:close/>
                <a:moveTo>
                  <a:pt x="49222" y="3016"/>
                </a:moveTo>
                <a:cubicBezTo>
                  <a:pt x="49180" y="3015"/>
                  <a:pt x="49138" y="3012"/>
                  <a:pt x="49133" y="3039"/>
                </a:cubicBezTo>
                <a:cubicBezTo>
                  <a:pt x="49100" y="3034"/>
                  <a:pt x="49117" y="3016"/>
                  <a:pt x="49133" y="3016"/>
                </a:cubicBezTo>
                <a:cubicBezTo>
                  <a:pt x="49115" y="2986"/>
                  <a:pt x="49057" y="3021"/>
                  <a:pt x="49017" y="3016"/>
                </a:cubicBezTo>
                <a:cubicBezTo>
                  <a:pt x="49035" y="3018"/>
                  <a:pt x="48983" y="2992"/>
                  <a:pt x="48987" y="2994"/>
                </a:cubicBezTo>
                <a:cubicBezTo>
                  <a:pt x="48983" y="2992"/>
                  <a:pt x="48951" y="2970"/>
                  <a:pt x="48958" y="2972"/>
                </a:cubicBezTo>
                <a:cubicBezTo>
                  <a:pt x="48923" y="2964"/>
                  <a:pt x="48939" y="2992"/>
                  <a:pt x="48929" y="2994"/>
                </a:cubicBezTo>
                <a:cubicBezTo>
                  <a:pt x="48896" y="2999"/>
                  <a:pt x="48866" y="2955"/>
                  <a:pt x="48869" y="2928"/>
                </a:cubicBezTo>
                <a:cubicBezTo>
                  <a:pt x="48911" y="2922"/>
                  <a:pt x="49043" y="2908"/>
                  <a:pt x="49017" y="2928"/>
                </a:cubicBezTo>
                <a:cubicBezTo>
                  <a:pt x="49016" y="2929"/>
                  <a:pt x="48987" y="2928"/>
                  <a:pt x="48987" y="2928"/>
                </a:cubicBezTo>
                <a:cubicBezTo>
                  <a:pt x="48997" y="2944"/>
                  <a:pt x="49091" y="2982"/>
                  <a:pt x="49163" y="2928"/>
                </a:cubicBezTo>
                <a:cubicBezTo>
                  <a:pt x="49215" y="2934"/>
                  <a:pt x="49230" y="2966"/>
                  <a:pt x="49222" y="3016"/>
                </a:cubicBezTo>
                <a:close/>
                <a:moveTo>
                  <a:pt x="47404" y="2906"/>
                </a:moveTo>
                <a:cubicBezTo>
                  <a:pt x="47359" y="2932"/>
                  <a:pt x="47326" y="3003"/>
                  <a:pt x="47258" y="2950"/>
                </a:cubicBezTo>
                <a:cubicBezTo>
                  <a:pt x="47283" y="2917"/>
                  <a:pt x="47352" y="2919"/>
                  <a:pt x="47404" y="2906"/>
                </a:cubicBezTo>
                <a:close/>
                <a:moveTo>
                  <a:pt x="39754" y="3545"/>
                </a:moveTo>
                <a:cubicBezTo>
                  <a:pt x="39770" y="3512"/>
                  <a:pt x="39798" y="3489"/>
                  <a:pt x="39813" y="3457"/>
                </a:cubicBezTo>
                <a:cubicBezTo>
                  <a:pt x="39845" y="3449"/>
                  <a:pt x="39857" y="3497"/>
                  <a:pt x="39872" y="3500"/>
                </a:cubicBezTo>
                <a:cubicBezTo>
                  <a:pt x="39857" y="3497"/>
                  <a:pt x="40080" y="3464"/>
                  <a:pt x="39931" y="3500"/>
                </a:cubicBezTo>
                <a:cubicBezTo>
                  <a:pt x="39912" y="3533"/>
                  <a:pt x="39867" y="3502"/>
                  <a:pt x="39872" y="3500"/>
                </a:cubicBezTo>
                <a:cubicBezTo>
                  <a:pt x="39823" y="3511"/>
                  <a:pt x="39835" y="3546"/>
                  <a:pt x="39754" y="3545"/>
                </a:cubicBezTo>
                <a:close/>
                <a:moveTo>
                  <a:pt x="36002" y="8959"/>
                </a:moveTo>
                <a:cubicBezTo>
                  <a:pt x="35959" y="9052"/>
                  <a:pt x="35950" y="8947"/>
                  <a:pt x="35885" y="8938"/>
                </a:cubicBezTo>
                <a:cubicBezTo>
                  <a:pt x="35931" y="8858"/>
                  <a:pt x="35930" y="8989"/>
                  <a:pt x="36002" y="8959"/>
                </a:cubicBezTo>
                <a:close/>
                <a:moveTo>
                  <a:pt x="24836" y="9180"/>
                </a:moveTo>
                <a:cubicBezTo>
                  <a:pt x="24865" y="9180"/>
                  <a:pt x="24895" y="9180"/>
                  <a:pt x="24923" y="9180"/>
                </a:cubicBezTo>
                <a:cubicBezTo>
                  <a:pt x="24927" y="9140"/>
                  <a:pt x="24895" y="9128"/>
                  <a:pt x="24836" y="9136"/>
                </a:cubicBezTo>
                <a:cubicBezTo>
                  <a:pt x="24836" y="9150"/>
                  <a:pt x="24836" y="9165"/>
                  <a:pt x="24836" y="9180"/>
                </a:cubicBezTo>
                <a:close/>
                <a:moveTo>
                  <a:pt x="30112" y="9114"/>
                </a:moveTo>
                <a:cubicBezTo>
                  <a:pt x="30083" y="9114"/>
                  <a:pt x="30053" y="9114"/>
                  <a:pt x="30024" y="9114"/>
                </a:cubicBezTo>
                <a:cubicBezTo>
                  <a:pt x="30001" y="9118"/>
                  <a:pt x="29965" y="9114"/>
                  <a:pt x="29965" y="9136"/>
                </a:cubicBezTo>
                <a:cubicBezTo>
                  <a:pt x="30007" y="9124"/>
                  <a:pt x="30117" y="9162"/>
                  <a:pt x="30112" y="9114"/>
                </a:cubicBezTo>
                <a:close/>
                <a:moveTo>
                  <a:pt x="30170" y="9136"/>
                </a:moveTo>
                <a:cubicBezTo>
                  <a:pt x="30189" y="9150"/>
                  <a:pt x="30297" y="9130"/>
                  <a:pt x="30287" y="9114"/>
                </a:cubicBezTo>
                <a:cubicBezTo>
                  <a:pt x="30248" y="9072"/>
                  <a:pt x="30158" y="9126"/>
                  <a:pt x="30170" y="9136"/>
                </a:cubicBezTo>
                <a:close/>
                <a:moveTo>
                  <a:pt x="26741" y="9091"/>
                </a:moveTo>
                <a:cubicBezTo>
                  <a:pt x="26712" y="9091"/>
                  <a:pt x="26682" y="9091"/>
                  <a:pt x="26653" y="9091"/>
                </a:cubicBezTo>
                <a:cubicBezTo>
                  <a:pt x="26435" y="9084"/>
                  <a:pt x="26724" y="9155"/>
                  <a:pt x="26741" y="9091"/>
                </a:cubicBezTo>
                <a:close/>
                <a:moveTo>
                  <a:pt x="25275" y="9070"/>
                </a:moveTo>
                <a:cubicBezTo>
                  <a:pt x="25174" y="9053"/>
                  <a:pt x="25185" y="9112"/>
                  <a:pt x="25100" y="9091"/>
                </a:cubicBezTo>
                <a:cubicBezTo>
                  <a:pt x="25108" y="9135"/>
                  <a:pt x="25060" y="9135"/>
                  <a:pt x="25041" y="9157"/>
                </a:cubicBezTo>
                <a:cubicBezTo>
                  <a:pt x="25081" y="9165"/>
                  <a:pt x="25097" y="9189"/>
                  <a:pt x="25158" y="9180"/>
                </a:cubicBezTo>
                <a:cubicBezTo>
                  <a:pt x="25116" y="9075"/>
                  <a:pt x="25281" y="9124"/>
                  <a:pt x="25364" y="9114"/>
                </a:cubicBezTo>
                <a:cubicBezTo>
                  <a:pt x="25345" y="9066"/>
                  <a:pt x="25446" y="9043"/>
                  <a:pt x="25334" y="9048"/>
                </a:cubicBezTo>
                <a:cubicBezTo>
                  <a:pt x="25331" y="9102"/>
                  <a:pt x="25316" y="9076"/>
                  <a:pt x="25275" y="9070"/>
                </a:cubicBezTo>
                <a:close/>
                <a:moveTo>
                  <a:pt x="28617" y="9048"/>
                </a:moveTo>
                <a:cubicBezTo>
                  <a:pt x="28523" y="9006"/>
                  <a:pt x="28495" y="9053"/>
                  <a:pt x="28383" y="9025"/>
                </a:cubicBezTo>
                <a:cubicBezTo>
                  <a:pt x="28353" y="9101"/>
                  <a:pt x="28602" y="9078"/>
                  <a:pt x="28617" y="9048"/>
                </a:cubicBezTo>
                <a:close/>
                <a:moveTo>
                  <a:pt x="24689" y="9091"/>
                </a:moveTo>
                <a:cubicBezTo>
                  <a:pt x="24742" y="9079"/>
                  <a:pt x="24811" y="9081"/>
                  <a:pt x="24836" y="9048"/>
                </a:cubicBezTo>
                <a:cubicBezTo>
                  <a:pt x="24765" y="9033"/>
                  <a:pt x="24685" y="9003"/>
                  <a:pt x="24689" y="9091"/>
                </a:cubicBezTo>
                <a:close/>
                <a:moveTo>
                  <a:pt x="29115" y="9070"/>
                </a:moveTo>
                <a:cubicBezTo>
                  <a:pt x="29144" y="9070"/>
                  <a:pt x="29174" y="9070"/>
                  <a:pt x="29203" y="9070"/>
                </a:cubicBezTo>
                <a:cubicBezTo>
                  <a:pt x="29203" y="9048"/>
                  <a:pt x="29203" y="9025"/>
                  <a:pt x="29203" y="9004"/>
                </a:cubicBezTo>
                <a:cubicBezTo>
                  <a:pt x="29183" y="9004"/>
                  <a:pt x="29164" y="9004"/>
                  <a:pt x="29144" y="9004"/>
                </a:cubicBezTo>
                <a:cubicBezTo>
                  <a:pt x="29142" y="9031"/>
                  <a:pt x="29107" y="9034"/>
                  <a:pt x="29115" y="9070"/>
                </a:cubicBezTo>
                <a:close/>
                <a:moveTo>
                  <a:pt x="34889" y="9025"/>
                </a:moveTo>
                <a:cubicBezTo>
                  <a:pt x="34935" y="8964"/>
                  <a:pt x="34763" y="8965"/>
                  <a:pt x="34772" y="9004"/>
                </a:cubicBezTo>
                <a:cubicBezTo>
                  <a:pt x="34812" y="9010"/>
                  <a:pt x="34827" y="9034"/>
                  <a:pt x="34889" y="9025"/>
                </a:cubicBezTo>
                <a:close/>
                <a:moveTo>
                  <a:pt x="34537" y="9025"/>
                </a:moveTo>
                <a:cubicBezTo>
                  <a:pt x="34654" y="9013"/>
                  <a:pt x="34626" y="9013"/>
                  <a:pt x="34743" y="9025"/>
                </a:cubicBezTo>
                <a:cubicBezTo>
                  <a:pt x="34780" y="8956"/>
                  <a:pt x="34500" y="8956"/>
                  <a:pt x="34537" y="9025"/>
                </a:cubicBezTo>
                <a:close/>
                <a:moveTo>
                  <a:pt x="31928" y="8982"/>
                </a:moveTo>
                <a:cubicBezTo>
                  <a:pt x="31816" y="8954"/>
                  <a:pt x="31794" y="8985"/>
                  <a:pt x="31665" y="8959"/>
                </a:cubicBezTo>
                <a:cubicBezTo>
                  <a:pt x="31633" y="9084"/>
                  <a:pt x="31899" y="9013"/>
                  <a:pt x="31928" y="8982"/>
                </a:cubicBezTo>
                <a:close/>
                <a:moveTo>
                  <a:pt x="31401" y="8959"/>
                </a:moveTo>
                <a:cubicBezTo>
                  <a:pt x="31342" y="8959"/>
                  <a:pt x="31284" y="8959"/>
                  <a:pt x="31225" y="8959"/>
                </a:cubicBezTo>
                <a:cubicBezTo>
                  <a:pt x="31224" y="9028"/>
                  <a:pt x="31426" y="9057"/>
                  <a:pt x="31401" y="8959"/>
                </a:cubicBezTo>
                <a:close/>
                <a:moveTo>
                  <a:pt x="29437" y="9070"/>
                </a:moveTo>
                <a:cubicBezTo>
                  <a:pt x="29505" y="9076"/>
                  <a:pt x="29550" y="9066"/>
                  <a:pt x="29584" y="9048"/>
                </a:cubicBezTo>
                <a:cubicBezTo>
                  <a:pt x="29597" y="8979"/>
                  <a:pt x="29511" y="8985"/>
                  <a:pt x="29467" y="8959"/>
                </a:cubicBezTo>
                <a:cubicBezTo>
                  <a:pt x="29441" y="8985"/>
                  <a:pt x="29428" y="9019"/>
                  <a:pt x="29437" y="9070"/>
                </a:cubicBezTo>
                <a:close/>
                <a:moveTo>
                  <a:pt x="28647" y="8982"/>
                </a:moveTo>
                <a:cubicBezTo>
                  <a:pt x="28665" y="8982"/>
                  <a:pt x="28685" y="8982"/>
                  <a:pt x="28704" y="8982"/>
                </a:cubicBezTo>
                <a:cubicBezTo>
                  <a:pt x="28704" y="8967"/>
                  <a:pt x="28704" y="8952"/>
                  <a:pt x="28704" y="8938"/>
                </a:cubicBezTo>
                <a:cubicBezTo>
                  <a:pt x="28685" y="8938"/>
                  <a:pt x="28665" y="8938"/>
                  <a:pt x="28647" y="8938"/>
                </a:cubicBezTo>
                <a:cubicBezTo>
                  <a:pt x="28647" y="8952"/>
                  <a:pt x="28647" y="8967"/>
                  <a:pt x="28647" y="8982"/>
                </a:cubicBezTo>
                <a:close/>
                <a:moveTo>
                  <a:pt x="34919" y="9025"/>
                </a:moveTo>
                <a:cubicBezTo>
                  <a:pt x="35031" y="9022"/>
                  <a:pt x="35176" y="9042"/>
                  <a:pt x="35211" y="8982"/>
                </a:cubicBezTo>
                <a:cubicBezTo>
                  <a:pt x="35074" y="9004"/>
                  <a:pt x="35045" y="8945"/>
                  <a:pt x="34977" y="8916"/>
                </a:cubicBezTo>
                <a:cubicBezTo>
                  <a:pt x="34947" y="8944"/>
                  <a:pt x="34949" y="8997"/>
                  <a:pt x="34919" y="9025"/>
                </a:cubicBezTo>
                <a:close/>
                <a:moveTo>
                  <a:pt x="34420" y="8959"/>
                </a:moveTo>
                <a:cubicBezTo>
                  <a:pt x="34520" y="8961"/>
                  <a:pt x="34624" y="8967"/>
                  <a:pt x="34654" y="8916"/>
                </a:cubicBezTo>
                <a:cubicBezTo>
                  <a:pt x="34555" y="8914"/>
                  <a:pt x="34450" y="8909"/>
                  <a:pt x="34420" y="8959"/>
                </a:cubicBezTo>
                <a:close/>
                <a:moveTo>
                  <a:pt x="32134" y="9025"/>
                </a:moveTo>
                <a:cubicBezTo>
                  <a:pt x="32247" y="9045"/>
                  <a:pt x="32261" y="8989"/>
                  <a:pt x="32310" y="8959"/>
                </a:cubicBezTo>
                <a:cubicBezTo>
                  <a:pt x="32200" y="8983"/>
                  <a:pt x="32226" y="8905"/>
                  <a:pt x="32134" y="8916"/>
                </a:cubicBezTo>
                <a:cubicBezTo>
                  <a:pt x="32134" y="8952"/>
                  <a:pt x="32134" y="8989"/>
                  <a:pt x="32134" y="9025"/>
                </a:cubicBezTo>
                <a:close/>
                <a:moveTo>
                  <a:pt x="25158" y="8982"/>
                </a:moveTo>
                <a:cubicBezTo>
                  <a:pt x="25181" y="8986"/>
                  <a:pt x="25216" y="8982"/>
                  <a:pt x="25217" y="9004"/>
                </a:cubicBezTo>
                <a:cubicBezTo>
                  <a:pt x="25194" y="9009"/>
                  <a:pt x="25159" y="9004"/>
                  <a:pt x="25158" y="9025"/>
                </a:cubicBezTo>
                <a:cubicBezTo>
                  <a:pt x="25226" y="9019"/>
                  <a:pt x="25271" y="9029"/>
                  <a:pt x="25305" y="9048"/>
                </a:cubicBezTo>
                <a:cubicBezTo>
                  <a:pt x="25328" y="8920"/>
                  <a:pt x="25411" y="9079"/>
                  <a:pt x="25451" y="8982"/>
                </a:cubicBezTo>
                <a:cubicBezTo>
                  <a:pt x="25342" y="8954"/>
                  <a:pt x="25222" y="8874"/>
                  <a:pt x="25158" y="8982"/>
                </a:cubicBezTo>
                <a:close/>
                <a:moveTo>
                  <a:pt x="34362" y="8938"/>
                </a:moveTo>
                <a:cubicBezTo>
                  <a:pt x="34337" y="8905"/>
                  <a:pt x="34267" y="8905"/>
                  <a:pt x="34216" y="8893"/>
                </a:cubicBezTo>
                <a:cubicBezTo>
                  <a:pt x="34180" y="8959"/>
                  <a:pt x="34207" y="8968"/>
                  <a:pt x="34243" y="9025"/>
                </a:cubicBezTo>
                <a:cubicBezTo>
                  <a:pt x="34319" y="9023"/>
                  <a:pt x="34357" y="8994"/>
                  <a:pt x="34362" y="8938"/>
                </a:cubicBezTo>
                <a:close/>
                <a:moveTo>
                  <a:pt x="34391" y="9048"/>
                </a:moveTo>
                <a:cubicBezTo>
                  <a:pt x="34393" y="9013"/>
                  <a:pt x="34466" y="9030"/>
                  <a:pt x="34449" y="8982"/>
                </a:cubicBezTo>
                <a:cubicBezTo>
                  <a:pt x="34420" y="8982"/>
                  <a:pt x="34391" y="8982"/>
                  <a:pt x="34362" y="8982"/>
                </a:cubicBezTo>
                <a:cubicBezTo>
                  <a:pt x="34365" y="9007"/>
                  <a:pt x="34357" y="9044"/>
                  <a:pt x="34391" y="9048"/>
                </a:cubicBezTo>
                <a:close/>
                <a:moveTo>
                  <a:pt x="33159" y="8938"/>
                </a:moveTo>
                <a:cubicBezTo>
                  <a:pt x="33196" y="9009"/>
                  <a:pt x="33065" y="8955"/>
                  <a:pt x="33101" y="9025"/>
                </a:cubicBezTo>
                <a:cubicBezTo>
                  <a:pt x="33134" y="9016"/>
                  <a:pt x="33186" y="9037"/>
                  <a:pt x="33218" y="9025"/>
                </a:cubicBezTo>
                <a:cubicBezTo>
                  <a:pt x="33227" y="9022"/>
                  <a:pt x="33211" y="8986"/>
                  <a:pt x="33218" y="8982"/>
                </a:cubicBezTo>
                <a:cubicBezTo>
                  <a:pt x="33258" y="8952"/>
                  <a:pt x="33275" y="9024"/>
                  <a:pt x="33277" y="9025"/>
                </a:cubicBezTo>
                <a:cubicBezTo>
                  <a:pt x="33253" y="9013"/>
                  <a:pt x="33435" y="9054"/>
                  <a:pt x="33482" y="9004"/>
                </a:cubicBezTo>
                <a:cubicBezTo>
                  <a:pt x="33447" y="8998"/>
                  <a:pt x="33464" y="8979"/>
                  <a:pt x="33482" y="8959"/>
                </a:cubicBezTo>
                <a:cubicBezTo>
                  <a:pt x="33419" y="8933"/>
                  <a:pt x="33319" y="8935"/>
                  <a:pt x="33277" y="8893"/>
                </a:cubicBezTo>
                <a:cubicBezTo>
                  <a:pt x="33290" y="8997"/>
                  <a:pt x="33251" y="8927"/>
                  <a:pt x="33159" y="8938"/>
                </a:cubicBezTo>
                <a:close/>
                <a:moveTo>
                  <a:pt x="31430" y="8893"/>
                </a:moveTo>
                <a:cubicBezTo>
                  <a:pt x="31445" y="8905"/>
                  <a:pt x="31426" y="8941"/>
                  <a:pt x="31460" y="8938"/>
                </a:cubicBezTo>
                <a:cubicBezTo>
                  <a:pt x="31460" y="8925"/>
                  <a:pt x="31483" y="8913"/>
                  <a:pt x="31490" y="8938"/>
                </a:cubicBezTo>
                <a:cubicBezTo>
                  <a:pt x="31525" y="9009"/>
                  <a:pt x="31394" y="8955"/>
                  <a:pt x="31430" y="9025"/>
                </a:cubicBezTo>
                <a:cubicBezTo>
                  <a:pt x="31515" y="9030"/>
                  <a:pt x="31579" y="9019"/>
                  <a:pt x="31606" y="8982"/>
                </a:cubicBezTo>
                <a:cubicBezTo>
                  <a:pt x="31572" y="8977"/>
                  <a:pt x="31575" y="8947"/>
                  <a:pt x="31577" y="8916"/>
                </a:cubicBezTo>
                <a:cubicBezTo>
                  <a:pt x="31541" y="8913"/>
                  <a:pt x="31508" y="8909"/>
                  <a:pt x="31519" y="8871"/>
                </a:cubicBezTo>
                <a:cubicBezTo>
                  <a:pt x="31448" y="8880"/>
                  <a:pt x="31455" y="8831"/>
                  <a:pt x="31372" y="8850"/>
                </a:cubicBezTo>
                <a:cubicBezTo>
                  <a:pt x="31349" y="8893"/>
                  <a:pt x="31414" y="8880"/>
                  <a:pt x="31430" y="8893"/>
                </a:cubicBezTo>
                <a:close/>
                <a:moveTo>
                  <a:pt x="30405" y="8938"/>
                </a:moveTo>
                <a:cubicBezTo>
                  <a:pt x="30450" y="8858"/>
                  <a:pt x="30298" y="8816"/>
                  <a:pt x="30258" y="8871"/>
                </a:cubicBezTo>
                <a:cubicBezTo>
                  <a:pt x="30333" y="8873"/>
                  <a:pt x="30289" y="8965"/>
                  <a:pt x="30405" y="8938"/>
                </a:cubicBezTo>
                <a:close/>
                <a:moveTo>
                  <a:pt x="29085" y="8916"/>
                </a:moveTo>
                <a:cubicBezTo>
                  <a:pt x="29137" y="8895"/>
                  <a:pt x="29243" y="8916"/>
                  <a:pt x="29233" y="8850"/>
                </a:cubicBezTo>
                <a:cubicBezTo>
                  <a:pt x="29140" y="8840"/>
                  <a:pt x="29112" y="8877"/>
                  <a:pt x="29085" y="8916"/>
                </a:cubicBezTo>
                <a:close/>
                <a:moveTo>
                  <a:pt x="32280" y="8893"/>
                </a:moveTo>
                <a:cubicBezTo>
                  <a:pt x="32338" y="8887"/>
                  <a:pt x="32338" y="8924"/>
                  <a:pt x="32368" y="8938"/>
                </a:cubicBezTo>
                <a:cubicBezTo>
                  <a:pt x="32443" y="8843"/>
                  <a:pt x="32322" y="8795"/>
                  <a:pt x="32280" y="8893"/>
                </a:cubicBezTo>
                <a:close/>
                <a:moveTo>
                  <a:pt x="30756" y="8871"/>
                </a:moveTo>
                <a:cubicBezTo>
                  <a:pt x="30742" y="8941"/>
                  <a:pt x="30809" y="8949"/>
                  <a:pt x="30786" y="9025"/>
                </a:cubicBezTo>
                <a:cubicBezTo>
                  <a:pt x="30825" y="9025"/>
                  <a:pt x="30864" y="9025"/>
                  <a:pt x="30903" y="9025"/>
                </a:cubicBezTo>
                <a:cubicBezTo>
                  <a:pt x="30924" y="8965"/>
                  <a:pt x="30845" y="8981"/>
                  <a:pt x="30844" y="8938"/>
                </a:cubicBezTo>
                <a:cubicBezTo>
                  <a:pt x="30867" y="8932"/>
                  <a:pt x="30902" y="8937"/>
                  <a:pt x="30903" y="8916"/>
                </a:cubicBezTo>
                <a:cubicBezTo>
                  <a:pt x="30850" y="8905"/>
                  <a:pt x="30916" y="8892"/>
                  <a:pt x="30932" y="8871"/>
                </a:cubicBezTo>
                <a:cubicBezTo>
                  <a:pt x="30870" y="8823"/>
                  <a:pt x="30818" y="8823"/>
                  <a:pt x="30756" y="8871"/>
                </a:cubicBezTo>
                <a:close/>
                <a:moveTo>
                  <a:pt x="28060" y="8938"/>
                </a:moveTo>
                <a:cubicBezTo>
                  <a:pt x="28164" y="8971"/>
                  <a:pt x="28077" y="8863"/>
                  <a:pt x="28148" y="8871"/>
                </a:cubicBezTo>
                <a:cubicBezTo>
                  <a:pt x="28234" y="8927"/>
                  <a:pt x="28397" y="8968"/>
                  <a:pt x="28499" y="8893"/>
                </a:cubicBezTo>
                <a:cubicBezTo>
                  <a:pt x="28498" y="8991"/>
                  <a:pt x="28576" y="8902"/>
                  <a:pt x="28617" y="8893"/>
                </a:cubicBezTo>
                <a:cubicBezTo>
                  <a:pt x="28650" y="8886"/>
                  <a:pt x="28659" y="8922"/>
                  <a:pt x="28704" y="8916"/>
                </a:cubicBezTo>
                <a:cubicBezTo>
                  <a:pt x="28724" y="8913"/>
                  <a:pt x="28737" y="8852"/>
                  <a:pt x="28793" y="8871"/>
                </a:cubicBezTo>
                <a:cubicBezTo>
                  <a:pt x="28783" y="8901"/>
                  <a:pt x="28751" y="8914"/>
                  <a:pt x="28763" y="8959"/>
                </a:cubicBezTo>
                <a:cubicBezTo>
                  <a:pt x="28832" y="8959"/>
                  <a:pt x="28900" y="8959"/>
                  <a:pt x="28969" y="8959"/>
                </a:cubicBezTo>
                <a:cubicBezTo>
                  <a:pt x="28947" y="8899"/>
                  <a:pt x="29027" y="8915"/>
                  <a:pt x="29027" y="8871"/>
                </a:cubicBezTo>
                <a:cubicBezTo>
                  <a:pt x="28984" y="8818"/>
                  <a:pt x="28903" y="8877"/>
                  <a:pt x="28881" y="8871"/>
                </a:cubicBezTo>
                <a:cubicBezTo>
                  <a:pt x="28862" y="8867"/>
                  <a:pt x="28858" y="8828"/>
                  <a:pt x="28822" y="8828"/>
                </a:cubicBezTo>
                <a:cubicBezTo>
                  <a:pt x="28832" y="8828"/>
                  <a:pt x="28803" y="8847"/>
                  <a:pt x="28793" y="8850"/>
                </a:cubicBezTo>
                <a:cubicBezTo>
                  <a:pt x="28679" y="8871"/>
                  <a:pt x="28653" y="8853"/>
                  <a:pt x="28617" y="8850"/>
                </a:cubicBezTo>
                <a:cubicBezTo>
                  <a:pt x="28571" y="8845"/>
                  <a:pt x="28589" y="8878"/>
                  <a:pt x="28558" y="8850"/>
                </a:cubicBezTo>
                <a:cubicBezTo>
                  <a:pt x="28526" y="8820"/>
                  <a:pt x="28246" y="8858"/>
                  <a:pt x="28235" y="8850"/>
                </a:cubicBezTo>
                <a:cubicBezTo>
                  <a:pt x="28176" y="8805"/>
                  <a:pt x="28191" y="8867"/>
                  <a:pt x="28148" y="8828"/>
                </a:cubicBezTo>
                <a:cubicBezTo>
                  <a:pt x="28132" y="8813"/>
                  <a:pt x="28052" y="8838"/>
                  <a:pt x="28030" y="8828"/>
                </a:cubicBezTo>
                <a:cubicBezTo>
                  <a:pt x="28019" y="8880"/>
                  <a:pt x="28084" y="8875"/>
                  <a:pt x="28060" y="8938"/>
                </a:cubicBezTo>
                <a:close/>
                <a:moveTo>
                  <a:pt x="27591" y="8871"/>
                </a:moveTo>
                <a:cubicBezTo>
                  <a:pt x="27706" y="8843"/>
                  <a:pt x="27662" y="8935"/>
                  <a:pt x="27738" y="8938"/>
                </a:cubicBezTo>
                <a:cubicBezTo>
                  <a:pt x="27669" y="8805"/>
                  <a:pt x="27945" y="8932"/>
                  <a:pt x="27913" y="8828"/>
                </a:cubicBezTo>
                <a:cubicBezTo>
                  <a:pt x="27787" y="8874"/>
                  <a:pt x="27669" y="8789"/>
                  <a:pt x="27591" y="8871"/>
                </a:cubicBezTo>
                <a:close/>
                <a:moveTo>
                  <a:pt x="36735" y="8828"/>
                </a:moveTo>
                <a:cubicBezTo>
                  <a:pt x="36834" y="8894"/>
                  <a:pt x="36824" y="8747"/>
                  <a:pt x="36735" y="8828"/>
                </a:cubicBezTo>
                <a:close/>
                <a:moveTo>
                  <a:pt x="35270" y="8893"/>
                </a:moveTo>
                <a:cubicBezTo>
                  <a:pt x="35283" y="8859"/>
                  <a:pt x="35362" y="8875"/>
                  <a:pt x="35329" y="8805"/>
                </a:cubicBezTo>
                <a:cubicBezTo>
                  <a:pt x="35218" y="8820"/>
                  <a:pt x="35205" y="8820"/>
                  <a:pt x="35094" y="8805"/>
                </a:cubicBezTo>
                <a:cubicBezTo>
                  <a:pt x="35093" y="8879"/>
                  <a:pt x="35230" y="8850"/>
                  <a:pt x="35270" y="8893"/>
                </a:cubicBezTo>
                <a:close/>
                <a:moveTo>
                  <a:pt x="31050" y="8893"/>
                </a:moveTo>
                <a:cubicBezTo>
                  <a:pt x="31043" y="8852"/>
                  <a:pt x="31082" y="8845"/>
                  <a:pt x="31079" y="8805"/>
                </a:cubicBezTo>
                <a:cubicBezTo>
                  <a:pt x="30993" y="8799"/>
                  <a:pt x="30966" y="8890"/>
                  <a:pt x="31050" y="8893"/>
                </a:cubicBezTo>
                <a:close/>
                <a:moveTo>
                  <a:pt x="33980" y="8871"/>
                </a:moveTo>
                <a:cubicBezTo>
                  <a:pt x="34021" y="8844"/>
                  <a:pt x="34026" y="8763"/>
                  <a:pt x="33951" y="8762"/>
                </a:cubicBezTo>
                <a:cubicBezTo>
                  <a:pt x="33967" y="8793"/>
                  <a:pt x="33917" y="8875"/>
                  <a:pt x="33980" y="8871"/>
                </a:cubicBezTo>
                <a:close/>
                <a:moveTo>
                  <a:pt x="27181" y="8938"/>
                </a:moveTo>
                <a:cubicBezTo>
                  <a:pt x="27143" y="8934"/>
                  <a:pt x="27140" y="8912"/>
                  <a:pt x="27093" y="8916"/>
                </a:cubicBezTo>
                <a:cubicBezTo>
                  <a:pt x="27044" y="8919"/>
                  <a:pt x="27031" y="8982"/>
                  <a:pt x="27004" y="8938"/>
                </a:cubicBezTo>
                <a:cubicBezTo>
                  <a:pt x="27059" y="8943"/>
                  <a:pt x="26998" y="8899"/>
                  <a:pt x="27004" y="8893"/>
                </a:cubicBezTo>
                <a:cubicBezTo>
                  <a:pt x="27015" y="8882"/>
                  <a:pt x="27072" y="8898"/>
                  <a:pt x="27063" y="8871"/>
                </a:cubicBezTo>
                <a:cubicBezTo>
                  <a:pt x="26991" y="8815"/>
                  <a:pt x="26959" y="8886"/>
                  <a:pt x="26917" y="8916"/>
                </a:cubicBezTo>
                <a:cubicBezTo>
                  <a:pt x="26915" y="8885"/>
                  <a:pt x="26931" y="8867"/>
                  <a:pt x="26946" y="8850"/>
                </a:cubicBezTo>
                <a:cubicBezTo>
                  <a:pt x="26856" y="8865"/>
                  <a:pt x="26840" y="8828"/>
                  <a:pt x="26771" y="8828"/>
                </a:cubicBezTo>
                <a:cubicBezTo>
                  <a:pt x="26767" y="8883"/>
                  <a:pt x="26672" y="8871"/>
                  <a:pt x="26594" y="8871"/>
                </a:cubicBezTo>
                <a:cubicBezTo>
                  <a:pt x="26587" y="8895"/>
                  <a:pt x="26546" y="8925"/>
                  <a:pt x="26536" y="8893"/>
                </a:cubicBezTo>
                <a:cubicBezTo>
                  <a:pt x="26596" y="8870"/>
                  <a:pt x="26656" y="8788"/>
                  <a:pt x="26741" y="8850"/>
                </a:cubicBezTo>
                <a:cubicBezTo>
                  <a:pt x="26747" y="8807"/>
                  <a:pt x="26720" y="8818"/>
                  <a:pt x="26682" y="8805"/>
                </a:cubicBezTo>
                <a:cubicBezTo>
                  <a:pt x="26608" y="8781"/>
                  <a:pt x="26583" y="8789"/>
                  <a:pt x="26566" y="8805"/>
                </a:cubicBezTo>
                <a:cubicBezTo>
                  <a:pt x="26541" y="8828"/>
                  <a:pt x="26362" y="8811"/>
                  <a:pt x="26418" y="8762"/>
                </a:cubicBezTo>
                <a:cubicBezTo>
                  <a:pt x="26346" y="8759"/>
                  <a:pt x="26328" y="8796"/>
                  <a:pt x="26272" y="8805"/>
                </a:cubicBezTo>
                <a:cubicBezTo>
                  <a:pt x="26154" y="8822"/>
                  <a:pt x="25982" y="8778"/>
                  <a:pt x="25979" y="8805"/>
                </a:cubicBezTo>
                <a:cubicBezTo>
                  <a:pt x="25995" y="8805"/>
                  <a:pt x="26012" y="8823"/>
                  <a:pt x="25979" y="8828"/>
                </a:cubicBezTo>
                <a:cubicBezTo>
                  <a:pt x="25944" y="8824"/>
                  <a:pt x="25947" y="8793"/>
                  <a:pt x="25950" y="8762"/>
                </a:cubicBezTo>
                <a:cubicBezTo>
                  <a:pt x="25892" y="8755"/>
                  <a:pt x="25892" y="8791"/>
                  <a:pt x="25862" y="8805"/>
                </a:cubicBezTo>
                <a:cubicBezTo>
                  <a:pt x="25812" y="8805"/>
                  <a:pt x="25764" y="8805"/>
                  <a:pt x="25716" y="8805"/>
                </a:cubicBezTo>
                <a:cubicBezTo>
                  <a:pt x="25684" y="8828"/>
                  <a:pt x="25655" y="8962"/>
                  <a:pt x="25716" y="8982"/>
                </a:cubicBezTo>
                <a:cubicBezTo>
                  <a:pt x="25722" y="8964"/>
                  <a:pt x="25740" y="8956"/>
                  <a:pt x="25774" y="8959"/>
                </a:cubicBezTo>
                <a:cubicBezTo>
                  <a:pt x="25854" y="9006"/>
                  <a:pt x="25846" y="8947"/>
                  <a:pt x="25891" y="8982"/>
                </a:cubicBezTo>
                <a:cubicBezTo>
                  <a:pt x="25906" y="8992"/>
                  <a:pt x="25986" y="8977"/>
                  <a:pt x="26008" y="8982"/>
                </a:cubicBezTo>
                <a:cubicBezTo>
                  <a:pt x="26046" y="8988"/>
                  <a:pt x="26050" y="9000"/>
                  <a:pt x="26096" y="9004"/>
                </a:cubicBezTo>
                <a:cubicBezTo>
                  <a:pt x="26126" y="9006"/>
                  <a:pt x="26131" y="8980"/>
                  <a:pt x="26154" y="8982"/>
                </a:cubicBezTo>
                <a:cubicBezTo>
                  <a:pt x="26168" y="8982"/>
                  <a:pt x="26172" y="9016"/>
                  <a:pt x="26214" y="9004"/>
                </a:cubicBezTo>
                <a:cubicBezTo>
                  <a:pt x="26227" y="8999"/>
                  <a:pt x="26208" y="8950"/>
                  <a:pt x="26242" y="8959"/>
                </a:cubicBezTo>
                <a:cubicBezTo>
                  <a:pt x="26272" y="9036"/>
                  <a:pt x="26401" y="8982"/>
                  <a:pt x="26448" y="9025"/>
                </a:cubicBezTo>
                <a:cubicBezTo>
                  <a:pt x="26456" y="9033"/>
                  <a:pt x="26579" y="9028"/>
                  <a:pt x="26594" y="9025"/>
                </a:cubicBezTo>
                <a:cubicBezTo>
                  <a:pt x="26680" y="9012"/>
                  <a:pt x="26655" y="9019"/>
                  <a:pt x="26741" y="9025"/>
                </a:cubicBezTo>
                <a:cubicBezTo>
                  <a:pt x="26848" y="9034"/>
                  <a:pt x="27050" y="9042"/>
                  <a:pt x="27122" y="9025"/>
                </a:cubicBezTo>
                <a:cubicBezTo>
                  <a:pt x="27135" y="9022"/>
                  <a:pt x="27123" y="8955"/>
                  <a:pt x="27181" y="8982"/>
                </a:cubicBezTo>
                <a:cubicBezTo>
                  <a:pt x="27174" y="9009"/>
                  <a:pt x="27135" y="9027"/>
                  <a:pt x="27210" y="9025"/>
                </a:cubicBezTo>
                <a:cubicBezTo>
                  <a:pt x="27266" y="9023"/>
                  <a:pt x="27231" y="8952"/>
                  <a:pt x="27297" y="8959"/>
                </a:cubicBezTo>
                <a:cubicBezTo>
                  <a:pt x="27297" y="8982"/>
                  <a:pt x="27274" y="8986"/>
                  <a:pt x="27268" y="9004"/>
                </a:cubicBezTo>
                <a:cubicBezTo>
                  <a:pt x="27317" y="9004"/>
                  <a:pt x="27366" y="9004"/>
                  <a:pt x="27415" y="9004"/>
                </a:cubicBezTo>
                <a:cubicBezTo>
                  <a:pt x="27421" y="8962"/>
                  <a:pt x="27382" y="8955"/>
                  <a:pt x="27386" y="8916"/>
                </a:cubicBezTo>
                <a:cubicBezTo>
                  <a:pt x="27457" y="8929"/>
                  <a:pt x="27496" y="8811"/>
                  <a:pt x="27444" y="8805"/>
                </a:cubicBezTo>
                <a:cubicBezTo>
                  <a:pt x="27437" y="8844"/>
                  <a:pt x="27394" y="8856"/>
                  <a:pt x="27327" y="8850"/>
                </a:cubicBezTo>
                <a:cubicBezTo>
                  <a:pt x="27318" y="8893"/>
                  <a:pt x="27367" y="8893"/>
                  <a:pt x="27386" y="8916"/>
                </a:cubicBezTo>
                <a:cubicBezTo>
                  <a:pt x="27351" y="8919"/>
                  <a:pt x="27273" y="8947"/>
                  <a:pt x="27181" y="8938"/>
                </a:cubicBezTo>
                <a:close/>
                <a:moveTo>
                  <a:pt x="32016" y="8850"/>
                </a:moveTo>
                <a:cubicBezTo>
                  <a:pt x="32138" y="8867"/>
                  <a:pt x="32167" y="8816"/>
                  <a:pt x="32164" y="8739"/>
                </a:cubicBezTo>
                <a:cubicBezTo>
                  <a:pt x="32090" y="8757"/>
                  <a:pt x="32006" y="8768"/>
                  <a:pt x="32016" y="8850"/>
                </a:cubicBezTo>
                <a:close/>
                <a:moveTo>
                  <a:pt x="24807" y="8828"/>
                </a:moveTo>
                <a:cubicBezTo>
                  <a:pt x="24907" y="8864"/>
                  <a:pt x="25001" y="8810"/>
                  <a:pt x="25158" y="8828"/>
                </a:cubicBezTo>
                <a:cubicBezTo>
                  <a:pt x="25172" y="8853"/>
                  <a:pt x="25189" y="8877"/>
                  <a:pt x="25217" y="8893"/>
                </a:cubicBezTo>
                <a:cubicBezTo>
                  <a:pt x="25249" y="8837"/>
                  <a:pt x="25374" y="8850"/>
                  <a:pt x="25481" y="8850"/>
                </a:cubicBezTo>
                <a:cubicBezTo>
                  <a:pt x="25496" y="8760"/>
                  <a:pt x="25376" y="8813"/>
                  <a:pt x="25334" y="8805"/>
                </a:cubicBezTo>
                <a:cubicBezTo>
                  <a:pt x="25332" y="8805"/>
                  <a:pt x="25336" y="8786"/>
                  <a:pt x="25334" y="8783"/>
                </a:cubicBezTo>
                <a:cubicBezTo>
                  <a:pt x="25327" y="8778"/>
                  <a:pt x="25286" y="8786"/>
                  <a:pt x="25275" y="8783"/>
                </a:cubicBezTo>
                <a:cubicBezTo>
                  <a:pt x="25197" y="8760"/>
                  <a:pt x="25234" y="8801"/>
                  <a:pt x="25158" y="8783"/>
                </a:cubicBezTo>
                <a:cubicBezTo>
                  <a:pt x="25137" y="8778"/>
                  <a:pt x="25127" y="8721"/>
                  <a:pt x="25070" y="8739"/>
                </a:cubicBezTo>
                <a:cubicBezTo>
                  <a:pt x="25080" y="8831"/>
                  <a:pt x="24917" y="8741"/>
                  <a:pt x="24865" y="8739"/>
                </a:cubicBezTo>
                <a:cubicBezTo>
                  <a:pt x="24850" y="8772"/>
                  <a:pt x="24822" y="8795"/>
                  <a:pt x="24807" y="8828"/>
                </a:cubicBezTo>
                <a:close/>
                <a:moveTo>
                  <a:pt x="34800" y="8828"/>
                </a:moveTo>
                <a:cubicBezTo>
                  <a:pt x="34774" y="8789"/>
                  <a:pt x="34802" y="8709"/>
                  <a:pt x="34713" y="8718"/>
                </a:cubicBezTo>
                <a:cubicBezTo>
                  <a:pt x="34714" y="8775"/>
                  <a:pt x="34686" y="8855"/>
                  <a:pt x="34800" y="8828"/>
                </a:cubicBezTo>
                <a:close/>
                <a:moveTo>
                  <a:pt x="42949" y="8783"/>
                </a:moveTo>
                <a:cubicBezTo>
                  <a:pt x="43026" y="8790"/>
                  <a:pt x="43045" y="8753"/>
                  <a:pt x="43037" y="8696"/>
                </a:cubicBezTo>
                <a:cubicBezTo>
                  <a:pt x="42960" y="8689"/>
                  <a:pt x="42962" y="8741"/>
                  <a:pt x="42949" y="8783"/>
                </a:cubicBezTo>
                <a:close/>
                <a:moveTo>
                  <a:pt x="35885" y="8762"/>
                </a:moveTo>
                <a:cubicBezTo>
                  <a:pt x="35915" y="8762"/>
                  <a:pt x="35944" y="8762"/>
                  <a:pt x="35973" y="8762"/>
                </a:cubicBezTo>
                <a:cubicBezTo>
                  <a:pt x="35979" y="8714"/>
                  <a:pt x="35949" y="8691"/>
                  <a:pt x="35885" y="8696"/>
                </a:cubicBezTo>
                <a:cubicBezTo>
                  <a:pt x="35885" y="8718"/>
                  <a:pt x="35885" y="8739"/>
                  <a:pt x="35885" y="8762"/>
                </a:cubicBezTo>
                <a:close/>
                <a:moveTo>
                  <a:pt x="26712" y="8739"/>
                </a:moveTo>
                <a:cubicBezTo>
                  <a:pt x="26735" y="8756"/>
                  <a:pt x="26870" y="8733"/>
                  <a:pt x="26771" y="8696"/>
                </a:cubicBezTo>
                <a:cubicBezTo>
                  <a:pt x="26784" y="8714"/>
                  <a:pt x="26700" y="8730"/>
                  <a:pt x="26712" y="8739"/>
                </a:cubicBezTo>
                <a:close/>
                <a:moveTo>
                  <a:pt x="26008" y="8739"/>
                </a:moveTo>
                <a:cubicBezTo>
                  <a:pt x="26106" y="8780"/>
                  <a:pt x="26131" y="8660"/>
                  <a:pt x="26067" y="8651"/>
                </a:cubicBezTo>
                <a:cubicBezTo>
                  <a:pt x="26052" y="8684"/>
                  <a:pt x="26023" y="8707"/>
                  <a:pt x="26008" y="8739"/>
                </a:cubicBezTo>
                <a:close/>
                <a:moveTo>
                  <a:pt x="24132" y="8673"/>
                </a:moveTo>
                <a:cubicBezTo>
                  <a:pt x="24183" y="8675"/>
                  <a:pt x="24207" y="8657"/>
                  <a:pt x="24220" y="8630"/>
                </a:cubicBezTo>
                <a:cubicBezTo>
                  <a:pt x="24169" y="8628"/>
                  <a:pt x="24145" y="8646"/>
                  <a:pt x="24132" y="8673"/>
                </a:cubicBezTo>
                <a:close/>
                <a:moveTo>
                  <a:pt x="49075" y="8630"/>
                </a:moveTo>
                <a:cubicBezTo>
                  <a:pt x="49094" y="8630"/>
                  <a:pt x="49114" y="8630"/>
                  <a:pt x="49133" y="8630"/>
                </a:cubicBezTo>
                <a:cubicBezTo>
                  <a:pt x="49133" y="8615"/>
                  <a:pt x="49133" y="8600"/>
                  <a:pt x="49133" y="8585"/>
                </a:cubicBezTo>
                <a:cubicBezTo>
                  <a:pt x="49114" y="8585"/>
                  <a:pt x="49094" y="8585"/>
                  <a:pt x="49075" y="8585"/>
                </a:cubicBezTo>
                <a:cubicBezTo>
                  <a:pt x="49075" y="8600"/>
                  <a:pt x="49075" y="8615"/>
                  <a:pt x="49075" y="8630"/>
                </a:cubicBezTo>
                <a:close/>
                <a:moveTo>
                  <a:pt x="26477" y="8585"/>
                </a:moveTo>
                <a:cubicBezTo>
                  <a:pt x="26458" y="8585"/>
                  <a:pt x="26438" y="8585"/>
                  <a:pt x="26418" y="8585"/>
                </a:cubicBezTo>
                <a:cubicBezTo>
                  <a:pt x="26258" y="8579"/>
                  <a:pt x="26483" y="8648"/>
                  <a:pt x="26477" y="8585"/>
                </a:cubicBezTo>
                <a:close/>
                <a:moveTo>
                  <a:pt x="25803" y="8607"/>
                </a:moveTo>
                <a:cubicBezTo>
                  <a:pt x="25893" y="8579"/>
                  <a:pt x="25723" y="8585"/>
                  <a:pt x="25686" y="8585"/>
                </a:cubicBezTo>
                <a:cubicBezTo>
                  <a:pt x="25681" y="8585"/>
                  <a:pt x="25686" y="8559"/>
                  <a:pt x="25657" y="8564"/>
                </a:cubicBezTo>
                <a:cubicBezTo>
                  <a:pt x="25652" y="8564"/>
                  <a:pt x="25637" y="8606"/>
                  <a:pt x="25627" y="8607"/>
                </a:cubicBezTo>
                <a:cubicBezTo>
                  <a:pt x="25686" y="8607"/>
                  <a:pt x="25745" y="8607"/>
                  <a:pt x="25803" y="8607"/>
                </a:cubicBezTo>
                <a:close/>
                <a:moveTo>
                  <a:pt x="50629" y="8585"/>
                </a:moveTo>
                <a:cubicBezTo>
                  <a:pt x="50588" y="8585"/>
                  <a:pt x="50564" y="8595"/>
                  <a:pt x="50540" y="8607"/>
                </a:cubicBezTo>
                <a:cubicBezTo>
                  <a:pt x="50587" y="8546"/>
                  <a:pt x="50465" y="8508"/>
                  <a:pt x="50453" y="8564"/>
                </a:cubicBezTo>
                <a:cubicBezTo>
                  <a:pt x="50494" y="8573"/>
                  <a:pt x="50610" y="8697"/>
                  <a:pt x="50629" y="8585"/>
                </a:cubicBezTo>
                <a:close/>
                <a:moveTo>
                  <a:pt x="45499" y="8630"/>
                </a:moveTo>
                <a:cubicBezTo>
                  <a:pt x="45486" y="8587"/>
                  <a:pt x="45589" y="8535"/>
                  <a:pt x="45470" y="8541"/>
                </a:cubicBezTo>
                <a:cubicBezTo>
                  <a:pt x="45475" y="8574"/>
                  <a:pt x="45460" y="8622"/>
                  <a:pt x="45499" y="8630"/>
                </a:cubicBezTo>
                <a:close/>
                <a:moveTo>
                  <a:pt x="44298" y="8585"/>
                </a:moveTo>
                <a:cubicBezTo>
                  <a:pt x="44365" y="8591"/>
                  <a:pt x="44408" y="8580"/>
                  <a:pt x="44415" y="8541"/>
                </a:cubicBezTo>
                <a:cubicBezTo>
                  <a:pt x="44363" y="8546"/>
                  <a:pt x="44268" y="8519"/>
                  <a:pt x="44298" y="8585"/>
                </a:cubicBezTo>
                <a:close/>
                <a:moveTo>
                  <a:pt x="22403" y="8564"/>
                </a:moveTo>
                <a:cubicBezTo>
                  <a:pt x="22364" y="8556"/>
                  <a:pt x="22347" y="8532"/>
                  <a:pt x="22286" y="8541"/>
                </a:cubicBezTo>
                <a:cubicBezTo>
                  <a:pt x="22273" y="8624"/>
                  <a:pt x="22374" y="8609"/>
                  <a:pt x="22403" y="8564"/>
                </a:cubicBezTo>
                <a:close/>
                <a:moveTo>
                  <a:pt x="48869" y="8541"/>
                </a:moveTo>
                <a:cubicBezTo>
                  <a:pt x="48770" y="8474"/>
                  <a:pt x="48781" y="8622"/>
                  <a:pt x="48869" y="8541"/>
                </a:cubicBezTo>
                <a:close/>
                <a:moveTo>
                  <a:pt x="48606" y="8585"/>
                </a:moveTo>
                <a:cubicBezTo>
                  <a:pt x="48625" y="8585"/>
                  <a:pt x="48645" y="8585"/>
                  <a:pt x="48665" y="8585"/>
                </a:cubicBezTo>
                <a:cubicBezTo>
                  <a:pt x="48666" y="8557"/>
                  <a:pt x="48702" y="8555"/>
                  <a:pt x="48694" y="8519"/>
                </a:cubicBezTo>
                <a:cubicBezTo>
                  <a:pt x="48665" y="8519"/>
                  <a:pt x="48635" y="8519"/>
                  <a:pt x="48606" y="8519"/>
                </a:cubicBezTo>
                <a:cubicBezTo>
                  <a:pt x="48606" y="8541"/>
                  <a:pt x="48606" y="8564"/>
                  <a:pt x="48606" y="8585"/>
                </a:cubicBezTo>
                <a:close/>
                <a:moveTo>
                  <a:pt x="48313" y="8585"/>
                </a:moveTo>
                <a:cubicBezTo>
                  <a:pt x="48390" y="8591"/>
                  <a:pt x="48440" y="8577"/>
                  <a:pt x="48430" y="8519"/>
                </a:cubicBezTo>
                <a:cubicBezTo>
                  <a:pt x="48353" y="8513"/>
                  <a:pt x="48304" y="8528"/>
                  <a:pt x="48313" y="8585"/>
                </a:cubicBezTo>
                <a:close/>
                <a:moveTo>
                  <a:pt x="27386" y="8585"/>
                </a:moveTo>
                <a:cubicBezTo>
                  <a:pt x="27408" y="8580"/>
                  <a:pt x="27443" y="8585"/>
                  <a:pt x="27444" y="8564"/>
                </a:cubicBezTo>
                <a:cubicBezTo>
                  <a:pt x="27406" y="8563"/>
                  <a:pt x="27417" y="8525"/>
                  <a:pt x="27386" y="8519"/>
                </a:cubicBezTo>
                <a:cubicBezTo>
                  <a:pt x="27374" y="8550"/>
                  <a:pt x="27350" y="8556"/>
                  <a:pt x="27386" y="8585"/>
                </a:cubicBezTo>
                <a:close/>
                <a:moveTo>
                  <a:pt x="22110" y="8564"/>
                </a:moveTo>
                <a:cubicBezTo>
                  <a:pt x="22162" y="8558"/>
                  <a:pt x="22257" y="8586"/>
                  <a:pt x="22228" y="8519"/>
                </a:cubicBezTo>
                <a:cubicBezTo>
                  <a:pt x="22161" y="8513"/>
                  <a:pt x="22117" y="8525"/>
                  <a:pt x="22110" y="8564"/>
                </a:cubicBezTo>
                <a:close/>
                <a:moveTo>
                  <a:pt x="45382" y="8564"/>
                </a:moveTo>
                <a:cubicBezTo>
                  <a:pt x="45468" y="8595"/>
                  <a:pt x="45468" y="8465"/>
                  <a:pt x="45382" y="8498"/>
                </a:cubicBezTo>
                <a:cubicBezTo>
                  <a:pt x="45382" y="8519"/>
                  <a:pt x="45382" y="8541"/>
                  <a:pt x="45382" y="8564"/>
                </a:cubicBezTo>
                <a:close/>
                <a:moveTo>
                  <a:pt x="40809" y="8541"/>
                </a:moveTo>
                <a:cubicBezTo>
                  <a:pt x="40839" y="8541"/>
                  <a:pt x="40868" y="8541"/>
                  <a:pt x="40897" y="8541"/>
                </a:cubicBezTo>
                <a:cubicBezTo>
                  <a:pt x="40902" y="8501"/>
                  <a:pt x="40868" y="8490"/>
                  <a:pt x="40809" y="8498"/>
                </a:cubicBezTo>
                <a:cubicBezTo>
                  <a:pt x="40809" y="8511"/>
                  <a:pt x="40809" y="8526"/>
                  <a:pt x="40809" y="8541"/>
                </a:cubicBezTo>
                <a:close/>
                <a:moveTo>
                  <a:pt x="40047" y="8541"/>
                </a:moveTo>
                <a:cubicBezTo>
                  <a:pt x="40067" y="8541"/>
                  <a:pt x="40086" y="8541"/>
                  <a:pt x="40106" y="8541"/>
                </a:cubicBezTo>
                <a:cubicBezTo>
                  <a:pt x="40106" y="8526"/>
                  <a:pt x="40106" y="8511"/>
                  <a:pt x="40106" y="8498"/>
                </a:cubicBezTo>
                <a:cubicBezTo>
                  <a:pt x="40086" y="8498"/>
                  <a:pt x="40067" y="8498"/>
                  <a:pt x="40047" y="8498"/>
                </a:cubicBezTo>
                <a:cubicBezTo>
                  <a:pt x="40047" y="8511"/>
                  <a:pt x="40047" y="8526"/>
                  <a:pt x="40047" y="8541"/>
                </a:cubicBezTo>
                <a:close/>
                <a:moveTo>
                  <a:pt x="31460" y="8541"/>
                </a:moveTo>
                <a:cubicBezTo>
                  <a:pt x="31527" y="8547"/>
                  <a:pt x="31570" y="8536"/>
                  <a:pt x="31577" y="8498"/>
                </a:cubicBezTo>
                <a:cubicBezTo>
                  <a:pt x="31525" y="8502"/>
                  <a:pt x="31430" y="8475"/>
                  <a:pt x="31460" y="8541"/>
                </a:cubicBezTo>
                <a:close/>
                <a:moveTo>
                  <a:pt x="26946" y="8541"/>
                </a:moveTo>
                <a:cubicBezTo>
                  <a:pt x="26976" y="8541"/>
                  <a:pt x="26981" y="8559"/>
                  <a:pt x="27004" y="8564"/>
                </a:cubicBezTo>
                <a:cubicBezTo>
                  <a:pt x="27004" y="8541"/>
                  <a:pt x="27028" y="8537"/>
                  <a:pt x="27034" y="8519"/>
                </a:cubicBezTo>
                <a:cubicBezTo>
                  <a:pt x="27004" y="8519"/>
                  <a:pt x="26999" y="8501"/>
                  <a:pt x="26975" y="8498"/>
                </a:cubicBezTo>
                <a:cubicBezTo>
                  <a:pt x="26976" y="8519"/>
                  <a:pt x="26951" y="8523"/>
                  <a:pt x="26946" y="8541"/>
                </a:cubicBezTo>
                <a:close/>
                <a:moveTo>
                  <a:pt x="24074" y="8585"/>
                </a:moveTo>
                <a:cubicBezTo>
                  <a:pt x="24168" y="8604"/>
                  <a:pt x="24166" y="8552"/>
                  <a:pt x="24191" y="8519"/>
                </a:cubicBezTo>
                <a:cubicBezTo>
                  <a:pt x="24153" y="8517"/>
                  <a:pt x="24151" y="8490"/>
                  <a:pt x="24103" y="8498"/>
                </a:cubicBezTo>
                <a:cubicBezTo>
                  <a:pt x="24094" y="8527"/>
                  <a:pt x="24061" y="8540"/>
                  <a:pt x="24074" y="8585"/>
                </a:cubicBezTo>
                <a:close/>
                <a:moveTo>
                  <a:pt x="21612" y="8519"/>
                </a:moveTo>
                <a:cubicBezTo>
                  <a:pt x="21578" y="8520"/>
                  <a:pt x="21549" y="8477"/>
                  <a:pt x="21494" y="8498"/>
                </a:cubicBezTo>
                <a:cubicBezTo>
                  <a:pt x="21477" y="8504"/>
                  <a:pt x="21452" y="8562"/>
                  <a:pt x="21494" y="8564"/>
                </a:cubicBezTo>
                <a:cubicBezTo>
                  <a:pt x="21534" y="8513"/>
                  <a:pt x="21715" y="8568"/>
                  <a:pt x="21729" y="8498"/>
                </a:cubicBezTo>
                <a:cubicBezTo>
                  <a:pt x="21677" y="8483"/>
                  <a:pt x="21638" y="8518"/>
                  <a:pt x="21612" y="8519"/>
                </a:cubicBezTo>
                <a:close/>
                <a:moveTo>
                  <a:pt x="25657" y="8541"/>
                </a:moveTo>
                <a:cubicBezTo>
                  <a:pt x="25729" y="8544"/>
                  <a:pt x="25799" y="8546"/>
                  <a:pt x="25803" y="8498"/>
                </a:cubicBezTo>
                <a:cubicBezTo>
                  <a:pt x="25759" y="8462"/>
                  <a:pt x="25636" y="8465"/>
                  <a:pt x="25657" y="8541"/>
                </a:cubicBezTo>
                <a:close/>
                <a:moveTo>
                  <a:pt x="45559" y="8498"/>
                </a:moveTo>
                <a:cubicBezTo>
                  <a:pt x="45577" y="8498"/>
                  <a:pt x="45597" y="8498"/>
                  <a:pt x="45616" y="8498"/>
                </a:cubicBezTo>
                <a:cubicBezTo>
                  <a:pt x="45616" y="8483"/>
                  <a:pt x="45616" y="8468"/>
                  <a:pt x="45616" y="8453"/>
                </a:cubicBezTo>
                <a:cubicBezTo>
                  <a:pt x="45597" y="8453"/>
                  <a:pt x="45577" y="8453"/>
                  <a:pt x="45559" y="8453"/>
                </a:cubicBezTo>
                <a:cubicBezTo>
                  <a:pt x="45559" y="8468"/>
                  <a:pt x="45559" y="8483"/>
                  <a:pt x="45559" y="8498"/>
                </a:cubicBezTo>
                <a:close/>
                <a:moveTo>
                  <a:pt x="44561" y="8475"/>
                </a:moveTo>
                <a:cubicBezTo>
                  <a:pt x="44551" y="8457"/>
                  <a:pt x="44483" y="8449"/>
                  <a:pt x="44473" y="8475"/>
                </a:cubicBezTo>
                <a:cubicBezTo>
                  <a:pt x="44454" y="8526"/>
                  <a:pt x="44587" y="8523"/>
                  <a:pt x="44561" y="8475"/>
                </a:cubicBezTo>
                <a:close/>
                <a:moveTo>
                  <a:pt x="43037" y="8498"/>
                </a:moveTo>
                <a:cubicBezTo>
                  <a:pt x="43056" y="8498"/>
                  <a:pt x="43076" y="8498"/>
                  <a:pt x="43095" y="8498"/>
                </a:cubicBezTo>
                <a:cubicBezTo>
                  <a:pt x="43095" y="8483"/>
                  <a:pt x="43095" y="8468"/>
                  <a:pt x="43095" y="8453"/>
                </a:cubicBezTo>
                <a:cubicBezTo>
                  <a:pt x="43076" y="8453"/>
                  <a:pt x="43056" y="8453"/>
                  <a:pt x="43037" y="8453"/>
                </a:cubicBezTo>
                <a:cubicBezTo>
                  <a:pt x="43037" y="8468"/>
                  <a:pt x="43037" y="8483"/>
                  <a:pt x="43037" y="8498"/>
                </a:cubicBezTo>
                <a:close/>
                <a:moveTo>
                  <a:pt x="24425" y="8519"/>
                </a:moveTo>
                <a:cubicBezTo>
                  <a:pt x="24381" y="8612"/>
                  <a:pt x="24577" y="8523"/>
                  <a:pt x="24572" y="8585"/>
                </a:cubicBezTo>
                <a:cubicBezTo>
                  <a:pt x="24569" y="8620"/>
                  <a:pt x="24497" y="8603"/>
                  <a:pt x="24514" y="8651"/>
                </a:cubicBezTo>
                <a:cubicBezTo>
                  <a:pt x="24550" y="8705"/>
                  <a:pt x="24756" y="8648"/>
                  <a:pt x="24660" y="8607"/>
                </a:cubicBezTo>
                <a:cubicBezTo>
                  <a:pt x="24660" y="8619"/>
                  <a:pt x="24636" y="8633"/>
                  <a:pt x="24630" y="8607"/>
                </a:cubicBezTo>
                <a:cubicBezTo>
                  <a:pt x="24608" y="8540"/>
                  <a:pt x="24711" y="8565"/>
                  <a:pt x="24689" y="8498"/>
                </a:cubicBezTo>
                <a:cubicBezTo>
                  <a:pt x="24643" y="8487"/>
                  <a:pt x="24664" y="8428"/>
                  <a:pt x="24572" y="8453"/>
                </a:cubicBezTo>
                <a:cubicBezTo>
                  <a:pt x="24604" y="8576"/>
                  <a:pt x="24486" y="8524"/>
                  <a:pt x="24425" y="8519"/>
                </a:cubicBezTo>
                <a:close/>
                <a:moveTo>
                  <a:pt x="10591" y="8475"/>
                </a:moveTo>
                <a:cubicBezTo>
                  <a:pt x="10552" y="8468"/>
                  <a:pt x="10535" y="8444"/>
                  <a:pt x="10474" y="8453"/>
                </a:cubicBezTo>
                <a:cubicBezTo>
                  <a:pt x="10427" y="8514"/>
                  <a:pt x="10600" y="8514"/>
                  <a:pt x="10591" y="8475"/>
                </a:cubicBezTo>
                <a:close/>
                <a:moveTo>
                  <a:pt x="51831" y="8498"/>
                </a:moveTo>
                <a:cubicBezTo>
                  <a:pt x="51860" y="8498"/>
                  <a:pt x="51888" y="8498"/>
                  <a:pt x="51918" y="8498"/>
                </a:cubicBezTo>
                <a:cubicBezTo>
                  <a:pt x="51914" y="8471"/>
                  <a:pt x="51924" y="8435"/>
                  <a:pt x="51888" y="8431"/>
                </a:cubicBezTo>
                <a:cubicBezTo>
                  <a:pt x="51887" y="8466"/>
                  <a:pt x="51813" y="8449"/>
                  <a:pt x="51831" y="8498"/>
                </a:cubicBezTo>
                <a:close/>
                <a:moveTo>
                  <a:pt x="45851" y="8453"/>
                </a:moveTo>
                <a:cubicBezTo>
                  <a:pt x="45752" y="8386"/>
                  <a:pt x="45761" y="8535"/>
                  <a:pt x="45851" y="8453"/>
                </a:cubicBezTo>
                <a:close/>
                <a:moveTo>
                  <a:pt x="45089" y="8519"/>
                </a:moveTo>
                <a:cubicBezTo>
                  <a:pt x="45134" y="8486"/>
                  <a:pt x="45044" y="8393"/>
                  <a:pt x="45030" y="8453"/>
                </a:cubicBezTo>
                <a:cubicBezTo>
                  <a:pt x="45032" y="8445"/>
                  <a:pt x="45084" y="8523"/>
                  <a:pt x="45089" y="8519"/>
                </a:cubicBezTo>
                <a:close/>
                <a:moveTo>
                  <a:pt x="41572" y="8431"/>
                </a:moveTo>
                <a:cubicBezTo>
                  <a:pt x="41541" y="8559"/>
                  <a:pt x="41699" y="8441"/>
                  <a:pt x="41572" y="8431"/>
                </a:cubicBezTo>
                <a:close/>
                <a:moveTo>
                  <a:pt x="38054" y="8453"/>
                </a:moveTo>
                <a:cubicBezTo>
                  <a:pt x="38243" y="8502"/>
                  <a:pt x="38133" y="8374"/>
                  <a:pt x="38054" y="8453"/>
                </a:cubicBezTo>
                <a:close/>
                <a:moveTo>
                  <a:pt x="35652" y="8475"/>
                </a:moveTo>
                <a:cubicBezTo>
                  <a:pt x="35671" y="8475"/>
                  <a:pt x="35690" y="8475"/>
                  <a:pt x="35710" y="8475"/>
                </a:cubicBezTo>
                <a:cubicBezTo>
                  <a:pt x="35710" y="8460"/>
                  <a:pt x="35710" y="8445"/>
                  <a:pt x="35710" y="8431"/>
                </a:cubicBezTo>
                <a:cubicBezTo>
                  <a:pt x="35690" y="8431"/>
                  <a:pt x="35671" y="8431"/>
                  <a:pt x="35652" y="8431"/>
                </a:cubicBezTo>
                <a:cubicBezTo>
                  <a:pt x="35652" y="8445"/>
                  <a:pt x="35652" y="8460"/>
                  <a:pt x="35652" y="8475"/>
                </a:cubicBezTo>
                <a:close/>
                <a:moveTo>
                  <a:pt x="22755" y="8475"/>
                </a:moveTo>
                <a:cubicBezTo>
                  <a:pt x="22807" y="8471"/>
                  <a:pt x="22902" y="8498"/>
                  <a:pt x="22872" y="8431"/>
                </a:cubicBezTo>
                <a:cubicBezTo>
                  <a:pt x="22806" y="8424"/>
                  <a:pt x="22762" y="8436"/>
                  <a:pt x="22755" y="8475"/>
                </a:cubicBezTo>
                <a:close/>
                <a:moveTo>
                  <a:pt x="48167" y="8453"/>
                </a:moveTo>
                <a:cubicBezTo>
                  <a:pt x="48108" y="8483"/>
                  <a:pt x="47999" y="8474"/>
                  <a:pt x="47932" y="8498"/>
                </a:cubicBezTo>
                <a:cubicBezTo>
                  <a:pt x="47928" y="8456"/>
                  <a:pt x="47833" y="8484"/>
                  <a:pt x="47815" y="8453"/>
                </a:cubicBezTo>
                <a:cubicBezTo>
                  <a:pt x="47750" y="8449"/>
                  <a:pt x="47721" y="8471"/>
                  <a:pt x="47727" y="8519"/>
                </a:cubicBezTo>
                <a:cubicBezTo>
                  <a:pt x="47830" y="8558"/>
                  <a:pt x="47799" y="8504"/>
                  <a:pt x="47902" y="8498"/>
                </a:cubicBezTo>
                <a:cubicBezTo>
                  <a:pt x="47882" y="8556"/>
                  <a:pt x="48041" y="8481"/>
                  <a:pt x="48020" y="8541"/>
                </a:cubicBezTo>
                <a:cubicBezTo>
                  <a:pt x="48077" y="8541"/>
                  <a:pt x="48101" y="8509"/>
                  <a:pt x="48167" y="8498"/>
                </a:cubicBezTo>
                <a:cubicBezTo>
                  <a:pt x="48209" y="8490"/>
                  <a:pt x="48275" y="8508"/>
                  <a:pt x="48283" y="8475"/>
                </a:cubicBezTo>
                <a:cubicBezTo>
                  <a:pt x="48228" y="8480"/>
                  <a:pt x="48219" y="8450"/>
                  <a:pt x="48167" y="8453"/>
                </a:cubicBezTo>
                <a:close/>
                <a:moveTo>
                  <a:pt x="38553" y="8585"/>
                </a:moveTo>
                <a:cubicBezTo>
                  <a:pt x="38561" y="8558"/>
                  <a:pt x="38586" y="8510"/>
                  <a:pt x="38581" y="8475"/>
                </a:cubicBezTo>
                <a:cubicBezTo>
                  <a:pt x="38581" y="8474"/>
                  <a:pt x="38554" y="8477"/>
                  <a:pt x="38553" y="8475"/>
                </a:cubicBezTo>
                <a:cubicBezTo>
                  <a:pt x="38540" y="8466"/>
                  <a:pt x="38584" y="8439"/>
                  <a:pt x="38581" y="8431"/>
                </a:cubicBezTo>
                <a:cubicBezTo>
                  <a:pt x="38581" y="8427"/>
                  <a:pt x="38524" y="8416"/>
                  <a:pt x="38524" y="8409"/>
                </a:cubicBezTo>
                <a:cubicBezTo>
                  <a:pt x="38541" y="8462"/>
                  <a:pt x="38487" y="8568"/>
                  <a:pt x="38553" y="8585"/>
                </a:cubicBezTo>
                <a:close/>
                <a:moveTo>
                  <a:pt x="25422" y="8541"/>
                </a:moveTo>
                <a:cubicBezTo>
                  <a:pt x="25536" y="8539"/>
                  <a:pt x="25505" y="8444"/>
                  <a:pt x="25451" y="8409"/>
                </a:cubicBezTo>
                <a:cubicBezTo>
                  <a:pt x="25452" y="8461"/>
                  <a:pt x="25401" y="8474"/>
                  <a:pt x="25422" y="8541"/>
                </a:cubicBezTo>
                <a:close/>
                <a:moveTo>
                  <a:pt x="24074" y="8453"/>
                </a:moveTo>
                <a:cubicBezTo>
                  <a:pt x="24094" y="8453"/>
                  <a:pt x="24113" y="8453"/>
                  <a:pt x="24132" y="8453"/>
                </a:cubicBezTo>
                <a:cubicBezTo>
                  <a:pt x="24132" y="8439"/>
                  <a:pt x="24132" y="8424"/>
                  <a:pt x="24132" y="8409"/>
                </a:cubicBezTo>
                <a:cubicBezTo>
                  <a:pt x="24113" y="8409"/>
                  <a:pt x="24094" y="8409"/>
                  <a:pt x="24074" y="8409"/>
                </a:cubicBezTo>
                <a:cubicBezTo>
                  <a:pt x="24074" y="8424"/>
                  <a:pt x="24074" y="8439"/>
                  <a:pt x="24074" y="8453"/>
                </a:cubicBezTo>
                <a:close/>
                <a:moveTo>
                  <a:pt x="23663" y="8453"/>
                </a:moveTo>
                <a:cubicBezTo>
                  <a:pt x="23683" y="8453"/>
                  <a:pt x="23702" y="8453"/>
                  <a:pt x="23722" y="8453"/>
                </a:cubicBezTo>
                <a:cubicBezTo>
                  <a:pt x="23722" y="8439"/>
                  <a:pt x="23722" y="8424"/>
                  <a:pt x="23722" y="8409"/>
                </a:cubicBezTo>
                <a:cubicBezTo>
                  <a:pt x="23702" y="8409"/>
                  <a:pt x="23683" y="8409"/>
                  <a:pt x="23663" y="8409"/>
                </a:cubicBezTo>
                <a:cubicBezTo>
                  <a:pt x="23663" y="8424"/>
                  <a:pt x="23663" y="8439"/>
                  <a:pt x="23663" y="8453"/>
                </a:cubicBezTo>
                <a:close/>
                <a:moveTo>
                  <a:pt x="23224" y="8453"/>
                </a:moveTo>
                <a:cubicBezTo>
                  <a:pt x="23253" y="8453"/>
                  <a:pt x="23282" y="8453"/>
                  <a:pt x="23311" y="8453"/>
                </a:cubicBezTo>
                <a:cubicBezTo>
                  <a:pt x="23315" y="8414"/>
                  <a:pt x="23282" y="8402"/>
                  <a:pt x="23224" y="8409"/>
                </a:cubicBezTo>
                <a:cubicBezTo>
                  <a:pt x="23224" y="8424"/>
                  <a:pt x="23224" y="8439"/>
                  <a:pt x="23224" y="8453"/>
                </a:cubicBezTo>
                <a:close/>
                <a:moveTo>
                  <a:pt x="22960" y="8519"/>
                </a:moveTo>
                <a:cubicBezTo>
                  <a:pt x="23087" y="8534"/>
                  <a:pt x="23142" y="8494"/>
                  <a:pt x="23194" y="8453"/>
                </a:cubicBezTo>
                <a:cubicBezTo>
                  <a:pt x="23108" y="8369"/>
                  <a:pt x="23076" y="8466"/>
                  <a:pt x="22989" y="8498"/>
                </a:cubicBezTo>
                <a:cubicBezTo>
                  <a:pt x="22982" y="8474"/>
                  <a:pt x="22941" y="8444"/>
                  <a:pt x="22931" y="8475"/>
                </a:cubicBezTo>
                <a:cubicBezTo>
                  <a:pt x="22953" y="8480"/>
                  <a:pt x="22965" y="8493"/>
                  <a:pt x="22960" y="8519"/>
                </a:cubicBezTo>
                <a:close/>
                <a:moveTo>
                  <a:pt x="51713" y="8498"/>
                </a:moveTo>
                <a:cubicBezTo>
                  <a:pt x="51800" y="8531"/>
                  <a:pt x="51791" y="8383"/>
                  <a:pt x="51742" y="8387"/>
                </a:cubicBezTo>
                <a:cubicBezTo>
                  <a:pt x="51754" y="8440"/>
                  <a:pt x="51689" y="8435"/>
                  <a:pt x="51713" y="8498"/>
                </a:cubicBezTo>
                <a:close/>
                <a:moveTo>
                  <a:pt x="49192" y="8431"/>
                </a:moveTo>
                <a:cubicBezTo>
                  <a:pt x="49212" y="8431"/>
                  <a:pt x="49232" y="8431"/>
                  <a:pt x="49251" y="8431"/>
                </a:cubicBezTo>
                <a:cubicBezTo>
                  <a:pt x="49251" y="8417"/>
                  <a:pt x="49251" y="8402"/>
                  <a:pt x="49251" y="8387"/>
                </a:cubicBezTo>
                <a:cubicBezTo>
                  <a:pt x="49232" y="8387"/>
                  <a:pt x="49212" y="8387"/>
                  <a:pt x="49192" y="8387"/>
                </a:cubicBezTo>
                <a:cubicBezTo>
                  <a:pt x="49192" y="8402"/>
                  <a:pt x="49192" y="8417"/>
                  <a:pt x="49192" y="8431"/>
                </a:cubicBezTo>
                <a:close/>
                <a:moveTo>
                  <a:pt x="45675" y="8409"/>
                </a:moveTo>
                <a:cubicBezTo>
                  <a:pt x="45486" y="8360"/>
                  <a:pt x="45597" y="8489"/>
                  <a:pt x="45675" y="8409"/>
                </a:cubicBezTo>
                <a:close/>
                <a:moveTo>
                  <a:pt x="45118" y="8519"/>
                </a:moveTo>
                <a:cubicBezTo>
                  <a:pt x="45152" y="8523"/>
                  <a:pt x="45201" y="8516"/>
                  <a:pt x="45206" y="8541"/>
                </a:cubicBezTo>
                <a:cubicBezTo>
                  <a:pt x="45170" y="8544"/>
                  <a:pt x="45137" y="8548"/>
                  <a:pt x="45147" y="8585"/>
                </a:cubicBezTo>
                <a:cubicBezTo>
                  <a:pt x="45177" y="8585"/>
                  <a:pt x="45206" y="8585"/>
                  <a:pt x="45236" y="8585"/>
                </a:cubicBezTo>
                <a:cubicBezTo>
                  <a:pt x="45211" y="8523"/>
                  <a:pt x="45277" y="8528"/>
                  <a:pt x="45265" y="8475"/>
                </a:cubicBezTo>
                <a:cubicBezTo>
                  <a:pt x="45070" y="8492"/>
                  <a:pt x="45327" y="8403"/>
                  <a:pt x="45177" y="8387"/>
                </a:cubicBezTo>
                <a:cubicBezTo>
                  <a:pt x="45112" y="8447"/>
                  <a:pt x="45144" y="8442"/>
                  <a:pt x="45118" y="8519"/>
                </a:cubicBezTo>
                <a:close/>
                <a:moveTo>
                  <a:pt x="22374" y="8431"/>
                </a:moveTo>
                <a:cubicBezTo>
                  <a:pt x="22385" y="8400"/>
                  <a:pt x="22409" y="8394"/>
                  <a:pt x="22374" y="8365"/>
                </a:cubicBezTo>
                <a:cubicBezTo>
                  <a:pt x="22351" y="8370"/>
                  <a:pt x="22316" y="8366"/>
                  <a:pt x="22315" y="8387"/>
                </a:cubicBezTo>
                <a:cubicBezTo>
                  <a:pt x="22354" y="8387"/>
                  <a:pt x="22342" y="8426"/>
                  <a:pt x="22374" y="8431"/>
                </a:cubicBezTo>
                <a:close/>
                <a:moveTo>
                  <a:pt x="8159" y="8365"/>
                </a:moveTo>
                <a:cubicBezTo>
                  <a:pt x="8139" y="8365"/>
                  <a:pt x="8119" y="8365"/>
                  <a:pt x="8100" y="8365"/>
                </a:cubicBezTo>
                <a:cubicBezTo>
                  <a:pt x="7939" y="8358"/>
                  <a:pt x="8165" y="8427"/>
                  <a:pt x="8159" y="8365"/>
                </a:cubicBezTo>
                <a:close/>
                <a:moveTo>
                  <a:pt x="50160" y="8475"/>
                </a:moveTo>
                <a:cubicBezTo>
                  <a:pt x="50051" y="8440"/>
                  <a:pt x="50278" y="8480"/>
                  <a:pt x="50218" y="8409"/>
                </a:cubicBezTo>
                <a:cubicBezTo>
                  <a:pt x="50160" y="8409"/>
                  <a:pt x="50101" y="8409"/>
                  <a:pt x="50042" y="8409"/>
                </a:cubicBezTo>
                <a:cubicBezTo>
                  <a:pt x="50053" y="8378"/>
                  <a:pt x="50077" y="8372"/>
                  <a:pt x="50042" y="8343"/>
                </a:cubicBezTo>
                <a:cubicBezTo>
                  <a:pt x="49953" y="8327"/>
                  <a:pt x="49935" y="8366"/>
                  <a:pt x="49867" y="8365"/>
                </a:cubicBezTo>
                <a:cubicBezTo>
                  <a:pt x="49815" y="8477"/>
                  <a:pt x="49994" y="8416"/>
                  <a:pt x="49984" y="8498"/>
                </a:cubicBezTo>
                <a:cubicBezTo>
                  <a:pt x="49872" y="8473"/>
                  <a:pt x="49800" y="8555"/>
                  <a:pt x="49778" y="8475"/>
                </a:cubicBezTo>
                <a:cubicBezTo>
                  <a:pt x="49882" y="8456"/>
                  <a:pt x="49782" y="8421"/>
                  <a:pt x="49808" y="8343"/>
                </a:cubicBezTo>
                <a:cubicBezTo>
                  <a:pt x="49708" y="8327"/>
                  <a:pt x="49760" y="8424"/>
                  <a:pt x="49690" y="8431"/>
                </a:cubicBezTo>
                <a:cubicBezTo>
                  <a:pt x="49699" y="8381"/>
                  <a:pt x="49684" y="8348"/>
                  <a:pt x="49631" y="8343"/>
                </a:cubicBezTo>
                <a:cubicBezTo>
                  <a:pt x="49631" y="8380"/>
                  <a:pt x="49631" y="8417"/>
                  <a:pt x="49631" y="8453"/>
                </a:cubicBezTo>
                <a:cubicBezTo>
                  <a:pt x="49650" y="8484"/>
                  <a:pt x="49744" y="8456"/>
                  <a:pt x="49749" y="8498"/>
                </a:cubicBezTo>
                <a:cubicBezTo>
                  <a:pt x="49670" y="8498"/>
                  <a:pt x="49593" y="8498"/>
                  <a:pt x="49514" y="8498"/>
                </a:cubicBezTo>
                <a:cubicBezTo>
                  <a:pt x="49499" y="8529"/>
                  <a:pt x="49471" y="8552"/>
                  <a:pt x="49456" y="8585"/>
                </a:cubicBezTo>
                <a:cubicBezTo>
                  <a:pt x="49546" y="8601"/>
                  <a:pt x="49513" y="8525"/>
                  <a:pt x="49603" y="8541"/>
                </a:cubicBezTo>
                <a:cubicBezTo>
                  <a:pt x="49650" y="8597"/>
                  <a:pt x="49709" y="8516"/>
                  <a:pt x="49720" y="8564"/>
                </a:cubicBezTo>
                <a:cubicBezTo>
                  <a:pt x="49702" y="8565"/>
                  <a:pt x="49685" y="8567"/>
                  <a:pt x="49690" y="8585"/>
                </a:cubicBezTo>
                <a:cubicBezTo>
                  <a:pt x="49780" y="8601"/>
                  <a:pt x="49726" y="8510"/>
                  <a:pt x="49837" y="8541"/>
                </a:cubicBezTo>
                <a:cubicBezTo>
                  <a:pt x="49762" y="8622"/>
                  <a:pt x="49911" y="8559"/>
                  <a:pt x="49955" y="8541"/>
                </a:cubicBezTo>
                <a:cubicBezTo>
                  <a:pt x="49957" y="8580"/>
                  <a:pt x="49948" y="8610"/>
                  <a:pt x="49924" y="8630"/>
                </a:cubicBezTo>
                <a:cubicBezTo>
                  <a:pt x="49983" y="8636"/>
                  <a:pt x="49983" y="8600"/>
                  <a:pt x="50013" y="8585"/>
                </a:cubicBezTo>
                <a:cubicBezTo>
                  <a:pt x="50036" y="8580"/>
                  <a:pt x="50071" y="8585"/>
                  <a:pt x="50072" y="8564"/>
                </a:cubicBezTo>
                <a:cubicBezTo>
                  <a:pt x="50045" y="8558"/>
                  <a:pt x="49994" y="8466"/>
                  <a:pt x="50042" y="8475"/>
                </a:cubicBezTo>
                <a:cubicBezTo>
                  <a:pt x="50021" y="8511"/>
                  <a:pt x="50181" y="8511"/>
                  <a:pt x="50160" y="8475"/>
                </a:cubicBezTo>
                <a:close/>
                <a:moveTo>
                  <a:pt x="49045" y="8453"/>
                </a:moveTo>
                <a:cubicBezTo>
                  <a:pt x="48954" y="8428"/>
                  <a:pt x="48975" y="8487"/>
                  <a:pt x="48929" y="8498"/>
                </a:cubicBezTo>
                <a:cubicBezTo>
                  <a:pt x="48928" y="8432"/>
                  <a:pt x="48852" y="8423"/>
                  <a:pt x="48840" y="8365"/>
                </a:cubicBezTo>
                <a:cubicBezTo>
                  <a:pt x="48821" y="8365"/>
                  <a:pt x="48802" y="8365"/>
                  <a:pt x="48782" y="8365"/>
                </a:cubicBezTo>
                <a:cubicBezTo>
                  <a:pt x="48785" y="8297"/>
                  <a:pt x="48663" y="8412"/>
                  <a:pt x="48753" y="8409"/>
                </a:cubicBezTo>
                <a:cubicBezTo>
                  <a:pt x="48753" y="8387"/>
                  <a:pt x="48804" y="8382"/>
                  <a:pt x="48811" y="8409"/>
                </a:cubicBezTo>
                <a:cubicBezTo>
                  <a:pt x="48858" y="8496"/>
                  <a:pt x="48684" y="8417"/>
                  <a:pt x="48694" y="8475"/>
                </a:cubicBezTo>
                <a:cubicBezTo>
                  <a:pt x="48811" y="8478"/>
                  <a:pt x="49022" y="8571"/>
                  <a:pt x="49045" y="8453"/>
                </a:cubicBezTo>
                <a:close/>
                <a:moveTo>
                  <a:pt x="48313" y="8498"/>
                </a:moveTo>
                <a:cubicBezTo>
                  <a:pt x="48459" y="8493"/>
                  <a:pt x="48549" y="8547"/>
                  <a:pt x="48606" y="8453"/>
                </a:cubicBezTo>
                <a:cubicBezTo>
                  <a:pt x="48583" y="8449"/>
                  <a:pt x="48572" y="8435"/>
                  <a:pt x="48576" y="8409"/>
                </a:cubicBezTo>
                <a:cubicBezTo>
                  <a:pt x="48444" y="8383"/>
                  <a:pt x="48511" y="8507"/>
                  <a:pt x="48372" y="8475"/>
                </a:cubicBezTo>
                <a:cubicBezTo>
                  <a:pt x="48441" y="8396"/>
                  <a:pt x="48293" y="8415"/>
                  <a:pt x="48372" y="8343"/>
                </a:cubicBezTo>
                <a:cubicBezTo>
                  <a:pt x="48224" y="8343"/>
                  <a:pt x="48342" y="8408"/>
                  <a:pt x="48313" y="8498"/>
                </a:cubicBezTo>
                <a:close/>
                <a:moveTo>
                  <a:pt x="24923" y="8431"/>
                </a:moveTo>
                <a:cubicBezTo>
                  <a:pt x="25024" y="8447"/>
                  <a:pt x="25038" y="8347"/>
                  <a:pt x="24953" y="8343"/>
                </a:cubicBezTo>
                <a:cubicBezTo>
                  <a:pt x="24955" y="8381"/>
                  <a:pt x="24947" y="8412"/>
                  <a:pt x="24923" y="8431"/>
                </a:cubicBezTo>
                <a:close/>
                <a:moveTo>
                  <a:pt x="24807" y="8431"/>
                </a:moveTo>
                <a:cubicBezTo>
                  <a:pt x="24816" y="8402"/>
                  <a:pt x="24849" y="8389"/>
                  <a:pt x="24836" y="8343"/>
                </a:cubicBezTo>
                <a:cubicBezTo>
                  <a:pt x="24736" y="8327"/>
                  <a:pt x="24722" y="8427"/>
                  <a:pt x="24807" y="8431"/>
                </a:cubicBezTo>
                <a:close/>
                <a:moveTo>
                  <a:pt x="49192" y="8365"/>
                </a:moveTo>
                <a:cubicBezTo>
                  <a:pt x="49212" y="8365"/>
                  <a:pt x="49232" y="8365"/>
                  <a:pt x="49251" y="8365"/>
                </a:cubicBezTo>
                <a:cubicBezTo>
                  <a:pt x="49251" y="8350"/>
                  <a:pt x="49251" y="8336"/>
                  <a:pt x="49251" y="8321"/>
                </a:cubicBezTo>
                <a:cubicBezTo>
                  <a:pt x="49232" y="8321"/>
                  <a:pt x="49212" y="8321"/>
                  <a:pt x="49192" y="8321"/>
                </a:cubicBezTo>
                <a:cubicBezTo>
                  <a:pt x="49192" y="8336"/>
                  <a:pt x="49192" y="8350"/>
                  <a:pt x="49192" y="8365"/>
                </a:cubicBezTo>
                <a:close/>
                <a:moveTo>
                  <a:pt x="38524" y="8365"/>
                </a:moveTo>
                <a:cubicBezTo>
                  <a:pt x="38543" y="8365"/>
                  <a:pt x="38562" y="8365"/>
                  <a:pt x="38581" y="8365"/>
                </a:cubicBezTo>
                <a:cubicBezTo>
                  <a:pt x="38581" y="8350"/>
                  <a:pt x="38581" y="8336"/>
                  <a:pt x="38581" y="8321"/>
                </a:cubicBezTo>
                <a:cubicBezTo>
                  <a:pt x="38562" y="8321"/>
                  <a:pt x="38543" y="8321"/>
                  <a:pt x="38524" y="8321"/>
                </a:cubicBezTo>
                <a:cubicBezTo>
                  <a:pt x="38524" y="8336"/>
                  <a:pt x="38524" y="8350"/>
                  <a:pt x="38524" y="8365"/>
                </a:cubicBezTo>
                <a:close/>
                <a:moveTo>
                  <a:pt x="22931" y="8409"/>
                </a:moveTo>
                <a:cubicBezTo>
                  <a:pt x="22966" y="8407"/>
                  <a:pt x="23000" y="8402"/>
                  <a:pt x="22989" y="8365"/>
                </a:cubicBezTo>
                <a:cubicBezTo>
                  <a:pt x="23025" y="8363"/>
                  <a:pt x="23059" y="8358"/>
                  <a:pt x="23048" y="8321"/>
                </a:cubicBezTo>
                <a:cubicBezTo>
                  <a:pt x="23004" y="8326"/>
                  <a:pt x="22940" y="8313"/>
                  <a:pt x="22931" y="8343"/>
                </a:cubicBezTo>
                <a:cubicBezTo>
                  <a:pt x="22953" y="8348"/>
                  <a:pt x="22989" y="8343"/>
                  <a:pt x="22989" y="8365"/>
                </a:cubicBezTo>
                <a:cubicBezTo>
                  <a:pt x="22956" y="8370"/>
                  <a:pt x="22944" y="8390"/>
                  <a:pt x="22931" y="8409"/>
                </a:cubicBezTo>
                <a:close/>
                <a:moveTo>
                  <a:pt x="20263" y="8321"/>
                </a:moveTo>
                <a:cubicBezTo>
                  <a:pt x="20215" y="8323"/>
                  <a:pt x="20057" y="8301"/>
                  <a:pt x="20146" y="8365"/>
                </a:cubicBezTo>
                <a:cubicBezTo>
                  <a:pt x="20223" y="8293"/>
                  <a:pt x="20471" y="8442"/>
                  <a:pt x="20498" y="8343"/>
                </a:cubicBezTo>
                <a:cubicBezTo>
                  <a:pt x="20441" y="8369"/>
                  <a:pt x="20347" y="8320"/>
                  <a:pt x="20263" y="8321"/>
                </a:cubicBezTo>
                <a:close/>
                <a:moveTo>
                  <a:pt x="18974" y="8387"/>
                </a:moveTo>
                <a:cubicBezTo>
                  <a:pt x="18924" y="8378"/>
                  <a:pt x="18980" y="8358"/>
                  <a:pt x="18974" y="8321"/>
                </a:cubicBezTo>
                <a:cubicBezTo>
                  <a:pt x="18853" y="8284"/>
                  <a:pt x="18932" y="8484"/>
                  <a:pt x="18974" y="8387"/>
                </a:cubicBezTo>
                <a:close/>
                <a:moveTo>
                  <a:pt x="18886" y="8343"/>
                </a:moveTo>
                <a:cubicBezTo>
                  <a:pt x="18793" y="8354"/>
                  <a:pt x="18782" y="8303"/>
                  <a:pt x="18681" y="8321"/>
                </a:cubicBezTo>
                <a:cubicBezTo>
                  <a:pt x="18645" y="8394"/>
                  <a:pt x="18879" y="8375"/>
                  <a:pt x="18886" y="8343"/>
                </a:cubicBezTo>
                <a:close/>
                <a:moveTo>
                  <a:pt x="13082" y="8365"/>
                </a:moveTo>
                <a:cubicBezTo>
                  <a:pt x="13129" y="8363"/>
                  <a:pt x="13184" y="8368"/>
                  <a:pt x="13171" y="8321"/>
                </a:cubicBezTo>
                <a:cubicBezTo>
                  <a:pt x="13151" y="8321"/>
                  <a:pt x="13132" y="8321"/>
                  <a:pt x="13112" y="8321"/>
                </a:cubicBezTo>
                <a:cubicBezTo>
                  <a:pt x="13112" y="8343"/>
                  <a:pt x="13088" y="8347"/>
                  <a:pt x="13082" y="8365"/>
                </a:cubicBezTo>
                <a:close/>
                <a:moveTo>
                  <a:pt x="52065" y="8387"/>
                </a:moveTo>
                <a:cubicBezTo>
                  <a:pt x="52134" y="8373"/>
                  <a:pt x="52201" y="8358"/>
                  <a:pt x="52212" y="8300"/>
                </a:cubicBezTo>
                <a:cubicBezTo>
                  <a:pt x="52111" y="8290"/>
                  <a:pt x="52044" y="8306"/>
                  <a:pt x="52065" y="8387"/>
                </a:cubicBezTo>
                <a:close/>
                <a:moveTo>
                  <a:pt x="25774" y="8409"/>
                </a:moveTo>
                <a:cubicBezTo>
                  <a:pt x="25876" y="8409"/>
                  <a:pt x="25869" y="8321"/>
                  <a:pt x="25803" y="8300"/>
                </a:cubicBezTo>
                <a:cubicBezTo>
                  <a:pt x="25770" y="8368"/>
                  <a:pt x="25812" y="8357"/>
                  <a:pt x="25774" y="8409"/>
                </a:cubicBezTo>
                <a:close/>
                <a:moveTo>
                  <a:pt x="24630" y="8409"/>
                </a:moveTo>
                <a:cubicBezTo>
                  <a:pt x="24742" y="8454"/>
                  <a:pt x="24747" y="8309"/>
                  <a:pt x="24689" y="8300"/>
                </a:cubicBezTo>
                <a:cubicBezTo>
                  <a:pt x="24659" y="8328"/>
                  <a:pt x="24661" y="8380"/>
                  <a:pt x="24630" y="8409"/>
                </a:cubicBezTo>
                <a:close/>
                <a:moveTo>
                  <a:pt x="18505" y="8343"/>
                </a:moveTo>
                <a:cubicBezTo>
                  <a:pt x="18557" y="8338"/>
                  <a:pt x="18651" y="8366"/>
                  <a:pt x="18622" y="8300"/>
                </a:cubicBezTo>
                <a:cubicBezTo>
                  <a:pt x="18583" y="8300"/>
                  <a:pt x="18544" y="8300"/>
                  <a:pt x="18505" y="8300"/>
                </a:cubicBezTo>
                <a:cubicBezTo>
                  <a:pt x="18505" y="8313"/>
                  <a:pt x="18505" y="8328"/>
                  <a:pt x="18505" y="8343"/>
                </a:cubicBezTo>
                <a:close/>
                <a:moveTo>
                  <a:pt x="51831" y="8343"/>
                </a:moveTo>
                <a:cubicBezTo>
                  <a:pt x="51849" y="8343"/>
                  <a:pt x="51869" y="8343"/>
                  <a:pt x="51888" y="8343"/>
                </a:cubicBezTo>
                <a:cubicBezTo>
                  <a:pt x="51888" y="8321"/>
                  <a:pt x="51912" y="8316"/>
                  <a:pt x="51918" y="8300"/>
                </a:cubicBezTo>
                <a:cubicBezTo>
                  <a:pt x="51881" y="8298"/>
                  <a:pt x="51878" y="8271"/>
                  <a:pt x="51831" y="8278"/>
                </a:cubicBezTo>
                <a:cubicBezTo>
                  <a:pt x="51831" y="8300"/>
                  <a:pt x="51831" y="8321"/>
                  <a:pt x="51831" y="8343"/>
                </a:cubicBezTo>
                <a:close/>
                <a:moveTo>
                  <a:pt x="50629" y="8475"/>
                </a:moveTo>
                <a:cubicBezTo>
                  <a:pt x="50629" y="8504"/>
                  <a:pt x="50629" y="8534"/>
                  <a:pt x="50629" y="8564"/>
                </a:cubicBezTo>
                <a:cubicBezTo>
                  <a:pt x="50711" y="8559"/>
                  <a:pt x="50829" y="8582"/>
                  <a:pt x="50833" y="8519"/>
                </a:cubicBezTo>
                <a:cubicBezTo>
                  <a:pt x="50726" y="8534"/>
                  <a:pt x="50678" y="8504"/>
                  <a:pt x="50629" y="8475"/>
                </a:cubicBezTo>
                <a:close/>
                <a:moveTo>
                  <a:pt x="50569" y="8409"/>
                </a:moveTo>
                <a:cubicBezTo>
                  <a:pt x="50483" y="8360"/>
                  <a:pt x="50339" y="8454"/>
                  <a:pt x="50247" y="8409"/>
                </a:cubicBezTo>
                <a:cubicBezTo>
                  <a:pt x="50232" y="8492"/>
                  <a:pt x="50211" y="8510"/>
                  <a:pt x="50307" y="8541"/>
                </a:cubicBezTo>
                <a:cubicBezTo>
                  <a:pt x="50297" y="8490"/>
                  <a:pt x="50391" y="8517"/>
                  <a:pt x="50394" y="8475"/>
                </a:cubicBezTo>
                <a:cubicBezTo>
                  <a:pt x="50378" y="8475"/>
                  <a:pt x="50361" y="8457"/>
                  <a:pt x="50394" y="8453"/>
                </a:cubicBezTo>
                <a:cubicBezTo>
                  <a:pt x="50408" y="8479"/>
                  <a:pt x="50426" y="8503"/>
                  <a:pt x="50453" y="8519"/>
                </a:cubicBezTo>
                <a:cubicBezTo>
                  <a:pt x="50459" y="8502"/>
                  <a:pt x="50478" y="8493"/>
                  <a:pt x="50511" y="8498"/>
                </a:cubicBezTo>
                <a:cubicBezTo>
                  <a:pt x="50515" y="8471"/>
                  <a:pt x="50519" y="8445"/>
                  <a:pt x="50569" y="8453"/>
                </a:cubicBezTo>
                <a:cubicBezTo>
                  <a:pt x="50573" y="8478"/>
                  <a:pt x="50528" y="8487"/>
                  <a:pt x="50569" y="8498"/>
                </a:cubicBezTo>
                <a:cubicBezTo>
                  <a:pt x="50596" y="8403"/>
                  <a:pt x="50784" y="8530"/>
                  <a:pt x="50804" y="8409"/>
                </a:cubicBezTo>
                <a:cubicBezTo>
                  <a:pt x="50732" y="8424"/>
                  <a:pt x="50683" y="8430"/>
                  <a:pt x="50629" y="8387"/>
                </a:cubicBezTo>
                <a:cubicBezTo>
                  <a:pt x="50615" y="8318"/>
                  <a:pt x="50707" y="8328"/>
                  <a:pt x="50716" y="8278"/>
                </a:cubicBezTo>
                <a:cubicBezTo>
                  <a:pt x="50650" y="8271"/>
                  <a:pt x="50606" y="8282"/>
                  <a:pt x="50600" y="8321"/>
                </a:cubicBezTo>
                <a:cubicBezTo>
                  <a:pt x="50648" y="8312"/>
                  <a:pt x="50596" y="8403"/>
                  <a:pt x="50569" y="8409"/>
                </a:cubicBezTo>
                <a:close/>
                <a:moveTo>
                  <a:pt x="52475" y="8300"/>
                </a:moveTo>
                <a:cubicBezTo>
                  <a:pt x="52483" y="8294"/>
                  <a:pt x="52447" y="8256"/>
                  <a:pt x="52445" y="8255"/>
                </a:cubicBezTo>
                <a:cubicBezTo>
                  <a:pt x="52400" y="8242"/>
                  <a:pt x="52351" y="8257"/>
                  <a:pt x="52387" y="8278"/>
                </a:cubicBezTo>
                <a:cubicBezTo>
                  <a:pt x="52396" y="8283"/>
                  <a:pt x="52433" y="8276"/>
                  <a:pt x="52445" y="8278"/>
                </a:cubicBezTo>
                <a:cubicBezTo>
                  <a:pt x="52445" y="8278"/>
                  <a:pt x="52453" y="8315"/>
                  <a:pt x="52475" y="8300"/>
                </a:cubicBezTo>
                <a:close/>
                <a:moveTo>
                  <a:pt x="48078" y="8255"/>
                </a:moveTo>
                <a:cubicBezTo>
                  <a:pt x="48059" y="8255"/>
                  <a:pt x="48039" y="8255"/>
                  <a:pt x="48020" y="8255"/>
                </a:cubicBezTo>
                <a:cubicBezTo>
                  <a:pt x="47859" y="8249"/>
                  <a:pt x="48084" y="8316"/>
                  <a:pt x="48078" y="8255"/>
                </a:cubicBezTo>
                <a:close/>
                <a:moveTo>
                  <a:pt x="25100" y="8300"/>
                </a:moveTo>
                <a:cubicBezTo>
                  <a:pt x="25120" y="8300"/>
                  <a:pt x="25138" y="8300"/>
                  <a:pt x="25158" y="8300"/>
                </a:cubicBezTo>
                <a:cubicBezTo>
                  <a:pt x="25204" y="8245"/>
                  <a:pt x="25058" y="8234"/>
                  <a:pt x="25070" y="8278"/>
                </a:cubicBezTo>
                <a:cubicBezTo>
                  <a:pt x="25088" y="8278"/>
                  <a:pt x="25105" y="8281"/>
                  <a:pt x="25100" y="8300"/>
                </a:cubicBezTo>
                <a:close/>
                <a:moveTo>
                  <a:pt x="24953" y="8300"/>
                </a:moveTo>
                <a:cubicBezTo>
                  <a:pt x="24973" y="8300"/>
                  <a:pt x="24992" y="8300"/>
                  <a:pt x="25012" y="8300"/>
                </a:cubicBezTo>
                <a:cubicBezTo>
                  <a:pt x="25012" y="8284"/>
                  <a:pt x="25012" y="8270"/>
                  <a:pt x="25012" y="8255"/>
                </a:cubicBezTo>
                <a:cubicBezTo>
                  <a:pt x="24992" y="8255"/>
                  <a:pt x="24973" y="8255"/>
                  <a:pt x="24953" y="8255"/>
                </a:cubicBezTo>
                <a:cubicBezTo>
                  <a:pt x="24953" y="8270"/>
                  <a:pt x="24953" y="8284"/>
                  <a:pt x="24953" y="8300"/>
                </a:cubicBezTo>
                <a:close/>
                <a:moveTo>
                  <a:pt x="24865" y="8255"/>
                </a:moveTo>
                <a:cubicBezTo>
                  <a:pt x="24836" y="8255"/>
                  <a:pt x="24807" y="8255"/>
                  <a:pt x="24777" y="8255"/>
                </a:cubicBezTo>
                <a:cubicBezTo>
                  <a:pt x="24742" y="8258"/>
                  <a:pt x="24694" y="8251"/>
                  <a:pt x="24689" y="8278"/>
                </a:cubicBezTo>
                <a:cubicBezTo>
                  <a:pt x="24741" y="8264"/>
                  <a:pt x="24861" y="8304"/>
                  <a:pt x="24865" y="8255"/>
                </a:cubicBezTo>
                <a:close/>
                <a:moveTo>
                  <a:pt x="22110" y="8300"/>
                </a:moveTo>
                <a:cubicBezTo>
                  <a:pt x="22149" y="8328"/>
                  <a:pt x="22199" y="8312"/>
                  <a:pt x="22228" y="8278"/>
                </a:cubicBezTo>
                <a:cubicBezTo>
                  <a:pt x="22188" y="8249"/>
                  <a:pt x="22139" y="8264"/>
                  <a:pt x="22110" y="8300"/>
                </a:cubicBezTo>
                <a:close/>
                <a:moveTo>
                  <a:pt x="11412" y="8343"/>
                </a:moveTo>
                <a:cubicBezTo>
                  <a:pt x="11356" y="8399"/>
                  <a:pt x="11305" y="8326"/>
                  <a:pt x="11353" y="8278"/>
                </a:cubicBezTo>
                <a:cubicBezTo>
                  <a:pt x="11269" y="8275"/>
                  <a:pt x="11161" y="8290"/>
                  <a:pt x="11119" y="8255"/>
                </a:cubicBezTo>
                <a:cubicBezTo>
                  <a:pt x="11119" y="8278"/>
                  <a:pt x="11119" y="8300"/>
                  <a:pt x="11119" y="8321"/>
                </a:cubicBezTo>
                <a:cubicBezTo>
                  <a:pt x="11054" y="8273"/>
                  <a:pt x="11021" y="8360"/>
                  <a:pt x="10943" y="8365"/>
                </a:cubicBezTo>
                <a:cubicBezTo>
                  <a:pt x="10947" y="8420"/>
                  <a:pt x="10928" y="8456"/>
                  <a:pt x="10884" y="8475"/>
                </a:cubicBezTo>
                <a:cubicBezTo>
                  <a:pt x="10881" y="8441"/>
                  <a:pt x="10888" y="8399"/>
                  <a:pt x="10826" y="8409"/>
                </a:cubicBezTo>
                <a:cubicBezTo>
                  <a:pt x="10822" y="8435"/>
                  <a:pt x="10837" y="8490"/>
                  <a:pt x="10914" y="8498"/>
                </a:cubicBezTo>
                <a:cubicBezTo>
                  <a:pt x="10914" y="8498"/>
                  <a:pt x="10912" y="8476"/>
                  <a:pt x="10914" y="8475"/>
                </a:cubicBezTo>
                <a:cubicBezTo>
                  <a:pt x="10925" y="8466"/>
                  <a:pt x="11013" y="8475"/>
                  <a:pt x="11031" y="8475"/>
                </a:cubicBezTo>
                <a:lnTo>
                  <a:pt x="11031" y="8519"/>
                </a:lnTo>
                <a:cubicBezTo>
                  <a:pt x="11093" y="8520"/>
                  <a:pt x="11140" y="8499"/>
                  <a:pt x="11177" y="8475"/>
                </a:cubicBezTo>
                <a:cubicBezTo>
                  <a:pt x="11201" y="8522"/>
                  <a:pt x="11291" y="8490"/>
                  <a:pt x="11353" y="8498"/>
                </a:cubicBezTo>
                <a:cubicBezTo>
                  <a:pt x="11393" y="8502"/>
                  <a:pt x="11409" y="8530"/>
                  <a:pt x="11471" y="8519"/>
                </a:cubicBezTo>
                <a:cubicBezTo>
                  <a:pt x="11506" y="8472"/>
                  <a:pt x="11636" y="8496"/>
                  <a:pt x="11617" y="8431"/>
                </a:cubicBezTo>
                <a:cubicBezTo>
                  <a:pt x="11501" y="8403"/>
                  <a:pt x="11546" y="8495"/>
                  <a:pt x="11471" y="8498"/>
                </a:cubicBezTo>
                <a:cubicBezTo>
                  <a:pt x="11472" y="8456"/>
                  <a:pt x="11448" y="8450"/>
                  <a:pt x="11412" y="8475"/>
                </a:cubicBezTo>
                <a:cubicBezTo>
                  <a:pt x="11344" y="8415"/>
                  <a:pt x="11468" y="8372"/>
                  <a:pt x="11412" y="8343"/>
                </a:cubicBezTo>
                <a:close/>
                <a:moveTo>
                  <a:pt x="52094" y="8255"/>
                </a:moveTo>
                <a:cubicBezTo>
                  <a:pt x="52282" y="8304"/>
                  <a:pt x="52173" y="8176"/>
                  <a:pt x="52094" y="8255"/>
                </a:cubicBezTo>
                <a:close/>
                <a:moveTo>
                  <a:pt x="50863" y="8255"/>
                </a:moveTo>
                <a:cubicBezTo>
                  <a:pt x="50845" y="8249"/>
                  <a:pt x="50750" y="8200"/>
                  <a:pt x="50745" y="8255"/>
                </a:cubicBezTo>
                <a:cubicBezTo>
                  <a:pt x="50763" y="8261"/>
                  <a:pt x="50859" y="8310"/>
                  <a:pt x="50863" y="8255"/>
                </a:cubicBezTo>
                <a:close/>
                <a:moveTo>
                  <a:pt x="50101" y="8300"/>
                </a:moveTo>
                <a:cubicBezTo>
                  <a:pt x="50121" y="8300"/>
                  <a:pt x="50140" y="8300"/>
                  <a:pt x="50160" y="8300"/>
                </a:cubicBezTo>
                <a:cubicBezTo>
                  <a:pt x="50158" y="8278"/>
                  <a:pt x="50184" y="8273"/>
                  <a:pt x="50188" y="8255"/>
                </a:cubicBezTo>
                <a:cubicBezTo>
                  <a:pt x="50151" y="8254"/>
                  <a:pt x="50148" y="8227"/>
                  <a:pt x="50101" y="8233"/>
                </a:cubicBezTo>
                <a:cubicBezTo>
                  <a:pt x="50101" y="8255"/>
                  <a:pt x="50101" y="8278"/>
                  <a:pt x="50101" y="8300"/>
                </a:cubicBezTo>
                <a:close/>
                <a:moveTo>
                  <a:pt x="49603" y="8300"/>
                </a:moveTo>
                <a:cubicBezTo>
                  <a:pt x="49590" y="8192"/>
                  <a:pt x="49408" y="8246"/>
                  <a:pt x="49309" y="8255"/>
                </a:cubicBezTo>
                <a:cubicBezTo>
                  <a:pt x="49301" y="8299"/>
                  <a:pt x="49349" y="8299"/>
                  <a:pt x="49368" y="8321"/>
                </a:cubicBezTo>
                <a:cubicBezTo>
                  <a:pt x="49333" y="8326"/>
                  <a:pt x="49351" y="8346"/>
                  <a:pt x="49368" y="8365"/>
                </a:cubicBezTo>
                <a:cubicBezTo>
                  <a:pt x="49447" y="8404"/>
                  <a:pt x="49425" y="8269"/>
                  <a:pt x="49456" y="8343"/>
                </a:cubicBezTo>
                <a:cubicBezTo>
                  <a:pt x="49452" y="8392"/>
                  <a:pt x="49383" y="8390"/>
                  <a:pt x="49309" y="8387"/>
                </a:cubicBezTo>
                <a:cubicBezTo>
                  <a:pt x="49296" y="8413"/>
                  <a:pt x="49278" y="8437"/>
                  <a:pt x="49251" y="8453"/>
                </a:cubicBezTo>
                <a:cubicBezTo>
                  <a:pt x="49212" y="8453"/>
                  <a:pt x="49173" y="8453"/>
                  <a:pt x="49133" y="8453"/>
                </a:cubicBezTo>
                <a:cubicBezTo>
                  <a:pt x="49151" y="8433"/>
                  <a:pt x="49202" y="8372"/>
                  <a:pt x="49104" y="8387"/>
                </a:cubicBezTo>
                <a:cubicBezTo>
                  <a:pt x="49075" y="8387"/>
                  <a:pt x="49067" y="8426"/>
                  <a:pt x="49104" y="8431"/>
                </a:cubicBezTo>
                <a:cubicBezTo>
                  <a:pt x="49105" y="8462"/>
                  <a:pt x="49091" y="8480"/>
                  <a:pt x="49075" y="8498"/>
                </a:cubicBezTo>
                <a:cubicBezTo>
                  <a:pt x="49291" y="8490"/>
                  <a:pt x="49334" y="8487"/>
                  <a:pt x="49544" y="8475"/>
                </a:cubicBezTo>
                <a:cubicBezTo>
                  <a:pt x="49527" y="8427"/>
                  <a:pt x="49474" y="8296"/>
                  <a:pt x="49544" y="8255"/>
                </a:cubicBezTo>
                <a:cubicBezTo>
                  <a:pt x="49551" y="8280"/>
                  <a:pt x="49577" y="8290"/>
                  <a:pt x="49603" y="8300"/>
                </a:cubicBezTo>
                <a:close/>
                <a:moveTo>
                  <a:pt x="21612" y="8300"/>
                </a:moveTo>
                <a:cubicBezTo>
                  <a:pt x="21697" y="8279"/>
                  <a:pt x="21702" y="8279"/>
                  <a:pt x="21787" y="8300"/>
                </a:cubicBezTo>
                <a:cubicBezTo>
                  <a:pt x="21787" y="8278"/>
                  <a:pt x="21787" y="8255"/>
                  <a:pt x="21787" y="8233"/>
                </a:cubicBezTo>
                <a:cubicBezTo>
                  <a:pt x="21722" y="8251"/>
                  <a:pt x="21628" y="8246"/>
                  <a:pt x="21612" y="8300"/>
                </a:cubicBezTo>
                <a:close/>
                <a:moveTo>
                  <a:pt x="21260" y="8278"/>
                </a:moveTo>
                <a:cubicBezTo>
                  <a:pt x="21279" y="8278"/>
                  <a:pt x="21299" y="8278"/>
                  <a:pt x="21318" y="8278"/>
                </a:cubicBezTo>
                <a:cubicBezTo>
                  <a:pt x="21318" y="8263"/>
                  <a:pt x="21318" y="8248"/>
                  <a:pt x="21318" y="8233"/>
                </a:cubicBezTo>
                <a:cubicBezTo>
                  <a:pt x="21299" y="8233"/>
                  <a:pt x="21279" y="8233"/>
                  <a:pt x="21260" y="8233"/>
                </a:cubicBezTo>
                <a:cubicBezTo>
                  <a:pt x="21260" y="8248"/>
                  <a:pt x="21260" y="8263"/>
                  <a:pt x="21260" y="8278"/>
                </a:cubicBezTo>
                <a:close/>
                <a:moveTo>
                  <a:pt x="19121" y="8255"/>
                </a:moveTo>
                <a:cubicBezTo>
                  <a:pt x="19082" y="8254"/>
                  <a:pt x="19079" y="8227"/>
                  <a:pt x="19033" y="8233"/>
                </a:cubicBezTo>
                <a:cubicBezTo>
                  <a:pt x="18987" y="8287"/>
                  <a:pt x="19132" y="8298"/>
                  <a:pt x="19121" y="8255"/>
                </a:cubicBezTo>
                <a:close/>
                <a:moveTo>
                  <a:pt x="50218" y="8255"/>
                </a:moveTo>
                <a:cubicBezTo>
                  <a:pt x="50253" y="8260"/>
                  <a:pt x="50236" y="8279"/>
                  <a:pt x="50218" y="8300"/>
                </a:cubicBezTo>
                <a:cubicBezTo>
                  <a:pt x="50277" y="8306"/>
                  <a:pt x="50277" y="8270"/>
                  <a:pt x="50307" y="8255"/>
                </a:cubicBezTo>
                <a:cubicBezTo>
                  <a:pt x="50342" y="8252"/>
                  <a:pt x="50375" y="8249"/>
                  <a:pt x="50364" y="8211"/>
                </a:cubicBezTo>
                <a:cubicBezTo>
                  <a:pt x="50313" y="8224"/>
                  <a:pt x="50242" y="8222"/>
                  <a:pt x="50218" y="8255"/>
                </a:cubicBezTo>
                <a:close/>
                <a:moveTo>
                  <a:pt x="49837" y="8255"/>
                </a:moveTo>
                <a:cubicBezTo>
                  <a:pt x="49907" y="8242"/>
                  <a:pt x="50049" y="8283"/>
                  <a:pt x="50072" y="8233"/>
                </a:cubicBezTo>
                <a:cubicBezTo>
                  <a:pt x="49956" y="8258"/>
                  <a:pt x="49868" y="8167"/>
                  <a:pt x="49837" y="8255"/>
                </a:cubicBezTo>
                <a:close/>
                <a:moveTo>
                  <a:pt x="48518" y="8211"/>
                </a:moveTo>
                <a:cubicBezTo>
                  <a:pt x="48520" y="8233"/>
                  <a:pt x="48508" y="8227"/>
                  <a:pt x="48489" y="8233"/>
                </a:cubicBezTo>
                <a:cubicBezTo>
                  <a:pt x="48336" y="8278"/>
                  <a:pt x="48541" y="8225"/>
                  <a:pt x="48518" y="8278"/>
                </a:cubicBezTo>
                <a:cubicBezTo>
                  <a:pt x="48514" y="8286"/>
                  <a:pt x="48445" y="8275"/>
                  <a:pt x="48459" y="8300"/>
                </a:cubicBezTo>
                <a:cubicBezTo>
                  <a:pt x="48537" y="8340"/>
                  <a:pt x="48558" y="8242"/>
                  <a:pt x="48635" y="8321"/>
                </a:cubicBezTo>
                <a:cubicBezTo>
                  <a:pt x="48651" y="8288"/>
                  <a:pt x="48678" y="8266"/>
                  <a:pt x="48694" y="8233"/>
                </a:cubicBezTo>
                <a:cubicBezTo>
                  <a:pt x="48618" y="8194"/>
                  <a:pt x="48605" y="8243"/>
                  <a:pt x="48518" y="8211"/>
                </a:cubicBezTo>
                <a:close/>
                <a:moveTo>
                  <a:pt x="39373" y="8278"/>
                </a:moveTo>
                <a:cubicBezTo>
                  <a:pt x="39406" y="8309"/>
                  <a:pt x="39507" y="8197"/>
                  <a:pt x="39403" y="8211"/>
                </a:cubicBezTo>
                <a:cubicBezTo>
                  <a:pt x="39400" y="8212"/>
                  <a:pt x="39405" y="8231"/>
                  <a:pt x="39403" y="8233"/>
                </a:cubicBezTo>
                <a:cubicBezTo>
                  <a:pt x="39400" y="8236"/>
                  <a:pt x="39374" y="8279"/>
                  <a:pt x="39373" y="8278"/>
                </a:cubicBezTo>
                <a:close/>
                <a:moveTo>
                  <a:pt x="17333" y="8278"/>
                </a:moveTo>
                <a:cubicBezTo>
                  <a:pt x="17387" y="8275"/>
                  <a:pt x="17430" y="8263"/>
                  <a:pt x="17450" y="8233"/>
                </a:cubicBezTo>
                <a:cubicBezTo>
                  <a:pt x="17394" y="8238"/>
                  <a:pt x="17385" y="8209"/>
                  <a:pt x="17333" y="8211"/>
                </a:cubicBezTo>
                <a:cubicBezTo>
                  <a:pt x="17333" y="8233"/>
                  <a:pt x="17333" y="8255"/>
                  <a:pt x="17333" y="8278"/>
                </a:cubicBezTo>
                <a:close/>
                <a:moveTo>
                  <a:pt x="7426" y="8300"/>
                </a:moveTo>
                <a:cubicBezTo>
                  <a:pt x="7482" y="8284"/>
                  <a:pt x="7446" y="8156"/>
                  <a:pt x="7396" y="8233"/>
                </a:cubicBezTo>
                <a:cubicBezTo>
                  <a:pt x="7488" y="8227"/>
                  <a:pt x="7322" y="8297"/>
                  <a:pt x="7426" y="8300"/>
                </a:cubicBezTo>
                <a:close/>
                <a:moveTo>
                  <a:pt x="6898" y="8233"/>
                </a:moveTo>
                <a:cubicBezTo>
                  <a:pt x="6860" y="8232"/>
                  <a:pt x="6857" y="8205"/>
                  <a:pt x="6810" y="8211"/>
                </a:cubicBezTo>
                <a:cubicBezTo>
                  <a:pt x="6765" y="8266"/>
                  <a:pt x="6910" y="8276"/>
                  <a:pt x="6898" y="8233"/>
                </a:cubicBezTo>
                <a:close/>
                <a:moveTo>
                  <a:pt x="24103" y="8255"/>
                </a:moveTo>
                <a:cubicBezTo>
                  <a:pt x="24109" y="8207"/>
                  <a:pt x="24079" y="8185"/>
                  <a:pt x="24015" y="8189"/>
                </a:cubicBezTo>
                <a:cubicBezTo>
                  <a:pt x="24010" y="8237"/>
                  <a:pt x="24039" y="8260"/>
                  <a:pt x="24103" y="8255"/>
                </a:cubicBezTo>
                <a:close/>
                <a:moveTo>
                  <a:pt x="22931" y="8211"/>
                </a:moveTo>
                <a:cubicBezTo>
                  <a:pt x="23029" y="8278"/>
                  <a:pt x="23019" y="8129"/>
                  <a:pt x="22931" y="8211"/>
                </a:cubicBezTo>
                <a:close/>
                <a:moveTo>
                  <a:pt x="18505" y="8233"/>
                </a:moveTo>
                <a:cubicBezTo>
                  <a:pt x="18535" y="8233"/>
                  <a:pt x="18540" y="8251"/>
                  <a:pt x="18563" y="8255"/>
                </a:cubicBezTo>
                <a:cubicBezTo>
                  <a:pt x="18561" y="8221"/>
                  <a:pt x="18568" y="8179"/>
                  <a:pt x="18505" y="8189"/>
                </a:cubicBezTo>
                <a:cubicBezTo>
                  <a:pt x="18505" y="8204"/>
                  <a:pt x="18505" y="8219"/>
                  <a:pt x="18505" y="8233"/>
                </a:cubicBezTo>
                <a:close/>
                <a:moveTo>
                  <a:pt x="7689" y="8233"/>
                </a:moveTo>
                <a:cubicBezTo>
                  <a:pt x="7699" y="8242"/>
                  <a:pt x="7763" y="8228"/>
                  <a:pt x="7777" y="8233"/>
                </a:cubicBezTo>
                <a:cubicBezTo>
                  <a:pt x="7785" y="8236"/>
                  <a:pt x="7777" y="8267"/>
                  <a:pt x="7807" y="8255"/>
                </a:cubicBezTo>
                <a:cubicBezTo>
                  <a:pt x="7823" y="8159"/>
                  <a:pt x="7658" y="8203"/>
                  <a:pt x="7689" y="8233"/>
                </a:cubicBezTo>
                <a:close/>
                <a:moveTo>
                  <a:pt x="25246" y="8233"/>
                </a:moveTo>
                <a:cubicBezTo>
                  <a:pt x="25266" y="8233"/>
                  <a:pt x="25285" y="8233"/>
                  <a:pt x="25305" y="8233"/>
                </a:cubicBezTo>
                <a:cubicBezTo>
                  <a:pt x="25305" y="8211"/>
                  <a:pt x="25328" y="8207"/>
                  <a:pt x="25334" y="8189"/>
                </a:cubicBezTo>
                <a:cubicBezTo>
                  <a:pt x="25293" y="8191"/>
                  <a:pt x="25269" y="8179"/>
                  <a:pt x="25246" y="8167"/>
                </a:cubicBezTo>
                <a:cubicBezTo>
                  <a:pt x="25246" y="8189"/>
                  <a:pt x="25246" y="8211"/>
                  <a:pt x="25246" y="8233"/>
                </a:cubicBezTo>
                <a:close/>
                <a:moveTo>
                  <a:pt x="22520" y="8211"/>
                </a:moveTo>
                <a:cubicBezTo>
                  <a:pt x="22572" y="8206"/>
                  <a:pt x="22667" y="8233"/>
                  <a:pt x="22637" y="8167"/>
                </a:cubicBezTo>
                <a:cubicBezTo>
                  <a:pt x="22599" y="8167"/>
                  <a:pt x="22559" y="8167"/>
                  <a:pt x="22520" y="8167"/>
                </a:cubicBezTo>
                <a:cubicBezTo>
                  <a:pt x="22520" y="8182"/>
                  <a:pt x="22520" y="8197"/>
                  <a:pt x="22520" y="8211"/>
                </a:cubicBezTo>
                <a:close/>
                <a:moveTo>
                  <a:pt x="20849" y="8189"/>
                </a:moveTo>
                <a:cubicBezTo>
                  <a:pt x="20750" y="8122"/>
                  <a:pt x="20761" y="8270"/>
                  <a:pt x="20849" y="8189"/>
                </a:cubicBezTo>
                <a:close/>
                <a:moveTo>
                  <a:pt x="8804" y="8211"/>
                </a:moveTo>
                <a:cubicBezTo>
                  <a:pt x="8832" y="8261"/>
                  <a:pt x="8963" y="8164"/>
                  <a:pt x="9009" y="8233"/>
                </a:cubicBezTo>
                <a:cubicBezTo>
                  <a:pt x="9012" y="8273"/>
                  <a:pt x="8979" y="8285"/>
                  <a:pt x="8920" y="8278"/>
                </a:cubicBezTo>
                <a:cubicBezTo>
                  <a:pt x="8912" y="8320"/>
                  <a:pt x="8961" y="8321"/>
                  <a:pt x="8979" y="8343"/>
                </a:cubicBezTo>
                <a:cubicBezTo>
                  <a:pt x="8986" y="8360"/>
                  <a:pt x="9004" y="8369"/>
                  <a:pt x="9038" y="8365"/>
                </a:cubicBezTo>
                <a:cubicBezTo>
                  <a:pt x="9141" y="8316"/>
                  <a:pt x="9114" y="8222"/>
                  <a:pt x="9096" y="8167"/>
                </a:cubicBezTo>
                <a:cubicBezTo>
                  <a:pt x="9033" y="8207"/>
                  <a:pt x="8856" y="8163"/>
                  <a:pt x="8804" y="8211"/>
                </a:cubicBezTo>
                <a:close/>
                <a:moveTo>
                  <a:pt x="8568" y="8255"/>
                </a:moveTo>
                <a:cubicBezTo>
                  <a:pt x="8560" y="8299"/>
                  <a:pt x="8609" y="8299"/>
                  <a:pt x="8628" y="8321"/>
                </a:cubicBezTo>
                <a:cubicBezTo>
                  <a:pt x="8610" y="8323"/>
                  <a:pt x="8593" y="8324"/>
                  <a:pt x="8598" y="8343"/>
                </a:cubicBezTo>
                <a:cubicBezTo>
                  <a:pt x="8702" y="8377"/>
                  <a:pt x="8616" y="8269"/>
                  <a:pt x="8686" y="8278"/>
                </a:cubicBezTo>
                <a:cubicBezTo>
                  <a:pt x="8769" y="8381"/>
                  <a:pt x="8748" y="8279"/>
                  <a:pt x="8774" y="8278"/>
                </a:cubicBezTo>
                <a:cubicBezTo>
                  <a:pt x="8804" y="8275"/>
                  <a:pt x="8833" y="8372"/>
                  <a:pt x="8862" y="8300"/>
                </a:cubicBezTo>
                <a:cubicBezTo>
                  <a:pt x="8844" y="8298"/>
                  <a:pt x="8827" y="8296"/>
                  <a:pt x="8833" y="8278"/>
                </a:cubicBezTo>
                <a:cubicBezTo>
                  <a:pt x="8855" y="8273"/>
                  <a:pt x="8890" y="8276"/>
                  <a:pt x="8891" y="8255"/>
                </a:cubicBezTo>
                <a:cubicBezTo>
                  <a:pt x="8777" y="8266"/>
                  <a:pt x="8759" y="8211"/>
                  <a:pt x="8686" y="8189"/>
                </a:cubicBezTo>
                <a:cubicBezTo>
                  <a:pt x="8691" y="8191"/>
                  <a:pt x="8658" y="8222"/>
                  <a:pt x="8657" y="8189"/>
                </a:cubicBezTo>
                <a:cubicBezTo>
                  <a:pt x="8655" y="8176"/>
                  <a:pt x="8652" y="8164"/>
                  <a:pt x="8628" y="8167"/>
                </a:cubicBezTo>
                <a:cubicBezTo>
                  <a:pt x="8621" y="8206"/>
                  <a:pt x="8658" y="8278"/>
                  <a:pt x="8568" y="8255"/>
                </a:cubicBezTo>
                <a:close/>
                <a:moveTo>
                  <a:pt x="27356" y="8189"/>
                </a:moveTo>
                <a:cubicBezTo>
                  <a:pt x="27408" y="8184"/>
                  <a:pt x="27503" y="8212"/>
                  <a:pt x="27474" y="8145"/>
                </a:cubicBezTo>
                <a:cubicBezTo>
                  <a:pt x="27434" y="8145"/>
                  <a:pt x="27396" y="8145"/>
                  <a:pt x="27356" y="8145"/>
                </a:cubicBezTo>
                <a:cubicBezTo>
                  <a:pt x="27356" y="8160"/>
                  <a:pt x="27356" y="8174"/>
                  <a:pt x="27356" y="8189"/>
                </a:cubicBezTo>
                <a:close/>
                <a:moveTo>
                  <a:pt x="24777" y="8189"/>
                </a:moveTo>
                <a:cubicBezTo>
                  <a:pt x="24819" y="8228"/>
                  <a:pt x="24915" y="8207"/>
                  <a:pt x="24982" y="8211"/>
                </a:cubicBezTo>
                <a:cubicBezTo>
                  <a:pt x="25071" y="8216"/>
                  <a:pt x="25197" y="8240"/>
                  <a:pt x="25188" y="8189"/>
                </a:cubicBezTo>
                <a:cubicBezTo>
                  <a:pt x="25113" y="8152"/>
                  <a:pt x="24974" y="8202"/>
                  <a:pt x="24865" y="8189"/>
                </a:cubicBezTo>
                <a:cubicBezTo>
                  <a:pt x="24819" y="8183"/>
                  <a:pt x="24792" y="8109"/>
                  <a:pt x="24748" y="8167"/>
                </a:cubicBezTo>
                <a:cubicBezTo>
                  <a:pt x="24777" y="8161"/>
                  <a:pt x="24767" y="8179"/>
                  <a:pt x="24777" y="8189"/>
                </a:cubicBezTo>
                <a:close/>
                <a:moveTo>
                  <a:pt x="22257" y="8233"/>
                </a:moveTo>
                <a:cubicBezTo>
                  <a:pt x="22288" y="8177"/>
                  <a:pt x="22195" y="8108"/>
                  <a:pt x="22169" y="8167"/>
                </a:cubicBezTo>
                <a:cubicBezTo>
                  <a:pt x="22223" y="8170"/>
                  <a:pt x="22189" y="8240"/>
                  <a:pt x="22257" y="8233"/>
                </a:cubicBezTo>
                <a:close/>
                <a:moveTo>
                  <a:pt x="18153" y="8167"/>
                </a:moveTo>
                <a:cubicBezTo>
                  <a:pt x="18124" y="8167"/>
                  <a:pt x="18118" y="8149"/>
                  <a:pt x="18095" y="8145"/>
                </a:cubicBezTo>
                <a:cubicBezTo>
                  <a:pt x="18010" y="8189"/>
                  <a:pt x="18153" y="8215"/>
                  <a:pt x="18153" y="8167"/>
                </a:cubicBezTo>
                <a:close/>
                <a:moveTo>
                  <a:pt x="8217" y="8255"/>
                </a:moveTo>
                <a:cubicBezTo>
                  <a:pt x="8183" y="8288"/>
                  <a:pt x="8095" y="8281"/>
                  <a:pt x="8100" y="8343"/>
                </a:cubicBezTo>
                <a:cubicBezTo>
                  <a:pt x="8158" y="8350"/>
                  <a:pt x="8158" y="8313"/>
                  <a:pt x="8188" y="8300"/>
                </a:cubicBezTo>
                <a:cubicBezTo>
                  <a:pt x="8261" y="8297"/>
                  <a:pt x="8278" y="8258"/>
                  <a:pt x="8334" y="8300"/>
                </a:cubicBezTo>
                <a:cubicBezTo>
                  <a:pt x="8342" y="8233"/>
                  <a:pt x="8240" y="8213"/>
                  <a:pt x="8305" y="8167"/>
                </a:cubicBezTo>
                <a:cubicBezTo>
                  <a:pt x="8250" y="8188"/>
                  <a:pt x="8207" y="8101"/>
                  <a:pt x="8188" y="8167"/>
                </a:cubicBezTo>
                <a:cubicBezTo>
                  <a:pt x="8231" y="8171"/>
                  <a:pt x="8215" y="8221"/>
                  <a:pt x="8217" y="8255"/>
                </a:cubicBezTo>
                <a:close/>
                <a:moveTo>
                  <a:pt x="7104" y="8189"/>
                </a:moveTo>
                <a:cubicBezTo>
                  <a:pt x="7123" y="8204"/>
                  <a:pt x="7230" y="8183"/>
                  <a:pt x="7221" y="8167"/>
                </a:cubicBezTo>
                <a:cubicBezTo>
                  <a:pt x="7181" y="8126"/>
                  <a:pt x="7091" y="8179"/>
                  <a:pt x="7104" y="8189"/>
                </a:cubicBezTo>
                <a:close/>
                <a:moveTo>
                  <a:pt x="51771" y="8167"/>
                </a:moveTo>
                <a:cubicBezTo>
                  <a:pt x="51791" y="8167"/>
                  <a:pt x="51810" y="8167"/>
                  <a:pt x="51831" y="8167"/>
                </a:cubicBezTo>
                <a:cubicBezTo>
                  <a:pt x="51831" y="8152"/>
                  <a:pt x="51831" y="8138"/>
                  <a:pt x="51831" y="8123"/>
                </a:cubicBezTo>
                <a:cubicBezTo>
                  <a:pt x="51810" y="8123"/>
                  <a:pt x="51791" y="8123"/>
                  <a:pt x="51771" y="8123"/>
                </a:cubicBezTo>
                <a:cubicBezTo>
                  <a:pt x="51771" y="8138"/>
                  <a:pt x="51771" y="8152"/>
                  <a:pt x="51771" y="8167"/>
                </a:cubicBezTo>
                <a:close/>
                <a:moveTo>
                  <a:pt x="50804" y="8189"/>
                </a:moveTo>
                <a:cubicBezTo>
                  <a:pt x="50880" y="8195"/>
                  <a:pt x="50931" y="8181"/>
                  <a:pt x="50921" y="8123"/>
                </a:cubicBezTo>
                <a:cubicBezTo>
                  <a:pt x="50879" y="8135"/>
                  <a:pt x="50770" y="8098"/>
                  <a:pt x="50775" y="8145"/>
                </a:cubicBezTo>
                <a:cubicBezTo>
                  <a:pt x="50829" y="8144"/>
                  <a:pt x="50837" y="8162"/>
                  <a:pt x="50804" y="8189"/>
                </a:cubicBezTo>
                <a:close/>
                <a:moveTo>
                  <a:pt x="23722" y="8145"/>
                </a:moveTo>
                <a:cubicBezTo>
                  <a:pt x="23688" y="8126"/>
                  <a:pt x="23644" y="8116"/>
                  <a:pt x="23575" y="8123"/>
                </a:cubicBezTo>
                <a:cubicBezTo>
                  <a:pt x="23530" y="8189"/>
                  <a:pt x="23727" y="8181"/>
                  <a:pt x="23722" y="8145"/>
                </a:cubicBezTo>
                <a:close/>
                <a:moveTo>
                  <a:pt x="16072" y="8167"/>
                </a:moveTo>
                <a:cubicBezTo>
                  <a:pt x="16124" y="8162"/>
                  <a:pt x="16219" y="8189"/>
                  <a:pt x="16189" y="8123"/>
                </a:cubicBezTo>
                <a:cubicBezTo>
                  <a:pt x="16122" y="8117"/>
                  <a:pt x="16079" y="8129"/>
                  <a:pt x="16072" y="8167"/>
                </a:cubicBezTo>
                <a:close/>
                <a:moveTo>
                  <a:pt x="13288" y="8123"/>
                </a:moveTo>
                <a:cubicBezTo>
                  <a:pt x="13268" y="8123"/>
                  <a:pt x="13249" y="8123"/>
                  <a:pt x="13229" y="8123"/>
                </a:cubicBezTo>
                <a:cubicBezTo>
                  <a:pt x="13068" y="8117"/>
                  <a:pt x="13293" y="8185"/>
                  <a:pt x="13288" y="8123"/>
                </a:cubicBezTo>
                <a:close/>
                <a:moveTo>
                  <a:pt x="50951" y="8189"/>
                </a:moveTo>
                <a:cubicBezTo>
                  <a:pt x="50990" y="8189"/>
                  <a:pt x="51029" y="8189"/>
                  <a:pt x="51069" y="8189"/>
                </a:cubicBezTo>
                <a:cubicBezTo>
                  <a:pt x="51064" y="8133"/>
                  <a:pt x="51024" y="8104"/>
                  <a:pt x="50951" y="8101"/>
                </a:cubicBezTo>
                <a:cubicBezTo>
                  <a:pt x="50949" y="8161"/>
                  <a:pt x="51000" y="8146"/>
                  <a:pt x="50951" y="8189"/>
                </a:cubicBezTo>
                <a:close/>
                <a:moveTo>
                  <a:pt x="48489" y="8145"/>
                </a:moveTo>
                <a:cubicBezTo>
                  <a:pt x="48548" y="8160"/>
                  <a:pt x="48675" y="8150"/>
                  <a:pt x="48665" y="8123"/>
                </a:cubicBezTo>
                <a:cubicBezTo>
                  <a:pt x="48647" y="8097"/>
                  <a:pt x="48415" y="8126"/>
                  <a:pt x="48489" y="8145"/>
                </a:cubicBezTo>
                <a:close/>
                <a:moveTo>
                  <a:pt x="48167" y="8145"/>
                </a:moveTo>
                <a:cubicBezTo>
                  <a:pt x="48212" y="8078"/>
                  <a:pt x="48015" y="8087"/>
                  <a:pt x="48020" y="8123"/>
                </a:cubicBezTo>
                <a:cubicBezTo>
                  <a:pt x="48054" y="8141"/>
                  <a:pt x="48098" y="8152"/>
                  <a:pt x="48167" y="8145"/>
                </a:cubicBezTo>
                <a:close/>
                <a:moveTo>
                  <a:pt x="18974" y="8167"/>
                </a:moveTo>
                <a:cubicBezTo>
                  <a:pt x="18978" y="8141"/>
                  <a:pt x="19025" y="8117"/>
                  <a:pt x="18974" y="8101"/>
                </a:cubicBezTo>
                <a:cubicBezTo>
                  <a:pt x="18970" y="8127"/>
                  <a:pt x="18922" y="8151"/>
                  <a:pt x="18974" y="8167"/>
                </a:cubicBezTo>
                <a:close/>
                <a:moveTo>
                  <a:pt x="6752" y="8145"/>
                </a:moveTo>
                <a:cubicBezTo>
                  <a:pt x="6725" y="8226"/>
                  <a:pt x="6907" y="8185"/>
                  <a:pt x="6927" y="8167"/>
                </a:cubicBezTo>
                <a:cubicBezTo>
                  <a:pt x="6929" y="8129"/>
                  <a:pt x="6905" y="8111"/>
                  <a:pt x="6869" y="8101"/>
                </a:cubicBezTo>
                <a:cubicBezTo>
                  <a:pt x="6851" y="8146"/>
                  <a:pt x="6813" y="8192"/>
                  <a:pt x="6752" y="8145"/>
                </a:cubicBezTo>
                <a:close/>
                <a:moveTo>
                  <a:pt x="49045" y="8101"/>
                </a:moveTo>
                <a:cubicBezTo>
                  <a:pt x="49043" y="8126"/>
                  <a:pt x="49088" y="8135"/>
                  <a:pt x="49045" y="8145"/>
                </a:cubicBezTo>
                <a:cubicBezTo>
                  <a:pt x="48987" y="8145"/>
                  <a:pt x="48929" y="8145"/>
                  <a:pt x="48869" y="8145"/>
                </a:cubicBezTo>
                <a:cubicBezTo>
                  <a:pt x="48831" y="8143"/>
                  <a:pt x="48658" y="8141"/>
                  <a:pt x="48753" y="8167"/>
                </a:cubicBezTo>
                <a:cubicBezTo>
                  <a:pt x="48804" y="8180"/>
                  <a:pt x="48925" y="8140"/>
                  <a:pt x="48929" y="8189"/>
                </a:cubicBezTo>
                <a:cubicBezTo>
                  <a:pt x="48844" y="8213"/>
                  <a:pt x="48748" y="8230"/>
                  <a:pt x="48723" y="8300"/>
                </a:cubicBezTo>
                <a:cubicBezTo>
                  <a:pt x="48792" y="8306"/>
                  <a:pt x="48833" y="8335"/>
                  <a:pt x="48929" y="8321"/>
                </a:cubicBezTo>
                <a:cubicBezTo>
                  <a:pt x="48980" y="8249"/>
                  <a:pt x="48897" y="8212"/>
                  <a:pt x="48987" y="8167"/>
                </a:cubicBezTo>
                <a:cubicBezTo>
                  <a:pt x="49100" y="8170"/>
                  <a:pt x="49245" y="8150"/>
                  <a:pt x="49280" y="8211"/>
                </a:cubicBezTo>
                <a:cubicBezTo>
                  <a:pt x="49210" y="8257"/>
                  <a:pt x="49111" y="8192"/>
                  <a:pt x="49017" y="8189"/>
                </a:cubicBezTo>
                <a:cubicBezTo>
                  <a:pt x="49002" y="8284"/>
                  <a:pt x="49096" y="8218"/>
                  <a:pt x="49104" y="8255"/>
                </a:cubicBezTo>
                <a:cubicBezTo>
                  <a:pt x="49103" y="8284"/>
                  <a:pt x="49066" y="8285"/>
                  <a:pt x="49075" y="8321"/>
                </a:cubicBezTo>
                <a:cubicBezTo>
                  <a:pt x="49169" y="8340"/>
                  <a:pt x="49136" y="8264"/>
                  <a:pt x="49192" y="8255"/>
                </a:cubicBezTo>
                <a:cubicBezTo>
                  <a:pt x="49198" y="8280"/>
                  <a:pt x="49225" y="8290"/>
                  <a:pt x="49251" y="8300"/>
                </a:cubicBezTo>
                <a:cubicBezTo>
                  <a:pt x="49232" y="8228"/>
                  <a:pt x="49314" y="8246"/>
                  <a:pt x="49338" y="8233"/>
                </a:cubicBezTo>
                <a:cubicBezTo>
                  <a:pt x="49354" y="8225"/>
                  <a:pt x="49333" y="8182"/>
                  <a:pt x="49368" y="8189"/>
                </a:cubicBezTo>
                <a:cubicBezTo>
                  <a:pt x="49429" y="8203"/>
                  <a:pt x="49560" y="8162"/>
                  <a:pt x="49574" y="8211"/>
                </a:cubicBezTo>
                <a:cubicBezTo>
                  <a:pt x="49623" y="8213"/>
                  <a:pt x="49658" y="8176"/>
                  <a:pt x="49720" y="8167"/>
                </a:cubicBezTo>
                <a:cubicBezTo>
                  <a:pt x="49834" y="8152"/>
                  <a:pt x="49794" y="8206"/>
                  <a:pt x="49837" y="8167"/>
                </a:cubicBezTo>
                <a:cubicBezTo>
                  <a:pt x="49870" y="8137"/>
                  <a:pt x="50185" y="8170"/>
                  <a:pt x="50218" y="8167"/>
                </a:cubicBezTo>
                <a:cubicBezTo>
                  <a:pt x="50265" y="8164"/>
                  <a:pt x="50268" y="8132"/>
                  <a:pt x="50307" y="8167"/>
                </a:cubicBezTo>
                <a:cubicBezTo>
                  <a:pt x="50313" y="8173"/>
                  <a:pt x="50354" y="8164"/>
                  <a:pt x="50364" y="8167"/>
                </a:cubicBezTo>
                <a:cubicBezTo>
                  <a:pt x="50390" y="8174"/>
                  <a:pt x="50403" y="8179"/>
                  <a:pt x="50424" y="8189"/>
                </a:cubicBezTo>
                <a:cubicBezTo>
                  <a:pt x="50431" y="8143"/>
                  <a:pt x="50552" y="8183"/>
                  <a:pt x="50569" y="8145"/>
                </a:cubicBezTo>
                <a:cubicBezTo>
                  <a:pt x="50591" y="8189"/>
                  <a:pt x="50737" y="8215"/>
                  <a:pt x="50745" y="8145"/>
                </a:cubicBezTo>
                <a:cubicBezTo>
                  <a:pt x="50686" y="8135"/>
                  <a:pt x="50651" y="8125"/>
                  <a:pt x="50600" y="8123"/>
                </a:cubicBezTo>
                <a:cubicBezTo>
                  <a:pt x="50518" y="8122"/>
                  <a:pt x="50476" y="8148"/>
                  <a:pt x="50453" y="8145"/>
                </a:cubicBezTo>
                <a:cubicBezTo>
                  <a:pt x="50436" y="8143"/>
                  <a:pt x="50419" y="8081"/>
                  <a:pt x="50364" y="8101"/>
                </a:cubicBezTo>
                <a:cubicBezTo>
                  <a:pt x="50326" y="8149"/>
                  <a:pt x="50238" y="8114"/>
                  <a:pt x="50160" y="8123"/>
                </a:cubicBezTo>
                <a:cubicBezTo>
                  <a:pt x="50121" y="8128"/>
                  <a:pt x="50118" y="8143"/>
                  <a:pt x="50072" y="8145"/>
                </a:cubicBezTo>
                <a:cubicBezTo>
                  <a:pt x="49955" y="8150"/>
                  <a:pt x="49832" y="8156"/>
                  <a:pt x="49749" y="8123"/>
                </a:cubicBezTo>
                <a:cubicBezTo>
                  <a:pt x="49748" y="8152"/>
                  <a:pt x="49668" y="8152"/>
                  <a:pt x="49661" y="8123"/>
                </a:cubicBezTo>
                <a:cubicBezTo>
                  <a:pt x="49684" y="8118"/>
                  <a:pt x="49719" y="8123"/>
                  <a:pt x="49720" y="8101"/>
                </a:cubicBezTo>
                <a:cubicBezTo>
                  <a:pt x="49678" y="8053"/>
                  <a:pt x="49648" y="8129"/>
                  <a:pt x="49631" y="8079"/>
                </a:cubicBezTo>
                <a:cubicBezTo>
                  <a:pt x="49593" y="8082"/>
                  <a:pt x="49553" y="8075"/>
                  <a:pt x="49514" y="8079"/>
                </a:cubicBezTo>
                <a:cubicBezTo>
                  <a:pt x="49459" y="8084"/>
                  <a:pt x="49448" y="8098"/>
                  <a:pt x="49427" y="8079"/>
                </a:cubicBezTo>
                <a:cubicBezTo>
                  <a:pt x="49422" y="8075"/>
                  <a:pt x="49375" y="8078"/>
                  <a:pt x="49368" y="8079"/>
                </a:cubicBezTo>
                <a:cubicBezTo>
                  <a:pt x="49322" y="8083"/>
                  <a:pt x="49185" y="8125"/>
                  <a:pt x="49163" y="8123"/>
                </a:cubicBezTo>
                <a:cubicBezTo>
                  <a:pt x="49156" y="8123"/>
                  <a:pt x="49157" y="8050"/>
                  <a:pt x="49104" y="8079"/>
                </a:cubicBezTo>
                <a:cubicBezTo>
                  <a:pt x="49098" y="8096"/>
                  <a:pt x="49079" y="8105"/>
                  <a:pt x="49045" y="8101"/>
                </a:cubicBezTo>
                <a:close/>
                <a:moveTo>
                  <a:pt x="23370" y="8101"/>
                </a:moveTo>
                <a:cubicBezTo>
                  <a:pt x="23352" y="8095"/>
                  <a:pt x="23257" y="8047"/>
                  <a:pt x="23253" y="8101"/>
                </a:cubicBezTo>
                <a:cubicBezTo>
                  <a:pt x="23271" y="8108"/>
                  <a:pt x="23366" y="8156"/>
                  <a:pt x="23370" y="8101"/>
                </a:cubicBezTo>
                <a:close/>
                <a:moveTo>
                  <a:pt x="16775" y="8123"/>
                </a:moveTo>
                <a:cubicBezTo>
                  <a:pt x="16770" y="8122"/>
                  <a:pt x="16781" y="8083"/>
                  <a:pt x="16775" y="8079"/>
                </a:cubicBezTo>
                <a:cubicBezTo>
                  <a:pt x="16729" y="8050"/>
                  <a:pt x="16683" y="8068"/>
                  <a:pt x="16659" y="8123"/>
                </a:cubicBezTo>
                <a:cubicBezTo>
                  <a:pt x="16783" y="8119"/>
                  <a:pt x="16829" y="8158"/>
                  <a:pt x="16775" y="8233"/>
                </a:cubicBezTo>
                <a:cubicBezTo>
                  <a:pt x="16816" y="8233"/>
                  <a:pt x="16839" y="8243"/>
                  <a:pt x="16864" y="8255"/>
                </a:cubicBezTo>
                <a:cubicBezTo>
                  <a:pt x="16950" y="8199"/>
                  <a:pt x="16788" y="8148"/>
                  <a:pt x="16864" y="8101"/>
                </a:cubicBezTo>
                <a:cubicBezTo>
                  <a:pt x="16827" y="8089"/>
                  <a:pt x="16794" y="8126"/>
                  <a:pt x="16775" y="8123"/>
                </a:cubicBezTo>
                <a:close/>
                <a:moveTo>
                  <a:pt x="15105" y="8123"/>
                </a:moveTo>
                <a:cubicBezTo>
                  <a:pt x="15125" y="8123"/>
                  <a:pt x="15144" y="8123"/>
                  <a:pt x="15164" y="8123"/>
                </a:cubicBezTo>
                <a:cubicBezTo>
                  <a:pt x="15164" y="8108"/>
                  <a:pt x="15164" y="8093"/>
                  <a:pt x="15164" y="8079"/>
                </a:cubicBezTo>
                <a:cubicBezTo>
                  <a:pt x="15144" y="8079"/>
                  <a:pt x="15125" y="8079"/>
                  <a:pt x="15105" y="8079"/>
                </a:cubicBezTo>
                <a:cubicBezTo>
                  <a:pt x="15105" y="8093"/>
                  <a:pt x="15105" y="8108"/>
                  <a:pt x="15105" y="8123"/>
                </a:cubicBezTo>
                <a:close/>
                <a:moveTo>
                  <a:pt x="6195" y="8101"/>
                </a:moveTo>
                <a:cubicBezTo>
                  <a:pt x="6186" y="8159"/>
                  <a:pt x="6235" y="8173"/>
                  <a:pt x="6312" y="8167"/>
                </a:cubicBezTo>
                <a:cubicBezTo>
                  <a:pt x="6314" y="8107"/>
                  <a:pt x="6264" y="8123"/>
                  <a:pt x="6312" y="8079"/>
                </a:cubicBezTo>
                <a:cubicBezTo>
                  <a:pt x="6256" y="8074"/>
                  <a:pt x="6247" y="8104"/>
                  <a:pt x="6195" y="8101"/>
                </a:cubicBezTo>
                <a:close/>
                <a:moveTo>
                  <a:pt x="48840" y="8101"/>
                </a:moveTo>
                <a:cubicBezTo>
                  <a:pt x="48892" y="8089"/>
                  <a:pt x="49012" y="8128"/>
                  <a:pt x="49017" y="8079"/>
                </a:cubicBezTo>
                <a:cubicBezTo>
                  <a:pt x="48927" y="8087"/>
                  <a:pt x="48867" y="8021"/>
                  <a:pt x="48840" y="8101"/>
                </a:cubicBezTo>
                <a:close/>
                <a:moveTo>
                  <a:pt x="52417" y="8123"/>
                </a:moveTo>
                <a:cubicBezTo>
                  <a:pt x="52480" y="8129"/>
                  <a:pt x="52627" y="8029"/>
                  <a:pt x="52505" y="8035"/>
                </a:cubicBezTo>
                <a:cubicBezTo>
                  <a:pt x="52547" y="8119"/>
                  <a:pt x="52373" y="8039"/>
                  <a:pt x="52417" y="8123"/>
                </a:cubicBezTo>
                <a:close/>
                <a:moveTo>
                  <a:pt x="25832" y="8101"/>
                </a:moveTo>
                <a:cubicBezTo>
                  <a:pt x="25927" y="8120"/>
                  <a:pt x="25874" y="8029"/>
                  <a:pt x="25920" y="8012"/>
                </a:cubicBezTo>
                <a:cubicBezTo>
                  <a:pt x="25826" y="7993"/>
                  <a:pt x="25879" y="8084"/>
                  <a:pt x="25832" y="8101"/>
                </a:cubicBezTo>
                <a:close/>
                <a:moveTo>
                  <a:pt x="15691" y="8057"/>
                </a:moveTo>
                <a:cubicBezTo>
                  <a:pt x="15738" y="8095"/>
                  <a:pt x="15842" y="8077"/>
                  <a:pt x="15867" y="8035"/>
                </a:cubicBezTo>
                <a:cubicBezTo>
                  <a:pt x="15793" y="8020"/>
                  <a:pt x="15747" y="8014"/>
                  <a:pt x="15691" y="8057"/>
                </a:cubicBezTo>
                <a:close/>
                <a:moveTo>
                  <a:pt x="22344" y="8012"/>
                </a:moveTo>
                <a:cubicBezTo>
                  <a:pt x="22443" y="8080"/>
                  <a:pt x="22434" y="7931"/>
                  <a:pt x="22344" y="8012"/>
                </a:cubicBezTo>
                <a:close/>
                <a:moveTo>
                  <a:pt x="16688" y="8035"/>
                </a:moveTo>
                <a:cubicBezTo>
                  <a:pt x="16707" y="8035"/>
                  <a:pt x="16726" y="8035"/>
                  <a:pt x="16746" y="8035"/>
                </a:cubicBezTo>
                <a:cubicBezTo>
                  <a:pt x="16746" y="8020"/>
                  <a:pt x="16746" y="8005"/>
                  <a:pt x="16746" y="7991"/>
                </a:cubicBezTo>
                <a:cubicBezTo>
                  <a:pt x="16726" y="7991"/>
                  <a:pt x="16707" y="7991"/>
                  <a:pt x="16688" y="7991"/>
                </a:cubicBezTo>
                <a:cubicBezTo>
                  <a:pt x="16688" y="8005"/>
                  <a:pt x="16688" y="8020"/>
                  <a:pt x="16688" y="8035"/>
                </a:cubicBezTo>
                <a:close/>
                <a:moveTo>
                  <a:pt x="51948" y="8012"/>
                </a:moveTo>
                <a:cubicBezTo>
                  <a:pt x="51966" y="8012"/>
                  <a:pt x="51986" y="8012"/>
                  <a:pt x="52006" y="8012"/>
                </a:cubicBezTo>
                <a:cubicBezTo>
                  <a:pt x="52006" y="7999"/>
                  <a:pt x="52006" y="7984"/>
                  <a:pt x="52006" y="7969"/>
                </a:cubicBezTo>
                <a:cubicBezTo>
                  <a:pt x="51986" y="7969"/>
                  <a:pt x="51966" y="7969"/>
                  <a:pt x="51948" y="7969"/>
                </a:cubicBezTo>
                <a:cubicBezTo>
                  <a:pt x="51948" y="7984"/>
                  <a:pt x="51948" y="7999"/>
                  <a:pt x="51948" y="8012"/>
                </a:cubicBezTo>
                <a:close/>
                <a:moveTo>
                  <a:pt x="21230" y="8079"/>
                </a:moveTo>
                <a:cubicBezTo>
                  <a:pt x="21234" y="8025"/>
                  <a:pt x="21328" y="8075"/>
                  <a:pt x="21318" y="8101"/>
                </a:cubicBezTo>
                <a:cubicBezTo>
                  <a:pt x="21284" y="8104"/>
                  <a:pt x="21235" y="8098"/>
                  <a:pt x="21230" y="8123"/>
                </a:cubicBezTo>
                <a:cubicBezTo>
                  <a:pt x="21288" y="8117"/>
                  <a:pt x="21289" y="8153"/>
                  <a:pt x="21318" y="8167"/>
                </a:cubicBezTo>
                <a:cubicBezTo>
                  <a:pt x="21307" y="8120"/>
                  <a:pt x="21521" y="8132"/>
                  <a:pt x="21435" y="8101"/>
                </a:cubicBezTo>
                <a:cubicBezTo>
                  <a:pt x="21407" y="8101"/>
                  <a:pt x="21378" y="8101"/>
                  <a:pt x="21348" y="8101"/>
                </a:cubicBezTo>
                <a:cubicBezTo>
                  <a:pt x="21381" y="8032"/>
                  <a:pt x="21302" y="8047"/>
                  <a:pt x="21289" y="8012"/>
                </a:cubicBezTo>
                <a:cubicBezTo>
                  <a:pt x="21333" y="8009"/>
                  <a:pt x="21397" y="8021"/>
                  <a:pt x="21407" y="7991"/>
                </a:cubicBezTo>
                <a:cubicBezTo>
                  <a:pt x="21347" y="7939"/>
                  <a:pt x="21291" y="8021"/>
                  <a:pt x="21230" y="7969"/>
                </a:cubicBezTo>
                <a:cubicBezTo>
                  <a:pt x="21214" y="7982"/>
                  <a:pt x="21162" y="8074"/>
                  <a:pt x="21230" y="8079"/>
                </a:cubicBezTo>
                <a:close/>
                <a:moveTo>
                  <a:pt x="19443" y="8012"/>
                </a:moveTo>
                <a:cubicBezTo>
                  <a:pt x="19445" y="7972"/>
                  <a:pt x="19420" y="7966"/>
                  <a:pt x="19384" y="7991"/>
                </a:cubicBezTo>
                <a:cubicBezTo>
                  <a:pt x="19386" y="7957"/>
                  <a:pt x="19299" y="7976"/>
                  <a:pt x="19355" y="7991"/>
                </a:cubicBezTo>
                <a:cubicBezTo>
                  <a:pt x="19393" y="7993"/>
                  <a:pt x="19396" y="8020"/>
                  <a:pt x="19443" y="8012"/>
                </a:cubicBezTo>
                <a:close/>
                <a:moveTo>
                  <a:pt x="51831" y="7991"/>
                </a:moveTo>
                <a:cubicBezTo>
                  <a:pt x="51873" y="8015"/>
                  <a:pt x="51902" y="8015"/>
                  <a:pt x="51918" y="7969"/>
                </a:cubicBezTo>
                <a:cubicBezTo>
                  <a:pt x="51878" y="7970"/>
                  <a:pt x="51854" y="7958"/>
                  <a:pt x="51831" y="7946"/>
                </a:cubicBezTo>
                <a:cubicBezTo>
                  <a:pt x="51831" y="7961"/>
                  <a:pt x="51831" y="7976"/>
                  <a:pt x="51831" y="7991"/>
                </a:cubicBezTo>
                <a:close/>
                <a:moveTo>
                  <a:pt x="51713" y="7991"/>
                </a:moveTo>
                <a:cubicBezTo>
                  <a:pt x="51733" y="7991"/>
                  <a:pt x="51752" y="7991"/>
                  <a:pt x="51771" y="7991"/>
                </a:cubicBezTo>
                <a:cubicBezTo>
                  <a:pt x="51816" y="7937"/>
                  <a:pt x="51672" y="7926"/>
                  <a:pt x="51683" y="7969"/>
                </a:cubicBezTo>
                <a:cubicBezTo>
                  <a:pt x="51701" y="7970"/>
                  <a:pt x="51719" y="7972"/>
                  <a:pt x="51713" y="7991"/>
                </a:cubicBezTo>
                <a:close/>
                <a:moveTo>
                  <a:pt x="24337" y="7991"/>
                </a:moveTo>
                <a:cubicBezTo>
                  <a:pt x="24357" y="7991"/>
                  <a:pt x="24377" y="7991"/>
                  <a:pt x="24396" y="7991"/>
                </a:cubicBezTo>
                <a:cubicBezTo>
                  <a:pt x="24396" y="7976"/>
                  <a:pt x="24396" y="7961"/>
                  <a:pt x="24396" y="7946"/>
                </a:cubicBezTo>
                <a:cubicBezTo>
                  <a:pt x="24377" y="7946"/>
                  <a:pt x="24357" y="7946"/>
                  <a:pt x="24337" y="7946"/>
                </a:cubicBezTo>
                <a:cubicBezTo>
                  <a:pt x="24337" y="7961"/>
                  <a:pt x="24337" y="7976"/>
                  <a:pt x="24337" y="7991"/>
                </a:cubicBezTo>
                <a:close/>
                <a:moveTo>
                  <a:pt x="22139" y="8035"/>
                </a:moveTo>
                <a:cubicBezTo>
                  <a:pt x="22136" y="8062"/>
                  <a:pt x="22130" y="8087"/>
                  <a:pt x="22081" y="8079"/>
                </a:cubicBezTo>
                <a:cubicBezTo>
                  <a:pt x="22081" y="8057"/>
                  <a:pt x="22081" y="8035"/>
                  <a:pt x="22081" y="8012"/>
                </a:cubicBezTo>
                <a:cubicBezTo>
                  <a:pt x="21982" y="8006"/>
                  <a:pt x="22009" y="8070"/>
                  <a:pt x="21964" y="8079"/>
                </a:cubicBezTo>
                <a:cubicBezTo>
                  <a:pt x="21964" y="8079"/>
                  <a:pt x="21966" y="8036"/>
                  <a:pt x="21964" y="8035"/>
                </a:cubicBezTo>
                <a:cubicBezTo>
                  <a:pt x="21964" y="8036"/>
                  <a:pt x="21882" y="8057"/>
                  <a:pt x="21787" y="8057"/>
                </a:cubicBezTo>
                <a:cubicBezTo>
                  <a:pt x="21881" y="7985"/>
                  <a:pt x="21690" y="7900"/>
                  <a:pt x="21641" y="7991"/>
                </a:cubicBezTo>
                <a:cubicBezTo>
                  <a:pt x="21677" y="7984"/>
                  <a:pt x="21742" y="8054"/>
                  <a:pt x="21670" y="8057"/>
                </a:cubicBezTo>
                <a:cubicBezTo>
                  <a:pt x="21667" y="8030"/>
                  <a:pt x="21662" y="8005"/>
                  <a:pt x="21612" y="8012"/>
                </a:cubicBezTo>
                <a:cubicBezTo>
                  <a:pt x="21608" y="7986"/>
                  <a:pt x="21603" y="7961"/>
                  <a:pt x="21553" y="7969"/>
                </a:cubicBezTo>
                <a:cubicBezTo>
                  <a:pt x="21568" y="8086"/>
                  <a:pt x="21479" y="8043"/>
                  <a:pt x="21378" y="8035"/>
                </a:cubicBezTo>
                <a:cubicBezTo>
                  <a:pt x="21354" y="8119"/>
                  <a:pt x="21516" y="8063"/>
                  <a:pt x="21583" y="8079"/>
                </a:cubicBezTo>
                <a:cubicBezTo>
                  <a:pt x="21581" y="8107"/>
                  <a:pt x="21545" y="8110"/>
                  <a:pt x="21553" y="8145"/>
                </a:cubicBezTo>
                <a:cubicBezTo>
                  <a:pt x="21648" y="8173"/>
                  <a:pt x="21576" y="8074"/>
                  <a:pt x="21670" y="8101"/>
                </a:cubicBezTo>
                <a:cubicBezTo>
                  <a:pt x="21669" y="8129"/>
                  <a:pt x="21633" y="8131"/>
                  <a:pt x="21641" y="8167"/>
                </a:cubicBezTo>
                <a:cubicBezTo>
                  <a:pt x="21700" y="8167"/>
                  <a:pt x="21758" y="8167"/>
                  <a:pt x="21817" y="8167"/>
                </a:cubicBezTo>
                <a:cubicBezTo>
                  <a:pt x="21845" y="8144"/>
                  <a:pt x="21875" y="8123"/>
                  <a:pt x="21905" y="8101"/>
                </a:cubicBezTo>
                <a:cubicBezTo>
                  <a:pt x="21939" y="8104"/>
                  <a:pt x="21988" y="8098"/>
                  <a:pt x="21993" y="8123"/>
                </a:cubicBezTo>
                <a:cubicBezTo>
                  <a:pt x="21993" y="8152"/>
                  <a:pt x="21941" y="8143"/>
                  <a:pt x="21934" y="8167"/>
                </a:cubicBezTo>
                <a:cubicBezTo>
                  <a:pt x="21985" y="8165"/>
                  <a:pt x="22026" y="8172"/>
                  <a:pt x="22051" y="8189"/>
                </a:cubicBezTo>
                <a:cubicBezTo>
                  <a:pt x="22092" y="8176"/>
                  <a:pt x="22055" y="8104"/>
                  <a:pt x="22110" y="8101"/>
                </a:cubicBezTo>
                <a:cubicBezTo>
                  <a:pt x="22114" y="8150"/>
                  <a:pt x="22234" y="8110"/>
                  <a:pt x="22286" y="8123"/>
                </a:cubicBezTo>
                <a:cubicBezTo>
                  <a:pt x="22277" y="8173"/>
                  <a:pt x="22293" y="8206"/>
                  <a:pt x="22344" y="8211"/>
                </a:cubicBezTo>
                <a:cubicBezTo>
                  <a:pt x="22342" y="8186"/>
                  <a:pt x="22387" y="8177"/>
                  <a:pt x="22344" y="8167"/>
                </a:cubicBezTo>
                <a:cubicBezTo>
                  <a:pt x="22347" y="8143"/>
                  <a:pt x="22302" y="8133"/>
                  <a:pt x="22344" y="8123"/>
                </a:cubicBezTo>
                <a:cubicBezTo>
                  <a:pt x="22404" y="8129"/>
                  <a:pt x="22538" y="8114"/>
                  <a:pt x="22550" y="8123"/>
                </a:cubicBezTo>
                <a:cubicBezTo>
                  <a:pt x="22596" y="8158"/>
                  <a:pt x="22587" y="8120"/>
                  <a:pt x="22637" y="8123"/>
                </a:cubicBezTo>
                <a:cubicBezTo>
                  <a:pt x="22654" y="8125"/>
                  <a:pt x="22652" y="8150"/>
                  <a:pt x="22696" y="8145"/>
                </a:cubicBezTo>
                <a:cubicBezTo>
                  <a:pt x="22698" y="8144"/>
                  <a:pt x="22694" y="8125"/>
                  <a:pt x="22696" y="8123"/>
                </a:cubicBezTo>
                <a:cubicBezTo>
                  <a:pt x="22723" y="8098"/>
                  <a:pt x="22827" y="8143"/>
                  <a:pt x="22843" y="8145"/>
                </a:cubicBezTo>
                <a:cubicBezTo>
                  <a:pt x="22935" y="8156"/>
                  <a:pt x="23090" y="8155"/>
                  <a:pt x="23107" y="8123"/>
                </a:cubicBezTo>
                <a:cubicBezTo>
                  <a:pt x="23051" y="8053"/>
                  <a:pt x="22848" y="8170"/>
                  <a:pt x="22901" y="8079"/>
                </a:cubicBezTo>
                <a:cubicBezTo>
                  <a:pt x="22824" y="8102"/>
                  <a:pt x="22722" y="8105"/>
                  <a:pt x="22608" y="8101"/>
                </a:cubicBezTo>
                <a:cubicBezTo>
                  <a:pt x="22605" y="8045"/>
                  <a:pt x="22603" y="7988"/>
                  <a:pt x="22520" y="7991"/>
                </a:cubicBezTo>
                <a:cubicBezTo>
                  <a:pt x="22515" y="8024"/>
                  <a:pt x="22530" y="8072"/>
                  <a:pt x="22491" y="8079"/>
                </a:cubicBezTo>
                <a:cubicBezTo>
                  <a:pt x="22436" y="8042"/>
                  <a:pt x="22454" y="8033"/>
                  <a:pt x="22403" y="8057"/>
                </a:cubicBezTo>
                <a:cubicBezTo>
                  <a:pt x="22331" y="8092"/>
                  <a:pt x="22339" y="8063"/>
                  <a:pt x="22286" y="8057"/>
                </a:cubicBezTo>
                <a:cubicBezTo>
                  <a:pt x="22253" y="8054"/>
                  <a:pt x="22240" y="8090"/>
                  <a:pt x="22228" y="8057"/>
                </a:cubicBezTo>
                <a:cubicBezTo>
                  <a:pt x="22250" y="8054"/>
                  <a:pt x="22316" y="7984"/>
                  <a:pt x="22257" y="7991"/>
                </a:cubicBezTo>
                <a:cubicBezTo>
                  <a:pt x="22238" y="8020"/>
                  <a:pt x="22193" y="8032"/>
                  <a:pt x="22139" y="8035"/>
                </a:cubicBezTo>
                <a:close/>
                <a:moveTo>
                  <a:pt x="18358" y="7903"/>
                </a:moveTo>
                <a:cubicBezTo>
                  <a:pt x="18339" y="7903"/>
                  <a:pt x="18319" y="7903"/>
                  <a:pt x="18300" y="7903"/>
                </a:cubicBezTo>
                <a:cubicBezTo>
                  <a:pt x="18277" y="7907"/>
                  <a:pt x="18242" y="7903"/>
                  <a:pt x="18241" y="7925"/>
                </a:cubicBezTo>
                <a:cubicBezTo>
                  <a:pt x="18285" y="7921"/>
                  <a:pt x="18349" y="7933"/>
                  <a:pt x="18358" y="7903"/>
                </a:cubicBezTo>
                <a:close/>
                <a:moveTo>
                  <a:pt x="51683" y="7925"/>
                </a:moveTo>
                <a:cubicBezTo>
                  <a:pt x="51729" y="7922"/>
                  <a:pt x="51785" y="7928"/>
                  <a:pt x="51771" y="7880"/>
                </a:cubicBezTo>
                <a:cubicBezTo>
                  <a:pt x="51752" y="7880"/>
                  <a:pt x="51733" y="7880"/>
                  <a:pt x="51713" y="7880"/>
                </a:cubicBezTo>
                <a:cubicBezTo>
                  <a:pt x="51713" y="7903"/>
                  <a:pt x="51689" y="7907"/>
                  <a:pt x="51683" y="7925"/>
                </a:cubicBezTo>
                <a:close/>
                <a:moveTo>
                  <a:pt x="18974" y="7925"/>
                </a:moveTo>
                <a:cubicBezTo>
                  <a:pt x="19033" y="7940"/>
                  <a:pt x="19159" y="7930"/>
                  <a:pt x="19149" y="7903"/>
                </a:cubicBezTo>
                <a:cubicBezTo>
                  <a:pt x="19133" y="7877"/>
                  <a:pt x="18901" y="7906"/>
                  <a:pt x="18974" y="7925"/>
                </a:cubicBezTo>
                <a:close/>
                <a:moveTo>
                  <a:pt x="18710" y="7880"/>
                </a:moveTo>
                <a:cubicBezTo>
                  <a:pt x="18681" y="7880"/>
                  <a:pt x="18651" y="7880"/>
                  <a:pt x="18622" y="7880"/>
                </a:cubicBezTo>
                <a:cubicBezTo>
                  <a:pt x="18588" y="7884"/>
                  <a:pt x="18539" y="7877"/>
                  <a:pt x="18534" y="7903"/>
                </a:cubicBezTo>
                <a:cubicBezTo>
                  <a:pt x="18585" y="7890"/>
                  <a:pt x="18706" y="7930"/>
                  <a:pt x="18710" y="7880"/>
                </a:cubicBezTo>
                <a:close/>
                <a:moveTo>
                  <a:pt x="24748" y="7903"/>
                </a:moveTo>
                <a:cubicBezTo>
                  <a:pt x="24707" y="7902"/>
                  <a:pt x="24636" y="7907"/>
                  <a:pt x="24689" y="7925"/>
                </a:cubicBezTo>
                <a:cubicBezTo>
                  <a:pt x="24820" y="7892"/>
                  <a:pt x="24779" y="7990"/>
                  <a:pt x="24895" y="7969"/>
                </a:cubicBezTo>
                <a:cubicBezTo>
                  <a:pt x="24940" y="7891"/>
                  <a:pt x="24795" y="7955"/>
                  <a:pt x="24807" y="7903"/>
                </a:cubicBezTo>
                <a:cubicBezTo>
                  <a:pt x="24779" y="7862"/>
                  <a:pt x="24974" y="7890"/>
                  <a:pt x="24865" y="7860"/>
                </a:cubicBezTo>
                <a:cubicBezTo>
                  <a:pt x="24785" y="7843"/>
                  <a:pt x="24806" y="7903"/>
                  <a:pt x="24748" y="7903"/>
                </a:cubicBezTo>
                <a:close/>
                <a:moveTo>
                  <a:pt x="18886" y="7880"/>
                </a:moveTo>
                <a:cubicBezTo>
                  <a:pt x="18830" y="7886"/>
                  <a:pt x="18821" y="7857"/>
                  <a:pt x="18769" y="7860"/>
                </a:cubicBezTo>
                <a:cubicBezTo>
                  <a:pt x="18756" y="7942"/>
                  <a:pt x="18856" y="7927"/>
                  <a:pt x="18886" y="7880"/>
                </a:cubicBezTo>
                <a:close/>
                <a:moveTo>
                  <a:pt x="18007" y="7925"/>
                </a:moveTo>
                <a:cubicBezTo>
                  <a:pt x="18092" y="7957"/>
                  <a:pt x="18092" y="7826"/>
                  <a:pt x="18007" y="7860"/>
                </a:cubicBezTo>
                <a:cubicBezTo>
                  <a:pt x="18007" y="7880"/>
                  <a:pt x="18007" y="7903"/>
                  <a:pt x="18007" y="7925"/>
                </a:cubicBezTo>
                <a:close/>
                <a:moveTo>
                  <a:pt x="21700" y="7860"/>
                </a:moveTo>
                <a:cubicBezTo>
                  <a:pt x="21691" y="7917"/>
                  <a:pt x="21761" y="7916"/>
                  <a:pt x="21817" y="7925"/>
                </a:cubicBezTo>
                <a:cubicBezTo>
                  <a:pt x="21815" y="7895"/>
                  <a:pt x="21830" y="7876"/>
                  <a:pt x="21846" y="7860"/>
                </a:cubicBezTo>
                <a:cubicBezTo>
                  <a:pt x="21808" y="7831"/>
                  <a:pt x="21738" y="7831"/>
                  <a:pt x="21700" y="7860"/>
                </a:cubicBezTo>
                <a:close/>
                <a:moveTo>
                  <a:pt x="17537" y="7880"/>
                </a:moveTo>
                <a:cubicBezTo>
                  <a:pt x="17592" y="7877"/>
                  <a:pt x="17636" y="7867"/>
                  <a:pt x="17655" y="7837"/>
                </a:cubicBezTo>
                <a:cubicBezTo>
                  <a:pt x="17603" y="7842"/>
                  <a:pt x="17508" y="7815"/>
                  <a:pt x="17537" y="7880"/>
                </a:cubicBezTo>
                <a:close/>
                <a:moveTo>
                  <a:pt x="24953" y="7903"/>
                </a:moveTo>
                <a:cubicBezTo>
                  <a:pt x="25045" y="7877"/>
                  <a:pt x="25024" y="7937"/>
                  <a:pt x="25070" y="7946"/>
                </a:cubicBezTo>
                <a:cubicBezTo>
                  <a:pt x="25142" y="7918"/>
                  <a:pt x="25017" y="7880"/>
                  <a:pt x="25100" y="7860"/>
                </a:cubicBezTo>
                <a:cubicBezTo>
                  <a:pt x="25143" y="7894"/>
                  <a:pt x="25251" y="7935"/>
                  <a:pt x="25246" y="7837"/>
                </a:cubicBezTo>
                <a:cubicBezTo>
                  <a:pt x="25140" y="7844"/>
                  <a:pt x="25055" y="7833"/>
                  <a:pt x="24982" y="7815"/>
                </a:cubicBezTo>
                <a:cubicBezTo>
                  <a:pt x="24974" y="7845"/>
                  <a:pt x="24940" y="7857"/>
                  <a:pt x="24953" y="7903"/>
                </a:cubicBezTo>
                <a:close/>
                <a:moveTo>
                  <a:pt x="24484" y="7925"/>
                </a:moveTo>
                <a:cubicBezTo>
                  <a:pt x="24408" y="7897"/>
                  <a:pt x="24392" y="7879"/>
                  <a:pt x="24425" y="7815"/>
                </a:cubicBezTo>
                <a:cubicBezTo>
                  <a:pt x="24280" y="7813"/>
                  <a:pt x="24406" y="7880"/>
                  <a:pt x="24337" y="7925"/>
                </a:cubicBezTo>
                <a:cubicBezTo>
                  <a:pt x="24407" y="7907"/>
                  <a:pt x="24553" y="7975"/>
                  <a:pt x="24484" y="7925"/>
                </a:cubicBezTo>
                <a:close/>
                <a:moveTo>
                  <a:pt x="23077" y="7880"/>
                </a:moveTo>
                <a:cubicBezTo>
                  <a:pt x="23098" y="7822"/>
                  <a:pt x="23017" y="7838"/>
                  <a:pt x="22989" y="7815"/>
                </a:cubicBezTo>
                <a:cubicBezTo>
                  <a:pt x="22984" y="7862"/>
                  <a:pt x="23014" y="7885"/>
                  <a:pt x="23077" y="7880"/>
                </a:cubicBezTo>
                <a:close/>
                <a:moveTo>
                  <a:pt x="22579" y="7860"/>
                </a:moveTo>
                <a:cubicBezTo>
                  <a:pt x="22648" y="7875"/>
                  <a:pt x="22765" y="7909"/>
                  <a:pt x="22755" y="7815"/>
                </a:cubicBezTo>
                <a:cubicBezTo>
                  <a:pt x="22644" y="7840"/>
                  <a:pt x="22621" y="7794"/>
                  <a:pt x="22579" y="7860"/>
                </a:cubicBezTo>
                <a:close/>
                <a:moveTo>
                  <a:pt x="17274" y="7860"/>
                </a:moveTo>
                <a:cubicBezTo>
                  <a:pt x="17303" y="7860"/>
                  <a:pt x="17333" y="7860"/>
                  <a:pt x="17361" y="7860"/>
                </a:cubicBezTo>
                <a:cubicBezTo>
                  <a:pt x="17366" y="7819"/>
                  <a:pt x="17333" y="7807"/>
                  <a:pt x="17274" y="7815"/>
                </a:cubicBezTo>
                <a:cubicBezTo>
                  <a:pt x="17274" y="7830"/>
                  <a:pt x="17274" y="7845"/>
                  <a:pt x="17274" y="7860"/>
                </a:cubicBezTo>
                <a:close/>
                <a:moveTo>
                  <a:pt x="22081" y="7815"/>
                </a:moveTo>
                <a:cubicBezTo>
                  <a:pt x="22043" y="7814"/>
                  <a:pt x="22040" y="7787"/>
                  <a:pt x="21993" y="7793"/>
                </a:cubicBezTo>
                <a:cubicBezTo>
                  <a:pt x="21947" y="7848"/>
                  <a:pt x="22093" y="7858"/>
                  <a:pt x="22081" y="7815"/>
                </a:cubicBezTo>
                <a:close/>
                <a:moveTo>
                  <a:pt x="21875" y="7837"/>
                </a:moveTo>
                <a:cubicBezTo>
                  <a:pt x="21917" y="7845"/>
                  <a:pt x="21925" y="7863"/>
                  <a:pt x="21964" y="7837"/>
                </a:cubicBezTo>
                <a:cubicBezTo>
                  <a:pt x="21957" y="7820"/>
                  <a:pt x="21962" y="7794"/>
                  <a:pt x="21934" y="7793"/>
                </a:cubicBezTo>
                <a:cubicBezTo>
                  <a:pt x="21934" y="7822"/>
                  <a:pt x="21883" y="7813"/>
                  <a:pt x="21875" y="7837"/>
                </a:cubicBezTo>
                <a:close/>
                <a:moveTo>
                  <a:pt x="22843" y="7860"/>
                </a:moveTo>
                <a:cubicBezTo>
                  <a:pt x="22901" y="7895"/>
                  <a:pt x="22880" y="7857"/>
                  <a:pt x="22960" y="7860"/>
                </a:cubicBezTo>
                <a:cubicBezTo>
                  <a:pt x="22958" y="7821"/>
                  <a:pt x="22967" y="7791"/>
                  <a:pt x="22989" y="7771"/>
                </a:cubicBezTo>
                <a:cubicBezTo>
                  <a:pt x="22945" y="7774"/>
                  <a:pt x="22881" y="7763"/>
                  <a:pt x="22872" y="7793"/>
                </a:cubicBezTo>
                <a:cubicBezTo>
                  <a:pt x="23015" y="7800"/>
                  <a:pt x="22827" y="7815"/>
                  <a:pt x="22843" y="7860"/>
                </a:cubicBezTo>
                <a:close/>
                <a:moveTo>
                  <a:pt x="25012" y="7793"/>
                </a:moveTo>
                <a:cubicBezTo>
                  <a:pt x="25031" y="7793"/>
                  <a:pt x="25051" y="7793"/>
                  <a:pt x="25070" y="7793"/>
                </a:cubicBezTo>
                <a:cubicBezTo>
                  <a:pt x="25070" y="7779"/>
                  <a:pt x="25070" y="7764"/>
                  <a:pt x="25070" y="7749"/>
                </a:cubicBezTo>
                <a:cubicBezTo>
                  <a:pt x="25051" y="7749"/>
                  <a:pt x="25031" y="7749"/>
                  <a:pt x="25012" y="7749"/>
                </a:cubicBezTo>
                <a:cubicBezTo>
                  <a:pt x="25012" y="7764"/>
                  <a:pt x="25012" y="7779"/>
                  <a:pt x="25012" y="7793"/>
                </a:cubicBezTo>
                <a:close/>
                <a:moveTo>
                  <a:pt x="22139" y="7793"/>
                </a:moveTo>
                <a:cubicBezTo>
                  <a:pt x="22102" y="7822"/>
                  <a:pt x="22102" y="7875"/>
                  <a:pt x="22139" y="7903"/>
                </a:cubicBezTo>
                <a:cubicBezTo>
                  <a:pt x="22211" y="7883"/>
                  <a:pt x="22342" y="7909"/>
                  <a:pt x="22344" y="7837"/>
                </a:cubicBezTo>
                <a:cubicBezTo>
                  <a:pt x="22312" y="7792"/>
                  <a:pt x="22106" y="7821"/>
                  <a:pt x="22198" y="7749"/>
                </a:cubicBezTo>
                <a:cubicBezTo>
                  <a:pt x="22163" y="7752"/>
                  <a:pt x="22115" y="7745"/>
                  <a:pt x="22110" y="7771"/>
                </a:cubicBezTo>
                <a:cubicBezTo>
                  <a:pt x="22128" y="7773"/>
                  <a:pt x="22145" y="7774"/>
                  <a:pt x="22139" y="7793"/>
                </a:cubicBezTo>
                <a:close/>
                <a:moveTo>
                  <a:pt x="17333" y="7793"/>
                </a:moveTo>
                <a:cubicBezTo>
                  <a:pt x="17352" y="7793"/>
                  <a:pt x="17372" y="7793"/>
                  <a:pt x="17391" y="7793"/>
                </a:cubicBezTo>
                <a:cubicBezTo>
                  <a:pt x="17391" y="7779"/>
                  <a:pt x="17391" y="7764"/>
                  <a:pt x="17391" y="7749"/>
                </a:cubicBezTo>
                <a:cubicBezTo>
                  <a:pt x="17372" y="7749"/>
                  <a:pt x="17352" y="7749"/>
                  <a:pt x="17333" y="7749"/>
                </a:cubicBezTo>
                <a:cubicBezTo>
                  <a:pt x="17333" y="7764"/>
                  <a:pt x="17333" y="7779"/>
                  <a:pt x="17333" y="7793"/>
                </a:cubicBezTo>
                <a:close/>
                <a:moveTo>
                  <a:pt x="22228" y="7749"/>
                </a:moveTo>
                <a:cubicBezTo>
                  <a:pt x="22247" y="7749"/>
                  <a:pt x="22266" y="7749"/>
                  <a:pt x="22286" y="7749"/>
                </a:cubicBezTo>
                <a:cubicBezTo>
                  <a:pt x="22286" y="7734"/>
                  <a:pt x="22286" y="7720"/>
                  <a:pt x="22286" y="7705"/>
                </a:cubicBezTo>
                <a:cubicBezTo>
                  <a:pt x="22266" y="7705"/>
                  <a:pt x="22247" y="7705"/>
                  <a:pt x="22228" y="7705"/>
                </a:cubicBezTo>
                <a:cubicBezTo>
                  <a:pt x="22228" y="7720"/>
                  <a:pt x="22228" y="7734"/>
                  <a:pt x="22228" y="7749"/>
                </a:cubicBezTo>
                <a:close/>
                <a:moveTo>
                  <a:pt x="27152" y="7705"/>
                </a:moveTo>
                <a:cubicBezTo>
                  <a:pt x="27181" y="7705"/>
                  <a:pt x="27210" y="7705"/>
                  <a:pt x="27239" y="7705"/>
                </a:cubicBezTo>
                <a:cubicBezTo>
                  <a:pt x="27243" y="7666"/>
                  <a:pt x="27210" y="7654"/>
                  <a:pt x="27152" y="7661"/>
                </a:cubicBezTo>
                <a:cubicBezTo>
                  <a:pt x="27152" y="7675"/>
                  <a:pt x="27152" y="7690"/>
                  <a:pt x="27152" y="7705"/>
                </a:cubicBezTo>
                <a:close/>
                <a:moveTo>
                  <a:pt x="29584" y="7683"/>
                </a:moveTo>
                <a:cubicBezTo>
                  <a:pt x="29627" y="7671"/>
                  <a:pt x="29735" y="7708"/>
                  <a:pt x="29731" y="7661"/>
                </a:cubicBezTo>
                <a:cubicBezTo>
                  <a:pt x="29693" y="7631"/>
                  <a:pt x="29587" y="7627"/>
                  <a:pt x="29584" y="7683"/>
                </a:cubicBezTo>
                <a:close/>
                <a:moveTo>
                  <a:pt x="25334" y="7705"/>
                </a:moveTo>
                <a:cubicBezTo>
                  <a:pt x="25444" y="7703"/>
                  <a:pt x="25418" y="7680"/>
                  <a:pt x="25510" y="7705"/>
                </a:cubicBezTo>
                <a:cubicBezTo>
                  <a:pt x="25510" y="7683"/>
                  <a:pt x="25510" y="7661"/>
                  <a:pt x="25510" y="7639"/>
                </a:cubicBezTo>
                <a:cubicBezTo>
                  <a:pt x="25394" y="7674"/>
                  <a:pt x="25343" y="7620"/>
                  <a:pt x="25305" y="7661"/>
                </a:cubicBezTo>
                <a:cubicBezTo>
                  <a:pt x="25328" y="7666"/>
                  <a:pt x="25339" y="7680"/>
                  <a:pt x="25334" y="7705"/>
                </a:cubicBezTo>
                <a:close/>
                <a:moveTo>
                  <a:pt x="25246" y="7661"/>
                </a:moveTo>
                <a:cubicBezTo>
                  <a:pt x="25207" y="7654"/>
                  <a:pt x="25190" y="7629"/>
                  <a:pt x="25129" y="7639"/>
                </a:cubicBezTo>
                <a:cubicBezTo>
                  <a:pt x="25106" y="7714"/>
                  <a:pt x="25241" y="7725"/>
                  <a:pt x="25246" y="7661"/>
                </a:cubicBezTo>
                <a:close/>
                <a:moveTo>
                  <a:pt x="24425" y="7639"/>
                </a:moveTo>
                <a:cubicBezTo>
                  <a:pt x="24614" y="7687"/>
                  <a:pt x="24504" y="7560"/>
                  <a:pt x="24425" y="7639"/>
                </a:cubicBezTo>
                <a:close/>
                <a:moveTo>
                  <a:pt x="27415" y="7639"/>
                </a:moveTo>
                <a:cubicBezTo>
                  <a:pt x="27449" y="7642"/>
                  <a:pt x="27447" y="7674"/>
                  <a:pt x="27444" y="7705"/>
                </a:cubicBezTo>
                <a:cubicBezTo>
                  <a:pt x="27483" y="7705"/>
                  <a:pt x="27523" y="7705"/>
                  <a:pt x="27562" y="7705"/>
                </a:cubicBezTo>
                <a:cubicBezTo>
                  <a:pt x="27559" y="7666"/>
                  <a:pt x="27568" y="7636"/>
                  <a:pt x="27591" y="7617"/>
                </a:cubicBezTo>
                <a:cubicBezTo>
                  <a:pt x="27516" y="7600"/>
                  <a:pt x="27456" y="7584"/>
                  <a:pt x="27415" y="7639"/>
                </a:cubicBezTo>
                <a:close/>
                <a:moveTo>
                  <a:pt x="25745" y="7594"/>
                </a:moveTo>
                <a:cubicBezTo>
                  <a:pt x="25793" y="7663"/>
                  <a:pt x="25598" y="7657"/>
                  <a:pt x="25686" y="7683"/>
                </a:cubicBezTo>
                <a:cubicBezTo>
                  <a:pt x="25738" y="7642"/>
                  <a:pt x="25771" y="7692"/>
                  <a:pt x="25832" y="7705"/>
                </a:cubicBezTo>
                <a:cubicBezTo>
                  <a:pt x="25859" y="7654"/>
                  <a:pt x="25859" y="7646"/>
                  <a:pt x="25832" y="7594"/>
                </a:cubicBezTo>
                <a:cubicBezTo>
                  <a:pt x="25803" y="7594"/>
                  <a:pt x="25773" y="7594"/>
                  <a:pt x="25745" y="7594"/>
                </a:cubicBezTo>
                <a:close/>
                <a:moveTo>
                  <a:pt x="51303" y="7683"/>
                </a:moveTo>
                <a:cubicBezTo>
                  <a:pt x="51405" y="7719"/>
                  <a:pt x="51479" y="7564"/>
                  <a:pt x="51362" y="7573"/>
                </a:cubicBezTo>
                <a:cubicBezTo>
                  <a:pt x="51403" y="7656"/>
                  <a:pt x="51281" y="7615"/>
                  <a:pt x="51303" y="7683"/>
                </a:cubicBezTo>
                <a:close/>
                <a:moveTo>
                  <a:pt x="24660" y="7639"/>
                </a:moveTo>
                <a:cubicBezTo>
                  <a:pt x="24622" y="7638"/>
                  <a:pt x="24619" y="7611"/>
                  <a:pt x="24572" y="7617"/>
                </a:cubicBezTo>
                <a:cubicBezTo>
                  <a:pt x="24597" y="7725"/>
                  <a:pt x="24685" y="7648"/>
                  <a:pt x="24777" y="7639"/>
                </a:cubicBezTo>
                <a:cubicBezTo>
                  <a:pt x="24777" y="7624"/>
                  <a:pt x="24777" y="7609"/>
                  <a:pt x="24777" y="7594"/>
                </a:cubicBezTo>
                <a:cubicBezTo>
                  <a:pt x="24748" y="7594"/>
                  <a:pt x="24742" y="7577"/>
                  <a:pt x="24718" y="7573"/>
                </a:cubicBezTo>
                <a:cubicBezTo>
                  <a:pt x="24704" y="7599"/>
                  <a:pt x="24687" y="7623"/>
                  <a:pt x="24660" y="7639"/>
                </a:cubicBezTo>
                <a:close/>
                <a:moveTo>
                  <a:pt x="22081" y="7617"/>
                </a:moveTo>
                <a:cubicBezTo>
                  <a:pt x="22131" y="7618"/>
                  <a:pt x="22156" y="7600"/>
                  <a:pt x="22169" y="7573"/>
                </a:cubicBezTo>
                <a:cubicBezTo>
                  <a:pt x="22118" y="7572"/>
                  <a:pt x="22094" y="7590"/>
                  <a:pt x="22081" y="7617"/>
                </a:cubicBezTo>
                <a:close/>
                <a:moveTo>
                  <a:pt x="21670" y="7573"/>
                </a:moveTo>
                <a:cubicBezTo>
                  <a:pt x="21670" y="7587"/>
                  <a:pt x="21670" y="7602"/>
                  <a:pt x="21670" y="7617"/>
                </a:cubicBezTo>
                <a:cubicBezTo>
                  <a:pt x="21742" y="7651"/>
                  <a:pt x="21757" y="7542"/>
                  <a:pt x="21700" y="7551"/>
                </a:cubicBezTo>
                <a:cubicBezTo>
                  <a:pt x="21698" y="7564"/>
                  <a:pt x="21695" y="7577"/>
                  <a:pt x="21670" y="7573"/>
                </a:cubicBezTo>
                <a:close/>
                <a:moveTo>
                  <a:pt x="40546" y="7573"/>
                </a:moveTo>
                <a:cubicBezTo>
                  <a:pt x="40509" y="7663"/>
                  <a:pt x="40393" y="7728"/>
                  <a:pt x="40341" y="7815"/>
                </a:cubicBezTo>
                <a:cubicBezTo>
                  <a:pt x="40435" y="7834"/>
                  <a:pt x="40381" y="7743"/>
                  <a:pt x="40458" y="7749"/>
                </a:cubicBezTo>
                <a:cubicBezTo>
                  <a:pt x="40487" y="7749"/>
                  <a:pt x="40492" y="7731"/>
                  <a:pt x="40517" y="7727"/>
                </a:cubicBezTo>
                <a:cubicBezTo>
                  <a:pt x="40575" y="7743"/>
                  <a:pt x="40581" y="7690"/>
                  <a:pt x="40605" y="7683"/>
                </a:cubicBezTo>
                <a:cubicBezTo>
                  <a:pt x="40621" y="7677"/>
                  <a:pt x="40691" y="7729"/>
                  <a:pt x="40692" y="7661"/>
                </a:cubicBezTo>
                <a:cubicBezTo>
                  <a:pt x="40653" y="7638"/>
                  <a:pt x="40583" y="7640"/>
                  <a:pt x="40575" y="7594"/>
                </a:cubicBezTo>
                <a:cubicBezTo>
                  <a:pt x="40608" y="7549"/>
                  <a:pt x="40529" y="7489"/>
                  <a:pt x="40517" y="7551"/>
                </a:cubicBezTo>
                <a:cubicBezTo>
                  <a:pt x="40533" y="7551"/>
                  <a:pt x="40553" y="7554"/>
                  <a:pt x="40546" y="7573"/>
                </a:cubicBezTo>
                <a:close/>
                <a:moveTo>
                  <a:pt x="35445" y="7573"/>
                </a:moveTo>
                <a:cubicBezTo>
                  <a:pt x="35496" y="7573"/>
                  <a:pt x="35521" y="7555"/>
                  <a:pt x="35534" y="7528"/>
                </a:cubicBezTo>
                <a:cubicBezTo>
                  <a:pt x="35487" y="7531"/>
                  <a:pt x="35432" y="7525"/>
                  <a:pt x="35445" y="7573"/>
                </a:cubicBezTo>
                <a:close/>
                <a:moveTo>
                  <a:pt x="28499" y="7594"/>
                </a:moveTo>
                <a:cubicBezTo>
                  <a:pt x="28459" y="7705"/>
                  <a:pt x="28617" y="7668"/>
                  <a:pt x="28675" y="7705"/>
                </a:cubicBezTo>
                <a:cubicBezTo>
                  <a:pt x="28724" y="7669"/>
                  <a:pt x="28650" y="7612"/>
                  <a:pt x="28675" y="7528"/>
                </a:cubicBezTo>
                <a:cubicBezTo>
                  <a:pt x="28641" y="7532"/>
                  <a:pt x="28592" y="7525"/>
                  <a:pt x="28588" y="7551"/>
                </a:cubicBezTo>
                <a:cubicBezTo>
                  <a:pt x="28717" y="7547"/>
                  <a:pt x="28564" y="7609"/>
                  <a:pt x="28499" y="7594"/>
                </a:cubicBezTo>
                <a:close/>
                <a:moveTo>
                  <a:pt x="24923" y="7573"/>
                </a:moveTo>
                <a:cubicBezTo>
                  <a:pt x="24866" y="7566"/>
                  <a:pt x="24865" y="7603"/>
                  <a:pt x="24836" y="7617"/>
                </a:cubicBezTo>
                <a:cubicBezTo>
                  <a:pt x="24834" y="7603"/>
                  <a:pt x="24831" y="7591"/>
                  <a:pt x="24807" y="7594"/>
                </a:cubicBezTo>
                <a:cubicBezTo>
                  <a:pt x="24783" y="7686"/>
                  <a:pt x="24852" y="7708"/>
                  <a:pt x="24953" y="7705"/>
                </a:cubicBezTo>
                <a:cubicBezTo>
                  <a:pt x="24990" y="7662"/>
                  <a:pt x="24933" y="7570"/>
                  <a:pt x="25070" y="7617"/>
                </a:cubicBezTo>
                <a:cubicBezTo>
                  <a:pt x="25076" y="7575"/>
                  <a:pt x="25037" y="7569"/>
                  <a:pt x="25041" y="7528"/>
                </a:cubicBezTo>
                <a:cubicBezTo>
                  <a:pt x="25002" y="7528"/>
                  <a:pt x="24963" y="7528"/>
                  <a:pt x="24923" y="7528"/>
                </a:cubicBezTo>
                <a:cubicBezTo>
                  <a:pt x="24923" y="7543"/>
                  <a:pt x="24923" y="7558"/>
                  <a:pt x="24923" y="7573"/>
                </a:cubicBezTo>
                <a:close/>
                <a:moveTo>
                  <a:pt x="24514" y="7573"/>
                </a:moveTo>
                <a:cubicBezTo>
                  <a:pt x="24495" y="7574"/>
                  <a:pt x="24478" y="7576"/>
                  <a:pt x="24484" y="7594"/>
                </a:cubicBezTo>
                <a:cubicBezTo>
                  <a:pt x="24594" y="7612"/>
                  <a:pt x="24524" y="7489"/>
                  <a:pt x="24455" y="7507"/>
                </a:cubicBezTo>
                <a:cubicBezTo>
                  <a:pt x="24446" y="7550"/>
                  <a:pt x="24494" y="7551"/>
                  <a:pt x="24514" y="7573"/>
                </a:cubicBezTo>
                <a:close/>
                <a:moveTo>
                  <a:pt x="23253" y="7573"/>
                </a:moveTo>
                <a:cubicBezTo>
                  <a:pt x="23207" y="7575"/>
                  <a:pt x="23152" y="7570"/>
                  <a:pt x="23165" y="7617"/>
                </a:cubicBezTo>
                <a:cubicBezTo>
                  <a:pt x="23238" y="7575"/>
                  <a:pt x="23286" y="7651"/>
                  <a:pt x="23341" y="7594"/>
                </a:cubicBezTo>
                <a:cubicBezTo>
                  <a:pt x="23281" y="7588"/>
                  <a:pt x="23334" y="7497"/>
                  <a:pt x="23253" y="7507"/>
                </a:cubicBezTo>
                <a:cubicBezTo>
                  <a:pt x="23253" y="7528"/>
                  <a:pt x="23253" y="7551"/>
                  <a:pt x="23253" y="7573"/>
                </a:cubicBezTo>
                <a:close/>
                <a:moveTo>
                  <a:pt x="22667" y="7551"/>
                </a:moveTo>
                <a:cubicBezTo>
                  <a:pt x="22591" y="7510"/>
                  <a:pt x="22579" y="7560"/>
                  <a:pt x="22491" y="7528"/>
                </a:cubicBezTo>
                <a:cubicBezTo>
                  <a:pt x="22482" y="7581"/>
                  <a:pt x="22526" y="7563"/>
                  <a:pt x="22579" y="7573"/>
                </a:cubicBezTo>
                <a:cubicBezTo>
                  <a:pt x="22596" y="7576"/>
                  <a:pt x="22607" y="7594"/>
                  <a:pt x="22608" y="7594"/>
                </a:cubicBezTo>
                <a:cubicBezTo>
                  <a:pt x="22635" y="7600"/>
                  <a:pt x="22648" y="7568"/>
                  <a:pt x="22667" y="7573"/>
                </a:cubicBezTo>
                <a:cubicBezTo>
                  <a:pt x="22683" y="7576"/>
                  <a:pt x="22692" y="7623"/>
                  <a:pt x="22725" y="7617"/>
                </a:cubicBezTo>
                <a:cubicBezTo>
                  <a:pt x="22731" y="7584"/>
                  <a:pt x="22797" y="7596"/>
                  <a:pt x="22843" y="7594"/>
                </a:cubicBezTo>
                <a:cubicBezTo>
                  <a:pt x="22836" y="7553"/>
                  <a:pt x="22875" y="7546"/>
                  <a:pt x="22872" y="7507"/>
                </a:cubicBezTo>
                <a:cubicBezTo>
                  <a:pt x="22765" y="7492"/>
                  <a:pt x="22716" y="7522"/>
                  <a:pt x="22667" y="7551"/>
                </a:cubicBezTo>
                <a:close/>
                <a:moveTo>
                  <a:pt x="24718" y="7551"/>
                </a:moveTo>
                <a:cubicBezTo>
                  <a:pt x="24796" y="7551"/>
                  <a:pt x="24891" y="7563"/>
                  <a:pt x="24895" y="7507"/>
                </a:cubicBezTo>
                <a:cubicBezTo>
                  <a:pt x="24834" y="7462"/>
                  <a:pt x="24817" y="7501"/>
                  <a:pt x="24777" y="7528"/>
                </a:cubicBezTo>
                <a:cubicBezTo>
                  <a:pt x="24774" y="7501"/>
                  <a:pt x="24769" y="7477"/>
                  <a:pt x="24718" y="7485"/>
                </a:cubicBezTo>
                <a:cubicBezTo>
                  <a:pt x="24718" y="7507"/>
                  <a:pt x="24718" y="7528"/>
                  <a:pt x="24718" y="7551"/>
                </a:cubicBezTo>
                <a:close/>
                <a:moveTo>
                  <a:pt x="50600" y="7507"/>
                </a:moveTo>
                <a:cubicBezTo>
                  <a:pt x="50636" y="7434"/>
                  <a:pt x="50401" y="7453"/>
                  <a:pt x="50394" y="7485"/>
                </a:cubicBezTo>
                <a:cubicBezTo>
                  <a:pt x="50496" y="7467"/>
                  <a:pt x="50506" y="7518"/>
                  <a:pt x="50600" y="7507"/>
                </a:cubicBezTo>
                <a:close/>
                <a:moveTo>
                  <a:pt x="23780" y="7507"/>
                </a:moveTo>
                <a:cubicBezTo>
                  <a:pt x="23831" y="7507"/>
                  <a:pt x="23856" y="7489"/>
                  <a:pt x="23869" y="7462"/>
                </a:cubicBezTo>
                <a:cubicBezTo>
                  <a:pt x="23822" y="7465"/>
                  <a:pt x="23767" y="7459"/>
                  <a:pt x="23780" y="7507"/>
                </a:cubicBezTo>
                <a:close/>
                <a:moveTo>
                  <a:pt x="21583" y="7528"/>
                </a:moveTo>
                <a:cubicBezTo>
                  <a:pt x="21666" y="7533"/>
                  <a:pt x="21742" y="7531"/>
                  <a:pt x="21729" y="7462"/>
                </a:cubicBezTo>
                <a:cubicBezTo>
                  <a:pt x="21700" y="7462"/>
                  <a:pt x="21670" y="7462"/>
                  <a:pt x="21641" y="7462"/>
                </a:cubicBezTo>
                <a:cubicBezTo>
                  <a:pt x="21650" y="7506"/>
                  <a:pt x="21601" y="7506"/>
                  <a:pt x="21583" y="7528"/>
                </a:cubicBezTo>
                <a:close/>
                <a:moveTo>
                  <a:pt x="49867" y="7462"/>
                </a:moveTo>
                <a:cubicBezTo>
                  <a:pt x="49966" y="7530"/>
                  <a:pt x="49955" y="7382"/>
                  <a:pt x="49867" y="7462"/>
                </a:cubicBezTo>
                <a:close/>
                <a:moveTo>
                  <a:pt x="44737" y="7485"/>
                </a:moveTo>
                <a:cubicBezTo>
                  <a:pt x="44757" y="7485"/>
                  <a:pt x="44776" y="7485"/>
                  <a:pt x="44796" y="7485"/>
                </a:cubicBezTo>
                <a:cubicBezTo>
                  <a:pt x="44796" y="7470"/>
                  <a:pt x="44796" y="7455"/>
                  <a:pt x="44796" y="7440"/>
                </a:cubicBezTo>
                <a:cubicBezTo>
                  <a:pt x="44776" y="7440"/>
                  <a:pt x="44757" y="7440"/>
                  <a:pt x="44737" y="7440"/>
                </a:cubicBezTo>
                <a:cubicBezTo>
                  <a:pt x="44737" y="7455"/>
                  <a:pt x="44737" y="7470"/>
                  <a:pt x="44737" y="7485"/>
                </a:cubicBezTo>
                <a:close/>
                <a:moveTo>
                  <a:pt x="22901" y="7617"/>
                </a:moveTo>
                <a:cubicBezTo>
                  <a:pt x="23019" y="7644"/>
                  <a:pt x="22960" y="7575"/>
                  <a:pt x="23019" y="7573"/>
                </a:cubicBezTo>
                <a:cubicBezTo>
                  <a:pt x="23052" y="7572"/>
                  <a:pt x="23031" y="7558"/>
                  <a:pt x="23048" y="7551"/>
                </a:cubicBezTo>
                <a:cubicBezTo>
                  <a:pt x="23082" y="7534"/>
                  <a:pt x="23123" y="7546"/>
                  <a:pt x="23165" y="7528"/>
                </a:cubicBezTo>
                <a:cubicBezTo>
                  <a:pt x="23173" y="7525"/>
                  <a:pt x="23158" y="7491"/>
                  <a:pt x="23165" y="7485"/>
                </a:cubicBezTo>
                <a:cubicBezTo>
                  <a:pt x="23178" y="7474"/>
                  <a:pt x="23237" y="7494"/>
                  <a:pt x="23253" y="7485"/>
                </a:cubicBezTo>
                <a:cubicBezTo>
                  <a:pt x="23252" y="7378"/>
                  <a:pt x="23078" y="7440"/>
                  <a:pt x="22960" y="7440"/>
                </a:cubicBezTo>
                <a:cubicBezTo>
                  <a:pt x="22923" y="7441"/>
                  <a:pt x="22920" y="7412"/>
                  <a:pt x="22872" y="7419"/>
                </a:cubicBezTo>
                <a:cubicBezTo>
                  <a:pt x="22813" y="7477"/>
                  <a:pt x="22979" y="7537"/>
                  <a:pt x="22901" y="7617"/>
                </a:cubicBezTo>
                <a:close/>
                <a:moveTo>
                  <a:pt x="22725" y="7485"/>
                </a:moveTo>
                <a:cubicBezTo>
                  <a:pt x="22745" y="7485"/>
                  <a:pt x="22765" y="7485"/>
                  <a:pt x="22785" y="7485"/>
                </a:cubicBezTo>
                <a:cubicBezTo>
                  <a:pt x="22817" y="7453"/>
                  <a:pt x="22816" y="7431"/>
                  <a:pt x="22755" y="7419"/>
                </a:cubicBezTo>
                <a:cubicBezTo>
                  <a:pt x="22753" y="7447"/>
                  <a:pt x="22717" y="7449"/>
                  <a:pt x="22725" y="7485"/>
                </a:cubicBezTo>
                <a:close/>
                <a:moveTo>
                  <a:pt x="22257" y="7485"/>
                </a:moveTo>
                <a:cubicBezTo>
                  <a:pt x="22264" y="7474"/>
                  <a:pt x="22289" y="7533"/>
                  <a:pt x="22228" y="7528"/>
                </a:cubicBezTo>
                <a:cubicBezTo>
                  <a:pt x="22208" y="7528"/>
                  <a:pt x="22188" y="7528"/>
                  <a:pt x="22169" y="7528"/>
                </a:cubicBezTo>
                <a:cubicBezTo>
                  <a:pt x="22137" y="7528"/>
                  <a:pt x="22094" y="7539"/>
                  <a:pt x="22139" y="7551"/>
                </a:cubicBezTo>
                <a:cubicBezTo>
                  <a:pt x="22178" y="7551"/>
                  <a:pt x="22217" y="7551"/>
                  <a:pt x="22257" y="7551"/>
                </a:cubicBezTo>
                <a:cubicBezTo>
                  <a:pt x="22303" y="7567"/>
                  <a:pt x="22250" y="7659"/>
                  <a:pt x="22344" y="7639"/>
                </a:cubicBezTo>
                <a:cubicBezTo>
                  <a:pt x="22324" y="7594"/>
                  <a:pt x="22399" y="7596"/>
                  <a:pt x="22403" y="7573"/>
                </a:cubicBezTo>
                <a:cubicBezTo>
                  <a:pt x="22403" y="7572"/>
                  <a:pt x="22345" y="7536"/>
                  <a:pt x="22374" y="7507"/>
                </a:cubicBezTo>
                <a:cubicBezTo>
                  <a:pt x="22433" y="7536"/>
                  <a:pt x="22464" y="7473"/>
                  <a:pt x="22520" y="7462"/>
                </a:cubicBezTo>
                <a:cubicBezTo>
                  <a:pt x="22572" y="7453"/>
                  <a:pt x="22659" y="7489"/>
                  <a:pt x="22696" y="7440"/>
                </a:cubicBezTo>
                <a:cubicBezTo>
                  <a:pt x="22589" y="7408"/>
                  <a:pt x="22436" y="7475"/>
                  <a:pt x="22315" y="7419"/>
                </a:cubicBezTo>
                <a:cubicBezTo>
                  <a:pt x="22325" y="7462"/>
                  <a:pt x="22273" y="7461"/>
                  <a:pt x="22257" y="7485"/>
                </a:cubicBezTo>
                <a:close/>
                <a:moveTo>
                  <a:pt x="20879" y="7551"/>
                </a:moveTo>
                <a:cubicBezTo>
                  <a:pt x="20956" y="7558"/>
                  <a:pt x="20975" y="7521"/>
                  <a:pt x="20967" y="7462"/>
                </a:cubicBezTo>
                <a:cubicBezTo>
                  <a:pt x="20857" y="7479"/>
                  <a:pt x="20809" y="7360"/>
                  <a:pt x="20791" y="7485"/>
                </a:cubicBezTo>
                <a:cubicBezTo>
                  <a:pt x="20879" y="7446"/>
                  <a:pt x="20940" y="7492"/>
                  <a:pt x="20879" y="7551"/>
                </a:cubicBezTo>
                <a:close/>
                <a:moveTo>
                  <a:pt x="20410" y="7440"/>
                </a:moveTo>
                <a:cubicBezTo>
                  <a:pt x="20509" y="7507"/>
                  <a:pt x="20499" y="7359"/>
                  <a:pt x="20410" y="7440"/>
                </a:cubicBezTo>
                <a:close/>
                <a:moveTo>
                  <a:pt x="21583" y="7397"/>
                </a:moveTo>
                <a:cubicBezTo>
                  <a:pt x="21553" y="7471"/>
                  <a:pt x="21674" y="7431"/>
                  <a:pt x="21729" y="7440"/>
                </a:cubicBezTo>
                <a:cubicBezTo>
                  <a:pt x="21749" y="7365"/>
                  <a:pt x="21626" y="7362"/>
                  <a:pt x="21583" y="7397"/>
                </a:cubicBezTo>
                <a:close/>
                <a:moveTo>
                  <a:pt x="21435" y="7397"/>
                </a:moveTo>
                <a:cubicBezTo>
                  <a:pt x="21534" y="7464"/>
                  <a:pt x="21525" y="7316"/>
                  <a:pt x="21435" y="7397"/>
                </a:cubicBezTo>
                <a:close/>
                <a:moveTo>
                  <a:pt x="20644" y="7419"/>
                </a:moveTo>
                <a:cubicBezTo>
                  <a:pt x="20663" y="7420"/>
                  <a:pt x="20679" y="7422"/>
                  <a:pt x="20674" y="7440"/>
                </a:cubicBezTo>
                <a:cubicBezTo>
                  <a:pt x="20693" y="7440"/>
                  <a:pt x="20713" y="7440"/>
                  <a:pt x="20732" y="7440"/>
                </a:cubicBezTo>
                <a:cubicBezTo>
                  <a:pt x="20731" y="7410"/>
                  <a:pt x="20746" y="7392"/>
                  <a:pt x="20762" y="7375"/>
                </a:cubicBezTo>
                <a:cubicBezTo>
                  <a:pt x="20695" y="7368"/>
                  <a:pt x="20651" y="7380"/>
                  <a:pt x="20644" y="7419"/>
                </a:cubicBezTo>
                <a:close/>
                <a:moveTo>
                  <a:pt x="19999" y="7419"/>
                </a:moveTo>
                <a:cubicBezTo>
                  <a:pt x="19998" y="7389"/>
                  <a:pt x="20013" y="7371"/>
                  <a:pt x="20029" y="7353"/>
                </a:cubicBezTo>
                <a:cubicBezTo>
                  <a:pt x="19959" y="7367"/>
                  <a:pt x="19816" y="7325"/>
                  <a:pt x="19794" y="7375"/>
                </a:cubicBezTo>
                <a:cubicBezTo>
                  <a:pt x="19909" y="7355"/>
                  <a:pt x="19868" y="7451"/>
                  <a:pt x="19999" y="7419"/>
                </a:cubicBezTo>
                <a:close/>
                <a:moveTo>
                  <a:pt x="21407" y="7528"/>
                </a:moveTo>
                <a:cubicBezTo>
                  <a:pt x="21366" y="7522"/>
                  <a:pt x="21373" y="7480"/>
                  <a:pt x="21348" y="7462"/>
                </a:cubicBezTo>
                <a:cubicBezTo>
                  <a:pt x="21244" y="7474"/>
                  <a:pt x="21197" y="7444"/>
                  <a:pt x="21172" y="7397"/>
                </a:cubicBezTo>
                <a:cubicBezTo>
                  <a:pt x="21232" y="7383"/>
                  <a:pt x="21364" y="7423"/>
                  <a:pt x="21378" y="7375"/>
                </a:cubicBezTo>
                <a:cubicBezTo>
                  <a:pt x="21260" y="7333"/>
                  <a:pt x="21192" y="7341"/>
                  <a:pt x="21084" y="7330"/>
                </a:cubicBezTo>
                <a:cubicBezTo>
                  <a:pt x="21076" y="7370"/>
                  <a:pt x="21167" y="7440"/>
                  <a:pt x="21084" y="7462"/>
                </a:cubicBezTo>
                <a:cubicBezTo>
                  <a:pt x="21049" y="7458"/>
                  <a:pt x="21066" y="7438"/>
                  <a:pt x="21084" y="7419"/>
                </a:cubicBezTo>
                <a:cubicBezTo>
                  <a:pt x="21010" y="7395"/>
                  <a:pt x="20955" y="7492"/>
                  <a:pt x="21026" y="7507"/>
                </a:cubicBezTo>
                <a:cubicBezTo>
                  <a:pt x="21086" y="7453"/>
                  <a:pt x="21178" y="7561"/>
                  <a:pt x="21260" y="7507"/>
                </a:cubicBezTo>
                <a:cubicBezTo>
                  <a:pt x="21270" y="7536"/>
                  <a:pt x="21302" y="7549"/>
                  <a:pt x="21289" y="7594"/>
                </a:cubicBezTo>
                <a:cubicBezTo>
                  <a:pt x="21348" y="7603"/>
                  <a:pt x="21346" y="7563"/>
                  <a:pt x="21378" y="7551"/>
                </a:cubicBezTo>
                <a:cubicBezTo>
                  <a:pt x="21428" y="7531"/>
                  <a:pt x="21513" y="7545"/>
                  <a:pt x="21553" y="7507"/>
                </a:cubicBezTo>
                <a:cubicBezTo>
                  <a:pt x="21513" y="7500"/>
                  <a:pt x="21497" y="7476"/>
                  <a:pt x="21435" y="7485"/>
                </a:cubicBezTo>
                <a:cubicBezTo>
                  <a:pt x="21429" y="7501"/>
                  <a:pt x="21435" y="7528"/>
                  <a:pt x="21407" y="7528"/>
                </a:cubicBezTo>
                <a:close/>
                <a:moveTo>
                  <a:pt x="20791" y="7397"/>
                </a:moveTo>
                <a:cubicBezTo>
                  <a:pt x="20824" y="7402"/>
                  <a:pt x="20835" y="7383"/>
                  <a:pt x="20849" y="7375"/>
                </a:cubicBezTo>
                <a:cubicBezTo>
                  <a:pt x="20869" y="7363"/>
                  <a:pt x="20887" y="7341"/>
                  <a:pt x="20908" y="7330"/>
                </a:cubicBezTo>
                <a:cubicBezTo>
                  <a:pt x="20837" y="7340"/>
                  <a:pt x="20844" y="7290"/>
                  <a:pt x="20762" y="7309"/>
                </a:cubicBezTo>
                <a:cubicBezTo>
                  <a:pt x="20755" y="7350"/>
                  <a:pt x="20795" y="7357"/>
                  <a:pt x="20791" y="7397"/>
                </a:cubicBezTo>
                <a:close/>
                <a:moveTo>
                  <a:pt x="20234" y="7353"/>
                </a:moveTo>
                <a:cubicBezTo>
                  <a:pt x="20221" y="7422"/>
                  <a:pt x="20308" y="7414"/>
                  <a:pt x="20352" y="7440"/>
                </a:cubicBezTo>
                <a:cubicBezTo>
                  <a:pt x="20365" y="7414"/>
                  <a:pt x="20383" y="7390"/>
                  <a:pt x="20410" y="7375"/>
                </a:cubicBezTo>
                <a:cubicBezTo>
                  <a:pt x="20410" y="7404"/>
                  <a:pt x="20491" y="7402"/>
                  <a:pt x="20498" y="7375"/>
                </a:cubicBezTo>
                <a:cubicBezTo>
                  <a:pt x="20437" y="7362"/>
                  <a:pt x="20436" y="7340"/>
                  <a:pt x="20469" y="7309"/>
                </a:cubicBezTo>
                <a:cubicBezTo>
                  <a:pt x="20350" y="7292"/>
                  <a:pt x="20368" y="7380"/>
                  <a:pt x="20234" y="7353"/>
                </a:cubicBezTo>
                <a:close/>
                <a:moveTo>
                  <a:pt x="18740" y="7330"/>
                </a:moveTo>
                <a:cubicBezTo>
                  <a:pt x="18790" y="7332"/>
                  <a:pt x="18815" y="7314"/>
                  <a:pt x="18827" y="7287"/>
                </a:cubicBezTo>
                <a:cubicBezTo>
                  <a:pt x="18781" y="7289"/>
                  <a:pt x="18726" y="7284"/>
                  <a:pt x="18740" y="7330"/>
                </a:cubicBezTo>
                <a:close/>
                <a:moveTo>
                  <a:pt x="17420" y="7330"/>
                </a:moveTo>
                <a:cubicBezTo>
                  <a:pt x="17471" y="7332"/>
                  <a:pt x="17495" y="7314"/>
                  <a:pt x="17508" y="7287"/>
                </a:cubicBezTo>
                <a:cubicBezTo>
                  <a:pt x="17458" y="7286"/>
                  <a:pt x="17433" y="7303"/>
                  <a:pt x="17420" y="7330"/>
                </a:cubicBezTo>
                <a:close/>
                <a:moveTo>
                  <a:pt x="20117" y="7287"/>
                </a:moveTo>
                <a:cubicBezTo>
                  <a:pt x="20061" y="7291"/>
                  <a:pt x="20052" y="7262"/>
                  <a:pt x="19999" y="7265"/>
                </a:cubicBezTo>
                <a:cubicBezTo>
                  <a:pt x="19952" y="7326"/>
                  <a:pt x="20127" y="7325"/>
                  <a:pt x="20117" y="7287"/>
                </a:cubicBezTo>
                <a:close/>
                <a:moveTo>
                  <a:pt x="19853" y="7309"/>
                </a:moveTo>
                <a:cubicBezTo>
                  <a:pt x="19897" y="7305"/>
                  <a:pt x="19962" y="7316"/>
                  <a:pt x="19970" y="7287"/>
                </a:cubicBezTo>
                <a:cubicBezTo>
                  <a:pt x="19932" y="7258"/>
                  <a:pt x="19861" y="7257"/>
                  <a:pt x="19853" y="7309"/>
                </a:cubicBezTo>
                <a:close/>
                <a:moveTo>
                  <a:pt x="19003" y="7330"/>
                </a:moveTo>
                <a:cubicBezTo>
                  <a:pt x="19035" y="7378"/>
                  <a:pt x="19178" y="7272"/>
                  <a:pt x="19149" y="7397"/>
                </a:cubicBezTo>
                <a:cubicBezTo>
                  <a:pt x="19235" y="7408"/>
                  <a:pt x="19305" y="7296"/>
                  <a:pt x="19238" y="7265"/>
                </a:cubicBezTo>
                <a:cubicBezTo>
                  <a:pt x="19206" y="7321"/>
                  <a:pt x="19048" y="7284"/>
                  <a:pt x="19003" y="7330"/>
                </a:cubicBezTo>
                <a:close/>
                <a:moveTo>
                  <a:pt x="53062" y="7287"/>
                </a:moveTo>
                <a:cubicBezTo>
                  <a:pt x="53107" y="7284"/>
                  <a:pt x="53163" y="7289"/>
                  <a:pt x="53148" y="7242"/>
                </a:cubicBezTo>
                <a:cubicBezTo>
                  <a:pt x="53130" y="7242"/>
                  <a:pt x="53110" y="7242"/>
                  <a:pt x="53091" y="7242"/>
                </a:cubicBezTo>
                <a:cubicBezTo>
                  <a:pt x="53091" y="7265"/>
                  <a:pt x="53067" y="7269"/>
                  <a:pt x="53062" y="7287"/>
                </a:cubicBezTo>
                <a:close/>
                <a:moveTo>
                  <a:pt x="19531" y="7287"/>
                </a:moveTo>
                <a:cubicBezTo>
                  <a:pt x="19473" y="7286"/>
                  <a:pt x="19493" y="7227"/>
                  <a:pt x="19413" y="7242"/>
                </a:cubicBezTo>
                <a:cubicBezTo>
                  <a:pt x="19386" y="7284"/>
                  <a:pt x="19502" y="7316"/>
                  <a:pt x="19413" y="7330"/>
                </a:cubicBezTo>
                <a:cubicBezTo>
                  <a:pt x="19370" y="7326"/>
                  <a:pt x="19386" y="7277"/>
                  <a:pt x="19384" y="7242"/>
                </a:cubicBezTo>
                <a:cubicBezTo>
                  <a:pt x="19307" y="7236"/>
                  <a:pt x="19309" y="7289"/>
                  <a:pt x="19296" y="7330"/>
                </a:cubicBezTo>
                <a:cubicBezTo>
                  <a:pt x="19365" y="7375"/>
                  <a:pt x="19521" y="7353"/>
                  <a:pt x="19531" y="7287"/>
                </a:cubicBezTo>
                <a:close/>
                <a:moveTo>
                  <a:pt x="19502" y="7375"/>
                </a:moveTo>
                <a:cubicBezTo>
                  <a:pt x="19521" y="7375"/>
                  <a:pt x="19541" y="7375"/>
                  <a:pt x="19560" y="7375"/>
                </a:cubicBezTo>
                <a:cubicBezTo>
                  <a:pt x="19560" y="7360"/>
                  <a:pt x="19560" y="7345"/>
                  <a:pt x="19560" y="7330"/>
                </a:cubicBezTo>
                <a:cubicBezTo>
                  <a:pt x="19541" y="7330"/>
                  <a:pt x="19521" y="7330"/>
                  <a:pt x="19502" y="7330"/>
                </a:cubicBezTo>
                <a:cubicBezTo>
                  <a:pt x="19502" y="7345"/>
                  <a:pt x="19502" y="7360"/>
                  <a:pt x="19502" y="7375"/>
                </a:cubicBezTo>
                <a:close/>
                <a:moveTo>
                  <a:pt x="18212" y="7242"/>
                </a:moveTo>
                <a:cubicBezTo>
                  <a:pt x="18177" y="7224"/>
                  <a:pt x="18133" y="7214"/>
                  <a:pt x="18065" y="7221"/>
                </a:cubicBezTo>
                <a:cubicBezTo>
                  <a:pt x="18021" y="7287"/>
                  <a:pt x="18217" y="7278"/>
                  <a:pt x="18212" y="7242"/>
                </a:cubicBezTo>
                <a:close/>
                <a:moveTo>
                  <a:pt x="18417" y="7221"/>
                </a:moveTo>
                <a:cubicBezTo>
                  <a:pt x="18407" y="7203"/>
                  <a:pt x="18339" y="7194"/>
                  <a:pt x="18329" y="7221"/>
                </a:cubicBezTo>
                <a:cubicBezTo>
                  <a:pt x="18310" y="7272"/>
                  <a:pt x="18443" y="7268"/>
                  <a:pt x="18417" y="7221"/>
                </a:cubicBezTo>
                <a:close/>
                <a:moveTo>
                  <a:pt x="17890" y="7330"/>
                </a:moveTo>
                <a:cubicBezTo>
                  <a:pt x="18036" y="7372"/>
                  <a:pt x="18053" y="7179"/>
                  <a:pt x="17919" y="7199"/>
                </a:cubicBezTo>
                <a:cubicBezTo>
                  <a:pt x="17939" y="7266"/>
                  <a:pt x="17888" y="7279"/>
                  <a:pt x="17890" y="7330"/>
                </a:cubicBezTo>
                <a:close/>
                <a:moveTo>
                  <a:pt x="27591" y="7242"/>
                </a:moveTo>
                <a:cubicBezTo>
                  <a:pt x="27655" y="7247"/>
                  <a:pt x="27684" y="7224"/>
                  <a:pt x="27679" y="7176"/>
                </a:cubicBezTo>
                <a:cubicBezTo>
                  <a:pt x="27600" y="7161"/>
                  <a:pt x="27622" y="7223"/>
                  <a:pt x="27591" y="7242"/>
                </a:cubicBezTo>
                <a:close/>
                <a:moveTo>
                  <a:pt x="17361" y="7176"/>
                </a:moveTo>
                <a:cubicBezTo>
                  <a:pt x="17333" y="7176"/>
                  <a:pt x="17303" y="7176"/>
                  <a:pt x="17274" y="7176"/>
                </a:cubicBezTo>
                <a:cubicBezTo>
                  <a:pt x="17239" y="7180"/>
                  <a:pt x="17191" y="7173"/>
                  <a:pt x="17186" y="7199"/>
                </a:cubicBezTo>
                <a:cubicBezTo>
                  <a:pt x="17238" y="7186"/>
                  <a:pt x="17359" y="7226"/>
                  <a:pt x="17361" y="7176"/>
                </a:cubicBezTo>
                <a:close/>
                <a:moveTo>
                  <a:pt x="53266" y="7265"/>
                </a:moveTo>
                <a:cubicBezTo>
                  <a:pt x="53275" y="7238"/>
                  <a:pt x="53385" y="7181"/>
                  <a:pt x="53296" y="7155"/>
                </a:cubicBezTo>
                <a:cubicBezTo>
                  <a:pt x="53249" y="7200"/>
                  <a:pt x="53226" y="7238"/>
                  <a:pt x="53266" y="7265"/>
                </a:cubicBezTo>
                <a:close/>
                <a:moveTo>
                  <a:pt x="52769" y="7242"/>
                </a:moveTo>
                <a:cubicBezTo>
                  <a:pt x="52928" y="7220"/>
                  <a:pt x="52760" y="7317"/>
                  <a:pt x="52914" y="7309"/>
                </a:cubicBezTo>
                <a:cubicBezTo>
                  <a:pt x="52921" y="7267"/>
                  <a:pt x="52881" y="7260"/>
                  <a:pt x="52885" y="7221"/>
                </a:cubicBezTo>
                <a:cubicBezTo>
                  <a:pt x="52903" y="7227"/>
                  <a:pt x="52998" y="7275"/>
                  <a:pt x="53002" y="7221"/>
                </a:cubicBezTo>
                <a:cubicBezTo>
                  <a:pt x="52968" y="7217"/>
                  <a:pt x="52970" y="7185"/>
                  <a:pt x="52973" y="7155"/>
                </a:cubicBezTo>
                <a:cubicBezTo>
                  <a:pt x="52934" y="7155"/>
                  <a:pt x="52895" y="7155"/>
                  <a:pt x="52856" y="7155"/>
                </a:cubicBezTo>
                <a:cubicBezTo>
                  <a:pt x="52898" y="7238"/>
                  <a:pt x="52724" y="7158"/>
                  <a:pt x="52769" y="7242"/>
                </a:cubicBezTo>
                <a:close/>
                <a:moveTo>
                  <a:pt x="52006" y="7221"/>
                </a:moveTo>
                <a:cubicBezTo>
                  <a:pt x="52014" y="7190"/>
                  <a:pt x="52054" y="7184"/>
                  <a:pt x="52065" y="7155"/>
                </a:cubicBezTo>
                <a:cubicBezTo>
                  <a:pt x="52035" y="7155"/>
                  <a:pt x="52006" y="7155"/>
                  <a:pt x="51976" y="7155"/>
                </a:cubicBezTo>
                <a:cubicBezTo>
                  <a:pt x="51981" y="7181"/>
                  <a:pt x="51972" y="7217"/>
                  <a:pt x="52006" y="7221"/>
                </a:cubicBezTo>
                <a:close/>
                <a:moveTo>
                  <a:pt x="17890" y="7176"/>
                </a:moveTo>
                <a:cubicBezTo>
                  <a:pt x="17933" y="7173"/>
                  <a:pt x="17997" y="7184"/>
                  <a:pt x="18007" y="7155"/>
                </a:cubicBezTo>
                <a:cubicBezTo>
                  <a:pt x="17968" y="7126"/>
                  <a:pt x="17897" y="7125"/>
                  <a:pt x="17890" y="7176"/>
                </a:cubicBezTo>
                <a:close/>
                <a:moveTo>
                  <a:pt x="17626" y="7242"/>
                </a:moveTo>
                <a:cubicBezTo>
                  <a:pt x="17621" y="7217"/>
                  <a:pt x="17631" y="7180"/>
                  <a:pt x="17596" y="7176"/>
                </a:cubicBezTo>
                <a:cubicBezTo>
                  <a:pt x="17567" y="7206"/>
                  <a:pt x="17568" y="7258"/>
                  <a:pt x="17537" y="7287"/>
                </a:cubicBezTo>
                <a:cubicBezTo>
                  <a:pt x="17682" y="7301"/>
                  <a:pt x="17736" y="7245"/>
                  <a:pt x="17801" y="7309"/>
                </a:cubicBezTo>
                <a:cubicBezTo>
                  <a:pt x="17819" y="7256"/>
                  <a:pt x="17843" y="7208"/>
                  <a:pt x="17831" y="7133"/>
                </a:cubicBezTo>
                <a:cubicBezTo>
                  <a:pt x="17739" y="7122"/>
                  <a:pt x="17717" y="7181"/>
                  <a:pt x="17655" y="7133"/>
                </a:cubicBezTo>
                <a:cubicBezTo>
                  <a:pt x="17655" y="7161"/>
                  <a:pt x="17655" y="7191"/>
                  <a:pt x="17655" y="7221"/>
                </a:cubicBezTo>
                <a:cubicBezTo>
                  <a:pt x="17712" y="7227"/>
                  <a:pt x="17712" y="7191"/>
                  <a:pt x="17743" y="7176"/>
                </a:cubicBezTo>
                <a:cubicBezTo>
                  <a:pt x="17751" y="7234"/>
                  <a:pt x="17702" y="7249"/>
                  <a:pt x="17626" y="7242"/>
                </a:cubicBezTo>
                <a:close/>
                <a:moveTo>
                  <a:pt x="26653" y="7155"/>
                </a:moveTo>
                <a:cubicBezTo>
                  <a:pt x="26673" y="7155"/>
                  <a:pt x="26692" y="7155"/>
                  <a:pt x="26712" y="7155"/>
                </a:cubicBezTo>
                <a:cubicBezTo>
                  <a:pt x="26712" y="7140"/>
                  <a:pt x="26712" y="7125"/>
                  <a:pt x="26712" y="7110"/>
                </a:cubicBezTo>
                <a:cubicBezTo>
                  <a:pt x="26692" y="7110"/>
                  <a:pt x="26673" y="7110"/>
                  <a:pt x="26653" y="7110"/>
                </a:cubicBezTo>
                <a:cubicBezTo>
                  <a:pt x="26653" y="7125"/>
                  <a:pt x="26653" y="7140"/>
                  <a:pt x="26653" y="7155"/>
                </a:cubicBezTo>
                <a:close/>
                <a:moveTo>
                  <a:pt x="17508" y="7221"/>
                </a:moveTo>
                <a:cubicBezTo>
                  <a:pt x="17521" y="7179"/>
                  <a:pt x="17572" y="7166"/>
                  <a:pt x="17567" y="7110"/>
                </a:cubicBezTo>
                <a:cubicBezTo>
                  <a:pt x="17475" y="7104"/>
                  <a:pt x="17410" y="7212"/>
                  <a:pt x="17508" y="7221"/>
                </a:cubicBezTo>
                <a:close/>
                <a:moveTo>
                  <a:pt x="22667" y="7155"/>
                </a:moveTo>
                <a:cubicBezTo>
                  <a:pt x="22686" y="7155"/>
                  <a:pt x="22706" y="7155"/>
                  <a:pt x="22725" y="7155"/>
                </a:cubicBezTo>
                <a:cubicBezTo>
                  <a:pt x="22774" y="7110"/>
                  <a:pt x="22723" y="7127"/>
                  <a:pt x="22725" y="7067"/>
                </a:cubicBezTo>
                <a:cubicBezTo>
                  <a:pt x="22706" y="7067"/>
                  <a:pt x="22686" y="7067"/>
                  <a:pt x="22667" y="7067"/>
                </a:cubicBezTo>
                <a:cubicBezTo>
                  <a:pt x="22669" y="7127"/>
                  <a:pt x="22618" y="7110"/>
                  <a:pt x="22667" y="7155"/>
                </a:cubicBezTo>
                <a:close/>
                <a:moveTo>
                  <a:pt x="23019" y="7155"/>
                </a:moveTo>
                <a:cubicBezTo>
                  <a:pt x="23096" y="7133"/>
                  <a:pt x="23185" y="7119"/>
                  <a:pt x="23194" y="7044"/>
                </a:cubicBezTo>
                <a:cubicBezTo>
                  <a:pt x="23155" y="7044"/>
                  <a:pt x="23116" y="7044"/>
                  <a:pt x="23077" y="7044"/>
                </a:cubicBezTo>
                <a:cubicBezTo>
                  <a:pt x="23081" y="7099"/>
                  <a:pt x="23031" y="7113"/>
                  <a:pt x="23019" y="7155"/>
                </a:cubicBezTo>
                <a:close/>
                <a:moveTo>
                  <a:pt x="16336" y="7110"/>
                </a:moveTo>
                <a:cubicBezTo>
                  <a:pt x="16391" y="7116"/>
                  <a:pt x="16400" y="7086"/>
                  <a:pt x="16454" y="7088"/>
                </a:cubicBezTo>
                <a:cubicBezTo>
                  <a:pt x="16462" y="7031"/>
                  <a:pt x="16413" y="7016"/>
                  <a:pt x="16336" y="7022"/>
                </a:cubicBezTo>
                <a:cubicBezTo>
                  <a:pt x="16333" y="7082"/>
                  <a:pt x="16385" y="7067"/>
                  <a:pt x="16336" y="7110"/>
                </a:cubicBezTo>
                <a:close/>
                <a:moveTo>
                  <a:pt x="21875" y="7022"/>
                </a:moveTo>
                <a:cubicBezTo>
                  <a:pt x="21838" y="7021"/>
                  <a:pt x="21835" y="6994"/>
                  <a:pt x="21787" y="7001"/>
                </a:cubicBezTo>
                <a:cubicBezTo>
                  <a:pt x="21742" y="7055"/>
                  <a:pt x="21887" y="7065"/>
                  <a:pt x="21875" y="7022"/>
                </a:cubicBezTo>
                <a:close/>
                <a:moveTo>
                  <a:pt x="24660" y="7044"/>
                </a:moveTo>
                <a:cubicBezTo>
                  <a:pt x="24655" y="7019"/>
                  <a:pt x="24665" y="6982"/>
                  <a:pt x="24630" y="6978"/>
                </a:cubicBezTo>
                <a:cubicBezTo>
                  <a:pt x="24622" y="7055"/>
                  <a:pt x="24551" y="6977"/>
                  <a:pt x="24543" y="7022"/>
                </a:cubicBezTo>
                <a:cubicBezTo>
                  <a:pt x="24582" y="7029"/>
                  <a:pt x="24598" y="7053"/>
                  <a:pt x="24660" y="7044"/>
                </a:cubicBezTo>
                <a:close/>
                <a:moveTo>
                  <a:pt x="21583" y="7022"/>
                </a:moveTo>
                <a:cubicBezTo>
                  <a:pt x="21624" y="7062"/>
                  <a:pt x="21730" y="7022"/>
                  <a:pt x="21670" y="7067"/>
                </a:cubicBezTo>
                <a:cubicBezTo>
                  <a:pt x="21646" y="7085"/>
                  <a:pt x="21764" y="7100"/>
                  <a:pt x="21817" y="7110"/>
                </a:cubicBezTo>
                <a:cubicBezTo>
                  <a:pt x="21862" y="7032"/>
                  <a:pt x="21717" y="7097"/>
                  <a:pt x="21729" y="7044"/>
                </a:cubicBezTo>
                <a:cubicBezTo>
                  <a:pt x="21733" y="7019"/>
                  <a:pt x="21781" y="6995"/>
                  <a:pt x="21729" y="6978"/>
                </a:cubicBezTo>
                <a:cubicBezTo>
                  <a:pt x="21720" y="7011"/>
                  <a:pt x="21605" y="6954"/>
                  <a:pt x="21583" y="7022"/>
                </a:cubicBezTo>
                <a:close/>
                <a:moveTo>
                  <a:pt x="52357" y="7001"/>
                </a:moveTo>
                <a:cubicBezTo>
                  <a:pt x="52378" y="7001"/>
                  <a:pt x="52397" y="7001"/>
                  <a:pt x="52417" y="7001"/>
                </a:cubicBezTo>
                <a:cubicBezTo>
                  <a:pt x="52417" y="6986"/>
                  <a:pt x="52417" y="6971"/>
                  <a:pt x="52417" y="6956"/>
                </a:cubicBezTo>
                <a:cubicBezTo>
                  <a:pt x="52397" y="6956"/>
                  <a:pt x="52378" y="6956"/>
                  <a:pt x="52357" y="6956"/>
                </a:cubicBezTo>
                <a:cubicBezTo>
                  <a:pt x="52357" y="6971"/>
                  <a:pt x="52357" y="6986"/>
                  <a:pt x="52357" y="7001"/>
                </a:cubicBezTo>
                <a:close/>
                <a:moveTo>
                  <a:pt x="21407" y="7001"/>
                </a:moveTo>
                <a:cubicBezTo>
                  <a:pt x="21344" y="6996"/>
                  <a:pt x="21277" y="6926"/>
                  <a:pt x="21230" y="6978"/>
                </a:cubicBezTo>
                <a:cubicBezTo>
                  <a:pt x="21203" y="7023"/>
                  <a:pt x="21346" y="7043"/>
                  <a:pt x="21407" y="7044"/>
                </a:cubicBezTo>
                <a:cubicBezTo>
                  <a:pt x="21462" y="7046"/>
                  <a:pt x="21579" y="7065"/>
                  <a:pt x="21553" y="7001"/>
                </a:cubicBezTo>
                <a:cubicBezTo>
                  <a:pt x="21522" y="6964"/>
                  <a:pt x="21465" y="7005"/>
                  <a:pt x="21407" y="7001"/>
                </a:cubicBezTo>
                <a:close/>
                <a:moveTo>
                  <a:pt x="20879" y="7001"/>
                </a:moveTo>
                <a:cubicBezTo>
                  <a:pt x="20938" y="7037"/>
                  <a:pt x="21096" y="6999"/>
                  <a:pt x="21143" y="7044"/>
                </a:cubicBezTo>
                <a:cubicBezTo>
                  <a:pt x="21108" y="7048"/>
                  <a:pt x="21059" y="7040"/>
                  <a:pt x="21055" y="7067"/>
                </a:cubicBezTo>
                <a:cubicBezTo>
                  <a:pt x="21094" y="7067"/>
                  <a:pt x="21133" y="7067"/>
                  <a:pt x="21172" y="7067"/>
                </a:cubicBezTo>
                <a:cubicBezTo>
                  <a:pt x="21196" y="7004"/>
                  <a:pt x="21131" y="7010"/>
                  <a:pt x="21143" y="6956"/>
                </a:cubicBezTo>
                <a:cubicBezTo>
                  <a:pt x="21030" y="6953"/>
                  <a:pt x="20929" y="6957"/>
                  <a:pt x="20879" y="7001"/>
                </a:cubicBezTo>
                <a:close/>
                <a:moveTo>
                  <a:pt x="20762" y="7001"/>
                </a:moveTo>
                <a:cubicBezTo>
                  <a:pt x="20812" y="7001"/>
                  <a:pt x="20837" y="6983"/>
                  <a:pt x="20849" y="6956"/>
                </a:cubicBezTo>
                <a:cubicBezTo>
                  <a:pt x="20804" y="6959"/>
                  <a:pt x="20748" y="6953"/>
                  <a:pt x="20762" y="7001"/>
                </a:cubicBezTo>
                <a:close/>
                <a:moveTo>
                  <a:pt x="27562" y="6978"/>
                </a:moveTo>
                <a:cubicBezTo>
                  <a:pt x="27591" y="6978"/>
                  <a:pt x="27620" y="6978"/>
                  <a:pt x="27649" y="6978"/>
                </a:cubicBezTo>
                <a:cubicBezTo>
                  <a:pt x="27649" y="6956"/>
                  <a:pt x="27649" y="6935"/>
                  <a:pt x="27649" y="6912"/>
                </a:cubicBezTo>
                <a:cubicBezTo>
                  <a:pt x="27630" y="6912"/>
                  <a:pt x="27611" y="6912"/>
                  <a:pt x="27591" y="6912"/>
                </a:cubicBezTo>
                <a:cubicBezTo>
                  <a:pt x="27589" y="6941"/>
                  <a:pt x="27553" y="6942"/>
                  <a:pt x="27562" y="6978"/>
                </a:cubicBezTo>
                <a:close/>
                <a:moveTo>
                  <a:pt x="27356" y="7022"/>
                </a:moveTo>
                <a:cubicBezTo>
                  <a:pt x="27409" y="7025"/>
                  <a:pt x="27425" y="7001"/>
                  <a:pt x="27415" y="6956"/>
                </a:cubicBezTo>
                <a:cubicBezTo>
                  <a:pt x="27451" y="6954"/>
                  <a:pt x="27485" y="6950"/>
                  <a:pt x="27474" y="6912"/>
                </a:cubicBezTo>
                <a:cubicBezTo>
                  <a:pt x="27434" y="6905"/>
                  <a:pt x="27417" y="6881"/>
                  <a:pt x="27356" y="6890"/>
                </a:cubicBezTo>
                <a:cubicBezTo>
                  <a:pt x="27302" y="6929"/>
                  <a:pt x="27380" y="6947"/>
                  <a:pt x="27356" y="7022"/>
                </a:cubicBezTo>
                <a:close/>
                <a:moveTo>
                  <a:pt x="19794" y="6956"/>
                </a:moveTo>
                <a:cubicBezTo>
                  <a:pt x="19799" y="6930"/>
                  <a:pt x="19847" y="6907"/>
                  <a:pt x="19794" y="6890"/>
                </a:cubicBezTo>
                <a:cubicBezTo>
                  <a:pt x="19790" y="6916"/>
                  <a:pt x="19742" y="6940"/>
                  <a:pt x="19794" y="6956"/>
                </a:cubicBezTo>
                <a:close/>
                <a:moveTo>
                  <a:pt x="23575" y="6912"/>
                </a:moveTo>
                <a:cubicBezTo>
                  <a:pt x="23595" y="6912"/>
                  <a:pt x="23615" y="6912"/>
                  <a:pt x="23635" y="6912"/>
                </a:cubicBezTo>
                <a:cubicBezTo>
                  <a:pt x="23680" y="6858"/>
                  <a:pt x="23535" y="6848"/>
                  <a:pt x="23546" y="6890"/>
                </a:cubicBezTo>
                <a:cubicBezTo>
                  <a:pt x="23564" y="6892"/>
                  <a:pt x="23581" y="6893"/>
                  <a:pt x="23575" y="6912"/>
                </a:cubicBezTo>
                <a:close/>
                <a:moveTo>
                  <a:pt x="20791" y="6935"/>
                </a:moveTo>
                <a:cubicBezTo>
                  <a:pt x="20730" y="6865"/>
                  <a:pt x="20925" y="6903"/>
                  <a:pt x="20879" y="6869"/>
                </a:cubicBezTo>
                <a:cubicBezTo>
                  <a:pt x="20864" y="6857"/>
                  <a:pt x="20771" y="6851"/>
                  <a:pt x="20732" y="6890"/>
                </a:cubicBezTo>
                <a:cubicBezTo>
                  <a:pt x="20771" y="6890"/>
                  <a:pt x="20759" y="6929"/>
                  <a:pt x="20791" y="6935"/>
                </a:cubicBezTo>
                <a:close/>
                <a:moveTo>
                  <a:pt x="20293" y="6956"/>
                </a:moveTo>
                <a:cubicBezTo>
                  <a:pt x="20354" y="6969"/>
                  <a:pt x="20387" y="7002"/>
                  <a:pt x="20439" y="7022"/>
                </a:cubicBezTo>
                <a:cubicBezTo>
                  <a:pt x="20466" y="6880"/>
                  <a:pt x="20579" y="7024"/>
                  <a:pt x="20703" y="7001"/>
                </a:cubicBezTo>
                <a:cubicBezTo>
                  <a:pt x="20676" y="6931"/>
                  <a:pt x="20611" y="6907"/>
                  <a:pt x="20528" y="6935"/>
                </a:cubicBezTo>
                <a:cubicBezTo>
                  <a:pt x="20513" y="6908"/>
                  <a:pt x="20496" y="6885"/>
                  <a:pt x="20469" y="6869"/>
                </a:cubicBezTo>
                <a:cubicBezTo>
                  <a:pt x="20448" y="6926"/>
                  <a:pt x="20301" y="6890"/>
                  <a:pt x="20293" y="6956"/>
                </a:cubicBezTo>
                <a:close/>
                <a:moveTo>
                  <a:pt x="20029" y="6912"/>
                </a:moveTo>
                <a:cubicBezTo>
                  <a:pt x="19989" y="6924"/>
                  <a:pt x="19923" y="6902"/>
                  <a:pt x="19942" y="6956"/>
                </a:cubicBezTo>
                <a:cubicBezTo>
                  <a:pt x="20023" y="6927"/>
                  <a:pt x="20201" y="6998"/>
                  <a:pt x="20234" y="6890"/>
                </a:cubicBezTo>
                <a:cubicBezTo>
                  <a:pt x="20192" y="6852"/>
                  <a:pt x="20095" y="6892"/>
                  <a:pt x="20029" y="6912"/>
                </a:cubicBezTo>
                <a:close/>
                <a:moveTo>
                  <a:pt x="22872" y="6912"/>
                </a:moveTo>
                <a:cubicBezTo>
                  <a:pt x="22881" y="6917"/>
                  <a:pt x="22863" y="6953"/>
                  <a:pt x="22872" y="6956"/>
                </a:cubicBezTo>
                <a:cubicBezTo>
                  <a:pt x="22886" y="6963"/>
                  <a:pt x="22937" y="6947"/>
                  <a:pt x="22931" y="6935"/>
                </a:cubicBezTo>
                <a:cubicBezTo>
                  <a:pt x="22870" y="6929"/>
                  <a:pt x="22923" y="6838"/>
                  <a:pt x="22843" y="6846"/>
                </a:cubicBezTo>
                <a:cubicBezTo>
                  <a:pt x="22787" y="6888"/>
                  <a:pt x="22855" y="6902"/>
                  <a:pt x="22872" y="6912"/>
                </a:cubicBezTo>
                <a:close/>
                <a:moveTo>
                  <a:pt x="19678" y="6912"/>
                </a:moveTo>
                <a:cubicBezTo>
                  <a:pt x="19678" y="6890"/>
                  <a:pt x="19678" y="6869"/>
                  <a:pt x="19678" y="6846"/>
                </a:cubicBezTo>
                <a:cubicBezTo>
                  <a:pt x="19648" y="6846"/>
                  <a:pt x="19619" y="6846"/>
                  <a:pt x="19589" y="6846"/>
                </a:cubicBezTo>
                <a:cubicBezTo>
                  <a:pt x="19584" y="6894"/>
                  <a:pt x="19613" y="6916"/>
                  <a:pt x="19678" y="6912"/>
                </a:cubicBezTo>
                <a:close/>
                <a:moveTo>
                  <a:pt x="22608" y="6869"/>
                </a:moveTo>
                <a:cubicBezTo>
                  <a:pt x="22659" y="6870"/>
                  <a:pt x="22683" y="6851"/>
                  <a:pt x="22696" y="6824"/>
                </a:cubicBezTo>
                <a:cubicBezTo>
                  <a:pt x="22650" y="6826"/>
                  <a:pt x="22595" y="6821"/>
                  <a:pt x="22608" y="6869"/>
                </a:cubicBezTo>
                <a:close/>
                <a:moveTo>
                  <a:pt x="19121" y="6912"/>
                </a:moveTo>
                <a:cubicBezTo>
                  <a:pt x="19128" y="6878"/>
                  <a:pt x="19185" y="6897"/>
                  <a:pt x="19208" y="6912"/>
                </a:cubicBezTo>
                <a:cubicBezTo>
                  <a:pt x="19205" y="6857"/>
                  <a:pt x="19166" y="6827"/>
                  <a:pt x="19091" y="6824"/>
                </a:cubicBezTo>
                <a:cubicBezTo>
                  <a:pt x="19096" y="6857"/>
                  <a:pt x="19081" y="6905"/>
                  <a:pt x="19121" y="6912"/>
                </a:cubicBezTo>
                <a:close/>
                <a:moveTo>
                  <a:pt x="18886" y="6869"/>
                </a:moveTo>
                <a:cubicBezTo>
                  <a:pt x="18888" y="6834"/>
                  <a:pt x="18961" y="6851"/>
                  <a:pt x="18945" y="6802"/>
                </a:cubicBezTo>
                <a:cubicBezTo>
                  <a:pt x="18915" y="6802"/>
                  <a:pt x="18886" y="6802"/>
                  <a:pt x="18856" y="6802"/>
                </a:cubicBezTo>
                <a:cubicBezTo>
                  <a:pt x="18861" y="6828"/>
                  <a:pt x="18851" y="6865"/>
                  <a:pt x="18886" y="6869"/>
                </a:cubicBezTo>
                <a:close/>
                <a:moveTo>
                  <a:pt x="22433" y="6781"/>
                </a:moveTo>
                <a:cubicBezTo>
                  <a:pt x="22393" y="6781"/>
                  <a:pt x="22354" y="6781"/>
                  <a:pt x="22315" y="6781"/>
                </a:cubicBezTo>
                <a:cubicBezTo>
                  <a:pt x="22268" y="6882"/>
                  <a:pt x="22467" y="6857"/>
                  <a:pt x="22433" y="6781"/>
                </a:cubicBezTo>
                <a:close/>
                <a:moveTo>
                  <a:pt x="19384" y="6912"/>
                </a:moveTo>
                <a:cubicBezTo>
                  <a:pt x="19435" y="6900"/>
                  <a:pt x="19556" y="6939"/>
                  <a:pt x="19560" y="6890"/>
                </a:cubicBezTo>
                <a:cubicBezTo>
                  <a:pt x="19530" y="6878"/>
                  <a:pt x="19553" y="6786"/>
                  <a:pt x="19443" y="6781"/>
                </a:cubicBezTo>
                <a:cubicBezTo>
                  <a:pt x="19416" y="6858"/>
                  <a:pt x="19448" y="6852"/>
                  <a:pt x="19384" y="6912"/>
                </a:cubicBezTo>
                <a:close/>
                <a:moveTo>
                  <a:pt x="18681" y="6824"/>
                </a:moveTo>
                <a:cubicBezTo>
                  <a:pt x="18651" y="6824"/>
                  <a:pt x="18644" y="6863"/>
                  <a:pt x="18681" y="6869"/>
                </a:cubicBezTo>
                <a:cubicBezTo>
                  <a:pt x="18687" y="6851"/>
                  <a:pt x="18706" y="6843"/>
                  <a:pt x="18740" y="6846"/>
                </a:cubicBezTo>
                <a:cubicBezTo>
                  <a:pt x="18765" y="6801"/>
                  <a:pt x="18642" y="6763"/>
                  <a:pt x="18651" y="6802"/>
                </a:cubicBezTo>
                <a:cubicBezTo>
                  <a:pt x="18669" y="6804"/>
                  <a:pt x="18686" y="6806"/>
                  <a:pt x="18681" y="6824"/>
                </a:cubicBezTo>
                <a:close/>
                <a:moveTo>
                  <a:pt x="21729" y="6912"/>
                </a:moveTo>
                <a:cubicBezTo>
                  <a:pt x="21784" y="6870"/>
                  <a:pt x="21733" y="6857"/>
                  <a:pt x="21729" y="6802"/>
                </a:cubicBezTo>
                <a:cubicBezTo>
                  <a:pt x="21772" y="6790"/>
                  <a:pt x="21880" y="6828"/>
                  <a:pt x="21875" y="6781"/>
                </a:cubicBezTo>
                <a:cubicBezTo>
                  <a:pt x="21787" y="6779"/>
                  <a:pt x="21624" y="6721"/>
                  <a:pt x="21553" y="6781"/>
                </a:cubicBezTo>
                <a:cubicBezTo>
                  <a:pt x="21682" y="6771"/>
                  <a:pt x="21630" y="6899"/>
                  <a:pt x="21729" y="6912"/>
                </a:cubicBezTo>
                <a:close/>
                <a:moveTo>
                  <a:pt x="21230" y="6802"/>
                </a:moveTo>
                <a:cubicBezTo>
                  <a:pt x="21309" y="6801"/>
                  <a:pt x="21403" y="6815"/>
                  <a:pt x="21407" y="6758"/>
                </a:cubicBezTo>
                <a:cubicBezTo>
                  <a:pt x="21346" y="6771"/>
                  <a:pt x="21203" y="6722"/>
                  <a:pt x="21230" y="6802"/>
                </a:cubicBezTo>
                <a:close/>
                <a:moveTo>
                  <a:pt x="17743" y="6802"/>
                </a:moveTo>
                <a:cubicBezTo>
                  <a:pt x="17794" y="6790"/>
                  <a:pt x="17915" y="6828"/>
                  <a:pt x="17919" y="6781"/>
                </a:cubicBezTo>
                <a:cubicBezTo>
                  <a:pt x="17860" y="6780"/>
                  <a:pt x="17881" y="6721"/>
                  <a:pt x="17801" y="6736"/>
                </a:cubicBezTo>
                <a:cubicBezTo>
                  <a:pt x="17810" y="6779"/>
                  <a:pt x="17762" y="6780"/>
                  <a:pt x="17743" y="6802"/>
                </a:cubicBezTo>
                <a:close/>
                <a:moveTo>
                  <a:pt x="17537" y="6736"/>
                </a:moveTo>
                <a:cubicBezTo>
                  <a:pt x="17534" y="6843"/>
                  <a:pt x="17690" y="6727"/>
                  <a:pt x="17713" y="6781"/>
                </a:cubicBezTo>
                <a:cubicBezTo>
                  <a:pt x="17714" y="6715"/>
                  <a:pt x="17578" y="6706"/>
                  <a:pt x="17537" y="6736"/>
                </a:cubicBezTo>
                <a:close/>
                <a:moveTo>
                  <a:pt x="17479" y="6781"/>
                </a:moveTo>
                <a:cubicBezTo>
                  <a:pt x="17470" y="6672"/>
                  <a:pt x="17381" y="6751"/>
                  <a:pt x="17303" y="6715"/>
                </a:cubicBezTo>
                <a:cubicBezTo>
                  <a:pt x="17300" y="6782"/>
                  <a:pt x="17391" y="6780"/>
                  <a:pt x="17479" y="6781"/>
                </a:cubicBezTo>
                <a:close/>
                <a:moveTo>
                  <a:pt x="21084" y="6736"/>
                </a:moveTo>
                <a:cubicBezTo>
                  <a:pt x="21104" y="6677"/>
                  <a:pt x="21024" y="6694"/>
                  <a:pt x="20997" y="6670"/>
                </a:cubicBezTo>
                <a:cubicBezTo>
                  <a:pt x="20979" y="6727"/>
                  <a:pt x="21008" y="6749"/>
                  <a:pt x="21084" y="6736"/>
                </a:cubicBezTo>
                <a:close/>
                <a:moveTo>
                  <a:pt x="17098" y="6736"/>
                </a:moveTo>
                <a:cubicBezTo>
                  <a:pt x="17059" y="6715"/>
                  <a:pt x="17040" y="6677"/>
                  <a:pt x="16981" y="6670"/>
                </a:cubicBezTo>
                <a:cubicBezTo>
                  <a:pt x="16982" y="6701"/>
                  <a:pt x="16967" y="6718"/>
                  <a:pt x="16951" y="6736"/>
                </a:cubicBezTo>
                <a:cubicBezTo>
                  <a:pt x="17024" y="6707"/>
                  <a:pt x="17094" y="6785"/>
                  <a:pt x="17098" y="6736"/>
                </a:cubicBezTo>
                <a:close/>
                <a:moveTo>
                  <a:pt x="19589" y="6670"/>
                </a:moveTo>
                <a:cubicBezTo>
                  <a:pt x="19506" y="6688"/>
                  <a:pt x="19514" y="6640"/>
                  <a:pt x="19443" y="6649"/>
                </a:cubicBezTo>
                <a:cubicBezTo>
                  <a:pt x="19397" y="6715"/>
                  <a:pt x="19594" y="6706"/>
                  <a:pt x="19589" y="6670"/>
                </a:cubicBezTo>
                <a:close/>
                <a:moveTo>
                  <a:pt x="19238" y="6692"/>
                </a:moveTo>
                <a:cubicBezTo>
                  <a:pt x="19293" y="6682"/>
                  <a:pt x="19415" y="6722"/>
                  <a:pt x="19384" y="6649"/>
                </a:cubicBezTo>
                <a:cubicBezTo>
                  <a:pt x="19332" y="6661"/>
                  <a:pt x="19262" y="6659"/>
                  <a:pt x="19238" y="6692"/>
                </a:cubicBezTo>
                <a:close/>
                <a:moveTo>
                  <a:pt x="17684" y="6670"/>
                </a:moveTo>
                <a:cubicBezTo>
                  <a:pt x="17544" y="6609"/>
                  <a:pt x="17613" y="6743"/>
                  <a:pt x="17684" y="6670"/>
                </a:cubicBezTo>
                <a:close/>
                <a:moveTo>
                  <a:pt x="16131" y="6692"/>
                </a:moveTo>
                <a:cubicBezTo>
                  <a:pt x="16138" y="6661"/>
                  <a:pt x="16179" y="6655"/>
                  <a:pt x="16189" y="6626"/>
                </a:cubicBezTo>
                <a:cubicBezTo>
                  <a:pt x="16109" y="6643"/>
                  <a:pt x="16130" y="6583"/>
                  <a:pt x="16072" y="6582"/>
                </a:cubicBezTo>
                <a:cubicBezTo>
                  <a:pt x="16088" y="6622"/>
                  <a:pt x="16087" y="6674"/>
                  <a:pt x="16131" y="6692"/>
                </a:cubicBezTo>
                <a:close/>
                <a:moveTo>
                  <a:pt x="15252" y="6649"/>
                </a:moveTo>
                <a:cubicBezTo>
                  <a:pt x="15253" y="6611"/>
                  <a:pt x="15229" y="6592"/>
                  <a:pt x="15193" y="6582"/>
                </a:cubicBezTo>
                <a:cubicBezTo>
                  <a:pt x="15192" y="6620"/>
                  <a:pt x="15216" y="6638"/>
                  <a:pt x="15252" y="6649"/>
                </a:cubicBezTo>
                <a:close/>
                <a:moveTo>
                  <a:pt x="17831" y="6538"/>
                </a:moveTo>
                <a:cubicBezTo>
                  <a:pt x="17804" y="6521"/>
                  <a:pt x="17747" y="6551"/>
                  <a:pt x="17743" y="6560"/>
                </a:cubicBezTo>
                <a:cubicBezTo>
                  <a:pt x="17707" y="6632"/>
                  <a:pt x="17901" y="6584"/>
                  <a:pt x="17831" y="6538"/>
                </a:cubicBezTo>
                <a:close/>
                <a:moveTo>
                  <a:pt x="15720" y="6626"/>
                </a:moveTo>
                <a:cubicBezTo>
                  <a:pt x="15726" y="6571"/>
                  <a:pt x="15675" y="6557"/>
                  <a:pt x="15632" y="6538"/>
                </a:cubicBezTo>
                <a:cubicBezTo>
                  <a:pt x="15624" y="6596"/>
                  <a:pt x="15643" y="6632"/>
                  <a:pt x="15720" y="6626"/>
                </a:cubicBezTo>
                <a:close/>
                <a:moveTo>
                  <a:pt x="14431" y="6560"/>
                </a:moveTo>
                <a:cubicBezTo>
                  <a:pt x="14418" y="6461"/>
                  <a:pt x="14369" y="6527"/>
                  <a:pt x="14284" y="6494"/>
                </a:cubicBezTo>
                <a:cubicBezTo>
                  <a:pt x="14247" y="6581"/>
                  <a:pt x="14354" y="6560"/>
                  <a:pt x="14431" y="6560"/>
                </a:cubicBezTo>
                <a:close/>
                <a:moveTo>
                  <a:pt x="50745" y="6516"/>
                </a:moveTo>
                <a:cubicBezTo>
                  <a:pt x="50763" y="6529"/>
                  <a:pt x="50885" y="6568"/>
                  <a:pt x="50892" y="6516"/>
                </a:cubicBezTo>
                <a:cubicBezTo>
                  <a:pt x="50839" y="6484"/>
                  <a:pt x="50793" y="6457"/>
                  <a:pt x="50745" y="6516"/>
                </a:cubicBezTo>
                <a:close/>
                <a:moveTo>
                  <a:pt x="17626" y="6494"/>
                </a:moveTo>
                <a:cubicBezTo>
                  <a:pt x="17645" y="6494"/>
                  <a:pt x="17664" y="6494"/>
                  <a:pt x="17684" y="6494"/>
                </a:cubicBezTo>
                <a:cubicBezTo>
                  <a:pt x="17684" y="6479"/>
                  <a:pt x="17684" y="6464"/>
                  <a:pt x="17684" y="6450"/>
                </a:cubicBezTo>
                <a:cubicBezTo>
                  <a:pt x="17664" y="6450"/>
                  <a:pt x="17645" y="6450"/>
                  <a:pt x="17626" y="6450"/>
                </a:cubicBezTo>
                <a:cubicBezTo>
                  <a:pt x="17626" y="6464"/>
                  <a:pt x="17626" y="6479"/>
                  <a:pt x="17626" y="6494"/>
                </a:cubicBezTo>
                <a:close/>
                <a:moveTo>
                  <a:pt x="14782" y="6450"/>
                </a:moveTo>
                <a:cubicBezTo>
                  <a:pt x="14745" y="6449"/>
                  <a:pt x="14742" y="6422"/>
                  <a:pt x="14695" y="6428"/>
                </a:cubicBezTo>
                <a:cubicBezTo>
                  <a:pt x="14649" y="6482"/>
                  <a:pt x="14794" y="6493"/>
                  <a:pt x="14782" y="6450"/>
                </a:cubicBezTo>
                <a:close/>
                <a:moveTo>
                  <a:pt x="14373" y="6472"/>
                </a:moveTo>
                <a:cubicBezTo>
                  <a:pt x="14423" y="6473"/>
                  <a:pt x="14447" y="6455"/>
                  <a:pt x="14460" y="6428"/>
                </a:cubicBezTo>
                <a:cubicBezTo>
                  <a:pt x="14410" y="6427"/>
                  <a:pt x="14385" y="6445"/>
                  <a:pt x="14373" y="6472"/>
                </a:cubicBezTo>
                <a:close/>
                <a:moveTo>
                  <a:pt x="25774" y="6450"/>
                </a:moveTo>
                <a:cubicBezTo>
                  <a:pt x="25797" y="6467"/>
                  <a:pt x="25874" y="6463"/>
                  <a:pt x="25920" y="6428"/>
                </a:cubicBezTo>
                <a:cubicBezTo>
                  <a:pt x="25884" y="6385"/>
                  <a:pt x="25768" y="6446"/>
                  <a:pt x="25774" y="6450"/>
                </a:cubicBezTo>
                <a:close/>
                <a:moveTo>
                  <a:pt x="27767" y="6406"/>
                </a:moveTo>
                <a:cubicBezTo>
                  <a:pt x="27742" y="6385"/>
                  <a:pt x="27580" y="6360"/>
                  <a:pt x="27562" y="6406"/>
                </a:cubicBezTo>
                <a:cubicBezTo>
                  <a:pt x="27652" y="6377"/>
                  <a:pt x="27725" y="6472"/>
                  <a:pt x="27767" y="6406"/>
                </a:cubicBezTo>
                <a:close/>
                <a:moveTo>
                  <a:pt x="27239" y="6472"/>
                </a:moveTo>
                <a:cubicBezTo>
                  <a:pt x="27297" y="6479"/>
                  <a:pt x="27296" y="6442"/>
                  <a:pt x="27327" y="6428"/>
                </a:cubicBezTo>
                <a:cubicBezTo>
                  <a:pt x="27347" y="6419"/>
                  <a:pt x="27387" y="6430"/>
                  <a:pt x="27386" y="6406"/>
                </a:cubicBezTo>
                <a:cubicBezTo>
                  <a:pt x="27368" y="6404"/>
                  <a:pt x="27350" y="6403"/>
                  <a:pt x="27356" y="6383"/>
                </a:cubicBezTo>
                <a:cubicBezTo>
                  <a:pt x="27337" y="6383"/>
                  <a:pt x="27317" y="6383"/>
                  <a:pt x="27297" y="6383"/>
                </a:cubicBezTo>
                <a:cubicBezTo>
                  <a:pt x="27319" y="6444"/>
                  <a:pt x="27239" y="6428"/>
                  <a:pt x="27239" y="6472"/>
                </a:cubicBezTo>
                <a:close/>
                <a:moveTo>
                  <a:pt x="24748" y="6472"/>
                </a:moveTo>
                <a:cubicBezTo>
                  <a:pt x="24820" y="6475"/>
                  <a:pt x="24890" y="6476"/>
                  <a:pt x="24895" y="6428"/>
                </a:cubicBezTo>
                <a:cubicBezTo>
                  <a:pt x="24829" y="6404"/>
                  <a:pt x="24834" y="6431"/>
                  <a:pt x="24807" y="6406"/>
                </a:cubicBezTo>
                <a:cubicBezTo>
                  <a:pt x="24805" y="6405"/>
                  <a:pt x="24715" y="6383"/>
                  <a:pt x="24718" y="6383"/>
                </a:cubicBezTo>
                <a:cubicBezTo>
                  <a:pt x="24703" y="6382"/>
                  <a:pt x="24685" y="6403"/>
                  <a:pt x="24718" y="6406"/>
                </a:cubicBezTo>
                <a:cubicBezTo>
                  <a:pt x="24753" y="6410"/>
                  <a:pt x="24750" y="6440"/>
                  <a:pt x="24748" y="6472"/>
                </a:cubicBezTo>
                <a:close/>
                <a:moveTo>
                  <a:pt x="24455" y="6472"/>
                </a:moveTo>
                <a:cubicBezTo>
                  <a:pt x="24549" y="6445"/>
                  <a:pt x="24477" y="6544"/>
                  <a:pt x="24572" y="6516"/>
                </a:cubicBezTo>
                <a:cubicBezTo>
                  <a:pt x="24570" y="6478"/>
                  <a:pt x="24578" y="6448"/>
                  <a:pt x="24601" y="6428"/>
                </a:cubicBezTo>
                <a:cubicBezTo>
                  <a:pt x="24566" y="6425"/>
                  <a:pt x="24518" y="6431"/>
                  <a:pt x="24514" y="6406"/>
                </a:cubicBezTo>
                <a:cubicBezTo>
                  <a:pt x="24512" y="6392"/>
                  <a:pt x="24509" y="6380"/>
                  <a:pt x="24484" y="6383"/>
                </a:cubicBezTo>
                <a:cubicBezTo>
                  <a:pt x="24486" y="6422"/>
                  <a:pt x="24477" y="6452"/>
                  <a:pt x="24455" y="6472"/>
                </a:cubicBezTo>
                <a:close/>
                <a:moveTo>
                  <a:pt x="24015" y="6428"/>
                </a:moveTo>
                <a:cubicBezTo>
                  <a:pt x="24035" y="6428"/>
                  <a:pt x="24054" y="6428"/>
                  <a:pt x="24074" y="6428"/>
                </a:cubicBezTo>
                <a:cubicBezTo>
                  <a:pt x="24074" y="6413"/>
                  <a:pt x="24074" y="6398"/>
                  <a:pt x="24074" y="6383"/>
                </a:cubicBezTo>
                <a:cubicBezTo>
                  <a:pt x="24054" y="6383"/>
                  <a:pt x="24035" y="6383"/>
                  <a:pt x="24015" y="6383"/>
                </a:cubicBezTo>
                <a:cubicBezTo>
                  <a:pt x="24015" y="6398"/>
                  <a:pt x="24015" y="6413"/>
                  <a:pt x="24015" y="6428"/>
                </a:cubicBezTo>
                <a:close/>
                <a:moveTo>
                  <a:pt x="12965" y="6450"/>
                </a:moveTo>
                <a:cubicBezTo>
                  <a:pt x="12951" y="6424"/>
                  <a:pt x="12934" y="6400"/>
                  <a:pt x="12907" y="6383"/>
                </a:cubicBezTo>
                <a:cubicBezTo>
                  <a:pt x="12902" y="6413"/>
                  <a:pt x="12953" y="6505"/>
                  <a:pt x="12965" y="6450"/>
                </a:cubicBezTo>
                <a:close/>
                <a:moveTo>
                  <a:pt x="27122" y="6406"/>
                </a:moveTo>
                <a:cubicBezTo>
                  <a:pt x="27141" y="6406"/>
                  <a:pt x="27161" y="6406"/>
                  <a:pt x="27181" y="6406"/>
                </a:cubicBezTo>
                <a:cubicBezTo>
                  <a:pt x="27181" y="6391"/>
                  <a:pt x="27181" y="6377"/>
                  <a:pt x="27181" y="6362"/>
                </a:cubicBezTo>
                <a:cubicBezTo>
                  <a:pt x="27161" y="6362"/>
                  <a:pt x="27141" y="6362"/>
                  <a:pt x="27122" y="6362"/>
                </a:cubicBezTo>
                <a:cubicBezTo>
                  <a:pt x="27122" y="6377"/>
                  <a:pt x="27122" y="6391"/>
                  <a:pt x="27122" y="6406"/>
                </a:cubicBezTo>
                <a:close/>
                <a:moveTo>
                  <a:pt x="25334" y="6450"/>
                </a:moveTo>
                <a:cubicBezTo>
                  <a:pt x="25434" y="6467"/>
                  <a:pt x="25448" y="6365"/>
                  <a:pt x="25364" y="6362"/>
                </a:cubicBezTo>
                <a:cubicBezTo>
                  <a:pt x="25354" y="6391"/>
                  <a:pt x="25321" y="6404"/>
                  <a:pt x="25334" y="6450"/>
                </a:cubicBezTo>
                <a:close/>
                <a:moveTo>
                  <a:pt x="24103" y="6383"/>
                </a:moveTo>
                <a:cubicBezTo>
                  <a:pt x="24103" y="6398"/>
                  <a:pt x="24103" y="6413"/>
                  <a:pt x="24103" y="6428"/>
                </a:cubicBezTo>
                <a:cubicBezTo>
                  <a:pt x="24175" y="6463"/>
                  <a:pt x="24189" y="6353"/>
                  <a:pt x="24132" y="6362"/>
                </a:cubicBezTo>
                <a:cubicBezTo>
                  <a:pt x="24131" y="6376"/>
                  <a:pt x="24128" y="6388"/>
                  <a:pt x="24103" y="6383"/>
                </a:cubicBezTo>
                <a:close/>
                <a:moveTo>
                  <a:pt x="23780" y="6362"/>
                </a:moveTo>
                <a:cubicBezTo>
                  <a:pt x="23692" y="6436"/>
                  <a:pt x="23889" y="6428"/>
                  <a:pt x="23780" y="6362"/>
                </a:cubicBezTo>
                <a:close/>
                <a:moveTo>
                  <a:pt x="22198" y="6428"/>
                </a:moveTo>
                <a:cubicBezTo>
                  <a:pt x="22230" y="6460"/>
                  <a:pt x="22331" y="6348"/>
                  <a:pt x="22228" y="6362"/>
                </a:cubicBezTo>
                <a:cubicBezTo>
                  <a:pt x="22225" y="6362"/>
                  <a:pt x="22229" y="6382"/>
                  <a:pt x="22228" y="6383"/>
                </a:cubicBezTo>
                <a:cubicBezTo>
                  <a:pt x="22224" y="6386"/>
                  <a:pt x="22199" y="6430"/>
                  <a:pt x="22198" y="6428"/>
                </a:cubicBezTo>
                <a:close/>
                <a:moveTo>
                  <a:pt x="27884" y="6383"/>
                </a:moveTo>
                <a:cubicBezTo>
                  <a:pt x="27854" y="6384"/>
                  <a:pt x="27847" y="6422"/>
                  <a:pt x="27884" y="6428"/>
                </a:cubicBezTo>
                <a:cubicBezTo>
                  <a:pt x="27903" y="6383"/>
                  <a:pt x="28021" y="6413"/>
                  <a:pt x="28030" y="6362"/>
                </a:cubicBezTo>
                <a:cubicBezTo>
                  <a:pt x="27970" y="6315"/>
                  <a:pt x="27936" y="6365"/>
                  <a:pt x="27884" y="6383"/>
                </a:cubicBezTo>
                <a:close/>
                <a:moveTo>
                  <a:pt x="23869" y="6406"/>
                </a:moveTo>
                <a:cubicBezTo>
                  <a:pt x="23888" y="6406"/>
                  <a:pt x="23908" y="6406"/>
                  <a:pt x="23927" y="6406"/>
                </a:cubicBezTo>
                <a:cubicBezTo>
                  <a:pt x="23927" y="6383"/>
                  <a:pt x="23951" y="6380"/>
                  <a:pt x="23957" y="6362"/>
                </a:cubicBezTo>
                <a:cubicBezTo>
                  <a:pt x="23916" y="6363"/>
                  <a:pt x="23892" y="6352"/>
                  <a:pt x="23869" y="6340"/>
                </a:cubicBezTo>
                <a:cubicBezTo>
                  <a:pt x="23869" y="6362"/>
                  <a:pt x="23869" y="6383"/>
                  <a:pt x="23869" y="6406"/>
                </a:cubicBezTo>
                <a:close/>
                <a:moveTo>
                  <a:pt x="22051" y="6406"/>
                </a:moveTo>
                <a:cubicBezTo>
                  <a:pt x="22071" y="6406"/>
                  <a:pt x="22091" y="6406"/>
                  <a:pt x="22110" y="6406"/>
                </a:cubicBezTo>
                <a:cubicBezTo>
                  <a:pt x="22143" y="6375"/>
                  <a:pt x="22142" y="6352"/>
                  <a:pt x="22081" y="6340"/>
                </a:cubicBezTo>
                <a:cubicBezTo>
                  <a:pt x="22079" y="6368"/>
                  <a:pt x="22043" y="6371"/>
                  <a:pt x="22051" y="6406"/>
                </a:cubicBezTo>
                <a:close/>
                <a:moveTo>
                  <a:pt x="24572" y="6406"/>
                </a:moveTo>
                <a:cubicBezTo>
                  <a:pt x="24645" y="6410"/>
                  <a:pt x="24664" y="6372"/>
                  <a:pt x="24689" y="6340"/>
                </a:cubicBezTo>
                <a:cubicBezTo>
                  <a:pt x="24650" y="6333"/>
                  <a:pt x="24633" y="6308"/>
                  <a:pt x="24572" y="6318"/>
                </a:cubicBezTo>
                <a:cubicBezTo>
                  <a:pt x="24572" y="6347"/>
                  <a:pt x="24572" y="6377"/>
                  <a:pt x="24572" y="6406"/>
                </a:cubicBezTo>
                <a:close/>
                <a:moveTo>
                  <a:pt x="23605" y="6362"/>
                </a:moveTo>
                <a:cubicBezTo>
                  <a:pt x="23624" y="6362"/>
                  <a:pt x="23644" y="6362"/>
                  <a:pt x="23663" y="6362"/>
                </a:cubicBezTo>
                <a:cubicBezTo>
                  <a:pt x="23663" y="6347"/>
                  <a:pt x="23663" y="6333"/>
                  <a:pt x="23663" y="6318"/>
                </a:cubicBezTo>
                <a:cubicBezTo>
                  <a:pt x="23644" y="6318"/>
                  <a:pt x="23624" y="6318"/>
                  <a:pt x="23605" y="6318"/>
                </a:cubicBezTo>
                <a:cubicBezTo>
                  <a:pt x="23605" y="6333"/>
                  <a:pt x="23605" y="6347"/>
                  <a:pt x="23605" y="6362"/>
                </a:cubicBezTo>
                <a:close/>
                <a:moveTo>
                  <a:pt x="21905" y="6383"/>
                </a:moveTo>
                <a:cubicBezTo>
                  <a:pt x="21924" y="6383"/>
                  <a:pt x="21944" y="6383"/>
                  <a:pt x="21964" y="6383"/>
                </a:cubicBezTo>
                <a:cubicBezTo>
                  <a:pt x="21963" y="6362"/>
                  <a:pt x="21987" y="6358"/>
                  <a:pt x="21993" y="6340"/>
                </a:cubicBezTo>
                <a:cubicBezTo>
                  <a:pt x="21956" y="6338"/>
                  <a:pt x="21952" y="6311"/>
                  <a:pt x="21905" y="6318"/>
                </a:cubicBezTo>
                <a:cubicBezTo>
                  <a:pt x="21905" y="6340"/>
                  <a:pt x="21905" y="6362"/>
                  <a:pt x="21905" y="6383"/>
                </a:cubicBezTo>
                <a:close/>
                <a:moveTo>
                  <a:pt x="24309" y="6340"/>
                </a:moveTo>
                <a:cubicBezTo>
                  <a:pt x="24319" y="6356"/>
                  <a:pt x="24295" y="6391"/>
                  <a:pt x="24309" y="6406"/>
                </a:cubicBezTo>
                <a:cubicBezTo>
                  <a:pt x="24357" y="6460"/>
                  <a:pt x="24348" y="6345"/>
                  <a:pt x="24366" y="6362"/>
                </a:cubicBezTo>
                <a:cubicBezTo>
                  <a:pt x="24437" y="6353"/>
                  <a:pt x="24351" y="6463"/>
                  <a:pt x="24455" y="6428"/>
                </a:cubicBezTo>
                <a:cubicBezTo>
                  <a:pt x="24421" y="6360"/>
                  <a:pt x="24501" y="6375"/>
                  <a:pt x="24514" y="6340"/>
                </a:cubicBezTo>
                <a:cubicBezTo>
                  <a:pt x="24371" y="6289"/>
                  <a:pt x="24303" y="6314"/>
                  <a:pt x="24132" y="6296"/>
                </a:cubicBezTo>
                <a:cubicBezTo>
                  <a:pt x="24147" y="6372"/>
                  <a:pt x="24243" y="6352"/>
                  <a:pt x="24309" y="6340"/>
                </a:cubicBezTo>
                <a:close/>
                <a:moveTo>
                  <a:pt x="23839" y="6318"/>
                </a:moveTo>
                <a:cubicBezTo>
                  <a:pt x="23699" y="6257"/>
                  <a:pt x="23768" y="6391"/>
                  <a:pt x="23839" y="6318"/>
                </a:cubicBezTo>
                <a:close/>
                <a:moveTo>
                  <a:pt x="22579" y="6383"/>
                </a:moveTo>
                <a:cubicBezTo>
                  <a:pt x="22599" y="6383"/>
                  <a:pt x="22618" y="6383"/>
                  <a:pt x="22637" y="6383"/>
                </a:cubicBezTo>
                <a:cubicBezTo>
                  <a:pt x="22637" y="6355"/>
                  <a:pt x="22637" y="6325"/>
                  <a:pt x="22637" y="6296"/>
                </a:cubicBezTo>
                <a:cubicBezTo>
                  <a:pt x="22618" y="6296"/>
                  <a:pt x="22599" y="6296"/>
                  <a:pt x="22579" y="6296"/>
                </a:cubicBezTo>
                <a:cubicBezTo>
                  <a:pt x="22579" y="6325"/>
                  <a:pt x="22579" y="6355"/>
                  <a:pt x="22579" y="6383"/>
                </a:cubicBezTo>
                <a:close/>
                <a:moveTo>
                  <a:pt x="21670" y="6383"/>
                </a:moveTo>
                <a:cubicBezTo>
                  <a:pt x="21724" y="6388"/>
                  <a:pt x="21733" y="6358"/>
                  <a:pt x="21758" y="6340"/>
                </a:cubicBezTo>
                <a:cubicBezTo>
                  <a:pt x="21769" y="6333"/>
                  <a:pt x="21799" y="6341"/>
                  <a:pt x="21787" y="6318"/>
                </a:cubicBezTo>
                <a:cubicBezTo>
                  <a:pt x="21748" y="6319"/>
                  <a:pt x="21723" y="6308"/>
                  <a:pt x="21700" y="6296"/>
                </a:cubicBezTo>
                <a:cubicBezTo>
                  <a:pt x="21691" y="6326"/>
                  <a:pt x="21658" y="6338"/>
                  <a:pt x="21670" y="6383"/>
                </a:cubicBezTo>
                <a:close/>
                <a:moveTo>
                  <a:pt x="21201" y="6340"/>
                </a:moveTo>
                <a:cubicBezTo>
                  <a:pt x="21247" y="6338"/>
                  <a:pt x="21303" y="6343"/>
                  <a:pt x="21289" y="6296"/>
                </a:cubicBezTo>
                <a:cubicBezTo>
                  <a:pt x="21270" y="6296"/>
                  <a:pt x="21250" y="6296"/>
                  <a:pt x="21230" y="6296"/>
                </a:cubicBezTo>
                <a:cubicBezTo>
                  <a:pt x="21230" y="6318"/>
                  <a:pt x="21207" y="6322"/>
                  <a:pt x="21201" y="6340"/>
                </a:cubicBezTo>
                <a:close/>
                <a:moveTo>
                  <a:pt x="28060" y="6362"/>
                </a:moveTo>
                <a:cubicBezTo>
                  <a:pt x="28115" y="6367"/>
                  <a:pt x="28124" y="6337"/>
                  <a:pt x="28177" y="6340"/>
                </a:cubicBezTo>
                <a:cubicBezTo>
                  <a:pt x="28334" y="6330"/>
                  <a:pt x="28102" y="6296"/>
                  <a:pt x="28089" y="6340"/>
                </a:cubicBezTo>
                <a:cubicBezTo>
                  <a:pt x="28089" y="6311"/>
                  <a:pt x="28037" y="6320"/>
                  <a:pt x="28030" y="6296"/>
                </a:cubicBezTo>
                <a:cubicBezTo>
                  <a:pt x="28048" y="6295"/>
                  <a:pt x="28065" y="6293"/>
                  <a:pt x="28060" y="6274"/>
                </a:cubicBezTo>
                <a:cubicBezTo>
                  <a:pt x="28030" y="6274"/>
                  <a:pt x="28001" y="6274"/>
                  <a:pt x="27972" y="6274"/>
                </a:cubicBezTo>
                <a:cubicBezTo>
                  <a:pt x="27972" y="6296"/>
                  <a:pt x="27948" y="6300"/>
                  <a:pt x="27943" y="6318"/>
                </a:cubicBezTo>
                <a:cubicBezTo>
                  <a:pt x="28009" y="6311"/>
                  <a:pt x="28052" y="6323"/>
                  <a:pt x="28060" y="6362"/>
                </a:cubicBezTo>
                <a:close/>
                <a:moveTo>
                  <a:pt x="27591" y="6318"/>
                </a:moveTo>
                <a:cubicBezTo>
                  <a:pt x="27637" y="6257"/>
                  <a:pt x="27465" y="6258"/>
                  <a:pt x="27474" y="6296"/>
                </a:cubicBezTo>
                <a:cubicBezTo>
                  <a:pt x="27529" y="6291"/>
                  <a:pt x="27538" y="6320"/>
                  <a:pt x="27591" y="6318"/>
                </a:cubicBezTo>
                <a:close/>
                <a:moveTo>
                  <a:pt x="25481" y="6362"/>
                </a:moveTo>
                <a:cubicBezTo>
                  <a:pt x="25574" y="6375"/>
                  <a:pt x="25572" y="6320"/>
                  <a:pt x="25627" y="6362"/>
                </a:cubicBezTo>
                <a:cubicBezTo>
                  <a:pt x="25665" y="6331"/>
                  <a:pt x="25770" y="6300"/>
                  <a:pt x="25657" y="6274"/>
                </a:cubicBezTo>
                <a:cubicBezTo>
                  <a:pt x="25674" y="6361"/>
                  <a:pt x="25454" y="6268"/>
                  <a:pt x="25481" y="6362"/>
                </a:cubicBezTo>
                <a:close/>
                <a:moveTo>
                  <a:pt x="25070" y="6318"/>
                </a:moveTo>
                <a:cubicBezTo>
                  <a:pt x="25090" y="6318"/>
                  <a:pt x="25109" y="6318"/>
                  <a:pt x="25129" y="6318"/>
                </a:cubicBezTo>
                <a:cubicBezTo>
                  <a:pt x="25129" y="6303"/>
                  <a:pt x="25129" y="6289"/>
                  <a:pt x="25129" y="6274"/>
                </a:cubicBezTo>
                <a:cubicBezTo>
                  <a:pt x="25109" y="6274"/>
                  <a:pt x="25090" y="6274"/>
                  <a:pt x="25070" y="6274"/>
                </a:cubicBezTo>
                <a:cubicBezTo>
                  <a:pt x="25070" y="6289"/>
                  <a:pt x="25070" y="6303"/>
                  <a:pt x="25070" y="6318"/>
                </a:cubicBezTo>
                <a:close/>
                <a:moveTo>
                  <a:pt x="22051" y="6318"/>
                </a:moveTo>
                <a:cubicBezTo>
                  <a:pt x="22071" y="6318"/>
                  <a:pt x="22091" y="6318"/>
                  <a:pt x="22110" y="6318"/>
                </a:cubicBezTo>
                <a:cubicBezTo>
                  <a:pt x="22110" y="6303"/>
                  <a:pt x="22110" y="6289"/>
                  <a:pt x="22110" y="6274"/>
                </a:cubicBezTo>
                <a:cubicBezTo>
                  <a:pt x="22091" y="6274"/>
                  <a:pt x="22071" y="6274"/>
                  <a:pt x="22051" y="6274"/>
                </a:cubicBezTo>
                <a:cubicBezTo>
                  <a:pt x="22051" y="6289"/>
                  <a:pt x="22051" y="6303"/>
                  <a:pt x="22051" y="6318"/>
                </a:cubicBezTo>
                <a:close/>
                <a:moveTo>
                  <a:pt x="29876" y="6296"/>
                </a:moveTo>
                <a:cubicBezTo>
                  <a:pt x="29923" y="6293"/>
                  <a:pt x="29979" y="6299"/>
                  <a:pt x="29965" y="6252"/>
                </a:cubicBezTo>
                <a:cubicBezTo>
                  <a:pt x="29945" y="6252"/>
                  <a:pt x="29926" y="6252"/>
                  <a:pt x="29906" y="6252"/>
                </a:cubicBezTo>
                <a:cubicBezTo>
                  <a:pt x="29906" y="6274"/>
                  <a:pt x="29882" y="6279"/>
                  <a:pt x="29876" y="6296"/>
                </a:cubicBezTo>
                <a:close/>
                <a:moveTo>
                  <a:pt x="21026" y="6318"/>
                </a:moveTo>
                <a:cubicBezTo>
                  <a:pt x="21077" y="6306"/>
                  <a:pt x="21148" y="6307"/>
                  <a:pt x="21172" y="6274"/>
                </a:cubicBezTo>
                <a:cubicBezTo>
                  <a:pt x="21152" y="6257"/>
                  <a:pt x="21009" y="6224"/>
                  <a:pt x="20997" y="6274"/>
                </a:cubicBezTo>
                <a:cubicBezTo>
                  <a:pt x="21019" y="6279"/>
                  <a:pt x="21030" y="6292"/>
                  <a:pt x="21026" y="6318"/>
                </a:cubicBezTo>
                <a:close/>
                <a:moveTo>
                  <a:pt x="51039" y="6296"/>
                </a:moveTo>
                <a:cubicBezTo>
                  <a:pt x="51059" y="6296"/>
                  <a:pt x="51078" y="6296"/>
                  <a:pt x="51096" y="6296"/>
                </a:cubicBezTo>
                <a:cubicBezTo>
                  <a:pt x="51115" y="6295"/>
                  <a:pt x="51132" y="6293"/>
                  <a:pt x="51126" y="6274"/>
                </a:cubicBezTo>
                <a:cubicBezTo>
                  <a:pt x="51091" y="6269"/>
                  <a:pt x="51108" y="6250"/>
                  <a:pt x="51126" y="6231"/>
                </a:cubicBezTo>
                <a:cubicBezTo>
                  <a:pt x="51048" y="6215"/>
                  <a:pt x="51070" y="6276"/>
                  <a:pt x="51039" y="6296"/>
                </a:cubicBezTo>
                <a:close/>
                <a:moveTo>
                  <a:pt x="30610" y="6296"/>
                </a:moveTo>
                <a:cubicBezTo>
                  <a:pt x="30614" y="6269"/>
                  <a:pt x="30662" y="6246"/>
                  <a:pt x="30610" y="6231"/>
                </a:cubicBezTo>
                <a:cubicBezTo>
                  <a:pt x="30605" y="6256"/>
                  <a:pt x="30558" y="6280"/>
                  <a:pt x="30610" y="6296"/>
                </a:cubicBezTo>
                <a:close/>
                <a:moveTo>
                  <a:pt x="30024" y="6231"/>
                </a:moveTo>
                <a:cubicBezTo>
                  <a:pt x="30000" y="6363"/>
                  <a:pt x="30158" y="6244"/>
                  <a:pt x="30024" y="6231"/>
                </a:cubicBezTo>
                <a:close/>
                <a:moveTo>
                  <a:pt x="20938" y="6252"/>
                </a:moveTo>
                <a:cubicBezTo>
                  <a:pt x="20819" y="6174"/>
                  <a:pt x="20869" y="6323"/>
                  <a:pt x="20938" y="6252"/>
                </a:cubicBezTo>
                <a:close/>
                <a:moveTo>
                  <a:pt x="51244" y="6274"/>
                </a:moveTo>
                <a:cubicBezTo>
                  <a:pt x="51153" y="6281"/>
                  <a:pt x="51318" y="6211"/>
                  <a:pt x="51214" y="6208"/>
                </a:cubicBezTo>
                <a:cubicBezTo>
                  <a:pt x="51158" y="6223"/>
                  <a:pt x="51195" y="6352"/>
                  <a:pt x="51244" y="6274"/>
                </a:cubicBezTo>
                <a:close/>
                <a:moveTo>
                  <a:pt x="28793" y="6231"/>
                </a:moveTo>
                <a:cubicBezTo>
                  <a:pt x="28839" y="6232"/>
                  <a:pt x="28894" y="6228"/>
                  <a:pt x="28881" y="6274"/>
                </a:cubicBezTo>
                <a:cubicBezTo>
                  <a:pt x="28971" y="6291"/>
                  <a:pt x="28937" y="6214"/>
                  <a:pt x="29027" y="6231"/>
                </a:cubicBezTo>
                <a:cubicBezTo>
                  <a:pt x="29045" y="6229"/>
                  <a:pt x="29062" y="6226"/>
                  <a:pt x="29056" y="6208"/>
                </a:cubicBezTo>
                <a:cubicBezTo>
                  <a:pt x="28956" y="6246"/>
                  <a:pt x="28880" y="6174"/>
                  <a:pt x="28793" y="6231"/>
                </a:cubicBezTo>
                <a:close/>
                <a:moveTo>
                  <a:pt x="21729" y="6231"/>
                </a:moveTo>
                <a:cubicBezTo>
                  <a:pt x="21660" y="6223"/>
                  <a:pt x="21618" y="6195"/>
                  <a:pt x="21524" y="6208"/>
                </a:cubicBezTo>
                <a:cubicBezTo>
                  <a:pt x="21487" y="6281"/>
                  <a:pt x="21722" y="6262"/>
                  <a:pt x="21729" y="6231"/>
                </a:cubicBezTo>
                <a:close/>
                <a:moveTo>
                  <a:pt x="21230" y="6274"/>
                </a:moveTo>
                <a:cubicBezTo>
                  <a:pt x="21260" y="6274"/>
                  <a:pt x="21289" y="6274"/>
                  <a:pt x="21318" y="6274"/>
                </a:cubicBezTo>
                <a:cubicBezTo>
                  <a:pt x="21318" y="6252"/>
                  <a:pt x="21318" y="6230"/>
                  <a:pt x="21318" y="6208"/>
                </a:cubicBezTo>
                <a:cubicBezTo>
                  <a:pt x="21289" y="6208"/>
                  <a:pt x="21260" y="6208"/>
                  <a:pt x="21230" y="6208"/>
                </a:cubicBezTo>
                <a:cubicBezTo>
                  <a:pt x="21230" y="6230"/>
                  <a:pt x="21230" y="6252"/>
                  <a:pt x="21230" y="6274"/>
                </a:cubicBezTo>
                <a:close/>
                <a:moveTo>
                  <a:pt x="24396" y="6252"/>
                </a:moveTo>
                <a:cubicBezTo>
                  <a:pt x="24470" y="6276"/>
                  <a:pt x="24564" y="6205"/>
                  <a:pt x="24484" y="6186"/>
                </a:cubicBezTo>
                <a:cubicBezTo>
                  <a:pt x="24496" y="6239"/>
                  <a:pt x="24351" y="6174"/>
                  <a:pt x="24396" y="6252"/>
                </a:cubicBezTo>
                <a:close/>
                <a:moveTo>
                  <a:pt x="20380" y="6274"/>
                </a:moveTo>
                <a:cubicBezTo>
                  <a:pt x="20386" y="6219"/>
                  <a:pt x="20335" y="6205"/>
                  <a:pt x="20293" y="6186"/>
                </a:cubicBezTo>
                <a:cubicBezTo>
                  <a:pt x="20305" y="6228"/>
                  <a:pt x="20303" y="6281"/>
                  <a:pt x="20380" y="6274"/>
                </a:cubicBezTo>
                <a:close/>
                <a:moveTo>
                  <a:pt x="30435" y="6186"/>
                </a:moveTo>
                <a:cubicBezTo>
                  <a:pt x="30533" y="6253"/>
                  <a:pt x="30523" y="6105"/>
                  <a:pt x="30435" y="6186"/>
                </a:cubicBezTo>
                <a:close/>
                <a:moveTo>
                  <a:pt x="23897" y="6231"/>
                </a:moveTo>
                <a:cubicBezTo>
                  <a:pt x="23917" y="6231"/>
                  <a:pt x="23937" y="6231"/>
                  <a:pt x="23957" y="6231"/>
                </a:cubicBezTo>
                <a:cubicBezTo>
                  <a:pt x="23957" y="6208"/>
                  <a:pt x="23981" y="6204"/>
                  <a:pt x="23986" y="6186"/>
                </a:cubicBezTo>
                <a:cubicBezTo>
                  <a:pt x="23949" y="6185"/>
                  <a:pt x="23946" y="6158"/>
                  <a:pt x="23897" y="6164"/>
                </a:cubicBezTo>
                <a:cubicBezTo>
                  <a:pt x="23897" y="6186"/>
                  <a:pt x="23897" y="6208"/>
                  <a:pt x="23897" y="6231"/>
                </a:cubicBezTo>
                <a:close/>
                <a:moveTo>
                  <a:pt x="23575" y="6208"/>
                </a:moveTo>
                <a:cubicBezTo>
                  <a:pt x="23598" y="6204"/>
                  <a:pt x="23633" y="6208"/>
                  <a:pt x="23635" y="6186"/>
                </a:cubicBezTo>
                <a:cubicBezTo>
                  <a:pt x="23506" y="6174"/>
                  <a:pt x="23538" y="6180"/>
                  <a:pt x="23429" y="6164"/>
                </a:cubicBezTo>
                <a:cubicBezTo>
                  <a:pt x="23400" y="6271"/>
                  <a:pt x="23513" y="6215"/>
                  <a:pt x="23575" y="6208"/>
                </a:cubicBezTo>
                <a:close/>
                <a:moveTo>
                  <a:pt x="23136" y="6186"/>
                </a:moveTo>
                <a:cubicBezTo>
                  <a:pt x="23106" y="6252"/>
                  <a:pt x="23201" y="6224"/>
                  <a:pt x="23253" y="6231"/>
                </a:cubicBezTo>
                <a:cubicBezTo>
                  <a:pt x="23253" y="6208"/>
                  <a:pt x="23253" y="6186"/>
                  <a:pt x="23253" y="6164"/>
                </a:cubicBezTo>
                <a:cubicBezTo>
                  <a:pt x="23198" y="6159"/>
                  <a:pt x="23189" y="6189"/>
                  <a:pt x="23136" y="6186"/>
                </a:cubicBezTo>
                <a:close/>
                <a:moveTo>
                  <a:pt x="22901" y="6208"/>
                </a:moveTo>
                <a:cubicBezTo>
                  <a:pt x="22921" y="6208"/>
                  <a:pt x="22941" y="6208"/>
                  <a:pt x="22960" y="6208"/>
                </a:cubicBezTo>
                <a:cubicBezTo>
                  <a:pt x="22960" y="6193"/>
                  <a:pt x="22960" y="6178"/>
                  <a:pt x="22960" y="6164"/>
                </a:cubicBezTo>
                <a:cubicBezTo>
                  <a:pt x="22941" y="6164"/>
                  <a:pt x="22921" y="6164"/>
                  <a:pt x="22901" y="6164"/>
                </a:cubicBezTo>
                <a:cubicBezTo>
                  <a:pt x="22901" y="6178"/>
                  <a:pt x="22901" y="6193"/>
                  <a:pt x="22901" y="6208"/>
                </a:cubicBezTo>
                <a:close/>
                <a:moveTo>
                  <a:pt x="22843" y="6164"/>
                </a:moveTo>
                <a:cubicBezTo>
                  <a:pt x="22770" y="6166"/>
                  <a:pt x="22752" y="6205"/>
                  <a:pt x="22696" y="6164"/>
                </a:cubicBezTo>
                <a:cubicBezTo>
                  <a:pt x="22651" y="6232"/>
                  <a:pt x="22887" y="6232"/>
                  <a:pt x="22843" y="6164"/>
                </a:cubicBezTo>
                <a:close/>
                <a:moveTo>
                  <a:pt x="22433" y="6186"/>
                </a:moveTo>
                <a:cubicBezTo>
                  <a:pt x="22372" y="6181"/>
                  <a:pt x="22166" y="6133"/>
                  <a:pt x="22257" y="6208"/>
                </a:cubicBezTo>
                <a:cubicBezTo>
                  <a:pt x="22281" y="6129"/>
                  <a:pt x="22407" y="6265"/>
                  <a:pt x="22433" y="6186"/>
                </a:cubicBezTo>
                <a:close/>
                <a:moveTo>
                  <a:pt x="19326" y="6186"/>
                </a:moveTo>
                <a:cubicBezTo>
                  <a:pt x="19432" y="6217"/>
                  <a:pt x="19457" y="6174"/>
                  <a:pt x="19531" y="6231"/>
                </a:cubicBezTo>
                <a:cubicBezTo>
                  <a:pt x="19522" y="6187"/>
                  <a:pt x="19570" y="6186"/>
                  <a:pt x="19589" y="6164"/>
                </a:cubicBezTo>
                <a:cubicBezTo>
                  <a:pt x="19453" y="6174"/>
                  <a:pt x="19402" y="6121"/>
                  <a:pt x="19326" y="6186"/>
                </a:cubicBezTo>
                <a:close/>
                <a:moveTo>
                  <a:pt x="19296" y="6208"/>
                </a:moveTo>
                <a:cubicBezTo>
                  <a:pt x="19296" y="6186"/>
                  <a:pt x="19296" y="6164"/>
                  <a:pt x="19296" y="6142"/>
                </a:cubicBezTo>
                <a:cubicBezTo>
                  <a:pt x="19253" y="6145"/>
                  <a:pt x="19188" y="6135"/>
                  <a:pt x="19179" y="6164"/>
                </a:cubicBezTo>
                <a:cubicBezTo>
                  <a:pt x="19237" y="6165"/>
                  <a:pt x="19216" y="6224"/>
                  <a:pt x="19296" y="6208"/>
                </a:cubicBezTo>
                <a:close/>
                <a:moveTo>
                  <a:pt x="21026" y="6142"/>
                </a:moveTo>
                <a:cubicBezTo>
                  <a:pt x="20907" y="6064"/>
                  <a:pt x="20956" y="6213"/>
                  <a:pt x="21026" y="6142"/>
                </a:cubicBezTo>
                <a:close/>
                <a:moveTo>
                  <a:pt x="18827" y="6164"/>
                </a:moveTo>
                <a:cubicBezTo>
                  <a:pt x="18869" y="6169"/>
                  <a:pt x="18877" y="6201"/>
                  <a:pt x="18915" y="6208"/>
                </a:cubicBezTo>
                <a:cubicBezTo>
                  <a:pt x="18930" y="6175"/>
                  <a:pt x="18958" y="6153"/>
                  <a:pt x="18974" y="6120"/>
                </a:cubicBezTo>
                <a:cubicBezTo>
                  <a:pt x="18901" y="6117"/>
                  <a:pt x="18832" y="6115"/>
                  <a:pt x="18827" y="6164"/>
                </a:cubicBezTo>
                <a:close/>
                <a:moveTo>
                  <a:pt x="18798" y="6142"/>
                </a:moveTo>
                <a:cubicBezTo>
                  <a:pt x="18679" y="6064"/>
                  <a:pt x="18729" y="6213"/>
                  <a:pt x="18798" y="6142"/>
                </a:cubicBezTo>
                <a:close/>
                <a:moveTo>
                  <a:pt x="44239" y="6142"/>
                </a:moveTo>
                <a:cubicBezTo>
                  <a:pt x="44258" y="6142"/>
                  <a:pt x="44278" y="6142"/>
                  <a:pt x="44298" y="6142"/>
                </a:cubicBezTo>
                <a:cubicBezTo>
                  <a:pt x="44298" y="6127"/>
                  <a:pt x="44298" y="6112"/>
                  <a:pt x="44298" y="6098"/>
                </a:cubicBezTo>
                <a:cubicBezTo>
                  <a:pt x="44278" y="6098"/>
                  <a:pt x="44258" y="6098"/>
                  <a:pt x="44239" y="6098"/>
                </a:cubicBezTo>
                <a:cubicBezTo>
                  <a:pt x="44239" y="6112"/>
                  <a:pt x="44239" y="6127"/>
                  <a:pt x="44239" y="6142"/>
                </a:cubicBezTo>
                <a:close/>
                <a:moveTo>
                  <a:pt x="27532" y="6164"/>
                </a:moveTo>
                <a:cubicBezTo>
                  <a:pt x="27618" y="6196"/>
                  <a:pt x="27618" y="6066"/>
                  <a:pt x="27532" y="6098"/>
                </a:cubicBezTo>
                <a:cubicBezTo>
                  <a:pt x="27532" y="6120"/>
                  <a:pt x="27532" y="6142"/>
                  <a:pt x="27532" y="6164"/>
                </a:cubicBezTo>
                <a:close/>
                <a:moveTo>
                  <a:pt x="24425" y="6164"/>
                </a:moveTo>
                <a:cubicBezTo>
                  <a:pt x="24444" y="6164"/>
                  <a:pt x="24465" y="6164"/>
                  <a:pt x="24484" y="6164"/>
                </a:cubicBezTo>
                <a:cubicBezTo>
                  <a:pt x="24484" y="6142"/>
                  <a:pt x="24508" y="6138"/>
                  <a:pt x="24514" y="6120"/>
                </a:cubicBezTo>
                <a:cubicBezTo>
                  <a:pt x="24476" y="6118"/>
                  <a:pt x="24473" y="6091"/>
                  <a:pt x="24425" y="6098"/>
                </a:cubicBezTo>
                <a:cubicBezTo>
                  <a:pt x="24425" y="6120"/>
                  <a:pt x="24425" y="6142"/>
                  <a:pt x="24425" y="6164"/>
                </a:cubicBezTo>
                <a:close/>
                <a:moveTo>
                  <a:pt x="21084" y="6164"/>
                </a:moveTo>
                <a:cubicBezTo>
                  <a:pt x="21091" y="6107"/>
                  <a:pt x="21134" y="6195"/>
                  <a:pt x="21201" y="6164"/>
                </a:cubicBezTo>
                <a:cubicBezTo>
                  <a:pt x="21224" y="6064"/>
                  <a:pt x="20975" y="6105"/>
                  <a:pt x="21084" y="6164"/>
                </a:cubicBezTo>
                <a:close/>
                <a:moveTo>
                  <a:pt x="18534" y="6098"/>
                </a:moveTo>
                <a:cubicBezTo>
                  <a:pt x="18515" y="6084"/>
                  <a:pt x="18408" y="6104"/>
                  <a:pt x="18417" y="6120"/>
                </a:cubicBezTo>
                <a:cubicBezTo>
                  <a:pt x="18456" y="6162"/>
                  <a:pt x="18546" y="6108"/>
                  <a:pt x="18534" y="6098"/>
                </a:cubicBezTo>
                <a:close/>
                <a:moveTo>
                  <a:pt x="29819" y="6120"/>
                </a:moveTo>
                <a:cubicBezTo>
                  <a:pt x="29858" y="6174"/>
                  <a:pt x="29907" y="6081"/>
                  <a:pt x="29936" y="6142"/>
                </a:cubicBezTo>
                <a:cubicBezTo>
                  <a:pt x="29936" y="6165"/>
                  <a:pt x="29912" y="6168"/>
                  <a:pt x="29906" y="6186"/>
                </a:cubicBezTo>
                <a:cubicBezTo>
                  <a:pt x="29995" y="6195"/>
                  <a:pt x="29968" y="6115"/>
                  <a:pt x="29994" y="6076"/>
                </a:cubicBezTo>
                <a:cubicBezTo>
                  <a:pt x="29917" y="6076"/>
                  <a:pt x="29822" y="6064"/>
                  <a:pt x="29819" y="6120"/>
                </a:cubicBezTo>
                <a:close/>
                <a:moveTo>
                  <a:pt x="28851" y="6120"/>
                </a:moveTo>
                <a:cubicBezTo>
                  <a:pt x="28907" y="6115"/>
                  <a:pt x="28915" y="6145"/>
                  <a:pt x="28969" y="6142"/>
                </a:cubicBezTo>
                <a:cubicBezTo>
                  <a:pt x="28981" y="6060"/>
                  <a:pt x="28881" y="6075"/>
                  <a:pt x="28851" y="6120"/>
                </a:cubicBezTo>
                <a:close/>
                <a:moveTo>
                  <a:pt x="50424" y="6098"/>
                </a:moveTo>
                <a:cubicBezTo>
                  <a:pt x="50406" y="6099"/>
                  <a:pt x="50388" y="6102"/>
                  <a:pt x="50394" y="6120"/>
                </a:cubicBezTo>
                <a:cubicBezTo>
                  <a:pt x="50450" y="6111"/>
                  <a:pt x="50519" y="6112"/>
                  <a:pt x="50511" y="6054"/>
                </a:cubicBezTo>
                <a:cubicBezTo>
                  <a:pt x="50454" y="6048"/>
                  <a:pt x="50453" y="6084"/>
                  <a:pt x="50424" y="6098"/>
                </a:cubicBezTo>
                <a:close/>
                <a:moveTo>
                  <a:pt x="23165" y="6120"/>
                </a:moveTo>
                <a:cubicBezTo>
                  <a:pt x="23224" y="6135"/>
                  <a:pt x="23222" y="6078"/>
                  <a:pt x="23253" y="6076"/>
                </a:cubicBezTo>
                <a:cubicBezTo>
                  <a:pt x="23298" y="6072"/>
                  <a:pt x="23313" y="6093"/>
                  <a:pt x="23341" y="6098"/>
                </a:cubicBezTo>
                <a:cubicBezTo>
                  <a:pt x="23359" y="6101"/>
                  <a:pt x="23380" y="6097"/>
                  <a:pt x="23400" y="6098"/>
                </a:cubicBezTo>
                <a:cubicBezTo>
                  <a:pt x="23436" y="6100"/>
                  <a:pt x="23468" y="6121"/>
                  <a:pt x="23487" y="6120"/>
                </a:cubicBezTo>
                <a:cubicBezTo>
                  <a:pt x="23510" y="6119"/>
                  <a:pt x="23515" y="6099"/>
                  <a:pt x="23516" y="6098"/>
                </a:cubicBezTo>
                <a:cubicBezTo>
                  <a:pt x="23540" y="6096"/>
                  <a:pt x="23577" y="6120"/>
                  <a:pt x="23575" y="6120"/>
                </a:cubicBezTo>
                <a:cubicBezTo>
                  <a:pt x="23605" y="6117"/>
                  <a:pt x="23610" y="6102"/>
                  <a:pt x="23635" y="6098"/>
                </a:cubicBezTo>
                <a:cubicBezTo>
                  <a:pt x="23770" y="6076"/>
                  <a:pt x="23722" y="6145"/>
                  <a:pt x="23810" y="6142"/>
                </a:cubicBezTo>
                <a:cubicBezTo>
                  <a:pt x="23817" y="6111"/>
                  <a:pt x="23859" y="6105"/>
                  <a:pt x="23869" y="6076"/>
                </a:cubicBezTo>
                <a:cubicBezTo>
                  <a:pt x="23687" y="6102"/>
                  <a:pt x="23572" y="6036"/>
                  <a:pt x="23459" y="6054"/>
                </a:cubicBezTo>
                <a:cubicBezTo>
                  <a:pt x="23400" y="6064"/>
                  <a:pt x="23426" y="6064"/>
                  <a:pt x="23370" y="6054"/>
                </a:cubicBezTo>
                <a:cubicBezTo>
                  <a:pt x="23292" y="6039"/>
                  <a:pt x="23230" y="6065"/>
                  <a:pt x="23165" y="6054"/>
                </a:cubicBezTo>
                <a:cubicBezTo>
                  <a:pt x="23165" y="6076"/>
                  <a:pt x="23165" y="6098"/>
                  <a:pt x="23165" y="6120"/>
                </a:cubicBezTo>
                <a:close/>
                <a:moveTo>
                  <a:pt x="23048" y="6098"/>
                </a:moveTo>
                <a:cubicBezTo>
                  <a:pt x="23067" y="6098"/>
                  <a:pt x="23087" y="6098"/>
                  <a:pt x="23107" y="6098"/>
                </a:cubicBezTo>
                <a:cubicBezTo>
                  <a:pt x="23107" y="6084"/>
                  <a:pt x="23107" y="6069"/>
                  <a:pt x="23107" y="6054"/>
                </a:cubicBezTo>
                <a:cubicBezTo>
                  <a:pt x="23087" y="6054"/>
                  <a:pt x="23067" y="6054"/>
                  <a:pt x="23048" y="6054"/>
                </a:cubicBezTo>
                <a:cubicBezTo>
                  <a:pt x="23048" y="6069"/>
                  <a:pt x="23048" y="6084"/>
                  <a:pt x="23048" y="6098"/>
                </a:cubicBezTo>
                <a:close/>
                <a:moveTo>
                  <a:pt x="22989" y="6054"/>
                </a:moveTo>
                <a:cubicBezTo>
                  <a:pt x="22950" y="6054"/>
                  <a:pt x="22911" y="6054"/>
                  <a:pt x="22872" y="6054"/>
                </a:cubicBezTo>
                <a:cubicBezTo>
                  <a:pt x="22825" y="6156"/>
                  <a:pt x="23024" y="6130"/>
                  <a:pt x="22989" y="6054"/>
                </a:cubicBezTo>
                <a:close/>
                <a:moveTo>
                  <a:pt x="19912" y="6120"/>
                </a:moveTo>
                <a:cubicBezTo>
                  <a:pt x="19932" y="6120"/>
                  <a:pt x="19951" y="6120"/>
                  <a:pt x="19970" y="6120"/>
                </a:cubicBezTo>
                <a:cubicBezTo>
                  <a:pt x="19972" y="6092"/>
                  <a:pt x="20008" y="6090"/>
                  <a:pt x="19999" y="6054"/>
                </a:cubicBezTo>
                <a:cubicBezTo>
                  <a:pt x="19956" y="6058"/>
                  <a:pt x="19891" y="6046"/>
                  <a:pt x="19882" y="6076"/>
                </a:cubicBezTo>
                <a:cubicBezTo>
                  <a:pt x="19905" y="6081"/>
                  <a:pt x="19917" y="6094"/>
                  <a:pt x="19912" y="6120"/>
                </a:cubicBezTo>
                <a:close/>
                <a:moveTo>
                  <a:pt x="21817" y="6054"/>
                </a:moveTo>
                <a:cubicBezTo>
                  <a:pt x="21902" y="6090"/>
                  <a:pt x="21893" y="6013"/>
                  <a:pt x="22021" y="6054"/>
                </a:cubicBezTo>
                <a:cubicBezTo>
                  <a:pt x="22046" y="5974"/>
                  <a:pt x="21800" y="6001"/>
                  <a:pt x="21817" y="6054"/>
                </a:cubicBezTo>
                <a:close/>
                <a:moveTo>
                  <a:pt x="19091" y="6031"/>
                </a:moveTo>
                <a:cubicBezTo>
                  <a:pt x="19111" y="6031"/>
                  <a:pt x="19130" y="6031"/>
                  <a:pt x="19149" y="6031"/>
                </a:cubicBezTo>
                <a:cubicBezTo>
                  <a:pt x="19171" y="6060"/>
                  <a:pt x="19153" y="6157"/>
                  <a:pt x="19238" y="6098"/>
                </a:cubicBezTo>
                <a:cubicBezTo>
                  <a:pt x="19192" y="6092"/>
                  <a:pt x="19218" y="6049"/>
                  <a:pt x="19238" y="6031"/>
                </a:cubicBezTo>
                <a:cubicBezTo>
                  <a:pt x="19235" y="6000"/>
                  <a:pt x="18998" y="6000"/>
                  <a:pt x="19091" y="6031"/>
                </a:cubicBezTo>
                <a:close/>
                <a:moveTo>
                  <a:pt x="18827" y="6054"/>
                </a:moveTo>
                <a:cubicBezTo>
                  <a:pt x="18788" y="6054"/>
                  <a:pt x="18800" y="6015"/>
                  <a:pt x="18769" y="6010"/>
                </a:cubicBezTo>
                <a:cubicBezTo>
                  <a:pt x="18735" y="6055"/>
                  <a:pt x="18815" y="6115"/>
                  <a:pt x="18827" y="6054"/>
                </a:cubicBezTo>
                <a:close/>
                <a:moveTo>
                  <a:pt x="18447" y="6054"/>
                </a:moveTo>
                <a:cubicBezTo>
                  <a:pt x="18466" y="6054"/>
                  <a:pt x="18485" y="6054"/>
                  <a:pt x="18505" y="6054"/>
                </a:cubicBezTo>
                <a:cubicBezTo>
                  <a:pt x="18505" y="6039"/>
                  <a:pt x="18505" y="6024"/>
                  <a:pt x="18505" y="6010"/>
                </a:cubicBezTo>
                <a:cubicBezTo>
                  <a:pt x="18485" y="6010"/>
                  <a:pt x="18466" y="6010"/>
                  <a:pt x="18447" y="6010"/>
                </a:cubicBezTo>
                <a:cubicBezTo>
                  <a:pt x="18447" y="6024"/>
                  <a:pt x="18447" y="6039"/>
                  <a:pt x="18447" y="6054"/>
                </a:cubicBezTo>
                <a:close/>
                <a:moveTo>
                  <a:pt x="18241" y="6054"/>
                </a:moveTo>
                <a:cubicBezTo>
                  <a:pt x="18239" y="6092"/>
                  <a:pt x="18264" y="6111"/>
                  <a:pt x="18300" y="6120"/>
                </a:cubicBezTo>
                <a:cubicBezTo>
                  <a:pt x="18351" y="6075"/>
                  <a:pt x="18278" y="6076"/>
                  <a:pt x="18329" y="6031"/>
                </a:cubicBezTo>
                <a:cubicBezTo>
                  <a:pt x="18295" y="6013"/>
                  <a:pt x="18251" y="6003"/>
                  <a:pt x="18183" y="6010"/>
                </a:cubicBezTo>
                <a:cubicBezTo>
                  <a:pt x="18186" y="6037"/>
                  <a:pt x="18192" y="6062"/>
                  <a:pt x="18241" y="6054"/>
                </a:cubicBezTo>
                <a:close/>
                <a:moveTo>
                  <a:pt x="17626" y="6098"/>
                </a:moveTo>
                <a:cubicBezTo>
                  <a:pt x="17615" y="6046"/>
                  <a:pt x="17606" y="5994"/>
                  <a:pt x="17508" y="6010"/>
                </a:cubicBezTo>
                <a:cubicBezTo>
                  <a:pt x="17512" y="6066"/>
                  <a:pt x="17551" y="6096"/>
                  <a:pt x="17626" y="6098"/>
                </a:cubicBezTo>
                <a:close/>
                <a:moveTo>
                  <a:pt x="49778" y="6098"/>
                </a:moveTo>
                <a:cubicBezTo>
                  <a:pt x="49754" y="6036"/>
                  <a:pt x="49820" y="6041"/>
                  <a:pt x="49808" y="5988"/>
                </a:cubicBezTo>
                <a:cubicBezTo>
                  <a:pt x="49778" y="5988"/>
                  <a:pt x="49749" y="5988"/>
                  <a:pt x="49720" y="5988"/>
                </a:cubicBezTo>
                <a:cubicBezTo>
                  <a:pt x="49715" y="6042"/>
                  <a:pt x="49714" y="6094"/>
                  <a:pt x="49778" y="6098"/>
                </a:cubicBezTo>
                <a:close/>
                <a:moveTo>
                  <a:pt x="44590" y="6031"/>
                </a:moveTo>
                <a:cubicBezTo>
                  <a:pt x="44610" y="6031"/>
                  <a:pt x="44629" y="6031"/>
                  <a:pt x="44649" y="6031"/>
                </a:cubicBezTo>
                <a:cubicBezTo>
                  <a:pt x="44649" y="6018"/>
                  <a:pt x="44649" y="6003"/>
                  <a:pt x="44649" y="5988"/>
                </a:cubicBezTo>
                <a:cubicBezTo>
                  <a:pt x="44629" y="5988"/>
                  <a:pt x="44610" y="5988"/>
                  <a:pt x="44590" y="5988"/>
                </a:cubicBezTo>
                <a:cubicBezTo>
                  <a:pt x="44590" y="6003"/>
                  <a:pt x="44590" y="6018"/>
                  <a:pt x="44590" y="6031"/>
                </a:cubicBezTo>
                <a:close/>
                <a:moveTo>
                  <a:pt x="21114" y="6031"/>
                </a:moveTo>
                <a:cubicBezTo>
                  <a:pt x="21183" y="5979"/>
                  <a:pt x="21017" y="5975"/>
                  <a:pt x="21026" y="6010"/>
                </a:cubicBezTo>
                <a:cubicBezTo>
                  <a:pt x="21025" y="6009"/>
                  <a:pt x="21125" y="6024"/>
                  <a:pt x="21114" y="6031"/>
                </a:cubicBezTo>
                <a:close/>
                <a:moveTo>
                  <a:pt x="18856" y="6031"/>
                </a:moveTo>
                <a:cubicBezTo>
                  <a:pt x="18908" y="6030"/>
                  <a:pt x="18948" y="6037"/>
                  <a:pt x="18974" y="6054"/>
                </a:cubicBezTo>
                <a:cubicBezTo>
                  <a:pt x="18970" y="6024"/>
                  <a:pt x="19093" y="5988"/>
                  <a:pt x="19003" y="5965"/>
                </a:cubicBezTo>
                <a:cubicBezTo>
                  <a:pt x="18977" y="6018"/>
                  <a:pt x="18840" y="5916"/>
                  <a:pt x="18856" y="6031"/>
                </a:cubicBezTo>
                <a:close/>
                <a:moveTo>
                  <a:pt x="49984" y="5965"/>
                </a:moveTo>
                <a:cubicBezTo>
                  <a:pt x="50286" y="5913"/>
                  <a:pt x="49791" y="5943"/>
                  <a:pt x="49984" y="5965"/>
                </a:cubicBezTo>
                <a:close/>
                <a:moveTo>
                  <a:pt x="49603" y="5944"/>
                </a:moveTo>
                <a:cubicBezTo>
                  <a:pt x="49791" y="5992"/>
                  <a:pt x="49681" y="5865"/>
                  <a:pt x="49603" y="5944"/>
                </a:cubicBezTo>
                <a:close/>
                <a:moveTo>
                  <a:pt x="20176" y="5944"/>
                </a:moveTo>
                <a:cubicBezTo>
                  <a:pt x="20275" y="6010"/>
                  <a:pt x="20264" y="5862"/>
                  <a:pt x="20176" y="5944"/>
                </a:cubicBezTo>
                <a:close/>
                <a:moveTo>
                  <a:pt x="16102" y="5944"/>
                </a:moveTo>
                <a:cubicBezTo>
                  <a:pt x="16290" y="5992"/>
                  <a:pt x="16180" y="5865"/>
                  <a:pt x="16102" y="5944"/>
                </a:cubicBezTo>
                <a:close/>
                <a:moveTo>
                  <a:pt x="19999" y="5965"/>
                </a:moveTo>
                <a:cubicBezTo>
                  <a:pt x="20051" y="5982"/>
                  <a:pt x="20112" y="5955"/>
                  <a:pt x="20146" y="5922"/>
                </a:cubicBezTo>
                <a:cubicBezTo>
                  <a:pt x="20066" y="5923"/>
                  <a:pt x="20087" y="5885"/>
                  <a:pt x="20029" y="5922"/>
                </a:cubicBezTo>
                <a:cubicBezTo>
                  <a:pt x="20029" y="5893"/>
                  <a:pt x="19948" y="5893"/>
                  <a:pt x="19942" y="5922"/>
                </a:cubicBezTo>
                <a:cubicBezTo>
                  <a:pt x="19991" y="5898"/>
                  <a:pt x="19991" y="5963"/>
                  <a:pt x="19999" y="5965"/>
                </a:cubicBezTo>
                <a:close/>
                <a:moveTo>
                  <a:pt x="15779" y="5944"/>
                </a:moveTo>
                <a:cubicBezTo>
                  <a:pt x="15831" y="5938"/>
                  <a:pt x="15926" y="5966"/>
                  <a:pt x="15896" y="5899"/>
                </a:cubicBezTo>
                <a:cubicBezTo>
                  <a:pt x="15841" y="5902"/>
                  <a:pt x="15799" y="5914"/>
                  <a:pt x="15779" y="5944"/>
                </a:cubicBezTo>
                <a:close/>
                <a:moveTo>
                  <a:pt x="19589" y="5922"/>
                </a:moveTo>
                <a:cubicBezTo>
                  <a:pt x="19628" y="5925"/>
                  <a:pt x="19629" y="5944"/>
                  <a:pt x="19678" y="5944"/>
                </a:cubicBezTo>
                <a:cubicBezTo>
                  <a:pt x="19719" y="5944"/>
                  <a:pt x="19740" y="5923"/>
                  <a:pt x="19765" y="5922"/>
                </a:cubicBezTo>
                <a:cubicBezTo>
                  <a:pt x="19767" y="5922"/>
                  <a:pt x="19762" y="5964"/>
                  <a:pt x="19765" y="5965"/>
                </a:cubicBezTo>
                <a:cubicBezTo>
                  <a:pt x="19804" y="5995"/>
                  <a:pt x="19883" y="5923"/>
                  <a:pt x="19853" y="5899"/>
                </a:cubicBezTo>
                <a:cubicBezTo>
                  <a:pt x="19718" y="5898"/>
                  <a:pt x="19566" y="5910"/>
                  <a:pt x="19472" y="5878"/>
                </a:cubicBezTo>
                <a:cubicBezTo>
                  <a:pt x="19430" y="5976"/>
                  <a:pt x="19534" y="5917"/>
                  <a:pt x="19589" y="5922"/>
                </a:cubicBezTo>
                <a:close/>
                <a:moveTo>
                  <a:pt x="18798" y="5922"/>
                </a:moveTo>
                <a:cubicBezTo>
                  <a:pt x="18915" y="5914"/>
                  <a:pt x="18961" y="5961"/>
                  <a:pt x="19091" y="5944"/>
                </a:cubicBezTo>
                <a:cubicBezTo>
                  <a:pt x="19106" y="5856"/>
                  <a:pt x="18815" y="5850"/>
                  <a:pt x="18798" y="5922"/>
                </a:cubicBezTo>
                <a:close/>
                <a:moveTo>
                  <a:pt x="17245" y="5878"/>
                </a:moveTo>
                <a:cubicBezTo>
                  <a:pt x="17225" y="5878"/>
                  <a:pt x="17205" y="5878"/>
                  <a:pt x="17186" y="5878"/>
                </a:cubicBezTo>
                <a:cubicBezTo>
                  <a:pt x="17025" y="5872"/>
                  <a:pt x="17250" y="5940"/>
                  <a:pt x="17245" y="5878"/>
                </a:cubicBezTo>
                <a:close/>
                <a:moveTo>
                  <a:pt x="16072" y="5899"/>
                </a:moveTo>
                <a:cubicBezTo>
                  <a:pt x="16115" y="5887"/>
                  <a:pt x="16224" y="5925"/>
                  <a:pt x="16218" y="5878"/>
                </a:cubicBezTo>
                <a:cubicBezTo>
                  <a:pt x="16126" y="5889"/>
                  <a:pt x="16099" y="5826"/>
                  <a:pt x="16072" y="5899"/>
                </a:cubicBezTo>
                <a:close/>
                <a:moveTo>
                  <a:pt x="16834" y="5878"/>
                </a:moveTo>
                <a:cubicBezTo>
                  <a:pt x="16927" y="5866"/>
                  <a:pt x="16912" y="5953"/>
                  <a:pt x="16981" y="5899"/>
                </a:cubicBezTo>
                <a:cubicBezTo>
                  <a:pt x="16981" y="5878"/>
                  <a:pt x="16981" y="5856"/>
                  <a:pt x="16981" y="5833"/>
                </a:cubicBezTo>
                <a:cubicBezTo>
                  <a:pt x="16908" y="5830"/>
                  <a:pt x="16838" y="5830"/>
                  <a:pt x="16834" y="5878"/>
                </a:cubicBezTo>
                <a:close/>
                <a:moveTo>
                  <a:pt x="16746" y="5944"/>
                </a:moveTo>
                <a:cubicBezTo>
                  <a:pt x="16832" y="5919"/>
                  <a:pt x="16855" y="6049"/>
                  <a:pt x="16893" y="5988"/>
                </a:cubicBezTo>
                <a:cubicBezTo>
                  <a:pt x="16842" y="5997"/>
                  <a:pt x="16883" y="5937"/>
                  <a:pt x="16864" y="5922"/>
                </a:cubicBezTo>
                <a:cubicBezTo>
                  <a:pt x="16835" y="5901"/>
                  <a:pt x="16787" y="5937"/>
                  <a:pt x="16775" y="5899"/>
                </a:cubicBezTo>
                <a:cubicBezTo>
                  <a:pt x="16776" y="5902"/>
                  <a:pt x="16833" y="5860"/>
                  <a:pt x="16805" y="5833"/>
                </a:cubicBezTo>
                <a:cubicBezTo>
                  <a:pt x="16775" y="5833"/>
                  <a:pt x="16746" y="5833"/>
                  <a:pt x="16717" y="5833"/>
                </a:cubicBezTo>
                <a:cubicBezTo>
                  <a:pt x="16704" y="5886"/>
                  <a:pt x="16770" y="5881"/>
                  <a:pt x="16746" y="5944"/>
                </a:cubicBezTo>
                <a:close/>
                <a:moveTo>
                  <a:pt x="16365" y="5988"/>
                </a:moveTo>
                <a:cubicBezTo>
                  <a:pt x="16460" y="6007"/>
                  <a:pt x="16407" y="5916"/>
                  <a:pt x="16454" y="5899"/>
                </a:cubicBezTo>
                <a:cubicBezTo>
                  <a:pt x="16364" y="5934"/>
                  <a:pt x="16403" y="5765"/>
                  <a:pt x="16336" y="5856"/>
                </a:cubicBezTo>
                <a:cubicBezTo>
                  <a:pt x="16394" y="5897"/>
                  <a:pt x="16385" y="5933"/>
                  <a:pt x="16365" y="5988"/>
                </a:cubicBezTo>
                <a:close/>
                <a:moveTo>
                  <a:pt x="15574" y="5899"/>
                </a:moveTo>
                <a:cubicBezTo>
                  <a:pt x="15696" y="5934"/>
                  <a:pt x="15606" y="5765"/>
                  <a:pt x="15574" y="5856"/>
                </a:cubicBezTo>
                <a:cubicBezTo>
                  <a:pt x="15610" y="5860"/>
                  <a:pt x="15592" y="5880"/>
                  <a:pt x="15574" y="5899"/>
                </a:cubicBezTo>
                <a:close/>
                <a:moveTo>
                  <a:pt x="14197" y="5833"/>
                </a:moveTo>
                <a:cubicBezTo>
                  <a:pt x="14289" y="5809"/>
                  <a:pt x="14268" y="5868"/>
                  <a:pt x="14314" y="5878"/>
                </a:cubicBezTo>
                <a:cubicBezTo>
                  <a:pt x="14314" y="5848"/>
                  <a:pt x="14314" y="5819"/>
                  <a:pt x="14314" y="5790"/>
                </a:cubicBezTo>
                <a:cubicBezTo>
                  <a:pt x="14259" y="5793"/>
                  <a:pt x="14215" y="5804"/>
                  <a:pt x="14197" y="5833"/>
                </a:cubicBezTo>
                <a:close/>
                <a:moveTo>
                  <a:pt x="14548" y="5899"/>
                </a:moveTo>
                <a:cubicBezTo>
                  <a:pt x="14616" y="5907"/>
                  <a:pt x="14660" y="5896"/>
                  <a:pt x="14695" y="5878"/>
                </a:cubicBezTo>
                <a:cubicBezTo>
                  <a:pt x="14668" y="5840"/>
                  <a:pt x="14695" y="5760"/>
                  <a:pt x="14607" y="5768"/>
                </a:cubicBezTo>
                <a:cubicBezTo>
                  <a:pt x="14527" y="5816"/>
                  <a:pt x="14598" y="5841"/>
                  <a:pt x="14548" y="5899"/>
                </a:cubicBezTo>
                <a:close/>
                <a:moveTo>
                  <a:pt x="25745" y="5768"/>
                </a:moveTo>
                <a:cubicBezTo>
                  <a:pt x="25716" y="5847"/>
                  <a:pt x="25908" y="5815"/>
                  <a:pt x="25891" y="5768"/>
                </a:cubicBezTo>
                <a:cubicBezTo>
                  <a:pt x="25818" y="5765"/>
                  <a:pt x="25800" y="5726"/>
                  <a:pt x="25745" y="5768"/>
                </a:cubicBezTo>
                <a:close/>
                <a:moveTo>
                  <a:pt x="15252" y="5833"/>
                </a:moveTo>
                <a:cubicBezTo>
                  <a:pt x="15309" y="5840"/>
                  <a:pt x="15309" y="5804"/>
                  <a:pt x="15339" y="5790"/>
                </a:cubicBezTo>
                <a:cubicBezTo>
                  <a:pt x="15383" y="5786"/>
                  <a:pt x="15448" y="5798"/>
                  <a:pt x="15457" y="5768"/>
                </a:cubicBezTo>
                <a:cubicBezTo>
                  <a:pt x="15397" y="5730"/>
                  <a:pt x="15207" y="5726"/>
                  <a:pt x="15252" y="5833"/>
                </a:cubicBezTo>
                <a:close/>
                <a:moveTo>
                  <a:pt x="13522" y="5768"/>
                </a:moveTo>
                <a:cubicBezTo>
                  <a:pt x="13383" y="5706"/>
                  <a:pt x="13451" y="5840"/>
                  <a:pt x="13522" y="5768"/>
                </a:cubicBezTo>
                <a:close/>
                <a:moveTo>
                  <a:pt x="26712" y="5812"/>
                </a:moveTo>
                <a:cubicBezTo>
                  <a:pt x="26732" y="5812"/>
                  <a:pt x="26751" y="5812"/>
                  <a:pt x="26771" y="5812"/>
                </a:cubicBezTo>
                <a:cubicBezTo>
                  <a:pt x="26788" y="5811"/>
                  <a:pt x="26805" y="5808"/>
                  <a:pt x="26799" y="5790"/>
                </a:cubicBezTo>
                <a:cubicBezTo>
                  <a:pt x="26739" y="5783"/>
                  <a:pt x="26721" y="5746"/>
                  <a:pt x="26682" y="5724"/>
                </a:cubicBezTo>
                <a:cubicBezTo>
                  <a:pt x="26675" y="5765"/>
                  <a:pt x="26715" y="5772"/>
                  <a:pt x="26712" y="5812"/>
                </a:cubicBezTo>
                <a:close/>
                <a:moveTo>
                  <a:pt x="26594" y="5724"/>
                </a:moveTo>
                <a:cubicBezTo>
                  <a:pt x="26551" y="5727"/>
                  <a:pt x="26486" y="5716"/>
                  <a:pt x="26477" y="5746"/>
                </a:cubicBezTo>
                <a:cubicBezTo>
                  <a:pt x="26516" y="5774"/>
                  <a:pt x="26587" y="5775"/>
                  <a:pt x="26594" y="5724"/>
                </a:cubicBezTo>
                <a:close/>
                <a:moveTo>
                  <a:pt x="24982" y="5790"/>
                </a:moveTo>
                <a:cubicBezTo>
                  <a:pt x="24998" y="5808"/>
                  <a:pt x="25049" y="5771"/>
                  <a:pt x="25041" y="5746"/>
                </a:cubicBezTo>
                <a:cubicBezTo>
                  <a:pt x="25045" y="5759"/>
                  <a:pt x="24992" y="5721"/>
                  <a:pt x="25012" y="5724"/>
                </a:cubicBezTo>
                <a:cubicBezTo>
                  <a:pt x="24969" y="5717"/>
                  <a:pt x="25012" y="5747"/>
                  <a:pt x="25012" y="5746"/>
                </a:cubicBezTo>
                <a:cubicBezTo>
                  <a:pt x="25011" y="5756"/>
                  <a:pt x="24979" y="5786"/>
                  <a:pt x="24982" y="5790"/>
                </a:cubicBezTo>
                <a:close/>
                <a:moveTo>
                  <a:pt x="24366" y="5746"/>
                </a:moveTo>
                <a:cubicBezTo>
                  <a:pt x="24366" y="5760"/>
                  <a:pt x="24366" y="5775"/>
                  <a:pt x="24366" y="5790"/>
                </a:cubicBezTo>
                <a:cubicBezTo>
                  <a:pt x="24439" y="5824"/>
                  <a:pt x="24453" y="5715"/>
                  <a:pt x="24396" y="5724"/>
                </a:cubicBezTo>
                <a:cubicBezTo>
                  <a:pt x="24394" y="5738"/>
                  <a:pt x="24392" y="5749"/>
                  <a:pt x="24366" y="5746"/>
                </a:cubicBezTo>
                <a:close/>
                <a:moveTo>
                  <a:pt x="17391" y="5746"/>
                </a:moveTo>
                <a:cubicBezTo>
                  <a:pt x="17292" y="5679"/>
                  <a:pt x="17302" y="5828"/>
                  <a:pt x="17391" y="5746"/>
                </a:cubicBezTo>
                <a:close/>
                <a:moveTo>
                  <a:pt x="15017" y="5768"/>
                </a:moveTo>
                <a:cubicBezTo>
                  <a:pt x="15069" y="5756"/>
                  <a:pt x="15139" y="5757"/>
                  <a:pt x="15164" y="5724"/>
                </a:cubicBezTo>
                <a:cubicBezTo>
                  <a:pt x="15108" y="5733"/>
                  <a:pt x="14987" y="5694"/>
                  <a:pt x="15017" y="5768"/>
                </a:cubicBezTo>
                <a:close/>
                <a:moveTo>
                  <a:pt x="27767" y="5790"/>
                </a:moveTo>
                <a:cubicBezTo>
                  <a:pt x="27753" y="5719"/>
                  <a:pt x="27912" y="5781"/>
                  <a:pt x="27884" y="5702"/>
                </a:cubicBezTo>
                <a:cubicBezTo>
                  <a:pt x="27784" y="5672"/>
                  <a:pt x="27679" y="5751"/>
                  <a:pt x="27767" y="5790"/>
                </a:cubicBezTo>
                <a:close/>
                <a:moveTo>
                  <a:pt x="26771" y="5746"/>
                </a:moveTo>
                <a:cubicBezTo>
                  <a:pt x="26836" y="5764"/>
                  <a:pt x="26981" y="5836"/>
                  <a:pt x="26975" y="5724"/>
                </a:cubicBezTo>
                <a:cubicBezTo>
                  <a:pt x="26920" y="5719"/>
                  <a:pt x="26911" y="5748"/>
                  <a:pt x="26858" y="5746"/>
                </a:cubicBezTo>
                <a:cubicBezTo>
                  <a:pt x="26850" y="5694"/>
                  <a:pt x="26779" y="5694"/>
                  <a:pt x="26771" y="5746"/>
                </a:cubicBezTo>
                <a:close/>
                <a:moveTo>
                  <a:pt x="22843" y="5768"/>
                </a:moveTo>
                <a:cubicBezTo>
                  <a:pt x="22863" y="5768"/>
                  <a:pt x="22881" y="5768"/>
                  <a:pt x="22901" y="5768"/>
                </a:cubicBezTo>
                <a:cubicBezTo>
                  <a:pt x="22903" y="5739"/>
                  <a:pt x="22938" y="5738"/>
                  <a:pt x="22931" y="5702"/>
                </a:cubicBezTo>
                <a:cubicBezTo>
                  <a:pt x="22901" y="5702"/>
                  <a:pt x="22872" y="5702"/>
                  <a:pt x="22843" y="5702"/>
                </a:cubicBezTo>
                <a:cubicBezTo>
                  <a:pt x="22843" y="5724"/>
                  <a:pt x="22843" y="5746"/>
                  <a:pt x="22843" y="5768"/>
                </a:cubicBezTo>
                <a:close/>
                <a:moveTo>
                  <a:pt x="16922" y="5724"/>
                </a:moveTo>
                <a:cubicBezTo>
                  <a:pt x="16887" y="5699"/>
                  <a:pt x="16818" y="5699"/>
                  <a:pt x="16746" y="5702"/>
                </a:cubicBezTo>
                <a:cubicBezTo>
                  <a:pt x="16692" y="5804"/>
                  <a:pt x="16932" y="5781"/>
                  <a:pt x="16922" y="5724"/>
                </a:cubicBezTo>
                <a:close/>
                <a:moveTo>
                  <a:pt x="14782" y="5746"/>
                </a:moveTo>
                <a:cubicBezTo>
                  <a:pt x="14834" y="5739"/>
                  <a:pt x="14792" y="5793"/>
                  <a:pt x="14811" y="5812"/>
                </a:cubicBezTo>
                <a:cubicBezTo>
                  <a:pt x="14823" y="5823"/>
                  <a:pt x="14878" y="5807"/>
                  <a:pt x="14870" y="5833"/>
                </a:cubicBezTo>
                <a:cubicBezTo>
                  <a:pt x="14869" y="5862"/>
                  <a:pt x="14833" y="5864"/>
                  <a:pt x="14841" y="5899"/>
                </a:cubicBezTo>
                <a:cubicBezTo>
                  <a:pt x="14898" y="5907"/>
                  <a:pt x="14899" y="5870"/>
                  <a:pt x="14929" y="5856"/>
                </a:cubicBezTo>
                <a:cubicBezTo>
                  <a:pt x="14943" y="5787"/>
                  <a:pt x="14850" y="5798"/>
                  <a:pt x="14841" y="5746"/>
                </a:cubicBezTo>
                <a:cubicBezTo>
                  <a:pt x="14889" y="5753"/>
                  <a:pt x="14920" y="5716"/>
                  <a:pt x="14870" y="5702"/>
                </a:cubicBezTo>
                <a:cubicBezTo>
                  <a:pt x="14870" y="5738"/>
                  <a:pt x="14789" y="5714"/>
                  <a:pt x="14782" y="5746"/>
                </a:cubicBezTo>
                <a:close/>
                <a:moveTo>
                  <a:pt x="29731" y="5724"/>
                </a:moveTo>
                <a:cubicBezTo>
                  <a:pt x="29785" y="5721"/>
                  <a:pt x="29828" y="5709"/>
                  <a:pt x="29848" y="5680"/>
                </a:cubicBezTo>
                <a:cubicBezTo>
                  <a:pt x="29795" y="5685"/>
                  <a:pt x="29701" y="5657"/>
                  <a:pt x="29731" y="5724"/>
                </a:cubicBezTo>
                <a:close/>
                <a:moveTo>
                  <a:pt x="22550" y="5724"/>
                </a:moveTo>
                <a:cubicBezTo>
                  <a:pt x="22622" y="5727"/>
                  <a:pt x="22671" y="5712"/>
                  <a:pt x="22696" y="5680"/>
                </a:cubicBezTo>
                <a:cubicBezTo>
                  <a:pt x="22624" y="5676"/>
                  <a:pt x="22575" y="5691"/>
                  <a:pt x="22550" y="5724"/>
                </a:cubicBezTo>
                <a:close/>
                <a:moveTo>
                  <a:pt x="22461" y="5680"/>
                </a:moveTo>
                <a:cubicBezTo>
                  <a:pt x="22438" y="5813"/>
                  <a:pt x="22596" y="5694"/>
                  <a:pt x="22461" y="5680"/>
                </a:cubicBezTo>
                <a:close/>
                <a:moveTo>
                  <a:pt x="52125" y="5724"/>
                </a:moveTo>
                <a:cubicBezTo>
                  <a:pt x="52144" y="5664"/>
                  <a:pt x="52062" y="5681"/>
                  <a:pt x="52035" y="5658"/>
                </a:cubicBezTo>
                <a:cubicBezTo>
                  <a:pt x="52015" y="5717"/>
                  <a:pt x="52096" y="5700"/>
                  <a:pt x="52125" y="5724"/>
                </a:cubicBezTo>
                <a:close/>
                <a:moveTo>
                  <a:pt x="23282" y="5724"/>
                </a:moveTo>
                <a:cubicBezTo>
                  <a:pt x="23316" y="5719"/>
                  <a:pt x="23365" y="5727"/>
                  <a:pt x="23370" y="5702"/>
                </a:cubicBezTo>
                <a:cubicBezTo>
                  <a:pt x="23313" y="5709"/>
                  <a:pt x="23312" y="5672"/>
                  <a:pt x="23282" y="5658"/>
                </a:cubicBezTo>
                <a:cubicBezTo>
                  <a:pt x="23282" y="5680"/>
                  <a:pt x="23282" y="5702"/>
                  <a:pt x="23282" y="5724"/>
                </a:cubicBezTo>
                <a:close/>
                <a:moveTo>
                  <a:pt x="21905" y="5680"/>
                </a:moveTo>
                <a:cubicBezTo>
                  <a:pt x="21887" y="5673"/>
                  <a:pt x="21792" y="5625"/>
                  <a:pt x="21787" y="5680"/>
                </a:cubicBezTo>
                <a:cubicBezTo>
                  <a:pt x="21805" y="5687"/>
                  <a:pt x="21900" y="5734"/>
                  <a:pt x="21905" y="5680"/>
                </a:cubicBezTo>
                <a:close/>
                <a:moveTo>
                  <a:pt x="29965" y="5702"/>
                </a:moveTo>
                <a:cubicBezTo>
                  <a:pt x="29967" y="5664"/>
                  <a:pt x="29942" y="5646"/>
                  <a:pt x="29906" y="5636"/>
                </a:cubicBezTo>
                <a:cubicBezTo>
                  <a:pt x="29864" y="5668"/>
                  <a:pt x="29863" y="5721"/>
                  <a:pt x="29965" y="5702"/>
                </a:cubicBezTo>
                <a:close/>
                <a:moveTo>
                  <a:pt x="11588" y="5724"/>
                </a:moveTo>
                <a:cubicBezTo>
                  <a:pt x="11654" y="5730"/>
                  <a:pt x="11698" y="5718"/>
                  <a:pt x="11705" y="5680"/>
                </a:cubicBezTo>
                <a:cubicBezTo>
                  <a:pt x="11663" y="5675"/>
                  <a:pt x="11656" y="5643"/>
                  <a:pt x="11617" y="5636"/>
                </a:cubicBezTo>
                <a:cubicBezTo>
                  <a:pt x="11608" y="5666"/>
                  <a:pt x="11576" y="5678"/>
                  <a:pt x="11588" y="5724"/>
                </a:cubicBezTo>
                <a:close/>
                <a:moveTo>
                  <a:pt x="26536" y="5658"/>
                </a:moveTo>
                <a:cubicBezTo>
                  <a:pt x="26620" y="5613"/>
                  <a:pt x="26477" y="5588"/>
                  <a:pt x="26477" y="5636"/>
                </a:cubicBezTo>
                <a:cubicBezTo>
                  <a:pt x="26506" y="5636"/>
                  <a:pt x="26512" y="5654"/>
                  <a:pt x="26536" y="5658"/>
                </a:cubicBezTo>
                <a:close/>
                <a:moveTo>
                  <a:pt x="23869" y="5658"/>
                </a:moveTo>
                <a:cubicBezTo>
                  <a:pt x="23888" y="5658"/>
                  <a:pt x="23908" y="5658"/>
                  <a:pt x="23927" y="5658"/>
                </a:cubicBezTo>
                <a:cubicBezTo>
                  <a:pt x="23927" y="5643"/>
                  <a:pt x="23927" y="5628"/>
                  <a:pt x="23927" y="5613"/>
                </a:cubicBezTo>
                <a:cubicBezTo>
                  <a:pt x="23908" y="5613"/>
                  <a:pt x="23888" y="5613"/>
                  <a:pt x="23869" y="5613"/>
                </a:cubicBezTo>
                <a:cubicBezTo>
                  <a:pt x="23869" y="5628"/>
                  <a:pt x="23869" y="5643"/>
                  <a:pt x="23869" y="5658"/>
                </a:cubicBezTo>
                <a:close/>
                <a:moveTo>
                  <a:pt x="21553" y="5658"/>
                </a:moveTo>
                <a:cubicBezTo>
                  <a:pt x="21605" y="5652"/>
                  <a:pt x="21700" y="5680"/>
                  <a:pt x="21670" y="5613"/>
                </a:cubicBezTo>
                <a:cubicBezTo>
                  <a:pt x="21615" y="5616"/>
                  <a:pt x="21573" y="5628"/>
                  <a:pt x="21553" y="5658"/>
                </a:cubicBezTo>
                <a:close/>
                <a:moveTo>
                  <a:pt x="24425" y="5592"/>
                </a:moveTo>
                <a:cubicBezTo>
                  <a:pt x="24408" y="5601"/>
                  <a:pt x="24491" y="5627"/>
                  <a:pt x="24484" y="5636"/>
                </a:cubicBezTo>
                <a:cubicBezTo>
                  <a:pt x="24579" y="5620"/>
                  <a:pt x="24579" y="5567"/>
                  <a:pt x="24484" y="5613"/>
                </a:cubicBezTo>
                <a:cubicBezTo>
                  <a:pt x="24485" y="5604"/>
                  <a:pt x="24451" y="5579"/>
                  <a:pt x="24425" y="5592"/>
                </a:cubicBezTo>
                <a:close/>
                <a:moveTo>
                  <a:pt x="24191" y="5724"/>
                </a:moveTo>
                <a:cubicBezTo>
                  <a:pt x="24169" y="5759"/>
                  <a:pt x="24047" y="5719"/>
                  <a:pt x="24074" y="5790"/>
                </a:cubicBezTo>
                <a:cubicBezTo>
                  <a:pt x="24132" y="5790"/>
                  <a:pt x="24191" y="5790"/>
                  <a:pt x="24250" y="5790"/>
                </a:cubicBezTo>
                <a:cubicBezTo>
                  <a:pt x="24317" y="5727"/>
                  <a:pt x="24284" y="5639"/>
                  <a:pt x="24309" y="5592"/>
                </a:cubicBezTo>
                <a:cubicBezTo>
                  <a:pt x="24240" y="5592"/>
                  <a:pt x="24172" y="5592"/>
                  <a:pt x="24103" y="5592"/>
                </a:cubicBezTo>
                <a:cubicBezTo>
                  <a:pt x="24104" y="5657"/>
                  <a:pt x="24179" y="5666"/>
                  <a:pt x="24191" y="5724"/>
                </a:cubicBezTo>
                <a:close/>
                <a:moveTo>
                  <a:pt x="23957" y="5702"/>
                </a:moveTo>
                <a:cubicBezTo>
                  <a:pt x="23922" y="5712"/>
                  <a:pt x="23889" y="5726"/>
                  <a:pt x="23869" y="5746"/>
                </a:cubicBezTo>
                <a:cubicBezTo>
                  <a:pt x="23941" y="5748"/>
                  <a:pt x="24010" y="5749"/>
                  <a:pt x="24044" y="5724"/>
                </a:cubicBezTo>
                <a:cubicBezTo>
                  <a:pt x="24027" y="5685"/>
                  <a:pt x="24080" y="5595"/>
                  <a:pt x="24015" y="5592"/>
                </a:cubicBezTo>
                <a:cubicBezTo>
                  <a:pt x="24002" y="5633"/>
                  <a:pt x="23952" y="5647"/>
                  <a:pt x="23957" y="5702"/>
                </a:cubicBezTo>
                <a:close/>
                <a:moveTo>
                  <a:pt x="12408" y="5636"/>
                </a:moveTo>
                <a:cubicBezTo>
                  <a:pt x="12428" y="5636"/>
                  <a:pt x="12447" y="5636"/>
                  <a:pt x="12467" y="5636"/>
                </a:cubicBezTo>
                <a:cubicBezTo>
                  <a:pt x="12467" y="5621"/>
                  <a:pt x="12467" y="5607"/>
                  <a:pt x="12467" y="5592"/>
                </a:cubicBezTo>
                <a:cubicBezTo>
                  <a:pt x="12447" y="5592"/>
                  <a:pt x="12428" y="5592"/>
                  <a:pt x="12408" y="5592"/>
                </a:cubicBezTo>
                <a:cubicBezTo>
                  <a:pt x="12408" y="5607"/>
                  <a:pt x="12408" y="5621"/>
                  <a:pt x="12408" y="5636"/>
                </a:cubicBezTo>
                <a:close/>
                <a:moveTo>
                  <a:pt x="12819" y="5658"/>
                </a:moveTo>
                <a:cubicBezTo>
                  <a:pt x="12839" y="5594"/>
                  <a:pt x="12772" y="5641"/>
                  <a:pt x="12760" y="5636"/>
                </a:cubicBezTo>
                <a:cubicBezTo>
                  <a:pt x="12715" y="5615"/>
                  <a:pt x="12739" y="5577"/>
                  <a:pt x="12672" y="5570"/>
                </a:cubicBezTo>
                <a:cubicBezTo>
                  <a:pt x="12587" y="5636"/>
                  <a:pt x="12731" y="5655"/>
                  <a:pt x="12819" y="5658"/>
                </a:cubicBezTo>
                <a:close/>
                <a:moveTo>
                  <a:pt x="23253" y="5613"/>
                </a:moveTo>
                <a:cubicBezTo>
                  <a:pt x="23326" y="5617"/>
                  <a:pt x="23395" y="5618"/>
                  <a:pt x="23400" y="5570"/>
                </a:cubicBezTo>
                <a:cubicBezTo>
                  <a:pt x="23330" y="5556"/>
                  <a:pt x="23263" y="5536"/>
                  <a:pt x="23253" y="5613"/>
                </a:cubicBezTo>
                <a:close/>
                <a:moveTo>
                  <a:pt x="22520" y="5592"/>
                </a:moveTo>
                <a:cubicBezTo>
                  <a:pt x="22540" y="5592"/>
                  <a:pt x="22559" y="5592"/>
                  <a:pt x="22579" y="5592"/>
                </a:cubicBezTo>
                <a:cubicBezTo>
                  <a:pt x="22624" y="5537"/>
                  <a:pt x="22479" y="5527"/>
                  <a:pt x="22491" y="5570"/>
                </a:cubicBezTo>
                <a:cubicBezTo>
                  <a:pt x="22508" y="5571"/>
                  <a:pt x="22526" y="5573"/>
                  <a:pt x="22520" y="5592"/>
                </a:cubicBezTo>
                <a:close/>
                <a:moveTo>
                  <a:pt x="19413" y="5570"/>
                </a:moveTo>
                <a:cubicBezTo>
                  <a:pt x="19315" y="5502"/>
                  <a:pt x="19324" y="5651"/>
                  <a:pt x="19413" y="5570"/>
                </a:cubicBezTo>
                <a:close/>
                <a:moveTo>
                  <a:pt x="19238" y="5592"/>
                </a:moveTo>
                <a:cubicBezTo>
                  <a:pt x="19308" y="5538"/>
                  <a:pt x="19141" y="5535"/>
                  <a:pt x="19149" y="5570"/>
                </a:cubicBezTo>
                <a:cubicBezTo>
                  <a:pt x="19149" y="5568"/>
                  <a:pt x="19249" y="5583"/>
                  <a:pt x="19238" y="5592"/>
                </a:cubicBezTo>
                <a:close/>
                <a:moveTo>
                  <a:pt x="21494" y="5592"/>
                </a:moveTo>
                <a:cubicBezTo>
                  <a:pt x="21447" y="5591"/>
                  <a:pt x="21478" y="5531"/>
                  <a:pt x="21435" y="5525"/>
                </a:cubicBezTo>
                <a:cubicBezTo>
                  <a:pt x="21435" y="5553"/>
                  <a:pt x="21398" y="5556"/>
                  <a:pt x="21407" y="5592"/>
                </a:cubicBezTo>
                <a:cubicBezTo>
                  <a:pt x="21457" y="5583"/>
                  <a:pt x="21482" y="5624"/>
                  <a:pt x="21494" y="5592"/>
                </a:cubicBezTo>
                <a:close/>
                <a:moveTo>
                  <a:pt x="18886" y="5570"/>
                </a:moveTo>
                <a:cubicBezTo>
                  <a:pt x="18905" y="5570"/>
                  <a:pt x="18925" y="5570"/>
                  <a:pt x="18945" y="5570"/>
                </a:cubicBezTo>
                <a:cubicBezTo>
                  <a:pt x="18990" y="5516"/>
                  <a:pt x="18845" y="5505"/>
                  <a:pt x="18856" y="5547"/>
                </a:cubicBezTo>
                <a:cubicBezTo>
                  <a:pt x="18874" y="5549"/>
                  <a:pt x="18892" y="5551"/>
                  <a:pt x="18886" y="5570"/>
                </a:cubicBezTo>
                <a:close/>
                <a:moveTo>
                  <a:pt x="16717" y="5592"/>
                </a:moveTo>
                <a:cubicBezTo>
                  <a:pt x="16800" y="5595"/>
                  <a:pt x="16802" y="5538"/>
                  <a:pt x="16805" y="5481"/>
                </a:cubicBezTo>
                <a:cubicBezTo>
                  <a:pt x="16775" y="5481"/>
                  <a:pt x="16746" y="5481"/>
                  <a:pt x="16717" y="5481"/>
                </a:cubicBezTo>
                <a:cubicBezTo>
                  <a:pt x="16696" y="5549"/>
                  <a:pt x="16696" y="5524"/>
                  <a:pt x="16717" y="5592"/>
                </a:cubicBezTo>
                <a:close/>
                <a:moveTo>
                  <a:pt x="51654" y="5504"/>
                </a:moveTo>
                <a:cubicBezTo>
                  <a:pt x="51650" y="5552"/>
                  <a:pt x="51759" y="5514"/>
                  <a:pt x="51800" y="5525"/>
                </a:cubicBezTo>
                <a:cubicBezTo>
                  <a:pt x="51800" y="5548"/>
                  <a:pt x="51852" y="5553"/>
                  <a:pt x="51860" y="5525"/>
                </a:cubicBezTo>
                <a:cubicBezTo>
                  <a:pt x="51794" y="5529"/>
                  <a:pt x="51767" y="5508"/>
                  <a:pt x="51771" y="5460"/>
                </a:cubicBezTo>
                <a:cubicBezTo>
                  <a:pt x="51689" y="5483"/>
                  <a:pt x="51650" y="5483"/>
                  <a:pt x="51566" y="5460"/>
                </a:cubicBezTo>
                <a:cubicBezTo>
                  <a:pt x="51566" y="5489"/>
                  <a:pt x="51566" y="5519"/>
                  <a:pt x="51566" y="5547"/>
                </a:cubicBezTo>
                <a:cubicBezTo>
                  <a:pt x="51624" y="5555"/>
                  <a:pt x="51625" y="5517"/>
                  <a:pt x="51654" y="5504"/>
                </a:cubicBezTo>
                <a:close/>
                <a:moveTo>
                  <a:pt x="18592" y="5438"/>
                </a:moveTo>
                <a:cubicBezTo>
                  <a:pt x="18563" y="5438"/>
                  <a:pt x="18558" y="5420"/>
                  <a:pt x="18534" y="5415"/>
                </a:cubicBezTo>
                <a:cubicBezTo>
                  <a:pt x="18450" y="5460"/>
                  <a:pt x="18593" y="5485"/>
                  <a:pt x="18592" y="5438"/>
                </a:cubicBezTo>
                <a:close/>
                <a:moveTo>
                  <a:pt x="51800" y="5415"/>
                </a:moveTo>
                <a:cubicBezTo>
                  <a:pt x="51662" y="5354"/>
                  <a:pt x="51729" y="5487"/>
                  <a:pt x="51800" y="5415"/>
                </a:cubicBezTo>
                <a:close/>
                <a:moveTo>
                  <a:pt x="51831" y="5372"/>
                </a:moveTo>
                <a:cubicBezTo>
                  <a:pt x="51710" y="5294"/>
                  <a:pt x="51761" y="5442"/>
                  <a:pt x="51831" y="5372"/>
                </a:cubicBezTo>
                <a:close/>
                <a:moveTo>
                  <a:pt x="25568" y="5372"/>
                </a:moveTo>
                <a:cubicBezTo>
                  <a:pt x="25531" y="5370"/>
                  <a:pt x="25528" y="5343"/>
                  <a:pt x="25481" y="5350"/>
                </a:cubicBezTo>
                <a:cubicBezTo>
                  <a:pt x="25435" y="5403"/>
                  <a:pt x="25580" y="5414"/>
                  <a:pt x="25568" y="5372"/>
                </a:cubicBezTo>
                <a:close/>
                <a:moveTo>
                  <a:pt x="25979" y="5372"/>
                </a:moveTo>
                <a:cubicBezTo>
                  <a:pt x="25969" y="5381"/>
                  <a:pt x="25941" y="5336"/>
                  <a:pt x="25979" y="5327"/>
                </a:cubicBezTo>
                <a:cubicBezTo>
                  <a:pt x="25869" y="5309"/>
                  <a:pt x="25903" y="5448"/>
                  <a:pt x="25979" y="5372"/>
                </a:cubicBezTo>
                <a:close/>
                <a:moveTo>
                  <a:pt x="24543" y="5350"/>
                </a:moveTo>
                <a:cubicBezTo>
                  <a:pt x="24641" y="5417"/>
                  <a:pt x="24631" y="5269"/>
                  <a:pt x="24543" y="5350"/>
                </a:cubicBezTo>
                <a:close/>
                <a:moveTo>
                  <a:pt x="25422" y="5306"/>
                </a:moveTo>
                <a:cubicBezTo>
                  <a:pt x="25396" y="5288"/>
                  <a:pt x="25338" y="5319"/>
                  <a:pt x="25334" y="5327"/>
                </a:cubicBezTo>
                <a:cubicBezTo>
                  <a:pt x="25298" y="5399"/>
                  <a:pt x="25493" y="5352"/>
                  <a:pt x="25422" y="5306"/>
                </a:cubicBezTo>
                <a:close/>
                <a:moveTo>
                  <a:pt x="13025" y="5372"/>
                </a:moveTo>
                <a:cubicBezTo>
                  <a:pt x="13103" y="5387"/>
                  <a:pt x="13080" y="5325"/>
                  <a:pt x="13112" y="5306"/>
                </a:cubicBezTo>
                <a:cubicBezTo>
                  <a:pt x="13082" y="5306"/>
                  <a:pt x="13053" y="5306"/>
                  <a:pt x="13025" y="5306"/>
                </a:cubicBezTo>
                <a:cubicBezTo>
                  <a:pt x="13025" y="5327"/>
                  <a:pt x="13025" y="5350"/>
                  <a:pt x="13025" y="5372"/>
                </a:cubicBezTo>
                <a:close/>
                <a:moveTo>
                  <a:pt x="17274" y="5327"/>
                </a:moveTo>
                <a:cubicBezTo>
                  <a:pt x="17293" y="5327"/>
                  <a:pt x="17312" y="5327"/>
                  <a:pt x="17333" y="5327"/>
                </a:cubicBezTo>
                <a:cubicBezTo>
                  <a:pt x="17333" y="5313"/>
                  <a:pt x="17333" y="5298"/>
                  <a:pt x="17333" y="5283"/>
                </a:cubicBezTo>
                <a:cubicBezTo>
                  <a:pt x="17312" y="5283"/>
                  <a:pt x="17293" y="5283"/>
                  <a:pt x="17274" y="5283"/>
                </a:cubicBezTo>
                <a:cubicBezTo>
                  <a:pt x="17274" y="5298"/>
                  <a:pt x="17274" y="5313"/>
                  <a:pt x="17274" y="5327"/>
                </a:cubicBezTo>
                <a:close/>
                <a:moveTo>
                  <a:pt x="16600" y="5306"/>
                </a:moveTo>
                <a:cubicBezTo>
                  <a:pt x="16637" y="5307"/>
                  <a:pt x="16640" y="5334"/>
                  <a:pt x="16688" y="5327"/>
                </a:cubicBezTo>
                <a:cubicBezTo>
                  <a:pt x="16689" y="5289"/>
                  <a:pt x="16665" y="5271"/>
                  <a:pt x="16629" y="5261"/>
                </a:cubicBezTo>
                <a:cubicBezTo>
                  <a:pt x="16629" y="5283"/>
                  <a:pt x="16605" y="5288"/>
                  <a:pt x="16600" y="5306"/>
                </a:cubicBezTo>
                <a:close/>
                <a:moveTo>
                  <a:pt x="24074" y="5327"/>
                </a:moveTo>
                <a:cubicBezTo>
                  <a:pt x="24114" y="5327"/>
                  <a:pt x="24138" y="5337"/>
                  <a:pt x="24162" y="5350"/>
                </a:cubicBezTo>
                <a:cubicBezTo>
                  <a:pt x="24160" y="5319"/>
                  <a:pt x="24175" y="5301"/>
                  <a:pt x="24191" y="5283"/>
                </a:cubicBezTo>
                <a:cubicBezTo>
                  <a:pt x="24117" y="5312"/>
                  <a:pt x="24120" y="5181"/>
                  <a:pt x="24074" y="5261"/>
                </a:cubicBezTo>
                <a:cubicBezTo>
                  <a:pt x="24124" y="5270"/>
                  <a:pt x="24067" y="5289"/>
                  <a:pt x="24074" y="5327"/>
                </a:cubicBezTo>
                <a:close/>
                <a:moveTo>
                  <a:pt x="49280" y="5261"/>
                </a:moveTo>
                <a:cubicBezTo>
                  <a:pt x="49353" y="5330"/>
                  <a:pt x="49329" y="5226"/>
                  <a:pt x="49309" y="5217"/>
                </a:cubicBezTo>
                <a:cubicBezTo>
                  <a:pt x="49292" y="5210"/>
                  <a:pt x="49249" y="5228"/>
                  <a:pt x="49251" y="5240"/>
                </a:cubicBezTo>
                <a:cubicBezTo>
                  <a:pt x="49249" y="5226"/>
                  <a:pt x="49284" y="5264"/>
                  <a:pt x="49280" y="5261"/>
                </a:cubicBezTo>
                <a:close/>
                <a:moveTo>
                  <a:pt x="27884" y="5217"/>
                </a:moveTo>
                <a:cubicBezTo>
                  <a:pt x="27846" y="5216"/>
                  <a:pt x="27843" y="5189"/>
                  <a:pt x="27797" y="5195"/>
                </a:cubicBezTo>
                <a:cubicBezTo>
                  <a:pt x="27750" y="5249"/>
                  <a:pt x="27896" y="5260"/>
                  <a:pt x="27884" y="5217"/>
                </a:cubicBezTo>
                <a:close/>
                <a:moveTo>
                  <a:pt x="13053" y="5240"/>
                </a:moveTo>
                <a:cubicBezTo>
                  <a:pt x="13128" y="5237"/>
                  <a:pt x="13167" y="5207"/>
                  <a:pt x="13171" y="5152"/>
                </a:cubicBezTo>
                <a:cubicBezTo>
                  <a:pt x="13141" y="5152"/>
                  <a:pt x="13112" y="5152"/>
                  <a:pt x="13082" y="5152"/>
                </a:cubicBezTo>
                <a:cubicBezTo>
                  <a:pt x="13085" y="5190"/>
                  <a:pt x="13076" y="5220"/>
                  <a:pt x="13053" y="5240"/>
                </a:cubicBezTo>
                <a:close/>
                <a:moveTo>
                  <a:pt x="49603" y="5152"/>
                </a:moveTo>
                <a:cubicBezTo>
                  <a:pt x="49623" y="5152"/>
                  <a:pt x="49642" y="5152"/>
                  <a:pt x="49661" y="5152"/>
                </a:cubicBezTo>
                <a:cubicBezTo>
                  <a:pt x="49663" y="5123"/>
                  <a:pt x="49699" y="5120"/>
                  <a:pt x="49690" y="5086"/>
                </a:cubicBezTo>
                <a:cubicBezTo>
                  <a:pt x="49670" y="5086"/>
                  <a:pt x="49651" y="5086"/>
                  <a:pt x="49631" y="5086"/>
                </a:cubicBezTo>
                <a:cubicBezTo>
                  <a:pt x="49630" y="5113"/>
                  <a:pt x="49594" y="5116"/>
                  <a:pt x="49603" y="5152"/>
                </a:cubicBezTo>
                <a:close/>
                <a:moveTo>
                  <a:pt x="48811" y="5108"/>
                </a:moveTo>
                <a:cubicBezTo>
                  <a:pt x="48879" y="5114"/>
                  <a:pt x="48938" y="5155"/>
                  <a:pt x="48958" y="5086"/>
                </a:cubicBezTo>
                <a:cubicBezTo>
                  <a:pt x="48914" y="5051"/>
                  <a:pt x="48838" y="5069"/>
                  <a:pt x="48811" y="5108"/>
                </a:cubicBezTo>
                <a:close/>
                <a:moveTo>
                  <a:pt x="46847" y="5108"/>
                </a:moveTo>
                <a:cubicBezTo>
                  <a:pt x="46847" y="5085"/>
                  <a:pt x="46796" y="5080"/>
                  <a:pt x="46789" y="5108"/>
                </a:cubicBezTo>
                <a:cubicBezTo>
                  <a:pt x="46835" y="5144"/>
                  <a:pt x="46926" y="5117"/>
                  <a:pt x="46965" y="5086"/>
                </a:cubicBezTo>
                <a:cubicBezTo>
                  <a:pt x="46947" y="5084"/>
                  <a:pt x="46930" y="5082"/>
                  <a:pt x="46936" y="5063"/>
                </a:cubicBezTo>
                <a:cubicBezTo>
                  <a:pt x="46915" y="5063"/>
                  <a:pt x="46896" y="5063"/>
                  <a:pt x="46877" y="5063"/>
                </a:cubicBezTo>
                <a:cubicBezTo>
                  <a:pt x="46870" y="5080"/>
                  <a:pt x="46877" y="5107"/>
                  <a:pt x="46847" y="5108"/>
                </a:cubicBezTo>
                <a:close/>
                <a:moveTo>
                  <a:pt x="46408" y="5129"/>
                </a:moveTo>
                <a:cubicBezTo>
                  <a:pt x="46412" y="5104"/>
                  <a:pt x="46460" y="5080"/>
                  <a:pt x="46408" y="5063"/>
                </a:cubicBezTo>
                <a:cubicBezTo>
                  <a:pt x="46403" y="5090"/>
                  <a:pt x="46356" y="5113"/>
                  <a:pt x="46408" y="5129"/>
                </a:cubicBezTo>
                <a:close/>
                <a:moveTo>
                  <a:pt x="45675" y="5108"/>
                </a:moveTo>
                <a:cubicBezTo>
                  <a:pt x="45721" y="5105"/>
                  <a:pt x="45777" y="5110"/>
                  <a:pt x="45763" y="5063"/>
                </a:cubicBezTo>
                <a:cubicBezTo>
                  <a:pt x="45743" y="5063"/>
                  <a:pt x="45724" y="5063"/>
                  <a:pt x="45704" y="5063"/>
                </a:cubicBezTo>
                <a:cubicBezTo>
                  <a:pt x="45704" y="5086"/>
                  <a:pt x="45681" y="5090"/>
                  <a:pt x="45675" y="5108"/>
                </a:cubicBezTo>
                <a:close/>
                <a:moveTo>
                  <a:pt x="43594" y="5108"/>
                </a:moveTo>
                <a:cubicBezTo>
                  <a:pt x="43597" y="5134"/>
                  <a:pt x="43603" y="5159"/>
                  <a:pt x="43653" y="5152"/>
                </a:cubicBezTo>
                <a:cubicBezTo>
                  <a:pt x="43666" y="5083"/>
                  <a:pt x="43579" y="5090"/>
                  <a:pt x="43535" y="5063"/>
                </a:cubicBezTo>
                <a:cubicBezTo>
                  <a:pt x="43539" y="5090"/>
                  <a:pt x="43544" y="5116"/>
                  <a:pt x="43594" y="5108"/>
                </a:cubicBezTo>
                <a:close/>
                <a:moveTo>
                  <a:pt x="29144" y="5108"/>
                </a:moveTo>
                <a:cubicBezTo>
                  <a:pt x="29191" y="5046"/>
                  <a:pt x="29018" y="5047"/>
                  <a:pt x="29027" y="5086"/>
                </a:cubicBezTo>
                <a:cubicBezTo>
                  <a:pt x="29067" y="5093"/>
                  <a:pt x="29083" y="5116"/>
                  <a:pt x="29144" y="5108"/>
                </a:cubicBezTo>
                <a:close/>
                <a:moveTo>
                  <a:pt x="25012" y="5063"/>
                </a:moveTo>
                <a:cubicBezTo>
                  <a:pt x="24985" y="5123"/>
                  <a:pt x="24903" y="5020"/>
                  <a:pt x="24895" y="5108"/>
                </a:cubicBezTo>
                <a:cubicBezTo>
                  <a:pt x="24935" y="5113"/>
                  <a:pt x="24928" y="5156"/>
                  <a:pt x="24953" y="5173"/>
                </a:cubicBezTo>
                <a:cubicBezTo>
                  <a:pt x="25057" y="5158"/>
                  <a:pt x="25081" y="5170"/>
                  <a:pt x="25158" y="5108"/>
                </a:cubicBezTo>
                <a:cubicBezTo>
                  <a:pt x="25065" y="5126"/>
                  <a:pt x="25068" y="5072"/>
                  <a:pt x="25012" y="5063"/>
                </a:cubicBezTo>
                <a:close/>
                <a:moveTo>
                  <a:pt x="26067" y="5108"/>
                </a:moveTo>
                <a:cubicBezTo>
                  <a:pt x="26059" y="5131"/>
                  <a:pt x="26084" y="5143"/>
                  <a:pt x="26096" y="5152"/>
                </a:cubicBezTo>
                <a:cubicBezTo>
                  <a:pt x="26196" y="5227"/>
                  <a:pt x="26149" y="5115"/>
                  <a:pt x="26184" y="5129"/>
                </a:cubicBezTo>
                <a:cubicBezTo>
                  <a:pt x="26205" y="5138"/>
                  <a:pt x="26205" y="5173"/>
                  <a:pt x="26242" y="5173"/>
                </a:cubicBezTo>
                <a:cubicBezTo>
                  <a:pt x="26275" y="5173"/>
                  <a:pt x="26289" y="5146"/>
                  <a:pt x="26301" y="5129"/>
                </a:cubicBezTo>
                <a:cubicBezTo>
                  <a:pt x="26264" y="5099"/>
                  <a:pt x="26146" y="5128"/>
                  <a:pt x="26184" y="5042"/>
                </a:cubicBezTo>
                <a:cubicBezTo>
                  <a:pt x="26091" y="5023"/>
                  <a:pt x="26077" y="5074"/>
                  <a:pt x="26067" y="5108"/>
                </a:cubicBezTo>
                <a:close/>
                <a:moveTo>
                  <a:pt x="12584" y="5063"/>
                </a:moveTo>
                <a:cubicBezTo>
                  <a:pt x="12683" y="5131"/>
                  <a:pt x="12673" y="4982"/>
                  <a:pt x="12584" y="5063"/>
                </a:cubicBezTo>
                <a:close/>
                <a:moveTo>
                  <a:pt x="50160" y="4997"/>
                </a:moveTo>
                <a:cubicBezTo>
                  <a:pt x="50140" y="4997"/>
                  <a:pt x="50121" y="4997"/>
                  <a:pt x="50101" y="4997"/>
                </a:cubicBezTo>
                <a:cubicBezTo>
                  <a:pt x="49940" y="4991"/>
                  <a:pt x="50164" y="5059"/>
                  <a:pt x="50160" y="4997"/>
                </a:cubicBezTo>
                <a:close/>
                <a:moveTo>
                  <a:pt x="29965" y="5063"/>
                </a:moveTo>
                <a:cubicBezTo>
                  <a:pt x="30014" y="5063"/>
                  <a:pt x="30062" y="5063"/>
                  <a:pt x="30112" y="5063"/>
                </a:cubicBezTo>
                <a:cubicBezTo>
                  <a:pt x="30112" y="5048"/>
                  <a:pt x="30112" y="5034"/>
                  <a:pt x="30112" y="5020"/>
                </a:cubicBezTo>
                <a:cubicBezTo>
                  <a:pt x="30083" y="5020"/>
                  <a:pt x="30077" y="5002"/>
                  <a:pt x="30053" y="4997"/>
                </a:cubicBezTo>
                <a:cubicBezTo>
                  <a:pt x="30062" y="5048"/>
                  <a:pt x="29968" y="5021"/>
                  <a:pt x="29965" y="5063"/>
                </a:cubicBezTo>
                <a:close/>
                <a:moveTo>
                  <a:pt x="27767" y="5129"/>
                </a:moveTo>
                <a:cubicBezTo>
                  <a:pt x="27797" y="5129"/>
                  <a:pt x="27825" y="5129"/>
                  <a:pt x="27854" y="5129"/>
                </a:cubicBezTo>
                <a:cubicBezTo>
                  <a:pt x="27814" y="5066"/>
                  <a:pt x="27935" y="5017"/>
                  <a:pt x="27854" y="4997"/>
                </a:cubicBezTo>
                <a:cubicBezTo>
                  <a:pt x="27836" y="5063"/>
                  <a:pt x="27792" y="4976"/>
                  <a:pt x="27738" y="4997"/>
                </a:cubicBezTo>
                <a:cubicBezTo>
                  <a:pt x="27723" y="5093"/>
                  <a:pt x="27827" y="5044"/>
                  <a:pt x="27767" y="5129"/>
                </a:cubicBezTo>
                <a:close/>
                <a:moveTo>
                  <a:pt x="25481" y="5152"/>
                </a:moveTo>
                <a:cubicBezTo>
                  <a:pt x="25571" y="5120"/>
                  <a:pt x="25612" y="5141"/>
                  <a:pt x="25686" y="5173"/>
                </a:cubicBezTo>
                <a:cubicBezTo>
                  <a:pt x="25708" y="5125"/>
                  <a:pt x="25747" y="5087"/>
                  <a:pt x="25745" y="5020"/>
                </a:cubicBezTo>
                <a:cubicBezTo>
                  <a:pt x="25704" y="5012"/>
                  <a:pt x="25688" y="4988"/>
                  <a:pt x="25627" y="4997"/>
                </a:cubicBezTo>
                <a:cubicBezTo>
                  <a:pt x="25649" y="5102"/>
                  <a:pt x="25431" y="5026"/>
                  <a:pt x="25481" y="5152"/>
                </a:cubicBezTo>
                <a:close/>
                <a:moveTo>
                  <a:pt x="20058" y="4997"/>
                </a:moveTo>
                <a:cubicBezTo>
                  <a:pt x="20028" y="5125"/>
                  <a:pt x="20185" y="5006"/>
                  <a:pt x="20058" y="4997"/>
                </a:cubicBezTo>
                <a:close/>
                <a:moveTo>
                  <a:pt x="30551" y="5063"/>
                </a:moveTo>
                <a:cubicBezTo>
                  <a:pt x="30591" y="5063"/>
                  <a:pt x="30629" y="5063"/>
                  <a:pt x="30669" y="5063"/>
                </a:cubicBezTo>
                <a:cubicBezTo>
                  <a:pt x="30677" y="5020"/>
                  <a:pt x="30629" y="5020"/>
                  <a:pt x="30610" y="4997"/>
                </a:cubicBezTo>
                <a:cubicBezTo>
                  <a:pt x="30609" y="4975"/>
                  <a:pt x="30558" y="4969"/>
                  <a:pt x="30551" y="4997"/>
                </a:cubicBezTo>
                <a:cubicBezTo>
                  <a:pt x="30601" y="5006"/>
                  <a:pt x="30545" y="5026"/>
                  <a:pt x="30551" y="5063"/>
                </a:cubicBezTo>
                <a:close/>
                <a:moveTo>
                  <a:pt x="24953" y="5042"/>
                </a:moveTo>
                <a:cubicBezTo>
                  <a:pt x="25011" y="5048"/>
                  <a:pt x="25011" y="5012"/>
                  <a:pt x="25041" y="4997"/>
                </a:cubicBezTo>
                <a:cubicBezTo>
                  <a:pt x="25059" y="4996"/>
                  <a:pt x="25076" y="4994"/>
                  <a:pt x="25070" y="4975"/>
                </a:cubicBezTo>
                <a:cubicBezTo>
                  <a:pt x="25031" y="4975"/>
                  <a:pt x="24992" y="4975"/>
                  <a:pt x="24953" y="4975"/>
                </a:cubicBezTo>
                <a:cubicBezTo>
                  <a:pt x="24953" y="4997"/>
                  <a:pt x="24953" y="5020"/>
                  <a:pt x="24953" y="5042"/>
                </a:cubicBezTo>
                <a:close/>
                <a:moveTo>
                  <a:pt x="23635" y="5086"/>
                </a:moveTo>
                <a:cubicBezTo>
                  <a:pt x="23639" y="5119"/>
                  <a:pt x="23623" y="5167"/>
                  <a:pt x="23663" y="5173"/>
                </a:cubicBezTo>
                <a:cubicBezTo>
                  <a:pt x="23690" y="5099"/>
                  <a:pt x="23718" y="5162"/>
                  <a:pt x="23810" y="5152"/>
                </a:cubicBezTo>
                <a:cubicBezTo>
                  <a:pt x="23847" y="5059"/>
                  <a:pt x="23805" y="5026"/>
                  <a:pt x="23722" y="4975"/>
                </a:cubicBezTo>
                <a:cubicBezTo>
                  <a:pt x="23642" y="5012"/>
                  <a:pt x="23804" y="5105"/>
                  <a:pt x="23635" y="5086"/>
                </a:cubicBezTo>
                <a:close/>
                <a:moveTo>
                  <a:pt x="49837" y="5020"/>
                </a:moveTo>
                <a:cubicBezTo>
                  <a:pt x="49915" y="5019"/>
                  <a:pt x="50009" y="5032"/>
                  <a:pt x="50013" y="4975"/>
                </a:cubicBezTo>
                <a:cubicBezTo>
                  <a:pt x="49970" y="4972"/>
                  <a:pt x="49981" y="4951"/>
                  <a:pt x="49955" y="4975"/>
                </a:cubicBezTo>
                <a:cubicBezTo>
                  <a:pt x="49952" y="4978"/>
                  <a:pt x="49795" y="4910"/>
                  <a:pt x="49778" y="4975"/>
                </a:cubicBezTo>
                <a:cubicBezTo>
                  <a:pt x="49814" y="4978"/>
                  <a:pt x="49848" y="4982"/>
                  <a:pt x="49837" y="5020"/>
                </a:cubicBezTo>
                <a:close/>
                <a:moveTo>
                  <a:pt x="29701" y="4997"/>
                </a:moveTo>
                <a:cubicBezTo>
                  <a:pt x="29720" y="4997"/>
                  <a:pt x="29741" y="4997"/>
                  <a:pt x="29760" y="4997"/>
                </a:cubicBezTo>
                <a:cubicBezTo>
                  <a:pt x="29760" y="4982"/>
                  <a:pt x="29760" y="4968"/>
                  <a:pt x="29760" y="4953"/>
                </a:cubicBezTo>
                <a:cubicBezTo>
                  <a:pt x="29741" y="4953"/>
                  <a:pt x="29720" y="4953"/>
                  <a:pt x="29701" y="4953"/>
                </a:cubicBezTo>
                <a:cubicBezTo>
                  <a:pt x="29701" y="4968"/>
                  <a:pt x="29701" y="4982"/>
                  <a:pt x="29701" y="4997"/>
                </a:cubicBezTo>
                <a:close/>
                <a:moveTo>
                  <a:pt x="26712" y="5063"/>
                </a:moveTo>
                <a:cubicBezTo>
                  <a:pt x="26695" y="5024"/>
                  <a:pt x="26697" y="4972"/>
                  <a:pt x="26653" y="4953"/>
                </a:cubicBezTo>
                <a:cubicBezTo>
                  <a:pt x="26634" y="5007"/>
                  <a:pt x="26593" y="5066"/>
                  <a:pt x="26712" y="5063"/>
                </a:cubicBezTo>
                <a:close/>
                <a:moveTo>
                  <a:pt x="49603" y="4997"/>
                </a:moveTo>
                <a:cubicBezTo>
                  <a:pt x="49704" y="5015"/>
                  <a:pt x="49732" y="4976"/>
                  <a:pt x="49749" y="4931"/>
                </a:cubicBezTo>
                <a:cubicBezTo>
                  <a:pt x="49690" y="4931"/>
                  <a:pt x="49631" y="4931"/>
                  <a:pt x="49574" y="4931"/>
                </a:cubicBezTo>
                <a:cubicBezTo>
                  <a:pt x="49572" y="4961"/>
                  <a:pt x="49588" y="4979"/>
                  <a:pt x="49603" y="4997"/>
                </a:cubicBezTo>
                <a:close/>
                <a:moveTo>
                  <a:pt x="7954" y="4975"/>
                </a:moveTo>
                <a:cubicBezTo>
                  <a:pt x="7999" y="4973"/>
                  <a:pt x="8055" y="4978"/>
                  <a:pt x="8041" y="4931"/>
                </a:cubicBezTo>
                <a:cubicBezTo>
                  <a:pt x="8021" y="4931"/>
                  <a:pt x="8002" y="4931"/>
                  <a:pt x="7982" y="4931"/>
                </a:cubicBezTo>
                <a:cubicBezTo>
                  <a:pt x="7983" y="4954"/>
                  <a:pt x="7959" y="4957"/>
                  <a:pt x="7954" y="4975"/>
                </a:cubicBezTo>
                <a:close/>
                <a:moveTo>
                  <a:pt x="31782" y="4931"/>
                </a:moveTo>
                <a:cubicBezTo>
                  <a:pt x="31791" y="4886"/>
                  <a:pt x="31697" y="4936"/>
                  <a:pt x="31694" y="4953"/>
                </a:cubicBezTo>
                <a:cubicBezTo>
                  <a:pt x="31813" y="4960"/>
                  <a:pt x="31760" y="5014"/>
                  <a:pt x="31812" y="4975"/>
                </a:cubicBezTo>
                <a:cubicBezTo>
                  <a:pt x="31859" y="4939"/>
                  <a:pt x="31928" y="4957"/>
                  <a:pt x="31987" y="4953"/>
                </a:cubicBezTo>
                <a:cubicBezTo>
                  <a:pt x="32011" y="4871"/>
                  <a:pt x="31806" y="4913"/>
                  <a:pt x="31782" y="4931"/>
                </a:cubicBezTo>
                <a:close/>
                <a:moveTo>
                  <a:pt x="28998" y="4931"/>
                </a:moveTo>
                <a:cubicBezTo>
                  <a:pt x="28968" y="4976"/>
                  <a:pt x="28893" y="5042"/>
                  <a:pt x="29027" y="5042"/>
                </a:cubicBezTo>
                <a:cubicBezTo>
                  <a:pt x="29032" y="5008"/>
                  <a:pt x="29017" y="4960"/>
                  <a:pt x="29056" y="4953"/>
                </a:cubicBezTo>
                <a:cubicBezTo>
                  <a:pt x="29063" y="4970"/>
                  <a:pt x="29081" y="4979"/>
                  <a:pt x="29115" y="4975"/>
                </a:cubicBezTo>
                <a:cubicBezTo>
                  <a:pt x="29119" y="5001"/>
                  <a:pt x="29110" y="5038"/>
                  <a:pt x="29144" y="5042"/>
                </a:cubicBezTo>
                <a:cubicBezTo>
                  <a:pt x="29151" y="5017"/>
                  <a:pt x="29177" y="5007"/>
                  <a:pt x="29203" y="4997"/>
                </a:cubicBezTo>
                <a:cubicBezTo>
                  <a:pt x="29209" y="5036"/>
                  <a:pt x="29173" y="5108"/>
                  <a:pt x="29262" y="5086"/>
                </a:cubicBezTo>
                <a:cubicBezTo>
                  <a:pt x="29236" y="5008"/>
                  <a:pt x="29267" y="5012"/>
                  <a:pt x="29203" y="4953"/>
                </a:cubicBezTo>
                <a:cubicBezTo>
                  <a:pt x="29203" y="4931"/>
                  <a:pt x="29226" y="4927"/>
                  <a:pt x="29233" y="4909"/>
                </a:cubicBezTo>
                <a:cubicBezTo>
                  <a:pt x="29122" y="4892"/>
                  <a:pt x="29092" y="4936"/>
                  <a:pt x="28998" y="4931"/>
                </a:cubicBezTo>
                <a:close/>
                <a:moveTo>
                  <a:pt x="27620" y="4953"/>
                </a:moveTo>
                <a:cubicBezTo>
                  <a:pt x="27585" y="4946"/>
                  <a:pt x="27439" y="4957"/>
                  <a:pt x="27532" y="4975"/>
                </a:cubicBezTo>
                <a:cubicBezTo>
                  <a:pt x="27567" y="4979"/>
                  <a:pt x="27616" y="4972"/>
                  <a:pt x="27620" y="4997"/>
                </a:cubicBezTo>
                <a:cubicBezTo>
                  <a:pt x="27522" y="4984"/>
                  <a:pt x="27503" y="5037"/>
                  <a:pt x="27444" y="5042"/>
                </a:cubicBezTo>
                <a:cubicBezTo>
                  <a:pt x="27443" y="5042"/>
                  <a:pt x="27447" y="5000"/>
                  <a:pt x="27444" y="4997"/>
                </a:cubicBezTo>
                <a:cubicBezTo>
                  <a:pt x="27416" y="4976"/>
                  <a:pt x="27317" y="5034"/>
                  <a:pt x="27327" y="5042"/>
                </a:cubicBezTo>
                <a:cubicBezTo>
                  <a:pt x="27378" y="5062"/>
                  <a:pt x="27429" y="5083"/>
                  <a:pt x="27415" y="5152"/>
                </a:cubicBezTo>
                <a:cubicBezTo>
                  <a:pt x="27530" y="5186"/>
                  <a:pt x="27425" y="5056"/>
                  <a:pt x="27503" y="5063"/>
                </a:cubicBezTo>
                <a:cubicBezTo>
                  <a:pt x="27501" y="5102"/>
                  <a:pt x="27510" y="5132"/>
                  <a:pt x="27532" y="5152"/>
                </a:cubicBezTo>
                <a:cubicBezTo>
                  <a:pt x="27605" y="5155"/>
                  <a:pt x="27654" y="5140"/>
                  <a:pt x="27679" y="5108"/>
                </a:cubicBezTo>
                <a:cubicBezTo>
                  <a:pt x="27619" y="5062"/>
                  <a:pt x="27684" y="5041"/>
                  <a:pt x="27649" y="5020"/>
                </a:cubicBezTo>
                <a:cubicBezTo>
                  <a:pt x="27612" y="4996"/>
                  <a:pt x="27701" y="4889"/>
                  <a:pt x="27620" y="4909"/>
                </a:cubicBezTo>
                <a:cubicBezTo>
                  <a:pt x="27620" y="4924"/>
                  <a:pt x="27620" y="4939"/>
                  <a:pt x="27620" y="4953"/>
                </a:cubicBezTo>
                <a:close/>
                <a:moveTo>
                  <a:pt x="30317" y="4909"/>
                </a:moveTo>
                <a:cubicBezTo>
                  <a:pt x="30277" y="4902"/>
                  <a:pt x="30260" y="4877"/>
                  <a:pt x="30200" y="4887"/>
                </a:cubicBezTo>
                <a:cubicBezTo>
                  <a:pt x="30177" y="4963"/>
                  <a:pt x="30311" y="4973"/>
                  <a:pt x="30317" y="4909"/>
                </a:cubicBezTo>
                <a:close/>
                <a:moveTo>
                  <a:pt x="37526" y="4909"/>
                </a:moveTo>
                <a:cubicBezTo>
                  <a:pt x="37546" y="4909"/>
                  <a:pt x="37566" y="4909"/>
                  <a:pt x="37586" y="4909"/>
                </a:cubicBezTo>
                <a:cubicBezTo>
                  <a:pt x="37586" y="4895"/>
                  <a:pt x="37586" y="4880"/>
                  <a:pt x="37586" y="4865"/>
                </a:cubicBezTo>
                <a:cubicBezTo>
                  <a:pt x="37566" y="4865"/>
                  <a:pt x="37546" y="4865"/>
                  <a:pt x="37526" y="4865"/>
                </a:cubicBezTo>
                <a:cubicBezTo>
                  <a:pt x="37526" y="4880"/>
                  <a:pt x="37526" y="4895"/>
                  <a:pt x="37526" y="4909"/>
                </a:cubicBezTo>
                <a:close/>
                <a:moveTo>
                  <a:pt x="33071" y="4865"/>
                </a:moveTo>
                <a:cubicBezTo>
                  <a:pt x="32973" y="4798"/>
                  <a:pt x="32983" y="4946"/>
                  <a:pt x="33071" y="4865"/>
                </a:cubicBezTo>
                <a:close/>
                <a:moveTo>
                  <a:pt x="38992" y="4865"/>
                </a:moveTo>
                <a:cubicBezTo>
                  <a:pt x="39022" y="4865"/>
                  <a:pt x="39027" y="4883"/>
                  <a:pt x="39051" y="4887"/>
                </a:cubicBezTo>
                <a:cubicBezTo>
                  <a:pt x="39048" y="4853"/>
                  <a:pt x="39055" y="4811"/>
                  <a:pt x="38992" y="4821"/>
                </a:cubicBezTo>
                <a:cubicBezTo>
                  <a:pt x="38992" y="4835"/>
                  <a:pt x="38992" y="4850"/>
                  <a:pt x="38992" y="4865"/>
                </a:cubicBezTo>
                <a:close/>
                <a:moveTo>
                  <a:pt x="17684" y="4865"/>
                </a:moveTo>
                <a:cubicBezTo>
                  <a:pt x="17735" y="4867"/>
                  <a:pt x="17759" y="4848"/>
                  <a:pt x="17772" y="4821"/>
                </a:cubicBezTo>
                <a:cubicBezTo>
                  <a:pt x="17726" y="4823"/>
                  <a:pt x="17670" y="4818"/>
                  <a:pt x="17684" y="4865"/>
                </a:cubicBezTo>
                <a:close/>
                <a:moveTo>
                  <a:pt x="37761" y="4843"/>
                </a:moveTo>
                <a:cubicBezTo>
                  <a:pt x="37812" y="4844"/>
                  <a:pt x="37837" y="4826"/>
                  <a:pt x="37850" y="4799"/>
                </a:cubicBezTo>
                <a:cubicBezTo>
                  <a:pt x="37803" y="4801"/>
                  <a:pt x="37748" y="4796"/>
                  <a:pt x="37761" y="4843"/>
                </a:cubicBezTo>
                <a:close/>
                <a:moveTo>
                  <a:pt x="41601" y="4821"/>
                </a:moveTo>
                <a:cubicBezTo>
                  <a:pt x="41629" y="4768"/>
                  <a:pt x="41469" y="4749"/>
                  <a:pt x="41484" y="4777"/>
                </a:cubicBezTo>
                <a:cubicBezTo>
                  <a:pt x="41542" y="4777"/>
                  <a:pt x="41521" y="4837"/>
                  <a:pt x="41601" y="4821"/>
                </a:cubicBezTo>
                <a:close/>
                <a:moveTo>
                  <a:pt x="45822" y="4821"/>
                </a:moveTo>
                <a:cubicBezTo>
                  <a:pt x="45830" y="4764"/>
                  <a:pt x="45811" y="4726"/>
                  <a:pt x="45734" y="4734"/>
                </a:cubicBezTo>
                <a:cubicBezTo>
                  <a:pt x="45729" y="4788"/>
                  <a:pt x="45779" y="4803"/>
                  <a:pt x="45822" y="4821"/>
                </a:cubicBezTo>
                <a:close/>
                <a:moveTo>
                  <a:pt x="44444" y="4865"/>
                </a:moveTo>
                <a:cubicBezTo>
                  <a:pt x="44492" y="4822"/>
                  <a:pt x="44441" y="4837"/>
                  <a:pt x="44444" y="4777"/>
                </a:cubicBezTo>
                <a:cubicBezTo>
                  <a:pt x="44480" y="4775"/>
                  <a:pt x="44513" y="4771"/>
                  <a:pt x="44502" y="4734"/>
                </a:cubicBezTo>
                <a:cubicBezTo>
                  <a:pt x="44473" y="4734"/>
                  <a:pt x="44444" y="4734"/>
                  <a:pt x="44415" y="4734"/>
                </a:cubicBezTo>
                <a:cubicBezTo>
                  <a:pt x="44402" y="4782"/>
                  <a:pt x="44348" y="4852"/>
                  <a:pt x="44444" y="4865"/>
                </a:cubicBezTo>
                <a:close/>
                <a:moveTo>
                  <a:pt x="43389" y="4777"/>
                </a:moveTo>
                <a:cubicBezTo>
                  <a:pt x="43408" y="4777"/>
                  <a:pt x="43428" y="4777"/>
                  <a:pt x="43448" y="4777"/>
                </a:cubicBezTo>
                <a:cubicBezTo>
                  <a:pt x="43493" y="4723"/>
                  <a:pt x="43347" y="4712"/>
                  <a:pt x="43360" y="4755"/>
                </a:cubicBezTo>
                <a:cubicBezTo>
                  <a:pt x="43377" y="4756"/>
                  <a:pt x="43395" y="4758"/>
                  <a:pt x="43389" y="4777"/>
                </a:cubicBezTo>
                <a:close/>
                <a:moveTo>
                  <a:pt x="36911" y="4799"/>
                </a:moveTo>
                <a:cubicBezTo>
                  <a:pt x="36911" y="4777"/>
                  <a:pt x="36911" y="4755"/>
                  <a:pt x="36911" y="4734"/>
                </a:cubicBezTo>
                <a:cubicBezTo>
                  <a:pt x="36877" y="4737"/>
                  <a:pt x="36828" y="4729"/>
                  <a:pt x="36824" y="4755"/>
                </a:cubicBezTo>
                <a:cubicBezTo>
                  <a:pt x="36865" y="4761"/>
                  <a:pt x="36873" y="4791"/>
                  <a:pt x="36911" y="4799"/>
                </a:cubicBezTo>
                <a:close/>
                <a:moveTo>
                  <a:pt x="42803" y="4755"/>
                </a:moveTo>
                <a:cubicBezTo>
                  <a:pt x="42756" y="4753"/>
                  <a:pt x="42779" y="4699"/>
                  <a:pt x="42714" y="4711"/>
                </a:cubicBezTo>
                <a:cubicBezTo>
                  <a:pt x="42668" y="4773"/>
                  <a:pt x="42791" y="4810"/>
                  <a:pt x="42803" y="4755"/>
                </a:cubicBezTo>
                <a:close/>
                <a:moveTo>
                  <a:pt x="40165" y="4777"/>
                </a:moveTo>
                <a:cubicBezTo>
                  <a:pt x="40184" y="4777"/>
                  <a:pt x="40204" y="4777"/>
                  <a:pt x="40223" y="4777"/>
                </a:cubicBezTo>
                <a:cubicBezTo>
                  <a:pt x="40241" y="4776"/>
                  <a:pt x="40258" y="4774"/>
                  <a:pt x="40253" y="4755"/>
                </a:cubicBezTo>
                <a:cubicBezTo>
                  <a:pt x="40214" y="4754"/>
                  <a:pt x="40226" y="4717"/>
                  <a:pt x="40194" y="4711"/>
                </a:cubicBezTo>
                <a:cubicBezTo>
                  <a:pt x="40192" y="4739"/>
                  <a:pt x="40157" y="4741"/>
                  <a:pt x="40165" y="4777"/>
                </a:cubicBezTo>
                <a:close/>
                <a:moveTo>
                  <a:pt x="36648" y="4843"/>
                </a:moveTo>
                <a:cubicBezTo>
                  <a:pt x="36675" y="4770"/>
                  <a:pt x="36790" y="4850"/>
                  <a:pt x="36794" y="4734"/>
                </a:cubicBezTo>
                <a:cubicBezTo>
                  <a:pt x="36755" y="4675"/>
                  <a:pt x="36613" y="4819"/>
                  <a:pt x="36676" y="4711"/>
                </a:cubicBezTo>
                <a:cubicBezTo>
                  <a:pt x="36648" y="4711"/>
                  <a:pt x="36618" y="4711"/>
                  <a:pt x="36589" y="4711"/>
                </a:cubicBezTo>
                <a:cubicBezTo>
                  <a:pt x="36557" y="4771"/>
                  <a:pt x="36570" y="4814"/>
                  <a:pt x="36648" y="4843"/>
                </a:cubicBezTo>
                <a:close/>
                <a:moveTo>
                  <a:pt x="34919" y="4887"/>
                </a:moveTo>
                <a:cubicBezTo>
                  <a:pt x="34933" y="4848"/>
                  <a:pt x="34950" y="4897"/>
                  <a:pt x="34977" y="4909"/>
                </a:cubicBezTo>
                <a:cubicBezTo>
                  <a:pt x="34991" y="4883"/>
                  <a:pt x="35008" y="4860"/>
                  <a:pt x="35036" y="4843"/>
                </a:cubicBezTo>
                <a:cubicBezTo>
                  <a:pt x="34990" y="4897"/>
                  <a:pt x="35135" y="4907"/>
                  <a:pt x="35123" y="4865"/>
                </a:cubicBezTo>
                <a:cubicBezTo>
                  <a:pt x="35113" y="4871"/>
                  <a:pt x="35079" y="4852"/>
                  <a:pt x="35094" y="4843"/>
                </a:cubicBezTo>
                <a:cubicBezTo>
                  <a:pt x="35148" y="4811"/>
                  <a:pt x="35265" y="4786"/>
                  <a:pt x="35270" y="4711"/>
                </a:cubicBezTo>
                <a:cubicBezTo>
                  <a:pt x="35166" y="4719"/>
                  <a:pt x="35067" y="4692"/>
                  <a:pt x="35065" y="4734"/>
                </a:cubicBezTo>
                <a:cubicBezTo>
                  <a:pt x="35061" y="4788"/>
                  <a:pt x="34882" y="4749"/>
                  <a:pt x="34889" y="4799"/>
                </a:cubicBezTo>
                <a:cubicBezTo>
                  <a:pt x="34992" y="4805"/>
                  <a:pt x="34836" y="4897"/>
                  <a:pt x="34919" y="4887"/>
                </a:cubicBezTo>
                <a:close/>
                <a:moveTo>
                  <a:pt x="48283" y="4734"/>
                </a:moveTo>
                <a:cubicBezTo>
                  <a:pt x="48303" y="4734"/>
                  <a:pt x="48322" y="4734"/>
                  <a:pt x="48342" y="4734"/>
                </a:cubicBezTo>
                <a:cubicBezTo>
                  <a:pt x="48342" y="4719"/>
                  <a:pt x="48342" y="4704"/>
                  <a:pt x="48342" y="4689"/>
                </a:cubicBezTo>
                <a:cubicBezTo>
                  <a:pt x="48322" y="4689"/>
                  <a:pt x="48303" y="4689"/>
                  <a:pt x="48283" y="4689"/>
                </a:cubicBezTo>
                <a:cubicBezTo>
                  <a:pt x="48283" y="4704"/>
                  <a:pt x="48283" y="4719"/>
                  <a:pt x="48283" y="4734"/>
                </a:cubicBezTo>
                <a:close/>
                <a:moveTo>
                  <a:pt x="47815" y="4711"/>
                </a:moveTo>
                <a:cubicBezTo>
                  <a:pt x="47760" y="4707"/>
                  <a:pt x="47620" y="4654"/>
                  <a:pt x="47581" y="4711"/>
                </a:cubicBezTo>
                <a:cubicBezTo>
                  <a:pt x="47611" y="4735"/>
                  <a:pt x="47789" y="4756"/>
                  <a:pt x="47815" y="4711"/>
                </a:cubicBezTo>
                <a:close/>
                <a:moveTo>
                  <a:pt x="39432" y="4734"/>
                </a:moveTo>
                <a:cubicBezTo>
                  <a:pt x="39472" y="4739"/>
                  <a:pt x="39488" y="4765"/>
                  <a:pt x="39549" y="4755"/>
                </a:cubicBezTo>
                <a:cubicBezTo>
                  <a:pt x="39571" y="4680"/>
                  <a:pt x="39437" y="4669"/>
                  <a:pt x="39432" y="4734"/>
                </a:cubicBezTo>
                <a:close/>
                <a:moveTo>
                  <a:pt x="45089" y="4799"/>
                </a:moveTo>
                <a:cubicBezTo>
                  <a:pt x="45095" y="4774"/>
                  <a:pt x="45121" y="4765"/>
                  <a:pt x="45147" y="4755"/>
                </a:cubicBezTo>
                <a:cubicBezTo>
                  <a:pt x="45118" y="4871"/>
                  <a:pt x="45293" y="4836"/>
                  <a:pt x="45352" y="4887"/>
                </a:cubicBezTo>
                <a:cubicBezTo>
                  <a:pt x="45393" y="4820"/>
                  <a:pt x="45393" y="4711"/>
                  <a:pt x="45323" y="4668"/>
                </a:cubicBezTo>
                <a:cubicBezTo>
                  <a:pt x="45270" y="4716"/>
                  <a:pt x="45094" y="4671"/>
                  <a:pt x="45030" y="4711"/>
                </a:cubicBezTo>
                <a:cubicBezTo>
                  <a:pt x="44942" y="4711"/>
                  <a:pt x="44855" y="4711"/>
                  <a:pt x="44767" y="4711"/>
                </a:cubicBezTo>
                <a:cubicBezTo>
                  <a:pt x="44805" y="4766"/>
                  <a:pt x="44681" y="4803"/>
                  <a:pt x="44767" y="4821"/>
                </a:cubicBezTo>
                <a:cubicBezTo>
                  <a:pt x="44760" y="4799"/>
                  <a:pt x="44781" y="4807"/>
                  <a:pt x="44796" y="4799"/>
                </a:cubicBezTo>
                <a:cubicBezTo>
                  <a:pt x="44841" y="4777"/>
                  <a:pt x="44829" y="4736"/>
                  <a:pt x="44913" y="4755"/>
                </a:cubicBezTo>
                <a:cubicBezTo>
                  <a:pt x="44968" y="4758"/>
                  <a:pt x="44933" y="4828"/>
                  <a:pt x="45001" y="4821"/>
                </a:cubicBezTo>
                <a:cubicBezTo>
                  <a:pt x="44993" y="4771"/>
                  <a:pt x="45009" y="4738"/>
                  <a:pt x="45059" y="4734"/>
                </a:cubicBezTo>
                <a:cubicBezTo>
                  <a:pt x="45114" y="4746"/>
                  <a:pt x="45025" y="4852"/>
                  <a:pt x="45089" y="4799"/>
                </a:cubicBezTo>
                <a:close/>
                <a:moveTo>
                  <a:pt x="44620" y="4689"/>
                </a:moveTo>
                <a:cubicBezTo>
                  <a:pt x="44719" y="4756"/>
                  <a:pt x="44709" y="4608"/>
                  <a:pt x="44620" y="4689"/>
                </a:cubicBezTo>
                <a:close/>
                <a:moveTo>
                  <a:pt x="42949" y="4711"/>
                </a:moveTo>
                <a:cubicBezTo>
                  <a:pt x="42978" y="4711"/>
                  <a:pt x="42984" y="4729"/>
                  <a:pt x="43008" y="4734"/>
                </a:cubicBezTo>
                <a:cubicBezTo>
                  <a:pt x="43005" y="4699"/>
                  <a:pt x="43012" y="4657"/>
                  <a:pt x="42949" y="4668"/>
                </a:cubicBezTo>
                <a:cubicBezTo>
                  <a:pt x="42949" y="4682"/>
                  <a:pt x="42949" y="4696"/>
                  <a:pt x="42949" y="4711"/>
                </a:cubicBezTo>
                <a:close/>
                <a:moveTo>
                  <a:pt x="41396" y="4734"/>
                </a:moveTo>
                <a:cubicBezTo>
                  <a:pt x="41484" y="4707"/>
                  <a:pt x="41496" y="4727"/>
                  <a:pt x="41572" y="4755"/>
                </a:cubicBezTo>
                <a:cubicBezTo>
                  <a:pt x="41570" y="4724"/>
                  <a:pt x="41585" y="4707"/>
                  <a:pt x="41601" y="4689"/>
                </a:cubicBezTo>
                <a:cubicBezTo>
                  <a:pt x="41482" y="4711"/>
                  <a:pt x="41397" y="4623"/>
                  <a:pt x="41396" y="4734"/>
                </a:cubicBezTo>
                <a:close/>
                <a:moveTo>
                  <a:pt x="37644" y="4689"/>
                </a:moveTo>
                <a:cubicBezTo>
                  <a:pt x="37605" y="4682"/>
                  <a:pt x="37588" y="4658"/>
                  <a:pt x="37526" y="4668"/>
                </a:cubicBezTo>
                <a:cubicBezTo>
                  <a:pt x="37480" y="4728"/>
                  <a:pt x="37654" y="4727"/>
                  <a:pt x="37644" y="4689"/>
                </a:cubicBezTo>
                <a:close/>
                <a:moveTo>
                  <a:pt x="45645" y="4689"/>
                </a:moveTo>
                <a:cubicBezTo>
                  <a:pt x="45675" y="4689"/>
                  <a:pt x="45704" y="4689"/>
                  <a:pt x="45734" y="4689"/>
                </a:cubicBezTo>
                <a:cubicBezTo>
                  <a:pt x="45738" y="4650"/>
                  <a:pt x="45704" y="4638"/>
                  <a:pt x="45645" y="4645"/>
                </a:cubicBezTo>
                <a:cubicBezTo>
                  <a:pt x="45645" y="4660"/>
                  <a:pt x="45645" y="4674"/>
                  <a:pt x="45645" y="4689"/>
                </a:cubicBezTo>
                <a:close/>
                <a:moveTo>
                  <a:pt x="40458" y="4668"/>
                </a:moveTo>
                <a:cubicBezTo>
                  <a:pt x="40420" y="4637"/>
                  <a:pt x="40331" y="4645"/>
                  <a:pt x="40253" y="4645"/>
                </a:cubicBezTo>
                <a:cubicBezTo>
                  <a:pt x="40217" y="4719"/>
                  <a:pt x="40451" y="4699"/>
                  <a:pt x="40458" y="4668"/>
                </a:cubicBezTo>
                <a:close/>
                <a:moveTo>
                  <a:pt x="38611" y="4755"/>
                </a:moveTo>
                <a:cubicBezTo>
                  <a:pt x="38627" y="4723"/>
                  <a:pt x="38655" y="4700"/>
                  <a:pt x="38670" y="4668"/>
                </a:cubicBezTo>
                <a:cubicBezTo>
                  <a:pt x="38632" y="4666"/>
                  <a:pt x="38629" y="4639"/>
                  <a:pt x="38581" y="4645"/>
                </a:cubicBezTo>
                <a:cubicBezTo>
                  <a:pt x="38545" y="4671"/>
                  <a:pt x="38570" y="4728"/>
                  <a:pt x="38611" y="4755"/>
                </a:cubicBezTo>
                <a:close/>
                <a:moveTo>
                  <a:pt x="47492" y="4689"/>
                </a:moveTo>
                <a:cubicBezTo>
                  <a:pt x="47492" y="4711"/>
                  <a:pt x="47544" y="4717"/>
                  <a:pt x="47551" y="4689"/>
                </a:cubicBezTo>
                <a:cubicBezTo>
                  <a:pt x="47427" y="4680"/>
                  <a:pt x="47394" y="4603"/>
                  <a:pt x="47228" y="4623"/>
                </a:cubicBezTo>
                <a:cubicBezTo>
                  <a:pt x="47186" y="4662"/>
                  <a:pt x="47247" y="4709"/>
                  <a:pt x="47170" y="4755"/>
                </a:cubicBezTo>
                <a:cubicBezTo>
                  <a:pt x="47132" y="4729"/>
                  <a:pt x="46984" y="4745"/>
                  <a:pt x="46995" y="4821"/>
                </a:cubicBezTo>
                <a:cubicBezTo>
                  <a:pt x="47135" y="4779"/>
                  <a:pt x="47301" y="4835"/>
                  <a:pt x="47170" y="4909"/>
                </a:cubicBezTo>
                <a:cubicBezTo>
                  <a:pt x="47217" y="4945"/>
                  <a:pt x="47292" y="4889"/>
                  <a:pt x="47404" y="4909"/>
                </a:cubicBezTo>
                <a:cubicBezTo>
                  <a:pt x="47355" y="4837"/>
                  <a:pt x="47420" y="4812"/>
                  <a:pt x="47463" y="4755"/>
                </a:cubicBezTo>
                <a:cubicBezTo>
                  <a:pt x="47384" y="4749"/>
                  <a:pt x="47246" y="4786"/>
                  <a:pt x="47287" y="4689"/>
                </a:cubicBezTo>
                <a:cubicBezTo>
                  <a:pt x="47367" y="4712"/>
                  <a:pt x="47413" y="4712"/>
                  <a:pt x="47492" y="4689"/>
                </a:cubicBezTo>
                <a:close/>
                <a:moveTo>
                  <a:pt x="39373" y="4689"/>
                </a:moveTo>
                <a:cubicBezTo>
                  <a:pt x="39374" y="4651"/>
                  <a:pt x="39351" y="4633"/>
                  <a:pt x="39315" y="4623"/>
                </a:cubicBezTo>
                <a:cubicBezTo>
                  <a:pt x="39273" y="4655"/>
                  <a:pt x="39272" y="4708"/>
                  <a:pt x="39373" y="4689"/>
                </a:cubicBezTo>
                <a:close/>
                <a:moveTo>
                  <a:pt x="43975" y="4689"/>
                </a:moveTo>
                <a:cubicBezTo>
                  <a:pt x="44031" y="4731"/>
                  <a:pt x="44028" y="4677"/>
                  <a:pt x="44121" y="4689"/>
                </a:cubicBezTo>
                <a:cubicBezTo>
                  <a:pt x="44126" y="4634"/>
                  <a:pt x="44076" y="4620"/>
                  <a:pt x="44034" y="4602"/>
                </a:cubicBezTo>
                <a:cubicBezTo>
                  <a:pt x="44067" y="4671"/>
                  <a:pt x="43988" y="4654"/>
                  <a:pt x="43975" y="4689"/>
                </a:cubicBezTo>
                <a:close/>
                <a:moveTo>
                  <a:pt x="46261" y="4689"/>
                </a:moveTo>
                <a:cubicBezTo>
                  <a:pt x="46263" y="4632"/>
                  <a:pt x="46387" y="4666"/>
                  <a:pt x="46350" y="4579"/>
                </a:cubicBezTo>
                <a:cubicBezTo>
                  <a:pt x="46320" y="4579"/>
                  <a:pt x="46291" y="4579"/>
                  <a:pt x="46261" y="4579"/>
                </a:cubicBezTo>
                <a:cubicBezTo>
                  <a:pt x="46279" y="4618"/>
                  <a:pt x="46175" y="4671"/>
                  <a:pt x="46261" y="4689"/>
                </a:cubicBezTo>
                <a:close/>
                <a:moveTo>
                  <a:pt x="46115" y="4557"/>
                </a:moveTo>
                <a:cubicBezTo>
                  <a:pt x="46091" y="4690"/>
                  <a:pt x="46249" y="4572"/>
                  <a:pt x="46115" y="4557"/>
                </a:cubicBezTo>
                <a:close/>
                <a:moveTo>
                  <a:pt x="45323" y="4623"/>
                </a:moveTo>
                <a:cubicBezTo>
                  <a:pt x="45390" y="4630"/>
                  <a:pt x="45433" y="4618"/>
                  <a:pt x="45441" y="4579"/>
                </a:cubicBezTo>
                <a:cubicBezTo>
                  <a:pt x="45400" y="4572"/>
                  <a:pt x="45385" y="4548"/>
                  <a:pt x="45323" y="4557"/>
                </a:cubicBezTo>
                <a:cubicBezTo>
                  <a:pt x="45323" y="4579"/>
                  <a:pt x="45323" y="4602"/>
                  <a:pt x="45323" y="4623"/>
                </a:cubicBezTo>
                <a:close/>
                <a:moveTo>
                  <a:pt x="44620" y="4623"/>
                </a:moveTo>
                <a:cubicBezTo>
                  <a:pt x="44640" y="4623"/>
                  <a:pt x="44659" y="4623"/>
                  <a:pt x="44678" y="4623"/>
                </a:cubicBezTo>
                <a:cubicBezTo>
                  <a:pt x="44711" y="4591"/>
                  <a:pt x="44709" y="4569"/>
                  <a:pt x="44649" y="4557"/>
                </a:cubicBezTo>
                <a:cubicBezTo>
                  <a:pt x="44647" y="4585"/>
                  <a:pt x="44612" y="4588"/>
                  <a:pt x="44620" y="4623"/>
                </a:cubicBezTo>
                <a:close/>
                <a:moveTo>
                  <a:pt x="42568" y="4602"/>
                </a:moveTo>
                <a:cubicBezTo>
                  <a:pt x="42569" y="4573"/>
                  <a:pt x="42606" y="4570"/>
                  <a:pt x="42598" y="4535"/>
                </a:cubicBezTo>
                <a:cubicBezTo>
                  <a:pt x="42563" y="4539"/>
                  <a:pt x="42515" y="4531"/>
                  <a:pt x="42510" y="4557"/>
                </a:cubicBezTo>
                <a:cubicBezTo>
                  <a:pt x="42548" y="4557"/>
                  <a:pt x="42537" y="4596"/>
                  <a:pt x="42568" y="4602"/>
                </a:cubicBezTo>
                <a:close/>
                <a:moveTo>
                  <a:pt x="14373" y="4602"/>
                </a:moveTo>
                <a:cubicBezTo>
                  <a:pt x="14392" y="4602"/>
                  <a:pt x="14411" y="4602"/>
                  <a:pt x="14431" y="4602"/>
                </a:cubicBezTo>
                <a:cubicBezTo>
                  <a:pt x="14432" y="4573"/>
                  <a:pt x="14468" y="4570"/>
                  <a:pt x="14460" y="4535"/>
                </a:cubicBezTo>
                <a:cubicBezTo>
                  <a:pt x="14441" y="4535"/>
                  <a:pt x="14421" y="4535"/>
                  <a:pt x="14402" y="4535"/>
                </a:cubicBezTo>
                <a:cubicBezTo>
                  <a:pt x="14400" y="4563"/>
                  <a:pt x="14364" y="4566"/>
                  <a:pt x="14373" y="4602"/>
                </a:cubicBezTo>
                <a:close/>
                <a:moveTo>
                  <a:pt x="44884" y="4602"/>
                </a:moveTo>
                <a:cubicBezTo>
                  <a:pt x="44942" y="4660"/>
                  <a:pt x="45032" y="4632"/>
                  <a:pt x="45059" y="4557"/>
                </a:cubicBezTo>
                <a:cubicBezTo>
                  <a:pt x="45052" y="4526"/>
                  <a:pt x="44995" y="4532"/>
                  <a:pt x="44972" y="4513"/>
                </a:cubicBezTo>
                <a:cubicBezTo>
                  <a:pt x="44998" y="4584"/>
                  <a:pt x="44896" y="4558"/>
                  <a:pt x="44884" y="4602"/>
                </a:cubicBezTo>
                <a:close/>
                <a:moveTo>
                  <a:pt x="43037" y="4535"/>
                </a:moveTo>
                <a:cubicBezTo>
                  <a:pt x="43008" y="4602"/>
                  <a:pt x="43103" y="4574"/>
                  <a:pt x="43154" y="4579"/>
                </a:cubicBezTo>
                <a:cubicBezTo>
                  <a:pt x="43148" y="4608"/>
                  <a:pt x="43196" y="4590"/>
                  <a:pt x="43213" y="4602"/>
                </a:cubicBezTo>
                <a:cubicBezTo>
                  <a:pt x="43223" y="4608"/>
                  <a:pt x="43204" y="4638"/>
                  <a:pt x="43213" y="4645"/>
                </a:cubicBezTo>
                <a:cubicBezTo>
                  <a:pt x="43226" y="4655"/>
                  <a:pt x="43285" y="4636"/>
                  <a:pt x="43300" y="4645"/>
                </a:cubicBezTo>
                <a:cubicBezTo>
                  <a:pt x="43302" y="4593"/>
                  <a:pt x="43250" y="4581"/>
                  <a:pt x="43271" y="4513"/>
                </a:cubicBezTo>
                <a:cubicBezTo>
                  <a:pt x="43166" y="4549"/>
                  <a:pt x="43130" y="4509"/>
                  <a:pt x="43037" y="4535"/>
                </a:cubicBezTo>
                <a:close/>
                <a:moveTo>
                  <a:pt x="21143" y="4535"/>
                </a:moveTo>
                <a:cubicBezTo>
                  <a:pt x="21163" y="4535"/>
                  <a:pt x="21182" y="4535"/>
                  <a:pt x="21201" y="4535"/>
                </a:cubicBezTo>
                <a:cubicBezTo>
                  <a:pt x="21201" y="4521"/>
                  <a:pt x="21201" y="4506"/>
                  <a:pt x="21201" y="4491"/>
                </a:cubicBezTo>
                <a:cubicBezTo>
                  <a:pt x="21182" y="4491"/>
                  <a:pt x="21163" y="4491"/>
                  <a:pt x="21143" y="4491"/>
                </a:cubicBezTo>
                <a:cubicBezTo>
                  <a:pt x="21143" y="4506"/>
                  <a:pt x="21143" y="4521"/>
                  <a:pt x="21143" y="4535"/>
                </a:cubicBezTo>
                <a:close/>
                <a:moveTo>
                  <a:pt x="11617" y="4557"/>
                </a:moveTo>
                <a:cubicBezTo>
                  <a:pt x="11666" y="4557"/>
                  <a:pt x="11714" y="4557"/>
                  <a:pt x="11764" y="4557"/>
                </a:cubicBezTo>
                <a:cubicBezTo>
                  <a:pt x="11782" y="4498"/>
                  <a:pt x="11716" y="4530"/>
                  <a:pt x="11675" y="4513"/>
                </a:cubicBezTo>
                <a:cubicBezTo>
                  <a:pt x="11636" y="4495"/>
                  <a:pt x="11622" y="4440"/>
                  <a:pt x="11559" y="4469"/>
                </a:cubicBezTo>
                <a:cubicBezTo>
                  <a:pt x="11522" y="4540"/>
                  <a:pt x="11653" y="4486"/>
                  <a:pt x="11617" y="4557"/>
                </a:cubicBezTo>
                <a:close/>
                <a:moveTo>
                  <a:pt x="51831" y="4491"/>
                </a:moveTo>
                <a:cubicBezTo>
                  <a:pt x="51834" y="4436"/>
                  <a:pt x="51930" y="4485"/>
                  <a:pt x="51948" y="4491"/>
                </a:cubicBezTo>
                <a:cubicBezTo>
                  <a:pt x="51948" y="4476"/>
                  <a:pt x="51948" y="4462"/>
                  <a:pt x="51948" y="4447"/>
                </a:cubicBezTo>
                <a:cubicBezTo>
                  <a:pt x="51947" y="4434"/>
                  <a:pt x="51942" y="4420"/>
                  <a:pt x="51918" y="4425"/>
                </a:cubicBezTo>
                <a:cubicBezTo>
                  <a:pt x="51899" y="4455"/>
                  <a:pt x="51739" y="4419"/>
                  <a:pt x="51831" y="4491"/>
                </a:cubicBezTo>
                <a:close/>
                <a:moveTo>
                  <a:pt x="45147" y="4469"/>
                </a:moveTo>
                <a:cubicBezTo>
                  <a:pt x="45173" y="4501"/>
                  <a:pt x="45242" y="4501"/>
                  <a:pt x="45294" y="4513"/>
                </a:cubicBezTo>
                <a:cubicBezTo>
                  <a:pt x="45272" y="4453"/>
                  <a:pt x="45352" y="4468"/>
                  <a:pt x="45352" y="4425"/>
                </a:cubicBezTo>
                <a:cubicBezTo>
                  <a:pt x="45245" y="4425"/>
                  <a:pt x="45137" y="4425"/>
                  <a:pt x="45030" y="4425"/>
                </a:cubicBezTo>
                <a:cubicBezTo>
                  <a:pt x="45001" y="4491"/>
                  <a:pt x="45096" y="4464"/>
                  <a:pt x="45147" y="4469"/>
                </a:cubicBezTo>
                <a:close/>
                <a:moveTo>
                  <a:pt x="9946" y="4447"/>
                </a:moveTo>
                <a:cubicBezTo>
                  <a:pt x="9966" y="4447"/>
                  <a:pt x="9985" y="4447"/>
                  <a:pt x="10005" y="4447"/>
                </a:cubicBezTo>
                <a:cubicBezTo>
                  <a:pt x="10005" y="4432"/>
                  <a:pt x="10005" y="4417"/>
                  <a:pt x="10005" y="4402"/>
                </a:cubicBezTo>
                <a:cubicBezTo>
                  <a:pt x="9985" y="4402"/>
                  <a:pt x="9966" y="4402"/>
                  <a:pt x="9946" y="4402"/>
                </a:cubicBezTo>
                <a:cubicBezTo>
                  <a:pt x="9946" y="4417"/>
                  <a:pt x="9946" y="4432"/>
                  <a:pt x="9946" y="4447"/>
                </a:cubicBezTo>
                <a:close/>
                <a:moveTo>
                  <a:pt x="19472" y="4381"/>
                </a:moveTo>
                <a:cubicBezTo>
                  <a:pt x="19449" y="4514"/>
                  <a:pt x="19606" y="4396"/>
                  <a:pt x="19472" y="4381"/>
                </a:cubicBezTo>
                <a:close/>
                <a:moveTo>
                  <a:pt x="18417" y="4425"/>
                </a:moveTo>
                <a:cubicBezTo>
                  <a:pt x="18436" y="4425"/>
                  <a:pt x="18456" y="4425"/>
                  <a:pt x="18476" y="4425"/>
                </a:cubicBezTo>
                <a:cubicBezTo>
                  <a:pt x="18476" y="4410"/>
                  <a:pt x="18476" y="4396"/>
                  <a:pt x="18476" y="4381"/>
                </a:cubicBezTo>
                <a:cubicBezTo>
                  <a:pt x="18456" y="4381"/>
                  <a:pt x="18436" y="4381"/>
                  <a:pt x="18417" y="4381"/>
                </a:cubicBezTo>
                <a:cubicBezTo>
                  <a:pt x="18417" y="4396"/>
                  <a:pt x="18417" y="4410"/>
                  <a:pt x="18417" y="4425"/>
                </a:cubicBezTo>
                <a:close/>
                <a:moveTo>
                  <a:pt x="8804" y="4469"/>
                </a:moveTo>
                <a:cubicBezTo>
                  <a:pt x="8778" y="4449"/>
                  <a:pt x="8652" y="4395"/>
                  <a:pt x="8628" y="4447"/>
                </a:cubicBezTo>
                <a:cubicBezTo>
                  <a:pt x="8682" y="4446"/>
                  <a:pt x="8690" y="4464"/>
                  <a:pt x="8657" y="4491"/>
                </a:cubicBezTo>
                <a:cubicBezTo>
                  <a:pt x="8744" y="4491"/>
                  <a:pt x="8833" y="4491"/>
                  <a:pt x="8920" y="4491"/>
                </a:cubicBezTo>
                <a:cubicBezTo>
                  <a:pt x="8927" y="4449"/>
                  <a:pt x="8887" y="4443"/>
                  <a:pt x="8891" y="4402"/>
                </a:cubicBezTo>
                <a:cubicBezTo>
                  <a:pt x="8914" y="4398"/>
                  <a:pt x="8949" y="4402"/>
                  <a:pt x="8950" y="4381"/>
                </a:cubicBezTo>
                <a:cubicBezTo>
                  <a:pt x="8920" y="4381"/>
                  <a:pt x="8891" y="4381"/>
                  <a:pt x="8862" y="4381"/>
                </a:cubicBezTo>
                <a:cubicBezTo>
                  <a:pt x="8858" y="4422"/>
                  <a:pt x="8843" y="4455"/>
                  <a:pt x="8804" y="4469"/>
                </a:cubicBezTo>
                <a:close/>
                <a:moveTo>
                  <a:pt x="44649" y="4469"/>
                </a:moveTo>
                <a:cubicBezTo>
                  <a:pt x="44672" y="4497"/>
                  <a:pt x="44728" y="4473"/>
                  <a:pt x="44767" y="4491"/>
                </a:cubicBezTo>
                <a:cubicBezTo>
                  <a:pt x="44785" y="4500"/>
                  <a:pt x="44763" y="4557"/>
                  <a:pt x="44825" y="4535"/>
                </a:cubicBezTo>
                <a:cubicBezTo>
                  <a:pt x="44801" y="4446"/>
                  <a:pt x="44853" y="4422"/>
                  <a:pt x="44884" y="4402"/>
                </a:cubicBezTo>
                <a:cubicBezTo>
                  <a:pt x="44848" y="4401"/>
                  <a:pt x="44815" y="4396"/>
                  <a:pt x="44825" y="4359"/>
                </a:cubicBezTo>
                <a:cubicBezTo>
                  <a:pt x="44768" y="4353"/>
                  <a:pt x="44767" y="4389"/>
                  <a:pt x="44737" y="4402"/>
                </a:cubicBezTo>
                <a:cubicBezTo>
                  <a:pt x="44731" y="4378"/>
                  <a:pt x="44704" y="4368"/>
                  <a:pt x="44678" y="4359"/>
                </a:cubicBezTo>
                <a:cubicBezTo>
                  <a:pt x="44654" y="4384"/>
                  <a:pt x="44640" y="4417"/>
                  <a:pt x="44649" y="4469"/>
                </a:cubicBezTo>
                <a:close/>
                <a:moveTo>
                  <a:pt x="44590" y="4359"/>
                </a:moveTo>
                <a:cubicBezTo>
                  <a:pt x="44547" y="4363"/>
                  <a:pt x="44482" y="4351"/>
                  <a:pt x="44473" y="4381"/>
                </a:cubicBezTo>
                <a:cubicBezTo>
                  <a:pt x="44512" y="4410"/>
                  <a:pt x="44583" y="4410"/>
                  <a:pt x="44590" y="4359"/>
                </a:cubicBezTo>
                <a:close/>
                <a:moveTo>
                  <a:pt x="43360" y="4359"/>
                </a:moveTo>
                <a:cubicBezTo>
                  <a:pt x="43340" y="4344"/>
                  <a:pt x="43233" y="4365"/>
                  <a:pt x="43242" y="4381"/>
                </a:cubicBezTo>
                <a:cubicBezTo>
                  <a:pt x="43282" y="4422"/>
                  <a:pt x="43372" y="4368"/>
                  <a:pt x="43360" y="4359"/>
                </a:cubicBezTo>
                <a:close/>
                <a:moveTo>
                  <a:pt x="44063" y="4425"/>
                </a:moveTo>
                <a:cubicBezTo>
                  <a:pt x="44099" y="4441"/>
                  <a:pt x="44083" y="4467"/>
                  <a:pt x="44150" y="4469"/>
                </a:cubicBezTo>
                <a:cubicBezTo>
                  <a:pt x="44152" y="4469"/>
                  <a:pt x="44150" y="4448"/>
                  <a:pt x="44150" y="4447"/>
                </a:cubicBezTo>
                <a:cubicBezTo>
                  <a:pt x="44156" y="4443"/>
                  <a:pt x="44201" y="4447"/>
                  <a:pt x="44209" y="4447"/>
                </a:cubicBezTo>
                <a:cubicBezTo>
                  <a:pt x="44326" y="4437"/>
                  <a:pt x="44310" y="4401"/>
                  <a:pt x="44415" y="4402"/>
                </a:cubicBezTo>
                <a:cubicBezTo>
                  <a:pt x="44501" y="4360"/>
                  <a:pt x="44318" y="4392"/>
                  <a:pt x="44268" y="4381"/>
                </a:cubicBezTo>
                <a:cubicBezTo>
                  <a:pt x="44229" y="4371"/>
                  <a:pt x="44218" y="4348"/>
                  <a:pt x="44180" y="4336"/>
                </a:cubicBezTo>
                <a:cubicBezTo>
                  <a:pt x="44177" y="4399"/>
                  <a:pt x="44058" y="4377"/>
                  <a:pt x="43975" y="4381"/>
                </a:cubicBezTo>
                <a:cubicBezTo>
                  <a:pt x="43956" y="4440"/>
                  <a:pt x="44024" y="4408"/>
                  <a:pt x="44063" y="4425"/>
                </a:cubicBezTo>
                <a:close/>
                <a:moveTo>
                  <a:pt x="42862" y="4359"/>
                </a:moveTo>
                <a:cubicBezTo>
                  <a:pt x="42816" y="4352"/>
                  <a:pt x="42809" y="4326"/>
                  <a:pt x="42774" y="4359"/>
                </a:cubicBezTo>
                <a:cubicBezTo>
                  <a:pt x="42769" y="4363"/>
                  <a:pt x="42724" y="4358"/>
                  <a:pt x="42714" y="4359"/>
                </a:cubicBezTo>
                <a:cubicBezTo>
                  <a:pt x="42593" y="4369"/>
                  <a:pt x="42458" y="4365"/>
                  <a:pt x="42334" y="4359"/>
                </a:cubicBezTo>
                <a:cubicBezTo>
                  <a:pt x="42344" y="4437"/>
                  <a:pt x="42411" y="4416"/>
                  <a:pt x="42480" y="4402"/>
                </a:cubicBezTo>
                <a:cubicBezTo>
                  <a:pt x="42515" y="4443"/>
                  <a:pt x="42557" y="4477"/>
                  <a:pt x="42598" y="4513"/>
                </a:cubicBezTo>
                <a:cubicBezTo>
                  <a:pt x="42610" y="4485"/>
                  <a:pt x="42635" y="4468"/>
                  <a:pt x="42685" y="4469"/>
                </a:cubicBezTo>
                <a:cubicBezTo>
                  <a:pt x="42690" y="4436"/>
                  <a:pt x="42675" y="4387"/>
                  <a:pt x="42714" y="4381"/>
                </a:cubicBezTo>
                <a:cubicBezTo>
                  <a:pt x="42727" y="4408"/>
                  <a:pt x="42753" y="4426"/>
                  <a:pt x="42803" y="4425"/>
                </a:cubicBezTo>
                <a:cubicBezTo>
                  <a:pt x="42905" y="4339"/>
                  <a:pt x="43125" y="4467"/>
                  <a:pt x="43213" y="4359"/>
                </a:cubicBezTo>
                <a:cubicBezTo>
                  <a:pt x="43092" y="4358"/>
                  <a:pt x="42986" y="4377"/>
                  <a:pt x="42862" y="4359"/>
                </a:cubicBezTo>
                <a:close/>
                <a:moveTo>
                  <a:pt x="6927" y="4336"/>
                </a:moveTo>
                <a:cubicBezTo>
                  <a:pt x="6908" y="4336"/>
                  <a:pt x="6888" y="4336"/>
                  <a:pt x="6869" y="4336"/>
                </a:cubicBezTo>
                <a:cubicBezTo>
                  <a:pt x="6846" y="4342"/>
                  <a:pt x="6811" y="4338"/>
                  <a:pt x="6810" y="4359"/>
                </a:cubicBezTo>
                <a:cubicBezTo>
                  <a:pt x="6854" y="4355"/>
                  <a:pt x="6918" y="4366"/>
                  <a:pt x="6927" y="4336"/>
                </a:cubicBezTo>
                <a:close/>
                <a:moveTo>
                  <a:pt x="6019" y="4359"/>
                </a:moveTo>
                <a:cubicBezTo>
                  <a:pt x="5984" y="4356"/>
                  <a:pt x="5952" y="4320"/>
                  <a:pt x="5931" y="4359"/>
                </a:cubicBezTo>
                <a:cubicBezTo>
                  <a:pt x="5966" y="4362"/>
                  <a:pt x="5997" y="4398"/>
                  <a:pt x="6019" y="4359"/>
                </a:cubicBezTo>
                <a:close/>
                <a:moveTo>
                  <a:pt x="8862" y="4336"/>
                </a:moveTo>
                <a:cubicBezTo>
                  <a:pt x="8743" y="4260"/>
                  <a:pt x="8792" y="4408"/>
                  <a:pt x="8862" y="4336"/>
                </a:cubicBezTo>
                <a:close/>
                <a:moveTo>
                  <a:pt x="6663" y="4425"/>
                </a:moveTo>
                <a:cubicBezTo>
                  <a:pt x="6737" y="4428"/>
                  <a:pt x="6755" y="4391"/>
                  <a:pt x="6781" y="4359"/>
                </a:cubicBezTo>
                <a:cubicBezTo>
                  <a:pt x="6740" y="4354"/>
                  <a:pt x="6732" y="4323"/>
                  <a:pt x="6693" y="4315"/>
                </a:cubicBezTo>
                <a:cubicBezTo>
                  <a:pt x="6705" y="4368"/>
                  <a:pt x="6640" y="4363"/>
                  <a:pt x="6663" y="4425"/>
                </a:cubicBezTo>
                <a:close/>
                <a:moveTo>
                  <a:pt x="5784" y="4402"/>
                </a:moveTo>
                <a:cubicBezTo>
                  <a:pt x="5975" y="4467"/>
                  <a:pt x="5942" y="4318"/>
                  <a:pt x="5784" y="4315"/>
                </a:cubicBezTo>
                <a:cubicBezTo>
                  <a:pt x="5784" y="4344"/>
                  <a:pt x="5784" y="4374"/>
                  <a:pt x="5784" y="4402"/>
                </a:cubicBezTo>
                <a:close/>
                <a:moveTo>
                  <a:pt x="6166" y="4425"/>
                </a:moveTo>
                <a:cubicBezTo>
                  <a:pt x="6274" y="4440"/>
                  <a:pt x="6238" y="4348"/>
                  <a:pt x="6283" y="4315"/>
                </a:cubicBezTo>
                <a:cubicBezTo>
                  <a:pt x="6243" y="4315"/>
                  <a:pt x="6218" y="4305"/>
                  <a:pt x="6195" y="4293"/>
                </a:cubicBezTo>
                <a:cubicBezTo>
                  <a:pt x="6246" y="4371"/>
                  <a:pt x="6175" y="4347"/>
                  <a:pt x="6166" y="4425"/>
                </a:cubicBezTo>
                <a:close/>
                <a:moveTo>
                  <a:pt x="5550" y="4402"/>
                </a:moveTo>
                <a:cubicBezTo>
                  <a:pt x="5602" y="4383"/>
                  <a:pt x="5697" y="4395"/>
                  <a:pt x="5726" y="4359"/>
                </a:cubicBezTo>
                <a:cubicBezTo>
                  <a:pt x="5599" y="4387"/>
                  <a:pt x="5689" y="4254"/>
                  <a:pt x="5579" y="4271"/>
                </a:cubicBezTo>
                <a:cubicBezTo>
                  <a:pt x="5614" y="4336"/>
                  <a:pt x="5587" y="4345"/>
                  <a:pt x="5550" y="4402"/>
                </a:cubicBezTo>
                <a:close/>
                <a:moveTo>
                  <a:pt x="16307" y="4205"/>
                </a:moveTo>
                <a:cubicBezTo>
                  <a:pt x="16283" y="4338"/>
                  <a:pt x="16441" y="4219"/>
                  <a:pt x="16307" y="4205"/>
                </a:cubicBezTo>
                <a:close/>
                <a:moveTo>
                  <a:pt x="28324" y="4205"/>
                </a:moveTo>
                <a:cubicBezTo>
                  <a:pt x="28373" y="4206"/>
                  <a:pt x="28399" y="4188"/>
                  <a:pt x="28411" y="4161"/>
                </a:cubicBezTo>
                <a:cubicBezTo>
                  <a:pt x="28366" y="4163"/>
                  <a:pt x="28310" y="4158"/>
                  <a:pt x="28324" y="4205"/>
                </a:cubicBezTo>
                <a:close/>
                <a:moveTo>
                  <a:pt x="29496" y="4139"/>
                </a:moveTo>
                <a:cubicBezTo>
                  <a:pt x="29473" y="4272"/>
                  <a:pt x="29631" y="4154"/>
                  <a:pt x="29496" y="4139"/>
                </a:cubicBezTo>
                <a:close/>
                <a:moveTo>
                  <a:pt x="25188" y="4161"/>
                </a:moveTo>
                <a:cubicBezTo>
                  <a:pt x="25238" y="4162"/>
                  <a:pt x="25263" y="4144"/>
                  <a:pt x="25275" y="4117"/>
                </a:cubicBezTo>
                <a:cubicBezTo>
                  <a:pt x="25225" y="4116"/>
                  <a:pt x="25200" y="4134"/>
                  <a:pt x="25188" y="4161"/>
                </a:cubicBezTo>
                <a:close/>
                <a:moveTo>
                  <a:pt x="27825" y="4095"/>
                </a:moveTo>
                <a:cubicBezTo>
                  <a:pt x="27799" y="4078"/>
                  <a:pt x="27742" y="4109"/>
                  <a:pt x="27738" y="4117"/>
                </a:cubicBezTo>
                <a:cubicBezTo>
                  <a:pt x="27702" y="4188"/>
                  <a:pt x="27896" y="4142"/>
                  <a:pt x="27825" y="4095"/>
                </a:cubicBezTo>
                <a:close/>
                <a:moveTo>
                  <a:pt x="23107" y="4139"/>
                </a:moveTo>
                <a:cubicBezTo>
                  <a:pt x="23161" y="4136"/>
                  <a:pt x="23204" y="4124"/>
                  <a:pt x="23224" y="4095"/>
                </a:cubicBezTo>
                <a:cubicBezTo>
                  <a:pt x="23172" y="4100"/>
                  <a:pt x="23076" y="4073"/>
                  <a:pt x="23107" y="4139"/>
                </a:cubicBezTo>
                <a:close/>
                <a:moveTo>
                  <a:pt x="28793" y="4161"/>
                </a:moveTo>
                <a:cubicBezTo>
                  <a:pt x="28831" y="4131"/>
                  <a:pt x="28811" y="4095"/>
                  <a:pt x="28763" y="4073"/>
                </a:cubicBezTo>
                <a:cubicBezTo>
                  <a:pt x="28768" y="4106"/>
                  <a:pt x="28753" y="4154"/>
                  <a:pt x="28793" y="4161"/>
                </a:cubicBezTo>
                <a:close/>
                <a:moveTo>
                  <a:pt x="13668" y="4117"/>
                </a:moveTo>
                <a:cubicBezTo>
                  <a:pt x="13719" y="4118"/>
                  <a:pt x="13744" y="4100"/>
                  <a:pt x="13757" y="4073"/>
                </a:cubicBezTo>
                <a:cubicBezTo>
                  <a:pt x="13706" y="4071"/>
                  <a:pt x="13681" y="4089"/>
                  <a:pt x="13668" y="4117"/>
                </a:cubicBezTo>
                <a:close/>
                <a:moveTo>
                  <a:pt x="28499" y="4095"/>
                </a:moveTo>
                <a:cubicBezTo>
                  <a:pt x="28546" y="4092"/>
                  <a:pt x="28601" y="4098"/>
                  <a:pt x="28588" y="4050"/>
                </a:cubicBezTo>
                <a:cubicBezTo>
                  <a:pt x="28568" y="4050"/>
                  <a:pt x="28548" y="4050"/>
                  <a:pt x="28529" y="4050"/>
                </a:cubicBezTo>
                <a:cubicBezTo>
                  <a:pt x="28529" y="4073"/>
                  <a:pt x="28505" y="4077"/>
                  <a:pt x="28499" y="4095"/>
                </a:cubicBezTo>
                <a:close/>
                <a:moveTo>
                  <a:pt x="19296" y="4095"/>
                </a:moveTo>
                <a:cubicBezTo>
                  <a:pt x="19316" y="4095"/>
                  <a:pt x="19335" y="4095"/>
                  <a:pt x="19355" y="4095"/>
                </a:cubicBezTo>
                <a:cubicBezTo>
                  <a:pt x="19355" y="4080"/>
                  <a:pt x="19355" y="4065"/>
                  <a:pt x="19355" y="4050"/>
                </a:cubicBezTo>
                <a:cubicBezTo>
                  <a:pt x="19335" y="4050"/>
                  <a:pt x="19316" y="4050"/>
                  <a:pt x="19296" y="4050"/>
                </a:cubicBezTo>
                <a:cubicBezTo>
                  <a:pt x="19296" y="4065"/>
                  <a:pt x="19296" y="4080"/>
                  <a:pt x="19296" y="4095"/>
                </a:cubicBezTo>
                <a:close/>
                <a:moveTo>
                  <a:pt x="29262" y="4050"/>
                </a:moveTo>
                <a:cubicBezTo>
                  <a:pt x="29307" y="4049"/>
                  <a:pt x="29363" y="4053"/>
                  <a:pt x="29349" y="4007"/>
                </a:cubicBezTo>
                <a:cubicBezTo>
                  <a:pt x="29330" y="4007"/>
                  <a:pt x="29310" y="4007"/>
                  <a:pt x="29291" y="4007"/>
                </a:cubicBezTo>
                <a:cubicBezTo>
                  <a:pt x="29291" y="4029"/>
                  <a:pt x="29267" y="4032"/>
                  <a:pt x="29262" y="4050"/>
                </a:cubicBezTo>
                <a:close/>
                <a:moveTo>
                  <a:pt x="20176" y="4050"/>
                </a:moveTo>
                <a:cubicBezTo>
                  <a:pt x="20157" y="4050"/>
                  <a:pt x="20141" y="4047"/>
                  <a:pt x="20146" y="4029"/>
                </a:cubicBezTo>
                <a:cubicBezTo>
                  <a:pt x="20162" y="4029"/>
                  <a:pt x="20179" y="4011"/>
                  <a:pt x="20146" y="4007"/>
                </a:cubicBezTo>
                <a:cubicBezTo>
                  <a:pt x="20088" y="4026"/>
                  <a:pt x="20139" y="4119"/>
                  <a:pt x="20176" y="4050"/>
                </a:cubicBezTo>
                <a:close/>
                <a:moveTo>
                  <a:pt x="19678" y="4029"/>
                </a:moveTo>
                <a:cubicBezTo>
                  <a:pt x="19697" y="4029"/>
                  <a:pt x="19716" y="4029"/>
                  <a:pt x="19736" y="4029"/>
                </a:cubicBezTo>
                <a:cubicBezTo>
                  <a:pt x="19736" y="4014"/>
                  <a:pt x="19736" y="3999"/>
                  <a:pt x="19736" y="3984"/>
                </a:cubicBezTo>
                <a:cubicBezTo>
                  <a:pt x="19716" y="3984"/>
                  <a:pt x="19697" y="3984"/>
                  <a:pt x="19678" y="3984"/>
                </a:cubicBezTo>
                <a:cubicBezTo>
                  <a:pt x="19678" y="3999"/>
                  <a:pt x="19678" y="4014"/>
                  <a:pt x="19678" y="4029"/>
                </a:cubicBezTo>
                <a:close/>
                <a:moveTo>
                  <a:pt x="29085" y="3984"/>
                </a:moveTo>
                <a:cubicBezTo>
                  <a:pt x="29184" y="4052"/>
                  <a:pt x="29174" y="3903"/>
                  <a:pt x="29085" y="3984"/>
                </a:cubicBezTo>
                <a:close/>
                <a:moveTo>
                  <a:pt x="29233" y="3984"/>
                </a:moveTo>
                <a:cubicBezTo>
                  <a:pt x="29326" y="3998"/>
                  <a:pt x="29323" y="3944"/>
                  <a:pt x="29379" y="3984"/>
                </a:cubicBezTo>
                <a:cubicBezTo>
                  <a:pt x="29407" y="3905"/>
                  <a:pt x="29215" y="3938"/>
                  <a:pt x="29233" y="3984"/>
                </a:cubicBezTo>
                <a:close/>
                <a:moveTo>
                  <a:pt x="12086" y="4513"/>
                </a:moveTo>
                <a:cubicBezTo>
                  <a:pt x="12106" y="4513"/>
                  <a:pt x="12125" y="4513"/>
                  <a:pt x="12145" y="4513"/>
                </a:cubicBezTo>
                <a:cubicBezTo>
                  <a:pt x="12145" y="4498"/>
                  <a:pt x="12145" y="4483"/>
                  <a:pt x="12145" y="4469"/>
                </a:cubicBezTo>
                <a:cubicBezTo>
                  <a:pt x="12125" y="4469"/>
                  <a:pt x="12106" y="4469"/>
                  <a:pt x="12086" y="4469"/>
                </a:cubicBezTo>
                <a:cubicBezTo>
                  <a:pt x="12086" y="4483"/>
                  <a:pt x="12086" y="4498"/>
                  <a:pt x="12086" y="4513"/>
                </a:cubicBezTo>
                <a:close/>
                <a:moveTo>
                  <a:pt x="7513" y="4315"/>
                </a:moveTo>
                <a:cubicBezTo>
                  <a:pt x="7575" y="4328"/>
                  <a:pt x="7608" y="4361"/>
                  <a:pt x="7660" y="4381"/>
                </a:cubicBezTo>
                <a:cubicBezTo>
                  <a:pt x="7679" y="4319"/>
                  <a:pt x="7636" y="4317"/>
                  <a:pt x="7602" y="4293"/>
                </a:cubicBezTo>
                <a:cubicBezTo>
                  <a:pt x="7592" y="4286"/>
                  <a:pt x="7603" y="4261"/>
                  <a:pt x="7572" y="4271"/>
                </a:cubicBezTo>
                <a:cubicBezTo>
                  <a:pt x="7572" y="4300"/>
                  <a:pt x="7521" y="4291"/>
                  <a:pt x="7513" y="4315"/>
                </a:cubicBezTo>
                <a:close/>
                <a:moveTo>
                  <a:pt x="14255" y="4579"/>
                </a:moveTo>
                <a:cubicBezTo>
                  <a:pt x="14204" y="4496"/>
                  <a:pt x="14167" y="4408"/>
                  <a:pt x="14314" y="4381"/>
                </a:cubicBezTo>
                <a:cubicBezTo>
                  <a:pt x="14345" y="4401"/>
                  <a:pt x="14322" y="4462"/>
                  <a:pt x="14402" y="4447"/>
                </a:cubicBezTo>
                <a:cubicBezTo>
                  <a:pt x="14413" y="4409"/>
                  <a:pt x="14358" y="4390"/>
                  <a:pt x="14402" y="4381"/>
                </a:cubicBezTo>
                <a:cubicBezTo>
                  <a:pt x="14497" y="4390"/>
                  <a:pt x="14477" y="4486"/>
                  <a:pt x="14519" y="4535"/>
                </a:cubicBezTo>
                <a:cubicBezTo>
                  <a:pt x="14506" y="4577"/>
                  <a:pt x="14456" y="4590"/>
                  <a:pt x="14460" y="4645"/>
                </a:cubicBezTo>
                <a:cubicBezTo>
                  <a:pt x="14558" y="4635"/>
                  <a:pt x="14633" y="4692"/>
                  <a:pt x="14578" y="4734"/>
                </a:cubicBezTo>
                <a:cubicBezTo>
                  <a:pt x="14671" y="4753"/>
                  <a:pt x="14617" y="4660"/>
                  <a:pt x="14695" y="4668"/>
                </a:cubicBezTo>
                <a:cubicBezTo>
                  <a:pt x="14700" y="4693"/>
                  <a:pt x="14741" y="4692"/>
                  <a:pt x="14782" y="4689"/>
                </a:cubicBezTo>
                <a:cubicBezTo>
                  <a:pt x="14783" y="4627"/>
                  <a:pt x="14877" y="4629"/>
                  <a:pt x="14870" y="4602"/>
                </a:cubicBezTo>
                <a:cubicBezTo>
                  <a:pt x="14868" y="4594"/>
                  <a:pt x="14775" y="4599"/>
                  <a:pt x="14811" y="4557"/>
                </a:cubicBezTo>
                <a:cubicBezTo>
                  <a:pt x="14858" y="4582"/>
                  <a:pt x="14969" y="4672"/>
                  <a:pt x="15046" y="4602"/>
                </a:cubicBezTo>
                <a:cubicBezTo>
                  <a:pt x="15011" y="4599"/>
                  <a:pt x="14977" y="4594"/>
                  <a:pt x="14988" y="4557"/>
                </a:cubicBezTo>
                <a:cubicBezTo>
                  <a:pt x="15048" y="4570"/>
                  <a:pt x="15088" y="4600"/>
                  <a:pt x="15105" y="4645"/>
                </a:cubicBezTo>
                <a:cubicBezTo>
                  <a:pt x="15083" y="4695"/>
                  <a:pt x="14902" y="4625"/>
                  <a:pt x="14929" y="4711"/>
                </a:cubicBezTo>
                <a:cubicBezTo>
                  <a:pt x="14953" y="4756"/>
                  <a:pt x="15083" y="4697"/>
                  <a:pt x="15134" y="4689"/>
                </a:cubicBezTo>
                <a:cubicBezTo>
                  <a:pt x="15130" y="4626"/>
                  <a:pt x="15150" y="4545"/>
                  <a:pt x="15105" y="4513"/>
                </a:cubicBezTo>
                <a:cubicBezTo>
                  <a:pt x="15231" y="4524"/>
                  <a:pt x="15142" y="4453"/>
                  <a:pt x="15193" y="4447"/>
                </a:cubicBezTo>
                <a:cubicBezTo>
                  <a:pt x="15228" y="4419"/>
                  <a:pt x="15303" y="4438"/>
                  <a:pt x="15339" y="4469"/>
                </a:cubicBezTo>
                <a:cubicBezTo>
                  <a:pt x="15394" y="4509"/>
                  <a:pt x="15316" y="4525"/>
                  <a:pt x="15339" y="4602"/>
                </a:cubicBezTo>
                <a:cubicBezTo>
                  <a:pt x="15434" y="4629"/>
                  <a:pt x="15362" y="4530"/>
                  <a:pt x="15457" y="4557"/>
                </a:cubicBezTo>
                <a:cubicBezTo>
                  <a:pt x="15436" y="4623"/>
                  <a:pt x="15369" y="4653"/>
                  <a:pt x="15398" y="4755"/>
                </a:cubicBezTo>
                <a:cubicBezTo>
                  <a:pt x="15471" y="4777"/>
                  <a:pt x="15484" y="4727"/>
                  <a:pt x="15515" y="4711"/>
                </a:cubicBezTo>
                <a:cubicBezTo>
                  <a:pt x="15528" y="4704"/>
                  <a:pt x="15561" y="4719"/>
                  <a:pt x="15574" y="4711"/>
                </a:cubicBezTo>
                <a:cubicBezTo>
                  <a:pt x="15589" y="4704"/>
                  <a:pt x="15568" y="4660"/>
                  <a:pt x="15603" y="4668"/>
                </a:cubicBezTo>
                <a:cubicBezTo>
                  <a:pt x="15627" y="4744"/>
                  <a:pt x="15706" y="4692"/>
                  <a:pt x="15750" y="4668"/>
                </a:cubicBezTo>
                <a:cubicBezTo>
                  <a:pt x="15790" y="4717"/>
                  <a:pt x="15782" y="4804"/>
                  <a:pt x="15896" y="4799"/>
                </a:cubicBezTo>
                <a:cubicBezTo>
                  <a:pt x="15901" y="4773"/>
                  <a:pt x="15891" y="4737"/>
                  <a:pt x="15926" y="4734"/>
                </a:cubicBezTo>
                <a:cubicBezTo>
                  <a:pt x="15950" y="4798"/>
                  <a:pt x="16020" y="4720"/>
                  <a:pt x="16072" y="4734"/>
                </a:cubicBezTo>
                <a:cubicBezTo>
                  <a:pt x="16068" y="4773"/>
                  <a:pt x="16102" y="4784"/>
                  <a:pt x="16160" y="4777"/>
                </a:cubicBezTo>
                <a:cubicBezTo>
                  <a:pt x="16157" y="4753"/>
                  <a:pt x="16202" y="4742"/>
                  <a:pt x="16160" y="4734"/>
                </a:cubicBezTo>
                <a:cubicBezTo>
                  <a:pt x="16163" y="4708"/>
                  <a:pt x="16117" y="4699"/>
                  <a:pt x="16160" y="4689"/>
                </a:cubicBezTo>
                <a:cubicBezTo>
                  <a:pt x="16190" y="4686"/>
                  <a:pt x="16195" y="4709"/>
                  <a:pt x="16218" y="4711"/>
                </a:cubicBezTo>
                <a:cubicBezTo>
                  <a:pt x="16250" y="4712"/>
                  <a:pt x="16235" y="4729"/>
                  <a:pt x="16248" y="4734"/>
                </a:cubicBezTo>
                <a:cubicBezTo>
                  <a:pt x="16327" y="4758"/>
                  <a:pt x="16358" y="4737"/>
                  <a:pt x="16394" y="4755"/>
                </a:cubicBezTo>
                <a:cubicBezTo>
                  <a:pt x="16422" y="4769"/>
                  <a:pt x="16512" y="4805"/>
                  <a:pt x="16512" y="4755"/>
                </a:cubicBezTo>
                <a:cubicBezTo>
                  <a:pt x="16468" y="4729"/>
                  <a:pt x="16391" y="4727"/>
                  <a:pt x="16365" y="4689"/>
                </a:cubicBezTo>
                <a:cubicBezTo>
                  <a:pt x="16425" y="4645"/>
                  <a:pt x="16423" y="4699"/>
                  <a:pt x="16482" y="4711"/>
                </a:cubicBezTo>
                <a:cubicBezTo>
                  <a:pt x="16490" y="4756"/>
                  <a:pt x="16592" y="4732"/>
                  <a:pt x="16600" y="4777"/>
                </a:cubicBezTo>
                <a:cubicBezTo>
                  <a:pt x="16695" y="4765"/>
                  <a:pt x="16736" y="4792"/>
                  <a:pt x="16805" y="4799"/>
                </a:cubicBezTo>
                <a:cubicBezTo>
                  <a:pt x="16810" y="4773"/>
                  <a:pt x="16800" y="4737"/>
                  <a:pt x="16834" y="4734"/>
                </a:cubicBezTo>
                <a:cubicBezTo>
                  <a:pt x="16885" y="4778"/>
                  <a:pt x="16812" y="4776"/>
                  <a:pt x="16864" y="4821"/>
                </a:cubicBezTo>
                <a:cubicBezTo>
                  <a:pt x="16951" y="4815"/>
                  <a:pt x="17042" y="4883"/>
                  <a:pt x="17068" y="4799"/>
                </a:cubicBezTo>
                <a:cubicBezTo>
                  <a:pt x="17002" y="4805"/>
                  <a:pt x="16958" y="4793"/>
                  <a:pt x="16951" y="4755"/>
                </a:cubicBezTo>
                <a:cubicBezTo>
                  <a:pt x="17002" y="4786"/>
                  <a:pt x="17053" y="4746"/>
                  <a:pt x="17127" y="4755"/>
                </a:cubicBezTo>
                <a:cubicBezTo>
                  <a:pt x="17166" y="4761"/>
                  <a:pt x="17161" y="4792"/>
                  <a:pt x="17186" y="4799"/>
                </a:cubicBezTo>
                <a:cubicBezTo>
                  <a:pt x="17277" y="4826"/>
                  <a:pt x="17296" y="4788"/>
                  <a:pt x="17333" y="4821"/>
                </a:cubicBezTo>
                <a:cubicBezTo>
                  <a:pt x="17337" y="4825"/>
                  <a:pt x="17383" y="4820"/>
                  <a:pt x="17391" y="4821"/>
                </a:cubicBezTo>
                <a:cubicBezTo>
                  <a:pt x="17469" y="4826"/>
                  <a:pt x="17530" y="4841"/>
                  <a:pt x="17567" y="4799"/>
                </a:cubicBezTo>
                <a:cubicBezTo>
                  <a:pt x="17565" y="4837"/>
                  <a:pt x="17589" y="4856"/>
                  <a:pt x="17626" y="4865"/>
                </a:cubicBezTo>
                <a:cubicBezTo>
                  <a:pt x="17619" y="4823"/>
                  <a:pt x="17658" y="4817"/>
                  <a:pt x="17655" y="4777"/>
                </a:cubicBezTo>
                <a:cubicBezTo>
                  <a:pt x="17539" y="4805"/>
                  <a:pt x="17595" y="4705"/>
                  <a:pt x="17479" y="4734"/>
                </a:cubicBezTo>
                <a:cubicBezTo>
                  <a:pt x="17461" y="4717"/>
                  <a:pt x="17508" y="4711"/>
                  <a:pt x="17508" y="4711"/>
                </a:cubicBezTo>
                <a:cubicBezTo>
                  <a:pt x="17518" y="4674"/>
                  <a:pt x="17393" y="4655"/>
                  <a:pt x="17479" y="4645"/>
                </a:cubicBezTo>
                <a:cubicBezTo>
                  <a:pt x="17473" y="4674"/>
                  <a:pt x="17520" y="4655"/>
                  <a:pt x="17537" y="4668"/>
                </a:cubicBezTo>
                <a:cubicBezTo>
                  <a:pt x="17547" y="4673"/>
                  <a:pt x="17529" y="4706"/>
                  <a:pt x="17537" y="4711"/>
                </a:cubicBezTo>
                <a:cubicBezTo>
                  <a:pt x="17570" y="4729"/>
                  <a:pt x="17621" y="4716"/>
                  <a:pt x="17655" y="4734"/>
                </a:cubicBezTo>
                <a:cubicBezTo>
                  <a:pt x="17679" y="4746"/>
                  <a:pt x="17688" y="4788"/>
                  <a:pt x="17713" y="4799"/>
                </a:cubicBezTo>
                <a:cubicBezTo>
                  <a:pt x="17772" y="4826"/>
                  <a:pt x="17918" y="4799"/>
                  <a:pt x="17919" y="4887"/>
                </a:cubicBezTo>
                <a:cubicBezTo>
                  <a:pt x="18093" y="4898"/>
                  <a:pt x="18157" y="4881"/>
                  <a:pt x="18241" y="4931"/>
                </a:cubicBezTo>
                <a:cubicBezTo>
                  <a:pt x="18241" y="4916"/>
                  <a:pt x="18241" y="4901"/>
                  <a:pt x="18241" y="4887"/>
                </a:cubicBezTo>
                <a:cubicBezTo>
                  <a:pt x="18264" y="4882"/>
                  <a:pt x="18275" y="4868"/>
                  <a:pt x="18270" y="4843"/>
                </a:cubicBezTo>
                <a:cubicBezTo>
                  <a:pt x="18159" y="4853"/>
                  <a:pt x="18088" y="4834"/>
                  <a:pt x="18065" y="4777"/>
                </a:cubicBezTo>
                <a:cubicBezTo>
                  <a:pt x="18180" y="4758"/>
                  <a:pt x="17968" y="4696"/>
                  <a:pt x="18065" y="4689"/>
                </a:cubicBezTo>
                <a:cubicBezTo>
                  <a:pt x="18174" y="4666"/>
                  <a:pt x="18111" y="4771"/>
                  <a:pt x="18212" y="4755"/>
                </a:cubicBezTo>
                <a:cubicBezTo>
                  <a:pt x="18181" y="4697"/>
                  <a:pt x="18273" y="4731"/>
                  <a:pt x="18270" y="4734"/>
                </a:cubicBezTo>
                <a:cubicBezTo>
                  <a:pt x="18338" y="4665"/>
                  <a:pt x="18184" y="4684"/>
                  <a:pt x="18241" y="4602"/>
                </a:cubicBezTo>
                <a:cubicBezTo>
                  <a:pt x="18296" y="4622"/>
                  <a:pt x="18382" y="4689"/>
                  <a:pt x="18358" y="4734"/>
                </a:cubicBezTo>
                <a:cubicBezTo>
                  <a:pt x="18353" y="4744"/>
                  <a:pt x="18288" y="4729"/>
                  <a:pt x="18300" y="4755"/>
                </a:cubicBezTo>
                <a:cubicBezTo>
                  <a:pt x="18303" y="4761"/>
                  <a:pt x="18379" y="4751"/>
                  <a:pt x="18388" y="4755"/>
                </a:cubicBezTo>
                <a:cubicBezTo>
                  <a:pt x="18399" y="4761"/>
                  <a:pt x="18335" y="4811"/>
                  <a:pt x="18388" y="4821"/>
                </a:cubicBezTo>
                <a:cubicBezTo>
                  <a:pt x="18489" y="4803"/>
                  <a:pt x="18511" y="4862"/>
                  <a:pt x="18563" y="4821"/>
                </a:cubicBezTo>
                <a:cubicBezTo>
                  <a:pt x="18576" y="4849"/>
                  <a:pt x="18601" y="4866"/>
                  <a:pt x="18651" y="4865"/>
                </a:cubicBezTo>
                <a:cubicBezTo>
                  <a:pt x="18651" y="4887"/>
                  <a:pt x="18627" y="4891"/>
                  <a:pt x="18622" y="4909"/>
                </a:cubicBezTo>
                <a:cubicBezTo>
                  <a:pt x="18657" y="4913"/>
                  <a:pt x="18706" y="4906"/>
                  <a:pt x="18710" y="4931"/>
                </a:cubicBezTo>
                <a:cubicBezTo>
                  <a:pt x="18805" y="4893"/>
                  <a:pt x="18840" y="4949"/>
                  <a:pt x="18886" y="4909"/>
                </a:cubicBezTo>
                <a:cubicBezTo>
                  <a:pt x="18879" y="4915"/>
                  <a:pt x="18845" y="4886"/>
                  <a:pt x="18886" y="4887"/>
                </a:cubicBezTo>
                <a:cubicBezTo>
                  <a:pt x="18886" y="4887"/>
                  <a:pt x="18910" y="4930"/>
                  <a:pt x="18915" y="4931"/>
                </a:cubicBezTo>
                <a:cubicBezTo>
                  <a:pt x="18943" y="4937"/>
                  <a:pt x="18952" y="4909"/>
                  <a:pt x="18974" y="4909"/>
                </a:cubicBezTo>
                <a:cubicBezTo>
                  <a:pt x="18980" y="4868"/>
                  <a:pt x="18941" y="4861"/>
                  <a:pt x="18945" y="4821"/>
                </a:cubicBezTo>
                <a:cubicBezTo>
                  <a:pt x="18979" y="4810"/>
                  <a:pt x="19010" y="4798"/>
                  <a:pt x="19033" y="4777"/>
                </a:cubicBezTo>
                <a:cubicBezTo>
                  <a:pt x="19009" y="4773"/>
                  <a:pt x="18975" y="4777"/>
                  <a:pt x="18974" y="4755"/>
                </a:cubicBezTo>
                <a:cubicBezTo>
                  <a:pt x="19040" y="4749"/>
                  <a:pt x="19084" y="4761"/>
                  <a:pt x="19091" y="4799"/>
                </a:cubicBezTo>
                <a:cubicBezTo>
                  <a:pt x="19082" y="4829"/>
                  <a:pt x="19049" y="4841"/>
                  <a:pt x="19062" y="4887"/>
                </a:cubicBezTo>
                <a:cubicBezTo>
                  <a:pt x="19039" y="4892"/>
                  <a:pt x="19003" y="4888"/>
                  <a:pt x="19003" y="4909"/>
                </a:cubicBezTo>
                <a:cubicBezTo>
                  <a:pt x="19076" y="4906"/>
                  <a:pt x="19095" y="4943"/>
                  <a:pt x="19121" y="4975"/>
                </a:cubicBezTo>
                <a:cubicBezTo>
                  <a:pt x="19205" y="4972"/>
                  <a:pt x="19312" y="4987"/>
                  <a:pt x="19355" y="4953"/>
                </a:cubicBezTo>
                <a:cubicBezTo>
                  <a:pt x="19379" y="4981"/>
                  <a:pt x="19457" y="5078"/>
                  <a:pt x="19502" y="5020"/>
                </a:cubicBezTo>
                <a:cubicBezTo>
                  <a:pt x="19479" y="5014"/>
                  <a:pt x="19444" y="5018"/>
                  <a:pt x="19443" y="4997"/>
                </a:cubicBezTo>
                <a:cubicBezTo>
                  <a:pt x="19524" y="4999"/>
                  <a:pt x="19558" y="5026"/>
                  <a:pt x="19589" y="4997"/>
                </a:cubicBezTo>
                <a:cubicBezTo>
                  <a:pt x="19605" y="4982"/>
                  <a:pt x="19625" y="5020"/>
                  <a:pt x="19619" y="5020"/>
                </a:cubicBezTo>
                <a:cubicBezTo>
                  <a:pt x="19731" y="5033"/>
                  <a:pt x="19682" y="4984"/>
                  <a:pt x="19736" y="4975"/>
                </a:cubicBezTo>
                <a:cubicBezTo>
                  <a:pt x="19754" y="5023"/>
                  <a:pt x="19653" y="5045"/>
                  <a:pt x="19765" y="5042"/>
                </a:cubicBezTo>
                <a:cubicBezTo>
                  <a:pt x="19894" y="5057"/>
                  <a:pt x="19741" y="4997"/>
                  <a:pt x="19824" y="4997"/>
                </a:cubicBezTo>
                <a:cubicBezTo>
                  <a:pt x="19861" y="5035"/>
                  <a:pt x="19920" y="5057"/>
                  <a:pt x="19999" y="5063"/>
                </a:cubicBezTo>
                <a:cubicBezTo>
                  <a:pt x="19998" y="5033"/>
                  <a:pt x="20013" y="5015"/>
                  <a:pt x="20029" y="4997"/>
                </a:cubicBezTo>
                <a:cubicBezTo>
                  <a:pt x="20029" y="4968"/>
                  <a:pt x="19977" y="4977"/>
                  <a:pt x="19970" y="4953"/>
                </a:cubicBezTo>
                <a:cubicBezTo>
                  <a:pt x="20039" y="4953"/>
                  <a:pt x="20107" y="4953"/>
                  <a:pt x="20176" y="4953"/>
                </a:cubicBezTo>
                <a:cubicBezTo>
                  <a:pt x="20137" y="4858"/>
                  <a:pt x="20258" y="4883"/>
                  <a:pt x="20293" y="4843"/>
                </a:cubicBezTo>
                <a:cubicBezTo>
                  <a:pt x="20273" y="4799"/>
                  <a:pt x="20130" y="4849"/>
                  <a:pt x="20117" y="4799"/>
                </a:cubicBezTo>
                <a:cubicBezTo>
                  <a:pt x="20153" y="4795"/>
                  <a:pt x="20135" y="4775"/>
                  <a:pt x="20117" y="4755"/>
                </a:cubicBezTo>
                <a:cubicBezTo>
                  <a:pt x="20209" y="4744"/>
                  <a:pt x="20231" y="4803"/>
                  <a:pt x="20293" y="4755"/>
                </a:cubicBezTo>
                <a:cubicBezTo>
                  <a:pt x="20267" y="4826"/>
                  <a:pt x="20369" y="4801"/>
                  <a:pt x="20380" y="4843"/>
                </a:cubicBezTo>
                <a:cubicBezTo>
                  <a:pt x="20338" y="4855"/>
                  <a:pt x="20307" y="4876"/>
                  <a:pt x="20263" y="4887"/>
                </a:cubicBezTo>
                <a:cubicBezTo>
                  <a:pt x="20307" y="4985"/>
                  <a:pt x="20177" y="4955"/>
                  <a:pt x="20205" y="5042"/>
                </a:cubicBezTo>
                <a:cubicBezTo>
                  <a:pt x="20273" y="5042"/>
                  <a:pt x="20342" y="5042"/>
                  <a:pt x="20410" y="5042"/>
                </a:cubicBezTo>
                <a:cubicBezTo>
                  <a:pt x="20451" y="5027"/>
                  <a:pt x="20414" y="4957"/>
                  <a:pt x="20469" y="4953"/>
                </a:cubicBezTo>
                <a:cubicBezTo>
                  <a:pt x="20529" y="4960"/>
                  <a:pt x="20476" y="5051"/>
                  <a:pt x="20556" y="5042"/>
                </a:cubicBezTo>
                <a:cubicBezTo>
                  <a:pt x="20583" y="4880"/>
                  <a:pt x="20857" y="5065"/>
                  <a:pt x="20938" y="4997"/>
                </a:cubicBezTo>
                <a:cubicBezTo>
                  <a:pt x="20938" y="5026"/>
                  <a:pt x="20938" y="5056"/>
                  <a:pt x="20938" y="5086"/>
                </a:cubicBezTo>
                <a:cubicBezTo>
                  <a:pt x="21032" y="5105"/>
                  <a:pt x="20977" y="5012"/>
                  <a:pt x="21055" y="5020"/>
                </a:cubicBezTo>
                <a:cubicBezTo>
                  <a:pt x="21130" y="5063"/>
                  <a:pt x="21240" y="5105"/>
                  <a:pt x="21348" y="5063"/>
                </a:cubicBezTo>
                <a:cubicBezTo>
                  <a:pt x="21379" y="5049"/>
                  <a:pt x="21371" y="5105"/>
                  <a:pt x="21378" y="5108"/>
                </a:cubicBezTo>
                <a:cubicBezTo>
                  <a:pt x="21457" y="5128"/>
                  <a:pt x="21455" y="5042"/>
                  <a:pt x="21494" y="5063"/>
                </a:cubicBezTo>
                <a:cubicBezTo>
                  <a:pt x="21497" y="5065"/>
                  <a:pt x="21493" y="5108"/>
                  <a:pt x="21494" y="5108"/>
                </a:cubicBezTo>
                <a:cubicBezTo>
                  <a:pt x="21588" y="5098"/>
                  <a:pt x="21615" y="5051"/>
                  <a:pt x="21729" y="5063"/>
                </a:cubicBezTo>
                <a:cubicBezTo>
                  <a:pt x="21720" y="5020"/>
                  <a:pt x="21769" y="5020"/>
                  <a:pt x="21787" y="4997"/>
                </a:cubicBezTo>
                <a:cubicBezTo>
                  <a:pt x="21765" y="4993"/>
                  <a:pt x="21730" y="4997"/>
                  <a:pt x="21729" y="4975"/>
                </a:cubicBezTo>
                <a:cubicBezTo>
                  <a:pt x="21885" y="4964"/>
                  <a:pt x="21827" y="5031"/>
                  <a:pt x="21817" y="5108"/>
                </a:cubicBezTo>
                <a:cubicBezTo>
                  <a:pt x="21943" y="5128"/>
                  <a:pt x="21868" y="4999"/>
                  <a:pt x="21964" y="4997"/>
                </a:cubicBezTo>
                <a:cubicBezTo>
                  <a:pt x="21967" y="5051"/>
                  <a:pt x="22060" y="5002"/>
                  <a:pt x="22051" y="4975"/>
                </a:cubicBezTo>
                <a:cubicBezTo>
                  <a:pt x="21960" y="4941"/>
                  <a:pt x="22019" y="4856"/>
                  <a:pt x="22110" y="4843"/>
                </a:cubicBezTo>
                <a:cubicBezTo>
                  <a:pt x="22110" y="4916"/>
                  <a:pt x="22110" y="4990"/>
                  <a:pt x="22110" y="5063"/>
                </a:cubicBezTo>
                <a:cubicBezTo>
                  <a:pt x="22159" y="5063"/>
                  <a:pt x="22208" y="5063"/>
                  <a:pt x="22257" y="5063"/>
                </a:cubicBezTo>
                <a:cubicBezTo>
                  <a:pt x="22254" y="5025"/>
                  <a:pt x="22263" y="4995"/>
                  <a:pt x="22286" y="4975"/>
                </a:cubicBezTo>
                <a:cubicBezTo>
                  <a:pt x="22249" y="4966"/>
                  <a:pt x="22226" y="4946"/>
                  <a:pt x="22228" y="4909"/>
                </a:cubicBezTo>
                <a:cubicBezTo>
                  <a:pt x="22282" y="4907"/>
                  <a:pt x="22247" y="4836"/>
                  <a:pt x="22315" y="4843"/>
                </a:cubicBezTo>
                <a:cubicBezTo>
                  <a:pt x="22364" y="4843"/>
                  <a:pt x="22413" y="4843"/>
                  <a:pt x="22461" y="4843"/>
                </a:cubicBezTo>
                <a:cubicBezTo>
                  <a:pt x="22459" y="4882"/>
                  <a:pt x="22468" y="4912"/>
                  <a:pt x="22491" y="4931"/>
                </a:cubicBezTo>
                <a:cubicBezTo>
                  <a:pt x="22461" y="4989"/>
                  <a:pt x="22375" y="5005"/>
                  <a:pt x="22344" y="5063"/>
                </a:cubicBezTo>
                <a:cubicBezTo>
                  <a:pt x="22379" y="5081"/>
                  <a:pt x="22423" y="5093"/>
                  <a:pt x="22491" y="5086"/>
                </a:cubicBezTo>
                <a:cubicBezTo>
                  <a:pt x="22461" y="5152"/>
                  <a:pt x="22556" y="5125"/>
                  <a:pt x="22608" y="5129"/>
                </a:cubicBezTo>
                <a:cubicBezTo>
                  <a:pt x="22560" y="5058"/>
                  <a:pt x="22596" y="5003"/>
                  <a:pt x="22608" y="4953"/>
                </a:cubicBezTo>
                <a:cubicBezTo>
                  <a:pt x="22616" y="4921"/>
                  <a:pt x="22596" y="4871"/>
                  <a:pt x="22637" y="4865"/>
                </a:cubicBezTo>
                <a:cubicBezTo>
                  <a:pt x="22673" y="4868"/>
                  <a:pt x="22720" y="4861"/>
                  <a:pt x="22725" y="4887"/>
                </a:cubicBezTo>
                <a:cubicBezTo>
                  <a:pt x="22723" y="4922"/>
                  <a:pt x="22651" y="4904"/>
                  <a:pt x="22667" y="4953"/>
                </a:cubicBezTo>
                <a:cubicBezTo>
                  <a:pt x="22658" y="5022"/>
                  <a:pt x="22752" y="4897"/>
                  <a:pt x="22755" y="4975"/>
                </a:cubicBezTo>
                <a:cubicBezTo>
                  <a:pt x="22768" y="5036"/>
                  <a:pt x="22595" y="4958"/>
                  <a:pt x="22608" y="5020"/>
                </a:cubicBezTo>
                <a:cubicBezTo>
                  <a:pt x="22631" y="5024"/>
                  <a:pt x="22643" y="5038"/>
                  <a:pt x="22637" y="5063"/>
                </a:cubicBezTo>
                <a:cubicBezTo>
                  <a:pt x="22769" y="5080"/>
                  <a:pt x="22833" y="5027"/>
                  <a:pt x="22901" y="5020"/>
                </a:cubicBezTo>
                <a:cubicBezTo>
                  <a:pt x="22901" y="5020"/>
                  <a:pt x="22938" y="5065"/>
                  <a:pt x="22960" y="5063"/>
                </a:cubicBezTo>
                <a:cubicBezTo>
                  <a:pt x="22971" y="5062"/>
                  <a:pt x="23005" y="5003"/>
                  <a:pt x="23019" y="4997"/>
                </a:cubicBezTo>
                <a:cubicBezTo>
                  <a:pt x="22981" y="4996"/>
                  <a:pt x="22977" y="4969"/>
                  <a:pt x="22931" y="4975"/>
                </a:cubicBezTo>
                <a:cubicBezTo>
                  <a:pt x="22881" y="4966"/>
                  <a:pt x="22855" y="5008"/>
                  <a:pt x="22843" y="4975"/>
                </a:cubicBezTo>
                <a:cubicBezTo>
                  <a:pt x="22859" y="4943"/>
                  <a:pt x="22809" y="4861"/>
                  <a:pt x="22872" y="4865"/>
                </a:cubicBezTo>
                <a:cubicBezTo>
                  <a:pt x="22847" y="4942"/>
                  <a:pt x="22948" y="4863"/>
                  <a:pt x="22989" y="4865"/>
                </a:cubicBezTo>
                <a:cubicBezTo>
                  <a:pt x="23031" y="4867"/>
                  <a:pt x="23023" y="4902"/>
                  <a:pt x="23048" y="4909"/>
                </a:cubicBezTo>
                <a:cubicBezTo>
                  <a:pt x="23096" y="4922"/>
                  <a:pt x="23125" y="4873"/>
                  <a:pt x="23136" y="4909"/>
                </a:cubicBezTo>
                <a:cubicBezTo>
                  <a:pt x="23148" y="4963"/>
                  <a:pt x="23082" y="4957"/>
                  <a:pt x="23107" y="5020"/>
                </a:cubicBezTo>
                <a:cubicBezTo>
                  <a:pt x="23179" y="5016"/>
                  <a:pt x="23248" y="5015"/>
                  <a:pt x="23253" y="5063"/>
                </a:cubicBezTo>
                <a:cubicBezTo>
                  <a:pt x="23210" y="5075"/>
                  <a:pt x="23101" y="5038"/>
                  <a:pt x="23107" y="5086"/>
                </a:cubicBezTo>
                <a:cubicBezTo>
                  <a:pt x="23152" y="5092"/>
                  <a:pt x="23126" y="5134"/>
                  <a:pt x="23107" y="5152"/>
                </a:cubicBezTo>
                <a:cubicBezTo>
                  <a:pt x="23197" y="5168"/>
                  <a:pt x="23163" y="5091"/>
                  <a:pt x="23253" y="5108"/>
                </a:cubicBezTo>
                <a:cubicBezTo>
                  <a:pt x="23378" y="5095"/>
                  <a:pt x="23447" y="5123"/>
                  <a:pt x="23546" y="5129"/>
                </a:cubicBezTo>
                <a:cubicBezTo>
                  <a:pt x="23568" y="5054"/>
                  <a:pt x="23437" y="5093"/>
                  <a:pt x="23429" y="5042"/>
                </a:cubicBezTo>
                <a:cubicBezTo>
                  <a:pt x="23491" y="4994"/>
                  <a:pt x="23417" y="4997"/>
                  <a:pt x="23400" y="4975"/>
                </a:cubicBezTo>
                <a:cubicBezTo>
                  <a:pt x="23383" y="4955"/>
                  <a:pt x="23414" y="4909"/>
                  <a:pt x="23370" y="4909"/>
                </a:cubicBezTo>
                <a:cubicBezTo>
                  <a:pt x="23364" y="4943"/>
                  <a:pt x="23322" y="4912"/>
                  <a:pt x="23311" y="4887"/>
                </a:cubicBezTo>
                <a:cubicBezTo>
                  <a:pt x="23401" y="4871"/>
                  <a:pt x="23398" y="4925"/>
                  <a:pt x="23487" y="4909"/>
                </a:cubicBezTo>
                <a:cubicBezTo>
                  <a:pt x="23486" y="4871"/>
                  <a:pt x="23510" y="4853"/>
                  <a:pt x="23546" y="4843"/>
                </a:cubicBezTo>
                <a:cubicBezTo>
                  <a:pt x="23708" y="4818"/>
                  <a:pt x="23716" y="4921"/>
                  <a:pt x="23839" y="4865"/>
                </a:cubicBezTo>
                <a:cubicBezTo>
                  <a:pt x="23846" y="4897"/>
                  <a:pt x="23887" y="4902"/>
                  <a:pt x="23897" y="4931"/>
                </a:cubicBezTo>
                <a:cubicBezTo>
                  <a:pt x="23901" y="4956"/>
                  <a:pt x="23855" y="4966"/>
                  <a:pt x="23897" y="4975"/>
                </a:cubicBezTo>
                <a:cubicBezTo>
                  <a:pt x="23927" y="4946"/>
                  <a:pt x="23946" y="4909"/>
                  <a:pt x="23986" y="4887"/>
                </a:cubicBezTo>
                <a:cubicBezTo>
                  <a:pt x="24023" y="4925"/>
                  <a:pt x="24161" y="4888"/>
                  <a:pt x="24162" y="4953"/>
                </a:cubicBezTo>
                <a:cubicBezTo>
                  <a:pt x="24094" y="5003"/>
                  <a:pt x="24053" y="5097"/>
                  <a:pt x="24103" y="5173"/>
                </a:cubicBezTo>
                <a:cubicBezTo>
                  <a:pt x="24218" y="5186"/>
                  <a:pt x="24178" y="5083"/>
                  <a:pt x="24250" y="5063"/>
                </a:cubicBezTo>
                <a:cubicBezTo>
                  <a:pt x="24302" y="5059"/>
                  <a:pt x="24396" y="5086"/>
                  <a:pt x="24366" y="5020"/>
                </a:cubicBezTo>
                <a:cubicBezTo>
                  <a:pt x="24201" y="5092"/>
                  <a:pt x="24213" y="4931"/>
                  <a:pt x="24191" y="4887"/>
                </a:cubicBezTo>
                <a:cubicBezTo>
                  <a:pt x="24327" y="4898"/>
                  <a:pt x="24472" y="4821"/>
                  <a:pt x="24543" y="4909"/>
                </a:cubicBezTo>
                <a:cubicBezTo>
                  <a:pt x="24502" y="4973"/>
                  <a:pt x="24539" y="4966"/>
                  <a:pt x="24543" y="5063"/>
                </a:cubicBezTo>
                <a:cubicBezTo>
                  <a:pt x="24649" y="5077"/>
                  <a:pt x="24739" y="5099"/>
                  <a:pt x="24807" y="5042"/>
                </a:cubicBezTo>
                <a:cubicBezTo>
                  <a:pt x="24746" y="5029"/>
                  <a:pt x="24707" y="4999"/>
                  <a:pt x="24689" y="4953"/>
                </a:cubicBezTo>
                <a:cubicBezTo>
                  <a:pt x="24727" y="4949"/>
                  <a:pt x="24804" y="4961"/>
                  <a:pt x="24807" y="4931"/>
                </a:cubicBezTo>
                <a:cubicBezTo>
                  <a:pt x="24809" y="4903"/>
                  <a:pt x="24921" y="4889"/>
                  <a:pt x="24953" y="4887"/>
                </a:cubicBezTo>
                <a:cubicBezTo>
                  <a:pt x="24985" y="4885"/>
                  <a:pt x="24971" y="4906"/>
                  <a:pt x="24982" y="4909"/>
                </a:cubicBezTo>
                <a:cubicBezTo>
                  <a:pt x="25021" y="4919"/>
                  <a:pt x="25051" y="4883"/>
                  <a:pt x="25070" y="4887"/>
                </a:cubicBezTo>
                <a:cubicBezTo>
                  <a:pt x="25078" y="4888"/>
                  <a:pt x="25116" y="4928"/>
                  <a:pt x="25129" y="4931"/>
                </a:cubicBezTo>
                <a:cubicBezTo>
                  <a:pt x="25206" y="4951"/>
                  <a:pt x="25303" y="4936"/>
                  <a:pt x="25392" y="4953"/>
                </a:cubicBezTo>
                <a:cubicBezTo>
                  <a:pt x="25434" y="4948"/>
                  <a:pt x="25426" y="4904"/>
                  <a:pt x="25451" y="4887"/>
                </a:cubicBezTo>
                <a:cubicBezTo>
                  <a:pt x="25500" y="4887"/>
                  <a:pt x="25549" y="4887"/>
                  <a:pt x="25598" y="4887"/>
                </a:cubicBezTo>
                <a:cubicBezTo>
                  <a:pt x="25565" y="4919"/>
                  <a:pt x="25567" y="4941"/>
                  <a:pt x="25627" y="4953"/>
                </a:cubicBezTo>
                <a:cubicBezTo>
                  <a:pt x="25632" y="4927"/>
                  <a:pt x="25622" y="4891"/>
                  <a:pt x="25657" y="4887"/>
                </a:cubicBezTo>
                <a:cubicBezTo>
                  <a:pt x="25765" y="4877"/>
                  <a:pt x="25761" y="4940"/>
                  <a:pt x="25803" y="4909"/>
                </a:cubicBezTo>
                <a:cubicBezTo>
                  <a:pt x="25879" y="4852"/>
                  <a:pt x="25911" y="4916"/>
                  <a:pt x="25979" y="4909"/>
                </a:cubicBezTo>
                <a:cubicBezTo>
                  <a:pt x="25998" y="4907"/>
                  <a:pt x="26025" y="4885"/>
                  <a:pt x="26038" y="4887"/>
                </a:cubicBezTo>
                <a:cubicBezTo>
                  <a:pt x="26044" y="4888"/>
                  <a:pt x="26055" y="4930"/>
                  <a:pt x="26067" y="4931"/>
                </a:cubicBezTo>
                <a:cubicBezTo>
                  <a:pt x="26135" y="4937"/>
                  <a:pt x="26203" y="4889"/>
                  <a:pt x="26272" y="4931"/>
                </a:cubicBezTo>
                <a:cubicBezTo>
                  <a:pt x="26304" y="4867"/>
                  <a:pt x="26411" y="4860"/>
                  <a:pt x="26536" y="4865"/>
                </a:cubicBezTo>
                <a:cubicBezTo>
                  <a:pt x="26536" y="4887"/>
                  <a:pt x="26536" y="4909"/>
                  <a:pt x="26536" y="4931"/>
                </a:cubicBezTo>
                <a:cubicBezTo>
                  <a:pt x="26704" y="4955"/>
                  <a:pt x="26769" y="4901"/>
                  <a:pt x="26888" y="4887"/>
                </a:cubicBezTo>
                <a:cubicBezTo>
                  <a:pt x="26961" y="4940"/>
                  <a:pt x="26915" y="4946"/>
                  <a:pt x="26917" y="5042"/>
                </a:cubicBezTo>
                <a:cubicBezTo>
                  <a:pt x="26985" y="5042"/>
                  <a:pt x="27053" y="5042"/>
                  <a:pt x="27122" y="5042"/>
                </a:cubicBezTo>
                <a:cubicBezTo>
                  <a:pt x="27133" y="4960"/>
                  <a:pt x="27003" y="4984"/>
                  <a:pt x="27034" y="4887"/>
                </a:cubicBezTo>
                <a:cubicBezTo>
                  <a:pt x="27168" y="4873"/>
                  <a:pt x="27186" y="4925"/>
                  <a:pt x="27239" y="4887"/>
                </a:cubicBezTo>
                <a:cubicBezTo>
                  <a:pt x="27266" y="4868"/>
                  <a:pt x="27264" y="4862"/>
                  <a:pt x="27297" y="4887"/>
                </a:cubicBezTo>
                <a:cubicBezTo>
                  <a:pt x="27360" y="4934"/>
                  <a:pt x="27381" y="4889"/>
                  <a:pt x="27444" y="4887"/>
                </a:cubicBezTo>
                <a:cubicBezTo>
                  <a:pt x="27445" y="4887"/>
                  <a:pt x="27449" y="4910"/>
                  <a:pt x="27474" y="4909"/>
                </a:cubicBezTo>
                <a:cubicBezTo>
                  <a:pt x="27483" y="4909"/>
                  <a:pt x="27496" y="4871"/>
                  <a:pt x="27532" y="4887"/>
                </a:cubicBezTo>
                <a:cubicBezTo>
                  <a:pt x="27547" y="4894"/>
                  <a:pt x="27526" y="4939"/>
                  <a:pt x="27562" y="4931"/>
                </a:cubicBezTo>
                <a:cubicBezTo>
                  <a:pt x="27564" y="4852"/>
                  <a:pt x="27753" y="4913"/>
                  <a:pt x="27797" y="4865"/>
                </a:cubicBezTo>
                <a:cubicBezTo>
                  <a:pt x="27787" y="4916"/>
                  <a:pt x="27881" y="4889"/>
                  <a:pt x="27884" y="4931"/>
                </a:cubicBezTo>
                <a:cubicBezTo>
                  <a:pt x="27891" y="4948"/>
                  <a:pt x="27886" y="4975"/>
                  <a:pt x="27913" y="4975"/>
                </a:cubicBezTo>
                <a:cubicBezTo>
                  <a:pt x="27924" y="4910"/>
                  <a:pt x="27964" y="4867"/>
                  <a:pt x="28030" y="4843"/>
                </a:cubicBezTo>
                <a:cubicBezTo>
                  <a:pt x="28223" y="4815"/>
                  <a:pt x="28398" y="4895"/>
                  <a:pt x="28529" y="4843"/>
                </a:cubicBezTo>
                <a:cubicBezTo>
                  <a:pt x="28527" y="4880"/>
                  <a:pt x="28551" y="4900"/>
                  <a:pt x="28588" y="4909"/>
                </a:cubicBezTo>
                <a:cubicBezTo>
                  <a:pt x="28590" y="4882"/>
                  <a:pt x="28596" y="4857"/>
                  <a:pt x="28647" y="4865"/>
                </a:cubicBezTo>
                <a:cubicBezTo>
                  <a:pt x="28675" y="4953"/>
                  <a:pt x="28558" y="4931"/>
                  <a:pt x="28588" y="5020"/>
                </a:cubicBezTo>
                <a:cubicBezTo>
                  <a:pt x="28670" y="5071"/>
                  <a:pt x="28731" y="5039"/>
                  <a:pt x="28851" y="5086"/>
                </a:cubicBezTo>
                <a:cubicBezTo>
                  <a:pt x="28874" y="4976"/>
                  <a:pt x="28727" y="4902"/>
                  <a:pt x="28851" y="4843"/>
                </a:cubicBezTo>
                <a:cubicBezTo>
                  <a:pt x="29028" y="4821"/>
                  <a:pt x="29102" y="4876"/>
                  <a:pt x="29233" y="4887"/>
                </a:cubicBezTo>
                <a:cubicBezTo>
                  <a:pt x="29299" y="4871"/>
                  <a:pt x="29296" y="4803"/>
                  <a:pt x="29379" y="4799"/>
                </a:cubicBezTo>
                <a:cubicBezTo>
                  <a:pt x="29482" y="4836"/>
                  <a:pt x="29640" y="4802"/>
                  <a:pt x="29760" y="4821"/>
                </a:cubicBezTo>
                <a:cubicBezTo>
                  <a:pt x="29807" y="4829"/>
                  <a:pt x="29824" y="4882"/>
                  <a:pt x="29876" y="4865"/>
                </a:cubicBezTo>
                <a:cubicBezTo>
                  <a:pt x="29936" y="4850"/>
                  <a:pt x="29930" y="4819"/>
                  <a:pt x="29994" y="4799"/>
                </a:cubicBezTo>
                <a:cubicBezTo>
                  <a:pt x="29988" y="4801"/>
                  <a:pt x="30026" y="4826"/>
                  <a:pt x="30053" y="4821"/>
                </a:cubicBezTo>
                <a:cubicBezTo>
                  <a:pt x="30063" y="4819"/>
                  <a:pt x="30098" y="4780"/>
                  <a:pt x="30112" y="4777"/>
                </a:cubicBezTo>
                <a:cubicBezTo>
                  <a:pt x="30147" y="4769"/>
                  <a:pt x="30192" y="4783"/>
                  <a:pt x="30229" y="4777"/>
                </a:cubicBezTo>
                <a:cubicBezTo>
                  <a:pt x="30298" y="4784"/>
                  <a:pt x="30283" y="4853"/>
                  <a:pt x="30375" y="4843"/>
                </a:cubicBezTo>
                <a:cubicBezTo>
                  <a:pt x="30390" y="4818"/>
                  <a:pt x="30407" y="4793"/>
                  <a:pt x="30435" y="4777"/>
                </a:cubicBezTo>
                <a:cubicBezTo>
                  <a:pt x="30489" y="4780"/>
                  <a:pt x="30528" y="4776"/>
                  <a:pt x="30551" y="4755"/>
                </a:cubicBezTo>
                <a:cubicBezTo>
                  <a:pt x="30592" y="4719"/>
                  <a:pt x="30694" y="4754"/>
                  <a:pt x="30698" y="4755"/>
                </a:cubicBezTo>
                <a:cubicBezTo>
                  <a:pt x="30798" y="4774"/>
                  <a:pt x="30996" y="4766"/>
                  <a:pt x="31108" y="4755"/>
                </a:cubicBezTo>
                <a:cubicBezTo>
                  <a:pt x="31146" y="4751"/>
                  <a:pt x="31148" y="4735"/>
                  <a:pt x="31196" y="4734"/>
                </a:cubicBezTo>
                <a:cubicBezTo>
                  <a:pt x="31539" y="4722"/>
                  <a:pt x="31916" y="4697"/>
                  <a:pt x="32222" y="4734"/>
                </a:cubicBezTo>
                <a:cubicBezTo>
                  <a:pt x="32235" y="4704"/>
                  <a:pt x="32286" y="4711"/>
                  <a:pt x="32310" y="4689"/>
                </a:cubicBezTo>
                <a:cubicBezTo>
                  <a:pt x="32317" y="4682"/>
                  <a:pt x="32358" y="4693"/>
                  <a:pt x="32368" y="4689"/>
                </a:cubicBezTo>
                <a:cubicBezTo>
                  <a:pt x="32372" y="4688"/>
                  <a:pt x="32365" y="4669"/>
                  <a:pt x="32368" y="4668"/>
                </a:cubicBezTo>
                <a:cubicBezTo>
                  <a:pt x="32400" y="4638"/>
                  <a:pt x="32530" y="4687"/>
                  <a:pt x="32544" y="4689"/>
                </a:cubicBezTo>
                <a:cubicBezTo>
                  <a:pt x="32624" y="4697"/>
                  <a:pt x="32694" y="4680"/>
                  <a:pt x="32750" y="4689"/>
                </a:cubicBezTo>
                <a:cubicBezTo>
                  <a:pt x="32790" y="4696"/>
                  <a:pt x="32827" y="4753"/>
                  <a:pt x="32867" y="4734"/>
                </a:cubicBezTo>
                <a:cubicBezTo>
                  <a:pt x="32879" y="4623"/>
                  <a:pt x="32929" y="4742"/>
                  <a:pt x="32955" y="4755"/>
                </a:cubicBezTo>
                <a:cubicBezTo>
                  <a:pt x="33006" y="4554"/>
                  <a:pt x="33338" y="4653"/>
                  <a:pt x="33570" y="4668"/>
                </a:cubicBezTo>
                <a:cubicBezTo>
                  <a:pt x="33626" y="4659"/>
                  <a:pt x="33594" y="4582"/>
                  <a:pt x="33687" y="4602"/>
                </a:cubicBezTo>
                <a:cubicBezTo>
                  <a:pt x="33799" y="4635"/>
                  <a:pt x="33925" y="4630"/>
                  <a:pt x="34039" y="4623"/>
                </a:cubicBezTo>
                <a:cubicBezTo>
                  <a:pt x="34100" y="4620"/>
                  <a:pt x="34092" y="4587"/>
                  <a:pt x="34157" y="4579"/>
                </a:cubicBezTo>
                <a:cubicBezTo>
                  <a:pt x="34303" y="4563"/>
                  <a:pt x="34424" y="4611"/>
                  <a:pt x="34567" y="4623"/>
                </a:cubicBezTo>
                <a:cubicBezTo>
                  <a:pt x="34689" y="4540"/>
                  <a:pt x="34903" y="4593"/>
                  <a:pt x="35065" y="4602"/>
                </a:cubicBezTo>
                <a:cubicBezTo>
                  <a:pt x="35095" y="4603"/>
                  <a:pt x="35099" y="4581"/>
                  <a:pt x="35123" y="4579"/>
                </a:cubicBezTo>
                <a:cubicBezTo>
                  <a:pt x="35161" y="4578"/>
                  <a:pt x="35165" y="4609"/>
                  <a:pt x="35211" y="4602"/>
                </a:cubicBezTo>
                <a:cubicBezTo>
                  <a:pt x="35211" y="4566"/>
                  <a:pt x="35265" y="4590"/>
                  <a:pt x="35299" y="4579"/>
                </a:cubicBezTo>
                <a:cubicBezTo>
                  <a:pt x="35313" y="4575"/>
                  <a:pt x="35342" y="4542"/>
                  <a:pt x="35358" y="4535"/>
                </a:cubicBezTo>
                <a:cubicBezTo>
                  <a:pt x="35389" y="4522"/>
                  <a:pt x="35430" y="4535"/>
                  <a:pt x="35445" y="4513"/>
                </a:cubicBezTo>
                <a:cubicBezTo>
                  <a:pt x="35647" y="4509"/>
                  <a:pt x="35851" y="4517"/>
                  <a:pt x="35915" y="4579"/>
                </a:cubicBezTo>
                <a:cubicBezTo>
                  <a:pt x="35930" y="4594"/>
                  <a:pt x="35961" y="4605"/>
                  <a:pt x="35944" y="4645"/>
                </a:cubicBezTo>
                <a:cubicBezTo>
                  <a:pt x="35909" y="4648"/>
                  <a:pt x="35860" y="4642"/>
                  <a:pt x="35856" y="4668"/>
                </a:cubicBezTo>
                <a:cubicBezTo>
                  <a:pt x="35891" y="4671"/>
                  <a:pt x="35939" y="4663"/>
                  <a:pt x="35944" y="4689"/>
                </a:cubicBezTo>
                <a:cubicBezTo>
                  <a:pt x="35892" y="4731"/>
                  <a:pt x="35853" y="4659"/>
                  <a:pt x="35827" y="4734"/>
                </a:cubicBezTo>
                <a:cubicBezTo>
                  <a:pt x="35882" y="4774"/>
                  <a:pt x="35900" y="4735"/>
                  <a:pt x="35973" y="4734"/>
                </a:cubicBezTo>
                <a:cubicBezTo>
                  <a:pt x="35976" y="4699"/>
                  <a:pt x="35969" y="4657"/>
                  <a:pt x="36032" y="4668"/>
                </a:cubicBezTo>
                <a:cubicBezTo>
                  <a:pt x="36035" y="4611"/>
                  <a:pt x="36049" y="4563"/>
                  <a:pt x="36091" y="4535"/>
                </a:cubicBezTo>
                <a:cubicBezTo>
                  <a:pt x="36180" y="4563"/>
                  <a:pt x="36267" y="4495"/>
                  <a:pt x="36354" y="4491"/>
                </a:cubicBezTo>
                <a:cubicBezTo>
                  <a:pt x="36406" y="4489"/>
                  <a:pt x="36424" y="4506"/>
                  <a:pt x="36472" y="4513"/>
                </a:cubicBezTo>
                <a:cubicBezTo>
                  <a:pt x="36607" y="4533"/>
                  <a:pt x="36651" y="4522"/>
                  <a:pt x="36735" y="4513"/>
                </a:cubicBezTo>
                <a:cubicBezTo>
                  <a:pt x="36854" y="4500"/>
                  <a:pt x="36938" y="4498"/>
                  <a:pt x="36999" y="4491"/>
                </a:cubicBezTo>
                <a:cubicBezTo>
                  <a:pt x="37047" y="4486"/>
                  <a:pt x="37098" y="4497"/>
                  <a:pt x="37146" y="4491"/>
                </a:cubicBezTo>
                <a:cubicBezTo>
                  <a:pt x="37184" y="4486"/>
                  <a:pt x="37187" y="4471"/>
                  <a:pt x="37234" y="4469"/>
                </a:cubicBezTo>
                <a:cubicBezTo>
                  <a:pt x="37352" y="4462"/>
                  <a:pt x="37469" y="4463"/>
                  <a:pt x="37586" y="4469"/>
                </a:cubicBezTo>
                <a:cubicBezTo>
                  <a:pt x="37646" y="4472"/>
                  <a:pt x="37709" y="4510"/>
                  <a:pt x="37761" y="4513"/>
                </a:cubicBezTo>
                <a:cubicBezTo>
                  <a:pt x="37877" y="4520"/>
                  <a:pt x="37901" y="4489"/>
                  <a:pt x="37967" y="4491"/>
                </a:cubicBezTo>
                <a:cubicBezTo>
                  <a:pt x="38091" y="4495"/>
                  <a:pt x="38209" y="4528"/>
                  <a:pt x="38347" y="4513"/>
                </a:cubicBezTo>
                <a:cubicBezTo>
                  <a:pt x="38338" y="4438"/>
                  <a:pt x="38501" y="4425"/>
                  <a:pt x="38581" y="4425"/>
                </a:cubicBezTo>
                <a:cubicBezTo>
                  <a:pt x="38673" y="4425"/>
                  <a:pt x="38786" y="4461"/>
                  <a:pt x="38817" y="4491"/>
                </a:cubicBezTo>
                <a:cubicBezTo>
                  <a:pt x="38816" y="4513"/>
                  <a:pt x="38841" y="4518"/>
                  <a:pt x="38846" y="4535"/>
                </a:cubicBezTo>
                <a:cubicBezTo>
                  <a:pt x="38747" y="4555"/>
                  <a:pt x="38843" y="4584"/>
                  <a:pt x="38787" y="4623"/>
                </a:cubicBezTo>
                <a:cubicBezTo>
                  <a:pt x="38830" y="4653"/>
                  <a:pt x="39019" y="4668"/>
                  <a:pt x="39022" y="4602"/>
                </a:cubicBezTo>
                <a:cubicBezTo>
                  <a:pt x="38977" y="4594"/>
                  <a:pt x="38999" y="4549"/>
                  <a:pt x="38963" y="4535"/>
                </a:cubicBezTo>
                <a:cubicBezTo>
                  <a:pt x="38970" y="4537"/>
                  <a:pt x="38935" y="4568"/>
                  <a:pt x="38933" y="4535"/>
                </a:cubicBezTo>
                <a:cubicBezTo>
                  <a:pt x="38935" y="4506"/>
                  <a:pt x="38985" y="4515"/>
                  <a:pt x="38992" y="4491"/>
                </a:cubicBezTo>
                <a:cubicBezTo>
                  <a:pt x="38947" y="4486"/>
                  <a:pt x="38988" y="4455"/>
                  <a:pt x="39022" y="4447"/>
                </a:cubicBezTo>
                <a:cubicBezTo>
                  <a:pt x="39164" y="4479"/>
                  <a:pt x="39534" y="4395"/>
                  <a:pt x="39667" y="4491"/>
                </a:cubicBezTo>
                <a:cubicBezTo>
                  <a:pt x="39731" y="4431"/>
                  <a:pt x="39885" y="4410"/>
                  <a:pt x="40018" y="4425"/>
                </a:cubicBezTo>
                <a:cubicBezTo>
                  <a:pt x="40059" y="4429"/>
                  <a:pt x="40051" y="4461"/>
                  <a:pt x="40077" y="4469"/>
                </a:cubicBezTo>
                <a:cubicBezTo>
                  <a:pt x="40136" y="4487"/>
                  <a:pt x="40280" y="4444"/>
                  <a:pt x="40223" y="4513"/>
                </a:cubicBezTo>
                <a:cubicBezTo>
                  <a:pt x="40316" y="4494"/>
                  <a:pt x="40352" y="4447"/>
                  <a:pt x="40458" y="4491"/>
                </a:cubicBezTo>
                <a:cubicBezTo>
                  <a:pt x="40618" y="4356"/>
                  <a:pt x="40963" y="4339"/>
                  <a:pt x="41103" y="4513"/>
                </a:cubicBezTo>
                <a:cubicBezTo>
                  <a:pt x="41097" y="4540"/>
                  <a:pt x="41058" y="4558"/>
                  <a:pt x="41132" y="4557"/>
                </a:cubicBezTo>
                <a:cubicBezTo>
                  <a:pt x="41213" y="4566"/>
                  <a:pt x="41160" y="4475"/>
                  <a:pt x="41219" y="4469"/>
                </a:cubicBezTo>
                <a:cubicBezTo>
                  <a:pt x="41389" y="4452"/>
                  <a:pt x="41470" y="4501"/>
                  <a:pt x="41630" y="4491"/>
                </a:cubicBezTo>
                <a:cubicBezTo>
                  <a:pt x="41579" y="4357"/>
                  <a:pt x="41782" y="4414"/>
                  <a:pt x="41835" y="4359"/>
                </a:cubicBezTo>
                <a:cubicBezTo>
                  <a:pt x="41780" y="4338"/>
                  <a:pt x="41721" y="4360"/>
                  <a:pt x="41659" y="4359"/>
                </a:cubicBezTo>
                <a:cubicBezTo>
                  <a:pt x="41615" y="4358"/>
                  <a:pt x="41629" y="4333"/>
                  <a:pt x="41601" y="4359"/>
                </a:cubicBezTo>
                <a:cubicBezTo>
                  <a:pt x="41586" y="4372"/>
                  <a:pt x="41563" y="4338"/>
                  <a:pt x="41572" y="4336"/>
                </a:cubicBezTo>
                <a:cubicBezTo>
                  <a:pt x="41451" y="4342"/>
                  <a:pt x="41341" y="4375"/>
                  <a:pt x="41219" y="4359"/>
                </a:cubicBezTo>
                <a:cubicBezTo>
                  <a:pt x="41182" y="4354"/>
                  <a:pt x="41180" y="4338"/>
                  <a:pt x="41132" y="4336"/>
                </a:cubicBezTo>
                <a:cubicBezTo>
                  <a:pt x="41077" y="4336"/>
                  <a:pt x="41045" y="4357"/>
                  <a:pt x="41015" y="4359"/>
                </a:cubicBezTo>
                <a:cubicBezTo>
                  <a:pt x="41022" y="4359"/>
                  <a:pt x="41001" y="4338"/>
                  <a:pt x="40985" y="4336"/>
                </a:cubicBezTo>
                <a:cubicBezTo>
                  <a:pt x="40956" y="4334"/>
                  <a:pt x="40950" y="4360"/>
                  <a:pt x="40927" y="4359"/>
                </a:cubicBezTo>
                <a:cubicBezTo>
                  <a:pt x="40930" y="4359"/>
                  <a:pt x="40913" y="4339"/>
                  <a:pt x="40897" y="4336"/>
                </a:cubicBezTo>
                <a:cubicBezTo>
                  <a:pt x="40825" y="4323"/>
                  <a:pt x="40784" y="4384"/>
                  <a:pt x="40751" y="4359"/>
                </a:cubicBezTo>
                <a:cubicBezTo>
                  <a:pt x="40683" y="4308"/>
                  <a:pt x="40696" y="4393"/>
                  <a:pt x="40633" y="4336"/>
                </a:cubicBezTo>
                <a:cubicBezTo>
                  <a:pt x="40613" y="4318"/>
                  <a:pt x="40507" y="4356"/>
                  <a:pt x="40517" y="4315"/>
                </a:cubicBezTo>
                <a:cubicBezTo>
                  <a:pt x="40475" y="4311"/>
                  <a:pt x="40454" y="4330"/>
                  <a:pt x="40429" y="4336"/>
                </a:cubicBezTo>
                <a:cubicBezTo>
                  <a:pt x="40310" y="4369"/>
                  <a:pt x="40361" y="4324"/>
                  <a:pt x="40253" y="4315"/>
                </a:cubicBezTo>
                <a:cubicBezTo>
                  <a:pt x="40252" y="4372"/>
                  <a:pt x="40234" y="4341"/>
                  <a:pt x="40194" y="4336"/>
                </a:cubicBezTo>
                <a:cubicBezTo>
                  <a:pt x="40165" y="4334"/>
                  <a:pt x="40158" y="4360"/>
                  <a:pt x="40135" y="4359"/>
                </a:cubicBezTo>
                <a:cubicBezTo>
                  <a:pt x="40139" y="4359"/>
                  <a:pt x="40122" y="4339"/>
                  <a:pt x="40106" y="4336"/>
                </a:cubicBezTo>
                <a:cubicBezTo>
                  <a:pt x="40021" y="4321"/>
                  <a:pt x="39961" y="4358"/>
                  <a:pt x="39931" y="4359"/>
                </a:cubicBezTo>
                <a:cubicBezTo>
                  <a:pt x="39940" y="4359"/>
                  <a:pt x="39912" y="4338"/>
                  <a:pt x="39901" y="4336"/>
                </a:cubicBezTo>
                <a:cubicBezTo>
                  <a:pt x="39797" y="4317"/>
                  <a:pt x="39791" y="4371"/>
                  <a:pt x="39754" y="4336"/>
                </a:cubicBezTo>
                <a:cubicBezTo>
                  <a:pt x="39738" y="4323"/>
                  <a:pt x="39588" y="4336"/>
                  <a:pt x="39578" y="4336"/>
                </a:cubicBezTo>
                <a:cubicBezTo>
                  <a:pt x="39523" y="4343"/>
                  <a:pt x="39511" y="4356"/>
                  <a:pt x="39491" y="4336"/>
                </a:cubicBezTo>
                <a:cubicBezTo>
                  <a:pt x="39437" y="4288"/>
                  <a:pt x="39071" y="4359"/>
                  <a:pt x="39081" y="4359"/>
                </a:cubicBezTo>
                <a:cubicBezTo>
                  <a:pt x="39042" y="4359"/>
                  <a:pt x="39041" y="4331"/>
                  <a:pt x="38992" y="4336"/>
                </a:cubicBezTo>
                <a:cubicBezTo>
                  <a:pt x="38992" y="4336"/>
                  <a:pt x="38938" y="4384"/>
                  <a:pt x="38905" y="4359"/>
                </a:cubicBezTo>
                <a:cubicBezTo>
                  <a:pt x="38859" y="4324"/>
                  <a:pt x="38868" y="4360"/>
                  <a:pt x="38817" y="4359"/>
                </a:cubicBezTo>
                <a:cubicBezTo>
                  <a:pt x="38824" y="4359"/>
                  <a:pt x="38800" y="4339"/>
                  <a:pt x="38787" y="4336"/>
                </a:cubicBezTo>
                <a:cubicBezTo>
                  <a:pt x="38657" y="4313"/>
                  <a:pt x="38649" y="4372"/>
                  <a:pt x="38611" y="4336"/>
                </a:cubicBezTo>
                <a:cubicBezTo>
                  <a:pt x="38584" y="4312"/>
                  <a:pt x="38480" y="4357"/>
                  <a:pt x="38465" y="4359"/>
                </a:cubicBezTo>
                <a:cubicBezTo>
                  <a:pt x="38409" y="4366"/>
                  <a:pt x="38329" y="4366"/>
                  <a:pt x="38289" y="4359"/>
                </a:cubicBezTo>
                <a:cubicBezTo>
                  <a:pt x="38203" y="4344"/>
                  <a:pt x="38235" y="4351"/>
                  <a:pt x="38142" y="4359"/>
                </a:cubicBezTo>
                <a:cubicBezTo>
                  <a:pt x="37857" y="4380"/>
                  <a:pt x="37502" y="4346"/>
                  <a:pt x="37263" y="4359"/>
                </a:cubicBezTo>
                <a:cubicBezTo>
                  <a:pt x="37159" y="4365"/>
                  <a:pt x="37171" y="4382"/>
                  <a:pt x="37146" y="4359"/>
                </a:cubicBezTo>
                <a:cubicBezTo>
                  <a:pt x="37143" y="4356"/>
                  <a:pt x="37094" y="4358"/>
                  <a:pt x="37088" y="4359"/>
                </a:cubicBezTo>
                <a:cubicBezTo>
                  <a:pt x="37045" y="4363"/>
                  <a:pt x="37034" y="4380"/>
                  <a:pt x="36970" y="4381"/>
                </a:cubicBezTo>
                <a:cubicBezTo>
                  <a:pt x="36936" y="4381"/>
                  <a:pt x="36925" y="4363"/>
                  <a:pt x="36882" y="4359"/>
                </a:cubicBezTo>
                <a:cubicBezTo>
                  <a:pt x="36836" y="4354"/>
                  <a:pt x="36854" y="4387"/>
                  <a:pt x="36824" y="4359"/>
                </a:cubicBezTo>
                <a:cubicBezTo>
                  <a:pt x="36793" y="4330"/>
                  <a:pt x="36700" y="4381"/>
                  <a:pt x="36676" y="4381"/>
                </a:cubicBezTo>
                <a:cubicBezTo>
                  <a:pt x="36686" y="4381"/>
                  <a:pt x="36658" y="4362"/>
                  <a:pt x="36648" y="4359"/>
                </a:cubicBezTo>
                <a:cubicBezTo>
                  <a:pt x="36554" y="4338"/>
                  <a:pt x="36529" y="4377"/>
                  <a:pt x="36472" y="4381"/>
                </a:cubicBezTo>
                <a:cubicBezTo>
                  <a:pt x="36337" y="4390"/>
                  <a:pt x="36174" y="4391"/>
                  <a:pt x="36032" y="4381"/>
                </a:cubicBezTo>
                <a:cubicBezTo>
                  <a:pt x="35930" y="4374"/>
                  <a:pt x="35982" y="4368"/>
                  <a:pt x="35915" y="4381"/>
                </a:cubicBezTo>
                <a:cubicBezTo>
                  <a:pt x="35773" y="4408"/>
                  <a:pt x="35596" y="4374"/>
                  <a:pt x="35475" y="4381"/>
                </a:cubicBezTo>
                <a:cubicBezTo>
                  <a:pt x="35452" y="4383"/>
                  <a:pt x="35450" y="4402"/>
                  <a:pt x="35445" y="4402"/>
                </a:cubicBezTo>
                <a:cubicBezTo>
                  <a:pt x="35428" y="4405"/>
                  <a:pt x="35408" y="4382"/>
                  <a:pt x="35416" y="4381"/>
                </a:cubicBezTo>
                <a:cubicBezTo>
                  <a:pt x="35379" y="4386"/>
                  <a:pt x="35376" y="4404"/>
                  <a:pt x="35329" y="4402"/>
                </a:cubicBezTo>
                <a:cubicBezTo>
                  <a:pt x="35291" y="4402"/>
                  <a:pt x="35289" y="4380"/>
                  <a:pt x="35241" y="4381"/>
                </a:cubicBezTo>
                <a:cubicBezTo>
                  <a:pt x="35203" y="4381"/>
                  <a:pt x="35200" y="4410"/>
                  <a:pt x="35153" y="4402"/>
                </a:cubicBezTo>
                <a:cubicBezTo>
                  <a:pt x="35093" y="4396"/>
                  <a:pt x="35095" y="4344"/>
                  <a:pt x="35036" y="4336"/>
                </a:cubicBezTo>
                <a:cubicBezTo>
                  <a:pt x="35031" y="4363"/>
                  <a:pt x="35041" y="4399"/>
                  <a:pt x="35007" y="4402"/>
                </a:cubicBezTo>
                <a:cubicBezTo>
                  <a:pt x="34962" y="4376"/>
                  <a:pt x="34938" y="4401"/>
                  <a:pt x="34889" y="4402"/>
                </a:cubicBezTo>
                <a:cubicBezTo>
                  <a:pt x="34705" y="4408"/>
                  <a:pt x="34497" y="4388"/>
                  <a:pt x="34332" y="4402"/>
                </a:cubicBezTo>
                <a:cubicBezTo>
                  <a:pt x="34294" y="4407"/>
                  <a:pt x="34292" y="4423"/>
                  <a:pt x="34243" y="4425"/>
                </a:cubicBezTo>
                <a:cubicBezTo>
                  <a:pt x="34215" y="4426"/>
                  <a:pt x="34210" y="4406"/>
                  <a:pt x="34186" y="4402"/>
                </a:cubicBezTo>
                <a:cubicBezTo>
                  <a:pt x="34186" y="4403"/>
                  <a:pt x="34182" y="4429"/>
                  <a:pt x="34157" y="4425"/>
                </a:cubicBezTo>
                <a:cubicBezTo>
                  <a:pt x="34144" y="4423"/>
                  <a:pt x="34162" y="4399"/>
                  <a:pt x="34127" y="4402"/>
                </a:cubicBezTo>
                <a:cubicBezTo>
                  <a:pt x="34128" y="4402"/>
                  <a:pt x="34115" y="4422"/>
                  <a:pt x="34098" y="4425"/>
                </a:cubicBezTo>
                <a:cubicBezTo>
                  <a:pt x="33991" y="4444"/>
                  <a:pt x="33993" y="4393"/>
                  <a:pt x="33951" y="4425"/>
                </a:cubicBezTo>
                <a:cubicBezTo>
                  <a:pt x="33941" y="4432"/>
                  <a:pt x="33850" y="4426"/>
                  <a:pt x="33834" y="4425"/>
                </a:cubicBezTo>
                <a:cubicBezTo>
                  <a:pt x="33731" y="4419"/>
                  <a:pt x="33784" y="4413"/>
                  <a:pt x="33717" y="4425"/>
                </a:cubicBezTo>
                <a:cubicBezTo>
                  <a:pt x="33633" y="4441"/>
                  <a:pt x="33569" y="4402"/>
                  <a:pt x="33541" y="4402"/>
                </a:cubicBezTo>
                <a:cubicBezTo>
                  <a:pt x="33547" y="4402"/>
                  <a:pt x="33524" y="4422"/>
                  <a:pt x="33512" y="4425"/>
                </a:cubicBezTo>
                <a:cubicBezTo>
                  <a:pt x="33408" y="4444"/>
                  <a:pt x="33491" y="4353"/>
                  <a:pt x="33394" y="4381"/>
                </a:cubicBezTo>
                <a:cubicBezTo>
                  <a:pt x="33339" y="4386"/>
                  <a:pt x="33411" y="4417"/>
                  <a:pt x="33365" y="4425"/>
                </a:cubicBezTo>
                <a:cubicBezTo>
                  <a:pt x="33335" y="4425"/>
                  <a:pt x="33330" y="4443"/>
                  <a:pt x="33307" y="4447"/>
                </a:cubicBezTo>
                <a:cubicBezTo>
                  <a:pt x="33131" y="4428"/>
                  <a:pt x="33071" y="4459"/>
                  <a:pt x="32955" y="4402"/>
                </a:cubicBezTo>
                <a:cubicBezTo>
                  <a:pt x="32869" y="4503"/>
                  <a:pt x="32734" y="4408"/>
                  <a:pt x="32691" y="4447"/>
                </a:cubicBezTo>
                <a:cubicBezTo>
                  <a:pt x="32684" y="4453"/>
                  <a:pt x="32642" y="4443"/>
                  <a:pt x="32632" y="4447"/>
                </a:cubicBezTo>
                <a:cubicBezTo>
                  <a:pt x="32629" y="4448"/>
                  <a:pt x="32635" y="4467"/>
                  <a:pt x="32632" y="4469"/>
                </a:cubicBezTo>
                <a:cubicBezTo>
                  <a:pt x="32614" y="4485"/>
                  <a:pt x="32444" y="4470"/>
                  <a:pt x="32427" y="4469"/>
                </a:cubicBezTo>
                <a:cubicBezTo>
                  <a:pt x="32311" y="4461"/>
                  <a:pt x="32336" y="4459"/>
                  <a:pt x="32280" y="4469"/>
                </a:cubicBezTo>
                <a:cubicBezTo>
                  <a:pt x="32263" y="4473"/>
                  <a:pt x="32241" y="4468"/>
                  <a:pt x="32222" y="4469"/>
                </a:cubicBezTo>
                <a:cubicBezTo>
                  <a:pt x="32126" y="4474"/>
                  <a:pt x="32082" y="4486"/>
                  <a:pt x="32046" y="4491"/>
                </a:cubicBezTo>
                <a:cubicBezTo>
                  <a:pt x="32047" y="4491"/>
                  <a:pt x="32042" y="4465"/>
                  <a:pt x="32016" y="4469"/>
                </a:cubicBezTo>
                <a:cubicBezTo>
                  <a:pt x="32004" y="4470"/>
                  <a:pt x="32022" y="4492"/>
                  <a:pt x="31987" y="4491"/>
                </a:cubicBezTo>
                <a:cubicBezTo>
                  <a:pt x="31950" y="4489"/>
                  <a:pt x="31948" y="4467"/>
                  <a:pt x="31899" y="4469"/>
                </a:cubicBezTo>
                <a:cubicBezTo>
                  <a:pt x="31899" y="4469"/>
                  <a:pt x="31891" y="4489"/>
                  <a:pt x="31870" y="4491"/>
                </a:cubicBezTo>
                <a:cubicBezTo>
                  <a:pt x="31840" y="4494"/>
                  <a:pt x="31835" y="4467"/>
                  <a:pt x="31812" y="4469"/>
                </a:cubicBezTo>
                <a:cubicBezTo>
                  <a:pt x="31818" y="4468"/>
                  <a:pt x="31794" y="4488"/>
                  <a:pt x="31782" y="4491"/>
                </a:cubicBezTo>
                <a:cubicBezTo>
                  <a:pt x="31683" y="4513"/>
                  <a:pt x="31669" y="4468"/>
                  <a:pt x="31606" y="4469"/>
                </a:cubicBezTo>
                <a:cubicBezTo>
                  <a:pt x="31576" y="4470"/>
                  <a:pt x="31572" y="4489"/>
                  <a:pt x="31548" y="4491"/>
                </a:cubicBezTo>
                <a:cubicBezTo>
                  <a:pt x="31502" y="4495"/>
                  <a:pt x="31520" y="4462"/>
                  <a:pt x="31490" y="4491"/>
                </a:cubicBezTo>
                <a:cubicBezTo>
                  <a:pt x="31451" y="4527"/>
                  <a:pt x="31113" y="4486"/>
                  <a:pt x="31050" y="4491"/>
                </a:cubicBezTo>
                <a:cubicBezTo>
                  <a:pt x="31011" y="4494"/>
                  <a:pt x="31009" y="4512"/>
                  <a:pt x="30962" y="4513"/>
                </a:cubicBezTo>
                <a:cubicBezTo>
                  <a:pt x="30932" y="4514"/>
                  <a:pt x="30927" y="4491"/>
                  <a:pt x="30903" y="4491"/>
                </a:cubicBezTo>
                <a:cubicBezTo>
                  <a:pt x="30912" y="4491"/>
                  <a:pt x="30885" y="4510"/>
                  <a:pt x="30874" y="4513"/>
                </a:cubicBezTo>
                <a:cubicBezTo>
                  <a:pt x="30770" y="4533"/>
                  <a:pt x="30764" y="4479"/>
                  <a:pt x="30726" y="4513"/>
                </a:cubicBezTo>
                <a:cubicBezTo>
                  <a:pt x="30722" y="4518"/>
                  <a:pt x="30677" y="4512"/>
                  <a:pt x="30669" y="4513"/>
                </a:cubicBezTo>
                <a:cubicBezTo>
                  <a:pt x="30531" y="4525"/>
                  <a:pt x="30450" y="4524"/>
                  <a:pt x="30405" y="4513"/>
                </a:cubicBezTo>
                <a:cubicBezTo>
                  <a:pt x="30308" y="4491"/>
                  <a:pt x="30289" y="4534"/>
                  <a:pt x="30229" y="4535"/>
                </a:cubicBezTo>
                <a:cubicBezTo>
                  <a:pt x="30183" y="4536"/>
                  <a:pt x="30199" y="4508"/>
                  <a:pt x="30170" y="4535"/>
                </a:cubicBezTo>
                <a:cubicBezTo>
                  <a:pt x="30156" y="4549"/>
                  <a:pt x="30132" y="4513"/>
                  <a:pt x="30141" y="4513"/>
                </a:cubicBezTo>
                <a:cubicBezTo>
                  <a:pt x="30105" y="4515"/>
                  <a:pt x="30072" y="4536"/>
                  <a:pt x="30053" y="4535"/>
                </a:cubicBezTo>
                <a:cubicBezTo>
                  <a:pt x="30015" y="4534"/>
                  <a:pt x="30013" y="4509"/>
                  <a:pt x="29965" y="4513"/>
                </a:cubicBezTo>
                <a:cubicBezTo>
                  <a:pt x="29954" y="4514"/>
                  <a:pt x="29970" y="4540"/>
                  <a:pt x="29936" y="4535"/>
                </a:cubicBezTo>
                <a:cubicBezTo>
                  <a:pt x="29926" y="4534"/>
                  <a:pt x="29940" y="4503"/>
                  <a:pt x="29906" y="4513"/>
                </a:cubicBezTo>
                <a:cubicBezTo>
                  <a:pt x="29885" y="4519"/>
                  <a:pt x="29884" y="4555"/>
                  <a:pt x="29848" y="4557"/>
                </a:cubicBezTo>
                <a:cubicBezTo>
                  <a:pt x="29861" y="4556"/>
                  <a:pt x="29827" y="4537"/>
                  <a:pt x="29819" y="4535"/>
                </a:cubicBezTo>
                <a:cubicBezTo>
                  <a:pt x="29733" y="4519"/>
                  <a:pt x="29733" y="4552"/>
                  <a:pt x="29671" y="4557"/>
                </a:cubicBezTo>
                <a:cubicBezTo>
                  <a:pt x="29670" y="4557"/>
                  <a:pt x="29671" y="4531"/>
                  <a:pt x="29643" y="4535"/>
                </a:cubicBezTo>
                <a:cubicBezTo>
                  <a:pt x="29638" y="4536"/>
                  <a:pt x="29641" y="4570"/>
                  <a:pt x="29613" y="4557"/>
                </a:cubicBezTo>
                <a:cubicBezTo>
                  <a:pt x="29571" y="4552"/>
                  <a:pt x="29564" y="4521"/>
                  <a:pt x="29525" y="4513"/>
                </a:cubicBezTo>
                <a:cubicBezTo>
                  <a:pt x="29507" y="4593"/>
                  <a:pt x="29389" y="4462"/>
                  <a:pt x="29379" y="4535"/>
                </a:cubicBezTo>
                <a:cubicBezTo>
                  <a:pt x="29463" y="4546"/>
                  <a:pt x="29332" y="4567"/>
                  <a:pt x="29320" y="4579"/>
                </a:cubicBezTo>
                <a:cubicBezTo>
                  <a:pt x="29350" y="4504"/>
                  <a:pt x="29100" y="4527"/>
                  <a:pt x="29085" y="4557"/>
                </a:cubicBezTo>
                <a:cubicBezTo>
                  <a:pt x="29102" y="4557"/>
                  <a:pt x="29119" y="4575"/>
                  <a:pt x="29085" y="4579"/>
                </a:cubicBezTo>
                <a:cubicBezTo>
                  <a:pt x="28986" y="4539"/>
                  <a:pt x="28759" y="4627"/>
                  <a:pt x="28675" y="4535"/>
                </a:cubicBezTo>
                <a:cubicBezTo>
                  <a:pt x="28690" y="4632"/>
                  <a:pt x="28582" y="4551"/>
                  <a:pt x="28558" y="4557"/>
                </a:cubicBezTo>
                <a:cubicBezTo>
                  <a:pt x="28544" y="4561"/>
                  <a:pt x="28558" y="4627"/>
                  <a:pt x="28499" y="4602"/>
                </a:cubicBezTo>
                <a:cubicBezTo>
                  <a:pt x="28420" y="4617"/>
                  <a:pt x="28441" y="4557"/>
                  <a:pt x="28383" y="4557"/>
                </a:cubicBezTo>
                <a:cubicBezTo>
                  <a:pt x="28406" y="4648"/>
                  <a:pt x="28201" y="4568"/>
                  <a:pt x="28177" y="4623"/>
                </a:cubicBezTo>
                <a:cubicBezTo>
                  <a:pt x="28175" y="4588"/>
                  <a:pt x="28181" y="4546"/>
                  <a:pt x="28118" y="4557"/>
                </a:cubicBezTo>
                <a:cubicBezTo>
                  <a:pt x="28063" y="4560"/>
                  <a:pt x="28098" y="4630"/>
                  <a:pt x="28030" y="4623"/>
                </a:cubicBezTo>
                <a:cubicBezTo>
                  <a:pt x="28021" y="4584"/>
                  <a:pt x="27940" y="4627"/>
                  <a:pt x="27884" y="4623"/>
                </a:cubicBezTo>
                <a:cubicBezTo>
                  <a:pt x="27841" y="4620"/>
                  <a:pt x="27832" y="4599"/>
                  <a:pt x="27767" y="4602"/>
                </a:cubicBezTo>
                <a:cubicBezTo>
                  <a:pt x="27686" y="4604"/>
                  <a:pt x="27592" y="4658"/>
                  <a:pt x="27620" y="4579"/>
                </a:cubicBezTo>
                <a:cubicBezTo>
                  <a:pt x="27526" y="4560"/>
                  <a:pt x="27580" y="4651"/>
                  <a:pt x="27503" y="4645"/>
                </a:cubicBezTo>
                <a:cubicBezTo>
                  <a:pt x="27463" y="4615"/>
                  <a:pt x="27451" y="4647"/>
                  <a:pt x="27415" y="4645"/>
                </a:cubicBezTo>
                <a:cubicBezTo>
                  <a:pt x="27392" y="4644"/>
                  <a:pt x="27389" y="4624"/>
                  <a:pt x="27386" y="4623"/>
                </a:cubicBezTo>
                <a:cubicBezTo>
                  <a:pt x="27368" y="4620"/>
                  <a:pt x="27347" y="4644"/>
                  <a:pt x="27356" y="4645"/>
                </a:cubicBezTo>
                <a:cubicBezTo>
                  <a:pt x="27279" y="4635"/>
                  <a:pt x="27205" y="4607"/>
                  <a:pt x="27093" y="4623"/>
                </a:cubicBezTo>
                <a:cubicBezTo>
                  <a:pt x="27075" y="4618"/>
                  <a:pt x="27076" y="4562"/>
                  <a:pt x="27063" y="4557"/>
                </a:cubicBezTo>
                <a:cubicBezTo>
                  <a:pt x="27050" y="4552"/>
                  <a:pt x="26974" y="4593"/>
                  <a:pt x="26975" y="4602"/>
                </a:cubicBezTo>
                <a:cubicBezTo>
                  <a:pt x="26976" y="4607"/>
                  <a:pt x="27050" y="4600"/>
                  <a:pt x="27034" y="4623"/>
                </a:cubicBezTo>
                <a:cubicBezTo>
                  <a:pt x="26942" y="4633"/>
                  <a:pt x="26919" y="4592"/>
                  <a:pt x="26858" y="4579"/>
                </a:cubicBezTo>
                <a:cubicBezTo>
                  <a:pt x="26853" y="4605"/>
                  <a:pt x="26864" y="4642"/>
                  <a:pt x="26829" y="4645"/>
                </a:cubicBezTo>
                <a:cubicBezTo>
                  <a:pt x="26804" y="4581"/>
                  <a:pt x="26755" y="4674"/>
                  <a:pt x="26682" y="4645"/>
                </a:cubicBezTo>
                <a:cubicBezTo>
                  <a:pt x="26613" y="4639"/>
                  <a:pt x="26628" y="4569"/>
                  <a:pt x="26536" y="4579"/>
                </a:cubicBezTo>
                <a:cubicBezTo>
                  <a:pt x="26531" y="4605"/>
                  <a:pt x="26541" y="4642"/>
                  <a:pt x="26506" y="4645"/>
                </a:cubicBezTo>
                <a:cubicBezTo>
                  <a:pt x="26472" y="4642"/>
                  <a:pt x="26474" y="4611"/>
                  <a:pt x="26477" y="4579"/>
                </a:cubicBezTo>
                <a:cubicBezTo>
                  <a:pt x="26383" y="4560"/>
                  <a:pt x="26416" y="4636"/>
                  <a:pt x="26359" y="4645"/>
                </a:cubicBezTo>
                <a:cubicBezTo>
                  <a:pt x="26364" y="4590"/>
                  <a:pt x="26365" y="4539"/>
                  <a:pt x="26301" y="4535"/>
                </a:cubicBezTo>
                <a:cubicBezTo>
                  <a:pt x="26250" y="4549"/>
                  <a:pt x="26304" y="4639"/>
                  <a:pt x="26242" y="4645"/>
                </a:cubicBezTo>
                <a:cubicBezTo>
                  <a:pt x="26235" y="4611"/>
                  <a:pt x="26178" y="4630"/>
                  <a:pt x="26154" y="4645"/>
                </a:cubicBezTo>
                <a:cubicBezTo>
                  <a:pt x="26176" y="4609"/>
                  <a:pt x="26096" y="4549"/>
                  <a:pt x="26096" y="4602"/>
                </a:cubicBezTo>
                <a:cubicBezTo>
                  <a:pt x="26119" y="4606"/>
                  <a:pt x="26131" y="4620"/>
                  <a:pt x="26125" y="4645"/>
                </a:cubicBezTo>
                <a:cubicBezTo>
                  <a:pt x="25996" y="4669"/>
                  <a:pt x="25980" y="4608"/>
                  <a:pt x="25891" y="4602"/>
                </a:cubicBezTo>
                <a:cubicBezTo>
                  <a:pt x="25898" y="4700"/>
                  <a:pt x="25627" y="4623"/>
                  <a:pt x="25598" y="4623"/>
                </a:cubicBezTo>
                <a:cubicBezTo>
                  <a:pt x="25570" y="4624"/>
                  <a:pt x="25545" y="4659"/>
                  <a:pt x="25510" y="4645"/>
                </a:cubicBezTo>
                <a:cubicBezTo>
                  <a:pt x="25484" y="4635"/>
                  <a:pt x="25531" y="4578"/>
                  <a:pt x="25481" y="4579"/>
                </a:cubicBezTo>
                <a:cubicBezTo>
                  <a:pt x="25476" y="4579"/>
                  <a:pt x="25485" y="4644"/>
                  <a:pt x="25481" y="4645"/>
                </a:cubicBezTo>
                <a:cubicBezTo>
                  <a:pt x="25367" y="4681"/>
                  <a:pt x="25138" y="4626"/>
                  <a:pt x="24953" y="4623"/>
                </a:cubicBezTo>
                <a:cubicBezTo>
                  <a:pt x="24901" y="4623"/>
                  <a:pt x="24849" y="4666"/>
                  <a:pt x="24807" y="4668"/>
                </a:cubicBezTo>
                <a:cubicBezTo>
                  <a:pt x="24777" y="4668"/>
                  <a:pt x="24771" y="4650"/>
                  <a:pt x="24748" y="4645"/>
                </a:cubicBezTo>
                <a:cubicBezTo>
                  <a:pt x="24650" y="4629"/>
                  <a:pt x="24673" y="4633"/>
                  <a:pt x="24630" y="4602"/>
                </a:cubicBezTo>
                <a:cubicBezTo>
                  <a:pt x="24636" y="4650"/>
                  <a:pt x="24607" y="4671"/>
                  <a:pt x="24543" y="4668"/>
                </a:cubicBezTo>
                <a:cubicBezTo>
                  <a:pt x="24420" y="4632"/>
                  <a:pt x="24332" y="4660"/>
                  <a:pt x="24250" y="4668"/>
                </a:cubicBezTo>
                <a:cubicBezTo>
                  <a:pt x="24170" y="4674"/>
                  <a:pt x="24114" y="4648"/>
                  <a:pt x="24015" y="4645"/>
                </a:cubicBezTo>
                <a:cubicBezTo>
                  <a:pt x="23912" y="4642"/>
                  <a:pt x="23785" y="4647"/>
                  <a:pt x="23663" y="4645"/>
                </a:cubicBezTo>
                <a:cubicBezTo>
                  <a:pt x="23622" y="4603"/>
                  <a:pt x="23521" y="4605"/>
                  <a:pt x="23459" y="4579"/>
                </a:cubicBezTo>
                <a:cubicBezTo>
                  <a:pt x="23444" y="4642"/>
                  <a:pt x="23316" y="4626"/>
                  <a:pt x="23253" y="4623"/>
                </a:cubicBezTo>
                <a:cubicBezTo>
                  <a:pt x="23237" y="4623"/>
                  <a:pt x="23217" y="4601"/>
                  <a:pt x="23224" y="4602"/>
                </a:cubicBezTo>
                <a:cubicBezTo>
                  <a:pt x="23169" y="4600"/>
                  <a:pt x="23158" y="4619"/>
                  <a:pt x="23107" y="4623"/>
                </a:cubicBezTo>
                <a:cubicBezTo>
                  <a:pt x="22970" y="4634"/>
                  <a:pt x="22814" y="4615"/>
                  <a:pt x="22667" y="4623"/>
                </a:cubicBezTo>
                <a:cubicBezTo>
                  <a:pt x="22663" y="4597"/>
                  <a:pt x="22671" y="4560"/>
                  <a:pt x="22637" y="4557"/>
                </a:cubicBezTo>
                <a:cubicBezTo>
                  <a:pt x="22606" y="4578"/>
                  <a:pt x="22628" y="4639"/>
                  <a:pt x="22550" y="4623"/>
                </a:cubicBezTo>
                <a:cubicBezTo>
                  <a:pt x="22547" y="4588"/>
                  <a:pt x="22554" y="4546"/>
                  <a:pt x="22491" y="4557"/>
                </a:cubicBezTo>
                <a:cubicBezTo>
                  <a:pt x="22491" y="4579"/>
                  <a:pt x="22467" y="4584"/>
                  <a:pt x="22461" y="4602"/>
                </a:cubicBezTo>
                <a:cubicBezTo>
                  <a:pt x="22478" y="4601"/>
                  <a:pt x="22495" y="4619"/>
                  <a:pt x="22461" y="4623"/>
                </a:cubicBezTo>
                <a:cubicBezTo>
                  <a:pt x="22234" y="4615"/>
                  <a:pt x="22010" y="4633"/>
                  <a:pt x="21817" y="4623"/>
                </a:cubicBezTo>
                <a:cubicBezTo>
                  <a:pt x="21773" y="4621"/>
                  <a:pt x="21785" y="4598"/>
                  <a:pt x="21758" y="4623"/>
                </a:cubicBezTo>
                <a:cubicBezTo>
                  <a:pt x="21744" y="4637"/>
                  <a:pt x="21721" y="4602"/>
                  <a:pt x="21729" y="4602"/>
                </a:cubicBezTo>
                <a:cubicBezTo>
                  <a:pt x="21638" y="4601"/>
                  <a:pt x="21654" y="4639"/>
                  <a:pt x="21612" y="4602"/>
                </a:cubicBezTo>
                <a:cubicBezTo>
                  <a:pt x="21588" y="4579"/>
                  <a:pt x="21376" y="4605"/>
                  <a:pt x="21348" y="4602"/>
                </a:cubicBezTo>
                <a:cubicBezTo>
                  <a:pt x="21279" y="4593"/>
                  <a:pt x="21213" y="4563"/>
                  <a:pt x="21143" y="4557"/>
                </a:cubicBezTo>
                <a:cubicBezTo>
                  <a:pt x="21084" y="4552"/>
                  <a:pt x="21056" y="4578"/>
                  <a:pt x="20997" y="4579"/>
                </a:cubicBezTo>
                <a:cubicBezTo>
                  <a:pt x="20991" y="4579"/>
                  <a:pt x="20997" y="4552"/>
                  <a:pt x="20967" y="4557"/>
                </a:cubicBezTo>
                <a:cubicBezTo>
                  <a:pt x="20946" y="4560"/>
                  <a:pt x="20967" y="4585"/>
                  <a:pt x="20938" y="4557"/>
                </a:cubicBezTo>
                <a:cubicBezTo>
                  <a:pt x="20930" y="4551"/>
                  <a:pt x="20889" y="4560"/>
                  <a:pt x="20879" y="4557"/>
                </a:cubicBezTo>
                <a:cubicBezTo>
                  <a:pt x="20842" y="4545"/>
                  <a:pt x="20827" y="4527"/>
                  <a:pt x="20791" y="4513"/>
                </a:cubicBezTo>
                <a:cubicBezTo>
                  <a:pt x="20790" y="4550"/>
                  <a:pt x="20780" y="4552"/>
                  <a:pt x="20732" y="4557"/>
                </a:cubicBezTo>
                <a:cubicBezTo>
                  <a:pt x="20514" y="4582"/>
                  <a:pt x="20187" y="4528"/>
                  <a:pt x="19942" y="4535"/>
                </a:cubicBezTo>
                <a:cubicBezTo>
                  <a:pt x="19942" y="4497"/>
                  <a:pt x="19919" y="4479"/>
                  <a:pt x="19882" y="4469"/>
                </a:cubicBezTo>
                <a:cubicBezTo>
                  <a:pt x="19882" y="4500"/>
                  <a:pt x="19897" y="4518"/>
                  <a:pt x="19912" y="4535"/>
                </a:cubicBezTo>
                <a:cubicBezTo>
                  <a:pt x="19808" y="4527"/>
                  <a:pt x="19761" y="4534"/>
                  <a:pt x="19736" y="4513"/>
                </a:cubicBezTo>
                <a:cubicBezTo>
                  <a:pt x="19745" y="4468"/>
                  <a:pt x="19794" y="4455"/>
                  <a:pt x="19824" y="4425"/>
                </a:cubicBezTo>
                <a:cubicBezTo>
                  <a:pt x="19686" y="4402"/>
                  <a:pt x="19746" y="4528"/>
                  <a:pt x="19619" y="4513"/>
                </a:cubicBezTo>
                <a:cubicBezTo>
                  <a:pt x="19509" y="4537"/>
                  <a:pt x="19535" y="4458"/>
                  <a:pt x="19443" y="4469"/>
                </a:cubicBezTo>
                <a:cubicBezTo>
                  <a:pt x="19413" y="4506"/>
                  <a:pt x="19318" y="4493"/>
                  <a:pt x="19267" y="4513"/>
                </a:cubicBezTo>
                <a:cubicBezTo>
                  <a:pt x="19204" y="4487"/>
                  <a:pt x="19103" y="4489"/>
                  <a:pt x="19062" y="4447"/>
                </a:cubicBezTo>
                <a:cubicBezTo>
                  <a:pt x="19049" y="4556"/>
                  <a:pt x="18961" y="4428"/>
                  <a:pt x="18915" y="4425"/>
                </a:cubicBezTo>
                <a:cubicBezTo>
                  <a:pt x="18915" y="4440"/>
                  <a:pt x="18915" y="4455"/>
                  <a:pt x="18915" y="4469"/>
                </a:cubicBezTo>
                <a:cubicBezTo>
                  <a:pt x="18886" y="4469"/>
                  <a:pt x="18856" y="4469"/>
                  <a:pt x="18827" y="4469"/>
                </a:cubicBezTo>
                <a:cubicBezTo>
                  <a:pt x="18823" y="4440"/>
                  <a:pt x="18946" y="4402"/>
                  <a:pt x="18856" y="4381"/>
                </a:cubicBezTo>
                <a:cubicBezTo>
                  <a:pt x="18818" y="4425"/>
                  <a:pt x="18760" y="4456"/>
                  <a:pt x="18681" y="4469"/>
                </a:cubicBezTo>
                <a:cubicBezTo>
                  <a:pt x="18589" y="4479"/>
                  <a:pt x="18603" y="4410"/>
                  <a:pt x="18534" y="4402"/>
                </a:cubicBezTo>
                <a:cubicBezTo>
                  <a:pt x="18530" y="4429"/>
                  <a:pt x="18539" y="4465"/>
                  <a:pt x="18505" y="4469"/>
                </a:cubicBezTo>
                <a:cubicBezTo>
                  <a:pt x="18493" y="4434"/>
                  <a:pt x="18437" y="4450"/>
                  <a:pt x="18417" y="4469"/>
                </a:cubicBezTo>
                <a:cubicBezTo>
                  <a:pt x="18412" y="4473"/>
                  <a:pt x="18367" y="4468"/>
                  <a:pt x="18358" y="4469"/>
                </a:cubicBezTo>
                <a:cubicBezTo>
                  <a:pt x="18255" y="4479"/>
                  <a:pt x="18247" y="4455"/>
                  <a:pt x="18183" y="4447"/>
                </a:cubicBezTo>
                <a:cubicBezTo>
                  <a:pt x="18043" y="4430"/>
                  <a:pt x="17807" y="4413"/>
                  <a:pt x="17713" y="4402"/>
                </a:cubicBezTo>
                <a:cubicBezTo>
                  <a:pt x="17603" y="4390"/>
                  <a:pt x="17537" y="4384"/>
                  <a:pt x="17479" y="4381"/>
                </a:cubicBezTo>
                <a:cubicBezTo>
                  <a:pt x="17347" y="4372"/>
                  <a:pt x="17216" y="4386"/>
                  <a:pt x="17098" y="4381"/>
                </a:cubicBezTo>
                <a:cubicBezTo>
                  <a:pt x="17070" y="4380"/>
                  <a:pt x="17061" y="4358"/>
                  <a:pt x="17040" y="4359"/>
                </a:cubicBezTo>
                <a:cubicBezTo>
                  <a:pt x="17020" y="4360"/>
                  <a:pt x="17008" y="4381"/>
                  <a:pt x="17011" y="4381"/>
                </a:cubicBezTo>
                <a:cubicBezTo>
                  <a:pt x="16976" y="4383"/>
                  <a:pt x="16966" y="4360"/>
                  <a:pt x="16922" y="4359"/>
                </a:cubicBezTo>
                <a:cubicBezTo>
                  <a:pt x="16835" y="4357"/>
                  <a:pt x="16746" y="4366"/>
                  <a:pt x="16717" y="4359"/>
                </a:cubicBezTo>
                <a:cubicBezTo>
                  <a:pt x="16694" y="4353"/>
                  <a:pt x="16693" y="4294"/>
                  <a:pt x="16659" y="4293"/>
                </a:cubicBezTo>
                <a:cubicBezTo>
                  <a:pt x="16660" y="4330"/>
                  <a:pt x="16636" y="4350"/>
                  <a:pt x="16600" y="4359"/>
                </a:cubicBezTo>
                <a:cubicBezTo>
                  <a:pt x="16595" y="4330"/>
                  <a:pt x="16553" y="4338"/>
                  <a:pt x="16512" y="4336"/>
                </a:cubicBezTo>
                <a:cubicBezTo>
                  <a:pt x="16486" y="4336"/>
                  <a:pt x="16488" y="4315"/>
                  <a:pt x="16482" y="4315"/>
                </a:cubicBezTo>
                <a:cubicBezTo>
                  <a:pt x="16418" y="4303"/>
                  <a:pt x="16333" y="4297"/>
                  <a:pt x="16277" y="4293"/>
                </a:cubicBezTo>
                <a:cubicBezTo>
                  <a:pt x="16223" y="4288"/>
                  <a:pt x="16212" y="4314"/>
                  <a:pt x="16160" y="4315"/>
                </a:cubicBezTo>
                <a:cubicBezTo>
                  <a:pt x="16131" y="4315"/>
                  <a:pt x="16124" y="4291"/>
                  <a:pt x="16102" y="4293"/>
                </a:cubicBezTo>
                <a:cubicBezTo>
                  <a:pt x="16087" y="4293"/>
                  <a:pt x="16087" y="4320"/>
                  <a:pt x="16043" y="4315"/>
                </a:cubicBezTo>
                <a:cubicBezTo>
                  <a:pt x="16041" y="4315"/>
                  <a:pt x="16045" y="4294"/>
                  <a:pt x="16043" y="4293"/>
                </a:cubicBezTo>
                <a:cubicBezTo>
                  <a:pt x="16005" y="4259"/>
                  <a:pt x="15674" y="4299"/>
                  <a:pt x="15632" y="4293"/>
                </a:cubicBezTo>
                <a:cubicBezTo>
                  <a:pt x="15590" y="4287"/>
                  <a:pt x="15583" y="4257"/>
                  <a:pt x="15544" y="4249"/>
                </a:cubicBezTo>
                <a:cubicBezTo>
                  <a:pt x="15494" y="4288"/>
                  <a:pt x="15406" y="4273"/>
                  <a:pt x="15339" y="4271"/>
                </a:cubicBezTo>
                <a:cubicBezTo>
                  <a:pt x="15304" y="4269"/>
                  <a:pt x="15294" y="4254"/>
                  <a:pt x="15252" y="4249"/>
                </a:cubicBezTo>
                <a:cubicBezTo>
                  <a:pt x="15190" y="4242"/>
                  <a:pt x="15142" y="4254"/>
                  <a:pt x="15076" y="4249"/>
                </a:cubicBezTo>
                <a:cubicBezTo>
                  <a:pt x="15054" y="4212"/>
                  <a:pt x="14987" y="4098"/>
                  <a:pt x="14929" y="4161"/>
                </a:cubicBezTo>
                <a:cubicBezTo>
                  <a:pt x="14957" y="4184"/>
                  <a:pt x="15037" y="4168"/>
                  <a:pt x="15017" y="4227"/>
                </a:cubicBezTo>
                <a:cubicBezTo>
                  <a:pt x="14961" y="4275"/>
                  <a:pt x="14868" y="4232"/>
                  <a:pt x="14841" y="4227"/>
                </a:cubicBezTo>
                <a:cubicBezTo>
                  <a:pt x="14743" y="4211"/>
                  <a:pt x="14766" y="4215"/>
                  <a:pt x="14724" y="4183"/>
                </a:cubicBezTo>
                <a:cubicBezTo>
                  <a:pt x="14724" y="4195"/>
                  <a:pt x="14700" y="4207"/>
                  <a:pt x="14695" y="4183"/>
                </a:cubicBezTo>
                <a:cubicBezTo>
                  <a:pt x="14605" y="4167"/>
                  <a:pt x="14639" y="4244"/>
                  <a:pt x="14548" y="4227"/>
                </a:cubicBezTo>
                <a:cubicBezTo>
                  <a:pt x="14459" y="4238"/>
                  <a:pt x="14430" y="4214"/>
                  <a:pt x="14402" y="4205"/>
                </a:cubicBezTo>
                <a:cubicBezTo>
                  <a:pt x="14394" y="4203"/>
                  <a:pt x="14380" y="4205"/>
                  <a:pt x="14373" y="4205"/>
                </a:cubicBezTo>
                <a:cubicBezTo>
                  <a:pt x="14349" y="4204"/>
                  <a:pt x="14345" y="4183"/>
                  <a:pt x="14343" y="4183"/>
                </a:cubicBezTo>
                <a:cubicBezTo>
                  <a:pt x="14289" y="4176"/>
                  <a:pt x="14277" y="4205"/>
                  <a:pt x="14225" y="4205"/>
                </a:cubicBezTo>
                <a:cubicBezTo>
                  <a:pt x="14198" y="4205"/>
                  <a:pt x="14172" y="4191"/>
                  <a:pt x="14137" y="4183"/>
                </a:cubicBezTo>
                <a:cubicBezTo>
                  <a:pt x="14019" y="4157"/>
                  <a:pt x="14009" y="4188"/>
                  <a:pt x="13904" y="4183"/>
                </a:cubicBezTo>
                <a:cubicBezTo>
                  <a:pt x="13866" y="4181"/>
                  <a:pt x="13860" y="4164"/>
                  <a:pt x="13815" y="4161"/>
                </a:cubicBezTo>
                <a:cubicBezTo>
                  <a:pt x="13689" y="4150"/>
                  <a:pt x="13530" y="4172"/>
                  <a:pt x="13404" y="4161"/>
                </a:cubicBezTo>
                <a:cubicBezTo>
                  <a:pt x="13367" y="4157"/>
                  <a:pt x="13364" y="4142"/>
                  <a:pt x="13317" y="4139"/>
                </a:cubicBezTo>
                <a:cubicBezTo>
                  <a:pt x="13176" y="4130"/>
                  <a:pt x="13043" y="4142"/>
                  <a:pt x="12907" y="4117"/>
                </a:cubicBezTo>
                <a:cubicBezTo>
                  <a:pt x="12939" y="4085"/>
                  <a:pt x="12938" y="4063"/>
                  <a:pt x="12878" y="4050"/>
                </a:cubicBezTo>
                <a:cubicBezTo>
                  <a:pt x="12879" y="4089"/>
                  <a:pt x="12855" y="4107"/>
                  <a:pt x="12819" y="4117"/>
                </a:cubicBezTo>
                <a:cubicBezTo>
                  <a:pt x="12656" y="4132"/>
                  <a:pt x="12460" y="4104"/>
                  <a:pt x="12379" y="4095"/>
                </a:cubicBezTo>
                <a:cubicBezTo>
                  <a:pt x="12270" y="4083"/>
                  <a:pt x="12240" y="4083"/>
                  <a:pt x="12174" y="4073"/>
                </a:cubicBezTo>
                <a:cubicBezTo>
                  <a:pt x="12047" y="4052"/>
                  <a:pt x="12066" y="4065"/>
                  <a:pt x="11969" y="4073"/>
                </a:cubicBezTo>
                <a:cubicBezTo>
                  <a:pt x="11939" y="4076"/>
                  <a:pt x="11934" y="4051"/>
                  <a:pt x="11910" y="4050"/>
                </a:cubicBezTo>
                <a:cubicBezTo>
                  <a:pt x="11922" y="4051"/>
                  <a:pt x="11890" y="4071"/>
                  <a:pt x="11881" y="4073"/>
                </a:cubicBezTo>
                <a:cubicBezTo>
                  <a:pt x="11813" y="4088"/>
                  <a:pt x="11729" y="4074"/>
                  <a:pt x="11764" y="4029"/>
                </a:cubicBezTo>
                <a:cubicBezTo>
                  <a:pt x="11711" y="4030"/>
                  <a:pt x="11667" y="4066"/>
                  <a:pt x="11617" y="4073"/>
                </a:cubicBezTo>
                <a:cubicBezTo>
                  <a:pt x="11567" y="4080"/>
                  <a:pt x="11061" y="4095"/>
                  <a:pt x="11031" y="4073"/>
                </a:cubicBezTo>
                <a:cubicBezTo>
                  <a:pt x="10971" y="4028"/>
                  <a:pt x="10986" y="4091"/>
                  <a:pt x="10943" y="4050"/>
                </a:cubicBezTo>
                <a:cubicBezTo>
                  <a:pt x="10914" y="4023"/>
                  <a:pt x="10610" y="4052"/>
                  <a:pt x="10591" y="4050"/>
                </a:cubicBezTo>
                <a:cubicBezTo>
                  <a:pt x="10563" y="4049"/>
                  <a:pt x="10572" y="4032"/>
                  <a:pt x="10562" y="4029"/>
                </a:cubicBezTo>
                <a:cubicBezTo>
                  <a:pt x="10500" y="4011"/>
                  <a:pt x="10508" y="4060"/>
                  <a:pt x="10474" y="4029"/>
                </a:cubicBezTo>
                <a:cubicBezTo>
                  <a:pt x="10455" y="4011"/>
                  <a:pt x="10382" y="4020"/>
                  <a:pt x="10357" y="4007"/>
                </a:cubicBezTo>
                <a:cubicBezTo>
                  <a:pt x="10350" y="4024"/>
                  <a:pt x="10356" y="4050"/>
                  <a:pt x="10327" y="4050"/>
                </a:cubicBezTo>
                <a:cubicBezTo>
                  <a:pt x="10242" y="4067"/>
                  <a:pt x="10178" y="4037"/>
                  <a:pt x="10093" y="4029"/>
                </a:cubicBezTo>
                <a:cubicBezTo>
                  <a:pt x="9990" y="4020"/>
                  <a:pt x="9997" y="4009"/>
                  <a:pt x="9976" y="4029"/>
                </a:cubicBezTo>
                <a:cubicBezTo>
                  <a:pt x="9947" y="4055"/>
                  <a:pt x="9847" y="4008"/>
                  <a:pt x="9829" y="4007"/>
                </a:cubicBezTo>
                <a:cubicBezTo>
                  <a:pt x="9748" y="4002"/>
                  <a:pt x="9626" y="4016"/>
                  <a:pt x="9536" y="4007"/>
                </a:cubicBezTo>
                <a:cubicBezTo>
                  <a:pt x="9436" y="3997"/>
                  <a:pt x="9481" y="3993"/>
                  <a:pt x="9419" y="4007"/>
                </a:cubicBezTo>
                <a:cubicBezTo>
                  <a:pt x="9332" y="4026"/>
                  <a:pt x="9252" y="3992"/>
                  <a:pt x="9184" y="4007"/>
                </a:cubicBezTo>
                <a:cubicBezTo>
                  <a:pt x="9125" y="4001"/>
                  <a:pt x="9127" y="3947"/>
                  <a:pt x="9067" y="3941"/>
                </a:cubicBezTo>
                <a:cubicBezTo>
                  <a:pt x="9063" y="3966"/>
                  <a:pt x="9072" y="4004"/>
                  <a:pt x="9038" y="4007"/>
                </a:cubicBezTo>
                <a:cubicBezTo>
                  <a:pt x="8799" y="3987"/>
                  <a:pt x="8480" y="3967"/>
                  <a:pt x="8217" y="3984"/>
                </a:cubicBezTo>
                <a:cubicBezTo>
                  <a:pt x="8160" y="3989"/>
                  <a:pt x="8151" y="4005"/>
                  <a:pt x="8129" y="3984"/>
                </a:cubicBezTo>
                <a:cubicBezTo>
                  <a:pt x="8088" y="3947"/>
                  <a:pt x="7837" y="4007"/>
                  <a:pt x="7865" y="4007"/>
                </a:cubicBezTo>
                <a:cubicBezTo>
                  <a:pt x="7824" y="4007"/>
                  <a:pt x="7811" y="3983"/>
                  <a:pt x="7748" y="3984"/>
                </a:cubicBezTo>
                <a:cubicBezTo>
                  <a:pt x="7712" y="3986"/>
                  <a:pt x="7705" y="4004"/>
                  <a:pt x="7660" y="4007"/>
                </a:cubicBezTo>
                <a:cubicBezTo>
                  <a:pt x="7631" y="4009"/>
                  <a:pt x="7626" y="3984"/>
                  <a:pt x="7602" y="3984"/>
                </a:cubicBezTo>
                <a:cubicBezTo>
                  <a:pt x="7607" y="3984"/>
                  <a:pt x="7587" y="4004"/>
                  <a:pt x="7572" y="4007"/>
                </a:cubicBezTo>
                <a:cubicBezTo>
                  <a:pt x="7413" y="4037"/>
                  <a:pt x="7213" y="4008"/>
                  <a:pt x="7074" y="4007"/>
                </a:cubicBezTo>
                <a:cubicBezTo>
                  <a:pt x="7036" y="4007"/>
                  <a:pt x="7034" y="3984"/>
                  <a:pt x="6986" y="3984"/>
                </a:cubicBezTo>
                <a:cubicBezTo>
                  <a:pt x="6929" y="3986"/>
                  <a:pt x="6873" y="4002"/>
                  <a:pt x="6810" y="4007"/>
                </a:cubicBezTo>
                <a:cubicBezTo>
                  <a:pt x="6673" y="4017"/>
                  <a:pt x="6552" y="3985"/>
                  <a:pt x="6488" y="3984"/>
                </a:cubicBezTo>
                <a:cubicBezTo>
                  <a:pt x="6401" y="3984"/>
                  <a:pt x="6373" y="4007"/>
                  <a:pt x="6341" y="4007"/>
                </a:cubicBezTo>
                <a:cubicBezTo>
                  <a:pt x="6300" y="4006"/>
                  <a:pt x="6288" y="3983"/>
                  <a:pt x="6224" y="3984"/>
                </a:cubicBezTo>
                <a:cubicBezTo>
                  <a:pt x="6188" y="3986"/>
                  <a:pt x="6181" y="4004"/>
                  <a:pt x="6136" y="4007"/>
                </a:cubicBezTo>
                <a:cubicBezTo>
                  <a:pt x="6088" y="4010"/>
                  <a:pt x="6112" y="3981"/>
                  <a:pt x="6077" y="4007"/>
                </a:cubicBezTo>
                <a:cubicBezTo>
                  <a:pt x="6030" y="4043"/>
                  <a:pt x="5892" y="3986"/>
                  <a:pt x="5873" y="3984"/>
                </a:cubicBezTo>
                <a:cubicBezTo>
                  <a:pt x="5608" y="3966"/>
                  <a:pt x="5286" y="4011"/>
                  <a:pt x="4993" y="3984"/>
                </a:cubicBezTo>
                <a:cubicBezTo>
                  <a:pt x="4946" y="3980"/>
                  <a:pt x="4943" y="3951"/>
                  <a:pt x="4905" y="3984"/>
                </a:cubicBezTo>
                <a:cubicBezTo>
                  <a:pt x="4901" y="3989"/>
                  <a:pt x="4855" y="3984"/>
                  <a:pt x="4846" y="3984"/>
                </a:cubicBezTo>
                <a:cubicBezTo>
                  <a:pt x="4660" y="3993"/>
                  <a:pt x="4477" y="3983"/>
                  <a:pt x="4290" y="3984"/>
                </a:cubicBezTo>
                <a:cubicBezTo>
                  <a:pt x="4255" y="3985"/>
                  <a:pt x="4245" y="4003"/>
                  <a:pt x="4201" y="4007"/>
                </a:cubicBezTo>
                <a:cubicBezTo>
                  <a:pt x="4143" y="4012"/>
                  <a:pt x="4088" y="3986"/>
                  <a:pt x="4026" y="3984"/>
                </a:cubicBezTo>
                <a:cubicBezTo>
                  <a:pt x="3977" y="3984"/>
                  <a:pt x="3928" y="3984"/>
                  <a:pt x="3880" y="3984"/>
                </a:cubicBezTo>
                <a:cubicBezTo>
                  <a:pt x="3831" y="3986"/>
                  <a:pt x="3767" y="3962"/>
                  <a:pt x="3733" y="4007"/>
                </a:cubicBezTo>
                <a:cubicBezTo>
                  <a:pt x="3891" y="4079"/>
                  <a:pt x="4206" y="4017"/>
                  <a:pt x="4290" y="4095"/>
                </a:cubicBezTo>
                <a:cubicBezTo>
                  <a:pt x="4296" y="4100"/>
                  <a:pt x="4366" y="4095"/>
                  <a:pt x="4377" y="4095"/>
                </a:cubicBezTo>
                <a:cubicBezTo>
                  <a:pt x="4402" y="4095"/>
                  <a:pt x="4402" y="4116"/>
                  <a:pt x="4407" y="4117"/>
                </a:cubicBezTo>
                <a:cubicBezTo>
                  <a:pt x="4560" y="4142"/>
                  <a:pt x="4642" y="4131"/>
                  <a:pt x="4729" y="4117"/>
                </a:cubicBezTo>
                <a:cubicBezTo>
                  <a:pt x="4777" y="4199"/>
                  <a:pt x="4888" y="4104"/>
                  <a:pt x="4934" y="4139"/>
                </a:cubicBezTo>
                <a:cubicBezTo>
                  <a:pt x="4990" y="4181"/>
                  <a:pt x="4978" y="4134"/>
                  <a:pt x="5052" y="4139"/>
                </a:cubicBezTo>
                <a:cubicBezTo>
                  <a:pt x="5061" y="4139"/>
                  <a:pt x="5083" y="4181"/>
                  <a:pt x="5110" y="4183"/>
                </a:cubicBezTo>
                <a:cubicBezTo>
                  <a:pt x="5112" y="4183"/>
                  <a:pt x="5158" y="4139"/>
                  <a:pt x="5199" y="4161"/>
                </a:cubicBezTo>
                <a:cubicBezTo>
                  <a:pt x="5153" y="4239"/>
                  <a:pt x="5298" y="4175"/>
                  <a:pt x="5286" y="4227"/>
                </a:cubicBezTo>
                <a:cubicBezTo>
                  <a:pt x="5262" y="4306"/>
                  <a:pt x="5352" y="4333"/>
                  <a:pt x="5286" y="4381"/>
                </a:cubicBezTo>
                <a:cubicBezTo>
                  <a:pt x="5312" y="4375"/>
                  <a:pt x="5349" y="4389"/>
                  <a:pt x="5374" y="4381"/>
                </a:cubicBezTo>
                <a:cubicBezTo>
                  <a:pt x="5405" y="4371"/>
                  <a:pt x="5386" y="4344"/>
                  <a:pt x="5403" y="4336"/>
                </a:cubicBezTo>
                <a:cubicBezTo>
                  <a:pt x="5442" y="4321"/>
                  <a:pt x="5505" y="4335"/>
                  <a:pt x="5521" y="4293"/>
                </a:cubicBezTo>
                <a:cubicBezTo>
                  <a:pt x="5485" y="4290"/>
                  <a:pt x="5451" y="4286"/>
                  <a:pt x="5462" y="4249"/>
                </a:cubicBezTo>
                <a:cubicBezTo>
                  <a:pt x="5422" y="4203"/>
                  <a:pt x="5323" y="4299"/>
                  <a:pt x="5345" y="4183"/>
                </a:cubicBezTo>
                <a:cubicBezTo>
                  <a:pt x="5447" y="4190"/>
                  <a:pt x="5627" y="4249"/>
                  <a:pt x="5667" y="4205"/>
                </a:cubicBezTo>
                <a:cubicBezTo>
                  <a:pt x="5587" y="4160"/>
                  <a:pt x="5729" y="4205"/>
                  <a:pt x="5726" y="4205"/>
                </a:cubicBezTo>
                <a:cubicBezTo>
                  <a:pt x="5743" y="4203"/>
                  <a:pt x="5759" y="4140"/>
                  <a:pt x="5814" y="4161"/>
                </a:cubicBezTo>
                <a:cubicBezTo>
                  <a:pt x="5848" y="4201"/>
                  <a:pt x="5966" y="4177"/>
                  <a:pt x="6019" y="4205"/>
                </a:cubicBezTo>
                <a:cubicBezTo>
                  <a:pt x="6117" y="4205"/>
                  <a:pt x="6214" y="4205"/>
                  <a:pt x="6312" y="4205"/>
                </a:cubicBezTo>
                <a:cubicBezTo>
                  <a:pt x="6356" y="4230"/>
                  <a:pt x="6346" y="4296"/>
                  <a:pt x="6429" y="4293"/>
                </a:cubicBezTo>
                <a:cubicBezTo>
                  <a:pt x="6470" y="4279"/>
                  <a:pt x="6433" y="4207"/>
                  <a:pt x="6488" y="4205"/>
                </a:cubicBezTo>
                <a:cubicBezTo>
                  <a:pt x="6442" y="4323"/>
                  <a:pt x="6631" y="4249"/>
                  <a:pt x="6634" y="4249"/>
                </a:cubicBezTo>
                <a:cubicBezTo>
                  <a:pt x="6649" y="4249"/>
                  <a:pt x="6650" y="4276"/>
                  <a:pt x="6693" y="4271"/>
                </a:cubicBezTo>
                <a:cubicBezTo>
                  <a:pt x="6695" y="4271"/>
                  <a:pt x="6692" y="4250"/>
                  <a:pt x="6693" y="4249"/>
                </a:cubicBezTo>
                <a:cubicBezTo>
                  <a:pt x="6695" y="4247"/>
                  <a:pt x="6900" y="4227"/>
                  <a:pt x="6869" y="4227"/>
                </a:cubicBezTo>
                <a:cubicBezTo>
                  <a:pt x="6871" y="4227"/>
                  <a:pt x="6907" y="4269"/>
                  <a:pt x="6927" y="4271"/>
                </a:cubicBezTo>
                <a:cubicBezTo>
                  <a:pt x="6911" y="4269"/>
                  <a:pt x="6951" y="4249"/>
                  <a:pt x="6957" y="4249"/>
                </a:cubicBezTo>
                <a:cubicBezTo>
                  <a:pt x="7004" y="4238"/>
                  <a:pt x="7051" y="4260"/>
                  <a:pt x="7074" y="4271"/>
                </a:cubicBezTo>
                <a:cubicBezTo>
                  <a:pt x="7101" y="4283"/>
                  <a:pt x="7124" y="4290"/>
                  <a:pt x="7133" y="4315"/>
                </a:cubicBezTo>
                <a:cubicBezTo>
                  <a:pt x="7135" y="4339"/>
                  <a:pt x="7121" y="4348"/>
                  <a:pt x="7104" y="4359"/>
                </a:cubicBezTo>
                <a:cubicBezTo>
                  <a:pt x="7085" y="4369"/>
                  <a:pt x="7131" y="4387"/>
                  <a:pt x="7133" y="4381"/>
                </a:cubicBezTo>
                <a:cubicBezTo>
                  <a:pt x="7129" y="4407"/>
                  <a:pt x="7079" y="4431"/>
                  <a:pt x="7133" y="4447"/>
                </a:cubicBezTo>
                <a:cubicBezTo>
                  <a:pt x="7186" y="4372"/>
                  <a:pt x="7205" y="4386"/>
                  <a:pt x="7250" y="4425"/>
                </a:cubicBezTo>
                <a:cubicBezTo>
                  <a:pt x="7299" y="4468"/>
                  <a:pt x="7340" y="4433"/>
                  <a:pt x="7396" y="4425"/>
                </a:cubicBezTo>
                <a:cubicBezTo>
                  <a:pt x="7444" y="4417"/>
                  <a:pt x="7500" y="4435"/>
                  <a:pt x="7543" y="4402"/>
                </a:cubicBezTo>
                <a:cubicBezTo>
                  <a:pt x="7548" y="4237"/>
                  <a:pt x="7270" y="4407"/>
                  <a:pt x="7191" y="4293"/>
                </a:cubicBezTo>
                <a:cubicBezTo>
                  <a:pt x="7233" y="4288"/>
                  <a:pt x="7241" y="4257"/>
                  <a:pt x="7279" y="4249"/>
                </a:cubicBezTo>
                <a:cubicBezTo>
                  <a:pt x="7259" y="4308"/>
                  <a:pt x="7340" y="4291"/>
                  <a:pt x="7367" y="4315"/>
                </a:cubicBezTo>
                <a:cubicBezTo>
                  <a:pt x="7407" y="4264"/>
                  <a:pt x="7292" y="4232"/>
                  <a:pt x="7367" y="4227"/>
                </a:cubicBezTo>
                <a:cubicBezTo>
                  <a:pt x="7489" y="4202"/>
                  <a:pt x="7481" y="4273"/>
                  <a:pt x="7572" y="4271"/>
                </a:cubicBezTo>
                <a:cubicBezTo>
                  <a:pt x="7576" y="4222"/>
                  <a:pt x="7696" y="4261"/>
                  <a:pt x="7748" y="4249"/>
                </a:cubicBezTo>
                <a:cubicBezTo>
                  <a:pt x="7779" y="4311"/>
                  <a:pt x="7779" y="4341"/>
                  <a:pt x="7748" y="4402"/>
                </a:cubicBezTo>
                <a:cubicBezTo>
                  <a:pt x="7771" y="4408"/>
                  <a:pt x="7806" y="4404"/>
                  <a:pt x="7807" y="4425"/>
                </a:cubicBezTo>
                <a:cubicBezTo>
                  <a:pt x="7784" y="4429"/>
                  <a:pt x="7773" y="4444"/>
                  <a:pt x="7777" y="4469"/>
                </a:cubicBezTo>
                <a:cubicBezTo>
                  <a:pt x="7926" y="4473"/>
                  <a:pt x="7784" y="4395"/>
                  <a:pt x="7895" y="4381"/>
                </a:cubicBezTo>
                <a:cubicBezTo>
                  <a:pt x="7917" y="4417"/>
                  <a:pt x="8136" y="4417"/>
                  <a:pt x="8159" y="4381"/>
                </a:cubicBezTo>
                <a:cubicBezTo>
                  <a:pt x="8103" y="4378"/>
                  <a:pt x="8138" y="4308"/>
                  <a:pt x="8071" y="4315"/>
                </a:cubicBezTo>
                <a:cubicBezTo>
                  <a:pt x="8092" y="4387"/>
                  <a:pt x="8012" y="4348"/>
                  <a:pt x="8012" y="4315"/>
                </a:cubicBezTo>
                <a:cubicBezTo>
                  <a:pt x="8018" y="4192"/>
                  <a:pt x="8299" y="4298"/>
                  <a:pt x="8305" y="4381"/>
                </a:cubicBezTo>
                <a:cubicBezTo>
                  <a:pt x="8267" y="4384"/>
                  <a:pt x="8190" y="4372"/>
                  <a:pt x="8188" y="4402"/>
                </a:cubicBezTo>
                <a:cubicBezTo>
                  <a:pt x="8184" y="4459"/>
                  <a:pt x="8012" y="4414"/>
                  <a:pt x="8012" y="4469"/>
                </a:cubicBezTo>
                <a:cubicBezTo>
                  <a:pt x="8208" y="4473"/>
                  <a:pt x="8444" y="4549"/>
                  <a:pt x="8540" y="4447"/>
                </a:cubicBezTo>
                <a:cubicBezTo>
                  <a:pt x="8497" y="4420"/>
                  <a:pt x="8495" y="4363"/>
                  <a:pt x="8452" y="4336"/>
                </a:cubicBezTo>
                <a:cubicBezTo>
                  <a:pt x="8533" y="4346"/>
                  <a:pt x="8479" y="4255"/>
                  <a:pt x="8540" y="4249"/>
                </a:cubicBezTo>
                <a:cubicBezTo>
                  <a:pt x="8579" y="4249"/>
                  <a:pt x="8618" y="4249"/>
                  <a:pt x="8657" y="4249"/>
                </a:cubicBezTo>
                <a:cubicBezTo>
                  <a:pt x="8660" y="4284"/>
                  <a:pt x="8653" y="4325"/>
                  <a:pt x="8715" y="4315"/>
                </a:cubicBezTo>
                <a:cubicBezTo>
                  <a:pt x="8754" y="4313"/>
                  <a:pt x="8743" y="4278"/>
                  <a:pt x="8774" y="4271"/>
                </a:cubicBezTo>
                <a:cubicBezTo>
                  <a:pt x="8806" y="4263"/>
                  <a:pt x="8823" y="4291"/>
                  <a:pt x="8833" y="4293"/>
                </a:cubicBezTo>
                <a:cubicBezTo>
                  <a:pt x="8865" y="4297"/>
                  <a:pt x="8911" y="4267"/>
                  <a:pt x="8920" y="4271"/>
                </a:cubicBezTo>
                <a:cubicBezTo>
                  <a:pt x="8936" y="4276"/>
                  <a:pt x="8920" y="4339"/>
                  <a:pt x="8979" y="4315"/>
                </a:cubicBezTo>
                <a:cubicBezTo>
                  <a:pt x="9018" y="4315"/>
                  <a:pt x="9006" y="4276"/>
                  <a:pt x="9038" y="4271"/>
                </a:cubicBezTo>
                <a:cubicBezTo>
                  <a:pt x="9087" y="4333"/>
                  <a:pt x="9033" y="4368"/>
                  <a:pt x="9038" y="4491"/>
                </a:cubicBezTo>
                <a:cubicBezTo>
                  <a:pt x="9140" y="4473"/>
                  <a:pt x="9150" y="4524"/>
                  <a:pt x="9243" y="4513"/>
                </a:cubicBezTo>
                <a:cubicBezTo>
                  <a:pt x="9209" y="4422"/>
                  <a:pt x="9304" y="4428"/>
                  <a:pt x="9301" y="4359"/>
                </a:cubicBezTo>
                <a:cubicBezTo>
                  <a:pt x="9310" y="4320"/>
                  <a:pt x="9164" y="4291"/>
                  <a:pt x="9243" y="4271"/>
                </a:cubicBezTo>
                <a:cubicBezTo>
                  <a:pt x="9275" y="4245"/>
                  <a:pt x="9378" y="4263"/>
                  <a:pt x="9419" y="4293"/>
                </a:cubicBezTo>
                <a:cubicBezTo>
                  <a:pt x="9486" y="4323"/>
                  <a:pt x="9529" y="4236"/>
                  <a:pt x="9536" y="4293"/>
                </a:cubicBezTo>
                <a:cubicBezTo>
                  <a:pt x="9467" y="4342"/>
                  <a:pt x="9596" y="4341"/>
                  <a:pt x="9594" y="4402"/>
                </a:cubicBezTo>
                <a:cubicBezTo>
                  <a:pt x="9566" y="4402"/>
                  <a:pt x="9536" y="4402"/>
                  <a:pt x="9507" y="4402"/>
                </a:cubicBezTo>
                <a:cubicBezTo>
                  <a:pt x="9514" y="4490"/>
                  <a:pt x="9627" y="4498"/>
                  <a:pt x="9712" y="4469"/>
                </a:cubicBezTo>
                <a:cubicBezTo>
                  <a:pt x="9724" y="4497"/>
                  <a:pt x="9749" y="4514"/>
                  <a:pt x="9800" y="4513"/>
                </a:cubicBezTo>
                <a:cubicBezTo>
                  <a:pt x="9815" y="4468"/>
                  <a:pt x="9766" y="4484"/>
                  <a:pt x="9742" y="4469"/>
                </a:cubicBezTo>
                <a:cubicBezTo>
                  <a:pt x="9732" y="4464"/>
                  <a:pt x="9750" y="4429"/>
                  <a:pt x="9742" y="4425"/>
                </a:cubicBezTo>
                <a:cubicBezTo>
                  <a:pt x="9715" y="4412"/>
                  <a:pt x="9651" y="4436"/>
                  <a:pt x="9653" y="4402"/>
                </a:cubicBezTo>
                <a:cubicBezTo>
                  <a:pt x="9653" y="4381"/>
                  <a:pt x="9630" y="4377"/>
                  <a:pt x="9624" y="4359"/>
                </a:cubicBezTo>
                <a:cubicBezTo>
                  <a:pt x="9665" y="4330"/>
                  <a:pt x="9636" y="4251"/>
                  <a:pt x="9712" y="4249"/>
                </a:cubicBezTo>
                <a:cubicBezTo>
                  <a:pt x="9772" y="4261"/>
                  <a:pt x="9769" y="4315"/>
                  <a:pt x="9829" y="4271"/>
                </a:cubicBezTo>
                <a:cubicBezTo>
                  <a:pt x="9803" y="4316"/>
                  <a:pt x="9905" y="4369"/>
                  <a:pt x="9917" y="4315"/>
                </a:cubicBezTo>
                <a:cubicBezTo>
                  <a:pt x="9855" y="4308"/>
                  <a:pt x="9948" y="4238"/>
                  <a:pt x="10005" y="4249"/>
                </a:cubicBezTo>
                <a:cubicBezTo>
                  <a:pt x="10016" y="4280"/>
                  <a:pt x="10040" y="4286"/>
                  <a:pt x="10005" y="4315"/>
                </a:cubicBezTo>
                <a:cubicBezTo>
                  <a:pt x="9999" y="4342"/>
                  <a:pt x="9959" y="4360"/>
                  <a:pt x="10034" y="4359"/>
                </a:cubicBezTo>
                <a:cubicBezTo>
                  <a:pt x="10104" y="4348"/>
                  <a:pt x="10079" y="4303"/>
                  <a:pt x="10122" y="4271"/>
                </a:cubicBezTo>
                <a:cubicBezTo>
                  <a:pt x="10137" y="4260"/>
                  <a:pt x="10169" y="4261"/>
                  <a:pt x="10181" y="4249"/>
                </a:cubicBezTo>
                <a:cubicBezTo>
                  <a:pt x="10420" y="4324"/>
                  <a:pt x="10718" y="4261"/>
                  <a:pt x="10972" y="4293"/>
                </a:cubicBezTo>
                <a:cubicBezTo>
                  <a:pt x="10943" y="4347"/>
                  <a:pt x="10962" y="4339"/>
                  <a:pt x="10943" y="4425"/>
                </a:cubicBezTo>
                <a:cubicBezTo>
                  <a:pt x="10986" y="4428"/>
                  <a:pt x="11051" y="4417"/>
                  <a:pt x="11060" y="4447"/>
                </a:cubicBezTo>
                <a:cubicBezTo>
                  <a:pt x="11013" y="4490"/>
                  <a:pt x="10932" y="4455"/>
                  <a:pt x="10855" y="4447"/>
                </a:cubicBezTo>
                <a:cubicBezTo>
                  <a:pt x="10803" y="4442"/>
                  <a:pt x="10729" y="4470"/>
                  <a:pt x="10709" y="4425"/>
                </a:cubicBezTo>
                <a:cubicBezTo>
                  <a:pt x="10748" y="4418"/>
                  <a:pt x="10764" y="4393"/>
                  <a:pt x="10826" y="4402"/>
                </a:cubicBezTo>
                <a:cubicBezTo>
                  <a:pt x="10828" y="4434"/>
                  <a:pt x="10901" y="4426"/>
                  <a:pt x="10884" y="4381"/>
                </a:cubicBezTo>
                <a:cubicBezTo>
                  <a:pt x="10830" y="4303"/>
                  <a:pt x="10611" y="4408"/>
                  <a:pt x="10679" y="4315"/>
                </a:cubicBezTo>
                <a:cubicBezTo>
                  <a:pt x="10589" y="4299"/>
                  <a:pt x="10644" y="4390"/>
                  <a:pt x="10533" y="4359"/>
                </a:cubicBezTo>
                <a:cubicBezTo>
                  <a:pt x="10485" y="4459"/>
                  <a:pt x="10675" y="4428"/>
                  <a:pt x="10591" y="4491"/>
                </a:cubicBezTo>
                <a:cubicBezTo>
                  <a:pt x="10703" y="4498"/>
                  <a:pt x="10709" y="4464"/>
                  <a:pt x="10738" y="4491"/>
                </a:cubicBezTo>
                <a:cubicBezTo>
                  <a:pt x="10755" y="4507"/>
                  <a:pt x="10767" y="4469"/>
                  <a:pt x="10767" y="4469"/>
                </a:cubicBezTo>
                <a:cubicBezTo>
                  <a:pt x="10788" y="4456"/>
                  <a:pt x="10820" y="4509"/>
                  <a:pt x="10826" y="4513"/>
                </a:cubicBezTo>
                <a:cubicBezTo>
                  <a:pt x="10890" y="4561"/>
                  <a:pt x="10884" y="4501"/>
                  <a:pt x="10914" y="4491"/>
                </a:cubicBezTo>
                <a:cubicBezTo>
                  <a:pt x="10937" y="4482"/>
                  <a:pt x="10977" y="4498"/>
                  <a:pt x="11002" y="4491"/>
                </a:cubicBezTo>
                <a:cubicBezTo>
                  <a:pt x="10974" y="4578"/>
                  <a:pt x="11156" y="4507"/>
                  <a:pt x="11177" y="4557"/>
                </a:cubicBezTo>
                <a:cubicBezTo>
                  <a:pt x="11200" y="4508"/>
                  <a:pt x="11195" y="4438"/>
                  <a:pt x="11265" y="4425"/>
                </a:cubicBezTo>
                <a:cubicBezTo>
                  <a:pt x="11321" y="4459"/>
                  <a:pt x="11330" y="4455"/>
                  <a:pt x="11353" y="4491"/>
                </a:cubicBezTo>
                <a:cubicBezTo>
                  <a:pt x="11361" y="4502"/>
                  <a:pt x="11294" y="4564"/>
                  <a:pt x="11383" y="4557"/>
                </a:cubicBezTo>
                <a:cubicBezTo>
                  <a:pt x="11441" y="4542"/>
                  <a:pt x="11365" y="4426"/>
                  <a:pt x="11471" y="4447"/>
                </a:cubicBezTo>
                <a:cubicBezTo>
                  <a:pt x="11432" y="4368"/>
                  <a:pt x="11473" y="4366"/>
                  <a:pt x="11441" y="4293"/>
                </a:cubicBezTo>
                <a:cubicBezTo>
                  <a:pt x="11496" y="4318"/>
                  <a:pt x="11509" y="4344"/>
                  <a:pt x="11588" y="4359"/>
                </a:cubicBezTo>
                <a:cubicBezTo>
                  <a:pt x="11630" y="4366"/>
                  <a:pt x="11697" y="4348"/>
                  <a:pt x="11705" y="4381"/>
                </a:cubicBezTo>
                <a:cubicBezTo>
                  <a:pt x="11628" y="4375"/>
                  <a:pt x="11579" y="4389"/>
                  <a:pt x="11588" y="4447"/>
                </a:cubicBezTo>
                <a:cubicBezTo>
                  <a:pt x="11656" y="4447"/>
                  <a:pt x="11724" y="4447"/>
                  <a:pt x="11793" y="4447"/>
                </a:cubicBezTo>
                <a:cubicBezTo>
                  <a:pt x="11789" y="4486"/>
                  <a:pt x="11822" y="4498"/>
                  <a:pt x="11881" y="4491"/>
                </a:cubicBezTo>
                <a:cubicBezTo>
                  <a:pt x="11910" y="4521"/>
                  <a:pt x="11929" y="4558"/>
                  <a:pt x="11969" y="4579"/>
                </a:cubicBezTo>
                <a:cubicBezTo>
                  <a:pt x="11969" y="4536"/>
                  <a:pt x="12049" y="4551"/>
                  <a:pt x="12027" y="4491"/>
                </a:cubicBezTo>
                <a:cubicBezTo>
                  <a:pt x="12009" y="4453"/>
                  <a:pt x="11889" y="4492"/>
                  <a:pt x="11881" y="4447"/>
                </a:cubicBezTo>
                <a:cubicBezTo>
                  <a:pt x="11996" y="4431"/>
                  <a:pt x="12028" y="4462"/>
                  <a:pt x="12056" y="4491"/>
                </a:cubicBezTo>
                <a:cubicBezTo>
                  <a:pt x="12069" y="4464"/>
                  <a:pt x="12094" y="4446"/>
                  <a:pt x="12145" y="4447"/>
                </a:cubicBezTo>
                <a:cubicBezTo>
                  <a:pt x="12182" y="4392"/>
                  <a:pt x="12130" y="4378"/>
                  <a:pt x="12174" y="4359"/>
                </a:cubicBezTo>
                <a:cubicBezTo>
                  <a:pt x="12213" y="4359"/>
                  <a:pt x="12200" y="4320"/>
                  <a:pt x="12232" y="4315"/>
                </a:cubicBezTo>
                <a:cubicBezTo>
                  <a:pt x="12271" y="4315"/>
                  <a:pt x="12310" y="4315"/>
                  <a:pt x="12349" y="4315"/>
                </a:cubicBezTo>
                <a:cubicBezTo>
                  <a:pt x="12310" y="4410"/>
                  <a:pt x="12533" y="4354"/>
                  <a:pt x="12438" y="4425"/>
                </a:cubicBezTo>
                <a:cubicBezTo>
                  <a:pt x="12527" y="4423"/>
                  <a:pt x="12587" y="4444"/>
                  <a:pt x="12613" y="4491"/>
                </a:cubicBezTo>
                <a:cubicBezTo>
                  <a:pt x="12548" y="4474"/>
                  <a:pt x="12499" y="4444"/>
                  <a:pt x="12408" y="4447"/>
                </a:cubicBezTo>
                <a:cubicBezTo>
                  <a:pt x="12409" y="4416"/>
                  <a:pt x="12387" y="4383"/>
                  <a:pt x="12349" y="4381"/>
                </a:cubicBezTo>
                <a:cubicBezTo>
                  <a:pt x="12304" y="4379"/>
                  <a:pt x="12327" y="4324"/>
                  <a:pt x="12262" y="4336"/>
                </a:cubicBezTo>
                <a:cubicBezTo>
                  <a:pt x="12250" y="4390"/>
                  <a:pt x="12315" y="4384"/>
                  <a:pt x="12292" y="4447"/>
                </a:cubicBezTo>
                <a:cubicBezTo>
                  <a:pt x="12202" y="4438"/>
                  <a:pt x="12230" y="4518"/>
                  <a:pt x="12203" y="4557"/>
                </a:cubicBezTo>
                <a:cubicBezTo>
                  <a:pt x="12272" y="4611"/>
                  <a:pt x="12258" y="4524"/>
                  <a:pt x="12349" y="4535"/>
                </a:cubicBezTo>
                <a:cubicBezTo>
                  <a:pt x="12433" y="4554"/>
                  <a:pt x="12426" y="4504"/>
                  <a:pt x="12496" y="4513"/>
                </a:cubicBezTo>
                <a:cubicBezTo>
                  <a:pt x="12495" y="4541"/>
                  <a:pt x="12459" y="4543"/>
                  <a:pt x="12467" y="4579"/>
                </a:cubicBezTo>
                <a:cubicBezTo>
                  <a:pt x="12559" y="4590"/>
                  <a:pt x="12544" y="4519"/>
                  <a:pt x="12613" y="4513"/>
                </a:cubicBezTo>
                <a:cubicBezTo>
                  <a:pt x="12700" y="4606"/>
                  <a:pt x="12808" y="4524"/>
                  <a:pt x="12878" y="4513"/>
                </a:cubicBezTo>
                <a:cubicBezTo>
                  <a:pt x="12878" y="4542"/>
                  <a:pt x="12878" y="4572"/>
                  <a:pt x="12878" y="4602"/>
                </a:cubicBezTo>
                <a:cubicBezTo>
                  <a:pt x="13064" y="4591"/>
                  <a:pt x="13109" y="4584"/>
                  <a:pt x="13229" y="4645"/>
                </a:cubicBezTo>
                <a:cubicBezTo>
                  <a:pt x="13194" y="4497"/>
                  <a:pt x="13335" y="4617"/>
                  <a:pt x="13375" y="4535"/>
                </a:cubicBezTo>
                <a:cubicBezTo>
                  <a:pt x="13248" y="4525"/>
                  <a:pt x="13431" y="4489"/>
                  <a:pt x="13347" y="4425"/>
                </a:cubicBezTo>
                <a:cubicBezTo>
                  <a:pt x="13411" y="4400"/>
                  <a:pt x="13443" y="4351"/>
                  <a:pt x="13522" y="4336"/>
                </a:cubicBezTo>
                <a:cubicBezTo>
                  <a:pt x="13566" y="4368"/>
                  <a:pt x="13556" y="4411"/>
                  <a:pt x="13610" y="4425"/>
                </a:cubicBezTo>
                <a:cubicBezTo>
                  <a:pt x="13601" y="4423"/>
                  <a:pt x="13668" y="4382"/>
                  <a:pt x="13668" y="4425"/>
                </a:cubicBezTo>
                <a:cubicBezTo>
                  <a:pt x="13664" y="4450"/>
                  <a:pt x="13622" y="4449"/>
                  <a:pt x="13581" y="4447"/>
                </a:cubicBezTo>
                <a:cubicBezTo>
                  <a:pt x="13572" y="4557"/>
                  <a:pt x="13617" y="4625"/>
                  <a:pt x="13698" y="4668"/>
                </a:cubicBezTo>
                <a:cubicBezTo>
                  <a:pt x="13698" y="4645"/>
                  <a:pt x="13722" y="4641"/>
                  <a:pt x="13728" y="4623"/>
                </a:cubicBezTo>
                <a:cubicBezTo>
                  <a:pt x="13711" y="4623"/>
                  <a:pt x="13694" y="4605"/>
                  <a:pt x="13728" y="4602"/>
                </a:cubicBezTo>
                <a:cubicBezTo>
                  <a:pt x="13782" y="4629"/>
                  <a:pt x="13859" y="4605"/>
                  <a:pt x="13904" y="4623"/>
                </a:cubicBezTo>
                <a:cubicBezTo>
                  <a:pt x="13921" y="4630"/>
                  <a:pt x="13901" y="4690"/>
                  <a:pt x="13962" y="4668"/>
                </a:cubicBezTo>
                <a:cubicBezTo>
                  <a:pt x="14019" y="4630"/>
                  <a:pt x="14126" y="4629"/>
                  <a:pt x="14197" y="4602"/>
                </a:cubicBezTo>
                <a:cubicBezTo>
                  <a:pt x="14214" y="4608"/>
                  <a:pt x="14309" y="4655"/>
                  <a:pt x="14314" y="4602"/>
                </a:cubicBezTo>
                <a:cubicBezTo>
                  <a:pt x="14259" y="4596"/>
                  <a:pt x="14330" y="4564"/>
                  <a:pt x="14284" y="4557"/>
                </a:cubicBezTo>
                <a:cubicBezTo>
                  <a:pt x="14283" y="4570"/>
                  <a:pt x="14280" y="4584"/>
                  <a:pt x="14255" y="4579"/>
                </a:cubicBezTo>
                <a:close/>
                <a:moveTo>
                  <a:pt x="6429" y="4293"/>
                </a:moveTo>
                <a:cubicBezTo>
                  <a:pt x="6433" y="4322"/>
                  <a:pt x="6310" y="4359"/>
                  <a:pt x="6400" y="4381"/>
                </a:cubicBezTo>
                <a:cubicBezTo>
                  <a:pt x="6404" y="4333"/>
                  <a:pt x="6474" y="4333"/>
                  <a:pt x="6547" y="4336"/>
                </a:cubicBezTo>
                <a:cubicBezTo>
                  <a:pt x="6551" y="4363"/>
                  <a:pt x="6541" y="4399"/>
                  <a:pt x="6576" y="4402"/>
                </a:cubicBezTo>
                <a:cubicBezTo>
                  <a:pt x="6582" y="4386"/>
                  <a:pt x="6600" y="4377"/>
                  <a:pt x="6634" y="4381"/>
                </a:cubicBezTo>
                <a:cubicBezTo>
                  <a:pt x="6648" y="4290"/>
                  <a:pt x="6497" y="4323"/>
                  <a:pt x="6429" y="4293"/>
                </a:cubicBezTo>
                <a:close/>
                <a:moveTo>
                  <a:pt x="32750" y="3962"/>
                </a:moveTo>
                <a:cubicBezTo>
                  <a:pt x="32817" y="3981"/>
                  <a:pt x="32817" y="3851"/>
                  <a:pt x="32778" y="3918"/>
                </a:cubicBezTo>
                <a:cubicBezTo>
                  <a:pt x="32781" y="3950"/>
                  <a:pt x="32693" y="3944"/>
                  <a:pt x="32750" y="3962"/>
                </a:cubicBezTo>
                <a:close/>
                <a:moveTo>
                  <a:pt x="18740" y="3918"/>
                </a:moveTo>
                <a:cubicBezTo>
                  <a:pt x="18641" y="3852"/>
                  <a:pt x="18650" y="4000"/>
                  <a:pt x="18740" y="3918"/>
                </a:cubicBezTo>
                <a:close/>
                <a:moveTo>
                  <a:pt x="30756" y="3897"/>
                </a:moveTo>
                <a:cubicBezTo>
                  <a:pt x="30686" y="3910"/>
                  <a:pt x="30543" y="3869"/>
                  <a:pt x="30522" y="3918"/>
                </a:cubicBezTo>
                <a:cubicBezTo>
                  <a:pt x="30614" y="3923"/>
                  <a:pt x="30737" y="3903"/>
                  <a:pt x="30786" y="3941"/>
                </a:cubicBezTo>
                <a:cubicBezTo>
                  <a:pt x="30789" y="3899"/>
                  <a:pt x="30883" y="3926"/>
                  <a:pt x="30874" y="3875"/>
                </a:cubicBezTo>
                <a:cubicBezTo>
                  <a:pt x="30822" y="3873"/>
                  <a:pt x="30783" y="3879"/>
                  <a:pt x="30756" y="3897"/>
                </a:cubicBezTo>
                <a:close/>
                <a:moveTo>
                  <a:pt x="31694" y="3897"/>
                </a:moveTo>
                <a:cubicBezTo>
                  <a:pt x="31778" y="3901"/>
                  <a:pt x="31843" y="3891"/>
                  <a:pt x="31870" y="3852"/>
                </a:cubicBezTo>
                <a:cubicBezTo>
                  <a:pt x="31792" y="3853"/>
                  <a:pt x="31697" y="3840"/>
                  <a:pt x="31694" y="3897"/>
                </a:cubicBezTo>
                <a:close/>
                <a:moveTo>
                  <a:pt x="17098" y="3897"/>
                </a:moveTo>
                <a:cubicBezTo>
                  <a:pt x="17127" y="3897"/>
                  <a:pt x="17157" y="3897"/>
                  <a:pt x="17186" y="3897"/>
                </a:cubicBezTo>
                <a:cubicBezTo>
                  <a:pt x="17190" y="3857"/>
                  <a:pt x="17157" y="3845"/>
                  <a:pt x="17098" y="3852"/>
                </a:cubicBezTo>
                <a:cubicBezTo>
                  <a:pt x="17098" y="3867"/>
                  <a:pt x="17098" y="3882"/>
                  <a:pt x="17098" y="3897"/>
                </a:cubicBezTo>
                <a:close/>
                <a:moveTo>
                  <a:pt x="33746" y="3830"/>
                </a:moveTo>
                <a:cubicBezTo>
                  <a:pt x="33796" y="3831"/>
                  <a:pt x="33821" y="3813"/>
                  <a:pt x="33834" y="3786"/>
                </a:cubicBezTo>
                <a:cubicBezTo>
                  <a:pt x="33784" y="3785"/>
                  <a:pt x="33759" y="3803"/>
                  <a:pt x="33746" y="3830"/>
                </a:cubicBezTo>
                <a:close/>
                <a:moveTo>
                  <a:pt x="33482" y="3852"/>
                </a:moveTo>
                <a:cubicBezTo>
                  <a:pt x="33461" y="3793"/>
                  <a:pt x="33620" y="3869"/>
                  <a:pt x="33599" y="3809"/>
                </a:cubicBezTo>
                <a:cubicBezTo>
                  <a:pt x="33472" y="3801"/>
                  <a:pt x="33465" y="3805"/>
                  <a:pt x="33394" y="3786"/>
                </a:cubicBezTo>
                <a:cubicBezTo>
                  <a:pt x="33374" y="3846"/>
                  <a:pt x="33455" y="3829"/>
                  <a:pt x="33482" y="3852"/>
                </a:cubicBezTo>
                <a:close/>
                <a:moveTo>
                  <a:pt x="34420" y="3764"/>
                </a:moveTo>
                <a:cubicBezTo>
                  <a:pt x="34297" y="3759"/>
                  <a:pt x="34281" y="3800"/>
                  <a:pt x="34186" y="3764"/>
                </a:cubicBezTo>
                <a:cubicBezTo>
                  <a:pt x="34154" y="3834"/>
                  <a:pt x="34452" y="3834"/>
                  <a:pt x="34420" y="3764"/>
                </a:cubicBezTo>
                <a:close/>
                <a:moveTo>
                  <a:pt x="34800" y="3786"/>
                </a:moveTo>
                <a:cubicBezTo>
                  <a:pt x="34821" y="3786"/>
                  <a:pt x="34840" y="3786"/>
                  <a:pt x="34859" y="3786"/>
                </a:cubicBezTo>
                <a:cubicBezTo>
                  <a:pt x="34859" y="3771"/>
                  <a:pt x="34859" y="3757"/>
                  <a:pt x="34859" y="3743"/>
                </a:cubicBezTo>
                <a:cubicBezTo>
                  <a:pt x="34840" y="3743"/>
                  <a:pt x="34821" y="3743"/>
                  <a:pt x="34800" y="3743"/>
                </a:cubicBezTo>
                <a:cubicBezTo>
                  <a:pt x="34800" y="3757"/>
                  <a:pt x="34800" y="3771"/>
                  <a:pt x="34800" y="3786"/>
                </a:cubicBezTo>
                <a:close/>
                <a:moveTo>
                  <a:pt x="34654" y="3809"/>
                </a:moveTo>
                <a:cubicBezTo>
                  <a:pt x="34705" y="3814"/>
                  <a:pt x="34828" y="3767"/>
                  <a:pt x="34743" y="3743"/>
                </a:cubicBezTo>
                <a:cubicBezTo>
                  <a:pt x="34754" y="3795"/>
                  <a:pt x="34609" y="3730"/>
                  <a:pt x="34654" y="3809"/>
                </a:cubicBezTo>
                <a:close/>
                <a:moveTo>
                  <a:pt x="47023" y="3786"/>
                </a:moveTo>
                <a:cubicBezTo>
                  <a:pt x="47023" y="3751"/>
                  <a:pt x="47104" y="3774"/>
                  <a:pt x="47111" y="3743"/>
                </a:cubicBezTo>
                <a:cubicBezTo>
                  <a:pt x="47047" y="3707"/>
                  <a:pt x="46949" y="3745"/>
                  <a:pt x="47023" y="3786"/>
                </a:cubicBezTo>
                <a:close/>
                <a:moveTo>
                  <a:pt x="36970" y="3764"/>
                </a:moveTo>
                <a:cubicBezTo>
                  <a:pt x="37021" y="3766"/>
                  <a:pt x="37045" y="3747"/>
                  <a:pt x="37058" y="3721"/>
                </a:cubicBezTo>
                <a:cubicBezTo>
                  <a:pt x="37012" y="3722"/>
                  <a:pt x="36957" y="3717"/>
                  <a:pt x="36970" y="3764"/>
                </a:cubicBezTo>
                <a:close/>
                <a:moveTo>
                  <a:pt x="36882" y="3721"/>
                </a:moveTo>
                <a:cubicBezTo>
                  <a:pt x="36789" y="3707"/>
                  <a:pt x="36791" y="3762"/>
                  <a:pt x="36735" y="3721"/>
                </a:cubicBezTo>
                <a:cubicBezTo>
                  <a:pt x="36707" y="3800"/>
                  <a:pt x="36899" y="3767"/>
                  <a:pt x="36882" y="3721"/>
                </a:cubicBezTo>
                <a:close/>
                <a:moveTo>
                  <a:pt x="35534" y="3743"/>
                </a:moveTo>
                <a:cubicBezTo>
                  <a:pt x="35479" y="3747"/>
                  <a:pt x="35469" y="3717"/>
                  <a:pt x="35416" y="3721"/>
                </a:cubicBezTo>
                <a:cubicBezTo>
                  <a:pt x="35405" y="3803"/>
                  <a:pt x="35504" y="3788"/>
                  <a:pt x="35534" y="3743"/>
                </a:cubicBezTo>
                <a:close/>
                <a:moveTo>
                  <a:pt x="38553" y="3698"/>
                </a:moveTo>
                <a:cubicBezTo>
                  <a:pt x="38473" y="3712"/>
                  <a:pt x="38320" y="3671"/>
                  <a:pt x="38289" y="3721"/>
                </a:cubicBezTo>
                <a:cubicBezTo>
                  <a:pt x="38369" y="3707"/>
                  <a:pt x="38522" y="3749"/>
                  <a:pt x="38553" y="3698"/>
                </a:cubicBezTo>
                <a:close/>
                <a:moveTo>
                  <a:pt x="36648" y="3764"/>
                </a:moveTo>
                <a:cubicBezTo>
                  <a:pt x="36661" y="3763"/>
                  <a:pt x="36691" y="3705"/>
                  <a:pt x="36706" y="3698"/>
                </a:cubicBezTo>
                <a:cubicBezTo>
                  <a:pt x="36615" y="3690"/>
                  <a:pt x="36613" y="3768"/>
                  <a:pt x="36648" y="3764"/>
                </a:cubicBezTo>
                <a:close/>
                <a:moveTo>
                  <a:pt x="36061" y="3743"/>
                </a:moveTo>
                <a:cubicBezTo>
                  <a:pt x="36063" y="3743"/>
                  <a:pt x="36059" y="3763"/>
                  <a:pt x="36061" y="3764"/>
                </a:cubicBezTo>
                <a:cubicBezTo>
                  <a:pt x="36086" y="3787"/>
                  <a:pt x="36317" y="3766"/>
                  <a:pt x="36296" y="3743"/>
                </a:cubicBezTo>
                <a:cubicBezTo>
                  <a:pt x="36254" y="3737"/>
                  <a:pt x="36246" y="3706"/>
                  <a:pt x="36208" y="3698"/>
                </a:cubicBezTo>
                <a:cubicBezTo>
                  <a:pt x="36208" y="3776"/>
                  <a:pt x="36177" y="3716"/>
                  <a:pt x="36120" y="3721"/>
                </a:cubicBezTo>
                <a:cubicBezTo>
                  <a:pt x="36094" y="3722"/>
                  <a:pt x="36082" y="3744"/>
                  <a:pt x="36061" y="3743"/>
                </a:cubicBezTo>
                <a:cubicBezTo>
                  <a:pt x="36055" y="3742"/>
                  <a:pt x="36017" y="3700"/>
                  <a:pt x="35973" y="3721"/>
                </a:cubicBezTo>
                <a:cubicBezTo>
                  <a:pt x="35930" y="3797"/>
                  <a:pt x="36029" y="3739"/>
                  <a:pt x="36061" y="3743"/>
                </a:cubicBezTo>
                <a:close/>
                <a:moveTo>
                  <a:pt x="35710" y="3764"/>
                </a:moveTo>
                <a:cubicBezTo>
                  <a:pt x="35812" y="3768"/>
                  <a:pt x="35897" y="3759"/>
                  <a:pt x="35944" y="3721"/>
                </a:cubicBezTo>
                <a:cubicBezTo>
                  <a:pt x="35889" y="3725"/>
                  <a:pt x="35879" y="3696"/>
                  <a:pt x="35827" y="3698"/>
                </a:cubicBezTo>
                <a:cubicBezTo>
                  <a:pt x="35823" y="3789"/>
                  <a:pt x="35808" y="3702"/>
                  <a:pt x="35768" y="3698"/>
                </a:cubicBezTo>
                <a:cubicBezTo>
                  <a:pt x="35761" y="3729"/>
                  <a:pt x="35720" y="3736"/>
                  <a:pt x="35710" y="3764"/>
                </a:cubicBezTo>
                <a:close/>
                <a:moveTo>
                  <a:pt x="13375" y="3786"/>
                </a:moveTo>
                <a:cubicBezTo>
                  <a:pt x="13431" y="3782"/>
                  <a:pt x="13440" y="3812"/>
                  <a:pt x="13493" y="3809"/>
                </a:cubicBezTo>
                <a:cubicBezTo>
                  <a:pt x="13483" y="3757"/>
                  <a:pt x="13463" y="3714"/>
                  <a:pt x="13404" y="3698"/>
                </a:cubicBezTo>
                <a:cubicBezTo>
                  <a:pt x="13412" y="3740"/>
                  <a:pt x="13372" y="3747"/>
                  <a:pt x="13375" y="3786"/>
                </a:cubicBezTo>
                <a:close/>
                <a:moveTo>
                  <a:pt x="40135" y="3721"/>
                </a:moveTo>
                <a:cubicBezTo>
                  <a:pt x="40181" y="3719"/>
                  <a:pt x="40237" y="3724"/>
                  <a:pt x="40223" y="3677"/>
                </a:cubicBezTo>
                <a:cubicBezTo>
                  <a:pt x="40204" y="3677"/>
                  <a:pt x="40184" y="3677"/>
                  <a:pt x="40165" y="3677"/>
                </a:cubicBezTo>
                <a:cubicBezTo>
                  <a:pt x="40165" y="3698"/>
                  <a:pt x="40141" y="3702"/>
                  <a:pt x="40135" y="3721"/>
                </a:cubicBezTo>
                <a:close/>
                <a:moveTo>
                  <a:pt x="39725" y="3698"/>
                </a:moveTo>
                <a:cubicBezTo>
                  <a:pt x="39655" y="3707"/>
                  <a:pt x="39662" y="3658"/>
                  <a:pt x="39578" y="3677"/>
                </a:cubicBezTo>
                <a:cubicBezTo>
                  <a:pt x="39575" y="3739"/>
                  <a:pt x="39728" y="3761"/>
                  <a:pt x="39725" y="3698"/>
                </a:cubicBezTo>
                <a:close/>
                <a:moveTo>
                  <a:pt x="39461" y="3677"/>
                </a:moveTo>
                <a:cubicBezTo>
                  <a:pt x="39454" y="3728"/>
                  <a:pt x="39332" y="3689"/>
                  <a:pt x="39315" y="3677"/>
                </a:cubicBezTo>
                <a:cubicBezTo>
                  <a:pt x="39264" y="3764"/>
                  <a:pt x="39596" y="3719"/>
                  <a:pt x="39461" y="3677"/>
                </a:cubicBezTo>
                <a:close/>
                <a:moveTo>
                  <a:pt x="39110" y="3721"/>
                </a:moveTo>
                <a:cubicBezTo>
                  <a:pt x="39161" y="3709"/>
                  <a:pt x="39281" y="3747"/>
                  <a:pt x="39285" y="3698"/>
                </a:cubicBezTo>
                <a:cubicBezTo>
                  <a:pt x="39248" y="3668"/>
                  <a:pt x="39110" y="3660"/>
                  <a:pt x="39110" y="3721"/>
                </a:cubicBezTo>
                <a:close/>
                <a:moveTo>
                  <a:pt x="37615" y="3743"/>
                </a:moveTo>
                <a:cubicBezTo>
                  <a:pt x="37679" y="3746"/>
                  <a:pt x="37708" y="3725"/>
                  <a:pt x="37702" y="3677"/>
                </a:cubicBezTo>
                <a:cubicBezTo>
                  <a:pt x="37624" y="3661"/>
                  <a:pt x="37646" y="3722"/>
                  <a:pt x="37615" y="3743"/>
                </a:cubicBezTo>
                <a:close/>
                <a:moveTo>
                  <a:pt x="11031" y="3721"/>
                </a:moveTo>
                <a:cubicBezTo>
                  <a:pt x="11050" y="3721"/>
                  <a:pt x="11070" y="3721"/>
                  <a:pt x="11090" y="3721"/>
                </a:cubicBezTo>
                <a:cubicBezTo>
                  <a:pt x="11090" y="3706"/>
                  <a:pt x="11090" y="3690"/>
                  <a:pt x="11090" y="3677"/>
                </a:cubicBezTo>
                <a:cubicBezTo>
                  <a:pt x="11070" y="3677"/>
                  <a:pt x="11050" y="3677"/>
                  <a:pt x="11031" y="3677"/>
                </a:cubicBezTo>
                <a:cubicBezTo>
                  <a:pt x="11031" y="3690"/>
                  <a:pt x="11031" y="3706"/>
                  <a:pt x="11031" y="3721"/>
                </a:cubicBezTo>
                <a:close/>
                <a:moveTo>
                  <a:pt x="38933" y="3721"/>
                </a:moveTo>
                <a:cubicBezTo>
                  <a:pt x="39018" y="3725"/>
                  <a:pt x="39093" y="3724"/>
                  <a:pt x="39081" y="3655"/>
                </a:cubicBezTo>
                <a:cubicBezTo>
                  <a:pt x="39001" y="3653"/>
                  <a:pt x="39021" y="3690"/>
                  <a:pt x="38963" y="3655"/>
                </a:cubicBezTo>
                <a:cubicBezTo>
                  <a:pt x="38964" y="3685"/>
                  <a:pt x="38949" y="3702"/>
                  <a:pt x="38933" y="3721"/>
                </a:cubicBezTo>
                <a:close/>
                <a:moveTo>
                  <a:pt x="37879" y="3655"/>
                </a:moveTo>
                <a:cubicBezTo>
                  <a:pt x="37879" y="3731"/>
                  <a:pt x="37719" y="3695"/>
                  <a:pt x="37791" y="3721"/>
                </a:cubicBezTo>
                <a:cubicBezTo>
                  <a:pt x="37812" y="3749"/>
                  <a:pt x="37993" y="3713"/>
                  <a:pt x="37996" y="3655"/>
                </a:cubicBezTo>
                <a:cubicBezTo>
                  <a:pt x="37957" y="3655"/>
                  <a:pt x="37917" y="3655"/>
                  <a:pt x="37879" y="3655"/>
                </a:cubicBezTo>
                <a:close/>
                <a:moveTo>
                  <a:pt x="39140" y="3610"/>
                </a:moveTo>
                <a:cubicBezTo>
                  <a:pt x="39120" y="3610"/>
                  <a:pt x="39100" y="3610"/>
                  <a:pt x="39081" y="3610"/>
                </a:cubicBezTo>
                <a:cubicBezTo>
                  <a:pt x="39058" y="3616"/>
                  <a:pt x="39022" y="3611"/>
                  <a:pt x="39022" y="3632"/>
                </a:cubicBezTo>
                <a:cubicBezTo>
                  <a:pt x="39066" y="3629"/>
                  <a:pt x="39130" y="3640"/>
                  <a:pt x="39140" y="3610"/>
                </a:cubicBezTo>
                <a:close/>
                <a:moveTo>
                  <a:pt x="14167" y="3655"/>
                </a:moveTo>
                <a:cubicBezTo>
                  <a:pt x="14186" y="3655"/>
                  <a:pt x="14206" y="3655"/>
                  <a:pt x="14225" y="3655"/>
                </a:cubicBezTo>
                <a:cubicBezTo>
                  <a:pt x="14225" y="3640"/>
                  <a:pt x="14225" y="3625"/>
                  <a:pt x="14225" y="3610"/>
                </a:cubicBezTo>
                <a:cubicBezTo>
                  <a:pt x="14206" y="3610"/>
                  <a:pt x="14186" y="3610"/>
                  <a:pt x="14167" y="3610"/>
                </a:cubicBezTo>
                <a:cubicBezTo>
                  <a:pt x="14167" y="3625"/>
                  <a:pt x="14167" y="3640"/>
                  <a:pt x="14167" y="3655"/>
                </a:cubicBezTo>
                <a:close/>
                <a:moveTo>
                  <a:pt x="8071" y="3610"/>
                </a:moveTo>
                <a:cubicBezTo>
                  <a:pt x="8035" y="3613"/>
                  <a:pt x="8002" y="3617"/>
                  <a:pt x="8012" y="3655"/>
                </a:cubicBezTo>
                <a:cubicBezTo>
                  <a:pt x="8181" y="3697"/>
                  <a:pt x="8111" y="3518"/>
                  <a:pt x="8041" y="3589"/>
                </a:cubicBezTo>
                <a:cubicBezTo>
                  <a:pt x="8059" y="3590"/>
                  <a:pt x="8076" y="3592"/>
                  <a:pt x="8071" y="3610"/>
                </a:cubicBezTo>
                <a:close/>
                <a:moveTo>
                  <a:pt x="39990" y="3566"/>
                </a:moveTo>
                <a:cubicBezTo>
                  <a:pt x="40028" y="3566"/>
                  <a:pt x="40016" y="3605"/>
                  <a:pt x="40047" y="3610"/>
                </a:cubicBezTo>
                <a:cubicBezTo>
                  <a:pt x="40056" y="3597"/>
                  <a:pt x="40120" y="3526"/>
                  <a:pt x="40047" y="3523"/>
                </a:cubicBezTo>
                <a:cubicBezTo>
                  <a:pt x="40047" y="3551"/>
                  <a:pt x="39996" y="3542"/>
                  <a:pt x="39990" y="3566"/>
                </a:cubicBezTo>
                <a:close/>
                <a:moveTo>
                  <a:pt x="8862" y="3566"/>
                </a:moveTo>
                <a:cubicBezTo>
                  <a:pt x="8823" y="3566"/>
                  <a:pt x="8835" y="3528"/>
                  <a:pt x="8804" y="3523"/>
                </a:cubicBezTo>
                <a:cubicBezTo>
                  <a:pt x="8770" y="3568"/>
                  <a:pt x="8850" y="3628"/>
                  <a:pt x="8862" y="3566"/>
                </a:cubicBezTo>
                <a:close/>
                <a:moveTo>
                  <a:pt x="9360" y="3391"/>
                </a:moveTo>
                <a:cubicBezTo>
                  <a:pt x="9390" y="3391"/>
                  <a:pt x="9419" y="3391"/>
                  <a:pt x="9448" y="3391"/>
                </a:cubicBezTo>
                <a:cubicBezTo>
                  <a:pt x="9444" y="3364"/>
                  <a:pt x="9453" y="3328"/>
                  <a:pt x="9419" y="3324"/>
                </a:cubicBezTo>
                <a:cubicBezTo>
                  <a:pt x="9412" y="3356"/>
                  <a:pt x="9371" y="3361"/>
                  <a:pt x="9360" y="3391"/>
                </a:cubicBezTo>
                <a:close/>
                <a:moveTo>
                  <a:pt x="8715" y="3391"/>
                </a:moveTo>
                <a:cubicBezTo>
                  <a:pt x="8801" y="3422"/>
                  <a:pt x="8801" y="3292"/>
                  <a:pt x="8715" y="3324"/>
                </a:cubicBezTo>
                <a:cubicBezTo>
                  <a:pt x="8715" y="3346"/>
                  <a:pt x="8715" y="3368"/>
                  <a:pt x="8715" y="3391"/>
                </a:cubicBezTo>
                <a:close/>
                <a:moveTo>
                  <a:pt x="6312" y="3280"/>
                </a:moveTo>
                <a:cubicBezTo>
                  <a:pt x="6281" y="3408"/>
                  <a:pt x="6439" y="3290"/>
                  <a:pt x="6312" y="3280"/>
                </a:cubicBezTo>
                <a:close/>
                <a:moveTo>
                  <a:pt x="5550" y="3280"/>
                </a:moveTo>
                <a:cubicBezTo>
                  <a:pt x="5495" y="3285"/>
                  <a:pt x="5485" y="3256"/>
                  <a:pt x="5433" y="3258"/>
                </a:cubicBezTo>
                <a:cubicBezTo>
                  <a:pt x="5386" y="3319"/>
                  <a:pt x="5559" y="3319"/>
                  <a:pt x="5550" y="3280"/>
                </a:cubicBezTo>
                <a:close/>
                <a:moveTo>
                  <a:pt x="18300" y="8300"/>
                </a:moveTo>
                <a:cubicBezTo>
                  <a:pt x="18277" y="8294"/>
                  <a:pt x="18266" y="8281"/>
                  <a:pt x="18270" y="8255"/>
                </a:cubicBezTo>
                <a:cubicBezTo>
                  <a:pt x="18216" y="8245"/>
                  <a:pt x="18204" y="8286"/>
                  <a:pt x="18153" y="8278"/>
                </a:cubicBezTo>
                <a:cubicBezTo>
                  <a:pt x="18147" y="8276"/>
                  <a:pt x="18157" y="8237"/>
                  <a:pt x="18153" y="8233"/>
                </a:cubicBezTo>
                <a:cubicBezTo>
                  <a:pt x="18140" y="8222"/>
                  <a:pt x="18081" y="8242"/>
                  <a:pt x="18065" y="8233"/>
                </a:cubicBezTo>
                <a:cubicBezTo>
                  <a:pt x="18063" y="8268"/>
                  <a:pt x="18069" y="8309"/>
                  <a:pt x="18007" y="8300"/>
                </a:cubicBezTo>
                <a:cubicBezTo>
                  <a:pt x="18053" y="8213"/>
                  <a:pt x="17930" y="8254"/>
                  <a:pt x="17919" y="8211"/>
                </a:cubicBezTo>
                <a:cubicBezTo>
                  <a:pt x="17980" y="8199"/>
                  <a:pt x="17981" y="8177"/>
                  <a:pt x="17948" y="8145"/>
                </a:cubicBezTo>
                <a:cubicBezTo>
                  <a:pt x="17862" y="8165"/>
                  <a:pt x="17858" y="8165"/>
                  <a:pt x="17772" y="8145"/>
                </a:cubicBezTo>
                <a:cubicBezTo>
                  <a:pt x="17717" y="8184"/>
                  <a:pt x="17807" y="8209"/>
                  <a:pt x="17743" y="8255"/>
                </a:cubicBezTo>
                <a:cubicBezTo>
                  <a:pt x="17801" y="8249"/>
                  <a:pt x="17801" y="8285"/>
                  <a:pt x="17831" y="8300"/>
                </a:cubicBezTo>
                <a:cubicBezTo>
                  <a:pt x="17855" y="8228"/>
                  <a:pt x="17855" y="8254"/>
                  <a:pt x="17801" y="8211"/>
                </a:cubicBezTo>
                <a:cubicBezTo>
                  <a:pt x="17831" y="8212"/>
                  <a:pt x="17836" y="8194"/>
                  <a:pt x="17860" y="8189"/>
                </a:cubicBezTo>
                <a:cubicBezTo>
                  <a:pt x="17870" y="8217"/>
                  <a:pt x="17887" y="8220"/>
                  <a:pt x="17890" y="8255"/>
                </a:cubicBezTo>
                <a:cubicBezTo>
                  <a:pt x="17893" y="8301"/>
                  <a:pt x="17936" y="8225"/>
                  <a:pt x="17977" y="8300"/>
                </a:cubicBezTo>
                <a:cubicBezTo>
                  <a:pt x="17990" y="8323"/>
                  <a:pt x="17966" y="8363"/>
                  <a:pt x="18007" y="8365"/>
                </a:cubicBezTo>
                <a:cubicBezTo>
                  <a:pt x="18031" y="8254"/>
                  <a:pt x="18265" y="8418"/>
                  <a:pt x="18300" y="8300"/>
                </a:cubicBezTo>
                <a:close/>
                <a:moveTo>
                  <a:pt x="36384" y="8938"/>
                </a:moveTo>
                <a:cubicBezTo>
                  <a:pt x="36342" y="8929"/>
                  <a:pt x="36335" y="8912"/>
                  <a:pt x="36296" y="8938"/>
                </a:cubicBezTo>
                <a:cubicBezTo>
                  <a:pt x="36290" y="8920"/>
                  <a:pt x="36295" y="8894"/>
                  <a:pt x="36266" y="8893"/>
                </a:cubicBezTo>
                <a:cubicBezTo>
                  <a:pt x="36266" y="8922"/>
                  <a:pt x="36215" y="8914"/>
                  <a:pt x="36208" y="8938"/>
                </a:cubicBezTo>
                <a:cubicBezTo>
                  <a:pt x="36243" y="8940"/>
                  <a:pt x="36278" y="8944"/>
                  <a:pt x="36266" y="8982"/>
                </a:cubicBezTo>
                <a:cubicBezTo>
                  <a:pt x="36333" y="8988"/>
                  <a:pt x="36377" y="8976"/>
                  <a:pt x="36384" y="8938"/>
                </a:cubicBezTo>
                <a:close/>
                <a:moveTo>
                  <a:pt x="50921" y="8321"/>
                </a:moveTo>
                <a:cubicBezTo>
                  <a:pt x="50979" y="8328"/>
                  <a:pt x="50979" y="8291"/>
                  <a:pt x="51009" y="8278"/>
                </a:cubicBezTo>
                <a:cubicBezTo>
                  <a:pt x="51015" y="8303"/>
                  <a:pt x="51057" y="8301"/>
                  <a:pt x="51096" y="8300"/>
                </a:cubicBezTo>
                <a:cubicBezTo>
                  <a:pt x="51099" y="8321"/>
                  <a:pt x="51148" y="8327"/>
                  <a:pt x="51157" y="8300"/>
                </a:cubicBezTo>
                <a:cubicBezTo>
                  <a:pt x="51120" y="8297"/>
                  <a:pt x="51087" y="8293"/>
                  <a:pt x="51096" y="8255"/>
                </a:cubicBezTo>
                <a:cubicBezTo>
                  <a:pt x="51018" y="8261"/>
                  <a:pt x="50880" y="8224"/>
                  <a:pt x="50921" y="8321"/>
                </a:cubicBezTo>
                <a:close/>
                <a:moveTo>
                  <a:pt x="51948" y="8300"/>
                </a:moveTo>
                <a:cubicBezTo>
                  <a:pt x="51963" y="8369"/>
                  <a:pt x="51882" y="8385"/>
                  <a:pt x="51948" y="8431"/>
                </a:cubicBezTo>
                <a:cubicBezTo>
                  <a:pt x="51988" y="8432"/>
                  <a:pt x="52011" y="8421"/>
                  <a:pt x="52035" y="8409"/>
                </a:cubicBezTo>
                <a:cubicBezTo>
                  <a:pt x="52040" y="8347"/>
                  <a:pt x="52038" y="8290"/>
                  <a:pt x="51948" y="8300"/>
                </a:cubicBezTo>
                <a:close/>
                <a:moveTo>
                  <a:pt x="50657" y="7507"/>
                </a:moveTo>
                <a:cubicBezTo>
                  <a:pt x="50657" y="7543"/>
                  <a:pt x="50657" y="7581"/>
                  <a:pt x="50657" y="7617"/>
                </a:cubicBezTo>
                <a:cubicBezTo>
                  <a:pt x="50767" y="7633"/>
                  <a:pt x="50757" y="7559"/>
                  <a:pt x="50804" y="7528"/>
                </a:cubicBezTo>
                <a:cubicBezTo>
                  <a:pt x="50721" y="7546"/>
                  <a:pt x="50728" y="7497"/>
                  <a:pt x="50657" y="7507"/>
                </a:cubicBezTo>
                <a:close/>
                <a:moveTo>
                  <a:pt x="52035" y="6758"/>
                </a:moveTo>
                <a:cubicBezTo>
                  <a:pt x="51997" y="6788"/>
                  <a:pt x="52017" y="6825"/>
                  <a:pt x="52065" y="6846"/>
                </a:cubicBezTo>
                <a:cubicBezTo>
                  <a:pt x="52102" y="6816"/>
                  <a:pt x="52103" y="6764"/>
                  <a:pt x="52035" y="6758"/>
                </a:cubicBezTo>
                <a:close/>
                <a:moveTo>
                  <a:pt x="49104" y="4887"/>
                </a:moveTo>
                <a:cubicBezTo>
                  <a:pt x="49012" y="4835"/>
                  <a:pt x="48968" y="4863"/>
                  <a:pt x="48869" y="4843"/>
                </a:cubicBezTo>
                <a:cubicBezTo>
                  <a:pt x="48811" y="4960"/>
                  <a:pt x="49092" y="4958"/>
                  <a:pt x="49104" y="4887"/>
                </a:cubicBezTo>
                <a:close/>
                <a:moveTo>
                  <a:pt x="50892" y="4249"/>
                </a:moveTo>
                <a:cubicBezTo>
                  <a:pt x="50892" y="4263"/>
                  <a:pt x="50892" y="4278"/>
                  <a:pt x="50892" y="4293"/>
                </a:cubicBezTo>
                <a:cubicBezTo>
                  <a:pt x="50911" y="4293"/>
                  <a:pt x="50931" y="4293"/>
                  <a:pt x="50951" y="4293"/>
                </a:cubicBezTo>
                <a:cubicBezTo>
                  <a:pt x="50948" y="4266"/>
                  <a:pt x="50943" y="4241"/>
                  <a:pt x="50892" y="4249"/>
                </a:cubicBezTo>
                <a:close/>
                <a:moveTo>
                  <a:pt x="40839" y="3655"/>
                </a:moveTo>
                <a:cubicBezTo>
                  <a:pt x="40832" y="3671"/>
                  <a:pt x="40838" y="3698"/>
                  <a:pt x="40809" y="3698"/>
                </a:cubicBezTo>
                <a:cubicBezTo>
                  <a:pt x="40662" y="3632"/>
                  <a:pt x="40489" y="3710"/>
                  <a:pt x="40312" y="3655"/>
                </a:cubicBezTo>
                <a:cubicBezTo>
                  <a:pt x="40264" y="3645"/>
                  <a:pt x="40213" y="3737"/>
                  <a:pt x="40282" y="3743"/>
                </a:cubicBezTo>
                <a:cubicBezTo>
                  <a:pt x="40271" y="3656"/>
                  <a:pt x="40366" y="3717"/>
                  <a:pt x="40369" y="3721"/>
                </a:cubicBezTo>
                <a:cubicBezTo>
                  <a:pt x="40428" y="3776"/>
                  <a:pt x="40521" y="3680"/>
                  <a:pt x="40575" y="3721"/>
                </a:cubicBezTo>
                <a:cubicBezTo>
                  <a:pt x="40633" y="3764"/>
                  <a:pt x="40618" y="3709"/>
                  <a:pt x="40663" y="3743"/>
                </a:cubicBezTo>
                <a:cubicBezTo>
                  <a:pt x="40678" y="3754"/>
                  <a:pt x="40757" y="3739"/>
                  <a:pt x="40781" y="3743"/>
                </a:cubicBezTo>
                <a:cubicBezTo>
                  <a:pt x="40818" y="3749"/>
                  <a:pt x="40822" y="3762"/>
                  <a:pt x="40868" y="3764"/>
                </a:cubicBezTo>
                <a:cubicBezTo>
                  <a:pt x="40898" y="3766"/>
                  <a:pt x="40903" y="3743"/>
                  <a:pt x="40927" y="3743"/>
                </a:cubicBezTo>
                <a:cubicBezTo>
                  <a:pt x="40918" y="3743"/>
                  <a:pt x="40945" y="3762"/>
                  <a:pt x="40956" y="3764"/>
                </a:cubicBezTo>
                <a:cubicBezTo>
                  <a:pt x="41016" y="3776"/>
                  <a:pt x="41088" y="3768"/>
                  <a:pt x="41132" y="3764"/>
                </a:cubicBezTo>
                <a:cubicBezTo>
                  <a:pt x="41165" y="3761"/>
                  <a:pt x="41204" y="3741"/>
                  <a:pt x="41219" y="3743"/>
                </a:cubicBezTo>
                <a:cubicBezTo>
                  <a:pt x="41221" y="3743"/>
                  <a:pt x="41261" y="3783"/>
                  <a:pt x="41278" y="3786"/>
                </a:cubicBezTo>
                <a:cubicBezTo>
                  <a:pt x="41268" y="3785"/>
                  <a:pt x="41292" y="3764"/>
                  <a:pt x="41308" y="3764"/>
                </a:cubicBezTo>
                <a:cubicBezTo>
                  <a:pt x="41322" y="3764"/>
                  <a:pt x="41347" y="3786"/>
                  <a:pt x="41337" y="3786"/>
                </a:cubicBezTo>
                <a:cubicBezTo>
                  <a:pt x="41374" y="3785"/>
                  <a:pt x="41380" y="3768"/>
                  <a:pt x="41425" y="3764"/>
                </a:cubicBezTo>
                <a:cubicBezTo>
                  <a:pt x="41462" y="3761"/>
                  <a:pt x="41466" y="3795"/>
                  <a:pt x="41513" y="3786"/>
                </a:cubicBezTo>
                <a:cubicBezTo>
                  <a:pt x="41554" y="3779"/>
                  <a:pt x="41547" y="3739"/>
                  <a:pt x="41572" y="3721"/>
                </a:cubicBezTo>
                <a:cubicBezTo>
                  <a:pt x="41317" y="3706"/>
                  <a:pt x="41038" y="3710"/>
                  <a:pt x="40839" y="3655"/>
                </a:cubicBezTo>
                <a:close/>
                <a:moveTo>
                  <a:pt x="32485" y="3875"/>
                </a:moveTo>
                <a:cubicBezTo>
                  <a:pt x="32540" y="3872"/>
                  <a:pt x="32583" y="3860"/>
                  <a:pt x="32603" y="3830"/>
                </a:cubicBezTo>
                <a:cubicBezTo>
                  <a:pt x="32568" y="3803"/>
                  <a:pt x="32481" y="3813"/>
                  <a:pt x="32485" y="3875"/>
                </a:cubicBezTo>
                <a:close/>
                <a:moveTo>
                  <a:pt x="29671" y="3962"/>
                </a:moveTo>
                <a:cubicBezTo>
                  <a:pt x="29750" y="3962"/>
                  <a:pt x="29844" y="3975"/>
                  <a:pt x="29848" y="3918"/>
                </a:cubicBezTo>
                <a:cubicBezTo>
                  <a:pt x="29788" y="3932"/>
                  <a:pt x="29644" y="3883"/>
                  <a:pt x="29671" y="3962"/>
                </a:cubicBezTo>
                <a:close/>
                <a:moveTo>
                  <a:pt x="6429" y="3324"/>
                </a:moveTo>
                <a:cubicBezTo>
                  <a:pt x="6502" y="3327"/>
                  <a:pt x="6521" y="3367"/>
                  <a:pt x="6547" y="3302"/>
                </a:cubicBezTo>
                <a:cubicBezTo>
                  <a:pt x="6508" y="3274"/>
                  <a:pt x="6437" y="3273"/>
                  <a:pt x="6429" y="3324"/>
                </a:cubicBezTo>
                <a:close/>
                <a:moveTo>
                  <a:pt x="4846" y="3214"/>
                </a:moveTo>
                <a:cubicBezTo>
                  <a:pt x="4909" y="3235"/>
                  <a:pt x="4886" y="3181"/>
                  <a:pt x="4905" y="3170"/>
                </a:cubicBezTo>
                <a:cubicBezTo>
                  <a:pt x="4934" y="3154"/>
                  <a:pt x="5045" y="3189"/>
                  <a:pt x="5023" y="3105"/>
                </a:cubicBezTo>
                <a:cubicBezTo>
                  <a:pt x="5051" y="3105"/>
                  <a:pt x="5045" y="3132"/>
                  <a:pt x="5052" y="3148"/>
                </a:cubicBezTo>
                <a:cubicBezTo>
                  <a:pt x="5124" y="3145"/>
                  <a:pt x="5193" y="3145"/>
                  <a:pt x="5228" y="3170"/>
                </a:cubicBezTo>
                <a:cubicBezTo>
                  <a:pt x="5305" y="3177"/>
                  <a:pt x="5250" y="3085"/>
                  <a:pt x="5345" y="3105"/>
                </a:cubicBezTo>
                <a:cubicBezTo>
                  <a:pt x="5350" y="3129"/>
                  <a:pt x="5374" y="3117"/>
                  <a:pt x="5374" y="3105"/>
                </a:cubicBezTo>
                <a:cubicBezTo>
                  <a:pt x="5414" y="3126"/>
                  <a:pt x="5433" y="3163"/>
                  <a:pt x="5462" y="3192"/>
                </a:cubicBezTo>
                <a:cubicBezTo>
                  <a:pt x="5596" y="3205"/>
                  <a:pt x="5644" y="3153"/>
                  <a:pt x="5784" y="3170"/>
                </a:cubicBezTo>
                <a:cubicBezTo>
                  <a:pt x="5741" y="3222"/>
                  <a:pt x="5713" y="3204"/>
                  <a:pt x="5638" y="3192"/>
                </a:cubicBezTo>
                <a:cubicBezTo>
                  <a:pt x="5558" y="3177"/>
                  <a:pt x="5659" y="3296"/>
                  <a:pt x="5579" y="3280"/>
                </a:cubicBezTo>
                <a:cubicBezTo>
                  <a:pt x="5580" y="3341"/>
                  <a:pt x="5717" y="3332"/>
                  <a:pt x="5755" y="3302"/>
                </a:cubicBezTo>
                <a:cubicBezTo>
                  <a:pt x="5798" y="3302"/>
                  <a:pt x="5760" y="3274"/>
                  <a:pt x="5755" y="3280"/>
                </a:cubicBezTo>
                <a:cubicBezTo>
                  <a:pt x="5808" y="3219"/>
                  <a:pt x="5862" y="3269"/>
                  <a:pt x="5960" y="3236"/>
                </a:cubicBezTo>
                <a:cubicBezTo>
                  <a:pt x="5960" y="3266"/>
                  <a:pt x="5960" y="3295"/>
                  <a:pt x="5960" y="3324"/>
                </a:cubicBezTo>
                <a:cubicBezTo>
                  <a:pt x="6077" y="3337"/>
                  <a:pt x="6049" y="3337"/>
                  <a:pt x="6166" y="3324"/>
                </a:cubicBezTo>
                <a:cubicBezTo>
                  <a:pt x="6226" y="3319"/>
                  <a:pt x="6174" y="3227"/>
                  <a:pt x="6224" y="3214"/>
                </a:cubicBezTo>
                <a:cubicBezTo>
                  <a:pt x="6261" y="3251"/>
                  <a:pt x="6399" y="3215"/>
                  <a:pt x="6400" y="3280"/>
                </a:cubicBezTo>
                <a:cubicBezTo>
                  <a:pt x="6455" y="3277"/>
                  <a:pt x="6498" y="3266"/>
                  <a:pt x="6517" y="3236"/>
                </a:cubicBezTo>
                <a:cubicBezTo>
                  <a:pt x="6561" y="3254"/>
                  <a:pt x="6580" y="3292"/>
                  <a:pt x="6576" y="3346"/>
                </a:cubicBezTo>
                <a:cubicBezTo>
                  <a:pt x="6683" y="3351"/>
                  <a:pt x="6688" y="3376"/>
                  <a:pt x="6781" y="3346"/>
                </a:cubicBezTo>
                <a:cubicBezTo>
                  <a:pt x="6767" y="3277"/>
                  <a:pt x="6834" y="3269"/>
                  <a:pt x="6810" y="3192"/>
                </a:cubicBezTo>
                <a:cubicBezTo>
                  <a:pt x="6830" y="3192"/>
                  <a:pt x="6850" y="3192"/>
                  <a:pt x="6869" y="3192"/>
                </a:cubicBezTo>
                <a:cubicBezTo>
                  <a:pt x="6869" y="3170"/>
                  <a:pt x="6869" y="3148"/>
                  <a:pt x="6869" y="3127"/>
                </a:cubicBezTo>
                <a:cubicBezTo>
                  <a:pt x="6914" y="3059"/>
                  <a:pt x="6895" y="3222"/>
                  <a:pt x="6898" y="3258"/>
                </a:cubicBezTo>
                <a:cubicBezTo>
                  <a:pt x="7014" y="3271"/>
                  <a:pt x="6890" y="3106"/>
                  <a:pt x="7015" y="3127"/>
                </a:cubicBezTo>
                <a:cubicBezTo>
                  <a:pt x="7017" y="3195"/>
                  <a:pt x="6890" y="3280"/>
                  <a:pt x="7045" y="3280"/>
                </a:cubicBezTo>
                <a:cubicBezTo>
                  <a:pt x="7043" y="3302"/>
                  <a:pt x="7009" y="3297"/>
                  <a:pt x="6986" y="3302"/>
                </a:cubicBezTo>
                <a:cubicBezTo>
                  <a:pt x="6904" y="3302"/>
                  <a:pt x="7056" y="3362"/>
                  <a:pt x="6927" y="3346"/>
                </a:cubicBezTo>
                <a:cubicBezTo>
                  <a:pt x="6975" y="3398"/>
                  <a:pt x="7208" y="3235"/>
                  <a:pt x="7074" y="3214"/>
                </a:cubicBezTo>
                <a:cubicBezTo>
                  <a:pt x="7065" y="3145"/>
                  <a:pt x="7159" y="3270"/>
                  <a:pt x="7162" y="3192"/>
                </a:cubicBezTo>
                <a:cubicBezTo>
                  <a:pt x="7219" y="3202"/>
                  <a:pt x="7215" y="3347"/>
                  <a:pt x="7104" y="3302"/>
                </a:cubicBezTo>
                <a:cubicBezTo>
                  <a:pt x="7128" y="3359"/>
                  <a:pt x="7213" y="3293"/>
                  <a:pt x="7250" y="3302"/>
                </a:cubicBezTo>
                <a:cubicBezTo>
                  <a:pt x="7242" y="3266"/>
                  <a:pt x="7277" y="3265"/>
                  <a:pt x="7279" y="3236"/>
                </a:cubicBezTo>
                <a:cubicBezTo>
                  <a:pt x="7336" y="3227"/>
                  <a:pt x="7322" y="3337"/>
                  <a:pt x="7250" y="3302"/>
                </a:cubicBezTo>
                <a:cubicBezTo>
                  <a:pt x="7253" y="3302"/>
                  <a:pt x="7283" y="3346"/>
                  <a:pt x="7279" y="3346"/>
                </a:cubicBezTo>
                <a:cubicBezTo>
                  <a:pt x="7334" y="3341"/>
                  <a:pt x="7312" y="3287"/>
                  <a:pt x="7338" y="3280"/>
                </a:cubicBezTo>
                <a:cubicBezTo>
                  <a:pt x="7353" y="3276"/>
                  <a:pt x="7392" y="3316"/>
                  <a:pt x="7426" y="3302"/>
                </a:cubicBezTo>
                <a:cubicBezTo>
                  <a:pt x="7503" y="3273"/>
                  <a:pt x="7516" y="3231"/>
                  <a:pt x="7485" y="3170"/>
                </a:cubicBezTo>
                <a:cubicBezTo>
                  <a:pt x="7596" y="3185"/>
                  <a:pt x="7579" y="3298"/>
                  <a:pt x="7455" y="3302"/>
                </a:cubicBezTo>
                <a:cubicBezTo>
                  <a:pt x="7429" y="3373"/>
                  <a:pt x="7531" y="3348"/>
                  <a:pt x="7543" y="3391"/>
                </a:cubicBezTo>
                <a:cubicBezTo>
                  <a:pt x="7602" y="3390"/>
                  <a:pt x="7581" y="3331"/>
                  <a:pt x="7660" y="3346"/>
                </a:cubicBezTo>
                <a:cubicBezTo>
                  <a:pt x="7639" y="3406"/>
                  <a:pt x="7798" y="3331"/>
                  <a:pt x="7777" y="3391"/>
                </a:cubicBezTo>
                <a:cubicBezTo>
                  <a:pt x="7867" y="3335"/>
                  <a:pt x="7904" y="3347"/>
                  <a:pt x="8012" y="3391"/>
                </a:cubicBezTo>
                <a:cubicBezTo>
                  <a:pt x="8086" y="3337"/>
                  <a:pt x="8035" y="3254"/>
                  <a:pt x="8071" y="3214"/>
                </a:cubicBezTo>
                <a:cubicBezTo>
                  <a:pt x="8136" y="3202"/>
                  <a:pt x="8112" y="3256"/>
                  <a:pt x="8159" y="3258"/>
                </a:cubicBezTo>
                <a:cubicBezTo>
                  <a:pt x="8194" y="3268"/>
                  <a:pt x="8219" y="3286"/>
                  <a:pt x="8217" y="3324"/>
                </a:cubicBezTo>
                <a:cubicBezTo>
                  <a:pt x="8165" y="3327"/>
                  <a:pt x="8156" y="3297"/>
                  <a:pt x="8100" y="3302"/>
                </a:cubicBezTo>
                <a:cubicBezTo>
                  <a:pt x="8075" y="3373"/>
                  <a:pt x="8146" y="3370"/>
                  <a:pt x="8159" y="3412"/>
                </a:cubicBezTo>
                <a:cubicBezTo>
                  <a:pt x="8310" y="3341"/>
                  <a:pt x="8460" y="3406"/>
                  <a:pt x="8686" y="3391"/>
                </a:cubicBezTo>
                <a:cubicBezTo>
                  <a:pt x="8645" y="3354"/>
                  <a:pt x="8693" y="3219"/>
                  <a:pt x="8598" y="3170"/>
                </a:cubicBezTo>
                <a:cubicBezTo>
                  <a:pt x="8629" y="3120"/>
                  <a:pt x="8687" y="3234"/>
                  <a:pt x="8774" y="3214"/>
                </a:cubicBezTo>
                <a:cubicBezTo>
                  <a:pt x="8853" y="3221"/>
                  <a:pt x="8696" y="3129"/>
                  <a:pt x="8833" y="3148"/>
                </a:cubicBezTo>
                <a:cubicBezTo>
                  <a:pt x="8790" y="3180"/>
                  <a:pt x="8811" y="3219"/>
                  <a:pt x="8891" y="3214"/>
                </a:cubicBezTo>
                <a:cubicBezTo>
                  <a:pt x="8889" y="3241"/>
                  <a:pt x="8813" y="3240"/>
                  <a:pt x="8804" y="3258"/>
                </a:cubicBezTo>
                <a:cubicBezTo>
                  <a:pt x="8795" y="3276"/>
                  <a:pt x="8861" y="3318"/>
                  <a:pt x="8862" y="3324"/>
                </a:cubicBezTo>
                <a:cubicBezTo>
                  <a:pt x="8869" y="3366"/>
                  <a:pt x="8759" y="3332"/>
                  <a:pt x="8833" y="3391"/>
                </a:cubicBezTo>
                <a:cubicBezTo>
                  <a:pt x="8889" y="3382"/>
                  <a:pt x="8856" y="3305"/>
                  <a:pt x="8950" y="3324"/>
                </a:cubicBezTo>
                <a:cubicBezTo>
                  <a:pt x="9013" y="3320"/>
                  <a:pt x="9043" y="3343"/>
                  <a:pt x="9038" y="3391"/>
                </a:cubicBezTo>
                <a:cubicBezTo>
                  <a:pt x="9132" y="3410"/>
                  <a:pt x="9099" y="3333"/>
                  <a:pt x="9155" y="3324"/>
                </a:cubicBezTo>
                <a:cubicBezTo>
                  <a:pt x="9146" y="3313"/>
                  <a:pt x="9064" y="3290"/>
                  <a:pt x="9038" y="3324"/>
                </a:cubicBezTo>
                <a:cubicBezTo>
                  <a:pt x="8974" y="3328"/>
                  <a:pt x="9025" y="3246"/>
                  <a:pt x="9009" y="3214"/>
                </a:cubicBezTo>
                <a:cubicBezTo>
                  <a:pt x="9056" y="3251"/>
                  <a:pt x="9131" y="3269"/>
                  <a:pt x="9243" y="3258"/>
                </a:cubicBezTo>
                <a:cubicBezTo>
                  <a:pt x="9235" y="3308"/>
                  <a:pt x="9250" y="3341"/>
                  <a:pt x="9301" y="3346"/>
                </a:cubicBezTo>
                <a:cubicBezTo>
                  <a:pt x="9343" y="3338"/>
                  <a:pt x="9304" y="3308"/>
                  <a:pt x="9272" y="3302"/>
                </a:cubicBezTo>
                <a:cubicBezTo>
                  <a:pt x="9256" y="3224"/>
                  <a:pt x="9373" y="3322"/>
                  <a:pt x="9360" y="3324"/>
                </a:cubicBezTo>
                <a:cubicBezTo>
                  <a:pt x="9400" y="3318"/>
                  <a:pt x="9373" y="3281"/>
                  <a:pt x="9448" y="3236"/>
                </a:cubicBezTo>
                <a:cubicBezTo>
                  <a:pt x="9466" y="3226"/>
                  <a:pt x="9519" y="3227"/>
                  <a:pt x="9536" y="3214"/>
                </a:cubicBezTo>
                <a:cubicBezTo>
                  <a:pt x="9567" y="3192"/>
                  <a:pt x="9569" y="3148"/>
                  <a:pt x="9594" y="3127"/>
                </a:cubicBezTo>
                <a:cubicBezTo>
                  <a:pt x="9612" y="3112"/>
                  <a:pt x="9675" y="3126"/>
                  <a:pt x="9653" y="3082"/>
                </a:cubicBezTo>
                <a:cubicBezTo>
                  <a:pt x="9677" y="3087"/>
                  <a:pt x="9683" y="3105"/>
                  <a:pt x="9712" y="3105"/>
                </a:cubicBezTo>
                <a:cubicBezTo>
                  <a:pt x="9712" y="3127"/>
                  <a:pt x="9712" y="3148"/>
                  <a:pt x="9712" y="3170"/>
                </a:cubicBezTo>
                <a:cubicBezTo>
                  <a:pt x="9668" y="3145"/>
                  <a:pt x="9638" y="3145"/>
                  <a:pt x="9594" y="3170"/>
                </a:cubicBezTo>
                <a:cubicBezTo>
                  <a:pt x="9625" y="3273"/>
                  <a:pt x="9546" y="3295"/>
                  <a:pt x="9507" y="3346"/>
                </a:cubicBezTo>
                <a:cubicBezTo>
                  <a:pt x="9498" y="3397"/>
                  <a:pt x="9592" y="3370"/>
                  <a:pt x="9594" y="3412"/>
                </a:cubicBezTo>
                <a:cubicBezTo>
                  <a:pt x="9650" y="3432"/>
                  <a:pt x="9663" y="3371"/>
                  <a:pt x="9683" y="3368"/>
                </a:cubicBezTo>
                <a:cubicBezTo>
                  <a:pt x="9722" y="3362"/>
                  <a:pt x="9765" y="3414"/>
                  <a:pt x="9858" y="3391"/>
                </a:cubicBezTo>
                <a:cubicBezTo>
                  <a:pt x="9871" y="3376"/>
                  <a:pt x="9783" y="3358"/>
                  <a:pt x="9770" y="3368"/>
                </a:cubicBezTo>
                <a:cubicBezTo>
                  <a:pt x="9805" y="3339"/>
                  <a:pt x="9832" y="3363"/>
                  <a:pt x="9887" y="3346"/>
                </a:cubicBezTo>
                <a:cubicBezTo>
                  <a:pt x="9961" y="3324"/>
                  <a:pt x="9963" y="3266"/>
                  <a:pt x="10005" y="3236"/>
                </a:cubicBezTo>
                <a:cubicBezTo>
                  <a:pt x="10070" y="3281"/>
                  <a:pt x="10060" y="3329"/>
                  <a:pt x="10005" y="3368"/>
                </a:cubicBezTo>
                <a:cubicBezTo>
                  <a:pt x="10006" y="3389"/>
                  <a:pt x="10041" y="3386"/>
                  <a:pt x="10064" y="3391"/>
                </a:cubicBezTo>
                <a:cubicBezTo>
                  <a:pt x="10097" y="3386"/>
                  <a:pt x="10080" y="3368"/>
                  <a:pt x="10064" y="3368"/>
                </a:cubicBezTo>
                <a:cubicBezTo>
                  <a:pt x="10064" y="3347"/>
                  <a:pt x="10099" y="3351"/>
                  <a:pt x="10122" y="3346"/>
                </a:cubicBezTo>
                <a:cubicBezTo>
                  <a:pt x="10176" y="3343"/>
                  <a:pt x="10140" y="3272"/>
                  <a:pt x="10181" y="3258"/>
                </a:cubicBezTo>
                <a:cubicBezTo>
                  <a:pt x="10234" y="3256"/>
                  <a:pt x="10243" y="3285"/>
                  <a:pt x="10298" y="3280"/>
                </a:cubicBezTo>
                <a:cubicBezTo>
                  <a:pt x="10263" y="3312"/>
                  <a:pt x="10170" y="3301"/>
                  <a:pt x="10210" y="3391"/>
                </a:cubicBezTo>
                <a:cubicBezTo>
                  <a:pt x="10240" y="3376"/>
                  <a:pt x="10241" y="3340"/>
                  <a:pt x="10298" y="3346"/>
                </a:cubicBezTo>
                <a:cubicBezTo>
                  <a:pt x="10263" y="3375"/>
                  <a:pt x="10286" y="3380"/>
                  <a:pt x="10298" y="3412"/>
                </a:cubicBezTo>
                <a:cubicBezTo>
                  <a:pt x="10368" y="3421"/>
                  <a:pt x="10282" y="3312"/>
                  <a:pt x="10386" y="3346"/>
                </a:cubicBezTo>
                <a:cubicBezTo>
                  <a:pt x="10386" y="3368"/>
                  <a:pt x="10386" y="3391"/>
                  <a:pt x="10386" y="3412"/>
                </a:cubicBezTo>
                <a:cubicBezTo>
                  <a:pt x="10497" y="3445"/>
                  <a:pt x="10392" y="3314"/>
                  <a:pt x="10503" y="3346"/>
                </a:cubicBezTo>
                <a:cubicBezTo>
                  <a:pt x="10512" y="3382"/>
                  <a:pt x="10476" y="3384"/>
                  <a:pt x="10474" y="3412"/>
                </a:cubicBezTo>
                <a:cubicBezTo>
                  <a:pt x="10608" y="3439"/>
                  <a:pt x="10589" y="3352"/>
                  <a:pt x="10709" y="3368"/>
                </a:cubicBezTo>
                <a:cubicBezTo>
                  <a:pt x="10637" y="3429"/>
                  <a:pt x="10741" y="3406"/>
                  <a:pt x="10767" y="3368"/>
                </a:cubicBezTo>
                <a:cubicBezTo>
                  <a:pt x="10819" y="3385"/>
                  <a:pt x="10771" y="3409"/>
                  <a:pt x="10767" y="3434"/>
                </a:cubicBezTo>
                <a:cubicBezTo>
                  <a:pt x="10794" y="3421"/>
                  <a:pt x="10894" y="3452"/>
                  <a:pt x="10914" y="3434"/>
                </a:cubicBezTo>
                <a:cubicBezTo>
                  <a:pt x="10944" y="3407"/>
                  <a:pt x="10921" y="3431"/>
                  <a:pt x="10943" y="3434"/>
                </a:cubicBezTo>
                <a:cubicBezTo>
                  <a:pt x="10975" y="3439"/>
                  <a:pt x="10965" y="3412"/>
                  <a:pt x="10972" y="3412"/>
                </a:cubicBezTo>
                <a:cubicBezTo>
                  <a:pt x="11037" y="3410"/>
                  <a:pt x="11068" y="3451"/>
                  <a:pt x="11148" y="3391"/>
                </a:cubicBezTo>
                <a:cubicBezTo>
                  <a:pt x="11201" y="3386"/>
                  <a:pt x="11132" y="3428"/>
                  <a:pt x="11148" y="3434"/>
                </a:cubicBezTo>
                <a:cubicBezTo>
                  <a:pt x="11260" y="3479"/>
                  <a:pt x="11492" y="3416"/>
                  <a:pt x="11646" y="3457"/>
                </a:cubicBezTo>
                <a:cubicBezTo>
                  <a:pt x="11633" y="3437"/>
                  <a:pt x="11621" y="3417"/>
                  <a:pt x="11588" y="3412"/>
                </a:cubicBezTo>
                <a:cubicBezTo>
                  <a:pt x="11607" y="3375"/>
                  <a:pt x="11655" y="3398"/>
                  <a:pt x="11646" y="3434"/>
                </a:cubicBezTo>
                <a:cubicBezTo>
                  <a:pt x="11680" y="3437"/>
                  <a:pt x="11698" y="3430"/>
                  <a:pt x="11705" y="3412"/>
                </a:cubicBezTo>
                <a:cubicBezTo>
                  <a:pt x="11737" y="3418"/>
                  <a:pt x="11725" y="3456"/>
                  <a:pt x="11764" y="3457"/>
                </a:cubicBezTo>
                <a:cubicBezTo>
                  <a:pt x="11794" y="3442"/>
                  <a:pt x="11794" y="3406"/>
                  <a:pt x="11851" y="3412"/>
                </a:cubicBezTo>
                <a:cubicBezTo>
                  <a:pt x="11857" y="3431"/>
                  <a:pt x="11840" y="3433"/>
                  <a:pt x="11823" y="3434"/>
                </a:cubicBezTo>
                <a:cubicBezTo>
                  <a:pt x="11887" y="3481"/>
                  <a:pt x="11988" y="3449"/>
                  <a:pt x="12086" y="3457"/>
                </a:cubicBezTo>
                <a:cubicBezTo>
                  <a:pt x="12156" y="3461"/>
                  <a:pt x="12256" y="3470"/>
                  <a:pt x="12321" y="3479"/>
                </a:cubicBezTo>
                <a:cubicBezTo>
                  <a:pt x="12381" y="3486"/>
                  <a:pt x="12469" y="3496"/>
                  <a:pt x="12496" y="3523"/>
                </a:cubicBezTo>
                <a:cubicBezTo>
                  <a:pt x="12566" y="3455"/>
                  <a:pt x="12635" y="3539"/>
                  <a:pt x="12584" y="3434"/>
                </a:cubicBezTo>
                <a:cubicBezTo>
                  <a:pt x="12627" y="3454"/>
                  <a:pt x="12677" y="3467"/>
                  <a:pt x="12672" y="3523"/>
                </a:cubicBezTo>
                <a:cubicBezTo>
                  <a:pt x="12676" y="3519"/>
                  <a:pt x="12768" y="3481"/>
                  <a:pt x="12789" y="3500"/>
                </a:cubicBezTo>
                <a:cubicBezTo>
                  <a:pt x="12829" y="3536"/>
                  <a:pt x="12812" y="3476"/>
                  <a:pt x="12878" y="3523"/>
                </a:cubicBezTo>
                <a:cubicBezTo>
                  <a:pt x="12904" y="3506"/>
                  <a:pt x="12922" y="3482"/>
                  <a:pt x="12936" y="3457"/>
                </a:cubicBezTo>
                <a:cubicBezTo>
                  <a:pt x="13002" y="3469"/>
                  <a:pt x="12900" y="3491"/>
                  <a:pt x="12965" y="3523"/>
                </a:cubicBezTo>
                <a:cubicBezTo>
                  <a:pt x="13025" y="3523"/>
                  <a:pt x="13082" y="3523"/>
                  <a:pt x="13141" y="3523"/>
                </a:cubicBezTo>
                <a:cubicBezTo>
                  <a:pt x="13140" y="3501"/>
                  <a:pt x="13106" y="3505"/>
                  <a:pt x="13082" y="3500"/>
                </a:cubicBezTo>
                <a:cubicBezTo>
                  <a:pt x="13090" y="3476"/>
                  <a:pt x="13141" y="3485"/>
                  <a:pt x="13141" y="3457"/>
                </a:cubicBezTo>
                <a:cubicBezTo>
                  <a:pt x="13170" y="3457"/>
                  <a:pt x="13163" y="3484"/>
                  <a:pt x="13171" y="3500"/>
                </a:cubicBezTo>
                <a:cubicBezTo>
                  <a:pt x="13282" y="3496"/>
                  <a:pt x="13181" y="3518"/>
                  <a:pt x="13200" y="3566"/>
                </a:cubicBezTo>
                <a:cubicBezTo>
                  <a:pt x="13316" y="3538"/>
                  <a:pt x="13290" y="3531"/>
                  <a:pt x="13404" y="3523"/>
                </a:cubicBezTo>
                <a:cubicBezTo>
                  <a:pt x="13421" y="3541"/>
                  <a:pt x="13436" y="3559"/>
                  <a:pt x="13434" y="3589"/>
                </a:cubicBezTo>
                <a:cubicBezTo>
                  <a:pt x="13481" y="3593"/>
                  <a:pt x="13485" y="3570"/>
                  <a:pt x="13522" y="3566"/>
                </a:cubicBezTo>
                <a:cubicBezTo>
                  <a:pt x="13512" y="3568"/>
                  <a:pt x="13538" y="3601"/>
                  <a:pt x="13551" y="3589"/>
                </a:cubicBezTo>
                <a:cubicBezTo>
                  <a:pt x="13582" y="3560"/>
                  <a:pt x="13565" y="3592"/>
                  <a:pt x="13610" y="3589"/>
                </a:cubicBezTo>
                <a:cubicBezTo>
                  <a:pt x="13683" y="3583"/>
                  <a:pt x="13759" y="3524"/>
                  <a:pt x="13845" y="3566"/>
                </a:cubicBezTo>
                <a:cubicBezTo>
                  <a:pt x="13873" y="3566"/>
                  <a:pt x="13867" y="3539"/>
                  <a:pt x="13874" y="3523"/>
                </a:cubicBezTo>
                <a:cubicBezTo>
                  <a:pt x="13914" y="3529"/>
                  <a:pt x="13898" y="3578"/>
                  <a:pt x="13904" y="3610"/>
                </a:cubicBezTo>
                <a:cubicBezTo>
                  <a:pt x="13958" y="3631"/>
                  <a:pt x="13973" y="3569"/>
                  <a:pt x="13991" y="3566"/>
                </a:cubicBezTo>
                <a:cubicBezTo>
                  <a:pt x="13998" y="3566"/>
                  <a:pt x="14093" y="3587"/>
                  <a:pt x="14137" y="3589"/>
                </a:cubicBezTo>
                <a:cubicBezTo>
                  <a:pt x="14236" y="3593"/>
                  <a:pt x="14283" y="3599"/>
                  <a:pt x="14343" y="3610"/>
                </a:cubicBezTo>
                <a:cubicBezTo>
                  <a:pt x="14358" y="3613"/>
                  <a:pt x="14388" y="3604"/>
                  <a:pt x="14402" y="3610"/>
                </a:cubicBezTo>
                <a:cubicBezTo>
                  <a:pt x="14424" y="3621"/>
                  <a:pt x="14441" y="3680"/>
                  <a:pt x="14548" y="3655"/>
                </a:cubicBezTo>
                <a:cubicBezTo>
                  <a:pt x="14548" y="3670"/>
                  <a:pt x="14548" y="3684"/>
                  <a:pt x="14548" y="3698"/>
                </a:cubicBezTo>
                <a:cubicBezTo>
                  <a:pt x="14612" y="3674"/>
                  <a:pt x="14612" y="3613"/>
                  <a:pt x="14548" y="3589"/>
                </a:cubicBezTo>
                <a:cubicBezTo>
                  <a:pt x="14583" y="3522"/>
                  <a:pt x="14665" y="3600"/>
                  <a:pt x="14665" y="3632"/>
                </a:cubicBezTo>
                <a:cubicBezTo>
                  <a:pt x="14873" y="3623"/>
                  <a:pt x="15045" y="3641"/>
                  <a:pt x="15222" y="3655"/>
                </a:cubicBezTo>
                <a:cubicBezTo>
                  <a:pt x="15227" y="3629"/>
                  <a:pt x="15216" y="3616"/>
                  <a:pt x="15193" y="3610"/>
                </a:cubicBezTo>
                <a:cubicBezTo>
                  <a:pt x="15222" y="3542"/>
                  <a:pt x="15272" y="3635"/>
                  <a:pt x="15281" y="3655"/>
                </a:cubicBezTo>
                <a:cubicBezTo>
                  <a:pt x="15322" y="3653"/>
                  <a:pt x="15364" y="3651"/>
                  <a:pt x="15369" y="3677"/>
                </a:cubicBezTo>
                <a:cubicBezTo>
                  <a:pt x="15471" y="3670"/>
                  <a:pt x="15366" y="3617"/>
                  <a:pt x="15428" y="3610"/>
                </a:cubicBezTo>
                <a:cubicBezTo>
                  <a:pt x="15513" y="3604"/>
                  <a:pt x="15528" y="3616"/>
                  <a:pt x="15486" y="3655"/>
                </a:cubicBezTo>
                <a:cubicBezTo>
                  <a:pt x="15492" y="3694"/>
                  <a:pt x="15608" y="3637"/>
                  <a:pt x="15662" y="3655"/>
                </a:cubicBezTo>
                <a:cubicBezTo>
                  <a:pt x="15665" y="3656"/>
                  <a:pt x="15658" y="3698"/>
                  <a:pt x="15662" y="3698"/>
                </a:cubicBezTo>
                <a:cubicBezTo>
                  <a:pt x="15681" y="3700"/>
                  <a:pt x="15734" y="3679"/>
                  <a:pt x="15779" y="3677"/>
                </a:cubicBezTo>
                <a:cubicBezTo>
                  <a:pt x="15825" y="3674"/>
                  <a:pt x="15947" y="3705"/>
                  <a:pt x="15926" y="3632"/>
                </a:cubicBezTo>
                <a:cubicBezTo>
                  <a:pt x="15960" y="3637"/>
                  <a:pt x="15950" y="3672"/>
                  <a:pt x="15955" y="3698"/>
                </a:cubicBezTo>
                <a:cubicBezTo>
                  <a:pt x="16060" y="3660"/>
                  <a:pt x="16116" y="3713"/>
                  <a:pt x="16160" y="3677"/>
                </a:cubicBezTo>
                <a:cubicBezTo>
                  <a:pt x="16188" y="3677"/>
                  <a:pt x="16183" y="3704"/>
                  <a:pt x="16189" y="3721"/>
                </a:cubicBezTo>
                <a:cubicBezTo>
                  <a:pt x="16227" y="3690"/>
                  <a:pt x="16328" y="3690"/>
                  <a:pt x="16365" y="3721"/>
                </a:cubicBezTo>
                <a:cubicBezTo>
                  <a:pt x="16370" y="3695"/>
                  <a:pt x="16359" y="3682"/>
                  <a:pt x="16336" y="3677"/>
                </a:cubicBezTo>
                <a:cubicBezTo>
                  <a:pt x="16362" y="3617"/>
                  <a:pt x="16418" y="3714"/>
                  <a:pt x="16394" y="3764"/>
                </a:cubicBezTo>
                <a:cubicBezTo>
                  <a:pt x="16430" y="3773"/>
                  <a:pt x="16409" y="3727"/>
                  <a:pt x="16424" y="3721"/>
                </a:cubicBezTo>
                <a:cubicBezTo>
                  <a:pt x="16471" y="3702"/>
                  <a:pt x="16519" y="3783"/>
                  <a:pt x="16541" y="3721"/>
                </a:cubicBezTo>
                <a:cubicBezTo>
                  <a:pt x="16574" y="3710"/>
                  <a:pt x="16558" y="3762"/>
                  <a:pt x="16570" y="3764"/>
                </a:cubicBezTo>
                <a:cubicBezTo>
                  <a:pt x="16582" y="3767"/>
                  <a:pt x="16610" y="3744"/>
                  <a:pt x="16629" y="3743"/>
                </a:cubicBezTo>
                <a:cubicBezTo>
                  <a:pt x="16655" y="3740"/>
                  <a:pt x="16743" y="3795"/>
                  <a:pt x="16775" y="3764"/>
                </a:cubicBezTo>
                <a:cubicBezTo>
                  <a:pt x="16804" y="3739"/>
                  <a:pt x="16784" y="3759"/>
                  <a:pt x="16805" y="3764"/>
                </a:cubicBezTo>
                <a:cubicBezTo>
                  <a:pt x="16847" y="3776"/>
                  <a:pt x="16851" y="3743"/>
                  <a:pt x="16864" y="3743"/>
                </a:cubicBezTo>
                <a:cubicBezTo>
                  <a:pt x="16894" y="3743"/>
                  <a:pt x="16944" y="3774"/>
                  <a:pt x="17040" y="3764"/>
                </a:cubicBezTo>
                <a:cubicBezTo>
                  <a:pt x="17101" y="3758"/>
                  <a:pt x="17149" y="3724"/>
                  <a:pt x="17098" y="3786"/>
                </a:cubicBezTo>
                <a:cubicBezTo>
                  <a:pt x="17187" y="3803"/>
                  <a:pt x="17345" y="3718"/>
                  <a:pt x="17274" y="3809"/>
                </a:cubicBezTo>
                <a:cubicBezTo>
                  <a:pt x="17339" y="3821"/>
                  <a:pt x="17316" y="3767"/>
                  <a:pt x="17361" y="3764"/>
                </a:cubicBezTo>
                <a:cubicBezTo>
                  <a:pt x="17437" y="3764"/>
                  <a:pt x="17398" y="3781"/>
                  <a:pt x="17391" y="3809"/>
                </a:cubicBezTo>
                <a:cubicBezTo>
                  <a:pt x="17468" y="3815"/>
                  <a:pt x="17467" y="3762"/>
                  <a:pt x="17479" y="3721"/>
                </a:cubicBezTo>
                <a:cubicBezTo>
                  <a:pt x="17510" y="3729"/>
                  <a:pt x="17582" y="3806"/>
                  <a:pt x="17479" y="3786"/>
                </a:cubicBezTo>
                <a:cubicBezTo>
                  <a:pt x="17485" y="3818"/>
                  <a:pt x="17567" y="3794"/>
                  <a:pt x="17567" y="3830"/>
                </a:cubicBezTo>
                <a:cubicBezTo>
                  <a:pt x="17616" y="3792"/>
                  <a:pt x="17666" y="3850"/>
                  <a:pt x="17772" y="3830"/>
                </a:cubicBezTo>
                <a:cubicBezTo>
                  <a:pt x="17789" y="3808"/>
                  <a:pt x="17714" y="3815"/>
                  <a:pt x="17713" y="3809"/>
                </a:cubicBezTo>
                <a:cubicBezTo>
                  <a:pt x="17709" y="3773"/>
                  <a:pt x="17841" y="3767"/>
                  <a:pt x="17860" y="3786"/>
                </a:cubicBezTo>
                <a:cubicBezTo>
                  <a:pt x="17852" y="3810"/>
                  <a:pt x="17801" y="3801"/>
                  <a:pt x="17801" y="3830"/>
                </a:cubicBezTo>
                <a:cubicBezTo>
                  <a:pt x="17851" y="3831"/>
                  <a:pt x="17877" y="3814"/>
                  <a:pt x="17890" y="3786"/>
                </a:cubicBezTo>
                <a:cubicBezTo>
                  <a:pt x="17914" y="3801"/>
                  <a:pt x="17919" y="3818"/>
                  <a:pt x="17948" y="3830"/>
                </a:cubicBezTo>
                <a:cubicBezTo>
                  <a:pt x="17972" y="3840"/>
                  <a:pt x="18009" y="3824"/>
                  <a:pt x="18007" y="3852"/>
                </a:cubicBezTo>
                <a:cubicBezTo>
                  <a:pt x="18039" y="3864"/>
                  <a:pt x="18025" y="3810"/>
                  <a:pt x="18036" y="3809"/>
                </a:cubicBezTo>
                <a:cubicBezTo>
                  <a:pt x="18088" y="3799"/>
                  <a:pt x="18209" y="3861"/>
                  <a:pt x="18270" y="3786"/>
                </a:cubicBezTo>
                <a:cubicBezTo>
                  <a:pt x="18327" y="3812"/>
                  <a:pt x="18200" y="3869"/>
                  <a:pt x="18388" y="3830"/>
                </a:cubicBezTo>
                <a:cubicBezTo>
                  <a:pt x="18401" y="3850"/>
                  <a:pt x="18413" y="3870"/>
                  <a:pt x="18447" y="3875"/>
                </a:cubicBezTo>
                <a:cubicBezTo>
                  <a:pt x="18536" y="3891"/>
                  <a:pt x="18482" y="3798"/>
                  <a:pt x="18592" y="3830"/>
                </a:cubicBezTo>
                <a:cubicBezTo>
                  <a:pt x="18600" y="3866"/>
                  <a:pt x="18565" y="3869"/>
                  <a:pt x="18563" y="3897"/>
                </a:cubicBezTo>
                <a:cubicBezTo>
                  <a:pt x="18677" y="3823"/>
                  <a:pt x="18897" y="3960"/>
                  <a:pt x="18974" y="3852"/>
                </a:cubicBezTo>
                <a:cubicBezTo>
                  <a:pt x="19035" y="3865"/>
                  <a:pt x="19036" y="3887"/>
                  <a:pt x="19003" y="3918"/>
                </a:cubicBezTo>
                <a:cubicBezTo>
                  <a:pt x="19040" y="3944"/>
                  <a:pt x="19201" y="3885"/>
                  <a:pt x="19238" y="3918"/>
                </a:cubicBezTo>
                <a:cubicBezTo>
                  <a:pt x="19265" y="3944"/>
                  <a:pt x="19277" y="3917"/>
                  <a:pt x="19384" y="3918"/>
                </a:cubicBezTo>
                <a:cubicBezTo>
                  <a:pt x="19392" y="3918"/>
                  <a:pt x="19438" y="3915"/>
                  <a:pt x="19443" y="3918"/>
                </a:cubicBezTo>
                <a:cubicBezTo>
                  <a:pt x="19457" y="3932"/>
                  <a:pt x="19522" y="3951"/>
                  <a:pt x="19560" y="3897"/>
                </a:cubicBezTo>
                <a:cubicBezTo>
                  <a:pt x="19612" y="3916"/>
                  <a:pt x="19635" y="3958"/>
                  <a:pt x="19736" y="3941"/>
                </a:cubicBezTo>
                <a:cubicBezTo>
                  <a:pt x="19764" y="3940"/>
                  <a:pt x="19759" y="3914"/>
                  <a:pt x="19765" y="3897"/>
                </a:cubicBezTo>
                <a:cubicBezTo>
                  <a:pt x="19858" y="3893"/>
                  <a:pt x="19863" y="3955"/>
                  <a:pt x="19970" y="3941"/>
                </a:cubicBezTo>
                <a:cubicBezTo>
                  <a:pt x="20004" y="3936"/>
                  <a:pt x="19987" y="3918"/>
                  <a:pt x="19970" y="3918"/>
                </a:cubicBezTo>
                <a:cubicBezTo>
                  <a:pt x="19983" y="3887"/>
                  <a:pt x="19996" y="3921"/>
                  <a:pt x="20029" y="3918"/>
                </a:cubicBezTo>
                <a:cubicBezTo>
                  <a:pt x="20058" y="3919"/>
                  <a:pt x="20052" y="3945"/>
                  <a:pt x="20058" y="3962"/>
                </a:cubicBezTo>
                <a:cubicBezTo>
                  <a:pt x="20108" y="3963"/>
                  <a:pt x="20134" y="3947"/>
                  <a:pt x="20146" y="3918"/>
                </a:cubicBezTo>
                <a:cubicBezTo>
                  <a:pt x="20186" y="3923"/>
                  <a:pt x="20201" y="4010"/>
                  <a:pt x="20205" y="3918"/>
                </a:cubicBezTo>
                <a:cubicBezTo>
                  <a:pt x="20234" y="3933"/>
                  <a:pt x="20235" y="3969"/>
                  <a:pt x="20293" y="3962"/>
                </a:cubicBezTo>
                <a:cubicBezTo>
                  <a:pt x="20347" y="3959"/>
                  <a:pt x="20311" y="3888"/>
                  <a:pt x="20352" y="3875"/>
                </a:cubicBezTo>
                <a:cubicBezTo>
                  <a:pt x="20399" y="3896"/>
                  <a:pt x="20419" y="3933"/>
                  <a:pt x="20380" y="3962"/>
                </a:cubicBezTo>
                <a:cubicBezTo>
                  <a:pt x="20500" y="3993"/>
                  <a:pt x="20473" y="3915"/>
                  <a:pt x="20556" y="3918"/>
                </a:cubicBezTo>
                <a:cubicBezTo>
                  <a:pt x="20544" y="3950"/>
                  <a:pt x="20582" y="3969"/>
                  <a:pt x="20615" y="3962"/>
                </a:cubicBezTo>
                <a:cubicBezTo>
                  <a:pt x="20644" y="3957"/>
                  <a:pt x="20732" y="3941"/>
                  <a:pt x="20791" y="3984"/>
                </a:cubicBezTo>
                <a:cubicBezTo>
                  <a:pt x="20819" y="4007"/>
                  <a:pt x="21040" y="3969"/>
                  <a:pt x="21143" y="3984"/>
                </a:cubicBezTo>
                <a:cubicBezTo>
                  <a:pt x="21015" y="3897"/>
                  <a:pt x="21186" y="3999"/>
                  <a:pt x="21230" y="3941"/>
                </a:cubicBezTo>
                <a:cubicBezTo>
                  <a:pt x="21265" y="3944"/>
                  <a:pt x="21255" y="3981"/>
                  <a:pt x="21260" y="4007"/>
                </a:cubicBezTo>
                <a:cubicBezTo>
                  <a:pt x="21301" y="3993"/>
                  <a:pt x="21432" y="4036"/>
                  <a:pt x="21435" y="3984"/>
                </a:cubicBezTo>
                <a:cubicBezTo>
                  <a:pt x="21439" y="3932"/>
                  <a:pt x="21469" y="4008"/>
                  <a:pt x="21465" y="4007"/>
                </a:cubicBezTo>
                <a:cubicBezTo>
                  <a:pt x="21546" y="4038"/>
                  <a:pt x="21546" y="3960"/>
                  <a:pt x="21641" y="3962"/>
                </a:cubicBezTo>
                <a:cubicBezTo>
                  <a:pt x="21608" y="3990"/>
                  <a:pt x="21615" y="4008"/>
                  <a:pt x="21670" y="4007"/>
                </a:cubicBezTo>
                <a:cubicBezTo>
                  <a:pt x="21707" y="4001"/>
                  <a:pt x="21700" y="3963"/>
                  <a:pt x="21670" y="3962"/>
                </a:cubicBezTo>
                <a:cubicBezTo>
                  <a:pt x="21699" y="3908"/>
                  <a:pt x="21783" y="3993"/>
                  <a:pt x="21875" y="3962"/>
                </a:cubicBezTo>
                <a:cubicBezTo>
                  <a:pt x="21870" y="3980"/>
                  <a:pt x="21846" y="3984"/>
                  <a:pt x="21846" y="4007"/>
                </a:cubicBezTo>
                <a:cubicBezTo>
                  <a:pt x="21929" y="4010"/>
                  <a:pt x="21904" y="3932"/>
                  <a:pt x="22021" y="3962"/>
                </a:cubicBezTo>
                <a:cubicBezTo>
                  <a:pt x="22021" y="3984"/>
                  <a:pt x="22021" y="4007"/>
                  <a:pt x="22021" y="4029"/>
                </a:cubicBezTo>
                <a:cubicBezTo>
                  <a:pt x="22095" y="4026"/>
                  <a:pt x="22114" y="3987"/>
                  <a:pt x="22139" y="4050"/>
                </a:cubicBezTo>
                <a:cubicBezTo>
                  <a:pt x="22225" y="4035"/>
                  <a:pt x="22231" y="3958"/>
                  <a:pt x="22374" y="3984"/>
                </a:cubicBezTo>
                <a:cubicBezTo>
                  <a:pt x="22368" y="4002"/>
                  <a:pt x="22344" y="4007"/>
                  <a:pt x="22344" y="4029"/>
                </a:cubicBezTo>
                <a:cubicBezTo>
                  <a:pt x="22436" y="4040"/>
                  <a:pt x="22411" y="3962"/>
                  <a:pt x="22520" y="3984"/>
                </a:cubicBezTo>
                <a:cubicBezTo>
                  <a:pt x="22490" y="4047"/>
                  <a:pt x="22480" y="4008"/>
                  <a:pt x="22579" y="4007"/>
                </a:cubicBezTo>
                <a:cubicBezTo>
                  <a:pt x="22571" y="4007"/>
                  <a:pt x="22594" y="4043"/>
                  <a:pt x="22608" y="4029"/>
                </a:cubicBezTo>
                <a:cubicBezTo>
                  <a:pt x="22638" y="4001"/>
                  <a:pt x="22634" y="4037"/>
                  <a:pt x="22696" y="4029"/>
                </a:cubicBezTo>
                <a:cubicBezTo>
                  <a:pt x="22758" y="4020"/>
                  <a:pt x="22795" y="3980"/>
                  <a:pt x="22843" y="3984"/>
                </a:cubicBezTo>
                <a:cubicBezTo>
                  <a:pt x="22837" y="4002"/>
                  <a:pt x="22813" y="4007"/>
                  <a:pt x="22813" y="4029"/>
                </a:cubicBezTo>
                <a:cubicBezTo>
                  <a:pt x="23061" y="4043"/>
                  <a:pt x="23163" y="4029"/>
                  <a:pt x="23429" y="4029"/>
                </a:cubicBezTo>
                <a:cubicBezTo>
                  <a:pt x="23420" y="3999"/>
                  <a:pt x="23355" y="4010"/>
                  <a:pt x="23311" y="4007"/>
                </a:cubicBezTo>
                <a:cubicBezTo>
                  <a:pt x="23256" y="4016"/>
                  <a:pt x="23206" y="3992"/>
                  <a:pt x="23253" y="3984"/>
                </a:cubicBezTo>
                <a:cubicBezTo>
                  <a:pt x="23341" y="3984"/>
                  <a:pt x="23429" y="3984"/>
                  <a:pt x="23516" y="3984"/>
                </a:cubicBezTo>
                <a:cubicBezTo>
                  <a:pt x="23549" y="3980"/>
                  <a:pt x="23536" y="3941"/>
                  <a:pt x="23575" y="3941"/>
                </a:cubicBezTo>
                <a:cubicBezTo>
                  <a:pt x="23549" y="3894"/>
                  <a:pt x="23457" y="3926"/>
                  <a:pt x="23400" y="3918"/>
                </a:cubicBezTo>
                <a:cubicBezTo>
                  <a:pt x="23397" y="3918"/>
                  <a:pt x="23402" y="3897"/>
                  <a:pt x="23400" y="3897"/>
                </a:cubicBezTo>
                <a:cubicBezTo>
                  <a:pt x="23373" y="3882"/>
                  <a:pt x="23311" y="3907"/>
                  <a:pt x="23282" y="3897"/>
                </a:cubicBezTo>
                <a:cubicBezTo>
                  <a:pt x="23261" y="3876"/>
                  <a:pt x="23229" y="3863"/>
                  <a:pt x="23194" y="3852"/>
                </a:cubicBezTo>
                <a:cubicBezTo>
                  <a:pt x="23200" y="3828"/>
                  <a:pt x="23224" y="3840"/>
                  <a:pt x="23224" y="3852"/>
                </a:cubicBezTo>
                <a:cubicBezTo>
                  <a:pt x="23374" y="3852"/>
                  <a:pt x="23416" y="3885"/>
                  <a:pt x="23546" y="3852"/>
                </a:cubicBezTo>
                <a:cubicBezTo>
                  <a:pt x="23536" y="3890"/>
                  <a:pt x="23569" y="3894"/>
                  <a:pt x="23605" y="3897"/>
                </a:cubicBezTo>
                <a:cubicBezTo>
                  <a:pt x="23613" y="3932"/>
                  <a:pt x="23578" y="3935"/>
                  <a:pt x="23575" y="3962"/>
                </a:cubicBezTo>
                <a:cubicBezTo>
                  <a:pt x="23629" y="4016"/>
                  <a:pt x="23805" y="3975"/>
                  <a:pt x="23869" y="3962"/>
                </a:cubicBezTo>
                <a:cubicBezTo>
                  <a:pt x="23869" y="3984"/>
                  <a:pt x="23869" y="4007"/>
                  <a:pt x="23869" y="4029"/>
                </a:cubicBezTo>
                <a:cubicBezTo>
                  <a:pt x="24027" y="4053"/>
                  <a:pt x="24043" y="3969"/>
                  <a:pt x="24191" y="3984"/>
                </a:cubicBezTo>
                <a:cubicBezTo>
                  <a:pt x="24191" y="4007"/>
                  <a:pt x="24191" y="4029"/>
                  <a:pt x="24191" y="4050"/>
                </a:cubicBezTo>
                <a:cubicBezTo>
                  <a:pt x="24243" y="4058"/>
                  <a:pt x="24243" y="3992"/>
                  <a:pt x="24220" y="4007"/>
                </a:cubicBezTo>
                <a:cubicBezTo>
                  <a:pt x="24282" y="3966"/>
                  <a:pt x="24307" y="3991"/>
                  <a:pt x="24425" y="3984"/>
                </a:cubicBezTo>
                <a:cubicBezTo>
                  <a:pt x="24415" y="4141"/>
                  <a:pt x="24581" y="3918"/>
                  <a:pt x="24601" y="4050"/>
                </a:cubicBezTo>
                <a:cubicBezTo>
                  <a:pt x="24636" y="4047"/>
                  <a:pt x="24626" y="4011"/>
                  <a:pt x="24630" y="3984"/>
                </a:cubicBezTo>
                <a:cubicBezTo>
                  <a:pt x="24692" y="3974"/>
                  <a:pt x="24708" y="4001"/>
                  <a:pt x="24748" y="4007"/>
                </a:cubicBezTo>
                <a:cubicBezTo>
                  <a:pt x="24796" y="4013"/>
                  <a:pt x="24880" y="3983"/>
                  <a:pt x="24895" y="4029"/>
                </a:cubicBezTo>
                <a:cubicBezTo>
                  <a:pt x="24923" y="4028"/>
                  <a:pt x="24917" y="4002"/>
                  <a:pt x="24923" y="3984"/>
                </a:cubicBezTo>
                <a:cubicBezTo>
                  <a:pt x="24981" y="3966"/>
                  <a:pt x="24990" y="4024"/>
                  <a:pt x="25012" y="4029"/>
                </a:cubicBezTo>
                <a:cubicBezTo>
                  <a:pt x="25024" y="4032"/>
                  <a:pt x="25066" y="4005"/>
                  <a:pt x="25100" y="4007"/>
                </a:cubicBezTo>
                <a:cubicBezTo>
                  <a:pt x="25097" y="4007"/>
                  <a:pt x="25110" y="4028"/>
                  <a:pt x="25129" y="4029"/>
                </a:cubicBezTo>
                <a:cubicBezTo>
                  <a:pt x="25163" y="4030"/>
                  <a:pt x="25182" y="4029"/>
                  <a:pt x="25188" y="4050"/>
                </a:cubicBezTo>
                <a:cubicBezTo>
                  <a:pt x="25239" y="4038"/>
                  <a:pt x="25309" y="4040"/>
                  <a:pt x="25334" y="4007"/>
                </a:cubicBezTo>
                <a:cubicBezTo>
                  <a:pt x="25370" y="4001"/>
                  <a:pt x="25349" y="4043"/>
                  <a:pt x="25364" y="4050"/>
                </a:cubicBezTo>
                <a:cubicBezTo>
                  <a:pt x="25390" y="4065"/>
                  <a:pt x="25389" y="4029"/>
                  <a:pt x="25392" y="4029"/>
                </a:cubicBezTo>
                <a:cubicBezTo>
                  <a:pt x="25375" y="4032"/>
                  <a:pt x="25590" y="4098"/>
                  <a:pt x="25568" y="4007"/>
                </a:cubicBezTo>
                <a:cubicBezTo>
                  <a:pt x="25597" y="4007"/>
                  <a:pt x="25592" y="4034"/>
                  <a:pt x="25598" y="4050"/>
                </a:cubicBezTo>
                <a:cubicBezTo>
                  <a:pt x="25677" y="4066"/>
                  <a:pt x="25655" y="4005"/>
                  <a:pt x="25686" y="3984"/>
                </a:cubicBezTo>
                <a:cubicBezTo>
                  <a:pt x="25725" y="4007"/>
                  <a:pt x="25743" y="4044"/>
                  <a:pt x="25803" y="4050"/>
                </a:cubicBezTo>
                <a:cubicBezTo>
                  <a:pt x="25830" y="4035"/>
                  <a:pt x="25847" y="4011"/>
                  <a:pt x="25862" y="3984"/>
                </a:cubicBezTo>
                <a:cubicBezTo>
                  <a:pt x="25899" y="4010"/>
                  <a:pt x="26059" y="3951"/>
                  <a:pt x="26096" y="3984"/>
                </a:cubicBezTo>
                <a:cubicBezTo>
                  <a:pt x="26127" y="4013"/>
                  <a:pt x="26109" y="3980"/>
                  <a:pt x="26154" y="3984"/>
                </a:cubicBezTo>
                <a:cubicBezTo>
                  <a:pt x="26178" y="3987"/>
                  <a:pt x="26222" y="4022"/>
                  <a:pt x="26272" y="3984"/>
                </a:cubicBezTo>
                <a:cubicBezTo>
                  <a:pt x="26310" y="3956"/>
                  <a:pt x="26304" y="3996"/>
                  <a:pt x="26418" y="3984"/>
                </a:cubicBezTo>
                <a:cubicBezTo>
                  <a:pt x="26427" y="3984"/>
                  <a:pt x="26472" y="3990"/>
                  <a:pt x="26477" y="3984"/>
                </a:cubicBezTo>
                <a:cubicBezTo>
                  <a:pt x="26536" y="3930"/>
                  <a:pt x="26569" y="4035"/>
                  <a:pt x="26624" y="3984"/>
                </a:cubicBezTo>
                <a:cubicBezTo>
                  <a:pt x="26653" y="3957"/>
                  <a:pt x="26631" y="3981"/>
                  <a:pt x="26653" y="3984"/>
                </a:cubicBezTo>
                <a:cubicBezTo>
                  <a:pt x="26685" y="3990"/>
                  <a:pt x="26675" y="3963"/>
                  <a:pt x="26682" y="3962"/>
                </a:cubicBezTo>
                <a:cubicBezTo>
                  <a:pt x="26739" y="3962"/>
                  <a:pt x="26818" y="4021"/>
                  <a:pt x="26858" y="3962"/>
                </a:cubicBezTo>
                <a:cubicBezTo>
                  <a:pt x="26893" y="3966"/>
                  <a:pt x="26883" y="4002"/>
                  <a:pt x="26888" y="4029"/>
                </a:cubicBezTo>
                <a:cubicBezTo>
                  <a:pt x="26966" y="4044"/>
                  <a:pt x="26944" y="3983"/>
                  <a:pt x="26975" y="3962"/>
                </a:cubicBezTo>
                <a:cubicBezTo>
                  <a:pt x="27036" y="3975"/>
                  <a:pt x="27038" y="3997"/>
                  <a:pt x="27004" y="4029"/>
                </a:cubicBezTo>
                <a:cubicBezTo>
                  <a:pt x="27034" y="4029"/>
                  <a:pt x="27063" y="4029"/>
                  <a:pt x="27093" y="4029"/>
                </a:cubicBezTo>
                <a:cubicBezTo>
                  <a:pt x="27134" y="4021"/>
                  <a:pt x="27095" y="3990"/>
                  <a:pt x="27063" y="3984"/>
                </a:cubicBezTo>
                <a:cubicBezTo>
                  <a:pt x="27083" y="3918"/>
                  <a:pt x="27126" y="4005"/>
                  <a:pt x="27181" y="3984"/>
                </a:cubicBezTo>
                <a:cubicBezTo>
                  <a:pt x="27175" y="4002"/>
                  <a:pt x="27152" y="4007"/>
                  <a:pt x="27152" y="4029"/>
                </a:cubicBezTo>
                <a:cubicBezTo>
                  <a:pt x="27231" y="4044"/>
                  <a:pt x="27207" y="3983"/>
                  <a:pt x="27239" y="3962"/>
                </a:cubicBezTo>
                <a:cubicBezTo>
                  <a:pt x="27278" y="3985"/>
                  <a:pt x="27347" y="3984"/>
                  <a:pt x="27386" y="4007"/>
                </a:cubicBezTo>
                <a:cubicBezTo>
                  <a:pt x="27447" y="3981"/>
                  <a:pt x="27329" y="3968"/>
                  <a:pt x="27474" y="3962"/>
                </a:cubicBezTo>
                <a:cubicBezTo>
                  <a:pt x="27535" y="3960"/>
                  <a:pt x="27669" y="3951"/>
                  <a:pt x="27767" y="3962"/>
                </a:cubicBezTo>
                <a:cubicBezTo>
                  <a:pt x="27772" y="3963"/>
                  <a:pt x="27762" y="4005"/>
                  <a:pt x="27767" y="4007"/>
                </a:cubicBezTo>
                <a:cubicBezTo>
                  <a:pt x="27813" y="4028"/>
                  <a:pt x="27955" y="3990"/>
                  <a:pt x="28001" y="4007"/>
                </a:cubicBezTo>
                <a:cubicBezTo>
                  <a:pt x="27997" y="3958"/>
                  <a:pt x="27877" y="3998"/>
                  <a:pt x="27825" y="3984"/>
                </a:cubicBezTo>
                <a:cubicBezTo>
                  <a:pt x="27899" y="3919"/>
                  <a:pt x="28043" y="3959"/>
                  <a:pt x="28148" y="3984"/>
                </a:cubicBezTo>
                <a:cubicBezTo>
                  <a:pt x="28181" y="3980"/>
                  <a:pt x="28164" y="3962"/>
                  <a:pt x="28148" y="3962"/>
                </a:cubicBezTo>
                <a:cubicBezTo>
                  <a:pt x="28161" y="3902"/>
                  <a:pt x="28240" y="3962"/>
                  <a:pt x="28207" y="4007"/>
                </a:cubicBezTo>
                <a:cubicBezTo>
                  <a:pt x="28252" y="4008"/>
                  <a:pt x="28319" y="3996"/>
                  <a:pt x="28324" y="4029"/>
                </a:cubicBezTo>
                <a:cubicBezTo>
                  <a:pt x="28391" y="4035"/>
                  <a:pt x="28356" y="3965"/>
                  <a:pt x="28411" y="3962"/>
                </a:cubicBezTo>
                <a:cubicBezTo>
                  <a:pt x="28492" y="3941"/>
                  <a:pt x="28441" y="4007"/>
                  <a:pt x="28441" y="4007"/>
                </a:cubicBezTo>
                <a:cubicBezTo>
                  <a:pt x="28472" y="4011"/>
                  <a:pt x="28517" y="3959"/>
                  <a:pt x="28470" y="3962"/>
                </a:cubicBezTo>
                <a:cubicBezTo>
                  <a:pt x="28444" y="3917"/>
                  <a:pt x="28670" y="3957"/>
                  <a:pt x="28558" y="3918"/>
                </a:cubicBezTo>
                <a:cubicBezTo>
                  <a:pt x="28614" y="3866"/>
                  <a:pt x="28707" y="3954"/>
                  <a:pt x="28647" y="4007"/>
                </a:cubicBezTo>
                <a:cubicBezTo>
                  <a:pt x="28718" y="4010"/>
                  <a:pt x="28788" y="4010"/>
                  <a:pt x="28822" y="3984"/>
                </a:cubicBezTo>
                <a:cubicBezTo>
                  <a:pt x="28809" y="3957"/>
                  <a:pt x="28784" y="3939"/>
                  <a:pt x="28734" y="3941"/>
                </a:cubicBezTo>
                <a:cubicBezTo>
                  <a:pt x="28741" y="3872"/>
                  <a:pt x="28880" y="3903"/>
                  <a:pt x="28851" y="3984"/>
                </a:cubicBezTo>
                <a:cubicBezTo>
                  <a:pt x="28910" y="3984"/>
                  <a:pt x="28969" y="3984"/>
                  <a:pt x="29027" y="3984"/>
                </a:cubicBezTo>
                <a:cubicBezTo>
                  <a:pt x="29093" y="3972"/>
                  <a:pt x="28991" y="3951"/>
                  <a:pt x="29056" y="3918"/>
                </a:cubicBezTo>
                <a:cubicBezTo>
                  <a:pt x="29112" y="3915"/>
                  <a:pt x="29154" y="3904"/>
                  <a:pt x="29174" y="3875"/>
                </a:cubicBezTo>
                <a:cubicBezTo>
                  <a:pt x="29208" y="3867"/>
                  <a:pt x="29188" y="3912"/>
                  <a:pt x="29203" y="3918"/>
                </a:cubicBezTo>
                <a:cubicBezTo>
                  <a:pt x="29232" y="3932"/>
                  <a:pt x="29226" y="3897"/>
                  <a:pt x="29233" y="3897"/>
                </a:cubicBezTo>
                <a:cubicBezTo>
                  <a:pt x="29251" y="3894"/>
                  <a:pt x="29295" y="3925"/>
                  <a:pt x="29379" y="3918"/>
                </a:cubicBezTo>
                <a:cubicBezTo>
                  <a:pt x="29431" y="3915"/>
                  <a:pt x="29441" y="3897"/>
                  <a:pt x="29496" y="3897"/>
                </a:cubicBezTo>
                <a:cubicBezTo>
                  <a:pt x="29500" y="3923"/>
                  <a:pt x="29549" y="3915"/>
                  <a:pt x="29584" y="3918"/>
                </a:cubicBezTo>
                <a:cubicBezTo>
                  <a:pt x="29577" y="3965"/>
                  <a:pt x="29455" y="3924"/>
                  <a:pt x="29437" y="3962"/>
                </a:cubicBezTo>
                <a:cubicBezTo>
                  <a:pt x="29441" y="4013"/>
                  <a:pt x="29513" y="3952"/>
                  <a:pt x="29525" y="3962"/>
                </a:cubicBezTo>
                <a:cubicBezTo>
                  <a:pt x="29552" y="3987"/>
                  <a:pt x="29553" y="3960"/>
                  <a:pt x="29613" y="3962"/>
                </a:cubicBezTo>
                <a:cubicBezTo>
                  <a:pt x="29641" y="3947"/>
                  <a:pt x="29658" y="3923"/>
                  <a:pt x="29671" y="3897"/>
                </a:cubicBezTo>
                <a:cubicBezTo>
                  <a:pt x="29796" y="3916"/>
                  <a:pt x="29879" y="3839"/>
                  <a:pt x="29965" y="3897"/>
                </a:cubicBezTo>
                <a:cubicBezTo>
                  <a:pt x="29960" y="3923"/>
                  <a:pt x="29912" y="3915"/>
                  <a:pt x="29876" y="3918"/>
                </a:cubicBezTo>
                <a:cubicBezTo>
                  <a:pt x="29882" y="3936"/>
                  <a:pt x="29906" y="3941"/>
                  <a:pt x="29906" y="3962"/>
                </a:cubicBezTo>
                <a:cubicBezTo>
                  <a:pt x="29992" y="3962"/>
                  <a:pt x="30016" y="3912"/>
                  <a:pt x="30053" y="3875"/>
                </a:cubicBezTo>
                <a:cubicBezTo>
                  <a:pt x="30109" y="3915"/>
                  <a:pt x="30126" y="3876"/>
                  <a:pt x="30200" y="3875"/>
                </a:cubicBezTo>
                <a:cubicBezTo>
                  <a:pt x="30200" y="3897"/>
                  <a:pt x="30200" y="3918"/>
                  <a:pt x="30200" y="3941"/>
                </a:cubicBezTo>
                <a:cubicBezTo>
                  <a:pt x="30319" y="3917"/>
                  <a:pt x="30370" y="3957"/>
                  <a:pt x="30492" y="3918"/>
                </a:cubicBezTo>
                <a:cubicBezTo>
                  <a:pt x="30486" y="3891"/>
                  <a:pt x="30405" y="3890"/>
                  <a:pt x="30405" y="3918"/>
                </a:cubicBezTo>
                <a:cubicBezTo>
                  <a:pt x="30358" y="3924"/>
                  <a:pt x="30355" y="3897"/>
                  <a:pt x="30317" y="3897"/>
                </a:cubicBezTo>
                <a:cubicBezTo>
                  <a:pt x="30324" y="3869"/>
                  <a:pt x="30375" y="3875"/>
                  <a:pt x="30375" y="3897"/>
                </a:cubicBezTo>
                <a:cubicBezTo>
                  <a:pt x="30409" y="3902"/>
                  <a:pt x="30417" y="3858"/>
                  <a:pt x="30435" y="3852"/>
                </a:cubicBezTo>
                <a:cubicBezTo>
                  <a:pt x="30467" y="3843"/>
                  <a:pt x="30454" y="3873"/>
                  <a:pt x="30463" y="3875"/>
                </a:cubicBezTo>
                <a:cubicBezTo>
                  <a:pt x="30492" y="3879"/>
                  <a:pt x="30489" y="3852"/>
                  <a:pt x="30492" y="3852"/>
                </a:cubicBezTo>
                <a:cubicBezTo>
                  <a:pt x="30565" y="3857"/>
                  <a:pt x="30544" y="3884"/>
                  <a:pt x="30610" y="3852"/>
                </a:cubicBezTo>
                <a:cubicBezTo>
                  <a:pt x="30660" y="3828"/>
                  <a:pt x="30645" y="3849"/>
                  <a:pt x="30698" y="3852"/>
                </a:cubicBezTo>
                <a:cubicBezTo>
                  <a:pt x="30733" y="3855"/>
                  <a:pt x="30751" y="3830"/>
                  <a:pt x="30756" y="3830"/>
                </a:cubicBezTo>
                <a:cubicBezTo>
                  <a:pt x="30787" y="3833"/>
                  <a:pt x="30818" y="3855"/>
                  <a:pt x="30874" y="3852"/>
                </a:cubicBezTo>
                <a:cubicBezTo>
                  <a:pt x="30942" y="3849"/>
                  <a:pt x="30942" y="3821"/>
                  <a:pt x="31050" y="3830"/>
                </a:cubicBezTo>
                <a:cubicBezTo>
                  <a:pt x="31058" y="3831"/>
                  <a:pt x="31103" y="3826"/>
                  <a:pt x="31108" y="3830"/>
                </a:cubicBezTo>
                <a:cubicBezTo>
                  <a:pt x="31124" y="3846"/>
                  <a:pt x="31159" y="3845"/>
                  <a:pt x="31255" y="3830"/>
                </a:cubicBezTo>
                <a:cubicBezTo>
                  <a:pt x="31268" y="3828"/>
                  <a:pt x="31374" y="3783"/>
                  <a:pt x="31401" y="3809"/>
                </a:cubicBezTo>
                <a:cubicBezTo>
                  <a:pt x="31437" y="3842"/>
                  <a:pt x="31435" y="3795"/>
                  <a:pt x="31548" y="3809"/>
                </a:cubicBezTo>
                <a:cubicBezTo>
                  <a:pt x="31547" y="3893"/>
                  <a:pt x="31411" y="3869"/>
                  <a:pt x="31313" y="3875"/>
                </a:cubicBezTo>
                <a:cubicBezTo>
                  <a:pt x="31202" y="3881"/>
                  <a:pt x="31080" y="3869"/>
                  <a:pt x="30991" y="3875"/>
                </a:cubicBezTo>
                <a:cubicBezTo>
                  <a:pt x="30967" y="3887"/>
                  <a:pt x="30943" y="3897"/>
                  <a:pt x="30903" y="3897"/>
                </a:cubicBezTo>
                <a:cubicBezTo>
                  <a:pt x="30962" y="3935"/>
                  <a:pt x="31053" y="3925"/>
                  <a:pt x="31108" y="3918"/>
                </a:cubicBezTo>
                <a:cubicBezTo>
                  <a:pt x="31151" y="3914"/>
                  <a:pt x="31162" y="3897"/>
                  <a:pt x="31196" y="3897"/>
                </a:cubicBezTo>
                <a:cubicBezTo>
                  <a:pt x="31244" y="3895"/>
                  <a:pt x="31246" y="3918"/>
                  <a:pt x="31284" y="3918"/>
                </a:cubicBezTo>
                <a:cubicBezTo>
                  <a:pt x="31313" y="3919"/>
                  <a:pt x="31430" y="3876"/>
                  <a:pt x="31548" y="3897"/>
                </a:cubicBezTo>
                <a:cubicBezTo>
                  <a:pt x="31609" y="3891"/>
                  <a:pt x="31555" y="3800"/>
                  <a:pt x="31606" y="3786"/>
                </a:cubicBezTo>
                <a:cubicBezTo>
                  <a:pt x="31632" y="3796"/>
                  <a:pt x="31658" y="3806"/>
                  <a:pt x="31665" y="3830"/>
                </a:cubicBezTo>
                <a:cubicBezTo>
                  <a:pt x="31766" y="3791"/>
                  <a:pt x="31959" y="3812"/>
                  <a:pt x="32105" y="3809"/>
                </a:cubicBezTo>
                <a:cubicBezTo>
                  <a:pt x="32162" y="3808"/>
                  <a:pt x="32222" y="3772"/>
                  <a:pt x="32251" y="3809"/>
                </a:cubicBezTo>
                <a:cubicBezTo>
                  <a:pt x="32212" y="3840"/>
                  <a:pt x="32121" y="3867"/>
                  <a:pt x="32075" y="3830"/>
                </a:cubicBezTo>
                <a:cubicBezTo>
                  <a:pt x="32046" y="3881"/>
                  <a:pt x="32127" y="3887"/>
                  <a:pt x="32192" y="3875"/>
                </a:cubicBezTo>
                <a:cubicBezTo>
                  <a:pt x="32203" y="3873"/>
                  <a:pt x="32233" y="3853"/>
                  <a:pt x="32222" y="3852"/>
                </a:cubicBezTo>
                <a:cubicBezTo>
                  <a:pt x="32276" y="3854"/>
                  <a:pt x="32375" y="3916"/>
                  <a:pt x="32398" y="3852"/>
                </a:cubicBezTo>
                <a:cubicBezTo>
                  <a:pt x="32373" y="3788"/>
                  <a:pt x="32303" y="3866"/>
                  <a:pt x="32251" y="3852"/>
                </a:cubicBezTo>
                <a:cubicBezTo>
                  <a:pt x="32269" y="3845"/>
                  <a:pt x="32293" y="3790"/>
                  <a:pt x="32310" y="3786"/>
                </a:cubicBezTo>
                <a:cubicBezTo>
                  <a:pt x="32356" y="3777"/>
                  <a:pt x="32361" y="3810"/>
                  <a:pt x="32398" y="3809"/>
                </a:cubicBezTo>
                <a:cubicBezTo>
                  <a:pt x="32427" y="3808"/>
                  <a:pt x="32546" y="3756"/>
                  <a:pt x="32603" y="3809"/>
                </a:cubicBezTo>
                <a:cubicBezTo>
                  <a:pt x="32646" y="3789"/>
                  <a:pt x="32696" y="3776"/>
                  <a:pt x="32691" y="3721"/>
                </a:cubicBezTo>
                <a:cubicBezTo>
                  <a:pt x="32771" y="3740"/>
                  <a:pt x="32634" y="3801"/>
                  <a:pt x="32750" y="3809"/>
                </a:cubicBezTo>
                <a:cubicBezTo>
                  <a:pt x="32774" y="3813"/>
                  <a:pt x="32777" y="3800"/>
                  <a:pt x="32778" y="3786"/>
                </a:cubicBezTo>
                <a:cubicBezTo>
                  <a:pt x="32883" y="3837"/>
                  <a:pt x="32641" y="3813"/>
                  <a:pt x="32632" y="3852"/>
                </a:cubicBezTo>
                <a:cubicBezTo>
                  <a:pt x="32640" y="3897"/>
                  <a:pt x="32689" y="3852"/>
                  <a:pt x="32691" y="3852"/>
                </a:cubicBezTo>
                <a:cubicBezTo>
                  <a:pt x="32754" y="3851"/>
                  <a:pt x="32777" y="3900"/>
                  <a:pt x="32808" y="3830"/>
                </a:cubicBezTo>
                <a:cubicBezTo>
                  <a:pt x="32845" y="3861"/>
                  <a:pt x="32946" y="3844"/>
                  <a:pt x="32984" y="3875"/>
                </a:cubicBezTo>
                <a:cubicBezTo>
                  <a:pt x="33027" y="3855"/>
                  <a:pt x="33097" y="3857"/>
                  <a:pt x="33071" y="3786"/>
                </a:cubicBezTo>
                <a:cubicBezTo>
                  <a:pt x="33148" y="3793"/>
                  <a:pt x="33218" y="3794"/>
                  <a:pt x="33189" y="3721"/>
                </a:cubicBezTo>
                <a:cubicBezTo>
                  <a:pt x="33239" y="3720"/>
                  <a:pt x="33265" y="3737"/>
                  <a:pt x="33277" y="3764"/>
                </a:cubicBezTo>
                <a:cubicBezTo>
                  <a:pt x="33352" y="3747"/>
                  <a:pt x="33504" y="3758"/>
                  <a:pt x="33599" y="3786"/>
                </a:cubicBezTo>
                <a:cubicBezTo>
                  <a:pt x="33623" y="3774"/>
                  <a:pt x="33648" y="3764"/>
                  <a:pt x="33687" y="3764"/>
                </a:cubicBezTo>
                <a:cubicBezTo>
                  <a:pt x="33693" y="3746"/>
                  <a:pt x="33676" y="3744"/>
                  <a:pt x="33658" y="3743"/>
                </a:cubicBezTo>
                <a:cubicBezTo>
                  <a:pt x="33698" y="3667"/>
                  <a:pt x="33762" y="3842"/>
                  <a:pt x="33746" y="3698"/>
                </a:cubicBezTo>
                <a:cubicBezTo>
                  <a:pt x="33837" y="3682"/>
                  <a:pt x="33781" y="3774"/>
                  <a:pt x="33893" y="3743"/>
                </a:cubicBezTo>
                <a:cubicBezTo>
                  <a:pt x="33920" y="3727"/>
                  <a:pt x="33937" y="3702"/>
                  <a:pt x="33951" y="3677"/>
                </a:cubicBezTo>
                <a:cubicBezTo>
                  <a:pt x="34004" y="3693"/>
                  <a:pt x="33955" y="3716"/>
                  <a:pt x="33951" y="3743"/>
                </a:cubicBezTo>
                <a:cubicBezTo>
                  <a:pt x="34028" y="3771"/>
                  <a:pt x="33987" y="3686"/>
                  <a:pt x="34009" y="3677"/>
                </a:cubicBezTo>
                <a:cubicBezTo>
                  <a:pt x="34039" y="3664"/>
                  <a:pt x="34103" y="3770"/>
                  <a:pt x="34098" y="3677"/>
                </a:cubicBezTo>
                <a:cubicBezTo>
                  <a:pt x="34132" y="3680"/>
                  <a:pt x="34150" y="3671"/>
                  <a:pt x="34157" y="3655"/>
                </a:cubicBezTo>
                <a:cubicBezTo>
                  <a:pt x="34191" y="3658"/>
                  <a:pt x="34181" y="3695"/>
                  <a:pt x="34186" y="3721"/>
                </a:cubicBezTo>
                <a:cubicBezTo>
                  <a:pt x="34266" y="3675"/>
                  <a:pt x="34413" y="3779"/>
                  <a:pt x="34420" y="3677"/>
                </a:cubicBezTo>
                <a:cubicBezTo>
                  <a:pt x="34486" y="3664"/>
                  <a:pt x="34462" y="3719"/>
                  <a:pt x="34508" y="3721"/>
                </a:cubicBezTo>
                <a:cubicBezTo>
                  <a:pt x="34538" y="3706"/>
                  <a:pt x="34538" y="3670"/>
                  <a:pt x="34596" y="3677"/>
                </a:cubicBezTo>
                <a:cubicBezTo>
                  <a:pt x="34596" y="3690"/>
                  <a:pt x="34596" y="3706"/>
                  <a:pt x="34596" y="3721"/>
                </a:cubicBezTo>
                <a:cubicBezTo>
                  <a:pt x="34651" y="3712"/>
                  <a:pt x="34669" y="3674"/>
                  <a:pt x="34743" y="3677"/>
                </a:cubicBezTo>
                <a:cubicBezTo>
                  <a:pt x="34812" y="3754"/>
                  <a:pt x="34923" y="3670"/>
                  <a:pt x="35007" y="3721"/>
                </a:cubicBezTo>
                <a:cubicBezTo>
                  <a:pt x="35063" y="3712"/>
                  <a:pt x="35030" y="3635"/>
                  <a:pt x="35123" y="3655"/>
                </a:cubicBezTo>
                <a:cubicBezTo>
                  <a:pt x="35069" y="3694"/>
                  <a:pt x="35158" y="3719"/>
                  <a:pt x="35094" y="3764"/>
                </a:cubicBezTo>
                <a:cubicBezTo>
                  <a:pt x="35027" y="3754"/>
                  <a:pt x="34945" y="3721"/>
                  <a:pt x="34889" y="3764"/>
                </a:cubicBezTo>
                <a:cubicBezTo>
                  <a:pt x="34920" y="3815"/>
                  <a:pt x="35073" y="3773"/>
                  <a:pt x="35153" y="3786"/>
                </a:cubicBezTo>
                <a:cubicBezTo>
                  <a:pt x="35201" y="3786"/>
                  <a:pt x="35106" y="3662"/>
                  <a:pt x="35182" y="3632"/>
                </a:cubicBezTo>
                <a:cubicBezTo>
                  <a:pt x="35214" y="3644"/>
                  <a:pt x="35232" y="3697"/>
                  <a:pt x="35241" y="3721"/>
                </a:cubicBezTo>
                <a:cubicBezTo>
                  <a:pt x="35253" y="3754"/>
                  <a:pt x="35269" y="3752"/>
                  <a:pt x="35241" y="3786"/>
                </a:cubicBezTo>
                <a:cubicBezTo>
                  <a:pt x="35372" y="3797"/>
                  <a:pt x="35388" y="3721"/>
                  <a:pt x="35387" y="3632"/>
                </a:cubicBezTo>
                <a:cubicBezTo>
                  <a:pt x="35416" y="3634"/>
                  <a:pt x="35410" y="3659"/>
                  <a:pt x="35416" y="3677"/>
                </a:cubicBezTo>
                <a:cubicBezTo>
                  <a:pt x="35473" y="3703"/>
                  <a:pt x="35462" y="3635"/>
                  <a:pt x="35475" y="3632"/>
                </a:cubicBezTo>
                <a:cubicBezTo>
                  <a:pt x="35486" y="3631"/>
                  <a:pt x="35532" y="3655"/>
                  <a:pt x="35563" y="3655"/>
                </a:cubicBezTo>
                <a:cubicBezTo>
                  <a:pt x="35610" y="3654"/>
                  <a:pt x="35659" y="3611"/>
                  <a:pt x="35739" y="3610"/>
                </a:cubicBezTo>
                <a:cubicBezTo>
                  <a:pt x="35739" y="3632"/>
                  <a:pt x="35739" y="3655"/>
                  <a:pt x="35739" y="3677"/>
                </a:cubicBezTo>
                <a:cubicBezTo>
                  <a:pt x="35808" y="3655"/>
                  <a:pt x="35883" y="3638"/>
                  <a:pt x="35973" y="3632"/>
                </a:cubicBezTo>
                <a:cubicBezTo>
                  <a:pt x="35982" y="3729"/>
                  <a:pt x="36205" y="3659"/>
                  <a:pt x="36208" y="3610"/>
                </a:cubicBezTo>
                <a:cubicBezTo>
                  <a:pt x="36263" y="3613"/>
                  <a:pt x="36228" y="3683"/>
                  <a:pt x="36296" y="3677"/>
                </a:cubicBezTo>
                <a:cubicBezTo>
                  <a:pt x="36392" y="3702"/>
                  <a:pt x="36516" y="3572"/>
                  <a:pt x="36531" y="3677"/>
                </a:cubicBezTo>
                <a:cubicBezTo>
                  <a:pt x="36582" y="3709"/>
                  <a:pt x="36519" y="3550"/>
                  <a:pt x="36589" y="3610"/>
                </a:cubicBezTo>
                <a:cubicBezTo>
                  <a:pt x="36592" y="3613"/>
                  <a:pt x="36587" y="3655"/>
                  <a:pt x="36589" y="3655"/>
                </a:cubicBezTo>
                <a:cubicBezTo>
                  <a:pt x="36638" y="3655"/>
                  <a:pt x="36658" y="3584"/>
                  <a:pt x="36618" y="3566"/>
                </a:cubicBezTo>
                <a:cubicBezTo>
                  <a:pt x="36616" y="3556"/>
                  <a:pt x="36688" y="3544"/>
                  <a:pt x="36735" y="3566"/>
                </a:cubicBezTo>
                <a:cubicBezTo>
                  <a:pt x="36757" y="3577"/>
                  <a:pt x="36594" y="3611"/>
                  <a:pt x="36765" y="3610"/>
                </a:cubicBezTo>
                <a:cubicBezTo>
                  <a:pt x="36783" y="3610"/>
                  <a:pt x="36806" y="3614"/>
                  <a:pt x="36824" y="3610"/>
                </a:cubicBezTo>
                <a:cubicBezTo>
                  <a:pt x="36838" y="3608"/>
                  <a:pt x="36857" y="3589"/>
                  <a:pt x="36853" y="3589"/>
                </a:cubicBezTo>
                <a:cubicBezTo>
                  <a:pt x="36876" y="3587"/>
                  <a:pt x="36968" y="3635"/>
                  <a:pt x="36999" y="3566"/>
                </a:cubicBezTo>
                <a:cubicBezTo>
                  <a:pt x="37034" y="3570"/>
                  <a:pt x="37024" y="3607"/>
                  <a:pt x="37029" y="3632"/>
                </a:cubicBezTo>
                <a:cubicBezTo>
                  <a:pt x="37071" y="3608"/>
                  <a:pt x="37100" y="3608"/>
                  <a:pt x="37116" y="3655"/>
                </a:cubicBezTo>
                <a:cubicBezTo>
                  <a:pt x="37210" y="3596"/>
                  <a:pt x="37329" y="3671"/>
                  <a:pt x="37410" y="3610"/>
                </a:cubicBezTo>
                <a:cubicBezTo>
                  <a:pt x="37411" y="3610"/>
                  <a:pt x="37408" y="3589"/>
                  <a:pt x="37410" y="3589"/>
                </a:cubicBezTo>
                <a:cubicBezTo>
                  <a:pt x="37409" y="3589"/>
                  <a:pt x="37469" y="3612"/>
                  <a:pt x="37468" y="3610"/>
                </a:cubicBezTo>
                <a:cubicBezTo>
                  <a:pt x="37470" y="3614"/>
                  <a:pt x="37429" y="3650"/>
                  <a:pt x="37439" y="3655"/>
                </a:cubicBezTo>
                <a:cubicBezTo>
                  <a:pt x="37466" y="3665"/>
                  <a:pt x="37489" y="3612"/>
                  <a:pt x="37498" y="3610"/>
                </a:cubicBezTo>
                <a:cubicBezTo>
                  <a:pt x="37516" y="3607"/>
                  <a:pt x="37549" y="3645"/>
                  <a:pt x="37586" y="3632"/>
                </a:cubicBezTo>
                <a:cubicBezTo>
                  <a:pt x="37591" y="3614"/>
                  <a:pt x="37575" y="3612"/>
                  <a:pt x="37556" y="3610"/>
                </a:cubicBezTo>
                <a:cubicBezTo>
                  <a:pt x="37544" y="3598"/>
                  <a:pt x="37608" y="3583"/>
                  <a:pt x="37615" y="3589"/>
                </a:cubicBezTo>
                <a:cubicBezTo>
                  <a:pt x="37618" y="3592"/>
                  <a:pt x="37612" y="3632"/>
                  <a:pt x="37615" y="3632"/>
                </a:cubicBezTo>
                <a:cubicBezTo>
                  <a:pt x="37652" y="3634"/>
                  <a:pt x="37674" y="3536"/>
                  <a:pt x="37674" y="3655"/>
                </a:cubicBezTo>
                <a:cubicBezTo>
                  <a:pt x="37723" y="3663"/>
                  <a:pt x="37728" y="3637"/>
                  <a:pt x="37732" y="3610"/>
                </a:cubicBezTo>
                <a:cubicBezTo>
                  <a:pt x="37770" y="3619"/>
                  <a:pt x="37778" y="3649"/>
                  <a:pt x="37820" y="3655"/>
                </a:cubicBezTo>
                <a:cubicBezTo>
                  <a:pt x="37853" y="3650"/>
                  <a:pt x="37836" y="3632"/>
                  <a:pt x="37820" y="3632"/>
                </a:cubicBezTo>
                <a:cubicBezTo>
                  <a:pt x="37862" y="3568"/>
                  <a:pt x="37934" y="3662"/>
                  <a:pt x="38025" y="3632"/>
                </a:cubicBezTo>
                <a:cubicBezTo>
                  <a:pt x="38069" y="3623"/>
                  <a:pt x="38014" y="3604"/>
                  <a:pt x="38025" y="3566"/>
                </a:cubicBezTo>
                <a:cubicBezTo>
                  <a:pt x="38092" y="3619"/>
                  <a:pt x="38120" y="3600"/>
                  <a:pt x="38230" y="3589"/>
                </a:cubicBezTo>
                <a:cubicBezTo>
                  <a:pt x="38220" y="3617"/>
                  <a:pt x="38178" y="3623"/>
                  <a:pt x="38172" y="3655"/>
                </a:cubicBezTo>
                <a:cubicBezTo>
                  <a:pt x="38195" y="3652"/>
                  <a:pt x="38201" y="3630"/>
                  <a:pt x="38230" y="3632"/>
                </a:cubicBezTo>
                <a:cubicBezTo>
                  <a:pt x="38245" y="3634"/>
                  <a:pt x="38267" y="3655"/>
                  <a:pt x="38260" y="3655"/>
                </a:cubicBezTo>
                <a:cubicBezTo>
                  <a:pt x="38283" y="3653"/>
                  <a:pt x="38329" y="3608"/>
                  <a:pt x="38406" y="3632"/>
                </a:cubicBezTo>
                <a:cubicBezTo>
                  <a:pt x="38417" y="3636"/>
                  <a:pt x="38404" y="3660"/>
                  <a:pt x="38436" y="3655"/>
                </a:cubicBezTo>
                <a:cubicBezTo>
                  <a:pt x="38469" y="3648"/>
                  <a:pt x="38461" y="3617"/>
                  <a:pt x="38465" y="3589"/>
                </a:cubicBezTo>
                <a:cubicBezTo>
                  <a:pt x="38489" y="3518"/>
                  <a:pt x="38504" y="3628"/>
                  <a:pt x="38494" y="3655"/>
                </a:cubicBezTo>
                <a:cubicBezTo>
                  <a:pt x="38528" y="3647"/>
                  <a:pt x="38569" y="3616"/>
                  <a:pt x="38524" y="3610"/>
                </a:cubicBezTo>
                <a:cubicBezTo>
                  <a:pt x="38524" y="3559"/>
                  <a:pt x="38604" y="3619"/>
                  <a:pt x="38581" y="3655"/>
                </a:cubicBezTo>
                <a:cubicBezTo>
                  <a:pt x="38647" y="3637"/>
                  <a:pt x="38696" y="3608"/>
                  <a:pt x="38787" y="3610"/>
                </a:cubicBezTo>
                <a:cubicBezTo>
                  <a:pt x="38774" y="3591"/>
                  <a:pt x="38762" y="3571"/>
                  <a:pt x="38729" y="3566"/>
                </a:cubicBezTo>
                <a:cubicBezTo>
                  <a:pt x="38710" y="3550"/>
                  <a:pt x="38944" y="3552"/>
                  <a:pt x="38933" y="3610"/>
                </a:cubicBezTo>
                <a:cubicBezTo>
                  <a:pt x="38962" y="3610"/>
                  <a:pt x="38957" y="3584"/>
                  <a:pt x="38963" y="3566"/>
                </a:cubicBezTo>
                <a:cubicBezTo>
                  <a:pt x="39038" y="3542"/>
                  <a:pt x="39103" y="3634"/>
                  <a:pt x="39140" y="3566"/>
                </a:cubicBezTo>
                <a:cubicBezTo>
                  <a:pt x="39174" y="3570"/>
                  <a:pt x="39163" y="3607"/>
                  <a:pt x="39168" y="3632"/>
                </a:cubicBezTo>
                <a:cubicBezTo>
                  <a:pt x="39254" y="3602"/>
                  <a:pt x="39346" y="3632"/>
                  <a:pt x="39432" y="3632"/>
                </a:cubicBezTo>
                <a:cubicBezTo>
                  <a:pt x="39440" y="3632"/>
                  <a:pt x="39487" y="3637"/>
                  <a:pt x="39491" y="3632"/>
                </a:cubicBezTo>
                <a:cubicBezTo>
                  <a:pt x="39553" y="3575"/>
                  <a:pt x="39556" y="3671"/>
                  <a:pt x="39608" y="3632"/>
                </a:cubicBezTo>
                <a:cubicBezTo>
                  <a:pt x="39653" y="3599"/>
                  <a:pt x="39642" y="3632"/>
                  <a:pt x="39696" y="3632"/>
                </a:cubicBezTo>
                <a:cubicBezTo>
                  <a:pt x="39720" y="3632"/>
                  <a:pt x="39725" y="3610"/>
                  <a:pt x="39754" y="3610"/>
                </a:cubicBezTo>
                <a:cubicBezTo>
                  <a:pt x="39818" y="3612"/>
                  <a:pt x="39889" y="3613"/>
                  <a:pt x="39960" y="3632"/>
                </a:cubicBezTo>
                <a:cubicBezTo>
                  <a:pt x="39973" y="3586"/>
                  <a:pt x="39918" y="3590"/>
                  <a:pt x="39872" y="3589"/>
                </a:cubicBezTo>
                <a:cubicBezTo>
                  <a:pt x="39872" y="3568"/>
                  <a:pt x="39907" y="3571"/>
                  <a:pt x="39931" y="3566"/>
                </a:cubicBezTo>
                <a:cubicBezTo>
                  <a:pt x="39964" y="3562"/>
                  <a:pt x="39946" y="3545"/>
                  <a:pt x="39931" y="3545"/>
                </a:cubicBezTo>
                <a:cubicBezTo>
                  <a:pt x="39981" y="3517"/>
                  <a:pt x="40008" y="3470"/>
                  <a:pt x="40106" y="3479"/>
                </a:cubicBezTo>
                <a:cubicBezTo>
                  <a:pt x="40109" y="3496"/>
                  <a:pt x="40139" y="3500"/>
                  <a:pt x="40135" y="3523"/>
                </a:cubicBezTo>
                <a:cubicBezTo>
                  <a:pt x="40134" y="3530"/>
                  <a:pt x="40111" y="3556"/>
                  <a:pt x="40106" y="3545"/>
                </a:cubicBezTo>
                <a:cubicBezTo>
                  <a:pt x="40125" y="3593"/>
                  <a:pt x="40193" y="3583"/>
                  <a:pt x="40194" y="3655"/>
                </a:cubicBezTo>
                <a:cubicBezTo>
                  <a:pt x="40262" y="3586"/>
                  <a:pt x="40419" y="3697"/>
                  <a:pt x="40429" y="3610"/>
                </a:cubicBezTo>
                <a:cubicBezTo>
                  <a:pt x="40460" y="3598"/>
                  <a:pt x="40448" y="3653"/>
                  <a:pt x="40458" y="3655"/>
                </a:cubicBezTo>
                <a:cubicBezTo>
                  <a:pt x="40492" y="3658"/>
                  <a:pt x="40499" y="3614"/>
                  <a:pt x="40517" y="3610"/>
                </a:cubicBezTo>
                <a:cubicBezTo>
                  <a:pt x="40566" y="3599"/>
                  <a:pt x="40581" y="3644"/>
                  <a:pt x="40633" y="3632"/>
                </a:cubicBezTo>
                <a:cubicBezTo>
                  <a:pt x="40712" y="3639"/>
                  <a:pt x="40657" y="3547"/>
                  <a:pt x="40751" y="3566"/>
                </a:cubicBezTo>
                <a:cubicBezTo>
                  <a:pt x="40740" y="3595"/>
                  <a:pt x="40700" y="3601"/>
                  <a:pt x="40692" y="3632"/>
                </a:cubicBezTo>
                <a:cubicBezTo>
                  <a:pt x="40703" y="3667"/>
                  <a:pt x="40744" y="3613"/>
                  <a:pt x="40751" y="3655"/>
                </a:cubicBezTo>
                <a:cubicBezTo>
                  <a:pt x="40805" y="3652"/>
                  <a:pt x="40769" y="3580"/>
                  <a:pt x="40809" y="3566"/>
                </a:cubicBezTo>
                <a:cubicBezTo>
                  <a:pt x="40848" y="3574"/>
                  <a:pt x="40856" y="3605"/>
                  <a:pt x="40897" y="3610"/>
                </a:cubicBezTo>
                <a:cubicBezTo>
                  <a:pt x="40957" y="3597"/>
                  <a:pt x="40906" y="3500"/>
                  <a:pt x="41015" y="3523"/>
                </a:cubicBezTo>
                <a:cubicBezTo>
                  <a:pt x="41014" y="3544"/>
                  <a:pt x="40979" y="3539"/>
                  <a:pt x="40956" y="3545"/>
                </a:cubicBezTo>
                <a:cubicBezTo>
                  <a:pt x="40947" y="3583"/>
                  <a:pt x="41070" y="3622"/>
                  <a:pt x="41044" y="3545"/>
                </a:cubicBezTo>
                <a:cubicBezTo>
                  <a:pt x="41152" y="3632"/>
                  <a:pt x="40952" y="3589"/>
                  <a:pt x="40927" y="3610"/>
                </a:cubicBezTo>
                <a:cubicBezTo>
                  <a:pt x="40994" y="3678"/>
                  <a:pt x="41205" y="3637"/>
                  <a:pt x="41308" y="3677"/>
                </a:cubicBezTo>
                <a:cubicBezTo>
                  <a:pt x="41321" y="3540"/>
                  <a:pt x="41099" y="3702"/>
                  <a:pt x="41191" y="3566"/>
                </a:cubicBezTo>
                <a:cubicBezTo>
                  <a:pt x="41161" y="3581"/>
                  <a:pt x="41160" y="3617"/>
                  <a:pt x="41103" y="3610"/>
                </a:cubicBezTo>
                <a:cubicBezTo>
                  <a:pt x="41046" y="3485"/>
                  <a:pt x="41301" y="3531"/>
                  <a:pt x="41219" y="3589"/>
                </a:cubicBezTo>
                <a:cubicBezTo>
                  <a:pt x="41286" y="3559"/>
                  <a:pt x="41330" y="3645"/>
                  <a:pt x="41337" y="3589"/>
                </a:cubicBezTo>
                <a:cubicBezTo>
                  <a:pt x="41389" y="3605"/>
                  <a:pt x="41342" y="3629"/>
                  <a:pt x="41337" y="3655"/>
                </a:cubicBezTo>
                <a:cubicBezTo>
                  <a:pt x="41344" y="3686"/>
                  <a:pt x="41578" y="3706"/>
                  <a:pt x="41542" y="3632"/>
                </a:cubicBezTo>
                <a:cubicBezTo>
                  <a:pt x="41588" y="3616"/>
                  <a:pt x="41595" y="3692"/>
                  <a:pt x="41630" y="3698"/>
                </a:cubicBezTo>
                <a:cubicBezTo>
                  <a:pt x="41619" y="3697"/>
                  <a:pt x="41773" y="3647"/>
                  <a:pt x="41806" y="3677"/>
                </a:cubicBezTo>
                <a:cubicBezTo>
                  <a:pt x="41808" y="3678"/>
                  <a:pt x="41805" y="3698"/>
                  <a:pt x="41806" y="3698"/>
                </a:cubicBezTo>
                <a:cubicBezTo>
                  <a:pt x="41878" y="3702"/>
                  <a:pt x="41965" y="3643"/>
                  <a:pt x="41953" y="3743"/>
                </a:cubicBezTo>
                <a:cubicBezTo>
                  <a:pt x="41909" y="3764"/>
                  <a:pt x="41873" y="3721"/>
                  <a:pt x="41864" y="3721"/>
                </a:cubicBezTo>
                <a:cubicBezTo>
                  <a:pt x="41842" y="3719"/>
                  <a:pt x="41835" y="3745"/>
                  <a:pt x="41806" y="3743"/>
                </a:cubicBezTo>
                <a:cubicBezTo>
                  <a:pt x="41749" y="3737"/>
                  <a:pt x="41776" y="3713"/>
                  <a:pt x="41719" y="3764"/>
                </a:cubicBezTo>
                <a:cubicBezTo>
                  <a:pt x="41654" y="3777"/>
                  <a:pt x="41676" y="3722"/>
                  <a:pt x="41630" y="3721"/>
                </a:cubicBezTo>
                <a:cubicBezTo>
                  <a:pt x="41577" y="3737"/>
                  <a:pt x="41626" y="3761"/>
                  <a:pt x="41630" y="3786"/>
                </a:cubicBezTo>
                <a:cubicBezTo>
                  <a:pt x="41817" y="3793"/>
                  <a:pt x="42008" y="3779"/>
                  <a:pt x="42187" y="3786"/>
                </a:cubicBezTo>
                <a:cubicBezTo>
                  <a:pt x="42196" y="3786"/>
                  <a:pt x="42242" y="3782"/>
                  <a:pt x="42246" y="3786"/>
                </a:cubicBezTo>
                <a:cubicBezTo>
                  <a:pt x="42276" y="3814"/>
                  <a:pt x="42254" y="3789"/>
                  <a:pt x="42275" y="3786"/>
                </a:cubicBezTo>
                <a:cubicBezTo>
                  <a:pt x="42307" y="3782"/>
                  <a:pt x="42298" y="3809"/>
                  <a:pt x="42304" y="3809"/>
                </a:cubicBezTo>
                <a:cubicBezTo>
                  <a:pt x="42378" y="3809"/>
                  <a:pt x="42370" y="3770"/>
                  <a:pt x="42422" y="3809"/>
                </a:cubicBezTo>
                <a:cubicBezTo>
                  <a:pt x="42437" y="3819"/>
                  <a:pt x="42739" y="3776"/>
                  <a:pt x="42774" y="3809"/>
                </a:cubicBezTo>
                <a:cubicBezTo>
                  <a:pt x="42806" y="3839"/>
                  <a:pt x="42781" y="3806"/>
                  <a:pt x="42891" y="3809"/>
                </a:cubicBezTo>
                <a:cubicBezTo>
                  <a:pt x="42957" y="3810"/>
                  <a:pt x="42948" y="3848"/>
                  <a:pt x="43037" y="3830"/>
                </a:cubicBezTo>
                <a:cubicBezTo>
                  <a:pt x="43050" y="3828"/>
                  <a:pt x="43074" y="3809"/>
                  <a:pt x="43066" y="3809"/>
                </a:cubicBezTo>
                <a:cubicBezTo>
                  <a:pt x="43091" y="3808"/>
                  <a:pt x="43112" y="3834"/>
                  <a:pt x="43154" y="3830"/>
                </a:cubicBezTo>
                <a:cubicBezTo>
                  <a:pt x="43201" y="3827"/>
                  <a:pt x="43204" y="3815"/>
                  <a:pt x="43242" y="3809"/>
                </a:cubicBezTo>
                <a:cubicBezTo>
                  <a:pt x="43265" y="3804"/>
                  <a:pt x="43345" y="3819"/>
                  <a:pt x="43360" y="3809"/>
                </a:cubicBezTo>
                <a:cubicBezTo>
                  <a:pt x="43387" y="3788"/>
                  <a:pt x="43374" y="3802"/>
                  <a:pt x="43418" y="3809"/>
                </a:cubicBezTo>
                <a:cubicBezTo>
                  <a:pt x="43498" y="3819"/>
                  <a:pt x="43613" y="3816"/>
                  <a:pt x="43682" y="3809"/>
                </a:cubicBezTo>
                <a:cubicBezTo>
                  <a:pt x="43750" y="3801"/>
                  <a:pt x="43754" y="3774"/>
                  <a:pt x="43799" y="3809"/>
                </a:cubicBezTo>
                <a:cubicBezTo>
                  <a:pt x="43826" y="3829"/>
                  <a:pt x="44135" y="3804"/>
                  <a:pt x="44239" y="3809"/>
                </a:cubicBezTo>
                <a:cubicBezTo>
                  <a:pt x="44236" y="3809"/>
                  <a:pt x="44457" y="3872"/>
                  <a:pt x="44502" y="3830"/>
                </a:cubicBezTo>
                <a:cubicBezTo>
                  <a:pt x="44562" y="3776"/>
                  <a:pt x="44557" y="3858"/>
                  <a:pt x="44678" y="3830"/>
                </a:cubicBezTo>
                <a:cubicBezTo>
                  <a:pt x="44687" y="3828"/>
                  <a:pt x="44719" y="3809"/>
                  <a:pt x="44707" y="3809"/>
                </a:cubicBezTo>
                <a:cubicBezTo>
                  <a:pt x="44734" y="3809"/>
                  <a:pt x="44753" y="3834"/>
                  <a:pt x="44796" y="3830"/>
                </a:cubicBezTo>
                <a:cubicBezTo>
                  <a:pt x="44847" y="3826"/>
                  <a:pt x="44859" y="3808"/>
                  <a:pt x="44913" y="3809"/>
                </a:cubicBezTo>
                <a:cubicBezTo>
                  <a:pt x="44906" y="3809"/>
                  <a:pt x="44928" y="3845"/>
                  <a:pt x="44942" y="3830"/>
                </a:cubicBezTo>
                <a:cubicBezTo>
                  <a:pt x="44970" y="3806"/>
                  <a:pt x="44958" y="3828"/>
                  <a:pt x="45001" y="3830"/>
                </a:cubicBezTo>
                <a:cubicBezTo>
                  <a:pt x="45154" y="3839"/>
                  <a:pt x="45316" y="3837"/>
                  <a:pt x="45470" y="3830"/>
                </a:cubicBezTo>
                <a:cubicBezTo>
                  <a:pt x="45479" y="3830"/>
                  <a:pt x="45524" y="3834"/>
                  <a:pt x="45529" y="3830"/>
                </a:cubicBezTo>
                <a:cubicBezTo>
                  <a:pt x="45555" y="3807"/>
                  <a:pt x="45544" y="3827"/>
                  <a:pt x="45587" y="3830"/>
                </a:cubicBezTo>
                <a:cubicBezTo>
                  <a:pt x="45625" y="3793"/>
                  <a:pt x="45762" y="3830"/>
                  <a:pt x="45763" y="3764"/>
                </a:cubicBezTo>
                <a:cubicBezTo>
                  <a:pt x="45817" y="3763"/>
                  <a:pt x="45745" y="3798"/>
                  <a:pt x="45763" y="3809"/>
                </a:cubicBezTo>
                <a:cubicBezTo>
                  <a:pt x="45799" y="3829"/>
                  <a:pt x="45764" y="3816"/>
                  <a:pt x="45792" y="3809"/>
                </a:cubicBezTo>
                <a:cubicBezTo>
                  <a:pt x="45802" y="3806"/>
                  <a:pt x="45844" y="3815"/>
                  <a:pt x="45851" y="3809"/>
                </a:cubicBezTo>
                <a:cubicBezTo>
                  <a:pt x="45896" y="3767"/>
                  <a:pt x="45890" y="3818"/>
                  <a:pt x="45938" y="3809"/>
                </a:cubicBezTo>
                <a:cubicBezTo>
                  <a:pt x="45985" y="3799"/>
                  <a:pt x="46011" y="3746"/>
                  <a:pt x="46056" y="3764"/>
                </a:cubicBezTo>
                <a:cubicBezTo>
                  <a:pt x="46022" y="3863"/>
                  <a:pt x="46039" y="3793"/>
                  <a:pt x="46115" y="3830"/>
                </a:cubicBezTo>
                <a:cubicBezTo>
                  <a:pt x="46170" y="3828"/>
                  <a:pt x="46135" y="3758"/>
                  <a:pt x="46202" y="3764"/>
                </a:cubicBezTo>
                <a:cubicBezTo>
                  <a:pt x="46181" y="3744"/>
                  <a:pt x="46150" y="3731"/>
                  <a:pt x="46115" y="3721"/>
                </a:cubicBezTo>
                <a:cubicBezTo>
                  <a:pt x="46122" y="3644"/>
                  <a:pt x="46224" y="3776"/>
                  <a:pt x="46232" y="3698"/>
                </a:cubicBezTo>
                <a:cubicBezTo>
                  <a:pt x="46305" y="3702"/>
                  <a:pt x="46241" y="3773"/>
                  <a:pt x="46232" y="3786"/>
                </a:cubicBezTo>
                <a:cubicBezTo>
                  <a:pt x="46339" y="3813"/>
                  <a:pt x="46347" y="3679"/>
                  <a:pt x="46350" y="3809"/>
                </a:cubicBezTo>
                <a:cubicBezTo>
                  <a:pt x="46410" y="3818"/>
                  <a:pt x="46412" y="3781"/>
                  <a:pt x="46437" y="3764"/>
                </a:cubicBezTo>
                <a:cubicBezTo>
                  <a:pt x="46449" y="3758"/>
                  <a:pt x="46523" y="3728"/>
                  <a:pt x="46525" y="3721"/>
                </a:cubicBezTo>
                <a:cubicBezTo>
                  <a:pt x="46531" y="3702"/>
                  <a:pt x="46457" y="3643"/>
                  <a:pt x="46467" y="3721"/>
                </a:cubicBezTo>
                <a:cubicBezTo>
                  <a:pt x="46427" y="3713"/>
                  <a:pt x="46442" y="3665"/>
                  <a:pt x="46437" y="3632"/>
                </a:cubicBezTo>
                <a:cubicBezTo>
                  <a:pt x="46531" y="3613"/>
                  <a:pt x="46477" y="3706"/>
                  <a:pt x="46554" y="3698"/>
                </a:cubicBezTo>
                <a:cubicBezTo>
                  <a:pt x="46658" y="3692"/>
                  <a:pt x="46452" y="3639"/>
                  <a:pt x="46554" y="3632"/>
                </a:cubicBezTo>
                <a:cubicBezTo>
                  <a:pt x="46583" y="3632"/>
                  <a:pt x="46612" y="3632"/>
                  <a:pt x="46643" y="3632"/>
                </a:cubicBezTo>
                <a:cubicBezTo>
                  <a:pt x="46650" y="3668"/>
                  <a:pt x="46614" y="3670"/>
                  <a:pt x="46612" y="3698"/>
                </a:cubicBezTo>
                <a:cubicBezTo>
                  <a:pt x="46723" y="3731"/>
                  <a:pt x="46669" y="3638"/>
                  <a:pt x="46759" y="3655"/>
                </a:cubicBezTo>
                <a:cubicBezTo>
                  <a:pt x="46805" y="3755"/>
                  <a:pt x="46638" y="3695"/>
                  <a:pt x="46643" y="3764"/>
                </a:cubicBezTo>
                <a:cubicBezTo>
                  <a:pt x="46614" y="3764"/>
                  <a:pt x="46619" y="3737"/>
                  <a:pt x="46612" y="3721"/>
                </a:cubicBezTo>
                <a:cubicBezTo>
                  <a:pt x="46551" y="3740"/>
                  <a:pt x="46482" y="3755"/>
                  <a:pt x="46437" y="3786"/>
                </a:cubicBezTo>
                <a:cubicBezTo>
                  <a:pt x="46491" y="3854"/>
                  <a:pt x="46576" y="3761"/>
                  <a:pt x="46672" y="3786"/>
                </a:cubicBezTo>
                <a:cubicBezTo>
                  <a:pt x="46697" y="3777"/>
                  <a:pt x="46724" y="3767"/>
                  <a:pt x="46730" y="3743"/>
                </a:cubicBezTo>
                <a:cubicBezTo>
                  <a:pt x="46815" y="3755"/>
                  <a:pt x="46686" y="3777"/>
                  <a:pt x="46701" y="3809"/>
                </a:cubicBezTo>
                <a:cubicBezTo>
                  <a:pt x="46829" y="3831"/>
                  <a:pt x="46798" y="3734"/>
                  <a:pt x="46906" y="3743"/>
                </a:cubicBezTo>
                <a:cubicBezTo>
                  <a:pt x="46901" y="3768"/>
                  <a:pt x="46912" y="3782"/>
                  <a:pt x="46936" y="3786"/>
                </a:cubicBezTo>
                <a:cubicBezTo>
                  <a:pt x="47008" y="3777"/>
                  <a:pt x="46958" y="3686"/>
                  <a:pt x="46877" y="3721"/>
                </a:cubicBezTo>
                <a:cubicBezTo>
                  <a:pt x="46877" y="3700"/>
                  <a:pt x="46912" y="3704"/>
                  <a:pt x="46936" y="3698"/>
                </a:cubicBezTo>
                <a:cubicBezTo>
                  <a:pt x="46986" y="3692"/>
                  <a:pt x="47037" y="3637"/>
                  <a:pt x="47082" y="3655"/>
                </a:cubicBezTo>
                <a:cubicBezTo>
                  <a:pt x="47092" y="3659"/>
                  <a:pt x="47076" y="3710"/>
                  <a:pt x="47111" y="3698"/>
                </a:cubicBezTo>
                <a:cubicBezTo>
                  <a:pt x="47222" y="3731"/>
                  <a:pt x="47117" y="3600"/>
                  <a:pt x="47228" y="3632"/>
                </a:cubicBezTo>
                <a:cubicBezTo>
                  <a:pt x="47283" y="3664"/>
                  <a:pt x="47203" y="3776"/>
                  <a:pt x="47141" y="3721"/>
                </a:cubicBezTo>
                <a:cubicBezTo>
                  <a:pt x="47132" y="3756"/>
                  <a:pt x="47168" y="3758"/>
                  <a:pt x="47170" y="3786"/>
                </a:cubicBezTo>
                <a:cubicBezTo>
                  <a:pt x="47224" y="3795"/>
                  <a:pt x="47205" y="3733"/>
                  <a:pt x="47228" y="3721"/>
                </a:cubicBezTo>
                <a:cubicBezTo>
                  <a:pt x="47253" y="3707"/>
                  <a:pt x="47385" y="3747"/>
                  <a:pt x="47346" y="3677"/>
                </a:cubicBezTo>
                <a:cubicBezTo>
                  <a:pt x="47371" y="3700"/>
                  <a:pt x="47403" y="3739"/>
                  <a:pt x="47522" y="3721"/>
                </a:cubicBezTo>
                <a:cubicBezTo>
                  <a:pt x="47629" y="3741"/>
                  <a:pt x="47357" y="3767"/>
                  <a:pt x="47375" y="3721"/>
                </a:cubicBezTo>
                <a:cubicBezTo>
                  <a:pt x="47349" y="3730"/>
                  <a:pt x="47322" y="3740"/>
                  <a:pt x="47316" y="3764"/>
                </a:cubicBezTo>
                <a:cubicBezTo>
                  <a:pt x="47338" y="3807"/>
                  <a:pt x="47370" y="3764"/>
                  <a:pt x="47404" y="3764"/>
                </a:cubicBezTo>
                <a:cubicBezTo>
                  <a:pt x="47462" y="3766"/>
                  <a:pt x="47505" y="3800"/>
                  <a:pt x="47581" y="3786"/>
                </a:cubicBezTo>
                <a:cubicBezTo>
                  <a:pt x="47599" y="3809"/>
                  <a:pt x="47647" y="3809"/>
                  <a:pt x="47638" y="3852"/>
                </a:cubicBezTo>
                <a:cubicBezTo>
                  <a:pt x="47678" y="3852"/>
                  <a:pt x="47717" y="3852"/>
                  <a:pt x="47756" y="3852"/>
                </a:cubicBezTo>
                <a:cubicBezTo>
                  <a:pt x="47802" y="3845"/>
                  <a:pt x="47730" y="3813"/>
                  <a:pt x="47785" y="3809"/>
                </a:cubicBezTo>
                <a:cubicBezTo>
                  <a:pt x="47898" y="3804"/>
                  <a:pt x="47796" y="3827"/>
                  <a:pt x="47815" y="3875"/>
                </a:cubicBezTo>
                <a:cubicBezTo>
                  <a:pt x="47849" y="3884"/>
                  <a:pt x="47830" y="3834"/>
                  <a:pt x="47844" y="3830"/>
                </a:cubicBezTo>
                <a:cubicBezTo>
                  <a:pt x="47899" y="3813"/>
                  <a:pt x="47927" y="3851"/>
                  <a:pt x="47961" y="3852"/>
                </a:cubicBezTo>
                <a:cubicBezTo>
                  <a:pt x="47986" y="3854"/>
                  <a:pt x="48015" y="3815"/>
                  <a:pt x="48020" y="3852"/>
                </a:cubicBezTo>
                <a:cubicBezTo>
                  <a:pt x="48061" y="3845"/>
                  <a:pt x="48022" y="3813"/>
                  <a:pt x="47991" y="3809"/>
                </a:cubicBezTo>
                <a:cubicBezTo>
                  <a:pt x="48012" y="3728"/>
                  <a:pt x="48056" y="3851"/>
                  <a:pt x="48167" y="3830"/>
                </a:cubicBezTo>
                <a:cubicBezTo>
                  <a:pt x="48208" y="3822"/>
                  <a:pt x="48222" y="3798"/>
                  <a:pt x="48224" y="3852"/>
                </a:cubicBezTo>
                <a:cubicBezTo>
                  <a:pt x="48325" y="3815"/>
                  <a:pt x="48434" y="3897"/>
                  <a:pt x="48489" y="3809"/>
                </a:cubicBezTo>
                <a:cubicBezTo>
                  <a:pt x="48522" y="3812"/>
                  <a:pt x="48514" y="3849"/>
                  <a:pt x="48518" y="3875"/>
                </a:cubicBezTo>
                <a:cubicBezTo>
                  <a:pt x="48557" y="3848"/>
                  <a:pt x="48564" y="3866"/>
                  <a:pt x="48606" y="3875"/>
                </a:cubicBezTo>
                <a:cubicBezTo>
                  <a:pt x="48651" y="3867"/>
                  <a:pt x="48580" y="3836"/>
                  <a:pt x="48635" y="3830"/>
                </a:cubicBezTo>
                <a:cubicBezTo>
                  <a:pt x="48665" y="3830"/>
                  <a:pt x="48694" y="3830"/>
                  <a:pt x="48723" y="3830"/>
                </a:cubicBezTo>
                <a:cubicBezTo>
                  <a:pt x="48728" y="3849"/>
                  <a:pt x="48711" y="3851"/>
                  <a:pt x="48694" y="3852"/>
                </a:cubicBezTo>
                <a:cubicBezTo>
                  <a:pt x="48706" y="3901"/>
                  <a:pt x="48743" y="3831"/>
                  <a:pt x="48753" y="3830"/>
                </a:cubicBezTo>
                <a:cubicBezTo>
                  <a:pt x="48824" y="3826"/>
                  <a:pt x="48805" y="3854"/>
                  <a:pt x="48869" y="3875"/>
                </a:cubicBezTo>
                <a:cubicBezTo>
                  <a:pt x="48899" y="3874"/>
                  <a:pt x="48893" y="3848"/>
                  <a:pt x="48899" y="3830"/>
                </a:cubicBezTo>
                <a:cubicBezTo>
                  <a:pt x="48943" y="3863"/>
                  <a:pt x="49023" y="3870"/>
                  <a:pt x="49045" y="3918"/>
                </a:cubicBezTo>
                <a:cubicBezTo>
                  <a:pt x="49136" y="3903"/>
                  <a:pt x="49102" y="3903"/>
                  <a:pt x="49192" y="3918"/>
                </a:cubicBezTo>
                <a:cubicBezTo>
                  <a:pt x="49228" y="3909"/>
                  <a:pt x="49252" y="3891"/>
                  <a:pt x="49251" y="3852"/>
                </a:cubicBezTo>
                <a:cubicBezTo>
                  <a:pt x="49293" y="3840"/>
                  <a:pt x="49322" y="3939"/>
                  <a:pt x="49338" y="3875"/>
                </a:cubicBezTo>
                <a:cubicBezTo>
                  <a:pt x="49391" y="3891"/>
                  <a:pt x="49343" y="3915"/>
                  <a:pt x="49338" y="3941"/>
                </a:cubicBezTo>
                <a:cubicBezTo>
                  <a:pt x="49389" y="3942"/>
                  <a:pt x="49415" y="3924"/>
                  <a:pt x="49427" y="3897"/>
                </a:cubicBezTo>
                <a:cubicBezTo>
                  <a:pt x="49459" y="3885"/>
                  <a:pt x="49445" y="3939"/>
                  <a:pt x="49456" y="3941"/>
                </a:cubicBezTo>
                <a:cubicBezTo>
                  <a:pt x="49509" y="3950"/>
                  <a:pt x="49513" y="3870"/>
                  <a:pt x="49631" y="3918"/>
                </a:cubicBezTo>
                <a:cubicBezTo>
                  <a:pt x="49616" y="3936"/>
                  <a:pt x="49601" y="3954"/>
                  <a:pt x="49603" y="3984"/>
                </a:cubicBezTo>
                <a:cubicBezTo>
                  <a:pt x="49681" y="4000"/>
                  <a:pt x="49659" y="3939"/>
                  <a:pt x="49690" y="3918"/>
                </a:cubicBezTo>
                <a:cubicBezTo>
                  <a:pt x="49733" y="3938"/>
                  <a:pt x="49783" y="3951"/>
                  <a:pt x="49778" y="4007"/>
                </a:cubicBezTo>
                <a:cubicBezTo>
                  <a:pt x="49812" y="3974"/>
                  <a:pt x="49917" y="3952"/>
                  <a:pt x="49837" y="4007"/>
                </a:cubicBezTo>
                <a:cubicBezTo>
                  <a:pt x="49847" y="4038"/>
                  <a:pt x="49888" y="4008"/>
                  <a:pt x="49896" y="3984"/>
                </a:cubicBezTo>
                <a:cubicBezTo>
                  <a:pt x="49942" y="3978"/>
                  <a:pt x="49946" y="4005"/>
                  <a:pt x="49984" y="4007"/>
                </a:cubicBezTo>
                <a:cubicBezTo>
                  <a:pt x="49999" y="4055"/>
                  <a:pt x="49927" y="4038"/>
                  <a:pt x="49924" y="4073"/>
                </a:cubicBezTo>
                <a:cubicBezTo>
                  <a:pt x="49938" y="4105"/>
                  <a:pt x="49952" y="4070"/>
                  <a:pt x="49984" y="4073"/>
                </a:cubicBezTo>
                <a:cubicBezTo>
                  <a:pt x="49997" y="4071"/>
                  <a:pt x="50004" y="4031"/>
                  <a:pt x="50013" y="4029"/>
                </a:cubicBezTo>
                <a:cubicBezTo>
                  <a:pt x="50047" y="4020"/>
                  <a:pt x="50032" y="4049"/>
                  <a:pt x="50042" y="4050"/>
                </a:cubicBezTo>
                <a:cubicBezTo>
                  <a:pt x="50053" y="4053"/>
                  <a:pt x="50089" y="4019"/>
                  <a:pt x="50101" y="4029"/>
                </a:cubicBezTo>
                <a:cubicBezTo>
                  <a:pt x="50136" y="4055"/>
                  <a:pt x="50111" y="4025"/>
                  <a:pt x="50160" y="4029"/>
                </a:cubicBezTo>
                <a:cubicBezTo>
                  <a:pt x="50227" y="4035"/>
                  <a:pt x="50271" y="4106"/>
                  <a:pt x="50335" y="4050"/>
                </a:cubicBezTo>
                <a:cubicBezTo>
                  <a:pt x="50362" y="4064"/>
                  <a:pt x="50380" y="4112"/>
                  <a:pt x="50394" y="4073"/>
                </a:cubicBezTo>
                <a:cubicBezTo>
                  <a:pt x="50428" y="4076"/>
                  <a:pt x="50418" y="4113"/>
                  <a:pt x="50424" y="4139"/>
                </a:cubicBezTo>
                <a:cubicBezTo>
                  <a:pt x="50486" y="4109"/>
                  <a:pt x="50492" y="4117"/>
                  <a:pt x="50569" y="4139"/>
                </a:cubicBezTo>
                <a:cubicBezTo>
                  <a:pt x="50566" y="4138"/>
                  <a:pt x="50582" y="4176"/>
                  <a:pt x="50600" y="4161"/>
                </a:cubicBezTo>
                <a:cubicBezTo>
                  <a:pt x="50639" y="4124"/>
                  <a:pt x="50623" y="4175"/>
                  <a:pt x="50657" y="4183"/>
                </a:cubicBezTo>
                <a:cubicBezTo>
                  <a:pt x="50730" y="4199"/>
                  <a:pt x="50775" y="4176"/>
                  <a:pt x="50833" y="4205"/>
                </a:cubicBezTo>
                <a:cubicBezTo>
                  <a:pt x="50867" y="4221"/>
                  <a:pt x="50940" y="4247"/>
                  <a:pt x="50981" y="4249"/>
                </a:cubicBezTo>
                <a:cubicBezTo>
                  <a:pt x="51020" y="4250"/>
                  <a:pt x="50988" y="4287"/>
                  <a:pt x="51009" y="4293"/>
                </a:cubicBezTo>
                <a:cubicBezTo>
                  <a:pt x="51021" y="4296"/>
                  <a:pt x="51066" y="4268"/>
                  <a:pt x="51096" y="4271"/>
                </a:cubicBezTo>
                <a:cubicBezTo>
                  <a:pt x="51096" y="4271"/>
                  <a:pt x="51106" y="4292"/>
                  <a:pt x="51126" y="4293"/>
                </a:cubicBezTo>
                <a:cubicBezTo>
                  <a:pt x="51135" y="4293"/>
                  <a:pt x="51148" y="4291"/>
                  <a:pt x="51157" y="4293"/>
                </a:cubicBezTo>
                <a:cubicBezTo>
                  <a:pt x="51240" y="4318"/>
                  <a:pt x="51364" y="4348"/>
                  <a:pt x="51538" y="4336"/>
                </a:cubicBezTo>
                <a:cubicBezTo>
                  <a:pt x="51532" y="4422"/>
                  <a:pt x="51562" y="4345"/>
                  <a:pt x="51625" y="4359"/>
                </a:cubicBezTo>
                <a:cubicBezTo>
                  <a:pt x="51660" y="4387"/>
                  <a:pt x="51637" y="4393"/>
                  <a:pt x="51625" y="4425"/>
                </a:cubicBezTo>
                <a:cubicBezTo>
                  <a:pt x="51643" y="4413"/>
                  <a:pt x="51764" y="4374"/>
                  <a:pt x="51771" y="4425"/>
                </a:cubicBezTo>
                <a:cubicBezTo>
                  <a:pt x="51828" y="4395"/>
                  <a:pt x="51938" y="4404"/>
                  <a:pt x="52006" y="4381"/>
                </a:cubicBezTo>
                <a:cubicBezTo>
                  <a:pt x="52006" y="4417"/>
                  <a:pt x="52006" y="4455"/>
                  <a:pt x="52006" y="4491"/>
                </a:cubicBezTo>
                <a:cubicBezTo>
                  <a:pt x="52038" y="4486"/>
                  <a:pt x="52026" y="4447"/>
                  <a:pt x="52065" y="4447"/>
                </a:cubicBezTo>
                <a:cubicBezTo>
                  <a:pt x="52072" y="4411"/>
                  <a:pt x="52037" y="4409"/>
                  <a:pt x="52035" y="4381"/>
                </a:cubicBezTo>
                <a:cubicBezTo>
                  <a:pt x="52071" y="4384"/>
                  <a:pt x="52088" y="4376"/>
                  <a:pt x="52094" y="4359"/>
                </a:cubicBezTo>
                <a:cubicBezTo>
                  <a:pt x="52127" y="4363"/>
                  <a:pt x="52110" y="4381"/>
                  <a:pt x="52094" y="4381"/>
                </a:cubicBezTo>
                <a:cubicBezTo>
                  <a:pt x="52120" y="4446"/>
                  <a:pt x="52138" y="4330"/>
                  <a:pt x="52212" y="4359"/>
                </a:cubicBezTo>
                <a:cubicBezTo>
                  <a:pt x="52225" y="4428"/>
                  <a:pt x="52131" y="4457"/>
                  <a:pt x="52270" y="4447"/>
                </a:cubicBezTo>
                <a:cubicBezTo>
                  <a:pt x="52248" y="4467"/>
                  <a:pt x="52237" y="4497"/>
                  <a:pt x="52240" y="4535"/>
                </a:cubicBezTo>
                <a:cubicBezTo>
                  <a:pt x="52162" y="4564"/>
                  <a:pt x="52048" y="4567"/>
                  <a:pt x="52035" y="4645"/>
                </a:cubicBezTo>
                <a:cubicBezTo>
                  <a:pt x="51944" y="4655"/>
                  <a:pt x="51917" y="4593"/>
                  <a:pt x="51888" y="4668"/>
                </a:cubicBezTo>
                <a:cubicBezTo>
                  <a:pt x="51917" y="4692"/>
                  <a:pt x="51944" y="4674"/>
                  <a:pt x="52035" y="4689"/>
                </a:cubicBezTo>
                <a:cubicBezTo>
                  <a:pt x="52041" y="4735"/>
                  <a:pt x="51963" y="4718"/>
                  <a:pt x="51976" y="4711"/>
                </a:cubicBezTo>
                <a:cubicBezTo>
                  <a:pt x="51972" y="4713"/>
                  <a:pt x="51920" y="4731"/>
                  <a:pt x="51918" y="4734"/>
                </a:cubicBezTo>
                <a:cubicBezTo>
                  <a:pt x="51891" y="4777"/>
                  <a:pt x="51905" y="4778"/>
                  <a:pt x="51888" y="4734"/>
                </a:cubicBezTo>
                <a:cubicBezTo>
                  <a:pt x="51831" y="4734"/>
                  <a:pt x="51851" y="4793"/>
                  <a:pt x="51771" y="4777"/>
                </a:cubicBezTo>
                <a:cubicBezTo>
                  <a:pt x="51812" y="4712"/>
                  <a:pt x="51794" y="4752"/>
                  <a:pt x="51713" y="4755"/>
                </a:cubicBezTo>
                <a:cubicBezTo>
                  <a:pt x="51715" y="4724"/>
                  <a:pt x="51717" y="4693"/>
                  <a:pt x="51683" y="4689"/>
                </a:cubicBezTo>
                <a:cubicBezTo>
                  <a:pt x="51647" y="4695"/>
                  <a:pt x="51654" y="4733"/>
                  <a:pt x="51683" y="4734"/>
                </a:cubicBezTo>
                <a:cubicBezTo>
                  <a:pt x="51671" y="4808"/>
                  <a:pt x="51524" y="4700"/>
                  <a:pt x="51538" y="4755"/>
                </a:cubicBezTo>
                <a:cubicBezTo>
                  <a:pt x="51512" y="4746"/>
                  <a:pt x="51484" y="4736"/>
                  <a:pt x="51479" y="4711"/>
                </a:cubicBezTo>
                <a:cubicBezTo>
                  <a:pt x="51400" y="4707"/>
                  <a:pt x="51433" y="4746"/>
                  <a:pt x="51362" y="4711"/>
                </a:cubicBezTo>
                <a:cubicBezTo>
                  <a:pt x="51288" y="4677"/>
                  <a:pt x="51342" y="4729"/>
                  <a:pt x="51244" y="4711"/>
                </a:cubicBezTo>
                <a:cubicBezTo>
                  <a:pt x="51237" y="4709"/>
                  <a:pt x="51241" y="4690"/>
                  <a:pt x="51214" y="4689"/>
                </a:cubicBezTo>
                <a:cubicBezTo>
                  <a:pt x="51195" y="4689"/>
                  <a:pt x="51145" y="4696"/>
                  <a:pt x="51126" y="4689"/>
                </a:cubicBezTo>
                <a:cubicBezTo>
                  <a:pt x="51120" y="4687"/>
                  <a:pt x="51100" y="4645"/>
                  <a:pt x="51096" y="4645"/>
                </a:cubicBezTo>
                <a:cubicBezTo>
                  <a:pt x="51081" y="4642"/>
                  <a:pt x="51024" y="4669"/>
                  <a:pt x="50981" y="4668"/>
                </a:cubicBezTo>
                <a:cubicBezTo>
                  <a:pt x="50809" y="4660"/>
                  <a:pt x="50627" y="4585"/>
                  <a:pt x="50453" y="4602"/>
                </a:cubicBezTo>
                <a:cubicBezTo>
                  <a:pt x="50426" y="4563"/>
                  <a:pt x="50350" y="4561"/>
                  <a:pt x="50307" y="4535"/>
                </a:cubicBezTo>
                <a:cubicBezTo>
                  <a:pt x="50254" y="4538"/>
                  <a:pt x="50243" y="4555"/>
                  <a:pt x="50188" y="4557"/>
                </a:cubicBezTo>
                <a:cubicBezTo>
                  <a:pt x="50198" y="4557"/>
                  <a:pt x="50173" y="4521"/>
                  <a:pt x="50160" y="4535"/>
                </a:cubicBezTo>
                <a:cubicBezTo>
                  <a:pt x="50139" y="4554"/>
                  <a:pt x="50137" y="4546"/>
                  <a:pt x="50101" y="4535"/>
                </a:cubicBezTo>
                <a:cubicBezTo>
                  <a:pt x="50090" y="4532"/>
                  <a:pt x="50049" y="4541"/>
                  <a:pt x="50042" y="4535"/>
                </a:cubicBezTo>
                <a:cubicBezTo>
                  <a:pt x="50007" y="4503"/>
                  <a:pt x="49973" y="4543"/>
                  <a:pt x="49867" y="4535"/>
                </a:cubicBezTo>
                <a:cubicBezTo>
                  <a:pt x="49858" y="4534"/>
                  <a:pt x="49813" y="4540"/>
                  <a:pt x="49808" y="4535"/>
                </a:cubicBezTo>
                <a:cubicBezTo>
                  <a:pt x="49806" y="4533"/>
                  <a:pt x="49811" y="4513"/>
                  <a:pt x="49808" y="4513"/>
                </a:cubicBezTo>
                <a:cubicBezTo>
                  <a:pt x="49768" y="4506"/>
                  <a:pt x="49688" y="4539"/>
                  <a:pt x="49661" y="4491"/>
                </a:cubicBezTo>
                <a:cubicBezTo>
                  <a:pt x="49539" y="4510"/>
                  <a:pt x="49472" y="4527"/>
                  <a:pt x="49398" y="4447"/>
                </a:cubicBezTo>
                <a:cubicBezTo>
                  <a:pt x="49309" y="4496"/>
                  <a:pt x="49296" y="4473"/>
                  <a:pt x="49163" y="4469"/>
                </a:cubicBezTo>
                <a:cubicBezTo>
                  <a:pt x="49178" y="4451"/>
                  <a:pt x="49193" y="4433"/>
                  <a:pt x="49192" y="4402"/>
                </a:cubicBezTo>
                <a:cubicBezTo>
                  <a:pt x="49142" y="4395"/>
                  <a:pt x="49136" y="4420"/>
                  <a:pt x="49133" y="4447"/>
                </a:cubicBezTo>
                <a:cubicBezTo>
                  <a:pt x="49084" y="4448"/>
                  <a:pt x="49058" y="4431"/>
                  <a:pt x="49045" y="4402"/>
                </a:cubicBezTo>
                <a:cubicBezTo>
                  <a:pt x="49012" y="4407"/>
                  <a:pt x="49022" y="4443"/>
                  <a:pt x="49017" y="4469"/>
                </a:cubicBezTo>
                <a:cubicBezTo>
                  <a:pt x="48924" y="4419"/>
                  <a:pt x="48680" y="4464"/>
                  <a:pt x="48548" y="4447"/>
                </a:cubicBezTo>
                <a:cubicBezTo>
                  <a:pt x="48544" y="4447"/>
                  <a:pt x="48549" y="4407"/>
                  <a:pt x="48548" y="4402"/>
                </a:cubicBezTo>
                <a:cubicBezTo>
                  <a:pt x="48498" y="4395"/>
                  <a:pt x="48492" y="4420"/>
                  <a:pt x="48489" y="4447"/>
                </a:cubicBezTo>
                <a:cubicBezTo>
                  <a:pt x="48229" y="4411"/>
                  <a:pt x="47989" y="4459"/>
                  <a:pt x="47727" y="4425"/>
                </a:cubicBezTo>
                <a:cubicBezTo>
                  <a:pt x="47743" y="4407"/>
                  <a:pt x="47758" y="4389"/>
                  <a:pt x="47756" y="4359"/>
                </a:cubicBezTo>
                <a:cubicBezTo>
                  <a:pt x="47693" y="4348"/>
                  <a:pt x="47701" y="4390"/>
                  <a:pt x="47698" y="4425"/>
                </a:cubicBezTo>
                <a:cubicBezTo>
                  <a:pt x="47633" y="4360"/>
                  <a:pt x="47404" y="4501"/>
                  <a:pt x="47404" y="4359"/>
                </a:cubicBezTo>
                <a:cubicBezTo>
                  <a:pt x="47370" y="4363"/>
                  <a:pt x="47380" y="4399"/>
                  <a:pt x="47375" y="4425"/>
                </a:cubicBezTo>
                <a:cubicBezTo>
                  <a:pt x="47172" y="4431"/>
                  <a:pt x="47132" y="4412"/>
                  <a:pt x="46995" y="4402"/>
                </a:cubicBezTo>
                <a:cubicBezTo>
                  <a:pt x="47010" y="4385"/>
                  <a:pt x="47025" y="4367"/>
                  <a:pt x="47023" y="4336"/>
                </a:cubicBezTo>
                <a:cubicBezTo>
                  <a:pt x="46908" y="4309"/>
                  <a:pt x="46948" y="4397"/>
                  <a:pt x="46906" y="4425"/>
                </a:cubicBezTo>
                <a:cubicBezTo>
                  <a:pt x="46807" y="4418"/>
                  <a:pt x="46652" y="4455"/>
                  <a:pt x="46672" y="4359"/>
                </a:cubicBezTo>
                <a:cubicBezTo>
                  <a:pt x="46593" y="4344"/>
                  <a:pt x="46615" y="4405"/>
                  <a:pt x="46583" y="4425"/>
                </a:cubicBezTo>
                <a:cubicBezTo>
                  <a:pt x="46559" y="4414"/>
                  <a:pt x="46486" y="4440"/>
                  <a:pt x="46467" y="4425"/>
                </a:cubicBezTo>
                <a:cubicBezTo>
                  <a:pt x="46439" y="4404"/>
                  <a:pt x="46452" y="4418"/>
                  <a:pt x="46408" y="4425"/>
                </a:cubicBezTo>
                <a:cubicBezTo>
                  <a:pt x="46390" y="4428"/>
                  <a:pt x="46133" y="4443"/>
                  <a:pt x="46115" y="4425"/>
                </a:cubicBezTo>
                <a:cubicBezTo>
                  <a:pt x="46088" y="4401"/>
                  <a:pt x="46099" y="4422"/>
                  <a:pt x="46056" y="4425"/>
                </a:cubicBezTo>
                <a:cubicBezTo>
                  <a:pt x="45854" y="4441"/>
                  <a:pt x="45629" y="4413"/>
                  <a:pt x="45382" y="4425"/>
                </a:cubicBezTo>
                <a:cubicBezTo>
                  <a:pt x="45355" y="4527"/>
                  <a:pt x="45540" y="4467"/>
                  <a:pt x="45587" y="4513"/>
                </a:cubicBezTo>
                <a:cubicBezTo>
                  <a:pt x="45618" y="4507"/>
                  <a:pt x="45606" y="4470"/>
                  <a:pt x="45645" y="4469"/>
                </a:cubicBezTo>
                <a:cubicBezTo>
                  <a:pt x="45740" y="4450"/>
                  <a:pt x="45737" y="4504"/>
                  <a:pt x="45792" y="4513"/>
                </a:cubicBezTo>
                <a:cubicBezTo>
                  <a:pt x="45851" y="4539"/>
                  <a:pt x="45836" y="4473"/>
                  <a:pt x="45851" y="4469"/>
                </a:cubicBezTo>
                <a:cubicBezTo>
                  <a:pt x="45965" y="4437"/>
                  <a:pt x="46084" y="4500"/>
                  <a:pt x="46173" y="4513"/>
                </a:cubicBezTo>
                <a:cubicBezTo>
                  <a:pt x="46223" y="4521"/>
                  <a:pt x="46229" y="4495"/>
                  <a:pt x="46232" y="4469"/>
                </a:cubicBezTo>
                <a:cubicBezTo>
                  <a:pt x="46294" y="4482"/>
                  <a:pt x="46294" y="4503"/>
                  <a:pt x="46261" y="4535"/>
                </a:cubicBezTo>
                <a:cubicBezTo>
                  <a:pt x="46330" y="4542"/>
                  <a:pt x="46362" y="4514"/>
                  <a:pt x="46408" y="4513"/>
                </a:cubicBezTo>
                <a:cubicBezTo>
                  <a:pt x="46401" y="4513"/>
                  <a:pt x="46420" y="4535"/>
                  <a:pt x="46437" y="4535"/>
                </a:cubicBezTo>
                <a:cubicBezTo>
                  <a:pt x="46462" y="4535"/>
                  <a:pt x="46465" y="4530"/>
                  <a:pt x="46467" y="4513"/>
                </a:cubicBezTo>
                <a:cubicBezTo>
                  <a:pt x="46572" y="4560"/>
                  <a:pt x="46408" y="4584"/>
                  <a:pt x="46408" y="4623"/>
                </a:cubicBezTo>
                <a:cubicBezTo>
                  <a:pt x="46417" y="4653"/>
                  <a:pt x="46482" y="4642"/>
                  <a:pt x="46525" y="4645"/>
                </a:cubicBezTo>
                <a:cubicBezTo>
                  <a:pt x="46556" y="4749"/>
                  <a:pt x="46426" y="4609"/>
                  <a:pt x="46408" y="4689"/>
                </a:cubicBezTo>
                <a:cubicBezTo>
                  <a:pt x="46402" y="4751"/>
                  <a:pt x="46599" y="4662"/>
                  <a:pt x="46554" y="4755"/>
                </a:cubicBezTo>
                <a:cubicBezTo>
                  <a:pt x="46452" y="4753"/>
                  <a:pt x="46481" y="4734"/>
                  <a:pt x="46378" y="4755"/>
                </a:cubicBezTo>
                <a:cubicBezTo>
                  <a:pt x="46348" y="4762"/>
                  <a:pt x="46323" y="4751"/>
                  <a:pt x="46320" y="4777"/>
                </a:cubicBezTo>
                <a:cubicBezTo>
                  <a:pt x="46311" y="4846"/>
                  <a:pt x="46408" y="4717"/>
                  <a:pt x="46408" y="4799"/>
                </a:cubicBezTo>
                <a:cubicBezTo>
                  <a:pt x="46408" y="4833"/>
                  <a:pt x="46455" y="4791"/>
                  <a:pt x="46496" y="4799"/>
                </a:cubicBezTo>
                <a:cubicBezTo>
                  <a:pt x="46444" y="4846"/>
                  <a:pt x="46625" y="4836"/>
                  <a:pt x="46583" y="4821"/>
                </a:cubicBezTo>
                <a:cubicBezTo>
                  <a:pt x="46587" y="4822"/>
                  <a:pt x="46581" y="4865"/>
                  <a:pt x="46583" y="4865"/>
                </a:cubicBezTo>
                <a:cubicBezTo>
                  <a:pt x="46640" y="4867"/>
                  <a:pt x="46713" y="4805"/>
                  <a:pt x="46789" y="4799"/>
                </a:cubicBezTo>
                <a:cubicBezTo>
                  <a:pt x="46777" y="4709"/>
                  <a:pt x="46886" y="4710"/>
                  <a:pt x="46847" y="4602"/>
                </a:cubicBezTo>
                <a:cubicBezTo>
                  <a:pt x="46744" y="4590"/>
                  <a:pt x="46775" y="4680"/>
                  <a:pt x="46672" y="4668"/>
                </a:cubicBezTo>
                <a:cubicBezTo>
                  <a:pt x="46676" y="4597"/>
                  <a:pt x="46738" y="4570"/>
                  <a:pt x="46730" y="4491"/>
                </a:cubicBezTo>
                <a:cubicBezTo>
                  <a:pt x="46816" y="4500"/>
                  <a:pt x="46756" y="4619"/>
                  <a:pt x="46906" y="4579"/>
                </a:cubicBezTo>
                <a:cubicBezTo>
                  <a:pt x="46912" y="4648"/>
                  <a:pt x="46886" y="4741"/>
                  <a:pt x="46936" y="4777"/>
                </a:cubicBezTo>
                <a:cubicBezTo>
                  <a:pt x="47026" y="4813"/>
                  <a:pt x="46957" y="4684"/>
                  <a:pt x="46995" y="4668"/>
                </a:cubicBezTo>
                <a:cubicBezTo>
                  <a:pt x="47029" y="4650"/>
                  <a:pt x="47017" y="4732"/>
                  <a:pt x="47023" y="4734"/>
                </a:cubicBezTo>
                <a:cubicBezTo>
                  <a:pt x="47082" y="4738"/>
                  <a:pt x="47087" y="4711"/>
                  <a:pt x="47111" y="4689"/>
                </a:cubicBezTo>
                <a:cubicBezTo>
                  <a:pt x="47117" y="4684"/>
                  <a:pt x="47177" y="4629"/>
                  <a:pt x="47170" y="4623"/>
                </a:cubicBezTo>
                <a:cubicBezTo>
                  <a:pt x="47129" y="4593"/>
                  <a:pt x="47201" y="4596"/>
                  <a:pt x="47199" y="4535"/>
                </a:cubicBezTo>
                <a:cubicBezTo>
                  <a:pt x="47285" y="4567"/>
                  <a:pt x="47308" y="4510"/>
                  <a:pt x="47346" y="4579"/>
                </a:cubicBezTo>
                <a:cubicBezTo>
                  <a:pt x="47372" y="4564"/>
                  <a:pt x="47413" y="4553"/>
                  <a:pt x="47463" y="4557"/>
                </a:cubicBezTo>
                <a:cubicBezTo>
                  <a:pt x="47519" y="4561"/>
                  <a:pt x="47524" y="4590"/>
                  <a:pt x="47581" y="4602"/>
                </a:cubicBezTo>
                <a:cubicBezTo>
                  <a:pt x="47632" y="4612"/>
                  <a:pt x="47698" y="4590"/>
                  <a:pt x="47756" y="4602"/>
                </a:cubicBezTo>
                <a:cubicBezTo>
                  <a:pt x="47763" y="4603"/>
                  <a:pt x="47759" y="4623"/>
                  <a:pt x="47785" y="4623"/>
                </a:cubicBezTo>
                <a:cubicBezTo>
                  <a:pt x="47810" y="4624"/>
                  <a:pt x="47832" y="4654"/>
                  <a:pt x="47873" y="4645"/>
                </a:cubicBezTo>
                <a:cubicBezTo>
                  <a:pt x="47928" y="4642"/>
                  <a:pt x="47891" y="4570"/>
                  <a:pt x="47932" y="4557"/>
                </a:cubicBezTo>
                <a:cubicBezTo>
                  <a:pt x="47967" y="4590"/>
                  <a:pt x="48006" y="4620"/>
                  <a:pt x="48049" y="4645"/>
                </a:cubicBezTo>
                <a:cubicBezTo>
                  <a:pt x="48099" y="4646"/>
                  <a:pt x="48124" y="4629"/>
                  <a:pt x="48137" y="4602"/>
                </a:cubicBezTo>
                <a:cubicBezTo>
                  <a:pt x="48189" y="4621"/>
                  <a:pt x="48223" y="4654"/>
                  <a:pt x="48283" y="4668"/>
                </a:cubicBezTo>
                <a:cubicBezTo>
                  <a:pt x="48327" y="4648"/>
                  <a:pt x="48376" y="4634"/>
                  <a:pt x="48372" y="4579"/>
                </a:cubicBezTo>
                <a:cubicBezTo>
                  <a:pt x="48481" y="4581"/>
                  <a:pt x="48455" y="4603"/>
                  <a:pt x="48548" y="4579"/>
                </a:cubicBezTo>
                <a:cubicBezTo>
                  <a:pt x="48564" y="4660"/>
                  <a:pt x="48561" y="4668"/>
                  <a:pt x="48576" y="4777"/>
                </a:cubicBezTo>
                <a:cubicBezTo>
                  <a:pt x="48400" y="4764"/>
                  <a:pt x="48227" y="4746"/>
                  <a:pt x="48020" y="4755"/>
                </a:cubicBezTo>
                <a:cubicBezTo>
                  <a:pt x="48021" y="4734"/>
                  <a:pt x="48056" y="4738"/>
                  <a:pt x="48078" y="4734"/>
                </a:cubicBezTo>
                <a:cubicBezTo>
                  <a:pt x="48031" y="4708"/>
                  <a:pt x="47986" y="4647"/>
                  <a:pt x="47932" y="4689"/>
                </a:cubicBezTo>
                <a:cubicBezTo>
                  <a:pt x="47899" y="4697"/>
                  <a:pt x="47857" y="4727"/>
                  <a:pt x="47902" y="4734"/>
                </a:cubicBezTo>
                <a:cubicBezTo>
                  <a:pt x="47851" y="4807"/>
                  <a:pt x="47752" y="4732"/>
                  <a:pt x="47609" y="4755"/>
                </a:cubicBezTo>
                <a:cubicBezTo>
                  <a:pt x="47551" y="4755"/>
                  <a:pt x="47572" y="4815"/>
                  <a:pt x="47492" y="4799"/>
                </a:cubicBezTo>
                <a:cubicBezTo>
                  <a:pt x="47495" y="4838"/>
                  <a:pt x="47580" y="4863"/>
                  <a:pt x="47668" y="4843"/>
                </a:cubicBezTo>
                <a:cubicBezTo>
                  <a:pt x="47680" y="4841"/>
                  <a:pt x="47704" y="4820"/>
                  <a:pt x="47698" y="4821"/>
                </a:cubicBezTo>
                <a:cubicBezTo>
                  <a:pt x="47744" y="4818"/>
                  <a:pt x="47750" y="4847"/>
                  <a:pt x="47785" y="4843"/>
                </a:cubicBezTo>
                <a:cubicBezTo>
                  <a:pt x="47851" y="4835"/>
                  <a:pt x="47905" y="4800"/>
                  <a:pt x="47961" y="4799"/>
                </a:cubicBezTo>
                <a:cubicBezTo>
                  <a:pt x="47987" y="4883"/>
                  <a:pt x="48029" y="4852"/>
                  <a:pt x="48137" y="4843"/>
                </a:cubicBezTo>
                <a:cubicBezTo>
                  <a:pt x="48137" y="4865"/>
                  <a:pt x="48137" y="4887"/>
                  <a:pt x="48137" y="4909"/>
                </a:cubicBezTo>
                <a:cubicBezTo>
                  <a:pt x="48259" y="4903"/>
                  <a:pt x="48251" y="4938"/>
                  <a:pt x="48342" y="4909"/>
                </a:cubicBezTo>
                <a:cubicBezTo>
                  <a:pt x="48293" y="4827"/>
                  <a:pt x="48360" y="4874"/>
                  <a:pt x="48372" y="4799"/>
                </a:cubicBezTo>
                <a:cubicBezTo>
                  <a:pt x="48398" y="4816"/>
                  <a:pt x="48438" y="4823"/>
                  <a:pt x="48489" y="4821"/>
                </a:cubicBezTo>
                <a:cubicBezTo>
                  <a:pt x="48489" y="4850"/>
                  <a:pt x="48489" y="4880"/>
                  <a:pt x="48489" y="4909"/>
                </a:cubicBezTo>
                <a:cubicBezTo>
                  <a:pt x="48508" y="4939"/>
                  <a:pt x="48552" y="4950"/>
                  <a:pt x="48606" y="4953"/>
                </a:cubicBezTo>
                <a:cubicBezTo>
                  <a:pt x="48694" y="4956"/>
                  <a:pt x="48626" y="4906"/>
                  <a:pt x="48635" y="4887"/>
                </a:cubicBezTo>
                <a:cubicBezTo>
                  <a:pt x="48648" y="4860"/>
                  <a:pt x="48684" y="4852"/>
                  <a:pt x="48694" y="4821"/>
                </a:cubicBezTo>
                <a:cubicBezTo>
                  <a:pt x="48736" y="4831"/>
                  <a:pt x="48691" y="4841"/>
                  <a:pt x="48694" y="4865"/>
                </a:cubicBezTo>
                <a:cubicBezTo>
                  <a:pt x="48743" y="4927"/>
                  <a:pt x="48929" y="4755"/>
                  <a:pt x="49017" y="4821"/>
                </a:cubicBezTo>
                <a:cubicBezTo>
                  <a:pt x="49050" y="4847"/>
                  <a:pt x="49027" y="4818"/>
                  <a:pt x="49075" y="4821"/>
                </a:cubicBezTo>
                <a:cubicBezTo>
                  <a:pt x="49122" y="4824"/>
                  <a:pt x="49124" y="4838"/>
                  <a:pt x="49163" y="4843"/>
                </a:cubicBezTo>
                <a:cubicBezTo>
                  <a:pt x="49259" y="4856"/>
                  <a:pt x="49448" y="4838"/>
                  <a:pt x="49514" y="4887"/>
                </a:cubicBezTo>
                <a:cubicBezTo>
                  <a:pt x="49529" y="4898"/>
                  <a:pt x="49685" y="4880"/>
                  <a:pt x="49749" y="4887"/>
                </a:cubicBezTo>
                <a:cubicBezTo>
                  <a:pt x="49827" y="4895"/>
                  <a:pt x="49897" y="4927"/>
                  <a:pt x="49955" y="4931"/>
                </a:cubicBezTo>
                <a:cubicBezTo>
                  <a:pt x="50006" y="4935"/>
                  <a:pt x="50017" y="4901"/>
                  <a:pt x="50072" y="4909"/>
                </a:cubicBezTo>
                <a:cubicBezTo>
                  <a:pt x="50091" y="4912"/>
                  <a:pt x="50093" y="4952"/>
                  <a:pt x="50131" y="4953"/>
                </a:cubicBezTo>
                <a:cubicBezTo>
                  <a:pt x="50185" y="4955"/>
                  <a:pt x="50298" y="4895"/>
                  <a:pt x="50277" y="4975"/>
                </a:cubicBezTo>
                <a:cubicBezTo>
                  <a:pt x="50342" y="4997"/>
                  <a:pt x="50421" y="4951"/>
                  <a:pt x="50482" y="4953"/>
                </a:cubicBezTo>
                <a:cubicBezTo>
                  <a:pt x="50478" y="4953"/>
                  <a:pt x="50493" y="4975"/>
                  <a:pt x="50511" y="4975"/>
                </a:cubicBezTo>
                <a:cubicBezTo>
                  <a:pt x="50537" y="4976"/>
                  <a:pt x="50573" y="4970"/>
                  <a:pt x="50600" y="4975"/>
                </a:cubicBezTo>
                <a:cubicBezTo>
                  <a:pt x="50602" y="4976"/>
                  <a:pt x="50598" y="4997"/>
                  <a:pt x="50600" y="4997"/>
                </a:cubicBezTo>
                <a:cubicBezTo>
                  <a:pt x="50636" y="5003"/>
                  <a:pt x="50680" y="4990"/>
                  <a:pt x="50716" y="4997"/>
                </a:cubicBezTo>
                <a:cubicBezTo>
                  <a:pt x="50725" y="4999"/>
                  <a:pt x="50717" y="5018"/>
                  <a:pt x="50745" y="5020"/>
                </a:cubicBezTo>
                <a:cubicBezTo>
                  <a:pt x="50753" y="5020"/>
                  <a:pt x="50767" y="5017"/>
                  <a:pt x="50775" y="5020"/>
                </a:cubicBezTo>
                <a:cubicBezTo>
                  <a:pt x="50787" y="5023"/>
                  <a:pt x="50805" y="5042"/>
                  <a:pt x="50804" y="5042"/>
                </a:cubicBezTo>
                <a:cubicBezTo>
                  <a:pt x="50849" y="5050"/>
                  <a:pt x="50847" y="5020"/>
                  <a:pt x="50863" y="5020"/>
                </a:cubicBezTo>
                <a:cubicBezTo>
                  <a:pt x="50880" y="5018"/>
                  <a:pt x="50934" y="5053"/>
                  <a:pt x="50981" y="5063"/>
                </a:cubicBezTo>
                <a:cubicBezTo>
                  <a:pt x="50876" y="5138"/>
                  <a:pt x="50751" y="5008"/>
                  <a:pt x="50657" y="5063"/>
                </a:cubicBezTo>
                <a:cubicBezTo>
                  <a:pt x="50653" y="5038"/>
                  <a:pt x="50603" y="5045"/>
                  <a:pt x="50569" y="5042"/>
                </a:cubicBezTo>
                <a:cubicBezTo>
                  <a:pt x="50537" y="5108"/>
                  <a:pt x="50662" y="5081"/>
                  <a:pt x="50687" y="5086"/>
                </a:cubicBezTo>
                <a:cubicBezTo>
                  <a:pt x="50779" y="5102"/>
                  <a:pt x="50895" y="5101"/>
                  <a:pt x="50951" y="5129"/>
                </a:cubicBezTo>
                <a:cubicBezTo>
                  <a:pt x="50991" y="5149"/>
                  <a:pt x="51035" y="5130"/>
                  <a:pt x="51126" y="5152"/>
                </a:cubicBezTo>
                <a:cubicBezTo>
                  <a:pt x="51141" y="5155"/>
                  <a:pt x="51145" y="5192"/>
                  <a:pt x="51157" y="5195"/>
                </a:cubicBezTo>
                <a:cubicBezTo>
                  <a:pt x="51195" y="5209"/>
                  <a:pt x="51301" y="5204"/>
                  <a:pt x="51362" y="5217"/>
                </a:cubicBezTo>
                <a:cubicBezTo>
                  <a:pt x="51370" y="5219"/>
                  <a:pt x="51363" y="5239"/>
                  <a:pt x="51390" y="5240"/>
                </a:cubicBezTo>
                <a:cubicBezTo>
                  <a:pt x="51397" y="5240"/>
                  <a:pt x="51413" y="5237"/>
                  <a:pt x="51420" y="5240"/>
                </a:cubicBezTo>
                <a:cubicBezTo>
                  <a:pt x="51430" y="5243"/>
                  <a:pt x="51454" y="5263"/>
                  <a:pt x="51449" y="5261"/>
                </a:cubicBezTo>
                <a:cubicBezTo>
                  <a:pt x="51499" y="5269"/>
                  <a:pt x="51578" y="5251"/>
                  <a:pt x="51625" y="5261"/>
                </a:cubicBezTo>
                <a:cubicBezTo>
                  <a:pt x="51640" y="5266"/>
                  <a:pt x="51673" y="5303"/>
                  <a:pt x="51683" y="5306"/>
                </a:cubicBezTo>
                <a:cubicBezTo>
                  <a:pt x="51747" y="5319"/>
                  <a:pt x="51766" y="5296"/>
                  <a:pt x="51800" y="5327"/>
                </a:cubicBezTo>
                <a:cubicBezTo>
                  <a:pt x="51809" y="5335"/>
                  <a:pt x="51851" y="5321"/>
                  <a:pt x="51860" y="5327"/>
                </a:cubicBezTo>
                <a:cubicBezTo>
                  <a:pt x="51879" y="5342"/>
                  <a:pt x="51866" y="5381"/>
                  <a:pt x="51888" y="5393"/>
                </a:cubicBezTo>
                <a:cubicBezTo>
                  <a:pt x="51961" y="5341"/>
                  <a:pt x="52062" y="5393"/>
                  <a:pt x="52152" y="5393"/>
                </a:cubicBezTo>
                <a:cubicBezTo>
                  <a:pt x="52144" y="5423"/>
                  <a:pt x="52079" y="5412"/>
                  <a:pt x="52035" y="5415"/>
                </a:cubicBezTo>
                <a:cubicBezTo>
                  <a:pt x="52040" y="5451"/>
                  <a:pt x="52236" y="5451"/>
                  <a:pt x="52240" y="5415"/>
                </a:cubicBezTo>
                <a:cubicBezTo>
                  <a:pt x="52270" y="5430"/>
                  <a:pt x="52270" y="5466"/>
                  <a:pt x="52328" y="5460"/>
                </a:cubicBezTo>
                <a:cubicBezTo>
                  <a:pt x="52321" y="5487"/>
                  <a:pt x="52240" y="5489"/>
                  <a:pt x="52240" y="5460"/>
                </a:cubicBezTo>
                <a:cubicBezTo>
                  <a:pt x="52142" y="5487"/>
                  <a:pt x="51990" y="5449"/>
                  <a:pt x="51888" y="5415"/>
                </a:cubicBezTo>
                <a:cubicBezTo>
                  <a:pt x="51852" y="5425"/>
                  <a:pt x="51828" y="5444"/>
                  <a:pt x="51831" y="5481"/>
                </a:cubicBezTo>
                <a:cubicBezTo>
                  <a:pt x="51818" y="5516"/>
                  <a:pt x="51906" y="5489"/>
                  <a:pt x="51918" y="5504"/>
                </a:cubicBezTo>
                <a:cubicBezTo>
                  <a:pt x="51938" y="5528"/>
                  <a:pt x="51821" y="5558"/>
                  <a:pt x="51948" y="5570"/>
                </a:cubicBezTo>
                <a:cubicBezTo>
                  <a:pt x="51975" y="5573"/>
                  <a:pt x="52008" y="5565"/>
                  <a:pt x="52035" y="5570"/>
                </a:cubicBezTo>
                <a:cubicBezTo>
                  <a:pt x="52038" y="5570"/>
                  <a:pt x="52032" y="5591"/>
                  <a:pt x="52035" y="5592"/>
                </a:cubicBezTo>
                <a:cubicBezTo>
                  <a:pt x="52068" y="5609"/>
                  <a:pt x="52158" y="5570"/>
                  <a:pt x="52152" y="5613"/>
                </a:cubicBezTo>
                <a:cubicBezTo>
                  <a:pt x="52212" y="5613"/>
                  <a:pt x="52270" y="5613"/>
                  <a:pt x="52328" y="5613"/>
                </a:cubicBezTo>
                <a:cubicBezTo>
                  <a:pt x="52418" y="5648"/>
                  <a:pt x="52202" y="5633"/>
                  <a:pt x="52152" y="5636"/>
                </a:cubicBezTo>
                <a:cubicBezTo>
                  <a:pt x="52176" y="5691"/>
                  <a:pt x="52273" y="5692"/>
                  <a:pt x="52328" y="5724"/>
                </a:cubicBezTo>
                <a:cubicBezTo>
                  <a:pt x="52305" y="5777"/>
                  <a:pt x="52174" y="5680"/>
                  <a:pt x="52125" y="5746"/>
                </a:cubicBezTo>
                <a:cubicBezTo>
                  <a:pt x="52132" y="5830"/>
                  <a:pt x="52302" y="5728"/>
                  <a:pt x="52328" y="5833"/>
                </a:cubicBezTo>
                <a:cubicBezTo>
                  <a:pt x="52432" y="5799"/>
                  <a:pt x="52545" y="5851"/>
                  <a:pt x="52710" y="5833"/>
                </a:cubicBezTo>
                <a:cubicBezTo>
                  <a:pt x="52716" y="5937"/>
                  <a:pt x="52596" y="5805"/>
                  <a:pt x="52592" y="5899"/>
                </a:cubicBezTo>
                <a:cubicBezTo>
                  <a:pt x="52584" y="5935"/>
                  <a:pt x="52621" y="5937"/>
                  <a:pt x="52621" y="5965"/>
                </a:cubicBezTo>
                <a:cubicBezTo>
                  <a:pt x="52694" y="5932"/>
                  <a:pt x="52848" y="5961"/>
                  <a:pt x="52914" y="5922"/>
                </a:cubicBezTo>
                <a:cubicBezTo>
                  <a:pt x="52992" y="5940"/>
                  <a:pt x="52809" y="5976"/>
                  <a:pt x="52769" y="5988"/>
                </a:cubicBezTo>
                <a:cubicBezTo>
                  <a:pt x="52757" y="5991"/>
                  <a:pt x="52715" y="5982"/>
                  <a:pt x="52710" y="5988"/>
                </a:cubicBezTo>
                <a:cubicBezTo>
                  <a:pt x="52673" y="6021"/>
                  <a:pt x="52557" y="6004"/>
                  <a:pt x="52475" y="6031"/>
                </a:cubicBezTo>
                <a:cubicBezTo>
                  <a:pt x="52499" y="6064"/>
                  <a:pt x="52569" y="6064"/>
                  <a:pt x="52621" y="6076"/>
                </a:cubicBezTo>
                <a:cubicBezTo>
                  <a:pt x="52655" y="6080"/>
                  <a:pt x="52638" y="6098"/>
                  <a:pt x="52621" y="6098"/>
                </a:cubicBezTo>
                <a:cubicBezTo>
                  <a:pt x="52535" y="6090"/>
                  <a:pt x="52474" y="6063"/>
                  <a:pt x="52417" y="6031"/>
                </a:cubicBezTo>
                <a:cubicBezTo>
                  <a:pt x="52366" y="6024"/>
                  <a:pt x="52361" y="6049"/>
                  <a:pt x="52357" y="6076"/>
                </a:cubicBezTo>
                <a:cubicBezTo>
                  <a:pt x="52282" y="6010"/>
                  <a:pt x="52222" y="6070"/>
                  <a:pt x="52152" y="6010"/>
                </a:cubicBezTo>
                <a:cubicBezTo>
                  <a:pt x="51997" y="6049"/>
                  <a:pt x="51827" y="5959"/>
                  <a:pt x="51595" y="5988"/>
                </a:cubicBezTo>
                <a:cubicBezTo>
                  <a:pt x="51533" y="5995"/>
                  <a:pt x="51637" y="6056"/>
                  <a:pt x="51654" y="6076"/>
                </a:cubicBezTo>
                <a:cubicBezTo>
                  <a:pt x="51663" y="6120"/>
                  <a:pt x="51569" y="6072"/>
                  <a:pt x="51566" y="6054"/>
                </a:cubicBezTo>
                <a:cubicBezTo>
                  <a:pt x="51539" y="6038"/>
                  <a:pt x="51521" y="6014"/>
                  <a:pt x="51508" y="5988"/>
                </a:cubicBezTo>
                <a:cubicBezTo>
                  <a:pt x="51479" y="6001"/>
                  <a:pt x="51400" y="6039"/>
                  <a:pt x="51420" y="5965"/>
                </a:cubicBezTo>
                <a:cubicBezTo>
                  <a:pt x="51328" y="5985"/>
                  <a:pt x="51333" y="5986"/>
                  <a:pt x="51214" y="5965"/>
                </a:cubicBezTo>
                <a:cubicBezTo>
                  <a:pt x="51174" y="5959"/>
                  <a:pt x="51160" y="5946"/>
                  <a:pt x="51126" y="5944"/>
                </a:cubicBezTo>
                <a:cubicBezTo>
                  <a:pt x="51051" y="5939"/>
                  <a:pt x="51064" y="5985"/>
                  <a:pt x="51009" y="5944"/>
                </a:cubicBezTo>
                <a:cubicBezTo>
                  <a:pt x="51001" y="5937"/>
                  <a:pt x="50873" y="5949"/>
                  <a:pt x="50804" y="5944"/>
                </a:cubicBezTo>
                <a:cubicBezTo>
                  <a:pt x="50737" y="5940"/>
                  <a:pt x="50735" y="5914"/>
                  <a:pt x="50629" y="5922"/>
                </a:cubicBezTo>
                <a:cubicBezTo>
                  <a:pt x="50564" y="5926"/>
                  <a:pt x="50534" y="5936"/>
                  <a:pt x="50424" y="5944"/>
                </a:cubicBezTo>
                <a:cubicBezTo>
                  <a:pt x="50414" y="5944"/>
                  <a:pt x="50370" y="5940"/>
                  <a:pt x="50364" y="5944"/>
                </a:cubicBezTo>
                <a:cubicBezTo>
                  <a:pt x="50362" y="5946"/>
                  <a:pt x="50366" y="5965"/>
                  <a:pt x="50364" y="5965"/>
                </a:cubicBezTo>
                <a:cubicBezTo>
                  <a:pt x="50308" y="5973"/>
                  <a:pt x="50253" y="5912"/>
                  <a:pt x="50247" y="6010"/>
                </a:cubicBezTo>
                <a:cubicBezTo>
                  <a:pt x="50212" y="6007"/>
                  <a:pt x="50223" y="5970"/>
                  <a:pt x="50218" y="5944"/>
                </a:cubicBezTo>
                <a:cubicBezTo>
                  <a:pt x="50117" y="5926"/>
                  <a:pt x="50090" y="5964"/>
                  <a:pt x="50072" y="6010"/>
                </a:cubicBezTo>
                <a:cubicBezTo>
                  <a:pt x="50063" y="6067"/>
                  <a:pt x="50185" y="6027"/>
                  <a:pt x="50160" y="6098"/>
                </a:cubicBezTo>
                <a:cubicBezTo>
                  <a:pt x="50194" y="6097"/>
                  <a:pt x="50194" y="6038"/>
                  <a:pt x="50218" y="6031"/>
                </a:cubicBezTo>
                <a:cubicBezTo>
                  <a:pt x="50278" y="6016"/>
                  <a:pt x="50317" y="6097"/>
                  <a:pt x="50307" y="5988"/>
                </a:cubicBezTo>
                <a:cubicBezTo>
                  <a:pt x="50404" y="5946"/>
                  <a:pt x="50414" y="6096"/>
                  <a:pt x="50424" y="5988"/>
                </a:cubicBezTo>
                <a:cubicBezTo>
                  <a:pt x="50506" y="6021"/>
                  <a:pt x="50650" y="6007"/>
                  <a:pt x="50657" y="6098"/>
                </a:cubicBezTo>
                <a:cubicBezTo>
                  <a:pt x="50709" y="6052"/>
                  <a:pt x="50748" y="6079"/>
                  <a:pt x="50775" y="6054"/>
                </a:cubicBezTo>
                <a:cubicBezTo>
                  <a:pt x="50892" y="6082"/>
                  <a:pt x="50767" y="6100"/>
                  <a:pt x="50775" y="6164"/>
                </a:cubicBezTo>
                <a:cubicBezTo>
                  <a:pt x="50855" y="6180"/>
                  <a:pt x="50834" y="6120"/>
                  <a:pt x="50892" y="6120"/>
                </a:cubicBezTo>
                <a:cubicBezTo>
                  <a:pt x="51035" y="6137"/>
                  <a:pt x="51116" y="6201"/>
                  <a:pt x="51303" y="6186"/>
                </a:cubicBezTo>
                <a:cubicBezTo>
                  <a:pt x="51328" y="6204"/>
                  <a:pt x="51320" y="6246"/>
                  <a:pt x="51362" y="6252"/>
                </a:cubicBezTo>
                <a:cubicBezTo>
                  <a:pt x="51385" y="6265"/>
                  <a:pt x="51388" y="6208"/>
                  <a:pt x="51390" y="6208"/>
                </a:cubicBezTo>
                <a:cubicBezTo>
                  <a:pt x="51427" y="6213"/>
                  <a:pt x="51424" y="6264"/>
                  <a:pt x="51449" y="6274"/>
                </a:cubicBezTo>
                <a:cubicBezTo>
                  <a:pt x="51511" y="6299"/>
                  <a:pt x="51551" y="6255"/>
                  <a:pt x="51595" y="6296"/>
                </a:cubicBezTo>
                <a:cubicBezTo>
                  <a:pt x="51613" y="6311"/>
                  <a:pt x="51654" y="6285"/>
                  <a:pt x="51654" y="6318"/>
                </a:cubicBezTo>
                <a:cubicBezTo>
                  <a:pt x="51654" y="6349"/>
                  <a:pt x="51713" y="6320"/>
                  <a:pt x="51713" y="6296"/>
                </a:cubicBezTo>
                <a:cubicBezTo>
                  <a:pt x="51749" y="6306"/>
                  <a:pt x="51773" y="6324"/>
                  <a:pt x="51771" y="6362"/>
                </a:cubicBezTo>
                <a:cubicBezTo>
                  <a:pt x="51864" y="6295"/>
                  <a:pt x="51894" y="6399"/>
                  <a:pt x="52006" y="6383"/>
                </a:cubicBezTo>
                <a:cubicBezTo>
                  <a:pt x="52000" y="6402"/>
                  <a:pt x="51976" y="6406"/>
                  <a:pt x="51976" y="6428"/>
                </a:cubicBezTo>
                <a:cubicBezTo>
                  <a:pt x="52072" y="6455"/>
                  <a:pt x="51998" y="6356"/>
                  <a:pt x="52094" y="6383"/>
                </a:cubicBezTo>
                <a:cubicBezTo>
                  <a:pt x="52102" y="6473"/>
                  <a:pt x="52224" y="6370"/>
                  <a:pt x="52240" y="6472"/>
                </a:cubicBezTo>
                <a:cubicBezTo>
                  <a:pt x="52294" y="6475"/>
                  <a:pt x="52302" y="6445"/>
                  <a:pt x="52357" y="6450"/>
                </a:cubicBezTo>
                <a:cubicBezTo>
                  <a:pt x="52433" y="6520"/>
                  <a:pt x="52615" y="6572"/>
                  <a:pt x="52739" y="6538"/>
                </a:cubicBezTo>
                <a:cubicBezTo>
                  <a:pt x="52737" y="6598"/>
                  <a:pt x="52760" y="6560"/>
                  <a:pt x="52797" y="6560"/>
                </a:cubicBezTo>
                <a:cubicBezTo>
                  <a:pt x="52821" y="6560"/>
                  <a:pt x="52826" y="6583"/>
                  <a:pt x="52856" y="6582"/>
                </a:cubicBezTo>
                <a:cubicBezTo>
                  <a:pt x="52877" y="6581"/>
                  <a:pt x="52890" y="6565"/>
                  <a:pt x="52914" y="6560"/>
                </a:cubicBezTo>
                <a:cubicBezTo>
                  <a:pt x="52952" y="6554"/>
                  <a:pt x="52995" y="6568"/>
                  <a:pt x="53032" y="6560"/>
                </a:cubicBezTo>
                <a:cubicBezTo>
                  <a:pt x="53133" y="6541"/>
                  <a:pt x="53220" y="6473"/>
                  <a:pt x="53296" y="6472"/>
                </a:cubicBezTo>
                <a:cubicBezTo>
                  <a:pt x="53254" y="6536"/>
                  <a:pt x="53107" y="6521"/>
                  <a:pt x="53091" y="6604"/>
                </a:cubicBezTo>
                <a:cubicBezTo>
                  <a:pt x="52866" y="6642"/>
                  <a:pt x="52639" y="6619"/>
                  <a:pt x="52417" y="6604"/>
                </a:cubicBezTo>
                <a:cubicBezTo>
                  <a:pt x="52369" y="6601"/>
                  <a:pt x="52366" y="6584"/>
                  <a:pt x="52328" y="6582"/>
                </a:cubicBezTo>
                <a:cubicBezTo>
                  <a:pt x="52217" y="6575"/>
                  <a:pt x="52106" y="6592"/>
                  <a:pt x="52006" y="6582"/>
                </a:cubicBezTo>
                <a:cubicBezTo>
                  <a:pt x="51960" y="6578"/>
                  <a:pt x="51954" y="6563"/>
                  <a:pt x="51918" y="6560"/>
                </a:cubicBezTo>
                <a:cubicBezTo>
                  <a:pt x="51601" y="6538"/>
                  <a:pt x="51291" y="6518"/>
                  <a:pt x="50981" y="6494"/>
                </a:cubicBezTo>
                <a:cubicBezTo>
                  <a:pt x="50954" y="6504"/>
                  <a:pt x="50928" y="6514"/>
                  <a:pt x="50921" y="6538"/>
                </a:cubicBezTo>
                <a:cubicBezTo>
                  <a:pt x="50928" y="6568"/>
                  <a:pt x="51053" y="6569"/>
                  <a:pt x="51096" y="6582"/>
                </a:cubicBezTo>
                <a:cubicBezTo>
                  <a:pt x="51108" y="6586"/>
                  <a:pt x="51130" y="6605"/>
                  <a:pt x="51126" y="6604"/>
                </a:cubicBezTo>
                <a:cubicBezTo>
                  <a:pt x="51196" y="6614"/>
                  <a:pt x="51187" y="6562"/>
                  <a:pt x="51244" y="6604"/>
                </a:cubicBezTo>
                <a:cubicBezTo>
                  <a:pt x="51267" y="6622"/>
                  <a:pt x="51360" y="6593"/>
                  <a:pt x="51390" y="6604"/>
                </a:cubicBezTo>
                <a:cubicBezTo>
                  <a:pt x="51400" y="6608"/>
                  <a:pt x="51414" y="6647"/>
                  <a:pt x="51420" y="6649"/>
                </a:cubicBezTo>
                <a:cubicBezTo>
                  <a:pt x="51464" y="6658"/>
                  <a:pt x="51521" y="6643"/>
                  <a:pt x="51566" y="6649"/>
                </a:cubicBezTo>
                <a:cubicBezTo>
                  <a:pt x="51568" y="6649"/>
                  <a:pt x="51563" y="6670"/>
                  <a:pt x="51566" y="6670"/>
                </a:cubicBezTo>
                <a:cubicBezTo>
                  <a:pt x="51601" y="6685"/>
                  <a:pt x="51673" y="6664"/>
                  <a:pt x="51713" y="6670"/>
                </a:cubicBezTo>
                <a:cubicBezTo>
                  <a:pt x="51687" y="6667"/>
                  <a:pt x="51800" y="6718"/>
                  <a:pt x="51860" y="6692"/>
                </a:cubicBezTo>
                <a:cubicBezTo>
                  <a:pt x="51872" y="6734"/>
                  <a:pt x="51973" y="6710"/>
                  <a:pt x="51948" y="6781"/>
                </a:cubicBezTo>
                <a:cubicBezTo>
                  <a:pt x="51978" y="6774"/>
                  <a:pt x="51966" y="6737"/>
                  <a:pt x="52006" y="6736"/>
                </a:cubicBezTo>
                <a:cubicBezTo>
                  <a:pt x="52113" y="6746"/>
                  <a:pt x="52148" y="6793"/>
                  <a:pt x="52240" y="6758"/>
                </a:cubicBezTo>
                <a:cubicBezTo>
                  <a:pt x="52236" y="6827"/>
                  <a:pt x="52403" y="6767"/>
                  <a:pt x="52357" y="6869"/>
                </a:cubicBezTo>
                <a:cubicBezTo>
                  <a:pt x="52387" y="6869"/>
                  <a:pt x="52417" y="6869"/>
                  <a:pt x="52445" y="6869"/>
                </a:cubicBezTo>
                <a:cubicBezTo>
                  <a:pt x="52513" y="6855"/>
                  <a:pt x="52410" y="6835"/>
                  <a:pt x="52475" y="6802"/>
                </a:cubicBezTo>
                <a:cubicBezTo>
                  <a:pt x="52516" y="6809"/>
                  <a:pt x="52499" y="6857"/>
                  <a:pt x="52505" y="6890"/>
                </a:cubicBezTo>
                <a:cubicBezTo>
                  <a:pt x="52555" y="6870"/>
                  <a:pt x="52661" y="6892"/>
                  <a:pt x="52651" y="6824"/>
                </a:cubicBezTo>
                <a:cubicBezTo>
                  <a:pt x="52727" y="6831"/>
                  <a:pt x="52918" y="6800"/>
                  <a:pt x="52826" y="6869"/>
                </a:cubicBezTo>
                <a:cubicBezTo>
                  <a:pt x="52883" y="6895"/>
                  <a:pt x="52874" y="6827"/>
                  <a:pt x="52885" y="6824"/>
                </a:cubicBezTo>
                <a:cubicBezTo>
                  <a:pt x="52930" y="6815"/>
                  <a:pt x="52937" y="6846"/>
                  <a:pt x="52973" y="6846"/>
                </a:cubicBezTo>
                <a:cubicBezTo>
                  <a:pt x="53006" y="6846"/>
                  <a:pt x="53074" y="6816"/>
                  <a:pt x="53091" y="6781"/>
                </a:cubicBezTo>
                <a:cubicBezTo>
                  <a:pt x="53172" y="6801"/>
                  <a:pt x="53071" y="6850"/>
                  <a:pt x="53032" y="6869"/>
                </a:cubicBezTo>
                <a:cubicBezTo>
                  <a:pt x="53020" y="6873"/>
                  <a:pt x="53007" y="6888"/>
                  <a:pt x="53002" y="6890"/>
                </a:cubicBezTo>
                <a:cubicBezTo>
                  <a:pt x="52980" y="6899"/>
                  <a:pt x="52868" y="6902"/>
                  <a:pt x="52826" y="6912"/>
                </a:cubicBezTo>
                <a:cubicBezTo>
                  <a:pt x="52791" y="6921"/>
                  <a:pt x="52615" y="6950"/>
                  <a:pt x="52505" y="6935"/>
                </a:cubicBezTo>
                <a:cubicBezTo>
                  <a:pt x="52486" y="6983"/>
                  <a:pt x="52586" y="7005"/>
                  <a:pt x="52475" y="7001"/>
                </a:cubicBezTo>
                <a:cubicBezTo>
                  <a:pt x="52519" y="7041"/>
                  <a:pt x="52685" y="7072"/>
                  <a:pt x="52681" y="7067"/>
                </a:cubicBezTo>
                <a:cubicBezTo>
                  <a:pt x="52694" y="7082"/>
                  <a:pt x="52643" y="7131"/>
                  <a:pt x="52651" y="7133"/>
                </a:cubicBezTo>
                <a:cubicBezTo>
                  <a:pt x="52673" y="7137"/>
                  <a:pt x="52712" y="7094"/>
                  <a:pt x="52739" y="7088"/>
                </a:cubicBezTo>
                <a:cubicBezTo>
                  <a:pt x="52819" y="7073"/>
                  <a:pt x="52869" y="7079"/>
                  <a:pt x="52944" y="7133"/>
                </a:cubicBezTo>
                <a:cubicBezTo>
                  <a:pt x="52984" y="7125"/>
                  <a:pt x="52968" y="7077"/>
                  <a:pt x="52973" y="7044"/>
                </a:cubicBezTo>
                <a:cubicBezTo>
                  <a:pt x="53017" y="7071"/>
                  <a:pt x="53104" y="7064"/>
                  <a:pt x="53091" y="7133"/>
                </a:cubicBezTo>
                <a:cubicBezTo>
                  <a:pt x="53140" y="7124"/>
                  <a:pt x="53146" y="7149"/>
                  <a:pt x="53148" y="7176"/>
                </a:cubicBezTo>
                <a:cubicBezTo>
                  <a:pt x="53203" y="7173"/>
                  <a:pt x="53247" y="7162"/>
                  <a:pt x="53266" y="7133"/>
                </a:cubicBezTo>
                <a:cubicBezTo>
                  <a:pt x="53279" y="7071"/>
                  <a:pt x="53158" y="7188"/>
                  <a:pt x="53148" y="7110"/>
                </a:cubicBezTo>
                <a:cubicBezTo>
                  <a:pt x="53148" y="7055"/>
                  <a:pt x="53170" y="7083"/>
                  <a:pt x="53208" y="7088"/>
                </a:cubicBezTo>
                <a:cubicBezTo>
                  <a:pt x="53246" y="7066"/>
                  <a:pt x="53315" y="7067"/>
                  <a:pt x="53355" y="7044"/>
                </a:cubicBezTo>
                <a:cubicBezTo>
                  <a:pt x="53421" y="7028"/>
                  <a:pt x="53442" y="6978"/>
                  <a:pt x="53471" y="6935"/>
                </a:cubicBezTo>
                <a:cubicBezTo>
                  <a:pt x="53575" y="7020"/>
                  <a:pt x="53341" y="7041"/>
                  <a:pt x="53355" y="7133"/>
                </a:cubicBezTo>
                <a:cubicBezTo>
                  <a:pt x="53417" y="7151"/>
                  <a:pt x="53427" y="7082"/>
                  <a:pt x="53442" y="7067"/>
                </a:cubicBezTo>
                <a:cubicBezTo>
                  <a:pt x="53462" y="7047"/>
                  <a:pt x="53515" y="7046"/>
                  <a:pt x="53501" y="7001"/>
                </a:cubicBezTo>
                <a:cubicBezTo>
                  <a:pt x="53588" y="7014"/>
                  <a:pt x="53473" y="7047"/>
                  <a:pt x="53501" y="7088"/>
                </a:cubicBezTo>
                <a:cubicBezTo>
                  <a:pt x="53447" y="7114"/>
                  <a:pt x="53401" y="7146"/>
                  <a:pt x="53355" y="7176"/>
                </a:cubicBezTo>
                <a:cubicBezTo>
                  <a:pt x="53414" y="7242"/>
                  <a:pt x="53474" y="7121"/>
                  <a:pt x="53560" y="7133"/>
                </a:cubicBezTo>
                <a:cubicBezTo>
                  <a:pt x="53551" y="7152"/>
                  <a:pt x="53570" y="7179"/>
                  <a:pt x="53560" y="7199"/>
                </a:cubicBezTo>
                <a:cubicBezTo>
                  <a:pt x="53546" y="7223"/>
                  <a:pt x="53515" y="7204"/>
                  <a:pt x="53501" y="7221"/>
                </a:cubicBezTo>
                <a:cubicBezTo>
                  <a:pt x="53494" y="7229"/>
                  <a:pt x="53510" y="7259"/>
                  <a:pt x="53501" y="7265"/>
                </a:cubicBezTo>
                <a:cubicBezTo>
                  <a:pt x="53462" y="7287"/>
                  <a:pt x="53407" y="7297"/>
                  <a:pt x="53355" y="7330"/>
                </a:cubicBezTo>
                <a:cubicBezTo>
                  <a:pt x="53337" y="7343"/>
                  <a:pt x="53327" y="7328"/>
                  <a:pt x="53325" y="7353"/>
                </a:cubicBezTo>
                <a:cubicBezTo>
                  <a:pt x="53323" y="7382"/>
                  <a:pt x="53290" y="7355"/>
                  <a:pt x="53266" y="7353"/>
                </a:cubicBezTo>
                <a:cubicBezTo>
                  <a:pt x="53294" y="7356"/>
                  <a:pt x="53200" y="7368"/>
                  <a:pt x="53238" y="7353"/>
                </a:cubicBezTo>
                <a:cubicBezTo>
                  <a:pt x="53215" y="7361"/>
                  <a:pt x="53209" y="7351"/>
                  <a:pt x="53208" y="7375"/>
                </a:cubicBezTo>
                <a:cubicBezTo>
                  <a:pt x="53202" y="7456"/>
                  <a:pt x="53118" y="7315"/>
                  <a:pt x="53120" y="7419"/>
                </a:cubicBezTo>
                <a:cubicBezTo>
                  <a:pt x="53068" y="7360"/>
                  <a:pt x="52972" y="7426"/>
                  <a:pt x="52914" y="7419"/>
                </a:cubicBezTo>
                <a:cubicBezTo>
                  <a:pt x="52911" y="7418"/>
                  <a:pt x="52917" y="7378"/>
                  <a:pt x="52914" y="7375"/>
                </a:cubicBezTo>
                <a:cubicBezTo>
                  <a:pt x="52868" y="7413"/>
                  <a:pt x="52826" y="7455"/>
                  <a:pt x="52710" y="7440"/>
                </a:cubicBezTo>
                <a:cubicBezTo>
                  <a:pt x="52823" y="7516"/>
                  <a:pt x="53019" y="7494"/>
                  <a:pt x="53208" y="7507"/>
                </a:cubicBezTo>
                <a:cubicBezTo>
                  <a:pt x="53275" y="7512"/>
                  <a:pt x="53346" y="7545"/>
                  <a:pt x="53413" y="7528"/>
                </a:cubicBezTo>
                <a:cubicBezTo>
                  <a:pt x="53440" y="7505"/>
                  <a:pt x="53521" y="7522"/>
                  <a:pt x="53501" y="7462"/>
                </a:cubicBezTo>
                <a:cubicBezTo>
                  <a:pt x="53533" y="7468"/>
                  <a:pt x="53521" y="7507"/>
                  <a:pt x="53560" y="7507"/>
                </a:cubicBezTo>
                <a:cubicBezTo>
                  <a:pt x="53594" y="7510"/>
                  <a:pt x="53584" y="7546"/>
                  <a:pt x="53588" y="7573"/>
                </a:cubicBezTo>
                <a:cubicBezTo>
                  <a:pt x="53542" y="7544"/>
                  <a:pt x="53471" y="7543"/>
                  <a:pt x="53531" y="7594"/>
                </a:cubicBezTo>
                <a:cubicBezTo>
                  <a:pt x="53497" y="7591"/>
                  <a:pt x="53479" y="7600"/>
                  <a:pt x="53471" y="7617"/>
                </a:cubicBezTo>
                <a:cubicBezTo>
                  <a:pt x="53437" y="7614"/>
                  <a:pt x="53447" y="7576"/>
                  <a:pt x="53442" y="7551"/>
                </a:cubicBezTo>
                <a:cubicBezTo>
                  <a:pt x="53422" y="7561"/>
                  <a:pt x="53409" y="7565"/>
                  <a:pt x="53384" y="7573"/>
                </a:cubicBezTo>
                <a:cubicBezTo>
                  <a:pt x="53373" y="7576"/>
                  <a:pt x="53331" y="7567"/>
                  <a:pt x="53325" y="7573"/>
                </a:cubicBezTo>
                <a:cubicBezTo>
                  <a:pt x="53285" y="7609"/>
                  <a:pt x="53285" y="7573"/>
                  <a:pt x="53238" y="7573"/>
                </a:cubicBezTo>
                <a:cubicBezTo>
                  <a:pt x="53185" y="7573"/>
                  <a:pt x="53194" y="7606"/>
                  <a:pt x="53148" y="7573"/>
                </a:cubicBezTo>
                <a:cubicBezTo>
                  <a:pt x="53160" y="7581"/>
                  <a:pt x="52844" y="7557"/>
                  <a:pt x="52826" y="7573"/>
                </a:cubicBezTo>
                <a:cubicBezTo>
                  <a:pt x="52809" y="7588"/>
                  <a:pt x="52791" y="7584"/>
                  <a:pt x="52739" y="7573"/>
                </a:cubicBezTo>
                <a:cubicBezTo>
                  <a:pt x="52728" y="7570"/>
                  <a:pt x="52685" y="7578"/>
                  <a:pt x="52681" y="7573"/>
                </a:cubicBezTo>
                <a:cubicBezTo>
                  <a:pt x="52652" y="7547"/>
                  <a:pt x="52654" y="7578"/>
                  <a:pt x="52592" y="7573"/>
                </a:cubicBezTo>
                <a:cubicBezTo>
                  <a:pt x="52542" y="7569"/>
                  <a:pt x="52480" y="7560"/>
                  <a:pt x="52417" y="7551"/>
                </a:cubicBezTo>
                <a:cubicBezTo>
                  <a:pt x="52349" y="7541"/>
                  <a:pt x="52278" y="7538"/>
                  <a:pt x="52152" y="7528"/>
                </a:cubicBezTo>
                <a:cubicBezTo>
                  <a:pt x="52085" y="7524"/>
                  <a:pt x="52082" y="7497"/>
                  <a:pt x="51976" y="7507"/>
                </a:cubicBezTo>
                <a:cubicBezTo>
                  <a:pt x="51969" y="7507"/>
                  <a:pt x="51923" y="7503"/>
                  <a:pt x="51918" y="7507"/>
                </a:cubicBezTo>
                <a:cubicBezTo>
                  <a:pt x="51887" y="7535"/>
                  <a:pt x="51905" y="7503"/>
                  <a:pt x="51860" y="7507"/>
                </a:cubicBezTo>
                <a:cubicBezTo>
                  <a:pt x="51791" y="7512"/>
                  <a:pt x="51789" y="7542"/>
                  <a:pt x="51742" y="7507"/>
                </a:cubicBezTo>
                <a:cubicBezTo>
                  <a:pt x="51717" y="7488"/>
                  <a:pt x="51595" y="7533"/>
                  <a:pt x="51566" y="7507"/>
                </a:cubicBezTo>
                <a:cubicBezTo>
                  <a:pt x="51566" y="7506"/>
                  <a:pt x="51568" y="7485"/>
                  <a:pt x="51566" y="7485"/>
                </a:cubicBezTo>
                <a:cubicBezTo>
                  <a:pt x="51547" y="7483"/>
                  <a:pt x="51532" y="7506"/>
                  <a:pt x="51538" y="7507"/>
                </a:cubicBezTo>
                <a:cubicBezTo>
                  <a:pt x="51512" y="7503"/>
                  <a:pt x="51509" y="7486"/>
                  <a:pt x="51479" y="7485"/>
                </a:cubicBezTo>
                <a:cubicBezTo>
                  <a:pt x="51414" y="7480"/>
                  <a:pt x="51130" y="7515"/>
                  <a:pt x="51096" y="7485"/>
                </a:cubicBezTo>
                <a:cubicBezTo>
                  <a:pt x="51055" y="7446"/>
                  <a:pt x="51032" y="7531"/>
                  <a:pt x="50981" y="7485"/>
                </a:cubicBezTo>
                <a:cubicBezTo>
                  <a:pt x="50949" y="7456"/>
                  <a:pt x="50943" y="7490"/>
                  <a:pt x="50833" y="7485"/>
                </a:cubicBezTo>
                <a:cubicBezTo>
                  <a:pt x="50775" y="7482"/>
                  <a:pt x="50716" y="7448"/>
                  <a:pt x="50657" y="7462"/>
                </a:cubicBezTo>
                <a:cubicBezTo>
                  <a:pt x="50665" y="7486"/>
                  <a:pt x="50715" y="7477"/>
                  <a:pt x="50716" y="7507"/>
                </a:cubicBezTo>
                <a:cubicBezTo>
                  <a:pt x="51015" y="7503"/>
                  <a:pt x="51252" y="7545"/>
                  <a:pt x="51566" y="7528"/>
                </a:cubicBezTo>
                <a:cubicBezTo>
                  <a:pt x="51529" y="7558"/>
                  <a:pt x="51527" y="7611"/>
                  <a:pt x="51595" y="7617"/>
                </a:cubicBezTo>
                <a:cubicBezTo>
                  <a:pt x="51659" y="7621"/>
                  <a:pt x="51689" y="7599"/>
                  <a:pt x="51683" y="7551"/>
                </a:cubicBezTo>
                <a:cubicBezTo>
                  <a:pt x="51767" y="7606"/>
                  <a:pt x="52011" y="7539"/>
                  <a:pt x="52094" y="7594"/>
                </a:cubicBezTo>
                <a:cubicBezTo>
                  <a:pt x="52082" y="7629"/>
                  <a:pt x="52001" y="7614"/>
                  <a:pt x="52035" y="7683"/>
                </a:cubicBezTo>
                <a:cubicBezTo>
                  <a:pt x="51982" y="7683"/>
                  <a:pt x="51975" y="7659"/>
                  <a:pt x="51918" y="7661"/>
                </a:cubicBezTo>
                <a:cubicBezTo>
                  <a:pt x="51837" y="7663"/>
                  <a:pt x="51804" y="7729"/>
                  <a:pt x="51713" y="7727"/>
                </a:cubicBezTo>
                <a:cubicBezTo>
                  <a:pt x="51683" y="7660"/>
                  <a:pt x="51779" y="7688"/>
                  <a:pt x="51831" y="7683"/>
                </a:cubicBezTo>
                <a:cubicBezTo>
                  <a:pt x="51815" y="7637"/>
                  <a:pt x="51729" y="7666"/>
                  <a:pt x="51683" y="7661"/>
                </a:cubicBezTo>
                <a:cubicBezTo>
                  <a:pt x="51681" y="7660"/>
                  <a:pt x="51677" y="7639"/>
                  <a:pt x="51654" y="7639"/>
                </a:cubicBezTo>
                <a:cubicBezTo>
                  <a:pt x="51615" y="7638"/>
                  <a:pt x="51575" y="7640"/>
                  <a:pt x="51538" y="7639"/>
                </a:cubicBezTo>
                <a:cubicBezTo>
                  <a:pt x="51563" y="7677"/>
                  <a:pt x="51667" y="7675"/>
                  <a:pt x="51595" y="7727"/>
                </a:cubicBezTo>
                <a:cubicBezTo>
                  <a:pt x="51670" y="7735"/>
                  <a:pt x="51746" y="7768"/>
                  <a:pt x="51831" y="7749"/>
                </a:cubicBezTo>
                <a:cubicBezTo>
                  <a:pt x="51863" y="7741"/>
                  <a:pt x="51858" y="7693"/>
                  <a:pt x="51918" y="7705"/>
                </a:cubicBezTo>
                <a:cubicBezTo>
                  <a:pt x="51896" y="7815"/>
                  <a:pt x="52037" y="7668"/>
                  <a:pt x="52006" y="7771"/>
                </a:cubicBezTo>
                <a:cubicBezTo>
                  <a:pt x="52306" y="7731"/>
                  <a:pt x="52433" y="7861"/>
                  <a:pt x="52769" y="7793"/>
                </a:cubicBezTo>
                <a:cubicBezTo>
                  <a:pt x="52772" y="7819"/>
                  <a:pt x="52821" y="7811"/>
                  <a:pt x="52856" y="7815"/>
                </a:cubicBezTo>
                <a:cubicBezTo>
                  <a:pt x="52878" y="7875"/>
                  <a:pt x="52797" y="7860"/>
                  <a:pt x="52797" y="7903"/>
                </a:cubicBezTo>
                <a:cubicBezTo>
                  <a:pt x="52890" y="7913"/>
                  <a:pt x="52880" y="7848"/>
                  <a:pt x="52914" y="7815"/>
                </a:cubicBezTo>
                <a:cubicBezTo>
                  <a:pt x="52938" y="7821"/>
                  <a:pt x="52944" y="7834"/>
                  <a:pt x="52973" y="7837"/>
                </a:cubicBezTo>
                <a:cubicBezTo>
                  <a:pt x="53008" y="7840"/>
                  <a:pt x="53026" y="7815"/>
                  <a:pt x="53032" y="7815"/>
                </a:cubicBezTo>
                <a:cubicBezTo>
                  <a:pt x="53047" y="7816"/>
                  <a:pt x="53232" y="7876"/>
                  <a:pt x="53296" y="7815"/>
                </a:cubicBezTo>
                <a:cubicBezTo>
                  <a:pt x="53330" y="7818"/>
                  <a:pt x="53320" y="7855"/>
                  <a:pt x="53325" y="7880"/>
                </a:cubicBezTo>
                <a:cubicBezTo>
                  <a:pt x="53481" y="7865"/>
                  <a:pt x="53646" y="7858"/>
                  <a:pt x="53735" y="7793"/>
                </a:cubicBezTo>
                <a:cubicBezTo>
                  <a:pt x="53810" y="7822"/>
                  <a:pt x="53630" y="7845"/>
                  <a:pt x="53648" y="7903"/>
                </a:cubicBezTo>
                <a:cubicBezTo>
                  <a:pt x="53618" y="7903"/>
                  <a:pt x="53625" y="7876"/>
                  <a:pt x="53618" y="7860"/>
                </a:cubicBezTo>
                <a:cubicBezTo>
                  <a:pt x="53583" y="7852"/>
                  <a:pt x="53516" y="7922"/>
                  <a:pt x="53588" y="7925"/>
                </a:cubicBezTo>
                <a:cubicBezTo>
                  <a:pt x="53579" y="7955"/>
                  <a:pt x="53537" y="7927"/>
                  <a:pt x="53531" y="7903"/>
                </a:cubicBezTo>
                <a:cubicBezTo>
                  <a:pt x="53504" y="7917"/>
                  <a:pt x="53477" y="7930"/>
                  <a:pt x="53471" y="7903"/>
                </a:cubicBezTo>
                <a:cubicBezTo>
                  <a:pt x="53411" y="7909"/>
                  <a:pt x="53413" y="7961"/>
                  <a:pt x="53384" y="7991"/>
                </a:cubicBezTo>
                <a:cubicBezTo>
                  <a:pt x="53341" y="7985"/>
                  <a:pt x="53373" y="7925"/>
                  <a:pt x="53325" y="7925"/>
                </a:cubicBezTo>
                <a:cubicBezTo>
                  <a:pt x="53291" y="7928"/>
                  <a:pt x="53300" y="7965"/>
                  <a:pt x="53296" y="7991"/>
                </a:cubicBezTo>
                <a:cubicBezTo>
                  <a:pt x="53068" y="7957"/>
                  <a:pt x="52883" y="8026"/>
                  <a:pt x="52769" y="7946"/>
                </a:cubicBezTo>
                <a:cubicBezTo>
                  <a:pt x="52712" y="7927"/>
                  <a:pt x="52698" y="7988"/>
                  <a:pt x="52681" y="7991"/>
                </a:cubicBezTo>
                <a:cubicBezTo>
                  <a:pt x="52670" y="7993"/>
                  <a:pt x="52619" y="7972"/>
                  <a:pt x="52592" y="7969"/>
                </a:cubicBezTo>
                <a:cubicBezTo>
                  <a:pt x="52545" y="7964"/>
                  <a:pt x="52492" y="7977"/>
                  <a:pt x="52445" y="7969"/>
                </a:cubicBezTo>
                <a:cubicBezTo>
                  <a:pt x="52397" y="7961"/>
                  <a:pt x="52352" y="7939"/>
                  <a:pt x="52328" y="7925"/>
                </a:cubicBezTo>
                <a:cubicBezTo>
                  <a:pt x="52294" y="7918"/>
                  <a:pt x="52314" y="7961"/>
                  <a:pt x="52299" y="7969"/>
                </a:cubicBezTo>
                <a:cubicBezTo>
                  <a:pt x="52261" y="7988"/>
                  <a:pt x="52177" y="7954"/>
                  <a:pt x="52152" y="7991"/>
                </a:cubicBezTo>
                <a:cubicBezTo>
                  <a:pt x="52172" y="8014"/>
                  <a:pt x="52219" y="8014"/>
                  <a:pt x="52212" y="8057"/>
                </a:cubicBezTo>
                <a:cubicBezTo>
                  <a:pt x="52319" y="8080"/>
                  <a:pt x="52269" y="7982"/>
                  <a:pt x="52328" y="7969"/>
                </a:cubicBezTo>
                <a:cubicBezTo>
                  <a:pt x="52403" y="7967"/>
                  <a:pt x="52363" y="7985"/>
                  <a:pt x="52357" y="8012"/>
                </a:cubicBezTo>
                <a:cubicBezTo>
                  <a:pt x="52384" y="8023"/>
                  <a:pt x="52410" y="8032"/>
                  <a:pt x="52417" y="8057"/>
                </a:cubicBezTo>
                <a:cubicBezTo>
                  <a:pt x="52445" y="8056"/>
                  <a:pt x="52439" y="8030"/>
                  <a:pt x="52445" y="8012"/>
                </a:cubicBezTo>
                <a:cubicBezTo>
                  <a:pt x="52480" y="8017"/>
                  <a:pt x="52497" y="8008"/>
                  <a:pt x="52505" y="7991"/>
                </a:cubicBezTo>
                <a:cubicBezTo>
                  <a:pt x="52561" y="7973"/>
                  <a:pt x="52571" y="8030"/>
                  <a:pt x="52592" y="8035"/>
                </a:cubicBezTo>
                <a:cubicBezTo>
                  <a:pt x="52641" y="8047"/>
                  <a:pt x="52724" y="7990"/>
                  <a:pt x="52769" y="8057"/>
                </a:cubicBezTo>
                <a:cubicBezTo>
                  <a:pt x="52796" y="8056"/>
                  <a:pt x="52791" y="8030"/>
                  <a:pt x="52797" y="8012"/>
                </a:cubicBezTo>
                <a:cubicBezTo>
                  <a:pt x="52846" y="8042"/>
                  <a:pt x="52896" y="8071"/>
                  <a:pt x="53002" y="8057"/>
                </a:cubicBezTo>
                <a:cubicBezTo>
                  <a:pt x="52987" y="8089"/>
                  <a:pt x="52959" y="8113"/>
                  <a:pt x="52944" y="8145"/>
                </a:cubicBezTo>
                <a:cubicBezTo>
                  <a:pt x="52973" y="8145"/>
                  <a:pt x="53002" y="8145"/>
                  <a:pt x="53032" y="8145"/>
                </a:cubicBezTo>
                <a:cubicBezTo>
                  <a:pt x="53098" y="8136"/>
                  <a:pt x="53028" y="8024"/>
                  <a:pt x="53120" y="8035"/>
                </a:cubicBezTo>
                <a:cubicBezTo>
                  <a:pt x="53179" y="8011"/>
                  <a:pt x="53162" y="8074"/>
                  <a:pt x="53178" y="8079"/>
                </a:cubicBezTo>
                <a:cubicBezTo>
                  <a:pt x="53220" y="8093"/>
                  <a:pt x="53224" y="8057"/>
                  <a:pt x="53238" y="8057"/>
                </a:cubicBezTo>
                <a:cubicBezTo>
                  <a:pt x="53259" y="8056"/>
                  <a:pt x="53397" y="8102"/>
                  <a:pt x="53442" y="8035"/>
                </a:cubicBezTo>
                <a:cubicBezTo>
                  <a:pt x="53527" y="8047"/>
                  <a:pt x="53397" y="8069"/>
                  <a:pt x="53413" y="8101"/>
                </a:cubicBezTo>
                <a:cubicBezTo>
                  <a:pt x="53418" y="8119"/>
                  <a:pt x="53443" y="8123"/>
                  <a:pt x="53442" y="8145"/>
                </a:cubicBezTo>
                <a:cubicBezTo>
                  <a:pt x="53487" y="8105"/>
                  <a:pt x="53605" y="8120"/>
                  <a:pt x="53676" y="8101"/>
                </a:cubicBezTo>
                <a:cubicBezTo>
                  <a:pt x="53702" y="8094"/>
                  <a:pt x="53702" y="8079"/>
                  <a:pt x="53706" y="8057"/>
                </a:cubicBezTo>
                <a:cubicBezTo>
                  <a:pt x="53748" y="8059"/>
                  <a:pt x="53788" y="8060"/>
                  <a:pt x="53794" y="8035"/>
                </a:cubicBezTo>
                <a:cubicBezTo>
                  <a:pt x="53886" y="8099"/>
                  <a:pt x="53672" y="8119"/>
                  <a:pt x="53618" y="8145"/>
                </a:cubicBezTo>
                <a:cubicBezTo>
                  <a:pt x="53605" y="8181"/>
                  <a:pt x="53778" y="8181"/>
                  <a:pt x="53764" y="8145"/>
                </a:cubicBezTo>
                <a:cubicBezTo>
                  <a:pt x="53830" y="8170"/>
                  <a:pt x="53700" y="8261"/>
                  <a:pt x="53852" y="8211"/>
                </a:cubicBezTo>
                <a:cubicBezTo>
                  <a:pt x="53862" y="8269"/>
                  <a:pt x="53791" y="8268"/>
                  <a:pt x="53735" y="8278"/>
                </a:cubicBezTo>
                <a:cubicBezTo>
                  <a:pt x="53738" y="8315"/>
                  <a:pt x="53816" y="8285"/>
                  <a:pt x="53852" y="8300"/>
                </a:cubicBezTo>
                <a:cubicBezTo>
                  <a:pt x="53856" y="8300"/>
                  <a:pt x="53884" y="8343"/>
                  <a:pt x="53882" y="8343"/>
                </a:cubicBezTo>
                <a:cubicBezTo>
                  <a:pt x="53933" y="8343"/>
                  <a:pt x="53928" y="8285"/>
                  <a:pt x="53998" y="8300"/>
                </a:cubicBezTo>
                <a:cubicBezTo>
                  <a:pt x="53919" y="8357"/>
                  <a:pt x="54036" y="8366"/>
                  <a:pt x="54028" y="8431"/>
                </a:cubicBezTo>
                <a:cubicBezTo>
                  <a:pt x="54015" y="8495"/>
                  <a:pt x="53997" y="8405"/>
                  <a:pt x="53970" y="8387"/>
                </a:cubicBezTo>
                <a:cubicBezTo>
                  <a:pt x="53944" y="8370"/>
                  <a:pt x="53892" y="8372"/>
                  <a:pt x="53882" y="8343"/>
                </a:cubicBezTo>
                <a:cubicBezTo>
                  <a:pt x="53823" y="8343"/>
                  <a:pt x="53844" y="8403"/>
                  <a:pt x="53764" y="8387"/>
                </a:cubicBezTo>
                <a:cubicBezTo>
                  <a:pt x="53772" y="8426"/>
                  <a:pt x="53814" y="8438"/>
                  <a:pt x="53882" y="8431"/>
                </a:cubicBezTo>
                <a:cubicBezTo>
                  <a:pt x="53890" y="8478"/>
                  <a:pt x="53751" y="8431"/>
                  <a:pt x="53764" y="8498"/>
                </a:cubicBezTo>
                <a:cubicBezTo>
                  <a:pt x="53768" y="8513"/>
                  <a:pt x="53823" y="8519"/>
                  <a:pt x="53823" y="8519"/>
                </a:cubicBezTo>
                <a:cubicBezTo>
                  <a:pt x="53823" y="8543"/>
                  <a:pt x="53759" y="8534"/>
                  <a:pt x="53764" y="8564"/>
                </a:cubicBezTo>
                <a:cubicBezTo>
                  <a:pt x="53780" y="8609"/>
                  <a:pt x="53904" y="8568"/>
                  <a:pt x="53823" y="8630"/>
                </a:cubicBezTo>
                <a:cubicBezTo>
                  <a:pt x="53896" y="8633"/>
                  <a:pt x="53946" y="8618"/>
                  <a:pt x="53970" y="8585"/>
                </a:cubicBezTo>
                <a:cubicBezTo>
                  <a:pt x="54006" y="8579"/>
                  <a:pt x="53983" y="8622"/>
                  <a:pt x="53998" y="8630"/>
                </a:cubicBezTo>
                <a:cubicBezTo>
                  <a:pt x="54010" y="8636"/>
                  <a:pt x="54043" y="8627"/>
                  <a:pt x="54057" y="8630"/>
                </a:cubicBezTo>
                <a:cubicBezTo>
                  <a:pt x="54084" y="8634"/>
                  <a:pt x="54108" y="8645"/>
                  <a:pt x="54145" y="8651"/>
                </a:cubicBezTo>
                <a:cubicBezTo>
                  <a:pt x="54167" y="8655"/>
                  <a:pt x="54231" y="8690"/>
                  <a:pt x="54321" y="8673"/>
                </a:cubicBezTo>
                <a:cubicBezTo>
                  <a:pt x="54316" y="8699"/>
                  <a:pt x="54329" y="8712"/>
                  <a:pt x="54350" y="8718"/>
                </a:cubicBezTo>
                <a:cubicBezTo>
                  <a:pt x="54347" y="8736"/>
                  <a:pt x="54271" y="8750"/>
                  <a:pt x="54233" y="8739"/>
                </a:cubicBezTo>
                <a:cubicBezTo>
                  <a:pt x="54214" y="8734"/>
                  <a:pt x="54193" y="8677"/>
                  <a:pt x="54175" y="8673"/>
                </a:cubicBezTo>
                <a:cubicBezTo>
                  <a:pt x="54109" y="8660"/>
                  <a:pt x="54076" y="8726"/>
                  <a:pt x="54028" y="8673"/>
                </a:cubicBezTo>
                <a:cubicBezTo>
                  <a:pt x="53946" y="8673"/>
                  <a:pt x="54099" y="8733"/>
                  <a:pt x="53970" y="8718"/>
                </a:cubicBezTo>
                <a:cubicBezTo>
                  <a:pt x="53964" y="8736"/>
                  <a:pt x="53982" y="8738"/>
                  <a:pt x="53998" y="8739"/>
                </a:cubicBezTo>
                <a:cubicBezTo>
                  <a:pt x="53961" y="8807"/>
                  <a:pt x="53910" y="8715"/>
                  <a:pt x="53970" y="8696"/>
                </a:cubicBezTo>
                <a:cubicBezTo>
                  <a:pt x="53966" y="8654"/>
                  <a:pt x="53871" y="8682"/>
                  <a:pt x="53852" y="8651"/>
                </a:cubicBezTo>
                <a:cubicBezTo>
                  <a:pt x="53796" y="8660"/>
                  <a:pt x="53830" y="8736"/>
                  <a:pt x="53735" y="8718"/>
                </a:cubicBezTo>
                <a:cubicBezTo>
                  <a:pt x="53726" y="8682"/>
                  <a:pt x="53763" y="8679"/>
                  <a:pt x="53764" y="8651"/>
                </a:cubicBezTo>
                <a:cubicBezTo>
                  <a:pt x="53687" y="8606"/>
                  <a:pt x="53774" y="8540"/>
                  <a:pt x="53676" y="8541"/>
                </a:cubicBezTo>
                <a:cubicBezTo>
                  <a:pt x="53642" y="8497"/>
                  <a:pt x="53729" y="8508"/>
                  <a:pt x="53735" y="8498"/>
                </a:cubicBezTo>
                <a:cubicBezTo>
                  <a:pt x="53750" y="8468"/>
                  <a:pt x="53664" y="8427"/>
                  <a:pt x="53735" y="8409"/>
                </a:cubicBezTo>
                <a:cubicBezTo>
                  <a:pt x="53744" y="8358"/>
                  <a:pt x="53651" y="8385"/>
                  <a:pt x="53648" y="8343"/>
                </a:cubicBezTo>
                <a:cubicBezTo>
                  <a:pt x="53597" y="8385"/>
                  <a:pt x="53407" y="8324"/>
                  <a:pt x="53413" y="8409"/>
                </a:cubicBezTo>
                <a:cubicBezTo>
                  <a:pt x="53395" y="8379"/>
                  <a:pt x="53300" y="8405"/>
                  <a:pt x="53296" y="8365"/>
                </a:cubicBezTo>
                <a:cubicBezTo>
                  <a:pt x="53244" y="8385"/>
                  <a:pt x="53258" y="8454"/>
                  <a:pt x="53148" y="8431"/>
                </a:cubicBezTo>
                <a:cubicBezTo>
                  <a:pt x="53184" y="8399"/>
                  <a:pt x="53184" y="8376"/>
                  <a:pt x="53148" y="8343"/>
                </a:cubicBezTo>
                <a:cubicBezTo>
                  <a:pt x="53070" y="8328"/>
                  <a:pt x="53092" y="8388"/>
                  <a:pt x="53062" y="8409"/>
                </a:cubicBezTo>
                <a:cubicBezTo>
                  <a:pt x="53026" y="8384"/>
                  <a:pt x="53008" y="8347"/>
                  <a:pt x="52914" y="8365"/>
                </a:cubicBezTo>
                <a:cubicBezTo>
                  <a:pt x="52925" y="8336"/>
                  <a:pt x="52966" y="8331"/>
                  <a:pt x="52973" y="8300"/>
                </a:cubicBezTo>
                <a:cubicBezTo>
                  <a:pt x="52902" y="8315"/>
                  <a:pt x="52921" y="8357"/>
                  <a:pt x="52856" y="8365"/>
                </a:cubicBezTo>
                <a:cubicBezTo>
                  <a:pt x="52728" y="8381"/>
                  <a:pt x="52528" y="8251"/>
                  <a:pt x="52505" y="8409"/>
                </a:cubicBezTo>
                <a:cubicBezTo>
                  <a:pt x="52517" y="8442"/>
                  <a:pt x="52542" y="8400"/>
                  <a:pt x="52592" y="8409"/>
                </a:cubicBezTo>
                <a:cubicBezTo>
                  <a:pt x="52585" y="8467"/>
                  <a:pt x="52532" y="8481"/>
                  <a:pt x="52651" y="8475"/>
                </a:cubicBezTo>
                <a:cubicBezTo>
                  <a:pt x="52624" y="8565"/>
                  <a:pt x="52533" y="8541"/>
                  <a:pt x="52475" y="8564"/>
                </a:cubicBezTo>
                <a:cubicBezTo>
                  <a:pt x="52474" y="8594"/>
                  <a:pt x="52471" y="8625"/>
                  <a:pt x="52505" y="8630"/>
                </a:cubicBezTo>
                <a:cubicBezTo>
                  <a:pt x="52495" y="8675"/>
                  <a:pt x="52426" y="8597"/>
                  <a:pt x="52417" y="8673"/>
                </a:cubicBezTo>
                <a:cubicBezTo>
                  <a:pt x="52420" y="8722"/>
                  <a:pt x="52541" y="8682"/>
                  <a:pt x="52592" y="8696"/>
                </a:cubicBezTo>
                <a:cubicBezTo>
                  <a:pt x="52551" y="8790"/>
                  <a:pt x="52395" y="8698"/>
                  <a:pt x="52328" y="8739"/>
                </a:cubicBezTo>
                <a:cubicBezTo>
                  <a:pt x="52342" y="8720"/>
                  <a:pt x="52353" y="8700"/>
                  <a:pt x="52387" y="8696"/>
                </a:cubicBezTo>
                <a:cubicBezTo>
                  <a:pt x="52399" y="8642"/>
                  <a:pt x="52254" y="8708"/>
                  <a:pt x="52299" y="8630"/>
                </a:cubicBezTo>
                <a:cubicBezTo>
                  <a:pt x="52555" y="8712"/>
                  <a:pt x="52319" y="8492"/>
                  <a:pt x="52505" y="8475"/>
                </a:cubicBezTo>
                <a:cubicBezTo>
                  <a:pt x="52497" y="8436"/>
                  <a:pt x="52453" y="8424"/>
                  <a:pt x="52387" y="8431"/>
                </a:cubicBezTo>
                <a:cubicBezTo>
                  <a:pt x="52387" y="8387"/>
                  <a:pt x="52468" y="8403"/>
                  <a:pt x="52445" y="8343"/>
                </a:cubicBezTo>
                <a:cubicBezTo>
                  <a:pt x="52351" y="8316"/>
                  <a:pt x="52423" y="8414"/>
                  <a:pt x="52328" y="8387"/>
                </a:cubicBezTo>
                <a:cubicBezTo>
                  <a:pt x="52331" y="8332"/>
                  <a:pt x="52384" y="8318"/>
                  <a:pt x="52299" y="8300"/>
                </a:cubicBezTo>
                <a:cubicBezTo>
                  <a:pt x="52212" y="8313"/>
                  <a:pt x="52327" y="8347"/>
                  <a:pt x="52299" y="8387"/>
                </a:cubicBezTo>
                <a:cubicBezTo>
                  <a:pt x="52325" y="8426"/>
                  <a:pt x="52418" y="8415"/>
                  <a:pt x="52387" y="8498"/>
                </a:cubicBezTo>
                <a:cubicBezTo>
                  <a:pt x="52318" y="8484"/>
                  <a:pt x="52251" y="8463"/>
                  <a:pt x="52240" y="8541"/>
                </a:cubicBezTo>
                <a:cubicBezTo>
                  <a:pt x="52186" y="8495"/>
                  <a:pt x="52206" y="8427"/>
                  <a:pt x="52094" y="8475"/>
                </a:cubicBezTo>
                <a:cubicBezTo>
                  <a:pt x="51984" y="8445"/>
                  <a:pt x="52180" y="8472"/>
                  <a:pt x="52152" y="8431"/>
                </a:cubicBezTo>
                <a:cubicBezTo>
                  <a:pt x="52141" y="8382"/>
                  <a:pt x="51981" y="8402"/>
                  <a:pt x="52035" y="8475"/>
                </a:cubicBezTo>
                <a:cubicBezTo>
                  <a:pt x="52011" y="8463"/>
                  <a:pt x="51988" y="8452"/>
                  <a:pt x="51948" y="8453"/>
                </a:cubicBezTo>
                <a:cubicBezTo>
                  <a:pt x="51909" y="8562"/>
                  <a:pt x="52190" y="8432"/>
                  <a:pt x="52152" y="8541"/>
                </a:cubicBezTo>
                <a:cubicBezTo>
                  <a:pt x="52082" y="8550"/>
                  <a:pt x="52089" y="8501"/>
                  <a:pt x="52006" y="8519"/>
                </a:cubicBezTo>
                <a:cubicBezTo>
                  <a:pt x="51981" y="8529"/>
                  <a:pt x="51953" y="8538"/>
                  <a:pt x="51948" y="8564"/>
                </a:cubicBezTo>
                <a:cubicBezTo>
                  <a:pt x="51950" y="8612"/>
                  <a:pt x="52072" y="8573"/>
                  <a:pt x="52125" y="8585"/>
                </a:cubicBezTo>
                <a:cubicBezTo>
                  <a:pt x="52105" y="8604"/>
                  <a:pt x="52088" y="8625"/>
                  <a:pt x="52125" y="8630"/>
                </a:cubicBezTo>
                <a:cubicBezTo>
                  <a:pt x="52102" y="8699"/>
                  <a:pt x="52045" y="8658"/>
                  <a:pt x="51976" y="8651"/>
                </a:cubicBezTo>
                <a:cubicBezTo>
                  <a:pt x="51941" y="8645"/>
                  <a:pt x="51876" y="8715"/>
                  <a:pt x="51948" y="8718"/>
                </a:cubicBezTo>
                <a:cubicBezTo>
                  <a:pt x="51887" y="8796"/>
                  <a:pt x="51867" y="8664"/>
                  <a:pt x="51831" y="8651"/>
                </a:cubicBezTo>
                <a:cubicBezTo>
                  <a:pt x="51804" y="8648"/>
                  <a:pt x="51803" y="8660"/>
                  <a:pt x="51800" y="8673"/>
                </a:cubicBezTo>
                <a:cubicBezTo>
                  <a:pt x="51713" y="8619"/>
                  <a:pt x="51973" y="8643"/>
                  <a:pt x="51918" y="8541"/>
                </a:cubicBezTo>
                <a:cubicBezTo>
                  <a:pt x="51887" y="8491"/>
                  <a:pt x="51734" y="8533"/>
                  <a:pt x="51654" y="8519"/>
                </a:cubicBezTo>
                <a:cubicBezTo>
                  <a:pt x="51658" y="8494"/>
                  <a:pt x="51735" y="8457"/>
                  <a:pt x="51625" y="8453"/>
                </a:cubicBezTo>
                <a:cubicBezTo>
                  <a:pt x="51554" y="8450"/>
                  <a:pt x="51581" y="8430"/>
                  <a:pt x="51566" y="8387"/>
                </a:cubicBezTo>
                <a:cubicBezTo>
                  <a:pt x="51551" y="8340"/>
                  <a:pt x="51470" y="8328"/>
                  <a:pt x="51508" y="8300"/>
                </a:cubicBezTo>
                <a:cubicBezTo>
                  <a:pt x="51550" y="8333"/>
                  <a:pt x="51657" y="8318"/>
                  <a:pt x="51742" y="8321"/>
                </a:cubicBezTo>
                <a:cubicBezTo>
                  <a:pt x="51747" y="8258"/>
                  <a:pt x="51593" y="8237"/>
                  <a:pt x="51595" y="8300"/>
                </a:cubicBezTo>
                <a:cubicBezTo>
                  <a:pt x="51550" y="8290"/>
                  <a:pt x="51571" y="8230"/>
                  <a:pt x="51479" y="8255"/>
                </a:cubicBezTo>
                <a:cubicBezTo>
                  <a:pt x="51436" y="8260"/>
                  <a:pt x="51469" y="8321"/>
                  <a:pt x="51420" y="8321"/>
                </a:cubicBezTo>
                <a:cubicBezTo>
                  <a:pt x="51408" y="8355"/>
                  <a:pt x="51493" y="8328"/>
                  <a:pt x="51508" y="8343"/>
                </a:cubicBezTo>
                <a:cubicBezTo>
                  <a:pt x="51518" y="8354"/>
                  <a:pt x="51352" y="8412"/>
                  <a:pt x="51508" y="8409"/>
                </a:cubicBezTo>
                <a:cubicBezTo>
                  <a:pt x="51487" y="8427"/>
                  <a:pt x="51461" y="8469"/>
                  <a:pt x="51508" y="8475"/>
                </a:cubicBezTo>
                <a:cubicBezTo>
                  <a:pt x="51517" y="8501"/>
                  <a:pt x="51460" y="8486"/>
                  <a:pt x="51449" y="8498"/>
                </a:cubicBezTo>
                <a:cubicBezTo>
                  <a:pt x="51431" y="8516"/>
                  <a:pt x="51455" y="8577"/>
                  <a:pt x="51362" y="8564"/>
                </a:cubicBezTo>
                <a:cubicBezTo>
                  <a:pt x="51358" y="8645"/>
                  <a:pt x="51328" y="8626"/>
                  <a:pt x="51362" y="8696"/>
                </a:cubicBezTo>
                <a:cubicBezTo>
                  <a:pt x="51318" y="8676"/>
                  <a:pt x="51268" y="8663"/>
                  <a:pt x="51274" y="8607"/>
                </a:cubicBezTo>
                <a:cubicBezTo>
                  <a:pt x="51222" y="8613"/>
                  <a:pt x="51207" y="8645"/>
                  <a:pt x="51214" y="8696"/>
                </a:cubicBezTo>
                <a:cubicBezTo>
                  <a:pt x="51150" y="8692"/>
                  <a:pt x="51151" y="8640"/>
                  <a:pt x="51157" y="8585"/>
                </a:cubicBezTo>
                <a:cubicBezTo>
                  <a:pt x="51212" y="8544"/>
                  <a:pt x="51209" y="8598"/>
                  <a:pt x="51303" y="8585"/>
                </a:cubicBezTo>
                <a:cubicBezTo>
                  <a:pt x="51294" y="8540"/>
                  <a:pt x="51193" y="8565"/>
                  <a:pt x="51185" y="8519"/>
                </a:cubicBezTo>
                <a:cubicBezTo>
                  <a:pt x="51174" y="8453"/>
                  <a:pt x="51281" y="8474"/>
                  <a:pt x="51332" y="8453"/>
                </a:cubicBezTo>
                <a:cubicBezTo>
                  <a:pt x="51301" y="8424"/>
                  <a:pt x="51304" y="8372"/>
                  <a:pt x="51274" y="8343"/>
                </a:cubicBezTo>
                <a:cubicBezTo>
                  <a:pt x="51259" y="8274"/>
                  <a:pt x="51364" y="8293"/>
                  <a:pt x="51332" y="8211"/>
                </a:cubicBezTo>
                <a:cubicBezTo>
                  <a:pt x="51375" y="8199"/>
                  <a:pt x="51484" y="8237"/>
                  <a:pt x="51479" y="8189"/>
                </a:cubicBezTo>
                <a:cubicBezTo>
                  <a:pt x="51460" y="8123"/>
                  <a:pt x="51416" y="8210"/>
                  <a:pt x="51362" y="8189"/>
                </a:cubicBezTo>
                <a:cubicBezTo>
                  <a:pt x="51348" y="8142"/>
                  <a:pt x="51403" y="8147"/>
                  <a:pt x="51449" y="8145"/>
                </a:cubicBezTo>
                <a:cubicBezTo>
                  <a:pt x="51445" y="8119"/>
                  <a:pt x="51396" y="8126"/>
                  <a:pt x="51362" y="8123"/>
                </a:cubicBezTo>
                <a:cubicBezTo>
                  <a:pt x="51306" y="8126"/>
                  <a:pt x="51340" y="8195"/>
                  <a:pt x="51274" y="8189"/>
                </a:cubicBezTo>
                <a:cubicBezTo>
                  <a:pt x="51217" y="8170"/>
                  <a:pt x="51304" y="8176"/>
                  <a:pt x="51303" y="8145"/>
                </a:cubicBezTo>
                <a:cubicBezTo>
                  <a:pt x="51239" y="8071"/>
                  <a:pt x="51168" y="8174"/>
                  <a:pt x="51096" y="8167"/>
                </a:cubicBezTo>
                <a:cubicBezTo>
                  <a:pt x="51066" y="8271"/>
                  <a:pt x="51172" y="8273"/>
                  <a:pt x="51214" y="8321"/>
                </a:cubicBezTo>
                <a:cubicBezTo>
                  <a:pt x="51209" y="8382"/>
                  <a:pt x="51163" y="8415"/>
                  <a:pt x="51069" y="8409"/>
                </a:cubicBezTo>
                <a:cubicBezTo>
                  <a:pt x="51146" y="8353"/>
                  <a:pt x="51017" y="8373"/>
                  <a:pt x="50981" y="8343"/>
                </a:cubicBezTo>
                <a:cubicBezTo>
                  <a:pt x="50923" y="8353"/>
                  <a:pt x="50957" y="8429"/>
                  <a:pt x="50863" y="8409"/>
                </a:cubicBezTo>
                <a:cubicBezTo>
                  <a:pt x="50867" y="8438"/>
                  <a:pt x="50923" y="8444"/>
                  <a:pt x="50921" y="8475"/>
                </a:cubicBezTo>
                <a:cubicBezTo>
                  <a:pt x="50919" y="8526"/>
                  <a:pt x="50882" y="8514"/>
                  <a:pt x="50863" y="8541"/>
                </a:cubicBezTo>
                <a:cubicBezTo>
                  <a:pt x="50851" y="8558"/>
                  <a:pt x="50874" y="8589"/>
                  <a:pt x="50863" y="8607"/>
                </a:cubicBezTo>
                <a:cubicBezTo>
                  <a:pt x="50892" y="8607"/>
                  <a:pt x="50921" y="8607"/>
                  <a:pt x="50951" y="8607"/>
                </a:cubicBezTo>
                <a:cubicBezTo>
                  <a:pt x="50933" y="8627"/>
                  <a:pt x="50915" y="8646"/>
                  <a:pt x="50951" y="8651"/>
                </a:cubicBezTo>
                <a:cubicBezTo>
                  <a:pt x="50939" y="8706"/>
                  <a:pt x="50837" y="8652"/>
                  <a:pt x="50863" y="8607"/>
                </a:cubicBezTo>
                <a:cubicBezTo>
                  <a:pt x="50859" y="8613"/>
                  <a:pt x="50805" y="8627"/>
                  <a:pt x="50804" y="8630"/>
                </a:cubicBezTo>
                <a:cubicBezTo>
                  <a:pt x="50801" y="8640"/>
                  <a:pt x="50855" y="8673"/>
                  <a:pt x="50833" y="8696"/>
                </a:cubicBezTo>
                <a:cubicBezTo>
                  <a:pt x="50826" y="8703"/>
                  <a:pt x="50795" y="8642"/>
                  <a:pt x="50775" y="8651"/>
                </a:cubicBezTo>
                <a:cubicBezTo>
                  <a:pt x="50705" y="8642"/>
                  <a:pt x="50791" y="8751"/>
                  <a:pt x="50687" y="8718"/>
                </a:cubicBezTo>
                <a:cubicBezTo>
                  <a:pt x="50703" y="8700"/>
                  <a:pt x="50717" y="8682"/>
                  <a:pt x="50716" y="8651"/>
                </a:cubicBezTo>
                <a:cubicBezTo>
                  <a:pt x="50602" y="8664"/>
                  <a:pt x="50488" y="8729"/>
                  <a:pt x="50453" y="8630"/>
                </a:cubicBezTo>
                <a:cubicBezTo>
                  <a:pt x="50426" y="8653"/>
                  <a:pt x="50344" y="8636"/>
                  <a:pt x="50364" y="8696"/>
                </a:cubicBezTo>
                <a:cubicBezTo>
                  <a:pt x="50342" y="8675"/>
                  <a:pt x="50218" y="8723"/>
                  <a:pt x="50188" y="8696"/>
                </a:cubicBezTo>
                <a:cubicBezTo>
                  <a:pt x="50145" y="8655"/>
                  <a:pt x="50036" y="8741"/>
                  <a:pt x="49984" y="8651"/>
                </a:cubicBezTo>
                <a:cubicBezTo>
                  <a:pt x="49904" y="8636"/>
                  <a:pt x="49924" y="8696"/>
                  <a:pt x="49867" y="8696"/>
                </a:cubicBezTo>
                <a:cubicBezTo>
                  <a:pt x="49811" y="8693"/>
                  <a:pt x="49769" y="8681"/>
                  <a:pt x="49749" y="8651"/>
                </a:cubicBezTo>
                <a:cubicBezTo>
                  <a:pt x="49712" y="8661"/>
                  <a:pt x="49702" y="8687"/>
                  <a:pt x="49661" y="8696"/>
                </a:cubicBezTo>
                <a:cubicBezTo>
                  <a:pt x="49617" y="8705"/>
                  <a:pt x="49618" y="8673"/>
                  <a:pt x="49603" y="8673"/>
                </a:cubicBezTo>
                <a:cubicBezTo>
                  <a:pt x="49568" y="8672"/>
                  <a:pt x="49541" y="8712"/>
                  <a:pt x="49544" y="8651"/>
                </a:cubicBezTo>
                <a:cubicBezTo>
                  <a:pt x="49512" y="8640"/>
                  <a:pt x="49526" y="8693"/>
                  <a:pt x="49514" y="8696"/>
                </a:cubicBezTo>
                <a:cubicBezTo>
                  <a:pt x="49450" y="8706"/>
                  <a:pt x="49439" y="8673"/>
                  <a:pt x="49398" y="8673"/>
                </a:cubicBezTo>
                <a:cubicBezTo>
                  <a:pt x="49351" y="8673"/>
                  <a:pt x="49302" y="8718"/>
                  <a:pt x="49222" y="8718"/>
                </a:cubicBezTo>
                <a:cubicBezTo>
                  <a:pt x="49222" y="8696"/>
                  <a:pt x="49222" y="8673"/>
                  <a:pt x="49222" y="8651"/>
                </a:cubicBezTo>
                <a:cubicBezTo>
                  <a:pt x="49198" y="8663"/>
                  <a:pt x="49124" y="8637"/>
                  <a:pt x="49104" y="8651"/>
                </a:cubicBezTo>
                <a:cubicBezTo>
                  <a:pt x="49103" y="8652"/>
                  <a:pt x="49105" y="8673"/>
                  <a:pt x="49105" y="8673"/>
                </a:cubicBezTo>
                <a:cubicBezTo>
                  <a:pt x="49088" y="8672"/>
                  <a:pt x="49041" y="8630"/>
                  <a:pt x="49045" y="8630"/>
                </a:cubicBezTo>
                <a:cubicBezTo>
                  <a:pt x="49011" y="8633"/>
                  <a:pt x="48972" y="8672"/>
                  <a:pt x="49017" y="8673"/>
                </a:cubicBezTo>
                <a:cubicBezTo>
                  <a:pt x="49022" y="8721"/>
                  <a:pt x="48912" y="8684"/>
                  <a:pt x="48869" y="8696"/>
                </a:cubicBezTo>
                <a:cubicBezTo>
                  <a:pt x="48907" y="8670"/>
                  <a:pt x="48882" y="8612"/>
                  <a:pt x="48840" y="8585"/>
                </a:cubicBezTo>
                <a:cubicBezTo>
                  <a:pt x="48774" y="8598"/>
                  <a:pt x="48876" y="8619"/>
                  <a:pt x="48811" y="8651"/>
                </a:cubicBezTo>
                <a:cubicBezTo>
                  <a:pt x="48738" y="8654"/>
                  <a:pt x="48720" y="8693"/>
                  <a:pt x="48665" y="8651"/>
                </a:cubicBezTo>
                <a:cubicBezTo>
                  <a:pt x="48660" y="8677"/>
                  <a:pt x="48671" y="8690"/>
                  <a:pt x="48694" y="8696"/>
                </a:cubicBezTo>
                <a:cubicBezTo>
                  <a:pt x="48696" y="8739"/>
                  <a:pt x="48637" y="8672"/>
                  <a:pt x="48606" y="8696"/>
                </a:cubicBezTo>
                <a:cubicBezTo>
                  <a:pt x="48591" y="8706"/>
                  <a:pt x="48548" y="8728"/>
                  <a:pt x="48459" y="8718"/>
                </a:cubicBezTo>
                <a:cubicBezTo>
                  <a:pt x="48426" y="8714"/>
                  <a:pt x="48392" y="8710"/>
                  <a:pt x="48372" y="8696"/>
                </a:cubicBezTo>
                <a:cubicBezTo>
                  <a:pt x="48318" y="8655"/>
                  <a:pt x="48372" y="8704"/>
                  <a:pt x="48283" y="8718"/>
                </a:cubicBezTo>
                <a:cubicBezTo>
                  <a:pt x="48202" y="8730"/>
                  <a:pt x="48063" y="8676"/>
                  <a:pt x="48020" y="8739"/>
                </a:cubicBezTo>
                <a:cubicBezTo>
                  <a:pt x="47907" y="8697"/>
                  <a:pt x="47905" y="8796"/>
                  <a:pt x="47815" y="8718"/>
                </a:cubicBezTo>
                <a:cubicBezTo>
                  <a:pt x="47776" y="8726"/>
                  <a:pt x="47769" y="8756"/>
                  <a:pt x="47727" y="8762"/>
                </a:cubicBezTo>
                <a:cubicBezTo>
                  <a:pt x="47598" y="8790"/>
                  <a:pt x="47453" y="8705"/>
                  <a:pt x="47433" y="8783"/>
                </a:cubicBezTo>
                <a:cubicBezTo>
                  <a:pt x="47405" y="8783"/>
                  <a:pt x="47411" y="8756"/>
                  <a:pt x="47404" y="8739"/>
                </a:cubicBezTo>
                <a:cubicBezTo>
                  <a:pt x="47349" y="8757"/>
                  <a:pt x="47297" y="8777"/>
                  <a:pt x="47228" y="8783"/>
                </a:cubicBezTo>
                <a:cubicBezTo>
                  <a:pt x="47228" y="8760"/>
                  <a:pt x="47192" y="8768"/>
                  <a:pt x="47170" y="8762"/>
                </a:cubicBezTo>
                <a:cubicBezTo>
                  <a:pt x="47113" y="8744"/>
                  <a:pt x="47139" y="8757"/>
                  <a:pt x="47082" y="8762"/>
                </a:cubicBezTo>
                <a:cubicBezTo>
                  <a:pt x="47046" y="8765"/>
                  <a:pt x="47029" y="8739"/>
                  <a:pt x="47023" y="8739"/>
                </a:cubicBezTo>
                <a:cubicBezTo>
                  <a:pt x="46999" y="8741"/>
                  <a:pt x="46953" y="8756"/>
                  <a:pt x="46906" y="8762"/>
                </a:cubicBezTo>
                <a:cubicBezTo>
                  <a:pt x="46886" y="8763"/>
                  <a:pt x="46802" y="8751"/>
                  <a:pt x="46789" y="8762"/>
                </a:cubicBezTo>
                <a:cubicBezTo>
                  <a:pt x="46759" y="8783"/>
                  <a:pt x="46763" y="8760"/>
                  <a:pt x="46701" y="8762"/>
                </a:cubicBezTo>
                <a:cubicBezTo>
                  <a:pt x="46693" y="8762"/>
                  <a:pt x="46647" y="8757"/>
                  <a:pt x="46643" y="8762"/>
                </a:cubicBezTo>
                <a:cubicBezTo>
                  <a:pt x="46590" y="8810"/>
                  <a:pt x="46614" y="8742"/>
                  <a:pt x="46525" y="8762"/>
                </a:cubicBezTo>
                <a:cubicBezTo>
                  <a:pt x="46513" y="8764"/>
                  <a:pt x="46480" y="8826"/>
                  <a:pt x="46496" y="8828"/>
                </a:cubicBezTo>
                <a:cubicBezTo>
                  <a:pt x="46423" y="8822"/>
                  <a:pt x="46519" y="8766"/>
                  <a:pt x="46408" y="8762"/>
                </a:cubicBezTo>
                <a:cubicBezTo>
                  <a:pt x="46368" y="8760"/>
                  <a:pt x="46268" y="8776"/>
                  <a:pt x="46261" y="8718"/>
                </a:cubicBezTo>
                <a:cubicBezTo>
                  <a:pt x="46198" y="8736"/>
                  <a:pt x="46157" y="8772"/>
                  <a:pt x="46173" y="8850"/>
                </a:cubicBezTo>
                <a:cubicBezTo>
                  <a:pt x="46096" y="8802"/>
                  <a:pt x="46041" y="8847"/>
                  <a:pt x="45968" y="8828"/>
                </a:cubicBezTo>
                <a:cubicBezTo>
                  <a:pt x="45963" y="8826"/>
                  <a:pt x="46009" y="8790"/>
                  <a:pt x="45997" y="8783"/>
                </a:cubicBezTo>
                <a:cubicBezTo>
                  <a:pt x="45998" y="8784"/>
                  <a:pt x="45803" y="8802"/>
                  <a:pt x="45851" y="8739"/>
                </a:cubicBezTo>
                <a:cubicBezTo>
                  <a:pt x="45828" y="8760"/>
                  <a:pt x="45705" y="8712"/>
                  <a:pt x="45675" y="8739"/>
                </a:cubicBezTo>
                <a:cubicBezTo>
                  <a:pt x="45644" y="8768"/>
                  <a:pt x="45666" y="8738"/>
                  <a:pt x="45559" y="8739"/>
                </a:cubicBezTo>
                <a:cubicBezTo>
                  <a:pt x="45550" y="8739"/>
                  <a:pt x="45504" y="8735"/>
                  <a:pt x="45499" y="8739"/>
                </a:cubicBezTo>
                <a:cubicBezTo>
                  <a:pt x="45498" y="8741"/>
                  <a:pt x="45500" y="8762"/>
                  <a:pt x="45499" y="8762"/>
                </a:cubicBezTo>
                <a:cubicBezTo>
                  <a:pt x="45441" y="8762"/>
                  <a:pt x="45377" y="8705"/>
                  <a:pt x="45323" y="8762"/>
                </a:cubicBezTo>
                <a:cubicBezTo>
                  <a:pt x="45256" y="8768"/>
                  <a:pt x="45290" y="8697"/>
                  <a:pt x="45236" y="8696"/>
                </a:cubicBezTo>
                <a:cubicBezTo>
                  <a:pt x="45169" y="8708"/>
                  <a:pt x="45271" y="8730"/>
                  <a:pt x="45206" y="8762"/>
                </a:cubicBezTo>
                <a:cubicBezTo>
                  <a:pt x="45160" y="8720"/>
                  <a:pt x="45092" y="8793"/>
                  <a:pt x="45030" y="8739"/>
                </a:cubicBezTo>
                <a:cubicBezTo>
                  <a:pt x="45006" y="8744"/>
                  <a:pt x="45001" y="8762"/>
                  <a:pt x="44972" y="8762"/>
                </a:cubicBezTo>
                <a:cubicBezTo>
                  <a:pt x="44944" y="8778"/>
                  <a:pt x="44927" y="8801"/>
                  <a:pt x="44913" y="8828"/>
                </a:cubicBezTo>
                <a:cubicBezTo>
                  <a:pt x="44861" y="8831"/>
                  <a:pt x="44852" y="8801"/>
                  <a:pt x="44796" y="8805"/>
                </a:cubicBezTo>
                <a:cubicBezTo>
                  <a:pt x="44806" y="8777"/>
                  <a:pt x="44847" y="8771"/>
                  <a:pt x="44855" y="8739"/>
                </a:cubicBezTo>
                <a:cubicBezTo>
                  <a:pt x="44772" y="8736"/>
                  <a:pt x="44770" y="8793"/>
                  <a:pt x="44767" y="8850"/>
                </a:cubicBezTo>
                <a:cubicBezTo>
                  <a:pt x="44629" y="8807"/>
                  <a:pt x="44815" y="8765"/>
                  <a:pt x="44737" y="8696"/>
                </a:cubicBezTo>
                <a:cubicBezTo>
                  <a:pt x="44657" y="8679"/>
                  <a:pt x="44678" y="8739"/>
                  <a:pt x="44620" y="8739"/>
                </a:cubicBezTo>
                <a:cubicBezTo>
                  <a:pt x="44586" y="8736"/>
                  <a:pt x="44568" y="8744"/>
                  <a:pt x="44561" y="8762"/>
                </a:cubicBezTo>
                <a:cubicBezTo>
                  <a:pt x="44519" y="8720"/>
                  <a:pt x="44370" y="8759"/>
                  <a:pt x="44327" y="8718"/>
                </a:cubicBezTo>
                <a:cubicBezTo>
                  <a:pt x="44303" y="8729"/>
                  <a:pt x="44279" y="8741"/>
                  <a:pt x="44239" y="8739"/>
                </a:cubicBezTo>
                <a:cubicBezTo>
                  <a:pt x="44238" y="8777"/>
                  <a:pt x="44261" y="8796"/>
                  <a:pt x="44298" y="8805"/>
                </a:cubicBezTo>
                <a:cubicBezTo>
                  <a:pt x="44268" y="8863"/>
                  <a:pt x="44119" y="8780"/>
                  <a:pt x="44209" y="8739"/>
                </a:cubicBezTo>
                <a:cubicBezTo>
                  <a:pt x="44150" y="8732"/>
                  <a:pt x="44118" y="8744"/>
                  <a:pt x="44121" y="8783"/>
                </a:cubicBezTo>
                <a:cubicBezTo>
                  <a:pt x="44057" y="8735"/>
                  <a:pt x="43987" y="8801"/>
                  <a:pt x="43916" y="8805"/>
                </a:cubicBezTo>
                <a:cubicBezTo>
                  <a:pt x="43814" y="8811"/>
                  <a:pt x="43732" y="8791"/>
                  <a:pt x="43653" y="8783"/>
                </a:cubicBezTo>
                <a:cubicBezTo>
                  <a:pt x="43714" y="8747"/>
                  <a:pt x="43735" y="8735"/>
                  <a:pt x="43565" y="8739"/>
                </a:cubicBezTo>
                <a:cubicBezTo>
                  <a:pt x="43510" y="8756"/>
                  <a:pt x="43544" y="8805"/>
                  <a:pt x="43477" y="8762"/>
                </a:cubicBezTo>
                <a:cubicBezTo>
                  <a:pt x="43449" y="8778"/>
                  <a:pt x="43433" y="8801"/>
                  <a:pt x="43418" y="8828"/>
                </a:cubicBezTo>
                <a:cubicBezTo>
                  <a:pt x="43387" y="8812"/>
                  <a:pt x="43283" y="8741"/>
                  <a:pt x="43242" y="8805"/>
                </a:cubicBezTo>
                <a:cubicBezTo>
                  <a:pt x="43200" y="8801"/>
                  <a:pt x="43232" y="8739"/>
                  <a:pt x="43184" y="8739"/>
                </a:cubicBezTo>
                <a:cubicBezTo>
                  <a:pt x="43149" y="8743"/>
                  <a:pt x="43159" y="8780"/>
                  <a:pt x="43154" y="8805"/>
                </a:cubicBezTo>
                <a:cubicBezTo>
                  <a:pt x="43097" y="8831"/>
                  <a:pt x="42969" y="8804"/>
                  <a:pt x="42862" y="8783"/>
                </a:cubicBezTo>
                <a:cubicBezTo>
                  <a:pt x="42791" y="8771"/>
                  <a:pt x="42822" y="8778"/>
                  <a:pt x="42832" y="8739"/>
                </a:cubicBezTo>
                <a:cubicBezTo>
                  <a:pt x="42756" y="8772"/>
                  <a:pt x="42680" y="8732"/>
                  <a:pt x="42598" y="8739"/>
                </a:cubicBezTo>
                <a:cubicBezTo>
                  <a:pt x="42549" y="8744"/>
                  <a:pt x="42541" y="8747"/>
                  <a:pt x="42539" y="8783"/>
                </a:cubicBezTo>
                <a:cubicBezTo>
                  <a:pt x="42479" y="8777"/>
                  <a:pt x="42482" y="8724"/>
                  <a:pt x="42422" y="8718"/>
                </a:cubicBezTo>
                <a:cubicBezTo>
                  <a:pt x="42361" y="8696"/>
                  <a:pt x="42381" y="8753"/>
                  <a:pt x="42363" y="8762"/>
                </a:cubicBezTo>
                <a:cubicBezTo>
                  <a:pt x="42325" y="8778"/>
                  <a:pt x="42264" y="8763"/>
                  <a:pt x="42217" y="8783"/>
                </a:cubicBezTo>
                <a:cubicBezTo>
                  <a:pt x="42162" y="8780"/>
                  <a:pt x="42119" y="8769"/>
                  <a:pt x="42099" y="8739"/>
                </a:cubicBezTo>
                <a:cubicBezTo>
                  <a:pt x="42082" y="8746"/>
                  <a:pt x="41986" y="8795"/>
                  <a:pt x="41982" y="8739"/>
                </a:cubicBezTo>
                <a:cubicBezTo>
                  <a:pt x="41946" y="8749"/>
                  <a:pt x="41921" y="8768"/>
                  <a:pt x="41923" y="8805"/>
                </a:cubicBezTo>
                <a:cubicBezTo>
                  <a:pt x="41844" y="8822"/>
                  <a:pt x="41864" y="8762"/>
                  <a:pt x="41806" y="8762"/>
                </a:cubicBezTo>
                <a:cubicBezTo>
                  <a:pt x="41699" y="8772"/>
                  <a:pt x="41829" y="8897"/>
                  <a:pt x="41719" y="8805"/>
                </a:cubicBezTo>
                <a:cubicBezTo>
                  <a:pt x="41636" y="8805"/>
                  <a:pt x="41788" y="8865"/>
                  <a:pt x="41659" y="8850"/>
                </a:cubicBezTo>
                <a:cubicBezTo>
                  <a:pt x="41659" y="8820"/>
                  <a:pt x="41659" y="8790"/>
                  <a:pt x="41659" y="8762"/>
                </a:cubicBezTo>
                <a:cubicBezTo>
                  <a:pt x="41617" y="8750"/>
                  <a:pt x="41508" y="8787"/>
                  <a:pt x="41513" y="8739"/>
                </a:cubicBezTo>
                <a:cubicBezTo>
                  <a:pt x="41478" y="8743"/>
                  <a:pt x="41488" y="8780"/>
                  <a:pt x="41484" y="8805"/>
                </a:cubicBezTo>
                <a:cubicBezTo>
                  <a:pt x="41450" y="8802"/>
                  <a:pt x="41431" y="8810"/>
                  <a:pt x="41425" y="8828"/>
                </a:cubicBezTo>
                <a:cubicBezTo>
                  <a:pt x="41352" y="8831"/>
                  <a:pt x="41333" y="8794"/>
                  <a:pt x="41308" y="8762"/>
                </a:cubicBezTo>
                <a:cubicBezTo>
                  <a:pt x="41234" y="8764"/>
                  <a:pt x="41217" y="8802"/>
                  <a:pt x="41162" y="8762"/>
                </a:cubicBezTo>
                <a:cubicBezTo>
                  <a:pt x="41039" y="8799"/>
                  <a:pt x="41106" y="8893"/>
                  <a:pt x="41073" y="8959"/>
                </a:cubicBezTo>
                <a:cubicBezTo>
                  <a:pt x="40971" y="8924"/>
                  <a:pt x="40917" y="8965"/>
                  <a:pt x="40781" y="8938"/>
                </a:cubicBezTo>
                <a:cubicBezTo>
                  <a:pt x="40783" y="9042"/>
                  <a:pt x="40964" y="9013"/>
                  <a:pt x="41073" y="9025"/>
                </a:cubicBezTo>
                <a:cubicBezTo>
                  <a:pt x="41186" y="9038"/>
                  <a:pt x="41291" y="9066"/>
                  <a:pt x="41367" y="9048"/>
                </a:cubicBezTo>
                <a:cubicBezTo>
                  <a:pt x="41412" y="9037"/>
                  <a:pt x="41365" y="9030"/>
                  <a:pt x="41367" y="9025"/>
                </a:cubicBezTo>
                <a:cubicBezTo>
                  <a:pt x="41367" y="9025"/>
                  <a:pt x="41400" y="8982"/>
                  <a:pt x="41396" y="8982"/>
                </a:cubicBezTo>
                <a:cubicBezTo>
                  <a:pt x="41487" y="8982"/>
                  <a:pt x="41413" y="9042"/>
                  <a:pt x="41425" y="9048"/>
                </a:cubicBezTo>
                <a:cubicBezTo>
                  <a:pt x="41459" y="9065"/>
                  <a:pt x="41477" y="9025"/>
                  <a:pt x="41484" y="9025"/>
                </a:cubicBezTo>
                <a:cubicBezTo>
                  <a:pt x="41506" y="9025"/>
                  <a:pt x="41595" y="9069"/>
                  <a:pt x="41689" y="9048"/>
                </a:cubicBezTo>
                <a:cubicBezTo>
                  <a:pt x="41752" y="9049"/>
                  <a:pt x="41816" y="8971"/>
                  <a:pt x="41953" y="9004"/>
                </a:cubicBezTo>
                <a:cubicBezTo>
                  <a:pt x="41967" y="9007"/>
                  <a:pt x="42002" y="9046"/>
                  <a:pt x="42012" y="9048"/>
                </a:cubicBezTo>
                <a:cubicBezTo>
                  <a:pt x="42070" y="9060"/>
                  <a:pt x="42212" y="9013"/>
                  <a:pt x="42187" y="9091"/>
                </a:cubicBezTo>
                <a:cubicBezTo>
                  <a:pt x="42094" y="9055"/>
                  <a:pt x="41995" y="9087"/>
                  <a:pt x="41894" y="9091"/>
                </a:cubicBezTo>
                <a:cubicBezTo>
                  <a:pt x="41903" y="9091"/>
                  <a:pt x="41879" y="9070"/>
                  <a:pt x="41864" y="9070"/>
                </a:cubicBezTo>
                <a:cubicBezTo>
                  <a:pt x="41845" y="9070"/>
                  <a:pt x="41729" y="9060"/>
                  <a:pt x="41719" y="9070"/>
                </a:cubicBezTo>
                <a:cubicBezTo>
                  <a:pt x="41688" y="9097"/>
                  <a:pt x="41710" y="9073"/>
                  <a:pt x="41689" y="9070"/>
                </a:cubicBezTo>
                <a:cubicBezTo>
                  <a:pt x="41663" y="9066"/>
                  <a:pt x="41659" y="9091"/>
                  <a:pt x="41659" y="9091"/>
                </a:cubicBezTo>
                <a:cubicBezTo>
                  <a:pt x="41636" y="9088"/>
                  <a:pt x="41630" y="9069"/>
                  <a:pt x="41601" y="9070"/>
                </a:cubicBezTo>
                <a:cubicBezTo>
                  <a:pt x="41530" y="9073"/>
                  <a:pt x="41532" y="9106"/>
                  <a:pt x="41484" y="9070"/>
                </a:cubicBezTo>
                <a:cubicBezTo>
                  <a:pt x="41427" y="9027"/>
                  <a:pt x="40965" y="9080"/>
                  <a:pt x="40809" y="9070"/>
                </a:cubicBezTo>
                <a:cubicBezTo>
                  <a:pt x="40738" y="9064"/>
                  <a:pt x="40700" y="9033"/>
                  <a:pt x="40605" y="9070"/>
                </a:cubicBezTo>
                <a:cubicBezTo>
                  <a:pt x="40643" y="9012"/>
                  <a:pt x="40665" y="9000"/>
                  <a:pt x="40751" y="9025"/>
                </a:cubicBezTo>
                <a:cubicBezTo>
                  <a:pt x="40792" y="9018"/>
                  <a:pt x="40754" y="8986"/>
                  <a:pt x="40722" y="8982"/>
                </a:cubicBezTo>
                <a:cubicBezTo>
                  <a:pt x="40734" y="8940"/>
                  <a:pt x="40805" y="8941"/>
                  <a:pt x="40781" y="8871"/>
                </a:cubicBezTo>
                <a:cubicBezTo>
                  <a:pt x="40820" y="8902"/>
                  <a:pt x="40946" y="8902"/>
                  <a:pt x="40985" y="8871"/>
                </a:cubicBezTo>
                <a:cubicBezTo>
                  <a:pt x="40965" y="8852"/>
                  <a:pt x="40868" y="8850"/>
                  <a:pt x="40751" y="8850"/>
                </a:cubicBezTo>
                <a:cubicBezTo>
                  <a:pt x="40747" y="8810"/>
                  <a:pt x="40787" y="8804"/>
                  <a:pt x="40781" y="8762"/>
                </a:cubicBezTo>
                <a:cubicBezTo>
                  <a:pt x="40734" y="8763"/>
                  <a:pt x="40668" y="8751"/>
                  <a:pt x="40663" y="8783"/>
                </a:cubicBezTo>
                <a:cubicBezTo>
                  <a:pt x="40621" y="8781"/>
                  <a:pt x="40579" y="8780"/>
                  <a:pt x="40575" y="8805"/>
                </a:cubicBezTo>
                <a:cubicBezTo>
                  <a:pt x="40482" y="8769"/>
                  <a:pt x="40452" y="8768"/>
                  <a:pt x="40341" y="8783"/>
                </a:cubicBezTo>
                <a:cubicBezTo>
                  <a:pt x="40312" y="8784"/>
                  <a:pt x="40318" y="8810"/>
                  <a:pt x="40312" y="8828"/>
                </a:cubicBezTo>
                <a:cubicBezTo>
                  <a:pt x="40255" y="8786"/>
                  <a:pt x="40238" y="8825"/>
                  <a:pt x="40165" y="8828"/>
                </a:cubicBezTo>
                <a:cubicBezTo>
                  <a:pt x="40170" y="8810"/>
                  <a:pt x="40194" y="8805"/>
                  <a:pt x="40194" y="8783"/>
                </a:cubicBezTo>
                <a:cubicBezTo>
                  <a:pt x="40082" y="8799"/>
                  <a:pt x="40053" y="8798"/>
                  <a:pt x="39960" y="8762"/>
                </a:cubicBezTo>
                <a:cubicBezTo>
                  <a:pt x="39904" y="8760"/>
                  <a:pt x="39954" y="8814"/>
                  <a:pt x="39960" y="8805"/>
                </a:cubicBezTo>
                <a:cubicBezTo>
                  <a:pt x="39917" y="8870"/>
                  <a:pt x="39814" y="8840"/>
                  <a:pt x="39725" y="8871"/>
                </a:cubicBezTo>
                <a:cubicBezTo>
                  <a:pt x="39722" y="8855"/>
                  <a:pt x="39692" y="8849"/>
                  <a:pt x="39696" y="8828"/>
                </a:cubicBezTo>
                <a:cubicBezTo>
                  <a:pt x="39696" y="8822"/>
                  <a:pt x="39717" y="8791"/>
                  <a:pt x="39725" y="8805"/>
                </a:cubicBezTo>
                <a:cubicBezTo>
                  <a:pt x="39701" y="8766"/>
                  <a:pt x="39594" y="8775"/>
                  <a:pt x="39667" y="8718"/>
                </a:cubicBezTo>
                <a:cubicBezTo>
                  <a:pt x="39681" y="8645"/>
                  <a:pt x="39600" y="8765"/>
                  <a:pt x="39549" y="8718"/>
                </a:cubicBezTo>
                <a:cubicBezTo>
                  <a:pt x="39523" y="8693"/>
                  <a:pt x="39522" y="8720"/>
                  <a:pt x="39461" y="8718"/>
                </a:cubicBezTo>
                <a:cubicBezTo>
                  <a:pt x="39474" y="8759"/>
                  <a:pt x="39422" y="8850"/>
                  <a:pt x="39520" y="8828"/>
                </a:cubicBezTo>
                <a:cubicBezTo>
                  <a:pt x="39501" y="8893"/>
                  <a:pt x="39457" y="8807"/>
                  <a:pt x="39403" y="8828"/>
                </a:cubicBezTo>
                <a:cubicBezTo>
                  <a:pt x="39431" y="8747"/>
                  <a:pt x="39249" y="8809"/>
                  <a:pt x="39344" y="8739"/>
                </a:cubicBezTo>
                <a:cubicBezTo>
                  <a:pt x="39296" y="8739"/>
                  <a:pt x="39246" y="8739"/>
                  <a:pt x="39197" y="8739"/>
                </a:cubicBezTo>
                <a:cubicBezTo>
                  <a:pt x="39163" y="8743"/>
                  <a:pt x="39173" y="8780"/>
                  <a:pt x="39168" y="8805"/>
                </a:cubicBezTo>
                <a:cubicBezTo>
                  <a:pt x="39058" y="8774"/>
                  <a:pt x="39112" y="8867"/>
                  <a:pt x="39022" y="8850"/>
                </a:cubicBezTo>
                <a:cubicBezTo>
                  <a:pt x="39034" y="8804"/>
                  <a:pt x="39002" y="8791"/>
                  <a:pt x="38992" y="8762"/>
                </a:cubicBezTo>
                <a:cubicBezTo>
                  <a:pt x="38907" y="8786"/>
                  <a:pt x="38897" y="8867"/>
                  <a:pt x="38905" y="8959"/>
                </a:cubicBezTo>
                <a:cubicBezTo>
                  <a:pt x="38795" y="8958"/>
                  <a:pt x="38821" y="8935"/>
                  <a:pt x="38729" y="8959"/>
                </a:cubicBezTo>
                <a:cubicBezTo>
                  <a:pt x="38749" y="8916"/>
                  <a:pt x="38807" y="8901"/>
                  <a:pt x="38875" y="8893"/>
                </a:cubicBezTo>
                <a:cubicBezTo>
                  <a:pt x="38809" y="8845"/>
                  <a:pt x="38900" y="8818"/>
                  <a:pt x="38875" y="8739"/>
                </a:cubicBezTo>
                <a:cubicBezTo>
                  <a:pt x="38796" y="8724"/>
                  <a:pt x="38819" y="8786"/>
                  <a:pt x="38787" y="8805"/>
                </a:cubicBezTo>
                <a:cubicBezTo>
                  <a:pt x="38707" y="8808"/>
                  <a:pt x="38728" y="8769"/>
                  <a:pt x="38670" y="8805"/>
                </a:cubicBezTo>
                <a:cubicBezTo>
                  <a:pt x="38670" y="8827"/>
                  <a:pt x="38706" y="8823"/>
                  <a:pt x="38729" y="8828"/>
                </a:cubicBezTo>
                <a:cubicBezTo>
                  <a:pt x="38707" y="8848"/>
                  <a:pt x="38676" y="8860"/>
                  <a:pt x="38641" y="8871"/>
                </a:cubicBezTo>
                <a:cubicBezTo>
                  <a:pt x="38652" y="8909"/>
                  <a:pt x="38618" y="8913"/>
                  <a:pt x="38581" y="8916"/>
                </a:cubicBezTo>
                <a:cubicBezTo>
                  <a:pt x="38667" y="8858"/>
                  <a:pt x="38497" y="8775"/>
                  <a:pt x="38581" y="8718"/>
                </a:cubicBezTo>
                <a:cubicBezTo>
                  <a:pt x="38577" y="8700"/>
                  <a:pt x="38552" y="8696"/>
                  <a:pt x="38553" y="8673"/>
                </a:cubicBezTo>
                <a:cubicBezTo>
                  <a:pt x="38452" y="8690"/>
                  <a:pt x="38388" y="8735"/>
                  <a:pt x="38436" y="8805"/>
                </a:cubicBezTo>
                <a:cubicBezTo>
                  <a:pt x="38371" y="8817"/>
                  <a:pt x="38394" y="8763"/>
                  <a:pt x="38347" y="8762"/>
                </a:cubicBezTo>
                <a:cubicBezTo>
                  <a:pt x="38289" y="8763"/>
                  <a:pt x="38346" y="8810"/>
                  <a:pt x="38347" y="8805"/>
                </a:cubicBezTo>
                <a:cubicBezTo>
                  <a:pt x="38334" y="8855"/>
                  <a:pt x="38267" y="8835"/>
                  <a:pt x="38318" y="8893"/>
                </a:cubicBezTo>
                <a:cubicBezTo>
                  <a:pt x="38329" y="8905"/>
                  <a:pt x="38346" y="8890"/>
                  <a:pt x="38347" y="8916"/>
                </a:cubicBezTo>
                <a:cubicBezTo>
                  <a:pt x="38351" y="8954"/>
                  <a:pt x="38418" y="8917"/>
                  <a:pt x="38436" y="8938"/>
                </a:cubicBezTo>
                <a:cubicBezTo>
                  <a:pt x="38463" y="8971"/>
                  <a:pt x="38320" y="8946"/>
                  <a:pt x="38436" y="9004"/>
                </a:cubicBezTo>
                <a:cubicBezTo>
                  <a:pt x="38449" y="9010"/>
                  <a:pt x="38461" y="9033"/>
                  <a:pt x="38494" y="9025"/>
                </a:cubicBezTo>
                <a:cubicBezTo>
                  <a:pt x="38500" y="9073"/>
                  <a:pt x="38390" y="9036"/>
                  <a:pt x="38347" y="9048"/>
                </a:cubicBezTo>
                <a:cubicBezTo>
                  <a:pt x="38318" y="9062"/>
                  <a:pt x="38317" y="9098"/>
                  <a:pt x="38260" y="9091"/>
                </a:cubicBezTo>
                <a:cubicBezTo>
                  <a:pt x="38292" y="9064"/>
                  <a:pt x="38285" y="9046"/>
                  <a:pt x="38230" y="9048"/>
                </a:cubicBezTo>
                <a:cubicBezTo>
                  <a:pt x="38240" y="9018"/>
                  <a:pt x="38304" y="9030"/>
                  <a:pt x="38347" y="9025"/>
                </a:cubicBezTo>
                <a:cubicBezTo>
                  <a:pt x="38349" y="8937"/>
                  <a:pt x="38280" y="8899"/>
                  <a:pt x="38201" y="8871"/>
                </a:cubicBezTo>
                <a:cubicBezTo>
                  <a:pt x="38241" y="8843"/>
                  <a:pt x="38235" y="8805"/>
                  <a:pt x="38201" y="8762"/>
                </a:cubicBezTo>
                <a:cubicBezTo>
                  <a:pt x="38202" y="8763"/>
                  <a:pt x="38151" y="8753"/>
                  <a:pt x="38172" y="8739"/>
                </a:cubicBezTo>
                <a:cubicBezTo>
                  <a:pt x="38223" y="8709"/>
                  <a:pt x="38166" y="8730"/>
                  <a:pt x="38142" y="8673"/>
                </a:cubicBezTo>
                <a:cubicBezTo>
                  <a:pt x="38045" y="8684"/>
                  <a:pt x="38112" y="8768"/>
                  <a:pt x="38172" y="8783"/>
                </a:cubicBezTo>
                <a:cubicBezTo>
                  <a:pt x="38156" y="8816"/>
                  <a:pt x="38126" y="8837"/>
                  <a:pt x="38084" y="8850"/>
                </a:cubicBezTo>
                <a:cubicBezTo>
                  <a:pt x="38022" y="8870"/>
                  <a:pt x="38044" y="8816"/>
                  <a:pt x="38025" y="8805"/>
                </a:cubicBezTo>
                <a:cubicBezTo>
                  <a:pt x="38015" y="8800"/>
                  <a:pt x="37974" y="8813"/>
                  <a:pt x="37967" y="8805"/>
                </a:cubicBezTo>
                <a:cubicBezTo>
                  <a:pt x="37964" y="8803"/>
                  <a:pt x="37970" y="8785"/>
                  <a:pt x="37967" y="8783"/>
                </a:cubicBezTo>
                <a:cubicBezTo>
                  <a:pt x="37956" y="8780"/>
                  <a:pt x="37915" y="8790"/>
                  <a:pt x="37908" y="8783"/>
                </a:cubicBezTo>
                <a:cubicBezTo>
                  <a:pt x="37894" y="8771"/>
                  <a:pt x="37819" y="8750"/>
                  <a:pt x="37732" y="8739"/>
                </a:cubicBezTo>
                <a:cubicBezTo>
                  <a:pt x="37664" y="8795"/>
                  <a:pt x="37763" y="8833"/>
                  <a:pt x="37674" y="8916"/>
                </a:cubicBezTo>
                <a:cubicBezTo>
                  <a:pt x="37561" y="8893"/>
                  <a:pt x="37619" y="8827"/>
                  <a:pt x="37586" y="8783"/>
                </a:cubicBezTo>
                <a:cubicBezTo>
                  <a:pt x="37491" y="8796"/>
                  <a:pt x="37449" y="8768"/>
                  <a:pt x="37381" y="8762"/>
                </a:cubicBezTo>
                <a:cubicBezTo>
                  <a:pt x="37326" y="8765"/>
                  <a:pt x="37363" y="8836"/>
                  <a:pt x="37322" y="8850"/>
                </a:cubicBezTo>
                <a:cubicBezTo>
                  <a:pt x="37272" y="8845"/>
                  <a:pt x="37246" y="8887"/>
                  <a:pt x="37234" y="8850"/>
                </a:cubicBezTo>
                <a:cubicBezTo>
                  <a:pt x="37166" y="8843"/>
                  <a:pt x="37201" y="8913"/>
                  <a:pt x="37146" y="8916"/>
                </a:cubicBezTo>
                <a:cubicBezTo>
                  <a:pt x="37054" y="8941"/>
                  <a:pt x="37075" y="8882"/>
                  <a:pt x="37029" y="8871"/>
                </a:cubicBezTo>
                <a:cubicBezTo>
                  <a:pt x="36959" y="8890"/>
                  <a:pt x="37053" y="8968"/>
                  <a:pt x="37058" y="9004"/>
                </a:cubicBezTo>
                <a:cubicBezTo>
                  <a:pt x="37109" y="9025"/>
                  <a:pt x="37133" y="8959"/>
                  <a:pt x="37146" y="8959"/>
                </a:cubicBezTo>
                <a:cubicBezTo>
                  <a:pt x="37185" y="8958"/>
                  <a:pt x="37257" y="9054"/>
                  <a:pt x="37263" y="8938"/>
                </a:cubicBezTo>
                <a:cubicBezTo>
                  <a:pt x="37291" y="8954"/>
                  <a:pt x="37308" y="8977"/>
                  <a:pt x="37322" y="9004"/>
                </a:cubicBezTo>
                <a:cubicBezTo>
                  <a:pt x="37421" y="8974"/>
                  <a:pt x="37526" y="9052"/>
                  <a:pt x="37556" y="9004"/>
                </a:cubicBezTo>
                <a:cubicBezTo>
                  <a:pt x="37597" y="9011"/>
                  <a:pt x="37558" y="9042"/>
                  <a:pt x="37526" y="9048"/>
                </a:cubicBezTo>
                <a:cubicBezTo>
                  <a:pt x="37466" y="9060"/>
                  <a:pt x="37450" y="9028"/>
                  <a:pt x="37410" y="9025"/>
                </a:cubicBezTo>
                <a:cubicBezTo>
                  <a:pt x="37345" y="9022"/>
                  <a:pt x="37336" y="9045"/>
                  <a:pt x="37293" y="9048"/>
                </a:cubicBezTo>
                <a:cubicBezTo>
                  <a:pt x="37245" y="9051"/>
                  <a:pt x="37242" y="9025"/>
                  <a:pt x="37204" y="9025"/>
                </a:cubicBezTo>
                <a:cubicBezTo>
                  <a:pt x="37185" y="9026"/>
                  <a:pt x="37170" y="9043"/>
                  <a:pt x="37146" y="9048"/>
                </a:cubicBezTo>
                <a:cubicBezTo>
                  <a:pt x="37128" y="9051"/>
                  <a:pt x="36900" y="9064"/>
                  <a:pt x="36882" y="9048"/>
                </a:cubicBezTo>
                <a:cubicBezTo>
                  <a:pt x="36855" y="9022"/>
                  <a:pt x="36842" y="9048"/>
                  <a:pt x="36735" y="9048"/>
                </a:cubicBezTo>
                <a:cubicBezTo>
                  <a:pt x="36686" y="9048"/>
                  <a:pt x="36638" y="9054"/>
                  <a:pt x="36589" y="9025"/>
                </a:cubicBezTo>
                <a:cubicBezTo>
                  <a:pt x="36607" y="9006"/>
                  <a:pt x="36624" y="8986"/>
                  <a:pt x="36589" y="8982"/>
                </a:cubicBezTo>
                <a:cubicBezTo>
                  <a:pt x="36616" y="8928"/>
                  <a:pt x="36676" y="9031"/>
                  <a:pt x="36765" y="9004"/>
                </a:cubicBezTo>
                <a:cubicBezTo>
                  <a:pt x="36777" y="8950"/>
                  <a:pt x="36631" y="9016"/>
                  <a:pt x="36676" y="8938"/>
                </a:cubicBezTo>
                <a:cubicBezTo>
                  <a:pt x="36832" y="8909"/>
                  <a:pt x="36826" y="9001"/>
                  <a:pt x="36970" y="8982"/>
                </a:cubicBezTo>
                <a:cubicBezTo>
                  <a:pt x="36965" y="8956"/>
                  <a:pt x="36917" y="8962"/>
                  <a:pt x="36882" y="8959"/>
                </a:cubicBezTo>
                <a:cubicBezTo>
                  <a:pt x="36868" y="8913"/>
                  <a:pt x="36924" y="8917"/>
                  <a:pt x="36970" y="8916"/>
                </a:cubicBezTo>
                <a:cubicBezTo>
                  <a:pt x="36958" y="8892"/>
                  <a:pt x="36931" y="8865"/>
                  <a:pt x="36882" y="8871"/>
                </a:cubicBezTo>
                <a:cubicBezTo>
                  <a:pt x="36873" y="8872"/>
                  <a:pt x="36825" y="8916"/>
                  <a:pt x="36824" y="8916"/>
                </a:cubicBezTo>
                <a:cubicBezTo>
                  <a:pt x="36762" y="8917"/>
                  <a:pt x="36666" y="8855"/>
                  <a:pt x="36618" y="8916"/>
                </a:cubicBezTo>
                <a:cubicBezTo>
                  <a:pt x="36558" y="8910"/>
                  <a:pt x="36611" y="8818"/>
                  <a:pt x="36531" y="8828"/>
                </a:cubicBezTo>
                <a:cubicBezTo>
                  <a:pt x="36424" y="8858"/>
                  <a:pt x="36526" y="8927"/>
                  <a:pt x="36472" y="8982"/>
                </a:cubicBezTo>
                <a:cubicBezTo>
                  <a:pt x="36352" y="8980"/>
                  <a:pt x="36267" y="8991"/>
                  <a:pt x="36325" y="9070"/>
                </a:cubicBezTo>
                <a:cubicBezTo>
                  <a:pt x="36301" y="9066"/>
                  <a:pt x="36296" y="9048"/>
                  <a:pt x="36266" y="9048"/>
                </a:cubicBezTo>
                <a:cubicBezTo>
                  <a:pt x="36209" y="9091"/>
                  <a:pt x="36100" y="9061"/>
                  <a:pt x="36032" y="9048"/>
                </a:cubicBezTo>
                <a:cubicBezTo>
                  <a:pt x="36040" y="9009"/>
                  <a:pt x="36083" y="8997"/>
                  <a:pt x="36149" y="9004"/>
                </a:cubicBezTo>
                <a:cubicBezTo>
                  <a:pt x="36154" y="8955"/>
                  <a:pt x="36125" y="8934"/>
                  <a:pt x="36061" y="8938"/>
                </a:cubicBezTo>
                <a:cubicBezTo>
                  <a:pt x="36075" y="8880"/>
                  <a:pt x="36085" y="8863"/>
                  <a:pt x="36149" y="8805"/>
                </a:cubicBezTo>
                <a:cubicBezTo>
                  <a:pt x="36015" y="8786"/>
                  <a:pt x="35996" y="8852"/>
                  <a:pt x="36002" y="8938"/>
                </a:cubicBezTo>
                <a:cubicBezTo>
                  <a:pt x="35935" y="8944"/>
                  <a:pt x="35970" y="8874"/>
                  <a:pt x="35915" y="8871"/>
                </a:cubicBezTo>
                <a:cubicBezTo>
                  <a:pt x="35927" y="8844"/>
                  <a:pt x="35952" y="8826"/>
                  <a:pt x="36002" y="8828"/>
                </a:cubicBezTo>
                <a:cubicBezTo>
                  <a:pt x="35960" y="8731"/>
                  <a:pt x="35818" y="8818"/>
                  <a:pt x="35798" y="8871"/>
                </a:cubicBezTo>
                <a:cubicBezTo>
                  <a:pt x="35710" y="8871"/>
                  <a:pt x="35760" y="8768"/>
                  <a:pt x="35710" y="8739"/>
                </a:cubicBezTo>
                <a:cubicBezTo>
                  <a:pt x="35680" y="8732"/>
                  <a:pt x="35662" y="8782"/>
                  <a:pt x="35652" y="8783"/>
                </a:cubicBezTo>
                <a:cubicBezTo>
                  <a:pt x="35629" y="8786"/>
                  <a:pt x="35620" y="8754"/>
                  <a:pt x="35593" y="8762"/>
                </a:cubicBezTo>
                <a:cubicBezTo>
                  <a:pt x="35558" y="8771"/>
                  <a:pt x="35536" y="8812"/>
                  <a:pt x="35475" y="8805"/>
                </a:cubicBezTo>
                <a:cubicBezTo>
                  <a:pt x="35391" y="8870"/>
                  <a:pt x="35574" y="8905"/>
                  <a:pt x="35445" y="8916"/>
                </a:cubicBezTo>
                <a:cubicBezTo>
                  <a:pt x="35486" y="8929"/>
                  <a:pt x="35450" y="9000"/>
                  <a:pt x="35504" y="9004"/>
                </a:cubicBezTo>
                <a:cubicBezTo>
                  <a:pt x="35487" y="9067"/>
                  <a:pt x="35366" y="9093"/>
                  <a:pt x="35358" y="9004"/>
                </a:cubicBezTo>
                <a:cubicBezTo>
                  <a:pt x="35381" y="9015"/>
                  <a:pt x="35406" y="9027"/>
                  <a:pt x="35445" y="9025"/>
                </a:cubicBezTo>
                <a:cubicBezTo>
                  <a:pt x="35444" y="8927"/>
                  <a:pt x="35379" y="8997"/>
                  <a:pt x="35329" y="8959"/>
                </a:cubicBezTo>
                <a:cubicBezTo>
                  <a:pt x="35277" y="8965"/>
                  <a:pt x="35262" y="8997"/>
                  <a:pt x="35270" y="9048"/>
                </a:cubicBezTo>
                <a:cubicBezTo>
                  <a:pt x="35240" y="9070"/>
                  <a:pt x="35098" y="9017"/>
                  <a:pt x="35065" y="9048"/>
                </a:cubicBezTo>
                <a:cubicBezTo>
                  <a:pt x="35028" y="9082"/>
                  <a:pt x="34971" y="8999"/>
                  <a:pt x="34919" y="9048"/>
                </a:cubicBezTo>
                <a:cubicBezTo>
                  <a:pt x="34916" y="9049"/>
                  <a:pt x="34877" y="9085"/>
                  <a:pt x="34859" y="9070"/>
                </a:cubicBezTo>
                <a:cubicBezTo>
                  <a:pt x="34818" y="9031"/>
                  <a:pt x="34794" y="9117"/>
                  <a:pt x="34743" y="9070"/>
                </a:cubicBezTo>
                <a:cubicBezTo>
                  <a:pt x="34703" y="9034"/>
                  <a:pt x="34703" y="9090"/>
                  <a:pt x="34596" y="9070"/>
                </a:cubicBezTo>
                <a:cubicBezTo>
                  <a:pt x="34586" y="9067"/>
                  <a:pt x="34556" y="9048"/>
                  <a:pt x="34567" y="9048"/>
                </a:cubicBezTo>
                <a:cubicBezTo>
                  <a:pt x="34514" y="9049"/>
                  <a:pt x="34464" y="9087"/>
                  <a:pt x="34420" y="9091"/>
                </a:cubicBezTo>
                <a:cubicBezTo>
                  <a:pt x="34376" y="9096"/>
                  <a:pt x="34377" y="9070"/>
                  <a:pt x="34362" y="9070"/>
                </a:cubicBezTo>
                <a:cubicBezTo>
                  <a:pt x="34311" y="9066"/>
                  <a:pt x="34320" y="9105"/>
                  <a:pt x="34273" y="9070"/>
                </a:cubicBezTo>
                <a:cubicBezTo>
                  <a:pt x="34241" y="9045"/>
                  <a:pt x="34148" y="9090"/>
                  <a:pt x="34157" y="9091"/>
                </a:cubicBezTo>
                <a:cubicBezTo>
                  <a:pt x="34124" y="9087"/>
                  <a:pt x="34137" y="9048"/>
                  <a:pt x="34098" y="9048"/>
                </a:cubicBezTo>
                <a:cubicBezTo>
                  <a:pt x="34019" y="9033"/>
                  <a:pt x="34041" y="9093"/>
                  <a:pt x="34009" y="9114"/>
                </a:cubicBezTo>
                <a:cubicBezTo>
                  <a:pt x="33972" y="9124"/>
                  <a:pt x="33997" y="9004"/>
                  <a:pt x="34069" y="9025"/>
                </a:cubicBezTo>
                <a:cubicBezTo>
                  <a:pt x="34028" y="8997"/>
                  <a:pt x="34056" y="8917"/>
                  <a:pt x="33980" y="8916"/>
                </a:cubicBezTo>
                <a:cubicBezTo>
                  <a:pt x="33922" y="8944"/>
                  <a:pt x="33915" y="9013"/>
                  <a:pt x="33893" y="9070"/>
                </a:cubicBezTo>
                <a:cubicBezTo>
                  <a:pt x="33834" y="9070"/>
                  <a:pt x="33775" y="9070"/>
                  <a:pt x="33717" y="9070"/>
                </a:cubicBezTo>
                <a:cubicBezTo>
                  <a:pt x="33694" y="9043"/>
                  <a:pt x="33745" y="9031"/>
                  <a:pt x="33746" y="9025"/>
                </a:cubicBezTo>
                <a:cubicBezTo>
                  <a:pt x="33747" y="9009"/>
                  <a:pt x="33717" y="9001"/>
                  <a:pt x="33717" y="9004"/>
                </a:cubicBezTo>
                <a:cubicBezTo>
                  <a:pt x="33722" y="8971"/>
                  <a:pt x="33746" y="8962"/>
                  <a:pt x="33746" y="8938"/>
                </a:cubicBezTo>
                <a:cubicBezTo>
                  <a:pt x="33746" y="8920"/>
                  <a:pt x="33720" y="8914"/>
                  <a:pt x="33717" y="8893"/>
                </a:cubicBezTo>
                <a:cubicBezTo>
                  <a:pt x="33714" y="8868"/>
                  <a:pt x="33747" y="8853"/>
                  <a:pt x="33746" y="8850"/>
                </a:cubicBezTo>
                <a:cubicBezTo>
                  <a:pt x="33744" y="8828"/>
                  <a:pt x="33623" y="8854"/>
                  <a:pt x="33717" y="8783"/>
                </a:cubicBezTo>
                <a:cubicBezTo>
                  <a:pt x="33662" y="8739"/>
                  <a:pt x="33614" y="8746"/>
                  <a:pt x="33541" y="8762"/>
                </a:cubicBezTo>
                <a:cubicBezTo>
                  <a:pt x="33502" y="8859"/>
                  <a:pt x="33638" y="8950"/>
                  <a:pt x="33512" y="8982"/>
                </a:cubicBezTo>
                <a:cubicBezTo>
                  <a:pt x="33519" y="9020"/>
                  <a:pt x="33562" y="9031"/>
                  <a:pt x="33629" y="9025"/>
                </a:cubicBezTo>
                <a:cubicBezTo>
                  <a:pt x="33616" y="9089"/>
                  <a:pt x="33567" y="9126"/>
                  <a:pt x="33482" y="9136"/>
                </a:cubicBezTo>
                <a:cubicBezTo>
                  <a:pt x="33495" y="9108"/>
                  <a:pt x="33519" y="9090"/>
                  <a:pt x="33570" y="9091"/>
                </a:cubicBezTo>
                <a:cubicBezTo>
                  <a:pt x="33548" y="9055"/>
                  <a:pt x="33328" y="9055"/>
                  <a:pt x="33307" y="9091"/>
                </a:cubicBezTo>
                <a:cubicBezTo>
                  <a:pt x="33325" y="9157"/>
                  <a:pt x="33369" y="9070"/>
                  <a:pt x="33423" y="9091"/>
                </a:cubicBezTo>
                <a:cubicBezTo>
                  <a:pt x="33419" y="9140"/>
                  <a:pt x="33350" y="9139"/>
                  <a:pt x="33277" y="9136"/>
                </a:cubicBezTo>
                <a:cubicBezTo>
                  <a:pt x="33306" y="9045"/>
                  <a:pt x="33156" y="9031"/>
                  <a:pt x="33101" y="9070"/>
                </a:cubicBezTo>
                <a:cubicBezTo>
                  <a:pt x="33087" y="9095"/>
                  <a:pt x="33154" y="9082"/>
                  <a:pt x="33159" y="9091"/>
                </a:cubicBezTo>
                <a:cubicBezTo>
                  <a:pt x="33181" y="9131"/>
                  <a:pt x="33063" y="9101"/>
                  <a:pt x="33071" y="9157"/>
                </a:cubicBezTo>
                <a:cubicBezTo>
                  <a:pt x="33042" y="9136"/>
                  <a:pt x="33013" y="9114"/>
                  <a:pt x="32984" y="9091"/>
                </a:cubicBezTo>
                <a:cubicBezTo>
                  <a:pt x="32934" y="9093"/>
                  <a:pt x="32908" y="9075"/>
                  <a:pt x="32896" y="9048"/>
                </a:cubicBezTo>
                <a:cubicBezTo>
                  <a:pt x="32862" y="9066"/>
                  <a:pt x="32817" y="9076"/>
                  <a:pt x="32750" y="9070"/>
                </a:cubicBezTo>
                <a:cubicBezTo>
                  <a:pt x="32776" y="8983"/>
                  <a:pt x="32861" y="9024"/>
                  <a:pt x="32955" y="9025"/>
                </a:cubicBezTo>
                <a:cubicBezTo>
                  <a:pt x="32950" y="9000"/>
                  <a:pt x="32901" y="9007"/>
                  <a:pt x="32867" y="9004"/>
                </a:cubicBezTo>
                <a:cubicBezTo>
                  <a:pt x="32858" y="8968"/>
                  <a:pt x="32894" y="8965"/>
                  <a:pt x="32896" y="8938"/>
                </a:cubicBezTo>
                <a:cubicBezTo>
                  <a:pt x="32847" y="8938"/>
                  <a:pt x="32798" y="8938"/>
                  <a:pt x="32750" y="8938"/>
                </a:cubicBezTo>
                <a:cubicBezTo>
                  <a:pt x="32707" y="8971"/>
                  <a:pt x="32676" y="9014"/>
                  <a:pt x="32603" y="9025"/>
                </a:cubicBezTo>
                <a:cubicBezTo>
                  <a:pt x="32615" y="9079"/>
                  <a:pt x="32549" y="9073"/>
                  <a:pt x="32573" y="9136"/>
                </a:cubicBezTo>
                <a:cubicBezTo>
                  <a:pt x="32523" y="9136"/>
                  <a:pt x="32498" y="9120"/>
                  <a:pt x="32485" y="9091"/>
                </a:cubicBezTo>
                <a:cubicBezTo>
                  <a:pt x="32431" y="9129"/>
                  <a:pt x="32215" y="9252"/>
                  <a:pt x="32192" y="9114"/>
                </a:cubicBezTo>
                <a:cubicBezTo>
                  <a:pt x="32231" y="9144"/>
                  <a:pt x="32320" y="9136"/>
                  <a:pt x="32398" y="9136"/>
                </a:cubicBezTo>
                <a:cubicBezTo>
                  <a:pt x="32426" y="9066"/>
                  <a:pt x="32348" y="9104"/>
                  <a:pt x="32280" y="9091"/>
                </a:cubicBezTo>
                <a:cubicBezTo>
                  <a:pt x="32213" y="9079"/>
                  <a:pt x="32266" y="9085"/>
                  <a:pt x="32164" y="9091"/>
                </a:cubicBezTo>
                <a:cubicBezTo>
                  <a:pt x="32156" y="9092"/>
                  <a:pt x="32108" y="9095"/>
                  <a:pt x="32105" y="9091"/>
                </a:cubicBezTo>
                <a:cubicBezTo>
                  <a:pt x="32046" y="9037"/>
                  <a:pt x="32012" y="9141"/>
                  <a:pt x="31958" y="9091"/>
                </a:cubicBezTo>
                <a:cubicBezTo>
                  <a:pt x="31930" y="9066"/>
                  <a:pt x="31950" y="9085"/>
                  <a:pt x="31928" y="9091"/>
                </a:cubicBezTo>
                <a:cubicBezTo>
                  <a:pt x="31887" y="9103"/>
                  <a:pt x="31882" y="9070"/>
                  <a:pt x="31870" y="9070"/>
                </a:cubicBezTo>
                <a:cubicBezTo>
                  <a:pt x="31849" y="9070"/>
                  <a:pt x="31838" y="9088"/>
                  <a:pt x="31812" y="9091"/>
                </a:cubicBezTo>
                <a:cubicBezTo>
                  <a:pt x="31787" y="9094"/>
                  <a:pt x="31628" y="9072"/>
                  <a:pt x="31606" y="9091"/>
                </a:cubicBezTo>
                <a:cubicBezTo>
                  <a:pt x="31581" y="9115"/>
                  <a:pt x="31591" y="9096"/>
                  <a:pt x="31548" y="9091"/>
                </a:cubicBezTo>
                <a:cubicBezTo>
                  <a:pt x="31429" y="9078"/>
                  <a:pt x="31300" y="9097"/>
                  <a:pt x="31196" y="9091"/>
                </a:cubicBezTo>
                <a:cubicBezTo>
                  <a:pt x="31112" y="9087"/>
                  <a:pt x="31134" y="9066"/>
                  <a:pt x="31050" y="9091"/>
                </a:cubicBezTo>
                <a:cubicBezTo>
                  <a:pt x="31039" y="9094"/>
                  <a:pt x="30997" y="9085"/>
                  <a:pt x="30991" y="9091"/>
                </a:cubicBezTo>
                <a:cubicBezTo>
                  <a:pt x="30966" y="9114"/>
                  <a:pt x="30835" y="9120"/>
                  <a:pt x="30726" y="9114"/>
                </a:cubicBezTo>
                <a:cubicBezTo>
                  <a:pt x="30694" y="9118"/>
                  <a:pt x="30711" y="9136"/>
                  <a:pt x="30726" y="9136"/>
                </a:cubicBezTo>
                <a:cubicBezTo>
                  <a:pt x="30721" y="9213"/>
                  <a:pt x="30659" y="9118"/>
                  <a:pt x="30639" y="9114"/>
                </a:cubicBezTo>
                <a:cubicBezTo>
                  <a:pt x="30594" y="9102"/>
                  <a:pt x="30519" y="9124"/>
                  <a:pt x="30492" y="9091"/>
                </a:cubicBezTo>
                <a:cubicBezTo>
                  <a:pt x="30467" y="9106"/>
                  <a:pt x="30394" y="9096"/>
                  <a:pt x="30375" y="9114"/>
                </a:cubicBezTo>
                <a:cubicBezTo>
                  <a:pt x="30373" y="9116"/>
                  <a:pt x="30365" y="9150"/>
                  <a:pt x="30346" y="9136"/>
                </a:cubicBezTo>
                <a:cubicBezTo>
                  <a:pt x="30301" y="9102"/>
                  <a:pt x="30345" y="9141"/>
                  <a:pt x="30317" y="9157"/>
                </a:cubicBezTo>
                <a:cubicBezTo>
                  <a:pt x="30306" y="9164"/>
                  <a:pt x="30272" y="9154"/>
                  <a:pt x="30258" y="9157"/>
                </a:cubicBezTo>
                <a:cubicBezTo>
                  <a:pt x="30207" y="9170"/>
                  <a:pt x="30198" y="9214"/>
                  <a:pt x="30141" y="9201"/>
                </a:cubicBezTo>
                <a:cubicBezTo>
                  <a:pt x="30142" y="9180"/>
                  <a:pt x="30177" y="9184"/>
                  <a:pt x="30200" y="9180"/>
                </a:cubicBezTo>
                <a:cubicBezTo>
                  <a:pt x="30158" y="9130"/>
                  <a:pt x="29995" y="9172"/>
                  <a:pt x="29906" y="9157"/>
                </a:cubicBezTo>
                <a:cubicBezTo>
                  <a:pt x="29936" y="9091"/>
                  <a:pt x="29841" y="9118"/>
                  <a:pt x="29789" y="9114"/>
                </a:cubicBezTo>
                <a:cubicBezTo>
                  <a:pt x="29794" y="9088"/>
                  <a:pt x="29783" y="9075"/>
                  <a:pt x="29760" y="9070"/>
                </a:cubicBezTo>
                <a:cubicBezTo>
                  <a:pt x="29728" y="9075"/>
                  <a:pt x="29740" y="9114"/>
                  <a:pt x="29701" y="9114"/>
                </a:cubicBezTo>
                <a:cubicBezTo>
                  <a:pt x="29696" y="9162"/>
                  <a:pt x="29804" y="9124"/>
                  <a:pt x="29848" y="9136"/>
                </a:cubicBezTo>
                <a:cubicBezTo>
                  <a:pt x="29838" y="9223"/>
                  <a:pt x="29607" y="9145"/>
                  <a:pt x="29555" y="9201"/>
                </a:cubicBezTo>
                <a:cubicBezTo>
                  <a:pt x="29508" y="9200"/>
                  <a:pt x="29443" y="9213"/>
                  <a:pt x="29437" y="9180"/>
                </a:cubicBezTo>
                <a:cubicBezTo>
                  <a:pt x="29476" y="9180"/>
                  <a:pt x="29515" y="9180"/>
                  <a:pt x="29555" y="9180"/>
                </a:cubicBezTo>
                <a:cubicBezTo>
                  <a:pt x="29572" y="9150"/>
                  <a:pt x="29668" y="9177"/>
                  <a:pt x="29671" y="9136"/>
                </a:cubicBezTo>
                <a:cubicBezTo>
                  <a:pt x="29647" y="9071"/>
                  <a:pt x="29598" y="9165"/>
                  <a:pt x="29525" y="9136"/>
                </a:cubicBezTo>
                <a:cubicBezTo>
                  <a:pt x="29507" y="9091"/>
                  <a:pt x="29377" y="9130"/>
                  <a:pt x="29408" y="9048"/>
                </a:cubicBezTo>
                <a:cubicBezTo>
                  <a:pt x="29374" y="9051"/>
                  <a:pt x="29383" y="9088"/>
                  <a:pt x="29379" y="9114"/>
                </a:cubicBezTo>
                <a:cubicBezTo>
                  <a:pt x="29352" y="9100"/>
                  <a:pt x="29252" y="9132"/>
                  <a:pt x="29233" y="9114"/>
                </a:cubicBezTo>
                <a:cubicBezTo>
                  <a:pt x="29190" y="9075"/>
                  <a:pt x="29166" y="9160"/>
                  <a:pt x="29115" y="9114"/>
                </a:cubicBezTo>
                <a:cubicBezTo>
                  <a:pt x="29074" y="9076"/>
                  <a:pt x="28936" y="9159"/>
                  <a:pt x="28910" y="9048"/>
                </a:cubicBezTo>
                <a:cubicBezTo>
                  <a:pt x="28949" y="9048"/>
                  <a:pt x="28988" y="9048"/>
                  <a:pt x="29027" y="9048"/>
                </a:cubicBezTo>
                <a:cubicBezTo>
                  <a:pt x="29057" y="9033"/>
                  <a:pt x="29058" y="8997"/>
                  <a:pt x="29115" y="9004"/>
                </a:cubicBezTo>
                <a:cubicBezTo>
                  <a:pt x="29055" y="8923"/>
                  <a:pt x="28962" y="9003"/>
                  <a:pt x="28822" y="8982"/>
                </a:cubicBezTo>
                <a:cubicBezTo>
                  <a:pt x="28801" y="9049"/>
                  <a:pt x="28873" y="9046"/>
                  <a:pt x="28851" y="9114"/>
                </a:cubicBezTo>
                <a:cubicBezTo>
                  <a:pt x="28782" y="9096"/>
                  <a:pt x="28716" y="9144"/>
                  <a:pt x="28822" y="9136"/>
                </a:cubicBezTo>
                <a:cubicBezTo>
                  <a:pt x="28783" y="9198"/>
                  <a:pt x="28692" y="9118"/>
                  <a:pt x="28647" y="9114"/>
                </a:cubicBezTo>
                <a:cubicBezTo>
                  <a:pt x="28560" y="9108"/>
                  <a:pt x="28556" y="9163"/>
                  <a:pt x="28470" y="9157"/>
                </a:cubicBezTo>
                <a:cubicBezTo>
                  <a:pt x="28471" y="9136"/>
                  <a:pt x="28506" y="9141"/>
                  <a:pt x="28529" y="9136"/>
                </a:cubicBezTo>
                <a:cubicBezTo>
                  <a:pt x="28499" y="9084"/>
                  <a:pt x="28465" y="9154"/>
                  <a:pt x="28411" y="9114"/>
                </a:cubicBezTo>
                <a:cubicBezTo>
                  <a:pt x="28386" y="9094"/>
                  <a:pt x="28265" y="9141"/>
                  <a:pt x="28235" y="9114"/>
                </a:cubicBezTo>
                <a:cubicBezTo>
                  <a:pt x="28178" y="9061"/>
                  <a:pt x="28170" y="9198"/>
                  <a:pt x="28148" y="9091"/>
                </a:cubicBezTo>
                <a:cubicBezTo>
                  <a:pt x="28079" y="9099"/>
                  <a:pt x="28037" y="9126"/>
                  <a:pt x="27943" y="9114"/>
                </a:cubicBezTo>
                <a:cubicBezTo>
                  <a:pt x="27966" y="9063"/>
                  <a:pt x="27910" y="8966"/>
                  <a:pt x="27884" y="9025"/>
                </a:cubicBezTo>
                <a:cubicBezTo>
                  <a:pt x="27848" y="9027"/>
                  <a:pt x="27845" y="8992"/>
                  <a:pt x="27825" y="8982"/>
                </a:cubicBezTo>
                <a:cubicBezTo>
                  <a:pt x="27815" y="8976"/>
                  <a:pt x="27775" y="8989"/>
                  <a:pt x="27767" y="8982"/>
                </a:cubicBezTo>
                <a:cubicBezTo>
                  <a:pt x="27721" y="8939"/>
                  <a:pt x="27641" y="8983"/>
                  <a:pt x="27620" y="8916"/>
                </a:cubicBezTo>
                <a:cubicBezTo>
                  <a:pt x="27562" y="8932"/>
                  <a:pt x="27515" y="8992"/>
                  <a:pt x="27562" y="9025"/>
                </a:cubicBezTo>
                <a:cubicBezTo>
                  <a:pt x="27603" y="9026"/>
                  <a:pt x="27567" y="8997"/>
                  <a:pt x="27562" y="9004"/>
                </a:cubicBezTo>
                <a:cubicBezTo>
                  <a:pt x="27623" y="8945"/>
                  <a:pt x="27665" y="9016"/>
                  <a:pt x="27649" y="9091"/>
                </a:cubicBezTo>
                <a:cubicBezTo>
                  <a:pt x="27557" y="9111"/>
                  <a:pt x="27538" y="9073"/>
                  <a:pt x="27503" y="9048"/>
                </a:cubicBezTo>
                <a:cubicBezTo>
                  <a:pt x="27481" y="9063"/>
                  <a:pt x="27410" y="9141"/>
                  <a:pt x="27415" y="9048"/>
                </a:cubicBezTo>
                <a:cubicBezTo>
                  <a:pt x="27331" y="9043"/>
                  <a:pt x="27266" y="9053"/>
                  <a:pt x="27239" y="9091"/>
                </a:cubicBezTo>
                <a:cubicBezTo>
                  <a:pt x="27192" y="9082"/>
                  <a:pt x="27177" y="9054"/>
                  <a:pt x="27122" y="9048"/>
                </a:cubicBezTo>
                <a:cubicBezTo>
                  <a:pt x="27084" y="9043"/>
                  <a:pt x="27013" y="9097"/>
                  <a:pt x="27004" y="9048"/>
                </a:cubicBezTo>
                <a:cubicBezTo>
                  <a:pt x="26949" y="9057"/>
                  <a:pt x="26951" y="9111"/>
                  <a:pt x="26858" y="9091"/>
                </a:cubicBezTo>
                <a:cubicBezTo>
                  <a:pt x="26859" y="9070"/>
                  <a:pt x="26894" y="9075"/>
                  <a:pt x="26917" y="9070"/>
                </a:cubicBezTo>
                <a:cubicBezTo>
                  <a:pt x="26895" y="9031"/>
                  <a:pt x="26864" y="9066"/>
                  <a:pt x="26829" y="9070"/>
                </a:cubicBezTo>
                <a:cubicBezTo>
                  <a:pt x="26795" y="9078"/>
                  <a:pt x="26754" y="9108"/>
                  <a:pt x="26799" y="9114"/>
                </a:cubicBezTo>
                <a:cubicBezTo>
                  <a:pt x="26772" y="9166"/>
                  <a:pt x="26587" y="9100"/>
                  <a:pt x="26624" y="9201"/>
                </a:cubicBezTo>
                <a:cubicBezTo>
                  <a:pt x="26584" y="9180"/>
                  <a:pt x="26566" y="9143"/>
                  <a:pt x="26536" y="9114"/>
                </a:cubicBezTo>
                <a:cubicBezTo>
                  <a:pt x="26435" y="9159"/>
                  <a:pt x="26406" y="9142"/>
                  <a:pt x="26272" y="9136"/>
                </a:cubicBezTo>
                <a:cubicBezTo>
                  <a:pt x="26284" y="9087"/>
                  <a:pt x="26416" y="9127"/>
                  <a:pt x="26477" y="9114"/>
                </a:cubicBezTo>
                <a:cubicBezTo>
                  <a:pt x="26449" y="9043"/>
                  <a:pt x="26401" y="9107"/>
                  <a:pt x="26301" y="9091"/>
                </a:cubicBezTo>
                <a:cubicBezTo>
                  <a:pt x="26286" y="9089"/>
                  <a:pt x="26351" y="9070"/>
                  <a:pt x="26359" y="9070"/>
                </a:cubicBezTo>
                <a:cubicBezTo>
                  <a:pt x="26371" y="9069"/>
                  <a:pt x="26343" y="9048"/>
                  <a:pt x="26331" y="9048"/>
                </a:cubicBezTo>
                <a:cubicBezTo>
                  <a:pt x="26286" y="9048"/>
                  <a:pt x="26277" y="9117"/>
                  <a:pt x="26214" y="9070"/>
                </a:cubicBezTo>
                <a:cubicBezTo>
                  <a:pt x="26214" y="9070"/>
                  <a:pt x="26045" y="9062"/>
                  <a:pt x="25979" y="9070"/>
                </a:cubicBezTo>
                <a:cubicBezTo>
                  <a:pt x="25904" y="9078"/>
                  <a:pt x="25850" y="9096"/>
                  <a:pt x="25745" y="9070"/>
                </a:cubicBezTo>
                <a:cubicBezTo>
                  <a:pt x="25704" y="9076"/>
                  <a:pt x="25720" y="9124"/>
                  <a:pt x="25716" y="9157"/>
                </a:cubicBezTo>
                <a:cubicBezTo>
                  <a:pt x="25691" y="9142"/>
                  <a:pt x="25634" y="9124"/>
                  <a:pt x="25627" y="9157"/>
                </a:cubicBezTo>
                <a:cubicBezTo>
                  <a:pt x="25592" y="9165"/>
                  <a:pt x="25613" y="9121"/>
                  <a:pt x="25598" y="9114"/>
                </a:cubicBezTo>
                <a:cubicBezTo>
                  <a:pt x="25578" y="9103"/>
                  <a:pt x="25346" y="9118"/>
                  <a:pt x="25510" y="9091"/>
                </a:cubicBezTo>
                <a:cubicBezTo>
                  <a:pt x="25498" y="9037"/>
                  <a:pt x="25376" y="9075"/>
                  <a:pt x="25422" y="9136"/>
                </a:cubicBezTo>
                <a:cubicBezTo>
                  <a:pt x="25315" y="9141"/>
                  <a:pt x="25310" y="9166"/>
                  <a:pt x="25217" y="9136"/>
                </a:cubicBezTo>
                <a:cubicBezTo>
                  <a:pt x="25201" y="9184"/>
                  <a:pt x="25273" y="9167"/>
                  <a:pt x="25275" y="9201"/>
                </a:cubicBezTo>
                <a:cubicBezTo>
                  <a:pt x="25541" y="9192"/>
                  <a:pt x="25660" y="9246"/>
                  <a:pt x="25862" y="9223"/>
                </a:cubicBezTo>
                <a:cubicBezTo>
                  <a:pt x="25851" y="9297"/>
                  <a:pt x="25693" y="9258"/>
                  <a:pt x="25598" y="9268"/>
                </a:cubicBezTo>
                <a:cubicBezTo>
                  <a:pt x="25582" y="9316"/>
                  <a:pt x="25654" y="9299"/>
                  <a:pt x="25657" y="9334"/>
                </a:cubicBezTo>
                <a:cubicBezTo>
                  <a:pt x="25745" y="9320"/>
                  <a:pt x="25909" y="9362"/>
                  <a:pt x="25950" y="9312"/>
                </a:cubicBezTo>
                <a:cubicBezTo>
                  <a:pt x="25993" y="9322"/>
                  <a:pt x="25938" y="9340"/>
                  <a:pt x="25950" y="9377"/>
                </a:cubicBezTo>
                <a:cubicBezTo>
                  <a:pt x="25872" y="9377"/>
                  <a:pt x="25820" y="9350"/>
                  <a:pt x="25745" y="9356"/>
                </a:cubicBezTo>
                <a:cubicBezTo>
                  <a:pt x="25700" y="9360"/>
                  <a:pt x="25692" y="9377"/>
                  <a:pt x="25657" y="9377"/>
                </a:cubicBezTo>
                <a:cubicBezTo>
                  <a:pt x="25550" y="9379"/>
                  <a:pt x="25432" y="9358"/>
                  <a:pt x="25334" y="9377"/>
                </a:cubicBezTo>
                <a:cubicBezTo>
                  <a:pt x="25294" y="9385"/>
                  <a:pt x="25261" y="9410"/>
                  <a:pt x="25217" y="9422"/>
                </a:cubicBezTo>
                <a:cubicBezTo>
                  <a:pt x="25172" y="9429"/>
                  <a:pt x="25122" y="9392"/>
                  <a:pt x="25100" y="9377"/>
                </a:cubicBezTo>
                <a:cubicBezTo>
                  <a:pt x="25074" y="9361"/>
                  <a:pt x="25037" y="9350"/>
                  <a:pt x="25041" y="9312"/>
                </a:cubicBezTo>
                <a:cubicBezTo>
                  <a:pt x="25002" y="9312"/>
                  <a:pt x="24963" y="9312"/>
                  <a:pt x="24923" y="9312"/>
                </a:cubicBezTo>
                <a:cubicBezTo>
                  <a:pt x="24829" y="9286"/>
                  <a:pt x="25002" y="9287"/>
                  <a:pt x="25041" y="9289"/>
                </a:cubicBezTo>
                <a:cubicBezTo>
                  <a:pt x="25045" y="9177"/>
                  <a:pt x="24842" y="9240"/>
                  <a:pt x="24718" y="9223"/>
                </a:cubicBezTo>
                <a:cubicBezTo>
                  <a:pt x="24715" y="9223"/>
                  <a:pt x="24721" y="9203"/>
                  <a:pt x="24718" y="9201"/>
                </a:cubicBezTo>
                <a:cubicBezTo>
                  <a:pt x="24692" y="9187"/>
                  <a:pt x="24652" y="9197"/>
                  <a:pt x="24630" y="9180"/>
                </a:cubicBezTo>
                <a:cubicBezTo>
                  <a:pt x="24639" y="9130"/>
                  <a:pt x="24623" y="9097"/>
                  <a:pt x="24572" y="9091"/>
                </a:cubicBezTo>
                <a:cubicBezTo>
                  <a:pt x="24593" y="9071"/>
                  <a:pt x="24625" y="9058"/>
                  <a:pt x="24660" y="9048"/>
                </a:cubicBezTo>
                <a:cubicBezTo>
                  <a:pt x="24655" y="9000"/>
                  <a:pt x="24586" y="9000"/>
                  <a:pt x="24514" y="9004"/>
                </a:cubicBezTo>
                <a:cubicBezTo>
                  <a:pt x="24530" y="8931"/>
                  <a:pt x="24624" y="8972"/>
                  <a:pt x="24689" y="8982"/>
                </a:cubicBezTo>
                <a:cubicBezTo>
                  <a:pt x="24700" y="8955"/>
                  <a:pt x="24640" y="8971"/>
                  <a:pt x="24630" y="8959"/>
                </a:cubicBezTo>
                <a:cubicBezTo>
                  <a:pt x="24608" y="8931"/>
                  <a:pt x="24668" y="8895"/>
                  <a:pt x="24689" y="8893"/>
                </a:cubicBezTo>
                <a:cubicBezTo>
                  <a:pt x="24688" y="8788"/>
                  <a:pt x="24481" y="8920"/>
                  <a:pt x="24514" y="8828"/>
                </a:cubicBezTo>
                <a:cubicBezTo>
                  <a:pt x="24601" y="8828"/>
                  <a:pt x="24689" y="8828"/>
                  <a:pt x="24777" y="8828"/>
                </a:cubicBezTo>
                <a:cubicBezTo>
                  <a:pt x="24785" y="8789"/>
                  <a:pt x="24750" y="8783"/>
                  <a:pt x="24748" y="8805"/>
                </a:cubicBezTo>
                <a:cubicBezTo>
                  <a:pt x="24673" y="8801"/>
                  <a:pt x="24788" y="8768"/>
                  <a:pt x="24748" y="8718"/>
                </a:cubicBezTo>
                <a:cubicBezTo>
                  <a:pt x="24732" y="8667"/>
                  <a:pt x="24702" y="8744"/>
                  <a:pt x="24660" y="8696"/>
                </a:cubicBezTo>
                <a:cubicBezTo>
                  <a:pt x="24616" y="8684"/>
                  <a:pt x="24648" y="8755"/>
                  <a:pt x="24630" y="8762"/>
                </a:cubicBezTo>
                <a:cubicBezTo>
                  <a:pt x="24621" y="8765"/>
                  <a:pt x="24531" y="8645"/>
                  <a:pt x="24514" y="8783"/>
                </a:cubicBezTo>
                <a:cubicBezTo>
                  <a:pt x="24488" y="8766"/>
                  <a:pt x="24447" y="8760"/>
                  <a:pt x="24396" y="8762"/>
                </a:cubicBezTo>
                <a:cubicBezTo>
                  <a:pt x="24397" y="8724"/>
                  <a:pt x="24374" y="8705"/>
                  <a:pt x="24337" y="8696"/>
                </a:cubicBezTo>
                <a:cubicBezTo>
                  <a:pt x="24364" y="8657"/>
                  <a:pt x="24440" y="8655"/>
                  <a:pt x="24484" y="8630"/>
                </a:cubicBezTo>
                <a:cubicBezTo>
                  <a:pt x="24476" y="8552"/>
                  <a:pt x="24375" y="8684"/>
                  <a:pt x="24366" y="8607"/>
                </a:cubicBezTo>
                <a:cubicBezTo>
                  <a:pt x="24280" y="8607"/>
                  <a:pt x="24329" y="8711"/>
                  <a:pt x="24279" y="8739"/>
                </a:cubicBezTo>
                <a:cubicBezTo>
                  <a:pt x="24201" y="8739"/>
                  <a:pt x="24122" y="8739"/>
                  <a:pt x="24044" y="8739"/>
                </a:cubicBezTo>
                <a:cubicBezTo>
                  <a:pt x="24049" y="8714"/>
                  <a:pt x="24098" y="8721"/>
                  <a:pt x="24132" y="8718"/>
                </a:cubicBezTo>
                <a:cubicBezTo>
                  <a:pt x="24143" y="8683"/>
                  <a:pt x="24059" y="8710"/>
                  <a:pt x="24044" y="8696"/>
                </a:cubicBezTo>
                <a:cubicBezTo>
                  <a:pt x="24018" y="8669"/>
                  <a:pt x="24097" y="8639"/>
                  <a:pt x="24074" y="8607"/>
                </a:cubicBezTo>
                <a:cubicBezTo>
                  <a:pt x="23983" y="8580"/>
                  <a:pt x="24025" y="8681"/>
                  <a:pt x="24015" y="8696"/>
                </a:cubicBezTo>
                <a:cubicBezTo>
                  <a:pt x="24011" y="8702"/>
                  <a:pt x="23964" y="8690"/>
                  <a:pt x="23957" y="8696"/>
                </a:cubicBezTo>
                <a:cubicBezTo>
                  <a:pt x="23942" y="8705"/>
                  <a:pt x="23968" y="8750"/>
                  <a:pt x="23957" y="8762"/>
                </a:cubicBezTo>
                <a:cubicBezTo>
                  <a:pt x="23880" y="8768"/>
                  <a:pt x="23830" y="8753"/>
                  <a:pt x="23839" y="8696"/>
                </a:cubicBezTo>
                <a:cubicBezTo>
                  <a:pt x="23753" y="8690"/>
                  <a:pt x="23731" y="8784"/>
                  <a:pt x="23693" y="8696"/>
                </a:cubicBezTo>
                <a:cubicBezTo>
                  <a:pt x="23664" y="8696"/>
                  <a:pt x="23670" y="8723"/>
                  <a:pt x="23663" y="8739"/>
                </a:cubicBezTo>
                <a:cubicBezTo>
                  <a:pt x="23506" y="8760"/>
                  <a:pt x="23358" y="8744"/>
                  <a:pt x="23253" y="8673"/>
                </a:cubicBezTo>
                <a:cubicBezTo>
                  <a:pt x="23149" y="8660"/>
                  <a:pt x="23070" y="8778"/>
                  <a:pt x="23019" y="8673"/>
                </a:cubicBezTo>
                <a:cubicBezTo>
                  <a:pt x="22984" y="8706"/>
                  <a:pt x="22935" y="8727"/>
                  <a:pt x="22931" y="8783"/>
                </a:cubicBezTo>
                <a:cubicBezTo>
                  <a:pt x="22893" y="8778"/>
                  <a:pt x="22901" y="8739"/>
                  <a:pt x="22931" y="8739"/>
                </a:cubicBezTo>
                <a:cubicBezTo>
                  <a:pt x="22923" y="8658"/>
                  <a:pt x="22737" y="8709"/>
                  <a:pt x="22785" y="8585"/>
                </a:cubicBezTo>
                <a:cubicBezTo>
                  <a:pt x="22758" y="8603"/>
                  <a:pt x="22718" y="8609"/>
                  <a:pt x="22667" y="8607"/>
                </a:cubicBezTo>
                <a:cubicBezTo>
                  <a:pt x="22601" y="8619"/>
                  <a:pt x="22702" y="8642"/>
                  <a:pt x="22637" y="8673"/>
                </a:cubicBezTo>
                <a:cubicBezTo>
                  <a:pt x="22511" y="8611"/>
                  <a:pt x="22663" y="8523"/>
                  <a:pt x="22725" y="8475"/>
                </a:cubicBezTo>
                <a:cubicBezTo>
                  <a:pt x="22722" y="8434"/>
                  <a:pt x="22628" y="8460"/>
                  <a:pt x="22637" y="8409"/>
                </a:cubicBezTo>
                <a:cubicBezTo>
                  <a:pt x="22599" y="8436"/>
                  <a:pt x="22580" y="8475"/>
                  <a:pt x="22520" y="8431"/>
                </a:cubicBezTo>
                <a:cubicBezTo>
                  <a:pt x="22503" y="8489"/>
                  <a:pt x="22532" y="8510"/>
                  <a:pt x="22608" y="8498"/>
                </a:cubicBezTo>
                <a:cubicBezTo>
                  <a:pt x="22607" y="8528"/>
                  <a:pt x="22550" y="8509"/>
                  <a:pt x="22520" y="8519"/>
                </a:cubicBezTo>
                <a:cubicBezTo>
                  <a:pt x="22458" y="8541"/>
                  <a:pt x="22454" y="8569"/>
                  <a:pt x="22461" y="8651"/>
                </a:cubicBezTo>
                <a:cubicBezTo>
                  <a:pt x="22368" y="8618"/>
                  <a:pt x="22238" y="8715"/>
                  <a:pt x="22257" y="8630"/>
                </a:cubicBezTo>
                <a:cubicBezTo>
                  <a:pt x="22171" y="8624"/>
                  <a:pt x="22166" y="8679"/>
                  <a:pt x="22081" y="8673"/>
                </a:cubicBezTo>
                <a:cubicBezTo>
                  <a:pt x="22060" y="8628"/>
                  <a:pt x="21989" y="8586"/>
                  <a:pt x="22051" y="8541"/>
                </a:cubicBezTo>
                <a:cubicBezTo>
                  <a:pt x="22032" y="8541"/>
                  <a:pt x="22012" y="8541"/>
                  <a:pt x="21993" y="8541"/>
                </a:cubicBezTo>
                <a:cubicBezTo>
                  <a:pt x="21917" y="8546"/>
                  <a:pt x="22033" y="8579"/>
                  <a:pt x="21993" y="8630"/>
                </a:cubicBezTo>
                <a:cubicBezTo>
                  <a:pt x="21966" y="8616"/>
                  <a:pt x="21885" y="8578"/>
                  <a:pt x="21905" y="8651"/>
                </a:cubicBezTo>
                <a:cubicBezTo>
                  <a:pt x="21818" y="8603"/>
                  <a:pt x="21608" y="8712"/>
                  <a:pt x="21583" y="8585"/>
                </a:cubicBezTo>
                <a:cubicBezTo>
                  <a:pt x="21519" y="8591"/>
                  <a:pt x="21299" y="8697"/>
                  <a:pt x="21318" y="8564"/>
                </a:cubicBezTo>
                <a:cubicBezTo>
                  <a:pt x="21264" y="8553"/>
                  <a:pt x="21283" y="8616"/>
                  <a:pt x="21260" y="8630"/>
                </a:cubicBezTo>
                <a:cubicBezTo>
                  <a:pt x="21220" y="8651"/>
                  <a:pt x="21155" y="8629"/>
                  <a:pt x="21114" y="8651"/>
                </a:cubicBezTo>
                <a:cubicBezTo>
                  <a:pt x="21037" y="8663"/>
                  <a:pt x="21059" y="8619"/>
                  <a:pt x="20997" y="8607"/>
                </a:cubicBezTo>
                <a:cubicBezTo>
                  <a:pt x="20986" y="8606"/>
                  <a:pt x="20917" y="8601"/>
                  <a:pt x="20938" y="8585"/>
                </a:cubicBezTo>
                <a:cubicBezTo>
                  <a:pt x="20975" y="8556"/>
                  <a:pt x="20932" y="8570"/>
                  <a:pt x="20879" y="8564"/>
                </a:cubicBezTo>
                <a:cubicBezTo>
                  <a:pt x="20887" y="8517"/>
                  <a:pt x="20957" y="8519"/>
                  <a:pt x="20997" y="8498"/>
                </a:cubicBezTo>
                <a:cubicBezTo>
                  <a:pt x="20992" y="8460"/>
                  <a:pt x="20915" y="8490"/>
                  <a:pt x="20879" y="8475"/>
                </a:cubicBezTo>
                <a:cubicBezTo>
                  <a:pt x="20871" y="8472"/>
                  <a:pt x="20854" y="8432"/>
                  <a:pt x="20849" y="8431"/>
                </a:cubicBezTo>
                <a:cubicBezTo>
                  <a:pt x="20795" y="8421"/>
                  <a:pt x="20728" y="8438"/>
                  <a:pt x="20644" y="8431"/>
                </a:cubicBezTo>
                <a:cubicBezTo>
                  <a:pt x="20612" y="8362"/>
                  <a:pt x="20911" y="8362"/>
                  <a:pt x="20879" y="8431"/>
                </a:cubicBezTo>
                <a:cubicBezTo>
                  <a:pt x="20962" y="8412"/>
                  <a:pt x="21060" y="8405"/>
                  <a:pt x="21143" y="8387"/>
                </a:cubicBezTo>
                <a:cubicBezTo>
                  <a:pt x="21148" y="8442"/>
                  <a:pt x="21097" y="8455"/>
                  <a:pt x="21084" y="8498"/>
                </a:cubicBezTo>
                <a:cubicBezTo>
                  <a:pt x="21114" y="8498"/>
                  <a:pt x="21143" y="8498"/>
                  <a:pt x="21172" y="8498"/>
                </a:cubicBezTo>
                <a:cubicBezTo>
                  <a:pt x="21206" y="8487"/>
                  <a:pt x="21138" y="8382"/>
                  <a:pt x="21289" y="8409"/>
                </a:cubicBezTo>
                <a:cubicBezTo>
                  <a:pt x="21296" y="8449"/>
                  <a:pt x="21260" y="8519"/>
                  <a:pt x="21348" y="8498"/>
                </a:cubicBezTo>
                <a:cubicBezTo>
                  <a:pt x="21385" y="8492"/>
                  <a:pt x="21378" y="8453"/>
                  <a:pt x="21348" y="8453"/>
                </a:cubicBezTo>
                <a:cubicBezTo>
                  <a:pt x="21358" y="8451"/>
                  <a:pt x="21404" y="8409"/>
                  <a:pt x="21407" y="8409"/>
                </a:cubicBezTo>
                <a:cubicBezTo>
                  <a:pt x="21430" y="8408"/>
                  <a:pt x="21435" y="8434"/>
                  <a:pt x="21465" y="8431"/>
                </a:cubicBezTo>
                <a:cubicBezTo>
                  <a:pt x="21544" y="8424"/>
                  <a:pt x="21659" y="8375"/>
                  <a:pt x="21700" y="8475"/>
                </a:cubicBezTo>
                <a:cubicBezTo>
                  <a:pt x="21791" y="8433"/>
                  <a:pt x="21910" y="8419"/>
                  <a:pt x="21993" y="8475"/>
                </a:cubicBezTo>
                <a:cubicBezTo>
                  <a:pt x="22030" y="8471"/>
                  <a:pt x="22031" y="8409"/>
                  <a:pt x="21993" y="8409"/>
                </a:cubicBezTo>
                <a:cubicBezTo>
                  <a:pt x="21984" y="8373"/>
                  <a:pt x="22021" y="8371"/>
                  <a:pt x="22021" y="8343"/>
                </a:cubicBezTo>
                <a:cubicBezTo>
                  <a:pt x="21928" y="8324"/>
                  <a:pt x="21931" y="8377"/>
                  <a:pt x="21905" y="8409"/>
                </a:cubicBezTo>
                <a:cubicBezTo>
                  <a:pt x="21787" y="8402"/>
                  <a:pt x="21662" y="8401"/>
                  <a:pt x="21641" y="8321"/>
                </a:cubicBezTo>
                <a:cubicBezTo>
                  <a:pt x="21605" y="8331"/>
                  <a:pt x="21581" y="8350"/>
                  <a:pt x="21583" y="8387"/>
                </a:cubicBezTo>
                <a:cubicBezTo>
                  <a:pt x="21473" y="8343"/>
                  <a:pt x="21397" y="8410"/>
                  <a:pt x="21318" y="8343"/>
                </a:cubicBezTo>
                <a:cubicBezTo>
                  <a:pt x="21317" y="8338"/>
                  <a:pt x="21212" y="8401"/>
                  <a:pt x="21172" y="8365"/>
                </a:cubicBezTo>
                <a:cubicBezTo>
                  <a:pt x="21130" y="8327"/>
                  <a:pt x="21147" y="8366"/>
                  <a:pt x="21055" y="8365"/>
                </a:cubicBezTo>
                <a:cubicBezTo>
                  <a:pt x="21007" y="8365"/>
                  <a:pt x="21005" y="8344"/>
                  <a:pt x="20967" y="8343"/>
                </a:cubicBezTo>
                <a:cubicBezTo>
                  <a:pt x="20873" y="8340"/>
                  <a:pt x="20916" y="8365"/>
                  <a:pt x="20820" y="8343"/>
                </a:cubicBezTo>
                <a:cubicBezTo>
                  <a:pt x="20748" y="8327"/>
                  <a:pt x="20658" y="8355"/>
                  <a:pt x="20585" y="8321"/>
                </a:cubicBezTo>
                <a:cubicBezTo>
                  <a:pt x="20514" y="8373"/>
                  <a:pt x="20630" y="8362"/>
                  <a:pt x="20615" y="8431"/>
                </a:cubicBezTo>
                <a:cubicBezTo>
                  <a:pt x="20547" y="8438"/>
                  <a:pt x="20489" y="8478"/>
                  <a:pt x="20469" y="8409"/>
                </a:cubicBezTo>
                <a:cubicBezTo>
                  <a:pt x="20394" y="8407"/>
                  <a:pt x="20404" y="8449"/>
                  <a:pt x="20352" y="8409"/>
                </a:cubicBezTo>
                <a:cubicBezTo>
                  <a:pt x="20345" y="8404"/>
                  <a:pt x="20071" y="8473"/>
                  <a:pt x="20029" y="8409"/>
                </a:cubicBezTo>
                <a:cubicBezTo>
                  <a:pt x="19993" y="8419"/>
                  <a:pt x="19969" y="8438"/>
                  <a:pt x="19970" y="8475"/>
                </a:cubicBezTo>
                <a:cubicBezTo>
                  <a:pt x="19934" y="8469"/>
                  <a:pt x="19940" y="8432"/>
                  <a:pt x="19970" y="8431"/>
                </a:cubicBezTo>
                <a:cubicBezTo>
                  <a:pt x="19962" y="8385"/>
                  <a:pt x="19841" y="8425"/>
                  <a:pt x="19824" y="8387"/>
                </a:cubicBezTo>
                <a:cubicBezTo>
                  <a:pt x="19773" y="8407"/>
                  <a:pt x="19678" y="8394"/>
                  <a:pt x="19648" y="8431"/>
                </a:cubicBezTo>
                <a:cubicBezTo>
                  <a:pt x="19678" y="8480"/>
                  <a:pt x="19783" y="8402"/>
                  <a:pt x="19882" y="8431"/>
                </a:cubicBezTo>
                <a:cubicBezTo>
                  <a:pt x="19975" y="8450"/>
                  <a:pt x="19831" y="8460"/>
                  <a:pt x="19794" y="8453"/>
                </a:cubicBezTo>
                <a:cubicBezTo>
                  <a:pt x="19782" y="8469"/>
                  <a:pt x="19749" y="8483"/>
                  <a:pt x="19736" y="8498"/>
                </a:cubicBezTo>
                <a:cubicBezTo>
                  <a:pt x="19731" y="8501"/>
                  <a:pt x="19712" y="8540"/>
                  <a:pt x="19706" y="8541"/>
                </a:cubicBezTo>
                <a:cubicBezTo>
                  <a:pt x="19675" y="8552"/>
                  <a:pt x="19685" y="8520"/>
                  <a:pt x="19678" y="8519"/>
                </a:cubicBezTo>
                <a:cubicBezTo>
                  <a:pt x="19659" y="8517"/>
                  <a:pt x="19638" y="8537"/>
                  <a:pt x="19648" y="8541"/>
                </a:cubicBezTo>
                <a:cubicBezTo>
                  <a:pt x="19620" y="8531"/>
                  <a:pt x="19626" y="8501"/>
                  <a:pt x="19589" y="8498"/>
                </a:cubicBezTo>
                <a:cubicBezTo>
                  <a:pt x="19554" y="8522"/>
                  <a:pt x="19536" y="8560"/>
                  <a:pt x="19443" y="8541"/>
                </a:cubicBezTo>
                <a:cubicBezTo>
                  <a:pt x="19408" y="8513"/>
                  <a:pt x="19431" y="8507"/>
                  <a:pt x="19443" y="8475"/>
                </a:cubicBezTo>
                <a:cubicBezTo>
                  <a:pt x="19316" y="8509"/>
                  <a:pt x="19312" y="8550"/>
                  <a:pt x="19149" y="8519"/>
                </a:cubicBezTo>
                <a:cubicBezTo>
                  <a:pt x="19162" y="8505"/>
                  <a:pt x="19258" y="8465"/>
                  <a:pt x="19149" y="8453"/>
                </a:cubicBezTo>
                <a:cubicBezTo>
                  <a:pt x="19102" y="8449"/>
                  <a:pt x="19097" y="8480"/>
                  <a:pt x="19062" y="8475"/>
                </a:cubicBezTo>
                <a:cubicBezTo>
                  <a:pt x="19014" y="8469"/>
                  <a:pt x="19031" y="8466"/>
                  <a:pt x="19003" y="8453"/>
                </a:cubicBezTo>
                <a:cubicBezTo>
                  <a:pt x="18988" y="8445"/>
                  <a:pt x="18901" y="8394"/>
                  <a:pt x="18915" y="8475"/>
                </a:cubicBezTo>
                <a:cubicBezTo>
                  <a:pt x="18877" y="8444"/>
                  <a:pt x="18771" y="8466"/>
                  <a:pt x="18769" y="8409"/>
                </a:cubicBezTo>
                <a:cubicBezTo>
                  <a:pt x="18733" y="8402"/>
                  <a:pt x="18754" y="8447"/>
                  <a:pt x="18740" y="8453"/>
                </a:cubicBezTo>
                <a:cubicBezTo>
                  <a:pt x="18702" y="8470"/>
                  <a:pt x="18654" y="8424"/>
                  <a:pt x="18651" y="8409"/>
                </a:cubicBezTo>
                <a:cubicBezTo>
                  <a:pt x="18596" y="8419"/>
                  <a:pt x="18598" y="8472"/>
                  <a:pt x="18505" y="8453"/>
                </a:cubicBezTo>
                <a:cubicBezTo>
                  <a:pt x="18527" y="8412"/>
                  <a:pt x="18592" y="8438"/>
                  <a:pt x="18534" y="8387"/>
                </a:cubicBezTo>
                <a:cubicBezTo>
                  <a:pt x="18444" y="8370"/>
                  <a:pt x="18478" y="8447"/>
                  <a:pt x="18388" y="8431"/>
                </a:cubicBezTo>
                <a:cubicBezTo>
                  <a:pt x="18381" y="8397"/>
                  <a:pt x="18279" y="8444"/>
                  <a:pt x="18241" y="8387"/>
                </a:cubicBezTo>
                <a:cubicBezTo>
                  <a:pt x="18167" y="8424"/>
                  <a:pt x="18138" y="8362"/>
                  <a:pt x="18095" y="8409"/>
                </a:cubicBezTo>
                <a:cubicBezTo>
                  <a:pt x="18066" y="8408"/>
                  <a:pt x="18072" y="8382"/>
                  <a:pt x="18065" y="8365"/>
                </a:cubicBezTo>
                <a:cubicBezTo>
                  <a:pt x="17990" y="8412"/>
                  <a:pt x="17899" y="8345"/>
                  <a:pt x="17860" y="8387"/>
                </a:cubicBezTo>
                <a:cubicBezTo>
                  <a:pt x="17818" y="8360"/>
                  <a:pt x="17821" y="8300"/>
                  <a:pt x="17743" y="8300"/>
                </a:cubicBezTo>
                <a:cubicBezTo>
                  <a:pt x="17708" y="8303"/>
                  <a:pt x="17718" y="8339"/>
                  <a:pt x="17713" y="8365"/>
                </a:cubicBezTo>
                <a:cubicBezTo>
                  <a:pt x="17621" y="8390"/>
                  <a:pt x="17647" y="8367"/>
                  <a:pt x="17537" y="8365"/>
                </a:cubicBezTo>
                <a:cubicBezTo>
                  <a:pt x="17554" y="8320"/>
                  <a:pt x="17584" y="8318"/>
                  <a:pt x="17626" y="8343"/>
                </a:cubicBezTo>
                <a:cubicBezTo>
                  <a:pt x="17622" y="8286"/>
                  <a:pt x="17527" y="8300"/>
                  <a:pt x="17450" y="8300"/>
                </a:cubicBezTo>
                <a:cubicBezTo>
                  <a:pt x="17408" y="8308"/>
                  <a:pt x="17447" y="8338"/>
                  <a:pt x="17479" y="8343"/>
                </a:cubicBezTo>
                <a:cubicBezTo>
                  <a:pt x="17478" y="8365"/>
                  <a:pt x="17443" y="8360"/>
                  <a:pt x="17420" y="8365"/>
                </a:cubicBezTo>
                <a:cubicBezTo>
                  <a:pt x="17401" y="8365"/>
                  <a:pt x="17381" y="8365"/>
                  <a:pt x="17361" y="8365"/>
                </a:cubicBezTo>
                <a:cubicBezTo>
                  <a:pt x="17353" y="8330"/>
                  <a:pt x="17389" y="8327"/>
                  <a:pt x="17391" y="8300"/>
                </a:cubicBezTo>
                <a:cubicBezTo>
                  <a:pt x="17329" y="8289"/>
                  <a:pt x="17335" y="8331"/>
                  <a:pt x="17333" y="8365"/>
                </a:cubicBezTo>
                <a:cubicBezTo>
                  <a:pt x="17301" y="8372"/>
                  <a:pt x="17287" y="8324"/>
                  <a:pt x="17274" y="8321"/>
                </a:cubicBezTo>
                <a:cubicBezTo>
                  <a:pt x="17196" y="8308"/>
                  <a:pt x="17217" y="8366"/>
                  <a:pt x="17157" y="8321"/>
                </a:cubicBezTo>
                <a:cubicBezTo>
                  <a:pt x="17124" y="8296"/>
                  <a:pt x="17068" y="8343"/>
                  <a:pt x="17068" y="8343"/>
                </a:cubicBezTo>
                <a:cubicBezTo>
                  <a:pt x="17035" y="8345"/>
                  <a:pt x="16968" y="8303"/>
                  <a:pt x="16893" y="8343"/>
                </a:cubicBezTo>
                <a:cubicBezTo>
                  <a:pt x="16860" y="8309"/>
                  <a:pt x="16808" y="8289"/>
                  <a:pt x="16775" y="8255"/>
                </a:cubicBezTo>
                <a:cubicBezTo>
                  <a:pt x="16743" y="8245"/>
                  <a:pt x="16758" y="8296"/>
                  <a:pt x="16746" y="8300"/>
                </a:cubicBezTo>
                <a:cubicBezTo>
                  <a:pt x="16686" y="8312"/>
                  <a:pt x="16446" y="8306"/>
                  <a:pt x="16307" y="8300"/>
                </a:cubicBezTo>
                <a:cubicBezTo>
                  <a:pt x="16298" y="8299"/>
                  <a:pt x="16253" y="8303"/>
                  <a:pt x="16248" y="8300"/>
                </a:cubicBezTo>
                <a:cubicBezTo>
                  <a:pt x="16196" y="8251"/>
                  <a:pt x="16225" y="8315"/>
                  <a:pt x="16131" y="8300"/>
                </a:cubicBezTo>
                <a:cubicBezTo>
                  <a:pt x="16125" y="8299"/>
                  <a:pt x="16127" y="8278"/>
                  <a:pt x="16102" y="8278"/>
                </a:cubicBezTo>
                <a:cubicBezTo>
                  <a:pt x="16078" y="8276"/>
                  <a:pt x="16072" y="8252"/>
                  <a:pt x="16043" y="8255"/>
                </a:cubicBezTo>
                <a:cubicBezTo>
                  <a:pt x="15956" y="8275"/>
                  <a:pt x="15953" y="8275"/>
                  <a:pt x="15867" y="8255"/>
                </a:cubicBezTo>
                <a:cubicBezTo>
                  <a:pt x="15868" y="8234"/>
                  <a:pt x="15903" y="8238"/>
                  <a:pt x="15926" y="8233"/>
                </a:cubicBezTo>
                <a:cubicBezTo>
                  <a:pt x="15925" y="8189"/>
                  <a:pt x="15845" y="8206"/>
                  <a:pt x="15867" y="8145"/>
                </a:cubicBezTo>
                <a:cubicBezTo>
                  <a:pt x="15811" y="8155"/>
                  <a:pt x="15814" y="8208"/>
                  <a:pt x="15720" y="8189"/>
                </a:cubicBezTo>
                <a:cubicBezTo>
                  <a:pt x="15685" y="8192"/>
                  <a:pt x="15696" y="8230"/>
                  <a:pt x="15691" y="8255"/>
                </a:cubicBezTo>
                <a:cubicBezTo>
                  <a:pt x="15605" y="8236"/>
                  <a:pt x="15601" y="8236"/>
                  <a:pt x="15515" y="8255"/>
                </a:cubicBezTo>
                <a:cubicBezTo>
                  <a:pt x="15539" y="8140"/>
                  <a:pt x="15374" y="8305"/>
                  <a:pt x="15398" y="8189"/>
                </a:cubicBezTo>
                <a:cubicBezTo>
                  <a:pt x="15369" y="8189"/>
                  <a:pt x="15375" y="8216"/>
                  <a:pt x="15369" y="8233"/>
                </a:cubicBezTo>
                <a:cubicBezTo>
                  <a:pt x="15111" y="8221"/>
                  <a:pt x="14777" y="8267"/>
                  <a:pt x="14607" y="8189"/>
                </a:cubicBezTo>
                <a:cubicBezTo>
                  <a:pt x="14628" y="8147"/>
                  <a:pt x="14694" y="8174"/>
                  <a:pt x="14636" y="8123"/>
                </a:cubicBezTo>
                <a:cubicBezTo>
                  <a:pt x="14576" y="8129"/>
                  <a:pt x="14578" y="8182"/>
                  <a:pt x="14548" y="8211"/>
                </a:cubicBezTo>
                <a:cubicBezTo>
                  <a:pt x="14415" y="8206"/>
                  <a:pt x="14414" y="8233"/>
                  <a:pt x="14314" y="8211"/>
                </a:cubicBezTo>
                <a:cubicBezTo>
                  <a:pt x="14304" y="8209"/>
                  <a:pt x="14261" y="8216"/>
                  <a:pt x="14255" y="8211"/>
                </a:cubicBezTo>
                <a:cubicBezTo>
                  <a:pt x="14230" y="8188"/>
                  <a:pt x="14238" y="8206"/>
                  <a:pt x="14197" y="8211"/>
                </a:cubicBezTo>
                <a:cubicBezTo>
                  <a:pt x="14118" y="8221"/>
                  <a:pt x="14020" y="8204"/>
                  <a:pt x="13904" y="8211"/>
                </a:cubicBezTo>
                <a:cubicBezTo>
                  <a:pt x="13895" y="8246"/>
                  <a:pt x="13931" y="8249"/>
                  <a:pt x="13933" y="8278"/>
                </a:cubicBezTo>
                <a:cubicBezTo>
                  <a:pt x="13947" y="8281"/>
                  <a:pt x="13981" y="8320"/>
                  <a:pt x="13991" y="8321"/>
                </a:cubicBezTo>
                <a:cubicBezTo>
                  <a:pt x="14125" y="8348"/>
                  <a:pt x="14325" y="8311"/>
                  <a:pt x="14489" y="8321"/>
                </a:cubicBezTo>
                <a:cubicBezTo>
                  <a:pt x="14591" y="8328"/>
                  <a:pt x="14668" y="8345"/>
                  <a:pt x="14753" y="8365"/>
                </a:cubicBezTo>
                <a:cubicBezTo>
                  <a:pt x="14856" y="8358"/>
                  <a:pt x="14825" y="8305"/>
                  <a:pt x="14929" y="8343"/>
                </a:cubicBezTo>
                <a:cubicBezTo>
                  <a:pt x="14969" y="8405"/>
                  <a:pt x="14774" y="8398"/>
                  <a:pt x="14870" y="8431"/>
                </a:cubicBezTo>
                <a:cubicBezTo>
                  <a:pt x="14818" y="8510"/>
                  <a:pt x="14766" y="8308"/>
                  <a:pt x="14724" y="8431"/>
                </a:cubicBezTo>
                <a:cubicBezTo>
                  <a:pt x="14686" y="8421"/>
                  <a:pt x="14677" y="8394"/>
                  <a:pt x="14636" y="8387"/>
                </a:cubicBezTo>
                <a:cubicBezTo>
                  <a:pt x="14548" y="8372"/>
                  <a:pt x="14368" y="8417"/>
                  <a:pt x="14314" y="8365"/>
                </a:cubicBezTo>
                <a:cubicBezTo>
                  <a:pt x="14210" y="8367"/>
                  <a:pt x="14376" y="8438"/>
                  <a:pt x="14284" y="8431"/>
                </a:cubicBezTo>
                <a:cubicBezTo>
                  <a:pt x="14187" y="8447"/>
                  <a:pt x="14236" y="8385"/>
                  <a:pt x="14255" y="8365"/>
                </a:cubicBezTo>
                <a:cubicBezTo>
                  <a:pt x="14146" y="8380"/>
                  <a:pt x="13963" y="8337"/>
                  <a:pt x="13904" y="8387"/>
                </a:cubicBezTo>
                <a:cubicBezTo>
                  <a:pt x="13835" y="8338"/>
                  <a:pt x="13825" y="8367"/>
                  <a:pt x="13757" y="8343"/>
                </a:cubicBezTo>
                <a:cubicBezTo>
                  <a:pt x="13680" y="8337"/>
                  <a:pt x="13734" y="8429"/>
                  <a:pt x="13639" y="8409"/>
                </a:cubicBezTo>
                <a:cubicBezTo>
                  <a:pt x="13642" y="8378"/>
                  <a:pt x="13644" y="8347"/>
                  <a:pt x="13610" y="8343"/>
                </a:cubicBezTo>
                <a:cubicBezTo>
                  <a:pt x="13576" y="8347"/>
                  <a:pt x="13585" y="8383"/>
                  <a:pt x="13581" y="8409"/>
                </a:cubicBezTo>
                <a:cubicBezTo>
                  <a:pt x="13518" y="8351"/>
                  <a:pt x="13324" y="8487"/>
                  <a:pt x="13317" y="8387"/>
                </a:cubicBezTo>
                <a:cubicBezTo>
                  <a:pt x="13258" y="8427"/>
                  <a:pt x="13309" y="8421"/>
                  <a:pt x="13200" y="8409"/>
                </a:cubicBezTo>
                <a:cubicBezTo>
                  <a:pt x="13128" y="8401"/>
                  <a:pt x="13083" y="8415"/>
                  <a:pt x="13025" y="8409"/>
                </a:cubicBezTo>
                <a:cubicBezTo>
                  <a:pt x="13007" y="8363"/>
                  <a:pt x="12962" y="8338"/>
                  <a:pt x="12936" y="8300"/>
                </a:cubicBezTo>
                <a:cubicBezTo>
                  <a:pt x="12826" y="8339"/>
                  <a:pt x="12747" y="8265"/>
                  <a:pt x="12701" y="8343"/>
                </a:cubicBezTo>
                <a:cubicBezTo>
                  <a:pt x="12670" y="8338"/>
                  <a:pt x="12682" y="8300"/>
                  <a:pt x="12643" y="8300"/>
                </a:cubicBezTo>
                <a:cubicBezTo>
                  <a:pt x="12587" y="8299"/>
                  <a:pt x="12638" y="8351"/>
                  <a:pt x="12643" y="8343"/>
                </a:cubicBezTo>
                <a:cubicBezTo>
                  <a:pt x="12625" y="8371"/>
                  <a:pt x="12563" y="8354"/>
                  <a:pt x="12555" y="8387"/>
                </a:cubicBezTo>
                <a:cubicBezTo>
                  <a:pt x="12531" y="8399"/>
                  <a:pt x="12507" y="8410"/>
                  <a:pt x="12467" y="8409"/>
                </a:cubicBezTo>
                <a:cubicBezTo>
                  <a:pt x="12516" y="8366"/>
                  <a:pt x="12465" y="8381"/>
                  <a:pt x="12467" y="8321"/>
                </a:cubicBezTo>
                <a:cubicBezTo>
                  <a:pt x="12520" y="8318"/>
                  <a:pt x="12529" y="8348"/>
                  <a:pt x="12584" y="8343"/>
                </a:cubicBezTo>
                <a:cubicBezTo>
                  <a:pt x="12571" y="8264"/>
                  <a:pt x="12432" y="8281"/>
                  <a:pt x="12321" y="8278"/>
                </a:cubicBezTo>
                <a:cubicBezTo>
                  <a:pt x="12305" y="8321"/>
                  <a:pt x="12493" y="8336"/>
                  <a:pt x="12349" y="8343"/>
                </a:cubicBezTo>
                <a:cubicBezTo>
                  <a:pt x="12361" y="8381"/>
                  <a:pt x="12327" y="8385"/>
                  <a:pt x="12292" y="8387"/>
                </a:cubicBezTo>
                <a:cubicBezTo>
                  <a:pt x="12313" y="8324"/>
                  <a:pt x="12326" y="8333"/>
                  <a:pt x="12232" y="8300"/>
                </a:cubicBezTo>
                <a:cubicBezTo>
                  <a:pt x="12220" y="8295"/>
                  <a:pt x="12229" y="8282"/>
                  <a:pt x="12203" y="8278"/>
                </a:cubicBezTo>
                <a:cubicBezTo>
                  <a:pt x="12185" y="8273"/>
                  <a:pt x="12163" y="8280"/>
                  <a:pt x="12145" y="8278"/>
                </a:cubicBezTo>
                <a:cubicBezTo>
                  <a:pt x="12062" y="8299"/>
                  <a:pt x="12187" y="8336"/>
                  <a:pt x="12115" y="8365"/>
                </a:cubicBezTo>
                <a:cubicBezTo>
                  <a:pt x="12106" y="8415"/>
                  <a:pt x="12200" y="8390"/>
                  <a:pt x="12203" y="8431"/>
                </a:cubicBezTo>
                <a:cubicBezTo>
                  <a:pt x="12309" y="8465"/>
                  <a:pt x="12390" y="8389"/>
                  <a:pt x="12408" y="8498"/>
                </a:cubicBezTo>
                <a:cubicBezTo>
                  <a:pt x="12280" y="8483"/>
                  <a:pt x="12289" y="8501"/>
                  <a:pt x="12203" y="8453"/>
                </a:cubicBezTo>
                <a:cubicBezTo>
                  <a:pt x="12108" y="8426"/>
                  <a:pt x="12181" y="8525"/>
                  <a:pt x="12086" y="8498"/>
                </a:cubicBezTo>
                <a:cubicBezTo>
                  <a:pt x="12078" y="8423"/>
                  <a:pt x="12108" y="8319"/>
                  <a:pt x="12056" y="8278"/>
                </a:cubicBezTo>
                <a:cubicBezTo>
                  <a:pt x="12006" y="8297"/>
                  <a:pt x="11910" y="8285"/>
                  <a:pt x="11881" y="8321"/>
                </a:cubicBezTo>
                <a:cubicBezTo>
                  <a:pt x="11805" y="8311"/>
                  <a:pt x="11790" y="8293"/>
                  <a:pt x="11675" y="8321"/>
                </a:cubicBezTo>
                <a:cubicBezTo>
                  <a:pt x="11606" y="8339"/>
                  <a:pt x="11567" y="8373"/>
                  <a:pt x="11529" y="8365"/>
                </a:cubicBezTo>
                <a:cubicBezTo>
                  <a:pt x="11506" y="8360"/>
                  <a:pt x="11561" y="8335"/>
                  <a:pt x="11559" y="8343"/>
                </a:cubicBezTo>
                <a:cubicBezTo>
                  <a:pt x="11561" y="8333"/>
                  <a:pt x="11487" y="8284"/>
                  <a:pt x="11499" y="8278"/>
                </a:cubicBezTo>
                <a:cubicBezTo>
                  <a:pt x="11439" y="8309"/>
                  <a:pt x="11513" y="8339"/>
                  <a:pt x="11529" y="8409"/>
                </a:cubicBezTo>
                <a:cubicBezTo>
                  <a:pt x="11610" y="8382"/>
                  <a:pt x="11708" y="8384"/>
                  <a:pt x="11764" y="8431"/>
                </a:cubicBezTo>
                <a:cubicBezTo>
                  <a:pt x="11819" y="8435"/>
                  <a:pt x="11798" y="8385"/>
                  <a:pt x="11823" y="8365"/>
                </a:cubicBezTo>
                <a:cubicBezTo>
                  <a:pt x="11846" y="8347"/>
                  <a:pt x="11903" y="8353"/>
                  <a:pt x="11910" y="8321"/>
                </a:cubicBezTo>
                <a:cubicBezTo>
                  <a:pt x="11969" y="8336"/>
                  <a:pt x="11906" y="8362"/>
                  <a:pt x="11910" y="8387"/>
                </a:cubicBezTo>
                <a:cubicBezTo>
                  <a:pt x="11919" y="8432"/>
                  <a:pt x="12000" y="8480"/>
                  <a:pt x="11939" y="8541"/>
                </a:cubicBezTo>
                <a:cubicBezTo>
                  <a:pt x="12047" y="8526"/>
                  <a:pt x="12140" y="8501"/>
                  <a:pt x="12203" y="8564"/>
                </a:cubicBezTo>
                <a:cubicBezTo>
                  <a:pt x="12204" y="8594"/>
                  <a:pt x="12087" y="8597"/>
                  <a:pt x="12027" y="8585"/>
                </a:cubicBezTo>
                <a:cubicBezTo>
                  <a:pt x="12014" y="8583"/>
                  <a:pt x="11991" y="8564"/>
                  <a:pt x="11998" y="8564"/>
                </a:cubicBezTo>
                <a:cubicBezTo>
                  <a:pt x="11946" y="8562"/>
                  <a:pt x="11955" y="8597"/>
                  <a:pt x="11910" y="8564"/>
                </a:cubicBezTo>
                <a:cubicBezTo>
                  <a:pt x="11868" y="8532"/>
                  <a:pt x="11583" y="8587"/>
                  <a:pt x="11529" y="8585"/>
                </a:cubicBezTo>
                <a:cubicBezTo>
                  <a:pt x="11551" y="8586"/>
                  <a:pt x="11495" y="8561"/>
                  <a:pt x="11499" y="8564"/>
                </a:cubicBezTo>
                <a:cubicBezTo>
                  <a:pt x="11480" y="8553"/>
                  <a:pt x="11363" y="8531"/>
                  <a:pt x="11265" y="8541"/>
                </a:cubicBezTo>
                <a:cubicBezTo>
                  <a:pt x="11226" y="8546"/>
                  <a:pt x="11208" y="8565"/>
                  <a:pt x="11177" y="8564"/>
                </a:cubicBezTo>
                <a:cubicBezTo>
                  <a:pt x="11031" y="8556"/>
                  <a:pt x="10889" y="8499"/>
                  <a:pt x="10767" y="8541"/>
                </a:cubicBezTo>
                <a:cubicBezTo>
                  <a:pt x="10704" y="8481"/>
                  <a:pt x="10784" y="8450"/>
                  <a:pt x="10738" y="8387"/>
                </a:cubicBezTo>
                <a:cubicBezTo>
                  <a:pt x="10948" y="8353"/>
                  <a:pt x="10647" y="8311"/>
                  <a:pt x="10709" y="8189"/>
                </a:cubicBezTo>
                <a:cubicBezTo>
                  <a:pt x="10685" y="8199"/>
                  <a:pt x="10653" y="8209"/>
                  <a:pt x="10650" y="8233"/>
                </a:cubicBezTo>
                <a:cubicBezTo>
                  <a:pt x="10647" y="8248"/>
                  <a:pt x="10673" y="8286"/>
                  <a:pt x="10679" y="8278"/>
                </a:cubicBezTo>
                <a:cubicBezTo>
                  <a:pt x="10652" y="8326"/>
                  <a:pt x="10647" y="8301"/>
                  <a:pt x="10591" y="8343"/>
                </a:cubicBezTo>
                <a:cubicBezTo>
                  <a:pt x="10522" y="8339"/>
                  <a:pt x="10638" y="8294"/>
                  <a:pt x="10562" y="8255"/>
                </a:cubicBezTo>
                <a:cubicBezTo>
                  <a:pt x="10455" y="8270"/>
                  <a:pt x="10349" y="8286"/>
                  <a:pt x="10210" y="8278"/>
                </a:cubicBezTo>
                <a:cubicBezTo>
                  <a:pt x="10128" y="8315"/>
                  <a:pt x="10183" y="8335"/>
                  <a:pt x="10181" y="8409"/>
                </a:cubicBezTo>
                <a:cubicBezTo>
                  <a:pt x="10241" y="8403"/>
                  <a:pt x="10240" y="8350"/>
                  <a:pt x="10269" y="8321"/>
                </a:cubicBezTo>
                <a:cubicBezTo>
                  <a:pt x="10362" y="8296"/>
                  <a:pt x="10397" y="8335"/>
                  <a:pt x="10503" y="8300"/>
                </a:cubicBezTo>
                <a:cubicBezTo>
                  <a:pt x="10517" y="8347"/>
                  <a:pt x="10462" y="8340"/>
                  <a:pt x="10416" y="8343"/>
                </a:cubicBezTo>
                <a:cubicBezTo>
                  <a:pt x="10476" y="8411"/>
                  <a:pt x="10584" y="8345"/>
                  <a:pt x="10709" y="8387"/>
                </a:cubicBezTo>
                <a:cubicBezTo>
                  <a:pt x="10692" y="8434"/>
                  <a:pt x="10662" y="8434"/>
                  <a:pt x="10620" y="8409"/>
                </a:cubicBezTo>
                <a:cubicBezTo>
                  <a:pt x="10624" y="8450"/>
                  <a:pt x="10640" y="8483"/>
                  <a:pt x="10679" y="8498"/>
                </a:cubicBezTo>
                <a:cubicBezTo>
                  <a:pt x="10654" y="8538"/>
                  <a:pt x="10554" y="8519"/>
                  <a:pt x="10503" y="8519"/>
                </a:cubicBezTo>
                <a:cubicBezTo>
                  <a:pt x="10339" y="8522"/>
                  <a:pt x="10075" y="8531"/>
                  <a:pt x="9917" y="8498"/>
                </a:cubicBezTo>
                <a:cubicBezTo>
                  <a:pt x="9958" y="8469"/>
                  <a:pt x="9919" y="8381"/>
                  <a:pt x="10034" y="8409"/>
                </a:cubicBezTo>
                <a:cubicBezTo>
                  <a:pt x="10034" y="8430"/>
                  <a:pt x="9998" y="8426"/>
                  <a:pt x="9976" y="8431"/>
                </a:cubicBezTo>
                <a:cubicBezTo>
                  <a:pt x="9981" y="8449"/>
                  <a:pt x="10005" y="8453"/>
                  <a:pt x="10005" y="8475"/>
                </a:cubicBezTo>
                <a:cubicBezTo>
                  <a:pt x="10049" y="8469"/>
                  <a:pt x="10131" y="8382"/>
                  <a:pt x="10064" y="8365"/>
                </a:cubicBezTo>
                <a:cubicBezTo>
                  <a:pt x="10073" y="8320"/>
                  <a:pt x="10143" y="8323"/>
                  <a:pt x="10151" y="8278"/>
                </a:cubicBezTo>
                <a:cubicBezTo>
                  <a:pt x="10029" y="8273"/>
                  <a:pt x="10013" y="8313"/>
                  <a:pt x="9917" y="8278"/>
                </a:cubicBezTo>
                <a:cubicBezTo>
                  <a:pt x="9890" y="8294"/>
                  <a:pt x="9902" y="8306"/>
                  <a:pt x="9887" y="8343"/>
                </a:cubicBezTo>
                <a:cubicBezTo>
                  <a:pt x="9879" y="8366"/>
                  <a:pt x="9845" y="8390"/>
                  <a:pt x="9858" y="8431"/>
                </a:cubicBezTo>
                <a:cubicBezTo>
                  <a:pt x="9753" y="8412"/>
                  <a:pt x="9717" y="8481"/>
                  <a:pt x="9653" y="8431"/>
                </a:cubicBezTo>
                <a:cubicBezTo>
                  <a:pt x="9669" y="8414"/>
                  <a:pt x="9684" y="8396"/>
                  <a:pt x="9683" y="8365"/>
                </a:cubicBezTo>
                <a:cubicBezTo>
                  <a:pt x="9750" y="8372"/>
                  <a:pt x="9795" y="8362"/>
                  <a:pt x="9829" y="8343"/>
                </a:cubicBezTo>
                <a:cubicBezTo>
                  <a:pt x="9765" y="8284"/>
                  <a:pt x="9797" y="8288"/>
                  <a:pt x="9770" y="8211"/>
                </a:cubicBezTo>
                <a:cubicBezTo>
                  <a:pt x="9677" y="8192"/>
                  <a:pt x="9680" y="8246"/>
                  <a:pt x="9624" y="8255"/>
                </a:cubicBezTo>
                <a:cubicBezTo>
                  <a:pt x="9484" y="8238"/>
                  <a:pt x="9463" y="8269"/>
                  <a:pt x="9390" y="8211"/>
                </a:cubicBezTo>
                <a:cubicBezTo>
                  <a:pt x="9343" y="8221"/>
                  <a:pt x="9365" y="8281"/>
                  <a:pt x="9272" y="8255"/>
                </a:cubicBezTo>
                <a:cubicBezTo>
                  <a:pt x="9305" y="8320"/>
                  <a:pt x="9433" y="8298"/>
                  <a:pt x="9360" y="8387"/>
                </a:cubicBezTo>
                <a:cubicBezTo>
                  <a:pt x="9390" y="8387"/>
                  <a:pt x="9419" y="8387"/>
                  <a:pt x="9448" y="8387"/>
                </a:cubicBezTo>
                <a:cubicBezTo>
                  <a:pt x="9512" y="8392"/>
                  <a:pt x="9462" y="8309"/>
                  <a:pt x="9477" y="8278"/>
                </a:cubicBezTo>
                <a:cubicBezTo>
                  <a:pt x="9530" y="8271"/>
                  <a:pt x="9538" y="8298"/>
                  <a:pt x="9507" y="8300"/>
                </a:cubicBezTo>
                <a:cubicBezTo>
                  <a:pt x="9509" y="8370"/>
                  <a:pt x="9681" y="8315"/>
                  <a:pt x="9653" y="8409"/>
                </a:cubicBezTo>
                <a:cubicBezTo>
                  <a:pt x="9577" y="8403"/>
                  <a:pt x="9507" y="8402"/>
                  <a:pt x="9536" y="8475"/>
                </a:cubicBezTo>
                <a:cubicBezTo>
                  <a:pt x="9420" y="8479"/>
                  <a:pt x="9545" y="8441"/>
                  <a:pt x="9477" y="8409"/>
                </a:cubicBezTo>
                <a:cubicBezTo>
                  <a:pt x="9451" y="8426"/>
                  <a:pt x="9411" y="8434"/>
                  <a:pt x="9360" y="8431"/>
                </a:cubicBezTo>
                <a:cubicBezTo>
                  <a:pt x="9361" y="8453"/>
                  <a:pt x="9396" y="8449"/>
                  <a:pt x="9419" y="8453"/>
                </a:cubicBezTo>
                <a:cubicBezTo>
                  <a:pt x="9364" y="8538"/>
                  <a:pt x="9339" y="8424"/>
                  <a:pt x="9214" y="8475"/>
                </a:cubicBezTo>
                <a:cubicBezTo>
                  <a:pt x="9218" y="8420"/>
                  <a:pt x="9169" y="8407"/>
                  <a:pt x="9126" y="8387"/>
                </a:cubicBezTo>
                <a:cubicBezTo>
                  <a:pt x="9069" y="8396"/>
                  <a:pt x="9000" y="8395"/>
                  <a:pt x="9009" y="8453"/>
                </a:cubicBezTo>
                <a:cubicBezTo>
                  <a:pt x="8925" y="8435"/>
                  <a:pt x="8828" y="8459"/>
                  <a:pt x="8744" y="8453"/>
                </a:cubicBezTo>
                <a:cubicBezTo>
                  <a:pt x="8688" y="8449"/>
                  <a:pt x="8663" y="8409"/>
                  <a:pt x="8568" y="8431"/>
                </a:cubicBezTo>
                <a:cubicBezTo>
                  <a:pt x="8513" y="8444"/>
                  <a:pt x="8539" y="8441"/>
                  <a:pt x="8481" y="8431"/>
                </a:cubicBezTo>
                <a:cubicBezTo>
                  <a:pt x="8423" y="8421"/>
                  <a:pt x="8332" y="8436"/>
                  <a:pt x="8276" y="8431"/>
                </a:cubicBezTo>
                <a:cubicBezTo>
                  <a:pt x="8260" y="8430"/>
                  <a:pt x="8157" y="8384"/>
                  <a:pt x="8129" y="8409"/>
                </a:cubicBezTo>
                <a:cubicBezTo>
                  <a:pt x="8098" y="8438"/>
                  <a:pt x="8117" y="8404"/>
                  <a:pt x="8071" y="8409"/>
                </a:cubicBezTo>
                <a:cubicBezTo>
                  <a:pt x="8042" y="8412"/>
                  <a:pt x="8026" y="8432"/>
                  <a:pt x="7982" y="8431"/>
                </a:cubicBezTo>
                <a:cubicBezTo>
                  <a:pt x="7936" y="8430"/>
                  <a:pt x="7932" y="8409"/>
                  <a:pt x="7895" y="8409"/>
                </a:cubicBezTo>
                <a:cubicBezTo>
                  <a:pt x="7836" y="8408"/>
                  <a:pt x="7777" y="8432"/>
                  <a:pt x="7719" y="8431"/>
                </a:cubicBezTo>
                <a:cubicBezTo>
                  <a:pt x="7728" y="8432"/>
                  <a:pt x="7701" y="8411"/>
                  <a:pt x="7689" y="8409"/>
                </a:cubicBezTo>
                <a:cubicBezTo>
                  <a:pt x="7666" y="8407"/>
                  <a:pt x="7556" y="8421"/>
                  <a:pt x="7543" y="8409"/>
                </a:cubicBezTo>
                <a:cubicBezTo>
                  <a:pt x="7501" y="8370"/>
                  <a:pt x="7504" y="8413"/>
                  <a:pt x="7455" y="8409"/>
                </a:cubicBezTo>
                <a:cubicBezTo>
                  <a:pt x="7403" y="8405"/>
                  <a:pt x="7334" y="8395"/>
                  <a:pt x="7279" y="8387"/>
                </a:cubicBezTo>
                <a:cubicBezTo>
                  <a:pt x="7239" y="8381"/>
                  <a:pt x="7224" y="8366"/>
                  <a:pt x="7191" y="8365"/>
                </a:cubicBezTo>
                <a:cubicBezTo>
                  <a:pt x="7141" y="8364"/>
                  <a:pt x="7095" y="8390"/>
                  <a:pt x="7045" y="8387"/>
                </a:cubicBezTo>
                <a:cubicBezTo>
                  <a:pt x="6998" y="8384"/>
                  <a:pt x="6995" y="8369"/>
                  <a:pt x="6957" y="8365"/>
                </a:cubicBezTo>
                <a:cubicBezTo>
                  <a:pt x="6848" y="8354"/>
                  <a:pt x="6704" y="8377"/>
                  <a:pt x="6634" y="8321"/>
                </a:cubicBezTo>
                <a:cubicBezTo>
                  <a:pt x="6576" y="8361"/>
                  <a:pt x="6549" y="8362"/>
                  <a:pt x="6400" y="8343"/>
                </a:cubicBezTo>
                <a:cubicBezTo>
                  <a:pt x="6300" y="8332"/>
                  <a:pt x="6081" y="8330"/>
                  <a:pt x="5902" y="8321"/>
                </a:cubicBezTo>
                <a:cubicBezTo>
                  <a:pt x="5843" y="8318"/>
                  <a:pt x="5821" y="8278"/>
                  <a:pt x="5726" y="8300"/>
                </a:cubicBezTo>
                <a:cubicBezTo>
                  <a:pt x="5721" y="8300"/>
                  <a:pt x="5655" y="8336"/>
                  <a:pt x="5638" y="8321"/>
                </a:cubicBezTo>
                <a:cubicBezTo>
                  <a:pt x="5608" y="8294"/>
                  <a:pt x="5624" y="8323"/>
                  <a:pt x="5579" y="8321"/>
                </a:cubicBezTo>
                <a:cubicBezTo>
                  <a:pt x="5513" y="8320"/>
                  <a:pt x="5477" y="8286"/>
                  <a:pt x="5403" y="8343"/>
                </a:cubicBezTo>
                <a:cubicBezTo>
                  <a:pt x="5314" y="8308"/>
                  <a:pt x="5165" y="8316"/>
                  <a:pt x="5081" y="8278"/>
                </a:cubicBezTo>
                <a:cubicBezTo>
                  <a:pt x="5057" y="8289"/>
                  <a:pt x="5033" y="8300"/>
                  <a:pt x="4993" y="8300"/>
                </a:cubicBezTo>
                <a:cubicBezTo>
                  <a:pt x="5006" y="8334"/>
                  <a:pt x="5085" y="8318"/>
                  <a:pt x="5052" y="8387"/>
                </a:cubicBezTo>
                <a:cubicBezTo>
                  <a:pt x="5003" y="8423"/>
                  <a:pt x="4889" y="8311"/>
                  <a:pt x="4817" y="8365"/>
                </a:cubicBezTo>
                <a:cubicBezTo>
                  <a:pt x="4794" y="8382"/>
                  <a:pt x="4798" y="8377"/>
                  <a:pt x="4758" y="8365"/>
                </a:cubicBezTo>
                <a:cubicBezTo>
                  <a:pt x="4748" y="8362"/>
                  <a:pt x="4707" y="8371"/>
                  <a:pt x="4700" y="8365"/>
                </a:cubicBezTo>
                <a:cubicBezTo>
                  <a:pt x="4669" y="8338"/>
                  <a:pt x="4650" y="8355"/>
                  <a:pt x="4554" y="8343"/>
                </a:cubicBezTo>
                <a:cubicBezTo>
                  <a:pt x="4551" y="8343"/>
                  <a:pt x="4556" y="8323"/>
                  <a:pt x="4554" y="8321"/>
                </a:cubicBezTo>
                <a:cubicBezTo>
                  <a:pt x="4530" y="8309"/>
                  <a:pt x="4464" y="8327"/>
                  <a:pt x="4436" y="8321"/>
                </a:cubicBezTo>
                <a:cubicBezTo>
                  <a:pt x="4434" y="8321"/>
                  <a:pt x="4439" y="8300"/>
                  <a:pt x="4436" y="8300"/>
                </a:cubicBezTo>
                <a:cubicBezTo>
                  <a:pt x="4407" y="8293"/>
                  <a:pt x="4343" y="8311"/>
                  <a:pt x="4319" y="8300"/>
                </a:cubicBezTo>
                <a:cubicBezTo>
                  <a:pt x="4316" y="8298"/>
                  <a:pt x="4321" y="8278"/>
                  <a:pt x="4319" y="8278"/>
                </a:cubicBezTo>
                <a:cubicBezTo>
                  <a:pt x="4273" y="8270"/>
                  <a:pt x="4218" y="8285"/>
                  <a:pt x="4172" y="8278"/>
                </a:cubicBezTo>
                <a:cubicBezTo>
                  <a:pt x="4165" y="8276"/>
                  <a:pt x="4170" y="8257"/>
                  <a:pt x="4143" y="8255"/>
                </a:cubicBezTo>
                <a:cubicBezTo>
                  <a:pt x="4135" y="8255"/>
                  <a:pt x="4121" y="8258"/>
                  <a:pt x="4114" y="8255"/>
                </a:cubicBezTo>
                <a:cubicBezTo>
                  <a:pt x="4085" y="8246"/>
                  <a:pt x="4034" y="8222"/>
                  <a:pt x="3938" y="8233"/>
                </a:cubicBezTo>
                <a:cubicBezTo>
                  <a:pt x="3893" y="8238"/>
                  <a:pt x="3887" y="8252"/>
                  <a:pt x="3850" y="8255"/>
                </a:cubicBezTo>
                <a:cubicBezTo>
                  <a:pt x="3713" y="8269"/>
                  <a:pt x="3520" y="8255"/>
                  <a:pt x="3440" y="8321"/>
                </a:cubicBezTo>
                <a:cubicBezTo>
                  <a:pt x="3399" y="8313"/>
                  <a:pt x="3437" y="8282"/>
                  <a:pt x="3469" y="8278"/>
                </a:cubicBezTo>
                <a:cubicBezTo>
                  <a:pt x="3479" y="8230"/>
                  <a:pt x="3608" y="8243"/>
                  <a:pt x="3674" y="8211"/>
                </a:cubicBezTo>
                <a:cubicBezTo>
                  <a:pt x="3703" y="8197"/>
                  <a:pt x="3720" y="8197"/>
                  <a:pt x="3762" y="8189"/>
                </a:cubicBezTo>
                <a:cubicBezTo>
                  <a:pt x="3788" y="8185"/>
                  <a:pt x="3812" y="8174"/>
                  <a:pt x="3850" y="8167"/>
                </a:cubicBezTo>
                <a:cubicBezTo>
                  <a:pt x="3872" y="8163"/>
                  <a:pt x="3935" y="8129"/>
                  <a:pt x="4026" y="8145"/>
                </a:cubicBezTo>
                <a:cubicBezTo>
                  <a:pt x="4015" y="8128"/>
                  <a:pt x="4039" y="8095"/>
                  <a:pt x="4026" y="8079"/>
                </a:cubicBezTo>
                <a:cubicBezTo>
                  <a:pt x="4019" y="8072"/>
                  <a:pt x="3974" y="8086"/>
                  <a:pt x="3968" y="8079"/>
                </a:cubicBezTo>
                <a:cubicBezTo>
                  <a:pt x="3947" y="8061"/>
                  <a:pt x="3945" y="8063"/>
                  <a:pt x="3908" y="8057"/>
                </a:cubicBezTo>
                <a:cubicBezTo>
                  <a:pt x="3885" y="8053"/>
                  <a:pt x="3886" y="8036"/>
                  <a:pt x="3880" y="8035"/>
                </a:cubicBezTo>
                <a:cubicBezTo>
                  <a:pt x="3839" y="8027"/>
                  <a:pt x="3769" y="8050"/>
                  <a:pt x="3733" y="8035"/>
                </a:cubicBezTo>
                <a:cubicBezTo>
                  <a:pt x="3731" y="8034"/>
                  <a:pt x="3735" y="8013"/>
                  <a:pt x="3733" y="8012"/>
                </a:cubicBezTo>
                <a:cubicBezTo>
                  <a:pt x="3685" y="8009"/>
                  <a:pt x="3635" y="8015"/>
                  <a:pt x="3586" y="8012"/>
                </a:cubicBezTo>
                <a:cubicBezTo>
                  <a:pt x="3557" y="7984"/>
                  <a:pt x="3508" y="7969"/>
                  <a:pt x="3469" y="7946"/>
                </a:cubicBezTo>
                <a:cubicBezTo>
                  <a:pt x="3469" y="7925"/>
                  <a:pt x="3469" y="7903"/>
                  <a:pt x="3469" y="7880"/>
                </a:cubicBezTo>
                <a:cubicBezTo>
                  <a:pt x="3464" y="7841"/>
                  <a:pt x="3398" y="7835"/>
                  <a:pt x="3352" y="7815"/>
                </a:cubicBezTo>
                <a:cubicBezTo>
                  <a:pt x="3332" y="7806"/>
                  <a:pt x="3285" y="7806"/>
                  <a:pt x="3264" y="7793"/>
                </a:cubicBezTo>
                <a:cubicBezTo>
                  <a:pt x="3253" y="7787"/>
                  <a:pt x="3244" y="7753"/>
                  <a:pt x="3235" y="7749"/>
                </a:cubicBezTo>
                <a:cubicBezTo>
                  <a:pt x="3140" y="7714"/>
                  <a:pt x="3010" y="7725"/>
                  <a:pt x="3000" y="7617"/>
                </a:cubicBezTo>
                <a:cubicBezTo>
                  <a:pt x="3057" y="7624"/>
                  <a:pt x="3101" y="7617"/>
                  <a:pt x="3147" y="7594"/>
                </a:cubicBezTo>
                <a:cubicBezTo>
                  <a:pt x="3238" y="7551"/>
                  <a:pt x="3500" y="7582"/>
                  <a:pt x="3644" y="7551"/>
                </a:cubicBezTo>
                <a:cubicBezTo>
                  <a:pt x="3638" y="7527"/>
                  <a:pt x="3587" y="7536"/>
                  <a:pt x="3586" y="7507"/>
                </a:cubicBezTo>
                <a:cubicBezTo>
                  <a:pt x="3531" y="7509"/>
                  <a:pt x="3500" y="7500"/>
                  <a:pt x="3469" y="7485"/>
                </a:cubicBezTo>
                <a:cubicBezTo>
                  <a:pt x="3458" y="7479"/>
                  <a:pt x="3389" y="7470"/>
                  <a:pt x="3381" y="7462"/>
                </a:cubicBezTo>
                <a:cubicBezTo>
                  <a:pt x="3378" y="7460"/>
                  <a:pt x="3385" y="7442"/>
                  <a:pt x="3381" y="7440"/>
                </a:cubicBezTo>
                <a:cubicBezTo>
                  <a:pt x="3370" y="7437"/>
                  <a:pt x="3329" y="7447"/>
                  <a:pt x="3322" y="7440"/>
                </a:cubicBezTo>
                <a:cubicBezTo>
                  <a:pt x="3319" y="7438"/>
                  <a:pt x="3326" y="7420"/>
                  <a:pt x="3322" y="7419"/>
                </a:cubicBezTo>
                <a:cubicBezTo>
                  <a:pt x="3311" y="7414"/>
                  <a:pt x="3270" y="7425"/>
                  <a:pt x="3264" y="7419"/>
                </a:cubicBezTo>
                <a:cubicBezTo>
                  <a:pt x="3244" y="7401"/>
                  <a:pt x="3241" y="7404"/>
                  <a:pt x="3205" y="7397"/>
                </a:cubicBezTo>
                <a:cubicBezTo>
                  <a:pt x="3179" y="7392"/>
                  <a:pt x="3155" y="7382"/>
                  <a:pt x="3117" y="7375"/>
                </a:cubicBezTo>
                <a:cubicBezTo>
                  <a:pt x="3092" y="7370"/>
                  <a:pt x="3097" y="7355"/>
                  <a:pt x="3088" y="7353"/>
                </a:cubicBezTo>
                <a:cubicBezTo>
                  <a:pt x="3034" y="7340"/>
                  <a:pt x="2956" y="7345"/>
                  <a:pt x="2912" y="7330"/>
                </a:cubicBezTo>
                <a:cubicBezTo>
                  <a:pt x="2895" y="7325"/>
                  <a:pt x="2896" y="7295"/>
                  <a:pt x="2883" y="7287"/>
                </a:cubicBezTo>
                <a:cubicBezTo>
                  <a:pt x="2872" y="7281"/>
                  <a:pt x="2832" y="7294"/>
                  <a:pt x="2824" y="7287"/>
                </a:cubicBezTo>
                <a:cubicBezTo>
                  <a:pt x="2815" y="7278"/>
                  <a:pt x="2779" y="7240"/>
                  <a:pt x="2707" y="7242"/>
                </a:cubicBezTo>
                <a:cubicBezTo>
                  <a:pt x="2654" y="7179"/>
                  <a:pt x="2630" y="7095"/>
                  <a:pt x="2560" y="7044"/>
                </a:cubicBezTo>
                <a:cubicBezTo>
                  <a:pt x="2538" y="6977"/>
                  <a:pt x="2641" y="7002"/>
                  <a:pt x="2619" y="6935"/>
                </a:cubicBezTo>
                <a:cubicBezTo>
                  <a:pt x="2595" y="6840"/>
                  <a:pt x="2454" y="6820"/>
                  <a:pt x="2384" y="6758"/>
                </a:cubicBezTo>
                <a:cubicBezTo>
                  <a:pt x="2367" y="6743"/>
                  <a:pt x="2367" y="6709"/>
                  <a:pt x="2355" y="6692"/>
                </a:cubicBezTo>
                <a:cubicBezTo>
                  <a:pt x="2322" y="6647"/>
                  <a:pt x="2293" y="6625"/>
                  <a:pt x="2238" y="6604"/>
                </a:cubicBezTo>
                <a:cubicBezTo>
                  <a:pt x="2230" y="6569"/>
                  <a:pt x="2265" y="6566"/>
                  <a:pt x="2267" y="6538"/>
                </a:cubicBezTo>
                <a:cubicBezTo>
                  <a:pt x="2272" y="6488"/>
                  <a:pt x="2211" y="6469"/>
                  <a:pt x="2209" y="6428"/>
                </a:cubicBezTo>
                <a:cubicBezTo>
                  <a:pt x="2206" y="6381"/>
                  <a:pt x="2262" y="6338"/>
                  <a:pt x="2238" y="6274"/>
                </a:cubicBezTo>
                <a:cubicBezTo>
                  <a:pt x="2195" y="6239"/>
                  <a:pt x="2199" y="6171"/>
                  <a:pt x="2150" y="6142"/>
                </a:cubicBezTo>
                <a:cubicBezTo>
                  <a:pt x="2167" y="6096"/>
                  <a:pt x="2114" y="5997"/>
                  <a:pt x="2179" y="5988"/>
                </a:cubicBezTo>
                <a:cubicBezTo>
                  <a:pt x="2149" y="5941"/>
                  <a:pt x="2113" y="5889"/>
                  <a:pt x="2062" y="5856"/>
                </a:cubicBezTo>
                <a:cubicBezTo>
                  <a:pt x="2052" y="5849"/>
                  <a:pt x="2012" y="5863"/>
                  <a:pt x="2003" y="5856"/>
                </a:cubicBezTo>
                <a:cubicBezTo>
                  <a:pt x="1980" y="5833"/>
                  <a:pt x="1972" y="5788"/>
                  <a:pt x="1886" y="5790"/>
                </a:cubicBezTo>
                <a:cubicBezTo>
                  <a:pt x="1890" y="5750"/>
                  <a:pt x="1850" y="5744"/>
                  <a:pt x="1857" y="5702"/>
                </a:cubicBezTo>
                <a:cubicBezTo>
                  <a:pt x="1813" y="5646"/>
                  <a:pt x="1726" y="5624"/>
                  <a:pt x="1652" y="5592"/>
                </a:cubicBezTo>
                <a:cubicBezTo>
                  <a:pt x="1676" y="5529"/>
                  <a:pt x="1610" y="5534"/>
                  <a:pt x="1622" y="5481"/>
                </a:cubicBezTo>
                <a:cubicBezTo>
                  <a:pt x="1618" y="5427"/>
                  <a:pt x="1669" y="5414"/>
                  <a:pt x="1681" y="5372"/>
                </a:cubicBezTo>
                <a:cubicBezTo>
                  <a:pt x="1630" y="5297"/>
                  <a:pt x="1521" y="5317"/>
                  <a:pt x="1446" y="5240"/>
                </a:cubicBezTo>
                <a:cubicBezTo>
                  <a:pt x="1439" y="5231"/>
                  <a:pt x="1456" y="5201"/>
                  <a:pt x="1446" y="5195"/>
                </a:cubicBezTo>
                <a:cubicBezTo>
                  <a:pt x="1423" y="5180"/>
                  <a:pt x="1426" y="5179"/>
                  <a:pt x="1417" y="5152"/>
                </a:cubicBezTo>
                <a:cubicBezTo>
                  <a:pt x="1402" y="5105"/>
                  <a:pt x="1403" y="5125"/>
                  <a:pt x="1417" y="5063"/>
                </a:cubicBezTo>
                <a:cubicBezTo>
                  <a:pt x="1429" y="5014"/>
                  <a:pt x="1384" y="4961"/>
                  <a:pt x="1446" y="4931"/>
                </a:cubicBezTo>
                <a:cubicBezTo>
                  <a:pt x="1401" y="4880"/>
                  <a:pt x="1414" y="4808"/>
                  <a:pt x="1388" y="4755"/>
                </a:cubicBezTo>
                <a:cubicBezTo>
                  <a:pt x="1383" y="4746"/>
                  <a:pt x="1371" y="4701"/>
                  <a:pt x="1359" y="4689"/>
                </a:cubicBezTo>
                <a:cubicBezTo>
                  <a:pt x="1350" y="4681"/>
                  <a:pt x="1306" y="4675"/>
                  <a:pt x="1300" y="4668"/>
                </a:cubicBezTo>
                <a:cubicBezTo>
                  <a:pt x="1291" y="4655"/>
                  <a:pt x="1309" y="4633"/>
                  <a:pt x="1300" y="4623"/>
                </a:cubicBezTo>
                <a:cubicBezTo>
                  <a:pt x="1257" y="4572"/>
                  <a:pt x="1192" y="4524"/>
                  <a:pt x="1125" y="4491"/>
                </a:cubicBezTo>
                <a:cubicBezTo>
                  <a:pt x="1137" y="4435"/>
                  <a:pt x="1165" y="4390"/>
                  <a:pt x="1212" y="4359"/>
                </a:cubicBezTo>
                <a:cubicBezTo>
                  <a:pt x="1179" y="4306"/>
                  <a:pt x="1211" y="4252"/>
                  <a:pt x="1183" y="4205"/>
                </a:cubicBezTo>
                <a:cubicBezTo>
                  <a:pt x="1151" y="4150"/>
                  <a:pt x="1076" y="4113"/>
                  <a:pt x="1007" y="4073"/>
                </a:cubicBezTo>
                <a:cubicBezTo>
                  <a:pt x="1030" y="4053"/>
                  <a:pt x="1038" y="4023"/>
                  <a:pt x="1036" y="3984"/>
                </a:cubicBezTo>
                <a:cubicBezTo>
                  <a:pt x="1115" y="3954"/>
                  <a:pt x="1235" y="3978"/>
                  <a:pt x="1388" y="3962"/>
                </a:cubicBezTo>
                <a:cubicBezTo>
                  <a:pt x="1456" y="3956"/>
                  <a:pt x="1459" y="3929"/>
                  <a:pt x="1505" y="3962"/>
                </a:cubicBezTo>
                <a:cubicBezTo>
                  <a:pt x="1528" y="3980"/>
                  <a:pt x="1994" y="3926"/>
                  <a:pt x="2033" y="3962"/>
                </a:cubicBezTo>
                <a:cubicBezTo>
                  <a:pt x="2063" y="3990"/>
                  <a:pt x="2187" y="3992"/>
                  <a:pt x="2267" y="4007"/>
                </a:cubicBezTo>
                <a:cubicBezTo>
                  <a:pt x="2269" y="4007"/>
                  <a:pt x="2265" y="4028"/>
                  <a:pt x="2267" y="4029"/>
                </a:cubicBezTo>
                <a:cubicBezTo>
                  <a:pt x="2311" y="4037"/>
                  <a:pt x="2381" y="4013"/>
                  <a:pt x="2384" y="4050"/>
                </a:cubicBezTo>
                <a:cubicBezTo>
                  <a:pt x="2621" y="4008"/>
                  <a:pt x="2829" y="3944"/>
                  <a:pt x="3147" y="3962"/>
                </a:cubicBezTo>
                <a:cubicBezTo>
                  <a:pt x="3128" y="3917"/>
                  <a:pt x="3035" y="3948"/>
                  <a:pt x="3000" y="3941"/>
                </a:cubicBezTo>
                <a:cubicBezTo>
                  <a:pt x="2994" y="3939"/>
                  <a:pt x="2995" y="3921"/>
                  <a:pt x="2971" y="3918"/>
                </a:cubicBezTo>
                <a:cubicBezTo>
                  <a:pt x="2913" y="3914"/>
                  <a:pt x="2852" y="3923"/>
                  <a:pt x="2794" y="3918"/>
                </a:cubicBezTo>
                <a:cubicBezTo>
                  <a:pt x="2749" y="3915"/>
                  <a:pt x="2744" y="3900"/>
                  <a:pt x="2707" y="3897"/>
                </a:cubicBezTo>
                <a:cubicBezTo>
                  <a:pt x="2625" y="3890"/>
                  <a:pt x="2560" y="3903"/>
                  <a:pt x="2472" y="3897"/>
                </a:cubicBezTo>
                <a:cubicBezTo>
                  <a:pt x="2404" y="3891"/>
                  <a:pt x="2326" y="3861"/>
                  <a:pt x="2267" y="3852"/>
                </a:cubicBezTo>
                <a:cubicBezTo>
                  <a:pt x="2249" y="3849"/>
                  <a:pt x="2111" y="3870"/>
                  <a:pt x="2091" y="3852"/>
                </a:cubicBezTo>
                <a:cubicBezTo>
                  <a:pt x="2060" y="3824"/>
                  <a:pt x="1912" y="3830"/>
                  <a:pt x="1828" y="3809"/>
                </a:cubicBezTo>
                <a:cubicBezTo>
                  <a:pt x="1813" y="3804"/>
                  <a:pt x="1780" y="3767"/>
                  <a:pt x="1769" y="3764"/>
                </a:cubicBezTo>
                <a:cubicBezTo>
                  <a:pt x="1669" y="3743"/>
                  <a:pt x="1554" y="3743"/>
                  <a:pt x="1446" y="3721"/>
                </a:cubicBezTo>
                <a:cubicBezTo>
                  <a:pt x="1439" y="3719"/>
                  <a:pt x="1444" y="3700"/>
                  <a:pt x="1417" y="3698"/>
                </a:cubicBezTo>
                <a:cubicBezTo>
                  <a:pt x="1409" y="3698"/>
                  <a:pt x="1395" y="3701"/>
                  <a:pt x="1388" y="3698"/>
                </a:cubicBezTo>
                <a:cubicBezTo>
                  <a:pt x="1372" y="3694"/>
                  <a:pt x="1361" y="3677"/>
                  <a:pt x="1359" y="3677"/>
                </a:cubicBezTo>
                <a:cubicBezTo>
                  <a:pt x="1287" y="3660"/>
                  <a:pt x="1190" y="3671"/>
                  <a:pt x="1125" y="3655"/>
                </a:cubicBezTo>
                <a:cubicBezTo>
                  <a:pt x="1118" y="3653"/>
                  <a:pt x="1115" y="3637"/>
                  <a:pt x="1095" y="3632"/>
                </a:cubicBezTo>
                <a:cubicBezTo>
                  <a:pt x="1080" y="3629"/>
                  <a:pt x="1050" y="3638"/>
                  <a:pt x="1036" y="3632"/>
                </a:cubicBezTo>
                <a:cubicBezTo>
                  <a:pt x="1030" y="3629"/>
                  <a:pt x="1010" y="3589"/>
                  <a:pt x="1007" y="3589"/>
                </a:cubicBezTo>
                <a:cubicBezTo>
                  <a:pt x="960" y="3581"/>
                  <a:pt x="966" y="3624"/>
                  <a:pt x="919" y="3589"/>
                </a:cubicBezTo>
                <a:cubicBezTo>
                  <a:pt x="911" y="3583"/>
                  <a:pt x="797" y="3593"/>
                  <a:pt x="743" y="3589"/>
                </a:cubicBezTo>
                <a:cubicBezTo>
                  <a:pt x="742" y="3568"/>
                  <a:pt x="707" y="3571"/>
                  <a:pt x="685" y="3566"/>
                </a:cubicBezTo>
                <a:cubicBezTo>
                  <a:pt x="690" y="3518"/>
                  <a:pt x="660" y="3496"/>
                  <a:pt x="596" y="3500"/>
                </a:cubicBezTo>
                <a:cubicBezTo>
                  <a:pt x="596" y="3457"/>
                  <a:pt x="596" y="3412"/>
                  <a:pt x="596" y="3368"/>
                </a:cubicBezTo>
                <a:cubicBezTo>
                  <a:pt x="620" y="3325"/>
                  <a:pt x="545" y="3319"/>
                  <a:pt x="538" y="3302"/>
                </a:cubicBezTo>
                <a:cubicBezTo>
                  <a:pt x="526" y="3276"/>
                  <a:pt x="550" y="3241"/>
                  <a:pt x="538" y="3214"/>
                </a:cubicBezTo>
                <a:cubicBezTo>
                  <a:pt x="521" y="3177"/>
                  <a:pt x="445" y="3144"/>
                  <a:pt x="480" y="3082"/>
                </a:cubicBezTo>
                <a:cubicBezTo>
                  <a:pt x="537" y="3048"/>
                  <a:pt x="597" y="3066"/>
                  <a:pt x="655" y="3060"/>
                </a:cubicBezTo>
                <a:cubicBezTo>
                  <a:pt x="720" y="3054"/>
                  <a:pt x="749" y="3046"/>
                  <a:pt x="860" y="3039"/>
                </a:cubicBezTo>
                <a:cubicBezTo>
                  <a:pt x="934" y="3033"/>
                  <a:pt x="1000" y="3000"/>
                  <a:pt x="1065" y="2994"/>
                </a:cubicBezTo>
                <a:cubicBezTo>
                  <a:pt x="1126" y="2989"/>
                  <a:pt x="1438" y="3028"/>
                  <a:pt x="1476" y="2994"/>
                </a:cubicBezTo>
                <a:cubicBezTo>
                  <a:pt x="1504" y="2968"/>
                  <a:pt x="1564" y="2994"/>
                  <a:pt x="1593" y="2972"/>
                </a:cubicBezTo>
                <a:cubicBezTo>
                  <a:pt x="1636" y="2940"/>
                  <a:pt x="1780" y="2941"/>
                  <a:pt x="1886" y="2928"/>
                </a:cubicBezTo>
                <a:cubicBezTo>
                  <a:pt x="1910" y="2925"/>
                  <a:pt x="1916" y="2910"/>
                  <a:pt x="1945" y="2906"/>
                </a:cubicBezTo>
                <a:cubicBezTo>
                  <a:pt x="1983" y="2901"/>
                  <a:pt x="2024" y="2911"/>
                  <a:pt x="2062" y="2906"/>
                </a:cubicBezTo>
                <a:cubicBezTo>
                  <a:pt x="2204" y="2889"/>
                  <a:pt x="2555" y="2868"/>
                  <a:pt x="2794" y="2884"/>
                </a:cubicBezTo>
                <a:cubicBezTo>
                  <a:pt x="2841" y="2887"/>
                  <a:pt x="2845" y="2904"/>
                  <a:pt x="2883" y="2906"/>
                </a:cubicBezTo>
                <a:cubicBezTo>
                  <a:pt x="2955" y="2910"/>
                  <a:pt x="3016" y="2901"/>
                  <a:pt x="3088" y="2906"/>
                </a:cubicBezTo>
                <a:cubicBezTo>
                  <a:pt x="3212" y="2916"/>
                  <a:pt x="3308" y="2932"/>
                  <a:pt x="3469" y="2950"/>
                </a:cubicBezTo>
                <a:cubicBezTo>
                  <a:pt x="3478" y="2951"/>
                  <a:pt x="3522" y="2946"/>
                  <a:pt x="3527" y="2950"/>
                </a:cubicBezTo>
                <a:cubicBezTo>
                  <a:pt x="3570" y="2989"/>
                  <a:pt x="3619" y="2953"/>
                  <a:pt x="3674" y="2994"/>
                </a:cubicBezTo>
                <a:cubicBezTo>
                  <a:pt x="3685" y="3003"/>
                  <a:pt x="3794" y="2986"/>
                  <a:pt x="3850" y="2994"/>
                </a:cubicBezTo>
                <a:cubicBezTo>
                  <a:pt x="3852" y="2995"/>
                  <a:pt x="3848" y="3016"/>
                  <a:pt x="3850" y="3016"/>
                </a:cubicBezTo>
                <a:cubicBezTo>
                  <a:pt x="3873" y="3021"/>
                  <a:pt x="3951" y="3004"/>
                  <a:pt x="3968" y="3016"/>
                </a:cubicBezTo>
                <a:cubicBezTo>
                  <a:pt x="4010" y="3049"/>
                  <a:pt x="4014" y="3006"/>
                  <a:pt x="4114" y="3016"/>
                </a:cubicBezTo>
                <a:cubicBezTo>
                  <a:pt x="4118" y="3016"/>
                  <a:pt x="4110" y="3057"/>
                  <a:pt x="4114" y="3060"/>
                </a:cubicBezTo>
                <a:cubicBezTo>
                  <a:pt x="4143" y="3082"/>
                  <a:pt x="4194" y="3019"/>
                  <a:pt x="4231" y="3039"/>
                </a:cubicBezTo>
                <a:cubicBezTo>
                  <a:pt x="4255" y="3100"/>
                  <a:pt x="4190" y="3096"/>
                  <a:pt x="4201" y="3148"/>
                </a:cubicBezTo>
                <a:cubicBezTo>
                  <a:pt x="4283" y="3136"/>
                  <a:pt x="4366" y="3126"/>
                  <a:pt x="4348" y="3039"/>
                </a:cubicBezTo>
                <a:cubicBezTo>
                  <a:pt x="4421" y="3009"/>
                  <a:pt x="4440" y="3126"/>
                  <a:pt x="4466" y="3060"/>
                </a:cubicBezTo>
                <a:cubicBezTo>
                  <a:pt x="4512" y="3096"/>
                  <a:pt x="4477" y="3130"/>
                  <a:pt x="4466" y="3170"/>
                </a:cubicBezTo>
                <a:cubicBezTo>
                  <a:pt x="4475" y="3200"/>
                  <a:pt x="4539" y="3189"/>
                  <a:pt x="4583" y="3192"/>
                </a:cubicBezTo>
                <a:cubicBezTo>
                  <a:pt x="4595" y="3150"/>
                  <a:pt x="4562" y="3113"/>
                  <a:pt x="4554" y="3148"/>
                </a:cubicBezTo>
                <a:cubicBezTo>
                  <a:pt x="4468" y="3160"/>
                  <a:pt x="4598" y="3063"/>
                  <a:pt x="4583" y="3127"/>
                </a:cubicBezTo>
                <a:cubicBezTo>
                  <a:pt x="4683" y="3058"/>
                  <a:pt x="4737" y="3157"/>
                  <a:pt x="4846" y="3148"/>
                </a:cubicBezTo>
                <a:cubicBezTo>
                  <a:pt x="4882" y="3177"/>
                  <a:pt x="4858" y="3182"/>
                  <a:pt x="4846" y="3214"/>
                </a:cubicBezTo>
                <a:close/>
                <a:moveTo>
                  <a:pt x="46906" y="2862"/>
                </a:moveTo>
                <a:cubicBezTo>
                  <a:pt x="46871" y="2891"/>
                  <a:pt x="46895" y="2896"/>
                  <a:pt x="46906" y="2928"/>
                </a:cubicBezTo>
                <a:cubicBezTo>
                  <a:pt x="46959" y="2900"/>
                  <a:pt x="47118" y="2839"/>
                  <a:pt x="47111" y="2950"/>
                </a:cubicBezTo>
                <a:cubicBezTo>
                  <a:pt x="47036" y="2951"/>
                  <a:pt x="47075" y="2934"/>
                  <a:pt x="47082" y="2906"/>
                </a:cubicBezTo>
                <a:cubicBezTo>
                  <a:pt x="46984" y="2913"/>
                  <a:pt x="46951" y="2970"/>
                  <a:pt x="46818" y="2950"/>
                </a:cubicBezTo>
                <a:cubicBezTo>
                  <a:pt x="46810" y="2914"/>
                  <a:pt x="46846" y="2912"/>
                  <a:pt x="46847" y="2884"/>
                </a:cubicBezTo>
                <a:cubicBezTo>
                  <a:pt x="46714" y="2842"/>
                  <a:pt x="46807" y="2971"/>
                  <a:pt x="46701" y="2950"/>
                </a:cubicBezTo>
                <a:cubicBezTo>
                  <a:pt x="46702" y="2870"/>
                  <a:pt x="46787" y="2853"/>
                  <a:pt x="46906" y="2862"/>
                </a:cubicBezTo>
                <a:close/>
                <a:moveTo>
                  <a:pt x="45499" y="2884"/>
                </a:moveTo>
                <a:cubicBezTo>
                  <a:pt x="45499" y="2883"/>
                  <a:pt x="45470" y="2884"/>
                  <a:pt x="45470" y="2884"/>
                </a:cubicBezTo>
                <a:cubicBezTo>
                  <a:pt x="45477" y="2850"/>
                  <a:pt x="45495" y="2883"/>
                  <a:pt x="45499" y="2884"/>
                </a:cubicBezTo>
                <a:cubicBezTo>
                  <a:pt x="45552" y="2899"/>
                  <a:pt x="45555" y="2886"/>
                  <a:pt x="45529" y="2906"/>
                </a:cubicBezTo>
                <a:cubicBezTo>
                  <a:pt x="45491" y="2934"/>
                  <a:pt x="45519" y="2910"/>
                  <a:pt x="45499" y="2884"/>
                </a:cubicBezTo>
                <a:close/>
                <a:moveTo>
                  <a:pt x="45059" y="2884"/>
                </a:moveTo>
                <a:cubicBezTo>
                  <a:pt x="44937" y="2800"/>
                  <a:pt x="45263" y="2869"/>
                  <a:pt x="45236" y="2840"/>
                </a:cubicBezTo>
                <a:cubicBezTo>
                  <a:pt x="45279" y="2850"/>
                  <a:pt x="45224" y="2868"/>
                  <a:pt x="45236" y="2906"/>
                </a:cubicBezTo>
                <a:cubicBezTo>
                  <a:pt x="45200" y="2913"/>
                  <a:pt x="45221" y="2869"/>
                  <a:pt x="45206" y="2862"/>
                </a:cubicBezTo>
                <a:cubicBezTo>
                  <a:pt x="45176" y="2847"/>
                  <a:pt x="45057" y="2853"/>
                  <a:pt x="45059" y="2884"/>
                </a:cubicBezTo>
                <a:close/>
                <a:moveTo>
                  <a:pt x="37644" y="2840"/>
                </a:moveTo>
                <a:cubicBezTo>
                  <a:pt x="37689" y="2779"/>
                  <a:pt x="37820" y="2838"/>
                  <a:pt x="37850" y="2862"/>
                </a:cubicBezTo>
                <a:cubicBezTo>
                  <a:pt x="37833" y="2900"/>
                  <a:pt x="37708" y="2838"/>
                  <a:pt x="37644" y="2840"/>
                </a:cubicBezTo>
                <a:close/>
                <a:moveTo>
                  <a:pt x="40106" y="2818"/>
                </a:moveTo>
                <a:cubicBezTo>
                  <a:pt x="40134" y="2804"/>
                  <a:pt x="40131" y="2839"/>
                  <a:pt x="40135" y="2840"/>
                </a:cubicBezTo>
                <a:cubicBezTo>
                  <a:pt x="40169" y="2845"/>
                  <a:pt x="40155" y="2796"/>
                  <a:pt x="40165" y="2796"/>
                </a:cubicBezTo>
                <a:cubicBezTo>
                  <a:pt x="40198" y="2796"/>
                  <a:pt x="40184" y="2840"/>
                  <a:pt x="40223" y="2840"/>
                </a:cubicBezTo>
                <a:cubicBezTo>
                  <a:pt x="40225" y="2840"/>
                  <a:pt x="40253" y="2839"/>
                  <a:pt x="40253" y="2840"/>
                </a:cubicBezTo>
                <a:cubicBezTo>
                  <a:pt x="40262" y="2884"/>
                  <a:pt x="40181" y="2840"/>
                  <a:pt x="40194" y="2840"/>
                </a:cubicBezTo>
                <a:cubicBezTo>
                  <a:pt x="40188" y="2840"/>
                  <a:pt x="40071" y="2898"/>
                  <a:pt x="40106" y="2818"/>
                </a:cubicBezTo>
                <a:close/>
                <a:moveTo>
                  <a:pt x="48283" y="2972"/>
                </a:moveTo>
                <a:cubicBezTo>
                  <a:pt x="48247" y="2967"/>
                  <a:pt x="48254" y="2928"/>
                  <a:pt x="48283" y="2928"/>
                </a:cubicBezTo>
                <a:cubicBezTo>
                  <a:pt x="48280" y="2893"/>
                  <a:pt x="48251" y="2928"/>
                  <a:pt x="48254" y="2928"/>
                </a:cubicBezTo>
                <a:cubicBezTo>
                  <a:pt x="48241" y="2926"/>
                  <a:pt x="48158" y="2871"/>
                  <a:pt x="48137" y="2928"/>
                </a:cubicBezTo>
                <a:cubicBezTo>
                  <a:pt x="48110" y="2904"/>
                  <a:pt x="48029" y="2922"/>
                  <a:pt x="48049" y="2862"/>
                </a:cubicBezTo>
                <a:cubicBezTo>
                  <a:pt x="47967" y="2890"/>
                  <a:pt x="48062" y="2967"/>
                  <a:pt x="48108" y="2972"/>
                </a:cubicBezTo>
                <a:cubicBezTo>
                  <a:pt x="48099" y="3050"/>
                  <a:pt x="48029" y="2895"/>
                  <a:pt x="48020" y="2972"/>
                </a:cubicBezTo>
                <a:cubicBezTo>
                  <a:pt x="47979" y="2965"/>
                  <a:pt x="47996" y="2917"/>
                  <a:pt x="47991" y="2884"/>
                </a:cubicBezTo>
                <a:cubicBezTo>
                  <a:pt x="47940" y="2913"/>
                  <a:pt x="47875" y="2929"/>
                  <a:pt x="47873" y="2994"/>
                </a:cubicBezTo>
                <a:cubicBezTo>
                  <a:pt x="47848" y="2980"/>
                  <a:pt x="47821" y="2967"/>
                  <a:pt x="47815" y="2994"/>
                </a:cubicBezTo>
                <a:cubicBezTo>
                  <a:pt x="47746" y="2994"/>
                  <a:pt x="47826" y="2934"/>
                  <a:pt x="47873" y="2950"/>
                </a:cubicBezTo>
                <a:cubicBezTo>
                  <a:pt x="47850" y="2899"/>
                  <a:pt x="47779" y="2825"/>
                  <a:pt x="47844" y="2773"/>
                </a:cubicBezTo>
                <a:cubicBezTo>
                  <a:pt x="47853" y="2794"/>
                  <a:pt x="47997" y="2784"/>
                  <a:pt x="47961" y="2773"/>
                </a:cubicBezTo>
                <a:cubicBezTo>
                  <a:pt x="47974" y="2778"/>
                  <a:pt x="47992" y="2818"/>
                  <a:pt x="47991" y="2818"/>
                </a:cubicBezTo>
                <a:cubicBezTo>
                  <a:pt x="48058" y="2824"/>
                  <a:pt x="48029" y="2752"/>
                  <a:pt x="48137" y="2796"/>
                </a:cubicBezTo>
                <a:cubicBezTo>
                  <a:pt x="48150" y="2802"/>
                  <a:pt x="48185" y="2838"/>
                  <a:pt x="48195" y="2840"/>
                </a:cubicBezTo>
                <a:cubicBezTo>
                  <a:pt x="48220" y="2845"/>
                  <a:pt x="48261" y="2831"/>
                  <a:pt x="48283" y="2840"/>
                </a:cubicBezTo>
                <a:cubicBezTo>
                  <a:pt x="48301" y="2847"/>
                  <a:pt x="48299" y="2876"/>
                  <a:pt x="48313" y="2884"/>
                </a:cubicBezTo>
                <a:cubicBezTo>
                  <a:pt x="48332" y="2895"/>
                  <a:pt x="48376" y="2877"/>
                  <a:pt x="48372" y="2906"/>
                </a:cubicBezTo>
                <a:cubicBezTo>
                  <a:pt x="48408" y="2896"/>
                  <a:pt x="48432" y="2878"/>
                  <a:pt x="48430" y="2840"/>
                </a:cubicBezTo>
                <a:cubicBezTo>
                  <a:pt x="48483" y="2881"/>
                  <a:pt x="48516" y="2814"/>
                  <a:pt x="48576" y="2862"/>
                </a:cubicBezTo>
                <a:cubicBezTo>
                  <a:pt x="48602" y="2866"/>
                  <a:pt x="48604" y="2854"/>
                  <a:pt x="48606" y="2840"/>
                </a:cubicBezTo>
                <a:cubicBezTo>
                  <a:pt x="48700" y="2865"/>
                  <a:pt x="48578" y="2902"/>
                  <a:pt x="48518" y="2884"/>
                </a:cubicBezTo>
                <a:cubicBezTo>
                  <a:pt x="48523" y="2902"/>
                  <a:pt x="48548" y="2906"/>
                  <a:pt x="48548" y="2928"/>
                </a:cubicBezTo>
                <a:cubicBezTo>
                  <a:pt x="48602" y="2925"/>
                  <a:pt x="48645" y="2913"/>
                  <a:pt x="48665" y="2884"/>
                </a:cubicBezTo>
                <a:cubicBezTo>
                  <a:pt x="48760" y="2922"/>
                  <a:pt x="48588" y="2941"/>
                  <a:pt x="48635" y="3016"/>
                </a:cubicBezTo>
                <a:cubicBezTo>
                  <a:pt x="48686" y="3037"/>
                  <a:pt x="48624" y="3033"/>
                  <a:pt x="48606" y="3016"/>
                </a:cubicBezTo>
                <a:cubicBezTo>
                  <a:pt x="48588" y="2999"/>
                  <a:pt x="48601" y="2961"/>
                  <a:pt x="48576" y="2950"/>
                </a:cubicBezTo>
                <a:cubicBezTo>
                  <a:pt x="48558" y="2942"/>
                  <a:pt x="48525" y="2979"/>
                  <a:pt x="48489" y="2950"/>
                </a:cubicBezTo>
                <a:cubicBezTo>
                  <a:pt x="48453" y="2922"/>
                  <a:pt x="48478" y="2915"/>
                  <a:pt x="48489" y="2884"/>
                </a:cubicBezTo>
                <a:cubicBezTo>
                  <a:pt x="48405" y="2872"/>
                  <a:pt x="48402" y="2938"/>
                  <a:pt x="48372" y="2950"/>
                </a:cubicBezTo>
                <a:cubicBezTo>
                  <a:pt x="48350" y="2959"/>
                  <a:pt x="48274" y="2902"/>
                  <a:pt x="48283" y="2972"/>
                </a:cubicBezTo>
                <a:close/>
                <a:moveTo>
                  <a:pt x="51244" y="2687"/>
                </a:moveTo>
                <a:cubicBezTo>
                  <a:pt x="51286" y="2621"/>
                  <a:pt x="51266" y="2737"/>
                  <a:pt x="51185" y="2707"/>
                </a:cubicBezTo>
                <a:cubicBezTo>
                  <a:pt x="51132" y="2691"/>
                  <a:pt x="51202" y="2684"/>
                  <a:pt x="51244" y="2687"/>
                </a:cubicBezTo>
                <a:close/>
                <a:moveTo>
                  <a:pt x="49251" y="2687"/>
                </a:moveTo>
                <a:cubicBezTo>
                  <a:pt x="49248" y="2575"/>
                  <a:pt x="49279" y="2687"/>
                  <a:pt x="49338" y="2687"/>
                </a:cubicBezTo>
                <a:cubicBezTo>
                  <a:pt x="49412" y="2687"/>
                  <a:pt x="49344" y="2722"/>
                  <a:pt x="49251" y="2687"/>
                </a:cubicBezTo>
                <a:close/>
                <a:moveTo>
                  <a:pt x="49456" y="2598"/>
                </a:moveTo>
                <a:cubicBezTo>
                  <a:pt x="49532" y="2603"/>
                  <a:pt x="49416" y="2635"/>
                  <a:pt x="49456" y="2687"/>
                </a:cubicBezTo>
                <a:cubicBezTo>
                  <a:pt x="49383" y="2683"/>
                  <a:pt x="49447" y="2612"/>
                  <a:pt x="49456" y="2598"/>
                </a:cubicBezTo>
                <a:close/>
                <a:moveTo>
                  <a:pt x="18212" y="2621"/>
                </a:moveTo>
                <a:cubicBezTo>
                  <a:pt x="18231" y="2597"/>
                  <a:pt x="18279" y="2597"/>
                  <a:pt x="18270" y="2554"/>
                </a:cubicBezTo>
                <a:cubicBezTo>
                  <a:pt x="18343" y="2563"/>
                  <a:pt x="18272" y="2639"/>
                  <a:pt x="18212" y="2621"/>
                </a:cubicBezTo>
                <a:close/>
                <a:moveTo>
                  <a:pt x="51420" y="2554"/>
                </a:moveTo>
                <a:cubicBezTo>
                  <a:pt x="51335" y="2627"/>
                  <a:pt x="51215" y="2526"/>
                  <a:pt x="51274" y="2532"/>
                </a:cubicBezTo>
                <a:cubicBezTo>
                  <a:pt x="51288" y="2534"/>
                  <a:pt x="51309" y="2553"/>
                  <a:pt x="51303" y="2554"/>
                </a:cubicBezTo>
                <a:cubicBezTo>
                  <a:pt x="51332" y="2553"/>
                  <a:pt x="51385" y="2515"/>
                  <a:pt x="51420" y="2554"/>
                </a:cubicBezTo>
                <a:close/>
                <a:moveTo>
                  <a:pt x="26712" y="2444"/>
                </a:moveTo>
                <a:cubicBezTo>
                  <a:pt x="26717" y="2419"/>
                  <a:pt x="26741" y="2432"/>
                  <a:pt x="26741" y="2444"/>
                </a:cubicBezTo>
                <a:cubicBezTo>
                  <a:pt x="26847" y="2445"/>
                  <a:pt x="27077" y="2332"/>
                  <a:pt x="27093" y="2466"/>
                </a:cubicBezTo>
                <a:cubicBezTo>
                  <a:pt x="26944" y="2411"/>
                  <a:pt x="26838" y="2528"/>
                  <a:pt x="26712" y="2444"/>
                </a:cubicBezTo>
                <a:close/>
                <a:moveTo>
                  <a:pt x="17391" y="2444"/>
                </a:moveTo>
                <a:cubicBezTo>
                  <a:pt x="17369" y="2372"/>
                  <a:pt x="17450" y="2411"/>
                  <a:pt x="17450" y="2444"/>
                </a:cubicBezTo>
                <a:cubicBezTo>
                  <a:pt x="17574" y="2424"/>
                  <a:pt x="17598" y="2427"/>
                  <a:pt x="17772" y="2422"/>
                </a:cubicBezTo>
                <a:cubicBezTo>
                  <a:pt x="17772" y="2465"/>
                  <a:pt x="17852" y="2450"/>
                  <a:pt x="17831" y="2510"/>
                </a:cubicBezTo>
                <a:cubicBezTo>
                  <a:pt x="17789" y="2544"/>
                  <a:pt x="17681" y="2529"/>
                  <a:pt x="17596" y="2532"/>
                </a:cubicBezTo>
                <a:cubicBezTo>
                  <a:pt x="17618" y="2552"/>
                  <a:pt x="17650" y="2565"/>
                  <a:pt x="17684" y="2576"/>
                </a:cubicBezTo>
                <a:cubicBezTo>
                  <a:pt x="17681" y="2654"/>
                  <a:pt x="17587" y="2529"/>
                  <a:pt x="17596" y="2598"/>
                </a:cubicBezTo>
                <a:cubicBezTo>
                  <a:pt x="17510" y="2579"/>
                  <a:pt x="17507" y="2579"/>
                  <a:pt x="17420" y="2598"/>
                </a:cubicBezTo>
                <a:cubicBezTo>
                  <a:pt x="17391" y="2532"/>
                  <a:pt x="17485" y="2559"/>
                  <a:pt x="17537" y="2554"/>
                </a:cubicBezTo>
                <a:cubicBezTo>
                  <a:pt x="17489" y="2475"/>
                  <a:pt x="17450" y="2561"/>
                  <a:pt x="17391" y="2510"/>
                </a:cubicBezTo>
                <a:cubicBezTo>
                  <a:pt x="17366" y="2487"/>
                  <a:pt x="17475" y="2493"/>
                  <a:pt x="17479" y="2488"/>
                </a:cubicBezTo>
                <a:cubicBezTo>
                  <a:pt x="17491" y="2473"/>
                  <a:pt x="17422" y="2433"/>
                  <a:pt x="17391" y="2444"/>
                </a:cubicBezTo>
                <a:close/>
                <a:moveTo>
                  <a:pt x="16746" y="2422"/>
                </a:moveTo>
                <a:cubicBezTo>
                  <a:pt x="16677" y="2373"/>
                  <a:pt x="16844" y="2444"/>
                  <a:pt x="16922" y="2422"/>
                </a:cubicBezTo>
                <a:cubicBezTo>
                  <a:pt x="16893" y="2451"/>
                  <a:pt x="16844" y="2466"/>
                  <a:pt x="16805" y="2488"/>
                </a:cubicBezTo>
                <a:cubicBezTo>
                  <a:pt x="16808" y="2566"/>
                  <a:pt x="16901" y="2441"/>
                  <a:pt x="16893" y="2510"/>
                </a:cubicBezTo>
                <a:cubicBezTo>
                  <a:pt x="16892" y="2611"/>
                  <a:pt x="16810" y="2478"/>
                  <a:pt x="16717" y="2510"/>
                </a:cubicBezTo>
                <a:cubicBezTo>
                  <a:pt x="16706" y="2475"/>
                  <a:pt x="16791" y="2502"/>
                  <a:pt x="16805" y="2488"/>
                </a:cubicBezTo>
                <a:cubicBezTo>
                  <a:pt x="16829" y="2463"/>
                  <a:pt x="16766" y="2421"/>
                  <a:pt x="16746" y="2422"/>
                </a:cubicBezTo>
                <a:close/>
                <a:moveTo>
                  <a:pt x="49398" y="2422"/>
                </a:moveTo>
                <a:cubicBezTo>
                  <a:pt x="49401" y="2380"/>
                  <a:pt x="49494" y="2406"/>
                  <a:pt x="49485" y="2355"/>
                </a:cubicBezTo>
                <a:cubicBezTo>
                  <a:pt x="49509" y="2376"/>
                  <a:pt x="49664" y="2453"/>
                  <a:pt x="49661" y="2355"/>
                </a:cubicBezTo>
                <a:cubicBezTo>
                  <a:pt x="49694" y="2354"/>
                  <a:pt x="49677" y="2387"/>
                  <a:pt x="49690" y="2400"/>
                </a:cubicBezTo>
                <a:cubicBezTo>
                  <a:pt x="49724" y="2435"/>
                  <a:pt x="49794" y="2404"/>
                  <a:pt x="49778" y="2466"/>
                </a:cubicBezTo>
                <a:cubicBezTo>
                  <a:pt x="49655" y="2429"/>
                  <a:pt x="49536" y="2388"/>
                  <a:pt x="49398" y="2422"/>
                </a:cubicBezTo>
                <a:close/>
                <a:moveTo>
                  <a:pt x="23810" y="2378"/>
                </a:moveTo>
                <a:cubicBezTo>
                  <a:pt x="23881" y="2411"/>
                  <a:pt x="23747" y="2475"/>
                  <a:pt x="23751" y="2532"/>
                </a:cubicBezTo>
                <a:cubicBezTo>
                  <a:pt x="23683" y="2531"/>
                  <a:pt x="23711" y="2522"/>
                  <a:pt x="23722" y="2510"/>
                </a:cubicBezTo>
                <a:cubicBezTo>
                  <a:pt x="23738" y="2493"/>
                  <a:pt x="23744" y="2495"/>
                  <a:pt x="23751" y="2466"/>
                </a:cubicBezTo>
                <a:cubicBezTo>
                  <a:pt x="23757" y="2445"/>
                  <a:pt x="23747" y="2421"/>
                  <a:pt x="23751" y="2400"/>
                </a:cubicBezTo>
                <a:cubicBezTo>
                  <a:pt x="23691" y="2381"/>
                  <a:pt x="23620" y="2457"/>
                  <a:pt x="23693" y="2466"/>
                </a:cubicBezTo>
                <a:cubicBezTo>
                  <a:pt x="23705" y="2483"/>
                  <a:pt x="23590" y="2502"/>
                  <a:pt x="23575" y="2488"/>
                </a:cubicBezTo>
                <a:cubicBezTo>
                  <a:pt x="23546" y="2461"/>
                  <a:pt x="23563" y="2489"/>
                  <a:pt x="23516" y="2488"/>
                </a:cubicBezTo>
                <a:cubicBezTo>
                  <a:pt x="23444" y="2486"/>
                  <a:pt x="23406" y="2460"/>
                  <a:pt x="23341" y="2466"/>
                </a:cubicBezTo>
                <a:cubicBezTo>
                  <a:pt x="23298" y="2469"/>
                  <a:pt x="23288" y="2487"/>
                  <a:pt x="23253" y="2488"/>
                </a:cubicBezTo>
                <a:cubicBezTo>
                  <a:pt x="23191" y="2488"/>
                  <a:pt x="23177" y="2466"/>
                  <a:pt x="23136" y="2466"/>
                </a:cubicBezTo>
                <a:cubicBezTo>
                  <a:pt x="23099" y="2465"/>
                  <a:pt x="23076" y="2504"/>
                  <a:pt x="22989" y="2488"/>
                </a:cubicBezTo>
                <a:cubicBezTo>
                  <a:pt x="22924" y="2475"/>
                  <a:pt x="22973" y="2477"/>
                  <a:pt x="22872" y="2488"/>
                </a:cubicBezTo>
                <a:cubicBezTo>
                  <a:pt x="22812" y="2495"/>
                  <a:pt x="22709" y="2501"/>
                  <a:pt x="22637" y="2488"/>
                </a:cubicBezTo>
                <a:cubicBezTo>
                  <a:pt x="22625" y="2486"/>
                  <a:pt x="22601" y="2466"/>
                  <a:pt x="22608" y="2466"/>
                </a:cubicBezTo>
                <a:cubicBezTo>
                  <a:pt x="22581" y="2465"/>
                  <a:pt x="22544" y="2490"/>
                  <a:pt x="22491" y="2488"/>
                </a:cubicBezTo>
                <a:cubicBezTo>
                  <a:pt x="22394" y="2484"/>
                  <a:pt x="22398" y="2473"/>
                  <a:pt x="22315" y="2488"/>
                </a:cubicBezTo>
                <a:cubicBezTo>
                  <a:pt x="22285" y="2493"/>
                  <a:pt x="22229" y="2492"/>
                  <a:pt x="22198" y="2488"/>
                </a:cubicBezTo>
                <a:cubicBezTo>
                  <a:pt x="22156" y="2484"/>
                  <a:pt x="22144" y="2466"/>
                  <a:pt x="22110" y="2466"/>
                </a:cubicBezTo>
                <a:cubicBezTo>
                  <a:pt x="22029" y="2465"/>
                  <a:pt x="22006" y="2511"/>
                  <a:pt x="21905" y="2488"/>
                </a:cubicBezTo>
                <a:cubicBezTo>
                  <a:pt x="21895" y="2486"/>
                  <a:pt x="21867" y="2465"/>
                  <a:pt x="21875" y="2466"/>
                </a:cubicBezTo>
                <a:cubicBezTo>
                  <a:pt x="21829" y="2465"/>
                  <a:pt x="21825" y="2490"/>
                  <a:pt x="21787" y="2488"/>
                </a:cubicBezTo>
                <a:cubicBezTo>
                  <a:pt x="21741" y="2486"/>
                  <a:pt x="21737" y="2471"/>
                  <a:pt x="21700" y="2466"/>
                </a:cubicBezTo>
                <a:cubicBezTo>
                  <a:pt x="21558" y="2448"/>
                  <a:pt x="21371" y="2480"/>
                  <a:pt x="21230" y="2444"/>
                </a:cubicBezTo>
                <a:cubicBezTo>
                  <a:pt x="21250" y="2421"/>
                  <a:pt x="21298" y="2421"/>
                  <a:pt x="21289" y="2378"/>
                </a:cubicBezTo>
                <a:cubicBezTo>
                  <a:pt x="21318" y="2378"/>
                  <a:pt x="21312" y="2405"/>
                  <a:pt x="21318" y="2422"/>
                </a:cubicBezTo>
                <a:cubicBezTo>
                  <a:pt x="21397" y="2422"/>
                  <a:pt x="21475" y="2422"/>
                  <a:pt x="21553" y="2422"/>
                </a:cubicBezTo>
                <a:cubicBezTo>
                  <a:pt x="21586" y="2414"/>
                  <a:pt x="21628" y="2383"/>
                  <a:pt x="21583" y="2378"/>
                </a:cubicBezTo>
                <a:cubicBezTo>
                  <a:pt x="21604" y="2339"/>
                  <a:pt x="21635" y="2375"/>
                  <a:pt x="21670" y="2378"/>
                </a:cubicBezTo>
                <a:cubicBezTo>
                  <a:pt x="21712" y="2356"/>
                  <a:pt x="21752" y="2400"/>
                  <a:pt x="21758" y="2400"/>
                </a:cubicBezTo>
                <a:cubicBezTo>
                  <a:pt x="21783" y="2400"/>
                  <a:pt x="21803" y="2373"/>
                  <a:pt x="21846" y="2378"/>
                </a:cubicBezTo>
                <a:cubicBezTo>
                  <a:pt x="21909" y="2385"/>
                  <a:pt x="21969" y="2442"/>
                  <a:pt x="22081" y="2422"/>
                </a:cubicBezTo>
                <a:cubicBezTo>
                  <a:pt x="22115" y="2418"/>
                  <a:pt x="22106" y="2382"/>
                  <a:pt x="22110" y="2355"/>
                </a:cubicBezTo>
                <a:cubicBezTo>
                  <a:pt x="22146" y="2366"/>
                  <a:pt x="22170" y="2384"/>
                  <a:pt x="22169" y="2422"/>
                </a:cubicBezTo>
                <a:cubicBezTo>
                  <a:pt x="22230" y="2431"/>
                  <a:pt x="22246" y="2406"/>
                  <a:pt x="22286" y="2400"/>
                </a:cubicBezTo>
                <a:cubicBezTo>
                  <a:pt x="22285" y="2378"/>
                  <a:pt x="22250" y="2382"/>
                  <a:pt x="22228" y="2378"/>
                </a:cubicBezTo>
                <a:cubicBezTo>
                  <a:pt x="22193" y="2372"/>
                  <a:pt x="22211" y="2357"/>
                  <a:pt x="22228" y="2355"/>
                </a:cubicBezTo>
                <a:cubicBezTo>
                  <a:pt x="22290" y="2349"/>
                  <a:pt x="22297" y="2394"/>
                  <a:pt x="22403" y="2378"/>
                </a:cubicBezTo>
                <a:cubicBezTo>
                  <a:pt x="22498" y="2403"/>
                  <a:pt x="22324" y="2402"/>
                  <a:pt x="22286" y="2400"/>
                </a:cubicBezTo>
                <a:cubicBezTo>
                  <a:pt x="22280" y="2471"/>
                  <a:pt x="22396" y="2411"/>
                  <a:pt x="22461" y="2400"/>
                </a:cubicBezTo>
                <a:cubicBezTo>
                  <a:pt x="22493" y="2394"/>
                  <a:pt x="22522" y="2421"/>
                  <a:pt x="22520" y="2422"/>
                </a:cubicBezTo>
                <a:cubicBezTo>
                  <a:pt x="22591" y="2408"/>
                  <a:pt x="22626" y="2387"/>
                  <a:pt x="22637" y="2355"/>
                </a:cubicBezTo>
                <a:cubicBezTo>
                  <a:pt x="22693" y="2397"/>
                  <a:pt x="22711" y="2358"/>
                  <a:pt x="22785" y="2355"/>
                </a:cubicBezTo>
                <a:cubicBezTo>
                  <a:pt x="22803" y="2378"/>
                  <a:pt x="22852" y="2379"/>
                  <a:pt x="22843" y="2422"/>
                </a:cubicBezTo>
                <a:cubicBezTo>
                  <a:pt x="22891" y="2421"/>
                  <a:pt x="22941" y="2422"/>
                  <a:pt x="22989" y="2422"/>
                </a:cubicBezTo>
                <a:cubicBezTo>
                  <a:pt x="23022" y="2418"/>
                  <a:pt x="23005" y="2400"/>
                  <a:pt x="22989" y="2400"/>
                </a:cubicBezTo>
                <a:cubicBezTo>
                  <a:pt x="22986" y="2320"/>
                  <a:pt x="23073" y="2421"/>
                  <a:pt x="23077" y="2422"/>
                </a:cubicBezTo>
                <a:cubicBezTo>
                  <a:pt x="23108" y="2424"/>
                  <a:pt x="23163" y="2381"/>
                  <a:pt x="23253" y="2400"/>
                </a:cubicBezTo>
                <a:cubicBezTo>
                  <a:pt x="23257" y="2400"/>
                  <a:pt x="23252" y="2459"/>
                  <a:pt x="23282" y="2444"/>
                </a:cubicBezTo>
                <a:cubicBezTo>
                  <a:pt x="23345" y="2454"/>
                  <a:pt x="23338" y="2412"/>
                  <a:pt x="23341" y="2378"/>
                </a:cubicBezTo>
                <a:cubicBezTo>
                  <a:pt x="23366" y="2399"/>
                  <a:pt x="23528" y="2424"/>
                  <a:pt x="23546" y="2378"/>
                </a:cubicBezTo>
                <a:cubicBezTo>
                  <a:pt x="23581" y="2381"/>
                  <a:pt x="23571" y="2418"/>
                  <a:pt x="23575" y="2444"/>
                </a:cubicBezTo>
                <a:cubicBezTo>
                  <a:pt x="23610" y="2441"/>
                  <a:pt x="23600" y="2403"/>
                  <a:pt x="23605" y="2378"/>
                </a:cubicBezTo>
                <a:cubicBezTo>
                  <a:pt x="23613" y="2378"/>
                  <a:pt x="23672" y="2415"/>
                  <a:pt x="23693" y="2400"/>
                </a:cubicBezTo>
                <a:cubicBezTo>
                  <a:pt x="23694" y="2399"/>
                  <a:pt x="23692" y="2378"/>
                  <a:pt x="23693" y="2378"/>
                </a:cubicBezTo>
                <a:cubicBezTo>
                  <a:pt x="23720" y="2379"/>
                  <a:pt x="23807" y="2424"/>
                  <a:pt x="23810" y="2378"/>
                </a:cubicBezTo>
                <a:close/>
                <a:moveTo>
                  <a:pt x="50804" y="2400"/>
                </a:moveTo>
                <a:cubicBezTo>
                  <a:pt x="50849" y="2447"/>
                  <a:pt x="50876" y="2384"/>
                  <a:pt x="50951" y="2422"/>
                </a:cubicBezTo>
                <a:cubicBezTo>
                  <a:pt x="51027" y="2429"/>
                  <a:pt x="50975" y="2337"/>
                  <a:pt x="51069" y="2355"/>
                </a:cubicBezTo>
                <a:cubicBezTo>
                  <a:pt x="51042" y="2394"/>
                  <a:pt x="50997" y="2420"/>
                  <a:pt x="50981" y="2466"/>
                </a:cubicBezTo>
                <a:cubicBezTo>
                  <a:pt x="50910" y="2475"/>
                  <a:pt x="50917" y="2426"/>
                  <a:pt x="50833" y="2444"/>
                </a:cubicBezTo>
                <a:cubicBezTo>
                  <a:pt x="50825" y="2502"/>
                  <a:pt x="50946" y="2461"/>
                  <a:pt x="50921" y="2532"/>
                </a:cubicBezTo>
                <a:cubicBezTo>
                  <a:pt x="50858" y="2536"/>
                  <a:pt x="50829" y="2514"/>
                  <a:pt x="50833" y="2466"/>
                </a:cubicBezTo>
                <a:cubicBezTo>
                  <a:pt x="50751" y="2448"/>
                  <a:pt x="50757" y="2496"/>
                  <a:pt x="50687" y="2488"/>
                </a:cubicBezTo>
                <a:cubicBezTo>
                  <a:pt x="50675" y="2445"/>
                  <a:pt x="50707" y="2408"/>
                  <a:pt x="50716" y="2444"/>
                </a:cubicBezTo>
                <a:cubicBezTo>
                  <a:pt x="50767" y="2424"/>
                  <a:pt x="50770" y="2366"/>
                  <a:pt x="50804" y="2334"/>
                </a:cubicBezTo>
                <a:cubicBezTo>
                  <a:pt x="50895" y="2349"/>
                  <a:pt x="50861" y="2349"/>
                  <a:pt x="50951" y="2334"/>
                </a:cubicBezTo>
                <a:cubicBezTo>
                  <a:pt x="50934" y="2352"/>
                  <a:pt x="50921" y="2369"/>
                  <a:pt x="50921" y="2400"/>
                </a:cubicBezTo>
                <a:cubicBezTo>
                  <a:pt x="50903" y="2393"/>
                  <a:pt x="50809" y="2345"/>
                  <a:pt x="50804" y="2400"/>
                </a:cubicBezTo>
                <a:close/>
                <a:moveTo>
                  <a:pt x="20322" y="2400"/>
                </a:moveTo>
                <a:cubicBezTo>
                  <a:pt x="20347" y="2385"/>
                  <a:pt x="20350" y="2368"/>
                  <a:pt x="20380" y="2355"/>
                </a:cubicBezTo>
                <a:cubicBezTo>
                  <a:pt x="20430" y="2336"/>
                  <a:pt x="20543" y="2336"/>
                  <a:pt x="20556" y="2378"/>
                </a:cubicBezTo>
                <a:cubicBezTo>
                  <a:pt x="20667" y="2324"/>
                  <a:pt x="20668" y="2340"/>
                  <a:pt x="20791" y="2355"/>
                </a:cubicBezTo>
                <a:cubicBezTo>
                  <a:pt x="20808" y="2358"/>
                  <a:pt x="20658" y="2415"/>
                  <a:pt x="20791" y="2400"/>
                </a:cubicBezTo>
                <a:cubicBezTo>
                  <a:pt x="20793" y="2400"/>
                  <a:pt x="20797" y="2379"/>
                  <a:pt x="20820" y="2378"/>
                </a:cubicBezTo>
                <a:cubicBezTo>
                  <a:pt x="20868" y="2376"/>
                  <a:pt x="20979" y="2412"/>
                  <a:pt x="21084" y="2400"/>
                </a:cubicBezTo>
                <a:cubicBezTo>
                  <a:pt x="21126" y="2390"/>
                  <a:pt x="21081" y="2381"/>
                  <a:pt x="21084" y="2355"/>
                </a:cubicBezTo>
                <a:cubicBezTo>
                  <a:pt x="21123" y="2355"/>
                  <a:pt x="21163" y="2355"/>
                  <a:pt x="21201" y="2355"/>
                </a:cubicBezTo>
                <a:cubicBezTo>
                  <a:pt x="21205" y="2395"/>
                  <a:pt x="21165" y="2402"/>
                  <a:pt x="21172" y="2444"/>
                </a:cubicBezTo>
                <a:cubicBezTo>
                  <a:pt x="20965" y="2430"/>
                  <a:pt x="20675" y="2480"/>
                  <a:pt x="20556" y="2400"/>
                </a:cubicBezTo>
                <a:cubicBezTo>
                  <a:pt x="20549" y="2423"/>
                  <a:pt x="20488" y="2407"/>
                  <a:pt x="20469" y="2422"/>
                </a:cubicBezTo>
                <a:cubicBezTo>
                  <a:pt x="20442" y="2442"/>
                  <a:pt x="20428" y="2426"/>
                  <a:pt x="20322" y="2422"/>
                </a:cubicBezTo>
                <a:cubicBezTo>
                  <a:pt x="20276" y="2420"/>
                  <a:pt x="20221" y="2417"/>
                  <a:pt x="20176" y="2422"/>
                </a:cubicBezTo>
                <a:cubicBezTo>
                  <a:pt x="20111" y="2429"/>
                  <a:pt x="20031" y="2448"/>
                  <a:pt x="19942" y="2422"/>
                </a:cubicBezTo>
                <a:cubicBezTo>
                  <a:pt x="19991" y="2364"/>
                  <a:pt x="20164" y="2399"/>
                  <a:pt x="20205" y="2334"/>
                </a:cubicBezTo>
                <a:cubicBezTo>
                  <a:pt x="20278" y="2330"/>
                  <a:pt x="20296" y="2367"/>
                  <a:pt x="20322" y="2400"/>
                </a:cubicBezTo>
                <a:close/>
                <a:moveTo>
                  <a:pt x="50600" y="2642"/>
                </a:moveTo>
                <a:cubicBezTo>
                  <a:pt x="50650" y="2643"/>
                  <a:pt x="50674" y="2625"/>
                  <a:pt x="50687" y="2598"/>
                </a:cubicBezTo>
                <a:cubicBezTo>
                  <a:pt x="50636" y="2597"/>
                  <a:pt x="50611" y="2615"/>
                  <a:pt x="50600" y="2642"/>
                </a:cubicBezTo>
                <a:close/>
                <a:moveTo>
                  <a:pt x="50540" y="2621"/>
                </a:moveTo>
                <a:cubicBezTo>
                  <a:pt x="50542" y="2582"/>
                  <a:pt x="50518" y="2564"/>
                  <a:pt x="50482" y="2554"/>
                </a:cubicBezTo>
                <a:cubicBezTo>
                  <a:pt x="50480" y="2592"/>
                  <a:pt x="50504" y="2610"/>
                  <a:pt x="50540" y="2621"/>
                </a:cubicBezTo>
                <a:close/>
                <a:moveTo>
                  <a:pt x="50951" y="2621"/>
                </a:moveTo>
                <a:cubicBezTo>
                  <a:pt x="51050" y="2687"/>
                  <a:pt x="51039" y="2538"/>
                  <a:pt x="50951" y="2621"/>
                </a:cubicBezTo>
                <a:close/>
                <a:moveTo>
                  <a:pt x="50013" y="2466"/>
                </a:moveTo>
                <a:cubicBezTo>
                  <a:pt x="50059" y="2434"/>
                  <a:pt x="50071" y="2377"/>
                  <a:pt x="50188" y="2400"/>
                </a:cubicBezTo>
                <a:cubicBezTo>
                  <a:pt x="50197" y="2435"/>
                  <a:pt x="50160" y="2438"/>
                  <a:pt x="50160" y="2466"/>
                </a:cubicBezTo>
                <a:cubicBezTo>
                  <a:pt x="50185" y="2453"/>
                  <a:pt x="50227" y="2438"/>
                  <a:pt x="50277" y="2444"/>
                </a:cubicBezTo>
                <a:cubicBezTo>
                  <a:pt x="50278" y="2444"/>
                  <a:pt x="50240" y="2481"/>
                  <a:pt x="50247" y="2488"/>
                </a:cubicBezTo>
                <a:cubicBezTo>
                  <a:pt x="50248" y="2489"/>
                  <a:pt x="50313" y="2456"/>
                  <a:pt x="50335" y="2466"/>
                </a:cubicBezTo>
                <a:cubicBezTo>
                  <a:pt x="50280" y="2508"/>
                  <a:pt x="50332" y="2522"/>
                  <a:pt x="50335" y="2576"/>
                </a:cubicBezTo>
                <a:cubicBezTo>
                  <a:pt x="50416" y="2561"/>
                  <a:pt x="50253" y="2460"/>
                  <a:pt x="50424" y="2488"/>
                </a:cubicBezTo>
                <a:cubicBezTo>
                  <a:pt x="50410" y="2460"/>
                  <a:pt x="50386" y="2442"/>
                  <a:pt x="50335" y="2444"/>
                </a:cubicBezTo>
                <a:cubicBezTo>
                  <a:pt x="50281" y="2427"/>
                  <a:pt x="50352" y="2420"/>
                  <a:pt x="50394" y="2422"/>
                </a:cubicBezTo>
                <a:cubicBezTo>
                  <a:pt x="50404" y="2451"/>
                  <a:pt x="50446" y="2456"/>
                  <a:pt x="50453" y="2488"/>
                </a:cubicBezTo>
                <a:cubicBezTo>
                  <a:pt x="50466" y="2487"/>
                  <a:pt x="50513" y="2451"/>
                  <a:pt x="50540" y="2466"/>
                </a:cubicBezTo>
                <a:cubicBezTo>
                  <a:pt x="50542" y="2466"/>
                  <a:pt x="50540" y="2488"/>
                  <a:pt x="50540" y="2488"/>
                </a:cubicBezTo>
                <a:cubicBezTo>
                  <a:pt x="50575" y="2489"/>
                  <a:pt x="50593" y="2486"/>
                  <a:pt x="50600" y="2466"/>
                </a:cubicBezTo>
                <a:cubicBezTo>
                  <a:pt x="50633" y="2469"/>
                  <a:pt x="50623" y="2506"/>
                  <a:pt x="50629" y="2532"/>
                </a:cubicBezTo>
                <a:cubicBezTo>
                  <a:pt x="50683" y="2490"/>
                  <a:pt x="50681" y="2545"/>
                  <a:pt x="50775" y="2532"/>
                </a:cubicBezTo>
                <a:cubicBezTo>
                  <a:pt x="50725" y="2591"/>
                  <a:pt x="50796" y="2616"/>
                  <a:pt x="50716" y="2664"/>
                </a:cubicBezTo>
                <a:cubicBezTo>
                  <a:pt x="50799" y="2667"/>
                  <a:pt x="50801" y="2610"/>
                  <a:pt x="50804" y="2554"/>
                </a:cubicBezTo>
                <a:cubicBezTo>
                  <a:pt x="50827" y="2565"/>
                  <a:pt x="50852" y="2577"/>
                  <a:pt x="50892" y="2576"/>
                </a:cubicBezTo>
                <a:cubicBezTo>
                  <a:pt x="50859" y="2603"/>
                  <a:pt x="50809" y="2616"/>
                  <a:pt x="50833" y="2687"/>
                </a:cubicBezTo>
                <a:cubicBezTo>
                  <a:pt x="50873" y="2658"/>
                  <a:pt x="50891" y="2620"/>
                  <a:pt x="50951" y="2664"/>
                </a:cubicBezTo>
                <a:cubicBezTo>
                  <a:pt x="50886" y="2609"/>
                  <a:pt x="50953" y="2519"/>
                  <a:pt x="51009" y="2488"/>
                </a:cubicBezTo>
                <a:cubicBezTo>
                  <a:pt x="51082" y="2504"/>
                  <a:pt x="50967" y="2526"/>
                  <a:pt x="50981" y="2554"/>
                </a:cubicBezTo>
                <a:cubicBezTo>
                  <a:pt x="50994" y="2583"/>
                  <a:pt x="51061" y="2564"/>
                  <a:pt x="51069" y="2598"/>
                </a:cubicBezTo>
                <a:cubicBezTo>
                  <a:pt x="51088" y="2657"/>
                  <a:pt x="51008" y="2640"/>
                  <a:pt x="50981" y="2664"/>
                </a:cubicBezTo>
                <a:cubicBezTo>
                  <a:pt x="50975" y="2712"/>
                  <a:pt x="51084" y="2675"/>
                  <a:pt x="51126" y="2687"/>
                </a:cubicBezTo>
                <a:cubicBezTo>
                  <a:pt x="51101" y="2749"/>
                  <a:pt x="51082" y="2710"/>
                  <a:pt x="51009" y="2707"/>
                </a:cubicBezTo>
                <a:cubicBezTo>
                  <a:pt x="51001" y="2758"/>
                  <a:pt x="51094" y="2733"/>
                  <a:pt x="51096" y="2773"/>
                </a:cubicBezTo>
                <a:cubicBezTo>
                  <a:pt x="51127" y="2760"/>
                  <a:pt x="51128" y="2724"/>
                  <a:pt x="51185" y="2730"/>
                </a:cubicBezTo>
                <a:cubicBezTo>
                  <a:pt x="51180" y="2756"/>
                  <a:pt x="51192" y="2769"/>
                  <a:pt x="51214" y="2773"/>
                </a:cubicBezTo>
                <a:cubicBezTo>
                  <a:pt x="51209" y="2809"/>
                  <a:pt x="51184" y="2773"/>
                  <a:pt x="51185" y="2773"/>
                </a:cubicBezTo>
                <a:cubicBezTo>
                  <a:pt x="51132" y="2775"/>
                  <a:pt x="51123" y="2796"/>
                  <a:pt x="51069" y="2796"/>
                </a:cubicBezTo>
                <a:cubicBezTo>
                  <a:pt x="51033" y="2796"/>
                  <a:pt x="50949" y="2748"/>
                  <a:pt x="50951" y="2796"/>
                </a:cubicBezTo>
                <a:cubicBezTo>
                  <a:pt x="50923" y="2779"/>
                  <a:pt x="50907" y="2756"/>
                  <a:pt x="50892" y="2730"/>
                </a:cubicBezTo>
                <a:cubicBezTo>
                  <a:pt x="50838" y="2727"/>
                  <a:pt x="50794" y="2715"/>
                  <a:pt x="50775" y="2687"/>
                </a:cubicBezTo>
                <a:cubicBezTo>
                  <a:pt x="50747" y="2687"/>
                  <a:pt x="50752" y="2714"/>
                  <a:pt x="50745" y="2730"/>
                </a:cubicBezTo>
                <a:cubicBezTo>
                  <a:pt x="50703" y="2703"/>
                  <a:pt x="50662" y="2694"/>
                  <a:pt x="50600" y="2664"/>
                </a:cubicBezTo>
                <a:cubicBezTo>
                  <a:pt x="50591" y="2661"/>
                  <a:pt x="50569" y="2642"/>
                  <a:pt x="50569" y="2642"/>
                </a:cubicBezTo>
                <a:cubicBezTo>
                  <a:pt x="50552" y="2637"/>
                  <a:pt x="50496" y="2651"/>
                  <a:pt x="50482" y="2642"/>
                </a:cubicBezTo>
                <a:cubicBezTo>
                  <a:pt x="50479" y="2640"/>
                  <a:pt x="50485" y="2621"/>
                  <a:pt x="50482" y="2621"/>
                </a:cubicBezTo>
                <a:cubicBezTo>
                  <a:pt x="50418" y="2606"/>
                  <a:pt x="50402" y="2627"/>
                  <a:pt x="50364" y="2598"/>
                </a:cubicBezTo>
                <a:cubicBezTo>
                  <a:pt x="50334" y="2576"/>
                  <a:pt x="50289" y="2631"/>
                  <a:pt x="50335" y="2621"/>
                </a:cubicBezTo>
                <a:cubicBezTo>
                  <a:pt x="50299" y="2673"/>
                  <a:pt x="50281" y="2591"/>
                  <a:pt x="50247" y="2576"/>
                </a:cubicBezTo>
                <a:cubicBezTo>
                  <a:pt x="50236" y="2571"/>
                  <a:pt x="50197" y="2583"/>
                  <a:pt x="50188" y="2576"/>
                </a:cubicBezTo>
                <a:cubicBezTo>
                  <a:pt x="50176" y="2565"/>
                  <a:pt x="50051" y="2517"/>
                  <a:pt x="49984" y="2510"/>
                </a:cubicBezTo>
                <a:cubicBezTo>
                  <a:pt x="49964" y="2442"/>
                  <a:pt x="49964" y="2468"/>
                  <a:pt x="49984" y="2400"/>
                </a:cubicBezTo>
                <a:cubicBezTo>
                  <a:pt x="49931" y="2397"/>
                  <a:pt x="49921" y="2427"/>
                  <a:pt x="49867" y="2422"/>
                </a:cubicBezTo>
                <a:cubicBezTo>
                  <a:pt x="49879" y="2442"/>
                  <a:pt x="49892" y="2461"/>
                  <a:pt x="49924" y="2466"/>
                </a:cubicBezTo>
                <a:cubicBezTo>
                  <a:pt x="49907" y="2532"/>
                  <a:pt x="49862" y="2445"/>
                  <a:pt x="49808" y="2466"/>
                </a:cubicBezTo>
                <a:cubicBezTo>
                  <a:pt x="49808" y="2444"/>
                  <a:pt x="49808" y="2422"/>
                  <a:pt x="49808" y="2400"/>
                </a:cubicBezTo>
                <a:cubicBezTo>
                  <a:pt x="49788" y="2400"/>
                  <a:pt x="49769" y="2400"/>
                  <a:pt x="49749" y="2400"/>
                </a:cubicBezTo>
                <a:cubicBezTo>
                  <a:pt x="49760" y="2331"/>
                  <a:pt x="49898" y="2458"/>
                  <a:pt x="49924" y="2378"/>
                </a:cubicBezTo>
                <a:cubicBezTo>
                  <a:pt x="49889" y="2346"/>
                  <a:pt x="49824" y="2336"/>
                  <a:pt x="49749" y="2334"/>
                </a:cubicBezTo>
                <a:cubicBezTo>
                  <a:pt x="49757" y="2309"/>
                  <a:pt x="49808" y="2319"/>
                  <a:pt x="49808" y="2289"/>
                </a:cubicBezTo>
                <a:cubicBezTo>
                  <a:pt x="49872" y="2322"/>
                  <a:pt x="49966" y="2333"/>
                  <a:pt x="50013" y="2378"/>
                </a:cubicBezTo>
                <a:cubicBezTo>
                  <a:pt x="50038" y="2382"/>
                  <a:pt x="50041" y="2369"/>
                  <a:pt x="50042" y="2355"/>
                </a:cubicBezTo>
                <a:cubicBezTo>
                  <a:pt x="50145" y="2394"/>
                  <a:pt x="49958" y="2391"/>
                  <a:pt x="50013" y="2466"/>
                </a:cubicBezTo>
                <a:close/>
                <a:moveTo>
                  <a:pt x="27268" y="2355"/>
                </a:moveTo>
                <a:cubicBezTo>
                  <a:pt x="27258" y="2393"/>
                  <a:pt x="27291" y="2397"/>
                  <a:pt x="27327" y="2400"/>
                </a:cubicBezTo>
                <a:cubicBezTo>
                  <a:pt x="27323" y="2426"/>
                  <a:pt x="27334" y="2439"/>
                  <a:pt x="27356" y="2444"/>
                </a:cubicBezTo>
                <a:cubicBezTo>
                  <a:pt x="27308" y="2507"/>
                  <a:pt x="27197" y="2433"/>
                  <a:pt x="27152" y="2422"/>
                </a:cubicBezTo>
                <a:cubicBezTo>
                  <a:pt x="27172" y="2411"/>
                  <a:pt x="27191" y="2389"/>
                  <a:pt x="27210" y="2378"/>
                </a:cubicBezTo>
                <a:cubicBezTo>
                  <a:pt x="27225" y="2369"/>
                  <a:pt x="27235" y="2351"/>
                  <a:pt x="27268" y="2355"/>
                </a:cubicBezTo>
                <a:cubicBezTo>
                  <a:pt x="27273" y="2330"/>
                  <a:pt x="27262" y="2316"/>
                  <a:pt x="27239" y="2312"/>
                </a:cubicBezTo>
                <a:cubicBezTo>
                  <a:pt x="27258" y="2274"/>
                  <a:pt x="27306" y="2298"/>
                  <a:pt x="27297" y="2334"/>
                </a:cubicBezTo>
                <a:cubicBezTo>
                  <a:pt x="27368" y="2279"/>
                  <a:pt x="27375" y="2313"/>
                  <a:pt x="27503" y="2312"/>
                </a:cubicBezTo>
                <a:cubicBezTo>
                  <a:pt x="27489" y="2381"/>
                  <a:pt x="27540" y="2402"/>
                  <a:pt x="27591" y="2422"/>
                </a:cubicBezTo>
                <a:cubicBezTo>
                  <a:pt x="27688" y="2388"/>
                  <a:pt x="27493" y="2396"/>
                  <a:pt x="27532" y="2334"/>
                </a:cubicBezTo>
                <a:cubicBezTo>
                  <a:pt x="27593" y="2346"/>
                  <a:pt x="27627" y="2380"/>
                  <a:pt x="27679" y="2400"/>
                </a:cubicBezTo>
                <a:cubicBezTo>
                  <a:pt x="27725" y="2390"/>
                  <a:pt x="27704" y="2331"/>
                  <a:pt x="27797" y="2355"/>
                </a:cubicBezTo>
                <a:cubicBezTo>
                  <a:pt x="27778" y="2376"/>
                  <a:pt x="27761" y="2395"/>
                  <a:pt x="27797" y="2400"/>
                </a:cubicBezTo>
                <a:cubicBezTo>
                  <a:pt x="27781" y="2466"/>
                  <a:pt x="27673" y="2439"/>
                  <a:pt x="27591" y="2444"/>
                </a:cubicBezTo>
                <a:cubicBezTo>
                  <a:pt x="27530" y="2447"/>
                  <a:pt x="27479" y="2463"/>
                  <a:pt x="27444" y="2444"/>
                </a:cubicBezTo>
                <a:cubicBezTo>
                  <a:pt x="27432" y="2397"/>
                  <a:pt x="27465" y="2385"/>
                  <a:pt x="27474" y="2355"/>
                </a:cubicBezTo>
                <a:cubicBezTo>
                  <a:pt x="27439" y="2297"/>
                  <a:pt x="27321" y="2355"/>
                  <a:pt x="27268" y="2355"/>
                </a:cubicBezTo>
                <a:close/>
                <a:moveTo>
                  <a:pt x="48782" y="2267"/>
                </a:moveTo>
                <a:cubicBezTo>
                  <a:pt x="48843" y="2244"/>
                  <a:pt x="48823" y="2304"/>
                  <a:pt x="48840" y="2312"/>
                </a:cubicBezTo>
                <a:cubicBezTo>
                  <a:pt x="48879" y="2327"/>
                  <a:pt x="48951" y="2298"/>
                  <a:pt x="48987" y="2334"/>
                </a:cubicBezTo>
                <a:cubicBezTo>
                  <a:pt x="48966" y="2376"/>
                  <a:pt x="48820" y="2330"/>
                  <a:pt x="48811" y="2289"/>
                </a:cubicBezTo>
                <a:cubicBezTo>
                  <a:pt x="48782" y="2304"/>
                  <a:pt x="48781" y="2340"/>
                  <a:pt x="48723" y="2334"/>
                </a:cubicBezTo>
                <a:cubicBezTo>
                  <a:pt x="48740" y="2354"/>
                  <a:pt x="48759" y="2373"/>
                  <a:pt x="48723" y="2378"/>
                </a:cubicBezTo>
                <a:cubicBezTo>
                  <a:pt x="48594" y="2379"/>
                  <a:pt x="48763" y="2295"/>
                  <a:pt x="48782" y="2267"/>
                </a:cubicBezTo>
                <a:close/>
                <a:moveTo>
                  <a:pt x="26594" y="2267"/>
                </a:moveTo>
                <a:cubicBezTo>
                  <a:pt x="26588" y="2300"/>
                  <a:pt x="26507" y="2276"/>
                  <a:pt x="26506" y="2312"/>
                </a:cubicBezTo>
                <a:cubicBezTo>
                  <a:pt x="26433" y="2302"/>
                  <a:pt x="26535" y="2249"/>
                  <a:pt x="26594" y="2267"/>
                </a:cubicBezTo>
                <a:close/>
                <a:moveTo>
                  <a:pt x="48606" y="2246"/>
                </a:moveTo>
                <a:cubicBezTo>
                  <a:pt x="48629" y="2258"/>
                  <a:pt x="48654" y="2268"/>
                  <a:pt x="48694" y="2267"/>
                </a:cubicBezTo>
                <a:cubicBezTo>
                  <a:pt x="48686" y="2313"/>
                  <a:pt x="48584" y="2288"/>
                  <a:pt x="48576" y="2334"/>
                </a:cubicBezTo>
                <a:cubicBezTo>
                  <a:pt x="48491" y="2315"/>
                  <a:pt x="48645" y="2301"/>
                  <a:pt x="48606" y="2246"/>
                </a:cubicBezTo>
                <a:close/>
                <a:moveTo>
                  <a:pt x="26712" y="2334"/>
                </a:moveTo>
                <a:cubicBezTo>
                  <a:pt x="26691" y="2252"/>
                  <a:pt x="26837" y="2295"/>
                  <a:pt x="26858" y="2246"/>
                </a:cubicBezTo>
                <a:cubicBezTo>
                  <a:pt x="26938" y="2229"/>
                  <a:pt x="26837" y="2349"/>
                  <a:pt x="26917" y="2334"/>
                </a:cubicBezTo>
                <a:cubicBezTo>
                  <a:pt x="26912" y="2358"/>
                  <a:pt x="26888" y="2346"/>
                  <a:pt x="26888" y="2334"/>
                </a:cubicBezTo>
                <a:cubicBezTo>
                  <a:pt x="26795" y="2358"/>
                  <a:pt x="26821" y="2336"/>
                  <a:pt x="26712" y="2334"/>
                </a:cubicBezTo>
                <a:close/>
                <a:moveTo>
                  <a:pt x="26184" y="2246"/>
                </a:moveTo>
                <a:cubicBezTo>
                  <a:pt x="26310" y="2241"/>
                  <a:pt x="26304" y="2319"/>
                  <a:pt x="26418" y="2267"/>
                </a:cubicBezTo>
                <a:cubicBezTo>
                  <a:pt x="26414" y="2294"/>
                  <a:pt x="26425" y="2307"/>
                  <a:pt x="26448" y="2312"/>
                </a:cubicBezTo>
                <a:cubicBezTo>
                  <a:pt x="26444" y="2348"/>
                  <a:pt x="26326" y="2289"/>
                  <a:pt x="26242" y="2312"/>
                </a:cubicBezTo>
                <a:cubicBezTo>
                  <a:pt x="26223" y="2289"/>
                  <a:pt x="26175" y="2289"/>
                  <a:pt x="26184" y="2246"/>
                </a:cubicBezTo>
                <a:close/>
                <a:moveTo>
                  <a:pt x="24777" y="2267"/>
                </a:moveTo>
                <a:cubicBezTo>
                  <a:pt x="24844" y="2283"/>
                  <a:pt x="24927" y="2287"/>
                  <a:pt x="24982" y="2312"/>
                </a:cubicBezTo>
                <a:cubicBezTo>
                  <a:pt x="25109" y="2310"/>
                  <a:pt x="25090" y="2187"/>
                  <a:pt x="25217" y="2246"/>
                </a:cubicBezTo>
                <a:cubicBezTo>
                  <a:pt x="25207" y="2274"/>
                  <a:pt x="25165" y="2281"/>
                  <a:pt x="25158" y="2312"/>
                </a:cubicBezTo>
                <a:cubicBezTo>
                  <a:pt x="25242" y="2315"/>
                  <a:pt x="25215" y="2237"/>
                  <a:pt x="25334" y="2267"/>
                </a:cubicBezTo>
                <a:cubicBezTo>
                  <a:pt x="25320" y="2287"/>
                  <a:pt x="25308" y="2307"/>
                  <a:pt x="25275" y="2312"/>
                </a:cubicBezTo>
                <a:cubicBezTo>
                  <a:pt x="25292" y="2361"/>
                  <a:pt x="25320" y="2285"/>
                  <a:pt x="25364" y="2334"/>
                </a:cubicBezTo>
                <a:cubicBezTo>
                  <a:pt x="25338" y="2396"/>
                  <a:pt x="25252" y="2337"/>
                  <a:pt x="25188" y="2334"/>
                </a:cubicBezTo>
                <a:cubicBezTo>
                  <a:pt x="25125" y="2330"/>
                  <a:pt x="24994" y="2342"/>
                  <a:pt x="24953" y="2334"/>
                </a:cubicBezTo>
                <a:cubicBezTo>
                  <a:pt x="24952" y="2334"/>
                  <a:pt x="24954" y="2312"/>
                  <a:pt x="24953" y="2312"/>
                </a:cubicBezTo>
                <a:cubicBezTo>
                  <a:pt x="24901" y="2310"/>
                  <a:pt x="24891" y="2337"/>
                  <a:pt x="24836" y="2334"/>
                </a:cubicBezTo>
                <a:cubicBezTo>
                  <a:pt x="24817" y="2312"/>
                  <a:pt x="24769" y="2310"/>
                  <a:pt x="24777" y="2267"/>
                </a:cubicBezTo>
                <a:close/>
                <a:moveTo>
                  <a:pt x="24630" y="2378"/>
                </a:moveTo>
                <a:cubicBezTo>
                  <a:pt x="24630" y="2363"/>
                  <a:pt x="24630" y="2349"/>
                  <a:pt x="24630" y="2334"/>
                </a:cubicBezTo>
                <a:cubicBezTo>
                  <a:pt x="24611" y="2334"/>
                  <a:pt x="24591" y="2334"/>
                  <a:pt x="24572" y="2334"/>
                </a:cubicBezTo>
                <a:cubicBezTo>
                  <a:pt x="24572" y="2349"/>
                  <a:pt x="24572" y="2363"/>
                  <a:pt x="24572" y="2378"/>
                </a:cubicBezTo>
                <a:cubicBezTo>
                  <a:pt x="24591" y="2378"/>
                  <a:pt x="24611" y="2378"/>
                  <a:pt x="24630" y="2378"/>
                </a:cubicBezTo>
                <a:close/>
                <a:moveTo>
                  <a:pt x="24279" y="2267"/>
                </a:moveTo>
                <a:cubicBezTo>
                  <a:pt x="24199" y="2217"/>
                  <a:pt x="24320" y="2277"/>
                  <a:pt x="24366" y="2267"/>
                </a:cubicBezTo>
                <a:cubicBezTo>
                  <a:pt x="24406" y="2260"/>
                  <a:pt x="24425" y="2178"/>
                  <a:pt x="24425" y="2289"/>
                </a:cubicBezTo>
                <a:cubicBezTo>
                  <a:pt x="24462" y="2281"/>
                  <a:pt x="24486" y="2261"/>
                  <a:pt x="24484" y="2224"/>
                </a:cubicBezTo>
                <a:cubicBezTo>
                  <a:pt x="24512" y="2236"/>
                  <a:pt x="24529" y="2285"/>
                  <a:pt x="24543" y="2246"/>
                </a:cubicBezTo>
                <a:cubicBezTo>
                  <a:pt x="24576" y="2251"/>
                  <a:pt x="24559" y="2267"/>
                  <a:pt x="24543" y="2267"/>
                </a:cubicBezTo>
                <a:cubicBezTo>
                  <a:pt x="24593" y="2330"/>
                  <a:pt x="24619" y="2288"/>
                  <a:pt x="24718" y="2289"/>
                </a:cubicBezTo>
                <a:cubicBezTo>
                  <a:pt x="24709" y="2348"/>
                  <a:pt x="24780" y="2346"/>
                  <a:pt x="24836" y="2355"/>
                </a:cubicBezTo>
                <a:cubicBezTo>
                  <a:pt x="24825" y="2393"/>
                  <a:pt x="24859" y="2397"/>
                  <a:pt x="24895" y="2400"/>
                </a:cubicBezTo>
                <a:cubicBezTo>
                  <a:pt x="24876" y="2445"/>
                  <a:pt x="24747" y="2406"/>
                  <a:pt x="24777" y="2488"/>
                </a:cubicBezTo>
                <a:cubicBezTo>
                  <a:pt x="24713" y="2459"/>
                  <a:pt x="24650" y="2457"/>
                  <a:pt x="24572" y="2466"/>
                </a:cubicBezTo>
                <a:cubicBezTo>
                  <a:pt x="24530" y="2471"/>
                  <a:pt x="24517" y="2488"/>
                  <a:pt x="24484" y="2488"/>
                </a:cubicBezTo>
                <a:cubicBezTo>
                  <a:pt x="24436" y="2487"/>
                  <a:pt x="24435" y="2469"/>
                  <a:pt x="24396" y="2466"/>
                </a:cubicBezTo>
                <a:cubicBezTo>
                  <a:pt x="24226" y="2453"/>
                  <a:pt x="24066" y="2496"/>
                  <a:pt x="23897" y="2488"/>
                </a:cubicBezTo>
                <a:cubicBezTo>
                  <a:pt x="23918" y="2436"/>
                  <a:pt x="23996" y="2429"/>
                  <a:pt x="24015" y="2378"/>
                </a:cubicBezTo>
                <a:cubicBezTo>
                  <a:pt x="24090" y="2380"/>
                  <a:pt x="24057" y="2463"/>
                  <a:pt x="24132" y="2466"/>
                </a:cubicBezTo>
                <a:cubicBezTo>
                  <a:pt x="24182" y="2451"/>
                  <a:pt x="24151" y="2415"/>
                  <a:pt x="24103" y="2422"/>
                </a:cubicBezTo>
                <a:cubicBezTo>
                  <a:pt x="24112" y="2358"/>
                  <a:pt x="24270" y="2422"/>
                  <a:pt x="24309" y="2422"/>
                </a:cubicBezTo>
                <a:cubicBezTo>
                  <a:pt x="24371" y="2421"/>
                  <a:pt x="24422" y="2393"/>
                  <a:pt x="24484" y="2400"/>
                </a:cubicBezTo>
                <a:cubicBezTo>
                  <a:pt x="24488" y="2400"/>
                  <a:pt x="24479" y="2441"/>
                  <a:pt x="24484" y="2444"/>
                </a:cubicBezTo>
                <a:cubicBezTo>
                  <a:pt x="24520" y="2463"/>
                  <a:pt x="24641" y="2429"/>
                  <a:pt x="24689" y="2444"/>
                </a:cubicBezTo>
                <a:cubicBezTo>
                  <a:pt x="24681" y="2376"/>
                  <a:pt x="24534" y="2414"/>
                  <a:pt x="24514" y="2355"/>
                </a:cubicBezTo>
                <a:cubicBezTo>
                  <a:pt x="24489" y="2371"/>
                  <a:pt x="24433" y="2390"/>
                  <a:pt x="24425" y="2355"/>
                </a:cubicBezTo>
                <a:cubicBezTo>
                  <a:pt x="24367" y="2356"/>
                  <a:pt x="24389" y="2415"/>
                  <a:pt x="24309" y="2400"/>
                </a:cubicBezTo>
                <a:cubicBezTo>
                  <a:pt x="24336" y="2321"/>
                  <a:pt x="24193" y="2369"/>
                  <a:pt x="24132" y="2355"/>
                </a:cubicBezTo>
                <a:cubicBezTo>
                  <a:pt x="24124" y="2333"/>
                  <a:pt x="24148" y="2340"/>
                  <a:pt x="24162" y="2334"/>
                </a:cubicBezTo>
                <a:cubicBezTo>
                  <a:pt x="24175" y="2328"/>
                  <a:pt x="24216" y="2291"/>
                  <a:pt x="24220" y="2289"/>
                </a:cubicBezTo>
                <a:cubicBezTo>
                  <a:pt x="24255" y="2282"/>
                  <a:pt x="24238" y="2310"/>
                  <a:pt x="24250" y="2312"/>
                </a:cubicBezTo>
                <a:cubicBezTo>
                  <a:pt x="24270" y="2315"/>
                  <a:pt x="24286" y="2291"/>
                  <a:pt x="24279" y="2289"/>
                </a:cubicBezTo>
                <a:cubicBezTo>
                  <a:pt x="24354" y="2309"/>
                  <a:pt x="24375" y="2359"/>
                  <a:pt x="24484" y="2334"/>
                </a:cubicBezTo>
                <a:cubicBezTo>
                  <a:pt x="24443" y="2291"/>
                  <a:pt x="24332" y="2301"/>
                  <a:pt x="24279" y="2267"/>
                </a:cubicBezTo>
                <a:close/>
                <a:moveTo>
                  <a:pt x="22931" y="2267"/>
                </a:moveTo>
                <a:cubicBezTo>
                  <a:pt x="22910" y="2232"/>
                  <a:pt x="23069" y="2232"/>
                  <a:pt x="23048" y="2267"/>
                </a:cubicBezTo>
                <a:cubicBezTo>
                  <a:pt x="23106" y="2214"/>
                  <a:pt x="23173" y="2304"/>
                  <a:pt x="23194" y="2224"/>
                </a:cubicBezTo>
                <a:cubicBezTo>
                  <a:pt x="23247" y="2240"/>
                  <a:pt x="23199" y="2264"/>
                  <a:pt x="23194" y="2289"/>
                </a:cubicBezTo>
                <a:cubicBezTo>
                  <a:pt x="23212" y="2252"/>
                  <a:pt x="23334" y="2291"/>
                  <a:pt x="23341" y="2246"/>
                </a:cubicBezTo>
                <a:cubicBezTo>
                  <a:pt x="23391" y="2256"/>
                  <a:pt x="23355" y="2387"/>
                  <a:pt x="23253" y="2355"/>
                </a:cubicBezTo>
                <a:cubicBezTo>
                  <a:pt x="23311" y="2286"/>
                  <a:pt x="23242" y="2351"/>
                  <a:pt x="23165" y="2312"/>
                </a:cubicBezTo>
                <a:cubicBezTo>
                  <a:pt x="23137" y="2298"/>
                  <a:pt x="23119" y="2298"/>
                  <a:pt x="23077" y="2289"/>
                </a:cubicBezTo>
                <a:cubicBezTo>
                  <a:pt x="23056" y="2286"/>
                  <a:pt x="23052" y="2268"/>
                  <a:pt x="23048" y="2267"/>
                </a:cubicBezTo>
                <a:cubicBezTo>
                  <a:pt x="23017" y="2262"/>
                  <a:pt x="22981" y="2316"/>
                  <a:pt x="22931" y="2267"/>
                </a:cubicBezTo>
                <a:close/>
                <a:moveTo>
                  <a:pt x="22785" y="2246"/>
                </a:moveTo>
                <a:cubicBezTo>
                  <a:pt x="22775" y="2197"/>
                  <a:pt x="22933" y="2261"/>
                  <a:pt x="22872" y="2224"/>
                </a:cubicBezTo>
                <a:cubicBezTo>
                  <a:pt x="22923" y="2255"/>
                  <a:pt x="22858" y="2294"/>
                  <a:pt x="22785" y="2246"/>
                </a:cubicBezTo>
                <a:close/>
                <a:moveTo>
                  <a:pt x="48548" y="2202"/>
                </a:moveTo>
                <a:cubicBezTo>
                  <a:pt x="48508" y="2248"/>
                  <a:pt x="48561" y="2267"/>
                  <a:pt x="48518" y="2334"/>
                </a:cubicBezTo>
                <a:cubicBezTo>
                  <a:pt x="48426" y="2322"/>
                  <a:pt x="48389" y="2268"/>
                  <a:pt x="48283" y="2267"/>
                </a:cubicBezTo>
                <a:cubicBezTo>
                  <a:pt x="48290" y="2236"/>
                  <a:pt x="48371" y="2259"/>
                  <a:pt x="48372" y="2224"/>
                </a:cubicBezTo>
                <a:cubicBezTo>
                  <a:pt x="48404" y="2229"/>
                  <a:pt x="48392" y="2267"/>
                  <a:pt x="48430" y="2267"/>
                </a:cubicBezTo>
                <a:cubicBezTo>
                  <a:pt x="48507" y="2274"/>
                  <a:pt x="48453" y="2182"/>
                  <a:pt x="48548" y="2202"/>
                </a:cubicBezTo>
                <a:close/>
                <a:moveTo>
                  <a:pt x="42714" y="2224"/>
                </a:moveTo>
                <a:cubicBezTo>
                  <a:pt x="42673" y="2285"/>
                  <a:pt x="42503" y="2159"/>
                  <a:pt x="42714" y="2224"/>
                </a:cubicBezTo>
                <a:close/>
                <a:moveTo>
                  <a:pt x="28030" y="2202"/>
                </a:moveTo>
                <a:cubicBezTo>
                  <a:pt x="28081" y="2201"/>
                  <a:pt x="28106" y="2217"/>
                  <a:pt x="28118" y="2246"/>
                </a:cubicBezTo>
                <a:cubicBezTo>
                  <a:pt x="28158" y="2217"/>
                  <a:pt x="28207" y="2232"/>
                  <a:pt x="28235" y="2267"/>
                </a:cubicBezTo>
                <a:cubicBezTo>
                  <a:pt x="28247" y="2363"/>
                  <a:pt x="28204" y="2274"/>
                  <a:pt x="28177" y="2267"/>
                </a:cubicBezTo>
                <a:cubicBezTo>
                  <a:pt x="28134" y="2258"/>
                  <a:pt x="28062" y="2285"/>
                  <a:pt x="28060" y="2246"/>
                </a:cubicBezTo>
                <a:cubicBezTo>
                  <a:pt x="28030" y="2266"/>
                  <a:pt x="27806" y="2307"/>
                  <a:pt x="27825" y="2224"/>
                </a:cubicBezTo>
                <a:cubicBezTo>
                  <a:pt x="27874" y="2224"/>
                  <a:pt x="28039" y="2295"/>
                  <a:pt x="28030" y="2202"/>
                </a:cubicBezTo>
                <a:close/>
                <a:moveTo>
                  <a:pt x="20849" y="2224"/>
                </a:moveTo>
                <a:cubicBezTo>
                  <a:pt x="20855" y="2179"/>
                  <a:pt x="20910" y="2224"/>
                  <a:pt x="20908" y="2224"/>
                </a:cubicBezTo>
                <a:cubicBezTo>
                  <a:pt x="20933" y="2222"/>
                  <a:pt x="20937" y="2199"/>
                  <a:pt x="20967" y="2202"/>
                </a:cubicBezTo>
                <a:cubicBezTo>
                  <a:pt x="20965" y="2201"/>
                  <a:pt x="20976" y="2224"/>
                  <a:pt x="20997" y="2224"/>
                </a:cubicBezTo>
                <a:cubicBezTo>
                  <a:pt x="21097" y="2228"/>
                  <a:pt x="21196" y="2239"/>
                  <a:pt x="21318" y="2246"/>
                </a:cubicBezTo>
                <a:cubicBezTo>
                  <a:pt x="21324" y="2294"/>
                  <a:pt x="21215" y="2256"/>
                  <a:pt x="21172" y="2267"/>
                </a:cubicBezTo>
                <a:cubicBezTo>
                  <a:pt x="21084" y="2239"/>
                  <a:pt x="20938" y="2252"/>
                  <a:pt x="20849" y="2224"/>
                </a:cubicBezTo>
                <a:close/>
                <a:moveTo>
                  <a:pt x="20644" y="2246"/>
                </a:moveTo>
                <a:cubicBezTo>
                  <a:pt x="20608" y="2229"/>
                  <a:pt x="20596" y="2267"/>
                  <a:pt x="20585" y="2267"/>
                </a:cubicBezTo>
                <a:cubicBezTo>
                  <a:pt x="20550" y="2271"/>
                  <a:pt x="20532" y="2245"/>
                  <a:pt x="20528" y="2246"/>
                </a:cubicBezTo>
                <a:cubicBezTo>
                  <a:pt x="20495" y="2249"/>
                  <a:pt x="20467" y="2273"/>
                  <a:pt x="20410" y="2267"/>
                </a:cubicBezTo>
                <a:cubicBezTo>
                  <a:pt x="20300" y="2258"/>
                  <a:pt x="20208" y="2190"/>
                  <a:pt x="20058" y="2246"/>
                </a:cubicBezTo>
                <a:cubicBezTo>
                  <a:pt x="20083" y="2225"/>
                  <a:pt x="20077" y="2189"/>
                  <a:pt x="20117" y="2180"/>
                </a:cubicBezTo>
                <a:cubicBezTo>
                  <a:pt x="20179" y="2165"/>
                  <a:pt x="20194" y="2202"/>
                  <a:pt x="20234" y="2202"/>
                </a:cubicBezTo>
                <a:cubicBezTo>
                  <a:pt x="20258" y="2201"/>
                  <a:pt x="20300" y="2197"/>
                  <a:pt x="20322" y="2202"/>
                </a:cubicBezTo>
                <a:cubicBezTo>
                  <a:pt x="20380" y="2214"/>
                  <a:pt x="20352" y="2209"/>
                  <a:pt x="20410" y="2202"/>
                </a:cubicBezTo>
                <a:cubicBezTo>
                  <a:pt x="20400" y="2202"/>
                  <a:pt x="20425" y="2237"/>
                  <a:pt x="20439" y="2224"/>
                </a:cubicBezTo>
                <a:cubicBezTo>
                  <a:pt x="20500" y="2167"/>
                  <a:pt x="20537" y="2280"/>
                  <a:pt x="20556" y="2180"/>
                </a:cubicBezTo>
                <a:cubicBezTo>
                  <a:pt x="20591" y="2174"/>
                  <a:pt x="20599" y="2219"/>
                  <a:pt x="20615" y="2224"/>
                </a:cubicBezTo>
                <a:cubicBezTo>
                  <a:pt x="20663" y="2239"/>
                  <a:pt x="20732" y="2202"/>
                  <a:pt x="20703" y="2289"/>
                </a:cubicBezTo>
                <a:cubicBezTo>
                  <a:pt x="20857" y="2271"/>
                  <a:pt x="20989" y="2298"/>
                  <a:pt x="21201" y="2289"/>
                </a:cubicBezTo>
                <a:cubicBezTo>
                  <a:pt x="21183" y="2412"/>
                  <a:pt x="20935" y="2241"/>
                  <a:pt x="20938" y="2355"/>
                </a:cubicBezTo>
                <a:cubicBezTo>
                  <a:pt x="20871" y="2359"/>
                  <a:pt x="20842" y="2315"/>
                  <a:pt x="20762" y="2312"/>
                </a:cubicBezTo>
                <a:cubicBezTo>
                  <a:pt x="20723" y="2310"/>
                  <a:pt x="20619" y="2300"/>
                  <a:pt x="20644" y="2246"/>
                </a:cubicBezTo>
                <a:close/>
                <a:moveTo>
                  <a:pt x="31694" y="2158"/>
                </a:moveTo>
                <a:cubicBezTo>
                  <a:pt x="31688" y="2189"/>
                  <a:pt x="31607" y="2165"/>
                  <a:pt x="31606" y="2202"/>
                </a:cubicBezTo>
                <a:cubicBezTo>
                  <a:pt x="31533" y="2192"/>
                  <a:pt x="31634" y="2139"/>
                  <a:pt x="31694" y="2158"/>
                </a:cubicBezTo>
                <a:close/>
                <a:moveTo>
                  <a:pt x="17098" y="2180"/>
                </a:moveTo>
                <a:cubicBezTo>
                  <a:pt x="17008" y="2126"/>
                  <a:pt x="17182" y="2204"/>
                  <a:pt x="17157" y="2158"/>
                </a:cubicBezTo>
                <a:cubicBezTo>
                  <a:pt x="17196" y="2172"/>
                  <a:pt x="17211" y="2205"/>
                  <a:pt x="17215" y="2246"/>
                </a:cubicBezTo>
                <a:cubicBezTo>
                  <a:pt x="17155" y="2239"/>
                  <a:pt x="17137" y="2201"/>
                  <a:pt x="17098" y="2180"/>
                </a:cubicBezTo>
                <a:close/>
                <a:moveTo>
                  <a:pt x="12115" y="2202"/>
                </a:moveTo>
                <a:cubicBezTo>
                  <a:pt x="12145" y="2114"/>
                  <a:pt x="12234" y="2205"/>
                  <a:pt x="12292" y="2224"/>
                </a:cubicBezTo>
                <a:cubicBezTo>
                  <a:pt x="12242" y="2294"/>
                  <a:pt x="12229" y="2156"/>
                  <a:pt x="12115" y="2202"/>
                </a:cubicBezTo>
                <a:close/>
                <a:moveTo>
                  <a:pt x="47638" y="2246"/>
                </a:moveTo>
                <a:cubicBezTo>
                  <a:pt x="47520" y="2168"/>
                  <a:pt x="47569" y="2316"/>
                  <a:pt x="47638" y="2246"/>
                </a:cubicBezTo>
                <a:close/>
                <a:moveTo>
                  <a:pt x="46995" y="2246"/>
                </a:moveTo>
                <a:cubicBezTo>
                  <a:pt x="46989" y="2225"/>
                  <a:pt x="47001" y="2200"/>
                  <a:pt x="47023" y="2202"/>
                </a:cubicBezTo>
                <a:cubicBezTo>
                  <a:pt x="47025" y="2202"/>
                  <a:pt x="47058" y="2244"/>
                  <a:pt x="47052" y="2246"/>
                </a:cubicBezTo>
                <a:cubicBezTo>
                  <a:pt x="47119" y="2235"/>
                  <a:pt x="47101" y="2225"/>
                  <a:pt x="47141" y="2180"/>
                </a:cubicBezTo>
                <a:cubicBezTo>
                  <a:pt x="47109" y="2105"/>
                  <a:pt x="47131" y="2241"/>
                  <a:pt x="47052" y="2202"/>
                </a:cubicBezTo>
                <a:cubicBezTo>
                  <a:pt x="47016" y="2116"/>
                  <a:pt x="47121" y="2137"/>
                  <a:pt x="47199" y="2135"/>
                </a:cubicBezTo>
                <a:cubicBezTo>
                  <a:pt x="47235" y="2165"/>
                  <a:pt x="47211" y="2170"/>
                  <a:pt x="47199" y="2202"/>
                </a:cubicBezTo>
                <a:cubicBezTo>
                  <a:pt x="47217" y="2171"/>
                  <a:pt x="47312" y="2198"/>
                  <a:pt x="47316" y="2158"/>
                </a:cubicBezTo>
                <a:cubicBezTo>
                  <a:pt x="47371" y="2160"/>
                  <a:pt x="47334" y="2232"/>
                  <a:pt x="47375" y="2246"/>
                </a:cubicBezTo>
                <a:cubicBezTo>
                  <a:pt x="47433" y="2244"/>
                  <a:pt x="47377" y="2197"/>
                  <a:pt x="47375" y="2202"/>
                </a:cubicBezTo>
                <a:cubicBezTo>
                  <a:pt x="47385" y="2177"/>
                  <a:pt x="47450" y="2180"/>
                  <a:pt x="47433" y="2135"/>
                </a:cubicBezTo>
                <a:cubicBezTo>
                  <a:pt x="47454" y="2179"/>
                  <a:pt x="47597" y="2131"/>
                  <a:pt x="47609" y="2180"/>
                </a:cubicBezTo>
                <a:cubicBezTo>
                  <a:pt x="47621" y="2185"/>
                  <a:pt x="47653" y="2147"/>
                  <a:pt x="47668" y="2158"/>
                </a:cubicBezTo>
                <a:cubicBezTo>
                  <a:pt x="47670" y="2159"/>
                  <a:pt x="47666" y="2180"/>
                  <a:pt x="47668" y="2180"/>
                </a:cubicBezTo>
                <a:cubicBezTo>
                  <a:pt x="47724" y="2186"/>
                  <a:pt x="47856" y="2159"/>
                  <a:pt x="47815" y="2224"/>
                </a:cubicBezTo>
                <a:cubicBezTo>
                  <a:pt x="47732" y="2241"/>
                  <a:pt x="47739" y="2193"/>
                  <a:pt x="47668" y="2202"/>
                </a:cubicBezTo>
                <a:cubicBezTo>
                  <a:pt x="47683" y="2219"/>
                  <a:pt x="47698" y="2237"/>
                  <a:pt x="47698" y="2267"/>
                </a:cubicBezTo>
                <a:cubicBezTo>
                  <a:pt x="47769" y="2264"/>
                  <a:pt x="47839" y="2264"/>
                  <a:pt x="47873" y="2289"/>
                </a:cubicBezTo>
                <a:cubicBezTo>
                  <a:pt x="47836" y="2348"/>
                  <a:pt x="47799" y="2292"/>
                  <a:pt x="47756" y="2289"/>
                </a:cubicBezTo>
                <a:cubicBezTo>
                  <a:pt x="47630" y="2282"/>
                  <a:pt x="47503" y="2301"/>
                  <a:pt x="47375" y="2289"/>
                </a:cubicBezTo>
                <a:cubicBezTo>
                  <a:pt x="47373" y="2289"/>
                  <a:pt x="47378" y="2268"/>
                  <a:pt x="47375" y="2267"/>
                </a:cubicBezTo>
                <a:cubicBezTo>
                  <a:pt x="47359" y="2262"/>
                  <a:pt x="47334" y="2271"/>
                  <a:pt x="47316" y="2267"/>
                </a:cubicBezTo>
                <a:cubicBezTo>
                  <a:pt x="47303" y="2266"/>
                  <a:pt x="47281" y="2246"/>
                  <a:pt x="47287" y="2246"/>
                </a:cubicBezTo>
                <a:cubicBezTo>
                  <a:pt x="47235" y="2244"/>
                  <a:pt x="47245" y="2281"/>
                  <a:pt x="47199" y="2246"/>
                </a:cubicBezTo>
                <a:cubicBezTo>
                  <a:pt x="47176" y="2228"/>
                  <a:pt x="47038" y="2287"/>
                  <a:pt x="46995" y="2246"/>
                </a:cubicBezTo>
                <a:close/>
                <a:moveTo>
                  <a:pt x="30551" y="2158"/>
                </a:moveTo>
                <a:cubicBezTo>
                  <a:pt x="30557" y="2132"/>
                  <a:pt x="30580" y="2145"/>
                  <a:pt x="30580" y="2158"/>
                </a:cubicBezTo>
                <a:cubicBezTo>
                  <a:pt x="30723" y="2144"/>
                  <a:pt x="30731" y="2144"/>
                  <a:pt x="30874" y="2158"/>
                </a:cubicBezTo>
                <a:cubicBezTo>
                  <a:pt x="30934" y="2133"/>
                  <a:pt x="30936" y="2133"/>
                  <a:pt x="30903" y="2180"/>
                </a:cubicBezTo>
                <a:cubicBezTo>
                  <a:pt x="30787" y="2171"/>
                  <a:pt x="30622" y="2199"/>
                  <a:pt x="30551" y="2158"/>
                </a:cubicBezTo>
                <a:close/>
                <a:moveTo>
                  <a:pt x="32222" y="2135"/>
                </a:moveTo>
                <a:cubicBezTo>
                  <a:pt x="32213" y="2096"/>
                  <a:pt x="32335" y="2134"/>
                  <a:pt x="32310" y="2180"/>
                </a:cubicBezTo>
                <a:cubicBezTo>
                  <a:pt x="32244" y="2192"/>
                  <a:pt x="32268" y="2138"/>
                  <a:pt x="32222" y="2135"/>
                </a:cubicBezTo>
                <a:close/>
                <a:moveTo>
                  <a:pt x="19062" y="2158"/>
                </a:moveTo>
                <a:cubicBezTo>
                  <a:pt x="19049" y="2185"/>
                  <a:pt x="19025" y="2202"/>
                  <a:pt x="18974" y="2202"/>
                </a:cubicBezTo>
                <a:cubicBezTo>
                  <a:pt x="18975" y="2241"/>
                  <a:pt x="19059" y="2207"/>
                  <a:pt x="19091" y="2224"/>
                </a:cubicBezTo>
                <a:cubicBezTo>
                  <a:pt x="19119" y="2237"/>
                  <a:pt x="19098" y="2354"/>
                  <a:pt x="19208" y="2312"/>
                </a:cubicBezTo>
                <a:cubicBezTo>
                  <a:pt x="19190" y="2259"/>
                  <a:pt x="19169" y="2209"/>
                  <a:pt x="19091" y="2202"/>
                </a:cubicBezTo>
                <a:cubicBezTo>
                  <a:pt x="19147" y="2127"/>
                  <a:pt x="19203" y="2179"/>
                  <a:pt x="19296" y="2180"/>
                </a:cubicBezTo>
                <a:cubicBezTo>
                  <a:pt x="19286" y="2224"/>
                  <a:pt x="19301" y="2249"/>
                  <a:pt x="19355" y="2246"/>
                </a:cubicBezTo>
                <a:cubicBezTo>
                  <a:pt x="19338" y="2291"/>
                  <a:pt x="19309" y="2292"/>
                  <a:pt x="19267" y="2267"/>
                </a:cubicBezTo>
                <a:cubicBezTo>
                  <a:pt x="19263" y="2307"/>
                  <a:pt x="19303" y="2314"/>
                  <a:pt x="19296" y="2355"/>
                </a:cubicBezTo>
                <a:cubicBezTo>
                  <a:pt x="19326" y="2323"/>
                  <a:pt x="19506" y="2292"/>
                  <a:pt x="19472" y="2267"/>
                </a:cubicBezTo>
                <a:cubicBezTo>
                  <a:pt x="19442" y="2244"/>
                  <a:pt x="19459" y="2253"/>
                  <a:pt x="19502" y="2246"/>
                </a:cubicBezTo>
                <a:cubicBezTo>
                  <a:pt x="19480" y="2225"/>
                  <a:pt x="19448" y="2212"/>
                  <a:pt x="19413" y="2202"/>
                </a:cubicBezTo>
                <a:cubicBezTo>
                  <a:pt x="19429" y="2185"/>
                  <a:pt x="19444" y="2166"/>
                  <a:pt x="19443" y="2135"/>
                </a:cubicBezTo>
                <a:cubicBezTo>
                  <a:pt x="19472" y="2137"/>
                  <a:pt x="19465" y="2162"/>
                  <a:pt x="19472" y="2180"/>
                </a:cubicBezTo>
                <a:cubicBezTo>
                  <a:pt x="19491" y="2202"/>
                  <a:pt x="19539" y="2202"/>
                  <a:pt x="19531" y="2246"/>
                </a:cubicBezTo>
                <a:cubicBezTo>
                  <a:pt x="19579" y="2246"/>
                  <a:pt x="19628" y="2246"/>
                  <a:pt x="19678" y="2246"/>
                </a:cubicBezTo>
                <a:cubicBezTo>
                  <a:pt x="19655" y="2204"/>
                  <a:pt x="19590" y="2231"/>
                  <a:pt x="19648" y="2180"/>
                </a:cubicBezTo>
                <a:cubicBezTo>
                  <a:pt x="19673" y="2184"/>
                  <a:pt x="19676" y="2171"/>
                  <a:pt x="19678" y="2158"/>
                </a:cubicBezTo>
                <a:cubicBezTo>
                  <a:pt x="19709" y="2164"/>
                  <a:pt x="19697" y="2201"/>
                  <a:pt x="19736" y="2202"/>
                </a:cubicBezTo>
                <a:cubicBezTo>
                  <a:pt x="19783" y="2228"/>
                  <a:pt x="19802" y="2141"/>
                  <a:pt x="19824" y="2158"/>
                </a:cubicBezTo>
                <a:cubicBezTo>
                  <a:pt x="19826" y="2159"/>
                  <a:pt x="19821" y="2179"/>
                  <a:pt x="19824" y="2180"/>
                </a:cubicBezTo>
                <a:cubicBezTo>
                  <a:pt x="19863" y="2187"/>
                  <a:pt x="19949" y="2169"/>
                  <a:pt x="19912" y="2246"/>
                </a:cubicBezTo>
                <a:cubicBezTo>
                  <a:pt x="19882" y="2231"/>
                  <a:pt x="19882" y="2195"/>
                  <a:pt x="19824" y="2202"/>
                </a:cubicBezTo>
                <a:cubicBezTo>
                  <a:pt x="19800" y="2205"/>
                  <a:pt x="19794" y="2224"/>
                  <a:pt x="19765" y="2224"/>
                </a:cubicBezTo>
                <a:cubicBezTo>
                  <a:pt x="19761" y="2263"/>
                  <a:pt x="19801" y="2270"/>
                  <a:pt x="19794" y="2312"/>
                </a:cubicBezTo>
                <a:cubicBezTo>
                  <a:pt x="19758" y="2302"/>
                  <a:pt x="19734" y="2283"/>
                  <a:pt x="19736" y="2246"/>
                </a:cubicBezTo>
                <a:cubicBezTo>
                  <a:pt x="19674" y="2260"/>
                  <a:pt x="19606" y="2304"/>
                  <a:pt x="19560" y="2267"/>
                </a:cubicBezTo>
                <a:cubicBezTo>
                  <a:pt x="19576" y="2300"/>
                  <a:pt x="19526" y="2382"/>
                  <a:pt x="19589" y="2378"/>
                </a:cubicBezTo>
                <a:cubicBezTo>
                  <a:pt x="19615" y="2423"/>
                  <a:pt x="19440" y="2421"/>
                  <a:pt x="19531" y="2444"/>
                </a:cubicBezTo>
                <a:cubicBezTo>
                  <a:pt x="19514" y="2490"/>
                  <a:pt x="19488" y="2426"/>
                  <a:pt x="19472" y="2422"/>
                </a:cubicBezTo>
                <a:cubicBezTo>
                  <a:pt x="19429" y="2411"/>
                  <a:pt x="19370" y="2427"/>
                  <a:pt x="19326" y="2422"/>
                </a:cubicBezTo>
                <a:cubicBezTo>
                  <a:pt x="19323" y="2421"/>
                  <a:pt x="19327" y="2401"/>
                  <a:pt x="19326" y="2400"/>
                </a:cubicBezTo>
                <a:cubicBezTo>
                  <a:pt x="19301" y="2388"/>
                  <a:pt x="19237" y="2406"/>
                  <a:pt x="19208" y="2400"/>
                </a:cubicBezTo>
                <a:cubicBezTo>
                  <a:pt x="19206" y="2400"/>
                  <a:pt x="19211" y="2378"/>
                  <a:pt x="19208" y="2378"/>
                </a:cubicBezTo>
                <a:cubicBezTo>
                  <a:pt x="19067" y="2363"/>
                  <a:pt x="18854" y="2388"/>
                  <a:pt x="18710" y="2378"/>
                </a:cubicBezTo>
                <a:cubicBezTo>
                  <a:pt x="18639" y="2373"/>
                  <a:pt x="18600" y="2341"/>
                  <a:pt x="18505" y="2378"/>
                </a:cubicBezTo>
                <a:cubicBezTo>
                  <a:pt x="18467" y="2349"/>
                  <a:pt x="18467" y="2297"/>
                  <a:pt x="18505" y="2267"/>
                </a:cubicBezTo>
                <a:cubicBezTo>
                  <a:pt x="18573" y="2261"/>
                  <a:pt x="18538" y="2331"/>
                  <a:pt x="18592" y="2334"/>
                </a:cubicBezTo>
                <a:cubicBezTo>
                  <a:pt x="18645" y="2337"/>
                  <a:pt x="18654" y="2307"/>
                  <a:pt x="18710" y="2312"/>
                </a:cubicBezTo>
                <a:cubicBezTo>
                  <a:pt x="18673" y="2303"/>
                  <a:pt x="18699" y="2258"/>
                  <a:pt x="18710" y="2267"/>
                </a:cubicBezTo>
                <a:cubicBezTo>
                  <a:pt x="18713" y="2270"/>
                  <a:pt x="18720" y="2304"/>
                  <a:pt x="18740" y="2289"/>
                </a:cubicBezTo>
                <a:cubicBezTo>
                  <a:pt x="18740" y="2289"/>
                  <a:pt x="18739" y="2267"/>
                  <a:pt x="18740" y="2267"/>
                </a:cubicBezTo>
                <a:cubicBezTo>
                  <a:pt x="18745" y="2268"/>
                  <a:pt x="18817" y="2283"/>
                  <a:pt x="18827" y="2289"/>
                </a:cubicBezTo>
                <a:cubicBezTo>
                  <a:pt x="18835" y="2294"/>
                  <a:pt x="18850" y="2332"/>
                  <a:pt x="18856" y="2334"/>
                </a:cubicBezTo>
                <a:cubicBezTo>
                  <a:pt x="18871" y="2337"/>
                  <a:pt x="18909" y="2304"/>
                  <a:pt x="18945" y="2312"/>
                </a:cubicBezTo>
                <a:cubicBezTo>
                  <a:pt x="18963" y="2316"/>
                  <a:pt x="18965" y="2363"/>
                  <a:pt x="19003" y="2355"/>
                </a:cubicBezTo>
                <a:cubicBezTo>
                  <a:pt x="19085" y="2355"/>
                  <a:pt x="18933" y="2295"/>
                  <a:pt x="19062" y="2312"/>
                </a:cubicBezTo>
                <a:cubicBezTo>
                  <a:pt x="19047" y="2294"/>
                  <a:pt x="19032" y="2276"/>
                  <a:pt x="19033" y="2246"/>
                </a:cubicBezTo>
                <a:cubicBezTo>
                  <a:pt x="18974" y="2239"/>
                  <a:pt x="18941" y="2251"/>
                  <a:pt x="18945" y="2289"/>
                </a:cubicBezTo>
                <a:cubicBezTo>
                  <a:pt x="18899" y="2270"/>
                  <a:pt x="18841" y="2287"/>
                  <a:pt x="18798" y="2267"/>
                </a:cubicBezTo>
                <a:cubicBezTo>
                  <a:pt x="18789" y="2264"/>
                  <a:pt x="18776" y="2225"/>
                  <a:pt x="18769" y="2224"/>
                </a:cubicBezTo>
                <a:cubicBezTo>
                  <a:pt x="18745" y="2217"/>
                  <a:pt x="18711" y="2256"/>
                  <a:pt x="18681" y="2224"/>
                </a:cubicBezTo>
                <a:cubicBezTo>
                  <a:pt x="18686" y="2198"/>
                  <a:pt x="18674" y="2185"/>
                  <a:pt x="18651" y="2180"/>
                </a:cubicBezTo>
                <a:cubicBezTo>
                  <a:pt x="18662" y="2148"/>
                  <a:pt x="18703" y="2178"/>
                  <a:pt x="18710" y="2202"/>
                </a:cubicBezTo>
                <a:cubicBezTo>
                  <a:pt x="18744" y="2194"/>
                  <a:pt x="18785" y="2163"/>
                  <a:pt x="18740" y="2158"/>
                </a:cubicBezTo>
                <a:cubicBezTo>
                  <a:pt x="18741" y="2123"/>
                  <a:pt x="18893" y="2165"/>
                  <a:pt x="18945" y="2114"/>
                </a:cubicBezTo>
                <a:cubicBezTo>
                  <a:pt x="19003" y="2114"/>
                  <a:pt x="18982" y="2174"/>
                  <a:pt x="19062" y="2158"/>
                </a:cubicBezTo>
                <a:close/>
                <a:moveTo>
                  <a:pt x="45880" y="2114"/>
                </a:moveTo>
                <a:cubicBezTo>
                  <a:pt x="45920" y="2114"/>
                  <a:pt x="45958" y="2114"/>
                  <a:pt x="45997" y="2114"/>
                </a:cubicBezTo>
                <a:cubicBezTo>
                  <a:pt x="46006" y="2149"/>
                  <a:pt x="45970" y="2152"/>
                  <a:pt x="45968" y="2180"/>
                </a:cubicBezTo>
                <a:cubicBezTo>
                  <a:pt x="46017" y="2180"/>
                  <a:pt x="46066" y="2180"/>
                  <a:pt x="46115" y="2180"/>
                </a:cubicBezTo>
                <a:cubicBezTo>
                  <a:pt x="46114" y="2158"/>
                  <a:pt x="46078" y="2162"/>
                  <a:pt x="46056" y="2158"/>
                </a:cubicBezTo>
                <a:cubicBezTo>
                  <a:pt x="46065" y="2098"/>
                  <a:pt x="46158" y="2111"/>
                  <a:pt x="46144" y="2180"/>
                </a:cubicBezTo>
                <a:cubicBezTo>
                  <a:pt x="46241" y="2160"/>
                  <a:pt x="46235" y="2137"/>
                  <a:pt x="46320" y="2135"/>
                </a:cubicBezTo>
                <a:cubicBezTo>
                  <a:pt x="46323" y="2135"/>
                  <a:pt x="46316" y="2179"/>
                  <a:pt x="46320" y="2180"/>
                </a:cubicBezTo>
                <a:cubicBezTo>
                  <a:pt x="46329" y="2183"/>
                  <a:pt x="46442" y="2169"/>
                  <a:pt x="46525" y="2158"/>
                </a:cubicBezTo>
                <a:cubicBezTo>
                  <a:pt x="46531" y="2120"/>
                  <a:pt x="46475" y="2101"/>
                  <a:pt x="46525" y="2092"/>
                </a:cubicBezTo>
                <a:cubicBezTo>
                  <a:pt x="46587" y="2081"/>
                  <a:pt x="46581" y="2123"/>
                  <a:pt x="46583" y="2158"/>
                </a:cubicBezTo>
                <a:cubicBezTo>
                  <a:pt x="46661" y="2164"/>
                  <a:pt x="46607" y="2072"/>
                  <a:pt x="46701" y="2092"/>
                </a:cubicBezTo>
                <a:cubicBezTo>
                  <a:pt x="46678" y="2111"/>
                  <a:pt x="46669" y="2141"/>
                  <a:pt x="46672" y="2180"/>
                </a:cubicBezTo>
                <a:cubicBezTo>
                  <a:pt x="46619" y="2174"/>
                  <a:pt x="46611" y="2201"/>
                  <a:pt x="46643" y="2202"/>
                </a:cubicBezTo>
                <a:cubicBezTo>
                  <a:pt x="46612" y="2277"/>
                  <a:pt x="46400" y="2177"/>
                  <a:pt x="46350" y="2224"/>
                </a:cubicBezTo>
                <a:cubicBezTo>
                  <a:pt x="46333" y="2239"/>
                  <a:pt x="46298" y="2238"/>
                  <a:pt x="46202" y="2224"/>
                </a:cubicBezTo>
                <a:cubicBezTo>
                  <a:pt x="46158" y="2217"/>
                  <a:pt x="46150" y="2213"/>
                  <a:pt x="46115" y="2202"/>
                </a:cubicBezTo>
                <a:cubicBezTo>
                  <a:pt x="46061" y="2205"/>
                  <a:pt x="46017" y="2216"/>
                  <a:pt x="45997" y="2246"/>
                </a:cubicBezTo>
                <a:cubicBezTo>
                  <a:pt x="45954" y="2217"/>
                  <a:pt x="45910" y="2156"/>
                  <a:pt x="45851" y="2202"/>
                </a:cubicBezTo>
                <a:cubicBezTo>
                  <a:pt x="45764" y="2183"/>
                  <a:pt x="45940" y="2185"/>
                  <a:pt x="45880" y="2114"/>
                </a:cubicBezTo>
                <a:close/>
                <a:moveTo>
                  <a:pt x="17684" y="2267"/>
                </a:moveTo>
                <a:cubicBezTo>
                  <a:pt x="17674" y="2251"/>
                  <a:pt x="17606" y="2241"/>
                  <a:pt x="17596" y="2267"/>
                </a:cubicBezTo>
                <a:cubicBezTo>
                  <a:pt x="17577" y="2319"/>
                  <a:pt x="17711" y="2315"/>
                  <a:pt x="17684" y="2267"/>
                </a:cubicBezTo>
                <a:close/>
                <a:moveTo>
                  <a:pt x="17919" y="2158"/>
                </a:moveTo>
                <a:cubicBezTo>
                  <a:pt x="17979" y="2152"/>
                  <a:pt x="17977" y="2099"/>
                  <a:pt x="18007" y="2069"/>
                </a:cubicBezTo>
                <a:cubicBezTo>
                  <a:pt x="18072" y="2078"/>
                  <a:pt x="18046" y="2198"/>
                  <a:pt x="17948" y="2158"/>
                </a:cubicBezTo>
                <a:cubicBezTo>
                  <a:pt x="17965" y="2202"/>
                  <a:pt x="18036" y="2201"/>
                  <a:pt x="17977" y="2246"/>
                </a:cubicBezTo>
                <a:cubicBezTo>
                  <a:pt x="18001" y="2270"/>
                  <a:pt x="18040" y="2240"/>
                  <a:pt x="18095" y="2246"/>
                </a:cubicBezTo>
                <a:cubicBezTo>
                  <a:pt x="18096" y="2246"/>
                  <a:pt x="18093" y="2267"/>
                  <a:pt x="18095" y="2267"/>
                </a:cubicBezTo>
                <a:cubicBezTo>
                  <a:pt x="18117" y="2273"/>
                  <a:pt x="18197" y="2256"/>
                  <a:pt x="18212" y="2267"/>
                </a:cubicBezTo>
                <a:cubicBezTo>
                  <a:pt x="18240" y="2289"/>
                  <a:pt x="18269" y="2276"/>
                  <a:pt x="18358" y="2267"/>
                </a:cubicBezTo>
                <a:cubicBezTo>
                  <a:pt x="18364" y="2286"/>
                  <a:pt x="18347" y="2288"/>
                  <a:pt x="18329" y="2289"/>
                </a:cubicBezTo>
                <a:cubicBezTo>
                  <a:pt x="18333" y="2330"/>
                  <a:pt x="18428" y="2303"/>
                  <a:pt x="18447" y="2334"/>
                </a:cubicBezTo>
                <a:cubicBezTo>
                  <a:pt x="18434" y="2383"/>
                  <a:pt x="18302" y="2343"/>
                  <a:pt x="18241" y="2355"/>
                </a:cubicBezTo>
                <a:cubicBezTo>
                  <a:pt x="18216" y="2337"/>
                  <a:pt x="18224" y="2295"/>
                  <a:pt x="18183" y="2289"/>
                </a:cubicBezTo>
                <a:cubicBezTo>
                  <a:pt x="18147" y="2297"/>
                  <a:pt x="18150" y="2342"/>
                  <a:pt x="18124" y="2355"/>
                </a:cubicBezTo>
                <a:cubicBezTo>
                  <a:pt x="18128" y="2353"/>
                  <a:pt x="18042" y="2379"/>
                  <a:pt x="18065" y="2378"/>
                </a:cubicBezTo>
                <a:cubicBezTo>
                  <a:pt x="18044" y="2379"/>
                  <a:pt x="18033" y="2349"/>
                  <a:pt x="18007" y="2355"/>
                </a:cubicBezTo>
                <a:cubicBezTo>
                  <a:pt x="17967" y="2366"/>
                  <a:pt x="17950" y="2408"/>
                  <a:pt x="17890" y="2400"/>
                </a:cubicBezTo>
                <a:cubicBezTo>
                  <a:pt x="17868" y="2340"/>
                  <a:pt x="17948" y="2355"/>
                  <a:pt x="17948" y="2312"/>
                </a:cubicBezTo>
                <a:cubicBezTo>
                  <a:pt x="17910" y="2259"/>
                  <a:pt x="17789" y="2270"/>
                  <a:pt x="17713" y="2246"/>
                </a:cubicBezTo>
                <a:cubicBezTo>
                  <a:pt x="17683" y="2319"/>
                  <a:pt x="17804" y="2281"/>
                  <a:pt x="17860" y="2289"/>
                </a:cubicBezTo>
                <a:cubicBezTo>
                  <a:pt x="17865" y="2309"/>
                  <a:pt x="17848" y="2310"/>
                  <a:pt x="17831" y="2312"/>
                </a:cubicBezTo>
                <a:cubicBezTo>
                  <a:pt x="17831" y="2327"/>
                  <a:pt x="17831" y="2341"/>
                  <a:pt x="17831" y="2355"/>
                </a:cubicBezTo>
                <a:cubicBezTo>
                  <a:pt x="17823" y="2332"/>
                  <a:pt x="17762" y="2349"/>
                  <a:pt x="17743" y="2334"/>
                </a:cubicBezTo>
                <a:cubicBezTo>
                  <a:pt x="17723" y="2319"/>
                  <a:pt x="17720" y="2319"/>
                  <a:pt x="17684" y="2334"/>
                </a:cubicBezTo>
                <a:cubicBezTo>
                  <a:pt x="17589" y="2373"/>
                  <a:pt x="17436" y="2317"/>
                  <a:pt x="17245" y="2312"/>
                </a:cubicBezTo>
                <a:cubicBezTo>
                  <a:pt x="17262" y="2266"/>
                  <a:pt x="17301" y="2237"/>
                  <a:pt x="17361" y="2224"/>
                </a:cubicBezTo>
                <a:cubicBezTo>
                  <a:pt x="17358" y="2170"/>
                  <a:pt x="17357" y="2117"/>
                  <a:pt x="17391" y="2092"/>
                </a:cubicBezTo>
                <a:cubicBezTo>
                  <a:pt x="17450" y="2099"/>
                  <a:pt x="17391" y="2133"/>
                  <a:pt x="17391" y="2135"/>
                </a:cubicBezTo>
                <a:cubicBezTo>
                  <a:pt x="17388" y="2164"/>
                  <a:pt x="17430" y="2164"/>
                  <a:pt x="17391" y="2224"/>
                </a:cubicBezTo>
                <a:cubicBezTo>
                  <a:pt x="17394" y="2266"/>
                  <a:pt x="17441" y="2202"/>
                  <a:pt x="17479" y="2224"/>
                </a:cubicBezTo>
                <a:cubicBezTo>
                  <a:pt x="17482" y="2225"/>
                  <a:pt x="17446" y="2258"/>
                  <a:pt x="17450" y="2267"/>
                </a:cubicBezTo>
                <a:cubicBezTo>
                  <a:pt x="17445" y="2255"/>
                  <a:pt x="17499" y="2291"/>
                  <a:pt x="17479" y="2289"/>
                </a:cubicBezTo>
                <a:cubicBezTo>
                  <a:pt x="17522" y="2291"/>
                  <a:pt x="17539" y="2202"/>
                  <a:pt x="17655" y="2224"/>
                </a:cubicBezTo>
                <a:cubicBezTo>
                  <a:pt x="17670" y="2226"/>
                  <a:pt x="17688" y="2246"/>
                  <a:pt x="17684" y="2246"/>
                </a:cubicBezTo>
                <a:cubicBezTo>
                  <a:pt x="17708" y="2247"/>
                  <a:pt x="17713" y="2220"/>
                  <a:pt x="17743" y="2224"/>
                </a:cubicBezTo>
                <a:cubicBezTo>
                  <a:pt x="17766" y="2226"/>
                  <a:pt x="17810" y="2261"/>
                  <a:pt x="17860" y="2224"/>
                </a:cubicBezTo>
                <a:cubicBezTo>
                  <a:pt x="17900" y="2194"/>
                  <a:pt x="17866" y="2239"/>
                  <a:pt x="17919" y="2246"/>
                </a:cubicBezTo>
                <a:cubicBezTo>
                  <a:pt x="17994" y="2240"/>
                  <a:pt x="17878" y="2209"/>
                  <a:pt x="17919" y="2158"/>
                </a:cubicBezTo>
                <a:cubicBezTo>
                  <a:pt x="17799" y="2175"/>
                  <a:pt x="17818" y="2160"/>
                  <a:pt x="17684" y="2158"/>
                </a:cubicBezTo>
                <a:cubicBezTo>
                  <a:pt x="17716" y="2099"/>
                  <a:pt x="17887" y="2099"/>
                  <a:pt x="17919" y="2158"/>
                </a:cubicBezTo>
                <a:close/>
                <a:moveTo>
                  <a:pt x="17626" y="2135"/>
                </a:moveTo>
                <a:cubicBezTo>
                  <a:pt x="17598" y="2152"/>
                  <a:pt x="17581" y="2175"/>
                  <a:pt x="17567" y="2202"/>
                </a:cubicBezTo>
                <a:cubicBezTo>
                  <a:pt x="17521" y="2194"/>
                  <a:pt x="17593" y="2163"/>
                  <a:pt x="17537" y="2158"/>
                </a:cubicBezTo>
                <a:cubicBezTo>
                  <a:pt x="17549" y="2116"/>
                  <a:pt x="17651" y="2140"/>
                  <a:pt x="17626" y="2069"/>
                </a:cubicBezTo>
                <a:cubicBezTo>
                  <a:pt x="17651" y="2087"/>
                  <a:pt x="17692" y="2093"/>
                  <a:pt x="17743" y="2092"/>
                </a:cubicBezTo>
                <a:cubicBezTo>
                  <a:pt x="17723" y="2122"/>
                  <a:pt x="17680" y="2132"/>
                  <a:pt x="17626" y="2135"/>
                </a:cubicBezTo>
                <a:close/>
                <a:moveTo>
                  <a:pt x="35416" y="2092"/>
                </a:moveTo>
                <a:cubicBezTo>
                  <a:pt x="35465" y="2021"/>
                  <a:pt x="35629" y="2083"/>
                  <a:pt x="35739" y="2092"/>
                </a:cubicBezTo>
                <a:cubicBezTo>
                  <a:pt x="35699" y="2128"/>
                  <a:pt x="35536" y="2069"/>
                  <a:pt x="35416" y="2092"/>
                </a:cubicBezTo>
                <a:close/>
                <a:moveTo>
                  <a:pt x="16717" y="2092"/>
                </a:moveTo>
                <a:cubicBezTo>
                  <a:pt x="16716" y="2083"/>
                  <a:pt x="16762" y="2038"/>
                  <a:pt x="16775" y="2048"/>
                </a:cubicBezTo>
                <a:cubicBezTo>
                  <a:pt x="16778" y="2049"/>
                  <a:pt x="16818" y="2085"/>
                  <a:pt x="16834" y="2069"/>
                </a:cubicBezTo>
                <a:cubicBezTo>
                  <a:pt x="16858" y="2048"/>
                  <a:pt x="16852" y="2062"/>
                  <a:pt x="16893" y="2069"/>
                </a:cubicBezTo>
                <a:cubicBezTo>
                  <a:pt x="16937" y="2078"/>
                  <a:pt x="17006" y="2054"/>
                  <a:pt x="17011" y="2092"/>
                </a:cubicBezTo>
                <a:cubicBezTo>
                  <a:pt x="17035" y="2096"/>
                  <a:pt x="17038" y="2083"/>
                  <a:pt x="17040" y="2069"/>
                </a:cubicBezTo>
                <a:cubicBezTo>
                  <a:pt x="17177" y="2107"/>
                  <a:pt x="16898" y="2118"/>
                  <a:pt x="17011" y="2135"/>
                </a:cubicBezTo>
                <a:cubicBezTo>
                  <a:pt x="17002" y="2187"/>
                  <a:pt x="16931" y="2111"/>
                  <a:pt x="16922" y="2092"/>
                </a:cubicBezTo>
                <a:cubicBezTo>
                  <a:pt x="16800" y="2086"/>
                  <a:pt x="16808" y="2120"/>
                  <a:pt x="16717" y="2092"/>
                </a:cubicBezTo>
                <a:close/>
                <a:moveTo>
                  <a:pt x="16424" y="2135"/>
                </a:moveTo>
                <a:cubicBezTo>
                  <a:pt x="16434" y="2101"/>
                  <a:pt x="16475" y="2155"/>
                  <a:pt x="16482" y="2114"/>
                </a:cubicBezTo>
                <a:cubicBezTo>
                  <a:pt x="16518" y="2123"/>
                  <a:pt x="16516" y="2162"/>
                  <a:pt x="16541" y="2180"/>
                </a:cubicBezTo>
                <a:cubicBezTo>
                  <a:pt x="16567" y="2198"/>
                  <a:pt x="16635" y="2182"/>
                  <a:pt x="16629" y="2224"/>
                </a:cubicBezTo>
                <a:cubicBezTo>
                  <a:pt x="16728" y="2203"/>
                  <a:pt x="16844" y="2194"/>
                  <a:pt x="16951" y="2180"/>
                </a:cubicBezTo>
                <a:cubicBezTo>
                  <a:pt x="16951" y="2202"/>
                  <a:pt x="16951" y="2224"/>
                  <a:pt x="16951" y="2246"/>
                </a:cubicBezTo>
                <a:cubicBezTo>
                  <a:pt x="17014" y="2205"/>
                  <a:pt x="17107" y="2274"/>
                  <a:pt x="17215" y="2267"/>
                </a:cubicBezTo>
                <a:cubicBezTo>
                  <a:pt x="17203" y="2298"/>
                  <a:pt x="17177" y="2308"/>
                  <a:pt x="17127" y="2312"/>
                </a:cubicBezTo>
                <a:cubicBezTo>
                  <a:pt x="17062" y="2316"/>
                  <a:pt x="17052" y="2290"/>
                  <a:pt x="17011" y="2289"/>
                </a:cubicBezTo>
                <a:cubicBezTo>
                  <a:pt x="16851" y="2288"/>
                  <a:pt x="16640" y="2300"/>
                  <a:pt x="16482" y="2289"/>
                </a:cubicBezTo>
                <a:cubicBezTo>
                  <a:pt x="16474" y="2289"/>
                  <a:pt x="16429" y="2294"/>
                  <a:pt x="16424" y="2289"/>
                </a:cubicBezTo>
                <a:cubicBezTo>
                  <a:pt x="16422" y="2288"/>
                  <a:pt x="16382" y="2252"/>
                  <a:pt x="16365" y="2267"/>
                </a:cubicBezTo>
                <a:cubicBezTo>
                  <a:pt x="16343" y="2288"/>
                  <a:pt x="16346" y="2277"/>
                  <a:pt x="16307" y="2267"/>
                </a:cubicBezTo>
                <a:cubicBezTo>
                  <a:pt x="16262" y="2256"/>
                  <a:pt x="16227" y="2260"/>
                  <a:pt x="16218" y="2224"/>
                </a:cubicBezTo>
                <a:cubicBezTo>
                  <a:pt x="15924" y="2253"/>
                  <a:pt x="15650" y="2232"/>
                  <a:pt x="15339" y="2202"/>
                </a:cubicBezTo>
                <a:cubicBezTo>
                  <a:pt x="15324" y="2170"/>
                  <a:pt x="15374" y="2088"/>
                  <a:pt x="15310" y="2092"/>
                </a:cubicBezTo>
                <a:cubicBezTo>
                  <a:pt x="15349" y="2034"/>
                  <a:pt x="15440" y="2050"/>
                  <a:pt x="15515" y="2069"/>
                </a:cubicBezTo>
                <a:cubicBezTo>
                  <a:pt x="15528" y="2116"/>
                  <a:pt x="15495" y="2128"/>
                  <a:pt x="15486" y="2158"/>
                </a:cubicBezTo>
                <a:cubicBezTo>
                  <a:pt x="15582" y="2157"/>
                  <a:pt x="15556" y="2063"/>
                  <a:pt x="15662" y="2069"/>
                </a:cubicBezTo>
                <a:cubicBezTo>
                  <a:pt x="15636" y="2115"/>
                  <a:pt x="15738" y="2168"/>
                  <a:pt x="15750" y="2114"/>
                </a:cubicBezTo>
                <a:cubicBezTo>
                  <a:pt x="15799" y="2128"/>
                  <a:pt x="15768" y="2164"/>
                  <a:pt x="15720" y="2158"/>
                </a:cubicBezTo>
                <a:cubicBezTo>
                  <a:pt x="15728" y="2204"/>
                  <a:pt x="15849" y="2164"/>
                  <a:pt x="15867" y="2202"/>
                </a:cubicBezTo>
                <a:cubicBezTo>
                  <a:pt x="15908" y="2174"/>
                  <a:pt x="15875" y="2156"/>
                  <a:pt x="15867" y="2092"/>
                </a:cubicBezTo>
                <a:cubicBezTo>
                  <a:pt x="15903" y="2101"/>
                  <a:pt x="15928" y="2120"/>
                  <a:pt x="15926" y="2158"/>
                </a:cubicBezTo>
                <a:cubicBezTo>
                  <a:pt x="15968" y="2123"/>
                  <a:pt x="16075" y="2138"/>
                  <a:pt x="16160" y="2135"/>
                </a:cubicBezTo>
                <a:cubicBezTo>
                  <a:pt x="16168" y="2171"/>
                  <a:pt x="16132" y="2174"/>
                  <a:pt x="16131" y="2202"/>
                </a:cubicBezTo>
                <a:cubicBezTo>
                  <a:pt x="16190" y="2209"/>
                  <a:pt x="16223" y="2197"/>
                  <a:pt x="16218" y="2158"/>
                </a:cubicBezTo>
                <a:cubicBezTo>
                  <a:pt x="16244" y="2175"/>
                  <a:pt x="16285" y="2182"/>
                  <a:pt x="16336" y="2180"/>
                </a:cubicBezTo>
                <a:cubicBezTo>
                  <a:pt x="16322" y="2226"/>
                  <a:pt x="16378" y="2222"/>
                  <a:pt x="16424" y="2224"/>
                </a:cubicBezTo>
                <a:cubicBezTo>
                  <a:pt x="16475" y="2204"/>
                  <a:pt x="16504" y="2143"/>
                  <a:pt x="16424" y="2135"/>
                </a:cubicBezTo>
                <a:close/>
                <a:moveTo>
                  <a:pt x="47961" y="2048"/>
                </a:moveTo>
                <a:cubicBezTo>
                  <a:pt x="47963" y="2062"/>
                  <a:pt x="47922" y="2074"/>
                  <a:pt x="47902" y="2069"/>
                </a:cubicBezTo>
                <a:cubicBezTo>
                  <a:pt x="47899" y="2069"/>
                  <a:pt x="47762" y="2026"/>
                  <a:pt x="47844" y="2026"/>
                </a:cubicBezTo>
                <a:cubicBezTo>
                  <a:pt x="47871" y="2026"/>
                  <a:pt x="47870" y="2047"/>
                  <a:pt x="47873" y="2048"/>
                </a:cubicBezTo>
                <a:cubicBezTo>
                  <a:pt x="47910" y="2048"/>
                  <a:pt x="47920" y="2018"/>
                  <a:pt x="47961" y="2048"/>
                </a:cubicBezTo>
                <a:close/>
                <a:moveTo>
                  <a:pt x="33101" y="2026"/>
                </a:moveTo>
                <a:cubicBezTo>
                  <a:pt x="33184" y="2055"/>
                  <a:pt x="33026" y="2084"/>
                  <a:pt x="32955" y="2069"/>
                </a:cubicBezTo>
                <a:cubicBezTo>
                  <a:pt x="32909" y="2068"/>
                  <a:pt x="32842" y="2080"/>
                  <a:pt x="32837" y="2048"/>
                </a:cubicBezTo>
                <a:cubicBezTo>
                  <a:pt x="32934" y="2063"/>
                  <a:pt x="33014" y="2030"/>
                  <a:pt x="33071" y="2026"/>
                </a:cubicBezTo>
                <a:cubicBezTo>
                  <a:pt x="33074" y="2026"/>
                  <a:pt x="33104" y="2058"/>
                  <a:pt x="33101" y="2026"/>
                </a:cubicBezTo>
                <a:close/>
                <a:moveTo>
                  <a:pt x="33335" y="2026"/>
                </a:moveTo>
                <a:cubicBezTo>
                  <a:pt x="33341" y="2000"/>
                  <a:pt x="33366" y="2014"/>
                  <a:pt x="33365" y="2026"/>
                </a:cubicBezTo>
                <a:cubicBezTo>
                  <a:pt x="33467" y="2044"/>
                  <a:pt x="33489" y="1985"/>
                  <a:pt x="33541" y="2026"/>
                </a:cubicBezTo>
                <a:cubicBezTo>
                  <a:pt x="33506" y="2066"/>
                  <a:pt x="33388" y="2043"/>
                  <a:pt x="33335" y="2069"/>
                </a:cubicBezTo>
                <a:cubicBezTo>
                  <a:pt x="33354" y="2050"/>
                  <a:pt x="33371" y="2030"/>
                  <a:pt x="33335" y="2026"/>
                </a:cubicBezTo>
                <a:close/>
                <a:moveTo>
                  <a:pt x="37293" y="2003"/>
                </a:moveTo>
                <a:cubicBezTo>
                  <a:pt x="37286" y="2080"/>
                  <a:pt x="37075" y="2002"/>
                  <a:pt x="37088" y="2092"/>
                </a:cubicBezTo>
                <a:cubicBezTo>
                  <a:pt x="36957" y="2060"/>
                  <a:pt x="36906" y="2099"/>
                  <a:pt x="36794" y="2069"/>
                </a:cubicBezTo>
                <a:cubicBezTo>
                  <a:pt x="36768" y="2017"/>
                  <a:pt x="37011" y="2021"/>
                  <a:pt x="36853" y="2003"/>
                </a:cubicBezTo>
                <a:cubicBezTo>
                  <a:pt x="36858" y="1985"/>
                  <a:pt x="36882" y="1982"/>
                  <a:pt x="36882" y="1960"/>
                </a:cubicBezTo>
                <a:cubicBezTo>
                  <a:pt x="36911" y="1960"/>
                  <a:pt x="36941" y="1960"/>
                  <a:pt x="36970" y="1960"/>
                </a:cubicBezTo>
                <a:cubicBezTo>
                  <a:pt x="36954" y="1978"/>
                  <a:pt x="36940" y="1996"/>
                  <a:pt x="36941" y="2026"/>
                </a:cubicBezTo>
                <a:cubicBezTo>
                  <a:pt x="37069" y="2026"/>
                  <a:pt x="37204" y="2033"/>
                  <a:pt x="37293" y="2003"/>
                </a:cubicBezTo>
                <a:close/>
                <a:moveTo>
                  <a:pt x="36501" y="2048"/>
                </a:moveTo>
                <a:cubicBezTo>
                  <a:pt x="36496" y="2030"/>
                  <a:pt x="36472" y="2026"/>
                  <a:pt x="36472" y="2003"/>
                </a:cubicBezTo>
                <a:cubicBezTo>
                  <a:pt x="36394" y="2049"/>
                  <a:pt x="36390" y="1993"/>
                  <a:pt x="36266" y="2003"/>
                </a:cubicBezTo>
                <a:cubicBezTo>
                  <a:pt x="36258" y="2005"/>
                  <a:pt x="36213" y="1999"/>
                  <a:pt x="36208" y="2003"/>
                </a:cubicBezTo>
                <a:cubicBezTo>
                  <a:pt x="36189" y="2021"/>
                  <a:pt x="36189" y="2016"/>
                  <a:pt x="36091" y="2003"/>
                </a:cubicBezTo>
                <a:cubicBezTo>
                  <a:pt x="36072" y="2002"/>
                  <a:pt x="36051" y="2007"/>
                  <a:pt x="36032" y="2003"/>
                </a:cubicBezTo>
                <a:cubicBezTo>
                  <a:pt x="35998" y="1997"/>
                  <a:pt x="35921" y="1987"/>
                  <a:pt x="35827" y="2003"/>
                </a:cubicBezTo>
                <a:cubicBezTo>
                  <a:pt x="35748" y="1951"/>
                  <a:pt x="36065" y="1937"/>
                  <a:pt x="36091" y="1960"/>
                </a:cubicBezTo>
                <a:cubicBezTo>
                  <a:pt x="36093" y="1961"/>
                  <a:pt x="36133" y="1997"/>
                  <a:pt x="36149" y="1982"/>
                </a:cubicBezTo>
                <a:cubicBezTo>
                  <a:pt x="36181" y="1952"/>
                  <a:pt x="36159" y="1982"/>
                  <a:pt x="36179" y="1982"/>
                </a:cubicBezTo>
                <a:cubicBezTo>
                  <a:pt x="36187" y="1981"/>
                  <a:pt x="36233" y="1986"/>
                  <a:pt x="36238" y="1982"/>
                </a:cubicBezTo>
                <a:cubicBezTo>
                  <a:pt x="36270" y="1952"/>
                  <a:pt x="36246" y="1982"/>
                  <a:pt x="36266" y="1982"/>
                </a:cubicBezTo>
                <a:cubicBezTo>
                  <a:pt x="36297" y="1981"/>
                  <a:pt x="36285" y="1961"/>
                  <a:pt x="36296" y="1960"/>
                </a:cubicBezTo>
                <a:cubicBezTo>
                  <a:pt x="36326" y="1955"/>
                  <a:pt x="36320" y="1982"/>
                  <a:pt x="36325" y="1982"/>
                </a:cubicBezTo>
                <a:cubicBezTo>
                  <a:pt x="36396" y="1979"/>
                  <a:pt x="36456" y="1963"/>
                  <a:pt x="36531" y="1960"/>
                </a:cubicBezTo>
                <a:cubicBezTo>
                  <a:pt x="36551" y="2027"/>
                  <a:pt x="36500" y="2040"/>
                  <a:pt x="36501" y="2092"/>
                </a:cubicBezTo>
                <a:cubicBezTo>
                  <a:pt x="36431" y="2078"/>
                  <a:pt x="36368" y="2060"/>
                  <a:pt x="36266" y="2069"/>
                </a:cubicBezTo>
                <a:cubicBezTo>
                  <a:pt x="36233" y="2074"/>
                  <a:pt x="36215" y="2065"/>
                  <a:pt x="36208" y="2048"/>
                </a:cubicBezTo>
                <a:cubicBezTo>
                  <a:pt x="36251" y="2036"/>
                  <a:pt x="36359" y="2074"/>
                  <a:pt x="36354" y="2026"/>
                </a:cubicBezTo>
                <a:cubicBezTo>
                  <a:pt x="36389" y="2044"/>
                  <a:pt x="36433" y="2054"/>
                  <a:pt x="36501" y="2048"/>
                </a:cubicBezTo>
                <a:close/>
                <a:moveTo>
                  <a:pt x="16072" y="2026"/>
                </a:moveTo>
                <a:cubicBezTo>
                  <a:pt x="16028" y="2035"/>
                  <a:pt x="16084" y="2054"/>
                  <a:pt x="16072" y="2092"/>
                </a:cubicBezTo>
                <a:cubicBezTo>
                  <a:pt x="16036" y="2057"/>
                  <a:pt x="15981" y="2086"/>
                  <a:pt x="15926" y="2069"/>
                </a:cubicBezTo>
                <a:cubicBezTo>
                  <a:pt x="15916" y="2067"/>
                  <a:pt x="15871" y="2026"/>
                  <a:pt x="15867" y="2026"/>
                </a:cubicBezTo>
                <a:cubicBezTo>
                  <a:pt x="15845" y="2024"/>
                  <a:pt x="15819" y="2051"/>
                  <a:pt x="15779" y="2048"/>
                </a:cubicBezTo>
                <a:cubicBezTo>
                  <a:pt x="15786" y="2048"/>
                  <a:pt x="15762" y="2027"/>
                  <a:pt x="15750" y="2026"/>
                </a:cubicBezTo>
                <a:cubicBezTo>
                  <a:pt x="15731" y="2022"/>
                  <a:pt x="15710" y="2029"/>
                  <a:pt x="15691" y="2026"/>
                </a:cubicBezTo>
                <a:cubicBezTo>
                  <a:pt x="15685" y="2007"/>
                  <a:pt x="15702" y="2005"/>
                  <a:pt x="15720" y="2003"/>
                </a:cubicBezTo>
                <a:cubicBezTo>
                  <a:pt x="15720" y="1982"/>
                  <a:pt x="15684" y="1987"/>
                  <a:pt x="15662" y="1982"/>
                </a:cubicBezTo>
                <a:cubicBezTo>
                  <a:pt x="15665" y="1933"/>
                  <a:pt x="15786" y="1972"/>
                  <a:pt x="15838" y="1960"/>
                </a:cubicBezTo>
                <a:cubicBezTo>
                  <a:pt x="15851" y="1993"/>
                  <a:pt x="15761" y="1967"/>
                  <a:pt x="15750" y="1982"/>
                </a:cubicBezTo>
                <a:cubicBezTo>
                  <a:pt x="15731" y="2006"/>
                  <a:pt x="15873" y="2050"/>
                  <a:pt x="15867" y="1982"/>
                </a:cubicBezTo>
                <a:cubicBezTo>
                  <a:pt x="15913" y="1991"/>
                  <a:pt x="15892" y="2051"/>
                  <a:pt x="15984" y="2026"/>
                </a:cubicBezTo>
                <a:cubicBezTo>
                  <a:pt x="16012" y="2009"/>
                  <a:pt x="16028" y="1985"/>
                  <a:pt x="16043" y="1960"/>
                </a:cubicBezTo>
                <a:cubicBezTo>
                  <a:pt x="16163" y="1949"/>
                  <a:pt x="16134" y="2053"/>
                  <a:pt x="16277" y="2026"/>
                </a:cubicBezTo>
                <a:cubicBezTo>
                  <a:pt x="16248" y="2062"/>
                  <a:pt x="16199" y="2077"/>
                  <a:pt x="16160" y="2048"/>
                </a:cubicBezTo>
                <a:cubicBezTo>
                  <a:pt x="16154" y="2086"/>
                  <a:pt x="16210" y="2105"/>
                  <a:pt x="16160" y="2114"/>
                </a:cubicBezTo>
                <a:cubicBezTo>
                  <a:pt x="16108" y="2120"/>
                  <a:pt x="16100" y="2093"/>
                  <a:pt x="16131" y="2092"/>
                </a:cubicBezTo>
                <a:cubicBezTo>
                  <a:pt x="16120" y="2063"/>
                  <a:pt x="16079" y="2057"/>
                  <a:pt x="16072" y="2026"/>
                </a:cubicBezTo>
                <a:close/>
                <a:moveTo>
                  <a:pt x="11851" y="1739"/>
                </a:moveTo>
                <a:cubicBezTo>
                  <a:pt x="11869" y="1769"/>
                  <a:pt x="11964" y="1742"/>
                  <a:pt x="11969" y="1783"/>
                </a:cubicBezTo>
                <a:cubicBezTo>
                  <a:pt x="12078" y="1801"/>
                  <a:pt x="11812" y="1807"/>
                  <a:pt x="11851" y="1739"/>
                </a:cubicBezTo>
                <a:close/>
                <a:moveTo>
                  <a:pt x="14167" y="2114"/>
                </a:moveTo>
                <a:cubicBezTo>
                  <a:pt x="14186" y="2114"/>
                  <a:pt x="14206" y="2114"/>
                  <a:pt x="14225" y="2114"/>
                </a:cubicBezTo>
                <a:cubicBezTo>
                  <a:pt x="14225" y="2099"/>
                  <a:pt x="14225" y="2084"/>
                  <a:pt x="14225" y="2069"/>
                </a:cubicBezTo>
                <a:cubicBezTo>
                  <a:pt x="14206" y="2069"/>
                  <a:pt x="14186" y="2069"/>
                  <a:pt x="14167" y="2069"/>
                </a:cubicBezTo>
                <a:cubicBezTo>
                  <a:pt x="14167" y="2084"/>
                  <a:pt x="14167" y="2099"/>
                  <a:pt x="14167" y="2114"/>
                </a:cubicBezTo>
                <a:close/>
                <a:moveTo>
                  <a:pt x="13991" y="2092"/>
                </a:moveTo>
                <a:cubicBezTo>
                  <a:pt x="14011" y="2092"/>
                  <a:pt x="14030" y="2092"/>
                  <a:pt x="14050" y="2092"/>
                </a:cubicBezTo>
                <a:cubicBezTo>
                  <a:pt x="14050" y="2077"/>
                  <a:pt x="14050" y="2062"/>
                  <a:pt x="14050" y="2048"/>
                </a:cubicBezTo>
                <a:cubicBezTo>
                  <a:pt x="14030" y="2048"/>
                  <a:pt x="14011" y="2048"/>
                  <a:pt x="13991" y="2048"/>
                </a:cubicBezTo>
                <a:cubicBezTo>
                  <a:pt x="13991" y="2062"/>
                  <a:pt x="13991" y="2077"/>
                  <a:pt x="13991" y="2092"/>
                </a:cubicBezTo>
                <a:close/>
                <a:moveTo>
                  <a:pt x="13845" y="2048"/>
                </a:moveTo>
                <a:cubicBezTo>
                  <a:pt x="13746" y="1981"/>
                  <a:pt x="13756" y="2129"/>
                  <a:pt x="13845" y="2048"/>
                </a:cubicBezTo>
                <a:close/>
                <a:moveTo>
                  <a:pt x="14431" y="2069"/>
                </a:moveTo>
                <a:cubicBezTo>
                  <a:pt x="14471" y="2071"/>
                  <a:pt x="14495" y="2059"/>
                  <a:pt x="14519" y="2048"/>
                </a:cubicBezTo>
                <a:cubicBezTo>
                  <a:pt x="14532" y="2077"/>
                  <a:pt x="14576" y="2192"/>
                  <a:pt x="14636" y="2114"/>
                </a:cubicBezTo>
                <a:cubicBezTo>
                  <a:pt x="14582" y="2115"/>
                  <a:pt x="14643" y="2081"/>
                  <a:pt x="14636" y="2069"/>
                </a:cubicBezTo>
                <a:cubicBezTo>
                  <a:pt x="14634" y="2066"/>
                  <a:pt x="14583" y="2051"/>
                  <a:pt x="14578" y="2048"/>
                </a:cubicBezTo>
                <a:cubicBezTo>
                  <a:pt x="14558" y="2034"/>
                  <a:pt x="14555" y="2005"/>
                  <a:pt x="14519" y="2003"/>
                </a:cubicBezTo>
                <a:cubicBezTo>
                  <a:pt x="14531" y="2056"/>
                  <a:pt x="14385" y="1991"/>
                  <a:pt x="14431" y="2069"/>
                </a:cubicBezTo>
                <a:close/>
                <a:moveTo>
                  <a:pt x="14373" y="2048"/>
                </a:moveTo>
                <a:cubicBezTo>
                  <a:pt x="14376" y="2008"/>
                  <a:pt x="14343" y="1996"/>
                  <a:pt x="14284" y="2003"/>
                </a:cubicBezTo>
                <a:cubicBezTo>
                  <a:pt x="14226" y="2003"/>
                  <a:pt x="14247" y="1943"/>
                  <a:pt x="14167" y="1960"/>
                </a:cubicBezTo>
                <a:cubicBezTo>
                  <a:pt x="14146" y="2056"/>
                  <a:pt x="14265" y="2048"/>
                  <a:pt x="14373" y="2048"/>
                </a:cubicBezTo>
                <a:close/>
                <a:moveTo>
                  <a:pt x="13229" y="1915"/>
                </a:moveTo>
                <a:cubicBezTo>
                  <a:pt x="13259" y="2005"/>
                  <a:pt x="13209" y="2017"/>
                  <a:pt x="13288" y="2069"/>
                </a:cubicBezTo>
                <a:cubicBezTo>
                  <a:pt x="13267" y="2010"/>
                  <a:pt x="13425" y="2086"/>
                  <a:pt x="13404" y="2026"/>
                </a:cubicBezTo>
                <a:cubicBezTo>
                  <a:pt x="13357" y="2042"/>
                  <a:pt x="13277" y="1982"/>
                  <a:pt x="13347" y="1982"/>
                </a:cubicBezTo>
                <a:cubicBezTo>
                  <a:pt x="13455" y="1991"/>
                  <a:pt x="13663" y="2098"/>
                  <a:pt x="13728" y="2003"/>
                </a:cubicBezTo>
                <a:cubicBezTo>
                  <a:pt x="13659" y="1960"/>
                  <a:pt x="13649" y="1960"/>
                  <a:pt x="13581" y="2003"/>
                </a:cubicBezTo>
                <a:cubicBezTo>
                  <a:pt x="13540" y="1961"/>
                  <a:pt x="13442" y="1961"/>
                  <a:pt x="13434" y="1894"/>
                </a:cubicBezTo>
                <a:cubicBezTo>
                  <a:pt x="13324" y="1914"/>
                  <a:pt x="13297" y="1895"/>
                  <a:pt x="13229" y="1915"/>
                </a:cubicBezTo>
                <a:close/>
                <a:moveTo>
                  <a:pt x="14695" y="2092"/>
                </a:moveTo>
                <a:cubicBezTo>
                  <a:pt x="14729" y="2095"/>
                  <a:pt x="14761" y="2131"/>
                  <a:pt x="14782" y="2092"/>
                </a:cubicBezTo>
                <a:cubicBezTo>
                  <a:pt x="14748" y="2089"/>
                  <a:pt x="14716" y="2053"/>
                  <a:pt x="14695" y="2092"/>
                </a:cubicBezTo>
                <a:close/>
                <a:moveTo>
                  <a:pt x="15193" y="2026"/>
                </a:moveTo>
                <a:cubicBezTo>
                  <a:pt x="15129" y="2022"/>
                  <a:pt x="15180" y="2103"/>
                  <a:pt x="15164" y="2135"/>
                </a:cubicBezTo>
                <a:cubicBezTo>
                  <a:pt x="15180" y="2199"/>
                  <a:pt x="15209" y="2102"/>
                  <a:pt x="15252" y="2114"/>
                </a:cubicBezTo>
                <a:cubicBezTo>
                  <a:pt x="15274" y="2133"/>
                  <a:pt x="15283" y="2164"/>
                  <a:pt x="15281" y="2202"/>
                </a:cubicBezTo>
                <a:cubicBezTo>
                  <a:pt x="15204" y="2194"/>
                  <a:pt x="15120" y="2190"/>
                  <a:pt x="15076" y="2158"/>
                </a:cubicBezTo>
                <a:cubicBezTo>
                  <a:pt x="14973" y="2180"/>
                  <a:pt x="14878" y="2190"/>
                  <a:pt x="14782" y="2180"/>
                </a:cubicBezTo>
                <a:cubicBezTo>
                  <a:pt x="14767" y="2178"/>
                  <a:pt x="14663" y="2132"/>
                  <a:pt x="14636" y="2158"/>
                </a:cubicBezTo>
                <a:cubicBezTo>
                  <a:pt x="14605" y="2186"/>
                  <a:pt x="14623" y="2153"/>
                  <a:pt x="14578" y="2158"/>
                </a:cubicBezTo>
                <a:cubicBezTo>
                  <a:pt x="14519" y="2164"/>
                  <a:pt x="14557" y="2179"/>
                  <a:pt x="14460" y="2158"/>
                </a:cubicBezTo>
                <a:cubicBezTo>
                  <a:pt x="14450" y="2156"/>
                  <a:pt x="14408" y="2164"/>
                  <a:pt x="14402" y="2158"/>
                </a:cubicBezTo>
                <a:cubicBezTo>
                  <a:pt x="14352" y="2113"/>
                  <a:pt x="14379" y="2170"/>
                  <a:pt x="14284" y="2158"/>
                </a:cubicBezTo>
                <a:cubicBezTo>
                  <a:pt x="14281" y="2158"/>
                  <a:pt x="14278" y="2137"/>
                  <a:pt x="14255" y="2135"/>
                </a:cubicBezTo>
                <a:cubicBezTo>
                  <a:pt x="14194" y="2133"/>
                  <a:pt x="14176" y="2159"/>
                  <a:pt x="14137" y="2158"/>
                </a:cubicBezTo>
                <a:cubicBezTo>
                  <a:pt x="14076" y="2155"/>
                  <a:pt x="14073" y="2152"/>
                  <a:pt x="13991" y="2135"/>
                </a:cubicBezTo>
                <a:cubicBezTo>
                  <a:pt x="13978" y="2133"/>
                  <a:pt x="13956" y="2113"/>
                  <a:pt x="13962" y="2114"/>
                </a:cubicBezTo>
                <a:cubicBezTo>
                  <a:pt x="13916" y="2112"/>
                  <a:pt x="13909" y="2139"/>
                  <a:pt x="13874" y="2135"/>
                </a:cubicBezTo>
                <a:cubicBezTo>
                  <a:pt x="13812" y="2131"/>
                  <a:pt x="13735" y="2126"/>
                  <a:pt x="13610" y="2114"/>
                </a:cubicBezTo>
                <a:cubicBezTo>
                  <a:pt x="13616" y="2114"/>
                  <a:pt x="13596" y="2077"/>
                  <a:pt x="13581" y="2092"/>
                </a:cubicBezTo>
                <a:cubicBezTo>
                  <a:pt x="13538" y="2132"/>
                  <a:pt x="13555" y="2072"/>
                  <a:pt x="13522" y="2069"/>
                </a:cubicBezTo>
                <a:cubicBezTo>
                  <a:pt x="13491" y="2068"/>
                  <a:pt x="13474" y="2113"/>
                  <a:pt x="13464" y="2114"/>
                </a:cubicBezTo>
                <a:cubicBezTo>
                  <a:pt x="13446" y="2114"/>
                  <a:pt x="13389" y="2095"/>
                  <a:pt x="13347" y="2092"/>
                </a:cubicBezTo>
                <a:cubicBezTo>
                  <a:pt x="13302" y="2089"/>
                  <a:pt x="13244" y="2087"/>
                  <a:pt x="13200" y="2092"/>
                </a:cubicBezTo>
                <a:cubicBezTo>
                  <a:pt x="13150" y="2096"/>
                  <a:pt x="13136" y="2116"/>
                  <a:pt x="13082" y="2114"/>
                </a:cubicBezTo>
                <a:cubicBezTo>
                  <a:pt x="13087" y="2114"/>
                  <a:pt x="13071" y="2092"/>
                  <a:pt x="13053" y="2092"/>
                </a:cubicBezTo>
                <a:cubicBezTo>
                  <a:pt x="13012" y="2090"/>
                  <a:pt x="12970" y="2098"/>
                  <a:pt x="12965" y="2069"/>
                </a:cubicBezTo>
                <a:cubicBezTo>
                  <a:pt x="12896" y="2077"/>
                  <a:pt x="12855" y="2104"/>
                  <a:pt x="12760" y="2092"/>
                </a:cubicBezTo>
                <a:cubicBezTo>
                  <a:pt x="12759" y="2071"/>
                  <a:pt x="12724" y="2075"/>
                  <a:pt x="12701" y="2069"/>
                </a:cubicBezTo>
                <a:cubicBezTo>
                  <a:pt x="12684" y="1983"/>
                  <a:pt x="12745" y="1955"/>
                  <a:pt x="12789" y="1915"/>
                </a:cubicBezTo>
                <a:cubicBezTo>
                  <a:pt x="12766" y="1859"/>
                  <a:pt x="12601" y="1910"/>
                  <a:pt x="12613" y="1828"/>
                </a:cubicBezTo>
                <a:cubicBezTo>
                  <a:pt x="12648" y="1831"/>
                  <a:pt x="12665" y="1822"/>
                  <a:pt x="12672" y="1805"/>
                </a:cubicBezTo>
                <a:cubicBezTo>
                  <a:pt x="12707" y="1797"/>
                  <a:pt x="12687" y="1844"/>
                  <a:pt x="12701" y="1849"/>
                </a:cubicBezTo>
                <a:cubicBezTo>
                  <a:pt x="12756" y="1873"/>
                  <a:pt x="12877" y="1846"/>
                  <a:pt x="12936" y="1871"/>
                </a:cubicBezTo>
                <a:cubicBezTo>
                  <a:pt x="12941" y="1956"/>
                  <a:pt x="12912" y="1879"/>
                  <a:pt x="12848" y="1894"/>
                </a:cubicBezTo>
                <a:cubicBezTo>
                  <a:pt x="12819" y="1952"/>
                  <a:pt x="12910" y="1919"/>
                  <a:pt x="12936" y="1937"/>
                </a:cubicBezTo>
                <a:cubicBezTo>
                  <a:pt x="12947" y="1946"/>
                  <a:pt x="12961" y="1993"/>
                  <a:pt x="12965" y="2003"/>
                </a:cubicBezTo>
                <a:cubicBezTo>
                  <a:pt x="12969" y="2011"/>
                  <a:pt x="13001" y="2002"/>
                  <a:pt x="12995" y="2026"/>
                </a:cubicBezTo>
                <a:cubicBezTo>
                  <a:pt x="12995" y="2026"/>
                  <a:pt x="12948" y="2032"/>
                  <a:pt x="12965" y="2048"/>
                </a:cubicBezTo>
                <a:cubicBezTo>
                  <a:pt x="13143" y="2089"/>
                  <a:pt x="12996" y="1886"/>
                  <a:pt x="13053" y="1894"/>
                </a:cubicBezTo>
                <a:cubicBezTo>
                  <a:pt x="13048" y="1876"/>
                  <a:pt x="13024" y="1871"/>
                  <a:pt x="13025" y="1849"/>
                </a:cubicBezTo>
                <a:cubicBezTo>
                  <a:pt x="13003" y="1829"/>
                  <a:pt x="12971" y="1816"/>
                  <a:pt x="12936" y="1805"/>
                </a:cubicBezTo>
                <a:cubicBezTo>
                  <a:pt x="12949" y="1772"/>
                  <a:pt x="12974" y="1814"/>
                  <a:pt x="13025" y="1805"/>
                </a:cubicBezTo>
                <a:cubicBezTo>
                  <a:pt x="13040" y="1837"/>
                  <a:pt x="13070" y="1859"/>
                  <a:pt x="13112" y="1871"/>
                </a:cubicBezTo>
                <a:cubicBezTo>
                  <a:pt x="13034" y="1922"/>
                  <a:pt x="13190" y="1931"/>
                  <a:pt x="13112" y="1982"/>
                </a:cubicBezTo>
                <a:cubicBezTo>
                  <a:pt x="13159" y="1988"/>
                  <a:pt x="13162" y="1961"/>
                  <a:pt x="13200" y="1960"/>
                </a:cubicBezTo>
                <a:cubicBezTo>
                  <a:pt x="13219" y="1879"/>
                  <a:pt x="13136" y="1875"/>
                  <a:pt x="13141" y="1805"/>
                </a:cubicBezTo>
                <a:cubicBezTo>
                  <a:pt x="13198" y="1808"/>
                  <a:pt x="13254" y="1867"/>
                  <a:pt x="13347" y="1849"/>
                </a:cubicBezTo>
                <a:cubicBezTo>
                  <a:pt x="13402" y="1839"/>
                  <a:pt x="13376" y="1840"/>
                  <a:pt x="13434" y="1849"/>
                </a:cubicBezTo>
                <a:cubicBezTo>
                  <a:pt x="13505" y="1861"/>
                  <a:pt x="13610" y="1844"/>
                  <a:pt x="13668" y="1805"/>
                </a:cubicBezTo>
                <a:cubicBezTo>
                  <a:pt x="13693" y="1817"/>
                  <a:pt x="13717" y="1828"/>
                  <a:pt x="13757" y="1828"/>
                </a:cubicBezTo>
                <a:cubicBezTo>
                  <a:pt x="13847" y="1844"/>
                  <a:pt x="13813" y="1766"/>
                  <a:pt x="13904" y="1783"/>
                </a:cubicBezTo>
                <a:cubicBezTo>
                  <a:pt x="13957" y="1801"/>
                  <a:pt x="13886" y="1807"/>
                  <a:pt x="13845" y="1805"/>
                </a:cubicBezTo>
                <a:cubicBezTo>
                  <a:pt x="13860" y="1850"/>
                  <a:pt x="13984" y="1811"/>
                  <a:pt x="13904" y="1871"/>
                </a:cubicBezTo>
                <a:cubicBezTo>
                  <a:pt x="13963" y="1865"/>
                  <a:pt x="13962" y="1813"/>
                  <a:pt x="13991" y="1783"/>
                </a:cubicBezTo>
                <a:cubicBezTo>
                  <a:pt x="14060" y="1789"/>
                  <a:pt x="14008" y="1880"/>
                  <a:pt x="13991" y="1894"/>
                </a:cubicBezTo>
                <a:cubicBezTo>
                  <a:pt x="14051" y="1888"/>
                  <a:pt x="14050" y="1835"/>
                  <a:pt x="14080" y="1805"/>
                </a:cubicBezTo>
                <a:cubicBezTo>
                  <a:pt x="14152" y="1808"/>
                  <a:pt x="14088" y="1880"/>
                  <a:pt x="14080" y="1894"/>
                </a:cubicBezTo>
                <a:cubicBezTo>
                  <a:pt x="14180" y="1905"/>
                  <a:pt x="14102" y="1826"/>
                  <a:pt x="14197" y="1871"/>
                </a:cubicBezTo>
                <a:cubicBezTo>
                  <a:pt x="14242" y="1894"/>
                  <a:pt x="14280" y="1877"/>
                  <a:pt x="14402" y="1894"/>
                </a:cubicBezTo>
                <a:cubicBezTo>
                  <a:pt x="14403" y="1894"/>
                  <a:pt x="14399" y="1915"/>
                  <a:pt x="14402" y="1915"/>
                </a:cubicBezTo>
                <a:cubicBezTo>
                  <a:pt x="14429" y="1921"/>
                  <a:pt x="14462" y="1911"/>
                  <a:pt x="14489" y="1915"/>
                </a:cubicBezTo>
                <a:cubicBezTo>
                  <a:pt x="14514" y="1919"/>
                  <a:pt x="14518" y="1936"/>
                  <a:pt x="14548" y="1937"/>
                </a:cubicBezTo>
                <a:cubicBezTo>
                  <a:pt x="14612" y="1943"/>
                  <a:pt x="14647" y="1895"/>
                  <a:pt x="14695" y="1937"/>
                </a:cubicBezTo>
                <a:cubicBezTo>
                  <a:pt x="14729" y="1934"/>
                  <a:pt x="14719" y="1897"/>
                  <a:pt x="14724" y="1871"/>
                </a:cubicBezTo>
                <a:cubicBezTo>
                  <a:pt x="14758" y="1890"/>
                  <a:pt x="14802" y="1900"/>
                  <a:pt x="14870" y="1894"/>
                </a:cubicBezTo>
                <a:cubicBezTo>
                  <a:pt x="14861" y="1945"/>
                  <a:pt x="14732" y="1906"/>
                  <a:pt x="14753" y="1982"/>
                </a:cubicBezTo>
                <a:cubicBezTo>
                  <a:pt x="14685" y="1975"/>
                  <a:pt x="14644" y="1946"/>
                  <a:pt x="14548" y="1960"/>
                </a:cubicBezTo>
                <a:cubicBezTo>
                  <a:pt x="14578" y="2011"/>
                  <a:pt x="14649" y="2030"/>
                  <a:pt x="14753" y="2026"/>
                </a:cubicBezTo>
                <a:cubicBezTo>
                  <a:pt x="14757" y="2108"/>
                  <a:pt x="14886" y="2041"/>
                  <a:pt x="14811" y="2135"/>
                </a:cubicBezTo>
                <a:cubicBezTo>
                  <a:pt x="14915" y="2147"/>
                  <a:pt x="14963" y="2117"/>
                  <a:pt x="14988" y="2069"/>
                </a:cubicBezTo>
                <a:cubicBezTo>
                  <a:pt x="14936" y="2035"/>
                  <a:pt x="14832" y="2041"/>
                  <a:pt x="14753" y="2026"/>
                </a:cubicBezTo>
                <a:cubicBezTo>
                  <a:pt x="14746" y="1954"/>
                  <a:pt x="14867" y="1979"/>
                  <a:pt x="14870" y="1915"/>
                </a:cubicBezTo>
                <a:cubicBezTo>
                  <a:pt x="14929" y="1915"/>
                  <a:pt x="14988" y="1915"/>
                  <a:pt x="15046" y="1915"/>
                </a:cubicBezTo>
                <a:cubicBezTo>
                  <a:pt x="14969" y="1972"/>
                  <a:pt x="15098" y="1951"/>
                  <a:pt x="15134" y="1982"/>
                </a:cubicBezTo>
                <a:cubicBezTo>
                  <a:pt x="15093" y="2033"/>
                  <a:pt x="14975" y="1956"/>
                  <a:pt x="14929" y="1937"/>
                </a:cubicBezTo>
                <a:cubicBezTo>
                  <a:pt x="14886" y="1949"/>
                  <a:pt x="14855" y="1970"/>
                  <a:pt x="14811" y="1982"/>
                </a:cubicBezTo>
                <a:cubicBezTo>
                  <a:pt x="14812" y="2030"/>
                  <a:pt x="14907" y="1983"/>
                  <a:pt x="14900" y="1982"/>
                </a:cubicBezTo>
                <a:cubicBezTo>
                  <a:pt x="14933" y="1987"/>
                  <a:pt x="14940" y="2052"/>
                  <a:pt x="15017" y="2026"/>
                </a:cubicBezTo>
                <a:cubicBezTo>
                  <a:pt x="15042" y="2044"/>
                  <a:pt x="15035" y="2086"/>
                  <a:pt x="15076" y="2092"/>
                </a:cubicBezTo>
                <a:cubicBezTo>
                  <a:pt x="15120" y="2092"/>
                  <a:pt x="15088" y="2046"/>
                  <a:pt x="15105" y="2026"/>
                </a:cubicBezTo>
                <a:cubicBezTo>
                  <a:pt x="15111" y="2018"/>
                  <a:pt x="15156" y="2032"/>
                  <a:pt x="15164" y="2026"/>
                </a:cubicBezTo>
                <a:cubicBezTo>
                  <a:pt x="15184" y="2008"/>
                  <a:pt x="15169" y="1975"/>
                  <a:pt x="15193" y="1960"/>
                </a:cubicBezTo>
                <a:cubicBezTo>
                  <a:pt x="15235" y="1994"/>
                  <a:pt x="15394" y="1919"/>
                  <a:pt x="15398" y="2026"/>
                </a:cubicBezTo>
                <a:cubicBezTo>
                  <a:pt x="15364" y="2007"/>
                  <a:pt x="15319" y="1996"/>
                  <a:pt x="15252" y="2003"/>
                </a:cubicBezTo>
                <a:cubicBezTo>
                  <a:pt x="15243" y="2039"/>
                  <a:pt x="15279" y="2041"/>
                  <a:pt x="15281" y="2069"/>
                </a:cubicBezTo>
                <a:cubicBezTo>
                  <a:pt x="15252" y="2138"/>
                  <a:pt x="15253" y="2006"/>
                  <a:pt x="15193" y="2026"/>
                </a:cubicBezTo>
                <a:close/>
                <a:moveTo>
                  <a:pt x="12613" y="1717"/>
                </a:moveTo>
                <a:cubicBezTo>
                  <a:pt x="12670" y="1747"/>
                  <a:pt x="12565" y="1841"/>
                  <a:pt x="12555" y="1894"/>
                </a:cubicBezTo>
                <a:cubicBezTo>
                  <a:pt x="12541" y="1862"/>
                  <a:pt x="12474" y="1888"/>
                  <a:pt x="12438" y="1871"/>
                </a:cubicBezTo>
                <a:cubicBezTo>
                  <a:pt x="12442" y="1874"/>
                  <a:pt x="12376" y="1819"/>
                  <a:pt x="12379" y="1828"/>
                </a:cubicBezTo>
                <a:cubicBezTo>
                  <a:pt x="12374" y="1807"/>
                  <a:pt x="12421" y="1768"/>
                  <a:pt x="12379" y="1805"/>
                </a:cubicBezTo>
                <a:cubicBezTo>
                  <a:pt x="12305" y="1764"/>
                  <a:pt x="12402" y="1726"/>
                  <a:pt x="12467" y="1762"/>
                </a:cubicBezTo>
                <a:cubicBezTo>
                  <a:pt x="12486" y="1762"/>
                  <a:pt x="12506" y="1762"/>
                  <a:pt x="12526" y="1762"/>
                </a:cubicBezTo>
                <a:cubicBezTo>
                  <a:pt x="12538" y="1796"/>
                  <a:pt x="12450" y="1769"/>
                  <a:pt x="12438" y="1783"/>
                </a:cubicBezTo>
                <a:cubicBezTo>
                  <a:pt x="12425" y="1798"/>
                  <a:pt x="12494" y="1838"/>
                  <a:pt x="12526" y="1828"/>
                </a:cubicBezTo>
                <a:cubicBezTo>
                  <a:pt x="12568" y="1801"/>
                  <a:pt x="12570" y="1744"/>
                  <a:pt x="12613" y="1717"/>
                </a:cubicBezTo>
                <a:close/>
                <a:moveTo>
                  <a:pt x="11705" y="1871"/>
                </a:moveTo>
                <a:cubicBezTo>
                  <a:pt x="11697" y="1826"/>
                  <a:pt x="11627" y="1828"/>
                  <a:pt x="11588" y="1805"/>
                </a:cubicBezTo>
                <a:cubicBezTo>
                  <a:pt x="11651" y="1772"/>
                  <a:pt x="11634" y="1679"/>
                  <a:pt x="11735" y="1674"/>
                </a:cubicBezTo>
                <a:cubicBezTo>
                  <a:pt x="11729" y="1692"/>
                  <a:pt x="11705" y="1695"/>
                  <a:pt x="11705" y="1717"/>
                </a:cubicBezTo>
                <a:cubicBezTo>
                  <a:pt x="11732" y="1792"/>
                  <a:pt x="11770" y="1720"/>
                  <a:pt x="11823" y="1762"/>
                </a:cubicBezTo>
                <a:cubicBezTo>
                  <a:pt x="11820" y="1793"/>
                  <a:pt x="11817" y="1823"/>
                  <a:pt x="11851" y="1828"/>
                </a:cubicBezTo>
                <a:cubicBezTo>
                  <a:pt x="11838" y="1915"/>
                  <a:pt x="11725" y="1801"/>
                  <a:pt x="11705" y="1894"/>
                </a:cubicBezTo>
                <a:cubicBezTo>
                  <a:pt x="11714" y="1924"/>
                  <a:pt x="11779" y="1912"/>
                  <a:pt x="11823" y="1915"/>
                </a:cubicBezTo>
                <a:cubicBezTo>
                  <a:pt x="11809" y="2006"/>
                  <a:pt x="11960" y="1974"/>
                  <a:pt x="12027" y="2003"/>
                </a:cubicBezTo>
                <a:cubicBezTo>
                  <a:pt x="12043" y="1892"/>
                  <a:pt x="11923" y="2003"/>
                  <a:pt x="11939" y="1915"/>
                </a:cubicBezTo>
                <a:cubicBezTo>
                  <a:pt x="12012" y="1918"/>
                  <a:pt x="12030" y="1957"/>
                  <a:pt x="12086" y="1915"/>
                </a:cubicBezTo>
                <a:cubicBezTo>
                  <a:pt x="12095" y="1889"/>
                  <a:pt x="12001" y="1840"/>
                  <a:pt x="11998" y="1894"/>
                </a:cubicBezTo>
                <a:cubicBezTo>
                  <a:pt x="11968" y="1879"/>
                  <a:pt x="11967" y="1843"/>
                  <a:pt x="11910" y="1849"/>
                </a:cubicBezTo>
                <a:cubicBezTo>
                  <a:pt x="11973" y="1808"/>
                  <a:pt x="12105" y="1819"/>
                  <a:pt x="12145" y="1762"/>
                </a:cubicBezTo>
                <a:cubicBezTo>
                  <a:pt x="12172" y="1778"/>
                  <a:pt x="12189" y="1801"/>
                  <a:pt x="12203" y="1828"/>
                </a:cubicBezTo>
                <a:cubicBezTo>
                  <a:pt x="12299" y="1850"/>
                  <a:pt x="12332" y="1813"/>
                  <a:pt x="12408" y="1871"/>
                </a:cubicBezTo>
                <a:cubicBezTo>
                  <a:pt x="12387" y="1913"/>
                  <a:pt x="12355" y="1871"/>
                  <a:pt x="12321" y="1871"/>
                </a:cubicBezTo>
                <a:cubicBezTo>
                  <a:pt x="12295" y="1871"/>
                  <a:pt x="12257" y="1893"/>
                  <a:pt x="12262" y="1894"/>
                </a:cubicBezTo>
                <a:cubicBezTo>
                  <a:pt x="12205" y="1886"/>
                  <a:pt x="12176" y="1843"/>
                  <a:pt x="12115" y="1849"/>
                </a:cubicBezTo>
                <a:cubicBezTo>
                  <a:pt x="12120" y="1874"/>
                  <a:pt x="12125" y="1901"/>
                  <a:pt x="12145" y="1915"/>
                </a:cubicBezTo>
                <a:cubicBezTo>
                  <a:pt x="12164" y="1930"/>
                  <a:pt x="12213" y="1922"/>
                  <a:pt x="12232" y="1937"/>
                </a:cubicBezTo>
                <a:cubicBezTo>
                  <a:pt x="12242" y="1945"/>
                  <a:pt x="12223" y="1975"/>
                  <a:pt x="12232" y="1982"/>
                </a:cubicBezTo>
                <a:cubicBezTo>
                  <a:pt x="12252" y="1996"/>
                  <a:pt x="12311" y="1981"/>
                  <a:pt x="12292" y="2026"/>
                </a:cubicBezTo>
                <a:cubicBezTo>
                  <a:pt x="12391" y="2042"/>
                  <a:pt x="12328" y="1936"/>
                  <a:pt x="12438" y="1960"/>
                </a:cubicBezTo>
                <a:cubicBezTo>
                  <a:pt x="12495" y="1934"/>
                  <a:pt x="12483" y="2000"/>
                  <a:pt x="12496" y="2003"/>
                </a:cubicBezTo>
                <a:cubicBezTo>
                  <a:pt x="12531" y="2012"/>
                  <a:pt x="12562" y="1957"/>
                  <a:pt x="12643" y="1982"/>
                </a:cubicBezTo>
                <a:cubicBezTo>
                  <a:pt x="12649" y="2044"/>
                  <a:pt x="12516" y="2045"/>
                  <a:pt x="12672" y="2048"/>
                </a:cubicBezTo>
                <a:cubicBezTo>
                  <a:pt x="12666" y="2073"/>
                  <a:pt x="12462" y="2092"/>
                  <a:pt x="12438" y="2069"/>
                </a:cubicBezTo>
                <a:cubicBezTo>
                  <a:pt x="12436" y="2068"/>
                  <a:pt x="12396" y="2033"/>
                  <a:pt x="12379" y="2048"/>
                </a:cubicBezTo>
                <a:cubicBezTo>
                  <a:pt x="12337" y="2087"/>
                  <a:pt x="12313" y="2000"/>
                  <a:pt x="12262" y="2048"/>
                </a:cubicBezTo>
                <a:cubicBezTo>
                  <a:pt x="12238" y="2069"/>
                  <a:pt x="12244" y="2055"/>
                  <a:pt x="12203" y="2048"/>
                </a:cubicBezTo>
                <a:cubicBezTo>
                  <a:pt x="12158" y="2039"/>
                  <a:pt x="12103" y="2053"/>
                  <a:pt x="12056" y="2048"/>
                </a:cubicBezTo>
                <a:cubicBezTo>
                  <a:pt x="12012" y="2044"/>
                  <a:pt x="12004" y="2027"/>
                  <a:pt x="11969" y="2026"/>
                </a:cubicBezTo>
                <a:cubicBezTo>
                  <a:pt x="11863" y="2020"/>
                  <a:pt x="11743" y="2062"/>
                  <a:pt x="11646" y="2003"/>
                </a:cubicBezTo>
                <a:cubicBezTo>
                  <a:pt x="11535" y="2019"/>
                  <a:pt x="11504" y="2033"/>
                  <a:pt x="11412" y="2003"/>
                </a:cubicBezTo>
                <a:cubicBezTo>
                  <a:pt x="11425" y="1976"/>
                  <a:pt x="11449" y="1958"/>
                  <a:pt x="11499" y="1960"/>
                </a:cubicBezTo>
                <a:cubicBezTo>
                  <a:pt x="11478" y="1939"/>
                  <a:pt x="11447" y="1927"/>
                  <a:pt x="11412" y="1915"/>
                </a:cubicBezTo>
                <a:cubicBezTo>
                  <a:pt x="11431" y="1886"/>
                  <a:pt x="11474" y="1874"/>
                  <a:pt x="11529" y="1871"/>
                </a:cubicBezTo>
                <a:cubicBezTo>
                  <a:pt x="11563" y="1904"/>
                  <a:pt x="11563" y="1927"/>
                  <a:pt x="11529" y="1960"/>
                </a:cubicBezTo>
                <a:cubicBezTo>
                  <a:pt x="11559" y="1960"/>
                  <a:pt x="11588" y="1960"/>
                  <a:pt x="11617" y="1960"/>
                </a:cubicBezTo>
                <a:cubicBezTo>
                  <a:pt x="11678" y="1954"/>
                  <a:pt x="11624" y="1862"/>
                  <a:pt x="11705" y="1871"/>
                </a:cubicBezTo>
                <a:close/>
                <a:moveTo>
                  <a:pt x="11588" y="1739"/>
                </a:moveTo>
                <a:cubicBezTo>
                  <a:pt x="11533" y="1781"/>
                  <a:pt x="11585" y="1795"/>
                  <a:pt x="11588" y="1849"/>
                </a:cubicBezTo>
                <a:cubicBezTo>
                  <a:pt x="11498" y="1865"/>
                  <a:pt x="11481" y="1827"/>
                  <a:pt x="11412" y="1828"/>
                </a:cubicBezTo>
                <a:cubicBezTo>
                  <a:pt x="11424" y="1785"/>
                  <a:pt x="11546" y="1826"/>
                  <a:pt x="11499" y="1739"/>
                </a:cubicBezTo>
                <a:cubicBezTo>
                  <a:pt x="11471" y="1754"/>
                  <a:pt x="11469" y="1790"/>
                  <a:pt x="11412" y="1783"/>
                </a:cubicBezTo>
                <a:cubicBezTo>
                  <a:pt x="11396" y="1765"/>
                  <a:pt x="11381" y="1748"/>
                  <a:pt x="11383" y="1717"/>
                </a:cubicBezTo>
                <a:cubicBezTo>
                  <a:pt x="11467" y="1751"/>
                  <a:pt x="11474" y="1717"/>
                  <a:pt x="11588" y="1739"/>
                </a:cubicBezTo>
                <a:close/>
                <a:moveTo>
                  <a:pt x="7426" y="1453"/>
                </a:moveTo>
                <a:cubicBezTo>
                  <a:pt x="7404" y="1474"/>
                  <a:pt x="7373" y="1486"/>
                  <a:pt x="7338" y="1497"/>
                </a:cubicBezTo>
                <a:cubicBezTo>
                  <a:pt x="7264" y="1488"/>
                  <a:pt x="7387" y="1450"/>
                  <a:pt x="7426" y="1453"/>
                </a:cubicBezTo>
                <a:close/>
                <a:moveTo>
                  <a:pt x="17361" y="2554"/>
                </a:moveTo>
                <a:cubicBezTo>
                  <a:pt x="17415" y="2571"/>
                  <a:pt x="17344" y="2577"/>
                  <a:pt x="17303" y="2576"/>
                </a:cubicBezTo>
                <a:cubicBezTo>
                  <a:pt x="17292" y="2629"/>
                  <a:pt x="17437" y="2564"/>
                  <a:pt x="17391" y="2642"/>
                </a:cubicBezTo>
                <a:cubicBezTo>
                  <a:pt x="17341" y="2604"/>
                  <a:pt x="17276" y="2675"/>
                  <a:pt x="17274" y="2576"/>
                </a:cubicBezTo>
                <a:cubicBezTo>
                  <a:pt x="17297" y="2564"/>
                  <a:pt x="17321" y="2553"/>
                  <a:pt x="17361" y="2554"/>
                </a:cubicBezTo>
                <a:close/>
                <a:moveTo>
                  <a:pt x="18388" y="2532"/>
                </a:moveTo>
                <a:cubicBezTo>
                  <a:pt x="18397" y="2456"/>
                  <a:pt x="18467" y="2534"/>
                  <a:pt x="18476" y="2488"/>
                </a:cubicBezTo>
                <a:cubicBezTo>
                  <a:pt x="18510" y="2479"/>
                  <a:pt x="18491" y="2527"/>
                  <a:pt x="18505" y="2532"/>
                </a:cubicBezTo>
                <a:cubicBezTo>
                  <a:pt x="18570" y="2555"/>
                  <a:pt x="18715" y="2519"/>
                  <a:pt x="18681" y="2621"/>
                </a:cubicBezTo>
                <a:cubicBezTo>
                  <a:pt x="18602" y="2635"/>
                  <a:pt x="18624" y="2574"/>
                  <a:pt x="18592" y="2554"/>
                </a:cubicBezTo>
                <a:cubicBezTo>
                  <a:pt x="18491" y="2571"/>
                  <a:pt x="18481" y="2521"/>
                  <a:pt x="18388" y="2532"/>
                </a:cubicBezTo>
                <a:close/>
                <a:moveTo>
                  <a:pt x="21143" y="3170"/>
                </a:moveTo>
                <a:cubicBezTo>
                  <a:pt x="21197" y="3168"/>
                  <a:pt x="21240" y="3155"/>
                  <a:pt x="21260" y="3127"/>
                </a:cubicBezTo>
                <a:cubicBezTo>
                  <a:pt x="21205" y="3132"/>
                  <a:pt x="21195" y="3102"/>
                  <a:pt x="21143" y="3105"/>
                </a:cubicBezTo>
                <a:cubicBezTo>
                  <a:pt x="21143" y="3127"/>
                  <a:pt x="21143" y="3148"/>
                  <a:pt x="21143" y="3170"/>
                </a:cubicBezTo>
                <a:close/>
                <a:moveTo>
                  <a:pt x="28675" y="3127"/>
                </a:moveTo>
                <a:cubicBezTo>
                  <a:pt x="28722" y="3065"/>
                  <a:pt x="28549" y="3066"/>
                  <a:pt x="28558" y="3105"/>
                </a:cubicBezTo>
                <a:cubicBezTo>
                  <a:pt x="28614" y="3099"/>
                  <a:pt x="28622" y="3129"/>
                  <a:pt x="28675" y="3127"/>
                </a:cubicBezTo>
                <a:close/>
                <a:moveTo>
                  <a:pt x="28089" y="3127"/>
                </a:moveTo>
                <a:cubicBezTo>
                  <a:pt x="28108" y="3127"/>
                  <a:pt x="28128" y="3127"/>
                  <a:pt x="28148" y="3127"/>
                </a:cubicBezTo>
                <a:cubicBezTo>
                  <a:pt x="28148" y="3111"/>
                  <a:pt x="28148" y="3097"/>
                  <a:pt x="28148" y="3082"/>
                </a:cubicBezTo>
                <a:cubicBezTo>
                  <a:pt x="28128" y="3082"/>
                  <a:pt x="28108" y="3082"/>
                  <a:pt x="28089" y="3082"/>
                </a:cubicBezTo>
                <a:cubicBezTo>
                  <a:pt x="28089" y="3097"/>
                  <a:pt x="28089" y="3111"/>
                  <a:pt x="28089" y="3127"/>
                </a:cubicBezTo>
                <a:close/>
                <a:moveTo>
                  <a:pt x="25803" y="3105"/>
                </a:moveTo>
                <a:cubicBezTo>
                  <a:pt x="25766" y="3075"/>
                  <a:pt x="25660" y="3070"/>
                  <a:pt x="25657" y="3127"/>
                </a:cubicBezTo>
                <a:cubicBezTo>
                  <a:pt x="25748" y="3111"/>
                  <a:pt x="25777" y="3129"/>
                  <a:pt x="25803" y="3105"/>
                </a:cubicBezTo>
                <a:close/>
                <a:moveTo>
                  <a:pt x="25246" y="3170"/>
                </a:moveTo>
                <a:cubicBezTo>
                  <a:pt x="25266" y="3089"/>
                  <a:pt x="25143" y="3115"/>
                  <a:pt x="25100" y="3082"/>
                </a:cubicBezTo>
                <a:cubicBezTo>
                  <a:pt x="25105" y="3144"/>
                  <a:pt x="25150" y="3177"/>
                  <a:pt x="25246" y="3170"/>
                </a:cubicBezTo>
                <a:close/>
                <a:moveTo>
                  <a:pt x="21318" y="3148"/>
                </a:moveTo>
                <a:cubicBezTo>
                  <a:pt x="21321" y="3113"/>
                  <a:pt x="21393" y="3131"/>
                  <a:pt x="21378" y="3082"/>
                </a:cubicBezTo>
                <a:cubicBezTo>
                  <a:pt x="21317" y="3063"/>
                  <a:pt x="21266" y="3155"/>
                  <a:pt x="21318" y="3148"/>
                </a:cubicBezTo>
                <a:close/>
                <a:moveTo>
                  <a:pt x="26712" y="3082"/>
                </a:moveTo>
                <a:cubicBezTo>
                  <a:pt x="26522" y="3034"/>
                  <a:pt x="26633" y="3162"/>
                  <a:pt x="26712" y="3082"/>
                </a:cubicBezTo>
                <a:close/>
                <a:moveTo>
                  <a:pt x="22139" y="3105"/>
                </a:moveTo>
                <a:cubicBezTo>
                  <a:pt x="22210" y="3051"/>
                  <a:pt x="22043" y="3048"/>
                  <a:pt x="22051" y="3082"/>
                </a:cubicBezTo>
                <a:cubicBezTo>
                  <a:pt x="22051" y="3081"/>
                  <a:pt x="22151" y="3096"/>
                  <a:pt x="22139" y="3105"/>
                </a:cubicBezTo>
                <a:close/>
                <a:moveTo>
                  <a:pt x="21964" y="3060"/>
                </a:moveTo>
                <a:cubicBezTo>
                  <a:pt x="21874" y="3135"/>
                  <a:pt x="22072" y="3127"/>
                  <a:pt x="21964" y="3060"/>
                </a:cubicBezTo>
                <a:close/>
                <a:moveTo>
                  <a:pt x="21700" y="3105"/>
                </a:moveTo>
                <a:cubicBezTo>
                  <a:pt x="21737" y="3132"/>
                  <a:pt x="21894" y="3072"/>
                  <a:pt x="21787" y="3060"/>
                </a:cubicBezTo>
                <a:lnTo>
                  <a:pt x="21787" y="3082"/>
                </a:lnTo>
                <a:cubicBezTo>
                  <a:pt x="21773" y="3083"/>
                  <a:pt x="21679" y="3088"/>
                  <a:pt x="21700" y="3105"/>
                </a:cubicBezTo>
                <a:close/>
                <a:moveTo>
                  <a:pt x="27327" y="3148"/>
                </a:moveTo>
                <a:cubicBezTo>
                  <a:pt x="27331" y="3100"/>
                  <a:pt x="27451" y="3139"/>
                  <a:pt x="27503" y="3127"/>
                </a:cubicBezTo>
                <a:cubicBezTo>
                  <a:pt x="27503" y="3102"/>
                  <a:pt x="27494" y="3093"/>
                  <a:pt x="27474" y="3082"/>
                </a:cubicBezTo>
                <a:cubicBezTo>
                  <a:pt x="27421" y="3057"/>
                  <a:pt x="27263" y="3042"/>
                  <a:pt x="27239" y="3060"/>
                </a:cubicBezTo>
                <a:cubicBezTo>
                  <a:pt x="27238" y="3046"/>
                  <a:pt x="27234" y="3034"/>
                  <a:pt x="27210" y="3039"/>
                </a:cubicBezTo>
                <a:cubicBezTo>
                  <a:pt x="27187" y="3121"/>
                  <a:pt x="27286" y="3112"/>
                  <a:pt x="27327" y="3148"/>
                </a:cubicBezTo>
                <a:close/>
                <a:moveTo>
                  <a:pt x="27093" y="3105"/>
                </a:moveTo>
                <a:cubicBezTo>
                  <a:pt x="27122" y="3105"/>
                  <a:pt x="27152" y="3105"/>
                  <a:pt x="27181" y="3105"/>
                </a:cubicBezTo>
                <a:cubicBezTo>
                  <a:pt x="27181" y="3082"/>
                  <a:pt x="27181" y="3060"/>
                  <a:pt x="27181" y="3039"/>
                </a:cubicBezTo>
                <a:cubicBezTo>
                  <a:pt x="27152" y="3039"/>
                  <a:pt x="27122" y="3039"/>
                  <a:pt x="27093" y="3039"/>
                </a:cubicBezTo>
                <a:cubicBezTo>
                  <a:pt x="27093" y="3060"/>
                  <a:pt x="27093" y="3082"/>
                  <a:pt x="27093" y="3105"/>
                </a:cubicBezTo>
                <a:close/>
                <a:moveTo>
                  <a:pt x="24366" y="3105"/>
                </a:moveTo>
                <a:cubicBezTo>
                  <a:pt x="24372" y="3130"/>
                  <a:pt x="24362" y="3167"/>
                  <a:pt x="24396" y="3170"/>
                </a:cubicBezTo>
                <a:cubicBezTo>
                  <a:pt x="24450" y="3145"/>
                  <a:pt x="24460" y="3086"/>
                  <a:pt x="24514" y="3060"/>
                </a:cubicBezTo>
                <a:cubicBezTo>
                  <a:pt x="24444" y="3089"/>
                  <a:pt x="24312" y="3069"/>
                  <a:pt x="24250" y="3105"/>
                </a:cubicBezTo>
                <a:cubicBezTo>
                  <a:pt x="24255" y="3010"/>
                  <a:pt x="24200" y="3114"/>
                  <a:pt x="24132" y="3082"/>
                </a:cubicBezTo>
                <a:cubicBezTo>
                  <a:pt x="24117" y="3075"/>
                  <a:pt x="24138" y="3031"/>
                  <a:pt x="24103" y="3039"/>
                </a:cubicBezTo>
                <a:cubicBezTo>
                  <a:pt x="24005" y="3115"/>
                  <a:pt x="24131" y="3082"/>
                  <a:pt x="24162" y="3105"/>
                </a:cubicBezTo>
                <a:cubicBezTo>
                  <a:pt x="24186" y="3123"/>
                  <a:pt x="24185" y="3160"/>
                  <a:pt x="24220" y="3170"/>
                </a:cubicBezTo>
                <a:cubicBezTo>
                  <a:pt x="24213" y="3069"/>
                  <a:pt x="24262" y="3134"/>
                  <a:pt x="24366" y="3105"/>
                </a:cubicBezTo>
                <a:close/>
                <a:moveTo>
                  <a:pt x="23839" y="3082"/>
                </a:moveTo>
                <a:cubicBezTo>
                  <a:pt x="23875" y="3087"/>
                  <a:pt x="23857" y="3107"/>
                  <a:pt x="23839" y="3127"/>
                </a:cubicBezTo>
                <a:cubicBezTo>
                  <a:pt x="23897" y="3133"/>
                  <a:pt x="23897" y="3096"/>
                  <a:pt x="23927" y="3082"/>
                </a:cubicBezTo>
                <a:cubicBezTo>
                  <a:pt x="23985" y="3075"/>
                  <a:pt x="23985" y="3112"/>
                  <a:pt x="24015" y="3127"/>
                </a:cubicBezTo>
                <a:cubicBezTo>
                  <a:pt x="24014" y="3096"/>
                  <a:pt x="24029" y="3078"/>
                  <a:pt x="24044" y="3060"/>
                </a:cubicBezTo>
                <a:cubicBezTo>
                  <a:pt x="23929" y="3070"/>
                  <a:pt x="23892" y="3014"/>
                  <a:pt x="23839" y="3082"/>
                </a:cubicBezTo>
                <a:close/>
                <a:moveTo>
                  <a:pt x="20703" y="3082"/>
                </a:moveTo>
                <a:cubicBezTo>
                  <a:pt x="20730" y="3102"/>
                  <a:pt x="20713" y="3099"/>
                  <a:pt x="20732" y="3060"/>
                </a:cubicBezTo>
                <a:cubicBezTo>
                  <a:pt x="20734" y="3058"/>
                  <a:pt x="20778" y="3044"/>
                  <a:pt x="20732" y="3039"/>
                </a:cubicBezTo>
                <a:cubicBezTo>
                  <a:pt x="20732" y="3039"/>
                  <a:pt x="20734" y="3060"/>
                  <a:pt x="20732" y="3060"/>
                </a:cubicBezTo>
                <a:cubicBezTo>
                  <a:pt x="20698" y="3075"/>
                  <a:pt x="20666" y="3054"/>
                  <a:pt x="20703" y="3082"/>
                </a:cubicBezTo>
                <a:close/>
                <a:moveTo>
                  <a:pt x="28441" y="3039"/>
                </a:moveTo>
                <a:cubicBezTo>
                  <a:pt x="28456" y="3045"/>
                  <a:pt x="28435" y="3090"/>
                  <a:pt x="28470" y="3082"/>
                </a:cubicBezTo>
                <a:cubicBezTo>
                  <a:pt x="28470" y="3060"/>
                  <a:pt x="28470" y="3039"/>
                  <a:pt x="28470" y="3016"/>
                </a:cubicBezTo>
                <a:cubicBezTo>
                  <a:pt x="28427" y="3028"/>
                  <a:pt x="28319" y="2991"/>
                  <a:pt x="28324" y="3039"/>
                </a:cubicBezTo>
                <a:cubicBezTo>
                  <a:pt x="28358" y="3076"/>
                  <a:pt x="28407" y="3023"/>
                  <a:pt x="28441" y="3039"/>
                </a:cubicBezTo>
                <a:close/>
                <a:moveTo>
                  <a:pt x="28001" y="3016"/>
                </a:moveTo>
                <a:cubicBezTo>
                  <a:pt x="28000" y="3063"/>
                  <a:pt x="27810" y="2983"/>
                  <a:pt x="27913" y="3060"/>
                </a:cubicBezTo>
                <a:cubicBezTo>
                  <a:pt x="27891" y="3031"/>
                  <a:pt x="28114" y="3087"/>
                  <a:pt x="28001" y="3016"/>
                </a:cubicBezTo>
                <a:close/>
                <a:moveTo>
                  <a:pt x="27679" y="3016"/>
                </a:moveTo>
                <a:cubicBezTo>
                  <a:pt x="27612" y="3010"/>
                  <a:pt x="27569" y="3021"/>
                  <a:pt x="27562" y="3060"/>
                </a:cubicBezTo>
                <a:cubicBezTo>
                  <a:pt x="27597" y="3063"/>
                  <a:pt x="27645" y="3057"/>
                  <a:pt x="27649" y="3082"/>
                </a:cubicBezTo>
                <a:cubicBezTo>
                  <a:pt x="27631" y="3084"/>
                  <a:pt x="27615" y="3085"/>
                  <a:pt x="27620" y="3105"/>
                </a:cubicBezTo>
                <a:cubicBezTo>
                  <a:pt x="27660" y="3105"/>
                  <a:pt x="27698" y="3105"/>
                  <a:pt x="27738" y="3105"/>
                </a:cubicBezTo>
                <a:cubicBezTo>
                  <a:pt x="27774" y="3033"/>
                  <a:pt x="27642" y="3088"/>
                  <a:pt x="27679" y="3016"/>
                </a:cubicBezTo>
                <a:close/>
                <a:moveTo>
                  <a:pt x="23635" y="3127"/>
                </a:moveTo>
                <a:cubicBezTo>
                  <a:pt x="23709" y="3102"/>
                  <a:pt x="23773" y="3193"/>
                  <a:pt x="23810" y="3127"/>
                </a:cubicBezTo>
                <a:cubicBezTo>
                  <a:pt x="23783" y="3103"/>
                  <a:pt x="23702" y="3120"/>
                  <a:pt x="23722" y="3060"/>
                </a:cubicBezTo>
                <a:cubicBezTo>
                  <a:pt x="23757" y="3057"/>
                  <a:pt x="23805" y="3064"/>
                  <a:pt x="23810" y="3039"/>
                </a:cubicBezTo>
                <a:cubicBezTo>
                  <a:pt x="23727" y="3057"/>
                  <a:pt x="23734" y="3007"/>
                  <a:pt x="23663" y="3016"/>
                </a:cubicBezTo>
                <a:cubicBezTo>
                  <a:pt x="23675" y="3069"/>
                  <a:pt x="23610" y="3064"/>
                  <a:pt x="23635" y="3127"/>
                </a:cubicBezTo>
                <a:close/>
                <a:moveTo>
                  <a:pt x="28910" y="3105"/>
                </a:moveTo>
                <a:cubicBezTo>
                  <a:pt x="28996" y="3096"/>
                  <a:pt x="29005" y="3029"/>
                  <a:pt x="29056" y="2994"/>
                </a:cubicBezTo>
                <a:cubicBezTo>
                  <a:pt x="28949" y="2994"/>
                  <a:pt x="28841" y="2994"/>
                  <a:pt x="28734" y="2994"/>
                </a:cubicBezTo>
                <a:cubicBezTo>
                  <a:pt x="28718" y="3085"/>
                  <a:pt x="29011" y="3018"/>
                  <a:pt x="28910" y="3105"/>
                </a:cubicBezTo>
                <a:close/>
                <a:moveTo>
                  <a:pt x="28588" y="3039"/>
                </a:moveTo>
                <a:cubicBezTo>
                  <a:pt x="28643" y="3033"/>
                  <a:pt x="28652" y="3063"/>
                  <a:pt x="28704" y="3060"/>
                </a:cubicBezTo>
                <a:cubicBezTo>
                  <a:pt x="28704" y="3039"/>
                  <a:pt x="28704" y="3016"/>
                  <a:pt x="28704" y="2994"/>
                </a:cubicBezTo>
                <a:cubicBezTo>
                  <a:pt x="28638" y="2988"/>
                  <a:pt x="28595" y="3000"/>
                  <a:pt x="28588" y="3039"/>
                </a:cubicBezTo>
                <a:close/>
                <a:moveTo>
                  <a:pt x="28118" y="3060"/>
                </a:moveTo>
                <a:cubicBezTo>
                  <a:pt x="28206" y="3060"/>
                  <a:pt x="28297" y="3063"/>
                  <a:pt x="28294" y="2994"/>
                </a:cubicBezTo>
                <a:cubicBezTo>
                  <a:pt x="28246" y="3024"/>
                  <a:pt x="28108" y="2986"/>
                  <a:pt x="28118" y="3060"/>
                </a:cubicBezTo>
                <a:close/>
                <a:moveTo>
                  <a:pt x="22286" y="3082"/>
                </a:moveTo>
                <a:cubicBezTo>
                  <a:pt x="22360" y="3105"/>
                  <a:pt x="22416" y="3008"/>
                  <a:pt x="22344" y="2994"/>
                </a:cubicBezTo>
                <a:cubicBezTo>
                  <a:pt x="22366" y="3054"/>
                  <a:pt x="22286" y="3039"/>
                  <a:pt x="22286" y="3082"/>
                </a:cubicBezTo>
                <a:close/>
                <a:moveTo>
                  <a:pt x="20293" y="3082"/>
                </a:moveTo>
                <a:cubicBezTo>
                  <a:pt x="20296" y="3022"/>
                  <a:pt x="20243" y="3038"/>
                  <a:pt x="20293" y="2994"/>
                </a:cubicBezTo>
                <a:cubicBezTo>
                  <a:pt x="20264" y="2994"/>
                  <a:pt x="20234" y="2994"/>
                  <a:pt x="20205" y="2994"/>
                </a:cubicBezTo>
                <a:cubicBezTo>
                  <a:pt x="20217" y="3037"/>
                  <a:pt x="20216" y="3089"/>
                  <a:pt x="20293" y="3082"/>
                </a:cubicBezTo>
                <a:close/>
                <a:moveTo>
                  <a:pt x="19912" y="3039"/>
                </a:moveTo>
                <a:cubicBezTo>
                  <a:pt x="19982" y="2986"/>
                  <a:pt x="19816" y="2982"/>
                  <a:pt x="19824" y="3016"/>
                </a:cubicBezTo>
                <a:cubicBezTo>
                  <a:pt x="19823" y="3015"/>
                  <a:pt x="19923" y="3030"/>
                  <a:pt x="19912" y="3039"/>
                </a:cubicBezTo>
                <a:close/>
                <a:moveTo>
                  <a:pt x="20528" y="3016"/>
                </a:moveTo>
                <a:cubicBezTo>
                  <a:pt x="20524" y="2989"/>
                  <a:pt x="20518" y="2964"/>
                  <a:pt x="20469" y="2972"/>
                </a:cubicBezTo>
                <a:cubicBezTo>
                  <a:pt x="20446" y="3109"/>
                  <a:pt x="20681" y="2964"/>
                  <a:pt x="20528" y="3016"/>
                </a:cubicBezTo>
                <a:close/>
                <a:moveTo>
                  <a:pt x="20088" y="3039"/>
                </a:moveTo>
                <a:cubicBezTo>
                  <a:pt x="20107" y="3039"/>
                  <a:pt x="20127" y="3039"/>
                  <a:pt x="20146" y="3039"/>
                </a:cubicBezTo>
                <a:cubicBezTo>
                  <a:pt x="20147" y="3010"/>
                  <a:pt x="20184" y="3007"/>
                  <a:pt x="20176" y="2972"/>
                </a:cubicBezTo>
                <a:cubicBezTo>
                  <a:pt x="20156" y="2972"/>
                  <a:pt x="20137" y="2972"/>
                  <a:pt x="20117" y="2972"/>
                </a:cubicBezTo>
                <a:cubicBezTo>
                  <a:pt x="20115" y="3000"/>
                  <a:pt x="20080" y="3003"/>
                  <a:pt x="20088" y="3039"/>
                </a:cubicBezTo>
                <a:close/>
                <a:moveTo>
                  <a:pt x="19267" y="3105"/>
                </a:moveTo>
                <a:cubicBezTo>
                  <a:pt x="19344" y="3111"/>
                  <a:pt x="19393" y="3096"/>
                  <a:pt x="19384" y="3039"/>
                </a:cubicBezTo>
                <a:cubicBezTo>
                  <a:pt x="19311" y="3009"/>
                  <a:pt x="19292" y="3126"/>
                  <a:pt x="19267" y="3060"/>
                </a:cubicBezTo>
                <a:cubicBezTo>
                  <a:pt x="19258" y="3009"/>
                  <a:pt x="19351" y="3036"/>
                  <a:pt x="19355" y="2994"/>
                </a:cubicBezTo>
                <a:cubicBezTo>
                  <a:pt x="19301" y="2952"/>
                  <a:pt x="19256" y="3013"/>
                  <a:pt x="19208" y="3039"/>
                </a:cubicBezTo>
                <a:cubicBezTo>
                  <a:pt x="19250" y="3044"/>
                  <a:pt x="19242" y="3087"/>
                  <a:pt x="19267" y="3105"/>
                </a:cubicBezTo>
                <a:close/>
                <a:moveTo>
                  <a:pt x="19062" y="3060"/>
                </a:moveTo>
                <a:cubicBezTo>
                  <a:pt x="19071" y="3017"/>
                  <a:pt x="19022" y="3016"/>
                  <a:pt x="19003" y="2994"/>
                </a:cubicBezTo>
                <a:cubicBezTo>
                  <a:pt x="19002" y="2980"/>
                  <a:pt x="18999" y="2968"/>
                  <a:pt x="18974" y="2972"/>
                </a:cubicBezTo>
                <a:cubicBezTo>
                  <a:pt x="18948" y="3043"/>
                  <a:pt x="19019" y="3041"/>
                  <a:pt x="19062" y="3060"/>
                </a:cubicBezTo>
                <a:close/>
                <a:moveTo>
                  <a:pt x="30170" y="2950"/>
                </a:moveTo>
                <a:cubicBezTo>
                  <a:pt x="30151" y="2950"/>
                  <a:pt x="30131" y="2950"/>
                  <a:pt x="30112" y="2950"/>
                </a:cubicBezTo>
                <a:cubicBezTo>
                  <a:pt x="29951" y="2944"/>
                  <a:pt x="30176" y="3012"/>
                  <a:pt x="30170" y="2950"/>
                </a:cubicBezTo>
                <a:close/>
                <a:moveTo>
                  <a:pt x="23780" y="2950"/>
                </a:moveTo>
                <a:cubicBezTo>
                  <a:pt x="23758" y="2933"/>
                  <a:pt x="23622" y="2956"/>
                  <a:pt x="23722" y="2994"/>
                </a:cubicBezTo>
                <a:cubicBezTo>
                  <a:pt x="23707" y="2976"/>
                  <a:pt x="23793" y="2959"/>
                  <a:pt x="23780" y="2950"/>
                </a:cubicBezTo>
                <a:close/>
                <a:moveTo>
                  <a:pt x="18798" y="2972"/>
                </a:moveTo>
                <a:cubicBezTo>
                  <a:pt x="18657" y="2911"/>
                  <a:pt x="18727" y="3045"/>
                  <a:pt x="18798" y="2972"/>
                </a:cubicBezTo>
                <a:close/>
                <a:moveTo>
                  <a:pt x="30639" y="2994"/>
                </a:moveTo>
                <a:cubicBezTo>
                  <a:pt x="30691" y="2982"/>
                  <a:pt x="30761" y="2983"/>
                  <a:pt x="30786" y="2950"/>
                </a:cubicBezTo>
                <a:cubicBezTo>
                  <a:pt x="30714" y="2936"/>
                  <a:pt x="30635" y="2905"/>
                  <a:pt x="30639" y="2994"/>
                </a:cubicBezTo>
                <a:close/>
                <a:moveTo>
                  <a:pt x="30522" y="2928"/>
                </a:moveTo>
                <a:cubicBezTo>
                  <a:pt x="30502" y="2994"/>
                  <a:pt x="30459" y="2907"/>
                  <a:pt x="30405" y="2928"/>
                </a:cubicBezTo>
                <a:cubicBezTo>
                  <a:pt x="30420" y="2973"/>
                  <a:pt x="30357" y="2970"/>
                  <a:pt x="30346" y="2994"/>
                </a:cubicBezTo>
                <a:cubicBezTo>
                  <a:pt x="30350" y="2986"/>
                  <a:pt x="30375" y="3005"/>
                  <a:pt x="30375" y="3016"/>
                </a:cubicBezTo>
                <a:cubicBezTo>
                  <a:pt x="30375" y="3021"/>
                  <a:pt x="30340" y="3015"/>
                  <a:pt x="30346" y="3039"/>
                </a:cubicBezTo>
                <a:cubicBezTo>
                  <a:pt x="30347" y="3042"/>
                  <a:pt x="30404" y="3053"/>
                  <a:pt x="30405" y="3060"/>
                </a:cubicBezTo>
                <a:cubicBezTo>
                  <a:pt x="30338" y="2950"/>
                  <a:pt x="30630" y="2997"/>
                  <a:pt x="30522" y="2928"/>
                </a:cubicBezTo>
                <a:close/>
                <a:moveTo>
                  <a:pt x="30463" y="3039"/>
                </a:moveTo>
                <a:cubicBezTo>
                  <a:pt x="30483" y="3039"/>
                  <a:pt x="30502" y="3039"/>
                  <a:pt x="30522" y="3039"/>
                </a:cubicBezTo>
                <a:cubicBezTo>
                  <a:pt x="30522" y="3024"/>
                  <a:pt x="30522" y="3009"/>
                  <a:pt x="30522" y="2994"/>
                </a:cubicBezTo>
                <a:cubicBezTo>
                  <a:pt x="30502" y="2994"/>
                  <a:pt x="30483" y="2994"/>
                  <a:pt x="30463" y="2994"/>
                </a:cubicBezTo>
                <a:cubicBezTo>
                  <a:pt x="30463" y="3009"/>
                  <a:pt x="30463" y="3024"/>
                  <a:pt x="30463" y="3039"/>
                </a:cubicBezTo>
                <a:close/>
                <a:moveTo>
                  <a:pt x="29789" y="2994"/>
                </a:moveTo>
                <a:cubicBezTo>
                  <a:pt x="29841" y="3049"/>
                  <a:pt x="29965" y="2939"/>
                  <a:pt x="29848" y="2928"/>
                </a:cubicBezTo>
                <a:cubicBezTo>
                  <a:pt x="29841" y="2959"/>
                  <a:pt x="29799" y="2965"/>
                  <a:pt x="29789" y="2994"/>
                </a:cubicBezTo>
                <a:close/>
                <a:moveTo>
                  <a:pt x="21846" y="3016"/>
                </a:moveTo>
                <a:cubicBezTo>
                  <a:pt x="21855" y="2966"/>
                  <a:pt x="21839" y="2934"/>
                  <a:pt x="21787" y="2928"/>
                </a:cubicBezTo>
                <a:cubicBezTo>
                  <a:pt x="21792" y="2970"/>
                  <a:pt x="21807" y="3001"/>
                  <a:pt x="21846" y="3016"/>
                </a:cubicBezTo>
                <a:close/>
                <a:moveTo>
                  <a:pt x="21114" y="2994"/>
                </a:moveTo>
                <a:cubicBezTo>
                  <a:pt x="21143" y="2994"/>
                  <a:pt x="21172" y="2994"/>
                  <a:pt x="21201" y="2994"/>
                </a:cubicBezTo>
                <a:cubicBezTo>
                  <a:pt x="21203" y="2956"/>
                  <a:pt x="21179" y="2938"/>
                  <a:pt x="21143" y="2928"/>
                </a:cubicBezTo>
                <a:cubicBezTo>
                  <a:pt x="21144" y="2958"/>
                  <a:pt x="21129" y="2977"/>
                  <a:pt x="21114" y="2994"/>
                </a:cubicBezTo>
                <a:close/>
                <a:moveTo>
                  <a:pt x="31225" y="2972"/>
                </a:moveTo>
                <a:cubicBezTo>
                  <a:pt x="31284" y="2952"/>
                  <a:pt x="31233" y="2860"/>
                  <a:pt x="31196" y="2928"/>
                </a:cubicBezTo>
                <a:cubicBezTo>
                  <a:pt x="31214" y="2929"/>
                  <a:pt x="31231" y="2932"/>
                  <a:pt x="31225" y="2950"/>
                </a:cubicBezTo>
                <a:cubicBezTo>
                  <a:pt x="31209" y="2950"/>
                  <a:pt x="31192" y="2968"/>
                  <a:pt x="31225" y="2972"/>
                </a:cubicBezTo>
                <a:close/>
                <a:moveTo>
                  <a:pt x="30874" y="2950"/>
                </a:moveTo>
                <a:cubicBezTo>
                  <a:pt x="30925" y="2938"/>
                  <a:pt x="31046" y="2977"/>
                  <a:pt x="31050" y="2928"/>
                </a:cubicBezTo>
                <a:cubicBezTo>
                  <a:pt x="30960" y="2937"/>
                  <a:pt x="30901" y="2870"/>
                  <a:pt x="30874" y="2950"/>
                </a:cubicBezTo>
                <a:close/>
                <a:moveTo>
                  <a:pt x="30229" y="2906"/>
                </a:moveTo>
                <a:cubicBezTo>
                  <a:pt x="30198" y="3034"/>
                  <a:pt x="30355" y="2916"/>
                  <a:pt x="30229" y="2906"/>
                </a:cubicBezTo>
                <a:close/>
                <a:moveTo>
                  <a:pt x="28588" y="2972"/>
                </a:moveTo>
                <a:cubicBezTo>
                  <a:pt x="28655" y="2965"/>
                  <a:pt x="28714" y="2950"/>
                  <a:pt x="28734" y="2906"/>
                </a:cubicBezTo>
                <a:cubicBezTo>
                  <a:pt x="28605" y="2929"/>
                  <a:pt x="28571" y="2890"/>
                  <a:pt x="28529" y="2928"/>
                </a:cubicBezTo>
                <a:cubicBezTo>
                  <a:pt x="28562" y="2932"/>
                  <a:pt x="28574" y="2952"/>
                  <a:pt x="28588" y="2972"/>
                </a:cubicBezTo>
                <a:close/>
                <a:moveTo>
                  <a:pt x="24220" y="2906"/>
                </a:moveTo>
                <a:cubicBezTo>
                  <a:pt x="24201" y="2906"/>
                  <a:pt x="24181" y="2906"/>
                  <a:pt x="24162" y="2906"/>
                </a:cubicBezTo>
                <a:cubicBezTo>
                  <a:pt x="24139" y="2911"/>
                  <a:pt x="24104" y="2907"/>
                  <a:pt x="24103" y="2928"/>
                </a:cubicBezTo>
                <a:cubicBezTo>
                  <a:pt x="24147" y="2925"/>
                  <a:pt x="24211" y="2936"/>
                  <a:pt x="24220" y="2906"/>
                </a:cubicBezTo>
                <a:close/>
                <a:moveTo>
                  <a:pt x="31636" y="2994"/>
                </a:moveTo>
                <a:cubicBezTo>
                  <a:pt x="31640" y="2940"/>
                  <a:pt x="31621" y="2902"/>
                  <a:pt x="31577" y="2884"/>
                </a:cubicBezTo>
                <a:cubicBezTo>
                  <a:pt x="31530" y="2917"/>
                  <a:pt x="31578" y="2977"/>
                  <a:pt x="31636" y="2994"/>
                </a:cubicBezTo>
                <a:close/>
                <a:moveTo>
                  <a:pt x="24514" y="2950"/>
                </a:moveTo>
                <a:cubicBezTo>
                  <a:pt x="24581" y="2956"/>
                  <a:pt x="24623" y="2944"/>
                  <a:pt x="24630" y="2906"/>
                </a:cubicBezTo>
                <a:cubicBezTo>
                  <a:pt x="24591" y="2899"/>
                  <a:pt x="24575" y="2875"/>
                  <a:pt x="24514" y="2884"/>
                </a:cubicBezTo>
                <a:cubicBezTo>
                  <a:pt x="24514" y="2906"/>
                  <a:pt x="24514" y="2928"/>
                  <a:pt x="24514" y="2950"/>
                </a:cubicBezTo>
                <a:close/>
                <a:moveTo>
                  <a:pt x="24074" y="2906"/>
                </a:moveTo>
                <a:cubicBezTo>
                  <a:pt x="24005" y="2907"/>
                  <a:pt x="23987" y="2868"/>
                  <a:pt x="23897" y="2884"/>
                </a:cubicBezTo>
                <a:cubicBezTo>
                  <a:pt x="23884" y="2956"/>
                  <a:pt x="24067" y="2977"/>
                  <a:pt x="24074" y="2906"/>
                </a:cubicBezTo>
                <a:close/>
                <a:moveTo>
                  <a:pt x="23487" y="2928"/>
                </a:moveTo>
                <a:cubicBezTo>
                  <a:pt x="23466" y="2991"/>
                  <a:pt x="23584" y="3058"/>
                  <a:pt x="23635" y="2994"/>
                </a:cubicBezTo>
                <a:cubicBezTo>
                  <a:pt x="23593" y="2989"/>
                  <a:pt x="23600" y="2946"/>
                  <a:pt x="23575" y="2928"/>
                </a:cubicBezTo>
                <a:cubicBezTo>
                  <a:pt x="23608" y="2923"/>
                  <a:pt x="23621" y="2904"/>
                  <a:pt x="23635" y="2884"/>
                </a:cubicBezTo>
                <a:cubicBezTo>
                  <a:pt x="23543" y="2868"/>
                  <a:pt x="23598" y="2959"/>
                  <a:pt x="23487" y="2928"/>
                </a:cubicBezTo>
                <a:close/>
                <a:moveTo>
                  <a:pt x="27444" y="2950"/>
                </a:moveTo>
                <a:cubicBezTo>
                  <a:pt x="27474" y="2950"/>
                  <a:pt x="27503" y="2950"/>
                  <a:pt x="27532" y="2950"/>
                </a:cubicBezTo>
                <a:cubicBezTo>
                  <a:pt x="27532" y="2920"/>
                  <a:pt x="27532" y="2892"/>
                  <a:pt x="27532" y="2862"/>
                </a:cubicBezTo>
                <a:cubicBezTo>
                  <a:pt x="27401" y="2863"/>
                  <a:pt x="27495" y="2913"/>
                  <a:pt x="27444" y="2950"/>
                </a:cubicBezTo>
                <a:close/>
                <a:moveTo>
                  <a:pt x="21201" y="2884"/>
                </a:moveTo>
                <a:cubicBezTo>
                  <a:pt x="21061" y="2823"/>
                  <a:pt x="21131" y="2956"/>
                  <a:pt x="21201" y="2884"/>
                </a:cubicBezTo>
                <a:close/>
                <a:moveTo>
                  <a:pt x="18476" y="2906"/>
                </a:moveTo>
                <a:cubicBezTo>
                  <a:pt x="18481" y="2910"/>
                  <a:pt x="18471" y="2950"/>
                  <a:pt x="18476" y="2950"/>
                </a:cubicBezTo>
                <a:cubicBezTo>
                  <a:pt x="18524" y="2956"/>
                  <a:pt x="18621" y="2951"/>
                  <a:pt x="18534" y="2906"/>
                </a:cubicBezTo>
                <a:cubicBezTo>
                  <a:pt x="18532" y="2919"/>
                  <a:pt x="18530" y="2932"/>
                  <a:pt x="18505" y="2928"/>
                </a:cubicBezTo>
                <a:cubicBezTo>
                  <a:pt x="18505" y="2906"/>
                  <a:pt x="18505" y="2884"/>
                  <a:pt x="18505" y="2862"/>
                </a:cubicBezTo>
                <a:cubicBezTo>
                  <a:pt x="18412" y="2877"/>
                  <a:pt x="18385" y="2859"/>
                  <a:pt x="18358" y="2884"/>
                </a:cubicBezTo>
                <a:cubicBezTo>
                  <a:pt x="18371" y="2912"/>
                  <a:pt x="18450" y="2887"/>
                  <a:pt x="18476" y="2906"/>
                </a:cubicBezTo>
                <a:close/>
                <a:moveTo>
                  <a:pt x="34039" y="2884"/>
                </a:moveTo>
                <a:cubicBezTo>
                  <a:pt x="34069" y="2884"/>
                  <a:pt x="34098" y="2884"/>
                  <a:pt x="34127" y="2884"/>
                </a:cubicBezTo>
                <a:cubicBezTo>
                  <a:pt x="34131" y="2845"/>
                  <a:pt x="34098" y="2833"/>
                  <a:pt x="34039" y="2840"/>
                </a:cubicBezTo>
                <a:cubicBezTo>
                  <a:pt x="34039" y="2854"/>
                  <a:pt x="34039" y="2869"/>
                  <a:pt x="34039" y="2884"/>
                </a:cubicBezTo>
                <a:close/>
                <a:moveTo>
                  <a:pt x="20176" y="2862"/>
                </a:moveTo>
                <a:cubicBezTo>
                  <a:pt x="20120" y="2866"/>
                  <a:pt x="20111" y="2838"/>
                  <a:pt x="20058" y="2840"/>
                </a:cubicBezTo>
                <a:cubicBezTo>
                  <a:pt x="20011" y="2901"/>
                  <a:pt x="20185" y="2901"/>
                  <a:pt x="20176" y="2862"/>
                </a:cubicBezTo>
                <a:close/>
                <a:moveTo>
                  <a:pt x="18241" y="2972"/>
                </a:moveTo>
                <a:cubicBezTo>
                  <a:pt x="18285" y="2968"/>
                  <a:pt x="18349" y="2980"/>
                  <a:pt x="18358" y="2950"/>
                </a:cubicBezTo>
                <a:cubicBezTo>
                  <a:pt x="18249" y="2965"/>
                  <a:pt x="18308" y="2856"/>
                  <a:pt x="18241" y="2840"/>
                </a:cubicBezTo>
                <a:cubicBezTo>
                  <a:pt x="18186" y="2879"/>
                  <a:pt x="18265" y="2896"/>
                  <a:pt x="18241" y="2972"/>
                </a:cubicBezTo>
                <a:close/>
                <a:moveTo>
                  <a:pt x="17684" y="2862"/>
                </a:moveTo>
                <a:cubicBezTo>
                  <a:pt x="17687" y="2872"/>
                  <a:pt x="17764" y="2895"/>
                  <a:pt x="17772" y="2906"/>
                </a:cubicBezTo>
                <a:cubicBezTo>
                  <a:pt x="17781" y="2834"/>
                  <a:pt x="17679" y="2837"/>
                  <a:pt x="17684" y="2862"/>
                </a:cubicBezTo>
                <a:close/>
                <a:moveTo>
                  <a:pt x="17567" y="2884"/>
                </a:moveTo>
                <a:cubicBezTo>
                  <a:pt x="17587" y="2884"/>
                  <a:pt x="17606" y="2884"/>
                  <a:pt x="17626" y="2884"/>
                </a:cubicBezTo>
                <a:cubicBezTo>
                  <a:pt x="17626" y="2869"/>
                  <a:pt x="17626" y="2854"/>
                  <a:pt x="17626" y="2840"/>
                </a:cubicBezTo>
                <a:cubicBezTo>
                  <a:pt x="17606" y="2840"/>
                  <a:pt x="17587" y="2840"/>
                  <a:pt x="17567" y="2840"/>
                </a:cubicBezTo>
                <a:cubicBezTo>
                  <a:pt x="17567" y="2854"/>
                  <a:pt x="17567" y="2869"/>
                  <a:pt x="17567" y="2884"/>
                </a:cubicBezTo>
                <a:close/>
                <a:moveTo>
                  <a:pt x="32837" y="2840"/>
                </a:moveTo>
                <a:cubicBezTo>
                  <a:pt x="32800" y="2839"/>
                  <a:pt x="32797" y="2811"/>
                  <a:pt x="32750" y="2818"/>
                </a:cubicBezTo>
                <a:cubicBezTo>
                  <a:pt x="32761" y="2856"/>
                  <a:pt x="32706" y="2874"/>
                  <a:pt x="32750" y="2884"/>
                </a:cubicBezTo>
                <a:cubicBezTo>
                  <a:pt x="32755" y="2859"/>
                  <a:pt x="32782" y="2850"/>
                  <a:pt x="32808" y="2840"/>
                </a:cubicBezTo>
                <a:cubicBezTo>
                  <a:pt x="32808" y="2853"/>
                  <a:pt x="32832" y="2865"/>
                  <a:pt x="32837" y="2840"/>
                </a:cubicBezTo>
                <a:close/>
                <a:moveTo>
                  <a:pt x="33159" y="2796"/>
                </a:moveTo>
                <a:cubicBezTo>
                  <a:pt x="33068" y="2785"/>
                  <a:pt x="33041" y="2823"/>
                  <a:pt x="33014" y="2862"/>
                </a:cubicBezTo>
                <a:cubicBezTo>
                  <a:pt x="33125" y="2858"/>
                  <a:pt x="33024" y="2880"/>
                  <a:pt x="33043" y="2928"/>
                </a:cubicBezTo>
                <a:cubicBezTo>
                  <a:pt x="33060" y="2941"/>
                  <a:pt x="33181" y="2980"/>
                  <a:pt x="33189" y="2928"/>
                </a:cubicBezTo>
                <a:cubicBezTo>
                  <a:pt x="33137" y="2931"/>
                  <a:pt x="33121" y="2907"/>
                  <a:pt x="33131" y="2862"/>
                </a:cubicBezTo>
                <a:cubicBezTo>
                  <a:pt x="33171" y="2861"/>
                  <a:pt x="33194" y="2872"/>
                  <a:pt x="33218" y="2884"/>
                </a:cubicBezTo>
                <a:cubicBezTo>
                  <a:pt x="33255" y="2812"/>
                  <a:pt x="33124" y="2868"/>
                  <a:pt x="33159" y="2796"/>
                </a:cubicBezTo>
                <a:close/>
                <a:moveTo>
                  <a:pt x="23107" y="2840"/>
                </a:moveTo>
                <a:cubicBezTo>
                  <a:pt x="23157" y="2841"/>
                  <a:pt x="23182" y="2823"/>
                  <a:pt x="23194" y="2796"/>
                </a:cubicBezTo>
                <a:cubicBezTo>
                  <a:pt x="23145" y="2794"/>
                  <a:pt x="23119" y="2812"/>
                  <a:pt x="23107" y="2840"/>
                </a:cubicBezTo>
                <a:close/>
                <a:moveTo>
                  <a:pt x="35885" y="2840"/>
                </a:moveTo>
                <a:cubicBezTo>
                  <a:pt x="35887" y="2812"/>
                  <a:pt x="35924" y="2809"/>
                  <a:pt x="35915" y="2773"/>
                </a:cubicBezTo>
                <a:cubicBezTo>
                  <a:pt x="35880" y="2778"/>
                  <a:pt x="35832" y="2771"/>
                  <a:pt x="35827" y="2796"/>
                </a:cubicBezTo>
                <a:cubicBezTo>
                  <a:pt x="35865" y="2796"/>
                  <a:pt x="35854" y="2835"/>
                  <a:pt x="35885" y="2840"/>
                </a:cubicBezTo>
                <a:close/>
                <a:moveTo>
                  <a:pt x="25716" y="2818"/>
                </a:moveTo>
                <a:cubicBezTo>
                  <a:pt x="25762" y="2757"/>
                  <a:pt x="25588" y="2757"/>
                  <a:pt x="25598" y="2796"/>
                </a:cubicBezTo>
                <a:cubicBezTo>
                  <a:pt x="25649" y="2794"/>
                  <a:pt x="25689" y="2800"/>
                  <a:pt x="25716" y="2818"/>
                </a:cubicBezTo>
                <a:close/>
                <a:moveTo>
                  <a:pt x="24865" y="2818"/>
                </a:moveTo>
                <a:cubicBezTo>
                  <a:pt x="24895" y="2818"/>
                  <a:pt x="24923" y="2818"/>
                  <a:pt x="24953" y="2818"/>
                </a:cubicBezTo>
                <a:cubicBezTo>
                  <a:pt x="24956" y="2779"/>
                  <a:pt x="24924" y="2766"/>
                  <a:pt x="24865" y="2773"/>
                </a:cubicBezTo>
                <a:cubicBezTo>
                  <a:pt x="24865" y="2788"/>
                  <a:pt x="24865" y="2803"/>
                  <a:pt x="24865" y="2818"/>
                </a:cubicBezTo>
                <a:close/>
                <a:moveTo>
                  <a:pt x="24132" y="2840"/>
                </a:moveTo>
                <a:cubicBezTo>
                  <a:pt x="24137" y="2814"/>
                  <a:pt x="24185" y="2790"/>
                  <a:pt x="24132" y="2773"/>
                </a:cubicBezTo>
                <a:cubicBezTo>
                  <a:pt x="24128" y="2800"/>
                  <a:pt x="24080" y="2824"/>
                  <a:pt x="24132" y="2840"/>
                </a:cubicBezTo>
                <a:close/>
                <a:moveTo>
                  <a:pt x="23048" y="2840"/>
                </a:moveTo>
                <a:cubicBezTo>
                  <a:pt x="23054" y="2809"/>
                  <a:pt x="23096" y="2803"/>
                  <a:pt x="23107" y="2773"/>
                </a:cubicBezTo>
                <a:cubicBezTo>
                  <a:pt x="23046" y="2755"/>
                  <a:pt x="22974" y="2831"/>
                  <a:pt x="23048" y="2840"/>
                </a:cubicBezTo>
                <a:close/>
                <a:moveTo>
                  <a:pt x="22169" y="2862"/>
                </a:moveTo>
                <a:cubicBezTo>
                  <a:pt x="22226" y="2869"/>
                  <a:pt x="22226" y="2832"/>
                  <a:pt x="22257" y="2818"/>
                </a:cubicBezTo>
                <a:cubicBezTo>
                  <a:pt x="22293" y="2848"/>
                  <a:pt x="22400" y="2852"/>
                  <a:pt x="22403" y="2796"/>
                </a:cubicBezTo>
                <a:cubicBezTo>
                  <a:pt x="22353" y="2787"/>
                  <a:pt x="22021" y="2745"/>
                  <a:pt x="22110" y="2796"/>
                </a:cubicBezTo>
                <a:cubicBezTo>
                  <a:pt x="22252" y="2784"/>
                  <a:pt x="22222" y="2814"/>
                  <a:pt x="22169" y="2862"/>
                </a:cubicBezTo>
                <a:close/>
                <a:moveTo>
                  <a:pt x="18886" y="2818"/>
                </a:moveTo>
                <a:cubicBezTo>
                  <a:pt x="18938" y="2812"/>
                  <a:pt x="19033" y="2840"/>
                  <a:pt x="19003" y="2773"/>
                </a:cubicBezTo>
                <a:cubicBezTo>
                  <a:pt x="18948" y="2776"/>
                  <a:pt x="18905" y="2788"/>
                  <a:pt x="18886" y="2818"/>
                </a:cubicBezTo>
                <a:close/>
                <a:moveTo>
                  <a:pt x="37146" y="2773"/>
                </a:moveTo>
                <a:cubicBezTo>
                  <a:pt x="37335" y="2823"/>
                  <a:pt x="37224" y="2695"/>
                  <a:pt x="37146" y="2773"/>
                </a:cubicBezTo>
                <a:close/>
                <a:moveTo>
                  <a:pt x="28851" y="2796"/>
                </a:moveTo>
                <a:cubicBezTo>
                  <a:pt x="28833" y="2797"/>
                  <a:pt x="28816" y="2799"/>
                  <a:pt x="28822" y="2818"/>
                </a:cubicBezTo>
                <a:cubicBezTo>
                  <a:pt x="28899" y="2824"/>
                  <a:pt x="28948" y="2810"/>
                  <a:pt x="28939" y="2752"/>
                </a:cubicBezTo>
                <a:cubicBezTo>
                  <a:pt x="28881" y="2745"/>
                  <a:pt x="28881" y="2782"/>
                  <a:pt x="28851" y="2796"/>
                </a:cubicBezTo>
                <a:close/>
                <a:moveTo>
                  <a:pt x="37908" y="2796"/>
                </a:moveTo>
                <a:cubicBezTo>
                  <a:pt x="37912" y="2771"/>
                  <a:pt x="37960" y="2746"/>
                  <a:pt x="37908" y="2730"/>
                </a:cubicBezTo>
                <a:cubicBezTo>
                  <a:pt x="37904" y="2756"/>
                  <a:pt x="37856" y="2779"/>
                  <a:pt x="37908" y="2796"/>
                </a:cubicBezTo>
                <a:close/>
                <a:moveTo>
                  <a:pt x="37410" y="2796"/>
                </a:moveTo>
                <a:cubicBezTo>
                  <a:pt x="37423" y="2794"/>
                  <a:pt x="37453" y="2736"/>
                  <a:pt x="37468" y="2730"/>
                </a:cubicBezTo>
                <a:cubicBezTo>
                  <a:pt x="37376" y="2721"/>
                  <a:pt x="37375" y="2800"/>
                  <a:pt x="37410" y="2796"/>
                </a:cubicBezTo>
                <a:close/>
                <a:moveTo>
                  <a:pt x="31987" y="2752"/>
                </a:moveTo>
                <a:cubicBezTo>
                  <a:pt x="31888" y="2685"/>
                  <a:pt x="31899" y="2833"/>
                  <a:pt x="31987" y="2752"/>
                </a:cubicBezTo>
                <a:close/>
                <a:moveTo>
                  <a:pt x="27034" y="2752"/>
                </a:moveTo>
                <a:cubicBezTo>
                  <a:pt x="26935" y="2685"/>
                  <a:pt x="26945" y="2833"/>
                  <a:pt x="27034" y="2752"/>
                </a:cubicBezTo>
                <a:close/>
                <a:moveTo>
                  <a:pt x="25481" y="2818"/>
                </a:moveTo>
                <a:cubicBezTo>
                  <a:pt x="25430" y="2682"/>
                  <a:pt x="25406" y="2761"/>
                  <a:pt x="25305" y="2773"/>
                </a:cubicBezTo>
                <a:cubicBezTo>
                  <a:pt x="25305" y="2761"/>
                  <a:pt x="25281" y="2749"/>
                  <a:pt x="25275" y="2773"/>
                </a:cubicBezTo>
                <a:cubicBezTo>
                  <a:pt x="25331" y="2799"/>
                  <a:pt x="25414" y="2802"/>
                  <a:pt x="25481" y="2818"/>
                </a:cubicBezTo>
                <a:close/>
                <a:moveTo>
                  <a:pt x="24366" y="2796"/>
                </a:moveTo>
                <a:cubicBezTo>
                  <a:pt x="24351" y="2764"/>
                  <a:pt x="24481" y="2742"/>
                  <a:pt x="24396" y="2730"/>
                </a:cubicBezTo>
                <a:cubicBezTo>
                  <a:pt x="24400" y="2752"/>
                  <a:pt x="24270" y="2775"/>
                  <a:pt x="24366" y="2796"/>
                </a:cubicBezTo>
                <a:close/>
                <a:moveTo>
                  <a:pt x="17479" y="2773"/>
                </a:moveTo>
                <a:cubicBezTo>
                  <a:pt x="17498" y="2773"/>
                  <a:pt x="17518" y="2773"/>
                  <a:pt x="17537" y="2773"/>
                </a:cubicBezTo>
                <a:cubicBezTo>
                  <a:pt x="17537" y="2760"/>
                  <a:pt x="17537" y="2745"/>
                  <a:pt x="17537" y="2730"/>
                </a:cubicBezTo>
                <a:cubicBezTo>
                  <a:pt x="17518" y="2730"/>
                  <a:pt x="17498" y="2730"/>
                  <a:pt x="17479" y="2730"/>
                </a:cubicBezTo>
                <a:cubicBezTo>
                  <a:pt x="17479" y="2745"/>
                  <a:pt x="17479" y="2760"/>
                  <a:pt x="17479" y="2773"/>
                </a:cubicBezTo>
                <a:close/>
                <a:moveTo>
                  <a:pt x="36149" y="2707"/>
                </a:moveTo>
                <a:cubicBezTo>
                  <a:pt x="36043" y="2687"/>
                  <a:pt x="36125" y="2806"/>
                  <a:pt x="36032" y="2796"/>
                </a:cubicBezTo>
                <a:cubicBezTo>
                  <a:pt x="35989" y="2764"/>
                  <a:pt x="35939" y="2779"/>
                  <a:pt x="35944" y="2840"/>
                </a:cubicBezTo>
                <a:cubicBezTo>
                  <a:pt x="36009" y="2845"/>
                  <a:pt x="36050" y="2820"/>
                  <a:pt x="36091" y="2818"/>
                </a:cubicBezTo>
                <a:cubicBezTo>
                  <a:pt x="36094" y="2818"/>
                  <a:pt x="36091" y="2844"/>
                  <a:pt x="36120" y="2840"/>
                </a:cubicBezTo>
                <a:cubicBezTo>
                  <a:pt x="36141" y="2836"/>
                  <a:pt x="36119" y="2812"/>
                  <a:pt x="36149" y="2840"/>
                </a:cubicBezTo>
                <a:cubicBezTo>
                  <a:pt x="36167" y="2856"/>
                  <a:pt x="36231" y="2817"/>
                  <a:pt x="36238" y="2818"/>
                </a:cubicBezTo>
                <a:cubicBezTo>
                  <a:pt x="36243" y="2818"/>
                  <a:pt x="36239" y="2854"/>
                  <a:pt x="36266" y="2840"/>
                </a:cubicBezTo>
                <a:cubicBezTo>
                  <a:pt x="36299" y="2756"/>
                  <a:pt x="36177" y="2833"/>
                  <a:pt x="36179" y="2773"/>
                </a:cubicBezTo>
                <a:cubicBezTo>
                  <a:pt x="36179" y="2769"/>
                  <a:pt x="36250" y="2749"/>
                  <a:pt x="36238" y="2730"/>
                </a:cubicBezTo>
                <a:cubicBezTo>
                  <a:pt x="36128" y="2707"/>
                  <a:pt x="36191" y="2812"/>
                  <a:pt x="36091" y="2796"/>
                </a:cubicBezTo>
                <a:cubicBezTo>
                  <a:pt x="36091" y="2752"/>
                  <a:pt x="36171" y="2768"/>
                  <a:pt x="36149" y="2707"/>
                </a:cubicBezTo>
                <a:close/>
                <a:moveTo>
                  <a:pt x="32368" y="2752"/>
                </a:moveTo>
                <a:cubicBezTo>
                  <a:pt x="32496" y="2754"/>
                  <a:pt x="32562" y="2798"/>
                  <a:pt x="32603" y="2707"/>
                </a:cubicBezTo>
                <a:cubicBezTo>
                  <a:pt x="32500" y="2704"/>
                  <a:pt x="32415" y="2714"/>
                  <a:pt x="32368" y="2752"/>
                </a:cubicBezTo>
                <a:close/>
                <a:moveTo>
                  <a:pt x="18886" y="2752"/>
                </a:moveTo>
                <a:cubicBezTo>
                  <a:pt x="18827" y="2752"/>
                  <a:pt x="18795" y="2641"/>
                  <a:pt x="18798" y="2752"/>
                </a:cubicBezTo>
                <a:cubicBezTo>
                  <a:pt x="18892" y="2788"/>
                  <a:pt x="18960" y="2752"/>
                  <a:pt x="18886" y="2752"/>
                </a:cubicBezTo>
                <a:close/>
                <a:moveTo>
                  <a:pt x="32837" y="2707"/>
                </a:moveTo>
                <a:cubicBezTo>
                  <a:pt x="32840" y="2742"/>
                  <a:pt x="32847" y="2749"/>
                  <a:pt x="32896" y="2752"/>
                </a:cubicBezTo>
                <a:cubicBezTo>
                  <a:pt x="32921" y="2752"/>
                  <a:pt x="32922" y="2773"/>
                  <a:pt x="32925" y="2773"/>
                </a:cubicBezTo>
                <a:cubicBezTo>
                  <a:pt x="32973" y="2781"/>
                  <a:pt x="32998" y="2757"/>
                  <a:pt x="33043" y="2752"/>
                </a:cubicBezTo>
                <a:cubicBezTo>
                  <a:pt x="33116" y="2744"/>
                  <a:pt x="33206" y="2776"/>
                  <a:pt x="33218" y="2730"/>
                </a:cubicBezTo>
                <a:cubicBezTo>
                  <a:pt x="33139" y="2677"/>
                  <a:pt x="33051" y="2769"/>
                  <a:pt x="32984" y="2707"/>
                </a:cubicBezTo>
                <a:cubicBezTo>
                  <a:pt x="33015" y="2707"/>
                  <a:pt x="33007" y="2680"/>
                  <a:pt x="32955" y="2687"/>
                </a:cubicBezTo>
                <a:cubicBezTo>
                  <a:pt x="32963" y="2776"/>
                  <a:pt x="32893" y="2698"/>
                  <a:pt x="32837" y="2707"/>
                </a:cubicBezTo>
                <a:close/>
                <a:moveTo>
                  <a:pt x="36706" y="2730"/>
                </a:moveTo>
                <a:cubicBezTo>
                  <a:pt x="36669" y="2729"/>
                  <a:pt x="36666" y="2702"/>
                  <a:pt x="36618" y="2707"/>
                </a:cubicBezTo>
                <a:cubicBezTo>
                  <a:pt x="36611" y="2754"/>
                  <a:pt x="36490" y="2714"/>
                  <a:pt x="36472" y="2752"/>
                </a:cubicBezTo>
                <a:cubicBezTo>
                  <a:pt x="36433" y="2721"/>
                  <a:pt x="36317" y="2673"/>
                  <a:pt x="36296" y="2752"/>
                </a:cubicBezTo>
                <a:cubicBezTo>
                  <a:pt x="36432" y="2733"/>
                  <a:pt x="36255" y="2809"/>
                  <a:pt x="36354" y="2818"/>
                </a:cubicBezTo>
                <a:cubicBezTo>
                  <a:pt x="36350" y="2771"/>
                  <a:pt x="36379" y="2748"/>
                  <a:pt x="36443" y="2752"/>
                </a:cubicBezTo>
                <a:cubicBezTo>
                  <a:pt x="36508" y="2784"/>
                  <a:pt x="36406" y="2806"/>
                  <a:pt x="36472" y="2818"/>
                </a:cubicBezTo>
                <a:cubicBezTo>
                  <a:pt x="36486" y="2792"/>
                  <a:pt x="36503" y="2768"/>
                  <a:pt x="36531" y="2752"/>
                </a:cubicBezTo>
                <a:cubicBezTo>
                  <a:pt x="36582" y="2797"/>
                  <a:pt x="36509" y="2795"/>
                  <a:pt x="36559" y="2840"/>
                </a:cubicBezTo>
                <a:cubicBezTo>
                  <a:pt x="36525" y="2844"/>
                  <a:pt x="36476" y="2836"/>
                  <a:pt x="36472" y="2862"/>
                </a:cubicBezTo>
                <a:cubicBezTo>
                  <a:pt x="36511" y="2862"/>
                  <a:pt x="36550" y="2862"/>
                  <a:pt x="36589" y="2862"/>
                </a:cubicBezTo>
                <a:cubicBezTo>
                  <a:pt x="36588" y="2824"/>
                  <a:pt x="36611" y="2806"/>
                  <a:pt x="36648" y="2796"/>
                </a:cubicBezTo>
                <a:cubicBezTo>
                  <a:pt x="36753" y="2839"/>
                  <a:pt x="36959" y="2766"/>
                  <a:pt x="37088" y="2796"/>
                </a:cubicBezTo>
                <a:cubicBezTo>
                  <a:pt x="37103" y="2763"/>
                  <a:pt x="37131" y="2741"/>
                  <a:pt x="37146" y="2707"/>
                </a:cubicBezTo>
                <a:cubicBezTo>
                  <a:pt x="37011" y="2690"/>
                  <a:pt x="37062" y="2733"/>
                  <a:pt x="37029" y="2752"/>
                </a:cubicBezTo>
                <a:cubicBezTo>
                  <a:pt x="36977" y="2732"/>
                  <a:pt x="36980" y="2671"/>
                  <a:pt x="36911" y="2664"/>
                </a:cubicBezTo>
                <a:cubicBezTo>
                  <a:pt x="36949" y="2751"/>
                  <a:pt x="36831" y="2721"/>
                  <a:pt x="36794" y="2752"/>
                </a:cubicBezTo>
                <a:cubicBezTo>
                  <a:pt x="36794" y="2676"/>
                  <a:pt x="36762" y="2731"/>
                  <a:pt x="36706" y="2730"/>
                </a:cubicBezTo>
                <a:close/>
                <a:moveTo>
                  <a:pt x="32398" y="2664"/>
                </a:moveTo>
                <a:cubicBezTo>
                  <a:pt x="32367" y="2652"/>
                  <a:pt x="32294" y="2648"/>
                  <a:pt x="32251" y="2687"/>
                </a:cubicBezTo>
                <a:cubicBezTo>
                  <a:pt x="32331" y="2729"/>
                  <a:pt x="32411" y="2669"/>
                  <a:pt x="32398" y="2664"/>
                </a:cubicBezTo>
                <a:close/>
                <a:moveTo>
                  <a:pt x="25774" y="2752"/>
                </a:moveTo>
                <a:cubicBezTo>
                  <a:pt x="25914" y="2737"/>
                  <a:pt x="25697" y="2663"/>
                  <a:pt x="25627" y="2664"/>
                </a:cubicBezTo>
                <a:cubicBezTo>
                  <a:pt x="25582" y="2758"/>
                  <a:pt x="25740" y="2736"/>
                  <a:pt x="25774" y="2707"/>
                </a:cubicBezTo>
                <a:cubicBezTo>
                  <a:pt x="25774" y="2722"/>
                  <a:pt x="25774" y="2737"/>
                  <a:pt x="25774" y="2752"/>
                </a:cubicBezTo>
                <a:close/>
                <a:moveTo>
                  <a:pt x="24543" y="2687"/>
                </a:moveTo>
                <a:cubicBezTo>
                  <a:pt x="24543" y="2722"/>
                  <a:pt x="24543" y="2760"/>
                  <a:pt x="24543" y="2796"/>
                </a:cubicBezTo>
                <a:cubicBezTo>
                  <a:pt x="24652" y="2819"/>
                  <a:pt x="24637" y="2749"/>
                  <a:pt x="24689" y="2730"/>
                </a:cubicBezTo>
                <a:cubicBezTo>
                  <a:pt x="24690" y="2758"/>
                  <a:pt x="24740" y="2749"/>
                  <a:pt x="24748" y="2773"/>
                </a:cubicBezTo>
                <a:cubicBezTo>
                  <a:pt x="24748" y="2796"/>
                  <a:pt x="24799" y="2802"/>
                  <a:pt x="24807" y="2773"/>
                </a:cubicBezTo>
                <a:cubicBezTo>
                  <a:pt x="24765" y="2768"/>
                  <a:pt x="24772" y="2725"/>
                  <a:pt x="24748" y="2707"/>
                </a:cubicBezTo>
                <a:cubicBezTo>
                  <a:pt x="24857" y="2675"/>
                  <a:pt x="24916" y="2731"/>
                  <a:pt x="24953" y="2664"/>
                </a:cubicBezTo>
                <a:cubicBezTo>
                  <a:pt x="24885" y="2664"/>
                  <a:pt x="24816" y="2664"/>
                  <a:pt x="24748" y="2664"/>
                </a:cubicBezTo>
                <a:cubicBezTo>
                  <a:pt x="24733" y="2690"/>
                  <a:pt x="24717" y="2714"/>
                  <a:pt x="24689" y="2730"/>
                </a:cubicBezTo>
                <a:cubicBezTo>
                  <a:pt x="24624" y="2699"/>
                  <a:pt x="24726" y="2676"/>
                  <a:pt x="24660" y="2664"/>
                </a:cubicBezTo>
                <a:cubicBezTo>
                  <a:pt x="24655" y="2697"/>
                  <a:pt x="24589" y="2684"/>
                  <a:pt x="24543" y="2687"/>
                </a:cubicBezTo>
                <a:close/>
                <a:moveTo>
                  <a:pt x="13229" y="2707"/>
                </a:moveTo>
                <a:cubicBezTo>
                  <a:pt x="13249" y="2707"/>
                  <a:pt x="13268" y="2707"/>
                  <a:pt x="13288" y="2707"/>
                </a:cubicBezTo>
                <a:cubicBezTo>
                  <a:pt x="13288" y="2693"/>
                  <a:pt x="13288" y="2679"/>
                  <a:pt x="13288" y="2664"/>
                </a:cubicBezTo>
                <a:cubicBezTo>
                  <a:pt x="13268" y="2664"/>
                  <a:pt x="13249" y="2664"/>
                  <a:pt x="13229" y="2664"/>
                </a:cubicBezTo>
                <a:cubicBezTo>
                  <a:pt x="13229" y="2679"/>
                  <a:pt x="13229" y="2693"/>
                  <a:pt x="13229" y="2707"/>
                </a:cubicBezTo>
                <a:close/>
                <a:moveTo>
                  <a:pt x="48283" y="2664"/>
                </a:moveTo>
                <a:cubicBezTo>
                  <a:pt x="48472" y="2712"/>
                  <a:pt x="48362" y="2585"/>
                  <a:pt x="48283" y="2664"/>
                </a:cubicBezTo>
                <a:close/>
                <a:moveTo>
                  <a:pt x="35593" y="2664"/>
                </a:moveTo>
                <a:cubicBezTo>
                  <a:pt x="35781" y="2712"/>
                  <a:pt x="35671" y="2585"/>
                  <a:pt x="35593" y="2664"/>
                </a:cubicBezTo>
                <a:close/>
                <a:moveTo>
                  <a:pt x="26359" y="2730"/>
                </a:moveTo>
                <a:cubicBezTo>
                  <a:pt x="26346" y="2688"/>
                  <a:pt x="26450" y="2635"/>
                  <a:pt x="26331" y="2642"/>
                </a:cubicBezTo>
                <a:cubicBezTo>
                  <a:pt x="26336" y="2675"/>
                  <a:pt x="26320" y="2723"/>
                  <a:pt x="26359" y="2730"/>
                </a:cubicBezTo>
                <a:close/>
                <a:moveTo>
                  <a:pt x="25158" y="2752"/>
                </a:moveTo>
                <a:cubicBezTo>
                  <a:pt x="25135" y="2618"/>
                  <a:pt x="25449" y="2736"/>
                  <a:pt x="25510" y="2664"/>
                </a:cubicBezTo>
                <a:cubicBezTo>
                  <a:pt x="25364" y="2644"/>
                  <a:pt x="25321" y="2664"/>
                  <a:pt x="25158" y="2642"/>
                </a:cubicBezTo>
                <a:cubicBezTo>
                  <a:pt x="25141" y="2655"/>
                  <a:pt x="25090" y="2746"/>
                  <a:pt x="25158" y="2752"/>
                </a:cubicBezTo>
                <a:close/>
                <a:moveTo>
                  <a:pt x="22433" y="2752"/>
                </a:moveTo>
                <a:cubicBezTo>
                  <a:pt x="22538" y="2718"/>
                  <a:pt x="22619" y="2779"/>
                  <a:pt x="22637" y="2664"/>
                </a:cubicBezTo>
                <a:cubicBezTo>
                  <a:pt x="22495" y="2687"/>
                  <a:pt x="22396" y="2612"/>
                  <a:pt x="22344" y="2687"/>
                </a:cubicBezTo>
                <a:cubicBezTo>
                  <a:pt x="22394" y="2695"/>
                  <a:pt x="22338" y="2714"/>
                  <a:pt x="22344" y="2752"/>
                </a:cubicBezTo>
                <a:cubicBezTo>
                  <a:pt x="22465" y="2763"/>
                  <a:pt x="22316" y="2692"/>
                  <a:pt x="22433" y="2687"/>
                </a:cubicBezTo>
                <a:cubicBezTo>
                  <a:pt x="22484" y="2699"/>
                  <a:pt x="22605" y="2660"/>
                  <a:pt x="22608" y="2707"/>
                </a:cubicBezTo>
                <a:cubicBezTo>
                  <a:pt x="22530" y="2708"/>
                  <a:pt x="22436" y="2695"/>
                  <a:pt x="22433" y="2752"/>
                </a:cubicBezTo>
                <a:close/>
                <a:moveTo>
                  <a:pt x="47082" y="2642"/>
                </a:moveTo>
                <a:cubicBezTo>
                  <a:pt x="47044" y="2640"/>
                  <a:pt x="47041" y="2613"/>
                  <a:pt x="46995" y="2621"/>
                </a:cubicBezTo>
                <a:cubicBezTo>
                  <a:pt x="46948" y="2675"/>
                  <a:pt x="47094" y="2685"/>
                  <a:pt x="47082" y="2642"/>
                </a:cubicBezTo>
                <a:close/>
                <a:moveTo>
                  <a:pt x="35211" y="2664"/>
                </a:moveTo>
                <a:cubicBezTo>
                  <a:pt x="35323" y="2691"/>
                  <a:pt x="35352" y="2645"/>
                  <a:pt x="35445" y="2687"/>
                </a:cubicBezTo>
                <a:cubicBezTo>
                  <a:pt x="35443" y="2591"/>
                  <a:pt x="35259" y="2619"/>
                  <a:pt x="35211" y="2664"/>
                </a:cubicBezTo>
                <a:close/>
                <a:moveTo>
                  <a:pt x="35036" y="2664"/>
                </a:moveTo>
                <a:cubicBezTo>
                  <a:pt x="35058" y="2680"/>
                  <a:pt x="35195" y="2658"/>
                  <a:pt x="35094" y="2621"/>
                </a:cubicBezTo>
                <a:cubicBezTo>
                  <a:pt x="35109" y="2638"/>
                  <a:pt x="35023" y="2655"/>
                  <a:pt x="35036" y="2664"/>
                </a:cubicBezTo>
                <a:close/>
                <a:moveTo>
                  <a:pt x="34830" y="2687"/>
                </a:moveTo>
                <a:cubicBezTo>
                  <a:pt x="34904" y="2709"/>
                  <a:pt x="34997" y="2640"/>
                  <a:pt x="34919" y="2621"/>
                </a:cubicBezTo>
                <a:cubicBezTo>
                  <a:pt x="34930" y="2673"/>
                  <a:pt x="34785" y="2608"/>
                  <a:pt x="34830" y="2687"/>
                </a:cubicBezTo>
                <a:close/>
                <a:moveTo>
                  <a:pt x="29906" y="2707"/>
                </a:moveTo>
                <a:cubicBezTo>
                  <a:pt x="29936" y="2707"/>
                  <a:pt x="29965" y="2707"/>
                  <a:pt x="29994" y="2707"/>
                </a:cubicBezTo>
                <a:cubicBezTo>
                  <a:pt x="29994" y="2679"/>
                  <a:pt x="29994" y="2649"/>
                  <a:pt x="29994" y="2621"/>
                </a:cubicBezTo>
                <a:cubicBezTo>
                  <a:pt x="29960" y="2623"/>
                  <a:pt x="29911" y="2616"/>
                  <a:pt x="29906" y="2642"/>
                </a:cubicBezTo>
                <a:cubicBezTo>
                  <a:pt x="29956" y="2650"/>
                  <a:pt x="29900" y="2670"/>
                  <a:pt x="29906" y="2707"/>
                </a:cubicBezTo>
                <a:close/>
                <a:moveTo>
                  <a:pt x="29115" y="2664"/>
                </a:moveTo>
                <a:cubicBezTo>
                  <a:pt x="29161" y="2662"/>
                  <a:pt x="29217" y="2667"/>
                  <a:pt x="29203" y="2621"/>
                </a:cubicBezTo>
                <a:cubicBezTo>
                  <a:pt x="29183" y="2621"/>
                  <a:pt x="29164" y="2621"/>
                  <a:pt x="29144" y="2621"/>
                </a:cubicBezTo>
                <a:cubicBezTo>
                  <a:pt x="29144" y="2642"/>
                  <a:pt x="29121" y="2646"/>
                  <a:pt x="29115" y="2664"/>
                </a:cubicBezTo>
                <a:close/>
                <a:moveTo>
                  <a:pt x="28822" y="2752"/>
                </a:moveTo>
                <a:cubicBezTo>
                  <a:pt x="28862" y="2745"/>
                  <a:pt x="28878" y="2721"/>
                  <a:pt x="28939" y="2730"/>
                </a:cubicBezTo>
                <a:cubicBezTo>
                  <a:pt x="28939" y="2693"/>
                  <a:pt x="28939" y="2657"/>
                  <a:pt x="28939" y="2621"/>
                </a:cubicBezTo>
                <a:cubicBezTo>
                  <a:pt x="28752" y="2604"/>
                  <a:pt x="28733" y="2714"/>
                  <a:pt x="28647" y="2773"/>
                </a:cubicBezTo>
                <a:cubicBezTo>
                  <a:pt x="28685" y="2773"/>
                  <a:pt x="28724" y="2773"/>
                  <a:pt x="28763" y="2773"/>
                </a:cubicBezTo>
                <a:cubicBezTo>
                  <a:pt x="28764" y="2744"/>
                  <a:pt x="28749" y="2725"/>
                  <a:pt x="28734" y="2707"/>
                </a:cubicBezTo>
                <a:cubicBezTo>
                  <a:pt x="28789" y="2729"/>
                  <a:pt x="28832" y="2642"/>
                  <a:pt x="28851" y="2707"/>
                </a:cubicBezTo>
                <a:cubicBezTo>
                  <a:pt x="28853" y="2739"/>
                  <a:pt x="28766" y="2733"/>
                  <a:pt x="28822" y="2752"/>
                </a:cubicBezTo>
                <a:close/>
                <a:moveTo>
                  <a:pt x="27474" y="2730"/>
                </a:moveTo>
                <a:cubicBezTo>
                  <a:pt x="27548" y="2727"/>
                  <a:pt x="27577" y="2690"/>
                  <a:pt x="27620" y="2664"/>
                </a:cubicBezTo>
                <a:cubicBezTo>
                  <a:pt x="27530" y="2680"/>
                  <a:pt x="27585" y="2588"/>
                  <a:pt x="27474" y="2621"/>
                </a:cubicBezTo>
                <a:cubicBezTo>
                  <a:pt x="27474" y="2657"/>
                  <a:pt x="27474" y="2693"/>
                  <a:pt x="27474" y="2730"/>
                </a:cubicBezTo>
                <a:close/>
                <a:moveTo>
                  <a:pt x="48929" y="2598"/>
                </a:moveTo>
                <a:cubicBezTo>
                  <a:pt x="48849" y="2582"/>
                  <a:pt x="48869" y="2642"/>
                  <a:pt x="48811" y="2642"/>
                </a:cubicBezTo>
                <a:cubicBezTo>
                  <a:pt x="48788" y="2601"/>
                  <a:pt x="48674" y="2576"/>
                  <a:pt x="48665" y="2642"/>
                </a:cubicBezTo>
                <a:cubicBezTo>
                  <a:pt x="48708" y="2649"/>
                  <a:pt x="48724" y="2642"/>
                  <a:pt x="48694" y="2664"/>
                </a:cubicBezTo>
                <a:cubicBezTo>
                  <a:pt x="48667" y="2684"/>
                  <a:pt x="48680" y="2697"/>
                  <a:pt x="48694" y="2707"/>
                </a:cubicBezTo>
                <a:cubicBezTo>
                  <a:pt x="48705" y="2717"/>
                  <a:pt x="48715" y="2775"/>
                  <a:pt x="48782" y="2687"/>
                </a:cubicBezTo>
                <a:cubicBezTo>
                  <a:pt x="48759" y="2680"/>
                  <a:pt x="48724" y="2685"/>
                  <a:pt x="48723" y="2664"/>
                </a:cubicBezTo>
                <a:cubicBezTo>
                  <a:pt x="48753" y="2664"/>
                  <a:pt x="48758" y="2646"/>
                  <a:pt x="48782" y="2642"/>
                </a:cubicBezTo>
                <a:cubicBezTo>
                  <a:pt x="48785" y="2684"/>
                  <a:pt x="48878" y="2657"/>
                  <a:pt x="48869" y="2707"/>
                </a:cubicBezTo>
                <a:cubicBezTo>
                  <a:pt x="48876" y="2725"/>
                  <a:pt x="48871" y="2751"/>
                  <a:pt x="48899" y="2752"/>
                </a:cubicBezTo>
                <a:cubicBezTo>
                  <a:pt x="48885" y="2683"/>
                  <a:pt x="48978" y="2694"/>
                  <a:pt x="48987" y="2642"/>
                </a:cubicBezTo>
                <a:cubicBezTo>
                  <a:pt x="48954" y="2637"/>
                  <a:pt x="48942" y="2618"/>
                  <a:pt x="48929" y="2598"/>
                </a:cubicBezTo>
                <a:close/>
                <a:moveTo>
                  <a:pt x="46818" y="2621"/>
                </a:moveTo>
                <a:cubicBezTo>
                  <a:pt x="46763" y="2641"/>
                  <a:pt x="46720" y="2555"/>
                  <a:pt x="46701" y="2621"/>
                </a:cubicBezTo>
                <a:cubicBezTo>
                  <a:pt x="46718" y="2627"/>
                  <a:pt x="46813" y="2675"/>
                  <a:pt x="46818" y="2621"/>
                </a:cubicBezTo>
                <a:close/>
                <a:moveTo>
                  <a:pt x="46525" y="2598"/>
                </a:moveTo>
                <a:cubicBezTo>
                  <a:pt x="46505" y="2598"/>
                  <a:pt x="46486" y="2598"/>
                  <a:pt x="46467" y="2598"/>
                </a:cubicBezTo>
                <a:cubicBezTo>
                  <a:pt x="46306" y="2592"/>
                  <a:pt x="46531" y="2660"/>
                  <a:pt x="46525" y="2598"/>
                </a:cubicBezTo>
                <a:close/>
                <a:moveTo>
                  <a:pt x="37410" y="2664"/>
                </a:moveTo>
                <a:cubicBezTo>
                  <a:pt x="37395" y="2646"/>
                  <a:pt x="37481" y="2630"/>
                  <a:pt x="37468" y="2621"/>
                </a:cubicBezTo>
                <a:cubicBezTo>
                  <a:pt x="37447" y="2604"/>
                  <a:pt x="37390" y="2642"/>
                  <a:pt x="37381" y="2642"/>
                </a:cubicBezTo>
                <a:cubicBezTo>
                  <a:pt x="37366" y="2642"/>
                  <a:pt x="37364" y="2615"/>
                  <a:pt x="37322" y="2621"/>
                </a:cubicBezTo>
                <a:cubicBezTo>
                  <a:pt x="37285" y="2623"/>
                  <a:pt x="37281" y="2646"/>
                  <a:pt x="37234" y="2642"/>
                </a:cubicBezTo>
                <a:cubicBezTo>
                  <a:pt x="37234" y="2627"/>
                  <a:pt x="37234" y="2613"/>
                  <a:pt x="37234" y="2598"/>
                </a:cubicBezTo>
                <a:cubicBezTo>
                  <a:pt x="37123" y="2583"/>
                  <a:pt x="37071" y="2610"/>
                  <a:pt x="36999" y="2621"/>
                </a:cubicBezTo>
                <a:cubicBezTo>
                  <a:pt x="36993" y="2621"/>
                  <a:pt x="36979" y="2588"/>
                  <a:pt x="36941" y="2598"/>
                </a:cubicBezTo>
                <a:cubicBezTo>
                  <a:pt x="36931" y="2601"/>
                  <a:pt x="36925" y="2640"/>
                  <a:pt x="36911" y="2642"/>
                </a:cubicBezTo>
                <a:cubicBezTo>
                  <a:pt x="37138" y="2679"/>
                  <a:pt x="37251" y="2632"/>
                  <a:pt x="37410" y="2664"/>
                </a:cubicBezTo>
                <a:close/>
                <a:moveTo>
                  <a:pt x="30083" y="2707"/>
                </a:moveTo>
                <a:cubicBezTo>
                  <a:pt x="30146" y="2663"/>
                  <a:pt x="30057" y="2637"/>
                  <a:pt x="30112" y="2598"/>
                </a:cubicBezTo>
                <a:cubicBezTo>
                  <a:pt x="30021" y="2589"/>
                  <a:pt x="29992" y="2704"/>
                  <a:pt x="30083" y="2707"/>
                </a:cubicBezTo>
                <a:close/>
                <a:moveTo>
                  <a:pt x="27767" y="2707"/>
                </a:moveTo>
                <a:cubicBezTo>
                  <a:pt x="27746" y="2648"/>
                  <a:pt x="27905" y="2724"/>
                  <a:pt x="27884" y="2664"/>
                </a:cubicBezTo>
                <a:cubicBezTo>
                  <a:pt x="27772" y="2696"/>
                  <a:pt x="27878" y="2565"/>
                  <a:pt x="27767" y="2598"/>
                </a:cubicBezTo>
                <a:cubicBezTo>
                  <a:pt x="27805" y="2652"/>
                  <a:pt x="27681" y="2690"/>
                  <a:pt x="27767" y="2707"/>
                </a:cubicBezTo>
                <a:close/>
                <a:moveTo>
                  <a:pt x="19765" y="2598"/>
                </a:moveTo>
                <a:cubicBezTo>
                  <a:pt x="19715" y="2597"/>
                  <a:pt x="19690" y="2615"/>
                  <a:pt x="19678" y="2642"/>
                </a:cubicBezTo>
                <a:cubicBezTo>
                  <a:pt x="19728" y="2643"/>
                  <a:pt x="19752" y="2625"/>
                  <a:pt x="19765" y="2598"/>
                </a:cubicBezTo>
                <a:close/>
                <a:moveTo>
                  <a:pt x="19736" y="2687"/>
                </a:moveTo>
                <a:cubicBezTo>
                  <a:pt x="19756" y="2687"/>
                  <a:pt x="19775" y="2687"/>
                  <a:pt x="19794" y="2687"/>
                </a:cubicBezTo>
                <a:cubicBezTo>
                  <a:pt x="19794" y="2672"/>
                  <a:pt x="19794" y="2657"/>
                  <a:pt x="19794" y="2642"/>
                </a:cubicBezTo>
                <a:cubicBezTo>
                  <a:pt x="19775" y="2642"/>
                  <a:pt x="19756" y="2642"/>
                  <a:pt x="19736" y="2642"/>
                </a:cubicBezTo>
                <a:cubicBezTo>
                  <a:pt x="19736" y="2657"/>
                  <a:pt x="19736" y="2672"/>
                  <a:pt x="19736" y="2687"/>
                </a:cubicBezTo>
                <a:close/>
                <a:moveTo>
                  <a:pt x="45997" y="2621"/>
                </a:moveTo>
                <a:cubicBezTo>
                  <a:pt x="46068" y="2567"/>
                  <a:pt x="45901" y="2563"/>
                  <a:pt x="45910" y="2598"/>
                </a:cubicBezTo>
                <a:cubicBezTo>
                  <a:pt x="45910" y="2597"/>
                  <a:pt x="46009" y="2612"/>
                  <a:pt x="45997" y="2621"/>
                </a:cubicBezTo>
                <a:close/>
                <a:moveTo>
                  <a:pt x="38406" y="2664"/>
                </a:moveTo>
                <a:cubicBezTo>
                  <a:pt x="38535" y="2688"/>
                  <a:pt x="38375" y="2612"/>
                  <a:pt x="38465" y="2621"/>
                </a:cubicBezTo>
                <a:cubicBezTo>
                  <a:pt x="38485" y="2622"/>
                  <a:pt x="38542" y="2706"/>
                  <a:pt x="38611" y="2664"/>
                </a:cubicBezTo>
                <a:cubicBezTo>
                  <a:pt x="38581" y="2590"/>
                  <a:pt x="38703" y="2630"/>
                  <a:pt x="38758" y="2621"/>
                </a:cubicBezTo>
                <a:cubicBezTo>
                  <a:pt x="38758" y="2642"/>
                  <a:pt x="38734" y="2646"/>
                  <a:pt x="38729" y="2664"/>
                </a:cubicBezTo>
                <a:cubicBezTo>
                  <a:pt x="38767" y="2664"/>
                  <a:pt x="38807" y="2664"/>
                  <a:pt x="38846" y="2664"/>
                </a:cubicBezTo>
                <a:cubicBezTo>
                  <a:pt x="38846" y="2642"/>
                  <a:pt x="38846" y="2621"/>
                  <a:pt x="38846" y="2598"/>
                </a:cubicBezTo>
                <a:cubicBezTo>
                  <a:pt x="38771" y="2610"/>
                  <a:pt x="38727" y="2578"/>
                  <a:pt x="38670" y="2576"/>
                </a:cubicBezTo>
                <a:cubicBezTo>
                  <a:pt x="38631" y="2574"/>
                  <a:pt x="38603" y="2600"/>
                  <a:pt x="38581" y="2598"/>
                </a:cubicBezTo>
                <a:cubicBezTo>
                  <a:pt x="38566" y="2597"/>
                  <a:pt x="38568" y="2571"/>
                  <a:pt x="38524" y="2576"/>
                </a:cubicBezTo>
                <a:cubicBezTo>
                  <a:pt x="38525" y="2576"/>
                  <a:pt x="38510" y="2595"/>
                  <a:pt x="38494" y="2598"/>
                </a:cubicBezTo>
                <a:cubicBezTo>
                  <a:pt x="38379" y="2621"/>
                  <a:pt x="38392" y="2603"/>
                  <a:pt x="38318" y="2598"/>
                </a:cubicBezTo>
                <a:cubicBezTo>
                  <a:pt x="38302" y="2649"/>
                  <a:pt x="38401" y="2663"/>
                  <a:pt x="38406" y="2664"/>
                </a:cubicBezTo>
                <a:close/>
                <a:moveTo>
                  <a:pt x="32778" y="2664"/>
                </a:moveTo>
                <a:cubicBezTo>
                  <a:pt x="32847" y="2664"/>
                  <a:pt x="32915" y="2664"/>
                  <a:pt x="32984" y="2664"/>
                </a:cubicBezTo>
                <a:cubicBezTo>
                  <a:pt x="32998" y="2595"/>
                  <a:pt x="32910" y="2602"/>
                  <a:pt x="32867" y="2576"/>
                </a:cubicBezTo>
                <a:cubicBezTo>
                  <a:pt x="32910" y="2660"/>
                  <a:pt x="32735" y="2580"/>
                  <a:pt x="32778" y="2664"/>
                </a:cubicBezTo>
                <a:close/>
                <a:moveTo>
                  <a:pt x="31166" y="2642"/>
                </a:moveTo>
                <a:cubicBezTo>
                  <a:pt x="31169" y="2600"/>
                  <a:pt x="31281" y="2680"/>
                  <a:pt x="31284" y="2598"/>
                </a:cubicBezTo>
                <a:cubicBezTo>
                  <a:pt x="31246" y="2541"/>
                  <a:pt x="31067" y="2603"/>
                  <a:pt x="31166" y="2642"/>
                </a:cubicBezTo>
                <a:close/>
                <a:moveTo>
                  <a:pt x="30435" y="2687"/>
                </a:moveTo>
                <a:cubicBezTo>
                  <a:pt x="30560" y="2696"/>
                  <a:pt x="30472" y="2627"/>
                  <a:pt x="30522" y="2621"/>
                </a:cubicBezTo>
                <a:cubicBezTo>
                  <a:pt x="30678" y="2604"/>
                  <a:pt x="30447" y="2600"/>
                  <a:pt x="30435" y="2576"/>
                </a:cubicBezTo>
                <a:cubicBezTo>
                  <a:pt x="30435" y="2613"/>
                  <a:pt x="30435" y="2649"/>
                  <a:pt x="30435" y="2687"/>
                </a:cubicBezTo>
                <a:close/>
                <a:moveTo>
                  <a:pt x="30258" y="2664"/>
                </a:moveTo>
                <a:cubicBezTo>
                  <a:pt x="30267" y="2613"/>
                  <a:pt x="30386" y="2643"/>
                  <a:pt x="30405" y="2598"/>
                </a:cubicBezTo>
                <a:cubicBezTo>
                  <a:pt x="30315" y="2614"/>
                  <a:pt x="30298" y="2576"/>
                  <a:pt x="30229" y="2576"/>
                </a:cubicBezTo>
                <a:cubicBezTo>
                  <a:pt x="30233" y="2608"/>
                  <a:pt x="30218" y="2657"/>
                  <a:pt x="30258" y="2664"/>
                </a:cubicBezTo>
                <a:close/>
                <a:moveTo>
                  <a:pt x="27356" y="2730"/>
                </a:moveTo>
                <a:cubicBezTo>
                  <a:pt x="27513" y="2739"/>
                  <a:pt x="27390" y="2535"/>
                  <a:pt x="27327" y="2598"/>
                </a:cubicBezTo>
                <a:cubicBezTo>
                  <a:pt x="27433" y="2618"/>
                  <a:pt x="27345" y="2663"/>
                  <a:pt x="27356" y="2730"/>
                </a:cubicBezTo>
                <a:close/>
                <a:moveTo>
                  <a:pt x="19296" y="2598"/>
                </a:moveTo>
                <a:cubicBezTo>
                  <a:pt x="19198" y="2531"/>
                  <a:pt x="19208" y="2679"/>
                  <a:pt x="19296" y="2598"/>
                </a:cubicBezTo>
                <a:close/>
                <a:moveTo>
                  <a:pt x="16189" y="2621"/>
                </a:moveTo>
                <a:cubicBezTo>
                  <a:pt x="16209" y="2621"/>
                  <a:pt x="16229" y="2621"/>
                  <a:pt x="16248" y="2621"/>
                </a:cubicBezTo>
                <a:cubicBezTo>
                  <a:pt x="16293" y="2566"/>
                  <a:pt x="16148" y="2555"/>
                  <a:pt x="16160" y="2598"/>
                </a:cubicBezTo>
                <a:cubicBezTo>
                  <a:pt x="16178" y="2600"/>
                  <a:pt x="16195" y="2601"/>
                  <a:pt x="16189" y="2621"/>
                </a:cubicBezTo>
                <a:close/>
                <a:moveTo>
                  <a:pt x="48606" y="2642"/>
                </a:moveTo>
                <a:cubicBezTo>
                  <a:pt x="48613" y="2610"/>
                  <a:pt x="48654" y="2605"/>
                  <a:pt x="48665" y="2576"/>
                </a:cubicBezTo>
                <a:cubicBezTo>
                  <a:pt x="48573" y="2600"/>
                  <a:pt x="48587" y="2586"/>
                  <a:pt x="48518" y="2554"/>
                </a:cubicBezTo>
                <a:cubicBezTo>
                  <a:pt x="48492" y="2625"/>
                  <a:pt x="48563" y="2623"/>
                  <a:pt x="48606" y="2642"/>
                </a:cubicBezTo>
                <a:close/>
                <a:moveTo>
                  <a:pt x="48489" y="2687"/>
                </a:moveTo>
                <a:cubicBezTo>
                  <a:pt x="48541" y="2727"/>
                  <a:pt x="48574" y="2660"/>
                  <a:pt x="48635" y="2707"/>
                </a:cubicBezTo>
                <a:cubicBezTo>
                  <a:pt x="48647" y="2640"/>
                  <a:pt x="48494" y="2618"/>
                  <a:pt x="48489" y="2687"/>
                </a:cubicBezTo>
                <a:close/>
                <a:moveTo>
                  <a:pt x="47375" y="2576"/>
                </a:moveTo>
                <a:cubicBezTo>
                  <a:pt x="47337" y="2574"/>
                  <a:pt x="47334" y="2547"/>
                  <a:pt x="47287" y="2554"/>
                </a:cubicBezTo>
                <a:cubicBezTo>
                  <a:pt x="47242" y="2608"/>
                  <a:pt x="47387" y="2619"/>
                  <a:pt x="47375" y="2576"/>
                </a:cubicBezTo>
                <a:close/>
                <a:moveTo>
                  <a:pt x="43565" y="2554"/>
                </a:moveTo>
                <a:cubicBezTo>
                  <a:pt x="43545" y="2554"/>
                  <a:pt x="43526" y="2554"/>
                  <a:pt x="43506" y="2554"/>
                </a:cubicBezTo>
                <a:cubicBezTo>
                  <a:pt x="43345" y="2547"/>
                  <a:pt x="43571" y="2616"/>
                  <a:pt x="43565" y="2554"/>
                </a:cubicBezTo>
                <a:close/>
                <a:moveTo>
                  <a:pt x="28383" y="2576"/>
                </a:moveTo>
                <a:cubicBezTo>
                  <a:pt x="28385" y="2632"/>
                  <a:pt x="28425" y="2661"/>
                  <a:pt x="28499" y="2664"/>
                </a:cubicBezTo>
                <a:cubicBezTo>
                  <a:pt x="28534" y="2631"/>
                  <a:pt x="28621" y="2639"/>
                  <a:pt x="28617" y="2576"/>
                </a:cubicBezTo>
                <a:cubicBezTo>
                  <a:pt x="28517" y="2523"/>
                  <a:pt x="28486" y="2643"/>
                  <a:pt x="28383" y="2576"/>
                </a:cubicBezTo>
                <a:close/>
                <a:moveTo>
                  <a:pt x="19502" y="2642"/>
                </a:moveTo>
                <a:cubicBezTo>
                  <a:pt x="19495" y="2618"/>
                  <a:pt x="19469" y="2608"/>
                  <a:pt x="19443" y="2598"/>
                </a:cubicBezTo>
                <a:cubicBezTo>
                  <a:pt x="19434" y="2642"/>
                  <a:pt x="19482" y="2642"/>
                  <a:pt x="19502" y="2664"/>
                </a:cubicBezTo>
                <a:cubicBezTo>
                  <a:pt x="19462" y="2664"/>
                  <a:pt x="19423" y="2664"/>
                  <a:pt x="19384" y="2664"/>
                </a:cubicBezTo>
                <a:cubicBezTo>
                  <a:pt x="19379" y="2639"/>
                  <a:pt x="19390" y="2601"/>
                  <a:pt x="19355" y="2598"/>
                </a:cubicBezTo>
                <a:cubicBezTo>
                  <a:pt x="19348" y="2615"/>
                  <a:pt x="19354" y="2642"/>
                  <a:pt x="19326" y="2642"/>
                </a:cubicBezTo>
                <a:cubicBezTo>
                  <a:pt x="19286" y="2642"/>
                  <a:pt x="19247" y="2642"/>
                  <a:pt x="19208" y="2642"/>
                </a:cubicBezTo>
                <a:cubicBezTo>
                  <a:pt x="19202" y="2722"/>
                  <a:pt x="19400" y="2800"/>
                  <a:pt x="19443" y="2707"/>
                </a:cubicBezTo>
                <a:cubicBezTo>
                  <a:pt x="19376" y="2714"/>
                  <a:pt x="19333" y="2703"/>
                  <a:pt x="19326" y="2664"/>
                </a:cubicBezTo>
                <a:cubicBezTo>
                  <a:pt x="19403" y="2674"/>
                  <a:pt x="19412" y="2690"/>
                  <a:pt x="19472" y="2687"/>
                </a:cubicBezTo>
                <a:cubicBezTo>
                  <a:pt x="19522" y="2682"/>
                  <a:pt x="19559" y="2610"/>
                  <a:pt x="19648" y="2642"/>
                </a:cubicBezTo>
                <a:cubicBezTo>
                  <a:pt x="19678" y="2576"/>
                  <a:pt x="19583" y="2603"/>
                  <a:pt x="19531" y="2598"/>
                </a:cubicBezTo>
                <a:cubicBezTo>
                  <a:pt x="19539" y="2562"/>
                  <a:pt x="19491" y="2538"/>
                  <a:pt x="19472" y="2576"/>
                </a:cubicBezTo>
                <a:cubicBezTo>
                  <a:pt x="19507" y="2570"/>
                  <a:pt x="19573" y="2640"/>
                  <a:pt x="19502" y="2642"/>
                </a:cubicBezTo>
                <a:close/>
                <a:moveTo>
                  <a:pt x="28177" y="2576"/>
                </a:moveTo>
                <a:cubicBezTo>
                  <a:pt x="28244" y="2582"/>
                  <a:pt x="28287" y="2571"/>
                  <a:pt x="28294" y="2532"/>
                </a:cubicBezTo>
                <a:cubicBezTo>
                  <a:pt x="28242" y="2537"/>
                  <a:pt x="28148" y="2510"/>
                  <a:pt x="28177" y="2576"/>
                </a:cubicBezTo>
                <a:close/>
                <a:moveTo>
                  <a:pt x="42187" y="2532"/>
                </a:moveTo>
                <a:cubicBezTo>
                  <a:pt x="42150" y="2531"/>
                  <a:pt x="42146" y="2504"/>
                  <a:pt x="42099" y="2510"/>
                </a:cubicBezTo>
                <a:cubicBezTo>
                  <a:pt x="42054" y="2564"/>
                  <a:pt x="42199" y="2574"/>
                  <a:pt x="42187" y="2532"/>
                </a:cubicBezTo>
                <a:close/>
                <a:moveTo>
                  <a:pt x="40369" y="2554"/>
                </a:moveTo>
                <a:cubicBezTo>
                  <a:pt x="40435" y="2605"/>
                  <a:pt x="40484" y="2546"/>
                  <a:pt x="40575" y="2554"/>
                </a:cubicBezTo>
                <a:cubicBezTo>
                  <a:pt x="40618" y="2553"/>
                  <a:pt x="40814" y="2562"/>
                  <a:pt x="40722" y="2532"/>
                </a:cubicBezTo>
                <a:cubicBezTo>
                  <a:pt x="40577" y="2564"/>
                  <a:pt x="40424" y="2454"/>
                  <a:pt x="40369" y="2554"/>
                </a:cubicBezTo>
                <a:close/>
                <a:moveTo>
                  <a:pt x="40341" y="2532"/>
                </a:moveTo>
                <a:cubicBezTo>
                  <a:pt x="40152" y="2483"/>
                  <a:pt x="40262" y="2612"/>
                  <a:pt x="40341" y="2532"/>
                </a:cubicBezTo>
                <a:close/>
                <a:moveTo>
                  <a:pt x="39754" y="2554"/>
                </a:moveTo>
                <a:cubicBezTo>
                  <a:pt x="39801" y="2552"/>
                  <a:pt x="39856" y="2557"/>
                  <a:pt x="39842" y="2510"/>
                </a:cubicBezTo>
                <a:cubicBezTo>
                  <a:pt x="39823" y="2510"/>
                  <a:pt x="39803" y="2510"/>
                  <a:pt x="39783" y="2510"/>
                </a:cubicBezTo>
                <a:cubicBezTo>
                  <a:pt x="39783" y="2532"/>
                  <a:pt x="39760" y="2536"/>
                  <a:pt x="39754" y="2554"/>
                </a:cubicBezTo>
                <a:close/>
                <a:moveTo>
                  <a:pt x="39491" y="2554"/>
                </a:moveTo>
                <a:cubicBezTo>
                  <a:pt x="39511" y="2554"/>
                  <a:pt x="39530" y="2554"/>
                  <a:pt x="39549" y="2554"/>
                </a:cubicBezTo>
                <a:cubicBezTo>
                  <a:pt x="39549" y="2540"/>
                  <a:pt x="39549" y="2525"/>
                  <a:pt x="39549" y="2510"/>
                </a:cubicBezTo>
                <a:cubicBezTo>
                  <a:pt x="39530" y="2510"/>
                  <a:pt x="39511" y="2510"/>
                  <a:pt x="39491" y="2510"/>
                </a:cubicBezTo>
                <a:cubicBezTo>
                  <a:pt x="39491" y="2525"/>
                  <a:pt x="39491" y="2540"/>
                  <a:pt x="39491" y="2554"/>
                </a:cubicBezTo>
                <a:close/>
                <a:moveTo>
                  <a:pt x="39344" y="2554"/>
                </a:moveTo>
                <a:cubicBezTo>
                  <a:pt x="39373" y="2554"/>
                  <a:pt x="39403" y="2554"/>
                  <a:pt x="39432" y="2554"/>
                </a:cubicBezTo>
                <a:cubicBezTo>
                  <a:pt x="39436" y="2514"/>
                  <a:pt x="39403" y="2502"/>
                  <a:pt x="39344" y="2510"/>
                </a:cubicBezTo>
                <a:cubicBezTo>
                  <a:pt x="39344" y="2525"/>
                  <a:pt x="39344" y="2540"/>
                  <a:pt x="39344" y="2554"/>
                </a:cubicBezTo>
                <a:close/>
                <a:moveTo>
                  <a:pt x="39081" y="2532"/>
                </a:moveTo>
                <a:cubicBezTo>
                  <a:pt x="39108" y="2477"/>
                  <a:pt x="38913" y="2526"/>
                  <a:pt x="39022" y="2532"/>
                </a:cubicBezTo>
                <a:cubicBezTo>
                  <a:pt x="39070" y="2530"/>
                  <a:pt x="39150" y="2568"/>
                  <a:pt x="39081" y="2532"/>
                </a:cubicBezTo>
                <a:close/>
                <a:moveTo>
                  <a:pt x="38875" y="2554"/>
                </a:moveTo>
                <a:cubicBezTo>
                  <a:pt x="38895" y="2554"/>
                  <a:pt x="38914" y="2554"/>
                  <a:pt x="38933" y="2554"/>
                </a:cubicBezTo>
                <a:cubicBezTo>
                  <a:pt x="38933" y="2540"/>
                  <a:pt x="38933" y="2525"/>
                  <a:pt x="38933" y="2510"/>
                </a:cubicBezTo>
                <a:cubicBezTo>
                  <a:pt x="38914" y="2510"/>
                  <a:pt x="38895" y="2510"/>
                  <a:pt x="38875" y="2510"/>
                </a:cubicBezTo>
                <a:cubicBezTo>
                  <a:pt x="38875" y="2525"/>
                  <a:pt x="38875" y="2540"/>
                  <a:pt x="38875" y="2554"/>
                </a:cubicBezTo>
                <a:close/>
                <a:moveTo>
                  <a:pt x="32837" y="2554"/>
                </a:moveTo>
                <a:cubicBezTo>
                  <a:pt x="32818" y="2543"/>
                  <a:pt x="32861" y="2511"/>
                  <a:pt x="32867" y="2510"/>
                </a:cubicBezTo>
                <a:cubicBezTo>
                  <a:pt x="32867" y="2510"/>
                  <a:pt x="32892" y="2541"/>
                  <a:pt x="32925" y="2532"/>
                </a:cubicBezTo>
                <a:cubicBezTo>
                  <a:pt x="32935" y="2529"/>
                  <a:pt x="32941" y="2490"/>
                  <a:pt x="32955" y="2488"/>
                </a:cubicBezTo>
                <a:cubicBezTo>
                  <a:pt x="32806" y="2472"/>
                  <a:pt x="32763" y="2511"/>
                  <a:pt x="32837" y="2554"/>
                </a:cubicBezTo>
                <a:close/>
                <a:moveTo>
                  <a:pt x="29437" y="2642"/>
                </a:moveTo>
                <a:cubicBezTo>
                  <a:pt x="29437" y="2613"/>
                  <a:pt x="29488" y="2622"/>
                  <a:pt x="29496" y="2598"/>
                </a:cubicBezTo>
                <a:cubicBezTo>
                  <a:pt x="29463" y="2594"/>
                  <a:pt x="29451" y="2574"/>
                  <a:pt x="29437" y="2554"/>
                </a:cubicBezTo>
                <a:cubicBezTo>
                  <a:pt x="29530" y="2507"/>
                  <a:pt x="29357" y="2474"/>
                  <a:pt x="29437" y="2510"/>
                </a:cubicBezTo>
                <a:cubicBezTo>
                  <a:pt x="29414" y="2525"/>
                  <a:pt x="29372" y="2633"/>
                  <a:pt x="29437" y="2642"/>
                </a:cubicBezTo>
                <a:close/>
                <a:moveTo>
                  <a:pt x="31166" y="2488"/>
                </a:moveTo>
                <a:cubicBezTo>
                  <a:pt x="31129" y="2487"/>
                  <a:pt x="31126" y="2460"/>
                  <a:pt x="31079" y="2466"/>
                </a:cubicBezTo>
                <a:cubicBezTo>
                  <a:pt x="31033" y="2520"/>
                  <a:pt x="31178" y="2531"/>
                  <a:pt x="31166" y="2488"/>
                </a:cubicBezTo>
                <a:close/>
                <a:moveTo>
                  <a:pt x="29936" y="2466"/>
                </a:moveTo>
                <a:cubicBezTo>
                  <a:pt x="30034" y="2532"/>
                  <a:pt x="30024" y="2384"/>
                  <a:pt x="29936" y="2466"/>
                </a:cubicBezTo>
                <a:close/>
                <a:moveTo>
                  <a:pt x="30200" y="2488"/>
                </a:moveTo>
                <a:cubicBezTo>
                  <a:pt x="30132" y="2495"/>
                  <a:pt x="30167" y="2424"/>
                  <a:pt x="30112" y="2422"/>
                </a:cubicBezTo>
                <a:cubicBezTo>
                  <a:pt x="30102" y="2451"/>
                  <a:pt x="30070" y="2464"/>
                  <a:pt x="30083" y="2510"/>
                </a:cubicBezTo>
                <a:cubicBezTo>
                  <a:pt x="30174" y="2484"/>
                  <a:pt x="30153" y="2544"/>
                  <a:pt x="30200" y="2554"/>
                </a:cubicBezTo>
                <a:cubicBezTo>
                  <a:pt x="30208" y="2509"/>
                  <a:pt x="30258" y="2495"/>
                  <a:pt x="30287" y="2466"/>
                </a:cubicBezTo>
                <a:cubicBezTo>
                  <a:pt x="30247" y="2465"/>
                  <a:pt x="30223" y="2477"/>
                  <a:pt x="30200" y="2488"/>
                </a:cubicBezTo>
                <a:close/>
                <a:moveTo>
                  <a:pt x="29467" y="2422"/>
                </a:moveTo>
                <a:cubicBezTo>
                  <a:pt x="29448" y="2422"/>
                  <a:pt x="29428" y="2422"/>
                  <a:pt x="29408" y="2422"/>
                </a:cubicBezTo>
                <a:cubicBezTo>
                  <a:pt x="29248" y="2415"/>
                  <a:pt x="29473" y="2484"/>
                  <a:pt x="29467" y="2422"/>
                </a:cubicBezTo>
                <a:close/>
                <a:moveTo>
                  <a:pt x="43799" y="2444"/>
                </a:moveTo>
                <a:cubicBezTo>
                  <a:pt x="43819" y="2444"/>
                  <a:pt x="43838" y="2444"/>
                  <a:pt x="43858" y="2444"/>
                </a:cubicBezTo>
                <a:cubicBezTo>
                  <a:pt x="43858" y="2429"/>
                  <a:pt x="43858" y="2414"/>
                  <a:pt x="43858" y="2400"/>
                </a:cubicBezTo>
                <a:cubicBezTo>
                  <a:pt x="43838" y="2400"/>
                  <a:pt x="43819" y="2400"/>
                  <a:pt x="43799" y="2400"/>
                </a:cubicBezTo>
                <a:cubicBezTo>
                  <a:pt x="43799" y="2414"/>
                  <a:pt x="43799" y="2429"/>
                  <a:pt x="43799" y="2444"/>
                </a:cubicBezTo>
                <a:close/>
                <a:moveTo>
                  <a:pt x="43711" y="2422"/>
                </a:moveTo>
                <a:cubicBezTo>
                  <a:pt x="43716" y="2448"/>
                  <a:pt x="43706" y="2484"/>
                  <a:pt x="43741" y="2488"/>
                </a:cubicBezTo>
                <a:cubicBezTo>
                  <a:pt x="43739" y="2457"/>
                  <a:pt x="43754" y="2439"/>
                  <a:pt x="43770" y="2422"/>
                </a:cubicBezTo>
                <a:cubicBezTo>
                  <a:pt x="43709" y="2354"/>
                  <a:pt x="43594" y="2480"/>
                  <a:pt x="43711" y="2422"/>
                </a:cubicBezTo>
                <a:close/>
                <a:moveTo>
                  <a:pt x="42627" y="2466"/>
                </a:moveTo>
                <a:cubicBezTo>
                  <a:pt x="42686" y="2447"/>
                  <a:pt x="42635" y="2354"/>
                  <a:pt x="42598" y="2422"/>
                </a:cubicBezTo>
                <a:cubicBezTo>
                  <a:pt x="42615" y="2423"/>
                  <a:pt x="42632" y="2426"/>
                  <a:pt x="42627" y="2444"/>
                </a:cubicBezTo>
                <a:cubicBezTo>
                  <a:pt x="42611" y="2444"/>
                  <a:pt x="42593" y="2462"/>
                  <a:pt x="42627" y="2466"/>
                </a:cubicBezTo>
                <a:close/>
                <a:moveTo>
                  <a:pt x="35329" y="2422"/>
                </a:moveTo>
                <a:cubicBezTo>
                  <a:pt x="35210" y="2345"/>
                  <a:pt x="35259" y="2493"/>
                  <a:pt x="35329" y="2422"/>
                </a:cubicBezTo>
                <a:close/>
                <a:moveTo>
                  <a:pt x="34830" y="2466"/>
                </a:moveTo>
                <a:cubicBezTo>
                  <a:pt x="34830" y="2444"/>
                  <a:pt x="34830" y="2422"/>
                  <a:pt x="34830" y="2400"/>
                </a:cubicBezTo>
                <a:cubicBezTo>
                  <a:pt x="34782" y="2400"/>
                  <a:pt x="34733" y="2400"/>
                  <a:pt x="34684" y="2400"/>
                </a:cubicBezTo>
                <a:cubicBezTo>
                  <a:pt x="34696" y="2456"/>
                  <a:pt x="34784" y="2501"/>
                  <a:pt x="34830" y="2466"/>
                </a:cubicBezTo>
                <a:close/>
                <a:moveTo>
                  <a:pt x="13493" y="2400"/>
                </a:moveTo>
                <a:cubicBezTo>
                  <a:pt x="13454" y="2400"/>
                  <a:pt x="13415" y="2400"/>
                  <a:pt x="13375" y="2400"/>
                </a:cubicBezTo>
                <a:cubicBezTo>
                  <a:pt x="13353" y="2484"/>
                  <a:pt x="13516" y="2484"/>
                  <a:pt x="13493" y="2400"/>
                </a:cubicBezTo>
                <a:close/>
                <a:moveTo>
                  <a:pt x="13317" y="2400"/>
                </a:moveTo>
                <a:cubicBezTo>
                  <a:pt x="13297" y="2400"/>
                  <a:pt x="13278" y="2400"/>
                  <a:pt x="13259" y="2400"/>
                </a:cubicBezTo>
                <a:cubicBezTo>
                  <a:pt x="13236" y="2405"/>
                  <a:pt x="13201" y="2400"/>
                  <a:pt x="13200" y="2422"/>
                </a:cubicBezTo>
                <a:cubicBezTo>
                  <a:pt x="13244" y="2418"/>
                  <a:pt x="13308" y="2430"/>
                  <a:pt x="13317" y="2400"/>
                </a:cubicBezTo>
                <a:close/>
                <a:moveTo>
                  <a:pt x="42920" y="2422"/>
                </a:moveTo>
                <a:cubicBezTo>
                  <a:pt x="42895" y="2424"/>
                  <a:pt x="42863" y="2390"/>
                  <a:pt x="42862" y="2422"/>
                </a:cubicBezTo>
                <a:cubicBezTo>
                  <a:pt x="42859" y="2451"/>
                  <a:pt x="42811" y="2442"/>
                  <a:pt x="42803" y="2466"/>
                </a:cubicBezTo>
                <a:cubicBezTo>
                  <a:pt x="42906" y="2516"/>
                  <a:pt x="42900" y="2420"/>
                  <a:pt x="42978" y="2466"/>
                </a:cubicBezTo>
                <a:cubicBezTo>
                  <a:pt x="42975" y="2424"/>
                  <a:pt x="42960" y="2393"/>
                  <a:pt x="42920" y="2378"/>
                </a:cubicBezTo>
                <a:cubicBezTo>
                  <a:pt x="42920" y="2393"/>
                  <a:pt x="42920" y="2407"/>
                  <a:pt x="42920" y="2422"/>
                </a:cubicBezTo>
                <a:close/>
                <a:moveTo>
                  <a:pt x="41073" y="2378"/>
                </a:moveTo>
                <a:cubicBezTo>
                  <a:pt x="41004" y="2391"/>
                  <a:pt x="40861" y="2350"/>
                  <a:pt x="40839" y="2400"/>
                </a:cubicBezTo>
                <a:cubicBezTo>
                  <a:pt x="40909" y="2387"/>
                  <a:pt x="41052" y="2427"/>
                  <a:pt x="41073" y="2378"/>
                </a:cubicBezTo>
                <a:close/>
                <a:moveTo>
                  <a:pt x="37381" y="2400"/>
                </a:moveTo>
                <a:cubicBezTo>
                  <a:pt x="37346" y="2397"/>
                  <a:pt x="37314" y="2360"/>
                  <a:pt x="37293" y="2400"/>
                </a:cubicBezTo>
                <a:cubicBezTo>
                  <a:pt x="37327" y="2403"/>
                  <a:pt x="37358" y="2439"/>
                  <a:pt x="37381" y="2400"/>
                </a:cubicBezTo>
                <a:close/>
                <a:moveTo>
                  <a:pt x="32691" y="2444"/>
                </a:moveTo>
                <a:cubicBezTo>
                  <a:pt x="32696" y="2396"/>
                  <a:pt x="32666" y="2373"/>
                  <a:pt x="32603" y="2378"/>
                </a:cubicBezTo>
                <a:cubicBezTo>
                  <a:pt x="32583" y="2437"/>
                  <a:pt x="32663" y="2420"/>
                  <a:pt x="32691" y="2444"/>
                </a:cubicBezTo>
                <a:close/>
                <a:moveTo>
                  <a:pt x="31987" y="2378"/>
                </a:moveTo>
                <a:cubicBezTo>
                  <a:pt x="31968" y="2378"/>
                  <a:pt x="31948" y="2378"/>
                  <a:pt x="31928" y="2378"/>
                </a:cubicBezTo>
                <a:cubicBezTo>
                  <a:pt x="31769" y="2372"/>
                  <a:pt x="31994" y="2439"/>
                  <a:pt x="31987" y="2378"/>
                </a:cubicBezTo>
                <a:close/>
                <a:moveTo>
                  <a:pt x="47052" y="2400"/>
                </a:moveTo>
                <a:cubicBezTo>
                  <a:pt x="47103" y="2401"/>
                  <a:pt x="47128" y="2383"/>
                  <a:pt x="47141" y="2355"/>
                </a:cubicBezTo>
                <a:cubicBezTo>
                  <a:pt x="47090" y="2354"/>
                  <a:pt x="47065" y="2373"/>
                  <a:pt x="47052" y="2400"/>
                </a:cubicBezTo>
                <a:close/>
                <a:moveTo>
                  <a:pt x="38905" y="2400"/>
                </a:moveTo>
                <a:cubicBezTo>
                  <a:pt x="38955" y="2401"/>
                  <a:pt x="38980" y="2383"/>
                  <a:pt x="38992" y="2355"/>
                </a:cubicBezTo>
                <a:cubicBezTo>
                  <a:pt x="38947" y="2358"/>
                  <a:pt x="38891" y="2352"/>
                  <a:pt x="38905" y="2400"/>
                </a:cubicBezTo>
                <a:close/>
                <a:moveTo>
                  <a:pt x="37732" y="2400"/>
                </a:moveTo>
                <a:cubicBezTo>
                  <a:pt x="37782" y="2401"/>
                  <a:pt x="37808" y="2383"/>
                  <a:pt x="37820" y="2355"/>
                </a:cubicBezTo>
                <a:cubicBezTo>
                  <a:pt x="37774" y="2358"/>
                  <a:pt x="37718" y="2352"/>
                  <a:pt x="37732" y="2400"/>
                </a:cubicBezTo>
                <a:close/>
                <a:moveTo>
                  <a:pt x="30435" y="2400"/>
                </a:moveTo>
                <a:cubicBezTo>
                  <a:pt x="30486" y="2391"/>
                  <a:pt x="30588" y="2417"/>
                  <a:pt x="30551" y="2355"/>
                </a:cubicBezTo>
                <a:cubicBezTo>
                  <a:pt x="30451" y="2396"/>
                  <a:pt x="30410" y="2352"/>
                  <a:pt x="30287" y="2355"/>
                </a:cubicBezTo>
                <a:cubicBezTo>
                  <a:pt x="30251" y="2453"/>
                  <a:pt x="30355" y="2412"/>
                  <a:pt x="30435" y="2400"/>
                </a:cubicBezTo>
                <a:close/>
                <a:moveTo>
                  <a:pt x="13171" y="2378"/>
                </a:moveTo>
                <a:cubicBezTo>
                  <a:pt x="13133" y="2376"/>
                  <a:pt x="13130" y="2349"/>
                  <a:pt x="13082" y="2355"/>
                </a:cubicBezTo>
                <a:cubicBezTo>
                  <a:pt x="13037" y="2410"/>
                  <a:pt x="13182" y="2420"/>
                  <a:pt x="13171" y="2378"/>
                </a:cubicBezTo>
                <a:close/>
                <a:moveTo>
                  <a:pt x="12467" y="2400"/>
                </a:moveTo>
                <a:cubicBezTo>
                  <a:pt x="12444" y="2395"/>
                  <a:pt x="12433" y="2381"/>
                  <a:pt x="12438" y="2355"/>
                </a:cubicBezTo>
                <a:cubicBezTo>
                  <a:pt x="12382" y="2366"/>
                  <a:pt x="12261" y="2325"/>
                  <a:pt x="12292" y="2400"/>
                </a:cubicBezTo>
                <a:cubicBezTo>
                  <a:pt x="12369" y="2374"/>
                  <a:pt x="12464" y="2442"/>
                  <a:pt x="12467" y="2400"/>
                </a:cubicBezTo>
                <a:close/>
                <a:moveTo>
                  <a:pt x="43389" y="2422"/>
                </a:moveTo>
                <a:cubicBezTo>
                  <a:pt x="43483" y="2441"/>
                  <a:pt x="43429" y="2349"/>
                  <a:pt x="43506" y="2355"/>
                </a:cubicBezTo>
                <a:cubicBezTo>
                  <a:pt x="43511" y="2388"/>
                  <a:pt x="43495" y="2437"/>
                  <a:pt x="43535" y="2444"/>
                </a:cubicBezTo>
                <a:cubicBezTo>
                  <a:pt x="43511" y="2382"/>
                  <a:pt x="43577" y="2387"/>
                  <a:pt x="43565" y="2334"/>
                </a:cubicBezTo>
                <a:cubicBezTo>
                  <a:pt x="43526" y="2334"/>
                  <a:pt x="43486" y="2334"/>
                  <a:pt x="43448" y="2334"/>
                </a:cubicBezTo>
                <a:cubicBezTo>
                  <a:pt x="43469" y="2394"/>
                  <a:pt x="43389" y="2378"/>
                  <a:pt x="43389" y="2422"/>
                </a:cubicBezTo>
                <a:close/>
                <a:moveTo>
                  <a:pt x="35827" y="2334"/>
                </a:moveTo>
                <a:cubicBezTo>
                  <a:pt x="35804" y="2317"/>
                  <a:pt x="35606" y="2324"/>
                  <a:pt x="35710" y="2378"/>
                </a:cubicBezTo>
                <a:cubicBezTo>
                  <a:pt x="35692" y="2355"/>
                  <a:pt x="35850" y="2351"/>
                  <a:pt x="35827" y="2334"/>
                </a:cubicBezTo>
                <a:close/>
                <a:moveTo>
                  <a:pt x="35504" y="2378"/>
                </a:moveTo>
                <a:cubicBezTo>
                  <a:pt x="35548" y="2374"/>
                  <a:pt x="35613" y="2385"/>
                  <a:pt x="35622" y="2355"/>
                </a:cubicBezTo>
                <a:cubicBezTo>
                  <a:pt x="35583" y="2327"/>
                  <a:pt x="35512" y="2327"/>
                  <a:pt x="35504" y="2378"/>
                </a:cubicBezTo>
                <a:close/>
                <a:moveTo>
                  <a:pt x="32368" y="2378"/>
                </a:moveTo>
                <a:cubicBezTo>
                  <a:pt x="32368" y="2349"/>
                  <a:pt x="32420" y="2358"/>
                  <a:pt x="32427" y="2334"/>
                </a:cubicBezTo>
                <a:cubicBezTo>
                  <a:pt x="32367" y="2309"/>
                  <a:pt x="32287" y="2369"/>
                  <a:pt x="32368" y="2378"/>
                </a:cubicBezTo>
                <a:close/>
                <a:moveTo>
                  <a:pt x="31225" y="2378"/>
                </a:moveTo>
                <a:cubicBezTo>
                  <a:pt x="31191" y="2381"/>
                  <a:pt x="31142" y="2374"/>
                  <a:pt x="31137" y="2400"/>
                </a:cubicBezTo>
                <a:cubicBezTo>
                  <a:pt x="31209" y="2454"/>
                  <a:pt x="31264" y="2384"/>
                  <a:pt x="31372" y="2400"/>
                </a:cubicBezTo>
                <a:cubicBezTo>
                  <a:pt x="31376" y="2301"/>
                  <a:pt x="31268" y="2343"/>
                  <a:pt x="31225" y="2378"/>
                </a:cubicBezTo>
                <a:close/>
                <a:moveTo>
                  <a:pt x="12584" y="2400"/>
                </a:moveTo>
                <a:cubicBezTo>
                  <a:pt x="12536" y="2400"/>
                  <a:pt x="12568" y="2339"/>
                  <a:pt x="12526" y="2334"/>
                </a:cubicBezTo>
                <a:cubicBezTo>
                  <a:pt x="12501" y="2379"/>
                  <a:pt x="12571" y="2455"/>
                  <a:pt x="12584" y="2400"/>
                </a:cubicBezTo>
                <a:close/>
                <a:moveTo>
                  <a:pt x="42158" y="2312"/>
                </a:moveTo>
                <a:cubicBezTo>
                  <a:pt x="42134" y="2445"/>
                  <a:pt x="42292" y="2327"/>
                  <a:pt x="42158" y="2312"/>
                </a:cubicBezTo>
                <a:close/>
                <a:moveTo>
                  <a:pt x="41162" y="2378"/>
                </a:moveTo>
                <a:cubicBezTo>
                  <a:pt x="41130" y="2376"/>
                  <a:pt x="41087" y="2388"/>
                  <a:pt x="41132" y="2400"/>
                </a:cubicBezTo>
                <a:cubicBezTo>
                  <a:pt x="41196" y="2414"/>
                  <a:pt x="41225" y="2337"/>
                  <a:pt x="41219" y="2422"/>
                </a:cubicBezTo>
                <a:cubicBezTo>
                  <a:pt x="41311" y="2432"/>
                  <a:pt x="41303" y="2366"/>
                  <a:pt x="41337" y="2334"/>
                </a:cubicBezTo>
                <a:cubicBezTo>
                  <a:pt x="41286" y="2336"/>
                  <a:pt x="41246" y="2328"/>
                  <a:pt x="41219" y="2312"/>
                </a:cubicBezTo>
                <a:cubicBezTo>
                  <a:pt x="41206" y="2337"/>
                  <a:pt x="41189" y="2361"/>
                  <a:pt x="41162" y="2378"/>
                </a:cubicBezTo>
                <a:close/>
                <a:moveTo>
                  <a:pt x="41015" y="2355"/>
                </a:moveTo>
                <a:cubicBezTo>
                  <a:pt x="41070" y="2346"/>
                  <a:pt x="41192" y="2385"/>
                  <a:pt x="41162" y="2312"/>
                </a:cubicBezTo>
                <a:cubicBezTo>
                  <a:pt x="41088" y="2309"/>
                  <a:pt x="41019" y="2307"/>
                  <a:pt x="41015" y="2355"/>
                </a:cubicBezTo>
                <a:close/>
                <a:moveTo>
                  <a:pt x="36531" y="2355"/>
                </a:moveTo>
                <a:cubicBezTo>
                  <a:pt x="36581" y="2357"/>
                  <a:pt x="36606" y="2339"/>
                  <a:pt x="36618" y="2312"/>
                </a:cubicBezTo>
                <a:cubicBezTo>
                  <a:pt x="36573" y="2313"/>
                  <a:pt x="36517" y="2309"/>
                  <a:pt x="36531" y="2355"/>
                </a:cubicBezTo>
                <a:close/>
                <a:moveTo>
                  <a:pt x="36061" y="2355"/>
                </a:moveTo>
                <a:cubicBezTo>
                  <a:pt x="36085" y="2360"/>
                  <a:pt x="36119" y="2357"/>
                  <a:pt x="36120" y="2378"/>
                </a:cubicBezTo>
                <a:cubicBezTo>
                  <a:pt x="36102" y="2379"/>
                  <a:pt x="36085" y="2381"/>
                  <a:pt x="36091" y="2400"/>
                </a:cubicBezTo>
                <a:cubicBezTo>
                  <a:pt x="36110" y="2400"/>
                  <a:pt x="36130" y="2400"/>
                  <a:pt x="36149" y="2400"/>
                </a:cubicBezTo>
                <a:cubicBezTo>
                  <a:pt x="36167" y="2399"/>
                  <a:pt x="36184" y="2397"/>
                  <a:pt x="36179" y="2378"/>
                </a:cubicBezTo>
                <a:cubicBezTo>
                  <a:pt x="36145" y="2374"/>
                  <a:pt x="36147" y="2343"/>
                  <a:pt x="36149" y="2312"/>
                </a:cubicBezTo>
                <a:cubicBezTo>
                  <a:pt x="36130" y="2312"/>
                  <a:pt x="36110" y="2312"/>
                  <a:pt x="36091" y="2312"/>
                </a:cubicBezTo>
                <a:cubicBezTo>
                  <a:pt x="36091" y="2334"/>
                  <a:pt x="36067" y="2337"/>
                  <a:pt x="36061" y="2355"/>
                </a:cubicBezTo>
                <a:close/>
                <a:moveTo>
                  <a:pt x="35856" y="2355"/>
                </a:moveTo>
                <a:cubicBezTo>
                  <a:pt x="35911" y="2361"/>
                  <a:pt x="35840" y="2391"/>
                  <a:pt x="35885" y="2400"/>
                </a:cubicBezTo>
                <a:cubicBezTo>
                  <a:pt x="35895" y="2348"/>
                  <a:pt x="35976" y="2351"/>
                  <a:pt x="36002" y="2312"/>
                </a:cubicBezTo>
                <a:cubicBezTo>
                  <a:pt x="35951" y="2324"/>
                  <a:pt x="35882" y="2323"/>
                  <a:pt x="35856" y="2355"/>
                </a:cubicBezTo>
                <a:close/>
                <a:moveTo>
                  <a:pt x="34303" y="2334"/>
                </a:moveTo>
                <a:cubicBezTo>
                  <a:pt x="34330" y="2279"/>
                  <a:pt x="34135" y="2327"/>
                  <a:pt x="34243" y="2334"/>
                </a:cubicBezTo>
                <a:cubicBezTo>
                  <a:pt x="34292" y="2331"/>
                  <a:pt x="34372" y="2370"/>
                  <a:pt x="34303" y="2334"/>
                </a:cubicBezTo>
                <a:close/>
                <a:moveTo>
                  <a:pt x="31724" y="2355"/>
                </a:moveTo>
                <a:cubicBezTo>
                  <a:pt x="31851" y="2330"/>
                  <a:pt x="31905" y="2385"/>
                  <a:pt x="31958" y="2312"/>
                </a:cubicBezTo>
                <a:cubicBezTo>
                  <a:pt x="31869" y="2319"/>
                  <a:pt x="31730" y="2287"/>
                  <a:pt x="31724" y="2355"/>
                </a:cubicBezTo>
                <a:close/>
                <a:moveTo>
                  <a:pt x="39373" y="2378"/>
                </a:moveTo>
                <a:cubicBezTo>
                  <a:pt x="39343" y="2274"/>
                  <a:pt x="39594" y="2382"/>
                  <a:pt x="39608" y="2312"/>
                </a:cubicBezTo>
                <a:cubicBezTo>
                  <a:pt x="39498" y="2320"/>
                  <a:pt x="39343" y="2247"/>
                  <a:pt x="39256" y="2312"/>
                </a:cubicBezTo>
                <a:cubicBezTo>
                  <a:pt x="39316" y="2318"/>
                  <a:pt x="39335" y="2355"/>
                  <a:pt x="39373" y="2378"/>
                </a:cubicBezTo>
                <a:close/>
                <a:moveTo>
                  <a:pt x="37439" y="2334"/>
                </a:moveTo>
                <a:cubicBezTo>
                  <a:pt x="37420" y="2337"/>
                  <a:pt x="37474" y="2298"/>
                  <a:pt x="37468" y="2312"/>
                </a:cubicBezTo>
                <a:cubicBezTo>
                  <a:pt x="37482" y="2281"/>
                  <a:pt x="37433" y="2312"/>
                  <a:pt x="37439" y="2312"/>
                </a:cubicBezTo>
                <a:cubicBezTo>
                  <a:pt x="37168" y="2300"/>
                  <a:pt x="37298" y="2356"/>
                  <a:pt x="37439" y="2334"/>
                </a:cubicBezTo>
                <a:close/>
                <a:moveTo>
                  <a:pt x="32016" y="2378"/>
                </a:moveTo>
                <a:cubicBezTo>
                  <a:pt x="32104" y="2384"/>
                  <a:pt x="32195" y="2316"/>
                  <a:pt x="32222" y="2400"/>
                </a:cubicBezTo>
                <a:cubicBezTo>
                  <a:pt x="32180" y="2412"/>
                  <a:pt x="32150" y="2434"/>
                  <a:pt x="32134" y="2466"/>
                </a:cubicBezTo>
                <a:cubicBezTo>
                  <a:pt x="32213" y="2514"/>
                  <a:pt x="32251" y="2367"/>
                  <a:pt x="32251" y="2444"/>
                </a:cubicBezTo>
                <a:cubicBezTo>
                  <a:pt x="32251" y="2504"/>
                  <a:pt x="32318" y="2465"/>
                  <a:pt x="32368" y="2400"/>
                </a:cubicBezTo>
                <a:cubicBezTo>
                  <a:pt x="32345" y="2393"/>
                  <a:pt x="32303" y="2409"/>
                  <a:pt x="32280" y="2400"/>
                </a:cubicBezTo>
                <a:cubicBezTo>
                  <a:pt x="32272" y="2397"/>
                  <a:pt x="32286" y="2361"/>
                  <a:pt x="32280" y="2355"/>
                </a:cubicBezTo>
                <a:cubicBezTo>
                  <a:pt x="32273" y="2349"/>
                  <a:pt x="32229" y="2363"/>
                  <a:pt x="32222" y="2355"/>
                </a:cubicBezTo>
                <a:cubicBezTo>
                  <a:pt x="32175" y="2312"/>
                  <a:pt x="32076" y="2339"/>
                  <a:pt x="32016" y="2289"/>
                </a:cubicBezTo>
                <a:cubicBezTo>
                  <a:pt x="32016" y="2319"/>
                  <a:pt x="32016" y="2349"/>
                  <a:pt x="32016" y="2378"/>
                </a:cubicBezTo>
                <a:close/>
                <a:moveTo>
                  <a:pt x="11412" y="2334"/>
                </a:moveTo>
                <a:cubicBezTo>
                  <a:pt x="11435" y="2339"/>
                  <a:pt x="11446" y="2352"/>
                  <a:pt x="11441" y="2378"/>
                </a:cubicBezTo>
                <a:cubicBezTo>
                  <a:pt x="11615" y="2378"/>
                  <a:pt x="11471" y="2226"/>
                  <a:pt x="11412" y="2334"/>
                </a:cubicBezTo>
                <a:close/>
                <a:moveTo>
                  <a:pt x="11295" y="2334"/>
                </a:moveTo>
                <a:cubicBezTo>
                  <a:pt x="11324" y="2334"/>
                  <a:pt x="11330" y="2352"/>
                  <a:pt x="11353" y="2355"/>
                </a:cubicBezTo>
                <a:cubicBezTo>
                  <a:pt x="11350" y="2321"/>
                  <a:pt x="11357" y="2279"/>
                  <a:pt x="11295" y="2289"/>
                </a:cubicBezTo>
                <a:cubicBezTo>
                  <a:pt x="11295" y="2304"/>
                  <a:pt x="11295" y="2319"/>
                  <a:pt x="11295" y="2334"/>
                </a:cubicBezTo>
                <a:close/>
                <a:moveTo>
                  <a:pt x="10591" y="2355"/>
                </a:moveTo>
                <a:cubicBezTo>
                  <a:pt x="10594" y="2321"/>
                  <a:pt x="10666" y="2339"/>
                  <a:pt x="10650" y="2289"/>
                </a:cubicBezTo>
                <a:cubicBezTo>
                  <a:pt x="10589" y="2270"/>
                  <a:pt x="10539" y="2363"/>
                  <a:pt x="10591" y="2355"/>
                </a:cubicBezTo>
                <a:close/>
                <a:moveTo>
                  <a:pt x="38347" y="2312"/>
                </a:moveTo>
                <a:cubicBezTo>
                  <a:pt x="38305" y="2306"/>
                  <a:pt x="38298" y="2276"/>
                  <a:pt x="38260" y="2267"/>
                </a:cubicBezTo>
                <a:cubicBezTo>
                  <a:pt x="38233" y="2313"/>
                  <a:pt x="38336" y="2366"/>
                  <a:pt x="38347" y="2312"/>
                </a:cubicBezTo>
                <a:close/>
                <a:moveTo>
                  <a:pt x="32955" y="2378"/>
                </a:moveTo>
                <a:cubicBezTo>
                  <a:pt x="32954" y="2348"/>
                  <a:pt x="32969" y="2330"/>
                  <a:pt x="32984" y="2312"/>
                </a:cubicBezTo>
                <a:cubicBezTo>
                  <a:pt x="32906" y="2274"/>
                  <a:pt x="32872" y="2327"/>
                  <a:pt x="32808" y="2267"/>
                </a:cubicBezTo>
                <a:cubicBezTo>
                  <a:pt x="32802" y="2346"/>
                  <a:pt x="32850" y="2382"/>
                  <a:pt x="32955" y="2378"/>
                </a:cubicBezTo>
                <a:close/>
                <a:moveTo>
                  <a:pt x="8657" y="2312"/>
                </a:moveTo>
                <a:cubicBezTo>
                  <a:pt x="8703" y="2309"/>
                  <a:pt x="8759" y="2315"/>
                  <a:pt x="8744" y="2267"/>
                </a:cubicBezTo>
                <a:cubicBezTo>
                  <a:pt x="8725" y="2267"/>
                  <a:pt x="8706" y="2267"/>
                  <a:pt x="8686" y="2267"/>
                </a:cubicBezTo>
                <a:cubicBezTo>
                  <a:pt x="8686" y="2289"/>
                  <a:pt x="8663" y="2294"/>
                  <a:pt x="8657" y="2312"/>
                </a:cubicBezTo>
                <a:close/>
                <a:moveTo>
                  <a:pt x="41689" y="2400"/>
                </a:moveTo>
                <a:cubicBezTo>
                  <a:pt x="41689" y="2388"/>
                  <a:pt x="41665" y="2375"/>
                  <a:pt x="41659" y="2400"/>
                </a:cubicBezTo>
                <a:cubicBezTo>
                  <a:pt x="41764" y="2471"/>
                  <a:pt x="41763" y="2331"/>
                  <a:pt x="41894" y="2355"/>
                </a:cubicBezTo>
                <a:cubicBezTo>
                  <a:pt x="41887" y="2387"/>
                  <a:pt x="41846" y="2393"/>
                  <a:pt x="41835" y="2422"/>
                </a:cubicBezTo>
                <a:cubicBezTo>
                  <a:pt x="41876" y="2423"/>
                  <a:pt x="41899" y="2411"/>
                  <a:pt x="41923" y="2400"/>
                </a:cubicBezTo>
                <a:cubicBezTo>
                  <a:pt x="41916" y="2445"/>
                  <a:pt x="42031" y="2507"/>
                  <a:pt x="42070" y="2444"/>
                </a:cubicBezTo>
                <a:cubicBezTo>
                  <a:pt x="41978" y="2454"/>
                  <a:pt x="41987" y="2388"/>
                  <a:pt x="41953" y="2355"/>
                </a:cubicBezTo>
                <a:cubicBezTo>
                  <a:pt x="42008" y="2346"/>
                  <a:pt x="42129" y="2385"/>
                  <a:pt x="42099" y="2312"/>
                </a:cubicBezTo>
                <a:cubicBezTo>
                  <a:pt x="41961" y="2327"/>
                  <a:pt x="41889" y="2310"/>
                  <a:pt x="41748" y="2334"/>
                </a:cubicBezTo>
                <a:cubicBezTo>
                  <a:pt x="41748" y="2304"/>
                  <a:pt x="41748" y="2275"/>
                  <a:pt x="41748" y="2246"/>
                </a:cubicBezTo>
                <a:cubicBezTo>
                  <a:pt x="41611" y="2226"/>
                  <a:pt x="41788" y="2303"/>
                  <a:pt x="41689" y="2312"/>
                </a:cubicBezTo>
                <a:cubicBezTo>
                  <a:pt x="41666" y="2307"/>
                  <a:pt x="41654" y="2294"/>
                  <a:pt x="41659" y="2267"/>
                </a:cubicBezTo>
                <a:cubicBezTo>
                  <a:pt x="41611" y="2267"/>
                  <a:pt x="41446" y="2197"/>
                  <a:pt x="41454" y="2289"/>
                </a:cubicBezTo>
                <a:cubicBezTo>
                  <a:pt x="41506" y="2303"/>
                  <a:pt x="41627" y="2263"/>
                  <a:pt x="41630" y="2312"/>
                </a:cubicBezTo>
                <a:cubicBezTo>
                  <a:pt x="41537" y="2298"/>
                  <a:pt x="41540" y="2352"/>
                  <a:pt x="41484" y="2312"/>
                </a:cubicBezTo>
                <a:cubicBezTo>
                  <a:pt x="41466" y="2358"/>
                  <a:pt x="41422" y="2383"/>
                  <a:pt x="41396" y="2422"/>
                </a:cubicBezTo>
                <a:cubicBezTo>
                  <a:pt x="41435" y="2422"/>
                  <a:pt x="41474" y="2422"/>
                  <a:pt x="41513" y="2422"/>
                </a:cubicBezTo>
                <a:cubicBezTo>
                  <a:pt x="41577" y="2390"/>
                  <a:pt x="41476" y="2368"/>
                  <a:pt x="41542" y="2355"/>
                </a:cubicBezTo>
                <a:cubicBezTo>
                  <a:pt x="41562" y="2355"/>
                  <a:pt x="41582" y="2355"/>
                  <a:pt x="41601" y="2355"/>
                </a:cubicBezTo>
                <a:cubicBezTo>
                  <a:pt x="41600" y="2384"/>
                  <a:pt x="41563" y="2387"/>
                  <a:pt x="41572" y="2422"/>
                </a:cubicBezTo>
                <a:cubicBezTo>
                  <a:pt x="41692" y="2432"/>
                  <a:pt x="41543" y="2363"/>
                  <a:pt x="41659" y="2355"/>
                </a:cubicBezTo>
                <a:cubicBezTo>
                  <a:pt x="41704" y="2360"/>
                  <a:pt x="41768" y="2348"/>
                  <a:pt x="41777" y="2378"/>
                </a:cubicBezTo>
                <a:cubicBezTo>
                  <a:pt x="41740" y="2379"/>
                  <a:pt x="41736" y="2406"/>
                  <a:pt x="41689" y="2400"/>
                </a:cubicBezTo>
                <a:close/>
                <a:moveTo>
                  <a:pt x="41425" y="2312"/>
                </a:moveTo>
                <a:cubicBezTo>
                  <a:pt x="41330" y="2292"/>
                  <a:pt x="41384" y="2384"/>
                  <a:pt x="41337" y="2400"/>
                </a:cubicBezTo>
                <a:cubicBezTo>
                  <a:pt x="41415" y="2406"/>
                  <a:pt x="41434" y="2369"/>
                  <a:pt x="41425" y="2312"/>
                </a:cubicBezTo>
                <a:close/>
                <a:moveTo>
                  <a:pt x="41278" y="2289"/>
                </a:moveTo>
                <a:cubicBezTo>
                  <a:pt x="41286" y="2232"/>
                  <a:pt x="41329" y="2320"/>
                  <a:pt x="41396" y="2289"/>
                </a:cubicBezTo>
                <a:cubicBezTo>
                  <a:pt x="41416" y="2231"/>
                  <a:pt x="41335" y="2247"/>
                  <a:pt x="41308" y="2224"/>
                </a:cubicBezTo>
                <a:cubicBezTo>
                  <a:pt x="41311" y="2246"/>
                  <a:pt x="41182" y="2268"/>
                  <a:pt x="41278" y="2289"/>
                </a:cubicBezTo>
                <a:close/>
                <a:moveTo>
                  <a:pt x="36501" y="2289"/>
                </a:moveTo>
                <a:cubicBezTo>
                  <a:pt x="36523" y="2241"/>
                  <a:pt x="36393" y="2199"/>
                  <a:pt x="36384" y="2246"/>
                </a:cubicBezTo>
                <a:cubicBezTo>
                  <a:pt x="36442" y="2246"/>
                  <a:pt x="36422" y="2306"/>
                  <a:pt x="36501" y="2289"/>
                </a:cubicBezTo>
                <a:close/>
                <a:moveTo>
                  <a:pt x="36208" y="2289"/>
                </a:moveTo>
                <a:cubicBezTo>
                  <a:pt x="36272" y="2294"/>
                  <a:pt x="36301" y="2271"/>
                  <a:pt x="36296" y="2224"/>
                </a:cubicBezTo>
                <a:cubicBezTo>
                  <a:pt x="36217" y="2209"/>
                  <a:pt x="36239" y="2269"/>
                  <a:pt x="36208" y="2289"/>
                </a:cubicBezTo>
                <a:close/>
                <a:moveTo>
                  <a:pt x="36149" y="2289"/>
                </a:moveTo>
                <a:cubicBezTo>
                  <a:pt x="36157" y="2258"/>
                  <a:pt x="36198" y="2252"/>
                  <a:pt x="36208" y="2224"/>
                </a:cubicBezTo>
                <a:cubicBezTo>
                  <a:pt x="36179" y="2224"/>
                  <a:pt x="36149" y="2224"/>
                  <a:pt x="36120" y="2224"/>
                </a:cubicBezTo>
                <a:cubicBezTo>
                  <a:pt x="36125" y="2250"/>
                  <a:pt x="36115" y="2286"/>
                  <a:pt x="36149" y="2289"/>
                </a:cubicBezTo>
                <a:close/>
                <a:moveTo>
                  <a:pt x="45352" y="2246"/>
                </a:moveTo>
                <a:cubicBezTo>
                  <a:pt x="45382" y="2246"/>
                  <a:pt x="45411" y="2246"/>
                  <a:pt x="45441" y="2246"/>
                </a:cubicBezTo>
                <a:cubicBezTo>
                  <a:pt x="45445" y="2206"/>
                  <a:pt x="45411" y="2194"/>
                  <a:pt x="45352" y="2202"/>
                </a:cubicBezTo>
                <a:cubicBezTo>
                  <a:pt x="45352" y="2216"/>
                  <a:pt x="45352" y="2231"/>
                  <a:pt x="45352" y="2246"/>
                </a:cubicBezTo>
                <a:close/>
                <a:moveTo>
                  <a:pt x="39842" y="2267"/>
                </a:moveTo>
                <a:cubicBezTo>
                  <a:pt x="39870" y="2214"/>
                  <a:pt x="39710" y="2195"/>
                  <a:pt x="39725" y="2224"/>
                </a:cubicBezTo>
                <a:cubicBezTo>
                  <a:pt x="39771" y="2233"/>
                  <a:pt x="39750" y="2292"/>
                  <a:pt x="39842" y="2267"/>
                </a:cubicBezTo>
                <a:close/>
                <a:moveTo>
                  <a:pt x="36032" y="2246"/>
                </a:moveTo>
                <a:cubicBezTo>
                  <a:pt x="36051" y="2246"/>
                  <a:pt x="36071" y="2246"/>
                  <a:pt x="36091" y="2246"/>
                </a:cubicBezTo>
                <a:cubicBezTo>
                  <a:pt x="36136" y="2192"/>
                  <a:pt x="35991" y="2182"/>
                  <a:pt x="36002" y="2224"/>
                </a:cubicBezTo>
                <a:cubicBezTo>
                  <a:pt x="36021" y="2225"/>
                  <a:pt x="36038" y="2226"/>
                  <a:pt x="36032" y="2246"/>
                </a:cubicBezTo>
                <a:close/>
                <a:moveTo>
                  <a:pt x="33482" y="2224"/>
                </a:moveTo>
                <a:cubicBezTo>
                  <a:pt x="33445" y="2222"/>
                  <a:pt x="33442" y="2195"/>
                  <a:pt x="33394" y="2202"/>
                </a:cubicBezTo>
                <a:cubicBezTo>
                  <a:pt x="33348" y="2256"/>
                  <a:pt x="33494" y="2267"/>
                  <a:pt x="33482" y="2224"/>
                </a:cubicBezTo>
                <a:close/>
                <a:moveTo>
                  <a:pt x="32955" y="2246"/>
                </a:moveTo>
                <a:cubicBezTo>
                  <a:pt x="32974" y="2246"/>
                  <a:pt x="32993" y="2246"/>
                  <a:pt x="33014" y="2246"/>
                </a:cubicBezTo>
                <a:cubicBezTo>
                  <a:pt x="33014" y="2231"/>
                  <a:pt x="33014" y="2216"/>
                  <a:pt x="33014" y="2202"/>
                </a:cubicBezTo>
                <a:cubicBezTo>
                  <a:pt x="32993" y="2202"/>
                  <a:pt x="32974" y="2202"/>
                  <a:pt x="32955" y="2202"/>
                </a:cubicBezTo>
                <a:cubicBezTo>
                  <a:pt x="32955" y="2216"/>
                  <a:pt x="32955" y="2231"/>
                  <a:pt x="32955" y="2246"/>
                </a:cubicBezTo>
                <a:close/>
                <a:moveTo>
                  <a:pt x="43858" y="2334"/>
                </a:moveTo>
                <a:cubicBezTo>
                  <a:pt x="43816" y="2295"/>
                  <a:pt x="43765" y="2355"/>
                  <a:pt x="43711" y="2334"/>
                </a:cubicBezTo>
                <a:cubicBezTo>
                  <a:pt x="43697" y="2328"/>
                  <a:pt x="43717" y="2282"/>
                  <a:pt x="43682" y="2289"/>
                </a:cubicBezTo>
                <a:cubicBezTo>
                  <a:pt x="43679" y="2316"/>
                  <a:pt x="43673" y="2342"/>
                  <a:pt x="43624" y="2334"/>
                </a:cubicBezTo>
                <a:cubicBezTo>
                  <a:pt x="43664" y="2321"/>
                  <a:pt x="43628" y="2249"/>
                  <a:pt x="43682" y="2246"/>
                </a:cubicBezTo>
                <a:cubicBezTo>
                  <a:pt x="43716" y="2271"/>
                  <a:pt x="43786" y="2271"/>
                  <a:pt x="43858" y="2267"/>
                </a:cubicBezTo>
                <a:cubicBezTo>
                  <a:pt x="43846" y="2343"/>
                  <a:pt x="43946" y="2334"/>
                  <a:pt x="43975" y="2378"/>
                </a:cubicBezTo>
                <a:cubicBezTo>
                  <a:pt x="43946" y="2378"/>
                  <a:pt x="43938" y="2417"/>
                  <a:pt x="43975" y="2422"/>
                </a:cubicBezTo>
                <a:cubicBezTo>
                  <a:pt x="43990" y="2396"/>
                  <a:pt x="44006" y="2372"/>
                  <a:pt x="44034" y="2355"/>
                </a:cubicBezTo>
                <a:cubicBezTo>
                  <a:pt x="44123" y="2381"/>
                  <a:pt x="44171" y="2370"/>
                  <a:pt x="44327" y="2378"/>
                </a:cubicBezTo>
                <a:cubicBezTo>
                  <a:pt x="44331" y="2403"/>
                  <a:pt x="44322" y="2441"/>
                  <a:pt x="44356" y="2444"/>
                </a:cubicBezTo>
                <a:cubicBezTo>
                  <a:pt x="44359" y="2409"/>
                  <a:pt x="44352" y="2367"/>
                  <a:pt x="44415" y="2378"/>
                </a:cubicBezTo>
                <a:cubicBezTo>
                  <a:pt x="44427" y="2415"/>
                  <a:pt x="44371" y="2434"/>
                  <a:pt x="44415" y="2444"/>
                </a:cubicBezTo>
                <a:cubicBezTo>
                  <a:pt x="44419" y="2394"/>
                  <a:pt x="44489" y="2472"/>
                  <a:pt x="44561" y="2444"/>
                </a:cubicBezTo>
                <a:cubicBezTo>
                  <a:pt x="44607" y="2366"/>
                  <a:pt x="44462" y="2430"/>
                  <a:pt x="44473" y="2378"/>
                </a:cubicBezTo>
                <a:cubicBezTo>
                  <a:pt x="44562" y="2388"/>
                  <a:pt x="44628" y="2352"/>
                  <a:pt x="44678" y="2400"/>
                </a:cubicBezTo>
                <a:cubicBezTo>
                  <a:pt x="44691" y="2411"/>
                  <a:pt x="44675" y="2448"/>
                  <a:pt x="44707" y="2444"/>
                </a:cubicBezTo>
                <a:cubicBezTo>
                  <a:pt x="44719" y="2442"/>
                  <a:pt x="44698" y="2363"/>
                  <a:pt x="44737" y="2378"/>
                </a:cubicBezTo>
                <a:cubicBezTo>
                  <a:pt x="44772" y="2381"/>
                  <a:pt x="44821" y="2374"/>
                  <a:pt x="44825" y="2400"/>
                </a:cubicBezTo>
                <a:cubicBezTo>
                  <a:pt x="44828" y="2423"/>
                  <a:pt x="44699" y="2445"/>
                  <a:pt x="44796" y="2466"/>
                </a:cubicBezTo>
                <a:cubicBezTo>
                  <a:pt x="44783" y="2405"/>
                  <a:pt x="44956" y="2483"/>
                  <a:pt x="44942" y="2422"/>
                </a:cubicBezTo>
                <a:cubicBezTo>
                  <a:pt x="44896" y="2420"/>
                  <a:pt x="44841" y="2424"/>
                  <a:pt x="44855" y="2378"/>
                </a:cubicBezTo>
                <a:cubicBezTo>
                  <a:pt x="44935" y="2358"/>
                  <a:pt x="44984" y="2399"/>
                  <a:pt x="45030" y="2400"/>
                </a:cubicBezTo>
                <a:cubicBezTo>
                  <a:pt x="45031" y="2400"/>
                  <a:pt x="45029" y="2379"/>
                  <a:pt x="45030" y="2378"/>
                </a:cubicBezTo>
                <a:cubicBezTo>
                  <a:pt x="45045" y="2366"/>
                  <a:pt x="45128" y="2385"/>
                  <a:pt x="45118" y="2400"/>
                </a:cubicBezTo>
                <a:cubicBezTo>
                  <a:pt x="45064" y="2403"/>
                  <a:pt x="45020" y="2414"/>
                  <a:pt x="45001" y="2444"/>
                </a:cubicBezTo>
                <a:cubicBezTo>
                  <a:pt x="45050" y="2496"/>
                  <a:pt x="45102" y="2427"/>
                  <a:pt x="45147" y="2444"/>
                </a:cubicBezTo>
                <a:cubicBezTo>
                  <a:pt x="45162" y="2449"/>
                  <a:pt x="45142" y="2496"/>
                  <a:pt x="45177" y="2488"/>
                </a:cubicBezTo>
                <a:cubicBezTo>
                  <a:pt x="45172" y="2458"/>
                  <a:pt x="45326" y="2444"/>
                  <a:pt x="45236" y="2422"/>
                </a:cubicBezTo>
                <a:cubicBezTo>
                  <a:pt x="45229" y="2439"/>
                  <a:pt x="45211" y="2447"/>
                  <a:pt x="45177" y="2444"/>
                </a:cubicBezTo>
                <a:cubicBezTo>
                  <a:pt x="45235" y="2393"/>
                  <a:pt x="45169" y="2420"/>
                  <a:pt x="45147" y="2378"/>
                </a:cubicBezTo>
                <a:cubicBezTo>
                  <a:pt x="45218" y="2369"/>
                  <a:pt x="45211" y="2418"/>
                  <a:pt x="45294" y="2400"/>
                </a:cubicBezTo>
                <a:cubicBezTo>
                  <a:pt x="45280" y="2468"/>
                  <a:pt x="45373" y="2483"/>
                  <a:pt x="45382" y="2422"/>
                </a:cubicBezTo>
                <a:cubicBezTo>
                  <a:pt x="45359" y="2417"/>
                  <a:pt x="45325" y="2421"/>
                  <a:pt x="45323" y="2400"/>
                </a:cubicBezTo>
                <a:cubicBezTo>
                  <a:pt x="45391" y="2407"/>
                  <a:pt x="45435" y="2396"/>
                  <a:pt x="45470" y="2378"/>
                </a:cubicBezTo>
                <a:cubicBezTo>
                  <a:pt x="45432" y="2407"/>
                  <a:pt x="45431" y="2460"/>
                  <a:pt x="45499" y="2466"/>
                </a:cubicBezTo>
                <a:cubicBezTo>
                  <a:pt x="45475" y="2363"/>
                  <a:pt x="45712" y="2391"/>
                  <a:pt x="45734" y="2444"/>
                </a:cubicBezTo>
                <a:cubicBezTo>
                  <a:pt x="45660" y="2429"/>
                  <a:pt x="45613" y="2422"/>
                  <a:pt x="45559" y="2466"/>
                </a:cubicBezTo>
                <a:cubicBezTo>
                  <a:pt x="45630" y="2462"/>
                  <a:pt x="45680" y="2477"/>
                  <a:pt x="45704" y="2510"/>
                </a:cubicBezTo>
                <a:cubicBezTo>
                  <a:pt x="45863" y="2454"/>
                  <a:pt x="46103" y="2610"/>
                  <a:pt x="46144" y="2422"/>
                </a:cubicBezTo>
                <a:cubicBezTo>
                  <a:pt x="46110" y="2411"/>
                  <a:pt x="46077" y="2399"/>
                  <a:pt x="46056" y="2378"/>
                </a:cubicBezTo>
                <a:cubicBezTo>
                  <a:pt x="45920" y="2357"/>
                  <a:pt x="45779" y="2379"/>
                  <a:pt x="45645" y="2355"/>
                </a:cubicBezTo>
                <a:cubicBezTo>
                  <a:pt x="45588" y="2346"/>
                  <a:pt x="45614" y="2345"/>
                  <a:pt x="45559" y="2355"/>
                </a:cubicBezTo>
                <a:cubicBezTo>
                  <a:pt x="45477" y="2370"/>
                  <a:pt x="45467" y="2342"/>
                  <a:pt x="45411" y="2334"/>
                </a:cubicBezTo>
                <a:cubicBezTo>
                  <a:pt x="45345" y="2324"/>
                  <a:pt x="45290" y="2320"/>
                  <a:pt x="45236" y="2312"/>
                </a:cubicBezTo>
                <a:cubicBezTo>
                  <a:pt x="45187" y="2304"/>
                  <a:pt x="45213" y="2339"/>
                  <a:pt x="45177" y="2312"/>
                </a:cubicBezTo>
                <a:cubicBezTo>
                  <a:pt x="45157" y="2297"/>
                  <a:pt x="45095" y="2315"/>
                  <a:pt x="45118" y="2267"/>
                </a:cubicBezTo>
                <a:cubicBezTo>
                  <a:pt x="45188" y="2281"/>
                  <a:pt x="45254" y="2301"/>
                  <a:pt x="45265" y="2224"/>
                </a:cubicBezTo>
                <a:cubicBezTo>
                  <a:pt x="45162" y="2278"/>
                  <a:pt x="45166" y="2179"/>
                  <a:pt x="45118" y="2224"/>
                </a:cubicBezTo>
                <a:cubicBezTo>
                  <a:pt x="45074" y="2264"/>
                  <a:pt x="44853" y="2201"/>
                  <a:pt x="44855" y="2202"/>
                </a:cubicBezTo>
                <a:cubicBezTo>
                  <a:pt x="44734" y="2189"/>
                  <a:pt x="44683" y="2225"/>
                  <a:pt x="44620" y="2224"/>
                </a:cubicBezTo>
                <a:cubicBezTo>
                  <a:pt x="44585" y="2224"/>
                  <a:pt x="44575" y="2205"/>
                  <a:pt x="44532" y="2202"/>
                </a:cubicBezTo>
                <a:cubicBezTo>
                  <a:pt x="44430" y="2192"/>
                  <a:pt x="44301" y="2199"/>
                  <a:pt x="44239" y="2202"/>
                </a:cubicBezTo>
                <a:cubicBezTo>
                  <a:pt x="44094" y="2207"/>
                  <a:pt x="44213" y="2220"/>
                  <a:pt x="44150" y="2246"/>
                </a:cubicBezTo>
                <a:cubicBezTo>
                  <a:pt x="44081" y="2164"/>
                  <a:pt x="44012" y="2231"/>
                  <a:pt x="43946" y="2224"/>
                </a:cubicBezTo>
                <a:cubicBezTo>
                  <a:pt x="43888" y="2217"/>
                  <a:pt x="43832" y="2186"/>
                  <a:pt x="43770" y="2180"/>
                </a:cubicBezTo>
                <a:cubicBezTo>
                  <a:pt x="43724" y="2174"/>
                  <a:pt x="43743" y="2209"/>
                  <a:pt x="43711" y="2180"/>
                </a:cubicBezTo>
                <a:cubicBezTo>
                  <a:pt x="43692" y="2162"/>
                  <a:pt x="43591" y="2194"/>
                  <a:pt x="43565" y="2180"/>
                </a:cubicBezTo>
                <a:cubicBezTo>
                  <a:pt x="43528" y="2210"/>
                  <a:pt x="43421" y="2242"/>
                  <a:pt x="43535" y="2267"/>
                </a:cubicBezTo>
                <a:cubicBezTo>
                  <a:pt x="43542" y="2251"/>
                  <a:pt x="43537" y="2224"/>
                  <a:pt x="43565" y="2224"/>
                </a:cubicBezTo>
                <a:cubicBezTo>
                  <a:pt x="43627" y="2276"/>
                  <a:pt x="43495" y="2283"/>
                  <a:pt x="43506" y="2312"/>
                </a:cubicBezTo>
                <a:cubicBezTo>
                  <a:pt x="43513" y="2328"/>
                  <a:pt x="43591" y="2298"/>
                  <a:pt x="43594" y="2334"/>
                </a:cubicBezTo>
                <a:cubicBezTo>
                  <a:pt x="43597" y="2364"/>
                  <a:pt x="43663" y="2358"/>
                  <a:pt x="43682" y="2378"/>
                </a:cubicBezTo>
                <a:cubicBezTo>
                  <a:pt x="43682" y="2277"/>
                  <a:pt x="43819" y="2439"/>
                  <a:pt x="43858" y="2334"/>
                </a:cubicBezTo>
                <a:close/>
                <a:moveTo>
                  <a:pt x="43360" y="2202"/>
                </a:moveTo>
                <a:cubicBezTo>
                  <a:pt x="43322" y="2193"/>
                  <a:pt x="43245" y="2175"/>
                  <a:pt x="43213" y="2180"/>
                </a:cubicBezTo>
                <a:cubicBezTo>
                  <a:pt x="43177" y="2182"/>
                  <a:pt x="43143" y="2186"/>
                  <a:pt x="43154" y="2224"/>
                </a:cubicBezTo>
                <a:cubicBezTo>
                  <a:pt x="43174" y="2247"/>
                  <a:pt x="43319" y="2246"/>
                  <a:pt x="43448" y="2246"/>
                </a:cubicBezTo>
                <a:cubicBezTo>
                  <a:pt x="43458" y="2192"/>
                  <a:pt x="43410" y="2213"/>
                  <a:pt x="43360" y="2202"/>
                </a:cubicBezTo>
                <a:close/>
                <a:moveTo>
                  <a:pt x="38084" y="2224"/>
                </a:moveTo>
                <a:cubicBezTo>
                  <a:pt x="38084" y="2246"/>
                  <a:pt x="38084" y="2267"/>
                  <a:pt x="38084" y="2289"/>
                </a:cubicBezTo>
                <a:cubicBezTo>
                  <a:pt x="38133" y="2289"/>
                  <a:pt x="38181" y="2289"/>
                  <a:pt x="38230" y="2289"/>
                </a:cubicBezTo>
                <a:cubicBezTo>
                  <a:pt x="38229" y="2252"/>
                  <a:pt x="38253" y="2233"/>
                  <a:pt x="38289" y="2224"/>
                </a:cubicBezTo>
                <a:cubicBezTo>
                  <a:pt x="38282" y="2252"/>
                  <a:pt x="38329" y="2235"/>
                  <a:pt x="38347" y="2246"/>
                </a:cubicBezTo>
                <a:cubicBezTo>
                  <a:pt x="38356" y="2251"/>
                  <a:pt x="38339" y="2286"/>
                  <a:pt x="38347" y="2289"/>
                </a:cubicBezTo>
                <a:cubicBezTo>
                  <a:pt x="38386" y="2306"/>
                  <a:pt x="38455" y="2276"/>
                  <a:pt x="38494" y="2289"/>
                </a:cubicBezTo>
                <a:cubicBezTo>
                  <a:pt x="38510" y="2295"/>
                  <a:pt x="38493" y="2358"/>
                  <a:pt x="38553" y="2334"/>
                </a:cubicBezTo>
                <a:cubicBezTo>
                  <a:pt x="38556" y="2307"/>
                  <a:pt x="38562" y="2282"/>
                  <a:pt x="38611" y="2289"/>
                </a:cubicBezTo>
                <a:cubicBezTo>
                  <a:pt x="38620" y="2246"/>
                  <a:pt x="38572" y="2246"/>
                  <a:pt x="38553" y="2224"/>
                </a:cubicBezTo>
                <a:cubicBezTo>
                  <a:pt x="38685" y="2183"/>
                  <a:pt x="38604" y="2303"/>
                  <a:pt x="38670" y="2312"/>
                </a:cubicBezTo>
                <a:cubicBezTo>
                  <a:pt x="38657" y="2251"/>
                  <a:pt x="38830" y="2329"/>
                  <a:pt x="38817" y="2267"/>
                </a:cubicBezTo>
                <a:cubicBezTo>
                  <a:pt x="38782" y="2264"/>
                  <a:pt x="38785" y="2232"/>
                  <a:pt x="38787" y="2202"/>
                </a:cubicBezTo>
                <a:cubicBezTo>
                  <a:pt x="38730" y="2195"/>
                  <a:pt x="38729" y="2231"/>
                  <a:pt x="38700" y="2246"/>
                </a:cubicBezTo>
                <a:cubicBezTo>
                  <a:pt x="38611" y="2150"/>
                  <a:pt x="38346" y="2187"/>
                  <a:pt x="38142" y="2180"/>
                </a:cubicBezTo>
                <a:cubicBezTo>
                  <a:pt x="38131" y="2217"/>
                  <a:pt x="38186" y="2236"/>
                  <a:pt x="38142" y="2246"/>
                </a:cubicBezTo>
                <a:cubicBezTo>
                  <a:pt x="38136" y="2228"/>
                  <a:pt x="38118" y="2220"/>
                  <a:pt x="38084" y="2224"/>
                </a:cubicBezTo>
                <a:close/>
                <a:moveTo>
                  <a:pt x="37937" y="2267"/>
                </a:moveTo>
                <a:cubicBezTo>
                  <a:pt x="38016" y="2283"/>
                  <a:pt x="37993" y="2222"/>
                  <a:pt x="38025" y="2202"/>
                </a:cubicBezTo>
                <a:cubicBezTo>
                  <a:pt x="37986" y="2199"/>
                  <a:pt x="37864" y="2160"/>
                  <a:pt x="37937" y="2202"/>
                </a:cubicBezTo>
                <a:cubicBezTo>
                  <a:pt x="37983" y="2207"/>
                  <a:pt x="37958" y="2251"/>
                  <a:pt x="37937" y="2267"/>
                </a:cubicBezTo>
                <a:close/>
                <a:moveTo>
                  <a:pt x="37615" y="2180"/>
                </a:moveTo>
                <a:cubicBezTo>
                  <a:pt x="37590" y="2160"/>
                  <a:pt x="37531" y="2196"/>
                  <a:pt x="37526" y="2202"/>
                </a:cubicBezTo>
                <a:cubicBezTo>
                  <a:pt x="37496" y="2244"/>
                  <a:pt x="37636" y="2197"/>
                  <a:pt x="37615" y="2180"/>
                </a:cubicBezTo>
                <a:close/>
                <a:moveTo>
                  <a:pt x="37204" y="2289"/>
                </a:moveTo>
                <a:cubicBezTo>
                  <a:pt x="37260" y="2251"/>
                  <a:pt x="37190" y="2245"/>
                  <a:pt x="37146" y="2224"/>
                </a:cubicBezTo>
                <a:cubicBezTo>
                  <a:pt x="37103" y="2202"/>
                  <a:pt x="37039" y="2160"/>
                  <a:pt x="36970" y="2180"/>
                </a:cubicBezTo>
                <a:cubicBezTo>
                  <a:pt x="36970" y="2239"/>
                  <a:pt x="36970" y="2297"/>
                  <a:pt x="36970" y="2355"/>
                </a:cubicBezTo>
                <a:cubicBezTo>
                  <a:pt x="37065" y="2383"/>
                  <a:pt x="36993" y="2285"/>
                  <a:pt x="37088" y="2312"/>
                </a:cubicBezTo>
                <a:cubicBezTo>
                  <a:pt x="37136" y="2448"/>
                  <a:pt x="37069" y="2202"/>
                  <a:pt x="37175" y="2246"/>
                </a:cubicBezTo>
                <a:cubicBezTo>
                  <a:pt x="37182" y="2262"/>
                  <a:pt x="37176" y="2289"/>
                  <a:pt x="37204" y="2289"/>
                </a:cubicBezTo>
                <a:close/>
                <a:moveTo>
                  <a:pt x="33834" y="2202"/>
                </a:moveTo>
                <a:cubicBezTo>
                  <a:pt x="33816" y="2195"/>
                  <a:pt x="33721" y="2147"/>
                  <a:pt x="33717" y="2202"/>
                </a:cubicBezTo>
                <a:cubicBezTo>
                  <a:pt x="33735" y="2209"/>
                  <a:pt x="33830" y="2256"/>
                  <a:pt x="33834" y="2202"/>
                </a:cubicBezTo>
                <a:close/>
                <a:moveTo>
                  <a:pt x="42480" y="2334"/>
                </a:moveTo>
                <a:cubicBezTo>
                  <a:pt x="42461" y="2334"/>
                  <a:pt x="42441" y="2334"/>
                  <a:pt x="42422" y="2334"/>
                </a:cubicBezTo>
                <a:cubicBezTo>
                  <a:pt x="42422" y="2349"/>
                  <a:pt x="42422" y="2363"/>
                  <a:pt x="42422" y="2378"/>
                </a:cubicBezTo>
                <a:cubicBezTo>
                  <a:pt x="42441" y="2378"/>
                  <a:pt x="42461" y="2378"/>
                  <a:pt x="42480" y="2378"/>
                </a:cubicBezTo>
                <a:cubicBezTo>
                  <a:pt x="42480" y="2363"/>
                  <a:pt x="42480" y="2349"/>
                  <a:pt x="42480" y="2334"/>
                </a:cubicBezTo>
                <a:close/>
                <a:moveTo>
                  <a:pt x="43066" y="2267"/>
                </a:moveTo>
                <a:cubicBezTo>
                  <a:pt x="43035" y="2267"/>
                  <a:pt x="42992" y="2278"/>
                  <a:pt x="43037" y="2289"/>
                </a:cubicBezTo>
                <a:cubicBezTo>
                  <a:pt x="43097" y="2283"/>
                  <a:pt x="43095" y="2231"/>
                  <a:pt x="43125" y="2202"/>
                </a:cubicBezTo>
                <a:cubicBezTo>
                  <a:pt x="42973" y="2184"/>
                  <a:pt x="42729" y="2177"/>
                  <a:pt x="42568" y="2180"/>
                </a:cubicBezTo>
                <a:cubicBezTo>
                  <a:pt x="42519" y="2181"/>
                  <a:pt x="42492" y="2140"/>
                  <a:pt x="42480" y="2202"/>
                </a:cubicBezTo>
                <a:cubicBezTo>
                  <a:pt x="42596" y="2167"/>
                  <a:pt x="42490" y="2297"/>
                  <a:pt x="42568" y="2289"/>
                </a:cubicBezTo>
                <a:cubicBezTo>
                  <a:pt x="42579" y="2261"/>
                  <a:pt x="42606" y="2271"/>
                  <a:pt x="42627" y="2289"/>
                </a:cubicBezTo>
                <a:cubicBezTo>
                  <a:pt x="42647" y="2308"/>
                  <a:pt x="42753" y="2271"/>
                  <a:pt x="42744" y="2312"/>
                </a:cubicBezTo>
                <a:cubicBezTo>
                  <a:pt x="42676" y="2312"/>
                  <a:pt x="42607" y="2312"/>
                  <a:pt x="42539" y="2312"/>
                </a:cubicBezTo>
                <a:cubicBezTo>
                  <a:pt x="42522" y="2358"/>
                  <a:pt x="42477" y="2383"/>
                  <a:pt x="42450" y="2422"/>
                </a:cubicBezTo>
                <a:cubicBezTo>
                  <a:pt x="42545" y="2441"/>
                  <a:pt x="42491" y="2349"/>
                  <a:pt x="42568" y="2355"/>
                </a:cubicBezTo>
                <a:cubicBezTo>
                  <a:pt x="42604" y="2403"/>
                  <a:pt x="42680" y="2351"/>
                  <a:pt x="42685" y="2355"/>
                </a:cubicBezTo>
                <a:cubicBezTo>
                  <a:pt x="42726" y="2394"/>
                  <a:pt x="42725" y="2354"/>
                  <a:pt x="42774" y="2355"/>
                </a:cubicBezTo>
                <a:cubicBezTo>
                  <a:pt x="42811" y="2357"/>
                  <a:pt x="42813" y="2379"/>
                  <a:pt x="42862" y="2378"/>
                </a:cubicBezTo>
                <a:cubicBezTo>
                  <a:pt x="42895" y="2377"/>
                  <a:pt x="42907" y="2360"/>
                  <a:pt x="42949" y="2355"/>
                </a:cubicBezTo>
                <a:cubicBezTo>
                  <a:pt x="42984" y="2352"/>
                  <a:pt x="43031" y="2354"/>
                  <a:pt x="43066" y="2355"/>
                </a:cubicBezTo>
                <a:cubicBezTo>
                  <a:pt x="43108" y="2358"/>
                  <a:pt x="43168" y="2379"/>
                  <a:pt x="43184" y="2378"/>
                </a:cubicBezTo>
                <a:cubicBezTo>
                  <a:pt x="43196" y="2376"/>
                  <a:pt x="43211" y="2333"/>
                  <a:pt x="43242" y="2334"/>
                </a:cubicBezTo>
                <a:cubicBezTo>
                  <a:pt x="43245" y="2334"/>
                  <a:pt x="43238" y="2376"/>
                  <a:pt x="43242" y="2378"/>
                </a:cubicBezTo>
                <a:cubicBezTo>
                  <a:pt x="43268" y="2389"/>
                  <a:pt x="43297" y="2356"/>
                  <a:pt x="43300" y="2355"/>
                </a:cubicBezTo>
                <a:cubicBezTo>
                  <a:pt x="43328" y="2354"/>
                  <a:pt x="43339" y="2381"/>
                  <a:pt x="43360" y="2378"/>
                </a:cubicBezTo>
                <a:cubicBezTo>
                  <a:pt x="43369" y="2376"/>
                  <a:pt x="43381" y="2340"/>
                  <a:pt x="43418" y="2355"/>
                </a:cubicBezTo>
                <a:cubicBezTo>
                  <a:pt x="43410" y="2312"/>
                  <a:pt x="43458" y="2312"/>
                  <a:pt x="43477" y="2289"/>
                </a:cubicBezTo>
                <a:cubicBezTo>
                  <a:pt x="43437" y="2283"/>
                  <a:pt x="43421" y="2258"/>
                  <a:pt x="43360" y="2267"/>
                </a:cubicBezTo>
                <a:cubicBezTo>
                  <a:pt x="43303" y="2277"/>
                  <a:pt x="43336" y="2352"/>
                  <a:pt x="43242" y="2334"/>
                </a:cubicBezTo>
                <a:cubicBezTo>
                  <a:pt x="43250" y="2302"/>
                  <a:pt x="43291" y="2297"/>
                  <a:pt x="43300" y="2267"/>
                </a:cubicBezTo>
                <a:cubicBezTo>
                  <a:pt x="43201" y="2251"/>
                  <a:pt x="43264" y="2357"/>
                  <a:pt x="43154" y="2334"/>
                </a:cubicBezTo>
                <a:cubicBezTo>
                  <a:pt x="43084" y="2343"/>
                  <a:pt x="43091" y="2294"/>
                  <a:pt x="43008" y="2312"/>
                </a:cubicBezTo>
                <a:cubicBezTo>
                  <a:pt x="43008" y="2289"/>
                  <a:pt x="42984" y="2286"/>
                  <a:pt x="42978" y="2267"/>
                </a:cubicBezTo>
                <a:cubicBezTo>
                  <a:pt x="43031" y="2256"/>
                  <a:pt x="42966" y="2244"/>
                  <a:pt x="42949" y="2224"/>
                </a:cubicBezTo>
                <a:cubicBezTo>
                  <a:pt x="43001" y="2229"/>
                  <a:pt x="43095" y="2201"/>
                  <a:pt x="43066" y="2267"/>
                </a:cubicBezTo>
                <a:close/>
                <a:moveTo>
                  <a:pt x="42217" y="2224"/>
                </a:moveTo>
                <a:cubicBezTo>
                  <a:pt x="42220" y="2232"/>
                  <a:pt x="42155" y="2336"/>
                  <a:pt x="42217" y="2267"/>
                </a:cubicBezTo>
                <a:cubicBezTo>
                  <a:pt x="42223" y="2243"/>
                  <a:pt x="42249" y="2234"/>
                  <a:pt x="42275" y="2224"/>
                </a:cubicBezTo>
                <a:cubicBezTo>
                  <a:pt x="42316" y="2229"/>
                  <a:pt x="42324" y="2259"/>
                  <a:pt x="42363" y="2267"/>
                </a:cubicBezTo>
                <a:cubicBezTo>
                  <a:pt x="42357" y="2267"/>
                  <a:pt x="42370" y="2243"/>
                  <a:pt x="42392" y="2246"/>
                </a:cubicBezTo>
                <a:cubicBezTo>
                  <a:pt x="42405" y="2247"/>
                  <a:pt x="42386" y="2274"/>
                  <a:pt x="42422" y="2267"/>
                </a:cubicBezTo>
                <a:cubicBezTo>
                  <a:pt x="42454" y="2262"/>
                  <a:pt x="42468" y="2244"/>
                  <a:pt x="42480" y="2224"/>
                </a:cubicBezTo>
                <a:cubicBezTo>
                  <a:pt x="42457" y="2219"/>
                  <a:pt x="42446" y="2205"/>
                  <a:pt x="42450" y="2180"/>
                </a:cubicBezTo>
                <a:cubicBezTo>
                  <a:pt x="42396" y="2177"/>
                  <a:pt x="42386" y="2201"/>
                  <a:pt x="42334" y="2202"/>
                </a:cubicBezTo>
                <a:cubicBezTo>
                  <a:pt x="42334" y="2202"/>
                  <a:pt x="42334" y="2180"/>
                  <a:pt x="42334" y="2180"/>
                </a:cubicBezTo>
                <a:cubicBezTo>
                  <a:pt x="42292" y="2175"/>
                  <a:pt x="42269" y="2202"/>
                  <a:pt x="42246" y="2202"/>
                </a:cubicBezTo>
                <a:cubicBezTo>
                  <a:pt x="42251" y="2202"/>
                  <a:pt x="42230" y="2182"/>
                  <a:pt x="42217" y="2180"/>
                </a:cubicBezTo>
                <a:cubicBezTo>
                  <a:pt x="42203" y="2177"/>
                  <a:pt x="42120" y="2164"/>
                  <a:pt x="42128" y="2158"/>
                </a:cubicBezTo>
                <a:cubicBezTo>
                  <a:pt x="42120" y="2164"/>
                  <a:pt x="42140" y="2189"/>
                  <a:pt x="42158" y="2180"/>
                </a:cubicBezTo>
                <a:cubicBezTo>
                  <a:pt x="42161" y="2209"/>
                  <a:pt x="42205" y="2201"/>
                  <a:pt x="42217" y="2224"/>
                </a:cubicBezTo>
                <a:close/>
                <a:moveTo>
                  <a:pt x="41777" y="2224"/>
                </a:moveTo>
                <a:cubicBezTo>
                  <a:pt x="41777" y="2224"/>
                  <a:pt x="41776" y="2202"/>
                  <a:pt x="41777" y="2202"/>
                </a:cubicBezTo>
                <a:cubicBezTo>
                  <a:pt x="41792" y="2187"/>
                  <a:pt x="41814" y="2224"/>
                  <a:pt x="41806" y="2224"/>
                </a:cubicBezTo>
                <a:cubicBezTo>
                  <a:pt x="41861" y="2224"/>
                  <a:pt x="41871" y="2201"/>
                  <a:pt x="41923" y="2202"/>
                </a:cubicBezTo>
                <a:cubicBezTo>
                  <a:pt x="41976" y="2202"/>
                  <a:pt x="41966" y="2235"/>
                  <a:pt x="42012" y="2202"/>
                </a:cubicBezTo>
                <a:cubicBezTo>
                  <a:pt x="42035" y="2184"/>
                  <a:pt x="42124" y="2312"/>
                  <a:pt x="42128" y="2224"/>
                </a:cubicBezTo>
                <a:cubicBezTo>
                  <a:pt x="42106" y="2219"/>
                  <a:pt x="42094" y="2205"/>
                  <a:pt x="42099" y="2180"/>
                </a:cubicBezTo>
                <a:cubicBezTo>
                  <a:pt x="42033" y="2210"/>
                  <a:pt x="41913" y="2164"/>
                  <a:pt x="41806" y="2158"/>
                </a:cubicBezTo>
                <a:cubicBezTo>
                  <a:pt x="41699" y="2152"/>
                  <a:pt x="41591" y="2162"/>
                  <a:pt x="41484" y="2158"/>
                </a:cubicBezTo>
                <a:cubicBezTo>
                  <a:pt x="41496" y="2210"/>
                  <a:pt x="41350" y="2145"/>
                  <a:pt x="41396" y="2224"/>
                </a:cubicBezTo>
                <a:cubicBezTo>
                  <a:pt x="41532" y="2170"/>
                  <a:pt x="41663" y="2222"/>
                  <a:pt x="41777" y="2224"/>
                </a:cubicBezTo>
                <a:close/>
                <a:moveTo>
                  <a:pt x="39197" y="2289"/>
                </a:moveTo>
                <a:cubicBezTo>
                  <a:pt x="39092" y="2376"/>
                  <a:pt x="39308" y="2354"/>
                  <a:pt x="39197" y="2289"/>
                </a:cubicBezTo>
                <a:close/>
                <a:moveTo>
                  <a:pt x="38933" y="2202"/>
                </a:moveTo>
                <a:cubicBezTo>
                  <a:pt x="38965" y="2283"/>
                  <a:pt x="38861" y="2264"/>
                  <a:pt x="38875" y="2334"/>
                </a:cubicBezTo>
                <a:cubicBezTo>
                  <a:pt x="38930" y="2334"/>
                  <a:pt x="38938" y="2316"/>
                  <a:pt x="38905" y="2289"/>
                </a:cubicBezTo>
                <a:cubicBezTo>
                  <a:pt x="39023" y="2259"/>
                  <a:pt x="38997" y="2337"/>
                  <a:pt x="39081" y="2334"/>
                </a:cubicBezTo>
                <a:cubicBezTo>
                  <a:pt x="39118" y="2333"/>
                  <a:pt x="39121" y="2306"/>
                  <a:pt x="39168" y="2312"/>
                </a:cubicBezTo>
                <a:cubicBezTo>
                  <a:pt x="39205" y="2256"/>
                  <a:pt x="39153" y="2243"/>
                  <a:pt x="39197" y="2224"/>
                </a:cubicBezTo>
                <a:cubicBezTo>
                  <a:pt x="39316" y="2187"/>
                  <a:pt x="39377" y="2270"/>
                  <a:pt x="39520" y="2224"/>
                </a:cubicBezTo>
                <a:cubicBezTo>
                  <a:pt x="39491" y="2289"/>
                  <a:pt x="39585" y="2262"/>
                  <a:pt x="39637" y="2267"/>
                </a:cubicBezTo>
                <a:cubicBezTo>
                  <a:pt x="39669" y="2266"/>
                  <a:pt x="39683" y="2300"/>
                  <a:pt x="39696" y="2267"/>
                </a:cubicBezTo>
                <a:cubicBezTo>
                  <a:pt x="39555" y="2147"/>
                  <a:pt x="39263" y="2147"/>
                  <a:pt x="38992" y="2180"/>
                </a:cubicBezTo>
                <a:cubicBezTo>
                  <a:pt x="38971" y="2270"/>
                  <a:pt x="39182" y="2185"/>
                  <a:pt x="39140" y="2289"/>
                </a:cubicBezTo>
                <a:cubicBezTo>
                  <a:pt x="39110" y="2289"/>
                  <a:pt x="39105" y="2307"/>
                  <a:pt x="39081" y="2312"/>
                </a:cubicBezTo>
                <a:cubicBezTo>
                  <a:pt x="39068" y="2247"/>
                  <a:pt x="38980" y="2240"/>
                  <a:pt x="38933" y="2202"/>
                </a:cubicBezTo>
                <a:close/>
                <a:moveTo>
                  <a:pt x="37322" y="2202"/>
                </a:moveTo>
                <a:cubicBezTo>
                  <a:pt x="37353" y="2227"/>
                  <a:pt x="37457" y="2210"/>
                  <a:pt x="37498" y="2180"/>
                </a:cubicBezTo>
                <a:cubicBezTo>
                  <a:pt x="37433" y="2170"/>
                  <a:pt x="37339" y="2129"/>
                  <a:pt x="37322" y="2202"/>
                </a:cubicBezTo>
                <a:close/>
                <a:moveTo>
                  <a:pt x="32808" y="2224"/>
                </a:moveTo>
                <a:cubicBezTo>
                  <a:pt x="32844" y="2231"/>
                  <a:pt x="32989" y="2220"/>
                  <a:pt x="32896" y="2202"/>
                </a:cubicBezTo>
                <a:cubicBezTo>
                  <a:pt x="32797" y="2243"/>
                  <a:pt x="32800" y="2102"/>
                  <a:pt x="32750" y="2180"/>
                </a:cubicBezTo>
                <a:cubicBezTo>
                  <a:pt x="32782" y="2185"/>
                  <a:pt x="32795" y="2204"/>
                  <a:pt x="32808" y="2224"/>
                </a:cubicBezTo>
                <a:close/>
                <a:moveTo>
                  <a:pt x="10650" y="2224"/>
                </a:moveTo>
                <a:cubicBezTo>
                  <a:pt x="10653" y="2095"/>
                  <a:pt x="10514" y="2210"/>
                  <a:pt x="10416" y="2158"/>
                </a:cubicBezTo>
                <a:cubicBezTo>
                  <a:pt x="10400" y="2282"/>
                  <a:pt x="10574" y="2151"/>
                  <a:pt x="10650" y="2224"/>
                </a:cubicBezTo>
                <a:close/>
                <a:moveTo>
                  <a:pt x="9917" y="2202"/>
                </a:moveTo>
                <a:cubicBezTo>
                  <a:pt x="9979" y="2209"/>
                  <a:pt x="10171" y="2205"/>
                  <a:pt x="10064" y="2158"/>
                </a:cubicBezTo>
                <a:cubicBezTo>
                  <a:pt x="10055" y="2190"/>
                  <a:pt x="9940" y="2133"/>
                  <a:pt x="9917" y="2202"/>
                </a:cubicBezTo>
                <a:close/>
                <a:moveTo>
                  <a:pt x="8979" y="2202"/>
                </a:moveTo>
                <a:cubicBezTo>
                  <a:pt x="8999" y="2202"/>
                  <a:pt x="9019" y="2202"/>
                  <a:pt x="9038" y="2202"/>
                </a:cubicBezTo>
                <a:cubicBezTo>
                  <a:pt x="9084" y="2147"/>
                  <a:pt x="8938" y="2137"/>
                  <a:pt x="8950" y="2180"/>
                </a:cubicBezTo>
                <a:cubicBezTo>
                  <a:pt x="8968" y="2182"/>
                  <a:pt x="8985" y="2183"/>
                  <a:pt x="8979" y="2202"/>
                </a:cubicBezTo>
                <a:close/>
                <a:moveTo>
                  <a:pt x="7807" y="2158"/>
                </a:moveTo>
                <a:cubicBezTo>
                  <a:pt x="7787" y="2158"/>
                  <a:pt x="7768" y="2158"/>
                  <a:pt x="7748" y="2158"/>
                </a:cubicBezTo>
                <a:cubicBezTo>
                  <a:pt x="7725" y="2162"/>
                  <a:pt x="7690" y="2158"/>
                  <a:pt x="7689" y="2180"/>
                </a:cubicBezTo>
                <a:cubicBezTo>
                  <a:pt x="7734" y="2175"/>
                  <a:pt x="7798" y="2187"/>
                  <a:pt x="7807" y="2158"/>
                </a:cubicBezTo>
                <a:close/>
                <a:moveTo>
                  <a:pt x="9566" y="2158"/>
                </a:moveTo>
                <a:cubicBezTo>
                  <a:pt x="9510" y="2162"/>
                  <a:pt x="9501" y="2133"/>
                  <a:pt x="9448" y="2135"/>
                </a:cubicBezTo>
                <a:cubicBezTo>
                  <a:pt x="9401" y="2197"/>
                  <a:pt x="9575" y="2197"/>
                  <a:pt x="9566" y="2158"/>
                </a:cubicBezTo>
                <a:close/>
                <a:moveTo>
                  <a:pt x="9243" y="2180"/>
                </a:moveTo>
                <a:cubicBezTo>
                  <a:pt x="9197" y="2170"/>
                  <a:pt x="9218" y="2111"/>
                  <a:pt x="9126" y="2135"/>
                </a:cubicBezTo>
                <a:cubicBezTo>
                  <a:pt x="9137" y="2174"/>
                  <a:pt x="9082" y="2192"/>
                  <a:pt x="9126" y="2202"/>
                </a:cubicBezTo>
                <a:cubicBezTo>
                  <a:pt x="9134" y="2125"/>
                  <a:pt x="9256" y="2241"/>
                  <a:pt x="9243" y="2180"/>
                </a:cubicBezTo>
                <a:close/>
                <a:moveTo>
                  <a:pt x="8715" y="2202"/>
                </a:moveTo>
                <a:cubicBezTo>
                  <a:pt x="8805" y="2186"/>
                  <a:pt x="8772" y="2186"/>
                  <a:pt x="8862" y="2202"/>
                </a:cubicBezTo>
                <a:cubicBezTo>
                  <a:pt x="8862" y="2135"/>
                  <a:pt x="8690" y="2111"/>
                  <a:pt x="8715" y="2202"/>
                </a:cubicBezTo>
                <a:close/>
                <a:moveTo>
                  <a:pt x="44473" y="2135"/>
                </a:moveTo>
                <a:cubicBezTo>
                  <a:pt x="44481" y="2136"/>
                  <a:pt x="44471" y="2162"/>
                  <a:pt x="44502" y="2158"/>
                </a:cubicBezTo>
                <a:cubicBezTo>
                  <a:pt x="44504" y="2158"/>
                  <a:pt x="44526" y="2113"/>
                  <a:pt x="44532" y="2114"/>
                </a:cubicBezTo>
                <a:cubicBezTo>
                  <a:pt x="44485" y="2102"/>
                  <a:pt x="44430" y="2120"/>
                  <a:pt x="44415" y="2135"/>
                </a:cubicBezTo>
                <a:cubicBezTo>
                  <a:pt x="44385" y="2164"/>
                  <a:pt x="44475" y="2135"/>
                  <a:pt x="44473" y="2135"/>
                </a:cubicBezTo>
                <a:close/>
                <a:moveTo>
                  <a:pt x="43154" y="2158"/>
                </a:moveTo>
                <a:cubicBezTo>
                  <a:pt x="43174" y="2158"/>
                  <a:pt x="43194" y="2158"/>
                  <a:pt x="43213" y="2158"/>
                </a:cubicBezTo>
                <a:cubicBezTo>
                  <a:pt x="43213" y="2143"/>
                  <a:pt x="43213" y="2128"/>
                  <a:pt x="43213" y="2114"/>
                </a:cubicBezTo>
                <a:cubicBezTo>
                  <a:pt x="43194" y="2114"/>
                  <a:pt x="43174" y="2114"/>
                  <a:pt x="43154" y="2114"/>
                </a:cubicBezTo>
                <a:cubicBezTo>
                  <a:pt x="43154" y="2128"/>
                  <a:pt x="43154" y="2143"/>
                  <a:pt x="43154" y="2158"/>
                </a:cubicBezTo>
                <a:close/>
                <a:moveTo>
                  <a:pt x="6898" y="2158"/>
                </a:moveTo>
                <a:cubicBezTo>
                  <a:pt x="6921" y="2174"/>
                  <a:pt x="7057" y="2152"/>
                  <a:pt x="6957" y="2114"/>
                </a:cubicBezTo>
                <a:cubicBezTo>
                  <a:pt x="6971" y="2132"/>
                  <a:pt x="6886" y="2148"/>
                  <a:pt x="6898" y="2158"/>
                </a:cubicBezTo>
                <a:close/>
                <a:moveTo>
                  <a:pt x="44855" y="2114"/>
                </a:moveTo>
                <a:cubicBezTo>
                  <a:pt x="44953" y="2180"/>
                  <a:pt x="44943" y="2033"/>
                  <a:pt x="44855" y="2114"/>
                </a:cubicBezTo>
                <a:close/>
                <a:moveTo>
                  <a:pt x="44063" y="2092"/>
                </a:moveTo>
                <a:cubicBezTo>
                  <a:pt x="44055" y="2169"/>
                  <a:pt x="43933" y="2052"/>
                  <a:pt x="43946" y="2114"/>
                </a:cubicBezTo>
                <a:cubicBezTo>
                  <a:pt x="43962" y="2155"/>
                  <a:pt x="44174" y="2137"/>
                  <a:pt x="44063" y="2092"/>
                </a:cubicBezTo>
                <a:close/>
                <a:moveTo>
                  <a:pt x="38025" y="2135"/>
                </a:moveTo>
                <a:cubicBezTo>
                  <a:pt x="38162" y="2152"/>
                  <a:pt x="38162" y="2098"/>
                  <a:pt x="38025" y="2114"/>
                </a:cubicBezTo>
                <a:cubicBezTo>
                  <a:pt x="38014" y="2080"/>
                  <a:pt x="37990" y="2110"/>
                  <a:pt x="38025" y="2135"/>
                </a:cubicBezTo>
                <a:close/>
                <a:moveTo>
                  <a:pt x="42363" y="2092"/>
                </a:moveTo>
                <a:cubicBezTo>
                  <a:pt x="42361" y="2115"/>
                  <a:pt x="42377" y="2147"/>
                  <a:pt x="42392" y="2114"/>
                </a:cubicBezTo>
                <a:cubicBezTo>
                  <a:pt x="42404" y="2059"/>
                  <a:pt x="42209" y="2048"/>
                  <a:pt x="42187" y="2092"/>
                </a:cubicBezTo>
                <a:cubicBezTo>
                  <a:pt x="42296" y="2093"/>
                  <a:pt x="42271" y="2117"/>
                  <a:pt x="42363" y="2092"/>
                </a:cubicBezTo>
                <a:close/>
                <a:moveTo>
                  <a:pt x="40663" y="2114"/>
                </a:moveTo>
                <a:cubicBezTo>
                  <a:pt x="40616" y="2112"/>
                  <a:pt x="40640" y="2057"/>
                  <a:pt x="40575" y="2069"/>
                </a:cubicBezTo>
                <a:cubicBezTo>
                  <a:pt x="40529" y="2131"/>
                  <a:pt x="40651" y="2168"/>
                  <a:pt x="40663" y="2114"/>
                </a:cubicBezTo>
                <a:close/>
                <a:moveTo>
                  <a:pt x="37850" y="2114"/>
                </a:moveTo>
                <a:cubicBezTo>
                  <a:pt x="37900" y="2115"/>
                  <a:pt x="37924" y="2096"/>
                  <a:pt x="37937" y="2069"/>
                </a:cubicBezTo>
                <a:cubicBezTo>
                  <a:pt x="37887" y="2068"/>
                  <a:pt x="37862" y="2087"/>
                  <a:pt x="37850" y="2114"/>
                </a:cubicBezTo>
                <a:close/>
                <a:moveTo>
                  <a:pt x="37732" y="2135"/>
                </a:moveTo>
                <a:cubicBezTo>
                  <a:pt x="37767" y="2132"/>
                  <a:pt x="37815" y="2140"/>
                  <a:pt x="37820" y="2114"/>
                </a:cubicBezTo>
                <a:cubicBezTo>
                  <a:pt x="37765" y="2108"/>
                  <a:pt x="37837" y="2078"/>
                  <a:pt x="37791" y="2069"/>
                </a:cubicBezTo>
                <a:cubicBezTo>
                  <a:pt x="37788" y="2103"/>
                  <a:pt x="37716" y="2087"/>
                  <a:pt x="37732" y="2135"/>
                </a:cubicBezTo>
                <a:close/>
                <a:moveTo>
                  <a:pt x="39725" y="2334"/>
                </a:moveTo>
                <a:cubicBezTo>
                  <a:pt x="39745" y="2339"/>
                  <a:pt x="39747" y="2379"/>
                  <a:pt x="39783" y="2378"/>
                </a:cubicBezTo>
                <a:cubicBezTo>
                  <a:pt x="39783" y="2378"/>
                  <a:pt x="39809" y="2336"/>
                  <a:pt x="39813" y="2334"/>
                </a:cubicBezTo>
                <a:cubicBezTo>
                  <a:pt x="39840" y="2324"/>
                  <a:pt x="39902" y="2340"/>
                  <a:pt x="39901" y="2355"/>
                </a:cubicBezTo>
                <a:cubicBezTo>
                  <a:pt x="39792" y="2340"/>
                  <a:pt x="39772" y="2391"/>
                  <a:pt x="39783" y="2466"/>
                </a:cubicBezTo>
                <a:cubicBezTo>
                  <a:pt x="39862" y="2484"/>
                  <a:pt x="39818" y="2424"/>
                  <a:pt x="39842" y="2400"/>
                </a:cubicBezTo>
                <a:cubicBezTo>
                  <a:pt x="39886" y="2356"/>
                  <a:pt x="39997" y="2309"/>
                  <a:pt x="40047" y="2355"/>
                </a:cubicBezTo>
                <a:cubicBezTo>
                  <a:pt x="39988" y="2337"/>
                  <a:pt x="39886" y="2391"/>
                  <a:pt x="39960" y="2400"/>
                </a:cubicBezTo>
                <a:cubicBezTo>
                  <a:pt x="39960" y="2388"/>
                  <a:pt x="39984" y="2375"/>
                  <a:pt x="39990" y="2400"/>
                </a:cubicBezTo>
                <a:cubicBezTo>
                  <a:pt x="40035" y="2379"/>
                  <a:pt x="40097" y="2395"/>
                  <a:pt x="40135" y="2378"/>
                </a:cubicBezTo>
                <a:cubicBezTo>
                  <a:pt x="40153" y="2369"/>
                  <a:pt x="40133" y="2312"/>
                  <a:pt x="40194" y="2334"/>
                </a:cubicBezTo>
                <a:cubicBezTo>
                  <a:pt x="40192" y="2361"/>
                  <a:pt x="40157" y="2364"/>
                  <a:pt x="40165" y="2400"/>
                </a:cubicBezTo>
                <a:cubicBezTo>
                  <a:pt x="40205" y="2400"/>
                  <a:pt x="40229" y="2390"/>
                  <a:pt x="40253" y="2378"/>
                </a:cubicBezTo>
                <a:cubicBezTo>
                  <a:pt x="40259" y="2399"/>
                  <a:pt x="40278" y="2399"/>
                  <a:pt x="40312" y="2400"/>
                </a:cubicBezTo>
                <a:cubicBezTo>
                  <a:pt x="40380" y="2403"/>
                  <a:pt x="40486" y="2400"/>
                  <a:pt x="40575" y="2400"/>
                </a:cubicBezTo>
                <a:cubicBezTo>
                  <a:pt x="40677" y="2399"/>
                  <a:pt x="40768" y="2419"/>
                  <a:pt x="40809" y="2378"/>
                </a:cubicBezTo>
                <a:cubicBezTo>
                  <a:pt x="40787" y="2373"/>
                  <a:pt x="40751" y="2377"/>
                  <a:pt x="40751" y="2355"/>
                </a:cubicBezTo>
                <a:cubicBezTo>
                  <a:pt x="40820" y="2312"/>
                  <a:pt x="40916" y="2397"/>
                  <a:pt x="40985" y="2334"/>
                </a:cubicBezTo>
                <a:cubicBezTo>
                  <a:pt x="40963" y="2329"/>
                  <a:pt x="40952" y="2315"/>
                  <a:pt x="40956" y="2289"/>
                </a:cubicBezTo>
                <a:cubicBezTo>
                  <a:pt x="41036" y="2306"/>
                  <a:pt x="41016" y="2246"/>
                  <a:pt x="41073" y="2246"/>
                </a:cubicBezTo>
                <a:cubicBezTo>
                  <a:pt x="41244" y="2251"/>
                  <a:pt x="41223" y="2237"/>
                  <a:pt x="41162" y="2202"/>
                </a:cubicBezTo>
                <a:cubicBezTo>
                  <a:pt x="41239" y="2201"/>
                  <a:pt x="41334" y="2214"/>
                  <a:pt x="41337" y="2158"/>
                </a:cubicBezTo>
                <a:cubicBezTo>
                  <a:pt x="41199" y="2217"/>
                  <a:pt x="41106" y="2126"/>
                  <a:pt x="41015" y="2180"/>
                </a:cubicBezTo>
                <a:cubicBezTo>
                  <a:pt x="41003" y="2152"/>
                  <a:pt x="40977" y="2135"/>
                  <a:pt x="40927" y="2135"/>
                </a:cubicBezTo>
                <a:cubicBezTo>
                  <a:pt x="40930" y="2190"/>
                  <a:pt x="40983" y="2205"/>
                  <a:pt x="40897" y="2224"/>
                </a:cubicBezTo>
                <a:cubicBezTo>
                  <a:pt x="40897" y="2201"/>
                  <a:pt x="40921" y="2198"/>
                  <a:pt x="40927" y="2180"/>
                </a:cubicBezTo>
                <a:cubicBezTo>
                  <a:pt x="40863" y="2220"/>
                  <a:pt x="40797" y="2172"/>
                  <a:pt x="40781" y="2180"/>
                </a:cubicBezTo>
                <a:cubicBezTo>
                  <a:pt x="40759" y="2188"/>
                  <a:pt x="40792" y="2225"/>
                  <a:pt x="40751" y="2224"/>
                </a:cubicBezTo>
                <a:cubicBezTo>
                  <a:pt x="40750" y="2224"/>
                  <a:pt x="40752" y="2202"/>
                  <a:pt x="40751" y="2202"/>
                </a:cubicBezTo>
                <a:cubicBezTo>
                  <a:pt x="40670" y="2141"/>
                  <a:pt x="40480" y="2223"/>
                  <a:pt x="40429" y="2135"/>
                </a:cubicBezTo>
                <a:cubicBezTo>
                  <a:pt x="40357" y="2107"/>
                  <a:pt x="40482" y="2069"/>
                  <a:pt x="40399" y="2048"/>
                </a:cubicBezTo>
                <a:cubicBezTo>
                  <a:pt x="40393" y="2065"/>
                  <a:pt x="40375" y="2074"/>
                  <a:pt x="40341" y="2069"/>
                </a:cubicBezTo>
                <a:cubicBezTo>
                  <a:pt x="40338" y="2095"/>
                  <a:pt x="40384" y="2103"/>
                  <a:pt x="40341" y="2114"/>
                </a:cubicBezTo>
                <a:cubicBezTo>
                  <a:pt x="40294" y="2093"/>
                  <a:pt x="40232" y="2109"/>
                  <a:pt x="40194" y="2092"/>
                </a:cubicBezTo>
                <a:cubicBezTo>
                  <a:pt x="40176" y="2083"/>
                  <a:pt x="40196" y="2026"/>
                  <a:pt x="40135" y="2048"/>
                </a:cubicBezTo>
                <a:cubicBezTo>
                  <a:pt x="40190" y="2159"/>
                  <a:pt x="40114" y="2053"/>
                  <a:pt x="40077" y="2135"/>
                </a:cubicBezTo>
                <a:cubicBezTo>
                  <a:pt x="40132" y="2145"/>
                  <a:pt x="40253" y="2105"/>
                  <a:pt x="40223" y="2180"/>
                </a:cubicBezTo>
                <a:cubicBezTo>
                  <a:pt x="40185" y="2152"/>
                  <a:pt x="40116" y="2152"/>
                  <a:pt x="40077" y="2180"/>
                </a:cubicBezTo>
                <a:cubicBezTo>
                  <a:pt x="40051" y="2251"/>
                  <a:pt x="40102" y="2263"/>
                  <a:pt x="40135" y="2289"/>
                </a:cubicBezTo>
                <a:cubicBezTo>
                  <a:pt x="40030" y="2316"/>
                  <a:pt x="39919" y="2273"/>
                  <a:pt x="39813" y="2289"/>
                </a:cubicBezTo>
                <a:cubicBezTo>
                  <a:pt x="39772" y="2297"/>
                  <a:pt x="39764" y="2328"/>
                  <a:pt x="39725" y="2334"/>
                </a:cubicBezTo>
                <a:cubicBezTo>
                  <a:pt x="39726" y="2334"/>
                  <a:pt x="39674" y="2290"/>
                  <a:pt x="39637" y="2312"/>
                </a:cubicBezTo>
                <a:cubicBezTo>
                  <a:pt x="39623" y="2400"/>
                  <a:pt x="39710" y="2329"/>
                  <a:pt x="39725" y="2334"/>
                </a:cubicBezTo>
                <a:close/>
                <a:moveTo>
                  <a:pt x="38875" y="2092"/>
                </a:moveTo>
                <a:cubicBezTo>
                  <a:pt x="38836" y="2092"/>
                  <a:pt x="38849" y="2053"/>
                  <a:pt x="38817" y="2048"/>
                </a:cubicBezTo>
                <a:cubicBezTo>
                  <a:pt x="38692" y="2143"/>
                  <a:pt x="39052" y="2116"/>
                  <a:pt x="38933" y="2048"/>
                </a:cubicBezTo>
                <a:cubicBezTo>
                  <a:pt x="38927" y="2072"/>
                  <a:pt x="38901" y="2082"/>
                  <a:pt x="38875" y="2092"/>
                </a:cubicBezTo>
                <a:close/>
                <a:moveTo>
                  <a:pt x="38230" y="2135"/>
                </a:moveTo>
                <a:cubicBezTo>
                  <a:pt x="38332" y="2153"/>
                  <a:pt x="38359" y="2115"/>
                  <a:pt x="38376" y="2069"/>
                </a:cubicBezTo>
                <a:cubicBezTo>
                  <a:pt x="38294" y="2088"/>
                  <a:pt x="38301" y="2038"/>
                  <a:pt x="38230" y="2048"/>
                </a:cubicBezTo>
                <a:cubicBezTo>
                  <a:pt x="38230" y="2077"/>
                  <a:pt x="38230" y="2107"/>
                  <a:pt x="38230" y="2135"/>
                </a:cubicBezTo>
                <a:close/>
                <a:moveTo>
                  <a:pt x="38142" y="2092"/>
                </a:moveTo>
                <a:cubicBezTo>
                  <a:pt x="38187" y="2026"/>
                  <a:pt x="37991" y="2034"/>
                  <a:pt x="37996" y="2069"/>
                </a:cubicBezTo>
                <a:cubicBezTo>
                  <a:pt x="38079" y="2051"/>
                  <a:pt x="38072" y="2101"/>
                  <a:pt x="38142" y="2092"/>
                </a:cubicBezTo>
                <a:close/>
                <a:moveTo>
                  <a:pt x="34127" y="2092"/>
                </a:moveTo>
                <a:cubicBezTo>
                  <a:pt x="34219" y="2102"/>
                  <a:pt x="34241" y="2044"/>
                  <a:pt x="34303" y="2092"/>
                </a:cubicBezTo>
                <a:cubicBezTo>
                  <a:pt x="34330" y="2012"/>
                  <a:pt x="34109" y="2041"/>
                  <a:pt x="34127" y="2092"/>
                </a:cubicBezTo>
                <a:close/>
                <a:moveTo>
                  <a:pt x="38611" y="2048"/>
                </a:moveTo>
                <a:cubicBezTo>
                  <a:pt x="38583" y="2154"/>
                  <a:pt x="38817" y="2051"/>
                  <a:pt x="38700" y="2026"/>
                </a:cubicBezTo>
                <a:cubicBezTo>
                  <a:pt x="38683" y="2072"/>
                  <a:pt x="38653" y="2072"/>
                  <a:pt x="38611" y="2048"/>
                </a:cubicBezTo>
                <a:close/>
                <a:moveTo>
                  <a:pt x="38406" y="2135"/>
                </a:moveTo>
                <a:cubicBezTo>
                  <a:pt x="38446" y="2135"/>
                  <a:pt x="38485" y="2135"/>
                  <a:pt x="38524" y="2135"/>
                </a:cubicBezTo>
                <a:cubicBezTo>
                  <a:pt x="38508" y="2103"/>
                  <a:pt x="38557" y="2022"/>
                  <a:pt x="38494" y="2026"/>
                </a:cubicBezTo>
                <a:cubicBezTo>
                  <a:pt x="38535" y="2114"/>
                  <a:pt x="38442" y="2103"/>
                  <a:pt x="38406" y="2135"/>
                </a:cubicBezTo>
                <a:close/>
                <a:moveTo>
                  <a:pt x="34479" y="2092"/>
                </a:moveTo>
                <a:cubicBezTo>
                  <a:pt x="34483" y="2066"/>
                  <a:pt x="34531" y="2042"/>
                  <a:pt x="34479" y="2026"/>
                </a:cubicBezTo>
                <a:cubicBezTo>
                  <a:pt x="34475" y="2051"/>
                  <a:pt x="34427" y="2075"/>
                  <a:pt x="34479" y="2092"/>
                </a:cubicBezTo>
                <a:close/>
                <a:moveTo>
                  <a:pt x="4436" y="2048"/>
                </a:moveTo>
                <a:cubicBezTo>
                  <a:pt x="4478" y="1978"/>
                  <a:pt x="4261" y="1992"/>
                  <a:pt x="4260" y="2026"/>
                </a:cubicBezTo>
                <a:cubicBezTo>
                  <a:pt x="4322" y="2055"/>
                  <a:pt x="4347" y="2015"/>
                  <a:pt x="4436" y="2048"/>
                </a:cubicBezTo>
                <a:close/>
                <a:moveTo>
                  <a:pt x="39140" y="1982"/>
                </a:moveTo>
                <a:cubicBezTo>
                  <a:pt x="39120" y="1982"/>
                  <a:pt x="39100" y="1982"/>
                  <a:pt x="39081" y="1982"/>
                </a:cubicBezTo>
                <a:cubicBezTo>
                  <a:pt x="39058" y="1987"/>
                  <a:pt x="39022" y="1982"/>
                  <a:pt x="39022" y="2003"/>
                </a:cubicBezTo>
                <a:cubicBezTo>
                  <a:pt x="39066" y="2000"/>
                  <a:pt x="39130" y="2011"/>
                  <a:pt x="39140" y="1982"/>
                </a:cubicBezTo>
                <a:close/>
                <a:moveTo>
                  <a:pt x="4671" y="2003"/>
                </a:moveTo>
                <a:cubicBezTo>
                  <a:pt x="4671" y="2018"/>
                  <a:pt x="4671" y="2033"/>
                  <a:pt x="4671" y="2048"/>
                </a:cubicBezTo>
                <a:cubicBezTo>
                  <a:pt x="4743" y="2082"/>
                  <a:pt x="4757" y="1973"/>
                  <a:pt x="4700" y="1982"/>
                </a:cubicBezTo>
                <a:cubicBezTo>
                  <a:pt x="4698" y="1995"/>
                  <a:pt x="4696" y="2008"/>
                  <a:pt x="4671" y="2003"/>
                </a:cubicBezTo>
                <a:close/>
                <a:moveTo>
                  <a:pt x="4524" y="2048"/>
                </a:moveTo>
                <a:cubicBezTo>
                  <a:pt x="4536" y="2086"/>
                  <a:pt x="4562" y="2043"/>
                  <a:pt x="4612" y="2048"/>
                </a:cubicBezTo>
                <a:cubicBezTo>
                  <a:pt x="4612" y="2033"/>
                  <a:pt x="4612" y="2018"/>
                  <a:pt x="4612" y="2003"/>
                </a:cubicBezTo>
                <a:cubicBezTo>
                  <a:pt x="4582" y="2003"/>
                  <a:pt x="4577" y="1985"/>
                  <a:pt x="4554" y="1982"/>
                </a:cubicBezTo>
                <a:cubicBezTo>
                  <a:pt x="4603" y="2086"/>
                  <a:pt x="4444" y="2006"/>
                  <a:pt x="4524" y="2048"/>
                </a:cubicBezTo>
                <a:close/>
                <a:moveTo>
                  <a:pt x="39432" y="2026"/>
                </a:moveTo>
                <a:cubicBezTo>
                  <a:pt x="39436" y="1999"/>
                  <a:pt x="39484" y="1976"/>
                  <a:pt x="39432" y="1960"/>
                </a:cubicBezTo>
                <a:cubicBezTo>
                  <a:pt x="39428" y="1985"/>
                  <a:pt x="39380" y="2009"/>
                  <a:pt x="39432" y="2026"/>
                </a:cubicBezTo>
                <a:close/>
                <a:moveTo>
                  <a:pt x="4934" y="2069"/>
                </a:moveTo>
                <a:cubicBezTo>
                  <a:pt x="4978" y="2065"/>
                  <a:pt x="4961" y="2017"/>
                  <a:pt x="4963" y="1982"/>
                </a:cubicBezTo>
                <a:cubicBezTo>
                  <a:pt x="4929" y="1957"/>
                  <a:pt x="4860" y="1957"/>
                  <a:pt x="4788" y="1960"/>
                </a:cubicBezTo>
                <a:cubicBezTo>
                  <a:pt x="4779" y="2003"/>
                  <a:pt x="4827" y="2003"/>
                  <a:pt x="4846" y="2026"/>
                </a:cubicBezTo>
                <a:cubicBezTo>
                  <a:pt x="4824" y="2030"/>
                  <a:pt x="4789" y="2026"/>
                  <a:pt x="4788" y="2048"/>
                </a:cubicBezTo>
                <a:cubicBezTo>
                  <a:pt x="4882" y="2066"/>
                  <a:pt x="4879" y="2013"/>
                  <a:pt x="4934" y="2003"/>
                </a:cubicBezTo>
                <a:cubicBezTo>
                  <a:pt x="4952" y="2048"/>
                  <a:pt x="4879" y="2125"/>
                  <a:pt x="4934" y="2069"/>
                </a:cubicBezTo>
                <a:close/>
                <a:moveTo>
                  <a:pt x="10386" y="1871"/>
                </a:moveTo>
                <a:cubicBezTo>
                  <a:pt x="10357" y="1871"/>
                  <a:pt x="10327" y="1871"/>
                  <a:pt x="10298" y="1871"/>
                </a:cubicBezTo>
                <a:cubicBezTo>
                  <a:pt x="10275" y="1877"/>
                  <a:pt x="10240" y="1872"/>
                  <a:pt x="10240" y="1894"/>
                </a:cubicBezTo>
                <a:cubicBezTo>
                  <a:pt x="10282" y="1882"/>
                  <a:pt x="10391" y="1919"/>
                  <a:pt x="10386" y="1871"/>
                </a:cubicBezTo>
                <a:close/>
                <a:moveTo>
                  <a:pt x="8276" y="1849"/>
                </a:moveTo>
                <a:cubicBezTo>
                  <a:pt x="8246" y="1849"/>
                  <a:pt x="8217" y="1849"/>
                  <a:pt x="8188" y="1849"/>
                </a:cubicBezTo>
                <a:cubicBezTo>
                  <a:pt x="8165" y="1855"/>
                  <a:pt x="8130" y="1850"/>
                  <a:pt x="8129" y="1871"/>
                </a:cubicBezTo>
                <a:cubicBezTo>
                  <a:pt x="8172" y="1859"/>
                  <a:pt x="8281" y="1897"/>
                  <a:pt x="8276" y="1849"/>
                </a:cubicBezTo>
                <a:close/>
                <a:moveTo>
                  <a:pt x="11207" y="1871"/>
                </a:moveTo>
                <a:cubicBezTo>
                  <a:pt x="11227" y="1871"/>
                  <a:pt x="11246" y="1871"/>
                  <a:pt x="11265" y="1871"/>
                </a:cubicBezTo>
                <a:cubicBezTo>
                  <a:pt x="11265" y="1856"/>
                  <a:pt x="11265" y="1843"/>
                  <a:pt x="11265" y="1828"/>
                </a:cubicBezTo>
                <a:cubicBezTo>
                  <a:pt x="11246" y="1828"/>
                  <a:pt x="11227" y="1828"/>
                  <a:pt x="11207" y="1828"/>
                </a:cubicBezTo>
                <a:cubicBezTo>
                  <a:pt x="11207" y="1843"/>
                  <a:pt x="11207" y="1856"/>
                  <a:pt x="11207" y="1871"/>
                </a:cubicBezTo>
                <a:close/>
                <a:moveTo>
                  <a:pt x="8452" y="1871"/>
                </a:moveTo>
                <a:cubicBezTo>
                  <a:pt x="8489" y="1873"/>
                  <a:pt x="8492" y="1900"/>
                  <a:pt x="8540" y="1894"/>
                </a:cubicBezTo>
                <a:cubicBezTo>
                  <a:pt x="8541" y="1855"/>
                  <a:pt x="8517" y="1837"/>
                  <a:pt x="8481" y="1828"/>
                </a:cubicBezTo>
                <a:cubicBezTo>
                  <a:pt x="8481" y="1849"/>
                  <a:pt x="8457" y="1853"/>
                  <a:pt x="8452" y="1871"/>
                </a:cubicBezTo>
                <a:close/>
                <a:moveTo>
                  <a:pt x="10767" y="1915"/>
                </a:moveTo>
                <a:cubicBezTo>
                  <a:pt x="10771" y="1852"/>
                  <a:pt x="10892" y="1877"/>
                  <a:pt x="10884" y="1805"/>
                </a:cubicBezTo>
                <a:cubicBezTo>
                  <a:pt x="10781" y="1825"/>
                  <a:pt x="10788" y="1801"/>
                  <a:pt x="10709" y="1849"/>
                </a:cubicBezTo>
                <a:cubicBezTo>
                  <a:pt x="10710" y="1826"/>
                  <a:pt x="10695" y="1793"/>
                  <a:pt x="10679" y="1828"/>
                </a:cubicBezTo>
                <a:cubicBezTo>
                  <a:pt x="10709" y="1856"/>
                  <a:pt x="10727" y="1894"/>
                  <a:pt x="10767" y="1915"/>
                </a:cubicBezTo>
                <a:close/>
                <a:moveTo>
                  <a:pt x="10474" y="1915"/>
                </a:moveTo>
                <a:cubicBezTo>
                  <a:pt x="10503" y="1843"/>
                  <a:pt x="10532" y="1940"/>
                  <a:pt x="10562" y="1937"/>
                </a:cubicBezTo>
                <a:cubicBezTo>
                  <a:pt x="10554" y="1894"/>
                  <a:pt x="10601" y="1894"/>
                  <a:pt x="10620" y="1871"/>
                </a:cubicBezTo>
                <a:cubicBezTo>
                  <a:pt x="10560" y="1865"/>
                  <a:pt x="10614" y="1774"/>
                  <a:pt x="10533" y="1783"/>
                </a:cubicBezTo>
                <a:cubicBezTo>
                  <a:pt x="10533" y="1813"/>
                  <a:pt x="10482" y="1804"/>
                  <a:pt x="10474" y="1828"/>
                </a:cubicBezTo>
                <a:cubicBezTo>
                  <a:pt x="10564" y="1829"/>
                  <a:pt x="10383" y="1913"/>
                  <a:pt x="10474" y="1915"/>
                </a:cubicBezTo>
                <a:close/>
                <a:moveTo>
                  <a:pt x="9946" y="1849"/>
                </a:moveTo>
                <a:cubicBezTo>
                  <a:pt x="9911" y="1852"/>
                  <a:pt x="9877" y="1856"/>
                  <a:pt x="9887" y="1894"/>
                </a:cubicBezTo>
                <a:cubicBezTo>
                  <a:pt x="10023" y="1907"/>
                  <a:pt x="10069" y="1853"/>
                  <a:pt x="10122" y="1805"/>
                </a:cubicBezTo>
                <a:cubicBezTo>
                  <a:pt x="10151" y="1870"/>
                  <a:pt x="10251" y="1827"/>
                  <a:pt x="10327" y="1828"/>
                </a:cubicBezTo>
                <a:cubicBezTo>
                  <a:pt x="10319" y="1828"/>
                  <a:pt x="10345" y="1847"/>
                  <a:pt x="10357" y="1849"/>
                </a:cubicBezTo>
                <a:cubicBezTo>
                  <a:pt x="10377" y="1853"/>
                  <a:pt x="10417" y="1841"/>
                  <a:pt x="10416" y="1828"/>
                </a:cubicBezTo>
                <a:cubicBezTo>
                  <a:pt x="10204" y="1765"/>
                  <a:pt x="10059" y="1811"/>
                  <a:pt x="9858" y="1783"/>
                </a:cubicBezTo>
                <a:cubicBezTo>
                  <a:pt x="9813" y="1862"/>
                  <a:pt x="9958" y="1796"/>
                  <a:pt x="9946" y="1849"/>
                </a:cubicBezTo>
                <a:close/>
                <a:moveTo>
                  <a:pt x="9712" y="1805"/>
                </a:moveTo>
                <a:cubicBezTo>
                  <a:pt x="9811" y="1873"/>
                  <a:pt x="9800" y="1724"/>
                  <a:pt x="9712" y="1805"/>
                </a:cubicBezTo>
                <a:close/>
                <a:moveTo>
                  <a:pt x="8862" y="1828"/>
                </a:moveTo>
                <a:cubicBezTo>
                  <a:pt x="8829" y="1832"/>
                  <a:pt x="8816" y="1852"/>
                  <a:pt x="8804" y="1871"/>
                </a:cubicBezTo>
                <a:cubicBezTo>
                  <a:pt x="8880" y="1878"/>
                  <a:pt x="8879" y="1826"/>
                  <a:pt x="8891" y="1783"/>
                </a:cubicBezTo>
                <a:cubicBezTo>
                  <a:pt x="8837" y="1782"/>
                  <a:pt x="8829" y="1801"/>
                  <a:pt x="8862" y="1828"/>
                </a:cubicBezTo>
                <a:close/>
                <a:moveTo>
                  <a:pt x="8129" y="1805"/>
                </a:moveTo>
                <a:cubicBezTo>
                  <a:pt x="7989" y="1744"/>
                  <a:pt x="8058" y="1877"/>
                  <a:pt x="8129" y="1805"/>
                </a:cubicBezTo>
                <a:close/>
                <a:moveTo>
                  <a:pt x="7689" y="1871"/>
                </a:moveTo>
                <a:cubicBezTo>
                  <a:pt x="7744" y="1868"/>
                  <a:pt x="7787" y="1857"/>
                  <a:pt x="7807" y="1828"/>
                </a:cubicBezTo>
                <a:cubicBezTo>
                  <a:pt x="7765" y="1822"/>
                  <a:pt x="7757" y="1791"/>
                  <a:pt x="7719" y="1783"/>
                </a:cubicBezTo>
                <a:cubicBezTo>
                  <a:pt x="7721" y="1822"/>
                  <a:pt x="7712" y="1852"/>
                  <a:pt x="7689" y="1871"/>
                </a:cubicBezTo>
                <a:close/>
                <a:moveTo>
                  <a:pt x="9448" y="1828"/>
                </a:moveTo>
                <a:cubicBezTo>
                  <a:pt x="9564" y="1817"/>
                  <a:pt x="9600" y="1874"/>
                  <a:pt x="9653" y="1805"/>
                </a:cubicBezTo>
                <a:cubicBezTo>
                  <a:pt x="9592" y="1771"/>
                  <a:pt x="9473" y="1739"/>
                  <a:pt x="9448" y="1828"/>
                </a:cubicBezTo>
                <a:close/>
                <a:moveTo>
                  <a:pt x="9390" y="1783"/>
                </a:moveTo>
                <a:cubicBezTo>
                  <a:pt x="9259" y="1786"/>
                  <a:pt x="9206" y="1745"/>
                  <a:pt x="9155" y="1783"/>
                </a:cubicBezTo>
                <a:cubicBezTo>
                  <a:pt x="9186" y="1807"/>
                  <a:pt x="9364" y="1829"/>
                  <a:pt x="9390" y="1783"/>
                </a:cubicBezTo>
                <a:close/>
                <a:moveTo>
                  <a:pt x="9126" y="1783"/>
                </a:moveTo>
                <a:cubicBezTo>
                  <a:pt x="9088" y="1782"/>
                  <a:pt x="9085" y="1755"/>
                  <a:pt x="9038" y="1762"/>
                </a:cubicBezTo>
                <a:cubicBezTo>
                  <a:pt x="8992" y="1816"/>
                  <a:pt x="9137" y="1826"/>
                  <a:pt x="9126" y="1783"/>
                </a:cubicBezTo>
                <a:close/>
                <a:moveTo>
                  <a:pt x="8305" y="1783"/>
                </a:moveTo>
                <a:cubicBezTo>
                  <a:pt x="8250" y="1789"/>
                  <a:pt x="8240" y="1759"/>
                  <a:pt x="8188" y="1762"/>
                </a:cubicBezTo>
                <a:cubicBezTo>
                  <a:pt x="8141" y="1823"/>
                  <a:pt x="8314" y="1822"/>
                  <a:pt x="8305" y="1783"/>
                </a:cubicBezTo>
                <a:close/>
                <a:moveTo>
                  <a:pt x="7895" y="1871"/>
                </a:moveTo>
                <a:cubicBezTo>
                  <a:pt x="7910" y="1839"/>
                  <a:pt x="7938" y="1816"/>
                  <a:pt x="7954" y="1783"/>
                </a:cubicBezTo>
                <a:cubicBezTo>
                  <a:pt x="7916" y="1782"/>
                  <a:pt x="7913" y="1755"/>
                  <a:pt x="7865" y="1762"/>
                </a:cubicBezTo>
                <a:cubicBezTo>
                  <a:pt x="7916" y="1817"/>
                  <a:pt x="7832" y="1838"/>
                  <a:pt x="7895" y="1871"/>
                </a:cubicBezTo>
                <a:close/>
                <a:moveTo>
                  <a:pt x="7074" y="1849"/>
                </a:moveTo>
                <a:cubicBezTo>
                  <a:pt x="6993" y="1859"/>
                  <a:pt x="7047" y="1768"/>
                  <a:pt x="6986" y="1762"/>
                </a:cubicBezTo>
                <a:cubicBezTo>
                  <a:pt x="6927" y="1781"/>
                  <a:pt x="7009" y="1930"/>
                  <a:pt x="7074" y="1849"/>
                </a:cubicBezTo>
                <a:close/>
                <a:moveTo>
                  <a:pt x="6752" y="1805"/>
                </a:moveTo>
                <a:cubicBezTo>
                  <a:pt x="6849" y="1790"/>
                  <a:pt x="6799" y="1851"/>
                  <a:pt x="6781" y="1871"/>
                </a:cubicBezTo>
                <a:cubicBezTo>
                  <a:pt x="6820" y="1871"/>
                  <a:pt x="6859" y="1871"/>
                  <a:pt x="6898" y="1871"/>
                </a:cubicBezTo>
                <a:cubicBezTo>
                  <a:pt x="6899" y="1841"/>
                  <a:pt x="6884" y="1823"/>
                  <a:pt x="6869" y="1805"/>
                </a:cubicBezTo>
                <a:cubicBezTo>
                  <a:pt x="6892" y="1801"/>
                  <a:pt x="6926" y="1804"/>
                  <a:pt x="6927" y="1783"/>
                </a:cubicBezTo>
                <a:cubicBezTo>
                  <a:pt x="6890" y="1753"/>
                  <a:pt x="6752" y="1745"/>
                  <a:pt x="6752" y="1805"/>
                </a:cubicBezTo>
                <a:close/>
                <a:moveTo>
                  <a:pt x="6752" y="1828"/>
                </a:moveTo>
                <a:cubicBezTo>
                  <a:pt x="6717" y="1823"/>
                  <a:pt x="6720" y="1793"/>
                  <a:pt x="6723" y="1762"/>
                </a:cubicBezTo>
                <a:cubicBezTo>
                  <a:pt x="6665" y="1754"/>
                  <a:pt x="6664" y="1791"/>
                  <a:pt x="6634" y="1805"/>
                </a:cubicBezTo>
                <a:cubicBezTo>
                  <a:pt x="6627" y="1771"/>
                  <a:pt x="6586" y="1802"/>
                  <a:pt x="6576" y="1828"/>
                </a:cubicBezTo>
                <a:cubicBezTo>
                  <a:pt x="6599" y="1832"/>
                  <a:pt x="6610" y="1846"/>
                  <a:pt x="6605" y="1871"/>
                </a:cubicBezTo>
                <a:cubicBezTo>
                  <a:pt x="6698" y="1897"/>
                  <a:pt x="6676" y="1837"/>
                  <a:pt x="6723" y="1828"/>
                </a:cubicBezTo>
                <a:cubicBezTo>
                  <a:pt x="6723" y="1840"/>
                  <a:pt x="6746" y="1852"/>
                  <a:pt x="6752" y="1828"/>
                </a:cubicBezTo>
                <a:close/>
                <a:moveTo>
                  <a:pt x="6166" y="1805"/>
                </a:moveTo>
                <a:cubicBezTo>
                  <a:pt x="6166" y="1805"/>
                  <a:pt x="6193" y="1759"/>
                  <a:pt x="6195" y="1762"/>
                </a:cubicBezTo>
                <a:cubicBezTo>
                  <a:pt x="6183" y="1746"/>
                  <a:pt x="6109" y="1783"/>
                  <a:pt x="6107" y="1783"/>
                </a:cubicBezTo>
                <a:cubicBezTo>
                  <a:pt x="6135" y="1781"/>
                  <a:pt x="6049" y="1757"/>
                  <a:pt x="6077" y="1783"/>
                </a:cubicBezTo>
                <a:cubicBezTo>
                  <a:pt x="6080" y="1786"/>
                  <a:pt x="6103" y="1783"/>
                  <a:pt x="6107" y="1783"/>
                </a:cubicBezTo>
                <a:cubicBezTo>
                  <a:pt x="6123" y="1787"/>
                  <a:pt x="6122" y="1817"/>
                  <a:pt x="6166" y="1805"/>
                </a:cubicBezTo>
                <a:close/>
                <a:moveTo>
                  <a:pt x="5843" y="1805"/>
                </a:moveTo>
                <a:cubicBezTo>
                  <a:pt x="5822" y="1745"/>
                  <a:pt x="5981" y="1821"/>
                  <a:pt x="5960" y="1762"/>
                </a:cubicBezTo>
                <a:cubicBezTo>
                  <a:pt x="5900" y="1749"/>
                  <a:pt x="5741" y="1768"/>
                  <a:pt x="5843" y="1805"/>
                </a:cubicBezTo>
                <a:close/>
                <a:moveTo>
                  <a:pt x="5286" y="1805"/>
                </a:moveTo>
                <a:cubicBezTo>
                  <a:pt x="5328" y="1814"/>
                  <a:pt x="5336" y="1832"/>
                  <a:pt x="5374" y="1805"/>
                </a:cubicBezTo>
                <a:cubicBezTo>
                  <a:pt x="5368" y="1789"/>
                  <a:pt x="5373" y="1762"/>
                  <a:pt x="5345" y="1762"/>
                </a:cubicBezTo>
                <a:cubicBezTo>
                  <a:pt x="5344" y="1790"/>
                  <a:pt x="5293" y="1781"/>
                  <a:pt x="5286" y="1805"/>
                </a:cubicBezTo>
                <a:close/>
                <a:moveTo>
                  <a:pt x="4876" y="1783"/>
                </a:moveTo>
                <a:cubicBezTo>
                  <a:pt x="4863" y="1876"/>
                  <a:pt x="4963" y="1773"/>
                  <a:pt x="4993" y="1762"/>
                </a:cubicBezTo>
                <a:cubicBezTo>
                  <a:pt x="4937" y="1756"/>
                  <a:pt x="4928" y="1786"/>
                  <a:pt x="4876" y="1783"/>
                </a:cubicBezTo>
                <a:close/>
                <a:moveTo>
                  <a:pt x="4436" y="1849"/>
                </a:moveTo>
                <a:cubicBezTo>
                  <a:pt x="4449" y="1815"/>
                  <a:pt x="4529" y="1831"/>
                  <a:pt x="4495" y="1762"/>
                </a:cubicBezTo>
                <a:cubicBezTo>
                  <a:pt x="4430" y="1745"/>
                  <a:pt x="4374" y="1843"/>
                  <a:pt x="4436" y="1849"/>
                </a:cubicBezTo>
                <a:close/>
                <a:moveTo>
                  <a:pt x="11002" y="1937"/>
                </a:moveTo>
                <a:cubicBezTo>
                  <a:pt x="11115" y="1928"/>
                  <a:pt x="11105" y="1913"/>
                  <a:pt x="11177" y="1960"/>
                </a:cubicBezTo>
                <a:cubicBezTo>
                  <a:pt x="11199" y="1892"/>
                  <a:pt x="11097" y="1918"/>
                  <a:pt x="11119" y="1849"/>
                </a:cubicBezTo>
                <a:cubicBezTo>
                  <a:pt x="11201" y="1852"/>
                  <a:pt x="11203" y="1796"/>
                  <a:pt x="11207" y="1739"/>
                </a:cubicBezTo>
                <a:cubicBezTo>
                  <a:pt x="11177" y="1739"/>
                  <a:pt x="11148" y="1739"/>
                  <a:pt x="11119" y="1739"/>
                </a:cubicBezTo>
                <a:cubicBezTo>
                  <a:pt x="11114" y="1765"/>
                  <a:pt x="11124" y="1802"/>
                  <a:pt x="11090" y="1805"/>
                </a:cubicBezTo>
                <a:cubicBezTo>
                  <a:pt x="11006" y="1789"/>
                  <a:pt x="10882" y="1852"/>
                  <a:pt x="10972" y="1894"/>
                </a:cubicBezTo>
                <a:cubicBezTo>
                  <a:pt x="11023" y="1841"/>
                  <a:pt x="10950" y="1918"/>
                  <a:pt x="11002" y="1937"/>
                </a:cubicBezTo>
                <a:close/>
                <a:moveTo>
                  <a:pt x="6429" y="1828"/>
                </a:moveTo>
                <a:cubicBezTo>
                  <a:pt x="6458" y="1828"/>
                  <a:pt x="6488" y="1828"/>
                  <a:pt x="6517" y="1828"/>
                </a:cubicBezTo>
                <a:cubicBezTo>
                  <a:pt x="6510" y="1789"/>
                  <a:pt x="6547" y="1717"/>
                  <a:pt x="6458" y="1739"/>
                </a:cubicBezTo>
                <a:cubicBezTo>
                  <a:pt x="6449" y="1769"/>
                  <a:pt x="6417" y="1781"/>
                  <a:pt x="6429" y="1828"/>
                </a:cubicBezTo>
                <a:close/>
                <a:moveTo>
                  <a:pt x="4788" y="1739"/>
                </a:moveTo>
                <a:cubicBezTo>
                  <a:pt x="4757" y="1867"/>
                  <a:pt x="4915" y="1749"/>
                  <a:pt x="4788" y="1739"/>
                </a:cubicBezTo>
                <a:close/>
                <a:moveTo>
                  <a:pt x="11002" y="1717"/>
                </a:moveTo>
                <a:cubicBezTo>
                  <a:pt x="11007" y="1669"/>
                  <a:pt x="10978" y="1648"/>
                  <a:pt x="10914" y="1651"/>
                </a:cubicBezTo>
                <a:cubicBezTo>
                  <a:pt x="10908" y="1699"/>
                  <a:pt x="10937" y="1721"/>
                  <a:pt x="11002" y="1717"/>
                </a:cubicBezTo>
                <a:close/>
                <a:moveTo>
                  <a:pt x="6049" y="1563"/>
                </a:moveTo>
                <a:cubicBezTo>
                  <a:pt x="6072" y="1473"/>
                  <a:pt x="6000" y="1564"/>
                  <a:pt x="5990" y="1563"/>
                </a:cubicBezTo>
                <a:cubicBezTo>
                  <a:pt x="5999" y="1564"/>
                  <a:pt x="5968" y="1503"/>
                  <a:pt x="5960" y="1519"/>
                </a:cubicBezTo>
                <a:cubicBezTo>
                  <a:pt x="5946" y="1549"/>
                  <a:pt x="5977" y="1581"/>
                  <a:pt x="6019" y="1608"/>
                </a:cubicBezTo>
                <a:cubicBezTo>
                  <a:pt x="6004" y="1587"/>
                  <a:pt x="6047" y="1569"/>
                  <a:pt x="6049" y="1563"/>
                </a:cubicBezTo>
                <a:close/>
                <a:moveTo>
                  <a:pt x="5902" y="1608"/>
                </a:moveTo>
                <a:cubicBezTo>
                  <a:pt x="5873" y="1566"/>
                  <a:pt x="5990" y="1534"/>
                  <a:pt x="5902" y="1519"/>
                </a:cubicBezTo>
                <a:cubicBezTo>
                  <a:pt x="5893" y="1533"/>
                  <a:pt x="5828" y="1605"/>
                  <a:pt x="5902" y="1608"/>
                </a:cubicBezTo>
                <a:close/>
                <a:moveTo>
                  <a:pt x="4788" y="1519"/>
                </a:moveTo>
                <a:cubicBezTo>
                  <a:pt x="4786" y="1533"/>
                  <a:pt x="4783" y="1545"/>
                  <a:pt x="4758" y="1542"/>
                </a:cubicBezTo>
                <a:cubicBezTo>
                  <a:pt x="4758" y="1530"/>
                  <a:pt x="4735" y="1516"/>
                  <a:pt x="4729" y="1542"/>
                </a:cubicBezTo>
                <a:cubicBezTo>
                  <a:pt x="4755" y="1585"/>
                  <a:pt x="4878" y="1548"/>
                  <a:pt x="4788" y="1519"/>
                </a:cubicBezTo>
                <a:close/>
                <a:moveTo>
                  <a:pt x="5462" y="1563"/>
                </a:moveTo>
                <a:cubicBezTo>
                  <a:pt x="5592" y="1554"/>
                  <a:pt x="5617" y="1536"/>
                  <a:pt x="5697" y="1563"/>
                </a:cubicBezTo>
                <a:cubicBezTo>
                  <a:pt x="5733" y="1492"/>
                  <a:pt x="5602" y="1546"/>
                  <a:pt x="5638" y="1476"/>
                </a:cubicBezTo>
                <a:cubicBezTo>
                  <a:pt x="5527" y="1466"/>
                  <a:pt x="5504" y="1522"/>
                  <a:pt x="5462" y="1563"/>
                </a:cubicBezTo>
                <a:close/>
                <a:moveTo>
                  <a:pt x="4348" y="1563"/>
                </a:moveTo>
                <a:cubicBezTo>
                  <a:pt x="4326" y="1495"/>
                  <a:pt x="4428" y="1521"/>
                  <a:pt x="4407" y="1453"/>
                </a:cubicBezTo>
                <a:cubicBezTo>
                  <a:pt x="4377" y="1453"/>
                  <a:pt x="4348" y="1453"/>
                  <a:pt x="4319" y="1453"/>
                </a:cubicBezTo>
                <a:cubicBezTo>
                  <a:pt x="4335" y="1486"/>
                  <a:pt x="4285" y="1567"/>
                  <a:pt x="4348" y="1563"/>
                </a:cubicBezTo>
                <a:close/>
                <a:moveTo>
                  <a:pt x="1622" y="1497"/>
                </a:moveTo>
                <a:cubicBezTo>
                  <a:pt x="1693" y="1444"/>
                  <a:pt x="1526" y="1440"/>
                  <a:pt x="1535" y="1476"/>
                </a:cubicBezTo>
                <a:cubicBezTo>
                  <a:pt x="1534" y="1474"/>
                  <a:pt x="1634" y="1489"/>
                  <a:pt x="1622" y="1497"/>
                </a:cubicBezTo>
                <a:close/>
                <a:moveTo>
                  <a:pt x="2414" y="1233"/>
                </a:moveTo>
                <a:cubicBezTo>
                  <a:pt x="2421" y="1227"/>
                  <a:pt x="2466" y="1240"/>
                  <a:pt x="2472" y="1233"/>
                </a:cubicBezTo>
                <a:cubicBezTo>
                  <a:pt x="2487" y="1216"/>
                  <a:pt x="2463" y="1164"/>
                  <a:pt x="2443" y="1167"/>
                </a:cubicBezTo>
                <a:cubicBezTo>
                  <a:pt x="2426" y="1229"/>
                  <a:pt x="2354" y="1288"/>
                  <a:pt x="2414" y="1233"/>
                </a:cubicBezTo>
                <a:close/>
                <a:moveTo>
                  <a:pt x="38054" y="2773"/>
                </a:moveTo>
                <a:cubicBezTo>
                  <a:pt x="38056" y="2769"/>
                  <a:pt x="38108" y="2778"/>
                  <a:pt x="38113" y="2773"/>
                </a:cubicBezTo>
                <a:cubicBezTo>
                  <a:pt x="38125" y="2765"/>
                  <a:pt x="38091" y="2695"/>
                  <a:pt x="38084" y="2687"/>
                </a:cubicBezTo>
                <a:cubicBezTo>
                  <a:pt x="38080" y="2682"/>
                  <a:pt x="38063" y="2673"/>
                  <a:pt x="38054" y="2664"/>
                </a:cubicBezTo>
                <a:cubicBezTo>
                  <a:pt x="38018" y="2621"/>
                  <a:pt x="37991" y="2610"/>
                  <a:pt x="37908" y="2621"/>
                </a:cubicBezTo>
                <a:cubicBezTo>
                  <a:pt x="37900" y="2692"/>
                  <a:pt x="38022" y="2667"/>
                  <a:pt x="38025" y="2730"/>
                </a:cubicBezTo>
                <a:cubicBezTo>
                  <a:pt x="38003" y="2734"/>
                  <a:pt x="37967" y="2730"/>
                  <a:pt x="37967" y="2752"/>
                </a:cubicBezTo>
                <a:cubicBezTo>
                  <a:pt x="38110" y="2760"/>
                  <a:pt x="37911" y="2766"/>
                  <a:pt x="37967" y="2840"/>
                </a:cubicBezTo>
                <a:cubicBezTo>
                  <a:pt x="38040" y="2844"/>
                  <a:pt x="38109" y="2844"/>
                  <a:pt x="38113" y="2796"/>
                </a:cubicBezTo>
                <a:cubicBezTo>
                  <a:pt x="38097" y="2792"/>
                  <a:pt x="38047" y="2794"/>
                  <a:pt x="38054" y="2773"/>
                </a:cubicBezTo>
                <a:close/>
                <a:moveTo>
                  <a:pt x="47991" y="2510"/>
                </a:moveTo>
                <a:cubicBezTo>
                  <a:pt x="47910" y="2543"/>
                  <a:pt x="47884" y="2513"/>
                  <a:pt x="47844" y="2510"/>
                </a:cubicBezTo>
                <a:cubicBezTo>
                  <a:pt x="47798" y="2505"/>
                  <a:pt x="47802" y="2543"/>
                  <a:pt x="47756" y="2510"/>
                </a:cubicBezTo>
                <a:cubicBezTo>
                  <a:pt x="47693" y="2465"/>
                  <a:pt x="47626" y="2504"/>
                  <a:pt x="47581" y="2510"/>
                </a:cubicBezTo>
                <a:cubicBezTo>
                  <a:pt x="47581" y="2510"/>
                  <a:pt x="47577" y="2484"/>
                  <a:pt x="47551" y="2488"/>
                </a:cubicBezTo>
                <a:cubicBezTo>
                  <a:pt x="47539" y="2490"/>
                  <a:pt x="47557" y="2514"/>
                  <a:pt x="47522" y="2510"/>
                </a:cubicBezTo>
                <a:cubicBezTo>
                  <a:pt x="47488" y="2505"/>
                  <a:pt x="47505" y="2448"/>
                  <a:pt x="47463" y="2488"/>
                </a:cubicBezTo>
                <a:cubicBezTo>
                  <a:pt x="47447" y="2502"/>
                  <a:pt x="47427" y="2465"/>
                  <a:pt x="47433" y="2466"/>
                </a:cubicBezTo>
                <a:cubicBezTo>
                  <a:pt x="47378" y="2462"/>
                  <a:pt x="47369" y="2490"/>
                  <a:pt x="47316" y="2488"/>
                </a:cubicBezTo>
                <a:cubicBezTo>
                  <a:pt x="47292" y="2426"/>
                  <a:pt x="47136" y="2462"/>
                  <a:pt x="47082" y="2422"/>
                </a:cubicBezTo>
                <a:cubicBezTo>
                  <a:pt x="47052" y="2483"/>
                  <a:pt x="46979" y="2442"/>
                  <a:pt x="46965" y="2444"/>
                </a:cubicBezTo>
                <a:cubicBezTo>
                  <a:pt x="46943" y="2447"/>
                  <a:pt x="46966" y="2472"/>
                  <a:pt x="46936" y="2444"/>
                </a:cubicBezTo>
                <a:cubicBezTo>
                  <a:pt x="46912" y="2422"/>
                  <a:pt x="46696" y="2447"/>
                  <a:pt x="46672" y="2444"/>
                </a:cubicBezTo>
                <a:cubicBezTo>
                  <a:pt x="46600" y="2435"/>
                  <a:pt x="46533" y="2403"/>
                  <a:pt x="46467" y="2400"/>
                </a:cubicBezTo>
                <a:cubicBezTo>
                  <a:pt x="46375" y="2394"/>
                  <a:pt x="46357" y="2420"/>
                  <a:pt x="46320" y="2422"/>
                </a:cubicBezTo>
                <a:cubicBezTo>
                  <a:pt x="46322" y="2421"/>
                  <a:pt x="46266" y="2377"/>
                  <a:pt x="46261" y="2422"/>
                </a:cubicBezTo>
                <a:cubicBezTo>
                  <a:pt x="46319" y="2446"/>
                  <a:pt x="46142" y="2477"/>
                  <a:pt x="46144" y="2532"/>
                </a:cubicBezTo>
                <a:cubicBezTo>
                  <a:pt x="46264" y="2534"/>
                  <a:pt x="46384" y="2537"/>
                  <a:pt x="46467" y="2510"/>
                </a:cubicBezTo>
                <a:cubicBezTo>
                  <a:pt x="46470" y="2537"/>
                  <a:pt x="46475" y="2562"/>
                  <a:pt x="46525" y="2554"/>
                </a:cubicBezTo>
                <a:cubicBezTo>
                  <a:pt x="46531" y="2534"/>
                  <a:pt x="46527" y="2514"/>
                  <a:pt x="46554" y="2510"/>
                </a:cubicBezTo>
                <a:cubicBezTo>
                  <a:pt x="46585" y="2505"/>
                  <a:pt x="46575" y="2531"/>
                  <a:pt x="46583" y="2532"/>
                </a:cubicBezTo>
                <a:cubicBezTo>
                  <a:pt x="46612" y="2538"/>
                  <a:pt x="46620" y="2507"/>
                  <a:pt x="46643" y="2510"/>
                </a:cubicBezTo>
                <a:cubicBezTo>
                  <a:pt x="46700" y="2516"/>
                  <a:pt x="46673" y="2523"/>
                  <a:pt x="46730" y="2510"/>
                </a:cubicBezTo>
                <a:cubicBezTo>
                  <a:pt x="46756" y="2504"/>
                  <a:pt x="46790" y="2515"/>
                  <a:pt x="46818" y="2510"/>
                </a:cubicBezTo>
                <a:cubicBezTo>
                  <a:pt x="46706" y="2576"/>
                  <a:pt x="46998" y="2574"/>
                  <a:pt x="46965" y="2554"/>
                </a:cubicBezTo>
                <a:cubicBezTo>
                  <a:pt x="46939" y="2547"/>
                  <a:pt x="46837" y="2495"/>
                  <a:pt x="46906" y="2488"/>
                </a:cubicBezTo>
                <a:cubicBezTo>
                  <a:pt x="46911" y="2523"/>
                  <a:pt x="46978" y="2505"/>
                  <a:pt x="47023" y="2510"/>
                </a:cubicBezTo>
                <a:cubicBezTo>
                  <a:pt x="47067" y="2514"/>
                  <a:pt x="47119" y="2531"/>
                  <a:pt x="47141" y="2532"/>
                </a:cubicBezTo>
                <a:cubicBezTo>
                  <a:pt x="47136" y="2532"/>
                  <a:pt x="47153" y="2511"/>
                  <a:pt x="47170" y="2510"/>
                </a:cubicBezTo>
                <a:cubicBezTo>
                  <a:pt x="47199" y="2507"/>
                  <a:pt x="47205" y="2534"/>
                  <a:pt x="47228" y="2532"/>
                </a:cubicBezTo>
                <a:cubicBezTo>
                  <a:pt x="47225" y="2532"/>
                  <a:pt x="47242" y="2513"/>
                  <a:pt x="47258" y="2510"/>
                </a:cubicBezTo>
                <a:cubicBezTo>
                  <a:pt x="47337" y="2495"/>
                  <a:pt x="47352" y="2523"/>
                  <a:pt x="47404" y="2532"/>
                </a:cubicBezTo>
                <a:cubicBezTo>
                  <a:pt x="47484" y="2546"/>
                  <a:pt x="47564" y="2547"/>
                  <a:pt x="47638" y="2532"/>
                </a:cubicBezTo>
                <a:cubicBezTo>
                  <a:pt x="47636" y="2621"/>
                  <a:pt x="47775" y="2558"/>
                  <a:pt x="47815" y="2554"/>
                </a:cubicBezTo>
                <a:cubicBezTo>
                  <a:pt x="47899" y="2546"/>
                  <a:pt x="47979" y="2560"/>
                  <a:pt x="48049" y="2576"/>
                </a:cubicBezTo>
                <a:cubicBezTo>
                  <a:pt x="48058" y="2532"/>
                  <a:pt x="48009" y="2532"/>
                  <a:pt x="47991" y="2510"/>
                </a:cubicBezTo>
                <a:close/>
                <a:moveTo>
                  <a:pt x="29437" y="2378"/>
                </a:moveTo>
                <a:cubicBezTo>
                  <a:pt x="29476" y="2378"/>
                  <a:pt x="29515" y="2378"/>
                  <a:pt x="29555" y="2378"/>
                </a:cubicBezTo>
                <a:cubicBezTo>
                  <a:pt x="29577" y="2293"/>
                  <a:pt x="29414" y="2293"/>
                  <a:pt x="29437" y="2378"/>
                </a:cubicBezTo>
                <a:close/>
                <a:moveTo>
                  <a:pt x="26888" y="2598"/>
                </a:moveTo>
                <a:cubicBezTo>
                  <a:pt x="26939" y="2610"/>
                  <a:pt x="27008" y="2609"/>
                  <a:pt x="27034" y="2642"/>
                </a:cubicBezTo>
                <a:cubicBezTo>
                  <a:pt x="27011" y="2645"/>
                  <a:pt x="26945" y="2715"/>
                  <a:pt x="27004" y="2707"/>
                </a:cubicBezTo>
                <a:cubicBezTo>
                  <a:pt x="26995" y="2679"/>
                  <a:pt x="27049" y="2697"/>
                  <a:pt x="27063" y="2687"/>
                </a:cubicBezTo>
                <a:cubicBezTo>
                  <a:pt x="27084" y="2670"/>
                  <a:pt x="27071" y="2635"/>
                  <a:pt x="27093" y="2621"/>
                </a:cubicBezTo>
                <a:cubicBezTo>
                  <a:pt x="27119" y="2603"/>
                  <a:pt x="27166" y="2601"/>
                  <a:pt x="27181" y="2576"/>
                </a:cubicBezTo>
                <a:cubicBezTo>
                  <a:pt x="27100" y="2552"/>
                  <a:pt x="26927" y="2532"/>
                  <a:pt x="26888" y="2598"/>
                </a:cubicBezTo>
                <a:close/>
                <a:moveTo>
                  <a:pt x="26125" y="2621"/>
                </a:moveTo>
                <a:cubicBezTo>
                  <a:pt x="26127" y="2631"/>
                  <a:pt x="26154" y="2670"/>
                  <a:pt x="26154" y="2664"/>
                </a:cubicBezTo>
                <a:cubicBezTo>
                  <a:pt x="26151" y="2694"/>
                  <a:pt x="26074" y="2690"/>
                  <a:pt x="26125" y="2707"/>
                </a:cubicBezTo>
                <a:cubicBezTo>
                  <a:pt x="26165" y="2702"/>
                  <a:pt x="26181" y="2676"/>
                  <a:pt x="26242" y="2687"/>
                </a:cubicBezTo>
                <a:cubicBezTo>
                  <a:pt x="26249" y="2703"/>
                  <a:pt x="26243" y="2729"/>
                  <a:pt x="26272" y="2730"/>
                </a:cubicBezTo>
                <a:cubicBezTo>
                  <a:pt x="26269" y="2691"/>
                  <a:pt x="26279" y="2661"/>
                  <a:pt x="26301" y="2642"/>
                </a:cubicBezTo>
                <a:cubicBezTo>
                  <a:pt x="26188" y="2646"/>
                  <a:pt x="26291" y="2623"/>
                  <a:pt x="26272" y="2576"/>
                </a:cubicBezTo>
                <a:cubicBezTo>
                  <a:pt x="26223" y="2576"/>
                  <a:pt x="26173" y="2576"/>
                  <a:pt x="26125" y="2576"/>
                </a:cubicBezTo>
                <a:cubicBezTo>
                  <a:pt x="26127" y="2591"/>
                  <a:pt x="26125" y="2606"/>
                  <a:pt x="26125" y="2621"/>
                </a:cubicBezTo>
                <a:close/>
                <a:moveTo>
                  <a:pt x="23839" y="2752"/>
                </a:moveTo>
                <a:cubicBezTo>
                  <a:pt x="23911" y="2738"/>
                  <a:pt x="23970" y="2660"/>
                  <a:pt x="23839" y="2664"/>
                </a:cubicBezTo>
                <a:cubicBezTo>
                  <a:pt x="23748" y="2657"/>
                  <a:pt x="23913" y="2727"/>
                  <a:pt x="23810" y="2730"/>
                </a:cubicBezTo>
                <a:cubicBezTo>
                  <a:pt x="23717" y="2741"/>
                  <a:pt x="23707" y="2690"/>
                  <a:pt x="23605" y="2707"/>
                </a:cubicBezTo>
                <a:cubicBezTo>
                  <a:pt x="23587" y="2794"/>
                  <a:pt x="23765" y="2734"/>
                  <a:pt x="23839" y="2752"/>
                </a:cubicBezTo>
                <a:close/>
                <a:moveTo>
                  <a:pt x="23400" y="2707"/>
                </a:moveTo>
                <a:cubicBezTo>
                  <a:pt x="23387" y="2680"/>
                  <a:pt x="23362" y="2663"/>
                  <a:pt x="23311" y="2664"/>
                </a:cubicBezTo>
                <a:cubicBezTo>
                  <a:pt x="23332" y="2722"/>
                  <a:pt x="23251" y="2706"/>
                  <a:pt x="23224" y="2730"/>
                </a:cubicBezTo>
                <a:cubicBezTo>
                  <a:pt x="23224" y="2707"/>
                  <a:pt x="23247" y="2704"/>
                  <a:pt x="23253" y="2687"/>
                </a:cubicBezTo>
                <a:cubicBezTo>
                  <a:pt x="23078" y="2714"/>
                  <a:pt x="22962" y="2607"/>
                  <a:pt x="22843" y="2664"/>
                </a:cubicBezTo>
                <a:cubicBezTo>
                  <a:pt x="22836" y="2625"/>
                  <a:pt x="22792" y="2614"/>
                  <a:pt x="22725" y="2621"/>
                </a:cubicBezTo>
                <a:cubicBezTo>
                  <a:pt x="22722" y="2647"/>
                  <a:pt x="22717" y="2672"/>
                  <a:pt x="22667" y="2664"/>
                </a:cubicBezTo>
                <a:cubicBezTo>
                  <a:pt x="22671" y="2697"/>
                  <a:pt x="22656" y="2745"/>
                  <a:pt x="22696" y="2752"/>
                </a:cubicBezTo>
                <a:cubicBezTo>
                  <a:pt x="22699" y="2718"/>
                  <a:pt x="22692" y="2676"/>
                  <a:pt x="22755" y="2687"/>
                </a:cubicBezTo>
                <a:cubicBezTo>
                  <a:pt x="22708" y="2719"/>
                  <a:pt x="22733" y="2776"/>
                  <a:pt x="22785" y="2796"/>
                </a:cubicBezTo>
                <a:cubicBezTo>
                  <a:pt x="22800" y="2764"/>
                  <a:pt x="22750" y="2682"/>
                  <a:pt x="22813" y="2687"/>
                </a:cubicBezTo>
                <a:cubicBezTo>
                  <a:pt x="22833" y="2687"/>
                  <a:pt x="22852" y="2687"/>
                  <a:pt x="22872" y="2687"/>
                </a:cubicBezTo>
                <a:cubicBezTo>
                  <a:pt x="22839" y="2756"/>
                  <a:pt x="22881" y="2744"/>
                  <a:pt x="22843" y="2796"/>
                </a:cubicBezTo>
                <a:cubicBezTo>
                  <a:pt x="22877" y="2814"/>
                  <a:pt x="22921" y="2825"/>
                  <a:pt x="22989" y="2818"/>
                </a:cubicBezTo>
                <a:cubicBezTo>
                  <a:pt x="23034" y="2740"/>
                  <a:pt x="22890" y="2805"/>
                  <a:pt x="22901" y="2752"/>
                </a:cubicBezTo>
                <a:cubicBezTo>
                  <a:pt x="23037" y="2769"/>
                  <a:pt x="22985" y="2727"/>
                  <a:pt x="23019" y="2707"/>
                </a:cubicBezTo>
                <a:cubicBezTo>
                  <a:pt x="23076" y="2690"/>
                  <a:pt x="23084" y="2746"/>
                  <a:pt x="23107" y="2752"/>
                </a:cubicBezTo>
                <a:cubicBezTo>
                  <a:pt x="23147" y="2761"/>
                  <a:pt x="23172" y="2729"/>
                  <a:pt x="23194" y="2730"/>
                </a:cubicBezTo>
                <a:cubicBezTo>
                  <a:pt x="23211" y="2731"/>
                  <a:pt x="23209" y="2757"/>
                  <a:pt x="23253" y="2752"/>
                </a:cubicBezTo>
                <a:cubicBezTo>
                  <a:pt x="23254" y="2752"/>
                  <a:pt x="23252" y="2731"/>
                  <a:pt x="23253" y="2730"/>
                </a:cubicBezTo>
                <a:cubicBezTo>
                  <a:pt x="23284" y="2700"/>
                  <a:pt x="23414" y="2751"/>
                  <a:pt x="23429" y="2752"/>
                </a:cubicBezTo>
                <a:cubicBezTo>
                  <a:pt x="23431" y="2752"/>
                  <a:pt x="23430" y="2725"/>
                  <a:pt x="23459" y="2730"/>
                </a:cubicBezTo>
                <a:cubicBezTo>
                  <a:pt x="23464" y="2730"/>
                  <a:pt x="23460" y="2766"/>
                  <a:pt x="23487" y="2752"/>
                </a:cubicBezTo>
                <a:cubicBezTo>
                  <a:pt x="23499" y="2721"/>
                  <a:pt x="23523" y="2715"/>
                  <a:pt x="23487" y="2687"/>
                </a:cubicBezTo>
                <a:cubicBezTo>
                  <a:pt x="23555" y="2705"/>
                  <a:pt x="23555" y="2574"/>
                  <a:pt x="23516" y="2642"/>
                </a:cubicBezTo>
                <a:cubicBezTo>
                  <a:pt x="23491" y="2675"/>
                  <a:pt x="23473" y="2712"/>
                  <a:pt x="23400" y="2707"/>
                </a:cubicBezTo>
                <a:close/>
                <a:moveTo>
                  <a:pt x="21964" y="2840"/>
                </a:moveTo>
                <a:cubicBezTo>
                  <a:pt x="21998" y="2836"/>
                  <a:pt x="22047" y="2844"/>
                  <a:pt x="22051" y="2818"/>
                </a:cubicBezTo>
                <a:cubicBezTo>
                  <a:pt x="22012" y="2818"/>
                  <a:pt x="22024" y="2779"/>
                  <a:pt x="21993" y="2773"/>
                </a:cubicBezTo>
                <a:cubicBezTo>
                  <a:pt x="21991" y="2802"/>
                  <a:pt x="21955" y="2805"/>
                  <a:pt x="21964" y="2840"/>
                </a:cubicBezTo>
                <a:close/>
                <a:moveTo>
                  <a:pt x="21494" y="3060"/>
                </a:moveTo>
                <a:cubicBezTo>
                  <a:pt x="21435" y="3069"/>
                  <a:pt x="21530" y="2976"/>
                  <a:pt x="21553" y="2972"/>
                </a:cubicBezTo>
                <a:cubicBezTo>
                  <a:pt x="21581" y="2968"/>
                  <a:pt x="21589" y="2994"/>
                  <a:pt x="21612" y="2994"/>
                </a:cubicBezTo>
                <a:cubicBezTo>
                  <a:pt x="21633" y="2934"/>
                  <a:pt x="21554" y="2950"/>
                  <a:pt x="21553" y="2906"/>
                </a:cubicBezTo>
                <a:cubicBezTo>
                  <a:pt x="21620" y="2860"/>
                  <a:pt x="21615" y="2793"/>
                  <a:pt x="21524" y="2773"/>
                </a:cubicBezTo>
                <a:cubicBezTo>
                  <a:pt x="21528" y="2866"/>
                  <a:pt x="21458" y="2788"/>
                  <a:pt x="21435" y="2773"/>
                </a:cubicBezTo>
                <a:cubicBezTo>
                  <a:pt x="21450" y="2817"/>
                  <a:pt x="21274" y="2824"/>
                  <a:pt x="21378" y="2862"/>
                </a:cubicBezTo>
                <a:cubicBezTo>
                  <a:pt x="21458" y="2782"/>
                  <a:pt x="21463" y="2943"/>
                  <a:pt x="21494" y="2972"/>
                </a:cubicBezTo>
                <a:cubicBezTo>
                  <a:pt x="21475" y="2972"/>
                  <a:pt x="21455" y="2972"/>
                  <a:pt x="21435" y="2972"/>
                </a:cubicBezTo>
                <a:cubicBezTo>
                  <a:pt x="21483" y="3087"/>
                  <a:pt x="21223" y="2998"/>
                  <a:pt x="21318" y="3039"/>
                </a:cubicBezTo>
                <a:cubicBezTo>
                  <a:pt x="21343" y="3059"/>
                  <a:pt x="21470" y="3112"/>
                  <a:pt x="21494" y="3060"/>
                </a:cubicBezTo>
                <a:close/>
                <a:moveTo>
                  <a:pt x="20967" y="2840"/>
                </a:moveTo>
                <a:cubicBezTo>
                  <a:pt x="20975" y="2814"/>
                  <a:pt x="21122" y="2785"/>
                  <a:pt x="21026" y="2752"/>
                </a:cubicBezTo>
                <a:cubicBezTo>
                  <a:pt x="21034" y="2791"/>
                  <a:pt x="20888" y="2820"/>
                  <a:pt x="20967" y="2840"/>
                </a:cubicBezTo>
                <a:close/>
                <a:moveTo>
                  <a:pt x="20263" y="2707"/>
                </a:moveTo>
                <a:cubicBezTo>
                  <a:pt x="20273" y="2672"/>
                  <a:pt x="20224" y="2649"/>
                  <a:pt x="20205" y="2687"/>
                </a:cubicBezTo>
                <a:cubicBezTo>
                  <a:pt x="20255" y="2695"/>
                  <a:pt x="20199" y="2714"/>
                  <a:pt x="20205" y="2752"/>
                </a:cubicBezTo>
                <a:cubicBezTo>
                  <a:pt x="20315" y="2737"/>
                  <a:pt x="20377" y="2812"/>
                  <a:pt x="20380" y="2707"/>
                </a:cubicBezTo>
                <a:cubicBezTo>
                  <a:pt x="20342" y="2707"/>
                  <a:pt x="20303" y="2707"/>
                  <a:pt x="20263" y="2707"/>
                </a:cubicBezTo>
                <a:close/>
                <a:moveTo>
                  <a:pt x="14402" y="2400"/>
                </a:moveTo>
                <a:cubicBezTo>
                  <a:pt x="14375" y="2463"/>
                  <a:pt x="14456" y="2450"/>
                  <a:pt x="14489" y="2466"/>
                </a:cubicBezTo>
                <a:cubicBezTo>
                  <a:pt x="14519" y="2480"/>
                  <a:pt x="14566" y="2520"/>
                  <a:pt x="14607" y="2510"/>
                </a:cubicBezTo>
                <a:cubicBezTo>
                  <a:pt x="14607" y="2481"/>
                  <a:pt x="14607" y="2451"/>
                  <a:pt x="14607" y="2422"/>
                </a:cubicBezTo>
                <a:cubicBezTo>
                  <a:pt x="14505" y="2439"/>
                  <a:pt x="14494" y="2389"/>
                  <a:pt x="14402" y="2400"/>
                </a:cubicBezTo>
                <a:close/>
                <a:moveTo>
                  <a:pt x="8452" y="1762"/>
                </a:moveTo>
                <a:cubicBezTo>
                  <a:pt x="8434" y="1766"/>
                  <a:pt x="8455" y="1799"/>
                  <a:pt x="8422" y="1805"/>
                </a:cubicBezTo>
                <a:cubicBezTo>
                  <a:pt x="8429" y="1804"/>
                  <a:pt x="8366" y="1762"/>
                  <a:pt x="8363" y="1805"/>
                </a:cubicBezTo>
                <a:cubicBezTo>
                  <a:pt x="8412" y="1805"/>
                  <a:pt x="8380" y="1867"/>
                  <a:pt x="8422" y="1871"/>
                </a:cubicBezTo>
                <a:cubicBezTo>
                  <a:pt x="8387" y="1806"/>
                  <a:pt x="8546" y="1777"/>
                  <a:pt x="8568" y="1828"/>
                </a:cubicBezTo>
                <a:cubicBezTo>
                  <a:pt x="8660" y="1803"/>
                  <a:pt x="8674" y="1813"/>
                  <a:pt x="8628" y="1871"/>
                </a:cubicBezTo>
                <a:cubicBezTo>
                  <a:pt x="8720" y="1882"/>
                  <a:pt x="8694" y="1804"/>
                  <a:pt x="8804" y="1828"/>
                </a:cubicBezTo>
                <a:cubicBezTo>
                  <a:pt x="8825" y="1768"/>
                  <a:pt x="8745" y="1783"/>
                  <a:pt x="8744" y="1739"/>
                </a:cubicBezTo>
                <a:cubicBezTo>
                  <a:pt x="8663" y="1782"/>
                  <a:pt x="8534" y="1739"/>
                  <a:pt x="8452" y="1762"/>
                </a:cubicBezTo>
                <a:close/>
                <a:moveTo>
                  <a:pt x="6195" y="1563"/>
                </a:moveTo>
                <a:cubicBezTo>
                  <a:pt x="6224" y="1563"/>
                  <a:pt x="6229" y="1581"/>
                  <a:pt x="6253" y="1585"/>
                </a:cubicBezTo>
                <a:cubicBezTo>
                  <a:pt x="6250" y="1551"/>
                  <a:pt x="6258" y="1509"/>
                  <a:pt x="6195" y="1519"/>
                </a:cubicBezTo>
                <a:cubicBezTo>
                  <a:pt x="6195" y="1534"/>
                  <a:pt x="6195" y="1549"/>
                  <a:pt x="6195" y="1563"/>
                </a:cubicBezTo>
                <a:close/>
                <a:moveTo>
                  <a:pt x="4055" y="1497"/>
                </a:moveTo>
                <a:cubicBezTo>
                  <a:pt x="4062" y="1480"/>
                  <a:pt x="4056" y="1454"/>
                  <a:pt x="4085" y="1453"/>
                </a:cubicBezTo>
                <a:cubicBezTo>
                  <a:pt x="4107" y="1458"/>
                  <a:pt x="4142" y="1454"/>
                  <a:pt x="4143" y="1476"/>
                </a:cubicBezTo>
                <a:cubicBezTo>
                  <a:pt x="4101" y="1539"/>
                  <a:pt x="4120" y="1500"/>
                  <a:pt x="4201" y="1497"/>
                </a:cubicBezTo>
                <a:cubicBezTo>
                  <a:pt x="4195" y="1529"/>
                  <a:pt x="4153" y="1534"/>
                  <a:pt x="4143" y="1563"/>
                </a:cubicBezTo>
                <a:cubicBezTo>
                  <a:pt x="4197" y="1560"/>
                  <a:pt x="4241" y="1549"/>
                  <a:pt x="4260" y="1519"/>
                </a:cubicBezTo>
                <a:cubicBezTo>
                  <a:pt x="4182" y="1488"/>
                  <a:pt x="4371" y="1471"/>
                  <a:pt x="4260" y="1410"/>
                </a:cubicBezTo>
                <a:cubicBezTo>
                  <a:pt x="4152" y="1431"/>
                  <a:pt x="4184" y="1456"/>
                  <a:pt x="4055" y="1431"/>
                </a:cubicBezTo>
                <a:cubicBezTo>
                  <a:pt x="4018" y="1435"/>
                  <a:pt x="4018" y="1566"/>
                  <a:pt x="4055" y="1497"/>
                </a:cubicBezTo>
                <a:close/>
                <a:moveTo>
                  <a:pt x="3029" y="1210"/>
                </a:moveTo>
                <a:cubicBezTo>
                  <a:pt x="3029" y="1244"/>
                  <a:pt x="3065" y="1214"/>
                  <a:pt x="3058" y="1210"/>
                </a:cubicBezTo>
                <a:cubicBezTo>
                  <a:pt x="3098" y="1226"/>
                  <a:pt x="3083" y="1275"/>
                  <a:pt x="3147" y="1277"/>
                </a:cubicBezTo>
                <a:cubicBezTo>
                  <a:pt x="3192" y="1279"/>
                  <a:pt x="3148" y="1308"/>
                  <a:pt x="3117" y="1299"/>
                </a:cubicBezTo>
                <a:cubicBezTo>
                  <a:pt x="3152" y="1359"/>
                  <a:pt x="3270" y="1299"/>
                  <a:pt x="3322" y="1299"/>
                </a:cubicBezTo>
                <a:cubicBezTo>
                  <a:pt x="3371" y="1342"/>
                  <a:pt x="3319" y="1327"/>
                  <a:pt x="3322" y="1387"/>
                </a:cubicBezTo>
                <a:cubicBezTo>
                  <a:pt x="3415" y="1353"/>
                  <a:pt x="3451" y="1380"/>
                  <a:pt x="3557" y="1387"/>
                </a:cubicBezTo>
                <a:cubicBezTo>
                  <a:pt x="3554" y="1293"/>
                  <a:pt x="3424" y="1419"/>
                  <a:pt x="3469" y="1277"/>
                </a:cubicBezTo>
                <a:cubicBezTo>
                  <a:pt x="3378" y="1299"/>
                  <a:pt x="3259" y="1231"/>
                  <a:pt x="3322" y="1210"/>
                </a:cubicBezTo>
                <a:cubicBezTo>
                  <a:pt x="3397" y="1210"/>
                  <a:pt x="3358" y="1227"/>
                  <a:pt x="3352" y="1255"/>
                </a:cubicBezTo>
                <a:cubicBezTo>
                  <a:pt x="3478" y="1254"/>
                  <a:pt x="3545" y="1209"/>
                  <a:pt x="3615" y="1277"/>
                </a:cubicBezTo>
                <a:cubicBezTo>
                  <a:pt x="3614" y="1299"/>
                  <a:pt x="3580" y="1294"/>
                  <a:pt x="3557" y="1299"/>
                </a:cubicBezTo>
                <a:cubicBezTo>
                  <a:pt x="3577" y="1392"/>
                  <a:pt x="3727" y="1300"/>
                  <a:pt x="3762" y="1343"/>
                </a:cubicBezTo>
                <a:cubicBezTo>
                  <a:pt x="3721" y="1375"/>
                  <a:pt x="3668" y="1390"/>
                  <a:pt x="3791" y="1387"/>
                </a:cubicBezTo>
                <a:cubicBezTo>
                  <a:pt x="3825" y="1383"/>
                  <a:pt x="3808" y="1365"/>
                  <a:pt x="3791" y="1365"/>
                </a:cubicBezTo>
                <a:cubicBezTo>
                  <a:pt x="3782" y="1296"/>
                  <a:pt x="3876" y="1422"/>
                  <a:pt x="3880" y="1343"/>
                </a:cubicBezTo>
                <a:cubicBezTo>
                  <a:pt x="3922" y="1353"/>
                  <a:pt x="3876" y="1362"/>
                  <a:pt x="3880" y="1387"/>
                </a:cubicBezTo>
                <a:cubicBezTo>
                  <a:pt x="3959" y="1401"/>
                  <a:pt x="4112" y="1359"/>
                  <a:pt x="4143" y="1410"/>
                </a:cubicBezTo>
                <a:cubicBezTo>
                  <a:pt x="4171" y="1408"/>
                  <a:pt x="4166" y="1383"/>
                  <a:pt x="4172" y="1365"/>
                </a:cubicBezTo>
                <a:cubicBezTo>
                  <a:pt x="4231" y="1330"/>
                  <a:pt x="4259" y="1432"/>
                  <a:pt x="4290" y="1410"/>
                </a:cubicBezTo>
                <a:cubicBezTo>
                  <a:pt x="4333" y="1377"/>
                  <a:pt x="4310" y="1420"/>
                  <a:pt x="4348" y="1431"/>
                </a:cubicBezTo>
                <a:cubicBezTo>
                  <a:pt x="4395" y="1446"/>
                  <a:pt x="4449" y="1420"/>
                  <a:pt x="4436" y="1476"/>
                </a:cubicBezTo>
                <a:cubicBezTo>
                  <a:pt x="4512" y="1501"/>
                  <a:pt x="4562" y="1407"/>
                  <a:pt x="4554" y="1497"/>
                </a:cubicBezTo>
                <a:cubicBezTo>
                  <a:pt x="4589" y="1488"/>
                  <a:pt x="4614" y="1470"/>
                  <a:pt x="4612" y="1431"/>
                </a:cubicBezTo>
                <a:cubicBezTo>
                  <a:pt x="4698" y="1470"/>
                  <a:pt x="4850" y="1458"/>
                  <a:pt x="4905" y="1519"/>
                </a:cubicBezTo>
                <a:cubicBezTo>
                  <a:pt x="5080" y="1530"/>
                  <a:pt x="5144" y="1513"/>
                  <a:pt x="5228" y="1563"/>
                </a:cubicBezTo>
                <a:cubicBezTo>
                  <a:pt x="5261" y="1560"/>
                  <a:pt x="5244" y="1542"/>
                  <a:pt x="5228" y="1542"/>
                </a:cubicBezTo>
                <a:cubicBezTo>
                  <a:pt x="5235" y="1518"/>
                  <a:pt x="5286" y="1527"/>
                  <a:pt x="5286" y="1497"/>
                </a:cubicBezTo>
                <a:cubicBezTo>
                  <a:pt x="5218" y="1438"/>
                  <a:pt x="4945" y="1563"/>
                  <a:pt x="4905" y="1410"/>
                </a:cubicBezTo>
                <a:cubicBezTo>
                  <a:pt x="4944" y="1438"/>
                  <a:pt x="5014" y="1438"/>
                  <a:pt x="5023" y="1387"/>
                </a:cubicBezTo>
                <a:cubicBezTo>
                  <a:pt x="5062" y="1394"/>
                  <a:pt x="5047" y="1443"/>
                  <a:pt x="5052" y="1476"/>
                </a:cubicBezTo>
                <a:cubicBezTo>
                  <a:pt x="5099" y="1482"/>
                  <a:pt x="5102" y="1455"/>
                  <a:pt x="5140" y="1453"/>
                </a:cubicBezTo>
                <a:cubicBezTo>
                  <a:pt x="5139" y="1432"/>
                  <a:pt x="5104" y="1437"/>
                  <a:pt x="5081" y="1431"/>
                </a:cubicBezTo>
                <a:cubicBezTo>
                  <a:pt x="5106" y="1380"/>
                  <a:pt x="5209" y="1449"/>
                  <a:pt x="5257" y="1453"/>
                </a:cubicBezTo>
                <a:cubicBezTo>
                  <a:pt x="5439" y="1412"/>
                  <a:pt x="5679" y="1502"/>
                  <a:pt x="5873" y="1453"/>
                </a:cubicBezTo>
                <a:cubicBezTo>
                  <a:pt x="5847" y="1486"/>
                  <a:pt x="5849" y="1539"/>
                  <a:pt x="5755" y="1519"/>
                </a:cubicBezTo>
                <a:cubicBezTo>
                  <a:pt x="5762" y="1543"/>
                  <a:pt x="5814" y="1534"/>
                  <a:pt x="5814" y="1563"/>
                </a:cubicBezTo>
                <a:cubicBezTo>
                  <a:pt x="5865" y="1543"/>
                  <a:pt x="5867" y="1486"/>
                  <a:pt x="5902" y="1453"/>
                </a:cubicBezTo>
                <a:cubicBezTo>
                  <a:pt x="5970" y="1514"/>
                  <a:pt x="5999" y="1467"/>
                  <a:pt x="6136" y="1476"/>
                </a:cubicBezTo>
                <a:cubicBezTo>
                  <a:pt x="6195" y="1521"/>
                  <a:pt x="6123" y="1518"/>
                  <a:pt x="6107" y="1563"/>
                </a:cubicBezTo>
                <a:cubicBezTo>
                  <a:pt x="6171" y="1548"/>
                  <a:pt x="6204" y="1460"/>
                  <a:pt x="6283" y="1519"/>
                </a:cubicBezTo>
                <a:cubicBezTo>
                  <a:pt x="6316" y="1512"/>
                  <a:pt x="6357" y="1480"/>
                  <a:pt x="6312" y="1476"/>
                </a:cubicBezTo>
                <a:cubicBezTo>
                  <a:pt x="6300" y="1462"/>
                  <a:pt x="6364" y="1447"/>
                  <a:pt x="6370" y="1453"/>
                </a:cubicBezTo>
                <a:cubicBezTo>
                  <a:pt x="6380" y="1461"/>
                  <a:pt x="6361" y="1491"/>
                  <a:pt x="6370" y="1497"/>
                </a:cubicBezTo>
                <a:cubicBezTo>
                  <a:pt x="6394" y="1513"/>
                  <a:pt x="6478" y="1491"/>
                  <a:pt x="6458" y="1563"/>
                </a:cubicBezTo>
                <a:cubicBezTo>
                  <a:pt x="6514" y="1547"/>
                  <a:pt x="6479" y="1497"/>
                  <a:pt x="6547" y="1542"/>
                </a:cubicBezTo>
                <a:cubicBezTo>
                  <a:pt x="6573" y="1531"/>
                  <a:pt x="6599" y="1522"/>
                  <a:pt x="6605" y="1497"/>
                </a:cubicBezTo>
                <a:cubicBezTo>
                  <a:pt x="6659" y="1525"/>
                  <a:pt x="6522" y="1596"/>
                  <a:pt x="6429" y="1585"/>
                </a:cubicBezTo>
                <a:cubicBezTo>
                  <a:pt x="6456" y="1624"/>
                  <a:pt x="6521" y="1634"/>
                  <a:pt x="6605" y="1629"/>
                </a:cubicBezTo>
                <a:cubicBezTo>
                  <a:pt x="6692" y="1618"/>
                  <a:pt x="6566" y="1600"/>
                  <a:pt x="6576" y="1563"/>
                </a:cubicBezTo>
                <a:cubicBezTo>
                  <a:pt x="6576" y="1563"/>
                  <a:pt x="6622" y="1558"/>
                  <a:pt x="6605" y="1542"/>
                </a:cubicBezTo>
                <a:cubicBezTo>
                  <a:pt x="6666" y="1532"/>
                  <a:pt x="6682" y="1557"/>
                  <a:pt x="6723" y="1563"/>
                </a:cubicBezTo>
                <a:cubicBezTo>
                  <a:pt x="6722" y="1585"/>
                  <a:pt x="6686" y="1581"/>
                  <a:pt x="6663" y="1585"/>
                </a:cubicBezTo>
                <a:cubicBezTo>
                  <a:pt x="6673" y="1647"/>
                  <a:pt x="6755" y="1624"/>
                  <a:pt x="6781" y="1585"/>
                </a:cubicBezTo>
                <a:cubicBezTo>
                  <a:pt x="6838" y="1587"/>
                  <a:pt x="6730" y="1671"/>
                  <a:pt x="6839" y="1674"/>
                </a:cubicBezTo>
                <a:cubicBezTo>
                  <a:pt x="6895" y="1670"/>
                  <a:pt x="6860" y="1600"/>
                  <a:pt x="6927" y="1608"/>
                </a:cubicBezTo>
                <a:cubicBezTo>
                  <a:pt x="6923" y="1582"/>
                  <a:pt x="6874" y="1589"/>
                  <a:pt x="6839" y="1585"/>
                </a:cubicBezTo>
                <a:cubicBezTo>
                  <a:pt x="6827" y="1560"/>
                  <a:pt x="6893" y="1573"/>
                  <a:pt x="6898" y="1563"/>
                </a:cubicBezTo>
                <a:cubicBezTo>
                  <a:pt x="6930" y="1506"/>
                  <a:pt x="6800" y="1529"/>
                  <a:pt x="6869" y="1476"/>
                </a:cubicBezTo>
                <a:cubicBezTo>
                  <a:pt x="6904" y="1468"/>
                  <a:pt x="6883" y="1512"/>
                  <a:pt x="6898" y="1519"/>
                </a:cubicBezTo>
                <a:cubicBezTo>
                  <a:pt x="6906" y="1524"/>
                  <a:pt x="6953" y="1513"/>
                  <a:pt x="6957" y="1519"/>
                </a:cubicBezTo>
                <a:cubicBezTo>
                  <a:pt x="6969" y="1537"/>
                  <a:pt x="6947" y="1567"/>
                  <a:pt x="6957" y="1585"/>
                </a:cubicBezTo>
                <a:cubicBezTo>
                  <a:pt x="6975" y="1569"/>
                  <a:pt x="6994" y="1556"/>
                  <a:pt x="7015" y="1542"/>
                </a:cubicBezTo>
                <a:cubicBezTo>
                  <a:pt x="7036" y="1527"/>
                  <a:pt x="7072" y="1525"/>
                  <a:pt x="7074" y="1497"/>
                </a:cubicBezTo>
                <a:cubicBezTo>
                  <a:pt x="7162" y="1512"/>
                  <a:pt x="7046" y="1545"/>
                  <a:pt x="7074" y="1585"/>
                </a:cubicBezTo>
                <a:cubicBezTo>
                  <a:pt x="7138" y="1590"/>
                  <a:pt x="7167" y="1567"/>
                  <a:pt x="7162" y="1519"/>
                </a:cubicBezTo>
                <a:cubicBezTo>
                  <a:pt x="7254" y="1548"/>
                  <a:pt x="7098" y="1624"/>
                  <a:pt x="7221" y="1629"/>
                </a:cubicBezTo>
                <a:cubicBezTo>
                  <a:pt x="7264" y="1620"/>
                  <a:pt x="7209" y="1602"/>
                  <a:pt x="7221" y="1563"/>
                </a:cubicBezTo>
                <a:cubicBezTo>
                  <a:pt x="7260" y="1563"/>
                  <a:pt x="7299" y="1563"/>
                  <a:pt x="7338" y="1563"/>
                </a:cubicBezTo>
                <a:cubicBezTo>
                  <a:pt x="7337" y="1585"/>
                  <a:pt x="7302" y="1581"/>
                  <a:pt x="7279" y="1585"/>
                </a:cubicBezTo>
                <a:cubicBezTo>
                  <a:pt x="7258" y="1653"/>
                  <a:pt x="7309" y="1666"/>
                  <a:pt x="7308" y="1717"/>
                </a:cubicBezTo>
                <a:cubicBezTo>
                  <a:pt x="7358" y="1717"/>
                  <a:pt x="7406" y="1717"/>
                  <a:pt x="7455" y="1717"/>
                </a:cubicBezTo>
                <a:cubicBezTo>
                  <a:pt x="7414" y="1682"/>
                  <a:pt x="7352" y="1663"/>
                  <a:pt x="7367" y="1585"/>
                </a:cubicBezTo>
                <a:cubicBezTo>
                  <a:pt x="7399" y="1591"/>
                  <a:pt x="7387" y="1629"/>
                  <a:pt x="7426" y="1629"/>
                </a:cubicBezTo>
                <a:cubicBezTo>
                  <a:pt x="7530" y="1641"/>
                  <a:pt x="7498" y="1551"/>
                  <a:pt x="7602" y="1563"/>
                </a:cubicBezTo>
                <a:cubicBezTo>
                  <a:pt x="7593" y="1608"/>
                  <a:pt x="7522" y="1606"/>
                  <a:pt x="7513" y="1651"/>
                </a:cubicBezTo>
                <a:cubicBezTo>
                  <a:pt x="7614" y="1590"/>
                  <a:pt x="7558" y="1722"/>
                  <a:pt x="7543" y="1762"/>
                </a:cubicBezTo>
                <a:cubicBezTo>
                  <a:pt x="7358" y="1719"/>
                  <a:pt x="7316" y="1790"/>
                  <a:pt x="7162" y="1762"/>
                </a:cubicBezTo>
                <a:cubicBezTo>
                  <a:pt x="7115" y="1823"/>
                  <a:pt x="7289" y="1822"/>
                  <a:pt x="7279" y="1783"/>
                </a:cubicBezTo>
                <a:cubicBezTo>
                  <a:pt x="7368" y="1810"/>
                  <a:pt x="7236" y="1867"/>
                  <a:pt x="7308" y="1894"/>
                </a:cubicBezTo>
                <a:cubicBezTo>
                  <a:pt x="7361" y="1897"/>
                  <a:pt x="7370" y="1867"/>
                  <a:pt x="7426" y="1871"/>
                </a:cubicBezTo>
                <a:cubicBezTo>
                  <a:pt x="7509" y="1867"/>
                  <a:pt x="7462" y="1766"/>
                  <a:pt x="7572" y="1783"/>
                </a:cubicBezTo>
                <a:cubicBezTo>
                  <a:pt x="7519" y="1847"/>
                  <a:pt x="7525" y="1852"/>
                  <a:pt x="7543" y="1937"/>
                </a:cubicBezTo>
                <a:cubicBezTo>
                  <a:pt x="7482" y="1952"/>
                  <a:pt x="7465" y="1915"/>
                  <a:pt x="7426" y="1915"/>
                </a:cubicBezTo>
                <a:cubicBezTo>
                  <a:pt x="7404" y="1916"/>
                  <a:pt x="7394" y="1934"/>
                  <a:pt x="7367" y="1937"/>
                </a:cubicBezTo>
                <a:cubicBezTo>
                  <a:pt x="7245" y="1951"/>
                  <a:pt x="7092" y="1948"/>
                  <a:pt x="6986" y="1937"/>
                </a:cubicBezTo>
                <a:cubicBezTo>
                  <a:pt x="6946" y="1934"/>
                  <a:pt x="6929" y="1913"/>
                  <a:pt x="6898" y="1915"/>
                </a:cubicBezTo>
                <a:cubicBezTo>
                  <a:pt x="6843" y="1919"/>
                  <a:pt x="6855" y="1979"/>
                  <a:pt x="6752" y="1960"/>
                </a:cubicBezTo>
                <a:cubicBezTo>
                  <a:pt x="6746" y="1958"/>
                  <a:pt x="6680" y="1922"/>
                  <a:pt x="6663" y="1937"/>
                </a:cubicBezTo>
                <a:cubicBezTo>
                  <a:pt x="6662" y="1939"/>
                  <a:pt x="6666" y="1960"/>
                  <a:pt x="6663" y="1960"/>
                </a:cubicBezTo>
                <a:cubicBezTo>
                  <a:pt x="6624" y="1964"/>
                  <a:pt x="6616" y="1937"/>
                  <a:pt x="6605" y="1937"/>
                </a:cubicBezTo>
                <a:cubicBezTo>
                  <a:pt x="6583" y="1938"/>
                  <a:pt x="6574" y="1957"/>
                  <a:pt x="6547" y="1960"/>
                </a:cubicBezTo>
                <a:cubicBezTo>
                  <a:pt x="6372" y="1976"/>
                  <a:pt x="6164" y="1934"/>
                  <a:pt x="6019" y="1982"/>
                </a:cubicBezTo>
                <a:cubicBezTo>
                  <a:pt x="6015" y="1941"/>
                  <a:pt x="5919" y="1968"/>
                  <a:pt x="5902" y="1937"/>
                </a:cubicBezTo>
                <a:cubicBezTo>
                  <a:pt x="5866" y="1931"/>
                  <a:pt x="5801" y="2002"/>
                  <a:pt x="5873" y="2003"/>
                </a:cubicBezTo>
                <a:cubicBezTo>
                  <a:pt x="5853" y="2041"/>
                  <a:pt x="5805" y="2018"/>
                  <a:pt x="5814" y="1982"/>
                </a:cubicBezTo>
                <a:cubicBezTo>
                  <a:pt x="5731" y="2000"/>
                  <a:pt x="5738" y="1951"/>
                  <a:pt x="5667" y="1960"/>
                </a:cubicBezTo>
                <a:cubicBezTo>
                  <a:pt x="5599" y="1960"/>
                  <a:pt x="5678" y="2020"/>
                  <a:pt x="5726" y="2003"/>
                </a:cubicBezTo>
                <a:cubicBezTo>
                  <a:pt x="5736" y="2042"/>
                  <a:pt x="5562" y="2043"/>
                  <a:pt x="5608" y="1982"/>
                </a:cubicBezTo>
                <a:cubicBezTo>
                  <a:pt x="5575" y="1971"/>
                  <a:pt x="5592" y="2023"/>
                  <a:pt x="5579" y="2026"/>
                </a:cubicBezTo>
                <a:cubicBezTo>
                  <a:pt x="5521" y="2039"/>
                  <a:pt x="5444" y="1946"/>
                  <a:pt x="5403" y="2003"/>
                </a:cubicBezTo>
                <a:cubicBezTo>
                  <a:pt x="5376" y="1988"/>
                  <a:pt x="5359" y="1963"/>
                  <a:pt x="5345" y="1937"/>
                </a:cubicBezTo>
                <a:cubicBezTo>
                  <a:pt x="5323" y="1973"/>
                  <a:pt x="5201" y="1933"/>
                  <a:pt x="5228" y="2003"/>
                </a:cubicBezTo>
                <a:cubicBezTo>
                  <a:pt x="5199" y="2003"/>
                  <a:pt x="5205" y="1976"/>
                  <a:pt x="5199" y="1960"/>
                </a:cubicBezTo>
                <a:cubicBezTo>
                  <a:pt x="5118" y="1957"/>
                  <a:pt x="5139" y="1996"/>
                  <a:pt x="5081" y="1960"/>
                </a:cubicBezTo>
                <a:cubicBezTo>
                  <a:pt x="5014" y="1952"/>
                  <a:pt x="5048" y="2023"/>
                  <a:pt x="4993" y="2026"/>
                </a:cubicBezTo>
                <a:cubicBezTo>
                  <a:pt x="5002" y="2113"/>
                  <a:pt x="5095" y="2001"/>
                  <a:pt x="5081" y="2092"/>
                </a:cubicBezTo>
                <a:cubicBezTo>
                  <a:pt x="5123" y="2080"/>
                  <a:pt x="5153" y="2057"/>
                  <a:pt x="5169" y="2026"/>
                </a:cubicBezTo>
                <a:cubicBezTo>
                  <a:pt x="5211" y="2036"/>
                  <a:pt x="5166" y="2045"/>
                  <a:pt x="5169" y="2069"/>
                </a:cubicBezTo>
                <a:cubicBezTo>
                  <a:pt x="5176" y="2101"/>
                  <a:pt x="5256" y="2077"/>
                  <a:pt x="5257" y="2114"/>
                </a:cubicBezTo>
                <a:cubicBezTo>
                  <a:pt x="5326" y="2107"/>
                  <a:pt x="5312" y="2038"/>
                  <a:pt x="5403" y="2048"/>
                </a:cubicBezTo>
                <a:cubicBezTo>
                  <a:pt x="5403" y="2062"/>
                  <a:pt x="5403" y="2077"/>
                  <a:pt x="5403" y="2092"/>
                </a:cubicBezTo>
                <a:cubicBezTo>
                  <a:pt x="5465" y="2012"/>
                  <a:pt x="5654" y="2164"/>
                  <a:pt x="5667" y="2048"/>
                </a:cubicBezTo>
                <a:cubicBezTo>
                  <a:pt x="5702" y="2057"/>
                  <a:pt x="5731" y="2086"/>
                  <a:pt x="5814" y="2069"/>
                </a:cubicBezTo>
                <a:cubicBezTo>
                  <a:pt x="5825" y="2068"/>
                  <a:pt x="5851" y="2048"/>
                  <a:pt x="5843" y="2048"/>
                </a:cubicBezTo>
                <a:cubicBezTo>
                  <a:pt x="5879" y="2048"/>
                  <a:pt x="5942" y="2087"/>
                  <a:pt x="6019" y="2048"/>
                </a:cubicBezTo>
                <a:cubicBezTo>
                  <a:pt x="5998" y="2144"/>
                  <a:pt x="6077" y="2030"/>
                  <a:pt x="6077" y="2092"/>
                </a:cubicBezTo>
                <a:cubicBezTo>
                  <a:pt x="6146" y="2084"/>
                  <a:pt x="6188" y="2057"/>
                  <a:pt x="6283" y="2069"/>
                </a:cubicBezTo>
                <a:cubicBezTo>
                  <a:pt x="6288" y="2096"/>
                  <a:pt x="6336" y="2089"/>
                  <a:pt x="6370" y="2092"/>
                </a:cubicBezTo>
                <a:cubicBezTo>
                  <a:pt x="6365" y="2110"/>
                  <a:pt x="6341" y="2114"/>
                  <a:pt x="6341" y="2135"/>
                </a:cubicBezTo>
                <a:cubicBezTo>
                  <a:pt x="6420" y="2151"/>
                  <a:pt x="6398" y="2090"/>
                  <a:pt x="6429" y="2069"/>
                </a:cubicBezTo>
                <a:cubicBezTo>
                  <a:pt x="6579" y="2101"/>
                  <a:pt x="6588" y="2075"/>
                  <a:pt x="6693" y="2092"/>
                </a:cubicBezTo>
                <a:cubicBezTo>
                  <a:pt x="6715" y="2095"/>
                  <a:pt x="6631" y="2122"/>
                  <a:pt x="6634" y="2114"/>
                </a:cubicBezTo>
                <a:cubicBezTo>
                  <a:pt x="6619" y="2159"/>
                  <a:pt x="6767" y="2092"/>
                  <a:pt x="6810" y="2092"/>
                </a:cubicBezTo>
                <a:cubicBezTo>
                  <a:pt x="6718" y="2199"/>
                  <a:pt x="6966" y="2030"/>
                  <a:pt x="7015" y="2114"/>
                </a:cubicBezTo>
                <a:cubicBezTo>
                  <a:pt x="7088" y="2085"/>
                  <a:pt x="7158" y="2163"/>
                  <a:pt x="7162" y="2114"/>
                </a:cubicBezTo>
                <a:cubicBezTo>
                  <a:pt x="7205" y="2123"/>
                  <a:pt x="7151" y="2142"/>
                  <a:pt x="7162" y="2180"/>
                </a:cubicBezTo>
                <a:cubicBezTo>
                  <a:pt x="7212" y="2187"/>
                  <a:pt x="7217" y="2162"/>
                  <a:pt x="7221" y="2135"/>
                </a:cubicBezTo>
                <a:cubicBezTo>
                  <a:pt x="7313" y="2125"/>
                  <a:pt x="7297" y="2170"/>
                  <a:pt x="7367" y="2135"/>
                </a:cubicBezTo>
                <a:cubicBezTo>
                  <a:pt x="7387" y="2126"/>
                  <a:pt x="7477" y="2118"/>
                  <a:pt x="7513" y="2092"/>
                </a:cubicBezTo>
                <a:cubicBezTo>
                  <a:pt x="7587" y="2095"/>
                  <a:pt x="7522" y="2167"/>
                  <a:pt x="7513" y="2180"/>
                </a:cubicBezTo>
                <a:cubicBezTo>
                  <a:pt x="7519" y="2198"/>
                  <a:pt x="7543" y="2201"/>
                  <a:pt x="7543" y="2224"/>
                </a:cubicBezTo>
                <a:cubicBezTo>
                  <a:pt x="7608" y="2232"/>
                  <a:pt x="7705" y="2158"/>
                  <a:pt x="7631" y="2135"/>
                </a:cubicBezTo>
                <a:cubicBezTo>
                  <a:pt x="7649" y="2089"/>
                  <a:pt x="7811" y="2115"/>
                  <a:pt x="7836" y="2135"/>
                </a:cubicBezTo>
                <a:cubicBezTo>
                  <a:pt x="7865" y="2135"/>
                  <a:pt x="7859" y="2108"/>
                  <a:pt x="7865" y="2092"/>
                </a:cubicBezTo>
                <a:cubicBezTo>
                  <a:pt x="7918" y="2103"/>
                  <a:pt x="7987" y="2103"/>
                  <a:pt x="8012" y="2135"/>
                </a:cubicBezTo>
                <a:cubicBezTo>
                  <a:pt x="8046" y="2128"/>
                  <a:pt x="8086" y="2097"/>
                  <a:pt x="8041" y="2092"/>
                </a:cubicBezTo>
                <a:cubicBezTo>
                  <a:pt x="8054" y="2060"/>
                  <a:pt x="8067" y="2094"/>
                  <a:pt x="8100" y="2092"/>
                </a:cubicBezTo>
                <a:cubicBezTo>
                  <a:pt x="8105" y="2117"/>
                  <a:pt x="8154" y="2110"/>
                  <a:pt x="8188" y="2114"/>
                </a:cubicBezTo>
                <a:cubicBezTo>
                  <a:pt x="8216" y="2098"/>
                  <a:pt x="8232" y="2074"/>
                  <a:pt x="8246" y="2048"/>
                </a:cubicBezTo>
                <a:cubicBezTo>
                  <a:pt x="8281" y="2051"/>
                  <a:pt x="8271" y="2088"/>
                  <a:pt x="8276" y="2114"/>
                </a:cubicBezTo>
                <a:cubicBezTo>
                  <a:pt x="8341" y="2126"/>
                  <a:pt x="8318" y="2072"/>
                  <a:pt x="8363" y="2069"/>
                </a:cubicBezTo>
                <a:cubicBezTo>
                  <a:pt x="8452" y="2077"/>
                  <a:pt x="8468" y="2138"/>
                  <a:pt x="8598" y="2114"/>
                </a:cubicBezTo>
                <a:cubicBezTo>
                  <a:pt x="8594" y="2059"/>
                  <a:pt x="8634" y="2077"/>
                  <a:pt x="8628" y="2114"/>
                </a:cubicBezTo>
                <a:cubicBezTo>
                  <a:pt x="8603" y="2132"/>
                  <a:pt x="8547" y="2127"/>
                  <a:pt x="8540" y="2158"/>
                </a:cubicBezTo>
                <a:cubicBezTo>
                  <a:pt x="8485" y="2155"/>
                  <a:pt x="8441" y="2143"/>
                  <a:pt x="8422" y="2114"/>
                </a:cubicBezTo>
                <a:cubicBezTo>
                  <a:pt x="8365" y="2095"/>
                  <a:pt x="8356" y="2153"/>
                  <a:pt x="8334" y="2158"/>
                </a:cubicBezTo>
                <a:cubicBezTo>
                  <a:pt x="8289" y="2168"/>
                  <a:pt x="8293" y="2138"/>
                  <a:pt x="8276" y="2135"/>
                </a:cubicBezTo>
                <a:cubicBezTo>
                  <a:pt x="8241" y="2131"/>
                  <a:pt x="8259" y="2156"/>
                  <a:pt x="8246" y="2158"/>
                </a:cubicBezTo>
                <a:cubicBezTo>
                  <a:pt x="8216" y="2162"/>
                  <a:pt x="8194" y="2126"/>
                  <a:pt x="8159" y="2158"/>
                </a:cubicBezTo>
                <a:cubicBezTo>
                  <a:pt x="8191" y="2209"/>
                  <a:pt x="8281" y="2166"/>
                  <a:pt x="8334" y="2180"/>
                </a:cubicBezTo>
                <a:cubicBezTo>
                  <a:pt x="8357" y="2186"/>
                  <a:pt x="8365" y="2241"/>
                  <a:pt x="8422" y="2224"/>
                </a:cubicBezTo>
                <a:cubicBezTo>
                  <a:pt x="8456" y="2220"/>
                  <a:pt x="8438" y="2201"/>
                  <a:pt x="8422" y="2202"/>
                </a:cubicBezTo>
                <a:cubicBezTo>
                  <a:pt x="8466" y="2129"/>
                  <a:pt x="8494" y="2247"/>
                  <a:pt x="8568" y="2224"/>
                </a:cubicBezTo>
                <a:cubicBezTo>
                  <a:pt x="8649" y="2240"/>
                  <a:pt x="8628" y="2180"/>
                  <a:pt x="8686" y="2180"/>
                </a:cubicBezTo>
                <a:cubicBezTo>
                  <a:pt x="8614" y="2128"/>
                  <a:pt x="8730" y="2139"/>
                  <a:pt x="8715" y="2069"/>
                </a:cubicBezTo>
                <a:cubicBezTo>
                  <a:pt x="8747" y="2075"/>
                  <a:pt x="8735" y="2113"/>
                  <a:pt x="8774" y="2114"/>
                </a:cubicBezTo>
                <a:cubicBezTo>
                  <a:pt x="8810" y="2120"/>
                  <a:pt x="8789" y="2077"/>
                  <a:pt x="8804" y="2069"/>
                </a:cubicBezTo>
                <a:cubicBezTo>
                  <a:pt x="8819" y="2062"/>
                  <a:pt x="8885" y="2118"/>
                  <a:pt x="8891" y="2048"/>
                </a:cubicBezTo>
                <a:cubicBezTo>
                  <a:pt x="8896" y="2029"/>
                  <a:pt x="8959" y="2152"/>
                  <a:pt x="9038" y="2092"/>
                </a:cubicBezTo>
                <a:cubicBezTo>
                  <a:pt x="9078" y="2061"/>
                  <a:pt x="9074" y="2072"/>
                  <a:pt x="9155" y="2114"/>
                </a:cubicBezTo>
                <a:cubicBezTo>
                  <a:pt x="9188" y="2110"/>
                  <a:pt x="9171" y="2092"/>
                  <a:pt x="9155" y="2092"/>
                </a:cubicBezTo>
                <a:cubicBezTo>
                  <a:pt x="9184" y="2062"/>
                  <a:pt x="9234" y="2048"/>
                  <a:pt x="9243" y="2003"/>
                </a:cubicBezTo>
                <a:cubicBezTo>
                  <a:pt x="9273" y="2026"/>
                  <a:pt x="9302" y="2047"/>
                  <a:pt x="9331" y="2069"/>
                </a:cubicBezTo>
                <a:cubicBezTo>
                  <a:pt x="9372" y="2068"/>
                  <a:pt x="9414" y="2066"/>
                  <a:pt x="9419" y="2092"/>
                </a:cubicBezTo>
                <a:cubicBezTo>
                  <a:pt x="9462" y="2082"/>
                  <a:pt x="9416" y="2072"/>
                  <a:pt x="9419" y="2048"/>
                </a:cubicBezTo>
                <a:cubicBezTo>
                  <a:pt x="9453" y="2051"/>
                  <a:pt x="9471" y="2042"/>
                  <a:pt x="9477" y="2026"/>
                </a:cubicBezTo>
                <a:cubicBezTo>
                  <a:pt x="9558" y="2010"/>
                  <a:pt x="9457" y="2129"/>
                  <a:pt x="9536" y="2114"/>
                </a:cubicBezTo>
                <a:cubicBezTo>
                  <a:pt x="9592" y="2114"/>
                  <a:pt x="9540" y="2062"/>
                  <a:pt x="9536" y="2069"/>
                </a:cubicBezTo>
                <a:cubicBezTo>
                  <a:pt x="9563" y="2021"/>
                  <a:pt x="9639" y="2080"/>
                  <a:pt x="9624" y="2003"/>
                </a:cubicBezTo>
                <a:cubicBezTo>
                  <a:pt x="9675" y="2024"/>
                  <a:pt x="9726" y="2045"/>
                  <a:pt x="9712" y="2114"/>
                </a:cubicBezTo>
                <a:cubicBezTo>
                  <a:pt x="9821" y="2112"/>
                  <a:pt x="9796" y="2089"/>
                  <a:pt x="9887" y="2114"/>
                </a:cubicBezTo>
                <a:cubicBezTo>
                  <a:pt x="9967" y="2129"/>
                  <a:pt x="9866" y="2010"/>
                  <a:pt x="9946" y="2026"/>
                </a:cubicBezTo>
                <a:cubicBezTo>
                  <a:pt x="10022" y="2024"/>
                  <a:pt x="9982" y="2042"/>
                  <a:pt x="9976" y="2069"/>
                </a:cubicBezTo>
                <a:cubicBezTo>
                  <a:pt x="10038" y="2080"/>
                  <a:pt x="10032" y="2038"/>
                  <a:pt x="10034" y="2003"/>
                </a:cubicBezTo>
                <a:cubicBezTo>
                  <a:pt x="10043" y="1963"/>
                  <a:pt x="9937" y="2000"/>
                  <a:pt x="9917" y="1982"/>
                </a:cubicBezTo>
                <a:cubicBezTo>
                  <a:pt x="9885" y="1952"/>
                  <a:pt x="9907" y="1983"/>
                  <a:pt x="9887" y="1982"/>
                </a:cubicBezTo>
                <a:cubicBezTo>
                  <a:pt x="9808" y="1976"/>
                  <a:pt x="9782" y="1945"/>
                  <a:pt x="9712" y="2003"/>
                </a:cubicBezTo>
                <a:cubicBezTo>
                  <a:pt x="9665" y="1999"/>
                  <a:pt x="9626" y="1982"/>
                  <a:pt x="9566" y="1982"/>
                </a:cubicBezTo>
                <a:cubicBezTo>
                  <a:pt x="9508" y="1982"/>
                  <a:pt x="9422" y="2003"/>
                  <a:pt x="9390" y="2026"/>
                </a:cubicBezTo>
                <a:cubicBezTo>
                  <a:pt x="9347" y="2016"/>
                  <a:pt x="9393" y="2006"/>
                  <a:pt x="9390" y="1982"/>
                </a:cubicBezTo>
                <a:cubicBezTo>
                  <a:pt x="9330" y="2026"/>
                  <a:pt x="9311" y="1988"/>
                  <a:pt x="9272" y="1960"/>
                </a:cubicBezTo>
                <a:cubicBezTo>
                  <a:pt x="9189" y="1956"/>
                  <a:pt x="9215" y="2034"/>
                  <a:pt x="9096" y="2003"/>
                </a:cubicBezTo>
                <a:cubicBezTo>
                  <a:pt x="9101" y="1978"/>
                  <a:pt x="9150" y="1985"/>
                  <a:pt x="9184" y="1982"/>
                </a:cubicBezTo>
                <a:cubicBezTo>
                  <a:pt x="9185" y="1966"/>
                  <a:pt x="9124" y="1951"/>
                  <a:pt x="9096" y="1960"/>
                </a:cubicBezTo>
                <a:cubicBezTo>
                  <a:pt x="9091" y="1961"/>
                  <a:pt x="9054" y="2003"/>
                  <a:pt x="9067" y="2003"/>
                </a:cubicBezTo>
                <a:cubicBezTo>
                  <a:pt x="9026" y="2003"/>
                  <a:pt x="9060" y="1968"/>
                  <a:pt x="9038" y="1960"/>
                </a:cubicBezTo>
                <a:cubicBezTo>
                  <a:pt x="8997" y="1944"/>
                  <a:pt x="8799" y="1952"/>
                  <a:pt x="8774" y="1982"/>
                </a:cubicBezTo>
                <a:cubicBezTo>
                  <a:pt x="8740" y="1987"/>
                  <a:pt x="8732" y="1942"/>
                  <a:pt x="8715" y="1937"/>
                </a:cubicBezTo>
                <a:cubicBezTo>
                  <a:pt x="8673" y="1925"/>
                  <a:pt x="8671" y="1959"/>
                  <a:pt x="8657" y="1960"/>
                </a:cubicBezTo>
                <a:cubicBezTo>
                  <a:pt x="8637" y="1960"/>
                  <a:pt x="8517" y="1919"/>
                  <a:pt x="8481" y="1982"/>
                </a:cubicBezTo>
                <a:cubicBezTo>
                  <a:pt x="8434" y="1988"/>
                  <a:pt x="8430" y="1960"/>
                  <a:pt x="8393" y="1960"/>
                </a:cubicBezTo>
                <a:cubicBezTo>
                  <a:pt x="8368" y="1960"/>
                  <a:pt x="8348" y="1987"/>
                  <a:pt x="8305" y="1982"/>
                </a:cubicBezTo>
                <a:cubicBezTo>
                  <a:pt x="8303" y="1981"/>
                  <a:pt x="8298" y="1960"/>
                  <a:pt x="8276" y="1960"/>
                </a:cubicBezTo>
                <a:cubicBezTo>
                  <a:pt x="8204" y="1957"/>
                  <a:pt x="8181" y="1922"/>
                  <a:pt x="8100" y="1937"/>
                </a:cubicBezTo>
                <a:cubicBezTo>
                  <a:pt x="8044" y="1948"/>
                  <a:pt x="8070" y="1948"/>
                  <a:pt x="8012" y="1937"/>
                </a:cubicBezTo>
                <a:cubicBezTo>
                  <a:pt x="7990" y="1934"/>
                  <a:pt x="7767" y="1921"/>
                  <a:pt x="7748" y="1937"/>
                </a:cubicBezTo>
                <a:cubicBezTo>
                  <a:pt x="7747" y="1939"/>
                  <a:pt x="7749" y="1960"/>
                  <a:pt x="7748" y="1960"/>
                </a:cubicBezTo>
                <a:cubicBezTo>
                  <a:pt x="7706" y="1960"/>
                  <a:pt x="7644" y="1913"/>
                  <a:pt x="7602" y="1937"/>
                </a:cubicBezTo>
                <a:cubicBezTo>
                  <a:pt x="7591" y="1894"/>
                  <a:pt x="7608" y="1868"/>
                  <a:pt x="7660" y="1871"/>
                </a:cubicBezTo>
                <a:cubicBezTo>
                  <a:pt x="7663" y="1811"/>
                  <a:pt x="7611" y="1828"/>
                  <a:pt x="7660" y="1783"/>
                </a:cubicBezTo>
                <a:cubicBezTo>
                  <a:pt x="7655" y="1757"/>
                  <a:pt x="7607" y="1765"/>
                  <a:pt x="7572" y="1762"/>
                </a:cubicBezTo>
                <a:cubicBezTo>
                  <a:pt x="7557" y="1704"/>
                  <a:pt x="7742" y="1687"/>
                  <a:pt x="7631" y="1629"/>
                </a:cubicBezTo>
                <a:cubicBezTo>
                  <a:pt x="7624" y="1554"/>
                  <a:pt x="7697" y="1672"/>
                  <a:pt x="7719" y="1651"/>
                </a:cubicBezTo>
                <a:cubicBezTo>
                  <a:pt x="7754" y="1618"/>
                  <a:pt x="7741" y="1658"/>
                  <a:pt x="7748" y="1695"/>
                </a:cubicBezTo>
                <a:cubicBezTo>
                  <a:pt x="7810" y="1639"/>
                  <a:pt x="7915" y="1615"/>
                  <a:pt x="8071" y="1629"/>
                </a:cubicBezTo>
                <a:cubicBezTo>
                  <a:pt x="8098" y="1569"/>
                  <a:pt x="7955" y="1636"/>
                  <a:pt x="7924" y="1608"/>
                </a:cubicBezTo>
                <a:cubicBezTo>
                  <a:pt x="7898" y="1584"/>
                  <a:pt x="7897" y="1610"/>
                  <a:pt x="7836" y="1608"/>
                </a:cubicBezTo>
                <a:cubicBezTo>
                  <a:pt x="7815" y="1587"/>
                  <a:pt x="7783" y="1575"/>
                  <a:pt x="7748" y="1563"/>
                </a:cubicBezTo>
                <a:cubicBezTo>
                  <a:pt x="7710" y="1537"/>
                  <a:pt x="7878" y="1525"/>
                  <a:pt x="7895" y="1542"/>
                </a:cubicBezTo>
                <a:cubicBezTo>
                  <a:pt x="7897" y="1544"/>
                  <a:pt x="7905" y="1578"/>
                  <a:pt x="7924" y="1563"/>
                </a:cubicBezTo>
                <a:cubicBezTo>
                  <a:pt x="7925" y="1563"/>
                  <a:pt x="7924" y="1542"/>
                  <a:pt x="7924" y="1542"/>
                </a:cubicBezTo>
                <a:cubicBezTo>
                  <a:pt x="7972" y="1548"/>
                  <a:pt x="8017" y="1561"/>
                  <a:pt x="8041" y="1585"/>
                </a:cubicBezTo>
                <a:cubicBezTo>
                  <a:pt x="8078" y="1580"/>
                  <a:pt x="8071" y="1542"/>
                  <a:pt x="8041" y="1542"/>
                </a:cubicBezTo>
                <a:cubicBezTo>
                  <a:pt x="8029" y="1528"/>
                  <a:pt x="8093" y="1513"/>
                  <a:pt x="8100" y="1519"/>
                </a:cubicBezTo>
                <a:cubicBezTo>
                  <a:pt x="8108" y="1527"/>
                  <a:pt x="8090" y="1558"/>
                  <a:pt x="8100" y="1563"/>
                </a:cubicBezTo>
                <a:cubicBezTo>
                  <a:pt x="8135" y="1584"/>
                  <a:pt x="8210" y="1571"/>
                  <a:pt x="8188" y="1651"/>
                </a:cubicBezTo>
                <a:cubicBezTo>
                  <a:pt x="8258" y="1638"/>
                  <a:pt x="8236" y="1555"/>
                  <a:pt x="8363" y="1585"/>
                </a:cubicBezTo>
                <a:cubicBezTo>
                  <a:pt x="8359" y="1611"/>
                  <a:pt x="8310" y="1604"/>
                  <a:pt x="8276" y="1608"/>
                </a:cubicBezTo>
                <a:cubicBezTo>
                  <a:pt x="8293" y="1628"/>
                  <a:pt x="8357" y="1640"/>
                  <a:pt x="8305" y="1651"/>
                </a:cubicBezTo>
                <a:cubicBezTo>
                  <a:pt x="8314" y="1704"/>
                  <a:pt x="8384" y="1627"/>
                  <a:pt x="8393" y="1608"/>
                </a:cubicBezTo>
                <a:cubicBezTo>
                  <a:pt x="8435" y="1617"/>
                  <a:pt x="8390" y="1627"/>
                  <a:pt x="8393" y="1651"/>
                </a:cubicBezTo>
                <a:cubicBezTo>
                  <a:pt x="8410" y="1683"/>
                  <a:pt x="8439" y="1705"/>
                  <a:pt x="8481" y="1717"/>
                </a:cubicBezTo>
                <a:cubicBezTo>
                  <a:pt x="8576" y="1745"/>
                  <a:pt x="8503" y="1647"/>
                  <a:pt x="8598" y="1674"/>
                </a:cubicBezTo>
                <a:cubicBezTo>
                  <a:pt x="8577" y="1745"/>
                  <a:pt x="8656" y="1707"/>
                  <a:pt x="8657" y="1674"/>
                </a:cubicBezTo>
                <a:cubicBezTo>
                  <a:pt x="8696" y="1695"/>
                  <a:pt x="8714" y="1733"/>
                  <a:pt x="8774" y="1739"/>
                </a:cubicBezTo>
                <a:cubicBezTo>
                  <a:pt x="8810" y="1730"/>
                  <a:pt x="8834" y="1711"/>
                  <a:pt x="8833" y="1674"/>
                </a:cubicBezTo>
                <a:cubicBezTo>
                  <a:pt x="8950" y="1697"/>
                  <a:pt x="8975" y="1653"/>
                  <a:pt x="9038" y="1717"/>
                </a:cubicBezTo>
                <a:cubicBezTo>
                  <a:pt x="9147" y="1715"/>
                  <a:pt x="9111" y="1685"/>
                  <a:pt x="9096" y="1629"/>
                </a:cubicBezTo>
                <a:cubicBezTo>
                  <a:pt x="9145" y="1629"/>
                  <a:pt x="9194" y="1629"/>
                  <a:pt x="9243" y="1629"/>
                </a:cubicBezTo>
                <a:cubicBezTo>
                  <a:pt x="9210" y="1602"/>
                  <a:pt x="9218" y="1584"/>
                  <a:pt x="9272" y="1585"/>
                </a:cubicBezTo>
                <a:cubicBezTo>
                  <a:pt x="9272" y="1608"/>
                  <a:pt x="9272" y="1629"/>
                  <a:pt x="9272" y="1651"/>
                </a:cubicBezTo>
                <a:cubicBezTo>
                  <a:pt x="9214" y="1689"/>
                  <a:pt x="9235" y="1650"/>
                  <a:pt x="9155" y="1651"/>
                </a:cubicBezTo>
                <a:cubicBezTo>
                  <a:pt x="9155" y="1681"/>
                  <a:pt x="9155" y="1710"/>
                  <a:pt x="9155" y="1739"/>
                </a:cubicBezTo>
                <a:cubicBezTo>
                  <a:pt x="9207" y="1741"/>
                  <a:pt x="9246" y="1735"/>
                  <a:pt x="9272" y="1717"/>
                </a:cubicBezTo>
                <a:cubicBezTo>
                  <a:pt x="9282" y="1711"/>
                  <a:pt x="9262" y="1679"/>
                  <a:pt x="9272" y="1674"/>
                </a:cubicBezTo>
                <a:cubicBezTo>
                  <a:pt x="9304" y="1654"/>
                  <a:pt x="9353" y="1645"/>
                  <a:pt x="9331" y="1563"/>
                </a:cubicBezTo>
                <a:cubicBezTo>
                  <a:pt x="9358" y="1581"/>
                  <a:pt x="9397" y="1587"/>
                  <a:pt x="9448" y="1585"/>
                </a:cubicBezTo>
                <a:cubicBezTo>
                  <a:pt x="9426" y="1544"/>
                  <a:pt x="9361" y="1570"/>
                  <a:pt x="9419" y="1519"/>
                </a:cubicBezTo>
                <a:cubicBezTo>
                  <a:pt x="9509" y="1537"/>
                  <a:pt x="9433" y="1623"/>
                  <a:pt x="9477" y="1629"/>
                </a:cubicBezTo>
                <a:cubicBezTo>
                  <a:pt x="9448" y="1692"/>
                  <a:pt x="9399" y="1597"/>
                  <a:pt x="9360" y="1651"/>
                </a:cubicBezTo>
                <a:cubicBezTo>
                  <a:pt x="9380" y="1720"/>
                  <a:pt x="9439" y="1680"/>
                  <a:pt x="9507" y="1674"/>
                </a:cubicBezTo>
                <a:cubicBezTo>
                  <a:pt x="9452" y="1712"/>
                  <a:pt x="9504" y="1750"/>
                  <a:pt x="9594" y="1739"/>
                </a:cubicBezTo>
                <a:cubicBezTo>
                  <a:pt x="9627" y="1733"/>
                  <a:pt x="9615" y="1696"/>
                  <a:pt x="9653" y="1695"/>
                </a:cubicBezTo>
                <a:cubicBezTo>
                  <a:pt x="9651" y="1657"/>
                  <a:pt x="9546" y="1720"/>
                  <a:pt x="9624" y="1651"/>
                </a:cubicBezTo>
                <a:cubicBezTo>
                  <a:pt x="9639" y="1638"/>
                  <a:pt x="9620" y="1630"/>
                  <a:pt x="9653" y="1629"/>
                </a:cubicBezTo>
                <a:cubicBezTo>
                  <a:pt x="9697" y="1627"/>
                  <a:pt x="9642" y="1596"/>
                  <a:pt x="9653" y="1563"/>
                </a:cubicBezTo>
                <a:cubicBezTo>
                  <a:pt x="9769" y="1585"/>
                  <a:pt x="9707" y="1602"/>
                  <a:pt x="9712" y="1695"/>
                </a:cubicBezTo>
                <a:cubicBezTo>
                  <a:pt x="9784" y="1675"/>
                  <a:pt x="9839" y="1644"/>
                  <a:pt x="9946" y="1651"/>
                </a:cubicBezTo>
                <a:cubicBezTo>
                  <a:pt x="9987" y="1665"/>
                  <a:pt x="9951" y="1736"/>
                  <a:pt x="10005" y="1739"/>
                </a:cubicBezTo>
                <a:cubicBezTo>
                  <a:pt x="10087" y="1719"/>
                  <a:pt x="9962" y="1681"/>
                  <a:pt x="10034" y="1651"/>
                </a:cubicBezTo>
                <a:cubicBezTo>
                  <a:pt x="10115" y="1635"/>
                  <a:pt x="10094" y="1695"/>
                  <a:pt x="10151" y="1695"/>
                </a:cubicBezTo>
                <a:cubicBezTo>
                  <a:pt x="10120" y="1675"/>
                  <a:pt x="10142" y="1614"/>
                  <a:pt x="10064" y="1629"/>
                </a:cubicBezTo>
                <a:cubicBezTo>
                  <a:pt x="10071" y="1554"/>
                  <a:pt x="10136" y="1647"/>
                  <a:pt x="10151" y="1651"/>
                </a:cubicBezTo>
                <a:cubicBezTo>
                  <a:pt x="10198" y="1666"/>
                  <a:pt x="10269" y="1630"/>
                  <a:pt x="10240" y="1717"/>
                </a:cubicBezTo>
                <a:cubicBezTo>
                  <a:pt x="10274" y="1714"/>
                  <a:pt x="10264" y="1677"/>
                  <a:pt x="10269" y="1651"/>
                </a:cubicBezTo>
                <a:cubicBezTo>
                  <a:pt x="10318" y="1660"/>
                  <a:pt x="10324" y="1635"/>
                  <a:pt x="10327" y="1608"/>
                </a:cubicBezTo>
                <a:cubicBezTo>
                  <a:pt x="10407" y="1591"/>
                  <a:pt x="10306" y="1711"/>
                  <a:pt x="10386" y="1695"/>
                </a:cubicBezTo>
                <a:cubicBezTo>
                  <a:pt x="10430" y="1677"/>
                  <a:pt x="10378" y="1663"/>
                  <a:pt x="10416" y="1608"/>
                </a:cubicBezTo>
                <a:cubicBezTo>
                  <a:pt x="10493" y="1600"/>
                  <a:pt x="10388" y="1730"/>
                  <a:pt x="10503" y="1695"/>
                </a:cubicBezTo>
                <a:cubicBezTo>
                  <a:pt x="10546" y="1685"/>
                  <a:pt x="10500" y="1677"/>
                  <a:pt x="10503" y="1651"/>
                </a:cubicBezTo>
                <a:cubicBezTo>
                  <a:pt x="10509" y="1633"/>
                  <a:pt x="10533" y="1629"/>
                  <a:pt x="10533" y="1608"/>
                </a:cubicBezTo>
                <a:cubicBezTo>
                  <a:pt x="10566" y="1611"/>
                  <a:pt x="10557" y="1648"/>
                  <a:pt x="10562" y="1674"/>
                </a:cubicBezTo>
                <a:cubicBezTo>
                  <a:pt x="10633" y="1682"/>
                  <a:pt x="10626" y="1633"/>
                  <a:pt x="10709" y="1651"/>
                </a:cubicBezTo>
                <a:cubicBezTo>
                  <a:pt x="10638" y="1742"/>
                  <a:pt x="10801" y="1742"/>
                  <a:pt x="10884" y="1717"/>
                </a:cubicBezTo>
                <a:cubicBezTo>
                  <a:pt x="10888" y="1678"/>
                  <a:pt x="10849" y="1670"/>
                  <a:pt x="10855" y="1629"/>
                </a:cubicBezTo>
                <a:cubicBezTo>
                  <a:pt x="10897" y="1617"/>
                  <a:pt x="11006" y="1655"/>
                  <a:pt x="11002" y="1608"/>
                </a:cubicBezTo>
                <a:cubicBezTo>
                  <a:pt x="11045" y="1606"/>
                  <a:pt x="11014" y="1653"/>
                  <a:pt x="11031" y="1674"/>
                </a:cubicBezTo>
                <a:cubicBezTo>
                  <a:pt x="11094" y="1747"/>
                  <a:pt x="11180" y="1689"/>
                  <a:pt x="11295" y="1674"/>
                </a:cubicBezTo>
                <a:cubicBezTo>
                  <a:pt x="11329" y="1733"/>
                  <a:pt x="11308" y="1728"/>
                  <a:pt x="11295" y="1805"/>
                </a:cubicBezTo>
                <a:cubicBezTo>
                  <a:pt x="11311" y="1763"/>
                  <a:pt x="11381" y="1809"/>
                  <a:pt x="11353" y="1828"/>
                </a:cubicBezTo>
                <a:cubicBezTo>
                  <a:pt x="11350" y="1829"/>
                  <a:pt x="11295" y="1826"/>
                  <a:pt x="11295" y="1828"/>
                </a:cubicBezTo>
                <a:cubicBezTo>
                  <a:pt x="11295" y="1831"/>
                  <a:pt x="11319" y="1868"/>
                  <a:pt x="11324" y="1871"/>
                </a:cubicBezTo>
                <a:cubicBezTo>
                  <a:pt x="11330" y="1876"/>
                  <a:pt x="11381" y="1889"/>
                  <a:pt x="11383" y="1894"/>
                </a:cubicBezTo>
                <a:cubicBezTo>
                  <a:pt x="11386" y="1899"/>
                  <a:pt x="11352" y="1938"/>
                  <a:pt x="11353" y="1960"/>
                </a:cubicBezTo>
                <a:cubicBezTo>
                  <a:pt x="11354" y="1978"/>
                  <a:pt x="11395" y="1995"/>
                  <a:pt x="11383" y="2026"/>
                </a:cubicBezTo>
                <a:cubicBezTo>
                  <a:pt x="11231" y="1976"/>
                  <a:pt x="11095" y="2023"/>
                  <a:pt x="11002" y="1960"/>
                </a:cubicBezTo>
                <a:cubicBezTo>
                  <a:pt x="10965" y="1965"/>
                  <a:pt x="10972" y="2003"/>
                  <a:pt x="11002" y="2003"/>
                </a:cubicBezTo>
                <a:cubicBezTo>
                  <a:pt x="10989" y="2036"/>
                  <a:pt x="10976" y="2002"/>
                  <a:pt x="10943" y="2003"/>
                </a:cubicBezTo>
                <a:cubicBezTo>
                  <a:pt x="10837" y="1994"/>
                  <a:pt x="10757" y="2017"/>
                  <a:pt x="10679" y="2003"/>
                </a:cubicBezTo>
                <a:cubicBezTo>
                  <a:pt x="10673" y="2002"/>
                  <a:pt x="10675" y="1982"/>
                  <a:pt x="10650" y="1982"/>
                </a:cubicBezTo>
                <a:cubicBezTo>
                  <a:pt x="10640" y="1981"/>
                  <a:pt x="10597" y="1987"/>
                  <a:pt x="10591" y="1982"/>
                </a:cubicBezTo>
                <a:cubicBezTo>
                  <a:pt x="10590" y="1981"/>
                  <a:pt x="10549" y="1944"/>
                  <a:pt x="10533" y="1960"/>
                </a:cubicBezTo>
                <a:cubicBezTo>
                  <a:pt x="10531" y="1961"/>
                  <a:pt x="10534" y="1982"/>
                  <a:pt x="10533" y="1982"/>
                </a:cubicBezTo>
                <a:cubicBezTo>
                  <a:pt x="10512" y="1982"/>
                  <a:pt x="10498" y="1960"/>
                  <a:pt x="10503" y="1960"/>
                </a:cubicBezTo>
                <a:cubicBezTo>
                  <a:pt x="10482" y="1963"/>
                  <a:pt x="10449" y="1975"/>
                  <a:pt x="10416" y="1982"/>
                </a:cubicBezTo>
                <a:cubicBezTo>
                  <a:pt x="10405" y="1984"/>
                  <a:pt x="10363" y="1976"/>
                  <a:pt x="10357" y="1982"/>
                </a:cubicBezTo>
                <a:cubicBezTo>
                  <a:pt x="10329" y="2008"/>
                  <a:pt x="10348" y="1988"/>
                  <a:pt x="10327" y="1982"/>
                </a:cubicBezTo>
                <a:cubicBezTo>
                  <a:pt x="10286" y="1970"/>
                  <a:pt x="10281" y="2003"/>
                  <a:pt x="10269" y="2003"/>
                </a:cubicBezTo>
                <a:cubicBezTo>
                  <a:pt x="10214" y="2002"/>
                  <a:pt x="10166" y="1960"/>
                  <a:pt x="10093" y="1982"/>
                </a:cubicBezTo>
                <a:cubicBezTo>
                  <a:pt x="10011" y="1972"/>
                  <a:pt x="10116" y="2102"/>
                  <a:pt x="10034" y="2092"/>
                </a:cubicBezTo>
                <a:cubicBezTo>
                  <a:pt x="10043" y="2144"/>
                  <a:pt x="10113" y="2068"/>
                  <a:pt x="10122" y="2048"/>
                </a:cubicBezTo>
                <a:cubicBezTo>
                  <a:pt x="10189" y="2081"/>
                  <a:pt x="10039" y="2166"/>
                  <a:pt x="10269" y="2135"/>
                </a:cubicBezTo>
                <a:cubicBezTo>
                  <a:pt x="10272" y="2175"/>
                  <a:pt x="10233" y="2182"/>
                  <a:pt x="10240" y="2224"/>
                </a:cubicBezTo>
                <a:cubicBezTo>
                  <a:pt x="10242" y="2266"/>
                  <a:pt x="10348" y="2205"/>
                  <a:pt x="10386" y="2202"/>
                </a:cubicBezTo>
                <a:cubicBezTo>
                  <a:pt x="10398" y="2182"/>
                  <a:pt x="10327" y="2164"/>
                  <a:pt x="10327" y="2158"/>
                </a:cubicBezTo>
                <a:cubicBezTo>
                  <a:pt x="10327" y="2133"/>
                  <a:pt x="10392" y="2143"/>
                  <a:pt x="10386" y="2114"/>
                </a:cubicBezTo>
                <a:cubicBezTo>
                  <a:pt x="10365" y="2093"/>
                  <a:pt x="10332" y="2080"/>
                  <a:pt x="10298" y="2069"/>
                </a:cubicBezTo>
                <a:cubicBezTo>
                  <a:pt x="10301" y="2027"/>
                  <a:pt x="10396" y="2096"/>
                  <a:pt x="10474" y="2069"/>
                </a:cubicBezTo>
                <a:cubicBezTo>
                  <a:pt x="10464" y="2114"/>
                  <a:pt x="10480" y="2138"/>
                  <a:pt x="10533" y="2135"/>
                </a:cubicBezTo>
                <a:cubicBezTo>
                  <a:pt x="10578" y="2132"/>
                  <a:pt x="10507" y="2092"/>
                  <a:pt x="10562" y="2092"/>
                </a:cubicBezTo>
                <a:cubicBezTo>
                  <a:pt x="10588" y="2092"/>
                  <a:pt x="10588" y="2114"/>
                  <a:pt x="10591" y="2114"/>
                </a:cubicBezTo>
                <a:cubicBezTo>
                  <a:pt x="10624" y="2114"/>
                  <a:pt x="10608" y="2093"/>
                  <a:pt x="10620" y="2092"/>
                </a:cubicBezTo>
                <a:cubicBezTo>
                  <a:pt x="10647" y="2087"/>
                  <a:pt x="10695" y="2129"/>
                  <a:pt x="10767" y="2092"/>
                </a:cubicBezTo>
                <a:cubicBezTo>
                  <a:pt x="10753" y="2138"/>
                  <a:pt x="10809" y="2133"/>
                  <a:pt x="10855" y="2135"/>
                </a:cubicBezTo>
                <a:cubicBezTo>
                  <a:pt x="10831" y="2183"/>
                  <a:pt x="10727" y="2171"/>
                  <a:pt x="10679" y="2202"/>
                </a:cubicBezTo>
                <a:cubicBezTo>
                  <a:pt x="10680" y="2219"/>
                  <a:pt x="10715" y="2224"/>
                  <a:pt x="10738" y="2224"/>
                </a:cubicBezTo>
                <a:cubicBezTo>
                  <a:pt x="10767" y="2224"/>
                  <a:pt x="10797" y="2202"/>
                  <a:pt x="10797" y="2202"/>
                </a:cubicBezTo>
                <a:cubicBezTo>
                  <a:pt x="10855" y="2205"/>
                  <a:pt x="10893" y="2244"/>
                  <a:pt x="10972" y="2246"/>
                </a:cubicBezTo>
                <a:cubicBezTo>
                  <a:pt x="10965" y="2270"/>
                  <a:pt x="10914" y="2261"/>
                  <a:pt x="10914" y="2289"/>
                </a:cubicBezTo>
                <a:cubicBezTo>
                  <a:pt x="10926" y="2339"/>
                  <a:pt x="11085" y="2319"/>
                  <a:pt x="11031" y="2246"/>
                </a:cubicBezTo>
                <a:cubicBezTo>
                  <a:pt x="11086" y="2217"/>
                  <a:pt x="11080" y="2288"/>
                  <a:pt x="11090" y="2289"/>
                </a:cubicBezTo>
                <a:cubicBezTo>
                  <a:pt x="11122" y="2294"/>
                  <a:pt x="11152" y="2251"/>
                  <a:pt x="11148" y="2224"/>
                </a:cubicBezTo>
                <a:cubicBezTo>
                  <a:pt x="11180" y="2216"/>
                  <a:pt x="11193" y="2266"/>
                  <a:pt x="11207" y="2267"/>
                </a:cubicBezTo>
                <a:cubicBezTo>
                  <a:pt x="11212" y="2268"/>
                  <a:pt x="11300" y="2224"/>
                  <a:pt x="11324" y="2246"/>
                </a:cubicBezTo>
                <a:cubicBezTo>
                  <a:pt x="11354" y="2273"/>
                  <a:pt x="11332" y="2249"/>
                  <a:pt x="11353" y="2246"/>
                </a:cubicBezTo>
                <a:cubicBezTo>
                  <a:pt x="11364" y="2244"/>
                  <a:pt x="11399" y="2277"/>
                  <a:pt x="11412" y="2267"/>
                </a:cubicBezTo>
                <a:cubicBezTo>
                  <a:pt x="11465" y="2228"/>
                  <a:pt x="11514" y="2291"/>
                  <a:pt x="11617" y="2246"/>
                </a:cubicBezTo>
                <a:cubicBezTo>
                  <a:pt x="11597" y="2331"/>
                  <a:pt x="11617" y="2324"/>
                  <a:pt x="11588" y="2378"/>
                </a:cubicBezTo>
                <a:cubicBezTo>
                  <a:pt x="11642" y="2352"/>
                  <a:pt x="11729" y="2352"/>
                  <a:pt x="11705" y="2267"/>
                </a:cubicBezTo>
                <a:cubicBezTo>
                  <a:pt x="11755" y="2276"/>
                  <a:pt x="11761" y="2251"/>
                  <a:pt x="11764" y="2224"/>
                </a:cubicBezTo>
                <a:cubicBezTo>
                  <a:pt x="11841" y="2262"/>
                  <a:pt x="11698" y="2341"/>
                  <a:pt x="11881" y="2312"/>
                </a:cubicBezTo>
                <a:cubicBezTo>
                  <a:pt x="11901" y="2385"/>
                  <a:pt x="11820" y="2348"/>
                  <a:pt x="11793" y="2334"/>
                </a:cubicBezTo>
                <a:cubicBezTo>
                  <a:pt x="11747" y="2388"/>
                  <a:pt x="11892" y="2399"/>
                  <a:pt x="11881" y="2355"/>
                </a:cubicBezTo>
                <a:cubicBezTo>
                  <a:pt x="11907" y="2340"/>
                  <a:pt x="11958" y="2390"/>
                  <a:pt x="11969" y="2378"/>
                </a:cubicBezTo>
                <a:cubicBezTo>
                  <a:pt x="11982" y="2363"/>
                  <a:pt x="11951" y="2355"/>
                  <a:pt x="11939" y="2355"/>
                </a:cubicBezTo>
                <a:cubicBezTo>
                  <a:pt x="11936" y="2356"/>
                  <a:pt x="11982" y="2319"/>
                  <a:pt x="11998" y="2334"/>
                </a:cubicBezTo>
                <a:cubicBezTo>
                  <a:pt x="12008" y="2342"/>
                  <a:pt x="11991" y="2368"/>
                  <a:pt x="11998" y="2378"/>
                </a:cubicBezTo>
                <a:cubicBezTo>
                  <a:pt x="12045" y="2387"/>
                  <a:pt x="12097" y="2295"/>
                  <a:pt x="12027" y="2289"/>
                </a:cubicBezTo>
                <a:cubicBezTo>
                  <a:pt x="12044" y="2263"/>
                  <a:pt x="12138" y="2304"/>
                  <a:pt x="12203" y="2267"/>
                </a:cubicBezTo>
                <a:cubicBezTo>
                  <a:pt x="12191" y="2295"/>
                  <a:pt x="12165" y="2313"/>
                  <a:pt x="12115" y="2312"/>
                </a:cubicBezTo>
                <a:cubicBezTo>
                  <a:pt x="12152" y="2341"/>
                  <a:pt x="12203" y="2355"/>
                  <a:pt x="12145" y="2400"/>
                </a:cubicBezTo>
                <a:cubicBezTo>
                  <a:pt x="12184" y="2400"/>
                  <a:pt x="12223" y="2400"/>
                  <a:pt x="12262" y="2400"/>
                </a:cubicBezTo>
                <a:cubicBezTo>
                  <a:pt x="12252" y="2322"/>
                  <a:pt x="12181" y="2346"/>
                  <a:pt x="12232" y="2267"/>
                </a:cubicBezTo>
                <a:cubicBezTo>
                  <a:pt x="12267" y="2262"/>
                  <a:pt x="12275" y="2307"/>
                  <a:pt x="12292" y="2312"/>
                </a:cubicBezTo>
                <a:cubicBezTo>
                  <a:pt x="12307" y="2316"/>
                  <a:pt x="12326" y="2288"/>
                  <a:pt x="12349" y="2289"/>
                </a:cubicBezTo>
                <a:cubicBezTo>
                  <a:pt x="12365" y="2291"/>
                  <a:pt x="12387" y="2312"/>
                  <a:pt x="12379" y="2312"/>
                </a:cubicBezTo>
                <a:cubicBezTo>
                  <a:pt x="12403" y="2310"/>
                  <a:pt x="12408" y="2289"/>
                  <a:pt x="12438" y="2289"/>
                </a:cubicBezTo>
                <a:cubicBezTo>
                  <a:pt x="12485" y="2289"/>
                  <a:pt x="12488" y="2312"/>
                  <a:pt x="12526" y="2312"/>
                </a:cubicBezTo>
                <a:cubicBezTo>
                  <a:pt x="12599" y="2310"/>
                  <a:pt x="12665" y="2291"/>
                  <a:pt x="12731" y="2289"/>
                </a:cubicBezTo>
                <a:cubicBezTo>
                  <a:pt x="12740" y="2348"/>
                  <a:pt x="12670" y="2346"/>
                  <a:pt x="12613" y="2355"/>
                </a:cubicBezTo>
                <a:cubicBezTo>
                  <a:pt x="12651" y="2386"/>
                  <a:pt x="12753" y="2421"/>
                  <a:pt x="12760" y="2355"/>
                </a:cubicBezTo>
                <a:cubicBezTo>
                  <a:pt x="12790" y="2343"/>
                  <a:pt x="12782" y="2375"/>
                  <a:pt x="12789" y="2378"/>
                </a:cubicBezTo>
                <a:cubicBezTo>
                  <a:pt x="12824" y="2389"/>
                  <a:pt x="12878" y="2364"/>
                  <a:pt x="12878" y="2400"/>
                </a:cubicBezTo>
                <a:cubicBezTo>
                  <a:pt x="12878" y="2447"/>
                  <a:pt x="12943" y="2381"/>
                  <a:pt x="12936" y="2378"/>
                </a:cubicBezTo>
                <a:cubicBezTo>
                  <a:pt x="12984" y="2396"/>
                  <a:pt x="12920" y="2409"/>
                  <a:pt x="12965" y="2444"/>
                </a:cubicBezTo>
                <a:cubicBezTo>
                  <a:pt x="12968" y="2434"/>
                  <a:pt x="13020" y="2429"/>
                  <a:pt x="13025" y="2422"/>
                </a:cubicBezTo>
                <a:cubicBezTo>
                  <a:pt x="13036" y="2397"/>
                  <a:pt x="12995" y="2378"/>
                  <a:pt x="12995" y="2378"/>
                </a:cubicBezTo>
                <a:cubicBezTo>
                  <a:pt x="13005" y="2355"/>
                  <a:pt x="13081" y="2346"/>
                  <a:pt x="13025" y="2334"/>
                </a:cubicBezTo>
                <a:cubicBezTo>
                  <a:pt x="13029" y="2306"/>
                  <a:pt x="13078" y="2316"/>
                  <a:pt x="13112" y="2312"/>
                </a:cubicBezTo>
                <a:cubicBezTo>
                  <a:pt x="13191" y="2300"/>
                  <a:pt x="13237" y="2300"/>
                  <a:pt x="13317" y="2355"/>
                </a:cubicBezTo>
                <a:cubicBezTo>
                  <a:pt x="13353" y="2346"/>
                  <a:pt x="13377" y="2328"/>
                  <a:pt x="13375" y="2289"/>
                </a:cubicBezTo>
                <a:cubicBezTo>
                  <a:pt x="13458" y="2312"/>
                  <a:pt x="13333" y="2349"/>
                  <a:pt x="13404" y="2378"/>
                </a:cubicBezTo>
                <a:cubicBezTo>
                  <a:pt x="13537" y="2408"/>
                  <a:pt x="13551" y="2292"/>
                  <a:pt x="13639" y="2355"/>
                </a:cubicBezTo>
                <a:cubicBezTo>
                  <a:pt x="13725" y="2337"/>
                  <a:pt x="13672" y="2322"/>
                  <a:pt x="13668" y="2267"/>
                </a:cubicBezTo>
                <a:cubicBezTo>
                  <a:pt x="13556" y="2325"/>
                  <a:pt x="13383" y="2199"/>
                  <a:pt x="13288" y="2267"/>
                </a:cubicBezTo>
                <a:cubicBezTo>
                  <a:pt x="13293" y="2264"/>
                  <a:pt x="13240" y="2292"/>
                  <a:pt x="13259" y="2289"/>
                </a:cubicBezTo>
                <a:cubicBezTo>
                  <a:pt x="13224" y="2294"/>
                  <a:pt x="13217" y="2252"/>
                  <a:pt x="13200" y="2246"/>
                </a:cubicBezTo>
                <a:cubicBezTo>
                  <a:pt x="13180" y="2239"/>
                  <a:pt x="13139" y="2279"/>
                  <a:pt x="13112" y="2246"/>
                </a:cubicBezTo>
                <a:cubicBezTo>
                  <a:pt x="13083" y="2246"/>
                  <a:pt x="13089" y="2273"/>
                  <a:pt x="13082" y="2289"/>
                </a:cubicBezTo>
                <a:cubicBezTo>
                  <a:pt x="13020" y="2256"/>
                  <a:pt x="12952" y="2226"/>
                  <a:pt x="12878" y="2202"/>
                </a:cubicBezTo>
                <a:cubicBezTo>
                  <a:pt x="12887" y="2190"/>
                  <a:pt x="12907" y="2152"/>
                  <a:pt x="12936" y="2158"/>
                </a:cubicBezTo>
                <a:cubicBezTo>
                  <a:pt x="12941" y="2159"/>
                  <a:pt x="12966" y="2202"/>
                  <a:pt x="12965" y="2202"/>
                </a:cubicBezTo>
                <a:cubicBezTo>
                  <a:pt x="12984" y="2202"/>
                  <a:pt x="13018" y="2183"/>
                  <a:pt x="13053" y="2180"/>
                </a:cubicBezTo>
                <a:cubicBezTo>
                  <a:pt x="13135" y="2171"/>
                  <a:pt x="13258" y="2185"/>
                  <a:pt x="13375" y="2180"/>
                </a:cubicBezTo>
                <a:cubicBezTo>
                  <a:pt x="13347" y="2259"/>
                  <a:pt x="13502" y="2202"/>
                  <a:pt x="13522" y="2246"/>
                </a:cubicBezTo>
                <a:cubicBezTo>
                  <a:pt x="13548" y="2236"/>
                  <a:pt x="13575" y="2226"/>
                  <a:pt x="13581" y="2202"/>
                </a:cubicBezTo>
                <a:cubicBezTo>
                  <a:pt x="13609" y="2202"/>
                  <a:pt x="13604" y="2228"/>
                  <a:pt x="13610" y="2246"/>
                </a:cubicBezTo>
                <a:cubicBezTo>
                  <a:pt x="13737" y="2198"/>
                  <a:pt x="13709" y="2199"/>
                  <a:pt x="13815" y="2202"/>
                </a:cubicBezTo>
                <a:cubicBezTo>
                  <a:pt x="13830" y="2202"/>
                  <a:pt x="13683" y="2261"/>
                  <a:pt x="13815" y="2246"/>
                </a:cubicBezTo>
                <a:cubicBezTo>
                  <a:pt x="13821" y="2244"/>
                  <a:pt x="13848" y="2212"/>
                  <a:pt x="13874" y="2224"/>
                </a:cubicBezTo>
                <a:cubicBezTo>
                  <a:pt x="13857" y="2255"/>
                  <a:pt x="13828" y="2277"/>
                  <a:pt x="13786" y="2289"/>
                </a:cubicBezTo>
                <a:cubicBezTo>
                  <a:pt x="13803" y="2310"/>
                  <a:pt x="13867" y="2323"/>
                  <a:pt x="13815" y="2334"/>
                </a:cubicBezTo>
                <a:cubicBezTo>
                  <a:pt x="13815" y="2373"/>
                  <a:pt x="13901" y="2339"/>
                  <a:pt x="13933" y="2355"/>
                </a:cubicBezTo>
                <a:cubicBezTo>
                  <a:pt x="13933" y="2356"/>
                  <a:pt x="13875" y="2439"/>
                  <a:pt x="13962" y="2378"/>
                </a:cubicBezTo>
                <a:cubicBezTo>
                  <a:pt x="13967" y="2374"/>
                  <a:pt x="13987" y="2334"/>
                  <a:pt x="13991" y="2334"/>
                </a:cubicBezTo>
                <a:cubicBezTo>
                  <a:pt x="14031" y="2324"/>
                  <a:pt x="14155" y="2418"/>
                  <a:pt x="14137" y="2312"/>
                </a:cubicBezTo>
                <a:cubicBezTo>
                  <a:pt x="14125" y="2279"/>
                  <a:pt x="14100" y="2321"/>
                  <a:pt x="14050" y="2312"/>
                </a:cubicBezTo>
                <a:cubicBezTo>
                  <a:pt x="14038" y="2285"/>
                  <a:pt x="14012" y="2267"/>
                  <a:pt x="13962" y="2267"/>
                </a:cubicBezTo>
                <a:cubicBezTo>
                  <a:pt x="13987" y="2235"/>
                  <a:pt x="14056" y="2235"/>
                  <a:pt x="14108" y="2224"/>
                </a:cubicBezTo>
                <a:cubicBezTo>
                  <a:pt x="14122" y="2243"/>
                  <a:pt x="14134" y="2263"/>
                  <a:pt x="14167" y="2267"/>
                </a:cubicBezTo>
                <a:cubicBezTo>
                  <a:pt x="14320" y="2252"/>
                  <a:pt x="14277" y="2252"/>
                  <a:pt x="14431" y="2267"/>
                </a:cubicBezTo>
                <a:cubicBezTo>
                  <a:pt x="14438" y="2292"/>
                  <a:pt x="14489" y="2283"/>
                  <a:pt x="14489" y="2312"/>
                </a:cubicBezTo>
                <a:cubicBezTo>
                  <a:pt x="14456" y="2315"/>
                  <a:pt x="14438" y="2307"/>
                  <a:pt x="14431" y="2289"/>
                </a:cubicBezTo>
                <a:cubicBezTo>
                  <a:pt x="14310" y="2325"/>
                  <a:pt x="14249" y="2274"/>
                  <a:pt x="14167" y="2312"/>
                </a:cubicBezTo>
                <a:cubicBezTo>
                  <a:pt x="14188" y="2379"/>
                  <a:pt x="14188" y="2354"/>
                  <a:pt x="14167" y="2422"/>
                </a:cubicBezTo>
                <a:cubicBezTo>
                  <a:pt x="14255" y="2444"/>
                  <a:pt x="14219" y="2373"/>
                  <a:pt x="14225" y="2334"/>
                </a:cubicBezTo>
                <a:cubicBezTo>
                  <a:pt x="14295" y="2322"/>
                  <a:pt x="14292" y="2369"/>
                  <a:pt x="14343" y="2378"/>
                </a:cubicBezTo>
                <a:cubicBezTo>
                  <a:pt x="14392" y="2387"/>
                  <a:pt x="14407" y="2352"/>
                  <a:pt x="14460" y="2355"/>
                </a:cubicBezTo>
                <a:cubicBezTo>
                  <a:pt x="14472" y="2357"/>
                  <a:pt x="14481" y="2397"/>
                  <a:pt x="14489" y="2400"/>
                </a:cubicBezTo>
                <a:cubicBezTo>
                  <a:pt x="14500" y="2402"/>
                  <a:pt x="14546" y="2376"/>
                  <a:pt x="14578" y="2378"/>
                </a:cubicBezTo>
                <a:cubicBezTo>
                  <a:pt x="14567" y="2378"/>
                  <a:pt x="14597" y="2398"/>
                  <a:pt x="14607" y="2400"/>
                </a:cubicBezTo>
                <a:cubicBezTo>
                  <a:pt x="14662" y="2411"/>
                  <a:pt x="14668" y="2415"/>
                  <a:pt x="14665" y="2466"/>
                </a:cubicBezTo>
                <a:cubicBezTo>
                  <a:pt x="14732" y="2472"/>
                  <a:pt x="14775" y="2460"/>
                  <a:pt x="14782" y="2422"/>
                </a:cubicBezTo>
                <a:cubicBezTo>
                  <a:pt x="14825" y="2432"/>
                  <a:pt x="14780" y="2441"/>
                  <a:pt x="14782" y="2466"/>
                </a:cubicBezTo>
                <a:cubicBezTo>
                  <a:pt x="14843" y="2453"/>
                  <a:pt x="14840" y="2400"/>
                  <a:pt x="14900" y="2444"/>
                </a:cubicBezTo>
                <a:cubicBezTo>
                  <a:pt x="14904" y="2531"/>
                  <a:pt x="14855" y="2436"/>
                  <a:pt x="14811" y="2488"/>
                </a:cubicBezTo>
                <a:cubicBezTo>
                  <a:pt x="14791" y="2547"/>
                  <a:pt x="14950" y="2472"/>
                  <a:pt x="14929" y="2532"/>
                </a:cubicBezTo>
                <a:cubicBezTo>
                  <a:pt x="14959" y="2510"/>
                  <a:pt x="14988" y="2489"/>
                  <a:pt x="15017" y="2466"/>
                </a:cubicBezTo>
                <a:cubicBezTo>
                  <a:pt x="15012" y="2440"/>
                  <a:pt x="14963" y="2447"/>
                  <a:pt x="14929" y="2444"/>
                </a:cubicBezTo>
                <a:cubicBezTo>
                  <a:pt x="14924" y="2396"/>
                  <a:pt x="14953" y="2373"/>
                  <a:pt x="15017" y="2378"/>
                </a:cubicBezTo>
                <a:cubicBezTo>
                  <a:pt x="15016" y="2399"/>
                  <a:pt x="14981" y="2395"/>
                  <a:pt x="14958" y="2400"/>
                </a:cubicBezTo>
                <a:cubicBezTo>
                  <a:pt x="15014" y="2451"/>
                  <a:pt x="15091" y="2484"/>
                  <a:pt x="15164" y="2422"/>
                </a:cubicBezTo>
                <a:cubicBezTo>
                  <a:pt x="15207" y="2432"/>
                  <a:pt x="15152" y="2450"/>
                  <a:pt x="15164" y="2488"/>
                </a:cubicBezTo>
                <a:cubicBezTo>
                  <a:pt x="15229" y="2471"/>
                  <a:pt x="15323" y="2475"/>
                  <a:pt x="15339" y="2422"/>
                </a:cubicBezTo>
                <a:cubicBezTo>
                  <a:pt x="15382" y="2432"/>
                  <a:pt x="15336" y="2441"/>
                  <a:pt x="15339" y="2466"/>
                </a:cubicBezTo>
                <a:cubicBezTo>
                  <a:pt x="15344" y="2493"/>
                  <a:pt x="15394" y="2482"/>
                  <a:pt x="15428" y="2488"/>
                </a:cubicBezTo>
                <a:cubicBezTo>
                  <a:pt x="15457" y="2493"/>
                  <a:pt x="15496" y="2513"/>
                  <a:pt x="15515" y="2510"/>
                </a:cubicBezTo>
                <a:cubicBezTo>
                  <a:pt x="15548" y="2504"/>
                  <a:pt x="15567" y="2421"/>
                  <a:pt x="15574" y="2510"/>
                </a:cubicBezTo>
                <a:cubicBezTo>
                  <a:pt x="15704" y="2500"/>
                  <a:pt x="15787" y="2526"/>
                  <a:pt x="15867" y="2554"/>
                </a:cubicBezTo>
                <a:cubicBezTo>
                  <a:pt x="15900" y="2565"/>
                  <a:pt x="15884" y="2512"/>
                  <a:pt x="15896" y="2510"/>
                </a:cubicBezTo>
                <a:cubicBezTo>
                  <a:pt x="15932" y="2503"/>
                  <a:pt x="16059" y="2591"/>
                  <a:pt x="16043" y="2488"/>
                </a:cubicBezTo>
                <a:cubicBezTo>
                  <a:pt x="16070" y="2504"/>
                  <a:pt x="16087" y="2528"/>
                  <a:pt x="16102" y="2554"/>
                </a:cubicBezTo>
                <a:cubicBezTo>
                  <a:pt x="16131" y="2544"/>
                  <a:pt x="16254" y="2507"/>
                  <a:pt x="16131" y="2510"/>
                </a:cubicBezTo>
                <a:cubicBezTo>
                  <a:pt x="16134" y="2462"/>
                  <a:pt x="16255" y="2501"/>
                  <a:pt x="16307" y="2488"/>
                </a:cubicBezTo>
                <a:cubicBezTo>
                  <a:pt x="16270" y="2426"/>
                  <a:pt x="16187" y="2415"/>
                  <a:pt x="16102" y="2444"/>
                </a:cubicBezTo>
                <a:cubicBezTo>
                  <a:pt x="16058" y="2361"/>
                  <a:pt x="16024" y="2400"/>
                  <a:pt x="15896" y="2400"/>
                </a:cubicBezTo>
                <a:cubicBezTo>
                  <a:pt x="15901" y="2340"/>
                  <a:pt x="16076" y="2337"/>
                  <a:pt x="16131" y="2378"/>
                </a:cubicBezTo>
                <a:cubicBezTo>
                  <a:pt x="16132" y="2379"/>
                  <a:pt x="16129" y="2400"/>
                  <a:pt x="16131" y="2400"/>
                </a:cubicBezTo>
                <a:cubicBezTo>
                  <a:pt x="16168" y="2400"/>
                  <a:pt x="16142" y="2358"/>
                  <a:pt x="16160" y="2355"/>
                </a:cubicBezTo>
                <a:cubicBezTo>
                  <a:pt x="16179" y="2352"/>
                  <a:pt x="16193" y="2379"/>
                  <a:pt x="16218" y="2378"/>
                </a:cubicBezTo>
                <a:cubicBezTo>
                  <a:pt x="16311" y="2375"/>
                  <a:pt x="16595" y="2345"/>
                  <a:pt x="16541" y="2466"/>
                </a:cubicBezTo>
                <a:cubicBezTo>
                  <a:pt x="16413" y="2458"/>
                  <a:pt x="16407" y="2462"/>
                  <a:pt x="16336" y="2444"/>
                </a:cubicBezTo>
                <a:cubicBezTo>
                  <a:pt x="16325" y="2481"/>
                  <a:pt x="16359" y="2486"/>
                  <a:pt x="16394" y="2488"/>
                </a:cubicBezTo>
                <a:cubicBezTo>
                  <a:pt x="16399" y="2550"/>
                  <a:pt x="16214" y="2469"/>
                  <a:pt x="16218" y="2532"/>
                </a:cubicBezTo>
                <a:cubicBezTo>
                  <a:pt x="16229" y="2570"/>
                  <a:pt x="16260" y="2516"/>
                  <a:pt x="16307" y="2532"/>
                </a:cubicBezTo>
                <a:cubicBezTo>
                  <a:pt x="16312" y="2534"/>
                  <a:pt x="16335" y="2576"/>
                  <a:pt x="16335" y="2576"/>
                </a:cubicBezTo>
                <a:cubicBezTo>
                  <a:pt x="16376" y="2579"/>
                  <a:pt x="16419" y="2531"/>
                  <a:pt x="16482" y="2554"/>
                </a:cubicBezTo>
                <a:cubicBezTo>
                  <a:pt x="16491" y="2589"/>
                  <a:pt x="16455" y="2592"/>
                  <a:pt x="16454" y="2621"/>
                </a:cubicBezTo>
                <a:cubicBezTo>
                  <a:pt x="16512" y="2628"/>
                  <a:pt x="16545" y="2615"/>
                  <a:pt x="16541" y="2576"/>
                </a:cubicBezTo>
                <a:cubicBezTo>
                  <a:pt x="16577" y="2585"/>
                  <a:pt x="16602" y="2604"/>
                  <a:pt x="16600" y="2642"/>
                </a:cubicBezTo>
                <a:cubicBezTo>
                  <a:pt x="16731" y="2596"/>
                  <a:pt x="16785" y="2684"/>
                  <a:pt x="16922" y="2642"/>
                </a:cubicBezTo>
                <a:cubicBezTo>
                  <a:pt x="16917" y="2616"/>
                  <a:pt x="16868" y="2623"/>
                  <a:pt x="16834" y="2621"/>
                </a:cubicBezTo>
                <a:cubicBezTo>
                  <a:pt x="16841" y="2588"/>
                  <a:pt x="16921" y="2612"/>
                  <a:pt x="16922" y="2576"/>
                </a:cubicBezTo>
                <a:cubicBezTo>
                  <a:pt x="16981" y="2583"/>
                  <a:pt x="17000" y="2621"/>
                  <a:pt x="17040" y="2642"/>
                </a:cubicBezTo>
                <a:cubicBezTo>
                  <a:pt x="17073" y="2638"/>
                  <a:pt x="17056" y="2620"/>
                  <a:pt x="17040" y="2621"/>
                </a:cubicBezTo>
                <a:cubicBezTo>
                  <a:pt x="17089" y="2543"/>
                  <a:pt x="17098" y="2675"/>
                  <a:pt x="17157" y="2664"/>
                </a:cubicBezTo>
                <a:cubicBezTo>
                  <a:pt x="17227" y="2673"/>
                  <a:pt x="17140" y="2564"/>
                  <a:pt x="17245" y="2598"/>
                </a:cubicBezTo>
                <a:cubicBezTo>
                  <a:pt x="17280" y="2627"/>
                  <a:pt x="17256" y="2633"/>
                  <a:pt x="17245" y="2664"/>
                </a:cubicBezTo>
                <a:cubicBezTo>
                  <a:pt x="17306" y="2655"/>
                  <a:pt x="17322" y="2679"/>
                  <a:pt x="17361" y="2687"/>
                </a:cubicBezTo>
                <a:cubicBezTo>
                  <a:pt x="17445" y="2704"/>
                  <a:pt x="17438" y="2655"/>
                  <a:pt x="17508" y="2664"/>
                </a:cubicBezTo>
                <a:cubicBezTo>
                  <a:pt x="17546" y="2720"/>
                  <a:pt x="17570" y="2688"/>
                  <a:pt x="17655" y="2687"/>
                </a:cubicBezTo>
                <a:cubicBezTo>
                  <a:pt x="17663" y="2686"/>
                  <a:pt x="17709" y="2682"/>
                  <a:pt x="17713" y="2687"/>
                </a:cubicBezTo>
                <a:cubicBezTo>
                  <a:pt x="17744" y="2714"/>
                  <a:pt x="17721" y="2690"/>
                  <a:pt x="17743" y="2687"/>
                </a:cubicBezTo>
                <a:cubicBezTo>
                  <a:pt x="17769" y="2682"/>
                  <a:pt x="17772" y="2707"/>
                  <a:pt x="17772" y="2707"/>
                </a:cubicBezTo>
                <a:cubicBezTo>
                  <a:pt x="17835" y="2700"/>
                  <a:pt x="17833" y="2679"/>
                  <a:pt x="17948" y="2707"/>
                </a:cubicBezTo>
                <a:cubicBezTo>
                  <a:pt x="17957" y="2710"/>
                  <a:pt x="17977" y="2741"/>
                  <a:pt x="18007" y="2730"/>
                </a:cubicBezTo>
                <a:cubicBezTo>
                  <a:pt x="18018" y="2692"/>
                  <a:pt x="17984" y="2688"/>
                  <a:pt x="17948" y="2687"/>
                </a:cubicBezTo>
                <a:cubicBezTo>
                  <a:pt x="17951" y="2637"/>
                  <a:pt x="18072" y="2676"/>
                  <a:pt x="18124" y="2664"/>
                </a:cubicBezTo>
                <a:cubicBezTo>
                  <a:pt x="18009" y="2733"/>
                  <a:pt x="18147" y="2691"/>
                  <a:pt x="18241" y="2687"/>
                </a:cubicBezTo>
                <a:cubicBezTo>
                  <a:pt x="18246" y="2748"/>
                  <a:pt x="18153" y="2737"/>
                  <a:pt x="18153" y="2796"/>
                </a:cubicBezTo>
                <a:cubicBezTo>
                  <a:pt x="18197" y="2771"/>
                  <a:pt x="18284" y="2776"/>
                  <a:pt x="18270" y="2707"/>
                </a:cubicBezTo>
                <a:cubicBezTo>
                  <a:pt x="18317" y="2706"/>
                  <a:pt x="18382" y="2718"/>
                  <a:pt x="18388" y="2687"/>
                </a:cubicBezTo>
                <a:cubicBezTo>
                  <a:pt x="18442" y="2665"/>
                  <a:pt x="18486" y="2752"/>
                  <a:pt x="18505" y="2687"/>
                </a:cubicBezTo>
                <a:cubicBezTo>
                  <a:pt x="18608" y="2692"/>
                  <a:pt x="18402" y="2745"/>
                  <a:pt x="18505" y="2752"/>
                </a:cubicBezTo>
                <a:cubicBezTo>
                  <a:pt x="18502" y="2794"/>
                  <a:pt x="18390" y="2714"/>
                  <a:pt x="18388" y="2796"/>
                </a:cubicBezTo>
                <a:cubicBezTo>
                  <a:pt x="18375" y="2857"/>
                  <a:pt x="18497" y="2741"/>
                  <a:pt x="18505" y="2818"/>
                </a:cubicBezTo>
                <a:cubicBezTo>
                  <a:pt x="18588" y="2771"/>
                  <a:pt x="18565" y="2710"/>
                  <a:pt x="18592" y="2664"/>
                </a:cubicBezTo>
                <a:cubicBezTo>
                  <a:pt x="18660" y="2642"/>
                  <a:pt x="18745" y="2683"/>
                  <a:pt x="18798" y="2687"/>
                </a:cubicBezTo>
                <a:cubicBezTo>
                  <a:pt x="18824" y="2688"/>
                  <a:pt x="18862" y="2665"/>
                  <a:pt x="18856" y="2664"/>
                </a:cubicBezTo>
                <a:cubicBezTo>
                  <a:pt x="18876" y="2667"/>
                  <a:pt x="18884" y="2707"/>
                  <a:pt x="18886" y="2707"/>
                </a:cubicBezTo>
                <a:cubicBezTo>
                  <a:pt x="18934" y="2712"/>
                  <a:pt x="18935" y="2687"/>
                  <a:pt x="18974" y="2687"/>
                </a:cubicBezTo>
                <a:cubicBezTo>
                  <a:pt x="19033" y="2685"/>
                  <a:pt x="19107" y="2738"/>
                  <a:pt x="19179" y="2687"/>
                </a:cubicBezTo>
                <a:cubicBezTo>
                  <a:pt x="19157" y="2645"/>
                  <a:pt x="19091" y="2671"/>
                  <a:pt x="19149" y="2621"/>
                </a:cubicBezTo>
                <a:cubicBezTo>
                  <a:pt x="19128" y="2600"/>
                  <a:pt x="19096" y="2586"/>
                  <a:pt x="19062" y="2576"/>
                </a:cubicBezTo>
                <a:cubicBezTo>
                  <a:pt x="18974" y="2591"/>
                  <a:pt x="19089" y="2623"/>
                  <a:pt x="19062" y="2664"/>
                </a:cubicBezTo>
                <a:cubicBezTo>
                  <a:pt x="19025" y="2631"/>
                  <a:pt x="18907" y="2625"/>
                  <a:pt x="18974" y="2576"/>
                </a:cubicBezTo>
                <a:cubicBezTo>
                  <a:pt x="18931" y="2576"/>
                  <a:pt x="18734" y="2568"/>
                  <a:pt x="18827" y="2598"/>
                </a:cubicBezTo>
                <a:cubicBezTo>
                  <a:pt x="18820" y="2625"/>
                  <a:pt x="18769" y="2621"/>
                  <a:pt x="18769" y="2598"/>
                </a:cubicBezTo>
                <a:cubicBezTo>
                  <a:pt x="18684" y="2595"/>
                  <a:pt x="18718" y="2504"/>
                  <a:pt x="18622" y="2510"/>
                </a:cubicBezTo>
                <a:cubicBezTo>
                  <a:pt x="18627" y="2492"/>
                  <a:pt x="18651" y="2488"/>
                  <a:pt x="18651" y="2466"/>
                </a:cubicBezTo>
                <a:cubicBezTo>
                  <a:pt x="18676" y="2469"/>
                  <a:pt x="18679" y="2457"/>
                  <a:pt x="18681" y="2444"/>
                </a:cubicBezTo>
                <a:cubicBezTo>
                  <a:pt x="18723" y="2453"/>
                  <a:pt x="18678" y="2463"/>
                  <a:pt x="18681" y="2488"/>
                </a:cubicBezTo>
                <a:cubicBezTo>
                  <a:pt x="18714" y="2484"/>
                  <a:pt x="18733" y="2493"/>
                  <a:pt x="18740" y="2510"/>
                </a:cubicBezTo>
                <a:cubicBezTo>
                  <a:pt x="18815" y="2510"/>
                  <a:pt x="18803" y="2472"/>
                  <a:pt x="18856" y="2510"/>
                </a:cubicBezTo>
                <a:cubicBezTo>
                  <a:pt x="18856" y="2510"/>
                  <a:pt x="18951" y="2468"/>
                  <a:pt x="18974" y="2488"/>
                </a:cubicBezTo>
                <a:cubicBezTo>
                  <a:pt x="19015" y="2525"/>
                  <a:pt x="18998" y="2473"/>
                  <a:pt x="19033" y="2466"/>
                </a:cubicBezTo>
                <a:cubicBezTo>
                  <a:pt x="19057" y="2460"/>
                  <a:pt x="19096" y="2510"/>
                  <a:pt x="19179" y="2488"/>
                </a:cubicBezTo>
                <a:cubicBezTo>
                  <a:pt x="19195" y="2505"/>
                  <a:pt x="19209" y="2523"/>
                  <a:pt x="19208" y="2554"/>
                </a:cubicBezTo>
                <a:cubicBezTo>
                  <a:pt x="19239" y="2571"/>
                  <a:pt x="19265" y="2531"/>
                  <a:pt x="19267" y="2532"/>
                </a:cubicBezTo>
                <a:cubicBezTo>
                  <a:pt x="19307" y="2538"/>
                  <a:pt x="19272" y="2564"/>
                  <a:pt x="19296" y="2576"/>
                </a:cubicBezTo>
                <a:cubicBezTo>
                  <a:pt x="19330" y="2593"/>
                  <a:pt x="19405" y="2563"/>
                  <a:pt x="19443" y="2576"/>
                </a:cubicBezTo>
                <a:cubicBezTo>
                  <a:pt x="19430" y="2549"/>
                  <a:pt x="19405" y="2531"/>
                  <a:pt x="19355" y="2532"/>
                </a:cubicBezTo>
                <a:cubicBezTo>
                  <a:pt x="19350" y="2484"/>
                  <a:pt x="19459" y="2522"/>
                  <a:pt x="19502" y="2510"/>
                </a:cubicBezTo>
                <a:cubicBezTo>
                  <a:pt x="19502" y="2532"/>
                  <a:pt x="19539" y="2525"/>
                  <a:pt x="19560" y="2532"/>
                </a:cubicBezTo>
                <a:cubicBezTo>
                  <a:pt x="19593" y="2542"/>
                  <a:pt x="19617" y="2546"/>
                  <a:pt x="19706" y="2554"/>
                </a:cubicBezTo>
                <a:cubicBezTo>
                  <a:pt x="19749" y="2558"/>
                  <a:pt x="19760" y="2576"/>
                  <a:pt x="19794" y="2576"/>
                </a:cubicBezTo>
                <a:cubicBezTo>
                  <a:pt x="19846" y="2577"/>
                  <a:pt x="19987" y="2516"/>
                  <a:pt x="19999" y="2621"/>
                </a:cubicBezTo>
                <a:cubicBezTo>
                  <a:pt x="19930" y="2547"/>
                  <a:pt x="19812" y="2601"/>
                  <a:pt x="19824" y="2707"/>
                </a:cubicBezTo>
                <a:cubicBezTo>
                  <a:pt x="19706" y="2729"/>
                  <a:pt x="19682" y="2723"/>
                  <a:pt x="19619" y="2664"/>
                </a:cubicBezTo>
                <a:cubicBezTo>
                  <a:pt x="19585" y="2669"/>
                  <a:pt x="19602" y="2687"/>
                  <a:pt x="19619" y="2687"/>
                </a:cubicBezTo>
                <a:cubicBezTo>
                  <a:pt x="19598" y="2715"/>
                  <a:pt x="19541" y="2675"/>
                  <a:pt x="19472" y="2707"/>
                </a:cubicBezTo>
                <a:cubicBezTo>
                  <a:pt x="19488" y="2771"/>
                  <a:pt x="19509" y="2730"/>
                  <a:pt x="19560" y="2730"/>
                </a:cubicBezTo>
                <a:cubicBezTo>
                  <a:pt x="19583" y="2730"/>
                  <a:pt x="19591" y="2752"/>
                  <a:pt x="19589" y="2752"/>
                </a:cubicBezTo>
                <a:cubicBezTo>
                  <a:pt x="19680" y="2748"/>
                  <a:pt x="19670" y="2727"/>
                  <a:pt x="19794" y="2752"/>
                </a:cubicBezTo>
                <a:cubicBezTo>
                  <a:pt x="19823" y="2751"/>
                  <a:pt x="19818" y="2725"/>
                  <a:pt x="19824" y="2707"/>
                </a:cubicBezTo>
                <a:cubicBezTo>
                  <a:pt x="19870" y="2706"/>
                  <a:pt x="19936" y="2718"/>
                  <a:pt x="19942" y="2687"/>
                </a:cubicBezTo>
                <a:cubicBezTo>
                  <a:pt x="20016" y="2691"/>
                  <a:pt x="19900" y="2724"/>
                  <a:pt x="19942" y="2773"/>
                </a:cubicBezTo>
                <a:cubicBezTo>
                  <a:pt x="20010" y="2775"/>
                  <a:pt x="20028" y="2736"/>
                  <a:pt x="20117" y="2752"/>
                </a:cubicBezTo>
                <a:cubicBezTo>
                  <a:pt x="20209" y="2690"/>
                  <a:pt x="20155" y="2516"/>
                  <a:pt x="20380" y="2554"/>
                </a:cubicBezTo>
                <a:cubicBezTo>
                  <a:pt x="20369" y="2607"/>
                  <a:pt x="20434" y="2601"/>
                  <a:pt x="20410" y="2664"/>
                </a:cubicBezTo>
                <a:cubicBezTo>
                  <a:pt x="20315" y="2684"/>
                  <a:pt x="20370" y="2592"/>
                  <a:pt x="20293" y="2598"/>
                </a:cubicBezTo>
                <a:cubicBezTo>
                  <a:pt x="20269" y="2603"/>
                  <a:pt x="20264" y="2621"/>
                  <a:pt x="20234" y="2621"/>
                </a:cubicBezTo>
                <a:cubicBezTo>
                  <a:pt x="20253" y="2642"/>
                  <a:pt x="20301" y="2643"/>
                  <a:pt x="20293" y="2687"/>
                </a:cubicBezTo>
                <a:cubicBezTo>
                  <a:pt x="20354" y="2676"/>
                  <a:pt x="20371" y="2702"/>
                  <a:pt x="20410" y="2707"/>
                </a:cubicBezTo>
                <a:cubicBezTo>
                  <a:pt x="20438" y="2692"/>
                  <a:pt x="20454" y="2668"/>
                  <a:pt x="20469" y="2642"/>
                </a:cubicBezTo>
                <a:cubicBezTo>
                  <a:pt x="20563" y="2637"/>
                  <a:pt x="20592" y="2680"/>
                  <a:pt x="20703" y="2664"/>
                </a:cubicBezTo>
                <a:cubicBezTo>
                  <a:pt x="20702" y="2685"/>
                  <a:pt x="20668" y="2680"/>
                  <a:pt x="20644" y="2687"/>
                </a:cubicBezTo>
                <a:cubicBezTo>
                  <a:pt x="20634" y="2723"/>
                  <a:pt x="20668" y="2727"/>
                  <a:pt x="20703" y="2730"/>
                </a:cubicBezTo>
                <a:cubicBezTo>
                  <a:pt x="20690" y="2779"/>
                  <a:pt x="20559" y="2739"/>
                  <a:pt x="20498" y="2752"/>
                </a:cubicBezTo>
                <a:cubicBezTo>
                  <a:pt x="20540" y="2793"/>
                  <a:pt x="20637" y="2773"/>
                  <a:pt x="20732" y="2773"/>
                </a:cubicBezTo>
                <a:cubicBezTo>
                  <a:pt x="20805" y="2775"/>
                  <a:pt x="20903" y="2773"/>
                  <a:pt x="20967" y="2773"/>
                </a:cubicBezTo>
                <a:cubicBezTo>
                  <a:pt x="21018" y="2754"/>
                  <a:pt x="21020" y="2697"/>
                  <a:pt x="21055" y="2664"/>
                </a:cubicBezTo>
                <a:cubicBezTo>
                  <a:pt x="21108" y="2664"/>
                  <a:pt x="21225" y="2723"/>
                  <a:pt x="21260" y="2664"/>
                </a:cubicBezTo>
                <a:cubicBezTo>
                  <a:pt x="21333" y="2673"/>
                  <a:pt x="21262" y="2749"/>
                  <a:pt x="21201" y="2730"/>
                </a:cubicBezTo>
                <a:cubicBezTo>
                  <a:pt x="21225" y="2785"/>
                  <a:pt x="21356" y="2761"/>
                  <a:pt x="21407" y="2796"/>
                </a:cubicBezTo>
                <a:cubicBezTo>
                  <a:pt x="21410" y="2757"/>
                  <a:pt x="21370" y="2749"/>
                  <a:pt x="21378" y="2707"/>
                </a:cubicBezTo>
                <a:cubicBezTo>
                  <a:pt x="21400" y="2668"/>
                  <a:pt x="21409" y="2721"/>
                  <a:pt x="21407" y="2752"/>
                </a:cubicBezTo>
                <a:cubicBezTo>
                  <a:pt x="21468" y="2766"/>
                  <a:pt x="21484" y="2730"/>
                  <a:pt x="21524" y="2730"/>
                </a:cubicBezTo>
                <a:cubicBezTo>
                  <a:pt x="21567" y="2730"/>
                  <a:pt x="21580" y="2756"/>
                  <a:pt x="21612" y="2752"/>
                </a:cubicBezTo>
                <a:cubicBezTo>
                  <a:pt x="21625" y="2750"/>
                  <a:pt x="21650" y="2709"/>
                  <a:pt x="21641" y="2707"/>
                </a:cubicBezTo>
                <a:cubicBezTo>
                  <a:pt x="21672" y="2710"/>
                  <a:pt x="21670" y="2767"/>
                  <a:pt x="21729" y="2752"/>
                </a:cubicBezTo>
                <a:cubicBezTo>
                  <a:pt x="21742" y="2777"/>
                  <a:pt x="21675" y="2764"/>
                  <a:pt x="21670" y="2773"/>
                </a:cubicBezTo>
                <a:cubicBezTo>
                  <a:pt x="21656" y="2806"/>
                  <a:pt x="21903" y="2803"/>
                  <a:pt x="21729" y="2818"/>
                </a:cubicBezTo>
                <a:cubicBezTo>
                  <a:pt x="21700" y="2820"/>
                  <a:pt x="21670" y="2815"/>
                  <a:pt x="21641" y="2818"/>
                </a:cubicBezTo>
                <a:cubicBezTo>
                  <a:pt x="21649" y="2872"/>
                  <a:pt x="21772" y="2839"/>
                  <a:pt x="21817" y="2840"/>
                </a:cubicBezTo>
                <a:cubicBezTo>
                  <a:pt x="21818" y="2840"/>
                  <a:pt x="21820" y="2868"/>
                  <a:pt x="21846" y="2862"/>
                </a:cubicBezTo>
                <a:cubicBezTo>
                  <a:pt x="21895" y="2853"/>
                  <a:pt x="21926" y="2829"/>
                  <a:pt x="21964" y="2796"/>
                </a:cubicBezTo>
                <a:cubicBezTo>
                  <a:pt x="21954" y="2766"/>
                  <a:pt x="21890" y="2778"/>
                  <a:pt x="21846" y="2773"/>
                </a:cubicBezTo>
                <a:cubicBezTo>
                  <a:pt x="21853" y="2736"/>
                  <a:pt x="21910" y="2714"/>
                  <a:pt x="21993" y="2730"/>
                </a:cubicBezTo>
                <a:cubicBezTo>
                  <a:pt x="22006" y="2733"/>
                  <a:pt x="22029" y="2752"/>
                  <a:pt x="22021" y="2752"/>
                </a:cubicBezTo>
                <a:cubicBezTo>
                  <a:pt x="22073" y="2753"/>
                  <a:pt x="22064" y="2718"/>
                  <a:pt x="22110" y="2752"/>
                </a:cubicBezTo>
                <a:cubicBezTo>
                  <a:pt x="22136" y="2771"/>
                  <a:pt x="22265" y="2689"/>
                  <a:pt x="22315" y="2752"/>
                </a:cubicBezTo>
                <a:cubicBezTo>
                  <a:pt x="22349" y="2683"/>
                  <a:pt x="22270" y="2699"/>
                  <a:pt x="22257" y="2664"/>
                </a:cubicBezTo>
                <a:cubicBezTo>
                  <a:pt x="22223" y="2669"/>
                  <a:pt x="22240" y="2687"/>
                  <a:pt x="22257" y="2687"/>
                </a:cubicBezTo>
                <a:cubicBezTo>
                  <a:pt x="22189" y="2739"/>
                  <a:pt x="22152" y="2712"/>
                  <a:pt x="22051" y="2707"/>
                </a:cubicBezTo>
                <a:cubicBezTo>
                  <a:pt x="22067" y="2690"/>
                  <a:pt x="22082" y="2672"/>
                  <a:pt x="22081" y="2642"/>
                </a:cubicBezTo>
                <a:cubicBezTo>
                  <a:pt x="21989" y="2631"/>
                  <a:pt x="21939" y="2694"/>
                  <a:pt x="21993" y="2621"/>
                </a:cubicBezTo>
                <a:cubicBezTo>
                  <a:pt x="21910" y="2598"/>
                  <a:pt x="21927" y="2688"/>
                  <a:pt x="21905" y="2707"/>
                </a:cubicBezTo>
                <a:cubicBezTo>
                  <a:pt x="21896" y="2715"/>
                  <a:pt x="21855" y="2702"/>
                  <a:pt x="21846" y="2707"/>
                </a:cubicBezTo>
                <a:cubicBezTo>
                  <a:pt x="21817" y="2731"/>
                  <a:pt x="21836" y="2803"/>
                  <a:pt x="21758" y="2773"/>
                </a:cubicBezTo>
                <a:cubicBezTo>
                  <a:pt x="21767" y="2729"/>
                  <a:pt x="21838" y="2730"/>
                  <a:pt x="21846" y="2687"/>
                </a:cubicBezTo>
                <a:cubicBezTo>
                  <a:pt x="21780" y="2625"/>
                  <a:pt x="21746" y="2694"/>
                  <a:pt x="21700" y="2664"/>
                </a:cubicBezTo>
                <a:cubicBezTo>
                  <a:pt x="21678" y="2650"/>
                  <a:pt x="21758" y="2642"/>
                  <a:pt x="21758" y="2642"/>
                </a:cubicBezTo>
                <a:cubicBezTo>
                  <a:pt x="21767" y="2630"/>
                  <a:pt x="21717" y="2616"/>
                  <a:pt x="21729" y="2598"/>
                </a:cubicBezTo>
                <a:cubicBezTo>
                  <a:pt x="21653" y="2592"/>
                  <a:pt x="21603" y="2606"/>
                  <a:pt x="21612" y="2664"/>
                </a:cubicBezTo>
                <a:cubicBezTo>
                  <a:pt x="21552" y="2658"/>
                  <a:pt x="21554" y="2604"/>
                  <a:pt x="21494" y="2598"/>
                </a:cubicBezTo>
                <a:cubicBezTo>
                  <a:pt x="21438" y="2571"/>
                  <a:pt x="21447" y="2640"/>
                  <a:pt x="21435" y="2642"/>
                </a:cubicBezTo>
                <a:cubicBezTo>
                  <a:pt x="21394" y="2650"/>
                  <a:pt x="21380" y="2625"/>
                  <a:pt x="21348" y="2621"/>
                </a:cubicBezTo>
                <a:cubicBezTo>
                  <a:pt x="21274" y="2610"/>
                  <a:pt x="21107" y="2645"/>
                  <a:pt x="21114" y="2598"/>
                </a:cubicBezTo>
                <a:cubicBezTo>
                  <a:pt x="21114" y="2583"/>
                  <a:pt x="21114" y="2568"/>
                  <a:pt x="21114" y="2554"/>
                </a:cubicBezTo>
                <a:cubicBezTo>
                  <a:pt x="21165" y="2547"/>
                  <a:pt x="21174" y="2574"/>
                  <a:pt x="21143" y="2576"/>
                </a:cubicBezTo>
                <a:cubicBezTo>
                  <a:pt x="21190" y="2635"/>
                  <a:pt x="21369" y="2582"/>
                  <a:pt x="21435" y="2576"/>
                </a:cubicBezTo>
                <a:cubicBezTo>
                  <a:pt x="21539" y="2567"/>
                  <a:pt x="21674" y="2595"/>
                  <a:pt x="21729" y="2532"/>
                </a:cubicBezTo>
                <a:cubicBezTo>
                  <a:pt x="21778" y="2524"/>
                  <a:pt x="21784" y="2549"/>
                  <a:pt x="21787" y="2576"/>
                </a:cubicBezTo>
                <a:cubicBezTo>
                  <a:pt x="21809" y="2567"/>
                  <a:pt x="21859" y="2541"/>
                  <a:pt x="21905" y="2554"/>
                </a:cubicBezTo>
                <a:cubicBezTo>
                  <a:pt x="21927" y="2560"/>
                  <a:pt x="21844" y="2583"/>
                  <a:pt x="21846" y="2576"/>
                </a:cubicBezTo>
                <a:cubicBezTo>
                  <a:pt x="21841" y="2594"/>
                  <a:pt x="21925" y="2645"/>
                  <a:pt x="21964" y="2554"/>
                </a:cubicBezTo>
                <a:cubicBezTo>
                  <a:pt x="21996" y="2559"/>
                  <a:pt x="21983" y="2598"/>
                  <a:pt x="22021" y="2598"/>
                </a:cubicBezTo>
                <a:cubicBezTo>
                  <a:pt x="22072" y="2606"/>
                  <a:pt x="22078" y="2581"/>
                  <a:pt x="22081" y="2554"/>
                </a:cubicBezTo>
                <a:cubicBezTo>
                  <a:pt x="22112" y="2546"/>
                  <a:pt x="22127" y="2596"/>
                  <a:pt x="22139" y="2598"/>
                </a:cubicBezTo>
                <a:cubicBezTo>
                  <a:pt x="22183" y="2606"/>
                  <a:pt x="22183" y="2577"/>
                  <a:pt x="22198" y="2576"/>
                </a:cubicBezTo>
                <a:cubicBezTo>
                  <a:pt x="22204" y="2576"/>
                  <a:pt x="22268" y="2614"/>
                  <a:pt x="22286" y="2598"/>
                </a:cubicBezTo>
                <a:cubicBezTo>
                  <a:pt x="22316" y="2570"/>
                  <a:pt x="22293" y="2595"/>
                  <a:pt x="22315" y="2598"/>
                </a:cubicBezTo>
                <a:cubicBezTo>
                  <a:pt x="22346" y="2603"/>
                  <a:pt x="22339" y="2576"/>
                  <a:pt x="22344" y="2576"/>
                </a:cubicBezTo>
                <a:cubicBezTo>
                  <a:pt x="22317" y="2576"/>
                  <a:pt x="22594" y="2639"/>
                  <a:pt x="22637" y="2598"/>
                </a:cubicBezTo>
                <a:cubicBezTo>
                  <a:pt x="22666" y="2572"/>
                  <a:pt x="22659" y="2591"/>
                  <a:pt x="22667" y="2621"/>
                </a:cubicBezTo>
                <a:cubicBezTo>
                  <a:pt x="22685" y="2589"/>
                  <a:pt x="22780" y="2617"/>
                  <a:pt x="22785" y="2576"/>
                </a:cubicBezTo>
                <a:cubicBezTo>
                  <a:pt x="22828" y="2627"/>
                  <a:pt x="22955" y="2606"/>
                  <a:pt x="23048" y="2621"/>
                </a:cubicBezTo>
                <a:cubicBezTo>
                  <a:pt x="23096" y="2627"/>
                  <a:pt x="23126" y="2630"/>
                  <a:pt x="23136" y="2664"/>
                </a:cubicBezTo>
                <a:cubicBezTo>
                  <a:pt x="23228" y="2675"/>
                  <a:pt x="23203" y="2597"/>
                  <a:pt x="23311" y="2621"/>
                </a:cubicBezTo>
                <a:cubicBezTo>
                  <a:pt x="23377" y="2608"/>
                  <a:pt x="23353" y="2663"/>
                  <a:pt x="23400" y="2664"/>
                </a:cubicBezTo>
                <a:cubicBezTo>
                  <a:pt x="23485" y="2645"/>
                  <a:pt x="23432" y="2631"/>
                  <a:pt x="23429" y="2576"/>
                </a:cubicBezTo>
                <a:cubicBezTo>
                  <a:pt x="23447" y="2589"/>
                  <a:pt x="23568" y="2628"/>
                  <a:pt x="23575" y="2576"/>
                </a:cubicBezTo>
                <a:cubicBezTo>
                  <a:pt x="23610" y="2580"/>
                  <a:pt x="23600" y="2616"/>
                  <a:pt x="23605" y="2642"/>
                </a:cubicBezTo>
                <a:cubicBezTo>
                  <a:pt x="23632" y="2626"/>
                  <a:pt x="23650" y="2602"/>
                  <a:pt x="23663" y="2576"/>
                </a:cubicBezTo>
                <a:cubicBezTo>
                  <a:pt x="23744" y="2603"/>
                  <a:pt x="23894" y="2579"/>
                  <a:pt x="23897" y="2664"/>
                </a:cubicBezTo>
                <a:cubicBezTo>
                  <a:pt x="23922" y="2652"/>
                  <a:pt x="23946" y="2641"/>
                  <a:pt x="23986" y="2642"/>
                </a:cubicBezTo>
                <a:cubicBezTo>
                  <a:pt x="23990" y="2616"/>
                  <a:pt x="23979" y="2603"/>
                  <a:pt x="23957" y="2598"/>
                </a:cubicBezTo>
                <a:cubicBezTo>
                  <a:pt x="23976" y="2588"/>
                  <a:pt x="24012" y="2551"/>
                  <a:pt x="24044" y="2554"/>
                </a:cubicBezTo>
                <a:cubicBezTo>
                  <a:pt x="24068" y="2556"/>
                  <a:pt x="24099" y="2598"/>
                  <a:pt x="24103" y="2598"/>
                </a:cubicBezTo>
                <a:cubicBezTo>
                  <a:pt x="24136" y="2598"/>
                  <a:pt x="24120" y="2578"/>
                  <a:pt x="24132" y="2576"/>
                </a:cubicBezTo>
                <a:cubicBezTo>
                  <a:pt x="24159" y="2572"/>
                  <a:pt x="24162" y="2598"/>
                  <a:pt x="24162" y="2598"/>
                </a:cubicBezTo>
                <a:cubicBezTo>
                  <a:pt x="24224" y="2591"/>
                  <a:pt x="24248" y="2560"/>
                  <a:pt x="24337" y="2576"/>
                </a:cubicBezTo>
                <a:cubicBezTo>
                  <a:pt x="24378" y="2604"/>
                  <a:pt x="24355" y="2680"/>
                  <a:pt x="24396" y="2707"/>
                </a:cubicBezTo>
                <a:cubicBezTo>
                  <a:pt x="24483" y="2703"/>
                  <a:pt x="24436" y="2627"/>
                  <a:pt x="24396" y="2598"/>
                </a:cubicBezTo>
                <a:cubicBezTo>
                  <a:pt x="24414" y="2577"/>
                  <a:pt x="24631" y="2549"/>
                  <a:pt x="24660" y="2576"/>
                </a:cubicBezTo>
                <a:cubicBezTo>
                  <a:pt x="24699" y="2612"/>
                  <a:pt x="24700" y="2577"/>
                  <a:pt x="24748" y="2576"/>
                </a:cubicBezTo>
                <a:cubicBezTo>
                  <a:pt x="24795" y="2574"/>
                  <a:pt x="24799" y="2600"/>
                  <a:pt x="24836" y="2598"/>
                </a:cubicBezTo>
                <a:cubicBezTo>
                  <a:pt x="24878" y="2595"/>
                  <a:pt x="24927" y="2556"/>
                  <a:pt x="24982" y="2576"/>
                </a:cubicBezTo>
                <a:cubicBezTo>
                  <a:pt x="24982" y="2598"/>
                  <a:pt x="24982" y="2621"/>
                  <a:pt x="24982" y="2642"/>
                </a:cubicBezTo>
                <a:cubicBezTo>
                  <a:pt x="25019" y="2633"/>
                  <a:pt x="25043" y="2613"/>
                  <a:pt x="25041" y="2576"/>
                </a:cubicBezTo>
                <a:cubicBezTo>
                  <a:pt x="25169" y="2558"/>
                  <a:pt x="25402" y="2669"/>
                  <a:pt x="25422" y="2532"/>
                </a:cubicBezTo>
                <a:cubicBezTo>
                  <a:pt x="25474" y="2548"/>
                  <a:pt x="25426" y="2572"/>
                  <a:pt x="25422" y="2598"/>
                </a:cubicBezTo>
                <a:cubicBezTo>
                  <a:pt x="25490" y="2580"/>
                  <a:pt x="25645" y="2503"/>
                  <a:pt x="25686" y="2598"/>
                </a:cubicBezTo>
                <a:cubicBezTo>
                  <a:pt x="25719" y="2609"/>
                  <a:pt x="25703" y="2556"/>
                  <a:pt x="25716" y="2554"/>
                </a:cubicBezTo>
                <a:cubicBezTo>
                  <a:pt x="25759" y="2546"/>
                  <a:pt x="25758" y="2576"/>
                  <a:pt x="25774" y="2576"/>
                </a:cubicBezTo>
                <a:cubicBezTo>
                  <a:pt x="25797" y="2577"/>
                  <a:pt x="25803" y="2552"/>
                  <a:pt x="25832" y="2554"/>
                </a:cubicBezTo>
                <a:cubicBezTo>
                  <a:pt x="25874" y="2558"/>
                  <a:pt x="25887" y="2577"/>
                  <a:pt x="25920" y="2576"/>
                </a:cubicBezTo>
                <a:cubicBezTo>
                  <a:pt x="25946" y="2574"/>
                  <a:pt x="25965" y="2553"/>
                  <a:pt x="26008" y="2554"/>
                </a:cubicBezTo>
                <a:cubicBezTo>
                  <a:pt x="26071" y="2555"/>
                  <a:pt x="26146" y="2595"/>
                  <a:pt x="26214" y="2532"/>
                </a:cubicBezTo>
                <a:cubicBezTo>
                  <a:pt x="26338" y="2597"/>
                  <a:pt x="26449" y="2539"/>
                  <a:pt x="26566" y="2598"/>
                </a:cubicBezTo>
                <a:cubicBezTo>
                  <a:pt x="26558" y="2637"/>
                  <a:pt x="26515" y="2648"/>
                  <a:pt x="26448" y="2642"/>
                </a:cubicBezTo>
                <a:cubicBezTo>
                  <a:pt x="26451" y="2699"/>
                  <a:pt x="26557" y="2677"/>
                  <a:pt x="26594" y="2707"/>
                </a:cubicBezTo>
                <a:cubicBezTo>
                  <a:pt x="26712" y="2675"/>
                  <a:pt x="26636" y="2633"/>
                  <a:pt x="26682" y="2554"/>
                </a:cubicBezTo>
                <a:cubicBezTo>
                  <a:pt x="26733" y="2575"/>
                  <a:pt x="26778" y="2535"/>
                  <a:pt x="26829" y="2532"/>
                </a:cubicBezTo>
                <a:cubicBezTo>
                  <a:pt x="26877" y="2529"/>
                  <a:pt x="26879" y="2555"/>
                  <a:pt x="26917" y="2554"/>
                </a:cubicBezTo>
                <a:cubicBezTo>
                  <a:pt x="26936" y="2553"/>
                  <a:pt x="26952" y="2536"/>
                  <a:pt x="26975" y="2532"/>
                </a:cubicBezTo>
                <a:cubicBezTo>
                  <a:pt x="27002" y="2527"/>
                  <a:pt x="27157" y="2553"/>
                  <a:pt x="27181" y="2532"/>
                </a:cubicBezTo>
                <a:cubicBezTo>
                  <a:pt x="27183" y="2531"/>
                  <a:pt x="27223" y="2495"/>
                  <a:pt x="27239" y="2510"/>
                </a:cubicBezTo>
                <a:cubicBezTo>
                  <a:pt x="27276" y="2544"/>
                  <a:pt x="27332" y="2462"/>
                  <a:pt x="27386" y="2510"/>
                </a:cubicBezTo>
                <a:cubicBezTo>
                  <a:pt x="27414" y="2535"/>
                  <a:pt x="27491" y="2501"/>
                  <a:pt x="27532" y="2554"/>
                </a:cubicBezTo>
                <a:cubicBezTo>
                  <a:pt x="27567" y="2563"/>
                  <a:pt x="27547" y="2516"/>
                  <a:pt x="27562" y="2510"/>
                </a:cubicBezTo>
                <a:cubicBezTo>
                  <a:pt x="27601" y="2496"/>
                  <a:pt x="27609" y="2532"/>
                  <a:pt x="27620" y="2532"/>
                </a:cubicBezTo>
                <a:cubicBezTo>
                  <a:pt x="27678" y="2532"/>
                  <a:pt x="27668" y="2465"/>
                  <a:pt x="27738" y="2488"/>
                </a:cubicBezTo>
                <a:cubicBezTo>
                  <a:pt x="27730" y="2523"/>
                  <a:pt x="27806" y="2495"/>
                  <a:pt x="27825" y="2510"/>
                </a:cubicBezTo>
                <a:cubicBezTo>
                  <a:pt x="27845" y="2525"/>
                  <a:pt x="27804" y="2585"/>
                  <a:pt x="27854" y="2576"/>
                </a:cubicBezTo>
                <a:cubicBezTo>
                  <a:pt x="27894" y="2570"/>
                  <a:pt x="27879" y="2520"/>
                  <a:pt x="27884" y="2488"/>
                </a:cubicBezTo>
                <a:cubicBezTo>
                  <a:pt x="27960" y="2541"/>
                  <a:pt x="28151" y="2442"/>
                  <a:pt x="28060" y="2532"/>
                </a:cubicBezTo>
                <a:cubicBezTo>
                  <a:pt x="28087" y="2508"/>
                  <a:pt x="28168" y="2525"/>
                  <a:pt x="28148" y="2466"/>
                </a:cubicBezTo>
                <a:cubicBezTo>
                  <a:pt x="28215" y="2477"/>
                  <a:pt x="28297" y="2510"/>
                  <a:pt x="28353" y="2466"/>
                </a:cubicBezTo>
                <a:cubicBezTo>
                  <a:pt x="28296" y="2423"/>
                  <a:pt x="28215" y="2447"/>
                  <a:pt x="28177" y="2444"/>
                </a:cubicBezTo>
                <a:cubicBezTo>
                  <a:pt x="28065" y="2436"/>
                  <a:pt x="28000" y="2426"/>
                  <a:pt x="27854" y="2422"/>
                </a:cubicBezTo>
                <a:cubicBezTo>
                  <a:pt x="27839" y="2373"/>
                  <a:pt x="27911" y="2391"/>
                  <a:pt x="27913" y="2355"/>
                </a:cubicBezTo>
                <a:cubicBezTo>
                  <a:pt x="28000" y="2439"/>
                  <a:pt x="28032" y="2317"/>
                  <a:pt x="28118" y="2400"/>
                </a:cubicBezTo>
                <a:cubicBezTo>
                  <a:pt x="28162" y="2366"/>
                  <a:pt x="28286" y="2393"/>
                  <a:pt x="28265" y="2312"/>
                </a:cubicBezTo>
                <a:cubicBezTo>
                  <a:pt x="28350" y="2331"/>
                  <a:pt x="28298" y="2345"/>
                  <a:pt x="28294" y="2400"/>
                </a:cubicBezTo>
                <a:cubicBezTo>
                  <a:pt x="28314" y="2400"/>
                  <a:pt x="28334" y="2400"/>
                  <a:pt x="28353" y="2400"/>
                </a:cubicBezTo>
                <a:cubicBezTo>
                  <a:pt x="28457" y="2397"/>
                  <a:pt x="28291" y="2327"/>
                  <a:pt x="28383" y="2334"/>
                </a:cubicBezTo>
                <a:cubicBezTo>
                  <a:pt x="28411" y="2334"/>
                  <a:pt x="28441" y="2334"/>
                  <a:pt x="28470" y="2334"/>
                </a:cubicBezTo>
                <a:cubicBezTo>
                  <a:pt x="28469" y="2355"/>
                  <a:pt x="28435" y="2351"/>
                  <a:pt x="28411" y="2355"/>
                </a:cubicBezTo>
                <a:cubicBezTo>
                  <a:pt x="28436" y="2388"/>
                  <a:pt x="28486" y="2403"/>
                  <a:pt x="28558" y="2400"/>
                </a:cubicBezTo>
                <a:cubicBezTo>
                  <a:pt x="28529" y="2436"/>
                  <a:pt x="28434" y="2424"/>
                  <a:pt x="28383" y="2444"/>
                </a:cubicBezTo>
                <a:cubicBezTo>
                  <a:pt x="28426" y="2541"/>
                  <a:pt x="28555" y="2444"/>
                  <a:pt x="28675" y="2466"/>
                </a:cubicBezTo>
                <a:cubicBezTo>
                  <a:pt x="28631" y="2517"/>
                  <a:pt x="28604" y="2499"/>
                  <a:pt x="28529" y="2488"/>
                </a:cubicBezTo>
                <a:cubicBezTo>
                  <a:pt x="28502" y="2568"/>
                  <a:pt x="28722" y="2538"/>
                  <a:pt x="28704" y="2488"/>
                </a:cubicBezTo>
                <a:cubicBezTo>
                  <a:pt x="28748" y="2498"/>
                  <a:pt x="28693" y="2516"/>
                  <a:pt x="28704" y="2554"/>
                </a:cubicBezTo>
                <a:cubicBezTo>
                  <a:pt x="28700" y="2601"/>
                  <a:pt x="28808" y="2564"/>
                  <a:pt x="28851" y="2576"/>
                </a:cubicBezTo>
                <a:cubicBezTo>
                  <a:pt x="28832" y="2553"/>
                  <a:pt x="28784" y="2553"/>
                  <a:pt x="28793" y="2510"/>
                </a:cubicBezTo>
                <a:cubicBezTo>
                  <a:pt x="28892" y="2473"/>
                  <a:pt x="28972" y="2558"/>
                  <a:pt x="28969" y="2444"/>
                </a:cubicBezTo>
                <a:cubicBezTo>
                  <a:pt x="29007" y="2451"/>
                  <a:pt x="29014" y="2483"/>
                  <a:pt x="29056" y="2488"/>
                </a:cubicBezTo>
                <a:cubicBezTo>
                  <a:pt x="29100" y="2478"/>
                  <a:pt x="29045" y="2460"/>
                  <a:pt x="29056" y="2422"/>
                </a:cubicBezTo>
                <a:cubicBezTo>
                  <a:pt x="29081" y="2442"/>
                  <a:pt x="29243" y="2469"/>
                  <a:pt x="29262" y="2422"/>
                </a:cubicBezTo>
                <a:cubicBezTo>
                  <a:pt x="29313" y="2367"/>
                  <a:pt x="29085" y="2475"/>
                  <a:pt x="29085" y="2400"/>
                </a:cubicBezTo>
                <a:cubicBezTo>
                  <a:pt x="29085" y="2352"/>
                  <a:pt x="29032" y="2420"/>
                  <a:pt x="29027" y="2422"/>
                </a:cubicBezTo>
                <a:cubicBezTo>
                  <a:pt x="29014" y="2426"/>
                  <a:pt x="28989" y="2399"/>
                  <a:pt x="28969" y="2400"/>
                </a:cubicBezTo>
                <a:cubicBezTo>
                  <a:pt x="28972" y="2400"/>
                  <a:pt x="28957" y="2421"/>
                  <a:pt x="28939" y="2422"/>
                </a:cubicBezTo>
                <a:cubicBezTo>
                  <a:pt x="28831" y="2426"/>
                  <a:pt x="28791" y="2390"/>
                  <a:pt x="28647" y="2422"/>
                </a:cubicBezTo>
                <a:cubicBezTo>
                  <a:pt x="28647" y="2393"/>
                  <a:pt x="28647" y="2363"/>
                  <a:pt x="28647" y="2334"/>
                </a:cubicBezTo>
                <a:cubicBezTo>
                  <a:pt x="28672" y="2348"/>
                  <a:pt x="28699" y="2360"/>
                  <a:pt x="28704" y="2334"/>
                </a:cubicBezTo>
                <a:cubicBezTo>
                  <a:pt x="28739" y="2324"/>
                  <a:pt x="28721" y="2373"/>
                  <a:pt x="28734" y="2378"/>
                </a:cubicBezTo>
                <a:cubicBezTo>
                  <a:pt x="28744" y="2381"/>
                  <a:pt x="28790" y="2352"/>
                  <a:pt x="28822" y="2355"/>
                </a:cubicBezTo>
                <a:cubicBezTo>
                  <a:pt x="28823" y="2355"/>
                  <a:pt x="28830" y="2376"/>
                  <a:pt x="28851" y="2378"/>
                </a:cubicBezTo>
                <a:cubicBezTo>
                  <a:pt x="28875" y="2379"/>
                  <a:pt x="28880" y="2402"/>
                  <a:pt x="28910" y="2400"/>
                </a:cubicBezTo>
                <a:cubicBezTo>
                  <a:pt x="28938" y="2399"/>
                  <a:pt x="28932" y="2373"/>
                  <a:pt x="28939" y="2355"/>
                </a:cubicBezTo>
                <a:cubicBezTo>
                  <a:pt x="28923" y="2333"/>
                  <a:pt x="28801" y="2351"/>
                  <a:pt x="28793" y="2267"/>
                </a:cubicBezTo>
                <a:cubicBezTo>
                  <a:pt x="28758" y="2259"/>
                  <a:pt x="28778" y="2306"/>
                  <a:pt x="28763" y="2312"/>
                </a:cubicBezTo>
                <a:cubicBezTo>
                  <a:pt x="28734" y="2324"/>
                  <a:pt x="28741" y="2291"/>
                  <a:pt x="28734" y="2289"/>
                </a:cubicBezTo>
                <a:cubicBezTo>
                  <a:pt x="28706" y="2286"/>
                  <a:pt x="28706" y="2312"/>
                  <a:pt x="28704" y="2312"/>
                </a:cubicBezTo>
                <a:cubicBezTo>
                  <a:pt x="28625" y="2305"/>
                  <a:pt x="28590" y="2276"/>
                  <a:pt x="28499" y="2289"/>
                </a:cubicBezTo>
                <a:cubicBezTo>
                  <a:pt x="28489" y="2255"/>
                  <a:pt x="28573" y="2282"/>
                  <a:pt x="28588" y="2267"/>
                </a:cubicBezTo>
                <a:cubicBezTo>
                  <a:pt x="28628" y="2225"/>
                  <a:pt x="28548" y="2225"/>
                  <a:pt x="28499" y="2202"/>
                </a:cubicBezTo>
                <a:cubicBezTo>
                  <a:pt x="28510" y="2158"/>
                  <a:pt x="28554" y="2201"/>
                  <a:pt x="28558" y="2202"/>
                </a:cubicBezTo>
                <a:cubicBezTo>
                  <a:pt x="28658" y="2210"/>
                  <a:pt x="28859" y="2172"/>
                  <a:pt x="28763" y="2246"/>
                </a:cubicBezTo>
                <a:cubicBezTo>
                  <a:pt x="28813" y="2253"/>
                  <a:pt x="28819" y="2228"/>
                  <a:pt x="28822" y="2202"/>
                </a:cubicBezTo>
                <a:cubicBezTo>
                  <a:pt x="28856" y="2205"/>
                  <a:pt x="28874" y="2197"/>
                  <a:pt x="28881" y="2180"/>
                </a:cubicBezTo>
                <a:cubicBezTo>
                  <a:pt x="28960" y="2199"/>
                  <a:pt x="28814" y="2229"/>
                  <a:pt x="28822" y="2267"/>
                </a:cubicBezTo>
                <a:cubicBezTo>
                  <a:pt x="28859" y="2313"/>
                  <a:pt x="28986" y="2291"/>
                  <a:pt x="28998" y="2355"/>
                </a:cubicBezTo>
                <a:cubicBezTo>
                  <a:pt x="29120" y="2367"/>
                  <a:pt x="29196" y="2343"/>
                  <a:pt x="29262" y="2312"/>
                </a:cubicBezTo>
                <a:cubicBezTo>
                  <a:pt x="29311" y="2304"/>
                  <a:pt x="29317" y="2329"/>
                  <a:pt x="29320" y="2355"/>
                </a:cubicBezTo>
                <a:cubicBezTo>
                  <a:pt x="29400" y="2342"/>
                  <a:pt x="29458" y="2312"/>
                  <a:pt x="29496" y="2267"/>
                </a:cubicBezTo>
                <a:cubicBezTo>
                  <a:pt x="29537" y="2270"/>
                  <a:pt x="29579" y="2271"/>
                  <a:pt x="29584" y="2246"/>
                </a:cubicBezTo>
                <a:cubicBezTo>
                  <a:pt x="29681" y="2267"/>
                  <a:pt x="29551" y="2289"/>
                  <a:pt x="29555" y="2312"/>
                </a:cubicBezTo>
                <a:cubicBezTo>
                  <a:pt x="29569" y="2363"/>
                  <a:pt x="29658" y="2319"/>
                  <a:pt x="29701" y="2334"/>
                </a:cubicBezTo>
                <a:cubicBezTo>
                  <a:pt x="29722" y="2340"/>
                  <a:pt x="29721" y="2383"/>
                  <a:pt x="29760" y="2378"/>
                </a:cubicBezTo>
                <a:cubicBezTo>
                  <a:pt x="29786" y="2360"/>
                  <a:pt x="29826" y="2354"/>
                  <a:pt x="29876" y="2355"/>
                </a:cubicBezTo>
                <a:cubicBezTo>
                  <a:pt x="29896" y="2261"/>
                  <a:pt x="29741" y="2297"/>
                  <a:pt x="29643" y="2289"/>
                </a:cubicBezTo>
                <a:cubicBezTo>
                  <a:pt x="29651" y="2217"/>
                  <a:pt x="29746" y="2268"/>
                  <a:pt x="29789" y="2267"/>
                </a:cubicBezTo>
                <a:cubicBezTo>
                  <a:pt x="29842" y="2267"/>
                  <a:pt x="29851" y="2244"/>
                  <a:pt x="29906" y="2246"/>
                </a:cubicBezTo>
                <a:cubicBezTo>
                  <a:pt x="29901" y="2246"/>
                  <a:pt x="29918" y="2267"/>
                  <a:pt x="29936" y="2267"/>
                </a:cubicBezTo>
                <a:cubicBezTo>
                  <a:pt x="29965" y="2268"/>
                  <a:pt x="29994" y="2267"/>
                  <a:pt x="30024" y="2267"/>
                </a:cubicBezTo>
                <a:cubicBezTo>
                  <a:pt x="30037" y="2315"/>
                  <a:pt x="29982" y="2309"/>
                  <a:pt x="29936" y="2312"/>
                </a:cubicBezTo>
                <a:cubicBezTo>
                  <a:pt x="29937" y="2329"/>
                  <a:pt x="29972" y="2334"/>
                  <a:pt x="29994" y="2334"/>
                </a:cubicBezTo>
                <a:cubicBezTo>
                  <a:pt x="30022" y="2334"/>
                  <a:pt x="30055" y="2312"/>
                  <a:pt x="30053" y="2312"/>
                </a:cubicBezTo>
                <a:cubicBezTo>
                  <a:pt x="30147" y="2319"/>
                  <a:pt x="30194" y="2391"/>
                  <a:pt x="30258" y="2355"/>
                </a:cubicBezTo>
                <a:cubicBezTo>
                  <a:pt x="30272" y="2286"/>
                  <a:pt x="30113" y="2348"/>
                  <a:pt x="30141" y="2267"/>
                </a:cubicBezTo>
                <a:cubicBezTo>
                  <a:pt x="30268" y="2237"/>
                  <a:pt x="30335" y="2363"/>
                  <a:pt x="30375" y="2267"/>
                </a:cubicBezTo>
                <a:cubicBezTo>
                  <a:pt x="30411" y="2272"/>
                  <a:pt x="30409" y="2323"/>
                  <a:pt x="30435" y="2334"/>
                </a:cubicBezTo>
                <a:cubicBezTo>
                  <a:pt x="30449" y="2340"/>
                  <a:pt x="30460" y="2317"/>
                  <a:pt x="30435" y="2312"/>
                </a:cubicBezTo>
                <a:cubicBezTo>
                  <a:pt x="30416" y="2307"/>
                  <a:pt x="30455" y="2289"/>
                  <a:pt x="30463" y="2289"/>
                </a:cubicBezTo>
                <a:cubicBezTo>
                  <a:pt x="30502" y="2289"/>
                  <a:pt x="30509" y="2334"/>
                  <a:pt x="30551" y="2334"/>
                </a:cubicBezTo>
                <a:cubicBezTo>
                  <a:pt x="30570" y="2253"/>
                  <a:pt x="30491" y="2247"/>
                  <a:pt x="30405" y="2246"/>
                </a:cubicBezTo>
                <a:cubicBezTo>
                  <a:pt x="30318" y="2185"/>
                  <a:pt x="30530" y="2255"/>
                  <a:pt x="30580" y="2246"/>
                </a:cubicBezTo>
                <a:cubicBezTo>
                  <a:pt x="30594" y="2243"/>
                  <a:pt x="30616" y="2224"/>
                  <a:pt x="30610" y="2224"/>
                </a:cubicBezTo>
                <a:cubicBezTo>
                  <a:pt x="30617" y="2224"/>
                  <a:pt x="30778" y="2295"/>
                  <a:pt x="30756" y="2202"/>
                </a:cubicBezTo>
                <a:cubicBezTo>
                  <a:pt x="30831" y="2204"/>
                  <a:pt x="30859" y="2242"/>
                  <a:pt x="30903" y="2267"/>
                </a:cubicBezTo>
                <a:cubicBezTo>
                  <a:pt x="30961" y="2267"/>
                  <a:pt x="30940" y="2208"/>
                  <a:pt x="31020" y="2224"/>
                </a:cubicBezTo>
                <a:cubicBezTo>
                  <a:pt x="31011" y="2259"/>
                  <a:pt x="31048" y="2262"/>
                  <a:pt x="31050" y="2289"/>
                </a:cubicBezTo>
                <a:cubicBezTo>
                  <a:pt x="31232" y="2283"/>
                  <a:pt x="31248" y="2283"/>
                  <a:pt x="31430" y="2289"/>
                </a:cubicBezTo>
                <a:cubicBezTo>
                  <a:pt x="31411" y="2267"/>
                  <a:pt x="31363" y="2267"/>
                  <a:pt x="31372" y="2224"/>
                </a:cubicBezTo>
                <a:cubicBezTo>
                  <a:pt x="31506" y="2241"/>
                  <a:pt x="31704" y="2214"/>
                  <a:pt x="31870" y="2224"/>
                </a:cubicBezTo>
                <a:cubicBezTo>
                  <a:pt x="31878" y="2224"/>
                  <a:pt x="31924" y="2219"/>
                  <a:pt x="31928" y="2224"/>
                </a:cubicBezTo>
                <a:cubicBezTo>
                  <a:pt x="31956" y="2247"/>
                  <a:pt x="31969" y="2235"/>
                  <a:pt x="32016" y="2246"/>
                </a:cubicBezTo>
                <a:cubicBezTo>
                  <a:pt x="32025" y="2247"/>
                  <a:pt x="32057" y="2267"/>
                  <a:pt x="32046" y="2267"/>
                </a:cubicBezTo>
                <a:cubicBezTo>
                  <a:pt x="32070" y="2267"/>
                  <a:pt x="32093" y="2236"/>
                  <a:pt x="32134" y="2246"/>
                </a:cubicBezTo>
                <a:cubicBezTo>
                  <a:pt x="32153" y="2251"/>
                  <a:pt x="32155" y="2297"/>
                  <a:pt x="32192" y="2289"/>
                </a:cubicBezTo>
                <a:cubicBezTo>
                  <a:pt x="32216" y="2278"/>
                  <a:pt x="32241" y="2267"/>
                  <a:pt x="32280" y="2267"/>
                </a:cubicBezTo>
                <a:cubicBezTo>
                  <a:pt x="32273" y="2222"/>
                  <a:pt x="32152" y="2262"/>
                  <a:pt x="32134" y="2224"/>
                </a:cubicBezTo>
                <a:cubicBezTo>
                  <a:pt x="32177" y="2144"/>
                  <a:pt x="32325" y="2281"/>
                  <a:pt x="32368" y="2202"/>
                </a:cubicBezTo>
                <a:cubicBezTo>
                  <a:pt x="32429" y="2214"/>
                  <a:pt x="32430" y="2236"/>
                  <a:pt x="32398" y="2267"/>
                </a:cubicBezTo>
                <a:cubicBezTo>
                  <a:pt x="32491" y="2286"/>
                  <a:pt x="32489" y="2234"/>
                  <a:pt x="32515" y="2202"/>
                </a:cubicBezTo>
                <a:cubicBezTo>
                  <a:pt x="32595" y="2199"/>
                  <a:pt x="32574" y="2239"/>
                  <a:pt x="32632" y="2202"/>
                </a:cubicBezTo>
                <a:cubicBezTo>
                  <a:pt x="32592" y="2152"/>
                  <a:pt x="32427" y="2194"/>
                  <a:pt x="32340" y="2180"/>
                </a:cubicBezTo>
                <a:cubicBezTo>
                  <a:pt x="32333" y="2160"/>
                  <a:pt x="32350" y="2159"/>
                  <a:pt x="32368" y="2158"/>
                </a:cubicBezTo>
                <a:cubicBezTo>
                  <a:pt x="32373" y="2139"/>
                  <a:pt x="32357" y="2137"/>
                  <a:pt x="32340" y="2135"/>
                </a:cubicBezTo>
                <a:cubicBezTo>
                  <a:pt x="32352" y="2103"/>
                  <a:pt x="32377" y="2144"/>
                  <a:pt x="32427" y="2135"/>
                </a:cubicBezTo>
                <a:cubicBezTo>
                  <a:pt x="32568" y="2096"/>
                  <a:pt x="32533" y="2167"/>
                  <a:pt x="32691" y="2158"/>
                </a:cubicBezTo>
                <a:cubicBezTo>
                  <a:pt x="32719" y="2158"/>
                  <a:pt x="32713" y="2131"/>
                  <a:pt x="32720" y="2114"/>
                </a:cubicBezTo>
                <a:cubicBezTo>
                  <a:pt x="32746" y="2128"/>
                  <a:pt x="32773" y="2140"/>
                  <a:pt x="32778" y="2114"/>
                </a:cubicBezTo>
                <a:cubicBezTo>
                  <a:pt x="32810" y="2107"/>
                  <a:pt x="32824" y="2155"/>
                  <a:pt x="32837" y="2158"/>
                </a:cubicBezTo>
                <a:cubicBezTo>
                  <a:pt x="32862" y="2162"/>
                  <a:pt x="32944" y="2101"/>
                  <a:pt x="32955" y="2180"/>
                </a:cubicBezTo>
                <a:cubicBezTo>
                  <a:pt x="33002" y="2141"/>
                  <a:pt x="33044" y="2099"/>
                  <a:pt x="33159" y="2114"/>
                </a:cubicBezTo>
                <a:cubicBezTo>
                  <a:pt x="33153" y="2152"/>
                  <a:pt x="33109" y="2164"/>
                  <a:pt x="33043" y="2158"/>
                </a:cubicBezTo>
                <a:cubicBezTo>
                  <a:pt x="33148" y="2226"/>
                  <a:pt x="33287" y="2088"/>
                  <a:pt x="33335" y="2224"/>
                </a:cubicBezTo>
                <a:cubicBezTo>
                  <a:pt x="33373" y="2218"/>
                  <a:pt x="33366" y="2180"/>
                  <a:pt x="33335" y="2180"/>
                </a:cubicBezTo>
                <a:cubicBezTo>
                  <a:pt x="33396" y="2114"/>
                  <a:pt x="33489" y="2209"/>
                  <a:pt x="33599" y="2180"/>
                </a:cubicBezTo>
                <a:cubicBezTo>
                  <a:pt x="33587" y="2207"/>
                  <a:pt x="33562" y="2225"/>
                  <a:pt x="33512" y="2224"/>
                </a:cubicBezTo>
                <a:cubicBezTo>
                  <a:pt x="33536" y="2288"/>
                  <a:pt x="33585" y="2195"/>
                  <a:pt x="33658" y="2224"/>
                </a:cubicBezTo>
                <a:cubicBezTo>
                  <a:pt x="33702" y="2214"/>
                  <a:pt x="33646" y="2195"/>
                  <a:pt x="33658" y="2158"/>
                </a:cubicBezTo>
                <a:cubicBezTo>
                  <a:pt x="33763" y="2192"/>
                  <a:pt x="33986" y="2109"/>
                  <a:pt x="34039" y="2158"/>
                </a:cubicBezTo>
                <a:cubicBezTo>
                  <a:pt x="34081" y="2197"/>
                  <a:pt x="34105" y="2111"/>
                  <a:pt x="34157" y="2158"/>
                </a:cubicBezTo>
                <a:cubicBezTo>
                  <a:pt x="34159" y="2159"/>
                  <a:pt x="34198" y="2195"/>
                  <a:pt x="34216" y="2180"/>
                </a:cubicBezTo>
                <a:cubicBezTo>
                  <a:pt x="34216" y="2179"/>
                  <a:pt x="34213" y="2158"/>
                  <a:pt x="34216" y="2158"/>
                </a:cubicBezTo>
                <a:cubicBezTo>
                  <a:pt x="34258" y="2152"/>
                  <a:pt x="34258" y="2179"/>
                  <a:pt x="34273" y="2180"/>
                </a:cubicBezTo>
                <a:cubicBezTo>
                  <a:pt x="34293" y="2180"/>
                  <a:pt x="34399" y="2128"/>
                  <a:pt x="34449" y="2180"/>
                </a:cubicBezTo>
                <a:cubicBezTo>
                  <a:pt x="34535" y="2167"/>
                  <a:pt x="34404" y="2145"/>
                  <a:pt x="34420" y="2114"/>
                </a:cubicBezTo>
                <a:cubicBezTo>
                  <a:pt x="34342" y="2177"/>
                  <a:pt x="34318" y="2095"/>
                  <a:pt x="34216" y="2114"/>
                </a:cubicBezTo>
                <a:cubicBezTo>
                  <a:pt x="34204" y="2116"/>
                  <a:pt x="34177" y="2135"/>
                  <a:pt x="34186" y="2135"/>
                </a:cubicBezTo>
                <a:cubicBezTo>
                  <a:pt x="34162" y="2135"/>
                  <a:pt x="34157" y="2111"/>
                  <a:pt x="34127" y="2114"/>
                </a:cubicBezTo>
                <a:cubicBezTo>
                  <a:pt x="34060" y="2121"/>
                  <a:pt x="34090" y="2132"/>
                  <a:pt x="34009" y="2114"/>
                </a:cubicBezTo>
                <a:cubicBezTo>
                  <a:pt x="33982" y="2107"/>
                  <a:pt x="33949" y="2118"/>
                  <a:pt x="33922" y="2114"/>
                </a:cubicBezTo>
                <a:cubicBezTo>
                  <a:pt x="33957" y="2032"/>
                  <a:pt x="34049" y="2130"/>
                  <a:pt x="34098" y="2069"/>
                </a:cubicBezTo>
                <a:cubicBezTo>
                  <a:pt x="34047" y="2032"/>
                  <a:pt x="34021" y="2074"/>
                  <a:pt x="33922" y="2048"/>
                </a:cubicBezTo>
                <a:cubicBezTo>
                  <a:pt x="33921" y="2026"/>
                  <a:pt x="33885" y="2030"/>
                  <a:pt x="33863" y="2026"/>
                </a:cubicBezTo>
                <a:cubicBezTo>
                  <a:pt x="33850" y="2009"/>
                  <a:pt x="33965" y="1990"/>
                  <a:pt x="33980" y="2003"/>
                </a:cubicBezTo>
                <a:cubicBezTo>
                  <a:pt x="34012" y="2032"/>
                  <a:pt x="33993" y="1999"/>
                  <a:pt x="34039" y="2003"/>
                </a:cubicBezTo>
                <a:cubicBezTo>
                  <a:pt x="34128" y="2012"/>
                  <a:pt x="34154" y="2022"/>
                  <a:pt x="34303" y="2003"/>
                </a:cubicBezTo>
                <a:cubicBezTo>
                  <a:pt x="34389" y="1993"/>
                  <a:pt x="34514" y="1981"/>
                  <a:pt x="34654" y="2003"/>
                </a:cubicBezTo>
                <a:cubicBezTo>
                  <a:pt x="34648" y="2035"/>
                  <a:pt x="34567" y="2011"/>
                  <a:pt x="34567" y="2048"/>
                </a:cubicBezTo>
                <a:cubicBezTo>
                  <a:pt x="34585" y="2100"/>
                  <a:pt x="34747" y="2044"/>
                  <a:pt x="34772" y="2092"/>
                </a:cubicBezTo>
                <a:cubicBezTo>
                  <a:pt x="34681" y="2185"/>
                  <a:pt x="34609" y="2065"/>
                  <a:pt x="34479" y="2114"/>
                </a:cubicBezTo>
                <a:cubicBezTo>
                  <a:pt x="34491" y="2148"/>
                  <a:pt x="34571" y="2132"/>
                  <a:pt x="34537" y="2202"/>
                </a:cubicBezTo>
                <a:cubicBezTo>
                  <a:pt x="34567" y="2202"/>
                  <a:pt x="34596" y="2202"/>
                  <a:pt x="34625" y="2202"/>
                </a:cubicBezTo>
                <a:cubicBezTo>
                  <a:pt x="34658" y="2198"/>
                  <a:pt x="34642" y="2180"/>
                  <a:pt x="34625" y="2180"/>
                </a:cubicBezTo>
                <a:cubicBezTo>
                  <a:pt x="34624" y="2154"/>
                  <a:pt x="34748" y="2168"/>
                  <a:pt x="34800" y="2180"/>
                </a:cubicBezTo>
                <a:cubicBezTo>
                  <a:pt x="34802" y="2180"/>
                  <a:pt x="34800" y="2201"/>
                  <a:pt x="34800" y="2202"/>
                </a:cubicBezTo>
                <a:cubicBezTo>
                  <a:pt x="34847" y="2204"/>
                  <a:pt x="34959" y="2187"/>
                  <a:pt x="34919" y="2246"/>
                </a:cubicBezTo>
                <a:cubicBezTo>
                  <a:pt x="34835" y="2264"/>
                  <a:pt x="34842" y="2214"/>
                  <a:pt x="34772" y="2224"/>
                </a:cubicBezTo>
                <a:cubicBezTo>
                  <a:pt x="34733" y="2231"/>
                  <a:pt x="34726" y="2262"/>
                  <a:pt x="34684" y="2267"/>
                </a:cubicBezTo>
                <a:cubicBezTo>
                  <a:pt x="34687" y="2310"/>
                  <a:pt x="34782" y="2241"/>
                  <a:pt x="34859" y="2267"/>
                </a:cubicBezTo>
                <a:cubicBezTo>
                  <a:pt x="34873" y="2351"/>
                  <a:pt x="34706" y="2300"/>
                  <a:pt x="34684" y="2355"/>
                </a:cubicBezTo>
                <a:cubicBezTo>
                  <a:pt x="34737" y="2435"/>
                  <a:pt x="34765" y="2316"/>
                  <a:pt x="34830" y="2334"/>
                </a:cubicBezTo>
                <a:cubicBezTo>
                  <a:pt x="34825" y="2382"/>
                  <a:pt x="34854" y="2403"/>
                  <a:pt x="34919" y="2400"/>
                </a:cubicBezTo>
                <a:cubicBezTo>
                  <a:pt x="34869" y="2444"/>
                  <a:pt x="34920" y="2427"/>
                  <a:pt x="34919" y="2488"/>
                </a:cubicBezTo>
                <a:cubicBezTo>
                  <a:pt x="35039" y="2465"/>
                  <a:pt x="35036" y="2478"/>
                  <a:pt x="35182" y="2466"/>
                </a:cubicBezTo>
                <a:cubicBezTo>
                  <a:pt x="35196" y="2419"/>
                  <a:pt x="35140" y="2424"/>
                  <a:pt x="35094" y="2422"/>
                </a:cubicBezTo>
                <a:cubicBezTo>
                  <a:pt x="35063" y="2402"/>
                  <a:pt x="35085" y="2340"/>
                  <a:pt x="35007" y="2355"/>
                </a:cubicBezTo>
                <a:cubicBezTo>
                  <a:pt x="35037" y="2336"/>
                  <a:pt x="35015" y="2274"/>
                  <a:pt x="35094" y="2289"/>
                </a:cubicBezTo>
                <a:cubicBezTo>
                  <a:pt x="35094" y="2327"/>
                  <a:pt x="35094" y="2363"/>
                  <a:pt x="35094" y="2400"/>
                </a:cubicBezTo>
                <a:cubicBezTo>
                  <a:pt x="35128" y="2403"/>
                  <a:pt x="35146" y="2395"/>
                  <a:pt x="35153" y="2378"/>
                </a:cubicBezTo>
                <a:cubicBezTo>
                  <a:pt x="35187" y="2381"/>
                  <a:pt x="35205" y="2373"/>
                  <a:pt x="35211" y="2355"/>
                </a:cubicBezTo>
                <a:cubicBezTo>
                  <a:pt x="35232" y="2366"/>
                  <a:pt x="35245" y="2370"/>
                  <a:pt x="35270" y="2378"/>
                </a:cubicBezTo>
                <a:cubicBezTo>
                  <a:pt x="35281" y="2381"/>
                  <a:pt x="35322" y="2372"/>
                  <a:pt x="35329" y="2378"/>
                </a:cubicBezTo>
                <a:cubicBezTo>
                  <a:pt x="35346" y="2393"/>
                  <a:pt x="35366" y="2388"/>
                  <a:pt x="35416" y="2378"/>
                </a:cubicBezTo>
                <a:cubicBezTo>
                  <a:pt x="35447" y="2372"/>
                  <a:pt x="35472" y="2381"/>
                  <a:pt x="35475" y="2355"/>
                </a:cubicBezTo>
                <a:cubicBezTo>
                  <a:pt x="35447" y="2294"/>
                  <a:pt x="35397" y="2388"/>
                  <a:pt x="35358" y="2334"/>
                </a:cubicBezTo>
                <a:cubicBezTo>
                  <a:pt x="35400" y="2286"/>
                  <a:pt x="35516" y="2325"/>
                  <a:pt x="35593" y="2312"/>
                </a:cubicBezTo>
                <a:cubicBezTo>
                  <a:pt x="35644" y="2303"/>
                  <a:pt x="35677" y="2268"/>
                  <a:pt x="35710" y="2267"/>
                </a:cubicBezTo>
                <a:cubicBezTo>
                  <a:pt x="35775" y="2267"/>
                  <a:pt x="35752" y="2301"/>
                  <a:pt x="35798" y="2312"/>
                </a:cubicBezTo>
                <a:cubicBezTo>
                  <a:pt x="35850" y="2295"/>
                  <a:pt x="35802" y="2271"/>
                  <a:pt x="35798" y="2246"/>
                </a:cubicBezTo>
                <a:cubicBezTo>
                  <a:pt x="35690" y="2239"/>
                  <a:pt x="35635" y="2270"/>
                  <a:pt x="35563" y="2289"/>
                </a:cubicBezTo>
                <a:cubicBezTo>
                  <a:pt x="35465" y="2283"/>
                  <a:pt x="35373" y="2201"/>
                  <a:pt x="35445" y="2135"/>
                </a:cubicBezTo>
                <a:cubicBezTo>
                  <a:pt x="35499" y="2107"/>
                  <a:pt x="35497" y="2179"/>
                  <a:pt x="35504" y="2180"/>
                </a:cubicBezTo>
                <a:cubicBezTo>
                  <a:pt x="35520" y="2182"/>
                  <a:pt x="35543" y="2160"/>
                  <a:pt x="35563" y="2158"/>
                </a:cubicBezTo>
                <a:cubicBezTo>
                  <a:pt x="35585" y="2155"/>
                  <a:pt x="35665" y="2169"/>
                  <a:pt x="35680" y="2158"/>
                </a:cubicBezTo>
                <a:cubicBezTo>
                  <a:pt x="35714" y="2133"/>
                  <a:pt x="35685" y="2153"/>
                  <a:pt x="35710" y="2158"/>
                </a:cubicBezTo>
                <a:cubicBezTo>
                  <a:pt x="35715" y="2159"/>
                  <a:pt x="35803" y="2114"/>
                  <a:pt x="35827" y="2135"/>
                </a:cubicBezTo>
                <a:cubicBezTo>
                  <a:pt x="35829" y="2137"/>
                  <a:pt x="35825" y="2158"/>
                  <a:pt x="35827" y="2158"/>
                </a:cubicBezTo>
                <a:cubicBezTo>
                  <a:pt x="35871" y="2164"/>
                  <a:pt x="35870" y="2137"/>
                  <a:pt x="35885" y="2135"/>
                </a:cubicBezTo>
                <a:cubicBezTo>
                  <a:pt x="35891" y="2135"/>
                  <a:pt x="35979" y="2180"/>
                  <a:pt x="36002" y="2158"/>
                </a:cubicBezTo>
                <a:cubicBezTo>
                  <a:pt x="36004" y="2156"/>
                  <a:pt x="36001" y="2136"/>
                  <a:pt x="36002" y="2135"/>
                </a:cubicBezTo>
                <a:cubicBezTo>
                  <a:pt x="36065" y="2128"/>
                  <a:pt x="36089" y="2186"/>
                  <a:pt x="36120" y="2114"/>
                </a:cubicBezTo>
                <a:cubicBezTo>
                  <a:pt x="36154" y="2117"/>
                  <a:pt x="36145" y="2154"/>
                  <a:pt x="36149" y="2180"/>
                </a:cubicBezTo>
                <a:cubicBezTo>
                  <a:pt x="36185" y="2170"/>
                  <a:pt x="36209" y="2152"/>
                  <a:pt x="36208" y="2114"/>
                </a:cubicBezTo>
                <a:cubicBezTo>
                  <a:pt x="36263" y="2155"/>
                  <a:pt x="36281" y="2116"/>
                  <a:pt x="36354" y="2114"/>
                </a:cubicBezTo>
                <a:cubicBezTo>
                  <a:pt x="36362" y="2148"/>
                  <a:pt x="36431" y="2126"/>
                  <a:pt x="36472" y="2135"/>
                </a:cubicBezTo>
                <a:cubicBezTo>
                  <a:pt x="36481" y="2138"/>
                  <a:pt x="36474" y="2155"/>
                  <a:pt x="36501" y="2158"/>
                </a:cubicBezTo>
                <a:cubicBezTo>
                  <a:pt x="36537" y="2160"/>
                  <a:pt x="36583" y="2160"/>
                  <a:pt x="36618" y="2158"/>
                </a:cubicBezTo>
                <a:cubicBezTo>
                  <a:pt x="36691" y="2152"/>
                  <a:pt x="36794" y="2136"/>
                  <a:pt x="36824" y="2114"/>
                </a:cubicBezTo>
                <a:cubicBezTo>
                  <a:pt x="36940" y="2167"/>
                  <a:pt x="36999" y="2127"/>
                  <a:pt x="37146" y="2158"/>
                </a:cubicBezTo>
                <a:cubicBezTo>
                  <a:pt x="37145" y="2137"/>
                  <a:pt x="37110" y="2141"/>
                  <a:pt x="37088" y="2135"/>
                </a:cubicBezTo>
                <a:cubicBezTo>
                  <a:pt x="37089" y="2089"/>
                  <a:pt x="37278" y="2170"/>
                  <a:pt x="37175" y="2092"/>
                </a:cubicBezTo>
                <a:cubicBezTo>
                  <a:pt x="37185" y="2061"/>
                  <a:pt x="37227" y="2090"/>
                  <a:pt x="37234" y="2114"/>
                </a:cubicBezTo>
                <a:cubicBezTo>
                  <a:pt x="37281" y="2107"/>
                  <a:pt x="37284" y="2134"/>
                  <a:pt x="37322" y="2135"/>
                </a:cubicBezTo>
                <a:cubicBezTo>
                  <a:pt x="37414" y="2105"/>
                  <a:pt x="37420" y="2131"/>
                  <a:pt x="37526" y="2135"/>
                </a:cubicBezTo>
                <a:cubicBezTo>
                  <a:pt x="37575" y="2114"/>
                  <a:pt x="37595" y="2077"/>
                  <a:pt x="37556" y="2048"/>
                </a:cubicBezTo>
                <a:cubicBezTo>
                  <a:pt x="37437" y="2066"/>
                  <a:pt x="37597" y="2106"/>
                  <a:pt x="37468" y="2114"/>
                </a:cubicBezTo>
                <a:cubicBezTo>
                  <a:pt x="37486" y="2113"/>
                  <a:pt x="37451" y="2044"/>
                  <a:pt x="37381" y="2092"/>
                </a:cubicBezTo>
                <a:cubicBezTo>
                  <a:pt x="37385" y="2053"/>
                  <a:pt x="37345" y="2045"/>
                  <a:pt x="37351" y="2003"/>
                </a:cubicBezTo>
                <a:cubicBezTo>
                  <a:pt x="37379" y="2005"/>
                  <a:pt x="37373" y="2030"/>
                  <a:pt x="37381" y="2048"/>
                </a:cubicBezTo>
                <a:cubicBezTo>
                  <a:pt x="37409" y="2047"/>
                  <a:pt x="37403" y="2021"/>
                  <a:pt x="37410" y="2003"/>
                </a:cubicBezTo>
                <a:cubicBezTo>
                  <a:pt x="37460" y="2002"/>
                  <a:pt x="37486" y="2020"/>
                  <a:pt x="37498" y="2048"/>
                </a:cubicBezTo>
                <a:cubicBezTo>
                  <a:pt x="37514" y="2036"/>
                  <a:pt x="37536" y="2036"/>
                  <a:pt x="37556" y="2026"/>
                </a:cubicBezTo>
                <a:cubicBezTo>
                  <a:pt x="37559" y="2024"/>
                  <a:pt x="37594" y="2002"/>
                  <a:pt x="37586" y="2003"/>
                </a:cubicBezTo>
                <a:cubicBezTo>
                  <a:pt x="37620" y="1996"/>
                  <a:pt x="37603" y="2024"/>
                  <a:pt x="37615" y="2026"/>
                </a:cubicBezTo>
                <a:cubicBezTo>
                  <a:pt x="37625" y="2027"/>
                  <a:pt x="37660" y="1994"/>
                  <a:pt x="37674" y="2003"/>
                </a:cubicBezTo>
                <a:cubicBezTo>
                  <a:pt x="37676" y="2005"/>
                  <a:pt x="37671" y="2026"/>
                  <a:pt x="37674" y="2026"/>
                </a:cubicBezTo>
                <a:cubicBezTo>
                  <a:pt x="37659" y="2024"/>
                  <a:pt x="37770" y="2010"/>
                  <a:pt x="37732" y="2026"/>
                </a:cubicBezTo>
                <a:cubicBezTo>
                  <a:pt x="37797" y="1999"/>
                  <a:pt x="37763" y="1994"/>
                  <a:pt x="37791" y="1937"/>
                </a:cubicBezTo>
                <a:cubicBezTo>
                  <a:pt x="37811" y="1895"/>
                  <a:pt x="37836" y="1961"/>
                  <a:pt x="37791" y="1960"/>
                </a:cubicBezTo>
                <a:cubicBezTo>
                  <a:pt x="37835" y="1991"/>
                  <a:pt x="37917" y="2041"/>
                  <a:pt x="37967" y="2003"/>
                </a:cubicBezTo>
                <a:cubicBezTo>
                  <a:pt x="37956" y="1979"/>
                  <a:pt x="37915" y="1948"/>
                  <a:pt x="37908" y="1982"/>
                </a:cubicBezTo>
                <a:cubicBezTo>
                  <a:pt x="37839" y="1981"/>
                  <a:pt x="37919" y="1922"/>
                  <a:pt x="37967" y="1937"/>
                </a:cubicBezTo>
                <a:cubicBezTo>
                  <a:pt x="38034" y="1931"/>
                  <a:pt x="37999" y="2002"/>
                  <a:pt x="38054" y="2003"/>
                </a:cubicBezTo>
                <a:cubicBezTo>
                  <a:pt x="38119" y="2008"/>
                  <a:pt x="38148" y="1985"/>
                  <a:pt x="38142" y="1937"/>
                </a:cubicBezTo>
                <a:cubicBezTo>
                  <a:pt x="38209" y="1954"/>
                  <a:pt x="38371" y="1898"/>
                  <a:pt x="38347" y="1982"/>
                </a:cubicBezTo>
                <a:cubicBezTo>
                  <a:pt x="38265" y="2000"/>
                  <a:pt x="38272" y="1951"/>
                  <a:pt x="38201" y="1960"/>
                </a:cubicBezTo>
                <a:cubicBezTo>
                  <a:pt x="38215" y="2036"/>
                  <a:pt x="38312" y="2015"/>
                  <a:pt x="38376" y="2003"/>
                </a:cubicBezTo>
                <a:cubicBezTo>
                  <a:pt x="38411" y="2000"/>
                  <a:pt x="38402" y="1963"/>
                  <a:pt x="38406" y="1937"/>
                </a:cubicBezTo>
                <a:cubicBezTo>
                  <a:pt x="38428" y="1951"/>
                  <a:pt x="38508" y="1943"/>
                  <a:pt x="38524" y="1960"/>
                </a:cubicBezTo>
                <a:cubicBezTo>
                  <a:pt x="38529" y="1964"/>
                  <a:pt x="38517" y="2002"/>
                  <a:pt x="38524" y="2003"/>
                </a:cubicBezTo>
                <a:cubicBezTo>
                  <a:pt x="38540" y="2009"/>
                  <a:pt x="38557" y="1976"/>
                  <a:pt x="38581" y="1982"/>
                </a:cubicBezTo>
                <a:cubicBezTo>
                  <a:pt x="38589" y="1983"/>
                  <a:pt x="38586" y="2002"/>
                  <a:pt x="38611" y="2003"/>
                </a:cubicBezTo>
                <a:cubicBezTo>
                  <a:pt x="38650" y="2006"/>
                  <a:pt x="38690" y="2002"/>
                  <a:pt x="38729" y="2003"/>
                </a:cubicBezTo>
                <a:cubicBezTo>
                  <a:pt x="38734" y="1916"/>
                  <a:pt x="38683" y="2011"/>
                  <a:pt x="38641" y="1960"/>
                </a:cubicBezTo>
                <a:cubicBezTo>
                  <a:pt x="38647" y="1928"/>
                  <a:pt x="38728" y="1952"/>
                  <a:pt x="38729" y="1915"/>
                </a:cubicBezTo>
                <a:cubicBezTo>
                  <a:pt x="38797" y="1922"/>
                  <a:pt x="38794" y="1984"/>
                  <a:pt x="38846" y="2003"/>
                </a:cubicBezTo>
                <a:cubicBezTo>
                  <a:pt x="38889" y="1994"/>
                  <a:pt x="38834" y="1976"/>
                  <a:pt x="38846" y="1937"/>
                </a:cubicBezTo>
                <a:cubicBezTo>
                  <a:pt x="38962" y="1925"/>
                  <a:pt x="38814" y="2015"/>
                  <a:pt x="38963" y="2003"/>
                </a:cubicBezTo>
                <a:cubicBezTo>
                  <a:pt x="39004" y="1996"/>
                  <a:pt x="38965" y="1964"/>
                  <a:pt x="38933" y="1960"/>
                </a:cubicBezTo>
                <a:cubicBezTo>
                  <a:pt x="38956" y="1910"/>
                  <a:pt x="39098" y="1951"/>
                  <a:pt x="39168" y="1937"/>
                </a:cubicBezTo>
                <a:cubicBezTo>
                  <a:pt x="39190" y="1979"/>
                  <a:pt x="39255" y="1952"/>
                  <a:pt x="39197" y="2003"/>
                </a:cubicBezTo>
                <a:cubicBezTo>
                  <a:pt x="39260" y="2014"/>
                  <a:pt x="39254" y="1972"/>
                  <a:pt x="39256" y="1937"/>
                </a:cubicBezTo>
                <a:cubicBezTo>
                  <a:pt x="39419" y="1925"/>
                  <a:pt x="39536" y="1948"/>
                  <a:pt x="39608" y="2003"/>
                </a:cubicBezTo>
                <a:cubicBezTo>
                  <a:pt x="39637" y="2003"/>
                  <a:pt x="39630" y="1976"/>
                  <a:pt x="39637" y="1960"/>
                </a:cubicBezTo>
                <a:cubicBezTo>
                  <a:pt x="39726" y="1976"/>
                  <a:pt x="39900" y="1954"/>
                  <a:pt x="39931" y="1960"/>
                </a:cubicBezTo>
                <a:cubicBezTo>
                  <a:pt x="39933" y="1960"/>
                  <a:pt x="39928" y="2003"/>
                  <a:pt x="39931" y="2003"/>
                </a:cubicBezTo>
                <a:cubicBezTo>
                  <a:pt x="39964" y="2003"/>
                  <a:pt x="39984" y="1967"/>
                  <a:pt x="40018" y="1960"/>
                </a:cubicBezTo>
                <a:cubicBezTo>
                  <a:pt x="40092" y="1944"/>
                  <a:pt x="40072" y="1999"/>
                  <a:pt x="40165" y="1960"/>
                </a:cubicBezTo>
                <a:cubicBezTo>
                  <a:pt x="40157" y="1984"/>
                  <a:pt x="40107" y="1975"/>
                  <a:pt x="40106" y="2003"/>
                </a:cubicBezTo>
                <a:cubicBezTo>
                  <a:pt x="40114" y="2032"/>
                  <a:pt x="40164" y="2026"/>
                  <a:pt x="40165" y="2003"/>
                </a:cubicBezTo>
                <a:cubicBezTo>
                  <a:pt x="40212" y="1997"/>
                  <a:pt x="40215" y="2024"/>
                  <a:pt x="40253" y="2026"/>
                </a:cubicBezTo>
                <a:cubicBezTo>
                  <a:pt x="40240" y="2006"/>
                  <a:pt x="40227" y="1987"/>
                  <a:pt x="40194" y="1982"/>
                </a:cubicBezTo>
                <a:cubicBezTo>
                  <a:pt x="40223" y="1914"/>
                  <a:pt x="40272" y="2007"/>
                  <a:pt x="40312" y="2003"/>
                </a:cubicBezTo>
                <a:cubicBezTo>
                  <a:pt x="40348" y="2020"/>
                  <a:pt x="40360" y="1982"/>
                  <a:pt x="40369" y="1982"/>
                </a:cubicBezTo>
                <a:cubicBezTo>
                  <a:pt x="40399" y="1978"/>
                  <a:pt x="40432" y="2003"/>
                  <a:pt x="40429" y="2003"/>
                </a:cubicBezTo>
                <a:cubicBezTo>
                  <a:pt x="40470" y="1996"/>
                  <a:pt x="40477" y="1954"/>
                  <a:pt x="40546" y="1960"/>
                </a:cubicBezTo>
                <a:cubicBezTo>
                  <a:pt x="40581" y="1988"/>
                  <a:pt x="40557" y="1994"/>
                  <a:pt x="40546" y="2026"/>
                </a:cubicBezTo>
                <a:cubicBezTo>
                  <a:pt x="40618" y="2044"/>
                  <a:pt x="40722" y="1939"/>
                  <a:pt x="40868" y="1982"/>
                </a:cubicBezTo>
                <a:cubicBezTo>
                  <a:pt x="40876" y="1984"/>
                  <a:pt x="40865" y="2039"/>
                  <a:pt x="40897" y="2026"/>
                </a:cubicBezTo>
                <a:cubicBezTo>
                  <a:pt x="40927" y="2026"/>
                  <a:pt x="40956" y="2026"/>
                  <a:pt x="40985" y="2026"/>
                </a:cubicBezTo>
                <a:cubicBezTo>
                  <a:pt x="40985" y="2011"/>
                  <a:pt x="40985" y="1996"/>
                  <a:pt x="40985" y="1982"/>
                </a:cubicBezTo>
                <a:cubicBezTo>
                  <a:pt x="41065" y="1966"/>
                  <a:pt x="41045" y="2026"/>
                  <a:pt x="41103" y="2026"/>
                </a:cubicBezTo>
                <a:cubicBezTo>
                  <a:pt x="41132" y="2011"/>
                  <a:pt x="41133" y="1975"/>
                  <a:pt x="41191" y="1982"/>
                </a:cubicBezTo>
                <a:cubicBezTo>
                  <a:pt x="41224" y="2008"/>
                  <a:pt x="41274" y="2021"/>
                  <a:pt x="41249" y="2092"/>
                </a:cubicBezTo>
                <a:cubicBezTo>
                  <a:pt x="41301" y="2072"/>
                  <a:pt x="41314" y="2023"/>
                  <a:pt x="41308" y="1960"/>
                </a:cubicBezTo>
                <a:cubicBezTo>
                  <a:pt x="41369" y="1972"/>
                  <a:pt x="41370" y="1994"/>
                  <a:pt x="41337" y="2026"/>
                </a:cubicBezTo>
                <a:cubicBezTo>
                  <a:pt x="41389" y="2047"/>
                  <a:pt x="41410" y="1982"/>
                  <a:pt x="41425" y="1982"/>
                </a:cubicBezTo>
                <a:cubicBezTo>
                  <a:pt x="41464" y="1979"/>
                  <a:pt x="41436" y="2021"/>
                  <a:pt x="41454" y="2026"/>
                </a:cubicBezTo>
                <a:cubicBezTo>
                  <a:pt x="41496" y="2035"/>
                  <a:pt x="41526" y="2005"/>
                  <a:pt x="41572" y="2003"/>
                </a:cubicBezTo>
                <a:cubicBezTo>
                  <a:pt x="41566" y="2003"/>
                  <a:pt x="41615" y="2039"/>
                  <a:pt x="41630" y="2026"/>
                </a:cubicBezTo>
                <a:cubicBezTo>
                  <a:pt x="41659" y="1999"/>
                  <a:pt x="41656" y="2033"/>
                  <a:pt x="41719" y="2026"/>
                </a:cubicBezTo>
                <a:cubicBezTo>
                  <a:pt x="41752" y="2021"/>
                  <a:pt x="41735" y="2003"/>
                  <a:pt x="41719" y="2003"/>
                </a:cubicBezTo>
                <a:cubicBezTo>
                  <a:pt x="41731" y="1972"/>
                  <a:pt x="41744" y="2006"/>
                  <a:pt x="41777" y="2003"/>
                </a:cubicBezTo>
                <a:cubicBezTo>
                  <a:pt x="41811" y="2000"/>
                  <a:pt x="41829" y="2008"/>
                  <a:pt x="41835" y="2026"/>
                </a:cubicBezTo>
                <a:cubicBezTo>
                  <a:pt x="41896" y="2012"/>
                  <a:pt x="42028" y="2053"/>
                  <a:pt x="42041" y="2003"/>
                </a:cubicBezTo>
                <a:cubicBezTo>
                  <a:pt x="42064" y="2015"/>
                  <a:pt x="42088" y="2026"/>
                  <a:pt x="42128" y="2026"/>
                </a:cubicBezTo>
                <a:cubicBezTo>
                  <a:pt x="42123" y="2044"/>
                  <a:pt x="42099" y="2047"/>
                  <a:pt x="42099" y="2069"/>
                </a:cubicBezTo>
                <a:cubicBezTo>
                  <a:pt x="42135" y="2060"/>
                  <a:pt x="42160" y="2041"/>
                  <a:pt x="42158" y="2003"/>
                </a:cubicBezTo>
                <a:cubicBezTo>
                  <a:pt x="42176" y="2010"/>
                  <a:pt x="42271" y="2059"/>
                  <a:pt x="42275" y="2003"/>
                </a:cubicBezTo>
                <a:cubicBezTo>
                  <a:pt x="42475" y="2056"/>
                  <a:pt x="42518" y="2023"/>
                  <a:pt x="42714" y="2048"/>
                </a:cubicBezTo>
                <a:cubicBezTo>
                  <a:pt x="42714" y="2062"/>
                  <a:pt x="42714" y="2077"/>
                  <a:pt x="42714" y="2092"/>
                </a:cubicBezTo>
                <a:cubicBezTo>
                  <a:pt x="42751" y="2099"/>
                  <a:pt x="42729" y="2056"/>
                  <a:pt x="42744" y="2048"/>
                </a:cubicBezTo>
                <a:cubicBezTo>
                  <a:pt x="42799" y="2020"/>
                  <a:pt x="42895" y="2066"/>
                  <a:pt x="42920" y="2026"/>
                </a:cubicBezTo>
                <a:cubicBezTo>
                  <a:pt x="42947" y="2049"/>
                  <a:pt x="43028" y="2033"/>
                  <a:pt x="43008" y="2092"/>
                </a:cubicBezTo>
                <a:cubicBezTo>
                  <a:pt x="43030" y="2055"/>
                  <a:pt x="43279" y="2020"/>
                  <a:pt x="43360" y="2048"/>
                </a:cubicBezTo>
                <a:cubicBezTo>
                  <a:pt x="43364" y="2049"/>
                  <a:pt x="43322" y="2083"/>
                  <a:pt x="43330" y="2092"/>
                </a:cubicBezTo>
                <a:cubicBezTo>
                  <a:pt x="43380" y="2100"/>
                  <a:pt x="43386" y="2075"/>
                  <a:pt x="43389" y="2048"/>
                </a:cubicBezTo>
                <a:cubicBezTo>
                  <a:pt x="43453" y="2059"/>
                  <a:pt x="43516" y="2033"/>
                  <a:pt x="43594" y="2048"/>
                </a:cubicBezTo>
                <a:cubicBezTo>
                  <a:pt x="43641" y="2057"/>
                  <a:pt x="43674" y="2061"/>
                  <a:pt x="43799" y="2048"/>
                </a:cubicBezTo>
                <a:cubicBezTo>
                  <a:pt x="43808" y="2047"/>
                  <a:pt x="43853" y="2053"/>
                  <a:pt x="43858" y="2048"/>
                </a:cubicBezTo>
                <a:cubicBezTo>
                  <a:pt x="43897" y="2012"/>
                  <a:pt x="43898" y="2068"/>
                  <a:pt x="44004" y="2048"/>
                </a:cubicBezTo>
                <a:cubicBezTo>
                  <a:pt x="44060" y="2038"/>
                  <a:pt x="44034" y="2038"/>
                  <a:pt x="44093" y="2048"/>
                </a:cubicBezTo>
                <a:cubicBezTo>
                  <a:pt x="44165" y="2060"/>
                  <a:pt x="44224" y="2039"/>
                  <a:pt x="44298" y="2048"/>
                </a:cubicBezTo>
                <a:cubicBezTo>
                  <a:pt x="44298" y="2077"/>
                  <a:pt x="44298" y="2107"/>
                  <a:pt x="44298" y="2135"/>
                </a:cubicBezTo>
                <a:cubicBezTo>
                  <a:pt x="44352" y="2132"/>
                  <a:pt x="44316" y="2061"/>
                  <a:pt x="44356" y="2048"/>
                </a:cubicBezTo>
                <a:cubicBezTo>
                  <a:pt x="44463" y="2048"/>
                  <a:pt x="44571" y="2048"/>
                  <a:pt x="44678" y="2048"/>
                </a:cubicBezTo>
                <a:cubicBezTo>
                  <a:pt x="44661" y="2093"/>
                  <a:pt x="44617" y="2118"/>
                  <a:pt x="44590" y="2158"/>
                </a:cubicBezTo>
                <a:cubicBezTo>
                  <a:pt x="44706" y="2179"/>
                  <a:pt x="44681" y="2094"/>
                  <a:pt x="44707" y="2048"/>
                </a:cubicBezTo>
                <a:cubicBezTo>
                  <a:pt x="44734" y="2057"/>
                  <a:pt x="44760" y="2067"/>
                  <a:pt x="44767" y="2092"/>
                </a:cubicBezTo>
                <a:cubicBezTo>
                  <a:pt x="44830" y="2078"/>
                  <a:pt x="44707" y="2036"/>
                  <a:pt x="44855" y="2048"/>
                </a:cubicBezTo>
                <a:cubicBezTo>
                  <a:pt x="44863" y="2048"/>
                  <a:pt x="44908" y="2044"/>
                  <a:pt x="44913" y="2048"/>
                </a:cubicBezTo>
                <a:cubicBezTo>
                  <a:pt x="44948" y="2080"/>
                  <a:pt x="44960" y="2048"/>
                  <a:pt x="45059" y="2048"/>
                </a:cubicBezTo>
                <a:cubicBezTo>
                  <a:pt x="45059" y="2069"/>
                  <a:pt x="45059" y="2092"/>
                  <a:pt x="45059" y="2114"/>
                </a:cubicBezTo>
                <a:cubicBezTo>
                  <a:pt x="45125" y="2126"/>
                  <a:pt x="45101" y="2072"/>
                  <a:pt x="45147" y="2069"/>
                </a:cubicBezTo>
                <a:cubicBezTo>
                  <a:pt x="45163" y="2078"/>
                  <a:pt x="45223" y="2059"/>
                  <a:pt x="45236" y="2069"/>
                </a:cubicBezTo>
                <a:cubicBezTo>
                  <a:pt x="45239" y="2074"/>
                  <a:pt x="45230" y="2113"/>
                  <a:pt x="45236" y="2114"/>
                </a:cubicBezTo>
                <a:cubicBezTo>
                  <a:pt x="45242" y="2114"/>
                  <a:pt x="45337" y="2092"/>
                  <a:pt x="45352" y="2069"/>
                </a:cubicBezTo>
                <a:cubicBezTo>
                  <a:pt x="45438" y="2082"/>
                  <a:pt x="45307" y="2103"/>
                  <a:pt x="45323" y="2135"/>
                </a:cubicBezTo>
                <a:cubicBezTo>
                  <a:pt x="45415" y="2146"/>
                  <a:pt x="45389" y="2068"/>
                  <a:pt x="45499" y="2092"/>
                </a:cubicBezTo>
                <a:cubicBezTo>
                  <a:pt x="45490" y="2131"/>
                  <a:pt x="45527" y="2137"/>
                  <a:pt x="45529" y="2114"/>
                </a:cubicBezTo>
                <a:cubicBezTo>
                  <a:pt x="45581" y="2130"/>
                  <a:pt x="45532" y="2154"/>
                  <a:pt x="45529" y="2180"/>
                </a:cubicBezTo>
                <a:cubicBezTo>
                  <a:pt x="45671" y="2201"/>
                  <a:pt x="45517" y="2057"/>
                  <a:pt x="45587" y="2069"/>
                </a:cubicBezTo>
                <a:cubicBezTo>
                  <a:pt x="45704" y="2048"/>
                  <a:pt x="45599" y="2193"/>
                  <a:pt x="45704" y="2180"/>
                </a:cubicBezTo>
                <a:cubicBezTo>
                  <a:pt x="45701" y="2235"/>
                  <a:pt x="45606" y="2224"/>
                  <a:pt x="45529" y="2224"/>
                </a:cubicBezTo>
                <a:cubicBezTo>
                  <a:pt x="45529" y="2253"/>
                  <a:pt x="45529" y="2282"/>
                  <a:pt x="45529" y="2312"/>
                </a:cubicBezTo>
                <a:cubicBezTo>
                  <a:pt x="45579" y="2313"/>
                  <a:pt x="45604" y="2295"/>
                  <a:pt x="45616" y="2267"/>
                </a:cubicBezTo>
                <a:cubicBezTo>
                  <a:pt x="45653" y="2271"/>
                  <a:pt x="45650" y="2324"/>
                  <a:pt x="45675" y="2334"/>
                </a:cubicBezTo>
                <a:cubicBezTo>
                  <a:pt x="45729" y="2355"/>
                  <a:pt x="45804" y="2319"/>
                  <a:pt x="45880" y="2334"/>
                </a:cubicBezTo>
                <a:cubicBezTo>
                  <a:pt x="45822" y="2257"/>
                  <a:pt x="45893" y="2336"/>
                  <a:pt x="45910" y="2289"/>
                </a:cubicBezTo>
                <a:cubicBezTo>
                  <a:pt x="45952" y="2300"/>
                  <a:pt x="45907" y="2309"/>
                  <a:pt x="45910" y="2334"/>
                </a:cubicBezTo>
                <a:cubicBezTo>
                  <a:pt x="45960" y="2372"/>
                  <a:pt x="45986" y="2330"/>
                  <a:pt x="46086" y="2355"/>
                </a:cubicBezTo>
                <a:cubicBezTo>
                  <a:pt x="46108" y="2344"/>
                  <a:pt x="46133" y="2333"/>
                  <a:pt x="46173" y="2334"/>
                </a:cubicBezTo>
                <a:cubicBezTo>
                  <a:pt x="46166" y="2273"/>
                  <a:pt x="46008" y="2325"/>
                  <a:pt x="46027" y="2246"/>
                </a:cubicBezTo>
                <a:cubicBezTo>
                  <a:pt x="46129" y="2249"/>
                  <a:pt x="46184" y="2313"/>
                  <a:pt x="46261" y="2355"/>
                </a:cubicBezTo>
                <a:cubicBezTo>
                  <a:pt x="46300" y="2360"/>
                  <a:pt x="46341" y="2351"/>
                  <a:pt x="46378" y="2355"/>
                </a:cubicBezTo>
                <a:cubicBezTo>
                  <a:pt x="46482" y="2368"/>
                  <a:pt x="46595" y="2411"/>
                  <a:pt x="46672" y="2355"/>
                </a:cubicBezTo>
                <a:cubicBezTo>
                  <a:pt x="46639" y="2300"/>
                  <a:pt x="46445" y="2364"/>
                  <a:pt x="46408" y="2312"/>
                </a:cubicBezTo>
                <a:cubicBezTo>
                  <a:pt x="46398" y="2297"/>
                  <a:pt x="46481" y="2279"/>
                  <a:pt x="46496" y="2289"/>
                </a:cubicBezTo>
                <a:cubicBezTo>
                  <a:pt x="46542" y="2325"/>
                  <a:pt x="46531" y="2286"/>
                  <a:pt x="46583" y="2289"/>
                </a:cubicBezTo>
                <a:cubicBezTo>
                  <a:pt x="46675" y="2295"/>
                  <a:pt x="46769" y="2351"/>
                  <a:pt x="46877" y="2312"/>
                </a:cubicBezTo>
                <a:cubicBezTo>
                  <a:pt x="46904" y="2391"/>
                  <a:pt x="46761" y="2342"/>
                  <a:pt x="46701" y="2355"/>
                </a:cubicBezTo>
                <a:cubicBezTo>
                  <a:pt x="46719" y="2408"/>
                  <a:pt x="46881" y="2352"/>
                  <a:pt x="46906" y="2400"/>
                </a:cubicBezTo>
                <a:cubicBezTo>
                  <a:pt x="46966" y="2387"/>
                  <a:pt x="47006" y="2357"/>
                  <a:pt x="47023" y="2312"/>
                </a:cubicBezTo>
                <a:cubicBezTo>
                  <a:pt x="47057" y="2330"/>
                  <a:pt x="47102" y="2340"/>
                  <a:pt x="47170" y="2334"/>
                </a:cubicBezTo>
                <a:cubicBezTo>
                  <a:pt x="47195" y="2352"/>
                  <a:pt x="47187" y="2394"/>
                  <a:pt x="47228" y="2400"/>
                </a:cubicBezTo>
                <a:cubicBezTo>
                  <a:pt x="47336" y="2365"/>
                  <a:pt x="47160" y="2367"/>
                  <a:pt x="47199" y="2312"/>
                </a:cubicBezTo>
                <a:cubicBezTo>
                  <a:pt x="47242" y="2331"/>
                  <a:pt x="47292" y="2345"/>
                  <a:pt x="47287" y="2400"/>
                </a:cubicBezTo>
                <a:cubicBezTo>
                  <a:pt x="47377" y="2384"/>
                  <a:pt x="47394" y="2423"/>
                  <a:pt x="47463" y="2422"/>
                </a:cubicBezTo>
                <a:cubicBezTo>
                  <a:pt x="47549" y="2402"/>
                  <a:pt x="47395" y="2388"/>
                  <a:pt x="47433" y="2334"/>
                </a:cubicBezTo>
                <a:cubicBezTo>
                  <a:pt x="47509" y="2324"/>
                  <a:pt x="47600" y="2411"/>
                  <a:pt x="47638" y="2355"/>
                </a:cubicBezTo>
                <a:cubicBezTo>
                  <a:pt x="47733" y="2412"/>
                  <a:pt x="47566" y="2398"/>
                  <a:pt x="47522" y="2378"/>
                </a:cubicBezTo>
                <a:cubicBezTo>
                  <a:pt x="47526" y="2426"/>
                  <a:pt x="47596" y="2425"/>
                  <a:pt x="47668" y="2422"/>
                </a:cubicBezTo>
                <a:cubicBezTo>
                  <a:pt x="47702" y="2418"/>
                  <a:pt x="47693" y="2382"/>
                  <a:pt x="47698" y="2355"/>
                </a:cubicBezTo>
                <a:cubicBezTo>
                  <a:pt x="47736" y="2378"/>
                  <a:pt x="47806" y="2378"/>
                  <a:pt x="47844" y="2400"/>
                </a:cubicBezTo>
                <a:cubicBezTo>
                  <a:pt x="47913" y="2448"/>
                  <a:pt x="47784" y="2388"/>
                  <a:pt x="47727" y="2400"/>
                </a:cubicBezTo>
                <a:cubicBezTo>
                  <a:pt x="47690" y="2473"/>
                  <a:pt x="47925" y="2453"/>
                  <a:pt x="47932" y="2422"/>
                </a:cubicBezTo>
                <a:cubicBezTo>
                  <a:pt x="47986" y="2421"/>
                  <a:pt x="47914" y="2456"/>
                  <a:pt x="47932" y="2466"/>
                </a:cubicBezTo>
                <a:cubicBezTo>
                  <a:pt x="47963" y="2484"/>
                  <a:pt x="47986" y="2444"/>
                  <a:pt x="47991" y="2444"/>
                </a:cubicBezTo>
                <a:cubicBezTo>
                  <a:pt x="47998" y="2444"/>
                  <a:pt x="48113" y="2504"/>
                  <a:pt x="48137" y="2444"/>
                </a:cubicBezTo>
                <a:cubicBezTo>
                  <a:pt x="48180" y="2469"/>
                  <a:pt x="48268" y="2463"/>
                  <a:pt x="48254" y="2532"/>
                </a:cubicBezTo>
                <a:cubicBezTo>
                  <a:pt x="48102" y="2520"/>
                  <a:pt x="48087" y="2612"/>
                  <a:pt x="47932" y="2598"/>
                </a:cubicBezTo>
                <a:cubicBezTo>
                  <a:pt x="47957" y="2645"/>
                  <a:pt x="48083" y="2616"/>
                  <a:pt x="48108" y="2664"/>
                </a:cubicBezTo>
                <a:cubicBezTo>
                  <a:pt x="48139" y="2658"/>
                  <a:pt x="48128" y="2621"/>
                  <a:pt x="48167" y="2621"/>
                </a:cubicBezTo>
                <a:cubicBezTo>
                  <a:pt x="48175" y="2561"/>
                  <a:pt x="48053" y="2679"/>
                  <a:pt x="48078" y="2576"/>
                </a:cubicBezTo>
                <a:cubicBezTo>
                  <a:pt x="48227" y="2582"/>
                  <a:pt x="48360" y="2599"/>
                  <a:pt x="48489" y="2621"/>
                </a:cubicBezTo>
                <a:cubicBezTo>
                  <a:pt x="48499" y="2558"/>
                  <a:pt x="48392" y="2576"/>
                  <a:pt x="48401" y="2488"/>
                </a:cubicBezTo>
                <a:cubicBezTo>
                  <a:pt x="48555" y="2522"/>
                  <a:pt x="48620" y="2538"/>
                  <a:pt x="48753" y="2510"/>
                </a:cubicBezTo>
                <a:cubicBezTo>
                  <a:pt x="48717" y="2539"/>
                  <a:pt x="48740" y="2544"/>
                  <a:pt x="48753" y="2576"/>
                </a:cubicBezTo>
                <a:cubicBezTo>
                  <a:pt x="48773" y="2538"/>
                  <a:pt x="48992" y="2538"/>
                  <a:pt x="48929" y="2510"/>
                </a:cubicBezTo>
                <a:cubicBezTo>
                  <a:pt x="49010" y="2444"/>
                  <a:pt x="48977" y="2559"/>
                  <a:pt x="48929" y="2576"/>
                </a:cubicBezTo>
                <a:cubicBezTo>
                  <a:pt x="49039" y="2574"/>
                  <a:pt x="49165" y="2559"/>
                  <a:pt x="49133" y="2664"/>
                </a:cubicBezTo>
                <a:cubicBezTo>
                  <a:pt x="49106" y="2648"/>
                  <a:pt x="49089" y="2623"/>
                  <a:pt x="49075" y="2598"/>
                </a:cubicBezTo>
                <a:cubicBezTo>
                  <a:pt x="49042" y="2613"/>
                  <a:pt x="49081" y="2672"/>
                  <a:pt x="48987" y="2687"/>
                </a:cubicBezTo>
                <a:cubicBezTo>
                  <a:pt x="48999" y="2736"/>
                  <a:pt x="49159" y="2675"/>
                  <a:pt x="49104" y="2773"/>
                </a:cubicBezTo>
                <a:cubicBezTo>
                  <a:pt x="49138" y="2771"/>
                  <a:pt x="49129" y="2734"/>
                  <a:pt x="49133" y="2707"/>
                </a:cubicBezTo>
                <a:cubicBezTo>
                  <a:pt x="49168" y="2741"/>
                  <a:pt x="49255" y="2734"/>
                  <a:pt x="49251" y="2796"/>
                </a:cubicBezTo>
                <a:cubicBezTo>
                  <a:pt x="49171" y="2797"/>
                  <a:pt x="49191" y="2760"/>
                  <a:pt x="49133" y="2796"/>
                </a:cubicBezTo>
                <a:cubicBezTo>
                  <a:pt x="49175" y="2860"/>
                  <a:pt x="49278" y="2790"/>
                  <a:pt x="49309" y="2773"/>
                </a:cubicBezTo>
                <a:cubicBezTo>
                  <a:pt x="49393" y="2756"/>
                  <a:pt x="49386" y="2805"/>
                  <a:pt x="49456" y="2796"/>
                </a:cubicBezTo>
                <a:cubicBezTo>
                  <a:pt x="49444" y="2838"/>
                  <a:pt x="49445" y="2890"/>
                  <a:pt x="49368" y="2884"/>
                </a:cubicBezTo>
                <a:cubicBezTo>
                  <a:pt x="49364" y="2845"/>
                  <a:pt x="49404" y="2838"/>
                  <a:pt x="49398" y="2796"/>
                </a:cubicBezTo>
                <a:cubicBezTo>
                  <a:pt x="49335" y="2785"/>
                  <a:pt x="49341" y="2827"/>
                  <a:pt x="49338" y="2862"/>
                </a:cubicBezTo>
                <a:cubicBezTo>
                  <a:pt x="49270" y="2862"/>
                  <a:pt x="49202" y="2862"/>
                  <a:pt x="49133" y="2862"/>
                </a:cubicBezTo>
                <a:cubicBezTo>
                  <a:pt x="49138" y="2821"/>
                  <a:pt x="49067" y="2826"/>
                  <a:pt x="49045" y="2796"/>
                </a:cubicBezTo>
                <a:cubicBezTo>
                  <a:pt x="49029" y="2773"/>
                  <a:pt x="49065" y="2727"/>
                  <a:pt x="49017" y="2730"/>
                </a:cubicBezTo>
                <a:cubicBezTo>
                  <a:pt x="48945" y="2733"/>
                  <a:pt x="49010" y="2803"/>
                  <a:pt x="49045" y="2796"/>
                </a:cubicBezTo>
                <a:cubicBezTo>
                  <a:pt x="49027" y="2842"/>
                  <a:pt x="48989" y="2790"/>
                  <a:pt x="48958" y="2796"/>
                </a:cubicBezTo>
                <a:cubicBezTo>
                  <a:pt x="48926" y="2802"/>
                  <a:pt x="48930" y="2853"/>
                  <a:pt x="48869" y="2840"/>
                </a:cubicBezTo>
                <a:cubicBezTo>
                  <a:pt x="48864" y="2821"/>
                  <a:pt x="48881" y="2819"/>
                  <a:pt x="48899" y="2818"/>
                </a:cubicBezTo>
                <a:cubicBezTo>
                  <a:pt x="48881" y="2773"/>
                  <a:pt x="48762" y="2803"/>
                  <a:pt x="48753" y="2752"/>
                </a:cubicBezTo>
                <a:cubicBezTo>
                  <a:pt x="48491" y="2741"/>
                  <a:pt x="48456" y="2695"/>
                  <a:pt x="48167" y="2707"/>
                </a:cubicBezTo>
                <a:cubicBezTo>
                  <a:pt x="48242" y="2767"/>
                  <a:pt x="48415" y="2734"/>
                  <a:pt x="48576" y="2773"/>
                </a:cubicBezTo>
                <a:cubicBezTo>
                  <a:pt x="48533" y="2835"/>
                  <a:pt x="48480" y="2776"/>
                  <a:pt x="48430" y="2773"/>
                </a:cubicBezTo>
                <a:cubicBezTo>
                  <a:pt x="48380" y="2771"/>
                  <a:pt x="48163" y="2797"/>
                  <a:pt x="48137" y="2773"/>
                </a:cubicBezTo>
                <a:cubicBezTo>
                  <a:pt x="48110" y="2749"/>
                  <a:pt x="47990" y="2756"/>
                  <a:pt x="47902" y="2730"/>
                </a:cubicBezTo>
                <a:cubicBezTo>
                  <a:pt x="47883" y="2724"/>
                  <a:pt x="47961" y="2700"/>
                  <a:pt x="47961" y="2707"/>
                </a:cubicBezTo>
                <a:cubicBezTo>
                  <a:pt x="47960" y="2672"/>
                  <a:pt x="47811" y="2680"/>
                  <a:pt x="47756" y="2664"/>
                </a:cubicBezTo>
                <a:cubicBezTo>
                  <a:pt x="47734" y="2658"/>
                  <a:pt x="47817" y="2635"/>
                  <a:pt x="47815" y="2642"/>
                </a:cubicBezTo>
                <a:cubicBezTo>
                  <a:pt x="47827" y="2600"/>
                  <a:pt x="47668" y="2663"/>
                  <a:pt x="47581" y="2642"/>
                </a:cubicBezTo>
                <a:cubicBezTo>
                  <a:pt x="47656" y="2553"/>
                  <a:pt x="47561" y="2618"/>
                  <a:pt x="47522" y="2576"/>
                </a:cubicBezTo>
                <a:cubicBezTo>
                  <a:pt x="47493" y="2577"/>
                  <a:pt x="47499" y="2603"/>
                  <a:pt x="47492" y="2621"/>
                </a:cubicBezTo>
                <a:cubicBezTo>
                  <a:pt x="47414" y="2621"/>
                  <a:pt x="47337" y="2621"/>
                  <a:pt x="47258" y="2621"/>
                </a:cubicBezTo>
                <a:cubicBezTo>
                  <a:pt x="47228" y="2694"/>
                  <a:pt x="47299" y="2692"/>
                  <a:pt x="47375" y="2687"/>
                </a:cubicBezTo>
                <a:cubicBezTo>
                  <a:pt x="47326" y="2760"/>
                  <a:pt x="47222" y="2692"/>
                  <a:pt x="47141" y="2687"/>
                </a:cubicBezTo>
                <a:cubicBezTo>
                  <a:pt x="47076" y="2681"/>
                  <a:pt x="47014" y="2691"/>
                  <a:pt x="46936" y="2687"/>
                </a:cubicBezTo>
                <a:cubicBezTo>
                  <a:pt x="46872" y="2682"/>
                  <a:pt x="46819" y="2670"/>
                  <a:pt x="46701" y="2664"/>
                </a:cubicBezTo>
                <a:cubicBezTo>
                  <a:pt x="46692" y="2664"/>
                  <a:pt x="46647" y="2669"/>
                  <a:pt x="46643" y="2664"/>
                </a:cubicBezTo>
                <a:cubicBezTo>
                  <a:pt x="46612" y="2637"/>
                  <a:pt x="46634" y="2661"/>
                  <a:pt x="46612" y="2664"/>
                </a:cubicBezTo>
                <a:cubicBezTo>
                  <a:pt x="46582" y="2669"/>
                  <a:pt x="46589" y="2642"/>
                  <a:pt x="46583" y="2642"/>
                </a:cubicBezTo>
                <a:cubicBezTo>
                  <a:pt x="46536" y="2643"/>
                  <a:pt x="46533" y="2659"/>
                  <a:pt x="46496" y="2664"/>
                </a:cubicBezTo>
                <a:cubicBezTo>
                  <a:pt x="46425" y="2673"/>
                  <a:pt x="46348" y="2637"/>
                  <a:pt x="46320" y="2687"/>
                </a:cubicBezTo>
                <a:cubicBezTo>
                  <a:pt x="46333" y="2736"/>
                  <a:pt x="46475" y="2687"/>
                  <a:pt x="46496" y="2730"/>
                </a:cubicBezTo>
                <a:cubicBezTo>
                  <a:pt x="46527" y="2724"/>
                  <a:pt x="46515" y="2687"/>
                  <a:pt x="46554" y="2687"/>
                </a:cubicBezTo>
                <a:cubicBezTo>
                  <a:pt x="46610" y="2660"/>
                  <a:pt x="46601" y="2727"/>
                  <a:pt x="46612" y="2730"/>
                </a:cubicBezTo>
                <a:cubicBezTo>
                  <a:pt x="46679" y="2744"/>
                  <a:pt x="46672" y="2690"/>
                  <a:pt x="46730" y="2730"/>
                </a:cubicBezTo>
                <a:cubicBezTo>
                  <a:pt x="46730" y="2730"/>
                  <a:pt x="46825" y="2687"/>
                  <a:pt x="46847" y="2707"/>
                </a:cubicBezTo>
                <a:cubicBezTo>
                  <a:pt x="46889" y="2746"/>
                  <a:pt x="46877" y="2686"/>
                  <a:pt x="46936" y="2730"/>
                </a:cubicBezTo>
                <a:cubicBezTo>
                  <a:pt x="46960" y="2748"/>
                  <a:pt x="47057" y="2712"/>
                  <a:pt x="47082" y="2730"/>
                </a:cubicBezTo>
                <a:cubicBezTo>
                  <a:pt x="47106" y="2749"/>
                  <a:pt x="47111" y="2734"/>
                  <a:pt x="47170" y="2730"/>
                </a:cubicBezTo>
                <a:cubicBezTo>
                  <a:pt x="47196" y="2729"/>
                  <a:pt x="47230" y="2729"/>
                  <a:pt x="47258" y="2730"/>
                </a:cubicBezTo>
                <a:cubicBezTo>
                  <a:pt x="47259" y="2730"/>
                  <a:pt x="47257" y="2773"/>
                  <a:pt x="47257" y="2773"/>
                </a:cubicBezTo>
                <a:cubicBezTo>
                  <a:pt x="47313" y="2772"/>
                  <a:pt x="47369" y="2690"/>
                  <a:pt x="47433" y="2730"/>
                </a:cubicBezTo>
                <a:cubicBezTo>
                  <a:pt x="47428" y="2748"/>
                  <a:pt x="47404" y="2752"/>
                  <a:pt x="47404" y="2773"/>
                </a:cubicBezTo>
                <a:cubicBezTo>
                  <a:pt x="47433" y="2776"/>
                  <a:pt x="47463" y="2772"/>
                  <a:pt x="47492" y="2773"/>
                </a:cubicBezTo>
                <a:cubicBezTo>
                  <a:pt x="47510" y="2776"/>
                  <a:pt x="47562" y="2794"/>
                  <a:pt x="47551" y="2796"/>
                </a:cubicBezTo>
                <a:cubicBezTo>
                  <a:pt x="47571" y="2794"/>
                  <a:pt x="47608" y="2752"/>
                  <a:pt x="47609" y="2752"/>
                </a:cubicBezTo>
                <a:cubicBezTo>
                  <a:pt x="47657" y="2752"/>
                  <a:pt x="47699" y="2811"/>
                  <a:pt x="47785" y="2773"/>
                </a:cubicBezTo>
                <a:cubicBezTo>
                  <a:pt x="47785" y="2803"/>
                  <a:pt x="47785" y="2833"/>
                  <a:pt x="47785" y="2862"/>
                </a:cubicBezTo>
                <a:cubicBezTo>
                  <a:pt x="47754" y="2856"/>
                  <a:pt x="47766" y="2818"/>
                  <a:pt x="47727" y="2818"/>
                </a:cubicBezTo>
                <a:cubicBezTo>
                  <a:pt x="47703" y="2823"/>
                  <a:pt x="47698" y="2840"/>
                  <a:pt x="47668" y="2840"/>
                </a:cubicBezTo>
                <a:cubicBezTo>
                  <a:pt x="47663" y="2865"/>
                  <a:pt x="47675" y="2879"/>
                  <a:pt x="47698" y="2884"/>
                </a:cubicBezTo>
                <a:cubicBezTo>
                  <a:pt x="47678" y="2907"/>
                  <a:pt x="47630" y="2907"/>
                  <a:pt x="47638" y="2950"/>
                </a:cubicBezTo>
                <a:cubicBezTo>
                  <a:pt x="47593" y="2959"/>
                  <a:pt x="47629" y="2893"/>
                  <a:pt x="47609" y="2884"/>
                </a:cubicBezTo>
                <a:cubicBezTo>
                  <a:pt x="47564" y="2863"/>
                  <a:pt x="47503" y="2899"/>
                  <a:pt x="47463" y="2862"/>
                </a:cubicBezTo>
                <a:cubicBezTo>
                  <a:pt x="47447" y="2847"/>
                  <a:pt x="47427" y="2883"/>
                  <a:pt x="47433" y="2884"/>
                </a:cubicBezTo>
                <a:cubicBezTo>
                  <a:pt x="47404" y="2880"/>
                  <a:pt x="47327" y="2845"/>
                  <a:pt x="47228" y="2862"/>
                </a:cubicBezTo>
                <a:cubicBezTo>
                  <a:pt x="47146" y="2853"/>
                  <a:pt x="47302" y="2944"/>
                  <a:pt x="47199" y="2950"/>
                </a:cubicBezTo>
                <a:cubicBezTo>
                  <a:pt x="47079" y="2956"/>
                  <a:pt x="47205" y="2919"/>
                  <a:pt x="47170" y="2862"/>
                </a:cubicBezTo>
                <a:cubicBezTo>
                  <a:pt x="47163" y="2830"/>
                  <a:pt x="47082" y="2854"/>
                  <a:pt x="47082" y="2818"/>
                </a:cubicBezTo>
                <a:cubicBezTo>
                  <a:pt x="46972" y="2833"/>
                  <a:pt x="46742" y="2848"/>
                  <a:pt x="46612" y="2818"/>
                </a:cubicBezTo>
                <a:cubicBezTo>
                  <a:pt x="46607" y="2817"/>
                  <a:pt x="46617" y="2778"/>
                  <a:pt x="46612" y="2773"/>
                </a:cubicBezTo>
                <a:cubicBezTo>
                  <a:pt x="46590" y="2800"/>
                  <a:pt x="46542" y="2785"/>
                  <a:pt x="46496" y="2796"/>
                </a:cubicBezTo>
                <a:cubicBezTo>
                  <a:pt x="46467" y="2803"/>
                  <a:pt x="46432" y="2828"/>
                  <a:pt x="46378" y="2818"/>
                </a:cubicBezTo>
                <a:cubicBezTo>
                  <a:pt x="46401" y="2823"/>
                  <a:pt x="46205" y="2772"/>
                  <a:pt x="46202" y="2773"/>
                </a:cubicBezTo>
                <a:cubicBezTo>
                  <a:pt x="46174" y="2800"/>
                  <a:pt x="46182" y="2781"/>
                  <a:pt x="46173" y="2752"/>
                </a:cubicBezTo>
                <a:cubicBezTo>
                  <a:pt x="46072" y="2761"/>
                  <a:pt x="45947" y="2814"/>
                  <a:pt x="45851" y="2773"/>
                </a:cubicBezTo>
                <a:cubicBezTo>
                  <a:pt x="45843" y="2771"/>
                  <a:pt x="45857" y="2736"/>
                  <a:pt x="45851" y="2730"/>
                </a:cubicBezTo>
                <a:cubicBezTo>
                  <a:pt x="45787" y="2725"/>
                  <a:pt x="45758" y="2748"/>
                  <a:pt x="45763" y="2796"/>
                </a:cubicBezTo>
                <a:cubicBezTo>
                  <a:pt x="45729" y="2793"/>
                  <a:pt x="45738" y="2756"/>
                  <a:pt x="45734" y="2730"/>
                </a:cubicBezTo>
                <a:cubicBezTo>
                  <a:pt x="45683" y="2784"/>
                  <a:pt x="45557" y="2782"/>
                  <a:pt x="45470" y="2752"/>
                </a:cubicBezTo>
                <a:cubicBezTo>
                  <a:pt x="45489" y="2730"/>
                  <a:pt x="45537" y="2729"/>
                  <a:pt x="45529" y="2687"/>
                </a:cubicBezTo>
                <a:cubicBezTo>
                  <a:pt x="45571" y="2710"/>
                  <a:pt x="45600" y="2710"/>
                  <a:pt x="45616" y="2664"/>
                </a:cubicBezTo>
                <a:cubicBezTo>
                  <a:pt x="45645" y="2664"/>
                  <a:pt x="45639" y="2691"/>
                  <a:pt x="45645" y="2707"/>
                </a:cubicBezTo>
                <a:cubicBezTo>
                  <a:pt x="45681" y="2694"/>
                  <a:pt x="45738" y="2670"/>
                  <a:pt x="45822" y="2687"/>
                </a:cubicBezTo>
                <a:cubicBezTo>
                  <a:pt x="45836" y="2690"/>
                  <a:pt x="45854" y="2708"/>
                  <a:pt x="45851" y="2707"/>
                </a:cubicBezTo>
                <a:cubicBezTo>
                  <a:pt x="45873" y="2710"/>
                  <a:pt x="45882" y="2686"/>
                  <a:pt x="45910" y="2687"/>
                </a:cubicBezTo>
                <a:cubicBezTo>
                  <a:pt x="45984" y="2687"/>
                  <a:pt x="46049" y="2718"/>
                  <a:pt x="46144" y="2707"/>
                </a:cubicBezTo>
                <a:cubicBezTo>
                  <a:pt x="46172" y="2704"/>
                  <a:pt x="46208" y="2673"/>
                  <a:pt x="46261" y="2687"/>
                </a:cubicBezTo>
                <a:cubicBezTo>
                  <a:pt x="46249" y="2658"/>
                  <a:pt x="46224" y="2642"/>
                  <a:pt x="46173" y="2642"/>
                </a:cubicBezTo>
                <a:cubicBezTo>
                  <a:pt x="46126" y="2642"/>
                  <a:pt x="46123" y="2664"/>
                  <a:pt x="46086" y="2664"/>
                </a:cubicBezTo>
                <a:cubicBezTo>
                  <a:pt x="45972" y="2665"/>
                  <a:pt x="45828" y="2675"/>
                  <a:pt x="45704" y="2664"/>
                </a:cubicBezTo>
                <a:cubicBezTo>
                  <a:pt x="45616" y="2657"/>
                  <a:pt x="45565" y="2625"/>
                  <a:pt x="45470" y="2664"/>
                </a:cubicBezTo>
                <a:cubicBezTo>
                  <a:pt x="45451" y="2682"/>
                  <a:pt x="45499" y="2685"/>
                  <a:pt x="45499" y="2687"/>
                </a:cubicBezTo>
                <a:cubicBezTo>
                  <a:pt x="45498" y="2709"/>
                  <a:pt x="45400" y="2746"/>
                  <a:pt x="45470" y="2752"/>
                </a:cubicBezTo>
                <a:cubicBezTo>
                  <a:pt x="45462" y="2797"/>
                  <a:pt x="45412" y="2752"/>
                  <a:pt x="45411" y="2752"/>
                </a:cubicBezTo>
                <a:cubicBezTo>
                  <a:pt x="45349" y="2750"/>
                  <a:pt x="45326" y="2799"/>
                  <a:pt x="45294" y="2730"/>
                </a:cubicBezTo>
                <a:cubicBezTo>
                  <a:pt x="45161" y="2757"/>
                  <a:pt x="45141" y="2736"/>
                  <a:pt x="45001" y="2730"/>
                </a:cubicBezTo>
                <a:cubicBezTo>
                  <a:pt x="45001" y="2707"/>
                  <a:pt x="45038" y="2715"/>
                  <a:pt x="45059" y="2707"/>
                </a:cubicBezTo>
                <a:cubicBezTo>
                  <a:pt x="45072" y="2704"/>
                  <a:pt x="45090" y="2686"/>
                  <a:pt x="45089" y="2687"/>
                </a:cubicBezTo>
                <a:cubicBezTo>
                  <a:pt x="45108" y="2683"/>
                  <a:pt x="45121" y="2709"/>
                  <a:pt x="45147" y="2707"/>
                </a:cubicBezTo>
                <a:cubicBezTo>
                  <a:pt x="45144" y="2708"/>
                  <a:pt x="45159" y="2687"/>
                  <a:pt x="45177" y="2687"/>
                </a:cubicBezTo>
                <a:cubicBezTo>
                  <a:pt x="45185" y="2686"/>
                  <a:pt x="45227" y="2717"/>
                  <a:pt x="45236" y="2707"/>
                </a:cubicBezTo>
                <a:lnTo>
                  <a:pt x="45236" y="2687"/>
                </a:lnTo>
                <a:cubicBezTo>
                  <a:pt x="45250" y="2688"/>
                  <a:pt x="45298" y="2730"/>
                  <a:pt x="45294" y="2730"/>
                </a:cubicBezTo>
                <a:cubicBezTo>
                  <a:pt x="45325" y="2729"/>
                  <a:pt x="45352" y="2695"/>
                  <a:pt x="45382" y="2687"/>
                </a:cubicBezTo>
                <a:cubicBezTo>
                  <a:pt x="45368" y="2691"/>
                  <a:pt x="45400" y="2718"/>
                  <a:pt x="45411" y="2707"/>
                </a:cubicBezTo>
                <a:cubicBezTo>
                  <a:pt x="45425" y="2695"/>
                  <a:pt x="45434" y="2682"/>
                  <a:pt x="45441" y="2664"/>
                </a:cubicBezTo>
                <a:cubicBezTo>
                  <a:pt x="45460" y="2601"/>
                  <a:pt x="45344" y="2710"/>
                  <a:pt x="45294" y="2664"/>
                </a:cubicBezTo>
                <a:cubicBezTo>
                  <a:pt x="45263" y="2637"/>
                  <a:pt x="45287" y="2661"/>
                  <a:pt x="45265" y="2664"/>
                </a:cubicBezTo>
                <a:cubicBezTo>
                  <a:pt x="45233" y="2669"/>
                  <a:pt x="45242" y="2642"/>
                  <a:pt x="45236" y="2642"/>
                </a:cubicBezTo>
                <a:cubicBezTo>
                  <a:pt x="45186" y="2642"/>
                  <a:pt x="45170" y="2660"/>
                  <a:pt x="45118" y="2664"/>
                </a:cubicBezTo>
                <a:cubicBezTo>
                  <a:pt x="45117" y="2664"/>
                  <a:pt x="45119" y="2642"/>
                  <a:pt x="45118" y="2642"/>
                </a:cubicBezTo>
                <a:cubicBezTo>
                  <a:pt x="45084" y="2630"/>
                  <a:pt x="45074" y="2675"/>
                  <a:pt x="45030" y="2642"/>
                </a:cubicBezTo>
                <a:cubicBezTo>
                  <a:pt x="45017" y="2633"/>
                  <a:pt x="44871" y="2646"/>
                  <a:pt x="44796" y="2642"/>
                </a:cubicBezTo>
                <a:cubicBezTo>
                  <a:pt x="44748" y="2639"/>
                  <a:pt x="44745" y="2623"/>
                  <a:pt x="44707" y="2621"/>
                </a:cubicBezTo>
                <a:cubicBezTo>
                  <a:pt x="44533" y="2603"/>
                  <a:pt x="44353" y="2632"/>
                  <a:pt x="44209" y="2642"/>
                </a:cubicBezTo>
                <a:cubicBezTo>
                  <a:pt x="44233" y="2731"/>
                  <a:pt x="44349" y="2658"/>
                  <a:pt x="44415" y="2664"/>
                </a:cubicBezTo>
                <a:cubicBezTo>
                  <a:pt x="44419" y="2664"/>
                  <a:pt x="44445" y="2707"/>
                  <a:pt x="44444" y="2707"/>
                </a:cubicBezTo>
                <a:cubicBezTo>
                  <a:pt x="44463" y="2707"/>
                  <a:pt x="44692" y="2625"/>
                  <a:pt x="44649" y="2752"/>
                </a:cubicBezTo>
                <a:cubicBezTo>
                  <a:pt x="44585" y="2766"/>
                  <a:pt x="44556" y="2690"/>
                  <a:pt x="44561" y="2773"/>
                </a:cubicBezTo>
                <a:cubicBezTo>
                  <a:pt x="44553" y="2773"/>
                  <a:pt x="44495" y="2736"/>
                  <a:pt x="44473" y="2752"/>
                </a:cubicBezTo>
                <a:cubicBezTo>
                  <a:pt x="44433" y="2782"/>
                  <a:pt x="44467" y="2737"/>
                  <a:pt x="44415" y="2730"/>
                </a:cubicBezTo>
                <a:cubicBezTo>
                  <a:pt x="44381" y="2734"/>
                  <a:pt x="44398" y="2752"/>
                  <a:pt x="44415" y="2752"/>
                </a:cubicBezTo>
                <a:cubicBezTo>
                  <a:pt x="44462" y="2776"/>
                  <a:pt x="44268" y="2761"/>
                  <a:pt x="44268" y="2730"/>
                </a:cubicBezTo>
                <a:cubicBezTo>
                  <a:pt x="44268" y="2681"/>
                  <a:pt x="44212" y="2752"/>
                  <a:pt x="44209" y="2752"/>
                </a:cubicBezTo>
                <a:cubicBezTo>
                  <a:pt x="44163" y="2760"/>
                  <a:pt x="44191" y="2677"/>
                  <a:pt x="44093" y="2730"/>
                </a:cubicBezTo>
                <a:cubicBezTo>
                  <a:pt x="44132" y="2661"/>
                  <a:pt x="44101" y="2654"/>
                  <a:pt x="44004" y="2642"/>
                </a:cubicBezTo>
                <a:cubicBezTo>
                  <a:pt x="44005" y="2664"/>
                  <a:pt x="44040" y="2660"/>
                  <a:pt x="44063" y="2664"/>
                </a:cubicBezTo>
                <a:cubicBezTo>
                  <a:pt x="44044" y="2746"/>
                  <a:pt x="43965" y="2648"/>
                  <a:pt x="43946" y="2730"/>
                </a:cubicBezTo>
                <a:cubicBezTo>
                  <a:pt x="43922" y="2725"/>
                  <a:pt x="43916" y="2707"/>
                  <a:pt x="43887" y="2707"/>
                </a:cubicBezTo>
                <a:cubicBezTo>
                  <a:pt x="43804" y="2682"/>
                  <a:pt x="43935" y="2682"/>
                  <a:pt x="43946" y="2707"/>
                </a:cubicBezTo>
                <a:cubicBezTo>
                  <a:pt x="43946" y="2693"/>
                  <a:pt x="43946" y="2679"/>
                  <a:pt x="43946" y="2664"/>
                </a:cubicBezTo>
                <a:cubicBezTo>
                  <a:pt x="43920" y="2643"/>
                  <a:pt x="43874" y="2649"/>
                  <a:pt x="43770" y="2642"/>
                </a:cubicBezTo>
                <a:cubicBezTo>
                  <a:pt x="43765" y="2667"/>
                  <a:pt x="43777" y="2680"/>
                  <a:pt x="43799" y="2687"/>
                </a:cubicBezTo>
                <a:cubicBezTo>
                  <a:pt x="43794" y="2710"/>
                  <a:pt x="43769" y="2699"/>
                  <a:pt x="43770" y="2687"/>
                </a:cubicBezTo>
                <a:cubicBezTo>
                  <a:pt x="43745" y="2682"/>
                  <a:pt x="43742" y="2695"/>
                  <a:pt x="43741" y="2707"/>
                </a:cubicBezTo>
                <a:cubicBezTo>
                  <a:pt x="43688" y="2692"/>
                  <a:pt x="43736" y="2668"/>
                  <a:pt x="43741" y="2642"/>
                </a:cubicBezTo>
                <a:cubicBezTo>
                  <a:pt x="43727" y="2596"/>
                  <a:pt x="43633" y="2628"/>
                  <a:pt x="43594" y="2621"/>
                </a:cubicBezTo>
                <a:cubicBezTo>
                  <a:pt x="43596" y="2621"/>
                  <a:pt x="43529" y="2577"/>
                  <a:pt x="43506" y="2598"/>
                </a:cubicBezTo>
                <a:cubicBezTo>
                  <a:pt x="43476" y="2625"/>
                  <a:pt x="43498" y="2601"/>
                  <a:pt x="43477" y="2598"/>
                </a:cubicBezTo>
                <a:cubicBezTo>
                  <a:pt x="43446" y="2594"/>
                  <a:pt x="43453" y="2621"/>
                  <a:pt x="43448" y="2621"/>
                </a:cubicBezTo>
                <a:cubicBezTo>
                  <a:pt x="43425" y="2619"/>
                  <a:pt x="43416" y="2600"/>
                  <a:pt x="43389" y="2598"/>
                </a:cubicBezTo>
                <a:cubicBezTo>
                  <a:pt x="43309" y="2592"/>
                  <a:pt x="42866" y="2567"/>
                  <a:pt x="42832" y="2598"/>
                </a:cubicBezTo>
                <a:cubicBezTo>
                  <a:pt x="42789" y="2637"/>
                  <a:pt x="42829" y="2582"/>
                  <a:pt x="42714" y="2598"/>
                </a:cubicBezTo>
                <a:cubicBezTo>
                  <a:pt x="42687" y="2602"/>
                  <a:pt x="42692" y="2622"/>
                  <a:pt x="42685" y="2642"/>
                </a:cubicBezTo>
                <a:cubicBezTo>
                  <a:pt x="42668" y="2630"/>
                  <a:pt x="42647" y="2630"/>
                  <a:pt x="42627" y="2621"/>
                </a:cubicBezTo>
                <a:cubicBezTo>
                  <a:pt x="42625" y="2619"/>
                  <a:pt x="42588" y="2597"/>
                  <a:pt x="42598" y="2598"/>
                </a:cubicBezTo>
                <a:cubicBezTo>
                  <a:pt x="42553" y="2590"/>
                  <a:pt x="42554" y="2619"/>
                  <a:pt x="42539" y="2621"/>
                </a:cubicBezTo>
                <a:cubicBezTo>
                  <a:pt x="42522" y="2621"/>
                  <a:pt x="42485" y="2601"/>
                  <a:pt x="42450" y="2598"/>
                </a:cubicBezTo>
                <a:cubicBezTo>
                  <a:pt x="42344" y="2589"/>
                  <a:pt x="42184" y="2564"/>
                  <a:pt x="42041" y="2598"/>
                </a:cubicBezTo>
                <a:cubicBezTo>
                  <a:pt x="42108" y="2549"/>
                  <a:pt x="42033" y="2510"/>
                  <a:pt x="41953" y="2510"/>
                </a:cubicBezTo>
                <a:cubicBezTo>
                  <a:pt x="41916" y="2582"/>
                  <a:pt x="42048" y="2526"/>
                  <a:pt x="42012" y="2598"/>
                </a:cubicBezTo>
                <a:cubicBezTo>
                  <a:pt x="41936" y="2622"/>
                  <a:pt x="41898" y="2495"/>
                  <a:pt x="41894" y="2598"/>
                </a:cubicBezTo>
                <a:cubicBezTo>
                  <a:pt x="41888" y="2595"/>
                  <a:pt x="41791" y="2564"/>
                  <a:pt x="41806" y="2554"/>
                </a:cubicBezTo>
                <a:cubicBezTo>
                  <a:pt x="41853" y="2526"/>
                  <a:pt x="41782" y="2547"/>
                  <a:pt x="41777" y="2510"/>
                </a:cubicBezTo>
                <a:cubicBezTo>
                  <a:pt x="41684" y="2499"/>
                  <a:pt x="41673" y="2550"/>
                  <a:pt x="41572" y="2532"/>
                </a:cubicBezTo>
                <a:cubicBezTo>
                  <a:pt x="41544" y="2548"/>
                  <a:pt x="41527" y="2572"/>
                  <a:pt x="41513" y="2598"/>
                </a:cubicBezTo>
                <a:cubicBezTo>
                  <a:pt x="41476" y="2567"/>
                  <a:pt x="41347" y="2588"/>
                  <a:pt x="41425" y="2532"/>
                </a:cubicBezTo>
                <a:cubicBezTo>
                  <a:pt x="41356" y="2532"/>
                  <a:pt x="41288" y="2532"/>
                  <a:pt x="41219" y="2532"/>
                </a:cubicBezTo>
                <a:cubicBezTo>
                  <a:pt x="41239" y="2555"/>
                  <a:pt x="41287" y="2555"/>
                  <a:pt x="41278" y="2598"/>
                </a:cubicBezTo>
                <a:cubicBezTo>
                  <a:pt x="41165" y="2640"/>
                  <a:pt x="41039" y="2568"/>
                  <a:pt x="40868" y="2621"/>
                </a:cubicBezTo>
                <a:cubicBezTo>
                  <a:pt x="40816" y="2552"/>
                  <a:pt x="40778" y="2608"/>
                  <a:pt x="40663" y="2598"/>
                </a:cubicBezTo>
                <a:cubicBezTo>
                  <a:pt x="40658" y="2623"/>
                  <a:pt x="40670" y="2637"/>
                  <a:pt x="40692" y="2642"/>
                </a:cubicBezTo>
                <a:cubicBezTo>
                  <a:pt x="40680" y="2703"/>
                  <a:pt x="40601" y="2643"/>
                  <a:pt x="40633" y="2598"/>
                </a:cubicBezTo>
                <a:cubicBezTo>
                  <a:pt x="40539" y="2603"/>
                  <a:pt x="40472" y="2591"/>
                  <a:pt x="40399" y="2598"/>
                </a:cubicBezTo>
                <a:cubicBezTo>
                  <a:pt x="40307" y="2607"/>
                  <a:pt x="40339" y="2616"/>
                  <a:pt x="40253" y="2598"/>
                </a:cubicBezTo>
                <a:cubicBezTo>
                  <a:pt x="40203" y="2588"/>
                  <a:pt x="40123" y="2585"/>
                  <a:pt x="40106" y="2621"/>
                </a:cubicBezTo>
                <a:cubicBezTo>
                  <a:pt x="40113" y="2648"/>
                  <a:pt x="40193" y="2649"/>
                  <a:pt x="40194" y="2621"/>
                </a:cubicBezTo>
                <a:cubicBezTo>
                  <a:pt x="40237" y="2630"/>
                  <a:pt x="40191" y="2639"/>
                  <a:pt x="40194" y="2664"/>
                </a:cubicBezTo>
                <a:cubicBezTo>
                  <a:pt x="40228" y="2660"/>
                  <a:pt x="40246" y="2669"/>
                  <a:pt x="40253" y="2687"/>
                </a:cubicBezTo>
                <a:cubicBezTo>
                  <a:pt x="40303" y="2687"/>
                  <a:pt x="40329" y="2670"/>
                  <a:pt x="40341" y="2642"/>
                </a:cubicBezTo>
                <a:cubicBezTo>
                  <a:pt x="40376" y="2635"/>
                  <a:pt x="40355" y="2677"/>
                  <a:pt x="40369" y="2687"/>
                </a:cubicBezTo>
                <a:cubicBezTo>
                  <a:pt x="40402" y="2704"/>
                  <a:pt x="40470" y="2680"/>
                  <a:pt x="40487" y="2707"/>
                </a:cubicBezTo>
                <a:cubicBezTo>
                  <a:pt x="40452" y="2751"/>
                  <a:pt x="40375" y="2729"/>
                  <a:pt x="40312" y="2730"/>
                </a:cubicBezTo>
                <a:cubicBezTo>
                  <a:pt x="40282" y="2730"/>
                  <a:pt x="40070" y="2751"/>
                  <a:pt x="40047" y="2730"/>
                </a:cubicBezTo>
                <a:cubicBezTo>
                  <a:pt x="40000" y="2687"/>
                  <a:pt x="39904" y="2769"/>
                  <a:pt x="39842" y="2687"/>
                </a:cubicBezTo>
                <a:cubicBezTo>
                  <a:pt x="39780" y="2746"/>
                  <a:pt x="39683" y="2645"/>
                  <a:pt x="39667" y="2730"/>
                </a:cubicBezTo>
                <a:cubicBezTo>
                  <a:pt x="39587" y="2710"/>
                  <a:pt x="39696" y="2653"/>
                  <a:pt x="39696" y="2621"/>
                </a:cubicBezTo>
                <a:cubicBezTo>
                  <a:pt x="39798" y="2669"/>
                  <a:pt x="39872" y="2604"/>
                  <a:pt x="39990" y="2642"/>
                </a:cubicBezTo>
                <a:cubicBezTo>
                  <a:pt x="40012" y="2630"/>
                  <a:pt x="40036" y="2619"/>
                  <a:pt x="40077" y="2621"/>
                </a:cubicBezTo>
                <a:cubicBezTo>
                  <a:pt x="40031" y="2579"/>
                  <a:pt x="39936" y="2598"/>
                  <a:pt x="39872" y="2598"/>
                </a:cubicBezTo>
                <a:cubicBezTo>
                  <a:pt x="39795" y="2597"/>
                  <a:pt x="39737" y="2600"/>
                  <a:pt x="39667" y="2598"/>
                </a:cubicBezTo>
                <a:cubicBezTo>
                  <a:pt x="39619" y="2597"/>
                  <a:pt x="39617" y="2580"/>
                  <a:pt x="39578" y="2576"/>
                </a:cubicBezTo>
                <a:cubicBezTo>
                  <a:pt x="39443" y="2559"/>
                  <a:pt x="39315" y="2586"/>
                  <a:pt x="39197" y="2598"/>
                </a:cubicBezTo>
                <a:cubicBezTo>
                  <a:pt x="39213" y="2616"/>
                  <a:pt x="39228" y="2634"/>
                  <a:pt x="39227" y="2664"/>
                </a:cubicBezTo>
                <a:cubicBezTo>
                  <a:pt x="39146" y="2668"/>
                  <a:pt x="39126" y="2630"/>
                  <a:pt x="39168" y="2598"/>
                </a:cubicBezTo>
                <a:cubicBezTo>
                  <a:pt x="39014" y="2592"/>
                  <a:pt x="38994" y="2621"/>
                  <a:pt x="38875" y="2598"/>
                </a:cubicBezTo>
                <a:cubicBezTo>
                  <a:pt x="38891" y="2616"/>
                  <a:pt x="38905" y="2634"/>
                  <a:pt x="38905" y="2664"/>
                </a:cubicBezTo>
                <a:cubicBezTo>
                  <a:pt x="38926" y="2646"/>
                  <a:pt x="39108" y="2605"/>
                  <a:pt x="39081" y="2687"/>
                </a:cubicBezTo>
                <a:cubicBezTo>
                  <a:pt x="39006" y="2675"/>
                  <a:pt x="38967" y="2648"/>
                  <a:pt x="38963" y="2730"/>
                </a:cubicBezTo>
                <a:cubicBezTo>
                  <a:pt x="38940" y="2729"/>
                  <a:pt x="38933" y="2706"/>
                  <a:pt x="38905" y="2707"/>
                </a:cubicBezTo>
                <a:cubicBezTo>
                  <a:pt x="38890" y="2709"/>
                  <a:pt x="38866" y="2729"/>
                  <a:pt x="38875" y="2730"/>
                </a:cubicBezTo>
                <a:cubicBezTo>
                  <a:pt x="38878" y="2730"/>
                  <a:pt x="38764" y="2675"/>
                  <a:pt x="38729" y="2707"/>
                </a:cubicBezTo>
                <a:cubicBezTo>
                  <a:pt x="38727" y="2710"/>
                  <a:pt x="38687" y="2745"/>
                  <a:pt x="38670" y="2730"/>
                </a:cubicBezTo>
                <a:cubicBezTo>
                  <a:pt x="38624" y="2688"/>
                  <a:pt x="38562" y="2757"/>
                  <a:pt x="38494" y="2687"/>
                </a:cubicBezTo>
                <a:cubicBezTo>
                  <a:pt x="38430" y="2703"/>
                  <a:pt x="38288" y="2772"/>
                  <a:pt x="38260" y="2687"/>
                </a:cubicBezTo>
                <a:cubicBezTo>
                  <a:pt x="38226" y="2690"/>
                  <a:pt x="38235" y="2725"/>
                  <a:pt x="38230" y="2752"/>
                </a:cubicBezTo>
                <a:cubicBezTo>
                  <a:pt x="38132" y="2745"/>
                  <a:pt x="38201" y="2613"/>
                  <a:pt x="38113" y="2598"/>
                </a:cubicBezTo>
                <a:cubicBezTo>
                  <a:pt x="38028" y="2619"/>
                  <a:pt x="38142" y="2640"/>
                  <a:pt x="38142" y="2642"/>
                </a:cubicBezTo>
                <a:cubicBezTo>
                  <a:pt x="38152" y="2672"/>
                  <a:pt x="38094" y="2730"/>
                  <a:pt x="38142" y="2773"/>
                </a:cubicBezTo>
                <a:cubicBezTo>
                  <a:pt x="38220" y="2773"/>
                  <a:pt x="38299" y="2773"/>
                  <a:pt x="38376" y="2773"/>
                </a:cubicBezTo>
                <a:cubicBezTo>
                  <a:pt x="38374" y="2830"/>
                  <a:pt x="38267" y="2826"/>
                  <a:pt x="38230" y="2796"/>
                </a:cubicBezTo>
                <a:cubicBezTo>
                  <a:pt x="38213" y="2883"/>
                  <a:pt x="38391" y="2821"/>
                  <a:pt x="38465" y="2840"/>
                </a:cubicBezTo>
                <a:cubicBezTo>
                  <a:pt x="38487" y="2741"/>
                  <a:pt x="38384" y="2874"/>
                  <a:pt x="38406" y="2773"/>
                </a:cubicBezTo>
                <a:cubicBezTo>
                  <a:pt x="38463" y="2784"/>
                  <a:pt x="38533" y="2782"/>
                  <a:pt x="38524" y="2840"/>
                </a:cubicBezTo>
                <a:cubicBezTo>
                  <a:pt x="38559" y="2847"/>
                  <a:pt x="38538" y="2803"/>
                  <a:pt x="38553" y="2796"/>
                </a:cubicBezTo>
                <a:cubicBezTo>
                  <a:pt x="38586" y="2779"/>
                  <a:pt x="38675" y="2818"/>
                  <a:pt x="38670" y="2773"/>
                </a:cubicBezTo>
                <a:cubicBezTo>
                  <a:pt x="38758" y="2788"/>
                  <a:pt x="38642" y="2821"/>
                  <a:pt x="38670" y="2862"/>
                </a:cubicBezTo>
                <a:cubicBezTo>
                  <a:pt x="38596" y="2841"/>
                  <a:pt x="38517" y="2881"/>
                  <a:pt x="38465" y="2884"/>
                </a:cubicBezTo>
                <a:cubicBezTo>
                  <a:pt x="38383" y="2889"/>
                  <a:pt x="38296" y="2863"/>
                  <a:pt x="38230" y="2884"/>
                </a:cubicBezTo>
                <a:cubicBezTo>
                  <a:pt x="38225" y="2859"/>
                  <a:pt x="38201" y="2872"/>
                  <a:pt x="38201" y="2884"/>
                </a:cubicBezTo>
                <a:cubicBezTo>
                  <a:pt x="38161" y="2877"/>
                  <a:pt x="38177" y="2829"/>
                  <a:pt x="38172" y="2796"/>
                </a:cubicBezTo>
                <a:cubicBezTo>
                  <a:pt x="38117" y="2799"/>
                  <a:pt x="38154" y="2871"/>
                  <a:pt x="38113" y="2884"/>
                </a:cubicBezTo>
                <a:cubicBezTo>
                  <a:pt x="38061" y="2842"/>
                  <a:pt x="38038" y="2902"/>
                  <a:pt x="37937" y="2884"/>
                </a:cubicBezTo>
                <a:cubicBezTo>
                  <a:pt x="37916" y="2787"/>
                  <a:pt x="37784" y="2802"/>
                  <a:pt x="37674" y="2773"/>
                </a:cubicBezTo>
                <a:cubicBezTo>
                  <a:pt x="37667" y="2772"/>
                  <a:pt x="37678" y="2734"/>
                  <a:pt x="37674" y="2730"/>
                </a:cubicBezTo>
                <a:cubicBezTo>
                  <a:pt x="37652" y="2746"/>
                  <a:pt x="37640" y="2760"/>
                  <a:pt x="37615" y="2773"/>
                </a:cubicBezTo>
                <a:cubicBezTo>
                  <a:pt x="37585" y="2791"/>
                  <a:pt x="37538" y="2790"/>
                  <a:pt x="37556" y="2862"/>
                </a:cubicBezTo>
                <a:cubicBezTo>
                  <a:pt x="37521" y="2845"/>
                  <a:pt x="37506" y="2884"/>
                  <a:pt x="37498" y="2884"/>
                </a:cubicBezTo>
                <a:cubicBezTo>
                  <a:pt x="37474" y="2885"/>
                  <a:pt x="37469" y="2859"/>
                  <a:pt x="37439" y="2862"/>
                </a:cubicBezTo>
                <a:cubicBezTo>
                  <a:pt x="37434" y="2863"/>
                  <a:pt x="37345" y="2905"/>
                  <a:pt x="37322" y="2884"/>
                </a:cubicBezTo>
                <a:cubicBezTo>
                  <a:pt x="37295" y="2859"/>
                  <a:pt x="37306" y="2881"/>
                  <a:pt x="37263" y="2884"/>
                </a:cubicBezTo>
                <a:cubicBezTo>
                  <a:pt x="37227" y="2887"/>
                  <a:pt x="37210" y="2862"/>
                  <a:pt x="37204" y="2862"/>
                </a:cubicBezTo>
                <a:cubicBezTo>
                  <a:pt x="37138" y="2865"/>
                  <a:pt x="37161" y="2928"/>
                  <a:pt x="37058" y="2884"/>
                </a:cubicBezTo>
                <a:cubicBezTo>
                  <a:pt x="37074" y="2866"/>
                  <a:pt x="37089" y="2848"/>
                  <a:pt x="37088" y="2818"/>
                </a:cubicBezTo>
                <a:cubicBezTo>
                  <a:pt x="37036" y="2863"/>
                  <a:pt x="36997" y="2838"/>
                  <a:pt x="36970" y="2862"/>
                </a:cubicBezTo>
                <a:cubicBezTo>
                  <a:pt x="37042" y="2909"/>
                  <a:pt x="36877" y="2856"/>
                  <a:pt x="36853" y="2840"/>
                </a:cubicBezTo>
                <a:cubicBezTo>
                  <a:pt x="36824" y="2841"/>
                  <a:pt x="36830" y="2866"/>
                  <a:pt x="36824" y="2884"/>
                </a:cubicBezTo>
                <a:cubicBezTo>
                  <a:pt x="36736" y="2916"/>
                  <a:pt x="36645" y="2806"/>
                  <a:pt x="36648" y="2906"/>
                </a:cubicBezTo>
                <a:cubicBezTo>
                  <a:pt x="36577" y="2880"/>
                  <a:pt x="36506" y="2907"/>
                  <a:pt x="36443" y="2906"/>
                </a:cubicBezTo>
                <a:cubicBezTo>
                  <a:pt x="36394" y="2905"/>
                  <a:pt x="36393" y="2887"/>
                  <a:pt x="36354" y="2884"/>
                </a:cubicBezTo>
                <a:cubicBezTo>
                  <a:pt x="36320" y="2881"/>
                  <a:pt x="36338" y="2904"/>
                  <a:pt x="36325" y="2906"/>
                </a:cubicBezTo>
                <a:cubicBezTo>
                  <a:pt x="36300" y="2910"/>
                  <a:pt x="36295" y="2884"/>
                  <a:pt x="36295" y="2884"/>
                </a:cubicBezTo>
                <a:cubicBezTo>
                  <a:pt x="36271" y="2887"/>
                  <a:pt x="36267" y="2907"/>
                  <a:pt x="36238" y="2906"/>
                </a:cubicBezTo>
                <a:cubicBezTo>
                  <a:pt x="36149" y="2905"/>
                  <a:pt x="36169" y="2883"/>
                  <a:pt x="36061" y="2906"/>
                </a:cubicBezTo>
                <a:cubicBezTo>
                  <a:pt x="36051" y="2908"/>
                  <a:pt x="36009" y="2901"/>
                  <a:pt x="36002" y="2906"/>
                </a:cubicBezTo>
                <a:cubicBezTo>
                  <a:pt x="35966" y="2940"/>
                  <a:pt x="35962" y="2911"/>
                  <a:pt x="35915" y="2906"/>
                </a:cubicBezTo>
                <a:cubicBezTo>
                  <a:pt x="35882" y="2902"/>
                  <a:pt x="35865" y="2937"/>
                  <a:pt x="35827" y="2906"/>
                </a:cubicBezTo>
                <a:cubicBezTo>
                  <a:pt x="35798" y="2907"/>
                  <a:pt x="35804" y="2933"/>
                  <a:pt x="35798" y="2950"/>
                </a:cubicBezTo>
                <a:cubicBezTo>
                  <a:pt x="35749" y="2950"/>
                  <a:pt x="35700" y="2950"/>
                  <a:pt x="35652" y="2950"/>
                </a:cubicBezTo>
                <a:cubicBezTo>
                  <a:pt x="35636" y="2925"/>
                  <a:pt x="35706" y="2937"/>
                  <a:pt x="35710" y="2928"/>
                </a:cubicBezTo>
                <a:cubicBezTo>
                  <a:pt x="35722" y="2895"/>
                  <a:pt x="35595" y="2878"/>
                  <a:pt x="35622" y="2950"/>
                </a:cubicBezTo>
                <a:cubicBezTo>
                  <a:pt x="35573" y="2950"/>
                  <a:pt x="35524" y="2950"/>
                  <a:pt x="35475" y="2950"/>
                </a:cubicBezTo>
                <a:cubicBezTo>
                  <a:pt x="35481" y="2932"/>
                  <a:pt x="35504" y="2928"/>
                  <a:pt x="35504" y="2906"/>
                </a:cubicBezTo>
                <a:cubicBezTo>
                  <a:pt x="35464" y="2893"/>
                  <a:pt x="35460" y="2923"/>
                  <a:pt x="35445" y="2928"/>
                </a:cubicBezTo>
                <a:cubicBezTo>
                  <a:pt x="35444" y="2929"/>
                  <a:pt x="35366" y="2950"/>
                  <a:pt x="35387" y="2950"/>
                </a:cubicBezTo>
                <a:cubicBezTo>
                  <a:pt x="35349" y="2949"/>
                  <a:pt x="35300" y="2860"/>
                  <a:pt x="35299" y="2950"/>
                </a:cubicBezTo>
                <a:cubicBezTo>
                  <a:pt x="35220" y="2967"/>
                  <a:pt x="35240" y="2907"/>
                  <a:pt x="35182" y="2906"/>
                </a:cubicBezTo>
                <a:cubicBezTo>
                  <a:pt x="35132" y="2898"/>
                  <a:pt x="35127" y="2923"/>
                  <a:pt x="35123" y="2950"/>
                </a:cubicBezTo>
                <a:cubicBezTo>
                  <a:pt x="35062" y="2964"/>
                  <a:pt x="35046" y="2929"/>
                  <a:pt x="35007" y="2928"/>
                </a:cubicBezTo>
                <a:cubicBezTo>
                  <a:pt x="34973" y="2927"/>
                  <a:pt x="34989" y="2949"/>
                  <a:pt x="34977" y="2950"/>
                </a:cubicBezTo>
                <a:cubicBezTo>
                  <a:pt x="34951" y="2954"/>
                  <a:pt x="34946" y="2928"/>
                  <a:pt x="34947" y="2928"/>
                </a:cubicBezTo>
                <a:cubicBezTo>
                  <a:pt x="34919" y="2932"/>
                  <a:pt x="34885" y="2970"/>
                  <a:pt x="34800" y="2950"/>
                </a:cubicBezTo>
                <a:cubicBezTo>
                  <a:pt x="34770" y="2943"/>
                  <a:pt x="34750" y="2928"/>
                  <a:pt x="34654" y="2950"/>
                </a:cubicBezTo>
                <a:cubicBezTo>
                  <a:pt x="34663" y="2948"/>
                  <a:pt x="34525" y="3006"/>
                  <a:pt x="34479" y="2972"/>
                </a:cubicBezTo>
                <a:cubicBezTo>
                  <a:pt x="34433" y="2938"/>
                  <a:pt x="34448" y="2993"/>
                  <a:pt x="34391" y="2950"/>
                </a:cubicBezTo>
                <a:cubicBezTo>
                  <a:pt x="34372" y="2935"/>
                  <a:pt x="34318" y="2971"/>
                  <a:pt x="34303" y="2972"/>
                </a:cubicBezTo>
                <a:cubicBezTo>
                  <a:pt x="34241" y="2977"/>
                  <a:pt x="34156" y="2950"/>
                  <a:pt x="34098" y="2972"/>
                </a:cubicBezTo>
                <a:cubicBezTo>
                  <a:pt x="34106" y="2937"/>
                  <a:pt x="34070" y="2934"/>
                  <a:pt x="34069" y="2906"/>
                </a:cubicBezTo>
                <a:cubicBezTo>
                  <a:pt x="34034" y="2910"/>
                  <a:pt x="34043" y="2946"/>
                  <a:pt x="34039" y="2972"/>
                </a:cubicBezTo>
                <a:cubicBezTo>
                  <a:pt x="34006" y="2968"/>
                  <a:pt x="33987" y="2977"/>
                  <a:pt x="33980" y="2994"/>
                </a:cubicBezTo>
                <a:cubicBezTo>
                  <a:pt x="33933" y="3003"/>
                  <a:pt x="33930" y="2970"/>
                  <a:pt x="33893" y="2972"/>
                </a:cubicBezTo>
                <a:cubicBezTo>
                  <a:pt x="33868" y="2973"/>
                  <a:pt x="33863" y="2998"/>
                  <a:pt x="33834" y="2994"/>
                </a:cubicBezTo>
                <a:cubicBezTo>
                  <a:pt x="33774" y="2988"/>
                  <a:pt x="33736" y="2959"/>
                  <a:pt x="33658" y="2950"/>
                </a:cubicBezTo>
                <a:cubicBezTo>
                  <a:pt x="33662" y="2985"/>
                  <a:pt x="33786" y="2983"/>
                  <a:pt x="33658" y="2994"/>
                </a:cubicBezTo>
                <a:cubicBezTo>
                  <a:pt x="33663" y="2994"/>
                  <a:pt x="33386" y="3013"/>
                  <a:pt x="33365" y="2994"/>
                </a:cubicBezTo>
                <a:cubicBezTo>
                  <a:pt x="33336" y="2968"/>
                  <a:pt x="33339" y="3000"/>
                  <a:pt x="33277" y="2994"/>
                </a:cubicBezTo>
                <a:cubicBezTo>
                  <a:pt x="33281" y="2995"/>
                  <a:pt x="33235" y="2958"/>
                  <a:pt x="33218" y="2972"/>
                </a:cubicBezTo>
                <a:cubicBezTo>
                  <a:pt x="33185" y="3003"/>
                  <a:pt x="33176" y="2958"/>
                  <a:pt x="33101" y="2994"/>
                </a:cubicBezTo>
                <a:cubicBezTo>
                  <a:pt x="33098" y="2995"/>
                  <a:pt x="33064" y="3018"/>
                  <a:pt x="33071" y="3016"/>
                </a:cubicBezTo>
                <a:cubicBezTo>
                  <a:pt x="32993" y="3033"/>
                  <a:pt x="33032" y="2980"/>
                  <a:pt x="32955" y="3016"/>
                </a:cubicBezTo>
                <a:cubicBezTo>
                  <a:pt x="32883" y="3051"/>
                  <a:pt x="32844" y="3000"/>
                  <a:pt x="32691" y="3016"/>
                </a:cubicBezTo>
                <a:cubicBezTo>
                  <a:pt x="32681" y="3017"/>
                  <a:pt x="32637" y="3012"/>
                  <a:pt x="32632" y="3016"/>
                </a:cubicBezTo>
                <a:cubicBezTo>
                  <a:pt x="32630" y="3018"/>
                  <a:pt x="32590" y="3054"/>
                  <a:pt x="32573" y="3039"/>
                </a:cubicBezTo>
                <a:cubicBezTo>
                  <a:pt x="32548" y="3015"/>
                  <a:pt x="32546" y="3039"/>
                  <a:pt x="32485" y="3039"/>
                </a:cubicBezTo>
                <a:cubicBezTo>
                  <a:pt x="32439" y="3037"/>
                  <a:pt x="32434" y="3015"/>
                  <a:pt x="32398" y="3016"/>
                </a:cubicBezTo>
                <a:cubicBezTo>
                  <a:pt x="32350" y="3018"/>
                  <a:pt x="32348" y="3034"/>
                  <a:pt x="32310" y="3039"/>
                </a:cubicBezTo>
                <a:cubicBezTo>
                  <a:pt x="32259" y="3044"/>
                  <a:pt x="31950" y="3058"/>
                  <a:pt x="31928" y="3039"/>
                </a:cubicBezTo>
                <a:cubicBezTo>
                  <a:pt x="31866" y="2980"/>
                  <a:pt x="31887" y="3058"/>
                  <a:pt x="31812" y="3060"/>
                </a:cubicBezTo>
                <a:cubicBezTo>
                  <a:pt x="31764" y="3061"/>
                  <a:pt x="31762" y="3039"/>
                  <a:pt x="31724" y="3039"/>
                </a:cubicBezTo>
                <a:cubicBezTo>
                  <a:pt x="31724" y="3039"/>
                  <a:pt x="31505" y="3102"/>
                  <a:pt x="31460" y="3060"/>
                </a:cubicBezTo>
                <a:cubicBezTo>
                  <a:pt x="31430" y="3033"/>
                  <a:pt x="31434" y="3068"/>
                  <a:pt x="31372" y="3060"/>
                </a:cubicBezTo>
                <a:cubicBezTo>
                  <a:pt x="31340" y="3056"/>
                  <a:pt x="31272" y="3052"/>
                  <a:pt x="31255" y="3016"/>
                </a:cubicBezTo>
                <a:cubicBezTo>
                  <a:pt x="31231" y="3021"/>
                  <a:pt x="31225" y="3039"/>
                  <a:pt x="31196" y="3039"/>
                </a:cubicBezTo>
                <a:cubicBezTo>
                  <a:pt x="31163" y="3043"/>
                  <a:pt x="31180" y="3060"/>
                  <a:pt x="31196" y="3060"/>
                </a:cubicBezTo>
                <a:cubicBezTo>
                  <a:pt x="31202" y="3079"/>
                  <a:pt x="31185" y="3081"/>
                  <a:pt x="31166" y="3082"/>
                </a:cubicBezTo>
                <a:cubicBezTo>
                  <a:pt x="31102" y="3094"/>
                  <a:pt x="31125" y="3040"/>
                  <a:pt x="31079" y="3039"/>
                </a:cubicBezTo>
                <a:cubicBezTo>
                  <a:pt x="31035" y="3036"/>
                  <a:pt x="31101" y="3090"/>
                  <a:pt x="31050" y="3082"/>
                </a:cubicBezTo>
                <a:cubicBezTo>
                  <a:pt x="31047" y="3082"/>
                  <a:pt x="31041" y="3063"/>
                  <a:pt x="31020" y="3060"/>
                </a:cubicBezTo>
                <a:cubicBezTo>
                  <a:pt x="30994" y="3058"/>
                  <a:pt x="30958" y="3058"/>
                  <a:pt x="30932" y="3060"/>
                </a:cubicBezTo>
                <a:cubicBezTo>
                  <a:pt x="30916" y="3061"/>
                  <a:pt x="30813" y="3108"/>
                  <a:pt x="30786" y="3082"/>
                </a:cubicBezTo>
                <a:cubicBezTo>
                  <a:pt x="30754" y="3054"/>
                  <a:pt x="30773" y="3087"/>
                  <a:pt x="30726" y="3082"/>
                </a:cubicBezTo>
                <a:cubicBezTo>
                  <a:pt x="30699" y="3079"/>
                  <a:pt x="30661" y="3039"/>
                  <a:pt x="30639" y="3105"/>
                </a:cubicBezTo>
                <a:cubicBezTo>
                  <a:pt x="30600" y="3082"/>
                  <a:pt x="30531" y="3082"/>
                  <a:pt x="30492" y="3060"/>
                </a:cubicBezTo>
                <a:cubicBezTo>
                  <a:pt x="30462" y="3048"/>
                  <a:pt x="30473" y="3103"/>
                  <a:pt x="30463" y="3105"/>
                </a:cubicBezTo>
                <a:cubicBezTo>
                  <a:pt x="30447" y="3106"/>
                  <a:pt x="30428" y="3084"/>
                  <a:pt x="30405" y="3082"/>
                </a:cubicBezTo>
                <a:cubicBezTo>
                  <a:pt x="30370" y="3079"/>
                  <a:pt x="30352" y="3105"/>
                  <a:pt x="30346" y="3105"/>
                </a:cubicBezTo>
                <a:cubicBezTo>
                  <a:pt x="30308" y="3102"/>
                  <a:pt x="30291" y="3075"/>
                  <a:pt x="30200" y="3082"/>
                </a:cubicBezTo>
                <a:cubicBezTo>
                  <a:pt x="30106" y="3090"/>
                  <a:pt x="30010" y="3093"/>
                  <a:pt x="29965" y="3148"/>
                </a:cubicBezTo>
                <a:cubicBezTo>
                  <a:pt x="29931" y="3159"/>
                  <a:pt x="29948" y="3108"/>
                  <a:pt x="29936" y="3105"/>
                </a:cubicBezTo>
                <a:cubicBezTo>
                  <a:pt x="29895" y="3093"/>
                  <a:pt x="29880" y="3125"/>
                  <a:pt x="29848" y="3127"/>
                </a:cubicBezTo>
                <a:cubicBezTo>
                  <a:pt x="29786" y="3129"/>
                  <a:pt x="29733" y="3093"/>
                  <a:pt x="29613" y="3105"/>
                </a:cubicBezTo>
                <a:cubicBezTo>
                  <a:pt x="29585" y="3107"/>
                  <a:pt x="29590" y="3129"/>
                  <a:pt x="29584" y="3148"/>
                </a:cubicBezTo>
                <a:cubicBezTo>
                  <a:pt x="29508" y="3159"/>
                  <a:pt x="29352" y="3052"/>
                  <a:pt x="29349" y="3148"/>
                </a:cubicBezTo>
                <a:cubicBezTo>
                  <a:pt x="29245" y="3112"/>
                  <a:pt x="29291" y="3090"/>
                  <a:pt x="29262" y="3016"/>
                </a:cubicBezTo>
                <a:cubicBezTo>
                  <a:pt x="29201" y="3025"/>
                  <a:pt x="29184" y="3001"/>
                  <a:pt x="29144" y="2994"/>
                </a:cubicBezTo>
                <a:cubicBezTo>
                  <a:pt x="29139" y="3057"/>
                  <a:pt x="29244" y="3037"/>
                  <a:pt x="29203" y="3127"/>
                </a:cubicBezTo>
                <a:cubicBezTo>
                  <a:pt x="29166" y="3117"/>
                  <a:pt x="29142" y="3099"/>
                  <a:pt x="29144" y="3060"/>
                </a:cubicBezTo>
                <a:cubicBezTo>
                  <a:pt x="29100" y="3079"/>
                  <a:pt x="29081" y="3115"/>
                  <a:pt x="29085" y="3170"/>
                </a:cubicBezTo>
                <a:cubicBezTo>
                  <a:pt x="29048" y="3139"/>
                  <a:pt x="28947" y="3157"/>
                  <a:pt x="28910" y="3127"/>
                </a:cubicBezTo>
                <a:cubicBezTo>
                  <a:pt x="28853" y="3176"/>
                  <a:pt x="28899" y="3148"/>
                  <a:pt x="28793" y="3148"/>
                </a:cubicBezTo>
                <a:cubicBezTo>
                  <a:pt x="28772" y="3148"/>
                  <a:pt x="28675" y="3197"/>
                  <a:pt x="28647" y="3170"/>
                </a:cubicBezTo>
                <a:cubicBezTo>
                  <a:pt x="28619" y="3145"/>
                  <a:pt x="28619" y="3174"/>
                  <a:pt x="28558" y="3170"/>
                </a:cubicBezTo>
                <a:cubicBezTo>
                  <a:pt x="28564" y="3170"/>
                  <a:pt x="28544" y="3134"/>
                  <a:pt x="28529" y="3148"/>
                </a:cubicBezTo>
                <a:cubicBezTo>
                  <a:pt x="28527" y="3150"/>
                  <a:pt x="28529" y="3170"/>
                  <a:pt x="28529" y="3170"/>
                </a:cubicBezTo>
                <a:cubicBezTo>
                  <a:pt x="28459" y="3163"/>
                  <a:pt x="28423" y="3130"/>
                  <a:pt x="28353" y="3148"/>
                </a:cubicBezTo>
                <a:cubicBezTo>
                  <a:pt x="28319" y="3153"/>
                  <a:pt x="28337" y="3170"/>
                  <a:pt x="28353" y="3170"/>
                </a:cubicBezTo>
                <a:cubicBezTo>
                  <a:pt x="28346" y="3216"/>
                  <a:pt x="28294" y="3170"/>
                  <a:pt x="28294" y="3170"/>
                </a:cubicBezTo>
                <a:cubicBezTo>
                  <a:pt x="28244" y="3171"/>
                  <a:pt x="28229" y="3199"/>
                  <a:pt x="28177" y="3192"/>
                </a:cubicBezTo>
                <a:cubicBezTo>
                  <a:pt x="28174" y="3192"/>
                  <a:pt x="28171" y="3171"/>
                  <a:pt x="28148" y="3170"/>
                </a:cubicBezTo>
                <a:cubicBezTo>
                  <a:pt x="28114" y="3169"/>
                  <a:pt x="28095" y="3169"/>
                  <a:pt x="28089" y="3148"/>
                </a:cubicBezTo>
                <a:cubicBezTo>
                  <a:pt x="28066" y="3168"/>
                  <a:pt x="28009" y="3162"/>
                  <a:pt x="28001" y="3192"/>
                </a:cubicBezTo>
                <a:cubicBezTo>
                  <a:pt x="27958" y="3181"/>
                  <a:pt x="27928" y="3160"/>
                  <a:pt x="27884" y="3148"/>
                </a:cubicBezTo>
                <a:cubicBezTo>
                  <a:pt x="27864" y="3159"/>
                  <a:pt x="27851" y="3163"/>
                  <a:pt x="27825" y="3170"/>
                </a:cubicBezTo>
                <a:cubicBezTo>
                  <a:pt x="27815" y="3174"/>
                  <a:pt x="27773" y="3165"/>
                  <a:pt x="27767" y="3170"/>
                </a:cubicBezTo>
                <a:cubicBezTo>
                  <a:pt x="27737" y="3197"/>
                  <a:pt x="27759" y="3174"/>
                  <a:pt x="27738" y="3170"/>
                </a:cubicBezTo>
                <a:cubicBezTo>
                  <a:pt x="27719" y="3166"/>
                  <a:pt x="27704" y="3194"/>
                  <a:pt x="27679" y="3192"/>
                </a:cubicBezTo>
                <a:cubicBezTo>
                  <a:pt x="27595" y="3187"/>
                  <a:pt x="27616" y="3168"/>
                  <a:pt x="27532" y="3192"/>
                </a:cubicBezTo>
                <a:cubicBezTo>
                  <a:pt x="27522" y="3196"/>
                  <a:pt x="27480" y="3185"/>
                  <a:pt x="27474" y="3192"/>
                </a:cubicBezTo>
                <a:cubicBezTo>
                  <a:pt x="27451" y="3212"/>
                  <a:pt x="27443" y="3196"/>
                  <a:pt x="27386" y="3192"/>
                </a:cubicBezTo>
                <a:cubicBezTo>
                  <a:pt x="27379" y="3192"/>
                  <a:pt x="27331" y="3189"/>
                  <a:pt x="27327" y="3192"/>
                </a:cubicBezTo>
                <a:cubicBezTo>
                  <a:pt x="27298" y="3219"/>
                  <a:pt x="27314" y="3192"/>
                  <a:pt x="27268" y="3192"/>
                </a:cubicBezTo>
                <a:cubicBezTo>
                  <a:pt x="27239" y="3193"/>
                  <a:pt x="27144" y="3245"/>
                  <a:pt x="27093" y="3192"/>
                </a:cubicBezTo>
                <a:cubicBezTo>
                  <a:pt x="27115" y="3151"/>
                  <a:pt x="27180" y="3177"/>
                  <a:pt x="27122" y="3127"/>
                </a:cubicBezTo>
                <a:cubicBezTo>
                  <a:pt x="27047" y="3129"/>
                  <a:pt x="27075" y="3208"/>
                  <a:pt x="27034" y="3236"/>
                </a:cubicBezTo>
                <a:cubicBezTo>
                  <a:pt x="27022" y="3223"/>
                  <a:pt x="26990" y="3225"/>
                  <a:pt x="26975" y="3214"/>
                </a:cubicBezTo>
                <a:cubicBezTo>
                  <a:pt x="26974" y="3212"/>
                  <a:pt x="26942" y="3170"/>
                  <a:pt x="26946" y="3170"/>
                </a:cubicBezTo>
                <a:cubicBezTo>
                  <a:pt x="26890" y="3170"/>
                  <a:pt x="26885" y="3258"/>
                  <a:pt x="26771" y="3236"/>
                </a:cubicBezTo>
                <a:cubicBezTo>
                  <a:pt x="26736" y="3231"/>
                  <a:pt x="26667" y="3204"/>
                  <a:pt x="26566" y="3192"/>
                </a:cubicBezTo>
                <a:cubicBezTo>
                  <a:pt x="26571" y="3174"/>
                  <a:pt x="26594" y="3170"/>
                  <a:pt x="26594" y="3148"/>
                </a:cubicBezTo>
                <a:cubicBezTo>
                  <a:pt x="26532" y="3138"/>
                  <a:pt x="26539" y="3180"/>
                  <a:pt x="26536" y="3214"/>
                </a:cubicBezTo>
                <a:cubicBezTo>
                  <a:pt x="26388" y="3212"/>
                  <a:pt x="26312" y="3254"/>
                  <a:pt x="26214" y="3192"/>
                </a:cubicBezTo>
                <a:cubicBezTo>
                  <a:pt x="26178" y="3184"/>
                  <a:pt x="26199" y="3231"/>
                  <a:pt x="26184" y="3236"/>
                </a:cubicBezTo>
                <a:cubicBezTo>
                  <a:pt x="26167" y="3242"/>
                  <a:pt x="26101" y="3196"/>
                  <a:pt x="26038" y="3236"/>
                </a:cubicBezTo>
                <a:cubicBezTo>
                  <a:pt x="25984" y="3219"/>
                  <a:pt x="26055" y="3212"/>
                  <a:pt x="26096" y="3214"/>
                </a:cubicBezTo>
                <a:cubicBezTo>
                  <a:pt x="26091" y="3196"/>
                  <a:pt x="26066" y="3192"/>
                  <a:pt x="26067" y="3170"/>
                </a:cubicBezTo>
                <a:cubicBezTo>
                  <a:pt x="26010" y="3180"/>
                  <a:pt x="25827" y="3278"/>
                  <a:pt x="25803" y="3170"/>
                </a:cubicBezTo>
                <a:cubicBezTo>
                  <a:pt x="25766" y="3176"/>
                  <a:pt x="25773" y="3214"/>
                  <a:pt x="25803" y="3214"/>
                </a:cubicBezTo>
                <a:cubicBezTo>
                  <a:pt x="25800" y="3268"/>
                  <a:pt x="25706" y="3219"/>
                  <a:pt x="25716" y="3192"/>
                </a:cubicBezTo>
                <a:cubicBezTo>
                  <a:pt x="25698" y="3224"/>
                  <a:pt x="25651" y="3193"/>
                  <a:pt x="25657" y="3192"/>
                </a:cubicBezTo>
                <a:cubicBezTo>
                  <a:pt x="25622" y="3201"/>
                  <a:pt x="25689" y="3266"/>
                  <a:pt x="25538" y="3236"/>
                </a:cubicBezTo>
                <a:cubicBezTo>
                  <a:pt x="25516" y="3232"/>
                  <a:pt x="25489" y="3193"/>
                  <a:pt x="25481" y="3192"/>
                </a:cubicBezTo>
                <a:cubicBezTo>
                  <a:pt x="25464" y="3190"/>
                  <a:pt x="25429" y="3216"/>
                  <a:pt x="25392" y="3214"/>
                </a:cubicBezTo>
                <a:cubicBezTo>
                  <a:pt x="25398" y="3214"/>
                  <a:pt x="25380" y="3193"/>
                  <a:pt x="25364" y="3192"/>
                </a:cubicBezTo>
                <a:cubicBezTo>
                  <a:pt x="25328" y="3191"/>
                  <a:pt x="25222" y="3169"/>
                  <a:pt x="25246" y="3236"/>
                </a:cubicBezTo>
                <a:cubicBezTo>
                  <a:pt x="25212" y="3231"/>
                  <a:pt x="25124" y="3139"/>
                  <a:pt x="25129" y="3236"/>
                </a:cubicBezTo>
                <a:cubicBezTo>
                  <a:pt x="25047" y="3217"/>
                  <a:pt x="24950" y="3209"/>
                  <a:pt x="24895" y="3170"/>
                </a:cubicBezTo>
                <a:cubicBezTo>
                  <a:pt x="24851" y="3180"/>
                  <a:pt x="24906" y="3199"/>
                  <a:pt x="24895" y="3236"/>
                </a:cubicBezTo>
                <a:cubicBezTo>
                  <a:pt x="24838" y="3195"/>
                  <a:pt x="24821" y="3234"/>
                  <a:pt x="24748" y="3236"/>
                </a:cubicBezTo>
                <a:cubicBezTo>
                  <a:pt x="24748" y="3222"/>
                  <a:pt x="24748" y="3207"/>
                  <a:pt x="24748" y="3192"/>
                </a:cubicBezTo>
                <a:cubicBezTo>
                  <a:pt x="24638" y="3236"/>
                  <a:pt x="24556" y="3165"/>
                  <a:pt x="24484" y="3236"/>
                </a:cubicBezTo>
                <a:cubicBezTo>
                  <a:pt x="24344" y="3205"/>
                  <a:pt x="24193" y="3236"/>
                  <a:pt x="24044" y="3258"/>
                </a:cubicBezTo>
                <a:cubicBezTo>
                  <a:pt x="24044" y="3235"/>
                  <a:pt x="24008" y="3242"/>
                  <a:pt x="23986" y="3236"/>
                </a:cubicBezTo>
                <a:cubicBezTo>
                  <a:pt x="23917" y="3216"/>
                  <a:pt x="23971" y="3230"/>
                  <a:pt x="23869" y="3236"/>
                </a:cubicBezTo>
                <a:cubicBezTo>
                  <a:pt x="23846" y="3238"/>
                  <a:pt x="23802" y="3241"/>
                  <a:pt x="23780" y="3236"/>
                </a:cubicBezTo>
                <a:cubicBezTo>
                  <a:pt x="23718" y="3222"/>
                  <a:pt x="23763" y="3227"/>
                  <a:pt x="23663" y="3236"/>
                </a:cubicBezTo>
                <a:cubicBezTo>
                  <a:pt x="23648" y="3238"/>
                  <a:pt x="23556" y="3244"/>
                  <a:pt x="23546" y="3236"/>
                </a:cubicBezTo>
                <a:cubicBezTo>
                  <a:pt x="23516" y="3214"/>
                  <a:pt x="23526" y="3226"/>
                  <a:pt x="23516" y="3258"/>
                </a:cubicBezTo>
                <a:cubicBezTo>
                  <a:pt x="23498" y="3227"/>
                  <a:pt x="23404" y="3254"/>
                  <a:pt x="23400" y="3214"/>
                </a:cubicBezTo>
                <a:cubicBezTo>
                  <a:pt x="23371" y="3216"/>
                  <a:pt x="23377" y="3241"/>
                  <a:pt x="23370" y="3258"/>
                </a:cubicBezTo>
                <a:cubicBezTo>
                  <a:pt x="23337" y="3222"/>
                  <a:pt x="23275" y="3251"/>
                  <a:pt x="23194" y="3236"/>
                </a:cubicBezTo>
                <a:cubicBezTo>
                  <a:pt x="23138" y="3226"/>
                  <a:pt x="23165" y="3226"/>
                  <a:pt x="23107" y="3236"/>
                </a:cubicBezTo>
                <a:cubicBezTo>
                  <a:pt x="23099" y="3238"/>
                  <a:pt x="22945" y="3250"/>
                  <a:pt x="22931" y="3236"/>
                </a:cubicBezTo>
                <a:cubicBezTo>
                  <a:pt x="22905" y="3212"/>
                  <a:pt x="22864" y="3242"/>
                  <a:pt x="22755" y="3236"/>
                </a:cubicBezTo>
                <a:cubicBezTo>
                  <a:pt x="22746" y="3236"/>
                  <a:pt x="22701" y="3241"/>
                  <a:pt x="22696" y="3236"/>
                </a:cubicBezTo>
                <a:cubicBezTo>
                  <a:pt x="22648" y="3192"/>
                  <a:pt x="22527" y="3254"/>
                  <a:pt x="22520" y="3170"/>
                </a:cubicBezTo>
                <a:cubicBezTo>
                  <a:pt x="22486" y="3162"/>
                  <a:pt x="22505" y="3209"/>
                  <a:pt x="22491" y="3214"/>
                </a:cubicBezTo>
                <a:cubicBezTo>
                  <a:pt x="22461" y="3224"/>
                  <a:pt x="22388" y="3153"/>
                  <a:pt x="22374" y="3236"/>
                </a:cubicBezTo>
                <a:cubicBezTo>
                  <a:pt x="22343" y="3204"/>
                  <a:pt x="22305" y="3229"/>
                  <a:pt x="22228" y="3214"/>
                </a:cubicBezTo>
                <a:cubicBezTo>
                  <a:pt x="22219" y="3212"/>
                  <a:pt x="22184" y="3194"/>
                  <a:pt x="22198" y="3192"/>
                </a:cubicBezTo>
                <a:cubicBezTo>
                  <a:pt x="22162" y="3196"/>
                  <a:pt x="22110" y="3280"/>
                  <a:pt x="22110" y="3192"/>
                </a:cubicBezTo>
                <a:cubicBezTo>
                  <a:pt x="22078" y="3181"/>
                  <a:pt x="22093" y="3234"/>
                  <a:pt x="22081" y="3236"/>
                </a:cubicBezTo>
                <a:cubicBezTo>
                  <a:pt x="22062" y="3240"/>
                  <a:pt x="22048" y="3212"/>
                  <a:pt x="22021" y="3214"/>
                </a:cubicBezTo>
                <a:cubicBezTo>
                  <a:pt x="22008" y="3216"/>
                  <a:pt x="21984" y="3235"/>
                  <a:pt x="21993" y="3236"/>
                </a:cubicBezTo>
                <a:cubicBezTo>
                  <a:pt x="21971" y="3235"/>
                  <a:pt x="21960" y="3219"/>
                  <a:pt x="21934" y="3214"/>
                </a:cubicBezTo>
                <a:cubicBezTo>
                  <a:pt x="21823" y="3195"/>
                  <a:pt x="21704" y="3254"/>
                  <a:pt x="21670" y="3170"/>
                </a:cubicBezTo>
                <a:cubicBezTo>
                  <a:pt x="21642" y="3170"/>
                  <a:pt x="21647" y="3197"/>
                  <a:pt x="21641" y="3214"/>
                </a:cubicBezTo>
                <a:cubicBezTo>
                  <a:pt x="21571" y="3178"/>
                  <a:pt x="21542" y="3234"/>
                  <a:pt x="21435" y="3214"/>
                </a:cubicBezTo>
                <a:cubicBezTo>
                  <a:pt x="21368" y="3202"/>
                  <a:pt x="21421" y="3208"/>
                  <a:pt x="21318" y="3214"/>
                </a:cubicBezTo>
                <a:lnTo>
                  <a:pt x="21318" y="3192"/>
                </a:lnTo>
                <a:cubicBezTo>
                  <a:pt x="21285" y="3191"/>
                  <a:pt x="21301" y="3212"/>
                  <a:pt x="21289" y="3214"/>
                </a:cubicBezTo>
                <a:cubicBezTo>
                  <a:pt x="21259" y="3219"/>
                  <a:pt x="21266" y="3192"/>
                  <a:pt x="21260" y="3192"/>
                </a:cubicBezTo>
                <a:cubicBezTo>
                  <a:pt x="21225" y="3193"/>
                  <a:pt x="21247" y="3209"/>
                  <a:pt x="21230" y="3214"/>
                </a:cubicBezTo>
                <a:cubicBezTo>
                  <a:pt x="21172" y="3231"/>
                  <a:pt x="21144" y="3150"/>
                  <a:pt x="21143" y="3236"/>
                </a:cubicBezTo>
                <a:cubicBezTo>
                  <a:pt x="21105" y="3227"/>
                  <a:pt x="21096" y="3199"/>
                  <a:pt x="21055" y="3192"/>
                </a:cubicBezTo>
                <a:cubicBezTo>
                  <a:pt x="20985" y="3180"/>
                  <a:pt x="20996" y="3236"/>
                  <a:pt x="20938" y="3192"/>
                </a:cubicBezTo>
                <a:cubicBezTo>
                  <a:pt x="20938" y="3193"/>
                  <a:pt x="20705" y="3174"/>
                  <a:pt x="20703" y="3214"/>
                </a:cubicBezTo>
                <a:cubicBezTo>
                  <a:pt x="20686" y="3202"/>
                  <a:pt x="20666" y="3202"/>
                  <a:pt x="20644" y="3192"/>
                </a:cubicBezTo>
                <a:cubicBezTo>
                  <a:pt x="20642" y="3191"/>
                  <a:pt x="20607" y="3169"/>
                  <a:pt x="20615" y="3170"/>
                </a:cubicBezTo>
                <a:cubicBezTo>
                  <a:pt x="20571" y="3162"/>
                  <a:pt x="20572" y="3192"/>
                  <a:pt x="20556" y="3192"/>
                </a:cubicBezTo>
                <a:cubicBezTo>
                  <a:pt x="20534" y="3193"/>
                  <a:pt x="20526" y="3165"/>
                  <a:pt x="20498" y="3170"/>
                </a:cubicBezTo>
                <a:cubicBezTo>
                  <a:pt x="20449" y="3180"/>
                  <a:pt x="20451" y="3223"/>
                  <a:pt x="20380" y="3214"/>
                </a:cubicBezTo>
                <a:cubicBezTo>
                  <a:pt x="20392" y="3185"/>
                  <a:pt x="20432" y="3180"/>
                  <a:pt x="20439" y="3148"/>
                </a:cubicBezTo>
                <a:cubicBezTo>
                  <a:pt x="20363" y="3135"/>
                  <a:pt x="20334" y="3157"/>
                  <a:pt x="20352" y="3214"/>
                </a:cubicBezTo>
                <a:cubicBezTo>
                  <a:pt x="20280" y="3202"/>
                  <a:pt x="20201" y="3196"/>
                  <a:pt x="20205" y="3127"/>
                </a:cubicBezTo>
                <a:cubicBezTo>
                  <a:pt x="20181" y="3129"/>
                  <a:pt x="20116" y="3199"/>
                  <a:pt x="20176" y="3192"/>
                </a:cubicBezTo>
                <a:cubicBezTo>
                  <a:pt x="20124" y="3239"/>
                  <a:pt x="20122" y="3126"/>
                  <a:pt x="20029" y="3170"/>
                </a:cubicBezTo>
                <a:cubicBezTo>
                  <a:pt x="19972" y="3197"/>
                  <a:pt x="20007" y="3168"/>
                  <a:pt x="19912" y="3170"/>
                </a:cubicBezTo>
                <a:cubicBezTo>
                  <a:pt x="19904" y="3170"/>
                  <a:pt x="19858" y="3166"/>
                  <a:pt x="19853" y="3170"/>
                </a:cubicBezTo>
                <a:cubicBezTo>
                  <a:pt x="19830" y="3192"/>
                  <a:pt x="19835" y="3177"/>
                  <a:pt x="19794" y="3170"/>
                </a:cubicBezTo>
                <a:cubicBezTo>
                  <a:pt x="19732" y="3159"/>
                  <a:pt x="19658" y="3174"/>
                  <a:pt x="19619" y="3170"/>
                </a:cubicBezTo>
                <a:cubicBezTo>
                  <a:pt x="19556" y="3166"/>
                  <a:pt x="19558" y="3132"/>
                  <a:pt x="19472" y="3148"/>
                </a:cubicBezTo>
                <a:cubicBezTo>
                  <a:pt x="19406" y="3160"/>
                  <a:pt x="19457" y="3159"/>
                  <a:pt x="19355" y="3148"/>
                </a:cubicBezTo>
                <a:cubicBezTo>
                  <a:pt x="19316" y="3144"/>
                  <a:pt x="19277" y="3151"/>
                  <a:pt x="19238" y="3148"/>
                </a:cubicBezTo>
                <a:cubicBezTo>
                  <a:pt x="19205" y="3153"/>
                  <a:pt x="19221" y="3170"/>
                  <a:pt x="19238" y="3170"/>
                </a:cubicBezTo>
                <a:cubicBezTo>
                  <a:pt x="19229" y="3223"/>
                  <a:pt x="19158" y="3146"/>
                  <a:pt x="19149" y="3127"/>
                </a:cubicBezTo>
                <a:cubicBezTo>
                  <a:pt x="19138" y="3138"/>
                  <a:pt x="19007" y="3159"/>
                  <a:pt x="19091" y="3170"/>
                </a:cubicBezTo>
                <a:cubicBezTo>
                  <a:pt x="19059" y="3234"/>
                  <a:pt x="19040" y="3150"/>
                  <a:pt x="19033" y="3148"/>
                </a:cubicBezTo>
                <a:cubicBezTo>
                  <a:pt x="18866" y="3103"/>
                  <a:pt x="18665" y="3174"/>
                  <a:pt x="18505" y="3105"/>
                </a:cubicBezTo>
                <a:cubicBezTo>
                  <a:pt x="18454" y="3103"/>
                  <a:pt x="18429" y="3121"/>
                  <a:pt x="18417" y="3148"/>
                </a:cubicBezTo>
                <a:cubicBezTo>
                  <a:pt x="18330" y="3090"/>
                  <a:pt x="18268" y="3133"/>
                  <a:pt x="18153" y="3105"/>
                </a:cubicBezTo>
                <a:cubicBezTo>
                  <a:pt x="18147" y="3103"/>
                  <a:pt x="18157" y="3064"/>
                  <a:pt x="18153" y="3060"/>
                </a:cubicBezTo>
                <a:cubicBezTo>
                  <a:pt x="18103" y="3052"/>
                  <a:pt x="18098" y="3078"/>
                  <a:pt x="18095" y="3105"/>
                </a:cubicBezTo>
                <a:cubicBezTo>
                  <a:pt x="18024" y="3076"/>
                  <a:pt x="17872" y="3142"/>
                  <a:pt x="17831" y="3105"/>
                </a:cubicBezTo>
                <a:cubicBezTo>
                  <a:pt x="17804" y="3079"/>
                  <a:pt x="17804" y="3108"/>
                  <a:pt x="17743" y="3105"/>
                </a:cubicBezTo>
                <a:cubicBezTo>
                  <a:pt x="17747" y="3105"/>
                  <a:pt x="17700" y="3068"/>
                  <a:pt x="17684" y="3082"/>
                </a:cubicBezTo>
                <a:cubicBezTo>
                  <a:pt x="17650" y="3114"/>
                  <a:pt x="17678" y="3076"/>
                  <a:pt x="17567" y="3082"/>
                </a:cubicBezTo>
                <a:cubicBezTo>
                  <a:pt x="17515" y="3085"/>
                  <a:pt x="17505" y="3105"/>
                  <a:pt x="17450" y="3105"/>
                </a:cubicBezTo>
                <a:cubicBezTo>
                  <a:pt x="17379" y="3031"/>
                  <a:pt x="17289" y="3104"/>
                  <a:pt x="17215" y="3060"/>
                </a:cubicBezTo>
                <a:cubicBezTo>
                  <a:pt x="17185" y="3075"/>
                  <a:pt x="17185" y="3111"/>
                  <a:pt x="17127" y="3105"/>
                </a:cubicBezTo>
                <a:cubicBezTo>
                  <a:pt x="17122" y="3085"/>
                  <a:pt x="17139" y="3084"/>
                  <a:pt x="17157" y="3082"/>
                </a:cubicBezTo>
                <a:cubicBezTo>
                  <a:pt x="17131" y="3049"/>
                  <a:pt x="17062" y="3051"/>
                  <a:pt x="17011" y="3039"/>
                </a:cubicBezTo>
                <a:cubicBezTo>
                  <a:pt x="16936" y="3034"/>
                  <a:pt x="16918" y="3072"/>
                  <a:pt x="16893" y="3105"/>
                </a:cubicBezTo>
                <a:cubicBezTo>
                  <a:pt x="16859" y="3085"/>
                  <a:pt x="16814" y="3075"/>
                  <a:pt x="16746" y="3082"/>
                </a:cubicBezTo>
                <a:cubicBezTo>
                  <a:pt x="16653" y="3052"/>
                  <a:pt x="16850" y="3060"/>
                  <a:pt x="16893" y="3060"/>
                </a:cubicBezTo>
                <a:cubicBezTo>
                  <a:pt x="16877" y="2998"/>
                  <a:pt x="16855" y="3039"/>
                  <a:pt x="16805" y="3039"/>
                </a:cubicBezTo>
                <a:cubicBezTo>
                  <a:pt x="16786" y="3039"/>
                  <a:pt x="16769" y="3017"/>
                  <a:pt x="16775" y="3016"/>
                </a:cubicBezTo>
                <a:cubicBezTo>
                  <a:pt x="16751" y="3019"/>
                  <a:pt x="16747" y="3039"/>
                  <a:pt x="16717" y="3039"/>
                </a:cubicBezTo>
                <a:cubicBezTo>
                  <a:pt x="16675" y="3037"/>
                  <a:pt x="16660" y="3012"/>
                  <a:pt x="16629" y="3016"/>
                </a:cubicBezTo>
                <a:cubicBezTo>
                  <a:pt x="16612" y="3018"/>
                  <a:pt x="16597" y="3060"/>
                  <a:pt x="16600" y="3060"/>
                </a:cubicBezTo>
                <a:cubicBezTo>
                  <a:pt x="16563" y="3060"/>
                  <a:pt x="16588" y="3019"/>
                  <a:pt x="16570" y="3016"/>
                </a:cubicBezTo>
                <a:cubicBezTo>
                  <a:pt x="16508" y="3006"/>
                  <a:pt x="16354" y="3064"/>
                  <a:pt x="16307" y="2994"/>
                </a:cubicBezTo>
                <a:cubicBezTo>
                  <a:pt x="16278" y="2995"/>
                  <a:pt x="16284" y="3021"/>
                  <a:pt x="16277" y="3039"/>
                </a:cubicBezTo>
                <a:cubicBezTo>
                  <a:pt x="16235" y="3013"/>
                  <a:pt x="16206" y="3015"/>
                  <a:pt x="16189" y="3060"/>
                </a:cubicBezTo>
                <a:cubicBezTo>
                  <a:pt x="16166" y="3045"/>
                  <a:pt x="16109" y="3026"/>
                  <a:pt x="16102" y="3060"/>
                </a:cubicBezTo>
                <a:cubicBezTo>
                  <a:pt x="16072" y="3039"/>
                  <a:pt x="16042" y="3016"/>
                  <a:pt x="16013" y="2994"/>
                </a:cubicBezTo>
                <a:cubicBezTo>
                  <a:pt x="15931" y="3006"/>
                  <a:pt x="15861" y="3027"/>
                  <a:pt x="15779" y="3039"/>
                </a:cubicBezTo>
                <a:cubicBezTo>
                  <a:pt x="15859" y="2980"/>
                  <a:pt x="15760" y="2959"/>
                  <a:pt x="15662" y="2972"/>
                </a:cubicBezTo>
                <a:cubicBezTo>
                  <a:pt x="15628" y="2976"/>
                  <a:pt x="15646" y="2994"/>
                  <a:pt x="15662" y="2994"/>
                </a:cubicBezTo>
                <a:cubicBezTo>
                  <a:pt x="15649" y="3043"/>
                  <a:pt x="15517" y="3003"/>
                  <a:pt x="15457" y="3016"/>
                </a:cubicBezTo>
                <a:cubicBezTo>
                  <a:pt x="15470" y="2947"/>
                  <a:pt x="15394" y="2946"/>
                  <a:pt x="15310" y="2950"/>
                </a:cubicBezTo>
                <a:cubicBezTo>
                  <a:pt x="15315" y="2976"/>
                  <a:pt x="15364" y="2968"/>
                  <a:pt x="15398" y="2972"/>
                </a:cubicBezTo>
                <a:cubicBezTo>
                  <a:pt x="15355" y="3006"/>
                  <a:pt x="15284" y="3018"/>
                  <a:pt x="15193" y="3016"/>
                </a:cubicBezTo>
                <a:cubicBezTo>
                  <a:pt x="15183" y="2929"/>
                  <a:pt x="15112" y="3040"/>
                  <a:pt x="15164" y="2928"/>
                </a:cubicBezTo>
                <a:cubicBezTo>
                  <a:pt x="15102" y="2917"/>
                  <a:pt x="15108" y="2959"/>
                  <a:pt x="15105" y="2994"/>
                </a:cubicBezTo>
                <a:cubicBezTo>
                  <a:pt x="15016" y="2973"/>
                  <a:pt x="14905" y="2968"/>
                  <a:pt x="14870" y="2906"/>
                </a:cubicBezTo>
                <a:cubicBezTo>
                  <a:pt x="14831" y="2928"/>
                  <a:pt x="14782" y="2943"/>
                  <a:pt x="14753" y="2972"/>
                </a:cubicBezTo>
                <a:cubicBezTo>
                  <a:pt x="14687" y="2985"/>
                  <a:pt x="14725" y="2908"/>
                  <a:pt x="14665" y="2906"/>
                </a:cubicBezTo>
                <a:cubicBezTo>
                  <a:pt x="14593" y="2904"/>
                  <a:pt x="14699" y="2868"/>
                  <a:pt x="14665" y="2796"/>
                </a:cubicBezTo>
                <a:cubicBezTo>
                  <a:pt x="14538" y="2781"/>
                  <a:pt x="14587" y="2898"/>
                  <a:pt x="14578" y="2972"/>
                </a:cubicBezTo>
                <a:cubicBezTo>
                  <a:pt x="14516" y="2959"/>
                  <a:pt x="14515" y="2938"/>
                  <a:pt x="14548" y="2906"/>
                </a:cubicBezTo>
                <a:cubicBezTo>
                  <a:pt x="14490" y="2880"/>
                  <a:pt x="14503" y="2947"/>
                  <a:pt x="14489" y="2950"/>
                </a:cubicBezTo>
                <a:cubicBezTo>
                  <a:pt x="14455" y="2959"/>
                  <a:pt x="14424" y="2904"/>
                  <a:pt x="14343" y="2928"/>
                </a:cubicBezTo>
                <a:cubicBezTo>
                  <a:pt x="14399" y="2863"/>
                  <a:pt x="14324" y="2909"/>
                  <a:pt x="14225" y="2884"/>
                </a:cubicBezTo>
                <a:cubicBezTo>
                  <a:pt x="14247" y="2904"/>
                  <a:pt x="14278" y="2917"/>
                  <a:pt x="14314" y="2928"/>
                </a:cubicBezTo>
                <a:cubicBezTo>
                  <a:pt x="14293" y="2958"/>
                  <a:pt x="14235" y="2917"/>
                  <a:pt x="14167" y="2950"/>
                </a:cubicBezTo>
                <a:cubicBezTo>
                  <a:pt x="14188" y="2890"/>
                  <a:pt x="14108" y="2905"/>
                  <a:pt x="14108" y="2862"/>
                </a:cubicBezTo>
                <a:cubicBezTo>
                  <a:pt x="14029" y="2862"/>
                  <a:pt x="13971" y="2955"/>
                  <a:pt x="13933" y="2862"/>
                </a:cubicBezTo>
                <a:cubicBezTo>
                  <a:pt x="13898" y="2865"/>
                  <a:pt x="13908" y="2902"/>
                  <a:pt x="13904" y="2928"/>
                </a:cubicBezTo>
                <a:cubicBezTo>
                  <a:pt x="13879" y="2913"/>
                  <a:pt x="13822" y="2893"/>
                  <a:pt x="13815" y="2928"/>
                </a:cubicBezTo>
                <a:cubicBezTo>
                  <a:pt x="13776" y="2906"/>
                  <a:pt x="13727" y="2892"/>
                  <a:pt x="13698" y="2862"/>
                </a:cubicBezTo>
                <a:cubicBezTo>
                  <a:pt x="13668" y="2877"/>
                  <a:pt x="13668" y="2913"/>
                  <a:pt x="13610" y="2906"/>
                </a:cubicBezTo>
                <a:cubicBezTo>
                  <a:pt x="13631" y="2833"/>
                  <a:pt x="13552" y="2872"/>
                  <a:pt x="13551" y="2906"/>
                </a:cubicBezTo>
                <a:cubicBezTo>
                  <a:pt x="13517" y="2916"/>
                  <a:pt x="13536" y="2866"/>
                  <a:pt x="13522" y="2862"/>
                </a:cubicBezTo>
                <a:cubicBezTo>
                  <a:pt x="13481" y="2848"/>
                  <a:pt x="13476" y="2884"/>
                  <a:pt x="13464" y="2884"/>
                </a:cubicBezTo>
                <a:cubicBezTo>
                  <a:pt x="13410" y="2886"/>
                  <a:pt x="13380" y="2827"/>
                  <a:pt x="13317" y="2840"/>
                </a:cubicBezTo>
                <a:cubicBezTo>
                  <a:pt x="13318" y="2862"/>
                  <a:pt x="13353" y="2857"/>
                  <a:pt x="13375" y="2862"/>
                </a:cubicBezTo>
                <a:cubicBezTo>
                  <a:pt x="13321" y="2929"/>
                  <a:pt x="13237" y="2836"/>
                  <a:pt x="13141" y="2862"/>
                </a:cubicBezTo>
                <a:cubicBezTo>
                  <a:pt x="13146" y="2836"/>
                  <a:pt x="13134" y="2823"/>
                  <a:pt x="13112" y="2818"/>
                </a:cubicBezTo>
                <a:cubicBezTo>
                  <a:pt x="13068" y="2827"/>
                  <a:pt x="13123" y="2846"/>
                  <a:pt x="13112" y="2884"/>
                </a:cubicBezTo>
                <a:cubicBezTo>
                  <a:pt x="13020" y="2895"/>
                  <a:pt x="13029" y="2829"/>
                  <a:pt x="12995" y="2796"/>
                </a:cubicBezTo>
                <a:cubicBezTo>
                  <a:pt x="12909" y="2815"/>
                  <a:pt x="12961" y="2829"/>
                  <a:pt x="12965" y="2884"/>
                </a:cubicBezTo>
                <a:cubicBezTo>
                  <a:pt x="12939" y="2866"/>
                  <a:pt x="12899" y="2860"/>
                  <a:pt x="12848" y="2862"/>
                </a:cubicBezTo>
                <a:cubicBezTo>
                  <a:pt x="12864" y="2813"/>
                  <a:pt x="12792" y="2830"/>
                  <a:pt x="12789" y="2796"/>
                </a:cubicBezTo>
                <a:cubicBezTo>
                  <a:pt x="12755" y="2800"/>
                  <a:pt x="12765" y="2836"/>
                  <a:pt x="12760" y="2862"/>
                </a:cubicBezTo>
                <a:cubicBezTo>
                  <a:pt x="12727" y="2865"/>
                  <a:pt x="12708" y="2857"/>
                  <a:pt x="12701" y="2840"/>
                </a:cubicBezTo>
                <a:cubicBezTo>
                  <a:pt x="12667" y="2836"/>
                  <a:pt x="12650" y="2845"/>
                  <a:pt x="12643" y="2862"/>
                </a:cubicBezTo>
                <a:cubicBezTo>
                  <a:pt x="12676" y="2866"/>
                  <a:pt x="12369" y="2796"/>
                  <a:pt x="12321" y="2840"/>
                </a:cubicBezTo>
                <a:cubicBezTo>
                  <a:pt x="12296" y="2863"/>
                  <a:pt x="12303" y="2846"/>
                  <a:pt x="12262" y="2840"/>
                </a:cubicBezTo>
                <a:cubicBezTo>
                  <a:pt x="12213" y="2833"/>
                  <a:pt x="11969" y="2867"/>
                  <a:pt x="11939" y="2840"/>
                </a:cubicBezTo>
                <a:cubicBezTo>
                  <a:pt x="11883" y="2788"/>
                  <a:pt x="11890" y="2863"/>
                  <a:pt x="11764" y="2840"/>
                </a:cubicBezTo>
                <a:cubicBezTo>
                  <a:pt x="11749" y="2838"/>
                  <a:pt x="11730" y="2818"/>
                  <a:pt x="11735" y="2818"/>
                </a:cubicBezTo>
                <a:cubicBezTo>
                  <a:pt x="11685" y="2815"/>
                  <a:pt x="11609" y="2881"/>
                  <a:pt x="11617" y="2796"/>
                </a:cubicBezTo>
                <a:cubicBezTo>
                  <a:pt x="11588" y="2797"/>
                  <a:pt x="11594" y="2823"/>
                  <a:pt x="11588" y="2840"/>
                </a:cubicBezTo>
                <a:cubicBezTo>
                  <a:pt x="11568" y="2819"/>
                  <a:pt x="11469" y="2844"/>
                  <a:pt x="11441" y="2818"/>
                </a:cubicBezTo>
                <a:cubicBezTo>
                  <a:pt x="11439" y="2817"/>
                  <a:pt x="11443" y="2796"/>
                  <a:pt x="11441" y="2796"/>
                </a:cubicBezTo>
                <a:cubicBezTo>
                  <a:pt x="11397" y="2790"/>
                  <a:pt x="11398" y="2817"/>
                  <a:pt x="11383" y="2818"/>
                </a:cubicBezTo>
                <a:cubicBezTo>
                  <a:pt x="11360" y="2819"/>
                  <a:pt x="11353" y="2796"/>
                  <a:pt x="11324" y="2796"/>
                </a:cubicBezTo>
                <a:cubicBezTo>
                  <a:pt x="11290" y="2796"/>
                  <a:pt x="11308" y="2815"/>
                  <a:pt x="11295" y="2818"/>
                </a:cubicBezTo>
                <a:cubicBezTo>
                  <a:pt x="11276" y="2821"/>
                  <a:pt x="11262" y="2794"/>
                  <a:pt x="11236" y="2796"/>
                </a:cubicBezTo>
                <a:cubicBezTo>
                  <a:pt x="11205" y="2798"/>
                  <a:pt x="11174" y="2818"/>
                  <a:pt x="11119" y="2818"/>
                </a:cubicBezTo>
                <a:cubicBezTo>
                  <a:pt x="11119" y="2818"/>
                  <a:pt x="11119" y="2773"/>
                  <a:pt x="11119" y="2773"/>
                </a:cubicBezTo>
                <a:cubicBezTo>
                  <a:pt x="11108" y="2773"/>
                  <a:pt x="11055" y="2791"/>
                  <a:pt x="11031" y="2796"/>
                </a:cubicBezTo>
                <a:cubicBezTo>
                  <a:pt x="11021" y="2798"/>
                  <a:pt x="10978" y="2791"/>
                  <a:pt x="10972" y="2796"/>
                </a:cubicBezTo>
                <a:cubicBezTo>
                  <a:pt x="10941" y="2824"/>
                  <a:pt x="10959" y="2793"/>
                  <a:pt x="10914" y="2796"/>
                </a:cubicBezTo>
                <a:cubicBezTo>
                  <a:pt x="10862" y="2800"/>
                  <a:pt x="10851" y="2818"/>
                  <a:pt x="10797" y="2818"/>
                </a:cubicBezTo>
                <a:cubicBezTo>
                  <a:pt x="10738" y="2835"/>
                  <a:pt x="10732" y="2781"/>
                  <a:pt x="10709" y="2773"/>
                </a:cubicBezTo>
                <a:cubicBezTo>
                  <a:pt x="10588" y="2740"/>
                  <a:pt x="10450" y="2797"/>
                  <a:pt x="10327" y="2796"/>
                </a:cubicBezTo>
                <a:cubicBezTo>
                  <a:pt x="10278" y="2796"/>
                  <a:pt x="10252" y="2781"/>
                  <a:pt x="10240" y="2752"/>
                </a:cubicBezTo>
                <a:cubicBezTo>
                  <a:pt x="10183" y="2800"/>
                  <a:pt x="10100" y="2788"/>
                  <a:pt x="10005" y="2773"/>
                </a:cubicBezTo>
                <a:cubicBezTo>
                  <a:pt x="9960" y="2767"/>
                  <a:pt x="9892" y="2788"/>
                  <a:pt x="9887" y="2752"/>
                </a:cubicBezTo>
                <a:cubicBezTo>
                  <a:pt x="9821" y="2795"/>
                  <a:pt x="9845" y="2779"/>
                  <a:pt x="9742" y="2773"/>
                </a:cubicBezTo>
                <a:cubicBezTo>
                  <a:pt x="9725" y="2773"/>
                  <a:pt x="9698" y="2771"/>
                  <a:pt x="9683" y="2773"/>
                </a:cubicBezTo>
                <a:cubicBezTo>
                  <a:pt x="9627" y="2784"/>
                  <a:pt x="9652" y="2784"/>
                  <a:pt x="9594" y="2773"/>
                </a:cubicBezTo>
                <a:cubicBezTo>
                  <a:pt x="9543" y="2764"/>
                  <a:pt x="9479" y="2781"/>
                  <a:pt x="9419" y="2773"/>
                </a:cubicBezTo>
                <a:cubicBezTo>
                  <a:pt x="9419" y="2752"/>
                  <a:pt x="9419" y="2730"/>
                  <a:pt x="9419" y="2707"/>
                </a:cubicBezTo>
                <a:cubicBezTo>
                  <a:pt x="9358" y="2685"/>
                  <a:pt x="9378" y="2745"/>
                  <a:pt x="9360" y="2752"/>
                </a:cubicBezTo>
                <a:cubicBezTo>
                  <a:pt x="9346" y="2758"/>
                  <a:pt x="9317" y="2749"/>
                  <a:pt x="9301" y="2752"/>
                </a:cubicBezTo>
                <a:cubicBezTo>
                  <a:pt x="9283" y="2756"/>
                  <a:pt x="9274" y="2773"/>
                  <a:pt x="9272" y="2773"/>
                </a:cubicBezTo>
                <a:cubicBezTo>
                  <a:pt x="9227" y="2780"/>
                  <a:pt x="9230" y="2753"/>
                  <a:pt x="9214" y="2752"/>
                </a:cubicBezTo>
                <a:cubicBezTo>
                  <a:pt x="9190" y="2751"/>
                  <a:pt x="9167" y="2781"/>
                  <a:pt x="9126" y="2773"/>
                </a:cubicBezTo>
                <a:cubicBezTo>
                  <a:pt x="9121" y="2773"/>
                  <a:pt x="9121" y="2753"/>
                  <a:pt x="9096" y="2752"/>
                </a:cubicBezTo>
                <a:cubicBezTo>
                  <a:pt x="9049" y="2750"/>
                  <a:pt x="9045" y="2737"/>
                  <a:pt x="9009" y="2730"/>
                </a:cubicBezTo>
                <a:cubicBezTo>
                  <a:pt x="8912" y="2703"/>
                  <a:pt x="8787" y="2835"/>
                  <a:pt x="8774" y="2730"/>
                </a:cubicBezTo>
                <a:cubicBezTo>
                  <a:pt x="8710" y="2725"/>
                  <a:pt x="8681" y="2748"/>
                  <a:pt x="8686" y="2796"/>
                </a:cubicBezTo>
                <a:cubicBezTo>
                  <a:pt x="8622" y="2800"/>
                  <a:pt x="8593" y="2778"/>
                  <a:pt x="8598" y="2730"/>
                </a:cubicBezTo>
                <a:cubicBezTo>
                  <a:pt x="8510" y="2721"/>
                  <a:pt x="8500" y="2794"/>
                  <a:pt x="8393" y="2773"/>
                </a:cubicBezTo>
                <a:cubicBezTo>
                  <a:pt x="8388" y="2773"/>
                  <a:pt x="8322" y="2737"/>
                  <a:pt x="8305" y="2752"/>
                </a:cubicBezTo>
                <a:cubicBezTo>
                  <a:pt x="8284" y="2772"/>
                  <a:pt x="8247" y="2756"/>
                  <a:pt x="8159" y="2773"/>
                </a:cubicBezTo>
                <a:cubicBezTo>
                  <a:pt x="8128" y="2781"/>
                  <a:pt x="8104" y="2771"/>
                  <a:pt x="8100" y="2796"/>
                </a:cubicBezTo>
                <a:cubicBezTo>
                  <a:pt x="8024" y="2749"/>
                  <a:pt x="7816" y="2803"/>
                  <a:pt x="7748" y="2752"/>
                </a:cubicBezTo>
                <a:cubicBezTo>
                  <a:pt x="7699" y="2803"/>
                  <a:pt x="7649" y="2769"/>
                  <a:pt x="7572" y="2773"/>
                </a:cubicBezTo>
                <a:cubicBezTo>
                  <a:pt x="7522" y="2777"/>
                  <a:pt x="7468" y="2799"/>
                  <a:pt x="7426" y="2796"/>
                </a:cubicBezTo>
                <a:cubicBezTo>
                  <a:pt x="7434" y="2796"/>
                  <a:pt x="7125" y="2727"/>
                  <a:pt x="7074" y="2773"/>
                </a:cubicBezTo>
                <a:cubicBezTo>
                  <a:pt x="7033" y="2811"/>
                  <a:pt x="7035" y="2772"/>
                  <a:pt x="6986" y="2773"/>
                </a:cubicBezTo>
                <a:cubicBezTo>
                  <a:pt x="6964" y="2775"/>
                  <a:pt x="6954" y="2793"/>
                  <a:pt x="6927" y="2796"/>
                </a:cubicBezTo>
                <a:cubicBezTo>
                  <a:pt x="6803" y="2812"/>
                  <a:pt x="6588" y="2814"/>
                  <a:pt x="6547" y="2752"/>
                </a:cubicBezTo>
                <a:cubicBezTo>
                  <a:pt x="6493" y="2763"/>
                  <a:pt x="6542" y="2806"/>
                  <a:pt x="6429" y="2796"/>
                </a:cubicBezTo>
                <a:cubicBezTo>
                  <a:pt x="6421" y="2795"/>
                  <a:pt x="6375" y="2800"/>
                  <a:pt x="6370" y="2796"/>
                </a:cubicBezTo>
                <a:cubicBezTo>
                  <a:pt x="6344" y="2771"/>
                  <a:pt x="6356" y="2794"/>
                  <a:pt x="6312" y="2796"/>
                </a:cubicBezTo>
                <a:cubicBezTo>
                  <a:pt x="6285" y="2797"/>
                  <a:pt x="5907" y="2764"/>
                  <a:pt x="5873" y="2796"/>
                </a:cubicBezTo>
                <a:cubicBezTo>
                  <a:pt x="5835" y="2830"/>
                  <a:pt x="5778" y="2748"/>
                  <a:pt x="5726" y="2796"/>
                </a:cubicBezTo>
                <a:cubicBezTo>
                  <a:pt x="5724" y="2797"/>
                  <a:pt x="5728" y="2818"/>
                  <a:pt x="5726" y="2818"/>
                </a:cubicBezTo>
                <a:cubicBezTo>
                  <a:pt x="5685" y="2823"/>
                  <a:pt x="5678" y="2796"/>
                  <a:pt x="5667" y="2796"/>
                </a:cubicBezTo>
                <a:cubicBezTo>
                  <a:pt x="5644" y="2796"/>
                  <a:pt x="5637" y="2815"/>
                  <a:pt x="5608" y="2818"/>
                </a:cubicBezTo>
                <a:cubicBezTo>
                  <a:pt x="5441" y="2832"/>
                  <a:pt x="5236" y="2826"/>
                  <a:pt x="5052" y="2818"/>
                </a:cubicBezTo>
                <a:cubicBezTo>
                  <a:pt x="5044" y="2817"/>
                  <a:pt x="4998" y="2823"/>
                  <a:pt x="4993" y="2818"/>
                </a:cubicBezTo>
                <a:cubicBezTo>
                  <a:pt x="4969" y="2796"/>
                  <a:pt x="4975" y="2811"/>
                  <a:pt x="4934" y="2818"/>
                </a:cubicBezTo>
                <a:cubicBezTo>
                  <a:pt x="4916" y="2821"/>
                  <a:pt x="4718" y="2834"/>
                  <a:pt x="4700" y="2818"/>
                </a:cubicBezTo>
                <a:cubicBezTo>
                  <a:pt x="4663" y="2784"/>
                  <a:pt x="4606" y="2866"/>
                  <a:pt x="4554" y="2818"/>
                </a:cubicBezTo>
                <a:cubicBezTo>
                  <a:pt x="4498" y="2767"/>
                  <a:pt x="4500" y="2844"/>
                  <a:pt x="4436" y="2796"/>
                </a:cubicBezTo>
                <a:cubicBezTo>
                  <a:pt x="4437" y="2797"/>
                  <a:pt x="4274" y="2784"/>
                  <a:pt x="4260" y="2796"/>
                </a:cubicBezTo>
                <a:cubicBezTo>
                  <a:pt x="4230" y="2824"/>
                  <a:pt x="4253" y="2799"/>
                  <a:pt x="4231" y="2796"/>
                </a:cubicBezTo>
                <a:cubicBezTo>
                  <a:pt x="4220" y="2794"/>
                  <a:pt x="4185" y="2827"/>
                  <a:pt x="4172" y="2818"/>
                </a:cubicBezTo>
                <a:cubicBezTo>
                  <a:pt x="4171" y="2817"/>
                  <a:pt x="4130" y="2781"/>
                  <a:pt x="4114" y="2796"/>
                </a:cubicBezTo>
                <a:cubicBezTo>
                  <a:pt x="4088" y="2820"/>
                  <a:pt x="4099" y="2800"/>
                  <a:pt x="4055" y="2796"/>
                </a:cubicBezTo>
                <a:cubicBezTo>
                  <a:pt x="3707" y="2767"/>
                  <a:pt x="3348" y="2817"/>
                  <a:pt x="3029" y="2796"/>
                </a:cubicBezTo>
                <a:cubicBezTo>
                  <a:pt x="2984" y="2793"/>
                  <a:pt x="2978" y="2776"/>
                  <a:pt x="2941" y="2773"/>
                </a:cubicBezTo>
                <a:cubicBezTo>
                  <a:pt x="2904" y="2772"/>
                  <a:pt x="2675" y="2799"/>
                  <a:pt x="2648" y="2773"/>
                </a:cubicBezTo>
                <a:cubicBezTo>
                  <a:pt x="2618" y="2746"/>
                  <a:pt x="2636" y="2776"/>
                  <a:pt x="2590" y="2773"/>
                </a:cubicBezTo>
                <a:cubicBezTo>
                  <a:pt x="2543" y="2772"/>
                  <a:pt x="2540" y="2757"/>
                  <a:pt x="2502" y="2752"/>
                </a:cubicBezTo>
                <a:cubicBezTo>
                  <a:pt x="2435" y="2743"/>
                  <a:pt x="2358" y="2757"/>
                  <a:pt x="2297" y="2752"/>
                </a:cubicBezTo>
                <a:cubicBezTo>
                  <a:pt x="2250" y="2749"/>
                  <a:pt x="2246" y="2733"/>
                  <a:pt x="2209" y="2730"/>
                </a:cubicBezTo>
                <a:cubicBezTo>
                  <a:pt x="2018" y="2714"/>
                  <a:pt x="1827" y="2729"/>
                  <a:pt x="1652" y="2707"/>
                </a:cubicBezTo>
                <a:cubicBezTo>
                  <a:pt x="1593" y="2702"/>
                  <a:pt x="1587" y="2670"/>
                  <a:pt x="1505" y="2687"/>
                </a:cubicBezTo>
                <a:cubicBezTo>
                  <a:pt x="1458" y="2695"/>
                  <a:pt x="1424" y="2700"/>
                  <a:pt x="1300" y="2687"/>
                </a:cubicBezTo>
                <a:cubicBezTo>
                  <a:pt x="1230" y="2677"/>
                  <a:pt x="1167" y="2650"/>
                  <a:pt x="1095" y="2642"/>
                </a:cubicBezTo>
                <a:cubicBezTo>
                  <a:pt x="1038" y="2635"/>
                  <a:pt x="976" y="2648"/>
                  <a:pt x="919" y="2642"/>
                </a:cubicBezTo>
                <a:cubicBezTo>
                  <a:pt x="724" y="2623"/>
                  <a:pt x="518" y="2588"/>
                  <a:pt x="333" y="2642"/>
                </a:cubicBezTo>
                <a:cubicBezTo>
                  <a:pt x="319" y="2622"/>
                  <a:pt x="307" y="2603"/>
                  <a:pt x="274" y="2598"/>
                </a:cubicBezTo>
                <a:cubicBezTo>
                  <a:pt x="307" y="2513"/>
                  <a:pt x="222" y="2405"/>
                  <a:pt x="274" y="2378"/>
                </a:cubicBezTo>
                <a:cubicBezTo>
                  <a:pt x="272" y="2358"/>
                  <a:pt x="136" y="2374"/>
                  <a:pt x="274" y="2312"/>
                </a:cubicBezTo>
                <a:cubicBezTo>
                  <a:pt x="267" y="2288"/>
                  <a:pt x="215" y="2297"/>
                  <a:pt x="215" y="2267"/>
                </a:cubicBezTo>
                <a:cubicBezTo>
                  <a:pt x="221" y="2114"/>
                  <a:pt x="486" y="2076"/>
                  <a:pt x="655" y="2114"/>
                </a:cubicBezTo>
                <a:cubicBezTo>
                  <a:pt x="602" y="2049"/>
                  <a:pt x="578" y="2112"/>
                  <a:pt x="685" y="2069"/>
                </a:cubicBezTo>
                <a:cubicBezTo>
                  <a:pt x="804" y="2023"/>
                  <a:pt x="935" y="1876"/>
                  <a:pt x="1095" y="1894"/>
                </a:cubicBezTo>
                <a:cubicBezTo>
                  <a:pt x="1079" y="1816"/>
                  <a:pt x="1002" y="1874"/>
                  <a:pt x="948" y="1871"/>
                </a:cubicBezTo>
                <a:cubicBezTo>
                  <a:pt x="901" y="1868"/>
                  <a:pt x="899" y="1855"/>
                  <a:pt x="860" y="1849"/>
                </a:cubicBezTo>
                <a:cubicBezTo>
                  <a:pt x="785" y="1839"/>
                  <a:pt x="709" y="1855"/>
                  <a:pt x="626" y="1849"/>
                </a:cubicBezTo>
                <a:cubicBezTo>
                  <a:pt x="434" y="1837"/>
                  <a:pt x="229" y="1799"/>
                  <a:pt x="69" y="1849"/>
                </a:cubicBezTo>
                <a:cubicBezTo>
                  <a:pt x="68" y="1828"/>
                  <a:pt x="33" y="1832"/>
                  <a:pt x="10" y="1828"/>
                </a:cubicBezTo>
                <a:cubicBezTo>
                  <a:pt x="18" y="1781"/>
                  <a:pt x="0" y="1724"/>
                  <a:pt x="10" y="1674"/>
                </a:cubicBezTo>
                <a:cubicBezTo>
                  <a:pt x="11" y="1672"/>
                  <a:pt x="38" y="1675"/>
                  <a:pt x="39" y="1674"/>
                </a:cubicBezTo>
                <a:cubicBezTo>
                  <a:pt x="58" y="1654"/>
                  <a:pt x="26" y="1608"/>
                  <a:pt x="39" y="1585"/>
                </a:cubicBezTo>
                <a:cubicBezTo>
                  <a:pt x="38" y="1590"/>
                  <a:pt x="195" y="1464"/>
                  <a:pt x="215" y="1453"/>
                </a:cubicBezTo>
                <a:cubicBezTo>
                  <a:pt x="251" y="1435"/>
                  <a:pt x="295" y="1447"/>
                  <a:pt x="333" y="1431"/>
                </a:cubicBezTo>
                <a:cubicBezTo>
                  <a:pt x="361" y="1419"/>
                  <a:pt x="369" y="1399"/>
                  <a:pt x="392" y="1387"/>
                </a:cubicBezTo>
                <a:cubicBezTo>
                  <a:pt x="402" y="1381"/>
                  <a:pt x="442" y="1395"/>
                  <a:pt x="450" y="1387"/>
                </a:cubicBezTo>
                <a:cubicBezTo>
                  <a:pt x="486" y="1354"/>
                  <a:pt x="596" y="1357"/>
                  <a:pt x="685" y="1321"/>
                </a:cubicBezTo>
                <a:cubicBezTo>
                  <a:pt x="701" y="1314"/>
                  <a:pt x="729" y="1281"/>
                  <a:pt x="743" y="1277"/>
                </a:cubicBezTo>
                <a:cubicBezTo>
                  <a:pt x="759" y="1272"/>
                  <a:pt x="784" y="1281"/>
                  <a:pt x="802" y="1277"/>
                </a:cubicBezTo>
                <a:cubicBezTo>
                  <a:pt x="841" y="1270"/>
                  <a:pt x="931" y="1255"/>
                  <a:pt x="978" y="1233"/>
                </a:cubicBezTo>
                <a:cubicBezTo>
                  <a:pt x="1011" y="1217"/>
                  <a:pt x="1140" y="1188"/>
                  <a:pt x="1212" y="1167"/>
                </a:cubicBezTo>
                <a:cubicBezTo>
                  <a:pt x="1222" y="1164"/>
                  <a:pt x="1264" y="1173"/>
                  <a:pt x="1271" y="1167"/>
                </a:cubicBezTo>
                <a:cubicBezTo>
                  <a:pt x="1299" y="1142"/>
                  <a:pt x="1330" y="1151"/>
                  <a:pt x="1388" y="1145"/>
                </a:cubicBezTo>
                <a:cubicBezTo>
                  <a:pt x="1457" y="1138"/>
                  <a:pt x="1523" y="1104"/>
                  <a:pt x="1564" y="1101"/>
                </a:cubicBezTo>
                <a:cubicBezTo>
                  <a:pt x="1745" y="1085"/>
                  <a:pt x="1937" y="1095"/>
                  <a:pt x="2062" y="1101"/>
                </a:cubicBezTo>
                <a:cubicBezTo>
                  <a:pt x="2070" y="1101"/>
                  <a:pt x="2116" y="1097"/>
                  <a:pt x="2120" y="1101"/>
                </a:cubicBezTo>
                <a:cubicBezTo>
                  <a:pt x="2147" y="1125"/>
                  <a:pt x="2161" y="1112"/>
                  <a:pt x="2209" y="1123"/>
                </a:cubicBezTo>
                <a:cubicBezTo>
                  <a:pt x="2264" y="1135"/>
                  <a:pt x="2278" y="1125"/>
                  <a:pt x="2414" y="1123"/>
                </a:cubicBezTo>
                <a:cubicBezTo>
                  <a:pt x="2450" y="1155"/>
                  <a:pt x="2526" y="1157"/>
                  <a:pt x="2560" y="1189"/>
                </a:cubicBezTo>
                <a:cubicBezTo>
                  <a:pt x="2629" y="1182"/>
                  <a:pt x="2670" y="1154"/>
                  <a:pt x="2765" y="1167"/>
                </a:cubicBezTo>
                <a:cubicBezTo>
                  <a:pt x="2794" y="1227"/>
                  <a:pt x="2778" y="1318"/>
                  <a:pt x="2912" y="1299"/>
                </a:cubicBezTo>
                <a:cubicBezTo>
                  <a:pt x="2978" y="1275"/>
                  <a:pt x="2923" y="1161"/>
                  <a:pt x="3058" y="1189"/>
                </a:cubicBezTo>
                <a:cubicBezTo>
                  <a:pt x="3064" y="1207"/>
                  <a:pt x="3047" y="1210"/>
                  <a:pt x="3029" y="1210"/>
                </a:cubicBezTo>
                <a:close/>
                <a:moveTo>
                  <a:pt x="53384" y="9708"/>
                </a:moveTo>
                <a:cubicBezTo>
                  <a:pt x="53410" y="9649"/>
                  <a:pt x="53487" y="9731"/>
                  <a:pt x="53531" y="9730"/>
                </a:cubicBezTo>
                <a:cubicBezTo>
                  <a:pt x="53521" y="9760"/>
                  <a:pt x="53456" y="9748"/>
                  <a:pt x="53413" y="9752"/>
                </a:cubicBezTo>
                <a:cubicBezTo>
                  <a:pt x="53417" y="9727"/>
                  <a:pt x="53407" y="9713"/>
                  <a:pt x="53384" y="9708"/>
                </a:cubicBezTo>
                <a:close/>
                <a:moveTo>
                  <a:pt x="45206" y="9444"/>
                </a:moveTo>
                <a:cubicBezTo>
                  <a:pt x="45207" y="9422"/>
                  <a:pt x="45242" y="9427"/>
                  <a:pt x="45265" y="9422"/>
                </a:cubicBezTo>
                <a:cubicBezTo>
                  <a:pt x="45284" y="9422"/>
                  <a:pt x="45304" y="9422"/>
                  <a:pt x="45323" y="9422"/>
                </a:cubicBezTo>
                <a:cubicBezTo>
                  <a:pt x="45314" y="9452"/>
                  <a:pt x="45250" y="9440"/>
                  <a:pt x="45206" y="9444"/>
                </a:cubicBezTo>
                <a:close/>
                <a:moveTo>
                  <a:pt x="49309" y="9400"/>
                </a:moveTo>
                <a:cubicBezTo>
                  <a:pt x="49297" y="9427"/>
                  <a:pt x="49272" y="9445"/>
                  <a:pt x="49222" y="9444"/>
                </a:cubicBezTo>
                <a:cubicBezTo>
                  <a:pt x="49234" y="9417"/>
                  <a:pt x="49259" y="9399"/>
                  <a:pt x="49309" y="9400"/>
                </a:cubicBezTo>
                <a:close/>
                <a:moveTo>
                  <a:pt x="45030" y="9422"/>
                </a:moveTo>
                <a:cubicBezTo>
                  <a:pt x="45004" y="9460"/>
                  <a:pt x="44928" y="9479"/>
                  <a:pt x="44884" y="9444"/>
                </a:cubicBezTo>
                <a:cubicBezTo>
                  <a:pt x="44911" y="9370"/>
                  <a:pt x="44938" y="9433"/>
                  <a:pt x="45030" y="9422"/>
                </a:cubicBezTo>
                <a:close/>
                <a:moveTo>
                  <a:pt x="44737" y="9422"/>
                </a:moveTo>
                <a:cubicBezTo>
                  <a:pt x="44742" y="9470"/>
                  <a:pt x="44633" y="9431"/>
                  <a:pt x="44590" y="9444"/>
                </a:cubicBezTo>
                <a:cubicBezTo>
                  <a:pt x="44611" y="9375"/>
                  <a:pt x="44669" y="9415"/>
                  <a:pt x="44737" y="9422"/>
                </a:cubicBezTo>
                <a:close/>
                <a:moveTo>
                  <a:pt x="44473" y="9400"/>
                </a:moveTo>
                <a:cubicBezTo>
                  <a:pt x="44492" y="9400"/>
                  <a:pt x="44512" y="9400"/>
                  <a:pt x="44532" y="9400"/>
                </a:cubicBezTo>
                <a:cubicBezTo>
                  <a:pt x="44545" y="9446"/>
                  <a:pt x="44490" y="9442"/>
                  <a:pt x="44444" y="9444"/>
                </a:cubicBezTo>
                <a:cubicBezTo>
                  <a:pt x="44450" y="9425"/>
                  <a:pt x="44473" y="9422"/>
                  <a:pt x="44473" y="9400"/>
                </a:cubicBezTo>
                <a:close/>
                <a:moveTo>
                  <a:pt x="43242" y="9422"/>
                </a:moveTo>
                <a:cubicBezTo>
                  <a:pt x="43243" y="9400"/>
                  <a:pt x="43278" y="9404"/>
                  <a:pt x="43300" y="9400"/>
                </a:cubicBezTo>
                <a:cubicBezTo>
                  <a:pt x="43321" y="9400"/>
                  <a:pt x="43340" y="9400"/>
                  <a:pt x="43360" y="9400"/>
                </a:cubicBezTo>
                <a:cubicBezTo>
                  <a:pt x="43350" y="9430"/>
                  <a:pt x="43286" y="9418"/>
                  <a:pt x="43242" y="9422"/>
                </a:cubicBezTo>
                <a:close/>
                <a:moveTo>
                  <a:pt x="43095" y="9377"/>
                </a:moveTo>
                <a:cubicBezTo>
                  <a:pt x="43143" y="9372"/>
                  <a:pt x="43146" y="9399"/>
                  <a:pt x="43184" y="9400"/>
                </a:cubicBezTo>
                <a:cubicBezTo>
                  <a:pt x="43195" y="9443"/>
                  <a:pt x="43050" y="9431"/>
                  <a:pt x="43095" y="9377"/>
                </a:cubicBezTo>
                <a:close/>
                <a:moveTo>
                  <a:pt x="39842" y="9377"/>
                </a:moveTo>
                <a:cubicBezTo>
                  <a:pt x="39862" y="9377"/>
                  <a:pt x="39882" y="9377"/>
                  <a:pt x="39901" y="9377"/>
                </a:cubicBezTo>
                <a:cubicBezTo>
                  <a:pt x="39907" y="9440"/>
                  <a:pt x="39681" y="9372"/>
                  <a:pt x="39842" y="9377"/>
                </a:cubicBezTo>
                <a:close/>
                <a:moveTo>
                  <a:pt x="33453" y="9377"/>
                </a:moveTo>
                <a:cubicBezTo>
                  <a:pt x="33487" y="9424"/>
                  <a:pt x="33081" y="9391"/>
                  <a:pt x="33335" y="9377"/>
                </a:cubicBezTo>
                <a:cubicBezTo>
                  <a:pt x="33375" y="9376"/>
                  <a:pt x="33414" y="9379"/>
                  <a:pt x="33453" y="9377"/>
                </a:cubicBezTo>
                <a:close/>
                <a:moveTo>
                  <a:pt x="50804" y="9356"/>
                </a:moveTo>
                <a:cubicBezTo>
                  <a:pt x="50877" y="9375"/>
                  <a:pt x="50962" y="9385"/>
                  <a:pt x="51069" y="9377"/>
                </a:cubicBezTo>
                <a:cubicBezTo>
                  <a:pt x="51073" y="9436"/>
                  <a:pt x="50753" y="9466"/>
                  <a:pt x="50804" y="9356"/>
                </a:cubicBezTo>
                <a:close/>
                <a:moveTo>
                  <a:pt x="38524" y="9356"/>
                </a:moveTo>
                <a:cubicBezTo>
                  <a:pt x="38543" y="9356"/>
                  <a:pt x="38562" y="9356"/>
                  <a:pt x="38581" y="9356"/>
                </a:cubicBezTo>
                <a:cubicBezTo>
                  <a:pt x="38588" y="9418"/>
                  <a:pt x="38363" y="9350"/>
                  <a:pt x="38524" y="9356"/>
                </a:cubicBezTo>
                <a:close/>
                <a:moveTo>
                  <a:pt x="31782" y="9356"/>
                </a:moveTo>
                <a:cubicBezTo>
                  <a:pt x="31797" y="9412"/>
                  <a:pt x="31832" y="9441"/>
                  <a:pt x="31724" y="9444"/>
                </a:cubicBezTo>
                <a:cubicBezTo>
                  <a:pt x="31708" y="9388"/>
                  <a:pt x="31673" y="9358"/>
                  <a:pt x="31782" y="9356"/>
                </a:cubicBezTo>
                <a:close/>
                <a:moveTo>
                  <a:pt x="31606" y="9356"/>
                </a:moveTo>
                <a:cubicBezTo>
                  <a:pt x="31740" y="9370"/>
                  <a:pt x="31583" y="9489"/>
                  <a:pt x="31606" y="9356"/>
                </a:cubicBezTo>
                <a:close/>
                <a:moveTo>
                  <a:pt x="31342" y="9356"/>
                </a:moveTo>
                <a:cubicBezTo>
                  <a:pt x="31432" y="9377"/>
                  <a:pt x="31309" y="9415"/>
                  <a:pt x="31313" y="9444"/>
                </a:cubicBezTo>
                <a:cubicBezTo>
                  <a:pt x="31223" y="9422"/>
                  <a:pt x="31326" y="9370"/>
                  <a:pt x="31342" y="9356"/>
                </a:cubicBezTo>
                <a:close/>
                <a:moveTo>
                  <a:pt x="29789" y="9356"/>
                </a:moveTo>
                <a:cubicBezTo>
                  <a:pt x="29814" y="9352"/>
                  <a:pt x="29816" y="9364"/>
                  <a:pt x="29819" y="9377"/>
                </a:cubicBezTo>
                <a:cubicBezTo>
                  <a:pt x="29814" y="9425"/>
                  <a:pt x="29923" y="9388"/>
                  <a:pt x="29965" y="9400"/>
                </a:cubicBezTo>
                <a:cubicBezTo>
                  <a:pt x="30077" y="9437"/>
                  <a:pt x="29851" y="9399"/>
                  <a:pt x="29876" y="9444"/>
                </a:cubicBezTo>
                <a:cubicBezTo>
                  <a:pt x="29788" y="9410"/>
                  <a:pt x="29763" y="9451"/>
                  <a:pt x="29701" y="9422"/>
                </a:cubicBezTo>
                <a:cubicBezTo>
                  <a:pt x="29705" y="9380"/>
                  <a:pt x="29798" y="9406"/>
                  <a:pt x="29789" y="9356"/>
                </a:cubicBezTo>
                <a:close/>
                <a:moveTo>
                  <a:pt x="29671" y="9377"/>
                </a:moveTo>
                <a:cubicBezTo>
                  <a:pt x="29649" y="9421"/>
                  <a:pt x="29569" y="9457"/>
                  <a:pt x="29525" y="9422"/>
                </a:cubicBezTo>
                <a:cubicBezTo>
                  <a:pt x="29547" y="9377"/>
                  <a:pt x="29614" y="9332"/>
                  <a:pt x="29671" y="9377"/>
                </a:cubicBezTo>
                <a:close/>
                <a:moveTo>
                  <a:pt x="27327" y="9377"/>
                </a:moveTo>
                <a:cubicBezTo>
                  <a:pt x="27330" y="9407"/>
                  <a:pt x="27248" y="9419"/>
                  <a:pt x="27181" y="9422"/>
                </a:cubicBezTo>
                <a:cubicBezTo>
                  <a:pt x="27125" y="9423"/>
                  <a:pt x="27008" y="9442"/>
                  <a:pt x="27034" y="9377"/>
                </a:cubicBezTo>
                <a:cubicBezTo>
                  <a:pt x="27083" y="9348"/>
                  <a:pt x="27205" y="9395"/>
                  <a:pt x="27327" y="9377"/>
                </a:cubicBezTo>
                <a:close/>
                <a:moveTo>
                  <a:pt x="53676" y="9334"/>
                </a:moveTo>
                <a:cubicBezTo>
                  <a:pt x="53664" y="9361"/>
                  <a:pt x="53639" y="9379"/>
                  <a:pt x="53588" y="9377"/>
                </a:cubicBezTo>
                <a:cubicBezTo>
                  <a:pt x="53602" y="9350"/>
                  <a:pt x="53627" y="9333"/>
                  <a:pt x="53676" y="9334"/>
                </a:cubicBezTo>
                <a:close/>
                <a:moveTo>
                  <a:pt x="38729" y="9356"/>
                </a:moveTo>
                <a:cubicBezTo>
                  <a:pt x="38719" y="9385"/>
                  <a:pt x="38655" y="9375"/>
                  <a:pt x="38611" y="9377"/>
                </a:cubicBezTo>
                <a:cubicBezTo>
                  <a:pt x="38619" y="9327"/>
                  <a:pt x="38690" y="9327"/>
                  <a:pt x="38729" y="9356"/>
                </a:cubicBezTo>
                <a:close/>
                <a:moveTo>
                  <a:pt x="37439" y="9356"/>
                </a:moveTo>
                <a:cubicBezTo>
                  <a:pt x="37402" y="9392"/>
                  <a:pt x="37323" y="9392"/>
                  <a:pt x="37293" y="9377"/>
                </a:cubicBezTo>
                <a:cubicBezTo>
                  <a:pt x="37288" y="9376"/>
                  <a:pt x="37372" y="9313"/>
                  <a:pt x="37439" y="9356"/>
                </a:cubicBezTo>
                <a:close/>
                <a:moveTo>
                  <a:pt x="34098" y="9356"/>
                </a:moveTo>
                <a:cubicBezTo>
                  <a:pt x="34119" y="9452"/>
                  <a:pt x="34039" y="9338"/>
                  <a:pt x="34039" y="9400"/>
                </a:cubicBezTo>
                <a:cubicBezTo>
                  <a:pt x="33814" y="9400"/>
                  <a:pt x="33744" y="9382"/>
                  <a:pt x="33541" y="9400"/>
                </a:cubicBezTo>
                <a:cubicBezTo>
                  <a:pt x="33534" y="9358"/>
                  <a:pt x="33604" y="9375"/>
                  <a:pt x="33629" y="9356"/>
                </a:cubicBezTo>
                <a:cubicBezTo>
                  <a:pt x="33670" y="9325"/>
                  <a:pt x="33667" y="9349"/>
                  <a:pt x="33717" y="9356"/>
                </a:cubicBezTo>
                <a:cubicBezTo>
                  <a:pt x="33708" y="9355"/>
                  <a:pt x="33729" y="9331"/>
                  <a:pt x="33746" y="9334"/>
                </a:cubicBezTo>
                <a:cubicBezTo>
                  <a:pt x="33753" y="9334"/>
                  <a:pt x="33747" y="9357"/>
                  <a:pt x="33775" y="9356"/>
                </a:cubicBezTo>
                <a:cubicBezTo>
                  <a:pt x="33822" y="9353"/>
                  <a:pt x="34019" y="9298"/>
                  <a:pt x="34098" y="9356"/>
                </a:cubicBezTo>
                <a:close/>
                <a:moveTo>
                  <a:pt x="32222" y="9334"/>
                </a:moveTo>
                <a:cubicBezTo>
                  <a:pt x="32217" y="9360"/>
                  <a:pt x="32229" y="9373"/>
                  <a:pt x="32251" y="9377"/>
                </a:cubicBezTo>
                <a:cubicBezTo>
                  <a:pt x="32111" y="9501"/>
                  <a:pt x="31996" y="9361"/>
                  <a:pt x="31841" y="9422"/>
                </a:cubicBezTo>
                <a:cubicBezTo>
                  <a:pt x="31914" y="9316"/>
                  <a:pt x="32106" y="9363"/>
                  <a:pt x="32222" y="9334"/>
                </a:cubicBezTo>
                <a:close/>
                <a:moveTo>
                  <a:pt x="26272" y="9356"/>
                </a:moveTo>
                <a:cubicBezTo>
                  <a:pt x="26277" y="9350"/>
                  <a:pt x="26336" y="9315"/>
                  <a:pt x="26359" y="9334"/>
                </a:cubicBezTo>
                <a:cubicBezTo>
                  <a:pt x="26381" y="9350"/>
                  <a:pt x="26241" y="9399"/>
                  <a:pt x="26272" y="9356"/>
                </a:cubicBezTo>
                <a:close/>
                <a:moveTo>
                  <a:pt x="44034" y="9334"/>
                </a:moveTo>
                <a:cubicBezTo>
                  <a:pt x="44089" y="9279"/>
                  <a:pt x="44136" y="9353"/>
                  <a:pt x="44209" y="9312"/>
                </a:cubicBezTo>
                <a:cubicBezTo>
                  <a:pt x="44110" y="9397"/>
                  <a:pt x="44293" y="9412"/>
                  <a:pt x="44415" y="9400"/>
                </a:cubicBezTo>
                <a:cubicBezTo>
                  <a:pt x="44430" y="9482"/>
                  <a:pt x="44272" y="9479"/>
                  <a:pt x="44180" y="9466"/>
                </a:cubicBezTo>
                <a:cubicBezTo>
                  <a:pt x="44098" y="9454"/>
                  <a:pt x="44075" y="9410"/>
                  <a:pt x="44034" y="9400"/>
                </a:cubicBezTo>
                <a:cubicBezTo>
                  <a:pt x="44009" y="9395"/>
                  <a:pt x="44006" y="9408"/>
                  <a:pt x="44004" y="9422"/>
                </a:cubicBezTo>
                <a:cubicBezTo>
                  <a:pt x="43902" y="9384"/>
                  <a:pt x="44061" y="9365"/>
                  <a:pt x="44121" y="9377"/>
                </a:cubicBezTo>
                <a:cubicBezTo>
                  <a:pt x="44100" y="9357"/>
                  <a:pt x="44069" y="9345"/>
                  <a:pt x="44034" y="9334"/>
                </a:cubicBezTo>
                <a:close/>
                <a:moveTo>
                  <a:pt x="41103" y="9377"/>
                </a:moveTo>
                <a:cubicBezTo>
                  <a:pt x="41067" y="9440"/>
                  <a:pt x="40997" y="9376"/>
                  <a:pt x="40927" y="9377"/>
                </a:cubicBezTo>
                <a:cubicBezTo>
                  <a:pt x="40879" y="9379"/>
                  <a:pt x="40877" y="9394"/>
                  <a:pt x="40839" y="9400"/>
                </a:cubicBezTo>
                <a:cubicBezTo>
                  <a:pt x="40795" y="9406"/>
                  <a:pt x="40698" y="9377"/>
                  <a:pt x="40692" y="9422"/>
                </a:cubicBezTo>
                <a:cubicBezTo>
                  <a:pt x="40675" y="9431"/>
                  <a:pt x="40655" y="9382"/>
                  <a:pt x="40663" y="9377"/>
                </a:cubicBezTo>
                <a:cubicBezTo>
                  <a:pt x="40693" y="9358"/>
                  <a:pt x="40748" y="9397"/>
                  <a:pt x="40751" y="9356"/>
                </a:cubicBezTo>
                <a:cubicBezTo>
                  <a:pt x="40753" y="9331"/>
                  <a:pt x="40813" y="9342"/>
                  <a:pt x="40809" y="9312"/>
                </a:cubicBezTo>
                <a:cubicBezTo>
                  <a:pt x="40938" y="9311"/>
                  <a:pt x="40983" y="9372"/>
                  <a:pt x="41103" y="9377"/>
                </a:cubicBezTo>
                <a:close/>
                <a:moveTo>
                  <a:pt x="30639" y="9356"/>
                </a:moveTo>
                <a:cubicBezTo>
                  <a:pt x="30595" y="9360"/>
                  <a:pt x="30531" y="9348"/>
                  <a:pt x="30522" y="9377"/>
                </a:cubicBezTo>
                <a:cubicBezTo>
                  <a:pt x="30561" y="9406"/>
                  <a:pt x="30631" y="9407"/>
                  <a:pt x="30639" y="9356"/>
                </a:cubicBezTo>
                <a:close/>
                <a:moveTo>
                  <a:pt x="30669" y="9312"/>
                </a:moveTo>
                <a:cubicBezTo>
                  <a:pt x="30665" y="9350"/>
                  <a:pt x="30704" y="9358"/>
                  <a:pt x="30698" y="9400"/>
                </a:cubicBezTo>
                <a:cubicBezTo>
                  <a:pt x="30906" y="9410"/>
                  <a:pt x="31005" y="9373"/>
                  <a:pt x="31166" y="9400"/>
                </a:cubicBezTo>
                <a:cubicBezTo>
                  <a:pt x="31146" y="9446"/>
                  <a:pt x="31069" y="9415"/>
                  <a:pt x="31020" y="9422"/>
                </a:cubicBezTo>
                <a:cubicBezTo>
                  <a:pt x="30976" y="9427"/>
                  <a:pt x="30967" y="9442"/>
                  <a:pt x="30932" y="9444"/>
                </a:cubicBezTo>
                <a:cubicBezTo>
                  <a:pt x="30884" y="9446"/>
                  <a:pt x="30881" y="9419"/>
                  <a:pt x="30844" y="9422"/>
                </a:cubicBezTo>
                <a:cubicBezTo>
                  <a:pt x="30846" y="9422"/>
                  <a:pt x="30835" y="9444"/>
                  <a:pt x="30815" y="9444"/>
                </a:cubicBezTo>
                <a:cubicBezTo>
                  <a:pt x="30794" y="9445"/>
                  <a:pt x="30662" y="9443"/>
                  <a:pt x="30610" y="9444"/>
                </a:cubicBezTo>
                <a:cubicBezTo>
                  <a:pt x="30491" y="9446"/>
                  <a:pt x="30370" y="9503"/>
                  <a:pt x="30287" y="9422"/>
                </a:cubicBezTo>
                <a:cubicBezTo>
                  <a:pt x="30300" y="9372"/>
                  <a:pt x="30443" y="9421"/>
                  <a:pt x="30463" y="9377"/>
                </a:cubicBezTo>
                <a:cubicBezTo>
                  <a:pt x="30460" y="9330"/>
                  <a:pt x="30339" y="9368"/>
                  <a:pt x="30287" y="9356"/>
                </a:cubicBezTo>
                <a:cubicBezTo>
                  <a:pt x="30298" y="9330"/>
                  <a:pt x="30339" y="9300"/>
                  <a:pt x="30346" y="9334"/>
                </a:cubicBezTo>
                <a:cubicBezTo>
                  <a:pt x="30428" y="9307"/>
                  <a:pt x="30548" y="9310"/>
                  <a:pt x="30669" y="9312"/>
                </a:cubicBezTo>
                <a:close/>
                <a:moveTo>
                  <a:pt x="29467" y="9312"/>
                </a:moveTo>
                <a:cubicBezTo>
                  <a:pt x="29453" y="9338"/>
                  <a:pt x="29429" y="9357"/>
                  <a:pt x="29379" y="9356"/>
                </a:cubicBezTo>
                <a:cubicBezTo>
                  <a:pt x="29365" y="9309"/>
                  <a:pt x="29421" y="9314"/>
                  <a:pt x="29467" y="9312"/>
                </a:cubicBezTo>
                <a:close/>
                <a:moveTo>
                  <a:pt x="54321" y="9289"/>
                </a:moveTo>
                <a:cubicBezTo>
                  <a:pt x="54341" y="9289"/>
                  <a:pt x="54361" y="9289"/>
                  <a:pt x="54380" y="9289"/>
                </a:cubicBezTo>
                <a:cubicBezTo>
                  <a:pt x="54380" y="9304"/>
                  <a:pt x="54380" y="9319"/>
                  <a:pt x="54380" y="9334"/>
                </a:cubicBezTo>
                <a:cubicBezTo>
                  <a:pt x="54361" y="9334"/>
                  <a:pt x="54341" y="9334"/>
                  <a:pt x="54321" y="9334"/>
                </a:cubicBezTo>
                <a:cubicBezTo>
                  <a:pt x="54321" y="9319"/>
                  <a:pt x="54321" y="9304"/>
                  <a:pt x="54321" y="9289"/>
                </a:cubicBezTo>
                <a:close/>
                <a:moveTo>
                  <a:pt x="52534" y="9289"/>
                </a:moveTo>
                <a:cubicBezTo>
                  <a:pt x="52569" y="9300"/>
                  <a:pt x="52594" y="9318"/>
                  <a:pt x="52592" y="9356"/>
                </a:cubicBezTo>
                <a:cubicBezTo>
                  <a:pt x="52529" y="9365"/>
                  <a:pt x="52537" y="9325"/>
                  <a:pt x="52534" y="9289"/>
                </a:cubicBezTo>
                <a:close/>
                <a:moveTo>
                  <a:pt x="35885" y="9289"/>
                </a:moveTo>
                <a:cubicBezTo>
                  <a:pt x="35905" y="9289"/>
                  <a:pt x="35924" y="9289"/>
                  <a:pt x="35944" y="9289"/>
                </a:cubicBezTo>
                <a:cubicBezTo>
                  <a:pt x="35944" y="9304"/>
                  <a:pt x="35944" y="9319"/>
                  <a:pt x="35944" y="9334"/>
                </a:cubicBezTo>
                <a:cubicBezTo>
                  <a:pt x="35924" y="9334"/>
                  <a:pt x="35905" y="9334"/>
                  <a:pt x="35885" y="9334"/>
                </a:cubicBezTo>
                <a:cubicBezTo>
                  <a:pt x="35885" y="9319"/>
                  <a:pt x="35885" y="9304"/>
                  <a:pt x="35885" y="9289"/>
                </a:cubicBezTo>
                <a:close/>
                <a:moveTo>
                  <a:pt x="31694" y="9312"/>
                </a:moveTo>
                <a:cubicBezTo>
                  <a:pt x="31658" y="9348"/>
                  <a:pt x="31578" y="9349"/>
                  <a:pt x="31548" y="9334"/>
                </a:cubicBezTo>
                <a:cubicBezTo>
                  <a:pt x="31544" y="9331"/>
                  <a:pt x="31626" y="9268"/>
                  <a:pt x="31694" y="9312"/>
                </a:cubicBezTo>
                <a:close/>
                <a:moveTo>
                  <a:pt x="29320" y="9356"/>
                </a:moveTo>
                <a:cubicBezTo>
                  <a:pt x="29267" y="9358"/>
                  <a:pt x="29258" y="9329"/>
                  <a:pt x="29203" y="9334"/>
                </a:cubicBezTo>
                <a:cubicBezTo>
                  <a:pt x="29206" y="9271"/>
                  <a:pt x="29328" y="9291"/>
                  <a:pt x="29320" y="9356"/>
                </a:cubicBezTo>
                <a:close/>
                <a:moveTo>
                  <a:pt x="41513" y="9289"/>
                </a:moveTo>
                <a:cubicBezTo>
                  <a:pt x="41503" y="9251"/>
                  <a:pt x="41677" y="9250"/>
                  <a:pt x="41630" y="9312"/>
                </a:cubicBezTo>
                <a:cubicBezTo>
                  <a:pt x="41577" y="9315"/>
                  <a:pt x="41568" y="9285"/>
                  <a:pt x="41513" y="9289"/>
                </a:cubicBezTo>
                <a:close/>
                <a:moveTo>
                  <a:pt x="40751" y="9268"/>
                </a:moveTo>
                <a:cubicBezTo>
                  <a:pt x="40858" y="9268"/>
                  <a:pt x="40966" y="9268"/>
                  <a:pt x="41073" y="9268"/>
                </a:cubicBezTo>
                <a:cubicBezTo>
                  <a:pt x="41049" y="9307"/>
                  <a:pt x="40892" y="9288"/>
                  <a:pt x="40809" y="9289"/>
                </a:cubicBezTo>
                <a:cubicBezTo>
                  <a:pt x="40789" y="9291"/>
                  <a:pt x="40777" y="9309"/>
                  <a:pt x="40751" y="9312"/>
                </a:cubicBezTo>
                <a:cubicBezTo>
                  <a:pt x="40647" y="9325"/>
                  <a:pt x="40720" y="9292"/>
                  <a:pt x="40751" y="9268"/>
                </a:cubicBezTo>
                <a:close/>
                <a:moveTo>
                  <a:pt x="35475" y="9289"/>
                </a:moveTo>
                <a:cubicBezTo>
                  <a:pt x="35406" y="9361"/>
                  <a:pt x="35357" y="9213"/>
                  <a:pt x="35475" y="9289"/>
                </a:cubicBezTo>
                <a:close/>
                <a:moveTo>
                  <a:pt x="33775" y="9268"/>
                </a:moveTo>
                <a:cubicBezTo>
                  <a:pt x="33769" y="9307"/>
                  <a:pt x="33725" y="9318"/>
                  <a:pt x="33658" y="9312"/>
                </a:cubicBezTo>
                <a:cubicBezTo>
                  <a:pt x="33677" y="9281"/>
                  <a:pt x="33721" y="9271"/>
                  <a:pt x="33775" y="9268"/>
                </a:cubicBezTo>
                <a:close/>
                <a:moveTo>
                  <a:pt x="33482" y="9268"/>
                </a:moveTo>
                <a:cubicBezTo>
                  <a:pt x="33564" y="9336"/>
                  <a:pt x="33419" y="9333"/>
                  <a:pt x="33335" y="9312"/>
                </a:cubicBezTo>
                <a:cubicBezTo>
                  <a:pt x="33268" y="9272"/>
                  <a:pt x="33507" y="9294"/>
                  <a:pt x="33482" y="9268"/>
                </a:cubicBezTo>
                <a:close/>
                <a:moveTo>
                  <a:pt x="24865" y="9289"/>
                </a:moveTo>
                <a:cubicBezTo>
                  <a:pt x="24811" y="9346"/>
                  <a:pt x="24452" y="9421"/>
                  <a:pt x="24425" y="9289"/>
                </a:cubicBezTo>
                <a:cubicBezTo>
                  <a:pt x="24449" y="9284"/>
                  <a:pt x="24455" y="9270"/>
                  <a:pt x="24484" y="9268"/>
                </a:cubicBezTo>
                <a:cubicBezTo>
                  <a:pt x="24520" y="9265"/>
                  <a:pt x="24537" y="9291"/>
                  <a:pt x="24543" y="9289"/>
                </a:cubicBezTo>
                <a:cubicBezTo>
                  <a:pt x="24557" y="9289"/>
                  <a:pt x="24682" y="9225"/>
                  <a:pt x="24660" y="9312"/>
                </a:cubicBezTo>
                <a:cubicBezTo>
                  <a:pt x="24742" y="9310"/>
                  <a:pt x="24784" y="9229"/>
                  <a:pt x="24865" y="9289"/>
                </a:cubicBezTo>
                <a:close/>
                <a:moveTo>
                  <a:pt x="39461" y="9246"/>
                </a:moveTo>
                <a:cubicBezTo>
                  <a:pt x="39483" y="9246"/>
                  <a:pt x="39546" y="9259"/>
                  <a:pt x="39549" y="9268"/>
                </a:cubicBezTo>
                <a:cubicBezTo>
                  <a:pt x="39560" y="9291"/>
                  <a:pt x="39498" y="9301"/>
                  <a:pt x="39491" y="9312"/>
                </a:cubicBezTo>
                <a:cubicBezTo>
                  <a:pt x="39471" y="9345"/>
                  <a:pt x="39461" y="9436"/>
                  <a:pt x="39373" y="9400"/>
                </a:cubicBezTo>
                <a:cubicBezTo>
                  <a:pt x="39386" y="9336"/>
                  <a:pt x="39477" y="9331"/>
                  <a:pt x="39461" y="9246"/>
                </a:cubicBezTo>
                <a:close/>
                <a:moveTo>
                  <a:pt x="36384" y="9246"/>
                </a:moveTo>
                <a:cubicBezTo>
                  <a:pt x="36404" y="9246"/>
                  <a:pt x="36423" y="9246"/>
                  <a:pt x="36443" y="9246"/>
                </a:cubicBezTo>
                <a:cubicBezTo>
                  <a:pt x="36443" y="9261"/>
                  <a:pt x="36443" y="9276"/>
                  <a:pt x="36443" y="9289"/>
                </a:cubicBezTo>
                <a:cubicBezTo>
                  <a:pt x="36423" y="9289"/>
                  <a:pt x="36404" y="9289"/>
                  <a:pt x="36384" y="9289"/>
                </a:cubicBezTo>
                <a:cubicBezTo>
                  <a:pt x="36384" y="9276"/>
                  <a:pt x="36384" y="9261"/>
                  <a:pt x="36384" y="9246"/>
                </a:cubicBezTo>
                <a:close/>
                <a:moveTo>
                  <a:pt x="26301" y="9268"/>
                </a:moveTo>
                <a:cubicBezTo>
                  <a:pt x="26301" y="9234"/>
                  <a:pt x="26518" y="9220"/>
                  <a:pt x="26477" y="9289"/>
                </a:cubicBezTo>
                <a:cubicBezTo>
                  <a:pt x="26388" y="9256"/>
                  <a:pt x="26363" y="9297"/>
                  <a:pt x="26301" y="9268"/>
                </a:cubicBezTo>
                <a:close/>
                <a:moveTo>
                  <a:pt x="24396" y="9268"/>
                </a:moveTo>
                <a:cubicBezTo>
                  <a:pt x="24381" y="9285"/>
                  <a:pt x="24366" y="9303"/>
                  <a:pt x="24366" y="9334"/>
                </a:cubicBezTo>
                <a:cubicBezTo>
                  <a:pt x="24283" y="9338"/>
                  <a:pt x="24207" y="9337"/>
                  <a:pt x="24220" y="9268"/>
                </a:cubicBezTo>
                <a:cubicBezTo>
                  <a:pt x="24272" y="9226"/>
                  <a:pt x="24295" y="9286"/>
                  <a:pt x="24396" y="9268"/>
                </a:cubicBezTo>
                <a:close/>
                <a:moveTo>
                  <a:pt x="30874" y="9268"/>
                </a:moveTo>
                <a:cubicBezTo>
                  <a:pt x="30929" y="9194"/>
                  <a:pt x="30991" y="9254"/>
                  <a:pt x="31108" y="9246"/>
                </a:cubicBezTo>
                <a:cubicBezTo>
                  <a:pt x="31186" y="9285"/>
                  <a:pt x="30936" y="9262"/>
                  <a:pt x="30874" y="9268"/>
                </a:cubicBezTo>
                <a:close/>
                <a:moveTo>
                  <a:pt x="27972" y="9268"/>
                </a:moveTo>
                <a:cubicBezTo>
                  <a:pt x="27862" y="9265"/>
                  <a:pt x="27888" y="9243"/>
                  <a:pt x="27797" y="9268"/>
                </a:cubicBezTo>
                <a:cubicBezTo>
                  <a:pt x="27778" y="9217"/>
                  <a:pt x="27999" y="9187"/>
                  <a:pt x="27972" y="9268"/>
                </a:cubicBezTo>
                <a:close/>
                <a:moveTo>
                  <a:pt x="23400" y="9246"/>
                </a:moveTo>
                <a:cubicBezTo>
                  <a:pt x="23478" y="9193"/>
                  <a:pt x="23533" y="9259"/>
                  <a:pt x="23635" y="9223"/>
                </a:cubicBezTo>
                <a:cubicBezTo>
                  <a:pt x="23632" y="9291"/>
                  <a:pt x="23442" y="9276"/>
                  <a:pt x="23400" y="9246"/>
                </a:cubicBezTo>
                <a:close/>
                <a:moveTo>
                  <a:pt x="36472" y="9223"/>
                </a:moveTo>
                <a:cubicBezTo>
                  <a:pt x="36473" y="9202"/>
                  <a:pt x="36508" y="9207"/>
                  <a:pt x="36531" y="9201"/>
                </a:cubicBezTo>
                <a:cubicBezTo>
                  <a:pt x="36550" y="9201"/>
                  <a:pt x="36570" y="9201"/>
                  <a:pt x="36589" y="9201"/>
                </a:cubicBezTo>
                <a:cubicBezTo>
                  <a:pt x="36580" y="9232"/>
                  <a:pt x="36515" y="9220"/>
                  <a:pt x="36472" y="9223"/>
                </a:cubicBezTo>
                <a:close/>
                <a:moveTo>
                  <a:pt x="33423" y="9246"/>
                </a:moveTo>
                <a:cubicBezTo>
                  <a:pt x="33408" y="9172"/>
                  <a:pt x="33573" y="9201"/>
                  <a:pt x="33599" y="9201"/>
                </a:cubicBezTo>
                <a:cubicBezTo>
                  <a:pt x="33821" y="9207"/>
                  <a:pt x="33509" y="9234"/>
                  <a:pt x="33423" y="9246"/>
                </a:cubicBezTo>
                <a:close/>
                <a:moveTo>
                  <a:pt x="33365" y="9201"/>
                </a:moveTo>
                <a:cubicBezTo>
                  <a:pt x="33361" y="9265"/>
                  <a:pt x="33243" y="9242"/>
                  <a:pt x="33159" y="9246"/>
                </a:cubicBezTo>
                <a:cubicBezTo>
                  <a:pt x="33196" y="9162"/>
                  <a:pt x="33280" y="9249"/>
                  <a:pt x="33365" y="9201"/>
                </a:cubicBezTo>
                <a:close/>
                <a:moveTo>
                  <a:pt x="33071" y="9201"/>
                </a:moveTo>
                <a:cubicBezTo>
                  <a:pt x="33106" y="9205"/>
                  <a:pt x="33097" y="9241"/>
                  <a:pt x="33101" y="9268"/>
                </a:cubicBezTo>
                <a:cubicBezTo>
                  <a:pt x="33030" y="9277"/>
                  <a:pt x="33037" y="9228"/>
                  <a:pt x="32955" y="9246"/>
                </a:cubicBezTo>
                <a:cubicBezTo>
                  <a:pt x="32933" y="9186"/>
                  <a:pt x="33092" y="9261"/>
                  <a:pt x="33071" y="9201"/>
                </a:cubicBezTo>
                <a:close/>
                <a:moveTo>
                  <a:pt x="29320" y="9201"/>
                </a:moveTo>
                <a:cubicBezTo>
                  <a:pt x="29354" y="9192"/>
                  <a:pt x="29337" y="9243"/>
                  <a:pt x="29349" y="9246"/>
                </a:cubicBezTo>
                <a:cubicBezTo>
                  <a:pt x="29391" y="9256"/>
                  <a:pt x="29404" y="9225"/>
                  <a:pt x="29437" y="9223"/>
                </a:cubicBezTo>
                <a:cubicBezTo>
                  <a:pt x="29502" y="9221"/>
                  <a:pt x="29589" y="9286"/>
                  <a:pt x="29613" y="9223"/>
                </a:cubicBezTo>
                <a:cubicBezTo>
                  <a:pt x="29669" y="9226"/>
                  <a:pt x="29634" y="9297"/>
                  <a:pt x="29701" y="9289"/>
                </a:cubicBezTo>
                <a:cubicBezTo>
                  <a:pt x="29707" y="9309"/>
                  <a:pt x="29690" y="9310"/>
                  <a:pt x="29671" y="9312"/>
                </a:cubicBezTo>
                <a:cubicBezTo>
                  <a:pt x="29647" y="9307"/>
                  <a:pt x="29644" y="9321"/>
                  <a:pt x="29643" y="9334"/>
                </a:cubicBezTo>
                <a:cubicBezTo>
                  <a:pt x="29553" y="9246"/>
                  <a:pt x="29389" y="9288"/>
                  <a:pt x="29262" y="9268"/>
                </a:cubicBezTo>
                <a:cubicBezTo>
                  <a:pt x="29246" y="9219"/>
                  <a:pt x="29318" y="9237"/>
                  <a:pt x="29320" y="9201"/>
                </a:cubicBezTo>
                <a:close/>
                <a:moveTo>
                  <a:pt x="28675" y="9201"/>
                </a:moveTo>
                <a:cubicBezTo>
                  <a:pt x="28735" y="9240"/>
                  <a:pt x="28733" y="9186"/>
                  <a:pt x="28793" y="9223"/>
                </a:cubicBezTo>
                <a:cubicBezTo>
                  <a:pt x="28788" y="9272"/>
                  <a:pt x="28719" y="9271"/>
                  <a:pt x="28647" y="9268"/>
                </a:cubicBezTo>
                <a:cubicBezTo>
                  <a:pt x="28661" y="9250"/>
                  <a:pt x="28677" y="9232"/>
                  <a:pt x="28675" y="9201"/>
                </a:cubicBezTo>
                <a:close/>
                <a:moveTo>
                  <a:pt x="22960" y="9223"/>
                </a:moveTo>
                <a:cubicBezTo>
                  <a:pt x="23024" y="9156"/>
                  <a:pt x="23125" y="9245"/>
                  <a:pt x="23224" y="9223"/>
                </a:cubicBezTo>
                <a:cubicBezTo>
                  <a:pt x="23237" y="9285"/>
                  <a:pt x="23064" y="9207"/>
                  <a:pt x="23077" y="9268"/>
                </a:cubicBezTo>
                <a:cubicBezTo>
                  <a:pt x="23019" y="9268"/>
                  <a:pt x="23040" y="9208"/>
                  <a:pt x="22960" y="9223"/>
                </a:cubicBezTo>
                <a:close/>
                <a:moveTo>
                  <a:pt x="51800" y="9201"/>
                </a:moveTo>
                <a:cubicBezTo>
                  <a:pt x="51800" y="9180"/>
                  <a:pt x="51837" y="9184"/>
                  <a:pt x="51860" y="9180"/>
                </a:cubicBezTo>
                <a:cubicBezTo>
                  <a:pt x="51888" y="9180"/>
                  <a:pt x="51918" y="9180"/>
                  <a:pt x="51948" y="9180"/>
                </a:cubicBezTo>
                <a:cubicBezTo>
                  <a:pt x="51953" y="9228"/>
                  <a:pt x="51842" y="9189"/>
                  <a:pt x="51800" y="9201"/>
                </a:cubicBezTo>
                <a:close/>
                <a:moveTo>
                  <a:pt x="37088" y="9201"/>
                </a:moveTo>
                <a:cubicBezTo>
                  <a:pt x="37080" y="9226"/>
                  <a:pt x="37029" y="9217"/>
                  <a:pt x="37029" y="9246"/>
                </a:cubicBezTo>
                <a:cubicBezTo>
                  <a:pt x="37005" y="9244"/>
                  <a:pt x="36999" y="9221"/>
                  <a:pt x="36970" y="9223"/>
                </a:cubicBezTo>
                <a:cubicBezTo>
                  <a:pt x="36954" y="9225"/>
                  <a:pt x="36933" y="9246"/>
                  <a:pt x="36941" y="9246"/>
                </a:cubicBezTo>
                <a:cubicBezTo>
                  <a:pt x="36927" y="9245"/>
                  <a:pt x="36845" y="9189"/>
                  <a:pt x="36824" y="9246"/>
                </a:cubicBezTo>
                <a:cubicBezTo>
                  <a:pt x="36782" y="9244"/>
                  <a:pt x="36806" y="9186"/>
                  <a:pt x="36824" y="9180"/>
                </a:cubicBezTo>
                <a:cubicBezTo>
                  <a:pt x="36891" y="9154"/>
                  <a:pt x="36969" y="9232"/>
                  <a:pt x="37088" y="9201"/>
                </a:cubicBezTo>
                <a:close/>
                <a:moveTo>
                  <a:pt x="34009" y="9180"/>
                </a:moveTo>
                <a:cubicBezTo>
                  <a:pt x="34093" y="9162"/>
                  <a:pt x="34086" y="9211"/>
                  <a:pt x="34157" y="9201"/>
                </a:cubicBezTo>
                <a:cubicBezTo>
                  <a:pt x="34162" y="9237"/>
                  <a:pt x="33964" y="9246"/>
                  <a:pt x="34009" y="9180"/>
                </a:cubicBezTo>
                <a:close/>
                <a:moveTo>
                  <a:pt x="33863" y="9180"/>
                </a:moveTo>
                <a:cubicBezTo>
                  <a:pt x="33893" y="9253"/>
                  <a:pt x="33772" y="9214"/>
                  <a:pt x="33717" y="9223"/>
                </a:cubicBezTo>
                <a:cubicBezTo>
                  <a:pt x="33741" y="9191"/>
                  <a:pt x="33790" y="9177"/>
                  <a:pt x="33863" y="9180"/>
                </a:cubicBezTo>
                <a:close/>
                <a:moveTo>
                  <a:pt x="52563" y="9157"/>
                </a:moveTo>
                <a:cubicBezTo>
                  <a:pt x="52597" y="9176"/>
                  <a:pt x="52641" y="9187"/>
                  <a:pt x="52710" y="9180"/>
                </a:cubicBezTo>
                <a:cubicBezTo>
                  <a:pt x="52740" y="9262"/>
                  <a:pt x="52637" y="9243"/>
                  <a:pt x="52651" y="9312"/>
                </a:cubicBezTo>
                <a:cubicBezTo>
                  <a:pt x="52583" y="9306"/>
                  <a:pt x="52583" y="9253"/>
                  <a:pt x="52621" y="9223"/>
                </a:cubicBezTo>
                <a:cubicBezTo>
                  <a:pt x="52603" y="9201"/>
                  <a:pt x="52554" y="9201"/>
                  <a:pt x="52563" y="9157"/>
                </a:cubicBezTo>
                <a:close/>
                <a:moveTo>
                  <a:pt x="50453" y="9246"/>
                </a:moveTo>
                <a:cubicBezTo>
                  <a:pt x="50462" y="9201"/>
                  <a:pt x="50512" y="9187"/>
                  <a:pt x="50540" y="9157"/>
                </a:cubicBezTo>
                <a:cubicBezTo>
                  <a:pt x="50614" y="9180"/>
                  <a:pt x="50518" y="9255"/>
                  <a:pt x="50453" y="9246"/>
                </a:cubicBezTo>
                <a:close/>
                <a:moveTo>
                  <a:pt x="44209" y="9157"/>
                </a:moveTo>
                <a:cubicBezTo>
                  <a:pt x="44239" y="9157"/>
                  <a:pt x="44268" y="9157"/>
                  <a:pt x="44298" y="9157"/>
                </a:cubicBezTo>
                <a:cubicBezTo>
                  <a:pt x="44297" y="9179"/>
                  <a:pt x="44262" y="9175"/>
                  <a:pt x="44239" y="9180"/>
                </a:cubicBezTo>
                <a:cubicBezTo>
                  <a:pt x="44233" y="9198"/>
                  <a:pt x="44250" y="9201"/>
                  <a:pt x="44268" y="9201"/>
                </a:cubicBezTo>
                <a:cubicBezTo>
                  <a:pt x="44256" y="9262"/>
                  <a:pt x="44176" y="9202"/>
                  <a:pt x="44209" y="9157"/>
                </a:cubicBezTo>
                <a:close/>
                <a:moveTo>
                  <a:pt x="43741" y="9180"/>
                </a:moveTo>
                <a:cubicBezTo>
                  <a:pt x="43745" y="9154"/>
                  <a:pt x="43794" y="9161"/>
                  <a:pt x="43828" y="9157"/>
                </a:cubicBezTo>
                <a:cubicBezTo>
                  <a:pt x="43858" y="9157"/>
                  <a:pt x="43887" y="9157"/>
                  <a:pt x="43916" y="9157"/>
                </a:cubicBezTo>
                <a:cubicBezTo>
                  <a:pt x="43913" y="9207"/>
                  <a:pt x="43792" y="9167"/>
                  <a:pt x="43741" y="9180"/>
                </a:cubicBezTo>
                <a:close/>
                <a:moveTo>
                  <a:pt x="43624" y="9180"/>
                </a:moveTo>
                <a:cubicBezTo>
                  <a:pt x="43615" y="9144"/>
                  <a:pt x="43781" y="9148"/>
                  <a:pt x="43711" y="9201"/>
                </a:cubicBezTo>
                <a:cubicBezTo>
                  <a:pt x="43723" y="9193"/>
                  <a:pt x="43624" y="9178"/>
                  <a:pt x="43624" y="9180"/>
                </a:cubicBezTo>
                <a:close/>
                <a:moveTo>
                  <a:pt x="39491" y="9157"/>
                </a:moveTo>
                <a:cubicBezTo>
                  <a:pt x="39561" y="9148"/>
                  <a:pt x="39555" y="9198"/>
                  <a:pt x="39637" y="9180"/>
                </a:cubicBezTo>
                <a:cubicBezTo>
                  <a:pt x="39594" y="9215"/>
                  <a:pt x="39476" y="9249"/>
                  <a:pt x="39491" y="9157"/>
                </a:cubicBezTo>
                <a:close/>
                <a:moveTo>
                  <a:pt x="34273" y="9157"/>
                </a:moveTo>
                <a:cubicBezTo>
                  <a:pt x="34330" y="9149"/>
                  <a:pt x="34317" y="9258"/>
                  <a:pt x="34243" y="9223"/>
                </a:cubicBezTo>
                <a:cubicBezTo>
                  <a:pt x="34243" y="9209"/>
                  <a:pt x="34243" y="9195"/>
                  <a:pt x="34243" y="9180"/>
                </a:cubicBezTo>
                <a:cubicBezTo>
                  <a:pt x="34269" y="9184"/>
                  <a:pt x="34272" y="9171"/>
                  <a:pt x="34273" y="9157"/>
                </a:cubicBezTo>
                <a:close/>
                <a:moveTo>
                  <a:pt x="40018" y="9157"/>
                </a:moveTo>
                <a:cubicBezTo>
                  <a:pt x="40050" y="9121"/>
                  <a:pt x="40280" y="9121"/>
                  <a:pt x="40312" y="9157"/>
                </a:cubicBezTo>
                <a:cubicBezTo>
                  <a:pt x="40341" y="9241"/>
                  <a:pt x="40261" y="9160"/>
                  <a:pt x="40223" y="9157"/>
                </a:cubicBezTo>
                <a:cubicBezTo>
                  <a:pt x="40145" y="9153"/>
                  <a:pt x="40055" y="9193"/>
                  <a:pt x="40018" y="9157"/>
                </a:cubicBezTo>
                <a:close/>
                <a:moveTo>
                  <a:pt x="34009" y="9136"/>
                </a:moveTo>
                <a:cubicBezTo>
                  <a:pt x="34004" y="9168"/>
                  <a:pt x="33922" y="9144"/>
                  <a:pt x="33922" y="9180"/>
                </a:cubicBezTo>
                <a:cubicBezTo>
                  <a:pt x="33828" y="9155"/>
                  <a:pt x="33950" y="9117"/>
                  <a:pt x="34009" y="9136"/>
                </a:cubicBezTo>
                <a:close/>
                <a:moveTo>
                  <a:pt x="51918" y="9136"/>
                </a:moveTo>
                <a:cubicBezTo>
                  <a:pt x="51964" y="9081"/>
                  <a:pt x="52125" y="9127"/>
                  <a:pt x="52182" y="9136"/>
                </a:cubicBezTo>
                <a:cubicBezTo>
                  <a:pt x="52174" y="9159"/>
                  <a:pt x="52125" y="9151"/>
                  <a:pt x="52125" y="9180"/>
                </a:cubicBezTo>
                <a:cubicBezTo>
                  <a:pt x="52122" y="9201"/>
                  <a:pt x="52087" y="9196"/>
                  <a:pt x="52065" y="9201"/>
                </a:cubicBezTo>
                <a:cubicBezTo>
                  <a:pt x="52059" y="9183"/>
                  <a:pt x="52076" y="9181"/>
                  <a:pt x="52094" y="9180"/>
                </a:cubicBezTo>
                <a:cubicBezTo>
                  <a:pt x="52065" y="9143"/>
                  <a:pt x="51969" y="9156"/>
                  <a:pt x="51918" y="9136"/>
                </a:cubicBezTo>
                <a:close/>
                <a:moveTo>
                  <a:pt x="41015" y="9136"/>
                </a:moveTo>
                <a:cubicBezTo>
                  <a:pt x="41006" y="9096"/>
                  <a:pt x="41179" y="9096"/>
                  <a:pt x="41132" y="9157"/>
                </a:cubicBezTo>
                <a:cubicBezTo>
                  <a:pt x="41071" y="9167"/>
                  <a:pt x="41055" y="9142"/>
                  <a:pt x="41015" y="9136"/>
                </a:cubicBezTo>
                <a:close/>
                <a:moveTo>
                  <a:pt x="40663" y="9114"/>
                </a:moveTo>
                <a:cubicBezTo>
                  <a:pt x="40735" y="9111"/>
                  <a:pt x="40804" y="9111"/>
                  <a:pt x="40839" y="9136"/>
                </a:cubicBezTo>
                <a:cubicBezTo>
                  <a:pt x="40838" y="9169"/>
                  <a:pt x="40621" y="9184"/>
                  <a:pt x="40663" y="9114"/>
                </a:cubicBezTo>
                <a:close/>
                <a:moveTo>
                  <a:pt x="31342" y="9136"/>
                </a:moveTo>
                <a:cubicBezTo>
                  <a:pt x="31342" y="9136"/>
                  <a:pt x="31343" y="9114"/>
                  <a:pt x="31342" y="9114"/>
                </a:cubicBezTo>
                <a:cubicBezTo>
                  <a:pt x="31449" y="9124"/>
                  <a:pt x="31292" y="9186"/>
                  <a:pt x="31255" y="9157"/>
                </a:cubicBezTo>
                <a:cubicBezTo>
                  <a:pt x="31234" y="9142"/>
                  <a:pt x="31329" y="9136"/>
                  <a:pt x="31342" y="9136"/>
                </a:cubicBezTo>
                <a:close/>
                <a:moveTo>
                  <a:pt x="27679" y="9114"/>
                </a:moveTo>
                <a:cubicBezTo>
                  <a:pt x="27772" y="9153"/>
                  <a:pt x="27558" y="9202"/>
                  <a:pt x="27532" y="9157"/>
                </a:cubicBezTo>
                <a:cubicBezTo>
                  <a:pt x="27570" y="9100"/>
                  <a:pt x="27672" y="9148"/>
                  <a:pt x="27679" y="9114"/>
                </a:cubicBezTo>
                <a:close/>
                <a:moveTo>
                  <a:pt x="27327" y="9136"/>
                </a:moveTo>
                <a:cubicBezTo>
                  <a:pt x="27336" y="9106"/>
                  <a:pt x="27401" y="9117"/>
                  <a:pt x="27444" y="9114"/>
                </a:cubicBezTo>
                <a:cubicBezTo>
                  <a:pt x="27436" y="9165"/>
                  <a:pt x="27366" y="9165"/>
                  <a:pt x="27327" y="9136"/>
                </a:cubicBezTo>
                <a:close/>
                <a:moveTo>
                  <a:pt x="22989" y="9157"/>
                </a:moveTo>
                <a:cubicBezTo>
                  <a:pt x="22947" y="9124"/>
                  <a:pt x="22839" y="9138"/>
                  <a:pt x="22755" y="9136"/>
                </a:cubicBezTo>
                <a:cubicBezTo>
                  <a:pt x="22661" y="9115"/>
                  <a:pt x="23034" y="9073"/>
                  <a:pt x="22989" y="9157"/>
                </a:cubicBezTo>
                <a:close/>
                <a:moveTo>
                  <a:pt x="46056" y="9114"/>
                </a:moveTo>
                <a:cubicBezTo>
                  <a:pt x="46036" y="9093"/>
                  <a:pt x="46211" y="9069"/>
                  <a:pt x="46261" y="9091"/>
                </a:cubicBezTo>
                <a:cubicBezTo>
                  <a:pt x="46291" y="9105"/>
                  <a:pt x="46173" y="9114"/>
                  <a:pt x="46173" y="9114"/>
                </a:cubicBezTo>
                <a:cubicBezTo>
                  <a:pt x="46171" y="9115"/>
                  <a:pt x="46164" y="9150"/>
                  <a:pt x="46144" y="9136"/>
                </a:cubicBezTo>
                <a:cubicBezTo>
                  <a:pt x="46108" y="9109"/>
                  <a:pt x="46133" y="9141"/>
                  <a:pt x="46056" y="9114"/>
                </a:cubicBezTo>
                <a:close/>
                <a:moveTo>
                  <a:pt x="36970" y="9091"/>
                </a:moveTo>
                <a:cubicBezTo>
                  <a:pt x="36989" y="9091"/>
                  <a:pt x="37009" y="9091"/>
                  <a:pt x="37029" y="9091"/>
                </a:cubicBezTo>
                <a:cubicBezTo>
                  <a:pt x="37034" y="9153"/>
                  <a:pt x="36809" y="9085"/>
                  <a:pt x="36970" y="9091"/>
                </a:cubicBezTo>
                <a:close/>
                <a:moveTo>
                  <a:pt x="21260" y="9091"/>
                </a:moveTo>
                <a:cubicBezTo>
                  <a:pt x="21301" y="9156"/>
                  <a:pt x="21561" y="9057"/>
                  <a:pt x="21553" y="9157"/>
                </a:cubicBezTo>
                <a:cubicBezTo>
                  <a:pt x="21514" y="9185"/>
                  <a:pt x="21507" y="9165"/>
                  <a:pt x="21465" y="9157"/>
                </a:cubicBezTo>
                <a:cubicBezTo>
                  <a:pt x="21470" y="9159"/>
                  <a:pt x="21452" y="9121"/>
                  <a:pt x="21435" y="9136"/>
                </a:cubicBezTo>
                <a:cubicBezTo>
                  <a:pt x="21407" y="9163"/>
                  <a:pt x="21427" y="9140"/>
                  <a:pt x="21407" y="9136"/>
                </a:cubicBezTo>
                <a:cubicBezTo>
                  <a:pt x="21382" y="9130"/>
                  <a:pt x="21244" y="9168"/>
                  <a:pt x="21260" y="9091"/>
                </a:cubicBezTo>
                <a:close/>
                <a:moveTo>
                  <a:pt x="21055" y="9091"/>
                </a:moveTo>
                <a:cubicBezTo>
                  <a:pt x="21104" y="9091"/>
                  <a:pt x="21152" y="9091"/>
                  <a:pt x="21201" y="9091"/>
                </a:cubicBezTo>
                <a:cubicBezTo>
                  <a:pt x="21231" y="9166"/>
                  <a:pt x="21110" y="9126"/>
                  <a:pt x="21055" y="9136"/>
                </a:cubicBezTo>
                <a:cubicBezTo>
                  <a:pt x="21055" y="9121"/>
                  <a:pt x="21055" y="9106"/>
                  <a:pt x="21055" y="9091"/>
                </a:cubicBezTo>
                <a:close/>
                <a:moveTo>
                  <a:pt x="46936" y="9070"/>
                </a:moveTo>
                <a:cubicBezTo>
                  <a:pt x="46963" y="9150"/>
                  <a:pt x="46820" y="9100"/>
                  <a:pt x="46759" y="9114"/>
                </a:cubicBezTo>
                <a:cubicBezTo>
                  <a:pt x="46763" y="9057"/>
                  <a:pt x="46857" y="9070"/>
                  <a:pt x="46936" y="9070"/>
                </a:cubicBezTo>
                <a:close/>
                <a:moveTo>
                  <a:pt x="44884" y="9091"/>
                </a:moveTo>
                <a:cubicBezTo>
                  <a:pt x="44888" y="9139"/>
                  <a:pt x="44779" y="9102"/>
                  <a:pt x="44737" y="9114"/>
                </a:cubicBezTo>
                <a:cubicBezTo>
                  <a:pt x="44763" y="9075"/>
                  <a:pt x="44840" y="9057"/>
                  <a:pt x="44884" y="9091"/>
                </a:cubicBezTo>
                <a:close/>
                <a:moveTo>
                  <a:pt x="38465" y="9070"/>
                </a:moveTo>
                <a:cubicBezTo>
                  <a:pt x="38522" y="9061"/>
                  <a:pt x="38508" y="9170"/>
                  <a:pt x="38436" y="9136"/>
                </a:cubicBezTo>
                <a:cubicBezTo>
                  <a:pt x="38436" y="9121"/>
                  <a:pt x="38436" y="9106"/>
                  <a:pt x="38436" y="9091"/>
                </a:cubicBezTo>
                <a:cubicBezTo>
                  <a:pt x="38460" y="9096"/>
                  <a:pt x="38463" y="9083"/>
                  <a:pt x="38465" y="9070"/>
                </a:cubicBezTo>
                <a:close/>
                <a:moveTo>
                  <a:pt x="52152" y="9070"/>
                </a:moveTo>
                <a:cubicBezTo>
                  <a:pt x="52083" y="9141"/>
                  <a:pt x="52034" y="8992"/>
                  <a:pt x="52152" y="9070"/>
                </a:cubicBezTo>
                <a:close/>
                <a:moveTo>
                  <a:pt x="48342" y="9070"/>
                </a:moveTo>
                <a:cubicBezTo>
                  <a:pt x="48372" y="9070"/>
                  <a:pt x="48401" y="9070"/>
                  <a:pt x="48430" y="9070"/>
                </a:cubicBezTo>
                <a:cubicBezTo>
                  <a:pt x="48371" y="9111"/>
                  <a:pt x="48286" y="9090"/>
                  <a:pt x="48224" y="9091"/>
                </a:cubicBezTo>
                <a:cubicBezTo>
                  <a:pt x="48142" y="9093"/>
                  <a:pt x="48062" y="9090"/>
                  <a:pt x="47991" y="9091"/>
                </a:cubicBezTo>
                <a:cubicBezTo>
                  <a:pt x="47964" y="9093"/>
                  <a:pt x="47946" y="9116"/>
                  <a:pt x="47902" y="9114"/>
                </a:cubicBezTo>
                <a:cubicBezTo>
                  <a:pt x="47913" y="9114"/>
                  <a:pt x="47883" y="9093"/>
                  <a:pt x="47873" y="9091"/>
                </a:cubicBezTo>
                <a:cubicBezTo>
                  <a:pt x="47826" y="9082"/>
                  <a:pt x="47821" y="9119"/>
                  <a:pt x="47785" y="9114"/>
                </a:cubicBezTo>
                <a:cubicBezTo>
                  <a:pt x="47778" y="9112"/>
                  <a:pt x="47785" y="9088"/>
                  <a:pt x="47756" y="9091"/>
                </a:cubicBezTo>
                <a:cubicBezTo>
                  <a:pt x="47754" y="9092"/>
                  <a:pt x="47750" y="9112"/>
                  <a:pt x="47727" y="9114"/>
                </a:cubicBezTo>
                <a:cubicBezTo>
                  <a:pt x="47534" y="9121"/>
                  <a:pt x="47270" y="9108"/>
                  <a:pt x="46965" y="9114"/>
                </a:cubicBezTo>
                <a:cubicBezTo>
                  <a:pt x="47019" y="9049"/>
                  <a:pt x="47153" y="9073"/>
                  <a:pt x="47258" y="9070"/>
                </a:cubicBezTo>
                <a:cubicBezTo>
                  <a:pt x="47532" y="9061"/>
                  <a:pt x="47976" y="9082"/>
                  <a:pt x="48254" y="9070"/>
                </a:cubicBezTo>
                <a:cubicBezTo>
                  <a:pt x="48304" y="9067"/>
                  <a:pt x="48330" y="9037"/>
                  <a:pt x="48342" y="9070"/>
                </a:cubicBezTo>
                <a:close/>
                <a:moveTo>
                  <a:pt x="52651" y="9004"/>
                </a:moveTo>
                <a:cubicBezTo>
                  <a:pt x="52694" y="9015"/>
                  <a:pt x="52724" y="9036"/>
                  <a:pt x="52769" y="9048"/>
                </a:cubicBezTo>
                <a:cubicBezTo>
                  <a:pt x="52758" y="9094"/>
                  <a:pt x="52628" y="9052"/>
                  <a:pt x="52651" y="9004"/>
                </a:cubicBezTo>
                <a:close/>
                <a:moveTo>
                  <a:pt x="43711" y="9004"/>
                </a:moveTo>
                <a:cubicBezTo>
                  <a:pt x="43746" y="9036"/>
                  <a:pt x="43822" y="9037"/>
                  <a:pt x="43858" y="9070"/>
                </a:cubicBezTo>
                <a:cubicBezTo>
                  <a:pt x="43953" y="9070"/>
                  <a:pt x="44016" y="9024"/>
                  <a:pt x="44034" y="9114"/>
                </a:cubicBezTo>
                <a:cubicBezTo>
                  <a:pt x="43973" y="9065"/>
                  <a:pt x="43932" y="9133"/>
                  <a:pt x="43828" y="9114"/>
                </a:cubicBezTo>
                <a:cubicBezTo>
                  <a:pt x="43814" y="9111"/>
                  <a:pt x="43795" y="9091"/>
                  <a:pt x="43799" y="9091"/>
                </a:cubicBezTo>
                <a:cubicBezTo>
                  <a:pt x="43747" y="9088"/>
                  <a:pt x="43737" y="9115"/>
                  <a:pt x="43682" y="9114"/>
                </a:cubicBezTo>
                <a:cubicBezTo>
                  <a:pt x="43636" y="9112"/>
                  <a:pt x="43631" y="9093"/>
                  <a:pt x="43594" y="9091"/>
                </a:cubicBezTo>
                <a:cubicBezTo>
                  <a:pt x="43500" y="9090"/>
                  <a:pt x="43407" y="9117"/>
                  <a:pt x="43330" y="9091"/>
                </a:cubicBezTo>
                <a:cubicBezTo>
                  <a:pt x="43411" y="9022"/>
                  <a:pt x="43493" y="9085"/>
                  <a:pt x="43594" y="9048"/>
                </a:cubicBezTo>
                <a:cubicBezTo>
                  <a:pt x="43677" y="9030"/>
                  <a:pt x="43670" y="9079"/>
                  <a:pt x="43741" y="9070"/>
                </a:cubicBezTo>
                <a:cubicBezTo>
                  <a:pt x="43725" y="9052"/>
                  <a:pt x="43711" y="9034"/>
                  <a:pt x="43711" y="9004"/>
                </a:cubicBezTo>
                <a:close/>
                <a:moveTo>
                  <a:pt x="42510" y="9025"/>
                </a:moveTo>
                <a:cubicBezTo>
                  <a:pt x="42528" y="8988"/>
                  <a:pt x="42577" y="9012"/>
                  <a:pt x="42568" y="9048"/>
                </a:cubicBezTo>
                <a:cubicBezTo>
                  <a:pt x="42705" y="9012"/>
                  <a:pt x="42920" y="9065"/>
                  <a:pt x="43184" y="9048"/>
                </a:cubicBezTo>
                <a:cubicBezTo>
                  <a:pt x="43188" y="9073"/>
                  <a:pt x="43237" y="9066"/>
                  <a:pt x="43271" y="9070"/>
                </a:cubicBezTo>
                <a:cubicBezTo>
                  <a:pt x="43224" y="9112"/>
                  <a:pt x="43126" y="9090"/>
                  <a:pt x="43066" y="9091"/>
                </a:cubicBezTo>
                <a:cubicBezTo>
                  <a:pt x="42875" y="9094"/>
                  <a:pt x="42591" y="9090"/>
                  <a:pt x="42363" y="9091"/>
                </a:cubicBezTo>
                <a:cubicBezTo>
                  <a:pt x="42375" y="9054"/>
                  <a:pt x="42596" y="9064"/>
                  <a:pt x="42510" y="9025"/>
                </a:cubicBezTo>
                <a:close/>
                <a:moveTo>
                  <a:pt x="36501" y="9004"/>
                </a:moveTo>
                <a:cubicBezTo>
                  <a:pt x="36505" y="9066"/>
                  <a:pt x="36429" y="9067"/>
                  <a:pt x="36354" y="9070"/>
                </a:cubicBezTo>
                <a:cubicBezTo>
                  <a:pt x="36375" y="9026"/>
                  <a:pt x="36432" y="9010"/>
                  <a:pt x="36501" y="9004"/>
                </a:cubicBezTo>
                <a:close/>
                <a:moveTo>
                  <a:pt x="52417" y="8982"/>
                </a:moveTo>
                <a:cubicBezTo>
                  <a:pt x="52443" y="8998"/>
                  <a:pt x="52483" y="9005"/>
                  <a:pt x="52534" y="9004"/>
                </a:cubicBezTo>
                <a:cubicBezTo>
                  <a:pt x="52543" y="9042"/>
                  <a:pt x="52369" y="9043"/>
                  <a:pt x="52417" y="8982"/>
                </a:cubicBezTo>
                <a:close/>
                <a:moveTo>
                  <a:pt x="39168" y="9004"/>
                </a:moveTo>
                <a:cubicBezTo>
                  <a:pt x="39169" y="8970"/>
                  <a:pt x="39385" y="8955"/>
                  <a:pt x="39344" y="9025"/>
                </a:cubicBezTo>
                <a:cubicBezTo>
                  <a:pt x="39255" y="9042"/>
                  <a:pt x="39237" y="9003"/>
                  <a:pt x="39168" y="9004"/>
                </a:cubicBezTo>
                <a:close/>
                <a:moveTo>
                  <a:pt x="41777" y="9004"/>
                </a:moveTo>
                <a:cubicBezTo>
                  <a:pt x="41757" y="9004"/>
                  <a:pt x="41738" y="9004"/>
                  <a:pt x="41719" y="9004"/>
                </a:cubicBezTo>
                <a:cubicBezTo>
                  <a:pt x="41719" y="8989"/>
                  <a:pt x="41719" y="8974"/>
                  <a:pt x="41719" y="8959"/>
                </a:cubicBezTo>
                <a:cubicBezTo>
                  <a:pt x="41738" y="8959"/>
                  <a:pt x="41757" y="8959"/>
                  <a:pt x="41777" y="8959"/>
                </a:cubicBezTo>
                <a:cubicBezTo>
                  <a:pt x="41777" y="8974"/>
                  <a:pt x="41777" y="8989"/>
                  <a:pt x="41777" y="9004"/>
                </a:cubicBezTo>
                <a:close/>
                <a:moveTo>
                  <a:pt x="40312" y="8959"/>
                </a:moveTo>
                <a:cubicBezTo>
                  <a:pt x="40375" y="8956"/>
                  <a:pt x="40325" y="9037"/>
                  <a:pt x="40341" y="9070"/>
                </a:cubicBezTo>
                <a:cubicBezTo>
                  <a:pt x="40272" y="9070"/>
                  <a:pt x="40254" y="9031"/>
                  <a:pt x="40165" y="9048"/>
                </a:cubicBezTo>
                <a:cubicBezTo>
                  <a:pt x="40111" y="9031"/>
                  <a:pt x="40182" y="9024"/>
                  <a:pt x="40223" y="9025"/>
                </a:cubicBezTo>
                <a:cubicBezTo>
                  <a:pt x="40279" y="9009"/>
                  <a:pt x="40243" y="8959"/>
                  <a:pt x="40312" y="9004"/>
                </a:cubicBezTo>
                <a:cubicBezTo>
                  <a:pt x="40312" y="8989"/>
                  <a:pt x="40312" y="8974"/>
                  <a:pt x="40312" y="8959"/>
                </a:cubicBezTo>
                <a:close/>
                <a:moveTo>
                  <a:pt x="33335" y="8959"/>
                </a:moveTo>
                <a:cubicBezTo>
                  <a:pt x="33355" y="8959"/>
                  <a:pt x="33375" y="8959"/>
                  <a:pt x="33394" y="8959"/>
                </a:cubicBezTo>
                <a:cubicBezTo>
                  <a:pt x="33394" y="8974"/>
                  <a:pt x="33394" y="8989"/>
                  <a:pt x="33394" y="9004"/>
                </a:cubicBezTo>
                <a:cubicBezTo>
                  <a:pt x="33375" y="9004"/>
                  <a:pt x="33355" y="9004"/>
                  <a:pt x="33335" y="9004"/>
                </a:cubicBezTo>
                <a:cubicBezTo>
                  <a:pt x="33335" y="8989"/>
                  <a:pt x="33335" y="8974"/>
                  <a:pt x="33335" y="8959"/>
                </a:cubicBezTo>
                <a:close/>
                <a:moveTo>
                  <a:pt x="41103" y="8959"/>
                </a:moveTo>
                <a:cubicBezTo>
                  <a:pt x="41122" y="8893"/>
                  <a:pt x="41165" y="8980"/>
                  <a:pt x="41219" y="8959"/>
                </a:cubicBezTo>
                <a:cubicBezTo>
                  <a:pt x="41216" y="9015"/>
                  <a:pt x="41121" y="8965"/>
                  <a:pt x="41103" y="8959"/>
                </a:cubicBezTo>
                <a:close/>
                <a:moveTo>
                  <a:pt x="23311" y="8982"/>
                </a:moveTo>
                <a:cubicBezTo>
                  <a:pt x="23321" y="8980"/>
                  <a:pt x="23336" y="8939"/>
                  <a:pt x="23341" y="8938"/>
                </a:cubicBezTo>
                <a:cubicBezTo>
                  <a:pt x="23362" y="8935"/>
                  <a:pt x="23389" y="8967"/>
                  <a:pt x="23429" y="8959"/>
                </a:cubicBezTo>
                <a:cubicBezTo>
                  <a:pt x="23440" y="8957"/>
                  <a:pt x="23467" y="8938"/>
                  <a:pt x="23459" y="8938"/>
                </a:cubicBezTo>
                <a:cubicBezTo>
                  <a:pt x="23481" y="8938"/>
                  <a:pt x="23489" y="8958"/>
                  <a:pt x="23516" y="8959"/>
                </a:cubicBezTo>
                <a:cubicBezTo>
                  <a:pt x="23556" y="8962"/>
                  <a:pt x="23640" y="8939"/>
                  <a:pt x="23663" y="8982"/>
                </a:cubicBezTo>
                <a:cubicBezTo>
                  <a:pt x="23546" y="8982"/>
                  <a:pt x="23429" y="8982"/>
                  <a:pt x="23311" y="8982"/>
                </a:cubicBezTo>
                <a:close/>
                <a:moveTo>
                  <a:pt x="18856" y="8959"/>
                </a:moveTo>
                <a:cubicBezTo>
                  <a:pt x="18874" y="8928"/>
                  <a:pt x="19027" y="8928"/>
                  <a:pt x="19121" y="8938"/>
                </a:cubicBezTo>
                <a:cubicBezTo>
                  <a:pt x="19176" y="8943"/>
                  <a:pt x="19319" y="8950"/>
                  <a:pt x="19296" y="9004"/>
                </a:cubicBezTo>
                <a:cubicBezTo>
                  <a:pt x="19107" y="8952"/>
                  <a:pt x="18987" y="8988"/>
                  <a:pt x="18856" y="8959"/>
                </a:cubicBezTo>
                <a:close/>
                <a:moveTo>
                  <a:pt x="49368" y="8916"/>
                </a:moveTo>
                <a:cubicBezTo>
                  <a:pt x="49381" y="8984"/>
                  <a:pt x="49294" y="8994"/>
                  <a:pt x="49251" y="8959"/>
                </a:cubicBezTo>
                <a:cubicBezTo>
                  <a:pt x="49258" y="8920"/>
                  <a:pt x="49301" y="8910"/>
                  <a:pt x="49368" y="8916"/>
                </a:cubicBezTo>
                <a:close/>
                <a:moveTo>
                  <a:pt x="19502" y="8916"/>
                </a:moveTo>
                <a:cubicBezTo>
                  <a:pt x="19521" y="8916"/>
                  <a:pt x="19541" y="8916"/>
                  <a:pt x="19560" y="8916"/>
                </a:cubicBezTo>
                <a:cubicBezTo>
                  <a:pt x="19566" y="8977"/>
                  <a:pt x="19341" y="8910"/>
                  <a:pt x="19502" y="8916"/>
                </a:cubicBezTo>
                <a:close/>
                <a:moveTo>
                  <a:pt x="18798" y="8916"/>
                </a:moveTo>
                <a:cubicBezTo>
                  <a:pt x="18795" y="8997"/>
                  <a:pt x="18755" y="8971"/>
                  <a:pt x="18681" y="8959"/>
                </a:cubicBezTo>
                <a:cubicBezTo>
                  <a:pt x="18688" y="8920"/>
                  <a:pt x="18731" y="8910"/>
                  <a:pt x="18798" y="8916"/>
                </a:cubicBezTo>
                <a:close/>
                <a:moveTo>
                  <a:pt x="50745" y="8893"/>
                </a:moveTo>
                <a:cubicBezTo>
                  <a:pt x="50795" y="8893"/>
                  <a:pt x="50843" y="8893"/>
                  <a:pt x="50892" y="8893"/>
                </a:cubicBezTo>
                <a:cubicBezTo>
                  <a:pt x="50876" y="8939"/>
                  <a:pt x="50847" y="8940"/>
                  <a:pt x="50804" y="8916"/>
                </a:cubicBezTo>
                <a:cubicBezTo>
                  <a:pt x="50775" y="8929"/>
                  <a:pt x="50774" y="8966"/>
                  <a:pt x="50716" y="8959"/>
                </a:cubicBezTo>
                <a:cubicBezTo>
                  <a:pt x="50732" y="8941"/>
                  <a:pt x="50747" y="8924"/>
                  <a:pt x="50745" y="8893"/>
                </a:cubicBezTo>
                <a:close/>
                <a:moveTo>
                  <a:pt x="23107" y="8893"/>
                </a:moveTo>
                <a:cubicBezTo>
                  <a:pt x="23111" y="8941"/>
                  <a:pt x="23082" y="8964"/>
                  <a:pt x="23019" y="8959"/>
                </a:cubicBezTo>
                <a:cubicBezTo>
                  <a:pt x="23050" y="8939"/>
                  <a:pt x="23028" y="8878"/>
                  <a:pt x="23107" y="8893"/>
                </a:cubicBezTo>
                <a:close/>
                <a:moveTo>
                  <a:pt x="22813" y="8893"/>
                </a:moveTo>
                <a:cubicBezTo>
                  <a:pt x="22839" y="8910"/>
                  <a:pt x="22880" y="8917"/>
                  <a:pt x="22931" y="8916"/>
                </a:cubicBezTo>
                <a:cubicBezTo>
                  <a:pt x="22926" y="8964"/>
                  <a:pt x="22857" y="8962"/>
                  <a:pt x="22785" y="8959"/>
                </a:cubicBezTo>
                <a:cubicBezTo>
                  <a:pt x="22800" y="8941"/>
                  <a:pt x="22815" y="8924"/>
                  <a:pt x="22813" y="8893"/>
                </a:cubicBezTo>
                <a:close/>
                <a:moveTo>
                  <a:pt x="52006" y="8893"/>
                </a:moveTo>
                <a:cubicBezTo>
                  <a:pt x="51996" y="8855"/>
                  <a:pt x="52170" y="8855"/>
                  <a:pt x="52125" y="8916"/>
                </a:cubicBezTo>
                <a:cubicBezTo>
                  <a:pt x="52071" y="8918"/>
                  <a:pt x="52062" y="8889"/>
                  <a:pt x="52006" y="8893"/>
                </a:cubicBezTo>
                <a:close/>
                <a:moveTo>
                  <a:pt x="47287" y="8893"/>
                </a:moveTo>
                <a:cubicBezTo>
                  <a:pt x="47305" y="8840"/>
                  <a:pt x="47435" y="8882"/>
                  <a:pt x="47404" y="8938"/>
                </a:cubicBezTo>
                <a:cubicBezTo>
                  <a:pt x="47361" y="8927"/>
                  <a:pt x="47331" y="8905"/>
                  <a:pt x="47287" y="8893"/>
                </a:cubicBezTo>
                <a:close/>
                <a:moveTo>
                  <a:pt x="46027" y="8893"/>
                </a:moveTo>
                <a:cubicBezTo>
                  <a:pt x="46017" y="8855"/>
                  <a:pt x="46192" y="8855"/>
                  <a:pt x="46144" y="8916"/>
                </a:cubicBezTo>
                <a:cubicBezTo>
                  <a:pt x="46083" y="8925"/>
                  <a:pt x="46066" y="8901"/>
                  <a:pt x="46027" y="8893"/>
                </a:cubicBezTo>
                <a:close/>
                <a:moveTo>
                  <a:pt x="40517" y="8871"/>
                </a:moveTo>
                <a:cubicBezTo>
                  <a:pt x="40569" y="8868"/>
                  <a:pt x="40578" y="8898"/>
                  <a:pt x="40633" y="8893"/>
                </a:cubicBezTo>
                <a:cubicBezTo>
                  <a:pt x="40643" y="8932"/>
                  <a:pt x="40470" y="8932"/>
                  <a:pt x="40517" y="8871"/>
                </a:cubicBezTo>
                <a:close/>
                <a:moveTo>
                  <a:pt x="40253" y="8871"/>
                </a:moveTo>
                <a:cubicBezTo>
                  <a:pt x="40315" y="8861"/>
                  <a:pt x="40309" y="8902"/>
                  <a:pt x="40312" y="8938"/>
                </a:cubicBezTo>
                <a:cubicBezTo>
                  <a:pt x="40282" y="8938"/>
                  <a:pt x="40253" y="8938"/>
                  <a:pt x="40223" y="8938"/>
                </a:cubicBezTo>
                <a:cubicBezTo>
                  <a:pt x="40240" y="8920"/>
                  <a:pt x="40254" y="8902"/>
                  <a:pt x="40253" y="8871"/>
                </a:cubicBezTo>
                <a:close/>
                <a:moveTo>
                  <a:pt x="40047" y="8893"/>
                </a:moveTo>
                <a:cubicBezTo>
                  <a:pt x="39990" y="8945"/>
                  <a:pt x="39844" y="8931"/>
                  <a:pt x="39754" y="8959"/>
                </a:cubicBezTo>
                <a:cubicBezTo>
                  <a:pt x="39748" y="8863"/>
                  <a:pt x="39997" y="8877"/>
                  <a:pt x="40047" y="8893"/>
                </a:cubicBezTo>
                <a:close/>
                <a:moveTo>
                  <a:pt x="26389" y="8871"/>
                </a:moveTo>
                <a:cubicBezTo>
                  <a:pt x="26359" y="8922"/>
                  <a:pt x="26254" y="8917"/>
                  <a:pt x="26154" y="8916"/>
                </a:cubicBezTo>
                <a:cubicBezTo>
                  <a:pt x="26137" y="8829"/>
                  <a:pt x="26316" y="8890"/>
                  <a:pt x="26389" y="8871"/>
                </a:cubicBezTo>
                <a:close/>
                <a:moveTo>
                  <a:pt x="43946" y="8850"/>
                </a:moveTo>
                <a:cubicBezTo>
                  <a:pt x="44039" y="8868"/>
                  <a:pt x="43894" y="8878"/>
                  <a:pt x="43858" y="8871"/>
                </a:cubicBezTo>
                <a:cubicBezTo>
                  <a:pt x="43877" y="8925"/>
                  <a:pt x="43917" y="8985"/>
                  <a:pt x="43799" y="8982"/>
                </a:cubicBezTo>
                <a:cubicBezTo>
                  <a:pt x="43822" y="8967"/>
                  <a:pt x="43876" y="8850"/>
                  <a:pt x="43770" y="8871"/>
                </a:cubicBezTo>
                <a:cubicBezTo>
                  <a:pt x="43681" y="8837"/>
                  <a:pt x="43897" y="8852"/>
                  <a:pt x="43946" y="8850"/>
                </a:cubicBezTo>
                <a:close/>
                <a:moveTo>
                  <a:pt x="26038" y="8871"/>
                </a:moveTo>
                <a:cubicBezTo>
                  <a:pt x="26028" y="8943"/>
                  <a:pt x="25797" y="8922"/>
                  <a:pt x="25745" y="8893"/>
                </a:cubicBezTo>
                <a:cubicBezTo>
                  <a:pt x="25758" y="8865"/>
                  <a:pt x="25782" y="8849"/>
                  <a:pt x="25832" y="8850"/>
                </a:cubicBezTo>
                <a:cubicBezTo>
                  <a:pt x="25884" y="8850"/>
                  <a:pt x="25906" y="8893"/>
                  <a:pt x="25920" y="8893"/>
                </a:cubicBezTo>
                <a:cubicBezTo>
                  <a:pt x="25977" y="8895"/>
                  <a:pt x="25970" y="8820"/>
                  <a:pt x="26038" y="8871"/>
                </a:cubicBezTo>
                <a:close/>
                <a:moveTo>
                  <a:pt x="21612" y="8871"/>
                </a:moveTo>
                <a:cubicBezTo>
                  <a:pt x="21619" y="8820"/>
                  <a:pt x="21741" y="8859"/>
                  <a:pt x="21758" y="8871"/>
                </a:cubicBezTo>
                <a:cubicBezTo>
                  <a:pt x="21733" y="8936"/>
                  <a:pt x="21685" y="8843"/>
                  <a:pt x="21612" y="8871"/>
                </a:cubicBezTo>
                <a:close/>
                <a:moveTo>
                  <a:pt x="18065" y="8871"/>
                </a:moveTo>
                <a:cubicBezTo>
                  <a:pt x="18126" y="8820"/>
                  <a:pt x="18283" y="8883"/>
                  <a:pt x="18358" y="8893"/>
                </a:cubicBezTo>
                <a:cubicBezTo>
                  <a:pt x="18318" y="8929"/>
                  <a:pt x="18146" y="8878"/>
                  <a:pt x="18065" y="8871"/>
                </a:cubicBezTo>
                <a:close/>
                <a:moveTo>
                  <a:pt x="51888" y="8828"/>
                </a:moveTo>
                <a:cubicBezTo>
                  <a:pt x="51908" y="8828"/>
                  <a:pt x="51927" y="8828"/>
                  <a:pt x="51948" y="8828"/>
                </a:cubicBezTo>
                <a:cubicBezTo>
                  <a:pt x="51948" y="8843"/>
                  <a:pt x="51948" y="8857"/>
                  <a:pt x="51948" y="8871"/>
                </a:cubicBezTo>
                <a:cubicBezTo>
                  <a:pt x="51927" y="8871"/>
                  <a:pt x="51908" y="8871"/>
                  <a:pt x="51888" y="8871"/>
                </a:cubicBezTo>
                <a:cubicBezTo>
                  <a:pt x="51888" y="8857"/>
                  <a:pt x="51888" y="8843"/>
                  <a:pt x="51888" y="8828"/>
                </a:cubicBezTo>
                <a:close/>
                <a:moveTo>
                  <a:pt x="50453" y="8828"/>
                </a:moveTo>
                <a:cubicBezTo>
                  <a:pt x="50516" y="8823"/>
                  <a:pt x="50546" y="8845"/>
                  <a:pt x="50540" y="8893"/>
                </a:cubicBezTo>
                <a:cubicBezTo>
                  <a:pt x="50602" y="8885"/>
                  <a:pt x="50618" y="8909"/>
                  <a:pt x="50657" y="8916"/>
                </a:cubicBezTo>
                <a:cubicBezTo>
                  <a:pt x="50632" y="8944"/>
                  <a:pt x="50496" y="8909"/>
                  <a:pt x="50364" y="8916"/>
                </a:cubicBezTo>
                <a:cubicBezTo>
                  <a:pt x="50308" y="8919"/>
                  <a:pt x="50272" y="8952"/>
                  <a:pt x="50218" y="8959"/>
                </a:cubicBezTo>
                <a:cubicBezTo>
                  <a:pt x="50124" y="8974"/>
                  <a:pt x="50051" y="8949"/>
                  <a:pt x="49955" y="8959"/>
                </a:cubicBezTo>
                <a:cubicBezTo>
                  <a:pt x="50067" y="8890"/>
                  <a:pt x="50271" y="8887"/>
                  <a:pt x="50482" y="8893"/>
                </a:cubicBezTo>
                <a:cubicBezTo>
                  <a:pt x="50466" y="8875"/>
                  <a:pt x="50452" y="8858"/>
                  <a:pt x="50453" y="8828"/>
                </a:cubicBezTo>
                <a:close/>
                <a:moveTo>
                  <a:pt x="50188" y="8828"/>
                </a:moveTo>
                <a:cubicBezTo>
                  <a:pt x="50208" y="8828"/>
                  <a:pt x="50229" y="8828"/>
                  <a:pt x="50247" y="8828"/>
                </a:cubicBezTo>
                <a:cubicBezTo>
                  <a:pt x="50247" y="8843"/>
                  <a:pt x="50247" y="8857"/>
                  <a:pt x="50247" y="8871"/>
                </a:cubicBezTo>
                <a:cubicBezTo>
                  <a:pt x="50229" y="8871"/>
                  <a:pt x="50208" y="8871"/>
                  <a:pt x="50188" y="8871"/>
                </a:cubicBezTo>
                <a:cubicBezTo>
                  <a:pt x="50188" y="8857"/>
                  <a:pt x="50188" y="8843"/>
                  <a:pt x="50188" y="8828"/>
                </a:cubicBezTo>
                <a:close/>
                <a:moveTo>
                  <a:pt x="49808" y="8828"/>
                </a:moveTo>
                <a:cubicBezTo>
                  <a:pt x="49827" y="8828"/>
                  <a:pt x="49846" y="8828"/>
                  <a:pt x="49867" y="8828"/>
                </a:cubicBezTo>
                <a:cubicBezTo>
                  <a:pt x="49867" y="8843"/>
                  <a:pt x="49867" y="8857"/>
                  <a:pt x="49867" y="8871"/>
                </a:cubicBezTo>
                <a:cubicBezTo>
                  <a:pt x="49846" y="8871"/>
                  <a:pt x="49827" y="8871"/>
                  <a:pt x="49808" y="8871"/>
                </a:cubicBezTo>
                <a:cubicBezTo>
                  <a:pt x="49808" y="8857"/>
                  <a:pt x="49808" y="8843"/>
                  <a:pt x="49808" y="8828"/>
                </a:cubicBezTo>
                <a:close/>
                <a:moveTo>
                  <a:pt x="21348" y="8828"/>
                </a:moveTo>
                <a:cubicBezTo>
                  <a:pt x="21378" y="8901"/>
                  <a:pt x="21257" y="8862"/>
                  <a:pt x="21201" y="8871"/>
                </a:cubicBezTo>
                <a:cubicBezTo>
                  <a:pt x="21226" y="8839"/>
                  <a:pt x="21275" y="8825"/>
                  <a:pt x="21348" y="8828"/>
                </a:cubicBezTo>
                <a:close/>
                <a:moveTo>
                  <a:pt x="17890" y="8828"/>
                </a:moveTo>
                <a:cubicBezTo>
                  <a:pt x="17876" y="8855"/>
                  <a:pt x="17852" y="8872"/>
                  <a:pt x="17801" y="8871"/>
                </a:cubicBezTo>
                <a:cubicBezTo>
                  <a:pt x="17814" y="8844"/>
                  <a:pt x="17839" y="8826"/>
                  <a:pt x="17890" y="8828"/>
                </a:cubicBezTo>
                <a:close/>
                <a:moveTo>
                  <a:pt x="51244" y="8805"/>
                </a:moveTo>
                <a:cubicBezTo>
                  <a:pt x="51292" y="8805"/>
                  <a:pt x="51342" y="8805"/>
                  <a:pt x="51390" y="8805"/>
                </a:cubicBezTo>
                <a:cubicBezTo>
                  <a:pt x="51414" y="8898"/>
                  <a:pt x="51234" y="8880"/>
                  <a:pt x="51244" y="8805"/>
                </a:cubicBezTo>
                <a:close/>
                <a:moveTo>
                  <a:pt x="50951" y="8805"/>
                </a:moveTo>
                <a:cubicBezTo>
                  <a:pt x="50951" y="8835"/>
                  <a:pt x="50951" y="8863"/>
                  <a:pt x="50951" y="8893"/>
                </a:cubicBezTo>
                <a:cubicBezTo>
                  <a:pt x="50917" y="8868"/>
                  <a:pt x="50847" y="8868"/>
                  <a:pt x="50775" y="8871"/>
                </a:cubicBezTo>
                <a:cubicBezTo>
                  <a:pt x="50764" y="8798"/>
                  <a:pt x="50903" y="8835"/>
                  <a:pt x="50951" y="8805"/>
                </a:cubicBezTo>
                <a:close/>
                <a:moveTo>
                  <a:pt x="47316" y="8805"/>
                </a:moveTo>
                <a:cubicBezTo>
                  <a:pt x="47334" y="8892"/>
                  <a:pt x="47156" y="8831"/>
                  <a:pt x="47082" y="8850"/>
                </a:cubicBezTo>
                <a:cubicBezTo>
                  <a:pt x="47064" y="8763"/>
                  <a:pt x="47243" y="8823"/>
                  <a:pt x="47316" y="8805"/>
                </a:cubicBezTo>
                <a:close/>
                <a:moveTo>
                  <a:pt x="40663" y="8805"/>
                </a:moveTo>
                <a:cubicBezTo>
                  <a:pt x="40643" y="8835"/>
                  <a:pt x="40601" y="8847"/>
                  <a:pt x="40546" y="8850"/>
                </a:cubicBezTo>
                <a:cubicBezTo>
                  <a:pt x="40553" y="8811"/>
                  <a:pt x="40596" y="8799"/>
                  <a:pt x="40663" y="8805"/>
                </a:cubicBezTo>
                <a:close/>
                <a:moveTo>
                  <a:pt x="24132" y="8828"/>
                </a:moveTo>
                <a:cubicBezTo>
                  <a:pt x="24131" y="8848"/>
                  <a:pt x="24097" y="8844"/>
                  <a:pt x="24074" y="8850"/>
                </a:cubicBezTo>
                <a:cubicBezTo>
                  <a:pt x="24069" y="8875"/>
                  <a:pt x="24080" y="8889"/>
                  <a:pt x="24103" y="8893"/>
                </a:cubicBezTo>
                <a:cubicBezTo>
                  <a:pt x="24037" y="8955"/>
                  <a:pt x="23939" y="8858"/>
                  <a:pt x="23869" y="8850"/>
                </a:cubicBezTo>
                <a:cubicBezTo>
                  <a:pt x="23872" y="8793"/>
                  <a:pt x="23983" y="8793"/>
                  <a:pt x="23986" y="8850"/>
                </a:cubicBezTo>
                <a:cubicBezTo>
                  <a:pt x="24057" y="8859"/>
                  <a:pt x="24050" y="8810"/>
                  <a:pt x="24132" y="8828"/>
                </a:cubicBezTo>
                <a:close/>
                <a:moveTo>
                  <a:pt x="21114" y="8828"/>
                </a:moveTo>
                <a:cubicBezTo>
                  <a:pt x="21101" y="8877"/>
                  <a:pt x="20969" y="8837"/>
                  <a:pt x="20908" y="8850"/>
                </a:cubicBezTo>
                <a:cubicBezTo>
                  <a:pt x="20958" y="8783"/>
                  <a:pt x="21015" y="8825"/>
                  <a:pt x="21114" y="8828"/>
                </a:cubicBezTo>
                <a:close/>
                <a:moveTo>
                  <a:pt x="19384" y="8828"/>
                </a:moveTo>
                <a:cubicBezTo>
                  <a:pt x="19389" y="8802"/>
                  <a:pt x="19438" y="8809"/>
                  <a:pt x="19472" y="8805"/>
                </a:cubicBezTo>
                <a:cubicBezTo>
                  <a:pt x="19502" y="8805"/>
                  <a:pt x="19531" y="8805"/>
                  <a:pt x="19560" y="8805"/>
                </a:cubicBezTo>
                <a:cubicBezTo>
                  <a:pt x="19556" y="8855"/>
                  <a:pt x="19435" y="8815"/>
                  <a:pt x="19384" y="8828"/>
                </a:cubicBezTo>
                <a:close/>
                <a:moveTo>
                  <a:pt x="54762" y="8805"/>
                </a:moveTo>
                <a:cubicBezTo>
                  <a:pt x="54766" y="8780"/>
                  <a:pt x="54813" y="8787"/>
                  <a:pt x="54849" y="8783"/>
                </a:cubicBezTo>
                <a:cubicBezTo>
                  <a:pt x="54877" y="8783"/>
                  <a:pt x="54907" y="8783"/>
                  <a:pt x="54937" y="8783"/>
                </a:cubicBezTo>
                <a:cubicBezTo>
                  <a:pt x="54933" y="8832"/>
                  <a:pt x="54813" y="8793"/>
                  <a:pt x="54762" y="8805"/>
                </a:cubicBezTo>
                <a:close/>
                <a:moveTo>
                  <a:pt x="18241" y="8783"/>
                </a:moveTo>
                <a:cubicBezTo>
                  <a:pt x="18267" y="8801"/>
                  <a:pt x="18307" y="8807"/>
                  <a:pt x="18358" y="8805"/>
                </a:cubicBezTo>
                <a:cubicBezTo>
                  <a:pt x="18368" y="8844"/>
                  <a:pt x="18194" y="8844"/>
                  <a:pt x="18241" y="8783"/>
                </a:cubicBezTo>
                <a:close/>
                <a:moveTo>
                  <a:pt x="17801" y="8762"/>
                </a:moveTo>
                <a:cubicBezTo>
                  <a:pt x="17927" y="8777"/>
                  <a:pt x="17995" y="8770"/>
                  <a:pt x="18065" y="8783"/>
                </a:cubicBezTo>
                <a:cubicBezTo>
                  <a:pt x="18043" y="8813"/>
                  <a:pt x="17779" y="8838"/>
                  <a:pt x="17801" y="8762"/>
                </a:cubicBezTo>
                <a:close/>
                <a:moveTo>
                  <a:pt x="39520" y="8739"/>
                </a:moveTo>
                <a:cubicBezTo>
                  <a:pt x="39540" y="8739"/>
                  <a:pt x="39560" y="8739"/>
                  <a:pt x="39578" y="8739"/>
                </a:cubicBezTo>
                <a:cubicBezTo>
                  <a:pt x="39578" y="8754"/>
                  <a:pt x="39578" y="8769"/>
                  <a:pt x="39578" y="8783"/>
                </a:cubicBezTo>
                <a:cubicBezTo>
                  <a:pt x="39560" y="8783"/>
                  <a:pt x="39540" y="8783"/>
                  <a:pt x="39520" y="8783"/>
                </a:cubicBezTo>
                <a:cubicBezTo>
                  <a:pt x="39520" y="8769"/>
                  <a:pt x="39520" y="8754"/>
                  <a:pt x="39520" y="8739"/>
                </a:cubicBezTo>
                <a:close/>
                <a:moveTo>
                  <a:pt x="16805" y="8718"/>
                </a:moveTo>
                <a:cubicBezTo>
                  <a:pt x="16797" y="8682"/>
                  <a:pt x="16963" y="8687"/>
                  <a:pt x="16893" y="8739"/>
                </a:cubicBezTo>
                <a:cubicBezTo>
                  <a:pt x="16904" y="8731"/>
                  <a:pt x="16805" y="8716"/>
                  <a:pt x="16805" y="8718"/>
                </a:cubicBezTo>
                <a:close/>
                <a:moveTo>
                  <a:pt x="17655" y="8673"/>
                </a:moveTo>
                <a:cubicBezTo>
                  <a:pt x="17720" y="8691"/>
                  <a:pt x="17693" y="8777"/>
                  <a:pt x="17772" y="8783"/>
                </a:cubicBezTo>
                <a:cubicBezTo>
                  <a:pt x="17702" y="8841"/>
                  <a:pt x="17587" y="8747"/>
                  <a:pt x="17479" y="8762"/>
                </a:cubicBezTo>
                <a:cubicBezTo>
                  <a:pt x="17461" y="8675"/>
                  <a:pt x="17682" y="8767"/>
                  <a:pt x="17655" y="8673"/>
                </a:cubicBezTo>
                <a:close/>
                <a:moveTo>
                  <a:pt x="16600" y="8696"/>
                </a:moveTo>
                <a:cubicBezTo>
                  <a:pt x="16595" y="8660"/>
                  <a:pt x="16791" y="8651"/>
                  <a:pt x="16746" y="8718"/>
                </a:cubicBezTo>
                <a:cubicBezTo>
                  <a:pt x="16679" y="8724"/>
                  <a:pt x="16634" y="8714"/>
                  <a:pt x="16600" y="8696"/>
                </a:cubicBezTo>
                <a:close/>
                <a:moveTo>
                  <a:pt x="53618" y="8651"/>
                </a:moveTo>
                <a:cubicBezTo>
                  <a:pt x="53675" y="8642"/>
                  <a:pt x="53660" y="8751"/>
                  <a:pt x="53588" y="8718"/>
                </a:cubicBezTo>
                <a:cubicBezTo>
                  <a:pt x="53588" y="8703"/>
                  <a:pt x="53588" y="8688"/>
                  <a:pt x="53588" y="8673"/>
                </a:cubicBezTo>
                <a:cubicBezTo>
                  <a:pt x="53615" y="8678"/>
                  <a:pt x="53616" y="8665"/>
                  <a:pt x="53618" y="8651"/>
                </a:cubicBezTo>
                <a:close/>
                <a:moveTo>
                  <a:pt x="54527" y="8630"/>
                </a:moveTo>
                <a:cubicBezTo>
                  <a:pt x="54575" y="8623"/>
                  <a:pt x="54576" y="8650"/>
                  <a:pt x="54614" y="8651"/>
                </a:cubicBezTo>
                <a:cubicBezTo>
                  <a:pt x="54626" y="8694"/>
                  <a:pt x="54482" y="8684"/>
                  <a:pt x="54527" y="8630"/>
                </a:cubicBezTo>
                <a:close/>
                <a:moveTo>
                  <a:pt x="19502" y="8651"/>
                </a:moveTo>
                <a:cubicBezTo>
                  <a:pt x="19536" y="8655"/>
                  <a:pt x="19527" y="8691"/>
                  <a:pt x="19531" y="8718"/>
                </a:cubicBezTo>
                <a:cubicBezTo>
                  <a:pt x="19566" y="8690"/>
                  <a:pt x="19653" y="8700"/>
                  <a:pt x="19648" y="8762"/>
                </a:cubicBezTo>
                <a:cubicBezTo>
                  <a:pt x="19539" y="8747"/>
                  <a:pt x="19447" y="8756"/>
                  <a:pt x="19296" y="8739"/>
                </a:cubicBezTo>
                <a:cubicBezTo>
                  <a:pt x="19252" y="8735"/>
                  <a:pt x="19244" y="8720"/>
                  <a:pt x="19208" y="8718"/>
                </a:cubicBezTo>
                <a:cubicBezTo>
                  <a:pt x="19156" y="8714"/>
                  <a:pt x="19146" y="8744"/>
                  <a:pt x="19091" y="8739"/>
                </a:cubicBezTo>
                <a:cubicBezTo>
                  <a:pt x="19092" y="8739"/>
                  <a:pt x="19082" y="8718"/>
                  <a:pt x="19062" y="8718"/>
                </a:cubicBezTo>
                <a:cubicBezTo>
                  <a:pt x="19050" y="8717"/>
                  <a:pt x="18980" y="8723"/>
                  <a:pt x="18974" y="8718"/>
                </a:cubicBezTo>
                <a:cubicBezTo>
                  <a:pt x="18940" y="8687"/>
                  <a:pt x="18961" y="8727"/>
                  <a:pt x="18915" y="8718"/>
                </a:cubicBezTo>
                <a:cubicBezTo>
                  <a:pt x="18907" y="8715"/>
                  <a:pt x="18890" y="8673"/>
                  <a:pt x="18886" y="8673"/>
                </a:cubicBezTo>
                <a:cubicBezTo>
                  <a:pt x="18864" y="8670"/>
                  <a:pt x="18856" y="8698"/>
                  <a:pt x="18827" y="8696"/>
                </a:cubicBezTo>
                <a:cubicBezTo>
                  <a:pt x="18808" y="8693"/>
                  <a:pt x="18796" y="8673"/>
                  <a:pt x="18798" y="8673"/>
                </a:cubicBezTo>
                <a:cubicBezTo>
                  <a:pt x="18765" y="8673"/>
                  <a:pt x="18780" y="8694"/>
                  <a:pt x="18769" y="8696"/>
                </a:cubicBezTo>
                <a:cubicBezTo>
                  <a:pt x="18735" y="8700"/>
                  <a:pt x="18750" y="8675"/>
                  <a:pt x="18740" y="8673"/>
                </a:cubicBezTo>
                <a:cubicBezTo>
                  <a:pt x="18671" y="8667"/>
                  <a:pt x="18606" y="8690"/>
                  <a:pt x="18534" y="8651"/>
                </a:cubicBezTo>
                <a:cubicBezTo>
                  <a:pt x="18535" y="8643"/>
                  <a:pt x="18616" y="8601"/>
                  <a:pt x="18622" y="8607"/>
                </a:cubicBezTo>
                <a:cubicBezTo>
                  <a:pt x="18642" y="8625"/>
                  <a:pt x="18645" y="8622"/>
                  <a:pt x="18681" y="8630"/>
                </a:cubicBezTo>
                <a:cubicBezTo>
                  <a:pt x="18748" y="8642"/>
                  <a:pt x="18696" y="8637"/>
                  <a:pt x="18798" y="8630"/>
                </a:cubicBezTo>
                <a:cubicBezTo>
                  <a:pt x="18823" y="8627"/>
                  <a:pt x="18861" y="8627"/>
                  <a:pt x="18886" y="8630"/>
                </a:cubicBezTo>
                <a:cubicBezTo>
                  <a:pt x="18930" y="8634"/>
                  <a:pt x="19016" y="8639"/>
                  <a:pt x="19062" y="8651"/>
                </a:cubicBezTo>
                <a:cubicBezTo>
                  <a:pt x="19073" y="8654"/>
                  <a:pt x="19061" y="8672"/>
                  <a:pt x="19091" y="8673"/>
                </a:cubicBezTo>
                <a:cubicBezTo>
                  <a:pt x="19114" y="8675"/>
                  <a:pt x="19121" y="8693"/>
                  <a:pt x="19149" y="8696"/>
                </a:cubicBezTo>
                <a:cubicBezTo>
                  <a:pt x="19151" y="8696"/>
                  <a:pt x="19366" y="8712"/>
                  <a:pt x="19384" y="8696"/>
                </a:cubicBezTo>
                <a:cubicBezTo>
                  <a:pt x="19415" y="8667"/>
                  <a:pt x="19463" y="8725"/>
                  <a:pt x="19502" y="8651"/>
                </a:cubicBezTo>
                <a:close/>
                <a:moveTo>
                  <a:pt x="15515" y="8673"/>
                </a:moveTo>
                <a:cubicBezTo>
                  <a:pt x="15576" y="8660"/>
                  <a:pt x="15708" y="8700"/>
                  <a:pt x="15720" y="8651"/>
                </a:cubicBezTo>
                <a:cubicBezTo>
                  <a:pt x="15622" y="8649"/>
                  <a:pt x="15565" y="8607"/>
                  <a:pt x="15515" y="8673"/>
                </a:cubicBezTo>
                <a:close/>
                <a:moveTo>
                  <a:pt x="15310" y="8630"/>
                </a:moveTo>
                <a:cubicBezTo>
                  <a:pt x="15327" y="8588"/>
                  <a:pt x="15413" y="8609"/>
                  <a:pt x="15457" y="8607"/>
                </a:cubicBezTo>
                <a:cubicBezTo>
                  <a:pt x="15481" y="8606"/>
                  <a:pt x="15670" y="8588"/>
                  <a:pt x="15691" y="8607"/>
                </a:cubicBezTo>
                <a:cubicBezTo>
                  <a:pt x="15722" y="8636"/>
                  <a:pt x="15704" y="8603"/>
                  <a:pt x="15750" y="8607"/>
                </a:cubicBezTo>
                <a:cubicBezTo>
                  <a:pt x="15750" y="8607"/>
                  <a:pt x="15758" y="8628"/>
                  <a:pt x="15779" y="8630"/>
                </a:cubicBezTo>
                <a:cubicBezTo>
                  <a:pt x="15804" y="8631"/>
                  <a:pt x="15875" y="8619"/>
                  <a:pt x="15896" y="8630"/>
                </a:cubicBezTo>
                <a:cubicBezTo>
                  <a:pt x="15899" y="8631"/>
                  <a:pt x="15864" y="8664"/>
                  <a:pt x="15867" y="8673"/>
                </a:cubicBezTo>
                <a:cubicBezTo>
                  <a:pt x="15868" y="8675"/>
                  <a:pt x="15914" y="8678"/>
                  <a:pt x="15896" y="8696"/>
                </a:cubicBezTo>
                <a:cubicBezTo>
                  <a:pt x="15955" y="8696"/>
                  <a:pt x="16013" y="8696"/>
                  <a:pt x="16072" y="8696"/>
                </a:cubicBezTo>
                <a:cubicBezTo>
                  <a:pt x="16081" y="8637"/>
                  <a:pt x="15908" y="8716"/>
                  <a:pt x="15955" y="8630"/>
                </a:cubicBezTo>
                <a:cubicBezTo>
                  <a:pt x="16002" y="8626"/>
                  <a:pt x="16006" y="8646"/>
                  <a:pt x="16043" y="8651"/>
                </a:cubicBezTo>
                <a:cubicBezTo>
                  <a:pt x="16033" y="8650"/>
                  <a:pt x="16055" y="8627"/>
                  <a:pt x="16072" y="8630"/>
                </a:cubicBezTo>
                <a:cubicBezTo>
                  <a:pt x="16079" y="8631"/>
                  <a:pt x="16073" y="8653"/>
                  <a:pt x="16102" y="8651"/>
                </a:cubicBezTo>
                <a:cubicBezTo>
                  <a:pt x="16198" y="8646"/>
                  <a:pt x="16178" y="8630"/>
                  <a:pt x="16307" y="8651"/>
                </a:cubicBezTo>
                <a:cubicBezTo>
                  <a:pt x="16381" y="8664"/>
                  <a:pt x="16430" y="8675"/>
                  <a:pt x="16541" y="8651"/>
                </a:cubicBezTo>
                <a:cubicBezTo>
                  <a:pt x="16533" y="8726"/>
                  <a:pt x="16400" y="8700"/>
                  <a:pt x="16307" y="8696"/>
                </a:cubicBezTo>
                <a:cubicBezTo>
                  <a:pt x="16236" y="8692"/>
                  <a:pt x="16158" y="8655"/>
                  <a:pt x="16102" y="8673"/>
                </a:cubicBezTo>
                <a:cubicBezTo>
                  <a:pt x="16109" y="8705"/>
                  <a:pt x="16189" y="8681"/>
                  <a:pt x="16189" y="8718"/>
                </a:cubicBezTo>
                <a:cubicBezTo>
                  <a:pt x="16311" y="8713"/>
                  <a:pt x="16371" y="8732"/>
                  <a:pt x="16512" y="8739"/>
                </a:cubicBezTo>
                <a:cubicBezTo>
                  <a:pt x="16559" y="8742"/>
                  <a:pt x="16561" y="8756"/>
                  <a:pt x="16600" y="8762"/>
                </a:cubicBezTo>
                <a:cubicBezTo>
                  <a:pt x="16591" y="8760"/>
                  <a:pt x="16612" y="8736"/>
                  <a:pt x="16629" y="8739"/>
                </a:cubicBezTo>
                <a:cubicBezTo>
                  <a:pt x="16633" y="8740"/>
                  <a:pt x="16633" y="8760"/>
                  <a:pt x="16659" y="8762"/>
                </a:cubicBezTo>
                <a:cubicBezTo>
                  <a:pt x="16706" y="8763"/>
                  <a:pt x="16762" y="8736"/>
                  <a:pt x="16805" y="8762"/>
                </a:cubicBezTo>
                <a:cubicBezTo>
                  <a:pt x="16722" y="8872"/>
                  <a:pt x="16587" y="8769"/>
                  <a:pt x="16482" y="8762"/>
                </a:cubicBezTo>
                <a:cubicBezTo>
                  <a:pt x="16408" y="8756"/>
                  <a:pt x="16309" y="8778"/>
                  <a:pt x="16218" y="8762"/>
                </a:cubicBezTo>
                <a:cubicBezTo>
                  <a:pt x="16206" y="8759"/>
                  <a:pt x="16182" y="8739"/>
                  <a:pt x="16189" y="8739"/>
                </a:cubicBezTo>
                <a:cubicBezTo>
                  <a:pt x="16136" y="8739"/>
                  <a:pt x="16128" y="8763"/>
                  <a:pt x="16072" y="8762"/>
                </a:cubicBezTo>
                <a:cubicBezTo>
                  <a:pt x="16009" y="8760"/>
                  <a:pt x="15998" y="8744"/>
                  <a:pt x="15955" y="8739"/>
                </a:cubicBezTo>
                <a:cubicBezTo>
                  <a:pt x="15907" y="8735"/>
                  <a:pt x="15905" y="8764"/>
                  <a:pt x="15867" y="8762"/>
                </a:cubicBezTo>
                <a:cubicBezTo>
                  <a:pt x="15869" y="8762"/>
                  <a:pt x="15857" y="8741"/>
                  <a:pt x="15838" y="8739"/>
                </a:cubicBezTo>
                <a:cubicBezTo>
                  <a:pt x="15799" y="8738"/>
                  <a:pt x="15751" y="8764"/>
                  <a:pt x="15691" y="8762"/>
                </a:cubicBezTo>
                <a:cubicBezTo>
                  <a:pt x="15695" y="8762"/>
                  <a:pt x="15680" y="8741"/>
                  <a:pt x="15662" y="8739"/>
                </a:cubicBezTo>
                <a:cubicBezTo>
                  <a:pt x="15650" y="8739"/>
                  <a:pt x="15580" y="8745"/>
                  <a:pt x="15574" y="8739"/>
                </a:cubicBezTo>
                <a:cubicBezTo>
                  <a:pt x="15525" y="8694"/>
                  <a:pt x="15551" y="8750"/>
                  <a:pt x="15457" y="8739"/>
                </a:cubicBezTo>
                <a:cubicBezTo>
                  <a:pt x="15410" y="8735"/>
                  <a:pt x="15399" y="8732"/>
                  <a:pt x="15398" y="8696"/>
                </a:cubicBezTo>
                <a:cubicBezTo>
                  <a:pt x="15310" y="8690"/>
                  <a:pt x="15298" y="8777"/>
                  <a:pt x="15222" y="8718"/>
                </a:cubicBezTo>
                <a:cubicBezTo>
                  <a:pt x="15225" y="8661"/>
                  <a:pt x="15320" y="8673"/>
                  <a:pt x="15398" y="8673"/>
                </a:cubicBezTo>
                <a:cubicBezTo>
                  <a:pt x="15412" y="8627"/>
                  <a:pt x="15356" y="8631"/>
                  <a:pt x="15310" y="8630"/>
                </a:cubicBezTo>
                <a:close/>
                <a:moveTo>
                  <a:pt x="18095" y="8585"/>
                </a:moveTo>
                <a:cubicBezTo>
                  <a:pt x="18090" y="8648"/>
                  <a:pt x="17972" y="8625"/>
                  <a:pt x="17890" y="8630"/>
                </a:cubicBezTo>
                <a:cubicBezTo>
                  <a:pt x="17893" y="8567"/>
                  <a:pt x="18012" y="8589"/>
                  <a:pt x="18095" y="8585"/>
                </a:cubicBezTo>
                <a:close/>
                <a:moveTo>
                  <a:pt x="14050" y="8585"/>
                </a:moveTo>
                <a:cubicBezTo>
                  <a:pt x="14038" y="8612"/>
                  <a:pt x="14012" y="8631"/>
                  <a:pt x="13962" y="8630"/>
                </a:cubicBezTo>
                <a:cubicBezTo>
                  <a:pt x="13948" y="8582"/>
                  <a:pt x="14004" y="8588"/>
                  <a:pt x="14050" y="8585"/>
                </a:cubicBezTo>
                <a:close/>
                <a:moveTo>
                  <a:pt x="54350" y="8585"/>
                </a:moveTo>
                <a:cubicBezTo>
                  <a:pt x="54440" y="8504"/>
                  <a:pt x="54449" y="8652"/>
                  <a:pt x="54350" y="8585"/>
                </a:cubicBezTo>
                <a:close/>
                <a:moveTo>
                  <a:pt x="15134" y="8564"/>
                </a:moveTo>
                <a:cubicBezTo>
                  <a:pt x="15261" y="8573"/>
                  <a:pt x="15103" y="8691"/>
                  <a:pt x="15134" y="8564"/>
                </a:cubicBezTo>
                <a:close/>
                <a:moveTo>
                  <a:pt x="53588" y="8541"/>
                </a:moveTo>
                <a:cubicBezTo>
                  <a:pt x="53621" y="8547"/>
                  <a:pt x="53609" y="8585"/>
                  <a:pt x="53648" y="8585"/>
                </a:cubicBezTo>
                <a:cubicBezTo>
                  <a:pt x="53645" y="8642"/>
                  <a:pt x="53549" y="8629"/>
                  <a:pt x="53471" y="8630"/>
                </a:cubicBezTo>
                <a:cubicBezTo>
                  <a:pt x="53481" y="8577"/>
                  <a:pt x="53610" y="8616"/>
                  <a:pt x="53588" y="8541"/>
                </a:cubicBezTo>
                <a:close/>
                <a:moveTo>
                  <a:pt x="15017" y="8541"/>
                </a:moveTo>
                <a:cubicBezTo>
                  <a:pt x="15040" y="8553"/>
                  <a:pt x="15064" y="8564"/>
                  <a:pt x="15105" y="8564"/>
                </a:cubicBezTo>
                <a:cubicBezTo>
                  <a:pt x="15090" y="8581"/>
                  <a:pt x="15074" y="8599"/>
                  <a:pt x="15076" y="8630"/>
                </a:cubicBezTo>
                <a:cubicBezTo>
                  <a:pt x="15046" y="8630"/>
                  <a:pt x="15017" y="8630"/>
                  <a:pt x="14988" y="8630"/>
                </a:cubicBezTo>
                <a:cubicBezTo>
                  <a:pt x="14984" y="8589"/>
                  <a:pt x="15023" y="8583"/>
                  <a:pt x="15017" y="8541"/>
                </a:cubicBezTo>
                <a:close/>
                <a:moveTo>
                  <a:pt x="14695" y="8564"/>
                </a:moveTo>
                <a:cubicBezTo>
                  <a:pt x="14711" y="8490"/>
                  <a:pt x="14884" y="8591"/>
                  <a:pt x="14870" y="8541"/>
                </a:cubicBezTo>
                <a:cubicBezTo>
                  <a:pt x="14902" y="8547"/>
                  <a:pt x="14890" y="8585"/>
                  <a:pt x="14929" y="8585"/>
                </a:cubicBezTo>
                <a:cubicBezTo>
                  <a:pt x="14881" y="8661"/>
                  <a:pt x="14831" y="8598"/>
                  <a:pt x="14724" y="8630"/>
                </a:cubicBezTo>
                <a:cubicBezTo>
                  <a:pt x="14740" y="8612"/>
                  <a:pt x="14754" y="8594"/>
                  <a:pt x="14753" y="8564"/>
                </a:cubicBezTo>
                <a:cubicBezTo>
                  <a:pt x="14734" y="8564"/>
                  <a:pt x="14714" y="8564"/>
                  <a:pt x="14695" y="8564"/>
                </a:cubicBezTo>
                <a:close/>
                <a:moveTo>
                  <a:pt x="15838" y="8541"/>
                </a:moveTo>
                <a:cubicBezTo>
                  <a:pt x="15833" y="8596"/>
                  <a:pt x="15738" y="8547"/>
                  <a:pt x="15720" y="8541"/>
                </a:cubicBezTo>
                <a:cubicBezTo>
                  <a:pt x="15725" y="8487"/>
                  <a:pt x="15819" y="8535"/>
                  <a:pt x="15838" y="8541"/>
                </a:cubicBezTo>
                <a:close/>
                <a:moveTo>
                  <a:pt x="12232" y="8519"/>
                </a:moveTo>
                <a:cubicBezTo>
                  <a:pt x="12307" y="8519"/>
                  <a:pt x="12268" y="8535"/>
                  <a:pt x="12262" y="8564"/>
                </a:cubicBezTo>
                <a:cubicBezTo>
                  <a:pt x="12321" y="8571"/>
                  <a:pt x="12353" y="8559"/>
                  <a:pt x="12349" y="8519"/>
                </a:cubicBezTo>
                <a:cubicBezTo>
                  <a:pt x="12402" y="8517"/>
                  <a:pt x="12411" y="8546"/>
                  <a:pt x="12467" y="8541"/>
                </a:cubicBezTo>
                <a:cubicBezTo>
                  <a:pt x="12460" y="8610"/>
                  <a:pt x="12321" y="8579"/>
                  <a:pt x="12232" y="8585"/>
                </a:cubicBezTo>
                <a:cubicBezTo>
                  <a:pt x="12232" y="8564"/>
                  <a:pt x="12232" y="8541"/>
                  <a:pt x="12232" y="8519"/>
                </a:cubicBezTo>
                <a:close/>
                <a:moveTo>
                  <a:pt x="20849" y="8519"/>
                </a:moveTo>
                <a:cubicBezTo>
                  <a:pt x="20849" y="8534"/>
                  <a:pt x="20849" y="8549"/>
                  <a:pt x="20849" y="8564"/>
                </a:cubicBezTo>
                <a:cubicBezTo>
                  <a:pt x="20707" y="8585"/>
                  <a:pt x="20795" y="8446"/>
                  <a:pt x="20849" y="8519"/>
                </a:cubicBezTo>
                <a:close/>
                <a:moveTo>
                  <a:pt x="20732" y="8519"/>
                </a:moveTo>
                <a:cubicBezTo>
                  <a:pt x="20663" y="8590"/>
                  <a:pt x="20614" y="8442"/>
                  <a:pt x="20732" y="8519"/>
                </a:cubicBezTo>
                <a:close/>
                <a:moveTo>
                  <a:pt x="19824" y="8519"/>
                </a:moveTo>
                <a:cubicBezTo>
                  <a:pt x="19825" y="8498"/>
                  <a:pt x="19860" y="8502"/>
                  <a:pt x="19882" y="8498"/>
                </a:cubicBezTo>
                <a:cubicBezTo>
                  <a:pt x="19912" y="8498"/>
                  <a:pt x="19942" y="8498"/>
                  <a:pt x="19970" y="8498"/>
                </a:cubicBezTo>
                <a:cubicBezTo>
                  <a:pt x="19975" y="8545"/>
                  <a:pt x="19866" y="8507"/>
                  <a:pt x="19824" y="8519"/>
                </a:cubicBezTo>
                <a:close/>
                <a:moveTo>
                  <a:pt x="20263" y="8498"/>
                </a:moveTo>
                <a:cubicBezTo>
                  <a:pt x="20276" y="8442"/>
                  <a:pt x="20377" y="8496"/>
                  <a:pt x="20352" y="8541"/>
                </a:cubicBezTo>
                <a:cubicBezTo>
                  <a:pt x="20286" y="8553"/>
                  <a:pt x="20310" y="8499"/>
                  <a:pt x="20263" y="8498"/>
                </a:cubicBezTo>
                <a:close/>
                <a:moveTo>
                  <a:pt x="14373" y="8498"/>
                </a:moveTo>
                <a:cubicBezTo>
                  <a:pt x="14329" y="8507"/>
                  <a:pt x="14383" y="8526"/>
                  <a:pt x="14373" y="8564"/>
                </a:cubicBezTo>
                <a:cubicBezTo>
                  <a:pt x="14346" y="8573"/>
                  <a:pt x="14319" y="8583"/>
                  <a:pt x="14314" y="8607"/>
                </a:cubicBezTo>
                <a:cubicBezTo>
                  <a:pt x="14353" y="8585"/>
                  <a:pt x="14402" y="8571"/>
                  <a:pt x="14431" y="8541"/>
                </a:cubicBezTo>
                <a:cubicBezTo>
                  <a:pt x="14605" y="8613"/>
                  <a:pt x="14285" y="8603"/>
                  <a:pt x="14402" y="8630"/>
                </a:cubicBezTo>
                <a:cubicBezTo>
                  <a:pt x="14389" y="8679"/>
                  <a:pt x="14257" y="8639"/>
                  <a:pt x="14197" y="8651"/>
                </a:cubicBezTo>
                <a:cubicBezTo>
                  <a:pt x="14217" y="8634"/>
                  <a:pt x="14242" y="8591"/>
                  <a:pt x="14197" y="8585"/>
                </a:cubicBezTo>
                <a:cubicBezTo>
                  <a:pt x="14240" y="8552"/>
                  <a:pt x="14284" y="8519"/>
                  <a:pt x="14314" y="8475"/>
                </a:cubicBezTo>
                <a:cubicBezTo>
                  <a:pt x="14373" y="8468"/>
                  <a:pt x="14405" y="8480"/>
                  <a:pt x="14402" y="8519"/>
                </a:cubicBezTo>
                <a:cubicBezTo>
                  <a:pt x="14376" y="8523"/>
                  <a:pt x="14374" y="8510"/>
                  <a:pt x="14373" y="8498"/>
                </a:cubicBezTo>
                <a:close/>
                <a:moveTo>
                  <a:pt x="13728" y="8498"/>
                </a:moveTo>
                <a:cubicBezTo>
                  <a:pt x="13735" y="8532"/>
                  <a:pt x="13699" y="8535"/>
                  <a:pt x="13698" y="8564"/>
                </a:cubicBezTo>
                <a:cubicBezTo>
                  <a:pt x="13702" y="8592"/>
                  <a:pt x="13753" y="8577"/>
                  <a:pt x="13786" y="8585"/>
                </a:cubicBezTo>
                <a:cubicBezTo>
                  <a:pt x="13841" y="8598"/>
                  <a:pt x="13843" y="8612"/>
                  <a:pt x="13933" y="8585"/>
                </a:cubicBezTo>
                <a:cubicBezTo>
                  <a:pt x="13941" y="8631"/>
                  <a:pt x="13690" y="8667"/>
                  <a:pt x="13639" y="8630"/>
                </a:cubicBezTo>
                <a:cubicBezTo>
                  <a:pt x="13636" y="8627"/>
                  <a:pt x="13642" y="8585"/>
                  <a:pt x="13639" y="8585"/>
                </a:cubicBezTo>
                <a:cubicBezTo>
                  <a:pt x="13646" y="8585"/>
                  <a:pt x="13499" y="8678"/>
                  <a:pt x="13434" y="8630"/>
                </a:cubicBezTo>
                <a:cubicBezTo>
                  <a:pt x="13407" y="8609"/>
                  <a:pt x="13422" y="8624"/>
                  <a:pt x="13317" y="8630"/>
                </a:cubicBezTo>
                <a:cubicBezTo>
                  <a:pt x="13216" y="8634"/>
                  <a:pt x="13117" y="8636"/>
                  <a:pt x="12995" y="8607"/>
                </a:cubicBezTo>
                <a:cubicBezTo>
                  <a:pt x="12990" y="8523"/>
                  <a:pt x="13146" y="8559"/>
                  <a:pt x="13141" y="8475"/>
                </a:cubicBezTo>
                <a:cubicBezTo>
                  <a:pt x="13443" y="8489"/>
                  <a:pt x="13469" y="8468"/>
                  <a:pt x="13728" y="8498"/>
                </a:cubicBezTo>
                <a:close/>
                <a:moveTo>
                  <a:pt x="12760" y="8475"/>
                </a:moveTo>
                <a:cubicBezTo>
                  <a:pt x="12810" y="8424"/>
                  <a:pt x="12984" y="8467"/>
                  <a:pt x="13082" y="8453"/>
                </a:cubicBezTo>
                <a:cubicBezTo>
                  <a:pt x="13079" y="8509"/>
                  <a:pt x="13055" y="8528"/>
                  <a:pt x="12995" y="8498"/>
                </a:cubicBezTo>
                <a:cubicBezTo>
                  <a:pt x="12948" y="8474"/>
                  <a:pt x="12923" y="8463"/>
                  <a:pt x="12878" y="8498"/>
                </a:cubicBezTo>
                <a:cubicBezTo>
                  <a:pt x="12830" y="8532"/>
                  <a:pt x="12854" y="8472"/>
                  <a:pt x="12760" y="8475"/>
                </a:cubicBezTo>
                <a:close/>
                <a:moveTo>
                  <a:pt x="12613" y="8453"/>
                </a:moveTo>
                <a:cubicBezTo>
                  <a:pt x="12661" y="8447"/>
                  <a:pt x="12664" y="8474"/>
                  <a:pt x="12701" y="8475"/>
                </a:cubicBezTo>
                <a:cubicBezTo>
                  <a:pt x="12713" y="8517"/>
                  <a:pt x="12568" y="8507"/>
                  <a:pt x="12613" y="8453"/>
                </a:cubicBezTo>
                <a:close/>
                <a:moveTo>
                  <a:pt x="12584" y="8431"/>
                </a:moveTo>
                <a:cubicBezTo>
                  <a:pt x="12569" y="8449"/>
                  <a:pt x="12554" y="8467"/>
                  <a:pt x="12555" y="8498"/>
                </a:cubicBezTo>
                <a:cubicBezTo>
                  <a:pt x="12494" y="8507"/>
                  <a:pt x="12478" y="8482"/>
                  <a:pt x="12438" y="8475"/>
                </a:cubicBezTo>
                <a:cubicBezTo>
                  <a:pt x="12462" y="8442"/>
                  <a:pt x="12511" y="8427"/>
                  <a:pt x="12584" y="8431"/>
                </a:cubicBezTo>
                <a:close/>
                <a:moveTo>
                  <a:pt x="15428" y="8409"/>
                </a:moveTo>
                <a:cubicBezTo>
                  <a:pt x="15449" y="8369"/>
                  <a:pt x="15480" y="8407"/>
                  <a:pt x="15515" y="8409"/>
                </a:cubicBezTo>
                <a:cubicBezTo>
                  <a:pt x="15646" y="8419"/>
                  <a:pt x="15835" y="8405"/>
                  <a:pt x="15955" y="8431"/>
                </a:cubicBezTo>
                <a:cubicBezTo>
                  <a:pt x="15942" y="8459"/>
                  <a:pt x="15917" y="8477"/>
                  <a:pt x="15867" y="8475"/>
                </a:cubicBezTo>
                <a:cubicBezTo>
                  <a:pt x="15883" y="8520"/>
                  <a:pt x="15955" y="8519"/>
                  <a:pt x="15896" y="8564"/>
                </a:cubicBezTo>
                <a:cubicBezTo>
                  <a:pt x="15866" y="8541"/>
                  <a:pt x="15837" y="8520"/>
                  <a:pt x="15809" y="8498"/>
                </a:cubicBezTo>
                <a:cubicBezTo>
                  <a:pt x="15799" y="8466"/>
                  <a:pt x="15735" y="8480"/>
                  <a:pt x="15691" y="8475"/>
                </a:cubicBezTo>
                <a:cubicBezTo>
                  <a:pt x="15585" y="8463"/>
                  <a:pt x="15485" y="8450"/>
                  <a:pt x="15428" y="8409"/>
                </a:cubicBezTo>
                <a:close/>
                <a:moveTo>
                  <a:pt x="52621" y="8387"/>
                </a:moveTo>
                <a:cubicBezTo>
                  <a:pt x="52626" y="8333"/>
                  <a:pt x="52720" y="8381"/>
                  <a:pt x="52739" y="8387"/>
                </a:cubicBezTo>
                <a:cubicBezTo>
                  <a:pt x="52719" y="8453"/>
                  <a:pt x="52677" y="8366"/>
                  <a:pt x="52621" y="8387"/>
                </a:cubicBezTo>
                <a:close/>
                <a:moveTo>
                  <a:pt x="14958" y="8343"/>
                </a:moveTo>
                <a:cubicBezTo>
                  <a:pt x="14980" y="8378"/>
                  <a:pt x="15102" y="8338"/>
                  <a:pt x="15076" y="8409"/>
                </a:cubicBezTo>
                <a:cubicBezTo>
                  <a:pt x="14999" y="8415"/>
                  <a:pt x="14950" y="8401"/>
                  <a:pt x="14958" y="8343"/>
                </a:cubicBezTo>
                <a:close/>
                <a:moveTo>
                  <a:pt x="12789" y="8343"/>
                </a:moveTo>
                <a:cubicBezTo>
                  <a:pt x="12809" y="8343"/>
                  <a:pt x="12829" y="8343"/>
                  <a:pt x="12848" y="8343"/>
                </a:cubicBezTo>
                <a:cubicBezTo>
                  <a:pt x="12854" y="8405"/>
                  <a:pt x="12629" y="8338"/>
                  <a:pt x="12789" y="8343"/>
                </a:cubicBezTo>
                <a:close/>
                <a:moveTo>
                  <a:pt x="5286" y="8343"/>
                </a:moveTo>
                <a:cubicBezTo>
                  <a:pt x="5250" y="8375"/>
                  <a:pt x="5185" y="8385"/>
                  <a:pt x="5110" y="8387"/>
                </a:cubicBezTo>
                <a:cubicBezTo>
                  <a:pt x="5082" y="8308"/>
                  <a:pt x="5226" y="8357"/>
                  <a:pt x="5286" y="8343"/>
                </a:cubicBezTo>
                <a:close/>
                <a:moveTo>
                  <a:pt x="54088" y="8321"/>
                </a:moveTo>
                <a:cubicBezTo>
                  <a:pt x="54126" y="8328"/>
                  <a:pt x="54133" y="8360"/>
                  <a:pt x="54175" y="8365"/>
                </a:cubicBezTo>
                <a:cubicBezTo>
                  <a:pt x="54180" y="8384"/>
                  <a:pt x="54163" y="8385"/>
                  <a:pt x="54145" y="8387"/>
                </a:cubicBezTo>
                <a:cubicBezTo>
                  <a:pt x="54127" y="8387"/>
                  <a:pt x="54106" y="8387"/>
                  <a:pt x="54088" y="8387"/>
                </a:cubicBezTo>
                <a:cubicBezTo>
                  <a:pt x="54088" y="8365"/>
                  <a:pt x="54088" y="8343"/>
                  <a:pt x="54088" y="8321"/>
                </a:cubicBezTo>
                <a:close/>
                <a:moveTo>
                  <a:pt x="11265" y="8300"/>
                </a:moveTo>
                <a:cubicBezTo>
                  <a:pt x="11274" y="8350"/>
                  <a:pt x="11181" y="8324"/>
                  <a:pt x="11177" y="8365"/>
                </a:cubicBezTo>
                <a:cubicBezTo>
                  <a:pt x="11202" y="8397"/>
                  <a:pt x="11272" y="8397"/>
                  <a:pt x="11324" y="8409"/>
                </a:cubicBezTo>
                <a:cubicBezTo>
                  <a:pt x="11302" y="8459"/>
                  <a:pt x="11159" y="8418"/>
                  <a:pt x="11090" y="8431"/>
                </a:cubicBezTo>
                <a:cubicBezTo>
                  <a:pt x="11058" y="8350"/>
                  <a:pt x="11162" y="8369"/>
                  <a:pt x="11148" y="8300"/>
                </a:cubicBezTo>
                <a:cubicBezTo>
                  <a:pt x="11188" y="8300"/>
                  <a:pt x="11227" y="8300"/>
                  <a:pt x="11265" y="8300"/>
                </a:cubicBezTo>
                <a:close/>
                <a:moveTo>
                  <a:pt x="10005" y="8387"/>
                </a:moveTo>
                <a:cubicBezTo>
                  <a:pt x="9953" y="8382"/>
                  <a:pt x="9938" y="8350"/>
                  <a:pt x="9946" y="8300"/>
                </a:cubicBezTo>
                <a:cubicBezTo>
                  <a:pt x="9997" y="8319"/>
                  <a:pt x="10059" y="8348"/>
                  <a:pt x="10005" y="8387"/>
                </a:cubicBezTo>
                <a:close/>
                <a:moveTo>
                  <a:pt x="54204" y="8211"/>
                </a:moveTo>
                <a:cubicBezTo>
                  <a:pt x="54252" y="8207"/>
                  <a:pt x="54262" y="8355"/>
                  <a:pt x="54175" y="8321"/>
                </a:cubicBezTo>
                <a:cubicBezTo>
                  <a:pt x="54199" y="8296"/>
                  <a:pt x="54214" y="8263"/>
                  <a:pt x="54204" y="8211"/>
                </a:cubicBezTo>
                <a:close/>
                <a:moveTo>
                  <a:pt x="51157" y="8233"/>
                </a:moveTo>
                <a:cubicBezTo>
                  <a:pt x="51148" y="8198"/>
                  <a:pt x="51314" y="8203"/>
                  <a:pt x="51244" y="8255"/>
                </a:cubicBezTo>
                <a:cubicBezTo>
                  <a:pt x="51255" y="8246"/>
                  <a:pt x="51157" y="8231"/>
                  <a:pt x="51157" y="8233"/>
                </a:cubicBezTo>
                <a:close/>
                <a:moveTo>
                  <a:pt x="54233" y="8145"/>
                </a:moveTo>
                <a:cubicBezTo>
                  <a:pt x="54269" y="8155"/>
                  <a:pt x="54294" y="8173"/>
                  <a:pt x="54292" y="8211"/>
                </a:cubicBezTo>
                <a:cubicBezTo>
                  <a:pt x="54256" y="8201"/>
                  <a:pt x="54232" y="8183"/>
                  <a:pt x="54233" y="8145"/>
                </a:cubicBezTo>
                <a:close/>
                <a:moveTo>
                  <a:pt x="21758" y="8101"/>
                </a:moveTo>
                <a:cubicBezTo>
                  <a:pt x="21778" y="8101"/>
                  <a:pt x="21798" y="8101"/>
                  <a:pt x="21817" y="8101"/>
                </a:cubicBezTo>
                <a:cubicBezTo>
                  <a:pt x="21823" y="8164"/>
                  <a:pt x="21598" y="8095"/>
                  <a:pt x="21758" y="8101"/>
                </a:cubicBezTo>
                <a:close/>
                <a:moveTo>
                  <a:pt x="53706" y="7749"/>
                </a:moveTo>
                <a:cubicBezTo>
                  <a:pt x="53657" y="7792"/>
                  <a:pt x="53570" y="7808"/>
                  <a:pt x="53471" y="7815"/>
                </a:cubicBezTo>
                <a:cubicBezTo>
                  <a:pt x="53521" y="7771"/>
                  <a:pt x="53608" y="7756"/>
                  <a:pt x="53706" y="7749"/>
                </a:cubicBezTo>
                <a:close/>
                <a:moveTo>
                  <a:pt x="53120" y="7683"/>
                </a:moveTo>
                <a:cubicBezTo>
                  <a:pt x="53107" y="7710"/>
                  <a:pt x="53082" y="7728"/>
                  <a:pt x="53032" y="7727"/>
                </a:cubicBezTo>
                <a:cubicBezTo>
                  <a:pt x="53018" y="7680"/>
                  <a:pt x="53074" y="7685"/>
                  <a:pt x="53120" y="7683"/>
                </a:cubicBezTo>
                <a:close/>
                <a:moveTo>
                  <a:pt x="52125" y="7594"/>
                </a:moveTo>
                <a:cubicBezTo>
                  <a:pt x="52183" y="7617"/>
                  <a:pt x="52203" y="7692"/>
                  <a:pt x="52094" y="7683"/>
                </a:cubicBezTo>
                <a:cubicBezTo>
                  <a:pt x="52090" y="7644"/>
                  <a:pt x="52130" y="7636"/>
                  <a:pt x="52125" y="7594"/>
                </a:cubicBezTo>
                <a:close/>
                <a:moveTo>
                  <a:pt x="52592" y="7022"/>
                </a:moveTo>
                <a:cubicBezTo>
                  <a:pt x="52617" y="6957"/>
                  <a:pt x="52666" y="7051"/>
                  <a:pt x="52739" y="7022"/>
                </a:cubicBezTo>
                <a:cubicBezTo>
                  <a:pt x="52731" y="7074"/>
                  <a:pt x="52611" y="7035"/>
                  <a:pt x="52592" y="7022"/>
                </a:cubicBezTo>
                <a:close/>
                <a:moveTo>
                  <a:pt x="51713" y="6120"/>
                </a:moveTo>
                <a:cubicBezTo>
                  <a:pt x="51705" y="6085"/>
                  <a:pt x="51872" y="6089"/>
                  <a:pt x="51800" y="6142"/>
                </a:cubicBezTo>
                <a:cubicBezTo>
                  <a:pt x="51812" y="6133"/>
                  <a:pt x="51713" y="6118"/>
                  <a:pt x="51713" y="6120"/>
                </a:cubicBezTo>
                <a:close/>
                <a:moveTo>
                  <a:pt x="52125" y="5504"/>
                </a:moveTo>
                <a:cubicBezTo>
                  <a:pt x="52142" y="5504"/>
                  <a:pt x="52162" y="5504"/>
                  <a:pt x="52182" y="5504"/>
                </a:cubicBezTo>
                <a:cubicBezTo>
                  <a:pt x="52182" y="5519"/>
                  <a:pt x="52182" y="5532"/>
                  <a:pt x="52182" y="5547"/>
                </a:cubicBezTo>
                <a:cubicBezTo>
                  <a:pt x="52162" y="5547"/>
                  <a:pt x="52142" y="5547"/>
                  <a:pt x="52125" y="5547"/>
                </a:cubicBezTo>
                <a:cubicBezTo>
                  <a:pt x="52125" y="5532"/>
                  <a:pt x="52125" y="5519"/>
                  <a:pt x="52125" y="5504"/>
                </a:cubicBezTo>
                <a:close/>
                <a:moveTo>
                  <a:pt x="52621" y="5481"/>
                </a:moveTo>
                <a:cubicBezTo>
                  <a:pt x="52609" y="5508"/>
                  <a:pt x="52584" y="5526"/>
                  <a:pt x="52534" y="5525"/>
                </a:cubicBezTo>
                <a:cubicBezTo>
                  <a:pt x="52547" y="5499"/>
                  <a:pt x="52571" y="5480"/>
                  <a:pt x="52621" y="5481"/>
                </a:cubicBezTo>
                <a:close/>
                <a:moveTo>
                  <a:pt x="52505" y="5481"/>
                </a:moveTo>
                <a:cubicBezTo>
                  <a:pt x="52415" y="5563"/>
                  <a:pt x="52405" y="5415"/>
                  <a:pt x="52505" y="5481"/>
                </a:cubicBezTo>
                <a:close/>
                <a:moveTo>
                  <a:pt x="51096" y="5063"/>
                </a:moveTo>
                <a:cubicBezTo>
                  <a:pt x="51133" y="5073"/>
                  <a:pt x="51158" y="5092"/>
                  <a:pt x="51157" y="5129"/>
                </a:cubicBezTo>
                <a:cubicBezTo>
                  <a:pt x="51108" y="5135"/>
                  <a:pt x="51105" y="5108"/>
                  <a:pt x="51069" y="5108"/>
                </a:cubicBezTo>
                <a:cubicBezTo>
                  <a:pt x="51073" y="5090"/>
                  <a:pt x="51099" y="5086"/>
                  <a:pt x="51096" y="5063"/>
                </a:cubicBezTo>
                <a:close/>
                <a:moveTo>
                  <a:pt x="24630" y="4887"/>
                </a:moveTo>
                <a:cubicBezTo>
                  <a:pt x="24692" y="4900"/>
                  <a:pt x="24693" y="4921"/>
                  <a:pt x="24660" y="4953"/>
                </a:cubicBezTo>
                <a:cubicBezTo>
                  <a:pt x="24640" y="4953"/>
                  <a:pt x="24621" y="4953"/>
                  <a:pt x="24601" y="4953"/>
                </a:cubicBezTo>
                <a:cubicBezTo>
                  <a:pt x="24593" y="4918"/>
                  <a:pt x="24629" y="4915"/>
                  <a:pt x="24630" y="4887"/>
                </a:cubicBezTo>
                <a:close/>
                <a:moveTo>
                  <a:pt x="21201" y="4909"/>
                </a:moveTo>
                <a:cubicBezTo>
                  <a:pt x="21251" y="4826"/>
                  <a:pt x="21249" y="4957"/>
                  <a:pt x="21289" y="4953"/>
                </a:cubicBezTo>
                <a:cubicBezTo>
                  <a:pt x="21240" y="5036"/>
                  <a:pt x="21241" y="4906"/>
                  <a:pt x="21201" y="4909"/>
                </a:cubicBezTo>
                <a:close/>
                <a:moveTo>
                  <a:pt x="48518" y="4843"/>
                </a:moveTo>
                <a:cubicBezTo>
                  <a:pt x="48544" y="4856"/>
                  <a:pt x="48571" y="4870"/>
                  <a:pt x="48576" y="4843"/>
                </a:cubicBezTo>
                <a:cubicBezTo>
                  <a:pt x="48650" y="4852"/>
                  <a:pt x="48578" y="4928"/>
                  <a:pt x="48518" y="4909"/>
                </a:cubicBezTo>
                <a:cubicBezTo>
                  <a:pt x="48518" y="4887"/>
                  <a:pt x="48518" y="4865"/>
                  <a:pt x="48518" y="4843"/>
                </a:cubicBezTo>
                <a:close/>
                <a:moveTo>
                  <a:pt x="21787" y="4909"/>
                </a:moveTo>
                <a:cubicBezTo>
                  <a:pt x="21820" y="4857"/>
                  <a:pt x="22082" y="4909"/>
                  <a:pt x="21875" y="4909"/>
                </a:cubicBezTo>
                <a:cubicBezTo>
                  <a:pt x="21844" y="4915"/>
                  <a:pt x="21855" y="4953"/>
                  <a:pt x="21817" y="4953"/>
                </a:cubicBezTo>
                <a:cubicBezTo>
                  <a:pt x="21730" y="4937"/>
                  <a:pt x="21689" y="4888"/>
                  <a:pt x="21553" y="4909"/>
                </a:cubicBezTo>
                <a:cubicBezTo>
                  <a:pt x="21557" y="4870"/>
                  <a:pt x="21517" y="4862"/>
                  <a:pt x="21524" y="4821"/>
                </a:cubicBezTo>
                <a:cubicBezTo>
                  <a:pt x="21597" y="4788"/>
                  <a:pt x="21781" y="4823"/>
                  <a:pt x="21787" y="4909"/>
                </a:cubicBezTo>
                <a:close/>
                <a:moveTo>
                  <a:pt x="21143" y="4777"/>
                </a:moveTo>
                <a:cubicBezTo>
                  <a:pt x="21212" y="4742"/>
                  <a:pt x="21228" y="4811"/>
                  <a:pt x="21260" y="4821"/>
                </a:cubicBezTo>
                <a:cubicBezTo>
                  <a:pt x="21321" y="4839"/>
                  <a:pt x="21447" y="4805"/>
                  <a:pt x="21435" y="4887"/>
                </a:cubicBezTo>
                <a:cubicBezTo>
                  <a:pt x="21312" y="4871"/>
                  <a:pt x="21170" y="4867"/>
                  <a:pt x="21143" y="4777"/>
                </a:cubicBezTo>
                <a:close/>
                <a:moveTo>
                  <a:pt x="20528" y="4777"/>
                </a:moveTo>
                <a:cubicBezTo>
                  <a:pt x="20595" y="4774"/>
                  <a:pt x="20589" y="4843"/>
                  <a:pt x="20615" y="4865"/>
                </a:cubicBezTo>
                <a:cubicBezTo>
                  <a:pt x="20624" y="4873"/>
                  <a:pt x="20666" y="4858"/>
                  <a:pt x="20674" y="4865"/>
                </a:cubicBezTo>
                <a:cubicBezTo>
                  <a:pt x="20689" y="4879"/>
                  <a:pt x="20664" y="4914"/>
                  <a:pt x="20703" y="4909"/>
                </a:cubicBezTo>
                <a:cubicBezTo>
                  <a:pt x="20747" y="4900"/>
                  <a:pt x="20691" y="4880"/>
                  <a:pt x="20703" y="4843"/>
                </a:cubicBezTo>
                <a:cubicBezTo>
                  <a:pt x="20798" y="4870"/>
                  <a:pt x="20726" y="4773"/>
                  <a:pt x="20820" y="4799"/>
                </a:cubicBezTo>
                <a:cubicBezTo>
                  <a:pt x="20773" y="4870"/>
                  <a:pt x="20780" y="4957"/>
                  <a:pt x="20938" y="4931"/>
                </a:cubicBezTo>
                <a:cubicBezTo>
                  <a:pt x="20975" y="4925"/>
                  <a:pt x="20967" y="4888"/>
                  <a:pt x="20938" y="4887"/>
                </a:cubicBezTo>
                <a:cubicBezTo>
                  <a:pt x="20993" y="4826"/>
                  <a:pt x="21067" y="4934"/>
                  <a:pt x="21055" y="4997"/>
                </a:cubicBezTo>
                <a:cubicBezTo>
                  <a:pt x="20969" y="4973"/>
                  <a:pt x="20847" y="4976"/>
                  <a:pt x="20791" y="4931"/>
                </a:cubicBezTo>
                <a:cubicBezTo>
                  <a:pt x="20713" y="4948"/>
                  <a:pt x="20745" y="4939"/>
                  <a:pt x="20674" y="4931"/>
                </a:cubicBezTo>
                <a:cubicBezTo>
                  <a:pt x="20601" y="4924"/>
                  <a:pt x="20475" y="4955"/>
                  <a:pt x="20439" y="4909"/>
                </a:cubicBezTo>
                <a:cubicBezTo>
                  <a:pt x="20443" y="4806"/>
                  <a:pt x="20482" y="4933"/>
                  <a:pt x="20556" y="4909"/>
                </a:cubicBezTo>
                <a:cubicBezTo>
                  <a:pt x="20590" y="4865"/>
                  <a:pt x="20503" y="4876"/>
                  <a:pt x="20498" y="4865"/>
                </a:cubicBezTo>
                <a:cubicBezTo>
                  <a:pt x="20475" y="4822"/>
                  <a:pt x="20526" y="4805"/>
                  <a:pt x="20528" y="4777"/>
                </a:cubicBezTo>
                <a:close/>
                <a:moveTo>
                  <a:pt x="48840" y="4755"/>
                </a:moveTo>
                <a:cubicBezTo>
                  <a:pt x="48860" y="4755"/>
                  <a:pt x="48879" y="4755"/>
                  <a:pt x="48899" y="4755"/>
                </a:cubicBezTo>
                <a:cubicBezTo>
                  <a:pt x="48905" y="4818"/>
                  <a:pt x="48679" y="4749"/>
                  <a:pt x="48840" y="4755"/>
                </a:cubicBezTo>
                <a:close/>
                <a:moveTo>
                  <a:pt x="48665" y="4755"/>
                </a:moveTo>
                <a:cubicBezTo>
                  <a:pt x="48683" y="4755"/>
                  <a:pt x="48703" y="4755"/>
                  <a:pt x="48723" y="4755"/>
                </a:cubicBezTo>
                <a:cubicBezTo>
                  <a:pt x="48728" y="4818"/>
                  <a:pt x="48504" y="4749"/>
                  <a:pt x="48665" y="4755"/>
                </a:cubicBezTo>
                <a:close/>
                <a:moveTo>
                  <a:pt x="19970" y="4734"/>
                </a:moveTo>
                <a:cubicBezTo>
                  <a:pt x="20058" y="4711"/>
                  <a:pt x="20023" y="4782"/>
                  <a:pt x="20029" y="4821"/>
                </a:cubicBezTo>
                <a:cubicBezTo>
                  <a:pt x="19977" y="4816"/>
                  <a:pt x="19962" y="4783"/>
                  <a:pt x="19970" y="4734"/>
                </a:cubicBezTo>
                <a:close/>
                <a:moveTo>
                  <a:pt x="46583" y="4734"/>
                </a:moveTo>
                <a:cubicBezTo>
                  <a:pt x="46574" y="4695"/>
                  <a:pt x="46748" y="4694"/>
                  <a:pt x="46701" y="4755"/>
                </a:cubicBezTo>
                <a:cubicBezTo>
                  <a:pt x="46648" y="4758"/>
                  <a:pt x="46640" y="4727"/>
                  <a:pt x="46583" y="4734"/>
                </a:cubicBezTo>
                <a:close/>
                <a:moveTo>
                  <a:pt x="18886" y="4734"/>
                </a:moveTo>
                <a:cubicBezTo>
                  <a:pt x="18797" y="4814"/>
                  <a:pt x="18787" y="4666"/>
                  <a:pt x="18886" y="4734"/>
                </a:cubicBezTo>
                <a:close/>
                <a:moveTo>
                  <a:pt x="17157" y="4734"/>
                </a:moveTo>
                <a:cubicBezTo>
                  <a:pt x="17088" y="4734"/>
                  <a:pt x="17070" y="4696"/>
                  <a:pt x="16981" y="4711"/>
                </a:cubicBezTo>
                <a:cubicBezTo>
                  <a:pt x="16982" y="4645"/>
                  <a:pt x="17189" y="4647"/>
                  <a:pt x="17157" y="4734"/>
                </a:cubicBezTo>
                <a:close/>
                <a:moveTo>
                  <a:pt x="17860" y="4668"/>
                </a:moveTo>
                <a:cubicBezTo>
                  <a:pt x="17910" y="4590"/>
                  <a:pt x="17919" y="4722"/>
                  <a:pt x="17977" y="4711"/>
                </a:cubicBezTo>
                <a:cubicBezTo>
                  <a:pt x="17962" y="4744"/>
                  <a:pt x="17934" y="4766"/>
                  <a:pt x="17919" y="4799"/>
                </a:cubicBezTo>
                <a:cubicBezTo>
                  <a:pt x="17843" y="4805"/>
                  <a:pt x="17793" y="4791"/>
                  <a:pt x="17801" y="4734"/>
                </a:cubicBezTo>
                <a:cubicBezTo>
                  <a:pt x="17854" y="4731"/>
                  <a:pt x="17863" y="4761"/>
                  <a:pt x="17919" y="4755"/>
                </a:cubicBezTo>
                <a:cubicBezTo>
                  <a:pt x="17915" y="4714"/>
                  <a:pt x="17900" y="4681"/>
                  <a:pt x="17860" y="4668"/>
                </a:cubicBezTo>
                <a:close/>
                <a:moveTo>
                  <a:pt x="16717" y="4711"/>
                </a:moveTo>
                <a:cubicBezTo>
                  <a:pt x="16677" y="4744"/>
                  <a:pt x="16578" y="4723"/>
                  <a:pt x="16600" y="4645"/>
                </a:cubicBezTo>
                <a:cubicBezTo>
                  <a:pt x="16656" y="4654"/>
                  <a:pt x="16726" y="4653"/>
                  <a:pt x="16717" y="4711"/>
                </a:cubicBezTo>
                <a:close/>
                <a:moveTo>
                  <a:pt x="16512" y="4645"/>
                </a:moveTo>
                <a:cubicBezTo>
                  <a:pt x="16531" y="4645"/>
                  <a:pt x="16551" y="4645"/>
                  <a:pt x="16570" y="4645"/>
                </a:cubicBezTo>
                <a:cubicBezTo>
                  <a:pt x="16570" y="4660"/>
                  <a:pt x="16570" y="4674"/>
                  <a:pt x="16570" y="4689"/>
                </a:cubicBezTo>
                <a:cubicBezTo>
                  <a:pt x="16551" y="4689"/>
                  <a:pt x="16531" y="4689"/>
                  <a:pt x="16512" y="4689"/>
                </a:cubicBezTo>
                <a:cubicBezTo>
                  <a:pt x="16512" y="4674"/>
                  <a:pt x="16512" y="4660"/>
                  <a:pt x="16512" y="4645"/>
                </a:cubicBezTo>
                <a:close/>
                <a:moveTo>
                  <a:pt x="16365" y="4623"/>
                </a:moveTo>
                <a:cubicBezTo>
                  <a:pt x="16379" y="4692"/>
                  <a:pt x="16292" y="4702"/>
                  <a:pt x="16248" y="4668"/>
                </a:cubicBezTo>
                <a:cubicBezTo>
                  <a:pt x="16255" y="4629"/>
                  <a:pt x="16298" y="4617"/>
                  <a:pt x="16365" y="4623"/>
                </a:cubicBezTo>
                <a:close/>
                <a:moveTo>
                  <a:pt x="17626" y="4623"/>
                </a:moveTo>
                <a:cubicBezTo>
                  <a:pt x="17655" y="4567"/>
                  <a:pt x="17755" y="4641"/>
                  <a:pt x="17743" y="4689"/>
                </a:cubicBezTo>
                <a:cubicBezTo>
                  <a:pt x="17704" y="4689"/>
                  <a:pt x="17664" y="4689"/>
                  <a:pt x="17626" y="4689"/>
                </a:cubicBezTo>
                <a:cubicBezTo>
                  <a:pt x="17646" y="4671"/>
                  <a:pt x="17671" y="4629"/>
                  <a:pt x="17626" y="4623"/>
                </a:cubicBezTo>
                <a:close/>
                <a:moveTo>
                  <a:pt x="15896" y="4602"/>
                </a:moveTo>
                <a:cubicBezTo>
                  <a:pt x="15944" y="4615"/>
                  <a:pt x="15911" y="4634"/>
                  <a:pt x="15896" y="4645"/>
                </a:cubicBezTo>
                <a:cubicBezTo>
                  <a:pt x="15866" y="4668"/>
                  <a:pt x="15884" y="4647"/>
                  <a:pt x="15838" y="4645"/>
                </a:cubicBezTo>
                <a:cubicBezTo>
                  <a:pt x="15799" y="4644"/>
                  <a:pt x="15759" y="4647"/>
                  <a:pt x="15720" y="4645"/>
                </a:cubicBezTo>
                <a:cubicBezTo>
                  <a:pt x="15752" y="4566"/>
                  <a:pt x="15864" y="4648"/>
                  <a:pt x="15896" y="4602"/>
                </a:cubicBezTo>
                <a:close/>
                <a:moveTo>
                  <a:pt x="15515" y="4557"/>
                </a:moveTo>
                <a:cubicBezTo>
                  <a:pt x="15548" y="4492"/>
                  <a:pt x="15610" y="4585"/>
                  <a:pt x="15603" y="4623"/>
                </a:cubicBezTo>
                <a:cubicBezTo>
                  <a:pt x="15536" y="4630"/>
                  <a:pt x="15571" y="4560"/>
                  <a:pt x="15515" y="4557"/>
                </a:cubicBezTo>
                <a:close/>
                <a:moveTo>
                  <a:pt x="16131" y="4513"/>
                </a:moveTo>
                <a:cubicBezTo>
                  <a:pt x="16119" y="4470"/>
                  <a:pt x="16265" y="4480"/>
                  <a:pt x="16218" y="4535"/>
                </a:cubicBezTo>
                <a:cubicBezTo>
                  <a:pt x="16199" y="4535"/>
                  <a:pt x="16180" y="4535"/>
                  <a:pt x="16160" y="4535"/>
                </a:cubicBezTo>
                <a:cubicBezTo>
                  <a:pt x="16165" y="4516"/>
                  <a:pt x="16149" y="4515"/>
                  <a:pt x="16131" y="4513"/>
                </a:cubicBezTo>
                <a:close/>
                <a:moveTo>
                  <a:pt x="15750" y="4491"/>
                </a:moveTo>
                <a:cubicBezTo>
                  <a:pt x="15759" y="4444"/>
                  <a:pt x="15889" y="4486"/>
                  <a:pt x="15867" y="4535"/>
                </a:cubicBezTo>
                <a:cubicBezTo>
                  <a:pt x="15962" y="4563"/>
                  <a:pt x="15889" y="4464"/>
                  <a:pt x="15984" y="4491"/>
                </a:cubicBezTo>
                <a:cubicBezTo>
                  <a:pt x="15962" y="4510"/>
                  <a:pt x="15953" y="4540"/>
                  <a:pt x="15955" y="4579"/>
                </a:cubicBezTo>
                <a:cubicBezTo>
                  <a:pt x="15848" y="4579"/>
                  <a:pt x="15823" y="4516"/>
                  <a:pt x="15750" y="4491"/>
                </a:cubicBezTo>
                <a:close/>
                <a:moveTo>
                  <a:pt x="14988" y="4469"/>
                </a:moveTo>
                <a:cubicBezTo>
                  <a:pt x="15026" y="4477"/>
                  <a:pt x="15034" y="4507"/>
                  <a:pt x="15076" y="4513"/>
                </a:cubicBezTo>
                <a:cubicBezTo>
                  <a:pt x="15081" y="4531"/>
                  <a:pt x="15064" y="4534"/>
                  <a:pt x="15046" y="4535"/>
                </a:cubicBezTo>
                <a:cubicBezTo>
                  <a:pt x="15026" y="4535"/>
                  <a:pt x="15008" y="4535"/>
                  <a:pt x="14988" y="4535"/>
                </a:cubicBezTo>
                <a:cubicBezTo>
                  <a:pt x="14988" y="4513"/>
                  <a:pt x="14988" y="4491"/>
                  <a:pt x="14988" y="4469"/>
                </a:cubicBezTo>
                <a:close/>
                <a:moveTo>
                  <a:pt x="14724" y="4469"/>
                </a:moveTo>
                <a:cubicBezTo>
                  <a:pt x="14785" y="4459"/>
                  <a:pt x="14802" y="4484"/>
                  <a:pt x="14841" y="4491"/>
                </a:cubicBezTo>
                <a:cubicBezTo>
                  <a:pt x="14850" y="4530"/>
                  <a:pt x="14677" y="4530"/>
                  <a:pt x="14724" y="4469"/>
                </a:cubicBezTo>
                <a:close/>
                <a:moveTo>
                  <a:pt x="13141" y="4491"/>
                </a:moveTo>
                <a:cubicBezTo>
                  <a:pt x="13132" y="4452"/>
                  <a:pt x="13305" y="4452"/>
                  <a:pt x="13259" y="4513"/>
                </a:cubicBezTo>
                <a:cubicBezTo>
                  <a:pt x="13197" y="4522"/>
                  <a:pt x="13181" y="4498"/>
                  <a:pt x="13141" y="4491"/>
                </a:cubicBezTo>
                <a:close/>
                <a:moveTo>
                  <a:pt x="15428" y="4447"/>
                </a:moveTo>
                <a:cubicBezTo>
                  <a:pt x="15470" y="4452"/>
                  <a:pt x="15437" y="4513"/>
                  <a:pt x="15486" y="4513"/>
                </a:cubicBezTo>
                <a:cubicBezTo>
                  <a:pt x="15491" y="4531"/>
                  <a:pt x="15474" y="4534"/>
                  <a:pt x="15457" y="4535"/>
                </a:cubicBezTo>
                <a:cubicBezTo>
                  <a:pt x="15437" y="4535"/>
                  <a:pt x="15417" y="4535"/>
                  <a:pt x="15398" y="4535"/>
                </a:cubicBezTo>
                <a:cubicBezTo>
                  <a:pt x="15420" y="4515"/>
                  <a:pt x="15429" y="4485"/>
                  <a:pt x="15428" y="4447"/>
                </a:cubicBezTo>
                <a:close/>
                <a:moveTo>
                  <a:pt x="12731" y="4447"/>
                </a:moveTo>
                <a:cubicBezTo>
                  <a:pt x="12831" y="4485"/>
                  <a:pt x="12695" y="4508"/>
                  <a:pt x="12672" y="4491"/>
                </a:cubicBezTo>
                <a:cubicBezTo>
                  <a:pt x="12660" y="4482"/>
                  <a:pt x="12746" y="4465"/>
                  <a:pt x="12731" y="4447"/>
                </a:cubicBezTo>
                <a:close/>
                <a:moveTo>
                  <a:pt x="14870" y="4425"/>
                </a:moveTo>
                <a:cubicBezTo>
                  <a:pt x="14913" y="4444"/>
                  <a:pt x="14963" y="4458"/>
                  <a:pt x="14958" y="4513"/>
                </a:cubicBezTo>
                <a:cubicBezTo>
                  <a:pt x="14881" y="4519"/>
                  <a:pt x="14862" y="4482"/>
                  <a:pt x="14870" y="4425"/>
                </a:cubicBezTo>
                <a:close/>
                <a:moveTo>
                  <a:pt x="14020" y="4359"/>
                </a:moveTo>
                <a:cubicBezTo>
                  <a:pt x="14069" y="4359"/>
                  <a:pt x="14118" y="4359"/>
                  <a:pt x="14167" y="4359"/>
                </a:cubicBezTo>
                <a:cubicBezTo>
                  <a:pt x="14134" y="4428"/>
                  <a:pt x="14164" y="4408"/>
                  <a:pt x="14167" y="4491"/>
                </a:cubicBezTo>
                <a:cubicBezTo>
                  <a:pt x="14105" y="4456"/>
                  <a:pt x="14020" y="4440"/>
                  <a:pt x="14020" y="4359"/>
                </a:cubicBezTo>
                <a:close/>
                <a:moveTo>
                  <a:pt x="11324" y="4359"/>
                </a:moveTo>
                <a:cubicBezTo>
                  <a:pt x="11344" y="4359"/>
                  <a:pt x="11363" y="4359"/>
                  <a:pt x="11383" y="4359"/>
                </a:cubicBezTo>
                <a:cubicBezTo>
                  <a:pt x="11389" y="4420"/>
                  <a:pt x="11164" y="4353"/>
                  <a:pt x="11324" y="4359"/>
                </a:cubicBezTo>
                <a:close/>
                <a:moveTo>
                  <a:pt x="12936" y="4315"/>
                </a:moveTo>
                <a:cubicBezTo>
                  <a:pt x="12995" y="4315"/>
                  <a:pt x="13053" y="4315"/>
                  <a:pt x="13112" y="4315"/>
                </a:cubicBezTo>
                <a:cubicBezTo>
                  <a:pt x="13112" y="4336"/>
                  <a:pt x="13112" y="4359"/>
                  <a:pt x="13112" y="4381"/>
                </a:cubicBezTo>
                <a:cubicBezTo>
                  <a:pt x="13150" y="4373"/>
                  <a:pt x="13158" y="4342"/>
                  <a:pt x="13200" y="4336"/>
                </a:cubicBezTo>
                <a:cubicBezTo>
                  <a:pt x="13248" y="4330"/>
                  <a:pt x="13237" y="4353"/>
                  <a:pt x="13259" y="4359"/>
                </a:cubicBezTo>
                <a:cubicBezTo>
                  <a:pt x="13313" y="4373"/>
                  <a:pt x="13390" y="4356"/>
                  <a:pt x="13317" y="4425"/>
                </a:cubicBezTo>
                <a:cubicBezTo>
                  <a:pt x="13285" y="4420"/>
                  <a:pt x="13297" y="4381"/>
                  <a:pt x="13259" y="4381"/>
                </a:cubicBezTo>
                <a:cubicBezTo>
                  <a:pt x="13184" y="4383"/>
                  <a:pt x="13156" y="4422"/>
                  <a:pt x="13112" y="4447"/>
                </a:cubicBezTo>
                <a:cubicBezTo>
                  <a:pt x="13051" y="4434"/>
                  <a:pt x="13012" y="4405"/>
                  <a:pt x="12995" y="4359"/>
                </a:cubicBezTo>
                <a:cubicBezTo>
                  <a:pt x="12965" y="4374"/>
                  <a:pt x="12964" y="4410"/>
                  <a:pt x="12907" y="4402"/>
                </a:cubicBezTo>
                <a:cubicBezTo>
                  <a:pt x="12894" y="4357"/>
                  <a:pt x="12927" y="4345"/>
                  <a:pt x="12936" y="4315"/>
                </a:cubicBezTo>
                <a:close/>
                <a:moveTo>
                  <a:pt x="11002" y="4315"/>
                </a:moveTo>
                <a:cubicBezTo>
                  <a:pt x="11089" y="4346"/>
                  <a:pt x="11101" y="4298"/>
                  <a:pt x="11177" y="4336"/>
                </a:cubicBezTo>
                <a:cubicBezTo>
                  <a:pt x="11152" y="4384"/>
                  <a:pt x="11105" y="4414"/>
                  <a:pt x="11002" y="4402"/>
                </a:cubicBezTo>
                <a:cubicBezTo>
                  <a:pt x="11002" y="4374"/>
                  <a:pt x="11002" y="4344"/>
                  <a:pt x="11002" y="4315"/>
                </a:cubicBezTo>
                <a:close/>
                <a:moveTo>
                  <a:pt x="11675" y="4315"/>
                </a:moveTo>
                <a:cubicBezTo>
                  <a:pt x="11685" y="4286"/>
                  <a:pt x="11749" y="4296"/>
                  <a:pt x="11793" y="4293"/>
                </a:cubicBezTo>
                <a:cubicBezTo>
                  <a:pt x="11788" y="4318"/>
                  <a:pt x="11800" y="4332"/>
                  <a:pt x="11823" y="4336"/>
                </a:cubicBezTo>
                <a:cubicBezTo>
                  <a:pt x="11803" y="4374"/>
                  <a:pt x="11755" y="4351"/>
                  <a:pt x="11764" y="4315"/>
                </a:cubicBezTo>
                <a:cubicBezTo>
                  <a:pt x="11735" y="4315"/>
                  <a:pt x="11705" y="4315"/>
                  <a:pt x="11675" y="4315"/>
                </a:cubicBezTo>
                <a:close/>
                <a:moveTo>
                  <a:pt x="23136" y="3984"/>
                </a:moveTo>
                <a:cubicBezTo>
                  <a:pt x="23047" y="4067"/>
                  <a:pt x="23037" y="3918"/>
                  <a:pt x="23136" y="3984"/>
                </a:cubicBezTo>
                <a:close/>
                <a:moveTo>
                  <a:pt x="20997" y="3941"/>
                </a:moveTo>
                <a:cubicBezTo>
                  <a:pt x="21015" y="3941"/>
                  <a:pt x="21035" y="3941"/>
                  <a:pt x="21055" y="3941"/>
                </a:cubicBezTo>
                <a:cubicBezTo>
                  <a:pt x="21061" y="4002"/>
                  <a:pt x="20836" y="3935"/>
                  <a:pt x="20997" y="3941"/>
                </a:cubicBezTo>
                <a:close/>
                <a:moveTo>
                  <a:pt x="24689" y="3897"/>
                </a:moveTo>
                <a:cubicBezTo>
                  <a:pt x="24719" y="3834"/>
                  <a:pt x="24814" y="3903"/>
                  <a:pt x="24865" y="3897"/>
                </a:cubicBezTo>
                <a:cubicBezTo>
                  <a:pt x="24829" y="3963"/>
                  <a:pt x="24764" y="3873"/>
                  <a:pt x="24689" y="3897"/>
                </a:cubicBezTo>
                <a:close/>
                <a:moveTo>
                  <a:pt x="27825" y="3830"/>
                </a:moveTo>
                <a:cubicBezTo>
                  <a:pt x="27884" y="3823"/>
                  <a:pt x="27917" y="3835"/>
                  <a:pt x="27913" y="3875"/>
                </a:cubicBezTo>
                <a:cubicBezTo>
                  <a:pt x="27884" y="3875"/>
                  <a:pt x="27854" y="3875"/>
                  <a:pt x="27825" y="3875"/>
                </a:cubicBezTo>
                <a:cubicBezTo>
                  <a:pt x="27825" y="3860"/>
                  <a:pt x="27825" y="3845"/>
                  <a:pt x="27825" y="3830"/>
                </a:cubicBezTo>
                <a:close/>
                <a:moveTo>
                  <a:pt x="27239" y="3830"/>
                </a:moveTo>
                <a:cubicBezTo>
                  <a:pt x="27273" y="3849"/>
                  <a:pt x="27317" y="3860"/>
                  <a:pt x="27386" y="3852"/>
                </a:cubicBezTo>
                <a:cubicBezTo>
                  <a:pt x="27342" y="3888"/>
                  <a:pt x="27225" y="3922"/>
                  <a:pt x="27239" y="3830"/>
                </a:cubicBezTo>
                <a:close/>
                <a:moveTo>
                  <a:pt x="27004" y="3830"/>
                </a:moveTo>
                <a:cubicBezTo>
                  <a:pt x="27057" y="3846"/>
                  <a:pt x="27008" y="3870"/>
                  <a:pt x="27004" y="3897"/>
                </a:cubicBezTo>
                <a:cubicBezTo>
                  <a:pt x="26953" y="3881"/>
                  <a:pt x="27001" y="3857"/>
                  <a:pt x="27004" y="3830"/>
                </a:cubicBezTo>
                <a:close/>
                <a:moveTo>
                  <a:pt x="22228" y="3830"/>
                </a:moveTo>
                <a:cubicBezTo>
                  <a:pt x="22286" y="3823"/>
                  <a:pt x="22319" y="3835"/>
                  <a:pt x="22315" y="3875"/>
                </a:cubicBezTo>
                <a:cubicBezTo>
                  <a:pt x="22286" y="3875"/>
                  <a:pt x="22257" y="3875"/>
                  <a:pt x="22228" y="3875"/>
                </a:cubicBezTo>
                <a:cubicBezTo>
                  <a:pt x="22228" y="3860"/>
                  <a:pt x="22228" y="3845"/>
                  <a:pt x="22228" y="3830"/>
                </a:cubicBezTo>
                <a:close/>
                <a:moveTo>
                  <a:pt x="28529" y="3786"/>
                </a:moveTo>
                <a:cubicBezTo>
                  <a:pt x="28533" y="3848"/>
                  <a:pt x="28445" y="3858"/>
                  <a:pt x="28411" y="3830"/>
                </a:cubicBezTo>
                <a:cubicBezTo>
                  <a:pt x="28430" y="3801"/>
                  <a:pt x="28475" y="3789"/>
                  <a:pt x="28529" y="3786"/>
                </a:cubicBezTo>
                <a:close/>
                <a:moveTo>
                  <a:pt x="18417" y="3786"/>
                </a:moveTo>
                <a:cubicBezTo>
                  <a:pt x="18479" y="3776"/>
                  <a:pt x="18473" y="3818"/>
                  <a:pt x="18476" y="3852"/>
                </a:cubicBezTo>
                <a:cubicBezTo>
                  <a:pt x="18452" y="3848"/>
                  <a:pt x="18447" y="3830"/>
                  <a:pt x="18417" y="3830"/>
                </a:cubicBezTo>
                <a:cubicBezTo>
                  <a:pt x="18417" y="3816"/>
                  <a:pt x="18417" y="3801"/>
                  <a:pt x="18417" y="3786"/>
                </a:cubicBezTo>
                <a:close/>
                <a:moveTo>
                  <a:pt x="21465" y="3764"/>
                </a:moveTo>
                <a:cubicBezTo>
                  <a:pt x="21504" y="3779"/>
                  <a:pt x="21519" y="3812"/>
                  <a:pt x="21524" y="3852"/>
                </a:cubicBezTo>
                <a:cubicBezTo>
                  <a:pt x="21490" y="3849"/>
                  <a:pt x="21472" y="3857"/>
                  <a:pt x="21465" y="3875"/>
                </a:cubicBezTo>
                <a:cubicBezTo>
                  <a:pt x="21379" y="3856"/>
                  <a:pt x="21482" y="3804"/>
                  <a:pt x="21465" y="3764"/>
                </a:cubicBezTo>
                <a:close/>
                <a:moveTo>
                  <a:pt x="29233" y="3764"/>
                </a:moveTo>
                <a:cubicBezTo>
                  <a:pt x="29261" y="3697"/>
                  <a:pt x="29310" y="3789"/>
                  <a:pt x="29349" y="3786"/>
                </a:cubicBezTo>
                <a:cubicBezTo>
                  <a:pt x="29320" y="3854"/>
                  <a:pt x="29271" y="3761"/>
                  <a:pt x="29233" y="3764"/>
                </a:cubicBezTo>
                <a:close/>
                <a:moveTo>
                  <a:pt x="19706" y="3743"/>
                </a:moveTo>
                <a:cubicBezTo>
                  <a:pt x="19728" y="3793"/>
                  <a:pt x="19909" y="3722"/>
                  <a:pt x="19882" y="3809"/>
                </a:cubicBezTo>
                <a:cubicBezTo>
                  <a:pt x="19834" y="3779"/>
                  <a:pt x="19695" y="3816"/>
                  <a:pt x="19706" y="3743"/>
                </a:cubicBezTo>
                <a:close/>
                <a:moveTo>
                  <a:pt x="45704" y="3764"/>
                </a:moveTo>
                <a:cubicBezTo>
                  <a:pt x="45646" y="3728"/>
                  <a:pt x="45667" y="3767"/>
                  <a:pt x="45587" y="3764"/>
                </a:cubicBezTo>
                <a:cubicBezTo>
                  <a:pt x="45572" y="3722"/>
                  <a:pt x="45732" y="3685"/>
                  <a:pt x="45704" y="3764"/>
                </a:cubicBezTo>
                <a:close/>
                <a:moveTo>
                  <a:pt x="25392" y="3721"/>
                </a:moveTo>
                <a:cubicBezTo>
                  <a:pt x="25448" y="3724"/>
                  <a:pt x="25413" y="3794"/>
                  <a:pt x="25481" y="3786"/>
                </a:cubicBezTo>
                <a:cubicBezTo>
                  <a:pt x="25456" y="3851"/>
                  <a:pt x="25407" y="3758"/>
                  <a:pt x="25334" y="3786"/>
                </a:cubicBezTo>
                <a:cubicBezTo>
                  <a:pt x="25353" y="3764"/>
                  <a:pt x="25402" y="3764"/>
                  <a:pt x="25392" y="3721"/>
                </a:cubicBezTo>
                <a:close/>
                <a:moveTo>
                  <a:pt x="23487" y="3721"/>
                </a:moveTo>
                <a:cubicBezTo>
                  <a:pt x="23535" y="3714"/>
                  <a:pt x="23538" y="3741"/>
                  <a:pt x="23575" y="3743"/>
                </a:cubicBezTo>
                <a:cubicBezTo>
                  <a:pt x="23560" y="3760"/>
                  <a:pt x="23545" y="3779"/>
                  <a:pt x="23546" y="3809"/>
                </a:cubicBezTo>
                <a:cubicBezTo>
                  <a:pt x="23507" y="3794"/>
                  <a:pt x="23491" y="3761"/>
                  <a:pt x="23487" y="3721"/>
                </a:cubicBezTo>
                <a:close/>
                <a:moveTo>
                  <a:pt x="31577" y="3721"/>
                </a:moveTo>
                <a:cubicBezTo>
                  <a:pt x="31550" y="3800"/>
                  <a:pt x="31411" y="3674"/>
                  <a:pt x="31401" y="3743"/>
                </a:cubicBezTo>
                <a:cubicBezTo>
                  <a:pt x="31285" y="3686"/>
                  <a:pt x="31560" y="3683"/>
                  <a:pt x="31577" y="3721"/>
                </a:cubicBezTo>
                <a:close/>
                <a:moveTo>
                  <a:pt x="30903" y="3698"/>
                </a:moveTo>
                <a:cubicBezTo>
                  <a:pt x="30922" y="3698"/>
                  <a:pt x="30942" y="3698"/>
                  <a:pt x="30962" y="3698"/>
                </a:cubicBezTo>
                <a:cubicBezTo>
                  <a:pt x="30967" y="3761"/>
                  <a:pt x="30743" y="3692"/>
                  <a:pt x="30903" y="3698"/>
                </a:cubicBezTo>
                <a:close/>
                <a:moveTo>
                  <a:pt x="45559" y="3698"/>
                </a:moveTo>
                <a:cubicBezTo>
                  <a:pt x="45535" y="3779"/>
                  <a:pt x="45465" y="3697"/>
                  <a:pt x="45352" y="3721"/>
                </a:cubicBezTo>
                <a:cubicBezTo>
                  <a:pt x="45362" y="3721"/>
                  <a:pt x="45377" y="3677"/>
                  <a:pt x="45382" y="3677"/>
                </a:cubicBezTo>
                <a:cubicBezTo>
                  <a:pt x="45406" y="3674"/>
                  <a:pt x="45414" y="3698"/>
                  <a:pt x="45411" y="3698"/>
                </a:cubicBezTo>
                <a:cubicBezTo>
                  <a:pt x="45463" y="3690"/>
                  <a:pt x="45502" y="3658"/>
                  <a:pt x="45559" y="3698"/>
                </a:cubicBezTo>
                <a:close/>
                <a:moveTo>
                  <a:pt x="44678" y="3698"/>
                </a:moveTo>
                <a:cubicBezTo>
                  <a:pt x="44686" y="3647"/>
                  <a:pt x="44808" y="3686"/>
                  <a:pt x="44825" y="3698"/>
                </a:cubicBezTo>
                <a:cubicBezTo>
                  <a:pt x="44800" y="3763"/>
                  <a:pt x="44751" y="3670"/>
                  <a:pt x="44678" y="3698"/>
                </a:cubicBezTo>
                <a:close/>
                <a:moveTo>
                  <a:pt x="28235" y="3677"/>
                </a:moveTo>
                <a:cubicBezTo>
                  <a:pt x="28270" y="3680"/>
                  <a:pt x="28261" y="3717"/>
                  <a:pt x="28265" y="3743"/>
                </a:cubicBezTo>
                <a:cubicBezTo>
                  <a:pt x="28345" y="3744"/>
                  <a:pt x="28324" y="3706"/>
                  <a:pt x="28383" y="3743"/>
                </a:cubicBezTo>
                <a:cubicBezTo>
                  <a:pt x="28379" y="3824"/>
                  <a:pt x="28268" y="3744"/>
                  <a:pt x="28265" y="3786"/>
                </a:cubicBezTo>
                <a:cubicBezTo>
                  <a:pt x="28215" y="3767"/>
                  <a:pt x="28190" y="3709"/>
                  <a:pt x="28235" y="3677"/>
                </a:cubicBezTo>
                <a:close/>
                <a:moveTo>
                  <a:pt x="27503" y="3677"/>
                </a:moveTo>
                <a:cubicBezTo>
                  <a:pt x="27532" y="3677"/>
                  <a:pt x="27562" y="3677"/>
                  <a:pt x="27591" y="3677"/>
                </a:cubicBezTo>
                <a:cubicBezTo>
                  <a:pt x="27588" y="3737"/>
                  <a:pt x="27639" y="3721"/>
                  <a:pt x="27591" y="3764"/>
                </a:cubicBezTo>
                <a:cubicBezTo>
                  <a:pt x="27562" y="3764"/>
                  <a:pt x="27568" y="3737"/>
                  <a:pt x="27562" y="3721"/>
                </a:cubicBezTo>
                <a:cubicBezTo>
                  <a:pt x="27512" y="3729"/>
                  <a:pt x="27506" y="3703"/>
                  <a:pt x="27503" y="3677"/>
                </a:cubicBezTo>
                <a:close/>
                <a:moveTo>
                  <a:pt x="25686" y="3655"/>
                </a:moveTo>
                <a:cubicBezTo>
                  <a:pt x="25705" y="3655"/>
                  <a:pt x="25725" y="3655"/>
                  <a:pt x="25745" y="3655"/>
                </a:cubicBezTo>
                <a:cubicBezTo>
                  <a:pt x="25745" y="3670"/>
                  <a:pt x="25745" y="3684"/>
                  <a:pt x="25745" y="3698"/>
                </a:cubicBezTo>
                <a:cubicBezTo>
                  <a:pt x="25725" y="3698"/>
                  <a:pt x="25705" y="3698"/>
                  <a:pt x="25686" y="3698"/>
                </a:cubicBezTo>
                <a:cubicBezTo>
                  <a:pt x="25686" y="3684"/>
                  <a:pt x="25686" y="3670"/>
                  <a:pt x="25686" y="3655"/>
                </a:cubicBezTo>
                <a:close/>
                <a:moveTo>
                  <a:pt x="23311" y="3655"/>
                </a:moveTo>
                <a:cubicBezTo>
                  <a:pt x="23432" y="3648"/>
                  <a:pt x="23307" y="3685"/>
                  <a:pt x="23341" y="3743"/>
                </a:cubicBezTo>
                <a:cubicBezTo>
                  <a:pt x="23314" y="3737"/>
                  <a:pt x="23263" y="3645"/>
                  <a:pt x="23311" y="3655"/>
                </a:cubicBezTo>
                <a:close/>
                <a:moveTo>
                  <a:pt x="19942" y="3721"/>
                </a:moveTo>
                <a:cubicBezTo>
                  <a:pt x="19910" y="3783"/>
                  <a:pt x="19890" y="3701"/>
                  <a:pt x="19882" y="3698"/>
                </a:cubicBezTo>
                <a:cubicBezTo>
                  <a:pt x="19860" y="3692"/>
                  <a:pt x="19825" y="3732"/>
                  <a:pt x="19794" y="3698"/>
                </a:cubicBezTo>
                <a:cubicBezTo>
                  <a:pt x="19820" y="3616"/>
                  <a:pt x="19903" y="3689"/>
                  <a:pt x="19942" y="3721"/>
                </a:cubicBezTo>
                <a:close/>
                <a:moveTo>
                  <a:pt x="46408" y="3632"/>
                </a:moveTo>
                <a:cubicBezTo>
                  <a:pt x="46401" y="3671"/>
                  <a:pt x="46357" y="3683"/>
                  <a:pt x="46291" y="3677"/>
                </a:cubicBezTo>
                <a:cubicBezTo>
                  <a:pt x="46261" y="3610"/>
                  <a:pt x="46356" y="3638"/>
                  <a:pt x="46408" y="3632"/>
                </a:cubicBezTo>
                <a:close/>
                <a:moveTo>
                  <a:pt x="44942" y="3632"/>
                </a:moveTo>
                <a:cubicBezTo>
                  <a:pt x="44978" y="3628"/>
                  <a:pt x="44957" y="3666"/>
                  <a:pt x="44972" y="3677"/>
                </a:cubicBezTo>
                <a:cubicBezTo>
                  <a:pt x="45024" y="3714"/>
                  <a:pt x="45118" y="3674"/>
                  <a:pt x="45089" y="3764"/>
                </a:cubicBezTo>
                <a:cubicBezTo>
                  <a:pt x="45054" y="3740"/>
                  <a:pt x="45035" y="3702"/>
                  <a:pt x="44942" y="3721"/>
                </a:cubicBezTo>
                <a:cubicBezTo>
                  <a:pt x="44942" y="3690"/>
                  <a:pt x="44942" y="3662"/>
                  <a:pt x="44942" y="3632"/>
                </a:cubicBezTo>
                <a:close/>
                <a:moveTo>
                  <a:pt x="28558" y="3632"/>
                </a:moveTo>
                <a:cubicBezTo>
                  <a:pt x="28588" y="3647"/>
                  <a:pt x="28588" y="3683"/>
                  <a:pt x="28647" y="3677"/>
                </a:cubicBezTo>
                <a:cubicBezTo>
                  <a:pt x="28631" y="3694"/>
                  <a:pt x="28616" y="3712"/>
                  <a:pt x="28617" y="3743"/>
                </a:cubicBezTo>
                <a:cubicBezTo>
                  <a:pt x="28553" y="3740"/>
                  <a:pt x="28554" y="3687"/>
                  <a:pt x="28558" y="3632"/>
                </a:cubicBezTo>
                <a:close/>
                <a:moveTo>
                  <a:pt x="36266" y="3655"/>
                </a:moveTo>
                <a:cubicBezTo>
                  <a:pt x="36286" y="3553"/>
                  <a:pt x="36444" y="3672"/>
                  <a:pt x="36266" y="3655"/>
                </a:cubicBezTo>
                <a:close/>
                <a:moveTo>
                  <a:pt x="30170" y="3610"/>
                </a:moveTo>
                <a:cubicBezTo>
                  <a:pt x="30190" y="3610"/>
                  <a:pt x="30209" y="3610"/>
                  <a:pt x="30229" y="3610"/>
                </a:cubicBezTo>
                <a:cubicBezTo>
                  <a:pt x="30229" y="3625"/>
                  <a:pt x="30229" y="3640"/>
                  <a:pt x="30229" y="3655"/>
                </a:cubicBezTo>
                <a:cubicBezTo>
                  <a:pt x="30209" y="3655"/>
                  <a:pt x="30190" y="3655"/>
                  <a:pt x="30170" y="3655"/>
                </a:cubicBezTo>
                <a:cubicBezTo>
                  <a:pt x="30170" y="3640"/>
                  <a:pt x="30170" y="3625"/>
                  <a:pt x="30170" y="3610"/>
                </a:cubicBezTo>
                <a:close/>
                <a:moveTo>
                  <a:pt x="27825" y="3610"/>
                </a:moveTo>
                <a:cubicBezTo>
                  <a:pt x="27911" y="3605"/>
                  <a:pt x="27916" y="3660"/>
                  <a:pt x="28001" y="3655"/>
                </a:cubicBezTo>
                <a:cubicBezTo>
                  <a:pt x="27971" y="3704"/>
                  <a:pt x="27805" y="3672"/>
                  <a:pt x="27825" y="3610"/>
                </a:cubicBezTo>
                <a:close/>
                <a:moveTo>
                  <a:pt x="45236" y="3610"/>
                </a:moveTo>
                <a:cubicBezTo>
                  <a:pt x="45257" y="3571"/>
                  <a:pt x="45289" y="3607"/>
                  <a:pt x="45323" y="3610"/>
                </a:cubicBezTo>
                <a:cubicBezTo>
                  <a:pt x="45302" y="3650"/>
                  <a:pt x="45270" y="3614"/>
                  <a:pt x="45236" y="3610"/>
                </a:cubicBezTo>
                <a:close/>
                <a:moveTo>
                  <a:pt x="21318" y="3589"/>
                </a:moveTo>
                <a:cubicBezTo>
                  <a:pt x="21367" y="3611"/>
                  <a:pt x="21351" y="3682"/>
                  <a:pt x="21378" y="3721"/>
                </a:cubicBezTo>
                <a:cubicBezTo>
                  <a:pt x="21307" y="3709"/>
                  <a:pt x="21255" y="3635"/>
                  <a:pt x="21318" y="3589"/>
                </a:cubicBezTo>
                <a:close/>
                <a:moveTo>
                  <a:pt x="15281" y="3610"/>
                </a:moveTo>
                <a:cubicBezTo>
                  <a:pt x="15369" y="3529"/>
                  <a:pt x="15379" y="3677"/>
                  <a:pt x="15281" y="3610"/>
                </a:cubicBezTo>
                <a:close/>
                <a:moveTo>
                  <a:pt x="45968" y="3589"/>
                </a:moveTo>
                <a:cubicBezTo>
                  <a:pt x="45960" y="3553"/>
                  <a:pt x="46126" y="3557"/>
                  <a:pt x="46056" y="3610"/>
                </a:cubicBezTo>
                <a:cubicBezTo>
                  <a:pt x="46068" y="3602"/>
                  <a:pt x="45968" y="3587"/>
                  <a:pt x="45968" y="3589"/>
                </a:cubicBezTo>
                <a:close/>
                <a:moveTo>
                  <a:pt x="44767" y="3589"/>
                </a:moveTo>
                <a:cubicBezTo>
                  <a:pt x="44767" y="3568"/>
                  <a:pt x="44802" y="3571"/>
                  <a:pt x="44825" y="3566"/>
                </a:cubicBezTo>
                <a:cubicBezTo>
                  <a:pt x="44855" y="3566"/>
                  <a:pt x="44884" y="3566"/>
                  <a:pt x="44913" y="3566"/>
                </a:cubicBezTo>
                <a:cubicBezTo>
                  <a:pt x="44918" y="3614"/>
                  <a:pt x="44808" y="3577"/>
                  <a:pt x="44767" y="3589"/>
                </a:cubicBezTo>
                <a:close/>
                <a:moveTo>
                  <a:pt x="31313" y="3566"/>
                </a:moveTo>
                <a:cubicBezTo>
                  <a:pt x="31294" y="3596"/>
                  <a:pt x="31250" y="3608"/>
                  <a:pt x="31196" y="3610"/>
                </a:cubicBezTo>
                <a:cubicBezTo>
                  <a:pt x="31203" y="3572"/>
                  <a:pt x="31247" y="3560"/>
                  <a:pt x="31313" y="3566"/>
                </a:cubicBezTo>
                <a:close/>
                <a:moveTo>
                  <a:pt x="29144" y="3589"/>
                </a:moveTo>
                <a:cubicBezTo>
                  <a:pt x="29135" y="3619"/>
                  <a:pt x="29070" y="3607"/>
                  <a:pt x="29027" y="3610"/>
                </a:cubicBezTo>
                <a:cubicBezTo>
                  <a:pt x="29035" y="3559"/>
                  <a:pt x="29106" y="3560"/>
                  <a:pt x="29144" y="3589"/>
                </a:cubicBezTo>
                <a:close/>
                <a:moveTo>
                  <a:pt x="35241" y="3566"/>
                </a:moveTo>
                <a:cubicBezTo>
                  <a:pt x="35242" y="3545"/>
                  <a:pt x="35277" y="3550"/>
                  <a:pt x="35299" y="3545"/>
                </a:cubicBezTo>
                <a:cubicBezTo>
                  <a:pt x="35319" y="3545"/>
                  <a:pt x="35338" y="3545"/>
                  <a:pt x="35358" y="3545"/>
                </a:cubicBezTo>
                <a:cubicBezTo>
                  <a:pt x="35349" y="3574"/>
                  <a:pt x="35284" y="3563"/>
                  <a:pt x="35241" y="3566"/>
                </a:cubicBezTo>
                <a:close/>
                <a:moveTo>
                  <a:pt x="19413" y="3545"/>
                </a:moveTo>
                <a:cubicBezTo>
                  <a:pt x="19474" y="3593"/>
                  <a:pt x="19497" y="3533"/>
                  <a:pt x="19589" y="3545"/>
                </a:cubicBezTo>
                <a:cubicBezTo>
                  <a:pt x="19601" y="3598"/>
                  <a:pt x="19536" y="3593"/>
                  <a:pt x="19560" y="3655"/>
                </a:cubicBezTo>
                <a:cubicBezTo>
                  <a:pt x="19506" y="3658"/>
                  <a:pt x="19462" y="3670"/>
                  <a:pt x="19443" y="3698"/>
                </a:cubicBezTo>
                <a:cubicBezTo>
                  <a:pt x="19346" y="3677"/>
                  <a:pt x="19476" y="3655"/>
                  <a:pt x="19472" y="3632"/>
                </a:cubicBezTo>
                <a:cubicBezTo>
                  <a:pt x="19460" y="3598"/>
                  <a:pt x="19380" y="3614"/>
                  <a:pt x="19413" y="3545"/>
                </a:cubicBezTo>
                <a:close/>
                <a:moveTo>
                  <a:pt x="30024" y="3523"/>
                </a:moveTo>
                <a:cubicBezTo>
                  <a:pt x="30043" y="3523"/>
                  <a:pt x="30062" y="3523"/>
                  <a:pt x="30083" y="3523"/>
                </a:cubicBezTo>
                <a:cubicBezTo>
                  <a:pt x="30083" y="3538"/>
                  <a:pt x="30083" y="3551"/>
                  <a:pt x="30083" y="3566"/>
                </a:cubicBezTo>
                <a:cubicBezTo>
                  <a:pt x="30062" y="3566"/>
                  <a:pt x="30043" y="3566"/>
                  <a:pt x="30024" y="3566"/>
                </a:cubicBezTo>
                <a:cubicBezTo>
                  <a:pt x="30024" y="3551"/>
                  <a:pt x="30024" y="3538"/>
                  <a:pt x="30024" y="3523"/>
                </a:cubicBezTo>
                <a:close/>
                <a:moveTo>
                  <a:pt x="15984" y="3545"/>
                </a:moveTo>
                <a:cubicBezTo>
                  <a:pt x="16011" y="3485"/>
                  <a:pt x="16087" y="3567"/>
                  <a:pt x="16131" y="3566"/>
                </a:cubicBezTo>
                <a:cubicBezTo>
                  <a:pt x="16095" y="3634"/>
                  <a:pt x="16019" y="3551"/>
                  <a:pt x="15984" y="3545"/>
                </a:cubicBezTo>
                <a:close/>
                <a:moveTo>
                  <a:pt x="50335" y="3500"/>
                </a:moveTo>
                <a:cubicBezTo>
                  <a:pt x="50442" y="3479"/>
                  <a:pt x="50376" y="3587"/>
                  <a:pt x="50394" y="3632"/>
                </a:cubicBezTo>
                <a:cubicBezTo>
                  <a:pt x="50319" y="3631"/>
                  <a:pt x="50336" y="3559"/>
                  <a:pt x="50335" y="3500"/>
                </a:cubicBezTo>
                <a:close/>
                <a:moveTo>
                  <a:pt x="15428" y="3523"/>
                </a:moveTo>
                <a:cubicBezTo>
                  <a:pt x="15418" y="3553"/>
                  <a:pt x="15354" y="3541"/>
                  <a:pt x="15310" y="3545"/>
                </a:cubicBezTo>
                <a:cubicBezTo>
                  <a:pt x="15318" y="3494"/>
                  <a:pt x="15389" y="3494"/>
                  <a:pt x="15428" y="3523"/>
                </a:cubicBezTo>
                <a:close/>
                <a:moveTo>
                  <a:pt x="40751" y="3479"/>
                </a:moveTo>
                <a:cubicBezTo>
                  <a:pt x="40781" y="3479"/>
                  <a:pt x="40809" y="3479"/>
                  <a:pt x="40839" y="3479"/>
                </a:cubicBezTo>
                <a:cubicBezTo>
                  <a:pt x="40828" y="3508"/>
                  <a:pt x="40787" y="3513"/>
                  <a:pt x="40781" y="3545"/>
                </a:cubicBezTo>
                <a:cubicBezTo>
                  <a:pt x="40746" y="3541"/>
                  <a:pt x="40755" y="3505"/>
                  <a:pt x="40751" y="3479"/>
                </a:cubicBezTo>
                <a:close/>
                <a:moveTo>
                  <a:pt x="38729" y="3500"/>
                </a:moveTo>
                <a:cubicBezTo>
                  <a:pt x="38719" y="3485"/>
                  <a:pt x="38826" y="3464"/>
                  <a:pt x="38846" y="3479"/>
                </a:cubicBezTo>
                <a:cubicBezTo>
                  <a:pt x="38859" y="3488"/>
                  <a:pt x="38768" y="3542"/>
                  <a:pt x="38729" y="3500"/>
                </a:cubicBezTo>
                <a:close/>
                <a:moveTo>
                  <a:pt x="15164" y="3479"/>
                </a:moveTo>
                <a:cubicBezTo>
                  <a:pt x="15225" y="3469"/>
                  <a:pt x="15241" y="3494"/>
                  <a:pt x="15281" y="3500"/>
                </a:cubicBezTo>
                <a:cubicBezTo>
                  <a:pt x="15291" y="3539"/>
                  <a:pt x="15117" y="3539"/>
                  <a:pt x="15164" y="3479"/>
                </a:cubicBezTo>
                <a:close/>
                <a:moveTo>
                  <a:pt x="39696" y="3479"/>
                </a:moveTo>
                <a:cubicBezTo>
                  <a:pt x="39627" y="3550"/>
                  <a:pt x="39577" y="3401"/>
                  <a:pt x="39696" y="3479"/>
                </a:cubicBezTo>
                <a:close/>
                <a:moveTo>
                  <a:pt x="38992" y="3523"/>
                </a:moveTo>
                <a:cubicBezTo>
                  <a:pt x="38963" y="3535"/>
                  <a:pt x="38971" y="3503"/>
                  <a:pt x="38963" y="3500"/>
                </a:cubicBezTo>
                <a:cubicBezTo>
                  <a:pt x="38949" y="3496"/>
                  <a:pt x="38884" y="3509"/>
                  <a:pt x="38875" y="3500"/>
                </a:cubicBezTo>
                <a:cubicBezTo>
                  <a:pt x="38843" y="3469"/>
                  <a:pt x="39009" y="3426"/>
                  <a:pt x="38992" y="3523"/>
                </a:cubicBezTo>
                <a:close/>
                <a:moveTo>
                  <a:pt x="31724" y="3457"/>
                </a:moveTo>
                <a:cubicBezTo>
                  <a:pt x="31758" y="3451"/>
                  <a:pt x="31765" y="3496"/>
                  <a:pt x="31782" y="3500"/>
                </a:cubicBezTo>
                <a:cubicBezTo>
                  <a:pt x="31792" y="3503"/>
                  <a:pt x="31899" y="3496"/>
                  <a:pt x="31899" y="3500"/>
                </a:cubicBezTo>
                <a:cubicBezTo>
                  <a:pt x="31907" y="3533"/>
                  <a:pt x="31716" y="3563"/>
                  <a:pt x="31724" y="3457"/>
                </a:cubicBezTo>
                <a:close/>
                <a:moveTo>
                  <a:pt x="31490" y="3479"/>
                </a:moveTo>
                <a:cubicBezTo>
                  <a:pt x="31480" y="3440"/>
                  <a:pt x="31653" y="3439"/>
                  <a:pt x="31606" y="3500"/>
                </a:cubicBezTo>
                <a:cubicBezTo>
                  <a:pt x="31554" y="3503"/>
                  <a:pt x="31545" y="3473"/>
                  <a:pt x="31490" y="3479"/>
                </a:cubicBezTo>
                <a:close/>
                <a:moveTo>
                  <a:pt x="43095" y="3434"/>
                </a:moveTo>
                <a:cubicBezTo>
                  <a:pt x="43115" y="3434"/>
                  <a:pt x="43135" y="3434"/>
                  <a:pt x="43154" y="3434"/>
                </a:cubicBezTo>
                <a:cubicBezTo>
                  <a:pt x="43240" y="3455"/>
                  <a:pt x="43312" y="3446"/>
                  <a:pt x="43448" y="3457"/>
                </a:cubicBezTo>
                <a:cubicBezTo>
                  <a:pt x="43448" y="3457"/>
                  <a:pt x="43455" y="3479"/>
                  <a:pt x="43477" y="3479"/>
                </a:cubicBezTo>
                <a:cubicBezTo>
                  <a:pt x="43502" y="3479"/>
                  <a:pt x="43505" y="3473"/>
                  <a:pt x="43506" y="3457"/>
                </a:cubicBezTo>
                <a:cubicBezTo>
                  <a:pt x="43621" y="3551"/>
                  <a:pt x="43335" y="3479"/>
                  <a:pt x="43300" y="3479"/>
                </a:cubicBezTo>
                <a:cubicBezTo>
                  <a:pt x="43248" y="3476"/>
                  <a:pt x="43239" y="3505"/>
                  <a:pt x="43184" y="3500"/>
                </a:cubicBezTo>
                <a:cubicBezTo>
                  <a:pt x="43195" y="3448"/>
                  <a:pt x="43050" y="3512"/>
                  <a:pt x="43095" y="3434"/>
                </a:cubicBezTo>
                <a:close/>
                <a:moveTo>
                  <a:pt x="14929" y="3434"/>
                </a:moveTo>
                <a:cubicBezTo>
                  <a:pt x="14965" y="3444"/>
                  <a:pt x="14989" y="3463"/>
                  <a:pt x="14988" y="3500"/>
                </a:cubicBezTo>
                <a:cubicBezTo>
                  <a:pt x="14886" y="3520"/>
                  <a:pt x="14888" y="3466"/>
                  <a:pt x="14929" y="3434"/>
                </a:cubicBezTo>
                <a:close/>
                <a:moveTo>
                  <a:pt x="14724" y="3434"/>
                </a:moveTo>
                <a:cubicBezTo>
                  <a:pt x="14789" y="3422"/>
                  <a:pt x="14766" y="3476"/>
                  <a:pt x="14811" y="3479"/>
                </a:cubicBezTo>
                <a:cubicBezTo>
                  <a:pt x="14800" y="3533"/>
                  <a:pt x="14698" y="3479"/>
                  <a:pt x="14724" y="3434"/>
                </a:cubicBezTo>
                <a:close/>
                <a:moveTo>
                  <a:pt x="12672" y="3479"/>
                </a:moveTo>
                <a:cubicBezTo>
                  <a:pt x="12672" y="3464"/>
                  <a:pt x="12672" y="3449"/>
                  <a:pt x="12672" y="3434"/>
                </a:cubicBezTo>
                <a:cubicBezTo>
                  <a:pt x="12692" y="3434"/>
                  <a:pt x="12712" y="3434"/>
                  <a:pt x="12731" y="3434"/>
                </a:cubicBezTo>
                <a:cubicBezTo>
                  <a:pt x="12731" y="3449"/>
                  <a:pt x="12731" y="3464"/>
                  <a:pt x="12731" y="3479"/>
                </a:cubicBezTo>
                <a:cubicBezTo>
                  <a:pt x="12712" y="3479"/>
                  <a:pt x="12692" y="3479"/>
                  <a:pt x="12672" y="3479"/>
                </a:cubicBezTo>
                <a:close/>
                <a:moveTo>
                  <a:pt x="42128" y="3412"/>
                </a:moveTo>
                <a:cubicBezTo>
                  <a:pt x="42219" y="3395"/>
                  <a:pt x="42185" y="3473"/>
                  <a:pt x="42275" y="3457"/>
                </a:cubicBezTo>
                <a:cubicBezTo>
                  <a:pt x="42252" y="3507"/>
                  <a:pt x="42094" y="3478"/>
                  <a:pt x="42128" y="3412"/>
                </a:cubicBezTo>
                <a:close/>
                <a:moveTo>
                  <a:pt x="42041" y="3412"/>
                </a:moveTo>
                <a:cubicBezTo>
                  <a:pt x="42134" y="3437"/>
                  <a:pt x="42012" y="3475"/>
                  <a:pt x="41953" y="3457"/>
                </a:cubicBezTo>
                <a:cubicBezTo>
                  <a:pt x="41961" y="3379"/>
                  <a:pt x="42032" y="3458"/>
                  <a:pt x="42041" y="3412"/>
                </a:cubicBezTo>
                <a:close/>
                <a:moveTo>
                  <a:pt x="40692" y="3412"/>
                </a:moveTo>
                <a:cubicBezTo>
                  <a:pt x="40801" y="3479"/>
                  <a:pt x="40604" y="3487"/>
                  <a:pt x="40692" y="3412"/>
                </a:cubicBezTo>
                <a:close/>
                <a:moveTo>
                  <a:pt x="17068" y="3412"/>
                </a:moveTo>
                <a:cubicBezTo>
                  <a:pt x="17167" y="3397"/>
                  <a:pt x="17176" y="3449"/>
                  <a:pt x="17186" y="3500"/>
                </a:cubicBezTo>
                <a:cubicBezTo>
                  <a:pt x="17117" y="3493"/>
                  <a:pt x="17048" y="3487"/>
                  <a:pt x="17068" y="3412"/>
                </a:cubicBezTo>
                <a:close/>
                <a:moveTo>
                  <a:pt x="12438" y="3434"/>
                </a:moveTo>
                <a:cubicBezTo>
                  <a:pt x="12425" y="3484"/>
                  <a:pt x="12294" y="3443"/>
                  <a:pt x="12232" y="3457"/>
                </a:cubicBezTo>
                <a:cubicBezTo>
                  <a:pt x="12289" y="3382"/>
                  <a:pt x="12345" y="3434"/>
                  <a:pt x="12438" y="3434"/>
                </a:cubicBezTo>
                <a:close/>
                <a:moveTo>
                  <a:pt x="15281" y="3391"/>
                </a:moveTo>
                <a:cubicBezTo>
                  <a:pt x="15300" y="3391"/>
                  <a:pt x="15320" y="3391"/>
                  <a:pt x="15339" y="3391"/>
                </a:cubicBezTo>
                <a:cubicBezTo>
                  <a:pt x="15339" y="3405"/>
                  <a:pt x="15339" y="3419"/>
                  <a:pt x="15339" y="3434"/>
                </a:cubicBezTo>
                <a:cubicBezTo>
                  <a:pt x="15320" y="3434"/>
                  <a:pt x="15300" y="3434"/>
                  <a:pt x="15281" y="3434"/>
                </a:cubicBezTo>
                <a:cubicBezTo>
                  <a:pt x="15281" y="3419"/>
                  <a:pt x="15281" y="3405"/>
                  <a:pt x="15281" y="3391"/>
                </a:cubicBezTo>
                <a:close/>
                <a:moveTo>
                  <a:pt x="13757" y="3368"/>
                </a:moveTo>
                <a:cubicBezTo>
                  <a:pt x="13780" y="3373"/>
                  <a:pt x="13786" y="3391"/>
                  <a:pt x="13815" y="3391"/>
                </a:cubicBezTo>
                <a:cubicBezTo>
                  <a:pt x="13815" y="3437"/>
                  <a:pt x="13672" y="3413"/>
                  <a:pt x="13757" y="3368"/>
                </a:cubicBezTo>
                <a:close/>
                <a:moveTo>
                  <a:pt x="33512" y="3346"/>
                </a:moveTo>
                <a:cubicBezTo>
                  <a:pt x="33480" y="3367"/>
                  <a:pt x="33502" y="3427"/>
                  <a:pt x="33423" y="3412"/>
                </a:cubicBezTo>
                <a:cubicBezTo>
                  <a:pt x="33418" y="3364"/>
                  <a:pt x="33447" y="3343"/>
                  <a:pt x="33512" y="3346"/>
                </a:cubicBezTo>
                <a:close/>
                <a:moveTo>
                  <a:pt x="11705" y="3346"/>
                </a:moveTo>
                <a:cubicBezTo>
                  <a:pt x="11636" y="3417"/>
                  <a:pt x="11586" y="3269"/>
                  <a:pt x="11705" y="3346"/>
                </a:cubicBezTo>
                <a:close/>
                <a:moveTo>
                  <a:pt x="11412" y="3324"/>
                </a:moveTo>
                <a:cubicBezTo>
                  <a:pt x="11497" y="3344"/>
                  <a:pt x="11445" y="3358"/>
                  <a:pt x="11441" y="3412"/>
                </a:cubicBezTo>
                <a:cubicBezTo>
                  <a:pt x="11401" y="3406"/>
                  <a:pt x="11417" y="3358"/>
                  <a:pt x="11412" y="3324"/>
                </a:cubicBezTo>
                <a:close/>
                <a:moveTo>
                  <a:pt x="9653" y="3346"/>
                </a:moveTo>
                <a:cubicBezTo>
                  <a:pt x="9567" y="3430"/>
                  <a:pt x="9538" y="3266"/>
                  <a:pt x="9653" y="3346"/>
                </a:cubicBezTo>
                <a:close/>
                <a:moveTo>
                  <a:pt x="36589" y="3346"/>
                </a:moveTo>
                <a:cubicBezTo>
                  <a:pt x="36577" y="3318"/>
                  <a:pt x="36518" y="3339"/>
                  <a:pt x="36531" y="3346"/>
                </a:cubicBezTo>
                <a:cubicBezTo>
                  <a:pt x="36429" y="3289"/>
                  <a:pt x="36615" y="3263"/>
                  <a:pt x="36589" y="3346"/>
                </a:cubicBezTo>
                <a:close/>
                <a:moveTo>
                  <a:pt x="36296" y="3302"/>
                </a:moveTo>
                <a:cubicBezTo>
                  <a:pt x="36297" y="3281"/>
                  <a:pt x="36332" y="3285"/>
                  <a:pt x="36354" y="3280"/>
                </a:cubicBezTo>
                <a:cubicBezTo>
                  <a:pt x="36389" y="3309"/>
                  <a:pt x="36366" y="3314"/>
                  <a:pt x="36354" y="3346"/>
                </a:cubicBezTo>
                <a:cubicBezTo>
                  <a:pt x="36323" y="3341"/>
                  <a:pt x="36335" y="3302"/>
                  <a:pt x="36296" y="3302"/>
                </a:cubicBezTo>
                <a:close/>
                <a:moveTo>
                  <a:pt x="15105" y="3302"/>
                </a:moveTo>
                <a:cubicBezTo>
                  <a:pt x="15135" y="3240"/>
                  <a:pt x="15229" y="3308"/>
                  <a:pt x="15281" y="3302"/>
                </a:cubicBezTo>
                <a:cubicBezTo>
                  <a:pt x="15234" y="3366"/>
                  <a:pt x="15172" y="3329"/>
                  <a:pt x="15105" y="3302"/>
                </a:cubicBezTo>
                <a:close/>
                <a:moveTo>
                  <a:pt x="10884" y="3324"/>
                </a:moveTo>
                <a:cubicBezTo>
                  <a:pt x="10848" y="3391"/>
                  <a:pt x="10783" y="3301"/>
                  <a:pt x="10709" y="3324"/>
                </a:cubicBezTo>
                <a:cubicBezTo>
                  <a:pt x="10771" y="3250"/>
                  <a:pt x="10793" y="3316"/>
                  <a:pt x="10884" y="3324"/>
                </a:cubicBezTo>
                <a:close/>
                <a:moveTo>
                  <a:pt x="37732" y="3302"/>
                </a:moveTo>
                <a:cubicBezTo>
                  <a:pt x="37713" y="3349"/>
                  <a:pt x="37552" y="3323"/>
                  <a:pt x="37526" y="3302"/>
                </a:cubicBezTo>
                <a:cubicBezTo>
                  <a:pt x="37534" y="3263"/>
                  <a:pt x="37578" y="3252"/>
                  <a:pt x="37644" y="3258"/>
                </a:cubicBezTo>
                <a:cubicBezTo>
                  <a:pt x="37631" y="3305"/>
                  <a:pt x="37686" y="3300"/>
                  <a:pt x="37732" y="3302"/>
                </a:cubicBezTo>
                <a:close/>
                <a:moveTo>
                  <a:pt x="41073" y="3258"/>
                </a:moveTo>
                <a:cubicBezTo>
                  <a:pt x="41098" y="3194"/>
                  <a:pt x="41147" y="3287"/>
                  <a:pt x="41219" y="3258"/>
                </a:cubicBezTo>
                <a:cubicBezTo>
                  <a:pt x="41212" y="3310"/>
                  <a:pt x="41091" y="3271"/>
                  <a:pt x="41073" y="3258"/>
                </a:cubicBezTo>
                <a:close/>
                <a:moveTo>
                  <a:pt x="37351" y="3258"/>
                </a:moveTo>
                <a:cubicBezTo>
                  <a:pt x="37363" y="3204"/>
                  <a:pt x="37465" y="3257"/>
                  <a:pt x="37439" y="3302"/>
                </a:cubicBezTo>
                <a:cubicBezTo>
                  <a:pt x="37400" y="3295"/>
                  <a:pt x="37393" y="3263"/>
                  <a:pt x="37351" y="3258"/>
                </a:cubicBezTo>
                <a:close/>
                <a:moveTo>
                  <a:pt x="35680" y="3236"/>
                </a:moveTo>
                <a:cubicBezTo>
                  <a:pt x="35660" y="3254"/>
                  <a:pt x="35635" y="3296"/>
                  <a:pt x="35680" y="3302"/>
                </a:cubicBezTo>
                <a:cubicBezTo>
                  <a:pt x="35656" y="3335"/>
                  <a:pt x="35586" y="3334"/>
                  <a:pt x="35534" y="3346"/>
                </a:cubicBezTo>
                <a:cubicBezTo>
                  <a:pt x="35539" y="3320"/>
                  <a:pt x="35528" y="3307"/>
                  <a:pt x="35504" y="3302"/>
                </a:cubicBezTo>
                <a:cubicBezTo>
                  <a:pt x="35521" y="3249"/>
                  <a:pt x="35615" y="3253"/>
                  <a:pt x="35680" y="3236"/>
                </a:cubicBezTo>
                <a:close/>
                <a:moveTo>
                  <a:pt x="21787" y="3236"/>
                </a:moveTo>
                <a:cubicBezTo>
                  <a:pt x="21808" y="3236"/>
                  <a:pt x="21827" y="3236"/>
                  <a:pt x="21846" y="3236"/>
                </a:cubicBezTo>
                <a:cubicBezTo>
                  <a:pt x="21846" y="3251"/>
                  <a:pt x="21846" y="3266"/>
                  <a:pt x="21846" y="3280"/>
                </a:cubicBezTo>
                <a:cubicBezTo>
                  <a:pt x="21827" y="3280"/>
                  <a:pt x="21808" y="3280"/>
                  <a:pt x="21787" y="3280"/>
                </a:cubicBezTo>
                <a:cubicBezTo>
                  <a:pt x="21787" y="3266"/>
                  <a:pt x="21787" y="3251"/>
                  <a:pt x="21787" y="3236"/>
                </a:cubicBezTo>
                <a:close/>
                <a:moveTo>
                  <a:pt x="8422" y="3214"/>
                </a:moveTo>
                <a:cubicBezTo>
                  <a:pt x="8461" y="3214"/>
                  <a:pt x="8500" y="3214"/>
                  <a:pt x="8540" y="3214"/>
                </a:cubicBezTo>
                <a:cubicBezTo>
                  <a:pt x="8509" y="3265"/>
                  <a:pt x="8439" y="3285"/>
                  <a:pt x="8452" y="3368"/>
                </a:cubicBezTo>
                <a:cubicBezTo>
                  <a:pt x="8386" y="3359"/>
                  <a:pt x="8440" y="3260"/>
                  <a:pt x="8422" y="3214"/>
                </a:cubicBezTo>
                <a:close/>
                <a:moveTo>
                  <a:pt x="36999" y="3192"/>
                </a:moveTo>
                <a:cubicBezTo>
                  <a:pt x="37051" y="3197"/>
                  <a:pt x="37066" y="3231"/>
                  <a:pt x="37058" y="3280"/>
                </a:cubicBezTo>
                <a:cubicBezTo>
                  <a:pt x="37126" y="3273"/>
                  <a:pt x="37170" y="3284"/>
                  <a:pt x="37204" y="3302"/>
                </a:cubicBezTo>
                <a:cubicBezTo>
                  <a:pt x="37197" y="3379"/>
                  <a:pt x="37095" y="3247"/>
                  <a:pt x="37088" y="3324"/>
                </a:cubicBezTo>
                <a:cubicBezTo>
                  <a:pt x="37025" y="3302"/>
                  <a:pt x="36945" y="3235"/>
                  <a:pt x="36999" y="3192"/>
                </a:cubicBezTo>
                <a:close/>
                <a:moveTo>
                  <a:pt x="13375" y="3214"/>
                </a:moveTo>
                <a:cubicBezTo>
                  <a:pt x="13412" y="3148"/>
                  <a:pt x="13488" y="3230"/>
                  <a:pt x="13522" y="3236"/>
                </a:cubicBezTo>
                <a:cubicBezTo>
                  <a:pt x="13479" y="3309"/>
                  <a:pt x="13451" y="3190"/>
                  <a:pt x="13375" y="3214"/>
                </a:cubicBezTo>
                <a:close/>
                <a:moveTo>
                  <a:pt x="6166" y="3214"/>
                </a:moveTo>
                <a:cubicBezTo>
                  <a:pt x="6165" y="3235"/>
                  <a:pt x="6129" y="3231"/>
                  <a:pt x="6107" y="3236"/>
                </a:cubicBezTo>
                <a:cubicBezTo>
                  <a:pt x="6122" y="3254"/>
                  <a:pt x="6137" y="3272"/>
                  <a:pt x="6136" y="3302"/>
                </a:cubicBezTo>
                <a:cubicBezTo>
                  <a:pt x="6028" y="3299"/>
                  <a:pt x="6091" y="3142"/>
                  <a:pt x="6166" y="3214"/>
                </a:cubicBezTo>
                <a:close/>
                <a:moveTo>
                  <a:pt x="44004" y="3170"/>
                </a:moveTo>
                <a:cubicBezTo>
                  <a:pt x="44107" y="3189"/>
                  <a:pt x="44070" y="3311"/>
                  <a:pt x="44239" y="3280"/>
                </a:cubicBezTo>
                <a:cubicBezTo>
                  <a:pt x="44138" y="3355"/>
                  <a:pt x="43920" y="3238"/>
                  <a:pt x="44004" y="3170"/>
                </a:cubicBezTo>
                <a:close/>
                <a:moveTo>
                  <a:pt x="43389" y="3170"/>
                </a:moveTo>
                <a:cubicBezTo>
                  <a:pt x="43408" y="3170"/>
                  <a:pt x="43428" y="3170"/>
                  <a:pt x="43448" y="3170"/>
                </a:cubicBezTo>
                <a:cubicBezTo>
                  <a:pt x="43432" y="3188"/>
                  <a:pt x="43417" y="3207"/>
                  <a:pt x="43418" y="3236"/>
                </a:cubicBezTo>
                <a:cubicBezTo>
                  <a:pt x="43357" y="3224"/>
                  <a:pt x="43356" y="3202"/>
                  <a:pt x="43389" y="3170"/>
                </a:cubicBezTo>
                <a:close/>
                <a:moveTo>
                  <a:pt x="51831" y="3148"/>
                </a:moveTo>
                <a:cubicBezTo>
                  <a:pt x="51888" y="3123"/>
                  <a:pt x="51875" y="3189"/>
                  <a:pt x="51888" y="3192"/>
                </a:cubicBezTo>
                <a:cubicBezTo>
                  <a:pt x="51941" y="3207"/>
                  <a:pt x="51969" y="3148"/>
                  <a:pt x="52065" y="3170"/>
                </a:cubicBezTo>
                <a:cubicBezTo>
                  <a:pt x="52056" y="3237"/>
                  <a:pt x="51909" y="3200"/>
                  <a:pt x="51888" y="3258"/>
                </a:cubicBezTo>
                <a:cubicBezTo>
                  <a:pt x="51819" y="3226"/>
                  <a:pt x="51834" y="3212"/>
                  <a:pt x="51742" y="3236"/>
                </a:cubicBezTo>
                <a:cubicBezTo>
                  <a:pt x="51733" y="3178"/>
                  <a:pt x="51855" y="3219"/>
                  <a:pt x="51831" y="3148"/>
                </a:cubicBezTo>
                <a:close/>
                <a:moveTo>
                  <a:pt x="40809" y="3148"/>
                </a:moveTo>
                <a:cubicBezTo>
                  <a:pt x="40905" y="3150"/>
                  <a:pt x="40873" y="3249"/>
                  <a:pt x="41015" y="3214"/>
                </a:cubicBezTo>
                <a:cubicBezTo>
                  <a:pt x="40986" y="3335"/>
                  <a:pt x="40847" y="3227"/>
                  <a:pt x="40751" y="3214"/>
                </a:cubicBezTo>
                <a:cubicBezTo>
                  <a:pt x="40769" y="3192"/>
                  <a:pt x="40819" y="3192"/>
                  <a:pt x="40809" y="3148"/>
                </a:cubicBezTo>
                <a:close/>
                <a:moveTo>
                  <a:pt x="37879" y="3148"/>
                </a:moveTo>
                <a:cubicBezTo>
                  <a:pt x="37917" y="3148"/>
                  <a:pt x="37957" y="3148"/>
                  <a:pt x="37996" y="3148"/>
                </a:cubicBezTo>
                <a:cubicBezTo>
                  <a:pt x="37996" y="3185"/>
                  <a:pt x="37996" y="3222"/>
                  <a:pt x="37996" y="3258"/>
                </a:cubicBezTo>
                <a:cubicBezTo>
                  <a:pt x="37956" y="3265"/>
                  <a:pt x="37951" y="3249"/>
                  <a:pt x="37937" y="3236"/>
                </a:cubicBezTo>
                <a:cubicBezTo>
                  <a:pt x="37919" y="3219"/>
                  <a:pt x="37862" y="3217"/>
                  <a:pt x="37879" y="3148"/>
                </a:cubicBezTo>
                <a:close/>
                <a:moveTo>
                  <a:pt x="37381" y="3148"/>
                </a:moveTo>
                <a:cubicBezTo>
                  <a:pt x="37489" y="3216"/>
                  <a:pt x="37291" y="3223"/>
                  <a:pt x="37381" y="3148"/>
                </a:cubicBezTo>
                <a:close/>
                <a:moveTo>
                  <a:pt x="12349" y="3148"/>
                </a:moveTo>
                <a:cubicBezTo>
                  <a:pt x="12389" y="3148"/>
                  <a:pt x="12428" y="3148"/>
                  <a:pt x="12467" y="3148"/>
                </a:cubicBezTo>
                <a:cubicBezTo>
                  <a:pt x="12473" y="3220"/>
                  <a:pt x="12330" y="3235"/>
                  <a:pt x="12349" y="3148"/>
                </a:cubicBezTo>
                <a:close/>
                <a:moveTo>
                  <a:pt x="8452" y="3127"/>
                </a:moveTo>
                <a:cubicBezTo>
                  <a:pt x="8478" y="3140"/>
                  <a:pt x="8504" y="3153"/>
                  <a:pt x="8510" y="3127"/>
                </a:cubicBezTo>
                <a:cubicBezTo>
                  <a:pt x="8583" y="3135"/>
                  <a:pt x="8512" y="3212"/>
                  <a:pt x="8452" y="3192"/>
                </a:cubicBezTo>
                <a:cubicBezTo>
                  <a:pt x="8452" y="3170"/>
                  <a:pt x="8452" y="3148"/>
                  <a:pt x="8452" y="3127"/>
                </a:cubicBezTo>
                <a:close/>
                <a:moveTo>
                  <a:pt x="50013" y="3105"/>
                </a:moveTo>
                <a:cubicBezTo>
                  <a:pt x="50065" y="3124"/>
                  <a:pt x="50087" y="3166"/>
                  <a:pt x="50188" y="3148"/>
                </a:cubicBezTo>
                <a:cubicBezTo>
                  <a:pt x="50188" y="3163"/>
                  <a:pt x="50188" y="3178"/>
                  <a:pt x="50188" y="3192"/>
                </a:cubicBezTo>
                <a:cubicBezTo>
                  <a:pt x="50164" y="3189"/>
                  <a:pt x="50160" y="3200"/>
                  <a:pt x="50160" y="3214"/>
                </a:cubicBezTo>
                <a:cubicBezTo>
                  <a:pt x="50131" y="3214"/>
                  <a:pt x="50136" y="3187"/>
                  <a:pt x="50131" y="3170"/>
                </a:cubicBezTo>
                <a:cubicBezTo>
                  <a:pt x="50106" y="3182"/>
                  <a:pt x="50083" y="3193"/>
                  <a:pt x="50042" y="3192"/>
                </a:cubicBezTo>
                <a:cubicBezTo>
                  <a:pt x="50046" y="3153"/>
                  <a:pt x="50006" y="3146"/>
                  <a:pt x="50013" y="3105"/>
                </a:cubicBezTo>
                <a:close/>
                <a:moveTo>
                  <a:pt x="42978" y="3105"/>
                </a:moveTo>
                <a:cubicBezTo>
                  <a:pt x="43075" y="3163"/>
                  <a:pt x="42897" y="3166"/>
                  <a:pt x="42978" y="3236"/>
                </a:cubicBezTo>
                <a:cubicBezTo>
                  <a:pt x="42853" y="3202"/>
                  <a:pt x="42920" y="3157"/>
                  <a:pt x="42978" y="3105"/>
                </a:cubicBezTo>
                <a:close/>
                <a:moveTo>
                  <a:pt x="39696" y="3105"/>
                </a:moveTo>
                <a:cubicBezTo>
                  <a:pt x="39785" y="3082"/>
                  <a:pt x="39748" y="3153"/>
                  <a:pt x="39754" y="3192"/>
                </a:cubicBezTo>
                <a:cubicBezTo>
                  <a:pt x="39703" y="3187"/>
                  <a:pt x="39688" y="3154"/>
                  <a:pt x="39696" y="3105"/>
                </a:cubicBezTo>
                <a:close/>
                <a:moveTo>
                  <a:pt x="39491" y="3127"/>
                </a:moveTo>
                <a:cubicBezTo>
                  <a:pt x="39510" y="3060"/>
                  <a:pt x="39553" y="3147"/>
                  <a:pt x="39608" y="3127"/>
                </a:cubicBezTo>
                <a:cubicBezTo>
                  <a:pt x="39603" y="3181"/>
                  <a:pt x="39508" y="3133"/>
                  <a:pt x="39491" y="3127"/>
                </a:cubicBezTo>
                <a:close/>
                <a:moveTo>
                  <a:pt x="9770" y="3127"/>
                </a:moveTo>
                <a:cubicBezTo>
                  <a:pt x="9821" y="3061"/>
                  <a:pt x="9927" y="3139"/>
                  <a:pt x="10005" y="3127"/>
                </a:cubicBezTo>
                <a:cubicBezTo>
                  <a:pt x="9961" y="3152"/>
                  <a:pt x="9934" y="3190"/>
                  <a:pt x="9858" y="3192"/>
                </a:cubicBezTo>
                <a:cubicBezTo>
                  <a:pt x="9827" y="3172"/>
                  <a:pt x="9849" y="3111"/>
                  <a:pt x="9770" y="3127"/>
                </a:cubicBezTo>
                <a:close/>
                <a:moveTo>
                  <a:pt x="49984" y="3082"/>
                </a:moveTo>
                <a:cubicBezTo>
                  <a:pt x="49972" y="3124"/>
                  <a:pt x="49973" y="3177"/>
                  <a:pt x="49896" y="3170"/>
                </a:cubicBezTo>
                <a:cubicBezTo>
                  <a:pt x="49908" y="3129"/>
                  <a:pt x="49907" y="3075"/>
                  <a:pt x="49984" y="3082"/>
                </a:cubicBezTo>
                <a:close/>
                <a:moveTo>
                  <a:pt x="40487" y="3082"/>
                </a:moveTo>
                <a:cubicBezTo>
                  <a:pt x="40512" y="3078"/>
                  <a:pt x="40515" y="3091"/>
                  <a:pt x="40517" y="3105"/>
                </a:cubicBezTo>
                <a:cubicBezTo>
                  <a:pt x="40514" y="3146"/>
                  <a:pt x="40575" y="3130"/>
                  <a:pt x="40605" y="3148"/>
                </a:cubicBezTo>
                <a:cubicBezTo>
                  <a:pt x="40622" y="3159"/>
                  <a:pt x="40605" y="3210"/>
                  <a:pt x="40663" y="3192"/>
                </a:cubicBezTo>
                <a:cubicBezTo>
                  <a:pt x="40578" y="3262"/>
                  <a:pt x="40466" y="3166"/>
                  <a:pt x="40487" y="3082"/>
                </a:cubicBezTo>
                <a:close/>
                <a:moveTo>
                  <a:pt x="6605" y="3082"/>
                </a:moveTo>
                <a:cubicBezTo>
                  <a:pt x="6621" y="3131"/>
                  <a:pt x="6549" y="3113"/>
                  <a:pt x="6547" y="3148"/>
                </a:cubicBezTo>
                <a:cubicBezTo>
                  <a:pt x="6474" y="3139"/>
                  <a:pt x="6545" y="3063"/>
                  <a:pt x="6605" y="3082"/>
                </a:cubicBezTo>
                <a:close/>
                <a:moveTo>
                  <a:pt x="49749" y="3039"/>
                </a:moveTo>
                <a:cubicBezTo>
                  <a:pt x="49725" y="3061"/>
                  <a:pt x="49537" y="3131"/>
                  <a:pt x="49544" y="3039"/>
                </a:cubicBezTo>
                <a:cubicBezTo>
                  <a:pt x="49593" y="3000"/>
                  <a:pt x="49642" y="3058"/>
                  <a:pt x="49749" y="3039"/>
                </a:cubicBezTo>
                <a:close/>
                <a:moveTo>
                  <a:pt x="48869" y="3016"/>
                </a:moveTo>
                <a:cubicBezTo>
                  <a:pt x="48936" y="3037"/>
                  <a:pt x="48942" y="3127"/>
                  <a:pt x="48840" y="3127"/>
                </a:cubicBezTo>
                <a:cubicBezTo>
                  <a:pt x="48866" y="3100"/>
                  <a:pt x="48879" y="3067"/>
                  <a:pt x="48869" y="3016"/>
                </a:cubicBezTo>
                <a:close/>
                <a:moveTo>
                  <a:pt x="49661" y="2972"/>
                </a:moveTo>
                <a:cubicBezTo>
                  <a:pt x="49681" y="2972"/>
                  <a:pt x="49700" y="2972"/>
                  <a:pt x="49720" y="2972"/>
                </a:cubicBezTo>
                <a:cubicBezTo>
                  <a:pt x="49726" y="3034"/>
                  <a:pt x="49501" y="2966"/>
                  <a:pt x="49661" y="2972"/>
                </a:cubicBezTo>
                <a:close/>
                <a:moveTo>
                  <a:pt x="49778" y="2928"/>
                </a:moveTo>
                <a:cubicBezTo>
                  <a:pt x="49865" y="2922"/>
                  <a:pt x="49868" y="2978"/>
                  <a:pt x="49955" y="2972"/>
                </a:cubicBezTo>
                <a:cubicBezTo>
                  <a:pt x="49924" y="3021"/>
                  <a:pt x="49758" y="2989"/>
                  <a:pt x="49778" y="2928"/>
                </a:cubicBezTo>
                <a:close/>
                <a:moveTo>
                  <a:pt x="48782" y="2928"/>
                </a:moveTo>
                <a:cubicBezTo>
                  <a:pt x="48867" y="2896"/>
                  <a:pt x="48867" y="3027"/>
                  <a:pt x="48782" y="2994"/>
                </a:cubicBezTo>
                <a:cubicBezTo>
                  <a:pt x="48782" y="2972"/>
                  <a:pt x="48782" y="2950"/>
                  <a:pt x="48782" y="2928"/>
                </a:cubicBezTo>
                <a:close/>
                <a:moveTo>
                  <a:pt x="49574" y="2884"/>
                </a:moveTo>
                <a:cubicBezTo>
                  <a:pt x="49601" y="2907"/>
                  <a:pt x="49681" y="2890"/>
                  <a:pt x="49661" y="2950"/>
                </a:cubicBezTo>
                <a:cubicBezTo>
                  <a:pt x="49598" y="2955"/>
                  <a:pt x="49568" y="2932"/>
                  <a:pt x="49574" y="2884"/>
                </a:cubicBezTo>
                <a:close/>
                <a:moveTo>
                  <a:pt x="47727" y="2906"/>
                </a:moveTo>
                <a:cubicBezTo>
                  <a:pt x="47715" y="2863"/>
                  <a:pt x="47860" y="2874"/>
                  <a:pt x="47815" y="2928"/>
                </a:cubicBezTo>
                <a:cubicBezTo>
                  <a:pt x="47794" y="2928"/>
                  <a:pt x="47775" y="2928"/>
                  <a:pt x="47756" y="2928"/>
                </a:cubicBezTo>
                <a:cubicBezTo>
                  <a:pt x="47762" y="2910"/>
                  <a:pt x="47745" y="2907"/>
                  <a:pt x="47727" y="2906"/>
                </a:cubicBezTo>
                <a:close/>
                <a:moveTo>
                  <a:pt x="46583" y="2862"/>
                </a:moveTo>
                <a:cubicBezTo>
                  <a:pt x="46566" y="2881"/>
                  <a:pt x="46548" y="2901"/>
                  <a:pt x="46583" y="2906"/>
                </a:cubicBezTo>
                <a:cubicBezTo>
                  <a:pt x="46577" y="2938"/>
                  <a:pt x="46496" y="2914"/>
                  <a:pt x="46496" y="2950"/>
                </a:cubicBezTo>
                <a:cubicBezTo>
                  <a:pt x="46446" y="2936"/>
                  <a:pt x="46477" y="2899"/>
                  <a:pt x="46525" y="2906"/>
                </a:cubicBezTo>
                <a:cubicBezTo>
                  <a:pt x="46520" y="2880"/>
                  <a:pt x="46472" y="2887"/>
                  <a:pt x="46437" y="2884"/>
                </a:cubicBezTo>
                <a:cubicBezTo>
                  <a:pt x="46344" y="2854"/>
                  <a:pt x="46541" y="2862"/>
                  <a:pt x="46583" y="2862"/>
                </a:cubicBezTo>
                <a:close/>
                <a:moveTo>
                  <a:pt x="49544" y="2840"/>
                </a:moveTo>
                <a:cubicBezTo>
                  <a:pt x="49544" y="2869"/>
                  <a:pt x="49544" y="2899"/>
                  <a:pt x="49544" y="2928"/>
                </a:cubicBezTo>
                <a:cubicBezTo>
                  <a:pt x="49520" y="2916"/>
                  <a:pt x="49497" y="2905"/>
                  <a:pt x="49456" y="2906"/>
                </a:cubicBezTo>
                <a:cubicBezTo>
                  <a:pt x="49456" y="2892"/>
                  <a:pt x="49456" y="2877"/>
                  <a:pt x="49456" y="2862"/>
                </a:cubicBezTo>
                <a:cubicBezTo>
                  <a:pt x="49479" y="2851"/>
                  <a:pt x="49504" y="2839"/>
                  <a:pt x="49544" y="2840"/>
                </a:cubicBezTo>
                <a:close/>
                <a:moveTo>
                  <a:pt x="44913" y="2862"/>
                </a:moveTo>
                <a:cubicBezTo>
                  <a:pt x="44925" y="2807"/>
                  <a:pt x="45047" y="2845"/>
                  <a:pt x="45001" y="2906"/>
                </a:cubicBezTo>
                <a:cubicBezTo>
                  <a:pt x="44971" y="2892"/>
                  <a:pt x="44971" y="2856"/>
                  <a:pt x="44913" y="2862"/>
                </a:cubicBezTo>
                <a:close/>
                <a:moveTo>
                  <a:pt x="44473" y="2818"/>
                </a:moveTo>
                <a:cubicBezTo>
                  <a:pt x="44565" y="2842"/>
                  <a:pt x="44550" y="2811"/>
                  <a:pt x="44620" y="2840"/>
                </a:cubicBezTo>
                <a:cubicBezTo>
                  <a:pt x="44625" y="2876"/>
                  <a:pt x="44428" y="2884"/>
                  <a:pt x="44473" y="2818"/>
                </a:cubicBezTo>
                <a:close/>
                <a:moveTo>
                  <a:pt x="39696" y="2796"/>
                </a:moveTo>
                <a:cubicBezTo>
                  <a:pt x="39726" y="2784"/>
                  <a:pt x="39716" y="2839"/>
                  <a:pt x="39725" y="2840"/>
                </a:cubicBezTo>
                <a:cubicBezTo>
                  <a:pt x="39773" y="2844"/>
                  <a:pt x="39792" y="2821"/>
                  <a:pt x="39842" y="2818"/>
                </a:cubicBezTo>
                <a:cubicBezTo>
                  <a:pt x="39925" y="2812"/>
                  <a:pt x="39996" y="2845"/>
                  <a:pt x="40077" y="2840"/>
                </a:cubicBezTo>
                <a:cubicBezTo>
                  <a:pt x="40075" y="2868"/>
                  <a:pt x="39939" y="2878"/>
                  <a:pt x="39872" y="2862"/>
                </a:cubicBezTo>
                <a:cubicBezTo>
                  <a:pt x="39816" y="2850"/>
                  <a:pt x="39842" y="2853"/>
                  <a:pt x="39783" y="2862"/>
                </a:cubicBezTo>
                <a:cubicBezTo>
                  <a:pt x="39712" y="2874"/>
                  <a:pt x="39640" y="2842"/>
                  <a:pt x="39696" y="2796"/>
                </a:cubicBezTo>
                <a:close/>
                <a:moveTo>
                  <a:pt x="39403" y="2796"/>
                </a:moveTo>
                <a:cubicBezTo>
                  <a:pt x="39422" y="2796"/>
                  <a:pt x="39442" y="2796"/>
                  <a:pt x="39461" y="2796"/>
                </a:cubicBezTo>
                <a:cubicBezTo>
                  <a:pt x="39461" y="2811"/>
                  <a:pt x="39461" y="2826"/>
                  <a:pt x="39461" y="2840"/>
                </a:cubicBezTo>
                <a:cubicBezTo>
                  <a:pt x="39442" y="2840"/>
                  <a:pt x="39422" y="2840"/>
                  <a:pt x="39403" y="2840"/>
                </a:cubicBezTo>
                <a:cubicBezTo>
                  <a:pt x="39403" y="2826"/>
                  <a:pt x="39403" y="2811"/>
                  <a:pt x="39403" y="2796"/>
                </a:cubicBezTo>
                <a:close/>
                <a:moveTo>
                  <a:pt x="39197" y="2796"/>
                </a:moveTo>
                <a:cubicBezTo>
                  <a:pt x="39288" y="2779"/>
                  <a:pt x="39234" y="2872"/>
                  <a:pt x="39344" y="2840"/>
                </a:cubicBezTo>
                <a:cubicBezTo>
                  <a:pt x="39325" y="2869"/>
                  <a:pt x="39281" y="2881"/>
                  <a:pt x="39227" y="2884"/>
                </a:cubicBezTo>
                <a:cubicBezTo>
                  <a:pt x="39204" y="2865"/>
                  <a:pt x="39195" y="2835"/>
                  <a:pt x="39197" y="2796"/>
                </a:cubicBezTo>
                <a:close/>
                <a:moveTo>
                  <a:pt x="38933" y="2840"/>
                </a:moveTo>
                <a:cubicBezTo>
                  <a:pt x="38911" y="2922"/>
                  <a:pt x="38792" y="2854"/>
                  <a:pt x="38729" y="2840"/>
                </a:cubicBezTo>
                <a:cubicBezTo>
                  <a:pt x="38739" y="2829"/>
                  <a:pt x="38758" y="2790"/>
                  <a:pt x="38787" y="2796"/>
                </a:cubicBezTo>
                <a:cubicBezTo>
                  <a:pt x="38798" y="2798"/>
                  <a:pt x="38833" y="2850"/>
                  <a:pt x="38846" y="2840"/>
                </a:cubicBezTo>
                <a:cubicBezTo>
                  <a:pt x="38874" y="2819"/>
                  <a:pt x="38872" y="2840"/>
                  <a:pt x="38933" y="2840"/>
                </a:cubicBezTo>
                <a:close/>
                <a:moveTo>
                  <a:pt x="51538" y="2730"/>
                </a:moveTo>
                <a:cubicBezTo>
                  <a:pt x="51520" y="2749"/>
                  <a:pt x="51502" y="2769"/>
                  <a:pt x="51538" y="2773"/>
                </a:cubicBezTo>
                <a:cubicBezTo>
                  <a:pt x="51533" y="2830"/>
                  <a:pt x="51439" y="2817"/>
                  <a:pt x="51362" y="2818"/>
                </a:cubicBezTo>
                <a:cubicBezTo>
                  <a:pt x="51370" y="2788"/>
                  <a:pt x="51434" y="2800"/>
                  <a:pt x="51479" y="2796"/>
                </a:cubicBezTo>
                <a:cubicBezTo>
                  <a:pt x="51470" y="2766"/>
                  <a:pt x="51406" y="2778"/>
                  <a:pt x="51362" y="2773"/>
                </a:cubicBezTo>
                <a:cubicBezTo>
                  <a:pt x="51365" y="2718"/>
                  <a:pt x="51460" y="2730"/>
                  <a:pt x="51538" y="2730"/>
                </a:cubicBezTo>
                <a:close/>
                <a:moveTo>
                  <a:pt x="42920" y="2752"/>
                </a:moveTo>
                <a:cubicBezTo>
                  <a:pt x="42998" y="2673"/>
                  <a:pt x="43109" y="2800"/>
                  <a:pt x="42920" y="2752"/>
                </a:cubicBezTo>
                <a:close/>
                <a:moveTo>
                  <a:pt x="44678" y="2687"/>
                </a:moveTo>
                <a:cubicBezTo>
                  <a:pt x="44767" y="2664"/>
                  <a:pt x="44731" y="2734"/>
                  <a:pt x="44737" y="2773"/>
                </a:cubicBezTo>
                <a:cubicBezTo>
                  <a:pt x="44686" y="2769"/>
                  <a:pt x="44670" y="2736"/>
                  <a:pt x="44678" y="2687"/>
                </a:cubicBezTo>
                <a:close/>
                <a:moveTo>
                  <a:pt x="40722" y="2664"/>
                </a:moveTo>
                <a:cubicBezTo>
                  <a:pt x="40742" y="2659"/>
                  <a:pt x="40771" y="2734"/>
                  <a:pt x="40751" y="2752"/>
                </a:cubicBezTo>
                <a:cubicBezTo>
                  <a:pt x="40748" y="2754"/>
                  <a:pt x="40606" y="2706"/>
                  <a:pt x="40575" y="2730"/>
                </a:cubicBezTo>
                <a:cubicBezTo>
                  <a:pt x="40467" y="2675"/>
                  <a:pt x="40781" y="2756"/>
                  <a:pt x="40722" y="2664"/>
                </a:cubicBezTo>
                <a:close/>
                <a:moveTo>
                  <a:pt x="20997" y="2664"/>
                </a:moveTo>
                <a:cubicBezTo>
                  <a:pt x="20984" y="2691"/>
                  <a:pt x="20958" y="2709"/>
                  <a:pt x="20908" y="2707"/>
                </a:cubicBezTo>
                <a:cubicBezTo>
                  <a:pt x="20894" y="2661"/>
                  <a:pt x="20950" y="2665"/>
                  <a:pt x="20997" y="2664"/>
                </a:cubicBezTo>
                <a:close/>
                <a:moveTo>
                  <a:pt x="41103" y="2664"/>
                </a:moveTo>
                <a:cubicBezTo>
                  <a:pt x="41075" y="2680"/>
                  <a:pt x="41058" y="2704"/>
                  <a:pt x="41044" y="2730"/>
                </a:cubicBezTo>
                <a:cubicBezTo>
                  <a:pt x="40956" y="2730"/>
                  <a:pt x="40868" y="2730"/>
                  <a:pt x="40781" y="2730"/>
                </a:cubicBezTo>
                <a:cubicBezTo>
                  <a:pt x="40784" y="2675"/>
                  <a:pt x="40836" y="2661"/>
                  <a:pt x="40751" y="2642"/>
                </a:cubicBezTo>
                <a:cubicBezTo>
                  <a:pt x="40775" y="2568"/>
                  <a:pt x="40855" y="2661"/>
                  <a:pt x="40897" y="2664"/>
                </a:cubicBezTo>
                <a:cubicBezTo>
                  <a:pt x="40984" y="2669"/>
                  <a:pt x="41035" y="2601"/>
                  <a:pt x="40985" y="2707"/>
                </a:cubicBezTo>
                <a:cubicBezTo>
                  <a:pt x="41053" y="2715"/>
                  <a:pt x="41018" y="2645"/>
                  <a:pt x="41073" y="2642"/>
                </a:cubicBezTo>
                <a:cubicBezTo>
                  <a:pt x="41134" y="2619"/>
                  <a:pt x="41114" y="2679"/>
                  <a:pt x="41132" y="2687"/>
                </a:cubicBezTo>
                <a:cubicBezTo>
                  <a:pt x="41184" y="2707"/>
                  <a:pt x="41289" y="2654"/>
                  <a:pt x="41249" y="2752"/>
                </a:cubicBezTo>
                <a:cubicBezTo>
                  <a:pt x="41145" y="2733"/>
                  <a:pt x="41177" y="2749"/>
                  <a:pt x="41073" y="2730"/>
                </a:cubicBezTo>
                <a:cubicBezTo>
                  <a:pt x="41088" y="2712"/>
                  <a:pt x="41104" y="2694"/>
                  <a:pt x="41103" y="2664"/>
                </a:cubicBezTo>
                <a:close/>
                <a:moveTo>
                  <a:pt x="39285" y="2642"/>
                </a:moveTo>
                <a:cubicBezTo>
                  <a:pt x="39271" y="2672"/>
                  <a:pt x="39419" y="2643"/>
                  <a:pt x="39432" y="2621"/>
                </a:cubicBezTo>
                <a:cubicBezTo>
                  <a:pt x="39472" y="2627"/>
                  <a:pt x="39456" y="2675"/>
                  <a:pt x="39461" y="2707"/>
                </a:cubicBezTo>
                <a:cubicBezTo>
                  <a:pt x="39404" y="2734"/>
                  <a:pt x="39415" y="2667"/>
                  <a:pt x="39403" y="2664"/>
                </a:cubicBezTo>
                <a:cubicBezTo>
                  <a:pt x="39340" y="2650"/>
                  <a:pt x="39341" y="2702"/>
                  <a:pt x="39315" y="2707"/>
                </a:cubicBezTo>
                <a:cubicBezTo>
                  <a:pt x="39296" y="2712"/>
                  <a:pt x="39256" y="2667"/>
                  <a:pt x="39256" y="2707"/>
                </a:cubicBezTo>
                <a:cubicBezTo>
                  <a:pt x="39194" y="2702"/>
                  <a:pt x="39250" y="2604"/>
                  <a:pt x="39315" y="2621"/>
                </a:cubicBezTo>
                <a:cubicBezTo>
                  <a:pt x="39320" y="2639"/>
                  <a:pt x="39304" y="2640"/>
                  <a:pt x="39285" y="2642"/>
                </a:cubicBezTo>
                <a:close/>
                <a:moveTo>
                  <a:pt x="20029" y="2642"/>
                </a:moveTo>
                <a:cubicBezTo>
                  <a:pt x="20017" y="2600"/>
                  <a:pt x="20162" y="2610"/>
                  <a:pt x="20117" y="2664"/>
                </a:cubicBezTo>
                <a:cubicBezTo>
                  <a:pt x="20097" y="2664"/>
                  <a:pt x="20077" y="2664"/>
                  <a:pt x="20058" y="2664"/>
                </a:cubicBezTo>
                <a:cubicBezTo>
                  <a:pt x="20064" y="2645"/>
                  <a:pt x="20047" y="2643"/>
                  <a:pt x="20029" y="2642"/>
                </a:cubicBezTo>
                <a:close/>
                <a:moveTo>
                  <a:pt x="18388" y="2642"/>
                </a:moveTo>
                <a:cubicBezTo>
                  <a:pt x="18383" y="2697"/>
                  <a:pt x="18288" y="2648"/>
                  <a:pt x="18270" y="2642"/>
                </a:cubicBezTo>
                <a:cubicBezTo>
                  <a:pt x="18297" y="2568"/>
                  <a:pt x="18336" y="2623"/>
                  <a:pt x="18388" y="2642"/>
                </a:cubicBezTo>
                <a:close/>
                <a:moveTo>
                  <a:pt x="17860" y="2554"/>
                </a:moveTo>
                <a:cubicBezTo>
                  <a:pt x="17857" y="2595"/>
                  <a:pt x="17763" y="2570"/>
                  <a:pt x="17772" y="2621"/>
                </a:cubicBezTo>
                <a:cubicBezTo>
                  <a:pt x="17693" y="2600"/>
                  <a:pt x="17786" y="2531"/>
                  <a:pt x="17860" y="2554"/>
                </a:cubicBezTo>
                <a:close/>
                <a:moveTo>
                  <a:pt x="20615" y="2510"/>
                </a:moveTo>
                <a:cubicBezTo>
                  <a:pt x="20511" y="2591"/>
                  <a:pt x="20750" y="2538"/>
                  <a:pt x="20703" y="2642"/>
                </a:cubicBezTo>
                <a:cubicBezTo>
                  <a:pt x="20677" y="2633"/>
                  <a:pt x="20651" y="2622"/>
                  <a:pt x="20644" y="2598"/>
                </a:cubicBezTo>
                <a:cubicBezTo>
                  <a:pt x="20574" y="2589"/>
                  <a:pt x="20580" y="2639"/>
                  <a:pt x="20498" y="2621"/>
                </a:cubicBezTo>
                <a:cubicBezTo>
                  <a:pt x="20502" y="2594"/>
                  <a:pt x="20491" y="2581"/>
                  <a:pt x="20469" y="2576"/>
                </a:cubicBezTo>
                <a:cubicBezTo>
                  <a:pt x="20512" y="2550"/>
                  <a:pt x="20540" y="2513"/>
                  <a:pt x="20615" y="2510"/>
                </a:cubicBezTo>
                <a:close/>
                <a:moveTo>
                  <a:pt x="51185" y="2466"/>
                </a:moveTo>
                <a:cubicBezTo>
                  <a:pt x="51096" y="2547"/>
                  <a:pt x="51087" y="2399"/>
                  <a:pt x="51185" y="2466"/>
                </a:cubicBezTo>
                <a:close/>
                <a:moveTo>
                  <a:pt x="17948" y="2466"/>
                </a:moveTo>
                <a:cubicBezTo>
                  <a:pt x="17984" y="2399"/>
                  <a:pt x="18049" y="2490"/>
                  <a:pt x="18124" y="2466"/>
                </a:cubicBezTo>
                <a:cubicBezTo>
                  <a:pt x="18084" y="2504"/>
                  <a:pt x="18029" y="2552"/>
                  <a:pt x="18153" y="2554"/>
                </a:cubicBezTo>
                <a:cubicBezTo>
                  <a:pt x="18127" y="2586"/>
                  <a:pt x="18130" y="2639"/>
                  <a:pt x="18036" y="2621"/>
                </a:cubicBezTo>
                <a:cubicBezTo>
                  <a:pt x="18082" y="2562"/>
                  <a:pt x="18069" y="2552"/>
                  <a:pt x="17977" y="2576"/>
                </a:cubicBezTo>
                <a:cubicBezTo>
                  <a:pt x="17977" y="2571"/>
                  <a:pt x="17927" y="2523"/>
                  <a:pt x="17948" y="2510"/>
                </a:cubicBezTo>
                <a:cubicBezTo>
                  <a:pt x="17973" y="2495"/>
                  <a:pt x="18098" y="2562"/>
                  <a:pt x="18007" y="2488"/>
                </a:cubicBezTo>
                <a:cubicBezTo>
                  <a:pt x="17992" y="2477"/>
                  <a:pt x="17970" y="2471"/>
                  <a:pt x="17948" y="2466"/>
                </a:cubicBezTo>
                <a:close/>
                <a:moveTo>
                  <a:pt x="48108" y="2400"/>
                </a:moveTo>
                <a:cubicBezTo>
                  <a:pt x="48148" y="2357"/>
                  <a:pt x="48328" y="2394"/>
                  <a:pt x="48313" y="2466"/>
                </a:cubicBezTo>
                <a:cubicBezTo>
                  <a:pt x="48232" y="2453"/>
                  <a:pt x="48190" y="2411"/>
                  <a:pt x="48108" y="2400"/>
                </a:cubicBezTo>
                <a:close/>
                <a:moveTo>
                  <a:pt x="26301" y="2378"/>
                </a:moveTo>
                <a:cubicBezTo>
                  <a:pt x="26328" y="2402"/>
                  <a:pt x="26410" y="2385"/>
                  <a:pt x="26389" y="2444"/>
                </a:cubicBezTo>
                <a:cubicBezTo>
                  <a:pt x="26456" y="2433"/>
                  <a:pt x="26539" y="2400"/>
                  <a:pt x="26594" y="2444"/>
                </a:cubicBezTo>
                <a:cubicBezTo>
                  <a:pt x="26621" y="2504"/>
                  <a:pt x="26479" y="2438"/>
                  <a:pt x="26448" y="2466"/>
                </a:cubicBezTo>
                <a:cubicBezTo>
                  <a:pt x="26401" y="2510"/>
                  <a:pt x="26325" y="2436"/>
                  <a:pt x="26214" y="2488"/>
                </a:cubicBezTo>
                <a:cubicBezTo>
                  <a:pt x="26218" y="2462"/>
                  <a:pt x="26207" y="2448"/>
                  <a:pt x="26184" y="2444"/>
                </a:cubicBezTo>
                <a:cubicBezTo>
                  <a:pt x="26175" y="2385"/>
                  <a:pt x="26348" y="2465"/>
                  <a:pt x="26301" y="2378"/>
                </a:cubicBezTo>
                <a:close/>
                <a:moveTo>
                  <a:pt x="50335" y="2334"/>
                </a:moveTo>
                <a:cubicBezTo>
                  <a:pt x="50394" y="2326"/>
                  <a:pt x="50427" y="2339"/>
                  <a:pt x="50424" y="2378"/>
                </a:cubicBezTo>
                <a:cubicBezTo>
                  <a:pt x="50394" y="2378"/>
                  <a:pt x="50364" y="2378"/>
                  <a:pt x="50335" y="2378"/>
                </a:cubicBezTo>
                <a:cubicBezTo>
                  <a:pt x="50335" y="2363"/>
                  <a:pt x="50335" y="2349"/>
                  <a:pt x="50335" y="2334"/>
                </a:cubicBezTo>
                <a:close/>
                <a:moveTo>
                  <a:pt x="49017" y="2355"/>
                </a:moveTo>
                <a:cubicBezTo>
                  <a:pt x="49008" y="2321"/>
                  <a:pt x="49175" y="2325"/>
                  <a:pt x="49104" y="2378"/>
                </a:cubicBezTo>
                <a:cubicBezTo>
                  <a:pt x="49115" y="2369"/>
                  <a:pt x="49016" y="2354"/>
                  <a:pt x="49017" y="2355"/>
                </a:cubicBezTo>
                <a:close/>
                <a:moveTo>
                  <a:pt x="47316" y="2334"/>
                </a:moveTo>
                <a:cubicBezTo>
                  <a:pt x="47375" y="2326"/>
                  <a:pt x="47408" y="2339"/>
                  <a:pt x="47404" y="2378"/>
                </a:cubicBezTo>
                <a:cubicBezTo>
                  <a:pt x="47375" y="2378"/>
                  <a:pt x="47346" y="2378"/>
                  <a:pt x="47316" y="2378"/>
                </a:cubicBezTo>
                <a:cubicBezTo>
                  <a:pt x="47316" y="2363"/>
                  <a:pt x="47316" y="2349"/>
                  <a:pt x="47316" y="2334"/>
                </a:cubicBezTo>
                <a:close/>
                <a:moveTo>
                  <a:pt x="15574" y="2355"/>
                </a:moveTo>
                <a:cubicBezTo>
                  <a:pt x="15565" y="2316"/>
                  <a:pt x="15738" y="2316"/>
                  <a:pt x="15691" y="2378"/>
                </a:cubicBezTo>
                <a:cubicBezTo>
                  <a:pt x="15630" y="2387"/>
                  <a:pt x="15613" y="2363"/>
                  <a:pt x="15574" y="2355"/>
                </a:cubicBezTo>
                <a:close/>
                <a:moveTo>
                  <a:pt x="48283" y="2312"/>
                </a:moveTo>
                <a:cubicBezTo>
                  <a:pt x="48336" y="2309"/>
                  <a:pt x="48345" y="2339"/>
                  <a:pt x="48401" y="2334"/>
                </a:cubicBezTo>
                <a:cubicBezTo>
                  <a:pt x="48410" y="2373"/>
                  <a:pt x="48236" y="2373"/>
                  <a:pt x="48283" y="2312"/>
                </a:cubicBezTo>
                <a:close/>
                <a:moveTo>
                  <a:pt x="15164" y="2334"/>
                </a:moveTo>
                <a:cubicBezTo>
                  <a:pt x="15168" y="2307"/>
                  <a:pt x="15217" y="2315"/>
                  <a:pt x="15252" y="2312"/>
                </a:cubicBezTo>
                <a:cubicBezTo>
                  <a:pt x="15260" y="2348"/>
                  <a:pt x="15224" y="2349"/>
                  <a:pt x="15222" y="2378"/>
                </a:cubicBezTo>
                <a:cubicBezTo>
                  <a:pt x="15190" y="2372"/>
                  <a:pt x="15202" y="2334"/>
                  <a:pt x="15164" y="2334"/>
                </a:cubicBezTo>
                <a:close/>
                <a:moveTo>
                  <a:pt x="49661" y="2289"/>
                </a:moveTo>
                <a:cubicBezTo>
                  <a:pt x="49681" y="2289"/>
                  <a:pt x="49700" y="2289"/>
                  <a:pt x="49720" y="2289"/>
                </a:cubicBezTo>
                <a:cubicBezTo>
                  <a:pt x="49720" y="2304"/>
                  <a:pt x="49720" y="2319"/>
                  <a:pt x="49720" y="2334"/>
                </a:cubicBezTo>
                <a:cubicBezTo>
                  <a:pt x="49700" y="2334"/>
                  <a:pt x="49681" y="2334"/>
                  <a:pt x="49661" y="2334"/>
                </a:cubicBezTo>
                <a:cubicBezTo>
                  <a:pt x="49661" y="2319"/>
                  <a:pt x="49661" y="2304"/>
                  <a:pt x="49661" y="2289"/>
                </a:cubicBezTo>
                <a:close/>
                <a:moveTo>
                  <a:pt x="50160" y="2267"/>
                </a:moveTo>
                <a:cubicBezTo>
                  <a:pt x="50178" y="2267"/>
                  <a:pt x="50198" y="2267"/>
                  <a:pt x="50218" y="2267"/>
                </a:cubicBezTo>
                <a:cubicBezTo>
                  <a:pt x="50218" y="2282"/>
                  <a:pt x="50218" y="2297"/>
                  <a:pt x="50218" y="2312"/>
                </a:cubicBezTo>
                <a:cubicBezTo>
                  <a:pt x="50198" y="2312"/>
                  <a:pt x="50178" y="2312"/>
                  <a:pt x="50160" y="2312"/>
                </a:cubicBezTo>
                <a:cubicBezTo>
                  <a:pt x="50160" y="2297"/>
                  <a:pt x="50160" y="2282"/>
                  <a:pt x="50160" y="2267"/>
                </a:cubicBezTo>
                <a:close/>
                <a:moveTo>
                  <a:pt x="46261" y="2334"/>
                </a:moveTo>
                <a:cubicBezTo>
                  <a:pt x="46245" y="2285"/>
                  <a:pt x="46317" y="2303"/>
                  <a:pt x="46320" y="2267"/>
                </a:cubicBezTo>
                <a:cubicBezTo>
                  <a:pt x="46393" y="2277"/>
                  <a:pt x="46322" y="2352"/>
                  <a:pt x="46261" y="2334"/>
                </a:cubicBezTo>
                <a:close/>
                <a:moveTo>
                  <a:pt x="45089" y="2289"/>
                </a:moveTo>
                <a:cubicBezTo>
                  <a:pt x="45099" y="2304"/>
                  <a:pt x="45016" y="2322"/>
                  <a:pt x="45001" y="2312"/>
                </a:cubicBezTo>
                <a:cubicBezTo>
                  <a:pt x="44977" y="2294"/>
                  <a:pt x="44971" y="2306"/>
                  <a:pt x="44913" y="2312"/>
                </a:cubicBezTo>
                <a:cubicBezTo>
                  <a:pt x="44875" y="2316"/>
                  <a:pt x="44835" y="2309"/>
                  <a:pt x="44796" y="2312"/>
                </a:cubicBezTo>
                <a:cubicBezTo>
                  <a:pt x="44866" y="2262"/>
                  <a:pt x="44946" y="2264"/>
                  <a:pt x="45089" y="2289"/>
                </a:cubicBezTo>
                <a:close/>
                <a:moveTo>
                  <a:pt x="27093" y="2267"/>
                </a:moveTo>
                <a:cubicBezTo>
                  <a:pt x="27119" y="2285"/>
                  <a:pt x="27159" y="2291"/>
                  <a:pt x="27210" y="2289"/>
                </a:cubicBezTo>
                <a:cubicBezTo>
                  <a:pt x="27219" y="2328"/>
                  <a:pt x="27046" y="2329"/>
                  <a:pt x="27093" y="2267"/>
                </a:cubicBezTo>
                <a:close/>
                <a:moveTo>
                  <a:pt x="27004" y="2267"/>
                </a:moveTo>
                <a:cubicBezTo>
                  <a:pt x="27057" y="2283"/>
                  <a:pt x="27008" y="2307"/>
                  <a:pt x="27004" y="2334"/>
                </a:cubicBezTo>
                <a:cubicBezTo>
                  <a:pt x="26953" y="2318"/>
                  <a:pt x="27001" y="2294"/>
                  <a:pt x="27004" y="2267"/>
                </a:cubicBezTo>
                <a:close/>
                <a:moveTo>
                  <a:pt x="14578" y="2267"/>
                </a:moveTo>
                <a:cubicBezTo>
                  <a:pt x="14597" y="2267"/>
                  <a:pt x="14617" y="2267"/>
                  <a:pt x="14636" y="2267"/>
                </a:cubicBezTo>
                <a:cubicBezTo>
                  <a:pt x="14642" y="2330"/>
                  <a:pt x="14417" y="2262"/>
                  <a:pt x="14578" y="2267"/>
                </a:cubicBezTo>
                <a:close/>
                <a:moveTo>
                  <a:pt x="50745" y="2246"/>
                </a:moveTo>
                <a:cubicBezTo>
                  <a:pt x="50765" y="2246"/>
                  <a:pt x="50785" y="2246"/>
                  <a:pt x="50804" y="2246"/>
                </a:cubicBezTo>
                <a:cubicBezTo>
                  <a:pt x="50817" y="2292"/>
                  <a:pt x="50762" y="2288"/>
                  <a:pt x="50716" y="2289"/>
                </a:cubicBezTo>
                <a:cubicBezTo>
                  <a:pt x="50722" y="2271"/>
                  <a:pt x="50745" y="2267"/>
                  <a:pt x="50745" y="2246"/>
                </a:cubicBezTo>
                <a:close/>
                <a:moveTo>
                  <a:pt x="50013" y="2267"/>
                </a:moveTo>
                <a:cubicBezTo>
                  <a:pt x="50017" y="2213"/>
                  <a:pt x="50113" y="2261"/>
                  <a:pt x="50131" y="2267"/>
                </a:cubicBezTo>
                <a:cubicBezTo>
                  <a:pt x="50111" y="2334"/>
                  <a:pt x="50068" y="2247"/>
                  <a:pt x="50013" y="2267"/>
                </a:cubicBezTo>
                <a:close/>
                <a:moveTo>
                  <a:pt x="43916" y="2334"/>
                </a:moveTo>
                <a:cubicBezTo>
                  <a:pt x="43932" y="2316"/>
                  <a:pt x="43947" y="2298"/>
                  <a:pt x="43946" y="2267"/>
                </a:cubicBezTo>
                <a:cubicBezTo>
                  <a:pt x="43965" y="2289"/>
                  <a:pt x="44064" y="2264"/>
                  <a:pt x="44093" y="2289"/>
                </a:cubicBezTo>
                <a:cubicBezTo>
                  <a:pt x="44135" y="2329"/>
                  <a:pt x="44121" y="2267"/>
                  <a:pt x="44180" y="2312"/>
                </a:cubicBezTo>
                <a:cubicBezTo>
                  <a:pt x="44210" y="2334"/>
                  <a:pt x="44362" y="2210"/>
                  <a:pt x="44356" y="2312"/>
                </a:cubicBezTo>
                <a:cubicBezTo>
                  <a:pt x="44398" y="2306"/>
                  <a:pt x="44366" y="2246"/>
                  <a:pt x="44415" y="2246"/>
                </a:cubicBezTo>
                <a:cubicBezTo>
                  <a:pt x="44465" y="2238"/>
                  <a:pt x="44470" y="2262"/>
                  <a:pt x="44473" y="2289"/>
                </a:cubicBezTo>
                <a:cubicBezTo>
                  <a:pt x="44601" y="2291"/>
                  <a:pt x="44608" y="2256"/>
                  <a:pt x="44678" y="2312"/>
                </a:cubicBezTo>
                <a:cubicBezTo>
                  <a:pt x="44674" y="2357"/>
                  <a:pt x="44618" y="2312"/>
                  <a:pt x="44620" y="2312"/>
                </a:cubicBezTo>
                <a:cubicBezTo>
                  <a:pt x="44590" y="2313"/>
                  <a:pt x="44557" y="2344"/>
                  <a:pt x="44502" y="2334"/>
                </a:cubicBezTo>
                <a:cubicBezTo>
                  <a:pt x="44455" y="2325"/>
                  <a:pt x="44422" y="2321"/>
                  <a:pt x="44298" y="2334"/>
                </a:cubicBezTo>
                <a:cubicBezTo>
                  <a:pt x="44288" y="2334"/>
                  <a:pt x="44244" y="2329"/>
                  <a:pt x="44239" y="2334"/>
                </a:cubicBezTo>
                <a:cubicBezTo>
                  <a:pt x="44191" y="2378"/>
                  <a:pt x="44186" y="2286"/>
                  <a:pt x="44121" y="2334"/>
                </a:cubicBezTo>
                <a:cubicBezTo>
                  <a:pt x="44089" y="2358"/>
                  <a:pt x="44116" y="2340"/>
                  <a:pt x="44093" y="2334"/>
                </a:cubicBezTo>
                <a:cubicBezTo>
                  <a:pt x="44034" y="2318"/>
                  <a:pt x="43962" y="2346"/>
                  <a:pt x="43916" y="2334"/>
                </a:cubicBezTo>
                <a:close/>
                <a:moveTo>
                  <a:pt x="40927" y="2246"/>
                </a:moveTo>
                <a:cubicBezTo>
                  <a:pt x="40946" y="2246"/>
                  <a:pt x="40966" y="2246"/>
                  <a:pt x="40985" y="2246"/>
                </a:cubicBezTo>
                <a:cubicBezTo>
                  <a:pt x="40991" y="2307"/>
                  <a:pt x="40766" y="2240"/>
                  <a:pt x="40927" y="2246"/>
                </a:cubicBezTo>
                <a:close/>
                <a:moveTo>
                  <a:pt x="29085" y="2246"/>
                </a:moveTo>
                <a:cubicBezTo>
                  <a:pt x="29147" y="2236"/>
                  <a:pt x="29163" y="2261"/>
                  <a:pt x="29203" y="2267"/>
                </a:cubicBezTo>
                <a:cubicBezTo>
                  <a:pt x="29213" y="2306"/>
                  <a:pt x="29038" y="2307"/>
                  <a:pt x="29085" y="2246"/>
                </a:cubicBezTo>
                <a:close/>
                <a:moveTo>
                  <a:pt x="24836" y="2466"/>
                </a:moveTo>
                <a:cubicBezTo>
                  <a:pt x="24770" y="2394"/>
                  <a:pt x="24946" y="2472"/>
                  <a:pt x="24982" y="2444"/>
                </a:cubicBezTo>
                <a:cubicBezTo>
                  <a:pt x="25010" y="2422"/>
                  <a:pt x="24837" y="2409"/>
                  <a:pt x="25012" y="2400"/>
                </a:cubicBezTo>
                <a:cubicBezTo>
                  <a:pt x="25065" y="2397"/>
                  <a:pt x="25120" y="2412"/>
                  <a:pt x="25188" y="2400"/>
                </a:cubicBezTo>
                <a:cubicBezTo>
                  <a:pt x="25195" y="2399"/>
                  <a:pt x="25231" y="2379"/>
                  <a:pt x="25217" y="2378"/>
                </a:cubicBezTo>
                <a:cubicBezTo>
                  <a:pt x="25256" y="2382"/>
                  <a:pt x="25263" y="2421"/>
                  <a:pt x="25305" y="2422"/>
                </a:cubicBezTo>
                <a:cubicBezTo>
                  <a:pt x="25372" y="2423"/>
                  <a:pt x="25420" y="2393"/>
                  <a:pt x="25538" y="2400"/>
                </a:cubicBezTo>
                <a:cubicBezTo>
                  <a:pt x="25540" y="2400"/>
                  <a:pt x="25538" y="2444"/>
                  <a:pt x="25538" y="2444"/>
                </a:cubicBezTo>
                <a:cubicBezTo>
                  <a:pt x="25580" y="2445"/>
                  <a:pt x="25548" y="2409"/>
                  <a:pt x="25568" y="2400"/>
                </a:cubicBezTo>
                <a:cubicBezTo>
                  <a:pt x="25608" y="2382"/>
                  <a:pt x="25640" y="2439"/>
                  <a:pt x="25686" y="2422"/>
                </a:cubicBezTo>
                <a:cubicBezTo>
                  <a:pt x="25653" y="2343"/>
                  <a:pt x="25473" y="2376"/>
                  <a:pt x="25392" y="2334"/>
                </a:cubicBezTo>
                <a:cubicBezTo>
                  <a:pt x="25402" y="2289"/>
                  <a:pt x="25472" y="2291"/>
                  <a:pt x="25481" y="2246"/>
                </a:cubicBezTo>
                <a:cubicBezTo>
                  <a:pt x="25541" y="2289"/>
                  <a:pt x="25508" y="2289"/>
                  <a:pt x="25568" y="2246"/>
                </a:cubicBezTo>
                <a:cubicBezTo>
                  <a:pt x="25659" y="2229"/>
                  <a:pt x="25625" y="2306"/>
                  <a:pt x="25716" y="2289"/>
                </a:cubicBezTo>
                <a:cubicBezTo>
                  <a:pt x="25699" y="2307"/>
                  <a:pt x="25684" y="2325"/>
                  <a:pt x="25686" y="2355"/>
                </a:cubicBezTo>
                <a:cubicBezTo>
                  <a:pt x="25672" y="2426"/>
                  <a:pt x="25832" y="2364"/>
                  <a:pt x="25803" y="2444"/>
                </a:cubicBezTo>
                <a:cubicBezTo>
                  <a:pt x="25853" y="2452"/>
                  <a:pt x="25859" y="2427"/>
                  <a:pt x="25862" y="2400"/>
                </a:cubicBezTo>
                <a:cubicBezTo>
                  <a:pt x="25977" y="2366"/>
                  <a:pt x="26065" y="2465"/>
                  <a:pt x="26096" y="2422"/>
                </a:cubicBezTo>
                <a:cubicBezTo>
                  <a:pt x="26175" y="2480"/>
                  <a:pt x="26077" y="2486"/>
                  <a:pt x="26038" y="2488"/>
                </a:cubicBezTo>
                <a:cubicBezTo>
                  <a:pt x="26051" y="2487"/>
                  <a:pt x="25985" y="2468"/>
                  <a:pt x="25979" y="2466"/>
                </a:cubicBezTo>
                <a:cubicBezTo>
                  <a:pt x="25970" y="2464"/>
                  <a:pt x="25904" y="2445"/>
                  <a:pt x="25920" y="2444"/>
                </a:cubicBezTo>
                <a:cubicBezTo>
                  <a:pt x="25850" y="2450"/>
                  <a:pt x="25981" y="2483"/>
                  <a:pt x="25832" y="2488"/>
                </a:cubicBezTo>
                <a:cubicBezTo>
                  <a:pt x="25771" y="2490"/>
                  <a:pt x="25666" y="2490"/>
                  <a:pt x="25568" y="2488"/>
                </a:cubicBezTo>
                <a:cubicBezTo>
                  <a:pt x="25578" y="2488"/>
                  <a:pt x="25211" y="2417"/>
                  <a:pt x="25158" y="2466"/>
                </a:cubicBezTo>
                <a:cubicBezTo>
                  <a:pt x="25115" y="2505"/>
                  <a:pt x="25133" y="2465"/>
                  <a:pt x="25041" y="2466"/>
                </a:cubicBezTo>
                <a:cubicBezTo>
                  <a:pt x="24947" y="2468"/>
                  <a:pt x="24905" y="2516"/>
                  <a:pt x="24836" y="2466"/>
                </a:cubicBezTo>
                <a:close/>
                <a:moveTo>
                  <a:pt x="23400" y="2246"/>
                </a:moveTo>
                <a:cubicBezTo>
                  <a:pt x="23419" y="2246"/>
                  <a:pt x="23439" y="2246"/>
                  <a:pt x="23459" y="2246"/>
                </a:cubicBezTo>
                <a:cubicBezTo>
                  <a:pt x="23506" y="2241"/>
                  <a:pt x="23509" y="2264"/>
                  <a:pt x="23546" y="2267"/>
                </a:cubicBezTo>
                <a:cubicBezTo>
                  <a:pt x="23536" y="2267"/>
                  <a:pt x="23561" y="2232"/>
                  <a:pt x="23575" y="2246"/>
                </a:cubicBezTo>
                <a:cubicBezTo>
                  <a:pt x="23578" y="2247"/>
                  <a:pt x="23617" y="2283"/>
                  <a:pt x="23635" y="2267"/>
                </a:cubicBezTo>
                <a:cubicBezTo>
                  <a:pt x="23653" y="2251"/>
                  <a:pt x="23669" y="2259"/>
                  <a:pt x="23722" y="2267"/>
                </a:cubicBezTo>
                <a:cubicBezTo>
                  <a:pt x="23761" y="2274"/>
                  <a:pt x="23807" y="2258"/>
                  <a:pt x="23810" y="2289"/>
                </a:cubicBezTo>
                <a:cubicBezTo>
                  <a:pt x="23854" y="2262"/>
                  <a:pt x="24062" y="2246"/>
                  <a:pt x="24103" y="2289"/>
                </a:cubicBezTo>
                <a:cubicBezTo>
                  <a:pt x="24168" y="2348"/>
                  <a:pt x="23917" y="2351"/>
                  <a:pt x="23897" y="2334"/>
                </a:cubicBezTo>
                <a:cubicBezTo>
                  <a:pt x="23896" y="2333"/>
                  <a:pt x="23900" y="2312"/>
                  <a:pt x="23897" y="2312"/>
                </a:cubicBezTo>
                <a:cubicBezTo>
                  <a:pt x="23823" y="2303"/>
                  <a:pt x="23822" y="2350"/>
                  <a:pt x="23751" y="2289"/>
                </a:cubicBezTo>
                <a:cubicBezTo>
                  <a:pt x="23677" y="2329"/>
                  <a:pt x="23585" y="2247"/>
                  <a:pt x="23546" y="2334"/>
                </a:cubicBezTo>
                <a:cubicBezTo>
                  <a:pt x="23511" y="2340"/>
                  <a:pt x="23531" y="2298"/>
                  <a:pt x="23516" y="2289"/>
                </a:cubicBezTo>
                <a:cubicBezTo>
                  <a:pt x="23501" y="2281"/>
                  <a:pt x="23368" y="2319"/>
                  <a:pt x="23400" y="2246"/>
                </a:cubicBezTo>
                <a:close/>
                <a:moveTo>
                  <a:pt x="22608" y="2312"/>
                </a:moveTo>
                <a:cubicBezTo>
                  <a:pt x="22539" y="2312"/>
                  <a:pt x="22522" y="2274"/>
                  <a:pt x="22433" y="2289"/>
                </a:cubicBezTo>
                <a:cubicBezTo>
                  <a:pt x="22473" y="2253"/>
                  <a:pt x="22623" y="2213"/>
                  <a:pt x="22608" y="2312"/>
                </a:cubicBezTo>
                <a:close/>
                <a:moveTo>
                  <a:pt x="22374" y="2267"/>
                </a:moveTo>
                <a:cubicBezTo>
                  <a:pt x="22393" y="2354"/>
                  <a:pt x="22262" y="2256"/>
                  <a:pt x="22169" y="2289"/>
                </a:cubicBezTo>
                <a:cubicBezTo>
                  <a:pt x="22197" y="2266"/>
                  <a:pt x="22338" y="2214"/>
                  <a:pt x="22374" y="2267"/>
                </a:cubicBezTo>
                <a:close/>
                <a:moveTo>
                  <a:pt x="21934" y="2246"/>
                </a:moveTo>
                <a:cubicBezTo>
                  <a:pt x="22005" y="2237"/>
                  <a:pt x="21998" y="2286"/>
                  <a:pt x="22081" y="2267"/>
                </a:cubicBezTo>
                <a:cubicBezTo>
                  <a:pt x="22085" y="2304"/>
                  <a:pt x="21889" y="2312"/>
                  <a:pt x="21934" y="2246"/>
                </a:cubicBezTo>
                <a:close/>
                <a:moveTo>
                  <a:pt x="21553" y="2267"/>
                </a:moveTo>
                <a:cubicBezTo>
                  <a:pt x="21554" y="2246"/>
                  <a:pt x="21589" y="2251"/>
                  <a:pt x="21612" y="2246"/>
                </a:cubicBezTo>
                <a:cubicBezTo>
                  <a:pt x="21641" y="2246"/>
                  <a:pt x="21670" y="2246"/>
                  <a:pt x="21700" y="2246"/>
                </a:cubicBezTo>
                <a:cubicBezTo>
                  <a:pt x="21704" y="2294"/>
                  <a:pt x="21596" y="2256"/>
                  <a:pt x="21553" y="2267"/>
                </a:cubicBezTo>
                <a:close/>
                <a:moveTo>
                  <a:pt x="11851" y="2246"/>
                </a:moveTo>
                <a:cubicBezTo>
                  <a:pt x="11910" y="2282"/>
                  <a:pt x="11889" y="2244"/>
                  <a:pt x="11969" y="2246"/>
                </a:cubicBezTo>
                <a:cubicBezTo>
                  <a:pt x="12014" y="2312"/>
                  <a:pt x="11806" y="2312"/>
                  <a:pt x="11851" y="2246"/>
                </a:cubicBezTo>
                <a:close/>
                <a:moveTo>
                  <a:pt x="49544" y="2224"/>
                </a:moveTo>
                <a:cubicBezTo>
                  <a:pt x="49572" y="2247"/>
                  <a:pt x="49652" y="2231"/>
                  <a:pt x="49631" y="2289"/>
                </a:cubicBezTo>
                <a:cubicBezTo>
                  <a:pt x="49539" y="2277"/>
                  <a:pt x="49541" y="2331"/>
                  <a:pt x="49485" y="2289"/>
                </a:cubicBezTo>
                <a:cubicBezTo>
                  <a:pt x="49496" y="2261"/>
                  <a:pt x="49537" y="2255"/>
                  <a:pt x="49544" y="2224"/>
                </a:cubicBezTo>
                <a:close/>
                <a:moveTo>
                  <a:pt x="42744" y="2246"/>
                </a:moveTo>
                <a:cubicBezTo>
                  <a:pt x="42753" y="2216"/>
                  <a:pt x="42818" y="2228"/>
                  <a:pt x="42862" y="2224"/>
                </a:cubicBezTo>
                <a:cubicBezTo>
                  <a:pt x="42848" y="2271"/>
                  <a:pt x="42903" y="2266"/>
                  <a:pt x="42949" y="2267"/>
                </a:cubicBezTo>
                <a:cubicBezTo>
                  <a:pt x="42954" y="2315"/>
                  <a:pt x="42845" y="2277"/>
                  <a:pt x="42803" y="2289"/>
                </a:cubicBezTo>
                <a:cubicBezTo>
                  <a:pt x="42808" y="2271"/>
                  <a:pt x="42832" y="2267"/>
                  <a:pt x="42832" y="2246"/>
                </a:cubicBezTo>
                <a:cubicBezTo>
                  <a:pt x="42803" y="2246"/>
                  <a:pt x="42774" y="2246"/>
                  <a:pt x="42744" y="2246"/>
                </a:cubicBezTo>
                <a:close/>
                <a:moveTo>
                  <a:pt x="28910" y="2224"/>
                </a:moveTo>
                <a:cubicBezTo>
                  <a:pt x="28936" y="2241"/>
                  <a:pt x="28976" y="2247"/>
                  <a:pt x="29027" y="2246"/>
                </a:cubicBezTo>
                <a:cubicBezTo>
                  <a:pt x="29027" y="2267"/>
                  <a:pt x="29027" y="2289"/>
                  <a:pt x="29027" y="2312"/>
                </a:cubicBezTo>
                <a:cubicBezTo>
                  <a:pt x="28959" y="2304"/>
                  <a:pt x="28890" y="2298"/>
                  <a:pt x="28910" y="2224"/>
                </a:cubicBezTo>
                <a:close/>
                <a:moveTo>
                  <a:pt x="48137" y="2289"/>
                </a:moveTo>
                <a:cubicBezTo>
                  <a:pt x="48038" y="2283"/>
                  <a:pt x="47969" y="2255"/>
                  <a:pt x="47844" y="2267"/>
                </a:cubicBezTo>
                <a:cubicBezTo>
                  <a:pt x="47844" y="2239"/>
                  <a:pt x="47844" y="2209"/>
                  <a:pt x="47844" y="2180"/>
                </a:cubicBezTo>
                <a:cubicBezTo>
                  <a:pt x="47887" y="2160"/>
                  <a:pt x="47900" y="2241"/>
                  <a:pt x="47932" y="2246"/>
                </a:cubicBezTo>
                <a:cubicBezTo>
                  <a:pt x="47947" y="2247"/>
                  <a:pt x="48026" y="2202"/>
                  <a:pt x="48020" y="2202"/>
                </a:cubicBezTo>
                <a:cubicBezTo>
                  <a:pt x="48058" y="2210"/>
                  <a:pt x="48024" y="2231"/>
                  <a:pt x="48049" y="2246"/>
                </a:cubicBezTo>
                <a:cubicBezTo>
                  <a:pt x="48079" y="2264"/>
                  <a:pt x="48162" y="2231"/>
                  <a:pt x="48137" y="2289"/>
                </a:cubicBezTo>
                <a:close/>
                <a:moveTo>
                  <a:pt x="29525" y="2180"/>
                </a:moveTo>
                <a:cubicBezTo>
                  <a:pt x="29545" y="2180"/>
                  <a:pt x="29565" y="2180"/>
                  <a:pt x="29584" y="2180"/>
                </a:cubicBezTo>
                <a:cubicBezTo>
                  <a:pt x="29590" y="2241"/>
                  <a:pt x="29365" y="2174"/>
                  <a:pt x="29525" y="2180"/>
                </a:cubicBezTo>
                <a:close/>
                <a:moveTo>
                  <a:pt x="12321" y="2180"/>
                </a:moveTo>
                <a:cubicBezTo>
                  <a:pt x="12422" y="2185"/>
                  <a:pt x="12546" y="2172"/>
                  <a:pt x="12555" y="2246"/>
                </a:cubicBezTo>
                <a:cubicBezTo>
                  <a:pt x="12500" y="2258"/>
                  <a:pt x="12462" y="2237"/>
                  <a:pt x="12408" y="2224"/>
                </a:cubicBezTo>
                <a:cubicBezTo>
                  <a:pt x="12359" y="2212"/>
                  <a:pt x="12310" y="2235"/>
                  <a:pt x="12321" y="2180"/>
                </a:cubicBezTo>
                <a:close/>
                <a:moveTo>
                  <a:pt x="11617" y="2202"/>
                </a:moveTo>
                <a:cubicBezTo>
                  <a:pt x="11607" y="2163"/>
                  <a:pt x="11782" y="2162"/>
                  <a:pt x="11735" y="2224"/>
                </a:cubicBezTo>
                <a:cubicBezTo>
                  <a:pt x="11682" y="2226"/>
                  <a:pt x="11672" y="2197"/>
                  <a:pt x="11617" y="2202"/>
                </a:cubicBezTo>
                <a:close/>
                <a:moveTo>
                  <a:pt x="49661" y="2158"/>
                </a:moveTo>
                <a:cubicBezTo>
                  <a:pt x="49636" y="2190"/>
                  <a:pt x="49588" y="2205"/>
                  <a:pt x="49514" y="2202"/>
                </a:cubicBezTo>
                <a:cubicBezTo>
                  <a:pt x="49485" y="2128"/>
                  <a:pt x="49606" y="2168"/>
                  <a:pt x="49661" y="2158"/>
                </a:cubicBezTo>
                <a:close/>
                <a:moveTo>
                  <a:pt x="29965" y="2180"/>
                </a:moveTo>
                <a:cubicBezTo>
                  <a:pt x="30002" y="2144"/>
                  <a:pt x="30082" y="2143"/>
                  <a:pt x="30112" y="2158"/>
                </a:cubicBezTo>
                <a:cubicBezTo>
                  <a:pt x="30116" y="2160"/>
                  <a:pt x="30032" y="2223"/>
                  <a:pt x="29965" y="2180"/>
                </a:cubicBezTo>
                <a:close/>
                <a:moveTo>
                  <a:pt x="29848" y="2202"/>
                </a:moveTo>
                <a:cubicBezTo>
                  <a:pt x="29744" y="2154"/>
                  <a:pt x="29916" y="2143"/>
                  <a:pt x="29936" y="2158"/>
                </a:cubicBezTo>
                <a:cubicBezTo>
                  <a:pt x="29953" y="2171"/>
                  <a:pt x="29830" y="2179"/>
                  <a:pt x="29848" y="2202"/>
                </a:cubicBezTo>
                <a:close/>
                <a:moveTo>
                  <a:pt x="29056" y="2158"/>
                </a:moveTo>
                <a:cubicBezTo>
                  <a:pt x="29081" y="2154"/>
                  <a:pt x="29084" y="2167"/>
                  <a:pt x="29085" y="2180"/>
                </a:cubicBezTo>
                <a:cubicBezTo>
                  <a:pt x="29124" y="2177"/>
                  <a:pt x="29298" y="2177"/>
                  <a:pt x="29203" y="2202"/>
                </a:cubicBezTo>
                <a:cubicBezTo>
                  <a:pt x="29147" y="2192"/>
                  <a:pt x="29026" y="2232"/>
                  <a:pt x="29056" y="2158"/>
                </a:cubicBezTo>
                <a:close/>
                <a:moveTo>
                  <a:pt x="46936" y="2135"/>
                </a:moveTo>
                <a:cubicBezTo>
                  <a:pt x="46983" y="2129"/>
                  <a:pt x="46986" y="2156"/>
                  <a:pt x="47023" y="2158"/>
                </a:cubicBezTo>
                <a:cubicBezTo>
                  <a:pt x="47036" y="2201"/>
                  <a:pt x="46890" y="2190"/>
                  <a:pt x="46936" y="2135"/>
                </a:cubicBezTo>
                <a:close/>
                <a:moveTo>
                  <a:pt x="35241" y="2135"/>
                </a:moveTo>
                <a:cubicBezTo>
                  <a:pt x="35289" y="2129"/>
                  <a:pt x="35292" y="2156"/>
                  <a:pt x="35329" y="2158"/>
                </a:cubicBezTo>
                <a:cubicBezTo>
                  <a:pt x="35306" y="2177"/>
                  <a:pt x="35297" y="2207"/>
                  <a:pt x="35299" y="2246"/>
                </a:cubicBezTo>
                <a:cubicBezTo>
                  <a:pt x="35172" y="2241"/>
                  <a:pt x="35245" y="2207"/>
                  <a:pt x="35241" y="2135"/>
                </a:cubicBezTo>
                <a:close/>
                <a:moveTo>
                  <a:pt x="16775" y="2180"/>
                </a:moveTo>
                <a:cubicBezTo>
                  <a:pt x="16788" y="2153"/>
                  <a:pt x="16813" y="2134"/>
                  <a:pt x="16864" y="2135"/>
                </a:cubicBezTo>
                <a:cubicBezTo>
                  <a:pt x="16877" y="2183"/>
                  <a:pt x="16822" y="2178"/>
                  <a:pt x="16775" y="2180"/>
                </a:cubicBezTo>
                <a:close/>
                <a:moveTo>
                  <a:pt x="11295" y="2135"/>
                </a:moveTo>
                <a:cubicBezTo>
                  <a:pt x="11357" y="2125"/>
                  <a:pt x="11350" y="2167"/>
                  <a:pt x="11353" y="2202"/>
                </a:cubicBezTo>
                <a:cubicBezTo>
                  <a:pt x="11330" y="2198"/>
                  <a:pt x="11324" y="2180"/>
                  <a:pt x="11295" y="2180"/>
                </a:cubicBezTo>
                <a:cubicBezTo>
                  <a:pt x="11295" y="2165"/>
                  <a:pt x="11295" y="2150"/>
                  <a:pt x="11295" y="2135"/>
                </a:cubicBezTo>
                <a:close/>
                <a:moveTo>
                  <a:pt x="50775" y="2114"/>
                </a:moveTo>
                <a:cubicBezTo>
                  <a:pt x="50807" y="2119"/>
                  <a:pt x="50795" y="2158"/>
                  <a:pt x="50833" y="2158"/>
                </a:cubicBezTo>
                <a:cubicBezTo>
                  <a:pt x="50839" y="2177"/>
                  <a:pt x="50822" y="2179"/>
                  <a:pt x="50804" y="2180"/>
                </a:cubicBezTo>
                <a:cubicBezTo>
                  <a:pt x="50785" y="2180"/>
                  <a:pt x="50765" y="2180"/>
                  <a:pt x="50745" y="2180"/>
                </a:cubicBezTo>
                <a:cubicBezTo>
                  <a:pt x="50737" y="2144"/>
                  <a:pt x="50774" y="2142"/>
                  <a:pt x="50775" y="2114"/>
                </a:cubicBezTo>
                <a:close/>
                <a:moveTo>
                  <a:pt x="49485" y="2135"/>
                </a:moveTo>
                <a:cubicBezTo>
                  <a:pt x="49396" y="2217"/>
                  <a:pt x="49386" y="2069"/>
                  <a:pt x="49485" y="2135"/>
                </a:cubicBezTo>
                <a:close/>
                <a:moveTo>
                  <a:pt x="18417" y="2114"/>
                </a:moveTo>
                <a:cubicBezTo>
                  <a:pt x="18451" y="2117"/>
                  <a:pt x="18441" y="2154"/>
                  <a:pt x="18447" y="2180"/>
                </a:cubicBezTo>
                <a:cubicBezTo>
                  <a:pt x="18399" y="2186"/>
                  <a:pt x="18396" y="2159"/>
                  <a:pt x="18358" y="2158"/>
                </a:cubicBezTo>
                <a:cubicBezTo>
                  <a:pt x="18366" y="2133"/>
                  <a:pt x="18417" y="2143"/>
                  <a:pt x="18417" y="2114"/>
                </a:cubicBezTo>
                <a:close/>
                <a:moveTo>
                  <a:pt x="10972" y="2135"/>
                </a:moveTo>
                <a:cubicBezTo>
                  <a:pt x="10883" y="2217"/>
                  <a:pt x="10873" y="2069"/>
                  <a:pt x="10972" y="2135"/>
                </a:cubicBezTo>
                <a:close/>
                <a:moveTo>
                  <a:pt x="46759" y="2135"/>
                </a:moveTo>
                <a:cubicBezTo>
                  <a:pt x="46780" y="2187"/>
                  <a:pt x="46913" y="2152"/>
                  <a:pt x="46877" y="2246"/>
                </a:cubicBezTo>
                <a:cubicBezTo>
                  <a:pt x="46793" y="2264"/>
                  <a:pt x="46801" y="2214"/>
                  <a:pt x="46730" y="2224"/>
                </a:cubicBezTo>
                <a:cubicBezTo>
                  <a:pt x="46646" y="2132"/>
                  <a:pt x="46827" y="2029"/>
                  <a:pt x="46847" y="2158"/>
                </a:cubicBezTo>
                <a:cubicBezTo>
                  <a:pt x="46824" y="2145"/>
                  <a:pt x="46800" y="2135"/>
                  <a:pt x="46759" y="2135"/>
                </a:cubicBezTo>
                <a:close/>
                <a:moveTo>
                  <a:pt x="31636" y="2092"/>
                </a:moveTo>
                <a:cubicBezTo>
                  <a:pt x="31629" y="2123"/>
                  <a:pt x="31548" y="2099"/>
                  <a:pt x="31548" y="2135"/>
                </a:cubicBezTo>
                <a:cubicBezTo>
                  <a:pt x="31453" y="2111"/>
                  <a:pt x="31576" y="2073"/>
                  <a:pt x="31636" y="2092"/>
                </a:cubicBezTo>
                <a:close/>
                <a:moveTo>
                  <a:pt x="18153" y="2092"/>
                </a:moveTo>
                <a:cubicBezTo>
                  <a:pt x="18293" y="2160"/>
                  <a:pt x="18069" y="2219"/>
                  <a:pt x="18153" y="2092"/>
                </a:cubicBezTo>
                <a:close/>
                <a:moveTo>
                  <a:pt x="35299" y="2048"/>
                </a:moveTo>
                <a:cubicBezTo>
                  <a:pt x="35351" y="2064"/>
                  <a:pt x="35304" y="2088"/>
                  <a:pt x="35299" y="2114"/>
                </a:cubicBezTo>
                <a:cubicBezTo>
                  <a:pt x="35247" y="2117"/>
                  <a:pt x="35238" y="2087"/>
                  <a:pt x="35182" y="2092"/>
                </a:cubicBezTo>
                <a:cubicBezTo>
                  <a:pt x="35161" y="2032"/>
                  <a:pt x="35320" y="2107"/>
                  <a:pt x="35299" y="2048"/>
                </a:cubicBezTo>
                <a:close/>
                <a:moveTo>
                  <a:pt x="16570" y="2048"/>
                </a:moveTo>
                <a:cubicBezTo>
                  <a:pt x="16592" y="2008"/>
                  <a:pt x="16623" y="2044"/>
                  <a:pt x="16659" y="2048"/>
                </a:cubicBezTo>
                <a:cubicBezTo>
                  <a:pt x="16637" y="2087"/>
                  <a:pt x="16605" y="2051"/>
                  <a:pt x="16570" y="2048"/>
                </a:cubicBezTo>
                <a:close/>
                <a:moveTo>
                  <a:pt x="16307" y="2048"/>
                </a:moveTo>
                <a:cubicBezTo>
                  <a:pt x="16311" y="1999"/>
                  <a:pt x="16431" y="2038"/>
                  <a:pt x="16482" y="2026"/>
                </a:cubicBezTo>
                <a:cubicBezTo>
                  <a:pt x="16442" y="2095"/>
                  <a:pt x="16362" y="2056"/>
                  <a:pt x="16307" y="2048"/>
                </a:cubicBezTo>
                <a:close/>
                <a:moveTo>
                  <a:pt x="35563" y="1982"/>
                </a:moveTo>
                <a:cubicBezTo>
                  <a:pt x="35554" y="2011"/>
                  <a:pt x="35489" y="2000"/>
                  <a:pt x="35445" y="2003"/>
                </a:cubicBezTo>
                <a:cubicBezTo>
                  <a:pt x="35437" y="2033"/>
                  <a:pt x="35373" y="2022"/>
                  <a:pt x="35329" y="2026"/>
                </a:cubicBezTo>
                <a:cubicBezTo>
                  <a:pt x="35311" y="1939"/>
                  <a:pt x="35489" y="2000"/>
                  <a:pt x="35563" y="1982"/>
                </a:cubicBezTo>
                <a:close/>
                <a:moveTo>
                  <a:pt x="35065" y="1982"/>
                </a:moveTo>
                <a:cubicBezTo>
                  <a:pt x="35084" y="1982"/>
                  <a:pt x="35104" y="1982"/>
                  <a:pt x="35123" y="1982"/>
                </a:cubicBezTo>
                <a:cubicBezTo>
                  <a:pt x="35129" y="2044"/>
                  <a:pt x="34904" y="1976"/>
                  <a:pt x="35065" y="1982"/>
                </a:cubicBezTo>
                <a:close/>
                <a:moveTo>
                  <a:pt x="17127" y="1982"/>
                </a:moveTo>
                <a:cubicBezTo>
                  <a:pt x="17178" y="2002"/>
                  <a:pt x="17192" y="2050"/>
                  <a:pt x="17186" y="2114"/>
                </a:cubicBezTo>
                <a:cubicBezTo>
                  <a:pt x="17099" y="2082"/>
                  <a:pt x="17161" y="2065"/>
                  <a:pt x="17127" y="1982"/>
                </a:cubicBezTo>
                <a:close/>
                <a:moveTo>
                  <a:pt x="6723" y="1982"/>
                </a:moveTo>
                <a:cubicBezTo>
                  <a:pt x="6770" y="1976"/>
                  <a:pt x="6773" y="2002"/>
                  <a:pt x="6810" y="2003"/>
                </a:cubicBezTo>
                <a:cubicBezTo>
                  <a:pt x="6822" y="2047"/>
                  <a:pt x="6676" y="2036"/>
                  <a:pt x="6723" y="1982"/>
                </a:cubicBezTo>
                <a:close/>
                <a:moveTo>
                  <a:pt x="41835" y="2003"/>
                </a:moveTo>
                <a:cubicBezTo>
                  <a:pt x="41835" y="1989"/>
                  <a:pt x="41835" y="1975"/>
                  <a:pt x="41835" y="1960"/>
                </a:cubicBezTo>
                <a:cubicBezTo>
                  <a:pt x="41855" y="1960"/>
                  <a:pt x="41875" y="1960"/>
                  <a:pt x="41894" y="1960"/>
                </a:cubicBezTo>
                <a:cubicBezTo>
                  <a:pt x="41894" y="1975"/>
                  <a:pt x="41894" y="1989"/>
                  <a:pt x="41894" y="2003"/>
                </a:cubicBezTo>
                <a:cubicBezTo>
                  <a:pt x="41875" y="2003"/>
                  <a:pt x="41855" y="2003"/>
                  <a:pt x="41835" y="2003"/>
                </a:cubicBezTo>
                <a:close/>
                <a:moveTo>
                  <a:pt x="37615" y="1982"/>
                </a:moveTo>
                <a:cubicBezTo>
                  <a:pt x="37615" y="1960"/>
                  <a:pt x="37650" y="1964"/>
                  <a:pt x="37674" y="1960"/>
                </a:cubicBezTo>
                <a:cubicBezTo>
                  <a:pt x="37693" y="1960"/>
                  <a:pt x="37712" y="1960"/>
                  <a:pt x="37732" y="1960"/>
                </a:cubicBezTo>
                <a:cubicBezTo>
                  <a:pt x="37723" y="1990"/>
                  <a:pt x="37659" y="1978"/>
                  <a:pt x="37615" y="1982"/>
                </a:cubicBezTo>
                <a:close/>
                <a:moveTo>
                  <a:pt x="16013" y="1960"/>
                </a:moveTo>
                <a:cubicBezTo>
                  <a:pt x="16001" y="2055"/>
                  <a:pt x="15844" y="1937"/>
                  <a:pt x="16013" y="1960"/>
                </a:cubicBezTo>
                <a:close/>
                <a:moveTo>
                  <a:pt x="12526" y="1915"/>
                </a:moveTo>
                <a:cubicBezTo>
                  <a:pt x="12456" y="1987"/>
                  <a:pt x="12407" y="1838"/>
                  <a:pt x="12526" y="1915"/>
                </a:cubicBezTo>
                <a:close/>
                <a:moveTo>
                  <a:pt x="49924" y="1805"/>
                </a:moveTo>
                <a:cubicBezTo>
                  <a:pt x="49961" y="1815"/>
                  <a:pt x="49985" y="1834"/>
                  <a:pt x="49984" y="1871"/>
                </a:cubicBezTo>
                <a:cubicBezTo>
                  <a:pt x="49948" y="1862"/>
                  <a:pt x="49924" y="1843"/>
                  <a:pt x="49924" y="1805"/>
                </a:cubicBezTo>
                <a:close/>
                <a:moveTo>
                  <a:pt x="22696" y="1828"/>
                </a:moveTo>
                <a:cubicBezTo>
                  <a:pt x="22698" y="1808"/>
                  <a:pt x="22752" y="1800"/>
                  <a:pt x="22785" y="1805"/>
                </a:cubicBezTo>
                <a:cubicBezTo>
                  <a:pt x="22765" y="1802"/>
                  <a:pt x="22849" y="1837"/>
                  <a:pt x="22843" y="1828"/>
                </a:cubicBezTo>
                <a:cubicBezTo>
                  <a:pt x="22870" y="1868"/>
                  <a:pt x="22755" y="1841"/>
                  <a:pt x="22696" y="1828"/>
                </a:cubicBezTo>
                <a:close/>
                <a:moveTo>
                  <a:pt x="12848" y="1805"/>
                </a:moveTo>
                <a:cubicBezTo>
                  <a:pt x="12759" y="1886"/>
                  <a:pt x="12749" y="1739"/>
                  <a:pt x="12848" y="1805"/>
                </a:cubicBezTo>
                <a:close/>
                <a:moveTo>
                  <a:pt x="13639" y="1762"/>
                </a:moveTo>
                <a:cubicBezTo>
                  <a:pt x="13627" y="1789"/>
                  <a:pt x="13602" y="1807"/>
                  <a:pt x="13551" y="1805"/>
                </a:cubicBezTo>
                <a:cubicBezTo>
                  <a:pt x="13565" y="1778"/>
                  <a:pt x="13589" y="1760"/>
                  <a:pt x="13639" y="1762"/>
                </a:cubicBezTo>
                <a:close/>
                <a:moveTo>
                  <a:pt x="10826" y="1717"/>
                </a:moveTo>
                <a:cubicBezTo>
                  <a:pt x="10806" y="1717"/>
                  <a:pt x="10787" y="1717"/>
                  <a:pt x="10767" y="1717"/>
                </a:cubicBezTo>
                <a:cubicBezTo>
                  <a:pt x="10767" y="1703"/>
                  <a:pt x="10767" y="1689"/>
                  <a:pt x="10767" y="1674"/>
                </a:cubicBezTo>
                <a:cubicBezTo>
                  <a:pt x="10787" y="1674"/>
                  <a:pt x="10806" y="1674"/>
                  <a:pt x="10826" y="1674"/>
                </a:cubicBezTo>
                <a:cubicBezTo>
                  <a:pt x="10826" y="1689"/>
                  <a:pt x="10826" y="1703"/>
                  <a:pt x="10826" y="1717"/>
                </a:cubicBezTo>
                <a:close/>
                <a:moveTo>
                  <a:pt x="8950" y="1563"/>
                </a:moveTo>
                <a:cubicBezTo>
                  <a:pt x="9036" y="1588"/>
                  <a:pt x="8912" y="1635"/>
                  <a:pt x="8862" y="1629"/>
                </a:cubicBezTo>
                <a:cubicBezTo>
                  <a:pt x="8848" y="1535"/>
                  <a:pt x="8941" y="1602"/>
                  <a:pt x="8950" y="1563"/>
                </a:cubicBezTo>
                <a:close/>
                <a:moveTo>
                  <a:pt x="7660" y="1542"/>
                </a:moveTo>
                <a:cubicBezTo>
                  <a:pt x="7684" y="1545"/>
                  <a:pt x="7689" y="1563"/>
                  <a:pt x="7719" y="1563"/>
                </a:cubicBezTo>
                <a:cubicBezTo>
                  <a:pt x="7719" y="1611"/>
                  <a:pt x="7576" y="1586"/>
                  <a:pt x="7660" y="1542"/>
                </a:cubicBezTo>
                <a:close/>
                <a:moveTo>
                  <a:pt x="10416" y="1519"/>
                </a:moveTo>
                <a:cubicBezTo>
                  <a:pt x="10410" y="1483"/>
                  <a:pt x="10607" y="1474"/>
                  <a:pt x="10562" y="1542"/>
                </a:cubicBezTo>
                <a:cubicBezTo>
                  <a:pt x="10491" y="1551"/>
                  <a:pt x="10498" y="1501"/>
                  <a:pt x="10416" y="1519"/>
                </a:cubicBezTo>
                <a:close/>
                <a:moveTo>
                  <a:pt x="9917" y="1497"/>
                </a:moveTo>
                <a:cubicBezTo>
                  <a:pt x="9937" y="1497"/>
                  <a:pt x="9956" y="1497"/>
                  <a:pt x="9976" y="1497"/>
                </a:cubicBezTo>
                <a:cubicBezTo>
                  <a:pt x="9976" y="1512"/>
                  <a:pt x="9976" y="1527"/>
                  <a:pt x="9976" y="1542"/>
                </a:cubicBezTo>
                <a:cubicBezTo>
                  <a:pt x="9956" y="1542"/>
                  <a:pt x="9937" y="1542"/>
                  <a:pt x="9917" y="1542"/>
                </a:cubicBezTo>
                <a:cubicBezTo>
                  <a:pt x="9917" y="1527"/>
                  <a:pt x="9917" y="1512"/>
                  <a:pt x="9917" y="1497"/>
                </a:cubicBezTo>
                <a:close/>
                <a:moveTo>
                  <a:pt x="6927" y="1497"/>
                </a:moveTo>
                <a:cubicBezTo>
                  <a:pt x="7006" y="1419"/>
                  <a:pt x="7116" y="1546"/>
                  <a:pt x="6927" y="149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13">
            <a:extLst>
              <a:ext uri="{FF2B5EF4-FFF2-40B4-BE49-F238E27FC236}">
                <a16:creationId xmlns:a16="http://schemas.microsoft.com/office/drawing/2014/main" id="{8BDD04EA-0901-1F03-E106-D8FE572AB2DC}"/>
              </a:ext>
            </a:extLst>
          </p:cNvPr>
          <p:cNvSpPr>
            <a:spLocks noEditPoints="1"/>
          </p:cNvSpPr>
          <p:nvPr/>
        </p:nvSpPr>
        <p:spPr bwMode="auto">
          <a:xfrm>
            <a:off x="5220545" y="3224086"/>
            <a:ext cx="2135188" cy="600075"/>
          </a:xfrm>
          <a:custGeom>
            <a:avLst/>
            <a:gdLst/>
            <a:ahLst/>
            <a:cxnLst>
              <a:cxn ang="0">
                <a:pos x="57879" y="9457"/>
              </a:cxn>
              <a:cxn ang="0">
                <a:pos x="10691" y="9391"/>
              </a:cxn>
              <a:cxn ang="0">
                <a:pos x="7995" y="9126"/>
              </a:cxn>
              <a:cxn ang="0">
                <a:pos x="10954" y="8862"/>
              </a:cxn>
              <a:cxn ang="0">
                <a:pos x="55974" y="8532"/>
              </a:cxn>
              <a:cxn ang="0">
                <a:pos x="58378" y="8202"/>
              </a:cxn>
              <a:cxn ang="0">
                <a:pos x="58495" y="3799"/>
              </a:cxn>
              <a:cxn ang="0">
                <a:pos x="42463" y="1026"/>
              </a:cxn>
              <a:cxn ang="0">
                <a:pos x="32497" y="740"/>
              </a:cxn>
              <a:cxn ang="0">
                <a:pos x="14823" y="9742"/>
              </a:cxn>
              <a:cxn ang="0">
                <a:pos x="48676" y="9523"/>
              </a:cxn>
              <a:cxn ang="0">
                <a:pos x="52076" y="9369"/>
              </a:cxn>
              <a:cxn ang="0">
                <a:pos x="51695" y="9126"/>
              </a:cxn>
              <a:cxn ang="0">
                <a:pos x="45335" y="9038"/>
              </a:cxn>
              <a:cxn ang="0">
                <a:pos x="55300" y="9104"/>
              </a:cxn>
              <a:cxn ang="0">
                <a:pos x="41027" y="8819"/>
              </a:cxn>
              <a:cxn ang="0">
                <a:pos x="17725" y="8906"/>
              </a:cxn>
              <a:cxn ang="0">
                <a:pos x="14560" y="8532"/>
              </a:cxn>
              <a:cxn ang="0">
                <a:pos x="4506" y="8113"/>
              </a:cxn>
              <a:cxn ang="0">
                <a:pos x="7291" y="8047"/>
              </a:cxn>
              <a:cxn ang="0">
                <a:pos x="6587" y="7673"/>
              </a:cxn>
              <a:cxn ang="0">
                <a:pos x="5034" y="7806"/>
              </a:cxn>
              <a:cxn ang="0">
                <a:pos x="58993" y="6838"/>
              </a:cxn>
              <a:cxn ang="0">
                <a:pos x="55798" y="4702"/>
              </a:cxn>
              <a:cxn ang="0">
                <a:pos x="40557" y="3932"/>
              </a:cxn>
              <a:cxn ang="0">
                <a:pos x="53190" y="3623"/>
              </a:cxn>
              <a:cxn ang="0">
                <a:pos x="40968" y="3314"/>
              </a:cxn>
              <a:cxn ang="0">
                <a:pos x="43664" y="3139"/>
              </a:cxn>
              <a:cxn ang="0">
                <a:pos x="56061" y="2698"/>
              </a:cxn>
              <a:cxn ang="0">
                <a:pos x="56355" y="2567"/>
              </a:cxn>
              <a:cxn ang="0">
                <a:pos x="44397" y="1972"/>
              </a:cxn>
              <a:cxn ang="0">
                <a:pos x="52603" y="1774"/>
              </a:cxn>
              <a:cxn ang="0">
                <a:pos x="33172" y="1598"/>
              </a:cxn>
              <a:cxn ang="0">
                <a:pos x="34519" y="1400"/>
              </a:cxn>
              <a:cxn ang="0">
                <a:pos x="38300" y="1355"/>
              </a:cxn>
              <a:cxn ang="0">
                <a:pos x="24701" y="1267"/>
              </a:cxn>
              <a:cxn ang="0">
                <a:pos x="58203" y="9324"/>
              </a:cxn>
              <a:cxn ang="0">
                <a:pos x="20861" y="1201"/>
              </a:cxn>
              <a:cxn ang="0">
                <a:pos x="31530" y="1180"/>
              </a:cxn>
              <a:cxn ang="0">
                <a:pos x="37919" y="1246"/>
              </a:cxn>
              <a:cxn ang="0">
                <a:pos x="42785" y="1487"/>
              </a:cxn>
              <a:cxn ang="0">
                <a:pos x="48793" y="1378"/>
              </a:cxn>
              <a:cxn ang="0">
                <a:pos x="56503" y="1532"/>
              </a:cxn>
              <a:cxn ang="0">
                <a:pos x="54451" y="3689"/>
              </a:cxn>
              <a:cxn ang="0">
                <a:pos x="59199" y="4790"/>
              </a:cxn>
              <a:cxn ang="0">
                <a:pos x="56091" y="8268"/>
              </a:cxn>
              <a:cxn ang="0">
                <a:pos x="56854" y="8906"/>
              </a:cxn>
              <a:cxn ang="0">
                <a:pos x="52017" y="10007"/>
              </a:cxn>
              <a:cxn ang="0">
                <a:pos x="42872" y="9523"/>
              </a:cxn>
              <a:cxn ang="0">
                <a:pos x="37392" y="9918"/>
              </a:cxn>
              <a:cxn ang="0">
                <a:pos x="24290" y="10336"/>
              </a:cxn>
              <a:cxn ang="0">
                <a:pos x="14442" y="8664"/>
              </a:cxn>
              <a:cxn ang="0">
                <a:pos x="4301" y="8819"/>
              </a:cxn>
              <a:cxn ang="0">
                <a:pos x="3685" y="6088"/>
              </a:cxn>
              <a:cxn ang="0">
                <a:pos x="7789" y="563"/>
              </a:cxn>
              <a:cxn ang="0">
                <a:pos x="43371" y="9853"/>
              </a:cxn>
              <a:cxn ang="0">
                <a:pos x="57352" y="9544"/>
              </a:cxn>
              <a:cxn ang="0">
                <a:pos x="7085" y="9060"/>
              </a:cxn>
              <a:cxn ang="0">
                <a:pos x="58524" y="8334"/>
              </a:cxn>
              <a:cxn ang="0">
                <a:pos x="58700" y="3689"/>
              </a:cxn>
              <a:cxn ang="0">
                <a:pos x="50934" y="1290"/>
              </a:cxn>
              <a:cxn ang="0">
                <a:pos x="40147" y="1113"/>
              </a:cxn>
              <a:cxn ang="0">
                <a:pos x="31471" y="740"/>
              </a:cxn>
            </a:cxnLst>
            <a:rect l="0" t="0" r="r" b="b"/>
            <a:pathLst>
              <a:path w="61634" h="10385">
                <a:moveTo>
                  <a:pt x="26957" y="475"/>
                </a:moveTo>
                <a:cubicBezTo>
                  <a:pt x="27014" y="466"/>
                  <a:pt x="27001" y="576"/>
                  <a:pt x="26928" y="541"/>
                </a:cubicBezTo>
                <a:cubicBezTo>
                  <a:pt x="26928" y="527"/>
                  <a:pt x="26928" y="512"/>
                  <a:pt x="26928" y="497"/>
                </a:cubicBezTo>
                <a:cubicBezTo>
                  <a:pt x="26953" y="502"/>
                  <a:pt x="26956" y="489"/>
                  <a:pt x="26957" y="475"/>
                </a:cubicBezTo>
                <a:close/>
                <a:moveTo>
                  <a:pt x="4360" y="10271"/>
                </a:moveTo>
                <a:cubicBezTo>
                  <a:pt x="4315" y="10356"/>
                  <a:pt x="4242" y="10299"/>
                  <a:pt x="4213" y="10293"/>
                </a:cubicBezTo>
                <a:cubicBezTo>
                  <a:pt x="4183" y="10286"/>
                  <a:pt x="4195" y="10269"/>
                  <a:pt x="4213" y="10271"/>
                </a:cubicBezTo>
                <a:cubicBezTo>
                  <a:pt x="4256" y="10275"/>
                  <a:pt x="4277" y="10302"/>
                  <a:pt x="4360" y="10271"/>
                </a:cubicBezTo>
                <a:close/>
                <a:moveTo>
                  <a:pt x="45950" y="10029"/>
                </a:moveTo>
                <a:cubicBezTo>
                  <a:pt x="45992" y="9963"/>
                  <a:pt x="45973" y="10079"/>
                  <a:pt x="45891" y="10050"/>
                </a:cubicBezTo>
                <a:cubicBezTo>
                  <a:pt x="45839" y="10034"/>
                  <a:pt x="45909" y="10027"/>
                  <a:pt x="45950" y="10029"/>
                </a:cubicBezTo>
                <a:close/>
                <a:moveTo>
                  <a:pt x="52838" y="9984"/>
                </a:moveTo>
                <a:cubicBezTo>
                  <a:pt x="52790" y="10085"/>
                  <a:pt x="52626" y="9977"/>
                  <a:pt x="52545" y="10029"/>
                </a:cubicBezTo>
                <a:cubicBezTo>
                  <a:pt x="52437" y="9998"/>
                  <a:pt x="52631" y="10025"/>
                  <a:pt x="52603" y="9984"/>
                </a:cubicBezTo>
                <a:cubicBezTo>
                  <a:pt x="52681" y="9984"/>
                  <a:pt x="52760" y="9984"/>
                  <a:pt x="52838" y="9984"/>
                </a:cubicBezTo>
                <a:close/>
                <a:moveTo>
                  <a:pt x="39004" y="9984"/>
                </a:moveTo>
                <a:cubicBezTo>
                  <a:pt x="39072" y="9967"/>
                  <a:pt x="39130" y="10062"/>
                  <a:pt x="39151" y="10007"/>
                </a:cubicBezTo>
                <a:cubicBezTo>
                  <a:pt x="39248" y="10049"/>
                  <a:pt x="38991" y="10062"/>
                  <a:pt x="39004" y="9984"/>
                </a:cubicBezTo>
                <a:close/>
                <a:moveTo>
                  <a:pt x="53659" y="10050"/>
                </a:moveTo>
                <a:cubicBezTo>
                  <a:pt x="53659" y="10022"/>
                  <a:pt x="53659" y="9992"/>
                  <a:pt x="53659" y="9963"/>
                </a:cubicBezTo>
                <a:cubicBezTo>
                  <a:pt x="53687" y="9963"/>
                  <a:pt x="53717" y="9963"/>
                  <a:pt x="53747" y="9963"/>
                </a:cubicBezTo>
                <a:cubicBezTo>
                  <a:pt x="53676" y="10017"/>
                  <a:pt x="53811" y="10089"/>
                  <a:pt x="53687" y="10095"/>
                </a:cubicBezTo>
                <a:cubicBezTo>
                  <a:pt x="53683" y="10076"/>
                  <a:pt x="53699" y="10074"/>
                  <a:pt x="53717" y="10073"/>
                </a:cubicBezTo>
                <a:cubicBezTo>
                  <a:pt x="53717" y="10052"/>
                  <a:pt x="53681" y="10056"/>
                  <a:pt x="53659" y="10050"/>
                </a:cubicBezTo>
                <a:close/>
                <a:moveTo>
                  <a:pt x="49966" y="9963"/>
                </a:moveTo>
                <a:cubicBezTo>
                  <a:pt x="49947" y="9985"/>
                  <a:pt x="49898" y="9986"/>
                  <a:pt x="49907" y="10029"/>
                </a:cubicBezTo>
                <a:cubicBezTo>
                  <a:pt x="49878" y="10029"/>
                  <a:pt x="49848" y="10029"/>
                  <a:pt x="49819" y="10029"/>
                </a:cubicBezTo>
                <a:cubicBezTo>
                  <a:pt x="49864" y="10002"/>
                  <a:pt x="49890" y="9965"/>
                  <a:pt x="49966" y="9963"/>
                </a:cubicBezTo>
                <a:close/>
                <a:moveTo>
                  <a:pt x="53014" y="9941"/>
                </a:moveTo>
                <a:cubicBezTo>
                  <a:pt x="52999" y="9947"/>
                  <a:pt x="52968" y="10005"/>
                  <a:pt x="52956" y="10007"/>
                </a:cubicBezTo>
                <a:cubicBezTo>
                  <a:pt x="52923" y="10010"/>
                  <a:pt x="52918" y="9934"/>
                  <a:pt x="53014" y="9941"/>
                </a:cubicBezTo>
                <a:close/>
                <a:moveTo>
                  <a:pt x="54508" y="9918"/>
                </a:moveTo>
                <a:cubicBezTo>
                  <a:pt x="54538" y="9918"/>
                  <a:pt x="54567" y="9918"/>
                  <a:pt x="54598" y="9918"/>
                </a:cubicBezTo>
                <a:cubicBezTo>
                  <a:pt x="54592" y="9944"/>
                  <a:pt x="54603" y="9957"/>
                  <a:pt x="54626" y="9963"/>
                </a:cubicBezTo>
                <a:cubicBezTo>
                  <a:pt x="54607" y="10029"/>
                  <a:pt x="54564" y="9942"/>
                  <a:pt x="54508" y="9963"/>
                </a:cubicBezTo>
                <a:cubicBezTo>
                  <a:pt x="54570" y="10002"/>
                  <a:pt x="54534" y="10031"/>
                  <a:pt x="54567" y="10050"/>
                </a:cubicBezTo>
                <a:cubicBezTo>
                  <a:pt x="54517" y="10128"/>
                  <a:pt x="54508" y="9995"/>
                  <a:pt x="54451" y="10007"/>
                </a:cubicBezTo>
                <a:cubicBezTo>
                  <a:pt x="54451" y="9963"/>
                  <a:pt x="54531" y="9978"/>
                  <a:pt x="54508" y="9918"/>
                </a:cubicBezTo>
                <a:close/>
                <a:moveTo>
                  <a:pt x="54598" y="10050"/>
                </a:moveTo>
                <a:cubicBezTo>
                  <a:pt x="54598" y="10029"/>
                  <a:pt x="54633" y="10034"/>
                  <a:pt x="54655" y="10029"/>
                </a:cubicBezTo>
                <a:cubicBezTo>
                  <a:pt x="54655" y="9984"/>
                  <a:pt x="54655" y="9941"/>
                  <a:pt x="54655" y="9897"/>
                </a:cubicBezTo>
                <a:cubicBezTo>
                  <a:pt x="54713" y="9933"/>
                  <a:pt x="54693" y="9894"/>
                  <a:pt x="54773" y="9897"/>
                </a:cubicBezTo>
                <a:cubicBezTo>
                  <a:pt x="54727" y="9906"/>
                  <a:pt x="54768" y="9970"/>
                  <a:pt x="54742" y="10007"/>
                </a:cubicBezTo>
                <a:cubicBezTo>
                  <a:pt x="54733" y="10023"/>
                  <a:pt x="54652" y="10038"/>
                  <a:pt x="54715" y="10050"/>
                </a:cubicBezTo>
                <a:cubicBezTo>
                  <a:pt x="54707" y="10107"/>
                  <a:pt x="54663" y="10020"/>
                  <a:pt x="54598" y="10050"/>
                </a:cubicBezTo>
                <a:close/>
                <a:moveTo>
                  <a:pt x="40733" y="9963"/>
                </a:moveTo>
                <a:cubicBezTo>
                  <a:pt x="40675" y="9920"/>
                  <a:pt x="40833" y="9899"/>
                  <a:pt x="40909" y="9897"/>
                </a:cubicBezTo>
                <a:cubicBezTo>
                  <a:pt x="40947" y="9896"/>
                  <a:pt x="40997" y="9893"/>
                  <a:pt x="40997" y="9918"/>
                </a:cubicBezTo>
                <a:cubicBezTo>
                  <a:pt x="40997" y="9921"/>
                  <a:pt x="41054" y="9962"/>
                  <a:pt x="41056" y="9963"/>
                </a:cubicBezTo>
                <a:cubicBezTo>
                  <a:pt x="41110" y="9980"/>
                  <a:pt x="41173" y="9900"/>
                  <a:pt x="41173" y="10007"/>
                </a:cubicBezTo>
                <a:cubicBezTo>
                  <a:pt x="41105" y="9991"/>
                  <a:pt x="41053" y="10028"/>
                  <a:pt x="40997" y="10007"/>
                </a:cubicBezTo>
                <a:cubicBezTo>
                  <a:pt x="41021" y="10016"/>
                  <a:pt x="40918" y="9878"/>
                  <a:pt x="40850" y="9941"/>
                </a:cubicBezTo>
                <a:cubicBezTo>
                  <a:pt x="40824" y="9965"/>
                  <a:pt x="40823" y="9938"/>
                  <a:pt x="40763" y="9941"/>
                </a:cubicBezTo>
                <a:cubicBezTo>
                  <a:pt x="40738" y="9936"/>
                  <a:pt x="40735" y="9949"/>
                  <a:pt x="40733" y="9963"/>
                </a:cubicBezTo>
                <a:close/>
                <a:moveTo>
                  <a:pt x="54978" y="9875"/>
                </a:moveTo>
                <a:cubicBezTo>
                  <a:pt x="54890" y="9843"/>
                  <a:pt x="55046" y="9858"/>
                  <a:pt x="55007" y="9918"/>
                </a:cubicBezTo>
                <a:cubicBezTo>
                  <a:pt x="54917" y="9960"/>
                  <a:pt x="54863" y="9968"/>
                  <a:pt x="54920" y="9918"/>
                </a:cubicBezTo>
                <a:cubicBezTo>
                  <a:pt x="54934" y="9905"/>
                  <a:pt x="55001" y="9918"/>
                  <a:pt x="54978" y="9875"/>
                </a:cubicBezTo>
                <a:close/>
                <a:moveTo>
                  <a:pt x="45189" y="9918"/>
                </a:moveTo>
                <a:cubicBezTo>
                  <a:pt x="45226" y="9876"/>
                  <a:pt x="45249" y="9971"/>
                  <a:pt x="45335" y="9918"/>
                </a:cubicBezTo>
                <a:cubicBezTo>
                  <a:pt x="45258" y="9861"/>
                  <a:pt x="45382" y="9901"/>
                  <a:pt x="45364" y="9831"/>
                </a:cubicBezTo>
                <a:cubicBezTo>
                  <a:pt x="45448" y="9826"/>
                  <a:pt x="45524" y="9828"/>
                  <a:pt x="45511" y="9897"/>
                </a:cubicBezTo>
                <a:cubicBezTo>
                  <a:pt x="45451" y="9884"/>
                  <a:pt x="45440" y="9938"/>
                  <a:pt x="45481" y="9941"/>
                </a:cubicBezTo>
                <a:cubicBezTo>
                  <a:pt x="45431" y="10017"/>
                  <a:pt x="45278" y="9890"/>
                  <a:pt x="45276" y="9984"/>
                </a:cubicBezTo>
                <a:cubicBezTo>
                  <a:pt x="45209" y="9992"/>
                  <a:pt x="45244" y="9922"/>
                  <a:pt x="45189" y="9918"/>
                </a:cubicBezTo>
                <a:close/>
                <a:moveTo>
                  <a:pt x="40381" y="9809"/>
                </a:moveTo>
                <a:cubicBezTo>
                  <a:pt x="40471" y="9792"/>
                  <a:pt x="40417" y="9884"/>
                  <a:pt x="40528" y="9853"/>
                </a:cubicBezTo>
                <a:cubicBezTo>
                  <a:pt x="40503" y="9885"/>
                  <a:pt x="40434" y="9884"/>
                  <a:pt x="40381" y="9897"/>
                </a:cubicBezTo>
                <a:cubicBezTo>
                  <a:pt x="40382" y="9875"/>
                  <a:pt x="40417" y="9879"/>
                  <a:pt x="40440" y="9875"/>
                </a:cubicBezTo>
                <a:cubicBezTo>
                  <a:pt x="40421" y="9853"/>
                  <a:pt x="40373" y="9852"/>
                  <a:pt x="40381" y="9809"/>
                </a:cubicBezTo>
                <a:close/>
                <a:moveTo>
                  <a:pt x="38330" y="9918"/>
                </a:moveTo>
                <a:cubicBezTo>
                  <a:pt x="38330" y="9889"/>
                  <a:pt x="38330" y="9860"/>
                  <a:pt x="38330" y="9831"/>
                </a:cubicBezTo>
                <a:cubicBezTo>
                  <a:pt x="38279" y="9843"/>
                  <a:pt x="38158" y="9804"/>
                  <a:pt x="38154" y="9853"/>
                </a:cubicBezTo>
                <a:cubicBezTo>
                  <a:pt x="38179" y="9917"/>
                  <a:pt x="38228" y="9824"/>
                  <a:pt x="38300" y="9853"/>
                </a:cubicBezTo>
                <a:cubicBezTo>
                  <a:pt x="38260" y="9881"/>
                  <a:pt x="38288" y="9960"/>
                  <a:pt x="38212" y="9963"/>
                </a:cubicBezTo>
                <a:cubicBezTo>
                  <a:pt x="38153" y="9987"/>
                  <a:pt x="38170" y="9925"/>
                  <a:pt x="38154" y="9918"/>
                </a:cubicBezTo>
                <a:cubicBezTo>
                  <a:pt x="38113" y="9905"/>
                  <a:pt x="38050" y="9929"/>
                  <a:pt x="38008" y="9918"/>
                </a:cubicBezTo>
                <a:cubicBezTo>
                  <a:pt x="37994" y="9872"/>
                  <a:pt x="38049" y="9876"/>
                  <a:pt x="38096" y="9875"/>
                </a:cubicBezTo>
                <a:cubicBezTo>
                  <a:pt x="38181" y="9839"/>
                  <a:pt x="38107" y="9804"/>
                  <a:pt x="38154" y="9764"/>
                </a:cubicBezTo>
                <a:cubicBezTo>
                  <a:pt x="38278" y="9785"/>
                  <a:pt x="38321" y="9783"/>
                  <a:pt x="38505" y="9786"/>
                </a:cubicBezTo>
                <a:cubicBezTo>
                  <a:pt x="38535" y="9853"/>
                  <a:pt x="38440" y="9826"/>
                  <a:pt x="38389" y="9831"/>
                </a:cubicBezTo>
                <a:cubicBezTo>
                  <a:pt x="38403" y="9893"/>
                  <a:pt x="38461" y="9840"/>
                  <a:pt x="38505" y="9875"/>
                </a:cubicBezTo>
                <a:cubicBezTo>
                  <a:pt x="38533" y="9896"/>
                  <a:pt x="38612" y="9856"/>
                  <a:pt x="38623" y="9853"/>
                </a:cubicBezTo>
                <a:cubicBezTo>
                  <a:pt x="38661" y="9840"/>
                  <a:pt x="38750" y="9835"/>
                  <a:pt x="38770" y="9786"/>
                </a:cubicBezTo>
                <a:cubicBezTo>
                  <a:pt x="38807" y="9792"/>
                  <a:pt x="38799" y="9830"/>
                  <a:pt x="38770" y="9831"/>
                </a:cubicBezTo>
                <a:cubicBezTo>
                  <a:pt x="38789" y="9853"/>
                  <a:pt x="38837" y="9854"/>
                  <a:pt x="38828" y="9897"/>
                </a:cubicBezTo>
                <a:cubicBezTo>
                  <a:pt x="38800" y="9897"/>
                  <a:pt x="38805" y="9924"/>
                  <a:pt x="38799" y="9941"/>
                </a:cubicBezTo>
                <a:cubicBezTo>
                  <a:pt x="38752" y="9918"/>
                  <a:pt x="38681" y="9920"/>
                  <a:pt x="38740" y="9875"/>
                </a:cubicBezTo>
                <a:cubicBezTo>
                  <a:pt x="38685" y="9884"/>
                  <a:pt x="38564" y="9845"/>
                  <a:pt x="38594" y="9918"/>
                </a:cubicBezTo>
                <a:cubicBezTo>
                  <a:pt x="38457" y="9932"/>
                  <a:pt x="38417" y="9888"/>
                  <a:pt x="38330" y="9918"/>
                </a:cubicBezTo>
                <a:close/>
                <a:moveTo>
                  <a:pt x="33787" y="9764"/>
                </a:moveTo>
                <a:cubicBezTo>
                  <a:pt x="33829" y="9699"/>
                  <a:pt x="33809" y="9816"/>
                  <a:pt x="33728" y="9786"/>
                </a:cubicBezTo>
                <a:cubicBezTo>
                  <a:pt x="33738" y="9831"/>
                  <a:pt x="33722" y="9856"/>
                  <a:pt x="33670" y="9853"/>
                </a:cubicBezTo>
                <a:cubicBezTo>
                  <a:pt x="33673" y="9797"/>
                  <a:pt x="33712" y="9767"/>
                  <a:pt x="33787" y="9764"/>
                </a:cubicBezTo>
                <a:close/>
                <a:moveTo>
                  <a:pt x="57938" y="9742"/>
                </a:moveTo>
                <a:cubicBezTo>
                  <a:pt x="57951" y="9804"/>
                  <a:pt x="57778" y="9725"/>
                  <a:pt x="57791" y="9786"/>
                </a:cubicBezTo>
                <a:cubicBezTo>
                  <a:pt x="57734" y="9753"/>
                  <a:pt x="57879" y="9705"/>
                  <a:pt x="57938" y="9742"/>
                </a:cubicBezTo>
                <a:close/>
                <a:moveTo>
                  <a:pt x="41613" y="9721"/>
                </a:moveTo>
                <a:cubicBezTo>
                  <a:pt x="41617" y="9735"/>
                  <a:pt x="41547" y="9753"/>
                  <a:pt x="41524" y="9742"/>
                </a:cubicBezTo>
                <a:cubicBezTo>
                  <a:pt x="41516" y="9738"/>
                  <a:pt x="41533" y="9704"/>
                  <a:pt x="41524" y="9698"/>
                </a:cubicBezTo>
                <a:cubicBezTo>
                  <a:pt x="41451" y="9653"/>
                  <a:pt x="41529" y="9707"/>
                  <a:pt x="41613" y="9721"/>
                </a:cubicBezTo>
                <a:close/>
                <a:moveTo>
                  <a:pt x="40968" y="9698"/>
                </a:moveTo>
                <a:cubicBezTo>
                  <a:pt x="40989" y="9656"/>
                  <a:pt x="41013" y="9722"/>
                  <a:pt x="40968" y="9721"/>
                </a:cubicBezTo>
                <a:cubicBezTo>
                  <a:pt x="40986" y="9740"/>
                  <a:pt x="41004" y="9760"/>
                  <a:pt x="40968" y="9764"/>
                </a:cubicBezTo>
                <a:cubicBezTo>
                  <a:pt x="40979" y="9789"/>
                  <a:pt x="41019" y="9820"/>
                  <a:pt x="41027" y="9786"/>
                </a:cubicBezTo>
                <a:cubicBezTo>
                  <a:pt x="41106" y="9834"/>
                  <a:pt x="40962" y="9898"/>
                  <a:pt x="40850" y="9875"/>
                </a:cubicBezTo>
                <a:cubicBezTo>
                  <a:pt x="40858" y="9803"/>
                  <a:pt x="40816" y="9769"/>
                  <a:pt x="40733" y="9764"/>
                </a:cubicBezTo>
                <a:cubicBezTo>
                  <a:pt x="40722" y="9722"/>
                  <a:pt x="40866" y="9733"/>
                  <a:pt x="40822" y="9786"/>
                </a:cubicBezTo>
                <a:cubicBezTo>
                  <a:pt x="40880" y="9764"/>
                  <a:pt x="40947" y="9749"/>
                  <a:pt x="40968" y="9698"/>
                </a:cubicBezTo>
                <a:close/>
                <a:moveTo>
                  <a:pt x="39239" y="9676"/>
                </a:moveTo>
                <a:cubicBezTo>
                  <a:pt x="39226" y="9711"/>
                  <a:pt x="39146" y="9695"/>
                  <a:pt x="39180" y="9764"/>
                </a:cubicBezTo>
                <a:cubicBezTo>
                  <a:pt x="39077" y="9750"/>
                  <a:pt x="39153" y="9673"/>
                  <a:pt x="39239" y="9676"/>
                </a:cubicBezTo>
                <a:close/>
                <a:moveTo>
                  <a:pt x="56210" y="9676"/>
                </a:moveTo>
                <a:cubicBezTo>
                  <a:pt x="56204" y="9677"/>
                  <a:pt x="56251" y="9646"/>
                  <a:pt x="56237" y="9676"/>
                </a:cubicBezTo>
                <a:cubicBezTo>
                  <a:pt x="56222" y="9712"/>
                  <a:pt x="55971" y="9685"/>
                  <a:pt x="56210" y="9676"/>
                </a:cubicBezTo>
                <a:close/>
                <a:moveTo>
                  <a:pt x="40792" y="9698"/>
                </a:moveTo>
                <a:cubicBezTo>
                  <a:pt x="40792" y="9702"/>
                  <a:pt x="40745" y="9667"/>
                  <a:pt x="40763" y="9654"/>
                </a:cubicBezTo>
                <a:cubicBezTo>
                  <a:pt x="40768" y="9650"/>
                  <a:pt x="40841" y="9653"/>
                  <a:pt x="40850" y="9654"/>
                </a:cubicBezTo>
                <a:cubicBezTo>
                  <a:pt x="40873" y="9657"/>
                  <a:pt x="40789" y="9684"/>
                  <a:pt x="40792" y="9676"/>
                </a:cubicBezTo>
                <a:cubicBezTo>
                  <a:pt x="40785" y="9690"/>
                  <a:pt x="40846" y="9704"/>
                  <a:pt x="40850" y="9698"/>
                </a:cubicBezTo>
                <a:cubicBezTo>
                  <a:pt x="40837" y="9716"/>
                  <a:pt x="40789" y="9727"/>
                  <a:pt x="40792" y="9698"/>
                </a:cubicBezTo>
                <a:close/>
                <a:moveTo>
                  <a:pt x="57938" y="9654"/>
                </a:moveTo>
                <a:cubicBezTo>
                  <a:pt x="57974" y="9623"/>
                  <a:pt x="57949" y="9652"/>
                  <a:pt x="57938" y="9676"/>
                </a:cubicBezTo>
                <a:cubicBezTo>
                  <a:pt x="57827" y="9679"/>
                  <a:pt x="57854" y="9701"/>
                  <a:pt x="57761" y="9676"/>
                </a:cubicBezTo>
                <a:cubicBezTo>
                  <a:pt x="57766" y="9628"/>
                  <a:pt x="57887" y="9667"/>
                  <a:pt x="57938" y="9654"/>
                </a:cubicBezTo>
                <a:close/>
                <a:moveTo>
                  <a:pt x="55564" y="9632"/>
                </a:moveTo>
                <a:cubicBezTo>
                  <a:pt x="55581" y="9549"/>
                  <a:pt x="55682" y="9680"/>
                  <a:pt x="55593" y="9676"/>
                </a:cubicBezTo>
                <a:cubicBezTo>
                  <a:pt x="55593" y="9721"/>
                  <a:pt x="55673" y="9704"/>
                  <a:pt x="55652" y="9764"/>
                </a:cubicBezTo>
                <a:cubicBezTo>
                  <a:pt x="55560" y="9789"/>
                  <a:pt x="55581" y="9730"/>
                  <a:pt x="55535" y="9721"/>
                </a:cubicBezTo>
                <a:cubicBezTo>
                  <a:pt x="55531" y="9691"/>
                  <a:pt x="55655" y="9654"/>
                  <a:pt x="55564" y="9632"/>
                </a:cubicBezTo>
                <a:close/>
                <a:moveTo>
                  <a:pt x="58143" y="9589"/>
                </a:moveTo>
                <a:cubicBezTo>
                  <a:pt x="58140" y="9630"/>
                  <a:pt x="58047" y="9604"/>
                  <a:pt x="58055" y="9654"/>
                </a:cubicBezTo>
                <a:cubicBezTo>
                  <a:pt x="58000" y="9652"/>
                  <a:pt x="58063" y="9560"/>
                  <a:pt x="58143" y="9589"/>
                </a:cubicBezTo>
                <a:close/>
                <a:moveTo>
                  <a:pt x="13299" y="9589"/>
                </a:moveTo>
                <a:cubicBezTo>
                  <a:pt x="13338" y="9589"/>
                  <a:pt x="13377" y="9589"/>
                  <a:pt x="13417" y="9589"/>
                </a:cubicBezTo>
                <a:cubicBezTo>
                  <a:pt x="13397" y="9606"/>
                  <a:pt x="13371" y="9649"/>
                  <a:pt x="13417" y="9654"/>
                </a:cubicBezTo>
                <a:cubicBezTo>
                  <a:pt x="13411" y="9692"/>
                  <a:pt x="13278" y="9644"/>
                  <a:pt x="13299" y="9589"/>
                </a:cubicBezTo>
                <a:close/>
                <a:moveTo>
                  <a:pt x="7437" y="9654"/>
                </a:moveTo>
                <a:cubicBezTo>
                  <a:pt x="7352" y="9642"/>
                  <a:pt x="7482" y="9620"/>
                  <a:pt x="7467" y="9589"/>
                </a:cubicBezTo>
                <a:cubicBezTo>
                  <a:pt x="7535" y="9629"/>
                  <a:pt x="7653" y="9565"/>
                  <a:pt x="7789" y="9589"/>
                </a:cubicBezTo>
                <a:cubicBezTo>
                  <a:pt x="7823" y="9585"/>
                  <a:pt x="7841" y="9593"/>
                  <a:pt x="7848" y="9610"/>
                </a:cubicBezTo>
                <a:cubicBezTo>
                  <a:pt x="7818" y="9610"/>
                  <a:pt x="7789" y="9610"/>
                  <a:pt x="7759" y="9610"/>
                </a:cubicBezTo>
                <a:cubicBezTo>
                  <a:pt x="7649" y="9628"/>
                  <a:pt x="7522" y="9657"/>
                  <a:pt x="7437" y="9632"/>
                </a:cubicBezTo>
                <a:cubicBezTo>
                  <a:pt x="7437" y="9639"/>
                  <a:pt x="7437" y="9647"/>
                  <a:pt x="7437" y="9654"/>
                </a:cubicBezTo>
                <a:close/>
                <a:moveTo>
                  <a:pt x="4506" y="9589"/>
                </a:moveTo>
                <a:cubicBezTo>
                  <a:pt x="4523" y="9637"/>
                  <a:pt x="4450" y="9620"/>
                  <a:pt x="4448" y="9654"/>
                </a:cubicBezTo>
                <a:cubicBezTo>
                  <a:pt x="4395" y="9661"/>
                  <a:pt x="4446" y="9569"/>
                  <a:pt x="4506" y="9589"/>
                </a:cubicBezTo>
                <a:close/>
                <a:moveTo>
                  <a:pt x="58173" y="9566"/>
                </a:moveTo>
                <a:cubicBezTo>
                  <a:pt x="58200" y="9582"/>
                  <a:pt x="58278" y="9577"/>
                  <a:pt x="58261" y="9566"/>
                </a:cubicBezTo>
                <a:cubicBezTo>
                  <a:pt x="58326" y="9607"/>
                  <a:pt x="58161" y="9656"/>
                  <a:pt x="58173" y="9566"/>
                </a:cubicBezTo>
                <a:close/>
                <a:moveTo>
                  <a:pt x="56355" y="9589"/>
                </a:moveTo>
                <a:cubicBezTo>
                  <a:pt x="56295" y="9611"/>
                  <a:pt x="56315" y="9551"/>
                  <a:pt x="56297" y="9544"/>
                </a:cubicBezTo>
                <a:cubicBezTo>
                  <a:pt x="56291" y="9542"/>
                  <a:pt x="56177" y="9542"/>
                  <a:pt x="56210" y="9523"/>
                </a:cubicBezTo>
                <a:cubicBezTo>
                  <a:pt x="56229" y="9511"/>
                  <a:pt x="56403" y="9537"/>
                  <a:pt x="56355" y="9589"/>
                </a:cubicBezTo>
                <a:close/>
                <a:moveTo>
                  <a:pt x="54802" y="9544"/>
                </a:moveTo>
                <a:cubicBezTo>
                  <a:pt x="54811" y="9463"/>
                  <a:pt x="54874" y="9609"/>
                  <a:pt x="54802" y="9589"/>
                </a:cubicBezTo>
                <a:cubicBezTo>
                  <a:pt x="54821" y="9611"/>
                  <a:pt x="54869" y="9611"/>
                  <a:pt x="54860" y="9654"/>
                </a:cubicBezTo>
                <a:cubicBezTo>
                  <a:pt x="54749" y="9622"/>
                  <a:pt x="54854" y="9753"/>
                  <a:pt x="54742" y="9721"/>
                </a:cubicBezTo>
                <a:cubicBezTo>
                  <a:pt x="54784" y="9677"/>
                  <a:pt x="54770" y="9595"/>
                  <a:pt x="54802" y="9544"/>
                </a:cubicBezTo>
                <a:close/>
                <a:moveTo>
                  <a:pt x="8199" y="9500"/>
                </a:moveTo>
                <a:cubicBezTo>
                  <a:pt x="8199" y="9502"/>
                  <a:pt x="8157" y="9472"/>
                  <a:pt x="8199" y="9478"/>
                </a:cubicBezTo>
                <a:cubicBezTo>
                  <a:pt x="8180" y="9475"/>
                  <a:pt x="8233" y="9513"/>
                  <a:pt x="8228" y="9500"/>
                </a:cubicBezTo>
                <a:cubicBezTo>
                  <a:pt x="8237" y="9526"/>
                  <a:pt x="8186" y="9562"/>
                  <a:pt x="8170" y="9544"/>
                </a:cubicBezTo>
                <a:cubicBezTo>
                  <a:pt x="8167" y="9541"/>
                  <a:pt x="8198" y="9511"/>
                  <a:pt x="8199" y="9500"/>
                </a:cubicBezTo>
                <a:close/>
                <a:moveTo>
                  <a:pt x="57879" y="9457"/>
                </a:moveTo>
                <a:cubicBezTo>
                  <a:pt x="57929" y="9448"/>
                  <a:pt x="57935" y="9473"/>
                  <a:pt x="57938" y="9500"/>
                </a:cubicBezTo>
                <a:cubicBezTo>
                  <a:pt x="58002" y="9515"/>
                  <a:pt x="58031" y="9438"/>
                  <a:pt x="58025" y="9523"/>
                </a:cubicBezTo>
                <a:cubicBezTo>
                  <a:pt x="57947" y="9523"/>
                  <a:pt x="57869" y="9523"/>
                  <a:pt x="57791" y="9523"/>
                </a:cubicBezTo>
                <a:cubicBezTo>
                  <a:pt x="57749" y="9587"/>
                  <a:pt x="57769" y="9472"/>
                  <a:pt x="57849" y="9500"/>
                </a:cubicBezTo>
                <a:cubicBezTo>
                  <a:pt x="57879" y="9500"/>
                  <a:pt x="57872" y="9473"/>
                  <a:pt x="57879" y="9457"/>
                </a:cubicBezTo>
                <a:close/>
                <a:moveTo>
                  <a:pt x="5386" y="9500"/>
                </a:moveTo>
                <a:cubicBezTo>
                  <a:pt x="5392" y="9475"/>
                  <a:pt x="5415" y="9488"/>
                  <a:pt x="5415" y="9500"/>
                </a:cubicBezTo>
                <a:cubicBezTo>
                  <a:pt x="5488" y="9475"/>
                  <a:pt x="5588" y="9469"/>
                  <a:pt x="5679" y="9457"/>
                </a:cubicBezTo>
                <a:cubicBezTo>
                  <a:pt x="5649" y="9523"/>
                  <a:pt x="5744" y="9496"/>
                  <a:pt x="5796" y="9500"/>
                </a:cubicBezTo>
                <a:cubicBezTo>
                  <a:pt x="5787" y="9501"/>
                  <a:pt x="5772" y="9544"/>
                  <a:pt x="5766" y="9544"/>
                </a:cubicBezTo>
                <a:cubicBezTo>
                  <a:pt x="5742" y="9547"/>
                  <a:pt x="5735" y="9523"/>
                  <a:pt x="5737" y="9523"/>
                </a:cubicBezTo>
                <a:cubicBezTo>
                  <a:pt x="5678" y="9530"/>
                  <a:pt x="5585" y="9569"/>
                  <a:pt x="5532" y="9500"/>
                </a:cubicBezTo>
                <a:cubicBezTo>
                  <a:pt x="5459" y="9497"/>
                  <a:pt x="5440" y="9535"/>
                  <a:pt x="5415" y="9566"/>
                </a:cubicBezTo>
                <a:cubicBezTo>
                  <a:pt x="5323" y="9574"/>
                  <a:pt x="5489" y="9503"/>
                  <a:pt x="5386" y="9500"/>
                </a:cubicBezTo>
                <a:close/>
                <a:moveTo>
                  <a:pt x="7995" y="9457"/>
                </a:moveTo>
                <a:cubicBezTo>
                  <a:pt x="8037" y="9391"/>
                  <a:pt x="8017" y="9508"/>
                  <a:pt x="7936" y="9478"/>
                </a:cubicBezTo>
                <a:cubicBezTo>
                  <a:pt x="7882" y="9462"/>
                  <a:pt x="7953" y="9455"/>
                  <a:pt x="7995" y="9457"/>
                </a:cubicBezTo>
                <a:close/>
                <a:moveTo>
                  <a:pt x="56707" y="9412"/>
                </a:moveTo>
                <a:cubicBezTo>
                  <a:pt x="56714" y="9356"/>
                  <a:pt x="56758" y="9443"/>
                  <a:pt x="56824" y="9412"/>
                </a:cubicBezTo>
                <a:cubicBezTo>
                  <a:pt x="56819" y="9430"/>
                  <a:pt x="56794" y="9434"/>
                  <a:pt x="56796" y="9457"/>
                </a:cubicBezTo>
                <a:cubicBezTo>
                  <a:pt x="56775" y="9457"/>
                  <a:pt x="56756" y="9457"/>
                  <a:pt x="56737" y="9457"/>
                </a:cubicBezTo>
                <a:cubicBezTo>
                  <a:pt x="56741" y="9431"/>
                  <a:pt x="56730" y="9417"/>
                  <a:pt x="56707" y="9412"/>
                </a:cubicBezTo>
                <a:close/>
                <a:moveTo>
                  <a:pt x="58759" y="9434"/>
                </a:moveTo>
                <a:cubicBezTo>
                  <a:pt x="58806" y="9409"/>
                  <a:pt x="58851" y="9347"/>
                  <a:pt x="58905" y="9391"/>
                </a:cubicBezTo>
                <a:cubicBezTo>
                  <a:pt x="58934" y="9389"/>
                  <a:pt x="58928" y="9364"/>
                  <a:pt x="58935" y="9346"/>
                </a:cubicBezTo>
                <a:cubicBezTo>
                  <a:pt x="58991" y="9349"/>
                  <a:pt x="58955" y="9420"/>
                  <a:pt x="59023" y="9412"/>
                </a:cubicBezTo>
                <a:cubicBezTo>
                  <a:pt x="59006" y="9458"/>
                  <a:pt x="58950" y="9475"/>
                  <a:pt x="58964" y="9544"/>
                </a:cubicBezTo>
                <a:cubicBezTo>
                  <a:pt x="58940" y="9533"/>
                  <a:pt x="58917" y="9521"/>
                  <a:pt x="58875" y="9523"/>
                </a:cubicBezTo>
                <a:cubicBezTo>
                  <a:pt x="58911" y="9490"/>
                  <a:pt x="58901" y="9424"/>
                  <a:pt x="58993" y="9434"/>
                </a:cubicBezTo>
                <a:cubicBezTo>
                  <a:pt x="59004" y="9392"/>
                  <a:pt x="58859" y="9402"/>
                  <a:pt x="58905" y="9457"/>
                </a:cubicBezTo>
                <a:cubicBezTo>
                  <a:pt x="58873" y="9465"/>
                  <a:pt x="58859" y="9415"/>
                  <a:pt x="58846" y="9412"/>
                </a:cubicBezTo>
                <a:cubicBezTo>
                  <a:pt x="58809" y="9406"/>
                  <a:pt x="58835" y="9450"/>
                  <a:pt x="58817" y="9457"/>
                </a:cubicBezTo>
                <a:cubicBezTo>
                  <a:pt x="58801" y="9463"/>
                  <a:pt x="58783" y="9425"/>
                  <a:pt x="58759" y="9434"/>
                </a:cubicBezTo>
                <a:close/>
                <a:moveTo>
                  <a:pt x="6294" y="9457"/>
                </a:moveTo>
                <a:cubicBezTo>
                  <a:pt x="6221" y="9485"/>
                  <a:pt x="6202" y="9369"/>
                  <a:pt x="6177" y="9434"/>
                </a:cubicBezTo>
                <a:cubicBezTo>
                  <a:pt x="6133" y="9425"/>
                  <a:pt x="6189" y="9406"/>
                  <a:pt x="6177" y="9369"/>
                </a:cubicBezTo>
                <a:cubicBezTo>
                  <a:pt x="6251" y="9371"/>
                  <a:pt x="6290" y="9400"/>
                  <a:pt x="6294" y="9457"/>
                </a:cubicBezTo>
                <a:close/>
                <a:moveTo>
                  <a:pt x="6587" y="9369"/>
                </a:moveTo>
                <a:cubicBezTo>
                  <a:pt x="6622" y="9338"/>
                  <a:pt x="6599" y="9367"/>
                  <a:pt x="6587" y="9391"/>
                </a:cubicBezTo>
                <a:cubicBezTo>
                  <a:pt x="6480" y="9388"/>
                  <a:pt x="6357" y="9448"/>
                  <a:pt x="6294" y="9412"/>
                </a:cubicBezTo>
                <a:cubicBezTo>
                  <a:pt x="6323" y="9351"/>
                  <a:pt x="6458" y="9400"/>
                  <a:pt x="6587" y="9369"/>
                </a:cubicBezTo>
                <a:close/>
                <a:moveTo>
                  <a:pt x="57498" y="9324"/>
                </a:moveTo>
                <a:cubicBezTo>
                  <a:pt x="57498" y="9346"/>
                  <a:pt x="57498" y="9369"/>
                  <a:pt x="57498" y="9391"/>
                </a:cubicBezTo>
                <a:cubicBezTo>
                  <a:pt x="57580" y="9363"/>
                  <a:pt x="57644" y="9335"/>
                  <a:pt x="57733" y="9369"/>
                </a:cubicBezTo>
                <a:cubicBezTo>
                  <a:pt x="57704" y="9397"/>
                  <a:pt x="57704" y="9449"/>
                  <a:pt x="57674" y="9478"/>
                </a:cubicBezTo>
                <a:cubicBezTo>
                  <a:pt x="57616" y="9478"/>
                  <a:pt x="57557" y="9478"/>
                  <a:pt x="57498" y="9478"/>
                </a:cubicBezTo>
                <a:cubicBezTo>
                  <a:pt x="57506" y="9454"/>
                  <a:pt x="57556" y="9463"/>
                  <a:pt x="57557" y="9434"/>
                </a:cubicBezTo>
                <a:cubicBezTo>
                  <a:pt x="57554" y="9392"/>
                  <a:pt x="57459" y="9460"/>
                  <a:pt x="57382" y="9434"/>
                </a:cubicBezTo>
                <a:cubicBezTo>
                  <a:pt x="57360" y="9375"/>
                  <a:pt x="57439" y="9389"/>
                  <a:pt x="57439" y="9346"/>
                </a:cubicBezTo>
                <a:cubicBezTo>
                  <a:pt x="57379" y="9337"/>
                  <a:pt x="57363" y="9361"/>
                  <a:pt x="57322" y="9369"/>
                </a:cubicBezTo>
                <a:cubicBezTo>
                  <a:pt x="57254" y="9343"/>
                  <a:pt x="57421" y="9312"/>
                  <a:pt x="57498" y="9324"/>
                </a:cubicBezTo>
                <a:close/>
                <a:moveTo>
                  <a:pt x="12889" y="9500"/>
                </a:moveTo>
                <a:cubicBezTo>
                  <a:pt x="12889" y="9463"/>
                  <a:pt x="12889" y="9427"/>
                  <a:pt x="12889" y="9391"/>
                </a:cubicBezTo>
                <a:cubicBezTo>
                  <a:pt x="12849" y="9391"/>
                  <a:pt x="12825" y="9380"/>
                  <a:pt x="12801" y="9369"/>
                </a:cubicBezTo>
                <a:cubicBezTo>
                  <a:pt x="12799" y="9436"/>
                  <a:pt x="12828" y="9481"/>
                  <a:pt x="12889" y="9500"/>
                </a:cubicBezTo>
                <a:close/>
                <a:moveTo>
                  <a:pt x="12713" y="9412"/>
                </a:moveTo>
                <a:cubicBezTo>
                  <a:pt x="12812" y="9392"/>
                  <a:pt x="12728" y="9371"/>
                  <a:pt x="12742" y="9303"/>
                </a:cubicBezTo>
                <a:cubicBezTo>
                  <a:pt x="12785" y="9268"/>
                  <a:pt x="12892" y="9283"/>
                  <a:pt x="12977" y="9280"/>
                </a:cubicBezTo>
                <a:cubicBezTo>
                  <a:pt x="12983" y="9351"/>
                  <a:pt x="12925" y="9373"/>
                  <a:pt x="12948" y="9457"/>
                </a:cubicBezTo>
                <a:cubicBezTo>
                  <a:pt x="12964" y="9477"/>
                  <a:pt x="13029" y="9490"/>
                  <a:pt x="12977" y="9500"/>
                </a:cubicBezTo>
                <a:cubicBezTo>
                  <a:pt x="12998" y="9521"/>
                  <a:pt x="13030" y="9533"/>
                  <a:pt x="13065" y="9544"/>
                </a:cubicBezTo>
                <a:cubicBezTo>
                  <a:pt x="13036" y="9612"/>
                  <a:pt x="12987" y="9520"/>
                  <a:pt x="12948" y="9523"/>
                </a:cubicBezTo>
                <a:cubicBezTo>
                  <a:pt x="12879" y="9521"/>
                  <a:pt x="12862" y="9560"/>
                  <a:pt x="12772" y="9544"/>
                </a:cubicBezTo>
                <a:cubicBezTo>
                  <a:pt x="12750" y="9503"/>
                  <a:pt x="12684" y="9529"/>
                  <a:pt x="12742" y="9478"/>
                </a:cubicBezTo>
                <a:cubicBezTo>
                  <a:pt x="12709" y="9475"/>
                  <a:pt x="12690" y="9483"/>
                  <a:pt x="12684" y="9500"/>
                </a:cubicBezTo>
                <a:cubicBezTo>
                  <a:pt x="12647" y="9494"/>
                  <a:pt x="12654" y="9457"/>
                  <a:pt x="12684" y="9457"/>
                </a:cubicBezTo>
                <a:cubicBezTo>
                  <a:pt x="12675" y="9419"/>
                  <a:pt x="12738" y="9466"/>
                  <a:pt x="12742" y="9457"/>
                </a:cubicBezTo>
                <a:cubicBezTo>
                  <a:pt x="12753" y="9433"/>
                  <a:pt x="12688" y="9423"/>
                  <a:pt x="12684" y="9412"/>
                </a:cubicBezTo>
                <a:cubicBezTo>
                  <a:pt x="12682" y="9409"/>
                  <a:pt x="12643" y="9386"/>
                  <a:pt x="12684" y="9391"/>
                </a:cubicBezTo>
                <a:cubicBezTo>
                  <a:pt x="12707" y="9392"/>
                  <a:pt x="12712" y="9394"/>
                  <a:pt x="12713" y="9412"/>
                </a:cubicBezTo>
                <a:close/>
                <a:moveTo>
                  <a:pt x="5532" y="9280"/>
                </a:moveTo>
                <a:cubicBezTo>
                  <a:pt x="5507" y="9383"/>
                  <a:pt x="5419" y="9303"/>
                  <a:pt x="5327" y="9346"/>
                </a:cubicBezTo>
                <a:cubicBezTo>
                  <a:pt x="5254" y="9318"/>
                  <a:pt x="5371" y="9338"/>
                  <a:pt x="5386" y="9324"/>
                </a:cubicBezTo>
                <a:cubicBezTo>
                  <a:pt x="5388" y="9322"/>
                  <a:pt x="5383" y="9303"/>
                  <a:pt x="5386" y="9303"/>
                </a:cubicBezTo>
                <a:cubicBezTo>
                  <a:pt x="5434" y="9288"/>
                  <a:pt x="5512" y="9292"/>
                  <a:pt x="5532" y="9280"/>
                </a:cubicBezTo>
                <a:close/>
                <a:moveTo>
                  <a:pt x="51607" y="9324"/>
                </a:moveTo>
                <a:cubicBezTo>
                  <a:pt x="51538" y="9324"/>
                  <a:pt x="51521" y="9363"/>
                  <a:pt x="51431" y="9346"/>
                </a:cubicBezTo>
                <a:cubicBezTo>
                  <a:pt x="51422" y="9295"/>
                  <a:pt x="51436" y="9262"/>
                  <a:pt x="51461" y="9236"/>
                </a:cubicBezTo>
                <a:cubicBezTo>
                  <a:pt x="51549" y="9251"/>
                  <a:pt x="51432" y="9283"/>
                  <a:pt x="51461" y="9324"/>
                </a:cubicBezTo>
                <a:cubicBezTo>
                  <a:pt x="51531" y="9333"/>
                  <a:pt x="51524" y="9284"/>
                  <a:pt x="51607" y="9303"/>
                </a:cubicBezTo>
                <a:cubicBezTo>
                  <a:pt x="51621" y="9346"/>
                  <a:pt x="51670" y="9405"/>
                  <a:pt x="51549" y="9412"/>
                </a:cubicBezTo>
                <a:cubicBezTo>
                  <a:pt x="51564" y="9380"/>
                  <a:pt x="51592" y="9357"/>
                  <a:pt x="51607" y="9324"/>
                </a:cubicBezTo>
                <a:close/>
                <a:moveTo>
                  <a:pt x="15058" y="9236"/>
                </a:moveTo>
                <a:cubicBezTo>
                  <a:pt x="15063" y="9211"/>
                  <a:pt x="15088" y="9225"/>
                  <a:pt x="15088" y="9236"/>
                </a:cubicBezTo>
                <a:cubicBezTo>
                  <a:pt x="15156" y="9229"/>
                  <a:pt x="15197" y="9201"/>
                  <a:pt x="15292" y="9214"/>
                </a:cubicBezTo>
                <a:cubicBezTo>
                  <a:pt x="15276" y="9239"/>
                  <a:pt x="15115" y="9274"/>
                  <a:pt x="15058" y="9236"/>
                </a:cubicBezTo>
                <a:close/>
                <a:moveTo>
                  <a:pt x="60018" y="9171"/>
                </a:moveTo>
                <a:cubicBezTo>
                  <a:pt x="60042" y="9174"/>
                  <a:pt x="60048" y="9192"/>
                  <a:pt x="60078" y="9191"/>
                </a:cubicBezTo>
                <a:cubicBezTo>
                  <a:pt x="60078" y="9207"/>
                  <a:pt x="60078" y="9222"/>
                  <a:pt x="60078" y="9236"/>
                </a:cubicBezTo>
                <a:cubicBezTo>
                  <a:pt x="60017" y="9227"/>
                  <a:pt x="60000" y="9251"/>
                  <a:pt x="59960" y="9258"/>
                </a:cubicBezTo>
                <a:cubicBezTo>
                  <a:pt x="59891" y="9245"/>
                  <a:pt x="60036" y="9216"/>
                  <a:pt x="60018" y="9171"/>
                </a:cubicBezTo>
                <a:close/>
                <a:moveTo>
                  <a:pt x="59345" y="9126"/>
                </a:moveTo>
                <a:cubicBezTo>
                  <a:pt x="59434" y="9167"/>
                  <a:pt x="59217" y="9159"/>
                  <a:pt x="59256" y="9236"/>
                </a:cubicBezTo>
                <a:cubicBezTo>
                  <a:pt x="59217" y="9229"/>
                  <a:pt x="59232" y="9181"/>
                  <a:pt x="59229" y="9148"/>
                </a:cubicBezTo>
                <a:cubicBezTo>
                  <a:pt x="59301" y="9120"/>
                  <a:pt x="59320" y="9159"/>
                  <a:pt x="59345" y="9126"/>
                </a:cubicBezTo>
                <a:close/>
                <a:moveTo>
                  <a:pt x="5943" y="9280"/>
                </a:moveTo>
                <a:cubicBezTo>
                  <a:pt x="5980" y="9310"/>
                  <a:pt x="6086" y="9315"/>
                  <a:pt x="6089" y="9258"/>
                </a:cubicBezTo>
                <a:cubicBezTo>
                  <a:pt x="6052" y="9228"/>
                  <a:pt x="5945" y="9225"/>
                  <a:pt x="5943" y="9280"/>
                </a:cubicBezTo>
                <a:close/>
                <a:moveTo>
                  <a:pt x="6499" y="9171"/>
                </a:moveTo>
                <a:cubicBezTo>
                  <a:pt x="6544" y="9137"/>
                  <a:pt x="6628" y="9135"/>
                  <a:pt x="6705" y="9126"/>
                </a:cubicBezTo>
                <a:cubicBezTo>
                  <a:pt x="6714" y="9184"/>
                  <a:pt x="6644" y="9183"/>
                  <a:pt x="6587" y="9191"/>
                </a:cubicBezTo>
                <a:cubicBezTo>
                  <a:pt x="6613" y="9262"/>
                  <a:pt x="6541" y="9261"/>
                  <a:pt x="6529" y="9303"/>
                </a:cubicBezTo>
                <a:cubicBezTo>
                  <a:pt x="6508" y="9295"/>
                  <a:pt x="6456" y="9267"/>
                  <a:pt x="6412" y="9280"/>
                </a:cubicBezTo>
                <a:cubicBezTo>
                  <a:pt x="6374" y="9292"/>
                  <a:pt x="6352" y="9367"/>
                  <a:pt x="6353" y="9258"/>
                </a:cubicBezTo>
                <a:cubicBezTo>
                  <a:pt x="6240" y="9315"/>
                  <a:pt x="6146" y="9370"/>
                  <a:pt x="6031" y="9324"/>
                </a:cubicBezTo>
                <a:cubicBezTo>
                  <a:pt x="5895" y="9353"/>
                  <a:pt x="5697" y="9433"/>
                  <a:pt x="5562" y="9391"/>
                </a:cubicBezTo>
                <a:cubicBezTo>
                  <a:pt x="5473" y="9426"/>
                  <a:pt x="5374" y="9455"/>
                  <a:pt x="5239" y="9457"/>
                </a:cubicBezTo>
                <a:cubicBezTo>
                  <a:pt x="5248" y="9367"/>
                  <a:pt x="5199" y="9460"/>
                  <a:pt x="5122" y="9434"/>
                </a:cubicBezTo>
                <a:cubicBezTo>
                  <a:pt x="5018" y="9442"/>
                  <a:pt x="5050" y="9494"/>
                  <a:pt x="4946" y="9457"/>
                </a:cubicBezTo>
                <a:cubicBezTo>
                  <a:pt x="4958" y="9413"/>
                  <a:pt x="5059" y="9439"/>
                  <a:pt x="5034" y="9369"/>
                </a:cubicBezTo>
                <a:cubicBezTo>
                  <a:pt x="5080" y="9377"/>
                  <a:pt x="5059" y="9437"/>
                  <a:pt x="5151" y="9412"/>
                </a:cubicBezTo>
                <a:cubicBezTo>
                  <a:pt x="5185" y="9405"/>
                  <a:pt x="5226" y="9373"/>
                  <a:pt x="5180" y="9369"/>
                </a:cubicBezTo>
                <a:cubicBezTo>
                  <a:pt x="5195" y="9327"/>
                  <a:pt x="5229" y="9365"/>
                  <a:pt x="5239" y="9369"/>
                </a:cubicBezTo>
                <a:cubicBezTo>
                  <a:pt x="5249" y="9371"/>
                  <a:pt x="5291" y="9363"/>
                  <a:pt x="5298" y="9369"/>
                </a:cubicBezTo>
                <a:cubicBezTo>
                  <a:pt x="5333" y="9400"/>
                  <a:pt x="5325" y="9348"/>
                  <a:pt x="5386" y="9369"/>
                </a:cubicBezTo>
                <a:cubicBezTo>
                  <a:pt x="5395" y="9371"/>
                  <a:pt x="5393" y="9436"/>
                  <a:pt x="5444" y="9412"/>
                </a:cubicBezTo>
                <a:cubicBezTo>
                  <a:pt x="5485" y="9413"/>
                  <a:pt x="5451" y="9384"/>
                  <a:pt x="5444" y="9391"/>
                </a:cubicBezTo>
                <a:cubicBezTo>
                  <a:pt x="5500" y="9343"/>
                  <a:pt x="5605" y="9360"/>
                  <a:pt x="5679" y="9324"/>
                </a:cubicBezTo>
                <a:cubicBezTo>
                  <a:pt x="5656" y="9283"/>
                  <a:pt x="5592" y="9309"/>
                  <a:pt x="5649" y="9258"/>
                </a:cubicBezTo>
                <a:cubicBezTo>
                  <a:pt x="5744" y="9231"/>
                  <a:pt x="5672" y="9329"/>
                  <a:pt x="5766" y="9303"/>
                </a:cubicBezTo>
                <a:cubicBezTo>
                  <a:pt x="5800" y="9298"/>
                  <a:pt x="5783" y="9280"/>
                  <a:pt x="5766" y="9280"/>
                </a:cubicBezTo>
                <a:cubicBezTo>
                  <a:pt x="5868" y="9210"/>
                  <a:pt x="6070" y="9214"/>
                  <a:pt x="6236" y="9191"/>
                </a:cubicBezTo>
                <a:cubicBezTo>
                  <a:pt x="6236" y="9214"/>
                  <a:pt x="6236" y="9236"/>
                  <a:pt x="6236" y="9258"/>
                </a:cubicBezTo>
                <a:cubicBezTo>
                  <a:pt x="6375" y="9235"/>
                  <a:pt x="6412" y="9262"/>
                  <a:pt x="6529" y="9214"/>
                </a:cubicBezTo>
                <a:cubicBezTo>
                  <a:pt x="6533" y="9188"/>
                  <a:pt x="6523" y="9175"/>
                  <a:pt x="6499" y="9171"/>
                </a:cubicBezTo>
                <a:close/>
                <a:moveTo>
                  <a:pt x="4770" y="9148"/>
                </a:moveTo>
                <a:cubicBezTo>
                  <a:pt x="4820" y="9085"/>
                  <a:pt x="4793" y="9261"/>
                  <a:pt x="4682" y="9214"/>
                </a:cubicBezTo>
                <a:cubicBezTo>
                  <a:pt x="4686" y="9172"/>
                  <a:pt x="4779" y="9199"/>
                  <a:pt x="4770" y="9148"/>
                </a:cubicBezTo>
                <a:close/>
                <a:moveTo>
                  <a:pt x="60605" y="9126"/>
                </a:moveTo>
                <a:cubicBezTo>
                  <a:pt x="60499" y="9089"/>
                  <a:pt x="60415" y="9166"/>
                  <a:pt x="60284" y="9171"/>
                </a:cubicBezTo>
                <a:cubicBezTo>
                  <a:pt x="60272" y="9129"/>
                  <a:pt x="60352" y="9144"/>
                  <a:pt x="60370" y="9126"/>
                </a:cubicBezTo>
                <a:cubicBezTo>
                  <a:pt x="60400" y="9100"/>
                  <a:pt x="60430" y="9110"/>
                  <a:pt x="60488" y="9104"/>
                </a:cubicBezTo>
                <a:cubicBezTo>
                  <a:pt x="60557" y="9097"/>
                  <a:pt x="60631" y="9052"/>
                  <a:pt x="60605" y="9126"/>
                </a:cubicBezTo>
                <a:close/>
                <a:moveTo>
                  <a:pt x="13739" y="9082"/>
                </a:moveTo>
                <a:cubicBezTo>
                  <a:pt x="13837" y="9102"/>
                  <a:pt x="13764" y="9132"/>
                  <a:pt x="13739" y="9171"/>
                </a:cubicBezTo>
                <a:cubicBezTo>
                  <a:pt x="13663" y="9165"/>
                  <a:pt x="13779" y="9132"/>
                  <a:pt x="13739" y="9082"/>
                </a:cubicBezTo>
                <a:close/>
                <a:moveTo>
                  <a:pt x="11101" y="8994"/>
                </a:moveTo>
                <a:cubicBezTo>
                  <a:pt x="11072" y="9024"/>
                  <a:pt x="11022" y="9037"/>
                  <a:pt x="11013" y="9082"/>
                </a:cubicBezTo>
                <a:cubicBezTo>
                  <a:pt x="10932" y="9055"/>
                  <a:pt x="10891" y="9034"/>
                  <a:pt x="10808" y="9060"/>
                </a:cubicBezTo>
                <a:cubicBezTo>
                  <a:pt x="10801" y="8913"/>
                  <a:pt x="11033" y="9055"/>
                  <a:pt x="11101" y="8994"/>
                </a:cubicBezTo>
                <a:close/>
                <a:moveTo>
                  <a:pt x="59579" y="8972"/>
                </a:moveTo>
                <a:cubicBezTo>
                  <a:pt x="59633" y="8974"/>
                  <a:pt x="59617" y="9008"/>
                  <a:pt x="59639" y="9038"/>
                </a:cubicBezTo>
                <a:cubicBezTo>
                  <a:pt x="59662" y="9070"/>
                  <a:pt x="59717" y="9096"/>
                  <a:pt x="59697" y="9148"/>
                </a:cubicBezTo>
                <a:cubicBezTo>
                  <a:pt x="59605" y="9137"/>
                  <a:pt x="59594" y="9188"/>
                  <a:pt x="59492" y="9171"/>
                </a:cubicBezTo>
                <a:cubicBezTo>
                  <a:pt x="59519" y="9084"/>
                  <a:pt x="59543" y="9130"/>
                  <a:pt x="59668" y="9126"/>
                </a:cubicBezTo>
                <a:cubicBezTo>
                  <a:pt x="59668" y="9052"/>
                  <a:pt x="59572" y="9050"/>
                  <a:pt x="59579" y="8972"/>
                </a:cubicBezTo>
                <a:close/>
                <a:moveTo>
                  <a:pt x="11892" y="8972"/>
                </a:moveTo>
                <a:cubicBezTo>
                  <a:pt x="11871" y="8913"/>
                  <a:pt x="12030" y="8988"/>
                  <a:pt x="12009" y="8928"/>
                </a:cubicBezTo>
                <a:cubicBezTo>
                  <a:pt x="12064" y="8928"/>
                  <a:pt x="12045" y="8969"/>
                  <a:pt x="12068" y="8994"/>
                </a:cubicBezTo>
                <a:cubicBezTo>
                  <a:pt x="12088" y="9015"/>
                  <a:pt x="12102" y="9000"/>
                  <a:pt x="12127" y="9016"/>
                </a:cubicBezTo>
                <a:cubicBezTo>
                  <a:pt x="12146" y="9028"/>
                  <a:pt x="12127" y="9077"/>
                  <a:pt x="12185" y="9060"/>
                </a:cubicBezTo>
                <a:cubicBezTo>
                  <a:pt x="12125" y="9159"/>
                  <a:pt x="11913" y="9050"/>
                  <a:pt x="12009" y="8972"/>
                </a:cubicBezTo>
                <a:cubicBezTo>
                  <a:pt x="11930" y="8970"/>
                  <a:pt x="11951" y="9008"/>
                  <a:pt x="11892" y="8972"/>
                </a:cubicBezTo>
                <a:close/>
                <a:moveTo>
                  <a:pt x="12039" y="9523"/>
                </a:moveTo>
                <a:cubicBezTo>
                  <a:pt x="12094" y="9520"/>
                  <a:pt x="12137" y="9508"/>
                  <a:pt x="12156" y="9478"/>
                </a:cubicBezTo>
                <a:cubicBezTo>
                  <a:pt x="12089" y="9472"/>
                  <a:pt x="12046" y="9484"/>
                  <a:pt x="12039" y="9523"/>
                </a:cubicBezTo>
                <a:close/>
                <a:moveTo>
                  <a:pt x="11658" y="9457"/>
                </a:moveTo>
                <a:cubicBezTo>
                  <a:pt x="11754" y="9462"/>
                  <a:pt x="11773" y="9353"/>
                  <a:pt x="11658" y="9369"/>
                </a:cubicBezTo>
                <a:cubicBezTo>
                  <a:pt x="11658" y="9398"/>
                  <a:pt x="11658" y="9427"/>
                  <a:pt x="11658" y="9457"/>
                </a:cubicBezTo>
                <a:close/>
                <a:moveTo>
                  <a:pt x="11042" y="9391"/>
                </a:moveTo>
                <a:cubicBezTo>
                  <a:pt x="11065" y="9385"/>
                  <a:pt x="11100" y="9389"/>
                  <a:pt x="11101" y="9369"/>
                </a:cubicBezTo>
                <a:cubicBezTo>
                  <a:pt x="10999" y="9386"/>
                  <a:pt x="10988" y="9335"/>
                  <a:pt x="10896" y="9346"/>
                </a:cubicBezTo>
                <a:cubicBezTo>
                  <a:pt x="10868" y="9408"/>
                  <a:pt x="11060" y="9411"/>
                  <a:pt x="11042" y="9391"/>
                </a:cubicBezTo>
                <a:close/>
                <a:moveTo>
                  <a:pt x="10544" y="9434"/>
                </a:moveTo>
                <a:cubicBezTo>
                  <a:pt x="10619" y="9453"/>
                  <a:pt x="10646" y="9403"/>
                  <a:pt x="10691" y="9391"/>
                </a:cubicBezTo>
                <a:cubicBezTo>
                  <a:pt x="10723" y="9382"/>
                  <a:pt x="10776" y="9398"/>
                  <a:pt x="10779" y="9369"/>
                </a:cubicBezTo>
                <a:cubicBezTo>
                  <a:pt x="10730" y="9331"/>
                  <a:pt x="10607" y="9351"/>
                  <a:pt x="10515" y="9346"/>
                </a:cubicBezTo>
                <a:cubicBezTo>
                  <a:pt x="10494" y="9443"/>
                  <a:pt x="10574" y="9329"/>
                  <a:pt x="10574" y="9391"/>
                </a:cubicBezTo>
                <a:cubicBezTo>
                  <a:pt x="10550" y="9395"/>
                  <a:pt x="10539" y="9409"/>
                  <a:pt x="10544" y="9434"/>
                </a:cubicBezTo>
                <a:close/>
                <a:moveTo>
                  <a:pt x="9078" y="9346"/>
                </a:moveTo>
                <a:cubicBezTo>
                  <a:pt x="9134" y="9341"/>
                  <a:pt x="9143" y="9371"/>
                  <a:pt x="9196" y="9369"/>
                </a:cubicBezTo>
                <a:cubicBezTo>
                  <a:pt x="9196" y="9353"/>
                  <a:pt x="9196" y="9338"/>
                  <a:pt x="9196" y="9324"/>
                </a:cubicBezTo>
                <a:cubicBezTo>
                  <a:pt x="9194" y="9311"/>
                  <a:pt x="9192" y="9298"/>
                  <a:pt x="9167" y="9303"/>
                </a:cubicBezTo>
                <a:cubicBezTo>
                  <a:pt x="9166" y="9338"/>
                  <a:pt x="9086" y="9315"/>
                  <a:pt x="9078" y="9346"/>
                </a:cubicBezTo>
                <a:close/>
                <a:moveTo>
                  <a:pt x="8141" y="9346"/>
                </a:moveTo>
                <a:cubicBezTo>
                  <a:pt x="8146" y="9298"/>
                  <a:pt x="8117" y="9276"/>
                  <a:pt x="8053" y="9280"/>
                </a:cubicBezTo>
                <a:cubicBezTo>
                  <a:pt x="8033" y="9340"/>
                  <a:pt x="8113" y="9323"/>
                  <a:pt x="8141" y="9346"/>
                </a:cubicBezTo>
                <a:close/>
                <a:moveTo>
                  <a:pt x="12420" y="9303"/>
                </a:moveTo>
                <a:cubicBezTo>
                  <a:pt x="12440" y="9303"/>
                  <a:pt x="12459" y="9303"/>
                  <a:pt x="12479" y="9303"/>
                </a:cubicBezTo>
                <a:cubicBezTo>
                  <a:pt x="12524" y="9248"/>
                  <a:pt x="12379" y="9238"/>
                  <a:pt x="12390" y="9280"/>
                </a:cubicBezTo>
                <a:cubicBezTo>
                  <a:pt x="12408" y="9281"/>
                  <a:pt x="12426" y="9283"/>
                  <a:pt x="12420" y="9303"/>
                </a:cubicBezTo>
                <a:close/>
                <a:moveTo>
                  <a:pt x="11746" y="9258"/>
                </a:moveTo>
                <a:cubicBezTo>
                  <a:pt x="11765" y="9258"/>
                  <a:pt x="11785" y="9258"/>
                  <a:pt x="11805" y="9258"/>
                </a:cubicBezTo>
                <a:cubicBezTo>
                  <a:pt x="11805" y="9244"/>
                  <a:pt x="11805" y="9229"/>
                  <a:pt x="11805" y="9214"/>
                </a:cubicBezTo>
                <a:cubicBezTo>
                  <a:pt x="11785" y="9214"/>
                  <a:pt x="11765" y="9214"/>
                  <a:pt x="11746" y="9214"/>
                </a:cubicBezTo>
                <a:cubicBezTo>
                  <a:pt x="11746" y="9229"/>
                  <a:pt x="11746" y="9244"/>
                  <a:pt x="11746" y="9258"/>
                </a:cubicBezTo>
                <a:close/>
                <a:moveTo>
                  <a:pt x="8053" y="9236"/>
                </a:moveTo>
                <a:cubicBezTo>
                  <a:pt x="8182" y="9242"/>
                  <a:pt x="8320" y="9283"/>
                  <a:pt x="8346" y="9171"/>
                </a:cubicBezTo>
                <a:cubicBezTo>
                  <a:pt x="8192" y="9196"/>
                  <a:pt x="8124" y="9149"/>
                  <a:pt x="8053" y="9236"/>
                </a:cubicBezTo>
                <a:close/>
                <a:moveTo>
                  <a:pt x="8375" y="8994"/>
                </a:moveTo>
                <a:cubicBezTo>
                  <a:pt x="8356" y="8994"/>
                  <a:pt x="8336" y="8994"/>
                  <a:pt x="8317" y="8994"/>
                </a:cubicBezTo>
                <a:cubicBezTo>
                  <a:pt x="8156" y="8988"/>
                  <a:pt x="8381" y="9056"/>
                  <a:pt x="8375" y="8994"/>
                </a:cubicBezTo>
                <a:close/>
                <a:moveTo>
                  <a:pt x="11335" y="9236"/>
                </a:moveTo>
                <a:cubicBezTo>
                  <a:pt x="11409" y="9227"/>
                  <a:pt x="11308" y="9174"/>
                  <a:pt x="11248" y="9191"/>
                </a:cubicBezTo>
                <a:cubicBezTo>
                  <a:pt x="11298" y="9165"/>
                  <a:pt x="11324" y="9118"/>
                  <a:pt x="11424" y="9126"/>
                </a:cubicBezTo>
                <a:cubicBezTo>
                  <a:pt x="11423" y="9147"/>
                  <a:pt x="11388" y="9144"/>
                  <a:pt x="11365" y="9148"/>
                </a:cubicBezTo>
                <a:cubicBezTo>
                  <a:pt x="11415" y="9197"/>
                  <a:pt x="11561" y="9135"/>
                  <a:pt x="11600" y="9104"/>
                </a:cubicBezTo>
                <a:cubicBezTo>
                  <a:pt x="11634" y="9095"/>
                  <a:pt x="11614" y="9142"/>
                  <a:pt x="11629" y="9148"/>
                </a:cubicBezTo>
                <a:cubicBezTo>
                  <a:pt x="11686" y="9171"/>
                  <a:pt x="11981" y="9105"/>
                  <a:pt x="11863" y="9191"/>
                </a:cubicBezTo>
                <a:cubicBezTo>
                  <a:pt x="11999" y="9211"/>
                  <a:pt x="11894" y="9157"/>
                  <a:pt x="11951" y="9148"/>
                </a:cubicBezTo>
                <a:cubicBezTo>
                  <a:pt x="12014" y="9129"/>
                  <a:pt x="11990" y="9180"/>
                  <a:pt x="12009" y="9191"/>
                </a:cubicBezTo>
                <a:cubicBezTo>
                  <a:pt x="12027" y="9203"/>
                  <a:pt x="12075" y="9185"/>
                  <a:pt x="12068" y="9214"/>
                </a:cubicBezTo>
                <a:cubicBezTo>
                  <a:pt x="12148" y="9216"/>
                  <a:pt x="12127" y="9178"/>
                  <a:pt x="12185" y="9214"/>
                </a:cubicBezTo>
                <a:cubicBezTo>
                  <a:pt x="12173" y="9241"/>
                  <a:pt x="12148" y="9259"/>
                  <a:pt x="12098" y="9258"/>
                </a:cubicBezTo>
                <a:cubicBezTo>
                  <a:pt x="12134" y="9287"/>
                  <a:pt x="12185" y="9301"/>
                  <a:pt x="12127" y="9346"/>
                </a:cubicBezTo>
                <a:cubicBezTo>
                  <a:pt x="12124" y="9411"/>
                  <a:pt x="12221" y="9343"/>
                  <a:pt x="12244" y="9346"/>
                </a:cubicBezTo>
                <a:cubicBezTo>
                  <a:pt x="12247" y="9347"/>
                  <a:pt x="12247" y="9379"/>
                  <a:pt x="12273" y="9369"/>
                </a:cubicBezTo>
                <a:cubicBezTo>
                  <a:pt x="12272" y="9369"/>
                  <a:pt x="12231" y="9318"/>
                  <a:pt x="12244" y="9303"/>
                </a:cubicBezTo>
                <a:cubicBezTo>
                  <a:pt x="12256" y="9288"/>
                  <a:pt x="12360" y="9305"/>
                  <a:pt x="12362" y="9280"/>
                </a:cubicBezTo>
                <a:cubicBezTo>
                  <a:pt x="12358" y="9232"/>
                  <a:pt x="12237" y="9271"/>
                  <a:pt x="12185" y="9258"/>
                </a:cubicBezTo>
                <a:cubicBezTo>
                  <a:pt x="12197" y="9186"/>
                  <a:pt x="12329" y="9228"/>
                  <a:pt x="12362" y="9214"/>
                </a:cubicBezTo>
                <a:cubicBezTo>
                  <a:pt x="12368" y="9211"/>
                  <a:pt x="12267" y="9183"/>
                  <a:pt x="12332" y="9171"/>
                </a:cubicBezTo>
                <a:cubicBezTo>
                  <a:pt x="12350" y="9167"/>
                  <a:pt x="12472" y="9190"/>
                  <a:pt x="12479" y="9148"/>
                </a:cubicBezTo>
                <a:cubicBezTo>
                  <a:pt x="12527" y="9189"/>
                  <a:pt x="12641" y="9197"/>
                  <a:pt x="12713" y="9214"/>
                </a:cubicBezTo>
                <a:cubicBezTo>
                  <a:pt x="12716" y="9215"/>
                  <a:pt x="12711" y="9233"/>
                  <a:pt x="12713" y="9236"/>
                </a:cubicBezTo>
                <a:cubicBezTo>
                  <a:pt x="12688" y="9274"/>
                  <a:pt x="12695" y="9217"/>
                  <a:pt x="12655" y="9214"/>
                </a:cubicBezTo>
                <a:cubicBezTo>
                  <a:pt x="12631" y="9213"/>
                  <a:pt x="12586" y="9252"/>
                  <a:pt x="12537" y="9236"/>
                </a:cubicBezTo>
                <a:cubicBezTo>
                  <a:pt x="12537" y="9268"/>
                  <a:pt x="12597" y="9247"/>
                  <a:pt x="12625" y="9258"/>
                </a:cubicBezTo>
                <a:cubicBezTo>
                  <a:pt x="12724" y="9298"/>
                  <a:pt x="12477" y="9236"/>
                  <a:pt x="12537" y="9346"/>
                </a:cubicBezTo>
                <a:cubicBezTo>
                  <a:pt x="12484" y="9349"/>
                  <a:pt x="12476" y="9319"/>
                  <a:pt x="12420" y="9324"/>
                </a:cubicBezTo>
                <a:cubicBezTo>
                  <a:pt x="12434" y="9400"/>
                  <a:pt x="12464" y="9487"/>
                  <a:pt x="12332" y="9500"/>
                </a:cubicBezTo>
                <a:cubicBezTo>
                  <a:pt x="12332" y="9544"/>
                  <a:pt x="12412" y="9529"/>
                  <a:pt x="12390" y="9589"/>
                </a:cubicBezTo>
                <a:cubicBezTo>
                  <a:pt x="12343" y="9639"/>
                  <a:pt x="12194" y="9581"/>
                  <a:pt x="12362" y="9589"/>
                </a:cubicBezTo>
                <a:cubicBezTo>
                  <a:pt x="12379" y="9553"/>
                  <a:pt x="12288" y="9551"/>
                  <a:pt x="12273" y="9523"/>
                </a:cubicBezTo>
                <a:cubicBezTo>
                  <a:pt x="12262" y="9500"/>
                  <a:pt x="12343" y="9443"/>
                  <a:pt x="12273" y="9412"/>
                </a:cubicBezTo>
                <a:cubicBezTo>
                  <a:pt x="12250" y="9423"/>
                  <a:pt x="12218" y="9431"/>
                  <a:pt x="12215" y="9457"/>
                </a:cubicBezTo>
                <a:cubicBezTo>
                  <a:pt x="12211" y="9482"/>
                  <a:pt x="12244" y="9498"/>
                  <a:pt x="12244" y="9500"/>
                </a:cubicBezTo>
                <a:cubicBezTo>
                  <a:pt x="12238" y="9542"/>
                  <a:pt x="12191" y="9559"/>
                  <a:pt x="12215" y="9610"/>
                </a:cubicBezTo>
                <a:cubicBezTo>
                  <a:pt x="12176" y="9589"/>
                  <a:pt x="12157" y="9551"/>
                  <a:pt x="12098" y="9544"/>
                </a:cubicBezTo>
                <a:cubicBezTo>
                  <a:pt x="12062" y="9554"/>
                  <a:pt x="12038" y="9572"/>
                  <a:pt x="12039" y="9610"/>
                </a:cubicBezTo>
                <a:cubicBezTo>
                  <a:pt x="11789" y="9595"/>
                  <a:pt x="11663" y="9589"/>
                  <a:pt x="11365" y="9589"/>
                </a:cubicBezTo>
                <a:cubicBezTo>
                  <a:pt x="11338" y="9550"/>
                  <a:pt x="11299" y="9520"/>
                  <a:pt x="11248" y="9500"/>
                </a:cubicBezTo>
                <a:cubicBezTo>
                  <a:pt x="11283" y="9433"/>
                  <a:pt x="11359" y="9532"/>
                  <a:pt x="11394" y="9478"/>
                </a:cubicBezTo>
                <a:cubicBezTo>
                  <a:pt x="11428" y="9475"/>
                  <a:pt x="11419" y="9438"/>
                  <a:pt x="11424" y="9412"/>
                </a:cubicBezTo>
                <a:cubicBezTo>
                  <a:pt x="11457" y="9416"/>
                  <a:pt x="11476" y="9408"/>
                  <a:pt x="11482" y="9391"/>
                </a:cubicBezTo>
                <a:cubicBezTo>
                  <a:pt x="11413" y="9327"/>
                  <a:pt x="11316" y="9412"/>
                  <a:pt x="11248" y="9369"/>
                </a:cubicBezTo>
                <a:cubicBezTo>
                  <a:pt x="11251" y="9313"/>
                  <a:pt x="11303" y="9299"/>
                  <a:pt x="11218" y="9280"/>
                </a:cubicBezTo>
                <a:cubicBezTo>
                  <a:pt x="11147" y="9303"/>
                  <a:pt x="11276" y="9377"/>
                  <a:pt x="11130" y="9369"/>
                </a:cubicBezTo>
                <a:cubicBezTo>
                  <a:pt x="11146" y="9386"/>
                  <a:pt x="11161" y="9405"/>
                  <a:pt x="11159" y="9434"/>
                </a:cubicBezTo>
                <a:cubicBezTo>
                  <a:pt x="11108" y="9411"/>
                  <a:pt x="11026" y="9439"/>
                  <a:pt x="10954" y="9434"/>
                </a:cubicBezTo>
                <a:cubicBezTo>
                  <a:pt x="10885" y="9430"/>
                  <a:pt x="10846" y="9406"/>
                  <a:pt x="10779" y="9412"/>
                </a:cubicBezTo>
                <a:cubicBezTo>
                  <a:pt x="10708" y="9419"/>
                  <a:pt x="10653" y="9479"/>
                  <a:pt x="10574" y="9457"/>
                </a:cubicBezTo>
                <a:cubicBezTo>
                  <a:pt x="10530" y="9540"/>
                  <a:pt x="10704" y="9461"/>
                  <a:pt x="10661" y="9544"/>
                </a:cubicBezTo>
                <a:cubicBezTo>
                  <a:pt x="10629" y="9574"/>
                  <a:pt x="10562" y="9559"/>
                  <a:pt x="10515" y="9566"/>
                </a:cubicBezTo>
                <a:cubicBezTo>
                  <a:pt x="10501" y="9569"/>
                  <a:pt x="10395" y="9613"/>
                  <a:pt x="10368" y="9589"/>
                </a:cubicBezTo>
                <a:cubicBezTo>
                  <a:pt x="10337" y="9559"/>
                  <a:pt x="10356" y="9594"/>
                  <a:pt x="10309" y="9589"/>
                </a:cubicBezTo>
                <a:cubicBezTo>
                  <a:pt x="10261" y="9583"/>
                  <a:pt x="10233" y="9577"/>
                  <a:pt x="10222" y="9544"/>
                </a:cubicBezTo>
                <a:cubicBezTo>
                  <a:pt x="10193" y="9545"/>
                  <a:pt x="10199" y="9571"/>
                  <a:pt x="10193" y="9589"/>
                </a:cubicBezTo>
                <a:cubicBezTo>
                  <a:pt x="10086" y="9587"/>
                  <a:pt x="9961" y="9600"/>
                  <a:pt x="9928" y="9544"/>
                </a:cubicBezTo>
                <a:cubicBezTo>
                  <a:pt x="9809" y="9580"/>
                  <a:pt x="9763" y="9536"/>
                  <a:pt x="9636" y="9566"/>
                </a:cubicBezTo>
                <a:cubicBezTo>
                  <a:pt x="9619" y="9535"/>
                  <a:pt x="9590" y="9512"/>
                  <a:pt x="9548" y="9500"/>
                </a:cubicBezTo>
                <a:cubicBezTo>
                  <a:pt x="9538" y="9449"/>
                  <a:pt x="9632" y="9476"/>
                  <a:pt x="9636" y="9434"/>
                </a:cubicBezTo>
                <a:cubicBezTo>
                  <a:pt x="9678" y="9439"/>
                  <a:pt x="9646" y="9500"/>
                  <a:pt x="9694" y="9500"/>
                </a:cubicBezTo>
                <a:cubicBezTo>
                  <a:pt x="9740" y="9497"/>
                  <a:pt x="9668" y="9457"/>
                  <a:pt x="9724" y="9457"/>
                </a:cubicBezTo>
                <a:cubicBezTo>
                  <a:pt x="9720" y="9457"/>
                  <a:pt x="9829" y="9473"/>
                  <a:pt x="9841" y="9478"/>
                </a:cubicBezTo>
                <a:cubicBezTo>
                  <a:pt x="9844" y="9479"/>
                  <a:pt x="9871" y="9523"/>
                  <a:pt x="9870" y="9523"/>
                </a:cubicBezTo>
                <a:cubicBezTo>
                  <a:pt x="9907" y="9523"/>
                  <a:pt x="9908" y="9485"/>
                  <a:pt x="9928" y="9478"/>
                </a:cubicBezTo>
                <a:cubicBezTo>
                  <a:pt x="9991" y="9458"/>
                  <a:pt x="10066" y="9497"/>
                  <a:pt x="10104" y="9457"/>
                </a:cubicBezTo>
                <a:cubicBezTo>
                  <a:pt x="10079" y="9423"/>
                  <a:pt x="10061" y="9463"/>
                  <a:pt x="9987" y="9434"/>
                </a:cubicBezTo>
                <a:cubicBezTo>
                  <a:pt x="10034" y="9368"/>
                  <a:pt x="9797" y="9389"/>
                  <a:pt x="9958" y="9369"/>
                </a:cubicBezTo>
                <a:cubicBezTo>
                  <a:pt x="9932" y="9304"/>
                  <a:pt x="9914" y="9343"/>
                  <a:pt x="9841" y="9346"/>
                </a:cubicBezTo>
                <a:cubicBezTo>
                  <a:pt x="9835" y="9366"/>
                  <a:pt x="9852" y="9367"/>
                  <a:pt x="9870" y="9369"/>
                </a:cubicBezTo>
                <a:cubicBezTo>
                  <a:pt x="9820" y="9452"/>
                  <a:pt x="9822" y="9321"/>
                  <a:pt x="9782" y="9324"/>
                </a:cubicBezTo>
                <a:cubicBezTo>
                  <a:pt x="9748" y="9328"/>
                  <a:pt x="9757" y="9364"/>
                  <a:pt x="9753" y="9391"/>
                </a:cubicBezTo>
                <a:cubicBezTo>
                  <a:pt x="9386" y="9376"/>
                  <a:pt x="9027" y="9462"/>
                  <a:pt x="8786" y="9412"/>
                </a:cubicBezTo>
                <a:cubicBezTo>
                  <a:pt x="8798" y="9363"/>
                  <a:pt x="8930" y="9403"/>
                  <a:pt x="8991" y="9391"/>
                </a:cubicBezTo>
                <a:cubicBezTo>
                  <a:pt x="9023" y="9325"/>
                  <a:pt x="8899" y="9349"/>
                  <a:pt x="8873" y="9346"/>
                </a:cubicBezTo>
                <a:cubicBezTo>
                  <a:pt x="8821" y="9342"/>
                  <a:pt x="8738" y="9341"/>
                  <a:pt x="8698" y="9346"/>
                </a:cubicBezTo>
                <a:cubicBezTo>
                  <a:pt x="8683" y="9348"/>
                  <a:pt x="8578" y="9393"/>
                  <a:pt x="8551" y="9369"/>
                </a:cubicBezTo>
                <a:cubicBezTo>
                  <a:pt x="8521" y="9341"/>
                  <a:pt x="8543" y="9366"/>
                  <a:pt x="8522" y="9369"/>
                </a:cubicBezTo>
                <a:cubicBezTo>
                  <a:pt x="8492" y="9373"/>
                  <a:pt x="8497" y="9346"/>
                  <a:pt x="8492" y="9346"/>
                </a:cubicBezTo>
                <a:cubicBezTo>
                  <a:pt x="8439" y="9347"/>
                  <a:pt x="8396" y="9380"/>
                  <a:pt x="8346" y="9369"/>
                </a:cubicBezTo>
                <a:cubicBezTo>
                  <a:pt x="8359" y="9349"/>
                  <a:pt x="8371" y="9329"/>
                  <a:pt x="8404" y="9324"/>
                </a:cubicBezTo>
                <a:cubicBezTo>
                  <a:pt x="8417" y="9264"/>
                  <a:pt x="8295" y="9304"/>
                  <a:pt x="8287" y="9258"/>
                </a:cubicBezTo>
                <a:cubicBezTo>
                  <a:pt x="8254" y="9262"/>
                  <a:pt x="8271" y="9280"/>
                  <a:pt x="8287" y="9280"/>
                </a:cubicBezTo>
                <a:cubicBezTo>
                  <a:pt x="8268" y="9310"/>
                  <a:pt x="8224" y="9321"/>
                  <a:pt x="8170" y="9324"/>
                </a:cubicBezTo>
                <a:cubicBezTo>
                  <a:pt x="8179" y="9353"/>
                  <a:pt x="8243" y="9343"/>
                  <a:pt x="8287" y="9346"/>
                </a:cubicBezTo>
                <a:cubicBezTo>
                  <a:pt x="8274" y="9453"/>
                  <a:pt x="8075" y="9343"/>
                  <a:pt x="8024" y="9391"/>
                </a:cubicBezTo>
                <a:cubicBezTo>
                  <a:pt x="7982" y="9428"/>
                  <a:pt x="7985" y="9386"/>
                  <a:pt x="7936" y="9391"/>
                </a:cubicBezTo>
                <a:cubicBezTo>
                  <a:pt x="7878" y="9394"/>
                  <a:pt x="7794" y="9428"/>
                  <a:pt x="7731" y="9434"/>
                </a:cubicBezTo>
                <a:cubicBezTo>
                  <a:pt x="7653" y="9442"/>
                  <a:pt x="7580" y="9430"/>
                  <a:pt x="7496" y="9434"/>
                </a:cubicBezTo>
                <a:cubicBezTo>
                  <a:pt x="7445" y="9454"/>
                  <a:pt x="7349" y="9442"/>
                  <a:pt x="7320" y="9478"/>
                </a:cubicBezTo>
                <a:cubicBezTo>
                  <a:pt x="7256" y="9475"/>
                  <a:pt x="7257" y="9423"/>
                  <a:pt x="7262" y="9369"/>
                </a:cubicBezTo>
                <a:cubicBezTo>
                  <a:pt x="7353" y="9357"/>
                  <a:pt x="7381" y="9420"/>
                  <a:pt x="7408" y="9346"/>
                </a:cubicBezTo>
                <a:cubicBezTo>
                  <a:pt x="7444" y="9357"/>
                  <a:pt x="7468" y="9375"/>
                  <a:pt x="7467" y="9412"/>
                </a:cubicBezTo>
                <a:cubicBezTo>
                  <a:pt x="7530" y="9416"/>
                  <a:pt x="7560" y="9394"/>
                  <a:pt x="7554" y="9346"/>
                </a:cubicBezTo>
                <a:cubicBezTo>
                  <a:pt x="7589" y="9350"/>
                  <a:pt x="7607" y="9341"/>
                  <a:pt x="7613" y="9324"/>
                </a:cubicBezTo>
                <a:cubicBezTo>
                  <a:pt x="7666" y="9322"/>
                  <a:pt x="7674" y="9351"/>
                  <a:pt x="7731" y="9346"/>
                </a:cubicBezTo>
                <a:cubicBezTo>
                  <a:pt x="7644" y="9250"/>
                  <a:pt x="7551" y="9289"/>
                  <a:pt x="7408" y="9324"/>
                </a:cubicBezTo>
                <a:cubicBezTo>
                  <a:pt x="7371" y="9256"/>
                  <a:pt x="7482" y="9273"/>
                  <a:pt x="7525" y="9258"/>
                </a:cubicBezTo>
                <a:cubicBezTo>
                  <a:pt x="7541" y="9253"/>
                  <a:pt x="7580" y="9214"/>
                  <a:pt x="7584" y="9214"/>
                </a:cubicBezTo>
                <a:cubicBezTo>
                  <a:pt x="7623" y="9209"/>
                  <a:pt x="7700" y="9284"/>
                  <a:pt x="7701" y="9214"/>
                </a:cubicBezTo>
                <a:cubicBezTo>
                  <a:pt x="7766" y="9253"/>
                  <a:pt x="7799" y="9231"/>
                  <a:pt x="7848" y="9258"/>
                </a:cubicBezTo>
                <a:cubicBezTo>
                  <a:pt x="7859" y="9265"/>
                  <a:pt x="7802" y="9287"/>
                  <a:pt x="7848" y="9303"/>
                </a:cubicBezTo>
                <a:cubicBezTo>
                  <a:pt x="7878" y="9313"/>
                  <a:pt x="7911" y="9331"/>
                  <a:pt x="7965" y="9324"/>
                </a:cubicBezTo>
                <a:cubicBezTo>
                  <a:pt x="7990" y="9267"/>
                  <a:pt x="7909" y="9297"/>
                  <a:pt x="7877" y="9280"/>
                </a:cubicBezTo>
                <a:cubicBezTo>
                  <a:pt x="7831" y="9256"/>
                  <a:pt x="7843" y="9214"/>
                  <a:pt x="7789" y="9214"/>
                </a:cubicBezTo>
                <a:cubicBezTo>
                  <a:pt x="7789" y="9191"/>
                  <a:pt x="7789" y="9171"/>
                  <a:pt x="7789" y="9148"/>
                </a:cubicBezTo>
                <a:cubicBezTo>
                  <a:pt x="7571" y="9162"/>
                  <a:pt x="7456" y="9129"/>
                  <a:pt x="7349" y="9236"/>
                </a:cubicBezTo>
                <a:cubicBezTo>
                  <a:pt x="7314" y="9244"/>
                  <a:pt x="7334" y="9197"/>
                  <a:pt x="7320" y="9191"/>
                </a:cubicBezTo>
                <a:cubicBezTo>
                  <a:pt x="7283" y="9178"/>
                  <a:pt x="7223" y="9236"/>
                  <a:pt x="7144" y="9214"/>
                </a:cubicBezTo>
                <a:cubicBezTo>
                  <a:pt x="7129" y="9169"/>
                  <a:pt x="7286" y="9205"/>
                  <a:pt x="7291" y="9148"/>
                </a:cubicBezTo>
                <a:cubicBezTo>
                  <a:pt x="7292" y="9118"/>
                  <a:pt x="7369" y="9130"/>
                  <a:pt x="7408" y="9126"/>
                </a:cubicBezTo>
                <a:cubicBezTo>
                  <a:pt x="7383" y="9108"/>
                  <a:pt x="7390" y="9066"/>
                  <a:pt x="7349" y="9060"/>
                </a:cubicBezTo>
                <a:cubicBezTo>
                  <a:pt x="7356" y="9028"/>
                  <a:pt x="7437" y="9052"/>
                  <a:pt x="7437" y="9016"/>
                </a:cubicBezTo>
                <a:cubicBezTo>
                  <a:pt x="7489" y="9049"/>
                  <a:pt x="7411" y="9107"/>
                  <a:pt x="7525" y="9126"/>
                </a:cubicBezTo>
                <a:cubicBezTo>
                  <a:pt x="7635" y="9149"/>
                  <a:pt x="7620" y="9080"/>
                  <a:pt x="7671" y="9060"/>
                </a:cubicBezTo>
                <a:cubicBezTo>
                  <a:pt x="7665" y="9033"/>
                  <a:pt x="7613" y="9038"/>
                  <a:pt x="7613" y="9060"/>
                </a:cubicBezTo>
                <a:cubicBezTo>
                  <a:pt x="7568" y="9046"/>
                  <a:pt x="7595" y="9027"/>
                  <a:pt x="7613" y="9016"/>
                </a:cubicBezTo>
                <a:cubicBezTo>
                  <a:pt x="7632" y="9005"/>
                  <a:pt x="7817" y="8971"/>
                  <a:pt x="7906" y="8972"/>
                </a:cubicBezTo>
                <a:cubicBezTo>
                  <a:pt x="7910" y="9012"/>
                  <a:pt x="7871" y="9018"/>
                  <a:pt x="7877" y="9060"/>
                </a:cubicBezTo>
                <a:cubicBezTo>
                  <a:pt x="8003" y="9089"/>
                  <a:pt x="7913" y="8955"/>
                  <a:pt x="8024" y="8972"/>
                </a:cubicBezTo>
                <a:cubicBezTo>
                  <a:pt x="8008" y="8989"/>
                  <a:pt x="7993" y="9007"/>
                  <a:pt x="7995" y="9038"/>
                </a:cubicBezTo>
                <a:cubicBezTo>
                  <a:pt x="8097" y="9057"/>
                  <a:pt x="8149" y="8985"/>
                  <a:pt x="8053" y="8972"/>
                </a:cubicBezTo>
                <a:cubicBezTo>
                  <a:pt x="8105" y="8926"/>
                  <a:pt x="8203" y="8957"/>
                  <a:pt x="8287" y="8950"/>
                </a:cubicBezTo>
                <a:cubicBezTo>
                  <a:pt x="8351" y="8945"/>
                  <a:pt x="8430" y="8913"/>
                  <a:pt x="8492" y="8928"/>
                </a:cubicBezTo>
                <a:cubicBezTo>
                  <a:pt x="8501" y="8979"/>
                  <a:pt x="8407" y="8953"/>
                  <a:pt x="8404" y="8994"/>
                </a:cubicBezTo>
                <a:cubicBezTo>
                  <a:pt x="8426" y="9033"/>
                  <a:pt x="8458" y="8997"/>
                  <a:pt x="8492" y="8994"/>
                </a:cubicBezTo>
                <a:cubicBezTo>
                  <a:pt x="8516" y="8983"/>
                  <a:pt x="8590" y="9008"/>
                  <a:pt x="8610" y="8994"/>
                </a:cubicBezTo>
                <a:cubicBezTo>
                  <a:pt x="8639" y="8972"/>
                  <a:pt x="8635" y="8995"/>
                  <a:pt x="8698" y="8994"/>
                </a:cubicBezTo>
                <a:cubicBezTo>
                  <a:pt x="8753" y="8992"/>
                  <a:pt x="8815" y="8950"/>
                  <a:pt x="8873" y="8994"/>
                </a:cubicBezTo>
                <a:cubicBezTo>
                  <a:pt x="8858" y="9012"/>
                  <a:pt x="8843" y="9030"/>
                  <a:pt x="8845" y="9060"/>
                </a:cubicBezTo>
                <a:cubicBezTo>
                  <a:pt x="8803" y="9058"/>
                  <a:pt x="8761" y="9057"/>
                  <a:pt x="8756" y="9082"/>
                </a:cubicBezTo>
                <a:cubicBezTo>
                  <a:pt x="8701" y="9050"/>
                  <a:pt x="8562" y="9081"/>
                  <a:pt x="8522" y="9038"/>
                </a:cubicBezTo>
                <a:cubicBezTo>
                  <a:pt x="8483" y="9046"/>
                  <a:pt x="8476" y="9077"/>
                  <a:pt x="8434" y="9082"/>
                </a:cubicBezTo>
                <a:cubicBezTo>
                  <a:pt x="8369" y="9094"/>
                  <a:pt x="8392" y="9040"/>
                  <a:pt x="8346" y="9038"/>
                </a:cubicBezTo>
                <a:cubicBezTo>
                  <a:pt x="8282" y="9034"/>
                  <a:pt x="8253" y="9057"/>
                  <a:pt x="8258" y="9104"/>
                </a:cubicBezTo>
                <a:cubicBezTo>
                  <a:pt x="8178" y="9120"/>
                  <a:pt x="8199" y="9060"/>
                  <a:pt x="8141" y="9060"/>
                </a:cubicBezTo>
                <a:cubicBezTo>
                  <a:pt x="8136" y="9085"/>
                  <a:pt x="8147" y="9099"/>
                  <a:pt x="8170" y="9104"/>
                </a:cubicBezTo>
                <a:cubicBezTo>
                  <a:pt x="8166" y="9171"/>
                  <a:pt x="8067" y="9072"/>
                  <a:pt x="7995" y="9126"/>
                </a:cubicBezTo>
                <a:cubicBezTo>
                  <a:pt x="7993" y="9127"/>
                  <a:pt x="7996" y="9148"/>
                  <a:pt x="7995" y="9148"/>
                </a:cubicBezTo>
                <a:cubicBezTo>
                  <a:pt x="7940" y="9155"/>
                  <a:pt x="7881" y="9144"/>
                  <a:pt x="7818" y="9148"/>
                </a:cubicBezTo>
                <a:cubicBezTo>
                  <a:pt x="7817" y="9181"/>
                  <a:pt x="7880" y="9157"/>
                  <a:pt x="7906" y="9171"/>
                </a:cubicBezTo>
                <a:cubicBezTo>
                  <a:pt x="7935" y="9183"/>
                  <a:pt x="7925" y="9261"/>
                  <a:pt x="7995" y="9236"/>
                </a:cubicBezTo>
                <a:cubicBezTo>
                  <a:pt x="8035" y="9228"/>
                  <a:pt x="7997" y="9197"/>
                  <a:pt x="7965" y="9191"/>
                </a:cubicBezTo>
                <a:cubicBezTo>
                  <a:pt x="8004" y="9137"/>
                  <a:pt x="8090" y="9152"/>
                  <a:pt x="8141" y="9148"/>
                </a:cubicBezTo>
                <a:cubicBezTo>
                  <a:pt x="8149" y="9147"/>
                  <a:pt x="8194" y="9152"/>
                  <a:pt x="8199" y="9148"/>
                </a:cubicBezTo>
                <a:cubicBezTo>
                  <a:pt x="8238" y="9112"/>
                  <a:pt x="8239" y="9146"/>
                  <a:pt x="8287" y="9148"/>
                </a:cubicBezTo>
                <a:cubicBezTo>
                  <a:pt x="8321" y="9149"/>
                  <a:pt x="8305" y="9128"/>
                  <a:pt x="8317" y="9126"/>
                </a:cubicBezTo>
                <a:cubicBezTo>
                  <a:pt x="8342" y="9123"/>
                  <a:pt x="8347" y="9148"/>
                  <a:pt x="8346" y="9148"/>
                </a:cubicBezTo>
                <a:cubicBezTo>
                  <a:pt x="8386" y="9143"/>
                  <a:pt x="8482" y="9109"/>
                  <a:pt x="8610" y="9126"/>
                </a:cubicBezTo>
                <a:cubicBezTo>
                  <a:pt x="8604" y="9194"/>
                  <a:pt x="8464" y="9163"/>
                  <a:pt x="8375" y="9171"/>
                </a:cubicBezTo>
                <a:cubicBezTo>
                  <a:pt x="8419" y="9210"/>
                  <a:pt x="8407" y="9293"/>
                  <a:pt x="8463" y="9324"/>
                </a:cubicBezTo>
                <a:cubicBezTo>
                  <a:pt x="8549" y="9306"/>
                  <a:pt x="8425" y="9269"/>
                  <a:pt x="8463" y="9214"/>
                </a:cubicBezTo>
                <a:cubicBezTo>
                  <a:pt x="8490" y="9228"/>
                  <a:pt x="8572" y="9265"/>
                  <a:pt x="8551" y="9191"/>
                </a:cubicBezTo>
                <a:cubicBezTo>
                  <a:pt x="8618" y="9185"/>
                  <a:pt x="8661" y="9197"/>
                  <a:pt x="8669" y="9236"/>
                </a:cubicBezTo>
                <a:cubicBezTo>
                  <a:pt x="8710" y="9231"/>
                  <a:pt x="8679" y="9171"/>
                  <a:pt x="8727" y="9171"/>
                </a:cubicBezTo>
                <a:cubicBezTo>
                  <a:pt x="8806" y="9155"/>
                  <a:pt x="8783" y="9216"/>
                  <a:pt x="8815" y="9236"/>
                </a:cubicBezTo>
                <a:cubicBezTo>
                  <a:pt x="9011" y="9187"/>
                  <a:pt x="9211" y="9226"/>
                  <a:pt x="9372" y="9214"/>
                </a:cubicBezTo>
                <a:cubicBezTo>
                  <a:pt x="9423" y="9210"/>
                  <a:pt x="9434" y="9193"/>
                  <a:pt x="9489" y="9191"/>
                </a:cubicBezTo>
                <a:cubicBezTo>
                  <a:pt x="9489" y="9191"/>
                  <a:pt x="9490" y="9236"/>
                  <a:pt x="9489" y="9236"/>
                </a:cubicBezTo>
                <a:cubicBezTo>
                  <a:pt x="9512" y="9235"/>
                  <a:pt x="9539" y="9217"/>
                  <a:pt x="9577" y="9214"/>
                </a:cubicBezTo>
                <a:cubicBezTo>
                  <a:pt x="9599" y="9213"/>
                  <a:pt x="9711" y="9226"/>
                  <a:pt x="9724" y="9214"/>
                </a:cubicBezTo>
                <a:cubicBezTo>
                  <a:pt x="9781" y="9162"/>
                  <a:pt x="9768" y="9233"/>
                  <a:pt x="9870" y="9214"/>
                </a:cubicBezTo>
                <a:cubicBezTo>
                  <a:pt x="9927" y="9203"/>
                  <a:pt x="9899" y="9205"/>
                  <a:pt x="9958" y="9214"/>
                </a:cubicBezTo>
                <a:cubicBezTo>
                  <a:pt x="9972" y="9216"/>
                  <a:pt x="10003" y="9217"/>
                  <a:pt x="10017" y="9214"/>
                </a:cubicBezTo>
                <a:cubicBezTo>
                  <a:pt x="10027" y="9213"/>
                  <a:pt x="10057" y="9193"/>
                  <a:pt x="10046" y="9191"/>
                </a:cubicBezTo>
                <a:cubicBezTo>
                  <a:pt x="10080" y="9193"/>
                  <a:pt x="10087" y="9233"/>
                  <a:pt x="10104" y="9236"/>
                </a:cubicBezTo>
                <a:cubicBezTo>
                  <a:pt x="10116" y="9238"/>
                  <a:pt x="10161" y="9214"/>
                  <a:pt x="10193" y="9214"/>
                </a:cubicBezTo>
                <a:cubicBezTo>
                  <a:pt x="10240" y="9214"/>
                  <a:pt x="10243" y="9236"/>
                  <a:pt x="10280" y="9236"/>
                </a:cubicBezTo>
                <a:cubicBezTo>
                  <a:pt x="10312" y="9236"/>
                  <a:pt x="10388" y="9194"/>
                  <a:pt x="10485" y="9214"/>
                </a:cubicBezTo>
                <a:cubicBezTo>
                  <a:pt x="10523" y="9243"/>
                  <a:pt x="10523" y="9295"/>
                  <a:pt x="10485" y="9324"/>
                </a:cubicBezTo>
                <a:cubicBezTo>
                  <a:pt x="10548" y="9334"/>
                  <a:pt x="10542" y="9293"/>
                  <a:pt x="10544" y="9258"/>
                </a:cubicBezTo>
                <a:cubicBezTo>
                  <a:pt x="10571" y="9248"/>
                  <a:pt x="10597" y="9239"/>
                  <a:pt x="10603" y="9214"/>
                </a:cubicBezTo>
                <a:cubicBezTo>
                  <a:pt x="10627" y="9225"/>
                  <a:pt x="10701" y="9199"/>
                  <a:pt x="10720" y="9214"/>
                </a:cubicBezTo>
                <a:cubicBezTo>
                  <a:pt x="10765" y="9248"/>
                  <a:pt x="10751" y="9193"/>
                  <a:pt x="10808" y="9236"/>
                </a:cubicBezTo>
                <a:cubicBezTo>
                  <a:pt x="10841" y="9261"/>
                  <a:pt x="10907" y="9213"/>
                  <a:pt x="10925" y="9214"/>
                </a:cubicBezTo>
                <a:cubicBezTo>
                  <a:pt x="10945" y="9216"/>
                  <a:pt x="11031" y="9226"/>
                  <a:pt x="11042" y="9236"/>
                </a:cubicBezTo>
                <a:cubicBezTo>
                  <a:pt x="11059" y="9251"/>
                  <a:pt x="11125" y="9269"/>
                  <a:pt x="11218" y="9258"/>
                </a:cubicBezTo>
                <a:cubicBezTo>
                  <a:pt x="11268" y="9253"/>
                  <a:pt x="11264" y="9186"/>
                  <a:pt x="11335" y="9236"/>
                </a:cubicBezTo>
                <a:close/>
                <a:moveTo>
                  <a:pt x="6558" y="8928"/>
                </a:moveTo>
                <a:cubicBezTo>
                  <a:pt x="6628" y="8910"/>
                  <a:pt x="6693" y="8960"/>
                  <a:pt x="6587" y="8950"/>
                </a:cubicBezTo>
                <a:cubicBezTo>
                  <a:pt x="6579" y="8950"/>
                  <a:pt x="6520" y="8988"/>
                  <a:pt x="6499" y="8972"/>
                </a:cubicBezTo>
                <a:cubicBezTo>
                  <a:pt x="6487" y="8962"/>
                  <a:pt x="6573" y="8946"/>
                  <a:pt x="6558" y="8928"/>
                </a:cubicBezTo>
                <a:close/>
                <a:moveTo>
                  <a:pt x="15234" y="8862"/>
                </a:moveTo>
                <a:cubicBezTo>
                  <a:pt x="15247" y="8860"/>
                  <a:pt x="15254" y="8821"/>
                  <a:pt x="15263" y="8819"/>
                </a:cubicBezTo>
                <a:cubicBezTo>
                  <a:pt x="15274" y="8816"/>
                  <a:pt x="15374" y="8835"/>
                  <a:pt x="15380" y="8840"/>
                </a:cubicBezTo>
                <a:cubicBezTo>
                  <a:pt x="15392" y="8851"/>
                  <a:pt x="15276" y="8853"/>
                  <a:pt x="15234" y="8862"/>
                </a:cubicBezTo>
                <a:close/>
                <a:moveTo>
                  <a:pt x="14941" y="8950"/>
                </a:moveTo>
                <a:cubicBezTo>
                  <a:pt x="14921" y="8950"/>
                  <a:pt x="14902" y="8950"/>
                  <a:pt x="14882" y="8950"/>
                </a:cubicBezTo>
                <a:cubicBezTo>
                  <a:pt x="14722" y="8944"/>
                  <a:pt x="14947" y="9012"/>
                  <a:pt x="14941" y="8950"/>
                </a:cubicBezTo>
                <a:close/>
                <a:moveTo>
                  <a:pt x="14149" y="8774"/>
                </a:moveTo>
                <a:cubicBezTo>
                  <a:pt x="14209" y="8768"/>
                  <a:pt x="14143" y="8838"/>
                  <a:pt x="14120" y="8840"/>
                </a:cubicBezTo>
                <a:cubicBezTo>
                  <a:pt x="14142" y="8921"/>
                  <a:pt x="14208" y="8830"/>
                  <a:pt x="14267" y="8884"/>
                </a:cubicBezTo>
                <a:cubicBezTo>
                  <a:pt x="14295" y="8883"/>
                  <a:pt x="14289" y="8858"/>
                  <a:pt x="14295" y="8840"/>
                </a:cubicBezTo>
                <a:cubicBezTo>
                  <a:pt x="14320" y="8771"/>
                  <a:pt x="14334" y="8879"/>
                  <a:pt x="14325" y="8906"/>
                </a:cubicBezTo>
                <a:cubicBezTo>
                  <a:pt x="14381" y="8921"/>
                  <a:pt x="14398" y="8870"/>
                  <a:pt x="14442" y="8862"/>
                </a:cubicBezTo>
                <a:cubicBezTo>
                  <a:pt x="14486" y="8855"/>
                  <a:pt x="14486" y="8883"/>
                  <a:pt x="14501" y="8884"/>
                </a:cubicBezTo>
                <a:cubicBezTo>
                  <a:pt x="14511" y="8884"/>
                  <a:pt x="14548" y="8853"/>
                  <a:pt x="14560" y="8862"/>
                </a:cubicBezTo>
                <a:cubicBezTo>
                  <a:pt x="14572" y="8871"/>
                  <a:pt x="14587" y="8890"/>
                  <a:pt x="14618" y="8884"/>
                </a:cubicBezTo>
                <a:cubicBezTo>
                  <a:pt x="14650" y="8878"/>
                  <a:pt x="14682" y="8842"/>
                  <a:pt x="14706" y="8906"/>
                </a:cubicBezTo>
                <a:cubicBezTo>
                  <a:pt x="14838" y="8878"/>
                  <a:pt x="14958" y="8887"/>
                  <a:pt x="15116" y="8928"/>
                </a:cubicBezTo>
                <a:cubicBezTo>
                  <a:pt x="15211" y="8955"/>
                  <a:pt x="15139" y="8857"/>
                  <a:pt x="15234" y="8884"/>
                </a:cubicBezTo>
                <a:cubicBezTo>
                  <a:pt x="15230" y="8923"/>
                  <a:pt x="15270" y="8931"/>
                  <a:pt x="15263" y="8972"/>
                </a:cubicBezTo>
                <a:cubicBezTo>
                  <a:pt x="15224" y="8972"/>
                  <a:pt x="15185" y="8972"/>
                  <a:pt x="15146" y="8972"/>
                </a:cubicBezTo>
                <a:cubicBezTo>
                  <a:pt x="15151" y="8998"/>
                  <a:pt x="15200" y="8991"/>
                  <a:pt x="15234" y="8994"/>
                </a:cubicBezTo>
                <a:cubicBezTo>
                  <a:pt x="15230" y="9042"/>
                  <a:pt x="15160" y="9042"/>
                  <a:pt x="15088" y="9038"/>
                </a:cubicBezTo>
                <a:cubicBezTo>
                  <a:pt x="15091" y="8998"/>
                  <a:pt x="15051" y="8992"/>
                  <a:pt x="15058" y="8950"/>
                </a:cubicBezTo>
                <a:cubicBezTo>
                  <a:pt x="14981" y="8943"/>
                  <a:pt x="14982" y="8995"/>
                  <a:pt x="14970" y="9038"/>
                </a:cubicBezTo>
                <a:cubicBezTo>
                  <a:pt x="14867" y="9018"/>
                  <a:pt x="14810" y="9023"/>
                  <a:pt x="14735" y="9038"/>
                </a:cubicBezTo>
                <a:cubicBezTo>
                  <a:pt x="14726" y="9096"/>
                  <a:pt x="14900" y="9018"/>
                  <a:pt x="14853" y="9104"/>
                </a:cubicBezTo>
                <a:cubicBezTo>
                  <a:pt x="14804" y="9104"/>
                  <a:pt x="14755" y="9104"/>
                  <a:pt x="14706" y="9104"/>
                </a:cubicBezTo>
                <a:cubicBezTo>
                  <a:pt x="14706" y="9075"/>
                  <a:pt x="14706" y="9045"/>
                  <a:pt x="14706" y="9016"/>
                </a:cubicBezTo>
                <a:cubicBezTo>
                  <a:pt x="14647" y="9016"/>
                  <a:pt x="14589" y="9016"/>
                  <a:pt x="14530" y="9016"/>
                </a:cubicBezTo>
                <a:cubicBezTo>
                  <a:pt x="14508" y="9073"/>
                  <a:pt x="14584" y="9045"/>
                  <a:pt x="14618" y="9060"/>
                </a:cubicBezTo>
                <a:cubicBezTo>
                  <a:pt x="14645" y="9072"/>
                  <a:pt x="14642" y="9099"/>
                  <a:pt x="14677" y="9104"/>
                </a:cubicBezTo>
                <a:cubicBezTo>
                  <a:pt x="14653" y="9155"/>
                  <a:pt x="14495" y="9126"/>
                  <a:pt x="14530" y="9060"/>
                </a:cubicBezTo>
                <a:cubicBezTo>
                  <a:pt x="14435" y="9033"/>
                  <a:pt x="14508" y="9132"/>
                  <a:pt x="14413" y="9104"/>
                </a:cubicBezTo>
                <a:cubicBezTo>
                  <a:pt x="14478" y="9053"/>
                  <a:pt x="14439" y="9045"/>
                  <a:pt x="14471" y="8994"/>
                </a:cubicBezTo>
                <a:cubicBezTo>
                  <a:pt x="14455" y="8962"/>
                  <a:pt x="14426" y="8940"/>
                  <a:pt x="14384" y="8928"/>
                </a:cubicBezTo>
                <a:cubicBezTo>
                  <a:pt x="14324" y="8934"/>
                  <a:pt x="14325" y="8986"/>
                  <a:pt x="14295" y="9016"/>
                </a:cubicBezTo>
                <a:cubicBezTo>
                  <a:pt x="14262" y="8998"/>
                  <a:pt x="14217" y="8987"/>
                  <a:pt x="14149" y="8994"/>
                </a:cubicBezTo>
                <a:cubicBezTo>
                  <a:pt x="14110" y="9002"/>
                  <a:pt x="14125" y="9049"/>
                  <a:pt x="14120" y="9082"/>
                </a:cubicBezTo>
                <a:cubicBezTo>
                  <a:pt x="14086" y="9079"/>
                  <a:pt x="14068" y="9087"/>
                  <a:pt x="14061" y="9104"/>
                </a:cubicBezTo>
                <a:cubicBezTo>
                  <a:pt x="13968" y="9107"/>
                  <a:pt x="13964" y="9045"/>
                  <a:pt x="13856" y="9060"/>
                </a:cubicBezTo>
                <a:cubicBezTo>
                  <a:pt x="13833" y="9034"/>
                  <a:pt x="13886" y="9022"/>
                  <a:pt x="13886" y="9016"/>
                </a:cubicBezTo>
                <a:cubicBezTo>
                  <a:pt x="13886" y="9004"/>
                  <a:pt x="13829" y="8965"/>
                  <a:pt x="13827" y="8972"/>
                </a:cubicBezTo>
                <a:cubicBezTo>
                  <a:pt x="13853" y="8908"/>
                  <a:pt x="13892" y="8960"/>
                  <a:pt x="14032" y="8928"/>
                </a:cubicBezTo>
                <a:cubicBezTo>
                  <a:pt x="14125" y="8946"/>
                  <a:pt x="13980" y="8957"/>
                  <a:pt x="13944" y="8950"/>
                </a:cubicBezTo>
                <a:cubicBezTo>
                  <a:pt x="13950" y="8968"/>
                  <a:pt x="13973" y="8972"/>
                  <a:pt x="13973" y="8994"/>
                </a:cubicBezTo>
                <a:cubicBezTo>
                  <a:pt x="14060" y="8979"/>
                  <a:pt x="14101" y="8928"/>
                  <a:pt x="14238" y="8950"/>
                </a:cubicBezTo>
                <a:cubicBezTo>
                  <a:pt x="14231" y="8889"/>
                  <a:pt x="14148" y="8935"/>
                  <a:pt x="14091" y="8928"/>
                </a:cubicBezTo>
                <a:cubicBezTo>
                  <a:pt x="14086" y="8928"/>
                  <a:pt x="14088" y="8906"/>
                  <a:pt x="14061" y="8906"/>
                </a:cubicBezTo>
                <a:cubicBezTo>
                  <a:pt x="13985" y="8910"/>
                  <a:pt x="13815" y="8935"/>
                  <a:pt x="13856" y="8840"/>
                </a:cubicBezTo>
                <a:cubicBezTo>
                  <a:pt x="13943" y="8878"/>
                  <a:pt x="14004" y="8833"/>
                  <a:pt x="14061" y="8862"/>
                </a:cubicBezTo>
                <a:cubicBezTo>
                  <a:pt x="14101" y="8840"/>
                  <a:pt x="14120" y="8804"/>
                  <a:pt x="14149" y="8774"/>
                </a:cubicBezTo>
                <a:close/>
                <a:moveTo>
                  <a:pt x="9841" y="9104"/>
                </a:moveTo>
                <a:cubicBezTo>
                  <a:pt x="9811" y="9104"/>
                  <a:pt x="9782" y="9104"/>
                  <a:pt x="9753" y="9104"/>
                </a:cubicBezTo>
                <a:cubicBezTo>
                  <a:pt x="9582" y="9104"/>
                  <a:pt x="9848" y="9163"/>
                  <a:pt x="9841" y="9104"/>
                </a:cubicBezTo>
                <a:close/>
                <a:moveTo>
                  <a:pt x="9870" y="9104"/>
                </a:moveTo>
                <a:cubicBezTo>
                  <a:pt x="9895" y="9135"/>
                  <a:pt x="10077" y="9144"/>
                  <a:pt x="10075" y="9104"/>
                </a:cubicBezTo>
                <a:cubicBezTo>
                  <a:pt x="10008" y="9106"/>
                  <a:pt x="9842" y="9069"/>
                  <a:pt x="9870" y="9104"/>
                </a:cubicBezTo>
                <a:close/>
                <a:moveTo>
                  <a:pt x="12713" y="9016"/>
                </a:moveTo>
                <a:cubicBezTo>
                  <a:pt x="12673" y="9008"/>
                  <a:pt x="12657" y="8985"/>
                  <a:pt x="12596" y="8994"/>
                </a:cubicBezTo>
                <a:cubicBezTo>
                  <a:pt x="12549" y="9055"/>
                  <a:pt x="12722" y="9055"/>
                  <a:pt x="12713" y="9016"/>
                </a:cubicBezTo>
                <a:close/>
                <a:moveTo>
                  <a:pt x="12537" y="9082"/>
                </a:moveTo>
                <a:cubicBezTo>
                  <a:pt x="12599" y="9036"/>
                  <a:pt x="12498" y="9000"/>
                  <a:pt x="12449" y="8972"/>
                </a:cubicBezTo>
                <a:cubicBezTo>
                  <a:pt x="12426" y="9048"/>
                  <a:pt x="12477" y="9069"/>
                  <a:pt x="12537" y="9082"/>
                </a:cubicBezTo>
                <a:close/>
                <a:moveTo>
                  <a:pt x="9284" y="8906"/>
                </a:moveTo>
                <a:cubicBezTo>
                  <a:pt x="9194" y="8922"/>
                  <a:pt x="9228" y="8922"/>
                  <a:pt x="9137" y="8906"/>
                </a:cubicBezTo>
                <a:cubicBezTo>
                  <a:pt x="9092" y="8973"/>
                  <a:pt x="9329" y="8973"/>
                  <a:pt x="9284" y="8906"/>
                </a:cubicBezTo>
                <a:close/>
                <a:moveTo>
                  <a:pt x="13651" y="8928"/>
                </a:moveTo>
                <a:cubicBezTo>
                  <a:pt x="13697" y="8862"/>
                  <a:pt x="13499" y="8870"/>
                  <a:pt x="13505" y="8906"/>
                </a:cubicBezTo>
                <a:cubicBezTo>
                  <a:pt x="13587" y="8887"/>
                  <a:pt x="13580" y="8937"/>
                  <a:pt x="13651" y="8928"/>
                </a:cubicBezTo>
                <a:close/>
                <a:moveTo>
                  <a:pt x="10017" y="8928"/>
                </a:moveTo>
                <a:cubicBezTo>
                  <a:pt x="10067" y="8929"/>
                  <a:pt x="10091" y="8911"/>
                  <a:pt x="10104" y="8884"/>
                </a:cubicBezTo>
                <a:cubicBezTo>
                  <a:pt x="10059" y="8886"/>
                  <a:pt x="10003" y="8881"/>
                  <a:pt x="10017" y="8928"/>
                </a:cubicBezTo>
                <a:close/>
                <a:moveTo>
                  <a:pt x="9841" y="8928"/>
                </a:moveTo>
                <a:cubicBezTo>
                  <a:pt x="9891" y="8929"/>
                  <a:pt x="9916" y="8911"/>
                  <a:pt x="9928" y="8884"/>
                </a:cubicBezTo>
                <a:cubicBezTo>
                  <a:pt x="9883" y="8886"/>
                  <a:pt x="9827" y="8881"/>
                  <a:pt x="9841" y="8928"/>
                </a:cubicBezTo>
                <a:close/>
                <a:moveTo>
                  <a:pt x="9343" y="8884"/>
                </a:moveTo>
                <a:cubicBezTo>
                  <a:pt x="9319" y="9018"/>
                  <a:pt x="9477" y="8899"/>
                  <a:pt x="9343" y="8884"/>
                </a:cubicBezTo>
                <a:close/>
                <a:moveTo>
                  <a:pt x="13036" y="8906"/>
                </a:moveTo>
                <a:cubicBezTo>
                  <a:pt x="13102" y="8890"/>
                  <a:pt x="13264" y="8946"/>
                  <a:pt x="13240" y="8862"/>
                </a:cubicBezTo>
                <a:cubicBezTo>
                  <a:pt x="13158" y="8866"/>
                  <a:pt x="13039" y="8843"/>
                  <a:pt x="13036" y="8906"/>
                </a:cubicBezTo>
                <a:close/>
                <a:moveTo>
                  <a:pt x="10309" y="8840"/>
                </a:moveTo>
                <a:cubicBezTo>
                  <a:pt x="10236" y="8836"/>
                  <a:pt x="10218" y="8874"/>
                  <a:pt x="10193" y="8906"/>
                </a:cubicBezTo>
                <a:cubicBezTo>
                  <a:pt x="10251" y="8906"/>
                  <a:pt x="10309" y="8906"/>
                  <a:pt x="10368" y="8906"/>
                </a:cubicBezTo>
                <a:cubicBezTo>
                  <a:pt x="10380" y="8882"/>
                  <a:pt x="10403" y="8853"/>
                  <a:pt x="10368" y="8884"/>
                </a:cubicBezTo>
                <a:cubicBezTo>
                  <a:pt x="10333" y="8881"/>
                  <a:pt x="10299" y="8877"/>
                  <a:pt x="10309" y="8840"/>
                </a:cubicBezTo>
                <a:close/>
                <a:moveTo>
                  <a:pt x="12009" y="8862"/>
                </a:moveTo>
                <a:cubicBezTo>
                  <a:pt x="12039" y="8862"/>
                  <a:pt x="12068" y="8862"/>
                  <a:pt x="12098" y="8862"/>
                </a:cubicBezTo>
                <a:cubicBezTo>
                  <a:pt x="12101" y="8823"/>
                  <a:pt x="12068" y="8811"/>
                  <a:pt x="12009" y="8819"/>
                </a:cubicBezTo>
                <a:cubicBezTo>
                  <a:pt x="12009" y="8832"/>
                  <a:pt x="12009" y="8847"/>
                  <a:pt x="12009" y="8862"/>
                </a:cubicBezTo>
                <a:close/>
                <a:moveTo>
                  <a:pt x="13240" y="9082"/>
                </a:moveTo>
                <a:cubicBezTo>
                  <a:pt x="13279" y="9040"/>
                  <a:pt x="13186" y="9019"/>
                  <a:pt x="13123" y="9038"/>
                </a:cubicBezTo>
                <a:cubicBezTo>
                  <a:pt x="13121" y="9039"/>
                  <a:pt x="13076" y="9079"/>
                  <a:pt x="13094" y="9082"/>
                </a:cubicBezTo>
                <a:cubicBezTo>
                  <a:pt x="13058" y="9076"/>
                  <a:pt x="13060" y="9031"/>
                  <a:pt x="13036" y="9016"/>
                </a:cubicBezTo>
                <a:cubicBezTo>
                  <a:pt x="13017" y="9005"/>
                  <a:pt x="12971" y="9023"/>
                  <a:pt x="12977" y="8994"/>
                </a:cubicBezTo>
                <a:cubicBezTo>
                  <a:pt x="12943" y="9012"/>
                  <a:pt x="12898" y="9023"/>
                  <a:pt x="12831" y="9016"/>
                </a:cubicBezTo>
                <a:cubicBezTo>
                  <a:pt x="12852" y="8995"/>
                  <a:pt x="12883" y="8983"/>
                  <a:pt x="12918" y="8972"/>
                </a:cubicBezTo>
                <a:cubicBezTo>
                  <a:pt x="12885" y="8923"/>
                  <a:pt x="12725" y="8970"/>
                  <a:pt x="12713" y="8906"/>
                </a:cubicBezTo>
                <a:cubicBezTo>
                  <a:pt x="12687" y="8916"/>
                  <a:pt x="12661" y="8926"/>
                  <a:pt x="12655" y="8950"/>
                </a:cubicBezTo>
                <a:cubicBezTo>
                  <a:pt x="12690" y="8982"/>
                  <a:pt x="12766" y="8983"/>
                  <a:pt x="12801" y="9016"/>
                </a:cubicBezTo>
                <a:cubicBezTo>
                  <a:pt x="12777" y="9049"/>
                  <a:pt x="12727" y="9064"/>
                  <a:pt x="12655" y="9060"/>
                </a:cubicBezTo>
                <a:cubicBezTo>
                  <a:pt x="12612" y="9109"/>
                  <a:pt x="12517" y="9118"/>
                  <a:pt x="12420" y="9126"/>
                </a:cubicBezTo>
                <a:cubicBezTo>
                  <a:pt x="12480" y="9084"/>
                  <a:pt x="12410" y="9101"/>
                  <a:pt x="12390" y="9082"/>
                </a:cubicBezTo>
                <a:cubicBezTo>
                  <a:pt x="12375" y="9066"/>
                  <a:pt x="12417" y="9057"/>
                  <a:pt x="12420" y="9060"/>
                </a:cubicBezTo>
                <a:cubicBezTo>
                  <a:pt x="12404" y="9036"/>
                  <a:pt x="12379" y="9055"/>
                  <a:pt x="12362" y="9038"/>
                </a:cubicBezTo>
                <a:cubicBezTo>
                  <a:pt x="12342" y="9019"/>
                  <a:pt x="12383" y="8965"/>
                  <a:pt x="12332" y="8972"/>
                </a:cubicBezTo>
                <a:cubicBezTo>
                  <a:pt x="12382" y="8903"/>
                  <a:pt x="12537" y="8997"/>
                  <a:pt x="12566" y="8950"/>
                </a:cubicBezTo>
                <a:cubicBezTo>
                  <a:pt x="12588" y="8882"/>
                  <a:pt x="12465" y="8923"/>
                  <a:pt x="12508" y="8840"/>
                </a:cubicBezTo>
                <a:cubicBezTo>
                  <a:pt x="12431" y="8833"/>
                  <a:pt x="12411" y="8871"/>
                  <a:pt x="12420" y="8928"/>
                </a:cubicBezTo>
                <a:cubicBezTo>
                  <a:pt x="12339" y="8932"/>
                  <a:pt x="12319" y="8894"/>
                  <a:pt x="12362" y="8862"/>
                </a:cubicBezTo>
                <a:cubicBezTo>
                  <a:pt x="12301" y="8898"/>
                  <a:pt x="12186" y="8881"/>
                  <a:pt x="12098" y="8884"/>
                </a:cubicBezTo>
                <a:cubicBezTo>
                  <a:pt x="12089" y="8884"/>
                  <a:pt x="12044" y="8880"/>
                  <a:pt x="12039" y="8884"/>
                </a:cubicBezTo>
                <a:cubicBezTo>
                  <a:pt x="12001" y="8919"/>
                  <a:pt x="11971" y="8842"/>
                  <a:pt x="11951" y="8928"/>
                </a:cubicBezTo>
                <a:cubicBezTo>
                  <a:pt x="11912" y="8920"/>
                  <a:pt x="11905" y="8889"/>
                  <a:pt x="11863" y="8884"/>
                </a:cubicBezTo>
                <a:cubicBezTo>
                  <a:pt x="11831" y="8880"/>
                  <a:pt x="11763" y="8903"/>
                  <a:pt x="11775" y="8906"/>
                </a:cubicBezTo>
                <a:cubicBezTo>
                  <a:pt x="11738" y="8896"/>
                  <a:pt x="11740" y="8880"/>
                  <a:pt x="11716" y="8862"/>
                </a:cubicBezTo>
                <a:cubicBezTo>
                  <a:pt x="11710" y="8858"/>
                  <a:pt x="11637" y="8813"/>
                  <a:pt x="11629" y="8819"/>
                </a:cubicBezTo>
                <a:cubicBezTo>
                  <a:pt x="11629" y="8819"/>
                  <a:pt x="11616" y="8856"/>
                  <a:pt x="11600" y="8840"/>
                </a:cubicBezTo>
                <a:cubicBezTo>
                  <a:pt x="11578" y="8821"/>
                  <a:pt x="11550" y="8816"/>
                  <a:pt x="11540" y="8884"/>
                </a:cubicBezTo>
                <a:cubicBezTo>
                  <a:pt x="11373" y="8856"/>
                  <a:pt x="11236" y="8887"/>
                  <a:pt x="11013" y="8884"/>
                </a:cubicBezTo>
                <a:cubicBezTo>
                  <a:pt x="11017" y="8858"/>
                  <a:pt x="10971" y="8872"/>
                  <a:pt x="10954" y="8862"/>
                </a:cubicBezTo>
                <a:cubicBezTo>
                  <a:pt x="10929" y="8846"/>
                  <a:pt x="10968" y="8827"/>
                  <a:pt x="10925" y="8819"/>
                </a:cubicBezTo>
                <a:cubicBezTo>
                  <a:pt x="10907" y="8814"/>
                  <a:pt x="10885" y="8821"/>
                  <a:pt x="10867" y="8819"/>
                </a:cubicBezTo>
                <a:cubicBezTo>
                  <a:pt x="10838" y="8906"/>
                  <a:pt x="10951" y="8886"/>
                  <a:pt x="11013" y="8906"/>
                </a:cubicBezTo>
                <a:cubicBezTo>
                  <a:pt x="11018" y="8925"/>
                  <a:pt x="11001" y="8926"/>
                  <a:pt x="10984" y="8928"/>
                </a:cubicBezTo>
                <a:cubicBezTo>
                  <a:pt x="10984" y="8943"/>
                  <a:pt x="10984" y="8958"/>
                  <a:pt x="10984" y="8972"/>
                </a:cubicBezTo>
                <a:cubicBezTo>
                  <a:pt x="10867" y="8972"/>
                  <a:pt x="10887" y="8870"/>
                  <a:pt x="10808" y="8840"/>
                </a:cubicBezTo>
                <a:cubicBezTo>
                  <a:pt x="10758" y="8832"/>
                  <a:pt x="10753" y="8858"/>
                  <a:pt x="10750" y="8884"/>
                </a:cubicBezTo>
                <a:cubicBezTo>
                  <a:pt x="10716" y="8864"/>
                  <a:pt x="10572" y="8846"/>
                  <a:pt x="10603" y="8862"/>
                </a:cubicBezTo>
                <a:cubicBezTo>
                  <a:pt x="10599" y="8861"/>
                  <a:pt x="10606" y="8819"/>
                  <a:pt x="10603" y="8819"/>
                </a:cubicBezTo>
                <a:cubicBezTo>
                  <a:pt x="10547" y="8816"/>
                  <a:pt x="10527" y="8892"/>
                  <a:pt x="10427" y="8884"/>
                </a:cubicBezTo>
                <a:cubicBezTo>
                  <a:pt x="10422" y="8910"/>
                  <a:pt x="10433" y="8923"/>
                  <a:pt x="10456" y="8928"/>
                </a:cubicBezTo>
                <a:cubicBezTo>
                  <a:pt x="10442" y="8982"/>
                  <a:pt x="10386" y="8922"/>
                  <a:pt x="10339" y="8928"/>
                </a:cubicBezTo>
                <a:cubicBezTo>
                  <a:pt x="10300" y="8934"/>
                  <a:pt x="10333" y="8962"/>
                  <a:pt x="10309" y="8972"/>
                </a:cubicBezTo>
                <a:cubicBezTo>
                  <a:pt x="10303" y="8975"/>
                  <a:pt x="10267" y="8950"/>
                  <a:pt x="10251" y="8950"/>
                </a:cubicBezTo>
                <a:cubicBezTo>
                  <a:pt x="10226" y="8949"/>
                  <a:pt x="10186" y="8976"/>
                  <a:pt x="10134" y="8972"/>
                </a:cubicBezTo>
                <a:cubicBezTo>
                  <a:pt x="10091" y="8969"/>
                  <a:pt x="10079" y="8949"/>
                  <a:pt x="10046" y="8950"/>
                </a:cubicBezTo>
                <a:cubicBezTo>
                  <a:pt x="9984" y="8952"/>
                  <a:pt x="9970" y="8970"/>
                  <a:pt x="9928" y="8972"/>
                </a:cubicBezTo>
                <a:cubicBezTo>
                  <a:pt x="9870" y="8976"/>
                  <a:pt x="9555" y="8938"/>
                  <a:pt x="9519" y="8972"/>
                </a:cubicBezTo>
                <a:cubicBezTo>
                  <a:pt x="9483" y="9006"/>
                  <a:pt x="9474" y="8950"/>
                  <a:pt x="9401" y="8994"/>
                </a:cubicBezTo>
                <a:cubicBezTo>
                  <a:pt x="9368" y="8998"/>
                  <a:pt x="9385" y="9016"/>
                  <a:pt x="9401" y="9016"/>
                </a:cubicBezTo>
                <a:cubicBezTo>
                  <a:pt x="9406" y="9063"/>
                  <a:pt x="9314" y="9027"/>
                  <a:pt x="9254" y="9038"/>
                </a:cubicBezTo>
                <a:cubicBezTo>
                  <a:pt x="9203" y="9048"/>
                  <a:pt x="9218" y="9052"/>
                  <a:pt x="9108" y="9038"/>
                </a:cubicBezTo>
                <a:cubicBezTo>
                  <a:pt x="9037" y="9030"/>
                  <a:pt x="9124" y="9138"/>
                  <a:pt x="9020" y="9104"/>
                </a:cubicBezTo>
                <a:cubicBezTo>
                  <a:pt x="9014" y="9152"/>
                  <a:pt x="9135" y="9109"/>
                  <a:pt x="9137" y="9082"/>
                </a:cubicBezTo>
                <a:cubicBezTo>
                  <a:pt x="9141" y="9030"/>
                  <a:pt x="9176" y="9104"/>
                  <a:pt x="9167" y="9104"/>
                </a:cubicBezTo>
                <a:cubicBezTo>
                  <a:pt x="9248" y="9107"/>
                  <a:pt x="9298" y="9072"/>
                  <a:pt x="9401" y="9060"/>
                </a:cubicBezTo>
                <a:cubicBezTo>
                  <a:pt x="9422" y="9058"/>
                  <a:pt x="9469" y="9055"/>
                  <a:pt x="9489" y="9060"/>
                </a:cubicBezTo>
                <a:cubicBezTo>
                  <a:pt x="9532" y="9070"/>
                  <a:pt x="9561" y="9085"/>
                  <a:pt x="9665" y="9060"/>
                </a:cubicBezTo>
                <a:cubicBezTo>
                  <a:pt x="9718" y="9048"/>
                  <a:pt x="9716" y="9006"/>
                  <a:pt x="9782" y="9016"/>
                </a:cubicBezTo>
                <a:cubicBezTo>
                  <a:pt x="9777" y="9034"/>
                  <a:pt x="9753" y="9038"/>
                  <a:pt x="9753" y="9060"/>
                </a:cubicBezTo>
                <a:cubicBezTo>
                  <a:pt x="9791" y="9062"/>
                  <a:pt x="9841" y="9064"/>
                  <a:pt x="9841" y="9038"/>
                </a:cubicBezTo>
                <a:cubicBezTo>
                  <a:pt x="9841" y="9011"/>
                  <a:pt x="9887" y="9040"/>
                  <a:pt x="9928" y="9038"/>
                </a:cubicBezTo>
                <a:cubicBezTo>
                  <a:pt x="9976" y="9036"/>
                  <a:pt x="9978" y="9021"/>
                  <a:pt x="10017" y="9016"/>
                </a:cubicBezTo>
                <a:cubicBezTo>
                  <a:pt x="10123" y="9003"/>
                  <a:pt x="10263" y="9023"/>
                  <a:pt x="10339" y="9016"/>
                </a:cubicBezTo>
                <a:cubicBezTo>
                  <a:pt x="10367" y="9013"/>
                  <a:pt x="10362" y="8991"/>
                  <a:pt x="10368" y="8972"/>
                </a:cubicBezTo>
                <a:cubicBezTo>
                  <a:pt x="10430" y="9011"/>
                  <a:pt x="10455" y="9022"/>
                  <a:pt x="10544" y="8994"/>
                </a:cubicBezTo>
                <a:cubicBezTo>
                  <a:pt x="10541" y="9033"/>
                  <a:pt x="10580" y="9040"/>
                  <a:pt x="10574" y="9082"/>
                </a:cubicBezTo>
                <a:cubicBezTo>
                  <a:pt x="10550" y="9070"/>
                  <a:pt x="10526" y="9060"/>
                  <a:pt x="10485" y="9060"/>
                </a:cubicBezTo>
                <a:cubicBezTo>
                  <a:pt x="10474" y="9086"/>
                  <a:pt x="10537" y="9072"/>
                  <a:pt x="10544" y="9082"/>
                </a:cubicBezTo>
                <a:cubicBezTo>
                  <a:pt x="10566" y="9117"/>
                  <a:pt x="10493" y="9207"/>
                  <a:pt x="10427" y="9191"/>
                </a:cubicBezTo>
                <a:cubicBezTo>
                  <a:pt x="10434" y="9168"/>
                  <a:pt x="10485" y="9177"/>
                  <a:pt x="10485" y="9148"/>
                </a:cubicBezTo>
                <a:cubicBezTo>
                  <a:pt x="10455" y="9099"/>
                  <a:pt x="10350" y="9177"/>
                  <a:pt x="10251" y="9148"/>
                </a:cubicBezTo>
                <a:cubicBezTo>
                  <a:pt x="10222" y="9082"/>
                  <a:pt x="10316" y="9109"/>
                  <a:pt x="10368" y="9104"/>
                </a:cubicBezTo>
                <a:cubicBezTo>
                  <a:pt x="10363" y="9075"/>
                  <a:pt x="10247" y="9063"/>
                  <a:pt x="10368" y="9060"/>
                </a:cubicBezTo>
                <a:cubicBezTo>
                  <a:pt x="10373" y="9012"/>
                  <a:pt x="10264" y="9050"/>
                  <a:pt x="10222" y="9038"/>
                </a:cubicBezTo>
                <a:cubicBezTo>
                  <a:pt x="10176" y="9048"/>
                  <a:pt x="10196" y="9107"/>
                  <a:pt x="10104" y="9082"/>
                </a:cubicBezTo>
                <a:cubicBezTo>
                  <a:pt x="10100" y="9107"/>
                  <a:pt x="10111" y="9121"/>
                  <a:pt x="10134" y="9126"/>
                </a:cubicBezTo>
                <a:cubicBezTo>
                  <a:pt x="10154" y="9189"/>
                  <a:pt x="9993" y="9117"/>
                  <a:pt x="9958" y="9148"/>
                </a:cubicBezTo>
                <a:cubicBezTo>
                  <a:pt x="9957" y="9149"/>
                  <a:pt x="9916" y="9185"/>
                  <a:pt x="9899" y="9171"/>
                </a:cubicBezTo>
                <a:cubicBezTo>
                  <a:pt x="9870" y="9142"/>
                  <a:pt x="9886" y="9172"/>
                  <a:pt x="9841" y="9171"/>
                </a:cubicBezTo>
                <a:cubicBezTo>
                  <a:pt x="9795" y="9168"/>
                  <a:pt x="9790" y="9149"/>
                  <a:pt x="9753" y="9148"/>
                </a:cubicBezTo>
                <a:cubicBezTo>
                  <a:pt x="9672" y="9146"/>
                  <a:pt x="9586" y="9165"/>
                  <a:pt x="9489" y="9148"/>
                </a:cubicBezTo>
                <a:cubicBezTo>
                  <a:pt x="9492" y="9100"/>
                  <a:pt x="9613" y="9139"/>
                  <a:pt x="9665" y="9126"/>
                </a:cubicBezTo>
                <a:cubicBezTo>
                  <a:pt x="9627" y="9069"/>
                  <a:pt x="9525" y="9117"/>
                  <a:pt x="9519" y="9082"/>
                </a:cubicBezTo>
                <a:cubicBezTo>
                  <a:pt x="9492" y="9099"/>
                  <a:pt x="9452" y="9106"/>
                  <a:pt x="9401" y="9104"/>
                </a:cubicBezTo>
                <a:cubicBezTo>
                  <a:pt x="9402" y="9126"/>
                  <a:pt x="9437" y="9121"/>
                  <a:pt x="9460" y="9126"/>
                </a:cubicBezTo>
                <a:cubicBezTo>
                  <a:pt x="9451" y="9157"/>
                  <a:pt x="9385" y="9142"/>
                  <a:pt x="9343" y="9148"/>
                </a:cubicBezTo>
                <a:cubicBezTo>
                  <a:pt x="9279" y="9156"/>
                  <a:pt x="9176" y="9211"/>
                  <a:pt x="9196" y="9126"/>
                </a:cubicBezTo>
                <a:cubicBezTo>
                  <a:pt x="9135" y="9139"/>
                  <a:pt x="9101" y="9188"/>
                  <a:pt x="9049" y="9148"/>
                </a:cubicBezTo>
                <a:cubicBezTo>
                  <a:pt x="9003" y="9157"/>
                  <a:pt x="9024" y="9217"/>
                  <a:pt x="8932" y="9191"/>
                </a:cubicBezTo>
                <a:cubicBezTo>
                  <a:pt x="8933" y="9171"/>
                  <a:pt x="8968" y="9175"/>
                  <a:pt x="8991" y="9171"/>
                </a:cubicBezTo>
                <a:cubicBezTo>
                  <a:pt x="8968" y="9150"/>
                  <a:pt x="8959" y="9120"/>
                  <a:pt x="8961" y="9082"/>
                </a:cubicBezTo>
                <a:cubicBezTo>
                  <a:pt x="8991" y="9082"/>
                  <a:pt x="9020" y="9082"/>
                  <a:pt x="9049" y="9082"/>
                </a:cubicBezTo>
                <a:cubicBezTo>
                  <a:pt x="9040" y="9052"/>
                  <a:pt x="8976" y="9064"/>
                  <a:pt x="8932" y="9060"/>
                </a:cubicBezTo>
                <a:cubicBezTo>
                  <a:pt x="8933" y="9043"/>
                  <a:pt x="8967" y="9037"/>
                  <a:pt x="8961" y="9016"/>
                </a:cubicBezTo>
                <a:cubicBezTo>
                  <a:pt x="8955" y="8991"/>
                  <a:pt x="8843" y="8978"/>
                  <a:pt x="8961" y="8972"/>
                </a:cubicBezTo>
                <a:cubicBezTo>
                  <a:pt x="8865" y="8895"/>
                  <a:pt x="8665" y="8958"/>
                  <a:pt x="8522" y="8972"/>
                </a:cubicBezTo>
                <a:cubicBezTo>
                  <a:pt x="8488" y="8913"/>
                  <a:pt x="8590" y="8946"/>
                  <a:pt x="8610" y="8928"/>
                </a:cubicBezTo>
                <a:cubicBezTo>
                  <a:pt x="8630" y="8910"/>
                  <a:pt x="8632" y="8913"/>
                  <a:pt x="8669" y="8906"/>
                </a:cubicBezTo>
                <a:cubicBezTo>
                  <a:pt x="8688" y="8903"/>
                  <a:pt x="8695" y="8884"/>
                  <a:pt x="8698" y="8884"/>
                </a:cubicBezTo>
                <a:cubicBezTo>
                  <a:pt x="8720" y="8881"/>
                  <a:pt x="8728" y="8911"/>
                  <a:pt x="8756" y="8906"/>
                </a:cubicBezTo>
                <a:cubicBezTo>
                  <a:pt x="8764" y="8905"/>
                  <a:pt x="8759" y="8884"/>
                  <a:pt x="8786" y="8884"/>
                </a:cubicBezTo>
                <a:cubicBezTo>
                  <a:pt x="8824" y="8883"/>
                  <a:pt x="8864" y="8887"/>
                  <a:pt x="8903" y="8884"/>
                </a:cubicBezTo>
                <a:cubicBezTo>
                  <a:pt x="8962" y="8879"/>
                  <a:pt x="9049" y="8874"/>
                  <a:pt x="9167" y="8862"/>
                </a:cubicBezTo>
                <a:cubicBezTo>
                  <a:pt x="9176" y="8861"/>
                  <a:pt x="9220" y="8866"/>
                  <a:pt x="9225" y="8862"/>
                </a:cubicBezTo>
                <a:cubicBezTo>
                  <a:pt x="9260" y="8830"/>
                  <a:pt x="9269" y="8853"/>
                  <a:pt x="9313" y="8862"/>
                </a:cubicBezTo>
                <a:cubicBezTo>
                  <a:pt x="9351" y="8851"/>
                  <a:pt x="9360" y="8826"/>
                  <a:pt x="9401" y="8819"/>
                </a:cubicBezTo>
                <a:cubicBezTo>
                  <a:pt x="9445" y="8809"/>
                  <a:pt x="9455" y="8838"/>
                  <a:pt x="9489" y="8840"/>
                </a:cubicBezTo>
                <a:cubicBezTo>
                  <a:pt x="9479" y="8839"/>
                  <a:pt x="9504" y="8819"/>
                  <a:pt x="9519" y="8819"/>
                </a:cubicBezTo>
                <a:cubicBezTo>
                  <a:pt x="9543" y="8819"/>
                  <a:pt x="9546" y="8823"/>
                  <a:pt x="9548" y="8840"/>
                </a:cubicBezTo>
                <a:cubicBezTo>
                  <a:pt x="9595" y="8926"/>
                  <a:pt x="9421" y="8848"/>
                  <a:pt x="9430" y="8906"/>
                </a:cubicBezTo>
                <a:cubicBezTo>
                  <a:pt x="9452" y="8949"/>
                  <a:pt x="9484" y="8904"/>
                  <a:pt x="9519" y="8906"/>
                </a:cubicBezTo>
                <a:cubicBezTo>
                  <a:pt x="9510" y="8906"/>
                  <a:pt x="9538" y="8926"/>
                  <a:pt x="9548" y="8928"/>
                </a:cubicBezTo>
                <a:cubicBezTo>
                  <a:pt x="9614" y="8941"/>
                  <a:pt x="9630" y="8894"/>
                  <a:pt x="9694" y="8928"/>
                </a:cubicBezTo>
                <a:cubicBezTo>
                  <a:pt x="9687" y="8889"/>
                  <a:pt x="9644" y="8878"/>
                  <a:pt x="9577" y="8884"/>
                </a:cubicBezTo>
                <a:cubicBezTo>
                  <a:pt x="9597" y="8813"/>
                  <a:pt x="9679" y="8827"/>
                  <a:pt x="9753" y="8819"/>
                </a:cubicBezTo>
                <a:cubicBezTo>
                  <a:pt x="9844" y="8806"/>
                  <a:pt x="10093" y="8804"/>
                  <a:pt x="10251" y="8796"/>
                </a:cubicBezTo>
                <a:cubicBezTo>
                  <a:pt x="10315" y="8793"/>
                  <a:pt x="10310" y="8757"/>
                  <a:pt x="10397" y="8774"/>
                </a:cubicBezTo>
                <a:cubicBezTo>
                  <a:pt x="10415" y="8777"/>
                  <a:pt x="10428" y="8796"/>
                  <a:pt x="10427" y="8796"/>
                </a:cubicBezTo>
                <a:cubicBezTo>
                  <a:pt x="10471" y="8801"/>
                  <a:pt x="10469" y="8775"/>
                  <a:pt x="10485" y="8774"/>
                </a:cubicBezTo>
                <a:cubicBezTo>
                  <a:pt x="10508" y="8772"/>
                  <a:pt x="10533" y="8799"/>
                  <a:pt x="10574" y="8796"/>
                </a:cubicBezTo>
                <a:cubicBezTo>
                  <a:pt x="10618" y="8793"/>
                  <a:pt x="10626" y="8774"/>
                  <a:pt x="10661" y="8774"/>
                </a:cubicBezTo>
                <a:cubicBezTo>
                  <a:pt x="10708" y="8774"/>
                  <a:pt x="10713" y="8798"/>
                  <a:pt x="10750" y="8796"/>
                </a:cubicBezTo>
                <a:cubicBezTo>
                  <a:pt x="10721" y="8797"/>
                  <a:pt x="10971" y="8734"/>
                  <a:pt x="11013" y="8774"/>
                </a:cubicBezTo>
                <a:cubicBezTo>
                  <a:pt x="11043" y="8802"/>
                  <a:pt x="11021" y="8777"/>
                  <a:pt x="11042" y="8774"/>
                </a:cubicBezTo>
                <a:cubicBezTo>
                  <a:pt x="11068" y="8771"/>
                  <a:pt x="11073" y="8796"/>
                  <a:pt x="11072" y="8796"/>
                </a:cubicBezTo>
                <a:cubicBezTo>
                  <a:pt x="11077" y="8795"/>
                  <a:pt x="11165" y="8752"/>
                  <a:pt x="11189" y="8774"/>
                </a:cubicBezTo>
                <a:cubicBezTo>
                  <a:pt x="11210" y="8793"/>
                  <a:pt x="11221" y="8779"/>
                  <a:pt x="11277" y="8774"/>
                </a:cubicBezTo>
                <a:cubicBezTo>
                  <a:pt x="11313" y="8771"/>
                  <a:pt x="11358" y="8772"/>
                  <a:pt x="11394" y="8774"/>
                </a:cubicBezTo>
                <a:cubicBezTo>
                  <a:pt x="11478" y="8779"/>
                  <a:pt x="11456" y="8799"/>
                  <a:pt x="11540" y="8774"/>
                </a:cubicBezTo>
                <a:cubicBezTo>
                  <a:pt x="11551" y="8771"/>
                  <a:pt x="11593" y="8779"/>
                  <a:pt x="11600" y="8774"/>
                </a:cubicBezTo>
                <a:cubicBezTo>
                  <a:pt x="11636" y="8740"/>
                  <a:pt x="11693" y="8823"/>
                  <a:pt x="11746" y="8774"/>
                </a:cubicBezTo>
                <a:cubicBezTo>
                  <a:pt x="11764" y="8757"/>
                  <a:pt x="11781" y="8765"/>
                  <a:pt x="11834" y="8774"/>
                </a:cubicBezTo>
                <a:cubicBezTo>
                  <a:pt x="11852" y="8777"/>
                  <a:pt x="11874" y="8771"/>
                  <a:pt x="11892" y="8774"/>
                </a:cubicBezTo>
                <a:cubicBezTo>
                  <a:pt x="11904" y="8776"/>
                  <a:pt x="11931" y="8796"/>
                  <a:pt x="11922" y="8796"/>
                </a:cubicBezTo>
                <a:cubicBezTo>
                  <a:pt x="11945" y="8796"/>
                  <a:pt x="11951" y="8771"/>
                  <a:pt x="11980" y="8774"/>
                </a:cubicBezTo>
                <a:cubicBezTo>
                  <a:pt x="12040" y="8779"/>
                  <a:pt x="12043" y="8812"/>
                  <a:pt x="12127" y="8796"/>
                </a:cubicBezTo>
                <a:cubicBezTo>
                  <a:pt x="12140" y="8793"/>
                  <a:pt x="12162" y="8774"/>
                  <a:pt x="12156" y="8774"/>
                </a:cubicBezTo>
                <a:cubicBezTo>
                  <a:pt x="12183" y="8773"/>
                  <a:pt x="12253" y="8811"/>
                  <a:pt x="12273" y="8796"/>
                </a:cubicBezTo>
                <a:cubicBezTo>
                  <a:pt x="12304" y="8773"/>
                  <a:pt x="12285" y="8794"/>
                  <a:pt x="12332" y="8796"/>
                </a:cubicBezTo>
                <a:cubicBezTo>
                  <a:pt x="12419" y="8801"/>
                  <a:pt x="12509" y="8790"/>
                  <a:pt x="12596" y="8796"/>
                </a:cubicBezTo>
                <a:cubicBezTo>
                  <a:pt x="12641" y="8799"/>
                  <a:pt x="12646" y="8816"/>
                  <a:pt x="12684" y="8819"/>
                </a:cubicBezTo>
                <a:cubicBezTo>
                  <a:pt x="12759" y="8822"/>
                  <a:pt x="12747" y="8778"/>
                  <a:pt x="12801" y="8819"/>
                </a:cubicBezTo>
                <a:cubicBezTo>
                  <a:pt x="12786" y="8807"/>
                  <a:pt x="13131" y="8838"/>
                  <a:pt x="13153" y="8819"/>
                </a:cubicBezTo>
                <a:cubicBezTo>
                  <a:pt x="13183" y="8790"/>
                  <a:pt x="13165" y="8822"/>
                  <a:pt x="13211" y="8819"/>
                </a:cubicBezTo>
                <a:cubicBezTo>
                  <a:pt x="13260" y="8814"/>
                  <a:pt x="13276" y="8791"/>
                  <a:pt x="13329" y="8796"/>
                </a:cubicBezTo>
                <a:cubicBezTo>
                  <a:pt x="13329" y="8796"/>
                  <a:pt x="13337" y="8817"/>
                  <a:pt x="13358" y="8819"/>
                </a:cubicBezTo>
                <a:cubicBezTo>
                  <a:pt x="13384" y="8819"/>
                  <a:pt x="13421" y="8813"/>
                  <a:pt x="13446" y="8819"/>
                </a:cubicBezTo>
                <a:cubicBezTo>
                  <a:pt x="13449" y="8819"/>
                  <a:pt x="13443" y="8839"/>
                  <a:pt x="13446" y="8840"/>
                </a:cubicBezTo>
                <a:cubicBezTo>
                  <a:pt x="13481" y="8850"/>
                  <a:pt x="13534" y="8827"/>
                  <a:pt x="13534" y="8862"/>
                </a:cubicBezTo>
                <a:cubicBezTo>
                  <a:pt x="13597" y="8843"/>
                  <a:pt x="13685" y="8832"/>
                  <a:pt x="13798" y="8862"/>
                </a:cubicBezTo>
                <a:cubicBezTo>
                  <a:pt x="13797" y="8883"/>
                  <a:pt x="13761" y="8879"/>
                  <a:pt x="13739" y="8884"/>
                </a:cubicBezTo>
                <a:cubicBezTo>
                  <a:pt x="13761" y="8904"/>
                  <a:pt x="13770" y="8934"/>
                  <a:pt x="13768" y="8972"/>
                </a:cubicBezTo>
                <a:cubicBezTo>
                  <a:pt x="13576" y="8953"/>
                  <a:pt x="13600" y="8960"/>
                  <a:pt x="13417" y="8972"/>
                </a:cubicBezTo>
                <a:cubicBezTo>
                  <a:pt x="13422" y="9007"/>
                  <a:pt x="13493" y="8983"/>
                  <a:pt x="13534" y="8994"/>
                </a:cubicBezTo>
                <a:cubicBezTo>
                  <a:pt x="13544" y="8997"/>
                  <a:pt x="13586" y="9037"/>
                  <a:pt x="13592" y="9038"/>
                </a:cubicBezTo>
                <a:cubicBezTo>
                  <a:pt x="13612" y="9040"/>
                  <a:pt x="13666" y="8997"/>
                  <a:pt x="13710" y="9016"/>
                </a:cubicBezTo>
                <a:cubicBezTo>
                  <a:pt x="13728" y="9024"/>
                  <a:pt x="13729" y="9042"/>
                  <a:pt x="13739" y="9016"/>
                </a:cubicBezTo>
                <a:cubicBezTo>
                  <a:pt x="13780" y="9024"/>
                  <a:pt x="13742" y="9055"/>
                  <a:pt x="13710" y="9060"/>
                </a:cubicBezTo>
                <a:cubicBezTo>
                  <a:pt x="13687" y="9039"/>
                  <a:pt x="13563" y="9088"/>
                  <a:pt x="13534" y="9060"/>
                </a:cubicBezTo>
                <a:cubicBezTo>
                  <a:pt x="13532" y="9058"/>
                  <a:pt x="13491" y="9023"/>
                  <a:pt x="13475" y="9038"/>
                </a:cubicBezTo>
                <a:cubicBezTo>
                  <a:pt x="13446" y="9066"/>
                  <a:pt x="13449" y="9030"/>
                  <a:pt x="13387" y="9038"/>
                </a:cubicBezTo>
                <a:cubicBezTo>
                  <a:pt x="13335" y="9045"/>
                  <a:pt x="13315" y="9072"/>
                  <a:pt x="13240" y="9082"/>
                </a:cubicBezTo>
                <a:close/>
                <a:moveTo>
                  <a:pt x="61631" y="8774"/>
                </a:moveTo>
                <a:cubicBezTo>
                  <a:pt x="61574" y="8748"/>
                  <a:pt x="61519" y="8801"/>
                  <a:pt x="61485" y="8796"/>
                </a:cubicBezTo>
                <a:cubicBezTo>
                  <a:pt x="61477" y="8794"/>
                  <a:pt x="61485" y="8769"/>
                  <a:pt x="61455" y="8774"/>
                </a:cubicBezTo>
                <a:cubicBezTo>
                  <a:pt x="61431" y="8778"/>
                  <a:pt x="61369" y="8795"/>
                  <a:pt x="61337" y="8819"/>
                </a:cubicBezTo>
                <a:cubicBezTo>
                  <a:pt x="61281" y="8859"/>
                  <a:pt x="60970" y="8858"/>
                  <a:pt x="60870" y="8906"/>
                </a:cubicBezTo>
                <a:cubicBezTo>
                  <a:pt x="60816" y="8931"/>
                  <a:pt x="60691" y="8937"/>
                  <a:pt x="60576" y="8950"/>
                </a:cubicBezTo>
                <a:cubicBezTo>
                  <a:pt x="60581" y="8949"/>
                  <a:pt x="60563" y="8987"/>
                  <a:pt x="60547" y="8972"/>
                </a:cubicBezTo>
                <a:cubicBezTo>
                  <a:pt x="60545" y="8971"/>
                  <a:pt x="60547" y="8950"/>
                  <a:pt x="60547" y="8950"/>
                </a:cubicBezTo>
                <a:cubicBezTo>
                  <a:pt x="60499" y="8958"/>
                  <a:pt x="60442" y="8986"/>
                  <a:pt x="60400" y="8994"/>
                </a:cubicBezTo>
                <a:cubicBezTo>
                  <a:pt x="60340" y="9007"/>
                  <a:pt x="60244" y="9003"/>
                  <a:pt x="60195" y="9038"/>
                </a:cubicBezTo>
                <a:cubicBezTo>
                  <a:pt x="60163" y="9061"/>
                  <a:pt x="60056" y="9061"/>
                  <a:pt x="59960" y="9082"/>
                </a:cubicBezTo>
                <a:cubicBezTo>
                  <a:pt x="59898" y="9095"/>
                  <a:pt x="59857" y="9140"/>
                  <a:pt x="59785" y="9126"/>
                </a:cubicBezTo>
                <a:cubicBezTo>
                  <a:pt x="59762" y="9075"/>
                  <a:pt x="59827" y="9100"/>
                  <a:pt x="59873" y="9082"/>
                </a:cubicBezTo>
                <a:cubicBezTo>
                  <a:pt x="59901" y="9071"/>
                  <a:pt x="60000" y="9057"/>
                  <a:pt x="59931" y="9038"/>
                </a:cubicBezTo>
                <a:cubicBezTo>
                  <a:pt x="59922" y="8976"/>
                  <a:pt x="60017" y="9084"/>
                  <a:pt x="60078" y="9038"/>
                </a:cubicBezTo>
                <a:cubicBezTo>
                  <a:pt x="60102" y="9019"/>
                  <a:pt x="60081" y="8967"/>
                  <a:pt x="60136" y="8972"/>
                </a:cubicBezTo>
                <a:cubicBezTo>
                  <a:pt x="60236" y="8967"/>
                  <a:pt x="60336" y="8981"/>
                  <a:pt x="60430" y="8950"/>
                </a:cubicBezTo>
                <a:cubicBezTo>
                  <a:pt x="60443" y="8945"/>
                  <a:pt x="60477" y="8908"/>
                  <a:pt x="60488" y="8906"/>
                </a:cubicBezTo>
                <a:cubicBezTo>
                  <a:pt x="60551" y="8892"/>
                  <a:pt x="60648" y="8899"/>
                  <a:pt x="60723" y="8884"/>
                </a:cubicBezTo>
                <a:cubicBezTo>
                  <a:pt x="60789" y="8871"/>
                  <a:pt x="60839" y="8851"/>
                  <a:pt x="60899" y="8840"/>
                </a:cubicBezTo>
                <a:cubicBezTo>
                  <a:pt x="61010" y="8820"/>
                  <a:pt x="61082" y="8814"/>
                  <a:pt x="61192" y="8796"/>
                </a:cubicBezTo>
                <a:cubicBezTo>
                  <a:pt x="61278" y="8781"/>
                  <a:pt x="61438" y="8749"/>
                  <a:pt x="61602" y="8752"/>
                </a:cubicBezTo>
                <a:cubicBezTo>
                  <a:pt x="61596" y="8752"/>
                  <a:pt x="61613" y="8717"/>
                  <a:pt x="61631" y="8730"/>
                </a:cubicBezTo>
                <a:cubicBezTo>
                  <a:pt x="61632" y="8731"/>
                  <a:pt x="61633" y="8733"/>
                  <a:pt x="61634" y="8735"/>
                </a:cubicBezTo>
                <a:lnTo>
                  <a:pt x="61634" y="8743"/>
                </a:lnTo>
                <a:cubicBezTo>
                  <a:pt x="61632" y="8754"/>
                  <a:pt x="61627" y="8768"/>
                  <a:pt x="61631" y="8774"/>
                </a:cubicBezTo>
                <a:close/>
                <a:moveTo>
                  <a:pt x="13182" y="8664"/>
                </a:moveTo>
                <a:cubicBezTo>
                  <a:pt x="13185" y="8613"/>
                  <a:pt x="13368" y="8628"/>
                  <a:pt x="13387" y="8664"/>
                </a:cubicBezTo>
                <a:cubicBezTo>
                  <a:pt x="13463" y="8691"/>
                  <a:pt x="13355" y="8663"/>
                  <a:pt x="13299" y="8664"/>
                </a:cubicBezTo>
                <a:cubicBezTo>
                  <a:pt x="13306" y="8664"/>
                  <a:pt x="13286" y="8685"/>
                  <a:pt x="13270" y="8686"/>
                </a:cubicBezTo>
                <a:cubicBezTo>
                  <a:pt x="13222" y="8688"/>
                  <a:pt x="13220" y="8669"/>
                  <a:pt x="13182" y="8664"/>
                </a:cubicBezTo>
                <a:close/>
                <a:moveTo>
                  <a:pt x="55974" y="8532"/>
                </a:moveTo>
                <a:cubicBezTo>
                  <a:pt x="55974" y="8553"/>
                  <a:pt x="55938" y="8548"/>
                  <a:pt x="55916" y="8553"/>
                </a:cubicBezTo>
                <a:cubicBezTo>
                  <a:pt x="55872" y="8553"/>
                  <a:pt x="55822" y="8646"/>
                  <a:pt x="55828" y="8553"/>
                </a:cubicBezTo>
                <a:cubicBezTo>
                  <a:pt x="55898" y="8563"/>
                  <a:pt x="55892" y="8513"/>
                  <a:pt x="55974" y="8532"/>
                </a:cubicBezTo>
                <a:close/>
                <a:moveTo>
                  <a:pt x="58318" y="8532"/>
                </a:moveTo>
                <a:cubicBezTo>
                  <a:pt x="58339" y="8490"/>
                  <a:pt x="58364" y="8555"/>
                  <a:pt x="58318" y="8553"/>
                </a:cubicBezTo>
                <a:cubicBezTo>
                  <a:pt x="58320" y="8576"/>
                  <a:pt x="58356" y="8571"/>
                  <a:pt x="58378" y="8576"/>
                </a:cubicBezTo>
                <a:cubicBezTo>
                  <a:pt x="58348" y="8604"/>
                  <a:pt x="58348" y="8657"/>
                  <a:pt x="58318" y="8686"/>
                </a:cubicBezTo>
                <a:cubicBezTo>
                  <a:pt x="58257" y="8632"/>
                  <a:pt x="58314" y="8569"/>
                  <a:pt x="58318" y="8532"/>
                </a:cubicBezTo>
                <a:close/>
                <a:moveTo>
                  <a:pt x="58466" y="8532"/>
                </a:moveTo>
                <a:cubicBezTo>
                  <a:pt x="58434" y="8660"/>
                  <a:pt x="58592" y="8541"/>
                  <a:pt x="58466" y="8532"/>
                </a:cubicBezTo>
                <a:close/>
                <a:moveTo>
                  <a:pt x="58378" y="8664"/>
                </a:moveTo>
                <a:cubicBezTo>
                  <a:pt x="58368" y="8640"/>
                  <a:pt x="58433" y="8630"/>
                  <a:pt x="58436" y="8620"/>
                </a:cubicBezTo>
                <a:cubicBezTo>
                  <a:pt x="58440" y="8606"/>
                  <a:pt x="58389" y="8580"/>
                  <a:pt x="58407" y="8553"/>
                </a:cubicBezTo>
                <a:cubicBezTo>
                  <a:pt x="58426" y="8528"/>
                  <a:pt x="58509" y="8519"/>
                  <a:pt x="58524" y="8466"/>
                </a:cubicBezTo>
                <a:cubicBezTo>
                  <a:pt x="58552" y="8466"/>
                  <a:pt x="58547" y="8493"/>
                  <a:pt x="58554" y="8510"/>
                </a:cubicBezTo>
                <a:cubicBezTo>
                  <a:pt x="58580" y="8493"/>
                  <a:pt x="58620" y="8486"/>
                  <a:pt x="58670" y="8487"/>
                </a:cubicBezTo>
                <a:cubicBezTo>
                  <a:pt x="58642" y="8541"/>
                  <a:pt x="58662" y="8535"/>
                  <a:pt x="58642" y="8620"/>
                </a:cubicBezTo>
                <a:cubicBezTo>
                  <a:pt x="58583" y="8548"/>
                  <a:pt x="58453" y="8646"/>
                  <a:pt x="58554" y="8686"/>
                </a:cubicBezTo>
                <a:cubicBezTo>
                  <a:pt x="58512" y="8750"/>
                  <a:pt x="58452" y="8647"/>
                  <a:pt x="58378" y="8664"/>
                </a:cubicBezTo>
                <a:close/>
                <a:moveTo>
                  <a:pt x="55798" y="8466"/>
                </a:moveTo>
                <a:cubicBezTo>
                  <a:pt x="55807" y="8414"/>
                  <a:pt x="55876" y="8491"/>
                  <a:pt x="55916" y="8487"/>
                </a:cubicBezTo>
                <a:cubicBezTo>
                  <a:pt x="55910" y="8513"/>
                  <a:pt x="55886" y="8500"/>
                  <a:pt x="55886" y="8487"/>
                </a:cubicBezTo>
                <a:cubicBezTo>
                  <a:pt x="55862" y="8499"/>
                  <a:pt x="55839" y="8511"/>
                  <a:pt x="55798" y="8510"/>
                </a:cubicBezTo>
                <a:cubicBezTo>
                  <a:pt x="55792" y="8491"/>
                  <a:pt x="55810" y="8489"/>
                  <a:pt x="55828" y="8487"/>
                </a:cubicBezTo>
                <a:cubicBezTo>
                  <a:pt x="55832" y="8469"/>
                  <a:pt x="55816" y="8467"/>
                  <a:pt x="55798" y="8466"/>
                </a:cubicBezTo>
                <a:close/>
                <a:moveTo>
                  <a:pt x="59374" y="8421"/>
                </a:moveTo>
                <a:cubicBezTo>
                  <a:pt x="59416" y="8427"/>
                  <a:pt x="59384" y="8487"/>
                  <a:pt x="59432" y="8487"/>
                </a:cubicBezTo>
                <a:cubicBezTo>
                  <a:pt x="59420" y="8543"/>
                  <a:pt x="59349" y="8466"/>
                  <a:pt x="59374" y="8421"/>
                </a:cubicBezTo>
                <a:close/>
                <a:moveTo>
                  <a:pt x="56237" y="8421"/>
                </a:moveTo>
                <a:cubicBezTo>
                  <a:pt x="56307" y="8432"/>
                  <a:pt x="56261" y="8517"/>
                  <a:pt x="56210" y="8510"/>
                </a:cubicBezTo>
                <a:cubicBezTo>
                  <a:pt x="56204" y="8509"/>
                  <a:pt x="56207" y="8478"/>
                  <a:pt x="56180" y="8487"/>
                </a:cubicBezTo>
                <a:cubicBezTo>
                  <a:pt x="56132" y="8505"/>
                  <a:pt x="56091" y="8552"/>
                  <a:pt x="56033" y="8532"/>
                </a:cubicBezTo>
                <a:cubicBezTo>
                  <a:pt x="56031" y="8475"/>
                  <a:pt x="56055" y="8505"/>
                  <a:pt x="56091" y="8510"/>
                </a:cubicBezTo>
                <a:cubicBezTo>
                  <a:pt x="56127" y="8514"/>
                  <a:pt x="56106" y="8476"/>
                  <a:pt x="56121" y="8466"/>
                </a:cubicBezTo>
                <a:cubicBezTo>
                  <a:pt x="56144" y="8450"/>
                  <a:pt x="56239" y="8464"/>
                  <a:pt x="56237" y="8421"/>
                </a:cubicBezTo>
                <a:close/>
                <a:moveTo>
                  <a:pt x="8580" y="8401"/>
                </a:moveTo>
                <a:cubicBezTo>
                  <a:pt x="8708" y="8469"/>
                  <a:pt x="8432" y="8418"/>
                  <a:pt x="8434" y="8466"/>
                </a:cubicBezTo>
                <a:cubicBezTo>
                  <a:pt x="8330" y="8414"/>
                  <a:pt x="8572" y="8439"/>
                  <a:pt x="8580" y="8401"/>
                </a:cubicBezTo>
                <a:close/>
                <a:moveTo>
                  <a:pt x="8932" y="8378"/>
                </a:moveTo>
                <a:cubicBezTo>
                  <a:pt x="8890" y="8415"/>
                  <a:pt x="8773" y="8455"/>
                  <a:pt x="8727" y="8421"/>
                </a:cubicBezTo>
                <a:cubicBezTo>
                  <a:pt x="8762" y="8381"/>
                  <a:pt x="8880" y="8405"/>
                  <a:pt x="8932" y="8378"/>
                </a:cubicBezTo>
                <a:close/>
                <a:moveTo>
                  <a:pt x="58203" y="8356"/>
                </a:moveTo>
                <a:cubicBezTo>
                  <a:pt x="58254" y="8358"/>
                  <a:pt x="58308" y="8382"/>
                  <a:pt x="58348" y="8401"/>
                </a:cubicBezTo>
                <a:cubicBezTo>
                  <a:pt x="58378" y="8413"/>
                  <a:pt x="58459" y="8420"/>
                  <a:pt x="58436" y="8466"/>
                </a:cubicBezTo>
                <a:cubicBezTo>
                  <a:pt x="58380" y="8456"/>
                  <a:pt x="58311" y="8457"/>
                  <a:pt x="58318" y="8401"/>
                </a:cubicBezTo>
                <a:cubicBezTo>
                  <a:pt x="58266" y="8395"/>
                  <a:pt x="58173" y="8421"/>
                  <a:pt x="58203" y="8356"/>
                </a:cubicBezTo>
                <a:close/>
                <a:moveTo>
                  <a:pt x="11980" y="8401"/>
                </a:moveTo>
                <a:cubicBezTo>
                  <a:pt x="11949" y="8487"/>
                  <a:pt x="11891" y="8395"/>
                  <a:pt x="11805" y="8401"/>
                </a:cubicBezTo>
                <a:cubicBezTo>
                  <a:pt x="11800" y="8426"/>
                  <a:pt x="11811" y="8439"/>
                  <a:pt x="11834" y="8444"/>
                </a:cubicBezTo>
                <a:cubicBezTo>
                  <a:pt x="11921" y="8478"/>
                  <a:pt x="11726" y="8468"/>
                  <a:pt x="11775" y="8401"/>
                </a:cubicBezTo>
                <a:cubicBezTo>
                  <a:pt x="11869" y="8346"/>
                  <a:pt x="11879" y="8373"/>
                  <a:pt x="11980" y="8401"/>
                </a:cubicBezTo>
                <a:close/>
                <a:moveTo>
                  <a:pt x="58759" y="8421"/>
                </a:moveTo>
                <a:cubicBezTo>
                  <a:pt x="58739" y="8399"/>
                  <a:pt x="58691" y="8399"/>
                  <a:pt x="58700" y="8356"/>
                </a:cubicBezTo>
                <a:cubicBezTo>
                  <a:pt x="58747" y="8354"/>
                  <a:pt x="58811" y="8366"/>
                  <a:pt x="58817" y="8334"/>
                </a:cubicBezTo>
                <a:cubicBezTo>
                  <a:pt x="58909" y="8369"/>
                  <a:pt x="58757" y="8403"/>
                  <a:pt x="58759" y="8444"/>
                </a:cubicBezTo>
                <a:cubicBezTo>
                  <a:pt x="58726" y="8439"/>
                  <a:pt x="58742" y="8421"/>
                  <a:pt x="58759" y="8421"/>
                </a:cubicBezTo>
                <a:close/>
                <a:moveTo>
                  <a:pt x="9606" y="8401"/>
                </a:moveTo>
                <a:cubicBezTo>
                  <a:pt x="9590" y="8351"/>
                  <a:pt x="9662" y="8369"/>
                  <a:pt x="9665" y="8334"/>
                </a:cubicBezTo>
                <a:cubicBezTo>
                  <a:pt x="9694" y="8334"/>
                  <a:pt x="9688" y="8361"/>
                  <a:pt x="9694" y="8378"/>
                </a:cubicBezTo>
                <a:cubicBezTo>
                  <a:pt x="9775" y="8379"/>
                  <a:pt x="9753" y="8341"/>
                  <a:pt x="9811" y="8378"/>
                </a:cubicBezTo>
                <a:cubicBezTo>
                  <a:pt x="9748" y="8438"/>
                  <a:pt x="9677" y="8356"/>
                  <a:pt x="9606" y="8401"/>
                </a:cubicBezTo>
                <a:close/>
                <a:moveTo>
                  <a:pt x="59755" y="8708"/>
                </a:moveTo>
                <a:cubicBezTo>
                  <a:pt x="59759" y="8747"/>
                  <a:pt x="59719" y="8754"/>
                  <a:pt x="59726" y="8796"/>
                </a:cubicBezTo>
                <a:cubicBezTo>
                  <a:pt x="59624" y="8790"/>
                  <a:pt x="59779" y="8698"/>
                  <a:pt x="59697" y="8708"/>
                </a:cubicBezTo>
                <a:cubicBezTo>
                  <a:pt x="59614" y="8682"/>
                  <a:pt x="59743" y="8682"/>
                  <a:pt x="59755" y="8708"/>
                </a:cubicBezTo>
                <a:close/>
                <a:moveTo>
                  <a:pt x="59521" y="8862"/>
                </a:moveTo>
                <a:cubicBezTo>
                  <a:pt x="59540" y="8862"/>
                  <a:pt x="59560" y="8862"/>
                  <a:pt x="59579" y="8862"/>
                </a:cubicBezTo>
                <a:cubicBezTo>
                  <a:pt x="59579" y="8847"/>
                  <a:pt x="59579" y="8832"/>
                  <a:pt x="59579" y="8819"/>
                </a:cubicBezTo>
                <a:cubicBezTo>
                  <a:pt x="59560" y="8819"/>
                  <a:pt x="59540" y="8819"/>
                  <a:pt x="59521" y="8819"/>
                </a:cubicBezTo>
                <a:cubicBezTo>
                  <a:pt x="59521" y="8832"/>
                  <a:pt x="59521" y="8847"/>
                  <a:pt x="59521" y="8862"/>
                </a:cubicBezTo>
                <a:close/>
                <a:moveTo>
                  <a:pt x="59052" y="8730"/>
                </a:moveTo>
                <a:cubicBezTo>
                  <a:pt x="59084" y="8762"/>
                  <a:pt x="59097" y="8793"/>
                  <a:pt x="59141" y="8819"/>
                </a:cubicBezTo>
                <a:cubicBezTo>
                  <a:pt x="59149" y="8745"/>
                  <a:pt x="59268" y="8875"/>
                  <a:pt x="59286" y="8796"/>
                </a:cubicBezTo>
                <a:cubicBezTo>
                  <a:pt x="59234" y="8776"/>
                  <a:pt x="59200" y="8726"/>
                  <a:pt x="59141" y="8774"/>
                </a:cubicBezTo>
                <a:cubicBezTo>
                  <a:pt x="59172" y="8685"/>
                  <a:pt x="59094" y="8724"/>
                  <a:pt x="59052" y="8708"/>
                </a:cubicBezTo>
                <a:cubicBezTo>
                  <a:pt x="59035" y="8702"/>
                  <a:pt x="59054" y="8640"/>
                  <a:pt x="58993" y="8664"/>
                </a:cubicBezTo>
                <a:cubicBezTo>
                  <a:pt x="58987" y="8706"/>
                  <a:pt x="59031" y="8709"/>
                  <a:pt x="59052" y="8730"/>
                </a:cubicBezTo>
                <a:close/>
                <a:moveTo>
                  <a:pt x="58846" y="8641"/>
                </a:moveTo>
                <a:cubicBezTo>
                  <a:pt x="58899" y="8637"/>
                  <a:pt x="58993" y="8664"/>
                  <a:pt x="58964" y="8598"/>
                </a:cubicBezTo>
                <a:cubicBezTo>
                  <a:pt x="58909" y="8601"/>
                  <a:pt x="58865" y="8612"/>
                  <a:pt x="58846" y="8641"/>
                </a:cubicBezTo>
                <a:close/>
                <a:moveTo>
                  <a:pt x="58817" y="8553"/>
                </a:moveTo>
                <a:cubicBezTo>
                  <a:pt x="58867" y="8555"/>
                  <a:pt x="58893" y="8537"/>
                  <a:pt x="58905" y="8510"/>
                </a:cubicBezTo>
                <a:cubicBezTo>
                  <a:pt x="58859" y="8512"/>
                  <a:pt x="58803" y="8507"/>
                  <a:pt x="58817" y="8553"/>
                </a:cubicBezTo>
                <a:close/>
                <a:moveTo>
                  <a:pt x="59697" y="8312"/>
                </a:moveTo>
                <a:cubicBezTo>
                  <a:pt x="59787" y="8334"/>
                  <a:pt x="59663" y="8371"/>
                  <a:pt x="59639" y="8378"/>
                </a:cubicBezTo>
                <a:cubicBezTo>
                  <a:pt x="59645" y="8423"/>
                  <a:pt x="59768" y="8384"/>
                  <a:pt x="59785" y="8421"/>
                </a:cubicBezTo>
                <a:cubicBezTo>
                  <a:pt x="59808" y="8418"/>
                  <a:pt x="59814" y="8400"/>
                  <a:pt x="59843" y="8401"/>
                </a:cubicBezTo>
                <a:cubicBezTo>
                  <a:pt x="59846" y="8369"/>
                  <a:pt x="59849" y="8337"/>
                  <a:pt x="59814" y="8334"/>
                </a:cubicBezTo>
                <a:cubicBezTo>
                  <a:pt x="59797" y="8321"/>
                  <a:pt x="60017" y="8311"/>
                  <a:pt x="59991" y="8378"/>
                </a:cubicBezTo>
                <a:cubicBezTo>
                  <a:pt x="60099" y="8362"/>
                  <a:pt x="60116" y="8415"/>
                  <a:pt x="60224" y="8401"/>
                </a:cubicBezTo>
                <a:cubicBezTo>
                  <a:pt x="60192" y="8426"/>
                  <a:pt x="60141" y="8439"/>
                  <a:pt x="60166" y="8510"/>
                </a:cubicBezTo>
                <a:cubicBezTo>
                  <a:pt x="60106" y="8502"/>
                  <a:pt x="60075" y="8514"/>
                  <a:pt x="60078" y="8553"/>
                </a:cubicBezTo>
                <a:cubicBezTo>
                  <a:pt x="60039" y="8532"/>
                  <a:pt x="60020" y="8495"/>
                  <a:pt x="59991" y="8466"/>
                </a:cubicBezTo>
                <a:cubicBezTo>
                  <a:pt x="59948" y="8493"/>
                  <a:pt x="59945" y="8550"/>
                  <a:pt x="59901" y="8576"/>
                </a:cubicBezTo>
                <a:cubicBezTo>
                  <a:pt x="59997" y="8589"/>
                  <a:pt x="59943" y="8497"/>
                  <a:pt x="60018" y="8553"/>
                </a:cubicBezTo>
                <a:cubicBezTo>
                  <a:pt x="60033" y="8601"/>
                  <a:pt x="59978" y="8595"/>
                  <a:pt x="59931" y="8598"/>
                </a:cubicBezTo>
                <a:cubicBezTo>
                  <a:pt x="59918" y="8615"/>
                  <a:pt x="60033" y="8634"/>
                  <a:pt x="60048" y="8620"/>
                </a:cubicBezTo>
                <a:cubicBezTo>
                  <a:pt x="60075" y="8596"/>
                  <a:pt x="60252" y="8573"/>
                  <a:pt x="60342" y="8553"/>
                </a:cubicBezTo>
                <a:cubicBezTo>
                  <a:pt x="60334" y="8592"/>
                  <a:pt x="60292" y="8604"/>
                  <a:pt x="60224" y="8598"/>
                </a:cubicBezTo>
                <a:cubicBezTo>
                  <a:pt x="60189" y="8606"/>
                  <a:pt x="60192" y="8649"/>
                  <a:pt x="60166" y="8664"/>
                </a:cubicBezTo>
                <a:cubicBezTo>
                  <a:pt x="60129" y="8686"/>
                  <a:pt x="60043" y="8663"/>
                  <a:pt x="60018" y="8708"/>
                </a:cubicBezTo>
                <a:cubicBezTo>
                  <a:pt x="59975" y="8698"/>
                  <a:pt x="60030" y="8680"/>
                  <a:pt x="60018" y="8641"/>
                </a:cubicBezTo>
                <a:cubicBezTo>
                  <a:pt x="59967" y="8639"/>
                  <a:pt x="59957" y="8669"/>
                  <a:pt x="59901" y="8664"/>
                </a:cubicBezTo>
                <a:cubicBezTo>
                  <a:pt x="59903" y="8685"/>
                  <a:pt x="59937" y="8681"/>
                  <a:pt x="59960" y="8686"/>
                </a:cubicBezTo>
                <a:cubicBezTo>
                  <a:pt x="59952" y="8777"/>
                  <a:pt x="59815" y="8644"/>
                  <a:pt x="59843" y="8774"/>
                </a:cubicBezTo>
                <a:cubicBezTo>
                  <a:pt x="59765" y="8748"/>
                  <a:pt x="59843" y="8660"/>
                  <a:pt x="59843" y="8620"/>
                </a:cubicBezTo>
                <a:cubicBezTo>
                  <a:pt x="59783" y="8606"/>
                  <a:pt x="59780" y="8654"/>
                  <a:pt x="59755" y="8664"/>
                </a:cubicBezTo>
                <a:cubicBezTo>
                  <a:pt x="59719" y="8679"/>
                  <a:pt x="59620" y="8646"/>
                  <a:pt x="59639" y="8730"/>
                </a:cubicBezTo>
                <a:cubicBezTo>
                  <a:pt x="59552" y="8711"/>
                  <a:pt x="59605" y="8697"/>
                  <a:pt x="59609" y="8641"/>
                </a:cubicBezTo>
                <a:cubicBezTo>
                  <a:pt x="59513" y="8615"/>
                  <a:pt x="59587" y="8714"/>
                  <a:pt x="59492" y="8686"/>
                </a:cubicBezTo>
                <a:cubicBezTo>
                  <a:pt x="59493" y="8708"/>
                  <a:pt x="59528" y="8703"/>
                  <a:pt x="59549" y="8708"/>
                </a:cubicBezTo>
                <a:cubicBezTo>
                  <a:pt x="59540" y="8745"/>
                  <a:pt x="59573" y="8750"/>
                  <a:pt x="59609" y="8752"/>
                </a:cubicBezTo>
                <a:cubicBezTo>
                  <a:pt x="59605" y="8837"/>
                  <a:pt x="59644" y="8955"/>
                  <a:pt x="59492" y="8928"/>
                </a:cubicBezTo>
                <a:cubicBezTo>
                  <a:pt x="59493" y="8907"/>
                  <a:pt x="59528" y="8911"/>
                  <a:pt x="59549" y="8906"/>
                </a:cubicBezTo>
                <a:cubicBezTo>
                  <a:pt x="59521" y="8876"/>
                  <a:pt x="59472" y="8862"/>
                  <a:pt x="59432" y="8840"/>
                </a:cubicBezTo>
                <a:cubicBezTo>
                  <a:pt x="59437" y="8799"/>
                  <a:pt x="59452" y="8766"/>
                  <a:pt x="59492" y="8752"/>
                </a:cubicBezTo>
                <a:cubicBezTo>
                  <a:pt x="59479" y="8732"/>
                  <a:pt x="59466" y="8712"/>
                  <a:pt x="59432" y="8708"/>
                </a:cubicBezTo>
                <a:cubicBezTo>
                  <a:pt x="59374" y="8709"/>
                  <a:pt x="59432" y="8757"/>
                  <a:pt x="59432" y="8752"/>
                </a:cubicBezTo>
                <a:cubicBezTo>
                  <a:pt x="59413" y="8811"/>
                  <a:pt x="59342" y="8822"/>
                  <a:pt x="59286" y="8862"/>
                </a:cubicBezTo>
                <a:cubicBezTo>
                  <a:pt x="59194" y="8832"/>
                  <a:pt x="59188" y="8858"/>
                  <a:pt x="59081" y="8862"/>
                </a:cubicBezTo>
                <a:cubicBezTo>
                  <a:pt x="59066" y="8907"/>
                  <a:pt x="59122" y="8909"/>
                  <a:pt x="59141" y="8928"/>
                </a:cubicBezTo>
                <a:cubicBezTo>
                  <a:pt x="59160" y="8949"/>
                  <a:pt x="59161" y="8986"/>
                  <a:pt x="59199" y="8994"/>
                </a:cubicBezTo>
                <a:cubicBezTo>
                  <a:pt x="59208" y="9063"/>
                  <a:pt x="59115" y="8938"/>
                  <a:pt x="59111" y="9016"/>
                </a:cubicBezTo>
                <a:cubicBezTo>
                  <a:pt x="59083" y="9015"/>
                  <a:pt x="59088" y="8989"/>
                  <a:pt x="59081" y="8972"/>
                </a:cubicBezTo>
                <a:cubicBezTo>
                  <a:pt x="59055" y="8989"/>
                  <a:pt x="59015" y="8995"/>
                  <a:pt x="58964" y="8994"/>
                </a:cubicBezTo>
                <a:cubicBezTo>
                  <a:pt x="58909" y="8997"/>
                  <a:pt x="58946" y="9069"/>
                  <a:pt x="58905" y="9082"/>
                </a:cubicBezTo>
                <a:cubicBezTo>
                  <a:pt x="58809" y="9036"/>
                  <a:pt x="58955" y="8989"/>
                  <a:pt x="58964" y="8950"/>
                </a:cubicBezTo>
                <a:cubicBezTo>
                  <a:pt x="59023" y="8958"/>
                  <a:pt x="59055" y="8946"/>
                  <a:pt x="59052" y="8906"/>
                </a:cubicBezTo>
                <a:cubicBezTo>
                  <a:pt x="59039" y="8874"/>
                  <a:pt x="59015" y="8915"/>
                  <a:pt x="58964" y="8906"/>
                </a:cubicBezTo>
                <a:cubicBezTo>
                  <a:pt x="58982" y="8887"/>
                  <a:pt x="58998" y="8866"/>
                  <a:pt x="58964" y="8862"/>
                </a:cubicBezTo>
                <a:cubicBezTo>
                  <a:pt x="58943" y="8802"/>
                  <a:pt x="59103" y="8878"/>
                  <a:pt x="59081" y="8819"/>
                </a:cubicBezTo>
                <a:cubicBezTo>
                  <a:pt x="59073" y="8807"/>
                  <a:pt x="58991" y="8784"/>
                  <a:pt x="58964" y="8819"/>
                </a:cubicBezTo>
                <a:cubicBezTo>
                  <a:pt x="58879" y="8805"/>
                  <a:pt x="59009" y="8784"/>
                  <a:pt x="58993" y="8752"/>
                </a:cubicBezTo>
                <a:cubicBezTo>
                  <a:pt x="58989" y="8716"/>
                  <a:pt x="58871" y="8775"/>
                  <a:pt x="58788" y="8752"/>
                </a:cubicBezTo>
                <a:cubicBezTo>
                  <a:pt x="58720" y="8801"/>
                  <a:pt x="58825" y="8703"/>
                  <a:pt x="58875" y="8708"/>
                </a:cubicBezTo>
                <a:cubicBezTo>
                  <a:pt x="58863" y="8681"/>
                  <a:pt x="58838" y="8663"/>
                  <a:pt x="58788" y="8664"/>
                </a:cubicBezTo>
                <a:cubicBezTo>
                  <a:pt x="58841" y="8607"/>
                  <a:pt x="58779" y="8595"/>
                  <a:pt x="58700" y="8620"/>
                </a:cubicBezTo>
                <a:cubicBezTo>
                  <a:pt x="58712" y="8590"/>
                  <a:pt x="58715" y="8532"/>
                  <a:pt x="58759" y="8532"/>
                </a:cubicBezTo>
                <a:cubicBezTo>
                  <a:pt x="58831" y="8532"/>
                  <a:pt x="58747" y="8465"/>
                  <a:pt x="58729" y="8487"/>
                </a:cubicBezTo>
                <a:cubicBezTo>
                  <a:pt x="58747" y="8464"/>
                  <a:pt x="58781" y="8447"/>
                  <a:pt x="58846" y="8444"/>
                </a:cubicBezTo>
                <a:cubicBezTo>
                  <a:pt x="58815" y="8505"/>
                  <a:pt x="58922" y="8474"/>
                  <a:pt x="58905" y="8466"/>
                </a:cubicBezTo>
                <a:cubicBezTo>
                  <a:pt x="58939" y="8483"/>
                  <a:pt x="58915" y="8540"/>
                  <a:pt x="58993" y="8532"/>
                </a:cubicBezTo>
                <a:cubicBezTo>
                  <a:pt x="59037" y="8522"/>
                  <a:pt x="58981" y="8503"/>
                  <a:pt x="58993" y="8466"/>
                </a:cubicBezTo>
                <a:cubicBezTo>
                  <a:pt x="58985" y="8430"/>
                  <a:pt x="59021" y="8428"/>
                  <a:pt x="59023" y="8401"/>
                </a:cubicBezTo>
                <a:cubicBezTo>
                  <a:pt x="59087" y="8396"/>
                  <a:pt x="59036" y="8478"/>
                  <a:pt x="59052" y="8510"/>
                </a:cubicBezTo>
                <a:cubicBezTo>
                  <a:pt x="59081" y="8568"/>
                  <a:pt x="59170" y="8582"/>
                  <a:pt x="59229" y="8620"/>
                </a:cubicBezTo>
                <a:cubicBezTo>
                  <a:pt x="59229" y="8555"/>
                  <a:pt x="59142" y="8508"/>
                  <a:pt x="59199" y="8466"/>
                </a:cubicBezTo>
                <a:cubicBezTo>
                  <a:pt x="59238" y="8472"/>
                  <a:pt x="59222" y="8521"/>
                  <a:pt x="59229" y="8553"/>
                </a:cubicBezTo>
                <a:cubicBezTo>
                  <a:pt x="59306" y="8558"/>
                  <a:pt x="59274" y="8520"/>
                  <a:pt x="59345" y="8553"/>
                </a:cubicBezTo>
                <a:cubicBezTo>
                  <a:pt x="59343" y="8553"/>
                  <a:pt x="59392" y="8577"/>
                  <a:pt x="59374" y="8576"/>
                </a:cubicBezTo>
                <a:cubicBezTo>
                  <a:pt x="59429" y="8579"/>
                  <a:pt x="59500" y="8512"/>
                  <a:pt x="59492" y="8598"/>
                </a:cubicBezTo>
                <a:cubicBezTo>
                  <a:pt x="59525" y="8565"/>
                  <a:pt x="59630" y="8532"/>
                  <a:pt x="59521" y="8510"/>
                </a:cubicBezTo>
                <a:cubicBezTo>
                  <a:pt x="59542" y="8480"/>
                  <a:pt x="59599" y="8520"/>
                  <a:pt x="59668" y="8487"/>
                </a:cubicBezTo>
                <a:cubicBezTo>
                  <a:pt x="59621" y="8471"/>
                  <a:pt x="59673" y="8380"/>
                  <a:pt x="59579" y="8401"/>
                </a:cubicBezTo>
                <a:cubicBezTo>
                  <a:pt x="59605" y="8361"/>
                  <a:pt x="59687" y="8363"/>
                  <a:pt x="59697" y="8312"/>
                </a:cubicBezTo>
                <a:close/>
                <a:moveTo>
                  <a:pt x="59404" y="8356"/>
                </a:moveTo>
                <a:cubicBezTo>
                  <a:pt x="59376" y="8340"/>
                  <a:pt x="59298" y="8345"/>
                  <a:pt x="59316" y="8356"/>
                </a:cubicBezTo>
                <a:cubicBezTo>
                  <a:pt x="59248" y="8315"/>
                  <a:pt x="59416" y="8266"/>
                  <a:pt x="59404" y="8356"/>
                </a:cubicBezTo>
                <a:close/>
                <a:moveTo>
                  <a:pt x="58436" y="8135"/>
                </a:moveTo>
                <a:cubicBezTo>
                  <a:pt x="58504" y="8082"/>
                  <a:pt x="58372" y="8054"/>
                  <a:pt x="58407" y="7960"/>
                </a:cubicBezTo>
                <a:cubicBezTo>
                  <a:pt x="58324" y="7956"/>
                  <a:pt x="58333" y="8021"/>
                  <a:pt x="58290" y="8047"/>
                </a:cubicBezTo>
                <a:cubicBezTo>
                  <a:pt x="58341" y="8047"/>
                  <a:pt x="58365" y="8065"/>
                  <a:pt x="58378" y="8092"/>
                </a:cubicBezTo>
                <a:cubicBezTo>
                  <a:pt x="58329" y="8092"/>
                  <a:pt x="58361" y="8153"/>
                  <a:pt x="58318" y="8158"/>
                </a:cubicBezTo>
                <a:cubicBezTo>
                  <a:pt x="58329" y="8122"/>
                  <a:pt x="58279" y="8097"/>
                  <a:pt x="58261" y="8135"/>
                </a:cubicBezTo>
                <a:cubicBezTo>
                  <a:pt x="58299" y="8158"/>
                  <a:pt x="58318" y="8195"/>
                  <a:pt x="58378" y="8202"/>
                </a:cubicBezTo>
                <a:cubicBezTo>
                  <a:pt x="58395" y="8156"/>
                  <a:pt x="58423" y="8155"/>
                  <a:pt x="58466" y="8180"/>
                </a:cubicBezTo>
                <a:cubicBezTo>
                  <a:pt x="58474" y="8135"/>
                  <a:pt x="58524" y="8121"/>
                  <a:pt x="58554" y="8092"/>
                </a:cubicBezTo>
                <a:cubicBezTo>
                  <a:pt x="58508" y="8085"/>
                  <a:pt x="58534" y="8043"/>
                  <a:pt x="58554" y="8026"/>
                </a:cubicBezTo>
                <a:cubicBezTo>
                  <a:pt x="58437" y="8004"/>
                  <a:pt x="58542" y="8148"/>
                  <a:pt x="58436" y="8135"/>
                </a:cubicBezTo>
                <a:close/>
                <a:moveTo>
                  <a:pt x="58290" y="7894"/>
                </a:moveTo>
                <a:cubicBezTo>
                  <a:pt x="58348" y="7911"/>
                  <a:pt x="58237" y="7984"/>
                  <a:pt x="58231" y="8026"/>
                </a:cubicBezTo>
                <a:cubicBezTo>
                  <a:pt x="58296" y="8008"/>
                  <a:pt x="58304" y="7948"/>
                  <a:pt x="58348" y="7915"/>
                </a:cubicBezTo>
                <a:cubicBezTo>
                  <a:pt x="58377" y="7954"/>
                  <a:pt x="58418" y="7915"/>
                  <a:pt x="58466" y="7915"/>
                </a:cubicBezTo>
                <a:cubicBezTo>
                  <a:pt x="58516" y="7915"/>
                  <a:pt x="58542" y="7950"/>
                  <a:pt x="58554" y="7915"/>
                </a:cubicBezTo>
                <a:cubicBezTo>
                  <a:pt x="58604" y="7930"/>
                  <a:pt x="58572" y="7966"/>
                  <a:pt x="58524" y="7960"/>
                </a:cubicBezTo>
                <a:cubicBezTo>
                  <a:pt x="58538" y="8015"/>
                  <a:pt x="58729" y="7937"/>
                  <a:pt x="58670" y="8047"/>
                </a:cubicBezTo>
                <a:cubicBezTo>
                  <a:pt x="58714" y="8029"/>
                  <a:pt x="58763" y="8014"/>
                  <a:pt x="58759" y="7960"/>
                </a:cubicBezTo>
                <a:cubicBezTo>
                  <a:pt x="58841" y="7978"/>
                  <a:pt x="58835" y="7928"/>
                  <a:pt x="58905" y="7937"/>
                </a:cubicBezTo>
                <a:cubicBezTo>
                  <a:pt x="58901" y="7963"/>
                  <a:pt x="58912" y="7976"/>
                  <a:pt x="58935" y="7981"/>
                </a:cubicBezTo>
                <a:cubicBezTo>
                  <a:pt x="58927" y="7983"/>
                  <a:pt x="58877" y="8026"/>
                  <a:pt x="58875" y="8026"/>
                </a:cubicBezTo>
                <a:cubicBezTo>
                  <a:pt x="58796" y="8027"/>
                  <a:pt x="58837" y="7950"/>
                  <a:pt x="58759" y="8026"/>
                </a:cubicBezTo>
                <a:cubicBezTo>
                  <a:pt x="58742" y="8040"/>
                  <a:pt x="58675" y="8081"/>
                  <a:pt x="58729" y="8092"/>
                </a:cubicBezTo>
                <a:cubicBezTo>
                  <a:pt x="58747" y="8141"/>
                  <a:pt x="58645" y="8113"/>
                  <a:pt x="58642" y="8158"/>
                </a:cubicBezTo>
                <a:cubicBezTo>
                  <a:pt x="58640" y="8183"/>
                  <a:pt x="58586" y="8176"/>
                  <a:pt x="58554" y="8180"/>
                </a:cubicBezTo>
                <a:cubicBezTo>
                  <a:pt x="58514" y="8194"/>
                  <a:pt x="58499" y="8226"/>
                  <a:pt x="58495" y="8268"/>
                </a:cubicBezTo>
                <a:cubicBezTo>
                  <a:pt x="58456" y="8260"/>
                  <a:pt x="58449" y="8229"/>
                  <a:pt x="58407" y="8224"/>
                </a:cubicBezTo>
                <a:cubicBezTo>
                  <a:pt x="58329" y="8224"/>
                  <a:pt x="58344" y="8293"/>
                  <a:pt x="58261" y="8289"/>
                </a:cubicBezTo>
                <a:cubicBezTo>
                  <a:pt x="58272" y="8252"/>
                  <a:pt x="58237" y="8248"/>
                  <a:pt x="58203" y="8246"/>
                </a:cubicBezTo>
                <a:cubicBezTo>
                  <a:pt x="58264" y="8201"/>
                  <a:pt x="58199" y="8150"/>
                  <a:pt x="58173" y="8224"/>
                </a:cubicBezTo>
                <a:cubicBezTo>
                  <a:pt x="58125" y="8183"/>
                  <a:pt x="58131" y="8119"/>
                  <a:pt x="58143" y="8069"/>
                </a:cubicBezTo>
                <a:cubicBezTo>
                  <a:pt x="58145" y="8065"/>
                  <a:pt x="58249" y="8015"/>
                  <a:pt x="58203" y="7937"/>
                </a:cubicBezTo>
                <a:cubicBezTo>
                  <a:pt x="58226" y="7918"/>
                  <a:pt x="58282" y="7924"/>
                  <a:pt x="58290" y="7894"/>
                </a:cubicBezTo>
                <a:close/>
                <a:moveTo>
                  <a:pt x="59668" y="7894"/>
                </a:moveTo>
                <a:cubicBezTo>
                  <a:pt x="59662" y="7874"/>
                  <a:pt x="59679" y="7873"/>
                  <a:pt x="59697" y="7871"/>
                </a:cubicBezTo>
                <a:cubicBezTo>
                  <a:pt x="59721" y="7867"/>
                  <a:pt x="59726" y="7880"/>
                  <a:pt x="59726" y="7894"/>
                </a:cubicBezTo>
                <a:cubicBezTo>
                  <a:pt x="59691" y="7889"/>
                  <a:pt x="59673" y="7898"/>
                  <a:pt x="59668" y="7915"/>
                </a:cubicBezTo>
                <a:cubicBezTo>
                  <a:pt x="59561" y="7931"/>
                  <a:pt x="59561" y="7877"/>
                  <a:pt x="59668" y="7894"/>
                </a:cubicBezTo>
                <a:close/>
                <a:moveTo>
                  <a:pt x="59462" y="7828"/>
                </a:moveTo>
                <a:cubicBezTo>
                  <a:pt x="59522" y="7833"/>
                  <a:pt x="59470" y="7925"/>
                  <a:pt x="59549" y="7915"/>
                </a:cubicBezTo>
                <a:cubicBezTo>
                  <a:pt x="59528" y="7935"/>
                  <a:pt x="59518" y="7965"/>
                  <a:pt x="59521" y="8003"/>
                </a:cubicBezTo>
                <a:cubicBezTo>
                  <a:pt x="59495" y="7990"/>
                  <a:pt x="59467" y="7977"/>
                  <a:pt x="59462" y="8003"/>
                </a:cubicBezTo>
                <a:cubicBezTo>
                  <a:pt x="59431" y="7986"/>
                  <a:pt x="59427" y="7894"/>
                  <a:pt x="59462" y="7828"/>
                </a:cubicBezTo>
                <a:close/>
                <a:moveTo>
                  <a:pt x="59286" y="8180"/>
                </a:moveTo>
                <a:cubicBezTo>
                  <a:pt x="59328" y="8187"/>
                  <a:pt x="59288" y="8218"/>
                  <a:pt x="59256" y="8224"/>
                </a:cubicBezTo>
                <a:cubicBezTo>
                  <a:pt x="59208" y="8253"/>
                  <a:pt x="59158" y="8282"/>
                  <a:pt x="59052" y="8268"/>
                </a:cubicBezTo>
                <a:cubicBezTo>
                  <a:pt x="59051" y="8246"/>
                  <a:pt x="59016" y="8251"/>
                  <a:pt x="58993" y="8246"/>
                </a:cubicBezTo>
                <a:cubicBezTo>
                  <a:pt x="59004" y="8209"/>
                  <a:pt x="58970" y="8204"/>
                  <a:pt x="58935" y="8202"/>
                </a:cubicBezTo>
                <a:cubicBezTo>
                  <a:pt x="58924" y="8164"/>
                  <a:pt x="58956" y="8161"/>
                  <a:pt x="58993" y="8158"/>
                </a:cubicBezTo>
                <a:cubicBezTo>
                  <a:pt x="58997" y="8119"/>
                  <a:pt x="58956" y="8111"/>
                  <a:pt x="58964" y="8069"/>
                </a:cubicBezTo>
                <a:cubicBezTo>
                  <a:pt x="58917" y="8079"/>
                  <a:pt x="58939" y="8139"/>
                  <a:pt x="58846" y="8113"/>
                </a:cubicBezTo>
                <a:cubicBezTo>
                  <a:pt x="58879" y="8158"/>
                  <a:pt x="58832" y="8216"/>
                  <a:pt x="58964" y="8224"/>
                </a:cubicBezTo>
                <a:cubicBezTo>
                  <a:pt x="58973" y="8258"/>
                  <a:pt x="58893" y="8231"/>
                  <a:pt x="58875" y="8246"/>
                </a:cubicBezTo>
                <a:cubicBezTo>
                  <a:pt x="58848" y="8269"/>
                  <a:pt x="58942" y="8314"/>
                  <a:pt x="58875" y="8312"/>
                </a:cubicBezTo>
                <a:cubicBezTo>
                  <a:pt x="58801" y="8313"/>
                  <a:pt x="58841" y="8296"/>
                  <a:pt x="58846" y="8268"/>
                </a:cubicBezTo>
                <a:cubicBezTo>
                  <a:pt x="58830" y="8218"/>
                  <a:pt x="58801" y="8294"/>
                  <a:pt x="58759" y="8246"/>
                </a:cubicBezTo>
                <a:cubicBezTo>
                  <a:pt x="58736" y="8203"/>
                  <a:pt x="58811" y="8196"/>
                  <a:pt x="58817" y="8180"/>
                </a:cubicBezTo>
                <a:cubicBezTo>
                  <a:pt x="58827" y="8156"/>
                  <a:pt x="58800" y="8111"/>
                  <a:pt x="58817" y="8092"/>
                </a:cubicBezTo>
                <a:cubicBezTo>
                  <a:pt x="58836" y="8069"/>
                  <a:pt x="58878" y="8085"/>
                  <a:pt x="58905" y="8069"/>
                </a:cubicBezTo>
                <a:cubicBezTo>
                  <a:pt x="58915" y="8063"/>
                  <a:pt x="58897" y="8033"/>
                  <a:pt x="58905" y="8026"/>
                </a:cubicBezTo>
                <a:cubicBezTo>
                  <a:pt x="58918" y="8012"/>
                  <a:pt x="58989" y="8024"/>
                  <a:pt x="58964" y="7981"/>
                </a:cubicBezTo>
                <a:cubicBezTo>
                  <a:pt x="59025" y="7994"/>
                  <a:pt x="59048" y="8036"/>
                  <a:pt x="59141" y="8026"/>
                </a:cubicBezTo>
                <a:cubicBezTo>
                  <a:pt x="59238" y="8005"/>
                  <a:pt x="59154" y="7985"/>
                  <a:pt x="59169" y="7915"/>
                </a:cubicBezTo>
                <a:cubicBezTo>
                  <a:pt x="59048" y="7910"/>
                  <a:pt x="59055" y="7945"/>
                  <a:pt x="58964" y="7915"/>
                </a:cubicBezTo>
                <a:cubicBezTo>
                  <a:pt x="58989" y="7896"/>
                  <a:pt x="59115" y="7841"/>
                  <a:pt x="59141" y="7894"/>
                </a:cubicBezTo>
                <a:cubicBezTo>
                  <a:pt x="59184" y="7860"/>
                  <a:pt x="59187" y="7797"/>
                  <a:pt x="59199" y="7739"/>
                </a:cubicBezTo>
                <a:cubicBezTo>
                  <a:pt x="59334" y="7749"/>
                  <a:pt x="59157" y="7856"/>
                  <a:pt x="59256" y="7894"/>
                </a:cubicBezTo>
                <a:cubicBezTo>
                  <a:pt x="59250" y="7918"/>
                  <a:pt x="59199" y="7909"/>
                  <a:pt x="59199" y="7937"/>
                </a:cubicBezTo>
                <a:cubicBezTo>
                  <a:pt x="59208" y="7967"/>
                  <a:pt x="59272" y="7955"/>
                  <a:pt x="59316" y="7960"/>
                </a:cubicBezTo>
                <a:cubicBezTo>
                  <a:pt x="59368" y="7976"/>
                  <a:pt x="59298" y="7984"/>
                  <a:pt x="59256" y="7981"/>
                </a:cubicBezTo>
                <a:cubicBezTo>
                  <a:pt x="59222" y="7985"/>
                  <a:pt x="59232" y="8021"/>
                  <a:pt x="59229" y="8047"/>
                </a:cubicBezTo>
                <a:cubicBezTo>
                  <a:pt x="59167" y="8038"/>
                  <a:pt x="59151" y="8062"/>
                  <a:pt x="59111" y="8069"/>
                </a:cubicBezTo>
                <a:cubicBezTo>
                  <a:pt x="59146" y="8136"/>
                  <a:pt x="59211" y="8045"/>
                  <a:pt x="59286" y="8069"/>
                </a:cubicBezTo>
                <a:cubicBezTo>
                  <a:pt x="59266" y="8090"/>
                  <a:pt x="59233" y="8103"/>
                  <a:pt x="59199" y="8113"/>
                </a:cubicBezTo>
                <a:cubicBezTo>
                  <a:pt x="59214" y="8131"/>
                  <a:pt x="59229" y="8149"/>
                  <a:pt x="59229" y="8180"/>
                </a:cubicBezTo>
                <a:cubicBezTo>
                  <a:pt x="59194" y="8176"/>
                  <a:pt x="59176" y="8184"/>
                  <a:pt x="59169" y="8202"/>
                </a:cubicBezTo>
                <a:cubicBezTo>
                  <a:pt x="59126" y="8192"/>
                  <a:pt x="59181" y="8174"/>
                  <a:pt x="59169" y="8135"/>
                </a:cubicBezTo>
                <a:cubicBezTo>
                  <a:pt x="59096" y="8132"/>
                  <a:pt x="59078" y="8170"/>
                  <a:pt x="59052" y="8202"/>
                </a:cubicBezTo>
                <a:cubicBezTo>
                  <a:pt x="59097" y="8255"/>
                  <a:pt x="59254" y="8209"/>
                  <a:pt x="59286" y="8180"/>
                </a:cubicBezTo>
                <a:close/>
                <a:moveTo>
                  <a:pt x="59316" y="7496"/>
                </a:moveTo>
                <a:cubicBezTo>
                  <a:pt x="59349" y="7501"/>
                  <a:pt x="59332" y="7519"/>
                  <a:pt x="59316" y="7519"/>
                </a:cubicBezTo>
                <a:cubicBezTo>
                  <a:pt x="59329" y="7575"/>
                  <a:pt x="59366" y="7605"/>
                  <a:pt x="59256" y="7608"/>
                </a:cubicBezTo>
                <a:cubicBezTo>
                  <a:pt x="59306" y="7564"/>
                  <a:pt x="59254" y="7579"/>
                  <a:pt x="59256" y="7519"/>
                </a:cubicBezTo>
                <a:cubicBezTo>
                  <a:pt x="59291" y="7522"/>
                  <a:pt x="59310" y="7515"/>
                  <a:pt x="59316" y="7496"/>
                </a:cubicBezTo>
                <a:close/>
                <a:moveTo>
                  <a:pt x="3979" y="7277"/>
                </a:moveTo>
                <a:cubicBezTo>
                  <a:pt x="4108" y="7318"/>
                  <a:pt x="3913" y="7316"/>
                  <a:pt x="3891" y="7321"/>
                </a:cubicBezTo>
                <a:cubicBezTo>
                  <a:pt x="3893" y="7321"/>
                  <a:pt x="3938" y="7363"/>
                  <a:pt x="3891" y="7365"/>
                </a:cubicBezTo>
                <a:cubicBezTo>
                  <a:pt x="3883" y="7365"/>
                  <a:pt x="3868" y="7363"/>
                  <a:pt x="3862" y="7365"/>
                </a:cubicBezTo>
                <a:cubicBezTo>
                  <a:pt x="3851" y="7368"/>
                  <a:pt x="3828" y="7387"/>
                  <a:pt x="3832" y="7387"/>
                </a:cubicBezTo>
                <a:cubicBezTo>
                  <a:pt x="3780" y="7395"/>
                  <a:pt x="3700" y="7378"/>
                  <a:pt x="3803" y="7365"/>
                </a:cubicBezTo>
                <a:cubicBezTo>
                  <a:pt x="3832" y="7365"/>
                  <a:pt x="3826" y="7338"/>
                  <a:pt x="3832" y="7321"/>
                </a:cubicBezTo>
                <a:cubicBezTo>
                  <a:pt x="3884" y="7309"/>
                  <a:pt x="3954" y="7309"/>
                  <a:pt x="3979" y="7277"/>
                </a:cubicBezTo>
                <a:close/>
                <a:moveTo>
                  <a:pt x="61602" y="7256"/>
                </a:moveTo>
                <a:cubicBezTo>
                  <a:pt x="61574" y="7265"/>
                  <a:pt x="61549" y="7274"/>
                  <a:pt x="61543" y="7299"/>
                </a:cubicBezTo>
                <a:cubicBezTo>
                  <a:pt x="61470" y="7290"/>
                  <a:pt x="61541" y="7214"/>
                  <a:pt x="61602" y="7233"/>
                </a:cubicBezTo>
                <a:cubicBezTo>
                  <a:pt x="61597" y="7252"/>
                  <a:pt x="61613" y="7254"/>
                  <a:pt x="61631" y="7256"/>
                </a:cubicBezTo>
                <a:cubicBezTo>
                  <a:pt x="61625" y="7280"/>
                  <a:pt x="61602" y="7267"/>
                  <a:pt x="61602" y="7256"/>
                </a:cubicBezTo>
                <a:close/>
                <a:moveTo>
                  <a:pt x="2718" y="7211"/>
                </a:moveTo>
                <a:cubicBezTo>
                  <a:pt x="2713" y="7200"/>
                  <a:pt x="2672" y="7167"/>
                  <a:pt x="2689" y="7145"/>
                </a:cubicBezTo>
                <a:cubicBezTo>
                  <a:pt x="2704" y="7125"/>
                  <a:pt x="2785" y="7191"/>
                  <a:pt x="2718" y="7233"/>
                </a:cubicBezTo>
                <a:cubicBezTo>
                  <a:pt x="2687" y="7253"/>
                  <a:pt x="2708" y="7189"/>
                  <a:pt x="2718" y="7211"/>
                </a:cubicBezTo>
                <a:close/>
                <a:moveTo>
                  <a:pt x="59755" y="6946"/>
                </a:moveTo>
                <a:cubicBezTo>
                  <a:pt x="59761" y="6921"/>
                  <a:pt x="59785" y="6935"/>
                  <a:pt x="59785" y="6946"/>
                </a:cubicBezTo>
                <a:cubicBezTo>
                  <a:pt x="59910" y="6946"/>
                  <a:pt x="59892" y="6838"/>
                  <a:pt x="60018" y="6838"/>
                </a:cubicBezTo>
                <a:cubicBezTo>
                  <a:pt x="60027" y="6908"/>
                  <a:pt x="59904" y="6884"/>
                  <a:pt x="59901" y="6946"/>
                </a:cubicBezTo>
                <a:cubicBezTo>
                  <a:pt x="59921" y="6969"/>
                  <a:pt x="59969" y="6969"/>
                  <a:pt x="59960" y="7013"/>
                </a:cubicBezTo>
                <a:cubicBezTo>
                  <a:pt x="59910" y="7021"/>
                  <a:pt x="59904" y="6996"/>
                  <a:pt x="59901" y="6969"/>
                </a:cubicBezTo>
                <a:cubicBezTo>
                  <a:pt x="59849" y="6966"/>
                  <a:pt x="59840" y="6996"/>
                  <a:pt x="59785" y="6991"/>
                </a:cubicBezTo>
                <a:cubicBezTo>
                  <a:pt x="59815" y="7053"/>
                  <a:pt x="59815" y="7083"/>
                  <a:pt x="59785" y="7145"/>
                </a:cubicBezTo>
                <a:cubicBezTo>
                  <a:pt x="59746" y="7137"/>
                  <a:pt x="59739" y="7106"/>
                  <a:pt x="59697" y="7101"/>
                </a:cubicBezTo>
                <a:cubicBezTo>
                  <a:pt x="59726" y="7028"/>
                  <a:pt x="59681" y="7005"/>
                  <a:pt x="59785" y="6969"/>
                </a:cubicBezTo>
                <a:cubicBezTo>
                  <a:pt x="59790" y="6950"/>
                  <a:pt x="59773" y="6948"/>
                  <a:pt x="59755" y="6946"/>
                </a:cubicBezTo>
                <a:close/>
                <a:moveTo>
                  <a:pt x="59492" y="6815"/>
                </a:moveTo>
                <a:cubicBezTo>
                  <a:pt x="59515" y="6810"/>
                  <a:pt x="59519" y="6824"/>
                  <a:pt x="59521" y="6838"/>
                </a:cubicBezTo>
                <a:cubicBezTo>
                  <a:pt x="59515" y="6863"/>
                  <a:pt x="59566" y="6848"/>
                  <a:pt x="59579" y="6858"/>
                </a:cubicBezTo>
                <a:cubicBezTo>
                  <a:pt x="59602" y="6876"/>
                  <a:pt x="59582" y="6951"/>
                  <a:pt x="59668" y="6924"/>
                </a:cubicBezTo>
                <a:cubicBezTo>
                  <a:pt x="59665" y="7007"/>
                  <a:pt x="59635" y="6987"/>
                  <a:pt x="59668" y="7057"/>
                </a:cubicBezTo>
                <a:cubicBezTo>
                  <a:pt x="59615" y="7060"/>
                  <a:pt x="59605" y="7030"/>
                  <a:pt x="59549" y="7035"/>
                </a:cubicBezTo>
                <a:cubicBezTo>
                  <a:pt x="59530" y="6975"/>
                  <a:pt x="59611" y="6992"/>
                  <a:pt x="59639" y="6969"/>
                </a:cubicBezTo>
                <a:cubicBezTo>
                  <a:pt x="59638" y="6948"/>
                  <a:pt x="59602" y="6951"/>
                  <a:pt x="59579" y="6946"/>
                </a:cubicBezTo>
                <a:cubicBezTo>
                  <a:pt x="59596" y="6869"/>
                  <a:pt x="59476" y="6893"/>
                  <a:pt x="59492" y="6815"/>
                </a:cubicBezTo>
                <a:close/>
                <a:moveTo>
                  <a:pt x="59639" y="6749"/>
                </a:moveTo>
                <a:cubicBezTo>
                  <a:pt x="59672" y="6754"/>
                  <a:pt x="59654" y="6771"/>
                  <a:pt x="59639" y="6771"/>
                </a:cubicBezTo>
                <a:cubicBezTo>
                  <a:pt x="59635" y="6810"/>
                  <a:pt x="59673" y="6817"/>
                  <a:pt x="59668" y="6858"/>
                </a:cubicBezTo>
                <a:cubicBezTo>
                  <a:pt x="59615" y="6865"/>
                  <a:pt x="59608" y="6838"/>
                  <a:pt x="59639" y="6838"/>
                </a:cubicBezTo>
                <a:cubicBezTo>
                  <a:pt x="59620" y="6815"/>
                  <a:pt x="59570" y="6814"/>
                  <a:pt x="59579" y="6771"/>
                </a:cubicBezTo>
                <a:cubicBezTo>
                  <a:pt x="59614" y="6774"/>
                  <a:pt x="59632" y="6765"/>
                  <a:pt x="59639" y="6749"/>
                </a:cubicBezTo>
                <a:close/>
                <a:moveTo>
                  <a:pt x="59697" y="6661"/>
                </a:moveTo>
                <a:cubicBezTo>
                  <a:pt x="59789" y="6649"/>
                  <a:pt x="59735" y="6791"/>
                  <a:pt x="59726" y="6683"/>
                </a:cubicBezTo>
                <a:cubicBezTo>
                  <a:pt x="59684" y="6726"/>
                  <a:pt x="59645" y="6733"/>
                  <a:pt x="59697" y="6661"/>
                </a:cubicBezTo>
                <a:close/>
                <a:moveTo>
                  <a:pt x="59286" y="6661"/>
                </a:moveTo>
                <a:cubicBezTo>
                  <a:pt x="59356" y="6652"/>
                  <a:pt x="59350" y="6701"/>
                  <a:pt x="59432" y="6683"/>
                </a:cubicBezTo>
                <a:cubicBezTo>
                  <a:pt x="59440" y="6818"/>
                  <a:pt x="59458" y="6844"/>
                  <a:pt x="59404" y="6946"/>
                </a:cubicBezTo>
                <a:cubicBezTo>
                  <a:pt x="59318" y="6929"/>
                  <a:pt x="59422" y="6876"/>
                  <a:pt x="59404" y="6838"/>
                </a:cubicBezTo>
                <a:cubicBezTo>
                  <a:pt x="59388" y="6804"/>
                  <a:pt x="59359" y="6782"/>
                  <a:pt x="59345" y="6749"/>
                </a:cubicBezTo>
                <a:cubicBezTo>
                  <a:pt x="59318" y="6758"/>
                  <a:pt x="59292" y="6768"/>
                  <a:pt x="59286" y="6792"/>
                </a:cubicBezTo>
                <a:cubicBezTo>
                  <a:pt x="59230" y="6764"/>
                  <a:pt x="59354" y="6720"/>
                  <a:pt x="59286" y="6661"/>
                </a:cubicBezTo>
                <a:close/>
                <a:moveTo>
                  <a:pt x="59697" y="6551"/>
                </a:moveTo>
                <a:cubicBezTo>
                  <a:pt x="59730" y="6554"/>
                  <a:pt x="59713" y="6573"/>
                  <a:pt x="59697" y="6572"/>
                </a:cubicBezTo>
                <a:cubicBezTo>
                  <a:pt x="59691" y="6592"/>
                  <a:pt x="59708" y="6593"/>
                  <a:pt x="59726" y="6595"/>
                </a:cubicBezTo>
                <a:cubicBezTo>
                  <a:pt x="59726" y="6616"/>
                  <a:pt x="59690" y="6612"/>
                  <a:pt x="59668" y="6617"/>
                </a:cubicBezTo>
                <a:cubicBezTo>
                  <a:pt x="59673" y="6598"/>
                  <a:pt x="59656" y="6596"/>
                  <a:pt x="59639" y="6595"/>
                </a:cubicBezTo>
                <a:cubicBezTo>
                  <a:pt x="59645" y="6570"/>
                  <a:pt x="59696" y="6579"/>
                  <a:pt x="59697" y="6551"/>
                </a:cubicBezTo>
                <a:close/>
                <a:moveTo>
                  <a:pt x="59316" y="6572"/>
                </a:moveTo>
                <a:cubicBezTo>
                  <a:pt x="59329" y="6476"/>
                  <a:pt x="59378" y="6614"/>
                  <a:pt x="59462" y="6551"/>
                </a:cubicBezTo>
                <a:cubicBezTo>
                  <a:pt x="59492" y="6536"/>
                  <a:pt x="59493" y="6500"/>
                  <a:pt x="59549" y="6506"/>
                </a:cubicBezTo>
                <a:cubicBezTo>
                  <a:pt x="59496" y="6548"/>
                  <a:pt x="59567" y="6547"/>
                  <a:pt x="59549" y="6617"/>
                </a:cubicBezTo>
                <a:cubicBezTo>
                  <a:pt x="59439" y="6607"/>
                  <a:pt x="59439" y="6601"/>
                  <a:pt x="59316" y="6572"/>
                </a:cubicBezTo>
                <a:close/>
                <a:moveTo>
                  <a:pt x="59462" y="6528"/>
                </a:moveTo>
                <a:cubicBezTo>
                  <a:pt x="59429" y="6524"/>
                  <a:pt x="59446" y="6506"/>
                  <a:pt x="59462" y="6506"/>
                </a:cubicBezTo>
                <a:cubicBezTo>
                  <a:pt x="59462" y="6485"/>
                  <a:pt x="59425" y="6490"/>
                  <a:pt x="59404" y="6485"/>
                </a:cubicBezTo>
                <a:cubicBezTo>
                  <a:pt x="59412" y="6455"/>
                  <a:pt x="59477" y="6466"/>
                  <a:pt x="59521" y="6463"/>
                </a:cubicBezTo>
                <a:cubicBezTo>
                  <a:pt x="59510" y="6491"/>
                  <a:pt x="59470" y="6497"/>
                  <a:pt x="59462" y="6528"/>
                </a:cubicBezTo>
                <a:close/>
                <a:moveTo>
                  <a:pt x="59668" y="5648"/>
                </a:moveTo>
                <a:cubicBezTo>
                  <a:pt x="59705" y="5586"/>
                  <a:pt x="59826" y="5761"/>
                  <a:pt x="59901" y="5670"/>
                </a:cubicBezTo>
                <a:cubicBezTo>
                  <a:pt x="59973" y="5673"/>
                  <a:pt x="59909" y="5744"/>
                  <a:pt x="59873" y="5736"/>
                </a:cubicBezTo>
                <a:cubicBezTo>
                  <a:pt x="59847" y="5719"/>
                  <a:pt x="59807" y="5712"/>
                  <a:pt x="59755" y="5714"/>
                </a:cubicBezTo>
                <a:cubicBezTo>
                  <a:pt x="59739" y="5682"/>
                  <a:pt x="59709" y="5661"/>
                  <a:pt x="59668" y="5648"/>
                </a:cubicBezTo>
                <a:close/>
                <a:moveTo>
                  <a:pt x="59111" y="5252"/>
                </a:moveTo>
                <a:cubicBezTo>
                  <a:pt x="59091" y="5186"/>
                  <a:pt x="59048" y="5273"/>
                  <a:pt x="58993" y="5252"/>
                </a:cubicBezTo>
                <a:cubicBezTo>
                  <a:pt x="58976" y="5172"/>
                  <a:pt x="59169" y="5252"/>
                  <a:pt x="59141" y="5163"/>
                </a:cubicBezTo>
                <a:cubicBezTo>
                  <a:pt x="59229" y="5191"/>
                  <a:pt x="59119" y="5248"/>
                  <a:pt x="59111" y="5274"/>
                </a:cubicBezTo>
                <a:cubicBezTo>
                  <a:pt x="59077" y="5270"/>
                  <a:pt x="59094" y="5252"/>
                  <a:pt x="59111" y="5252"/>
                </a:cubicBezTo>
                <a:close/>
                <a:moveTo>
                  <a:pt x="58846" y="4372"/>
                </a:moveTo>
                <a:cubicBezTo>
                  <a:pt x="58838" y="4416"/>
                  <a:pt x="58788" y="4430"/>
                  <a:pt x="58759" y="4459"/>
                </a:cubicBezTo>
                <a:cubicBezTo>
                  <a:pt x="58709" y="4455"/>
                  <a:pt x="58774" y="4354"/>
                  <a:pt x="58846" y="4372"/>
                </a:cubicBezTo>
                <a:close/>
                <a:moveTo>
                  <a:pt x="58554" y="3865"/>
                </a:moveTo>
                <a:cubicBezTo>
                  <a:pt x="58642" y="3767"/>
                  <a:pt x="58456" y="4060"/>
                  <a:pt x="58495" y="3909"/>
                </a:cubicBezTo>
                <a:cubicBezTo>
                  <a:pt x="58495" y="3908"/>
                  <a:pt x="58522" y="3911"/>
                  <a:pt x="58524" y="3909"/>
                </a:cubicBezTo>
                <a:cubicBezTo>
                  <a:pt x="58538" y="3900"/>
                  <a:pt x="58516" y="3857"/>
                  <a:pt x="58554" y="3865"/>
                </a:cubicBezTo>
                <a:close/>
                <a:moveTo>
                  <a:pt x="58495" y="3799"/>
                </a:moveTo>
                <a:cubicBezTo>
                  <a:pt x="58568" y="3809"/>
                  <a:pt x="58467" y="3862"/>
                  <a:pt x="58407" y="3843"/>
                </a:cubicBezTo>
                <a:cubicBezTo>
                  <a:pt x="58420" y="3796"/>
                  <a:pt x="58365" y="3801"/>
                  <a:pt x="58318" y="3799"/>
                </a:cubicBezTo>
                <a:cubicBezTo>
                  <a:pt x="58323" y="3758"/>
                  <a:pt x="58416" y="3784"/>
                  <a:pt x="58407" y="3733"/>
                </a:cubicBezTo>
                <a:cubicBezTo>
                  <a:pt x="58453" y="3731"/>
                  <a:pt x="58519" y="3743"/>
                  <a:pt x="58524" y="3711"/>
                </a:cubicBezTo>
                <a:cubicBezTo>
                  <a:pt x="58556" y="3717"/>
                  <a:pt x="58544" y="3755"/>
                  <a:pt x="58583" y="3755"/>
                </a:cubicBezTo>
                <a:cubicBezTo>
                  <a:pt x="58592" y="3813"/>
                  <a:pt x="58418" y="3734"/>
                  <a:pt x="58466" y="3821"/>
                </a:cubicBezTo>
                <a:cubicBezTo>
                  <a:pt x="58490" y="3825"/>
                  <a:pt x="58494" y="3813"/>
                  <a:pt x="58495" y="3799"/>
                </a:cubicBezTo>
                <a:close/>
                <a:moveTo>
                  <a:pt x="54186" y="3359"/>
                </a:moveTo>
                <a:cubicBezTo>
                  <a:pt x="54205" y="3319"/>
                  <a:pt x="54310" y="3397"/>
                  <a:pt x="54304" y="3447"/>
                </a:cubicBezTo>
                <a:cubicBezTo>
                  <a:pt x="54208" y="3419"/>
                  <a:pt x="54281" y="3518"/>
                  <a:pt x="54186" y="3491"/>
                </a:cubicBezTo>
                <a:cubicBezTo>
                  <a:pt x="54155" y="3434"/>
                  <a:pt x="54276" y="3386"/>
                  <a:pt x="54186" y="3359"/>
                </a:cubicBezTo>
                <a:close/>
                <a:moveTo>
                  <a:pt x="58231" y="2589"/>
                </a:moveTo>
                <a:cubicBezTo>
                  <a:pt x="58347" y="2586"/>
                  <a:pt x="58281" y="2664"/>
                  <a:pt x="58261" y="2676"/>
                </a:cubicBezTo>
                <a:cubicBezTo>
                  <a:pt x="58240" y="2690"/>
                  <a:pt x="58254" y="2631"/>
                  <a:pt x="58231" y="2589"/>
                </a:cubicBezTo>
                <a:close/>
                <a:moveTo>
                  <a:pt x="58290" y="2390"/>
                </a:moveTo>
                <a:cubicBezTo>
                  <a:pt x="58302" y="2358"/>
                  <a:pt x="58326" y="2399"/>
                  <a:pt x="58378" y="2390"/>
                </a:cubicBezTo>
                <a:cubicBezTo>
                  <a:pt x="58362" y="2407"/>
                  <a:pt x="58347" y="2426"/>
                  <a:pt x="58348" y="2456"/>
                </a:cubicBezTo>
                <a:cubicBezTo>
                  <a:pt x="58246" y="2449"/>
                  <a:pt x="58350" y="2397"/>
                  <a:pt x="58290" y="2390"/>
                </a:cubicBezTo>
                <a:close/>
                <a:moveTo>
                  <a:pt x="58318" y="2303"/>
                </a:moveTo>
                <a:cubicBezTo>
                  <a:pt x="58344" y="2247"/>
                  <a:pt x="58262" y="2113"/>
                  <a:pt x="58378" y="2126"/>
                </a:cubicBezTo>
                <a:cubicBezTo>
                  <a:pt x="58361" y="2215"/>
                  <a:pt x="58361" y="2193"/>
                  <a:pt x="58378" y="2280"/>
                </a:cubicBezTo>
                <a:cubicBezTo>
                  <a:pt x="58372" y="2299"/>
                  <a:pt x="58389" y="2301"/>
                  <a:pt x="58407" y="2303"/>
                </a:cubicBezTo>
                <a:cubicBezTo>
                  <a:pt x="58395" y="2335"/>
                  <a:pt x="58369" y="2294"/>
                  <a:pt x="58318" y="2303"/>
                </a:cubicBezTo>
                <a:close/>
                <a:moveTo>
                  <a:pt x="55946" y="1862"/>
                </a:moveTo>
                <a:cubicBezTo>
                  <a:pt x="55910" y="1865"/>
                  <a:pt x="55920" y="1902"/>
                  <a:pt x="55916" y="1928"/>
                </a:cubicBezTo>
                <a:cubicBezTo>
                  <a:pt x="55892" y="1916"/>
                  <a:pt x="55868" y="1905"/>
                  <a:pt x="55828" y="1905"/>
                </a:cubicBezTo>
                <a:cubicBezTo>
                  <a:pt x="55828" y="1867"/>
                  <a:pt x="55992" y="1843"/>
                  <a:pt x="55886" y="1796"/>
                </a:cubicBezTo>
                <a:cubicBezTo>
                  <a:pt x="55899" y="1735"/>
                  <a:pt x="55978" y="1795"/>
                  <a:pt x="55946" y="1840"/>
                </a:cubicBezTo>
                <a:cubicBezTo>
                  <a:pt x="55964" y="1862"/>
                  <a:pt x="56012" y="1862"/>
                  <a:pt x="56004" y="1905"/>
                </a:cubicBezTo>
                <a:cubicBezTo>
                  <a:pt x="55954" y="1914"/>
                  <a:pt x="55948" y="1889"/>
                  <a:pt x="55946" y="1862"/>
                </a:cubicBezTo>
                <a:close/>
                <a:moveTo>
                  <a:pt x="56033" y="1642"/>
                </a:moveTo>
                <a:cubicBezTo>
                  <a:pt x="56064" y="1653"/>
                  <a:pt x="56091" y="1809"/>
                  <a:pt x="56121" y="1685"/>
                </a:cubicBezTo>
                <a:cubicBezTo>
                  <a:pt x="56192" y="1726"/>
                  <a:pt x="56082" y="1815"/>
                  <a:pt x="56121" y="1905"/>
                </a:cubicBezTo>
                <a:cubicBezTo>
                  <a:pt x="56091" y="1905"/>
                  <a:pt x="56061" y="1905"/>
                  <a:pt x="56033" y="1905"/>
                </a:cubicBezTo>
                <a:cubicBezTo>
                  <a:pt x="56016" y="1857"/>
                  <a:pt x="56090" y="1874"/>
                  <a:pt x="56091" y="1840"/>
                </a:cubicBezTo>
                <a:cubicBezTo>
                  <a:pt x="56063" y="1778"/>
                  <a:pt x="56014" y="1872"/>
                  <a:pt x="55974" y="1818"/>
                </a:cubicBezTo>
                <a:cubicBezTo>
                  <a:pt x="55966" y="1768"/>
                  <a:pt x="56060" y="1793"/>
                  <a:pt x="56061" y="1752"/>
                </a:cubicBezTo>
                <a:cubicBezTo>
                  <a:pt x="56046" y="1706"/>
                  <a:pt x="55978" y="1681"/>
                  <a:pt x="56033" y="1642"/>
                </a:cubicBezTo>
                <a:close/>
                <a:moveTo>
                  <a:pt x="55272" y="1598"/>
                </a:moveTo>
                <a:cubicBezTo>
                  <a:pt x="55280" y="1609"/>
                  <a:pt x="55357" y="1632"/>
                  <a:pt x="55359" y="1642"/>
                </a:cubicBezTo>
                <a:cubicBezTo>
                  <a:pt x="55365" y="1668"/>
                  <a:pt x="55262" y="1671"/>
                  <a:pt x="55272" y="1598"/>
                </a:cubicBezTo>
                <a:close/>
                <a:moveTo>
                  <a:pt x="56737" y="1532"/>
                </a:moveTo>
                <a:cubicBezTo>
                  <a:pt x="56749" y="1505"/>
                  <a:pt x="56774" y="1486"/>
                  <a:pt x="56824" y="1487"/>
                </a:cubicBezTo>
                <a:cubicBezTo>
                  <a:pt x="56823" y="1525"/>
                  <a:pt x="56846" y="1544"/>
                  <a:pt x="56883" y="1553"/>
                </a:cubicBezTo>
                <a:cubicBezTo>
                  <a:pt x="56863" y="1609"/>
                  <a:pt x="56804" y="1513"/>
                  <a:pt x="56737" y="1532"/>
                </a:cubicBezTo>
                <a:close/>
                <a:moveTo>
                  <a:pt x="44104" y="1487"/>
                </a:moveTo>
                <a:cubicBezTo>
                  <a:pt x="44023" y="1457"/>
                  <a:pt x="44189" y="1329"/>
                  <a:pt x="44104" y="1487"/>
                </a:cubicBezTo>
                <a:close/>
                <a:moveTo>
                  <a:pt x="45599" y="1290"/>
                </a:moveTo>
                <a:cubicBezTo>
                  <a:pt x="45641" y="1225"/>
                  <a:pt x="45621" y="1341"/>
                  <a:pt x="45540" y="1312"/>
                </a:cubicBezTo>
                <a:cubicBezTo>
                  <a:pt x="45487" y="1294"/>
                  <a:pt x="45557" y="1288"/>
                  <a:pt x="45599" y="1290"/>
                </a:cubicBezTo>
                <a:close/>
                <a:moveTo>
                  <a:pt x="42844" y="1333"/>
                </a:moveTo>
                <a:cubicBezTo>
                  <a:pt x="42754" y="1332"/>
                  <a:pt x="42935" y="1248"/>
                  <a:pt x="42844" y="1246"/>
                </a:cubicBezTo>
                <a:cubicBezTo>
                  <a:pt x="42928" y="1149"/>
                  <a:pt x="42859" y="1349"/>
                  <a:pt x="42961" y="1312"/>
                </a:cubicBezTo>
                <a:cubicBezTo>
                  <a:pt x="42961" y="1326"/>
                  <a:pt x="42961" y="1341"/>
                  <a:pt x="42961" y="1355"/>
                </a:cubicBezTo>
                <a:cubicBezTo>
                  <a:pt x="42937" y="1368"/>
                  <a:pt x="42913" y="1378"/>
                  <a:pt x="42872" y="1378"/>
                </a:cubicBezTo>
                <a:cubicBezTo>
                  <a:pt x="42932" y="1359"/>
                  <a:pt x="42881" y="1266"/>
                  <a:pt x="42844" y="1333"/>
                </a:cubicBezTo>
                <a:close/>
                <a:moveTo>
                  <a:pt x="49966" y="1246"/>
                </a:moveTo>
                <a:cubicBezTo>
                  <a:pt x="49979" y="1251"/>
                  <a:pt x="50000" y="1180"/>
                  <a:pt x="49995" y="1180"/>
                </a:cubicBezTo>
                <a:cubicBezTo>
                  <a:pt x="50002" y="1180"/>
                  <a:pt x="50051" y="1252"/>
                  <a:pt x="50054" y="1246"/>
                </a:cubicBezTo>
                <a:cubicBezTo>
                  <a:pt x="50044" y="1279"/>
                  <a:pt x="50014" y="1236"/>
                  <a:pt x="49966" y="1246"/>
                </a:cubicBezTo>
                <a:close/>
                <a:moveTo>
                  <a:pt x="43254" y="1246"/>
                </a:moveTo>
                <a:cubicBezTo>
                  <a:pt x="43237" y="1250"/>
                  <a:pt x="43216" y="1213"/>
                  <a:pt x="43224" y="1201"/>
                </a:cubicBezTo>
                <a:cubicBezTo>
                  <a:pt x="43230" y="1195"/>
                  <a:pt x="43276" y="1208"/>
                  <a:pt x="43284" y="1201"/>
                </a:cubicBezTo>
                <a:cubicBezTo>
                  <a:pt x="43286" y="1198"/>
                  <a:pt x="43289" y="1140"/>
                  <a:pt x="43312" y="1158"/>
                </a:cubicBezTo>
                <a:cubicBezTo>
                  <a:pt x="43357" y="1192"/>
                  <a:pt x="43252" y="1210"/>
                  <a:pt x="43254" y="1246"/>
                </a:cubicBezTo>
                <a:close/>
                <a:moveTo>
                  <a:pt x="39854" y="1158"/>
                </a:moveTo>
                <a:cubicBezTo>
                  <a:pt x="39813" y="1218"/>
                  <a:pt x="39643" y="1093"/>
                  <a:pt x="39854" y="1158"/>
                </a:cubicBezTo>
                <a:close/>
                <a:moveTo>
                  <a:pt x="49761" y="1047"/>
                </a:moveTo>
                <a:cubicBezTo>
                  <a:pt x="49789" y="1064"/>
                  <a:pt x="49806" y="1087"/>
                  <a:pt x="49819" y="1113"/>
                </a:cubicBezTo>
                <a:cubicBezTo>
                  <a:pt x="49806" y="1168"/>
                  <a:pt x="49756" y="1077"/>
                  <a:pt x="49761" y="1047"/>
                </a:cubicBezTo>
                <a:close/>
                <a:moveTo>
                  <a:pt x="49409" y="1047"/>
                </a:moveTo>
                <a:cubicBezTo>
                  <a:pt x="49459" y="1062"/>
                  <a:pt x="49427" y="1098"/>
                  <a:pt x="49380" y="1092"/>
                </a:cubicBezTo>
                <a:cubicBezTo>
                  <a:pt x="49391" y="1129"/>
                  <a:pt x="49357" y="1133"/>
                  <a:pt x="49321" y="1135"/>
                </a:cubicBezTo>
                <a:cubicBezTo>
                  <a:pt x="49329" y="1090"/>
                  <a:pt x="49400" y="1092"/>
                  <a:pt x="49409" y="1047"/>
                </a:cubicBezTo>
                <a:close/>
                <a:moveTo>
                  <a:pt x="47152" y="1070"/>
                </a:moveTo>
                <a:cubicBezTo>
                  <a:pt x="47159" y="1097"/>
                  <a:pt x="47211" y="1092"/>
                  <a:pt x="47211" y="1070"/>
                </a:cubicBezTo>
                <a:cubicBezTo>
                  <a:pt x="47327" y="1131"/>
                  <a:pt x="47129" y="1138"/>
                  <a:pt x="47093" y="1158"/>
                </a:cubicBezTo>
                <a:cubicBezTo>
                  <a:pt x="46993" y="1143"/>
                  <a:pt x="47142" y="1129"/>
                  <a:pt x="47152" y="1113"/>
                </a:cubicBezTo>
                <a:cubicBezTo>
                  <a:pt x="47158" y="1105"/>
                  <a:pt x="47094" y="991"/>
                  <a:pt x="47152" y="1070"/>
                </a:cubicBezTo>
                <a:close/>
                <a:moveTo>
                  <a:pt x="45950" y="1158"/>
                </a:moveTo>
                <a:cubicBezTo>
                  <a:pt x="45950" y="1135"/>
                  <a:pt x="45950" y="1113"/>
                  <a:pt x="45950" y="1092"/>
                </a:cubicBezTo>
                <a:cubicBezTo>
                  <a:pt x="46009" y="1099"/>
                  <a:pt x="46042" y="1087"/>
                  <a:pt x="46039" y="1047"/>
                </a:cubicBezTo>
                <a:cubicBezTo>
                  <a:pt x="46156" y="1076"/>
                  <a:pt x="45951" y="1152"/>
                  <a:pt x="46039" y="1158"/>
                </a:cubicBezTo>
                <a:cubicBezTo>
                  <a:pt x="46025" y="1190"/>
                  <a:pt x="46001" y="1149"/>
                  <a:pt x="45950" y="1158"/>
                </a:cubicBezTo>
                <a:close/>
                <a:moveTo>
                  <a:pt x="46889" y="1026"/>
                </a:moveTo>
                <a:cubicBezTo>
                  <a:pt x="46832" y="1104"/>
                  <a:pt x="46855" y="1127"/>
                  <a:pt x="46830" y="1201"/>
                </a:cubicBezTo>
                <a:cubicBezTo>
                  <a:pt x="46778" y="1215"/>
                  <a:pt x="46657" y="1175"/>
                  <a:pt x="46653" y="1224"/>
                </a:cubicBezTo>
                <a:cubicBezTo>
                  <a:pt x="46582" y="1197"/>
                  <a:pt x="46650" y="1091"/>
                  <a:pt x="46683" y="1070"/>
                </a:cubicBezTo>
                <a:cubicBezTo>
                  <a:pt x="46695" y="1009"/>
                  <a:pt x="46573" y="1048"/>
                  <a:pt x="46566" y="1003"/>
                </a:cubicBezTo>
                <a:cubicBezTo>
                  <a:pt x="46555" y="914"/>
                  <a:pt x="46749" y="980"/>
                  <a:pt x="46830" y="960"/>
                </a:cubicBezTo>
                <a:cubicBezTo>
                  <a:pt x="46855" y="1007"/>
                  <a:pt x="46788" y="988"/>
                  <a:pt x="46771" y="1003"/>
                </a:cubicBezTo>
                <a:cubicBezTo>
                  <a:pt x="46756" y="1016"/>
                  <a:pt x="46780" y="1053"/>
                  <a:pt x="46741" y="1047"/>
                </a:cubicBezTo>
                <a:cubicBezTo>
                  <a:pt x="46776" y="1113"/>
                  <a:pt x="46750" y="1122"/>
                  <a:pt x="46712" y="1180"/>
                </a:cubicBezTo>
                <a:cubicBezTo>
                  <a:pt x="46884" y="1213"/>
                  <a:pt x="46756" y="1022"/>
                  <a:pt x="46889" y="1026"/>
                </a:cubicBezTo>
                <a:close/>
                <a:moveTo>
                  <a:pt x="35282" y="937"/>
                </a:moveTo>
                <a:cubicBezTo>
                  <a:pt x="35257" y="971"/>
                  <a:pt x="35188" y="969"/>
                  <a:pt x="35135" y="981"/>
                </a:cubicBezTo>
                <a:cubicBezTo>
                  <a:pt x="35068" y="965"/>
                  <a:pt x="35226" y="935"/>
                  <a:pt x="35282" y="937"/>
                </a:cubicBezTo>
                <a:close/>
                <a:moveTo>
                  <a:pt x="33142" y="915"/>
                </a:moveTo>
                <a:cubicBezTo>
                  <a:pt x="33175" y="920"/>
                  <a:pt x="33158" y="937"/>
                  <a:pt x="33142" y="937"/>
                </a:cubicBezTo>
                <a:cubicBezTo>
                  <a:pt x="33250" y="1023"/>
                  <a:pt x="33440" y="952"/>
                  <a:pt x="33552" y="915"/>
                </a:cubicBezTo>
                <a:cubicBezTo>
                  <a:pt x="33596" y="1033"/>
                  <a:pt x="33411" y="991"/>
                  <a:pt x="33318" y="1003"/>
                </a:cubicBezTo>
                <a:cubicBezTo>
                  <a:pt x="33274" y="1010"/>
                  <a:pt x="33265" y="1022"/>
                  <a:pt x="33230" y="1026"/>
                </a:cubicBezTo>
                <a:cubicBezTo>
                  <a:pt x="33115" y="1037"/>
                  <a:pt x="33003" y="1011"/>
                  <a:pt x="32966" y="1003"/>
                </a:cubicBezTo>
                <a:cubicBezTo>
                  <a:pt x="33022" y="948"/>
                  <a:pt x="33069" y="1024"/>
                  <a:pt x="33142" y="981"/>
                </a:cubicBezTo>
                <a:cubicBezTo>
                  <a:pt x="33107" y="952"/>
                  <a:pt x="33131" y="946"/>
                  <a:pt x="33142" y="915"/>
                </a:cubicBezTo>
                <a:close/>
                <a:moveTo>
                  <a:pt x="24144" y="937"/>
                </a:moveTo>
                <a:cubicBezTo>
                  <a:pt x="24186" y="872"/>
                  <a:pt x="24166" y="988"/>
                  <a:pt x="24085" y="960"/>
                </a:cubicBezTo>
                <a:cubicBezTo>
                  <a:pt x="24031" y="942"/>
                  <a:pt x="24103" y="936"/>
                  <a:pt x="24144" y="937"/>
                </a:cubicBezTo>
                <a:close/>
                <a:moveTo>
                  <a:pt x="42844" y="1026"/>
                </a:moveTo>
                <a:cubicBezTo>
                  <a:pt x="42824" y="1011"/>
                  <a:pt x="42717" y="1032"/>
                  <a:pt x="42727" y="1047"/>
                </a:cubicBezTo>
                <a:cubicBezTo>
                  <a:pt x="42766" y="1089"/>
                  <a:pt x="42856" y="1035"/>
                  <a:pt x="42844" y="1026"/>
                </a:cubicBezTo>
                <a:close/>
                <a:moveTo>
                  <a:pt x="42492" y="1047"/>
                </a:moveTo>
                <a:cubicBezTo>
                  <a:pt x="42550" y="1048"/>
                  <a:pt x="42529" y="1108"/>
                  <a:pt x="42609" y="1092"/>
                </a:cubicBezTo>
                <a:cubicBezTo>
                  <a:pt x="42603" y="1050"/>
                  <a:pt x="42642" y="1042"/>
                  <a:pt x="42638" y="1003"/>
                </a:cubicBezTo>
                <a:cubicBezTo>
                  <a:pt x="42566" y="1000"/>
                  <a:pt x="42497" y="999"/>
                  <a:pt x="42492" y="1047"/>
                </a:cubicBezTo>
                <a:close/>
                <a:moveTo>
                  <a:pt x="44192" y="1047"/>
                </a:moveTo>
                <a:cubicBezTo>
                  <a:pt x="44283" y="1058"/>
                  <a:pt x="44286" y="1000"/>
                  <a:pt x="44280" y="937"/>
                </a:cubicBezTo>
                <a:cubicBezTo>
                  <a:pt x="44250" y="937"/>
                  <a:pt x="44221" y="937"/>
                  <a:pt x="44192" y="937"/>
                </a:cubicBezTo>
                <a:cubicBezTo>
                  <a:pt x="44192" y="974"/>
                  <a:pt x="44192" y="1011"/>
                  <a:pt x="44192" y="1047"/>
                </a:cubicBezTo>
                <a:close/>
                <a:moveTo>
                  <a:pt x="42345" y="937"/>
                </a:moveTo>
                <a:cubicBezTo>
                  <a:pt x="42414" y="937"/>
                  <a:pt x="42482" y="937"/>
                  <a:pt x="42551" y="937"/>
                </a:cubicBezTo>
                <a:cubicBezTo>
                  <a:pt x="42557" y="845"/>
                  <a:pt x="42369" y="914"/>
                  <a:pt x="42345" y="937"/>
                </a:cubicBezTo>
                <a:close/>
                <a:moveTo>
                  <a:pt x="43312" y="981"/>
                </a:moveTo>
                <a:cubicBezTo>
                  <a:pt x="43440" y="974"/>
                  <a:pt x="43401" y="943"/>
                  <a:pt x="43430" y="893"/>
                </a:cubicBezTo>
                <a:cubicBezTo>
                  <a:pt x="43548" y="910"/>
                  <a:pt x="43617" y="913"/>
                  <a:pt x="43752" y="872"/>
                </a:cubicBezTo>
                <a:cubicBezTo>
                  <a:pt x="43837" y="904"/>
                  <a:pt x="43861" y="846"/>
                  <a:pt x="43899" y="915"/>
                </a:cubicBezTo>
                <a:cubicBezTo>
                  <a:pt x="43943" y="906"/>
                  <a:pt x="43887" y="887"/>
                  <a:pt x="43899" y="849"/>
                </a:cubicBezTo>
                <a:cubicBezTo>
                  <a:pt x="43973" y="852"/>
                  <a:pt x="44001" y="889"/>
                  <a:pt x="44045" y="915"/>
                </a:cubicBezTo>
                <a:cubicBezTo>
                  <a:pt x="44080" y="883"/>
                  <a:pt x="44156" y="881"/>
                  <a:pt x="44192" y="849"/>
                </a:cubicBezTo>
                <a:cubicBezTo>
                  <a:pt x="44265" y="906"/>
                  <a:pt x="44290" y="863"/>
                  <a:pt x="44397" y="893"/>
                </a:cubicBezTo>
                <a:cubicBezTo>
                  <a:pt x="44406" y="944"/>
                  <a:pt x="44312" y="918"/>
                  <a:pt x="44309" y="960"/>
                </a:cubicBezTo>
                <a:cubicBezTo>
                  <a:pt x="44371" y="1014"/>
                  <a:pt x="44566" y="909"/>
                  <a:pt x="44660" y="1003"/>
                </a:cubicBezTo>
                <a:cubicBezTo>
                  <a:pt x="44708" y="973"/>
                  <a:pt x="44811" y="985"/>
                  <a:pt x="44837" y="937"/>
                </a:cubicBezTo>
                <a:cubicBezTo>
                  <a:pt x="44925" y="965"/>
                  <a:pt x="44816" y="1022"/>
                  <a:pt x="44808" y="1047"/>
                </a:cubicBezTo>
                <a:cubicBezTo>
                  <a:pt x="44892" y="1038"/>
                  <a:pt x="44941" y="1000"/>
                  <a:pt x="44954" y="937"/>
                </a:cubicBezTo>
                <a:cubicBezTo>
                  <a:pt x="44982" y="937"/>
                  <a:pt x="44976" y="965"/>
                  <a:pt x="44983" y="981"/>
                </a:cubicBezTo>
                <a:cubicBezTo>
                  <a:pt x="45018" y="978"/>
                  <a:pt x="45036" y="986"/>
                  <a:pt x="45042" y="1003"/>
                </a:cubicBezTo>
                <a:cubicBezTo>
                  <a:pt x="45097" y="985"/>
                  <a:pt x="45149" y="967"/>
                  <a:pt x="45217" y="960"/>
                </a:cubicBezTo>
                <a:cubicBezTo>
                  <a:pt x="45117" y="1045"/>
                  <a:pt x="45351" y="1022"/>
                  <a:pt x="45306" y="1135"/>
                </a:cubicBezTo>
                <a:cubicBezTo>
                  <a:pt x="45276" y="1135"/>
                  <a:pt x="45283" y="1109"/>
                  <a:pt x="45276" y="1092"/>
                </a:cubicBezTo>
                <a:cubicBezTo>
                  <a:pt x="45117" y="1117"/>
                  <a:pt x="44749" y="1124"/>
                  <a:pt x="44514" y="1113"/>
                </a:cubicBezTo>
                <a:cubicBezTo>
                  <a:pt x="44506" y="1113"/>
                  <a:pt x="44460" y="1118"/>
                  <a:pt x="44456" y="1113"/>
                </a:cubicBezTo>
                <a:cubicBezTo>
                  <a:pt x="44454" y="1112"/>
                  <a:pt x="44414" y="1077"/>
                  <a:pt x="44397" y="1092"/>
                </a:cubicBezTo>
                <a:cubicBezTo>
                  <a:pt x="44365" y="1121"/>
                  <a:pt x="44388" y="1090"/>
                  <a:pt x="44368" y="1092"/>
                </a:cubicBezTo>
                <a:cubicBezTo>
                  <a:pt x="44314" y="1093"/>
                  <a:pt x="44212" y="1125"/>
                  <a:pt x="44162" y="1047"/>
                </a:cubicBezTo>
                <a:cubicBezTo>
                  <a:pt x="44120" y="1061"/>
                  <a:pt x="44092" y="1081"/>
                  <a:pt x="44074" y="1113"/>
                </a:cubicBezTo>
                <a:cubicBezTo>
                  <a:pt x="44030" y="1087"/>
                  <a:pt x="43955" y="1086"/>
                  <a:pt x="43928" y="1047"/>
                </a:cubicBezTo>
                <a:cubicBezTo>
                  <a:pt x="43904" y="1050"/>
                  <a:pt x="43898" y="1073"/>
                  <a:pt x="43869" y="1070"/>
                </a:cubicBezTo>
                <a:cubicBezTo>
                  <a:pt x="43855" y="1068"/>
                  <a:pt x="43831" y="1048"/>
                  <a:pt x="43840" y="1047"/>
                </a:cubicBezTo>
                <a:cubicBezTo>
                  <a:pt x="43812" y="1050"/>
                  <a:pt x="43795" y="1070"/>
                  <a:pt x="43752" y="1070"/>
                </a:cubicBezTo>
                <a:cubicBezTo>
                  <a:pt x="43759" y="1070"/>
                  <a:pt x="43738" y="1033"/>
                  <a:pt x="43723" y="1047"/>
                </a:cubicBezTo>
                <a:cubicBezTo>
                  <a:pt x="43696" y="1073"/>
                  <a:pt x="43708" y="1050"/>
                  <a:pt x="43664" y="1047"/>
                </a:cubicBezTo>
                <a:cubicBezTo>
                  <a:pt x="43617" y="1045"/>
                  <a:pt x="43234" y="1083"/>
                  <a:pt x="43195" y="1047"/>
                </a:cubicBezTo>
                <a:cubicBezTo>
                  <a:pt x="43194" y="1046"/>
                  <a:pt x="43197" y="1026"/>
                  <a:pt x="43195" y="1026"/>
                </a:cubicBezTo>
                <a:cubicBezTo>
                  <a:pt x="43164" y="1023"/>
                  <a:pt x="43137" y="1048"/>
                  <a:pt x="43137" y="1047"/>
                </a:cubicBezTo>
                <a:cubicBezTo>
                  <a:pt x="43041" y="1038"/>
                  <a:pt x="42963" y="971"/>
                  <a:pt x="42902" y="1026"/>
                </a:cubicBezTo>
                <a:cubicBezTo>
                  <a:pt x="42921" y="1048"/>
                  <a:pt x="42969" y="1048"/>
                  <a:pt x="42961" y="1092"/>
                </a:cubicBezTo>
                <a:cubicBezTo>
                  <a:pt x="42863" y="1092"/>
                  <a:pt x="42861" y="1163"/>
                  <a:pt x="42756" y="1158"/>
                </a:cubicBezTo>
                <a:cubicBezTo>
                  <a:pt x="42769" y="1131"/>
                  <a:pt x="42793" y="1113"/>
                  <a:pt x="42844" y="1113"/>
                </a:cubicBezTo>
                <a:cubicBezTo>
                  <a:pt x="42840" y="1035"/>
                  <a:pt x="42746" y="1161"/>
                  <a:pt x="42756" y="1092"/>
                </a:cubicBezTo>
                <a:cubicBezTo>
                  <a:pt x="42719" y="1101"/>
                  <a:pt x="42695" y="1120"/>
                  <a:pt x="42697" y="1158"/>
                </a:cubicBezTo>
                <a:cubicBezTo>
                  <a:pt x="42575" y="1163"/>
                  <a:pt x="42559" y="1122"/>
                  <a:pt x="42463" y="1158"/>
                </a:cubicBezTo>
                <a:cubicBezTo>
                  <a:pt x="42505" y="1125"/>
                  <a:pt x="42505" y="1073"/>
                  <a:pt x="42404" y="1092"/>
                </a:cubicBezTo>
                <a:cubicBezTo>
                  <a:pt x="42409" y="1067"/>
                  <a:pt x="42414" y="1040"/>
                  <a:pt x="42433" y="1026"/>
                </a:cubicBezTo>
                <a:cubicBezTo>
                  <a:pt x="42435" y="1025"/>
                  <a:pt x="42463" y="1026"/>
                  <a:pt x="42463" y="1026"/>
                </a:cubicBezTo>
                <a:cubicBezTo>
                  <a:pt x="42456" y="965"/>
                  <a:pt x="42302" y="952"/>
                  <a:pt x="42199" y="937"/>
                </a:cubicBezTo>
                <a:cubicBezTo>
                  <a:pt x="42203" y="912"/>
                  <a:pt x="42252" y="919"/>
                  <a:pt x="42286" y="915"/>
                </a:cubicBezTo>
                <a:cubicBezTo>
                  <a:pt x="42362" y="914"/>
                  <a:pt x="42334" y="833"/>
                  <a:pt x="42374" y="805"/>
                </a:cubicBezTo>
                <a:cubicBezTo>
                  <a:pt x="42399" y="801"/>
                  <a:pt x="42402" y="814"/>
                  <a:pt x="42404" y="827"/>
                </a:cubicBezTo>
                <a:cubicBezTo>
                  <a:pt x="42423" y="827"/>
                  <a:pt x="42443" y="827"/>
                  <a:pt x="42463" y="827"/>
                </a:cubicBezTo>
                <a:cubicBezTo>
                  <a:pt x="42458" y="853"/>
                  <a:pt x="42409" y="846"/>
                  <a:pt x="42374" y="849"/>
                </a:cubicBezTo>
                <a:cubicBezTo>
                  <a:pt x="42471" y="921"/>
                  <a:pt x="42552" y="793"/>
                  <a:pt x="42668" y="805"/>
                </a:cubicBezTo>
                <a:cubicBezTo>
                  <a:pt x="42668" y="834"/>
                  <a:pt x="42668" y="864"/>
                  <a:pt x="42668" y="893"/>
                </a:cubicBezTo>
                <a:cubicBezTo>
                  <a:pt x="42759" y="888"/>
                  <a:pt x="42759" y="815"/>
                  <a:pt x="42785" y="761"/>
                </a:cubicBezTo>
                <a:cubicBezTo>
                  <a:pt x="42869" y="800"/>
                  <a:pt x="43010" y="735"/>
                  <a:pt x="43137" y="805"/>
                </a:cubicBezTo>
                <a:cubicBezTo>
                  <a:pt x="43107" y="915"/>
                  <a:pt x="43230" y="875"/>
                  <a:pt x="43165" y="960"/>
                </a:cubicBezTo>
                <a:cubicBezTo>
                  <a:pt x="43242" y="972"/>
                  <a:pt x="43272" y="951"/>
                  <a:pt x="43254" y="893"/>
                </a:cubicBezTo>
                <a:cubicBezTo>
                  <a:pt x="43323" y="894"/>
                  <a:pt x="43340" y="855"/>
                  <a:pt x="43430" y="872"/>
                </a:cubicBezTo>
                <a:cubicBezTo>
                  <a:pt x="43395" y="912"/>
                  <a:pt x="43274" y="887"/>
                  <a:pt x="43312" y="981"/>
                </a:cubicBezTo>
                <a:close/>
                <a:moveTo>
                  <a:pt x="36132" y="761"/>
                </a:moveTo>
                <a:cubicBezTo>
                  <a:pt x="36095" y="743"/>
                  <a:pt x="36298" y="735"/>
                  <a:pt x="36219" y="761"/>
                </a:cubicBezTo>
                <a:cubicBezTo>
                  <a:pt x="36174" y="777"/>
                  <a:pt x="36179" y="779"/>
                  <a:pt x="36132" y="761"/>
                </a:cubicBezTo>
                <a:close/>
                <a:moveTo>
                  <a:pt x="31911" y="673"/>
                </a:moveTo>
                <a:cubicBezTo>
                  <a:pt x="31927" y="722"/>
                  <a:pt x="31856" y="705"/>
                  <a:pt x="31852" y="740"/>
                </a:cubicBezTo>
                <a:cubicBezTo>
                  <a:pt x="31799" y="746"/>
                  <a:pt x="31850" y="654"/>
                  <a:pt x="31911" y="673"/>
                </a:cubicBezTo>
                <a:close/>
                <a:moveTo>
                  <a:pt x="37568" y="629"/>
                </a:moveTo>
                <a:cubicBezTo>
                  <a:pt x="37593" y="565"/>
                  <a:pt x="37642" y="658"/>
                  <a:pt x="37714" y="629"/>
                </a:cubicBezTo>
                <a:cubicBezTo>
                  <a:pt x="37677" y="717"/>
                  <a:pt x="37653" y="623"/>
                  <a:pt x="37568" y="629"/>
                </a:cubicBezTo>
                <a:close/>
                <a:moveTo>
                  <a:pt x="29830" y="673"/>
                </a:moveTo>
                <a:cubicBezTo>
                  <a:pt x="29812" y="651"/>
                  <a:pt x="29762" y="651"/>
                  <a:pt x="29771" y="607"/>
                </a:cubicBezTo>
                <a:cubicBezTo>
                  <a:pt x="29810" y="579"/>
                  <a:pt x="29879" y="579"/>
                  <a:pt x="29918" y="607"/>
                </a:cubicBezTo>
                <a:cubicBezTo>
                  <a:pt x="29899" y="717"/>
                  <a:pt x="29677" y="677"/>
                  <a:pt x="29683" y="805"/>
                </a:cubicBezTo>
                <a:cubicBezTo>
                  <a:pt x="29727" y="852"/>
                  <a:pt x="29755" y="789"/>
                  <a:pt x="29830" y="827"/>
                </a:cubicBezTo>
                <a:cubicBezTo>
                  <a:pt x="29778" y="863"/>
                  <a:pt x="29673" y="857"/>
                  <a:pt x="29595" y="872"/>
                </a:cubicBezTo>
                <a:cubicBezTo>
                  <a:pt x="29605" y="821"/>
                  <a:pt x="29591" y="786"/>
                  <a:pt x="29566" y="761"/>
                </a:cubicBezTo>
                <a:cubicBezTo>
                  <a:pt x="29517" y="803"/>
                  <a:pt x="29310" y="755"/>
                  <a:pt x="29391" y="783"/>
                </a:cubicBezTo>
                <a:cubicBezTo>
                  <a:pt x="29395" y="831"/>
                  <a:pt x="29286" y="793"/>
                  <a:pt x="29244" y="805"/>
                </a:cubicBezTo>
                <a:cubicBezTo>
                  <a:pt x="29207" y="734"/>
                  <a:pt x="29338" y="789"/>
                  <a:pt x="29303" y="717"/>
                </a:cubicBezTo>
                <a:cubicBezTo>
                  <a:pt x="29346" y="746"/>
                  <a:pt x="29357" y="736"/>
                  <a:pt x="29419" y="717"/>
                </a:cubicBezTo>
                <a:cubicBezTo>
                  <a:pt x="29430" y="715"/>
                  <a:pt x="29472" y="723"/>
                  <a:pt x="29479" y="717"/>
                </a:cubicBezTo>
                <a:cubicBezTo>
                  <a:pt x="29505" y="693"/>
                  <a:pt x="29518" y="706"/>
                  <a:pt x="29566" y="695"/>
                </a:cubicBezTo>
                <a:cubicBezTo>
                  <a:pt x="29582" y="692"/>
                  <a:pt x="29596" y="673"/>
                  <a:pt x="29595" y="673"/>
                </a:cubicBezTo>
                <a:cubicBezTo>
                  <a:pt x="29643" y="667"/>
                  <a:pt x="29646" y="698"/>
                  <a:pt x="29683" y="695"/>
                </a:cubicBezTo>
                <a:cubicBezTo>
                  <a:pt x="29723" y="693"/>
                  <a:pt x="29782" y="666"/>
                  <a:pt x="29830" y="673"/>
                </a:cubicBezTo>
                <a:close/>
                <a:moveTo>
                  <a:pt x="27573" y="585"/>
                </a:moveTo>
                <a:cubicBezTo>
                  <a:pt x="27617" y="605"/>
                  <a:pt x="27565" y="619"/>
                  <a:pt x="27603" y="673"/>
                </a:cubicBezTo>
                <a:cubicBezTo>
                  <a:pt x="27573" y="673"/>
                  <a:pt x="27544" y="673"/>
                  <a:pt x="27514" y="673"/>
                </a:cubicBezTo>
                <a:cubicBezTo>
                  <a:pt x="27530" y="641"/>
                  <a:pt x="27558" y="619"/>
                  <a:pt x="27573" y="585"/>
                </a:cubicBezTo>
                <a:close/>
                <a:moveTo>
                  <a:pt x="40645" y="981"/>
                </a:moveTo>
                <a:cubicBezTo>
                  <a:pt x="40546" y="915"/>
                  <a:pt x="40557" y="1063"/>
                  <a:pt x="40645" y="981"/>
                </a:cubicBezTo>
                <a:close/>
                <a:moveTo>
                  <a:pt x="40792" y="872"/>
                </a:moveTo>
                <a:cubicBezTo>
                  <a:pt x="40742" y="879"/>
                  <a:pt x="40812" y="902"/>
                  <a:pt x="40792" y="937"/>
                </a:cubicBezTo>
                <a:cubicBezTo>
                  <a:pt x="40789" y="942"/>
                  <a:pt x="40733" y="959"/>
                  <a:pt x="40733" y="960"/>
                </a:cubicBezTo>
                <a:cubicBezTo>
                  <a:pt x="40730" y="975"/>
                  <a:pt x="40778" y="996"/>
                  <a:pt x="40763" y="1026"/>
                </a:cubicBezTo>
                <a:cubicBezTo>
                  <a:pt x="40713" y="1053"/>
                  <a:pt x="40678" y="1022"/>
                  <a:pt x="40616" y="1026"/>
                </a:cubicBezTo>
                <a:cubicBezTo>
                  <a:pt x="40571" y="1029"/>
                  <a:pt x="40546" y="1056"/>
                  <a:pt x="40499" y="1047"/>
                </a:cubicBezTo>
                <a:cubicBezTo>
                  <a:pt x="40490" y="1045"/>
                  <a:pt x="40506" y="985"/>
                  <a:pt x="40499" y="981"/>
                </a:cubicBezTo>
                <a:cubicBezTo>
                  <a:pt x="40458" y="957"/>
                  <a:pt x="40327" y="1010"/>
                  <a:pt x="40293" y="960"/>
                </a:cubicBezTo>
                <a:cubicBezTo>
                  <a:pt x="40298" y="934"/>
                  <a:pt x="40347" y="940"/>
                  <a:pt x="40381" y="937"/>
                </a:cubicBezTo>
                <a:cubicBezTo>
                  <a:pt x="40356" y="895"/>
                  <a:pt x="40253" y="878"/>
                  <a:pt x="40206" y="915"/>
                </a:cubicBezTo>
                <a:cubicBezTo>
                  <a:pt x="40206" y="937"/>
                  <a:pt x="40241" y="933"/>
                  <a:pt x="40264" y="937"/>
                </a:cubicBezTo>
                <a:cubicBezTo>
                  <a:pt x="40256" y="988"/>
                  <a:pt x="40185" y="988"/>
                  <a:pt x="40176" y="937"/>
                </a:cubicBezTo>
                <a:cubicBezTo>
                  <a:pt x="40142" y="929"/>
                  <a:pt x="40161" y="975"/>
                  <a:pt x="40147" y="981"/>
                </a:cubicBezTo>
                <a:cubicBezTo>
                  <a:pt x="40130" y="988"/>
                  <a:pt x="40063" y="941"/>
                  <a:pt x="40001" y="981"/>
                </a:cubicBezTo>
                <a:cubicBezTo>
                  <a:pt x="40008" y="954"/>
                  <a:pt x="40073" y="957"/>
                  <a:pt x="40088" y="937"/>
                </a:cubicBezTo>
                <a:cubicBezTo>
                  <a:pt x="40095" y="929"/>
                  <a:pt x="40045" y="888"/>
                  <a:pt x="40088" y="872"/>
                </a:cubicBezTo>
                <a:cubicBezTo>
                  <a:pt x="40062" y="797"/>
                  <a:pt x="40023" y="869"/>
                  <a:pt x="39971" y="827"/>
                </a:cubicBezTo>
                <a:cubicBezTo>
                  <a:pt x="39989" y="773"/>
                  <a:pt x="39864" y="656"/>
                  <a:pt x="40001" y="651"/>
                </a:cubicBezTo>
                <a:cubicBezTo>
                  <a:pt x="39946" y="693"/>
                  <a:pt x="40018" y="691"/>
                  <a:pt x="40001" y="761"/>
                </a:cubicBezTo>
                <a:cubicBezTo>
                  <a:pt x="40087" y="797"/>
                  <a:pt x="40068" y="719"/>
                  <a:pt x="40118" y="717"/>
                </a:cubicBezTo>
                <a:cubicBezTo>
                  <a:pt x="40190" y="715"/>
                  <a:pt x="40091" y="692"/>
                  <a:pt x="40147" y="651"/>
                </a:cubicBezTo>
                <a:cubicBezTo>
                  <a:pt x="40189" y="656"/>
                  <a:pt x="40157" y="717"/>
                  <a:pt x="40206" y="717"/>
                </a:cubicBezTo>
                <a:cubicBezTo>
                  <a:pt x="40313" y="683"/>
                  <a:pt x="40203" y="638"/>
                  <a:pt x="40264" y="585"/>
                </a:cubicBezTo>
                <a:cubicBezTo>
                  <a:pt x="40387" y="599"/>
                  <a:pt x="40490" y="549"/>
                  <a:pt x="40645" y="563"/>
                </a:cubicBezTo>
                <a:cubicBezTo>
                  <a:pt x="40655" y="565"/>
                  <a:pt x="40671" y="594"/>
                  <a:pt x="40675" y="563"/>
                </a:cubicBezTo>
                <a:cubicBezTo>
                  <a:pt x="40739" y="617"/>
                  <a:pt x="40819" y="661"/>
                  <a:pt x="40850" y="740"/>
                </a:cubicBezTo>
                <a:cubicBezTo>
                  <a:pt x="40799" y="759"/>
                  <a:pt x="40765" y="792"/>
                  <a:pt x="40705" y="805"/>
                </a:cubicBezTo>
                <a:cubicBezTo>
                  <a:pt x="40695" y="864"/>
                  <a:pt x="40868" y="785"/>
                  <a:pt x="40822" y="872"/>
                </a:cubicBezTo>
                <a:cubicBezTo>
                  <a:pt x="40970" y="887"/>
                  <a:pt x="41036" y="826"/>
                  <a:pt x="41114" y="893"/>
                </a:cubicBezTo>
                <a:cubicBezTo>
                  <a:pt x="41138" y="882"/>
                  <a:pt x="41162" y="870"/>
                  <a:pt x="41202" y="872"/>
                </a:cubicBezTo>
                <a:cubicBezTo>
                  <a:pt x="41154" y="797"/>
                  <a:pt x="40940" y="828"/>
                  <a:pt x="40822" y="805"/>
                </a:cubicBezTo>
                <a:cubicBezTo>
                  <a:pt x="40825" y="763"/>
                  <a:pt x="40918" y="790"/>
                  <a:pt x="40909" y="740"/>
                </a:cubicBezTo>
                <a:cubicBezTo>
                  <a:pt x="40965" y="729"/>
                  <a:pt x="41036" y="807"/>
                  <a:pt x="41027" y="717"/>
                </a:cubicBezTo>
                <a:cubicBezTo>
                  <a:pt x="41081" y="720"/>
                  <a:pt x="41125" y="732"/>
                  <a:pt x="41143" y="761"/>
                </a:cubicBezTo>
                <a:cubicBezTo>
                  <a:pt x="41207" y="765"/>
                  <a:pt x="41157" y="683"/>
                  <a:pt x="41173" y="651"/>
                </a:cubicBezTo>
                <a:cubicBezTo>
                  <a:pt x="41284" y="675"/>
                  <a:pt x="41272" y="707"/>
                  <a:pt x="41290" y="761"/>
                </a:cubicBezTo>
                <a:cubicBezTo>
                  <a:pt x="41343" y="763"/>
                  <a:pt x="41352" y="735"/>
                  <a:pt x="41408" y="740"/>
                </a:cubicBezTo>
                <a:cubicBezTo>
                  <a:pt x="41466" y="785"/>
                  <a:pt x="41395" y="783"/>
                  <a:pt x="41378" y="827"/>
                </a:cubicBezTo>
                <a:cubicBezTo>
                  <a:pt x="41476" y="849"/>
                  <a:pt x="41474" y="797"/>
                  <a:pt x="41466" y="740"/>
                </a:cubicBezTo>
                <a:cubicBezTo>
                  <a:pt x="41492" y="753"/>
                  <a:pt x="41518" y="766"/>
                  <a:pt x="41524" y="740"/>
                </a:cubicBezTo>
                <a:cubicBezTo>
                  <a:pt x="41559" y="731"/>
                  <a:pt x="41540" y="779"/>
                  <a:pt x="41554" y="783"/>
                </a:cubicBezTo>
                <a:cubicBezTo>
                  <a:pt x="41595" y="798"/>
                  <a:pt x="41593" y="720"/>
                  <a:pt x="41672" y="740"/>
                </a:cubicBezTo>
                <a:cubicBezTo>
                  <a:pt x="41672" y="754"/>
                  <a:pt x="41672" y="768"/>
                  <a:pt x="41672" y="783"/>
                </a:cubicBezTo>
                <a:cubicBezTo>
                  <a:pt x="41711" y="777"/>
                  <a:pt x="41695" y="728"/>
                  <a:pt x="41700" y="695"/>
                </a:cubicBezTo>
                <a:cubicBezTo>
                  <a:pt x="41904" y="647"/>
                  <a:pt x="42006" y="724"/>
                  <a:pt x="42169" y="761"/>
                </a:cubicBezTo>
                <a:cubicBezTo>
                  <a:pt x="42169" y="791"/>
                  <a:pt x="42169" y="821"/>
                  <a:pt x="42169" y="849"/>
                </a:cubicBezTo>
                <a:cubicBezTo>
                  <a:pt x="42130" y="849"/>
                  <a:pt x="42091" y="849"/>
                  <a:pt x="42052" y="849"/>
                </a:cubicBezTo>
                <a:cubicBezTo>
                  <a:pt x="42038" y="919"/>
                  <a:pt x="42198" y="858"/>
                  <a:pt x="42169" y="937"/>
                </a:cubicBezTo>
                <a:cubicBezTo>
                  <a:pt x="42127" y="983"/>
                  <a:pt x="42098" y="917"/>
                  <a:pt x="42052" y="915"/>
                </a:cubicBezTo>
                <a:cubicBezTo>
                  <a:pt x="42043" y="915"/>
                  <a:pt x="41920" y="924"/>
                  <a:pt x="41906" y="937"/>
                </a:cubicBezTo>
                <a:cubicBezTo>
                  <a:pt x="41882" y="959"/>
                  <a:pt x="41838" y="937"/>
                  <a:pt x="41729" y="960"/>
                </a:cubicBezTo>
                <a:cubicBezTo>
                  <a:pt x="41711" y="937"/>
                  <a:pt x="41663" y="937"/>
                  <a:pt x="41672" y="893"/>
                </a:cubicBezTo>
                <a:cubicBezTo>
                  <a:pt x="41607" y="889"/>
                  <a:pt x="41578" y="911"/>
                  <a:pt x="41583" y="960"/>
                </a:cubicBezTo>
                <a:cubicBezTo>
                  <a:pt x="41534" y="935"/>
                  <a:pt x="41503" y="901"/>
                  <a:pt x="41378" y="915"/>
                </a:cubicBezTo>
                <a:cubicBezTo>
                  <a:pt x="41359" y="917"/>
                  <a:pt x="41312" y="937"/>
                  <a:pt x="41320" y="937"/>
                </a:cubicBezTo>
                <a:cubicBezTo>
                  <a:pt x="41179" y="929"/>
                  <a:pt x="41054" y="887"/>
                  <a:pt x="40938" y="915"/>
                </a:cubicBezTo>
                <a:cubicBezTo>
                  <a:pt x="40910" y="917"/>
                  <a:pt x="40916" y="942"/>
                  <a:pt x="40909" y="960"/>
                </a:cubicBezTo>
                <a:cubicBezTo>
                  <a:pt x="40866" y="933"/>
                  <a:pt x="40870" y="872"/>
                  <a:pt x="40792" y="872"/>
                </a:cubicBezTo>
                <a:close/>
                <a:moveTo>
                  <a:pt x="25170" y="563"/>
                </a:moveTo>
                <a:cubicBezTo>
                  <a:pt x="25222" y="557"/>
                  <a:pt x="25230" y="584"/>
                  <a:pt x="25199" y="585"/>
                </a:cubicBezTo>
                <a:cubicBezTo>
                  <a:pt x="25157" y="590"/>
                  <a:pt x="25189" y="651"/>
                  <a:pt x="25140" y="651"/>
                </a:cubicBezTo>
                <a:cubicBezTo>
                  <a:pt x="25128" y="605"/>
                  <a:pt x="25161" y="593"/>
                  <a:pt x="25170" y="563"/>
                </a:cubicBezTo>
                <a:close/>
                <a:moveTo>
                  <a:pt x="36953" y="673"/>
                </a:moveTo>
                <a:cubicBezTo>
                  <a:pt x="36954" y="626"/>
                  <a:pt x="37015" y="694"/>
                  <a:pt x="37011" y="695"/>
                </a:cubicBezTo>
                <a:cubicBezTo>
                  <a:pt x="37032" y="689"/>
                  <a:pt x="37077" y="563"/>
                  <a:pt x="37099" y="673"/>
                </a:cubicBezTo>
                <a:cubicBezTo>
                  <a:pt x="37168" y="668"/>
                  <a:pt x="37096" y="591"/>
                  <a:pt x="37069" y="585"/>
                </a:cubicBezTo>
                <a:cubicBezTo>
                  <a:pt x="37077" y="562"/>
                  <a:pt x="37128" y="571"/>
                  <a:pt x="37128" y="541"/>
                </a:cubicBezTo>
                <a:cubicBezTo>
                  <a:pt x="37188" y="571"/>
                  <a:pt x="37227" y="614"/>
                  <a:pt x="37245" y="673"/>
                </a:cubicBezTo>
                <a:cubicBezTo>
                  <a:pt x="37222" y="684"/>
                  <a:pt x="37198" y="696"/>
                  <a:pt x="37158" y="695"/>
                </a:cubicBezTo>
                <a:cubicBezTo>
                  <a:pt x="37151" y="733"/>
                  <a:pt x="37207" y="751"/>
                  <a:pt x="37158" y="761"/>
                </a:cubicBezTo>
                <a:cubicBezTo>
                  <a:pt x="37045" y="765"/>
                  <a:pt x="37146" y="743"/>
                  <a:pt x="37128" y="695"/>
                </a:cubicBezTo>
                <a:cubicBezTo>
                  <a:pt x="37066" y="684"/>
                  <a:pt x="37072" y="726"/>
                  <a:pt x="37069" y="761"/>
                </a:cubicBezTo>
                <a:cubicBezTo>
                  <a:pt x="37009" y="785"/>
                  <a:pt x="37028" y="723"/>
                  <a:pt x="37011" y="717"/>
                </a:cubicBezTo>
                <a:cubicBezTo>
                  <a:pt x="36995" y="711"/>
                  <a:pt x="36948" y="750"/>
                  <a:pt x="36923" y="717"/>
                </a:cubicBezTo>
                <a:cubicBezTo>
                  <a:pt x="36923" y="696"/>
                  <a:pt x="36959" y="700"/>
                  <a:pt x="36982" y="695"/>
                </a:cubicBezTo>
                <a:cubicBezTo>
                  <a:pt x="36987" y="677"/>
                  <a:pt x="36970" y="675"/>
                  <a:pt x="36953" y="673"/>
                </a:cubicBezTo>
                <a:close/>
                <a:moveTo>
                  <a:pt x="37714" y="783"/>
                </a:moveTo>
                <a:cubicBezTo>
                  <a:pt x="37769" y="780"/>
                  <a:pt x="37868" y="787"/>
                  <a:pt x="37949" y="783"/>
                </a:cubicBezTo>
                <a:cubicBezTo>
                  <a:pt x="38017" y="780"/>
                  <a:pt x="38141" y="813"/>
                  <a:pt x="38125" y="740"/>
                </a:cubicBezTo>
                <a:cubicBezTo>
                  <a:pt x="37948" y="790"/>
                  <a:pt x="37804" y="698"/>
                  <a:pt x="37714" y="783"/>
                </a:cubicBezTo>
                <a:close/>
                <a:moveTo>
                  <a:pt x="38740" y="695"/>
                </a:moveTo>
                <a:cubicBezTo>
                  <a:pt x="38760" y="695"/>
                  <a:pt x="38779" y="695"/>
                  <a:pt x="38799" y="695"/>
                </a:cubicBezTo>
                <a:cubicBezTo>
                  <a:pt x="38799" y="681"/>
                  <a:pt x="38799" y="666"/>
                  <a:pt x="38799" y="651"/>
                </a:cubicBezTo>
                <a:cubicBezTo>
                  <a:pt x="38779" y="651"/>
                  <a:pt x="38760" y="651"/>
                  <a:pt x="38740" y="651"/>
                </a:cubicBezTo>
                <a:cubicBezTo>
                  <a:pt x="38740" y="666"/>
                  <a:pt x="38740" y="681"/>
                  <a:pt x="38740" y="695"/>
                </a:cubicBezTo>
                <a:close/>
                <a:moveTo>
                  <a:pt x="37861" y="607"/>
                </a:moveTo>
                <a:cubicBezTo>
                  <a:pt x="37860" y="629"/>
                  <a:pt x="37825" y="624"/>
                  <a:pt x="37802" y="629"/>
                </a:cubicBezTo>
                <a:cubicBezTo>
                  <a:pt x="37803" y="673"/>
                  <a:pt x="37882" y="658"/>
                  <a:pt x="37861" y="717"/>
                </a:cubicBezTo>
                <a:cubicBezTo>
                  <a:pt x="37917" y="665"/>
                  <a:pt x="38036" y="659"/>
                  <a:pt x="38036" y="563"/>
                </a:cubicBezTo>
                <a:cubicBezTo>
                  <a:pt x="38058" y="581"/>
                  <a:pt x="38091" y="601"/>
                  <a:pt x="38125" y="629"/>
                </a:cubicBezTo>
                <a:cubicBezTo>
                  <a:pt x="38154" y="654"/>
                  <a:pt x="38196" y="677"/>
                  <a:pt x="38212" y="695"/>
                </a:cubicBezTo>
                <a:cubicBezTo>
                  <a:pt x="38234" y="720"/>
                  <a:pt x="38193" y="790"/>
                  <a:pt x="38271" y="783"/>
                </a:cubicBezTo>
                <a:cubicBezTo>
                  <a:pt x="38366" y="810"/>
                  <a:pt x="38294" y="712"/>
                  <a:pt x="38389" y="740"/>
                </a:cubicBezTo>
                <a:cubicBezTo>
                  <a:pt x="38389" y="703"/>
                  <a:pt x="38389" y="666"/>
                  <a:pt x="38389" y="629"/>
                </a:cubicBezTo>
                <a:cubicBezTo>
                  <a:pt x="38496" y="615"/>
                  <a:pt x="38658" y="641"/>
                  <a:pt x="38623" y="520"/>
                </a:cubicBezTo>
                <a:cubicBezTo>
                  <a:pt x="38802" y="476"/>
                  <a:pt x="39020" y="506"/>
                  <a:pt x="39180" y="541"/>
                </a:cubicBezTo>
                <a:cubicBezTo>
                  <a:pt x="39205" y="545"/>
                  <a:pt x="39207" y="533"/>
                  <a:pt x="39209" y="520"/>
                </a:cubicBezTo>
                <a:cubicBezTo>
                  <a:pt x="39301" y="568"/>
                  <a:pt x="39093" y="578"/>
                  <a:pt x="39034" y="585"/>
                </a:cubicBezTo>
                <a:cubicBezTo>
                  <a:pt x="39042" y="637"/>
                  <a:pt x="39135" y="626"/>
                  <a:pt x="39121" y="695"/>
                </a:cubicBezTo>
                <a:cubicBezTo>
                  <a:pt x="39058" y="674"/>
                  <a:pt x="39014" y="729"/>
                  <a:pt x="38946" y="740"/>
                </a:cubicBezTo>
                <a:cubicBezTo>
                  <a:pt x="38874" y="750"/>
                  <a:pt x="38766" y="713"/>
                  <a:pt x="38711" y="761"/>
                </a:cubicBezTo>
                <a:cubicBezTo>
                  <a:pt x="38736" y="813"/>
                  <a:pt x="38875" y="711"/>
                  <a:pt x="38857" y="827"/>
                </a:cubicBezTo>
                <a:cubicBezTo>
                  <a:pt x="38777" y="825"/>
                  <a:pt x="38799" y="864"/>
                  <a:pt x="38740" y="827"/>
                </a:cubicBezTo>
                <a:cubicBezTo>
                  <a:pt x="38698" y="815"/>
                  <a:pt x="38589" y="853"/>
                  <a:pt x="38594" y="805"/>
                </a:cubicBezTo>
                <a:cubicBezTo>
                  <a:pt x="38374" y="863"/>
                  <a:pt x="38054" y="797"/>
                  <a:pt x="37861" y="827"/>
                </a:cubicBezTo>
                <a:cubicBezTo>
                  <a:pt x="37780" y="847"/>
                  <a:pt x="37918" y="908"/>
                  <a:pt x="37802" y="915"/>
                </a:cubicBezTo>
                <a:cubicBezTo>
                  <a:pt x="37682" y="926"/>
                  <a:pt x="37814" y="869"/>
                  <a:pt x="37773" y="805"/>
                </a:cubicBezTo>
                <a:cubicBezTo>
                  <a:pt x="37678" y="792"/>
                  <a:pt x="37637" y="821"/>
                  <a:pt x="37568" y="827"/>
                </a:cubicBezTo>
                <a:cubicBezTo>
                  <a:pt x="37522" y="761"/>
                  <a:pt x="37747" y="790"/>
                  <a:pt x="37627" y="740"/>
                </a:cubicBezTo>
                <a:cubicBezTo>
                  <a:pt x="37636" y="710"/>
                  <a:pt x="37700" y="721"/>
                  <a:pt x="37744" y="717"/>
                </a:cubicBezTo>
                <a:cubicBezTo>
                  <a:pt x="37808" y="700"/>
                  <a:pt x="37738" y="581"/>
                  <a:pt x="37861" y="607"/>
                </a:cubicBezTo>
                <a:close/>
                <a:moveTo>
                  <a:pt x="33112" y="673"/>
                </a:moveTo>
                <a:cubicBezTo>
                  <a:pt x="33109" y="633"/>
                  <a:pt x="33013" y="661"/>
                  <a:pt x="32995" y="629"/>
                </a:cubicBezTo>
                <a:cubicBezTo>
                  <a:pt x="32942" y="629"/>
                  <a:pt x="32893" y="740"/>
                  <a:pt x="32937" y="740"/>
                </a:cubicBezTo>
                <a:cubicBezTo>
                  <a:pt x="32930" y="771"/>
                  <a:pt x="32850" y="747"/>
                  <a:pt x="32849" y="783"/>
                </a:cubicBezTo>
                <a:cubicBezTo>
                  <a:pt x="32825" y="777"/>
                  <a:pt x="32820" y="763"/>
                  <a:pt x="32790" y="761"/>
                </a:cubicBezTo>
                <a:cubicBezTo>
                  <a:pt x="32754" y="758"/>
                  <a:pt x="32737" y="783"/>
                  <a:pt x="32731" y="783"/>
                </a:cubicBezTo>
                <a:cubicBezTo>
                  <a:pt x="32690" y="781"/>
                  <a:pt x="32610" y="743"/>
                  <a:pt x="32468" y="761"/>
                </a:cubicBezTo>
                <a:cubicBezTo>
                  <a:pt x="32434" y="765"/>
                  <a:pt x="32415" y="756"/>
                  <a:pt x="32409" y="740"/>
                </a:cubicBezTo>
                <a:cubicBezTo>
                  <a:pt x="32439" y="740"/>
                  <a:pt x="32468" y="740"/>
                  <a:pt x="32497" y="740"/>
                </a:cubicBezTo>
                <a:cubicBezTo>
                  <a:pt x="32557" y="719"/>
                  <a:pt x="32637" y="712"/>
                  <a:pt x="32644" y="651"/>
                </a:cubicBezTo>
                <a:cubicBezTo>
                  <a:pt x="32667" y="663"/>
                  <a:pt x="32692" y="674"/>
                  <a:pt x="32731" y="673"/>
                </a:cubicBezTo>
                <a:cubicBezTo>
                  <a:pt x="32740" y="616"/>
                  <a:pt x="32618" y="656"/>
                  <a:pt x="32644" y="585"/>
                </a:cubicBezTo>
                <a:cubicBezTo>
                  <a:pt x="32660" y="563"/>
                  <a:pt x="32701" y="576"/>
                  <a:pt x="32731" y="563"/>
                </a:cubicBezTo>
                <a:cubicBezTo>
                  <a:pt x="32745" y="558"/>
                  <a:pt x="32780" y="522"/>
                  <a:pt x="32790" y="520"/>
                </a:cubicBezTo>
                <a:cubicBezTo>
                  <a:pt x="32825" y="511"/>
                  <a:pt x="32872" y="523"/>
                  <a:pt x="32907" y="520"/>
                </a:cubicBezTo>
                <a:cubicBezTo>
                  <a:pt x="32948" y="515"/>
                  <a:pt x="32965" y="495"/>
                  <a:pt x="32995" y="497"/>
                </a:cubicBezTo>
                <a:cubicBezTo>
                  <a:pt x="33153" y="506"/>
                  <a:pt x="33293" y="574"/>
                  <a:pt x="33288" y="717"/>
                </a:cubicBezTo>
                <a:cubicBezTo>
                  <a:pt x="33145" y="755"/>
                  <a:pt x="33177" y="682"/>
                  <a:pt x="33054" y="717"/>
                </a:cubicBezTo>
                <a:cubicBezTo>
                  <a:pt x="33065" y="743"/>
                  <a:pt x="33106" y="773"/>
                  <a:pt x="33112" y="740"/>
                </a:cubicBezTo>
                <a:cubicBezTo>
                  <a:pt x="33208" y="778"/>
                  <a:pt x="32949" y="820"/>
                  <a:pt x="32995" y="717"/>
                </a:cubicBezTo>
                <a:cubicBezTo>
                  <a:pt x="33075" y="734"/>
                  <a:pt x="33055" y="674"/>
                  <a:pt x="33112" y="673"/>
                </a:cubicBezTo>
                <a:close/>
                <a:moveTo>
                  <a:pt x="28482" y="783"/>
                </a:moveTo>
                <a:cubicBezTo>
                  <a:pt x="28482" y="761"/>
                  <a:pt x="28482" y="740"/>
                  <a:pt x="28482" y="717"/>
                </a:cubicBezTo>
                <a:cubicBezTo>
                  <a:pt x="28453" y="717"/>
                  <a:pt x="28423" y="717"/>
                  <a:pt x="28394" y="717"/>
                </a:cubicBezTo>
                <a:cubicBezTo>
                  <a:pt x="28389" y="765"/>
                  <a:pt x="28418" y="788"/>
                  <a:pt x="28482" y="783"/>
                </a:cubicBezTo>
                <a:close/>
                <a:moveTo>
                  <a:pt x="27807" y="740"/>
                </a:moveTo>
                <a:cubicBezTo>
                  <a:pt x="27851" y="735"/>
                  <a:pt x="27916" y="747"/>
                  <a:pt x="27925" y="717"/>
                </a:cubicBezTo>
                <a:cubicBezTo>
                  <a:pt x="27886" y="689"/>
                  <a:pt x="27815" y="688"/>
                  <a:pt x="27807" y="740"/>
                </a:cubicBezTo>
                <a:close/>
                <a:moveTo>
                  <a:pt x="27866" y="585"/>
                </a:moveTo>
                <a:cubicBezTo>
                  <a:pt x="27874" y="621"/>
                  <a:pt x="27839" y="623"/>
                  <a:pt x="27837" y="651"/>
                </a:cubicBezTo>
                <a:cubicBezTo>
                  <a:pt x="27937" y="668"/>
                  <a:pt x="27885" y="571"/>
                  <a:pt x="27954" y="563"/>
                </a:cubicBezTo>
                <a:cubicBezTo>
                  <a:pt x="28056" y="546"/>
                  <a:pt x="28078" y="588"/>
                  <a:pt x="28130" y="607"/>
                </a:cubicBezTo>
                <a:cubicBezTo>
                  <a:pt x="28175" y="567"/>
                  <a:pt x="28237" y="601"/>
                  <a:pt x="28306" y="585"/>
                </a:cubicBezTo>
                <a:cubicBezTo>
                  <a:pt x="28316" y="583"/>
                  <a:pt x="28381" y="571"/>
                  <a:pt x="28394" y="563"/>
                </a:cubicBezTo>
                <a:cubicBezTo>
                  <a:pt x="28403" y="559"/>
                  <a:pt x="28415" y="522"/>
                  <a:pt x="28423" y="520"/>
                </a:cubicBezTo>
                <a:cubicBezTo>
                  <a:pt x="28447" y="512"/>
                  <a:pt x="28485" y="524"/>
                  <a:pt x="28511" y="520"/>
                </a:cubicBezTo>
                <a:cubicBezTo>
                  <a:pt x="28551" y="513"/>
                  <a:pt x="28725" y="478"/>
                  <a:pt x="28863" y="497"/>
                </a:cubicBezTo>
                <a:cubicBezTo>
                  <a:pt x="28910" y="505"/>
                  <a:pt x="28894" y="504"/>
                  <a:pt x="28921" y="520"/>
                </a:cubicBezTo>
                <a:cubicBezTo>
                  <a:pt x="28938" y="528"/>
                  <a:pt x="28917" y="540"/>
                  <a:pt x="28950" y="541"/>
                </a:cubicBezTo>
                <a:cubicBezTo>
                  <a:pt x="28989" y="543"/>
                  <a:pt x="29061" y="552"/>
                  <a:pt x="29097" y="585"/>
                </a:cubicBezTo>
                <a:cubicBezTo>
                  <a:pt x="29122" y="656"/>
                  <a:pt x="29051" y="653"/>
                  <a:pt x="29039" y="695"/>
                </a:cubicBezTo>
                <a:cubicBezTo>
                  <a:pt x="29051" y="730"/>
                  <a:pt x="29132" y="715"/>
                  <a:pt x="29097" y="783"/>
                </a:cubicBezTo>
                <a:cubicBezTo>
                  <a:pt x="29070" y="788"/>
                  <a:pt x="29036" y="777"/>
                  <a:pt x="29009" y="783"/>
                </a:cubicBezTo>
                <a:cubicBezTo>
                  <a:pt x="28966" y="793"/>
                  <a:pt x="28960" y="800"/>
                  <a:pt x="28863" y="805"/>
                </a:cubicBezTo>
                <a:cubicBezTo>
                  <a:pt x="28844" y="807"/>
                  <a:pt x="28822" y="802"/>
                  <a:pt x="28804" y="805"/>
                </a:cubicBezTo>
                <a:cubicBezTo>
                  <a:pt x="28791" y="808"/>
                  <a:pt x="28768" y="828"/>
                  <a:pt x="28775" y="827"/>
                </a:cubicBezTo>
                <a:cubicBezTo>
                  <a:pt x="28728" y="828"/>
                  <a:pt x="28724" y="803"/>
                  <a:pt x="28687" y="805"/>
                </a:cubicBezTo>
                <a:cubicBezTo>
                  <a:pt x="28664" y="807"/>
                  <a:pt x="28656" y="825"/>
                  <a:pt x="28628" y="827"/>
                </a:cubicBezTo>
                <a:cubicBezTo>
                  <a:pt x="28561" y="834"/>
                  <a:pt x="28411" y="804"/>
                  <a:pt x="28364" y="849"/>
                </a:cubicBezTo>
                <a:cubicBezTo>
                  <a:pt x="28334" y="840"/>
                  <a:pt x="28343" y="812"/>
                  <a:pt x="28306" y="805"/>
                </a:cubicBezTo>
                <a:cubicBezTo>
                  <a:pt x="28195" y="788"/>
                  <a:pt x="28023" y="830"/>
                  <a:pt x="27896" y="805"/>
                </a:cubicBezTo>
                <a:cubicBezTo>
                  <a:pt x="27880" y="803"/>
                  <a:pt x="27863" y="783"/>
                  <a:pt x="27866" y="783"/>
                </a:cubicBezTo>
                <a:cubicBezTo>
                  <a:pt x="27818" y="780"/>
                  <a:pt x="27816" y="807"/>
                  <a:pt x="27778" y="805"/>
                </a:cubicBezTo>
                <a:cubicBezTo>
                  <a:pt x="27753" y="804"/>
                  <a:pt x="27750" y="783"/>
                  <a:pt x="27720" y="783"/>
                </a:cubicBezTo>
                <a:cubicBezTo>
                  <a:pt x="27680" y="785"/>
                  <a:pt x="27612" y="807"/>
                  <a:pt x="27573" y="805"/>
                </a:cubicBezTo>
                <a:cubicBezTo>
                  <a:pt x="27578" y="805"/>
                  <a:pt x="27561" y="784"/>
                  <a:pt x="27544" y="783"/>
                </a:cubicBezTo>
                <a:cubicBezTo>
                  <a:pt x="27467" y="780"/>
                  <a:pt x="27215" y="801"/>
                  <a:pt x="27134" y="761"/>
                </a:cubicBezTo>
                <a:cubicBezTo>
                  <a:pt x="27060" y="758"/>
                  <a:pt x="27042" y="795"/>
                  <a:pt x="27016" y="827"/>
                </a:cubicBezTo>
                <a:cubicBezTo>
                  <a:pt x="26989" y="802"/>
                  <a:pt x="26982" y="791"/>
                  <a:pt x="26928" y="783"/>
                </a:cubicBezTo>
                <a:cubicBezTo>
                  <a:pt x="26809" y="766"/>
                  <a:pt x="26656" y="803"/>
                  <a:pt x="26576" y="761"/>
                </a:cubicBezTo>
                <a:cubicBezTo>
                  <a:pt x="26552" y="758"/>
                  <a:pt x="26549" y="770"/>
                  <a:pt x="26548" y="783"/>
                </a:cubicBezTo>
                <a:cubicBezTo>
                  <a:pt x="26514" y="779"/>
                  <a:pt x="26531" y="761"/>
                  <a:pt x="26548" y="761"/>
                </a:cubicBezTo>
                <a:cubicBezTo>
                  <a:pt x="26556" y="729"/>
                  <a:pt x="26622" y="746"/>
                  <a:pt x="26664" y="740"/>
                </a:cubicBezTo>
                <a:cubicBezTo>
                  <a:pt x="26694" y="735"/>
                  <a:pt x="26708" y="717"/>
                  <a:pt x="26752" y="717"/>
                </a:cubicBezTo>
                <a:cubicBezTo>
                  <a:pt x="26814" y="717"/>
                  <a:pt x="26870" y="740"/>
                  <a:pt x="26928" y="740"/>
                </a:cubicBezTo>
                <a:cubicBezTo>
                  <a:pt x="26995" y="738"/>
                  <a:pt x="27065" y="695"/>
                  <a:pt x="27162" y="717"/>
                </a:cubicBezTo>
                <a:cubicBezTo>
                  <a:pt x="27177" y="720"/>
                  <a:pt x="27195" y="740"/>
                  <a:pt x="27192" y="740"/>
                </a:cubicBezTo>
                <a:cubicBezTo>
                  <a:pt x="27214" y="741"/>
                  <a:pt x="27222" y="711"/>
                  <a:pt x="27251" y="717"/>
                </a:cubicBezTo>
                <a:cubicBezTo>
                  <a:pt x="27259" y="719"/>
                  <a:pt x="27251" y="741"/>
                  <a:pt x="27280" y="740"/>
                </a:cubicBezTo>
                <a:cubicBezTo>
                  <a:pt x="27325" y="737"/>
                  <a:pt x="27332" y="717"/>
                  <a:pt x="27368" y="717"/>
                </a:cubicBezTo>
                <a:cubicBezTo>
                  <a:pt x="27458" y="719"/>
                  <a:pt x="27508" y="755"/>
                  <a:pt x="27603" y="717"/>
                </a:cubicBezTo>
                <a:cubicBezTo>
                  <a:pt x="27677" y="715"/>
                  <a:pt x="27649" y="635"/>
                  <a:pt x="27690" y="607"/>
                </a:cubicBezTo>
                <a:cubicBezTo>
                  <a:pt x="27725" y="582"/>
                  <a:pt x="27794" y="582"/>
                  <a:pt x="27866" y="585"/>
                </a:cubicBezTo>
                <a:close/>
                <a:moveTo>
                  <a:pt x="54362" y="3557"/>
                </a:moveTo>
                <a:cubicBezTo>
                  <a:pt x="54282" y="3541"/>
                  <a:pt x="54303" y="3600"/>
                  <a:pt x="54245" y="3600"/>
                </a:cubicBezTo>
                <a:cubicBezTo>
                  <a:pt x="54308" y="3632"/>
                  <a:pt x="54339" y="3752"/>
                  <a:pt x="54216" y="3755"/>
                </a:cubicBezTo>
                <a:cubicBezTo>
                  <a:pt x="54144" y="3703"/>
                  <a:pt x="54260" y="3715"/>
                  <a:pt x="54245" y="3645"/>
                </a:cubicBezTo>
                <a:cubicBezTo>
                  <a:pt x="54216" y="3645"/>
                  <a:pt x="54222" y="3673"/>
                  <a:pt x="54216" y="3689"/>
                </a:cubicBezTo>
                <a:cubicBezTo>
                  <a:pt x="54135" y="3682"/>
                  <a:pt x="54164" y="3621"/>
                  <a:pt x="54216" y="3600"/>
                </a:cubicBezTo>
                <a:cubicBezTo>
                  <a:pt x="54203" y="3566"/>
                  <a:pt x="54125" y="3583"/>
                  <a:pt x="54157" y="3513"/>
                </a:cubicBezTo>
                <a:cubicBezTo>
                  <a:pt x="54240" y="3536"/>
                  <a:pt x="54279" y="3536"/>
                  <a:pt x="54362" y="3513"/>
                </a:cubicBezTo>
                <a:cubicBezTo>
                  <a:pt x="54420" y="3564"/>
                  <a:pt x="54420" y="3572"/>
                  <a:pt x="54362" y="3623"/>
                </a:cubicBezTo>
                <a:cubicBezTo>
                  <a:pt x="54319" y="3613"/>
                  <a:pt x="54374" y="3595"/>
                  <a:pt x="54362" y="3557"/>
                </a:cubicBezTo>
                <a:close/>
                <a:moveTo>
                  <a:pt x="58875" y="9171"/>
                </a:moveTo>
                <a:cubicBezTo>
                  <a:pt x="58866" y="9222"/>
                  <a:pt x="58829" y="9253"/>
                  <a:pt x="58846" y="9324"/>
                </a:cubicBezTo>
                <a:cubicBezTo>
                  <a:pt x="58786" y="9306"/>
                  <a:pt x="58716" y="9306"/>
                  <a:pt x="58788" y="9346"/>
                </a:cubicBezTo>
                <a:cubicBezTo>
                  <a:pt x="58660" y="9436"/>
                  <a:pt x="58687" y="9290"/>
                  <a:pt x="58729" y="9258"/>
                </a:cubicBezTo>
                <a:cubicBezTo>
                  <a:pt x="58781" y="9219"/>
                  <a:pt x="58741" y="9261"/>
                  <a:pt x="58670" y="9258"/>
                </a:cubicBezTo>
                <a:cubicBezTo>
                  <a:pt x="58666" y="9239"/>
                  <a:pt x="58682" y="9237"/>
                  <a:pt x="58700" y="9236"/>
                </a:cubicBezTo>
                <a:cubicBezTo>
                  <a:pt x="58771" y="9225"/>
                  <a:pt x="58762" y="9151"/>
                  <a:pt x="58875" y="9171"/>
                </a:cubicBezTo>
                <a:close/>
                <a:moveTo>
                  <a:pt x="56503" y="9236"/>
                </a:moveTo>
                <a:cubicBezTo>
                  <a:pt x="56553" y="9235"/>
                  <a:pt x="56593" y="9241"/>
                  <a:pt x="56618" y="9258"/>
                </a:cubicBezTo>
                <a:cubicBezTo>
                  <a:pt x="56627" y="9185"/>
                  <a:pt x="56494" y="9132"/>
                  <a:pt x="56503" y="9236"/>
                </a:cubicBezTo>
                <a:close/>
                <a:moveTo>
                  <a:pt x="24671" y="10271"/>
                </a:moveTo>
                <a:cubicBezTo>
                  <a:pt x="24701" y="10271"/>
                  <a:pt x="24730" y="10271"/>
                  <a:pt x="24759" y="10271"/>
                </a:cubicBezTo>
                <a:cubicBezTo>
                  <a:pt x="24763" y="10232"/>
                  <a:pt x="24730" y="10220"/>
                  <a:pt x="24671" y="10227"/>
                </a:cubicBezTo>
                <a:cubicBezTo>
                  <a:pt x="24671" y="10242"/>
                  <a:pt x="24671" y="10255"/>
                  <a:pt x="24671" y="10271"/>
                </a:cubicBezTo>
                <a:close/>
                <a:moveTo>
                  <a:pt x="25609" y="10161"/>
                </a:moveTo>
                <a:cubicBezTo>
                  <a:pt x="25639" y="10176"/>
                  <a:pt x="25719" y="10175"/>
                  <a:pt x="25756" y="10139"/>
                </a:cubicBezTo>
                <a:cubicBezTo>
                  <a:pt x="25689" y="10095"/>
                  <a:pt x="25605" y="10158"/>
                  <a:pt x="25609" y="10161"/>
                </a:cubicBezTo>
                <a:close/>
                <a:moveTo>
                  <a:pt x="27573" y="10116"/>
                </a:moveTo>
                <a:cubicBezTo>
                  <a:pt x="27603" y="10116"/>
                  <a:pt x="27608" y="10134"/>
                  <a:pt x="27632" y="10139"/>
                </a:cubicBezTo>
                <a:cubicBezTo>
                  <a:pt x="27632" y="10116"/>
                  <a:pt x="27656" y="10112"/>
                  <a:pt x="27661" y="10095"/>
                </a:cubicBezTo>
                <a:cubicBezTo>
                  <a:pt x="27632" y="10095"/>
                  <a:pt x="27626" y="10077"/>
                  <a:pt x="27603" y="10073"/>
                </a:cubicBezTo>
                <a:cubicBezTo>
                  <a:pt x="27603" y="10095"/>
                  <a:pt x="27578" y="10099"/>
                  <a:pt x="27573" y="10116"/>
                </a:cubicBezTo>
                <a:close/>
                <a:moveTo>
                  <a:pt x="23587" y="10116"/>
                </a:moveTo>
                <a:cubicBezTo>
                  <a:pt x="23606" y="10116"/>
                  <a:pt x="23626" y="10116"/>
                  <a:pt x="23646" y="10116"/>
                </a:cubicBezTo>
                <a:cubicBezTo>
                  <a:pt x="23646" y="10102"/>
                  <a:pt x="23646" y="10088"/>
                  <a:pt x="23646" y="10073"/>
                </a:cubicBezTo>
                <a:cubicBezTo>
                  <a:pt x="23626" y="10073"/>
                  <a:pt x="23606" y="10073"/>
                  <a:pt x="23587" y="10073"/>
                </a:cubicBezTo>
                <a:cubicBezTo>
                  <a:pt x="23587" y="10088"/>
                  <a:pt x="23587" y="10102"/>
                  <a:pt x="23587" y="10116"/>
                </a:cubicBezTo>
                <a:close/>
                <a:moveTo>
                  <a:pt x="29332" y="10050"/>
                </a:moveTo>
                <a:cubicBezTo>
                  <a:pt x="29407" y="10049"/>
                  <a:pt x="29472" y="10038"/>
                  <a:pt x="29508" y="10007"/>
                </a:cubicBezTo>
                <a:cubicBezTo>
                  <a:pt x="29468" y="9976"/>
                  <a:pt x="29331" y="9986"/>
                  <a:pt x="29332" y="10050"/>
                </a:cubicBezTo>
                <a:close/>
                <a:moveTo>
                  <a:pt x="29830" y="10007"/>
                </a:moveTo>
                <a:cubicBezTo>
                  <a:pt x="29896" y="10016"/>
                  <a:pt x="29989" y="10057"/>
                  <a:pt x="30006" y="9984"/>
                </a:cubicBezTo>
                <a:cubicBezTo>
                  <a:pt x="29940" y="9975"/>
                  <a:pt x="29847" y="9934"/>
                  <a:pt x="29830" y="10007"/>
                </a:cubicBezTo>
                <a:close/>
                <a:moveTo>
                  <a:pt x="48090" y="9918"/>
                </a:moveTo>
                <a:cubicBezTo>
                  <a:pt x="48166" y="9968"/>
                  <a:pt x="48276" y="9912"/>
                  <a:pt x="48325" y="9875"/>
                </a:cubicBezTo>
                <a:cubicBezTo>
                  <a:pt x="48270" y="9906"/>
                  <a:pt x="48130" y="9875"/>
                  <a:pt x="48090" y="9918"/>
                </a:cubicBezTo>
                <a:close/>
                <a:moveTo>
                  <a:pt x="43869" y="9941"/>
                </a:moveTo>
                <a:cubicBezTo>
                  <a:pt x="43889" y="9941"/>
                  <a:pt x="43909" y="9941"/>
                  <a:pt x="43928" y="9941"/>
                </a:cubicBezTo>
                <a:cubicBezTo>
                  <a:pt x="43977" y="9897"/>
                  <a:pt x="43926" y="9913"/>
                  <a:pt x="43928" y="9853"/>
                </a:cubicBezTo>
                <a:cubicBezTo>
                  <a:pt x="43909" y="9853"/>
                  <a:pt x="43889" y="9853"/>
                  <a:pt x="43869" y="9853"/>
                </a:cubicBezTo>
                <a:cubicBezTo>
                  <a:pt x="43872" y="9913"/>
                  <a:pt x="43821" y="9897"/>
                  <a:pt x="43869" y="9941"/>
                </a:cubicBezTo>
                <a:close/>
                <a:moveTo>
                  <a:pt x="30534" y="9875"/>
                </a:moveTo>
                <a:cubicBezTo>
                  <a:pt x="30496" y="9874"/>
                  <a:pt x="30493" y="9846"/>
                  <a:pt x="30445" y="9853"/>
                </a:cubicBezTo>
                <a:cubicBezTo>
                  <a:pt x="30400" y="9906"/>
                  <a:pt x="30545" y="9917"/>
                  <a:pt x="30534" y="9875"/>
                </a:cubicBezTo>
                <a:close/>
                <a:moveTo>
                  <a:pt x="51490" y="9875"/>
                </a:moveTo>
                <a:cubicBezTo>
                  <a:pt x="51542" y="9870"/>
                  <a:pt x="51637" y="9897"/>
                  <a:pt x="51607" y="9831"/>
                </a:cubicBezTo>
                <a:cubicBezTo>
                  <a:pt x="51568" y="9831"/>
                  <a:pt x="51529" y="9831"/>
                  <a:pt x="51490" y="9831"/>
                </a:cubicBezTo>
                <a:cubicBezTo>
                  <a:pt x="51490" y="9845"/>
                  <a:pt x="51490" y="9860"/>
                  <a:pt x="51490" y="9875"/>
                </a:cubicBezTo>
                <a:close/>
                <a:moveTo>
                  <a:pt x="42609" y="9875"/>
                </a:moveTo>
                <a:cubicBezTo>
                  <a:pt x="42659" y="9876"/>
                  <a:pt x="42685" y="9858"/>
                  <a:pt x="42697" y="9831"/>
                </a:cubicBezTo>
                <a:cubicBezTo>
                  <a:pt x="42646" y="9830"/>
                  <a:pt x="42622" y="9848"/>
                  <a:pt x="42609" y="9875"/>
                </a:cubicBezTo>
                <a:close/>
                <a:moveTo>
                  <a:pt x="54157" y="9897"/>
                </a:moveTo>
                <a:cubicBezTo>
                  <a:pt x="54218" y="9896"/>
                  <a:pt x="54375" y="9858"/>
                  <a:pt x="54274" y="9809"/>
                </a:cubicBezTo>
                <a:cubicBezTo>
                  <a:pt x="54248" y="9882"/>
                  <a:pt x="54208" y="9828"/>
                  <a:pt x="54157" y="9809"/>
                </a:cubicBezTo>
                <a:cubicBezTo>
                  <a:pt x="54157" y="9837"/>
                  <a:pt x="54157" y="9868"/>
                  <a:pt x="54157" y="9897"/>
                </a:cubicBezTo>
                <a:close/>
                <a:moveTo>
                  <a:pt x="31618" y="9853"/>
                </a:moveTo>
                <a:cubicBezTo>
                  <a:pt x="31637" y="9853"/>
                  <a:pt x="31657" y="9853"/>
                  <a:pt x="31676" y="9853"/>
                </a:cubicBezTo>
                <a:cubicBezTo>
                  <a:pt x="31676" y="9837"/>
                  <a:pt x="31676" y="9823"/>
                  <a:pt x="31676" y="9809"/>
                </a:cubicBezTo>
                <a:cubicBezTo>
                  <a:pt x="31657" y="9809"/>
                  <a:pt x="31637" y="9809"/>
                  <a:pt x="31618" y="9809"/>
                </a:cubicBezTo>
                <a:cubicBezTo>
                  <a:pt x="31618" y="9823"/>
                  <a:pt x="31618" y="9837"/>
                  <a:pt x="31618" y="9853"/>
                </a:cubicBezTo>
                <a:close/>
                <a:moveTo>
                  <a:pt x="31354" y="9897"/>
                </a:moveTo>
                <a:cubicBezTo>
                  <a:pt x="31490" y="9920"/>
                  <a:pt x="31535" y="9846"/>
                  <a:pt x="31442" y="9809"/>
                </a:cubicBezTo>
                <a:cubicBezTo>
                  <a:pt x="31468" y="9879"/>
                  <a:pt x="31345" y="9839"/>
                  <a:pt x="31354" y="9897"/>
                </a:cubicBezTo>
                <a:close/>
                <a:moveTo>
                  <a:pt x="47240" y="9831"/>
                </a:moveTo>
                <a:cubicBezTo>
                  <a:pt x="47325" y="9783"/>
                  <a:pt x="47408" y="9871"/>
                  <a:pt x="47445" y="9786"/>
                </a:cubicBezTo>
                <a:cubicBezTo>
                  <a:pt x="47378" y="9803"/>
                  <a:pt x="47217" y="9747"/>
                  <a:pt x="47240" y="9831"/>
                </a:cubicBezTo>
                <a:close/>
                <a:moveTo>
                  <a:pt x="37714" y="9831"/>
                </a:moveTo>
                <a:cubicBezTo>
                  <a:pt x="37761" y="9829"/>
                  <a:pt x="37816" y="9833"/>
                  <a:pt x="37802" y="9786"/>
                </a:cubicBezTo>
                <a:cubicBezTo>
                  <a:pt x="37783" y="9786"/>
                  <a:pt x="37763" y="9786"/>
                  <a:pt x="37744" y="9786"/>
                </a:cubicBezTo>
                <a:cubicBezTo>
                  <a:pt x="37744" y="9809"/>
                  <a:pt x="37720" y="9813"/>
                  <a:pt x="37714" y="9831"/>
                </a:cubicBezTo>
                <a:close/>
                <a:moveTo>
                  <a:pt x="43899" y="9786"/>
                </a:moveTo>
                <a:cubicBezTo>
                  <a:pt x="43997" y="9854"/>
                  <a:pt x="43988" y="9705"/>
                  <a:pt x="43899" y="9786"/>
                </a:cubicBezTo>
                <a:close/>
                <a:moveTo>
                  <a:pt x="54333" y="9831"/>
                </a:moveTo>
                <a:cubicBezTo>
                  <a:pt x="54444" y="9840"/>
                  <a:pt x="54423" y="9765"/>
                  <a:pt x="54362" y="9742"/>
                </a:cubicBezTo>
                <a:cubicBezTo>
                  <a:pt x="54353" y="9772"/>
                  <a:pt x="54320" y="9784"/>
                  <a:pt x="54333" y="9831"/>
                </a:cubicBezTo>
                <a:close/>
                <a:moveTo>
                  <a:pt x="50464" y="9742"/>
                </a:moveTo>
                <a:cubicBezTo>
                  <a:pt x="50435" y="9742"/>
                  <a:pt x="50406" y="9742"/>
                  <a:pt x="50377" y="9742"/>
                </a:cubicBezTo>
                <a:cubicBezTo>
                  <a:pt x="50159" y="9735"/>
                  <a:pt x="50447" y="9806"/>
                  <a:pt x="50464" y="9742"/>
                </a:cubicBezTo>
                <a:close/>
                <a:moveTo>
                  <a:pt x="45658" y="9918"/>
                </a:moveTo>
                <a:cubicBezTo>
                  <a:pt x="45706" y="9918"/>
                  <a:pt x="45755" y="9918"/>
                  <a:pt x="45804" y="9918"/>
                </a:cubicBezTo>
                <a:cubicBezTo>
                  <a:pt x="45810" y="9876"/>
                  <a:pt x="45771" y="9871"/>
                  <a:pt x="45774" y="9831"/>
                </a:cubicBezTo>
                <a:cubicBezTo>
                  <a:pt x="45827" y="9826"/>
                  <a:pt x="45921" y="9853"/>
                  <a:pt x="45891" y="9786"/>
                </a:cubicBezTo>
                <a:cubicBezTo>
                  <a:pt x="45785" y="9772"/>
                  <a:pt x="45779" y="9834"/>
                  <a:pt x="45687" y="9831"/>
                </a:cubicBezTo>
                <a:cubicBezTo>
                  <a:pt x="45725" y="9801"/>
                  <a:pt x="45726" y="9749"/>
                  <a:pt x="45658" y="9742"/>
                </a:cubicBezTo>
                <a:cubicBezTo>
                  <a:pt x="45585" y="9796"/>
                  <a:pt x="45679" y="9837"/>
                  <a:pt x="45658" y="9918"/>
                </a:cubicBezTo>
                <a:close/>
                <a:moveTo>
                  <a:pt x="44016" y="9809"/>
                </a:moveTo>
                <a:cubicBezTo>
                  <a:pt x="44110" y="9828"/>
                  <a:pt x="44107" y="9775"/>
                  <a:pt x="44133" y="9742"/>
                </a:cubicBezTo>
                <a:cubicBezTo>
                  <a:pt x="44039" y="9724"/>
                  <a:pt x="44042" y="9776"/>
                  <a:pt x="44016" y="9809"/>
                </a:cubicBezTo>
                <a:close/>
                <a:moveTo>
                  <a:pt x="14794" y="9786"/>
                </a:moveTo>
                <a:cubicBezTo>
                  <a:pt x="14840" y="9784"/>
                  <a:pt x="14896" y="9789"/>
                  <a:pt x="14882" y="9742"/>
                </a:cubicBezTo>
                <a:cubicBezTo>
                  <a:pt x="14862" y="9742"/>
                  <a:pt x="14843" y="9742"/>
                  <a:pt x="14823" y="9742"/>
                </a:cubicBezTo>
                <a:cubicBezTo>
                  <a:pt x="14823" y="9765"/>
                  <a:pt x="14799" y="9769"/>
                  <a:pt x="14794" y="9786"/>
                </a:cubicBezTo>
                <a:close/>
                <a:moveTo>
                  <a:pt x="53542" y="9742"/>
                </a:moveTo>
                <a:cubicBezTo>
                  <a:pt x="53512" y="9743"/>
                  <a:pt x="53506" y="9725"/>
                  <a:pt x="53484" y="9721"/>
                </a:cubicBezTo>
                <a:cubicBezTo>
                  <a:pt x="53399" y="9765"/>
                  <a:pt x="53542" y="9789"/>
                  <a:pt x="53542" y="9742"/>
                </a:cubicBezTo>
                <a:close/>
                <a:moveTo>
                  <a:pt x="53278" y="9853"/>
                </a:moveTo>
                <a:cubicBezTo>
                  <a:pt x="53227" y="9851"/>
                  <a:pt x="53202" y="9870"/>
                  <a:pt x="53190" y="9897"/>
                </a:cubicBezTo>
                <a:cubicBezTo>
                  <a:pt x="53273" y="9916"/>
                  <a:pt x="53266" y="9866"/>
                  <a:pt x="53336" y="9875"/>
                </a:cubicBezTo>
                <a:cubicBezTo>
                  <a:pt x="53316" y="9768"/>
                  <a:pt x="53360" y="9750"/>
                  <a:pt x="53249" y="9721"/>
                </a:cubicBezTo>
                <a:cubicBezTo>
                  <a:pt x="53248" y="9772"/>
                  <a:pt x="53300" y="9785"/>
                  <a:pt x="53278" y="9853"/>
                </a:cubicBezTo>
                <a:close/>
                <a:moveTo>
                  <a:pt x="51373" y="9764"/>
                </a:moveTo>
                <a:cubicBezTo>
                  <a:pt x="51414" y="9694"/>
                  <a:pt x="51198" y="9709"/>
                  <a:pt x="51197" y="9742"/>
                </a:cubicBezTo>
                <a:cubicBezTo>
                  <a:pt x="51232" y="9769"/>
                  <a:pt x="51300" y="9767"/>
                  <a:pt x="51373" y="9764"/>
                </a:cubicBezTo>
                <a:close/>
                <a:moveTo>
                  <a:pt x="32028" y="9742"/>
                </a:moveTo>
                <a:cubicBezTo>
                  <a:pt x="31977" y="9744"/>
                  <a:pt x="31937" y="9737"/>
                  <a:pt x="31911" y="9721"/>
                </a:cubicBezTo>
                <a:cubicBezTo>
                  <a:pt x="31864" y="9782"/>
                  <a:pt x="32038" y="9781"/>
                  <a:pt x="32028" y="9742"/>
                </a:cubicBezTo>
                <a:close/>
                <a:moveTo>
                  <a:pt x="31354" y="9764"/>
                </a:moveTo>
                <a:cubicBezTo>
                  <a:pt x="31446" y="9763"/>
                  <a:pt x="31529" y="9823"/>
                  <a:pt x="31530" y="9721"/>
                </a:cubicBezTo>
                <a:cubicBezTo>
                  <a:pt x="31446" y="9716"/>
                  <a:pt x="31381" y="9726"/>
                  <a:pt x="31354" y="9764"/>
                </a:cubicBezTo>
                <a:close/>
                <a:moveTo>
                  <a:pt x="51402" y="9742"/>
                </a:moveTo>
                <a:cubicBezTo>
                  <a:pt x="51453" y="9743"/>
                  <a:pt x="51477" y="9725"/>
                  <a:pt x="51490" y="9698"/>
                </a:cubicBezTo>
                <a:cubicBezTo>
                  <a:pt x="51440" y="9697"/>
                  <a:pt x="51415" y="9715"/>
                  <a:pt x="51402" y="9742"/>
                </a:cubicBezTo>
                <a:close/>
                <a:moveTo>
                  <a:pt x="48530" y="9742"/>
                </a:moveTo>
                <a:cubicBezTo>
                  <a:pt x="48549" y="9742"/>
                  <a:pt x="48569" y="9742"/>
                  <a:pt x="48588" y="9742"/>
                </a:cubicBezTo>
                <a:cubicBezTo>
                  <a:pt x="48588" y="9728"/>
                  <a:pt x="48588" y="9713"/>
                  <a:pt x="48588" y="9698"/>
                </a:cubicBezTo>
                <a:cubicBezTo>
                  <a:pt x="48569" y="9698"/>
                  <a:pt x="48549" y="9698"/>
                  <a:pt x="48530" y="9698"/>
                </a:cubicBezTo>
                <a:cubicBezTo>
                  <a:pt x="48530" y="9713"/>
                  <a:pt x="48530" y="9728"/>
                  <a:pt x="48530" y="9742"/>
                </a:cubicBezTo>
                <a:close/>
                <a:moveTo>
                  <a:pt x="42609" y="9786"/>
                </a:moveTo>
                <a:cubicBezTo>
                  <a:pt x="42650" y="9788"/>
                  <a:pt x="42673" y="9776"/>
                  <a:pt x="42697" y="9764"/>
                </a:cubicBezTo>
                <a:cubicBezTo>
                  <a:pt x="42697" y="9750"/>
                  <a:pt x="42697" y="9735"/>
                  <a:pt x="42697" y="9721"/>
                </a:cubicBezTo>
                <a:cubicBezTo>
                  <a:pt x="42656" y="9722"/>
                  <a:pt x="42632" y="9710"/>
                  <a:pt x="42609" y="9698"/>
                </a:cubicBezTo>
                <a:cubicBezTo>
                  <a:pt x="42609" y="9728"/>
                  <a:pt x="42609" y="9757"/>
                  <a:pt x="42609" y="9786"/>
                </a:cubicBezTo>
                <a:close/>
                <a:moveTo>
                  <a:pt x="31794" y="9764"/>
                </a:moveTo>
                <a:cubicBezTo>
                  <a:pt x="31795" y="9750"/>
                  <a:pt x="31798" y="9738"/>
                  <a:pt x="31823" y="9742"/>
                </a:cubicBezTo>
                <a:cubicBezTo>
                  <a:pt x="31820" y="9716"/>
                  <a:pt x="31814" y="9690"/>
                  <a:pt x="31765" y="9698"/>
                </a:cubicBezTo>
                <a:cubicBezTo>
                  <a:pt x="31769" y="9724"/>
                  <a:pt x="31760" y="9761"/>
                  <a:pt x="31794" y="9764"/>
                </a:cubicBezTo>
                <a:close/>
                <a:moveTo>
                  <a:pt x="47709" y="9764"/>
                </a:moveTo>
                <a:cubicBezTo>
                  <a:pt x="47714" y="9737"/>
                  <a:pt x="47754" y="9741"/>
                  <a:pt x="47768" y="9721"/>
                </a:cubicBezTo>
                <a:cubicBezTo>
                  <a:pt x="47763" y="9727"/>
                  <a:pt x="47726" y="9687"/>
                  <a:pt x="47768" y="9676"/>
                </a:cubicBezTo>
                <a:cubicBezTo>
                  <a:pt x="47703" y="9661"/>
                  <a:pt x="47646" y="9758"/>
                  <a:pt x="47709" y="9764"/>
                </a:cubicBezTo>
                <a:close/>
                <a:moveTo>
                  <a:pt x="45481" y="9764"/>
                </a:moveTo>
                <a:cubicBezTo>
                  <a:pt x="45476" y="9680"/>
                  <a:pt x="45506" y="9757"/>
                  <a:pt x="45569" y="9742"/>
                </a:cubicBezTo>
                <a:cubicBezTo>
                  <a:pt x="45587" y="9667"/>
                  <a:pt x="45439" y="9704"/>
                  <a:pt x="45364" y="9698"/>
                </a:cubicBezTo>
                <a:cubicBezTo>
                  <a:pt x="45309" y="9694"/>
                  <a:pt x="45240" y="9637"/>
                  <a:pt x="45247" y="9698"/>
                </a:cubicBezTo>
                <a:cubicBezTo>
                  <a:pt x="45310" y="9764"/>
                  <a:pt x="45407" y="9690"/>
                  <a:pt x="45481" y="9764"/>
                </a:cubicBezTo>
                <a:close/>
                <a:moveTo>
                  <a:pt x="32175" y="9721"/>
                </a:moveTo>
                <a:cubicBezTo>
                  <a:pt x="32249" y="9696"/>
                  <a:pt x="32314" y="9788"/>
                  <a:pt x="32351" y="9721"/>
                </a:cubicBezTo>
                <a:cubicBezTo>
                  <a:pt x="32296" y="9715"/>
                  <a:pt x="32367" y="9685"/>
                  <a:pt x="32322" y="9676"/>
                </a:cubicBezTo>
                <a:cubicBezTo>
                  <a:pt x="32335" y="9738"/>
                  <a:pt x="32161" y="9659"/>
                  <a:pt x="32175" y="9721"/>
                </a:cubicBezTo>
                <a:close/>
                <a:moveTo>
                  <a:pt x="44690" y="9698"/>
                </a:moveTo>
                <a:cubicBezTo>
                  <a:pt x="44724" y="9702"/>
                  <a:pt x="44773" y="9695"/>
                  <a:pt x="44778" y="9721"/>
                </a:cubicBezTo>
                <a:cubicBezTo>
                  <a:pt x="44689" y="9741"/>
                  <a:pt x="44539" y="9718"/>
                  <a:pt x="44544" y="9809"/>
                </a:cubicBezTo>
                <a:cubicBezTo>
                  <a:pt x="44598" y="9788"/>
                  <a:pt x="44641" y="9875"/>
                  <a:pt x="44660" y="9809"/>
                </a:cubicBezTo>
                <a:cubicBezTo>
                  <a:pt x="44631" y="9808"/>
                  <a:pt x="44624" y="9770"/>
                  <a:pt x="44660" y="9764"/>
                </a:cubicBezTo>
                <a:cubicBezTo>
                  <a:pt x="44684" y="9769"/>
                  <a:pt x="44695" y="9783"/>
                  <a:pt x="44690" y="9809"/>
                </a:cubicBezTo>
                <a:cubicBezTo>
                  <a:pt x="44778" y="9809"/>
                  <a:pt x="44866" y="9809"/>
                  <a:pt x="44954" y="9809"/>
                </a:cubicBezTo>
                <a:cubicBezTo>
                  <a:pt x="44984" y="9750"/>
                  <a:pt x="45167" y="9808"/>
                  <a:pt x="45130" y="9698"/>
                </a:cubicBezTo>
                <a:cubicBezTo>
                  <a:pt x="45060" y="9689"/>
                  <a:pt x="45066" y="9738"/>
                  <a:pt x="44983" y="9721"/>
                </a:cubicBezTo>
                <a:cubicBezTo>
                  <a:pt x="45008" y="9766"/>
                  <a:pt x="44887" y="9804"/>
                  <a:pt x="44895" y="9764"/>
                </a:cubicBezTo>
                <a:cubicBezTo>
                  <a:pt x="44895" y="9735"/>
                  <a:pt x="44947" y="9744"/>
                  <a:pt x="44954" y="9721"/>
                </a:cubicBezTo>
                <a:cubicBezTo>
                  <a:pt x="44908" y="9715"/>
                  <a:pt x="44934" y="9673"/>
                  <a:pt x="44954" y="9654"/>
                </a:cubicBezTo>
                <a:cubicBezTo>
                  <a:pt x="44847" y="9655"/>
                  <a:pt x="44722" y="9642"/>
                  <a:pt x="44690" y="9698"/>
                </a:cubicBezTo>
                <a:close/>
                <a:moveTo>
                  <a:pt x="43752" y="9764"/>
                </a:moveTo>
                <a:cubicBezTo>
                  <a:pt x="43747" y="9769"/>
                  <a:pt x="43696" y="9760"/>
                  <a:pt x="43694" y="9764"/>
                </a:cubicBezTo>
                <a:cubicBezTo>
                  <a:pt x="43671" y="9814"/>
                  <a:pt x="43750" y="9853"/>
                  <a:pt x="43694" y="9918"/>
                </a:cubicBezTo>
                <a:cubicBezTo>
                  <a:pt x="43947" y="9930"/>
                  <a:pt x="43797" y="9752"/>
                  <a:pt x="43869" y="9654"/>
                </a:cubicBezTo>
                <a:cubicBezTo>
                  <a:pt x="43840" y="9654"/>
                  <a:pt x="43810" y="9654"/>
                  <a:pt x="43781" y="9654"/>
                </a:cubicBezTo>
                <a:cubicBezTo>
                  <a:pt x="43790" y="9718"/>
                  <a:pt x="43774" y="9744"/>
                  <a:pt x="43752" y="9764"/>
                </a:cubicBezTo>
                <a:close/>
                <a:moveTo>
                  <a:pt x="33581" y="9698"/>
                </a:moveTo>
                <a:cubicBezTo>
                  <a:pt x="33632" y="9699"/>
                  <a:pt x="33657" y="9682"/>
                  <a:pt x="33670" y="9654"/>
                </a:cubicBezTo>
                <a:cubicBezTo>
                  <a:pt x="33623" y="9656"/>
                  <a:pt x="33567" y="9651"/>
                  <a:pt x="33581" y="9698"/>
                </a:cubicBezTo>
                <a:close/>
                <a:moveTo>
                  <a:pt x="32116" y="9742"/>
                </a:moveTo>
                <a:cubicBezTo>
                  <a:pt x="32088" y="9701"/>
                  <a:pt x="32204" y="9669"/>
                  <a:pt x="32116" y="9654"/>
                </a:cubicBezTo>
                <a:cubicBezTo>
                  <a:pt x="32108" y="9668"/>
                  <a:pt x="32043" y="9738"/>
                  <a:pt x="32116" y="9742"/>
                </a:cubicBezTo>
                <a:close/>
                <a:moveTo>
                  <a:pt x="54098" y="9698"/>
                </a:moveTo>
                <a:cubicBezTo>
                  <a:pt x="54122" y="9640"/>
                  <a:pt x="54236" y="9747"/>
                  <a:pt x="54245" y="9654"/>
                </a:cubicBezTo>
                <a:cubicBezTo>
                  <a:pt x="54218" y="9609"/>
                  <a:pt x="54005" y="9660"/>
                  <a:pt x="54098" y="9698"/>
                </a:cubicBezTo>
                <a:close/>
                <a:moveTo>
                  <a:pt x="14882" y="9698"/>
                </a:moveTo>
                <a:cubicBezTo>
                  <a:pt x="14912" y="9698"/>
                  <a:pt x="14941" y="9698"/>
                  <a:pt x="14970" y="9698"/>
                </a:cubicBezTo>
                <a:cubicBezTo>
                  <a:pt x="14995" y="9653"/>
                  <a:pt x="14894" y="9599"/>
                  <a:pt x="14882" y="9654"/>
                </a:cubicBezTo>
                <a:cubicBezTo>
                  <a:pt x="14918" y="9659"/>
                  <a:pt x="14900" y="9679"/>
                  <a:pt x="14882" y="9698"/>
                </a:cubicBezTo>
                <a:close/>
                <a:moveTo>
                  <a:pt x="45921" y="9654"/>
                </a:moveTo>
                <a:cubicBezTo>
                  <a:pt x="45994" y="9657"/>
                  <a:pt x="46064" y="9659"/>
                  <a:pt x="46067" y="9610"/>
                </a:cubicBezTo>
                <a:cubicBezTo>
                  <a:pt x="46012" y="9620"/>
                  <a:pt x="45891" y="9580"/>
                  <a:pt x="45921" y="9654"/>
                </a:cubicBezTo>
                <a:close/>
                <a:moveTo>
                  <a:pt x="36982" y="9654"/>
                </a:moveTo>
                <a:cubicBezTo>
                  <a:pt x="37037" y="9649"/>
                  <a:pt x="37047" y="9679"/>
                  <a:pt x="37099" y="9676"/>
                </a:cubicBezTo>
                <a:cubicBezTo>
                  <a:pt x="37121" y="9601"/>
                  <a:pt x="36987" y="9590"/>
                  <a:pt x="36982" y="9654"/>
                </a:cubicBezTo>
                <a:close/>
                <a:moveTo>
                  <a:pt x="43664" y="9632"/>
                </a:moveTo>
                <a:cubicBezTo>
                  <a:pt x="43714" y="9634"/>
                  <a:pt x="43740" y="9616"/>
                  <a:pt x="43752" y="9589"/>
                </a:cubicBezTo>
                <a:cubicBezTo>
                  <a:pt x="43706" y="9590"/>
                  <a:pt x="43651" y="9586"/>
                  <a:pt x="43664" y="9632"/>
                </a:cubicBezTo>
                <a:close/>
                <a:moveTo>
                  <a:pt x="43518" y="9632"/>
                </a:moveTo>
                <a:cubicBezTo>
                  <a:pt x="43547" y="9632"/>
                  <a:pt x="43577" y="9632"/>
                  <a:pt x="43605" y="9632"/>
                </a:cubicBezTo>
                <a:cubicBezTo>
                  <a:pt x="43609" y="9593"/>
                  <a:pt x="43577" y="9581"/>
                  <a:pt x="43518" y="9589"/>
                </a:cubicBezTo>
                <a:cubicBezTo>
                  <a:pt x="43518" y="9603"/>
                  <a:pt x="43518" y="9617"/>
                  <a:pt x="43518" y="9632"/>
                </a:cubicBezTo>
                <a:close/>
                <a:moveTo>
                  <a:pt x="42814" y="9654"/>
                </a:moveTo>
                <a:cubicBezTo>
                  <a:pt x="42781" y="9681"/>
                  <a:pt x="42730" y="9694"/>
                  <a:pt x="42756" y="9764"/>
                </a:cubicBezTo>
                <a:cubicBezTo>
                  <a:pt x="42888" y="9750"/>
                  <a:pt x="42858" y="9664"/>
                  <a:pt x="42844" y="9589"/>
                </a:cubicBezTo>
                <a:cubicBezTo>
                  <a:pt x="42814" y="9589"/>
                  <a:pt x="42785" y="9589"/>
                  <a:pt x="42756" y="9589"/>
                </a:cubicBezTo>
                <a:cubicBezTo>
                  <a:pt x="42747" y="9632"/>
                  <a:pt x="42795" y="9632"/>
                  <a:pt x="42814" y="9654"/>
                </a:cubicBezTo>
                <a:close/>
                <a:moveTo>
                  <a:pt x="36718" y="9721"/>
                </a:moveTo>
                <a:cubicBezTo>
                  <a:pt x="36761" y="9709"/>
                  <a:pt x="36869" y="9746"/>
                  <a:pt x="36864" y="9698"/>
                </a:cubicBezTo>
                <a:cubicBezTo>
                  <a:pt x="36827" y="9698"/>
                  <a:pt x="36827" y="9637"/>
                  <a:pt x="36864" y="9632"/>
                </a:cubicBezTo>
                <a:cubicBezTo>
                  <a:pt x="36871" y="9649"/>
                  <a:pt x="36865" y="9676"/>
                  <a:pt x="36894" y="9676"/>
                </a:cubicBezTo>
                <a:cubicBezTo>
                  <a:pt x="36902" y="9619"/>
                  <a:pt x="36883" y="9582"/>
                  <a:pt x="36806" y="9589"/>
                </a:cubicBezTo>
                <a:cubicBezTo>
                  <a:pt x="36765" y="9625"/>
                  <a:pt x="36702" y="9642"/>
                  <a:pt x="36718" y="9721"/>
                </a:cubicBezTo>
                <a:close/>
                <a:moveTo>
                  <a:pt x="45921" y="9566"/>
                </a:moveTo>
                <a:cubicBezTo>
                  <a:pt x="45896" y="9547"/>
                  <a:pt x="45837" y="9583"/>
                  <a:pt x="45833" y="9589"/>
                </a:cubicBezTo>
                <a:cubicBezTo>
                  <a:pt x="45803" y="9632"/>
                  <a:pt x="45943" y="9583"/>
                  <a:pt x="45921" y="9566"/>
                </a:cubicBezTo>
                <a:close/>
                <a:moveTo>
                  <a:pt x="45569" y="9632"/>
                </a:moveTo>
                <a:cubicBezTo>
                  <a:pt x="45589" y="9632"/>
                  <a:pt x="45609" y="9632"/>
                  <a:pt x="45628" y="9632"/>
                </a:cubicBezTo>
                <a:cubicBezTo>
                  <a:pt x="45630" y="9604"/>
                  <a:pt x="45665" y="9602"/>
                  <a:pt x="45658" y="9566"/>
                </a:cubicBezTo>
                <a:cubicBezTo>
                  <a:pt x="45628" y="9566"/>
                  <a:pt x="45599" y="9566"/>
                  <a:pt x="45569" y="9566"/>
                </a:cubicBezTo>
                <a:cubicBezTo>
                  <a:pt x="45569" y="9589"/>
                  <a:pt x="45569" y="9610"/>
                  <a:pt x="45569" y="9632"/>
                </a:cubicBezTo>
                <a:close/>
                <a:moveTo>
                  <a:pt x="44660" y="9589"/>
                </a:moveTo>
                <a:cubicBezTo>
                  <a:pt x="44709" y="9589"/>
                  <a:pt x="44759" y="9589"/>
                  <a:pt x="44808" y="9589"/>
                </a:cubicBezTo>
                <a:cubicBezTo>
                  <a:pt x="44838" y="9587"/>
                  <a:pt x="44831" y="9560"/>
                  <a:pt x="44778" y="9566"/>
                </a:cubicBezTo>
                <a:cubicBezTo>
                  <a:pt x="44739" y="9566"/>
                  <a:pt x="44700" y="9566"/>
                  <a:pt x="44660" y="9566"/>
                </a:cubicBezTo>
                <a:cubicBezTo>
                  <a:pt x="44631" y="9566"/>
                  <a:pt x="44624" y="9605"/>
                  <a:pt x="44660" y="9610"/>
                </a:cubicBezTo>
                <a:cubicBezTo>
                  <a:pt x="44660" y="9603"/>
                  <a:pt x="44660" y="9596"/>
                  <a:pt x="44660" y="9589"/>
                </a:cubicBezTo>
                <a:close/>
                <a:moveTo>
                  <a:pt x="42551" y="9610"/>
                </a:moveTo>
                <a:cubicBezTo>
                  <a:pt x="42579" y="9610"/>
                  <a:pt x="42609" y="9610"/>
                  <a:pt x="42638" y="9610"/>
                </a:cubicBezTo>
                <a:cubicBezTo>
                  <a:pt x="42638" y="9632"/>
                  <a:pt x="42638" y="9654"/>
                  <a:pt x="42638" y="9676"/>
                </a:cubicBezTo>
                <a:cubicBezTo>
                  <a:pt x="42717" y="9692"/>
                  <a:pt x="42695" y="9631"/>
                  <a:pt x="42727" y="9610"/>
                </a:cubicBezTo>
                <a:cubicBezTo>
                  <a:pt x="42635" y="9602"/>
                  <a:pt x="42613" y="9535"/>
                  <a:pt x="42551" y="9610"/>
                </a:cubicBezTo>
                <a:close/>
                <a:moveTo>
                  <a:pt x="41935" y="9610"/>
                </a:moveTo>
                <a:cubicBezTo>
                  <a:pt x="41964" y="9609"/>
                  <a:pt x="41970" y="9628"/>
                  <a:pt x="41993" y="9632"/>
                </a:cubicBezTo>
                <a:cubicBezTo>
                  <a:pt x="41991" y="9597"/>
                  <a:pt x="41997" y="9555"/>
                  <a:pt x="41935" y="9566"/>
                </a:cubicBezTo>
                <a:cubicBezTo>
                  <a:pt x="41935" y="9581"/>
                  <a:pt x="41935" y="9596"/>
                  <a:pt x="41935" y="9610"/>
                </a:cubicBezTo>
                <a:close/>
                <a:moveTo>
                  <a:pt x="36132" y="9654"/>
                </a:moveTo>
                <a:cubicBezTo>
                  <a:pt x="36097" y="9657"/>
                  <a:pt x="36049" y="9650"/>
                  <a:pt x="36044" y="9676"/>
                </a:cubicBezTo>
                <a:cubicBezTo>
                  <a:pt x="36145" y="9709"/>
                  <a:pt x="36181" y="9651"/>
                  <a:pt x="36249" y="9698"/>
                </a:cubicBezTo>
                <a:cubicBezTo>
                  <a:pt x="36239" y="9750"/>
                  <a:pt x="36158" y="9747"/>
                  <a:pt x="36132" y="9786"/>
                </a:cubicBezTo>
                <a:cubicBezTo>
                  <a:pt x="36156" y="9808"/>
                  <a:pt x="36318" y="9833"/>
                  <a:pt x="36337" y="9786"/>
                </a:cubicBezTo>
                <a:cubicBezTo>
                  <a:pt x="36221" y="9737"/>
                  <a:pt x="36354" y="9623"/>
                  <a:pt x="36278" y="9566"/>
                </a:cubicBezTo>
                <a:cubicBezTo>
                  <a:pt x="36257" y="9616"/>
                  <a:pt x="36190" y="9632"/>
                  <a:pt x="36132" y="9654"/>
                </a:cubicBezTo>
                <a:close/>
                <a:moveTo>
                  <a:pt x="45130" y="9610"/>
                </a:moveTo>
                <a:cubicBezTo>
                  <a:pt x="45198" y="9603"/>
                  <a:pt x="45256" y="9587"/>
                  <a:pt x="45276" y="9544"/>
                </a:cubicBezTo>
                <a:cubicBezTo>
                  <a:pt x="45192" y="9540"/>
                  <a:pt x="45116" y="9542"/>
                  <a:pt x="45130" y="9610"/>
                </a:cubicBezTo>
                <a:close/>
                <a:moveTo>
                  <a:pt x="44866" y="9589"/>
                </a:moveTo>
                <a:cubicBezTo>
                  <a:pt x="44900" y="9595"/>
                  <a:pt x="44976" y="9677"/>
                  <a:pt x="45013" y="9610"/>
                </a:cubicBezTo>
                <a:cubicBezTo>
                  <a:pt x="44922" y="9589"/>
                  <a:pt x="45097" y="9589"/>
                  <a:pt x="45071" y="9544"/>
                </a:cubicBezTo>
                <a:cubicBezTo>
                  <a:pt x="44988" y="9548"/>
                  <a:pt x="44870" y="9526"/>
                  <a:pt x="44866" y="9589"/>
                </a:cubicBezTo>
                <a:close/>
                <a:moveTo>
                  <a:pt x="44514" y="9589"/>
                </a:moveTo>
                <a:cubicBezTo>
                  <a:pt x="44560" y="9586"/>
                  <a:pt x="44615" y="9592"/>
                  <a:pt x="44603" y="9544"/>
                </a:cubicBezTo>
                <a:cubicBezTo>
                  <a:pt x="44582" y="9544"/>
                  <a:pt x="44563" y="9544"/>
                  <a:pt x="44544" y="9544"/>
                </a:cubicBezTo>
                <a:cubicBezTo>
                  <a:pt x="44544" y="9566"/>
                  <a:pt x="44519" y="9571"/>
                  <a:pt x="44514" y="9589"/>
                </a:cubicBezTo>
                <a:close/>
                <a:moveTo>
                  <a:pt x="39620" y="9632"/>
                </a:moveTo>
                <a:cubicBezTo>
                  <a:pt x="39664" y="9667"/>
                  <a:pt x="39739" y="9649"/>
                  <a:pt x="39766" y="9610"/>
                </a:cubicBezTo>
                <a:cubicBezTo>
                  <a:pt x="39720" y="9605"/>
                  <a:pt x="39746" y="9562"/>
                  <a:pt x="39766" y="9544"/>
                </a:cubicBezTo>
                <a:cubicBezTo>
                  <a:pt x="39737" y="9544"/>
                  <a:pt x="39707" y="9544"/>
                  <a:pt x="39678" y="9544"/>
                </a:cubicBezTo>
                <a:cubicBezTo>
                  <a:pt x="39700" y="9604"/>
                  <a:pt x="39620" y="9589"/>
                  <a:pt x="39620" y="9632"/>
                </a:cubicBezTo>
                <a:close/>
                <a:moveTo>
                  <a:pt x="37656" y="9632"/>
                </a:moveTo>
                <a:cubicBezTo>
                  <a:pt x="37655" y="9628"/>
                  <a:pt x="37596" y="9674"/>
                  <a:pt x="37656" y="9676"/>
                </a:cubicBezTo>
                <a:cubicBezTo>
                  <a:pt x="37693" y="9607"/>
                  <a:pt x="37795" y="9724"/>
                  <a:pt x="37802" y="9632"/>
                </a:cubicBezTo>
                <a:cubicBezTo>
                  <a:pt x="37763" y="9618"/>
                  <a:pt x="37748" y="9586"/>
                  <a:pt x="37744" y="9544"/>
                </a:cubicBezTo>
                <a:cubicBezTo>
                  <a:pt x="37695" y="9544"/>
                  <a:pt x="37646" y="9544"/>
                  <a:pt x="37597" y="9544"/>
                </a:cubicBezTo>
                <a:cubicBezTo>
                  <a:pt x="37588" y="9595"/>
                  <a:pt x="37648" y="9604"/>
                  <a:pt x="37656" y="9632"/>
                </a:cubicBezTo>
                <a:close/>
                <a:moveTo>
                  <a:pt x="36483" y="9566"/>
                </a:moveTo>
                <a:cubicBezTo>
                  <a:pt x="36425" y="9644"/>
                  <a:pt x="36488" y="9681"/>
                  <a:pt x="36542" y="9698"/>
                </a:cubicBezTo>
                <a:cubicBezTo>
                  <a:pt x="36547" y="9676"/>
                  <a:pt x="36537" y="9632"/>
                  <a:pt x="36571" y="9632"/>
                </a:cubicBezTo>
                <a:cubicBezTo>
                  <a:pt x="36616" y="9632"/>
                  <a:pt x="36639" y="9527"/>
                  <a:pt x="36542" y="9544"/>
                </a:cubicBezTo>
                <a:cubicBezTo>
                  <a:pt x="36568" y="9664"/>
                  <a:pt x="36485" y="9563"/>
                  <a:pt x="36483" y="9566"/>
                </a:cubicBezTo>
                <a:close/>
                <a:moveTo>
                  <a:pt x="49937" y="9589"/>
                </a:moveTo>
                <a:cubicBezTo>
                  <a:pt x="50004" y="9595"/>
                  <a:pt x="50046" y="9583"/>
                  <a:pt x="50054" y="9544"/>
                </a:cubicBezTo>
                <a:cubicBezTo>
                  <a:pt x="50019" y="9517"/>
                  <a:pt x="49932" y="9527"/>
                  <a:pt x="49937" y="9589"/>
                </a:cubicBezTo>
                <a:close/>
                <a:moveTo>
                  <a:pt x="48676" y="9523"/>
                </a:moveTo>
                <a:cubicBezTo>
                  <a:pt x="48625" y="9535"/>
                  <a:pt x="48504" y="9496"/>
                  <a:pt x="48500" y="9544"/>
                </a:cubicBezTo>
                <a:cubicBezTo>
                  <a:pt x="48558" y="9551"/>
                  <a:pt x="48647" y="9584"/>
                  <a:pt x="48676" y="9523"/>
                </a:cubicBezTo>
                <a:close/>
                <a:moveTo>
                  <a:pt x="42052" y="9566"/>
                </a:moveTo>
                <a:cubicBezTo>
                  <a:pt x="42089" y="9568"/>
                  <a:pt x="42092" y="9595"/>
                  <a:pt x="42140" y="9589"/>
                </a:cubicBezTo>
                <a:cubicBezTo>
                  <a:pt x="42141" y="9551"/>
                  <a:pt x="42118" y="9532"/>
                  <a:pt x="42082" y="9523"/>
                </a:cubicBezTo>
                <a:cubicBezTo>
                  <a:pt x="42082" y="9544"/>
                  <a:pt x="42057" y="9548"/>
                  <a:pt x="42052" y="9566"/>
                </a:cubicBezTo>
                <a:close/>
                <a:moveTo>
                  <a:pt x="37509" y="9523"/>
                </a:moveTo>
                <a:cubicBezTo>
                  <a:pt x="37485" y="9656"/>
                  <a:pt x="37644" y="9537"/>
                  <a:pt x="37509" y="9523"/>
                </a:cubicBezTo>
                <a:close/>
                <a:moveTo>
                  <a:pt x="14120" y="9566"/>
                </a:moveTo>
                <a:cubicBezTo>
                  <a:pt x="14122" y="9566"/>
                  <a:pt x="14066" y="9521"/>
                  <a:pt x="14061" y="9566"/>
                </a:cubicBezTo>
                <a:cubicBezTo>
                  <a:pt x="14122" y="9573"/>
                  <a:pt x="14018" y="9626"/>
                  <a:pt x="14120" y="9632"/>
                </a:cubicBezTo>
                <a:cubicBezTo>
                  <a:pt x="14127" y="9594"/>
                  <a:pt x="14170" y="9583"/>
                  <a:pt x="14238" y="9589"/>
                </a:cubicBezTo>
                <a:cubicBezTo>
                  <a:pt x="14238" y="9610"/>
                  <a:pt x="14213" y="9614"/>
                  <a:pt x="14208" y="9632"/>
                </a:cubicBezTo>
                <a:cubicBezTo>
                  <a:pt x="14320" y="9600"/>
                  <a:pt x="14213" y="9731"/>
                  <a:pt x="14325" y="9698"/>
                </a:cubicBezTo>
                <a:cubicBezTo>
                  <a:pt x="14289" y="9604"/>
                  <a:pt x="14331" y="9617"/>
                  <a:pt x="14295" y="9523"/>
                </a:cubicBezTo>
                <a:cubicBezTo>
                  <a:pt x="14220" y="9523"/>
                  <a:pt x="14175" y="9562"/>
                  <a:pt x="14120" y="9566"/>
                </a:cubicBezTo>
                <a:close/>
                <a:moveTo>
                  <a:pt x="51343" y="9523"/>
                </a:moveTo>
                <a:cubicBezTo>
                  <a:pt x="51270" y="9520"/>
                  <a:pt x="51252" y="9481"/>
                  <a:pt x="51197" y="9523"/>
                </a:cubicBezTo>
                <a:cubicBezTo>
                  <a:pt x="51190" y="9564"/>
                  <a:pt x="51230" y="9571"/>
                  <a:pt x="51226" y="9610"/>
                </a:cubicBezTo>
                <a:cubicBezTo>
                  <a:pt x="51295" y="9610"/>
                  <a:pt x="51363" y="9610"/>
                  <a:pt x="51431" y="9610"/>
                </a:cubicBezTo>
                <a:cubicBezTo>
                  <a:pt x="51431" y="9589"/>
                  <a:pt x="51431" y="9566"/>
                  <a:pt x="51431" y="9544"/>
                </a:cubicBezTo>
                <a:cubicBezTo>
                  <a:pt x="51340" y="9520"/>
                  <a:pt x="51360" y="9578"/>
                  <a:pt x="51314" y="9589"/>
                </a:cubicBezTo>
                <a:cubicBezTo>
                  <a:pt x="51312" y="9559"/>
                  <a:pt x="51328" y="9540"/>
                  <a:pt x="51343" y="9523"/>
                </a:cubicBezTo>
                <a:close/>
                <a:moveTo>
                  <a:pt x="48998" y="9523"/>
                </a:moveTo>
                <a:cubicBezTo>
                  <a:pt x="48930" y="9523"/>
                  <a:pt x="48912" y="9485"/>
                  <a:pt x="48823" y="9500"/>
                </a:cubicBezTo>
                <a:cubicBezTo>
                  <a:pt x="48782" y="9571"/>
                  <a:pt x="48998" y="9555"/>
                  <a:pt x="48998" y="9523"/>
                </a:cubicBezTo>
                <a:close/>
                <a:moveTo>
                  <a:pt x="45481" y="9566"/>
                </a:moveTo>
                <a:cubicBezTo>
                  <a:pt x="45431" y="9602"/>
                  <a:pt x="45301" y="9577"/>
                  <a:pt x="45276" y="9632"/>
                </a:cubicBezTo>
                <a:cubicBezTo>
                  <a:pt x="45416" y="9594"/>
                  <a:pt x="45406" y="9646"/>
                  <a:pt x="45540" y="9654"/>
                </a:cubicBezTo>
                <a:cubicBezTo>
                  <a:pt x="45518" y="9604"/>
                  <a:pt x="45593" y="9482"/>
                  <a:pt x="45481" y="9500"/>
                </a:cubicBezTo>
                <a:cubicBezTo>
                  <a:pt x="45470" y="9532"/>
                  <a:pt x="45446" y="9538"/>
                  <a:pt x="45481" y="9566"/>
                </a:cubicBezTo>
                <a:close/>
                <a:moveTo>
                  <a:pt x="50934" y="9589"/>
                </a:moveTo>
                <a:cubicBezTo>
                  <a:pt x="50958" y="9622"/>
                  <a:pt x="51005" y="9582"/>
                  <a:pt x="51021" y="9589"/>
                </a:cubicBezTo>
                <a:cubicBezTo>
                  <a:pt x="51038" y="9595"/>
                  <a:pt x="51019" y="9656"/>
                  <a:pt x="51079" y="9632"/>
                </a:cubicBezTo>
                <a:cubicBezTo>
                  <a:pt x="51126" y="9631"/>
                  <a:pt x="51103" y="9577"/>
                  <a:pt x="51168" y="9589"/>
                </a:cubicBezTo>
                <a:cubicBezTo>
                  <a:pt x="51202" y="9529"/>
                  <a:pt x="51103" y="9536"/>
                  <a:pt x="51079" y="9523"/>
                </a:cubicBezTo>
                <a:cubicBezTo>
                  <a:pt x="51060" y="9511"/>
                  <a:pt x="51083" y="9458"/>
                  <a:pt x="51021" y="9478"/>
                </a:cubicBezTo>
                <a:cubicBezTo>
                  <a:pt x="51085" y="9562"/>
                  <a:pt x="50993" y="9547"/>
                  <a:pt x="50934" y="9589"/>
                </a:cubicBezTo>
                <a:close/>
                <a:moveTo>
                  <a:pt x="48208" y="9523"/>
                </a:moveTo>
                <a:cubicBezTo>
                  <a:pt x="48279" y="9526"/>
                  <a:pt x="48350" y="9527"/>
                  <a:pt x="48354" y="9478"/>
                </a:cubicBezTo>
                <a:cubicBezTo>
                  <a:pt x="48298" y="9488"/>
                  <a:pt x="48178" y="9448"/>
                  <a:pt x="48208" y="9523"/>
                </a:cubicBezTo>
                <a:close/>
                <a:moveTo>
                  <a:pt x="42169" y="9500"/>
                </a:moveTo>
                <a:cubicBezTo>
                  <a:pt x="42170" y="9532"/>
                  <a:pt x="42169" y="9555"/>
                  <a:pt x="42199" y="9566"/>
                </a:cubicBezTo>
                <a:cubicBezTo>
                  <a:pt x="42309" y="9608"/>
                  <a:pt x="42259" y="9513"/>
                  <a:pt x="42316" y="9566"/>
                </a:cubicBezTo>
                <a:cubicBezTo>
                  <a:pt x="42322" y="9572"/>
                  <a:pt x="42364" y="9563"/>
                  <a:pt x="42374" y="9566"/>
                </a:cubicBezTo>
                <a:cubicBezTo>
                  <a:pt x="42400" y="9574"/>
                  <a:pt x="42413" y="9578"/>
                  <a:pt x="42433" y="9589"/>
                </a:cubicBezTo>
                <a:cubicBezTo>
                  <a:pt x="42441" y="9517"/>
                  <a:pt x="42398" y="9482"/>
                  <a:pt x="42316" y="9478"/>
                </a:cubicBezTo>
                <a:cubicBezTo>
                  <a:pt x="42289" y="9553"/>
                  <a:pt x="42262" y="9489"/>
                  <a:pt x="42169" y="9500"/>
                </a:cubicBezTo>
                <a:close/>
                <a:moveTo>
                  <a:pt x="40323" y="9544"/>
                </a:moveTo>
                <a:cubicBezTo>
                  <a:pt x="40342" y="9544"/>
                  <a:pt x="40362" y="9544"/>
                  <a:pt x="40381" y="9544"/>
                </a:cubicBezTo>
                <a:cubicBezTo>
                  <a:pt x="40381" y="9523"/>
                  <a:pt x="40405" y="9518"/>
                  <a:pt x="40411" y="9500"/>
                </a:cubicBezTo>
                <a:cubicBezTo>
                  <a:pt x="40370" y="9502"/>
                  <a:pt x="40347" y="9490"/>
                  <a:pt x="40323" y="9478"/>
                </a:cubicBezTo>
                <a:cubicBezTo>
                  <a:pt x="40323" y="9500"/>
                  <a:pt x="40323" y="9523"/>
                  <a:pt x="40323" y="9544"/>
                </a:cubicBezTo>
                <a:close/>
                <a:moveTo>
                  <a:pt x="36454" y="9523"/>
                </a:moveTo>
                <a:cubicBezTo>
                  <a:pt x="36500" y="9520"/>
                  <a:pt x="36556" y="9526"/>
                  <a:pt x="36542" y="9478"/>
                </a:cubicBezTo>
                <a:cubicBezTo>
                  <a:pt x="36523" y="9478"/>
                  <a:pt x="36503" y="9478"/>
                  <a:pt x="36483" y="9478"/>
                </a:cubicBezTo>
                <a:cubicBezTo>
                  <a:pt x="36484" y="9500"/>
                  <a:pt x="36459" y="9505"/>
                  <a:pt x="36454" y="9523"/>
                </a:cubicBezTo>
                <a:close/>
                <a:moveTo>
                  <a:pt x="51138" y="9500"/>
                </a:moveTo>
                <a:cubicBezTo>
                  <a:pt x="51157" y="9500"/>
                  <a:pt x="51178" y="9500"/>
                  <a:pt x="51197" y="9500"/>
                </a:cubicBezTo>
                <a:cubicBezTo>
                  <a:pt x="51197" y="9485"/>
                  <a:pt x="51197" y="9471"/>
                  <a:pt x="51197" y="9457"/>
                </a:cubicBezTo>
                <a:cubicBezTo>
                  <a:pt x="51178" y="9457"/>
                  <a:pt x="51157" y="9457"/>
                  <a:pt x="51138" y="9457"/>
                </a:cubicBezTo>
                <a:cubicBezTo>
                  <a:pt x="51138" y="9471"/>
                  <a:pt x="51138" y="9485"/>
                  <a:pt x="51138" y="9500"/>
                </a:cubicBezTo>
                <a:close/>
                <a:moveTo>
                  <a:pt x="50904" y="9566"/>
                </a:moveTo>
                <a:cubicBezTo>
                  <a:pt x="50979" y="9538"/>
                  <a:pt x="50897" y="9404"/>
                  <a:pt x="50845" y="9478"/>
                </a:cubicBezTo>
                <a:cubicBezTo>
                  <a:pt x="50895" y="9485"/>
                  <a:pt x="50818" y="9547"/>
                  <a:pt x="50904" y="9566"/>
                </a:cubicBezTo>
                <a:close/>
                <a:moveTo>
                  <a:pt x="48441" y="9500"/>
                </a:moveTo>
                <a:cubicBezTo>
                  <a:pt x="48471" y="9500"/>
                  <a:pt x="48500" y="9500"/>
                  <a:pt x="48530" y="9500"/>
                </a:cubicBezTo>
                <a:cubicBezTo>
                  <a:pt x="48550" y="9457"/>
                  <a:pt x="48694" y="9507"/>
                  <a:pt x="48706" y="9457"/>
                </a:cubicBezTo>
                <a:cubicBezTo>
                  <a:pt x="48625" y="9476"/>
                  <a:pt x="48430" y="9411"/>
                  <a:pt x="48441" y="9500"/>
                </a:cubicBezTo>
                <a:close/>
                <a:moveTo>
                  <a:pt x="45891" y="9500"/>
                </a:moveTo>
                <a:cubicBezTo>
                  <a:pt x="45938" y="9499"/>
                  <a:pt x="45994" y="9503"/>
                  <a:pt x="45980" y="9457"/>
                </a:cubicBezTo>
                <a:cubicBezTo>
                  <a:pt x="45960" y="9457"/>
                  <a:pt x="45941" y="9457"/>
                  <a:pt x="45921" y="9457"/>
                </a:cubicBezTo>
                <a:cubicBezTo>
                  <a:pt x="45921" y="9478"/>
                  <a:pt x="45898" y="9482"/>
                  <a:pt x="45891" y="9500"/>
                </a:cubicBezTo>
                <a:close/>
                <a:moveTo>
                  <a:pt x="43108" y="9566"/>
                </a:moveTo>
                <a:cubicBezTo>
                  <a:pt x="43202" y="9593"/>
                  <a:pt x="43130" y="9496"/>
                  <a:pt x="43224" y="9523"/>
                </a:cubicBezTo>
                <a:cubicBezTo>
                  <a:pt x="43228" y="9550"/>
                  <a:pt x="43233" y="9574"/>
                  <a:pt x="43284" y="9566"/>
                </a:cubicBezTo>
                <a:cubicBezTo>
                  <a:pt x="43284" y="9530"/>
                  <a:pt x="43284" y="9493"/>
                  <a:pt x="43284" y="9457"/>
                </a:cubicBezTo>
                <a:cubicBezTo>
                  <a:pt x="43254" y="9457"/>
                  <a:pt x="43224" y="9457"/>
                  <a:pt x="43195" y="9457"/>
                </a:cubicBezTo>
                <a:cubicBezTo>
                  <a:pt x="43224" y="9536"/>
                  <a:pt x="43052" y="9466"/>
                  <a:pt x="43108" y="9566"/>
                </a:cubicBezTo>
                <a:close/>
                <a:moveTo>
                  <a:pt x="34783" y="9500"/>
                </a:moveTo>
                <a:cubicBezTo>
                  <a:pt x="34864" y="9529"/>
                  <a:pt x="34884" y="9413"/>
                  <a:pt x="34842" y="9478"/>
                </a:cubicBezTo>
                <a:cubicBezTo>
                  <a:pt x="34800" y="9476"/>
                  <a:pt x="34730" y="9484"/>
                  <a:pt x="34783" y="9500"/>
                </a:cubicBezTo>
                <a:close/>
                <a:moveTo>
                  <a:pt x="46390" y="9478"/>
                </a:moveTo>
                <a:cubicBezTo>
                  <a:pt x="46354" y="9481"/>
                  <a:pt x="46320" y="9485"/>
                  <a:pt x="46331" y="9523"/>
                </a:cubicBezTo>
                <a:cubicBezTo>
                  <a:pt x="46413" y="9520"/>
                  <a:pt x="46430" y="9497"/>
                  <a:pt x="46419" y="9457"/>
                </a:cubicBezTo>
                <a:cubicBezTo>
                  <a:pt x="46413" y="9431"/>
                  <a:pt x="46277" y="9421"/>
                  <a:pt x="46361" y="9457"/>
                </a:cubicBezTo>
                <a:cubicBezTo>
                  <a:pt x="46379" y="9458"/>
                  <a:pt x="46395" y="9460"/>
                  <a:pt x="46390" y="9478"/>
                </a:cubicBezTo>
                <a:close/>
                <a:moveTo>
                  <a:pt x="41906" y="9544"/>
                </a:moveTo>
                <a:cubicBezTo>
                  <a:pt x="41914" y="9493"/>
                  <a:pt x="41968" y="9449"/>
                  <a:pt x="41877" y="9434"/>
                </a:cubicBezTo>
                <a:cubicBezTo>
                  <a:pt x="41892" y="9503"/>
                  <a:pt x="41807" y="9524"/>
                  <a:pt x="41906" y="9544"/>
                </a:cubicBezTo>
                <a:close/>
                <a:moveTo>
                  <a:pt x="14530" y="9478"/>
                </a:moveTo>
                <a:cubicBezTo>
                  <a:pt x="14570" y="9485"/>
                  <a:pt x="14587" y="9509"/>
                  <a:pt x="14647" y="9500"/>
                </a:cubicBezTo>
                <a:cubicBezTo>
                  <a:pt x="14647" y="9478"/>
                  <a:pt x="14647" y="9457"/>
                  <a:pt x="14647" y="9434"/>
                </a:cubicBezTo>
                <a:cubicBezTo>
                  <a:pt x="14581" y="9428"/>
                  <a:pt x="14537" y="9440"/>
                  <a:pt x="14530" y="9478"/>
                </a:cubicBezTo>
                <a:close/>
                <a:moveTo>
                  <a:pt x="49321" y="9500"/>
                </a:moveTo>
                <a:cubicBezTo>
                  <a:pt x="49292" y="9500"/>
                  <a:pt x="49263" y="9500"/>
                  <a:pt x="49233" y="9500"/>
                </a:cubicBezTo>
                <a:cubicBezTo>
                  <a:pt x="49202" y="9500"/>
                  <a:pt x="49158" y="9511"/>
                  <a:pt x="49204" y="9523"/>
                </a:cubicBezTo>
                <a:cubicBezTo>
                  <a:pt x="49359" y="9548"/>
                  <a:pt x="49495" y="9476"/>
                  <a:pt x="49585" y="9523"/>
                </a:cubicBezTo>
                <a:cubicBezTo>
                  <a:pt x="49611" y="9328"/>
                  <a:pt x="49391" y="9458"/>
                  <a:pt x="49321" y="9500"/>
                </a:cubicBezTo>
                <a:close/>
                <a:moveTo>
                  <a:pt x="40968" y="9412"/>
                </a:moveTo>
                <a:cubicBezTo>
                  <a:pt x="40938" y="9412"/>
                  <a:pt x="40909" y="9412"/>
                  <a:pt x="40880" y="9412"/>
                </a:cubicBezTo>
                <a:cubicBezTo>
                  <a:pt x="40857" y="9418"/>
                  <a:pt x="40822" y="9413"/>
                  <a:pt x="40822" y="9434"/>
                </a:cubicBezTo>
                <a:cubicBezTo>
                  <a:pt x="40864" y="9423"/>
                  <a:pt x="40973" y="9460"/>
                  <a:pt x="40968" y="9412"/>
                </a:cubicBezTo>
                <a:close/>
                <a:moveTo>
                  <a:pt x="52779" y="9676"/>
                </a:moveTo>
                <a:cubicBezTo>
                  <a:pt x="52866" y="9676"/>
                  <a:pt x="52879" y="9619"/>
                  <a:pt x="52956" y="9610"/>
                </a:cubicBezTo>
                <a:cubicBezTo>
                  <a:pt x="52954" y="9638"/>
                  <a:pt x="52918" y="9641"/>
                  <a:pt x="52926" y="9676"/>
                </a:cubicBezTo>
                <a:cubicBezTo>
                  <a:pt x="53088" y="9635"/>
                  <a:pt x="53287" y="9715"/>
                  <a:pt x="53395" y="9632"/>
                </a:cubicBezTo>
                <a:cubicBezTo>
                  <a:pt x="53463" y="9702"/>
                  <a:pt x="53526" y="9586"/>
                  <a:pt x="53630" y="9610"/>
                </a:cubicBezTo>
                <a:cubicBezTo>
                  <a:pt x="53652" y="9518"/>
                  <a:pt x="53518" y="9640"/>
                  <a:pt x="53512" y="9544"/>
                </a:cubicBezTo>
                <a:cubicBezTo>
                  <a:pt x="53581" y="9538"/>
                  <a:pt x="53581" y="9485"/>
                  <a:pt x="53512" y="9478"/>
                </a:cubicBezTo>
                <a:cubicBezTo>
                  <a:pt x="53430" y="9553"/>
                  <a:pt x="53375" y="9421"/>
                  <a:pt x="53336" y="9391"/>
                </a:cubicBezTo>
                <a:cubicBezTo>
                  <a:pt x="53268" y="9398"/>
                  <a:pt x="53216" y="9416"/>
                  <a:pt x="53160" y="9434"/>
                </a:cubicBezTo>
                <a:cubicBezTo>
                  <a:pt x="53154" y="9476"/>
                  <a:pt x="53193" y="9482"/>
                  <a:pt x="53190" y="9523"/>
                </a:cubicBezTo>
                <a:cubicBezTo>
                  <a:pt x="53086" y="9488"/>
                  <a:pt x="53172" y="9597"/>
                  <a:pt x="53102" y="9589"/>
                </a:cubicBezTo>
                <a:cubicBezTo>
                  <a:pt x="53081" y="9521"/>
                  <a:pt x="53131" y="9508"/>
                  <a:pt x="53131" y="9457"/>
                </a:cubicBezTo>
                <a:cubicBezTo>
                  <a:pt x="53033" y="9434"/>
                  <a:pt x="53086" y="9524"/>
                  <a:pt x="53073" y="9566"/>
                </a:cubicBezTo>
                <a:cubicBezTo>
                  <a:pt x="53031" y="9572"/>
                  <a:pt x="53023" y="9602"/>
                  <a:pt x="52985" y="9610"/>
                </a:cubicBezTo>
                <a:cubicBezTo>
                  <a:pt x="53026" y="9540"/>
                  <a:pt x="52810" y="9555"/>
                  <a:pt x="52809" y="9589"/>
                </a:cubicBezTo>
                <a:cubicBezTo>
                  <a:pt x="52839" y="9589"/>
                  <a:pt x="52846" y="9627"/>
                  <a:pt x="52809" y="9632"/>
                </a:cubicBezTo>
                <a:cubicBezTo>
                  <a:pt x="52729" y="9649"/>
                  <a:pt x="52830" y="9529"/>
                  <a:pt x="52750" y="9544"/>
                </a:cubicBezTo>
                <a:cubicBezTo>
                  <a:pt x="52741" y="9574"/>
                  <a:pt x="52708" y="9586"/>
                  <a:pt x="52721" y="9632"/>
                </a:cubicBezTo>
                <a:cubicBezTo>
                  <a:pt x="52757" y="9635"/>
                  <a:pt x="52790" y="9639"/>
                  <a:pt x="52779" y="9676"/>
                </a:cubicBezTo>
                <a:close/>
                <a:moveTo>
                  <a:pt x="46683" y="9457"/>
                </a:moveTo>
                <a:cubicBezTo>
                  <a:pt x="46617" y="9472"/>
                  <a:pt x="46454" y="9416"/>
                  <a:pt x="46478" y="9500"/>
                </a:cubicBezTo>
                <a:cubicBezTo>
                  <a:pt x="46603" y="9447"/>
                  <a:pt x="46758" y="9586"/>
                  <a:pt x="46830" y="9457"/>
                </a:cubicBezTo>
                <a:cubicBezTo>
                  <a:pt x="46681" y="9469"/>
                  <a:pt x="46829" y="9379"/>
                  <a:pt x="46712" y="9391"/>
                </a:cubicBezTo>
                <a:cubicBezTo>
                  <a:pt x="46711" y="9418"/>
                  <a:pt x="46675" y="9421"/>
                  <a:pt x="46683" y="9457"/>
                </a:cubicBezTo>
                <a:close/>
                <a:moveTo>
                  <a:pt x="46097" y="9478"/>
                </a:moveTo>
                <a:cubicBezTo>
                  <a:pt x="46136" y="9478"/>
                  <a:pt x="46175" y="9478"/>
                  <a:pt x="46215" y="9478"/>
                </a:cubicBezTo>
                <a:cubicBezTo>
                  <a:pt x="46252" y="9366"/>
                  <a:pt x="46071" y="9376"/>
                  <a:pt x="46097" y="9478"/>
                </a:cubicBezTo>
                <a:close/>
                <a:moveTo>
                  <a:pt x="46302" y="9457"/>
                </a:moveTo>
                <a:cubicBezTo>
                  <a:pt x="46328" y="9411"/>
                  <a:pt x="46226" y="9358"/>
                  <a:pt x="46215" y="9412"/>
                </a:cubicBezTo>
                <a:cubicBezTo>
                  <a:pt x="46260" y="9415"/>
                  <a:pt x="46237" y="9469"/>
                  <a:pt x="46302" y="9457"/>
                </a:cubicBezTo>
                <a:close/>
                <a:moveTo>
                  <a:pt x="45980" y="9391"/>
                </a:moveTo>
                <a:cubicBezTo>
                  <a:pt x="45950" y="9391"/>
                  <a:pt x="45921" y="9391"/>
                  <a:pt x="45891" y="9391"/>
                </a:cubicBezTo>
                <a:cubicBezTo>
                  <a:pt x="45869" y="9395"/>
                  <a:pt x="45834" y="9391"/>
                  <a:pt x="45833" y="9412"/>
                </a:cubicBezTo>
                <a:cubicBezTo>
                  <a:pt x="45876" y="9400"/>
                  <a:pt x="45985" y="9438"/>
                  <a:pt x="45980" y="9391"/>
                </a:cubicBezTo>
                <a:close/>
                <a:moveTo>
                  <a:pt x="45481" y="9457"/>
                </a:moveTo>
                <a:cubicBezTo>
                  <a:pt x="45490" y="9398"/>
                  <a:pt x="45441" y="9384"/>
                  <a:pt x="45364" y="9391"/>
                </a:cubicBezTo>
                <a:cubicBezTo>
                  <a:pt x="45338" y="9462"/>
                  <a:pt x="45460" y="9421"/>
                  <a:pt x="45481" y="9457"/>
                </a:cubicBezTo>
                <a:close/>
                <a:moveTo>
                  <a:pt x="36219" y="9434"/>
                </a:moveTo>
                <a:cubicBezTo>
                  <a:pt x="36290" y="9425"/>
                  <a:pt x="36203" y="9535"/>
                  <a:pt x="36308" y="9500"/>
                </a:cubicBezTo>
                <a:cubicBezTo>
                  <a:pt x="36312" y="9475"/>
                  <a:pt x="36303" y="9437"/>
                  <a:pt x="36337" y="9434"/>
                </a:cubicBezTo>
                <a:cubicBezTo>
                  <a:pt x="36371" y="9431"/>
                  <a:pt x="36420" y="9438"/>
                  <a:pt x="36425" y="9412"/>
                </a:cubicBezTo>
                <a:cubicBezTo>
                  <a:pt x="36379" y="9392"/>
                  <a:pt x="36254" y="9405"/>
                  <a:pt x="36219" y="9434"/>
                </a:cubicBezTo>
                <a:close/>
                <a:moveTo>
                  <a:pt x="14735" y="9434"/>
                </a:moveTo>
                <a:cubicBezTo>
                  <a:pt x="14765" y="9434"/>
                  <a:pt x="14794" y="9434"/>
                  <a:pt x="14823" y="9434"/>
                </a:cubicBezTo>
                <a:cubicBezTo>
                  <a:pt x="14828" y="9395"/>
                  <a:pt x="14794" y="9383"/>
                  <a:pt x="14735" y="9391"/>
                </a:cubicBezTo>
                <a:cubicBezTo>
                  <a:pt x="14735" y="9405"/>
                  <a:pt x="14735" y="9420"/>
                  <a:pt x="14735" y="9434"/>
                </a:cubicBezTo>
                <a:close/>
                <a:moveTo>
                  <a:pt x="53865" y="9434"/>
                </a:moveTo>
                <a:cubicBezTo>
                  <a:pt x="53865" y="9397"/>
                  <a:pt x="53842" y="9377"/>
                  <a:pt x="53805" y="9369"/>
                </a:cubicBezTo>
                <a:cubicBezTo>
                  <a:pt x="53803" y="9406"/>
                  <a:pt x="53828" y="9425"/>
                  <a:pt x="53865" y="9434"/>
                </a:cubicBezTo>
                <a:close/>
                <a:moveTo>
                  <a:pt x="14120" y="9391"/>
                </a:moveTo>
                <a:cubicBezTo>
                  <a:pt x="14236" y="9361"/>
                  <a:pt x="14191" y="9471"/>
                  <a:pt x="14267" y="9412"/>
                </a:cubicBezTo>
                <a:cubicBezTo>
                  <a:pt x="14327" y="9329"/>
                  <a:pt x="14011" y="9371"/>
                  <a:pt x="14120" y="9391"/>
                </a:cubicBezTo>
                <a:close/>
                <a:moveTo>
                  <a:pt x="45511" y="9434"/>
                </a:moveTo>
                <a:cubicBezTo>
                  <a:pt x="45609" y="9440"/>
                  <a:pt x="45696" y="9482"/>
                  <a:pt x="45746" y="9412"/>
                </a:cubicBezTo>
                <a:cubicBezTo>
                  <a:pt x="45668" y="9419"/>
                  <a:pt x="45722" y="9327"/>
                  <a:pt x="45628" y="9346"/>
                </a:cubicBezTo>
                <a:cubicBezTo>
                  <a:pt x="45664" y="9470"/>
                  <a:pt x="45525" y="9337"/>
                  <a:pt x="45511" y="9434"/>
                </a:cubicBezTo>
                <a:close/>
                <a:moveTo>
                  <a:pt x="43577" y="9412"/>
                </a:moveTo>
                <a:cubicBezTo>
                  <a:pt x="43565" y="9360"/>
                  <a:pt x="43710" y="9424"/>
                  <a:pt x="43664" y="9346"/>
                </a:cubicBezTo>
                <a:cubicBezTo>
                  <a:pt x="43590" y="9324"/>
                  <a:pt x="43497" y="9392"/>
                  <a:pt x="43577" y="9412"/>
                </a:cubicBezTo>
                <a:close/>
                <a:moveTo>
                  <a:pt x="52076" y="9369"/>
                </a:moveTo>
                <a:cubicBezTo>
                  <a:pt x="52131" y="9366"/>
                  <a:pt x="52174" y="9353"/>
                  <a:pt x="52194" y="9324"/>
                </a:cubicBezTo>
                <a:cubicBezTo>
                  <a:pt x="52127" y="9318"/>
                  <a:pt x="52083" y="9329"/>
                  <a:pt x="52076" y="9369"/>
                </a:cubicBezTo>
                <a:close/>
                <a:moveTo>
                  <a:pt x="54245" y="9478"/>
                </a:moveTo>
                <a:cubicBezTo>
                  <a:pt x="54228" y="9425"/>
                  <a:pt x="54282" y="9319"/>
                  <a:pt x="54216" y="9303"/>
                </a:cubicBezTo>
                <a:cubicBezTo>
                  <a:pt x="54182" y="9357"/>
                  <a:pt x="54107" y="9468"/>
                  <a:pt x="54245" y="9478"/>
                </a:cubicBezTo>
                <a:close/>
                <a:moveTo>
                  <a:pt x="51285" y="9346"/>
                </a:moveTo>
                <a:cubicBezTo>
                  <a:pt x="51276" y="9430"/>
                  <a:pt x="51105" y="9355"/>
                  <a:pt x="51197" y="9303"/>
                </a:cubicBezTo>
                <a:cubicBezTo>
                  <a:pt x="51119" y="9303"/>
                  <a:pt x="51025" y="9290"/>
                  <a:pt x="51021" y="9346"/>
                </a:cubicBezTo>
                <a:cubicBezTo>
                  <a:pt x="51081" y="9391"/>
                  <a:pt x="51099" y="9352"/>
                  <a:pt x="51138" y="9324"/>
                </a:cubicBezTo>
                <a:cubicBezTo>
                  <a:pt x="51098" y="9434"/>
                  <a:pt x="51389" y="9427"/>
                  <a:pt x="51285" y="9346"/>
                </a:cubicBezTo>
                <a:close/>
                <a:moveTo>
                  <a:pt x="50406" y="9369"/>
                </a:moveTo>
                <a:cubicBezTo>
                  <a:pt x="50397" y="9310"/>
                  <a:pt x="50569" y="9389"/>
                  <a:pt x="50523" y="9303"/>
                </a:cubicBezTo>
                <a:cubicBezTo>
                  <a:pt x="50479" y="9309"/>
                  <a:pt x="50311" y="9331"/>
                  <a:pt x="50406" y="9369"/>
                </a:cubicBezTo>
                <a:close/>
                <a:moveTo>
                  <a:pt x="45980" y="9324"/>
                </a:moveTo>
                <a:cubicBezTo>
                  <a:pt x="45791" y="9276"/>
                  <a:pt x="45901" y="9403"/>
                  <a:pt x="45980" y="9324"/>
                </a:cubicBezTo>
                <a:close/>
                <a:moveTo>
                  <a:pt x="45160" y="9303"/>
                </a:moveTo>
                <a:cubicBezTo>
                  <a:pt x="45154" y="9335"/>
                  <a:pt x="45169" y="9383"/>
                  <a:pt x="45130" y="9391"/>
                </a:cubicBezTo>
                <a:cubicBezTo>
                  <a:pt x="45081" y="9346"/>
                  <a:pt x="45132" y="9363"/>
                  <a:pt x="45130" y="9303"/>
                </a:cubicBezTo>
                <a:cubicBezTo>
                  <a:pt x="44994" y="9295"/>
                  <a:pt x="45088" y="9358"/>
                  <a:pt x="45071" y="9391"/>
                </a:cubicBezTo>
                <a:cubicBezTo>
                  <a:pt x="45065" y="9401"/>
                  <a:pt x="44979" y="9389"/>
                  <a:pt x="45013" y="9434"/>
                </a:cubicBezTo>
                <a:cubicBezTo>
                  <a:pt x="45075" y="9482"/>
                  <a:pt x="45176" y="9446"/>
                  <a:pt x="45217" y="9412"/>
                </a:cubicBezTo>
                <a:cubicBezTo>
                  <a:pt x="45241" y="9408"/>
                  <a:pt x="45276" y="9412"/>
                  <a:pt x="45276" y="9391"/>
                </a:cubicBezTo>
                <a:cubicBezTo>
                  <a:pt x="45160" y="9394"/>
                  <a:pt x="45286" y="9357"/>
                  <a:pt x="45217" y="9324"/>
                </a:cubicBezTo>
                <a:cubicBezTo>
                  <a:pt x="45261" y="9312"/>
                  <a:pt x="45369" y="9351"/>
                  <a:pt x="45364" y="9303"/>
                </a:cubicBezTo>
                <a:cubicBezTo>
                  <a:pt x="45300" y="9251"/>
                  <a:pt x="45250" y="9310"/>
                  <a:pt x="45160" y="9303"/>
                </a:cubicBezTo>
                <a:close/>
                <a:moveTo>
                  <a:pt x="44924" y="9324"/>
                </a:moveTo>
                <a:cubicBezTo>
                  <a:pt x="44962" y="9325"/>
                  <a:pt x="44965" y="9353"/>
                  <a:pt x="45013" y="9346"/>
                </a:cubicBezTo>
                <a:cubicBezTo>
                  <a:pt x="45014" y="9309"/>
                  <a:pt x="44990" y="9290"/>
                  <a:pt x="44954" y="9280"/>
                </a:cubicBezTo>
                <a:cubicBezTo>
                  <a:pt x="44954" y="9303"/>
                  <a:pt x="44930" y="9306"/>
                  <a:pt x="44924" y="9324"/>
                </a:cubicBezTo>
                <a:close/>
                <a:moveTo>
                  <a:pt x="55329" y="9303"/>
                </a:moveTo>
                <a:cubicBezTo>
                  <a:pt x="55335" y="9284"/>
                  <a:pt x="55353" y="9277"/>
                  <a:pt x="55387" y="9280"/>
                </a:cubicBezTo>
                <a:cubicBezTo>
                  <a:pt x="55387" y="9267"/>
                  <a:pt x="55383" y="9255"/>
                  <a:pt x="55359" y="9258"/>
                </a:cubicBezTo>
                <a:cubicBezTo>
                  <a:pt x="55341" y="9259"/>
                  <a:pt x="55323" y="9262"/>
                  <a:pt x="55329" y="9280"/>
                </a:cubicBezTo>
                <a:cubicBezTo>
                  <a:pt x="55224" y="9264"/>
                  <a:pt x="55224" y="9318"/>
                  <a:pt x="55329" y="9303"/>
                </a:cubicBezTo>
                <a:close/>
                <a:moveTo>
                  <a:pt x="54685" y="9369"/>
                </a:moveTo>
                <a:cubicBezTo>
                  <a:pt x="54705" y="9369"/>
                  <a:pt x="54723" y="9369"/>
                  <a:pt x="54742" y="9369"/>
                </a:cubicBezTo>
                <a:cubicBezTo>
                  <a:pt x="54742" y="9346"/>
                  <a:pt x="54767" y="9341"/>
                  <a:pt x="54773" y="9324"/>
                </a:cubicBezTo>
                <a:cubicBezTo>
                  <a:pt x="54617" y="9322"/>
                  <a:pt x="54738" y="9312"/>
                  <a:pt x="54773" y="9280"/>
                </a:cubicBezTo>
                <a:cubicBezTo>
                  <a:pt x="54735" y="9250"/>
                  <a:pt x="54629" y="9246"/>
                  <a:pt x="54626" y="9303"/>
                </a:cubicBezTo>
                <a:cubicBezTo>
                  <a:pt x="54663" y="9312"/>
                  <a:pt x="54686" y="9331"/>
                  <a:pt x="54685" y="9369"/>
                </a:cubicBezTo>
                <a:close/>
                <a:moveTo>
                  <a:pt x="50229" y="9391"/>
                </a:moveTo>
                <a:cubicBezTo>
                  <a:pt x="50174" y="9386"/>
                  <a:pt x="50137" y="9392"/>
                  <a:pt x="50113" y="9412"/>
                </a:cubicBezTo>
                <a:cubicBezTo>
                  <a:pt x="50127" y="9400"/>
                  <a:pt x="50170" y="9427"/>
                  <a:pt x="50171" y="9434"/>
                </a:cubicBezTo>
                <a:cubicBezTo>
                  <a:pt x="50171" y="9437"/>
                  <a:pt x="50100" y="9460"/>
                  <a:pt x="50113" y="9478"/>
                </a:cubicBezTo>
                <a:cubicBezTo>
                  <a:pt x="50192" y="9493"/>
                  <a:pt x="50345" y="9451"/>
                  <a:pt x="50259" y="9412"/>
                </a:cubicBezTo>
                <a:cubicBezTo>
                  <a:pt x="50251" y="9436"/>
                  <a:pt x="50211" y="9465"/>
                  <a:pt x="50200" y="9434"/>
                </a:cubicBezTo>
                <a:cubicBezTo>
                  <a:pt x="50206" y="9417"/>
                  <a:pt x="50225" y="9409"/>
                  <a:pt x="50259" y="9412"/>
                </a:cubicBezTo>
                <a:cubicBezTo>
                  <a:pt x="50278" y="9364"/>
                  <a:pt x="50176" y="9342"/>
                  <a:pt x="50288" y="9346"/>
                </a:cubicBezTo>
                <a:cubicBezTo>
                  <a:pt x="50295" y="9305"/>
                  <a:pt x="50255" y="9298"/>
                  <a:pt x="50259" y="9258"/>
                </a:cubicBezTo>
                <a:cubicBezTo>
                  <a:pt x="50201" y="9251"/>
                  <a:pt x="50200" y="9287"/>
                  <a:pt x="50171" y="9303"/>
                </a:cubicBezTo>
                <a:cubicBezTo>
                  <a:pt x="50070" y="9292"/>
                  <a:pt x="50007" y="9311"/>
                  <a:pt x="49937" y="9324"/>
                </a:cubicBezTo>
                <a:cubicBezTo>
                  <a:pt x="49939" y="9363"/>
                  <a:pt x="49930" y="9392"/>
                  <a:pt x="49907" y="9412"/>
                </a:cubicBezTo>
                <a:cubicBezTo>
                  <a:pt x="49955" y="9412"/>
                  <a:pt x="50005" y="9412"/>
                  <a:pt x="50054" y="9412"/>
                </a:cubicBezTo>
                <a:cubicBezTo>
                  <a:pt x="50046" y="9363"/>
                  <a:pt x="50061" y="9329"/>
                  <a:pt x="50113" y="9324"/>
                </a:cubicBezTo>
                <a:cubicBezTo>
                  <a:pt x="50120" y="9370"/>
                  <a:pt x="50242" y="9329"/>
                  <a:pt x="50229" y="9391"/>
                </a:cubicBezTo>
                <a:close/>
                <a:moveTo>
                  <a:pt x="49995" y="9280"/>
                </a:moveTo>
                <a:cubicBezTo>
                  <a:pt x="50015" y="9280"/>
                  <a:pt x="50034" y="9280"/>
                  <a:pt x="50054" y="9280"/>
                </a:cubicBezTo>
                <a:cubicBezTo>
                  <a:pt x="50054" y="9265"/>
                  <a:pt x="50054" y="9251"/>
                  <a:pt x="50054" y="9236"/>
                </a:cubicBezTo>
                <a:cubicBezTo>
                  <a:pt x="50034" y="9236"/>
                  <a:pt x="50015" y="9236"/>
                  <a:pt x="49995" y="9236"/>
                </a:cubicBezTo>
                <a:cubicBezTo>
                  <a:pt x="49995" y="9251"/>
                  <a:pt x="49995" y="9265"/>
                  <a:pt x="49995" y="9280"/>
                </a:cubicBezTo>
                <a:close/>
                <a:moveTo>
                  <a:pt x="46771" y="9258"/>
                </a:moveTo>
                <a:cubicBezTo>
                  <a:pt x="46720" y="9260"/>
                  <a:pt x="46680" y="9253"/>
                  <a:pt x="46653" y="9236"/>
                </a:cubicBezTo>
                <a:cubicBezTo>
                  <a:pt x="46642" y="9319"/>
                  <a:pt x="46741" y="9304"/>
                  <a:pt x="46771" y="9258"/>
                </a:cubicBezTo>
                <a:close/>
                <a:moveTo>
                  <a:pt x="45394" y="9346"/>
                </a:moveTo>
                <a:cubicBezTo>
                  <a:pt x="45466" y="9362"/>
                  <a:pt x="45518" y="9252"/>
                  <a:pt x="45452" y="9236"/>
                </a:cubicBezTo>
                <a:cubicBezTo>
                  <a:pt x="45474" y="9304"/>
                  <a:pt x="45351" y="9264"/>
                  <a:pt x="45394" y="9346"/>
                </a:cubicBezTo>
                <a:close/>
                <a:moveTo>
                  <a:pt x="41935" y="9214"/>
                </a:moveTo>
                <a:cubicBezTo>
                  <a:pt x="41892" y="9218"/>
                  <a:pt x="41827" y="9207"/>
                  <a:pt x="41817" y="9236"/>
                </a:cubicBezTo>
                <a:cubicBezTo>
                  <a:pt x="41857" y="9265"/>
                  <a:pt x="41927" y="9265"/>
                  <a:pt x="41935" y="9214"/>
                </a:cubicBezTo>
                <a:close/>
                <a:moveTo>
                  <a:pt x="40763" y="9258"/>
                </a:moveTo>
                <a:cubicBezTo>
                  <a:pt x="40829" y="9264"/>
                  <a:pt x="40873" y="9253"/>
                  <a:pt x="40880" y="9214"/>
                </a:cubicBezTo>
                <a:cubicBezTo>
                  <a:pt x="40825" y="9217"/>
                  <a:pt x="40782" y="9229"/>
                  <a:pt x="40763" y="9258"/>
                </a:cubicBezTo>
                <a:close/>
                <a:moveTo>
                  <a:pt x="15527" y="9324"/>
                </a:moveTo>
                <a:cubicBezTo>
                  <a:pt x="15560" y="9283"/>
                  <a:pt x="15640" y="9277"/>
                  <a:pt x="15673" y="9236"/>
                </a:cubicBezTo>
                <a:cubicBezTo>
                  <a:pt x="15631" y="9202"/>
                  <a:pt x="15523" y="9217"/>
                  <a:pt x="15439" y="9214"/>
                </a:cubicBezTo>
                <a:cubicBezTo>
                  <a:pt x="15442" y="9271"/>
                  <a:pt x="15493" y="9291"/>
                  <a:pt x="15527" y="9324"/>
                </a:cubicBezTo>
                <a:close/>
                <a:moveTo>
                  <a:pt x="53952" y="9324"/>
                </a:moveTo>
                <a:cubicBezTo>
                  <a:pt x="53987" y="9328"/>
                  <a:pt x="54036" y="9321"/>
                  <a:pt x="54041" y="9346"/>
                </a:cubicBezTo>
                <a:cubicBezTo>
                  <a:pt x="54048" y="9389"/>
                  <a:pt x="54001" y="9389"/>
                  <a:pt x="53981" y="9412"/>
                </a:cubicBezTo>
                <a:cubicBezTo>
                  <a:pt x="54150" y="9460"/>
                  <a:pt x="54146" y="9172"/>
                  <a:pt x="54011" y="9191"/>
                </a:cubicBezTo>
                <a:cubicBezTo>
                  <a:pt x="54042" y="9274"/>
                  <a:pt x="53939" y="9255"/>
                  <a:pt x="53952" y="9324"/>
                </a:cubicBezTo>
                <a:close/>
                <a:moveTo>
                  <a:pt x="50992" y="9280"/>
                </a:moveTo>
                <a:cubicBezTo>
                  <a:pt x="51062" y="9289"/>
                  <a:pt x="51055" y="9239"/>
                  <a:pt x="51138" y="9258"/>
                </a:cubicBezTo>
                <a:cubicBezTo>
                  <a:pt x="51158" y="9199"/>
                  <a:pt x="51077" y="9216"/>
                  <a:pt x="51050" y="9191"/>
                </a:cubicBezTo>
                <a:cubicBezTo>
                  <a:pt x="51035" y="9225"/>
                  <a:pt x="51007" y="9248"/>
                  <a:pt x="50992" y="9280"/>
                </a:cubicBezTo>
                <a:close/>
                <a:moveTo>
                  <a:pt x="49526" y="9236"/>
                </a:moveTo>
                <a:cubicBezTo>
                  <a:pt x="49546" y="9236"/>
                  <a:pt x="49565" y="9236"/>
                  <a:pt x="49585" y="9236"/>
                </a:cubicBezTo>
                <a:cubicBezTo>
                  <a:pt x="49585" y="9222"/>
                  <a:pt x="49585" y="9207"/>
                  <a:pt x="49585" y="9191"/>
                </a:cubicBezTo>
                <a:cubicBezTo>
                  <a:pt x="49565" y="9191"/>
                  <a:pt x="49546" y="9191"/>
                  <a:pt x="49526" y="9191"/>
                </a:cubicBezTo>
                <a:cubicBezTo>
                  <a:pt x="49526" y="9207"/>
                  <a:pt x="49526" y="9222"/>
                  <a:pt x="49526" y="9236"/>
                </a:cubicBezTo>
                <a:close/>
                <a:moveTo>
                  <a:pt x="49028" y="9412"/>
                </a:moveTo>
                <a:cubicBezTo>
                  <a:pt x="49037" y="9335"/>
                  <a:pt x="49106" y="9414"/>
                  <a:pt x="49116" y="9369"/>
                </a:cubicBezTo>
                <a:cubicBezTo>
                  <a:pt x="49081" y="9364"/>
                  <a:pt x="49097" y="9344"/>
                  <a:pt x="49116" y="9324"/>
                </a:cubicBezTo>
                <a:cubicBezTo>
                  <a:pt x="49022" y="9306"/>
                  <a:pt x="49025" y="9360"/>
                  <a:pt x="48970" y="9369"/>
                </a:cubicBezTo>
                <a:cubicBezTo>
                  <a:pt x="49014" y="9290"/>
                  <a:pt x="48870" y="9355"/>
                  <a:pt x="48882" y="9303"/>
                </a:cubicBezTo>
                <a:cubicBezTo>
                  <a:pt x="48957" y="9264"/>
                  <a:pt x="49131" y="9299"/>
                  <a:pt x="49116" y="9191"/>
                </a:cubicBezTo>
                <a:cubicBezTo>
                  <a:pt x="48995" y="9175"/>
                  <a:pt x="48965" y="9226"/>
                  <a:pt x="48852" y="9214"/>
                </a:cubicBezTo>
                <a:cubicBezTo>
                  <a:pt x="48801" y="9242"/>
                  <a:pt x="48852" y="9346"/>
                  <a:pt x="48764" y="9346"/>
                </a:cubicBezTo>
                <a:cubicBezTo>
                  <a:pt x="48734" y="9284"/>
                  <a:pt x="48640" y="9352"/>
                  <a:pt x="48588" y="9346"/>
                </a:cubicBezTo>
                <a:cubicBezTo>
                  <a:pt x="48668" y="9286"/>
                  <a:pt x="48545" y="9326"/>
                  <a:pt x="48530" y="9280"/>
                </a:cubicBezTo>
                <a:cubicBezTo>
                  <a:pt x="48447" y="9332"/>
                  <a:pt x="48310" y="9228"/>
                  <a:pt x="48266" y="9324"/>
                </a:cubicBezTo>
                <a:cubicBezTo>
                  <a:pt x="48361" y="9304"/>
                  <a:pt x="48307" y="9396"/>
                  <a:pt x="48354" y="9412"/>
                </a:cubicBezTo>
                <a:cubicBezTo>
                  <a:pt x="48455" y="9430"/>
                  <a:pt x="48467" y="9380"/>
                  <a:pt x="48559" y="9391"/>
                </a:cubicBezTo>
                <a:cubicBezTo>
                  <a:pt x="48597" y="9413"/>
                  <a:pt x="48667" y="9412"/>
                  <a:pt x="48706" y="9434"/>
                </a:cubicBezTo>
                <a:cubicBezTo>
                  <a:pt x="48712" y="9417"/>
                  <a:pt x="48731" y="9409"/>
                  <a:pt x="48764" y="9412"/>
                </a:cubicBezTo>
                <a:cubicBezTo>
                  <a:pt x="48790" y="9380"/>
                  <a:pt x="48787" y="9327"/>
                  <a:pt x="48882" y="9346"/>
                </a:cubicBezTo>
                <a:cubicBezTo>
                  <a:pt x="48875" y="9377"/>
                  <a:pt x="48833" y="9383"/>
                  <a:pt x="48823" y="9412"/>
                </a:cubicBezTo>
                <a:cubicBezTo>
                  <a:pt x="48891" y="9412"/>
                  <a:pt x="48959" y="9412"/>
                  <a:pt x="49028" y="9412"/>
                </a:cubicBezTo>
                <a:close/>
                <a:moveTo>
                  <a:pt x="55300" y="9191"/>
                </a:moveTo>
                <a:cubicBezTo>
                  <a:pt x="55343" y="9228"/>
                  <a:pt x="55420" y="9208"/>
                  <a:pt x="55447" y="9171"/>
                </a:cubicBezTo>
                <a:cubicBezTo>
                  <a:pt x="55371" y="9208"/>
                  <a:pt x="55343" y="9145"/>
                  <a:pt x="55300" y="9191"/>
                </a:cubicBezTo>
                <a:close/>
                <a:moveTo>
                  <a:pt x="53278" y="9171"/>
                </a:moveTo>
                <a:cubicBezTo>
                  <a:pt x="53258" y="9171"/>
                  <a:pt x="53239" y="9171"/>
                  <a:pt x="53219" y="9171"/>
                </a:cubicBezTo>
                <a:cubicBezTo>
                  <a:pt x="53059" y="9165"/>
                  <a:pt x="53284" y="9232"/>
                  <a:pt x="53278" y="9171"/>
                </a:cubicBezTo>
                <a:close/>
                <a:moveTo>
                  <a:pt x="52809" y="9214"/>
                </a:moveTo>
                <a:cubicBezTo>
                  <a:pt x="52808" y="9174"/>
                  <a:pt x="52956" y="9256"/>
                  <a:pt x="52956" y="9171"/>
                </a:cubicBezTo>
                <a:cubicBezTo>
                  <a:pt x="52894" y="9163"/>
                  <a:pt x="52702" y="9167"/>
                  <a:pt x="52809" y="9214"/>
                </a:cubicBezTo>
                <a:close/>
                <a:moveTo>
                  <a:pt x="50406" y="9214"/>
                </a:moveTo>
                <a:cubicBezTo>
                  <a:pt x="50443" y="9244"/>
                  <a:pt x="50549" y="9248"/>
                  <a:pt x="50552" y="9191"/>
                </a:cubicBezTo>
                <a:cubicBezTo>
                  <a:pt x="50490" y="9180"/>
                  <a:pt x="50442" y="9154"/>
                  <a:pt x="50406" y="9214"/>
                </a:cubicBezTo>
                <a:close/>
                <a:moveTo>
                  <a:pt x="48793" y="9171"/>
                </a:moveTo>
                <a:cubicBezTo>
                  <a:pt x="48684" y="9214"/>
                  <a:pt x="48608" y="9146"/>
                  <a:pt x="48530" y="9214"/>
                </a:cubicBezTo>
                <a:cubicBezTo>
                  <a:pt x="48607" y="9236"/>
                  <a:pt x="48684" y="9260"/>
                  <a:pt x="48793" y="9258"/>
                </a:cubicBezTo>
                <a:cubicBezTo>
                  <a:pt x="48754" y="9203"/>
                  <a:pt x="48910" y="9189"/>
                  <a:pt x="48823" y="9171"/>
                </a:cubicBezTo>
                <a:cubicBezTo>
                  <a:pt x="48823" y="9183"/>
                  <a:pt x="48799" y="9194"/>
                  <a:pt x="48793" y="9171"/>
                </a:cubicBezTo>
                <a:close/>
                <a:moveTo>
                  <a:pt x="47475" y="9214"/>
                </a:moveTo>
                <a:cubicBezTo>
                  <a:pt x="47525" y="9216"/>
                  <a:pt x="47549" y="9197"/>
                  <a:pt x="47562" y="9171"/>
                </a:cubicBezTo>
                <a:cubicBezTo>
                  <a:pt x="47517" y="9172"/>
                  <a:pt x="47461" y="9168"/>
                  <a:pt x="47475" y="9214"/>
                </a:cubicBezTo>
                <a:close/>
                <a:moveTo>
                  <a:pt x="45423" y="9214"/>
                </a:moveTo>
                <a:cubicBezTo>
                  <a:pt x="45469" y="9213"/>
                  <a:pt x="45524" y="9217"/>
                  <a:pt x="45511" y="9171"/>
                </a:cubicBezTo>
                <a:cubicBezTo>
                  <a:pt x="45491" y="9171"/>
                  <a:pt x="45471" y="9171"/>
                  <a:pt x="45452" y="9171"/>
                </a:cubicBezTo>
                <a:cubicBezTo>
                  <a:pt x="45452" y="9192"/>
                  <a:pt x="45428" y="9196"/>
                  <a:pt x="45423" y="9214"/>
                </a:cubicBezTo>
                <a:close/>
                <a:moveTo>
                  <a:pt x="57704" y="9303"/>
                </a:moveTo>
                <a:cubicBezTo>
                  <a:pt x="57704" y="9256"/>
                  <a:pt x="57731" y="9258"/>
                  <a:pt x="57704" y="9236"/>
                </a:cubicBezTo>
                <a:cubicBezTo>
                  <a:pt x="57692" y="9228"/>
                  <a:pt x="57742" y="9193"/>
                  <a:pt x="57733" y="9171"/>
                </a:cubicBezTo>
                <a:cubicBezTo>
                  <a:pt x="57726" y="9152"/>
                  <a:pt x="57707" y="9145"/>
                  <a:pt x="57674" y="9148"/>
                </a:cubicBezTo>
                <a:cubicBezTo>
                  <a:pt x="57674" y="9218"/>
                  <a:pt x="57604" y="9261"/>
                  <a:pt x="57704" y="9303"/>
                </a:cubicBezTo>
                <a:close/>
                <a:moveTo>
                  <a:pt x="53454" y="9171"/>
                </a:moveTo>
                <a:cubicBezTo>
                  <a:pt x="53459" y="9203"/>
                  <a:pt x="53443" y="9251"/>
                  <a:pt x="53484" y="9258"/>
                </a:cubicBezTo>
                <a:cubicBezTo>
                  <a:pt x="53475" y="9220"/>
                  <a:pt x="53547" y="9251"/>
                  <a:pt x="53572" y="9236"/>
                </a:cubicBezTo>
                <a:cubicBezTo>
                  <a:pt x="53586" y="9228"/>
                  <a:pt x="53566" y="9185"/>
                  <a:pt x="53601" y="9191"/>
                </a:cubicBezTo>
                <a:cubicBezTo>
                  <a:pt x="53592" y="9242"/>
                  <a:pt x="53608" y="9275"/>
                  <a:pt x="53659" y="9280"/>
                </a:cubicBezTo>
                <a:cubicBezTo>
                  <a:pt x="53677" y="9232"/>
                  <a:pt x="53697" y="9207"/>
                  <a:pt x="53659" y="9148"/>
                </a:cubicBezTo>
                <a:cubicBezTo>
                  <a:pt x="53590" y="9156"/>
                  <a:pt x="53548" y="9183"/>
                  <a:pt x="53454" y="9171"/>
                </a:cubicBezTo>
                <a:close/>
                <a:moveTo>
                  <a:pt x="39239" y="9191"/>
                </a:moveTo>
                <a:cubicBezTo>
                  <a:pt x="39216" y="9197"/>
                  <a:pt x="39180" y="9193"/>
                  <a:pt x="39180" y="9214"/>
                </a:cubicBezTo>
                <a:cubicBezTo>
                  <a:pt x="39244" y="9265"/>
                  <a:pt x="39296" y="9209"/>
                  <a:pt x="39297" y="9148"/>
                </a:cubicBezTo>
                <a:cubicBezTo>
                  <a:pt x="39262" y="9151"/>
                  <a:pt x="39228" y="9155"/>
                  <a:pt x="39239" y="9191"/>
                </a:cubicBezTo>
                <a:close/>
                <a:moveTo>
                  <a:pt x="16113" y="9214"/>
                </a:moveTo>
                <a:cubicBezTo>
                  <a:pt x="16118" y="9177"/>
                  <a:pt x="16054" y="9205"/>
                  <a:pt x="16025" y="9191"/>
                </a:cubicBezTo>
                <a:cubicBezTo>
                  <a:pt x="16007" y="9184"/>
                  <a:pt x="16028" y="9126"/>
                  <a:pt x="15966" y="9148"/>
                </a:cubicBezTo>
                <a:cubicBezTo>
                  <a:pt x="15958" y="9193"/>
                  <a:pt x="15857" y="9169"/>
                  <a:pt x="15849" y="9214"/>
                </a:cubicBezTo>
                <a:cubicBezTo>
                  <a:pt x="15963" y="9205"/>
                  <a:pt x="15967" y="9185"/>
                  <a:pt x="16025" y="9214"/>
                </a:cubicBezTo>
                <a:cubicBezTo>
                  <a:pt x="16053" y="9228"/>
                  <a:pt x="16036" y="9229"/>
                  <a:pt x="16084" y="9236"/>
                </a:cubicBezTo>
                <a:cubicBezTo>
                  <a:pt x="16152" y="9247"/>
                  <a:pt x="16256" y="9236"/>
                  <a:pt x="16319" y="9236"/>
                </a:cubicBezTo>
                <a:cubicBezTo>
                  <a:pt x="16356" y="9236"/>
                  <a:pt x="16358" y="9265"/>
                  <a:pt x="16406" y="9258"/>
                </a:cubicBezTo>
                <a:cubicBezTo>
                  <a:pt x="16413" y="9258"/>
                  <a:pt x="16453" y="9216"/>
                  <a:pt x="16465" y="9214"/>
                </a:cubicBezTo>
                <a:cubicBezTo>
                  <a:pt x="16347" y="9223"/>
                  <a:pt x="16377" y="9142"/>
                  <a:pt x="16289" y="9148"/>
                </a:cubicBezTo>
                <a:cubicBezTo>
                  <a:pt x="16227" y="9168"/>
                  <a:pt x="16159" y="9183"/>
                  <a:pt x="16113" y="9214"/>
                </a:cubicBezTo>
                <a:close/>
                <a:moveTo>
                  <a:pt x="51871" y="9346"/>
                </a:moveTo>
                <a:cubicBezTo>
                  <a:pt x="51868" y="9346"/>
                  <a:pt x="51873" y="9327"/>
                  <a:pt x="51871" y="9324"/>
                </a:cubicBezTo>
                <a:cubicBezTo>
                  <a:pt x="51853" y="9309"/>
                  <a:pt x="51712" y="9299"/>
                  <a:pt x="51813" y="9280"/>
                </a:cubicBezTo>
                <a:cubicBezTo>
                  <a:pt x="51819" y="9298"/>
                  <a:pt x="51837" y="9306"/>
                  <a:pt x="51871" y="9303"/>
                </a:cubicBezTo>
                <a:cubicBezTo>
                  <a:pt x="51892" y="9228"/>
                  <a:pt x="51822" y="9222"/>
                  <a:pt x="51754" y="9214"/>
                </a:cubicBezTo>
                <a:cubicBezTo>
                  <a:pt x="51747" y="9253"/>
                  <a:pt x="51783" y="9325"/>
                  <a:pt x="51695" y="9303"/>
                </a:cubicBezTo>
                <a:cubicBezTo>
                  <a:pt x="51726" y="9229"/>
                  <a:pt x="51686" y="9228"/>
                  <a:pt x="51724" y="9148"/>
                </a:cubicBezTo>
                <a:cubicBezTo>
                  <a:pt x="51702" y="9162"/>
                  <a:pt x="51695" y="9126"/>
                  <a:pt x="51695" y="9126"/>
                </a:cubicBezTo>
                <a:cubicBezTo>
                  <a:pt x="51675" y="9123"/>
                  <a:pt x="51660" y="9147"/>
                  <a:pt x="51665" y="9148"/>
                </a:cubicBezTo>
                <a:cubicBezTo>
                  <a:pt x="51638" y="9145"/>
                  <a:pt x="51648" y="9129"/>
                  <a:pt x="51636" y="9126"/>
                </a:cubicBezTo>
                <a:cubicBezTo>
                  <a:pt x="51558" y="9103"/>
                  <a:pt x="51606" y="9171"/>
                  <a:pt x="51607" y="9171"/>
                </a:cubicBezTo>
                <a:cubicBezTo>
                  <a:pt x="51603" y="9173"/>
                  <a:pt x="51481" y="9192"/>
                  <a:pt x="51490" y="9191"/>
                </a:cubicBezTo>
                <a:cubicBezTo>
                  <a:pt x="51450" y="9192"/>
                  <a:pt x="51426" y="9183"/>
                  <a:pt x="51402" y="9171"/>
                </a:cubicBezTo>
                <a:cubicBezTo>
                  <a:pt x="51424" y="9231"/>
                  <a:pt x="51344" y="9214"/>
                  <a:pt x="51343" y="9258"/>
                </a:cubicBezTo>
                <a:cubicBezTo>
                  <a:pt x="51413" y="9272"/>
                  <a:pt x="51339" y="9394"/>
                  <a:pt x="51402" y="9412"/>
                </a:cubicBezTo>
                <a:cubicBezTo>
                  <a:pt x="51350" y="9424"/>
                  <a:pt x="51280" y="9424"/>
                  <a:pt x="51255" y="9457"/>
                </a:cubicBezTo>
                <a:cubicBezTo>
                  <a:pt x="51295" y="9463"/>
                  <a:pt x="51311" y="9488"/>
                  <a:pt x="51373" y="9478"/>
                </a:cubicBezTo>
                <a:cubicBezTo>
                  <a:pt x="51371" y="9437"/>
                  <a:pt x="51395" y="9431"/>
                  <a:pt x="51431" y="9457"/>
                </a:cubicBezTo>
                <a:cubicBezTo>
                  <a:pt x="51435" y="9423"/>
                  <a:pt x="51428" y="9380"/>
                  <a:pt x="51490" y="9391"/>
                </a:cubicBezTo>
                <a:cubicBezTo>
                  <a:pt x="51414" y="9476"/>
                  <a:pt x="51644" y="9439"/>
                  <a:pt x="51724" y="9434"/>
                </a:cubicBezTo>
                <a:cubicBezTo>
                  <a:pt x="51718" y="9279"/>
                  <a:pt x="51926" y="9421"/>
                  <a:pt x="52017" y="9346"/>
                </a:cubicBezTo>
                <a:cubicBezTo>
                  <a:pt x="51928" y="9306"/>
                  <a:pt x="51941" y="9365"/>
                  <a:pt x="51871" y="9346"/>
                </a:cubicBezTo>
                <a:close/>
                <a:moveTo>
                  <a:pt x="49204" y="9148"/>
                </a:moveTo>
                <a:cubicBezTo>
                  <a:pt x="49303" y="9216"/>
                  <a:pt x="49292" y="9067"/>
                  <a:pt x="49204" y="9148"/>
                </a:cubicBezTo>
                <a:close/>
                <a:moveTo>
                  <a:pt x="48970" y="9171"/>
                </a:moveTo>
                <a:cubicBezTo>
                  <a:pt x="49022" y="9165"/>
                  <a:pt x="49116" y="9192"/>
                  <a:pt x="49086" y="9126"/>
                </a:cubicBezTo>
                <a:cubicBezTo>
                  <a:pt x="49032" y="9129"/>
                  <a:pt x="48988" y="9140"/>
                  <a:pt x="48970" y="9171"/>
                </a:cubicBezTo>
                <a:close/>
                <a:moveTo>
                  <a:pt x="40293" y="9126"/>
                </a:moveTo>
                <a:cubicBezTo>
                  <a:pt x="40188" y="9231"/>
                  <a:pt x="40465" y="9156"/>
                  <a:pt x="40293" y="9126"/>
                </a:cubicBezTo>
                <a:close/>
                <a:moveTo>
                  <a:pt x="40176" y="9171"/>
                </a:moveTo>
                <a:cubicBezTo>
                  <a:pt x="40196" y="9171"/>
                  <a:pt x="40215" y="9171"/>
                  <a:pt x="40235" y="9171"/>
                </a:cubicBezTo>
                <a:cubicBezTo>
                  <a:pt x="40235" y="9156"/>
                  <a:pt x="40235" y="9140"/>
                  <a:pt x="40235" y="9126"/>
                </a:cubicBezTo>
                <a:cubicBezTo>
                  <a:pt x="40215" y="9126"/>
                  <a:pt x="40196" y="9126"/>
                  <a:pt x="40176" y="9126"/>
                </a:cubicBezTo>
                <a:cubicBezTo>
                  <a:pt x="40176" y="9140"/>
                  <a:pt x="40176" y="9156"/>
                  <a:pt x="40176" y="9171"/>
                </a:cubicBezTo>
                <a:close/>
                <a:moveTo>
                  <a:pt x="40118" y="9191"/>
                </a:moveTo>
                <a:cubicBezTo>
                  <a:pt x="40143" y="9146"/>
                  <a:pt x="40042" y="9092"/>
                  <a:pt x="40030" y="9148"/>
                </a:cubicBezTo>
                <a:cubicBezTo>
                  <a:pt x="40071" y="9153"/>
                  <a:pt x="40079" y="9184"/>
                  <a:pt x="40118" y="9191"/>
                </a:cubicBezTo>
                <a:close/>
                <a:moveTo>
                  <a:pt x="48706" y="9148"/>
                </a:moveTo>
                <a:cubicBezTo>
                  <a:pt x="48756" y="9149"/>
                  <a:pt x="48781" y="9132"/>
                  <a:pt x="48793" y="9104"/>
                </a:cubicBezTo>
                <a:cubicBezTo>
                  <a:pt x="48742" y="9103"/>
                  <a:pt x="48719" y="9121"/>
                  <a:pt x="48706" y="9148"/>
                </a:cubicBezTo>
                <a:close/>
                <a:moveTo>
                  <a:pt x="48002" y="9280"/>
                </a:moveTo>
                <a:cubicBezTo>
                  <a:pt x="47945" y="9274"/>
                  <a:pt x="47945" y="9310"/>
                  <a:pt x="47914" y="9324"/>
                </a:cubicBezTo>
                <a:cubicBezTo>
                  <a:pt x="47914" y="9266"/>
                  <a:pt x="47833" y="9268"/>
                  <a:pt x="47797" y="9236"/>
                </a:cubicBezTo>
                <a:cubicBezTo>
                  <a:pt x="47892" y="9223"/>
                  <a:pt x="47933" y="9251"/>
                  <a:pt x="48002" y="9258"/>
                </a:cubicBezTo>
                <a:cubicBezTo>
                  <a:pt x="48002" y="9228"/>
                  <a:pt x="48016" y="9210"/>
                  <a:pt x="48032" y="9191"/>
                </a:cubicBezTo>
                <a:cubicBezTo>
                  <a:pt x="48009" y="9187"/>
                  <a:pt x="47997" y="9174"/>
                  <a:pt x="48002" y="9148"/>
                </a:cubicBezTo>
                <a:cubicBezTo>
                  <a:pt x="47907" y="9175"/>
                  <a:pt x="47980" y="9077"/>
                  <a:pt x="47885" y="9104"/>
                </a:cubicBezTo>
                <a:cubicBezTo>
                  <a:pt x="47845" y="9154"/>
                  <a:pt x="47960" y="9187"/>
                  <a:pt x="47885" y="9191"/>
                </a:cubicBezTo>
                <a:cubicBezTo>
                  <a:pt x="47829" y="9097"/>
                  <a:pt x="47646" y="9117"/>
                  <a:pt x="47621" y="9236"/>
                </a:cubicBezTo>
                <a:cubicBezTo>
                  <a:pt x="47693" y="9265"/>
                  <a:pt x="47763" y="9187"/>
                  <a:pt x="47768" y="9236"/>
                </a:cubicBezTo>
                <a:cubicBezTo>
                  <a:pt x="47732" y="9268"/>
                  <a:pt x="47651" y="9266"/>
                  <a:pt x="47651" y="9324"/>
                </a:cubicBezTo>
                <a:cubicBezTo>
                  <a:pt x="47697" y="9327"/>
                  <a:pt x="47752" y="9322"/>
                  <a:pt x="47738" y="9369"/>
                </a:cubicBezTo>
                <a:cubicBezTo>
                  <a:pt x="47703" y="9366"/>
                  <a:pt x="47671" y="9329"/>
                  <a:pt x="47651" y="9369"/>
                </a:cubicBezTo>
                <a:cubicBezTo>
                  <a:pt x="47673" y="9373"/>
                  <a:pt x="47685" y="9386"/>
                  <a:pt x="47680" y="9412"/>
                </a:cubicBezTo>
                <a:cubicBezTo>
                  <a:pt x="47732" y="9400"/>
                  <a:pt x="47802" y="9401"/>
                  <a:pt x="47826" y="9369"/>
                </a:cubicBezTo>
                <a:cubicBezTo>
                  <a:pt x="47781" y="9349"/>
                  <a:pt x="47811" y="9287"/>
                  <a:pt x="47826" y="9280"/>
                </a:cubicBezTo>
                <a:cubicBezTo>
                  <a:pt x="47914" y="9295"/>
                  <a:pt x="47799" y="9327"/>
                  <a:pt x="47826" y="9369"/>
                </a:cubicBezTo>
                <a:cubicBezTo>
                  <a:pt x="47910" y="9358"/>
                  <a:pt x="47988" y="9343"/>
                  <a:pt x="48002" y="9280"/>
                </a:cubicBezTo>
                <a:close/>
                <a:moveTo>
                  <a:pt x="42932" y="9236"/>
                </a:moveTo>
                <a:cubicBezTo>
                  <a:pt x="42945" y="9210"/>
                  <a:pt x="42963" y="9185"/>
                  <a:pt x="42990" y="9171"/>
                </a:cubicBezTo>
                <a:cubicBezTo>
                  <a:pt x="42993" y="9197"/>
                  <a:pt x="42999" y="9222"/>
                  <a:pt x="43049" y="9214"/>
                </a:cubicBezTo>
                <a:cubicBezTo>
                  <a:pt x="43015" y="9145"/>
                  <a:pt x="43095" y="9160"/>
                  <a:pt x="43108" y="9126"/>
                </a:cubicBezTo>
                <a:cubicBezTo>
                  <a:pt x="43012" y="9139"/>
                  <a:pt x="42971" y="9111"/>
                  <a:pt x="42902" y="9104"/>
                </a:cubicBezTo>
                <a:cubicBezTo>
                  <a:pt x="42928" y="9182"/>
                  <a:pt x="42827" y="9217"/>
                  <a:pt x="42932" y="9236"/>
                </a:cubicBezTo>
                <a:close/>
                <a:moveTo>
                  <a:pt x="42579" y="9126"/>
                </a:moveTo>
                <a:cubicBezTo>
                  <a:pt x="42601" y="9185"/>
                  <a:pt x="42521" y="9171"/>
                  <a:pt x="42521" y="9214"/>
                </a:cubicBezTo>
                <a:cubicBezTo>
                  <a:pt x="42607" y="9242"/>
                  <a:pt x="42596" y="9213"/>
                  <a:pt x="42638" y="9214"/>
                </a:cubicBezTo>
                <a:cubicBezTo>
                  <a:pt x="42652" y="9214"/>
                  <a:pt x="42655" y="9248"/>
                  <a:pt x="42697" y="9236"/>
                </a:cubicBezTo>
                <a:cubicBezTo>
                  <a:pt x="42718" y="9231"/>
                  <a:pt x="42719" y="9193"/>
                  <a:pt x="42756" y="9191"/>
                </a:cubicBezTo>
                <a:cubicBezTo>
                  <a:pt x="42761" y="9191"/>
                  <a:pt x="42757" y="9249"/>
                  <a:pt x="42785" y="9236"/>
                </a:cubicBezTo>
                <a:cubicBezTo>
                  <a:pt x="42802" y="9190"/>
                  <a:pt x="42858" y="9174"/>
                  <a:pt x="42844" y="9104"/>
                </a:cubicBezTo>
                <a:cubicBezTo>
                  <a:pt x="42771" y="9123"/>
                  <a:pt x="42687" y="9133"/>
                  <a:pt x="42579" y="9126"/>
                </a:cubicBezTo>
                <a:close/>
                <a:moveTo>
                  <a:pt x="42463" y="9171"/>
                </a:moveTo>
                <a:cubicBezTo>
                  <a:pt x="42482" y="9171"/>
                  <a:pt x="42501" y="9171"/>
                  <a:pt x="42521" y="9171"/>
                </a:cubicBezTo>
                <a:cubicBezTo>
                  <a:pt x="42523" y="9142"/>
                  <a:pt x="42559" y="9139"/>
                  <a:pt x="42551" y="9104"/>
                </a:cubicBezTo>
                <a:cubicBezTo>
                  <a:pt x="42531" y="9104"/>
                  <a:pt x="42511" y="9104"/>
                  <a:pt x="42492" y="9104"/>
                </a:cubicBezTo>
                <a:cubicBezTo>
                  <a:pt x="42490" y="9132"/>
                  <a:pt x="42454" y="9135"/>
                  <a:pt x="42463" y="9171"/>
                </a:cubicBezTo>
                <a:close/>
                <a:moveTo>
                  <a:pt x="3744" y="9148"/>
                </a:moveTo>
                <a:cubicBezTo>
                  <a:pt x="3764" y="9148"/>
                  <a:pt x="3783" y="9148"/>
                  <a:pt x="3803" y="9148"/>
                </a:cubicBezTo>
                <a:cubicBezTo>
                  <a:pt x="3803" y="9133"/>
                  <a:pt x="3803" y="9119"/>
                  <a:pt x="3803" y="9104"/>
                </a:cubicBezTo>
                <a:cubicBezTo>
                  <a:pt x="3783" y="9104"/>
                  <a:pt x="3764" y="9104"/>
                  <a:pt x="3744" y="9104"/>
                </a:cubicBezTo>
                <a:cubicBezTo>
                  <a:pt x="3744" y="9119"/>
                  <a:pt x="3744" y="9133"/>
                  <a:pt x="3744" y="9148"/>
                </a:cubicBezTo>
                <a:close/>
                <a:moveTo>
                  <a:pt x="49672" y="9191"/>
                </a:moveTo>
                <a:cubicBezTo>
                  <a:pt x="49676" y="9163"/>
                  <a:pt x="49677" y="9033"/>
                  <a:pt x="49643" y="9104"/>
                </a:cubicBezTo>
                <a:cubicBezTo>
                  <a:pt x="49640" y="9133"/>
                  <a:pt x="49639" y="9264"/>
                  <a:pt x="49672" y="9191"/>
                </a:cubicBezTo>
                <a:close/>
                <a:moveTo>
                  <a:pt x="48266" y="9214"/>
                </a:moveTo>
                <a:cubicBezTo>
                  <a:pt x="48300" y="9239"/>
                  <a:pt x="48370" y="9239"/>
                  <a:pt x="48441" y="9236"/>
                </a:cubicBezTo>
                <a:cubicBezTo>
                  <a:pt x="48434" y="9217"/>
                  <a:pt x="48452" y="9189"/>
                  <a:pt x="48441" y="9171"/>
                </a:cubicBezTo>
                <a:cubicBezTo>
                  <a:pt x="48427" y="9143"/>
                  <a:pt x="48400" y="9166"/>
                  <a:pt x="48383" y="9148"/>
                </a:cubicBezTo>
                <a:cubicBezTo>
                  <a:pt x="48364" y="9128"/>
                  <a:pt x="48375" y="9058"/>
                  <a:pt x="48295" y="9082"/>
                </a:cubicBezTo>
                <a:cubicBezTo>
                  <a:pt x="48316" y="9149"/>
                  <a:pt x="48265" y="9162"/>
                  <a:pt x="48266" y="9214"/>
                </a:cubicBezTo>
                <a:close/>
                <a:moveTo>
                  <a:pt x="38623" y="9104"/>
                </a:moveTo>
                <a:cubicBezTo>
                  <a:pt x="38622" y="9104"/>
                  <a:pt x="38624" y="9083"/>
                  <a:pt x="38623" y="9082"/>
                </a:cubicBezTo>
                <a:cubicBezTo>
                  <a:pt x="38614" y="9075"/>
                  <a:pt x="38570" y="9102"/>
                  <a:pt x="38564" y="9104"/>
                </a:cubicBezTo>
                <a:cubicBezTo>
                  <a:pt x="38542" y="9111"/>
                  <a:pt x="38506" y="9103"/>
                  <a:pt x="38505" y="9126"/>
                </a:cubicBezTo>
                <a:cubicBezTo>
                  <a:pt x="38627" y="9177"/>
                  <a:pt x="38676" y="9126"/>
                  <a:pt x="38740" y="9104"/>
                </a:cubicBezTo>
                <a:cubicBezTo>
                  <a:pt x="38762" y="9097"/>
                  <a:pt x="38799" y="9105"/>
                  <a:pt x="38799" y="9082"/>
                </a:cubicBezTo>
                <a:cubicBezTo>
                  <a:pt x="38702" y="9066"/>
                  <a:pt x="38678" y="9097"/>
                  <a:pt x="38623" y="9104"/>
                </a:cubicBezTo>
                <a:close/>
                <a:moveTo>
                  <a:pt x="55768" y="9104"/>
                </a:moveTo>
                <a:cubicBezTo>
                  <a:pt x="55810" y="9103"/>
                  <a:pt x="55833" y="9115"/>
                  <a:pt x="55858" y="9126"/>
                </a:cubicBezTo>
                <a:cubicBezTo>
                  <a:pt x="55871" y="9058"/>
                  <a:pt x="55778" y="9043"/>
                  <a:pt x="55768" y="9104"/>
                </a:cubicBezTo>
                <a:close/>
                <a:moveTo>
                  <a:pt x="51197" y="9104"/>
                </a:moveTo>
                <a:cubicBezTo>
                  <a:pt x="51243" y="9134"/>
                  <a:pt x="51396" y="9109"/>
                  <a:pt x="51431" y="9082"/>
                </a:cubicBezTo>
                <a:cubicBezTo>
                  <a:pt x="51385" y="9052"/>
                  <a:pt x="51232" y="9078"/>
                  <a:pt x="51197" y="9104"/>
                </a:cubicBezTo>
                <a:close/>
                <a:moveTo>
                  <a:pt x="49321" y="9104"/>
                </a:moveTo>
                <a:cubicBezTo>
                  <a:pt x="49377" y="9094"/>
                  <a:pt x="49498" y="9135"/>
                  <a:pt x="49468" y="9060"/>
                </a:cubicBezTo>
                <a:cubicBezTo>
                  <a:pt x="49394" y="9057"/>
                  <a:pt x="49346" y="9072"/>
                  <a:pt x="49321" y="9104"/>
                </a:cubicBezTo>
                <a:close/>
                <a:moveTo>
                  <a:pt x="45833" y="9060"/>
                </a:moveTo>
                <a:cubicBezTo>
                  <a:pt x="45744" y="9135"/>
                  <a:pt x="45942" y="9127"/>
                  <a:pt x="45833" y="9060"/>
                </a:cubicBezTo>
                <a:close/>
                <a:moveTo>
                  <a:pt x="44895" y="9104"/>
                </a:moveTo>
                <a:cubicBezTo>
                  <a:pt x="44962" y="9111"/>
                  <a:pt x="45006" y="9099"/>
                  <a:pt x="45013" y="9060"/>
                </a:cubicBezTo>
                <a:cubicBezTo>
                  <a:pt x="44961" y="9065"/>
                  <a:pt x="44865" y="9038"/>
                  <a:pt x="44895" y="9104"/>
                </a:cubicBezTo>
                <a:close/>
                <a:moveTo>
                  <a:pt x="44485" y="9126"/>
                </a:moveTo>
                <a:cubicBezTo>
                  <a:pt x="44502" y="9127"/>
                  <a:pt x="44519" y="9129"/>
                  <a:pt x="44514" y="9148"/>
                </a:cubicBezTo>
                <a:cubicBezTo>
                  <a:pt x="44565" y="9149"/>
                  <a:pt x="44589" y="9132"/>
                  <a:pt x="44603" y="9104"/>
                </a:cubicBezTo>
                <a:cubicBezTo>
                  <a:pt x="44544" y="9111"/>
                  <a:pt x="44544" y="9075"/>
                  <a:pt x="44514" y="9060"/>
                </a:cubicBezTo>
                <a:cubicBezTo>
                  <a:pt x="44516" y="9090"/>
                  <a:pt x="44501" y="9108"/>
                  <a:pt x="44485" y="9126"/>
                </a:cubicBezTo>
                <a:close/>
                <a:moveTo>
                  <a:pt x="44280" y="9148"/>
                </a:moveTo>
                <a:cubicBezTo>
                  <a:pt x="44348" y="9140"/>
                  <a:pt x="44406" y="9126"/>
                  <a:pt x="44426" y="9082"/>
                </a:cubicBezTo>
                <a:cubicBezTo>
                  <a:pt x="44370" y="9039"/>
                  <a:pt x="44247" y="9059"/>
                  <a:pt x="44280" y="9148"/>
                </a:cubicBezTo>
                <a:close/>
                <a:moveTo>
                  <a:pt x="42258" y="9082"/>
                </a:moveTo>
                <a:cubicBezTo>
                  <a:pt x="42148" y="9120"/>
                  <a:pt x="42211" y="9069"/>
                  <a:pt x="42111" y="9060"/>
                </a:cubicBezTo>
                <a:cubicBezTo>
                  <a:pt x="41993" y="9132"/>
                  <a:pt x="42283" y="9203"/>
                  <a:pt x="42258" y="9082"/>
                </a:cubicBezTo>
                <a:close/>
                <a:moveTo>
                  <a:pt x="40470" y="9148"/>
                </a:moveTo>
                <a:cubicBezTo>
                  <a:pt x="40535" y="9163"/>
                  <a:pt x="40616" y="9214"/>
                  <a:pt x="40675" y="9171"/>
                </a:cubicBezTo>
                <a:cubicBezTo>
                  <a:pt x="40683" y="9127"/>
                  <a:pt x="40635" y="9127"/>
                  <a:pt x="40616" y="9104"/>
                </a:cubicBezTo>
                <a:cubicBezTo>
                  <a:pt x="40634" y="9073"/>
                  <a:pt x="40729" y="9100"/>
                  <a:pt x="40733" y="9060"/>
                </a:cubicBezTo>
                <a:cubicBezTo>
                  <a:pt x="40681" y="9073"/>
                  <a:pt x="40561" y="9033"/>
                  <a:pt x="40557" y="9082"/>
                </a:cubicBezTo>
                <a:cubicBezTo>
                  <a:pt x="40678" y="9132"/>
                  <a:pt x="40464" y="9111"/>
                  <a:pt x="40470" y="9148"/>
                </a:cubicBezTo>
                <a:close/>
                <a:moveTo>
                  <a:pt x="51754" y="9082"/>
                </a:moveTo>
                <a:cubicBezTo>
                  <a:pt x="51804" y="9084"/>
                  <a:pt x="51829" y="9065"/>
                  <a:pt x="51842" y="9038"/>
                </a:cubicBezTo>
                <a:cubicBezTo>
                  <a:pt x="51796" y="9040"/>
                  <a:pt x="51740" y="9035"/>
                  <a:pt x="51754" y="9082"/>
                </a:cubicBezTo>
                <a:close/>
                <a:moveTo>
                  <a:pt x="50816" y="9126"/>
                </a:moveTo>
                <a:cubicBezTo>
                  <a:pt x="50832" y="9094"/>
                  <a:pt x="50859" y="9070"/>
                  <a:pt x="50874" y="9038"/>
                </a:cubicBezTo>
                <a:cubicBezTo>
                  <a:pt x="50790" y="9034"/>
                  <a:pt x="50713" y="9112"/>
                  <a:pt x="50816" y="9126"/>
                </a:cubicBezTo>
                <a:close/>
                <a:moveTo>
                  <a:pt x="49848" y="9148"/>
                </a:moveTo>
                <a:cubicBezTo>
                  <a:pt x="49940" y="9159"/>
                  <a:pt x="49953" y="9092"/>
                  <a:pt x="49907" y="9060"/>
                </a:cubicBezTo>
                <a:cubicBezTo>
                  <a:pt x="49938" y="9058"/>
                  <a:pt x="49930" y="9032"/>
                  <a:pt x="49878" y="9038"/>
                </a:cubicBezTo>
                <a:cubicBezTo>
                  <a:pt x="49890" y="9091"/>
                  <a:pt x="49825" y="9086"/>
                  <a:pt x="49848" y="9148"/>
                </a:cubicBezTo>
                <a:close/>
                <a:moveTo>
                  <a:pt x="40235" y="9104"/>
                </a:moveTo>
                <a:cubicBezTo>
                  <a:pt x="40235" y="9082"/>
                  <a:pt x="40235" y="9060"/>
                  <a:pt x="40235" y="9038"/>
                </a:cubicBezTo>
                <a:cubicBezTo>
                  <a:pt x="40206" y="9038"/>
                  <a:pt x="40176" y="9038"/>
                  <a:pt x="40147" y="9038"/>
                </a:cubicBezTo>
                <a:cubicBezTo>
                  <a:pt x="40142" y="9086"/>
                  <a:pt x="40171" y="9107"/>
                  <a:pt x="40235" y="9104"/>
                </a:cubicBezTo>
                <a:close/>
                <a:moveTo>
                  <a:pt x="39121" y="9082"/>
                </a:moveTo>
                <a:cubicBezTo>
                  <a:pt x="39141" y="9082"/>
                  <a:pt x="39160" y="9082"/>
                  <a:pt x="39180" y="9082"/>
                </a:cubicBezTo>
                <a:cubicBezTo>
                  <a:pt x="39180" y="9067"/>
                  <a:pt x="39180" y="9052"/>
                  <a:pt x="39180" y="9038"/>
                </a:cubicBezTo>
                <a:cubicBezTo>
                  <a:pt x="39160" y="9038"/>
                  <a:pt x="39141" y="9038"/>
                  <a:pt x="39121" y="9038"/>
                </a:cubicBezTo>
                <a:cubicBezTo>
                  <a:pt x="39121" y="9052"/>
                  <a:pt x="39121" y="9067"/>
                  <a:pt x="39121" y="9082"/>
                </a:cubicBezTo>
                <a:close/>
                <a:moveTo>
                  <a:pt x="38184" y="9104"/>
                </a:moveTo>
                <a:cubicBezTo>
                  <a:pt x="38174" y="9131"/>
                  <a:pt x="38188" y="9240"/>
                  <a:pt x="38212" y="9171"/>
                </a:cubicBezTo>
                <a:cubicBezTo>
                  <a:pt x="38192" y="9103"/>
                  <a:pt x="38243" y="9090"/>
                  <a:pt x="38241" y="9038"/>
                </a:cubicBezTo>
                <a:cubicBezTo>
                  <a:pt x="38213" y="9038"/>
                  <a:pt x="38184" y="9038"/>
                  <a:pt x="38154" y="9038"/>
                </a:cubicBezTo>
                <a:cubicBezTo>
                  <a:pt x="38153" y="9069"/>
                  <a:pt x="38168" y="9087"/>
                  <a:pt x="38184" y="9104"/>
                </a:cubicBezTo>
                <a:close/>
                <a:moveTo>
                  <a:pt x="15790" y="9191"/>
                </a:moveTo>
                <a:cubicBezTo>
                  <a:pt x="15758" y="9123"/>
                  <a:pt x="15788" y="9142"/>
                  <a:pt x="15790" y="9060"/>
                </a:cubicBezTo>
                <a:cubicBezTo>
                  <a:pt x="15756" y="9057"/>
                  <a:pt x="15724" y="9021"/>
                  <a:pt x="15703" y="9060"/>
                </a:cubicBezTo>
                <a:cubicBezTo>
                  <a:pt x="15748" y="9061"/>
                  <a:pt x="15640" y="9216"/>
                  <a:pt x="15790" y="9191"/>
                </a:cubicBezTo>
                <a:close/>
                <a:moveTo>
                  <a:pt x="53131" y="9060"/>
                </a:moveTo>
                <a:cubicBezTo>
                  <a:pt x="53150" y="9060"/>
                  <a:pt x="53171" y="9060"/>
                  <a:pt x="53190" y="9060"/>
                </a:cubicBezTo>
                <a:cubicBezTo>
                  <a:pt x="53235" y="9006"/>
                  <a:pt x="53091" y="8995"/>
                  <a:pt x="53102" y="9038"/>
                </a:cubicBezTo>
                <a:cubicBezTo>
                  <a:pt x="53120" y="9039"/>
                  <a:pt x="53136" y="9042"/>
                  <a:pt x="53131" y="9060"/>
                </a:cubicBezTo>
                <a:close/>
                <a:moveTo>
                  <a:pt x="52956" y="9016"/>
                </a:moveTo>
                <a:cubicBezTo>
                  <a:pt x="52931" y="9064"/>
                  <a:pt x="52804" y="9034"/>
                  <a:pt x="52779" y="9082"/>
                </a:cubicBezTo>
                <a:cubicBezTo>
                  <a:pt x="52854" y="9100"/>
                  <a:pt x="52911" y="9064"/>
                  <a:pt x="52956" y="9060"/>
                </a:cubicBezTo>
                <a:cubicBezTo>
                  <a:pt x="52958" y="9060"/>
                  <a:pt x="52981" y="9084"/>
                  <a:pt x="53014" y="9082"/>
                </a:cubicBezTo>
                <a:cubicBezTo>
                  <a:pt x="53047" y="9079"/>
                  <a:pt x="53059" y="9056"/>
                  <a:pt x="53073" y="9038"/>
                </a:cubicBezTo>
                <a:cubicBezTo>
                  <a:pt x="53017" y="9043"/>
                  <a:pt x="53008" y="9013"/>
                  <a:pt x="52956" y="9016"/>
                </a:cubicBezTo>
                <a:close/>
                <a:moveTo>
                  <a:pt x="45394" y="9038"/>
                </a:moveTo>
                <a:cubicBezTo>
                  <a:pt x="45375" y="9196"/>
                  <a:pt x="45596" y="9095"/>
                  <a:pt x="45628" y="9038"/>
                </a:cubicBezTo>
                <a:cubicBezTo>
                  <a:pt x="45516" y="9058"/>
                  <a:pt x="45441" y="9003"/>
                  <a:pt x="45394" y="9038"/>
                </a:cubicBezTo>
                <a:close/>
                <a:moveTo>
                  <a:pt x="45071" y="9082"/>
                </a:moveTo>
                <a:cubicBezTo>
                  <a:pt x="45110" y="9104"/>
                  <a:pt x="45129" y="9142"/>
                  <a:pt x="45189" y="9148"/>
                </a:cubicBezTo>
                <a:cubicBezTo>
                  <a:pt x="45231" y="9107"/>
                  <a:pt x="45349" y="9123"/>
                  <a:pt x="45335" y="9038"/>
                </a:cubicBezTo>
                <a:cubicBezTo>
                  <a:pt x="45256" y="9016"/>
                  <a:pt x="45132" y="9031"/>
                  <a:pt x="45071" y="9082"/>
                </a:cubicBezTo>
                <a:close/>
                <a:moveTo>
                  <a:pt x="42433" y="9060"/>
                </a:moveTo>
                <a:cubicBezTo>
                  <a:pt x="42498" y="9072"/>
                  <a:pt x="42596" y="9092"/>
                  <a:pt x="42609" y="9016"/>
                </a:cubicBezTo>
                <a:cubicBezTo>
                  <a:pt x="42534" y="9018"/>
                  <a:pt x="42469" y="9028"/>
                  <a:pt x="42433" y="9060"/>
                </a:cubicBezTo>
                <a:close/>
                <a:moveTo>
                  <a:pt x="39678" y="9104"/>
                </a:moveTo>
                <a:cubicBezTo>
                  <a:pt x="39690" y="9061"/>
                  <a:pt x="39791" y="9087"/>
                  <a:pt x="39766" y="9016"/>
                </a:cubicBezTo>
                <a:cubicBezTo>
                  <a:pt x="39717" y="9016"/>
                  <a:pt x="39669" y="9016"/>
                  <a:pt x="39620" y="9016"/>
                </a:cubicBezTo>
                <a:cubicBezTo>
                  <a:pt x="39623" y="9057"/>
                  <a:pt x="39639" y="9090"/>
                  <a:pt x="39678" y="9104"/>
                </a:cubicBezTo>
                <a:close/>
                <a:moveTo>
                  <a:pt x="16875" y="9104"/>
                </a:moveTo>
                <a:cubicBezTo>
                  <a:pt x="16878" y="9044"/>
                  <a:pt x="16826" y="9060"/>
                  <a:pt x="16875" y="9016"/>
                </a:cubicBezTo>
                <a:cubicBezTo>
                  <a:pt x="16760" y="9002"/>
                  <a:pt x="16779" y="9109"/>
                  <a:pt x="16875" y="9104"/>
                </a:cubicBezTo>
                <a:close/>
                <a:moveTo>
                  <a:pt x="54333" y="9104"/>
                </a:moveTo>
                <a:cubicBezTo>
                  <a:pt x="54224" y="9127"/>
                  <a:pt x="54287" y="9022"/>
                  <a:pt x="54186" y="9038"/>
                </a:cubicBezTo>
                <a:cubicBezTo>
                  <a:pt x="54230" y="9110"/>
                  <a:pt x="54022" y="9102"/>
                  <a:pt x="54128" y="9148"/>
                </a:cubicBezTo>
                <a:cubicBezTo>
                  <a:pt x="54164" y="9107"/>
                  <a:pt x="54284" y="9174"/>
                  <a:pt x="54333" y="9104"/>
                </a:cubicBezTo>
                <a:close/>
                <a:moveTo>
                  <a:pt x="54715" y="9148"/>
                </a:moveTo>
                <a:cubicBezTo>
                  <a:pt x="54719" y="9064"/>
                  <a:pt x="54690" y="9140"/>
                  <a:pt x="54626" y="9126"/>
                </a:cubicBezTo>
                <a:cubicBezTo>
                  <a:pt x="54611" y="9094"/>
                  <a:pt x="54583" y="9070"/>
                  <a:pt x="54567" y="9038"/>
                </a:cubicBezTo>
                <a:cubicBezTo>
                  <a:pt x="54475" y="9027"/>
                  <a:pt x="54490" y="9114"/>
                  <a:pt x="54421" y="9060"/>
                </a:cubicBezTo>
                <a:cubicBezTo>
                  <a:pt x="54408" y="9117"/>
                  <a:pt x="54380" y="9162"/>
                  <a:pt x="54333" y="9191"/>
                </a:cubicBezTo>
                <a:cubicBezTo>
                  <a:pt x="54326" y="9162"/>
                  <a:pt x="54268" y="9168"/>
                  <a:pt x="54245" y="9148"/>
                </a:cubicBezTo>
                <a:cubicBezTo>
                  <a:pt x="54225" y="9199"/>
                  <a:pt x="54147" y="9207"/>
                  <a:pt x="54128" y="9258"/>
                </a:cubicBezTo>
                <a:cubicBezTo>
                  <a:pt x="54221" y="9277"/>
                  <a:pt x="54239" y="9239"/>
                  <a:pt x="54274" y="9214"/>
                </a:cubicBezTo>
                <a:cubicBezTo>
                  <a:pt x="54270" y="9277"/>
                  <a:pt x="54456" y="9196"/>
                  <a:pt x="54451" y="9258"/>
                </a:cubicBezTo>
                <a:cubicBezTo>
                  <a:pt x="54439" y="9310"/>
                  <a:pt x="54251" y="9341"/>
                  <a:pt x="54362" y="9412"/>
                </a:cubicBezTo>
                <a:cubicBezTo>
                  <a:pt x="54399" y="9366"/>
                  <a:pt x="54448" y="9329"/>
                  <a:pt x="54508" y="9303"/>
                </a:cubicBezTo>
                <a:cubicBezTo>
                  <a:pt x="54492" y="9220"/>
                  <a:pt x="54487" y="9236"/>
                  <a:pt x="54480" y="9126"/>
                </a:cubicBezTo>
                <a:cubicBezTo>
                  <a:pt x="54534" y="9147"/>
                  <a:pt x="54577" y="9060"/>
                  <a:pt x="54598" y="9126"/>
                </a:cubicBezTo>
                <a:cubicBezTo>
                  <a:pt x="54564" y="9152"/>
                  <a:pt x="54513" y="9166"/>
                  <a:pt x="54538" y="9236"/>
                </a:cubicBezTo>
                <a:cubicBezTo>
                  <a:pt x="54643" y="9271"/>
                  <a:pt x="54556" y="9162"/>
                  <a:pt x="54626" y="9171"/>
                </a:cubicBezTo>
                <a:cubicBezTo>
                  <a:pt x="54711" y="9187"/>
                  <a:pt x="54782" y="9215"/>
                  <a:pt x="54860" y="9236"/>
                </a:cubicBezTo>
                <a:cubicBezTo>
                  <a:pt x="54890" y="9236"/>
                  <a:pt x="54920" y="9236"/>
                  <a:pt x="54948" y="9236"/>
                </a:cubicBezTo>
                <a:cubicBezTo>
                  <a:pt x="54953" y="9210"/>
                  <a:pt x="54957" y="9184"/>
                  <a:pt x="55007" y="9191"/>
                </a:cubicBezTo>
                <a:cubicBezTo>
                  <a:pt x="55008" y="9162"/>
                  <a:pt x="54995" y="9144"/>
                  <a:pt x="54978" y="9126"/>
                </a:cubicBezTo>
                <a:cubicBezTo>
                  <a:pt x="55051" y="9094"/>
                  <a:pt x="55093" y="9073"/>
                  <a:pt x="55182" y="9104"/>
                </a:cubicBezTo>
                <a:cubicBezTo>
                  <a:pt x="55192" y="9075"/>
                  <a:pt x="55224" y="9062"/>
                  <a:pt x="55212" y="9016"/>
                </a:cubicBezTo>
                <a:cubicBezTo>
                  <a:pt x="55100" y="8983"/>
                  <a:pt x="54966" y="9081"/>
                  <a:pt x="54860" y="8994"/>
                </a:cubicBezTo>
                <a:cubicBezTo>
                  <a:pt x="54860" y="9031"/>
                  <a:pt x="54860" y="9067"/>
                  <a:pt x="54860" y="9104"/>
                </a:cubicBezTo>
                <a:cubicBezTo>
                  <a:pt x="54895" y="9107"/>
                  <a:pt x="54944" y="9100"/>
                  <a:pt x="54948" y="9126"/>
                </a:cubicBezTo>
                <a:cubicBezTo>
                  <a:pt x="54871" y="9126"/>
                  <a:pt x="54874" y="9187"/>
                  <a:pt x="54830" y="9214"/>
                </a:cubicBezTo>
                <a:cubicBezTo>
                  <a:pt x="54811" y="9151"/>
                  <a:pt x="54773" y="9090"/>
                  <a:pt x="54742" y="9060"/>
                </a:cubicBezTo>
                <a:cubicBezTo>
                  <a:pt x="54723" y="9040"/>
                  <a:pt x="54725" y="8989"/>
                  <a:pt x="54685" y="9038"/>
                </a:cubicBezTo>
                <a:cubicBezTo>
                  <a:pt x="54719" y="9045"/>
                  <a:pt x="54784" y="9135"/>
                  <a:pt x="54715" y="9148"/>
                </a:cubicBezTo>
                <a:close/>
                <a:moveTo>
                  <a:pt x="45804" y="9038"/>
                </a:moveTo>
                <a:cubicBezTo>
                  <a:pt x="45824" y="9038"/>
                  <a:pt x="45843" y="9038"/>
                  <a:pt x="45862" y="9038"/>
                </a:cubicBezTo>
                <a:cubicBezTo>
                  <a:pt x="45862" y="9024"/>
                  <a:pt x="45862" y="9008"/>
                  <a:pt x="45862" y="8994"/>
                </a:cubicBezTo>
                <a:cubicBezTo>
                  <a:pt x="45843" y="8994"/>
                  <a:pt x="45824" y="8994"/>
                  <a:pt x="45804" y="8994"/>
                </a:cubicBezTo>
                <a:cubicBezTo>
                  <a:pt x="45804" y="9008"/>
                  <a:pt x="45804" y="9024"/>
                  <a:pt x="45804" y="9038"/>
                </a:cubicBezTo>
                <a:close/>
                <a:moveTo>
                  <a:pt x="44309" y="9038"/>
                </a:moveTo>
                <a:cubicBezTo>
                  <a:pt x="44338" y="9038"/>
                  <a:pt x="44368" y="9038"/>
                  <a:pt x="44397" y="9038"/>
                </a:cubicBezTo>
                <a:cubicBezTo>
                  <a:pt x="44400" y="8998"/>
                  <a:pt x="44368" y="8986"/>
                  <a:pt x="44309" y="8994"/>
                </a:cubicBezTo>
                <a:cubicBezTo>
                  <a:pt x="44309" y="9008"/>
                  <a:pt x="44309" y="9024"/>
                  <a:pt x="44309" y="9038"/>
                </a:cubicBezTo>
                <a:close/>
                <a:moveTo>
                  <a:pt x="43723" y="9038"/>
                </a:moveTo>
                <a:cubicBezTo>
                  <a:pt x="43789" y="9045"/>
                  <a:pt x="43833" y="9033"/>
                  <a:pt x="43840" y="8994"/>
                </a:cubicBezTo>
                <a:cubicBezTo>
                  <a:pt x="43786" y="8997"/>
                  <a:pt x="43742" y="9008"/>
                  <a:pt x="43723" y="9038"/>
                </a:cubicBezTo>
                <a:close/>
                <a:moveTo>
                  <a:pt x="42082" y="9038"/>
                </a:moveTo>
                <a:cubicBezTo>
                  <a:pt x="42101" y="9038"/>
                  <a:pt x="42121" y="9038"/>
                  <a:pt x="42140" y="9038"/>
                </a:cubicBezTo>
                <a:cubicBezTo>
                  <a:pt x="42140" y="9024"/>
                  <a:pt x="42140" y="9008"/>
                  <a:pt x="42140" y="8994"/>
                </a:cubicBezTo>
                <a:cubicBezTo>
                  <a:pt x="42121" y="8994"/>
                  <a:pt x="42101" y="8994"/>
                  <a:pt x="42082" y="8994"/>
                </a:cubicBezTo>
                <a:cubicBezTo>
                  <a:pt x="42082" y="9008"/>
                  <a:pt x="42082" y="9024"/>
                  <a:pt x="42082" y="9038"/>
                </a:cubicBezTo>
                <a:close/>
                <a:moveTo>
                  <a:pt x="41583" y="9038"/>
                </a:moveTo>
                <a:cubicBezTo>
                  <a:pt x="41575" y="9081"/>
                  <a:pt x="41622" y="9082"/>
                  <a:pt x="41642" y="9104"/>
                </a:cubicBezTo>
                <a:cubicBezTo>
                  <a:pt x="41542" y="9127"/>
                  <a:pt x="41723" y="9111"/>
                  <a:pt x="41672" y="9171"/>
                </a:cubicBezTo>
                <a:cubicBezTo>
                  <a:pt x="41607" y="9184"/>
                  <a:pt x="41578" y="9107"/>
                  <a:pt x="41583" y="9191"/>
                </a:cubicBezTo>
                <a:cubicBezTo>
                  <a:pt x="41632" y="9191"/>
                  <a:pt x="41681" y="9191"/>
                  <a:pt x="41729" y="9191"/>
                </a:cubicBezTo>
                <a:cubicBezTo>
                  <a:pt x="41734" y="9166"/>
                  <a:pt x="41724" y="9130"/>
                  <a:pt x="41759" y="9126"/>
                </a:cubicBezTo>
                <a:cubicBezTo>
                  <a:pt x="41770" y="9179"/>
                  <a:pt x="41868" y="9129"/>
                  <a:pt x="41906" y="9126"/>
                </a:cubicBezTo>
                <a:cubicBezTo>
                  <a:pt x="41936" y="9124"/>
                  <a:pt x="41940" y="9148"/>
                  <a:pt x="41964" y="9148"/>
                </a:cubicBezTo>
                <a:cubicBezTo>
                  <a:pt x="41997" y="9148"/>
                  <a:pt x="42010" y="9120"/>
                  <a:pt x="42023" y="9104"/>
                </a:cubicBezTo>
                <a:cubicBezTo>
                  <a:pt x="41988" y="9100"/>
                  <a:pt x="41939" y="9107"/>
                  <a:pt x="41935" y="9082"/>
                </a:cubicBezTo>
                <a:cubicBezTo>
                  <a:pt x="42003" y="9082"/>
                  <a:pt x="41925" y="9022"/>
                  <a:pt x="41877" y="9038"/>
                </a:cubicBezTo>
                <a:cubicBezTo>
                  <a:pt x="41874" y="9072"/>
                  <a:pt x="41880" y="9114"/>
                  <a:pt x="41817" y="9104"/>
                </a:cubicBezTo>
                <a:cubicBezTo>
                  <a:pt x="41817" y="9067"/>
                  <a:pt x="41817" y="9031"/>
                  <a:pt x="41817" y="8994"/>
                </a:cubicBezTo>
                <a:cubicBezTo>
                  <a:pt x="41783" y="8998"/>
                  <a:pt x="41734" y="8991"/>
                  <a:pt x="41729" y="9016"/>
                </a:cubicBezTo>
                <a:cubicBezTo>
                  <a:pt x="41823" y="9046"/>
                  <a:pt x="41627" y="9038"/>
                  <a:pt x="41583" y="9038"/>
                </a:cubicBezTo>
                <a:close/>
                <a:moveTo>
                  <a:pt x="41495" y="9060"/>
                </a:moveTo>
                <a:cubicBezTo>
                  <a:pt x="41362" y="9040"/>
                  <a:pt x="41329" y="9097"/>
                  <a:pt x="41231" y="9104"/>
                </a:cubicBezTo>
                <a:cubicBezTo>
                  <a:pt x="41230" y="9073"/>
                  <a:pt x="41245" y="9055"/>
                  <a:pt x="41261" y="9038"/>
                </a:cubicBezTo>
                <a:cubicBezTo>
                  <a:pt x="41150" y="9063"/>
                  <a:pt x="41127" y="9017"/>
                  <a:pt x="41085" y="9082"/>
                </a:cubicBezTo>
                <a:cubicBezTo>
                  <a:pt x="41145" y="9129"/>
                  <a:pt x="41021" y="9078"/>
                  <a:pt x="41085" y="9126"/>
                </a:cubicBezTo>
                <a:cubicBezTo>
                  <a:pt x="41107" y="9143"/>
                  <a:pt x="40965" y="9192"/>
                  <a:pt x="41027" y="9236"/>
                </a:cubicBezTo>
                <a:cubicBezTo>
                  <a:pt x="41171" y="9264"/>
                  <a:pt x="41095" y="9127"/>
                  <a:pt x="41173" y="9104"/>
                </a:cubicBezTo>
                <a:cubicBezTo>
                  <a:pt x="41165" y="9154"/>
                  <a:pt x="41180" y="9187"/>
                  <a:pt x="41231" y="9191"/>
                </a:cubicBezTo>
                <a:cubicBezTo>
                  <a:pt x="41198" y="9081"/>
                  <a:pt x="41350" y="9140"/>
                  <a:pt x="41408" y="9148"/>
                </a:cubicBezTo>
                <a:cubicBezTo>
                  <a:pt x="41433" y="9116"/>
                  <a:pt x="41431" y="9063"/>
                  <a:pt x="41524" y="9082"/>
                </a:cubicBezTo>
                <a:cubicBezTo>
                  <a:pt x="41490" y="9024"/>
                  <a:pt x="41615" y="8988"/>
                  <a:pt x="41495" y="8994"/>
                </a:cubicBezTo>
                <a:cubicBezTo>
                  <a:pt x="41495" y="9016"/>
                  <a:pt x="41495" y="9038"/>
                  <a:pt x="41495" y="9060"/>
                </a:cubicBezTo>
                <a:close/>
                <a:moveTo>
                  <a:pt x="39444" y="9104"/>
                </a:moveTo>
                <a:cubicBezTo>
                  <a:pt x="39439" y="9057"/>
                  <a:pt x="39548" y="9094"/>
                  <a:pt x="39590" y="9082"/>
                </a:cubicBezTo>
                <a:cubicBezTo>
                  <a:pt x="39578" y="9040"/>
                  <a:pt x="39580" y="8988"/>
                  <a:pt x="39502" y="8994"/>
                </a:cubicBezTo>
                <a:cubicBezTo>
                  <a:pt x="39498" y="9020"/>
                  <a:pt x="39507" y="9057"/>
                  <a:pt x="39473" y="9060"/>
                </a:cubicBezTo>
                <a:cubicBezTo>
                  <a:pt x="39405" y="9067"/>
                  <a:pt x="39440" y="8997"/>
                  <a:pt x="39385" y="8994"/>
                </a:cubicBezTo>
                <a:cubicBezTo>
                  <a:pt x="39380" y="9049"/>
                  <a:pt x="39400" y="9085"/>
                  <a:pt x="39444" y="9104"/>
                </a:cubicBezTo>
                <a:close/>
                <a:moveTo>
                  <a:pt x="58231" y="9016"/>
                </a:moveTo>
                <a:cubicBezTo>
                  <a:pt x="58281" y="9018"/>
                  <a:pt x="58306" y="8999"/>
                  <a:pt x="58318" y="8972"/>
                </a:cubicBezTo>
                <a:cubicBezTo>
                  <a:pt x="58272" y="8974"/>
                  <a:pt x="58218" y="8969"/>
                  <a:pt x="58231" y="9016"/>
                </a:cubicBezTo>
                <a:close/>
                <a:moveTo>
                  <a:pt x="51373" y="9038"/>
                </a:moveTo>
                <a:cubicBezTo>
                  <a:pt x="51454" y="9066"/>
                  <a:pt x="51516" y="8974"/>
                  <a:pt x="51461" y="8972"/>
                </a:cubicBezTo>
                <a:cubicBezTo>
                  <a:pt x="51458" y="9013"/>
                  <a:pt x="51363" y="8988"/>
                  <a:pt x="51373" y="9038"/>
                </a:cubicBezTo>
                <a:close/>
                <a:moveTo>
                  <a:pt x="51021" y="9038"/>
                </a:moveTo>
                <a:cubicBezTo>
                  <a:pt x="51044" y="9043"/>
                  <a:pt x="51079" y="9039"/>
                  <a:pt x="51079" y="9060"/>
                </a:cubicBezTo>
                <a:cubicBezTo>
                  <a:pt x="51154" y="9050"/>
                  <a:pt x="51214" y="9030"/>
                  <a:pt x="51255" y="8994"/>
                </a:cubicBezTo>
                <a:cubicBezTo>
                  <a:pt x="51165" y="8962"/>
                  <a:pt x="51163" y="9002"/>
                  <a:pt x="51050" y="8972"/>
                </a:cubicBezTo>
                <a:cubicBezTo>
                  <a:pt x="51052" y="9003"/>
                  <a:pt x="51037" y="9021"/>
                  <a:pt x="51021" y="9038"/>
                </a:cubicBezTo>
                <a:close/>
                <a:moveTo>
                  <a:pt x="42902" y="9038"/>
                </a:moveTo>
                <a:cubicBezTo>
                  <a:pt x="42976" y="9042"/>
                  <a:pt x="42994" y="9004"/>
                  <a:pt x="43019" y="8972"/>
                </a:cubicBezTo>
                <a:cubicBezTo>
                  <a:pt x="42942" y="8965"/>
                  <a:pt x="42893" y="8980"/>
                  <a:pt x="42902" y="9038"/>
                </a:cubicBezTo>
                <a:close/>
                <a:moveTo>
                  <a:pt x="38330" y="9060"/>
                </a:moveTo>
                <a:cubicBezTo>
                  <a:pt x="38421" y="9087"/>
                  <a:pt x="38448" y="9060"/>
                  <a:pt x="38594" y="9060"/>
                </a:cubicBezTo>
                <a:cubicBezTo>
                  <a:pt x="38629" y="8933"/>
                  <a:pt x="38333" y="8970"/>
                  <a:pt x="38330" y="9060"/>
                </a:cubicBezTo>
                <a:close/>
                <a:moveTo>
                  <a:pt x="54157" y="8994"/>
                </a:moveTo>
                <a:cubicBezTo>
                  <a:pt x="54236" y="9023"/>
                  <a:pt x="54268" y="9008"/>
                  <a:pt x="54333" y="8994"/>
                </a:cubicBezTo>
                <a:cubicBezTo>
                  <a:pt x="54339" y="9011"/>
                  <a:pt x="54333" y="9037"/>
                  <a:pt x="54362" y="9038"/>
                </a:cubicBezTo>
                <a:cubicBezTo>
                  <a:pt x="54358" y="9006"/>
                  <a:pt x="54374" y="8957"/>
                  <a:pt x="54333" y="8950"/>
                </a:cubicBezTo>
                <a:cubicBezTo>
                  <a:pt x="54338" y="9012"/>
                  <a:pt x="54152" y="8932"/>
                  <a:pt x="54157" y="8994"/>
                </a:cubicBezTo>
                <a:close/>
                <a:moveTo>
                  <a:pt x="51549" y="8950"/>
                </a:moveTo>
                <a:cubicBezTo>
                  <a:pt x="51554" y="8992"/>
                  <a:pt x="51516" y="8998"/>
                  <a:pt x="51519" y="9038"/>
                </a:cubicBezTo>
                <a:cubicBezTo>
                  <a:pt x="51558" y="9039"/>
                  <a:pt x="51546" y="9076"/>
                  <a:pt x="51578" y="9082"/>
                </a:cubicBezTo>
                <a:cubicBezTo>
                  <a:pt x="51630" y="9028"/>
                  <a:pt x="51692" y="8985"/>
                  <a:pt x="51636" y="8950"/>
                </a:cubicBezTo>
                <a:cubicBezTo>
                  <a:pt x="51625" y="8988"/>
                  <a:pt x="51599" y="8946"/>
                  <a:pt x="51549" y="8950"/>
                </a:cubicBezTo>
                <a:close/>
                <a:moveTo>
                  <a:pt x="50347" y="8994"/>
                </a:moveTo>
                <a:cubicBezTo>
                  <a:pt x="50420" y="8997"/>
                  <a:pt x="50489" y="8998"/>
                  <a:pt x="50494" y="8950"/>
                </a:cubicBezTo>
                <a:cubicBezTo>
                  <a:pt x="50421" y="8947"/>
                  <a:pt x="50352" y="8946"/>
                  <a:pt x="50347" y="8994"/>
                </a:cubicBezTo>
                <a:close/>
                <a:moveTo>
                  <a:pt x="50171" y="9016"/>
                </a:moveTo>
                <a:cubicBezTo>
                  <a:pt x="50080" y="9023"/>
                  <a:pt x="50245" y="8953"/>
                  <a:pt x="50141" y="8950"/>
                </a:cubicBezTo>
                <a:cubicBezTo>
                  <a:pt x="50084" y="8965"/>
                  <a:pt x="50121" y="9094"/>
                  <a:pt x="50171" y="9016"/>
                </a:cubicBezTo>
                <a:close/>
                <a:moveTo>
                  <a:pt x="44397" y="8950"/>
                </a:moveTo>
                <a:cubicBezTo>
                  <a:pt x="44378" y="8950"/>
                  <a:pt x="44358" y="8950"/>
                  <a:pt x="44338" y="8950"/>
                </a:cubicBezTo>
                <a:cubicBezTo>
                  <a:pt x="44178" y="8944"/>
                  <a:pt x="44403" y="9012"/>
                  <a:pt x="44397" y="8950"/>
                </a:cubicBezTo>
                <a:close/>
                <a:moveTo>
                  <a:pt x="43430" y="8972"/>
                </a:moveTo>
                <a:cubicBezTo>
                  <a:pt x="43392" y="8971"/>
                  <a:pt x="43389" y="8944"/>
                  <a:pt x="43342" y="8950"/>
                </a:cubicBezTo>
                <a:cubicBezTo>
                  <a:pt x="43296" y="9004"/>
                  <a:pt x="43441" y="9015"/>
                  <a:pt x="43430" y="8972"/>
                </a:cubicBezTo>
                <a:close/>
                <a:moveTo>
                  <a:pt x="38154" y="8994"/>
                </a:moveTo>
                <a:cubicBezTo>
                  <a:pt x="38174" y="8994"/>
                  <a:pt x="38193" y="8994"/>
                  <a:pt x="38212" y="8994"/>
                </a:cubicBezTo>
                <a:cubicBezTo>
                  <a:pt x="38212" y="8980"/>
                  <a:pt x="38212" y="8965"/>
                  <a:pt x="38212" y="8950"/>
                </a:cubicBezTo>
                <a:cubicBezTo>
                  <a:pt x="38193" y="8950"/>
                  <a:pt x="38174" y="8950"/>
                  <a:pt x="38154" y="8950"/>
                </a:cubicBezTo>
                <a:cubicBezTo>
                  <a:pt x="38154" y="8965"/>
                  <a:pt x="38154" y="8980"/>
                  <a:pt x="38154" y="8994"/>
                </a:cubicBezTo>
                <a:close/>
                <a:moveTo>
                  <a:pt x="55946" y="8928"/>
                </a:moveTo>
                <a:cubicBezTo>
                  <a:pt x="55973" y="8968"/>
                  <a:pt x="55777" y="8941"/>
                  <a:pt x="55886" y="8972"/>
                </a:cubicBezTo>
                <a:cubicBezTo>
                  <a:pt x="55988" y="8955"/>
                  <a:pt x="56010" y="8997"/>
                  <a:pt x="56061" y="9016"/>
                </a:cubicBezTo>
                <a:cubicBezTo>
                  <a:pt x="56024" y="8961"/>
                  <a:pt x="56199" y="8962"/>
                  <a:pt x="56091" y="8928"/>
                </a:cubicBezTo>
                <a:cubicBezTo>
                  <a:pt x="56088" y="8977"/>
                  <a:pt x="56018" y="8900"/>
                  <a:pt x="55946" y="8928"/>
                </a:cubicBezTo>
                <a:close/>
                <a:moveTo>
                  <a:pt x="51373" y="8972"/>
                </a:moveTo>
                <a:cubicBezTo>
                  <a:pt x="51392" y="8972"/>
                  <a:pt x="51412" y="8972"/>
                  <a:pt x="51431" y="8972"/>
                </a:cubicBezTo>
                <a:cubicBezTo>
                  <a:pt x="51431" y="8958"/>
                  <a:pt x="51431" y="8943"/>
                  <a:pt x="51431" y="8928"/>
                </a:cubicBezTo>
                <a:cubicBezTo>
                  <a:pt x="51412" y="8928"/>
                  <a:pt x="51392" y="8928"/>
                  <a:pt x="51373" y="8928"/>
                </a:cubicBezTo>
                <a:cubicBezTo>
                  <a:pt x="51373" y="8943"/>
                  <a:pt x="51373" y="8958"/>
                  <a:pt x="51373" y="8972"/>
                </a:cubicBezTo>
                <a:close/>
                <a:moveTo>
                  <a:pt x="50787" y="8928"/>
                </a:moveTo>
                <a:cubicBezTo>
                  <a:pt x="50719" y="8922"/>
                  <a:pt x="50676" y="8934"/>
                  <a:pt x="50669" y="8972"/>
                </a:cubicBezTo>
                <a:cubicBezTo>
                  <a:pt x="50721" y="8967"/>
                  <a:pt x="50816" y="8994"/>
                  <a:pt x="50787" y="8928"/>
                </a:cubicBezTo>
                <a:close/>
                <a:moveTo>
                  <a:pt x="50757" y="9016"/>
                </a:moveTo>
                <a:cubicBezTo>
                  <a:pt x="50803" y="9014"/>
                  <a:pt x="50859" y="9019"/>
                  <a:pt x="50845" y="8972"/>
                </a:cubicBezTo>
                <a:cubicBezTo>
                  <a:pt x="50826" y="8972"/>
                  <a:pt x="50805" y="8972"/>
                  <a:pt x="50787" y="8972"/>
                </a:cubicBezTo>
                <a:cubicBezTo>
                  <a:pt x="50787" y="8994"/>
                  <a:pt x="50762" y="8998"/>
                  <a:pt x="50757" y="9016"/>
                </a:cubicBezTo>
                <a:close/>
                <a:moveTo>
                  <a:pt x="42638" y="8972"/>
                </a:moveTo>
                <a:cubicBezTo>
                  <a:pt x="42602" y="9079"/>
                  <a:pt x="42704" y="9010"/>
                  <a:pt x="42727" y="9016"/>
                </a:cubicBezTo>
                <a:cubicBezTo>
                  <a:pt x="42749" y="9023"/>
                  <a:pt x="42756" y="9076"/>
                  <a:pt x="42814" y="9060"/>
                </a:cubicBezTo>
                <a:cubicBezTo>
                  <a:pt x="42879" y="9008"/>
                  <a:pt x="42840" y="9002"/>
                  <a:pt x="42872" y="8950"/>
                </a:cubicBezTo>
                <a:cubicBezTo>
                  <a:pt x="42833" y="8943"/>
                  <a:pt x="42817" y="8919"/>
                  <a:pt x="42756" y="8928"/>
                </a:cubicBezTo>
                <a:cubicBezTo>
                  <a:pt x="42769" y="8997"/>
                  <a:pt x="42682" y="9007"/>
                  <a:pt x="42638" y="8972"/>
                </a:cubicBezTo>
                <a:close/>
                <a:moveTo>
                  <a:pt x="17169" y="8972"/>
                </a:moveTo>
                <a:cubicBezTo>
                  <a:pt x="17211" y="8960"/>
                  <a:pt x="17319" y="8998"/>
                  <a:pt x="17315" y="8950"/>
                </a:cubicBezTo>
                <a:cubicBezTo>
                  <a:pt x="17271" y="8915"/>
                  <a:pt x="17195" y="8934"/>
                  <a:pt x="17169" y="8972"/>
                </a:cubicBezTo>
                <a:close/>
                <a:moveTo>
                  <a:pt x="55272" y="9060"/>
                </a:moveTo>
                <a:cubicBezTo>
                  <a:pt x="55293" y="9065"/>
                  <a:pt x="55305" y="9079"/>
                  <a:pt x="55300" y="9104"/>
                </a:cubicBezTo>
                <a:cubicBezTo>
                  <a:pt x="55405" y="9060"/>
                  <a:pt x="55442" y="9106"/>
                  <a:pt x="55535" y="9126"/>
                </a:cubicBezTo>
                <a:cubicBezTo>
                  <a:pt x="55526" y="9036"/>
                  <a:pt x="55596" y="9114"/>
                  <a:pt x="55652" y="9104"/>
                </a:cubicBezTo>
                <a:cubicBezTo>
                  <a:pt x="55681" y="9024"/>
                  <a:pt x="55521" y="9085"/>
                  <a:pt x="55535" y="9016"/>
                </a:cubicBezTo>
                <a:cubicBezTo>
                  <a:pt x="55579" y="9012"/>
                  <a:pt x="55643" y="9024"/>
                  <a:pt x="55652" y="8994"/>
                </a:cubicBezTo>
                <a:cubicBezTo>
                  <a:pt x="55573" y="9008"/>
                  <a:pt x="55595" y="8949"/>
                  <a:pt x="55564" y="8928"/>
                </a:cubicBezTo>
                <a:cubicBezTo>
                  <a:pt x="55459" y="8970"/>
                  <a:pt x="55458" y="8920"/>
                  <a:pt x="55359" y="8906"/>
                </a:cubicBezTo>
                <a:cubicBezTo>
                  <a:pt x="55272" y="8963"/>
                  <a:pt x="55351" y="9007"/>
                  <a:pt x="55272" y="9060"/>
                </a:cubicBezTo>
                <a:close/>
                <a:moveTo>
                  <a:pt x="49263" y="8950"/>
                </a:moveTo>
                <a:cubicBezTo>
                  <a:pt x="49282" y="8950"/>
                  <a:pt x="49301" y="8950"/>
                  <a:pt x="49321" y="8950"/>
                </a:cubicBezTo>
                <a:cubicBezTo>
                  <a:pt x="49321" y="8935"/>
                  <a:pt x="49321" y="8920"/>
                  <a:pt x="49321" y="8906"/>
                </a:cubicBezTo>
                <a:cubicBezTo>
                  <a:pt x="49301" y="8906"/>
                  <a:pt x="49282" y="8906"/>
                  <a:pt x="49263" y="8906"/>
                </a:cubicBezTo>
                <a:cubicBezTo>
                  <a:pt x="49263" y="8920"/>
                  <a:pt x="49263" y="8935"/>
                  <a:pt x="49263" y="8950"/>
                </a:cubicBezTo>
                <a:close/>
                <a:moveTo>
                  <a:pt x="47680" y="8928"/>
                </a:moveTo>
                <a:cubicBezTo>
                  <a:pt x="47642" y="8926"/>
                  <a:pt x="47639" y="8900"/>
                  <a:pt x="47591" y="8906"/>
                </a:cubicBezTo>
                <a:cubicBezTo>
                  <a:pt x="47546" y="8960"/>
                  <a:pt x="47691" y="8971"/>
                  <a:pt x="47680" y="8928"/>
                </a:cubicBezTo>
                <a:close/>
                <a:moveTo>
                  <a:pt x="43723" y="8950"/>
                </a:moveTo>
                <a:cubicBezTo>
                  <a:pt x="43768" y="8948"/>
                  <a:pt x="43824" y="8953"/>
                  <a:pt x="43810" y="8906"/>
                </a:cubicBezTo>
                <a:cubicBezTo>
                  <a:pt x="43791" y="8906"/>
                  <a:pt x="43772" y="8906"/>
                  <a:pt x="43752" y="8906"/>
                </a:cubicBezTo>
                <a:cubicBezTo>
                  <a:pt x="43753" y="8928"/>
                  <a:pt x="43728" y="8932"/>
                  <a:pt x="43723" y="8950"/>
                </a:cubicBezTo>
                <a:close/>
                <a:moveTo>
                  <a:pt x="38916" y="8950"/>
                </a:moveTo>
                <a:cubicBezTo>
                  <a:pt x="38935" y="8950"/>
                  <a:pt x="38956" y="8950"/>
                  <a:pt x="38975" y="8950"/>
                </a:cubicBezTo>
                <a:cubicBezTo>
                  <a:pt x="38975" y="8935"/>
                  <a:pt x="38975" y="8920"/>
                  <a:pt x="38975" y="8906"/>
                </a:cubicBezTo>
                <a:cubicBezTo>
                  <a:pt x="38956" y="8906"/>
                  <a:pt x="38935" y="8906"/>
                  <a:pt x="38916" y="8906"/>
                </a:cubicBezTo>
                <a:cubicBezTo>
                  <a:pt x="38916" y="8920"/>
                  <a:pt x="38916" y="8935"/>
                  <a:pt x="38916" y="8950"/>
                </a:cubicBezTo>
                <a:close/>
                <a:moveTo>
                  <a:pt x="16933" y="8994"/>
                </a:moveTo>
                <a:cubicBezTo>
                  <a:pt x="16921" y="8933"/>
                  <a:pt x="17043" y="8973"/>
                  <a:pt x="17051" y="8928"/>
                </a:cubicBezTo>
                <a:cubicBezTo>
                  <a:pt x="16974" y="8946"/>
                  <a:pt x="16890" y="8862"/>
                  <a:pt x="16846" y="8928"/>
                </a:cubicBezTo>
                <a:cubicBezTo>
                  <a:pt x="16901" y="8931"/>
                  <a:pt x="16866" y="9002"/>
                  <a:pt x="16933" y="8994"/>
                </a:cubicBezTo>
                <a:close/>
                <a:moveTo>
                  <a:pt x="15908" y="8950"/>
                </a:moveTo>
                <a:cubicBezTo>
                  <a:pt x="15928" y="8950"/>
                  <a:pt x="15947" y="8950"/>
                  <a:pt x="15966" y="8950"/>
                </a:cubicBezTo>
                <a:cubicBezTo>
                  <a:pt x="15966" y="8935"/>
                  <a:pt x="15966" y="8920"/>
                  <a:pt x="15966" y="8906"/>
                </a:cubicBezTo>
                <a:cubicBezTo>
                  <a:pt x="15947" y="8906"/>
                  <a:pt x="15928" y="8906"/>
                  <a:pt x="15908" y="8906"/>
                </a:cubicBezTo>
                <a:cubicBezTo>
                  <a:pt x="15908" y="8920"/>
                  <a:pt x="15908" y="8935"/>
                  <a:pt x="15908" y="8950"/>
                </a:cubicBezTo>
                <a:close/>
                <a:moveTo>
                  <a:pt x="15761" y="8950"/>
                </a:moveTo>
                <a:cubicBezTo>
                  <a:pt x="15790" y="8950"/>
                  <a:pt x="15820" y="8950"/>
                  <a:pt x="15849" y="8950"/>
                </a:cubicBezTo>
                <a:cubicBezTo>
                  <a:pt x="15853" y="8910"/>
                  <a:pt x="15820" y="8899"/>
                  <a:pt x="15761" y="8906"/>
                </a:cubicBezTo>
                <a:cubicBezTo>
                  <a:pt x="15761" y="8920"/>
                  <a:pt x="15761" y="8935"/>
                  <a:pt x="15761" y="8950"/>
                </a:cubicBezTo>
                <a:close/>
                <a:moveTo>
                  <a:pt x="51724" y="8884"/>
                </a:moveTo>
                <a:cubicBezTo>
                  <a:pt x="51705" y="8884"/>
                  <a:pt x="51685" y="8884"/>
                  <a:pt x="51665" y="8884"/>
                </a:cubicBezTo>
                <a:cubicBezTo>
                  <a:pt x="51505" y="8878"/>
                  <a:pt x="51730" y="8946"/>
                  <a:pt x="51724" y="8884"/>
                </a:cubicBezTo>
                <a:close/>
                <a:moveTo>
                  <a:pt x="48647" y="8994"/>
                </a:moveTo>
                <a:cubicBezTo>
                  <a:pt x="48733" y="8974"/>
                  <a:pt x="48737" y="8974"/>
                  <a:pt x="48823" y="8994"/>
                </a:cubicBezTo>
                <a:cubicBezTo>
                  <a:pt x="48819" y="8980"/>
                  <a:pt x="48828" y="8964"/>
                  <a:pt x="48823" y="8950"/>
                </a:cubicBezTo>
                <a:cubicBezTo>
                  <a:pt x="48812" y="8918"/>
                  <a:pt x="48790" y="8946"/>
                  <a:pt x="48764" y="8928"/>
                </a:cubicBezTo>
                <a:cubicBezTo>
                  <a:pt x="48731" y="8906"/>
                  <a:pt x="48721" y="8863"/>
                  <a:pt x="48647" y="8884"/>
                </a:cubicBezTo>
                <a:cubicBezTo>
                  <a:pt x="48620" y="8935"/>
                  <a:pt x="48620" y="8943"/>
                  <a:pt x="48647" y="8994"/>
                </a:cubicBezTo>
                <a:close/>
                <a:moveTo>
                  <a:pt x="42697" y="8950"/>
                </a:moveTo>
                <a:cubicBezTo>
                  <a:pt x="42704" y="8919"/>
                  <a:pt x="42745" y="8913"/>
                  <a:pt x="42756" y="8884"/>
                </a:cubicBezTo>
                <a:cubicBezTo>
                  <a:pt x="42727" y="8884"/>
                  <a:pt x="42697" y="8884"/>
                  <a:pt x="42668" y="8884"/>
                </a:cubicBezTo>
                <a:cubicBezTo>
                  <a:pt x="42673" y="8910"/>
                  <a:pt x="42662" y="8946"/>
                  <a:pt x="42697" y="8950"/>
                </a:cubicBezTo>
                <a:close/>
                <a:moveTo>
                  <a:pt x="55768" y="8928"/>
                </a:moveTo>
                <a:cubicBezTo>
                  <a:pt x="55720" y="8928"/>
                  <a:pt x="55672" y="8928"/>
                  <a:pt x="55623" y="8928"/>
                </a:cubicBezTo>
                <a:cubicBezTo>
                  <a:pt x="55603" y="8989"/>
                  <a:pt x="55768" y="9021"/>
                  <a:pt x="55798" y="8972"/>
                </a:cubicBezTo>
                <a:cubicBezTo>
                  <a:pt x="55693" y="8981"/>
                  <a:pt x="55759" y="8932"/>
                  <a:pt x="55828" y="8950"/>
                </a:cubicBezTo>
                <a:cubicBezTo>
                  <a:pt x="55836" y="8900"/>
                  <a:pt x="55820" y="8867"/>
                  <a:pt x="55768" y="8862"/>
                </a:cubicBezTo>
                <a:cubicBezTo>
                  <a:pt x="55759" y="8893"/>
                  <a:pt x="55735" y="8900"/>
                  <a:pt x="55768" y="8928"/>
                </a:cubicBezTo>
                <a:close/>
                <a:moveTo>
                  <a:pt x="49761" y="8928"/>
                </a:moveTo>
                <a:cubicBezTo>
                  <a:pt x="49812" y="8908"/>
                  <a:pt x="49907" y="8920"/>
                  <a:pt x="49937" y="8884"/>
                </a:cubicBezTo>
                <a:cubicBezTo>
                  <a:pt x="49827" y="8872"/>
                  <a:pt x="49803" y="8856"/>
                  <a:pt x="49761" y="8928"/>
                </a:cubicBezTo>
                <a:close/>
                <a:moveTo>
                  <a:pt x="48148" y="8928"/>
                </a:moveTo>
                <a:cubicBezTo>
                  <a:pt x="48227" y="8943"/>
                  <a:pt x="48205" y="8883"/>
                  <a:pt x="48237" y="8862"/>
                </a:cubicBezTo>
                <a:cubicBezTo>
                  <a:pt x="48173" y="8858"/>
                  <a:pt x="48143" y="8880"/>
                  <a:pt x="48148" y="8928"/>
                </a:cubicBezTo>
                <a:close/>
                <a:moveTo>
                  <a:pt x="47240" y="8950"/>
                </a:moveTo>
                <a:cubicBezTo>
                  <a:pt x="47312" y="8971"/>
                  <a:pt x="47337" y="8851"/>
                  <a:pt x="47298" y="8862"/>
                </a:cubicBezTo>
                <a:cubicBezTo>
                  <a:pt x="47283" y="8895"/>
                  <a:pt x="47255" y="8918"/>
                  <a:pt x="47240" y="8950"/>
                </a:cubicBezTo>
                <a:close/>
                <a:moveTo>
                  <a:pt x="47093" y="8862"/>
                </a:moveTo>
                <a:cubicBezTo>
                  <a:pt x="47074" y="8862"/>
                  <a:pt x="47054" y="8862"/>
                  <a:pt x="47035" y="8862"/>
                </a:cubicBezTo>
                <a:cubicBezTo>
                  <a:pt x="47035" y="8877"/>
                  <a:pt x="47035" y="8891"/>
                  <a:pt x="47035" y="8906"/>
                </a:cubicBezTo>
                <a:cubicBezTo>
                  <a:pt x="47054" y="8906"/>
                  <a:pt x="47074" y="8906"/>
                  <a:pt x="47093" y="8906"/>
                </a:cubicBezTo>
                <a:cubicBezTo>
                  <a:pt x="47093" y="8891"/>
                  <a:pt x="47093" y="8877"/>
                  <a:pt x="47093" y="8862"/>
                </a:cubicBezTo>
                <a:close/>
                <a:moveTo>
                  <a:pt x="47035" y="8950"/>
                </a:moveTo>
                <a:cubicBezTo>
                  <a:pt x="47134" y="8949"/>
                  <a:pt x="47160" y="8989"/>
                  <a:pt x="47211" y="8928"/>
                </a:cubicBezTo>
                <a:cubicBezTo>
                  <a:pt x="47164" y="8890"/>
                  <a:pt x="47060" y="8908"/>
                  <a:pt x="47035" y="8950"/>
                </a:cubicBezTo>
                <a:close/>
                <a:moveTo>
                  <a:pt x="43019" y="8862"/>
                </a:moveTo>
                <a:cubicBezTo>
                  <a:pt x="42977" y="8874"/>
                  <a:pt x="42868" y="8836"/>
                  <a:pt x="42872" y="8884"/>
                </a:cubicBezTo>
                <a:cubicBezTo>
                  <a:pt x="42910" y="8915"/>
                  <a:pt x="43016" y="8918"/>
                  <a:pt x="43019" y="8862"/>
                </a:cubicBezTo>
                <a:close/>
                <a:moveTo>
                  <a:pt x="42286" y="8972"/>
                </a:moveTo>
                <a:cubicBezTo>
                  <a:pt x="42342" y="8977"/>
                  <a:pt x="42351" y="8947"/>
                  <a:pt x="42404" y="8950"/>
                </a:cubicBezTo>
                <a:cubicBezTo>
                  <a:pt x="42391" y="8908"/>
                  <a:pt x="42393" y="8855"/>
                  <a:pt x="42316" y="8862"/>
                </a:cubicBezTo>
                <a:cubicBezTo>
                  <a:pt x="42328" y="8915"/>
                  <a:pt x="42262" y="8910"/>
                  <a:pt x="42286" y="8972"/>
                </a:cubicBezTo>
                <a:close/>
                <a:moveTo>
                  <a:pt x="38330" y="8950"/>
                </a:moveTo>
                <a:cubicBezTo>
                  <a:pt x="38424" y="8970"/>
                  <a:pt x="38371" y="8878"/>
                  <a:pt x="38418" y="8862"/>
                </a:cubicBezTo>
                <a:cubicBezTo>
                  <a:pt x="38340" y="8855"/>
                  <a:pt x="38322" y="8892"/>
                  <a:pt x="38330" y="8950"/>
                </a:cubicBezTo>
                <a:close/>
                <a:moveTo>
                  <a:pt x="57674" y="8884"/>
                </a:moveTo>
                <a:cubicBezTo>
                  <a:pt x="57694" y="8884"/>
                  <a:pt x="57714" y="8884"/>
                  <a:pt x="57733" y="8884"/>
                </a:cubicBezTo>
                <a:cubicBezTo>
                  <a:pt x="57733" y="8870"/>
                  <a:pt x="57733" y="8854"/>
                  <a:pt x="57733" y="8840"/>
                </a:cubicBezTo>
                <a:cubicBezTo>
                  <a:pt x="57714" y="8840"/>
                  <a:pt x="57694" y="8840"/>
                  <a:pt x="57674" y="8840"/>
                </a:cubicBezTo>
                <a:cubicBezTo>
                  <a:pt x="57674" y="8854"/>
                  <a:pt x="57674" y="8870"/>
                  <a:pt x="57674" y="8884"/>
                </a:cubicBezTo>
                <a:close/>
                <a:moveTo>
                  <a:pt x="54304" y="8928"/>
                </a:moveTo>
                <a:cubicBezTo>
                  <a:pt x="54355" y="8929"/>
                  <a:pt x="54395" y="8923"/>
                  <a:pt x="54421" y="8906"/>
                </a:cubicBezTo>
                <a:cubicBezTo>
                  <a:pt x="54429" y="8848"/>
                  <a:pt x="54381" y="8833"/>
                  <a:pt x="54304" y="8840"/>
                </a:cubicBezTo>
                <a:cubicBezTo>
                  <a:pt x="54304" y="8870"/>
                  <a:pt x="54304" y="8899"/>
                  <a:pt x="54304" y="8928"/>
                </a:cubicBezTo>
                <a:close/>
                <a:moveTo>
                  <a:pt x="54011" y="8928"/>
                </a:moveTo>
                <a:cubicBezTo>
                  <a:pt x="54051" y="8914"/>
                  <a:pt x="54065" y="8881"/>
                  <a:pt x="54069" y="8840"/>
                </a:cubicBezTo>
                <a:cubicBezTo>
                  <a:pt x="54019" y="8853"/>
                  <a:pt x="53897" y="8813"/>
                  <a:pt x="53894" y="8862"/>
                </a:cubicBezTo>
                <a:cubicBezTo>
                  <a:pt x="53971" y="8856"/>
                  <a:pt x="53917" y="8947"/>
                  <a:pt x="54011" y="8928"/>
                </a:cubicBezTo>
                <a:close/>
                <a:moveTo>
                  <a:pt x="53687" y="9038"/>
                </a:moveTo>
                <a:cubicBezTo>
                  <a:pt x="53680" y="9046"/>
                  <a:pt x="53725" y="9072"/>
                  <a:pt x="53747" y="9060"/>
                </a:cubicBezTo>
                <a:cubicBezTo>
                  <a:pt x="53765" y="9050"/>
                  <a:pt x="53681" y="9025"/>
                  <a:pt x="53687" y="9016"/>
                </a:cubicBezTo>
                <a:cubicBezTo>
                  <a:pt x="53727" y="8970"/>
                  <a:pt x="53781" y="8976"/>
                  <a:pt x="53747" y="8950"/>
                </a:cubicBezTo>
                <a:cubicBezTo>
                  <a:pt x="53705" y="8919"/>
                  <a:pt x="53869" y="8913"/>
                  <a:pt x="53865" y="8862"/>
                </a:cubicBezTo>
                <a:cubicBezTo>
                  <a:pt x="53774" y="8846"/>
                  <a:pt x="53757" y="8884"/>
                  <a:pt x="53687" y="8884"/>
                </a:cubicBezTo>
                <a:cubicBezTo>
                  <a:pt x="53630" y="8884"/>
                  <a:pt x="53652" y="8824"/>
                  <a:pt x="53572" y="8840"/>
                </a:cubicBezTo>
                <a:cubicBezTo>
                  <a:pt x="53548" y="8889"/>
                  <a:pt x="53706" y="8910"/>
                  <a:pt x="53601" y="8950"/>
                </a:cubicBezTo>
                <a:cubicBezTo>
                  <a:pt x="53554" y="8911"/>
                  <a:pt x="53562" y="8833"/>
                  <a:pt x="53425" y="8862"/>
                </a:cubicBezTo>
                <a:cubicBezTo>
                  <a:pt x="53419" y="8937"/>
                  <a:pt x="53368" y="8960"/>
                  <a:pt x="53307" y="8994"/>
                </a:cubicBezTo>
                <a:cubicBezTo>
                  <a:pt x="53277" y="9011"/>
                  <a:pt x="53168" y="8980"/>
                  <a:pt x="53219" y="9060"/>
                </a:cubicBezTo>
                <a:cubicBezTo>
                  <a:pt x="53318" y="9061"/>
                  <a:pt x="53346" y="9008"/>
                  <a:pt x="53395" y="8972"/>
                </a:cubicBezTo>
                <a:cubicBezTo>
                  <a:pt x="53375" y="9072"/>
                  <a:pt x="53444" y="9022"/>
                  <a:pt x="53512" y="9016"/>
                </a:cubicBezTo>
                <a:cubicBezTo>
                  <a:pt x="53509" y="9055"/>
                  <a:pt x="53542" y="9067"/>
                  <a:pt x="53601" y="9060"/>
                </a:cubicBezTo>
                <a:cubicBezTo>
                  <a:pt x="53604" y="9094"/>
                  <a:pt x="53596" y="9136"/>
                  <a:pt x="53659" y="9126"/>
                </a:cubicBezTo>
                <a:cubicBezTo>
                  <a:pt x="53620" y="9049"/>
                  <a:pt x="53650" y="9073"/>
                  <a:pt x="53687" y="9038"/>
                </a:cubicBezTo>
                <a:close/>
                <a:moveTo>
                  <a:pt x="51959" y="8950"/>
                </a:moveTo>
                <a:cubicBezTo>
                  <a:pt x="52083" y="8967"/>
                  <a:pt x="52059" y="8832"/>
                  <a:pt x="51959" y="8840"/>
                </a:cubicBezTo>
                <a:cubicBezTo>
                  <a:pt x="51977" y="8910"/>
                  <a:pt x="51904" y="8908"/>
                  <a:pt x="51959" y="8950"/>
                </a:cubicBezTo>
                <a:close/>
                <a:moveTo>
                  <a:pt x="50845" y="8840"/>
                </a:moveTo>
                <a:cubicBezTo>
                  <a:pt x="50801" y="8844"/>
                  <a:pt x="50737" y="8832"/>
                  <a:pt x="50728" y="8862"/>
                </a:cubicBezTo>
                <a:cubicBezTo>
                  <a:pt x="50767" y="8890"/>
                  <a:pt x="50837" y="8890"/>
                  <a:pt x="50845" y="8840"/>
                </a:cubicBezTo>
                <a:close/>
                <a:moveTo>
                  <a:pt x="48002" y="8884"/>
                </a:moveTo>
                <a:cubicBezTo>
                  <a:pt x="48049" y="8823"/>
                  <a:pt x="47876" y="8823"/>
                  <a:pt x="47885" y="8862"/>
                </a:cubicBezTo>
                <a:cubicBezTo>
                  <a:pt x="47940" y="8858"/>
                  <a:pt x="47950" y="8887"/>
                  <a:pt x="48002" y="8884"/>
                </a:cubicBezTo>
                <a:close/>
                <a:moveTo>
                  <a:pt x="45599" y="8950"/>
                </a:moveTo>
                <a:cubicBezTo>
                  <a:pt x="45711" y="8961"/>
                  <a:pt x="45659" y="8848"/>
                  <a:pt x="45804" y="8884"/>
                </a:cubicBezTo>
                <a:cubicBezTo>
                  <a:pt x="45809" y="8910"/>
                  <a:pt x="45799" y="8946"/>
                  <a:pt x="45833" y="8950"/>
                </a:cubicBezTo>
                <a:cubicBezTo>
                  <a:pt x="45851" y="8907"/>
                  <a:pt x="45899" y="8970"/>
                  <a:pt x="45921" y="8972"/>
                </a:cubicBezTo>
                <a:cubicBezTo>
                  <a:pt x="45950" y="8974"/>
                  <a:pt x="45956" y="8952"/>
                  <a:pt x="45980" y="8950"/>
                </a:cubicBezTo>
                <a:cubicBezTo>
                  <a:pt x="45962" y="8838"/>
                  <a:pt x="45795" y="8839"/>
                  <a:pt x="45628" y="8840"/>
                </a:cubicBezTo>
                <a:cubicBezTo>
                  <a:pt x="45640" y="8893"/>
                  <a:pt x="45574" y="8887"/>
                  <a:pt x="45599" y="8950"/>
                </a:cubicBezTo>
                <a:close/>
                <a:moveTo>
                  <a:pt x="45276" y="8862"/>
                </a:moveTo>
                <a:cubicBezTo>
                  <a:pt x="45276" y="8891"/>
                  <a:pt x="45225" y="8882"/>
                  <a:pt x="45217" y="8906"/>
                </a:cubicBezTo>
                <a:cubicBezTo>
                  <a:pt x="45292" y="8889"/>
                  <a:pt x="45267" y="9057"/>
                  <a:pt x="45335" y="8972"/>
                </a:cubicBezTo>
                <a:cubicBezTo>
                  <a:pt x="45255" y="8952"/>
                  <a:pt x="45376" y="8903"/>
                  <a:pt x="45335" y="8840"/>
                </a:cubicBezTo>
                <a:cubicBezTo>
                  <a:pt x="45312" y="8846"/>
                  <a:pt x="45276" y="8841"/>
                  <a:pt x="45276" y="8862"/>
                </a:cubicBezTo>
                <a:close/>
                <a:moveTo>
                  <a:pt x="43108" y="8840"/>
                </a:moveTo>
                <a:cubicBezTo>
                  <a:pt x="43083" y="8916"/>
                  <a:pt x="43151" y="8925"/>
                  <a:pt x="43137" y="8994"/>
                </a:cubicBezTo>
                <a:cubicBezTo>
                  <a:pt x="43186" y="8994"/>
                  <a:pt x="43234" y="8994"/>
                  <a:pt x="43284" y="8994"/>
                </a:cubicBezTo>
                <a:cubicBezTo>
                  <a:pt x="43258" y="8905"/>
                  <a:pt x="43133" y="8931"/>
                  <a:pt x="43195" y="8884"/>
                </a:cubicBezTo>
                <a:cubicBezTo>
                  <a:pt x="43210" y="8872"/>
                  <a:pt x="43224" y="8839"/>
                  <a:pt x="43195" y="8840"/>
                </a:cubicBezTo>
                <a:cubicBezTo>
                  <a:pt x="43183" y="8878"/>
                  <a:pt x="43157" y="8835"/>
                  <a:pt x="43108" y="8840"/>
                </a:cubicBezTo>
                <a:close/>
                <a:moveTo>
                  <a:pt x="42521" y="8972"/>
                </a:moveTo>
                <a:cubicBezTo>
                  <a:pt x="42619" y="8980"/>
                  <a:pt x="42570" y="8877"/>
                  <a:pt x="42609" y="8840"/>
                </a:cubicBezTo>
                <a:cubicBezTo>
                  <a:pt x="42523" y="8836"/>
                  <a:pt x="42480" y="8906"/>
                  <a:pt x="42521" y="8928"/>
                </a:cubicBezTo>
                <a:cubicBezTo>
                  <a:pt x="42513" y="8923"/>
                  <a:pt x="42551" y="8896"/>
                  <a:pt x="42551" y="8928"/>
                </a:cubicBezTo>
                <a:cubicBezTo>
                  <a:pt x="42527" y="8933"/>
                  <a:pt x="42516" y="8946"/>
                  <a:pt x="42521" y="8972"/>
                </a:cubicBezTo>
                <a:close/>
                <a:moveTo>
                  <a:pt x="35457" y="8906"/>
                </a:moveTo>
                <a:cubicBezTo>
                  <a:pt x="35478" y="8847"/>
                  <a:pt x="35397" y="8864"/>
                  <a:pt x="35369" y="8840"/>
                </a:cubicBezTo>
                <a:cubicBezTo>
                  <a:pt x="35364" y="8887"/>
                  <a:pt x="35394" y="8910"/>
                  <a:pt x="35457" y="8906"/>
                </a:cubicBezTo>
                <a:close/>
                <a:moveTo>
                  <a:pt x="16200" y="8928"/>
                </a:moveTo>
                <a:cubicBezTo>
                  <a:pt x="16258" y="8935"/>
                  <a:pt x="16259" y="8898"/>
                  <a:pt x="16289" y="8884"/>
                </a:cubicBezTo>
                <a:cubicBezTo>
                  <a:pt x="16312" y="8879"/>
                  <a:pt x="16347" y="8883"/>
                  <a:pt x="16347" y="8862"/>
                </a:cubicBezTo>
                <a:cubicBezTo>
                  <a:pt x="16313" y="8844"/>
                  <a:pt x="16269" y="8833"/>
                  <a:pt x="16200" y="8840"/>
                </a:cubicBezTo>
                <a:cubicBezTo>
                  <a:pt x="16200" y="8870"/>
                  <a:pt x="16200" y="8899"/>
                  <a:pt x="16200" y="8928"/>
                </a:cubicBezTo>
                <a:close/>
                <a:moveTo>
                  <a:pt x="52779" y="8862"/>
                </a:moveTo>
                <a:cubicBezTo>
                  <a:pt x="52802" y="8879"/>
                  <a:pt x="52939" y="8856"/>
                  <a:pt x="52838" y="8819"/>
                </a:cubicBezTo>
                <a:cubicBezTo>
                  <a:pt x="52853" y="8836"/>
                  <a:pt x="52767" y="8853"/>
                  <a:pt x="52779" y="8862"/>
                </a:cubicBezTo>
                <a:close/>
                <a:moveTo>
                  <a:pt x="50904" y="8862"/>
                </a:moveTo>
                <a:cubicBezTo>
                  <a:pt x="50924" y="8862"/>
                  <a:pt x="50942" y="8862"/>
                  <a:pt x="50963" y="8862"/>
                </a:cubicBezTo>
                <a:cubicBezTo>
                  <a:pt x="50963" y="8847"/>
                  <a:pt x="50963" y="8832"/>
                  <a:pt x="50963" y="8819"/>
                </a:cubicBezTo>
                <a:cubicBezTo>
                  <a:pt x="50942" y="8819"/>
                  <a:pt x="50924" y="8819"/>
                  <a:pt x="50904" y="8819"/>
                </a:cubicBezTo>
                <a:cubicBezTo>
                  <a:pt x="50904" y="8832"/>
                  <a:pt x="50904" y="8847"/>
                  <a:pt x="50904" y="8862"/>
                </a:cubicBezTo>
                <a:close/>
                <a:moveTo>
                  <a:pt x="48148" y="8840"/>
                </a:moveTo>
                <a:cubicBezTo>
                  <a:pt x="48130" y="8823"/>
                  <a:pt x="48083" y="8787"/>
                  <a:pt x="48032" y="8840"/>
                </a:cubicBezTo>
                <a:cubicBezTo>
                  <a:pt x="48076" y="8864"/>
                  <a:pt x="48160" y="8850"/>
                  <a:pt x="48148" y="8840"/>
                </a:cubicBezTo>
                <a:close/>
                <a:moveTo>
                  <a:pt x="40968" y="8884"/>
                </a:moveTo>
                <a:cubicBezTo>
                  <a:pt x="40970" y="8850"/>
                  <a:pt x="41043" y="8866"/>
                  <a:pt x="41027" y="8819"/>
                </a:cubicBezTo>
                <a:cubicBezTo>
                  <a:pt x="40966" y="8799"/>
                  <a:pt x="40894" y="8875"/>
                  <a:pt x="40968" y="8884"/>
                </a:cubicBezTo>
                <a:close/>
                <a:moveTo>
                  <a:pt x="53160" y="8862"/>
                </a:moveTo>
                <a:cubicBezTo>
                  <a:pt x="53237" y="8864"/>
                  <a:pt x="53202" y="8948"/>
                  <a:pt x="53278" y="8950"/>
                </a:cubicBezTo>
                <a:cubicBezTo>
                  <a:pt x="53331" y="8925"/>
                  <a:pt x="53277" y="8889"/>
                  <a:pt x="53278" y="8862"/>
                </a:cubicBezTo>
                <a:cubicBezTo>
                  <a:pt x="53278" y="8861"/>
                  <a:pt x="53306" y="8864"/>
                  <a:pt x="53307" y="8862"/>
                </a:cubicBezTo>
                <a:cubicBezTo>
                  <a:pt x="53321" y="8851"/>
                  <a:pt x="53297" y="8788"/>
                  <a:pt x="53278" y="8796"/>
                </a:cubicBezTo>
                <a:cubicBezTo>
                  <a:pt x="53269" y="8841"/>
                  <a:pt x="53168" y="8817"/>
                  <a:pt x="53160" y="8862"/>
                </a:cubicBezTo>
                <a:close/>
                <a:moveTo>
                  <a:pt x="41202" y="8884"/>
                </a:moveTo>
                <a:cubicBezTo>
                  <a:pt x="41240" y="8854"/>
                  <a:pt x="41241" y="8802"/>
                  <a:pt x="41173" y="8796"/>
                </a:cubicBezTo>
                <a:cubicBezTo>
                  <a:pt x="41177" y="8829"/>
                  <a:pt x="41162" y="8877"/>
                  <a:pt x="41202" y="8884"/>
                </a:cubicBezTo>
                <a:close/>
                <a:moveTo>
                  <a:pt x="40733" y="8840"/>
                </a:moveTo>
                <a:cubicBezTo>
                  <a:pt x="40800" y="8846"/>
                  <a:pt x="40843" y="8835"/>
                  <a:pt x="40850" y="8796"/>
                </a:cubicBezTo>
                <a:cubicBezTo>
                  <a:pt x="40798" y="8801"/>
                  <a:pt x="40705" y="8774"/>
                  <a:pt x="40733" y="8840"/>
                </a:cubicBezTo>
                <a:close/>
                <a:moveTo>
                  <a:pt x="18369" y="8862"/>
                </a:moveTo>
                <a:cubicBezTo>
                  <a:pt x="18428" y="8899"/>
                  <a:pt x="18407" y="8861"/>
                  <a:pt x="18487" y="8862"/>
                </a:cubicBezTo>
                <a:cubicBezTo>
                  <a:pt x="18486" y="8900"/>
                  <a:pt x="18510" y="8919"/>
                  <a:pt x="18546" y="8928"/>
                </a:cubicBezTo>
                <a:cubicBezTo>
                  <a:pt x="18579" y="8902"/>
                  <a:pt x="18630" y="8888"/>
                  <a:pt x="18605" y="8819"/>
                </a:cubicBezTo>
                <a:cubicBezTo>
                  <a:pt x="18553" y="8820"/>
                  <a:pt x="18513" y="8813"/>
                  <a:pt x="18487" y="8796"/>
                </a:cubicBezTo>
                <a:cubicBezTo>
                  <a:pt x="18495" y="8900"/>
                  <a:pt x="18374" y="8768"/>
                  <a:pt x="18369" y="8862"/>
                </a:cubicBezTo>
                <a:close/>
                <a:moveTo>
                  <a:pt x="57176" y="8840"/>
                </a:moveTo>
                <a:cubicBezTo>
                  <a:pt x="57241" y="8844"/>
                  <a:pt x="57269" y="8822"/>
                  <a:pt x="57264" y="8774"/>
                </a:cubicBezTo>
                <a:cubicBezTo>
                  <a:pt x="57185" y="8759"/>
                  <a:pt x="57207" y="8820"/>
                  <a:pt x="57176" y="8840"/>
                </a:cubicBezTo>
                <a:close/>
                <a:moveTo>
                  <a:pt x="44280" y="8862"/>
                </a:moveTo>
                <a:cubicBezTo>
                  <a:pt x="44405" y="8882"/>
                  <a:pt x="44428" y="8826"/>
                  <a:pt x="44456" y="8774"/>
                </a:cubicBezTo>
                <a:cubicBezTo>
                  <a:pt x="44345" y="8765"/>
                  <a:pt x="44322" y="8820"/>
                  <a:pt x="44280" y="8862"/>
                </a:cubicBezTo>
                <a:close/>
                <a:moveTo>
                  <a:pt x="18663" y="8906"/>
                </a:moveTo>
                <a:cubicBezTo>
                  <a:pt x="18758" y="8925"/>
                  <a:pt x="18930" y="8887"/>
                  <a:pt x="18956" y="8884"/>
                </a:cubicBezTo>
                <a:cubicBezTo>
                  <a:pt x="19013" y="8875"/>
                  <a:pt x="19144" y="8890"/>
                  <a:pt x="19044" y="8840"/>
                </a:cubicBezTo>
                <a:cubicBezTo>
                  <a:pt x="19017" y="8887"/>
                  <a:pt x="18839" y="8796"/>
                  <a:pt x="18780" y="8862"/>
                </a:cubicBezTo>
                <a:cubicBezTo>
                  <a:pt x="18793" y="8814"/>
                  <a:pt x="18692" y="8740"/>
                  <a:pt x="18663" y="8796"/>
                </a:cubicBezTo>
                <a:cubicBezTo>
                  <a:pt x="18709" y="8832"/>
                  <a:pt x="18674" y="8866"/>
                  <a:pt x="18663" y="8906"/>
                </a:cubicBezTo>
                <a:close/>
                <a:moveTo>
                  <a:pt x="53630" y="8819"/>
                </a:moveTo>
                <a:cubicBezTo>
                  <a:pt x="53630" y="8782"/>
                  <a:pt x="53711" y="8805"/>
                  <a:pt x="53717" y="8774"/>
                </a:cubicBezTo>
                <a:cubicBezTo>
                  <a:pt x="53695" y="8728"/>
                  <a:pt x="53542" y="8790"/>
                  <a:pt x="53630" y="8819"/>
                </a:cubicBezTo>
                <a:close/>
                <a:moveTo>
                  <a:pt x="48706" y="8796"/>
                </a:moveTo>
                <a:cubicBezTo>
                  <a:pt x="48761" y="8805"/>
                  <a:pt x="48779" y="8843"/>
                  <a:pt x="48852" y="8840"/>
                </a:cubicBezTo>
                <a:cubicBezTo>
                  <a:pt x="48852" y="8811"/>
                  <a:pt x="48852" y="8781"/>
                  <a:pt x="48852" y="8752"/>
                </a:cubicBezTo>
                <a:cubicBezTo>
                  <a:pt x="48780" y="8749"/>
                  <a:pt x="48710" y="8748"/>
                  <a:pt x="48706" y="8796"/>
                </a:cubicBezTo>
                <a:close/>
                <a:moveTo>
                  <a:pt x="54773" y="8752"/>
                </a:moveTo>
                <a:cubicBezTo>
                  <a:pt x="54768" y="8785"/>
                  <a:pt x="54782" y="8833"/>
                  <a:pt x="54742" y="8840"/>
                </a:cubicBezTo>
                <a:cubicBezTo>
                  <a:pt x="54705" y="8839"/>
                  <a:pt x="54717" y="8801"/>
                  <a:pt x="54685" y="8796"/>
                </a:cubicBezTo>
                <a:cubicBezTo>
                  <a:pt x="54679" y="8859"/>
                  <a:pt x="54693" y="8908"/>
                  <a:pt x="54742" y="8928"/>
                </a:cubicBezTo>
                <a:cubicBezTo>
                  <a:pt x="54751" y="8897"/>
                  <a:pt x="54809" y="8903"/>
                  <a:pt x="54830" y="8884"/>
                </a:cubicBezTo>
                <a:cubicBezTo>
                  <a:pt x="54826" y="8923"/>
                  <a:pt x="54860" y="8935"/>
                  <a:pt x="54920" y="8928"/>
                </a:cubicBezTo>
                <a:cubicBezTo>
                  <a:pt x="54922" y="8810"/>
                  <a:pt x="54932" y="8811"/>
                  <a:pt x="54948" y="8730"/>
                </a:cubicBezTo>
                <a:cubicBezTo>
                  <a:pt x="54859" y="8714"/>
                  <a:pt x="54841" y="8752"/>
                  <a:pt x="54773" y="8752"/>
                </a:cubicBezTo>
                <a:close/>
                <a:moveTo>
                  <a:pt x="54598" y="8774"/>
                </a:moveTo>
                <a:cubicBezTo>
                  <a:pt x="54653" y="8765"/>
                  <a:pt x="54773" y="8804"/>
                  <a:pt x="54742" y="8730"/>
                </a:cubicBezTo>
                <a:cubicBezTo>
                  <a:pt x="54671" y="8727"/>
                  <a:pt x="54621" y="8741"/>
                  <a:pt x="54598" y="8774"/>
                </a:cubicBezTo>
                <a:close/>
                <a:moveTo>
                  <a:pt x="51959" y="8796"/>
                </a:moveTo>
                <a:cubicBezTo>
                  <a:pt x="51998" y="8796"/>
                  <a:pt x="52036" y="8796"/>
                  <a:pt x="52076" y="8796"/>
                </a:cubicBezTo>
                <a:cubicBezTo>
                  <a:pt x="52076" y="8781"/>
                  <a:pt x="52076" y="8766"/>
                  <a:pt x="52076" y="8752"/>
                </a:cubicBezTo>
                <a:cubicBezTo>
                  <a:pt x="52047" y="8752"/>
                  <a:pt x="52041" y="8734"/>
                  <a:pt x="52017" y="8730"/>
                </a:cubicBezTo>
                <a:cubicBezTo>
                  <a:pt x="52011" y="8762"/>
                  <a:pt x="51970" y="8768"/>
                  <a:pt x="51959" y="8796"/>
                </a:cubicBezTo>
                <a:close/>
                <a:moveTo>
                  <a:pt x="50787" y="8796"/>
                </a:moveTo>
                <a:cubicBezTo>
                  <a:pt x="50860" y="8800"/>
                  <a:pt x="50879" y="8762"/>
                  <a:pt x="50904" y="8730"/>
                </a:cubicBezTo>
                <a:cubicBezTo>
                  <a:pt x="50874" y="8730"/>
                  <a:pt x="50845" y="8730"/>
                  <a:pt x="50816" y="8730"/>
                </a:cubicBezTo>
                <a:cubicBezTo>
                  <a:pt x="50817" y="8760"/>
                  <a:pt x="50802" y="8778"/>
                  <a:pt x="50787" y="8796"/>
                </a:cubicBezTo>
                <a:close/>
                <a:moveTo>
                  <a:pt x="49350" y="8774"/>
                </a:moveTo>
                <a:cubicBezTo>
                  <a:pt x="49370" y="8774"/>
                  <a:pt x="49389" y="8774"/>
                  <a:pt x="49409" y="8774"/>
                </a:cubicBezTo>
                <a:cubicBezTo>
                  <a:pt x="49409" y="8759"/>
                  <a:pt x="49409" y="8745"/>
                  <a:pt x="49409" y="8730"/>
                </a:cubicBezTo>
                <a:cubicBezTo>
                  <a:pt x="49389" y="8730"/>
                  <a:pt x="49370" y="8730"/>
                  <a:pt x="49350" y="8730"/>
                </a:cubicBezTo>
                <a:cubicBezTo>
                  <a:pt x="49350" y="8745"/>
                  <a:pt x="49350" y="8759"/>
                  <a:pt x="49350" y="8774"/>
                </a:cubicBezTo>
                <a:close/>
                <a:moveTo>
                  <a:pt x="47504" y="8840"/>
                </a:moveTo>
                <a:cubicBezTo>
                  <a:pt x="47607" y="8866"/>
                  <a:pt x="47736" y="8726"/>
                  <a:pt x="47621" y="8730"/>
                </a:cubicBezTo>
                <a:cubicBezTo>
                  <a:pt x="47660" y="8824"/>
                  <a:pt x="47482" y="8757"/>
                  <a:pt x="47504" y="8840"/>
                </a:cubicBezTo>
                <a:close/>
                <a:moveTo>
                  <a:pt x="47475" y="8774"/>
                </a:moveTo>
                <a:cubicBezTo>
                  <a:pt x="47520" y="8772"/>
                  <a:pt x="47576" y="8776"/>
                  <a:pt x="47562" y="8730"/>
                </a:cubicBezTo>
                <a:cubicBezTo>
                  <a:pt x="47543" y="8730"/>
                  <a:pt x="47524" y="8730"/>
                  <a:pt x="47504" y="8730"/>
                </a:cubicBezTo>
                <a:cubicBezTo>
                  <a:pt x="47504" y="8752"/>
                  <a:pt x="47480" y="8756"/>
                  <a:pt x="47475" y="8774"/>
                </a:cubicBezTo>
                <a:close/>
                <a:moveTo>
                  <a:pt x="42433" y="8796"/>
                </a:moveTo>
                <a:cubicBezTo>
                  <a:pt x="42433" y="8774"/>
                  <a:pt x="42433" y="8752"/>
                  <a:pt x="42433" y="8730"/>
                </a:cubicBezTo>
                <a:cubicBezTo>
                  <a:pt x="42404" y="8730"/>
                  <a:pt x="42374" y="8730"/>
                  <a:pt x="42345" y="8730"/>
                </a:cubicBezTo>
                <a:cubicBezTo>
                  <a:pt x="42340" y="8778"/>
                  <a:pt x="42369" y="8801"/>
                  <a:pt x="42433" y="8796"/>
                </a:cubicBezTo>
                <a:close/>
                <a:moveTo>
                  <a:pt x="4154" y="8819"/>
                </a:moveTo>
                <a:cubicBezTo>
                  <a:pt x="4245" y="8847"/>
                  <a:pt x="4321" y="8756"/>
                  <a:pt x="4243" y="8730"/>
                </a:cubicBezTo>
                <a:cubicBezTo>
                  <a:pt x="4231" y="8772"/>
                  <a:pt x="4108" y="8731"/>
                  <a:pt x="4154" y="8819"/>
                </a:cubicBezTo>
                <a:close/>
                <a:moveTo>
                  <a:pt x="57645" y="8819"/>
                </a:moveTo>
                <a:cubicBezTo>
                  <a:pt x="57706" y="8813"/>
                  <a:pt x="57767" y="8805"/>
                  <a:pt x="57849" y="8796"/>
                </a:cubicBezTo>
                <a:cubicBezTo>
                  <a:pt x="57893" y="8791"/>
                  <a:pt x="58009" y="8839"/>
                  <a:pt x="57997" y="8752"/>
                </a:cubicBezTo>
                <a:cubicBezTo>
                  <a:pt x="57890" y="8726"/>
                  <a:pt x="57766" y="8796"/>
                  <a:pt x="57733" y="8752"/>
                </a:cubicBezTo>
                <a:cubicBezTo>
                  <a:pt x="57734" y="8723"/>
                  <a:pt x="57785" y="8731"/>
                  <a:pt x="57791" y="8708"/>
                </a:cubicBezTo>
                <a:cubicBezTo>
                  <a:pt x="57687" y="8703"/>
                  <a:pt x="57638" y="8739"/>
                  <a:pt x="57645" y="8819"/>
                </a:cubicBezTo>
                <a:close/>
                <a:moveTo>
                  <a:pt x="50171" y="8708"/>
                </a:moveTo>
                <a:cubicBezTo>
                  <a:pt x="50140" y="8696"/>
                  <a:pt x="50068" y="8692"/>
                  <a:pt x="50024" y="8730"/>
                </a:cubicBezTo>
                <a:cubicBezTo>
                  <a:pt x="50105" y="8772"/>
                  <a:pt x="50185" y="8713"/>
                  <a:pt x="50171" y="8708"/>
                </a:cubicBezTo>
                <a:close/>
                <a:moveTo>
                  <a:pt x="49555" y="8730"/>
                </a:moveTo>
                <a:cubicBezTo>
                  <a:pt x="49532" y="8774"/>
                  <a:pt x="49598" y="8760"/>
                  <a:pt x="49614" y="8774"/>
                </a:cubicBezTo>
                <a:cubicBezTo>
                  <a:pt x="49628" y="8785"/>
                  <a:pt x="49609" y="8822"/>
                  <a:pt x="49643" y="8819"/>
                </a:cubicBezTo>
                <a:cubicBezTo>
                  <a:pt x="49663" y="8752"/>
                  <a:pt x="49705" y="8839"/>
                  <a:pt x="49761" y="8819"/>
                </a:cubicBezTo>
                <a:cubicBezTo>
                  <a:pt x="49785" y="8793"/>
                  <a:pt x="49800" y="8759"/>
                  <a:pt x="49790" y="8708"/>
                </a:cubicBezTo>
                <a:cubicBezTo>
                  <a:pt x="49705" y="8711"/>
                  <a:pt x="49598" y="8695"/>
                  <a:pt x="49555" y="8730"/>
                </a:cubicBezTo>
                <a:close/>
                <a:moveTo>
                  <a:pt x="49204" y="8796"/>
                </a:moveTo>
                <a:cubicBezTo>
                  <a:pt x="49212" y="8746"/>
                  <a:pt x="49196" y="8714"/>
                  <a:pt x="49146" y="8708"/>
                </a:cubicBezTo>
                <a:cubicBezTo>
                  <a:pt x="49151" y="8746"/>
                  <a:pt x="49116" y="8819"/>
                  <a:pt x="49204" y="8796"/>
                </a:cubicBezTo>
                <a:close/>
                <a:moveTo>
                  <a:pt x="48970" y="8796"/>
                </a:moveTo>
                <a:cubicBezTo>
                  <a:pt x="49100" y="8794"/>
                  <a:pt x="49006" y="8746"/>
                  <a:pt x="49057" y="8708"/>
                </a:cubicBezTo>
                <a:cubicBezTo>
                  <a:pt x="49028" y="8708"/>
                  <a:pt x="48998" y="8708"/>
                  <a:pt x="48970" y="8708"/>
                </a:cubicBezTo>
                <a:cubicBezTo>
                  <a:pt x="48970" y="8737"/>
                  <a:pt x="48970" y="8766"/>
                  <a:pt x="48970" y="8796"/>
                </a:cubicBezTo>
                <a:close/>
                <a:moveTo>
                  <a:pt x="48441" y="8840"/>
                </a:moveTo>
                <a:cubicBezTo>
                  <a:pt x="48550" y="8833"/>
                  <a:pt x="48643" y="8816"/>
                  <a:pt x="48676" y="8752"/>
                </a:cubicBezTo>
                <a:cubicBezTo>
                  <a:pt x="48596" y="8704"/>
                  <a:pt x="48603" y="8727"/>
                  <a:pt x="48500" y="8708"/>
                </a:cubicBezTo>
                <a:cubicBezTo>
                  <a:pt x="48459" y="8736"/>
                  <a:pt x="48482" y="8813"/>
                  <a:pt x="48441" y="8840"/>
                </a:cubicBezTo>
                <a:close/>
                <a:moveTo>
                  <a:pt x="55828" y="8774"/>
                </a:moveTo>
                <a:cubicBezTo>
                  <a:pt x="55754" y="8816"/>
                  <a:pt x="55706" y="8740"/>
                  <a:pt x="55652" y="8796"/>
                </a:cubicBezTo>
                <a:cubicBezTo>
                  <a:pt x="55698" y="8861"/>
                  <a:pt x="55880" y="8746"/>
                  <a:pt x="55798" y="8840"/>
                </a:cubicBezTo>
                <a:cubicBezTo>
                  <a:pt x="55874" y="8860"/>
                  <a:pt x="55882" y="8817"/>
                  <a:pt x="55916" y="8796"/>
                </a:cubicBezTo>
                <a:cubicBezTo>
                  <a:pt x="55938" y="8782"/>
                  <a:pt x="55969" y="8779"/>
                  <a:pt x="55974" y="8752"/>
                </a:cubicBezTo>
                <a:cubicBezTo>
                  <a:pt x="55928" y="8730"/>
                  <a:pt x="55856" y="8731"/>
                  <a:pt x="55916" y="8686"/>
                </a:cubicBezTo>
                <a:cubicBezTo>
                  <a:pt x="55832" y="8689"/>
                  <a:pt x="55714" y="8667"/>
                  <a:pt x="55711" y="8730"/>
                </a:cubicBezTo>
                <a:cubicBezTo>
                  <a:pt x="55780" y="8739"/>
                  <a:pt x="55774" y="8689"/>
                  <a:pt x="55858" y="8708"/>
                </a:cubicBezTo>
                <a:cubicBezTo>
                  <a:pt x="55850" y="8750"/>
                  <a:pt x="55890" y="8757"/>
                  <a:pt x="55886" y="8796"/>
                </a:cubicBezTo>
                <a:cubicBezTo>
                  <a:pt x="55864" y="8791"/>
                  <a:pt x="55828" y="8796"/>
                  <a:pt x="55828" y="8774"/>
                </a:cubicBezTo>
                <a:close/>
                <a:moveTo>
                  <a:pt x="53659" y="8730"/>
                </a:moveTo>
                <a:cubicBezTo>
                  <a:pt x="53725" y="8736"/>
                  <a:pt x="53769" y="8724"/>
                  <a:pt x="53776" y="8686"/>
                </a:cubicBezTo>
                <a:cubicBezTo>
                  <a:pt x="53722" y="8689"/>
                  <a:pt x="53677" y="8700"/>
                  <a:pt x="53659" y="8730"/>
                </a:cubicBezTo>
                <a:close/>
                <a:moveTo>
                  <a:pt x="51842" y="8796"/>
                </a:moveTo>
                <a:cubicBezTo>
                  <a:pt x="51974" y="8829"/>
                  <a:pt x="51905" y="8711"/>
                  <a:pt x="51959" y="8686"/>
                </a:cubicBezTo>
                <a:cubicBezTo>
                  <a:pt x="51867" y="8683"/>
                  <a:pt x="51858" y="8742"/>
                  <a:pt x="51842" y="8796"/>
                </a:cubicBezTo>
                <a:close/>
                <a:moveTo>
                  <a:pt x="50552" y="8862"/>
                </a:moveTo>
                <a:cubicBezTo>
                  <a:pt x="50547" y="8910"/>
                  <a:pt x="50656" y="8872"/>
                  <a:pt x="50699" y="8884"/>
                </a:cubicBezTo>
                <a:cubicBezTo>
                  <a:pt x="50723" y="8794"/>
                  <a:pt x="50703" y="8808"/>
                  <a:pt x="50699" y="8708"/>
                </a:cubicBezTo>
                <a:cubicBezTo>
                  <a:pt x="50561" y="8714"/>
                  <a:pt x="50669" y="8839"/>
                  <a:pt x="50610" y="8862"/>
                </a:cubicBezTo>
                <a:cubicBezTo>
                  <a:pt x="50575" y="8860"/>
                  <a:pt x="50541" y="8856"/>
                  <a:pt x="50552" y="8819"/>
                </a:cubicBezTo>
                <a:cubicBezTo>
                  <a:pt x="50482" y="8810"/>
                  <a:pt x="50488" y="8858"/>
                  <a:pt x="50406" y="8840"/>
                </a:cubicBezTo>
                <a:cubicBezTo>
                  <a:pt x="50456" y="8794"/>
                  <a:pt x="50384" y="8797"/>
                  <a:pt x="50435" y="8752"/>
                </a:cubicBezTo>
                <a:cubicBezTo>
                  <a:pt x="50387" y="8751"/>
                  <a:pt x="50419" y="8691"/>
                  <a:pt x="50377" y="8686"/>
                </a:cubicBezTo>
                <a:cubicBezTo>
                  <a:pt x="50359" y="8739"/>
                  <a:pt x="50186" y="8676"/>
                  <a:pt x="50200" y="8752"/>
                </a:cubicBezTo>
                <a:cubicBezTo>
                  <a:pt x="50218" y="8782"/>
                  <a:pt x="50313" y="8756"/>
                  <a:pt x="50318" y="8796"/>
                </a:cubicBezTo>
                <a:cubicBezTo>
                  <a:pt x="50308" y="8839"/>
                  <a:pt x="50357" y="8839"/>
                  <a:pt x="50377" y="8862"/>
                </a:cubicBezTo>
                <a:cubicBezTo>
                  <a:pt x="50305" y="8853"/>
                  <a:pt x="50313" y="8903"/>
                  <a:pt x="50229" y="8884"/>
                </a:cubicBezTo>
                <a:cubicBezTo>
                  <a:pt x="50223" y="8842"/>
                  <a:pt x="50263" y="8835"/>
                  <a:pt x="50259" y="8796"/>
                </a:cubicBezTo>
                <a:cubicBezTo>
                  <a:pt x="50167" y="8793"/>
                  <a:pt x="50158" y="8853"/>
                  <a:pt x="50141" y="8906"/>
                </a:cubicBezTo>
                <a:cubicBezTo>
                  <a:pt x="50298" y="8906"/>
                  <a:pt x="50473" y="8920"/>
                  <a:pt x="50552" y="8862"/>
                </a:cubicBezTo>
                <a:close/>
                <a:moveTo>
                  <a:pt x="41436" y="8752"/>
                </a:moveTo>
                <a:cubicBezTo>
                  <a:pt x="41456" y="8752"/>
                  <a:pt x="41476" y="8752"/>
                  <a:pt x="41495" y="8752"/>
                </a:cubicBezTo>
                <a:cubicBezTo>
                  <a:pt x="41495" y="8730"/>
                  <a:pt x="41519" y="8726"/>
                  <a:pt x="41524" y="8708"/>
                </a:cubicBezTo>
                <a:cubicBezTo>
                  <a:pt x="41487" y="8707"/>
                  <a:pt x="41484" y="8680"/>
                  <a:pt x="41436" y="8686"/>
                </a:cubicBezTo>
                <a:cubicBezTo>
                  <a:pt x="41436" y="8708"/>
                  <a:pt x="41436" y="8730"/>
                  <a:pt x="41436" y="8752"/>
                </a:cubicBezTo>
                <a:close/>
                <a:moveTo>
                  <a:pt x="18077" y="8774"/>
                </a:moveTo>
                <a:cubicBezTo>
                  <a:pt x="18070" y="8779"/>
                  <a:pt x="18028" y="8771"/>
                  <a:pt x="18018" y="8774"/>
                </a:cubicBezTo>
                <a:cubicBezTo>
                  <a:pt x="17981" y="8785"/>
                  <a:pt x="17980" y="8793"/>
                  <a:pt x="17959" y="8774"/>
                </a:cubicBezTo>
                <a:cubicBezTo>
                  <a:pt x="17953" y="8768"/>
                  <a:pt x="17883" y="8774"/>
                  <a:pt x="17872" y="8774"/>
                </a:cubicBezTo>
                <a:cubicBezTo>
                  <a:pt x="17802" y="8771"/>
                  <a:pt x="17917" y="8707"/>
                  <a:pt x="17813" y="8752"/>
                </a:cubicBezTo>
                <a:cubicBezTo>
                  <a:pt x="17808" y="8704"/>
                  <a:pt x="17739" y="8705"/>
                  <a:pt x="17666" y="8708"/>
                </a:cubicBezTo>
                <a:cubicBezTo>
                  <a:pt x="17666" y="8685"/>
                  <a:pt x="17615" y="8681"/>
                  <a:pt x="17608" y="8708"/>
                </a:cubicBezTo>
                <a:cubicBezTo>
                  <a:pt x="17625" y="8708"/>
                  <a:pt x="17641" y="8726"/>
                  <a:pt x="17608" y="8730"/>
                </a:cubicBezTo>
                <a:cubicBezTo>
                  <a:pt x="17546" y="8745"/>
                  <a:pt x="17550" y="8699"/>
                  <a:pt x="17491" y="8686"/>
                </a:cubicBezTo>
                <a:cubicBezTo>
                  <a:pt x="17496" y="8687"/>
                  <a:pt x="17483" y="8711"/>
                  <a:pt x="17461" y="8708"/>
                </a:cubicBezTo>
                <a:cubicBezTo>
                  <a:pt x="17450" y="8706"/>
                  <a:pt x="17466" y="8678"/>
                  <a:pt x="17432" y="8686"/>
                </a:cubicBezTo>
                <a:cubicBezTo>
                  <a:pt x="17445" y="8683"/>
                  <a:pt x="17398" y="8711"/>
                  <a:pt x="17403" y="8708"/>
                </a:cubicBezTo>
                <a:cubicBezTo>
                  <a:pt x="17380" y="8724"/>
                  <a:pt x="17391" y="8728"/>
                  <a:pt x="17344" y="8730"/>
                </a:cubicBezTo>
                <a:cubicBezTo>
                  <a:pt x="17226" y="8733"/>
                  <a:pt x="17104" y="8702"/>
                  <a:pt x="16992" y="8730"/>
                </a:cubicBezTo>
                <a:cubicBezTo>
                  <a:pt x="16992" y="8708"/>
                  <a:pt x="17016" y="8704"/>
                  <a:pt x="17022" y="8686"/>
                </a:cubicBezTo>
                <a:cubicBezTo>
                  <a:pt x="16930" y="8702"/>
                  <a:pt x="16752" y="8731"/>
                  <a:pt x="16699" y="8708"/>
                </a:cubicBezTo>
                <a:cubicBezTo>
                  <a:pt x="16671" y="8788"/>
                  <a:pt x="16831" y="8727"/>
                  <a:pt x="16816" y="8796"/>
                </a:cubicBezTo>
                <a:cubicBezTo>
                  <a:pt x="16770" y="8798"/>
                  <a:pt x="16715" y="8793"/>
                  <a:pt x="16728" y="8840"/>
                </a:cubicBezTo>
                <a:cubicBezTo>
                  <a:pt x="16874" y="8827"/>
                  <a:pt x="16861" y="8895"/>
                  <a:pt x="16904" y="8862"/>
                </a:cubicBezTo>
                <a:cubicBezTo>
                  <a:pt x="16924" y="8847"/>
                  <a:pt x="16984" y="8864"/>
                  <a:pt x="16992" y="8840"/>
                </a:cubicBezTo>
                <a:cubicBezTo>
                  <a:pt x="17022" y="8906"/>
                  <a:pt x="17169" y="8883"/>
                  <a:pt x="17256" y="8906"/>
                </a:cubicBezTo>
                <a:cubicBezTo>
                  <a:pt x="17319" y="8872"/>
                  <a:pt x="17346" y="8813"/>
                  <a:pt x="17403" y="8774"/>
                </a:cubicBezTo>
                <a:cubicBezTo>
                  <a:pt x="17425" y="8842"/>
                  <a:pt x="17322" y="8816"/>
                  <a:pt x="17344" y="8884"/>
                </a:cubicBezTo>
                <a:cubicBezTo>
                  <a:pt x="17413" y="8883"/>
                  <a:pt x="17431" y="8922"/>
                  <a:pt x="17520" y="8906"/>
                </a:cubicBezTo>
                <a:cubicBezTo>
                  <a:pt x="17534" y="8880"/>
                  <a:pt x="17551" y="8856"/>
                  <a:pt x="17578" y="8840"/>
                </a:cubicBezTo>
                <a:cubicBezTo>
                  <a:pt x="17542" y="8943"/>
                  <a:pt x="17654" y="8891"/>
                  <a:pt x="17725" y="8906"/>
                </a:cubicBezTo>
                <a:cubicBezTo>
                  <a:pt x="17740" y="8909"/>
                  <a:pt x="17756" y="8944"/>
                  <a:pt x="17784" y="8950"/>
                </a:cubicBezTo>
                <a:cubicBezTo>
                  <a:pt x="17941" y="8982"/>
                  <a:pt x="17857" y="8907"/>
                  <a:pt x="17901" y="8906"/>
                </a:cubicBezTo>
                <a:cubicBezTo>
                  <a:pt x="17981" y="8890"/>
                  <a:pt x="17959" y="8950"/>
                  <a:pt x="18018" y="8950"/>
                </a:cubicBezTo>
                <a:cubicBezTo>
                  <a:pt x="18027" y="8907"/>
                  <a:pt x="17978" y="8907"/>
                  <a:pt x="17959" y="8884"/>
                </a:cubicBezTo>
                <a:cubicBezTo>
                  <a:pt x="18138" y="8873"/>
                  <a:pt x="18159" y="8878"/>
                  <a:pt x="18311" y="8862"/>
                </a:cubicBezTo>
                <a:cubicBezTo>
                  <a:pt x="18311" y="8782"/>
                  <a:pt x="18159" y="8816"/>
                  <a:pt x="18194" y="8708"/>
                </a:cubicBezTo>
                <a:cubicBezTo>
                  <a:pt x="18071" y="8691"/>
                  <a:pt x="18234" y="8791"/>
                  <a:pt x="18106" y="8796"/>
                </a:cubicBezTo>
                <a:cubicBezTo>
                  <a:pt x="18098" y="8766"/>
                  <a:pt x="18105" y="8748"/>
                  <a:pt x="18077" y="8774"/>
                </a:cubicBezTo>
                <a:close/>
                <a:moveTo>
                  <a:pt x="57938" y="8686"/>
                </a:moveTo>
                <a:cubicBezTo>
                  <a:pt x="58037" y="8752"/>
                  <a:pt x="58028" y="8604"/>
                  <a:pt x="57938" y="8686"/>
                </a:cubicBezTo>
                <a:close/>
                <a:moveTo>
                  <a:pt x="55387" y="8730"/>
                </a:moveTo>
                <a:cubicBezTo>
                  <a:pt x="55434" y="8731"/>
                  <a:pt x="55489" y="8727"/>
                  <a:pt x="55476" y="8774"/>
                </a:cubicBezTo>
                <a:cubicBezTo>
                  <a:pt x="55404" y="8759"/>
                  <a:pt x="55356" y="8752"/>
                  <a:pt x="55300" y="8796"/>
                </a:cubicBezTo>
                <a:cubicBezTo>
                  <a:pt x="55317" y="8796"/>
                  <a:pt x="55333" y="8814"/>
                  <a:pt x="55300" y="8819"/>
                </a:cubicBezTo>
                <a:cubicBezTo>
                  <a:pt x="55280" y="8819"/>
                  <a:pt x="55262" y="8819"/>
                  <a:pt x="55242" y="8819"/>
                </a:cubicBezTo>
                <a:cubicBezTo>
                  <a:pt x="55266" y="8793"/>
                  <a:pt x="55280" y="8759"/>
                  <a:pt x="55272" y="8708"/>
                </a:cubicBezTo>
                <a:cubicBezTo>
                  <a:pt x="55215" y="8713"/>
                  <a:pt x="55206" y="8683"/>
                  <a:pt x="55154" y="8686"/>
                </a:cubicBezTo>
                <a:cubicBezTo>
                  <a:pt x="55164" y="8737"/>
                  <a:pt x="55190" y="8776"/>
                  <a:pt x="55212" y="8819"/>
                </a:cubicBezTo>
                <a:cubicBezTo>
                  <a:pt x="55184" y="8820"/>
                  <a:pt x="55154" y="8816"/>
                  <a:pt x="55124" y="8819"/>
                </a:cubicBezTo>
                <a:cubicBezTo>
                  <a:pt x="55086" y="8822"/>
                  <a:pt x="55088" y="8829"/>
                  <a:pt x="55066" y="8840"/>
                </a:cubicBezTo>
                <a:cubicBezTo>
                  <a:pt x="55128" y="8810"/>
                  <a:pt x="55131" y="8884"/>
                  <a:pt x="55066" y="8884"/>
                </a:cubicBezTo>
                <a:cubicBezTo>
                  <a:pt x="55061" y="8884"/>
                  <a:pt x="55019" y="8841"/>
                  <a:pt x="54978" y="8862"/>
                </a:cubicBezTo>
                <a:cubicBezTo>
                  <a:pt x="54984" y="8968"/>
                  <a:pt x="55064" y="8883"/>
                  <a:pt x="55154" y="8928"/>
                </a:cubicBezTo>
                <a:cubicBezTo>
                  <a:pt x="55193" y="8915"/>
                  <a:pt x="55158" y="8843"/>
                  <a:pt x="55212" y="8840"/>
                </a:cubicBezTo>
                <a:cubicBezTo>
                  <a:pt x="55314" y="8809"/>
                  <a:pt x="55345" y="8881"/>
                  <a:pt x="55359" y="8884"/>
                </a:cubicBezTo>
                <a:cubicBezTo>
                  <a:pt x="55413" y="8895"/>
                  <a:pt x="55449" y="8861"/>
                  <a:pt x="55476" y="8862"/>
                </a:cubicBezTo>
                <a:cubicBezTo>
                  <a:pt x="55486" y="8862"/>
                  <a:pt x="55505" y="8907"/>
                  <a:pt x="55535" y="8906"/>
                </a:cubicBezTo>
                <a:cubicBezTo>
                  <a:pt x="55536" y="8906"/>
                  <a:pt x="55585" y="8864"/>
                  <a:pt x="55593" y="8862"/>
                </a:cubicBezTo>
                <a:cubicBezTo>
                  <a:pt x="55547" y="8853"/>
                  <a:pt x="55595" y="8833"/>
                  <a:pt x="55593" y="8796"/>
                </a:cubicBezTo>
                <a:cubicBezTo>
                  <a:pt x="55593" y="8770"/>
                  <a:pt x="55569" y="8763"/>
                  <a:pt x="55564" y="8730"/>
                </a:cubicBezTo>
                <a:cubicBezTo>
                  <a:pt x="55561" y="8711"/>
                  <a:pt x="55599" y="8700"/>
                  <a:pt x="55593" y="8686"/>
                </a:cubicBezTo>
                <a:cubicBezTo>
                  <a:pt x="55591" y="8680"/>
                  <a:pt x="55537" y="8673"/>
                  <a:pt x="55535" y="8664"/>
                </a:cubicBezTo>
                <a:cubicBezTo>
                  <a:pt x="55514" y="8757"/>
                  <a:pt x="55401" y="8643"/>
                  <a:pt x="55387" y="8730"/>
                </a:cubicBezTo>
                <a:close/>
                <a:moveTo>
                  <a:pt x="51079" y="8840"/>
                </a:moveTo>
                <a:cubicBezTo>
                  <a:pt x="51037" y="8816"/>
                  <a:pt x="51008" y="8816"/>
                  <a:pt x="50992" y="8862"/>
                </a:cubicBezTo>
                <a:cubicBezTo>
                  <a:pt x="51099" y="8858"/>
                  <a:pt x="51104" y="8832"/>
                  <a:pt x="51197" y="8862"/>
                </a:cubicBezTo>
                <a:cubicBezTo>
                  <a:pt x="51188" y="8819"/>
                  <a:pt x="51237" y="8819"/>
                  <a:pt x="51255" y="8796"/>
                </a:cubicBezTo>
                <a:cubicBezTo>
                  <a:pt x="51232" y="8791"/>
                  <a:pt x="51222" y="8778"/>
                  <a:pt x="51226" y="8752"/>
                </a:cubicBezTo>
                <a:cubicBezTo>
                  <a:pt x="51249" y="8746"/>
                  <a:pt x="51284" y="8751"/>
                  <a:pt x="51285" y="8730"/>
                </a:cubicBezTo>
                <a:cubicBezTo>
                  <a:pt x="51155" y="8762"/>
                  <a:pt x="51208" y="8655"/>
                  <a:pt x="51109" y="8664"/>
                </a:cubicBezTo>
                <a:cubicBezTo>
                  <a:pt x="51113" y="8703"/>
                  <a:pt x="51080" y="8715"/>
                  <a:pt x="51021" y="8708"/>
                </a:cubicBezTo>
                <a:cubicBezTo>
                  <a:pt x="50980" y="8798"/>
                  <a:pt x="51085" y="8778"/>
                  <a:pt x="51079" y="8840"/>
                </a:cubicBezTo>
                <a:close/>
                <a:moveTo>
                  <a:pt x="50464" y="8796"/>
                </a:moveTo>
                <a:cubicBezTo>
                  <a:pt x="50567" y="8801"/>
                  <a:pt x="50617" y="8765"/>
                  <a:pt x="50610" y="8686"/>
                </a:cubicBezTo>
                <a:cubicBezTo>
                  <a:pt x="50577" y="8667"/>
                  <a:pt x="50532" y="8657"/>
                  <a:pt x="50464" y="8664"/>
                </a:cubicBezTo>
                <a:cubicBezTo>
                  <a:pt x="50464" y="8708"/>
                  <a:pt x="50464" y="8752"/>
                  <a:pt x="50464" y="8796"/>
                </a:cubicBezTo>
                <a:close/>
                <a:moveTo>
                  <a:pt x="57117" y="8752"/>
                </a:moveTo>
                <a:cubicBezTo>
                  <a:pt x="57113" y="8681"/>
                  <a:pt x="57187" y="8646"/>
                  <a:pt x="57060" y="8641"/>
                </a:cubicBezTo>
                <a:cubicBezTo>
                  <a:pt x="57054" y="8696"/>
                  <a:pt x="57074" y="8733"/>
                  <a:pt x="57117" y="8752"/>
                </a:cubicBezTo>
                <a:close/>
                <a:moveTo>
                  <a:pt x="56530" y="8686"/>
                </a:moveTo>
                <a:cubicBezTo>
                  <a:pt x="56551" y="8686"/>
                  <a:pt x="56571" y="8686"/>
                  <a:pt x="56590" y="8686"/>
                </a:cubicBezTo>
                <a:cubicBezTo>
                  <a:pt x="56590" y="8672"/>
                  <a:pt x="56590" y="8657"/>
                  <a:pt x="56590" y="8641"/>
                </a:cubicBezTo>
                <a:cubicBezTo>
                  <a:pt x="56571" y="8641"/>
                  <a:pt x="56551" y="8641"/>
                  <a:pt x="56530" y="8641"/>
                </a:cubicBezTo>
                <a:cubicBezTo>
                  <a:pt x="56530" y="8657"/>
                  <a:pt x="56530" y="8672"/>
                  <a:pt x="56530" y="8686"/>
                </a:cubicBezTo>
                <a:close/>
                <a:moveTo>
                  <a:pt x="50113" y="8664"/>
                </a:moveTo>
                <a:cubicBezTo>
                  <a:pt x="50014" y="8597"/>
                  <a:pt x="50024" y="8745"/>
                  <a:pt x="50113" y="8664"/>
                </a:cubicBezTo>
                <a:close/>
                <a:moveTo>
                  <a:pt x="49614" y="8686"/>
                </a:moveTo>
                <a:cubicBezTo>
                  <a:pt x="49660" y="8683"/>
                  <a:pt x="49716" y="8689"/>
                  <a:pt x="49702" y="8641"/>
                </a:cubicBezTo>
                <a:cubicBezTo>
                  <a:pt x="49683" y="8641"/>
                  <a:pt x="49663" y="8641"/>
                  <a:pt x="49643" y="8641"/>
                </a:cubicBezTo>
                <a:cubicBezTo>
                  <a:pt x="49643" y="8664"/>
                  <a:pt x="49619" y="8669"/>
                  <a:pt x="49614" y="8686"/>
                </a:cubicBezTo>
                <a:close/>
                <a:moveTo>
                  <a:pt x="47973" y="8752"/>
                </a:moveTo>
                <a:cubicBezTo>
                  <a:pt x="48029" y="8746"/>
                  <a:pt x="48037" y="8776"/>
                  <a:pt x="48090" y="8774"/>
                </a:cubicBezTo>
                <a:cubicBezTo>
                  <a:pt x="48062" y="8720"/>
                  <a:pt x="48195" y="8641"/>
                  <a:pt x="48060" y="8641"/>
                </a:cubicBezTo>
                <a:cubicBezTo>
                  <a:pt x="48074" y="8711"/>
                  <a:pt x="47982" y="8700"/>
                  <a:pt x="47973" y="8752"/>
                </a:cubicBezTo>
                <a:close/>
                <a:moveTo>
                  <a:pt x="16406" y="8819"/>
                </a:moveTo>
                <a:cubicBezTo>
                  <a:pt x="16406" y="8820"/>
                  <a:pt x="16463" y="8823"/>
                  <a:pt x="16465" y="8840"/>
                </a:cubicBezTo>
                <a:cubicBezTo>
                  <a:pt x="16465" y="8842"/>
                  <a:pt x="16394" y="8866"/>
                  <a:pt x="16406" y="8884"/>
                </a:cubicBezTo>
                <a:cubicBezTo>
                  <a:pt x="16445" y="8890"/>
                  <a:pt x="16462" y="8916"/>
                  <a:pt x="16523" y="8906"/>
                </a:cubicBezTo>
                <a:cubicBezTo>
                  <a:pt x="16439" y="8807"/>
                  <a:pt x="16611" y="8844"/>
                  <a:pt x="16670" y="8796"/>
                </a:cubicBezTo>
                <a:cubicBezTo>
                  <a:pt x="16619" y="8739"/>
                  <a:pt x="16558" y="8826"/>
                  <a:pt x="16553" y="8774"/>
                </a:cubicBezTo>
                <a:cubicBezTo>
                  <a:pt x="16559" y="8742"/>
                  <a:pt x="16601" y="8737"/>
                  <a:pt x="16611" y="8708"/>
                </a:cubicBezTo>
                <a:cubicBezTo>
                  <a:pt x="16553" y="8672"/>
                  <a:pt x="16574" y="8710"/>
                  <a:pt x="16494" y="8708"/>
                </a:cubicBezTo>
                <a:cubicBezTo>
                  <a:pt x="16489" y="8682"/>
                  <a:pt x="16499" y="8645"/>
                  <a:pt x="16465" y="8641"/>
                </a:cubicBezTo>
                <a:cubicBezTo>
                  <a:pt x="16415" y="8710"/>
                  <a:pt x="16408" y="8762"/>
                  <a:pt x="16406" y="8819"/>
                </a:cubicBezTo>
                <a:close/>
                <a:moveTo>
                  <a:pt x="57205" y="8686"/>
                </a:moveTo>
                <a:cubicBezTo>
                  <a:pt x="57266" y="8705"/>
                  <a:pt x="57317" y="8613"/>
                  <a:pt x="57264" y="8620"/>
                </a:cubicBezTo>
                <a:cubicBezTo>
                  <a:pt x="57261" y="8655"/>
                  <a:pt x="57189" y="8637"/>
                  <a:pt x="57205" y="8686"/>
                </a:cubicBezTo>
                <a:close/>
                <a:moveTo>
                  <a:pt x="41964" y="8641"/>
                </a:moveTo>
                <a:cubicBezTo>
                  <a:pt x="41944" y="8724"/>
                  <a:pt x="42186" y="8695"/>
                  <a:pt x="42140" y="8620"/>
                </a:cubicBezTo>
                <a:cubicBezTo>
                  <a:pt x="42051" y="8653"/>
                  <a:pt x="42026" y="8613"/>
                  <a:pt x="41964" y="8641"/>
                </a:cubicBezTo>
                <a:close/>
                <a:moveTo>
                  <a:pt x="40528" y="8664"/>
                </a:moveTo>
                <a:cubicBezTo>
                  <a:pt x="40519" y="8723"/>
                  <a:pt x="40589" y="8721"/>
                  <a:pt x="40645" y="8730"/>
                </a:cubicBezTo>
                <a:cubicBezTo>
                  <a:pt x="40658" y="8688"/>
                  <a:pt x="40708" y="8675"/>
                  <a:pt x="40705" y="8620"/>
                </a:cubicBezTo>
                <a:cubicBezTo>
                  <a:pt x="40587" y="8591"/>
                  <a:pt x="40644" y="8692"/>
                  <a:pt x="40528" y="8664"/>
                </a:cubicBezTo>
                <a:close/>
                <a:moveTo>
                  <a:pt x="39620" y="8620"/>
                </a:moveTo>
                <a:cubicBezTo>
                  <a:pt x="39590" y="8620"/>
                  <a:pt x="39561" y="8620"/>
                  <a:pt x="39531" y="8620"/>
                </a:cubicBezTo>
                <a:cubicBezTo>
                  <a:pt x="39509" y="8625"/>
                  <a:pt x="39474" y="8621"/>
                  <a:pt x="39473" y="8641"/>
                </a:cubicBezTo>
                <a:cubicBezTo>
                  <a:pt x="39516" y="8630"/>
                  <a:pt x="39625" y="8667"/>
                  <a:pt x="39620" y="8620"/>
                </a:cubicBezTo>
                <a:close/>
                <a:moveTo>
                  <a:pt x="41466" y="8641"/>
                </a:moveTo>
                <a:cubicBezTo>
                  <a:pt x="41555" y="8633"/>
                  <a:pt x="41615" y="8700"/>
                  <a:pt x="41642" y="8620"/>
                </a:cubicBezTo>
                <a:cubicBezTo>
                  <a:pt x="41597" y="8583"/>
                  <a:pt x="41505" y="8610"/>
                  <a:pt x="41466" y="8641"/>
                </a:cubicBezTo>
                <a:close/>
                <a:moveTo>
                  <a:pt x="4770" y="8664"/>
                </a:moveTo>
                <a:cubicBezTo>
                  <a:pt x="4746" y="8741"/>
                  <a:pt x="4803" y="8676"/>
                  <a:pt x="4858" y="8664"/>
                </a:cubicBezTo>
                <a:cubicBezTo>
                  <a:pt x="4908" y="8652"/>
                  <a:pt x="5060" y="8683"/>
                  <a:pt x="5004" y="8598"/>
                </a:cubicBezTo>
                <a:cubicBezTo>
                  <a:pt x="4879" y="8585"/>
                  <a:pt x="4885" y="8669"/>
                  <a:pt x="4770" y="8664"/>
                </a:cubicBezTo>
                <a:close/>
                <a:moveTo>
                  <a:pt x="57909" y="8664"/>
                </a:moveTo>
                <a:cubicBezTo>
                  <a:pt x="57901" y="8625"/>
                  <a:pt x="57938" y="8553"/>
                  <a:pt x="57849" y="8576"/>
                </a:cubicBezTo>
                <a:cubicBezTo>
                  <a:pt x="57853" y="8617"/>
                  <a:pt x="57869" y="8649"/>
                  <a:pt x="57909" y="8664"/>
                </a:cubicBezTo>
                <a:close/>
                <a:moveTo>
                  <a:pt x="54333" y="8620"/>
                </a:moveTo>
                <a:cubicBezTo>
                  <a:pt x="54362" y="8619"/>
                  <a:pt x="54368" y="8638"/>
                  <a:pt x="54392" y="8641"/>
                </a:cubicBezTo>
                <a:cubicBezTo>
                  <a:pt x="54392" y="8619"/>
                  <a:pt x="54415" y="8616"/>
                  <a:pt x="54421" y="8598"/>
                </a:cubicBezTo>
                <a:cubicBezTo>
                  <a:pt x="54392" y="8598"/>
                  <a:pt x="54386" y="8580"/>
                  <a:pt x="54362" y="8576"/>
                </a:cubicBezTo>
                <a:cubicBezTo>
                  <a:pt x="54362" y="8598"/>
                  <a:pt x="54339" y="8602"/>
                  <a:pt x="54333" y="8620"/>
                </a:cubicBezTo>
                <a:close/>
                <a:moveTo>
                  <a:pt x="17491" y="8598"/>
                </a:moveTo>
                <a:cubicBezTo>
                  <a:pt x="17453" y="8597"/>
                  <a:pt x="17450" y="8570"/>
                  <a:pt x="17403" y="8576"/>
                </a:cubicBezTo>
                <a:cubicBezTo>
                  <a:pt x="17357" y="8630"/>
                  <a:pt x="17502" y="8640"/>
                  <a:pt x="17491" y="8598"/>
                </a:cubicBezTo>
                <a:close/>
                <a:moveTo>
                  <a:pt x="17051" y="8620"/>
                </a:moveTo>
                <a:cubicBezTo>
                  <a:pt x="17071" y="8620"/>
                  <a:pt x="17090" y="8620"/>
                  <a:pt x="17109" y="8620"/>
                </a:cubicBezTo>
                <a:cubicBezTo>
                  <a:pt x="17109" y="8606"/>
                  <a:pt x="17109" y="8590"/>
                  <a:pt x="17109" y="8576"/>
                </a:cubicBezTo>
                <a:cubicBezTo>
                  <a:pt x="17090" y="8576"/>
                  <a:pt x="17071" y="8576"/>
                  <a:pt x="17051" y="8576"/>
                </a:cubicBezTo>
                <a:cubicBezTo>
                  <a:pt x="17051" y="8590"/>
                  <a:pt x="17051" y="8606"/>
                  <a:pt x="17051" y="8620"/>
                </a:cubicBezTo>
                <a:close/>
                <a:moveTo>
                  <a:pt x="53747" y="8598"/>
                </a:moveTo>
                <a:cubicBezTo>
                  <a:pt x="53797" y="8599"/>
                  <a:pt x="53822" y="8581"/>
                  <a:pt x="53835" y="8553"/>
                </a:cubicBezTo>
                <a:cubicBezTo>
                  <a:pt x="53784" y="8552"/>
                  <a:pt x="53759" y="8571"/>
                  <a:pt x="53747" y="8598"/>
                </a:cubicBezTo>
                <a:close/>
                <a:moveTo>
                  <a:pt x="54216" y="8598"/>
                </a:moveTo>
                <a:cubicBezTo>
                  <a:pt x="54218" y="8585"/>
                  <a:pt x="54220" y="8572"/>
                  <a:pt x="54245" y="8576"/>
                </a:cubicBezTo>
                <a:cubicBezTo>
                  <a:pt x="54242" y="8548"/>
                  <a:pt x="54236" y="8523"/>
                  <a:pt x="54186" y="8532"/>
                </a:cubicBezTo>
                <a:cubicBezTo>
                  <a:pt x="54191" y="8558"/>
                  <a:pt x="54182" y="8594"/>
                  <a:pt x="54216" y="8598"/>
                </a:cubicBezTo>
                <a:close/>
                <a:moveTo>
                  <a:pt x="43108" y="8576"/>
                </a:moveTo>
                <a:cubicBezTo>
                  <a:pt x="43127" y="8576"/>
                  <a:pt x="43147" y="8576"/>
                  <a:pt x="43165" y="8576"/>
                </a:cubicBezTo>
                <a:cubicBezTo>
                  <a:pt x="43165" y="8561"/>
                  <a:pt x="43165" y="8547"/>
                  <a:pt x="43165" y="8532"/>
                </a:cubicBezTo>
                <a:cubicBezTo>
                  <a:pt x="43147" y="8532"/>
                  <a:pt x="43127" y="8532"/>
                  <a:pt x="43108" y="8532"/>
                </a:cubicBezTo>
                <a:cubicBezTo>
                  <a:pt x="43108" y="8547"/>
                  <a:pt x="43108" y="8561"/>
                  <a:pt x="43108" y="8576"/>
                </a:cubicBezTo>
                <a:close/>
                <a:moveTo>
                  <a:pt x="41877" y="8576"/>
                </a:moveTo>
                <a:cubicBezTo>
                  <a:pt x="41906" y="8576"/>
                  <a:pt x="41911" y="8594"/>
                  <a:pt x="41935" y="8598"/>
                </a:cubicBezTo>
                <a:cubicBezTo>
                  <a:pt x="41935" y="8576"/>
                  <a:pt x="41958" y="8571"/>
                  <a:pt x="41964" y="8553"/>
                </a:cubicBezTo>
                <a:cubicBezTo>
                  <a:pt x="41935" y="8554"/>
                  <a:pt x="41929" y="8536"/>
                  <a:pt x="41906" y="8532"/>
                </a:cubicBezTo>
                <a:cubicBezTo>
                  <a:pt x="41906" y="8554"/>
                  <a:pt x="41882" y="8558"/>
                  <a:pt x="41877" y="8576"/>
                </a:cubicBezTo>
                <a:close/>
                <a:moveTo>
                  <a:pt x="39737" y="8510"/>
                </a:moveTo>
                <a:cubicBezTo>
                  <a:pt x="39630" y="8614"/>
                  <a:pt x="39909" y="8540"/>
                  <a:pt x="39737" y="8510"/>
                </a:cubicBezTo>
                <a:close/>
                <a:moveTo>
                  <a:pt x="56503" y="8532"/>
                </a:moveTo>
                <a:cubicBezTo>
                  <a:pt x="56505" y="8463"/>
                  <a:pt x="56617" y="8599"/>
                  <a:pt x="56618" y="8532"/>
                </a:cubicBezTo>
                <a:cubicBezTo>
                  <a:pt x="56596" y="8527"/>
                  <a:pt x="56586" y="8513"/>
                  <a:pt x="56590" y="8487"/>
                </a:cubicBezTo>
                <a:cubicBezTo>
                  <a:pt x="56530" y="8469"/>
                  <a:pt x="56429" y="8522"/>
                  <a:pt x="56503" y="8532"/>
                </a:cubicBezTo>
                <a:close/>
                <a:moveTo>
                  <a:pt x="41320" y="8532"/>
                </a:moveTo>
                <a:cubicBezTo>
                  <a:pt x="41442" y="8567"/>
                  <a:pt x="41351" y="8398"/>
                  <a:pt x="41320" y="8487"/>
                </a:cubicBezTo>
                <a:cubicBezTo>
                  <a:pt x="41354" y="8493"/>
                  <a:pt x="41338" y="8513"/>
                  <a:pt x="41320" y="8532"/>
                </a:cubicBezTo>
                <a:close/>
                <a:moveTo>
                  <a:pt x="40176" y="8510"/>
                </a:moveTo>
                <a:cubicBezTo>
                  <a:pt x="40226" y="8511"/>
                  <a:pt x="40251" y="8493"/>
                  <a:pt x="40264" y="8466"/>
                </a:cubicBezTo>
                <a:cubicBezTo>
                  <a:pt x="40218" y="8468"/>
                  <a:pt x="40163" y="8463"/>
                  <a:pt x="40176" y="8510"/>
                </a:cubicBezTo>
                <a:close/>
                <a:moveTo>
                  <a:pt x="33465" y="8532"/>
                </a:moveTo>
                <a:cubicBezTo>
                  <a:pt x="33466" y="8494"/>
                  <a:pt x="33442" y="8475"/>
                  <a:pt x="33406" y="8466"/>
                </a:cubicBezTo>
                <a:cubicBezTo>
                  <a:pt x="33364" y="8498"/>
                  <a:pt x="33363" y="8551"/>
                  <a:pt x="33465" y="8532"/>
                </a:cubicBezTo>
                <a:close/>
                <a:moveTo>
                  <a:pt x="4858" y="8553"/>
                </a:moveTo>
                <a:cubicBezTo>
                  <a:pt x="4999" y="8556"/>
                  <a:pt x="4910" y="8535"/>
                  <a:pt x="4887" y="8510"/>
                </a:cubicBezTo>
                <a:cubicBezTo>
                  <a:pt x="4875" y="8495"/>
                  <a:pt x="4891" y="8464"/>
                  <a:pt x="4858" y="8466"/>
                </a:cubicBezTo>
                <a:cubicBezTo>
                  <a:pt x="4858" y="8495"/>
                  <a:pt x="4858" y="8525"/>
                  <a:pt x="4858" y="8553"/>
                </a:cubicBezTo>
                <a:close/>
                <a:moveTo>
                  <a:pt x="54685" y="8532"/>
                </a:moveTo>
                <a:cubicBezTo>
                  <a:pt x="54685" y="8590"/>
                  <a:pt x="54669" y="8661"/>
                  <a:pt x="54742" y="8664"/>
                </a:cubicBezTo>
                <a:cubicBezTo>
                  <a:pt x="54725" y="8550"/>
                  <a:pt x="54805" y="8631"/>
                  <a:pt x="54890" y="8620"/>
                </a:cubicBezTo>
                <a:cubicBezTo>
                  <a:pt x="54913" y="8518"/>
                  <a:pt x="54778" y="8589"/>
                  <a:pt x="54773" y="8553"/>
                </a:cubicBezTo>
                <a:cubicBezTo>
                  <a:pt x="54782" y="8502"/>
                  <a:pt x="54874" y="8513"/>
                  <a:pt x="54860" y="8444"/>
                </a:cubicBezTo>
                <a:cubicBezTo>
                  <a:pt x="54772" y="8451"/>
                  <a:pt x="54778" y="8528"/>
                  <a:pt x="54685" y="8532"/>
                </a:cubicBezTo>
                <a:close/>
                <a:moveTo>
                  <a:pt x="41672" y="8487"/>
                </a:moveTo>
                <a:cubicBezTo>
                  <a:pt x="41619" y="8447"/>
                  <a:pt x="41556" y="8439"/>
                  <a:pt x="41495" y="8487"/>
                </a:cubicBezTo>
                <a:cubicBezTo>
                  <a:pt x="41516" y="8505"/>
                  <a:pt x="41659" y="8537"/>
                  <a:pt x="41672" y="8487"/>
                </a:cubicBezTo>
                <a:close/>
                <a:moveTo>
                  <a:pt x="41436" y="8510"/>
                </a:moveTo>
                <a:cubicBezTo>
                  <a:pt x="41497" y="8516"/>
                  <a:pt x="41444" y="8607"/>
                  <a:pt x="41524" y="8598"/>
                </a:cubicBezTo>
                <a:cubicBezTo>
                  <a:pt x="41555" y="8536"/>
                  <a:pt x="41479" y="8445"/>
                  <a:pt x="41436" y="8510"/>
                </a:cubicBezTo>
                <a:close/>
                <a:moveTo>
                  <a:pt x="39884" y="8487"/>
                </a:moveTo>
                <a:cubicBezTo>
                  <a:pt x="39902" y="8487"/>
                  <a:pt x="39922" y="8487"/>
                  <a:pt x="39942" y="8487"/>
                </a:cubicBezTo>
                <a:cubicBezTo>
                  <a:pt x="39942" y="8473"/>
                  <a:pt x="39942" y="8459"/>
                  <a:pt x="39942" y="8444"/>
                </a:cubicBezTo>
                <a:cubicBezTo>
                  <a:pt x="39922" y="8444"/>
                  <a:pt x="39902" y="8444"/>
                  <a:pt x="39884" y="8444"/>
                </a:cubicBezTo>
                <a:cubicBezTo>
                  <a:pt x="39884" y="8459"/>
                  <a:pt x="39884" y="8473"/>
                  <a:pt x="39884" y="8487"/>
                </a:cubicBezTo>
                <a:close/>
                <a:moveTo>
                  <a:pt x="14560" y="8532"/>
                </a:moveTo>
                <a:cubicBezTo>
                  <a:pt x="14641" y="8567"/>
                  <a:pt x="14641" y="8436"/>
                  <a:pt x="14589" y="8444"/>
                </a:cubicBezTo>
                <a:cubicBezTo>
                  <a:pt x="14580" y="8474"/>
                  <a:pt x="14547" y="8486"/>
                  <a:pt x="14560" y="8532"/>
                </a:cubicBezTo>
                <a:close/>
                <a:moveTo>
                  <a:pt x="54567" y="8401"/>
                </a:moveTo>
                <a:cubicBezTo>
                  <a:pt x="54558" y="8451"/>
                  <a:pt x="54522" y="8483"/>
                  <a:pt x="54538" y="8553"/>
                </a:cubicBezTo>
                <a:cubicBezTo>
                  <a:pt x="54516" y="8559"/>
                  <a:pt x="54504" y="8573"/>
                  <a:pt x="54508" y="8598"/>
                </a:cubicBezTo>
                <a:cubicBezTo>
                  <a:pt x="54474" y="8599"/>
                  <a:pt x="54439" y="8604"/>
                  <a:pt x="54451" y="8641"/>
                </a:cubicBezTo>
                <a:cubicBezTo>
                  <a:pt x="54522" y="8650"/>
                  <a:pt x="54514" y="8601"/>
                  <a:pt x="54598" y="8620"/>
                </a:cubicBezTo>
                <a:cubicBezTo>
                  <a:pt x="54595" y="8658"/>
                  <a:pt x="54619" y="8676"/>
                  <a:pt x="54655" y="8686"/>
                </a:cubicBezTo>
                <a:cubicBezTo>
                  <a:pt x="54623" y="8567"/>
                  <a:pt x="54669" y="8555"/>
                  <a:pt x="54626" y="8444"/>
                </a:cubicBezTo>
                <a:cubicBezTo>
                  <a:pt x="54643" y="8444"/>
                  <a:pt x="54659" y="8426"/>
                  <a:pt x="54626" y="8421"/>
                </a:cubicBezTo>
                <a:cubicBezTo>
                  <a:pt x="54611" y="8460"/>
                  <a:pt x="54595" y="8413"/>
                  <a:pt x="54567" y="8401"/>
                </a:cubicBezTo>
                <a:close/>
                <a:moveTo>
                  <a:pt x="14999" y="8466"/>
                </a:moveTo>
                <a:cubicBezTo>
                  <a:pt x="15028" y="8466"/>
                  <a:pt x="15058" y="8466"/>
                  <a:pt x="15088" y="8466"/>
                </a:cubicBezTo>
                <a:cubicBezTo>
                  <a:pt x="15088" y="8444"/>
                  <a:pt x="15088" y="8421"/>
                  <a:pt x="15088" y="8401"/>
                </a:cubicBezTo>
                <a:cubicBezTo>
                  <a:pt x="15068" y="8401"/>
                  <a:pt x="15048" y="8401"/>
                  <a:pt x="15028" y="8401"/>
                </a:cubicBezTo>
                <a:cubicBezTo>
                  <a:pt x="15027" y="8428"/>
                  <a:pt x="14991" y="8430"/>
                  <a:pt x="14999" y="8466"/>
                </a:cubicBezTo>
                <a:close/>
                <a:moveTo>
                  <a:pt x="52251" y="8401"/>
                </a:moveTo>
                <a:cubicBezTo>
                  <a:pt x="52271" y="8401"/>
                  <a:pt x="52291" y="8401"/>
                  <a:pt x="52310" y="8401"/>
                </a:cubicBezTo>
                <a:cubicBezTo>
                  <a:pt x="52310" y="8385"/>
                  <a:pt x="52310" y="8370"/>
                  <a:pt x="52310" y="8356"/>
                </a:cubicBezTo>
                <a:cubicBezTo>
                  <a:pt x="52291" y="8356"/>
                  <a:pt x="52271" y="8356"/>
                  <a:pt x="52251" y="8356"/>
                </a:cubicBezTo>
                <a:cubicBezTo>
                  <a:pt x="52251" y="8370"/>
                  <a:pt x="52251" y="8385"/>
                  <a:pt x="52251" y="8401"/>
                </a:cubicBezTo>
                <a:close/>
                <a:moveTo>
                  <a:pt x="54069" y="8532"/>
                </a:moveTo>
                <a:cubicBezTo>
                  <a:pt x="54144" y="8590"/>
                  <a:pt x="54101" y="8481"/>
                  <a:pt x="54216" y="8510"/>
                </a:cubicBezTo>
                <a:cubicBezTo>
                  <a:pt x="54198" y="8457"/>
                  <a:pt x="54252" y="8350"/>
                  <a:pt x="54186" y="8334"/>
                </a:cubicBezTo>
                <a:cubicBezTo>
                  <a:pt x="54174" y="8421"/>
                  <a:pt x="54119" y="8510"/>
                  <a:pt x="54069" y="8532"/>
                </a:cubicBezTo>
                <a:close/>
                <a:moveTo>
                  <a:pt x="54685" y="8356"/>
                </a:moveTo>
                <a:cubicBezTo>
                  <a:pt x="54735" y="8357"/>
                  <a:pt x="54760" y="8339"/>
                  <a:pt x="54773" y="8312"/>
                </a:cubicBezTo>
                <a:cubicBezTo>
                  <a:pt x="54727" y="8314"/>
                  <a:pt x="54671" y="8309"/>
                  <a:pt x="54685" y="8356"/>
                </a:cubicBezTo>
                <a:close/>
                <a:moveTo>
                  <a:pt x="54274" y="8334"/>
                </a:moveTo>
                <a:cubicBezTo>
                  <a:pt x="54266" y="8384"/>
                  <a:pt x="54282" y="8417"/>
                  <a:pt x="54333" y="8421"/>
                </a:cubicBezTo>
                <a:cubicBezTo>
                  <a:pt x="54278" y="8348"/>
                  <a:pt x="54438" y="8329"/>
                  <a:pt x="54451" y="8378"/>
                </a:cubicBezTo>
                <a:cubicBezTo>
                  <a:pt x="54348" y="8373"/>
                  <a:pt x="54358" y="8455"/>
                  <a:pt x="54304" y="8487"/>
                </a:cubicBezTo>
                <a:cubicBezTo>
                  <a:pt x="54333" y="8512"/>
                  <a:pt x="54463" y="8570"/>
                  <a:pt x="54508" y="8510"/>
                </a:cubicBezTo>
                <a:cubicBezTo>
                  <a:pt x="54404" y="8463"/>
                  <a:pt x="54573" y="8312"/>
                  <a:pt x="54451" y="8312"/>
                </a:cubicBezTo>
                <a:cubicBezTo>
                  <a:pt x="54447" y="8360"/>
                  <a:pt x="54326" y="8321"/>
                  <a:pt x="54274" y="8334"/>
                </a:cubicBezTo>
                <a:close/>
                <a:moveTo>
                  <a:pt x="36278" y="8334"/>
                </a:moveTo>
                <a:cubicBezTo>
                  <a:pt x="36179" y="8267"/>
                  <a:pt x="36189" y="8415"/>
                  <a:pt x="36278" y="8334"/>
                </a:cubicBezTo>
                <a:close/>
                <a:moveTo>
                  <a:pt x="12625" y="8378"/>
                </a:moveTo>
                <a:cubicBezTo>
                  <a:pt x="12638" y="8289"/>
                  <a:pt x="12347" y="8295"/>
                  <a:pt x="12303" y="8334"/>
                </a:cubicBezTo>
                <a:cubicBezTo>
                  <a:pt x="12417" y="8343"/>
                  <a:pt x="12534" y="8350"/>
                  <a:pt x="12625" y="8378"/>
                </a:cubicBezTo>
                <a:close/>
                <a:moveTo>
                  <a:pt x="4184" y="8401"/>
                </a:moveTo>
                <a:cubicBezTo>
                  <a:pt x="4181" y="8340"/>
                  <a:pt x="4233" y="8356"/>
                  <a:pt x="4184" y="8312"/>
                </a:cubicBezTo>
                <a:cubicBezTo>
                  <a:pt x="4071" y="8294"/>
                  <a:pt x="4071" y="8417"/>
                  <a:pt x="4184" y="8401"/>
                </a:cubicBezTo>
                <a:close/>
                <a:moveTo>
                  <a:pt x="55242" y="8356"/>
                </a:moveTo>
                <a:cubicBezTo>
                  <a:pt x="55250" y="8311"/>
                  <a:pt x="55371" y="8351"/>
                  <a:pt x="55359" y="8289"/>
                </a:cubicBezTo>
                <a:cubicBezTo>
                  <a:pt x="55266" y="8260"/>
                  <a:pt x="55180" y="8342"/>
                  <a:pt x="55242" y="8356"/>
                </a:cubicBezTo>
                <a:close/>
                <a:moveTo>
                  <a:pt x="14941" y="8334"/>
                </a:moveTo>
                <a:cubicBezTo>
                  <a:pt x="14960" y="8334"/>
                  <a:pt x="14979" y="8334"/>
                  <a:pt x="14999" y="8334"/>
                </a:cubicBezTo>
                <a:cubicBezTo>
                  <a:pt x="15045" y="8280"/>
                  <a:pt x="14900" y="8269"/>
                  <a:pt x="14912" y="8312"/>
                </a:cubicBezTo>
                <a:cubicBezTo>
                  <a:pt x="14929" y="8314"/>
                  <a:pt x="14946" y="8315"/>
                  <a:pt x="14941" y="8334"/>
                </a:cubicBezTo>
                <a:close/>
                <a:moveTo>
                  <a:pt x="54978" y="8334"/>
                </a:moveTo>
                <a:cubicBezTo>
                  <a:pt x="54992" y="8312"/>
                  <a:pt x="54990" y="8381"/>
                  <a:pt x="54978" y="8421"/>
                </a:cubicBezTo>
                <a:cubicBezTo>
                  <a:pt x="54928" y="8420"/>
                  <a:pt x="54902" y="8439"/>
                  <a:pt x="54890" y="8466"/>
                </a:cubicBezTo>
                <a:cubicBezTo>
                  <a:pt x="54988" y="8481"/>
                  <a:pt x="54998" y="8429"/>
                  <a:pt x="55007" y="8378"/>
                </a:cubicBezTo>
                <a:cubicBezTo>
                  <a:pt x="55064" y="8384"/>
                  <a:pt x="55066" y="8349"/>
                  <a:pt x="55095" y="8334"/>
                </a:cubicBezTo>
                <a:cubicBezTo>
                  <a:pt x="55128" y="8316"/>
                  <a:pt x="55182" y="8331"/>
                  <a:pt x="55182" y="8289"/>
                </a:cubicBezTo>
                <a:cubicBezTo>
                  <a:pt x="55182" y="8263"/>
                  <a:pt x="55136" y="8244"/>
                  <a:pt x="55095" y="8246"/>
                </a:cubicBezTo>
                <a:cubicBezTo>
                  <a:pt x="55098" y="8364"/>
                  <a:pt x="55028" y="8254"/>
                  <a:pt x="54978" y="8334"/>
                </a:cubicBezTo>
                <a:close/>
                <a:moveTo>
                  <a:pt x="9108" y="8289"/>
                </a:moveTo>
                <a:cubicBezTo>
                  <a:pt x="9107" y="8288"/>
                  <a:pt x="9206" y="8311"/>
                  <a:pt x="9196" y="8312"/>
                </a:cubicBezTo>
                <a:cubicBezTo>
                  <a:pt x="9194" y="8312"/>
                  <a:pt x="9224" y="8266"/>
                  <a:pt x="9225" y="8268"/>
                </a:cubicBezTo>
                <a:cubicBezTo>
                  <a:pt x="9222" y="8263"/>
                  <a:pt x="9174" y="8269"/>
                  <a:pt x="9167" y="8268"/>
                </a:cubicBezTo>
                <a:cubicBezTo>
                  <a:pt x="9142" y="8263"/>
                  <a:pt x="9170" y="8243"/>
                  <a:pt x="9137" y="8268"/>
                </a:cubicBezTo>
                <a:cubicBezTo>
                  <a:pt x="9131" y="8272"/>
                  <a:pt x="9091" y="8270"/>
                  <a:pt x="9108" y="8289"/>
                </a:cubicBezTo>
                <a:close/>
                <a:moveTo>
                  <a:pt x="15263" y="8224"/>
                </a:moveTo>
                <a:cubicBezTo>
                  <a:pt x="15220" y="8235"/>
                  <a:pt x="15112" y="8198"/>
                  <a:pt x="15116" y="8246"/>
                </a:cubicBezTo>
                <a:cubicBezTo>
                  <a:pt x="15154" y="8276"/>
                  <a:pt x="15260" y="8280"/>
                  <a:pt x="15263" y="8224"/>
                </a:cubicBezTo>
                <a:close/>
                <a:moveTo>
                  <a:pt x="13270" y="8268"/>
                </a:moveTo>
                <a:cubicBezTo>
                  <a:pt x="13293" y="8210"/>
                  <a:pt x="13408" y="8317"/>
                  <a:pt x="13417" y="8224"/>
                </a:cubicBezTo>
                <a:cubicBezTo>
                  <a:pt x="13355" y="8217"/>
                  <a:pt x="13163" y="8221"/>
                  <a:pt x="13270" y="8268"/>
                </a:cubicBezTo>
                <a:close/>
                <a:moveTo>
                  <a:pt x="3920" y="8268"/>
                </a:moveTo>
                <a:cubicBezTo>
                  <a:pt x="3939" y="8268"/>
                  <a:pt x="3959" y="8268"/>
                  <a:pt x="3979" y="8268"/>
                </a:cubicBezTo>
                <a:cubicBezTo>
                  <a:pt x="3979" y="8253"/>
                  <a:pt x="3979" y="8238"/>
                  <a:pt x="3979" y="8224"/>
                </a:cubicBezTo>
                <a:cubicBezTo>
                  <a:pt x="3959" y="8224"/>
                  <a:pt x="3939" y="8224"/>
                  <a:pt x="3920" y="8224"/>
                </a:cubicBezTo>
                <a:cubicBezTo>
                  <a:pt x="3920" y="8238"/>
                  <a:pt x="3920" y="8253"/>
                  <a:pt x="3920" y="8268"/>
                </a:cubicBezTo>
                <a:close/>
                <a:moveTo>
                  <a:pt x="55828" y="8268"/>
                </a:moveTo>
                <a:cubicBezTo>
                  <a:pt x="55894" y="8326"/>
                  <a:pt x="55975" y="8237"/>
                  <a:pt x="56033" y="8289"/>
                </a:cubicBezTo>
                <a:cubicBezTo>
                  <a:pt x="56031" y="8251"/>
                  <a:pt x="56040" y="8221"/>
                  <a:pt x="56061" y="8202"/>
                </a:cubicBezTo>
                <a:cubicBezTo>
                  <a:pt x="56005" y="8195"/>
                  <a:pt x="56004" y="8231"/>
                  <a:pt x="55974" y="8246"/>
                </a:cubicBezTo>
                <a:cubicBezTo>
                  <a:pt x="55968" y="8207"/>
                  <a:pt x="55924" y="8195"/>
                  <a:pt x="55858" y="8202"/>
                </a:cubicBezTo>
                <a:cubicBezTo>
                  <a:pt x="55858" y="8232"/>
                  <a:pt x="55843" y="8251"/>
                  <a:pt x="55828" y="8268"/>
                </a:cubicBezTo>
                <a:close/>
                <a:moveTo>
                  <a:pt x="4037" y="8224"/>
                </a:moveTo>
                <a:cubicBezTo>
                  <a:pt x="4136" y="8291"/>
                  <a:pt x="4126" y="8142"/>
                  <a:pt x="4037" y="8224"/>
                </a:cubicBezTo>
                <a:close/>
                <a:moveTo>
                  <a:pt x="4154" y="8246"/>
                </a:moveTo>
                <a:cubicBezTo>
                  <a:pt x="4240" y="8277"/>
                  <a:pt x="4240" y="8147"/>
                  <a:pt x="4154" y="8180"/>
                </a:cubicBezTo>
                <a:cubicBezTo>
                  <a:pt x="4154" y="8202"/>
                  <a:pt x="4154" y="8224"/>
                  <a:pt x="4154" y="8246"/>
                </a:cubicBezTo>
                <a:close/>
                <a:moveTo>
                  <a:pt x="12479" y="8246"/>
                </a:moveTo>
                <a:cubicBezTo>
                  <a:pt x="12485" y="8228"/>
                  <a:pt x="12503" y="8221"/>
                  <a:pt x="12537" y="8224"/>
                </a:cubicBezTo>
                <a:cubicBezTo>
                  <a:pt x="12537" y="8209"/>
                  <a:pt x="12537" y="8194"/>
                  <a:pt x="12537" y="8180"/>
                </a:cubicBezTo>
                <a:cubicBezTo>
                  <a:pt x="12508" y="8180"/>
                  <a:pt x="12502" y="8162"/>
                  <a:pt x="12479" y="8158"/>
                </a:cubicBezTo>
                <a:cubicBezTo>
                  <a:pt x="12470" y="8171"/>
                  <a:pt x="12405" y="8242"/>
                  <a:pt x="12479" y="8246"/>
                </a:cubicBezTo>
                <a:close/>
                <a:moveTo>
                  <a:pt x="13622" y="8180"/>
                </a:moveTo>
                <a:cubicBezTo>
                  <a:pt x="13692" y="8126"/>
                  <a:pt x="13526" y="8123"/>
                  <a:pt x="13534" y="8158"/>
                </a:cubicBezTo>
                <a:cubicBezTo>
                  <a:pt x="13533" y="8156"/>
                  <a:pt x="13633" y="8171"/>
                  <a:pt x="13622" y="8180"/>
                </a:cubicBezTo>
                <a:close/>
                <a:moveTo>
                  <a:pt x="13036" y="8113"/>
                </a:moveTo>
                <a:cubicBezTo>
                  <a:pt x="13012" y="8247"/>
                  <a:pt x="13170" y="8128"/>
                  <a:pt x="13036" y="8113"/>
                </a:cubicBezTo>
                <a:close/>
                <a:moveTo>
                  <a:pt x="14912" y="8180"/>
                </a:moveTo>
                <a:cubicBezTo>
                  <a:pt x="14825" y="8161"/>
                  <a:pt x="14979" y="8147"/>
                  <a:pt x="14941" y="8092"/>
                </a:cubicBezTo>
                <a:cubicBezTo>
                  <a:pt x="14816" y="8047"/>
                  <a:pt x="14838" y="8269"/>
                  <a:pt x="14912" y="8180"/>
                </a:cubicBezTo>
                <a:close/>
                <a:moveTo>
                  <a:pt x="13153" y="8135"/>
                </a:moveTo>
                <a:cubicBezTo>
                  <a:pt x="13182" y="8135"/>
                  <a:pt x="13188" y="8153"/>
                  <a:pt x="13211" y="8158"/>
                </a:cubicBezTo>
                <a:cubicBezTo>
                  <a:pt x="13208" y="8123"/>
                  <a:pt x="13216" y="8081"/>
                  <a:pt x="13153" y="8092"/>
                </a:cubicBezTo>
                <a:cubicBezTo>
                  <a:pt x="13153" y="8107"/>
                  <a:pt x="13153" y="8121"/>
                  <a:pt x="13153" y="8135"/>
                </a:cubicBezTo>
                <a:close/>
                <a:moveTo>
                  <a:pt x="4096" y="8135"/>
                </a:moveTo>
                <a:cubicBezTo>
                  <a:pt x="4147" y="8136"/>
                  <a:pt x="4171" y="8119"/>
                  <a:pt x="4184" y="8092"/>
                </a:cubicBezTo>
                <a:cubicBezTo>
                  <a:pt x="4138" y="8094"/>
                  <a:pt x="4082" y="8089"/>
                  <a:pt x="4096" y="8135"/>
                </a:cubicBezTo>
                <a:close/>
                <a:moveTo>
                  <a:pt x="55505" y="8135"/>
                </a:moveTo>
                <a:cubicBezTo>
                  <a:pt x="55546" y="8135"/>
                  <a:pt x="55570" y="8145"/>
                  <a:pt x="55593" y="8158"/>
                </a:cubicBezTo>
                <a:cubicBezTo>
                  <a:pt x="55589" y="8116"/>
                  <a:pt x="55575" y="8084"/>
                  <a:pt x="55535" y="8069"/>
                </a:cubicBezTo>
                <a:cubicBezTo>
                  <a:pt x="55536" y="8100"/>
                  <a:pt x="55521" y="8118"/>
                  <a:pt x="55505" y="8135"/>
                </a:cubicBezTo>
                <a:close/>
                <a:moveTo>
                  <a:pt x="55946" y="8003"/>
                </a:moveTo>
                <a:cubicBezTo>
                  <a:pt x="55942" y="8068"/>
                  <a:pt x="56117" y="8094"/>
                  <a:pt x="56121" y="8026"/>
                </a:cubicBezTo>
                <a:cubicBezTo>
                  <a:pt x="56098" y="8020"/>
                  <a:pt x="56087" y="8008"/>
                  <a:pt x="56091" y="7981"/>
                </a:cubicBezTo>
                <a:cubicBezTo>
                  <a:pt x="56008" y="7963"/>
                  <a:pt x="56016" y="8012"/>
                  <a:pt x="55946" y="8003"/>
                </a:cubicBezTo>
                <a:close/>
                <a:moveTo>
                  <a:pt x="8845" y="8047"/>
                </a:moveTo>
                <a:cubicBezTo>
                  <a:pt x="8930" y="8080"/>
                  <a:pt x="8930" y="7950"/>
                  <a:pt x="8845" y="7981"/>
                </a:cubicBezTo>
                <a:cubicBezTo>
                  <a:pt x="8845" y="8003"/>
                  <a:pt x="8845" y="8026"/>
                  <a:pt x="8845" y="8047"/>
                </a:cubicBezTo>
                <a:close/>
                <a:moveTo>
                  <a:pt x="58085" y="8026"/>
                </a:moveTo>
                <a:cubicBezTo>
                  <a:pt x="58087" y="7988"/>
                  <a:pt x="58062" y="7969"/>
                  <a:pt x="58025" y="7960"/>
                </a:cubicBezTo>
                <a:cubicBezTo>
                  <a:pt x="58025" y="7997"/>
                  <a:pt x="58048" y="8016"/>
                  <a:pt x="58085" y="8026"/>
                </a:cubicBezTo>
                <a:close/>
                <a:moveTo>
                  <a:pt x="57498" y="8003"/>
                </a:moveTo>
                <a:cubicBezTo>
                  <a:pt x="57518" y="8003"/>
                  <a:pt x="57538" y="8003"/>
                  <a:pt x="57557" y="8003"/>
                </a:cubicBezTo>
                <a:cubicBezTo>
                  <a:pt x="57557" y="7989"/>
                  <a:pt x="57557" y="7974"/>
                  <a:pt x="57557" y="7960"/>
                </a:cubicBezTo>
                <a:cubicBezTo>
                  <a:pt x="57538" y="7960"/>
                  <a:pt x="57518" y="7960"/>
                  <a:pt x="57498" y="7960"/>
                </a:cubicBezTo>
                <a:cubicBezTo>
                  <a:pt x="57498" y="7974"/>
                  <a:pt x="57498" y="7989"/>
                  <a:pt x="57498" y="8003"/>
                </a:cubicBezTo>
                <a:close/>
                <a:moveTo>
                  <a:pt x="57322" y="8026"/>
                </a:moveTo>
                <a:cubicBezTo>
                  <a:pt x="57408" y="8058"/>
                  <a:pt x="57408" y="7927"/>
                  <a:pt x="57322" y="7960"/>
                </a:cubicBezTo>
                <a:cubicBezTo>
                  <a:pt x="57322" y="7981"/>
                  <a:pt x="57322" y="8003"/>
                  <a:pt x="57322" y="8026"/>
                </a:cubicBezTo>
                <a:close/>
                <a:moveTo>
                  <a:pt x="55593" y="8047"/>
                </a:moveTo>
                <a:cubicBezTo>
                  <a:pt x="55648" y="8052"/>
                  <a:pt x="55765" y="7945"/>
                  <a:pt x="55652" y="7960"/>
                </a:cubicBezTo>
                <a:cubicBezTo>
                  <a:pt x="55688" y="8030"/>
                  <a:pt x="55557" y="7976"/>
                  <a:pt x="55593" y="8047"/>
                </a:cubicBezTo>
                <a:close/>
                <a:moveTo>
                  <a:pt x="56210" y="8003"/>
                </a:moveTo>
                <a:cubicBezTo>
                  <a:pt x="56239" y="7948"/>
                  <a:pt x="56110" y="7906"/>
                  <a:pt x="56091" y="7960"/>
                </a:cubicBezTo>
                <a:cubicBezTo>
                  <a:pt x="56138" y="7969"/>
                  <a:pt x="56117" y="8029"/>
                  <a:pt x="56210" y="8003"/>
                </a:cubicBezTo>
                <a:close/>
                <a:moveTo>
                  <a:pt x="55828" y="8026"/>
                </a:moveTo>
                <a:cubicBezTo>
                  <a:pt x="55836" y="7975"/>
                  <a:pt x="55820" y="7943"/>
                  <a:pt x="55768" y="7937"/>
                </a:cubicBezTo>
                <a:cubicBezTo>
                  <a:pt x="55723" y="7970"/>
                  <a:pt x="55736" y="8036"/>
                  <a:pt x="55828" y="8026"/>
                </a:cubicBezTo>
                <a:close/>
                <a:moveTo>
                  <a:pt x="56824" y="7960"/>
                </a:moveTo>
                <a:cubicBezTo>
                  <a:pt x="56890" y="7942"/>
                  <a:pt x="56984" y="7946"/>
                  <a:pt x="56999" y="7894"/>
                </a:cubicBezTo>
                <a:cubicBezTo>
                  <a:pt x="56913" y="7894"/>
                  <a:pt x="56822" y="7892"/>
                  <a:pt x="56824" y="7960"/>
                </a:cubicBezTo>
                <a:close/>
                <a:moveTo>
                  <a:pt x="5532" y="7960"/>
                </a:moveTo>
                <a:cubicBezTo>
                  <a:pt x="5533" y="7946"/>
                  <a:pt x="5536" y="7934"/>
                  <a:pt x="5562" y="7937"/>
                </a:cubicBezTo>
                <a:cubicBezTo>
                  <a:pt x="5558" y="7910"/>
                  <a:pt x="5553" y="7885"/>
                  <a:pt x="5503" y="7894"/>
                </a:cubicBezTo>
                <a:cubicBezTo>
                  <a:pt x="5508" y="7919"/>
                  <a:pt x="5498" y="7956"/>
                  <a:pt x="5532" y="7960"/>
                </a:cubicBezTo>
                <a:close/>
                <a:moveTo>
                  <a:pt x="14560" y="7937"/>
                </a:moveTo>
                <a:cubicBezTo>
                  <a:pt x="14566" y="7906"/>
                  <a:pt x="14608" y="7900"/>
                  <a:pt x="14618" y="7871"/>
                </a:cubicBezTo>
                <a:cubicBezTo>
                  <a:pt x="14589" y="7871"/>
                  <a:pt x="14560" y="7871"/>
                  <a:pt x="14530" y="7871"/>
                </a:cubicBezTo>
                <a:cubicBezTo>
                  <a:pt x="14534" y="7897"/>
                  <a:pt x="14525" y="7934"/>
                  <a:pt x="14560" y="7937"/>
                </a:cubicBezTo>
                <a:close/>
                <a:moveTo>
                  <a:pt x="54920" y="7894"/>
                </a:moveTo>
                <a:cubicBezTo>
                  <a:pt x="54938" y="7894"/>
                  <a:pt x="54959" y="7894"/>
                  <a:pt x="54978" y="7894"/>
                </a:cubicBezTo>
                <a:cubicBezTo>
                  <a:pt x="54978" y="7879"/>
                  <a:pt x="54978" y="7864"/>
                  <a:pt x="54978" y="7849"/>
                </a:cubicBezTo>
                <a:cubicBezTo>
                  <a:pt x="54959" y="7849"/>
                  <a:pt x="54938" y="7849"/>
                  <a:pt x="54920" y="7849"/>
                </a:cubicBezTo>
                <a:cubicBezTo>
                  <a:pt x="54920" y="7864"/>
                  <a:pt x="54920" y="7879"/>
                  <a:pt x="54920" y="7894"/>
                </a:cubicBezTo>
                <a:close/>
                <a:moveTo>
                  <a:pt x="4506" y="8113"/>
                </a:moveTo>
                <a:cubicBezTo>
                  <a:pt x="4477" y="8242"/>
                  <a:pt x="4317" y="8135"/>
                  <a:pt x="4272" y="8246"/>
                </a:cubicBezTo>
                <a:cubicBezTo>
                  <a:pt x="4428" y="8224"/>
                  <a:pt x="4386" y="8294"/>
                  <a:pt x="4331" y="8334"/>
                </a:cubicBezTo>
                <a:cubicBezTo>
                  <a:pt x="4425" y="8321"/>
                  <a:pt x="4467" y="8349"/>
                  <a:pt x="4536" y="8356"/>
                </a:cubicBezTo>
                <a:cubicBezTo>
                  <a:pt x="4572" y="8241"/>
                  <a:pt x="4433" y="8293"/>
                  <a:pt x="4418" y="8268"/>
                </a:cubicBezTo>
                <a:cubicBezTo>
                  <a:pt x="4444" y="8240"/>
                  <a:pt x="4523" y="8229"/>
                  <a:pt x="4536" y="8224"/>
                </a:cubicBezTo>
                <a:cubicBezTo>
                  <a:pt x="4608" y="8189"/>
                  <a:pt x="4574" y="8229"/>
                  <a:pt x="4653" y="8224"/>
                </a:cubicBezTo>
                <a:cubicBezTo>
                  <a:pt x="4644" y="8224"/>
                  <a:pt x="4675" y="8204"/>
                  <a:pt x="4682" y="8202"/>
                </a:cubicBezTo>
                <a:cubicBezTo>
                  <a:pt x="4704" y="8195"/>
                  <a:pt x="4740" y="8203"/>
                  <a:pt x="4740" y="8180"/>
                </a:cubicBezTo>
                <a:cubicBezTo>
                  <a:pt x="4705" y="8177"/>
                  <a:pt x="4671" y="8173"/>
                  <a:pt x="4682" y="8135"/>
                </a:cubicBezTo>
                <a:cubicBezTo>
                  <a:pt x="4632" y="8144"/>
                  <a:pt x="4607" y="8103"/>
                  <a:pt x="4594" y="8135"/>
                </a:cubicBezTo>
                <a:cubicBezTo>
                  <a:pt x="4664" y="8183"/>
                  <a:pt x="4523" y="8133"/>
                  <a:pt x="4506" y="8113"/>
                </a:cubicBezTo>
                <a:close/>
                <a:moveTo>
                  <a:pt x="5151" y="8069"/>
                </a:moveTo>
                <a:cubicBezTo>
                  <a:pt x="5130" y="8082"/>
                  <a:pt x="5121" y="8047"/>
                  <a:pt x="5122" y="8047"/>
                </a:cubicBezTo>
                <a:cubicBezTo>
                  <a:pt x="5090" y="8043"/>
                  <a:pt x="5103" y="8066"/>
                  <a:pt x="5092" y="8069"/>
                </a:cubicBezTo>
                <a:cubicBezTo>
                  <a:pt x="5080" y="8074"/>
                  <a:pt x="5015" y="8082"/>
                  <a:pt x="5004" y="8092"/>
                </a:cubicBezTo>
                <a:cubicBezTo>
                  <a:pt x="4981" y="8110"/>
                  <a:pt x="5010" y="8123"/>
                  <a:pt x="4975" y="8135"/>
                </a:cubicBezTo>
                <a:cubicBezTo>
                  <a:pt x="4928" y="8152"/>
                  <a:pt x="4878" y="8138"/>
                  <a:pt x="4829" y="8158"/>
                </a:cubicBezTo>
                <a:cubicBezTo>
                  <a:pt x="4839" y="8119"/>
                  <a:pt x="4870" y="8126"/>
                  <a:pt x="4799" y="8113"/>
                </a:cubicBezTo>
                <a:cubicBezTo>
                  <a:pt x="4736" y="8102"/>
                  <a:pt x="4758" y="8057"/>
                  <a:pt x="4682" y="8069"/>
                </a:cubicBezTo>
                <a:cubicBezTo>
                  <a:pt x="4657" y="8174"/>
                  <a:pt x="4754" y="8130"/>
                  <a:pt x="4770" y="8158"/>
                </a:cubicBezTo>
                <a:cubicBezTo>
                  <a:pt x="4766" y="8199"/>
                  <a:pt x="4751" y="8231"/>
                  <a:pt x="4712" y="8246"/>
                </a:cubicBezTo>
                <a:cubicBezTo>
                  <a:pt x="4637" y="8248"/>
                  <a:pt x="4561" y="8250"/>
                  <a:pt x="4565" y="8312"/>
                </a:cubicBezTo>
                <a:cubicBezTo>
                  <a:pt x="4649" y="8343"/>
                  <a:pt x="4714" y="8252"/>
                  <a:pt x="4740" y="8312"/>
                </a:cubicBezTo>
                <a:cubicBezTo>
                  <a:pt x="4738" y="8346"/>
                  <a:pt x="4666" y="8328"/>
                  <a:pt x="4682" y="8378"/>
                </a:cubicBezTo>
                <a:cubicBezTo>
                  <a:pt x="4771" y="8394"/>
                  <a:pt x="4769" y="8340"/>
                  <a:pt x="4858" y="8356"/>
                </a:cubicBezTo>
                <a:cubicBezTo>
                  <a:pt x="4854" y="8302"/>
                  <a:pt x="4873" y="8264"/>
                  <a:pt x="4916" y="8246"/>
                </a:cubicBezTo>
                <a:cubicBezTo>
                  <a:pt x="4917" y="8282"/>
                  <a:pt x="4998" y="8258"/>
                  <a:pt x="5004" y="8289"/>
                </a:cubicBezTo>
                <a:cubicBezTo>
                  <a:pt x="4928" y="8276"/>
                  <a:pt x="4899" y="8299"/>
                  <a:pt x="4916" y="8356"/>
                </a:cubicBezTo>
                <a:cubicBezTo>
                  <a:pt x="4988" y="8356"/>
                  <a:pt x="5060" y="8315"/>
                  <a:pt x="5063" y="8312"/>
                </a:cubicBezTo>
                <a:cubicBezTo>
                  <a:pt x="5071" y="8305"/>
                  <a:pt x="5113" y="8319"/>
                  <a:pt x="5122" y="8312"/>
                </a:cubicBezTo>
                <a:cubicBezTo>
                  <a:pt x="5136" y="8301"/>
                  <a:pt x="5116" y="8264"/>
                  <a:pt x="5151" y="8268"/>
                </a:cubicBezTo>
                <a:cubicBezTo>
                  <a:pt x="5198" y="8337"/>
                  <a:pt x="5251" y="8247"/>
                  <a:pt x="5268" y="8246"/>
                </a:cubicBezTo>
                <a:cubicBezTo>
                  <a:pt x="5298" y="8243"/>
                  <a:pt x="5317" y="8265"/>
                  <a:pt x="5356" y="8268"/>
                </a:cubicBezTo>
                <a:cubicBezTo>
                  <a:pt x="5480" y="8277"/>
                  <a:pt x="5527" y="8215"/>
                  <a:pt x="5590" y="8268"/>
                </a:cubicBezTo>
                <a:cubicBezTo>
                  <a:pt x="5620" y="8238"/>
                  <a:pt x="5669" y="8224"/>
                  <a:pt x="5708" y="8202"/>
                </a:cubicBezTo>
                <a:cubicBezTo>
                  <a:pt x="5813" y="8251"/>
                  <a:pt x="5823" y="8158"/>
                  <a:pt x="5884" y="8158"/>
                </a:cubicBezTo>
                <a:cubicBezTo>
                  <a:pt x="5876" y="8158"/>
                  <a:pt x="5902" y="8200"/>
                  <a:pt x="5913" y="8202"/>
                </a:cubicBezTo>
                <a:cubicBezTo>
                  <a:pt x="5932" y="8206"/>
                  <a:pt x="5974" y="8193"/>
                  <a:pt x="5972" y="8180"/>
                </a:cubicBezTo>
                <a:cubicBezTo>
                  <a:pt x="5902" y="8167"/>
                  <a:pt x="6043" y="8134"/>
                  <a:pt x="6060" y="8113"/>
                </a:cubicBezTo>
                <a:cubicBezTo>
                  <a:pt x="6060" y="8142"/>
                  <a:pt x="6111" y="8134"/>
                  <a:pt x="6118" y="8158"/>
                </a:cubicBezTo>
                <a:cubicBezTo>
                  <a:pt x="6089" y="8158"/>
                  <a:pt x="6081" y="8196"/>
                  <a:pt x="6118" y="8202"/>
                </a:cubicBezTo>
                <a:cubicBezTo>
                  <a:pt x="6147" y="8179"/>
                  <a:pt x="6176" y="8158"/>
                  <a:pt x="6206" y="8135"/>
                </a:cubicBezTo>
                <a:cubicBezTo>
                  <a:pt x="6211" y="8161"/>
                  <a:pt x="6252" y="8159"/>
                  <a:pt x="6294" y="8158"/>
                </a:cubicBezTo>
                <a:cubicBezTo>
                  <a:pt x="6319" y="8132"/>
                  <a:pt x="6333" y="8098"/>
                  <a:pt x="6323" y="8047"/>
                </a:cubicBezTo>
                <a:cubicBezTo>
                  <a:pt x="6243" y="8063"/>
                  <a:pt x="6264" y="8003"/>
                  <a:pt x="6206" y="8003"/>
                </a:cubicBezTo>
                <a:cubicBezTo>
                  <a:pt x="6183" y="8052"/>
                  <a:pt x="6104" y="8059"/>
                  <a:pt x="6060" y="8092"/>
                </a:cubicBezTo>
                <a:cubicBezTo>
                  <a:pt x="6138" y="8035"/>
                  <a:pt x="6003" y="8060"/>
                  <a:pt x="6001" y="8003"/>
                </a:cubicBezTo>
                <a:cubicBezTo>
                  <a:pt x="6028" y="7997"/>
                  <a:pt x="6079" y="7906"/>
                  <a:pt x="6031" y="7915"/>
                </a:cubicBezTo>
                <a:cubicBezTo>
                  <a:pt x="6017" y="7993"/>
                  <a:pt x="5936" y="7934"/>
                  <a:pt x="5913" y="7937"/>
                </a:cubicBezTo>
                <a:cubicBezTo>
                  <a:pt x="5913" y="7937"/>
                  <a:pt x="5859" y="7978"/>
                  <a:pt x="5855" y="7981"/>
                </a:cubicBezTo>
                <a:cubicBezTo>
                  <a:pt x="5846" y="7988"/>
                  <a:pt x="5807" y="7976"/>
                  <a:pt x="5796" y="7981"/>
                </a:cubicBezTo>
                <a:cubicBezTo>
                  <a:pt x="5776" y="7992"/>
                  <a:pt x="5774" y="8027"/>
                  <a:pt x="5737" y="8026"/>
                </a:cubicBezTo>
                <a:cubicBezTo>
                  <a:pt x="5690" y="7970"/>
                  <a:pt x="5652" y="8035"/>
                  <a:pt x="5620" y="8026"/>
                </a:cubicBezTo>
                <a:cubicBezTo>
                  <a:pt x="5612" y="8023"/>
                  <a:pt x="5604" y="7982"/>
                  <a:pt x="5590" y="7981"/>
                </a:cubicBezTo>
                <a:cubicBezTo>
                  <a:pt x="5551" y="7978"/>
                  <a:pt x="5526" y="7994"/>
                  <a:pt x="5503" y="8003"/>
                </a:cubicBezTo>
                <a:cubicBezTo>
                  <a:pt x="5473" y="7960"/>
                  <a:pt x="5430" y="7927"/>
                  <a:pt x="5386" y="7894"/>
                </a:cubicBezTo>
                <a:cubicBezTo>
                  <a:pt x="5389" y="7854"/>
                  <a:pt x="5357" y="7841"/>
                  <a:pt x="5298" y="7849"/>
                </a:cubicBezTo>
                <a:cubicBezTo>
                  <a:pt x="5314" y="7889"/>
                  <a:pt x="5313" y="7940"/>
                  <a:pt x="5356" y="7960"/>
                </a:cubicBezTo>
                <a:cubicBezTo>
                  <a:pt x="5356" y="7948"/>
                  <a:pt x="5380" y="7934"/>
                  <a:pt x="5386" y="7960"/>
                </a:cubicBezTo>
                <a:cubicBezTo>
                  <a:pt x="5424" y="7989"/>
                  <a:pt x="5404" y="8026"/>
                  <a:pt x="5356" y="8047"/>
                </a:cubicBezTo>
                <a:cubicBezTo>
                  <a:pt x="5281" y="8030"/>
                  <a:pt x="5221" y="8015"/>
                  <a:pt x="5180" y="8069"/>
                </a:cubicBezTo>
                <a:cubicBezTo>
                  <a:pt x="5222" y="8077"/>
                  <a:pt x="5280" y="8181"/>
                  <a:pt x="5210" y="8202"/>
                </a:cubicBezTo>
                <a:cubicBezTo>
                  <a:pt x="5131" y="8187"/>
                  <a:pt x="5102" y="8135"/>
                  <a:pt x="5063" y="8092"/>
                </a:cubicBezTo>
                <a:cubicBezTo>
                  <a:pt x="5098" y="8089"/>
                  <a:pt x="5146" y="8095"/>
                  <a:pt x="5151" y="8069"/>
                </a:cubicBezTo>
                <a:close/>
                <a:moveTo>
                  <a:pt x="58700" y="7871"/>
                </a:moveTo>
                <a:cubicBezTo>
                  <a:pt x="58767" y="7877"/>
                  <a:pt x="58811" y="7866"/>
                  <a:pt x="58817" y="7828"/>
                </a:cubicBezTo>
                <a:cubicBezTo>
                  <a:pt x="58751" y="7821"/>
                  <a:pt x="58708" y="7832"/>
                  <a:pt x="58700" y="7871"/>
                </a:cubicBezTo>
                <a:close/>
                <a:moveTo>
                  <a:pt x="14061" y="7849"/>
                </a:moveTo>
                <a:cubicBezTo>
                  <a:pt x="13872" y="7801"/>
                  <a:pt x="13983" y="7928"/>
                  <a:pt x="14061" y="7849"/>
                </a:cubicBezTo>
                <a:close/>
                <a:moveTo>
                  <a:pt x="13475" y="7915"/>
                </a:moveTo>
                <a:cubicBezTo>
                  <a:pt x="13573" y="7909"/>
                  <a:pt x="13660" y="7892"/>
                  <a:pt x="13710" y="7849"/>
                </a:cubicBezTo>
                <a:cubicBezTo>
                  <a:pt x="13690" y="7849"/>
                  <a:pt x="13671" y="7849"/>
                  <a:pt x="13651" y="7849"/>
                </a:cubicBezTo>
                <a:cubicBezTo>
                  <a:pt x="13649" y="7836"/>
                  <a:pt x="13646" y="7823"/>
                  <a:pt x="13622" y="7828"/>
                </a:cubicBezTo>
                <a:cubicBezTo>
                  <a:pt x="13666" y="7927"/>
                  <a:pt x="13430" y="7816"/>
                  <a:pt x="13475" y="7915"/>
                </a:cubicBezTo>
                <a:close/>
                <a:moveTo>
                  <a:pt x="9401" y="7849"/>
                </a:moveTo>
                <a:cubicBezTo>
                  <a:pt x="9439" y="7880"/>
                  <a:pt x="9545" y="7883"/>
                  <a:pt x="9548" y="7828"/>
                </a:cubicBezTo>
                <a:cubicBezTo>
                  <a:pt x="9456" y="7838"/>
                  <a:pt x="9428" y="7775"/>
                  <a:pt x="9401" y="7849"/>
                </a:cubicBezTo>
                <a:close/>
                <a:moveTo>
                  <a:pt x="58583" y="7828"/>
                </a:moveTo>
                <a:cubicBezTo>
                  <a:pt x="58634" y="7829"/>
                  <a:pt x="58658" y="7810"/>
                  <a:pt x="58670" y="7783"/>
                </a:cubicBezTo>
                <a:cubicBezTo>
                  <a:pt x="58625" y="7786"/>
                  <a:pt x="58570" y="7780"/>
                  <a:pt x="58583" y="7828"/>
                </a:cubicBezTo>
                <a:close/>
                <a:moveTo>
                  <a:pt x="13358" y="7849"/>
                </a:moveTo>
                <a:cubicBezTo>
                  <a:pt x="13377" y="7849"/>
                  <a:pt x="13397" y="7849"/>
                  <a:pt x="13417" y="7849"/>
                </a:cubicBezTo>
                <a:cubicBezTo>
                  <a:pt x="13416" y="7828"/>
                  <a:pt x="13441" y="7823"/>
                  <a:pt x="13446" y="7806"/>
                </a:cubicBezTo>
                <a:cubicBezTo>
                  <a:pt x="13405" y="7806"/>
                  <a:pt x="13381" y="7795"/>
                  <a:pt x="13358" y="7783"/>
                </a:cubicBezTo>
                <a:cubicBezTo>
                  <a:pt x="13358" y="7806"/>
                  <a:pt x="13358" y="7828"/>
                  <a:pt x="13358" y="7849"/>
                </a:cubicBezTo>
                <a:close/>
                <a:moveTo>
                  <a:pt x="5590" y="7828"/>
                </a:moveTo>
                <a:cubicBezTo>
                  <a:pt x="5611" y="7828"/>
                  <a:pt x="5630" y="7828"/>
                  <a:pt x="5649" y="7828"/>
                </a:cubicBezTo>
                <a:cubicBezTo>
                  <a:pt x="5649" y="7813"/>
                  <a:pt x="5649" y="7798"/>
                  <a:pt x="5649" y="7783"/>
                </a:cubicBezTo>
                <a:cubicBezTo>
                  <a:pt x="5630" y="7783"/>
                  <a:pt x="5611" y="7783"/>
                  <a:pt x="5590" y="7783"/>
                </a:cubicBezTo>
                <a:cubicBezTo>
                  <a:pt x="5590" y="7798"/>
                  <a:pt x="5590" y="7813"/>
                  <a:pt x="5590" y="7828"/>
                </a:cubicBezTo>
                <a:close/>
                <a:moveTo>
                  <a:pt x="5562" y="7806"/>
                </a:moveTo>
                <a:cubicBezTo>
                  <a:pt x="5501" y="7791"/>
                  <a:pt x="5361" y="7723"/>
                  <a:pt x="5298" y="7783"/>
                </a:cubicBezTo>
                <a:cubicBezTo>
                  <a:pt x="5385" y="7819"/>
                  <a:pt x="5471" y="7883"/>
                  <a:pt x="5562" y="7806"/>
                </a:cubicBezTo>
                <a:close/>
                <a:moveTo>
                  <a:pt x="57849" y="7937"/>
                </a:moveTo>
                <a:cubicBezTo>
                  <a:pt x="57933" y="7940"/>
                  <a:pt x="57935" y="7883"/>
                  <a:pt x="57938" y="7828"/>
                </a:cubicBezTo>
                <a:cubicBezTo>
                  <a:pt x="57961" y="7822"/>
                  <a:pt x="57995" y="7826"/>
                  <a:pt x="57997" y="7806"/>
                </a:cubicBezTo>
                <a:cubicBezTo>
                  <a:pt x="57885" y="7838"/>
                  <a:pt x="57991" y="7707"/>
                  <a:pt x="57879" y="7739"/>
                </a:cubicBezTo>
                <a:cubicBezTo>
                  <a:pt x="57820" y="7794"/>
                  <a:pt x="57913" y="7858"/>
                  <a:pt x="57849" y="7937"/>
                </a:cubicBezTo>
                <a:close/>
                <a:moveTo>
                  <a:pt x="12801" y="7783"/>
                </a:moveTo>
                <a:cubicBezTo>
                  <a:pt x="12743" y="7791"/>
                  <a:pt x="12743" y="7754"/>
                  <a:pt x="12713" y="7739"/>
                </a:cubicBezTo>
                <a:cubicBezTo>
                  <a:pt x="12687" y="7784"/>
                  <a:pt x="12789" y="7838"/>
                  <a:pt x="12801" y="7783"/>
                </a:cubicBezTo>
                <a:close/>
                <a:moveTo>
                  <a:pt x="8903" y="7783"/>
                </a:moveTo>
                <a:cubicBezTo>
                  <a:pt x="8903" y="7813"/>
                  <a:pt x="8903" y="7842"/>
                  <a:pt x="8903" y="7871"/>
                </a:cubicBezTo>
                <a:cubicBezTo>
                  <a:pt x="8992" y="7887"/>
                  <a:pt x="9009" y="7849"/>
                  <a:pt x="9078" y="7849"/>
                </a:cubicBezTo>
                <a:cubicBezTo>
                  <a:pt x="9060" y="7797"/>
                  <a:pt x="9039" y="7747"/>
                  <a:pt x="8961" y="7739"/>
                </a:cubicBezTo>
                <a:cubicBezTo>
                  <a:pt x="8988" y="7835"/>
                  <a:pt x="8975" y="7844"/>
                  <a:pt x="8903" y="7783"/>
                </a:cubicBezTo>
                <a:close/>
                <a:moveTo>
                  <a:pt x="4565" y="7806"/>
                </a:moveTo>
                <a:cubicBezTo>
                  <a:pt x="4644" y="7820"/>
                  <a:pt x="4622" y="7760"/>
                  <a:pt x="4653" y="7739"/>
                </a:cubicBezTo>
                <a:cubicBezTo>
                  <a:pt x="4574" y="7724"/>
                  <a:pt x="4596" y="7784"/>
                  <a:pt x="4565" y="7806"/>
                </a:cubicBezTo>
                <a:close/>
                <a:moveTo>
                  <a:pt x="14560" y="7828"/>
                </a:moveTo>
                <a:cubicBezTo>
                  <a:pt x="14611" y="7817"/>
                  <a:pt x="14549" y="7668"/>
                  <a:pt x="14501" y="7739"/>
                </a:cubicBezTo>
                <a:cubicBezTo>
                  <a:pt x="14581" y="7724"/>
                  <a:pt x="14480" y="7843"/>
                  <a:pt x="14560" y="7828"/>
                </a:cubicBezTo>
                <a:close/>
                <a:moveTo>
                  <a:pt x="14179" y="7894"/>
                </a:moveTo>
                <a:cubicBezTo>
                  <a:pt x="14295" y="7915"/>
                  <a:pt x="14267" y="7828"/>
                  <a:pt x="14384" y="7849"/>
                </a:cubicBezTo>
                <a:cubicBezTo>
                  <a:pt x="14384" y="7813"/>
                  <a:pt x="14384" y="7775"/>
                  <a:pt x="14384" y="7739"/>
                </a:cubicBezTo>
                <a:cubicBezTo>
                  <a:pt x="14352" y="7730"/>
                  <a:pt x="14314" y="7713"/>
                  <a:pt x="14355" y="7739"/>
                </a:cubicBezTo>
                <a:cubicBezTo>
                  <a:pt x="14346" y="7828"/>
                  <a:pt x="14244" y="7848"/>
                  <a:pt x="14179" y="7894"/>
                </a:cubicBezTo>
                <a:close/>
                <a:moveTo>
                  <a:pt x="10104" y="7783"/>
                </a:moveTo>
                <a:cubicBezTo>
                  <a:pt x="10069" y="7777"/>
                  <a:pt x="9923" y="7787"/>
                  <a:pt x="10017" y="7806"/>
                </a:cubicBezTo>
                <a:cubicBezTo>
                  <a:pt x="10115" y="7792"/>
                  <a:pt x="10288" y="7834"/>
                  <a:pt x="10339" y="7783"/>
                </a:cubicBezTo>
                <a:cubicBezTo>
                  <a:pt x="10245" y="7803"/>
                  <a:pt x="10247" y="7750"/>
                  <a:pt x="10222" y="7717"/>
                </a:cubicBezTo>
                <a:cubicBezTo>
                  <a:pt x="10173" y="7717"/>
                  <a:pt x="10124" y="7717"/>
                  <a:pt x="10075" y="7717"/>
                </a:cubicBezTo>
                <a:cubicBezTo>
                  <a:pt x="10074" y="7748"/>
                  <a:pt x="10089" y="7766"/>
                  <a:pt x="10104" y="7783"/>
                </a:cubicBezTo>
                <a:close/>
                <a:moveTo>
                  <a:pt x="4770" y="7762"/>
                </a:moveTo>
                <a:cubicBezTo>
                  <a:pt x="4790" y="7762"/>
                  <a:pt x="4809" y="7762"/>
                  <a:pt x="4829" y="7762"/>
                </a:cubicBezTo>
                <a:cubicBezTo>
                  <a:pt x="4829" y="7747"/>
                  <a:pt x="4829" y="7732"/>
                  <a:pt x="4829" y="7717"/>
                </a:cubicBezTo>
                <a:cubicBezTo>
                  <a:pt x="4809" y="7717"/>
                  <a:pt x="4790" y="7717"/>
                  <a:pt x="4770" y="7717"/>
                </a:cubicBezTo>
                <a:cubicBezTo>
                  <a:pt x="4770" y="7732"/>
                  <a:pt x="4770" y="7747"/>
                  <a:pt x="4770" y="7762"/>
                </a:cubicBezTo>
                <a:close/>
                <a:moveTo>
                  <a:pt x="12039" y="7717"/>
                </a:moveTo>
                <a:cubicBezTo>
                  <a:pt x="11988" y="7719"/>
                  <a:pt x="11948" y="7713"/>
                  <a:pt x="11922" y="7695"/>
                </a:cubicBezTo>
                <a:cubicBezTo>
                  <a:pt x="11875" y="7756"/>
                  <a:pt x="12048" y="7756"/>
                  <a:pt x="12039" y="7717"/>
                </a:cubicBezTo>
                <a:close/>
                <a:moveTo>
                  <a:pt x="8756" y="7937"/>
                </a:moveTo>
                <a:cubicBezTo>
                  <a:pt x="8764" y="7892"/>
                  <a:pt x="8886" y="7933"/>
                  <a:pt x="8873" y="7871"/>
                </a:cubicBezTo>
                <a:cubicBezTo>
                  <a:pt x="8813" y="7844"/>
                  <a:pt x="8955" y="7704"/>
                  <a:pt x="8756" y="7717"/>
                </a:cubicBezTo>
                <a:cubicBezTo>
                  <a:pt x="8753" y="7752"/>
                  <a:pt x="8760" y="7794"/>
                  <a:pt x="8698" y="7783"/>
                </a:cubicBezTo>
                <a:cubicBezTo>
                  <a:pt x="8663" y="7726"/>
                  <a:pt x="8788" y="7688"/>
                  <a:pt x="8669" y="7695"/>
                </a:cubicBezTo>
                <a:cubicBezTo>
                  <a:pt x="8687" y="7813"/>
                  <a:pt x="8656" y="7862"/>
                  <a:pt x="8756" y="7937"/>
                </a:cubicBezTo>
                <a:close/>
                <a:moveTo>
                  <a:pt x="8141" y="7828"/>
                </a:moveTo>
                <a:cubicBezTo>
                  <a:pt x="8148" y="7797"/>
                  <a:pt x="8189" y="7791"/>
                  <a:pt x="8199" y="7762"/>
                </a:cubicBezTo>
                <a:cubicBezTo>
                  <a:pt x="8125" y="7747"/>
                  <a:pt x="8091" y="7819"/>
                  <a:pt x="8053" y="7806"/>
                </a:cubicBezTo>
                <a:cubicBezTo>
                  <a:pt x="8059" y="7808"/>
                  <a:pt x="8024" y="7730"/>
                  <a:pt x="8024" y="7783"/>
                </a:cubicBezTo>
                <a:cubicBezTo>
                  <a:pt x="8024" y="7804"/>
                  <a:pt x="7987" y="7822"/>
                  <a:pt x="7965" y="7828"/>
                </a:cubicBezTo>
                <a:cubicBezTo>
                  <a:pt x="7860" y="7851"/>
                  <a:pt x="7854" y="7799"/>
                  <a:pt x="7731" y="7762"/>
                </a:cubicBezTo>
                <a:cubicBezTo>
                  <a:pt x="7739" y="7879"/>
                  <a:pt x="7605" y="7754"/>
                  <a:pt x="7613" y="7871"/>
                </a:cubicBezTo>
                <a:cubicBezTo>
                  <a:pt x="7652" y="7925"/>
                  <a:pt x="7701" y="7832"/>
                  <a:pt x="7731" y="7894"/>
                </a:cubicBezTo>
                <a:cubicBezTo>
                  <a:pt x="7674" y="7888"/>
                  <a:pt x="7666" y="7918"/>
                  <a:pt x="7613" y="7915"/>
                </a:cubicBezTo>
                <a:cubicBezTo>
                  <a:pt x="7589" y="7889"/>
                  <a:pt x="7575" y="7856"/>
                  <a:pt x="7584" y="7806"/>
                </a:cubicBezTo>
                <a:cubicBezTo>
                  <a:pt x="7462" y="7817"/>
                  <a:pt x="7509" y="7955"/>
                  <a:pt x="7379" y="7960"/>
                </a:cubicBezTo>
                <a:cubicBezTo>
                  <a:pt x="7372" y="7918"/>
                  <a:pt x="7412" y="7911"/>
                  <a:pt x="7408" y="7871"/>
                </a:cubicBezTo>
                <a:cubicBezTo>
                  <a:pt x="7348" y="7827"/>
                  <a:pt x="7350" y="7881"/>
                  <a:pt x="7291" y="7894"/>
                </a:cubicBezTo>
                <a:cubicBezTo>
                  <a:pt x="7299" y="7843"/>
                  <a:pt x="7283" y="7811"/>
                  <a:pt x="7232" y="7806"/>
                </a:cubicBezTo>
                <a:cubicBezTo>
                  <a:pt x="7172" y="7848"/>
                  <a:pt x="7242" y="7989"/>
                  <a:pt x="7115" y="7981"/>
                </a:cubicBezTo>
                <a:cubicBezTo>
                  <a:pt x="7095" y="7937"/>
                  <a:pt x="7170" y="7939"/>
                  <a:pt x="7173" y="7915"/>
                </a:cubicBezTo>
                <a:cubicBezTo>
                  <a:pt x="7174" y="7915"/>
                  <a:pt x="7115" y="7879"/>
                  <a:pt x="7144" y="7849"/>
                </a:cubicBezTo>
                <a:cubicBezTo>
                  <a:pt x="7040" y="7830"/>
                  <a:pt x="7072" y="7847"/>
                  <a:pt x="6968" y="7828"/>
                </a:cubicBezTo>
                <a:cubicBezTo>
                  <a:pt x="6962" y="7844"/>
                  <a:pt x="6944" y="7854"/>
                  <a:pt x="6910" y="7849"/>
                </a:cubicBezTo>
                <a:cubicBezTo>
                  <a:pt x="6898" y="7892"/>
                  <a:pt x="6899" y="7944"/>
                  <a:pt x="6821" y="7937"/>
                </a:cubicBezTo>
                <a:cubicBezTo>
                  <a:pt x="6846" y="7876"/>
                  <a:pt x="6781" y="7880"/>
                  <a:pt x="6793" y="7828"/>
                </a:cubicBezTo>
                <a:cubicBezTo>
                  <a:pt x="6735" y="7820"/>
                  <a:pt x="6735" y="7857"/>
                  <a:pt x="6705" y="7871"/>
                </a:cubicBezTo>
                <a:cubicBezTo>
                  <a:pt x="6642" y="7901"/>
                  <a:pt x="6574" y="7913"/>
                  <a:pt x="6470" y="7915"/>
                </a:cubicBezTo>
                <a:cubicBezTo>
                  <a:pt x="6426" y="7942"/>
                  <a:pt x="6399" y="7979"/>
                  <a:pt x="6323" y="7981"/>
                </a:cubicBezTo>
                <a:cubicBezTo>
                  <a:pt x="6288" y="7993"/>
                  <a:pt x="6305" y="7942"/>
                  <a:pt x="6294" y="7937"/>
                </a:cubicBezTo>
                <a:cubicBezTo>
                  <a:pt x="6244" y="7916"/>
                  <a:pt x="6065" y="7943"/>
                  <a:pt x="6177" y="7981"/>
                </a:cubicBezTo>
                <a:cubicBezTo>
                  <a:pt x="6165" y="7939"/>
                  <a:pt x="6311" y="7950"/>
                  <a:pt x="6265" y="8003"/>
                </a:cubicBezTo>
                <a:cubicBezTo>
                  <a:pt x="6349" y="8035"/>
                  <a:pt x="6414" y="7943"/>
                  <a:pt x="6441" y="8003"/>
                </a:cubicBezTo>
                <a:cubicBezTo>
                  <a:pt x="6390" y="8002"/>
                  <a:pt x="6366" y="8020"/>
                  <a:pt x="6353" y="8047"/>
                </a:cubicBezTo>
                <a:cubicBezTo>
                  <a:pt x="6404" y="8056"/>
                  <a:pt x="6428" y="8015"/>
                  <a:pt x="6441" y="8047"/>
                </a:cubicBezTo>
                <a:cubicBezTo>
                  <a:pt x="6412" y="8077"/>
                  <a:pt x="6362" y="8090"/>
                  <a:pt x="6353" y="8135"/>
                </a:cubicBezTo>
                <a:cubicBezTo>
                  <a:pt x="6386" y="8177"/>
                  <a:pt x="6425" y="8123"/>
                  <a:pt x="6470" y="8113"/>
                </a:cubicBezTo>
                <a:cubicBezTo>
                  <a:pt x="6518" y="8104"/>
                  <a:pt x="6585" y="8104"/>
                  <a:pt x="6646" y="8092"/>
                </a:cubicBezTo>
                <a:cubicBezTo>
                  <a:pt x="6751" y="8071"/>
                  <a:pt x="6782" y="8090"/>
                  <a:pt x="6821" y="8047"/>
                </a:cubicBezTo>
                <a:cubicBezTo>
                  <a:pt x="6860" y="7993"/>
                  <a:pt x="6706" y="7978"/>
                  <a:pt x="6793" y="7960"/>
                </a:cubicBezTo>
                <a:cubicBezTo>
                  <a:pt x="6973" y="8003"/>
                  <a:pt x="6766" y="8048"/>
                  <a:pt x="6851" y="8092"/>
                </a:cubicBezTo>
                <a:cubicBezTo>
                  <a:pt x="6859" y="8038"/>
                  <a:pt x="6978" y="8090"/>
                  <a:pt x="7027" y="8069"/>
                </a:cubicBezTo>
                <a:cubicBezTo>
                  <a:pt x="7042" y="8063"/>
                  <a:pt x="7021" y="8017"/>
                  <a:pt x="7056" y="8026"/>
                </a:cubicBezTo>
                <a:cubicBezTo>
                  <a:pt x="7091" y="8060"/>
                  <a:pt x="7236" y="8004"/>
                  <a:pt x="7291" y="8047"/>
                </a:cubicBezTo>
                <a:cubicBezTo>
                  <a:pt x="7292" y="8036"/>
                  <a:pt x="7331" y="7986"/>
                  <a:pt x="7379" y="7981"/>
                </a:cubicBezTo>
                <a:cubicBezTo>
                  <a:pt x="7378" y="7981"/>
                  <a:pt x="7379" y="8026"/>
                  <a:pt x="7379" y="8026"/>
                </a:cubicBezTo>
                <a:cubicBezTo>
                  <a:pt x="7430" y="8030"/>
                  <a:pt x="7447" y="8008"/>
                  <a:pt x="7496" y="8003"/>
                </a:cubicBezTo>
                <a:cubicBezTo>
                  <a:pt x="7576" y="7996"/>
                  <a:pt x="7689" y="8015"/>
                  <a:pt x="7759" y="8003"/>
                </a:cubicBezTo>
                <a:cubicBezTo>
                  <a:pt x="7761" y="8003"/>
                  <a:pt x="7772" y="7985"/>
                  <a:pt x="7789" y="7981"/>
                </a:cubicBezTo>
                <a:cubicBezTo>
                  <a:pt x="7882" y="7960"/>
                  <a:pt x="7891" y="7972"/>
                  <a:pt x="7936" y="7937"/>
                </a:cubicBezTo>
                <a:cubicBezTo>
                  <a:pt x="7965" y="7973"/>
                  <a:pt x="8060" y="7961"/>
                  <a:pt x="8112" y="7981"/>
                </a:cubicBezTo>
                <a:cubicBezTo>
                  <a:pt x="8115" y="7958"/>
                  <a:pt x="8115" y="7945"/>
                  <a:pt x="8141" y="7937"/>
                </a:cubicBezTo>
                <a:cubicBezTo>
                  <a:pt x="8228" y="7911"/>
                  <a:pt x="8353" y="7922"/>
                  <a:pt x="8434" y="7894"/>
                </a:cubicBezTo>
                <a:cubicBezTo>
                  <a:pt x="8524" y="7899"/>
                  <a:pt x="8524" y="7972"/>
                  <a:pt x="8580" y="8003"/>
                </a:cubicBezTo>
                <a:cubicBezTo>
                  <a:pt x="8614" y="7970"/>
                  <a:pt x="8614" y="7948"/>
                  <a:pt x="8580" y="7915"/>
                </a:cubicBezTo>
                <a:cubicBezTo>
                  <a:pt x="8656" y="7915"/>
                  <a:pt x="8614" y="7901"/>
                  <a:pt x="8610" y="7871"/>
                </a:cubicBezTo>
                <a:cubicBezTo>
                  <a:pt x="8606" y="7849"/>
                  <a:pt x="8641" y="7844"/>
                  <a:pt x="8639" y="7828"/>
                </a:cubicBezTo>
                <a:cubicBezTo>
                  <a:pt x="8639" y="7821"/>
                  <a:pt x="8582" y="7794"/>
                  <a:pt x="8610" y="7762"/>
                </a:cubicBezTo>
                <a:cubicBezTo>
                  <a:pt x="8506" y="7727"/>
                  <a:pt x="8592" y="7836"/>
                  <a:pt x="8522" y="7828"/>
                </a:cubicBezTo>
                <a:cubicBezTo>
                  <a:pt x="8521" y="7769"/>
                  <a:pt x="8538" y="7698"/>
                  <a:pt x="8463" y="7695"/>
                </a:cubicBezTo>
                <a:cubicBezTo>
                  <a:pt x="8498" y="7787"/>
                  <a:pt x="8340" y="7735"/>
                  <a:pt x="8317" y="7783"/>
                </a:cubicBezTo>
                <a:cubicBezTo>
                  <a:pt x="8353" y="7792"/>
                  <a:pt x="8377" y="7812"/>
                  <a:pt x="8375" y="7849"/>
                </a:cubicBezTo>
                <a:cubicBezTo>
                  <a:pt x="8338" y="7851"/>
                  <a:pt x="8335" y="7877"/>
                  <a:pt x="8287" y="7871"/>
                </a:cubicBezTo>
                <a:cubicBezTo>
                  <a:pt x="8254" y="7867"/>
                  <a:pt x="8242" y="7848"/>
                  <a:pt x="8228" y="7828"/>
                </a:cubicBezTo>
                <a:cubicBezTo>
                  <a:pt x="8231" y="7793"/>
                  <a:pt x="8303" y="7810"/>
                  <a:pt x="8287" y="7762"/>
                </a:cubicBezTo>
                <a:cubicBezTo>
                  <a:pt x="8201" y="7743"/>
                  <a:pt x="8192" y="7892"/>
                  <a:pt x="8141" y="7828"/>
                </a:cubicBezTo>
                <a:close/>
                <a:moveTo>
                  <a:pt x="11570" y="7739"/>
                </a:moveTo>
                <a:cubicBezTo>
                  <a:pt x="11602" y="7771"/>
                  <a:pt x="11703" y="7660"/>
                  <a:pt x="11600" y="7673"/>
                </a:cubicBezTo>
                <a:cubicBezTo>
                  <a:pt x="11597" y="7673"/>
                  <a:pt x="11601" y="7694"/>
                  <a:pt x="11600" y="7695"/>
                </a:cubicBezTo>
                <a:cubicBezTo>
                  <a:pt x="11597" y="7698"/>
                  <a:pt x="11572" y="7741"/>
                  <a:pt x="11570" y="7739"/>
                </a:cubicBezTo>
                <a:close/>
                <a:moveTo>
                  <a:pt x="9753" y="7783"/>
                </a:moveTo>
                <a:cubicBezTo>
                  <a:pt x="9835" y="7780"/>
                  <a:pt x="9954" y="7803"/>
                  <a:pt x="9958" y="7739"/>
                </a:cubicBezTo>
                <a:cubicBezTo>
                  <a:pt x="9881" y="7746"/>
                  <a:pt x="9935" y="7654"/>
                  <a:pt x="9841" y="7673"/>
                </a:cubicBezTo>
                <a:cubicBezTo>
                  <a:pt x="9862" y="7749"/>
                  <a:pt x="9722" y="7701"/>
                  <a:pt x="9753" y="7783"/>
                </a:cubicBezTo>
                <a:close/>
                <a:moveTo>
                  <a:pt x="4272" y="7739"/>
                </a:moveTo>
                <a:cubicBezTo>
                  <a:pt x="4277" y="7691"/>
                  <a:pt x="4248" y="7669"/>
                  <a:pt x="4184" y="7673"/>
                </a:cubicBezTo>
                <a:cubicBezTo>
                  <a:pt x="4179" y="7721"/>
                  <a:pt x="4208" y="7743"/>
                  <a:pt x="4272" y="7739"/>
                </a:cubicBezTo>
                <a:close/>
                <a:moveTo>
                  <a:pt x="4037" y="7717"/>
                </a:moveTo>
                <a:cubicBezTo>
                  <a:pt x="4036" y="7755"/>
                  <a:pt x="4060" y="7774"/>
                  <a:pt x="4096" y="7783"/>
                </a:cubicBezTo>
                <a:cubicBezTo>
                  <a:pt x="4087" y="7732"/>
                  <a:pt x="4101" y="7699"/>
                  <a:pt x="4125" y="7673"/>
                </a:cubicBezTo>
                <a:cubicBezTo>
                  <a:pt x="4033" y="7662"/>
                  <a:pt x="4011" y="7721"/>
                  <a:pt x="3949" y="7673"/>
                </a:cubicBezTo>
                <a:cubicBezTo>
                  <a:pt x="3944" y="7734"/>
                  <a:pt x="3995" y="7749"/>
                  <a:pt x="4037" y="7717"/>
                </a:cubicBezTo>
                <a:close/>
                <a:moveTo>
                  <a:pt x="3862" y="7717"/>
                </a:moveTo>
                <a:cubicBezTo>
                  <a:pt x="3868" y="7735"/>
                  <a:pt x="3863" y="7761"/>
                  <a:pt x="3891" y="7762"/>
                </a:cubicBezTo>
                <a:cubicBezTo>
                  <a:pt x="3891" y="7732"/>
                  <a:pt x="3942" y="7741"/>
                  <a:pt x="3949" y="7717"/>
                </a:cubicBezTo>
                <a:cubicBezTo>
                  <a:pt x="3907" y="7709"/>
                  <a:pt x="3900" y="7691"/>
                  <a:pt x="3862" y="7717"/>
                </a:cubicBezTo>
                <a:close/>
                <a:moveTo>
                  <a:pt x="58203" y="7651"/>
                </a:moveTo>
                <a:cubicBezTo>
                  <a:pt x="58182" y="7651"/>
                  <a:pt x="58163" y="7651"/>
                  <a:pt x="58143" y="7651"/>
                </a:cubicBezTo>
                <a:cubicBezTo>
                  <a:pt x="57983" y="7645"/>
                  <a:pt x="58208" y="7713"/>
                  <a:pt x="58203" y="7651"/>
                </a:cubicBezTo>
                <a:close/>
                <a:moveTo>
                  <a:pt x="10750" y="7695"/>
                </a:moveTo>
                <a:cubicBezTo>
                  <a:pt x="10769" y="7695"/>
                  <a:pt x="10788" y="7695"/>
                  <a:pt x="10808" y="7695"/>
                </a:cubicBezTo>
                <a:cubicBezTo>
                  <a:pt x="10808" y="7681"/>
                  <a:pt x="10808" y="7666"/>
                  <a:pt x="10808" y="7651"/>
                </a:cubicBezTo>
                <a:cubicBezTo>
                  <a:pt x="10788" y="7651"/>
                  <a:pt x="10769" y="7651"/>
                  <a:pt x="10750" y="7651"/>
                </a:cubicBezTo>
                <a:cubicBezTo>
                  <a:pt x="10750" y="7666"/>
                  <a:pt x="10750" y="7681"/>
                  <a:pt x="10750" y="7695"/>
                </a:cubicBezTo>
                <a:close/>
                <a:moveTo>
                  <a:pt x="9372" y="7695"/>
                </a:moveTo>
                <a:cubicBezTo>
                  <a:pt x="9424" y="7716"/>
                  <a:pt x="9409" y="7784"/>
                  <a:pt x="9519" y="7762"/>
                </a:cubicBezTo>
                <a:cubicBezTo>
                  <a:pt x="9564" y="7682"/>
                  <a:pt x="9419" y="7749"/>
                  <a:pt x="9430" y="7695"/>
                </a:cubicBezTo>
                <a:cubicBezTo>
                  <a:pt x="9466" y="7693"/>
                  <a:pt x="9500" y="7688"/>
                  <a:pt x="9489" y="7651"/>
                </a:cubicBezTo>
                <a:cubicBezTo>
                  <a:pt x="9435" y="7654"/>
                  <a:pt x="9391" y="7666"/>
                  <a:pt x="9372" y="7695"/>
                </a:cubicBezTo>
                <a:close/>
                <a:moveTo>
                  <a:pt x="11159" y="7828"/>
                </a:moveTo>
                <a:cubicBezTo>
                  <a:pt x="11160" y="7828"/>
                  <a:pt x="11159" y="7806"/>
                  <a:pt x="11159" y="7806"/>
                </a:cubicBezTo>
                <a:cubicBezTo>
                  <a:pt x="11169" y="7798"/>
                  <a:pt x="11211" y="7826"/>
                  <a:pt x="11218" y="7828"/>
                </a:cubicBezTo>
                <a:cubicBezTo>
                  <a:pt x="11275" y="7838"/>
                  <a:pt x="11277" y="7795"/>
                  <a:pt x="11306" y="7783"/>
                </a:cubicBezTo>
                <a:cubicBezTo>
                  <a:pt x="11381" y="7767"/>
                  <a:pt x="11440" y="7870"/>
                  <a:pt x="11482" y="7806"/>
                </a:cubicBezTo>
                <a:cubicBezTo>
                  <a:pt x="11401" y="7753"/>
                  <a:pt x="11528" y="7673"/>
                  <a:pt x="11424" y="7629"/>
                </a:cubicBezTo>
                <a:cubicBezTo>
                  <a:pt x="11389" y="7676"/>
                  <a:pt x="11388" y="7749"/>
                  <a:pt x="11306" y="7762"/>
                </a:cubicBezTo>
                <a:cubicBezTo>
                  <a:pt x="11390" y="7681"/>
                  <a:pt x="11281" y="7714"/>
                  <a:pt x="11218" y="7695"/>
                </a:cubicBezTo>
                <a:cubicBezTo>
                  <a:pt x="11202" y="7690"/>
                  <a:pt x="11194" y="7647"/>
                  <a:pt x="11159" y="7651"/>
                </a:cubicBezTo>
                <a:cubicBezTo>
                  <a:pt x="11143" y="7698"/>
                  <a:pt x="11114" y="7698"/>
                  <a:pt x="11072" y="7673"/>
                </a:cubicBezTo>
                <a:cubicBezTo>
                  <a:pt x="11060" y="7711"/>
                  <a:pt x="11115" y="7730"/>
                  <a:pt x="11072" y="7739"/>
                </a:cubicBezTo>
                <a:cubicBezTo>
                  <a:pt x="10960" y="7772"/>
                  <a:pt x="11066" y="7640"/>
                  <a:pt x="10954" y="7673"/>
                </a:cubicBezTo>
                <a:cubicBezTo>
                  <a:pt x="10935" y="7743"/>
                  <a:pt x="10958" y="7764"/>
                  <a:pt x="10925" y="7783"/>
                </a:cubicBezTo>
                <a:cubicBezTo>
                  <a:pt x="10887" y="7762"/>
                  <a:pt x="10868" y="7724"/>
                  <a:pt x="10808" y="7717"/>
                </a:cubicBezTo>
                <a:cubicBezTo>
                  <a:pt x="10801" y="7735"/>
                  <a:pt x="10807" y="7761"/>
                  <a:pt x="10779" y="7762"/>
                </a:cubicBezTo>
                <a:cubicBezTo>
                  <a:pt x="10788" y="7704"/>
                  <a:pt x="10614" y="7781"/>
                  <a:pt x="10661" y="7695"/>
                </a:cubicBezTo>
                <a:cubicBezTo>
                  <a:pt x="10592" y="7735"/>
                  <a:pt x="10542" y="7688"/>
                  <a:pt x="10515" y="7695"/>
                </a:cubicBezTo>
                <a:cubicBezTo>
                  <a:pt x="10496" y="7701"/>
                  <a:pt x="10489" y="7733"/>
                  <a:pt x="10456" y="7739"/>
                </a:cubicBezTo>
                <a:cubicBezTo>
                  <a:pt x="10419" y="7746"/>
                  <a:pt x="10376" y="7735"/>
                  <a:pt x="10339" y="7739"/>
                </a:cubicBezTo>
                <a:cubicBezTo>
                  <a:pt x="10308" y="7738"/>
                  <a:pt x="10264" y="7750"/>
                  <a:pt x="10309" y="7762"/>
                </a:cubicBezTo>
                <a:cubicBezTo>
                  <a:pt x="10356" y="7764"/>
                  <a:pt x="10411" y="7759"/>
                  <a:pt x="10397" y="7806"/>
                </a:cubicBezTo>
                <a:cubicBezTo>
                  <a:pt x="10512" y="7818"/>
                  <a:pt x="10568" y="7786"/>
                  <a:pt x="10632" y="7762"/>
                </a:cubicBezTo>
                <a:cubicBezTo>
                  <a:pt x="10627" y="7810"/>
                  <a:pt x="10663" y="7801"/>
                  <a:pt x="10720" y="7806"/>
                </a:cubicBezTo>
                <a:cubicBezTo>
                  <a:pt x="10777" y="7810"/>
                  <a:pt x="10786" y="7826"/>
                  <a:pt x="10808" y="7806"/>
                </a:cubicBezTo>
                <a:cubicBezTo>
                  <a:pt x="10832" y="7783"/>
                  <a:pt x="10920" y="7828"/>
                  <a:pt x="10925" y="7828"/>
                </a:cubicBezTo>
                <a:cubicBezTo>
                  <a:pt x="10950" y="7822"/>
                  <a:pt x="10921" y="7803"/>
                  <a:pt x="10954" y="7828"/>
                </a:cubicBezTo>
                <a:cubicBezTo>
                  <a:pt x="11046" y="7897"/>
                  <a:pt x="11021" y="7743"/>
                  <a:pt x="11042" y="7783"/>
                </a:cubicBezTo>
                <a:cubicBezTo>
                  <a:pt x="11054" y="7806"/>
                  <a:pt x="11103" y="7819"/>
                  <a:pt x="11159" y="7828"/>
                </a:cubicBezTo>
                <a:close/>
                <a:moveTo>
                  <a:pt x="9078" y="7695"/>
                </a:moveTo>
                <a:cubicBezTo>
                  <a:pt x="9124" y="7701"/>
                  <a:pt x="9099" y="7744"/>
                  <a:pt x="9078" y="7762"/>
                </a:cubicBezTo>
                <a:cubicBezTo>
                  <a:pt x="9136" y="7755"/>
                  <a:pt x="9137" y="7791"/>
                  <a:pt x="9167" y="7806"/>
                </a:cubicBezTo>
                <a:cubicBezTo>
                  <a:pt x="9177" y="7747"/>
                  <a:pt x="9316" y="7786"/>
                  <a:pt x="9343" y="7739"/>
                </a:cubicBezTo>
                <a:cubicBezTo>
                  <a:pt x="9285" y="7685"/>
                  <a:pt x="9217" y="7777"/>
                  <a:pt x="9196" y="7695"/>
                </a:cubicBezTo>
                <a:cubicBezTo>
                  <a:pt x="9191" y="7669"/>
                  <a:pt x="9201" y="7633"/>
                  <a:pt x="9167" y="7629"/>
                </a:cubicBezTo>
                <a:cubicBezTo>
                  <a:pt x="9176" y="7679"/>
                  <a:pt x="9082" y="7654"/>
                  <a:pt x="9078" y="7695"/>
                </a:cubicBezTo>
                <a:close/>
                <a:moveTo>
                  <a:pt x="8580" y="7629"/>
                </a:moveTo>
                <a:cubicBezTo>
                  <a:pt x="8556" y="7611"/>
                  <a:pt x="8497" y="7645"/>
                  <a:pt x="8492" y="7651"/>
                </a:cubicBezTo>
                <a:cubicBezTo>
                  <a:pt x="8461" y="7695"/>
                  <a:pt x="8602" y="7645"/>
                  <a:pt x="8580" y="7629"/>
                </a:cubicBezTo>
                <a:close/>
                <a:moveTo>
                  <a:pt x="5444" y="7651"/>
                </a:moveTo>
                <a:cubicBezTo>
                  <a:pt x="5490" y="7650"/>
                  <a:pt x="5546" y="7654"/>
                  <a:pt x="5532" y="7608"/>
                </a:cubicBezTo>
                <a:cubicBezTo>
                  <a:pt x="5513" y="7608"/>
                  <a:pt x="5493" y="7608"/>
                  <a:pt x="5473" y="7608"/>
                </a:cubicBezTo>
                <a:cubicBezTo>
                  <a:pt x="5473" y="7629"/>
                  <a:pt x="5450" y="7633"/>
                  <a:pt x="5444" y="7651"/>
                </a:cubicBezTo>
                <a:close/>
                <a:moveTo>
                  <a:pt x="4037" y="7651"/>
                </a:moveTo>
                <a:cubicBezTo>
                  <a:pt x="4082" y="7585"/>
                  <a:pt x="3886" y="7593"/>
                  <a:pt x="3891" y="7629"/>
                </a:cubicBezTo>
                <a:cubicBezTo>
                  <a:pt x="3925" y="7648"/>
                  <a:pt x="3970" y="7659"/>
                  <a:pt x="4037" y="7651"/>
                </a:cubicBezTo>
                <a:close/>
                <a:moveTo>
                  <a:pt x="9343" y="7695"/>
                </a:moveTo>
                <a:cubicBezTo>
                  <a:pt x="9334" y="7657"/>
                  <a:pt x="9436" y="7577"/>
                  <a:pt x="9313" y="7585"/>
                </a:cubicBezTo>
                <a:cubicBezTo>
                  <a:pt x="9330" y="7617"/>
                  <a:pt x="9279" y="7699"/>
                  <a:pt x="9343" y="7695"/>
                </a:cubicBezTo>
                <a:close/>
                <a:moveTo>
                  <a:pt x="9049" y="7695"/>
                </a:moveTo>
                <a:cubicBezTo>
                  <a:pt x="8998" y="7662"/>
                  <a:pt x="9075" y="7603"/>
                  <a:pt x="8961" y="7585"/>
                </a:cubicBezTo>
                <a:cubicBezTo>
                  <a:pt x="8960" y="7633"/>
                  <a:pt x="8995" y="7762"/>
                  <a:pt x="9049" y="7695"/>
                </a:cubicBezTo>
                <a:close/>
                <a:moveTo>
                  <a:pt x="7173" y="7673"/>
                </a:moveTo>
                <a:cubicBezTo>
                  <a:pt x="7193" y="7673"/>
                  <a:pt x="7212" y="7673"/>
                  <a:pt x="7232" y="7673"/>
                </a:cubicBezTo>
                <a:cubicBezTo>
                  <a:pt x="7232" y="7643"/>
                  <a:pt x="7232" y="7615"/>
                  <a:pt x="7232" y="7585"/>
                </a:cubicBezTo>
                <a:cubicBezTo>
                  <a:pt x="7212" y="7585"/>
                  <a:pt x="7193" y="7585"/>
                  <a:pt x="7173" y="7585"/>
                </a:cubicBezTo>
                <a:cubicBezTo>
                  <a:pt x="7173" y="7615"/>
                  <a:pt x="7173" y="7643"/>
                  <a:pt x="7173" y="7673"/>
                </a:cubicBezTo>
                <a:close/>
                <a:moveTo>
                  <a:pt x="4331" y="7608"/>
                </a:moveTo>
                <a:cubicBezTo>
                  <a:pt x="4429" y="7673"/>
                  <a:pt x="4419" y="7526"/>
                  <a:pt x="4331" y="7608"/>
                </a:cubicBezTo>
                <a:close/>
                <a:moveTo>
                  <a:pt x="3598" y="7673"/>
                </a:moveTo>
                <a:cubicBezTo>
                  <a:pt x="3690" y="7684"/>
                  <a:pt x="3680" y="7618"/>
                  <a:pt x="3715" y="7585"/>
                </a:cubicBezTo>
                <a:cubicBezTo>
                  <a:pt x="3623" y="7575"/>
                  <a:pt x="3633" y="7640"/>
                  <a:pt x="3598" y="7673"/>
                </a:cubicBezTo>
                <a:close/>
                <a:moveTo>
                  <a:pt x="9782" y="7563"/>
                </a:moveTo>
                <a:cubicBezTo>
                  <a:pt x="9751" y="7691"/>
                  <a:pt x="9909" y="7572"/>
                  <a:pt x="9782" y="7563"/>
                </a:cubicBezTo>
                <a:close/>
                <a:moveTo>
                  <a:pt x="7379" y="7585"/>
                </a:moveTo>
                <a:cubicBezTo>
                  <a:pt x="7344" y="7582"/>
                  <a:pt x="7312" y="7546"/>
                  <a:pt x="7291" y="7585"/>
                </a:cubicBezTo>
                <a:cubicBezTo>
                  <a:pt x="7325" y="7588"/>
                  <a:pt x="7357" y="7624"/>
                  <a:pt x="7379" y="7585"/>
                </a:cubicBezTo>
                <a:close/>
                <a:moveTo>
                  <a:pt x="6998" y="7651"/>
                </a:moveTo>
                <a:cubicBezTo>
                  <a:pt x="7027" y="7589"/>
                  <a:pt x="7076" y="7683"/>
                  <a:pt x="7115" y="7629"/>
                </a:cubicBezTo>
                <a:cubicBezTo>
                  <a:pt x="7116" y="7591"/>
                  <a:pt x="7092" y="7573"/>
                  <a:pt x="7056" y="7563"/>
                </a:cubicBezTo>
                <a:cubicBezTo>
                  <a:pt x="7048" y="7589"/>
                  <a:pt x="6901" y="7618"/>
                  <a:pt x="6998" y="7651"/>
                </a:cubicBezTo>
                <a:close/>
                <a:moveTo>
                  <a:pt x="5620" y="7629"/>
                </a:moveTo>
                <a:cubicBezTo>
                  <a:pt x="5627" y="7598"/>
                  <a:pt x="5669" y="7592"/>
                  <a:pt x="5679" y="7563"/>
                </a:cubicBezTo>
                <a:cubicBezTo>
                  <a:pt x="5619" y="7544"/>
                  <a:pt x="5547" y="7620"/>
                  <a:pt x="5620" y="7629"/>
                </a:cubicBezTo>
                <a:close/>
                <a:moveTo>
                  <a:pt x="5298" y="7563"/>
                </a:moveTo>
                <a:cubicBezTo>
                  <a:pt x="5274" y="7580"/>
                  <a:pt x="5352" y="7583"/>
                  <a:pt x="5356" y="7585"/>
                </a:cubicBezTo>
                <a:cubicBezTo>
                  <a:pt x="5365" y="7590"/>
                  <a:pt x="5347" y="7625"/>
                  <a:pt x="5356" y="7629"/>
                </a:cubicBezTo>
                <a:cubicBezTo>
                  <a:pt x="5371" y="7635"/>
                  <a:pt x="5421" y="7620"/>
                  <a:pt x="5415" y="7608"/>
                </a:cubicBezTo>
                <a:cubicBezTo>
                  <a:pt x="5367" y="7608"/>
                  <a:pt x="5343" y="7530"/>
                  <a:pt x="5298" y="7563"/>
                </a:cubicBezTo>
                <a:close/>
                <a:moveTo>
                  <a:pt x="13182" y="7806"/>
                </a:moveTo>
                <a:cubicBezTo>
                  <a:pt x="13196" y="7705"/>
                  <a:pt x="13131" y="7681"/>
                  <a:pt x="13182" y="7608"/>
                </a:cubicBezTo>
                <a:cubicBezTo>
                  <a:pt x="13069" y="7617"/>
                  <a:pt x="13198" y="7542"/>
                  <a:pt x="13094" y="7519"/>
                </a:cubicBezTo>
                <a:cubicBezTo>
                  <a:pt x="13108" y="7549"/>
                  <a:pt x="13063" y="7569"/>
                  <a:pt x="13065" y="7585"/>
                </a:cubicBezTo>
                <a:cubicBezTo>
                  <a:pt x="13068" y="7615"/>
                  <a:pt x="13127" y="7625"/>
                  <a:pt x="13123" y="7651"/>
                </a:cubicBezTo>
                <a:cubicBezTo>
                  <a:pt x="13121" y="7665"/>
                  <a:pt x="13008" y="7710"/>
                  <a:pt x="13065" y="7762"/>
                </a:cubicBezTo>
                <a:cubicBezTo>
                  <a:pt x="13022" y="7780"/>
                  <a:pt x="12951" y="7778"/>
                  <a:pt x="12977" y="7849"/>
                </a:cubicBezTo>
                <a:cubicBezTo>
                  <a:pt x="13084" y="7864"/>
                  <a:pt x="13133" y="7835"/>
                  <a:pt x="13182" y="7806"/>
                </a:cubicBezTo>
                <a:close/>
                <a:moveTo>
                  <a:pt x="6265" y="7563"/>
                </a:moveTo>
                <a:cubicBezTo>
                  <a:pt x="6284" y="7563"/>
                  <a:pt x="6304" y="7563"/>
                  <a:pt x="6323" y="7563"/>
                </a:cubicBezTo>
                <a:cubicBezTo>
                  <a:pt x="6323" y="7549"/>
                  <a:pt x="6323" y="7534"/>
                  <a:pt x="6323" y="7519"/>
                </a:cubicBezTo>
                <a:cubicBezTo>
                  <a:pt x="6304" y="7519"/>
                  <a:pt x="6284" y="7519"/>
                  <a:pt x="6265" y="7519"/>
                </a:cubicBezTo>
                <a:cubicBezTo>
                  <a:pt x="6265" y="7534"/>
                  <a:pt x="6265" y="7549"/>
                  <a:pt x="6265" y="7563"/>
                </a:cubicBezTo>
                <a:close/>
                <a:moveTo>
                  <a:pt x="7701" y="7629"/>
                </a:moveTo>
                <a:cubicBezTo>
                  <a:pt x="7800" y="7657"/>
                  <a:pt x="7822" y="7518"/>
                  <a:pt x="7759" y="7496"/>
                </a:cubicBezTo>
                <a:cubicBezTo>
                  <a:pt x="7800" y="7587"/>
                  <a:pt x="7696" y="7567"/>
                  <a:pt x="7701" y="7629"/>
                </a:cubicBezTo>
                <a:close/>
                <a:moveTo>
                  <a:pt x="6470" y="7542"/>
                </a:moveTo>
                <a:cubicBezTo>
                  <a:pt x="6433" y="7543"/>
                  <a:pt x="6430" y="7569"/>
                  <a:pt x="6412" y="7585"/>
                </a:cubicBezTo>
                <a:cubicBezTo>
                  <a:pt x="6404" y="7592"/>
                  <a:pt x="6361" y="7577"/>
                  <a:pt x="6353" y="7585"/>
                </a:cubicBezTo>
                <a:cubicBezTo>
                  <a:pt x="6321" y="7612"/>
                  <a:pt x="6357" y="7668"/>
                  <a:pt x="6294" y="7673"/>
                </a:cubicBezTo>
                <a:cubicBezTo>
                  <a:pt x="6165" y="7650"/>
                  <a:pt x="6148" y="7711"/>
                  <a:pt x="6060" y="7717"/>
                </a:cubicBezTo>
                <a:cubicBezTo>
                  <a:pt x="6031" y="7695"/>
                  <a:pt x="6002" y="7673"/>
                  <a:pt x="5972" y="7651"/>
                </a:cubicBezTo>
                <a:cubicBezTo>
                  <a:pt x="5958" y="7677"/>
                  <a:pt x="5941" y="7701"/>
                  <a:pt x="5913" y="7717"/>
                </a:cubicBezTo>
                <a:cubicBezTo>
                  <a:pt x="5886" y="7657"/>
                  <a:pt x="5822" y="7749"/>
                  <a:pt x="5737" y="7717"/>
                </a:cubicBezTo>
                <a:cubicBezTo>
                  <a:pt x="5744" y="7759"/>
                  <a:pt x="5704" y="7767"/>
                  <a:pt x="5708" y="7806"/>
                </a:cubicBezTo>
                <a:cubicBezTo>
                  <a:pt x="5774" y="7840"/>
                  <a:pt x="5825" y="7789"/>
                  <a:pt x="5884" y="7783"/>
                </a:cubicBezTo>
                <a:cubicBezTo>
                  <a:pt x="5930" y="7778"/>
                  <a:pt x="5911" y="7812"/>
                  <a:pt x="5943" y="7783"/>
                </a:cubicBezTo>
                <a:cubicBezTo>
                  <a:pt x="5962" y="7765"/>
                  <a:pt x="6063" y="7797"/>
                  <a:pt x="6089" y="7783"/>
                </a:cubicBezTo>
                <a:cubicBezTo>
                  <a:pt x="6105" y="7715"/>
                  <a:pt x="6259" y="7750"/>
                  <a:pt x="6323" y="7717"/>
                </a:cubicBezTo>
                <a:cubicBezTo>
                  <a:pt x="6362" y="7739"/>
                  <a:pt x="6431" y="7739"/>
                  <a:pt x="6470" y="7762"/>
                </a:cubicBezTo>
                <a:cubicBezTo>
                  <a:pt x="6480" y="7739"/>
                  <a:pt x="6510" y="7733"/>
                  <a:pt x="6529" y="7717"/>
                </a:cubicBezTo>
                <a:cubicBezTo>
                  <a:pt x="6548" y="7702"/>
                  <a:pt x="6552" y="7676"/>
                  <a:pt x="6587" y="7673"/>
                </a:cubicBezTo>
                <a:cubicBezTo>
                  <a:pt x="6642" y="7708"/>
                  <a:pt x="6672" y="7688"/>
                  <a:pt x="6705" y="7673"/>
                </a:cubicBezTo>
                <a:cubicBezTo>
                  <a:pt x="6753" y="7650"/>
                  <a:pt x="6747" y="7669"/>
                  <a:pt x="6793" y="7673"/>
                </a:cubicBezTo>
                <a:cubicBezTo>
                  <a:pt x="6821" y="7676"/>
                  <a:pt x="6828" y="7654"/>
                  <a:pt x="6851" y="7651"/>
                </a:cubicBezTo>
                <a:cubicBezTo>
                  <a:pt x="6863" y="7599"/>
                  <a:pt x="6798" y="7603"/>
                  <a:pt x="6821" y="7542"/>
                </a:cubicBezTo>
                <a:cubicBezTo>
                  <a:pt x="6717" y="7507"/>
                  <a:pt x="6804" y="7616"/>
                  <a:pt x="6734" y="7608"/>
                </a:cubicBezTo>
                <a:cubicBezTo>
                  <a:pt x="6672" y="7633"/>
                  <a:pt x="6619" y="7594"/>
                  <a:pt x="6558" y="7651"/>
                </a:cubicBezTo>
                <a:cubicBezTo>
                  <a:pt x="6552" y="7634"/>
                  <a:pt x="6533" y="7625"/>
                  <a:pt x="6499" y="7629"/>
                </a:cubicBezTo>
                <a:cubicBezTo>
                  <a:pt x="6547" y="7595"/>
                  <a:pt x="6512" y="7527"/>
                  <a:pt x="6470" y="7496"/>
                </a:cubicBezTo>
                <a:cubicBezTo>
                  <a:pt x="6470" y="7512"/>
                  <a:pt x="6470" y="7527"/>
                  <a:pt x="6470" y="7542"/>
                </a:cubicBezTo>
                <a:close/>
                <a:moveTo>
                  <a:pt x="4008" y="7563"/>
                </a:moveTo>
                <a:cubicBezTo>
                  <a:pt x="3959" y="7558"/>
                  <a:pt x="3935" y="7588"/>
                  <a:pt x="4008" y="7585"/>
                </a:cubicBezTo>
                <a:cubicBezTo>
                  <a:pt x="4042" y="7552"/>
                  <a:pt x="4130" y="7560"/>
                  <a:pt x="4125" y="7496"/>
                </a:cubicBezTo>
                <a:cubicBezTo>
                  <a:pt x="4031" y="7478"/>
                  <a:pt x="4065" y="7554"/>
                  <a:pt x="4008" y="7563"/>
                </a:cubicBezTo>
                <a:close/>
                <a:moveTo>
                  <a:pt x="58348" y="7542"/>
                </a:moveTo>
                <a:cubicBezTo>
                  <a:pt x="58314" y="7552"/>
                  <a:pt x="58282" y="7565"/>
                  <a:pt x="58261" y="7585"/>
                </a:cubicBezTo>
                <a:cubicBezTo>
                  <a:pt x="58267" y="7609"/>
                  <a:pt x="58308" y="7637"/>
                  <a:pt x="58318" y="7608"/>
                </a:cubicBezTo>
                <a:cubicBezTo>
                  <a:pt x="58302" y="7606"/>
                  <a:pt x="58284" y="7604"/>
                  <a:pt x="58290" y="7585"/>
                </a:cubicBezTo>
                <a:cubicBezTo>
                  <a:pt x="58329" y="7585"/>
                  <a:pt x="58368" y="7585"/>
                  <a:pt x="58407" y="7585"/>
                </a:cubicBezTo>
                <a:cubicBezTo>
                  <a:pt x="58395" y="7533"/>
                  <a:pt x="58460" y="7537"/>
                  <a:pt x="58436" y="7475"/>
                </a:cubicBezTo>
                <a:cubicBezTo>
                  <a:pt x="58392" y="7479"/>
                  <a:pt x="58329" y="7467"/>
                  <a:pt x="58318" y="7496"/>
                </a:cubicBezTo>
                <a:cubicBezTo>
                  <a:pt x="58342" y="7503"/>
                  <a:pt x="58353" y="7515"/>
                  <a:pt x="58348" y="7542"/>
                </a:cubicBezTo>
                <a:close/>
                <a:moveTo>
                  <a:pt x="8317" y="7563"/>
                </a:moveTo>
                <a:cubicBezTo>
                  <a:pt x="8337" y="7547"/>
                  <a:pt x="8389" y="7455"/>
                  <a:pt x="8287" y="7475"/>
                </a:cubicBezTo>
                <a:cubicBezTo>
                  <a:pt x="8292" y="7508"/>
                  <a:pt x="8276" y="7557"/>
                  <a:pt x="8317" y="7563"/>
                </a:cubicBezTo>
                <a:close/>
                <a:moveTo>
                  <a:pt x="6676" y="7542"/>
                </a:moveTo>
                <a:cubicBezTo>
                  <a:pt x="6696" y="7525"/>
                  <a:pt x="6748" y="7434"/>
                  <a:pt x="6646" y="7453"/>
                </a:cubicBezTo>
                <a:cubicBezTo>
                  <a:pt x="6651" y="7486"/>
                  <a:pt x="6636" y="7534"/>
                  <a:pt x="6676" y="7542"/>
                </a:cubicBezTo>
                <a:close/>
                <a:moveTo>
                  <a:pt x="5679" y="7496"/>
                </a:moveTo>
                <a:cubicBezTo>
                  <a:pt x="5843" y="7499"/>
                  <a:pt x="5692" y="7637"/>
                  <a:pt x="5766" y="7673"/>
                </a:cubicBezTo>
                <a:cubicBezTo>
                  <a:pt x="5793" y="7598"/>
                  <a:pt x="5839" y="7537"/>
                  <a:pt x="5855" y="7453"/>
                </a:cubicBezTo>
                <a:cubicBezTo>
                  <a:pt x="5770" y="7449"/>
                  <a:pt x="5706" y="7459"/>
                  <a:pt x="5679" y="7496"/>
                </a:cubicBezTo>
                <a:close/>
                <a:moveTo>
                  <a:pt x="4272" y="7453"/>
                </a:moveTo>
                <a:cubicBezTo>
                  <a:pt x="4265" y="7492"/>
                  <a:pt x="4221" y="7503"/>
                  <a:pt x="4154" y="7496"/>
                </a:cubicBezTo>
                <a:cubicBezTo>
                  <a:pt x="4154" y="7527"/>
                  <a:pt x="4154" y="7556"/>
                  <a:pt x="4154" y="7585"/>
                </a:cubicBezTo>
                <a:cubicBezTo>
                  <a:pt x="4245" y="7557"/>
                  <a:pt x="4377" y="7561"/>
                  <a:pt x="4418" y="7496"/>
                </a:cubicBezTo>
                <a:cubicBezTo>
                  <a:pt x="4362" y="7488"/>
                  <a:pt x="4345" y="7450"/>
                  <a:pt x="4272" y="7453"/>
                </a:cubicBezTo>
                <a:close/>
                <a:moveTo>
                  <a:pt x="2924" y="7496"/>
                </a:moveTo>
                <a:cubicBezTo>
                  <a:pt x="2994" y="7445"/>
                  <a:pt x="2827" y="7440"/>
                  <a:pt x="2835" y="7475"/>
                </a:cubicBezTo>
                <a:cubicBezTo>
                  <a:pt x="2835" y="7474"/>
                  <a:pt x="2934" y="7489"/>
                  <a:pt x="2924" y="7496"/>
                </a:cubicBezTo>
                <a:close/>
                <a:moveTo>
                  <a:pt x="6001" y="7453"/>
                </a:moveTo>
                <a:cubicBezTo>
                  <a:pt x="6001" y="7453"/>
                  <a:pt x="6003" y="7479"/>
                  <a:pt x="6031" y="7475"/>
                </a:cubicBezTo>
                <a:cubicBezTo>
                  <a:pt x="6031" y="7475"/>
                  <a:pt x="6055" y="7429"/>
                  <a:pt x="6060" y="7431"/>
                </a:cubicBezTo>
                <a:cubicBezTo>
                  <a:pt x="6019" y="7413"/>
                  <a:pt x="5884" y="7429"/>
                  <a:pt x="5913" y="7453"/>
                </a:cubicBezTo>
                <a:cubicBezTo>
                  <a:pt x="5958" y="7479"/>
                  <a:pt x="5959" y="7458"/>
                  <a:pt x="6001" y="7453"/>
                </a:cubicBezTo>
                <a:close/>
                <a:moveTo>
                  <a:pt x="6031" y="7496"/>
                </a:moveTo>
                <a:cubicBezTo>
                  <a:pt x="6001" y="7496"/>
                  <a:pt x="5995" y="7480"/>
                  <a:pt x="5972" y="7475"/>
                </a:cubicBezTo>
                <a:cubicBezTo>
                  <a:pt x="5887" y="7519"/>
                  <a:pt x="6031" y="7545"/>
                  <a:pt x="6031" y="7496"/>
                </a:cubicBezTo>
                <a:close/>
                <a:moveTo>
                  <a:pt x="58583" y="7629"/>
                </a:moveTo>
                <a:cubicBezTo>
                  <a:pt x="58595" y="7592"/>
                  <a:pt x="58639" y="7557"/>
                  <a:pt x="58642" y="7519"/>
                </a:cubicBezTo>
                <a:cubicBezTo>
                  <a:pt x="58642" y="7521"/>
                  <a:pt x="58586" y="7489"/>
                  <a:pt x="58583" y="7475"/>
                </a:cubicBezTo>
                <a:cubicBezTo>
                  <a:pt x="58583" y="7478"/>
                  <a:pt x="58613" y="7451"/>
                  <a:pt x="58612" y="7431"/>
                </a:cubicBezTo>
                <a:cubicBezTo>
                  <a:pt x="58612" y="7404"/>
                  <a:pt x="58601" y="7379"/>
                  <a:pt x="58554" y="7387"/>
                </a:cubicBezTo>
                <a:cubicBezTo>
                  <a:pt x="58572" y="7461"/>
                  <a:pt x="58516" y="7591"/>
                  <a:pt x="58583" y="7629"/>
                </a:cubicBezTo>
                <a:close/>
                <a:moveTo>
                  <a:pt x="58203" y="7453"/>
                </a:moveTo>
                <a:cubicBezTo>
                  <a:pt x="58228" y="7450"/>
                  <a:pt x="58216" y="7332"/>
                  <a:pt x="58173" y="7409"/>
                </a:cubicBezTo>
                <a:cubicBezTo>
                  <a:pt x="58165" y="7422"/>
                  <a:pt x="58185" y="7455"/>
                  <a:pt x="58203" y="7453"/>
                </a:cubicBezTo>
                <a:close/>
                <a:moveTo>
                  <a:pt x="8551" y="7519"/>
                </a:moveTo>
                <a:cubicBezTo>
                  <a:pt x="8512" y="7519"/>
                  <a:pt x="8514" y="7580"/>
                  <a:pt x="8551" y="7585"/>
                </a:cubicBezTo>
                <a:cubicBezTo>
                  <a:pt x="8611" y="7534"/>
                  <a:pt x="8556" y="7411"/>
                  <a:pt x="8522" y="7387"/>
                </a:cubicBezTo>
                <a:cubicBezTo>
                  <a:pt x="8485" y="7451"/>
                  <a:pt x="8490" y="7481"/>
                  <a:pt x="8551" y="7519"/>
                </a:cubicBezTo>
                <a:close/>
                <a:moveTo>
                  <a:pt x="6617" y="7409"/>
                </a:moveTo>
                <a:cubicBezTo>
                  <a:pt x="6715" y="7476"/>
                  <a:pt x="6706" y="7327"/>
                  <a:pt x="6617" y="7409"/>
                </a:cubicBezTo>
                <a:close/>
                <a:moveTo>
                  <a:pt x="11072" y="7409"/>
                </a:moveTo>
                <a:cubicBezTo>
                  <a:pt x="11122" y="7410"/>
                  <a:pt x="11147" y="7392"/>
                  <a:pt x="11159" y="7365"/>
                </a:cubicBezTo>
                <a:cubicBezTo>
                  <a:pt x="11114" y="7367"/>
                  <a:pt x="11058" y="7362"/>
                  <a:pt x="11072" y="7409"/>
                </a:cubicBezTo>
                <a:close/>
                <a:moveTo>
                  <a:pt x="8610" y="7431"/>
                </a:moveTo>
                <a:cubicBezTo>
                  <a:pt x="8611" y="7417"/>
                  <a:pt x="8614" y="7405"/>
                  <a:pt x="8639" y="7409"/>
                </a:cubicBezTo>
                <a:cubicBezTo>
                  <a:pt x="8636" y="7382"/>
                  <a:pt x="8630" y="7358"/>
                  <a:pt x="8580" y="7365"/>
                </a:cubicBezTo>
                <a:cubicBezTo>
                  <a:pt x="8585" y="7391"/>
                  <a:pt x="8576" y="7428"/>
                  <a:pt x="8610" y="7431"/>
                </a:cubicBezTo>
                <a:close/>
                <a:moveTo>
                  <a:pt x="5708" y="7409"/>
                </a:moveTo>
                <a:cubicBezTo>
                  <a:pt x="5727" y="7409"/>
                  <a:pt x="5747" y="7409"/>
                  <a:pt x="5766" y="7409"/>
                </a:cubicBezTo>
                <a:cubicBezTo>
                  <a:pt x="5766" y="7395"/>
                  <a:pt x="5766" y="7380"/>
                  <a:pt x="5766" y="7365"/>
                </a:cubicBezTo>
                <a:cubicBezTo>
                  <a:pt x="5747" y="7365"/>
                  <a:pt x="5727" y="7365"/>
                  <a:pt x="5708" y="7365"/>
                </a:cubicBezTo>
                <a:cubicBezTo>
                  <a:pt x="5708" y="7380"/>
                  <a:pt x="5708" y="7395"/>
                  <a:pt x="5708" y="7409"/>
                </a:cubicBezTo>
                <a:close/>
                <a:moveTo>
                  <a:pt x="58670" y="7387"/>
                </a:moveTo>
                <a:cubicBezTo>
                  <a:pt x="58694" y="7382"/>
                  <a:pt x="58729" y="7386"/>
                  <a:pt x="58729" y="7365"/>
                </a:cubicBezTo>
                <a:cubicBezTo>
                  <a:pt x="58588" y="7344"/>
                  <a:pt x="58662" y="7429"/>
                  <a:pt x="58670" y="7475"/>
                </a:cubicBezTo>
                <a:cubicBezTo>
                  <a:pt x="58727" y="7480"/>
                  <a:pt x="58736" y="7450"/>
                  <a:pt x="58788" y="7453"/>
                </a:cubicBezTo>
                <a:cubicBezTo>
                  <a:pt x="58791" y="7422"/>
                  <a:pt x="58917" y="7339"/>
                  <a:pt x="58788" y="7343"/>
                </a:cubicBezTo>
                <a:cubicBezTo>
                  <a:pt x="58817" y="7425"/>
                  <a:pt x="58678" y="7456"/>
                  <a:pt x="58670" y="7387"/>
                </a:cubicBezTo>
                <a:close/>
                <a:moveTo>
                  <a:pt x="6412" y="7409"/>
                </a:moveTo>
                <a:cubicBezTo>
                  <a:pt x="6478" y="7416"/>
                  <a:pt x="6522" y="7404"/>
                  <a:pt x="6529" y="7365"/>
                </a:cubicBezTo>
                <a:cubicBezTo>
                  <a:pt x="6511" y="7363"/>
                  <a:pt x="6494" y="7362"/>
                  <a:pt x="6499" y="7343"/>
                </a:cubicBezTo>
                <a:cubicBezTo>
                  <a:pt x="6480" y="7343"/>
                  <a:pt x="6460" y="7343"/>
                  <a:pt x="6441" y="7343"/>
                </a:cubicBezTo>
                <a:cubicBezTo>
                  <a:pt x="6442" y="7374"/>
                  <a:pt x="6427" y="7392"/>
                  <a:pt x="6412" y="7409"/>
                </a:cubicBezTo>
                <a:close/>
                <a:moveTo>
                  <a:pt x="5356" y="7409"/>
                </a:moveTo>
                <a:cubicBezTo>
                  <a:pt x="5359" y="7374"/>
                  <a:pt x="5431" y="7392"/>
                  <a:pt x="5415" y="7343"/>
                </a:cubicBezTo>
                <a:cubicBezTo>
                  <a:pt x="5386" y="7343"/>
                  <a:pt x="5356" y="7343"/>
                  <a:pt x="5327" y="7343"/>
                </a:cubicBezTo>
                <a:cubicBezTo>
                  <a:pt x="5332" y="7369"/>
                  <a:pt x="5322" y="7405"/>
                  <a:pt x="5356" y="7409"/>
                </a:cubicBezTo>
                <a:close/>
                <a:moveTo>
                  <a:pt x="5239" y="7431"/>
                </a:moveTo>
                <a:cubicBezTo>
                  <a:pt x="5232" y="7389"/>
                  <a:pt x="5272" y="7383"/>
                  <a:pt x="5268" y="7343"/>
                </a:cubicBezTo>
                <a:cubicBezTo>
                  <a:pt x="5188" y="7341"/>
                  <a:pt x="5209" y="7380"/>
                  <a:pt x="5151" y="7343"/>
                </a:cubicBezTo>
                <a:cubicBezTo>
                  <a:pt x="5143" y="7401"/>
                  <a:pt x="5162" y="7438"/>
                  <a:pt x="5239" y="7431"/>
                </a:cubicBezTo>
                <a:close/>
                <a:moveTo>
                  <a:pt x="6821" y="7475"/>
                </a:moveTo>
                <a:cubicBezTo>
                  <a:pt x="6973" y="7464"/>
                  <a:pt x="6907" y="7389"/>
                  <a:pt x="6939" y="7321"/>
                </a:cubicBezTo>
                <a:cubicBezTo>
                  <a:pt x="6835" y="7324"/>
                  <a:pt x="6821" y="7394"/>
                  <a:pt x="6821" y="7475"/>
                </a:cubicBezTo>
                <a:close/>
                <a:moveTo>
                  <a:pt x="58788" y="7321"/>
                </a:moveTo>
                <a:cubicBezTo>
                  <a:pt x="58808" y="7321"/>
                  <a:pt x="58827" y="7321"/>
                  <a:pt x="58846" y="7321"/>
                </a:cubicBezTo>
                <a:cubicBezTo>
                  <a:pt x="58846" y="7307"/>
                  <a:pt x="58846" y="7292"/>
                  <a:pt x="58846" y="7277"/>
                </a:cubicBezTo>
                <a:cubicBezTo>
                  <a:pt x="58827" y="7277"/>
                  <a:pt x="58808" y="7277"/>
                  <a:pt x="58788" y="7277"/>
                </a:cubicBezTo>
                <a:cubicBezTo>
                  <a:pt x="58788" y="7292"/>
                  <a:pt x="58788" y="7307"/>
                  <a:pt x="58788" y="7321"/>
                </a:cubicBezTo>
                <a:close/>
                <a:moveTo>
                  <a:pt x="5913" y="7321"/>
                </a:moveTo>
                <a:cubicBezTo>
                  <a:pt x="5992" y="7321"/>
                  <a:pt x="5977" y="7391"/>
                  <a:pt x="6060" y="7387"/>
                </a:cubicBezTo>
                <a:cubicBezTo>
                  <a:pt x="6064" y="7332"/>
                  <a:pt x="6065" y="7281"/>
                  <a:pt x="6001" y="7277"/>
                </a:cubicBezTo>
                <a:cubicBezTo>
                  <a:pt x="6001" y="7314"/>
                  <a:pt x="5920" y="7289"/>
                  <a:pt x="5913" y="7321"/>
                </a:cubicBezTo>
                <a:close/>
                <a:moveTo>
                  <a:pt x="58318" y="7299"/>
                </a:moveTo>
                <a:cubicBezTo>
                  <a:pt x="58360" y="7305"/>
                  <a:pt x="58353" y="7348"/>
                  <a:pt x="58378" y="7365"/>
                </a:cubicBezTo>
                <a:cubicBezTo>
                  <a:pt x="58344" y="7369"/>
                  <a:pt x="58294" y="7362"/>
                  <a:pt x="58290" y="7387"/>
                </a:cubicBezTo>
                <a:cubicBezTo>
                  <a:pt x="58358" y="7380"/>
                  <a:pt x="58323" y="7450"/>
                  <a:pt x="58378" y="7453"/>
                </a:cubicBezTo>
                <a:cubicBezTo>
                  <a:pt x="58374" y="7413"/>
                  <a:pt x="58407" y="7401"/>
                  <a:pt x="58466" y="7409"/>
                </a:cubicBezTo>
                <a:cubicBezTo>
                  <a:pt x="58466" y="7365"/>
                  <a:pt x="58466" y="7321"/>
                  <a:pt x="58466" y="7277"/>
                </a:cubicBezTo>
                <a:cubicBezTo>
                  <a:pt x="58398" y="7270"/>
                  <a:pt x="58339" y="7230"/>
                  <a:pt x="58318" y="7299"/>
                </a:cubicBezTo>
                <a:close/>
                <a:moveTo>
                  <a:pt x="6587" y="7299"/>
                </a:moveTo>
                <a:cubicBezTo>
                  <a:pt x="6625" y="7301"/>
                  <a:pt x="6628" y="7327"/>
                  <a:pt x="6676" y="7321"/>
                </a:cubicBezTo>
                <a:cubicBezTo>
                  <a:pt x="6677" y="7283"/>
                  <a:pt x="6652" y="7265"/>
                  <a:pt x="6617" y="7256"/>
                </a:cubicBezTo>
                <a:cubicBezTo>
                  <a:pt x="6617" y="7277"/>
                  <a:pt x="6592" y="7281"/>
                  <a:pt x="6587" y="7299"/>
                </a:cubicBezTo>
                <a:close/>
                <a:moveTo>
                  <a:pt x="58524" y="7343"/>
                </a:moveTo>
                <a:cubicBezTo>
                  <a:pt x="58616" y="7368"/>
                  <a:pt x="58595" y="7309"/>
                  <a:pt x="58642" y="7299"/>
                </a:cubicBezTo>
                <a:cubicBezTo>
                  <a:pt x="58645" y="7326"/>
                  <a:pt x="58649" y="7351"/>
                  <a:pt x="58700" y="7343"/>
                </a:cubicBezTo>
                <a:cubicBezTo>
                  <a:pt x="58706" y="7302"/>
                  <a:pt x="58667" y="7295"/>
                  <a:pt x="58670" y="7256"/>
                </a:cubicBezTo>
                <a:cubicBezTo>
                  <a:pt x="58620" y="7257"/>
                  <a:pt x="58580" y="7250"/>
                  <a:pt x="58554" y="7233"/>
                </a:cubicBezTo>
                <a:cubicBezTo>
                  <a:pt x="58586" y="7302"/>
                  <a:pt x="58567" y="7292"/>
                  <a:pt x="58524" y="7343"/>
                </a:cubicBezTo>
                <a:close/>
                <a:moveTo>
                  <a:pt x="6705" y="7277"/>
                </a:moveTo>
                <a:cubicBezTo>
                  <a:pt x="6724" y="7277"/>
                  <a:pt x="6744" y="7277"/>
                  <a:pt x="6763" y="7277"/>
                </a:cubicBezTo>
                <a:cubicBezTo>
                  <a:pt x="6781" y="7276"/>
                  <a:pt x="6798" y="7273"/>
                  <a:pt x="6793" y="7256"/>
                </a:cubicBezTo>
                <a:cubicBezTo>
                  <a:pt x="6751" y="7250"/>
                  <a:pt x="6743" y="7219"/>
                  <a:pt x="6705" y="7211"/>
                </a:cubicBezTo>
                <a:cubicBezTo>
                  <a:pt x="6705" y="7233"/>
                  <a:pt x="6705" y="7256"/>
                  <a:pt x="6705" y="7277"/>
                </a:cubicBezTo>
                <a:close/>
                <a:moveTo>
                  <a:pt x="5825" y="7233"/>
                </a:moveTo>
                <a:cubicBezTo>
                  <a:pt x="5845" y="7233"/>
                  <a:pt x="5864" y="7233"/>
                  <a:pt x="5884" y="7233"/>
                </a:cubicBezTo>
                <a:cubicBezTo>
                  <a:pt x="5884" y="7218"/>
                  <a:pt x="5884" y="7204"/>
                  <a:pt x="5884" y="7189"/>
                </a:cubicBezTo>
                <a:cubicBezTo>
                  <a:pt x="5864" y="7189"/>
                  <a:pt x="5845" y="7189"/>
                  <a:pt x="5825" y="7189"/>
                </a:cubicBezTo>
                <a:cubicBezTo>
                  <a:pt x="5825" y="7204"/>
                  <a:pt x="5825" y="7218"/>
                  <a:pt x="5825" y="7233"/>
                </a:cubicBezTo>
                <a:close/>
                <a:moveTo>
                  <a:pt x="7203" y="7211"/>
                </a:moveTo>
                <a:cubicBezTo>
                  <a:pt x="7254" y="7206"/>
                  <a:pt x="7349" y="7233"/>
                  <a:pt x="7320" y="7167"/>
                </a:cubicBezTo>
                <a:cubicBezTo>
                  <a:pt x="7253" y="7161"/>
                  <a:pt x="7210" y="7172"/>
                  <a:pt x="7203" y="7211"/>
                </a:cubicBezTo>
                <a:close/>
                <a:moveTo>
                  <a:pt x="6412" y="7233"/>
                </a:moveTo>
                <a:cubicBezTo>
                  <a:pt x="6448" y="7230"/>
                  <a:pt x="6506" y="7253"/>
                  <a:pt x="6499" y="7277"/>
                </a:cubicBezTo>
                <a:cubicBezTo>
                  <a:pt x="6490" y="7311"/>
                  <a:pt x="6383" y="7276"/>
                  <a:pt x="6382" y="7321"/>
                </a:cubicBezTo>
                <a:cubicBezTo>
                  <a:pt x="6431" y="7321"/>
                  <a:pt x="6480" y="7321"/>
                  <a:pt x="6529" y="7321"/>
                </a:cubicBezTo>
                <a:cubicBezTo>
                  <a:pt x="6555" y="7241"/>
                  <a:pt x="6477" y="7204"/>
                  <a:pt x="6529" y="7167"/>
                </a:cubicBezTo>
                <a:cubicBezTo>
                  <a:pt x="6499" y="7167"/>
                  <a:pt x="6470" y="7167"/>
                  <a:pt x="6441" y="7167"/>
                </a:cubicBezTo>
                <a:cubicBezTo>
                  <a:pt x="6442" y="7197"/>
                  <a:pt x="6427" y="7215"/>
                  <a:pt x="6412" y="7233"/>
                </a:cubicBezTo>
                <a:close/>
                <a:moveTo>
                  <a:pt x="6558" y="7211"/>
                </a:moveTo>
                <a:cubicBezTo>
                  <a:pt x="6577" y="7211"/>
                  <a:pt x="6597" y="7211"/>
                  <a:pt x="6617" y="7211"/>
                </a:cubicBezTo>
                <a:cubicBezTo>
                  <a:pt x="6618" y="7183"/>
                  <a:pt x="6654" y="7180"/>
                  <a:pt x="6646" y="7145"/>
                </a:cubicBezTo>
                <a:cubicBezTo>
                  <a:pt x="6627" y="7145"/>
                  <a:pt x="6607" y="7145"/>
                  <a:pt x="6587" y="7145"/>
                </a:cubicBezTo>
                <a:cubicBezTo>
                  <a:pt x="6586" y="7173"/>
                  <a:pt x="6550" y="7176"/>
                  <a:pt x="6558" y="7211"/>
                </a:cubicBezTo>
                <a:close/>
                <a:moveTo>
                  <a:pt x="7320" y="7101"/>
                </a:moveTo>
                <a:cubicBezTo>
                  <a:pt x="7259" y="7114"/>
                  <a:pt x="7127" y="7074"/>
                  <a:pt x="7115" y="7123"/>
                </a:cubicBezTo>
                <a:cubicBezTo>
                  <a:pt x="7182" y="7132"/>
                  <a:pt x="7263" y="7157"/>
                  <a:pt x="7320" y="7101"/>
                </a:cubicBezTo>
                <a:close/>
                <a:moveTo>
                  <a:pt x="6939" y="7277"/>
                </a:moveTo>
                <a:cubicBezTo>
                  <a:pt x="6921" y="7276"/>
                  <a:pt x="6905" y="7273"/>
                  <a:pt x="6910" y="7256"/>
                </a:cubicBezTo>
                <a:cubicBezTo>
                  <a:pt x="6976" y="7222"/>
                  <a:pt x="6915" y="7030"/>
                  <a:pt x="6851" y="7101"/>
                </a:cubicBezTo>
                <a:cubicBezTo>
                  <a:pt x="6895" y="7106"/>
                  <a:pt x="6878" y="7154"/>
                  <a:pt x="6881" y="7189"/>
                </a:cubicBezTo>
                <a:cubicBezTo>
                  <a:pt x="6830" y="7188"/>
                  <a:pt x="6805" y="7206"/>
                  <a:pt x="6793" y="7233"/>
                </a:cubicBezTo>
                <a:cubicBezTo>
                  <a:pt x="6878" y="7208"/>
                  <a:pt x="6901" y="7339"/>
                  <a:pt x="6939" y="7277"/>
                </a:cubicBezTo>
                <a:close/>
                <a:moveTo>
                  <a:pt x="6617" y="7123"/>
                </a:moveTo>
                <a:cubicBezTo>
                  <a:pt x="6636" y="7123"/>
                  <a:pt x="6655" y="7123"/>
                  <a:pt x="6676" y="7123"/>
                </a:cubicBezTo>
                <a:cubicBezTo>
                  <a:pt x="6676" y="7109"/>
                  <a:pt x="6676" y="7093"/>
                  <a:pt x="6676" y="7078"/>
                </a:cubicBezTo>
                <a:cubicBezTo>
                  <a:pt x="6655" y="7078"/>
                  <a:pt x="6636" y="7078"/>
                  <a:pt x="6617" y="7078"/>
                </a:cubicBezTo>
                <a:cubicBezTo>
                  <a:pt x="6617" y="7093"/>
                  <a:pt x="6617" y="7109"/>
                  <a:pt x="6617" y="7123"/>
                </a:cubicBezTo>
                <a:close/>
                <a:moveTo>
                  <a:pt x="5122" y="7585"/>
                </a:moveTo>
                <a:cubicBezTo>
                  <a:pt x="5131" y="7643"/>
                  <a:pt x="5081" y="7657"/>
                  <a:pt x="5004" y="7651"/>
                </a:cubicBezTo>
                <a:cubicBezTo>
                  <a:pt x="4983" y="7753"/>
                  <a:pt x="5116" y="7682"/>
                  <a:pt x="5122" y="7717"/>
                </a:cubicBezTo>
                <a:cubicBezTo>
                  <a:pt x="5127" y="7772"/>
                  <a:pt x="5077" y="7786"/>
                  <a:pt x="5034" y="7806"/>
                </a:cubicBezTo>
                <a:cubicBezTo>
                  <a:pt x="5088" y="7707"/>
                  <a:pt x="5008" y="7749"/>
                  <a:pt x="4946" y="7783"/>
                </a:cubicBezTo>
                <a:cubicBezTo>
                  <a:pt x="4964" y="7767"/>
                  <a:pt x="4916" y="7761"/>
                  <a:pt x="4916" y="7762"/>
                </a:cubicBezTo>
                <a:cubicBezTo>
                  <a:pt x="4913" y="7747"/>
                  <a:pt x="4946" y="7735"/>
                  <a:pt x="4946" y="7739"/>
                </a:cubicBezTo>
                <a:cubicBezTo>
                  <a:pt x="4943" y="7721"/>
                  <a:pt x="4915" y="7677"/>
                  <a:pt x="4916" y="7673"/>
                </a:cubicBezTo>
                <a:cubicBezTo>
                  <a:pt x="4923" y="7657"/>
                  <a:pt x="5000" y="7650"/>
                  <a:pt x="4975" y="7608"/>
                </a:cubicBezTo>
                <a:cubicBezTo>
                  <a:pt x="4857" y="7589"/>
                  <a:pt x="4825" y="7629"/>
                  <a:pt x="4799" y="7651"/>
                </a:cubicBezTo>
                <a:cubicBezTo>
                  <a:pt x="4791" y="7549"/>
                  <a:pt x="4912" y="7545"/>
                  <a:pt x="5004" y="7519"/>
                </a:cubicBezTo>
                <a:cubicBezTo>
                  <a:pt x="5043" y="7464"/>
                  <a:pt x="4889" y="7450"/>
                  <a:pt x="4975" y="7431"/>
                </a:cubicBezTo>
                <a:cubicBezTo>
                  <a:pt x="5021" y="7433"/>
                  <a:pt x="4999" y="7488"/>
                  <a:pt x="5063" y="7475"/>
                </a:cubicBezTo>
                <a:cubicBezTo>
                  <a:pt x="5102" y="7380"/>
                  <a:pt x="4980" y="7405"/>
                  <a:pt x="4946" y="7365"/>
                </a:cubicBezTo>
                <a:cubicBezTo>
                  <a:pt x="4975" y="7368"/>
                  <a:pt x="4981" y="7344"/>
                  <a:pt x="5004" y="7343"/>
                </a:cubicBezTo>
                <a:cubicBezTo>
                  <a:pt x="5038" y="7343"/>
                  <a:pt x="5018" y="7327"/>
                  <a:pt x="5034" y="7321"/>
                </a:cubicBezTo>
                <a:cubicBezTo>
                  <a:pt x="5056" y="7312"/>
                  <a:pt x="5084" y="7349"/>
                  <a:pt x="5122" y="7343"/>
                </a:cubicBezTo>
                <a:cubicBezTo>
                  <a:pt x="5124" y="7343"/>
                  <a:pt x="5120" y="7323"/>
                  <a:pt x="5122" y="7321"/>
                </a:cubicBezTo>
                <a:cubicBezTo>
                  <a:pt x="5127" y="7317"/>
                  <a:pt x="5172" y="7321"/>
                  <a:pt x="5180" y="7321"/>
                </a:cubicBezTo>
                <a:cubicBezTo>
                  <a:pt x="5229" y="7317"/>
                  <a:pt x="5245" y="7320"/>
                  <a:pt x="5268" y="7299"/>
                </a:cubicBezTo>
                <a:cubicBezTo>
                  <a:pt x="5292" y="7277"/>
                  <a:pt x="5381" y="7322"/>
                  <a:pt x="5386" y="7321"/>
                </a:cubicBezTo>
                <a:cubicBezTo>
                  <a:pt x="5398" y="7318"/>
                  <a:pt x="5382" y="7266"/>
                  <a:pt x="5415" y="7277"/>
                </a:cubicBezTo>
                <a:cubicBezTo>
                  <a:pt x="5422" y="7312"/>
                  <a:pt x="5446" y="7279"/>
                  <a:pt x="5473" y="7277"/>
                </a:cubicBezTo>
                <a:cubicBezTo>
                  <a:pt x="5531" y="7270"/>
                  <a:pt x="5647" y="7278"/>
                  <a:pt x="5649" y="7233"/>
                </a:cubicBezTo>
                <a:cubicBezTo>
                  <a:pt x="5620" y="7233"/>
                  <a:pt x="5612" y="7194"/>
                  <a:pt x="5649" y="7189"/>
                </a:cubicBezTo>
                <a:cubicBezTo>
                  <a:pt x="5656" y="7206"/>
                  <a:pt x="5650" y="7233"/>
                  <a:pt x="5679" y="7233"/>
                </a:cubicBezTo>
                <a:cubicBezTo>
                  <a:pt x="5702" y="7228"/>
                  <a:pt x="5737" y="7233"/>
                  <a:pt x="5737" y="7211"/>
                </a:cubicBezTo>
                <a:cubicBezTo>
                  <a:pt x="5678" y="7203"/>
                  <a:pt x="5698" y="7023"/>
                  <a:pt x="5620" y="7101"/>
                </a:cubicBezTo>
                <a:cubicBezTo>
                  <a:pt x="5636" y="7101"/>
                  <a:pt x="5653" y="7119"/>
                  <a:pt x="5620" y="7123"/>
                </a:cubicBezTo>
                <a:cubicBezTo>
                  <a:pt x="5542" y="7065"/>
                  <a:pt x="5507" y="7138"/>
                  <a:pt x="5473" y="7167"/>
                </a:cubicBezTo>
                <a:cubicBezTo>
                  <a:pt x="5465" y="7174"/>
                  <a:pt x="5426" y="7160"/>
                  <a:pt x="5415" y="7167"/>
                </a:cubicBezTo>
                <a:cubicBezTo>
                  <a:pt x="5408" y="7171"/>
                  <a:pt x="5427" y="7220"/>
                  <a:pt x="5444" y="7211"/>
                </a:cubicBezTo>
                <a:cubicBezTo>
                  <a:pt x="5449" y="7185"/>
                  <a:pt x="5491" y="7187"/>
                  <a:pt x="5532" y="7189"/>
                </a:cubicBezTo>
                <a:cubicBezTo>
                  <a:pt x="5536" y="7215"/>
                  <a:pt x="5584" y="7239"/>
                  <a:pt x="5532" y="7256"/>
                </a:cubicBezTo>
                <a:cubicBezTo>
                  <a:pt x="5501" y="7270"/>
                  <a:pt x="5508" y="7212"/>
                  <a:pt x="5503" y="7211"/>
                </a:cubicBezTo>
                <a:cubicBezTo>
                  <a:pt x="5458" y="7202"/>
                  <a:pt x="5429" y="7230"/>
                  <a:pt x="5386" y="7233"/>
                </a:cubicBezTo>
                <a:cubicBezTo>
                  <a:pt x="5325" y="7237"/>
                  <a:pt x="5272" y="7205"/>
                  <a:pt x="5239" y="7233"/>
                </a:cubicBezTo>
                <a:cubicBezTo>
                  <a:pt x="5179" y="7227"/>
                  <a:pt x="5182" y="7173"/>
                  <a:pt x="5122" y="7167"/>
                </a:cubicBezTo>
                <a:cubicBezTo>
                  <a:pt x="5152" y="7233"/>
                  <a:pt x="5057" y="7206"/>
                  <a:pt x="5004" y="7211"/>
                </a:cubicBezTo>
                <a:cubicBezTo>
                  <a:pt x="4993" y="7169"/>
                  <a:pt x="4994" y="7116"/>
                  <a:pt x="4916" y="7123"/>
                </a:cubicBezTo>
                <a:cubicBezTo>
                  <a:pt x="4910" y="7165"/>
                  <a:pt x="4950" y="7171"/>
                  <a:pt x="4946" y="7211"/>
                </a:cubicBezTo>
                <a:cubicBezTo>
                  <a:pt x="4916" y="7211"/>
                  <a:pt x="4911" y="7228"/>
                  <a:pt x="4887" y="7233"/>
                </a:cubicBezTo>
                <a:cubicBezTo>
                  <a:pt x="4828" y="7156"/>
                  <a:pt x="4672" y="7318"/>
                  <a:pt x="4653" y="7211"/>
                </a:cubicBezTo>
                <a:cubicBezTo>
                  <a:pt x="4729" y="7173"/>
                  <a:pt x="4903" y="7208"/>
                  <a:pt x="4887" y="7101"/>
                </a:cubicBezTo>
                <a:cubicBezTo>
                  <a:pt x="4864" y="7097"/>
                  <a:pt x="4829" y="7100"/>
                  <a:pt x="4829" y="7078"/>
                </a:cubicBezTo>
                <a:cubicBezTo>
                  <a:pt x="4742" y="7094"/>
                  <a:pt x="4701" y="7145"/>
                  <a:pt x="4565" y="7123"/>
                </a:cubicBezTo>
                <a:cubicBezTo>
                  <a:pt x="4585" y="7188"/>
                  <a:pt x="4600" y="7231"/>
                  <a:pt x="4565" y="7256"/>
                </a:cubicBezTo>
                <a:cubicBezTo>
                  <a:pt x="4545" y="7256"/>
                  <a:pt x="4526" y="7256"/>
                  <a:pt x="4506" y="7256"/>
                </a:cubicBezTo>
                <a:cubicBezTo>
                  <a:pt x="4567" y="7173"/>
                  <a:pt x="4464" y="7197"/>
                  <a:pt x="4477" y="7101"/>
                </a:cubicBezTo>
                <a:cubicBezTo>
                  <a:pt x="4394" y="7103"/>
                  <a:pt x="4365" y="7140"/>
                  <a:pt x="4301" y="7145"/>
                </a:cubicBezTo>
                <a:cubicBezTo>
                  <a:pt x="4209" y="7152"/>
                  <a:pt x="4158" y="7121"/>
                  <a:pt x="4125" y="7123"/>
                </a:cubicBezTo>
                <a:cubicBezTo>
                  <a:pt x="4131" y="7122"/>
                  <a:pt x="4106" y="7164"/>
                  <a:pt x="4096" y="7167"/>
                </a:cubicBezTo>
                <a:cubicBezTo>
                  <a:pt x="4031" y="7185"/>
                  <a:pt x="3996" y="7106"/>
                  <a:pt x="3949" y="7145"/>
                </a:cubicBezTo>
                <a:cubicBezTo>
                  <a:pt x="3987" y="7244"/>
                  <a:pt x="3784" y="7186"/>
                  <a:pt x="3803" y="7233"/>
                </a:cubicBezTo>
                <a:cubicBezTo>
                  <a:pt x="3807" y="7244"/>
                  <a:pt x="3909" y="7224"/>
                  <a:pt x="3891" y="7256"/>
                </a:cubicBezTo>
                <a:cubicBezTo>
                  <a:pt x="3797" y="7260"/>
                  <a:pt x="3658" y="7302"/>
                  <a:pt x="3774" y="7233"/>
                </a:cubicBezTo>
                <a:cubicBezTo>
                  <a:pt x="3754" y="7197"/>
                  <a:pt x="3666" y="7239"/>
                  <a:pt x="3598" y="7256"/>
                </a:cubicBezTo>
                <a:cubicBezTo>
                  <a:pt x="3582" y="7259"/>
                  <a:pt x="3521" y="7247"/>
                  <a:pt x="3510" y="7256"/>
                </a:cubicBezTo>
                <a:cubicBezTo>
                  <a:pt x="3456" y="7296"/>
                  <a:pt x="3516" y="7302"/>
                  <a:pt x="3539" y="7343"/>
                </a:cubicBezTo>
                <a:cubicBezTo>
                  <a:pt x="3479" y="7299"/>
                  <a:pt x="3482" y="7353"/>
                  <a:pt x="3422" y="7365"/>
                </a:cubicBezTo>
                <a:cubicBezTo>
                  <a:pt x="3440" y="7345"/>
                  <a:pt x="3490" y="7284"/>
                  <a:pt x="3392" y="7299"/>
                </a:cubicBezTo>
                <a:cubicBezTo>
                  <a:pt x="3351" y="7326"/>
                  <a:pt x="3326" y="7383"/>
                  <a:pt x="3363" y="7409"/>
                </a:cubicBezTo>
                <a:cubicBezTo>
                  <a:pt x="3449" y="7413"/>
                  <a:pt x="3557" y="7322"/>
                  <a:pt x="3627" y="7387"/>
                </a:cubicBezTo>
                <a:cubicBezTo>
                  <a:pt x="3581" y="7389"/>
                  <a:pt x="3526" y="7384"/>
                  <a:pt x="3539" y="7431"/>
                </a:cubicBezTo>
                <a:cubicBezTo>
                  <a:pt x="3546" y="7488"/>
                  <a:pt x="3637" y="7378"/>
                  <a:pt x="3627" y="7453"/>
                </a:cubicBezTo>
                <a:cubicBezTo>
                  <a:pt x="3623" y="7481"/>
                  <a:pt x="3578" y="7473"/>
                  <a:pt x="3568" y="7496"/>
                </a:cubicBezTo>
                <a:cubicBezTo>
                  <a:pt x="3607" y="7496"/>
                  <a:pt x="3646" y="7496"/>
                  <a:pt x="3685" y="7496"/>
                </a:cubicBezTo>
                <a:cubicBezTo>
                  <a:pt x="3746" y="7458"/>
                  <a:pt x="3711" y="7429"/>
                  <a:pt x="3744" y="7409"/>
                </a:cubicBezTo>
                <a:cubicBezTo>
                  <a:pt x="3787" y="7413"/>
                  <a:pt x="3852" y="7401"/>
                  <a:pt x="3862" y="7431"/>
                </a:cubicBezTo>
                <a:cubicBezTo>
                  <a:pt x="3826" y="7434"/>
                  <a:pt x="3792" y="7438"/>
                  <a:pt x="3803" y="7475"/>
                </a:cubicBezTo>
                <a:cubicBezTo>
                  <a:pt x="3897" y="7495"/>
                  <a:pt x="3986" y="7453"/>
                  <a:pt x="4008" y="7453"/>
                </a:cubicBezTo>
                <a:cubicBezTo>
                  <a:pt x="4046" y="7454"/>
                  <a:pt x="4048" y="7480"/>
                  <a:pt x="4096" y="7475"/>
                </a:cubicBezTo>
                <a:cubicBezTo>
                  <a:pt x="4105" y="7474"/>
                  <a:pt x="4130" y="7435"/>
                  <a:pt x="4154" y="7431"/>
                </a:cubicBezTo>
                <a:cubicBezTo>
                  <a:pt x="4201" y="7425"/>
                  <a:pt x="4181" y="7461"/>
                  <a:pt x="4213" y="7431"/>
                </a:cubicBezTo>
                <a:cubicBezTo>
                  <a:pt x="4225" y="7420"/>
                  <a:pt x="4337" y="7433"/>
                  <a:pt x="4360" y="7431"/>
                </a:cubicBezTo>
                <a:cubicBezTo>
                  <a:pt x="4424" y="7426"/>
                  <a:pt x="4498" y="7371"/>
                  <a:pt x="4565" y="7431"/>
                </a:cubicBezTo>
                <a:cubicBezTo>
                  <a:pt x="4491" y="7434"/>
                  <a:pt x="4451" y="7464"/>
                  <a:pt x="4448" y="7519"/>
                </a:cubicBezTo>
                <a:cubicBezTo>
                  <a:pt x="4498" y="7528"/>
                  <a:pt x="4523" y="7486"/>
                  <a:pt x="4536" y="7519"/>
                </a:cubicBezTo>
                <a:cubicBezTo>
                  <a:pt x="4543" y="7561"/>
                  <a:pt x="4502" y="7568"/>
                  <a:pt x="4506" y="7608"/>
                </a:cubicBezTo>
                <a:cubicBezTo>
                  <a:pt x="4552" y="7609"/>
                  <a:pt x="4608" y="7605"/>
                  <a:pt x="4594" y="7651"/>
                </a:cubicBezTo>
                <a:cubicBezTo>
                  <a:pt x="4495" y="7662"/>
                  <a:pt x="4459" y="7659"/>
                  <a:pt x="4418" y="7651"/>
                </a:cubicBezTo>
                <a:cubicBezTo>
                  <a:pt x="4346" y="7637"/>
                  <a:pt x="4326" y="7682"/>
                  <a:pt x="4331" y="7717"/>
                </a:cubicBezTo>
                <a:cubicBezTo>
                  <a:pt x="4506" y="7711"/>
                  <a:pt x="4514" y="7693"/>
                  <a:pt x="4682" y="7717"/>
                </a:cubicBezTo>
                <a:cubicBezTo>
                  <a:pt x="4767" y="7670"/>
                  <a:pt x="4758" y="7688"/>
                  <a:pt x="4887" y="7673"/>
                </a:cubicBezTo>
                <a:cubicBezTo>
                  <a:pt x="4887" y="7703"/>
                  <a:pt x="4887" y="7732"/>
                  <a:pt x="4887" y="7762"/>
                </a:cubicBezTo>
                <a:cubicBezTo>
                  <a:pt x="4827" y="7782"/>
                  <a:pt x="4771" y="7806"/>
                  <a:pt x="4712" y="7828"/>
                </a:cubicBezTo>
                <a:cubicBezTo>
                  <a:pt x="4667" y="7834"/>
                  <a:pt x="4588" y="7922"/>
                  <a:pt x="4565" y="7871"/>
                </a:cubicBezTo>
                <a:cubicBezTo>
                  <a:pt x="4566" y="7843"/>
                  <a:pt x="4616" y="7852"/>
                  <a:pt x="4624" y="7828"/>
                </a:cubicBezTo>
                <a:cubicBezTo>
                  <a:pt x="4546" y="7827"/>
                  <a:pt x="4456" y="7835"/>
                  <a:pt x="4418" y="7806"/>
                </a:cubicBezTo>
                <a:cubicBezTo>
                  <a:pt x="4439" y="7864"/>
                  <a:pt x="4358" y="7848"/>
                  <a:pt x="4331" y="7871"/>
                </a:cubicBezTo>
                <a:cubicBezTo>
                  <a:pt x="4160" y="7876"/>
                  <a:pt x="3998" y="7886"/>
                  <a:pt x="3920" y="7960"/>
                </a:cubicBezTo>
                <a:cubicBezTo>
                  <a:pt x="3943" y="7964"/>
                  <a:pt x="3978" y="7960"/>
                  <a:pt x="3979" y="7981"/>
                </a:cubicBezTo>
                <a:cubicBezTo>
                  <a:pt x="3943" y="7984"/>
                  <a:pt x="3909" y="7988"/>
                  <a:pt x="3920" y="8026"/>
                </a:cubicBezTo>
                <a:cubicBezTo>
                  <a:pt x="4073" y="8023"/>
                  <a:pt x="4263" y="8038"/>
                  <a:pt x="4301" y="8003"/>
                </a:cubicBezTo>
                <a:cubicBezTo>
                  <a:pt x="4308" y="7997"/>
                  <a:pt x="4350" y="8008"/>
                  <a:pt x="4360" y="8003"/>
                </a:cubicBezTo>
                <a:cubicBezTo>
                  <a:pt x="4377" y="7997"/>
                  <a:pt x="4397" y="7964"/>
                  <a:pt x="4448" y="7981"/>
                </a:cubicBezTo>
                <a:cubicBezTo>
                  <a:pt x="4450" y="8016"/>
                  <a:pt x="4444" y="8058"/>
                  <a:pt x="4506" y="8047"/>
                </a:cubicBezTo>
                <a:cubicBezTo>
                  <a:pt x="4498" y="7997"/>
                  <a:pt x="4513" y="7964"/>
                  <a:pt x="4565" y="7960"/>
                </a:cubicBezTo>
                <a:cubicBezTo>
                  <a:pt x="4577" y="7990"/>
                  <a:pt x="4601" y="7976"/>
                  <a:pt x="4624" y="7960"/>
                </a:cubicBezTo>
                <a:cubicBezTo>
                  <a:pt x="4653" y="7937"/>
                  <a:pt x="4713" y="7963"/>
                  <a:pt x="4740" y="7937"/>
                </a:cubicBezTo>
                <a:cubicBezTo>
                  <a:pt x="4773" y="7908"/>
                  <a:pt x="4861" y="7962"/>
                  <a:pt x="4887" y="7960"/>
                </a:cubicBezTo>
                <a:cubicBezTo>
                  <a:pt x="4897" y="7958"/>
                  <a:pt x="4919" y="7918"/>
                  <a:pt x="4946" y="7915"/>
                </a:cubicBezTo>
                <a:cubicBezTo>
                  <a:pt x="4986" y="7911"/>
                  <a:pt x="5011" y="7928"/>
                  <a:pt x="5034" y="7937"/>
                </a:cubicBezTo>
                <a:cubicBezTo>
                  <a:pt x="5103" y="7892"/>
                  <a:pt x="4976" y="7826"/>
                  <a:pt x="5122" y="7828"/>
                </a:cubicBezTo>
                <a:cubicBezTo>
                  <a:pt x="5120" y="7856"/>
                  <a:pt x="5084" y="7858"/>
                  <a:pt x="5092" y="7894"/>
                </a:cubicBezTo>
                <a:cubicBezTo>
                  <a:pt x="5160" y="7886"/>
                  <a:pt x="5205" y="7897"/>
                  <a:pt x="5239" y="7915"/>
                </a:cubicBezTo>
                <a:cubicBezTo>
                  <a:pt x="5255" y="7837"/>
                  <a:pt x="5136" y="7861"/>
                  <a:pt x="5151" y="7783"/>
                </a:cubicBezTo>
                <a:cubicBezTo>
                  <a:pt x="5202" y="7781"/>
                  <a:pt x="5242" y="7788"/>
                  <a:pt x="5268" y="7806"/>
                </a:cubicBezTo>
                <a:cubicBezTo>
                  <a:pt x="5282" y="7715"/>
                  <a:pt x="5163" y="7723"/>
                  <a:pt x="5151" y="7651"/>
                </a:cubicBezTo>
                <a:cubicBezTo>
                  <a:pt x="5191" y="7650"/>
                  <a:pt x="5215" y="7662"/>
                  <a:pt x="5239" y="7673"/>
                </a:cubicBezTo>
                <a:cubicBezTo>
                  <a:pt x="5244" y="7618"/>
                  <a:pt x="5193" y="7605"/>
                  <a:pt x="5180" y="7563"/>
                </a:cubicBezTo>
                <a:cubicBezTo>
                  <a:pt x="5118" y="7525"/>
                  <a:pt x="4979" y="7557"/>
                  <a:pt x="5063" y="7608"/>
                </a:cubicBezTo>
                <a:cubicBezTo>
                  <a:pt x="5071" y="7583"/>
                  <a:pt x="5111" y="7554"/>
                  <a:pt x="5122" y="7585"/>
                </a:cubicBezTo>
                <a:close/>
                <a:moveTo>
                  <a:pt x="7554" y="7078"/>
                </a:moveTo>
                <a:cubicBezTo>
                  <a:pt x="7637" y="7082"/>
                  <a:pt x="7628" y="7017"/>
                  <a:pt x="7671" y="6991"/>
                </a:cubicBezTo>
                <a:cubicBezTo>
                  <a:pt x="7580" y="6981"/>
                  <a:pt x="7541" y="7010"/>
                  <a:pt x="7554" y="7078"/>
                </a:cubicBezTo>
                <a:close/>
                <a:moveTo>
                  <a:pt x="5239" y="7078"/>
                </a:moveTo>
                <a:cubicBezTo>
                  <a:pt x="5235" y="7038"/>
                  <a:pt x="5220" y="7005"/>
                  <a:pt x="5180" y="6991"/>
                </a:cubicBezTo>
                <a:cubicBezTo>
                  <a:pt x="5172" y="7041"/>
                  <a:pt x="5187" y="7074"/>
                  <a:pt x="5239" y="7078"/>
                </a:cubicBezTo>
                <a:close/>
                <a:moveTo>
                  <a:pt x="4066" y="7035"/>
                </a:moveTo>
                <a:cubicBezTo>
                  <a:pt x="4117" y="7036"/>
                  <a:pt x="4142" y="7018"/>
                  <a:pt x="4154" y="6991"/>
                </a:cubicBezTo>
                <a:cubicBezTo>
                  <a:pt x="4104" y="6990"/>
                  <a:pt x="4079" y="7008"/>
                  <a:pt x="4066" y="7035"/>
                </a:cubicBezTo>
                <a:close/>
                <a:moveTo>
                  <a:pt x="59111" y="7078"/>
                </a:moveTo>
                <a:cubicBezTo>
                  <a:pt x="59094" y="7047"/>
                  <a:pt x="59145" y="6965"/>
                  <a:pt x="59081" y="6969"/>
                </a:cubicBezTo>
                <a:cubicBezTo>
                  <a:pt x="59052" y="7014"/>
                  <a:pt x="58977" y="7080"/>
                  <a:pt x="59111" y="7078"/>
                </a:cubicBezTo>
                <a:close/>
                <a:moveTo>
                  <a:pt x="58055" y="7078"/>
                </a:moveTo>
                <a:cubicBezTo>
                  <a:pt x="58139" y="7075"/>
                  <a:pt x="58195" y="7052"/>
                  <a:pt x="58173" y="6969"/>
                </a:cubicBezTo>
                <a:cubicBezTo>
                  <a:pt x="58133" y="6969"/>
                  <a:pt x="58095" y="6969"/>
                  <a:pt x="58055" y="6969"/>
                </a:cubicBezTo>
                <a:cubicBezTo>
                  <a:pt x="58055" y="7005"/>
                  <a:pt x="58055" y="7042"/>
                  <a:pt x="58055" y="7078"/>
                </a:cubicBezTo>
                <a:close/>
                <a:moveTo>
                  <a:pt x="5532" y="7013"/>
                </a:moveTo>
                <a:cubicBezTo>
                  <a:pt x="5436" y="6977"/>
                  <a:pt x="5420" y="7018"/>
                  <a:pt x="5298" y="7013"/>
                </a:cubicBezTo>
                <a:cubicBezTo>
                  <a:pt x="5296" y="7045"/>
                  <a:pt x="5183" y="7138"/>
                  <a:pt x="5298" y="7123"/>
                </a:cubicBezTo>
                <a:cubicBezTo>
                  <a:pt x="5402" y="7121"/>
                  <a:pt x="5235" y="7050"/>
                  <a:pt x="5327" y="7057"/>
                </a:cubicBezTo>
                <a:cubicBezTo>
                  <a:pt x="5366" y="7064"/>
                  <a:pt x="5383" y="7088"/>
                  <a:pt x="5444" y="7078"/>
                </a:cubicBezTo>
                <a:cubicBezTo>
                  <a:pt x="5437" y="6985"/>
                  <a:pt x="5697" y="7065"/>
                  <a:pt x="5708" y="6991"/>
                </a:cubicBezTo>
                <a:cubicBezTo>
                  <a:pt x="5613" y="7018"/>
                  <a:pt x="5686" y="6920"/>
                  <a:pt x="5590" y="6946"/>
                </a:cubicBezTo>
                <a:cubicBezTo>
                  <a:pt x="5577" y="6973"/>
                  <a:pt x="5560" y="6997"/>
                  <a:pt x="5532" y="7013"/>
                </a:cubicBezTo>
                <a:close/>
                <a:moveTo>
                  <a:pt x="4331" y="7057"/>
                </a:moveTo>
                <a:cubicBezTo>
                  <a:pt x="4374" y="7053"/>
                  <a:pt x="4439" y="7065"/>
                  <a:pt x="4448" y="7035"/>
                </a:cubicBezTo>
                <a:cubicBezTo>
                  <a:pt x="4313" y="7040"/>
                  <a:pt x="4495" y="6932"/>
                  <a:pt x="4331" y="6946"/>
                </a:cubicBezTo>
                <a:cubicBezTo>
                  <a:pt x="4276" y="6988"/>
                  <a:pt x="4327" y="7002"/>
                  <a:pt x="4331" y="7057"/>
                </a:cubicBezTo>
                <a:close/>
                <a:moveTo>
                  <a:pt x="58846" y="7101"/>
                </a:moveTo>
                <a:cubicBezTo>
                  <a:pt x="58895" y="7100"/>
                  <a:pt x="58925" y="7141"/>
                  <a:pt x="58935" y="7078"/>
                </a:cubicBezTo>
                <a:cubicBezTo>
                  <a:pt x="58872" y="7062"/>
                  <a:pt x="58771" y="7025"/>
                  <a:pt x="58729" y="7057"/>
                </a:cubicBezTo>
                <a:cubicBezTo>
                  <a:pt x="58712" y="7145"/>
                  <a:pt x="58803" y="7103"/>
                  <a:pt x="58846" y="7101"/>
                </a:cubicBezTo>
                <a:close/>
                <a:moveTo>
                  <a:pt x="58407" y="7035"/>
                </a:moveTo>
                <a:cubicBezTo>
                  <a:pt x="58416" y="7045"/>
                  <a:pt x="58476" y="7030"/>
                  <a:pt x="58466" y="7057"/>
                </a:cubicBezTo>
                <a:cubicBezTo>
                  <a:pt x="58368" y="7050"/>
                  <a:pt x="58434" y="7166"/>
                  <a:pt x="58290" y="7123"/>
                </a:cubicBezTo>
                <a:cubicBezTo>
                  <a:pt x="58252" y="7194"/>
                  <a:pt x="58384" y="7140"/>
                  <a:pt x="58348" y="7211"/>
                </a:cubicBezTo>
                <a:cubicBezTo>
                  <a:pt x="58473" y="7224"/>
                  <a:pt x="58440" y="7118"/>
                  <a:pt x="58495" y="7078"/>
                </a:cubicBezTo>
                <a:cubicBezTo>
                  <a:pt x="58628" y="7063"/>
                  <a:pt x="58642" y="7086"/>
                  <a:pt x="58729" y="7057"/>
                </a:cubicBezTo>
                <a:cubicBezTo>
                  <a:pt x="58735" y="7002"/>
                  <a:pt x="58685" y="6988"/>
                  <a:pt x="58642" y="6969"/>
                </a:cubicBezTo>
                <a:cubicBezTo>
                  <a:pt x="58636" y="7028"/>
                  <a:pt x="58483" y="7091"/>
                  <a:pt x="58466" y="7013"/>
                </a:cubicBezTo>
                <a:cubicBezTo>
                  <a:pt x="58506" y="6985"/>
                  <a:pt x="58511" y="6905"/>
                  <a:pt x="58436" y="6903"/>
                </a:cubicBezTo>
                <a:cubicBezTo>
                  <a:pt x="58420" y="6926"/>
                  <a:pt x="58377" y="6998"/>
                  <a:pt x="58407" y="7035"/>
                </a:cubicBezTo>
                <a:close/>
                <a:moveTo>
                  <a:pt x="5884" y="7013"/>
                </a:moveTo>
                <a:cubicBezTo>
                  <a:pt x="5921" y="6987"/>
                  <a:pt x="5896" y="6930"/>
                  <a:pt x="5855" y="6903"/>
                </a:cubicBezTo>
                <a:cubicBezTo>
                  <a:pt x="5814" y="6931"/>
                  <a:pt x="5810" y="7011"/>
                  <a:pt x="5884" y="7013"/>
                </a:cubicBezTo>
                <a:close/>
                <a:moveTo>
                  <a:pt x="3451" y="6903"/>
                </a:moveTo>
                <a:cubicBezTo>
                  <a:pt x="3352" y="6909"/>
                  <a:pt x="3217" y="6884"/>
                  <a:pt x="3217" y="6969"/>
                </a:cubicBezTo>
                <a:cubicBezTo>
                  <a:pt x="3393" y="6975"/>
                  <a:pt x="3527" y="6966"/>
                  <a:pt x="3627" y="6946"/>
                </a:cubicBezTo>
                <a:cubicBezTo>
                  <a:pt x="3643" y="6944"/>
                  <a:pt x="3658" y="6924"/>
                  <a:pt x="3657" y="6924"/>
                </a:cubicBezTo>
                <a:cubicBezTo>
                  <a:pt x="3707" y="6917"/>
                  <a:pt x="3789" y="6969"/>
                  <a:pt x="3774" y="6903"/>
                </a:cubicBezTo>
                <a:cubicBezTo>
                  <a:pt x="3685" y="6908"/>
                  <a:pt x="3563" y="6896"/>
                  <a:pt x="3451" y="6903"/>
                </a:cubicBezTo>
                <a:close/>
                <a:moveTo>
                  <a:pt x="58085" y="6838"/>
                </a:moveTo>
                <a:cubicBezTo>
                  <a:pt x="58165" y="6821"/>
                  <a:pt x="58144" y="6881"/>
                  <a:pt x="58203" y="6881"/>
                </a:cubicBezTo>
                <a:cubicBezTo>
                  <a:pt x="58237" y="6794"/>
                  <a:pt x="58099" y="6762"/>
                  <a:pt x="58085" y="6838"/>
                </a:cubicBezTo>
                <a:close/>
                <a:moveTo>
                  <a:pt x="58846" y="7013"/>
                </a:moveTo>
                <a:cubicBezTo>
                  <a:pt x="58989" y="7025"/>
                  <a:pt x="58905" y="6866"/>
                  <a:pt x="58993" y="6838"/>
                </a:cubicBezTo>
                <a:cubicBezTo>
                  <a:pt x="58989" y="6892"/>
                  <a:pt x="59039" y="6906"/>
                  <a:pt x="59081" y="6924"/>
                </a:cubicBezTo>
                <a:cubicBezTo>
                  <a:pt x="59122" y="6896"/>
                  <a:pt x="59122" y="6821"/>
                  <a:pt x="59081" y="6792"/>
                </a:cubicBezTo>
                <a:cubicBezTo>
                  <a:pt x="59010" y="6784"/>
                  <a:pt x="59018" y="6833"/>
                  <a:pt x="58935" y="6815"/>
                </a:cubicBezTo>
                <a:cubicBezTo>
                  <a:pt x="58947" y="6703"/>
                  <a:pt x="58888" y="6784"/>
                  <a:pt x="58846" y="6792"/>
                </a:cubicBezTo>
                <a:cubicBezTo>
                  <a:pt x="58774" y="6809"/>
                  <a:pt x="58660" y="6762"/>
                  <a:pt x="58670" y="6815"/>
                </a:cubicBezTo>
                <a:cubicBezTo>
                  <a:pt x="58754" y="6818"/>
                  <a:pt x="58645" y="6966"/>
                  <a:pt x="58729" y="6969"/>
                </a:cubicBezTo>
                <a:cubicBezTo>
                  <a:pt x="58783" y="6926"/>
                  <a:pt x="58783" y="6951"/>
                  <a:pt x="58759" y="6881"/>
                </a:cubicBezTo>
                <a:cubicBezTo>
                  <a:pt x="58853" y="6908"/>
                  <a:pt x="58781" y="6810"/>
                  <a:pt x="58875" y="6838"/>
                </a:cubicBezTo>
                <a:cubicBezTo>
                  <a:pt x="58860" y="6914"/>
                  <a:pt x="58790" y="6936"/>
                  <a:pt x="58846" y="7013"/>
                </a:cubicBezTo>
                <a:close/>
                <a:moveTo>
                  <a:pt x="58993" y="6749"/>
                </a:moveTo>
                <a:cubicBezTo>
                  <a:pt x="59079" y="6781"/>
                  <a:pt x="59079" y="6650"/>
                  <a:pt x="58993" y="6683"/>
                </a:cubicBezTo>
                <a:cubicBezTo>
                  <a:pt x="58993" y="6705"/>
                  <a:pt x="58993" y="6726"/>
                  <a:pt x="58993" y="6749"/>
                </a:cubicBezTo>
                <a:close/>
                <a:moveTo>
                  <a:pt x="58524" y="6726"/>
                </a:moveTo>
                <a:cubicBezTo>
                  <a:pt x="58547" y="6732"/>
                  <a:pt x="58558" y="6745"/>
                  <a:pt x="58554" y="6771"/>
                </a:cubicBezTo>
                <a:cubicBezTo>
                  <a:pt x="58612" y="6777"/>
                  <a:pt x="58612" y="6742"/>
                  <a:pt x="58642" y="6726"/>
                </a:cubicBezTo>
                <a:cubicBezTo>
                  <a:pt x="58670" y="6726"/>
                  <a:pt x="58677" y="6745"/>
                  <a:pt x="58700" y="6749"/>
                </a:cubicBezTo>
                <a:cubicBezTo>
                  <a:pt x="58716" y="6650"/>
                  <a:pt x="58566" y="6691"/>
                  <a:pt x="58524" y="6726"/>
                </a:cubicBezTo>
                <a:close/>
                <a:moveTo>
                  <a:pt x="58436" y="6771"/>
                </a:moveTo>
                <a:cubicBezTo>
                  <a:pt x="58338" y="6769"/>
                  <a:pt x="58426" y="6836"/>
                  <a:pt x="58348" y="6881"/>
                </a:cubicBezTo>
                <a:cubicBezTo>
                  <a:pt x="58389" y="6881"/>
                  <a:pt x="58426" y="6881"/>
                  <a:pt x="58466" y="6881"/>
                </a:cubicBezTo>
                <a:cubicBezTo>
                  <a:pt x="58416" y="6798"/>
                  <a:pt x="58562" y="6682"/>
                  <a:pt x="58436" y="6683"/>
                </a:cubicBezTo>
                <a:cubicBezTo>
                  <a:pt x="58436" y="6712"/>
                  <a:pt x="58436" y="6742"/>
                  <a:pt x="58436" y="6771"/>
                </a:cubicBezTo>
                <a:close/>
                <a:moveTo>
                  <a:pt x="58817" y="6749"/>
                </a:moveTo>
                <a:cubicBezTo>
                  <a:pt x="58825" y="6691"/>
                  <a:pt x="58806" y="6655"/>
                  <a:pt x="58729" y="6661"/>
                </a:cubicBezTo>
                <a:cubicBezTo>
                  <a:pt x="58741" y="6703"/>
                  <a:pt x="58739" y="6755"/>
                  <a:pt x="58817" y="6749"/>
                </a:cubicBezTo>
                <a:close/>
                <a:moveTo>
                  <a:pt x="2660" y="6726"/>
                </a:moveTo>
                <a:cubicBezTo>
                  <a:pt x="2828" y="6770"/>
                  <a:pt x="2771" y="6581"/>
                  <a:pt x="2689" y="6661"/>
                </a:cubicBezTo>
                <a:cubicBezTo>
                  <a:pt x="2705" y="6661"/>
                  <a:pt x="2722" y="6678"/>
                  <a:pt x="2689" y="6683"/>
                </a:cubicBezTo>
                <a:cubicBezTo>
                  <a:pt x="2620" y="6702"/>
                  <a:pt x="2563" y="6606"/>
                  <a:pt x="2543" y="6661"/>
                </a:cubicBezTo>
                <a:cubicBezTo>
                  <a:pt x="2583" y="6669"/>
                  <a:pt x="2626" y="6786"/>
                  <a:pt x="2660" y="6726"/>
                </a:cubicBezTo>
                <a:close/>
                <a:moveTo>
                  <a:pt x="58114" y="6683"/>
                </a:moveTo>
                <a:cubicBezTo>
                  <a:pt x="58143" y="6683"/>
                  <a:pt x="58173" y="6683"/>
                  <a:pt x="58203" y="6683"/>
                </a:cubicBezTo>
                <a:cubicBezTo>
                  <a:pt x="58211" y="6624"/>
                  <a:pt x="58191" y="6588"/>
                  <a:pt x="58114" y="6595"/>
                </a:cubicBezTo>
                <a:cubicBezTo>
                  <a:pt x="58114" y="6624"/>
                  <a:pt x="58114" y="6653"/>
                  <a:pt x="58114" y="6683"/>
                </a:cubicBezTo>
                <a:close/>
                <a:moveTo>
                  <a:pt x="58993" y="6639"/>
                </a:moveTo>
                <a:cubicBezTo>
                  <a:pt x="58980" y="6598"/>
                  <a:pt x="59033" y="6506"/>
                  <a:pt x="58935" y="6528"/>
                </a:cubicBezTo>
                <a:cubicBezTo>
                  <a:pt x="58917" y="6581"/>
                  <a:pt x="58889" y="6631"/>
                  <a:pt x="58993" y="6639"/>
                </a:cubicBezTo>
                <a:close/>
                <a:moveTo>
                  <a:pt x="58817" y="6617"/>
                </a:moveTo>
                <a:cubicBezTo>
                  <a:pt x="58937" y="6655"/>
                  <a:pt x="58867" y="6428"/>
                  <a:pt x="58817" y="6528"/>
                </a:cubicBezTo>
                <a:cubicBezTo>
                  <a:pt x="58905" y="6543"/>
                  <a:pt x="58789" y="6575"/>
                  <a:pt x="58817" y="6617"/>
                </a:cubicBezTo>
                <a:close/>
                <a:moveTo>
                  <a:pt x="58670" y="6528"/>
                </a:moveTo>
                <a:cubicBezTo>
                  <a:pt x="58670" y="6544"/>
                  <a:pt x="58670" y="6558"/>
                  <a:pt x="58670" y="6572"/>
                </a:cubicBezTo>
                <a:cubicBezTo>
                  <a:pt x="58744" y="6607"/>
                  <a:pt x="58757" y="6498"/>
                  <a:pt x="58700" y="6506"/>
                </a:cubicBezTo>
                <a:cubicBezTo>
                  <a:pt x="58697" y="6520"/>
                  <a:pt x="58696" y="6533"/>
                  <a:pt x="58670" y="6528"/>
                </a:cubicBezTo>
                <a:close/>
                <a:moveTo>
                  <a:pt x="2630" y="6572"/>
                </a:moveTo>
                <a:cubicBezTo>
                  <a:pt x="2644" y="6503"/>
                  <a:pt x="2557" y="6511"/>
                  <a:pt x="2513" y="6485"/>
                </a:cubicBezTo>
                <a:cubicBezTo>
                  <a:pt x="2434" y="6582"/>
                  <a:pt x="2561" y="6545"/>
                  <a:pt x="2630" y="6572"/>
                </a:cubicBezTo>
                <a:close/>
                <a:moveTo>
                  <a:pt x="58875" y="6220"/>
                </a:moveTo>
                <a:cubicBezTo>
                  <a:pt x="58891" y="6232"/>
                  <a:pt x="58974" y="6212"/>
                  <a:pt x="58964" y="6199"/>
                </a:cubicBezTo>
                <a:cubicBezTo>
                  <a:pt x="58873" y="6159"/>
                  <a:pt x="58985" y="6054"/>
                  <a:pt x="58875" y="6066"/>
                </a:cubicBezTo>
                <a:cubicBezTo>
                  <a:pt x="58939" y="6133"/>
                  <a:pt x="58826" y="6182"/>
                  <a:pt x="58875" y="6220"/>
                </a:cubicBezTo>
                <a:close/>
                <a:moveTo>
                  <a:pt x="58993" y="6132"/>
                </a:moveTo>
                <a:cubicBezTo>
                  <a:pt x="59007" y="6106"/>
                  <a:pt x="59025" y="6082"/>
                  <a:pt x="59052" y="6066"/>
                </a:cubicBezTo>
                <a:cubicBezTo>
                  <a:pt x="59025" y="6028"/>
                  <a:pt x="59052" y="5949"/>
                  <a:pt x="58964" y="5956"/>
                </a:cubicBezTo>
                <a:cubicBezTo>
                  <a:pt x="59033" y="6016"/>
                  <a:pt x="58911" y="6082"/>
                  <a:pt x="58993" y="6132"/>
                </a:cubicBezTo>
                <a:close/>
                <a:moveTo>
                  <a:pt x="58583" y="5934"/>
                </a:moveTo>
                <a:cubicBezTo>
                  <a:pt x="58583" y="5905"/>
                  <a:pt x="58583" y="5875"/>
                  <a:pt x="58583" y="5847"/>
                </a:cubicBezTo>
                <a:cubicBezTo>
                  <a:pt x="58483" y="5844"/>
                  <a:pt x="58474" y="5911"/>
                  <a:pt x="58436" y="5956"/>
                </a:cubicBezTo>
                <a:cubicBezTo>
                  <a:pt x="58508" y="5982"/>
                  <a:pt x="58712" y="5952"/>
                  <a:pt x="58700" y="5847"/>
                </a:cubicBezTo>
                <a:cubicBezTo>
                  <a:pt x="58594" y="5825"/>
                  <a:pt x="58675" y="5946"/>
                  <a:pt x="58583" y="5934"/>
                </a:cubicBezTo>
                <a:close/>
                <a:moveTo>
                  <a:pt x="58759" y="5956"/>
                </a:moveTo>
                <a:cubicBezTo>
                  <a:pt x="58762" y="5916"/>
                  <a:pt x="58778" y="5883"/>
                  <a:pt x="58817" y="5868"/>
                </a:cubicBezTo>
                <a:cubicBezTo>
                  <a:pt x="58819" y="5881"/>
                  <a:pt x="58821" y="5895"/>
                  <a:pt x="58846" y="5890"/>
                </a:cubicBezTo>
                <a:cubicBezTo>
                  <a:pt x="58853" y="5842"/>
                  <a:pt x="58823" y="5820"/>
                  <a:pt x="58759" y="5824"/>
                </a:cubicBezTo>
                <a:cubicBezTo>
                  <a:pt x="58791" y="5881"/>
                  <a:pt x="58670" y="5929"/>
                  <a:pt x="58759" y="5956"/>
                </a:cubicBezTo>
                <a:close/>
                <a:moveTo>
                  <a:pt x="58935" y="5847"/>
                </a:moveTo>
                <a:cubicBezTo>
                  <a:pt x="58985" y="5847"/>
                  <a:pt x="59009" y="5829"/>
                  <a:pt x="59023" y="5802"/>
                </a:cubicBezTo>
                <a:cubicBezTo>
                  <a:pt x="58972" y="5801"/>
                  <a:pt x="58947" y="5819"/>
                  <a:pt x="58935" y="5847"/>
                </a:cubicBezTo>
                <a:close/>
                <a:moveTo>
                  <a:pt x="57439" y="5604"/>
                </a:moveTo>
                <a:cubicBezTo>
                  <a:pt x="57460" y="5604"/>
                  <a:pt x="57478" y="5604"/>
                  <a:pt x="57498" y="5604"/>
                </a:cubicBezTo>
                <a:cubicBezTo>
                  <a:pt x="57500" y="5575"/>
                  <a:pt x="57536" y="5574"/>
                  <a:pt x="57529" y="5538"/>
                </a:cubicBezTo>
                <a:cubicBezTo>
                  <a:pt x="57508" y="5538"/>
                  <a:pt x="57488" y="5538"/>
                  <a:pt x="57469" y="5538"/>
                </a:cubicBezTo>
                <a:cubicBezTo>
                  <a:pt x="57469" y="5566"/>
                  <a:pt x="57432" y="5568"/>
                  <a:pt x="57439" y="5604"/>
                </a:cubicBezTo>
                <a:close/>
                <a:moveTo>
                  <a:pt x="58203" y="5494"/>
                </a:moveTo>
                <a:cubicBezTo>
                  <a:pt x="58195" y="5525"/>
                  <a:pt x="58154" y="5530"/>
                  <a:pt x="58143" y="5561"/>
                </a:cubicBezTo>
                <a:cubicBezTo>
                  <a:pt x="58188" y="5614"/>
                  <a:pt x="58380" y="5535"/>
                  <a:pt x="58290" y="5494"/>
                </a:cubicBezTo>
                <a:cubicBezTo>
                  <a:pt x="58278" y="5531"/>
                  <a:pt x="58252" y="5489"/>
                  <a:pt x="58203" y="5494"/>
                </a:cubicBezTo>
                <a:close/>
                <a:moveTo>
                  <a:pt x="57791" y="5538"/>
                </a:moveTo>
                <a:cubicBezTo>
                  <a:pt x="57814" y="5555"/>
                  <a:pt x="57950" y="5531"/>
                  <a:pt x="57849" y="5494"/>
                </a:cubicBezTo>
                <a:cubicBezTo>
                  <a:pt x="57864" y="5512"/>
                  <a:pt x="57779" y="5529"/>
                  <a:pt x="57791" y="5538"/>
                </a:cubicBezTo>
                <a:close/>
                <a:moveTo>
                  <a:pt x="57616" y="5604"/>
                </a:moveTo>
                <a:cubicBezTo>
                  <a:pt x="57635" y="5553"/>
                  <a:pt x="57770" y="5588"/>
                  <a:pt x="57733" y="5494"/>
                </a:cubicBezTo>
                <a:cubicBezTo>
                  <a:pt x="57676" y="5487"/>
                  <a:pt x="57674" y="5524"/>
                  <a:pt x="57645" y="5538"/>
                </a:cubicBezTo>
                <a:cubicBezTo>
                  <a:pt x="57642" y="5511"/>
                  <a:pt x="57636" y="5485"/>
                  <a:pt x="57586" y="5494"/>
                </a:cubicBezTo>
                <a:cubicBezTo>
                  <a:pt x="57602" y="5526"/>
                  <a:pt x="57552" y="5608"/>
                  <a:pt x="57616" y="5604"/>
                </a:cubicBezTo>
                <a:close/>
                <a:moveTo>
                  <a:pt x="58025" y="5582"/>
                </a:moveTo>
                <a:cubicBezTo>
                  <a:pt x="58148" y="5593"/>
                  <a:pt x="58102" y="5504"/>
                  <a:pt x="58055" y="5472"/>
                </a:cubicBezTo>
                <a:cubicBezTo>
                  <a:pt x="58079" y="5534"/>
                  <a:pt x="58014" y="5529"/>
                  <a:pt x="58025" y="5582"/>
                </a:cubicBezTo>
                <a:close/>
                <a:moveTo>
                  <a:pt x="58407" y="5494"/>
                </a:moveTo>
                <a:cubicBezTo>
                  <a:pt x="58442" y="5417"/>
                  <a:pt x="58209" y="5418"/>
                  <a:pt x="58318" y="5472"/>
                </a:cubicBezTo>
                <a:cubicBezTo>
                  <a:pt x="58320" y="5459"/>
                  <a:pt x="58323" y="5446"/>
                  <a:pt x="58348" y="5450"/>
                </a:cubicBezTo>
                <a:cubicBezTo>
                  <a:pt x="58353" y="5476"/>
                  <a:pt x="58356" y="5502"/>
                  <a:pt x="58407" y="5494"/>
                </a:cubicBezTo>
                <a:close/>
                <a:moveTo>
                  <a:pt x="2249" y="5450"/>
                </a:moveTo>
                <a:cubicBezTo>
                  <a:pt x="2269" y="5450"/>
                  <a:pt x="2288" y="5450"/>
                  <a:pt x="2308" y="5450"/>
                </a:cubicBezTo>
                <a:cubicBezTo>
                  <a:pt x="2308" y="5434"/>
                  <a:pt x="2308" y="5421"/>
                  <a:pt x="2308" y="5406"/>
                </a:cubicBezTo>
                <a:cubicBezTo>
                  <a:pt x="2288" y="5406"/>
                  <a:pt x="2269" y="5406"/>
                  <a:pt x="2249" y="5406"/>
                </a:cubicBezTo>
                <a:cubicBezTo>
                  <a:pt x="2249" y="5421"/>
                  <a:pt x="2249" y="5434"/>
                  <a:pt x="2249" y="5450"/>
                </a:cubicBezTo>
                <a:close/>
                <a:moveTo>
                  <a:pt x="58114" y="5384"/>
                </a:moveTo>
                <a:cubicBezTo>
                  <a:pt x="58133" y="5363"/>
                  <a:pt x="58086" y="5329"/>
                  <a:pt x="58085" y="5318"/>
                </a:cubicBezTo>
                <a:cubicBezTo>
                  <a:pt x="58085" y="5319"/>
                  <a:pt x="58144" y="5278"/>
                  <a:pt x="58085" y="5274"/>
                </a:cubicBezTo>
                <a:cubicBezTo>
                  <a:pt x="58035" y="5332"/>
                  <a:pt x="58083" y="5418"/>
                  <a:pt x="58114" y="5384"/>
                </a:cubicBezTo>
                <a:close/>
                <a:moveTo>
                  <a:pt x="58524" y="5318"/>
                </a:moveTo>
                <a:cubicBezTo>
                  <a:pt x="58562" y="5373"/>
                  <a:pt x="58510" y="5387"/>
                  <a:pt x="58554" y="5406"/>
                </a:cubicBezTo>
                <a:cubicBezTo>
                  <a:pt x="58560" y="5381"/>
                  <a:pt x="58586" y="5372"/>
                  <a:pt x="58612" y="5362"/>
                </a:cubicBezTo>
                <a:cubicBezTo>
                  <a:pt x="58642" y="5361"/>
                  <a:pt x="58648" y="5380"/>
                  <a:pt x="58670" y="5384"/>
                </a:cubicBezTo>
                <a:cubicBezTo>
                  <a:pt x="58678" y="5342"/>
                  <a:pt x="58637" y="5336"/>
                  <a:pt x="58642" y="5296"/>
                </a:cubicBezTo>
                <a:cubicBezTo>
                  <a:pt x="58694" y="5299"/>
                  <a:pt x="58709" y="5274"/>
                  <a:pt x="58700" y="5230"/>
                </a:cubicBezTo>
                <a:cubicBezTo>
                  <a:pt x="58648" y="5227"/>
                  <a:pt x="58632" y="5252"/>
                  <a:pt x="58642" y="5296"/>
                </a:cubicBezTo>
                <a:cubicBezTo>
                  <a:pt x="58601" y="5303"/>
                  <a:pt x="58586" y="5327"/>
                  <a:pt x="58524" y="5318"/>
                </a:cubicBezTo>
                <a:close/>
                <a:moveTo>
                  <a:pt x="58203" y="5230"/>
                </a:moveTo>
                <a:cubicBezTo>
                  <a:pt x="58227" y="5223"/>
                  <a:pt x="58350" y="5186"/>
                  <a:pt x="58261" y="5163"/>
                </a:cubicBezTo>
                <a:cubicBezTo>
                  <a:pt x="58287" y="5209"/>
                  <a:pt x="58111" y="5208"/>
                  <a:pt x="58203" y="5230"/>
                </a:cubicBezTo>
                <a:close/>
                <a:moveTo>
                  <a:pt x="57616" y="5208"/>
                </a:moveTo>
                <a:cubicBezTo>
                  <a:pt x="57635" y="5208"/>
                  <a:pt x="57655" y="5208"/>
                  <a:pt x="57674" y="5208"/>
                </a:cubicBezTo>
                <a:cubicBezTo>
                  <a:pt x="57674" y="5194"/>
                  <a:pt x="57674" y="5178"/>
                  <a:pt x="57674" y="5163"/>
                </a:cubicBezTo>
                <a:cubicBezTo>
                  <a:pt x="57655" y="5163"/>
                  <a:pt x="57635" y="5163"/>
                  <a:pt x="57616" y="5163"/>
                </a:cubicBezTo>
                <a:cubicBezTo>
                  <a:pt x="57616" y="5178"/>
                  <a:pt x="57616" y="5194"/>
                  <a:pt x="57616" y="5208"/>
                </a:cubicBezTo>
                <a:close/>
                <a:moveTo>
                  <a:pt x="58788" y="5208"/>
                </a:moveTo>
                <a:cubicBezTo>
                  <a:pt x="58803" y="5175"/>
                  <a:pt x="58831" y="5152"/>
                  <a:pt x="58846" y="5120"/>
                </a:cubicBezTo>
                <a:cubicBezTo>
                  <a:pt x="58806" y="5118"/>
                  <a:pt x="58783" y="5131"/>
                  <a:pt x="58759" y="5143"/>
                </a:cubicBezTo>
                <a:cubicBezTo>
                  <a:pt x="58751" y="5124"/>
                  <a:pt x="58757" y="5098"/>
                  <a:pt x="58729" y="5098"/>
                </a:cubicBezTo>
                <a:cubicBezTo>
                  <a:pt x="58745" y="5137"/>
                  <a:pt x="58745" y="5189"/>
                  <a:pt x="58788" y="5208"/>
                </a:cubicBezTo>
                <a:close/>
                <a:moveTo>
                  <a:pt x="58290" y="5076"/>
                </a:moveTo>
                <a:cubicBezTo>
                  <a:pt x="58246" y="5089"/>
                  <a:pt x="58139" y="5050"/>
                  <a:pt x="58143" y="5098"/>
                </a:cubicBezTo>
                <a:cubicBezTo>
                  <a:pt x="58187" y="5133"/>
                  <a:pt x="58262" y="5114"/>
                  <a:pt x="58290" y="5076"/>
                </a:cubicBezTo>
                <a:close/>
                <a:moveTo>
                  <a:pt x="58905" y="5054"/>
                </a:moveTo>
                <a:cubicBezTo>
                  <a:pt x="58977" y="5061"/>
                  <a:pt x="58987" y="4983"/>
                  <a:pt x="58993" y="4966"/>
                </a:cubicBezTo>
                <a:cubicBezTo>
                  <a:pt x="58993" y="4966"/>
                  <a:pt x="58965" y="4966"/>
                  <a:pt x="58964" y="4966"/>
                </a:cubicBezTo>
                <a:cubicBezTo>
                  <a:pt x="58946" y="4952"/>
                  <a:pt x="59016" y="4924"/>
                  <a:pt x="58993" y="4900"/>
                </a:cubicBezTo>
                <a:cubicBezTo>
                  <a:pt x="58959" y="4897"/>
                  <a:pt x="58927" y="4861"/>
                  <a:pt x="58905" y="4900"/>
                </a:cubicBezTo>
                <a:cubicBezTo>
                  <a:pt x="58953" y="4903"/>
                  <a:pt x="58875" y="4991"/>
                  <a:pt x="58905" y="5054"/>
                </a:cubicBezTo>
                <a:close/>
                <a:moveTo>
                  <a:pt x="58759" y="5054"/>
                </a:moveTo>
                <a:cubicBezTo>
                  <a:pt x="58767" y="5008"/>
                  <a:pt x="58838" y="5087"/>
                  <a:pt x="58846" y="5010"/>
                </a:cubicBezTo>
                <a:cubicBezTo>
                  <a:pt x="58706" y="5003"/>
                  <a:pt x="58881" y="4898"/>
                  <a:pt x="58759" y="4877"/>
                </a:cubicBezTo>
                <a:cubicBezTo>
                  <a:pt x="58775" y="4937"/>
                  <a:pt x="58672" y="5015"/>
                  <a:pt x="58759" y="5054"/>
                </a:cubicBezTo>
                <a:close/>
                <a:moveTo>
                  <a:pt x="58466" y="4900"/>
                </a:moveTo>
                <a:cubicBezTo>
                  <a:pt x="58485" y="4900"/>
                  <a:pt x="58504" y="4900"/>
                  <a:pt x="58524" y="4900"/>
                </a:cubicBezTo>
                <a:cubicBezTo>
                  <a:pt x="58524" y="4885"/>
                  <a:pt x="58524" y="4871"/>
                  <a:pt x="58524" y="4856"/>
                </a:cubicBezTo>
                <a:cubicBezTo>
                  <a:pt x="58504" y="4856"/>
                  <a:pt x="58485" y="4856"/>
                  <a:pt x="58466" y="4856"/>
                </a:cubicBezTo>
                <a:cubicBezTo>
                  <a:pt x="58466" y="4871"/>
                  <a:pt x="58466" y="4885"/>
                  <a:pt x="58466" y="4900"/>
                </a:cubicBezTo>
                <a:close/>
                <a:moveTo>
                  <a:pt x="54421" y="4811"/>
                </a:moveTo>
                <a:cubicBezTo>
                  <a:pt x="54421" y="4834"/>
                  <a:pt x="54472" y="4840"/>
                  <a:pt x="54480" y="4811"/>
                </a:cubicBezTo>
                <a:cubicBezTo>
                  <a:pt x="54374" y="4775"/>
                  <a:pt x="54338" y="4816"/>
                  <a:pt x="54245" y="4790"/>
                </a:cubicBezTo>
                <a:cubicBezTo>
                  <a:pt x="54252" y="4905"/>
                  <a:pt x="54332" y="4813"/>
                  <a:pt x="54421" y="4811"/>
                </a:cubicBezTo>
                <a:close/>
                <a:moveTo>
                  <a:pt x="58846" y="4877"/>
                </a:moveTo>
                <a:cubicBezTo>
                  <a:pt x="58860" y="4904"/>
                  <a:pt x="58841" y="4966"/>
                  <a:pt x="58875" y="4922"/>
                </a:cubicBezTo>
                <a:cubicBezTo>
                  <a:pt x="58865" y="4864"/>
                  <a:pt x="58861" y="4801"/>
                  <a:pt x="58817" y="4768"/>
                </a:cubicBezTo>
                <a:cubicBezTo>
                  <a:pt x="58771" y="4789"/>
                  <a:pt x="58823" y="4832"/>
                  <a:pt x="58846" y="4877"/>
                </a:cubicBezTo>
                <a:close/>
                <a:moveTo>
                  <a:pt x="58524" y="4768"/>
                </a:moveTo>
                <a:cubicBezTo>
                  <a:pt x="58494" y="4895"/>
                  <a:pt x="58652" y="4777"/>
                  <a:pt x="58524" y="4768"/>
                </a:cubicBezTo>
                <a:close/>
                <a:moveTo>
                  <a:pt x="58025" y="4790"/>
                </a:moveTo>
                <a:cubicBezTo>
                  <a:pt x="58045" y="4790"/>
                  <a:pt x="58065" y="4790"/>
                  <a:pt x="58085" y="4790"/>
                </a:cubicBezTo>
                <a:cubicBezTo>
                  <a:pt x="58085" y="4775"/>
                  <a:pt x="58085" y="4760"/>
                  <a:pt x="58085" y="4745"/>
                </a:cubicBezTo>
                <a:cubicBezTo>
                  <a:pt x="58065" y="4745"/>
                  <a:pt x="58045" y="4745"/>
                  <a:pt x="58025" y="4745"/>
                </a:cubicBezTo>
                <a:cubicBezTo>
                  <a:pt x="58025" y="4760"/>
                  <a:pt x="58025" y="4775"/>
                  <a:pt x="58025" y="4790"/>
                </a:cubicBezTo>
                <a:close/>
                <a:moveTo>
                  <a:pt x="55272" y="4745"/>
                </a:moveTo>
                <a:cubicBezTo>
                  <a:pt x="55272" y="4760"/>
                  <a:pt x="55272" y="4775"/>
                  <a:pt x="55272" y="4790"/>
                </a:cubicBezTo>
                <a:cubicBezTo>
                  <a:pt x="55300" y="4790"/>
                  <a:pt x="55305" y="4807"/>
                  <a:pt x="55329" y="4811"/>
                </a:cubicBezTo>
                <a:cubicBezTo>
                  <a:pt x="55289" y="4762"/>
                  <a:pt x="55405" y="4729"/>
                  <a:pt x="55329" y="4724"/>
                </a:cubicBezTo>
                <a:cubicBezTo>
                  <a:pt x="55323" y="4741"/>
                  <a:pt x="55305" y="4749"/>
                  <a:pt x="55272" y="4745"/>
                </a:cubicBezTo>
                <a:close/>
                <a:moveTo>
                  <a:pt x="55798" y="4790"/>
                </a:moveTo>
                <a:cubicBezTo>
                  <a:pt x="55880" y="4825"/>
                  <a:pt x="55880" y="4695"/>
                  <a:pt x="55828" y="4702"/>
                </a:cubicBezTo>
                <a:cubicBezTo>
                  <a:pt x="55834" y="4743"/>
                  <a:pt x="55794" y="4750"/>
                  <a:pt x="55798" y="4790"/>
                </a:cubicBezTo>
                <a:close/>
                <a:moveTo>
                  <a:pt x="55711" y="4745"/>
                </a:moveTo>
                <a:cubicBezTo>
                  <a:pt x="55760" y="4747"/>
                  <a:pt x="55786" y="4729"/>
                  <a:pt x="55798" y="4702"/>
                </a:cubicBezTo>
                <a:cubicBezTo>
                  <a:pt x="55752" y="4703"/>
                  <a:pt x="55697" y="4699"/>
                  <a:pt x="55711" y="4745"/>
                </a:cubicBezTo>
                <a:close/>
                <a:moveTo>
                  <a:pt x="57147" y="4724"/>
                </a:moveTo>
                <a:cubicBezTo>
                  <a:pt x="57151" y="4698"/>
                  <a:pt x="57199" y="4673"/>
                  <a:pt x="57147" y="4658"/>
                </a:cubicBezTo>
                <a:cubicBezTo>
                  <a:pt x="57143" y="4684"/>
                  <a:pt x="57095" y="4708"/>
                  <a:pt x="57147" y="4724"/>
                </a:cubicBezTo>
                <a:close/>
                <a:moveTo>
                  <a:pt x="58055" y="4548"/>
                </a:moveTo>
                <a:cubicBezTo>
                  <a:pt x="58035" y="4548"/>
                  <a:pt x="58017" y="4548"/>
                  <a:pt x="57997" y="4548"/>
                </a:cubicBezTo>
                <a:cubicBezTo>
                  <a:pt x="57836" y="4542"/>
                  <a:pt x="58061" y="4609"/>
                  <a:pt x="58055" y="4548"/>
                </a:cubicBezTo>
                <a:close/>
                <a:moveTo>
                  <a:pt x="57849" y="4680"/>
                </a:moveTo>
                <a:cubicBezTo>
                  <a:pt x="57907" y="4686"/>
                  <a:pt x="57908" y="4650"/>
                  <a:pt x="57938" y="4636"/>
                </a:cubicBezTo>
                <a:cubicBezTo>
                  <a:pt x="57945" y="4669"/>
                  <a:pt x="57986" y="4639"/>
                  <a:pt x="57997" y="4613"/>
                </a:cubicBezTo>
                <a:cubicBezTo>
                  <a:pt x="57968" y="4613"/>
                  <a:pt x="57938" y="4613"/>
                  <a:pt x="57909" y="4613"/>
                </a:cubicBezTo>
                <a:cubicBezTo>
                  <a:pt x="57905" y="4579"/>
                  <a:pt x="57913" y="4537"/>
                  <a:pt x="57849" y="4548"/>
                </a:cubicBezTo>
                <a:cubicBezTo>
                  <a:pt x="57876" y="4612"/>
                  <a:pt x="57876" y="4615"/>
                  <a:pt x="57849" y="4680"/>
                </a:cubicBezTo>
                <a:close/>
                <a:moveTo>
                  <a:pt x="58231" y="4548"/>
                </a:moveTo>
                <a:cubicBezTo>
                  <a:pt x="58227" y="4501"/>
                  <a:pt x="58267" y="4466"/>
                  <a:pt x="58261" y="4438"/>
                </a:cubicBezTo>
                <a:cubicBezTo>
                  <a:pt x="58261" y="4437"/>
                  <a:pt x="58208" y="4426"/>
                  <a:pt x="58203" y="4416"/>
                </a:cubicBezTo>
                <a:cubicBezTo>
                  <a:pt x="58191" y="4392"/>
                  <a:pt x="58262" y="4346"/>
                  <a:pt x="58173" y="4350"/>
                </a:cubicBezTo>
                <a:cubicBezTo>
                  <a:pt x="58164" y="4395"/>
                  <a:pt x="58093" y="4392"/>
                  <a:pt x="58085" y="4438"/>
                </a:cubicBezTo>
                <a:cubicBezTo>
                  <a:pt x="58119" y="4449"/>
                  <a:pt x="58151" y="4461"/>
                  <a:pt x="58173" y="4482"/>
                </a:cubicBezTo>
                <a:cubicBezTo>
                  <a:pt x="58134" y="4477"/>
                  <a:pt x="58158" y="4511"/>
                  <a:pt x="58143" y="4525"/>
                </a:cubicBezTo>
                <a:cubicBezTo>
                  <a:pt x="58134" y="4535"/>
                  <a:pt x="58089" y="4536"/>
                  <a:pt x="58085" y="4548"/>
                </a:cubicBezTo>
                <a:cubicBezTo>
                  <a:pt x="58069" y="4585"/>
                  <a:pt x="58118" y="4599"/>
                  <a:pt x="58114" y="4636"/>
                </a:cubicBezTo>
                <a:cubicBezTo>
                  <a:pt x="58111" y="4664"/>
                  <a:pt x="58077" y="4666"/>
                  <a:pt x="58085" y="4702"/>
                </a:cubicBezTo>
                <a:cubicBezTo>
                  <a:pt x="58125" y="4700"/>
                  <a:pt x="58149" y="4712"/>
                  <a:pt x="58173" y="4724"/>
                </a:cubicBezTo>
                <a:cubicBezTo>
                  <a:pt x="58185" y="4681"/>
                  <a:pt x="58182" y="4629"/>
                  <a:pt x="58261" y="4636"/>
                </a:cubicBezTo>
                <a:cubicBezTo>
                  <a:pt x="58278" y="4596"/>
                  <a:pt x="58233" y="4568"/>
                  <a:pt x="58231" y="4548"/>
                </a:cubicBezTo>
                <a:close/>
                <a:moveTo>
                  <a:pt x="58261" y="4570"/>
                </a:moveTo>
                <a:cubicBezTo>
                  <a:pt x="58348" y="4561"/>
                  <a:pt x="58366" y="4491"/>
                  <a:pt x="58378" y="4459"/>
                </a:cubicBezTo>
                <a:cubicBezTo>
                  <a:pt x="58386" y="4435"/>
                  <a:pt x="58454" y="4356"/>
                  <a:pt x="58378" y="4350"/>
                </a:cubicBezTo>
                <a:cubicBezTo>
                  <a:pt x="58374" y="4428"/>
                  <a:pt x="58281" y="4303"/>
                  <a:pt x="58290" y="4372"/>
                </a:cubicBezTo>
                <a:cubicBezTo>
                  <a:pt x="58356" y="4409"/>
                  <a:pt x="58242" y="4495"/>
                  <a:pt x="58261" y="4570"/>
                </a:cubicBezTo>
                <a:close/>
                <a:moveTo>
                  <a:pt x="57849" y="4372"/>
                </a:moveTo>
                <a:cubicBezTo>
                  <a:pt x="57901" y="4372"/>
                  <a:pt x="57926" y="4354"/>
                  <a:pt x="57938" y="4327"/>
                </a:cubicBezTo>
                <a:cubicBezTo>
                  <a:pt x="57887" y="4326"/>
                  <a:pt x="57863" y="4344"/>
                  <a:pt x="57849" y="4372"/>
                </a:cubicBezTo>
                <a:close/>
                <a:moveTo>
                  <a:pt x="57089" y="4305"/>
                </a:moveTo>
                <a:cubicBezTo>
                  <a:pt x="57048" y="4299"/>
                  <a:pt x="57032" y="4274"/>
                  <a:pt x="56972" y="4284"/>
                </a:cubicBezTo>
                <a:cubicBezTo>
                  <a:pt x="56924" y="4345"/>
                  <a:pt x="57098" y="4344"/>
                  <a:pt x="57089" y="4305"/>
                </a:cubicBezTo>
                <a:close/>
                <a:moveTo>
                  <a:pt x="58055" y="4239"/>
                </a:moveTo>
                <a:cubicBezTo>
                  <a:pt x="58179" y="4232"/>
                  <a:pt x="58077" y="4311"/>
                  <a:pt x="58085" y="4350"/>
                </a:cubicBezTo>
                <a:cubicBezTo>
                  <a:pt x="58205" y="4371"/>
                  <a:pt x="58133" y="4288"/>
                  <a:pt x="58143" y="4261"/>
                </a:cubicBezTo>
                <a:cubicBezTo>
                  <a:pt x="58153" y="4236"/>
                  <a:pt x="58288" y="4210"/>
                  <a:pt x="58173" y="4196"/>
                </a:cubicBezTo>
                <a:cubicBezTo>
                  <a:pt x="58132" y="4278"/>
                  <a:pt x="58169" y="4131"/>
                  <a:pt x="58114" y="4152"/>
                </a:cubicBezTo>
                <a:cubicBezTo>
                  <a:pt x="58135" y="4211"/>
                  <a:pt x="58055" y="4196"/>
                  <a:pt x="58055" y="4239"/>
                </a:cubicBezTo>
                <a:close/>
                <a:moveTo>
                  <a:pt x="57997" y="4218"/>
                </a:moveTo>
                <a:cubicBezTo>
                  <a:pt x="57998" y="4204"/>
                  <a:pt x="58001" y="4191"/>
                  <a:pt x="58025" y="4196"/>
                </a:cubicBezTo>
                <a:cubicBezTo>
                  <a:pt x="58023" y="4168"/>
                  <a:pt x="58017" y="4143"/>
                  <a:pt x="57968" y="4152"/>
                </a:cubicBezTo>
                <a:cubicBezTo>
                  <a:pt x="57972" y="4178"/>
                  <a:pt x="57962" y="4213"/>
                  <a:pt x="57997" y="4218"/>
                </a:cubicBezTo>
                <a:close/>
                <a:moveTo>
                  <a:pt x="57674" y="4152"/>
                </a:moveTo>
                <a:cubicBezTo>
                  <a:pt x="57655" y="4152"/>
                  <a:pt x="57635" y="4152"/>
                  <a:pt x="57616" y="4152"/>
                </a:cubicBezTo>
                <a:cubicBezTo>
                  <a:pt x="57456" y="4145"/>
                  <a:pt x="57680" y="4213"/>
                  <a:pt x="57674" y="4152"/>
                </a:cubicBezTo>
                <a:close/>
                <a:moveTo>
                  <a:pt x="57264" y="4327"/>
                </a:moveTo>
                <a:cubicBezTo>
                  <a:pt x="57257" y="4335"/>
                  <a:pt x="57223" y="4302"/>
                  <a:pt x="57264" y="4305"/>
                </a:cubicBezTo>
                <a:cubicBezTo>
                  <a:pt x="57281" y="4307"/>
                  <a:pt x="57294" y="4378"/>
                  <a:pt x="57382" y="4350"/>
                </a:cubicBezTo>
                <a:cubicBezTo>
                  <a:pt x="57388" y="4332"/>
                  <a:pt x="57382" y="4306"/>
                  <a:pt x="57411" y="4305"/>
                </a:cubicBezTo>
                <a:cubicBezTo>
                  <a:pt x="57441" y="4339"/>
                  <a:pt x="57477" y="4299"/>
                  <a:pt x="57498" y="4305"/>
                </a:cubicBezTo>
                <a:cubicBezTo>
                  <a:pt x="57520" y="4312"/>
                  <a:pt x="57529" y="4366"/>
                  <a:pt x="57586" y="4350"/>
                </a:cubicBezTo>
                <a:cubicBezTo>
                  <a:pt x="57585" y="4319"/>
                  <a:pt x="57600" y="4301"/>
                  <a:pt x="57616" y="4284"/>
                </a:cubicBezTo>
                <a:cubicBezTo>
                  <a:pt x="57459" y="4294"/>
                  <a:pt x="57717" y="4228"/>
                  <a:pt x="57586" y="4196"/>
                </a:cubicBezTo>
                <a:cubicBezTo>
                  <a:pt x="57518" y="4285"/>
                  <a:pt x="57559" y="4117"/>
                  <a:pt x="57469" y="4152"/>
                </a:cubicBezTo>
                <a:cubicBezTo>
                  <a:pt x="57435" y="4155"/>
                  <a:pt x="57436" y="4187"/>
                  <a:pt x="57439" y="4218"/>
                </a:cubicBezTo>
                <a:cubicBezTo>
                  <a:pt x="57399" y="4216"/>
                  <a:pt x="57375" y="4228"/>
                  <a:pt x="57352" y="4239"/>
                </a:cubicBezTo>
                <a:cubicBezTo>
                  <a:pt x="57297" y="4245"/>
                  <a:pt x="57287" y="4215"/>
                  <a:pt x="57235" y="4218"/>
                </a:cubicBezTo>
                <a:cubicBezTo>
                  <a:pt x="57213" y="4267"/>
                  <a:pt x="57123" y="4266"/>
                  <a:pt x="57117" y="4327"/>
                </a:cubicBezTo>
                <a:cubicBezTo>
                  <a:pt x="57197" y="4361"/>
                  <a:pt x="57231" y="4369"/>
                  <a:pt x="57264" y="4327"/>
                </a:cubicBezTo>
                <a:close/>
                <a:moveTo>
                  <a:pt x="34666" y="4261"/>
                </a:moveTo>
                <a:cubicBezTo>
                  <a:pt x="34788" y="4272"/>
                  <a:pt x="34743" y="4184"/>
                  <a:pt x="34696" y="4152"/>
                </a:cubicBezTo>
                <a:cubicBezTo>
                  <a:pt x="34710" y="4221"/>
                  <a:pt x="34594" y="4209"/>
                  <a:pt x="34666" y="4261"/>
                </a:cubicBezTo>
                <a:close/>
                <a:moveTo>
                  <a:pt x="32615" y="4196"/>
                </a:moveTo>
                <a:cubicBezTo>
                  <a:pt x="32634" y="4196"/>
                  <a:pt x="32653" y="4196"/>
                  <a:pt x="32674" y="4196"/>
                </a:cubicBezTo>
                <a:cubicBezTo>
                  <a:pt x="32719" y="4142"/>
                  <a:pt x="32573" y="4131"/>
                  <a:pt x="32585" y="4173"/>
                </a:cubicBezTo>
                <a:cubicBezTo>
                  <a:pt x="32603" y="4175"/>
                  <a:pt x="32620" y="4176"/>
                  <a:pt x="32615" y="4196"/>
                </a:cubicBezTo>
                <a:close/>
                <a:moveTo>
                  <a:pt x="57733" y="4173"/>
                </a:moveTo>
                <a:cubicBezTo>
                  <a:pt x="57790" y="4115"/>
                  <a:pt x="57749" y="4262"/>
                  <a:pt x="57645" y="4218"/>
                </a:cubicBezTo>
                <a:cubicBezTo>
                  <a:pt x="57636" y="4261"/>
                  <a:pt x="57684" y="4261"/>
                  <a:pt x="57704" y="4284"/>
                </a:cubicBezTo>
                <a:cubicBezTo>
                  <a:pt x="57811" y="4280"/>
                  <a:pt x="57896" y="4181"/>
                  <a:pt x="57821" y="4107"/>
                </a:cubicBezTo>
                <a:cubicBezTo>
                  <a:pt x="57764" y="4097"/>
                  <a:pt x="57671" y="4167"/>
                  <a:pt x="57733" y="4173"/>
                </a:cubicBezTo>
                <a:close/>
                <a:moveTo>
                  <a:pt x="33494" y="4196"/>
                </a:moveTo>
                <a:cubicBezTo>
                  <a:pt x="33493" y="4165"/>
                  <a:pt x="33508" y="4148"/>
                  <a:pt x="33523" y="4130"/>
                </a:cubicBezTo>
                <a:cubicBezTo>
                  <a:pt x="33488" y="4126"/>
                  <a:pt x="33456" y="4091"/>
                  <a:pt x="33435" y="4130"/>
                </a:cubicBezTo>
                <a:cubicBezTo>
                  <a:pt x="33483" y="4130"/>
                  <a:pt x="33451" y="4190"/>
                  <a:pt x="33494" y="4196"/>
                </a:cubicBezTo>
                <a:close/>
                <a:moveTo>
                  <a:pt x="53601" y="4107"/>
                </a:moveTo>
                <a:cubicBezTo>
                  <a:pt x="53411" y="4059"/>
                  <a:pt x="53521" y="4187"/>
                  <a:pt x="53601" y="4107"/>
                </a:cubicBezTo>
                <a:close/>
                <a:moveTo>
                  <a:pt x="43723" y="4173"/>
                </a:moveTo>
                <a:cubicBezTo>
                  <a:pt x="43808" y="4163"/>
                  <a:pt x="43889" y="4133"/>
                  <a:pt x="43810" y="4130"/>
                </a:cubicBezTo>
                <a:cubicBezTo>
                  <a:pt x="43772" y="4128"/>
                  <a:pt x="43784" y="4092"/>
                  <a:pt x="43752" y="4085"/>
                </a:cubicBezTo>
                <a:cubicBezTo>
                  <a:pt x="43759" y="4126"/>
                  <a:pt x="43719" y="4134"/>
                  <a:pt x="43723" y="4173"/>
                </a:cubicBezTo>
                <a:close/>
                <a:moveTo>
                  <a:pt x="43254" y="4085"/>
                </a:moveTo>
                <a:cubicBezTo>
                  <a:pt x="43216" y="4085"/>
                  <a:pt x="43213" y="4057"/>
                  <a:pt x="43165" y="4063"/>
                </a:cubicBezTo>
                <a:cubicBezTo>
                  <a:pt x="43121" y="4117"/>
                  <a:pt x="43266" y="4128"/>
                  <a:pt x="43254" y="4085"/>
                </a:cubicBezTo>
                <a:close/>
                <a:moveTo>
                  <a:pt x="41027" y="4085"/>
                </a:moveTo>
                <a:cubicBezTo>
                  <a:pt x="41022" y="4140"/>
                  <a:pt x="41041" y="4176"/>
                  <a:pt x="41085" y="4196"/>
                </a:cubicBezTo>
                <a:cubicBezTo>
                  <a:pt x="41091" y="4178"/>
                  <a:pt x="41110" y="4170"/>
                  <a:pt x="41143" y="4173"/>
                </a:cubicBezTo>
                <a:cubicBezTo>
                  <a:pt x="41148" y="4148"/>
                  <a:pt x="41138" y="4111"/>
                  <a:pt x="41173" y="4107"/>
                </a:cubicBezTo>
                <a:cubicBezTo>
                  <a:pt x="41180" y="4142"/>
                  <a:pt x="41282" y="4213"/>
                  <a:pt x="41320" y="4152"/>
                </a:cubicBezTo>
                <a:cubicBezTo>
                  <a:pt x="41259" y="4145"/>
                  <a:pt x="41261" y="4092"/>
                  <a:pt x="41231" y="4063"/>
                </a:cubicBezTo>
                <a:cubicBezTo>
                  <a:pt x="41154" y="4063"/>
                  <a:pt x="41064" y="4054"/>
                  <a:pt x="41027" y="4085"/>
                </a:cubicBezTo>
                <a:close/>
                <a:moveTo>
                  <a:pt x="39209" y="4196"/>
                </a:moveTo>
                <a:cubicBezTo>
                  <a:pt x="39213" y="4155"/>
                  <a:pt x="39229" y="4122"/>
                  <a:pt x="39268" y="4107"/>
                </a:cubicBezTo>
                <a:cubicBezTo>
                  <a:pt x="39271" y="4134"/>
                  <a:pt x="39277" y="4159"/>
                  <a:pt x="39326" y="4152"/>
                </a:cubicBezTo>
                <a:cubicBezTo>
                  <a:pt x="39347" y="4088"/>
                  <a:pt x="39267" y="4095"/>
                  <a:pt x="39239" y="4085"/>
                </a:cubicBezTo>
                <a:cubicBezTo>
                  <a:pt x="39235" y="4085"/>
                  <a:pt x="39242" y="4065"/>
                  <a:pt x="39239" y="4063"/>
                </a:cubicBezTo>
                <a:cubicBezTo>
                  <a:pt x="39207" y="4040"/>
                  <a:pt x="39185" y="4138"/>
                  <a:pt x="39121" y="4107"/>
                </a:cubicBezTo>
                <a:cubicBezTo>
                  <a:pt x="39118" y="4080"/>
                  <a:pt x="39113" y="4054"/>
                  <a:pt x="39063" y="4063"/>
                </a:cubicBezTo>
                <a:cubicBezTo>
                  <a:pt x="39068" y="4140"/>
                  <a:pt x="39130" y="4175"/>
                  <a:pt x="39209" y="4196"/>
                </a:cubicBezTo>
                <a:close/>
                <a:moveTo>
                  <a:pt x="35721" y="4196"/>
                </a:moveTo>
                <a:cubicBezTo>
                  <a:pt x="35763" y="4130"/>
                  <a:pt x="35697" y="4120"/>
                  <a:pt x="35751" y="4063"/>
                </a:cubicBezTo>
                <a:cubicBezTo>
                  <a:pt x="35624" y="4047"/>
                  <a:pt x="35655" y="4178"/>
                  <a:pt x="35721" y="4196"/>
                </a:cubicBezTo>
                <a:close/>
                <a:moveTo>
                  <a:pt x="34373" y="4085"/>
                </a:moveTo>
                <a:cubicBezTo>
                  <a:pt x="34336" y="4085"/>
                  <a:pt x="34333" y="4057"/>
                  <a:pt x="34285" y="4063"/>
                </a:cubicBezTo>
                <a:cubicBezTo>
                  <a:pt x="34239" y="4117"/>
                  <a:pt x="34385" y="4128"/>
                  <a:pt x="34373" y="4085"/>
                </a:cubicBezTo>
                <a:close/>
                <a:moveTo>
                  <a:pt x="57616" y="4107"/>
                </a:moveTo>
                <a:cubicBezTo>
                  <a:pt x="57620" y="4082"/>
                  <a:pt x="57668" y="4057"/>
                  <a:pt x="57616" y="4041"/>
                </a:cubicBezTo>
                <a:cubicBezTo>
                  <a:pt x="57613" y="4066"/>
                  <a:pt x="57563" y="4091"/>
                  <a:pt x="57616" y="4107"/>
                </a:cubicBezTo>
                <a:close/>
                <a:moveTo>
                  <a:pt x="41877" y="4085"/>
                </a:moveTo>
                <a:cubicBezTo>
                  <a:pt x="41923" y="4083"/>
                  <a:pt x="41978" y="4088"/>
                  <a:pt x="41964" y="4041"/>
                </a:cubicBezTo>
                <a:cubicBezTo>
                  <a:pt x="41944" y="4041"/>
                  <a:pt x="41925" y="4041"/>
                  <a:pt x="41906" y="4041"/>
                </a:cubicBezTo>
                <a:cubicBezTo>
                  <a:pt x="41906" y="4063"/>
                  <a:pt x="41882" y="4067"/>
                  <a:pt x="41877" y="4085"/>
                </a:cubicBezTo>
                <a:close/>
                <a:moveTo>
                  <a:pt x="40470" y="4130"/>
                </a:moveTo>
                <a:cubicBezTo>
                  <a:pt x="40478" y="4079"/>
                  <a:pt x="40462" y="4047"/>
                  <a:pt x="40411" y="4041"/>
                </a:cubicBezTo>
                <a:cubicBezTo>
                  <a:pt x="40418" y="4080"/>
                  <a:pt x="40381" y="4152"/>
                  <a:pt x="40470" y="4130"/>
                </a:cubicBezTo>
                <a:close/>
                <a:moveTo>
                  <a:pt x="57909" y="4107"/>
                </a:moveTo>
                <a:cubicBezTo>
                  <a:pt x="58003" y="4091"/>
                  <a:pt x="58082" y="4061"/>
                  <a:pt x="58143" y="4019"/>
                </a:cubicBezTo>
                <a:cubicBezTo>
                  <a:pt x="58035" y="4026"/>
                  <a:pt x="57941" y="4044"/>
                  <a:pt x="57909" y="4107"/>
                </a:cubicBezTo>
                <a:close/>
                <a:moveTo>
                  <a:pt x="41261" y="4063"/>
                </a:moveTo>
                <a:cubicBezTo>
                  <a:pt x="41280" y="4063"/>
                  <a:pt x="41300" y="4063"/>
                  <a:pt x="41320" y="4063"/>
                </a:cubicBezTo>
                <a:cubicBezTo>
                  <a:pt x="41320" y="4049"/>
                  <a:pt x="41320" y="4034"/>
                  <a:pt x="41320" y="4019"/>
                </a:cubicBezTo>
                <a:cubicBezTo>
                  <a:pt x="41300" y="4019"/>
                  <a:pt x="41280" y="4019"/>
                  <a:pt x="41261" y="4019"/>
                </a:cubicBezTo>
                <a:cubicBezTo>
                  <a:pt x="41261" y="4034"/>
                  <a:pt x="41261" y="4049"/>
                  <a:pt x="41261" y="4063"/>
                </a:cubicBezTo>
                <a:close/>
                <a:moveTo>
                  <a:pt x="53923" y="4085"/>
                </a:moveTo>
                <a:cubicBezTo>
                  <a:pt x="53909" y="4043"/>
                  <a:pt x="54013" y="3990"/>
                  <a:pt x="53894" y="3998"/>
                </a:cubicBezTo>
                <a:cubicBezTo>
                  <a:pt x="53899" y="4031"/>
                  <a:pt x="53882" y="4079"/>
                  <a:pt x="53923" y="4085"/>
                </a:cubicBezTo>
                <a:close/>
                <a:moveTo>
                  <a:pt x="53336" y="4063"/>
                </a:moveTo>
                <a:cubicBezTo>
                  <a:pt x="53371" y="4060"/>
                  <a:pt x="53420" y="4066"/>
                  <a:pt x="53425" y="4041"/>
                </a:cubicBezTo>
                <a:cubicBezTo>
                  <a:pt x="53318" y="3948"/>
                  <a:pt x="53374" y="4031"/>
                  <a:pt x="53336" y="4063"/>
                </a:cubicBezTo>
                <a:close/>
                <a:moveTo>
                  <a:pt x="53278" y="3998"/>
                </a:moveTo>
                <a:cubicBezTo>
                  <a:pt x="53258" y="3998"/>
                  <a:pt x="53239" y="3998"/>
                  <a:pt x="53219" y="3998"/>
                </a:cubicBezTo>
                <a:cubicBezTo>
                  <a:pt x="53059" y="3992"/>
                  <a:pt x="53284" y="4059"/>
                  <a:pt x="53278" y="3998"/>
                </a:cubicBezTo>
                <a:close/>
                <a:moveTo>
                  <a:pt x="52340" y="3998"/>
                </a:moveTo>
                <a:cubicBezTo>
                  <a:pt x="52289" y="4004"/>
                  <a:pt x="52194" y="3935"/>
                  <a:pt x="52165" y="3998"/>
                </a:cubicBezTo>
                <a:cubicBezTo>
                  <a:pt x="52185" y="4014"/>
                  <a:pt x="52328" y="4046"/>
                  <a:pt x="52340" y="3998"/>
                </a:cubicBezTo>
                <a:close/>
                <a:moveTo>
                  <a:pt x="41114" y="3953"/>
                </a:moveTo>
                <a:cubicBezTo>
                  <a:pt x="41091" y="4086"/>
                  <a:pt x="41248" y="3968"/>
                  <a:pt x="41114" y="3953"/>
                </a:cubicBezTo>
                <a:close/>
                <a:moveTo>
                  <a:pt x="40705" y="4063"/>
                </a:moveTo>
                <a:cubicBezTo>
                  <a:pt x="40700" y="4071"/>
                  <a:pt x="40655" y="4098"/>
                  <a:pt x="40645" y="4107"/>
                </a:cubicBezTo>
                <a:cubicBezTo>
                  <a:pt x="40631" y="4122"/>
                  <a:pt x="40562" y="4136"/>
                  <a:pt x="40616" y="4152"/>
                </a:cubicBezTo>
                <a:cubicBezTo>
                  <a:pt x="40618" y="4138"/>
                  <a:pt x="40621" y="4125"/>
                  <a:pt x="40645" y="4130"/>
                </a:cubicBezTo>
                <a:cubicBezTo>
                  <a:pt x="40691" y="4153"/>
                  <a:pt x="40707" y="4201"/>
                  <a:pt x="40792" y="4196"/>
                </a:cubicBezTo>
                <a:cubicBezTo>
                  <a:pt x="40785" y="4153"/>
                  <a:pt x="40825" y="4147"/>
                  <a:pt x="40822" y="4107"/>
                </a:cubicBezTo>
                <a:cubicBezTo>
                  <a:pt x="40676" y="4096"/>
                  <a:pt x="40810" y="3989"/>
                  <a:pt x="40733" y="3953"/>
                </a:cubicBezTo>
                <a:cubicBezTo>
                  <a:pt x="40688" y="3983"/>
                  <a:pt x="40720" y="4031"/>
                  <a:pt x="40705" y="4063"/>
                </a:cubicBezTo>
                <a:close/>
                <a:moveTo>
                  <a:pt x="51959" y="3975"/>
                </a:moveTo>
                <a:cubicBezTo>
                  <a:pt x="52033" y="3987"/>
                  <a:pt x="52073" y="4013"/>
                  <a:pt x="52076" y="3932"/>
                </a:cubicBezTo>
                <a:cubicBezTo>
                  <a:pt x="52009" y="3925"/>
                  <a:pt x="51966" y="3936"/>
                  <a:pt x="51959" y="3975"/>
                </a:cubicBezTo>
                <a:close/>
                <a:moveTo>
                  <a:pt x="43401" y="4019"/>
                </a:moveTo>
                <a:cubicBezTo>
                  <a:pt x="43439" y="3990"/>
                  <a:pt x="43419" y="3953"/>
                  <a:pt x="43371" y="3932"/>
                </a:cubicBezTo>
                <a:cubicBezTo>
                  <a:pt x="43333" y="3960"/>
                  <a:pt x="43332" y="4013"/>
                  <a:pt x="43401" y="4019"/>
                </a:cubicBezTo>
                <a:close/>
                <a:moveTo>
                  <a:pt x="41408" y="4152"/>
                </a:moveTo>
                <a:cubicBezTo>
                  <a:pt x="41412" y="4125"/>
                  <a:pt x="41402" y="4089"/>
                  <a:pt x="41436" y="4085"/>
                </a:cubicBezTo>
                <a:cubicBezTo>
                  <a:pt x="41401" y="4046"/>
                  <a:pt x="41432" y="3957"/>
                  <a:pt x="41378" y="3932"/>
                </a:cubicBezTo>
                <a:cubicBezTo>
                  <a:pt x="41346" y="3992"/>
                  <a:pt x="41320" y="4121"/>
                  <a:pt x="41408" y="4152"/>
                </a:cubicBezTo>
                <a:close/>
                <a:moveTo>
                  <a:pt x="40528" y="4130"/>
                </a:moveTo>
                <a:cubicBezTo>
                  <a:pt x="40498" y="4130"/>
                  <a:pt x="40492" y="4168"/>
                  <a:pt x="40528" y="4173"/>
                </a:cubicBezTo>
                <a:cubicBezTo>
                  <a:pt x="40545" y="4128"/>
                  <a:pt x="40590" y="4102"/>
                  <a:pt x="40616" y="4063"/>
                </a:cubicBezTo>
                <a:cubicBezTo>
                  <a:pt x="40528" y="4049"/>
                  <a:pt x="40644" y="4016"/>
                  <a:pt x="40616" y="3975"/>
                </a:cubicBezTo>
                <a:cubicBezTo>
                  <a:pt x="40577" y="3975"/>
                  <a:pt x="40589" y="3936"/>
                  <a:pt x="40557" y="3932"/>
                </a:cubicBezTo>
                <a:cubicBezTo>
                  <a:pt x="40508" y="3968"/>
                  <a:pt x="40534" y="4060"/>
                  <a:pt x="40528" y="4130"/>
                </a:cubicBezTo>
                <a:close/>
                <a:moveTo>
                  <a:pt x="41672" y="4107"/>
                </a:moveTo>
                <a:cubicBezTo>
                  <a:pt x="41754" y="4089"/>
                  <a:pt x="41747" y="4139"/>
                  <a:pt x="41817" y="4130"/>
                </a:cubicBezTo>
                <a:cubicBezTo>
                  <a:pt x="41768" y="4056"/>
                  <a:pt x="41809" y="3915"/>
                  <a:pt x="41672" y="3909"/>
                </a:cubicBezTo>
                <a:cubicBezTo>
                  <a:pt x="41681" y="4012"/>
                  <a:pt x="41716" y="4032"/>
                  <a:pt x="41672" y="4107"/>
                </a:cubicBezTo>
                <a:close/>
                <a:moveTo>
                  <a:pt x="33377" y="3975"/>
                </a:moveTo>
                <a:cubicBezTo>
                  <a:pt x="33451" y="3999"/>
                  <a:pt x="33543" y="3929"/>
                  <a:pt x="33465" y="3909"/>
                </a:cubicBezTo>
                <a:cubicBezTo>
                  <a:pt x="33456" y="3986"/>
                  <a:pt x="33355" y="3854"/>
                  <a:pt x="33347" y="3932"/>
                </a:cubicBezTo>
                <a:cubicBezTo>
                  <a:pt x="33370" y="3936"/>
                  <a:pt x="33381" y="3950"/>
                  <a:pt x="33377" y="3975"/>
                </a:cubicBezTo>
                <a:close/>
                <a:moveTo>
                  <a:pt x="1575" y="3975"/>
                </a:moveTo>
                <a:cubicBezTo>
                  <a:pt x="1580" y="3950"/>
                  <a:pt x="1627" y="3926"/>
                  <a:pt x="1575" y="3909"/>
                </a:cubicBezTo>
                <a:cubicBezTo>
                  <a:pt x="1571" y="3935"/>
                  <a:pt x="1523" y="3959"/>
                  <a:pt x="1575" y="3975"/>
                </a:cubicBezTo>
                <a:close/>
                <a:moveTo>
                  <a:pt x="54773" y="3932"/>
                </a:moveTo>
                <a:cubicBezTo>
                  <a:pt x="54793" y="3932"/>
                  <a:pt x="54812" y="3932"/>
                  <a:pt x="54830" y="3932"/>
                </a:cubicBezTo>
                <a:cubicBezTo>
                  <a:pt x="54830" y="3917"/>
                  <a:pt x="54830" y="3902"/>
                  <a:pt x="54830" y="3887"/>
                </a:cubicBezTo>
                <a:cubicBezTo>
                  <a:pt x="54812" y="3887"/>
                  <a:pt x="54793" y="3887"/>
                  <a:pt x="54773" y="3887"/>
                </a:cubicBezTo>
                <a:cubicBezTo>
                  <a:pt x="54773" y="3902"/>
                  <a:pt x="54773" y="3917"/>
                  <a:pt x="54773" y="3932"/>
                </a:cubicBezTo>
                <a:close/>
                <a:moveTo>
                  <a:pt x="52750" y="3975"/>
                </a:moveTo>
                <a:cubicBezTo>
                  <a:pt x="52771" y="3959"/>
                  <a:pt x="52823" y="3867"/>
                  <a:pt x="52721" y="3887"/>
                </a:cubicBezTo>
                <a:cubicBezTo>
                  <a:pt x="52717" y="3942"/>
                  <a:pt x="52665" y="3956"/>
                  <a:pt x="52750" y="3975"/>
                </a:cubicBezTo>
                <a:close/>
                <a:moveTo>
                  <a:pt x="52428" y="3932"/>
                </a:moveTo>
                <a:cubicBezTo>
                  <a:pt x="52390" y="3960"/>
                  <a:pt x="52389" y="4013"/>
                  <a:pt x="52457" y="4019"/>
                </a:cubicBezTo>
                <a:cubicBezTo>
                  <a:pt x="52437" y="3952"/>
                  <a:pt x="52487" y="3939"/>
                  <a:pt x="52486" y="3887"/>
                </a:cubicBezTo>
                <a:cubicBezTo>
                  <a:pt x="52448" y="3887"/>
                  <a:pt x="52408" y="3887"/>
                  <a:pt x="52370" y="3887"/>
                </a:cubicBezTo>
                <a:cubicBezTo>
                  <a:pt x="52373" y="3914"/>
                  <a:pt x="52378" y="3939"/>
                  <a:pt x="52428" y="3932"/>
                </a:cubicBezTo>
                <a:close/>
                <a:moveTo>
                  <a:pt x="57529" y="3932"/>
                </a:moveTo>
                <a:cubicBezTo>
                  <a:pt x="57530" y="3908"/>
                  <a:pt x="57565" y="3914"/>
                  <a:pt x="57557" y="3953"/>
                </a:cubicBezTo>
                <a:cubicBezTo>
                  <a:pt x="57498" y="3953"/>
                  <a:pt x="57439" y="3953"/>
                  <a:pt x="57382" y="3953"/>
                </a:cubicBezTo>
                <a:cubicBezTo>
                  <a:pt x="57345" y="3946"/>
                  <a:pt x="57200" y="3957"/>
                  <a:pt x="57293" y="3975"/>
                </a:cubicBezTo>
                <a:cubicBezTo>
                  <a:pt x="57421" y="3975"/>
                  <a:pt x="57547" y="3975"/>
                  <a:pt x="57674" y="3975"/>
                </a:cubicBezTo>
                <a:cubicBezTo>
                  <a:pt x="57656" y="3930"/>
                  <a:pt x="57722" y="3822"/>
                  <a:pt x="57616" y="3843"/>
                </a:cubicBezTo>
                <a:cubicBezTo>
                  <a:pt x="57614" y="3881"/>
                  <a:pt x="57424" y="3887"/>
                  <a:pt x="57529" y="3932"/>
                </a:cubicBezTo>
                <a:close/>
                <a:moveTo>
                  <a:pt x="58143" y="3865"/>
                </a:moveTo>
                <a:cubicBezTo>
                  <a:pt x="58194" y="3866"/>
                  <a:pt x="58219" y="3848"/>
                  <a:pt x="58231" y="3821"/>
                </a:cubicBezTo>
                <a:cubicBezTo>
                  <a:pt x="58181" y="3820"/>
                  <a:pt x="58156" y="3838"/>
                  <a:pt x="58143" y="3865"/>
                </a:cubicBezTo>
                <a:close/>
                <a:moveTo>
                  <a:pt x="55681" y="3843"/>
                </a:moveTo>
                <a:cubicBezTo>
                  <a:pt x="55541" y="3782"/>
                  <a:pt x="55611" y="3915"/>
                  <a:pt x="55681" y="3843"/>
                </a:cubicBezTo>
                <a:close/>
                <a:moveTo>
                  <a:pt x="54304" y="3865"/>
                </a:moveTo>
                <a:cubicBezTo>
                  <a:pt x="54398" y="3884"/>
                  <a:pt x="54396" y="3831"/>
                  <a:pt x="54421" y="3799"/>
                </a:cubicBezTo>
                <a:cubicBezTo>
                  <a:pt x="54348" y="3795"/>
                  <a:pt x="54330" y="3833"/>
                  <a:pt x="54304" y="3865"/>
                </a:cubicBezTo>
                <a:close/>
                <a:moveTo>
                  <a:pt x="51549" y="3843"/>
                </a:moveTo>
                <a:cubicBezTo>
                  <a:pt x="51564" y="3875"/>
                  <a:pt x="51514" y="3957"/>
                  <a:pt x="51578" y="3953"/>
                </a:cubicBezTo>
                <a:cubicBezTo>
                  <a:pt x="51578" y="3932"/>
                  <a:pt x="51578" y="3909"/>
                  <a:pt x="51578" y="3887"/>
                </a:cubicBezTo>
                <a:cubicBezTo>
                  <a:pt x="51650" y="3883"/>
                  <a:pt x="51709" y="3815"/>
                  <a:pt x="51607" y="3799"/>
                </a:cubicBezTo>
                <a:cubicBezTo>
                  <a:pt x="51604" y="3825"/>
                  <a:pt x="51598" y="3851"/>
                  <a:pt x="51549" y="3843"/>
                </a:cubicBezTo>
                <a:close/>
                <a:moveTo>
                  <a:pt x="53102" y="3953"/>
                </a:moveTo>
                <a:cubicBezTo>
                  <a:pt x="53064" y="3866"/>
                  <a:pt x="53210" y="3900"/>
                  <a:pt x="53131" y="3843"/>
                </a:cubicBezTo>
                <a:cubicBezTo>
                  <a:pt x="53025" y="3837"/>
                  <a:pt x="53092" y="3960"/>
                  <a:pt x="53043" y="3998"/>
                </a:cubicBezTo>
                <a:cubicBezTo>
                  <a:pt x="53113" y="3998"/>
                  <a:pt x="53130" y="3959"/>
                  <a:pt x="53219" y="3975"/>
                </a:cubicBezTo>
                <a:cubicBezTo>
                  <a:pt x="53218" y="3909"/>
                  <a:pt x="53306" y="3799"/>
                  <a:pt x="53190" y="3777"/>
                </a:cubicBezTo>
                <a:cubicBezTo>
                  <a:pt x="53169" y="3842"/>
                  <a:pt x="53252" y="3984"/>
                  <a:pt x="53102" y="3953"/>
                </a:cubicBezTo>
                <a:close/>
                <a:moveTo>
                  <a:pt x="51900" y="3865"/>
                </a:moveTo>
                <a:cubicBezTo>
                  <a:pt x="51872" y="3824"/>
                  <a:pt x="51989" y="3792"/>
                  <a:pt x="51900" y="3777"/>
                </a:cubicBezTo>
                <a:cubicBezTo>
                  <a:pt x="51892" y="3791"/>
                  <a:pt x="51828" y="3861"/>
                  <a:pt x="51900" y="3865"/>
                </a:cubicBezTo>
                <a:close/>
                <a:moveTo>
                  <a:pt x="53160" y="3799"/>
                </a:moveTo>
                <a:cubicBezTo>
                  <a:pt x="53121" y="3798"/>
                  <a:pt x="53133" y="3761"/>
                  <a:pt x="53102" y="3755"/>
                </a:cubicBezTo>
                <a:cubicBezTo>
                  <a:pt x="53069" y="3800"/>
                  <a:pt x="53148" y="3860"/>
                  <a:pt x="53160" y="3799"/>
                </a:cubicBezTo>
                <a:close/>
                <a:moveTo>
                  <a:pt x="52926" y="3998"/>
                </a:moveTo>
                <a:cubicBezTo>
                  <a:pt x="52956" y="3998"/>
                  <a:pt x="52985" y="3998"/>
                  <a:pt x="53014" y="3998"/>
                </a:cubicBezTo>
                <a:cubicBezTo>
                  <a:pt x="53024" y="3946"/>
                  <a:pt x="53009" y="3912"/>
                  <a:pt x="52985" y="3887"/>
                </a:cubicBezTo>
                <a:cubicBezTo>
                  <a:pt x="53027" y="3879"/>
                  <a:pt x="53084" y="3775"/>
                  <a:pt x="53014" y="3755"/>
                </a:cubicBezTo>
                <a:cubicBezTo>
                  <a:pt x="53028" y="3849"/>
                  <a:pt x="52936" y="3784"/>
                  <a:pt x="52926" y="3821"/>
                </a:cubicBezTo>
                <a:cubicBezTo>
                  <a:pt x="53016" y="3861"/>
                  <a:pt x="52893" y="3926"/>
                  <a:pt x="52926" y="3998"/>
                </a:cubicBezTo>
                <a:close/>
                <a:moveTo>
                  <a:pt x="45862" y="3821"/>
                </a:moveTo>
                <a:cubicBezTo>
                  <a:pt x="45867" y="3795"/>
                  <a:pt x="45915" y="3772"/>
                  <a:pt x="45862" y="3755"/>
                </a:cubicBezTo>
                <a:cubicBezTo>
                  <a:pt x="45858" y="3781"/>
                  <a:pt x="45810" y="3805"/>
                  <a:pt x="45862" y="3821"/>
                </a:cubicBezTo>
                <a:close/>
                <a:moveTo>
                  <a:pt x="45716" y="3821"/>
                </a:moveTo>
                <a:cubicBezTo>
                  <a:pt x="45717" y="3807"/>
                  <a:pt x="45721" y="3795"/>
                  <a:pt x="45746" y="3799"/>
                </a:cubicBezTo>
                <a:cubicBezTo>
                  <a:pt x="45742" y="3772"/>
                  <a:pt x="45737" y="3747"/>
                  <a:pt x="45687" y="3755"/>
                </a:cubicBezTo>
                <a:cubicBezTo>
                  <a:pt x="45691" y="3781"/>
                  <a:pt x="45682" y="3818"/>
                  <a:pt x="45716" y="3821"/>
                </a:cubicBezTo>
                <a:close/>
                <a:moveTo>
                  <a:pt x="58114" y="3777"/>
                </a:moveTo>
                <a:cubicBezTo>
                  <a:pt x="58165" y="3779"/>
                  <a:pt x="58189" y="3760"/>
                  <a:pt x="58203" y="3733"/>
                </a:cubicBezTo>
                <a:cubicBezTo>
                  <a:pt x="58156" y="3735"/>
                  <a:pt x="58100" y="3730"/>
                  <a:pt x="58114" y="3777"/>
                </a:cubicBezTo>
                <a:close/>
                <a:moveTo>
                  <a:pt x="56061" y="3821"/>
                </a:moveTo>
                <a:cubicBezTo>
                  <a:pt x="56061" y="3792"/>
                  <a:pt x="56011" y="3801"/>
                  <a:pt x="56004" y="3777"/>
                </a:cubicBezTo>
                <a:cubicBezTo>
                  <a:pt x="56010" y="3746"/>
                  <a:pt x="56052" y="3740"/>
                  <a:pt x="56061" y="3711"/>
                </a:cubicBezTo>
                <a:cubicBezTo>
                  <a:pt x="55918" y="3671"/>
                  <a:pt x="55865" y="3825"/>
                  <a:pt x="55974" y="3843"/>
                </a:cubicBezTo>
                <a:cubicBezTo>
                  <a:pt x="55981" y="3826"/>
                  <a:pt x="55976" y="3800"/>
                  <a:pt x="56004" y="3799"/>
                </a:cubicBezTo>
                <a:cubicBezTo>
                  <a:pt x="56010" y="3816"/>
                  <a:pt x="56028" y="3825"/>
                  <a:pt x="56061" y="3821"/>
                </a:cubicBezTo>
                <a:close/>
                <a:moveTo>
                  <a:pt x="53190" y="3755"/>
                </a:moveTo>
                <a:cubicBezTo>
                  <a:pt x="53210" y="3755"/>
                  <a:pt x="53229" y="3755"/>
                  <a:pt x="53249" y="3755"/>
                </a:cubicBezTo>
                <a:cubicBezTo>
                  <a:pt x="53249" y="3740"/>
                  <a:pt x="53249" y="3726"/>
                  <a:pt x="53249" y="3711"/>
                </a:cubicBezTo>
                <a:cubicBezTo>
                  <a:pt x="53229" y="3711"/>
                  <a:pt x="53210" y="3711"/>
                  <a:pt x="53190" y="3711"/>
                </a:cubicBezTo>
                <a:cubicBezTo>
                  <a:pt x="53190" y="3726"/>
                  <a:pt x="53190" y="3740"/>
                  <a:pt x="53190" y="3755"/>
                </a:cubicBezTo>
                <a:close/>
                <a:moveTo>
                  <a:pt x="52633" y="3865"/>
                </a:moveTo>
                <a:cubicBezTo>
                  <a:pt x="52638" y="3829"/>
                  <a:pt x="52764" y="3712"/>
                  <a:pt x="52633" y="3711"/>
                </a:cubicBezTo>
                <a:cubicBezTo>
                  <a:pt x="52673" y="3780"/>
                  <a:pt x="52561" y="3844"/>
                  <a:pt x="52633" y="3865"/>
                </a:cubicBezTo>
                <a:close/>
                <a:moveTo>
                  <a:pt x="52105" y="3821"/>
                </a:moveTo>
                <a:cubicBezTo>
                  <a:pt x="52081" y="3750"/>
                  <a:pt x="52152" y="3753"/>
                  <a:pt x="52165" y="3711"/>
                </a:cubicBezTo>
                <a:cubicBezTo>
                  <a:pt x="52077" y="3685"/>
                  <a:pt x="52037" y="3804"/>
                  <a:pt x="52105" y="3821"/>
                </a:cubicBezTo>
                <a:close/>
                <a:moveTo>
                  <a:pt x="51578" y="3799"/>
                </a:moveTo>
                <a:cubicBezTo>
                  <a:pt x="51564" y="3756"/>
                  <a:pt x="51668" y="3704"/>
                  <a:pt x="51549" y="3711"/>
                </a:cubicBezTo>
                <a:cubicBezTo>
                  <a:pt x="51554" y="3744"/>
                  <a:pt x="51538" y="3792"/>
                  <a:pt x="51578" y="3799"/>
                </a:cubicBezTo>
                <a:close/>
                <a:moveTo>
                  <a:pt x="55828" y="3733"/>
                </a:moveTo>
                <a:cubicBezTo>
                  <a:pt x="55847" y="3733"/>
                  <a:pt x="55866" y="3733"/>
                  <a:pt x="55886" y="3733"/>
                </a:cubicBezTo>
                <a:cubicBezTo>
                  <a:pt x="55886" y="3719"/>
                  <a:pt x="55886" y="3704"/>
                  <a:pt x="55886" y="3689"/>
                </a:cubicBezTo>
                <a:cubicBezTo>
                  <a:pt x="55866" y="3689"/>
                  <a:pt x="55847" y="3689"/>
                  <a:pt x="55828" y="3689"/>
                </a:cubicBezTo>
                <a:cubicBezTo>
                  <a:pt x="55828" y="3704"/>
                  <a:pt x="55828" y="3719"/>
                  <a:pt x="55828" y="3733"/>
                </a:cubicBezTo>
                <a:close/>
                <a:moveTo>
                  <a:pt x="54011" y="3755"/>
                </a:moveTo>
                <a:cubicBezTo>
                  <a:pt x="54084" y="3759"/>
                  <a:pt x="54102" y="3721"/>
                  <a:pt x="54128" y="3689"/>
                </a:cubicBezTo>
                <a:cubicBezTo>
                  <a:pt x="54098" y="3689"/>
                  <a:pt x="54069" y="3689"/>
                  <a:pt x="54041" y="3689"/>
                </a:cubicBezTo>
                <a:cubicBezTo>
                  <a:pt x="54041" y="3719"/>
                  <a:pt x="54026" y="3737"/>
                  <a:pt x="54011" y="3755"/>
                </a:cubicBezTo>
                <a:close/>
                <a:moveTo>
                  <a:pt x="53805" y="3755"/>
                </a:moveTo>
                <a:cubicBezTo>
                  <a:pt x="53805" y="3733"/>
                  <a:pt x="53805" y="3711"/>
                  <a:pt x="53805" y="3689"/>
                </a:cubicBezTo>
                <a:cubicBezTo>
                  <a:pt x="53776" y="3689"/>
                  <a:pt x="53747" y="3689"/>
                  <a:pt x="53717" y="3689"/>
                </a:cubicBezTo>
                <a:cubicBezTo>
                  <a:pt x="53712" y="3737"/>
                  <a:pt x="53741" y="3759"/>
                  <a:pt x="53805" y="3755"/>
                </a:cubicBezTo>
                <a:close/>
                <a:moveTo>
                  <a:pt x="46712" y="3777"/>
                </a:moveTo>
                <a:cubicBezTo>
                  <a:pt x="46794" y="3812"/>
                  <a:pt x="46794" y="3682"/>
                  <a:pt x="46741" y="3689"/>
                </a:cubicBezTo>
                <a:cubicBezTo>
                  <a:pt x="46732" y="3719"/>
                  <a:pt x="46699" y="3731"/>
                  <a:pt x="46712" y="3777"/>
                </a:cubicBezTo>
                <a:close/>
                <a:moveTo>
                  <a:pt x="56854" y="3755"/>
                </a:moveTo>
                <a:cubicBezTo>
                  <a:pt x="56931" y="3762"/>
                  <a:pt x="56950" y="3725"/>
                  <a:pt x="56942" y="3667"/>
                </a:cubicBezTo>
                <a:cubicBezTo>
                  <a:pt x="56864" y="3660"/>
                  <a:pt x="56866" y="3713"/>
                  <a:pt x="56854" y="3755"/>
                </a:cubicBezTo>
                <a:close/>
                <a:moveTo>
                  <a:pt x="51989" y="3733"/>
                </a:moveTo>
                <a:cubicBezTo>
                  <a:pt x="52067" y="3748"/>
                  <a:pt x="52045" y="3688"/>
                  <a:pt x="52076" y="3667"/>
                </a:cubicBezTo>
                <a:cubicBezTo>
                  <a:pt x="51998" y="3651"/>
                  <a:pt x="52019" y="3713"/>
                  <a:pt x="51989" y="3733"/>
                </a:cubicBezTo>
                <a:close/>
                <a:moveTo>
                  <a:pt x="48383" y="3711"/>
                </a:moveTo>
                <a:cubicBezTo>
                  <a:pt x="48403" y="3711"/>
                  <a:pt x="48422" y="3711"/>
                  <a:pt x="48441" y="3711"/>
                </a:cubicBezTo>
                <a:cubicBezTo>
                  <a:pt x="48441" y="3696"/>
                  <a:pt x="48441" y="3682"/>
                  <a:pt x="48441" y="3667"/>
                </a:cubicBezTo>
                <a:cubicBezTo>
                  <a:pt x="48422" y="3667"/>
                  <a:pt x="48403" y="3667"/>
                  <a:pt x="48383" y="3667"/>
                </a:cubicBezTo>
                <a:cubicBezTo>
                  <a:pt x="48383" y="3682"/>
                  <a:pt x="48383" y="3696"/>
                  <a:pt x="48383" y="3711"/>
                </a:cubicBezTo>
                <a:close/>
                <a:moveTo>
                  <a:pt x="38652" y="3711"/>
                </a:moveTo>
                <a:cubicBezTo>
                  <a:pt x="38671" y="3711"/>
                  <a:pt x="38691" y="3711"/>
                  <a:pt x="38711" y="3711"/>
                </a:cubicBezTo>
                <a:cubicBezTo>
                  <a:pt x="38711" y="3696"/>
                  <a:pt x="38711" y="3682"/>
                  <a:pt x="38711" y="3667"/>
                </a:cubicBezTo>
                <a:cubicBezTo>
                  <a:pt x="38691" y="3667"/>
                  <a:pt x="38671" y="3667"/>
                  <a:pt x="38652" y="3667"/>
                </a:cubicBezTo>
                <a:cubicBezTo>
                  <a:pt x="38652" y="3682"/>
                  <a:pt x="38652" y="3696"/>
                  <a:pt x="38652" y="3711"/>
                </a:cubicBezTo>
                <a:close/>
                <a:moveTo>
                  <a:pt x="52105" y="3689"/>
                </a:moveTo>
                <a:cubicBezTo>
                  <a:pt x="52124" y="3689"/>
                  <a:pt x="52144" y="3689"/>
                  <a:pt x="52165" y="3689"/>
                </a:cubicBezTo>
                <a:cubicBezTo>
                  <a:pt x="52165" y="3674"/>
                  <a:pt x="52165" y="3660"/>
                  <a:pt x="52165" y="3645"/>
                </a:cubicBezTo>
                <a:cubicBezTo>
                  <a:pt x="52144" y="3645"/>
                  <a:pt x="52124" y="3645"/>
                  <a:pt x="52105" y="3645"/>
                </a:cubicBezTo>
                <a:cubicBezTo>
                  <a:pt x="52105" y="3660"/>
                  <a:pt x="52105" y="3674"/>
                  <a:pt x="52105" y="3689"/>
                </a:cubicBezTo>
                <a:close/>
                <a:moveTo>
                  <a:pt x="48588" y="3645"/>
                </a:moveTo>
                <a:cubicBezTo>
                  <a:pt x="48499" y="3719"/>
                  <a:pt x="48697" y="3711"/>
                  <a:pt x="48588" y="3645"/>
                </a:cubicBezTo>
                <a:close/>
                <a:moveTo>
                  <a:pt x="51813" y="3623"/>
                </a:moveTo>
                <a:cubicBezTo>
                  <a:pt x="51804" y="3701"/>
                  <a:pt x="51703" y="3567"/>
                  <a:pt x="51695" y="3645"/>
                </a:cubicBezTo>
                <a:cubicBezTo>
                  <a:pt x="51711" y="3686"/>
                  <a:pt x="51923" y="3668"/>
                  <a:pt x="51813" y="3623"/>
                </a:cubicBezTo>
                <a:close/>
                <a:moveTo>
                  <a:pt x="51079" y="3623"/>
                </a:moveTo>
                <a:cubicBezTo>
                  <a:pt x="51099" y="3634"/>
                  <a:pt x="51055" y="3666"/>
                  <a:pt x="51050" y="3667"/>
                </a:cubicBezTo>
                <a:cubicBezTo>
                  <a:pt x="51059" y="3665"/>
                  <a:pt x="50991" y="3625"/>
                  <a:pt x="50992" y="3667"/>
                </a:cubicBezTo>
                <a:cubicBezTo>
                  <a:pt x="51082" y="3712"/>
                  <a:pt x="51148" y="3660"/>
                  <a:pt x="51079" y="3623"/>
                </a:cubicBezTo>
                <a:close/>
                <a:moveTo>
                  <a:pt x="45774" y="3733"/>
                </a:moveTo>
                <a:cubicBezTo>
                  <a:pt x="45765" y="3682"/>
                  <a:pt x="45744" y="3638"/>
                  <a:pt x="45687" y="3623"/>
                </a:cubicBezTo>
                <a:cubicBezTo>
                  <a:pt x="45664" y="3699"/>
                  <a:pt x="45714" y="3720"/>
                  <a:pt x="45774" y="3733"/>
                </a:cubicBezTo>
                <a:close/>
                <a:moveTo>
                  <a:pt x="50669" y="3689"/>
                </a:moveTo>
                <a:cubicBezTo>
                  <a:pt x="50763" y="3670"/>
                  <a:pt x="50709" y="3762"/>
                  <a:pt x="50787" y="3755"/>
                </a:cubicBezTo>
                <a:cubicBezTo>
                  <a:pt x="50831" y="3687"/>
                  <a:pt x="50820" y="3602"/>
                  <a:pt x="50699" y="3600"/>
                </a:cubicBezTo>
                <a:cubicBezTo>
                  <a:pt x="50689" y="3631"/>
                  <a:pt x="50657" y="3643"/>
                  <a:pt x="50669" y="3689"/>
                </a:cubicBezTo>
                <a:close/>
                <a:moveTo>
                  <a:pt x="50318" y="3645"/>
                </a:moveTo>
                <a:cubicBezTo>
                  <a:pt x="50386" y="3651"/>
                  <a:pt x="50444" y="3692"/>
                  <a:pt x="50464" y="3623"/>
                </a:cubicBezTo>
                <a:cubicBezTo>
                  <a:pt x="50429" y="3595"/>
                  <a:pt x="50353" y="3614"/>
                  <a:pt x="50318" y="3645"/>
                </a:cubicBezTo>
                <a:close/>
                <a:moveTo>
                  <a:pt x="49116" y="3645"/>
                </a:moveTo>
                <a:cubicBezTo>
                  <a:pt x="49167" y="3646"/>
                  <a:pt x="49190" y="3628"/>
                  <a:pt x="49204" y="3600"/>
                </a:cubicBezTo>
                <a:cubicBezTo>
                  <a:pt x="49158" y="3603"/>
                  <a:pt x="49102" y="3597"/>
                  <a:pt x="49116" y="3645"/>
                </a:cubicBezTo>
                <a:close/>
                <a:moveTo>
                  <a:pt x="48734" y="3667"/>
                </a:moveTo>
                <a:cubicBezTo>
                  <a:pt x="48821" y="3699"/>
                  <a:pt x="48821" y="3569"/>
                  <a:pt x="48734" y="3600"/>
                </a:cubicBezTo>
                <a:cubicBezTo>
                  <a:pt x="48734" y="3623"/>
                  <a:pt x="48734" y="3645"/>
                  <a:pt x="48734" y="3667"/>
                </a:cubicBezTo>
                <a:close/>
                <a:moveTo>
                  <a:pt x="53512" y="3689"/>
                </a:moveTo>
                <a:cubicBezTo>
                  <a:pt x="53536" y="3663"/>
                  <a:pt x="53551" y="3631"/>
                  <a:pt x="53542" y="3580"/>
                </a:cubicBezTo>
                <a:cubicBezTo>
                  <a:pt x="53508" y="3583"/>
                  <a:pt x="53459" y="3575"/>
                  <a:pt x="53454" y="3600"/>
                </a:cubicBezTo>
                <a:cubicBezTo>
                  <a:pt x="53534" y="3621"/>
                  <a:pt x="53397" y="3682"/>
                  <a:pt x="53512" y="3689"/>
                </a:cubicBezTo>
                <a:close/>
                <a:moveTo>
                  <a:pt x="53190" y="3623"/>
                </a:moveTo>
                <a:cubicBezTo>
                  <a:pt x="53168" y="3628"/>
                  <a:pt x="53131" y="3624"/>
                  <a:pt x="53131" y="3645"/>
                </a:cubicBezTo>
                <a:cubicBezTo>
                  <a:pt x="53205" y="3642"/>
                  <a:pt x="53222" y="3680"/>
                  <a:pt x="53278" y="3689"/>
                </a:cubicBezTo>
                <a:cubicBezTo>
                  <a:pt x="53287" y="3645"/>
                  <a:pt x="53238" y="3645"/>
                  <a:pt x="53219" y="3623"/>
                </a:cubicBezTo>
                <a:cubicBezTo>
                  <a:pt x="53219" y="3600"/>
                  <a:pt x="53243" y="3597"/>
                  <a:pt x="53249" y="3580"/>
                </a:cubicBezTo>
                <a:cubicBezTo>
                  <a:pt x="53213" y="3581"/>
                  <a:pt x="53180" y="3586"/>
                  <a:pt x="53190" y="3623"/>
                </a:cubicBezTo>
                <a:close/>
                <a:moveTo>
                  <a:pt x="52926" y="3623"/>
                </a:moveTo>
                <a:cubicBezTo>
                  <a:pt x="52946" y="3623"/>
                  <a:pt x="52965" y="3623"/>
                  <a:pt x="52985" y="3623"/>
                </a:cubicBezTo>
                <a:cubicBezTo>
                  <a:pt x="52985" y="3608"/>
                  <a:pt x="52985" y="3593"/>
                  <a:pt x="52985" y="3580"/>
                </a:cubicBezTo>
                <a:cubicBezTo>
                  <a:pt x="52965" y="3580"/>
                  <a:pt x="52946" y="3580"/>
                  <a:pt x="52926" y="3580"/>
                </a:cubicBezTo>
                <a:cubicBezTo>
                  <a:pt x="52926" y="3593"/>
                  <a:pt x="52926" y="3608"/>
                  <a:pt x="52926" y="3623"/>
                </a:cubicBezTo>
                <a:close/>
                <a:moveTo>
                  <a:pt x="49966" y="3667"/>
                </a:moveTo>
                <a:cubicBezTo>
                  <a:pt x="50038" y="3670"/>
                  <a:pt x="50108" y="3671"/>
                  <a:pt x="50113" y="3623"/>
                </a:cubicBezTo>
                <a:cubicBezTo>
                  <a:pt x="50072" y="3621"/>
                  <a:pt x="50049" y="3634"/>
                  <a:pt x="50024" y="3645"/>
                </a:cubicBezTo>
                <a:cubicBezTo>
                  <a:pt x="50021" y="3619"/>
                  <a:pt x="50030" y="3583"/>
                  <a:pt x="49995" y="3580"/>
                </a:cubicBezTo>
                <a:cubicBezTo>
                  <a:pt x="49986" y="3609"/>
                  <a:pt x="49953" y="3621"/>
                  <a:pt x="49966" y="3667"/>
                </a:cubicBezTo>
                <a:close/>
                <a:moveTo>
                  <a:pt x="39004" y="3600"/>
                </a:moveTo>
                <a:cubicBezTo>
                  <a:pt x="38905" y="3535"/>
                  <a:pt x="38915" y="3682"/>
                  <a:pt x="39004" y="3600"/>
                </a:cubicBezTo>
                <a:close/>
                <a:moveTo>
                  <a:pt x="48412" y="3645"/>
                </a:moveTo>
                <a:cubicBezTo>
                  <a:pt x="48421" y="3632"/>
                  <a:pt x="48485" y="3560"/>
                  <a:pt x="48412" y="3557"/>
                </a:cubicBezTo>
                <a:cubicBezTo>
                  <a:pt x="48404" y="3571"/>
                  <a:pt x="48340" y="3642"/>
                  <a:pt x="48412" y="3645"/>
                </a:cubicBezTo>
                <a:close/>
                <a:moveTo>
                  <a:pt x="47914" y="3600"/>
                </a:moveTo>
                <a:cubicBezTo>
                  <a:pt x="47933" y="3600"/>
                  <a:pt x="47953" y="3600"/>
                  <a:pt x="47973" y="3600"/>
                </a:cubicBezTo>
                <a:cubicBezTo>
                  <a:pt x="47973" y="3586"/>
                  <a:pt x="47973" y="3572"/>
                  <a:pt x="47973" y="3557"/>
                </a:cubicBezTo>
                <a:cubicBezTo>
                  <a:pt x="47953" y="3557"/>
                  <a:pt x="47933" y="3557"/>
                  <a:pt x="47914" y="3557"/>
                </a:cubicBezTo>
                <a:cubicBezTo>
                  <a:pt x="47914" y="3572"/>
                  <a:pt x="47914" y="3586"/>
                  <a:pt x="47914" y="3600"/>
                </a:cubicBezTo>
                <a:close/>
                <a:moveTo>
                  <a:pt x="51783" y="3600"/>
                </a:moveTo>
                <a:cubicBezTo>
                  <a:pt x="51926" y="3595"/>
                  <a:pt x="51755" y="3566"/>
                  <a:pt x="51695" y="3580"/>
                </a:cubicBezTo>
                <a:cubicBezTo>
                  <a:pt x="51692" y="3552"/>
                  <a:pt x="51686" y="3527"/>
                  <a:pt x="51636" y="3535"/>
                </a:cubicBezTo>
                <a:cubicBezTo>
                  <a:pt x="51623" y="3603"/>
                  <a:pt x="51699" y="3605"/>
                  <a:pt x="51783" y="3600"/>
                </a:cubicBezTo>
                <a:close/>
                <a:moveTo>
                  <a:pt x="50347" y="3557"/>
                </a:moveTo>
                <a:cubicBezTo>
                  <a:pt x="50398" y="3596"/>
                  <a:pt x="50528" y="3581"/>
                  <a:pt x="50552" y="3535"/>
                </a:cubicBezTo>
                <a:cubicBezTo>
                  <a:pt x="50477" y="3583"/>
                  <a:pt x="50386" y="3515"/>
                  <a:pt x="50347" y="3557"/>
                </a:cubicBezTo>
                <a:close/>
                <a:moveTo>
                  <a:pt x="49702" y="3580"/>
                </a:moveTo>
                <a:cubicBezTo>
                  <a:pt x="49773" y="3526"/>
                  <a:pt x="49606" y="3522"/>
                  <a:pt x="49614" y="3557"/>
                </a:cubicBezTo>
                <a:cubicBezTo>
                  <a:pt x="49614" y="3555"/>
                  <a:pt x="49713" y="3571"/>
                  <a:pt x="49702" y="3580"/>
                </a:cubicBezTo>
                <a:close/>
                <a:moveTo>
                  <a:pt x="49263" y="3645"/>
                </a:moveTo>
                <a:cubicBezTo>
                  <a:pt x="49368" y="3667"/>
                  <a:pt x="49292" y="3549"/>
                  <a:pt x="49350" y="3535"/>
                </a:cubicBezTo>
                <a:cubicBezTo>
                  <a:pt x="49331" y="3535"/>
                  <a:pt x="49311" y="3535"/>
                  <a:pt x="49292" y="3535"/>
                </a:cubicBezTo>
                <a:cubicBezTo>
                  <a:pt x="49275" y="3536"/>
                  <a:pt x="49257" y="3538"/>
                  <a:pt x="49263" y="3557"/>
                </a:cubicBezTo>
                <a:cubicBezTo>
                  <a:pt x="49350" y="3572"/>
                  <a:pt x="49235" y="3604"/>
                  <a:pt x="49263" y="3645"/>
                </a:cubicBezTo>
                <a:close/>
                <a:moveTo>
                  <a:pt x="57909" y="3535"/>
                </a:moveTo>
                <a:cubicBezTo>
                  <a:pt x="57824" y="3566"/>
                  <a:pt x="57760" y="3475"/>
                  <a:pt x="57733" y="3535"/>
                </a:cubicBezTo>
                <a:cubicBezTo>
                  <a:pt x="57782" y="3574"/>
                  <a:pt x="57864" y="3596"/>
                  <a:pt x="57909" y="3535"/>
                </a:cubicBezTo>
                <a:close/>
                <a:moveTo>
                  <a:pt x="52603" y="3535"/>
                </a:moveTo>
                <a:cubicBezTo>
                  <a:pt x="52485" y="3457"/>
                  <a:pt x="52534" y="3606"/>
                  <a:pt x="52603" y="3535"/>
                </a:cubicBezTo>
                <a:close/>
                <a:moveTo>
                  <a:pt x="52310" y="3580"/>
                </a:moveTo>
                <a:cubicBezTo>
                  <a:pt x="52315" y="3552"/>
                  <a:pt x="52362" y="3529"/>
                  <a:pt x="52310" y="3513"/>
                </a:cubicBezTo>
                <a:cubicBezTo>
                  <a:pt x="52306" y="3539"/>
                  <a:pt x="52258" y="3563"/>
                  <a:pt x="52310" y="3580"/>
                </a:cubicBezTo>
                <a:close/>
                <a:moveTo>
                  <a:pt x="48119" y="3557"/>
                </a:moveTo>
                <a:cubicBezTo>
                  <a:pt x="48138" y="3557"/>
                  <a:pt x="48158" y="3557"/>
                  <a:pt x="48178" y="3557"/>
                </a:cubicBezTo>
                <a:cubicBezTo>
                  <a:pt x="48178" y="3542"/>
                  <a:pt x="48178" y="3527"/>
                  <a:pt x="48178" y="3513"/>
                </a:cubicBezTo>
                <a:cubicBezTo>
                  <a:pt x="48158" y="3513"/>
                  <a:pt x="48138" y="3513"/>
                  <a:pt x="48119" y="3513"/>
                </a:cubicBezTo>
                <a:cubicBezTo>
                  <a:pt x="48119" y="3527"/>
                  <a:pt x="48119" y="3542"/>
                  <a:pt x="48119" y="3557"/>
                </a:cubicBezTo>
                <a:close/>
                <a:moveTo>
                  <a:pt x="52721" y="3580"/>
                </a:moveTo>
                <a:cubicBezTo>
                  <a:pt x="52714" y="3538"/>
                  <a:pt x="52753" y="3530"/>
                  <a:pt x="52750" y="3491"/>
                </a:cubicBezTo>
                <a:cubicBezTo>
                  <a:pt x="52600" y="3475"/>
                  <a:pt x="52631" y="3561"/>
                  <a:pt x="52721" y="3580"/>
                </a:cubicBezTo>
                <a:close/>
                <a:moveTo>
                  <a:pt x="51929" y="3600"/>
                </a:moveTo>
                <a:cubicBezTo>
                  <a:pt x="51917" y="3559"/>
                  <a:pt x="51970" y="3468"/>
                  <a:pt x="51871" y="3491"/>
                </a:cubicBezTo>
                <a:cubicBezTo>
                  <a:pt x="51866" y="3546"/>
                  <a:pt x="51886" y="3583"/>
                  <a:pt x="51929" y="3600"/>
                </a:cubicBezTo>
                <a:close/>
                <a:moveTo>
                  <a:pt x="49819" y="3667"/>
                </a:moveTo>
                <a:cubicBezTo>
                  <a:pt x="49928" y="3689"/>
                  <a:pt x="49970" y="3584"/>
                  <a:pt x="49878" y="3580"/>
                </a:cubicBezTo>
                <a:cubicBezTo>
                  <a:pt x="49873" y="3605"/>
                  <a:pt x="49883" y="3641"/>
                  <a:pt x="49848" y="3645"/>
                </a:cubicBezTo>
                <a:cubicBezTo>
                  <a:pt x="49789" y="3539"/>
                  <a:pt x="50036" y="3554"/>
                  <a:pt x="49966" y="3513"/>
                </a:cubicBezTo>
                <a:cubicBezTo>
                  <a:pt x="49937" y="3513"/>
                  <a:pt x="49931" y="3530"/>
                  <a:pt x="49907" y="3535"/>
                </a:cubicBezTo>
                <a:cubicBezTo>
                  <a:pt x="49839" y="3501"/>
                  <a:pt x="49781" y="3542"/>
                  <a:pt x="49761" y="3513"/>
                </a:cubicBezTo>
                <a:cubicBezTo>
                  <a:pt x="49759" y="3499"/>
                  <a:pt x="49756" y="3487"/>
                  <a:pt x="49732" y="3491"/>
                </a:cubicBezTo>
                <a:cubicBezTo>
                  <a:pt x="49729" y="3574"/>
                  <a:pt x="49857" y="3557"/>
                  <a:pt x="49819" y="3667"/>
                </a:cubicBezTo>
                <a:close/>
                <a:moveTo>
                  <a:pt x="48793" y="3580"/>
                </a:moveTo>
                <a:cubicBezTo>
                  <a:pt x="48801" y="3534"/>
                  <a:pt x="48872" y="3535"/>
                  <a:pt x="48911" y="3513"/>
                </a:cubicBezTo>
                <a:cubicBezTo>
                  <a:pt x="48911" y="3542"/>
                  <a:pt x="48911" y="3572"/>
                  <a:pt x="48911" y="3600"/>
                </a:cubicBezTo>
                <a:cubicBezTo>
                  <a:pt x="48870" y="3602"/>
                  <a:pt x="48847" y="3591"/>
                  <a:pt x="48823" y="3580"/>
                </a:cubicBezTo>
                <a:cubicBezTo>
                  <a:pt x="48815" y="3637"/>
                  <a:pt x="48864" y="3651"/>
                  <a:pt x="48940" y="3645"/>
                </a:cubicBezTo>
                <a:cubicBezTo>
                  <a:pt x="48980" y="3617"/>
                  <a:pt x="48969" y="3549"/>
                  <a:pt x="48970" y="3491"/>
                </a:cubicBezTo>
                <a:cubicBezTo>
                  <a:pt x="48847" y="3485"/>
                  <a:pt x="48855" y="3519"/>
                  <a:pt x="48764" y="3491"/>
                </a:cubicBezTo>
                <a:cubicBezTo>
                  <a:pt x="48769" y="3524"/>
                  <a:pt x="48753" y="3572"/>
                  <a:pt x="48793" y="3580"/>
                </a:cubicBezTo>
                <a:close/>
                <a:moveTo>
                  <a:pt x="53102" y="3513"/>
                </a:moveTo>
                <a:cubicBezTo>
                  <a:pt x="53121" y="3513"/>
                  <a:pt x="53141" y="3513"/>
                  <a:pt x="53160" y="3513"/>
                </a:cubicBezTo>
                <a:cubicBezTo>
                  <a:pt x="53160" y="3499"/>
                  <a:pt x="53160" y="3484"/>
                  <a:pt x="53160" y="3468"/>
                </a:cubicBezTo>
                <a:cubicBezTo>
                  <a:pt x="53141" y="3468"/>
                  <a:pt x="53121" y="3468"/>
                  <a:pt x="53102" y="3468"/>
                </a:cubicBezTo>
                <a:cubicBezTo>
                  <a:pt x="53102" y="3484"/>
                  <a:pt x="53102" y="3499"/>
                  <a:pt x="53102" y="3513"/>
                </a:cubicBezTo>
                <a:close/>
                <a:moveTo>
                  <a:pt x="51490" y="3491"/>
                </a:moveTo>
                <a:cubicBezTo>
                  <a:pt x="51350" y="3430"/>
                  <a:pt x="51419" y="3563"/>
                  <a:pt x="51490" y="3491"/>
                </a:cubicBezTo>
                <a:close/>
                <a:moveTo>
                  <a:pt x="40850" y="3513"/>
                </a:moveTo>
                <a:cubicBezTo>
                  <a:pt x="40870" y="3513"/>
                  <a:pt x="40890" y="3513"/>
                  <a:pt x="40909" y="3513"/>
                </a:cubicBezTo>
                <a:cubicBezTo>
                  <a:pt x="40909" y="3499"/>
                  <a:pt x="40909" y="3484"/>
                  <a:pt x="40909" y="3468"/>
                </a:cubicBezTo>
                <a:cubicBezTo>
                  <a:pt x="40890" y="3468"/>
                  <a:pt x="40870" y="3468"/>
                  <a:pt x="40850" y="3468"/>
                </a:cubicBezTo>
                <a:cubicBezTo>
                  <a:pt x="40850" y="3484"/>
                  <a:pt x="40850" y="3499"/>
                  <a:pt x="40850" y="3513"/>
                </a:cubicBezTo>
                <a:close/>
                <a:moveTo>
                  <a:pt x="53601" y="3535"/>
                </a:moveTo>
                <a:cubicBezTo>
                  <a:pt x="53643" y="3537"/>
                  <a:pt x="53677" y="3670"/>
                  <a:pt x="53572" y="3645"/>
                </a:cubicBezTo>
                <a:cubicBezTo>
                  <a:pt x="53563" y="3689"/>
                  <a:pt x="53610" y="3689"/>
                  <a:pt x="53630" y="3711"/>
                </a:cubicBezTo>
                <a:cubicBezTo>
                  <a:pt x="53635" y="3728"/>
                  <a:pt x="53631" y="3755"/>
                  <a:pt x="53659" y="3755"/>
                </a:cubicBezTo>
                <a:cubicBezTo>
                  <a:pt x="53703" y="3691"/>
                  <a:pt x="53653" y="3691"/>
                  <a:pt x="53659" y="3580"/>
                </a:cubicBezTo>
                <a:cubicBezTo>
                  <a:pt x="53722" y="3608"/>
                  <a:pt x="53745" y="3568"/>
                  <a:pt x="53835" y="3600"/>
                </a:cubicBezTo>
                <a:cubicBezTo>
                  <a:pt x="53851" y="3544"/>
                  <a:pt x="53789" y="3574"/>
                  <a:pt x="53747" y="3557"/>
                </a:cubicBezTo>
                <a:cubicBezTo>
                  <a:pt x="53743" y="3555"/>
                  <a:pt x="53749" y="3538"/>
                  <a:pt x="53747" y="3535"/>
                </a:cubicBezTo>
                <a:cubicBezTo>
                  <a:pt x="53728" y="3518"/>
                  <a:pt x="53655" y="3527"/>
                  <a:pt x="53630" y="3513"/>
                </a:cubicBezTo>
                <a:cubicBezTo>
                  <a:pt x="53630" y="3491"/>
                  <a:pt x="53605" y="3487"/>
                  <a:pt x="53601" y="3468"/>
                </a:cubicBezTo>
                <a:cubicBezTo>
                  <a:pt x="53598" y="3455"/>
                  <a:pt x="53596" y="3443"/>
                  <a:pt x="53572" y="3447"/>
                </a:cubicBezTo>
                <a:cubicBezTo>
                  <a:pt x="53575" y="3476"/>
                  <a:pt x="53559" y="3533"/>
                  <a:pt x="53601" y="3535"/>
                </a:cubicBezTo>
                <a:close/>
                <a:moveTo>
                  <a:pt x="52399" y="3513"/>
                </a:moveTo>
                <a:cubicBezTo>
                  <a:pt x="52398" y="3482"/>
                  <a:pt x="52412" y="3464"/>
                  <a:pt x="52428" y="3447"/>
                </a:cubicBezTo>
                <a:cubicBezTo>
                  <a:pt x="52408" y="3447"/>
                  <a:pt x="52389" y="3447"/>
                  <a:pt x="52370" y="3447"/>
                </a:cubicBezTo>
                <a:cubicBezTo>
                  <a:pt x="52337" y="3479"/>
                  <a:pt x="52338" y="3500"/>
                  <a:pt x="52399" y="3513"/>
                </a:cubicBezTo>
                <a:close/>
                <a:moveTo>
                  <a:pt x="50113" y="3557"/>
                </a:moveTo>
                <a:cubicBezTo>
                  <a:pt x="50162" y="3595"/>
                  <a:pt x="50228" y="3524"/>
                  <a:pt x="50229" y="3623"/>
                </a:cubicBezTo>
                <a:cubicBezTo>
                  <a:pt x="50165" y="3575"/>
                  <a:pt x="50167" y="3629"/>
                  <a:pt x="50171" y="3689"/>
                </a:cubicBezTo>
                <a:cubicBezTo>
                  <a:pt x="50209" y="3689"/>
                  <a:pt x="50248" y="3689"/>
                  <a:pt x="50288" y="3689"/>
                </a:cubicBezTo>
                <a:cubicBezTo>
                  <a:pt x="50285" y="3635"/>
                  <a:pt x="50284" y="3583"/>
                  <a:pt x="50318" y="3557"/>
                </a:cubicBezTo>
                <a:cubicBezTo>
                  <a:pt x="50265" y="3545"/>
                  <a:pt x="50196" y="3546"/>
                  <a:pt x="50171" y="3513"/>
                </a:cubicBezTo>
                <a:cubicBezTo>
                  <a:pt x="50168" y="3478"/>
                  <a:pt x="50175" y="3436"/>
                  <a:pt x="50113" y="3447"/>
                </a:cubicBezTo>
                <a:cubicBezTo>
                  <a:pt x="50113" y="3484"/>
                  <a:pt x="50113" y="3520"/>
                  <a:pt x="50113" y="3557"/>
                </a:cubicBezTo>
                <a:close/>
                <a:moveTo>
                  <a:pt x="49468" y="3580"/>
                </a:moveTo>
                <a:cubicBezTo>
                  <a:pt x="49455" y="3523"/>
                  <a:pt x="49427" y="3478"/>
                  <a:pt x="49380" y="3447"/>
                </a:cubicBezTo>
                <a:cubicBezTo>
                  <a:pt x="49379" y="3513"/>
                  <a:pt x="49363" y="3592"/>
                  <a:pt x="49468" y="3580"/>
                </a:cubicBezTo>
                <a:close/>
                <a:moveTo>
                  <a:pt x="45042" y="3491"/>
                </a:moveTo>
                <a:cubicBezTo>
                  <a:pt x="45064" y="3508"/>
                  <a:pt x="45201" y="3484"/>
                  <a:pt x="45100" y="3447"/>
                </a:cubicBezTo>
                <a:cubicBezTo>
                  <a:pt x="45115" y="3464"/>
                  <a:pt x="45029" y="3482"/>
                  <a:pt x="45042" y="3491"/>
                </a:cubicBezTo>
                <a:close/>
                <a:moveTo>
                  <a:pt x="51050" y="3468"/>
                </a:moveTo>
                <a:cubicBezTo>
                  <a:pt x="51069" y="3468"/>
                  <a:pt x="51089" y="3468"/>
                  <a:pt x="51109" y="3468"/>
                </a:cubicBezTo>
                <a:cubicBezTo>
                  <a:pt x="51109" y="3454"/>
                  <a:pt x="51109" y="3440"/>
                  <a:pt x="51109" y="3425"/>
                </a:cubicBezTo>
                <a:cubicBezTo>
                  <a:pt x="51089" y="3425"/>
                  <a:pt x="51069" y="3425"/>
                  <a:pt x="51050" y="3425"/>
                </a:cubicBezTo>
                <a:cubicBezTo>
                  <a:pt x="51050" y="3440"/>
                  <a:pt x="51050" y="3454"/>
                  <a:pt x="51050" y="3468"/>
                </a:cubicBezTo>
                <a:close/>
                <a:moveTo>
                  <a:pt x="47973" y="3468"/>
                </a:moveTo>
                <a:cubicBezTo>
                  <a:pt x="47992" y="3468"/>
                  <a:pt x="48012" y="3468"/>
                  <a:pt x="48032" y="3468"/>
                </a:cubicBezTo>
                <a:cubicBezTo>
                  <a:pt x="48077" y="3414"/>
                  <a:pt x="47932" y="3404"/>
                  <a:pt x="47943" y="3447"/>
                </a:cubicBezTo>
                <a:cubicBezTo>
                  <a:pt x="47962" y="3448"/>
                  <a:pt x="47979" y="3451"/>
                  <a:pt x="47973" y="3468"/>
                </a:cubicBezTo>
                <a:close/>
                <a:moveTo>
                  <a:pt x="46009" y="3447"/>
                </a:moveTo>
                <a:cubicBezTo>
                  <a:pt x="45890" y="3370"/>
                  <a:pt x="45940" y="3518"/>
                  <a:pt x="46009" y="3447"/>
                </a:cubicBezTo>
                <a:close/>
                <a:moveTo>
                  <a:pt x="40909" y="3425"/>
                </a:moveTo>
                <a:cubicBezTo>
                  <a:pt x="40880" y="3425"/>
                  <a:pt x="40874" y="3407"/>
                  <a:pt x="40850" y="3403"/>
                </a:cubicBezTo>
                <a:cubicBezTo>
                  <a:pt x="40767" y="3448"/>
                  <a:pt x="40909" y="3472"/>
                  <a:pt x="40909" y="3425"/>
                </a:cubicBezTo>
                <a:close/>
                <a:moveTo>
                  <a:pt x="51607" y="3535"/>
                </a:moveTo>
                <a:cubicBezTo>
                  <a:pt x="51583" y="3470"/>
                  <a:pt x="51814" y="3452"/>
                  <a:pt x="51695" y="3447"/>
                </a:cubicBezTo>
                <a:cubicBezTo>
                  <a:pt x="51635" y="3445"/>
                  <a:pt x="51672" y="3368"/>
                  <a:pt x="51607" y="3381"/>
                </a:cubicBezTo>
                <a:cubicBezTo>
                  <a:pt x="51631" y="3439"/>
                  <a:pt x="51519" y="3501"/>
                  <a:pt x="51607" y="3535"/>
                </a:cubicBezTo>
                <a:close/>
                <a:moveTo>
                  <a:pt x="53425" y="3535"/>
                </a:moveTo>
                <a:cubicBezTo>
                  <a:pt x="53422" y="3451"/>
                  <a:pt x="53598" y="3436"/>
                  <a:pt x="53630" y="3403"/>
                </a:cubicBezTo>
                <a:cubicBezTo>
                  <a:pt x="53626" y="3407"/>
                  <a:pt x="53557" y="3394"/>
                  <a:pt x="53572" y="3381"/>
                </a:cubicBezTo>
                <a:cubicBezTo>
                  <a:pt x="53608" y="3379"/>
                  <a:pt x="53640" y="3374"/>
                  <a:pt x="53630" y="3337"/>
                </a:cubicBezTo>
                <a:cubicBezTo>
                  <a:pt x="53559" y="3328"/>
                  <a:pt x="53566" y="3377"/>
                  <a:pt x="53484" y="3359"/>
                </a:cubicBezTo>
                <a:cubicBezTo>
                  <a:pt x="53474" y="3402"/>
                  <a:pt x="53521" y="3403"/>
                  <a:pt x="53542" y="3425"/>
                </a:cubicBezTo>
                <a:cubicBezTo>
                  <a:pt x="53476" y="3429"/>
                  <a:pt x="53336" y="3488"/>
                  <a:pt x="53425" y="3535"/>
                </a:cubicBezTo>
                <a:close/>
                <a:moveTo>
                  <a:pt x="47885" y="3337"/>
                </a:moveTo>
                <a:cubicBezTo>
                  <a:pt x="47856" y="3337"/>
                  <a:pt x="47826" y="3337"/>
                  <a:pt x="47797" y="3337"/>
                </a:cubicBezTo>
                <a:cubicBezTo>
                  <a:pt x="47774" y="3341"/>
                  <a:pt x="47739" y="3337"/>
                  <a:pt x="47738" y="3359"/>
                </a:cubicBezTo>
                <a:cubicBezTo>
                  <a:pt x="47781" y="3347"/>
                  <a:pt x="47890" y="3385"/>
                  <a:pt x="47885" y="3337"/>
                </a:cubicBezTo>
                <a:close/>
                <a:moveTo>
                  <a:pt x="46302" y="3491"/>
                </a:moveTo>
                <a:cubicBezTo>
                  <a:pt x="46317" y="3458"/>
                  <a:pt x="46346" y="3436"/>
                  <a:pt x="46361" y="3403"/>
                </a:cubicBezTo>
                <a:cubicBezTo>
                  <a:pt x="46294" y="3406"/>
                  <a:pt x="46232" y="3297"/>
                  <a:pt x="46185" y="3359"/>
                </a:cubicBezTo>
                <a:cubicBezTo>
                  <a:pt x="46322" y="3378"/>
                  <a:pt x="46189" y="3462"/>
                  <a:pt x="46302" y="3491"/>
                </a:cubicBezTo>
                <a:close/>
                <a:moveTo>
                  <a:pt x="36718" y="3381"/>
                </a:moveTo>
                <a:cubicBezTo>
                  <a:pt x="36768" y="3382"/>
                  <a:pt x="36793" y="3364"/>
                  <a:pt x="36806" y="3337"/>
                </a:cubicBezTo>
                <a:cubicBezTo>
                  <a:pt x="36760" y="3339"/>
                  <a:pt x="36704" y="3334"/>
                  <a:pt x="36718" y="3381"/>
                </a:cubicBezTo>
                <a:close/>
                <a:moveTo>
                  <a:pt x="35018" y="3468"/>
                </a:moveTo>
                <a:cubicBezTo>
                  <a:pt x="35029" y="3436"/>
                  <a:pt x="35185" y="3343"/>
                  <a:pt x="35047" y="3337"/>
                </a:cubicBezTo>
                <a:cubicBezTo>
                  <a:pt x="35094" y="3412"/>
                  <a:pt x="34923" y="3431"/>
                  <a:pt x="35018" y="3468"/>
                </a:cubicBezTo>
                <a:close/>
                <a:moveTo>
                  <a:pt x="53776" y="3403"/>
                </a:moveTo>
                <a:cubicBezTo>
                  <a:pt x="53777" y="3380"/>
                  <a:pt x="53827" y="3376"/>
                  <a:pt x="53835" y="3403"/>
                </a:cubicBezTo>
                <a:cubicBezTo>
                  <a:pt x="53835" y="3433"/>
                  <a:pt x="53783" y="3423"/>
                  <a:pt x="53776" y="3447"/>
                </a:cubicBezTo>
                <a:cubicBezTo>
                  <a:pt x="53923" y="3443"/>
                  <a:pt x="53683" y="3521"/>
                  <a:pt x="53835" y="3535"/>
                </a:cubicBezTo>
                <a:cubicBezTo>
                  <a:pt x="53913" y="3468"/>
                  <a:pt x="53875" y="3414"/>
                  <a:pt x="53865" y="3314"/>
                </a:cubicBezTo>
                <a:cubicBezTo>
                  <a:pt x="53799" y="3305"/>
                  <a:pt x="53702" y="3380"/>
                  <a:pt x="53776" y="3403"/>
                </a:cubicBezTo>
                <a:close/>
                <a:moveTo>
                  <a:pt x="46449" y="3447"/>
                </a:moveTo>
                <a:cubicBezTo>
                  <a:pt x="46457" y="3397"/>
                  <a:pt x="46442" y="3364"/>
                  <a:pt x="46390" y="3359"/>
                </a:cubicBezTo>
                <a:cubicBezTo>
                  <a:pt x="46390" y="3395"/>
                  <a:pt x="46390" y="3433"/>
                  <a:pt x="46390" y="3468"/>
                </a:cubicBezTo>
                <a:cubicBezTo>
                  <a:pt x="46517" y="3491"/>
                  <a:pt x="46521" y="3421"/>
                  <a:pt x="46566" y="3381"/>
                </a:cubicBezTo>
                <a:cubicBezTo>
                  <a:pt x="46499" y="3388"/>
                  <a:pt x="46533" y="3317"/>
                  <a:pt x="46478" y="3314"/>
                </a:cubicBezTo>
                <a:cubicBezTo>
                  <a:pt x="46408" y="3338"/>
                  <a:pt x="46541" y="3416"/>
                  <a:pt x="46449" y="3447"/>
                </a:cubicBezTo>
                <a:close/>
                <a:moveTo>
                  <a:pt x="41056" y="3359"/>
                </a:moveTo>
                <a:cubicBezTo>
                  <a:pt x="41009" y="3356"/>
                  <a:pt x="41033" y="3302"/>
                  <a:pt x="40968" y="3314"/>
                </a:cubicBezTo>
                <a:cubicBezTo>
                  <a:pt x="40942" y="3360"/>
                  <a:pt x="41044" y="3413"/>
                  <a:pt x="41056" y="3359"/>
                </a:cubicBezTo>
                <a:close/>
                <a:moveTo>
                  <a:pt x="40880" y="3381"/>
                </a:moveTo>
                <a:cubicBezTo>
                  <a:pt x="40903" y="3364"/>
                  <a:pt x="40871" y="3262"/>
                  <a:pt x="40822" y="3337"/>
                </a:cubicBezTo>
                <a:cubicBezTo>
                  <a:pt x="40845" y="3326"/>
                  <a:pt x="40867" y="3390"/>
                  <a:pt x="40880" y="3381"/>
                </a:cubicBezTo>
                <a:close/>
                <a:moveTo>
                  <a:pt x="39385" y="3381"/>
                </a:moveTo>
                <a:cubicBezTo>
                  <a:pt x="39387" y="3367"/>
                  <a:pt x="39389" y="3355"/>
                  <a:pt x="39414" y="3359"/>
                </a:cubicBezTo>
                <a:cubicBezTo>
                  <a:pt x="39410" y="3332"/>
                  <a:pt x="39405" y="3307"/>
                  <a:pt x="39356" y="3314"/>
                </a:cubicBezTo>
                <a:cubicBezTo>
                  <a:pt x="39360" y="3341"/>
                  <a:pt x="39350" y="3377"/>
                  <a:pt x="39385" y="3381"/>
                </a:cubicBezTo>
                <a:close/>
                <a:moveTo>
                  <a:pt x="53219" y="3425"/>
                </a:moveTo>
                <a:cubicBezTo>
                  <a:pt x="53254" y="3428"/>
                  <a:pt x="53303" y="3421"/>
                  <a:pt x="53307" y="3447"/>
                </a:cubicBezTo>
                <a:cubicBezTo>
                  <a:pt x="53249" y="3501"/>
                  <a:pt x="53291" y="3622"/>
                  <a:pt x="53365" y="3645"/>
                </a:cubicBezTo>
                <a:cubicBezTo>
                  <a:pt x="53390" y="3575"/>
                  <a:pt x="53341" y="3561"/>
                  <a:pt x="53307" y="3535"/>
                </a:cubicBezTo>
                <a:cubicBezTo>
                  <a:pt x="53405" y="3501"/>
                  <a:pt x="53339" y="3425"/>
                  <a:pt x="53336" y="3403"/>
                </a:cubicBezTo>
                <a:cubicBezTo>
                  <a:pt x="53336" y="3409"/>
                  <a:pt x="53363" y="3392"/>
                  <a:pt x="53365" y="3381"/>
                </a:cubicBezTo>
                <a:cubicBezTo>
                  <a:pt x="53369" y="3359"/>
                  <a:pt x="53335" y="3355"/>
                  <a:pt x="53336" y="3337"/>
                </a:cubicBezTo>
                <a:cubicBezTo>
                  <a:pt x="53336" y="3335"/>
                  <a:pt x="53395" y="3320"/>
                  <a:pt x="53395" y="3314"/>
                </a:cubicBezTo>
                <a:cubicBezTo>
                  <a:pt x="53397" y="3298"/>
                  <a:pt x="53363" y="3289"/>
                  <a:pt x="53336" y="3292"/>
                </a:cubicBezTo>
                <a:cubicBezTo>
                  <a:pt x="53344" y="3372"/>
                  <a:pt x="53220" y="3352"/>
                  <a:pt x="53219" y="3425"/>
                </a:cubicBezTo>
                <a:close/>
                <a:moveTo>
                  <a:pt x="42521" y="3359"/>
                </a:moveTo>
                <a:cubicBezTo>
                  <a:pt x="42607" y="3391"/>
                  <a:pt x="42607" y="3260"/>
                  <a:pt x="42521" y="3292"/>
                </a:cubicBezTo>
                <a:cubicBezTo>
                  <a:pt x="42521" y="3314"/>
                  <a:pt x="42521" y="3337"/>
                  <a:pt x="42521" y="3359"/>
                </a:cubicBezTo>
                <a:close/>
                <a:moveTo>
                  <a:pt x="38271" y="3337"/>
                </a:moveTo>
                <a:cubicBezTo>
                  <a:pt x="38291" y="3337"/>
                  <a:pt x="38310" y="3337"/>
                  <a:pt x="38330" y="3337"/>
                </a:cubicBezTo>
                <a:cubicBezTo>
                  <a:pt x="38330" y="3322"/>
                  <a:pt x="38330" y="3308"/>
                  <a:pt x="38330" y="3292"/>
                </a:cubicBezTo>
                <a:cubicBezTo>
                  <a:pt x="38310" y="3292"/>
                  <a:pt x="38291" y="3292"/>
                  <a:pt x="38271" y="3292"/>
                </a:cubicBezTo>
                <a:cubicBezTo>
                  <a:pt x="38271" y="3308"/>
                  <a:pt x="38271" y="3322"/>
                  <a:pt x="38271" y="3337"/>
                </a:cubicBezTo>
                <a:close/>
                <a:moveTo>
                  <a:pt x="37597" y="3359"/>
                </a:moveTo>
                <a:cubicBezTo>
                  <a:pt x="37653" y="3354"/>
                  <a:pt x="37662" y="3383"/>
                  <a:pt x="37714" y="3381"/>
                </a:cubicBezTo>
                <a:cubicBezTo>
                  <a:pt x="37714" y="3352"/>
                  <a:pt x="37714" y="3322"/>
                  <a:pt x="37714" y="3292"/>
                </a:cubicBezTo>
                <a:cubicBezTo>
                  <a:pt x="37671" y="3296"/>
                  <a:pt x="37606" y="3285"/>
                  <a:pt x="37597" y="3314"/>
                </a:cubicBezTo>
                <a:cubicBezTo>
                  <a:pt x="37632" y="3320"/>
                  <a:pt x="37615" y="3339"/>
                  <a:pt x="37597" y="3359"/>
                </a:cubicBezTo>
                <a:close/>
                <a:moveTo>
                  <a:pt x="37011" y="3425"/>
                </a:moveTo>
                <a:cubicBezTo>
                  <a:pt x="37087" y="3431"/>
                  <a:pt x="37137" y="3417"/>
                  <a:pt x="37128" y="3359"/>
                </a:cubicBezTo>
                <a:cubicBezTo>
                  <a:pt x="37024" y="3394"/>
                  <a:pt x="37111" y="3284"/>
                  <a:pt x="37041" y="3292"/>
                </a:cubicBezTo>
                <a:cubicBezTo>
                  <a:pt x="37044" y="3347"/>
                  <a:pt x="37045" y="3398"/>
                  <a:pt x="37011" y="3425"/>
                </a:cubicBezTo>
                <a:close/>
                <a:moveTo>
                  <a:pt x="12801" y="3337"/>
                </a:moveTo>
                <a:cubicBezTo>
                  <a:pt x="12831" y="3337"/>
                  <a:pt x="12835" y="3355"/>
                  <a:pt x="12859" y="3359"/>
                </a:cubicBezTo>
                <a:cubicBezTo>
                  <a:pt x="12859" y="3337"/>
                  <a:pt x="12883" y="3332"/>
                  <a:pt x="12889" y="3314"/>
                </a:cubicBezTo>
                <a:cubicBezTo>
                  <a:pt x="12859" y="3315"/>
                  <a:pt x="12854" y="3297"/>
                  <a:pt x="12831" y="3292"/>
                </a:cubicBezTo>
                <a:cubicBezTo>
                  <a:pt x="12831" y="3315"/>
                  <a:pt x="12807" y="3319"/>
                  <a:pt x="12801" y="3337"/>
                </a:cubicBezTo>
                <a:close/>
                <a:moveTo>
                  <a:pt x="53131" y="3314"/>
                </a:moveTo>
                <a:cubicBezTo>
                  <a:pt x="53150" y="3314"/>
                  <a:pt x="53171" y="3314"/>
                  <a:pt x="53190" y="3314"/>
                </a:cubicBezTo>
                <a:cubicBezTo>
                  <a:pt x="53190" y="3300"/>
                  <a:pt x="53190" y="3286"/>
                  <a:pt x="53190" y="3271"/>
                </a:cubicBezTo>
                <a:cubicBezTo>
                  <a:pt x="53171" y="3271"/>
                  <a:pt x="53150" y="3271"/>
                  <a:pt x="53131" y="3271"/>
                </a:cubicBezTo>
                <a:cubicBezTo>
                  <a:pt x="53131" y="3286"/>
                  <a:pt x="53131" y="3300"/>
                  <a:pt x="53131" y="3314"/>
                </a:cubicBezTo>
                <a:close/>
                <a:moveTo>
                  <a:pt x="46361" y="3314"/>
                </a:moveTo>
                <a:cubicBezTo>
                  <a:pt x="46390" y="3314"/>
                  <a:pt x="46395" y="3332"/>
                  <a:pt x="46419" y="3337"/>
                </a:cubicBezTo>
                <a:cubicBezTo>
                  <a:pt x="46417" y="3302"/>
                  <a:pt x="46423" y="3260"/>
                  <a:pt x="46361" y="3271"/>
                </a:cubicBezTo>
                <a:cubicBezTo>
                  <a:pt x="46361" y="3286"/>
                  <a:pt x="46361" y="3300"/>
                  <a:pt x="46361" y="3314"/>
                </a:cubicBezTo>
                <a:close/>
                <a:moveTo>
                  <a:pt x="44104" y="3337"/>
                </a:moveTo>
                <a:cubicBezTo>
                  <a:pt x="44123" y="3271"/>
                  <a:pt x="44166" y="3358"/>
                  <a:pt x="44221" y="3337"/>
                </a:cubicBezTo>
                <a:cubicBezTo>
                  <a:pt x="44221" y="3314"/>
                  <a:pt x="44221" y="3292"/>
                  <a:pt x="44221" y="3271"/>
                </a:cubicBezTo>
                <a:cubicBezTo>
                  <a:pt x="44177" y="3277"/>
                  <a:pt x="44009" y="3299"/>
                  <a:pt x="44104" y="3337"/>
                </a:cubicBezTo>
                <a:close/>
                <a:moveTo>
                  <a:pt x="43958" y="3314"/>
                </a:moveTo>
                <a:cubicBezTo>
                  <a:pt x="43959" y="3314"/>
                  <a:pt x="43981" y="3270"/>
                  <a:pt x="43987" y="3271"/>
                </a:cubicBezTo>
                <a:cubicBezTo>
                  <a:pt x="43963" y="3263"/>
                  <a:pt x="43846" y="3237"/>
                  <a:pt x="43840" y="3314"/>
                </a:cubicBezTo>
                <a:cubicBezTo>
                  <a:pt x="43928" y="3283"/>
                  <a:pt x="43909" y="3321"/>
                  <a:pt x="43958" y="3314"/>
                </a:cubicBezTo>
                <a:close/>
                <a:moveTo>
                  <a:pt x="42258" y="3381"/>
                </a:moveTo>
                <a:cubicBezTo>
                  <a:pt x="42185" y="3347"/>
                  <a:pt x="42172" y="3455"/>
                  <a:pt x="42229" y="3447"/>
                </a:cubicBezTo>
                <a:cubicBezTo>
                  <a:pt x="42240" y="3419"/>
                  <a:pt x="42265" y="3402"/>
                  <a:pt x="42316" y="3403"/>
                </a:cubicBezTo>
                <a:cubicBezTo>
                  <a:pt x="42255" y="3317"/>
                  <a:pt x="42359" y="3367"/>
                  <a:pt x="42345" y="3271"/>
                </a:cubicBezTo>
                <a:cubicBezTo>
                  <a:pt x="42316" y="3271"/>
                  <a:pt x="42286" y="3271"/>
                  <a:pt x="42258" y="3271"/>
                </a:cubicBezTo>
                <a:cubicBezTo>
                  <a:pt x="42237" y="3338"/>
                  <a:pt x="42237" y="3313"/>
                  <a:pt x="42258" y="3381"/>
                </a:cubicBezTo>
                <a:close/>
                <a:moveTo>
                  <a:pt x="40470" y="3403"/>
                </a:moveTo>
                <a:cubicBezTo>
                  <a:pt x="40519" y="3367"/>
                  <a:pt x="40497" y="3289"/>
                  <a:pt x="40440" y="3271"/>
                </a:cubicBezTo>
                <a:cubicBezTo>
                  <a:pt x="40457" y="3310"/>
                  <a:pt x="40404" y="3400"/>
                  <a:pt x="40470" y="3403"/>
                </a:cubicBezTo>
                <a:close/>
                <a:moveTo>
                  <a:pt x="41290" y="3314"/>
                </a:moveTo>
                <a:cubicBezTo>
                  <a:pt x="41357" y="3320"/>
                  <a:pt x="41400" y="3310"/>
                  <a:pt x="41408" y="3271"/>
                </a:cubicBezTo>
                <a:cubicBezTo>
                  <a:pt x="41390" y="3270"/>
                  <a:pt x="41373" y="3268"/>
                  <a:pt x="41378" y="3248"/>
                </a:cubicBezTo>
                <a:cubicBezTo>
                  <a:pt x="41358" y="3248"/>
                  <a:pt x="41339" y="3248"/>
                  <a:pt x="41320" y="3248"/>
                </a:cubicBezTo>
                <a:cubicBezTo>
                  <a:pt x="41321" y="3279"/>
                  <a:pt x="41306" y="3297"/>
                  <a:pt x="41290" y="3314"/>
                </a:cubicBezTo>
                <a:close/>
                <a:moveTo>
                  <a:pt x="40587" y="3292"/>
                </a:moveTo>
                <a:cubicBezTo>
                  <a:pt x="40532" y="3370"/>
                  <a:pt x="40609" y="3365"/>
                  <a:pt x="40645" y="3425"/>
                </a:cubicBezTo>
                <a:cubicBezTo>
                  <a:pt x="40652" y="3442"/>
                  <a:pt x="40646" y="3468"/>
                  <a:pt x="40675" y="3468"/>
                </a:cubicBezTo>
                <a:cubicBezTo>
                  <a:pt x="40712" y="3452"/>
                  <a:pt x="40699" y="3375"/>
                  <a:pt x="40705" y="3337"/>
                </a:cubicBezTo>
                <a:cubicBezTo>
                  <a:pt x="40705" y="3335"/>
                  <a:pt x="40732" y="3338"/>
                  <a:pt x="40733" y="3337"/>
                </a:cubicBezTo>
                <a:cubicBezTo>
                  <a:pt x="40766" y="3317"/>
                  <a:pt x="40730" y="3203"/>
                  <a:pt x="40675" y="3248"/>
                </a:cubicBezTo>
                <a:cubicBezTo>
                  <a:pt x="40640" y="3293"/>
                  <a:pt x="40690" y="3338"/>
                  <a:pt x="40587" y="3292"/>
                </a:cubicBezTo>
                <a:close/>
                <a:moveTo>
                  <a:pt x="40381" y="3447"/>
                </a:moveTo>
                <a:cubicBezTo>
                  <a:pt x="40312" y="3359"/>
                  <a:pt x="40468" y="3287"/>
                  <a:pt x="40352" y="3248"/>
                </a:cubicBezTo>
                <a:cubicBezTo>
                  <a:pt x="40342" y="3324"/>
                  <a:pt x="40286" y="3409"/>
                  <a:pt x="40381" y="3447"/>
                </a:cubicBezTo>
                <a:close/>
                <a:moveTo>
                  <a:pt x="40264" y="3403"/>
                </a:moveTo>
                <a:cubicBezTo>
                  <a:pt x="40323" y="3352"/>
                  <a:pt x="40257" y="3379"/>
                  <a:pt x="40235" y="3337"/>
                </a:cubicBezTo>
                <a:cubicBezTo>
                  <a:pt x="40233" y="3299"/>
                  <a:pt x="40241" y="3268"/>
                  <a:pt x="40264" y="3248"/>
                </a:cubicBezTo>
                <a:cubicBezTo>
                  <a:pt x="40173" y="3238"/>
                  <a:pt x="40170" y="3296"/>
                  <a:pt x="40176" y="3359"/>
                </a:cubicBezTo>
                <a:cubicBezTo>
                  <a:pt x="40234" y="3352"/>
                  <a:pt x="40235" y="3388"/>
                  <a:pt x="40264" y="3403"/>
                </a:cubicBezTo>
                <a:close/>
                <a:moveTo>
                  <a:pt x="39942" y="3314"/>
                </a:moveTo>
                <a:cubicBezTo>
                  <a:pt x="40092" y="3305"/>
                  <a:pt x="40001" y="3365"/>
                  <a:pt x="39971" y="3381"/>
                </a:cubicBezTo>
                <a:cubicBezTo>
                  <a:pt x="40044" y="3385"/>
                  <a:pt x="40113" y="3385"/>
                  <a:pt x="40118" y="3337"/>
                </a:cubicBezTo>
                <a:cubicBezTo>
                  <a:pt x="40095" y="3332"/>
                  <a:pt x="40059" y="3337"/>
                  <a:pt x="40059" y="3314"/>
                </a:cubicBezTo>
                <a:cubicBezTo>
                  <a:pt x="40061" y="3287"/>
                  <a:pt x="40097" y="3284"/>
                  <a:pt x="40088" y="3248"/>
                </a:cubicBezTo>
                <a:cubicBezTo>
                  <a:pt x="40020" y="3256"/>
                  <a:pt x="39962" y="3271"/>
                  <a:pt x="39942" y="3314"/>
                </a:cubicBezTo>
                <a:close/>
                <a:moveTo>
                  <a:pt x="42374" y="3292"/>
                </a:moveTo>
                <a:cubicBezTo>
                  <a:pt x="42455" y="3313"/>
                  <a:pt x="42317" y="3374"/>
                  <a:pt x="42433" y="3381"/>
                </a:cubicBezTo>
                <a:cubicBezTo>
                  <a:pt x="42409" y="3324"/>
                  <a:pt x="42522" y="3260"/>
                  <a:pt x="42433" y="3227"/>
                </a:cubicBezTo>
                <a:cubicBezTo>
                  <a:pt x="42442" y="3270"/>
                  <a:pt x="42394" y="3271"/>
                  <a:pt x="42374" y="3292"/>
                </a:cubicBezTo>
                <a:close/>
                <a:moveTo>
                  <a:pt x="42052" y="3337"/>
                </a:moveTo>
                <a:cubicBezTo>
                  <a:pt x="42191" y="3374"/>
                  <a:pt x="42214" y="3210"/>
                  <a:pt x="42082" y="3227"/>
                </a:cubicBezTo>
                <a:cubicBezTo>
                  <a:pt x="42026" y="3266"/>
                  <a:pt x="42116" y="3291"/>
                  <a:pt x="42052" y="3337"/>
                </a:cubicBezTo>
                <a:close/>
                <a:moveTo>
                  <a:pt x="41788" y="3248"/>
                </a:moveTo>
                <a:cubicBezTo>
                  <a:pt x="41760" y="3378"/>
                  <a:pt x="41898" y="3245"/>
                  <a:pt x="41906" y="3337"/>
                </a:cubicBezTo>
                <a:cubicBezTo>
                  <a:pt x="41836" y="3343"/>
                  <a:pt x="41887" y="3434"/>
                  <a:pt x="41935" y="3425"/>
                </a:cubicBezTo>
                <a:cubicBezTo>
                  <a:pt x="41916" y="3344"/>
                  <a:pt x="41954" y="3308"/>
                  <a:pt x="41993" y="3271"/>
                </a:cubicBezTo>
                <a:cubicBezTo>
                  <a:pt x="41914" y="3287"/>
                  <a:pt x="41934" y="3228"/>
                  <a:pt x="41877" y="3227"/>
                </a:cubicBezTo>
                <a:cubicBezTo>
                  <a:pt x="41896" y="3300"/>
                  <a:pt x="41815" y="3262"/>
                  <a:pt x="41788" y="3248"/>
                </a:cubicBezTo>
                <a:close/>
                <a:moveTo>
                  <a:pt x="54216" y="3271"/>
                </a:moveTo>
                <a:cubicBezTo>
                  <a:pt x="54182" y="3267"/>
                  <a:pt x="54185" y="3237"/>
                  <a:pt x="54186" y="3205"/>
                </a:cubicBezTo>
                <a:cubicBezTo>
                  <a:pt x="54019" y="3187"/>
                  <a:pt x="54167" y="3341"/>
                  <a:pt x="54216" y="3271"/>
                </a:cubicBezTo>
                <a:close/>
                <a:moveTo>
                  <a:pt x="53776" y="3248"/>
                </a:moveTo>
                <a:cubicBezTo>
                  <a:pt x="53715" y="3212"/>
                  <a:pt x="53873" y="3275"/>
                  <a:pt x="53865" y="3227"/>
                </a:cubicBezTo>
                <a:cubicBezTo>
                  <a:pt x="53790" y="3179"/>
                  <a:pt x="53725" y="3218"/>
                  <a:pt x="53776" y="3248"/>
                </a:cubicBezTo>
                <a:close/>
                <a:moveTo>
                  <a:pt x="41173" y="3292"/>
                </a:moveTo>
                <a:cubicBezTo>
                  <a:pt x="41150" y="3298"/>
                  <a:pt x="41115" y="3293"/>
                  <a:pt x="41114" y="3314"/>
                </a:cubicBezTo>
                <a:cubicBezTo>
                  <a:pt x="41153" y="3314"/>
                  <a:pt x="41192" y="3314"/>
                  <a:pt x="41231" y="3314"/>
                </a:cubicBezTo>
                <a:cubicBezTo>
                  <a:pt x="41204" y="3277"/>
                  <a:pt x="41232" y="3197"/>
                  <a:pt x="41143" y="3205"/>
                </a:cubicBezTo>
                <a:cubicBezTo>
                  <a:pt x="41141" y="3243"/>
                  <a:pt x="41150" y="3273"/>
                  <a:pt x="41173" y="3292"/>
                </a:cubicBezTo>
                <a:close/>
                <a:moveTo>
                  <a:pt x="55740" y="3248"/>
                </a:moveTo>
                <a:cubicBezTo>
                  <a:pt x="55748" y="3191"/>
                  <a:pt x="55698" y="3177"/>
                  <a:pt x="55623" y="3183"/>
                </a:cubicBezTo>
                <a:cubicBezTo>
                  <a:pt x="55613" y="3241"/>
                  <a:pt x="55685" y="3239"/>
                  <a:pt x="55740" y="3248"/>
                </a:cubicBezTo>
                <a:close/>
                <a:moveTo>
                  <a:pt x="53630" y="3227"/>
                </a:moveTo>
                <a:cubicBezTo>
                  <a:pt x="53659" y="3227"/>
                  <a:pt x="53665" y="3245"/>
                  <a:pt x="53687" y="3248"/>
                </a:cubicBezTo>
                <a:cubicBezTo>
                  <a:pt x="53685" y="3214"/>
                  <a:pt x="53692" y="3173"/>
                  <a:pt x="53630" y="3183"/>
                </a:cubicBezTo>
                <a:cubicBezTo>
                  <a:pt x="53630" y="3197"/>
                  <a:pt x="53630" y="3212"/>
                  <a:pt x="53630" y="3227"/>
                </a:cubicBezTo>
                <a:close/>
                <a:moveTo>
                  <a:pt x="12508" y="3205"/>
                </a:moveTo>
                <a:cubicBezTo>
                  <a:pt x="12462" y="3203"/>
                  <a:pt x="12485" y="3149"/>
                  <a:pt x="12420" y="3161"/>
                </a:cubicBezTo>
                <a:cubicBezTo>
                  <a:pt x="12394" y="3206"/>
                  <a:pt x="12496" y="3260"/>
                  <a:pt x="12508" y="3205"/>
                </a:cubicBezTo>
                <a:close/>
                <a:moveTo>
                  <a:pt x="54480" y="3183"/>
                </a:moveTo>
                <a:cubicBezTo>
                  <a:pt x="54454" y="3196"/>
                  <a:pt x="54404" y="3181"/>
                  <a:pt x="54421" y="3227"/>
                </a:cubicBezTo>
                <a:cubicBezTo>
                  <a:pt x="54495" y="3225"/>
                  <a:pt x="54513" y="3185"/>
                  <a:pt x="54538" y="3248"/>
                </a:cubicBezTo>
                <a:cubicBezTo>
                  <a:pt x="54492" y="3239"/>
                  <a:pt x="54439" y="3331"/>
                  <a:pt x="54508" y="3337"/>
                </a:cubicBezTo>
                <a:cubicBezTo>
                  <a:pt x="54496" y="3276"/>
                  <a:pt x="54618" y="3316"/>
                  <a:pt x="54626" y="3271"/>
                </a:cubicBezTo>
                <a:cubicBezTo>
                  <a:pt x="54502" y="3279"/>
                  <a:pt x="54601" y="3175"/>
                  <a:pt x="54598" y="3139"/>
                </a:cubicBezTo>
                <a:cubicBezTo>
                  <a:pt x="54555" y="3130"/>
                  <a:pt x="54508" y="3169"/>
                  <a:pt x="54480" y="3183"/>
                </a:cubicBezTo>
                <a:close/>
                <a:moveTo>
                  <a:pt x="53102" y="3183"/>
                </a:moveTo>
                <a:cubicBezTo>
                  <a:pt x="53157" y="3180"/>
                  <a:pt x="53200" y="3168"/>
                  <a:pt x="53219" y="3139"/>
                </a:cubicBezTo>
                <a:cubicBezTo>
                  <a:pt x="53168" y="3143"/>
                  <a:pt x="53073" y="3116"/>
                  <a:pt x="53102" y="3183"/>
                </a:cubicBezTo>
                <a:close/>
                <a:moveTo>
                  <a:pt x="39385" y="3139"/>
                </a:moveTo>
                <a:cubicBezTo>
                  <a:pt x="39361" y="3272"/>
                  <a:pt x="39519" y="3153"/>
                  <a:pt x="39385" y="3139"/>
                </a:cubicBezTo>
                <a:close/>
                <a:moveTo>
                  <a:pt x="54802" y="3116"/>
                </a:moveTo>
                <a:cubicBezTo>
                  <a:pt x="54779" y="3250"/>
                  <a:pt x="54936" y="3132"/>
                  <a:pt x="54802" y="3116"/>
                </a:cubicBezTo>
                <a:close/>
                <a:moveTo>
                  <a:pt x="42229" y="3227"/>
                </a:moveTo>
                <a:cubicBezTo>
                  <a:pt x="42272" y="3223"/>
                  <a:pt x="42336" y="3235"/>
                  <a:pt x="42345" y="3205"/>
                </a:cubicBezTo>
                <a:cubicBezTo>
                  <a:pt x="42322" y="3200"/>
                  <a:pt x="42287" y="3204"/>
                  <a:pt x="42286" y="3183"/>
                </a:cubicBezTo>
                <a:cubicBezTo>
                  <a:pt x="42343" y="3191"/>
                  <a:pt x="42329" y="3082"/>
                  <a:pt x="42258" y="3116"/>
                </a:cubicBezTo>
                <a:cubicBezTo>
                  <a:pt x="42267" y="3168"/>
                  <a:pt x="42253" y="3201"/>
                  <a:pt x="42229" y="3227"/>
                </a:cubicBezTo>
                <a:close/>
                <a:moveTo>
                  <a:pt x="11834" y="3183"/>
                </a:moveTo>
                <a:cubicBezTo>
                  <a:pt x="11835" y="3169"/>
                  <a:pt x="11838" y="3157"/>
                  <a:pt x="11863" y="3161"/>
                </a:cubicBezTo>
                <a:cubicBezTo>
                  <a:pt x="11860" y="3134"/>
                  <a:pt x="11855" y="3109"/>
                  <a:pt x="11805" y="3116"/>
                </a:cubicBezTo>
                <a:cubicBezTo>
                  <a:pt x="11809" y="3142"/>
                  <a:pt x="11800" y="3180"/>
                  <a:pt x="11834" y="3183"/>
                </a:cubicBezTo>
                <a:close/>
                <a:moveTo>
                  <a:pt x="11306" y="3161"/>
                </a:moveTo>
                <a:cubicBezTo>
                  <a:pt x="11267" y="3161"/>
                  <a:pt x="11279" y="3123"/>
                  <a:pt x="11248" y="3116"/>
                </a:cubicBezTo>
                <a:cubicBezTo>
                  <a:pt x="11214" y="3161"/>
                  <a:pt x="11293" y="3222"/>
                  <a:pt x="11306" y="3161"/>
                </a:cubicBezTo>
                <a:close/>
                <a:moveTo>
                  <a:pt x="56972" y="3161"/>
                </a:moveTo>
                <a:cubicBezTo>
                  <a:pt x="56973" y="3147"/>
                  <a:pt x="56976" y="3135"/>
                  <a:pt x="56999" y="3139"/>
                </a:cubicBezTo>
                <a:cubicBezTo>
                  <a:pt x="56997" y="3112"/>
                  <a:pt x="56991" y="3087"/>
                  <a:pt x="56942" y="3095"/>
                </a:cubicBezTo>
                <a:cubicBezTo>
                  <a:pt x="56945" y="3121"/>
                  <a:pt x="56936" y="3157"/>
                  <a:pt x="56972" y="3161"/>
                </a:cubicBezTo>
                <a:close/>
                <a:moveTo>
                  <a:pt x="55007" y="3161"/>
                </a:moveTo>
                <a:cubicBezTo>
                  <a:pt x="55026" y="3161"/>
                  <a:pt x="55046" y="3161"/>
                  <a:pt x="55066" y="3161"/>
                </a:cubicBezTo>
                <a:cubicBezTo>
                  <a:pt x="55066" y="3139"/>
                  <a:pt x="55089" y="3135"/>
                  <a:pt x="55095" y="3116"/>
                </a:cubicBezTo>
                <a:cubicBezTo>
                  <a:pt x="55058" y="3115"/>
                  <a:pt x="55055" y="3088"/>
                  <a:pt x="55007" y="3095"/>
                </a:cubicBezTo>
                <a:cubicBezTo>
                  <a:pt x="55007" y="3116"/>
                  <a:pt x="55007" y="3139"/>
                  <a:pt x="55007" y="3161"/>
                </a:cubicBezTo>
                <a:close/>
                <a:moveTo>
                  <a:pt x="54216" y="3116"/>
                </a:moveTo>
                <a:cubicBezTo>
                  <a:pt x="54098" y="3039"/>
                  <a:pt x="54146" y="3188"/>
                  <a:pt x="54216" y="3116"/>
                </a:cubicBezTo>
                <a:close/>
                <a:moveTo>
                  <a:pt x="43723" y="3073"/>
                </a:moveTo>
                <a:cubicBezTo>
                  <a:pt x="43710" y="3075"/>
                  <a:pt x="43679" y="3133"/>
                  <a:pt x="43664" y="3139"/>
                </a:cubicBezTo>
                <a:cubicBezTo>
                  <a:pt x="43760" y="3145"/>
                  <a:pt x="43756" y="3069"/>
                  <a:pt x="43723" y="3073"/>
                </a:cubicBezTo>
                <a:close/>
                <a:moveTo>
                  <a:pt x="40880" y="3183"/>
                </a:moveTo>
                <a:cubicBezTo>
                  <a:pt x="40980" y="3174"/>
                  <a:pt x="40917" y="3123"/>
                  <a:pt x="41027" y="3161"/>
                </a:cubicBezTo>
                <a:cubicBezTo>
                  <a:pt x="41031" y="3106"/>
                  <a:pt x="40982" y="3092"/>
                  <a:pt x="40938" y="3073"/>
                </a:cubicBezTo>
                <a:cubicBezTo>
                  <a:pt x="40932" y="3090"/>
                  <a:pt x="40938" y="3116"/>
                  <a:pt x="40909" y="3116"/>
                </a:cubicBezTo>
                <a:cubicBezTo>
                  <a:pt x="40909" y="3104"/>
                  <a:pt x="40885" y="3092"/>
                  <a:pt x="40880" y="3116"/>
                </a:cubicBezTo>
                <a:cubicBezTo>
                  <a:pt x="40930" y="3126"/>
                  <a:pt x="40873" y="3145"/>
                  <a:pt x="40880" y="3183"/>
                </a:cubicBezTo>
                <a:close/>
                <a:moveTo>
                  <a:pt x="40557" y="3116"/>
                </a:moveTo>
                <a:cubicBezTo>
                  <a:pt x="40539" y="3104"/>
                  <a:pt x="40469" y="3027"/>
                  <a:pt x="40440" y="3095"/>
                </a:cubicBezTo>
                <a:cubicBezTo>
                  <a:pt x="40458" y="3107"/>
                  <a:pt x="40529" y="3184"/>
                  <a:pt x="40557" y="3116"/>
                </a:cubicBezTo>
                <a:close/>
                <a:moveTo>
                  <a:pt x="12566" y="3139"/>
                </a:moveTo>
                <a:cubicBezTo>
                  <a:pt x="12568" y="3126"/>
                  <a:pt x="12571" y="3113"/>
                  <a:pt x="12596" y="3116"/>
                </a:cubicBezTo>
                <a:cubicBezTo>
                  <a:pt x="12592" y="3090"/>
                  <a:pt x="12587" y="3064"/>
                  <a:pt x="12537" y="3073"/>
                </a:cubicBezTo>
                <a:cubicBezTo>
                  <a:pt x="12542" y="3098"/>
                  <a:pt x="12532" y="3135"/>
                  <a:pt x="12566" y="3139"/>
                </a:cubicBezTo>
                <a:close/>
                <a:moveTo>
                  <a:pt x="55564" y="3095"/>
                </a:moveTo>
                <a:cubicBezTo>
                  <a:pt x="55587" y="3112"/>
                  <a:pt x="55723" y="3088"/>
                  <a:pt x="55623" y="3050"/>
                </a:cubicBezTo>
                <a:cubicBezTo>
                  <a:pt x="55637" y="3069"/>
                  <a:pt x="55551" y="3085"/>
                  <a:pt x="55564" y="3095"/>
                </a:cubicBezTo>
                <a:close/>
                <a:moveTo>
                  <a:pt x="11482" y="3139"/>
                </a:moveTo>
                <a:cubicBezTo>
                  <a:pt x="11482" y="3109"/>
                  <a:pt x="11482" y="3081"/>
                  <a:pt x="11482" y="3050"/>
                </a:cubicBezTo>
                <a:cubicBezTo>
                  <a:pt x="11453" y="3050"/>
                  <a:pt x="11424" y="3050"/>
                  <a:pt x="11394" y="3050"/>
                </a:cubicBezTo>
                <a:cubicBezTo>
                  <a:pt x="11368" y="3121"/>
                  <a:pt x="11439" y="3120"/>
                  <a:pt x="11482" y="3139"/>
                </a:cubicBezTo>
                <a:close/>
                <a:moveTo>
                  <a:pt x="10134" y="3139"/>
                </a:moveTo>
                <a:cubicBezTo>
                  <a:pt x="10156" y="3155"/>
                  <a:pt x="10041" y="3170"/>
                  <a:pt x="10075" y="3205"/>
                </a:cubicBezTo>
                <a:cubicBezTo>
                  <a:pt x="10170" y="3225"/>
                  <a:pt x="10207" y="3016"/>
                  <a:pt x="10163" y="3073"/>
                </a:cubicBezTo>
                <a:cubicBezTo>
                  <a:pt x="10131" y="3129"/>
                  <a:pt x="10094" y="3109"/>
                  <a:pt x="10134" y="3139"/>
                </a:cubicBezTo>
                <a:close/>
                <a:moveTo>
                  <a:pt x="52985" y="3139"/>
                </a:moveTo>
                <a:cubicBezTo>
                  <a:pt x="52963" y="3079"/>
                  <a:pt x="53043" y="3094"/>
                  <a:pt x="53043" y="3050"/>
                </a:cubicBezTo>
                <a:cubicBezTo>
                  <a:pt x="53003" y="3052"/>
                  <a:pt x="52980" y="3040"/>
                  <a:pt x="52956" y="3029"/>
                </a:cubicBezTo>
                <a:cubicBezTo>
                  <a:pt x="52970" y="3098"/>
                  <a:pt x="52886" y="3118"/>
                  <a:pt x="52985" y="3139"/>
                </a:cubicBezTo>
                <a:close/>
                <a:moveTo>
                  <a:pt x="10017" y="3161"/>
                </a:moveTo>
                <a:cubicBezTo>
                  <a:pt x="9993" y="3085"/>
                  <a:pt x="10071" y="3068"/>
                  <a:pt x="10017" y="3029"/>
                </a:cubicBezTo>
                <a:cubicBezTo>
                  <a:pt x="9987" y="3029"/>
                  <a:pt x="9958" y="3029"/>
                  <a:pt x="9928" y="3029"/>
                </a:cubicBezTo>
                <a:cubicBezTo>
                  <a:pt x="9928" y="3094"/>
                  <a:pt x="9925" y="3163"/>
                  <a:pt x="10017" y="3161"/>
                </a:cubicBezTo>
                <a:close/>
                <a:moveTo>
                  <a:pt x="56061" y="3029"/>
                </a:moveTo>
                <a:cubicBezTo>
                  <a:pt x="56070" y="3046"/>
                  <a:pt x="56063" y="3072"/>
                  <a:pt x="56091" y="3073"/>
                </a:cubicBezTo>
                <a:cubicBezTo>
                  <a:pt x="56091" y="3043"/>
                  <a:pt x="56144" y="3052"/>
                  <a:pt x="56150" y="3029"/>
                </a:cubicBezTo>
                <a:cubicBezTo>
                  <a:pt x="56109" y="3021"/>
                  <a:pt x="56102" y="3003"/>
                  <a:pt x="56061" y="3029"/>
                </a:cubicBezTo>
                <a:close/>
                <a:moveTo>
                  <a:pt x="53336" y="3007"/>
                </a:moveTo>
                <a:cubicBezTo>
                  <a:pt x="53247" y="3081"/>
                  <a:pt x="53445" y="3073"/>
                  <a:pt x="53336" y="3007"/>
                </a:cubicBezTo>
                <a:close/>
                <a:moveTo>
                  <a:pt x="38886" y="3007"/>
                </a:moveTo>
                <a:cubicBezTo>
                  <a:pt x="38886" y="3021"/>
                  <a:pt x="38886" y="3036"/>
                  <a:pt x="38886" y="3050"/>
                </a:cubicBezTo>
                <a:cubicBezTo>
                  <a:pt x="38959" y="3085"/>
                  <a:pt x="38973" y="2976"/>
                  <a:pt x="38916" y="2985"/>
                </a:cubicBezTo>
                <a:cubicBezTo>
                  <a:pt x="38914" y="2998"/>
                  <a:pt x="38911" y="3010"/>
                  <a:pt x="38886" y="3007"/>
                </a:cubicBezTo>
                <a:close/>
                <a:moveTo>
                  <a:pt x="10456" y="3095"/>
                </a:moveTo>
                <a:cubicBezTo>
                  <a:pt x="10507" y="3096"/>
                  <a:pt x="10548" y="3090"/>
                  <a:pt x="10574" y="3073"/>
                </a:cubicBezTo>
                <a:cubicBezTo>
                  <a:pt x="10588" y="3016"/>
                  <a:pt x="10470" y="2948"/>
                  <a:pt x="10427" y="3007"/>
                </a:cubicBezTo>
                <a:cubicBezTo>
                  <a:pt x="10512" y="3026"/>
                  <a:pt x="10460" y="3040"/>
                  <a:pt x="10456" y="3095"/>
                </a:cubicBezTo>
                <a:close/>
                <a:moveTo>
                  <a:pt x="54567" y="3007"/>
                </a:moveTo>
                <a:cubicBezTo>
                  <a:pt x="54618" y="3008"/>
                  <a:pt x="54643" y="2990"/>
                  <a:pt x="54655" y="2963"/>
                </a:cubicBezTo>
                <a:cubicBezTo>
                  <a:pt x="54605" y="2961"/>
                  <a:pt x="54581" y="2980"/>
                  <a:pt x="54567" y="3007"/>
                </a:cubicBezTo>
                <a:close/>
                <a:moveTo>
                  <a:pt x="56503" y="3007"/>
                </a:moveTo>
                <a:cubicBezTo>
                  <a:pt x="56620" y="3045"/>
                  <a:pt x="56551" y="2819"/>
                  <a:pt x="56503" y="2919"/>
                </a:cubicBezTo>
                <a:cubicBezTo>
                  <a:pt x="56575" y="2921"/>
                  <a:pt x="56511" y="2994"/>
                  <a:pt x="56503" y="3007"/>
                </a:cubicBezTo>
                <a:close/>
                <a:moveTo>
                  <a:pt x="54333" y="2963"/>
                </a:moveTo>
                <a:cubicBezTo>
                  <a:pt x="54310" y="2967"/>
                  <a:pt x="54276" y="2963"/>
                  <a:pt x="54274" y="2985"/>
                </a:cubicBezTo>
                <a:cubicBezTo>
                  <a:pt x="54386" y="2953"/>
                  <a:pt x="54330" y="3045"/>
                  <a:pt x="54421" y="3029"/>
                </a:cubicBezTo>
                <a:cubicBezTo>
                  <a:pt x="54400" y="2961"/>
                  <a:pt x="54451" y="2949"/>
                  <a:pt x="54451" y="2896"/>
                </a:cubicBezTo>
                <a:cubicBezTo>
                  <a:pt x="54356" y="2877"/>
                  <a:pt x="54409" y="2969"/>
                  <a:pt x="54333" y="2963"/>
                </a:cubicBezTo>
                <a:close/>
                <a:moveTo>
                  <a:pt x="53336" y="2896"/>
                </a:moveTo>
                <a:cubicBezTo>
                  <a:pt x="53247" y="2971"/>
                  <a:pt x="53445" y="2963"/>
                  <a:pt x="53336" y="2896"/>
                </a:cubicBezTo>
                <a:close/>
                <a:moveTo>
                  <a:pt x="57586" y="2941"/>
                </a:moveTo>
                <a:cubicBezTo>
                  <a:pt x="57672" y="2973"/>
                  <a:pt x="57672" y="2842"/>
                  <a:pt x="57586" y="2874"/>
                </a:cubicBezTo>
                <a:cubicBezTo>
                  <a:pt x="57586" y="2896"/>
                  <a:pt x="57586" y="2919"/>
                  <a:pt x="57586" y="2941"/>
                </a:cubicBezTo>
                <a:close/>
                <a:moveTo>
                  <a:pt x="56618" y="2941"/>
                </a:moveTo>
                <a:cubicBezTo>
                  <a:pt x="56620" y="2904"/>
                  <a:pt x="56700" y="2928"/>
                  <a:pt x="56707" y="2896"/>
                </a:cubicBezTo>
                <a:cubicBezTo>
                  <a:pt x="56651" y="2901"/>
                  <a:pt x="56642" y="2872"/>
                  <a:pt x="56590" y="2874"/>
                </a:cubicBezTo>
                <a:cubicBezTo>
                  <a:pt x="56594" y="2901"/>
                  <a:pt x="56584" y="2937"/>
                  <a:pt x="56618" y="2941"/>
                </a:cubicBezTo>
                <a:close/>
                <a:moveTo>
                  <a:pt x="55242" y="2874"/>
                </a:moveTo>
                <a:cubicBezTo>
                  <a:pt x="55209" y="3003"/>
                  <a:pt x="55368" y="2884"/>
                  <a:pt x="55242" y="2874"/>
                </a:cubicBezTo>
                <a:close/>
                <a:moveTo>
                  <a:pt x="53601" y="2963"/>
                </a:moveTo>
                <a:cubicBezTo>
                  <a:pt x="53616" y="2931"/>
                  <a:pt x="53643" y="2907"/>
                  <a:pt x="53659" y="2874"/>
                </a:cubicBezTo>
                <a:cubicBezTo>
                  <a:pt x="53630" y="2874"/>
                  <a:pt x="53601" y="2874"/>
                  <a:pt x="53572" y="2874"/>
                </a:cubicBezTo>
                <a:cubicBezTo>
                  <a:pt x="53608" y="2929"/>
                  <a:pt x="53556" y="2943"/>
                  <a:pt x="53601" y="2963"/>
                </a:cubicBezTo>
                <a:close/>
                <a:moveTo>
                  <a:pt x="57733" y="2941"/>
                </a:moveTo>
                <a:cubicBezTo>
                  <a:pt x="57741" y="2890"/>
                  <a:pt x="57726" y="2858"/>
                  <a:pt x="57674" y="2853"/>
                </a:cubicBezTo>
                <a:cubicBezTo>
                  <a:pt x="57681" y="2892"/>
                  <a:pt x="57644" y="2963"/>
                  <a:pt x="57733" y="2941"/>
                </a:cubicBezTo>
                <a:close/>
                <a:moveTo>
                  <a:pt x="57498" y="2941"/>
                </a:moveTo>
                <a:cubicBezTo>
                  <a:pt x="57580" y="2976"/>
                  <a:pt x="57580" y="2845"/>
                  <a:pt x="57529" y="2853"/>
                </a:cubicBezTo>
                <a:cubicBezTo>
                  <a:pt x="57518" y="2883"/>
                  <a:pt x="57486" y="2895"/>
                  <a:pt x="57498" y="2941"/>
                </a:cubicBezTo>
                <a:close/>
                <a:moveTo>
                  <a:pt x="55886" y="2919"/>
                </a:moveTo>
                <a:cubicBezTo>
                  <a:pt x="55886" y="2919"/>
                  <a:pt x="55858" y="2919"/>
                  <a:pt x="55858" y="2919"/>
                </a:cubicBezTo>
                <a:cubicBezTo>
                  <a:pt x="55832" y="2900"/>
                  <a:pt x="55962" y="2890"/>
                  <a:pt x="55946" y="2874"/>
                </a:cubicBezTo>
                <a:cubicBezTo>
                  <a:pt x="55948" y="2878"/>
                  <a:pt x="55774" y="2832"/>
                  <a:pt x="55798" y="2896"/>
                </a:cubicBezTo>
                <a:cubicBezTo>
                  <a:pt x="55798" y="2896"/>
                  <a:pt x="55855" y="2917"/>
                  <a:pt x="55858" y="2919"/>
                </a:cubicBezTo>
                <a:cubicBezTo>
                  <a:pt x="55874" y="2926"/>
                  <a:pt x="55862" y="2946"/>
                  <a:pt x="55886" y="2919"/>
                </a:cubicBezTo>
                <a:close/>
                <a:moveTo>
                  <a:pt x="57411" y="2919"/>
                </a:moveTo>
                <a:cubicBezTo>
                  <a:pt x="57498" y="2953"/>
                  <a:pt x="57498" y="2796"/>
                  <a:pt x="57411" y="2830"/>
                </a:cubicBezTo>
                <a:cubicBezTo>
                  <a:pt x="57408" y="2890"/>
                  <a:pt x="57460" y="2875"/>
                  <a:pt x="57411" y="2919"/>
                </a:cubicBezTo>
                <a:close/>
                <a:moveTo>
                  <a:pt x="57293" y="2874"/>
                </a:moveTo>
                <a:cubicBezTo>
                  <a:pt x="57322" y="2874"/>
                  <a:pt x="57328" y="2892"/>
                  <a:pt x="57352" y="2896"/>
                </a:cubicBezTo>
                <a:cubicBezTo>
                  <a:pt x="57348" y="2862"/>
                  <a:pt x="57355" y="2820"/>
                  <a:pt x="57293" y="2830"/>
                </a:cubicBezTo>
                <a:cubicBezTo>
                  <a:pt x="57293" y="2845"/>
                  <a:pt x="57293" y="2860"/>
                  <a:pt x="57293" y="2874"/>
                </a:cubicBezTo>
                <a:close/>
                <a:moveTo>
                  <a:pt x="57089" y="2853"/>
                </a:moveTo>
                <a:cubicBezTo>
                  <a:pt x="57081" y="2869"/>
                  <a:pt x="57087" y="2896"/>
                  <a:pt x="57060" y="2896"/>
                </a:cubicBezTo>
                <a:cubicBezTo>
                  <a:pt x="57044" y="2947"/>
                  <a:pt x="57107" y="3048"/>
                  <a:pt x="57147" y="2985"/>
                </a:cubicBezTo>
                <a:cubicBezTo>
                  <a:pt x="57104" y="2980"/>
                  <a:pt x="57120" y="2931"/>
                  <a:pt x="57117" y="2896"/>
                </a:cubicBezTo>
                <a:cubicBezTo>
                  <a:pt x="57176" y="2860"/>
                  <a:pt x="57155" y="2899"/>
                  <a:pt x="57235" y="2896"/>
                </a:cubicBezTo>
                <a:cubicBezTo>
                  <a:pt x="57231" y="2870"/>
                  <a:pt x="57239" y="2834"/>
                  <a:pt x="57205" y="2830"/>
                </a:cubicBezTo>
                <a:cubicBezTo>
                  <a:pt x="57199" y="2863"/>
                  <a:pt x="57135" y="2851"/>
                  <a:pt x="57089" y="2853"/>
                </a:cubicBezTo>
                <a:close/>
                <a:moveTo>
                  <a:pt x="56414" y="2963"/>
                </a:moveTo>
                <a:cubicBezTo>
                  <a:pt x="56419" y="2927"/>
                  <a:pt x="56513" y="2850"/>
                  <a:pt x="56443" y="2830"/>
                </a:cubicBezTo>
                <a:cubicBezTo>
                  <a:pt x="56437" y="2865"/>
                  <a:pt x="56330" y="2934"/>
                  <a:pt x="56414" y="2963"/>
                </a:cubicBezTo>
                <a:close/>
                <a:moveTo>
                  <a:pt x="56297" y="2896"/>
                </a:moveTo>
                <a:cubicBezTo>
                  <a:pt x="56257" y="2901"/>
                  <a:pt x="56259" y="2769"/>
                  <a:pt x="56210" y="2853"/>
                </a:cubicBezTo>
                <a:cubicBezTo>
                  <a:pt x="56289" y="2907"/>
                  <a:pt x="56183" y="2884"/>
                  <a:pt x="56150" y="2853"/>
                </a:cubicBezTo>
                <a:cubicBezTo>
                  <a:pt x="56153" y="2893"/>
                  <a:pt x="56169" y="2926"/>
                  <a:pt x="56210" y="2941"/>
                </a:cubicBezTo>
                <a:cubicBezTo>
                  <a:pt x="56216" y="2916"/>
                  <a:pt x="56241" y="2907"/>
                  <a:pt x="56267" y="2896"/>
                </a:cubicBezTo>
                <a:cubicBezTo>
                  <a:pt x="56267" y="2908"/>
                  <a:pt x="56291" y="2921"/>
                  <a:pt x="56297" y="2896"/>
                </a:cubicBezTo>
                <a:close/>
                <a:moveTo>
                  <a:pt x="52603" y="2853"/>
                </a:moveTo>
                <a:cubicBezTo>
                  <a:pt x="52463" y="2791"/>
                  <a:pt x="52533" y="2925"/>
                  <a:pt x="52603" y="2853"/>
                </a:cubicBezTo>
                <a:close/>
                <a:moveTo>
                  <a:pt x="52867" y="2853"/>
                </a:moveTo>
                <a:cubicBezTo>
                  <a:pt x="52887" y="2853"/>
                  <a:pt x="52907" y="2853"/>
                  <a:pt x="52926" y="2853"/>
                </a:cubicBezTo>
                <a:cubicBezTo>
                  <a:pt x="52926" y="2838"/>
                  <a:pt x="52926" y="2823"/>
                  <a:pt x="52926" y="2809"/>
                </a:cubicBezTo>
                <a:cubicBezTo>
                  <a:pt x="52907" y="2809"/>
                  <a:pt x="52887" y="2809"/>
                  <a:pt x="52867" y="2809"/>
                </a:cubicBezTo>
                <a:cubicBezTo>
                  <a:pt x="52867" y="2823"/>
                  <a:pt x="52867" y="2838"/>
                  <a:pt x="52867" y="2853"/>
                </a:cubicBezTo>
                <a:close/>
                <a:moveTo>
                  <a:pt x="57616" y="2853"/>
                </a:moveTo>
                <a:cubicBezTo>
                  <a:pt x="57617" y="2839"/>
                  <a:pt x="57620" y="2827"/>
                  <a:pt x="57645" y="2830"/>
                </a:cubicBezTo>
                <a:cubicBezTo>
                  <a:pt x="57642" y="2803"/>
                  <a:pt x="57636" y="2778"/>
                  <a:pt x="57586" y="2787"/>
                </a:cubicBezTo>
                <a:cubicBezTo>
                  <a:pt x="57590" y="2812"/>
                  <a:pt x="57582" y="2849"/>
                  <a:pt x="57616" y="2853"/>
                </a:cubicBezTo>
                <a:close/>
                <a:moveTo>
                  <a:pt x="56883" y="2853"/>
                </a:moveTo>
                <a:cubicBezTo>
                  <a:pt x="56903" y="2853"/>
                  <a:pt x="56922" y="2853"/>
                  <a:pt x="56942" y="2853"/>
                </a:cubicBezTo>
                <a:cubicBezTo>
                  <a:pt x="56944" y="2824"/>
                  <a:pt x="56979" y="2822"/>
                  <a:pt x="56972" y="2787"/>
                </a:cubicBezTo>
                <a:cubicBezTo>
                  <a:pt x="56951" y="2787"/>
                  <a:pt x="56932" y="2787"/>
                  <a:pt x="56912" y="2787"/>
                </a:cubicBezTo>
                <a:cubicBezTo>
                  <a:pt x="56911" y="2815"/>
                  <a:pt x="56875" y="2817"/>
                  <a:pt x="56883" y="2853"/>
                </a:cubicBezTo>
                <a:close/>
                <a:moveTo>
                  <a:pt x="51724" y="2874"/>
                </a:moveTo>
                <a:cubicBezTo>
                  <a:pt x="51732" y="2824"/>
                  <a:pt x="51717" y="2791"/>
                  <a:pt x="51665" y="2787"/>
                </a:cubicBezTo>
                <a:cubicBezTo>
                  <a:pt x="51628" y="2812"/>
                  <a:pt x="51643" y="2878"/>
                  <a:pt x="51724" y="2874"/>
                </a:cubicBezTo>
                <a:close/>
                <a:moveTo>
                  <a:pt x="52105" y="2809"/>
                </a:moveTo>
                <a:cubicBezTo>
                  <a:pt x="52178" y="2812"/>
                  <a:pt x="52248" y="2812"/>
                  <a:pt x="52251" y="2765"/>
                </a:cubicBezTo>
                <a:cubicBezTo>
                  <a:pt x="52179" y="2761"/>
                  <a:pt x="52110" y="2761"/>
                  <a:pt x="52105" y="2809"/>
                </a:cubicBezTo>
                <a:close/>
                <a:moveTo>
                  <a:pt x="57030" y="2809"/>
                </a:moveTo>
                <a:cubicBezTo>
                  <a:pt x="57035" y="2791"/>
                  <a:pt x="57053" y="2783"/>
                  <a:pt x="57089" y="2787"/>
                </a:cubicBezTo>
                <a:cubicBezTo>
                  <a:pt x="57089" y="2772"/>
                  <a:pt x="57089" y="2757"/>
                  <a:pt x="57089" y="2743"/>
                </a:cubicBezTo>
                <a:cubicBezTo>
                  <a:pt x="57051" y="2741"/>
                  <a:pt x="57047" y="2714"/>
                  <a:pt x="56999" y="2721"/>
                </a:cubicBezTo>
                <a:cubicBezTo>
                  <a:pt x="57006" y="2754"/>
                  <a:pt x="56990" y="2802"/>
                  <a:pt x="57030" y="2809"/>
                </a:cubicBezTo>
                <a:close/>
                <a:moveTo>
                  <a:pt x="53160" y="2765"/>
                </a:moveTo>
                <a:cubicBezTo>
                  <a:pt x="53206" y="2806"/>
                  <a:pt x="53309" y="2875"/>
                  <a:pt x="53336" y="2787"/>
                </a:cubicBezTo>
                <a:cubicBezTo>
                  <a:pt x="53302" y="2783"/>
                  <a:pt x="53253" y="2790"/>
                  <a:pt x="53249" y="2765"/>
                </a:cubicBezTo>
                <a:cubicBezTo>
                  <a:pt x="53300" y="2723"/>
                  <a:pt x="53339" y="2794"/>
                  <a:pt x="53365" y="2721"/>
                </a:cubicBezTo>
                <a:cubicBezTo>
                  <a:pt x="53287" y="2721"/>
                  <a:pt x="53210" y="2721"/>
                  <a:pt x="53131" y="2721"/>
                </a:cubicBezTo>
                <a:cubicBezTo>
                  <a:pt x="53125" y="2746"/>
                  <a:pt x="53148" y="2754"/>
                  <a:pt x="53160" y="2765"/>
                </a:cubicBezTo>
                <a:close/>
                <a:moveTo>
                  <a:pt x="52985" y="2809"/>
                </a:moveTo>
                <a:cubicBezTo>
                  <a:pt x="52996" y="2832"/>
                  <a:pt x="52974" y="2872"/>
                  <a:pt x="53014" y="2874"/>
                </a:cubicBezTo>
                <a:cubicBezTo>
                  <a:pt x="53017" y="2833"/>
                  <a:pt x="53111" y="2859"/>
                  <a:pt x="53102" y="2809"/>
                </a:cubicBezTo>
                <a:cubicBezTo>
                  <a:pt x="53059" y="2805"/>
                  <a:pt x="53075" y="2755"/>
                  <a:pt x="53073" y="2721"/>
                </a:cubicBezTo>
                <a:cubicBezTo>
                  <a:pt x="52983" y="2736"/>
                  <a:pt x="53016" y="2736"/>
                  <a:pt x="52926" y="2721"/>
                </a:cubicBezTo>
                <a:cubicBezTo>
                  <a:pt x="52908" y="2755"/>
                  <a:pt x="52971" y="2781"/>
                  <a:pt x="52985" y="2809"/>
                </a:cubicBezTo>
                <a:close/>
                <a:moveTo>
                  <a:pt x="40470" y="2765"/>
                </a:moveTo>
                <a:cubicBezTo>
                  <a:pt x="40513" y="2761"/>
                  <a:pt x="40578" y="2772"/>
                  <a:pt x="40587" y="2743"/>
                </a:cubicBezTo>
                <a:cubicBezTo>
                  <a:pt x="40548" y="2714"/>
                  <a:pt x="40478" y="2713"/>
                  <a:pt x="40470" y="2765"/>
                </a:cubicBezTo>
                <a:close/>
                <a:moveTo>
                  <a:pt x="52105" y="2698"/>
                </a:moveTo>
                <a:cubicBezTo>
                  <a:pt x="52083" y="2703"/>
                  <a:pt x="52065" y="2746"/>
                  <a:pt x="52105" y="2743"/>
                </a:cubicBezTo>
                <a:cubicBezTo>
                  <a:pt x="52078" y="2745"/>
                  <a:pt x="52242" y="2688"/>
                  <a:pt x="52135" y="2676"/>
                </a:cubicBezTo>
                <a:lnTo>
                  <a:pt x="52135" y="2698"/>
                </a:lnTo>
                <a:cubicBezTo>
                  <a:pt x="52127" y="2701"/>
                  <a:pt x="52114" y="2697"/>
                  <a:pt x="52105" y="2698"/>
                </a:cubicBezTo>
                <a:close/>
                <a:moveTo>
                  <a:pt x="52545" y="2721"/>
                </a:moveTo>
                <a:cubicBezTo>
                  <a:pt x="52554" y="2663"/>
                  <a:pt x="52484" y="2664"/>
                  <a:pt x="52428" y="2655"/>
                </a:cubicBezTo>
                <a:cubicBezTo>
                  <a:pt x="52418" y="2713"/>
                  <a:pt x="52490" y="2711"/>
                  <a:pt x="52545" y="2721"/>
                </a:cubicBezTo>
                <a:close/>
                <a:moveTo>
                  <a:pt x="57411" y="2743"/>
                </a:moveTo>
                <a:cubicBezTo>
                  <a:pt x="57417" y="2679"/>
                  <a:pt x="57415" y="2622"/>
                  <a:pt x="57322" y="2633"/>
                </a:cubicBezTo>
                <a:cubicBezTo>
                  <a:pt x="57325" y="2689"/>
                  <a:pt x="57376" y="2710"/>
                  <a:pt x="57411" y="2743"/>
                </a:cubicBezTo>
                <a:close/>
                <a:moveTo>
                  <a:pt x="56061" y="2698"/>
                </a:moveTo>
                <a:cubicBezTo>
                  <a:pt x="56064" y="2685"/>
                  <a:pt x="56067" y="2673"/>
                  <a:pt x="56091" y="2676"/>
                </a:cubicBezTo>
                <a:cubicBezTo>
                  <a:pt x="56088" y="2650"/>
                  <a:pt x="56082" y="2624"/>
                  <a:pt x="56033" y="2633"/>
                </a:cubicBezTo>
                <a:cubicBezTo>
                  <a:pt x="56037" y="2658"/>
                  <a:pt x="56028" y="2695"/>
                  <a:pt x="56061" y="2698"/>
                </a:cubicBezTo>
                <a:close/>
                <a:moveTo>
                  <a:pt x="54978" y="2698"/>
                </a:moveTo>
                <a:cubicBezTo>
                  <a:pt x="54965" y="2601"/>
                  <a:pt x="54917" y="2665"/>
                  <a:pt x="54830" y="2633"/>
                </a:cubicBezTo>
                <a:cubicBezTo>
                  <a:pt x="54842" y="2688"/>
                  <a:pt x="54932" y="2733"/>
                  <a:pt x="54978" y="2698"/>
                </a:cubicBezTo>
                <a:close/>
                <a:moveTo>
                  <a:pt x="53601" y="2721"/>
                </a:moveTo>
                <a:cubicBezTo>
                  <a:pt x="53635" y="2717"/>
                  <a:pt x="53683" y="2724"/>
                  <a:pt x="53687" y="2698"/>
                </a:cubicBezTo>
                <a:cubicBezTo>
                  <a:pt x="53653" y="2694"/>
                  <a:pt x="53670" y="2675"/>
                  <a:pt x="53687" y="2655"/>
                </a:cubicBezTo>
                <a:cubicBezTo>
                  <a:pt x="53653" y="2651"/>
                  <a:pt x="53622" y="2615"/>
                  <a:pt x="53601" y="2655"/>
                </a:cubicBezTo>
                <a:cubicBezTo>
                  <a:pt x="53714" y="2664"/>
                  <a:pt x="53544" y="2695"/>
                  <a:pt x="53542" y="2698"/>
                </a:cubicBezTo>
                <a:cubicBezTo>
                  <a:pt x="53526" y="2733"/>
                  <a:pt x="53559" y="2770"/>
                  <a:pt x="53572" y="2787"/>
                </a:cubicBezTo>
                <a:cubicBezTo>
                  <a:pt x="53534" y="2785"/>
                  <a:pt x="53531" y="2758"/>
                  <a:pt x="53484" y="2765"/>
                </a:cubicBezTo>
                <a:cubicBezTo>
                  <a:pt x="53484" y="2777"/>
                  <a:pt x="53460" y="2790"/>
                  <a:pt x="53454" y="2765"/>
                </a:cubicBezTo>
                <a:cubicBezTo>
                  <a:pt x="53502" y="2775"/>
                  <a:pt x="53502" y="2644"/>
                  <a:pt x="53454" y="2655"/>
                </a:cubicBezTo>
                <a:cubicBezTo>
                  <a:pt x="53431" y="2703"/>
                  <a:pt x="53393" y="2740"/>
                  <a:pt x="53395" y="2809"/>
                </a:cubicBezTo>
                <a:cubicBezTo>
                  <a:pt x="53456" y="2853"/>
                  <a:pt x="53422" y="2853"/>
                  <a:pt x="53484" y="2809"/>
                </a:cubicBezTo>
                <a:cubicBezTo>
                  <a:pt x="53508" y="2873"/>
                  <a:pt x="53403" y="2863"/>
                  <a:pt x="53425" y="2896"/>
                </a:cubicBezTo>
                <a:cubicBezTo>
                  <a:pt x="53432" y="2909"/>
                  <a:pt x="53492" y="2891"/>
                  <a:pt x="53484" y="2919"/>
                </a:cubicBezTo>
                <a:cubicBezTo>
                  <a:pt x="53482" y="2923"/>
                  <a:pt x="53429" y="2916"/>
                  <a:pt x="53425" y="2919"/>
                </a:cubicBezTo>
                <a:cubicBezTo>
                  <a:pt x="53410" y="2928"/>
                  <a:pt x="53437" y="2973"/>
                  <a:pt x="53425" y="2985"/>
                </a:cubicBezTo>
                <a:cubicBezTo>
                  <a:pt x="53586" y="2997"/>
                  <a:pt x="53435" y="2773"/>
                  <a:pt x="53659" y="2830"/>
                </a:cubicBezTo>
                <a:cubicBezTo>
                  <a:pt x="53661" y="2801"/>
                  <a:pt x="53713" y="2709"/>
                  <a:pt x="53659" y="2765"/>
                </a:cubicBezTo>
                <a:cubicBezTo>
                  <a:pt x="53659" y="2817"/>
                  <a:pt x="53578" y="2757"/>
                  <a:pt x="53601" y="2721"/>
                </a:cubicBezTo>
                <a:close/>
                <a:moveTo>
                  <a:pt x="56180" y="2676"/>
                </a:moveTo>
                <a:cubicBezTo>
                  <a:pt x="56183" y="2650"/>
                  <a:pt x="56232" y="2627"/>
                  <a:pt x="56180" y="2610"/>
                </a:cubicBezTo>
                <a:cubicBezTo>
                  <a:pt x="56175" y="2637"/>
                  <a:pt x="56127" y="2660"/>
                  <a:pt x="56180" y="2676"/>
                </a:cubicBezTo>
                <a:close/>
                <a:moveTo>
                  <a:pt x="55300" y="2655"/>
                </a:moveTo>
                <a:cubicBezTo>
                  <a:pt x="55329" y="2655"/>
                  <a:pt x="55335" y="2672"/>
                  <a:pt x="55359" y="2676"/>
                </a:cubicBezTo>
                <a:cubicBezTo>
                  <a:pt x="55356" y="2641"/>
                  <a:pt x="55363" y="2600"/>
                  <a:pt x="55300" y="2610"/>
                </a:cubicBezTo>
                <a:cubicBezTo>
                  <a:pt x="55300" y="2625"/>
                  <a:pt x="55300" y="2640"/>
                  <a:pt x="55300" y="2655"/>
                </a:cubicBezTo>
                <a:close/>
                <a:moveTo>
                  <a:pt x="54186" y="2721"/>
                </a:moveTo>
                <a:cubicBezTo>
                  <a:pt x="54294" y="2724"/>
                  <a:pt x="54274" y="2743"/>
                  <a:pt x="54304" y="2721"/>
                </a:cubicBezTo>
                <a:cubicBezTo>
                  <a:pt x="54312" y="2713"/>
                  <a:pt x="54357" y="2740"/>
                  <a:pt x="54362" y="2743"/>
                </a:cubicBezTo>
                <a:cubicBezTo>
                  <a:pt x="54384" y="2749"/>
                  <a:pt x="54421" y="2742"/>
                  <a:pt x="54421" y="2765"/>
                </a:cubicBezTo>
                <a:cubicBezTo>
                  <a:pt x="54398" y="2769"/>
                  <a:pt x="54364" y="2765"/>
                  <a:pt x="54362" y="2787"/>
                </a:cubicBezTo>
                <a:cubicBezTo>
                  <a:pt x="54480" y="2808"/>
                  <a:pt x="54451" y="2721"/>
                  <a:pt x="54567" y="2743"/>
                </a:cubicBezTo>
                <a:cubicBezTo>
                  <a:pt x="54552" y="2710"/>
                  <a:pt x="54601" y="2629"/>
                  <a:pt x="54538" y="2633"/>
                </a:cubicBezTo>
                <a:cubicBezTo>
                  <a:pt x="54570" y="2741"/>
                  <a:pt x="54435" y="2673"/>
                  <a:pt x="54508" y="2633"/>
                </a:cubicBezTo>
                <a:cubicBezTo>
                  <a:pt x="54454" y="2628"/>
                  <a:pt x="54444" y="2657"/>
                  <a:pt x="54392" y="2655"/>
                </a:cubicBezTo>
                <a:cubicBezTo>
                  <a:pt x="54387" y="2682"/>
                  <a:pt x="54384" y="2706"/>
                  <a:pt x="54333" y="2698"/>
                </a:cubicBezTo>
                <a:cubicBezTo>
                  <a:pt x="54330" y="2658"/>
                  <a:pt x="54314" y="2625"/>
                  <a:pt x="54274" y="2610"/>
                </a:cubicBezTo>
                <a:cubicBezTo>
                  <a:pt x="54274" y="2669"/>
                  <a:pt x="54182" y="2658"/>
                  <a:pt x="54186" y="2721"/>
                </a:cubicBezTo>
                <a:close/>
                <a:moveTo>
                  <a:pt x="53981" y="2743"/>
                </a:moveTo>
                <a:cubicBezTo>
                  <a:pt x="54059" y="2737"/>
                  <a:pt x="54077" y="2697"/>
                  <a:pt x="54069" y="2787"/>
                </a:cubicBezTo>
                <a:cubicBezTo>
                  <a:pt x="54113" y="2782"/>
                  <a:pt x="54177" y="2794"/>
                  <a:pt x="54186" y="2765"/>
                </a:cubicBezTo>
                <a:cubicBezTo>
                  <a:pt x="54152" y="2761"/>
                  <a:pt x="54102" y="2769"/>
                  <a:pt x="54098" y="2743"/>
                </a:cubicBezTo>
                <a:cubicBezTo>
                  <a:pt x="54098" y="2713"/>
                  <a:pt x="54150" y="2723"/>
                  <a:pt x="54157" y="2698"/>
                </a:cubicBezTo>
                <a:cubicBezTo>
                  <a:pt x="54078" y="2683"/>
                  <a:pt x="54045" y="2636"/>
                  <a:pt x="53981" y="2610"/>
                </a:cubicBezTo>
                <a:cubicBezTo>
                  <a:pt x="53981" y="2655"/>
                  <a:pt x="53981" y="2698"/>
                  <a:pt x="53981" y="2743"/>
                </a:cubicBezTo>
                <a:close/>
                <a:moveTo>
                  <a:pt x="57529" y="2698"/>
                </a:moveTo>
                <a:cubicBezTo>
                  <a:pt x="57594" y="2709"/>
                  <a:pt x="57704" y="2643"/>
                  <a:pt x="57616" y="2610"/>
                </a:cubicBezTo>
                <a:cubicBezTo>
                  <a:pt x="57602" y="2661"/>
                  <a:pt x="57575" y="2592"/>
                  <a:pt x="57557" y="2589"/>
                </a:cubicBezTo>
                <a:cubicBezTo>
                  <a:pt x="57514" y="2580"/>
                  <a:pt x="57466" y="2624"/>
                  <a:pt x="57439" y="2589"/>
                </a:cubicBezTo>
                <a:cubicBezTo>
                  <a:pt x="57435" y="2650"/>
                  <a:pt x="57529" y="2640"/>
                  <a:pt x="57529" y="2698"/>
                </a:cubicBezTo>
                <a:close/>
                <a:moveTo>
                  <a:pt x="54742" y="2633"/>
                </a:moveTo>
                <a:cubicBezTo>
                  <a:pt x="54685" y="2639"/>
                  <a:pt x="54685" y="2602"/>
                  <a:pt x="54655" y="2589"/>
                </a:cubicBezTo>
                <a:cubicBezTo>
                  <a:pt x="54544" y="2656"/>
                  <a:pt x="54673" y="2644"/>
                  <a:pt x="54655" y="2721"/>
                </a:cubicBezTo>
                <a:cubicBezTo>
                  <a:pt x="54653" y="2734"/>
                  <a:pt x="54570" y="2745"/>
                  <a:pt x="54598" y="2787"/>
                </a:cubicBezTo>
                <a:cubicBezTo>
                  <a:pt x="54648" y="2788"/>
                  <a:pt x="54688" y="2782"/>
                  <a:pt x="54715" y="2765"/>
                </a:cubicBezTo>
                <a:cubicBezTo>
                  <a:pt x="54719" y="2797"/>
                  <a:pt x="54703" y="2846"/>
                  <a:pt x="54742" y="2853"/>
                </a:cubicBezTo>
                <a:cubicBezTo>
                  <a:pt x="54754" y="2787"/>
                  <a:pt x="54790" y="2741"/>
                  <a:pt x="54830" y="2698"/>
                </a:cubicBezTo>
                <a:cubicBezTo>
                  <a:pt x="54758" y="2670"/>
                  <a:pt x="54739" y="2785"/>
                  <a:pt x="54715" y="2721"/>
                </a:cubicBezTo>
                <a:cubicBezTo>
                  <a:pt x="54757" y="2717"/>
                  <a:pt x="54741" y="2667"/>
                  <a:pt x="54742" y="2633"/>
                </a:cubicBezTo>
                <a:close/>
                <a:moveTo>
                  <a:pt x="54216" y="2633"/>
                </a:moveTo>
                <a:cubicBezTo>
                  <a:pt x="54263" y="2571"/>
                  <a:pt x="54090" y="2571"/>
                  <a:pt x="54098" y="2610"/>
                </a:cubicBezTo>
                <a:cubicBezTo>
                  <a:pt x="54155" y="2605"/>
                  <a:pt x="54163" y="2636"/>
                  <a:pt x="54216" y="2633"/>
                </a:cubicBezTo>
                <a:close/>
                <a:moveTo>
                  <a:pt x="56766" y="2633"/>
                </a:moveTo>
                <a:cubicBezTo>
                  <a:pt x="56843" y="2647"/>
                  <a:pt x="56822" y="2588"/>
                  <a:pt x="56854" y="2567"/>
                </a:cubicBezTo>
                <a:cubicBezTo>
                  <a:pt x="56790" y="2562"/>
                  <a:pt x="56759" y="2585"/>
                  <a:pt x="56766" y="2633"/>
                </a:cubicBezTo>
                <a:close/>
                <a:moveTo>
                  <a:pt x="55768" y="2589"/>
                </a:moveTo>
                <a:cubicBezTo>
                  <a:pt x="55720" y="2589"/>
                  <a:pt x="55672" y="2589"/>
                  <a:pt x="55623" y="2589"/>
                </a:cubicBezTo>
                <a:cubicBezTo>
                  <a:pt x="55667" y="2461"/>
                  <a:pt x="55477" y="2598"/>
                  <a:pt x="55417" y="2523"/>
                </a:cubicBezTo>
                <a:cubicBezTo>
                  <a:pt x="55372" y="2615"/>
                  <a:pt x="55569" y="2526"/>
                  <a:pt x="55564" y="2589"/>
                </a:cubicBezTo>
                <a:cubicBezTo>
                  <a:pt x="55523" y="2594"/>
                  <a:pt x="55531" y="2637"/>
                  <a:pt x="55505" y="2655"/>
                </a:cubicBezTo>
                <a:cubicBezTo>
                  <a:pt x="55643" y="2636"/>
                  <a:pt x="55465" y="2712"/>
                  <a:pt x="55564" y="2721"/>
                </a:cubicBezTo>
                <a:cubicBezTo>
                  <a:pt x="55591" y="2682"/>
                  <a:pt x="55667" y="2681"/>
                  <a:pt x="55711" y="2655"/>
                </a:cubicBezTo>
                <a:cubicBezTo>
                  <a:pt x="55714" y="2689"/>
                  <a:pt x="55706" y="2732"/>
                  <a:pt x="55768" y="2721"/>
                </a:cubicBezTo>
                <a:cubicBezTo>
                  <a:pt x="55736" y="2651"/>
                  <a:pt x="55766" y="2671"/>
                  <a:pt x="55768" y="2589"/>
                </a:cubicBezTo>
                <a:close/>
                <a:moveTo>
                  <a:pt x="55798" y="2721"/>
                </a:moveTo>
                <a:cubicBezTo>
                  <a:pt x="55794" y="2730"/>
                  <a:pt x="55667" y="2784"/>
                  <a:pt x="55768" y="2787"/>
                </a:cubicBezTo>
                <a:cubicBezTo>
                  <a:pt x="55810" y="2725"/>
                  <a:pt x="55838" y="2653"/>
                  <a:pt x="55946" y="2698"/>
                </a:cubicBezTo>
                <a:cubicBezTo>
                  <a:pt x="55960" y="2605"/>
                  <a:pt x="55954" y="2611"/>
                  <a:pt x="56033" y="2567"/>
                </a:cubicBezTo>
                <a:cubicBezTo>
                  <a:pt x="55962" y="2576"/>
                  <a:pt x="55969" y="2526"/>
                  <a:pt x="55886" y="2544"/>
                </a:cubicBezTo>
                <a:cubicBezTo>
                  <a:pt x="55877" y="2574"/>
                  <a:pt x="55844" y="2586"/>
                  <a:pt x="55858" y="2633"/>
                </a:cubicBezTo>
                <a:cubicBezTo>
                  <a:pt x="55733" y="2652"/>
                  <a:pt x="55819" y="2671"/>
                  <a:pt x="55798" y="2721"/>
                </a:cubicBezTo>
                <a:close/>
                <a:moveTo>
                  <a:pt x="55007" y="2544"/>
                </a:moveTo>
                <a:cubicBezTo>
                  <a:pt x="55013" y="2665"/>
                  <a:pt x="55076" y="2742"/>
                  <a:pt x="55154" y="2809"/>
                </a:cubicBezTo>
                <a:cubicBezTo>
                  <a:pt x="55163" y="2790"/>
                  <a:pt x="55142" y="2760"/>
                  <a:pt x="55154" y="2743"/>
                </a:cubicBezTo>
                <a:cubicBezTo>
                  <a:pt x="55158" y="2737"/>
                  <a:pt x="55203" y="2746"/>
                  <a:pt x="55212" y="2743"/>
                </a:cubicBezTo>
                <a:cubicBezTo>
                  <a:pt x="55227" y="2734"/>
                  <a:pt x="55206" y="2692"/>
                  <a:pt x="55242" y="2698"/>
                </a:cubicBezTo>
                <a:cubicBezTo>
                  <a:pt x="55263" y="2694"/>
                  <a:pt x="55299" y="2698"/>
                  <a:pt x="55300" y="2676"/>
                </a:cubicBezTo>
                <a:cubicBezTo>
                  <a:pt x="55202" y="2698"/>
                  <a:pt x="55254" y="2608"/>
                  <a:pt x="55242" y="2567"/>
                </a:cubicBezTo>
                <a:cubicBezTo>
                  <a:pt x="55131" y="2556"/>
                  <a:pt x="55200" y="2682"/>
                  <a:pt x="55124" y="2698"/>
                </a:cubicBezTo>
                <a:cubicBezTo>
                  <a:pt x="55118" y="2667"/>
                  <a:pt x="55076" y="2661"/>
                  <a:pt x="55066" y="2633"/>
                </a:cubicBezTo>
                <a:cubicBezTo>
                  <a:pt x="55028" y="2578"/>
                  <a:pt x="55131" y="2526"/>
                  <a:pt x="55066" y="2523"/>
                </a:cubicBezTo>
                <a:cubicBezTo>
                  <a:pt x="55059" y="2540"/>
                  <a:pt x="55041" y="2548"/>
                  <a:pt x="55007" y="2544"/>
                </a:cubicBezTo>
                <a:close/>
                <a:moveTo>
                  <a:pt x="54742" y="2567"/>
                </a:moveTo>
                <a:cubicBezTo>
                  <a:pt x="54815" y="2613"/>
                  <a:pt x="54806" y="2598"/>
                  <a:pt x="54920" y="2589"/>
                </a:cubicBezTo>
                <a:cubicBezTo>
                  <a:pt x="54920" y="2567"/>
                  <a:pt x="54920" y="2544"/>
                  <a:pt x="54920" y="2523"/>
                </a:cubicBezTo>
                <a:cubicBezTo>
                  <a:pt x="54869" y="2542"/>
                  <a:pt x="54773" y="2531"/>
                  <a:pt x="54742" y="2567"/>
                </a:cubicBezTo>
                <a:close/>
                <a:moveTo>
                  <a:pt x="35253" y="2567"/>
                </a:moveTo>
                <a:cubicBezTo>
                  <a:pt x="35303" y="2568"/>
                  <a:pt x="35327" y="2550"/>
                  <a:pt x="35340" y="2523"/>
                </a:cubicBezTo>
                <a:cubicBezTo>
                  <a:pt x="35290" y="2522"/>
                  <a:pt x="35265" y="2540"/>
                  <a:pt x="35253" y="2567"/>
                </a:cubicBezTo>
                <a:close/>
                <a:moveTo>
                  <a:pt x="50963" y="2478"/>
                </a:moveTo>
                <a:cubicBezTo>
                  <a:pt x="50939" y="2611"/>
                  <a:pt x="51097" y="2493"/>
                  <a:pt x="50963" y="2478"/>
                </a:cubicBezTo>
                <a:close/>
                <a:moveTo>
                  <a:pt x="57645" y="2567"/>
                </a:moveTo>
                <a:cubicBezTo>
                  <a:pt x="57642" y="2540"/>
                  <a:pt x="57636" y="2514"/>
                  <a:pt x="57586" y="2523"/>
                </a:cubicBezTo>
                <a:cubicBezTo>
                  <a:pt x="57600" y="2689"/>
                  <a:pt x="57891" y="2471"/>
                  <a:pt x="57674" y="2456"/>
                </a:cubicBezTo>
                <a:cubicBezTo>
                  <a:pt x="57658" y="2489"/>
                  <a:pt x="57707" y="2570"/>
                  <a:pt x="57645" y="2567"/>
                </a:cubicBezTo>
                <a:close/>
                <a:moveTo>
                  <a:pt x="39620" y="2478"/>
                </a:moveTo>
                <a:cubicBezTo>
                  <a:pt x="39639" y="2478"/>
                  <a:pt x="39659" y="2478"/>
                  <a:pt x="39678" y="2478"/>
                </a:cubicBezTo>
                <a:cubicBezTo>
                  <a:pt x="39678" y="2463"/>
                  <a:pt x="39678" y="2449"/>
                  <a:pt x="39678" y="2435"/>
                </a:cubicBezTo>
                <a:cubicBezTo>
                  <a:pt x="39659" y="2435"/>
                  <a:pt x="39639" y="2435"/>
                  <a:pt x="39620" y="2435"/>
                </a:cubicBezTo>
                <a:cubicBezTo>
                  <a:pt x="39620" y="2449"/>
                  <a:pt x="39620" y="2463"/>
                  <a:pt x="39620" y="2478"/>
                </a:cubicBezTo>
                <a:close/>
                <a:moveTo>
                  <a:pt x="33377" y="2500"/>
                </a:moveTo>
                <a:cubicBezTo>
                  <a:pt x="33462" y="2533"/>
                  <a:pt x="33462" y="2402"/>
                  <a:pt x="33377" y="2435"/>
                </a:cubicBezTo>
                <a:cubicBezTo>
                  <a:pt x="33377" y="2456"/>
                  <a:pt x="33377" y="2478"/>
                  <a:pt x="33377" y="2500"/>
                </a:cubicBezTo>
                <a:close/>
                <a:moveTo>
                  <a:pt x="38886" y="2500"/>
                </a:moveTo>
                <a:cubicBezTo>
                  <a:pt x="38926" y="2500"/>
                  <a:pt x="38965" y="2500"/>
                  <a:pt x="39004" y="2500"/>
                </a:cubicBezTo>
                <a:cubicBezTo>
                  <a:pt x="39012" y="2442"/>
                  <a:pt x="38993" y="2406"/>
                  <a:pt x="38916" y="2412"/>
                </a:cubicBezTo>
                <a:cubicBezTo>
                  <a:pt x="38907" y="2442"/>
                  <a:pt x="38874" y="2454"/>
                  <a:pt x="38886" y="2500"/>
                </a:cubicBezTo>
                <a:close/>
                <a:moveTo>
                  <a:pt x="57849" y="2456"/>
                </a:moveTo>
                <a:cubicBezTo>
                  <a:pt x="57923" y="2477"/>
                  <a:pt x="57859" y="2330"/>
                  <a:pt x="57849" y="2412"/>
                </a:cubicBezTo>
                <a:cubicBezTo>
                  <a:pt x="57852" y="2448"/>
                  <a:pt x="57802" y="2508"/>
                  <a:pt x="57849" y="2456"/>
                </a:cubicBezTo>
                <a:close/>
                <a:moveTo>
                  <a:pt x="57411" y="2500"/>
                </a:moveTo>
                <a:cubicBezTo>
                  <a:pt x="57423" y="2473"/>
                  <a:pt x="57448" y="2456"/>
                  <a:pt x="57498" y="2456"/>
                </a:cubicBezTo>
                <a:cubicBezTo>
                  <a:pt x="57496" y="2422"/>
                  <a:pt x="57502" y="2380"/>
                  <a:pt x="57439" y="2390"/>
                </a:cubicBezTo>
                <a:cubicBezTo>
                  <a:pt x="57472" y="2446"/>
                  <a:pt x="57312" y="2468"/>
                  <a:pt x="57411" y="2500"/>
                </a:cubicBezTo>
                <a:close/>
                <a:moveTo>
                  <a:pt x="33552" y="2369"/>
                </a:moveTo>
                <a:cubicBezTo>
                  <a:pt x="33500" y="2373"/>
                  <a:pt x="33406" y="2346"/>
                  <a:pt x="33435" y="2412"/>
                </a:cubicBezTo>
                <a:cubicBezTo>
                  <a:pt x="33474" y="2412"/>
                  <a:pt x="33513" y="2412"/>
                  <a:pt x="33552" y="2412"/>
                </a:cubicBezTo>
                <a:cubicBezTo>
                  <a:pt x="33552" y="2397"/>
                  <a:pt x="33552" y="2383"/>
                  <a:pt x="33552" y="2369"/>
                </a:cubicBezTo>
                <a:close/>
                <a:moveTo>
                  <a:pt x="33465" y="2456"/>
                </a:moveTo>
                <a:cubicBezTo>
                  <a:pt x="33541" y="2496"/>
                  <a:pt x="33552" y="2446"/>
                  <a:pt x="33640" y="2478"/>
                </a:cubicBezTo>
                <a:cubicBezTo>
                  <a:pt x="33640" y="2456"/>
                  <a:pt x="33640" y="2435"/>
                  <a:pt x="33640" y="2412"/>
                </a:cubicBezTo>
                <a:cubicBezTo>
                  <a:pt x="33565" y="2414"/>
                  <a:pt x="33501" y="2425"/>
                  <a:pt x="33465" y="2456"/>
                </a:cubicBezTo>
                <a:close/>
                <a:moveTo>
                  <a:pt x="57645" y="2390"/>
                </a:moveTo>
                <a:cubicBezTo>
                  <a:pt x="57718" y="2339"/>
                  <a:pt x="57619" y="2344"/>
                  <a:pt x="57586" y="2369"/>
                </a:cubicBezTo>
                <a:cubicBezTo>
                  <a:pt x="57536" y="2406"/>
                  <a:pt x="57608" y="2416"/>
                  <a:pt x="57645" y="2390"/>
                </a:cubicBezTo>
                <a:close/>
                <a:moveTo>
                  <a:pt x="53865" y="2456"/>
                </a:moveTo>
                <a:cubicBezTo>
                  <a:pt x="53918" y="2414"/>
                  <a:pt x="53867" y="2401"/>
                  <a:pt x="53865" y="2346"/>
                </a:cubicBezTo>
                <a:cubicBezTo>
                  <a:pt x="53833" y="2337"/>
                  <a:pt x="53793" y="2320"/>
                  <a:pt x="53835" y="2346"/>
                </a:cubicBezTo>
                <a:cubicBezTo>
                  <a:pt x="53885" y="2402"/>
                  <a:pt x="53801" y="2423"/>
                  <a:pt x="53865" y="2456"/>
                </a:cubicBezTo>
                <a:close/>
                <a:moveTo>
                  <a:pt x="40088" y="2390"/>
                </a:moveTo>
                <a:cubicBezTo>
                  <a:pt x="40091" y="2355"/>
                  <a:pt x="40163" y="2373"/>
                  <a:pt x="40147" y="2324"/>
                </a:cubicBezTo>
                <a:cubicBezTo>
                  <a:pt x="40086" y="2305"/>
                  <a:pt x="40015" y="2381"/>
                  <a:pt x="40088" y="2390"/>
                </a:cubicBezTo>
                <a:close/>
                <a:moveTo>
                  <a:pt x="44631" y="2346"/>
                </a:moveTo>
                <a:cubicBezTo>
                  <a:pt x="44651" y="2346"/>
                  <a:pt x="44670" y="2346"/>
                  <a:pt x="44690" y="2346"/>
                </a:cubicBezTo>
                <a:cubicBezTo>
                  <a:pt x="44690" y="2331"/>
                  <a:pt x="44690" y="2317"/>
                  <a:pt x="44690" y="2303"/>
                </a:cubicBezTo>
                <a:cubicBezTo>
                  <a:pt x="44670" y="2303"/>
                  <a:pt x="44651" y="2303"/>
                  <a:pt x="44631" y="2303"/>
                </a:cubicBezTo>
                <a:cubicBezTo>
                  <a:pt x="44631" y="2317"/>
                  <a:pt x="44631" y="2331"/>
                  <a:pt x="44631" y="2346"/>
                </a:cubicBezTo>
                <a:close/>
                <a:moveTo>
                  <a:pt x="40528" y="2346"/>
                </a:moveTo>
                <a:cubicBezTo>
                  <a:pt x="40489" y="2349"/>
                  <a:pt x="40440" y="2256"/>
                  <a:pt x="40411" y="2324"/>
                </a:cubicBezTo>
                <a:cubicBezTo>
                  <a:pt x="40450" y="2320"/>
                  <a:pt x="40519" y="2399"/>
                  <a:pt x="40528" y="2346"/>
                </a:cubicBezTo>
                <a:close/>
                <a:moveTo>
                  <a:pt x="40001" y="2303"/>
                </a:moveTo>
                <a:cubicBezTo>
                  <a:pt x="39995" y="2270"/>
                  <a:pt x="39930" y="2282"/>
                  <a:pt x="39884" y="2280"/>
                </a:cubicBezTo>
                <a:cubicBezTo>
                  <a:pt x="39821" y="2361"/>
                  <a:pt x="40033" y="2379"/>
                  <a:pt x="40001" y="2303"/>
                </a:cubicBezTo>
                <a:close/>
                <a:moveTo>
                  <a:pt x="39707" y="2324"/>
                </a:moveTo>
                <a:cubicBezTo>
                  <a:pt x="39749" y="2312"/>
                  <a:pt x="39859" y="2350"/>
                  <a:pt x="39854" y="2303"/>
                </a:cubicBezTo>
                <a:cubicBezTo>
                  <a:pt x="39816" y="2273"/>
                  <a:pt x="39710" y="2268"/>
                  <a:pt x="39707" y="2324"/>
                </a:cubicBezTo>
                <a:close/>
                <a:moveTo>
                  <a:pt x="56883" y="2390"/>
                </a:moveTo>
                <a:cubicBezTo>
                  <a:pt x="56774" y="2388"/>
                  <a:pt x="56800" y="2365"/>
                  <a:pt x="56707" y="2390"/>
                </a:cubicBezTo>
                <a:cubicBezTo>
                  <a:pt x="56745" y="2487"/>
                  <a:pt x="56632" y="2441"/>
                  <a:pt x="56590" y="2456"/>
                </a:cubicBezTo>
                <a:cubicBezTo>
                  <a:pt x="56565" y="2465"/>
                  <a:pt x="56566" y="2519"/>
                  <a:pt x="56530" y="2523"/>
                </a:cubicBezTo>
                <a:cubicBezTo>
                  <a:pt x="56491" y="2480"/>
                  <a:pt x="56351" y="2511"/>
                  <a:pt x="56297" y="2478"/>
                </a:cubicBezTo>
                <a:cubicBezTo>
                  <a:pt x="56289" y="2534"/>
                  <a:pt x="56172" y="2603"/>
                  <a:pt x="56297" y="2633"/>
                </a:cubicBezTo>
                <a:cubicBezTo>
                  <a:pt x="56311" y="2607"/>
                  <a:pt x="56327" y="2583"/>
                  <a:pt x="56355" y="2567"/>
                </a:cubicBezTo>
                <a:cubicBezTo>
                  <a:pt x="56392" y="2688"/>
                  <a:pt x="56481" y="2531"/>
                  <a:pt x="56561" y="2544"/>
                </a:cubicBezTo>
                <a:cubicBezTo>
                  <a:pt x="56596" y="2616"/>
                  <a:pt x="56466" y="2561"/>
                  <a:pt x="56503" y="2633"/>
                </a:cubicBezTo>
                <a:cubicBezTo>
                  <a:pt x="56612" y="2664"/>
                  <a:pt x="56559" y="2573"/>
                  <a:pt x="56648" y="2589"/>
                </a:cubicBezTo>
                <a:cubicBezTo>
                  <a:pt x="56615" y="2634"/>
                  <a:pt x="56695" y="2694"/>
                  <a:pt x="56707" y="2633"/>
                </a:cubicBezTo>
                <a:cubicBezTo>
                  <a:pt x="56635" y="2604"/>
                  <a:pt x="56716" y="2509"/>
                  <a:pt x="56766" y="2500"/>
                </a:cubicBezTo>
                <a:cubicBezTo>
                  <a:pt x="56811" y="2560"/>
                  <a:pt x="56942" y="2502"/>
                  <a:pt x="56972" y="2478"/>
                </a:cubicBezTo>
                <a:cubicBezTo>
                  <a:pt x="56972" y="2500"/>
                  <a:pt x="56948" y="2505"/>
                  <a:pt x="56942" y="2523"/>
                </a:cubicBezTo>
                <a:cubicBezTo>
                  <a:pt x="56993" y="2520"/>
                  <a:pt x="57033" y="2528"/>
                  <a:pt x="57060" y="2544"/>
                </a:cubicBezTo>
                <a:cubicBezTo>
                  <a:pt x="57062" y="2466"/>
                  <a:pt x="57155" y="2591"/>
                  <a:pt x="57147" y="2523"/>
                </a:cubicBezTo>
                <a:cubicBezTo>
                  <a:pt x="57129" y="2522"/>
                  <a:pt x="57113" y="2519"/>
                  <a:pt x="57117" y="2500"/>
                </a:cubicBezTo>
                <a:cubicBezTo>
                  <a:pt x="57222" y="2461"/>
                  <a:pt x="57279" y="2514"/>
                  <a:pt x="57322" y="2478"/>
                </a:cubicBezTo>
                <a:cubicBezTo>
                  <a:pt x="57273" y="2469"/>
                  <a:pt x="57328" y="2449"/>
                  <a:pt x="57322" y="2412"/>
                </a:cubicBezTo>
                <a:cubicBezTo>
                  <a:pt x="57369" y="2411"/>
                  <a:pt x="57424" y="2415"/>
                  <a:pt x="57411" y="2369"/>
                </a:cubicBezTo>
                <a:cubicBezTo>
                  <a:pt x="57325" y="2388"/>
                  <a:pt x="57321" y="2388"/>
                  <a:pt x="57235" y="2369"/>
                </a:cubicBezTo>
                <a:cubicBezTo>
                  <a:pt x="57186" y="2412"/>
                  <a:pt x="57237" y="2396"/>
                  <a:pt x="57235" y="2456"/>
                </a:cubicBezTo>
                <a:cubicBezTo>
                  <a:pt x="57183" y="2454"/>
                  <a:pt x="57143" y="2461"/>
                  <a:pt x="57117" y="2478"/>
                </a:cubicBezTo>
                <a:cubicBezTo>
                  <a:pt x="57135" y="2407"/>
                  <a:pt x="57098" y="2376"/>
                  <a:pt x="57089" y="2324"/>
                </a:cubicBezTo>
                <a:cubicBezTo>
                  <a:pt x="57066" y="2319"/>
                  <a:pt x="57030" y="2324"/>
                  <a:pt x="57030" y="2303"/>
                </a:cubicBezTo>
                <a:cubicBezTo>
                  <a:pt x="57032" y="2279"/>
                  <a:pt x="57015" y="2246"/>
                  <a:pt x="56999" y="2280"/>
                </a:cubicBezTo>
                <a:cubicBezTo>
                  <a:pt x="57035" y="2415"/>
                  <a:pt x="56780" y="2306"/>
                  <a:pt x="56883" y="2390"/>
                </a:cubicBezTo>
                <a:close/>
                <a:moveTo>
                  <a:pt x="40938" y="2303"/>
                </a:moveTo>
                <a:cubicBezTo>
                  <a:pt x="40940" y="2316"/>
                  <a:pt x="40942" y="2328"/>
                  <a:pt x="40968" y="2324"/>
                </a:cubicBezTo>
                <a:cubicBezTo>
                  <a:pt x="40979" y="2286"/>
                  <a:pt x="41005" y="2329"/>
                  <a:pt x="41056" y="2324"/>
                </a:cubicBezTo>
                <a:cubicBezTo>
                  <a:pt x="41065" y="2266"/>
                  <a:pt x="40995" y="2268"/>
                  <a:pt x="40938" y="2258"/>
                </a:cubicBezTo>
                <a:cubicBezTo>
                  <a:pt x="40938" y="2273"/>
                  <a:pt x="40938" y="2288"/>
                  <a:pt x="40938" y="2303"/>
                </a:cubicBezTo>
                <a:close/>
                <a:moveTo>
                  <a:pt x="42551" y="2369"/>
                </a:moveTo>
                <a:cubicBezTo>
                  <a:pt x="42539" y="2301"/>
                  <a:pt x="42628" y="2256"/>
                  <a:pt x="42521" y="2236"/>
                </a:cubicBezTo>
                <a:cubicBezTo>
                  <a:pt x="42487" y="2260"/>
                  <a:pt x="42510" y="2337"/>
                  <a:pt x="42551" y="2369"/>
                </a:cubicBezTo>
                <a:close/>
                <a:moveTo>
                  <a:pt x="42345" y="2303"/>
                </a:moveTo>
                <a:cubicBezTo>
                  <a:pt x="42347" y="2289"/>
                  <a:pt x="42349" y="2276"/>
                  <a:pt x="42374" y="2280"/>
                </a:cubicBezTo>
                <a:cubicBezTo>
                  <a:pt x="42375" y="2303"/>
                  <a:pt x="42426" y="2308"/>
                  <a:pt x="42433" y="2280"/>
                </a:cubicBezTo>
                <a:cubicBezTo>
                  <a:pt x="42410" y="2276"/>
                  <a:pt x="42399" y="2262"/>
                  <a:pt x="42404" y="2236"/>
                </a:cubicBezTo>
                <a:cubicBezTo>
                  <a:pt x="42343" y="2218"/>
                  <a:pt x="42292" y="2309"/>
                  <a:pt x="42345" y="2303"/>
                </a:cubicBezTo>
                <a:close/>
                <a:moveTo>
                  <a:pt x="57704" y="2258"/>
                </a:moveTo>
                <a:cubicBezTo>
                  <a:pt x="57742" y="2258"/>
                  <a:pt x="57730" y="2297"/>
                  <a:pt x="57761" y="2303"/>
                </a:cubicBezTo>
                <a:cubicBezTo>
                  <a:pt x="57788" y="2264"/>
                  <a:pt x="57859" y="2234"/>
                  <a:pt x="57761" y="2215"/>
                </a:cubicBezTo>
                <a:cubicBezTo>
                  <a:pt x="57761" y="2243"/>
                  <a:pt x="57710" y="2234"/>
                  <a:pt x="57704" y="2258"/>
                </a:cubicBezTo>
                <a:close/>
                <a:moveTo>
                  <a:pt x="53894" y="2192"/>
                </a:moveTo>
                <a:cubicBezTo>
                  <a:pt x="53870" y="2292"/>
                  <a:pt x="53999" y="2195"/>
                  <a:pt x="54041" y="2258"/>
                </a:cubicBezTo>
                <a:cubicBezTo>
                  <a:pt x="54035" y="2250"/>
                  <a:pt x="53989" y="2291"/>
                  <a:pt x="54011" y="2303"/>
                </a:cubicBezTo>
                <a:cubicBezTo>
                  <a:pt x="54051" y="2322"/>
                  <a:pt x="54093" y="2261"/>
                  <a:pt x="54098" y="2303"/>
                </a:cubicBezTo>
                <a:cubicBezTo>
                  <a:pt x="54120" y="2370"/>
                  <a:pt x="54019" y="2345"/>
                  <a:pt x="54041" y="2412"/>
                </a:cubicBezTo>
                <a:cubicBezTo>
                  <a:pt x="54155" y="2411"/>
                  <a:pt x="54116" y="2293"/>
                  <a:pt x="54157" y="2236"/>
                </a:cubicBezTo>
                <a:cubicBezTo>
                  <a:pt x="54098" y="2230"/>
                  <a:pt x="54080" y="2192"/>
                  <a:pt x="54041" y="2170"/>
                </a:cubicBezTo>
                <a:cubicBezTo>
                  <a:pt x="54013" y="2244"/>
                  <a:pt x="53986" y="2181"/>
                  <a:pt x="53894" y="2192"/>
                </a:cubicBezTo>
                <a:close/>
                <a:moveTo>
                  <a:pt x="57117" y="2192"/>
                </a:moveTo>
                <a:cubicBezTo>
                  <a:pt x="57137" y="2192"/>
                  <a:pt x="57157" y="2192"/>
                  <a:pt x="57176" y="2192"/>
                </a:cubicBezTo>
                <a:cubicBezTo>
                  <a:pt x="57176" y="2178"/>
                  <a:pt x="57176" y="2164"/>
                  <a:pt x="57176" y="2148"/>
                </a:cubicBezTo>
                <a:cubicBezTo>
                  <a:pt x="57157" y="2148"/>
                  <a:pt x="57137" y="2148"/>
                  <a:pt x="57117" y="2148"/>
                </a:cubicBezTo>
                <a:cubicBezTo>
                  <a:pt x="57117" y="2164"/>
                  <a:pt x="57117" y="2178"/>
                  <a:pt x="57117" y="2192"/>
                </a:cubicBezTo>
                <a:close/>
                <a:moveTo>
                  <a:pt x="55740" y="2170"/>
                </a:moveTo>
                <a:cubicBezTo>
                  <a:pt x="55792" y="2158"/>
                  <a:pt x="55862" y="2159"/>
                  <a:pt x="55886" y="2126"/>
                </a:cubicBezTo>
                <a:cubicBezTo>
                  <a:pt x="55831" y="2136"/>
                  <a:pt x="55709" y="2096"/>
                  <a:pt x="55740" y="2170"/>
                </a:cubicBezTo>
                <a:close/>
                <a:moveTo>
                  <a:pt x="52692" y="2148"/>
                </a:moveTo>
                <a:cubicBezTo>
                  <a:pt x="52678" y="2141"/>
                  <a:pt x="52738" y="2120"/>
                  <a:pt x="52750" y="2148"/>
                </a:cubicBezTo>
                <a:cubicBezTo>
                  <a:pt x="52775" y="2066"/>
                  <a:pt x="52590" y="2091"/>
                  <a:pt x="52692" y="2148"/>
                </a:cubicBezTo>
                <a:close/>
                <a:moveTo>
                  <a:pt x="44690" y="2103"/>
                </a:moveTo>
                <a:cubicBezTo>
                  <a:pt x="44721" y="2186"/>
                  <a:pt x="44591" y="2147"/>
                  <a:pt x="44573" y="2192"/>
                </a:cubicBezTo>
                <a:cubicBezTo>
                  <a:pt x="44591" y="2223"/>
                  <a:pt x="44685" y="2196"/>
                  <a:pt x="44690" y="2236"/>
                </a:cubicBezTo>
                <a:cubicBezTo>
                  <a:pt x="44667" y="2241"/>
                  <a:pt x="44632" y="2237"/>
                  <a:pt x="44631" y="2258"/>
                </a:cubicBezTo>
                <a:cubicBezTo>
                  <a:pt x="44703" y="2280"/>
                  <a:pt x="44694" y="2265"/>
                  <a:pt x="44808" y="2280"/>
                </a:cubicBezTo>
                <a:cubicBezTo>
                  <a:pt x="44856" y="2246"/>
                  <a:pt x="44769" y="2179"/>
                  <a:pt x="44895" y="2170"/>
                </a:cubicBezTo>
                <a:cubicBezTo>
                  <a:pt x="44855" y="2203"/>
                  <a:pt x="44899" y="2297"/>
                  <a:pt x="44983" y="2303"/>
                </a:cubicBezTo>
                <a:cubicBezTo>
                  <a:pt x="45004" y="2252"/>
                  <a:pt x="45009" y="2190"/>
                  <a:pt x="45042" y="2148"/>
                </a:cubicBezTo>
                <a:cubicBezTo>
                  <a:pt x="44912" y="2099"/>
                  <a:pt x="44808" y="2186"/>
                  <a:pt x="44719" y="2126"/>
                </a:cubicBezTo>
                <a:cubicBezTo>
                  <a:pt x="44742" y="2122"/>
                  <a:pt x="44778" y="2126"/>
                  <a:pt x="44778" y="2103"/>
                </a:cubicBezTo>
                <a:cubicBezTo>
                  <a:pt x="44749" y="2103"/>
                  <a:pt x="44719" y="2103"/>
                  <a:pt x="44690" y="2103"/>
                </a:cubicBezTo>
                <a:close/>
                <a:moveTo>
                  <a:pt x="40470" y="2170"/>
                </a:moveTo>
                <a:cubicBezTo>
                  <a:pt x="40489" y="2170"/>
                  <a:pt x="40508" y="2170"/>
                  <a:pt x="40528" y="2170"/>
                </a:cubicBezTo>
                <a:cubicBezTo>
                  <a:pt x="40530" y="2142"/>
                  <a:pt x="40566" y="2139"/>
                  <a:pt x="40557" y="2103"/>
                </a:cubicBezTo>
                <a:cubicBezTo>
                  <a:pt x="40528" y="2103"/>
                  <a:pt x="40499" y="2103"/>
                  <a:pt x="40470" y="2103"/>
                </a:cubicBezTo>
                <a:cubicBezTo>
                  <a:pt x="40470" y="2126"/>
                  <a:pt x="40470" y="2148"/>
                  <a:pt x="40470" y="2170"/>
                </a:cubicBezTo>
                <a:close/>
                <a:moveTo>
                  <a:pt x="40352" y="2126"/>
                </a:moveTo>
                <a:cubicBezTo>
                  <a:pt x="40352" y="2141"/>
                  <a:pt x="40352" y="2156"/>
                  <a:pt x="40352" y="2170"/>
                </a:cubicBezTo>
                <a:cubicBezTo>
                  <a:pt x="40425" y="2205"/>
                  <a:pt x="40438" y="2095"/>
                  <a:pt x="40381" y="2103"/>
                </a:cubicBezTo>
                <a:cubicBezTo>
                  <a:pt x="40380" y="2118"/>
                  <a:pt x="40377" y="2131"/>
                  <a:pt x="40352" y="2126"/>
                </a:cubicBezTo>
                <a:close/>
                <a:moveTo>
                  <a:pt x="39942" y="2192"/>
                </a:moveTo>
                <a:cubicBezTo>
                  <a:pt x="40055" y="2210"/>
                  <a:pt x="40055" y="2087"/>
                  <a:pt x="39942" y="2103"/>
                </a:cubicBezTo>
                <a:cubicBezTo>
                  <a:pt x="39942" y="2134"/>
                  <a:pt x="39942" y="2164"/>
                  <a:pt x="39942" y="2192"/>
                </a:cubicBezTo>
                <a:close/>
                <a:moveTo>
                  <a:pt x="38096" y="2148"/>
                </a:moveTo>
                <a:cubicBezTo>
                  <a:pt x="38115" y="2148"/>
                  <a:pt x="38134" y="2148"/>
                  <a:pt x="38154" y="2148"/>
                </a:cubicBezTo>
                <a:cubicBezTo>
                  <a:pt x="38154" y="2134"/>
                  <a:pt x="38154" y="2119"/>
                  <a:pt x="38154" y="2103"/>
                </a:cubicBezTo>
                <a:cubicBezTo>
                  <a:pt x="38134" y="2103"/>
                  <a:pt x="38115" y="2103"/>
                  <a:pt x="38096" y="2103"/>
                </a:cubicBezTo>
                <a:cubicBezTo>
                  <a:pt x="38096" y="2119"/>
                  <a:pt x="38096" y="2134"/>
                  <a:pt x="38096" y="2148"/>
                </a:cubicBezTo>
                <a:close/>
                <a:moveTo>
                  <a:pt x="56210" y="2148"/>
                </a:moveTo>
                <a:cubicBezTo>
                  <a:pt x="56229" y="2148"/>
                  <a:pt x="56247" y="2148"/>
                  <a:pt x="56267" y="2148"/>
                </a:cubicBezTo>
                <a:cubicBezTo>
                  <a:pt x="56267" y="2126"/>
                  <a:pt x="56291" y="2122"/>
                  <a:pt x="56297" y="2103"/>
                </a:cubicBezTo>
                <a:cubicBezTo>
                  <a:pt x="56262" y="2100"/>
                  <a:pt x="56230" y="2065"/>
                  <a:pt x="56210" y="2103"/>
                </a:cubicBezTo>
                <a:cubicBezTo>
                  <a:pt x="56244" y="2109"/>
                  <a:pt x="56226" y="2129"/>
                  <a:pt x="56210" y="2148"/>
                </a:cubicBezTo>
                <a:close/>
                <a:moveTo>
                  <a:pt x="52603" y="2148"/>
                </a:moveTo>
                <a:cubicBezTo>
                  <a:pt x="52606" y="2135"/>
                  <a:pt x="52608" y="2122"/>
                  <a:pt x="52633" y="2126"/>
                </a:cubicBezTo>
                <a:cubicBezTo>
                  <a:pt x="52630" y="2099"/>
                  <a:pt x="52625" y="2074"/>
                  <a:pt x="52574" y="2083"/>
                </a:cubicBezTo>
                <a:cubicBezTo>
                  <a:pt x="52579" y="2108"/>
                  <a:pt x="52570" y="2145"/>
                  <a:pt x="52603" y="2148"/>
                </a:cubicBezTo>
                <a:close/>
                <a:moveTo>
                  <a:pt x="44426" y="2170"/>
                </a:moveTo>
                <a:cubicBezTo>
                  <a:pt x="44435" y="2157"/>
                  <a:pt x="44499" y="2086"/>
                  <a:pt x="44426" y="2083"/>
                </a:cubicBezTo>
                <a:cubicBezTo>
                  <a:pt x="44455" y="2123"/>
                  <a:pt x="44339" y="2156"/>
                  <a:pt x="44426" y="2170"/>
                </a:cubicBezTo>
                <a:close/>
                <a:moveTo>
                  <a:pt x="40997" y="2148"/>
                </a:moveTo>
                <a:cubicBezTo>
                  <a:pt x="41005" y="2119"/>
                  <a:pt x="40979" y="2062"/>
                  <a:pt x="40968" y="2103"/>
                </a:cubicBezTo>
                <a:cubicBezTo>
                  <a:pt x="40960" y="2134"/>
                  <a:pt x="40986" y="2190"/>
                  <a:pt x="40997" y="2148"/>
                </a:cubicBezTo>
                <a:close/>
                <a:moveTo>
                  <a:pt x="40675" y="2170"/>
                </a:moveTo>
                <a:cubicBezTo>
                  <a:pt x="40670" y="2185"/>
                  <a:pt x="40685" y="2216"/>
                  <a:pt x="40705" y="2215"/>
                </a:cubicBezTo>
                <a:cubicBezTo>
                  <a:pt x="40745" y="2186"/>
                  <a:pt x="40717" y="2106"/>
                  <a:pt x="40792" y="2103"/>
                </a:cubicBezTo>
                <a:cubicBezTo>
                  <a:pt x="40792" y="2134"/>
                  <a:pt x="40873" y="2132"/>
                  <a:pt x="40880" y="2103"/>
                </a:cubicBezTo>
                <a:cubicBezTo>
                  <a:pt x="40811" y="2105"/>
                  <a:pt x="40794" y="2066"/>
                  <a:pt x="40705" y="2083"/>
                </a:cubicBezTo>
                <a:cubicBezTo>
                  <a:pt x="40683" y="2142"/>
                  <a:pt x="40688" y="2128"/>
                  <a:pt x="40675" y="2170"/>
                </a:cubicBezTo>
                <a:close/>
                <a:moveTo>
                  <a:pt x="12390" y="2192"/>
                </a:moveTo>
                <a:cubicBezTo>
                  <a:pt x="12382" y="2159"/>
                  <a:pt x="12354" y="2033"/>
                  <a:pt x="12303" y="2103"/>
                </a:cubicBezTo>
                <a:cubicBezTo>
                  <a:pt x="12363" y="2110"/>
                  <a:pt x="12310" y="2202"/>
                  <a:pt x="12390" y="2192"/>
                </a:cubicBezTo>
                <a:close/>
                <a:moveTo>
                  <a:pt x="54802" y="2103"/>
                </a:moveTo>
                <a:cubicBezTo>
                  <a:pt x="54883" y="2094"/>
                  <a:pt x="54779" y="2224"/>
                  <a:pt x="54860" y="2215"/>
                </a:cubicBezTo>
                <a:cubicBezTo>
                  <a:pt x="54911" y="2201"/>
                  <a:pt x="54859" y="2109"/>
                  <a:pt x="54920" y="2103"/>
                </a:cubicBezTo>
                <a:cubicBezTo>
                  <a:pt x="54954" y="2111"/>
                  <a:pt x="55100" y="2100"/>
                  <a:pt x="55007" y="2083"/>
                </a:cubicBezTo>
                <a:cubicBezTo>
                  <a:pt x="54908" y="2080"/>
                  <a:pt x="54853" y="2038"/>
                  <a:pt x="54802" y="2103"/>
                </a:cubicBezTo>
                <a:close/>
                <a:moveTo>
                  <a:pt x="44808" y="2083"/>
                </a:moveTo>
                <a:cubicBezTo>
                  <a:pt x="44826" y="2083"/>
                  <a:pt x="44846" y="2083"/>
                  <a:pt x="44866" y="2083"/>
                </a:cubicBezTo>
                <a:cubicBezTo>
                  <a:pt x="44866" y="2068"/>
                  <a:pt x="44866" y="2052"/>
                  <a:pt x="44866" y="2038"/>
                </a:cubicBezTo>
                <a:cubicBezTo>
                  <a:pt x="44846" y="2038"/>
                  <a:pt x="44826" y="2038"/>
                  <a:pt x="44808" y="2038"/>
                </a:cubicBezTo>
                <a:cubicBezTo>
                  <a:pt x="44808" y="2052"/>
                  <a:pt x="44808" y="2068"/>
                  <a:pt x="44808" y="2083"/>
                </a:cubicBezTo>
                <a:close/>
                <a:moveTo>
                  <a:pt x="35751" y="2083"/>
                </a:moveTo>
                <a:cubicBezTo>
                  <a:pt x="35770" y="2083"/>
                  <a:pt x="35789" y="2083"/>
                  <a:pt x="35809" y="2083"/>
                </a:cubicBezTo>
                <a:cubicBezTo>
                  <a:pt x="35809" y="2068"/>
                  <a:pt x="35809" y="2052"/>
                  <a:pt x="35809" y="2038"/>
                </a:cubicBezTo>
                <a:cubicBezTo>
                  <a:pt x="35789" y="2038"/>
                  <a:pt x="35770" y="2038"/>
                  <a:pt x="35751" y="2038"/>
                </a:cubicBezTo>
                <a:cubicBezTo>
                  <a:pt x="35751" y="2052"/>
                  <a:pt x="35751" y="2068"/>
                  <a:pt x="35751" y="2083"/>
                </a:cubicBezTo>
                <a:close/>
                <a:moveTo>
                  <a:pt x="32175" y="2103"/>
                </a:moveTo>
                <a:cubicBezTo>
                  <a:pt x="32177" y="2091"/>
                  <a:pt x="32179" y="2078"/>
                  <a:pt x="32204" y="2083"/>
                </a:cubicBezTo>
                <a:cubicBezTo>
                  <a:pt x="32201" y="2055"/>
                  <a:pt x="32195" y="2030"/>
                  <a:pt x="32145" y="2038"/>
                </a:cubicBezTo>
                <a:cubicBezTo>
                  <a:pt x="32150" y="2065"/>
                  <a:pt x="32140" y="2100"/>
                  <a:pt x="32175" y="2103"/>
                </a:cubicBezTo>
                <a:close/>
                <a:moveTo>
                  <a:pt x="42463" y="2083"/>
                </a:moveTo>
                <a:cubicBezTo>
                  <a:pt x="42488" y="2037"/>
                  <a:pt x="42386" y="1984"/>
                  <a:pt x="42374" y="2038"/>
                </a:cubicBezTo>
                <a:cubicBezTo>
                  <a:pt x="42416" y="2043"/>
                  <a:pt x="42424" y="2074"/>
                  <a:pt x="42463" y="2083"/>
                </a:cubicBezTo>
                <a:close/>
                <a:moveTo>
                  <a:pt x="40176" y="2017"/>
                </a:moveTo>
                <a:cubicBezTo>
                  <a:pt x="40145" y="2144"/>
                  <a:pt x="40303" y="2026"/>
                  <a:pt x="40176" y="2017"/>
                </a:cubicBezTo>
                <a:close/>
                <a:moveTo>
                  <a:pt x="39063" y="2060"/>
                </a:moveTo>
                <a:cubicBezTo>
                  <a:pt x="39097" y="2088"/>
                  <a:pt x="39184" y="2078"/>
                  <a:pt x="39180" y="2017"/>
                </a:cubicBezTo>
                <a:cubicBezTo>
                  <a:pt x="39113" y="2010"/>
                  <a:pt x="39069" y="2021"/>
                  <a:pt x="39063" y="2060"/>
                </a:cubicBezTo>
                <a:close/>
                <a:moveTo>
                  <a:pt x="43987" y="2038"/>
                </a:moveTo>
                <a:cubicBezTo>
                  <a:pt x="44006" y="2038"/>
                  <a:pt x="44026" y="2038"/>
                  <a:pt x="44045" y="2038"/>
                </a:cubicBezTo>
                <a:cubicBezTo>
                  <a:pt x="44045" y="2024"/>
                  <a:pt x="44045" y="2009"/>
                  <a:pt x="44045" y="1994"/>
                </a:cubicBezTo>
                <a:cubicBezTo>
                  <a:pt x="44026" y="1994"/>
                  <a:pt x="44006" y="1994"/>
                  <a:pt x="43987" y="1994"/>
                </a:cubicBezTo>
                <a:cubicBezTo>
                  <a:pt x="43987" y="2009"/>
                  <a:pt x="43987" y="2024"/>
                  <a:pt x="43987" y="2038"/>
                </a:cubicBezTo>
                <a:close/>
                <a:moveTo>
                  <a:pt x="40381" y="2083"/>
                </a:moveTo>
                <a:cubicBezTo>
                  <a:pt x="40459" y="2088"/>
                  <a:pt x="40478" y="2052"/>
                  <a:pt x="40470" y="1994"/>
                </a:cubicBezTo>
                <a:cubicBezTo>
                  <a:pt x="40440" y="1994"/>
                  <a:pt x="40411" y="1994"/>
                  <a:pt x="40381" y="1994"/>
                </a:cubicBezTo>
                <a:cubicBezTo>
                  <a:pt x="40381" y="2024"/>
                  <a:pt x="40381" y="2052"/>
                  <a:pt x="40381" y="2083"/>
                </a:cubicBezTo>
                <a:close/>
                <a:moveTo>
                  <a:pt x="38946" y="2126"/>
                </a:moveTo>
                <a:cubicBezTo>
                  <a:pt x="38969" y="2110"/>
                  <a:pt x="39024" y="1974"/>
                  <a:pt x="38916" y="1994"/>
                </a:cubicBezTo>
                <a:cubicBezTo>
                  <a:pt x="38927" y="2062"/>
                  <a:pt x="38839" y="2106"/>
                  <a:pt x="38946" y="2126"/>
                </a:cubicBezTo>
                <a:close/>
                <a:moveTo>
                  <a:pt x="30739" y="2017"/>
                </a:moveTo>
                <a:cubicBezTo>
                  <a:pt x="30701" y="2015"/>
                  <a:pt x="30698" y="1988"/>
                  <a:pt x="30651" y="1994"/>
                </a:cubicBezTo>
                <a:cubicBezTo>
                  <a:pt x="30605" y="2048"/>
                  <a:pt x="30751" y="2058"/>
                  <a:pt x="30739" y="2017"/>
                </a:cubicBezTo>
                <a:close/>
                <a:moveTo>
                  <a:pt x="30534" y="2083"/>
                </a:moveTo>
                <a:cubicBezTo>
                  <a:pt x="30545" y="2045"/>
                  <a:pt x="30571" y="2087"/>
                  <a:pt x="30622" y="2083"/>
                </a:cubicBezTo>
                <a:cubicBezTo>
                  <a:pt x="30618" y="2026"/>
                  <a:pt x="30579" y="1997"/>
                  <a:pt x="30504" y="1994"/>
                </a:cubicBezTo>
                <a:cubicBezTo>
                  <a:pt x="30542" y="2049"/>
                  <a:pt x="30489" y="2063"/>
                  <a:pt x="30534" y="2083"/>
                </a:cubicBezTo>
                <a:close/>
                <a:moveTo>
                  <a:pt x="44924" y="2038"/>
                </a:moveTo>
                <a:cubicBezTo>
                  <a:pt x="44928" y="2012"/>
                  <a:pt x="44976" y="1988"/>
                  <a:pt x="44924" y="1972"/>
                </a:cubicBezTo>
                <a:cubicBezTo>
                  <a:pt x="44920" y="1998"/>
                  <a:pt x="44873" y="2022"/>
                  <a:pt x="44924" y="2038"/>
                </a:cubicBezTo>
                <a:close/>
                <a:moveTo>
                  <a:pt x="44690" y="2038"/>
                </a:moveTo>
                <a:cubicBezTo>
                  <a:pt x="44656" y="2035"/>
                  <a:pt x="44658" y="2003"/>
                  <a:pt x="44660" y="1972"/>
                </a:cubicBezTo>
                <a:cubicBezTo>
                  <a:pt x="44631" y="1972"/>
                  <a:pt x="44603" y="1972"/>
                  <a:pt x="44573" y="1972"/>
                </a:cubicBezTo>
                <a:cubicBezTo>
                  <a:pt x="44534" y="2040"/>
                  <a:pt x="44656" y="2097"/>
                  <a:pt x="44690" y="2038"/>
                </a:cubicBezTo>
                <a:close/>
                <a:moveTo>
                  <a:pt x="44397" y="2017"/>
                </a:moveTo>
                <a:cubicBezTo>
                  <a:pt x="44416" y="2017"/>
                  <a:pt x="44436" y="2017"/>
                  <a:pt x="44456" y="2017"/>
                </a:cubicBezTo>
                <a:cubicBezTo>
                  <a:pt x="44456" y="2001"/>
                  <a:pt x="44456" y="1987"/>
                  <a:pt x="44456" y="1972"/>
                </a:cubicBezTo>
                <a:cubicBezTo>
                  <a:pt x="44436" y="1972"/>
                  <a:pt x="44416" y="1972"/>
                  <a:pt x="44397" y="1972"/>
                </a:cubicBezTo>
                <a:cubicBezTo>
                  <a:pt x="44397" y="1987"/>
                  <a:pt x="44397" y="2001"/>
                  <a:pt x="44397" y="2017"/>
                </a:cubicBezTo>
                <a:close/>
                <a:moveTo>
                  <a:pt x="44280" y="2038"/>
                </a:moveTo>
                <a:cubicBezTo>
                  <a:pt x="44282" y="2025"/>
                  <a:pt x="44284" y="2012"/>
                  <a:pt x="44309" y="2017"/>
                </a:cubicBezTo>
                <a:cubicBezTo>
                  <a:pt x="44306" y="1990"/>
                  <a:pt x="44300" y="1964"/>
                  <a:pt x="44250" y="1972"/>
                </a:cubicBezTo>
                <a:cubicBezTo>
                  <a:pt x="44255" y="1998"/>
                  <a:pt x="44246" y="2035"/>
                  <a:pt x="44280" y="2038"/>
                </a:cubicBezTo>
                <a:close/>
                <a:moveTo>
                  <a:pt x="41173" y="2038"/>
                </a:moveTo>
                <a:cubicBezTo>
                  <a:pt x="41150" y="2043"/>
                  <a:pt x="41115" y="2039"/>
                  <a:pt x="41114" y="2060"/>
                </a:cubicBezTo>
                <a:cubicBezTo>
                  <a:pt x="41153" y="2060"/>
                  <a:pt x="41141" y="2099"/>
                  <a:pt x="41173" y="2103"/>
                </a:cubicBezTo>
                <a:cubicBezTo>
                  <a:pt x="41203" y="2060"/>
                  <a:pt x="41246" y="2027"/>
                  <a:pt x="41290" y="1994"/>
                </a:cubicBezTo>
                <a:cubicBezTo>
                  <a:pt x="41234" y="1998"/>
                  <a:pt x="41225" y="1969"/>
                  <a:pt x="41173" y="1972"/>
                </a:cubicBezTo>
                <a:cubicBezTo>
                  <a:pt x="41162" y="2003"/>
                  <a:pt x="41138" y="2009"/>
                  <a:pt x="41173" y="2038"/>
                </a:cubicBezTo>
                <a:close/>
                <a:moveTo>
                  <a:pt x="40645" y="2017"/>
                </a:moveTo>
                <a:cubicBezTo>
                  <a:pt x="40688" y="2004"/>
                  <a:pt x="40797" y="2042"/>
                  <a:pt x="40792" y="1994"/>
                </a:cubicBezTo>
                <a:cubicBezTo>
                  <a:pt x="40755" y="1964"/>
                  <a:pt x="40648" y="1959"/>
                  <a:pt x="40645" y="2017"/>
                </a:cubicBezTo>
                <a:close/>
                <a:moveTo>
                  <a:pt x="42785" y="2017"/>
                </a:moveTo>
                <a:cubicBezTo>
                  <a:pt x="42708" y="2055"/>
                  <a:pt x="42824" y="2100"/>
                  <a:pt x="42756" y="2103"/>
                </a:cubicBezTo>
                <a:cubicBezTo>
                  <a:pt x="42688" y="2094"/>
                  <a:pt x="42677" y="2007"/>
                  <a:pt x="42609" y="2060"/>
                </a:cubicBezTo>
                <a:cubicBezTo>
                  <a:pt x="42576" y="2184"/>
                  <a:pt x="42851" y="2120"/>
                  <a:pt x="42872" y="2083"/>
                </a:cubicBezTo>
                <a:cubicBezTo>
                  <a:pt x="42872" y="2017"/>
                  <a:pt x="42876" y="1947"/>
                  <a:pt x="42785" y="1951"/>
                </a:cubicBezTo>
                <a:cubicBezTo>
                  <a:pt x="42785" y="1972"/>
                  <a:pt x="42785" y="1994"/>
                  <a:pt x="42785" y="2017"/>
                </a:cubicBezTo>
                <a:close/>
                <a:moveTo>
                  <a:pt x="42199" y="1994"/>
                </a:moveTo>
                <a:cubicBezTo>
                  <a:pt x="42265" y="2000"/>
                  <a:pt x="42309" y="1989"/>
                  <a:pt x="42316" y="1951"/>
                </a:cubicBezTo>
                <a:cubicBezTo>
                  <a:pt x="42264" y="1955"/>
                  <a:pt x="42169" y="1928"/>
                  <a:pt x="42199" y="1994"/>
                </a:cubicBezTo>
                <a:close/>
                <a:moveTo>
                  <a:pt x="30094" y="2017"/>
                </a:moveTo>
                <a:cubicBezTo>
                  <a:pt x="30094" y="2117"/>
                  <a:pt x="30155" y="2000"/>
                  <a:pt x="30152" y="1994"/>
                </a:cubicBezTo>
                <a:cubicBezTo>
                  <a:pt x="30152" y="1992"/>
                  <a:pt x="30125" y="1995"/>
                  <a:pt x="30123" y="1994"/>
                </a:cubicBezTo>
                <a:cubicBezTo>
                  <a:pt x="30129" y="1998"/>
                  <a:pt x="30145" y="1930"/>
                  <a:pt x="30123" y="1951"/>
                </a:cubicBezTo>
                <a:cubicBezTo>
                  <a:pt x="30119" y="1955"/>
                  <a:pt x="30127" y="1967"/>
                  <a:pt x="30123" y="1972"/>
                </a:cubicBezTo>
                <a:cubicBezTo>
                  <a:pt x="30110" y="1991"/>
                  <a:pt x="30094" y="1979"/>
                  <a:pt x="30094" y="2017"/>
                </a:cubicBezTo>
                <a:close/>
                <a:moveTo>
                  <a:pt x="42404" y="1994"/>
                </a:moveTo>
                <a:cubicBezTo>
                  <a:pt x="42502" y="1981"/>
                  <a:pt x="42676" y="2023"/>
                  <a:pt x="42727" y="1972"/>
                </a:cubicBezTo>
                <a:cubicBezTo>
                  <a:pt x="42658" y="1965"/>
                  <a:pt x="42605" y="1946"/>
                  <a:pt x="42551" y="1928"/>
                </a:cubicBezTo>
                <a:cubicBezTo>
                  <a:pt x="42579" y="2021"/>
                  <a:pt x="42406" y="1892"/>
                  <a:pt x="42404" y="1994"/>
                </a:cubicBezTo>
                <a:close/>
                <a:moveTo>
                  <a:pt x="55329" y="2038"/>
                </a:moveTo>
                <a:cubicBezTo>
                  <a:pt x="55419" y="2054"/>
                  <a:pt x="55385" y="1978"/>
                  <a:pt x="55476" y="1994"/>
                </a:cubicBezTo>
                <a:cubicBezTo>
                  <a:pt x="55481" y="2035"/>
                  <a:pt x="55495" y="2068"/>
                  <a:pt x="55535" y="2083"/>
                </a:cubicBezTo>
                <a:cubicBezTo>
                  <a:pt x="55544" y="2001"/>
                  <a:pt x="55502" y="1959"/>
                  <a:pt x="55476" y="1905"/>
                </a:cubicBezTo>
                <a:cubicBezTo>
                  <a:pt x="55437" y="1905"/>
                  <a:pt x="55397" y="1905"/>
                  <a:pt x="55359" y="1905"/>
                </a:cubicBezTo>
                <a:cubicBezTo>
                  <a:pt x="55305" y="1963"/>
                  <a:pt x="55371" y="1972"/>
                  <a:pt x="55329" y="2038"/>
                </a:cubicBezTo>
                <a:close/>
                <a:moveTo>
                  <a:pt x="53717" y="1951"/>
                </a:moveTo>
                <a:cubicBezTo>
                  <a:pt x="53717" y="1928"/>
                  <a:pt x="53717" y="1905"/>
                  <a:pt x="53717" y="1884"/>
                </a:cubicBezTo>
                <a:cubicBezTo>
                  <a:pt x="53683" y="1888"/>
                  <a:pt x="53635" y="1880"/>
                  <a:pt x="53630" y="1905"/>
                </a:cubicBezTo>
                <a:cubicBezTo>
                  <a:pt x="53671" y="1911"/>
                  <a:pt x="53680" y="1942"/>
                  <a:pt x="53717" y="1951"/>
                </a:cubicBezTo>
                <a:close/>
                <a:moveTo>
                  <a:pt x="56707" y="1928"/>
                </a:moveTo>
                <a:cubicBezTo>
                  <a:pt x="56708" y="1891"/>
                  <a:pt x="56684" y="1871"/>
                  <a:pt x="56648" y="1862"/>
                </a:cubicBezTo>
                <a:cubicBezTo>
                  <a:pt x="56647" y="1899"/>
                  <a:pt x="56670" y="1918"/>
                  <a:pt x="56707" y="1928"/>
                </a:cubicBezTo>
                <a:close/>
                <a:moveTo>
                  <a:pt x="53776" y="1905"/>
                </a:moveTo>
                <a:cubicBezTo>
                  <a:pt x="53815" y="1913"/>
                  <a:pt x="53833" y="1937"/>
                  <a:pt x="53894" y="1928"/>
                </a:cubicBezTo>
                <a:cubicBezTo>
                  <a:pt x="53915" y="1853"/>
                  <a:pt x="53781" y="1843"/>
                  <a:pt x="53776" y="1905"/>
                </a:cubicBezTo>
                <a:close/>
                <a:moveTo>
                  <a:pt x="54245" y="1928"/>
                </a:moveTo>
                <a:cubicBezTo>
                  <a:pt x="54265" y="1928"/>
                  <a:pt x="54284" y="1928"/>
                  <a:pt x="54304" y="1928"/>
                </a:cubicBezTo>
                <a:cubicBezTo>
                  <a:pt x="54304" y="1898"/>
                  <a:pt x="54304" y="1870"/>
                  <a:pt x="54304" y="1840"/>
                </a:cubicBezTo>
                <a:cubicBezTo>
                  <a:pt x="54284" y="1840"/>
                  <a:pt x="54265" y="1840"/>
                  <a:pt x="54245" y="1840"/>
                </a:cubicBezTo>
                <a:cubicBezTo>
                  <a:pt x="54245" y="1870"/>
                  <a:pt x="54245" y="1898"/>
                  <a:pt x="54245" y="1928"/>
                </a:cubicBezTo>
                <a:close/>
                <a:moveTo>
                  <a:pt x="54098" y="1928"/>
                </a:moveTo>
                <a:cubicBezTo>
                  <a:pt x="54086" y="1886"/>
                  <a:pt x="54089" y="1834"/>
                  <a:pt x="54011" y="1840"/>
                </a:cubicBezTo>
                <a:cubicBezTo>
                  <a:pt x="54023" y="1882"/>
                  <a:pt x="54020" y="1935"/>
                  <a:pt x="54098" y="1928"/>
                </a:cubicBezTo>
                <a:close/>
                <a:moveTo>
                  <a:pt x="12332" y="1862"/>
                </a:moveTo>
                <a:cubicBezTo>
                  <a:pt x="12322" y="1844"/>
                  <a:pt x="12255" y="1835"/>
                  <a:pt x="12244" y="1862"/>
                </a:cubicBezTo>
                <a:cubicBezTo>
                  <a:pt x="12225" y="1913"/>
                  <a:pt x="12359" y="1909"/>
                  <a:pt x="12332" y="1862"/>
                </a:cubicBezTo>
                <a:close/>
                <a:moveTo>
                  <a:pt x="52867" y="1818"/>
                </a:moveTo>
                <a:cubicBezTo>
                  <a:pt x="52863" y="1844"/>
                  <a:pt x="52815" y="1868"/>
                  <a:pt x="52867" y="1884"/>
                </a:cubicBezTo>
                <a:cubicBezTo>
                  <a:pt x="52868" y="1847"/>
                  <a:pt x="52948" y="1871"/>
                  <a:pt x="52956" y="1840"/>
                </a:cubicBezTo>
                <a:cubicBezTo>
                  <a:pt x="52918" y="1839"/>
                  <a:pt x="52915" y="1812"/>
                  <a:pt x="52867" y="1818"/>
                </a:cubicBezTo>
                <a:close/>
                <a:moveTo>
                  <a:pt x="52399" y="1884"/>
                </a:moveTo>
                <a:cubicBezTo>
                  <a:pt x="52484" y="1916"/>
                  <a:pt x="52484" y="1786"/>
                  <a:pt x="52399" y="1818"/>
                </a:cubicBezTo>
                <a:cubicBezTo>
                  <a:pt x="52399" y="1840"/>
                  <a:pt x="52399" y="1862"/>
                  <a:pt x="52399" y="1884"/>
                </a:cubicBezTo>
                <a:close/>
                <a:moveTo>
                  <a:pt x="52135" y="1928"/>
                </a:moveTo>
                <a:cubicBezTo>
                  <a:pt x="52093" y="1844"/>
                  <a:pt x="52215" y="1886"/>
                  <a:pt x="52194" y="1818"/>
                </a:cubicBezTo>
                <a:cubicBezTo>
                  <a:pt x="52086" y="1806"/>
                  <a:pt x="51970" y="1924"/>
                  <a:pt x="52135" y="1928"/>
                </a:cubicBezTo>
                <a:close/>
                <a:moveTo>
                  <a:pt x="42844" y="1905"/>
                </a:moveTo>
                <a:cubicBezTo>
                  <a:pt x="42848" y="1891"/>
                  <a:pt x="42833" y="1778"/>
                  <a:pt x="42814" y="1840"/>
                </a:cubicBezTo>
                <a:cubicBezTo>
                  <a:pt x="42788" y="1924"/>
                  <a:pt x="42830" y="1951"/>
                  <a:pt x="42844" y="1905"/>
                </a:cubicBezTo>
                <a:close/>
                <a:moveTo>
                  <a:pt x="54715" y="1818"/>
                </a:moveTo>
                <a:cubicBezTo>
                  <a:pt x="54812" y="1885"/>
                  <a:pt x="54803" y="1736"/>
                  <a:pt x="54715" y="1818"/>
                </a:cubicBezTo>
                <a:close/>
                <a:moveTo>
                  <a:pt x="25111" y="1818"/>
                </a:moveTo>
                <a:cubicBezTo>
                  <a:pt x="24992" y="1741"/>
                  <a:pt x="25042" y="1889"/>
                  <a:pt x="25111" y="1818"/>
                </a:cubicBezTo>
                <a:close/>
                <a:moveTo>
                  <a:pt x="12098" y="1818"/>
                </a:moveTo>
                <a:cubicBezTo>
                  <a:pt x="11979" y="1741"/>
                  <a:pt x="12029" y="1889"/>
                  <a:pt x="12098" y="1818"/>
                </a:cubicBezTo>
                <a:close/>
                <a:moveTo>
                  <a:pt x="56326" y="1840"/>
                </a:moveTo>
                <a:cubicBezTo>
                  <a:pt x="56327" y="1811"/>
                  <a:pt x="56377" y="1820"/>
                  <a:pt x="56385" y="1796"/>
                </a:cubicBezTo>
                <a:cubicBezTo>
                  <a:pt x="56344" y="1796"/>
                  <a:pt x="56320" y="1786"/>
                  <a:pt x="56297" y="1774"/>
                </a:cubicBezTo>
                <a:cubicBezTo>
                  <a:pt x="56301" y="1800"/>
                  <a:pt x="56291" y="1837"/>
                  <a:pt x="56326" y="1840"/>
                </a:cubicBezTo>
                <a:close/>
                <a:moveTo>
                  <a:pt x="54920" y="1774"/>
                </a:moveTo>
                <a:cubicBezTo>
                  <a:pt x="54944" y="1877"/>
                  <a:pt x="54842" y="1744"/>
                  <a:pt x="54830" y="1818"/>
                </a:cubicBezTo>
                <a:cubicBezTo>
                  <a:pt x="54866" y="1837"/>
                  <a:pt x="54911" y="1847"/>
                  <a:pt x="54978" y="1840"/>
                </a:cubicBezTo>
                <a:cubicBezTo>
                  <a:pt x="55036" y="1877"/>
                  <a:pt x="55024" y="1967"/>
                  <a:pt x="55154" y="1951"/>
                </a:cubicBezTo>
                <a:cubicBezTo>
                  <a:pt x="55164" y="1873"/>
                  <a:pt x="55155" y="1837"/>
                  <a:pt x="55182" y="1818"/>
                </a:cubicBezTo>
                <a:cubicBezTo>
                  <a:pt x="55284" y="1807"/>
                  <a:pt x="55200" y="1937"/>
                  <a:pt x="55272" y="1951"/>
                </a:cubicBezTo>
                <a:cubicBezTo>
                  <a:pt x="55303" y="1901"/>
                  <a:pt x="55369" y="1877"/>
                  <a:pt x="55387" y="1818"/>
                </a:cubicBezTo>
                <a:cubicBezTo>
                  <a:pt x="55250" y="1835"/>
                  <a:pt x="55268" y="1748"/>
                  <a:pt x="55182" y="1752"/>
                </a:cubicBezTo>
                <a:cubicBezTo>
                  <a:pt x="55202" y="1832"/>
                  <a:pt x="55022" y="1742"/>
                  <a:pt x="54920" y="1774"/>
                </a:cubicBezTo>
                <a:close/>
                <a:moveTo>
                  <a:pt x="42990" y="1796"/>
                </a:moveTo>
                <a:cubicBezTo>
                  <a:pt x="43041" y="1791"/>
                  <a:pt x="43137" y="1818"/>
                  <a:pt x="43108" y="1752"/>
                </a:cubicBezTo>
                <a:cubicBezTo>
                  <a:pt x="43068" y="1752"/>
                  <a:pt x="43029" y="1752"/>
                  <a:pt x="42990" y="1752"/>
                </a:cubicBezTo>
                <a:cubicBezTo>
                  <a:pt x="42990" y="1767"/>
                  <a:pt x="42990" y="1781"/>
                  <a:pt x="42990" y="1796"/>
                </a:cubicBezTo>
                <a:close/>
                <a:moveTo>
                  <a:pt x="40616" y="1818"/>
                </a:moveTo>
                <a:cubicBezTo>
                  <a:pt x="40690" y="1822"/>
                  <a:pt x="40708" y="1784"/>
                  <a:pt x="40733" y="1752"/>
                </a:cubicBezTo>
                <a:cubicBezTo>
                  <a:pt x="40653" y="1750"/>
                  <a:pt x="40674" y="1789"/>
                  <a:pt x="40616" y="1752"/>
                </a:cubicBezTo>
                <a:cubicBezTo>
                  <a:pt x="40616" y="1774"/>
                  <a:pt x="40616" y="1796"/>
                  <a:pt x="40616" y="1818"/>
                </a:cubicBezTo>
                <a:close/>
                <a:moveTo>
                  <a:pt x="39151" y="1840"/>
                </a:moveTo>
                <a:cubicBezTo>
                  <a:pt x="39232" y="1876"/>
                  <a:pt x="39232" y="1745"/>
                  <a:pt x="39180" y="1752"/>
                </a:cubicBezTo>
                <a:cubicBezTo>
                  <a:pt x="39187" y="1793"/>
                  <a:pt x="39147" y="1801"/>
                  <a:pt x="39151" y="1840"/>
                </a:cubicBezTo>
                <a:close/>
                <a:moveTo>
                  <a:pt x="43459" y="1840"/>
                </a:moveTo>
                <a:cubicBezTo>
                  <a:pt x="43495" y="1807"/>
                  <a:pt x="43461" y="1805"/>
                  <a:pt x="43459" y="1774"/>
                </a:cubicBezTo>
                <a:cubicBezTo>
                  <a:pt x="43459" y="1777"/>
                  <a:pt x="43488" y="1767"/>
                  <a:pt x="43488" y="1752"/>
                </a:cubicBezTo>
                <a:cubicBezTo>
                  <a:pt x="43489" y="1735"/>
                  <a:pt x="43458" y="1726"/>
                  <a:pt x="43430" y="1730"/>
                </a:cubicBezTo>
                <a:cubicBezTo>
                  <a:pt x="43446" y="1762"/>
                  <a:pt x="43395" y="1844"/>
                  <a:pt x="43459" y="1840"/>
                </a:cubicBezTo>
                <a:close/>
                <a:moveTo>
                  <a:pt x="17959" y="1818"/>
                </a:moveTo>
                <a:cubicBezTo>
                  <a:pt x="17990" y="1762"/>
                  <a:pt x="17898" y="1693"/>
                  <a:pt x="17872" y="1752"/>
                </a:cubicBezTo>
                <a:cubicBezTo>
                  <a:pt x="17922" y="1759"/>
                  <a:pt x="17834" y="1828"/>
                  <a:pt x="17959" y="1818"/>
                </a:cubicBezTo>
                <a:close/>
                <a:moveTo>
                  <a:pt x="10896" y="1752"/>
                </a:moveTo>
                <a:cubicBezTo>
                  <a:pt x="10856" y="1745"/>
                  <a:pt x="10840" y="1721"/>
                  <a:pt x="10779" y="1730"/>
                </a:cubicBezTo>
                <a:cubicBezTo>
                  <a:pt x="10731" y="1792"/>
                  <a:pt x="10905" y="1790"/>
                  <a:pt x="10896" y="1752"/>
                </a:cubicBezTo>
                <a:close/>
                <a:moveTo>
                  <a:pt x="39942" y="1730"/>
                </a:moveTo>
                <a:cubicBezTo>
                  <a:pt x="39905" y="1729"/>
                  <a:pt x="39902" y="1702"/>
                  <a:pt x="39854" y="1708"/>
                </a:cubicBezTo>
                <a:cubicBezTo>
                  <a:pt x="39808" y="1762"/>
                  <a:pt x="39953" y="1772"/>
                  <a:pt x="39942" y="1730"/>
                </a:cubicBezTo>
                <a:close/>
                <a:moveTo>
                  <a:pt x="36044" y="1752"/>
                </a:moveTo>
                <a:cubicBezTo>
                  <a:pt x="36094" y="1753"/>
                  <a:pt x="36118" y="1735"/>
                  <a:pt x="36132" y="1708"/>
                </a:cubicBezTo>
                <a:cubicBezTo>
                  <a:pt x="36085" y="1710"/>
                  <a:pt x="36030" y="1705"/>
                  <a:pt x="36044" y="1752"/>
                </a:cubicBezTo>
                <a:close/>
                <a:moveTo>
                  <a:pt x="17139" y="1730"/>
                </a:moveTo>
                <a:cubicBezTo>
                  <a:pt x="17020" y="1653"/>
                  <a:pt x="17070" y="1801"/>
                  <a:pt x="17139" y="1730"/>
                </a:cubicBezTo>
                <a:close/>
                <a:moveTo>
                  <a:pt x="45071" y="1752"/>
                </a:moveTo>
                <a:cubicBezTo>
                  <a:pt x="45073" y="1717"/>
                  <a:pt x="45146" y="1735"/>
                  <a:pt x="45130" y="1685"/>
                </a:cubicBezTo>
                <a:cubicBezTo>
                  <a:pt x="45100" y="1685"/>
                  <a:pt x="45071" y="1685"/>
                  <a:pt x="45042" y="1685"/>
                </a:cubicBezTo>
                <a:cubicBezTo>
                  <a:pt x="45046" y="1713"/>
                  <a:pt x="45037" y="1748"/>
                  <a:pt x="45071" y="1752"/>
                </a:cubicBezTo>
                <a:close/>
                <a:moveTo>
                  <a:pt x="38975" y="1752"/>
                </a:moveTo>
                <a:cubicBezTo>
                  <a:pt x="39061" y="1784"/>
                  <a:pt x="39061" y="1654"/>
                  <a:pt x="38975" y="1685"/>
                </a:cubicBezTo>
                <a:cubicBezTo>
                  <a:pt x="38975" y="1708"/>
                  <a:pt x="38975" y="1730"/>
                  <a:pt x="38975" y="1752"/>
                </a:cubicBezTo>
                <a:close/>
                <a:moveTo>
                  <a:pt x="37949" y="1752"/>
                </a:moveTo>
                <a:cubicBezTo>
                  <a:pt x="37989" y="1759"/>
                  <a:pt x="38005" y="1783"/>
                  <a:pt x="38066" y="1774"/>
                </a:cubicBezTo>
                <a:cubicBezTo>
                  <a:pt x="38074" y="1725"/>
                  <a:pt x="38059" y="1691"/>
                  <a:pt x="38008" y="1685"/>
                </a:cubicBezTo>
                <a:cubicBezTo>
                  <a:pt x="38016" y="1729"/>
                  <a:pt x="37968" y="1730"/>
                  <a:pt x="37949" y="1752"/>
                </a:cubicBezTo>
                <a:close/>
                <a:moveTo>
                  <a:pt x="29361" y="1796"/>
                </a:moveTo>
                <a:cubicBezTo>
                  <a:pt x="29380" y="1753"/>
                  <a:pt x="29463" y="1702"/>
                  <a:pt x="29361" y="1685"/>
                </a:cubicBezTo>
                <a:cubicBezTo>
                  <a:pt x="29399" y="1741"/>
                  <a:pt x="29275" y="1777"/>
                  <a:pt x="29361" y="1796"/>
                </a:cubicBezTo>
                <a:close/>
                <a:moveTo>
                  <a:pt x="53190" y="1884"/>
                </a:moveTo>
                <a:cubicBezTo>
                  <a:pt x="53099" y="1849"/>
                  <a:pt x="53284" y="1868"/>
                  <a:pt x="53307" y="1862"/>
                </a:cubicBezTo>
                <a:cubicBezTo>
                  <a:pt x="53345" y="1851"/>
                  <a:pt x="53347" y="1783"/>
                  <a:pt x="53395" y="1796"/>
                </a:cubicBezTo>
                <a:cubicBezTo>
                  <a:pt x="53393" y="1826"/>
                  <a:pt x="53408" y="1844"/>
                  <a:pt x="53425" y="1862"/>
                </a:cubicBezTo>
                <a:cubicBezTo>
                  <a:pt x="53479" y="1867"/>
                  <a:pt x="53490" y="1837"/>
                  <a:pt x="53542" y="1840"/>
                </a:cubicBezTo>
                <a:cubicBezTo>
                  <a:pt x="53500" y="1774"/>
                  <a:pt x="53566" y="1765"/>
                  <a:pt x="53512" y="1708"/>
                </a:cubicBezTo>
                <a:cubicBezTo>
                  <a:pt x="53423" y="1715"/>
                  <a:pt x="53430" y="1793"/>
                  <a:pt x="53336" y="1796"/>
                </a:cubicBezTo>
                <a:cubicBezTo>
                  <a:pt x="53317" y="1644"/>
                  <a:pt x="53324" y="1824"/>
                  <a:pt x="53278" y="1840"/>
                </a:cubicBezTo>
                <a:cubicBezTo>
                  <a:pt x="53180" y="1801"/>
                  <a:pt x="53306" y="1691"/>
                  <a:pt x="53131" y="1685"/>
                </a:cubicBezTo>
                <a:cubicBezTo>
                  <a:pt x="53086" y="1765"/>
                  <a:pt x="53230" y="1699"/>
                  <a:pt x="53219" y="1752"/>
                </a:cubicBezTo>
                <a:cubicBezTo>
                  <a:pt x="53178" y="1742"/>
                  <a:pt x="53156" y="1773"/>
                  <a:pt x="53131" y="1774"/>
                </a:cubicBezTo>
                <a:cubicBezTo>
                  <a:pt x="53103" y="1775"/>
                  <a:pt x="53050" y="1750"/>
                  <a:pt x="53043" y="1752"/>
                </a:cubicBezTo>
                <a:cubicBezTo>
                  <a:pt x="53030" y="1756"/>
                  <a:pt x="53049" y="1805"/>
                  <a:pt x="53014" y="1796"/>
                </a:cubicBezTo>
                <a:cubicBezTo>
                  <a:pt x="52958" y="1787"/>
                  <a:pt x="52961" y="1733"/>
                  <a:pt x="52867" y="1752"/>
                </a:cubicBezTo>
                <a:cubicBezTo>
                  <a:pt x="52875" y="1702"/>
                  <a:pt x="52860" y="1669"/>
                  <a:pt x="52809" y="1664"/>
                </a:cubicBezTo>
                <a:cubicBezTo>
                  <a:pt x="52805" y="1718"/>
                  <a:pt x="52804" y="1769"/>
                  <a:pt x="52838" y="1796"/>
                </a:cubicBezTo>
                <a:cubicBezTo>
                  <a:pt x="52928" y="1780"/>
                  <a:pt x="52945" y="1818"/>
                  <a:pt x="53014" y="1818"/>
                </a:cubicBezTo>
                <a:cubicBezTo>
                  <a:pt x="53002" y="1849"/>
                  <a:pt x="52978" y="1855"/>
                  <a:pt x="53014" y="1884"/>
                </a:cubicBezTo>
                <a:cubicBezTo>
                  <a:pt x="53098" y="1853"/>
                  <a:pt x="53163" y="1944"/>
                  <a:pt x="53190" y="1884"/>
                </a:cubicBezTo>
                <a:close/>
                <a:moveTo>
                  <a:pt x="43312" y="1708"/>
                </a:moveTo>
                <a:cubicBezTo>
                  <a:pt x="43318" y="1660"/>
                  <a:pt x="43289" y="1637"/>
                  <a:pt x="43224" y="1642"/>
                </a:cubicBezTo>
                <a:cubicBezTo>
                  <a:pt x="43219" y="1690"/>
                  <a:pt x="43249" y="1713"/>
                  <a:pt x="43312" y="1708"/>
                </a:cubicBezTo>
                <a:close/>
                <a:moveTo>
                  <a:pt x="42345" y="1642"/>
                </a:moveTo>
                <a:cubicBezTo>
                  <a:pt x="42316" y="1642"/>
                  <a:pt x="42286" y="1642"/>
                  <a:pt x="42258" y="1642"/>
                </a:cubicBezTo>
                <a:cubicBezTo>
                  <a:pt x="42235" y="1646"/>
                  <a:pt x="42200" y="1642"/>
                  <a:pt x="42199" y="1664"/>
                </a:cubicBezTo>
                <a:cubicBezTo>
                  <a:pt x="42242" y="1653"/>
                  <a:pt x="42350" y="1690"/>
                  <a:pt x="42345" y="1642"/>
                </a:cubicBezTo>
                <a:close/>
                <a:moveTo>
                  <a:pt x="52750" y="1884"/>
                </a:moveTo>
                <a:cubicBezTo>
                  <a:pt x="52750" y="1832"/>
                  <a:pt x="52801" y="1818"/>
                  <a:pt x="52779" y="1752"/>
                </a:cubicBezTo>
                <a:cubicBezTo>
                  <a:pt x="52714" y="1742"/>
                  <a:pt x="52621" y="1820"/>
                  <a:pt x="52603" y="1774"/>
                </a:cubicBezTo>
                <a:cubicBezTo>
                  <a:pt x="52614" y="1736"/>
                  <a:pt x="52693" y="1637"/>
                  <a:pt x="52633" y="1619"/>
                </a:cubicBezTo>
                <a:cubicBezTo>
                  <a:pt x="52596" y="1661"/>
                  <a:pt x="52483" y="1703"/>
                  <a:pt x="52545" y="1752"/>
                </a:cubicBezTo>
                <a:cubicBezTo>
                  <a:pt x="52522" y="1757"/>
                  <a:pt x="52487" y="1753"/>
                  <a:pt x="52486" y="1774"/>
                </a:cubicBezTo>
                <a:cubicBezTo>
                  <a:pt x="52644" y="1759"/>
                  <a:pt x="52591" y="1900"/>
                  <a:pt x="52663" y="1951"/>
                </a:cubicBezTo>
                <a:cubicBezTo>
                  <a:pt x="52762" y="1902"/>
                  <a:pt x="52599" y="1831"/>
                  <a:pt x="52663" y="1818"/>
                </a:cubicBezTo>
                <a:cubicBezTo>
                  <a:pt x="52691" y="1840"/>
                  <a:pt x="52720" y="1862"/>
                  <a:pt x="52750" y="1884"/>
                </a:cubicBezTo>
                <a:close/>
                <a:moveTo>
                  <a:pt x="46215" y="1664"/>
                </a:moveTo>
                <a:cubicBezTo>
                  <a:pt x="46234" y="1679"/>
                  <a:pt x="46341" y="1658"/>
                  <a:pt x="46331" y="1642"/>
                </a:cubicBezTo>
                <a:cubicBezTo>
                  <a:pt x="46292" y="1601"/>
                  <a:pt x="46202" y="1654"/>
                  <a:pt x="46215" y="1664"/>
                </a:cubicBezTo>
                <a:close/>
                <a:moveTo>
                  <a:pt x="41817" y="1664"/>
                </a:moveTo>
                <a:cubicBezTo>
                  <a:pt x="41837" y="1664"/>
                  <a:pt x="41857" y="1664"/>
                  <a:pt x="41877" y="1664"/>
                </a:cubicBezTo>
                <a:cubicBezTo>
                  <a:pt x="41877" y="1649"/>
                  <a:pt x="41877" y="1634"/>
                  <a:pt x="41877" y="1619"/>
                </a:cubicBezTo>
                <a:cubicBezTo>
                  <a:pt x="41857" y="1619"/>
                  <a:pt x="41837" y="1619"/>
                  <a:pt x="41817" y="1619"/>
                </a:cubicBezTo>
                <a:cubicBezTo>
                  <a:pt x="41817" y="1634"/>
                  <a:pt x="41817" y="1649"/>
                  <a:pt x="41817" y="1664"/>
                </a:cubicBezTo>
                <a:close/>
                <a:moveTo>
                  <a:pt x="40088" y="1642"/>
                </a:moveTo>
                <a:cubicBezTo>
                  <a:pt x="39877" y="1578"/>
                  <a:pt x="40047" y="1703"/>
                  <a:pt x="40088" y="1642"/>
                </a:cubicBezTo>
                <a:close/>
                <a:moveTo>
                  <a:pt x="37978" y="1664"/>
                </a:moveTo>
                <a:cubicBezTo>
                  <a:pt x="37939" y="1664"/>
                  <a:pt x="37951" y="1626"/>
                  <a:pt x="37919" y="1619"/>
                </a:cubicBezTo>
                <a:cubicBezTo>
                  <a:pt x="37886" y="1665"/>
                  <a:pt x="37966" y="1725"/>
                  <a:pt x="37978" y="1664"/>
                </a:cubicBezTo>
                <a:close/>
                <a:moveTo>
                  <a:pt x="52105" y="1619"/>
                </a:moveTo>
                <a:cubicBezTo>
                  <a:pt x="52007" y="1553"/>
                  <a:pt x="52017" y="1702"/>
                  <a:pt x="52105" y="1619"/>
                </a:cubicBezTo>
                <a:close/>
                <a:moveTo>
                  <a:pt x="46097" y="1598"/>
                </a:moveTo>
                <a:cubicBezTo>
                  <a:pt x="46074" y="1731"/>
                  <a:pt x="46231" y="1612"/>
                  <a:pt x="46097" y="1598"/>
                </a:cubicBezTo>
                <a:close/>
                <a:moveTo>
                  <a:pt x="45071" y="1664"/>
                </a:moveTo>
                <a:cubicBezTo>
                  <a:pt x="45097" y="1661"/>
                  <a:pt x="45086" y="1542"/>
                  <a:pt x="45042" y="1619"/>
                </a:cubicBezTo>
                <a:cubicBezTo>
                  <a:pt x="45034" y="1633"/>
                  <a:pt x="45053" y="1666"/>
                  <a:pt x="45071" y="1664"/>
                </a:cubicBezTo>
                <a:close/>
                <a:moveTo>
                  <a:pt x="44866" y="1642"/>
                </a:moveTo>
                <a:cubicBezTo>
                  <a:pt x="44885" y="1642"/>
                  <a:pt x="44905" y="1642"/>
                  <a:pt x="44924" y="1642"/>
                </a:cubicBezTo>
                <a:cubicBezTo>
                  <a:pt x="44924" y="1627"/>
                  <a:pt x="44924" y="1612"/>
                  <a:pt x="44924" y="1598"/>
                </a:cubicBezTo>
                <a:cubicBezTo>
                  <a:pt x="44905" y="1598"/>
                  <a:pt x="44885" y="1598"/>
                  <a:pt x="44866" y="1598"/>
                </a:cubicBezTo>
                <a:cubicBezTo>
                  <a:pt x="44866" y="1612"/>
                  <a:pt x="44866" y="1627"/>
                  <a:pt x="44866" y="1642"/>
                </a:cubicBezTo>
                <a:close/>
                <a:moveTo>
                  <a:pt x="29185" y="1642"/>
                </a:moveTo>
                <a:cubicBezTo>
                  <a:pt x="29205" y="1642"/>
                  <a:pt x="29224" y="1642"/>
                  <a:pt x="29244" y="1642"/>
                </a:cubicBezTo>
                <a:cubicBezTo>
                  <a:pt x="29289" y="1588"/>
                  <a:pt x="29144" y="1578"/>
                  <a:pt x="29156" y="1619"/>
                </a:cubicBezTo>
                <a:cubicBezTo>
                  <a:pt x="29174" y="1621"/>
                  <a:pt x="29190" y="1623"/>
                  <a:pt x="29185" y="1642"/>
                </a:cubicBezTo>
                <a:close/>
                <a:moveTo>
                  <a:pt x="29097" y="1598"/>
                </a:moveTo>
                <a:cubicBezTo>
                  <a:pt x="29071" y="1581"/>
                  <a:pt x="29014" y="1612"/>
                  <a:pt x="29009" y="1619"/>
                </a:cubicBezTo>
                <a:cubicBezTo>
                  <a:pt x="28974" y="1691"/>
                  <a:pt x="29168" y="1644"/>
                  <a:pt x="29097" y="1598"/>
                </a:cubicBezTo>
                <a:close/>
                <a:moveTo>
                  <a:pt x="57645" y="1619"/>
                </a:moveTo>
                <a:cubicBezTo>
                  <a:pt x="57695" y="1621"/>
                  <a:pt x="57719" y="1603"/>
                  <a:pt x="57733" y="1576"/>
                </a:cubicBezTo>
                <a:cubicBezTo>
                  <a:pt x="57683" y="1575"/>
                  <a:pt x="57658" y="1592"/>
                  <a:pt x="57645" y="1619"/>
                </a:cubicBezTo>
                <a:close/>
                <a:moveTo>
                  <a:pt x="54598" y="1972"/>
                </a:moveTo>
                <a:cubicBezTo>
                  <a:pt x="54616" y="1972"/>
                  <a:pt x="54636" y="1972"/>
                  <a:pt x="54655" y="1972"/>
                </a:cubicBezTo>
                <a:cubicBezTo>
                  <a:pt x="54655" y="1943"/>
                  <a:pt x="54655" y="1913"/>
                  <a:pt x="54655" y="1884"/>
                </a:cubicBezTo>
                <a:cubicBezTo>
                  <a:pt x="54636" y="1884"/>
                  <a:pt x="54616" y="1884"/>
                  <a:pt x="54598" y="1884"/>
                </a:cubicBezTo>
                <a:cubicBezTo>
                  <a:pt x="54598" y="1913"/>
                  <a:pt x="54598" y="1943"/>
                  <a:pt x="54598" y="1972"/>
                </a:cubicBezTo>
                <a:close/>
                <a:moveTo>
                  <a:pt x="55007" y="1685"/>
                </a:moveTo>
                <a:cubicBezTo>
                  <a:pt x="54995" y="1654"/>
                  <a:pt x="54974" y="1682"/>
                  <a:pt x="54948" y="1664"/>
                </a:cubicBezTo>
                <a:cubicBezTo>
                  <a:pt x="54911" y="1637"/>
                  <a:pt x="54925" y="1632"/>
                  <a:pt x="54860" y="1619"/>
                </a:cubicBezTo>
                <a:cubicBezTo>
                  <a:pt x="54809" y="1610"/>
                  <a:pt x="54747" y="1668"/>
                  <a:pt x="54715" y="1642"/>
                </a:cubicBezTo>
                <a:cubicBezTo>
                  <a:pt x="54661" y="1602"/>
                  <a:pt x="54671" y="1644"/>
                  <a:pt x="54598" y="1642"/>
                </a:cubicBezTo>
                <a:cubicBezTo>
                  <a:pt x="54598" y="1619"/>
                  <a:pt x="54573" y="1616"/>
                  <a:pt x="54567" y="1598"/>
                </a:cubicBezTo>
                <a:cubicBezTo>
                  <a:pt x="54534" y="1535"/>
                  <a:pt x="54534" y="1633"/>
                  <a:pt x="54567" y="1642"/>
                </a:cubicBezTo>
                <a:cubicBezTo>
                  <a:pt x="54517" y="1643"/>
                  <a:pt x="54475" y="1637"/>
                  <a:pt x="54451" y="1619"/>
                </a:cubicBezTo>
                <a:cubicBezTo>
                  <a:pt x="54423" y="1684"/>
                  <a:pt x="54423" y="1688"/>
                  <a:pt x="54451" y="1752"/>
                </a:cubicBezTo>
                <a:cubicBezTo>
                  <a:pt x="54427" y="1757"/>
                  <a:pt x="54392" y="1753"/>
                  <a:pt x="54392" y="1774"/>
                </a:cubicBezTo>
                <a:cubicBezTo>
                  <a:pt x="54423" y="1778"/>
                  <a:pt x="54438" y="1798"/>
                  <a:pt x="54451" y="1818"/>
                </a:cubicBezTo>
                <a:cubicBezTo>
                  <a:pt x="54395" y="1813"/>
                  <a:pt x="54386" y="1843"/>
                  <a:pt x="54333" y="1840"/>
                </a:cubicBezTo>
                <a:cubicBezTo>
                  <a:pt x="54332" y="1907"/>
                  <a:pt x="54316" y="1985"/>
                  <a:pt x="54421" y="1972"/>
                </a:cubicBezTo>
                <a:cubicBezTo>
                  <a:pt x="54423" y="1916"/>
                  <a:pt x="54426" y="1859"/>
                  <a:pt x="54508" y="1862"/>
                </a:cubicBezTo>
                <a:cubicBezTo>
                  <a:pt x="54423" y="1941"/>
                  <a:pt x="54623" y="1888"/>
                  <a:pt x="54626" y="1840"/>
                </a:cubicBezTo>
                <a:cubicBezTo>
                  <a:pt x="54574" y="1795"/>
                  <a:pt x="54535" y="1820"/>
                  <a:pt x="54508" y="1796"/>
                </a:cubicBezTo>
                <a:cubicBezTo>
                  <a:pt x="54508" y="1781"/>
                  <a:pt x="54508" y="1767"/>
                  <a:pt x="54508" y="1752"/>
                </a:cubicBezTo>
                <a:cubicBezTo>
                  <a:pt x="54550" y="1759"/>
                  <a:pt x="54565" y="1783"/>
                  <a:pt x="54626" y="1774"/>
                </a:cubicBezTo>
                <a:cubicBezTo>
                  <a:pt x="54631" y="1748"/>
                  <a:pt x="54621" y="1711"/>
                  <a:pt x="54655" y="1708"/>
                </a:cubicBezTo>
                <a:cubicBezTo>
                  <a:pt x="54767" y="1737"/>
                  <a:pt x="54841" y="1696"/>
                  <a:pt x="54948" y="1752"/>
                </a:cubicBezTo>
                <a:cubicBezTo>
                  <a:pt x="54954" y="1735"/>
                  <a:pt x="54972" y="1726"/>
                  <a:pt x="55007" y="1730"/>
                </a:cubicBezTo>
                <a:cubicBezTo>
                  <a:pt x="55004" y="1716"/>
                  <a:pt x="55013" y="1700"/>
                  <a:pt x="55007" y="1685"/>
                </a:cubicBezTo>
                <a:close/>
                <a:moveTo>
                  <a:pt x="45247" y="1664"/>
                </a:moveTo>
                <a:cubicBezTo>
                  <a:pt x="45287" y="1601"/>
                  <a:pt x="45194" y="1532"/>
                  <a:pt x="45160" y="1598"/>
                </a:cubicBezTo>
                <a:cubicBezTo>
                  <a:pt x="45214" y="1600"/>
                  <a:pt x="45179" y="1671"/>
                  <a:pt x="45247" y="1664"/>
                </a:cubicBezTo>
                <a:close/>
                <a:moveTo>
                  <a:pt x="42521" y="1664"/>
                </a:moveTo>
                <a:cubicBezTo>
                  <a:pt x="42560" y="1664"/>
                  <a:pt x="42599" y="1664"/>
                  <a:pt x="42638" y="1664"/>
                </a:cubicBezTo>
                <a:cubicBezTo>
                  <a:pt x="42633" y="1631"/>
                  <a:pt x="42649" y="1583"/>
                  <a:pt x="42609" y="1576"/>
                </a:cubicBezTo>
                <a:cubicBezTo>
                  <a:pt x="42600" y="1621"/>
                  <a:pt x="42550" y="1634"/>
                  <a:pt x="42521" y="1664"/>
                </a:cubicBezTo>
                <a:close/>
                <a:moveTo>
                  <a:pt x="40528" y="1619"/>
                </a:moveTo>
                <a:cubicBezTo>
                  <a:pt x="40574" y="1618"/>
                  <a:pt x="40630" y="1623"/>
                  <a:pt x="40616" y="1576"/>
                </a:cubicBezTo>
                <a:cubicBezTo>
                  <a:pt x="40596" y="1576"/>
                  <a:pt x="40577" y="1576"/>
                  <a:pt x="40557" y="1576"/>
                </a:cubicBezTo>
                <a:cubicBezTo>
                  <a:pt x="40558" y="1598"/>
                  <a:pt x="40534" y="1602"/>
                  <a:pt x="40528" y="1619"/>
                </a:cubicBezTo>
                <a:close/>
                <a:moveTo>
                  <a:pt x="40733" y="1619"/>
                </a:moveTo>
                <a:cubicBezTo>
                  <a:pt x="40673" y="1594"/>
                  <a:pt x="40593" y="1654"/>
                  <a:pt x="40675" y="1664"/>
                </a:cubicBezTo>
                <a:cubicBezTo>
                  <a:pt x="40678" y="1615"/>
                  <a:pt x="40799" y="1655"/>
                  <a:pt x="40850" y="1642"/>
                </a:cubicBezTo>
                <a:cubicBezTo>
                  <a:pt x="40877" y="1548"/>
                  <a:pt x="40780" y="1547"/>
                  <a:pt x="40675" y="1553"/>
                </a:cubicBezTo>
                <a:cubicBezTo>
                  <a:pt x="40666" y="1597"/>
                  <a:pt x="40714" y="1597"/>
                  <a:pt x="40733" y="1619"/>
                </a:cubicBezTo>
                <a:close/>
                <a:moveTo>
                  <a:pt x="38740" y="1642"/>
                </a:moveTo>
                <a:cubicBezTo>
                  <a:pt x="38779" y="1613"/>
                  <a:pt x="38779" y="1560"/>
                  <a:pt x="38711" y="1553"/>
                </a:cubicBezTo>
                <a:cubicBezTo>
                  <a:pt x="38673" y="1583"/>
                  <a:pt x="38673" y="1636"/>
                  <a:pt x="38740" y="1642"/>
                </a:cubicBezTo>
                <a:close/>
                <a:moveTo>
                  <a:pt x="38389" y="1553"/>
                </a:moveTo>
                <a:cubicBezTo>
                  <a:pt x="38365" y="1687"/>
                  <a:pt x="38523" y="1569"/>
                  <a:pt x="38389" y="1553"/>
                </a:cubicBezTo>
                <a:close/>
                <a:moveTo>
                  <a:pt x="26518" y="1642"/>
                </a:moveTo>
                <a:cubicBezTo>
                  <a:pt x="26506" y="1600"/>
                  <a:pt x="26507" y="1547"/>
                  <a:pt x="26430" y="1553"/>
                </a:cubicBezTo>
                <a:cubicBezTo>
                  <a:pt x="26443" y="1595"/>
                  <a:pt x="26441" y="1649"/>
                  <a:pt x="26518" y="1642"/>
                </a:cubicBezTo>
                <a:close/>
                <a:moveTo>
                  <a:pt x="7437" y="1598"/>
                </a:moveTo>
                <a:cubicBezTo>
                  <a:pt x="7489" y="1596"/>
                  <a:pt x="7528" y="1603"/>
                  <a:pt x="7554" y="1619"/>
                </a:cubicBezTo>
                <a:cubicBezTo>
                  <a:pt x="7576" y="1544"/>
                  <a:pt x="7443" y="1534"/>
                  <a:pt x="7437" y="1598"/>
                </a:cubicBezTo>
                <a:close/>
                <a:moveTo>
                  <a:pt x="54451" y="1598"/>
                </a:moveTo>
                <a:cubicBezTo>
                  <a:pt x="54451" y="1585"/>
                  <a:pt x="54456" y="1572"/>
                  <a:pt x="54480" y="1576"/>
                </a:cubicBezTo>
                <a:cubicBezTo>
                  <a:pt x="54475" y="1549"/>
                  <a:pt x="54471" y="1524"/>
                  <a:pt x="54421" y="1532"/>
                </a:cubicBezTo>
                <a:cubicBezTo>
                  <a:pt x="54426" y="1558"/>
                  <a:pt x="54415" y="1594"/>
                  <a:pt x="54451" y="1598"/>
                </a:cubicBezTo>
                <a:close/>
                <a:moveTo>
                  <a:pt x="54304" y="1576"/>
                </a:moveTo>
                <a:cubicBezTo>
                  <a:pt x="54323" y="1576"/>
                  <a:pt x="54342" y="1576"/>
                  <a:pt x="54362" y="1576"/>
                </a:cubicBezTo>
                <a:cubicBezTo>
                  <a:pt x="54408" y="1522"/>
                  <a:pt x="54263" y="1512"/>
                  <a:pt x="54274" y="1553"/>
                </a:cubicBezTo>
                <a:cubicBezTo>
                  <a:pt x="54291" y="1555"/>
                  <a:pt x="54310" y="1557"/>
                  <a:pt x="54304" y="1576"/>
                </a:cubicBezTo>
                <a:close/>
                <a:moveTo>
                  <a:pt x="53687" y="1708"/>
                </a:moveTo>
                <a:cubicBezTo>
                  <a:pt x="53687" y="1710"/>
                  <a:pt x="53630" y="1707"/>
                  <a:pt x="53630" y="1708"/>
                </a:cubicBezTo>
                <a:cubicBezTo>
                  <a:pt x="53638" y="1759"/>
                  <a:pt x="53640" y="1810"/>
                  <a:pt x="53747" y="1818"/>
                </a:cubicBezTo>
                <a:cubicBezTo>
                  <a:pt x="53803" y="1815"/>
                  <a:pt x="53767" y="1745"/>
                  <a:pt x="53835" y="1752"/>
                </a:cubicBezTo>
                <a:cubicBezTo>
                  <a:pt x="53789" y="1807"/>
                  <a:pt x="53935" y="1817"/>
                  <a:pt x="53923" y="1774"/>
                </a:cubicBezTo>
                <a:cubicBezTo>
                  <a:pt x="53815" y="1739"/>
                  <a:pt x="54041" y="1779"/>
                  <a:pt x="53981" y="1708"/>
                </a:cubicBezTo>
                <a:cubicBezTo>
                  <a:pt x="53977" y="1682"/>
                  <a:pt x="53935" y="1684"/>
                  <a:pt x="53894" y="1685"/>
                </a:cubicBezTo>
                <a:cubicBezTo>
                  <a:pt x="53890" y="1659"/>
                  <a:pt x="53885" y="1634"/>
                  <a:pt x="53835" y="1642"/>
                </a:cubicBezTo>
                <a:cubicBezTo>
                  <a:pt x="53830" y="1668"/>
                  <a:pt x="53840" y="1705"/>
                  <a:pt x="53805" y="1708"/>
                </a:cubicBezTo>
                <a:cubicBezTo>
                  <a:pt x="53738" y="1660"/>
                  <a:pt x="53758" y="1634"/>
                  <a:pt x="53805" y="1576"/>
                </a:cubicBezTo>
                <a:cubicBezTo>
                  <a:pt x="53732" y="1579"/>
                  <a:pt x="53715" y="1541"/>
                  <a:pt x="53659" y="1532"/>
                </a:cubicBezTo>
                <a:cubicBezTo>
                  <a:pt x="53668" y="1583"/>
                  <a:pt x="53686" y="1711"/>
                  <a:pt x="53687" y="1708"/>
                </a:cubicBezTo>
                <a:close/>
                <a:moveTo>
                  <a:pt x="52457" y="1619"/>
                </a:moveTo>
                <a:cubicBezTo>
                  <a:pt x="52496" y="1675"/>
                  <a:pt x="52341" y="1688"/>
                  <a:pt x="52428" y="1708"/>
                </a:cubicBezTo>
                <a:cubicBezTo>
                  <a:pt x="52433" y="1668"/>
                  <a:pt x="52527" y="1694"/>
                  <a:pt x="52545" y="1664"/>
                </a:cubicBezTo>
                <a:cubicBezTo>
                  <a:pt x="52491" y="1595"/>
                  <a:pt x="52571" y="1566"/>
                  <a:pt x="52633" y="1598"/>
                </a:cubicBezTo>
                <a:cubicBezTo>
                  <a:pt x="52637" y="1535"/>
                  <a:pt x="52562" y="1534"/>
                  <a:pt x="52486" y="1532"/>
                </a:cubicBezTo>
                <a:cubicBezTo>
                  <a:pt x="52491" y="1629"/>
                  <a:pt x="52415" y="1530"/>
                  <a:pt x="52340" y="1553"/>
                </a:cubicBezTo>
                <a:cubicBezTo>
                  <a:pt x="52328" y="1639"/>
                  <a:pt x="52428" y="1541"/>
                  <a:pt x="52457" y="1619"/>
                </a:cubicBezTo>
                <a:close/>
                <a:moveTo>
                  <a:pt x="50464" y="1576"/>
                </a:moveTo>
                <a:cubicBezTo>
                  <a:pt x="50556" y="1551"/>
                  <a:pt x="50541" y="1566"/>
                  <a:pt x="50610" y="1598"/>
                </a:cubicBezTo>
                <a:cubicBezTo>
                  <a:pt x="50678" y="1510"/>
                  <a:pt x="50432" y="1500"/>
                  <a:pt x="50464" y="1576"/>
                </a:cubicBezTo>
                <a:close/>
                <a:moveTo>
                  <a:pt x="46185" y="1598"/>
                </a:moveTo>
                <a:cubicBezTo>
                  <a:pt x="46235" y="1603"/>
                  <a:pt x="46358" y="1557"/>
                  <a:pt x="46273" y="1532"/>
                </a:cubicBezTo>
                <a:cubicBezTo>
                  <a:pt x="46263" y="1570"/>
                  <a:pt x="46171" y="1503"/>
                  <a:pt x="46185" y="1598"/>
                </a:cubicBezTo>
                <a:close/>
                <a:moveTo>
                  <a:pt x="43899" y="1619"/>
                </a:moveTo>
                <a:cubicBezTo>
                  <a:pt x="44005" y="1641"/>
                  <a:pt x="43956" y="1521"/>
                  <a:pt x="43899" y="1532"/>
                </a:cubicBezTo>
                <a:cubicBezTo>
                  <a:pt x="43896" y="1592"/>
                  <a:pt x="43948" y="1576"/>
                  <a:pt x="43899" y="1619"/>
                </a:cubicBezTo>
                <a:close/>
                <a:moveTo>
                  <a:pt x="43312" y="1598"/>
                </a:moveTo>
                <a:cubicBezTo>
                  <a:pt x="43343" y="1542"/>
                  <a:pt x="43214" y="1500"/>
                  <a:pt x="43195" y="1553"/>
                </a:cubicBezTo>
                <a:cubicBezTo>
                  <a:pt x="43290" y="1527"/>
                  <a:pt x="43217" y="1626"/>
                  <a:pt x="43312" y="1598"/>
                </a:cubicBezTo>
                <a:close/>
                <a:moveTo>
                  <a:pt x="40118" y="1553"/>
                </a:moveTo>
                <a:cubicBezTo>
                  <a:pt x="40217" y="1621"/>
                  <a:pt x="40206" y="1473"/>
                  <a:pt x="40118" y="1553"/>
                </a:cubicBezTo>
                <a:close/>
                <a:moveTo>
                  <a:pt x="38505" y="1619"/>
                </a:moveTo>
                <a:cubicBezTo>
                  <a:pt x="38546" y="1621"/>
                  <a:pt x="38570" y="1610"/>
                  <a:pt x="38594" y="1598"/>
                </a:cubicBezTo>
                <a:cubicBezTo>
                  <a:pt x="38594" y="1583"/>
                  <a:pt x="38594" y="1569"/>
                  <a:pt x="38594" y="1553"/>
                </a:cubicBezTo>
                <a:cubicBezTo>
                  <a:pt x="38553" y="1555"/>
                  <a:pt x="38529" y="1543"/>
                  <a:pt x="38505" y="1532"/>
                </a:cubicBezTo>
                <a:cubicBezTo>
                  <a:pt x="38505" y="1561"/>
                  <a:pt x="38505" y="1591"/>
                  <a:pt x="38505" y="1619"/>
                </a:cubicBezTo>
                <a:close/>
                <a:moveTo>
                  <a:pt x="36425" y="1576"/>
                </a:moveTo>
                <a:cubicBezTo>
                  <a:pt x="36444" y="1576"/>
                  <a:pt x="36464" y="1576"/>
                  <a:pt x="36483" y="1576"/>
                </a:cubicBezTo>
                <a:cubicBezTo>
                  <a:pt x="36483" y="1561"/>
                  <a:pt x="36483" y="1546"/>
                  <a:pt x="36483" y="1532"/>
                </a:cubicBezTo>
                <a:cubicBezTo>
                  <a:pt x="36464" y="1532"/>
                  <a:pt x="36444" y="1532"/>
                  <a:pt x="36425" y="1532"/>
                </a:cubicBezTo>
                <a:cubicBezTo>
                  <a:pt x="36425" y="1546"/>
                  <a:pt x="36425" y="1561"/>
                  <a:pt x="36425" y="1576"/>
                </a:cubicBezTo>
                <a:close/>
                <a:moveTo>
                  <a:pt x="35223" y="1619"/>
                </a:moveTo>
                <a:cubicBezTo>
                  <a:pt x="35300" y="1627"/>
                  <a:pt x="35299" y="1575"/>
                  <a:pt x="35311" y="1532"/>
                </a:cubicBezTo>
                <a:cubicBezTo>
                  <a:pt x="35282" y="1532"/>
                  <a:pt x="35253" y="1532"/>
                  <a:pt x="35223" y="1532"/>
                </a:cubicBezTo>
                <a:cubicBezTo>
                  <a:pt x="35223" y="1561"/>
                  <a:pt x="35223" y="1591"/>
                  <a:pt x="35223" y="1619"/>
                </a:cubicBezTo>
                <a:close/>
                <a:moveTo>
                  <a:pt x="35106" y="1576"/>
                </a:moveTo>
                <a:cubicBezTo>
                  <a:pt x="35119" y="1575"/>
                  <a:pt x="35176" y="1538"/>
                  <a:pt x="35164" y="1532"/>
                </a:cubicBezTo>
                <a:cubicBezTo>
                  <a:pt x="35136" y="1517"/>
                  <a:pt x="35054" y="1518"/>
                  <a:pt x="35018" y="1553"/>
                </a:cubicBezTo>
                <a:cubicBezTo>
                  <a:pt x="35057" y="1543"/>
                  <a:pt x="35084" y="1578"/>
                  <a:pt x="35106" y="1576"/>
                </a:cubicBezTo>
                <a:close/>
                <a:moveTo>
                  <a:pt x="34871" y="1598"/>
                </a:moveTo>
                <a:cubicBezTo>
                  <a:pt x="34914" y="1586"/>
                  <a:pt x="35023" y="1624"/>
                  <a:pt x="35018" y="1576"/>
                </a:cubicBezTo>
                <a:cubicBezTo>
                  <a:pt x="34923" y="1603"/>
                  <a:pt x="34996" y="1505"/>
                  <a:pt x="34901" y="1532"/>
                </a:cubicBezTo>
                <a:cubicBezTo>
                  <a:pt x="34902" y="1563"/>
                  <a:pt x="34887" y="1581"/>
                  <a:pt x="34871" y="1598"/>
                </a:cubicBezTo>
                <a:close/>
                <a:moveTo>
                  <a:pt x="33728" y="1598"/>
                </a:moveTo>
                <a:cubicBezTo>
                  <a:pt x="33767" y="1598"/>
                  <a:pt x="33806" y="1598"/>
                  <a:pt x="33846" y="1598"/>
                </a:cubicBezTo>
                <a:cubicBezTo>
                  <a:pt x="33868" y="1513"/>
                  <a:pt x="33705" y="1513"/>
                  <a:pt x="33728" y="1598"/>
                </a:cubicBezTo>
                <a:close/>
                <a:moveTo>
                  <a:pt x="33523" y="1553"/>
                </a:moveTo>
                <a:cubicBezTo>
                  <a:pt x="33502" y="1637"/>
                  <a:pt x="33712" y="1601"/>
                  <a:pt x="33670" y="1532"/>
                </a:cubicBezTo>
                <a:cubicBezTo>
                  <a:pt x="33601" y="1525"/>
                  <a:pt x="33557" y="1535"/>
                  <a:pt x="33523" y="1553"/>
                </a:cubicBezTo>
                <a:close/>
                <a:moveTo>
                  <a:pt x="33172" y="1598"/>
                </a:moveTo>
                <a:cubicBezTo>
                  <a:pt x="33226" y="1595"/>
                  <a:pt x="33269" y="1583"/>
                  <a:pt x="33288" y="1553"/>
                </a:cubicBezTo>
                <a:cubicBezTo>
                  <a:pt x="33245" y="1519"/>
                  <a:pt x="33158" y="1530"/>
                  <a:pt x="33172" y="1598"/>
                </a:cubicBezTo>
                <a:close/>
                <a:moveTo>
                  <a:pt x="30445" y="1685"/>
                </a:moveTo>
                <a:cubicBezTo>
                  <a:pt x="30475" y="1685"/>
                  <a:pt x="30504" y="1685"/>
                  <a:pt x="30534" y="1685"/>
                </a:cubicBezTo>
                <a:cubicBezTo>
                  <a:pt x="30470" y="1623"/>
                  <a:pt x="30587" y="1560"/>
                  <a:pt x="30475" y="1532"/>
                </a:cubicBezTo>
                <a:cubicBezTo>
                  <a:pt x="30443" y="1605"/>
                  <a:pt x="30484" y="1608"/>
                  <a:pt x="30445" y="1685"/>
                </a:cubicBezTo>
                <a:close/>
                <a:moveTo>
                  <a:pt x="54538" y="1553"/>
                </a:moveTo>
                <a:cubicBezTo>
                  <a:pt x="54589" y="1555"/>
                  <a:pt x="54613" y="1537"/>
                  <a:pt x="54626" y="1510"/>
                </a:cubicBezTo>
                <a:cubicBezTo>
                  <a:pt x="54575" y="1509"/>
                  <a:pt x="54552" y="1527"/>
                  <a:pt x="54538" y="1553"/>
                </a:cubicBezTo>
                <a:close/>
                <a:moveTo>
                  <a:pt x="51607" y="1532"/>
                </a:moveTo>
                <a:cubicBezTo>
                  <a:pt x="51705" y="1598"/>
                  <a:pt x="51696" y="1450"/>
                  <a:pt x="51607" y="1532"/>
                </a:cubicBezTo>
                <a:close/>
                <a:moveTo>
                  <a:pt x="51431" y="1510"/>
                </a:moveTo>
                <a:cubicBezTo>
                  <a:pt x="51408" y="1643"/>
                  <a:pt x="51566" y="1524"/>
                  <a:pt x="51431" y="1510"/>
                </a:cubicBezTo>
                <a:close/>
                <a:moveTo>
                  <a:pt x="50934" y="1553"/>
                </a:moveTo>
                <a:cubicBezTo>
                  <a:pt x="51016" y="1535"/>
                  <a:pt x="51009" y="1585"/>
                  <a:pt x="51079" y="1576"/>
                </a:cubicBezTo>
                <a:cubicBezTo>
                  <a:pt x="51080" y="1499"/>
                  <a:pt x="50962" y="1504"/>
                  <a:pt x="50934" y="1553"/>
                </a:cubicBezTo>
                <a:close/>
                <a:moveTo>
                  <a:pt x="50904" y="1532"/>
                </a:moveTo>
                <a:cubicBezTo>
                  <a:pt x="50805" y="1465"/>
                  <a:pt x="50815" y="1614"/>
                  <a:pt x="50904" y="1532"/>
                </a:cubicBezTo>
                <a:close/>
                <a:moveTo>
                  <a:pt x="47005" y="1532"/>
                </a:moveTo>
                <a:cubicBezTo>
                  <a:pt x="46906" y="1465"/>
                  <a:pt x="46916" y="1614"/>
                  <a:pt x="47005" y="1532"/>
                </a:cubicBezTo>
                <a:close/>
                <a:moveTo>
                  <a:pt x="35985" y="1532"/>
                </a:moveTo>
                <a:cubicBezTo>
                  <a:pt x="35947" y="1531"/>
                  <a:pt x="35944" y="1504"/>
                  <a:pt x="35897" y="1510"/>
                </a:cubicBezTo>
                <a:cubicBezTo>
                  <a:pt x="35851" y="1564"/>
                  <a:pt x="35997" y="1575"/>
                  <a:pt x="35985" y="1532"/>
                </a:cubicBezTo>
                <a:close/>
                <a:moveTo>
                  <a:pt x="32439" y="1598"/>
                </a:moveTo>
                <a:cubicBezTo>
                  <a:pt x="32490" y="1603"/>
                  <a:pt x="32505" y="1636"/>
                  <a:pt x="32497" y="1685"/>
                </a:cubicBezTo>
                <a:cubicBezTo>
                  <a:pt x="32591" y="1705"/>
                  <a:pt x="32558" y="1629"/>
                  <a:pt x="32615" y="1619"/>
                </a:cubicBezTo>
                <a:cubicBezTo>
                  <a:pt x="32612" y="1680"/>
                  <a:pt x="32664" y="1665"/>
                  <a:pt x="32615" y="1708"/>
                </a:cubicBezTo>
                <a:cubicBezTo>
                  <a:pt x="32698" y="1705"/>
                  <a:pt x="32754" y="1681"/>
                  <a:pt x="32731" y="1598"/>
                </a:cubicBezTo>
                <a:cubicBezTo>
                  <a:pt x="32613" y="1604"/>
                  <a:pt x="32666" y="1589"/>
                  <a:pt x="32674" y="1532"/>
                </a:cubicBezTo>
                <a:cubicBezTo>
                  <a:pt x="32571" y="1492"/>
                  <a:pt x="32481" y="1533"/>
                  <a:pt x="32439" y="1598"/>
                </a:cubicBezTo>
                <a:close/>
                <a:moveTo>
                  <a:pt x="32380" y="1576"/>
                </a:moveTo>
                <a:cubicBezTo>
                  <a:pt x="32382" y="1538"/>
                  <a:pt x="32358" y="1519"/>
                  <a:pt x="32322" y="1510"/>
                </a:cubicBezTo>
                <a:cubicBezTo>
                  <a:pt x="32281" y="1545"/>
                  <a:pt x="32218" y="1564"/>
                  <a:pt x="32234" y="1642"/>
                </a:cubicBezTo>
                <a:cubicBezTo>
                  <a:pt x="32262" y="1642"/>
                  <a:pt x="32292" y="1642"/>
                  <a:pt x="32322" y="1642"/>
                </a:cubicBezTo>
                <a:cubicBezTo>
                  <a:pt x="32288" y="1543"/>
                  <a:pt x="32304" y="1614"/>
                  <a:pt x="32380" y="1576"/>
                </a:cubicBezTo>
                <a:close/>
                <a:moveTo>
                  <a:pt x="22209" y="1532"/>
                </a:moveTo>
                <a:cubicBezTo>
                  <a:pt x="22308" y="1598"/>
                  <a:pt x="22298" y="1450"/>
                  <a:pt x="22209" y="1532"/>
                </a:cubicBezTo>
                <a:close/>
                <a:moveTo>
                  <a:pt x="54715" y="1598"/>
                </a:moveTo>
                <a:cubicBezTo>
                  <a:pt x="54727" y="1556"/>
                  <a:pt x="54797" y="1558"/>
                  <a:pt x="54773" y="1487"/>
                </a:cubicBezTo>
                <a:cubicBezTo>
                  <a:pt x="54667" y="1487"/>
                  <a:pt x="54627" y="1566"/>
                  <a:pt x="54715" y="1598"/>
                </a:cubicBezTo>
                <a:close/>
                <a:moveTo>
                  <a:pt x="53395" y="1576"/>
                </a:moveTo>
                <a:cubicBezTo>
                  <a:pt x="53404" y="1563"/>
                  <a:pt x="53468" y="1490"/>
                  <a:pt x="53395" y="1487"/>
                </a:cubicBezTo>
                <a:cubicBezTo>
                  <a:pt x="53387" y="1501"/>
                  <a:pt x="53323" y="1573"/>
                  <a:pt x="53395" y="1576"/>
                </a:cubicBezTo>
                <a:close/>
                <a:moveTo>
                  <a:pt x="52926" y="1553"/>
                </a:moveTo>
                <a:cubicBezTo>
                  <a:pt x="52946" y="1553"/>
                  <a:pt x="52965" y="1553"/>
                  <a:pt x="52985" y="1553"/>
                </a:cubicBezTo>
                <a:cubicBezTo>
                  <a:pt x="53002" y="1552"/>
                  <a:pt x="53019" y="1550"/>
                  <a:pt x="53014" y="1532"/>
                </a:cubicBezTo>
                <a:cubicBezTo>
                  <a:pt x="52972" y="1527"/>
                  <a:pt x="52965" y="1495"/>
                  <a:pt x="52926" y="1487"/>
                </a:cubicBezTo>
                <a:cubicBezTo>
                  <a:pt x="52926" y="1510"/>
                  <a:pt x="52926" y="1532"/>
                  <a:pt x="52926" y="1553"/>
                </a:cubicBezTo>
                <a:close/>
                <a:moveTo>
                  <a:pt x="39414" y="1532"/>
                </a:moveTo>
                <a:cubicBezTo>
                  <a:pt x="39434" y="1532"/>
                  <a:pt x="39454" y="1532"/>
                  <a:pt x="39473" y="1532"/>
                </a:cubicBezTo>
                <a:cubicBezTo>
                  <a:pt x="39473" y="1518"/>
                  <a:pt x="39473" y="1502"/>
                  <a:pt x="39473" y="1487"/>
                </a:cubicBezTo>
                <a:cubicBezTo>
                  <a:pt x="39454" y="1487"/>
                  <a:pt x="39434" y="1487"/>
                  <a:pt x="39414" y="1487"/>
                </a:cubicBezTo>
                <a:cubicBezTo>
                  <a:pt x="39414" y="1502"/>
                  <a:pt x="39414" y="1518"/>
                  <a:pt x="39414" y="1532"/>
                </a:cubicBezTo>
                <a:close/>
                <a:moveTo>
                  <a:pt x="47768" y="1532"/>
                </a:moveTo>
                <a:cubicBezTo>
                  <a:pt x="47768" y="1510"/>
                  <a:pt x="47768" y="1487"/>
                  <a:pt x="47768" y="1466"/>
                </a:cubicBezTo>
                <a:cubicBezTo>
                  <a:pt x="47738" y="1466"/>
                  <a:pt x="47709" y="1466"/>
                  <a:pt x="47680" y="1466"/>
                </a:cubicBezTo>
                <a:cubicBezTo>
                  <a:pt x="47674" y="1514"/>
                  <a:pt x="47703" y="1535"/>
                  <a:pt x="47768" y="1532"/>
                </a:cubicBezTo>
                <a:close/>
                <a:moveTo>
                  <a:pt x="40968" y="1598"/>
                </a:moveTo>
                <a:cubicBezTo>
                  <a:pt x="40998" y="1569"/>
                  <a:pt x="40996" y="1517"/>
                  <a:pt x="41027" y="1487"/>
                </a:cubicBezTo>
                <a:cubicBezTo>
                  <a:pt x="40989" y="1486"/>
                  <a:pt x="40986" y="1459"/>
                  <a:pt x="40938" y="1466"/>
                </a:cubicBezTo>
                <a:cubicBezTo>
                  <a:pt x="40996" y="1522"/>
                  <a:pt x="40908" y="1567"/>
                  <a:pt x="40968" y="1598"/>
                </a:cubicBezTo>
                <a:close/>
                <a:moveTo>
                  <a:pt x="31530" y="1576"/>
                </a:moveTo>
                <a:cubicBezTo>
                  <a:pt x="31570" y="1525"/>
                  <a:pt x="31745" y="1576"/>
                  <a:pt x="31706" y="1466"/>
                </a:cubicBezTo>
                <a:cubicBezTo>
                  <a:pt x="31637" y="1466"/>
                  <a:pt x="31569" y="1466"/>
                  <a:pt x="31501" y="1466"/>
                </a:cubicBezTo>
                <a:cubicBezTo>
                  <a:pt x="31546" y="1544"/>
                  <a:pt x="31401" y="1479"/>
                  <a:pt x="31413" y="1532"/>
                </a:cubicBezTo>
                <a:cubicBezTo>
                  <a:pt x="31456" y="1535"/>
                  <a:pt x="31521" y="1524"/>
                  <a:pt x="31530" y="1553"/>
                </a:cubicBezTo>
                <a:cubicBezTo>
                  <a:pt x="31513" y="1553"/>
                  <a:pt x="31496" y="1572"/>
                  <a:pt x="31530" y="1576"/>
                </a:cubicBezTo>
                <a:close/>
                <a:moveTo>
                  <a:pt x="30094" y="1510"/>
                </a:moveTo>
                <a:cubicBezTo>
                  <a:pt x="30114" y="1510"/>
                  <a:pt x="30133" y="1510"/>
                  <a:pt x="30152" y="1510"/>
                </a:cubicBezTo>
                <a:cubicBezTo>
                  <a:pt x="30152" y="1495"/>
                  <a:pt x="30152" y="1480"/>
                  <a:pt x="30152" y="1466"/>
                </a:cubicBezTo>
                <a:cubicBezTo>
                  <a:pt x="30133" y="1466"/>
                  <a:pt x="30114" y="1466"/>
                  <a:pt x="30094" y="1466"/>
                </a:cubicBezTo>
                <a:cubicBezTo>
                  <a:pt x="30094" y="1480"/>
                  <a:pt x="30094" y="1495"/>
                  <a:pt x="30094" y="1510"/>
                </a:cubicBezTo>
                <a:close/>
                <a:moveTo>
                  <a:pt x="26635" y="1576"/>
                </a:moveTo>
                <a:cubicBezTo>
                  <a:pt x="26766" y="1575"/>
                  <a:pt x="26673" y="1525"/>
                  <a:pt x="26723" y="1487"/>
                </a:cubicBezTo>
                <a:cubicBezTo>
                  <a:pt x="26689" y="1485"/>
                  <a:pt x="26657" y="1448"/>
                  <a:pt x="26635" y="1487"/>
                </a:cubicBezTo>
                <a:cubicBezTo>
                  <a:pt x="26723" y="1502"/>
                  <a:pt x="26607" y="1535"/>
                  <a:pt x="26635" y="1576"/>
                </a:cubicBezTo>
                <a:close/>
                <a:moveTo>
                  <a:pt x="53512" y="1510"/>
                </a:moveTo>
                <a:cubicBezTo>
                  <a:pt x="53592" y="1525"/>
                  <a:pt x="53569" y="1464"/>
                  <a:pt x="53601" y="1444"/>
                </a:cubicBezTo>
                <a:cubicBezTo>
                  <a:pt x="53572" y="1444"/>
                  <a:pt x="53542" y="1444"/>
                  <a:pt x="53512" y="1444"/>
                </a:cubicBezTo>
                <a:cubicBezTo>
                  <a:pt x="53512" y="1466"/>
                  <a:pt x="53512" y="1487"/>
                  <a:pt x="53512" y="1510"/>
                </a:cubicBezTo>
                <a:close/>
                <a:moveTo>
                  <a:pt x="52838" y="1510"/>
                </a:moveTo>
                <a:cubicBezTo>
                  <a:pt x="52838" y="1495"/>
                  <a:pt x="52838" y="1480"/>
                  <a:pt x="52838" y="1466"/>
                </a:cubicBezTo>
                <a:cubicBezTo>
                  <a:pt x="52784" y="1393"/>
                  <a:pt x="52696" y="1532"/>
                  <a:pt x="52838" y="1510"/>
                </a:cubicBezTo>
                <a:close/>
                <a:moveTo>
                  <a:pt x="52428" y="1444"/>
                </a:moveTo>
                <a:cubicBezTo>
                  <a:pt x="52386" y="1444"/>
                  <a:pt x="52378" y="1482"/>
                  <a:pt x="52340" y="1487"/>
                </a:cubicBezTo>
                <a:cubicBezTo>
                  <a:pt x="52353" y="1486"/>
                  <a:pt x="52298" y="1467"/>
                  <a:pt x="52281" y="1466"/>
                </a:cubicBezTo>
                <a:cubicBezTo>
                  <a:pt x="52283" y="1466"/>
                  <a:pt x="52276" y="1489"/>
                  <a:pt x="52251" y="1487"/>
                </a:cubicBezTo>
                <a:cubicBezTo>
                  <a:pt x="52227" y="1486"/>
                  <a:pt x="52257" y="1462"/>
                  <a:pt x="52223" y="1487"/>
                </a:cubicBezTo>
                <a:cubicBezTo>
                  <a:pt x="52209" y="1499"/>
                  <a:pt x="52181" y="1501"/>
                  <a:pt x="52194" y="1532"/>
                </a:cubicBezTo>
                <a:cubicBezTo>
                  <a:pt x="52257" y="1544"/>
                  <a:pt x="52261" y="1495"/>
                  <a:pt x="52310" y="1487"/>
                </a:cubicBezTo>
                <a:cubicBezTo>
                  <a:pt x="52341" y="1483"/>
                  <a:pt x="52357" y="1510"/>
                  <a:pt x="52399" y="1510"/>
                </a:cubicBezTo>
                <a:cubicBezTo>
                  <a:pt x="52427" y="1510"/>
                  <a:pt x="52434" y="1493"/>
                  <a:pt x="52457" y="1487"/>
                </a:cubicBezTo>
                <a:cubicBezTo>
                  <a:pt x="52491" y="1480"/>
                  <a:pt x="52542" y="1495"/>
                  <a:pt x="52545" y="1466"/>
                </a:cubicBezTo>
                <a:cubicBezTo>
                  <a:pt x="52490" y="1470"/>
                  <a:pt x="52481" y="1442"/>
                  <a:pt x="52428" y="1444"/>
                </a:cubicBezTo>
                <a:close/>
                <a:moveTo>
                  <a:pt x="51138" y="1553"/>
                </a:moveTo>
                <a:cubicBezTo>
                  <a:pt x="51163" y="1489"/>
                  <a:pt x="51182" y="1604"/>
                  <a:pt x="51255" y="1576"/>
                </a:cubicBezTo>
                <a:cubicBezTo>
                  <a:pt x="51225" y="1473"/>
                  <a:pt x="51354" y="1612"/>
                  <a:pt x="51373" y="1532"/>
                </a:cubicBezTo>
                <a:cubicBezTo>
                  <a:pt x="51329" y="1505"/>
                  <a:pt x="51242" y="1513"/>
                  <a:pt x="51255" y="1444"/>
                </a:cubicBezTo>
                <a:cubicBezTo>
                  <a:pt x="51220" y="1447"/>
                  <a:pt x="51172" y="1439"/>
                  <a:pt x="51168" y="1466"/>
                </a:cubicBezTo>
                <a:cubicBezTo>
                  <a:pt x="51301" y="1505"/>
                  <a:pt x="51005" y="1513"/>
                  <a:pt x="51138" y="1553"/>
                </a:cubicBezTo>
                <a:close/>
                <a:moveTo>
                  <a:pt x="47181" y="1510"/>
                </a:moveTo>
                <a:cubicBezTo>
                  <a:pt x="47178" y="1487"/>
                  <a:pt x="47308" y="1465"/>
                  <a:pt x="47211" y="1444"/>
                </a:cubicBezTo>
                <a:cubicBezTo>
                  <a:pt x="47178" y="1515"/>
                  <a:pt x="47022" y="1384"/>
                  <a:pt x="46976" y="1466"/>
                </a:cubicBezTo>
                <a:cubicBezTo>
                  <a:pt x="47036" y="1489"/>
                  <a:pt x="47096" y="1467"/>
                  <a:pt x="47181" y="1510"/>
                </a:cubicBezTo>
                <a:close/>
                <a:moveTo>
                  <a:pt x="23704" y="1487"/>
                </a:moveTo>
                <a:cubicBezTo>
                  <a:pt x="23698" y="1471"/>
                  <a:pt x="23680" y="1462"/>
                  <a:pt x="23646" y="1466"/>
                </a:cubicBezTo>
                <a:cubicBezTo>
                  <a:pt x="23642" y="1563"/>
                  <a:pt x="23794" y="1482"/>
                  <a:pt x="23792" y="1444"/>
                </a:cubicBezTo>
                <a:cubicBezTo>
                  <a:pt x="23734" y="1437"/>
                  <a:pt x="23734" y="1473"/>
                  <a:pt x="23704" y="1487"/>
                </a:cubicBezTo>
                <a:close/>
                <a:moveTo>
                  <a:pt x="54685" y="1466"/>
                </a:moveTo>
                <a:cubicBezTo>
                  <a:pt x="54705" y="1466"/>
                  <a:pt x="54723" y="1466"/>
                  <a:pt x="54742" y="1466"/>
                </a:cubicBezTo>
                <a:cubicBezTo>
                  <a:pt x="54742" y="1451"/>
                  <a:pt x="54742" y="1437"/>
                  <a:pt x="54742" y="1422"/>
                </a:cubicBezTo>
                <a:cubicBezTo>
                  <a:pt x="54723" y="1422"/>
                  <a:pt x="54705" y="1422"/>
                  <a:pt x="54685" y="1422"/>
                </a:cubicBezTo>
                <a:cubicBezTo>
                  <a:pt x="54685" y="1437"/>
                  <a:pt x="54685" y="1451"/>
                  <a:pt x="54685" y="1466"/>
                </a:cubicBezTo>
                <a:close/>
                <a:moveTo>
                  <a:pt x="46771" y="1466"/>
                </a:moveTo>
                <a:cubicBezTo>
                  <a:pt x="46791" y="1466"/>
                  <a:pt x="46810" y="1466"/>
                  <a:pt x="46830" y="1466"/>
                </a:cubicBezTo>
                <a:cubicBezTo>
                  <a:pt x="46830" y="1451"/>
                  <a:pt x="46830" y="1437"/>
                  <a:pt x="46830" y="1422"/>
                </a:cubicBezTo>
                <a:cubicBezTo>
                  <a:pt x="46810" y="1422"/>
                  <a:pt x="46791" y="1422"/>
                  <a:pt x="46771" y="1422"/>
                </a:cubicBezTo>
                <a:cubicBezTo>
                  <a:pt x="46771" y="1437"/>
                  <a:pt x="46771" y="1451"/>
                  <a:pt x="46771" y="1466"/>
                </a:cubicBezTo>
                <a:close/>
                <a:moveTo>
                  <a:pt x="46653" y="1553"/>
                </a:moveTo>
                <a:cubicBezTo>
                  <a:pt x="46657" y="1527"/>
                  <a:pt x="46662" y="1501"/>
                  <a:pt x="46712" y="1510"/>
                </a:cubicBezTo>
                <a:cubicBezTo>
                  <a:pt x="46711" y="1471"/>
                  <a:pt x="46719" y="1441"/>
                  <a:pt x="46741" y="1422"/>
                </a:cubicBezTo>
                <a:cubicBezTo>
                  <a:pt x="46629" y="1390"/>
                  <a:pt x="46616" y="1544"/>
                  <a:pt x="46653" y="1553"/>
                </a:cubicBezTo>
                <a:close/>
                <a:moveTo>
                  <a:pt x="41554" y="1444"/>
                </a:moveTo>
                <a:cubicBezTo>
                  <a:pt x="41524" y="1444"/>
                  <a:pt x="41519" y="1426"/>
                  <a:pt x="41495" y="1422"/>
                </a:cubicBezTo>
                <a:cubicBezTo>
                  <a:pt x="41494" y="1450"/>
                  <a:pt x="41457" y="1452"/>
                  <a:pt x="41466" y="1487"/>
                </a:cubicBezTo>
                <a:cubicBezTo>
                  <a:pt x="41517" y="1489"/>
                  <a:pt x="41541" y="1471"/>
                  <a:pt x="41554" y="1444"/>
                </a:cubicBezTo>
                <a:close/>
                <a:moveTo>
                  <a:pt x="41672" y="1553"/>
                </a:moveTo>
                <a:cubicBezTo>
                  <a:pt x="41670" y="1525"/>
                  <a:pt x="41634" y="1524"/>
                  <a:pt x="41642" y="1487"/>
                </a:cubicBezTo>
                <a:cubicBezTo>
                  <a:pt x="41698" y="1530"/>
                  <a:pt x="41695" y="1474"/>
                  <a:pt x="41788" y="1487"/>
                </a:cubicBezTo>
                <a:cubicBezTo>
                  <a:pt x="41795" y="1505"/>
                  <a:pt x="41789" y="1531"/>
                  <a:pt x="41817" y="1532"/>
                </a:cubicBezTo>
                <a:cubicBezTo>
                  <a:pt x="41817" y="1502"/>
                  <a:pt x="41817" y="1473"/>
                  <a:pt x="41817" y="1444"/>
                </a:cubicBezTo>
                <a:cubicBezTo>
                  <a:pt x="41708" y="1485"/>
                  <a:pt x="41551" y="1357"/>
                  <a:pt x="41554" y="1532"/>
                </a:cubicBezTo>
                <a:cubicBezTo>
                  <a:pt x="41648" y="1487"/>
                  <a:pt x="41646" y="1619"/>
                  <a:pt x="41672" y="1553"/>
                </a:cubicBezTo>
                <a:close/>
                <a:moveTo>
                  <a:pt x="35047" y="1487"/>
                </a:moveTo>
                <a:cubicBezTo>
                  <a:pt x="35050" y="1446"/>
                  <a:pt x="35144" y="1473"/>
                  <a:pt x="35135" y="1422"/>
                </a:cubicBezTo>
                <a:cubicBezTo>
                  <a:pt x="35051" y="1392"/>
                  <a:pt x="34958" y="1461"/>
                  <a:pt x="35047" y="1487"/>
                </a:cubicBezTo>
                <a:close/>
                <a:moveTo>
                  <a:pt x="29214" y="1466"/>
                </a:moveTo>
                <a:cubicBezTo>
                  <a:pt x="29217" y="1465"/>
                  <a:pt x="29237" y="1420"/>
                  <a:pt x="29244" y="1422"/>
                </a:cubicBezTo>
                <a:cubicBezTo>
                  <a:pt x="29200" y="1411"/>
                  <a:pt x="29133" y="1404"/>
                  <a:pt x="29097" y="1466"/>
                </a:cubicBezTo>
                <a:cubicBezTo>
                  <a:pt x="29185" y="1434"/>
                  <a:pt x="29166" y="1473"/>
                  <a:pt x="29214" y="1466"/>
                </a:cubicBezTo>
                <a:close/>
                <a:moveTo>
                  <a:pt x="24437" y="1487"/>
                </a:moveTo>
                <a:cubicBezTo>
                  <a:pt x="24476" y="1495"/>
                  <a:pt x="24493" y="1519"/>
                  <a:pt x="24554" y="1510"/>
                </a:cubicBezTo>
                <a:cubicBezTo>
                  <a:pt x="24557" y="1454"/>
                  <a:pt x="24610" y="1441"/>
                  <a:pt x="24525" y="1422"/>
                </a:cubicBezTo>
                <a:cubicBezTo>
                  <a:pt x="24522" y="1464"/>
                  <a:pt x="24428" y="1437"/>
                  <a:pt x="24437" y="1487"/>
                </a:cubicBezTo>
                <a:close/>
                <a:moveTo>
                  <a:pt x="20861" y="1444"/>
                </a:moveTo>
                <a:cubicBezTo>
                  <a:pt x="20960" y="1510"/>
                  <a:pt x="20950" y="1362"/>
                  <a:pt x="20861" y="1444"/>
                </a:cubicBezTo>
                <a:close/>
                <a:moveTo>
                  <a:pt x="54655" y="1487"/>
                </a:moveTo>
                <a:cubicBezTo>
                  <a:pt x="54658" y="1428"/>
                  <a:pt x="54607" y="1443"/>
                  <a:pt x="54655" y="1400"/>
                </a:cubicBezTo>
                <a:cubicBezTo>
                  <a:pt x="54611" y="1404"/>
                  <a:pt x="54547" y="1392"/>
                  <a:pt x="54538" y="1422"/>
                </a:cubicBezTo>
                <a:cubicBezTo>
                  <a:pt x="54577" y="1444"/>
                  <a:pt x="54595" y="1482"/>
                  <a:pt x="54655" y="1487"/>
                </a:cubicBezTo>
                <a:close/>
                <a:moveTo>
                  <a:pt x="50581" y="1466"/>
                </a:moveTo>
                <a:cubicBezTo>
                  <a:pt x="50507" y="1504"/>
                  <a:pt x="50468" y="1432"/>
                  <a:pt x="50464" y="1510"/>
                </a:cubicBezTo>
                <a:cubicBezTo>
                  <a:pt x="50555" y="1494"/>
                  <a:pt x="50521" y="1494"/>
                  <a:pt x="50610" y="1510"/>
                </a:cubicBezTo>
                <a:cubicBezTo>
                  <a:pt x="50627" y="1464"/>
                  <a:pt x="50694" y="1439"/>
                  <a:pt x="50640" y="1400"/>
                </a:cubicBezTo>
                <a:cubicBezTo>
                  <a:pt x="50559" y="1396"/>
                  <a:pt x="50540" y="1434"/>
                  <a:pt x="50581" y="1466"/>
                </a:cubicBezTo>
                <a:close/>
                <a:moveTo>
                  <a:pt x="48970" y="1444"/>
                </a:moveTo>
                <a:cubicBezTo>
                  <a:pt x="48989" y="1444"/>
                  <a:pt x="49009" y="1444"/>
                  <a:pt x="49028" y="1444"/>
                </a:cubicBezTo>
                <a:cubicBezTo>
                  <a:pt x="49028" y="1429"/>
                  <a:pt x="49028" y="1414"/>
                  <a:pt x="49028" y="1400"/>
                </a:cubicBezTo>
                <a:cubicBezTo>
                  <a:pt x="49009" y="1400"/>
                  <a:pt x="48989" y="1400"/>
                  <a:pt x="48970" y="1400"/>
                </a:cubicBezTo>
                <a:cubicBezTo>
                  <a:pt x="48970" y="1414"/>
                  <a:pt x="48970" y="1429"/>
                  <a:pt x="48970" y="1444"/>
                </a:cubicBezTo>
                <a:close/>
                <a:moveTo>
                  <a:pt x="34549" y="1466"/>
                </a:moveTo>
                <a:cubicBezTo>
                  <a:pt x="34468" y="1507"/>
                  <a:pt x="34577" y="1592"/>
                  <a:pt x="34607" y="1532"/>
                </a:cubicBezTo>
                <a:cubicBezTo>
                  <a:pt x="34522" y="1513"/>
                  <a:pt x="34646" y="1477"/>
                  <a:pt x="34607" y="1422"/>
                </a:cubicBezTo>
                <a:cubicBezTo>
                  <a:pt x="34570" y="1409"/>
                  <a:pt x="34538" y="1447"/>
                  <a:pt x="34519" y="1444"/>
                </a:cubicBezTo>
                <a:cubicBezTo>
                  <a:pt x="34514" y="1442"/>
                  <a:pt x="34525" y="1404"/>
                  <a:pt x="34519" y="1400"/>
                </a:cubicBezTo>
                <a:cubicBezTo>
                  <a:pt x="34483" y="1376"/>
                  <a:pt x="34382" y="1392"/>
                  <a:pt x="34373" y="1422"/>
                </a:cubicBezTo>
                <a:cubicBezTo>
                  <a:pt x="34442" y="1429"/>
                  <a:pt x="34493" y="1448"/>
                  <a:pt x="34549" y="1466"/>
                </a:cubicBezTo>
                <a:close/>
                <a:moveTo>
                  <a:pt x="28892" y="1422"/>
                </a:moveTo>
                <a:cubicBezTo>
                  <a:pt x="28892" y="1437"/>
                  <a:pt x="28892" y="1451"/>
                  <a:pt x="28892" y="1466"/>
                </a:cubicBezTo>
                <a:cubicBezTo>
                  <a:pt x="28964" y="1499"/>
                  <a:pt x="28978" y="1392"/>
                  <a:pt x="28921" y="1400"/>
                </a:cubicBezTo>
                <a:cubicBezTo>
                  <a:pt x="28920" y="1413"/>
                  <a:pt x="28917" y="1426"/>
                  <a:pt x="28892" y="1422"/>
                </a:cubicBezTo>
                <a:close/>
                <a:moveTo>
                  <a:pt x="28658" y="1466"/>
                </a:moveTo>
                <a:cubicBezTo>
                  <a:pt x="28687" y="1466"/>
                  <a:pt x="28716" y="1466"/>
                  <a:pt x="28745" y="1466"/>
                </a:cubicBezTo>
                <a:cubicBezTo>
                  <a:pt x="28743" y="1431"/>
                  <a:pt x="28749" y="1389"/>
                  <a:pt x="28687" y="1400"/>
                </a:cubicBezTo>
                <a:cubicBezTo>
                  <a:pt x="28688" y="1431"/>
                  <a:pt x="28673" y="1448"/>
                  <a:pt x="28658" y="1466"/>
                </a:cubicBezTo>
                <a:close/>
                <a:moveTo>
                  <a:pt x="53043" y="1708"/>
                </a:moveTo>
                <a:cubicBezTo>
                  <a:pt x="53147" y="1742"/>
                  <a:pt x="53061" y="1633"/>
                  <a:pt x="53131" y="1642"/>
                </a:cubicBezTo>
                <a:cubicBezTo>
                  <a:pt x="53199" y="1634"/>
                  <a:pt x="53244" y="1645"/>
                  <a:pt x="53278" y="1664"/>
                </a:cubicBezTo>
                <a:cubicBezTo>
                  <a:pt x="53278" y="1649"/>
                  <a:pt x="53278" y="1634"/>
                  <a:pt x="53278" y="1619"/>
                </a:cubicBezTo>
                <a:cubicBezTo>
                  <a:pt x="53296" y="1618"/>
                  <a:pt x="53312" y="1617"/>
                  <a:pt x="53307" y="1598"/>
                </a:cubicBezTo>
                <a:cubicBezTo>
                  <a:pt x="53171" y="1596"/>
                  <a:pt x="53301" y="1498"/>
                  <a:pt x="53278" y="1444"/>
                </a:cubicBezTo>
                <a:cubicBezTo>
                  <a:pt x="53340" y="1450"/>
                  <a:pt x="53374" y="1398"/>
                  <a:pt x="53425" y="1422"/>
                </a:cubicBezTo>
                <a:cubicBezTo>
                  <a:pt x="53440" y="1429"/>
                  <a:pt x="53419" y="1473"/>
                  <a:pt x="53454" y="1466"/>
                </a:cubicBezTo>
                <a:cubicBezTo>
                  <a:pt x="53417" y="1394"/>
                  <a:pt x="53548" y="1448"/>
                  <a:pt x="53512" y="1378"/>
                </a:cubicBezTo>
                <a:cubicBezTo>
                  <a:pt x="53385" y="1408"/>
                  <a:pt x="53326" y="1386"/>
                  <a:pt x="53219" y="1378"/>
                </a:cubicBezTo>
                <a:cubicBezTo>
                  <a:pt x="53149" y="1400"/>
                  <a:pt x="53281" y="1479"/>
                  <a:pt x="53190" y="1510"/>
                </a:cubicBezTo>
                <a:cubicBezTo>
                  <a:pt x="53147" y="1485"/>
                  <a:pt x="53116" y="1485"/>
                  <a:pt x="53073" y="1510"/>
                </a:cubicBezTo>
                <a:cubicBezTo>
                  <a:pt x="53037" y="1581"/>
                  <a:pt x="53168" y="1527"/>
                  <a:pt x="53131" y="1598"/>
                </a:cubicBezTo>
                <a:cubicBezTo>
                  <a:pt x="53115" y="1625"/>
                  <a:pt x="52903" y="1614"/>
                  <a:pt x="53014" y="1664"/>
                </a:cubicBezTo>
                <a:cubicBezTo>
                  <a:pt x="53016" y="1651"/>
                  <a:pt x="53019" y="1637"/>
                  <a:pt x="53043" y="1642"/>
                </a:cubicBezTo>
                <a:cubicBezTo>
                  <a:pt x="53032" y="1673"/>
                  <a:pt x="53008" y="1679"/>
                  <a:pt x="53043" y="1708"/>
                </a:cubicBezTo>
                <a:close/>
                <a:moveTo>
                  <a:pt x="51226" y="1422"/>
                </a:moveTo>
                <a:cubicBezTo>
                  <a:pt x="51267" y="1421"/>
                  <a:pt x="51291" y="1432"/>
                  <a:pt x="51314" y="1444"/>
                </a:cubicBezTo>
                <a:cubicBezTo>
                  <a:pt x="51328" y="1375"/>
                  <a:pt x="51235" y="1362"/>
                  <a:pt x="51226" y="1422"/>
                </a:cubicBezTo>
                <a:close/>
                <a:moveTo>
                  <a:pt x="50699" y="1444"/>
                </a:moveTo>
                <a:cubicBezTo>
                  <a:pt x="50784" y="1476"/>
                  <a:pt x="50784" y="1345"/>
                  <a:pt x="50699" y="1378"/>
                </a:cubicBezTo>
                <a:cubicBezTo>
                  <a:pt x="50699" y="1400"/>
                  <a:pt x="50699" y="1422"/>
                  <a:pt x="50699" y="1444"/>
                </a:cubicBezTo>
                <a:close/>
                <a:moveTo>
                  <a:pt x="40880" y="1378"/>
                </a:moveTo>
                <a:cubicBezTo>
                  <a:pt x="40856" y="1512"/>
                  <a:pt x="41014" y="1392"/>
                  <a:pt x="40880" y="1378"/>
                </a:cubicBezTo>
                <a:close/>
                <a:moveTo>
                  <a:pt x="40850" y="1422"/>
                </a:moveTo>
                <a:cubicBezTo>
                  <a:pt x="40804" y="1413"/>
                  <a:pt x="40825" y="1352"/>
                  <a:pt x="40733" y="1378"/>
                </a:cubicBezTo>
                <a:cubicBezTo>
                  <a:pt x="40702" y="1434"/>
                  <a:pt x="40832" y="1476"/>
                  <a:pt x="40850" y="1422"/>
                </a:cubicBezTo>
                <a:close/>
                <a:moveTo>
                  <a:pt x="35751" y="1466"/>
                </a:moveTo>
                <a:cubicBezTo>
                  <a:pt x="35851" y="1419"/>
                  <a:pt x="35832" y="1489"/>
                  <a:pt x="35897" y="1487"/>
                </a:cubicBezTo>
                <a:cubicBezTo>
                  <a:pt x="35893" y="1487"/>
                  <a:pt x="35942" y="1447"/>
                  <a:pt x="35955" y="1444"/>
                </a:cubicBezTo>
                <a:cubicBezTo>
                  <a:pt x="35949" y="1446"/>
                  <a:pt x="35964" y="1470"/>
                  <a:pt x="35985" y="1466"/>
                </a:cubicBezTo>
                <a:cubicBezTo>
                  <a:pt x="35997" y="1464"/>
                  <a:pt x="35980" y="1439"/>
                  <a:pt x="36014" y="1444"/>
                </a:cubicBezTo>
                <a:cubicBezTo>
                  <a:pt x="36054" y="1448"/>
                  <a:pt x="36067" y="1474"/>
                  <a:pt x="36103" y="1444"/>
                </a:cubicBezTo>
                <a:cubicBezTo>
                  <a:pt x="36122" y="1427"/>
                  <a:pt x="36126" y="1404"/>
                  <a:pt x="36132" y="1378"/>
                </a:cubicBezTo>
                <a:cubicBezTo>
                  <a:pt x="36073" y="1371"/>
                  <a:pt x="36073" y="1407"/>
                  <a:pt x="36044" y="1422"/>
                </a:cubicBezTo>
                <a:cubicBezTo>
                  <a:pt x="35950" y="1412"/>
                  <a:pt x="35885" y="1380"/>
                  <a:pt x="35780" y="1378"/>
                </a:cubicBezTo>
                <a:cubicBezTo>
                  <a:pt x="35771" y="1407"/>
                  <a:pt x="35738" y="1420"/>
                  <a:pt x="35751" y="1466"/>
                </a:cubicBezTo>
                <a:close/>
                <a:moveTo>
                  <a:pt x="34813" y="1422"/>
                </a:moveTo>
                <a:cubicBezTo>
                  <a:pt x="34858" y="1456"/>
                  <a:pt x="35014" y="1461"/>
                  <a:pt x="34989" y="1378"/>
                </a:cubicBezTo>
                <a:cubicBezTo>
                  <a:pt x="34937" y="1397"/>
                  <a:pt x="34842" y="1386"/>
                  <a:pt x="34813" y="1422"/>
                </a:cubicBezTo>
                <a:close/>
                <a:moveTo>
                  <a:pt x="33112" y="1422"/>
                </a:moveTo>
                <a:cubicBezTo>
                  <a:pt x="33187" y="1434"/>
                  <a:pt x="33226" y="1459"/>
                  <a:pt x="33230" y="1378"/>
                </a:cubicBezTo>
                <a:cubicBezTo>
                  <a:pt x="33175" y="1381"/>
                  <a:pt x="33132" y="1392"/>
                  <a:pt x="33112" y="1422"/>
                </a:cubicBezTo>
                <a:close/>
                <a:moveTo>
                  <a:pt x="28335" y="1444"/>
                </a:moveTo>
                <a:cubicBezTo>
                  <a:pt x="28411" y="1435"/>
                  <a:pt x="28496" y="1432"/>
                  <a:pt x="28540" y="1400"/>
                </a:cubicBezTo>
                <a:cubicBezTo>
                  <a:pt x="28448" y="1375"/>
                  <a:pt x="28463" y="1406"/>
                  <a:pt x="28394" y="1378"/>
                </a:cubicBezTo>
                <a:cubicBezTo>
                  <a:pt x="28402" y="1421"/>
                  <a:pt x="28354" y="1422"/>
                  <a:pt x="28335" y="1444"/>
                </a:cubicBezTo>
                <a:close/>
                <a:moveTo>
                  <a:pt x="27690" y="1532"/>
                </a:moveTo>
                <a:cubicBezTo>
                  <a:pt x="27717" y="1485"/>
                  <a:pt x="27736" y="1434"/>
                  <a:pt x="27778" y="1400"/>
                </a:cubicBezTo>
                <a:cubicBezTo>
                  <a:pt x="27711" y="1406"/>
                  <a:pt x="27666" y="1396"/>
                  <a:pt x="27632" y="1378"/>
                </a:cubicBezTo>
                <a:cubicBezTo>
                  <a:pt x="27637" y="1439"/>
                  <a:pt x="27607" y="1529"/>
                  <a:pt x="27690" y="1532"/>
                </a:cubicBezTo>
                <a:close/>
                <a:moveTo>
                  <a:pt x="48793" y="1444"/>
                </a:moveTo>
                <a:cubicBezTo>
                  <a:pt x="48813" y="1444"/>
                  <a:pt x="48832" y="1444"/>
                  <a:pt x="48852" y="1444"/>
                </a:cubicBezTo>
                <a:cubicBezTo>
                  <a:pt x="48870" y="1442"/>
                  <a:pt x="48886" y="1440"/>
                  <a:pt x="48882" y="1422"/>
                </a:cubicBezTo>
                <a:cubicBezTo>
                  <a:pt x="48773" y="1392"/>
                  <a:pt x="48968" y="1419"/>
                  <a:pt x="48940" y="1378"/>
                </a:cubicBezTo>
                <a:cubicBezTo>
                  <a:pt x="48900" y="1371"/>
                  <a:pt x="48884" y="1347"/>
                  <a:pt x="48823" y="1355"/>
                </a:cubicBezTo>
                <a:cubicBezTo>
                  <a:pt x="48825" y="1394"/>
                  <a:pt x="48816" y="1425"/>
                  <a:pt x="48793" y="1444"/>
                </a:cubicBezTo>
                <a:close/>
                <a:moveTo>
                  <a:pt x="41495" y="1400"/>
                </a:moveTo>
                <a:cubicBezTo>
                  <a:pt x="41546" y="1400"/>
                  <a:pt x="41570" y="1383"/>
                  <a:pt x="41583" y="1355"/>
                </a:cubicBezTo>
                <a:cubicBezTo>
                  <a:pt x="41533" y="1354"/>
                  <a:pt x="41508" y="1372"/>
                  <a:pt x="41495" y="1400"/>
                </a:cubicBezTo>
                <a:close/>
                <a:moveTo>
                  <a:pt x="33288" y="1444"/>
                </a:moveTo>
                <a:cubicBezTo>
                  <a:pt x="33507" y="1482"/>
                  <a:pt x="33613" y="1470"/>
                  <a:pt x="33816" y="1510"/>
                </a:cubicBezTo>
                <a:cubicBezTo>
                  <a:pt x="33890" y="1456"/>
                  <a:pt x="33754" y="1463"/>
                  <a:pt x="33787" y="1378"/>
                </a:cubicBezTo>
                <a:cubicBezTo>
                  <a:pt x="33699" y="1378"/>
                  <a:pt x="33611" y="1378"/>
                  <a:pt x="33523" y="1378"/>
                </a:cubicBezTo>
                <a:cubicBezTo>
                  <a:pt x="33512" y="1416"/>
                  <a:pt x="33566" y="1434"/>
                  <a:pt x="33523" y="1444"/>
                </a:cubicBezTo>
                <a:cubicBezTo>
                  <a:pt x="33498" y="1405"/>
                  <a:pt x="33408" y="1443"/>
                  <a:pt x="33377" y="1422"/>
                </a:cubicBezTo>
                <a:cubicBezTo>
                  <a:pt x="33357" y="1408"/>
                  <a:pt x="33393" y="1350"/>
                  <a:pt x="33347" y="1355"/>
                </a:cubicBezTo>
                <a:cubicBezTo>
                  <a:pt x="33396" y="1425"/>
                  <a:pt x="33201" y="1418"/>
                  <a:pt x="33288" y="1444"/>
                </a:cubicBezTo>
                <a:close/>
                <a:moveTo>
                  <a:pt x="32790" y="1400"/>
                </a:moveTo>
                <a:cubicBezTo>
                  <a:pt x="32762" y="1384"/>
                  <a:pt x="32929" y="1408"/>
                  <a:pt x="32907" y="1355"/>
                </a:cubicBezTo>
                <a:cubicBezTo>
                  <a:pt x="32788" y="1350"/>
                  <a:pt x="32707" y="1354"/>
                  <a:pt x="32790" y="1400"/>
                </a:cubicBezTo>
                <a:close/>
                <a:moveTo>
                  <a:pt x="32526" y="1466"/>
                </a:moveTo>
                <a:cubicBezTo>
                  <a:pt x="32630" y="1446"/>
                  <a:pt x="32677" y="1522"/>
                  <a:pt x="32702" y="1444"/>
                </a:cubicBezTo>
                <a:cubicBezTo>
                  <a:pt x="32541" y="1449"/>
                  <a:pt x="32794" y="1402"/>
                  <a:pt x="32674" y="1378"/>
                </a:cubicBezTo>
                <a:cubicBezTo>
                  <a:pt x="32620" y="1444"/>
                  <a:pt x="32583" y="1315"/>
                  <a:pt x="32468" y="1355"/>
                </a:cubicBezTo>
                <a:cubicBezTo>
                  <a:pt x="32446" y="1423"/>
                  <a:pt x="32568" y="1383"/>
                  <a:pt x="32526" y="1466"/>
                </a:cubicBezTo>
                <a:close/>
                <a:moveTo>
                  <a:pt x="32322" y="1378"/>
                </a:moveTo>
                <a:cubicBezTo>
                  <a:pt x="32323" y="1377"/>
                  <a:pt x="32316" y="1352"/>
                  <a:pt x="32292" y="1355"/>
                </a:cubicBezTo>
                <a:cubicBezTo>
                  <a:pt x="32287" y="1356"/>
                  <a:pt x="32272" y="1399"/>
                  <a:pt x="32262" y="1400"/>
                </a:cubicBezTo>
                <a:cubicBezTo>
                  <a:pt x="32355" y="1374"/>
                  <a:pt x="32334" y="1434"/>
                  <a:pt x="32380" y="1444"/>
                </a:cubicBezTo>
                <a:cubicBezTo>
                  <a:pt x="32387" y="1413"/>
                  <a:pt x="32428" y="1406"/>
                  <a:pt x="32439" y="1378"/>
                </a:cubicBezTo>
                <a:cubicBezTo>
                  <a:pt x="32394" y="1341"/>
                  <a:pt x="32363" y="1372"/>
                  <a:pt x="32322" y="1378"/>
                </a:cubicBezTo>
                <a:close/>
                <a:moveTo>
                  <a:pt x="8903" y="1400"/>
                </a:moveTo>
                <a:cubicBezTo>
                  <a:pt x="8922" y="1400"/>
                  <a:pt x="8942" y="1400"/>
                  <a:pt x="8961" y="1400"/>
                </a:cubicBezTo>
                <a:cubicBezTo>
                  <a:pt x="8961" y="1385"/>
                  <a:pt x="8961" y="1371"/>
                  <a:pt x="8961" y="1355"/>
                </a:cubicBezTo>
                <a:cubicBezTo>
                  <a:pt x="8942" y="1355"/>
                  <a:pt x="8922" y="1355"/>
                  <a:pt x="8903" y="1355"/>
                </a:cubicBezTo>
                <a:cubicBezTo>
                  <a:pt x="8903" y="1371"/>
                  <a:pt x="8903" y="1385"/>
                  <a:pt x="8903" y="1400"/>
                </a:cubicBezTo>
                <a:close/>
                <a:moveTo>
                  <a:pt x="52251" y="1355"/>
                </a:moveTo>
                <a:cubicBezTo>
                  <a:pt x="52215" y="1354"/>
                  <a:pt x="52211" y="1327"/>
                  <a:pt x="52165" y="1333"/>
                </a:cubicBezTo>
                <a:cubicBezTo>
                  <a:pt x="52119" y="1388"/>
                  <a:pt x="52263" y="1398"/>
                  <a:pt x="52251" y="1355"/>
                </a:cubicBezTo>
                <a:close/>
                <a:moveTo>
                  <a:pt x="50552" y="1378"/>
                </a:moveTo>
                <a:cubicBezTo>
                  <a:pt x="50581" y="1378"/>
                  <a:pt x="50610" y="1378"/>
                  <a:pt x="50640" y="1378"/>
                </a:cubicBezTo>
                <a:cubicBezTo>
                  <a:pt x="50644" y="1338"/>
                  <a:pt x="50610" y="1326"/>
                  <a:pt x="50552" y="1333"/>
                </a:cubicBezTo>
                <a:cubicBezTo>
                  <a:pt x="50552" y="1348"/>
                  <a:pt x="50552" y="1363"/>
                  <a:pt x="50552" y="1378"/>
                </a:cubicBezTo>
                <a:close/>
                <a:moveTo>
                  <a:pt x="40968" y="1422"/>
                </a:moveTo>
                <a:cubicBezTo>
                  <a:pt x="41066" y="1462"/>
                  <a:pt x="41091" y="1342"/>
                  <a:pt x="41027" y="1333"/>
                </a:cubicBezTo>
                <a:cubicBezTo>
                  <a:pt x="41048" y="1393"/>
                  <a:pt x="40968" y="1378"/>
                  <a:pt x="40968" y="1422"/>
                </a:cubicBezTo>
                <a:close/>
                <a:moveTo>
                  <a:pt x="37333" y="1487"/>
                </a:moveTo>
                <a:cubicBezTo>
                  <a:pt x="37405" y="1485"/>
                  <a:pt x="37474" y="1485"/>
                  <a:pt x="37509" y="1510"/>
                </a:cubicBezTo>
                <a:cubicBezTo>
                  <a:pt x="37505" y="1439"/>
                  <a:pt x="37443" y="1413"/>
                  <a:pt x="37450" y="1333"/>
                </a:cubicBezTo>
                <a:cubicBezTo>
                  <a:pt x="37343" y="1320"/>
                  <a:pt x="37414" y="1438"/>
                  <a:pt x="37333" y="1444"/>
                </a:cubicBezTo>
                <a:cubicBezTo>
                  <a:pt x="37334" y="1431"/>
                  <a:pt x="37309" y="1419"/>
                  <a:pt x="37304" y="1444"/>
                </a:cubicBezTo>
                <a:cubicBezTo>
                  <a:pt x="37327" y="1448"/>
                  <a:pt x="37338" y="1462"/>
                  <a:pt x="37333" y="1487"/>
                </a:cubicBezTo>
                <a:close/>
                <a:moveTo>
                  <a:pt x="31940" y="1400"/>
                </a:moveTo>
                <a:cubicBezTo>
                  <a:pt x="31970" y="1400"/>
                  <a:pt x="32000" y="1400"/>
                  <a:pt x="32028" y="1400"/>
                </a:cubicBezTo>
                <a:cubicBezTo>
                  <a:pt x="32028" y="1378"/>
                  <a:pt x="32028" y="1355"/>
                  <a:pt x="32028" y="1333"/>
                </a:cubicBezTo>
                <a:cubicBezTo>
                  <a:pt x="32009" y="1333"/>
                  <a:pt x="31989" y="1333"/>
                  <a:pt x="31970" y="1333"/>
                </a:cubicBezTo>
                <a:cubicBezTo>
                  <a:pt x="31968" y="1362"/>
                  <a:pt x="31932" y="1365"/>
                  <a:pt x="31940" y="1400"/>
                </a:cubicBezTo>
                <a:close/>
                <a:moveTo>
                  <a:pt x="29097" y="1378"/>
                </a:moveTo>
                <a:cubicBezTo>
                  <a:pt x="29141" y="1374"/>
                  <a:pt x="29205" y="1386"/>
                  <a:pt x="29214" y="1355"/>
                </a:cubicBezTo>
                <a:cubicBezTo>
                  <a:pt x="29175" y="1327"/>
                  <a:pt x="29106" y="1327"/>
                  <a:pt x="29097" y="1378"/>
                </a:cubicBezTo>
                <a:close/>
                <a:moveTo>
                  <a:pt x="28892" y="1378"/>
                </a:moveTo>
                <a:cubicBezTo>
                  <a:pt x="28936" y="1374"/>
                  <a:pt x="29001" y="1386"/>
                  <a:pt x="29009" y="1355"/>
                </a:cubicBezTo>
                <a:cubicBezTo>
                  <a:pt x="28971" y="1327"/>
                  <a:pt x="28901" y="1327"/>
                  <a:pt x="28892" y="1378"/>
                </a:cubicBezTo>
                <a:close/>
                <a:moveTo>
                  <a:pt x="27046" y="1422"/>
                </a:moveTo>
                <a:cubicBezTo>
                  <a:pt x="27039" y="1393"/>
                  <a:pt x="27106" y="1400"/>
                  <a:pt x="27105" y="1378"/>
                </a:cubicBezTo>
                <a:cubicBezTo>
                  <a:pt x="27106" y="1393"/>
                  <a:pt x="27037" y="1351"/>
                  <a:pt x="27046" y="1355"/>
                </a:cubicBezTo>
                <a:cubicBezTo>
                  <a:pt x="27031" y="1347"/>
                  <a:pt x="27028" y="1323"/>
                  <a:pt x="26987" y="1333"/>
                </a:cubicBezTo>
                <a:cubicBezTo>
                  <a:pt x="26979" y="1384"/>
                  <a:pt x="26994" y="1416"/>
                  <a:pt x="27046" y="1422"/>
                </a:cubicBezTo>
                <a:close/>
                <a:moveTo>
                  <a:pt x="18985" y="1400"/>
                </a:moveTo>
                <a:cubicBezTo>
                  <a:pt x="18987" y="1386"/>
                  <a:pt x="18990" y="1374"/>
                  <a:pt x="19014" y="1378"/>
                </a:cubicBezTo>
                <a:cubicBezTo>
                  <a:pt x="19011" y="1351"/>
                  <a:pt x="19006" y="1326"/>
                  <a:pt x="18956" y="1333"/>
                </a:cubicBezTo>
                <a:cubicBezTo>
                  <a:pt x="18961" y="1360"/>
                  <a:pt x="18951" y="1396"/>
                  <a:pt x="18985" y="1400"/>
                </a:cubicBezTo>
                <a:close/>
                <a:moveTo>
                  <a:pt x="52663" y="1355"/>
                </a:moveTo>
                <a:cubicBezTo>
                  <a:pt x="52692" y="1355"/>
                  <a:pt x="52721" y="1355"/>
                  <a:pt x="52750" y="1355"/>
                </a:cubicBezTo>
                <a:cubicBezTo>
                  <a:pt x="52754" y="1317"/>
                  <a:pt x="52721" y="1305"/>
                  <a:pt x="52663" y="1312"/>
                </a:cubicBezTo>
                <a:cubicBezTo>
                  <a:pt x="52663" y="1326"/>
                  <a:pt x="52663" y="1341"/>
                  <a:pt x="52663" y="1355"/>
                </a:cubicBezTo>
                <a:close/>
                <a:moveTo>
                  <a:pt x="47269" y="1355"/>
                </a:moveTo>
                <a:cubicBezTo>
                  <a:pt x="47340" y="1303"/>
                  <a:pt x="47173" y="1298"/>
                  <a:pt x="47181" y="1333"/>
                </a:cubicBezTo>
                <a:cubicBezTo>
                  <a:pt x="47181" y="1332"/>
                  <a:pt x="47280" y="1347"/>
                  <a:pt x="47269" y="1355"/>
                </a:cubicBezTo>
                <a:close/>
                <a:moveTo>
                  <a:pt x="24583" y="1355"/>
                </a:moveTo>
                <a:cubicBezTo>
                  <a:pt x="24604" y="1355"/>
                  <a:pt x="24623" y="1355"/>
                  <a:pt x="24642" y="1355"/>
                </a:cubicBezTo>
                <a:cubicBezTo>
                  <a:pt x="24642" y="1341"/>
                  <a:pt x="24642" y="1326"/>
                  <a:pt x="24642" y="1312"/>
                </a:cubicBezTo>
                <a:cubicBezTo>
                  <a:pt x="24623" y="1312"/>
                  <a:pt x="24604" y="1312"/>
                  <a:pt x="24583" y="1312"/>
                </a:cubicBezTo>
                <a:cubicBezTo>
                  <a:pt x="24583" y="1326"/>
                  <a:pt x="24583" y="1341"/>
                  <a:pt x="24583" y="1355"/>
                </a:cubicBezTo>
                <a:close/>
                <a:moveTo>
                  <a:pt x="54685" y="1290"/>
                </a:moveTo>
                <a:cubicBezTo>
                  <a:pt x="54661" y="1302"/>
                  <a:pt x="54710" y="1340"/>
                  <a:pt x="54742" y="1333"/>
                </a:cubicBezTo>
                <a:cubicBezTo>
                  <a:pt x="54725" y="1337"/>
                  <a:pt x="54776" y="1297"/>
                  <a:pt x="54773" y="1312"/>
                </a:cubicBezTo>
                <a:cubicBezTo>
                  <a:pt x="54781" y="1279"/>
                  <a:pt x="54742" y="1312"/>
                  <a:pt x="54742" y="1312"/>
                </a:cubicBezTo>
                <a:cubicBezTo>
                  <a:pt x="54729" y="1310"/>
                  <a:pt x="54690" y="1287"/>
                  <a:pt x="54685" y="1290"/>
                </a:cubicBezTo>
                <a:close/>
                <a:moveTo>
                  <a:pt x="52281" y="1333"/>
                </a:moveTo>
                <a:cubicBezTo>
                  <a:pt x="52352" y="1324"/>
                  <a:pt x="52345" y="1374"/>
                  <a:pt x="52428" y="1355"/>
                </a:cubicBezTo>
                <a:cubicBezTo>
                  <a:pt x="52428" y="1341"/>
                  <a:pt x="52428" y="1326"/>
                  <a:pt x="52428" y="1312"/>
                </a:cubicBezTo>
                <a:cubicBezTo>
                  <a:pt x="52399" y="1312"/>
                  <a:pt x="52393" y="1294"/>
                  <a:pt x="52370" y="1290"/>
                </a:cubicBezTo>
                <a:cubicBezTo>
                  <a:pt x="52369" y="1326"/>
                  <a:pt x="52288" y="1302"/>
                  <a:pt x="52281" y="1333"/>
                </a:cubicBezTo>
                <a:close/>
                <a:moveTo>
                  <a:pt x="38535" y="1400"/>
                </a:moveTo>
                <a:cubicBezTo>
                  <a:pt x="38406" y="1416"/>
                  <a:pt x="38330" y="1343"/>
                  <a:pt x="38271" y="1422"/>
                </a:cubicBezTo>
                <a:cubicBezTo>
                  <a:pt x="38327" y="1425"/>
                  <a:pt x="38292" y="1495"/>
                  <a:pt x="38359" y="1487"/>
                </a:cubicBezTo>
                <a:cubicBezTo>
                  <a:pt x="38370" y="1450"/>
                  <a:pt x="38315" y="1431"/>
                  <a:pt x="38359" y="1422"/>
                </a:cubicBezTo>
                <a:cubicBezTo>
                  <a:pt x="38469" y="1398"/>
                  <a:pt x="38406" y="1504"/>
                  <a:pt x="38505" y="1487"/>
                </a:cubicBezTo>
                <a:cubicBezTo>
                  <a:pt x="38579" y="1480"/>
                  <a:pt x="38514" y="1437"/>
                  <a:pt x="38564" y="1400"/>
                </a:cubicBezTo>
                <a:cubicBezTo>
                  <a:pt x="38587" y="1383"/>
                  <a:pt x="38634" y="1399"/>
                  <a:pt x="38652" y="1378"/>
                </a:cubicBezTo>
                <a:cubicBezTo>
                  <a:pt x="38675" y="1351"/>
                  <a:pt x="38640" y="1300"/>
                  <a:pt x="38681" y="1290"/>
                </a:cubicBezTo>
                <a:cubicBezTo>
                  <a:pt x="38567" y="1276"/>
                  <a:pt x="38607" y="1380"/>
                  <a:pt x="38535" y="1400"/>
                </a:cubicBezTo>
                <a:close/>
                <a:moveTo>
                  <a:pt x="38300" y="1355"/>
                </a:moveTo>
                <a:cubicBezTo>
                  <a:pt x="38379" y="1371"/>
                  <a:pt x="38357" y="1310"/>
                  <a:pt x="38389" y="1290"/>
                </a:cubicBezTo>
                <a:cubicBezTo>
                  <a:pt x="38310" y="1275"/>
                  <a:pt x="38332" y="1335"/>
                  <a:pt x="38300" y="1355"/>
                </a:cubicBezTo>
                <a:close/>
                <a:moveTo>
                  <a:pt x="34110" y="1355"/>
                </a:moveTo>
                <a:cubicBezTo>
                  <a:pt x="34113" y="1313"/>
                  <a:pt x="34206" y="1341"/>
                  <a:pt x="34197" y="1290"/>
                </a:cubicBezTo>
                <a:cubicBezTo>
                  <a:pt x="34114" y="1260"/>
                  <a:pt x="34021" y="1329"/>
                  <a:pt x="34110" y="1355"/>
                </a:cubicBezTo>
                <a:close/>
                <a:moveTo>
                  <a:pt x="30739" y="1378"/>
                </a:moveTo>
                <a:cubicBezTo>
                  <a:pt x="30832" y="1359"/>
                  <a:pt x="30850" y="1397"/>
                  <a:pt x="30885" y="1422"/>
                </a:cubicBezTo>
                <a:cubicBezTo>
                  <a:pt x="30939" y="1378"/>
                  <a:pt x="30860" y="1312"/>
                  <a:pt x="30797" y="1290"/>
                </a:cubicBezTo>
                <a:cubicBezTo>
                  <a:pt x="30782" y="1323"/>
                  <a:pt x="30754" y="1345"/>
                  <a:pt x="30739" y="1378"/>
                </a:cubicBezTo>
                <a:close/>
                <a:moveTo>
                  <a:pt x="26606" y="1422"/>
                </a:moveTo>
                <a:cubicBezTo>
                  <a:pt x="26651" y="1381"/>
                  <a:pt x="26598" y="1359"/>
                  <a:pt x="26576" y="1333"/>
                </a:cubicBezTo>
                <a:cubicBezTo>
                  <a:pt x="26551" y="1303"/>
                  <a:pt x="26482" y="1253"/>
                  <a:pt x="26460" y="1312"/>
                </a:cubicBezTo>
                <a:cubicBezTo>
                  <a:pt x="26561" y="1309"/>
                  <a:pt x="26506" y="1423"/>
                  <a:pt x="26606" y="1422"/>
                </a:cubicBezTo>
                <a:close/>
                <a:moveTo>
                  <a:pt x="25815" y="1378"/>
                </a:moveTo>
                <a:cubicBezTo>
                  <a:pt x="25844" y="1378"/>
                  <a:pt x="25873" y="1378"/>
                  <a:pt x="25902" y="1378"/>
                </a:cubicBezTo>
                <a:cubicBezTo>
                  <a:pt x="25898" y="1336"/>
                  <a:pt x="25883" y="1304"/>
                  <a:pt x="25844" y="1290"/>
                </a:cubicBezTo>
                <a:cubicBezTo>
                  <a:pt x="25835" y="1320"/>
                  <a:pt x="25802" y="1332"/>
                  <a:pt x="25815" y="1378"/>
                </a:cubicBezTo>
                <a:close/>
                <a:moveTo>
                  <a:pt x="15439" y="1333"/>
                </a:moveTo>
                <a:cubicBezTo>
                  <a:pt x="15429" y="1343"/>
                  <a:pt x="15401" y="1298"/>
                  <a:pt x="15439" y="1290"/>
                </a:cubicBezTo>
                <a:cubicBezTo>
                  <a:pt x="15329" y="1270"/>
                  <a:pt x="15363" y="1409"/>
                  <a:pt x="15439" y="1333"/>
                </a:cubicBezTo>
                <a:close/>
                <a:moveTo>
                  <a:pt x="54920" y="1312"/>
                </a:moveTo>
                <a:cubicBezTo>
                  <a:pt x="54938" y="1312"/>
                  <a:pt x="54959" y="1312"/>
                  <a:pt x="54978" y="1312"/>
                </a:cubicBezTo>
                <a:cubicBezTo>
                  <a:pt x="54978" y="1297"/>
                  <a:pt x="54978" y="1282"/>
                  <a:pt x="54978" y="1267"/>
                </a:cubicBezTo>
                <a:cubicBezTo>
                  <a:pt x="54959" y="1267"/>
                  <a:pt x="54938" y="1267"/>
                  <a:pt x="54920" y="1267"/>
                </a:cubicBezTo>
                <a:cubicBezTo>
                  <a:pt x="54920" y="1282"/>
                  <a:pt x="54920" y="1297"/>
                  <a:pt x="54920" y="1312"/>
                </a:cubicBezTo>
                <a:close/>
                <a:moveTo>
                  <a:pt x="54157" y="1333"/>
                </a:moveTo>
                <a:cubicBezTo>
                  <a:pt x="54157" y="1333"/>
                  <a:pt x="54128" y="1335"/>
                  <a:pt x="54128" y="1333"/>
                </a:cubicBezTo>
                <a:cubicBezTo>
                  <a:pt x="54128" y="1323"/>
                  <a:pt x="54180" y="1431"/>
                  <a:pt x="54128" y="1422"/>
                </a:cubicBezTo>
                <a:cubicBezTo>
                  <a:pt x="54089" y="1415"/>
                  <a:pt x="54072" y="1390"/>
                  <a:pt x="54011" y="1400"/>
                </a:cubicBezTo>
                <a:cubicBezTo>
                  <a:pt x="54022" y="1489"/>
                  <a:pt x="53828" y="1424"/>
                  <a:pt x="53747" y="1444"/>
                </a:cubicBezTo>
                <a:cubicBezTo>
                  <a:pt x="53701" y="1522"/>
                  <a:pt x="53846" y="1457"/>
                  <a:pt x="53835" y="1510"/>
                </a:cubicBezTo>
                <a:cubicBezTo>
                  <a:pt x="53915" y="1526"/>
                  <a:pt x="53894" y="1466"/>
                  <a:pt x="53952" y="1466"/>
                </a:cubicBezTo>
                <a:cubicBezTo>
                  <a:pt x="53963" y="1516"/>
                  <a:pt x="54125" y="1454"/>
                  <a:pt x="54069" y="1553"/>
                </a:cubicBezTo>
                <a:cubicBezTo>
                  <a:pt x="54048" y="1548"/>
                  <a:pt x="53800" y="1515"/>
                  <a:pt x="53835" y="1619"/>
                </a:cubicBezTo>
                <a:cubicBezTo>
                  <a:pt x="53895" y="1630"/>
                  <a:pt x="53891" y="1585"/>
                  <a:pt x="53923" y="1576"/>
                </a:cubicBezTo>
                <a:cubicBezTo>
                  <a:pt x="53875" y="1590"/>
                  <a:pt x="54042" y="1575"/>
                  <a:pt x="54069" y="1576"/>
                </a:cubicBezTo>
                <a:cubicBezTo>
                  <a:pt x="54053" y="1654"/>
                  <a:pt x="54173" y="1630"/>
                  <a:pt x="54157" y="1708"/>
                </a:cubicBezTo>
                <a:cubicBezTo>
                  <a:pt x="54122" y="1690"/>
                  <a:pt x="54078" y="1679"/>
                  <a:pt x="54011" y="1685"/>
                </a:cubicBezTo>
                <a:cubicBezTo>
                  <a:pt x="54014" y="1742"/>
                  <a:pt x="54028" y="1790"/>
                  <a:pt x="54069" y="1818"/>
                </a:cubicBezTo>
                <a:cubicBezTo>
                  <a:pt x="54098" y="1735"/>
                  <a:pt x="54152" y="1826"/>
                  <a:pt x="54216" y="1818"/>
                </a:cubicBezTo>
                <a:cubicBezTo>
                  <a:pt x="54237" y="1815"/>
                  <a:pt x="54271" y="1734"/>
                  <a:pt x="54333" y="1774"/>
                </a:cubicBezTo>
                <a:cubicBezTo>
                  <a:pt x="54308" y="1703"/>
                  <a:pt x="54380" y="1706"/>
                  <a:pt x="54392" y="1664"/>
                </a:cubicBezTo>
                <a:cubicBezTo>
                  <a:pt x="54356" y="1661"/>
                  <a:pt x="54321" y="1657"/>
                  <a:pt x="54333" y="1619"/>
                </a:cubicBezTo>
                <a:cubicBezTo>
                  <a:pt x="54237" y="1592"/>
                  <a:pt x="54310" y="1691"/>
                  <a:pt x="54216" y="1664"/>
                </a:cubicBezTo>
                <a:cubicBezTo>
                  <a:pt x="54179" y="1656"/>
                  <a:pt x="54156" y="1636"/>
                  <a:pt x="54157" y="1598"/>
                </a:cubicBezTo>
                <a:cubicBezTo>
                  <a:pt x="54155" y="1575"/>
                  <a:pt x="54284" y="1553"/>
                  <a:pt x="54186" y="1532"/>
                </a:cubicBezTo>
                <a:cubicBezTo>
                  <a:pt x="54160" y="1591"/>
                  <a:pt x="54068" y="1522"/>
                  <a:pt x="54098" y="1466"/>
                </a:cubicBezTo>
                <a:cubicBezTo>
                  <a:pt x="54168" y="1452"/>
                  <a:pt x="54312" y="1493"/>
                  <a:pt x="54333" y="1444"/>
                </a:cubicBezTo>
                <a:cubicBezTo>
                  <a:pt x="54258" y="1441"/>
                  <a:pt x="54264" y="1362"/>
                  <a:pt x="54304" y="1333"/>
                </a:cubicBezTo>
                <a:cubicBezTo>
                  <a:pt x="54218" y="1332"/>
                  <a:pt x="54239" y="1249"/>
                  <a:pt x="54128" y="1267"/>
                </a:cubicBezTo>
                <a:cubicBezTo>
                  <a:pt x="54116" y="1298"/>
                  <a:pt x="54155" y="1315"/>
                  <a:pt x="54157" y="1333"/>
                </a:cubicBezTo>
                <a:close/>
                <a:moveTo>
                  <a:pt x="38828" y="1290"/>
                </a:moveTo>
                <a:cubicBezTo>
                  <a:pt x="38773" y="1294"/>
                  <a:pt x="38763" y="1264"/>
                  <a:pt x="38711" y="1267"/>
                </a:cubicBezTo>
                <a:cubicBezTo>
                  <a:pt x="38664" y="1329"/>
                  <a:pt x="38837" y="1329"/>
                  <a:pt x="38828" y="1290"/>
                </a:cubicBezTo>
                <a:close/>
                <a:moveTo>
                  <a:pt x="55242" y="1267"/>
                </a:moveTo>
                <a:cubicBezTo>
                  <a:pt x="55212" y="1267"/>
                  <a:pt x="55207" y="1249"/>
                  <a:pt x="55182" y="1246"/>
                </a:cubicBezTo>
                <a:cubicBezTo>
                  <a:pt x="55098" y="1290"/>
                  <a:pt x="55242" y="1315"/>
                  <a:pt x="55242" y="1267"/>
                </a:cubicBezTo>
                <a:close/>
                <a:moveTo>
                  <a:pt x="51929" y="1290"/>
                </a:moveTo>
                <a:cubicBezTo>
                  <a:pt x="51904" y="1335"/>
                  <a:pt x="52006" y="1389"/>
                  <a:pt x="52017" y="1333"/>
                </a:cubicBezTo>
                <a:cubicBezTo>
                  <a:pt x="51899" y="1298"/>
                  <a:pt x="52207" y="1290"/>
                  <a:pt x="52076" y="1246"/>
                </a:cubicBezTo>
                <a:cubicBezTo>
                  <a:pt x="52069" y="1291"/>
                  <a:pt x="51947" y="1252"/>
                  <a:pt x="51929" y="1290"/>
                </a:cubicBezTo>
                <a:close/>
                <a:moveTo>
                  <a:pt x="51373" y="1333"/>
                </a:moveTo>
                <a:cubicBezTo>
                  <a:pt x="51543" y="1313"/>
                  <a:pt x="51652" y="1323"/>
                  <a:pt x="51783" y="1333"/>
                </a:cubicBezTo>
                <a:cubicBezTo>
                  <a:pt x="51824" y="1236"/>
                  <a:pt x="51608" y="1333"/>
                  <a:pt x="51607" y="1267"/>
                </a:cubicBezTo>
                <a:cubicBezTo>
                  <a:pt x="51606" y="1254"/>
                  <a:pt x="51603" y="1242"/>
                  <a:pt x="51578" y="1246"/>
                </a:cubicBezTo>
                <a:cubicBezTo>
                  <a:pt x="51580" y="1329"/>
                  <a:pt x="51370" y="1251"/>
                  <a:pt x="51373" y="1333"/>
                </a:cubicBezTo>
                <a:close/>
                <a:moveTo>
                  <a:pt x="29419" y="1333"/>
                </a:moveTo>
                <a:cubicBezTo>
                  <a:pt x="29463" y="1345"/>
                  <a:pt x="29571" y="1308"/>
                  <a:pt x="29566" y="1355"/>
                </a:cubicBezTo>
                <a:cubicBezTo>
                  <a:pt x="29532" y="1359"/>
                  <a:pt x="29535" y="1390"/>
                  <a:pt x="29537" y="1422"/>
                </a:cubicBezTo>
                <a:cubicBezTo>
                  <a:pt x="29471" y="1432"/>
                  <a:pt x="29387" y="1465"/>
                  <a:pt x="29332" y="1422"/>
                </a:cubicBezTo>
                <a:cubicBezTo>
                  <a:pt x="29307" y="1481"/>
                  <a:pt x="29389" y="1447"/>
                  <a:pt x="29419" y="1466"/>
                </a:cubicBezTo>
                <a:cubicBezTo>
                  <a:pt x="29436" y="1476"/>
                  <a:pt x="29412" y="1514"/>
                  <a:pt x="29449" y="1510"/>
                </a:cubicBezTo>
                <a:cubicBezTo>
                  <a:pt x="29460" y="1509"/>
                  <a:pt x="29478" y="1457"/>
                  <a:pt x="29508" y="1466"/>
                </a:cubicBezTo>
                <a:cubicBezTo>
                  <a:pt x="29508" y="1496"/>
                  <a:pt x="29493" y="1515"/>
                  <a:pt x="29479" y="1532"/>
                </a:cubicBezTo>
                <a:cubicBezTo>
                  <a:pt x="29517" y="1532"/>
                  <a:pt x="29557" y="1532"/>
                  <a:pt x="29595" y="1532"/>
                </a:cubicBezTo>
                <a:cubicBezTo>
                  <a:pt x="29602" y="1451"/>
                  <a:pt x="29636" y="1447"/>
                  <a:pt x="29595" y="1378"/>
                </a:cubicBezTo>
                <a:cubicBezTo>
                  <a:pt x="29636" y="1347"/>
                  <a:pt x="29659" y="1269"/>
                  <a:pt x="29625" y="1246"/>
                </a:cubicBezTo>
                <a:cubicBezTo>
                  <a:pt x="29551" y="1271"/>
                  <a:pt x="29424" y="1256"/>
                  <a:pt x="29419" y="1333"/>
                </a:cubicBezTo>
                <a:close/>
                <a:moveTo>
                  <a:pt x="54362" y="1355"/>
                </a:moveTo>
                <a:cubicBezTo>
                  <a:pt x="54496" y="1355"/>
                  <a:pt x="54364" y="1433"/>
                  <a:pt x="54392" y="1487"/>
                </a:cubicBezTo>
                <a:cubicBezTo>
                  <a:pt x="54447" y="1493"/>
                  <a:pt x="54456" y="1463"/>
                  <a:pt x="54508" y="1466"/>
                </a:cubicBezTo>
                <a:cubicBezTo>
                  <a:pt x="54534" y="1414"/>
                  <a:pt x="54406" y="1371"/>
                  <a:pt x="54480" y="1355"/>
                </a:cubicBezTo>
                <a:cubicBezTo>
                  <a:pt x="54535" y="1351"/>
                  <a:pt x="54544" y="1380"/>
                  <a:pt x="54598" y="1378"/>
                </a:cubicBezTo>
                <a:cubicBezTo>
                  <a:pt x="54648" y="1339"/>
                  <a:pt x="54629" y="1242"/>
                  <a:pt x="54567" y="1224"/>
                </a:cubicBezTo>
                <a:cubicBezTo>
                  <a:pt x="54623" y="1361"/>
                  <a:pt x="54374" y="1269"/>
                  <a:pt x="54362" y="1355"/>
                </a:cubicBezTo>
                <a:close/>
                <a:moveTo>
                  <a:pt x="29303" y="1246"/>
                </a:moveTo>
                <a:cubicBezTo>
                  <a:pt x="29264" y="1225"/>
                  <a:pt x="29024" y="1201"/>
                  <a:pt x="29127" y="1267"/>
                </a:cubicBezTo>
                <a:cubicBezTo>
                  <a:pt x="29178" y="1194"/>
                  <a:pt x="29180" y="1290"/>
                  <a:pt x="29214" y="1312"/>
                </a:cubicBezTo>
                <a:cubicBezTo>
                  <a:pt x="29206" y="1306"/>
                  <a:pt x="29225" y="1281"/>
                  <a:pt x="29244" y="1290"/>
                </a:cubicBezTo>
                <a:cubicBezTo>
                  <a:pt x="29253" y="1294"/>
                  <a:pt x="29237" y="1327"/>
                  <a:pt x="29244" y="1333"/>
                </a:cubicBezTo>
                <a:cubicBezTo>
                  <a:pt x="29250" y="1341"/>
                  <a:pt x="29293" y="1329"/>
                  <a:pt x="29303" y="1333"/>
                </a:cubicBezTo>
                <a:cubicBezTo>
                  <a:pt x="29317" y="1342"/>
                  <a:pt x="29296" y="1384"/>
                  <a:pt x="29332" y="1378"/>
                </a:cubicBezTo>
                <a:cubicBezTo>
                  <a:pt x="29304" y="1336"/>
                  <a:pt x="29419" y="1304"/>
                  <a:pt x="29332" y="1290"/>
                </a:cubicBezTo>
                <a:cubicBezTo>
                  <a:pt x="29322" y="1326"/>
                  <a:pt x="29290" y="1288"/>
                  <a:pt x="29303" y="1246"/>
                </a:cubicBezTo>
                <a:close/>
                <a:moveTo>
                  <a:pt x="25522" y="1267"/>
                </a:moveTo>
                <a:cubicBezTo>
                  <a:pt x="25551" y="1267"/>
                  <a:pt x="25580" y="1267"/>
                  <a:pt x="25609" y="1267"/>
                </a:cubicBezTo>
                <a:cubicBezTo>
                  <a:pt x="25613" y="1228"/>
                  <a:pt x="25580" y="1216"/>
                  <a:pt x="25522" y="1224"/>
                </a:cubicBezTo>
                <a:cubicBezTo>
                  <a:pt x="25522" y="1239"/>
                  <a:pt x="25522" y="1252"/>
                  <a:pt x="25522" y="1267"/>
                </a:cubicBezTo>
                <a:close/>
                <a:moveTo>
                  <a:pt x="26518" y="1267"/>
                </a:moveTo>
                <a:cubicBezTo>
                  <a:pt x="26519" y="1254"/>
                  <a:pt x="26523" y="1242"/>
                  <a:pt x="26548" y="1246"/>
                </a:cubicBezTo>
                <a:cubicBezTo>
                  <a:pt x="26544" y="1220"/>
                  <a:pt x="26539" y="1194"/>
                  <a:pt x="26488" y="1201"/>
                </a:cubicBezTo>
                <a:cubicBezTo>
                  <a:pt x="26493" y="1228"/>
                  <a:pt x="26484" y="1264"/>
                  <a:pt x="26518" y="1267"/>
                </a:cubicBezTo>
                <a:close/>
                <a:moveTo>
                  <a:pt x="26137" y="1267"/>
                </a:moveTo>
                <a:cubicBezTo>
                  <a:pt x="26201" y="1272"/>
                  <a:pt x="26230" y="1249"/>
                  <a:pt x="26225" y="1201"/>
                </a:cubicBezTo>
                <a:cubicBezTo>
                  <a:pt x="26190" y="1205"/>
                  <a:pt x="26142" y="1198"/>
                  <a:pt x="26137" y="1224"/>
                </a:cubicBezTo>
                <a:cubicBezTo>
                  <a:pt x="26173" y="1228"/>
                  <a:pt x="26155" y="1248"/>
                  <a:pt x="26137" y="1267"/>
                </a:cubicBezTo>
                <a:close/>
                <a:moveTo>
                  <a:pt x="21623" y="1246"/>
                </a:moveTo>
                <a:cubicBezTo>
                  <a:pt x="21643" y="1246"/>
                  <a:pt x="21662" y="1246"/>
                  <a:pt x="21682" y="1246"/>
                </a:cubicBezTo>
                <a:cubicBezTo>
                  <a:pt x="21682" y="1231"/>
                  <a:pt x="21682" y="1216"/>
                  <a:pt x="21682" y="1201"/>
                </a:cubicBezTo>
                <a:cubicBezTo>
                  <a:pt x="21662" y="1201"/>
                  <a:pt x="21643" y="1201"/>
                  <a:pt x="21623" y="1201"/>
                </a:cubicBezTo>
                <a:cubicBezTo>
                  <a:pt x="21623" y="1216"/>
                  <a:pt x="21623" y="1231"/>
                  <a:pt x="21623" y="1246"/>
                </a:cubicBezTo>
                <a:close/>
                <a:moveTo>
                  <a:pt x="20392" y="1246"/>
                </a:moveTo>
                <a:cubicBezTo>
                  <a:pt x="20442" y="1246"/>
                  <a:pt x="20467" y="1228"/>
                  <a:pt x="20480" y="1201"/>
                </a:cubicBezTo>
                <a:cubicBezTo>
                  <a:pt x="20434" y="1205"/>
                  <a:pt x="20379" y="1198"/>
                  <a:pt x="20392" y="1246"/>
                </a:cubicBezTo>
                <a:close/>
                <a:moveTo>
                  <a:pt x="17696" y="1290"/>
                </a:moveTo>
                <a:cubicBezTo>
                  <a:pt x="17782" y="1288"/>
                  <a:pt x="17804" y="1239"/>
                  <a:pt x="17842" y="1201"/>
                </a:cubicBezTo>
                <a:cubicBezTo>
                  <a:pt x="17754" y="1201"/>
                  <a:pt x="17719" y="1241"/>
                  <a:pt x="17696" y="1290"/>
                </a:cubicBezTo>
                <a:close/>
                <a:moveTo>
                  <a:pt x="15878" y="1224"/>
                </a:moveTo>
                <a:cubicBezTo>
                  <a:pt x="15860" y="1217"/>
                  <a:pt x="15766" y="1168"/>
                  <a:pt x="15761" y="1224"/>
                </a:cubicBezTo>
                <a:cubicBezTo>
                  <a:pt x="15816" y="1203"/>
                  <a:pt x="15859" y="1290"/>
                  <a:pt x="15878" y="1224"/>
                </a:cubicBezTo>
                <a:close/>
                <a:moveTo>
                  <a:pt x="54451" y="1180"/>
                </a:moveTo>
                <a:cubicBezTo>
                  <a:pt x="54426" y="1161"/>
                  <a:pt x="54367" y="1195"/>
                  <a:pt x="54362" y="1201"/>
                </a:cubicBezTo>
                <a:cubicBezTo>
                  <a:pt x="54332" y="1245"/>
                  <a:pt x="54471" y="1195"/>
                  <a:pt x="54451" y="1180"/>
                </a:cubicBezTo>
                <a:close/>
                <a:moveTo>
                  <a:pt x="26372" y="1224"/>
                </a:moveTo>
                <a:cubicBezTo>
                  <a:pt x="26391" y="1224"/>
                  <a:pt x="26411" y="1224"/>
                  <a:pt x="26430" y="1224"/>
                </a:cubicBezTo>
                <a:cubicBezTo>
                  <a:pt x="26430" y="1209"/>
                  <a:pt x="26430" y="1194"/>
                  <a:pt x="26430" y="1180"/>
                </a:cubicBezTo>
                <a:cubicBezTo>
                  <a:pt x="26411" y="1180"/>
                  <a:pt x="26391" y="1180"/>
                  <a:pt x="26372" y="1180"/>
                </a:cubicBezTo>
                <a:cubicBezTo>
                  <a:pt x="26372" y="1194"/>
                  <a:pt x="26372" y="1209"/>
                  <a:pt x="26372" y="1224"/>
                </a:cubicBezTo>
                <a:close/>
                <a:moveTo>
                  <a:pt x="25726" y="1267"/>
                </a:moveTo>
                <a:cubicBezTo>
                  <a:pt x="25821" y="1287"/>
                  <a:pt x="25818" y="1234"/>
                  <a:pt x="25844" y="1201"/>
                </a:cubicBezTo>
                <a:cubicBezTo>
                  <a:pt x="25805" y="1195"/>
                  <a:pt x="25788" y="1170"/>
                  <a:pt x="25726" y="1180"/>
                </a:cubicBezTo>
                <a:cubicBezTo>
                  <a:pt x="25726" y="1209"/>
                  <a:pt x="25726" y="1239"/>
                  <a:pt x="25726" y="1267"/>
                </a:cubicBezTo>
                <a:close/>
                <a:moveTo>
                  <a:pt x="15468" y="1180"/>
                </a:moveTo>
                <a:cubicBezTo>
                  <a:pt x="15443" y="1161"/>
                  <a:pt x="15384" y="1195"/>
                  <a:pt x="15380" y="1201"/>
                </a:cubicBezTo>
                <a:cubicBezTo>
                  <a:pt x="15349" y="1245"/>
                  <a:pt x="15490" y="1195"/>
                  <a:pt x="15468" y="1180"/>
                </a:cubicBezTo>
                <a:close/>
                <a:moveTo>
                  <a:pt x="33201" y="1290"/>
                </a:moveTo>
                <a:cubicBezTo>
                  <a:pt x="33294" y="1256"/>
                  <a:pt x="33329" y="1282"/>
                  <a:pt x="33435" y="1290"/>
                </a:cubicBezTo>
                <a:cubicBezTo>
                  <a:pt x="33428" y="1167"/>
                  <a:pt x="33470" y="1276"/>
                  <a:pt x="33552" y="1267"/>
                </a:cubicBezTo>
                <a:cubicBezTo>
                  <a:pt x="33562" y="1237"/>
                  <a:pt x="33594" y="1225"/>
                  <a:pt x="33581" y="1180"/>
                </a:cubicBezTo>
                <a:cubicBezTo>
                  <a:pt x="33480" y="1213"/>
                  <a:pt x="33337" y="1182"/>
                  <a:pt x="33230" y="1158"/>
                </a:cubicBezTo>
                <a:cubicBezTo>
                  <a:pt x="33211" y="1205"/>
                  <a:pt x="33152" y="1255"/>
                  <a:pt x="33201" y="1290"/>
                </a:cubicBezTo>
                <a:close/>
                <a:moveTo>
                  <a:pt x="32615" y="1180"/>
                </a:moveTo>
                <a:cubicBezTo>
                  <a:pt x="32463" y="1157"/>
                  <a:pt x="32424" y="1171"/>
                  <a:pt x="32262" y="1180"/>
                </a:cubicBezTo>
                <a:cubicBezTo>
                  <a:pt x="32235" y="1260"/>
                  <a:pt x="32395" y="1198"/>
                  <a:pt x="32380" y="1267"/>
                </a:cubicBezTo>
                <a:cubicBezTo>
                  <a:pt x="32383" y="1302"/>
                  <a:pt x="32376" y="1343"/>
                  <a:pt x="32439" y="1333"/>
                </a:cubicBezTo>
                <a:cubicBezTo>
                  <a:pt x="32499" y="1327"/>
                  <a:pt x="32466" y="1252"/>
                  <a:pt x="32526" y="1246"/>
                </a:cubicBezTo>
                <a:cubicBezTo>
                  <a:pt x="32606" y="1303"/>
                  <a:pt x="32652" y="1210"/>
                  <a:pt x="32731" y="1201"/>
                </a:cubicBezTo>
                <a:cubicBezTo>
                  <a:pt x="32731" y="1224"/>
                  <a:pt x="32707" y="1228"/>
                  <a:pt x="32702" y="1246"/>
                </a:cubicBezTo>
                <a:cubicBezTo>
                  <a:pt x="32782" y="1262"/>
                  <a:pt x="32761" y="1201"/>
                  <a:pt x="32820" y="1201"/>
                </a:cubicBezTo>
                <a:cubicBezTo>
                  <a:pt x="32842" y="1197"/>
                  <a:pt x="32878" y="1201"/>
                  <a:pt x="32878" y="1180"/>
                </a:cubicBezTo>
                <a:cubicBezTo>
                  <a:pt x="32813" y="1186"/>
                  <a:pt x="32726" y="1171"/>
                  <a:pt x="32674" y="1180"/>
                </a:cubicBezTo>
                <a:cubicBezTo>
                  <a:pt x="32671" y="1180"/>
                  <a:pt x="32674" y="1200"/>
                  <a:pt x="32674" y="1201"/>
                </a:cubicBezTo>
                <a:cubicBezTo>
                  <a:pt x="32667" y="1208"/>
                  <a:pt x="32625" y="1198"/>
                  <a:pt x="32615" y="1201"/>
                </a:cubicBezTo>
                <a:cubicBezTo>
                  <a:pt x="32603" y="1205"/>
                  <a:pt x="32571" y="1243"/>
                  <a:pt x="32556" y="1201"/>
                </a:cubicBezTo>
                <a:cubicBezTo>
                  <a:pt x="32578" y="1197"/>
                  <a:pt x="32613" y="1201"/>
                  <a:pt x="32615" y="1180"/>
                </a:cubicBezTo>
                <a:close/>
                <a:moveTo>
                  <a:pt x="24701" y="1267"/>
                </a:moveTo>
                <a:cubicBezTo>
                  <a:pt x="24699" y="1230"/>
                  <a:pt x="24723" y="1211"/>
                  <a:pt x="24759" y="1201"/>
                </a:cubicBezTo>
                <a:cubicBezTo>
                  <a:pt x="24889" y="1171"/>
                  <a:pt x="24971" y="1290"/>
                  <a:pt x="25024" y="1246"/>
                </a:cubicBezTo>
                <a:cubicBezTo>
                  <a:pt x="24987" y="1236"/>
                  <a:pt x="24963" y="1217"/>
                  <a:pt x="24965" y="1180"/>
                </a:cubicBezTo>
                <a:cubicBezTo>
                  <a:pt x="24858" y="1186"/>
                  <a:pt x="24774" y="1176"/>
                  <a:pt x="24701" y="1158"/>
                </a:cubicBezTo>
                <a:cubicBezTo>
                  <a:pt x="24755" y="1231"/>
                  <a:pt x="24595" y="1251"/>
                  <a:pt x="24583" y="1201"/>
                </a:cubicBezTo>
                <a:cubicBezTo>
                  <a:pt x="24606" y="1197"/>
                  <a:pt x="24641" y="1201"/>
                  <a:pt x="24642" y="1180"/>
                </a:cubicBezTo>
                <a:cubicBezTo>
                  <a:pt x="24608" y="1161"/>
                  <a:pt x="24563" y="1151"/>
                  <a:pt x="24496" y="1158"/>
                </a:cubicBezTo>
                <a:cubicBezTo>
                  <a:pt x="24491" y="1212"/>
                  <a:pt x="24542" y="1225"/>
                  <a:pt x="24554" y="1267"/>
                </a:cubicBezTo>
                <a:cubicBezTo>
                  <a:pt x="24604" y="1267"/>
                  <a:pt x="24652" y="1267"/>
                  <a:pt x="24701" y="1267"/>
                </a:cubicBezTo>
                <a:close/>
                <a:moveTo>
                  <a:pt x="23617" y="1246"/>
                </a:moveTo>
                <a:cubicBezTo>
                  <a:pt x="23637" y="1230"/>
                  <a:pt x="23689" y="1138"/>
                  <a:pt x="23587" y="1158"/>
                </a:cubicBezTo>
                <a:cubicBezTo>
                  <a:pt x="23592" y="1191"/>
                  <a:pt x="23576" y="1239"/>
                  <a:pt x="23617" y="1246"/>
                </a:cubicBezTo>
                <a:close/>
                <a:moveTo>
                  <a:pt x="22532" y="1246"/>
                </a:moveTo>
                <a:cubicBezTo>
                  <a:pt x="22613" y="1281"/>
                  <a:pt x="22613" y="1151"/>
                  <a:pt x="22561" y="1158"/>
                </a:cubicBezTo>
                <a:cubicBezTo>
                  <a:pt x="22553" y="1188"/>
                  <a:pt x="22520" y="1200"/>
                  <a:pt x="22532" y="1246"/>
                </a:cubicBezTo>
                <a:close/>
                <a:moveTo>
                  <a:pt x="22415" y="1201"/>
                </a:moveTo>
                <a:cubicBezTo>
                  <a:pt x="22460" y="1200"/>
                  <a:pt x="22516" y="1205"/>
                  <a:pt x="22503" y="1158"/>
                </a:cubicBezTo>
                <a:cubicBezTo>
                  <a:pt x="22483" y="1158"/>
                  <a:pt x="22463" y="1158"/>
                  <a:pt x="22444" y="1158"/>
                </a:cubicBezTo>
                <a:cubicBezTo>
                  <a:pt x="22444" y="1180"/>
                  <a:pt x="22421" y="1183"/>
                  <a:pt x="22415" y="1201"/>
                </a:cubicBezTo>
                <a:close/>
                <a:moveTo>
                  <a:pt x="14999" y="1201"/>
                </a:moveTo>
                <a:cubicBezTo>
                  <a:pt x="15019" y="1201"/>
                  <a:pt x="15038" y="1201"/>
                  <a:pt x="15058" y="1201"/>
                </a:cubicBezTo>
                <a:cubicBezTo>
                  <a:pt x="15058" y="1186"/>
                  <a:pt x="15058" y="1173"/>
                  <a:pt x="15058" y="1158"/>
                </a:cubicBezTo>
                <a:cubicBezTo>
                  <a:pt x="15038" y="1158"/>
                  <a:pt x="15019" y="1158"/>
                  <a:pt x="14999" y="1158"/>
                </a:cubicBezTo>
                <a:cubicBezTo>
                  <a:pt x="14999" y="1173"/>
                  <a:pt x="14999" y="1186"/>
                  <a:pt x="14999" y="1201"/>
                </a:cubicBezTo>
                <a:close/>
                <a:moveTo>
                  <a:pt x="28628" y="1158"/>
                </a:moveTo>
                <a:cubicBezTo>
                  <a:pt x="28626" y="1201"/>
                  <a:pt x="28679" y="1236"/>
                  <a:pt x="28716" y="1267"/>
                </a:cubicBezTo>
                <a:cubicBezTo>
                  <a:pt x="28748" y="1294"/>
                  <a:pt x="28751" y="1365"/>
                  <a:pt x="28863" y="1333"/>
                </a:cubicBezTo>
                <a:cubicBezTo>
                  <a:pt x="28862" y="1303"/>
                  <a:pt x="28877" y="1285"/>
                  <a:pt x="28892" y="1267"/>
                </a:cubicBezTo>
                <a:cubicBezTo>
                  <a:pt x="28804" y="1290"/>
                  <a:pt x="28840" y="1218"/>
                  <a:pt x="28834" y="1180"/>
                </a:cubicBezTo>
                <a:cubicBezTo>
                  <a:pt x="28768" y="1165"/>
                  <a:pt x="28687" y="1113"/>
                  <a:pt x="28628" y="1158"/>
                </a:cubicBezTo>
                <a:close/>
                <a:moveTo>
                  <a:pt x="28218" y="1355"/>
                </a:moveTo>
                <a:cubicBezTo>
                  <a:pt x="28306" y="1378"/>
                  <a:pt x="28270" y="1306"/>
                  <a:pt x="28277" y="1267"/>
                </a:cubicBezTo>
                <a:cubicBezTo>
                  <a:pt x="28312" y="1265"/>
                  <a:pt x="28346" y="1262"/>
                  <a:pt x="28335" y="1224"/>
                </a:cubicBezTo>
                <a:cubicBezTo>
                  <a:pt x="28331" y="1183"/>
                  <a:pt x="28316" y="1151"/>
                  <a:pt x="28277" y="1135"/>
                </a:cubicBezTo>
                <a:cubicBezTo>
                  <a:pt x="28237" y="1194"/>
                  <a:pt x="28242" y="1285"/>
                  <a:pt x="28218" y="1355"/>
                </a:cubicBezTo>
                <a:close/>
                <a:moveTo>
                  <a:pt x="23206" y="1246"/>
                </a:moveTo>
                <a:cubicBezTo>
                  <a:pt x="23217" y="1205"/>
                  <a:pt x="23253" y="1171"/>
                  <a:pt x="23206" y="1135"/>
                </a:cubicBezTo>
                <a:cubicBezTo>
                  <a:pt x="23189" y="1149"/>
                  <a:pt x="23137" y="1240"/>
                  <a:pt x="23206" y="1246"/>
                </a:cubicBezTo>
                <a:close/>
                <a:moveTo>
                  <a:pt x="19953" y="1224"/>
                </a:moveTo>
                <a:cubicBezTo>
                  <a:pt x="19978" y="1153"/>
                  <a:pt x="19908" y="1155"/>
                  <a:pt x="19865" y="1135"/>
                </a:cubicBezTo>
                <a:cubicBezTo>
                  <a:pt x="19877" y="1177"/>
                  <a:pt x="19876" y="1230"/>
                  <a:pt x="19953" y="1224"/>
                </a:cubicBezTo>
                <a:close/>
                <a:moveTo>
                  <a:pt x="30094" y="1246"/>
                </a:moveTo>
                <a:cubicBezTo>
                  <a:pt x="30172" y="1268"/>
                  <a:pt x="30242" y="1269"/>
                  <a:pt x="30299" y="1224"/>
                </a:cubicBezTo>
                <a:cubicBezTo>
                  <a:pt x="30255" y="1220"/>
                  <a:pt x="30272" y="1171"/>
                  <a:pt x="30269" y="1135"/>
                </a:cubicBezTo>
                <a:cubicBezTo>
                  <a:pt x="30175" y="1149"/>
                  <a:pt x="30133" y="1121"/>
                  <a:pt x="30065" y="1113"/>
                </a:cubicBezTo>
                <a:cubicBezTo>
                  <a:pt x="30064" y="1166"/>
                  <a:pt x="30115" y="1179"/>
                  <a:pt x="30094" y="1246"/>
                </a:cubicBezTo>
                <a:close/>
                <a:moveTo>
                  <a:pt x="29625" y="1180"/>
                </a:moveTo>
                <a:cubicBezTo>
                  <a:pt x="29627" y="1144"/>
                  <a:pt x="29700" y="1163"/>
                  <a:pt x="29683" y="1113"/>
                </a:cubicBezTo>
                <a:cubicBezTo>
                  <a:pt x="29654" y="1113"/>
                  <a:pt x="29625" y="1113"/>
                  <a:pt x="29595" y="1113"/>
                </a:cubicBezTo>
                <a:cubicBezTo>
                  <a:pt x="29600" y="1140"/>
                  <a:pt x="29590" y="1176"/>
                  <a:pt x="29625" y="1180"/>
                </a:cubicBezTo>
                <a:close/>
                <a:moveTo>
                  <a:pt x="22004" y="1180"/>
                </a:moveTo>
                <a:cubicBezTo>
                  <a:pt x="22061" y="1186"/>
                  <a:pt x="22063" y="1151"/>
                  <a:pt x="22092" y="1135"/>
                </a:cubicBezTo>
                <a:cubicBezTo>
                  <a:pt x="22099" y="1153"/>
                  <a:pt x="22117" y="1161"/>
                  <a:pt x="22151" y="1158"/>
                </a:cubicBezTo>
                <a:cubicBezTo>
                  <a:pt x="22169" y="1072"/>
                  <a:pt x="21978" y="1123"/>
                  <a:pt x="22004" y="1180"/>
                </a:cubicBezTo>
                <a:close/>
                <a:moveTo>
                  <a:pt x="19102" y="1201"/>
                </a:moveTo>
                <a:cubicBezTo>
                  <a:pt x="19074" y="1161"/>
                  <a:pt x="19190" y="1128"/>
                  <a:pt x="19102" y="1113"/>
                </a:cubicBezTo>
                <a:cubicBezTo>
                  <a:pt x="19094" y="1127"/>
                  <a:pt x="19030" y="1198"/>
                  <a:pt x="19102" y="1201"/>
                </a:cubicBezTo>
                <a:close/>
                <a:moveTo>
                  <a:pt x="18868" y="1158"/>
                </a:moveTo>
                <a:cubicBezTo>
                  <a:pt x="18920" y="1153"/>
                  <a:pt x="19015" y="1180"/>
                  <a:pt x="18985" y="1113"/>
                </a:cubicBezTo>
                <a:cubicBezTo>
                  <a:pt x="18931" y="1116"/>
                  <a:pt x="18888" y="1128"/>
                  <a:pt x="18868" y="1158"/>
                </a:cubicBezTo>
                <a:close/>
                <a:moveTo>
                  <a:pt x="14091" y="1180"/>
                </a:moveTo>
                <a:cubicBezTo>
                  <a:pt x="14090" y="1149"/>
                  <a:pt x="14104" y="1131"/>
                  <a:pt x="14120" y="1113"/>
                </a:cubicBezTo>
                <a:cubicBezTo>
                  <a:pt x="14100" y="1113"/>
                  <a:pt x="14081" y="1113"/>
                  <a:pt x="14061" y="1113"/>
                </a:cubicBezTo>
                <a:cubicBezTo>
                  <a:pt x="14028" y="1146"/>
                  <a:pt x="14030" y="1167"/>
                  <a:pt x="14091" y="1180"/>
                </a:cubicBezTo>
                <a:close/>
                <a:moveTo>
                  <a:pt x="24408" y="1201"/>
                </a:moveTo>
                <a:cubicBezTo>
                  <a:pt x="24468" y="1195"/>
                  <a:pt x="24414" y="1104"/>
                  <a:pt x="24496" y="1113"/>
                </a:cubicBezTo>
                <a:cubicBezTo>
                  <a:pt x="24535" y="1142"/>
                  <a:pt x="24604" y="1143"/>
                  <a:pt x="24613" y="1092"/>
                </a:cubicBezTo>
                <a:cubicBezTo>
                  <a:pt x="24554" y="1092"/>
                  <a:pt x="24496" y="1092"/>
                  <a:pt x="24437" y="1092"/>
                </a:cubicBezTo>
                <a:cubicBezTo>
                  <a:pt x="24472" y="1155"/>
                  <a:pt x="24261" y="1192"/>
                  <a:pt x="24408" y="1201"/>
                </a:cubicBezTo>
                <a:close/>
                <a:moveTo>
                  <a:pt x="17930" y="1158"/>
                </a:moveTo>
                <a:cubicBezTo>
                  <a:pt x="17935" y="1132"/>
                  <a:pt x="17983" y="1108"/>
                  <a:pt x="17930" y="1092"/>
                </a:cubicBezTo>
                <a:cubicBezTo>
                  <a:pt x="17926" y="1118"/>
                  <a:pt x="17878" y="1141"/>
                  <a:pt x="17930" y="1158"/>
                </a:cubicBezTo>
                <a:close/>
                <a:moveTo>
                  <a:pt x="28130" y="1113"/>
                </a:moveTo>
                <a:cubicBezTo>
                  <a:pt x="28176" y="1052"/>
                  <a:pt x="28003" y="1053"/>
                  <a:pt x="28013" y="1092"/>
                </a:cubicBezTo>
                <a:cubicBezTo>
                  <a:pt x="28068" y="1087"/>
                  <a:pt x="28077" y="1116"/>
                  <a:pt x="28130" y="1113"/>
                </a:cubicBezTo>
                <a:close/>
                <a:moveTo>
                  <a:pt x="19542" y="1180"/>
                </a:moveTo>
                <a:cubicBezTo>
                  <a:pt x="19527" y="1110"/>
                  <a:pt x="19611" y="1090"/>
                  <a:pt x="19513" y="1070"/>
                </a:cubicBezTo>
                <a:cubicBezTo>
                  <a:pt x="19466" y="1103"/>
                  <a:pt x="19411" y="1183"/>
                  <a:pt x="19542" y="1180"/>
                </a:cubicBezTo>
                <a:close/>
                <a:moveTo>
                  <a:pt x="16758" y="1070"/>
                </a:moveTo>
                <a:cubicBezTo>
                  <a:pt x="16734" y="1203"/>
                  <a:pt x="16892" y="1084"/>
                  <a:pt x="16758" y="1070"/>
                </a:cubicBezTo>
                <a:close/>
                <a:moveTo>
                  <a:pt x="14238" y="1135"/>
                </a:moveTo>
                <a:cubicBezTo>
                  <a:pt x="14243" y="1135"/>
                  <a:pt x="14246" y="1065"/>
                  <a:pt x="14267" y="1070"/>
                </a:cubicBezTo>
                <a:cubicBezTo>
                  <a:pt x="14164" y="1058"/>
                  <a:pt x="14195" y="1141"/>
                  <a:pt x="14238" y="1135"/>
                </a:cubicBezTo>
                <a:close/>
                <a:moveTo>
                  <a:pt x="12156" y="1113"/>
                </a:moveTo>
                <a:cubicBezTo>
                  <a:pt x="12176" y="1113"/>
                  <a:pt x="12195" y="1113"/>
                  <a:pt x="12215" y="1113"/>
                </a:cubicBezTo>
                <a:cubicBezTo>
                  <a:pt x="12261" y="1059"/>
                  <a:pt x="12115" y="1048"/>
                  <a:pt x="12127" y="1092"/>
                </a:cubicBezTo>
                <a:cubicBezTo>
                  <a:pt x="12144" y="1093"/>
                  <a:pt x="12162" y="1095"/>
                  <a:pt x="12156" y="1113"/>
                </a:cubicBezTo>
                <a:close/>
                <a:moveTo>
                  <a:pt x="11042" y="1180"/>
                </a:moveTo>
                <a:cubicBezTo>
                  <a:pt x="11072" y="1180"/>
                  <a:pt x="11101" y="1180"/>
                  <a:pt x="11130" y="1180"/>
                </a:cubicBezTo>
                <a:cubicBezTo>
                  <a:pt x="11187" y="1139"/>
                  <a:pt x="11105" y="1106"/>
                  <a:pt x="11072" y="1070"/>
                </a:cubicBezTo>
                <a:cubicBezTo>
                  <a:pt x="11081" y="1121"/>
                  <a:pt x="11067" y="1154"/>
                  <a:pt x="11042" y="1180"/>
                </a:cubicBezTo>
                <a:close/>
                <a:moveTo>
                  <a:pt x="54920" y="1070"/>
                </a:moveTo>
                <a:cubicBezTo>
                  <a:pt x="54962" y="1066"/>
                  <a:pt x="55027" y="1077"/>
                  <a:pt x="55036" y="1047"/>
                </a:cubicBezTo>
                <a:cubicBezTo>
                  <a:pt x="54998" y="1019"/>
                  <a:pt x="54928" y="1019"/>
                  <a:pt x="54920" y="1070"/>
                </a:cubicBezTo>
                <a:close/>
                <a:moveTo>
                  <a:pt x="15849" y="1047"/>
                </a:moveTo>
                <a:cubicBezTo>
                  <a:pt x="15872" y="1031"/>
                  <a:pt x="15840" y="929"/>
                  <a:pt x="15790" y="1003"/>
                </a:cubicBezTo>
                <a:cubicBezTo>
                  <a:pt x="15814" y="993"/>
                  <a:pt x="15837" y="1057"/>
                  <a:pt x="15849" y="1047"/>
                </a:cubicBezTo>
                <a:close/>
                <a:moveTo>
                  <a:pt x="15292" y="1003"/>
                </a:moveTo>
                <a:cubicBezTo>
                  <a:pt x="15294" y="990"/>
                  <a:pt x="15297" y="977"/>
                  <a:pt x="15322" y="981"/>
                </a:cubicBezTo>
                <a:cubicBezTo>
                  <a:pt x="15318" y="954"/>
                  <a:pt x="15312" y="929"/>
                  <a:pt x="15263" y="937"/>
                </a:cubicBezTo>
                <a:cubicBezTo>
                  <a:pt x="15268" y="963"/>
                  <a:pt x="15258" y="1000"/>
                  <a:pt x="15292" y="1003"/>
                </a:cubicBezTo>
                <a:close/>
                <a:moveTo>
                  <a:pt x="14208" y="1003"/>
                </a:moveTo>
                <a:cubicBezTo>
                  <a:pt x="14212" y="978"/>
                  <a:pt x="14260" y="954"/>
                  <a:pt x="14208" y="937"/>
                </a:cubicBezTo>
                <a:cubicBezTo>
                  <a:pt x="14204" y="963"/>
                  <a:pt x="14155" y="987"/>
                  <a:pt x="14208" y="1003"/>
                </a:cubicBezTo>
                <a:close/>
                <a:moveTo>
                  <a:pt x="14501" y="981"/>
                </a:moveTo>
                <a:cubicBezTo>
                  <a:pt x="14680" y="984"/>
                  <a:pt x="14413" y="867"/>
                  <a:pt x="14501" y="937"/>
                </a:cubicBezTo>
                <a:cubicBezTo>
                  <a:pt x="14536" y="942"/>
                  <a:pt x="14519" y="962"/>
                  <a:pt x="14501" y="981"/>
                </a:cubicBezTo>
                <a:close/>
                <a:moveTo>
                  <a:pt x="7701" y="893"/>
                </a:moveTo>
                <a:cubicBezTo>
                  <a:pt x="7721" y="893"/>
                  <a:pt x="7740" y="893"/>
                  <a:pt x="7759" y="893"/>
                </a:cubicBezTo>
                <a:cubicBezTo>
                  <a:pt x="7759" y="879"/>
                  <a:pt x="7759" y="864"/>
                  <a:pt x="7759" y="849"/>
                </a:cubicBezTo>
                <a:cubicBezTo>
                  <a:pt x="7740" y="849"/>
                  <a:pt x="7721" y="849"/>
                  <a:pt x="7701" y="849"/>
                </a:cubicBezTo>
                <a:cubicBezTo>
                  <a:pt x="7701" y="864"/>
                  <a:pt x="7701" y="879"/>
                  <a:pt x="7701" y="893"/>
                </a:cubicBezTo>
                <a:close/>
                <a:moveTo>
                  <a:pt x="10251" y="783"/>
                </a:moveTo>
                <a:cubicBezTo>
                  <a:pt x="10232" y="783"/>
                  <a:pt x="10211" y="783"/>
                  <a:pt x="10193" y="783"/>
                </a:cubicBezTo>
                <a:cubicBezTo>
                  <a:pt x="10032" y="777"/>
                  <a:pt x="10257" y="845"/>
                  <a:pt x="10251" y="783"/>
                </a:cubicBezTo>
                <a:close/>
                <a:moveTo>
                  <a:pt x="7671" y="805"/>
                </a:moveTo>
                <a:cubicBezTo>
                  <a:pt x="7709" y="807"/>
                  <a:pt x="7712" y="834"/>
                  <a:pt x="7759" y="827"/>
                </a:cubicBezTo>
                <a:cubicBezTo>
                  <a:pt x="7761" y="789"/>
                  <a:pt x="7737" y="771"/>
                  <a:pt x="7701" y="761"/>
                </a:cubicBezTo>
                <a:cubicBezTo>
                  <a:pt x="7701" y="783"/>
                  <a:pt x="7677" y="788"/>
                  <a:pt x="7671" y="805"/>
                </a:cubicBezTo>
                <a:close/>
                <a:moveTo>
                  <a:pt x="7671" y="717"/>
                </a:moveTo>
                <a:cubicBezTo>
                  <a:pt x="7692" y="717"/>
                  <a:pt x="7711" y="717"/>
                  <a:pt x="7731" y="717"/>
                </a:cubicBezTo>
                <a:cubicBezTo>
                  <a:pt x="7731" y="703"/>
                  <a:pt x="7731" y="688"/>
                  <a:pt x="7731" y="673"/>
                </a:cubicBezTo>
                <a:cubicBezTo>
                  <a:pt x="7711" y="673"/>
                  <a:pt x="7692" y="673"/>
                  <a:pt x="7671" y="673"/>
                </a:cubicBezTo>
                <a:cubicBezTo>
                  <a:pt x="7671" y="688"/>
                  <a:pt x="7671" y="703"/>
                  <a:pt x="7671" y="717"/>
                </a:cubicBezTo>
                <a:close/>
                <a:moveTo>
                  <a:pt x="5590" y="585"/>
                </a:moveTo>
                <a:cubicBezTo>
                  <a:pt x="5620" y="585"/>
                  <a:pt x="5649" y="585"/>
                  <a:pt x="5679" y="585"/>
                </a:cubicBezTo>
                <a:cubicBezTo>
                  <a:pt x="5682" y="546"/>
                  <a:pt x="5650" y="534"/>
                  <a:pt x="5590" y="541"/>
                </a:cubicBezTo>
                <a:cubicBezTo>
                  <a:pt x="5590" y="556"/>
                  <a:pt x="5590" y="571"/>
                  <a:pt x="5590" y="585"/>
                </a:cubicBezTo>
                <a:close/>
                <a:moveTo>
                  <a:pt x="15732" y="8730"/>
                </a:moveTo>
                <a:cubicBezTo>
                  <a:pt x="15810" y="8784"/>
                  <a:pt x="15681" y="8866"/>
                  <a:pt x="15820" y="8884"/>
                </a:cubicBezTo>
                <a:cubicBezTo>
                  <a:pt x="15816" y="8836"/>
                  <a:pt x="15850" y="8842"/>
                  <a:pt x="15908" y="8840"/>
                </a:cubicBezTo>
                <a:cubicBezTo>
                  <a:pt x="16080" y="8832"/>
                  <a:pt x="15798" y="8821"/>
                  <a:pt x="15820" y="8796"/>
                </a:cubicBezTo>
                <a:cubicBezTo>
                  <a:pt x="15825" y="8771"/>
                  <a:pt x="15815" y="8733"/>
                  <a:pt x="15849" y="8730"/>
                </a:cubicBezTo>
                <a:cubicBezTo>
                  <a:pt x="15826" y="8850"/>
                  <a:pt x="15935" y="8757"/>
                  <a:pt x="15966" y="8730"/>
                </a:cubicBezTo>
                <a:cubicBezTo>
                  <a:pt x="15921" y="8808"/>
                  <a:pt x="16066" y="8743"/>
                  <a:pt x="16054" y="8796"/>
                </a:cubicBezTo>
                <a:cubicBezTo>
                  <a:pt x="15994" y="8802"/>
                  <a:pt x="15996" y="8854"/>
                  <a:pt x="15966" y="8884"/>
                </a:cubicBezTo>
                <a:cubicBezTo>
                  <a:pt x="16036" y="8875"/>
                  <a:pt x="15950" y="8984"/>
                  <a:pt x="16054" y="8950"/>
                </a:cubicBezTo>
                <a:cubicBezTo>
                  <a:pt x="16103" y="8952"/>
                  <a:pt x="16067" y="8907"/>
                  <a:pt x="16084" y="8884"/>
                </a:cubicBezTo>
                <a:cubicBezTo>
                  <a:pt x="16093" y="8871"/>
                  <a:pt x="16149" y="8866"/>
                  <a:pt x="16142" y="8840"/>
                </a:cubicBezTo>
                <a:cubicBezTo>
                  <a:pt x="16140" y="8831"/>
                  <a:pt x="16073" y="8819"/>
                  <a:pt x="16084" y="8796"/>
                </a:cubicBezTo>
                <a:cubicBezTo>
                  <a:pt x="16173" y="8733"/>
                  <a:pt x="16367" y="8866"/>
                  <a:pt x="16377" y="8730"/>
                </a:cubicBezTo>
                <a:cubicBezTo>
                  <a:pt x="16301" y="8735"/>
                  <a:pt x="16353" y="8705"/>
                  <a:pt x="16319" y="8686"/>
                </a:cubicBezTo>
                <a:cubicBezTo>
                  <a:pt x="16319" y="8686"/>
                  <a:pt x="16319" y="8708"/>
                  <a:pt x="16319" y="8708"/>
                </a:cubicBezTo>
                <a:cubicBezTo>
                  <a:pt x="16301" y="8720"/>
                  <a:pt x="16254" y="8654"/>
                  <a:pt x="16172" y="8641"/>
                </a:cubicBezTo>
                <a:cubicBezTo>
                  <a:pt x="16176" y="8739"/>
                  <a:pt x="16088" y="8647"/>
                  <a:pt x="16054" y="8641"/>
                </a:cubicBezTo>
                <a:cubicBezTo>
                  <a:pt x="16063" y="8692"/>
                  <a:pt x="16048" y="8724"/>
                  <a:pt x="15996" y="8730"/>
                </a:cubicBezTo>
                <a:cubicBezTo>
                  <a:pt x="15931" y="8711"/>
                  <a:pt x="15765" y="8641"/>
                  <a:pt x="15732" y="8730"/>
                </a:cubicBezTo>
                <a:close/>
                <a:moveTo>
                  <a:pt x="13886" y="9721"/>
                </a:moveTo>
                <a:cubicBezTo>
                  <a:pt x="13863" y="9703"/>
                  <a:pt x="13727" y="9727"/>
                  <a:pt x="13827" y="9764"/>
                </a:cubicBezTo>
                <a:cubicBezTo>
                  <a:pt x="13812" y="9746"/>
                  <a:pt x="13898" y="9730"/>
                  <a:pt x="13886" y="9721"/>
                </a:cubicBezTo>
                <a:close/>
                <a:moveTo>
                  <a:pt x="32058" y="9786"/>
                </a:moveTo>
                <a:cubicBezTo>
                  <a:pt x="31985" y="9783"/>
                  <a:pt x="31936" y="9798"/>
                  <a:pt x="31911" y="9831"/>
                </a:cubicBezTo>
                <a:cubicBezTo>
                  <a:pt x="31983" y="9834"/>
                  <a:pt x="32054" y="9834"/>
                  <a:pt x="32058" y="9786"/>
                </a:cubicBezTo>
                <a:close/>
                <a:moveTo>
                  <a:pt x="46830" y="9764"/>
                </a:moveTo>
                <a:cubicBezTo>
                  <a:pt x="46781" y="9764"/>
                  <a:pt x="46732" y="9764"/>
                  <a:pt x="46683" y="9764"/>
                </a:cubicBezTo>
                <a:cubicBezTo>
                  <a:pt x="46683" y="9779"/>
                  <a:pt x="46683" y="9794"/>
                  <a:pt x="46683" y="9809"/>
                </a:cubicBezTo>
                <a:cubicBezTo>
                  <a:pt x="46707" y="9859"/>
                  <a:pt x="46821" y="9797"/>
                  <a:pt x="46830" y="9764"/>
                </a:cubicBezTo>
                <a:close/>
                <a:moveTo>
                  <a:pt x="47152" y="9875"/>
                </a:moveTo>
                <a:cubicBezTo>
                  <a:pt x="47086" y="9862"/>
                  <a:pt x="47188" y="9840"/>
                  <a:pt x="47123" y="9809"/>
                </a:cubicBezTo>
                <a:cubicBezTo>
                  <a:pt x="47052" y="9821"/>
                  <a:pt x="46972" y="9827"/>
                  <a:pt x="46976" y="9897"/>
                </a:cubicBezTo>
                <a:cubicBezTo>
                  <a:pt x="47014" y="9927"/>
                  <a:pt x="47152" y="9935"/>
                  <a:pt x="47152" y="9875"/>
                </a:cubicBezTo>
                <a:close/>
                <a:moveTo>
                  <a:pt x="56854" y="8796"/>
                </a:moveTo>
                <a:cubicBezTo>
                  <a:pt x="56885" y="8785"/>
                  <a:pt x="56939" y="8805"/>
                  <a:pt x="56942" y="8774"/>
                </a:cubicBezTo>
                <a:cubicBezTo>
                  <a:pt x="56864" y="8757"/>
                  <a:pt x="57008" y="8670"/>
                  <a:pt x="56883" y="8664"/>
                </a:cubicBezTo>
                <a:cubicBezTo>
                  <a:pt x="56858" y="8703"/>
                  <a:pt x="56790" y="8728"/>
                  <a:pt x="56854" y="8774"/>
                </a:cubicBezTo>
                <a:cubicBezTo>
                  <a:pt x="56786" y="8768"/>
                  <a:pt x="56744" y="8779"/>
                  <a:pt x="56737" y="8819"/>
                </a:cubicBezTo>
                <a:cubicBezTo>
                  <a:pt x="56810" y="8871"/>
                  <a:pt x="56812" y="8810"/>
                  <a:pt x="56854" y="8796"/>
                </a:cubicBezTo>
                <a:close/>
                <a:moveTo>
                  <a:pt x="58261" y="9038"/>
                </a:moveTo>
                <a:cubicBezTo>
                  <a:pt x="58151" y="9015"/>
                  <a:pt x="58214" y="9121"/>
                  <a:pt x="58114" y="9104"/>
                </a:cubicBezTo>
                <a:cubicBezTo>
                  <a:pt x="58132" y="9084"/>
                  <a:pt x="58182" y="9023"/>
                  <a:pt x="58085" y="9038"/>
                </a:cubicBezTo>
                <a:cubicBezTo>
                  <a:pt x="58075" y="9119"/>
                  <a:pt x="58051" y="9188"/>
                  <a:pt x="57997" y="9236"/>
                </a:cubicBezTo>
                <a:cubicBezTo>
                  <a:pt x="58071" y="9225"/>
                  <a:pt x="58099" y="9207"/>
                  <a:pt x="58143" y="9258"/>
                </a:cubicBezTo>
                <a:cubicBezTo>
                  <a:pt x="58059" y="9253"/>
                  <a:pt x="57995" y="9264"/>
                  <a:pt x="57968" y="9303"/>
                </a:cubicBezTo>
                <a:cubicBezTo>
                  <a:pt x="58061" y="9344"/>
                  <a:pt x="58090" y="9296"/>
                  <a:pt x="58203" y="9324"/>
                </a:cubicBezTo>
                <a:cubicBezTo>
                  <a:pt x="58211" y="9286"/>
                  <a:pt x="58109" y="9207"/>
                  <a:pt x="58231" y="9214"/>
                </a:cubicBezTo>
                <a:cubicBezTo>
                  <a:pt x="58257" y="9144"/>
                  <a:pt x="58135" y="9184"/>
                  <a:pt x="58143" y="9126"/>
                </a:cubicBezTo>
                <a:cubicBezTo>
                  <a:pt x="58195" y="9106"/>
                  <a:pt x="58234" y="9077"/>
                  <a:pt x="58261" y="9038"/>
                </a:cubicBezTo>
                <a:close/>
                <a:moveTo>
                  <a:pt x="58261" y="9060"/>
                </a:moveTo>
                <a:cubicBezTo>
                  <a:pt x="58254" y="9077"/>
                  <a:pt x="58260" y="9103"/>
                  <a:pt x="58231" y="9104"/>
                </a:cubicBezTo>
                <a:cubicBezTo>
                  <a:pt x="58260" y="9140"/>
                  <a:pt x="58234" y="9184"/>
                  <a:pt x="58261" y="9214"/>
                </a:cubicBezTo>
                <a:cubicBezTo>
                  <a:pt x="58284" y="9244"/>
                  <a:pt x="58408" y="9235"/>
                  <a:pt x="58378" y="9303"/>
                </a:cubicBezTo>
                <a:cubicBezTo>
                  <a:pt x="58347" y="9304"/>
                  <a:pt x="58354" y="9331"/>
                  <a:pt x="58407" y="9324"/>
                </a:cubicBezTo>
                <a:cubicBezTo>
                  <a:pt x="58430" y="9241"/>
                  <a:pt x="58371" y="9219"/>
                  <a:pt x="58378" y="9148"/>
                </a:cubicBezTo>
                <a:cubicBezTo>
                  <a:pt x="58418" y="9149"/>
                  <a:pt x="58442" y="9137"/>
                  <a:pt x="58466" y="9126"/>
                </a:cubicBezTo>
                <a:cubicBezTo>
                  <a:pt x="58432" y="9057"/>
                  <a:pt x="58463" y="9076"/>
                  <a:pt x="58466" y="8994"/>
                </a:cubicBezTo>
                <a:cubicBezTo>
                  <a:pt x="58498" y="8989"/>
                  <a:pt x="58536" y="8958"/>
                  <a:pt x="58495" y="8950"/>
                </a:cubicBezTo>
                <a:cubicBezTo>
                  <a:pt x="58431" y="8998"/>
                  <a:pt x="58358" y="9039"/>
                  <a:pt x="58261" y="9060"/>
                </a:cubicBezTo>
                <a:close/>
                <a:moveTo>
                  <a:pt x="55798" y="8312"/>
                </a:moveTo>
                <a:cubicBezTo>
                  <a:pt x="55798" y="8274"/>
                  <a:pt x="55798" y="8238"/>
                  <a:pt x="55798" y="8202"/>
                </a:cubicBezTo>
                <a:cubicBezTo>
                  <a:pt x="55673" y="8186"/>
                  <a:pt x="55751" y="8252"/>
                  <a:pt x="55740" y="8268"/>
                </a:cubicBezTo>
                <a:cubicBezTo>
                  <a:pt x="55732" y="8279"/>
                  <a:pt x="55670" y="8264"/>
                  <a:pt x="55681" y="8289"/>
                </a:cubicBezTo>
                <a:cubicBezTo>
                  <a:pt x="55736" y="8285"/>
                  <a:pt x="55747" y="8315"/>
                  <a:pt x="55798" y="8312"/>
                </a:cubicBezTo>
                <a:close/>
                <a:moveTo>
                  <a:pt x="59316" y="5890"/>
                </a:moveTo>
                <a:cubicBezTo>
                  <a:pt x="59308" y="5880"/>
                  <a:pt x="59247" y="5895"/>
                  <a:pt x="59256" y="5868"/>
                </a:cubicBezTo>
                <a:cubicBezTo>
                  <a:pt x="59274" y="5805"/>
                  <a:pt x="59312" y="5761"/>
                  <a:pt x="59229" y="5736"/>
                </a:cubicBezTo>
                <a:cubicBezTo>
                  <a:pt x="59238" y="5739"/>
                  <a:pt x="59169" y="5779"/>
                  <a:pt x="59169" y="5736"/>
                </a:cubicBezTo>
                <a:cubicBezTo>
                  <a:pt x="59170" y="5707"/>
                  <a:pt x="59221" y="5716"/>
                  <a:pt x="59229" y="5693"/>
                </a:cubicBezTo>
                <a:cubicBezTo>
                  <a:pt x="59154" y="5640"/>
                  <a:pt x="59112" y="5736"/>
                  <a:pt x="59081" y="5780"/>
                </a:cubicBezTo>
                <a:cubicBezTo>
                  <a:pt x="59132" y="5779"/>
                  <a:pt x="59157" y="5797"/>
                  <a:pt x="59169" y="5824"/>
                </a:cubicBezTo>
                <a:cubicBezTo>
                  <a:pt x="59057" y="5820"/>
                  <a:pt x="59057" y="5923"/>
                  <a:pt x="59169" y="5868"/>
                </a:cubicBezTo>
                <a:cubicBezTo>
                  <a:pt x="59121" y="5912"/>
                  <a:pt x="59172" y="5896"/>
                  <a:pt x="59169" y="5956"/>
                </a:cubicBezTo>
                <a:cubicBezTo>
                  <a:pt x="59123" y="5958"/>
                  <a:pt x="59068" y="5953"/>
                  <a:pt x="59081" y="6000"/>
                </a:cubicBezTo>
                <a:cubicBezTo>
                  <a:pt x="59175" y="6019"/>
                  <a:pt x="59172" y="5965"/>
                  <a:pt x="59229" y="5956"/>
                </a:cubicBezTo>
                <a:cubicBezTo>
                  <a:pt x="59239" y="5919"/>
                  <a:pt x="59184" y="5900"/>
                  <a:pt x="59229" y="5890"/>
                </a:cubicBezTo>
                <a:cubicBezTo>
                  <a:pt x="59250" y="5911"/>
                  <a:pt x="59316" y="5985"/>
                  <a:pt x="59286" y="6022"/>
                </a:cubicBezTo>
                <a:cubicBezTo>
                  <a:pt x="59283" y="6026"/>
                  <a:pt x="59229" y="6019"/>
                  <a:pt x="59229" y="6022"/>
                </a:cubicBezTo>
                <a:cubicBezTo>
                  <a:pt x="59218" y="6064"/>
                  <a:pt x="59298" y="6093"/>
                  <a:pt x="59229" y="6111"/>
                </a:cubicBezTo>
                <a:cubicBezTo>
                  <a:pt x="59169" y="6097"/>
                  <a:pt x="59220" y="6000"/>
                  <a:pt x="59111" y="6022"/>
                </a:cubicBezTo>
                <a:cubicBezTo>
                  <a:pt x="59112" y="6053"/>
                  <a:pt x="59097" y="6071"/>
                  <a:pt x="59081" y="6088"/>
                </a:cubicBezTo>
                <a:cubicBezTo>
                  <a:pt x="59200" y="6082"/>
                  <a:pt x="59097" y="6134"/>
                  <a:pt x="59111" y="6176"/>
                </a:cubicBezTo>
                <a:cubicBezTo>
                  <a:pt x="59196" y="6235"/>
                  <a:pt x="59320" y="6119"/>
                  <a:pt x="59256" y="6243"/>
                </a:cubicBezTo>
                <a:cubicBezTo>
                  <a:pt x="59402" y="6245"/>
                  <a:pt x="59310" y="6173"/>
                  <a:pt x="59316" y="6111"/>
                </a:cubicBezTo>
                <a:cubicBezTo>
                  <a:pt x="59322" y="6057"/>
                  <a:pt x="59337" y="6006"/>
                  <a:pt x="59345" y="5956"/>
                </a:cubicBezTo>
                <a:cubicBezTo>
                  <a:pt x="59232" y="5971"/>
                  <a:pt x="59340" y="5923"/>
                  <a:pt x="59316" y="5890"/>
                </a:cubicBezTo>
                <a:close/>
                <a:moveTo>
                  <a:pt x="58348" y="3600"/>
                </a:moveTo>
                <a:cubicBezTo>
                  <a:pt x="58427" y="3615"/>
                  <a:pt x="58405" y="3555"/>
                  <a:pt x="58436" y="3535"/>
                </a:cubicBezTo>
                <a:cubicBezTo>
                  <a:pt x="58372" y="3531"/>
                  <a:pt x="58344" y="3552"/>
                  <a:pt x="58348" y="3600"/>
                </a:cubicBezTo>
                <a:close/>
                <a:moveTo>
                  <a:pt x="55242" y="3271"/>
                </a:moveTo>
                <a:cubicBezTo>
                  <a:pt x="55262" y="3212"/>
                  <a:pt x="55181" y="3228"/>
                  <a:pt x="55154" y="3205"/>
                </a:cubicBezTo>
                <a:cubicBezTo>
                  <a:pt x="55134" y="3264"/>
                  <a:pt x="55214" y="3247"/>
                  <a:pt x="55242" y="3271"/>
                </a:cubicBezTo>
                <a:close/>
                <a:moveTo>
                  <a:pt x="55858" y="3007"/>
                </a:moveTo>
                <a:cubicBezTo>
                  <a:pt x="55849" y="3064"/>
                  <a:pt x="55868" y="3101"/>
                  <a:pt x="55946" y="3095"/>
                </a:cubicBezTo>
                <a:cubicBezTo>
                  <a:pt x="55950" y="3040"/>
                  <a:pt x="55900" y="3026"/>
                  <a:pt x="55858" y="3007"/>
                </a:cubicBezTo>
                <a:close/>
                <a:moveTo>
                  <a:pt x="57704" y="2126"/>
                </a:moveTo>
                <a:cubicBezTo>
                  <a:pt x="57778" y="2150"/>
                  <a:pt x="57872" y="2080"/>
                  <a:pt x="57791" y="2060"/>
                </a:cubicBezTo>
                <a:cubicBezTo>
                  <a:pt x="57788" y="2102"/>
                  <a:pt x="57694" y="2075"/>
                  <a:pt x="57704" y="2126"/>
                </a:cubicBezTo>
                <a:close/>
                <a:moveTo>
                  <a:pt x="57264" y="2258"/>
                </a:moveTo>
                <a:cubicBezTo>
                  <a:pt x="57239" y="2205"/>
                  <a:pt x="57408" y="2156"/>
                  <a:pt x="57264" y="2148"/>
                </a:cubicBezTo>
                <a:cubicBezTo>
                  <a:pt x="57303" y="2202"/>
                  <a:pt x="57177" y="2240"/>
                  <a:pt x="57264" y="2258"/>
                </a:cubicBezTo>
                <a:close/>
                <a:moveTo>
                  <a:pt x="57498" y="1884"/>
                </a:moveTo>
                <a:cubicBezTo>
                  <a:pt x="57456" y="1859"/>
                  <a:pt x="57424" y="1859"/>
                  <a:pt x="57382" y="1884"/>
                </a:cubicBezTo>
                <a:cubicBezTo>
                  <a:pt x="57379" y="1922"/>
                  <a:pt x="57388" y="1952"/>
                  <a:pt x="57411" y="1972"/>
                </a:cubicBezTo>
                <a:cubicBezTo>
                  <a:pt x="57261" y="1944"/>
                  <a:pt x="57379" y="2036"/>
                  <a:pt x="57322" y="2038"/>
                </a:cubicBezTo>
                <a:cubicBezTo>
                  <a:pt x="57206" y="2049"/>
                  <a:pt x="57354" y="1959"/>
                  <a:pt x="57205" y="1972"/>
                </a:cubicBezTo>
                <a:cubicBezTo>
                  <a:pt x="57189" y="2004"/>
                  <a:pt x="57239" y="2086"/>
                  <a:pt x="57176" y="2083"/>
                </a:cubicBezTo>
                <a:cubicBezTo>
                  <a:pt x="57169" y="2043"/>
                  <a:pt x="57205" y="1972"/>
                  <a:pt x="57117" y="1994"/>
                </a:cubicBezTo>
                <a:cubicBezTo>
                  <a:pt x="57102" y="2080"/>
                  <a:pt x="57192" y="2085"/>
                  <a:pt x="57205" y="2148"/>
                </a:cubicBezTo>
                <a:cubicBezTo>
                  <a:pt x="57285" y="2164"/>
                  <a:pt x="57264" y="2105"/>
                  <a:pt x="57322" y="2103"/>
                </a:cubicBezTo>
                <a:cubicBezTo>
                  <a:pt x="57343" y="2134"/>
                  <a:pt x="57385" y="2145"/>
                  <a:pt x="57439" y="2148"/>
                </a:cubicBezTo>
                <a:cubicBezTo>
                  <a:pt x="57441" y="2083"/>
                  <a:pt x="57517" y="2074"/>
                  <a:pt x="57529" y="2017"/>
                </a:cubicBezTo>
                <a:cubicBezTo>
                  <a:pt x="57483" y="2010"/>
                  <a:pt x="57387" y="1934"/>
                  <a:pt x="57469" y="1905"/>
                </a:cubicBezTo>
                <a:cubicBezTo>
                  <a:pt x="57515" y="1909"/>
                  <a:pt x="57492" y="1962"/>
                  <a:pt x="57557" y="1951"/>
                </a:cubicBezTo>
                <a:cubicBezTo>
                  <a:pt x="57625" y="1933"/>
                  <a:pt x="57580" y="1897"/>
                  <a:pt x="57616" y="1862"/>
                </a:cubicBezTo>
                <a:cubicBezTo>
                  <a:pt x="57645" y="1834"/>
                  <a:pt x="57760" y="1840"/>
                  <a:pt x="57733" y="1774"/>
                </a:cubicBezTo>
                <a:cubicBezTo>
                  <a:pt x="57644" y="1790"/>
                  <a:pt x="57626" y="1752"/>
                  <a:pt x="57557" y="1752"/>
                </a:cubicBezTo>
                <a:cubicBezTo>
                  <a:pt x="57534" y="1793"/>
                  <a:pt x="57508" y="1832"/>
                  <a:pt x="57498" y="1884"/>
                </a:cubicBezTo>
                <a:close/>
                <a:moveTo>
                  <a:pt x="52779" y="1400"/>
                </a:moveTo>
                <a:cubicBezTo>
                  <a:pt x="52961" y="1371"/>
                  <a:pt x="52823" y="1444"/>
                  <a:pt x="52897" y="1466"/>
                </a:cubicBezTo>
                <a:cubicBezTo>
                  <a:pt x="52842" y="1450"/>
                  <a:pt x="53022" y="1371"/>
                  <a:pt x="52956" y="1466"/>
                </a:cubicBezTo>
                <a:cubicBezTo>
                  <a:pt x="53008" y="1439"/>
                  <a:pt x="53126" y="1462"/>
                  <a:pt x="53160" y="1422"/>
                </a:cubicBezTo>
                <a:cubicBezTo>
                  <a:pt x="53141" y="1422"/>
                  <a:pt x="53121" y="1422"/>
                  <a:pt x="53102" y="1422"/>
                </a:cubicBezTo>
                <a:cubicBezTo>
                  <a:pt x="53067" y="1389"/>
                  <a:pt x="52992" y="1387"/>
                  <a:pt x="52956" y="1355"/>
                </a:cubicBezTo>
                <a:cubicBezTo>
                  <a:pt x="52956" y="1326"/>
                  <a:pt x="52956" y="1297"/>
                  <a:pt x="52956" y="1267"/>
                </a:cubicBezTo>
                <a:cubicBezTo>
                  <a:pt x="52926" y="1267"/>
                  <a:pt x="52897" y="1267"/>
                  <a:pt x="52867" y="1267"/>
                </a:cubicBezTo>
                <a:cubicBezTo>
                  <a:pt x="52957" y="1369"/>
                  <a:pt x="52762" y="1297"/>
                  <a:pt x="52779" y="1400"/>
                </a:cubicBezTo>
                <a:close/>
                <a:moveTo>
                  <a:pt x="49497" y="1466"/>
                </a:moveTo>
                <a:cubicBezTo>
                  <a:pt x="49500" y="1439"/>
                  <a:pt x="49505" y="1414"/>
                  <a:pt x="49555" y="1422"/>
                </a:cubicBezTo>
                <a:cubicBezTo>
                  <a:pt x="49550" y="1389"/>
                  <a:pt x="49566" y="1341"/>
                  <a:pt x="49526" y="1333"/>
                </a:cubicBezTo>
                <a:cubicBezTo>
                  <a:pt x="49477" y="1359"/>
                  <a:pt x="49382" y="1444"/>
                  <a:pt x="49497" y="1466"/>
                </a:cubicBezTo>
                <a:close/>
                <a:moveTo>
                  <a:pt x="46302" y="1444"/>
                </a:moveTo>
                <a:cubicBezTo>
                  <a:pt x="46376" y="1414"/>
                  <a:pt x="46373" y="1546"/>
                  <a:pt x="46419" y="1466"/>
                </a:cubicBezTo>
                <a:cubicBezTo>
                  <a:pt x="46314" y="1479"/>
                  <a:pt x="46418" y="1335"/>
                  <a:pt x="46302" y="1355"/>
                </a:cubicBezTo>
                <a:cubicBezTo>
                  <a:pt x="46302" y="1385"/>
                  <a:pt x="46302" y="1414"/>
                  <a:pt x="46302" y="1444"/>
                </a:cubicBezTo>
                <a:close/>
                <a:moveTo>
                  <a:pt x="30269" y="1532"/>
                </a:moveTo>
                <a:cubicBezTo>
                  <a:pt x="30308" y="1533"/>
                  <a:pt x="30296" y="1570"/>
                  <a:pt x="30328" y="1576"/>
                </a:cubicBezTo>
                <a:cubicBezTo>
                  <a:pt x="30323" y="1492"/>
                  <a:pt x="30352" y="1568"/>
                  <a:pt x="30416" y="1553"/>
                </a:cubicBezTo>
                <a:cubicBezTo>
                  <a:pt x="30433" y="1540"/>
                  <a:pt x="30485" y="1450"/>
                  <a:pt x="30416" y="1444"/>
                </a:cubicBezTo>
                <a:cubicBezTo>
                  <a:pt x="30341" y="1533"/>
                  <a:pt x="30333" y="1392"/>
                  <a:pt x="30299" y="1378"/>
                </a:cubicBezTo>
                <a:cubicBezTo>
                  <a:pt x="30271" y="1428"/>
                  <a:pt x="30297" y="1448"/>
                  <a:pt x="30269" y="1532"/>
                </a:cubicBezTo>
                <a:close/>
                <a:moveTo>
                  <a:pt x="14149" y="915"/>
                </a:moveTo>
                <a:cubicBezTo>
                  <a:pt x="14167" y="903"/>
                  <a:pt x="14288" y="864"/>
                  <a:pt x="14295" y="915"/>
                </a:cubicBezTo>
                <a:cubicBezTo>
                  <a:pt x="14355" y="872"/>
                  <a:pt x="14391" y="812"/>
                  <a:pt x="14471" y="783"/>
                </a:cubicBezTo>
                <a:cubicBezTo>
                  <a:pt x="14536" y="771"/>
                  <a:pt x="14536" y="818"/>
                  <a:pt x="14589" y="827"/>
                </a:cubicBezTo>
                <a:cubicBezTo>
                  <a:pt x="14680" y="843"/>
                  <a:pt x="14789" y="805"/>
                  <a:pt x="14853" y="849"/>
                </a:cubicBezTo>
                <a:cubicBezTo>
                  <a:pt x="14856" y="852"/>
                  <a:pt x="14881" y="893"/>
                  <a:pt x="14882" y="893"/>
                </a:cubicBezTo>
                <a:cubicBezTo>
                  <a:pt x="14922" y="899"/>
                  <a:pt x="14861" y="849"/>
                  <a:pt x="14912" y="849"/>
                </a:cubicBezTo>
                <a:cubicBezTo>
                  <a:pt x="14926" y="849"/>
                  <a:pt x="14971" y="866"/>
                  <a:pt x="14999" y="872"/>
                </a:cubicBezTo>
                <a:cubicBezTo>
                  <a:pt x="15018" y="875"/>
                  <a:pt x="15027" y="893"/>
                  <a:pt x="15028" y="893"/>
                </a:cubicBezTo>
                <a:cubicBezTo>
                  <a:pt x="15109" y="904"/>
                  <a:pt x="15216" y="881"/>
                  <a:pt x="15292" y="893"/>
                </a:cubicBezTo>
                <a:cubicBezTo>
                  <a:pt x="15297" y="894"/>
                  <a:pt x="15297" y="914"/>
                  <a:pt x="15322" y="915"/>
                </a:cubicBezTo>
                <a:cubicBezTo>
                  <a:pt x="15349" y="917"/>
                  <a:pt x="15374" y="951"/>
                  <a:pt x="15380" y="915"/>
                </a:cubicBezTo>
                <a:cubicBezTo>
                  <a:pt x="15434" y="915"/>
                  <a:pt x="15324" y="1026"/>
                  <a:pt x="15439" y="1026"/>
                </a:cubicBezTo>
                <a:cubicBezTo>
                  <a:pt x="15506" y="1003"/>
                  <a:pt x="15500" y="924"/>
                  <a:pt x="15497" y="849"/>
                </a:cubicBezTo>
                <a:cubicBezTo>
                  <a:pt x="15524" y="839"/>
                  <a:pt x="15550" y="830"/>
                  <a:pt x="15556" y="805"/>
                </a:cubicBezTo>
                <a:cubicBezTo>
                  <a:pt x="15642" y="825"/>
                  <a:pt x="15646" y="825"/>
                  <a:pt x="15732" y="805"/>
                </a:cubicBezTo>
                <a:cubicBezTo>
                  <a:pt x="15765" y="809"/>
                  <a:pt x="15748" y="827"/>
                  <a:pt x="15732" y="827"/>
                </a:cubicBezTo>
                <a:cubicBezTo>
                  <a:pt x="15712" y="827"/>
                  <a:pt x="15693" y="827"/>
                  <a:pt x="15673" y="827"/>
                </a:cubicBezTo>
                <a:cubicBezTo>
                  <a:pt x="15677" y="866"/>
                  <a:pt x="15754" y="836"/>
                  <a:pt x="15790" y="849"/>
                </a:cubicBezTo>
                <a:cubicBezTo>
                  <a:pt x="15797" y="852"/>
                  <a:pt x="15818" y="893"/>
                  <a:pt x="15820" y="893"/>
                </a:cubicBezTo>
                <a:cubicBezTo>
                  <a:pt x="15842" y="895"/>
                  <a:pt x="15868" y="863"/>
                  <a:pt x="15908" y="872"/>
                </a:cubicBezTo>
                <a:cubicBezTo>
                  <a:pt x="15920" y="875"/>
                  <a:pt x="15959" y="914"/>
                  <a:pt x="15966" y="915"/>
                </a:cubicBezTo>
                <a:cubicBezTo>
                  <a:pt x="16014" y="923"/>
                  <a:pt x="16071" y="911"/>
                  <a:pt x="16142" y="915"/>
                </a:cubicBezTo>
                <a:cubicBezTo>
                  <a:pt x="16182" y="966"/>
                  <a:pt x="16194" y="1038"/>
                  <a:pt x="16319" y="1026"/>
                </a:cubicBezTo>
                <a:cubicBezTo>
                  <a:pt x="16361" y="942"/>
                  <a:pt x="16187" y="1022"/>
                  <a:pt x="16230" y="937"/>
                </a:cubicBezTo>
                <a:cubicBezTo>
                  <a:pt x="16289" y="945"/>
                  <a:pt x="16322" y="933"/>
                  <a:pt x="16319" y="893"/>
                </a:cubicBezTo>
                <a:cubicBezTo>
                  <a:pt x="16365" y="891"/>
                  <a:pt x="16430" y="904"/>
                  <a:pt x="16436" y="872"/>
                </a:cubicBezTo>
                <a:cubicBezTo>
                  <a:pt x="16487" y="891"/>
                  <a:pt x="16521" y="924"/>
                  <a:pt x="16582" y="937"/>
                </a:cubicBezTo>
                <a:cubicBezTo>
                  <a:pt x="16527" y="980"/>
                  <a:pt x="16599" y="977"/>
                  <a:pt x="16582" y="1047"/>
                </a:cubicBezTo>
                <a:cubicBezTo>
                  <a:pt x="16673" y="1064"/>
                  <a:pt x="16618" y="972"/>
                  <a:pt x="16728" y="1003"/>
                </a:cubicBezTo>
                <a:cubicBezTo>
                  <a:pt x="16728" y="981"/>
                  <a:pt x="16728" y="960"/>
                  <a:pt x="16728" y="937"/>
                </a:cubicBezTo>
                <a:cubicBezTo>
                  <a:pt x="16768" y="952"/>
                  <a:pt x="16782" y="984"/>
                  <a:pt x="16787" y="1026"/>
                </a:cubicBezTo>
                <a:cubicBezTo>
                  <a:pt x="16821" y="1022"/>
                  <a:pt x="16812" y="985"/>
                  <a:pt x="16816" y="960"/>
                </a:cubicBezTo>
                <a:cubicBezTo>
                  <a:pt x="16911" y="932"/>
                  <a:pt x="16839" y="1031"/>
                  <a:pt x="16933" y="1003"/>
                </a:cubicBezTo>
                <a:cubicBezTo>
                  <a:pt x="17047" y="1000"/>
                  <a:pt x="17049" y="914"/>
                  <a:pt x="17139" y="893"/>
                </a:cubicBezTo>
                <a:cubicBezTo>
                  <a:pt x="17232" y="897"/>
                  <a:pt x="17268" y="943"/>
                  <a:pt x="17374" y="937"/>
                </a:cubicBezTo>
                <a:cubicBezTo>
                  <a:pt x="17401" y="997"/>
                  <a:pt x="17463" y="1031"/>
                  <a:pt x="17491" y="1092"/>
                </a:cubicBezTo>
                <a:cubicBezTo>
                  <a:pt x="17592" y="1062"/>
                  <a:pt x="17496" y="968"/>
                  <a:pt x="17549" y="915"/>
                </a:cubicBezTo>
                <a:cubicBezTo>
                  <a:pt x="17648" y="936"/>
                  <a:pt x="17661" y="1022"/>
                  <a:pt x="17696" y="1092"/>
                </a:cubicBezTo>
                <a:cubicBezTo>
                  <a:pt x="17744" y="1076"/>
                  <a:pt x="17897" y="1025"/>
                  <a:pt x="17813" y="981"/>
                </a:cubicBezTo>
                <a:cubicBezTo>
                  <a:pt x="17817" y="940"/>
                  <a:pt x="17912" y="968"/>
                  <a:pt x="17930" y="937"/>
                </a:cubicBezTo>
                <a:cubicBezTo>
                  <a:pt x="17921" y="899"/>
                  <a:pt x="18094" y="899"/>
                  <a:pt x="18047" y="960"/>
                </a:cubicBezTo>
                <a:cubicBezTo>
                  <a:pt x="18091" y="969"/>
                  <a:pt x="18152" y="946"/>
                  <a:pt x="18194" y="960"/>
                </a:cubicBezTo>
                <a:cubicBezTo>
                  <a:pt x="18215" y="966"/>
                  <a:pt x="18233" y="1021"/>
                  <a:pt x="18252" y="1026"/>
                </a:cubicBezTo>
                <a:cubicBezTo>
                  <a:pt x="18268" y="1029"/>
                  <a:pt x="18308" y="988"/>
                  <a:pt x="18341" y="1003"/>
                </a:cubicBezTo>
                <a:cubicBezTo>
                  <a:pt x="18352" y="1010"/>
                  <a:pt x="18334" y="1059"/>
                  <a:pt x="18369" y="1047"/>
                </a:cubicBezTo>
                <a:cubicBezTo>
                  <a:pt x="18480" y="1031"/>
                  <a:pt x="18371" y="971"/>
                  <a:pt x="18429" y="937"/>
                </a:cubicBezTo>
                <a:cubicBezTo>
                  <a:pt x="18472" y="978"/>
                  <a:pt x="18534" y="1005"/>
                  <a:pt x="18634" y="1003"/>
                </a:cubicBezTo>
                <a:cubicBezTo>
                  <a:pt x="18734" y="991"/>
                  <a:pt x="18770" y="930"/>
                  <a:pt x="18898" y="937"/>
                </a:cubicBezTo>
                <a:cubicBezTo>
                  <a:pt x="18901" y="994"/>
                  <a:pt x="18951" y="1014"/>
                  <a:pt x="18985" y="1047"/>
                </a:cubicBezTo>
                <a:cubicBezTo>
                  <a:pt x="19050" y="987"/>
                  <a:pt x="19053" y="945"/>
                  <a:pt x="19073" y="893"/>
                </a:cubicBezTo>
                <a:cubicBezTo>
                  <a:pt x="19140" y="917"/>
                  <a:pt x="19084" y="1032"/>
                  <a:pt x="19102" y="1092"/>
                </a:cubicBezTo>
                <a:cubicBezTo>
                  <a:pt x="19161" y="1098"/>
                  <a:pt x="19167" y="1068"/>
                  <a:pt x="19191" y="1047"/>
                </a:cubicBezTo>
                <a:cubicBezTo>
                  <a:pt x="19221" y="1021"/>
                  <a:pt x="19255" y="1008"/>
                  <a:pt x="19249" y="937"/>
                </a:cubicBezTo>
                <a:cubicBezTo>
                  <a:pt x="19389" y="903"/>
                  <a:pt x="19564" y="980"/>
                  <a:pt x="19688" y="1026"/>
                </a:cubicBezTo>
                <a:cubicBezTo>
                  <a:pt x="19697" y="1061"/>
                  <a:pt x="19661" y="1064"/>
                  <a:pt x="19659" y="1092"/>
                </a:cubicBezTo>
                <a:cubicBezTo>
                  <a:pt x="19763" y="1084"/>
                  <a:pt x="19735" y="1033"/>
                  <a:pt x="19718" y="981"/>
                </a:cubicBezTo>
                <a:cubicBezTo>
                  <a:pt x="19811" y="991"/>
                  <a:pt x="19784" y="914"/>
                  <a:pt x="19894" y="937"/>
                </a:cubicBezTo>
                <a:cubicBezTo>
                  <a:pt x="19828" y="1061"/>
                  <a:pt x="20073" y="949"/>
                  <a:pt x="20040" y="1047"/>
                </a:cubicBezTo>
                <a:cubicBezTo>
                  <a:pt x="20068" y="1025"/>
                  <a:pt x="20148" y="1041"/>
                  <a:pt x="20129" y="981"/>
                </a:cubicBezTo>
                <a:cubicBezTo>
                  <a:pt x="20203" y="998"/>
                  <a:pt x="20218" y="1000"/>
                  <a:pt x="20304" y="960"/>
                </a:cubicBezTo>
                <a:cubicBezTo>
                  <a:pt x="20330" y="947"/>
                  <a:pt x="20437" y="923"/>
                  <a:pt x="20539" y="937"/>
                </a:cubicBezTo>
                <a:cubicBezTo>
                  <a:pt x="20542" y="937"/>
                  <a:pt x="20545" y="959"/>
                  <a:pt x="20568" y="960"/>
                </a:cubicBezTo>
                <a:cubicBezTo>
                  <a:pt x="20620" y="962"/>
                  <a:pt x="20625" y="1029"/>
                  <a:pt x="20744" y="1003"/>
                </a:cubicBezTo>
                <a:cubicBezTo>
                  <a:pt x="20732" y="1057"/>
                  <a:pt x="20797" y="1051"/>
                  <a:pt x="20773" y="1113"/>
                </a:cubicBezTo>
                <a:cubicBezTo>
                  <a:pt x="20866" y="1103"/>
                  <a:pt x="20902" y="1048"/>
                  <a:pt x="21008" y="1047"/>
                </a:cubicBezTo>
                <a:cubicBezTo>
                  <a:pt x="20987" y="1065"/>
                  <a:pt x="20963" y="1108"/>
                  <a:pt x="21008" y="1113"/>
                </a:cubicBezTo>
                <a:cubicBezTo>
                  <a:pt x="20971" y="1180"/>
                  <a:pt x="20896" y="1081"/>
                  <a:pt x="20861" y="1135"/>
                </a:cubicBezTo>
                <a:cubicBezTo>
                  <a:pt x="20864" y="1153"/>
                  <a:pt x="20894" y="1158"/>
                  <a:pt x="20890" y="1180"/>
                </a:cubicBezTo>
                <a:cubicBezTo>
                  <a:pt x="20889" y="1188"/>
                  <a:pt x="20865" y="1213"/>
                  <a:pt x="20861" y="1201"/>
                </a:cubicBezTo>
                <a:cubicBezTo>
                  <a:pt x="20867" y="1216"/>
                  <a:pt x="20919" y="1243"/>
                  <a:pt x="20920" y="1246"/>
                </a:cubicBezTo>
                <a:cubicBezTo>
                  <a:pt x="20923" y="1272"/>
                  <a:pt x="20852" y="1283"/>
                  <a:pt x="20861" y="1312"/>
                </a:cubicBezTo>
                <a:cubicBezTo>
                  <a:pt x="20861" y="1312"/>
                  <a:pt x="20886" y="1320"/>
                  <a:pt x="20890" y="1333"/>
                </a:cubicBezTo>
                <a:cubicBezTo>
                  <a:pt x="20902" y="1369"/>
                  <a:pt x="20902" y="1392"/>
                  <a:pt x="20949" y="1400"/>
                </a:cubicBezTo>
                <a:cubicBezTo>
                  <a:pt x="20995" y="1405"/>
                  <a:pt x="20958" y="1348"/>
                  <a:pt x="20978" y="1333"/>
                </a:cubicBezTo>
                <a:cubicBezTo>
                  <a:pt x="20985" y="1329"/>
                  <a:pt x="21033" y="1340"/>
                  <a:pt x="21037" y="1333"/>
                </a:cubicBezTo>
                <a:cubicBezTo>
                  <a:pt x="21053" y="1310"/>
                  <a:pt x="21022" y="1269"/>
                  <a:pt x="21037" y="1246"/>
                </a:cubicBezTo>
                <a:cubicBezTo>
                  <a:pt x="21040" y="1241"/>
                  <a:pt x="21096" y="1225"/>
                  <a:pt x="21096" y="1224"/>
                </a:cubicBezTo>
                <a:cubicBezTo>
                  <a:pt x="21099" y="1205"/>
                  <a:pt x="21037" y="1139"/>
                  <a:pt x="21066" y="1070"/>
                </a:cubicBezTo>
                <a:cubicBezTo>
                  <a:pt x="21098" y="1054"/>
                  <a:pt x="21122" y="1042"/>
                  <a:pt x="21154" y="1026"/>
                </a:cubicBezTo>
                <a:cubicBezTo>
                  <a:pt x="21157" y="1025"/>
                  <a:pt x="21191" y="1002"/>
                  <a:pt x="21184" y="1003"/>
                </a:cubicBezTo>
                <a:cubicBezTo>
                  <a:pt x="21227" y="994"/>
                  <a:pt x="21227" y="1025"/>
                  <a:pt x="21242" y="1026"/>
                </a:cubicBezTo>
                <a:cubicBezTo>
                  <a:pt x="21285" y="1028"/>
                  <a:pt x="21277" y="992"/>
                  <a:pt x="21359" y="1026"/>
                </a:cubicBezTo>
                <a:cubicBezTo>
                  <a:pt x="21376" y="1032"/>
                  <a:pt x="21337" y="1056"/>
                  <a:pt x="21331" y="1047"/>
                </a:cubicBezTo>
                <a:cubicBezTo>
                  <a:pt x="21355" y="1079"/>
                  <a:pt x="21381" y="1049"/>
                  <a:pt x="21418" y="1070"/>
                </a:cubicBezTo>
                <a:cubicBezTo>
                  <a:pt x="21441" y="1083"/>
                  <a:pt x="21422" y="1146"/>
                  <a:pt x="21477" y="1135"/>
                </a:cubicBezTo>
                <a:cubicBezTo>
                  <a:pt x="21573" y="1096"/>
                  <a:pt x="21442" y="1046"/>
                  <a:pt x="21418" y="1026"/>
                </a:cubicBezTo>
                <a:cubicBezTo>
                  <a:pt x="21402" y="977"/>
                  <a:pt x="21474" y="994"/>
                  <a:pt x="21477" y="960"/>
                </a:cubicBezTo>
                <a:cubicBezTo>
                  <a:pt x="21515" y="962"/>
                  <a:pt x="21555" y="956"/>
                  <a:pt x="21594" y="960"/>
                </a:cubicBezTo>
                <a:cubicBezTo>
                  <a:pt x="21621" y="962"/>
                  <a:pt x="21615" y="980"/>
                  <a:pt x="21623" y="981"/>
                </a:cubicBezTo>
                <a:cubicBezTo>
                  <a:pt x="21642" y="984"/>
                  <a:pt x="21662" y="962"/>
                  <a:pt x="21652" y="960"/>
                </a:cubicBezTo>
                <a:cubicBezTo>
                  <a:pt x="21724" y="981"/>
                  <a:pt x="21709" y="1007"/>
                  <a:pt x="21769" y="1047"/>
                </a:cubicBezTo>
                <a:cubicBezTo>
                  <a:pt x="21832" y="1058"/>
                  <a:pt x="21826" y="1016"/>
                  <a:pt x="21829" y="981"/>
                </a:cubicBezTo>
                <a:cubicBezTo>
                  <a:pt x="21893" y="984"/>
                  <a:pt x="21841" y="1076"/>
                  <a:pt x="21858" y="1113"/>
                </a:cubicBezTo>
                <a:cubicBezTo>
                  <a:pt x="21960" y="1087"/>
                  <a:pt x="22078" y="1073"/>
                  <a:pt x="22092" y="981"/>
                </a:cubicBezTo>
                <a:cubicBezTo>
                  <a:pt x="22153" y="994"/>
                  <a:pt x="22285" y="954"/>
                  <a:pt x="22297" y="1003"/>
                </a:cubicBezTo>
                <a:cubicBezTo>
                  <a:pt x="22354" y="994"/>
                  <a:pt x="22320" y="918"/>
                  <a:pt x="22415" y="937"/>
                </a:cubicBezTo>
                <a:cubicBezTo>
                  <a:pt x="22404" y="960"/>
                  <a:pt x="22471" y="972"/>
                  <a:pt x="22474" y="981"/>
                </a:cubicBezTo>
                <a:cubicBezTo>
                  <a:pt x="22478" y="997"/>
                  <a:pt x="22434" y="1005"/>
                  <a:pt x="22444" y="1026"/>
                </a:cubicBezTo>
                <a:cubicBezTo>
                  <a:pt x="22457" y="1051"/>
                  <a:pt x="22511" y="1068"/>
                  <a:pt x="22503" y="1113"/>
                </a:cubicBezTo>
                <a:cubicBezTo>
                  <a:pt x="22530" y="1090"/>
                  <a:pt x="22610" y="1107"/>
                  <a:pt x="22590" y="1047"/>
                </a:cubicBezTo>
                <a:cubicBezTo>
                  <a:pt x="22664" y="1051"/>
                  <a:pt x="22733" y="1051"/>
                  <a:pt x="22738" y="1003"/>
                </a:cubicBezTo>
                <a:cubicBezTo>
                  <a:pt x="22770" y="993"/>
                  <a:pt x="22754" y="1045"/>
                  <a:pt x="22767" y="1047"/>
                </a:cubicBezTo>
                <a:cubicBezTo>
                  <a:pt x="22825" y="1061"/>
                  <a:pt x="22901" y="969"/>
                  <a:pt x="22943" y="1026"/>
                </a:cubicBezTo>
                <a:cubicBezTo>
                  <a:pt x="23002" y="1019"/>
                  <a:pt x="23001" y="967"/>
                  <a:pt x="23030" y="937"/>
                </a:cubicBezTo>
                <a:cubicBezTo>
                  <a:pt x="23123" y="927"/>
                  <a:pt x="23133" y="977"/>
                  <a:pt x="23235" y="960"/>
                </a:cubicBezTo>
                <a:cubicBezTo>
                  <a:pt x="23139" y="1077"/>
                  <a:pt x="23463" y="1083"/>
                  <a:pt x="23381" y="1026"/>
                </a:cubicBezTo>
                <a:cubicBezTo>
                  <a:pt x="23389" y="997"/>
                  <a:pt x="23440" y="1003"/>
                  <a:pt x="23440" y="1026"/>
                </a:cubicBezTo>
                <a:cubicBezTo>
                  <a:pt x="23440" y="1047"/>
                  <a:pt x="23440" y="1070"/>
                  <a:pt x="23440" y="1092"/>
                </a:cubicBezTo>
                <a:cubicBezTo>
                  <a:pt x="23480" y="1092"/>
                  <a:pt x="23519" y="1092"/>
                  <a:pt x="23558" y="1092"/>
                </a:cubicBezTo>
                <a:cubicBezTo>
                  <a:pt x="23601" y="1087"/>
                  <a:pt x="23519" y="974"/>
                  <a:pt x="23646" y="981"/>
                </a:cubicBezTo>
                <a:cubicBezTo>
                  <a:pt x="23643" y="1042"/>
                  <a:pt x="23695" y="1026"/>
                  <a:pt x="23646" y="1070"/>
                </a:cubicBezTo>
                <a:cubicBezTo>
                  <a:pt x="23735" y="1054"/>
                  <a:pt x="23753" y="1092"/>
                  <a:pt x="23821" y="1092"/>
                </a:cubicBezTo>
                <a:cubicBezTo>
                  <a:pt x="23842" y="1032"/>
                  <a:pt x="23761" y="1048"/>
                  <a:pt x="23734" y="1026"/>
                </a:cubicBezTo>
                <a:cubicBezTo>
                  <a:pt x="23737" y="955"/>
                  <a:pt x="23863" y="1012"/>
                  <a:pt x="23880" y="981"/>
                </a:cubicBezTo>
                <a:cubicBezTo>
                  <a:pt x="23890" y="963"/>
                  <a:pt x="23835" y="962"/>
                  <a:pt x="23821" y="960"/>
                </a:cubicBezTo>
                <a:cubicBezTo>
                  <a:pt x="23817" y="912"/>
                  <a:pt x="23925" y="949"/>
                  <a:pt x="23968" y="937"/>
                </a:cubicBezTo>
                <a:cubicBezTo>
                  <a:pt x="23954" y="1007"/>
                  <a:pt x="24047" y="996"/>
                  <a:pt x="24056" y="1047"/>
                </a:cubicBezTo>
                <a:cubicBezTo>
                  <a:pt x="24136" y="1050"/>
                  <a:pt x="24115" y="1011"/>
                  <a:pt x="24173" y="1047"/>
                </a:cubicBezTo>
                <a:cubicBezTo>
                  <a:pt x="24153" y="1129"/>
                  <a:pt x="24128" y="1192"/>
                  <a:pt x="24290" y="1180"/>
                </a:cubicBezTo>
                <a:cubicBezTo>
                  <a:pt x="24269" y="1160"/>
                  <a:pt x="24237" y="1146"/>
                  <a:pt x="24203" y="1135"/>
                </a:cubicBezTo>
                <a:cubicBezTo>
                  <a:pt x="24229" y="1101"/>
                  <a:pt x="24292" y="1081"/>
                  <a:pt x="24290" y="1070"/>
                </a:cubicBezTo>
                <a:cubicBezTo>
                  <a:pt x="24290" y="1062"/>
                  <a:pt x="24246" y="1035"/>
                  <a:pt x="24232" y="1047"/>
                </a:cubicBezTo>
                <a:cubicBezTo>
                  <a:pt x="24297" y="991"/>
                  <a:pt x="24342" y="1038"/>
                  <a:pt x="24437" y="960"/>
                </a:cubicBezTo>
                <a:cubicBezTo>
                  <a:pt x="24547" y="951"/>
                  <a:pt x="24604" y="1048"/>
                  <a:pt x="24671" y="1003"/>
                </a:cubicBezTo>
                <a:cubicBezTo>
                  <a:pt x="24664" y="965"/>
                  <a:pt x="24621" y="953"/>
                  <a:pt x="24554" y="960"/>
                </a:cubicBezTo>
                <a:cubicBezTo>
                  <a:pt x="24582" y="915"/>
                  <a:pt x="24667" y="912"/>
                  <a:pt x="24759" y="915"/>
                </a:cubicBezTo>
                <a:cubicBezTo>
                  <a:pt x="24749" y="945"/>
                  <a:pt x="24708" y="949"/>
                  <a:pt x="24701" y="981"/>
                </a:cubicBezTo>
                <a:cubicBezTo>
                  <a:pt x="24714" y="1000"/>
                  <a:pt x="24727" y="1021"/>
                  <a:pt x="24759" y="1026"/>
                </a:cubicBezTo>
                <a:cubicBezTo>
                  <a:pt x="24805" y="1018"/>
                  <a:pt x="24734" y="987"/>
                  <a:pt x="24789" y="981"/>
                </a:cubicBezTo>
                <a:cubicBezTo>
                  <a:pt x="24841" y="975"/>
                  <a:pt x="24849" y="1002"/>
                  <a:pt x="24819" y="1003"/>
                </a:cubicBezTo>
                <a:cubicBezTo>
                  <a:pt x="24840" y="1045"/>
                  <a:pt x="24906" y="1019"/>
                  <a:pt x="24847" y="1070"/>
                </a:cubicBezTo>
                <a:cubicBezTo>
                  <a:pt x="24886" y="1070"/>
                  <a:pt x="24925" y="1070"/>
                  <a:pt x="24965" y="1070"/>
                </a:cubicBezTo>
                <a:cubicBezTo>
                  <a:pt x="25008" y="1070"/>
                  <a:pt x="24977" y="1025"/>
                  <a:pt x="24994" y="1003"/>
                </a:cubicBezTo>
                <a:cubicBezTo>
                  <a:pt x="24995" y="1002"/>
                  <a:pt x="25114" y="959"/>
                  <a:pt x="25024" y="937"/>
                </a:cubicBezTo>
                <a:cubicBezTo>
                  <a:pt x="25066" y="897"/>
                  <a:pt x="25205" y="951"/>
                  <a:pt x="25257" y="981"/>
                </a:cubicBezTo>
                <a:cubicBezTo>
                  <a:pt x="25280" y="994"/>
                  <a:pt x="25313" y="998"/>
                  <a:pt x="25316" y="1026"/>
                </a:cubicBezTo>
                <a:cubicBezTo>
                  <a:pt x="25340" y="1014"/>
                  <a:pt x="25414" y="1040"/>
                  <a:pt x="25433" y="1026"/>
                </a:cubicBezTo>
                <a:cubicBezTo>
                  <a:pt x="25435" y="1025"/>
                  <a:pt x="25433" y="1003"/>
                  <a:pt x="25433" y="1003"/>
                </a:cubicBezTo>
                <a:cubicBezTo>
                  <a:pt x="25455" y="1005"/>
                  <a:pt x="25489" y="1047"/>
                  <a:pt x="25492" y="1047"/>
                </a:cubicBezTo>
                <a:cubicBezTo>
                  <a:pt x="25505" y="1047"/>
                  <a:pt x="25554" y="1031"/>
                  <a:pt x="25580" y="1026"/>
                </a:cubicBezTo>
                <a:cubicBezTo>
                  <a:pt x="25590" y="1023"/>
                  <a:pt x="25633" y="1031"/>
                  <a:pt x="25639" y="1026"/>
                </a:cubicBezTo>
                <a:cubicBezTo>
                  <a:pt x="25640" y="1025"/>
                  <a:pt x="25638" y="1003"/>
                  <a:pt x="25639" y="1003"/>
                </a:cubicBezTo>
                <a:cubicBezTo>
                  <a:pt x="25657" y="1003"/>
                  <a:pt x="25761" y="1035"/>
                  <a:pt x="25785" y="1047"/>
                </a:cubicBezTo>
                <a:cubicBezTo>
                  <a:pt x="25817" y="1064"/>
                  <a:pt x="25837" y="1080"/>
                  <a:pt x="25873" y="1092"/>
                </a:cubicBezTo>
                <a:cubicBezTo>
                  <a:pt x="25925" y="1044"/>
                  <a:pt x="25924" y="990"/>
                  <a:pt x="25902" y="937"/>
                </a:cubicBezTo>
                <a:cubicBezTo>
                  <a:pt x="25939" y="946"/>
                  <a:pt x="25963" y="966"/>
                  <a:pt x="25961" y="1003"/>
                </a:cubicBezTo>
                <a:cubicBezTo>
                  <a:pt x="26028" y="997"/>
                  <a:pt x="26071" y="1009"/>
                  <a:pt x="26078" y="1047"/>
                </a:cubicBezTo>
                <a:cubicBezTo>
                  <a:pt x="26190" y="1017"/>
                  <a:pt x="26292" y="1106"/>
                  <a:pt x="26342" y="1047"/>
                </a:cubicBezTo>
                <a:cubicBezTo>
                  <a:pt x="26394" y="1064"/>
                  <a:pt x="26346" y="1087"/>
                  <a:pt x="26342" y="1113"/>
                </a:cubicBezTo>
                <a:cubicBezTo>
                  <a:pt x="26359" y="1160"/>
                  <a:pt x="26388" y="1160"/>
                  <a:pt x="26430" y="1135"/>
                </a:cubicBezTo>
                <a:cubicBezTo>
                  <a:pt x="26463" y="1131"/>
                  <a:pt x="26446" y="1113"/>
                  <a:pt x="26430" y="1113"/>
                </a:cubicBezTo>
                <a:cubicBezTo>
                  <a:pt x="26468" y="1076"/>
                  <a:pt x="26491" y="1028"/>
                  <a:pt x="26576" y="1026"/>
                </a:cubicBezTo>
                <a:cubicBezTo>
                  <a:pt x="26643" y="1073"/>
                  <a:pt x="26553" y="1101"/>
                  <a:pt x="26576" y="1180"/>
                </a:cubicBezTo>
                <a:cubicBezTo>
                  <a:pt x="26710" y="1177"/>
                  <a:pt x="26696" y="1064"/>
                  <a:pt x="26811" y="1047"/>
                </a:cubicBezTo>
                <a:cubicBezTo>
                  <a:pt x="26799" y="1093"/>
                  <a:pt x="26831" y="1106"/>
                  <a:pt x="26840" y="1135"/>
                </a:cubicBezTo>
                <a:cubicBezTo>
                  <a:pt x="26873" y="1130"/>
                  <a:pt x="26860" y="1092"/>
                  <a:pt x="26899" y="1092"/>
                </a:cubicBezTo>
                <a:cubicBezTo>
                  <a:pt x="26965" y="1053"/>
                  <a:pt x="26996" y="988"/>
                  <a:pt x="27134" y="1003"/>
                </a:cubicBezTo>
                <a:cubicBezTo>
                  <a:pt x="27162" y="1058"/>
                  <a:pt x="27143" y="1050"/>
                  <a:pt x="27162" y="1135"/>
                </a:cubicBezTo>
                <a:cubicBezTo>
                  <a:pt x="27076" y="1151"/>
                  <a:pt x="26983" y="1163"/>
                  <a:pt x="26957" y="1224"/>
                </a:cubicBezTo>
                <a:cubicBezTo>
                  <a:pt x="26967" y="1254"/>
                  <a:pt x="27031" y="1242"/>
                  <a:pt x="27075" y="1246"/>
                </a:cubicBezTo>
                <a:cubicBezTo>
                  <a:pt x="27189" y="1206"/>
                  <a:pt x="27220" y="1106"/>
                  <a:pt x="27280" y="1026"/>
                </a:cubicBezTo>
                <a:cubicBezTo>
                  <a:pt x="27299" y="1032"/>
                  <a:pt x="27393" y="1080"/>
                  <a:pt x="27397" y="1026"/>
                </a:cubicBezTo>
                <a:cubicBezTo>
                  <a:pt x="27432" y="1023"/>
                  <a:pt x="27413" y="1058"/>
                  <a:pt x="27427" y="1070"/>
                </a:cubicBezTo>
                <a:cubicBezTo>
                  <a:pt x="27466" y="1106"/>
                  <a:pt x="27543" y="1076"/>
                  <a:pt x="27514" y="1158"/>
                </a:cubicBezTo>
                <a:cubicBezTo>
                  <a:pt x="27464" y="1166"/>
                  <a:pt x="27459" y="1140"/>
                  <a:pt x="27456" y="1113"/>
                </a:cubicBezTo>
                <a:cubicBezTo>
                  <a:pt x="27378" y="1114"/>
                  <a:pt x="27289" y="1106"/>
                  <a:pt x="27251" y="1135"/>
                </a:cubicBezTo>
                <a:cubicBezTo>
                  <a:pt x="27292" y="1190"/>
                  <a:pt x="27352" y="1175"/>
                  <a:pt x="27427" y="1158"/>
                </a:cubicBezTo>
                <a:cubicBezTo>
                  <a:pt x="27401" y="1218"/>
                  <a:pt x="27380" y="1326"/>
                  <a:pt x="27544" y="1333"/>
                </a:cubicBezTo>
                <a:cubicBezTo>
                  <a:pt x="27588" y="1300"/>
                  <a:pt x="27588" y="1235"/>
                  <a:pt x="27690" y="1246"/>
                </a:cubicBezTo>
                <a:cubicBezTo>
                  <a:pt x="27675" y="1263"/>
                  <a:pt x="27660" y="1282"/>
                  <a:pt x="27661" y="1312"/>
                </a:cubicBezTo>
                <a:cubicBezTo>
                  <a:pt x="27767" y="1333"/>
                  <a:pt x="27690" y="1216"/>
                  <a:pt x="27749" y="1201"/>
                </a:cubicBezTo>
                <a:cubicBezTo>
                  <a:pt x="27734" y="1183"/>
                  <a:pt x="27719" y="1166"/>
                  <a:pt x="27720" y="1135"/>
                </a:cubicBezTo>
                <a:cubicBezTo>
                  <a:pt x="27654" y="1166"/>
                  <a:pt x="27609" y="1079"/>
                  <a:pt x="27603" y="1135"/>
                </a:cubicBezTo>
                <a:cubicBezTo>
                  <a:pt x="27550" y="1120"/>
                  <a:pt x="27598" y="1096"/>
                  <a:pt x="27603" y="1070"/>
                </a:cubicBezTo>
                <a:cubicBezTo>
                  <a:pt x="27602" y="1048"/>
                  <a:pt x="27567" y="1053"/>
                  <a:pt x="27544" y="1047"/>
                </a:cubicBezTo>
                <a:cubicBezTo>
                  <a:pt x="27548" y="993"/>
                  <a:pt x="27643" y="1041"/>
                  <a:pt x="27661" y="1047"/>
                </a:cubicBezTo>
                <a:cubicBezTo>
                  <a:pt x="27626" y="1077"/>
                  <a:pt x="27650" y="1082"/>
                  <a:pt x="27661" y="1113"/>
                </a:cubicBezTo>
                <a:cubicBezTo>
                  <a:pt x="27713" y="1093"/>
                  <a:pt x="27715" y="1036"/>
                  <a:pt x="27749" y="1003"/>
                </a:cubicBezTo>
                <a:cubicBezTo>
                  <a:pt x="27839" y="988"/>
                  <a:pt x="27855" y="1026"/>
                  <a:pt x="27925" y="1026"/>
                </a:cubicBezTo>
                <a:cubicBezTo>
                  <a:pt x="27921" y="1070"/>
                  <a:pt x="27887" y="1112"/>
                  <a:pt x="27866" y="1158"/>
                </a:cubicBezTo>
                <a:cubicBezTo>
                  <a:pt x="27850" y="1192"/>
                  <a:pt x="27856" y="1244"/>
                  <a:pt x="27807" y="1267"/>
                </a:cubicBezTo>
                <a:cubicBezTo>
                  <a:pt x="27812" y="1317"/>
                  <a:pt x="27931" y="1277"/>
                  <a:pt x="27984" y="1290"/>
                </a:cubicBezTo>
                <a:cubicBezTo>
                  <a:pt x="27993" y="1237"/>
                  <a:pt x="27927" y="1220"/>
                  <a:pt x="27925" y="1180"/>
                </a:cubicBezTo>
                <a:cubicBezTo>
                  <a:pt x="27922" y="1132"/>
                  <a:pt x="27980" y="1108"/>
                  <a:pt x="27984" y="1047"/>
                </a:cubicBezTo>
                <a:cubicBezTo>
                  <a:pt x="28075" y="1023"/>
                  <a:pt x="28146" y="1070"/>
                  <a:pt x="28189" y="981"/>
                </a:cubicBezTo>
                <a:cubicBezTo>
                  <a:pt x="28240" y="988"/>
                  <a:pt x="28175" y="1005"/>
                  <a:pt x="28189" y="1026"/>
                </a:cubicBezTo>
                <a:cubicBezTo>
                  <a:pt x="28218" y="1071"/>
                  <a:pt x="28348" y="1077"/>
                  <a:pt x="28394" y="1003"/>
                </a:cubicBezTo>
                <a:cubicBezTo>
                  <a:pt x="28486" y="1000"/>
                  <a:pt x="28560" y="1005"/>
                  <a:pt x="28628" y="1026"/>
                </a:cubicBezTo>
                <a:cubicBezTo>
                  <a:pt x="28639" y="1029"/>
                  <a:pt x="28662" y="1048"/>
                  <a:pt x="28658" y="1047"/>
                </a:cubicBezTo>
                <a:cubicBezTo>
                  <a:pt x="28702" y="1054"/>
                  <a:pt x="28700" y="1026"/>
                  <a:pt x="28716" y="1026"/>
                </a:cubicBezTo>
                <a:cubicBezTo>
                  <a:pt x="28739" y="1025"/>
                  <a:pt x="28745" y="1048"/>
                  <a:pt x="28775" y="1047"/>
                </a:cubicBezTo>
                <a:cubicBezTo>
                  <a:pt x="28859" y="1045"/>
                  <a:pt x="28841" y="1032"/>
                  <a:pt x="28921" y="1047"/>
                </a:cubicBezTo>
                <a:cubicBezTo>
                  <a:pt x="29014" y="1065"/>
                  <a:pt x="29045" y="1003"/>
                  <a:pt x="29156" y="1003"/>
                </a:cubicBezTo>
                <a:cubicBezTo>
                  <a:pt x="29148" y="1042"/>
                  <a:pt x="29106" y="1054"/>
                  <a:pt x="29039" y="1047"/>
                </a:cubicBezTo>
                <a:cubicBezTo>
                  <a:pt x="29116" y="1135"/>
                  <a:pt x="29303" y="1044"/>
                  <a:pt x="29391" y="1092"/>
                </a:cubicBezTo>
                <a:cubicBezTo>
                  <a:pt x="29385" y="1118"/>
                  <a:pt x="29337" y="1110"/>
                  <a:pt x="29303" y="1113"/>
                </a:cubicBezTo>
                <a:cubicBezTo>
                  <a:pt x="29323" y="1190"/>
                  <a:pt x="29399" y="1099"/>
                  <a:pt x="29449" y="1092"/>
                </a:cubicBezTo>
                <a:cubicBezTo>
                  <a:pt x="29493" y="1085"/>
                  <a:pt x="29568" y="1098"/>
                  <a:pt x="29625" y="1092"/>
                </a:cubicBezTo>
                <a:cubicBezTo>
                  <a:pt x="29685" y="1084"/>
                  <a:pt x="29733" y="1048"/>
                  <a:pt x="29800" y="1092"/>
                </a:cubicBezTo>
                <a:cubicBezTo>
                  <a:pt x="29857" y="1082"/>
                  <a:pt x="29926" y="1084"/>
                  <a:pt x="29918" y="1026"/>
                </a:cubicBezTo>
                <a:cubicBezTo>
                  <a:pt x="30001" y="1044"/>
                  <a:pt x="29993" y="994"/>
                  <a:pt x="30065" y="1003"/>
                </a:cubicBezTo>
                <a:cubicBezTo>
                  <a:pt x="30077" y="1050"/>
                  <a:pt x="30044" y="1062"/>
                  <a:pt x="30035" y="1092"/>
                </a:cubicBezTo>
                <a:cubicBezTo>
                  <a:pt x="30061" y="1086"/>
                  <a:pt x="30098" y="1099"/>
                  <a:pt x="30123" y="1092"/>
                </a:cubicBezTo>
                <a:cubicBezTo>
                  <a:pt x="30145" y="1084"/>
                  <a:pt x="30142" y="1050"/>
                  <a:pt x="30152" y="1047"/>
                </a:cubicBezTo>
                <a:cubicBezTo>
                  <a:pt x="30176" y="1041"/>
                  <a:pt x="30253" y="1061"/>
                  <a:pt x="30269" y="1047"/>
                </a:cubicBezTo>
                <a:cubicBezTo>
                  <a:pt x="30337" y="997"/>
                  <a:pt x="30304" y="1068"/>
                  <a:pt x="30416" y="1047"/>
                </a:cubicBezTo>
                <a:cubicBezTo>
                  <a:pt x="30460" y="1039"/>
                  <a:pt x="30458" y="1025"/>
                  <a:pt x="30504" y="1047"/>
                </a:cubicBezTo>
                <a:cubicBezTo>
                  <a:pt x="30521" y="1056"/>
                  <a:pt x="30500" y="1068"/>
                  <a:pt x="30534" y="1070"/>
                </a:cubicBezTo>
                <a:cubicBezTo>
                  <a:pt x="30564" y="1071"/>
                  <a:pt x="30563" y="1130"/>
                  <a:pt x="30622" y="1113"/>
                </a:cubicBezTo>
                <a:cubicBezTo>
                  <a:pt x="30603" y="1133"/>
                  <a:pt x="30586" y="1153"/>
                  <a:pt x="30622" y="1158"/>
                </a:cubicBezTo>
                <a:cubicBezTo>
                  <a:pt x="30620" y="1179"/>
                  <a:pt x="30585" y="1175"/>
                  <a:pt x="30563" y="1180"/>
                </a:cubicBezTo>
                <a:cubicBezTo>
                  <a:pt x="30563" y="1224"/>
                  <a:pt x="30563" y="1267"/>
                  <a:pt x="30563" y="1312"/>
                </a:cubicBezTo>
                <a:cubicBezTo>
                  <a:pt x="30503" y="1386"/>
                  <a:pt x="30439" y="1212"/>
                  <a:pt x="30416" y="1333"/>
                </a:cubicBezTo>
                <a:cubicBezTo>
                  <a:pt x="30380" y="1324"/>
                  <a:pt x="30356" y="1305"/>
                  <a:pt x="30357" y="1267"/>
                </a:cubicBezTo>
                <a:cubicBezTo>
                  <a:pt x="30321" y="1298"/>
                  <a:pt x="30219" y="1281"/>
                  <a:pt x="30182" y="1312"/>
                </a:cubicBezTo>
                <a:cubicBezTo>
                  <a:pt x="30222" y="1402"/>
                  <a:pt x="30289" y="1357"/>
                  <a:pt x="30416" y="1355"/>
                </a:cubicBezTo>
                <a:cubicBezTo>
                  <a:pt x="30362" y="1394"/>
                  <a:pt x="30413" y="1432"/>
                  <a:pt x="30504" y="1422"/>
                </a:cubicBezTo>
                <a:cubicBezTo>
                  <a:pt x="30482" y="1441"/>
                  <a:pt x="30473" y="1471"/>
                  <a:pt x="30475" y="1510"/>
                </a:cubicBezTo>
                <a:cubicBezTo>
                  <a:pt x="30558" y="1477"/>
                  <a:pt x="30578" y="1396"/>
                  <a:pt x="30593" y="1312"/>
                </a:cubicBezTo>
                <a:cubicBezTo>
                  <a:pt x="30689" y="1315"/>
                  <a:pt x="30721" y="1213"/>
                  <a:pt x="30797" y="1267"/>
                </a:cubicBezTo>
                <a:cubicBezTo>
                  <a:pt x="30858" y="1262"/>
                  <a:pt x="30804" y="1170"/>
                  <a:pt x="30885" y="1180"/>
                </a:cubicBezTo>
                <a:cubicBezTo>
                  <a:pt x="30858" y="1141"/>
                  <a:pt x="30793" y="1131"/>
                  <a:pt x="30709" y="1135"/>
                </a:cubicBezTo>
                <a:cubicBezTo>
                  <a:pt x="30715" y="1118"/>
                  <a:pt x="30739" y="1114"/>
                  <a:pt x="30739" y="1092"/>
                </a:cubicBezTo>
                <a:cubicBezTo>
                  <a:pt x="30764" y="1096"/>
                  <a:pt x="30766" y="1083"/>
                  <a:pt x="30768" y="1070"/>
                </a:cubicBezTo>
                <a:cubicBezTo>
                  <a:pt x="30797" y="1057"/>
                  <a:pt x="30789" y="1113"/>
                  <a:pt x="30797" y="1113"/>
                </a:cubicBezTo>
                <a:cubicBezTo>
                  <a:pt x="30845" y="1116"/>
                  <a:pt x="30805" y="1064"/>
                  <a:pt x="30826" y="1047"/>
                </a:cubicBezTo>
                <a:cubicBezTo>
                  <a:pt x="30830" y="1044"/>
                  <a:pt x="30896" y="1087"/>
                  <a:pt x="30885" y="1047"/>
                </a:cubicBezTo>
                <a:cubicBezTo>
                  <a:pt x="31010" y="1061"/>
                  <a:pt x="31119" y="1029"/>
                  <a:pt x="31208" y="1047"/>
                </a:cubicBezTo>
                <a:cubicBezTo>
                  <a:pt x="31216" y="1049"/>
                  <a:pt x="31210" y="1068"/>
                  <a:pt x="31236" y="1070"/>
                </a:cubicBezTo>
                <a:cubicBezTo>
                  <a:pt x="31266" y="1071"/>
                  <a:pt x="31326" y="1129"/>
                  <a:pt x="31384" y="1135"/>
                </a:cubicBezTo>
                <a:cubicBezTo>
                  <a:pt x="31411" y="1203"/>
                  <a:pt x="31418" y="1285"/>
                  <a:pt x="31501" y="1312"/>
                </a:cubicBezTo>
                <a:cubicBezTo>
                  <a:pt x="31553" y="1292"/>
                  <a:pt x="31538" y="1222"/>
                  <a:pt x="31647" y="1246"/>
                </a:cubicBezTo>
                <a:cubicBezTo>
                  <a:pt x="31647" y="1224"/>
                  <a:pt x="31647" y="1201"/>
                  <a:pt x="31647" y="1180"/>
                </a:cubicBezTo>
                <a:cubicBezTo>
                  <a:pt x="31640" y="1124"/>
                  <a:pt x="31597" y="1210"/>
                  <a:pt x="31530" y="1180"/>
                </a:cubicBezTo>
                <a:cubicBezTo>
                  <a:pt x="31534" y="1117"/>
                  <a:pt x="31652" y="1139"/>
                  <a:pt x="31735" y="1135"/>
                </a:cubicBezTo>
                <a:cubicBezTo>
                  <a:pt x="31720" y="1153"/>
                  <a:pt x="31705" y="1171"/>
                  <a:pt x="31706" y="1201"/>
                </a:cubicBezTo>
                <a:cubicBezTo>
                  <a:pt x="31782" y="1208"/>
                  <a:pt x="31853" y="1209"/>
                  <a:pt x="31823" y="1135"/>
                </a:cubicBezTo>
                <a:cubicBezTo>
                  <a:pt x="31881" y="1135"/>
                  <a:pt x="31940" y="1135"/>
                  <a:pt x="32000" y="1135"/>
                </a:cubicBezTo>
                <a:cubicBezTo>
                  <a:pt x="31974" y="1168"/>
                  <a:pt x="31925" y="1183"/>
                  <a:pt x="31852" y="1180"/>
                </a:cubicBezTo>
                <a:cubicBezTo>
                  <a:pt x="31881" y="1246"/>
                  <a:pt x="32093" y="1175"/>
                  <a:pt x="32058" y="1290"/>
                </a:cubicBezTo>
                <a:cubicBezTo>
                  <a:pt x="32135" y="1296"/>
                  <a:pt x="32154" y="1260"/>
                  <a:pt x="32145" y="1201"/>
                </a:cubicBezTo>
                <a:cubicBezTo>
                  <a:pt x="32180" y="1205"/>
                  <a:pt x="32198" y="1197"/>
                  <a:pt x="32204" y="1180"/>
                </a:cubicBezTo>
                <a:cubicBezTo>
                  <a:pt x="32175" y="1118"/>
                  <a:pt x="32079" y="1186"/>
                  <a:pt x="32028" y="1180"/>
                </a:cubicBezTo>
                <a:cubicBezTo>
                  <a:pt x="32025" y="1103"/>
                  <a:pt x="32175" y="1137"/>
                  <a:pt x="32234" y="1135"/>
                </a:cubicBezTo>
                <a:cubicBezTo>
                  <a:pt x="32421" y="1129"/>
                  <a:pt x="32645" y="1136"/>
                  <a:pt x="32761" y="1070"/>
                </a:cubicBezTo>
                <a:cubicBezTo>
                  <a:pt x="32952" y="1102"/>
                  <a:pt x="33147" y="1068"/>
                  <a:pt x="33347" y="1047"/>
                </a:cubicBezTo>
                <a:cubicBezTo>
                  <a:pt x="33332" y="1116"/>
                  <a:pt x="33177" y="1081"/>
                  <a:pt x="33112" y="1113"/>
                </a:cubicBezTo>
                <a:cubicBezTo>
                  <a:pt x="33176" y="1160"/>
                  <a:pt x="33348" y="1127"/>
                  <a:pt x="33465" y="1135"/>
                </a:cubicBezTo>
                <a:cubicBezTo>
                  <a:pt x="33517" y="1139"/>
                  <a:pt x="33527" y="1158"/>
                  <a:pt x="33581" y="1158"/>
                </a:cubicBezTo>
                <a:cubicBezTo>
                  <a:pt x="33647" y="1140"/>
                  <a:pt x="33741" y="1144"/>
                  <a:pt x="33758" y="1092"/>
                </a:cubicBezTo>
                <a:cubicBezTo>
                  <a:pt x="33814" y="1101"/>
                  <a:pt x="33710" y="1155"/>
                  <a:pt x="33846" y="1135"/>
                </a:cubicBezTo>
                <a:cubicBezTo>
                  <a:pt x="33855" y="1198"/>
                  <a:pt x="33779" y="1153"/>
                  <a:pt x="33758" y="1158"/>
                </a:cubicBezTo>
                <a:cubicBezTo>
                  <a:pt x="33710" y="1168"/>
                  <a:pt x="33680" y="1201"/>
                  <a:pt x="33611" y="1201"/>
                </a:cubicBezTo>
                <a:cubicBezTo>
                  <a:pt x="33594" y="1279"/>
                  <a:pt x="33749" y="1274"/>
                  <a:pt x="33670" y="1333"/>
                </a:cubicBezTo>
                <a:cubicBezTo>
                  <a:pt x="33769" y="1335"/>
                  <a:pt x="33779" y="1269"/>
                  <a:pt x="33816" y="1224"/>
                </a:cubicBezTo>
                <a:cubicBezTo>
                  <a:pt x="33858" y="1228"/>
                  <a:pt x="33826" y="1290"/>
                  <a:pt x="33875" y="1290"/>
                </a:cubicBezTo>
                <a:cubicBezTo>
                  <a:pt x="33909" y="1287"/>
                  <a:pt x="33900" y="1249"/>
                  <a:pt x="33903" y="1224"/>
                </a:cubicBezTo>
                <a:cubicBezTo>
                  <a:pt x="33938" y="1228"/>
                  <a:pt x="33970" y="1302"/>
                  <a:pt x="33933" y="1333"/>
                </a:cubicBezTo>
                <a:cubicBezTo>
                  <a:pt x="33928" y="1338"/>
                  <a:pt x="33876" y="1329"/>
                  <a:pt x="33875" y="1333"/>
                </a:cubicBezTo>
                <a:cubicBezTo>
                  <a:pt x="33869" y="1348"/>
                  <a:pt x="33930" y="1362"/>
                  <a:pt x="33933" y="1355"/>
                </a:cubicBezTo>
                <a:cubicBezTo>
                  <a:pt x="33905" y="1396"/>
                  <a:pt x="33850" y="1374"/>
                  <a:pt x="33846" y="1422"/>
                </a:cubicBezTo>
                <a:cubicBezTo>
                  <a:pt x="33868" y="1464"/>
                  <a:pt x="33933" y="1437"/>
                  <a:pt x="33875" y="1487"/>
                </a:cubicBezTo>
                <a:cubicBezTo>
                  <a:pt x="33880" y="1513"/>
                  <a:pt x="33928" y="1506"/>
                  <a:pt x="33962" y="1510"/>
                </a:cubicBezTo>
                <a:cubicBezTo>
                  <a:pt x="34070" y="1537"/>
                  <a:pt x="33965" y="1368"/>
                  <a:pt x="34022" y="1333"/>
                </a:cubicBezTo>
                <a:cubicBezTo>
                  <a:pt x="34057" y="1312"/>
                  <a:pt x="33992" y="1268"/>
                  <a:pt x="34080" y="1224"/>
                </a:cubicBezTo>
                <a:cubicBezTo>
                  <a:pt x="34092" y="1171"/>
                  <a:pt x="34026" y="1176"/>
                  <a:pt x="34051" y="1113"/>
                </a:cubicBezTo>
                <a:cubicBezTo>
                  <a:pt x="34122" y="1084"/>
                  <a:pt x="34162" y="1153"/>
                  <a:pt x="34256" y="1135"/>
                </a:cubicBezTo>
                <a:cubicBezTo>
                  <a:pt x="34262" y="1134"/>
                  <a:pt x="34302" y="1116"/>
                  <a:pt x="34285" y="1113"/>
                </a:cubicBezTo>
                <a:cubicBezTo>
                  <a:pt x="34336" y="1122"/>
                  <a:pt x="34343" y="1172"/>
                  <a:pt x="34403" y="1158"/>
                </a:cubicBezTo>
                <a:cubicBezTo>
                  <a:pt x="34420" y="1237"/>
                  <a:pt x="34442" y="1298"/>
                  <a:pt x="34314" y="1312"/>
                </a:cubicBezTo>
                <a:cubicBezTo>
                  <a:pt x="34327" y="1339"/>
                  <a:pt x="34352" y="1357"/>
                  <a:pt x="34403" y="1355"/>
                </a:cubicBezTo>
                <a:cubicBezTo>
                  <a:pt x="34457" y="1357"/>
                  <a:pt x="34409" y="1302"/>
                  <a:pt x="34403" y="1312"/>
                </a:cubicBezTo>
                <a:cubicBezTo>
                  <a:pt x="34421" y="1286"/>
                  <a:pt x="34466" y="1288"/>
                  <a:pt x="34490" y="1267"/>
                </a:cubicBezTo>
                <a:cubicBezTo>
                  <a:pt x="34499" y="1260"/>
                  <a:pt x="34480" y="1230"/>
                  <a:pt x="34490" y="1224"/>
                </a:cubicBezTo>
                <a:cubicBezTo>
                  <a:pt x="34519" y="1206"/>
                  <a:pt x="34567" y="1208"/>
                  <a:pt x="34549" y="1135"/>
                </a:cubicBezTo>
                <a:cubicBezTo>
                  <a:pt x="34641" y="1140"/>
                  <a:pt x="34764" y="1121"/>
                  <a:pt x="34813" y="1158"/>
                </a:cubicBezTo>
                <a:cubicBezTo>
                  <a:pt x="34856" y="1117"/>
                  <a:pt x="34964" y="1125"/>
                  <a:pt x="34959" y="1047"/>
                </a:cubicBezTo>
                <a:cubicBezTo>
                  <a:pt x="35045" y="1053"/>
                  <a:pt x="35237" y="1079"/>
                  <a:pt x="35282" y="1047"/>
                </a:cubicBezTo>
                <a:cubicBezTo>
                  <a:pt x="35295" y="1038"/>
                  <a:pt x="35234" y="1022"/>
                  <a:pt x="35223" y="1026"/>
                </a:cubicBezTo>
                <a:cubicBezTo>
                  <a:pt x="35230" y="997"/>
                  <a:pt x="35281" y="1003"/>
                  <a:pt x="35282" y="1026"/>
                </a:cubicBezTo>
                <a:cubicBezTo>
                  <a:pt x="35350" y="1019"/>
                  <a:pt x="35403" y="983"/>
                  <a:pt x="35457" y="1026"/>
                </a:cubicBezTo>
                <a:cubicBezTo>
                  <a:pt x="35492" y="1032"/>
                  <a:pt x="35472" y="988"/>
                  <a:pt x="35487" y="981"/>
                </a:cubicBezTo>
                <a:cubicBezTo>
                  <a:pt x="35544" y="952"/>
                  <a:pt x="35683" y="985"/>
                  <a:pt x="35721" y="937"/>
                </a:cubicBezTo>
                <a:cubicBezTo>
                  <a:pt x="35801" y="971"/>
                  <a:pt x="35671" y="1029"/>
                  <a:pt x="35633" y="1047"/>
                </a:cubicBezTo>
                <a:cubicBezTo>
                  <a:pt x="35626" y="1076"/>
                  <a:pt x="35643" y="1109"/>
                  <a:pt x="35633" y="1135"/>
                </a:cubicBezTo>
                <a:cubicBezTo>
                  <a:pt x="35629" y="1146"/>
                  <a:pt x="35579" y="1150"/>
                  <a:pt x="35575" y="1158"/>
                </a:cubicBezTo>
                <a:cubicBezTo>
                  <a:pt x="35561" y="1182"/>
                  <a:pt x="35602" y="1173"/>
                  <a:pt x="35604" y="1180"/>
                </a:cubicBezTo>
                <a:cubicBezTo>
                  <a:pt x="35611" y="1206"/>
                  <a:pt x="35539" y="1216"/>
                  <a:pt x="35546" y="1246"/>
                </a:cubicBezTo>
                <a:cubicBezTo>
                  <a:pt x="35457" y="1231"/>
                  <a:pt x="35574" y="1198"/>
                  <a:pt x="35546" y="1158"/>
                </a:cubicBezTo>
                <a:cubicBezTo>
                  <a:pt x="35477" y="1191"/>
                  <a:pt x="35420" y="1151"/>
                  <a:pt x="35399" y="1180"/>
                </a:cubicBezTo>
                <a:cubicBezTo>
                  <a:pt x="35304" y="1155"/>
                  <a:pt x="35427" y="1117"/>
                  <a:pt x="35487" y="1135"/>
                </a:cubicBezTo>
                <a:cubicBezTo>
                  <a:pt x="35465" y="1055"/>
                  <a:pt x="35393" y="1138"/>
                  <a:pt x="35282" y="1113"/>
                </a:cubicBezTo>
                <a:cubicBezTo>
                  <a:pt x="35252" y="1135"/>
                  <a:pt x="35223" y="1157"/>
                  <a:pt x="35194" y="1180"/>
                </a:cubicBezTo>
                <a:cubicBezTo>
                  <a:pt x="35132" y="1192"/>
                  <a:pt x="35117" y="1161"/>
                  <a:pt x="35077" y="1158"/>
                </a:cubicBezTo>
                <a:cubicBezTo>
                  <a:pt x="35011" y="1152"/>
                  <a:pt x="34943" y="1186"/>
                  <a:pt x="34931" y="1158"/>
                </a:cubicBezTo>
                <a:cubicBezTo>
                  <a:pt x="34890" y="1179"/>
                  <a:pt x="34871" y="1216"/>
                  <a:pt x="34842" y="1246"/>
                </a:cubicBezTo>
                <a:cubicBezTo>
                  <a:pt x="34876" y="1286"/>
                  <a:pt x="35040" y="1227"/>
                  <a:pt x="35077" y="1312"/>
                </a:cubicBezTo>
                <a:cubicBezTo>
                  <a:pt x="35112" y="1287"/>
                  <a:pt x="35129" y="1249"/>
                  <a:pt x="35223" y="1267"/>
                </a:cubicBezTo>
                <a:cubicBezTo>
                  <a:pt x="35262" y="1321"/>
                  <a:pt x="35257" y="1375"/>
                  <a:pt x="35282" y="1422"/>
                </a:cubicBezTo>
                <a:cubicBezTo>
                  <a:pt x="35307" y="1470"/>
                  <a:pt x="35390" y="1505"/>
                  <a:pt x="35369" y="1576"/>
                </a:cubicBezTo>
                <a:cubicBezTo>
                  <a:pt x="35375" y="1594"/>
                  <a:pt x="35399" y="1598"/>
                  <a:pt x="35399" y="1619"/>
                </a:cubicBezTo>
                <a:cubicBezTo>
                  <a:pt x="35451" y="1623"/>
                  <a:pt x="35460" y="1592"/>
                  <a:pt x="35516" y="1598"/>
                </a:cubicBezTo>
                <a:cubicBezTo>
                  <a:pt x="35514" y="1629"/>
                  <a:pt x="35511" y="1660"/>
                  <a:pt x="35546" y="1664"/>
                </a:cubicBezTo>
                <a:cubicBezTo>
                  <a:pt x="35567" y="1673"/>
                  <a:pt x="35593" y="1587"/>
                  <a:pt x="35575" y="1576"/>
                </a:cubicBezTo>
                <a:cubicBezTo>
                  <a:pt x="35540" y="1555"/>
                  <a:pt x="35571" y="1552"/>
                  <a:pt x="35546" y="1466"/>
                </a:cubicBezTo>
                <a:cubicBezTo>
                  <a:pt x="35553" y="1439"/>
                  <a:pt x="35499" y="1454"/>
                  <a:pt x="35487" y="1444"/>
                </a:cubicBezTo>
                <a:cubicBezTo>
                  <a:pt x="35462" y="1421"/>
                  <a:pt x="35507" y="1359"/>
                  <a:pt x="35428" y="1378"/>
                </a:cubicBezTo>
                <a:cubicBezTo>
                  <a:pt x="35450" y="1310"/>
                  <a:pt x="35378" y="1313"/>
                  <a:pt x="35399" y="1246"/>
                </a:cubicBezTo>
                <a:cubicBezTo>
                  <a:pt x="35492" y="1234"/>
                  <a:pt x="35456" y="1373"/>
                  <a:pt x="35516" y="1267"/>
                </a:cubicBezTo>
                <a:cubicBezTo>
                  <a:pt x="35538" y="1282"/>
                  <a:pt x="35609" y="1360"/>
                  <a:pt x="35604" y="1267"/>
                </a:cubicBezTo>
                <a:cubicBezTo>
                  <a:pt x="35613" y="1186"/>
                  <a:pt x="35677" y="1332"/>
                  <a:pt x="35604" y="1312"/>
                </a:cubicBezTo>
                <a:cubicBezTo>
                  <a:pt x="35601" y="1351"/>
                  <a:pt x="35640" y="1358"/>
                  <a:pt x="35633" y="1400"/>
                </a:cubicBezTo>
                <a:cubicBezTo>
                  <a:pt x="35614" y="1400"/>
                  <a:pt x="35594" y="1400"/>
                  <a:pt x="35575" y="1400"/>
                </a:cubicBezTo>
                <a:cubicBezTo>
                  <a:pt x="35654" y="1486"/>
                  <a:pt x="35657" y="1332"/>
                  <a:pt x="35751" y="1355"/>
                </a:cubicBezTo>
                <a:cubicBezTo>
                  <a:pt x="35737" y="1305"/>
                  <a:pt x="35621" y="1297"/>
                  <a:pt x="35692" y="1246"/>
                </a:cubicBezTo>
                <a:cubicBezTo>
                  <a:pt x="35742" y="1237"/>
                  <a:pt x="35748" y="1263"/>
                  <a:pt x="35751" y="1290"/>
                </a:cubicBezTo>
                <a:cubicBezTo>
                  <a:pt x="35840" y="1306"/>
                  <a:pt x="35836" y="1252"/>
                  <a:pt x="35927" y="1267"/>
                </a:cubicBezTo>
                <a:cubicBezTo>
                  <a:pt x="35975" y="1310"/>
                  <a:pt x="35924" y="1296"/>
                  <a:pt x="35927" y="1355"/>
                </a:cubicBezTo>
                <a:cubicBezTo>
                  <a:pt x="35976" y="1355"/>
                  <a:pt x="36024" y="1355"/>
                  <a:pt x="36073" y="1355"/>
                </a:cubicBezTo>
                <a:cubicBezTo>
                  <a:pt x="36117" y="1338"/>
                  <a:pt x="36115" y="1285"/>
                  <a:pt x="36132" y="1246"/>
                </a:cubicBezTo>
                <a:cubicBezTo>
                  <a:pt x="36253" y="1300"/>
                  <a:pt x="36187" y="1198"/>
                  <a:pt x="36308" y="1201"/>
                </a:cubicBezTo>
                <a:cubicBezTo>
                  <a:pt x="36328" y="1269"/>
                  <a:pt x="36257" y="1267"/>
                  <a:pt x="36278" y="1333"/>
                </a:cubicBezTo>
                <a:cubicBezTo>
                  <a:pt x="36354" y="1332"/>
                  <a:pt x="36320" y="1248"/>
                  <a:pt x="36395" y="1246"/>
                </a:cubicBezTo>
                <a:cubicBezTo>
                  <a:pt x="36355" y="1195"/>
                  <a:pt x="36471" y="1163"/>
                  <a:pt x="36395" y="1158"/>
                </a:cubicBezTo>
                <a:cubicBezTo>
                  <a:pt x="36395" y="1135"/>
                  <a:pt x="36432" y="1142"/>
                  <a:pt x="36454" y="1135"/>
                </a:cubicBezTo>
                <a:cubicBezTo>
                  <a:pt x="36490" y="1125"/>
                  <a:pt x="36514" y="1119"/>
                  <a:pt x="36571" y="1113"/>
                </a:cubicBezTo>
                <a:cubicBezTo>
                  <a:pt x="36580" y="1113"/>
                  <a:pt x="36625" y="1118"/>
                  <a:pt x="36630" y="1113"/>
                </a:cubicBezTo>
                <a:cubicBezTo>
                  <a:pt x="36661" y="1085"/>
                  <a:pt x="36639" y="1114"/>
                  <a:pt x="36747" y="1113"/>
                </a:cubicBezTo>
                <a:cubicBezTo>
                  <a:pt x="36683" y="1160"/>
                  <a:pt x="36741" y="1212"/>
                  <a:pt x="36776" y="1246"/>
                </a:cubicBezTo>
                <a:cubicBezTo>
                  <a:pt x="36798" y="1266"/>
                  <a:pt x="36830" y="1279"/>
                  <a:pt x="36864" y="1290"/>
                </a:cubicBezTo>
                <a:cubicBezTo>
                  <a:pt x="36854" y="1327"/>
                  <a:pt x="36887" y="1332"/>
                  <a:pt x="36923" y="1333"/>
                </a:cubicBezTo>
                <a:cubicBezTo>
                  <a:pt x="36910" y="1361"/>
                  <a:pt x="36886" y="1379"/>
                  <a:pt x="36835" y="1378"/>
                </a:cubicBezTo>
                <a:cubicBezTo>
                  <a:pt x="36823" y="1431"/>
                  <a:pt x="36888" y="1426"/>
                  <a:pt x="36864" y="1487"/>
                </a:cubicBezTo>
                <a:cubicBezTo>
                  <a:pt x="36924" y="1512"/>
                  <a:pt x="36906" y="1450"/>
                  <a:pt x="36923" y="1444"/>
                </a:cubicBezTo>
                <a:cubicBezTo>
                  <a:pt x="36962" y="1429"/>
                  <a:pt x="37025" y="1499"/>
                  <a:pt x="37011" y="1422"/>
                </a:cubicBezTo>
                <a:cubicBezTo>
                  <a:pt x="37132" y="1412"/>
                  <a:pt x="37102" y="1515"/>
                  <a:pt x="37245" y="1487"/>
                </a:cubicBezTo>
                <a:cubicBezTo>
                  <a:pt x="37250" y="1426"/>
                  <a:pt x="37135" y="1437"/>
                  <a:pt x="37216" y="1378"/>
                </a:cubicBezTo>
                <a:cubicBezTo>
                  <a:pt x="37114" y="1360"/>
                  <a:pt x="37104" y="1411"/>
                  <a:pt x="37011" y="1400"/>
                </a:cubicBezTo>
                <a:cubicBezTo>
                  <a:pt x="37022" y="1362"/>
                  <a:pt x="36988" y="1359"/>
                  <a:pt x="36953" y="1355"/>
                </a:cubicBezTo>
                <a:cubicBezTo>
                  <a:pt x="36948" y="1301"/>
                  <a:pt x="36998" y="1288"/>
                  <a:pt x="37011" y="1246"/>
                </a:cubicBezTo>
                <a:cubicBezTo>
                  <a:pt x="37084" y="1243"/>
                  <a:pt x="37153" y="1242"/>
                  <a:pt x="37158" y="1290"/>
                </a:cubicBezTo>
                <a:cubicBezTo>
                  <a:pt x="37228" y="1239"/>
                  <a:pt x="37193" y="1212"/>
                  <a:pt x="37187" y="1135"/>
                </a:cubicBezTo>
                <a:cubicBezTo>
                  <a:pt x="37101" y="1155"/>
                  <a:pt x="37097" y="1155"/>
                  <a:pt x="37011" y="1135"/>
                </a:cubicBezTo>
                <a:cubicBezTo>
                  <a:pt x="37074" y="1090"/>
                  <a:pt x="37024" y="1052"/>
                  <a:pt x="36923" y="1070"/>
                </a:cubicBezTo>
                <a:cubicBezTo>
                  <a:pt x="36946" y="1016"/>
                  <a:pt x="36995" y="1048"/>
                  <a:pt x="37069" y="1026"/>
                </a:cubicBezTo>
                <a:cubicBezTo>
                  <a:pt x="37080" y="1022"/>
                  <a:pt x="37122" y="1032"/>
                  <a:pt x="37128" y="1026"/>
                </a:cubicBezTo>
                <a:cubicBezTo>
                  <a:pt x="37161" y="995"/>
                  <a:pt x="37141" y="1033"/>
                  <a:pt x="37187" y="1026"/>
                </a:cubicBezTo>
                <a:cubicBezTo>
                  <a:pt x="37213" y="1022"/>
                  <a:pt x="37235" y="983"/>
                  <a:pt x="37245" y="981"/>
                </a:cubicBezTo>
                <a:cubicBezTo>
                  <a:pt x="37262" y="980"/>
                  <a:pt x="37297" y="1005"/>
                  <a:pt x="37333" y="1003"/>
                </a:cubicBezTo>
                <a:cubicBezTo>
                  <a:pt x="37358" y="1003"/>
                  <a:pt x="37380" y="972"/>
                  <a:pt x="37421" y="981"/>
                </a:cubicBezTo>
                <a:cubicBezTo>
                  <a:pt x="37426" y="934"/>
                  <a:pt x="37317" y="972"/>
                  <a:pt x="37275" y="960"/>
                </a:cubicBezTo>
                <a:cubicBezTo>
                  <a:pt x="37351" y="876"/>
                  <a:pt x="37542" y="923"/>
                  <a:pt x="37627" y="893"/>
                </a:cubicBezTo>
                <a:cubicBezTo>
                  <a:pt x="37623" y="942"/>
                  <a:pt x="37552" y="940"/>
                  <a:pt x="37480" y="937"/>
                </a:cubicBezTo>
                <a:cubicBezTo>
                  <a:pt x="37480" y="952"/>
                  <a:pt x="37480" y="967"/>
                  <a:pt x="37480" y="981"/>
                </a:cubicBezTo>
                <a:cubicBezTo>
                  <a:pt x="37487" y="1010"/>
                  <a:pt x="37567" y="1011"/>
                  <a:pt x="37568" y="981"/>
                </a:cubicBezTo>
                <a:cubicBezTo>
                  <a:pt x="37672" y="1027"/>
                  <a:pt x="37496" y="1042"/>
                  <a:pt x="37480" y="1070"/>
                </a:cubicBezTo>
                <a:cubicBezTo>
                  <a:pt x="37518" y="1118"/>
                  <a:pt x="37638" y="1044"/>
                  <a:pt x="37714" y="1047"/>
                </a:cubicBezTo>
                <a:cubicBezTo>
                  <a:pt x="37749" y="1044"/>
                  <a:pt x="37739" y="1007"/>
                  <a:pt x="37744" y="981"/>
                </a:cubicBezTo>
                <a:cubicBezTo>
                  <a:pt x="37784" y="1017"/>
                  <a:pt x="37831" y="999"/>
                  <a:pt x="37890" y="981"/>
                </a:cubicBezTo>
                <a:cubicBezTo>
                  <a:pt x="37900" y="978"/>
                  <a:pt x="37942" y="988"/>
                  <a:pt x="37949" y="981"/>
                </a:cubicBezTo>
                <a:cubicBezTo>
                  <a:pt x="37969" y="963"/>
                  <a:pt x="37971" y="966"/>
                  <a:pt x="38008" y="960"/>
                </a:cubicBezTo>
                <a:cubicBezTo>
                  <a:pt x="38023" y="957"/>
                  <a:pt x="38041" y="937"/>
                  <a:pt x="38036" y="937"/>
                </a:cubicBezTo>
                <a:cubicBezTo>
                  <a:pt x="38061" y="936"/>
                  <a:pt x="38139" y="991"/>
                  <a:pt x="38154" y="915"/>
                </a:cubicBezTo>
                <a:cubicBezTo>
                  <a:pt x="38195" y="923"/>
                  <a:pt x="38157" y="954"/>
                  <a:pt x="38125" y="960"/>
                </a:cubicBezTo>
                <a:cubicBezTo>
                  <a:pt x="38113" y="977"/>
                  <a:pt x="38237" y="985"/>
                  <a:pt x="38212" y="1003"/>
                </a:cubicBezTo>
                <a:cubicBezTo>
                  <a:pt x="38169" y="1036"/>
                  <a:pt x="38239" y="1006"/>
                  <a:pt x="38241" y="1047"/>
                </a:cubicBezTo>
                <a:cubicBezTo>
                  <a:pt x="38244" y="1078"/>
                  <a:pt x="38279" y="1081"/>
                  <a:pt x="38241" y="1113"/>
                </a:cubicBezTo>
                <a:cubicBezTo>
                  <a:pt x="38208" y="1118"/>
                  <a:pt x="38226" y="1135"/>
                  <a:pt x="38241" y="1135"/>
                </a:cubicBezTo>
                <a:cubicBezTo>
                  <a:pt x="38273" y="1179"/>
                  <a:pt x="38097" y="1134"/>
                  <a:pt x="38154" y="1158"/>
                </a:cubicBezTo>
                <a:cubicBezTo>
                  <a:pt x="38132" y="1148"/>
                  <a:pt x="38126" y="1138"/>
                  <a:pt x="38125" y="1113"/>
                </a:cubicBezTo>
                <a:cubicBezTo>
                  <a:pt x="38074" y="1166"/>
                  <a:pt x="37952" y="1132"/>
                  <a:pt x="37832" y="1135"/>
                </a:cubicBezTo>
                <a:cubicBezTo>
                  <a:pt x="37808" y="1135"/>
                  <a:pt x="37802" y="1161"/>
                  <a:pt x="37773" y="1158"/>
                </a:cubicBezTo>
                <a:cubicBezTo>
                  <a:pt x="37740" y="1163"/>
                  <a:pt x="37757" y="1180"/>
                  <a:pt x="37773" y="1180"/>
                </a:cubicBezTo>
                <a:cubicBezTo>
                  <a:pt x="37754" y="1209"/>
                  <a:pt x="37710" y="1221"/>
                  <a:pt x="37656" y="1224"/>
                </a:cubicBezTo>
                <a:cubicBezTo>
                  <a:pt x="37652" y="1184"/>
                  <a:pt x="37692" y="1177"/>
                  <a:pt x="37684" y="1135"/>
                </a:cubicBezTo>
                <a:cubicBezTo>
                  <a:pt x="37620" y="1097"/>
                  <a:pt x="37594" y="1175"/>
                  <a:pt x="37568" y="1180"/>
                </a:cubicBezTo>
                <a:cubicBezTo>
                  <a:pt x="37548" y="1183"/>
                  <a:pt x="37536" y="1155"/>
                  <a:pt x="37509" y="1158"/>
                </a:cubicBezTo>
                <a:cubicBezTo>
                  <a:pt x="37494" y="1160"/>
                  <a:pt x="37472" y="1179"/>
                  <a:pt x="37480" y="1180"/>
                </a:cubicBezTo>
                <a:cubicBezTo>
                  <a:pt x="37436" y="1177"/>
                  <a:pt x="37310" y="1129"/>
                  <a:pt x="37245" y="1224"/>
                </a:cubicBezTo>
                <a:cubicBezTo>
                  <a:pt x="37247" y="1291"/>
                  <a:pt x="37310" y="1246"/>
                  <a:pt x="37363" y="1246"/>
                </a:cubicBezTo>
                <a:cubicBezTo>
                  <a:pt x="37393" y="1245"/>
                  <a:pt x="37434" y="1255"/>
                  <a:pt x="37450" y="1267"/>
                </a:cubicBezTo>
                <a:cubicBezTo>
                  <a:pt x="37514" y="1315"/>
                  <a:pt x="37424" y="1240"/>
                  <a:pt x="37539" y="1246"/>
                </a:cubicBezTo>
                <a:cubicBezTo>
                  <a:pt x="37518" y="1313"/>
                  <a:pt x="37518" y="1288"/>
                  <a:pt x="37539" y="1355"/>
                </a:cubicBezTo>
                <a:cubicBezTo>
                  <a:pt x="37588" y="1356"/>
                  <a:pt x="37614" y="1339"/>
                  <a:pt x="37627" y="1312"/>
                </a:cubicBezTo>
                <a:cubicBezTo>
                  <a:pt x="37662" y="1336"/>
                  <a:pt x="37679" y="1374"/>
                  <a:pt x="37773" y="1355"/>
                </a:cubicBezTo>
                <a:cubicBezTo>
                  <a:pt x="37889" y="1383"/>
                  <a:pt x="37568" y="1372"/>
                  <a:pt x="37714" y="1422"/>
                </a:cubicBezTo>
                <a:cubicBezTo>
                  <a:pt x="37701" y="1454"/>
                  <a:pt x="37689" y="1419"/>
                  <a:pt x="37656" y="1422"/>
                </a:cubicBezTo>
                <a:cubicBezTo>
                  <a:pt x="37675" y="1517"/>
                  <a:pt x="37533" y="1490"/>
                  <a:pt x="37539" y="1576"/>
                </a:cubicBezTo>
                <a:cubicBezTo>
                  <a:pt x="37667" y="1592"/>
                  <a:pt x="37515" y="1533"/>
                  <a:pt x="37597" y="1532"/>
                </a:cubicBezTo>
                <a:cubicBezTo>
                  <a:pt x="37717" y="1522"/>
                  <a:pt x="37596" y="1586"/>
                  <a:pt x="37597" y="1619"/>
                </a:cubicBezTo>
                <a:cubicBezTo>
                  <a:pt x="37690" y="1645"/>
                  <a:pt x="37668" y="1585"/>
                  <a:pt x="37714" y="1576"/>
                </a:cubicBezTo>
                <a:cubicBezTo>
                  <a:pt x="37776" y="1566"/>
                  <a:pt x="37771" y="1608"/>
                  <a:pt x="37773" y="1642"/>
                </a:cubicBezTo>
                <a:cubicBezTo>
                  <a:pt x="37865" y="1653"/>
                  <a:pt x="37783" y="1533"/>
                  <a:pt x="37890" y="1553"/>
                </a:cubicBezTo>
                <a:cubicBezTo>
                  <a:pt x="37913" y="1464"/>
                  <a:pt x="37845" y="1441"/>
                  <a:pt x="37861" y="1355"/>
                </a:cubicBezTo>
                <a:cubicBezTo>
                  <a:pt x="37866" y="1308"/>
                  <a:pt x="37757" y="1345"/>
                  <a:pt x="37714" y="1333"/>
                </a:cubicBezTo>
                <a:cubicBezTo>
                  <a:pt x="37725" y="1296"/>
                  <a:pt x="37692" y="1293"/>
                  <a:pt x="37656" y="1290"/>
                </a:cubicBezTo>
                <a:cubicBezTo>
                  <a:pt x="37663" y="1266"/>
                  <a:pt x="37714" y="1275"/>
                  <a:pt x="37714" y="1246"/>
                </a:cubicBezTo>
                <a:cubicBezTo>
                  <a:pt x="37779" y="1233"/>
                  <a:pt x="37756" y="1288"/>
                  <a:pt x="37802" y="1290"/>
                </a:cubicBezTo>
                <a:cubicBezTo>
                  <a:pt x="37848" y="1280"/>
                  <a:pt x="37828" y="1221"/>
                  <a:pt x="37919" y="1246"/>
                </a:cubicBezTo>
                <a:cubicBezTo>
                  <a:pt x="37937" y="1272"/>
                  <a:pt x="37882" y="1352"/>
                  <a:pt x="37949" y="1355"/>
                </a:cubicBezTo>
                <a:cubicBezTo>
                  <a:pt x="37999" y="1357"/>
                  <a:pt x="37967" y="1416"/>
                  <a:pt x="37919" y="1400"/>
                </a:cubicBezTo>
                <a:cubicBezTo>
                  <a:pt x="37929" y="1429"/>
                  <a:pt x="37993" y="1419"/>
                  <a:pt x="38036" y="1422"/>
                </a:cubicBezTo>
                <a:cubicBezTo>
                  <a:pt x="38051" y="1469"/>
                  <a:pt x="37994" y="1464"/>
                  <a:pt x="37949" y="1466"/>
                </a:cubicBezTo>
                <a:cubicBezTo>
                  <a:pt x="37964" y="1483"/>
                  <a:pt x="37979" y="1501"/>
                  <a:pt x="37978" y="1532"/>
                </a:cubicBezTo>
                <a:cubicBezTo>
                  <a:pt x="38061" y="1535"/>
                  <a:pt x="38035" y="1457"/>
                  <a:pt x="38154" y="1487"/>
                </a:cubicBezTo>
                <a:cubicBezTo>
                  <a:pt x="38138" y="1448"/>
                  <a:pt x="38139" y="1396"/>
                  <a:pt x="38096" y="1378"/>
                </a:cubicBezTo>
                <a:cubicBezTo>
                  <a:pt x="38157" y="1320"/>
                  <a:pt x="38219" y="1366"/>
                  <a:pt x="38271" y="1333"/>
                </a:cubicBezTo>
                <a:cubicBezTo>
                  <a:pt x="38309" y="1308"/>
                  <a:pt x="38142" y="1296"/>
                  <a:pt x="38125" y="1312"/>
                </a:cubicBezTo>
                <a:cubicBezTo>
                  <a:pt x="38103" y="1332"/>
                  <a:pt x="38042" y="1320"/>
                  <a:pt x="37978" y="1333"/>
                </a:cubicBezTo>
                <a:cubicBezTo>
                  <a:pt x="37952" y="1257"/>
                  <a:pt x="38073" y="1296"/>
                  <a:pt x="38096" y="1312"/>
                </a:cubicBezTo>
                <a:cubicBezTo>
                  <a:pt x="38100" y="1287"/>
                  <a:pt x="38089" y="1272"/>
                  <a:pt x="38066" y="1267"/>
                </a:cubicBezTo>
                <a:cubicBezTo>
                  <a:pt x="38108" y="1213"/>
                  <a:pt x="38179" y="1306"/>
                  <a:pt x="38271" y="1246"/>
                </a:cubicBezTo>
                <a:cubicBezTo>
                  <a:pt x="38288" y="1234"/>
                  <a:pt x="38298" y="1248"/>
                  <a:pt x="38300" y="1224"/>
                </a:cubicBezTo>
                <a:cubicBezTo>
                  <a:pt x="38303" y="1183"/>
                  <a:pt x="38347" y="1237"/>
                  <a:pt x="38330" y="1267"/>
                </a:cubicBezTo>
                <a:cubicBezTo>
                  <a:pt x="38397" y="1237"/>
                  <a:pt x="38424" y="1177"/>
                  <a:pt x="38476" y="1135"/>
                </a:cubicBezTo>
                <a:cubicBezTo>
                  <a:pt x="38616" y="1126"/>
                  <a:pt x="38678" y="1175"/>
                  <a:pt x="38828" y="1158"/>
                </a:cubicBezTo>
                <a:cubicBezTo>
                  <a:pt x="38758" y="1268"/>
                  <a:pt x="39175" y="1243"/>
                  <a:pt x="38946" y="1267"/>
                </a:cubicBezTo>
                <a:cubicBezTo>
                  <a:pt x="38970" y="1313"/>
                  <a:pt x="39066" y="1354"/>
                  <a:pt x="39004" y="1400"/>
                </a:cubicBezTo>
                <a:cubicBezTo>
                  <a:pt x="38943" y="1393"/>
                  <a:pt x="38997" y="1302"/>
                  <a:pt x="38916" y="1312"/>
                </a:cubicBezTo>
                <a:cubicBezTo>
                  <a:pt x="38874" y="1321"/>
                  <a:pt x="38919" y="1331"/>
                  <a:pt x="38916" y="1355"/>
                </a:cubicBezTo>
                <a:cubicBezTo>
                  <a:pt x="38959" y="1365"/>
                  <a:pt x="38913" y="1375"/>
                  <a:pt x="38916" y="1400"/>
                </a:cubicBezTo>
                <a:cubicBezTo>
                  <a:pt x="38843" y="1381"/>
                  <a:pt x="38801" y="1339"/>
                  <a:pt x="38711" y="1333"/>
                </a:cubicBezTo>
                <a:cubicBezTo>
                  <a:pt x="38711" y="1355"/>
                  <a:pt x="38747" y="1351"/>
                  <a:pt x="38770" y="1355"/>
                </a:cubicBezTo>
                <a:cubicBezTo>
                  <a:pt x="38747" y="1375"/>
                  <a:pt x="38738" y="1405"/>
                  <a:pt x="38740" y="1444"/>
                </a:cubicBezTo>
                <a:cubicBezTo>
                  <a:pt x="38670" y="1453"/>
                  <a:pt x="38676" y="1404"/>
                  <a:pt x="38594" y="1422"/>
                </a:cubicBezTo>
                <a:cubicBezTo>
                  <a:pt x="38604" y="1473"/>
                  <a:pt x="38613" y="1525"/>
                  <a:pt x="38711" y="1510"/>
                </a:cubicBezTo>
                <a:cubicBezTo>
                  <a:pt x="38710" y="1489"/>
                  <a:pt x="38675" y="1493"/>
                  <a:pt x="38652" y="1487"/>
                </a:cubicBezTo>
                <a:cubicBezTo>
                  <a:pt x="38664" y="1433"/>
                  <a:pt x="38766" y="1486"/>
                  <a:pt x="38740" y="1532"/>
                </a:cubicBezTo>
                <a:cubicBezTo>
                  <a:pt x="38832" y="1521"/>
                  <a:pt x="38860" y="1583"/>
                  <a:pt x="38886" y="1510"/>
                </a:cubicBezTo>
                <a:cubicBezTo>
                  <a:pt x="38879" y="1482"/>
                  <a:pt x="38828" y="1487"/>
                  <a:pt x="38828" y="1510"/>
                </a:cubicBezTo>
                <a:cubicBezTo>
                  <a:pt x="38782" y="1502"/>
                  <a:pt x="38854" y="1471"/>
                  <a:pt x="38799" y="1466"/>
                </a:cubicBezTo>
                <a:cubicBezTo>
                  <a:pt x="38815" y="1446"/>
                  <a:pt x="38880" y="1432"/>
                  <a:pt x="38828" y="1422"/>
                </a:cubicBezTo>
                <a:cubicBezTo>
                  <a:pt x="38831" y="1380"/>
                  <a:pt x="38937" y="1439"/>
                  <a:pt x="38975" y="1444"/>
                </a:cubicBezTo>
                <a:cubicBezTo>
                  <a:pt x="38903" y="1498"/>
                  <a:pt x="38997" y="1539"/>
                  <a:pt x="38975" y="1619"/>
                </a:cubicBezTo>
                <a:cubicBezTo>
                  <a:pt x="39022" y="1626"/>
                  <a:pt x="39025" y="1598"/>
                  <a:pt x="39063" y="1598"/>
                </a:cubicBezTo>
                <a:cubicBezTo>
                  <a:pt x="39019" y="1533"/>
                  <a:pt x="39096" y="1516"/>
                  <a:pt x="39004" y="1487"/>
                </a:cubicBezTo>
                <a:cubicBezTo>
                  <a:pt x="39013" y="1442"/>
                  <a:pt x="39084" y="1521"/>
                  <a:pt x="39091" y="1444"/>
                </a:cubicBezTo>
                <a:cubicBezTo>
                  <a:pt x="39131" y="1444"/>
                  <a:pt x="39170" y="1444"/>
                  <a:pt x="39209" y="1444"/>
                </a:cubicBezTo>
                <a:cubicBezTo>
                  <a:pt x="39233" y="1439"/>
                  <a:pt x="39239" y="1422"/>
                  <a:pt x="39268" y="1422"/>
                </a:cubicBezTo>
                <a:cubicBezTo>
                  <a:pt x="39269" y="1384"/>
                  <a:pt x="39246" y="1365"/>
                  <a:pt x="39209" y="1355"/>
                </a:cubicBezTo>
                <a:cubicBezTo>
                  <a:pt x="39172" y="1362"/>
                  <a:pt x="39180" y="1399"/>
                  <a:pt x="39209" y="1400"/>
                </a:cubicBezTo>
                <a:cubicBezTo>
                  <a:pt x="39218" y="1414"/>
                  <a:pt x="39143" y="1415"/>
                  <a:pt x="39121" y="1400"/>
                </a:cubicBezTo>
                <a:cubicBezTo>
                  <a:pt x="39058" y="1357"/>
                  <a:pt x="39177" y="1332"/>
                  <a:pt x="39091" y="1267"/>
                </a:cubicBezTo>
                <a:lnTo>
                  <a:pt x="39063" y="1267"/>
                </a:lnTo>
                <a:cubicBezTo>
                  <a:pt x="39101" y="1185"/>
                  <a:pt x="39180" y="1158"/>
                  <a:pt x="39326" y="1201"/>
                </a:cubicBezTo>
                <a:cubicBezTo>
                  <a:pt x="39308" y="1247"/>
                  <a:pt x="39281" y="1285"/>
                  <a:pt x="39180" y="1267"/>
                </a:cubicBezTo>
                <a:cubicBezTo>
                  <a:pt x="39199" y="1290"/>
                  <a:pt x="39247" y="1290"/>
                  <a:pt x="39239" y="1333"/>
                </a:cubicBezTo>
                <a:cubicBezTo>
                  <a:pt x="39281" y="1335"/>
                  <a:pt x="39322" y="1338"/>
                  <a:pt x="39326" y="1312"/>
                </a:cubicBezTo>
                <a:cubicBezTo>
                  <a:pt x="39364" y="1317"/>
                  <a:pt x="39356" y="1355"/>
                  <a:pt x="39326" y="1355"/>
                </a:cubicBezTo>
                <a:cubicBezTo>
                  <a:pt x="39330" y="1411"/>
                  <a:pt x="39382" y="1424"/>
                  <a:pt x="39326" y="1466"/>
                </a:cubicBezTo>
                <a:cubicBezTo>
                  <a:pt x="39364" y="1482"/>
                  <a:pt x="39375" y="1446"/>
                  <a:pt x="39385" y="1444"/>
                </a:cubicBezTo>
                <a:cubicBezTo>
                  <a:pt x="39430" y="1438"/>
                  <a:pt x="39439" y="1473"/>
                  <a:pt x="39473" y="1466"/>
                </a:cubicBezTo>
                <a:cubicBezTo>
                  <a:pt x="39502" y="1460"/>
                  <a:pt x="39516" y="1397"/>
                  <a:pt x="39590" y="1422"/>
                </a:cubicBezTo>
                <a:cubicBezTo>
                  <a:pt x="39590" y="1451"/>
                  <a:pt x="39590" y="1480"/>
                  <a:pt x="39590" y="1510"/>
                </a:cubicBezTo>
                <a:cubicBezTo>
                  <a:pt x="39616" y="1496"/>
                  <a:pt x="39643" y="1483"/>
                  <a:pt x="39650" y="1510"/>
                </a:cubicBezTo>
                <a:cubicBezTo>
                  <a:pt x="39714" y="1507"/>
                  <a:pt x="39611" y="1454"/>
                  <a:pt x="39650" y="1400"/>
                </a:cubicBezTo>
                <a:cubicBezTo>
                  <a:pt x="39504" y="1428"/>
                  <a:pt x="39505" y="1347"/>
                  <a:pt x="39385" y="1355"/>
                </a:cubicBezTo>
                <a:cubicBezTo>
                  <a:pt x="39403" y="1336"/>
                  <a:pt x="39549" y="1308"/>
                  <a:pt x="39444" y="1267"/>
                </a:cubicBezTo>
                <a:cubicBezTo>
                  <a:pt x="39439" y="1249"/>
                  <a:pt x="39455" y="1246"/>
                  <a:pt x="39473" y="1246"/>
                </a:cubicBezTo>
                <a:cubicBezTo>
                  <a:pt x="39498" y="1249"/>
                  <a:pt x="39501" y="1237"/>
                  <a:pt x="39502" y="1224"/>
                </a:cubicBezTo>
                <a:cubicBezTo>
                  <a:pt x="39612" y="1241"/>
                  <a:pt x="39504" y="1300"/>
                  <a:pt x="39561" y="1333"/>
                </a:cubicBezTo>
                <a:cubicBezTo>
                  <a:pt x="39585" y="1322"/>
                  <a:pt x="39608" y="1310"/>
                  <a:pt x="39650" y="1312"/>
                </a:cubicBezTo>
                <a:cubicBezTo>
                  <a:pt x="39636" y="1277"/>
                  <a:pt x="39557" y="1293"/>
                  <a:pt x="39590" y="1224"/>
                </a:cubicBezTo>
                <a:cubicBezTo>
                  <a:pt x="39688" y="1186"/>
                  <a:pt x="39720" y="1234"/>
                  <a:pt x="39854" y="1224"/>
                </a:cubicBezTo>
                <a:cubicBezTo>
                  <a:pt x="39869" y="1256"/>
                  <a:pt x="39897" y="1279"/>
                  <a:pt x="39913" y="1312"/>
                </a:cubicBezTo>
                <a:cubicBezTo>
                  <a:pt x="39917" y="1352"/>
                  <a:pt x="40011" y="1326"/>
                  <a:pt x="40030" y="1355"/>
                </a:cubicBezTo>
                <a:cubicBezTo>
                  <a:pt x="40024" y="1374"/>
                  <a:pt x="40001" y="1378"/>
                  <a:pt x="40001" y="1400"/>
                </a:cubicBezTo>
                <a:cubicBezTo>
                  <a:pt x="39975" y="1396"/>
                  <a:pt x="39973" y="1408"/>
                  <a:pt x="39971" y="1422"/>
                </a:cubicBezTo>
                <a:cubicBezTo>
                  <a:pt x="39929" y="1416"/>
                  <a:pt x="39961" y="1357"/>
                  <a:pt x="39913" y="1355"/>
                </a:cubicBezTo>
                <a:cubicBezTo>
                  <a:pt x="39865" y="1354"/>
                  <a:pt x="39895" y="1307"/>
                  <a:pt x="39854" y="1267"/>
                </a:cubicBezTo>
                <a:cubicBezTo>
                  <a:pt x="39781" y="1264"/>
                  <a:pt x="39713" y="1264"/>
                  <a:pt x="39678" y="1290"/>
                </a:cubicBezTo>
                <a:cubicBezTo>
                  <a:pt x="39700" y="1303"/>
                  <a:pt x="39717" y="1318"/>
                  <a:pt x="39737" y="1333"/>
                </a:cubicBezTo>
                <a:cubicBezTo>
                  <a:pt x="39756" y="1349"/>
                  <a:pt x="39758" y="1377"/>
                  <a:pt x="39795" y="1378"/>
                </a:cubicBezTo>
                <a:cubicBezTo>
                  <a:pt x="39776" y="1444"/>
                  <a:pt x="39733" y="1356"/>
                  <a:pt x="39678" y="1378"/>
                </a:cubicBezTo>
                <a:cubicBezTo>
                  <a:pt x="39668" y="1416"/>
                  <a:pt x="39701" y="1419"/>
                  <a:pt x="39737" y="1422"/>
                </a:cubicBezTo>
                <a:cubicBezTo>
                  <a:pt x="39738" y="1496"/>
                  <a:pt x="39669" y="1518"/>
                  <a:pt x="39620" y="1553"/>
                </a:cubicBezTo>
                <a:cubicBezTo>
                  <a:pt x="39655" y="1592"/>
                  <a:pt x="39789" y="1558"/>
                  <a:pt x="39737" y="1664"/>
                </a:cubicBezTo>
                <a:cubicBezTo>
                  <a:pt x="39854" y="1687"/>
                  <a:pt x="39867" y="1630"/>
                  <a:pt x="39913" y="1598"/>
                </a:cubicBezTo>
                <a:cubicBezTo>
                  <a:pt x="39910" y="1567"/>
                  <a:pt x="39907" y="1535"/>
                  <a:pt x="39942" y="1532"/>
                </a:cubicBezTo>
                <a:cubicBezTo>
                  <a:pt x="39922" y="1509"/>
                  <a:pt x="39875" y="1509"/>
                  <a:pt x="39884" y="1466"/>
                </a:cubicBezTo>
                <a:cubicBezTo>
                  <a:pt x="39960" y="1505"/>
                  <a:pt x="39972" y="1456"/>
                  <a:pt x="40059" y="1487"/>
                </a:cubicBezTo>
                <a:cubicBezTo>
                  <a:pt x="40055" y="1513"/>
                  <a:pt x="40006" y="1506"/>
                  <a:pt x="39971" y="1510"/>
                </a:cubicBezTo>
                <a:cubicBezTo>
                  <a:pt x="39968" y="1566"/>
                  <a:pt x="39915" y="1579"/>
                  <a:pt x="40001" y="1598"/>
                </a:cubicBezTo>
                <a:cubicBezTo>
                  <a:pt x="40045" y="1600"/>
                  <a:pt x="40013" y="1550"/>
                  <a:pt x="40030" y="1532"/>
                </a:cubicBezTo>
                <a:cubicBezTo>
                  <a:pt x="40047" y="1513"/>
                  <a:pt x="40162" y="1528"/>
                  <a:pt x="40118" y="1466"/>
                </a:cubicBezTo>
                <a:cubicBezTo>
                  <a:pt x="40196" y="1527"/>
                  <a:pt x="40181" y="1439"/>
                  <a:pt x="40264" y="1444"/>
                </a:cubicBezTo>
                <a:cubicBezTo>
                  <a:pt x="40233" y="1507"/>
                  <a:pt x="40217" y="1548"/>
                  <a:pt x="40352" y="1532"/>
                </a:cubicBezTo>
                <a:cubicBezTo>
                  <a:pt x="40327" y="1595"/>
                  <a:pt x="40308" y="1557"/>
                  <a:pt x="40235" y="1553"/>
                </a:cubicBezTo>
                <a:cubicBezTo>
                  <a:pt x="40235" y="1619"/>
                  <a:pt x="40374" y="1582"/>
                  <a:pt x="40411" y="1619"/>
                </a:cubicBezTo>
                <a:cubicBezTo>
                  <a:pt x="40500" y="1626"/>
                  <a:pt x="40439" y="1485"/>
                  <a:pt x="40528" y="1553"/>
                </a:cubicBezTo>
                <a:cubicBezTo>
                  <a:pt x="40528" y="1518"/>
                  <a:pt x="40528" y="1480"/>
                  <a:pt x="40528" y="1444"/>
                </a:cubicBezTo>
                <a:cubicBezTo>
                  <a:pt x="40570" y="1468"/>
                  <a:pt x="40599" y="1467"/>
                  <a:pt x="40616" y="1422"/>
                </a:cubicBezTo>
                <a:cubicBezTo>
                  <a:pt x="40702" y="1457"/>
                  <a:pt x="40628" y="1492"/>
                  <a:pt x="40675" y="1532"/>
                </a:cubicBezTo>
                <a:cubicBezTo>
                  <a:pt x="40708" y="1513"/>
                  <a:pt x="40753" y="1502"/>
                  <a:pt x="40822" y="1510"/>
                </a:cubicBezTo>
                <a:cubicBezTo>
                  <a:pt x="40825" y="1476"/>
                  <a:pt x="40757" y="1501"/>
                  <a:pt x="40733" y="1487"/>
                </a:cubicBezTo>
                <a:cubicBezTo>
                  <a:pt x="40723" y="1482"/>
                  <a:pt x="40743" y="1450"/>
                  <a:pt x="40733" y="1444"/>
                </a:cubicBezTo>
                <a:cubicBezTo>
                  <a:pt x="40705" y="1426"/>
                  <a:pt x="40654" y="1413"/>
                  <a:pt x="40616" y="1378"/>
                </a:cubicBezTo>
                <a:cubicBezTo>
                  <a:pt x="40569" y="1409"/>
                  <a:pt x="40384" y="1423"/>
                  <a:pt x="40411" y="1333"/>
                </a:cubicBezTo>
                <a:cubicBezTo>
                  <a:pt x="40470" y="1315"/>
                  <a:pt x="40492" y="1362"/>
                  <a:pt x="40528" y="1355"/>
                </a:cubicBezTo>
                <a:cubicBezTo>
                  <a:pt x="40583" y="1347"/>
                  <a:pt x="40557" y="1302"/>
                  <a:pt x="40587" y="1290"/>
                </a:cubicBezTo>
                <a:cubicBezTo>
                  <a:pt x="40623" y="1275"/>
                  <a:pt x="40708" y="1306"/>
                  <a:pt x="40763" y="1290"/>
                </a:cubicBezTo>
                <a:cubicBezTo>
                  <a:pt x="40792" y="1281"/>
                  <a:pt x="40784" y="1248"/>
                  <a:pt x="40822" y="1246"/>
                </a:cubicBezTo>
                <a:cubicBezTo>
                  <a:pt x="40871" y="1237"/>
                  <a:pt x="40876" y="1263"/>
                  <a:pt x="40880" y="1290"/>
                </a:cubicBezTo>
                <a:cubicBezTo>
                  <a:pt x="41026" y="1310"/>
                  <a:pt x="41004" y="1221"/>
                  <a:pt x="41114" y="1267"/>
                </a:cubicBezTo>
                <a:cubicBezTo>
                  <a:pt x="41115" y="1326"/>
                  <a:pt x="41098" y="1397"/>
                  <a:pt x="41173" y="1400"/>
                </a:cubicBezTo>
                <a:cubicBezTo>
                  <a:pt x="41164" y="1438"/>
                  <a:pt x="41071" y="1371"/>
                  <a:pt x="41085" y="1466"/>
                </a:cubicBezTo>
                <a:cubicBezTo>
                  <a:pt x="41095" y="1500"/>
                  <a:pt x="41136" y="1446"/>
                  <a:pt x="41143" y="1487"/>
                </a:cubicBezTo>
                <a:cubicBezTo>
                  <a:pt x="41175" y="1493"/>
                  <a:pt x="41163" y="1532"/>
                  <a:pt x="41202" y="1532"/>
                </a:cubicBezTo>
                <a:cubicBezTo>
                  <a:pt x="41195" y="1556"/>
                  <a:pt x="41144" y="1547"/>
                  <a:pt x="41143" y="1576"/>
                </a:cubicBezTo>
                <a:cubicBezTo>
                  <a:pt x="41148" y="1626"/>
                  <a:pt x="41220" y="1566"/>
                  <a:pt x="41231" y="1576"/>
                </a:cubicBezTo>
                <a:cubicBezTo>
                  <a:pt x="41251" y="1594"/>
                  <a:pt x="41296" y="1585"/>
                  <a:pt x="41378" y="1553"/>
                </a:cubicBezTo>
                <a:cubicBezTo>
                  <a:pt x="41369" y="1524"/>
                  <a:pt x="41305" y="1535"/>
                  <a:pt x="41261" y="1532"/>
                </a:cubicBezTo>
                <a:cubicBezTo>
                  <a:pt x="41258" y="1435"/>
                  <a:pt x="41323" y="1388"/>
                  <a:pt x="41436" y="1378"/>
                </a:cubicBezTo>
                <a:cubicBezTo>
                  <a:pt x="41445" y="1351"/>
                  <a:pt x="41389" y="1368"/>
                  <a:pt x="41378" y="1355"/>
                </a:cubicBezTo>
                <a:cubicBezTo>
                  <a:pt x="41372" y="1349"/>
                  <a:pt x="41432" y="1306"/>
                  <a:pt x="41378" y="1312"/>
                </a:cubicBezTo>
                <a:cubicBezTo>
                  <a:pt x="41373" y="1282"/>
                  <a:pt x="41548" y="1283"/>
                  <a:pt x="41436" y="1246"/>
                </a:cubicBezTo>
                <a:cubicBezTo>
                  <a:pt x="41476" y="1209"/>
                  <a:pt x="41567" y="1212"/>
                  <a:pt x="41613" y="1180"/>
                </a:cubicBezTo>
                <a:cubicBezTo>
                  <a:pt x="41610" y="1101"/>
                  <a:pt x="41421" y="1163"/>
                  <a:pt x="41378" y="1113"/>
                </a:cubicBezTo>
                <a:cubicBezTo>
                  <a:pt x="41429" y="1069"/>
                  <a:pt x="41356" y="1070"/>
                  <a:pt x="41408" y="1026"/>
                </a:cubicBezTo>
                <a:cubicBezTo>
                  <a:pt x="41469" y="1016"/>
                  <a:pt x="41486" y="1041"/>
                  <a:pt x="41524" y="1047"/>
                </a:cubicBezTo>
                <a:cubicBezTo>
                  <a:pt x="41562" y="1017"/>
                  <a:pt x="41669" y="1038"/>
                  <a:pt x="41672" y="981"/>
                </a:cubicBezTo>
                <a:cubicBezTo>
                  <a:pt x="41709" y="1046"/>
                  <a:pt x="41897" y="911"/>
                  <a:pt x="41906" y="1026"/>
                </a:cubicBezTo>
                <a:cubicBezTo>
                  <a:pt x="42000" y="1053"/>
                  <a:pt x="41928" y="954"/>
                  <a:pt x="42023" y="981"/>
                </a:cubicBezTo>
                <a:cubicBezTo>
                  <a:pt x="42073" y="1038"/>
                  <a:pt x="41980" y="1050"/>
                  <a:pt x="42111" y="1026"/>
                </a:cubicBezTo>
                <a:cubicBezTo>
                  <a:pt x="42149" y="1080"/>
                  <a:pt x="42025" y="1117"/>
                  <a:pt x="42111" y="1135"/>
                </a:cubicBezTo>
                <a:cubicBezTo>
                  <a:pt x="42116" y="1180"/>
                  <a:pt x="42049" y="1112"/>
                  <a:pt x="42023" y="1135"/>
                </a:cubicBezTo>
                <a:cubicBezTo>
                  <a:pt x="41991" y="1166"/>
                  <a:pt x="42013" y="1134"/>
                  <a:pt x="41993" y="1135"/>
                </a:cubicBezTo>
                <a:cubicBezTo>
                  <a:pt x="41950" y="1138"/>
                  <a:pt x="41922" y="1167"/>
                  <a:pt x="41877" y="1158"/>
                </a:cubicBezTo>
                <a:cubicBezTo>
                  <a:pt x="41871" y="1156"/>
                  <a:pt x="41878" y="1099"/>
                  <a:pt x="41847" y="1113"/>
                </a:cubicBezTo>
                <a:cubicBezTo>
                  <a:pt x="41818" y="1114"/>
                  <a:pt x="41824" y="1140"/>
                  <a:pt x="41817" y="1158"/>
                </a:cubicBezTo>
                <a:cubicBezTo>
                  <a:pt x="41735" y="1176"/>
                  <a:pt x="41742" y="1126"/>
                  <a:pt x="41672" y="1135"/>
                </a:cubicBezTo>
                <a:cubicBezTo>
                  <a:pt x="41616" y="1158"/>
                  <a:pt x="41664" y="1307"/>
                  <a:pt x="41554" y="1224"/>
                </a:cubicBezTo>
                <a:cubicBezTo>
                  <a:pt x="41563" y="1275"/>
                  <a:pt x="41549" y="1308"/>
                  <a:pt x="41524" y="1333"/>
                </a:cubicBezTo>
                <a:cubicBezTo>
                  <a:pt x="41634" y="1297"/>
                  <a:pt x="41582" y="1338"/>
                  <a:pt x="41642" y="1378"/>
                </a:cubicBezTo>
                <a:cubicBezTo>
                  <a:pt x="41692" y="1375"/>
                  <a:pt x="41652" y="1317"/>
                  <a:pt x="41672" y="1290"/>
                </a:cubicBezTo>
                <a:cubicBezTo>
                  <a:pt x="41675" y="1284"/>
                  <a:pt x="41796" y="1241"/>
                  <a:pt x="41672" y="1246"/>
                </a:cubicBezTo>
                <a:cubicBezTo>
                  <a:pt x="41679" y="1183"/>
                  <a:pt x="41889" y="1195"/>
                  <a:pt x="41993" y="1201"/>
                </a:cubicBezTo>
                <a:cubicBezTo>
                  <a:pt x="42095" y="1208"/>
                  <a:pt x="42144" y="1146"/>
                  <a:pt x="42140" y="1267"/>
                </a:cubicBezTo>
                <a:cubicBezTo>
                  <a:pt x="42010" y="1240"/>
                  <a:pt x="42011" y="1263"/>
                  <a:pt x="41817" y="1246"/>
                </a:cubicBezTo>
                <a:cubicBezTo>
                  <a:pt x="41790" y="1262"/>
                  <a:pt x="41773" y="1285"/>
                  <a:pt x="41759" y="1312"/>
                </a:cubicBezTo>
                <a:cubicBezTo>
                  <a:pt x="41778" y="1355"/>
                  <a:pt x="41828" y="1293"/>
                  <a:pt x="41877" y="1290"/>
                </a:cubicBezTo>
                <a:cubicBezTo>
                  <a:pt x="41957" y="1285"/>
                  <a:pt x="42021" y="1316"/>
                  <a:pt x="42082" y="1333"/>
                </a:cubicBezTo>
                <a:cubicBezTo>
                  <a:pt x="42059" y="1354"/>
                  <a:pt x="42050" y="1384"/>
                  <a:pt x="42052" y="1422"/>
                </a:cubicBezTo>
                <a:cubicBezTo>
                  <a:pt x="42026" y="1439"/>
                  <a:pt x="41986" y="1446"/>
                  <a:pt x="41935" y="1444"/>
                </a:cubicBezTo>
                <a:cubicBezTo>
                  <a:pt x="41935" y="1458"/>
                  <a:pt x="41935" y="1473"/>
                  <a:pt x="41935" y="1487"/>
                </a:cubicBezTo>
                <a:cubicBezTo>
                  <a:pt x="41998" y="1562"/>
                  <a:pt x="42070" y="1459"/>
                  <a:pt x="42140" y="1466"/>
                </a:cubicBezTo>
                <a:cubicBezTo>
                  <a:pt x="42139" y="1428"/>
                  <a:pt x="42162" y="1408"/>
                  <a:pt x="42199" y="1400"/>
                </a:cubicBezTo>
                <a:cubicBezTo>
                  <a:pt x="42203" y="1360"/>
                  <a:pt x="42163" y="1354"/>
                  <a:pt x="42169" y="1312"/>
                </a:cubicBezTo>
                <a:cubicBezTo>
                  <a:pt x="42262" y="1293"/>
                  <a:pt x="42260" y="1347"/>
                  <a:pt x="42316" y="1355"/>
                </a:cubicBezTo>
                <a:cubicBezTo>
                  <a:pt x="42378" y="1341"/>
                  <a:pt x="42446" y="1297"/>
                  <a:pt x="42492" y="1333"/>
                </a:cubicBezTo>
                <a:cubicBezTo>
                  <a:pt x="42505" y="1402"/>
                  <a:pt x="42430" y="1404"/>
                  <a:pt x="42345" y="1400"/>
                </a:cubicBezTo>
                <a:cubicBezTo>
                  <a:pt x="42306" y="1414"/>
                  <a:pt x="42290" y="1447"/>
                  <a:pt x="42286" y="1487"/>
                </a:cubicBezTo>
                <a:cubicBezTo>
                  <a:pt x="42265" y="1524"/>
                  <a:pt x="42425" y="1524"/>
                  <a:pt x="42404" y="1487"/>
                </a:cubicBezTo>
                <a:cubicBezTo>
                  <a:pt x="42434" y="1473"/>
                  <a:pt x="42435" y="1437"/>
                  <a:pt x="42492" y="1444"/>
                </a:cubicBezTo>
                <a:cubicBezTo>
                  <a:pt x="42408" y="1518"/>
                  <a:pt x="42572" y="1467"/>
                  <a:pt x="42579" y="1422"/>
                </a:cubicBezTo>
                <a:cubicBezTo>
                  <a:pt x="42636" y="1422"/>
                  <a:pt x="42584" y="1473"/>
                  <a:pt x="42579" y="1466"/>
                </a:cubicBezTo>
                <a:cubicBezTo>
                  <a:pt x="42590" y="1487"/>
                  <a:pt x="42695" y="1507"/>
                  <a:pt x="42579" y="1510"/>
                </a:cubicBezTo>
                <a:cubicBezTo>
                  <a:pt x="42601" y="1530"/>
                  <a:pt x="42633" y="1543"/>
                  <a:pt x="42668" y="1553"/>
                </a:cubicBezTo>
                <a:cubicBezTo>
                  <a:pt x="42765" y="1547"/>
                  <a:pt x="42579" y="1450"/>
                  <a:pt x="42727" y="1466"/>
                </a:cubicBezTo>
                <a:cubicBezTo>
                  <a:pt x="42714" y="1424"/>
                  <a:pt x="42663" y="1411"/>
                  <a:pt x="42668" y="1355"/>
                </a:cubicBezTo>
                <a:cubicBezTo>
                  <a:pt x="42697" y="1356"/>
                  <a:pt x="42691" y="1383"/>
                  <a:pt x="42697" y="1400"/>
                </a:cubicBezTo>
                <a:cubicBezTo>
                  <a:pt x="42731" y="1404"/>
                  <a:pt x="42749" y="1394"/>
                  <a:pt x="42756" y="1378"/>
                </a:cubicBezTo>
                <a:cubicBezTo>
                  <a:pt x="42808" y="1394"/>
                  <a:pt x="42760" y="1418"/>
                  <a:pt x="42756" y="1444"/>
                </a:cubicBezTo>
                <a:cubicBezTo>
                  <a:pt x="42761" y="1462"/>
                  <a:pt x="42785" y="1466"/>
                  <a:pt x="42785" y="1487"/>
                </a:cubicBezTo>
                <a:cubicBezTo>
                  <a:pt x="42854" y="1488"/>
                  <a:pt x="42871" y="1450"/>
                  <a:pt x="42961" y="1466"/>
                </a:cubicBezTo>
                <a:cubicBezTo>
                  <a:pt x="42957" y="1547"/>
                  <a:pt x="42918" y="1521"/>
                  <a:pt x="42844" y="1510"/>
                </a:cubicBezTo>
                <a:cubicBezTo>
                  <a:pt x="42800" y="1519"/>
                  <a:pt x="42855" y="1538"/>
                  <a:pt x="42844" y="1576"/>
                </a:cubicBezTo>
                <a:cubicBezTo>
                  <a:pt x="42804" y="1583"/>
                  <a:pt x="42819" y="1631"/>
                  <a:pt x="42814" y="1664"/>
                </a:cubicBezTo>
                <a:cubicBezTo>
                  <a:pt x="42891" y="1648"/>
                  <a:pt x="42872" y="1561"/>
                  <a:pt x="42932" y="1532"/>
                </a:cubicBezTo>
                <a:cubicBezTo>
                  <a:pt x="42974" y="1520"/>
                  <a:pt x="43003" y="1618"/>
                  <a:pt x="43019" y="1553"/>
                </a:cubicBezTo>
                <a:cubicBezTo>
                  <a:pt x="43071" y="1570"/>
                  <a:pt x="43024" y="1594"/>
                  <a:pt x="43019" y="1619"/>
                </a:cubicBezTo>
                <a:cubicBezTo>
                  <a:pt x="43011" y="1656"/>
                  <a:pt x="43047" y="1658"/>
                  <a:pt x="43049" y="1685"/>
                </a:cubicBezTo>
                <a:cubicBezTo>
                  <a:pt x="43132" y="1690"/>
                  <a:pt x="43025" y="1550"/>
                  <a:pt x="43108" y="1553"/>
                </a:cubicBezTo>
                <a:cubicBezTo>
                  <a:pt x="43116" y="1496"/>
                  <a:pt x="42994" y="1537"/>
                  <a:pt x="43019" y="1466"/>
                </a:cubicBezTo>
                <a:cubicBezTo>
                  <a:pt x="43070" y="1470"/>
                  <a:pt x="43095" y="1428"/>
                  <a:pt x="43108" y="1466"/>
                </a:cubicBezTo>
                <a:cubicBezTo>
                  <a:pt x="43140" y="1462"/>
                  <a:pt x="43124" y="1444"/>
                  <a:pt x="43108" y="1444"/>
                </a:cubicBezTo>
                <a:cubicBezTo>
                  <a:pt x="43151" y="1418"/>
                  <a:pt x="43142" y="1352"/>
                  <a:pt x="43224" y="1355"/>
                </a:cubicBezTo>
                <a:cubicBezTo>
                  <a:pt x="43212" y="1397"/>
                  <a:pt x="43162" y="1411"/>
                  <a:pt x="43165" y="1466"/>
                </a:cubicBezTo>
                <a:cubicBezTo>
                  <a:pt x="43229" y="1476"/>
                  <a:pt x="43222" y="1434"/>
                  <a:pt x="43224" y="1400"/>
                </a:cubicBezTo>
                <a:cubicBezTo>
                  <a:pt x="43319" y="1380"/>
                  <a:pt x="43265" y="1473"/>
                  <a:pt x="43342" y="1466"/>
                </a:cubicBezTo>
                <a:cubicBezTo>
                  <a:pt x="43365" y="1451"/>
                  <a:pt x="43435" y="1373"/>
                  <a:pt x="43430" y="1466"/>
                </a:cubicBezTo>
                <a:cubicBezTo>
                  <a:pt x="43508" y="1444"/>
                  <a:pt x="43585" y="1420"/>
                  <a:pt x="43694" y="1422"/>
                </a:cubicBezTo>
                <a:cubicBezTo>
                  <a:pt x="43694" y="1465"/>
                  <a:pt x="43774" y="1450"/>
                  <a:pt x="43752" y="1510"/>
                </a:cubicBezTo>
                <a:cubicBezTo>
                  <a:pt x="43776" y="1498"/>
                  <a:pt x="43800" y="1487"/>
                  <a:pt x="43840" y="1487"/>
                </a:cubicBezTo>
                <a:cubicBezTo>
                  <a:pt x="43817" y="1400"/>
                  <a:pt x="43817" y="1420"/>
                  <a:pt x="43840" y="1333"/>
                </a:cubicBezTo>
                <a:cubicBezTo>
                  <a:pt x="43926" y="1330"/>
                  <a:pt x="44021" y="1275"/>
                  <a:pt x="44074" y="1312"/>
                </a:cubicBezTo>
                <a:cubicBezTo>
                  <a:pt x="44073" y="1342"/>
                  <a:pt x="44017" y="1323"/>
                  <a:pt x="43987" y="1333"/>
                </a:cubicBezTo>
                <a:cubicBezTo>
                  <a:pt x="43950" y="1347"/>
                  <a:pt x="43943" y="1392"/>
                  <a:pt x="43869" y="1400"/>
                </a:cubicBezTo>
                <a:cubicBezTo>
                  <a:pt x="43860" y="1451"/>
                  <a:pt x="43874" y="1485"/>
                  <a:pt x="43899" y="1510"/>
                </a:cubicBezTo>
                <a:cubicBezTo>
                  <a:pt x="43982" y="1513"/>
                  <a:pt x="43863" y="1366"/>
                  <a:pt x="43987" y="1400"/>
                </a:cubicBezTo>
                <a:cubicBezTo>
                  <a:pt x="43981" y="1417"/>
                  <a:pt x="43958" y="1422"/>
                  <a:pt x="43958" y="1444"/>
                </a:cubicBezTo>
                <a:cubicBezTo>
                  <a:pt x="43946" y="1470"/>
                  <a:pt x="44009" y="1454"/>
                  <a:pt x="44016" y="1466"/>
                </a:cubicBezTo>
                <a:cubicBezTo>
                  <a:pt x="44026" y="1480"/>
                  <a:pt x="43993" y="1493"/>
                  <a:pt x="43987" y="1487"/>
                </a:cubicBezTo>
                <a:cubicBezTo>
                  <a:pt x="44025" y="1530"/>
                  <a:pt x="44092" y="1533"/>
                  <a:pt x="44045" y="1576"/>
                </a:cubicBezTo>
                <a:cubicBezTo>
                  <a:pt x="44125" y="1563"/>
                  <a:pt x="44118" y="1484"/>
                  <a:pt x="44221" y="1487"/>
                </a:cubicBezTo>
                <a:cubicBezTo>
                  <a:pt x="44190" y="1414"/>
                  <a:pt x="44230" y="1413"/>
                  <a:pt x="44192" y="1333"/>
                </a:cubicBezTo>
                <a:cubicBezTo>
                  <a:pt x="44262" y="1342"/>
                  <a:pt x="44256" y="1293"/>
                  <a:pt x="44338" y="1312"/>
                </a:cubicBezTo>
                <a:cubicBezTo>
                  <a:pt x="44314" y="1396"/>
                  <a:pt x="44480" y="1338"/>
                  <a:pt x="44456" y="1422"/>
                </a:cubicBezTo>
                <a:cubicBezTo>
                  <a:pt x="44378" y="1362"/>
                  <a:pt x="44350" y="1436"/>
                  <a:pt x="44368" y="1510"/>
                </a:cubicBezTo>
                <a:cubicBezTo>
                  <a:pt x="44410" y="1476"/>
                  <a:pt x="44517" y="1490"/>
                  <a:pt x="44603" y="1487"/>
                </a:cubicBezTo>
                <a:cubicBezTo>
                  <a:pt x="44548" y="1389"/>
                  <a:pt x="44629" y="1431"/>
                  <a:pt x="44690" y="1466"/>
                </a:cubicBezTo>
                <a:cubicBezTo>
                  <a:pt x="44757" y="1327"/>
                  <a:pt x="44456" y="1466"/>
                  <a:pt x="44485" y="1355"/>
                </a:cubicBezTo>
                <a:cubicBezTo>
                  <a:pt x="44592" y="1368"/>
                  <a:pt x="44642" y="1383"/>
                  <a:pt x="44690" y="1312"/>
                </a:cubicBezTo>
                <a:cubicBezTo>
                  <a:pt x="44756" y="1324"/>
                  <a:pt x="44655" y="1346"/>
                  <a:pt x="44719" y="1378"/>
                </a:cubicBezTo>
                <a:cubicBezTo>
                  <a:pt x="44743" y="1366"/>
                  <a:pt x="44767" y="1354"/>
                  <a:pt x="44808" y="1355"/>
                </a:cubicBezTo>
                <a:cubicBezTo>
                  <a:pt x="44792" y="1338"/>
                  <a:pt x="44777" y="1320"/>
                  <a:pt x="44778" y="1290"/>
                </a:cubicBezTo>
                <a:cubicBezTo>
                  <a:pt x="44615" y="1268"/>
                  <a:pt x="44498" y="1343"/>
                  <a:pt x="44426" y="1267"/>
                </a:cubicBezTo>
                <a:cubicBezTo>
                  <a:pt x="44398" y="1269"/>
                  <a:pt x="44403" y="1294"/>
                  <a:pt x="44397" y="1312"/>
                </a:cubicBezTo>
                <a:cubicBezTo>
                  <a:pt x="44246" y="1258"/>
                  <a:pt x="44011" y="1275"/>
                  <a:pt x="43869" y="1246"/>
                </a:cubicBezTo>
                <a:cubicBezTo>
                  <a:pt x="43815" y="1249"/>
                  <a:pt x="43851" y="1320"/>
                  <a:pt x="43810" y="1333"/>
                </a:cubicBezTo>
                <a:cubicBezTo>
                  <a:pt x="43759" y="1318"/>
                  <a:pt x="43806" y="1294"/>
                  <a:pt x="43810" y="1267"/>
                </a:cubicBezTo>
                <a:cubicBezTo>
                  <a:pt x="43806" y="1242"/>
                  <a:pt x="43758" y="1249"/>
                  <a:pt x="43723" y="1246"/>
                </a:cubicBezTo>
                <a:cubicBezTo>
                  <a:pt x="43738" y="1213"/>
                  <a:pt x="43766" y="1190"/>
                  <a:pt x="43781" y="1158"/>
                </a:cubicBezTo>
                <a:cubicBezTo>
                  <a:pt x="44087" y="1167"/>
                  <a:pt x="44233" y="1164"/>
                  <a:pt x="44544" y="1158"/>
                </a:cubicBezTo>
                <a:cubicBezTo>
                  <a:pt x="44534" y="1209"/>
                  <a:pt x="44719" y="1224"/>
                  <a:pt x="44778" y="1180"/>
                </a:cubicBezTo>
                <a:cubicBezTo>
                  <a:pt x="44805" y="1160"/>
                  <a:pt x="44790" y="1175"/>
                  <a:pt x="44895" y="1180"/>
                </a:cubicBezTo>
                <a:cubicBezTo>
                  <a:pt x="44979" y="1184"/>
                  <a:pt x="45024" y="1176"/>
                  <a:pt x="45042" y="1246"/>
                </a:cubicBezTo>
                <a:cubicBezTo>
                  <a:pt x="45107" y="1228"/>
                  <a:pt x="45252" y="1156"/>
                  <a:pt x="45247" y="1267"/>
                </a:cubicBezTo>
                <a:cubicBezTo>
                  <a:pt x="45318" y="1276"/>
                  <a:pt x="45310" y="1228"/>
                  <a:pt x="45394" y="1246"/>
                </a:cubicBezTo>
                <a:cubicBezTo>
                  <a:pt x="45381" y="1161"/>
                  <a:pt x="45361" y="1167"/>
                  <a:pt x="45423" y="1113"/>
                </a:cubicBezTo>
                <a:cubicBezTo>
                  <a:pt x="45516" y="1119"/>
                  <a:pt x="45441" y="1257"/>
                  <a:pt x="45423" y="1312"/>
                </a:cubicBezTo>
                <a:cubicBezTo>
                  <a:pt x="45357" y="1305"/>
                  <a:pt x="45270" y="1329"/>
                  <a:pt x="45217" y="1290"/>
                </a:cubicBezTo>
                <a:cubicBezTo>
                  <a:pt x="45167" y="1252"/>
                  <a:pt x="45216" y="1296"/>
                  <a:pt x="45130" y="1312"/>
                </a:cubicBezTo>
                <a:cubicBezTo>
                  <a:pt x="45065" y="1323"/>
                  <a:pt x="45015" y="1318"/>
                  <a:pt x="44954" y="1267"/>
                </a:cubicBezTo>
                <a:cubicBezTo>
                  <a:pt x="44920" y="1274"/>
                  <a:pt x="44869" y="1392"/>
                  <a:pt x="44866" y="1290"/>
                </a:cubicBezTo>
                <a:cubicBezTo>
                  <a:pt x="44809" y="1281"/>
                  <a:pt x="44823" y="1390"/>
                  <a:pt x="44895" y="1355"/>
                </a:cubicBezTo>
                <a:cubicBezTo>
                  <a:pt x="44853" y="1419"/>
                  <a:pt x="44697" y="1397"/>
                  <a:pt x="44719" y="1510"/>
                </a:cubicBezTo>
                <a:cubicBezTo>
                  <a:pt x="44853" y="1550"/>
                  <a:pt x="44759" y="1422"/>
                  <a:pt x="44866" y="1444"/>
                </a:cubicBezTo>
                <a:cubicBezTo>
                  <a:pt x="44849" y="1501"/>
                  <a:pt x="44877" y="1524"/>
                  <a:pt x="44954" y="1510"/>
                </a:cubicBezTo>
                <a:cubicBezTo>
                  <a:pt x="44981" y="1490"/>
                  <a:pt x="44973" y="1456"/>
                  <a:pt x="44983" y="1378"/>
                </a:cubicBezTo>
                <a:cubicBezTo>
                  <a:pt x="45012" y="1377"/>
                  <a:pt x="45006" y="1351"/>
                  <a:pt x="45013" y="1333"/>
                </a:cubicBezTo>
                <a:cubicBezTo>
                  <a:pt x="45080" y="1362"/>
                  <a:pt x="45004" y="1419"/>
                  <a:pt x="45013" y="1466"/>
                </a:cubicBezTo>
                <a:cubicBezTo>
                  <a:pt x="45023" y="1519"/>
                  <a:pt x="45071" y="1525"/>
                  <a:pt x="45071" y="1576"/>
                </a:cubicBezTo>
                <a:cubicBezTo>
                  <a:pt x="45133" y="1569"/>
                  <a:pt x="45098" y="1517"/>
                  <a:pt x="45130" y="1487"/>
                </a:cubicBezTo>
                <a:cubicBezTo>
                  <a:pt x="45160" y="1461"/>
                  <a:pt x="45246" y="1471"/>
                  <a:pt x="45247" y="1422"/>
                </a:cubicBezTo>
                <a:cubicBezTo>
                  <a:pt x="45330" y="1496"/>
                  <a:pt x="45262" y="1546"/>
                  <a:pt x="45276" y="1664"/>
                </a:cubicBezTo>
                <a:cubicBezTo>
                  <a:pt x="45359" y="1668"/>
                  <a:pt x="45360" y="1611"/>
                  <a:pt x="45364" y="1553"/>
                </a:cubicBezTo>
                <a:cubicBezTo>
                  <a:pt x="45533" y="1654"/>
                  <a:pt x="45443" y="1402"/>
                  <a:pt x="45511" y="1355"/>
                </a:cubicBezTo>
                <a:cubicBezTo>
                  <a:pt x="45631" y="1332"/>
                  <a:pt x="45507" y="1490"/>
                  <a:pt x="45658" y="1444"/>
                </a:cubicBezTo>
                <a:cubicBezTo>
                  <a:pt x="45685" y="1524"/>
                  <a:pt x="45525" y="1462"/>
                  <a:pt x="45540" y="1532"/>
                </a:cubicBezTo>
                <a:cubicBezTo>
                  <a:pt x="45550" y="1562"/>
                  <a:pt x="45614" y="1550"/>
                  <a:pt x="45658" y="1553"/>
                </a:cubicBezTo>
                <a:cubicBezTo>
                  <a:pt x="45647" y="1516"/>
                  <a:pt x="45680" y="1512"/>
                  <a:pt x="45716" y="1510"/>
                </a:cubicBezTo>
                <a:cubicBezTo>
                  <a:pt x="45733" y="1597"/>
                  <a:pt x="45650" y="1608"/>
                  <a:pt x="45569" y="1619"/>
                </a:cubicBezTo>
                <a:cubicBezTo>
                  <a:pt x="45577" y="1697"/>
                  <a:pt x="45679" y="1564"/>
                  <a:pt x="45687" y="1642"/>
                </a:cubicBezTo>
                <a:cubicBezTo>
                  <a:pt x="45721" y="1638"/>
                  <a:pt x="45711" y="1601"/>
                  <a:pt x="45716" y="1576"/>
                </a:cubicBezTo>
                <a:cubicBezTo>
                  <a:pt x="45752" y="1566"/>
                  <a:pt x="45776" y="1547"/>
                  <a:pt x="45774" y="1510"/>
                </a:cubicBezTo>
                <a:cubicBezTo>
                  <a:pt x="45746" y="1487"/>
                  <a:pt x="45717" y="1465"/>
                  <a:pt x="45687" y="1444"/>
                </a:cubicBezTo>
                <a:cubicBezTo>
                  <a:pt x="45755" y="1399"/>
                  <a:pt x="45717" y="1275"/>
                  <a:pt x="45833" y="1267"/>
                </a:cubicBezTo>
                <a:cubicBezTo>
                  <a:pt x="45798" y="1239"/>
                  <a:pt x="45822" y="1233"/>
                  <a:pt x="45833" y="1201"/>
                </a:cubicBezTo>
                <a:cubicBezTo>
                  <a:pt x="45905" y="1198"/>
                  <a:pt x="45883" y="1228"/>
                  <a:pt x="45833" y="1224"/>
                </a:cubicBezTo>
                <a:cubicBezTo>
                  <a:pt x="45855" y="1244"/>
                  <a:pt x="45887" y="1257"/>
                  <a:pt x="45921" y="1267"/>
                </a:cubicBezTo>
                <a:cubicBezTo>
                  <a:pt x="45950" y="1267"/>
                  <a:pt x="45944" y="1240"/>
                  <a:pt x="45950" y="1224"/>
                </a:cubicBezTo>
                <a:cubicBezTo>
                  <a:pt x="46052" y="1216"/>
                  <a:pt x="46141" y="1171"/>
                  <a:pt x="46126" y="1290"/>
                </a:cubicBezTo>
                <a:cubicBezTo>
                  <a:pt x="46102" y="1285"/>
                  <a:pt x="46098" y="1267"/>
                  <a:pt x="46067" y="1267"/>
                </a:cubicBezTo>
                <a:cubicBezTo>
                  <a:pt x="46033" y="1264"/>
                  <a:pt x="46052" y="1300"/>
                  <a:pt x="46039" y="1312"/>
                </a:cubicBezTo>
                <a:cubicBezTo>
                  <a:pt x="46102" y="1308"/>
                  <a:pt x="46052" y="1390"/>
                  <a:pt x="46067" y="1422"/>
                </a:cubicBezTo>
                <a:cubicBezTo>
                  <a:pt x="46086" y="1417"/>
                  <a:pt x="46126" y="1462"/>
                  <a:pt x="46126" y="1422"/>
                </a:cubicBezTo>
                <a:cubicBezTo>
                  <a:pt x="46170" y="1431"/>
                  <a:pt x="46115" y="1450"/>
                  <a:pt x="46126" y="1487"/>
                </a:cubicBezTo>
                <a:cubicBezTo>
                  <a:pt x="46009" y="1502"/>
                  <a:pt x="45959" y="1467"/>
                  <a:pt x="45862" y="1466"/>
                </a:cubicBezTo>
                <a:cubicBezTo>
                  <a:pt x="45799" y="1462"/>
                  <a:pt x="45849" y="1544"/>
                  <a:pt x="45833" y="1576"/>
                </a:cubicBezTo>
                <a:cubicBezTo>
                  <a:pt x="45791" y="1588"/>
                  <a:pt x="45762" y="1611"/>
                  <a:pt x="45746" y="1642"/>
                </a:cubicBezTo>
                <a:cubicBezTo>
                  <a:pt x="45789" y="1715"/>
                  <a:pt x="45817" y="1596"/>
                  <a:pt x="45891" y="1619"/>
                </a:cubicBezTo>
                <a:cubicBezTo>
                  <a:pt x="45893" y="1641"/>
                  <a:pt x="45928" y="1637"/>
                  <a:pt x="45950" y="1642"/>
                </a:cubicBezTo>
                <a:cubicBezTo>
                  <a:pt x="45956" y="1668"/>
                  <a:pt x="45980" y="1654"/>
                  <a:pt x="45980" y="1642"/>
                </a:cubicBezTo>
                <a:cubicBezTo>
                  <a:pt x="46014" y="1645"/>
                  <a:pt x="46004" y="1682"/>
                  <a:pt x="46009" y="1708"/>
                </a:cubicBezTo>
                <a:cubicBezTo>
                  <a:pt x="46051" y="1703"/>
                  <a:pt x="46019" y="1642"/>
                  <a:pt x="46067" y="1642"/>
                </a:cubicBezTo>
                <a:cubicBezTo>
                  <a:pt x="46014" y="1585"/>
                  <a:pt x="46081" y="1576"/>
                  <a:pt x="46039" y="1510"/>
                </a:cubicBezTo>
                <a:cubicBezTo>
                  <a:pt x="46066" y="1533"/>
                  <a:pt x="46146" y="1517"/>
                  <a:pt x="46126" y="1576"/>
                </a:cubicBezTo>
                <a:cubicBezTo>
                  <a:pt x="46170" y="1557"/>
                  <a:pt x="46189" y="1521"/>
                  <a:pt x="46185" y="1466"/>
                </a:cubicBezTo>
                <a:cubicBezTo>
                  <a:pt x="46283" y="1487"/>
                  <a:pt x="46281" y="1435"/>
                  <a:pt x="46273" y="1378"/>
                </a:cubicBezTo>
                <a:cubicBezTo>
                  <a:pt x="46204" y="1446"/>
                  <a:pt x="46245" y="1394"/>
                  <a:pt x="46185" y="1355"/>
                </a:cubicBezTo>
                <a:cubicBezTo>
                  <a:pt x="46206" y="1313"/>
                  <a:pt x="46239" y="1357"/>
                  <a:pt x="46273" y="1355"/>
                </a:cubicBezTo>
                <a:cubicBezTo>
                  <a:pt x="46316" y="1354"/>
                  <a:pt x="46376" y="1313"/>
                  <a:pt x="46449" y="1333"/>
                </a:cubicBezTo>
                <a:cubicBezTo>
                  <a:pt x="46426" y="1354"/>
                  <a:pt x="46418" y="1384"/>
                  <a:pt x="46419" y="1422"/>
                </a:cubicBezTo>
                <a:cubicBezTo>
                  <a:pt x="46431" y="1444"/>
                  <a:pt x="46533" y="1499"/>
                  <a:pt x="46507" y="1422"/>
                </a:cubicBezTo>
                <a:cubicBezTo>
                  <a:pt x="46539" y="1428"/>
                  <a:pt x="46527" y="1465"/>
                  <a:pt x="46566" y="1466"/>
                </a:cubicBezTo>
                <a:cubicBezTo>
                  <a:pt x="46652" y="1434"/>
                  <a:pt x="46591" y="1417"/>
                  <a:pt x="46625" y="1333"/>
                </a:cubicBezTo>
                <a:cubicBezTo>
                  <a:pt x="46692" y="1333"/>
                  <a:pt x="46761" y="1333"/>
                  <a:pt x="46830" y="1333"/>
                </a:cubicBezTo>
                <a:cubicBezTo>
                  <a:pt x="46809" y="1402"/>
                  <a:pt x="46752" y="1362"/>
                  <a:pt x="46683" y="1355"/>
                </a:cubicBezTo>
                <a:cubicBezTo>
                  <a:pt x="46696" y="1384"/>
                  <a:pt x="46721" y="1400"/>
                  <a:pt x="46771" y="1400"/>
                </a:cubicBezTo>
                <a:cubicBezTo>
                  <a:pt x="46872" y="1399"/>
                  <a:pt x="46843" y="1338"/>
                  <a:pt x="46859" y="1333"/>
                </a:cubicBezTo>
                <a:cubicBezTo>
                  <a:pt x="46936" y="1318"/>
                  <a:pt x="46985" y="1372"/>
                  <a:pt x="47035" y="1333"/>
                </a:cubicBezTo>
                <a:cubicBezTo>
                  <a:pt x="47056" y="1393"/>
                  <a:pt x="46977" y="1378"/>
                  <a:pt x="46976" y="1422"/>
                </a:cubicBezTo>
                <a:cubicBezTo>
                  <a:pt x="47020" y="1396"/>
                  <a:pt x="47050" y="1396"/>
                  <a:pt x="47093" y="1422"/>
                </a:cubicBezTo>
                <a:cubicBezTo>
                  <a:pt x="47110" y="1387"/>
                  <a:pt x="47040" y="1368"/>
                  <a:pt x="47064" y="1333"/>
                </a:cubicBezTo>
                <a:cubicBezTo>
                  <a:pt x="47064" y="1333"/>
                  <a:pt x="47111" y="1358"/>
                  <a:pt x="47123" y="1355"/>
                </a:cubicBezTo>
                <a:cubicBezTo>
                  <a:pt x="47124" y="1355"/>
                  <a:pt x="47129" y="1321"/>
                  <a:pt x="47152" y="1333"/>
                </a:cubicBezTo>
                <a:cubicBezTo>
                  <a:pt x="47162" y="1275"/>
                  <a:pt x="46988" y="1354"/>
                  <a:pt x="47035" y="1267"/>
                </a:cubicBezTo>
                <a:cubicBezTo>
                  <a:pt x="47062" y="1254"/>
                  <a:pt x="47060" y="1290"/>
                  <a:pt x="47064" y="1290"/>
                </a:cubicBezTo>
                <a:cubicBezTo>
                  <a:pt x="47110" y="1294"/>
                  <a:pt x="47104" y="1270"/>
                  <a:pt x="47123" y="1267"/>
                </a:cubicBezTo>
                <a:cubicBezTo>
                  <a:pt x="47149" y="1264"/>
                  <a:pt x="47188" y="1288"/>
                  <a:pt x="47181" y="1290"/>
                </a:cubicBezTo>
                <a:cubicBezTo>
                  <a:pt x="47214" y="1282"/>
                  <a:pt x="47210" y="1234"/>
                  <a:pt x="47269" y="1246"/>
                </a:cubicBezTo>
                <a:cubicBezTo>
                  <a:pt x="47273" y="1287"/>
                  <a:pt x="47288" y="1320"/>
                  <a:pt x="47328" y="1333"/>
                </a:cubicBezTo>
                <a:cubicBezTo>
                  <a:pt x="47374" y="1363"/>
                  <a:pt x="47376" y="1205"/>
                  <a:pt x="47357" y="1246"/>
                </a:cubicBezTo>
                <a:cubicBezTo>
                  <a:pt x="47366" y="1225"/>
                  <a:pt x="47411" y="1213"/>
                  <a:pt x="47416" y="1201"/>
                </a:cubicBezTo>
                <a:cubicBezTo>
                  <a:pt x="47435" y="1156"/>
                  <a:pt x="47365" y="1042"/>
                  <a:pt x="47504" y="1047"/>
                </a:cubicBezTo>
                <a:cubicBezTo>
                  <a:pt x="47430" y="1103"/>
                  <a:pt x="47537" y="1134"/>
                  <a:pt x="47533" y="1201"/>
                </a:cubicBezTo>
                <a:cubicBezTo>
                  <a:pt x="47478" y="1205"/>
                  <a:pt x="47513" y="1275"/>
                  <a:pt x="47445" y="1267"/>
                </a:cubicBezTo>
                <a:cubicBezTo>
                  <a:pt x="47474" y="1290"/>
                  <a:pt x="47503" y="1312"/>
                  <a:pt x="47533" y="1333"/>
                </a:cubicBezTo>
                <a:cubicBezTo>
                  <a:pt x="47533" y="1377"/>
                  <a:pt x="47453" y="1362"/>
                  <a:pt x="47475" y="1422"/>
                </a:cubicBezTo>
                <a:cubicBezTo>
                  <a:pt x="47535" y="1428"/>
                  <a:pt x="47610" y="1336"/>
                  <a:pt x="47562" y="1333"/>
                </a:cubicBezTo>
                <a:cubicBezTo>
                  <a:pt x="47576" y="1267"/>
                  <a:pt x="47636" y="1335"/>
                  <a:pt x="47680" y="1333"/>
                </a:cubicBezTo>
                <a:cubicBezTo>
                  <a:pt x="47707" y="1333"/>
                  <a:pt x="47838" y="1290"/>
                  <a:pt x="47943" y="1312"/>
                </a:cubicBezTo>
                <a:cubicBezTo>
                  <a:pt x="47922" y="1332"/>
                  <a:pt x="47891" y="1345"/>
                  <a:pt x="47856" y="1355"/>
                </a:cubicBezTo>
                <a:cubicBezTo>
                  <a:pt x="47874" y="1436"/>
                  <a:pt x="48004" y="1296"/>
                  <a:pt x="47973" y="1400"/>
                </a:cubicBezTo>
                <a:cubicBezTo>
                  <a:pt x="47999" y="1390"/>
                  <a:pt x="48025" y="1380"/>
                  <a:pt x="48032" y="1355"/>
                </a:cubicBezTo>
                <a:cubicBezTo>
                  <a:pt x="48119" y="1371"/>
                  <a:pt x="48004" y="1403"/>
                  <a:pt x="48032" y="1444"/>
                </a:cubicBezTo>
                <a:cubicBezTo>
                  <a:pt x="48060" y="1505"/>
                  <a:pt x="48110" y="1412"/>
                  <a:pt x="48148" y="1466"/>
                </a:cubicBezTo>
                <a:cubicBezTo>
                  <a:pt x="48163" y="1419"/>
                  <a:pt x="48106" y="1424"/>
                  <a:pt x="48060" y="1422"/>
                </a:cubicBezTo>
                <a:cubicBezTo>
                  <a:pt x="48086" y="1357"/>
                  <a:pt x="48105" y="1397"/>
                  <a:pt x="48178" y="1400"/>
                </a:cubicBezTo>
                <a:cubicBezTo>
                  <a:pt x="48212" y="1367"/>
                  <a:pt x="48300" y="1374"/>
                  <a:pt x="48295" y="1312"/>
                </a:cubicBezTo>
                <a:cubicBezTo>
                  <a:pt x="48288" y="1282"/>
                  <a:pt x="48106" y="1345"/>
                  <a:pt x="48119" y="1246"/>
                </a:cubicBezTo>
                <a:cubicBezTo>
                  <a:pt x="48158" y="1254"/>
                  <a:pt x="48166" y="1284"/>
                  <a:pt x="48208" y="1290"/>
                </a:cubicBezTo>
                <a:cubicBezTo>
                  <a:pt x="48247" y="1283"/>
                  <a:pt x="48231" y="1234"/>
                  <a:pt x="48237" y="1201"/>
                </a:cubicBezTo>
                <a:cubicBezTo>
                  <a:pt x="48322" y="1185"/>
                  <a:pt x="48382" y="1149"/>
                  <a:pt x="48441" y="1113"/>
                </a:cubicBezTo>
                <a:cubicBezTo>
                  <a:pt x="48438" y="1065"/>
                  <a:pt x="48318" y="1104"/>
                  <a:pt x="48266" y="1092"/>
                </a:cubicBezTo>
                <a:cubicBezTo>
                  <a:pt x="48285" y="1070"/>
                  <a:pt x="48333" y="1070"/>
                  <a:pt x="48325" y="1026"/>
                </a:cubicBezTo>
                <a:cubicBezTo>
                  <a:pt x="48398" y="1022"/>
                  <a:pt x="48416" y="1059"/>
                  <a:pt x="48441" y="1092"/>
                </a:cubicBezTo>
                <a:cubicBezTo>
                  <a:pt x="48488" y="1081"/>
                  <a:pt x="48467" y="1022"/>
                  <a:pt x="48559" y="1047"/>
                </a:cubicBezTo>
                <a:cubicBezTo>
                  <a:pt x="48565" y="1067"/>
                  <a:pt x="48547" y="1068"/>
                  <a:pt x="48530" y="1070"/>
                </a:cubicBezTo>
                <a:cubicBezTo>
                  <a:pt x="48455" y="1109"/>
                  <a:pt x="48400" y="1177"/>
                  <a:pt x="48441" y="1246"/>
                </a:cubicBezTo>
                <a:cubicBezTo>
                  <a:pt x="48407" y="1249"/>
                  <a:pt x="48417" y="1285"/>
                  <a:pt x="48412" y="1312"/>
                </a:cubicBezTo>
                <a:cubicBezTo>
                  <a:pt x="48371" y="1310"/>
                  <a:pt x="48330" y="1308"/>
                  <a:pt x="48325" y="1333"/>
                </a:cubicBezTo>
                <a:cubicBezTo>
                  <a:pt x="48373" y="1391"/>
                  <a:pt x="48514" y="1291"/>
                  <a:pt x="48530" y="1400"/>
                </a:cubicBezTo>
                <a:cubicBezTo>
                  <a:pt x="48569" y="1374"/>
                  <a:pt x="48575" y="1392"/>
                  <a:pt x="48617" y="1400"/>
                </a:cubicBezTo>
                <a:cubicBezTo>
                  <a:pt x="48611" y="1431"/>
                  <a:pt x="48530" y="1407"/>
                  <a:pt x="48530" y="1444"/>
                </a:cubicBezTo>
                <a:cubicBezTo>
                  <a:pt x="48540" y="1479"/>
                  <a:pt x="48581" y="1425"/>
                  <a:pt x="48588" y="1466"/>
                </a:cubicBezTo>
                <a:cubicBezTo>
                  <a:pt x="48601" y="1446"/>
                  <a:pt x="48703" y="1432"/>
                  <a:pt x="48706" y="1400"/>
                </a:cubicBezTo>
                <a:cubicBezTo>
                  <a:pt x="48707" y="1374"/>
                  <a:pt x="48761" y="1381"/>
                  <a:pt x="48793" y="1378"/>
                </a:cubicBezTo>
                <a:cubicBezTo>
                  <a:pt x="48790" y="1321"/>
                  <a:pt x="48668" y="1354"/>
                  <a:pt x="48706" y="1267"/>
                </a:cubicBezTo>
                <a:cubicBezTo>
                  <a:pt x="48731" y="1263"/>
                  <a:pt x="48734" y="1276"/>
                  <a:pt x="48734" y="1290"/>
                </a:cubicBezTo>
                <a:cubicBezTo>
                  <a:pt x="48779" y="1280"/>
                  <a:pt x="48724" y="1262"/>
                  <a:pt x="48734" y="1224"/>
                </a:cubicBezTo>
                <a:cubicBezTo>
                  <a:pt x="48818" y="1195"/>
                  <a:pt x="48877" y="1329"/>
                  <a:pt x="48764" y="1312"/>
                </a:cubicBezTo>
                <a:cubicBezTo>
                  <a:pt x="48751" y="1348"/>
                  <a:pt x="48924" y="1348"/>
                  <a:pt x="48911" y="1312"/>
                </a:cubicBezTo>
                <a:cubicBezTo>
                  <a:pt x="48982" y="1371"/>
                  <a:pt x="49052" y="1317"/>
                  <a:pt x="49146" y="1378"/>
                </a:cubicBezTo>
                <a:cubicBezTo>
                  <a:pt x="49138" y="1402"/>
                  <a:pt x="49087" y="1393"/>
                  <a:pt x="49086" y="1422"/>
                </a:cubicBezTo>
                <a:cubicBezTo>
                  <a:pt x="49094" y="1473"/>
                  <a:pt x="49215" y="1434"/>
                  <a:pt x="49233" y="1422"/>
                </a:cubicBezTo>
                <a:cubicBezTo>
                  <a:pt x="49210" y="1402"/>
                  <a:pt x="49201" y="1372"/>
                  <a:pt x="49204" y="1333"/>
                </a:cubicBezTo>
                <a:cubicBezTo>
                  <a:pt x="49243" y="1333"/>
                  <a:pt x="49282" y="1333"/>
                  <a:pt x="49321" y="1333"/>
                </a:cubicBezTo>
                <a:cubicBezTo>
                  <a:pt x="49322" y="1371"/>
                  <a:pt x="49299" y="1390"/>
                  <a:pt x="49263" y="1400"/>
                </a:cubicBezTo>
                <a:cubicBezTo>
                  <a:pt x="49261" y="1433"/>
                  <a:pt x="49324" y="1409"/>
                  <a:pt x="49350" y="1422"/>
                </a:cubicBezTo>
                <a:cubicBezTo>
                  <a:pt x="49379" y="1435"/>
                  <a:pt x="49365" y="1485"/>
                  <a:pt x="49409" y="1487"/>
                </a:cubicBezTo>
                <a:cubicBezTo>
                  <a:pt x="49477" y="1470"/>
                  <a:pt x="49394" y="1384"/>
                  <a:pt x="49350" y="1378"/>
                </a:cubicBezTo>
                <a:cubicBezTo>
                  <a:pt x="49350" y="1290"/>
                  <a:pt x="49529" y="1335"/>
                  <a:pt x="49585" y="1290"/>
                </a:cubicBezTo>
                <a:cubicBezTo>
                  <a:pt x="49627" y="1294"/>
                  <a:pt x="49595" y="1355"/>
                  <a:pt x="49643" y="1355"/>
                </a:cubicBezTo>
                <a:cubicBezTo>
                  <a:pt x="49636" y="1380"/>
                  <a:pt x="49586" y="1371"/>
                  <a:pt x="49585" y="1400"/>
                </a:cubicBezTo>
                <a:cubicBezTo>
                  <a:pt x="49602" y="1426"/>
                  <a:pt x="49713" y="1372"/>
                  <a:pt x="49672" y="1487"/>
                </a:cubicBezTo>
                <a:cubicBezTo>
                  <a:pt x="49817" y="1481"/>
                  <a:pt x="49711" y="1414"/>
                  <a:pt x="49761" y="1355"/>
                </a:cubicBezTo>
                <a:cubicBezTo>
                  <a:pt x="49806" y="1365"/>
                  <a:pt x="49786" y="1425"/>
                  <a:pt x="49878" y="1400"/>
                </a:cubicBezTo>
                <a:cubicBezTo>
                  <a:pt x="49860" y="1419"/>
                  <a:pt x="49842" y="1439"/>
                  <a:pt x="49878" y="1444"/>
                </a:cubicBezTo>
                <a:cubicBezTo>
                  <a:pt x="49859" y="1467"/>
                  <a:pt x="49811" y="1467"/>
                  <a:pt x="49819" y="1510"/>
                </a:cubicBezTo>
                <a:cubicBezTo>
                  <a:pt x="49823" y="1558"/>
                  <a:pt x="49943" y="1519"/>
                  <a:pt x="49995" y="1532"/>
                </a:cubicBezTo>
                <a:cubicBezTo>
                  <a:pt x="50061" y="1524"/>
                  <a:pt x="49887" y="1441"/>
                  <a:pt x="50054" y="1422"/>
                </a:cubicBezTo>
                <a:cubicBezTo>
                  <a:pt x="50049" y="1381"/>
                  <a:pt x="50034" y="1348"/>
                  <a:pt x="49995" y="1333"/>
                </a:cubicBezTo>
                <a:cubicBezTo>
                  <a:pt x="50024" y="1266"/>
                  <a:pt x="50075" y="1359"/>
                  <a:pt x="50083" y="1378"/>
                </a:cubicBezTo>
                <a:cubicBezTo>
                  <a:pt x="50084" y="1429"/>
                  <a:pt x="50033" y="1442"/>
                  <a:pt x="50054" y="1510"/>
                </a:cubicBezTo>
                <a:cubicBezTo>
                  <a:pt x="50191" y="1464"/>
                  <a:pt x="50355" y="1536"/>
                  <a:pt x="50435" y="1487"/>
                </a:cubicBezTo>
                <a:cubicBezTo>
                  <a:pt x="50440" y="1439"/>
                  <a:pt x="50331" y="1478"/>
                  <a:pt x="50288" y="1466"/>
                </a:cubicBezTo>
                <a:cubicBezTo>
                  <a:pt x="50306" y="1446"/>
                  <a:pt x="50324" y="1426"/>
                  <a:pt x="50288" y="1422"/>
                </a:cubicBezTo>
                <a:cubicBezTo>
                  <a:pt x="50293" y="1396"/>
                  <a:pt x="50341" y="1404"/>
                  <a:pt x="50377" y="1400"/>
                </a:cubicBezTo>
                <a:cubicBezTo>
                  <a:pt x="50319" y="1323"/>
                  <a:pt x="50229" y="1384"/>
                  <a:pt x="50113" y="1378"/>
                </a:cubicBezTo>
                <a:cubicBezTo>
                  <a:pt x="50133" y="1306"/>
                  <a:pt x="50278" y="1362"/>
                  <a:pt x="50200" y="1267"/>
                </a:cubicBezTo>
                <a:cubicBezTo>
                  <a:pt x="50261" y="1315"/>
                  <a:pt x="50295" y="1248"/>
                  <a:pt x="50347" y="1290"/>
                </a:cubicBezTo>
                <a:cubicBezTo>
                  <a:pt x="50444" y="1290"/>
                  <a:pt x="50377" y="1166"/>
                  <a:pt x="50435" y="1135"/>
                </a:cubicBezTo>
                <a:cubicBezTo>
                  <a:pt x="50498" y="1132"/>
                  <a:pt x="50449" y="1213"/>
                  <a:pt x="50464" y="1246"/>
                </a:cubicBezTo>
                <a:cubicBezTo>
                  <a:pt x="50474" y="1271"/>
                  <a:pt x="50516" y="1302"/>
                  <a:pt x="50523" y="1267"/>
                </a:cubicBezTo>
                <a:cubicBezTo>
                  <a:pt x="50554" y="1276"/>
                  <a:pt x="50543" y="1308"/>
                  <a:pt x="50581" y="1312"/>
                </a:cubicBezTo>
                <a:cubicBezTo>
                  <a:pt x="50632" y="1317"/>
                  <a:pt x="50637" y="1296"/>
                  <a:pt x="50640" y="1267"/>
                </a:cubicBezTo>
                <a:cubicBezTo>
                  <a:pt x="50674" y="1269"/>
                  <a:pt x="50675" y="1327"/>
                  <a:pt x="50699" y="1333"/>
                </a:cubicBezTo>
                <a:cubicBezTo>
                  <a:pt x="50688" y="1331"/>
                  <a:pt x="50944" y="1317"/>
                  <a:pt x="50963" y="1333"/>
                </a:cubicBezTo>
                <a:cubicBezTo>
                  <a:pt x="51005" y="1372"/>
                  <a:pt x="50991" y="1312"/>
                  <a:pt x="51050" y="1355"/>
                </a:cubicBezTo>
                <a:cubicBezTo>
                  <a:pt x="51067" y="1368"/>
                  <a:pt x="51219" y="1347"/>
                  <a:pt x="51285" y="1355"/>
                </a:cubicBezTo>
                <a:cubicBezTo>
                  <a:pt x="51364" y="1333"/>
                  <a:pt x="51312" y="1279"/>
                  <a:pt x="51343" y="1246"/>
                </a:cubicBezTo>
                <a:cubicBezTo>
                  <a:pt x="51359" y="1229"/>
                  <a:pt x="51379" y="1268"/>
                  <a:pt x="51373" y="1267"/>
                </a:cubicBezTo>
                <a:cubicBezTo>
                  <a:pt x="51427" y="1270"/>
                  <a:pt x="51399" y="1203"/>
                  <a:pt x="51431" y="1180"/>
                </a:cubicBezTo>
                <a:cubicBezTo>
                  <a:pt x="51434" y="1178"/>
                  <a:pt x="51517" y="1218"/>
                  <a:pt x="51490" y="1158"/>
                </a:cubicBezTo>
                <a:cubicBezTo>
                  <a:pt x="51579" y="1164"/>
                  <a:pt x="51690" y="1154"/>
                  <a:pt x="51695" y="1224"/>
                </a:cubicBezTo>
                <a:cubicBezTo>
                  <a:pt x="51814" y="1198"/>
                  <a:pt x="51916" y="1210"/>
                  <a:pt x="52105" y="1201"/>
                </a:cubicBezTo>
                <a:cubicBezTo>
                  <a:pt x="52111" y="1227"/>
                  <a:pt x="52135" y="1213"/>
                  <a:pt x="52135" y="1201"/>
                </a:cubicBezTo>
                <a:cubicBezTo>
                  <a:pt x="52170" y="1205"/>
                  <a:pt x="52159" y="1242"/>
                  <a:pt x="52165" y="1267"/>
                </a:cubicBezTo>
                <a:cubicBezTo>
                  <a:pt x="52358" y="1225"/>
                  <a:pt x="52666" y="1279"/>
                  <a:pt x="52956" y="1246"/>
                </a:cubicBezTo>
                <a:cubicBezTo>
                  <a:pt x="53019" y="1249"/>
                  <a:pt x="52968" y="1167"/>
                  <a:pt x="52985" y="1135"/>
                </a:cubicBezTo>
                <a:cubicBezTo>
                  <a:pt x="53037" y="1155"/>
                  <a:pt x="53059" y="1197"/>
                  <a:pt x="53160" y="1180"/>
                </a:cubicBezTo>
                <a:cubicBezTo>
                  <a:pt x="53139" y="1160"/>
                  <a:pt x="53108" y="1146"/>
                  <a:pt x="53073" y="1135"/>
                </a:cubicBezTo>
                <a:cubicBezTo>
                  <a:pt x="53129" y="1067"/>
                  <a:pt x="53200" y="1170"/>
                  <a:pt x="53278" y="1158"/>
                </a:cubicBezTo>
                <a:cubicBezTo>
                  <a:pt x="53220" y="1240"/>
                  <a:pt x="53306" y="1206"/>
                  <a:pt x="53336" y="1267"/>
                </a:cubicBezTo>
                <a:cubicBezTo>
                  <a:pt x="53370" y="1263"/>
                  <a:pt x="53353" y="1246"/>
                  <a:pt x="53336" y="1246"/>
                </a:cubicBezTo>
                <a:cubicBezTo>
                  <a:pt x="53380" y="1205"/>
                  <a:pt x="53459" y="1191"/>
                  <a:pt x="53484" y="1135"/>
                </a:cubicBezTo>
                <a:cubicBezTo>
                  <a:pt x="53524" y="1143"/>
                  <a:pt x="53486" y="1175"/>
                  <a:pt x="53454" y="1180"/>
                </a:cubicBezTo>
                <a:cubicBezTo>
                  <a:pt x="53512" y="1225"/>
                  <a:pt x="53441" y="1222"/>
                  <a:pt x="53425" y="1267"/>
                </a:cubicBezTo>
                <a:cubicBezTo>
                  <a:pt x="53432" y="1320"/>
                  <a:pt x="53554" y="1281"/>
                  <a:pt x="53572" y="1267"/>
                </a:cubicBezTo>
                <a:cubicBezTo>
                  <a:pt x="53509" y="1213"/>
                  <a:pt x="53530" y="1221"/>
                  <a:pt x="53542" y="1135"/>
                </a:cubicBezTo>
                <a:cubicBezTo>
                  <a:pt x="53590" y="1173"/>
                  <a:pt x="53665" y="1190"/>
                  <a:pt x="53776" y="1180"/>
                </a:cubicBezTo>
                <a:cubicBezTo>
                  <a:pt x="53751" y="1212"/>
                  <a:pt x="53702" y="1227"/>
                  <a:pt x="53630" y="1224"/>
                </a:cubicBezTo>
                <a:cubicBezTo>
                  <a:pt x="53575" y="1227"/>
                  <a:pt x="53611" y="1298"/>
                  <a:pt x="53572" y="1312"/>
                </a:cubicBezTo>
                <a:cubicBezTo>
                  <a:pt x="53577" y="1356"/>
                  <a:pt x="53631" y="1312"/>
                  <a:pt x="53630" y="1312"/>
                </a:cubicBezTo>
                <a:cubicBezTo>
                  <a:pt x="53652" y="1313"/>
                  <a:pt x="53661" y="1339"/>
                  <a:pt x="53687" y="1333"/>
                </a:cubicBezTo>
                <a:cubicBezTo>
                  <a:pt x="53732" y="1326"/>
                  <a:pt x="53743" y="1280"/>
                  <a:pt x="53805" y="1290"/>
                </a:cubicBezTo>
                <a:cubicBezTo>
                  <a:pt x="53793" y="1342"/>
                  <a:pt x="53939" y="1278"/>
                  <a:pt x="53894" y="1355"/>
                </a:cubicBezTo>
                <a:cubicBezTo>
                  <a:pt x="53765" y="1357"/>
                  <a:pt x="53759" y="1323"/>
                  <a:pt x="53687" y="1378"/>
                </a:cubicBezTo>
                <a:cubicBezTo>
                  <a:pt x="53758" y="1438"/>
                  <a:pt x="53865" y="1343"/>
                  <a:pt x="53923" y="1422"/>
                </a:cubicBezTo>
                <a:cubicBezTo>
                  <a:pt x="53955" y="1416"/>
                  <a:pt x="53943" y="1378"/>
                  <a:pt x="53981" y="1378"/>
                </a:cubicBezTo>
                <a:cubicBezTo>
                  <a:pt x="53981" y="1356"/>
                  <a:pt x="53946" y="1360"/>
                  <a:pt x="53923" y="1355"/>
                </a:cubicBezTo>
                <a:cubicBezTo>
                  <a:pt x="53923" y="1333"/>
                  <a:pt x="53923" y="1312"/>
                  <a:pt x="53923" y="1290"/>
                </a:cubicBezTo>
                <a:cubicBezTo>
                  <a:pt x="53921" y="1269"/>
                  <a:pt x="53887" y="1272"/>
                  <a:pt x="53865" y="1267"/>
                </a:cubicBezTo>
                <a:cubicBezTo>
                  <a:pt x="53873" y="1237"/>
                  <a:pt x="53937" y="1249"/>
                  <a:pt x="53981" y="1246"/>
                </a:cubicBezTo>
                <a:cubicBezTo>
                  <a:pt x="53969" y="1196"/>
                  <a:pt x="53825" y="1245"/>
                  <a:pt x="53805" y="1201"/>
                </a:cubicBezTo>
                <a:cubicBezTo>
                  <a:pt x="53783" y="1162"/>
                  <a:pt x="53939" y="1167"/>
                  <a:pt x="53894" y="1180"/>
                </a:cubicBezTo>
                <a:cubicBezTo>
                  <a:pt x="53933" y="1168"/>
                  <a:pt x="53944" y="1132"/>
                  <a:pt x="54011" y="1135"/>
                </a:cubicBezTo>
                <a:cubicBezTo>
                  <a:pt x="54053" y="1188"/>
                  <a:pt x="54072" y="1176"/>
                  <a:pt x="54041" y="1246"/>
                </a:cubicBezTo>
                <a:cubicBezTo>
                  <a:pt x="54062" y="1252"/>
                  <a:pt x="54252" y="1171"/>
                  <a:pt x="54245" y="1267"/>
                </a:cubicBezTo>
                <a:cubicBezTo>
                  <a:pt x="54298" y="1252"/>
                  <a:pt x="54248" y="1228"/>
                  <a:pt x="54245" y="1201"/>
                </a:cubicBezTo>
                <a:cubicBezTo>
                  <a:pt x="54246" y="1209"/>
                  <a:pt x="54291" y="1190"/>
                  <a:pt x="54274" y="1180"/>
                </a:cubicBezTo>
                <a:cubicBezTo>
                  <a:pt x="54257" y="1168"/>
                  <a:pt x="54243" y="1161"/>
                  <a:pt x="54245" y="1135"/>
                </a:cubicBezTo>
                <a:cubicBezTo>
                  <a:pt x="54263" y="1106"/>
                  <a:pt x="54358" y="1132"/>
                  <a:pt x="54362" y="1092"/>
                </a:cubicBezTo>
                <a:cubicBezTo>
                  <a:pt x="54338" y="1028"/>
                  <a:pt x="54288" y="1121"/>
                  <a:pt x="54216" y="1092"/>
                </a:cubicBezTo>
                <a:cubicBezTo>
                  <a:pt x="54255" y="1032"/>
                  <a:pt x="54347" y="1027"/>
                  <a:pt x="54421" y="1047"/>
                </a:cubicBezTo>
                <a:cubicBezTo>
                  <a:pt x="54404" y="1093"/>
                  <a:pt x="54338" y="1119"/>
                  <a:pt x="54392" y="1158"/>
                </a:cubicBezTo>
                <a:cubicBezTo>
                  <a:pt x="54448" y="1149"/>
                  <a:pt x="54517" y="1150"/>
                  <a:pt x="54508" y="1092"/>
                </a:cubicBezTo>
                <a:cubicBezTo>
                  <a:pt x="54586" y="1170"/>
                  <a:pt x="54763" y="1103"/>
                  <a:pt x="54890" y="1092"/>
                </a:cubicBezTo>
                <a:cubicBezTo>
                  <a:pt x="54890" y="1055"/>
                  <a:pt x="54890" y="1019"/>
                  <a:pt x="54890" y="981"/>
                </a:cubicBezTo>
                <a:cubicBezTo>
                  <a:pt x="54926" y="997"/>
                  <a:pt x="54938" y="961"/>
                  <a:pt x="54948" y="960"/>
                </a:cubicBezTo>
                <a:cubicBezTo>
                  <a:pt x="55020" y="951"/>
                  <a:pt x="55027" y="1008"/>
                  <a:pt x="55095" y="960"/>
                </a:cubicBezTo>
                <a:cubicBezTo>
                  <a:pt x="55138" y="929"/>
                  <a:pt x="55220" y="974"/>
                  <a:pt x="55272" y="915"/>
                </a:cubicBezTo>
                <a:cubicBezTo>
                  <a:pt x="55262" y="885"/>
                  <a:pt x="55197" y="897"/>
                  <a:pt x="55154" y="893"/>
                </a:cubicBezTo>
                <a:cubicBezTo>
                  <a:pt x="55239" y="812"/>
                  <a:pt x="55541" y="891"/>
                  <a:pt x="55505" y="717"/>
                </a:cubicBezTo>
                <a:cubicBezTo>
                  <a:pt x="55548" y="737"/>
                  <a:pt x="55618" y="735"/>
                  <a:pt x="55593" y="805"/>
                </a:cubicBezTo>
                <a:cubicBezTo>
                  <a:pt x="55628" y="801"/>
                  <a:pt x="55618" y="765"/>
                  <a:pt x="55623" y="740"/>
                </a:cubicBezTo>
                <a:cubicBezTo>
                  <a:pt x="55667" y="713"/>
                  <a:pt x="55754" y="720"/>
                  <a:pt x="55740" y="651"/>
                </a:cubicBezTo>
                <a:cubicBezTo>
                  <a:pt x="55774" y="670"/>
                  <a:pt x="55819" y="680"/>
                  <a:pt x="55886" y="673"/>
                </a:cubicBezTo>
                <a:cubicBezTo>
                  <a:pt x="55856" y="703"/>
                  <a:pt x="55858" y="755"/>
                  <a:pt x="55828" y="783"/>
                </a:cubicBezTo>
                <a:cubicBezTo>
                  <a:pt x="55783" y="747"/>
                  <a:pt x="55714" y="791"/>
                  <a:pt x="55652" y="805"/>
                </a:cubicBezTo>
                <a:cubicBezTo>
                  <a:pt x="55628" y="858"/>
                  <a:pt x="55797" y="907"/>
                  <a:pt x="55652" y="915"/>
                </a:cubicBezTo>
                <a:cubicBezTo>
                  <a:pt x="55670" y="945"/>
                  <a:pt x="55714" y="956"/>
                  <a:pt x="55768" y="960"/>
                </a:cubicBezTo>
                <a:cubicBezTo>
                  <a:pt x="55729" y="1048"/>
                  <a:pt x="55832" y="1029"/>
                  <a:pt x="55828" y="1092"/>
                </a:cubicBezTo>
                <a:cubicBezTo>
                  <a:pt x="55766" y="1101"/>
                  <a:pt x="55750" y="1077"/>
                  <a:pt x="55711" y="1070"/>
                </a:cubicBezTo>
                <a:cubicBezTo>
                  <a:pt x="55641" y="1076"/>
                  <a:pt x="55742" y="1129"/>
                  <a:pt x="55768" y="1135"/>
                </a:cubicBezTo>
                <a:cubicBezTo>
                  <a:pt x="55766" y="1213"/>
                  <a:pt x="55672" y="1089"/>
                  <a:pt x="55681" y="1158"/>
                </a:cubicBezTo>
                <a:cubicBezTo>
                  <a:pt x="55643" y="1135"/>
                  <a:pt x="55573" y="1135"/>
                  <a:pt x="55535" y="1113"/>
                </a:cubicBezTo>
                <a:cubicBezTo>
                  <a:pt x="55471" y="1107"/>
                  <a:pt x="55515" y="1239"/>
                  <a:pt x="55476" y="1267"/>
                </a:cubicBezTo>
                <a:cubicBezTo>
                  <a:pt x="55426" y="1305"/>
                  <a:pt x="55528" y="1294"/>
                  <a:pt x="55476" y="1333"/>
                </a:cubicBezTo>
                <a:cubicBezTo>
                  <a:pt x="55371" y="1354"/>
                  <a:pt x="55424" y="1239"/>
                  <a:pt x="55447" y="1224"/>
                </a:cubicBezTo>
                <a:cubicBezTo>
                  <a:pt x="55422" y="1191"/>
                  <a:pt x="55404" y="1230"/>
                  <a:pt x="55329" y="1201"/>
                </a:cubicBezTo>
                <a:cubicBezTo>
                  <a:pt x="55290" y="1216"/>
                  <a:pt x="55275" y="1248"/>
                  <a:pt x="55272" y="1290"/>
                </a:cubicBezTo>
                <a:cubicBezTo>
                  <a:pt x="55321" y="1297"/>
                  <a:pt x="55326" y="1272"/>
                  <a:pt x="55329" y="1246"/>
                </a:cubicBezTo>
                <a:cubicBezTo>
                  <a:pt x="55434" y="1291"/>
                  <a:pt x="55280" y="1323"/>
                  <a:pt x="55242" y="1333"/>
                </a:cubicBezTo>
                <a:cubicBezTo>
                  <a:pt x="55245" y="1390"/>
                  <a:pt x="55257" y="1439"/>
                  <a:pt x="55300" y="1466"/>
                </a:cubicBezTo>
                <a:cubicBezTo>
                  <a:pt x="55392" y="1435"/>
                  <a:pt x="55260" y="1357"/>
                  <a:pt x="55329" y="1333"/>
                </a:cubicBezTo>
                <a:cubicBezTo>
                  <a:pt x="55369" y="1341"/>
                  <a:pt x="55353" y="1389"/>
                  <a:pt x="55359" y="1422"/>
                </a:cubicBezTo>
                <a:cubicBezTo>
                  <a:pt x="55411" y="1425"/>
                  <a:pt x="55420" y="1394"/>
                  <a:pt x="55476" y="1400"/>
                </a:cubicBezTo>
                <a:cubicBezTo>
                  <a:pt x="55481" y="1419"/>
                  <a:pt x="55465" y="1420"/>
                  <a:pt x="55447" y="1422"/>
                </a:cubicBezTo>
                <a:cubicBezTo>
                  <a:pt x="55413" y="1426"/>
                  <a:pt x="55430" y="1444"/>
                  <a:pt x="55447" y="1444"/>
                </a:cubicBezTo>
                <a:cubicBezTo>
                  <a:pt x="55427" y="1467"/>
                  <a:pt x="55379" y="1467"/>
                  <a:pt x="55387" y="1510"/>
                </a:cubicBezTo>
                <a:cubicBezTo>
                  <a:pt x="55349" y="1487"/>
                  <a:pt x="55266" y="1531"/>
                  <a:pt x="55272" y="1532"/>
                </a:cubicBezTo>
                <a:cubicBezTo>
                  <a:pt x="55239" y="1527"/>
                  <a:pt x="55251" y="1487"/>
                  <a:pt x="55212" y="1487"/>
                </a:cubicBezTo>
                <a:cubicBezTo>
                  <a:pt x="55125" y="1487"/>
                  <a:pt x="55254" y="1651"/>
                  <a:pt x="55124" y="1619"/>
                </a:cubicBezTo>
                <a:cubicBezTo>
                  <a:pt x="55129" y="1646"/>
                  <a:pt x="55178" y="1639"/>
                  <a:pt x="55212" y="1642"/>
                </a:cubicBezTo>
                <a:cubicBezTo>
                  <a:pt x="55247" y="1671"/>
                  <a:pt x="55224" y="1676"/>
                  <a:pt x="55212" y="1708"/>
                </a:cubicBezTo>
                <a:cubicBezTo>
                  <a:pt x="55247" y="1705"/>
                  <a:pt x="55263" y="1713"/>
                  <a:pt x="55272" y="1730"/>
                </a:cubicBezTo>
                <a:cubicBezTo>
                  <a:pt x="55314" y="1696"/>
                  <a:pt x="55423" y="1713"/>
                  <a:pt x="55417" y="1642"/>
                </a:cubicBezTo>
                <a:cubicBezTo>
                  <a:pt x="55483" y="1658"/>
                  <a:pt x="55481" y="1726"/>
                  <a:pt x="55564" y="1730"/>
                </a:cubicBezTo>
                <a:cubicBezTo>
                  <a:pt x="55565" y="1810"/>
                  <a:pt x="55548" y="1904"/>
                  <a:pt x="55623" y="1928"/>
                </a:cubicBezTo>
                <a:cubicBezTo>
                  <a:pt x="55667" y="1918"/>
                  <a:pt x="55611" y="1899"/>
                  <a:pt x="55623" y="1862"/>
                </a:cubicBezTo>
                <a:cubicBezTo>
                  <a:pt x="55611" y="1809"/>
                  <a:pt x="55676" y="1814"/>
                  <a:pt x="55652" y="1752"/>
                </a:cubicBezTo>
                <a:cubicBezTo>
                  <a:pt x="55705" y="1745"/>
                  <a:pt x="55712" y="1772"/>
                  <a:pt x="55681" y="1774"/>
                </a:cubicBezTo>
                <a:cubicBezTo>
                  <a:pt x="55726" y="1825"/>
                  <a:pt x="55752" y="1807"/>
                  <a:pt x="55828" y="1796"/>
                </a:cubicBezTo>
                <a:cubicBezTo>
                  <a:pt x="55858" y="1862"/>
                  <a:pt x="55762" y="1835"/>
                  <a:pt x="55711" y="1840"/>
                </a:cubicBezTo>
                <a:cubicBezTo>
                  <a:pt x="55720" y="1891"/>
                  <a:pt x="55706" y="1924"/>
                  <a:pt x="55681" y="1951"/>
                </a:cubicBezTo>
                <a:cubicBezTo>
                  <a:pt x="55751" y="2004"/>
                  <a:pt x="55748" y="1828"/>
                  <a:pt x="55768" y="1905"/>
                </a:cubicBezTo>
                <a:cubicBezTo>
                  <a:pt x="55778" y="1942"/>
                  <a:pt x="55740" y="1944"/>
                  <a:pt x="55740" y="1972"/>
                </a:cubicBezTo>
                <a:cubicBezTo>
                  <a:pt x="55886" y="1953"/>
                  <a:pt x="55916" y="1956"/>
                  <a:pt x="55974" y="2038"/>
                </a:cubicBezTo>
                <a:cubicBezTo>
                  <a:pt x="56028" y="2042"/>
                  <a:pt x="55979" y="1969"/>
                  <a:pt x="56004" y="1951"/>
                </a:cubicBezTo>
                <a:cubicBezTo>
                  <a:pt x="56024" y="1934"/>
                  <a:pt x="56073" y="1973"/>
                  <a:pt x="56091" y="1972"/>
                </a:cubicBezTo>
                <a:cubicBezTo>
                  <a:pt x="56120" y="1970"/>
                  <a:pt x="56136" y="1902"/>
                  <a:pt x="56150" y="1951"/>
                </a:cubicBezTo>
                <a:cubicBezTo>
                  <a:pt x="56205" y="1929"/>
                  <a:pt x="56123" y="1925"/>
                  <a:pt x="56180" y="1884"/>
                </a:cubicBezTo>
                <a:cubicBezTo>
                  <a:pt x="56190" y="1876"/>
                  <a:pt x="56172" y="1761"/>
                  <a:pt x="56180" y="1708"/>
                </a:cubicBezTo>
                <a:cubicBezTo>
                  <a:pt x="56265" y="1727"/>
                  <a:pt x="56269" y="1727"/>
                  <a:pt x="56355" y="1708"/>
                </a:cubicBezTo>
                <a:cubicBezTo>
                  <a:pt x="56377" y="1640"/>
                  <a:pt x="56275" y="1666"/>
                  <a:pt x="56297" y="1598"/>
                </a:cubicBezTo>
                <a:cubicBezTo>
                  <a:pt x="56331" y="1601"/>
                  <a:pt x="56349" y="1592"/>
                  <a:pt x="56355" y="1576"/>
                </a:cubicBezTo>
                <a:cubicBezTo>
                  <a:pt x="56342" y="1557"/>
                  <a:pt x="56329" y="1536"/>
                  <a:pt x="56297" y="1532"/>
                </a:cubicBezTo>
                <a:cubicBezTo>
                  <a:pt x="56225" y="1509"/>
                  <a:pt x="56219" y="1586"/>
                  <a:pt x="56180" y="1598"/>
                </a:cubicBezTo>
                <a:cubicBezTo>
                  <a:pt x="56138" y="1611"/>
                  <a:pt x="56124" y="1575"/>
                  <a:pt x="56091" y="1576"/>
                </a:cubicBezTo>
                <a:cubicBezTo>
                  <a:pt x="56034" y="1578"/>
                  <a:pt x="56043" y="1647"/>
                  <a:pt x="55974" y="1598"/>
                </a:cubicBezTo>
                <a:cubicBezTo>
                  <a:pt x="55994" y="1571"/>
                  <a:pt x="55980" y="1535"/>
                  <a:pt x="56004" y="1510"/>
                </a:cubicBezTo>
                <a:cubicBezTo>
                  <a:pt x="56016" y="1497"/>
                  <a:pt x="56088" y="1509"/>
                  <a:pt x="56061" y="1466"/>
                </a:cubicBezTo>
                <a:cubicBezTo>
                  <a:pt x="56135" y="1470"/>
                  <a:pt x="56205" y="1470"/>
                  <a:pt x="56210" y="1422"/>
                </a:cubicBezTo>
                <a:cubicBezTo>
                  <a:pt x="56235" y="1438"/>
                  <a:pt x="56253" y="1462"/>
                  <a:pt x="56267" y="1487"/>
                </a:cubicBezTo>
                <a:cubicBezTo>
                  <a:pt x="56305" y="1450"/>
                  <a:pt x="56364" y="1428"/>
                  <a:pt x="56443" y="1422"/>
                </a:cubicBezTo>
                <a:cubicBezTo>
                  <a:pt x="56449" y="1435"/>
                  <a:pt x="56385" y="1488"/>
                  <a:pt x="56385" y="1487"/>
                </a:cubicBezTo>
                <a:cubicBezTo>
                  <a:pt x="56389" y="1501"/>
                  <a:pt x="56443" y="1512"/>
                  <a:pt x="56443" y="1510"/>
                </a:cubicBezTo>
                <a:cubicBezTo>
                  <a:pt x="56443" y="1546"/>
                  <a:pt x="56416" y="1547"/>
                  <a:pt x="56414" y="1576"/>
                </a:cubicBezTo>
                <a:cubicBezTo>
                  <a:pt x="56411" y="1624"/>
                  <a:pt x="56467" y="1672"/>
                  <a:pt x="56414" y="1730"/>
                </a:cubicBezTo>
                <a:cubicBezTo>
                  <a:pt x="56539" y="1742"/>
                  <a:pt x="56436" y="1585"/>
                  <a:pt x="56561" y="1598"/>
                </a:cubicBezTo>
                <a:cubicBezTo>
                  <a:pt x="56562" y="1560"/>
                  <a:pt x="56539" y="1541"/>
                  <a:pt x="56503" y="1532"/>
                </a:cubicBezTo>
                <a:cubicBezTo>
                  <a:pt x="56497" y="1485"/>
                  <a:pt x="56606" y="1522"/>
                  <a:pt x="56648" y="1510"/>
                </a:cubicBezTo>
                <a:cubicBezTo>
                  <a:pt x="56632" y="1555"/>
                  <a:pt x="56561" y="1553"/>
                  <a:pt x="56618" y="1598"/>
                </a:cubicBezTo>
                <a:cubicBezTo>
                  <a:pt x="56669" y="1598"/>
                  <a:pt x="56695" y="1582"/>
                  <a:pt x="56707" y="1553"/>
                </a:cubicBezTo>
                <a:cubicBezTo>
                  <a:pt x="56749" y="1559"/>
                  <a:pt x="56717" y="1619"/>
                  <a:pt x="56766" y="1619"/>
                </a:cubicBezTo>
                <a:cubicBezTo>
                  <a:pt x="56762" y="1663"/>
                  <a:pt x="56651" y="1582"/>
                  <a:pt x="56648" y="1664"/>
                </a:cubicBezTo>
                <a:cubicBezTo>
                  <a:pt x="56670" y="1684"/>
                  <a:pt x="56702" y="1697"/>
                  <a:pt x="56737" y="1708"/>
                </a:cubicBezTo>
                <a:cubicBezTo>
                  <a:pt x="56838" y="1735"/>
                  <a:pt x="56928" y="1598"/>
                  <a:pt x="56912" y="1730"/>
                </a:cubicBezTo>
                <a:cubicBezTo>
                  <a:pt x="56994" y="1726"/>
                  <a:pt x="57038" y="1691"/>
                  <a:pt x="57030" y="1619"/>
                </a:cubicBezTo>
                <a:cubicBezTo>
                  <a:pt x="57157" y="1642"/>
                  <a:pt x="57160" y="1572"/>
                  <a:pt x="57205" y="1532"/>
                </a:cubicBezTo>
                <a:cubicBezTo>
                  <a:pt x="57193" y="1555"/>
                  <a:pt x="57143" y="1540"/>
                  <a:pt x="57117" y="1553"/>
                </a:cubicBezTo>
                <a:cubicBezTo>
                  <a:pt x="57110" y="1558"/>
                  <a:pt x="57093" y="1596"/>
                  <a:pt x="57089" y="1598"/>
                </a:cubicBezTo>
                <a:cubicBezTo>
                  <a:pt x="57071" y="1603"/>
                  <a:pt x="57030" y="1557"/>
                  <a:pt x="57030" y="1598"/>
                </a:cubicBezTo>
                <a:cubicBezTo>
                  <a:pt x="56970" y="1592"/>
                  <a:pt x="57024" y="1500"/>
                  <a:pt x="56942" y="1510"/>
                </a:cubicBezTo>
                <a:cubicBezTo>
                  <a:pt x="56979" y="1448"/>
                  <a:pt x="57059" y="1537"/>
                  <a:pt x="57089" y="1553"/>
                </a:cubicBezTo>
                <a:cubicBezTo>
                  <a:pt x="57131" y="1528"/>
                  <a:pt x="57127" y="1449"/>
                  <a:pt x="57205" y="1510"/>
                </a:cubicBezTo>
                <a:cubicBezTo>
                  <a:pt x="57251" y="1509"/>
                  <a:pt x="57207" y="1484"/>
                  <a:pt x="57205" y="1487"/>
                </a:cubicBezTo>
                <a:cubicBezTo>
                  <a:pt x="57217" y="1464"/>
                  <a:pt x="57279" y="1467"/>
                  <a:pt x="57264" y="1422"/>
                </a:cubicBezTo>
                <a:cubicBezTo>
                  <a:pt x="57283" y="1422"/>
                  <a:pt x="57303" y="1422"/>
                  <a:pt x="57322" y="1422"/>
                </a:cubicBezTo>
                <a:cubicBezTo>
                  <a:pt x="57385" y="1405"/>
                  <a:pt x="57363" y="1449"/>
                  <a:pt x="57382" y="1466"/>
                </a:cubicBezTo>
                <a:cubicBezTo>
                  <a:pt x="57379" y="1464"/>
                  <a:pt x="57454" y="1510"/>
                  <a:pt x="57439" y="1510"/>
                </a:cubicBezTo>
                <a:cubicBezTo>
                  <a:pt x="57453" y="1510"/>
                  <a:pt x="57530" y="1457"/>
                  <a:pt x="57498" y="1444"/>
                </a:cubicBezTo>
                <a:cubicBezTo>
                  <a:pt x="57530" y="1457"/>
                  <a:pt x="57511" y="1464"/>
                  <a:pt x="57529" y="1487"/>
                </a:cubicBezTo>
                <a:cubicBezTo>
                  <a:pt x="57544" y="1511"/>
                  <a:pt x="57602" y="1522"/>
                  <a:pt x="57616" y="1576"/>
                </a:cubicBezTo>
                <a:cubicBezTo>
                  <a:pt x="57691" y="1573"/>
                  <a:pt x="57674" y="1502"/>
                  <a:pt x="57674" y="1444"/>
                </a:cubicBezTo>
                <a:cubicBezTo>
                  <a:pt x="57697" y="1404"/>
                  <a:pt x="57706" y="1457"/>
                  <a:pt x="57704" y="1487"/>
                </a:cubicBezTo>
                <a:cubicBezTo>
                  <a:pt x="57776" y="1476"/>
                  <a:pt x="57854" y="1470"/>
                  <a:pt x="57849" y="1400"/>
                </a:cubicBezTo>
                <a:cubicBezTo>
                  <a:pt x="57965" y="1422"/>
                  <a:pt x="57854" y="1476"/>
                  <a:pt x="57879" y="1553"/>
                </a:cubicBezTo>
                <a:cubicBezTo>
                  <a:pt x="57855" y="1566"/>
                  <a:pt x="57832" y="1577"/>
                  <a:pt x="57791" y="1576"/>
                </a:cubicBezTo>
                <a:cubicBezTo>
                  <a:pt x="57779" y="1652"/>
                  <a:pt x="57803" y="1699"/>
                  <a:pt x="57821" y="1752"/>
                </a:cubicBezTo>
                <a:cubicBezTo>
                  <a:pt x="57722" y="1775"/>
                  <a:pt x="57776" y="1684"/>
                  <a:pt x="57761" y="1642"/>
                </a:cubicBezTo>
                <a:cubicBezTo>
                  <a:pt x="57707" y="1644"/>
                  <a:pt x="57742" y="1715"/>
                  <a:pt x="57674" y="1708"/>
                </a:cubicBezTo>
                <a:cubicBezTo>
                  <a:pt x="57692" y="1733"/>
                  <a:pt x="57733" y="1736"/>
                  <a:pt x="57761" y="1752"/>
                </a:cubicBezTo>
                <a:cubicBezTo>
                  <a:pt x="57788" y="1765"/>
                  <a:pt x="57790" y="1807"/>
                  <a:pt x="57849" y="1796"/>
                </a:cubicBezTo>
                <a:cubicBezTo>
                  <a:pt x="57797" y="1831"/>
                  <a:pt x="57694" y="1825"/>
                  <a:pt x="57733" y="1928"/>
                </a:cubicBezTo>
                <a:cubicBezTo>
                  <a:pt x="57712" y="1937"/>
                  <a:pt x="57674" y="1885"/>
                  <a:pt x="57674" y="1884"/>
                </a:cubicBezTo>
                <a:cubicBezTo>
                  <a:pt x="57577" y="1899"/>
                  <a:pt x="57655" y="1951"/>
                  <a:pt x="57616" y="2017"/>
                </a:cubicBezTo>
                <a:cubicBezTo>
                  <a:pt x="57613" y="2024"/>
                  <a:pt x="57526" y="2021"/>
                  <a:pt x="57557" y="2060"/>
                </a:cubicBezTo>
                <a:cubicBezTo>
                  <a:pt x="57571" y="2103"/>
                  <a:pt x="57641" y="2024"/>
                  <a:pt x="57616" y="2126"/>
                </a:cubicBezTo>
                <a:cubicBezTo>
                  <a:pt x="57651" y="2134"/>
                  <a:pt x="57630" y="2088"/>
                  <a:pt x="57645" y="2083"/>
                </a:cubicBezTo>
                <a:cubicBezTo>
                  <a:pt x="57658" y="2077"/>
                  <a:pt x="57688" y="2086"/>
                  <a:pt x="57704" y="2083"/>
                </a:cubicBezTo>
                <a:cubicBezTo>
                  <a:pt x="57740" y="2075"/>
                  <a:pt x="57809" y="2045"/>
                  <a:pt x="57821" y="1994"/>
                </a:cubicBezTo>
                <a:cubicBezTo>
                  <a:pt x="57873" y="1991"/>
                  <a:pt x="57882" y="2021"/>
                  <a:pt x="57938" y="2017"/>
                </a:cubicBezTo>
                <a:cubicBezTo>
                  <a:pt x="57917" y="2055"/>
                  <a:pt x="57884" y="2020"/>
                  <a:pt x="57849" y="2017"/>
                </a:cubicBezTo>
                <a:cubicBezTo>
                  <a:pt x="57842" y="2074"/>
                  <a:pt x="57911" y="2073"/>
                  <a:pt x="57968" y="2083"/>
                </a:cubicBezTo>
                <a:cubicBezTo>
                  <a:pt x="58037" y="2075"/>
                  <a:pt x="57986" y="1978"/>
                  <a:pt x="58085" y="1994"/>
                </a:cubicBezTo>
                <a:cubicBezTo>
                  <a:pt x="58069" y="2006"/>
                  <a:pt x="58069" y="2023"/>
                  <a:pt x="58055" y="2038"/>
                </a:cubicBezTo>
                <a:cubicBezTo>
                  <a:pt x="58007" y="2094"/>
                  <a:pt x="58115" y="2106"/>
                  <a:pt x="57997" y="2126"/>
                </a:cubicBezTo>
                <a:cubicBezTo>
                  <a:pt x="57986" y="2164"/>
                  <a:pt x="58019" y="2168"/>
                  <a:pt x="58055" y="2170"/>
                </a:cubicBezTo>
                <a:cubicBezTo>
                  <a:pt x="58035" y="2219"/>
                  <a:pt x="57917" y="2243"/>
                  <a:pt x="57879" y="2215"/>
                </a:cubicBezTo>
                <a:cubicBezTo>
                  <a:pt x="57935" y="2256"/>
                  <a:pt x="57882" y="2270"/>
                  <a:pt x="57879" y="2324"/>
                </a:cubicBezTo>
                <a:cubicBezTo>
                  <a:pt x="57983" y="2329"/>
                  <a:pt x="57938" y="2220"/>
                  <a:pt x="58055" y="2236"/>
                </a:cubicBezTo>
                <a:cubicBezTo>
                  <a:pt x="58053" y="2267"/>
                  <a:pt x="58050" y="2298"/>
                  <a:pt x="58085" y="2303"/>
                </a:cubicBezTo>
                <a:cubicBezTo>
                  <a:pt x="58185" y="2319"/>
                  <a:pt x="58122" y="2213"/>
                  <a:pt x="58231" y="2236"/>
                </a:cubicBezTo>
                <a:cubicBezTo>
                  <a:pt x="58264" y="2306"/>
                  <a:pt x="58245" y="2294"/>
                  <a:pt x="58203" y="2346"/>
                </a:cubicBezTo>
                <a:cubicBezTo>
                  <a:pt x="58233" y="2420"/>
                  <a:pt x="58193" y="2421"/>
                  <a:pt x="58231" y="2500"/>
                </a:cubicBezTo>
                <a:cubicBezTo>
                  <a:pt x="58193" y="2500"/>
                  <a:pt x="58153" y="2500"/>
                  <a:pt x="58114" y="2500"/>
                </a:cubicBezTo>
                <a:cubicBezTo>
                  <a:pt x="58106" y="2464"/>
                  <a:pt x="58140" y="2462"/>
                  <a:pt x="58143" y="2435"/>
                </a:cubicBezTo>
                <a:cubicBezTo>
                  <a:pt x="57993" y="2425"/>
                  <a:pt x="58066" y="2481"/>
                  <a:pt x="58025" y="2523"/>
                </a:cubicBezTo>
                <a:cubicBezTo>
                  <a:pt x="57957" y="2523"/>
                  <a:pt x="57939" y="2484"/>
                  <a:pt x="57849" y="2500"/>
                </a:cubicBezTo>
                <a:cubicBezTo>
                  <a:pt x="57776" y="2502"/>
                  <a:pt x="57803" y="2582"/>
                  <a:pt x="57761" y="2610"/>
                </a:cubicBezTo>
                <a:cubicBezTo>
                  <a:pt x="57778" y="2602"/>
                  <a:pt x="57838" y="2621"/>
                  <a:pt x="57849" y="2610"/>
                </a:cubicBezTo>
                <a:cubicBezTo>
                  <a:pt x="57856" y="2605"/>
                  <a:pt x="57843" y="2570"/>
                  <a:pt x="57849" y="2567"/>
                </a:cubicBezTo>
                <a:cubicBezTo>
                  <a:pt x="57890" y="2553"/>
                  <a:pt x="57968" y="2586"/>
                  <a:pt x="57968" y="2544"/>
                </a:cubicBezTo>
                <a:cubicBezTo>
                  <a:pt x="57995" y="2545"/>
                  <a:pt x="57990" y="2571"/>
                  <a:pt x="57997" y="2589"/>
                </a:cubicBezTo>
                <a:cubicBezTo>
                  <a:pt x="58031" y="2644"/>
                  <a:pt x="58139" y="2644"/>
                  <a:pt x="58114" y="2743"/>
                </a:cubicBezTo>
                <a:cubicBezTo>
                  <a:pt x="58127" y="2777"/>
                  <a:pt x="58207" y="2761"/>
                  <a:pt x="58173" y="2830"/>
                </a:cubicBezTo>
                <a:cubicBezTo>
                  <a:pt x="58107" y="2842"/>
                  <a:pt x="58131" y="2788"/>
                  <a:pt x="58085" y="2787"/>
                </a:cubicBezTo>
                <a:cubicBezTo>
                  <a:pt x="58057" y="2787"/>
                  <a:pt x="58062" y="2814"/>
                  <a:pt x="58055" y="2830"/>
                </a:cubicBezTo>
                <a:cubicBezTo>
                  <a:pt x="57949" y="2799"/>
                  <a:pt x="58132" y="2686"/>
                  <a:pt x="58025" y="2655"/>
                </a:cubicBezTo>
                <a:cubicBezTo>
                  <a:pt x="57983" y="2674"/>
                  <a:pt x="58034" y="2688"/>
                  <a:pt x="57997" y="2743"/>
                </a:cubicBezTo>
                <a:cubicBezTo>
                  <a:pt x="57953" y="2710"/>
                  <a:pt x="57903" y="2725"/>
                  <a:pt x="57909" y="2787"/>
                </a:cubicBezTo>
                <a:cubicBezTo>
                  <a:pt x="57823" y="2768"/>
                  <a:pt x="57926" y="2716"/>
                  <a:pt x="57909" y="2676"/>
                </a:cubicBezTo>
                <a:cubicBezTo>
                  <a:pt x="57790" y="2673"/>
                  <a:pt x="57808" y="2827"/>
                  <a:pt x="57909" y="2830"/>
                </a:cubicBezTo>
                <a:cubicBezTo>
                  <a:pt x="57879" y="2865"/>
                  <a:pt x="57881" y="2919"/>
                  <a:pt x="57821" y="2874"/>
                </a:cubicBezTo>
                <a:cubicBezTo>
                  <a:pt x="57821" y="2889"/>
                  <a:pt x="57821" y="2904"/>
                  <a:pt x="57821" y="2919"/>
                </a:cubicBezTo>
                <a:cubicBezTo>
                  <a:pt x="57845" y="2983"/>
                  <a:pt x="57915" y="2905"/>
                  <a:pt x="57968" y="2919"/>
                </a:cubicBezTo>
                <a:cubicBezTo>
                  <a:pt x="57972" y="2981"/>
                  <a:pt x="57884" y="2974"/>
                  <a:pt x="57849" y="3007"/>
                </a:cubicBezTo>
                <a:cubicBezTo>
                  <a:pt x="57830" y="3075"/>
                  <a:pt x="57830" y="3049"/>
                  <a:pt x="57849" y="3116"/>
                </a:cubicBezTo>
                <a:cubicBezTo>
                  <a:pt x="57852" y="3096"/>
                  <a:pt x="57767" y="3105"/>
                  <a:pt x="57761" y="3095"/>
                </a:cubicBezTo>
                <a:cubicBezTo>
                  <a:pt x="57755" y="3082"/>
                  <a:pt x="57802" y="3069"/>
                  <a:pt x="57791" y="3050"/>
                </a:cubicBezTo>
                <a:cubicBezTo>
                  <a:pt x="57788" y="3045"/>
                  <a:pt x="57734" y="3008"/>
                  <a:pt x="57733" y="3007"/>
                </a:cubicBezTo>
                <a:cubicBezTo>
                  <a:pt x="57731" y="2989"/>
                  <a:pt x="57767" y="2985"/>
                  <a:pt x="57761" y="2963"/>
                </a:cubicBezTo>
                <a:cubicBezTo>
                  <a:pt x="57704" y="2954"/>
                  <a:pt x="57671" y="2966"/>
                  <a:pt x="57674" y="3007"/>
                </a:cubicBezTo>
                <a:cubicBezTo>
                  <a:pt x="57605" y="3007"/>
                  <a:pt x="57588" y="2969"/>
                  <a:pt x="57498" y="2985"/>
                </a:cubicBezTo>
                <a:cubicBezTo>
                  <a:pt x="57402" y="2974"/>
                  <a:pt x="57560" y="3034"/>
                  <a:pt x="57498" y="3073"/>
                </a:cubicBezTo>
                <a:cubicBezTo>
                  <a:pt x="57466" y="3093"/>
                  <a:pt x="57501" y="3093"/>
                  <a:pt x="57498" y="3139"/>
                </a:cubicBezTo>
                <a:cubicBezTo>
                  <a:pt x="57456" y="3090"/>
                  <a:pt x="57433" y="3158"/>
                  <a:pt x="57411" y="3161"/>
                </a:cubicBezTo>
                <a:cubicBezTo>
                  <a:pt x="57393" y="3163"/>
                  <a:pt x="57376" y="3141"/>
                  <a:pt x="57352" y="3139"/>
                </a:cubicBezTo>
                <a:cubicBezTo>
                  <a:pt x="57328" y="3138"/>
                  <a:pt x="57285" y="3177"/>
                  <a:pt x="57235" y="3161"/>
                </a:cubicBezTo>
                <a:cubicBezTo>
                  <a:pt x="57217" y="3107"/>
                  <a:pt x="57276" y="3135"/>
                  <a:pt x="57264" y="3139"/>
                </a:cubicBezTo>
                <a:cubicBezTo>
                  <a:pt x="57306" y="3122"/>
                  <a:pt x="57340" y="3070"/>
                  <a:pt x="57411" y="3116"/>
                </a:cubicBezTo>
                <a:cubicBezTo>
                  <a:pt x="57421" y="3079"/>
                  <a:pt x="57388" y="3075"/>
                  <a:pt x="57352" y="3073"/>
                </a:cubicBezTo>
                <a:cubicBezTo>
                  <a:pt x="57357" y="3047"/>
                  <a:pt x="57345" y="3034"/>
                  <a:pt x="57322" y="3029"/>
                </a:cubicBezTo>
                <a:cubicBezTo>
                  <a:pt x="57257" y="3041"/>
                  <a:pt x="57358" y="3062"/>
                  <a:pt x="57293" y="3095"/>
                </a:cubicBezTo>
                <a:cubicBezTo>
                  <a:pt x="57226" y="3101"/>
                  <a:pt x="57261" y="3031"/>
                  <a:pt x="57205" y="3029"/>
                </a:cubicBezTo>
                <a:cubicBezTo>
                  <a:pt x="57117" y="3043"/>
                  <a:pt x="57233" y="3076"/>
                  <a:pt x="57205" y="3116"/>
                </a:cubicBezTo>
                <a:cubicBezTo>
                  <a:pt x="57125" y="3126"/>
                  <a:pt x="57177" y="3034"/>
                  <a:pt x="57117" y="3029"/>
                </a:cubicBezTo>
                <a:cubicBezTo>
                  <a:pt x="57018" y="3027"/>
                  <a:pt x="57032" y="3110"/>
                  <a:pt x="57030" y="3183"/>
                </a:cubicBezTo>
                <a:cubicBezTo>
                  <a:pt x="56950" y="3250"/>
                  <a:pt x="56821" y="3082"/>
                  <a:pt x="56824" y="3227"/>
                </a:cubicBezTo>
                <a:cubicBezTo>
                  <a:pt x="56778" y="3229"/>
                  <a:pt x="56712" y="3216"/>
                  <a:pt x="56707" y="3248"/>
                </a:cubicBezTo>
                <a:cubicBezTo>
                  <a:pt x="56678" y="3262"/>
                  <a:pt x="56684" y="3205"/>
                  <a:pt x="56678" y="3205"/>
                </a:cubicBezTo>
                <a:cubicBezTo>
                  <a:pt x="56618" y="3205"/>
                  <a:pt x="56596" y="3253"/>
                  <a:pt x="56530" y="3248"/>
                </a:cubicBezTo>
                <a:cubicBezTo>
                  <a:pt x="56535" y="3249"/>
                  <a:pt x="56521" y="3228"/>
                  <a:pt x="56503" y="3227"/>
                </a:cubicBezTo>
                <a:cubicBezTo>
                  <a:pt x="56469" y="3226"/>
                  <a:pt x="56449" y="3226"/>
                  <a:pt x="56443" y="3205"/>
                </a:cubicBezTo>
                <a:cubicBezTo>
                  <a:pt x="56401" y="3217"/>
                  <a:pt x="56371" y="3239"/>
                  <a:pt x="56355" y="3271"/>
                </a:cubicBezTo>
                <a:cubicBezTo>
                  <a:pt x="56240" y="3222"/>
                  <a:pt x="56133" y="3287"/>
                  <a:pt x="56033" y="3248"/>
                </a:cubicBezTo>
                <a:cubicBezTo>
                  <a:pt x="56034" y="3228"/>
                  <a:pt x="56070" y="3232"/>
                  <a:pt x="56091" y="3227"/>
                </a:cubicBezTo>
                <a:cubicBezTo>
                  <a:pt x="56094" y="3167"/>
                  <a:pt x="56043" y="3183"/>
                  <a:pt x="56091" y="3139"/>
                </a:cubicBezTo>
                <a:cubicBezTo>
                  <a:pt x="56100" y="3112"/>
                  <a:pt x="56043" y="3129"/>
                  <a:pt x="56033" y="3116"/>
                </a:cubicBezTo>
                <a:cubicBezTo>
                  <a:pt x="56008" y="3090"/>
                  <a:pt x="56043" y="3008"/>
                  <a:pt x="55974" y="3007"/>
                </a:cubicBezTo>
                <a:cubicBezTo>
                  <a:pt x="55868" y="3005"/>
                  <a:pt x="56003" y="3069"/>
                  <a:pt x="56004" y="3073"/>
                </a:cubicBezTo>
                <a:cubicBezTo>
                  <a:pt x="56004" y="3072"/>
                  <a:pt x="55930" y="3155"/>
                  <a:pt x="55974" y="3183"/>
                </a:cubicBezTo>
                <a:cubicBezTo>
                  <a:pt x="56016" y="3209"/>
                  <a:pt x="55966" y="3202"/>
                  <a:pt x="56004" y="3271"/>
                </a:cubicBezTo>
                <a:cubicBezTo>
                  <a:pt x="55906" y="3279"/>
                  <a:pt x="55954" y="3175"/>
                  <a:pt x="55916" y="3139"/>
                </a:cubicBezTo>
                <a:cubicBezTo>
                  <a:pt x="55810" y="3155"/>
                  <a:pt x="55918" y="3209"/>
                  <a:pt x="55886" y="3292"/>
                </a:cubicBezTo>
                <a:cubicBezTo>
                  <a:pt x="55890" y="3371"/>
                  <a:pt x="55984" y="3246"/>
                  <a:pt x="55974" y="3314"/>
                </a:cubicBezTo>
                <a:cubicBezTo>
                  <a:pt x="55996" y="3390"/>
                  <a:pt x="55855" y="3343"/>
                  <a:pt x="55886" y="3425"/>
                </a:cubicBezTo>
                <a:cubicBezTo>
                  <a:pt x="55826" y="3404"/>
                  <a:pt x="55822" y="3340"/>
                  <a:pt x="55828" y="3271"/>
                </a:cubicBezTo>
                <a:cubicBezTo>
                  <a:pt x="55714" y="3292"/>
                  <a:pt x="55802" y="3382"/>
                  <a:pt x="55798" y="3447"/>
                </a:cubicBezTo>
                <a:cubicBezTo>
                  <a:pt x="55709" y="3470"/>
                  <a:pt x="55723" y="3386"/>
                  <a:pt x="55711" y="3381"/>
                </a:cubicBezTo>
                <a:cubicBezTo>
                  <a:pt x="55697" y="3375"/>
                  <a:pt x="55645" y="3413"/>
                  <a:pt x="55623" y="3381"/>
                </a:cubicBezTo>
                <a:cubicBezTo>
                  <a:pt x="55645" y="3360"/>
                  <a:pt x="55655" y="3331"/>
                  <a:pt x="55652" y="3292"/>
                </a:cubicBezTo>
                <a:cubicBezTo>
                  <a:pt x="55589" y="3283"/>
                  <a:pt x="55596" y="3324"/>
                  <a:pt x="55593" y="3359"/>
                </a:cubicBezTo>
                <a:cubicBezTo>
                  <a:pt x="55504" y="3359"/>
                  <a:pt x="55571" y="3305"/>
                  <a:pt x="55564" y="3292"/>
                </a:cubicBezTo>
                <a:cubicBezTo>
                  <a:pt x="55551" y="3270"/>
                  <a:pt x="55492" y="3271"/>
                  <a:pt x="55505" y="3227"/>
                </a:cubicBezTo>
                <a:cubicBezTo>
                  <a:pt x="55424" y="3239"/>
                  <a:pt x="55423" y="3312"/>
                  <a:pt x="55387" y="3359"/>
                </a:cubicBezTo>
                <a:cubicBezTo>
                  <a:pt x="55251" y="3322"/>
                  <a:pt x="55432" y="3299"/>
                  <a:pt x="55417" y="3227"/>
                </a:cubicBezTo>
                <a:cubicBezTo>
                  <a:pt x="55410" y="3197"/>
                  <a:pt x="55343" y="3208"/>
                  <a:pt x="55300" y="3205"/>
                </a:cubicBezTo>
                <a:cubicBezTo>
                  <a:pt x="55345" y="3308"/>
                  <a:pt x="55275" y="3279"/>
                  <a:pt x="55272" y="3381"/>
                </a:cubicBezTo>
                <a:cubicBezTo>
                  <a:pt x="55242" y="3367"/>
                  <a:pt x="55239" y="3331"/>
                  <a:pt x="55182" y="3337"/>
                </a:cubicBezTo>
                <a:cubicBezTo>
                  <a:pt x="55192" y="3287"/>
                  <a:pt x="55176" y="3254"/>
                  <a:pt x="55124" y="3248"/>
                </a:cubicBezTo>
                <a:cubicBezTo>
                  <a:pt x="55091" y="3253"/>
                  <a:pt x="55100" y="3289"/>
                  <a:pt x="55095" y="3314"/>
                </a:cubicBezTo>
                <a:cubicBezTo>
                  <a:pt x="54999" y="3279"/>
                  <a:pt x="54982" y="3320"/>
                  <a:pt x="54860" y="3314"/>
                </a:cubicBezTo>
                <a:cubicBezTo>
                  <a:pt x="54781" y="3299"/>
                  <a:pt x="54881" y="3419"/>
                  <a:pt x="54802" y="3403"/>
                </a:cubicBezTo>
                <a:cubicBezTo>
                  <a:pt x="54821" y="3425"/>
                  <a:pt x="54869" y="3425"/>
                  <a:pt x="54860" y="3468"/>
                </a:cubicBezTo>
                <a:cubicBezTo>
                  <a:pt x="54676" y="3437"/>
                  <a:pt x="54857" y="3268"/>
                  <a:pt x="54773" y="3161"/>
                </a:cubicBezTo>
                <a:cubicBezTo>
                  <a:pt x="54753" y="3161"/>
                  <a:pt x="54733" y="3161"/>
                  <a:pt x="54715" y="3161"/>
                </a:cubicBezTo>
                <a:cubicBezTo>
                  <a:pt x="54635" y="3187"/>
                  <a:pt x="54715" y="3275"/>
                  <a:pt x="54715" y="3314"/>
                </a:cubicBezTo>
                <a:cubicBezTo>
                  <a:pt x="54574" y="3290"/>
                  <a:pt x="54591" y="3383"/>
                  <a:pt x="54451" y="3359"/>
                </a:cubicBezTo>
                <a:cubicBezTo>
                  <a:pt x="54459" y="3308"/>
                  <a:pt x="54444" y="3276"/>
                  <a:pt x="54392" y="3271"/>
                </a:cubicBezTo>
                <a:cubicBezTo>
                  <a:pt x="54291" y="3280"/>
                  <a:pt x="54435" y="3391"/>
                  <a:pt x="54362" y="3381"/>
                </a:cubicBezTo>
                <a:cubicBezTo>
                  <a:pt x="54256" y="3401"/>
                  <a:pt x="54321" y="3294"/>
                  <a:pt x="54304" y="3248"/>
                </a:cubicBezTo>
                <a:cubicBezTo>
                  <a:pt x="54276" y="3265"/>
                  <a:pt x="54260" y="3289"/>
                  <a:pt x="54245" y="3314"/>
                </a:cubicBezTo>
                <a:cubicBezTo>
                  <a:pt x="54135" y="3322"/>
                  <a:pt x="53989" y="3286"/>
                  <a:pt x="54069" y="3381"/>
                </a:cubicBezTo>
                <a:cubicBezTo>
                  <a:pt x="54023" y="3371"/>
                  <a:pt x="54044" y="3311"/>
                  <a:pt x="53952" y="3337"/>
                </a:cubicBezTo>
                <a:cubicBezTo>
                  <a:pt x="53918" y="3341"/>
                  <a:pt x="53936" y="3359"/>
                  <a:pt x="53952" y="3359"/>
                </a:cubicBezTo>
                <a:cubicBezTo>
                  <a:pt x="53952" y="3381"/>
                  <a:pt x="53952" y="3403"/>
                  <a:pt x="53952" y="3425"/>
                </a:cubicBezTo>
                <a:cubicBezTo>
                  <a:pt x="53977" y="3468"/>
                  <a:pt x="53900" y="3475"/>
                  <a:pt x="53894" y="3491"/>
                </a:cubicBezTo>
                <a:cubicBezTo>
                  <a:pt x="53879" y="3523"/>
                  <a:pt x="53940" y="3522"/>
                  <a:pt x="53894" y="3557"/>
                </a:cubicBezTo>
                <a:cubicBezTo>
                  <a:pt x="53885" y="3563"/>
                  <a:pt x="53862" y="3730"/>
                  <a:pt x="53952" y="3689"/>
                </a:cubicBezTo>
                <a:cubicBezTo>
                  <a:pt x="53957" y="3737"/>
                  <a:pt x="53929" y="3759"/>
                  <a:pt x="53865" y="3755"/>
                </a:cubicBezTo>
                <a:cubicBezTo>
                  <a:pt x="53885" y="3773"/>
                  <a:pt x="53910" y="3815"/>
                  <a:pt x="53865" y="3821"/>
                </a:cubicBezTo>
                <a:cubicBezTo>
                  <a:pt x="53881" y="3871"/>
                  <a:pt x="53910" y="3795"/>
                  <a:pt x="53952" y="3843"/>
                </a:cubicBezTo>
                <a:cubicBezTo>
                  <a:pt x="54031" y="3864"/>
                  <a:pt x="53953" y="3731"/>
                  <a:pt x="53952" y="3755"/>
                </a:cubicBezTo>
                <a:cubicBezTo>
                  <a:pt x="53953" y="3725"/>
                  <a:pt x="54039" y="3663"/>
                  <a:pt x="53952" y="3645"/>
                </a:cubicBezTo>
                <a:cubicBezTo>
                  <a:pt x="53975" y="3626"/>
                  <a:pt x="53984" y="3596"/>
                  <a:pt x="53981" y="3557"/>
                </a:cubicBezTo>
                <a:cubicBezTo>
                  <a:pt x="54077" y="3584"/>
                  <a:pt x="54004" y="3485"/>
                  <a:pt x="54098" y="3513"/>
                </a:cubicBezTo>
                <a:cubicBezTo>
                  <a:pt x="54083" y="3545"/>
                  <a:pt x="54053" y="3566"/>
                  <a:pt x="54011" y="3580"/>
                </a:cubicBezTo>
                <a:cubicBezTo>
                  <a:pt x="54044" y="3612"/>
                  <a:pt x="54044" y="3635"/>
                  <a:pt x="54011" y="3667"/>
                </a:cubicBezTo>
                <a:cubicBezTo>
                  <a:pt x="54144" y="3708"/>
                  <a:pt x="54051" y="3580"/>
                  <a:pt x="54157" y="3600"/>
                </a:cubicBezTo>
                <a:cubicBezTo>
                  <a:pt x="54102" y="3629"/>
                  <a:pt x="54164" y="3677"/>
                  <a:pt x="54157" y="3711"/>
                </a:cubicBezTo>
                <a:cubicBezTo>
                  <a:pt x="54149" y="3750"/>
                  <a:pt x="54106" y="3772"/>
                  <a:pt x="54098" y="3821"/>
                </a:cubicBezTo>
                <a:cubicBezTo>
                  <a:pt x="54156" y="3848"/>
                  <a:pt x="54144" y="3780"/>
                  <a:pt x="54157" y="3777"/>
                </a:cubicBezTo>
                <a:cubicBezTo>
                  <a:pt x="54157" y="3777"/>
                  <a:pt x="54350" y="3821"/>
                  <a:pt x="54333" y="3711"/>
                </a:cubicBezTo>
                <a:cubicBezTo>
                  <a:pt x="54390" y="3701"/>
                  <a:pt x="54460" y="3779"/>
                  <a:pt x="54451" y="3689"/>
                </a:cubicBezTo>
                <a:cubicBezTo>
                  <a:pt x="54499" y="3682"/>
                  <a:pt x="54505" y="3706"/>
                  <a:pt x="54508" y="3733"/>
                </a:cubicBezTo>
                <a:cubicBezTo>
                  <a:pt x="54603" y="3719"/>
                  <a:pt x="54463" y="3679"/>
                  <a:pt x="54538" y="3623"/>
                </a:cubicBezTo>
                <a:cubicBezTo>
                  <a:pt x="54570" y="3599"/>
                  <a:pt x="54559" y="3598"/>
                  <a:pt x="54538" y="3535"/>
                </a:cubicBezTo>
                <a:cubicBezTo>
                  <a:pt x="54589" y="3530"/>
                  <a:pt x="54605" y="3497"/>
                  <a:pt x="54598" y="3447"/>
                </a:cubicBezTo>
                <a:cubicBezTo>
                  <a:pt x="54655" y="3454"/>
                  <a:pt x="54688" y="3442"/>
                  <a:pt x="54685" y="3403"/>
                </a:cubicBezTo>
                <a:cubicBezTo>
                  <a:pt x="54842" y="3471"/>
                  <a:pt x="54586" y="3461"/>
                  <a:pt x="54626" y="3491"/>
                </a:cubicBezTo>
                <a:cubicBezTo>
                  <a:pt x="54657" y="3513"/>
                  <a:pt x="54640" y="3505"/>
                  <a:pt x="54598" y="3513"/>
                </a:cubicBezTo>
                <a:cubicBezTo>
                  <a:pt x="54601" y="3539"/>
                  <a:pt x="54591" y="3552"/>
                  <a:pt x="54567" y="3557"/>
                </a:cubicBezTo>
                <a:cubicBezTo>
                  <a:pt x="54599" y="3578"/>
                  <a:pt x="54577" y="3638"/>
                  <a:pt x="54655" y="3623"/>
                </a:cubicBezTo>
                <a:cubicBezTo>
                  <a:pt x="54635" y="3673"/>
                  <a:pt x="54567" y="3734"/>
                  <a:pt x="54626" y="3777"/>
                </a:cubicBezTo>
                <a:cubicBezTo>
                  <a:pt x="54680" y="3788"/>
                  <a:pt x="54663" y="3722"/>
                  <a:pt x="54685" y="3711"/>
                </a:cubicBezTo>
                <a:cubicBezTo>
                  <a:pt x="54719" y="3695"/>
                  <a:pt x="54806" y="3733"/>
                  <a:pt x="54802" y="3689"/>
                </a:cubicBezTo>
                <a:cubicBezTo>
                  <a:pt x="54887" y="3710"/>
                  <a:pt x="54773" y="3731"/>
                  <a:pt x="54773" y="3733"/>
                </a:cubicBezTo>
                <a:cubicBezTo>
                  <a:pt x="54768" y="3746"/>
                  <a:pt x="54836" y="3797"/>
                  <a:pt x="54773" y="3799"/>
                </a:cubicBezTo>
                <a:cubicBezTo>
                  <a:pt x="54782" y="3829"/>
                  <a:pt x="54847" y="3818"/>
                  <a:pt x="54890" y="3821"/>
                </a:cubicBezTo>
                <a:cubicBezTo>
                  <a:pt x="54932" y="3812"/>
                  <a:pt x="54886" y="3801"/>
                  <a:pt x="54890" y="3777"/>
                </a:cubicBezTo>
                <a:cubicBezTo>
                  <a:pt x="54847" y="3767"/>
                  <a:pt x="54892" y="3758"/>
                  <a:pt x="54890" y="3733"/>
                </a:cubicBezTo>
                <a:cubicBezTo>
                  <a:pt x="54922" y="3738"/>
                  <a:pt x="54911" y="3777"/>
                  <a:pt x="54948" y="3777"/>
                </a:cubicBezTo>
                <a:cubicBezTo>
                  <a:pt x="55055" y="3737"/>
                  <a:pt x="54896" y="3716"/>
                  <a:pt x="54920" y="3667"/>
                </a:cubicBezTo>
                <a:cubicBezTo>
                  <a:pt x="55028" y="3644"/>
                  <a:pt x="54976" y="3741"/>
                  <a:pt x="55036" y="3755"/>
                </a:cubicBezTo>
                <a:cubicBezTo>
                  <a:pt x="55074" y="3750"/>
                  <a:pt x="55074" y="3689"/>
                  <a:pt x="55036" y="3689"/>
                </a:cubicBezTo>
                <a:cubicBezTo>
                  <a:pt x="55034" y="3663"/>
                  <a:pt x="55076" y="3677"/>
                  <a:pt x="55095" y="3667"/>
                </a:cubicBezTo>
                <a:cubicBezTo>
                  <a:pt x="55161" y="3634"/>
                  <a:pt x="55166" y="3580"/>
                  <a:pt x="55182" y="3535"/>
                </a:cubicBezTo>
                <a:cubicBezTo>
                  <a:pt x="55262" y="3580"/>
                  <a:pt x="55143" y="3648"/>
                  <a:pt x="55212" y="3667"/>
                </a:cubicBezTo>
                <a:cubicBezTo>
                  <a:pt x="55223" y="3693"/>
                  <a:pt x="55162" y="3679"/>
                  <a:pt x="55154" y="3689"/>
                </a:cubicBezTo>
                <a:cubicBezTo>
                  <a:pt x="55147" y="3699"/>
                  <a:pt x="55242" y="3784"/>
                  <a:pt x="55095" y="3755"/>
                </a:cubicBezTo>
                <a:cubicBezTo>
                  <a:pt x="55108" y="3797"/>
                  <a:pt x="55158" y="3810"/>
                  <a:pt x="55154" y="3865"/>
                </a:cubicBezTo>
                <a:cubicBezTo>
                  <a:pt x="55214" y="3858"/>
                  <a:pt x="55212" y="3806"/>
                  <a:pt x="55272" y="3799"/>
                </a:cubicBezTo>
                <a:cubicBezTo>
                  <a:pt x="55245" y="3782"/>
                  <a:pt x="55254" y="3738"/>
                  <a:pt x="55212" y="3733"/>
                </a:cubicBezTo>
                <a:cubicBezTo>
                  <a:pt x="55197" y="3685"/>
                  <a:pt x="55292" y="3741"/>
                  <a:pt x="55300" y="3755"/>
                </a:cubicBezTo>
                <a:cubicBezTo>
                  <a:pt x="55323" y="3792"/>
                  <a:pt x="55257" y="3860"/>
                  <a:pt x="55329" y="3865"/>
                </a:cubicBezTo>
                <a:cubicBezTo>
                  <a:pt x="55416" y="3851"/>
                  <a:pt x="55245" y="3665"/>
                  <a:pt x="55387" y="3733"/>
                </a:cubicBezTo>
                <a:cubicBezTo>
                  <a:pt x="55397" y="3648"/>
                  <a:pt x="55290" y="3703"/>
                  <a:pt x="55272" y="3689"/>
                </a:cubicBezTo>
                <a:cubicBezTo>
                  <a:pt x="55247" y="3671"/>
                  <a:pt x="55385" y="3670"/>
                  <a:pt x="55272" y="3623"/>
                </a:cubicBezTo>
                <a:cubicBezTo>
                  <a:pt x="55286" y="3629"/>
                  <a:pt x="55254" y="3653"/>
                  <a:pt x="55242" y="3645"/>
                </a:cubicBezTo>
                <a:cubicBezTo>
                  <a:pt x="55232" y="3638"/>
                  <a:pt x="55250" y="3609"/>
                  <a:pt x="55242" y="3600"/>
                </a:cubicBezTo>
                <a:cubicBezTo>
                  <a:pt x="55333" y="3576"/>
                  <a:pt x="55314" y="3635"/>
                  <a:pt x="55359" y="3645"/>
                </a:cubicBezTo>
                <a:cubicBezTo>
                  <a:pt x="55385" y="3632"/>
                  <a:pt x="55404" y="3584"/>
                  <a:pt x="55417" y="3623"/>
                </a:cubicBezTo>
                <a:cubicBezTo>
                  <a:pt x="55471" y="3620"/>
                  <a:pt x="55435" y="3548"/>
                  <a:pt x="55476" y="3535"/>
                </a:cubicBezTo>
                <a:cubicBezTo>
                  <a:pt x="55529" y="3532"/>
                  <a:pt x="55538" y="3561"/>
                  <a:pt x="55593" y="3557"/>
                </a:cubicBezTo>
                <a:cubicBezTo>
                  <a:pt x="55585" y="3587"/>
                  <a:pt x="55519" y="3575"/>
                  <a:pt x="55476" y="3580"/>
                </a:cubicBezTo>
                <a:cubicBezTo>
                  <a:pt x="55525" y="3656"/>
                  <a:pt x="55452" y="3695"/>
                  <a:pt x="55535" y="3755"/>
                </a:cubicBezTo>
                <a:cubicBezTo>
                  <a:pt x="55599" y="3759"/>
                  <a:pt x="55548" y="3677"/>
                  <a:pt x="55564" y="3645"/>
                </a:cubicBezTo>
                <a:cubicBezTo>
                  <a:pt x="55657" y="3620"/>
                  <a:pt x="55642" y="3635"/>
                  <a:pt x="55711" y="3667"/>
                </a:cubicBezTo>
                <a:cubicBezTo>
                  <a:pt x="55732" y="3727"/>
                  <a:pt x="55653" y="3711"/>
                  <a:pt x="55652" y="3755"/>
                </a:cubicBezTo>
                <a:cubicBezTo>
                  <a:pt x="55720" y="3762"/>
                  <a:pt x="55765" y="3752"/>
                  <a:pt x="55798" y="3733"/>
                </a:cubicBezTo>
                <a:cubicBezTo>
                  <a:pt x="55774" y="3716"/>
                  <a:pt x="55780" y="3673"/>
                  <a:pt x="55740" y="3667"/>
                </a:cubicBezTo>
                <a:cubicBezTo>
                  <a:pt x="55752" y="3635"/>
                  <a:pt x="55765" y="3670"/>
                  <a:pt x="55798" y="3667"/>
                </a:cubicBezTo>
                <a:cubicBezTo>
                  <a:pt x="55805" y="3623"/>
                  <a:pt x="55858" y="3667"/>
                  <a:pt x="55858" y="3667"/>
                </a:cubicBezTo>
                <a:cubicBezTo>
                  <a:pt x="55881" y="3667"/>
                  <a:pt x="55937" y="3621"/>
                  <a:pt x="55946" y="3667"/>
                </a:cubicBezTo>
                <a:cubicBezTo>
                  <a:pt x="55972" y="3651"/>
                  <a:pt x="55990" y="3627"/>
                  <a:pt x="56004" y="3600"/>
                </a:cubicBezTo>
                <a:cubicBezTo>
                  <a:pt x="55981" y="3544"/>
                  <a:pt x="55934" y="3613"/>
                  <a:pt x="55886" y="3600"/>
                </a:cubicBezTo>
                <a:cubicBezTo>
                  <a:pt x="55866" y="3596"/>
                  <a:pt x="55866" y="3550"/>
                  <a:pt x="55828" y="3557"/>
                </a:cubicBezTo>
                <a:cubicBezTo>
                  <a:pt x="55822" y="3580"/>
                  <a:pt x="55648" y="3578"/>
                  <a:pt x="55740" y="3600"/>
                </a:cubicBezTo>
                <a:cubicBezTo>
                  <a:pt x="55732" y="3657"/>
                  <a:pt x="55688" y="3571"/>
                  <a:pt x="55623" y="3600"/>
                </a:cubicBezTo>
                <a:cubicBezTo>
                  <a:pt x="55587" y="3530"/>
                  <a:pt x="55717" y="3584"/>
                  <a:pt x="55681" y="3513"/>
                </a:cubicBezTo>
                <a:cubicBezTo>
                  <a:pt x="55760" y="3563"/>
                  <a:pt x="55887" y="3478"/>
                  <a:pt x="56004" y="3535"/>
                </a:cubicBezTo>
                <a:cubicBezTo>
                  <a:pt x="56090" y="3541"/>
                  <a:pt x="56094" y="3485"/>
                  <a:pt x="56180" y="3491"/>
                </a:cubicBezTo>
                <a:cubicBezTo>
                  <a:pt x="56174" y="3519"/>
                  <a:pt x="56123" y="3526"/>
                  <a:pt x="56121" y="3557"/>
                </a:cubicBezTo>
                <a:cubicBezTo>
                  <a:pt x="56118" y="3593"/>
                  <a:pt x="56050" y="3566"/>
                  <a:pt x="56033" y="3623"/>
                </a:cubicBezTo>
                <a:cubicBezTo>
                  <a:pt x="56073" y="3692"/>
                  <a:pt x="56178" y="3593"/>
                  <a:pt x="56210" y="3645"/>
                </a:cubicBezTo>
                <a:cubicBezTo>
                  <a:pt x="56238" y="3711"/>
                  <a:pt x="56144" y="3685"/>
                  <a:pt x="56091" y="3689"/>
                </a:cubicBezTo>
                <a:cubicBezTo>
                  <a:pt x="56088" y="3719"/>
                  <a:pt x="56174" y="3780"/>
                  <a:pt x="56150" y="3733"/>
                </a:cubicBezTo>
                <a:cubicBezTo>
                  <a:pt x="56153" y="3741"/>
                  <a:pt x="56186" y="3731"/>
                  <a:pt x="56180" y="3755"/>
                </a:cubicBezTo>
                <a:cubicBezTo>
                  <a:pt x="56178" y="3762"/>
                  <a:pt x="56095" y="3784"/>
                  <a:pt x="56091" y="3821"/>
                </a:cubicBezTo>
                <a:cubicBezTo>
                  <a:pt x="56175" y="3839"/>
                  <a:pt x="56168" y="3790"/>
                  <a:pt x="56237" y="3799"/>
                </a:cubicBezTo>
                <a:cubicBezTo>
                  <a:pt x="56237" y="3747"/>
                  <a:pt x="56237" y="3696"/>
                  <a:pt x="56237" y="3645"/>
                </a:cubicBezTo>
                <a:cubicBezTo>
                  <a:pt x="56286" y="3628"/>
                  <a:pt x="56283" y="3708"/>
                  <a:pt x="56297" y="3711"/>
                </a:cubicBezTo>
                <a:cubicBezTo>
                  <a:pt x="56339" y="3721"/>
                  <a:pt x="56309" y="3656"/>
                  <a:pt x="56326" y="3645"/>
                </a:cubicBezTo>
                <a:cubicBezTo>
                  <a:pt x="56329" y="3643"/>
                  <a:pt x="56421" y="3693"/>
                  <a:pt x="56414" y="3645"/>
                </a:cubicBezTo>
                <a:cubicBezTo>
                  <a:pt x="56465" y="3653"/>
                  <a:pt x="56401" y="3667"/>
                  <a:pt x="56414" y="3689"/>
                </a:cubicBezTo>
                <a:cubicBezTo>
                  <a:pt x="56433" y="3723"/>
                  <a:pt x="56508" y="3688"/>
                  <a:pt x="56503" y="3755"/>
                </a:cubicBezTo>
                <a:cubicBezTo>
                  <a:pt x="56566" y="3746"/>
                  <a:pt x="56530" y="3635"/>
                  <a:pt x="56473" y="3645"/>
                </a:cubicBezTo>
                <a:cubicBezTo>
                  <a:pt x="56485" y="3611"/>
                  <a:pt x="56565" y="3626"/>
                  <a:pt x="56530" y="3557"/>
                </a:cubicBezTo>
                <a:cubicBezTo>
                  <a:pt x="56609" y="3586"/>
                  <a:pt x="56580" y="3696"/>
                  <a:pt x="56618" y="3755"/>
                </a:cubicBezTo>
                <a:cubicBezTo>
                  <a:pt x="56648" y="3755"/>
                  <a:pt x="56642" y="3728"/>
                  <a:pt x="56648" y="3711"/>
                </a:cubicBezTo>
                <a:cubicBezTo>
                  <a:pt x="56728" y="3695"/>
                  <a:pt x="56707" y="3755"/>
                  <a:pt x="56766" y="3755"/>
                </a:cubicBezTo>
                <a:cubicBezTo>
                  <a:pt x="56852" y="3737"/>
                  <a:pt x="56749" y="3685"/>
                  <a:pt x="56766" y="3645"/>
                </a:cubicBezTo>
                <a:cubicBezTo>
                  <a:pt x="56915" y="3684"/>
                  <a:pt x="56766" y="3631"/>
                  <a:pt x="56883" y="3623"/>
                </a:cubicBezTo>
                <a:cubicBezTo>
                  <a:pt x="56886" y="3563"/>
                  <a:pt x="56834" y="3579"/>
                  <a:pt x="56883" y="3535"/>
                </a:cubicBezTo>
                <a:cubicBezTo>
                  <a:pt x="56944" y="3547"/>
                  <a:pt x="56945" y="3569"/>
                  <a:pt x="56912" y="3600"/>
                </a:cubicBezTo>
                <a:cubicBezTo>
                  <a:pt x="57069" y="3625"/>
                  <a:pt x="56908" y="3547"/>
                  <a:pt x="57030" y="3557"/>
                </a:cubicBezTo>
                <a:cubicBezTo>
                  <a:pt x="57024" y="3596"/>
                  <a:pt x="57060" y="3667"/>
                  <a:pt x="56972" y="3645"/>
                </a:cubicBezTo>
                <a:cubicBezTo>
                  <a:pt x="56982" y="3717"/>
                  <a:pt x="57110" y="3677"/>
                  <a:pt x="57147" y="3645"/>
                </a:cubicBezTo>
                <a:cubicBezTo>
                  <a:pt x="57249" y="3683"/>
                  <a:pt x="57074" y="3689"/>
                  <a:pt x="57089" y="3733"/>
                </a:cubicBezTo>
                <a:cubicBezTo>
                  <a:pt x="57089" y="3755"/>
                  <a:pt x="57124" y="3750"/>
                  <a:pt x="57147" y="3755"/>
                </a:cubicBezTo>
                <a:cubicBezTo>
                  <a:pt x="57149" y="3815"/>
                  <a:pt x="57098" y="3800"/>
                  <a:pt x="57147" y="3843"/>
                </a:cubicBezTo>
                <a:cubicBezTo>
                  <a:pt x="57181" y="3839"/>
                  <a:pt x="57171" y="3803"/>
                  <a:pt x="57176" y="3777"/>
                </a:cubicBezTo>
                <a:cubicBezTo>
                  <a:pt x="57237" y="3787"/>
                  <a:pt x="57252" y="3762"/>
                  <a:pt x="57293" y="3755"/>
                </a:cubicBezTo>
                <a:cubicBezTo>
                  <a:pt x="57221" y="3726"/>
                  <a:pt x="57346" y="3689"/>
                  <a:pt x="57264" y="3667"/>
                </a:cubicBezTo>
                <a:cubicBezTo>
                  <a:pt x="57316" y="3592"/>
                  <a:pt x="57397" y="3727"/>
                  <a:pt x="57322" y="3755"/>
                </a:cubicBezTo>
                <a:cubicBezTo>
                  <a:pt x="57411" y="3777"/>
                  <a:pt x="57375" y="3705"/>
                  <a:pt x="57382" y="3667"/>
                </a:cubicBezTo>
                <a:cubicBezTo>
                  <a:pt x="57405" y="3676"/>
                  <a:pt x="57430" y="3693"/>
                  <a:pt x="57469" y="3689"/>
                </a:cubicBezTo>
                <a:cubicBezTo>
                  <a:pt x="57507" y="3685"/>
                  <a:pt x="57478" y="3662"/>
                  <a:pt x="57498" y="3645"/>
                </a:cubicBezTo>
                <a:cubicBezTo>
                  <a:pt x="57514" y="3631"/>
                  <a:pt x="57580" y="3645"/>
                  <a:pt x="57557" y="3600"/>
                </a:cubicBezTo>
                <a:cubicBezTo>
                  <a:pt x="57593" y="3611"/>
                  <a:pt x="57617" y="3629"/>
                  <a:pt x="57616" y="3667"/>
                </a:cubicBezTo>
                <a:cubicBezTo>
                  <a:pt x="57754" y="3663"/>
                  <a:pt x="57563" y="3548"/>
                  <a:pt x="57704" y="3557"/>
                </a:cubicBezTo>
                <a:cubicBezTo>
                  <a:pt x="57688" y="3496"/>
                  <a:pt x="57562" y="3516"/>
                  <a:pt x="57498" y="3491"/>
                </a:cubicBezTo>
                <a:cubicBezTo>
                  <a:pt x="57582" y="3416"/>
                  <a:pt x="57717" y="3487"/>
                  <a:pt x="57849" y="3447"/>
                </a:cubicBezTo>
                <a:cubicBezTo>
                  <a:pt x="57842" y="3482"/>
                  <a:pt x="57878" y="3485"/>
                  <a:pt x="57879" y="3513"/>
                </a:cubicBezTo>
                <a:cubicBezTo>
                  <a:pt x="57901" y="3478"/>
                  <a:pt x="58023" y="3518"/>
                  <a:pt x="57997" y="3447"/>
                </a:cubicBezTo>
                <a:cubicBezTo>
                  <a:pt x="58086" y="3446"/>
                  <a:pt x="58111" y="3493"/>
                  <a:pt x="58173" y="3513"/>
                </a:cubicBezTo>
                <a:cubicBezTo>
                  <a:pt x="58272" y="3521"/>
                  <a:pt x="58297" y="3475"/>
                  <a:pt x="58348" y="3447"/>
                </a:cubicBezTo>
                <a:cubicBezTo>
                  <a:pt x="58308" y="3421"/>
                  <a:pt x="58347" y="3439"/>
                  <a:pt x="58378" y="3447"/>
                </a:cubicBezTo>
                <a:cubicBezTo>
                  <a:pt x="58351" y="3486"/>
                  <a:pt x="58306" y="3510"/>
                  <a:pt x="58290" y="3557"/>
                </a:cubicBezTo>
                <a:cubicBezTo>
                  <a:pt x="58374" y="3547"/>
                  <a:pt x="58381" y="3479"/>
                  <a:pt x="58495" y="3491"/>
                </a:cubicBezTo>
                <a:cubicBezTo>
                  <a:pt x="58480" y="3473"/>
                  <a:pt x="58464" y="3455"/>
                  <a:pt x="58466" y="3425"/>
                </a:cubicBezTo>
                <a:cubicBezTo>
                  <a:pt x="58506" y="3448"/>
                  <a:pt x="58606" y="3514"/>
                  <a:pt x="58583" y="3403"/>
                </a:cubicBezTo>
                <a:cubicBezTo>
                  <a:pt x="58651" y="3409"/>
                  <a:pt x="58649" y="3461"/>
                  <a:pt x="58612" y="3491"/>
                </a:cubicBezTo>
                <a:cubicBezTo>
                  <a:pt x="58674" y="3484"/>
                  <a:pt x="58787" y="3428"/>
                  <a:pt x="58759" y="3535"/>
                </a:cubicBezTo>
                <a:cubicBezTo>
                  <a:pt x="58867" y="3529"/>
                  <a:pt x="58869" y="3442"/>
                  <a:pt x="58935" y="3403"/>
                </a:cubicBezTo>
                <a:cubicBezTo>
                  <a:pt x="58991" y="3412"/>
                  <a:pt x="59009" y="3451"/>
                  <a:pt x="59081" y="3447"/>
                </a:cubicBezTo>
                <a:cubicBezTo>
                  <a:pt x="59091" y="3523"/>
                  <a:pt x="58943" y="3539"/>
                  <a:pt x="58905" y="3513"/>
                </a:cubicBezTo>
                <a:cubicBezTo>
                  <a:pt x="58868" y="3518"/>
                  <a:pt x="58867" y="3578"/>
                  <a:pt x="58905" y="3580"/>
                </a:cubicBezTo>
                <a:cubicBezTo>
                  <a:pt x="58889" y="3600"/>
                  <a:pt x="58823" y="3612"/>
                  <a:pt x="58875" y="3623"/>
                </a:cubicBezTo>
                <a:cubicBezTo>
                  <a:pt x="58859" y="3687"/>
                  <a:pt x="58830" y="3589"/>
                  <a:pt x="58788" y="3600"/>
                </a:cubicBezTo>
                <a:cubicBezTo>
                  <a:pt x="58711" y="3595"/>
                  <a:pt x="58766" y="3686"/>
                  <a:pt x="58670" y="3667"/>
                </a:cubicBezTo>
                <a:cubicBezTo>
                  <a:pt x="58682" y="3638"/>
                  <a:pt x="58723" y="3632"/>
                  <a:pt x="58729" y="3600"/>
                </a:cubicBezTo>
                <a:cubicBezTo>
                  <a:pt x="58648" y="3597"/>
                  <a:pt x="58655" y="3663"/>
                  <a:pt x="58612" y="3689"/>
                </a:cubicBezTo>
                <a:cubicBezTo>
                  <a:pt x="58564" y="3643"/>
                  <a:pt x="58545" y="3688"/>
                  <a:pt x="58495" y="3689"/>
                </a:cubicBezTo>
                <a:cubicBezTo>
                  <a:pt x="58460" y="3690"/>
                  <a:pt x="58442" y="3686"/>
                  <a:pt x="58436" y="3667"/>
                </a:cubicBezTo>
                <a:cubicBezTo>
                  <a:pt x="58392" y="3668"/>
                  <a:pt x="58433" y="3693"/>
                  <a:pt x="58436" y="3689"/>
                </a:cubicBezTo>
                <a:cubicBezTo>
                  <a:pt x="58405" y="3738"/>
                  <a:pt x="58347" y="3719"/>
                  <a:pt x="58290" y="3755"/>
                </a:cubicBezTo>
                <a:cubicBezTo>
                  <a:pt x="58302" y="3801"/>
                  <a:pt x="58269" y="3813"/>
                  <a:pt x="58261" y="3843"/>
                </a:cubicBezTo>
                <a:cubicBezTo>
                  <a:pt x="58264" y="3869"/>
                  <a:pt x="58314" y="3861"/>
                  <a:pt x="58348" y="3865"/>
                </a:cubicBezTo>
                <a:cubicBezTo>
                  <a:pt x="58323" y="3904"/>
                  <a:pt x="58251" y="3933"/>
                  <a:pt x="58348" y="3953"/>
                </a:cubicBezTo>
                <a:cubicBezTo>
                  <a:pt x="58342" y="3985"/>
                  <a:pt x="58261" y="3961"/>
                  <a:pt x="58261" y="3998"/>
                </a:cubicBezTo>
                <a:cubicBezTo>
                  <a:pt x="58296" y="4063"/>
                  <a:pt x="58378" y="3986"/>
                  <a:pt x="58378" y="3953"/>
                </a:cubicBezTo>
                <a:cubicBezTo>
                  <a:pt x="58490" y="3978"/>
                  <a:pt x="58264" y="4038"/>
                  <a:pt x="58378" y="4063"/>
                </a:cubicBezTo>
                <a:cubicBezTo>
                  <a:pt x="58353" y="4095"/>
                  <a:pt x="58335" y="4133"/>
                  <a:pt x="58261" y="4130"/>
                </a:cubicBezTo>
                <a:cubicBezTo>
                  <a:pt x="58249" y="4182"/>
                  <a:pt x="58314" y="4178"/>
                  <a:pt x="58290" y="4239"/>
                </a:cubicBezTo>
                <a:cubicBezTo>
                  <a:pt x="58372" y="4216"/>
                  <a:pt x="58464" y="4122"/>
                  <a:pt x="58495" y="4239"/>
                </a:cubicBezTo>
                <a:cubicBezTo>
                  <a:pt x="58510" y="4232"/>
                  <a:pt x="58562" y="4216"/>
                  <a:pt x="58554" y="4196"/>
                </a:cubicBezTo>
                <a:cubicBezTo>
                  <a:pt x="58554" y="4194"/>
                  <a:pt x="58496" y="4170"/>
                  <a:pt x="58495" y="4173"/>
                </a:cubicBezTo>
                <a:cubicBezTo>
                  <a:pt x="58504" y="4139"/>
                  <a:pt x="58660" y="4120"/>
                  <a:pt x="58524" y="4085"/>
                </a:cubicBezTo>
                <a:cubicBezTo>
                  <a:pt x="58537" y="4051"/>
                  <a:pt x="58616" y="4066"/>
                  <a:pt x="58583" y="3998"/>
                </a:cubicBezTo>
                <a:cubicBezTo>
                  <a:pt x="58658" y="3996"/>
                  <a:pt x="58619" y="4014"/>
                  <a:pt x="58612" y="4041"/>
                </a:cubicBezTo>
                <a:cubicBezTo>
                  <a:pt x="58721" y="4064"/>
                  <a:pt x="58670" y="3967"/>
                  <a:pt x="58729" y="3953"/>
                </a:cubicBezTo>
                <a:cubicBezTo>
                  <a:pt x="58777" y="3947"/>
                  <a:pt x="58781" y="3973"/>
                  <a:pt x="58817" y="3975"/>
                </a:cubicBezTo>
                <a:cubicBezTo>
                  <a:pt x="58835" y="4024"/>
                  <a:pt x="58732" y="3997"/>
                  <a:pt x="58729" y="4041"/>
                </a:cubicBezTo>
                <a:cubicBezTo>
                  <a:pt x="58727" y="4071"/>
                  <a:pt x="58645" y="4078"/>
                  <a:pt x="58612" y="4107"/>
                </a:cubicBezTo>
                <a:cubicBezTo>
                  <a:pt x="58581" y="4213"/>
                  <a:pt x="58604" y="4229"/>
                  <a:pt x="58583" y="4327"/>
                </a:cubicBezTo>
                <a:cubicBezTo>
                  <a:pt x="58530" y="4331"/>
                  <a:pt x="58521" y="4300"/>
                  <a:pt x="58466" y="4305"/>
                </a:cubicBezTo>
                <a:cubicBezTo>
                  <a:pt x="58466" y="4327"/>
                  <a:pt x="58502" y="4323"/>
                  <a:pt x="58524" y="4327"/>
                </a:cubicBezTo>
                <a:cubicBezTo>
                  <a:pt x="58487" y="4384"/>
                  <a:pt x="58460" y="4393"/>
                  <a:pt x="58495" y="4459"/>
                </a:cubicBezTo>
                <a:cubicBezTo>
                  <a:pt x="58440" y="4452"/>
                  <a:pt x="58460" y="4510"/>
                  <a:pt x="58436" y="4525"/>
                </a:cubicBezTo>
                <a:cubicBezTo>
                  <a:pt x="58428" y="4531"/>
                  <a:pt x="58383" y="4519"/>
                  <a:pt x="58378" y="4525"/>
                </a:cubicBezTo>
                <a:cubicBezTo>
                  <a:pt x="58366" y="4540"/>
                  <a:pt x="58400" y="4554"/>
                  <a:pt x="58407" y="4548"/>
                </a:cubicBezTo>
                <a:cubicBezTo>
                  <a:pt x="58366" y="4587"/>
                  <a:pt x="58361" y="4581"/>
                  <a:pt x="58318" y="4613"/>
                </a:cubicBezTo>
                <a:cubicBezTo>
                  <a:pt x="58282" y="4685"/>
                  <a:pt x="58414" y="4630"/>
                  <a:pt x="58378" y="4702"/>
                </a:cubicBezTo>
                <a:cubicBezTo>
                  <a:pt x="58412" y="4698"/>
                  <a:pt x="58402" y="4661"/>
                  <a:pt x="58407" y="4636"/>
                </a:cubicBezTo>
                <a:cubicBezTo>
                  <a:pt x="58468" y="4648"/>
                  <a:pt x="58469" y="4670"/>
                  <a:pt x="58436" y="4702"/>
                </a:cubicBezTo>
                <a:cubicBezTo>
                  <a:pt x="58444" y="4726"/>
                  <a:pt x="58494" y="4717"/>
                  <a:pt x="58495" y="4745"/>
                </a:cubicBezTo>
                <a:cubicBezTo>
                  <a:pt x="58549" y="4720"/>
                  <a:pt x="58515" y="4629"/>
                  <a:pt x="58642" y="4658"/>
                </a:cubicBezTo>
                <a:cubicBezTo>
                  <a:pt x="58649" y="4693"/>
                  <a:pt x="58614" y="4696"/>
                  <a:pt x="58612" y="4724"/>
                </a:cubicBezTo>
                <a:cubicBezTo>
                  <a:pt x="58691" y="4724"/>
                  <a:pt x="58675" y="4654"/>
                  <a:pt x="58759" y="4658"/>
                </a:cubicBezTo>
                <a:cubicBezTo>
                  <a:pt x="58811" y="4702"/>
                  <a:pt x="58738" y="4700"/>
                  <a:pt x="58788" y="4745"/>
                </a:cubicBezTo>
                <a:cubicBezTo>
                  <a:pt x="58847" y="4731"/>
                  <a:pt x="58904" y="4677"/>
                  <a:pt x="58964" y="4724"/>
                </a:cubicBezTo>
                <a:cubicBezTo>
                  <a:pt x="58998" y="4692"/>
                  <a:pt x="59075" y="4690"/>
                  <a:pt x="59111" y="4658"/>
                </a:cubicBezTo>
                <a:cubicBezTo>
                  <a:pt x="59179" y="4661"/>
                  <a:pt x="59063" y="4707"/>
                  <a:pt x="59141" y="4745"/>
                </a:cubicBezTo>
                <a:cubicBezTo>
                  <a:pt x="59205" y="4750"/>
                  <a:pt x="59233" y="4727"/>
                  <a:pt x="59229" y="4680"/>
                </a:cubicBezTo>
                <a:cubicBezTo>
                  <a:pt x="59266" y="4687"/>
                  <a:pt x="59274" y="4718"/>
                  <a:pt x="59316" y="4724"/>
                </a:cubicBezTo>
                <a:cubicBezTo>
                  <a:pt x="59295" y="4741"/>
                  <a:pt x="59271" y="4785"/>
                  <a:pt x="59316" y="4790"/>
                </a:cubicBezTo>
                <a:cubicBezTo>
                  <a:pt x="59314" y="4834"/>
                  <a:pt x="59236" y="4817"/>
                  <a:pt x="59256" y="4877"/>
                </a:cubicBezTo>
                <a:cubicBezTo>
                  <a:pt x="59178" y="4894"/>
                  <a:pt x="59278" y="4774"/>
                  <a:pt x="59199" y="4790"/>
                </a:cubicBezTo>
                <a:cubicBezTo>
                  <a:pt x="59091" y="4831"/>
                  <a:pt x="59233" y="4844"/>
                  <a:pt x="59169" y="4900"/>
                </a:cubicBezTo>
                <a:cubicBezTo>
                  <a:pt x="59145" y="4919"/>
                  <a:pt x="59109" y="4877"/>
                  <a:pt x="59111" y="4877"/>
                </a:cubicBezTo>
                <a:cubicBezTo>
                  <a:pt x="59039" y="4874"/>
                  <a:pt x="59035" y="4936"/>
                  <a:pt x="59141" y="4966"/>
                </a:cubicBezTo>
                <a:cubicBezTo>
                  <a:pt x="59127" y="4985"/>
                  <a:pt x="59115" y="5005"/>
                  <a:pt x="59081" y="5010"/>
                </a:cubicBezTo>
                <a:cubicBezTo>
                  <a:pt x="59049" y="5015"/>
                  <a:pt x="59061" y="5053"/>
                  <a:pt x="59023" y="5054"/>
                </a:cubicBezTo>
                <a:cubicBezTo>
                  <a:pt x="59035" y="5089"/>
                  <a:pt x="59115" y="5072"/>
                  <a:pt x="59081" y="5143"/>
                </a:cubicBezTo>
                <a:cubicBezTo>
                  <a:pt x="59016" y="5155"/>
                  <a:pt x="59039" y="5100"/>
                  <a:pt x="58993" y="5098"/>
                </a:cubicBezTo>
                <a:cubicBezTo>
                  <a:pt x="58965" y="5098"/>
                  <a:pt x="58979" y="5131"/>
                  <a:pt x="58993" y="5143"/>
                </a:cubicBezTo>
                <a:cubicBezTo>
                  <a:pt x="59052" y="5186"/>
                  <a:pt x="58973" y="5141"/>
                  <a:pt x="58935" y="5186"/>
                </a:cubicBezTo>
                <a:cubicBezTo>
                  <a:pt x="58917" y="5207"/>
                  <a:pt x="58955" y="5256"/>
                  <a:pt x="58905" y="5252"/>
                </a:cubicBezTo>
                <a:cubicBezTo>
                  <a:pt x="58915" y="5299"/>
                  <a:pt x="58989" y="5384"/>
                  <a:pt x="58846" y="5362"/>
                </a:cubicBezTo>
                <a:cubicBezTo>
                  <a:pt x="58877" y="5302"/>
                  <a:pt x="58865" y="5259"/>
                  <a:pt x="58788" y="5230"/>
                </a:cubicBezTo>
                <a:cubicBezTo>
                  <a:pt x="58691" y="5252"/>
                  <a:pt x="58747" y="5390"/>
                  <a:pt x="58670" y="5428"/>
                </a:cubicBezTo>
                <a:cubicBezTo>
                  <a:pt x="58587" y="5423"/>
                  <a:pt x="58511" y="5426"/>
                  <a:pt x="58524" y="5494"/>
                </a:cubicBezTo>
                <a:cubicBezTo>
                  <a:pt x="58462" y="5476"/>
                  <a:pt x="58444" y="5377"/>
                  <a:pt x="58495" y="5341"/>
                </a:cubicBezTo>
                <a:cubicBezTo>
                  <a:pt x="58483" y="5285"/>
                  <a:pt x="58360" y="5323"/>
                  <a:pt x="58407" y="5384"/>
                </a:cubicBezTo>
                <a:cubicBezTo>
                  <a:pt x="58389" y="5384"/>
                  <a:pt x="58368" y="5384"/>
                  <a:pt x="58348" y="5384"/>
                </a:cubicBezTo>
                <a:cubicBezTo>
                  <a:pt x="58371" y="5405"/>
                  <a:pt x="58401" y="5418"/>
                  <a:pt x="58436" y="5428"/>
                </a:cubicBezTo>
                <a:cubicBezTo>
                  <a:pt x="58478" y="5492"/>
                  <a:pt x="58345" y="5549"/>
                  <a:pt x="58466" y="5538"/>
                </a:cubicBezTo>
                <a:cubicBezTo>
                  <a:pt x="58460" y="5556"/>
                  <a:pt x="58436" y="5561"/>
                  <a:pt x="58436" y="5582"/>
                </a:cubicBezTo>
                <a:cubicBezTo>
                  <a:pt x="58540" y="5562"/>
                  <a:pt x="58532" y="5586"/>
                  <a:pt x="58612" y="5538"/>
                </a:cubicBezTo>
                <a:cubicBezTo>
                  <a:pt x="58667" y="5548"/>
                  <a:pt x="58789" y="5508"/>
                  <a:pt x="58759" y="5582"/>
                </a:cubicBezTo>
                <a:cubicBezTo>
                  <a:pt x="58809" y="5591"/>
                  <a:pt x="58813" y="5565"/>
                  <a:pt x="58817" y="5538"/>
                </a:cubicBezTo>
                <a:cubicBezTo>
                  <a:pt x="58859" y="5540"/>
                  <a:pt x="58900" y="5542"/>
                  <a:pt x="58905" y="5515"/>
                </a:cubicBezTo>
                <a:cubicBezTo>
                  <a:pt x="58949" y="5526"/>
                  <a:pt x="58903" y="5535"/>
                  <a:pt x="58905" y="5561"/>
                </a:cubicBezTo>
                <a:cubicBezTo>
                  <a:pt x="59058" y="5572"/>
                  <a:pt x="58980" y="5411"/>
                  <a:pt x="59141" y="5428"/>
                </a:cubicBezTo>
                <a:cubicBezTo>
                  <a:pt x="59119" y="5493"/>
                  <a:pt x="59052" y="5524"/>
                  <a:pt x="59081" y="5626"/>
                </a:cubicBezTo>
                <a:cubicBezTo>
                  <a:pt x="59118" y="5623"/>
                  <a:pt x="59121" y="5598"/>
                  <a:pt x="59141" y="5582"/>
                </a:cubicBezTo>
                <a:cubicBezTo>
                  <a:pt x="59158" y="5566"/>
                  <a:pt x="59188" y="5561"/>
                  <a:pt x="59199" y="5538"/>
                </a:cubicBezTo>
                <a:cubicBezTo>
                  <a:pt x="59264" y="5541"/>
                  <a:pt x="59160" y="5594"/>
                  <a:pt x="59199" y="5648"/>
                </a:cubicBezTo>
                <a:cubicBezTo>
                  <a:pt x="59232" y="5629"/>
                  <a:pt x="59278" y="5619"/>
                  <a:pt x="59345" y="5626"/>
                </a:cubicBezTo>
                <a:cubicBezTo>
                  <a:pt x="59380" y="5622"/>
                  <a:pt x="59370" y="5586"/>
                  <a:pt x="59374" y="5561"/>
                </a:cubicBezTo>
                <a:cubicBezTo>
                  <a:pt x="59507" y="5602"/>
                  <a:pt x="59572" y="5533"/>
                  <a:pt x="59697" y="5582"/>
                </a:cubicBezTo>
                <a:cubicBezTo>
                  <a:pt x="59662" y="5612"/>
                  <a:pt x="59537" y="5623"/>
                  <a:pt x="59492" y="5604"/>
                </a:cubicBezTo>
                <a:cubicBezTo>
                  <a:pt x="59522" y="5662"/>
                  <a:pt x="59513" y="5730"/>
                  <a:pt x="59404" y="5736"/>
                </a:cubicBezTo>
                <a:cubicBezTo>
                  <a:pt x="59425" y="5716"/>
                  <a:pt x="59436" y="5687"/>
                  <a:pt x="59432" y="5648"/>
                </a:cubicBezTo>
                <a:cubicBezTo>
                  <a:pt x="59398" y="5681"/>
                  <a:pt x="59322" y="5682"/>
                  <a:pt x="59286" y="5714"/>
                </a:cubicBezTo>
                <a:cubicBezTo>
                  <a:pt x="59286" y="5747"/>
                  <a:pt x="59322" y="5718"/>
                  <a:pt x="59316" y="5714"/>
                </a:cubicBezTo>
                <a:cubicBezTo>
                  <a:pt x="59388" y="5747"/>
                  <a:pt x="59283" y="5766"/>
                  <a:pt x="59316" y="5847"/>
                </a:cubicBezTo>
                <a:cubicBezTo>
                  <a:pt x="59329" y="5878"/>
                  <a:pt x="59342" y="5844"/>
                  <a:pt x="59374" y="5847"/>
                </a:cubicBezTo>
                <a:cubicBezTo>
                  <a:pt x="59398" y="5851"/>
                  <a:pt x="59404" y="5868"/>
                  <a:pt x="59432" y="5868"/>
                </a:cubicBezTo>
                <a:cubicBezTo>
                  <a:pt x="59424" y="5914"/>
                  <a:pt x="59354" y="5836"/>
                  <a:pt x="59345" y="5913"/>
                </a:cubicBezTo>
                <a:cubicBezTo>
                  <a:pt x="59347" y="5977"/>
                  <a:pt x="59412" y="5994"/>
                  <a:pt x="59462" y="6022"/>
                </a:cubicBezTo>
                <a:cubicBezTo>
                  <a:pt x="59569" y="5967"/>
                  <a:pt x="59473" y="5912"/>
                  <a:pt x="59492" y="5802"/>
                </a:cubicBezTo>
                <a:cubicBezTo>
                  <a:pt x="59566" y="5806"/>
                  <a:pt x="59584" y="5769"/>
                  <a:pt x="59609" y="5736"/>
                </a:cubicBezTo>
                <a:cubicBezTo>
                  <a:pt x="59651" y="5747"/>
                  <a:pt x="59605" y="5755"/>
                  <a:pt x="59609" y="5780"/>
                </a:cubicBezTo>
                <a:cubicBezTo>
                  <a:pt x="59659" y="5776"/>
                  <a:pt x="59684" y="5818"/>
                  <a:pt x="59697" y="5780"/>
                </a:cubicBezTo>
                <a:cubicBezTo>
                  <a:pt x="59758" y="5761"/>
                  <a:pt x="59654" y="5892"/>
                  <a:pt x="59726" y="5824"/>
                </a:cubicBezTo>
                <a:cubicBezTo>
                  <a:pt x="59775" y="5828"/>
                  <a:pt x="59713" y="5929"/>
                  <a:pt x="59639" y="5913"/>
                </a:cubicBezTo>
                <a:cubicBezTo>
                  <a:pt x="59639" y="5883"/>
                  <a:pt x="59639" y="5854"/>
                  <a:pt x="59639" y="5824"/>
                </a:cubicBezTo>
                <a:cubicBezTo>
                  <a:pt x="59599" y="5824"/>
                  <a:pt x="59560" y="5824"/>
                  <a:pt x="59521" y="5824"/>
                </a:cubicBezTo>
                <a:cubicBezTo>
                  <a:pt x="59518" y="5856"/>
                  <a:pt x="59515" y="5886"/>
                  <a:pt x="59549" y="5890"/>
                </a:cubicBezTo>
                <a:cubicBezTo>
                  <a:pt x="59530" y="5958"/>
                  <a:pt x="59530" y="5932"/>
                  <a:pt x="59549" y="6000"/>
                </a:cubicBezTo>
                <a:cubicBezTo>
                  <a:pt x="59518" y="6004"/>
                  <a:pt x="59534" y="6022"/>
                  <a:pt x="59549" y="6022"/>
                </a:cubicBezTo>
                <a:cubicBezTo>
                  <a:pt x="59484" y="6076"/>
                  <a:pt x="59446" y="6049"/>
                  <a:pt x="59345" y="6045"/>
                </a:cubicBezTo>
                <a:cubicBezTo>
                  <a:pt x="59340" y="6093"/>
                  <a:pt x="59368" y="6114"/>
                  <a:pt x="59432" y="6111"/>
                </a:cubicBezTo>
                <a:cubicBezTo>
                  <a:pt x="59512" y="6094"/>
                  <a:pt x="59492" y="6154"/>
                  <a:pt x="59549" y="6154"/>
                </a:cubicBezTo>
                <a:cubicBezTo>
                  <a:pt x="59561" y="6208"/>
                  <a:pt x="59496" y="6202"/>
                  <a:pt x="59521" y="6265"/>
                </a:cubicBezTo>
                <a:cubicBezTo>
                  <a:pt x="59442" y="6229"/>
                  <a:pt x="59478" y="6195"/>
                  <a:pt x="59521" y="6154"/>
                </a:cubicBezTo>
                <a:cubicBezTo>
                  <a:pt x="59425" y="6127"/>
                  <a:pt x="59498" y="6226"/>
                  <a:pt x="59404" y="6199"/>
                </a:cubicBezTo>
                <a:cubicBezTo>
                  <a:pt x="59444" y="6249"/>
                  <a:pt x="59328" y="6282"/>
                  <a:pt x="59404" y="6286"/>
                </a:cubicBezTo>
                <a:cubicBezTo>
                  <a:pt x="59396" y="6332"/>
                  <a:pt x="59275" y="6293"/>
                  <a:pt x="59256" y="6331"/>
                </a:cubicBezTo>
                <a:cubicBezTo>
                  <a:pt x="59262" y="6356"/>
                  <a:pt x="59286" y="6343"/>
                  <a:pt x="59286" y="6331"/>
                </a:cubicBezTo>
                <a:cubicBezTo>
                  <a:pt x="59375" y="6358"/>
                  <a:pt x="59266" y="6415"/>
                  <a:pt x="59256" y="6440"/>
                </a:cubicBezTo>
                <a:cubicBezTo>
                  <a:pt x="59202" y="6423"/>
                  <a:pt x="59149" y="6404"/>
                  <a:pt x="59081" y="6397"/>
                </a:cubicBezTo>
                <a:cubicBezTo>
                  <a:pt x="59029" y="6422"/>
                  <a:pt x="59148" y="6506"/>
                  <a:pt x="59141" y="6572"/>
                </a:cubicBezTo>
                <a:cubicBezTo>
                  <a:pt x="59148" y="6636"/>
                  <a:pt x="59073" y="6640"/>
                  <a:pt x="59081" y="6705"/>
                </a:cubicBezTo>
                <a:cubicBezTo>
                  <a:pt x="59190" y="6712"/>
                  <a:pt x="59232" y="6556"/>
                  <a:pt x="59169" y="6506"/>
                </a:cubicBezTo>
                <a:cubicBezTo>
                  <a:pt x="59208" y="6428"/>
                  <a:pt x="59266" y="6500"/>
                  <a:pt x="59345" y="6463"/>
                </a:cubicBezTo>
                <a:cubicBezTo>
                  <a:pt x="59337" y="6508"/>
                  <a:pt x="59266" y="6506"/>
                  <a:pt x="59229" y="6528"/>
                </a:cubicBezTo>
                <a:cubicBezTo>
                  <a:pt x="59251" y="6605"/>
                  <a:pt x="59184" y="6613"/>
                  <a:pt x="59199" y="6683"/>
                </a:cubicBezTo>
                <a:cubicBezTo>
                  <a:pt x="59160" y="6705"/>
                  <a:pt x="59111" y="6719"/>
                  <a:pt x="59081" y="6749"/>
                </a:cubicBezTo>
                <a:cubicBezTo>
                  <a:pt x="59094" y="6780"/>
                  <a:pt x="59106" y="6746"/>
                  <a:pt x="59141" y="6749"/>
                </a:cubicBezTo>
                <a:cubicBezTo>
                  <a:pt x="59164" y="6754"/>
                  <a:pt x="59169" y="6771"/>
                  <a:pt x="59199" y="6771"/>
                </a:cubicBezTo>
                <a:cubicBezTo>
                  <a:pt x="59199" y="6867"/>
                  <a:pt x="59217" y="6975"/>
                  <a:pt x="59141" y="7013"/>
                </a:cubicBezTo>
                <a:cubicBezTo>
                  <a:pt x="59106" y="7058"/>
                  <a:pt x="59192" y="7045"/>
                  <a:pt x="59199" y="7057"/>
                </a:cubicBezTo>
                <a:cubicBezTo>
                  <a:pt x="59221" y="7097"/>
                  <a:pt x="59154" y="7138"/>
                  <a:pt x="59199" y="7189"/>
                </a:cubicBezTo>
                <a:cubicBezTo>
                  <a:pt x="59182" y="7222"/>
                  <a:pt x="59167" y="7191"/>
                  <a:pt x="59169" y="7167"/>
                </a:cubicBezTo>
                <a:cubicBezTo>
                  <a:pt x="59163" y="7143"/>
                  <a:pt x="59111" y="7152"/>
                  <a:pt x="59111" y="7123"/>
                </a:cubicBezTo>
                <a:cubicBezTo>
                  <a:pt x="59067" y="7141"/>
                  <a:pt x="59048" y="7179"/>
                  <a:pt x="59052" y="7233"/>
                </a:cubicBezTo>
                <a:cubicBezTo>
                  <a:pt x="59084" y="7245"/>
                  <a:pt x="59071" y="7191"/>
                  <a:pt x="59081" y="7189"/>
                </a:cubicBezTo>
                <a:cubicBezTo>
                  <a:pt x="59130" y="7182"/>
                  <a:pt x="59148" y="7282"/>
                  <a:pt x="59141" y="7343"/>
                </a:cubicBezTo>
                <a:cubicBezTo>
                  <a:pt x="59075" y="7355"/>
                  <a:pt x="59099" y="7301"/>
                  <a:pt x="59052" y="7299"/>
                </a:cubicBezTo>
                <a:cubicBezTo>
                  <a:pt x="59009" y="7326"/>
                  <a:pt x="59007" y="7383"/>
                  <a:pt x="58964" y="7409"/>
                </a:cubicBezTo>
                <a:cubicBezTo>
                  <a:pt x="58929" y="7438"/>
                  <a:pt x="58914" y="7312"/>
                  <a:pt x="58935" y="7299"/>
                </a:cubicBezTo>
                <a:cubicBezTo>
                  <a:pt x="58961" y="7282"/>
                  <a:pt x="58941" y="7276"/>
                  <a:pt x="58935" y="7233"/>
                </a:cubicBezTo>
                <a:cubicBezTo>
                  <a:pt x="58935" y="7237"/>
                  <a:pt x="58968" y="7226"/>
                  <a:pt x="58964" y="7211"/>
                </a:cubicBezTo>
                <a:cubicBezTo>
                  <a:pt x="58964" y="7211"/>
                  <a:pt x="58917" y="7205"/>
                  <a:pt x="58935" y="7189"/>
                </a:cubicBezTo>
                <a:cubicBezTo>
                  <a:pt x="58911" y="7199"/>
                  <a:pt x="58879" y="7208"/>
                  <a:pt x="58875" y="7233"/>
                </a:cubicBezTo>
                <a:cubicBezTo>
                  <a:pt x="58873" y="7258"/>
                  <a:pt x="58905" y="7275"/>
                  <a:pt x="58905" y="7277"/>
                </a:cubicBezTo>
                <a:cubicBezTo>
                  <a:pt x="58900" y="7311"/>
                  <a:pt x="58853" y="7354"/>
                  <a:pt x="58875" y="7409"/>
                </a:cubicBezTo>
                <a:cubicBezTo>
                  <a:pt x="58819" y="7422"/>
                  <a:pt x="58838" y="7467"/>
                  <a:pt x="58817" y="7496"/>
                </a:cubicBezTo>
                <a:cubicBezTo>
                  <a:pt x="58801" y="7519"/>
                  <a:pt x="58717" y="7532"/>
                  <a:pt x="58759" y="7585"/>
                </a:cubicBezTo>
                <a:cubicBezTo>
                  <a:pt x="58796" y="7616"/>
                  <a:pt x="58819" y="7591"/>
                  <a:pt x="58905" y="7585"/>
                </a:cubicBezTo>
                <a:cubicBezTo>
                  <a:pt x="58883" y="7605"/>
                  <a:pt x="58873" y="7634"/>
                  <a:pt x="58875" y="7673"/>
                </a:cubicBezTo>
                <a:cubicBezTo>
                  <a:pt x="58950" y="7671"/>
                  <a:pt x="58923" y="7591"/>
                  <a:pt x="58964" y="7563"/>
                </a:cubicBezTo>
                <a:cubicBezTo>
                  <a:pt x="59015" y="7583"/>
                  <a:pt x="59018" y="7640"/>
                  <a:pt x="59052" y="7673"/>
                </a:cubicBezTo>
                <a:cubicBezTo>
                  <a:pt x="59142" y="7669"/>
                  <a:pt x="59100" y="7564"/>
                  <a:pt x="59111" y="7496"/>
                </a:cubicBezTo>
                <a:cubicBezTo>
                  <a:pt x="59058" y="7495"/>
                  <a:pt x="59049" y="7524"/>
                  <a:pt x="58993" y="7519"/>
                </a:cubicBezTo>
                <a:cubicBezTo>
                  <a:pt x="59029" y="7448"/>
                  <a:pt x="58898" y="7503"/>
                  <a:pt x="58935" y="7431"/>
                </a:cubicBezTo>
                <a:cubicBezTo>
                  <a:pt x="58998" y="7419"/>
                  <a:pt x="58977" y="7473"/>
                  <a:pt x="59023" y="7475"/>
                </a:cubicBezTo>
                <a:cubicBezTo>
                  <a:pt x="59112" y="7454"/>
                  <a:pt x="59083" y="7344"/>
                  <a:pt x="59229" y="7365"/>
                </a:cubicBezTo>
                <a:cubicBezTo>
                  <a:pt x="59202" y="7405"/>
                  <a:pt x="59190" y="7392"/>
                  <a:pt x="59169" y="7453"/>
                </a:cubicBezTo>
                <a:cubicBezTo>
                  <a:pt x="59164" y="7468"/>
                  <a:pt x="59141" y="7473"/>
                  <a:pt x="59141" y="7475"/>
                </a:cubicBezTo>
                <a:cubicBezTo>
                  <a:pt x="59130" y="7510"/>
                  <a:pt x="59167" y="7506"/>
                  <a:pt x="59169" y="7519"/>
                </a:cubicBezTo>
                <a:cubicBezTo>
                  <a:pt x="59175" y="7543"/>
                  <a:pt x="59109" y="7636"/>
                  <a:pt x="59169" y="7585"/>
                </a:cubicBezTo>
                <a:cubicBezTo>
                  <a:pt x="59256" y="7587"/>
                  <a:pt x="59112" y="7636"/>
                  <a:pt x="59111" y="7673"/>
                </a:cubicBezTo>
                <a:cubicBezTo>
                  <a:pt x="59109" y="7705"/>
                  <a:pt x="59075" y="7724"/>
                  <a:pt x="58993" y="7717"/>
                </a:cubicBezTo>
                <a:cubicBezTo>
                  <a:pt x="58977" y="7749"/>
                  <a:pt x="59028" y="7831"/>
                  <a:pt x="58964" y="7828"/>
                </a:cubicBezTo>
                <a:cubicBezTo>
                  <a:pt x="58866" y="7843"/>
                  <a:pt x="58917" y="7781"/>
                  <a:pt x="58935" y="7762"/>
                </a:cubicBezTo>
                <a:cubicBezTo>
                  <a:pt x="58911" y="7772"/>
                  <a:pt x="58887" y="7784"/>
                  <a:pt x="58846" y="7783"/>
                </a:cubicBezTo>
                <a:cubicBezTo>
                  <a:pt x="58846" y="7828"/>
                  <a:pt x="58846" y="7871"/>
                  <a:pt x="58846" y="7915"/>
                </a:cubicBezTo>
                <a:cubicBezTo>
                  <a:pt x="58813" y="7912"/>
                  <a:pt x="58794" y="7921"/>
                  <a:pt x="58788" y="7937"/>
                </a:cubicBezTo>
                <a:cubicBezTo>
                  <a:pt x="58754" y="7946"/>
                  <a:pt x="58774" y="7900"/>
                  <a:pt x="58759" y="7894"/>
                </a:cubicBezTo>
                <a:cubicBezTo>
                  <a:pt x="58750" y="7889"/>
                  <a:pt x="58682" y="7931"/>
                  <a:pt x="58642" y="7915"/>
                </a:cubicBezTo>
                <a:cubicBezTo>
                  <a:pt x="58634" y="7913"/>
                  <a:pt x="58645" y="7877"/>
                  <a:pt x="58642" y="7871"/>
                </a:cubicBezTo>
                <a:cubicBezTo>
                  <a:pt x="58622" y="7846"/>
                  <a:pt x="58548" y="7849"/>
                  <a:pt x="58524" y="7828"/>
                </a:cubicBezTo>
                <a:cubicBezTo>
                  <a:pt x="58502" y="7760"/>
                  <a:pt x="58604" y="7785"/>
                  <a:pt x="58583" y="7717"/>
                </a:cubicBezTo>
                <a:cubicBezTo>
                  <a:pt x="58580" y="7681"/>
                  <a:pt x="58458" y="7738"/>
                  <a:pt x="58466" y="7783"/>
                </a:cubicBezTo>
                <a:cubicBezTo>
                  <a:pt x="58432" y="7855"/>
                  <a:pt x="58432" y="7724"/>
                  <a:pt x="58436" y="7695"/>
                </a:cubicBezTo>
                <a:cubicBezTo>
                  <a:pt x="58356" y="7693"/>
                  <a:pt x="58378" y="7732"/>
                  <a:pt x="58318" y="7695"/>
                </a:cubicBezTo>
                <a:cubicBezTo>
                  <a:pt x="58257" y="7719"/>
                  <a:pt x="58266" y="7767"/>
                  <a:pt x="58290" y="7806"/>
                </a:cubicBezTo>
                <a:cubicBezTo>
                  <a:pt x="58304" y="7829"/>
                  <a:pt x="58360" y="7826"/>
                  <a:pt x="58348" y="7871"/>
                </a:cubicBezTo>
                <a:cubicBezTo>
                  <a:pt x="58254" y="7858"/>
                  <a:pt x="58257" y="7913"/>
                  <a:pt x="58203" y="7871"/>
                </a:cubicBezTo>
                <a:cubicBezTo>
                  <a:pt x="58191" y="7834"/>
                  <a:pt x="58224" y="7829"/>
                  <a:pt x="58261" y="7828"/>
                </a:cubicBezTo>
                <a:cubicBezTo>
                  <a:pt x="58245" y="7796"/>
                  <a:pt x="58215" y="7774"/>
                  <a:pt x="58173" y="7762"/>
                </a:cubicBezTo>
                <a:cubicBezTo>
                  <a:pt x="58191" y="7704"/>
                  <a:pt x="58161" y="7682"/>
                  <a:pt x="58085" y="7695"/>
                </a:cubicBezTo>
                <a:cubicBezTo>
                  <a:pt x="58045" y="7750"/>
                  <a:pt x="58200" y="7764"/>
                  <a:pt x="58114" y="7783"/>
                </a:cubicBezTo>
                <a:cubicBezTo>
                  <a:pt x="58045" y="7848"/>
                  <a:pt x="58170" y="7732"/>
                  <a:pt x="58055" y="7762"/>
                </a:cubicBezTo>
                <a:cubicBezTo>
                  <a:pt x="58061" y="7780"/>
                  <a:pt x="58044" y="7782"/>
                  <a:pt x="58025" y="7783"/>
                </a:cubicBezTo>
                <a:cubicBezTo>
                  <a:pt x="58025" y="7828"/>
                  <a:pt x="58025" y="7871"/>
                  <a:pt x="58025" y="7915"/>
                </a:cubicBezTo>
                <a:cubicBezTo>
                  <a:pt x="58034" y="7972"/>
                  <a:pt x="58077" y="7885"/>
                  <a:pt x="58143" y="7915"/>
                </a:cubicBezTo>
                <a:cubicBezTo>
                  <a:pt x="58117" y="7980"/>
                  <a:pt x="58117" y="7983"/>
                  <a:pt x="58143" y="8047"/>
                </a:cubicBezTo>
                <a:cubicBezTo>
                  <a:pt x="57986" y="8042"/>
                  <a:pt x="58153" y="8141"/>
                  <a:pt x="57997" y="8135"/>
                </a:cubicBezTo>
                <a:cubicBezTo>
                  <a:pt x="58013" y="8192"/>
                  <a:pt x="58035" y="8213"/>
                  <a:pt x="57968" y="8246"/>
                </a:cubicBezTo>
                <a:cubicBezTo>
                  <a:pt x="57893" y="8246"/>
                  <a:pt x="57932" y="8229"/>
                  <a:pt x="57938" y="8202"/>
                </a:cubicBezTo>
                <a:cubicBezTo>
                  <a:pt x="57981" y="8192"/>
                  <a:pt x="57935" y="8182"/>
                  <a:pt x="57938" y="8158"/>
                </a:cubicBezTo>
                <a:cubicBezTo>
                  <a:pt x="57875" y="8197"/>
                  <a:pt x="57835" y="8221"/>
                  <a:pt x="57849" y="8113"/>
                </a:cubicBezTo>
                <a:cubicBezTo>
                  <a:pt x="57815" y="8117"/>
                  <a:pt x="57797" y="8109"/>
                  <a:pt x="57791" y="8092"/>
                </a:cubicBezTo>
                <a:cubicBezTo>
                  <a:pt x="57715" y="8094"/>
                  <a:pt x="57734" y="8165"/>
                  <a:pt x="57733" y="8224"/>
                </a:cubicBezTo>
                <a:cubicBezTo>
                  <a:pt x="57655" y="8232"/>
                  <a:pt x="57618" y="8084"/>
                  <a:pt x="57616" y="8224"/>
                </a:cubicBezTo>
                <a:cubicBezTo>
                  <a:pt x="57574" y="8194"/>
                  <a:pt x="57538" y="8126"/>
                  <a:pt x="57586" y="8092"/>
                </a:cubicBezTo>
                <a:cubicBezTo>
                  <a:pt x="57506" y="8075"/>
                  <a:pt x="57527" y="8135"/>
                  <a:pt x="57469" y="8135"/>
                </a:cubicBezTo>
                <a:cubicBezTo>
                  <a:pt x="57483" y="8155"/>
                  <a:pt x="57494" y="8175"/>
                  <a:pt x="57529" y="8180"/>
                </a:cubicBezTo>
                <a:cubicBezTo>
                  <a:pt x="57500" y="8219"/>
                  <a:pt x="57411" y="8102"/>
                  <a:pt x="57439" y="8246"/>
                </a:cubicBezTo>
                <a:cubicBezTo>
                  <a:pt x="57405" y="8221"/>
                  <a:pt x="57337" y="8221"/>
                  <a:pt x="57264" y="8224"/>
                </a:cubicBezTo>
                <a:cubicBezTo>
                  <a:pt x="57261" y="8184"/>
                  <a:pt x="57300" y="8177"/>
                  <a:pt x="57293" y="8135"/>
                </a:cubicBezTo>
                <a:cubicBezTo>
                  <a:pt x="57237" y="8116"/>
                  <a:pt x="57225" y="8176"/>
                  <a:pt x="57205" y="8180"/>
                </a:cubicBezTo>
                <a:cubicBezTo>
                  <a:pt x="57137" y="8193"/>
                  <a:pt x="57116" y="8132"/>
                  <a:pt x="57089" y="8224"/>
                </a:cubicBezTo>
                <a:cubicBezTo>
                  <a:pt x="57044" y="8212"/>
                  <a:pt x="57014" y="8190"/>
                  <a:pt x="56972" y="8180"/>
                </a:cubicBezTo>
                <a:cubicBezTo>
                  <a:pt x="56960" y="8218"/>
                  <a:pt x="56993" y="8221"/>
                  <a:pt x="57030" y="8224"/>
                </a:cubicBezTo>
                <a:cubicBezTo>
                  <a:pt x="57008" y="8263"/>
                  <a:pt x="56976" y="8226"/>
                  <a:pt x="56942" y="8224"/>
                </a:cubicBezTo>
                <a:cubicBezTo>
                  <a:pt x="56872" y="8206"/>
                  <a:pt x="56806" y="8333"/>
                  <a:pt x="56796" y="8224"/>
                </a:cubicBezTo>
                <a:cubicBezTo>
                  <a:pt x="56772" y="8235"/>
                  <a:pt x="56747" y="8246"/>
                  <a:pt x="56707" y="8246"/>
                </a:cubicBezTo>
                <a:cubicBezTo>
                  <a:pt x="56704" y="8277"/>
                  <a:pt x="56702" y="8308"/>
                  <a:pt x="56737" y="8312"/>
                </a:cubicBezTo>
                <a:cubicBezTo>
                  <a:pt x="56742" y="8360"/>
                  <a:pt x="56632" y="8322"/>
                  <a:pt x="56590" y="8334"/>
                </a:cubicBezTo>
                <a:cubicBezTo>
                  <a:pt x="56593" y="8292"/>
                  <a:pt x="56686" y="8318"/>
                  <a:pt x="56678" y="8268"/>
                </a:cubicBezTo>
                <a:cubicBezTo>
                  <a:pt x="56678" y="8251"/>
                  <a:pt x="56593" y="8232"/>
                  <a:pt x="56561" y="8246"/>
                </a:cubicBezTo>
                <a:cubicBezTo>
                  <a:pt x="56539" y="8254"/>
                  <a:pt x="56547" y="8306"/>
                  <a:pt x="56530" y="8312"/>
                </a:cubicBezTo>
                <a:cubicBezTo>
                  <a:pt x="56472" y="8334"/>
                  <a:pt x="56373" y="8287"/>
                  <a:pt x="56385" y="8356"/>
                </a:cubicBezTo>
                <a:cubicBezTo>
                  <a:pt x="56351" y="8353"/>
                  <a:pt x="56359" y="8315"/>
                  <a:pt x="56355" y="8289"/>
                </a:cubicBezTo>
                <a:cubicBezTo>
                  <a:pt x="56274" y="8272"/>
                  <a:pt x="56279" y="8321"/>
                  <a:pt x="56210" y="8312"/>
                </a:cubicBezTo>
                <a:cubicBezTo>
                  <a:pt x="56219" y="8283"/>
                  <a:pt x="56260" y="8277"/>
                  <a:pt x="56267" y="8246"/>
                </a:cubicBezTo>
                <a:cubicBezTo>
                  <a:pt x="56264" y="8189"/>
                  <a:pt x="56169" y="8202"/>
                  <a:pt x="56091" y="8202"/>
                </a:cubicBezTo>
                <a:cubicBezTo>
                  <a:pt x="56085" y="8239"/>
                  <a:pt x="56142" y="8258"/>
                  <a:pt x="56091" y="8268"/>
                </a:cubicBezTo>
                <a:cubicBezTo>
                  <a:pt x="56120" y="8290"/>
                  <a:pt x="56150" y="8312"/>
                  <a:pt x="56180" y="8334"/>
                </a:cubicBezTo>
                <a:cubicBezTo>
                  <a:pt x="56159" y="8379"/>
                  <a:pt x="56085" y="8351"/>
                  <a:pt x="56033" y="8356"/>
                </a:cubicBezTo>
                <a:cubicBezTo>
                  <a:pt x="56006" y="8359"/>
                  <a:pt x="56012" y="8376"/>
                  <a:pt x="56004" y="8378"/>
                </a:cubicBezTo>
                <a:cubicBezTo>
                  <a:pt x="55983" y="8381"/>
                  <a:pt x="55966" y="8358"/>
                  <a:pt x="55974" y="8356"/>
                </a:cubicBezTo>
                <a:cubicBezTo>
                  <a:pt x="55968" y="8357"/>
                  <a:pt x="55932" y="8399"/>
                  <a:pt x="55946" y="8401"/>
                </a:cubicBezTo>
                <a:cubicBezTo>
                  <a:pt x="55904" y="8398"/>
                  <a:pt x="55938" y="8364"/>
                  <a:pt x="55916" y="8356"/>
                </a:cubicBezTo>
                <a:cubicBezTo>
                  <a:pt x="55875" y="8342"/>
                  <a:pt x="55810" y="8369"/>
                  <a:pt x="55768" y="8356"/>
                </a:cubicBezTo>
                <a:cubicBezTo>
                  <a:pt x="55748" y="8349"/>
                  <a:pt x="55748" y="8306"/>
                  <a:pt x="55711" y="8312"/>
                </a:cubicBezTo>
                <a:cubicBezTo>
                  <a:pt x="55658" y="8309"/>
                  <a:pt x="55648" y="8339"/>
                  <a:pt x="55593" y="8334"/>
                </a:cubicBezTo>
                <a:cubicBezTo>
                  <a:pt x="55664" y="8282"/>
                  <a:pt x="55547" y="8274"/>
                  <a:pt x="55535" y="8224"/>
                </a:cubicBezTo>
                <a:cubicBezTo>
                  <a:pt x="55471" y="8221"/>
                  <a:pt x="55521" y="8302"/>
                  <a:pt x="55505" y="8334"/>
                </a:cubicBezTo>
                <a:cubicBezTo>
                  <a:pt x="55475" y="8319"/>
                  <a:pt x="55475" y="8283"/>
                  <a:pt x="55417" y="8289"/>
                </a:cubicBezTo>
                <a:cubicBezTo>
                  <a:pt x="55343" y="8331"/>
                  <a:pt x="55445" y="8368"/>
                  <a:pt x="55387" y="8421"/>
                </a:cubicBezTo>
                <a:cubicBezTo>
                  <a:pt x="55326" y="8432"/>
                  <a:pt x="55332" y="8390"/>
                  <a:pt x="55329" y="8356"/>
                </a:cubicBezTo>
                <a:cubicBezTo>
                  <a:pt x="55280" y="8355"/>
                  <a:pt x="55254" y="8372"/>
                  <a:pt x="55242" y="8401"/>
                </a:cubicBezTo>
                <a:cubicBezTo>
                  <a:pt x="55289" y="8438"/>
                  <a:pt x="55351" y="8464"/>
                  <a:pt x="55417" y="8487"/>
                </a:cubicBezTo>
                <a:cubicBezTo>
                  <a:pt x="55410" y="8516"/>
                  <a:pt x="55359" y="8510"/>
                  <a:pt x="55359" y="8487"/>
                </a:cubicBezTo>
                <a:cubicBezTo>
                  <a:pt x="55311" y="8481"/>
                  <a:pt x="55308" y="8508"/>
                  <a:pt x="55272" y="8510"/>
                </a:cubicBezTo>
                <a:cubicBezTo>
                  <a:pt x="55289" y="8532"/>
                  <a:pt x="55338" y="8532"/>
                  <a:pt x="55329" y="8576"/>
                </a:cubicBezTo>
                <a:cubicBezTo>
                  <a:pt x="55277" y="8573"/>
                  <a:pt x="55268" y="8602"/>
                  <a:pt x="55212" y="8598"/>
                </a:cubicBezTo>
                <a:cubicBezTo>
                  <a:pt x="55170" y="8529"/>
                  <a:pt x="55218" y="8513"/>
                  <a:pt x="55272" y="8466"/>
                </a:cubicBezTo>
                <a:cubicBezTo>
                  <a:pt x="55235" y="8390"/>
                  <a:pt x="55185" y="8425"/>
                  <a:pt x="55124" y="8401"/>
                </a:cubicBezTo>
                <a:cubicBezTo>
                  <a:pt x="55032" y="8428"/>
                  <a:pt x="55109" y="8445"/>
                  <a:pt x="55066" y="8510"/>
                </a:cubicBezTo>
                <a:cubicBezTo>
                  <a:pt x="55085" y="8532"/>
                  <a:pt x="55133" y="8532"/>
                  <a:pt x="55124" y="8576"/>
                </a:cubicBezTo>
                <a:cubicBezTo>
                  <a:pt x="55074" y="8580"/>
                  <a:pt x="55049" y="8538"/>
                  <a:pt x="55036" y="8576"/>
                </a:cubicBezTo>
                <a:cubicBezTo>
                  <a:pt x="54968" y="8583"/>
                  <a:pt x="55004" y="8513"/>
                  <a:pt x="54948" y="8510"/>
                </a:cubicBezTo>
                <a:cubicBezTo>
                  <a:pt x="54925" y="8514"/>
                  <a:pt x="54920" y="8532"/>
                  <a:pt x="54890" y="8532"/>
                </a:cubicBezTo>
                <a:cubicBezTo>
                  <a:pt x="54917" y="8571"/>
                  <a:pt x="54960" y="8596"/>
                  <a:pt x="54978" y="8641"/>
                </a:cubicBezTo>
                <a:cubicBezTo>
                  <a:pt x="55007" y="8641"/>
                  <a:pt x="55001" y="8615"/>
                  <a:pt x="55007" y="8598"/>
                </a:cubicBezTo>
                <a:cubicBezTo>
                  <a:pt x="55092" y="8631"/>
                  <a:pt x="55141" y="8565"/>
                  <a:pt x="55154" y="8664"/>
                </a:cubicBezTo>
                <a:cubicBezTo>
                  <a:pt x="55229" y="8661"/>
                  <a:pt x="55256" y="8624"/>
                  <a:pt x="55300" y="8598"/>
                </a:cubicBezTo>
                <a:cubicBezTo>
                  <a:pt x="55326" y="8654"/>
                  <a:pt x="55529" y="8573"/>
                  <a:pt x="55387" y="8576"/>
                </a:cubicBezTo>
                <a:cubicBezTo>
                  <a:pt x="55437" y="8501"/>
                  <a:pt x="55581" y="8634"/>
                  <a:pt x="55593" y="8532"/>
                </a:cubicBezTo>
                <a:cubicBezTo>
                  <a:pt x="55603" y="8463"/>
                  <a:pt x="55509" y="8587"/>
                  <a:pt x="55505" y="8510"/>
                </a:cubicBezTo>
                <a:cubicBezTo>
                  <a:pt x="55485" y="8442"/>
                  <a:pt x="55553" y="8498"/>
                  <a:pt x="55564" y="8487"/>
                </a:cubicBezTo>
                <a:cubicBezTo>
                  <a:pt x="55569" y="8483"/>
                  <a:pt x="55618" y="8433"/>
                  <a:pt x="55711" y="8444"/>
                </a:cubicBezTo>
                <a:cubicBezTo>
                  <a:pt x="55702" y="8471"/>
                  <a:pt x="55641" y="8468"/>
                  <a:pt x="55623" y="8487"/>
                </a:cubicBezTo>
                <a:cubicBezTo>
                  <a:pt x="55589" y="8524"/>
                  <a:pt x="55633" y="8602"/>
                  <a:pt x="55564" y="8620"/>
                </a:cubicBezTo>
                <a:cubicBezTo>
                  <a:pt x="55576" y="8652"/>
                  <a:pt x="55590" y="8618"/>
                  <a:pt x="55623" y="8620"/>
                </a:cubicBezTo>
                <a:cubicBezTo>
                  <a:pt x="55670" y="8613"/>
                  <a:pt x="55672" y="8641"/>
                  <a:pt x="55711" y="8641"/>
                </a:cubicBezTo>
                <a:cubicBezTo>
                  <a:pt x="55702" y="8641"/>
                  <a:pt x="55842" y="8586"/>
                  <a:pt x="55886" y="8620"/>
                </a:cubicBezTo>
                <a:cubicBezTo>
                  <a:pt x="55914" y="8641"/>
                  <a:pt x="55900" y="8625"/>
                  <a:pt x="55946" y="8620"/>
                </a:cubicBezTo>
                <a:cubicBezTo>
                  <a:pt x="55970" y="8617"/>
                  <a:pt x="56129" y="8640"/>
                  <a:pt x="56150" y="8620"/>
                </a:cubicBezTo>
                <a:cubicBezTo>
                  <a:pt x="56187" y="8586"/>
                  <a:pt x="56244" y="8669"/>
                  <a:pt x="56297" y="8620"/>
                </a:cubicBezTo>
                <a:cubicBezTo>
                  <a:pt x="56317" y="8602"/>
                  <a:pt x="56319" y="8604"/>
                  <a:pt x="56355" y="8598"/>
                </a:cubicBezTo>
                <a:cubicBezTo>
                  <a:pt x="56369" y="8595"/>
                  <a:pt x="56391" y="8576"/>
                  <a:pt x="56385" y="8576"/>
                </a:cubicBezTo>
                <a:cubicBezTo>
                  <a:pt x="56409" y="8575"/>
                  <a:pt x="56413" y="8601"/>
                  <a:pt x="56443" y="8598"/>
                </a:cubicBezTo>
                <a:cubicBezTo>
                  <a:pt x="56472" y="8595"/>
                  <a:pt x="56508" y="8564"/>
                  <a:pt x="56561" y="8576"/>
                </a:cubicBezTo>
                <a:cubicBezTo>
                  <a:pt x="56557" y="8528"/>
                  <a:pt x="56436" y="8567"/>
                  <a:pt x="56385" y="8553"/>
                </a:cubicBezTo>
                <a:cubicBezTo>
                  <a:pt x="56385" y="8532"/>
                  <a:pt x="56421" y="8537"/>
                  <a:pt x="56443" y="8532"/>
                </a:cubicBezTo>
                <a:cubicBezTo>
                  <a:pt x="56434" y="8493"/>
                  <a:pt x="56527" y="8421"/>
                  <a:pt x="56443" y="8401"/>
                </a:cubicBezTo>
                <a:cubicBezTo>
                  <a:pt x="56443" y="8337"/>
                  <a:pt x="56524" y="8452"/>
                  <a:pt x="56503" y="8356"/>
                </a:cubicBezTo>
                <a:cubicBezTo>
                  <a:pt x="56590" y="8370"/>
                  <a:pt x="56475" y="8403"/>
                  <a:pt x="56503" y="8444"/>
                </a:cubicBezTo>
                <a:cubicBezTo>
                  <a:pt x="56539" y="8490"/>
                  <a:pt x="56710" y="8434"/>
                  <a:pt x="56648" y="8553"/>
                </a:cubicBezTo>
                <a:cubicBezTo>
                  <a:pt x="56776" y="8571"/>
                  <a:pt x="56878" y="8495"/>
                  <a:pt x="56972" y="8553"/>
                </a:cubicBezTo>
                <a:cubicBezTo>
                  <a:pt x="56999" y="8553"/>
                  <a:pt x="56993" y="8527"/>
                  <a:pt x="56999" y="8510"/>
                </a:cubicBezTo>
                <a:cubicBezTo>
                  <a:pt x="56991" y="8484"/>
                  <a:pt x="56927" y="8486"/>
                  <a:pt x="56883" y="8487"/>
                </a:cubicBezTo>
                <a:cubicBezTo>
                  <a:pt x="56852" y="8489"/>
                  <a:pt x="56864" y="8508"/>
                  <a:pt x="56854" y="8510"/>
                </a:cubicBezTo>
                <a:cubicBezTo>
                  <a:pt x="56826" y="8514"/>
                  <a:pt x="56786" y="8462"/>
                  <a:pt x="56766" y="8532"/>
                </a:cubicBezTo>
                <a:cubicBezTo>
                  <a:pt x="56722" y="8522"/>
                  <a:pt x="56777" y="8503"/>
                  <a:pt x="56766" y="8466"/>
                </a:cubicBezTo>
                <a:cubicBezTo>
                  <a:pt x="56879" y="8463"/>
                  <a:pt x="57024" y="8483"/>
                  <a:pt x="57060" y="8421"/>
                </a:cubicBezTo>
                <a:cubicBezTo>
                  <a:pt x="57131" y="8425"/>
                  <a:pt x="57068" y="8497"/>
                  <a:pt x="57060" y="8510"/>
                </a:cubicBezTo>
                <a:cubicBezTo>
                  <a:pt x="57048" y="8525"/>
                  <a:pt x="57131" y="8543"/>
                  <a:pt x="57147" y="8532"/>
                </a:cubicBezTo>
                <a:cubicBezTo>
                  <a:pt x="57148" y="8531"/>
                  <a:pt x="57145" y="8510"/>
                  <a:pt x="57147" y="8510"/>
                </a:cubicBezTo>
                <a:cubicBezTo>
                  <a:pt x="57174" y="8510"/>
                  <a:pt x="57259" y="8555"/>
                  <a:pt x="57293" y="8487"/>
                </a:cubicBezTo>
                <a:cubicBezTo>
                  <a:pt x="57317" y="8503"/>
                  <a:pt x="57373" y="8522"/>
                  <a:pt x="57382" y="8487"/>
                </a:cubicBezTo>
                <a:cubicBezTo>
                  <a:pt x="57412" y="8493"/>
                  <a:pt x="57400" y="8532"/>
                  <a:pt x="57439" y="8532"/>
                </a:cubicBezTo>
                <a:cubicBezTo>
                  <a:pt x="57469" y="8532"/>
                  <a:pt x="57463" y="8559"/>
                  <a:pt x="57469" y="8576"/>
                </a:cubicBezTo>
                <a:cubicBezTo>
                  <a:pt x="57393" y="8547"/>
                  <a:pt x="57381" y="8528"/>
                  <a:pt x="57293" y="8553"/>
                </a:cubicBezTo>
                <a:cubicBezTo>
                  <a:pt x="57306" y="8589"/>
                  <a:pt x="57385" y="8573"/>
                  <a:pt x="57352" y="8641"/>
                </a:cubicBezTo>
                <a:cubicBezTo>
                  <a:pt x="57388" y="8632"/>
                  <a:pt x="57412" y="8614"/>
                  <a:pt x="57411" y="8576"/>
                </a:cubicBezTo>
                <a:cubicBezTo>
                  <a:pt x="57530" y="8579"/>
                  <a:pt x="57354" y="8717"/>
                  <a:pt x="57529" y="8708"/>
                </a:cubicBezTo>
                <a:cubicBezTo>
                  <a:pt x="57548" y="8768"/>
                  <a:pt x="57469" y="8752"/>
                  <a:pt x="57469" y="8796"/>
                </a:cubicBezTo>
                <a:cubicBezTo>
                  <a:pt x="57536" y="8802"/>
                  <a:pt x="57580" y="8791"/>
                  <a:pt x="57586" y="8752"/>
                </a:cubicBezTo>
                <a:cubicBezTo>
                  <a:pt x="57618" y="8670"/>
                  <a:pt x="57477" y="8717"/>
                  <a:pt x="57498" y="8641"/>
                </a:cubicBezTo>
                <a:cubicBezTo>
                  <a:pt x="57655" y="8694"/>
                  <a:pt x="57520" y="8573"/>
                  <a:pt x="57616" y="8510"/>
                </a:cubicBezTo>
                <a:cubicBezTo>
                  <a:pt x="57710" y="8483"/>
                  <a:pt x="57638" y="8581"/>
                  <a:pt x="57733" y="8553"/>
                </a:cubicBezTo>
                <a:cubicBezTo>
                  <a:pt x="57824" y="8568"/>
                  <a:pt x="57775" y="8507"/>
                  <a:pt x="57821" y="8487"/>
                </a:cubicBezTo>
                <a:cubicBezTo>
                  <a:pt x="57842" y="8480"/>
                  <a:pt x="57941" y="8544"/>
                  <a:pt x="57938" y="8466"/>
                </a:cubicBezTo>
                <a:cubicBezTo>
                  <a:pt x="58004" y="8482"/>
                  <a:pt x="57949" y="8589"/>
                  <a:pt x="57968" y="8641"/>
                </a:cubicBezTo>
                <a:cubicBezTo>
                  <a:pt x="58047" y="8681"/>
                  <a:pt x="58025" y="8544"/>
                  <a:pt x="58055" y="8620"/>
                </a:cubicBezTo>
                <a:cubicBezTo>
                  <a:pt x="58079" y="8616"/>
                  <a:pt x="58085" y="8598"/>
                  <a:pt x="58114" y="8598"/>
                </a:cubicBezTo>
                <a:cubicBezTo>
                  <a:pt x="58117" y="8538"/>
                  <a:pt x="58065" y="8553"/>
                  <a:pt x="58114" y="8510"/>
                </a:cubicBezTo>
                <a:cubicBezTo>
                  <a:pt x="58157" y="8514"/>
                  <a:pt x="58124" y="8576"/>
                  <a:pt x="58173" y="8576"/>
                </a:cubicBezTo>
                <a:cubicBezTo>
                  <a:pt x="58242" y="8585"/>
                  <a:pt x="58157" y="8475"/>
                  <a:pt x="58261" y="8510"/>
                </a:cubicBezTo>
                <a:cubicBezTo>
                  <a:pt x="58261" y="8547"/>
                  <a:pt x="58261" y="8583"/>
                  <a:pt x="58261" y="8620"/>
                </a:cubicBezTo>
                <a:cubicBezTo>
                  <a:pt x="58057" y="8582"/>
                  <a:pt x="58059" y="8748"/>
                  <a:pt x="58085" y="8819"/>
                </a:cubicBezTo>
                <a:cubicBezTo>
                  <a:pt x="58055" y="8819"/>
                  <a:pt x="58064" y="8846"/>
                  <a:pt x="58055" y="8862"/>
                </a:cubicBezTo>
                <a:cubicBezTo>
                  <a:pt x="58053" y="8866"/>
                  <a:pt x="58017" y="8900"/>
                  <a:pt x="58025" y="8906"/>
                </a:cubicBezTo>
                <a:cubicBezTo>
                  <a:pt x="58028" y="8907"/>
                  <a:pt x="58055" y="8906"/>
                  <a:pt x="58055" y="8906"/>
                </a:cubicBezTo>
                <a:cubicBezTo>
                  <a:pt x="58057" y="8934"/>
                  <a:pt x="58005" y="8998"/>
                  <a:pt x="58055" y="9016"/>
                </a:cubicBezTo>
                <a:cubicBezTo>
                  <a:pt x="58091" y="9023"/>
                  <a:pt x="58157" y="8953"/>
                  <a:pt x="58085" y="8950"/>
                </a:cubicBezTo>
                <a:cubicBezTo>
                  <a:pt x="58132" y="8890"/>
                  <a:pt x="58178" y="8918"/>
                  <a:pt x="58231" y="8950"/>
                </a:cubicBezTo>
                <a:cubicBezTo>
                  <a:pt x="58356" y="8949"/>
                  <a:pt x="58511" y="8903"/>
                  <a:pt x="58642" y="8884"/>
                </a:cubicBezTo>
                <a:cubicBezTo>
                  <a:pt x="58679" y="8878"/>
                  <a:pt x="58721" y="8890"/>
                  <a:pt x="58759" y="8884"/>
                </a:cubicBezTo>
                <a:cubicBezTo>
                  <a:pt x="58823" y="8874"/>
                  <a:pt x="58887" y="8832"/>
                  <a:pt x="58935" y="8862"/>
                </a:cubicBezTo>
                <a:cubicBezTo>
                  <a:pt x="58897" y="8919"/>
                  <a:pt x="58873" y="8931"/>
                  <a:pt x="58788" y="8906"/>
                </a:cubicBezTo>
                <a:cubicBezTo>
                  <a:pt x="58759" y="8907"/>
                  <a:pt x="58766" y="8933"/>
                  <a:pt x="58759" y="8950"/>
                </a:cubicBezTo>
                <a:cubicBezTo>
                  <a:pt x="58694" y="8962"/>
                  <a:pt x="58717" y="8908"/>
                  <a:pt x="58670" y="8906"/>
                </a:cubicBezTo>
                <a:cubicBezTo>
                  <a:pt x="58595" y="8931"/>
                  <a:pt x="58586" y="9003"/>
                  <a:pt x="58583" y="9082"/>
                </a:cubicBezTo>
                <a:cubicBezTo>
                  <a:pt x="58508" y="9084"/>
                  <a:pt x="58547" y="9066"/>
                  <a:pt x="58554" y="9038"/>
                </a:cubicBezTo>
                <a:cubicBezTo>
                  <a:pt x="58472" y="9028"/>
                  <a:pt x="58526" y="9120"/>
                  <a:pt x="58466" y="9126"/>
                </a:cubicBezTo>
                <a:cubicBezTo>
                  <a:pt x="58476" y="9157"/>
                  <a:pt x="58517" y="9128"/>
                  <a:pt x="58524" y="9104"/>
                </a:cubicBezTo>
                <a:cubicBezTo>
                  <a:pt x="58577" y="9102"/>
                  <a:pt x="58586" y="9131"/>
                  <a:pt x="58642" y="9126"/>
                </a:cubicBezTo>
                <a:cubicBezTo>
                  <a:pt x="58672" y="9104"/>
                  <a:pt x="58700" y="9082"/>
                  <a:pt x="58729" y="9060"/>
                </a:cubicBezTo>
                <a:cubicBezTo>
                  <a:pt x="58799" y="9073"/>
                  <a:pt x="58865" y="9090"/>
                  <a:pt x="58875" y="9148"/>
                </a:cubicBezTo>
                <a:cubicBezTo>
                  <a:pt x="58793" y="9130"/>
                  <a:pt x="58800" y="9180"/>
                  <a:pt x="58729" y="9171"/>
                </a:cubicBezTo>
                <a:cubicBezTo>
                  <a:pt x="58721" y="9135"/>
                  <a:pt x="58757" y="9132"/>
                  <a:pt x="58759" y="9104"/>
                </a:cubicBezTo>
                <a:cubicBezTo>
                  <a:pt x="58643" y="9130"/>
                  <a:pt x="58675" y="9218"/>
                  <a:pt x="58524" y="9171"/>
                </a:cubicBezTo>
                <a:cubicBezTo>
                  <a:pt x="58525" y="9191"/>
                  <a:pt x="58560" y="9187"/>
                  <a:pt x="58583" y="9191"/>
                </a:cubicBezTo>
                <a:cubicBezTo>
                  <a:pt x="58552" y="9261"/>
                  <a:pt x="58501" y="9314"/>
                  <a:pt x="58554" y="9346"/>
                </a:cubicBezTo>
                <a:cubicBezTo>
                  <a:pt x="58488" y="9394"/>
                  <a:pt x="58369" y="9299"/>
                  <a:pt x="58318" y="9412"/>
                </a:cubicBezTo>
                <a:cubicBezTo>
                  <a:pt x="58284" y="9403"/>
                  <a:pt x="58258" y="9384"/>
                  <a:pt x="58261" y="9346"/>
                </a:cubicBezTo>
                <a:cubicBezTo>
                  <a:pt x="58175" y="9366"/>
                  <a:pt x="58170" y="9366"/>
                  <a:pt x="58085" y="9346"/>
                </a:cubicBezTo>
                <a:cubicBezTo>
                  <a:pt x="58070" y="9360"/>
                  <a:pt x="58139" y="9373"/>
                  <a:pt x="58143" y="9369"/>
                </a:cubicBezTo>
                <a:cubicBezTo>
                  <a:pt x="58083" y="9438"/>
                  <a:pt x="57907" y="9424"/>
                  <a:pt x="57761" y="9434"/>
                </a:cubicBezTo>
                <a:cubicBezTo>
                  <a:pt x="57726" y="9363"/>
                  <a:pt x="57857" y="9418"/>
                  <a:pt x="57821" y="9346"/>
                </a:cubicBezTo>
                <a:cubicBezTo>
                  <a:pt x="57893" y="9343"/>
                  <a:pt x="57911" y="9380"/>
                  <a:pt x="57968" y="9391"/>
                </a:cubicBezTo>
                <a:cubicBezTo>
                  <a:pt x="58023" y="9388"/>
                  <a:pt x="57949" y="9304"/>
                  <a:pt x="57909" y="9303"/>
                </a:cubicBezTo>
                <a:cubicBezTo>
                  <a:pt x="57938" y="9259"/>
                  <a:pt x="57959" y="9208"/>
                  <a:pt x="58025" y="9191"/>
                </a:cubicBezTo>
                <a:cubicBezTo>
                  <a:pt x="58031" y="9144"/>
                  <a:pt x="57921" y="9183"/>
                  <a:pt x="57879" y="9171"/>
                </a:cubicBezTo>
                <a:cubicBezTo>
                  <a:pt x="57898" y="9193"/>
                  <a:pt x="57947" y="9193"/>
                  <a:pt x="57938" y="9236"/>
                </a:cubicBezTo>
                <a:cubicBezTo>
                  <a:pt x="57823" y="9264"/>
                  <a:pt x="57867" y="9172"/>
                  <a:pt x="57791" y="9171"/>
                </a:cubicBezTo>
                <a:cubicBezTo>
                  <a:pt x="57757" y="9174"/>
                  <a:pt x="57767" y="9210"/>
                  <a:pt x="57761" y="9236"/>
                </a:cubicBezTo>
                <a:cubicBezTo>
                  <a:pt x="57781" y="9281"/>
                  <a:pt x="57910" y="9242"/>
                  <a:pt x="57879" y="9324"/>
                </a:cubicBezTo>
                <a:cubicBezTo>
                  <a:pt x="57785" y="9352"/>
                  <a:pt x="57857" y="9253"/>
                  <a:pt x="57761" y="9280"/>
                </a:cubicBezTo>
                <a:cubicBezTo>
                  <a:pt x="57719" y="9280"/>
                  <a:pt x="57757" y="9308"/>
                  <a:pt x="57761" y="9303"/>
                </a:cubicBezTo>
                <a:cubicBezTo>
                  <a:pt x="57724" y="9351"/>
                  <a:pt x="57676" y="9312"/>
                  <a:pt x="57586" y="9324"/>
                </a:cubicBezTo>
                <a:cubicBezTo>
                  <a:pt x="57568" y="9276"/>
                  <a:pt x="57670" y="9255"/>
                  <a:pt x="57557" y="9258"/>
                </a:cubicBezTo>
                <a:cubicBezTo>
                  <a:pt x="57536" y="9197"/>
                  <a:pt x="57615" y="9214"/>
                  <a:pt x="57616" y="9171"/>
                </a:cubicBezTo>
                <a:cubicBezTo>
                  <a:pt x="57542" y="9167"/>
                  <a:pt x="57474" y="9166"/>
                  <a:pt x="57469" y="9214"/>
                </a:cubicBezTo>
                <a:cubicBezTo>
                  <a:pt x="57433" y="9205"/>
                  <a:pt x="57408" y="9185"/>
                  <a:pt x="57411" y="9148"/>
                </a:cubicBezTo>
                <a:cubicBezTo>
                  <a:pt x="57340" y="9139"/>
                  <a:pt x="57346" y="9188"/>
                  <a:pt x="57264" y="9171"/>
                </a:cubicBezTo>
                <a:cubicBezTo>
                  <a:pt x="57279" y="9152"/>
                  <a:pt x="57294" y="9135"/>
                  <a:pt x="57293" y="9104"/>
                </a:cubicBezTo>
                <a:cubicBezTo>
                  <a:pt x="57367" y="9123"/>
                  <a:pt x="57450" y="9133"/>
                  <a:pt x="57439" y="9038"/>
                </a:cubicBezTo>
                <a:cubicBezTo>
                  <a:pt x="57500" y="9050"/>
                  <a:pt x="57502" y="9072"/>
                  <a:pt x="57469" y="9104"/>
                </a:cubicBezTo>
                <a:cubicBezTo>
                  <a:pt x="57571" y="9057"/>
                  <a:pt x="57683" y="9157"/>
                  <a:pt x="57674" y="9038"/>
                </a:cubicBezTo>
                <a:cubicBezTo>
                  <a:pt x="57714" y="9052"/>
                  <a:pt x="57729" y="9085"/>
                  <a:pt x="57733" y="9126"/>
                </a:cubicBezTo>
                <a:cubicBezTo>
                  <a:pt x="57824" y="9142"/>
                  <a:pt x="57790" y="9066"/>
                  <a:pt x="57879" y="9082"/>
                </a:cubicBezTo>
                <a:cubicBezTo>
                  <a:pt x="57887" y="9118"/>
                  <a:pt x="57851" y="9120"/>
                  <a:pt x="57849" y="9148"/>
                </a:cubicBezTo>
                <a:cubicBezTo>
                  <a:pt x="57977" y="9171"/>
                  <a:pt x="57981" y="9100"/>
                  <a:pt x="58025" y="9060"/>
                </a:cubicBezTo>
                <a:cubicBezTo>
                  <a:pt x="57968" y="9052"/>
                  <a:pt x="57935" y="9064"/>
                  <a:pt x="57938" y="9104"/>
                </a:cubicBezTo>
                <a:cubicBezTo>
                  <a:pt x="57849" y="9078"/>
                  <a:pt x="57953" y="9016"/>
                  <a:pt x="57997" y="9016"/>
                </a:cubicBezTo>
                <a:cubicBezTo>
                  <a:pt x="57947" y="8940"/>
                  <a:pt x="58039" y="8871"/>
                  <a:pt x="57909" y="8840"/>
                </a:cubicBezTo>
                <a:cubicBezTo>
                  <a:pt x="57796" y="8863"/>
                  <a:pt x="57999" y="8988"/>
                  <a:pt x="57849" y="8972"/>
                </a:cubicBezTo>
                <a:cubicBezTo>
                  <a:pt x="57859" y="9002"/>
                  <a:pt x="57923" y="8991"/>
                  <a:pt x="57968" y="8994"/>
                </a:cubicBezTo>
                <a:cubicBezTo>
                  <a:pt x="57867" y="9075"/>
                  <a:pt x="57801" y="8944"/>
                  <a:pt x="57674" y="8972"/>
                </a:cubicBezTo>
                <a:cubicBezTo>
                  <a:pt x="57686" y="8926"/>
                  <a:pt x="57655" y="8914"/>
                  <a:pt x="57645" y="8884"/>
                </a:cubicBezTo>
                <a:cubicBezTo>
                  <a:pt x="57613" y="8888"/>
                  <a:pt x="57629" y="8906"/>
                  <a:pt x="57645" y="8906"/>
                </a:cubicBezTo>
                <a:cubicBezTo>
                  <a:pt x="57599" y="8986"/>
                  <a:pt x="57602" y="8854"/>
                  <a:pt x="57529" y="8884"/>
                </a:cubicBezTo>
                <a:cubicBezTo>
                  <a:pt x="57520" y="8848"/>
                  <a:pt x="57555" y="8846"/>
                  <a:pt x="57557" y="8819"/>
                </a:cubicBezTo>
                <a:cubicBezTo>
                  <a:pt x="57463" y="8805"/>
                  <a:pt x="57466" y="8859"/>
                  <a:pt x="57411" y="8819"/>
                </a:cubicBezTo>
                <a:cubicBezTo>
                  <a:pt x="57375" y="8827"/>
                  <a:pt x="57351" y="8846"/>
                  <a:pt x="57352" y="8884"/>
                </a:cubicBezTo>
                <a:cubicBezTo>
                  <a:pt x="57333" y="8887"/>
                  <a:pt x="57311" y="8880"/>
                  <a:pt x="57293" y="8884"/>
                </a:cubicBezTo>
                <a:cubicBezTo>
                  <a:pt x="57254" y="8892"/>
                  <a:pt x="57288" y="8913"/>
                  <a:pt x="57264" y="8928"/>
                </a:cubicBezTo>
                <a:cubicBezTo>
                  <a:pt x="57252" y="8935"/>
                  <a:pt x="57217" y="8921"/>
                  <a:pt x="57205" y="8928"/>
                </a:cubicBezTo>
                <a:cubicBezTo>
                  <a:pt x="57127" y="8971"/>
                  <a:pt x="57095" y="9050"/>
                  <a:pt x="56972" y="9060"/>
                </a:cubicBezTo>
                <a:cubicBezTo>
                  <a:pt x="56990" y="9037"/>
                  <a:pt x="57038" y="9037"/>
                  <a:pt x="57030" y="8994"/>
                </a:cubicBezTo>
                <a:cubicBezTo>
                  <a:pt x="57086" y="9003"/>
                  <a:pt x="57135" y="8979"/>
                  <a:pt x="57089" y="8972"/>
                </a:cubicBezTo>
                <a:cubicBezTo>
                  <a:pt x="57117" y="8943"/>
                  <a:pt x="57137" y="8906"/>
                  <a:pt x="57176" y="8884"/>
                </a:cubicBezTo>
                <a:cubicBezTo>
                  <a:pt x="57169" y="8856"/>
                  <a:pt x="57089" y="8855"/>
                  <a:pt x="57089" y="8884"/>
                </a:cubicBezTo>
                <a:cubicBezTo>
                  <a:pt x="57012" y="8879"/>
                  <a:pt x="57107" y="8822"/>
                  <a:pt x="57117" y="8840"/>
                </a:cubicBezTo>
                <a:cubicBezTo>
                  <a:pt x="57102" y="8813"/>
                  <a:pt x="57050" y="8820"/>
                  <a:pt x="56999" y="8819"/>
                </a:cubicBezTo>
                <a:cubicBezTo>
                  <a:pt x="56934" y="8830"/>
                  <a:pt x="57035" y="8852"/>
                  <a:pt x="56972" y="8884"/>
                </a:cubicBezTo>
                <a:cubicBezTo>
                  <a:pt x="56918" y="8881"/>
                  <a:pt x="56910" y="8911"/>
                  <a:pt x="56854" y="8906"/>
                </a:cubicBezTo>
                <a:cubicBezTo>
                  <a:pt x="56843" y="8869"/>
                  <a:pt x="56876" y="8865"/>
                  <a:pt x="56912" y="8862"/>
                </a:cubicBezTo>
                <a:cubicBezTo>
                  <a:pt x="56893" y="8796"/>
                  <a:pt x="56849" y="8883"/>
                  <a:pt x="56796" y="8862"/>
                </a:cubicBezTo>
                <a:cubicBezTo>
                  <a:pt x="56784" y="8919"/>
                  <a:pt x="56924" y="8919"/>
                  <a:pt x="56824" y="8994"/>
                </a:cubicBezTo>
                <a:cubicBezTo>
                  <a:pt x="56823" y="8995"/>
                  <a:pt x="56796" y="8993"/>
                  <a:pt x="56796" y="8994"/>
                </a:cubicBezTo>
                <a:cubicBezTo>
                  <a:pt x="56792" y="9024"/>
                  <a:pt x="56848" y="9002"/>
                  <a:pt x="56854" y="9016"/>
                </a:cubicBezTo>
                <a:cubicBezTo>
                  <a:pt x="56866" y="9046"/>
                  <a:pt x="56830" y="9060"/>
                  <a:pt x="56824" y="9082"/>
                </a:cubicBezTo>
                <a:cubicBezTo>
                  <a:pt x="56809" y="9145"/>
                  <a:pt x="56832" y="9180"/>
                  <a:pt x="56796" y="9236"/>
                </a:cubicBezTo>
                <a:cubicBezTo>
                  <a:pt x="56720" y="9175"/>
                  <a:pt x="56590" y="9328"/>
                  <a:pt x="56707" y="9280"/>
                </a:cubicBezTo>
                <a:cubicBezTo>
                  <a:pt x="56692" y="9286"/>
                  <a:pt x="56710" y="9301"/>
                  <a:pt x="56678" y="9303"/>
                </a:cubicBezTo>
                <a:cubicBezTo>
                  <a:pt x="56669" y="9303"/>
                  <a:pt x="56626" y="9298"/>
                  <a:pt x="56618" y="9303"/>
                </a:cubicBezTo>
                <a:cubicBezTo>
                  <a:pt x="56561" y="9346"/>
                  <a:pt x="56621" y="9284"/>
                  <a:pt x="56530" y="9280"/>
                </a:cubicBezTo>
                <a:cubicBezTo>
                  <a:pt x="56479" y="9277"/>
                  <a:pt x="56470" y="9307"/>
                  <a:pt x="56414" y="9303"/>
                </a:cubicBezTo>
                <a:cubicBezTo>
                  <a:pt x="56443" y="9286"/>
                  <a:pt x="56535" y="9226"/>
                  <a:pt x="56385" y="9236"/>
                </a:cubicBezTo>
                <a:cubicBezTo>
                  <a:pt x="56392" y="9191"/>
                  <a:pt x="56443" y="9178"/>
                  <a:pt x="56473" y="9148"/>
                </a:cubicBezTo>
                <a:cubicBezTo>
                  <a:pt x="56451" y="9127"/>
                  <a:pt x="56419" y="9115"/>
                  <a:pt x="56385" y="9104"/>
                </a:cubicBezTo>
                <a:cubicBezTo>
                  <a:pt x="56381" y="9064"/>
                  <a:pt x="56421" y="9058"/>
                  <a:pt x="56414" y="9016"/>
                </a:cubicBezTo>
                <a:cubicBezTo>
                  <a:pt x="56460" y="9008"/>
                  <a:pt x="56389" y="8977"/>
                  <a:pt x="56443" y="8972"/>
                </a:cubicBezTo>
                <a:cubicBezTo>
                  <a:pt x="56541" y="8957"/>
                  <a:pt x="56491" y="9018"/>
                  <a:pt x="56473" y="9038"/>
                </a:cubicBezTo>
                <a:cubicBezTo>
                  <a:pt x="56477" y="9087"/>
                  <a:pt x="56596" y="9048"/>
                  <a:pt x="56648" y="9060"/>
                </a:cubicBezTo>
                <a:cubicBezTo>
                  <a:pt x="56630" y="9104"/>
                  <a:pt x="56512" y="9075"/>
                  <a:pt x="56503" y="9126"/>
                </a:cubicBezTo>
                <a:cubicBezTo>
                  <a:pt x="56509" y="9154"/>
                  <a:pt x="56590" y="9155"/>
                  <a:pt x="56590" y="9126"/>
                </a:cubicBezTo>
                <a:cubicBezTo>
                  <a:pt x="56628" y="9135"/>
                  <a:pt x="56636" y="9163"/>
                  <a:pt x="56678" y="9171"/>
                </a:cubicBezTo>
                <a:cubicBezTo>
                  <a:pt x="56699" y="9174"/>
                  <a:pt x="56734" y="9130"/>
                  <a:pt x="56737" y="9171"/>
                </a:cubicBezTo>
                <a:cubicBezTo>
                  <a:pt x="56764" y="9154"/>
                  <a:pt x="56781" y="9130"/>
                  <a:pt x="56796" y="9104"/>
                </a:cubicBezTo>
                <a:cubicBezTo>
                  <a:pt x="56790" y="9078"/>
                  <a:pt x="56742" y="9085"/>
                  <a:pt x="56707" y="9082"/>
                </a:cubicBezTo>
                <a:cubicBezTo>
                  <a:pt x="56728" y="9061"/>
                  <a:pt x="56759" y="9049"/>
                  <a:pt x="56796" y="9038"/>
                </a:cubicBezTo>
                <a:cubicBezTo>
                  <a:pt x="56754" y="9002"/>
                  <a:pt x="56801" y="8866"/>
                  <a:pt x="56707" y="8819"/>
                </a:cubicBezTo>
                <a:cubicBezTo>
                  <a:pt x="56722" y="8801"/>
                  <a:pt x="56738" y="8782"/>
                  <a:pt x="56737" y="8752"/>
                </a:cubicBezTo>
                <a:cubicBezTo>
                  <a:pt x="56653" y="8734"/>
                  <a:pt x="56660" y="8782"/>
                  <a:pt x="56590" y="8774"/>
                </a:cubicBezTo>
                <a:cubicBezTo>
                  <a:pt x="56590" y="8759"/>
                  <a:pt x="56590" y="8745"/>
                  <a:pt x="56590" y="8730"/>
                </a:cubicBezTo>
                <a:cubicBezTo>
                  <a:pt x="56575" y="8737"/>
                  <a:pt x="56523" y="8752"/>
                  <a:pt x="56530" y="8774"/>
                </a:cubicBezTo>
                <a:cubicBezTo>
                  <a:pt x="56533" y="8776"/>
                  <a:pt x="56590" y="8798"/>
                  <a:pt x="56590" y="8796"/>
                </a:cubicBezTo>
                <a:cubicBezTo>
                  <a:pt x="56589" y="8825"/>
                  <a:pt x="56505" y="8858"/>
                  <a:pt x="56561" y="8906"/>
                </a:cubicBezTo>
                <a:cubicBezTo>
                  <a:pt x="56490" y="8915"/>
                  <a:pt x="56497" y="8866"/>
                  <a:pt x="56414" y="8884"/>
                </a:cubicBezTo>
                <a:cubicBezTo>
                  <a:pt x="56479" y="8824"/>
                  <a:pt x="56446" y="8829"/>
                  <a:pt x="56473" y="8752"/>
                </a:cubicBezTo>
                <a:cubicBezTo>
                  <a:pt x="56425" y="8746"/>
                  <a:pt x="56423" y="8773"/>
                  <a:pt x="56385" y="8774"/>
                </a:cubicBezTo>
                <a:cubicBezTo>
                  <a:pt x="56475" y="8821"/>
                  <a:pt x="56301" y="8915"/>
                  <a:pt x="56385" y="8950"/>
                </a:cubicBezTo>
                <a:cubicBezTo>
                  <a:pt x="56391" y="8968"/>
                  <a:pt x="56373" y="8971"/>
                  <a:pt x="56355" y="8972"/>
                </a:cubicBezTo>
                <a:cubicBezTo>
                  <a:pt x="56326" y="8972"/>
                  <a:pt x="56297" y="8972"/>
                  <a:pt x="56267" y="8972"/>
                </a:cubicBezTo>
                <a:cubicBezTo>
                  <a:pt x="56255" y="8953"/>
                  <a:pt x="56327" y="8931"/>
                  <a:pt x="56326" y="8928"/>
                </a:cubicBezTo>
                <a:cubicBezTo>
                  <a:pt x="56325" y="8919"/>
                  <a:pt x="56271" y="8898"/>
                  <a:pt x="56267" y="8906"/>
                </a:cubicBezTo>
                <a:cubicBezTo>
                  <a:pt x="56278" y="8877"/>
                  <a:pt x="56307" y="8903"/>
                  <a:pt x="56326" y="8884"/>
                </a:cubicBezTo>
                <a:cubicBezTo>
                  <a:pt x="56334" y="8876"/>
                  <a:pt x="56323" y="8850"/>
                  <a:pt x="56326" y="8840"/>
                </a:cubicBezTo>
                <a:cubicBezTo>
                  <a:pt x="56327" y="8838"/>
                  <a:pt x="56401" y="8766"/>
                  <a:pt x="56326" y="8752"/>
                </a:cubicBezTo>
                <a:cubicBezTo>
                  <a:pt x="56331" y="8726"/>
                  <a:pt x="56379" y="8733"/>
                  <a:pt x="56414" y="8730"/>
                </a:cubicBezTo>
                <a:cubicBezTo>
                  <a:pt x="56403" y="8688"/>
                  <a:pt x="56279" y="8728"/>
                  <a:pt x="56326" y="8641"/>
                </a:cubicBezTo>
                <a:cubicBezTo>
                  <a:pt x="56299" y="8654"/>
                  <a:pt x="56281" y="8703"/>
                  <a:pt x="56267" y="8664"/>
                </a:cubicBezTo>
                <a:cubicBezTo>
                  <a:pt x="56227" y="8663"/>
                  <a:pt x="56259" y="8692"/>
                  <a:pt x="56267" y="8686"/>
                </a:cubicBezTo>
                <a:cubicBezTo>
                  <a:pt x="56237" y="8708"/>
                  <a:pt x="56169" y="8714"/>
                  <a:pt x="56150" y="8730"/>
                </a:cubicBezTo>
                <a:cubicBezTo>
                  <a:pt x="56130" y="8746"/>
                  <a:pt x="56180" y="8752"/>
                  <a:pt x="56180" y="8752"/>
                </a:cubicBezTo>
                <a:cubicBezTo>
                  <a:pt x="56178" y="8780"/>
                  <a:pt x="56106" y="8839"/>
                  <a:pt x="56061" y="8862"/>
                </a:cubicBezTo>
                <a:cubicBezTo>
                  <a:pt x="56072" y="8892"/>
                  <a:pt x="56136" y="8880"/>
                  <a:pt x="56180" y="8884"/>
                </a:cubicBezTo>
                <a:cubicBezTo>
                  <a:pt x="56148" y="8977"/>
                  <a:pt x="56167" y="9043"/>
                  <a:pt x="56180" y="9148"/>
                </a:cubicBezTo>
                <a:cubicBezTo>
                  <a:pt x="56144" y="9158"/>
                  <a:pt x="56120" y="9177"/>
                  <a:pt x="56121" y="9214"/>
                </a:cubicBezTo>
                <a:cubicBezTo>
                  <a:pt x="56098" y="9210"/>
                  <a:pt x="56091" y="9191"/>
                  <a:pt x="56061" y="9191"/>
                </a:cubicBezTo>
                <a:cubicBezTo>
                  <a:pt x="56045" y="9249"/>
                  <a:pt x="56073" y="9271"/>
                  <a:pt x="56150" y="9258"/>
                </a:cubicBezTo>
                <a:cubicBezTo>
                  <a:pt x="56213" y="9262"/>
                  <a:pt x="56187" y="9204"/>
                  <a:pt x="56180" y="9214"/>
                </a:cubicBezTo>
                <a:cubicBezTo>
                  <a:pt x="56195" y="9191"/>
                  <a:pt x="56248" y="9191"/>
                  <a:pt x="56237" y="9148"/>
                </a:cubicBezTo>
                <a:cubicBezTo>
                  <a:pt x="56257" y="9148"/>
                  <a:pt x="56277" y="9148"/>
                  <a:pt x="56297" y="9148"/>
                </a:cubicBezTo>
                <a:cubicBezTo>
                  <a:pt x="56333" y="9077"/>
                  <a:pt x="56202" y="9132"/>
                  <a:pt x="56237" y="9060"/>
                </a:cubicBezTo>
                <a:cubicBezTo>
                  <a:pt x="56277" y="9060"/>
                  <a:pt x="56317" y="9060"/>
                  <a:pt x="56355" y="9060"/>
                </a:cubicBezTo>
                <a:cubicBezTo>
                  <a:pt x="56317" y="9104"/>
                  <a:pt x="56337" y="9193"/>
                  <a:pt x="56237" y="9191"/>
                </a:cubicBezTo>
                <a:cubicBezTo>
                  <a:pt x="56255" y="9238"/>
                  <a:pt x="56283" y="9276"/>
                  <a:pt x="56385" y="9258"/>
                </a:cubicBezTo>
                <a:cubicBezTo>
                  <a:pt x="56413" y="9326"/>
                  <a:pt x="56272" y="9277"/>
                  <a:pt x="56237" y="9303"/>
                </a:cubicBezTo>
                <a:cubicBezTo>
                  <a:pt x="56211" y="9322"/>
                  <a:pt x="56200" y="9318"/>
                  <a:pt x="56150" y="9324"/>
                </a:cubicBezTo>
                <a:cubicBezTo>
                  <a:pt x="56156" y="9324"/>
                  <a:pt x="56136" y="9361"/>
                  <a:pt x="56121" y="9346"/>
                </a:cubicBezTo>
                <a:cubicBezTo>
                  <a:pt x="56093" y="9321"/>
                  <a:pt x="56100" y="9338"/>
                  <a:pt x="56091" y="9369"/>
                </a:cubicBezTo>
                <a:cubicBezTo>
                  <a:pt x="56066" y="9355"/>
                  <a:pt x="56040" y="9341"/>
                  <a:pt x="56033" y="9369"/>
                </a:cubicBezTo>
                <a:cubicBezTo>
                  <a:pt x="55922" y="9319"/>
                  <a:pt x="56004" y="9196"/>
                  <a:pt x="56004" y="9104"/>
                </a:cubicBezTo>
                <a:cubicBezTo>
                  <a:pt x="55918" y="9136"/>
                  <a:pt x="55931" y="9240"/>
                  <a:pt x="55858" y="9280"/>
                </a:cubicBezTo>
                <a:cubicBezTo>
                  <a:pt x="55822" y="9277"/>
                  <a:pt x="55804" y="9284"/>
                  <a:pt x="55798" y="9303"/>
                </a:cubicBezTo>
                <a:cubicBezTo>
                  <a:pt x="55774" y="9290"/>
                  <a:pt x="55750" y="9279"/>
                  <a:pt x="55711" y="9280"/>
                </a:cubicBezTo>
                <a:cubicBezTo>
                  <a:pt x="55623" y="9329"/>
                  <a:pt x="55709" y="9382"/>
                  <a:pt x="55652" y="9434"/>
                </a:cubicBezTo>
                <a:cubicBezTo>
                  <a:pt x="55670" y="9465"/>
                  <a:pt x="55714" y="9475"/>
                  <a:pt x="55768" y="9478"/>
                </a:cubicBezTo>
                <a:cubicBezTo>
                  <a:pt x="55781" y="9539"/>
                  <a:pt x="55660" y="9499"/>
                  <a:pt x="55652" y="9544"/>
                </a:cubicBezTo>
                <a:cubicBezTo>
                  <a:pt x="55585" y="9520"/>
                  <a:pt x="55693" y="9459"/>
                  <a:pt x="55593" y="9434"/>
                </a:cubicBezTo>
                <a:cubicBezTo>
                  <a:pt x="55528" y="9443"/>
                  <a:pt x="55582" y="9542"/>
                  <a:pt x="55564" y="9589"/>
                </a:cubicBezTo>
                <a:cubicBezTo>
                  <a:pt x="55511" y="9586"/>
                  <a:pt x="55502" y="9616"/>
                  <a:pt x="55447" y="9610"/>
                </a:cubicBezTo>
                <a:cubicBezTo>
                  <a:pt x="55441" y="9562"/>
                  <a:pt x="55471" y="9541"/>
                  <a:pt x="55535" y="9544"/>
                </a:cubicBezTo>
                <a:cubicBezTo>
                  <a:pt x="55549" y="9475"/>
                  <a:pt x="55481" y="9467"/>
                  <a:pt x="55505" y="9391"/>
                </a:cubicBezTo>
                <a:cubicBezTo>
                  <a:pt x="55427" y="9375"/>
                  <a:pt x="55449" y="9436"/>
                  <a:pt x="55417" y="9457"/>
                </a:cubicBezTo>
                <a:cubicBezTo>
                  <a:pt x="55348" y="9437"/>
                  <a:pt x="55441" y="9360"/>
                  <a:pt x="55447" y="9324"/>
                </a:cubicBezTo>
                <a:cubicBezTo>
                  <a:pt x="55326" y="9313"/>
                  <a:pt x="55360" y="9431"/>
                  <a:pt x="55329" y="9478"/>
                </a:cubicBezTo>
                <a:cubicBezTo>
                  <a:pt x="55323" y="9488"/>
                  <a:pt x="55275" y="9493"/>
                  <a:pt x="55272" y="9500"/>
                </a:cubicBezTo>
                <a:cubicBezTo>
                  <a:pt x="55250" y="9535"/>
                  <a:pt x="55265" y="9581"/>
                  <a:pt x="55242" y="9610"/>
                </a:cubicBezTo>
                <a:cubicBezTo>
                  <a:pt x="55214" y="9644"/>
                  <a:pt x="55164" y="9627"/>
                  <a:pt x="55154" y="9676"/>
                </a:cubicBezTo>
                <a:cubicBezTo>
                  <a:pt x="55103" y="9642"/>
                  <a:pt x="55239" y="9566"/>
                  <a:pt x="55242" y="9500"/>
                </a:cubicBezTo>
                <a:cubicBezTo>
                  <a:pt x="55234" y="9473"/>
                  <a:pt x="55184" y="9478"/>
                  <a:pt x="55182" y="9500"/>
                </a:cubicBezTo>
                <a:cubicBezTo>
                  <a:pt x="55096" y="9482"/>
                  <a:pt x="55222" y="9445"/>
                  <a:pt x="55182" y="9391"/>
                </a:cubicBezTo>
                <a:cubicBezTo>
                  <a:pt x="55242" y="9398"/>
                  <a:pt x="55275" y="9386"/>
                  <a:pt x="55272" y="9346"/>
                </a:cubicBezTo>
                <a:cubicBezTo>
                  <a:pt x="55260" y="9316"/>
                  <a:pt x="55220" y="9344"/>
                  <a:pt x="55212" y="9369"/>
                </a:cubicBezTo>
                <a:cubicBezTo>
                  <a:pt x="55148" y="9366"/>
                  <a:pt x="55200" y="9275"/>
                  <a:pt x="55182" y="9236"/>
                </a:cubicBezTo>
                <a:cubicBezTo>
                  <a:pt x="55151" y="9241"/>
                  <a:pt x="55163" y="9280"/>
                  <a:pt x="55124" y="9280"/>
                </a:cubicBezTo>
                <a:cubicBezTo>
                  <a:pt x="55164" y="9398"/>
                  <a:pt x="55112" y="9429"/>
                  <a:pt x="55124" y="9610"/>
                </a:cubicBezTo>
                <a:cubicBezTo>
                  <a:pt x="54995" y="9623"/>
                  <a:pt x="55056" y="9515"/>
                  <a:pt x="55036" y="9457"/>
                </a:cubicBezTo>
                <a:cubicBezTo>
                  <a:pt x="55017" y="9400"/>
                  <a:pt x="54963" y="9351"/>
                  <a:pt x="54978" y="9303"/>
                </a:cubicBezTo>
                <a:cubicBezTo>
                  <a:pt x="54914" y="9306"/>
                  <a:pt x="54914" y="9358"/>
                  <a:pt x="54920" y="9412"/>
                </a:cubicBezTo>
                <a:cubicBezTo>
                  <a:pt x="54820" y="9365"/>
                  <a:pt x="54725" y="9478"/>
                  <a:pt x="54655" y="9523"/>
                </a:cubicBezTo>
                <a:cubicBezTo>
                  <a:pt x="54665" y="9574"/>
                  <a:pt x="54702" y="9605"/>
                  <a:pt x="54685" y="9676"/>
                </a:cubicBezTo>
                <a:cubicBezTo>
                  <a:pt x="54629" y="9682"/>
                  <a:pt x="54652" y="9629"/>
                  <a:pt x="54626" y="9610"/>
                </a:cubicBezTo>
                <a:cubicBezTo>
                  <a:pt x="54624" y="9609"/>
                  <a:pt x="54598" y="9612"/>
                  <a:pt x="54598" y="9610"/>
                </a:cubicBezTo>
                <a:cubicBezTo>
                  <a:pt x="54591" y="9587"/>
                  <a:pt x="54653" y="9538"/>
                  <a:pt x="54655" y="9500"/>
                </a:cubicBezTo>
                <a:cubicBezTo>
                  <a:pt x="54660" y="9449"/>
                  <a:pt x="54591" y="9405"/>
                  <a:pt x="54655" y="9369"/>
                </a:cubicBezTo>
                <a:cubicBezTo>
                  <a:pt x="54559" y="9346"/>
                  <a:pt x="54544" y="9509"/>
                  <a:pt x="54538" y="9369"/>
                </a:cubicBezTo>
                <a:cubicBezTo>
                  <a:pt x="54445" y="9416"/>
                  <a:pt x="54404" y="9503"/>
                  <a:pt x="54274" y="9523"/>
                </a:cubicBezTo>
                <a:cubicBezTo>
                  <a:pt x="54315" y="9551"/>
                  <a:pt x="54304" y="9618"/>
                  <a:pt x="54304" y="9676"/>
                </a:cubicBezTo>
                <a:cubicBezTo>
                  <a:pt x="54372" y="9683"/>
                  <a:pt x="54336" y="9613"/>
                  <a:pt x="54392" y="9610"/>
                </a:cubicBezTo>
                <a:cubicBezTo>
                  <a:pt x="54386" y="9586"/>
                  <a:pt x="54362" y="9597"/>
                  <a:pt x="54362" y="9610"/>
                </a:cubicBezTo>
                <a:cubicBezTo>
                  <a:pt x="54250" y="9532"/>
                  <a:pt x="54525" y="9559"/>
                  <a:pt x="54538" y="9500"/>
                </a:cubicBezTo>
                <a:cubicBezTo>
                  <a:pt x="54577" y="9508"/>
                  <a:pt x="54562" y="9555"/>
                  <a:pt x="54567" y="9589"/>
                </a:cubicBezTo>
                <a:cubicBezTo>
                  <a:pt x="54429" y="9587"/>
                  <a:pt x="54402" y="9668"/>
                  <a:pt x="54333" y="9721"/>
                </a:cubicBezTo>
                <a:cubicBezTo>
                  <a:pt x="54390" y="9739"/>
                  <a:pt x="54401" y="9680"/>
                  <a:pt x="54421" y="9676"/>
                </a:cubicBezTo>
                <a:cubicBezTo>
                  <a:pt x="54475" y="9666"/>
                  <a:pt x="54535" y="9733"/>
                  <a:pt x="54538" y="9632"/>
                </a:cubicBezTo>
                <a:cubicBezTo>
                  <a:pt x="54611" y="9653"/>
                  <a:pt x="54498" y="9718"/>
                  <a:pt x="54538" y="9786"/>
                </a:cubicBezTo>
                <a:cubicBezTo>
                  <a:pt x="54572" y="9789"/>
                  <a:pt x="54591" y="9782"/>
                  <a:pt x="54598" y="9764"/>
                </a:cubicBezTo>
                <a:cubicBezTo>
                  <a:pt x="54671" y="9753"/>
                  <a:pt x="54525" y="9866"/>
                  <a:pt x="54626" y="9875"/>
                </a:cubicBezTo>
                <a:cubicBezTo>
                  <a:pt x="54613" y="9918"/>
                  <a:pt x="54499" y="9855"/>
                  <a:pt x="54480" y="9831"/>
                </a:cubicBezTo>
                <a:cubicBezTo>
                  <a:pt x="54444" y="9836"/>
                  <a:pt x="54450" y="9874"/>
                  <a:pt x="54480" y="9875"/>
                </a:cubicBezTo>
                <a:cubicBezTo>
                  <a:pt x="54478" y="9896"/>
                  <a:pt x="54444" y="9891"/>
                  <a:pt x="54421" y="9897"/>
                </a:cubicBezTo>
                <a:cubicBezTo>
                  <a:pt x="54435" y="9965"/>
                  <a:pt x="54442" y="10018"/>
                  <a:pt x="54421" y="10073"/>
                </a:cubicBezTo>
                <a:cubicBezTo>
                  <a:pt x="54358" y="10114"/>
                  <a:pt x="54298" y="10031"/>
                  <a:pt x="54245" y="10029"/>
                </a:cubicBezTo>
                <a:cubicBezTo>
                  <a:pt x="54205" y="10027"/>
                  <a:pt x="54221" y="9970"/>
                  <a:pt x="54216" y="9941"/>
                </a:cubicBezTo>
                <a:cubicBezTo>
                  <a:pt x="54167" y="9939"/>
                  <a:pt x="54140" y="9957"/>
                  <a:pt x="54128" y="9984"/>
                </a:cubicBezTo>
                <a:cubicBezTo>
                  <a:pt x="54041" y="9971"/>
                  <a:pt x="54156" y="9938"/>
                  <a:pt x="54128" y="9897"/>
                </a:cubicBezTo>
                <a:cubicBezTo>
                  <a:pt x="54084" y="9923"/>
                  <a:pt x="53997" y="9916"/>
                  <a:pt x="54011" y="9984"/>
                </a:cubicBezTo>
                <a:cubicBezTo>
                  <a:pt x="53989" y="9970"/>
                  <a:pt x="53867" y="9930"/>
                  <a:pt x="53894" y="10007"/>
                </a:cubicBezTo>
                <a:cubicBezTo>
                  <a:pt x="53863" y="9992"/>
                  <a:pt x="53863" y="9956"/>
                  <a:pt x="53805" y="9963"/>
                </a:cubicBezTo>
                <a:cubicBezTo>
                  <a:pt x="53839" y="9936"/>
                  <a:pt x="53889" y="9923"/>
                  <a:pt x="53865" y="9853"/>
                </a:cubicBezTo>
                <a:cubicBezTo>
                  <a:pt x="53917" y="9856"/>
                  <a:pt x="53927" y="9826"/>
                  <a:pt x="53981" y="9831"/>
                </a:cubicBezTo>
                <a:cubicBezTo>
                  <a:pt x="53995" y="9783"/>
                  <a:pt x="53939" y="9789"/>
                  <a:pt x="53894" y="9786"/>
                </a:cubicBezTo>
                <a:cubicBezTo>
                  <a:pt x="53918" y="9747"/>
                  <a:pt x="53992" y="9718"/>
                  <a:pt x="53894" y="9698"/>
                </a:cubicBezTo>
                <a:cubicBezTo>
                  <a:pt x="53859" y="9702"/>
                  <a:pt x="53869" y="9738"/>
                  <a:pt x="53865" y="9764"/>
                </a:cubicBezTo>
                <a:cubicBezTo>
                  <a:pt x="53821" y="9730"/>
                  <a:pt x="53733" y="9740"/>
                  <a:pt x="53747" y="9809"/>
                </a:cubicBezTo>
                <a:cubicBezTo>
                  <a:pt x="53724" y="9793"/>
                  <a:pt x="53653" y="9716"/>
                  <a:pt x="53659" y="9809"/>
                </a:cubicBezTo>
                <a:cubicBezTo>
                  <a:pt x="53593" y="9758"/>
                  <a:pt x="53544" y="9817"/>
                  <a:pt x="53454" y="9809"/>
                </a:cubicBezTo>
                <a:cubicBezTo>
                  <a:pt x="53438" y="9791"/>
                  <a:pt x="53423" y="9773"/>
                  <a:pt x="53425" y="9742"/>
                </a:cubicBezTo>
                <a:cubicBezTo>
                  <a:pt x="53318" y="9782"/>
                  <a:pt x="53476" y="9803"/>
                  <a:pt x="53454" y="9853"/>
                </a:cubicBezTo>
                <a:cubicBezTo>
                  <a:pt x="53425" y="9853"/>
                  <a:pt x="53395" y="9853"/>
                  <a:pt x="53365" y="9853"/>
                </a:cubicBezTo>
                <a:cubicBezTo>
                  <a:pt x="53398" y="9894"/>
                  <a:pt x="53403" y="9957"/>
                  <a:pt x="53425" y="10007"/>
                </a:cubicBezTo>
                <a:cubicBezTo>
                  <a:pt x="53365" y="9999"/>
                  <a:pt x="53332" y="10011"/>
                  <a:pt x="53336" y="10050"/>
                </a:cubicBezTo>
                <a:cubicBezTo>
                  <a:pt x="53286" y="10013"/>
                  <a:pt x="53341" y="9993"/>
                  <a:pt x="53307" y="9918"/>
                </a:cubicBezTo>
                <a:cubicBezTo>
                  <a:pt x="53205" y="9901"/>
                  <a:pt x="53195" y="9952"/>
                  <a:pt x="53102" y="9941"/>
                </a:cubicBezTo>
                <a:cubicBezTo>
                  <a:pt x="53127" y="9923"/>
                  <a:pt x="53119" y="9881"/>
                  <a:pt x="53160" y="9875"/>
                </a:cubicBezTo>
                <a:cubicBezTo>
                  <a:pt x="53176" y="9843"/>
                  <a:pt x="53046" y="9821"/>
                  <a:pt x="53131" y="9809"/>
                </a:cubicBezTo>
                <a:cubicBezTo>
                  <a:pt x="53198" y="9765"/>
                  <a:pt x="53163" y="9814"/>
                  <a:pt x="53219" y="9831"/>
                </a:cubicBezTo>
                <a:cubicBezTo>
                  <a:pt x="53291" y="9829"/>
                  <a:pt x="53225" y="9758"/>
                  <a:pt x="53190" y="9764"/>
                </a:cubicBezTo>
                <a:cubicBezTo>
                  <a:pt x="53195" y="9746"/>
                  <a:pt x="53219" y="9743"/>
                  <a:pt x="53219" y="9721"/>
                </a:cubicBezTo>
                <a:cubicBezTo>
                  <a:pt x="53118" y="9702"/>
                  <a:pt x="53107" y="9753"/>
                  <a:pt x="53014" y="9742"/>
                </a:cubicBezTo>
                <a:cubicBezTo>
                  <a:pt x="52990" y="9804"/>
                  <a:pt x="53056" y="9800"/>
                  <a:pt x="53043" y="9853"/>
                </a:cubicBezTo>
                <a:cubicBezTo>
                  <a:pt x="52972" y="9867"/>
                  <a:pt x="52893" y="9897"/>
                  <a:pt x="52897" y="9809"/>
                </a:cubicBezTo>
                <a:cubicBezTo>
                  <a:pt x="52926" y="9809"/>
                  <a:pt x="52956" y="9809"/>
                  <a:pt x="52985" y="9809"/>
                </a:cubicBezTo>
                <a:cubicBezTo>
                  <a:pt x="52975" y="9721"/>
                  <a:pt x="52883" y="9833"/>
                  <a:pt x="52897" y="9742"/>
                </a:cubicBezTo>
                <a:cubicBezTo>
                  <a:pt x="52774" y="9719"/>
                  <a:pt x="52698" y="9789"/>
                  <a:pt x="52633" y="9742"/>
                </a:cubicBezTo>
                <a:cubicBezTo>
                  <a:pt x="52609" y="9746"/>
                  <a:pt x="52603" y="9765"/>
                  <a:pt x="52574" y="9764"/>
                </a:cubicBezTo>
                <a:cubicBezTo>
                  <a:pt x="52564" y="9809"/>
                  <a:pt x="52580" y="9833"/>
                  <a:pt x="52633" y="9831"/>
                </a:cubicBezTo>
                <a:cubicBezTo>
                  <a:pt x="52651" y="9910"/>
                  <a:pt x="52458" y="9831"/>
                  <a:pt x="52486" y="9918"/>
                </a:cubicBezTo>
                <a:cubicBezTo>
                  <a:pt x="52418" y="9885"/>
                  <a:pt x="52442" y="9865"/>
                  <a:pt x="52457" y="9809"/>
                </a:cubicBezTo>
                <a:cubicBezTo>
                  <a:pt x="52439" y="9761"/>
                  <a:pt x="52277" y="9788"/>
                  <a:pt x="52251" y="9809"/>
                </a:cubicBezTo>
                <a:cubicBezTo>
                  <a:pt x="52238" y="9878"/>
                  <a:pt x="52398" y="9817"/>
                  <a:pt x="52370" y="9897"/>
                </a:cubicBezTo>
                <a:cubicBezTo>
                  <a:pt x="52313" y="9906"/>
                  <a:pt x="52192" y="9866"/>
                  <a:pt x="52223" y="9941"/>
                </a:cubicBezTo>
                <a:cubicBezTo>
                  <a:pt x="52219" y="9930"/>
                  <a:pt x="52167" y="9926"/>
                  <a:pt x="52165" y="9918"/>
                </a:cubicBezTo>
                <a:cubicBezTo>
                  <a:pt x="52152" y="9893"/>
                  <a:pt x="52194" y="9875"/>
                  <a:pt x="52194" y="9875"/>
                </a:cubicBezTo>
                <a:cubicBezTo>
                  <a:pt x="52175" y="9830"/>
                  <a:pt x="52098" y="9801"/>
                  <a:pt x="52135" y="9721"/>
                </a:cubicBezTo>
                <a:cubicBezTo>
                  <a:pt x="52087" y="9715"/>
                  <a:pt x="52084" y="9741"/>
                  <a:pt x="52047" y="9742"/>
                </a:cubicBezTo>
                <a:cubicBezTo>
                  <a:pt x="52116" y="9817"/>
                  <a:pt x="51977" y="9885"/>
                  <a:pt x="52017" y="10007"/>
                </a:cubicBezTo>
                <a:cubicBezTo>
                  <a:pt x="51917" y="9968"/>
                  <a:pt x="51908" y="10013"/>
                  <a:pt x="51871" y="10073"/>
                </a:cubicBezTo>
                <a:cubicBezTo>
                  <a:pt x="51833" y="10050"/>
                  <a:pt x="51762" y="10052"/>
                  <a:pt x="51754" y="10007"/>
                </a:cubicBezTo>
                <a:cubicBezTo>
                  <a:pt x="51644" y="10046"/>
                  <a:pt x="51635" y="9993"/>
                  <a:pt x="51519" y="10029"/>
                </a:cubicBezTo>
                <a:cubicBezTo>
                  <a:pt x="51526" y="9990"/>
                  <a:pt x="51569" y="9978"/>
                  <a:pt x="51636" y="9984"/>
                </a:cubicBezTo>
                <a:cubicBezTo>
                  <a:pt x="51581" y="9939"/>
                  <a:pt x="51510" y="9941"/>
                  <a:pt x="51431" y="9963"/>
                </a:cubicBezTo>
                <a:cubicBezTo>
                  <a:pt x="51434" y="9903"/>
                  <a:pt x="51383" y="9918"/>
                  <a:pt x="51431" y="9875"/>
                </a:cubicBezTo>
                <a:cubicBezTo>
                  <a:pt x="51359" y="9878"/>
                  <a:pt x="51289" y="9879"/>
                  <a:pt x="51285" y="9831"/>
                </a:cubicBezTo>
                <a:cubicBezTo>
                  <a:pt x="51247" y="9857"/>
                  <a:pt x="51239" y="9839"/>
                  <a:pt x="51197" y="9831"/>
                </a:cubicBezTo>
                <a:cubicBezTo>
                  <a:pt x="51163" y="9834"/>
                  <a:pt x="51172" y="9871"/>
                  <a:pt x="51168" y="9897"/>
                </a:cubicBezTo>
                <a:cubicBezTo>
                  <a:pt x="51087" y="9896"/>
                  <a:pt x="51098" y="9792"/>
                  <a:pt x="51138" y="9764"/>
                </a:cubicBezTo>
                <a:cubicBezTo>
                  <a:pt x="51143" y="9709"/>
                  <a:pt x="51094" y="9695"/>
                  <a:pt x="51050" y="9676"/>
                </a:cubicBezTo>
                <a:cubicBezTo>
                  <a:pt x="50943" y="9699"/>
                  <a:pt x="50915" y="9780"/>
                  <a:pt x="50874" y="9853"/>
                </a:cubicBezTo>
                <a:cubicBezTo>
                  <a:pt x="50826" y="9853"/>
                  <a:pt x="50777" y="9853"/>
                  <a:pt x="50728" y="9853"/>
                </a:cubicBezTo>
                <a:cubicBezTo>
                  <a:pt x="50739" y="9824"/>
                  <a:pt x="50780" y="9818"/>
                  <a:pt x="50787" y="9786"/>
                </a:cubicBezTo>
                <a:cubicBezTo>
                  <a:pt x="50699" y="9786"/>
                  <a:pt x="50610" y="9786"/>
                  <a:pt x="50523" y="9786"/>
                </a:cubicBezTo>
                <a:cubicBezTo>
                  <a:pt x="50447" y="9789"/>
                  <a:pt x="50481" y="9872"/>
                  <a:pt x="50406" y="9875"/>
                </a:cubicBezTo>
                <a:cubicBezTo>
                  <a:pt x="50301" y="9893"/>
                  <a:pt x="50277" y="9738"/>
                  <a:pt x="50200" y="9809"/>
                </a:cubicBezTo>
                <a:cubicBezTo>
                  <a:pt x="50113" y="9794"/>
                  <a:pt x="50228" y="9761"/>
                  <a:pt x="50200" y="9721"/>
                </a:cubicBezTo>
                <a:cubicBezTo>
                  <a:pt x="50083" y="9725"/>
                  <a:pt x="50087" y="9820"/>
                  <a:pt x="50113" y="9875"/>
                </a:cubicBezTo>
                <a:cubicBezTo>
                  <a:pt x="50089" y="9859"/>
                  <a:pt x="50032" y="9840"/>
                  <a:pt x="50024" y="9875"/>
                </a:cubicBezTo>
                <a:cubicBezTo>
                  <a:pt x="49953" y="9861"/>
                  <a:pt x="50009" y="9763"/>
                  <a:pt x="50083" y="9786"/>
                </a:cubicBezTo>
                <a:cubicBezTo>
                  <a:pt x="50066" y="9741"/>
                  <a:pt x="50027" y="9712"/>
                  <a:pt x="49966" y="9698"/>
                </a:cubicBezTo>
                <a:cubicBezTo>
                  <a:pt x="49961" y="9650"/>
                  <a:pt x="49989" y="9628"/>
                  <a:pt x="50054" y="9632"/>
                </a:cubicBezTo>
                <a:cubicBezTo>
                  <a:pt x="50049" y="9607"/>
                  <a:pt x="50000" y="9614"/>
                  <a:pt x="49966" y="9610"/>
                </a:cubicBezTo>
                <a:cubicBezTo>
                  <a:pt x="49911" y="9650"/>
                  <a:pt x="49944" y="9755"/>
                  <a:pt x="49819" y="9742"/>
                </a:cubicBezTo>
                <a:cubicBezTo>
                  <a:pt x="49848" y="9788"/>
                  <a:pt x="49949" y="9803"/>
                  <a:pt x="49937" y="9721"/>
                </a:cubicBezTo>
                <a:cubicBezTo>
                  <a:pt x="49960" y="9733"/>
                  <a:pt x="49984" y="9743"/>
                  <a:pt x="50024" y="9742"/>
                </a:cubicBezTo>
                <a:cubicBezTo>
                  <a:pt x="50046" y="9789"/>
                  <a:pt x="49989" y="9772"/>
                  <a:pt x="49966" y="9786"/>
                </a:cubicBezTo>
                <a:cubicBezTo>
                  <a:pt x="49937" y="9804"/>
                  <a:pt x="49932" y="9831"/>
                  <a:pt x="49907" y="9853"/>
                </a:cubicBezTo>
                <a:cubicBezTo>
                  <a:pt x="49890" y="9867"/>
                  <a:pt x="49827" y="9853"/>
                  <a:pt x="49848" y="9897"/>
                </a:cubicBezTo>
                <a:cubicBezTo>
                  <a:pt x="49822" y="9884"/>
                  <a:pt x="49804" y="9835"/>
                  <a:pt x="49790" y="9875"/>
                </a:cubicBezTo>
                <a:cubicBezTo>
                  <a:pt x="49717" y="9871"/>
                  <a:pt x="49782" y="9800"/>
                  <a:pt x="49790" y="9786"/>
                </a:cubicBezTo>
                <a:cubicBezTo>
                  <a:pt x="49755" y="9758"/>
                  <a:pt x="49779" y="9752"/>
                  <a:pt x="49790" y="9721"/>
                </a:cubicBezTo>
                <a:cubicBezTo>
                  <a:pt x="49770" y="9721"/>
                  <a:pt x="49751" y="9721"/>
                  <a:pt x="49732" y="9721"/>
                </a:cubicBezTo>
                <a:cubicBezTo>
                  <a:pt x="49690" y="9730"/>
                  <a:pt x="49741" y="9748"/>
                  <a:pt x="49732" y="9786"/>
                </a:cubicBezTo>
                <a:cubicBezTo>
                  <a:pt x="49732" y="9783"/>
                  <a:pt x="49705" y="9798"/>
                  <a:pt x="49702" y="9809"/>
                </a:cubicBezTo>
                <a:cubicBezTo>
                  <a:pt x="49689" y="9848"/>
                  <a:pt x="49683" y="9857"/>
                  <a:pt x="49643" y="9897"/>
                </a:cubicBezTo>
                <a:cubicBezTo>
                  <a:pt x="49576" y="9881"/>
                  <a:pt x="49573" y="9821"/>
                  <a:pt x="49555" y="9786"/>
                </a:cubicBezTo>
                <a:cubicBezTo>
                  <a:pt x="49535" y="9747"/>
                  <a:pt x="49559" y="9701"/>
                  <a:pt x="49497" y="9698"/>
                </a:cubicBezTo>
                <a:cubicBezTo>
                  <a:pt x="49473" y="9702"/>
                  <a:pt x="49468" y="9721"/>
                  <a:pt x="49438" y="9721"/>
                </a:cubicBezTo>
                <a:cubicBezTo>
                  <a:pt x="49480" y="9793"/>
                  <a:pt x="49480" y="9885"/>
                  <a:pt x="49292" y="9875"/>
                </a:cubicBezTo>
                <a:cubicBezTo>
                  <a:pt x="49283" y="9824"/>
                  <a:pt x="49377" y="9850"/>
                  <a:pt x="49380" y="9809"/>
                </a:cubicBezTo>
                <a:cubicBezTo>
                  <a:pt x="49370" y="9778"/>
                  <a:pt x="49329" y="9807"/>
                  <a:pt x="49321" y="9831"/>
                </a:cubicBezTo>
                <a:cubicBezTo>
                  <a:pt x="49242" y="9811"/>
                  <a:pt x="49334" y="9741"/>
                  <a:pt x="49409" y="9764"/>
                </a:cubicBezTo>
                <a:cubicBezTo>
                  <a:pt x="49384" y="9732"/>
                  <a:pt x="49335" y="9718"/>
                  <a:pt x="49263" y="9721"/>
                </a:cubicBezTo>
                <a:cubicBezTo>
                  <a:pt x="49221" y="9733"/>
                  <a:pt x="49190" y="9755"/>
                  <a:pt x="49174" y="9786"/>
                </a:cubicBezTo>
                <a:cubicBezTo>
                  <a:pt x="49163" y="9824"/>
                  <a:pt x="49197" y="9829"/>
                  <a:pt x="49233" y="9831"/>
                </a:cubicBezTo>
                <a:cubicBezTo>
                  <a:pt x="49241" y="9895"/>
                  <a:pt x="49116" y="9913"/>
                  <a:pt x="49233" y="9941"/>
                </a:cubicBezTo>
                <a:cubicBezTo>
                  <a:pt x="49207" y="10000"/>
                  <a:pt x="49114" y="9930"/>
                  <a:pt x="49146" y="9875"/>
                </a:cubicBezTo>
                <a:cubicBezTo>
                  <a:pt x="49092" y="9872"/>
                  <a:pt x="49083" y="9902"/>
                  <a:pt x="49028" y="9897"/>
                </a:cubicBezTo>
                <a:cubicBezTo>
                  <a:pt x="49041" y="9870"/>
                  <a:pt x="49066" y="9851"/>
                  <a:pt x="49116" y="9853"/>
                </a:cubicBezTo>
                <a:cubicBezTo>
                  <a:pt x="49103" y="9833"/>
                  <a:pt x="49090" y="9814"/>
                  <a:pt x="49057" y="9809"/>
                </a:cubicBezTo>
                <a:cubicBezTo>
                  <a:pt x="49064" y="9785"/>
                  <a:pt x="49115" y="9794"/>
                  <a:pt x="49116" y="9764"/>
                </a:cubicBezTo>
                <a:cubicBezTo>
                  <a:pt x="49086" y="9735"/>
                  <a:pt x="49037" y="9721"/>
                  <a:pt x="49028" y="9676"/>
                </a:cubicBezTo>
                <a:cubicBezTo>
                  <a:pt x="48988" y="9683"/>
                  <a:pt x="49004" y="9731"/>
                  <a:pt x="48998" y="9764"/>
                </a:cubicBezTo>
                <a:cubicBezTo>
                  <a:pt x="48848" y="9747"/>
                  <a:pt x="48776" y="9803"/>
                  <a:pt x="48676" y="9764"/>
                </a:cubicBezTo>
                <a:cubicBezTo>
                  <a:pt x="48676" y="9779"/>
                  <a:pt x="48676" y="9794"/>
                  <a:pt x="48676" y="9809"/>
                </a:cubicBezTo>
                <a:cubicBezTo>
                  <a:pt x="48695" y="9875"/>
                  <a:pt x="48739" y="9788"/>
                  <a:pt x="48793" y="9809"/>
                </a:cubicBezTo>
                <a:cubicBezTo>
                  <a:pt x="48806" y="9869"/>
                  <a:pt x="48684" y="9829"/>
                  <a:pt x="48676" y="9875"/>
                </a:cubicBezTo>
                <a:cubicBezTo>
                  <a:pt x="48637" y="9868"/>
                  <a:pt x="48652" y="9820"/>
                  <a:pt x="48647" y="9786"/>
                </a:cubicBezTo>
                <a:cubicBezTo>
                  <a:pt x="48578" y="9794"/>
                  <a:pt x="48535" y="9783"/>
                  <a:pt x="48500" y="9764"/>
                </a:cubicBezTo>
                <a:cubicBezTo>
                  <a:pt x="48408" y="9761"/>
                  <a:pt x="48488" y="9887"/>
                  <a:pt x="48354" y="9853"/>
                </a:cubicBezTo>
                <a:cubicBezTo>
                  <a:pt x="48377" y="9872"/>
                  <a:pt x="48385" y="9902"/>
                  <a:pt x="48383" y="9941"/>
                </a:cubicBezTo>
                <a:cubicBezTo>
                  <a:pt x="48350" y="9980"/>
                  <a:pt x="48331" y="9933"/>
                  <a:pt x="48295" y="9941"/>
                </a:cubicBezTo>
                <a:cubicBezTo>
                  <a:pt x="48276" y="9945"/>
                  <a:pt x="48241" y="9984"/>
                  <a:pt x="48237" y="9984"/>
                </a:cubicBezTo>
                <a:cubicBezTo>
                  <a:pt x="48211" y="9987"/>
                  <a:pt x="48090" y="9933"/>
                  <a:pt x="48060" y="10007"/>
                </a:cubicBezTo>
                <a:cubicBezTo>
                  <a:pt x="48009" y="9987"/>
                  <a:pt x="48007" y="9929"/>
                  <a:pt x="47973" y="9897"/>
                </a:cubicBezTo>
                <a:cubicBezTo>
                  <a:pt x="47916" y="9906"/>
                  <a:pt x="47920" y="9960"/>
                  <a:pt x="47826" y="9941"/>
                </a:cubicBezTo>
                <a:cubicBezTo>
                  <a:pt x="47849" y="9960"/>
                  <a:pt x="47858" y="9990"/>
                  <a:pt x="47856" y="10029"/>
                </a:cubicBezTo>
                <a:cubicBezTo>
                  <a:pt x="47793" y="10049"/>
                  <a:pt x="47816" y="9996"/>
                  <a:pt x="47797" y="9984"/>
                </a:cubicBezTo>
                <a:cubicBezTo>
                  <a:pt x="47767" y="9967"/>
                  <a:pt x="47706" y="9983"/>
                  <a:pt x="47709" y="9941"/>
                </a:cubicBezTo>
                <a:cubicBezTo>
                  <a:pt x="47681" y="9957"/>
                  <a:pt x="47665" y="9980"/>
                  <a:pt x="47651" y="10007"/>
                </a:cubicBezTo>
                <a:cubicBezTo>
                  <a:pt x="47599" y="9990"/>
                  <a:pt x="47646" y="9967"/>
                  <a:pt x="47651" y="9941"/>
                </a:cubicBezTo>
                <a:cubicBezTo>
                  <a:pt x="47495" y="9925"/>
                  <a:pt x="47495" y="10088"/>
                  <a:pt x="47387" y="9984"/>
                </a:cubicBezTo>
                <a:cubicBezTo>
                  <a:pt x="47416" y="9955"/>
                  <a:pt x="47466" y="9941"/>
                  <a:pt x="47475" y="9897"/>
                </a:cubicBezTo>
                <a:cubicBezTo>
                  <a:pt x="47502" y="9884"/>
                  <a:pt x="47498" y="9941"/>
                  <a:pt x="47504" y="9941"/>
                </a:cubicBezTo>
                <a:cubicBezTo>
                  <a:pt x="47584" y="9936"/>
                  <a:pt x="47590" y="9874"/>
                  <a:pt x="47680" y="9918"/>
                </a:cubicBezTo>
                <a:cubicBezTo>
                  <a:pt x="47709" y="9933"/>
                  <a:pt x="47744" y="9944"/>
                  <a:pt x="47797" y="9941"/>
                </a:cubicBezTo>
                <a:cubicBezTo>
                  <a:pt x="47811" y="9894"/>
                  <a:pt x="47755" y="9899"/>
                  <a:pt x="47709" y="9897"/>
                </a:cubicBezTo>
                <a:cubicBezTo>
                  <a:pt x="47686" y="9871"/>
                  <a:pt x="47738" y="9858"/>
                  <a:pt x="47738" y="9853"/>
                </a:cubicBezTo>
                <a:cubicBezTo>
                  <a:pt x="47738" y="9853"/>
                  <a:pt x="47709" y="9808"/>
                  <a:pt x="47709" y="9809"/>
                </a:cubicBezTo>
                <a:cubicBezTo>
                  <a:pt x="47665" y="9795"/>
                  <a:pt x="47639" y="9894"/>
                  <a:pt x="47562" y="9875"/>
                </a:cubicBezTo>
                <a:cubicBezTo>
                  <a:pt x="47562" y="9853"/>
                  <a:pt x="47562" y="9831"/>
                  <a:pt x="47562" y="9809"/>
                </a:cubicBezTo>
                <a:cubicBezTo>
                  <a:pt x="47488" y="9811"/>
                  <a:pt x="47448" y="9840"/>
                  <a:pt x="47445" y="9897"/>
                </a:cubicBezTo>
                <a:cubicBezTo>
                  <a:pt x="47384" y="9884"/>
                  <a:pt x="47361" y="9842"/>
                  <a:pt x="47269" y="9853"/>
                </a:cubicBezTo>
                <a:cubicBezTo>
                  <a:pt x="47243" y="9862"/>
                  <a:pt x="47217" y="9872"/>
                  <a:pt x="47211" y="9897"/>
                </a:cubicBezTo>
                <a:cubicBezTo>
                  <a:pt x="47206" y="9944"/>
                  <a:pt x="47315" y="9906"/>
                  <a:pt x="47357" y="9918"/>
                </a:cubicBezTo>
                <a:cubicBezTo>
                  <a:pt x="47452" y="9944"/>
                  <a:pt x="47278" y="9944"/>
                  <a:pt x="47240" y="9941"/>
                </a:cubicBezTo>
                <a:cubicBezTo>
                  <a:pt x="47193" y="9947"/>
                  <a:pt x="47190" y="9920"/>
                  <a:pt x="47152" y="9918"/>
                </a:cubicBezTo>
                <a:cubicBezTo>
                  <a:pt x="47097" y="9936"/>
                  <a:pt x="47045" y="9955"/>
                  <a:pt x="46976" y="9963"/>
                </a:cubicBezTo>
                <a:cubicBezTo>
                  <a:pt x="47000" y="9879"/>
                  <a:pt x="46890" y="9895"/>
                  <a:pt x="46889" y="9831"/>
                </a:cubicBezTo>
                <a:cubicBezTo>
                  <a:pt x="46744" y="9811"/>
                  <a:pt x="46685" y="9854"/>
                  <a:pt x="46712" y="9963"/>
                </a:cubicBezTo>
                <a:cubicBezTo>
                  <a:pt x="46586" y="9926"/>
                  <a:pt x="46452" y="9963"/>
                  <a:pt x="46390" y="9941"/>
                </a:cubicBezTo>
                <a:cubicBezTo>
                  <a:pt x="46388" y="9940"/>
                  <a:pt x="46427" y="9898"/>
                  <a:pt x="46419" y="9897"/>
                </a:cubicBezTo>
                <a:cubicBezTo>
                  <a:pt x="46393" y="9891"/>
                  <a:pt x="46304" y="9948"/>
                  <a:pt x="46273" y="9918"/>
                </a:cubicBezTo>
                <a:cubicBezTo>
                  <a:pt x="46251" y="9836"/>
                  <a:pt x="46385" y="9871"/>
                  <a:pt x="46390" y="9809"/>
                </a:cubicBezTo>
                <a:cubicBezTo>
                  <a:pt x="46363" y="9734"/>
                  <a:pt x="46335" y="9797"/>
                  <a:pt x="46244" y="9786"/>
                </a:cubicBezTo>
                <a:cubicBezTo>
                  <a:pt x="46244" y="9816"/>
                  <a:pt x="46244" y="9845"/>
                  <a:pt x="46244" y="9875"/>
                </a:cubicBezTo>
                <a:cubicBezTo>
                  <a:pt x="46167" y="9862"/>
                  <a:pt x="46138" y="9884"/>
                  <a:pt x="46155" y="9941"/>
                </a:cubicBezTo>
                <a:cubicBezTo>
                  <a:pt x="46132" y="9936"/>
                  <a:pt x="46126" y="9918"/>
                  <a:pt x="46097" y="9918"/>
                </a:cubicBezTo>
                <a:cubicBezTo>
                  <a:pt x="46102" y="9900"/>
                  <a:pt x="46085" y="9897"/>
                  <a:pt x="46067" y="9897"/>
                </a:cubicBezTo>
                <a:cubicBezTo>
                  <a:pt x="46103" y="9795"/>
                  <a:pt x="46243" y="9900"/>
                  <a:pt x="46215" y="9742"/>
                </a:cubicBezTo>
                <a:cubicBezTo>
                  <a:pt x="46292" y="9742"/>
                  <a:pt x="46370" y="9742"/>
                  <a:pt x="46449" y="9742"/>
                </a:cubicBezTo>
                <a:cubicBezTo>
                  <a:pt x="46455" y="9705"/>
                  <a:pt x="46230" y="9719"/>
                  <a:pt x="46390" y="9698"/>
                </a:cubicBezTo>
                <a:cubicBezTo>
                  <a:pt x="46410" y="9639"/>
                  <a:pt x="46329" y="9656"/>
                  <a:pt x="46302" y="9632"/>
                </a:cubicBezTo>
                <a:cubicBezTo>
                  <a:pt x="46290" y="9586"/>
                  <a:pt x="46322" y="9574"/>
                  <a:pt x="46331" y="9544"/>
                </a:cubicBezTo>
                <a:cubicBezTo>
                  <a:pt x="46207" y="9564"/>
                  <a:pt x="46146" y="9518"/>
                  <a:pt x="46155" y="9654"/>
                </a:cubicBezTo>
                <a:cubicBezTo>
                  <a:pt x="46126" y="9654"/>
                  <a:pt x="46097" y="9654"/>
                  <a:pt x="46067" y="9654"/>
                </a:cubicBezTo>
                <a:cubicBezTo>
                  <a:pt x="46074" y="9763"/>
                  <a:pt x="46087" y="9738"/>
                  <a:pt x="46126" y="9831"/>
                </a:cubicBezTo>
                <a:cubicBezTo>
                  <a:pt x="46074" y="9828"/>
                  <a:pt x="46064" y="9858"/>
                  <a:pt x="46009" y="9853"/>
                </a:cubicBezTo>
                <a:cubicBezTo>
                  <a:pt x="46030" y="9792"/>
                  <a:pt x="45950" y="9808"/>
                  <a:pt x="45950" y="9764"/>
                </a:cubicBezTo>
                <a:cubicBezTo>
                  <a:pt x="45898" y="9781"/>
                  <a:pt x="45946" y="9804"/>
                  <a:pt x="45950" y="9831"/>
                </a:cubicBezTo>
                <a:cubicBezTo>
                  <a:pt x="45898" y="9846"/>
                  <a:pt x="45946" y="9871"/>
                  <a:pt x="45950" y="9897"/>
                </a:cubicBezTo>
                <a:cubicBezTo>
                  <a:pt x="45978" y="9896"/>
                  <a:pt x="45973" y="9870"/>
                  <a:pt x="45980" y="9853"/>
                </a:cubicBezTo>
                <a:cubicBezTo>
                  <a:pt x="46065" y="9872"/>
                  <a:pt x="46012" y="9885"/>
                  <a:pt x="46009" y="9941"/>
                </a:cubicBezTo>
                <a:cubicBezTo>
                  <a:pt x="45859" y="9956"/>
                  <a:pt x="45642" y="9992"/>
                  <a:pt x="45540" y="9918"/>
                </a:cubicBezTo>
                <a:cubicBezTo>
                  <a:pt x="45577" y="9862"/>
                  <a:pt x="45604" y="9853"/>
                  <a:pt x="45569" y="9786"/>
                </a:cubicBezTo>
                <a:cubicBezTo>
                  <a:pt x="45461" y="9772"/>
                  <a:pt x="45443" y="9824"/>
                  <a:pt x="45335" y="9809"/>
                </a:cubicBezTo>
                <a:cubicBezTo>
                  <a:pt x="45318" y="9788"/>
                  <a:pt x="45394" y="9791"/>
                  <a:pt x="45394" y="9786"/>
                </a:cubicBezTo>
                <a:cubicBezTo>
                  <a:pt x="45391" y="9743"/>
                  <a:pt x="45316" y="9777"/>
                  <a:pt x="45306" y="9786"/>
                </a:cubicBezTo>
                <a:cubicBezTo>
                  <a:pt x="45286" y="9804"/>
                  <a:pt x="45300" y="9837"/>
                  <a:pt x="45276" y="9853"/>
                </a:cubicBezTo>
                <a:cubicBezTo>
                  <a:pt x="45224" y="9849"/>
                  <a:pt x="45214" y="9879"/>
                  <a:pt x="45160" y="9875"/>
                </a:cubicBezTo>
                <a:cubicBezTo>
                  <a:pt x="45117" y="9902"/>
                  <a:pt x="45114" y="9959"/>
                  <a:pt x="45071" y="9984"/>
                </a:cubicBezTo>
                <a:cubicBezTo>
                  <a:pt x="45003" y="9984"/>
                  <a:pt x="44934" y="9984"/>
                  <a:pt x="44866" y="9984"/>
                </a:cubicBezTo>
                <a:cubicBezTo>
                  <a:pt x="44866" y="9963"/>
                  <a:pt x="44866" y="9941"/>
                  <a:pt x="44866" y="9918"/>
                </a:cubicBezTo>
                <a:cubicBezTo>
                  <a:pt x="44831" y="9956"/>
                  <a:pt x="44796" y="9919"/>
                  <a:pt x="44749" y="9918"/>
                </a:cubicBezTo>
                <a:cubicBezTo>
                  <a:pt x="44709" y="9918"/>
                  <a:pt x="44658" y="9947"/>
                  <a:pt x="44631" y="9918"/>
                </a:cubicBezTo>
                <a:cubicBezTo>
                  <a:pt x="44650" y="9889"/>
                  <a:pt x="44694" y="9878"/>
                  <a:pt x="44749" y="9875"/>
                </a:cubicBezTo>
                <a:cubicBezTo>
                  <a:pt x="44787" y="9848"/>
                  <a:pt x="44620" y="9837"/>
                  <a:pt x="44603" y="9853"/>
                </a:cubicBezTo>
                <a:cubicBezTo>
                  <a:pt x="44573" y="9879"/>
                  <a:pt x="44570" y="9856"/>
                  <a:pt x="44456" y="9875"/>
                </a:cubicBezTo>
                <a:cubicBezTo>
                  <a:pt x="44477" y="9895"/>
                  <a:pt x="44509" y="9908"/>
                  <a:pt x="44544" y="9918"/>
                </a:cubicBezTo>
                <a:cubicBezTo>
                  <a:pt x="44539" y="9944"/>
                  <a:pt x="44490" y="9937"/>
                  <a:pt x="44456" y="9941"/>
                </a:cubicBezTo>
                <a:cubicBezTo>
                  <a:pt x="44460" y="9967"/>
                  <a:pt x="44509" y="9959"/>
                  <a:pt x="44544" y="9963"/>
                </a:cubicBezTo>
                <a:cubicBezTo>
                  <a:pt x="44514" y="10013"/>
                  <a:pt x="44409" y="10008"/>
                  <a:pt x="44309" y="10007"/>
                </a:cubicBezTo>
                <a:cubicBezTo>
                  <a:pt x="44378" y="9956"/>
                  <a:pt x="44255" y="9936"/>
                  <a:pt x="44162" y="9941"/>
                </a:cubicBezTo>
                <a:cubicBezTo>
                  <a:pt x="44172" y="9939"/>
                  <a:pt x="44218" y="9897"/>
                  <a:pt x="44221" y="9897"/>
                </a:cubicBezTo>
                <a:cubicBezTo>
                  <a:pt x="44215" y="9897"/>
                  <a:pt x="44313" y="9922"/>
                  <a:pt x="44280" y="9897"/>
                </a:cubicBezTo>
                <a:cubicBezTo>
                  <a:pt x="44225" y="9856"/>
                  <a:pt x="44287" y="9884"/>
                  <a:pt x="44368" y="9875"/>
                </a:cubicBezTo>
                <a:cubicBezTo>
                  <a:pt x="44361" y="9843"/>
                  <a:pt x="44126" y="9823"/>
                  <a:pt x="44162" y="9897"/>
                </a:cubicBezTo>
                <a:cubicBezTo>
                  <a:pt x="44115" y="9903"/>
                  <a:pt x="44112" y="9876"/>
                  <a:pt x="44074" y="9875"/>
                </a:cubicBezTo>
                <a:cubicBezTo>
                  <a:pt x="44023" y="9894"/>
                  <a:pt x="44026" y="9956"/>
                  <a:pt x="43958" y="9963"/>
                </a:cubicBezTo>
                <a:cubicBezTo>
                  <a:pt x="43953" y="9988"/>
                  <a:pt x="43963" y="10002"/>
                  <a:pt x="43987" y="10007"/>
                </a:cubicBezTo>
                <a:cubicBezTo>
                  <a:pt x="44000" y="10068"/>
                  <a:pt x="43827" y="9990"/>
                  <a:pt x="43840" y="10050"/>
                </a:cubicBezTo>
                <a:cubicBezTo>
                  <a:pt x="43812" y="10027"/>
                  <a:pt x="43732" y="10044"/>
                  <a:pt x="43752" y="9984"/>
                </a:cubicBezTo>
                <a:cubicBezTo>
                  <a:pt x="43828" y="10025"/>
                  <a:pt x="43841" y="9975"/>
                  <a:pt x="43928" y="10007"/>
                </a:cubicBezTo>
                <a:cubicBezTo>
                  <a:pt x="43946" y="9918"/>
                  <a:pt x="43821" y="9987"/>
                  <a:pt x="43781" y="9984"/>
                </a:cubicBezTo>
                <a:cubicBezTo>
                  <a:pt x="43785" y="9984"/>
                  <a:pt x="43770" y="9963"/>
                  <a:pt x="43752" y="9963"/>
                </a:cubicBezTo>
                <a:cubicBezTo>
                  <a:pt x="43651" y="9957"/>
                  <a:pt x="43542" y="9983"/>
                  <a:pt x="43459" y="9984"/>
                </a:cubicBezTo>
                <a:cubicBezTo>
                  <a:pt x="43463" y="10033"/>
                  <a:pt x="43583" y="9994"/>
                  <a:pt x="43635" y="10007"/>
                </a:cubicBezTo>
                <a:cubicBezTo>
                  <a:pt x="43615" y="10085"/>
                  <a:pt x="43461" y="10007"/>
                  <a:pt x="43371" y="10007"/>
                </a:cubicBezTo>
                <a:cubicBezTo>
                  <a:pt x="43412" y="9974"/>
                  <a:pt x="43464" y="9959"/>
                  <a:pt x="43342" y="9963"/>
                </a:cubicBezTo>
                <a:cubicBezTo>
                  <a:pt x="43408" y="9868"/>
                  <a:pt x="43525" y="9944"/>
                  <a:pt x="43605" y="9875"/>
                </a:cubicBezTo>
                <a:cubicBezTo>
                  <a:pt x="43598" y="9846"/>
                  <a:pt x="43547" y="9853"/>
                  <a:pt x="43547" y="9875"/>
                </a:cubicBezTo>
                <a:cubicBezTo>
                  <a:pt x="43466" y="9884"/>
                  <a:pt x="43570" y="9755"/>
                  <a:pt x="43488" y="9764"/>
                </a:cubicBezTo>
                <a:cubicBezTo>
                  <a:pt x="43501" y="9737"/>
                  <a:pt x="43526" y="9719"/>
                  <a:pt x="43577" y="9721"/>
                </a:cubicBezTo>
                <a:cubicBezTo>
                  <a:pt x="43535" y="9685"/>
                  <a:pt x="43473" y="9667"/>
                  <a:pt x="43488" y="9589"/>
                </a:cubicBezTo>
                <a:cubicBezTo>
                  <a:pt x="43381" y="9569"/>
                  <a:pt x="43332" y="9628"/>
                  <a:pt x="43284" y="9589"/>
                </a:cubicBezTo>
                <a:cubicBezTo>
                  <a:pt x="43210" y="9584"/>
                  <a:pt x="43192" y="9622"/>
                  <a:pt x="43165" y="9654"/>
                </a:cubicBezTo>
                <a:cubicBezTo>
                  <a:pt x="43129" y="9649"/>
                  <a:pt x="43137" y="9611"/>
                  <a:pt x="43165" y="9610"/>
                </a:cubicBezTo>
                <a:cubicBezTo>
                  <a:pt x="43177" y="9557"/>
                  <a:pt x="43033" y="9623"/>
                  <a:pt x="43078" y="9544"/>
                </a:cubicBezTo>
                <a:cubicBezTo>
                  <a:pt x="42987" y="9528"/>
                  <a:pt x="43043" y="9620"/>
                  <a:pt x="42932" y="9589"/>
                </a:cubicBezTo>
                <a:cubicBezTo>
                  <a:pt x="42906" y="9482"/>
                  <a:pt x="42856" y="9444"/>
                  <a:pt x="42932" y="9346"/>
                </a:cubicBezTo>
                <a:cubicBezTo>
                  <a:pt x="42912" y="9346"/>
                  <a:pt x="42893" y="9346"/>
                  <a:pt x="42872" y="9346"/>
                </a:cubicBezTo>
                <a:cubicBezTo>
                  <a:pt x="42833" y="9353"/>
                  <a:pt x="42881" y="9498"/>
                  <a:pt x="42756" y="9500"/>
                </a:cubicBezTo>
                <a:cubicBezTo>
                  <a:pt x="42764" y="9530"/>
                  <a:pt x="42829" y="9518"/>
                  <a:pt x="42872" y="9523"/>
                </a:cubicBezTo>
                <a:cubicBezTo>
                  <a:pt x="42899" y="9600"/>
                  <a:pt x="42876" y="9577"/>
                  <a:pt x="42902" y="9654"/>
                </a:cubicBezTo>
                <a:cubicBezTo>
                  <a:pt x="43046" y="9616"/>
                  <a:pt x="42941" y="9676"/>
                  <a:pt x="42990" y="9742"/>
                </a:cubicBezTo>
                <a:cubicBezTo>
                  <a:pt x="43048" y="9705"/>
                  <a:pt x="43028" y="9744"/>
                  <a:pt x="43108" y="9742"/>
                </a:cubicBezTo>
                <a:cubicBezTo>
                  <a:pt x="43211" y="9754"/>
                  <a:pt x="43179" y="9664"/>
                  <a:pt x="43284" y="9676"/>
                </a:cubicBezTo>
                <a:cubicBezTo>
                  <a:pt x="43263" y="9694"/>
                  <a:pt x="43237" y="9737"/>
                  <a:pt x="43284" y="9742"/>
                </a:cubicBezTo>
                <a:cubicBezTo>
                  <a:pt x="43264" y="9765"/>
                  <a:pt x="43216" y="9766"/>
                  <a:pt x="43224" y="9809"/>
                </a:cubicBezTo>
                <a:cubicBezTo>
                  <a:pt x="43175" y="9760"/>
                  <a:pt x="43204" y="9781"/>
                  <a:pt x="43049" y="9786"/>
                </a:cubicBezTo>
                <a:cubicBezTo>
                  <a:pt x="42966" y="9817"/>
                  <a:pt x="42954" y="9900"/>
                  <a:pt x="42990" y="9963"/>
                </a:cubicBezTo>
                <a:cubicBezTo>
                  <a:pt x="42938" y="9970"/>
                  <a:pt x="42930" y="9942"/>
                  <a:pt x="42961" y="9941"/>
                </a:cubicBezTo>
                <a:cubicBezTo>
                  <a:pt x="42972" y="9914"/>
                  <a:pt x="42909" y="9929"/>
                  <a:pt x="42902" y="9918"/>
                </a:cubicBezTo>
                <a:cubicBezTo>
                  <a:pt x="42895" y="9908"/>
                  <a:pt x="42964" y="9851"/>
                  <a:pt x="42814" y="9875"/>
                </a:cubicBezTo>
                <a:cubicBezTo>
                  <a:pt x="42819" y="9834"/>
                  <a:pt x="42913" y="9862"/>
                  <a:pt x="42932" y="9831"/>
                </a:cubicBezTo>
                <a:cubicBezTo>
                  <a:pt x="42929" y="9775"/>
                  <a:pt x="42844" y="9825"/>
                  <a:pt x="42814" y="9831"/>
                </a:cubicBezTo>
                <a:cubicBezTo>
                  <a:pt x="42797" y="9834"/>
                  <a:pt x="42772" y="9826"/>
                  <a:pt x="42756" y="9831"/>
                </a:cubicBezTo>
                <a:cubicBezTo>
                  <a:pt x="42710" y="9846"/>
                  <a:pt x="42703" y="9923"/>
                  <a:pt x="42638" y="9897"/>
                </a:cubicBezTo>
                <a:cubicBezTo>
                  <a:pt x="42599" y="9911"/>
                  <a:pt x="42584" y="9944"/>
                  <a:pt x="42579" y="9984"/>
                </a:cubicBezTo>
                <a:cubicBezTo>
                  <a:pt x="42533" y="9948"/>
                  <a:pt x="42457" y="10004"/>
                  <a:pt x="42345" y="9984"/>
                </a:cubicBezTo>
                <a:cubicBezTo>
                  <a:pt x="42352" y="9957"/>
                  <a:pt x="42417" y="9960"/>
                  <a:pt x="42433" y="9941"/>
                </a:cubicBezTo>
                <a:cubicBezTo>
                  <a:pt x="42437" y="9936"/>
                  <a:pt x="42382" y="9890"/>
                  <a:pt x="42404" y="9875"/>
                </a:cubicBezTo>
                <a:cubicBezTo>
                  <a:pt x="42408" y="9872"/>
                  <a:pt x="42462" y="9877"/>
                  <a:pt x="42463" y="9875"/>
                </a:cubicBezTo>
                <a:cubicBezTo>
                  <a:pt x="42463" y="9874"/>
                  <a:pt x="42437" y="9833"/>
                  <a:pt x="42433" y="9831"/>
                </a:cubicBezTo>
                <a:cubicBezTo>
                  <a:pt x="42427" y="9826"/>
                  <a:pt x="42377" y="9813"/>
                  <a:pt x="42374" y="9809"/>
                </a:cubicBezTo>
                <a:cubicBezTo>
                  <a:pt x="42361" y="9783"/>
                  <a:pt x="42402" y="9794"/>
                  <a:pt x="42404" y="9786"/>
                </a:cubicBezTo>
                <a:cubicBezTo>
                  <a:pt x="42409" y="9766"/>
                  <a:pt x="42374" y="9766"/>
                  <a:pt x="42374" y="9764"/>
                </a:cubicBezTo>
                <a:cubicBezTo>
                  <a:pt x="42386" y="9702"/>
                  <a:pt x="42485" y="9731"/>
                  <a:pt x="42463" y="9632"/>
                </a:cubicBezTo>
                <a:cubicBezTo>
                  <a:pt x="42471" y="9592"/>
                  <a:pt x="42366" y="9629"/>
                  <a:pt x="42345" y="9610"/>
                </a:cubicBezTo>
                <a:cubicBezTo>
                  <a:pt x="42344" y="9609"/>
                  <a:pt x="42347" y="9589"/>
                  <a:pt x="42345" y="9589"/>
                </a:cubicBezTo>
                <a:cubicBezTo>
                  <a:pt x="42300" y="9584"/>
                  <a:pt x="42306" y="9608"/>
                  <a:pt x="42286" y="9610"/>
                </a:cubicBezTo>
                <a:cubicBezTo>
                  <a:pt x="42255" y="9614"/>
                  <a:pt x="42229" y="9589"/>
                  <a:pt x="42229" y="9589"/>
                </a:cubicBezTo>
                <a:cubicBezTo>
                  <a:pt x="42156" y="9599"/>
                  <a:pt x="42137" y="9647"/>
                  <a:pt x="42052" y="9632"/>
                </a:cubicBezTo>
                <a:cubicBezTo>
                  <a:pt x="42068" y="9650"/>
                  <a:pt x="42093" y="9684"/>
                  <a:pt x="42082" y="9721"/>
                </a:cubicBezTo>
                <a:cubicBezTo>
                  <a:pt x="42079" y="9729"/>
                  <a:pt x="42024" y="9761"/>
                  <a:pt x="42023" y="9764"/>
                </a:cubicBezTo>
                <a:cubicBezTo>
                  <a:pt x="42017" y="9798"/>
                  <a:pt x="42050" y="9795"/>
                  <a:pt x="42052" y="9809"/>
                </a:cubicBezTo>
                <a:cubicBezTo>
                  <a:pt x="42052" y="9794"/>
                  <a:pt x="42052" y="9779"/>
                  <a:pt x="42052" y="9764"/>
                </a:cubicBezTo>
                <a:cubicBezTo>
                  <a:pt x="42114" y="9753"/>
                  <a:pt x="42108" y="9795"/>
                  <a:pt x="42111" y="9831"/>
                </a:cubicBezTo>
                <a:cubicBezTo>
                  <a:pt x="42087" y="9827"/>
                  <a:pt x="42082" y="9808"/>
                  <a:pt x="42052" y="9809"/>
                </a:cubicBezTo>
                <a:cubicBezTo>
                  <a:pt x="42057" y="9836"/>
                  <a:pt x="42029" y="9819"/>
                  <a:pt x="42023" y="9831"/>
                </a:cubicBezTo>
                <a:cubicBezTo>
                  <a:pt x="42008" y="9858"/>
                  <a:pt x="42053" y="9870"/>
                  <a:pt x="42052" y="9875"/>
                </a:cubicBezTo>
                <a:cubicBezTo>
                  <a:pt x="42043" y="9917"/>
                  <a:pt x="42009" y="9923"/>
                  <a:pt x="41993" y="9963"/>
                </a:cubicBezTo>
                <a:cubicBezTo>
                  <a:pt x="41999" y="9987"/>
                  <a:pt x="42023" y="9975"/>
                  <a:pt x="42023" y="9963"/>
                </a:cubicBezTo>
                <a:cubicBezTo>
                  <a:pt x="42051" y="9962"/>
                  <a:pt x="42045" y="9936"/>
                  <a:pt x="42052" y="9918"/>
                </a:cubicBezTo>
                <a:cubicBezTo>
                  <a:pt x="42081" y="9897"/>
                  <a:pt x="42220" y="9940"/>
                  <a:pt x="42199" y="9941"/>
                </a:cubicBezTo>
                <a:cubicBezTo>
                  <a:pt x="42252" y="9939"/>
                  <a:pt x="42260" y="9874"/>
                  <a:pt x="42316" y="9918"/>
                </a:cubicBezTo>
                <a:cubicBezTo>
                  <a:pt x="42301" y="9936"/>
                  <a:pt x="42285" y="9954"/>
                  <a:pt x="42286" y="9984"/>
                </a:cubicBezTo>
                <a:cubicBezTo>
                  <a:pt x="42236" y="9986"/>
                  <a:pt x="42211" y="9968"/>
                  <a:pt x="42199" y="9941"/>
                </a:cubicBezTo>
                <a:cubicBezTo>
                  <a:pt x="42170" y="9941"/>
                  <a:pt x="42176" y="9968"/>
                  <a:pt x="42169" y="9984"/>
                </a:cubicBezTo>
                <a:cubicBezTo>
                  <a:pt x="42102" y="9978"/>
                  <a:pt x="42060" y="9990"/>
                  <a:pt x="42052" y="10029"/>
                </a:cubicBezTo>
                <a:cubicBezTo>
                  <a:pt x="42033" y="10008"/>
                  <a:pt x="41934" y="10032"/>
                  <a:pt x="41906" y="10007"/>
                </a:cubicBezTo>
                <a:cubicBezTo>
                  <a:pt x="41904" y="10005"/>
                  <a:pt x="41908" y="9986"/>
                  <a:pt x="41906" y="9984"/>
                </a:cubicBezTo>
                <a:cubicBezTo>
                  <a:pt x="41862" y="9975"/>
                  <a:pt x="41791" y="10001"/>
                  <a:pt x="41788" y="9963"/>
                </a:cubicBezTo>
                <a:cubicBezTo>
                  <a:pt x="41750" y="9990"/>
                  <a:pt x="41680" y="9990"/>
                  <a:pt x="41642" y="9963"/>
                </a:cubicBezTo>
                <a:cubicBezTo>
                  <a:pt x="41620" y="10083"/>
                  <a:pt x="41832" y="9925"/>
                  <a:pt x="41788" y="10029"/>
                </a:cubicBezTo>
                <a:cubicBezTo>
                  <a:pt x="41704" y="10026"/>
                  <a:pt x="41597" y="10040"/>
                  <a:pt x="41554" y="10007"/>
                </a:cubicBezTo>
                <a:cubicBezTo>
                  <a:pt x="41595" y="9933"/>
                  <a:pt x="41739" y="9902"/>
                  <a:pt x="41847" y="9941"/>
                </a:cubicBezTo>
                <a:cubicBezTo>
                  <a:pt x="41877" y="9875"/>
                  <a:pt x="41781" y="9902"/>
                  <a:pt x="41729" y="9897"/>
                </a:cubicBezTo>
                <a:cubicBezTo>
                  <a:pt x="41769" y="9865"/>
                  <a:pt x="41860" y="9838"/>
                  <a:pt x="41906" y="9875"/>
                </a:cubicBezTo>
                <a:cubicBezTo>
                  <a:pt x="41828" y="9837"/>
                  <a:pt x="41874" y="9728"/>
                  <a:pt x="41906" y="9654"/>
                </a:cubicBezTo>
                <a:cubicBezTo>
                  <a:pt x="41900" y="9637"/>
                  <a:pt x="41877" y="9632"/>
                  <a:pt x="41877" y="9610"/>
                </a:cubicBezTo>
                <a:cubicBezTo>
                  <a:pt x="41827" y="9609"/>
                  <a:pt x="41800" y="9626"/>
                  <a:pt x="41788" y="9654"/>
                </a:cubicBezTo>
                <a:cubicBezTo>
                  <a:pt x="41722" y="9638"/>
                  <a:pt x="41777" y="9531"/>
                  <a:pt x="41759" y="9478"/>
                </a:cubicBezTo>
                <a:cubicBezTo>
                  <a:pt x="41709" y="9470"/>
                  <a:pt x="41704" y="9496"/>
                  <a:pt x="41700" y="9523"/>
                </a:cubicBezTo>
                <a:cubicBezTo>
                  <a:pt x="41693" y="9547"/>
                  <a:pt x="41642" y="9538"/>
                  <a:pt x="41642" y="9566"/>
                </a:cubicBezTo>
                <a:cubicBezTo>
                  <a:pt x="41600" y="9539"/>
                  <a:pt x="41575" y="9482"/>
                  <a:pt x="41613" y="9457"/>
                </a:cubicBezTo>
                <a:cubicBezTo>
                  <a:pt x="41535" y="9457"/>
                  <a:pt x="41456" y="9457"/>
                  <a:pt x="41378" y="9457"/>
                </a:cubicBezTo>
                <a:cubicBezTo>
                  <a:pt x="41439" y="9493"/>
                  <a:pt x="41462" y="9505"/>
                  <a:pt x="41290" y="9500"/>
                </a:cubicBezTo>
                <a:cubicBezTo>
                  <a:pt x="41292" y="9596"/>
                  <a:pt x="41504" y="9532"/>
                  <a:pt x="41495" y="9478"/>
                </a:cubicBezTo>
                <a:cubicBezTo>
                  <a:pt x="41565" y="9485"/>
                  <a:pt x="41462" y="9537"/>
                  <a:pt x="41466" y="9566"/>
                </a:cubicBezTo>
                <a:cubicBezTo>
                  <a:pt x="41408" y="9566"/>
                  <a:pt x="41349" y="9566"/>
                  <a:pt x="41290" y="9566"/>
                </a:cubicBezTo>
                <a:cubicBezTo>
                  <a:pt x="41213" y="9560"/>
                  <a:pt x="41267" y="9651"/>
                  <a:pt x="41173" y="9632"/>
                </a:cubicBezTo>
                <a:cubicBezTo>
                  <a:pt x="41162" y="9595"/>
                  <a:pt x="41196" y="9591"/>
                  <a:pt x="41231" y="9589"/>
                </a:cubicBezTo>
                <a:cubicBezTo>
                  <a:pt x="41231" y="9521"/>
                  <a:pt x="41047" y="9604"/>
                  <a:pt x="41143" y="9610"/>
                </a:cubicBezTo>
                <a:cubicBezTo>
                  <a:pt x="41114" y="9674"/>
                  <a:pt x="41091" y="9590"/>
                  <a:pt x="41085" y="9589"/>
                </a:cubicBezTo>
                <a:cubicBezTo>
                  <a:pt x="41041" y="9578"/>
                  <a:pt x="40984" y="9596"/>
                  <a:pt x="40938" y="9589"/>
                </a:cubicBezTo>
                <a:cubicBezTo>
                  <a:pt x="40903" y="9592"/>
                  <a:pt x="40914" y="9628"/>
                  <a:pt x="40909" y="9654"/>
                </a:cubicBezTo>
                <a:cubicBezTo>
                  <a:pt x="40863" y="9645"/>
                  <a:pt x="40884" y="9586"/>
                  <a:pt x="40792" y="9610"/>
                </a:cubicBezTo>
                <a:cubicBezTo>
                  <a:pt x="40807" y="9593"/>
                  <a:pt x="40823" y="9574"/>
                  <a:pt x="40822" y="9544"/>
                </a:cubicBezTo>
                <a:cubicBezTo>
                  <a:pt x="40814" y="9517"/>
                  <a:pt x="40734" y="9515"/>
                  <a:pt x="40733" y="9544"/>
                </a:cubicBezTo>
                <a:cubicBezTo>
                  <a:pt x="40636" y="9523"/>
                  <a:pt x="40766" y="9501"/>
                  <a:pt x="40763" y="9478"/>
                </a:cubicBezTo>
                <a:cubicBezTo>
                  <a:pt x="40771" y="9443"/>
                  <a:pt x="40735" y="9440"/>
                  <a:pt x="40733" y="9412"/>
                </a:cubicBezTo>
                <a:cubicBezTo>
                  <a:pt x="40623" y="9430"/>
                  <a:pt x="40526" y="9482"/>
                  <a:pt x="40411" y="9434"/>
                </a:cubicBezTo>
                <a:cubicBezTo>
                  <a:pt x="40414" y="9516"/>
                  <a:pt x="40453" y="9490"/>
                  <a:pt x="40528" y="9478"/>
                </a:cubicBezTo>
                <a:cubicBezTo>
                  <a:pt x="40505" y="9497"/>
                  <a:pt x="40497" y="9528"/>
                  <a:pt x="40499" y="9566"/>
                </a:cubicBezTo>
                <a:cubicBezTo>
                  <a:pt x="40582" y="9562"/>
                  <a:pt x="40535" y="9462"/>
                  <a:pt x="40645" y="9478"/>
                </a:cubicBezTo>
                <a:cubicBezTo>
                  <a:pt x="40619" y="9517"/>
                  <a:pt x="40575" y="9542"/>
                  <a:pt x="40557" y="9589"/>
                </a:cubicBezTo>
                <a:cubicBezTo>
                  <a:pt x="40442" y="9578"/>
                  <a:pt x="40405" y="9635"/>
                  <a:pt x="40352" y="9566"/>
                </a:cubicBezTo>
                <a:cubicBezTo>
                  <a:pt x="40293" y="9573"/>
                  <a:pt x="40274" y="9610"/>
                  <a:pt x="40235" y="9632"/>
                </a:cubicBezTo>
                <a:cubicBezTo>
                  <a:pt x="40261" y="9671"/>
                  <a:pt x="40342" y="9668"/>
                  <a:pt x="40352" y="9721"/>
                </a:cubicBezTo>
                <a:cubicBezTo>
                  <a:pt x="40394" y="9734"/>
                  <a:pt x="40349" y="9747"/>
                  <a:pt x="40352" y="9721"/>
                </a:cubicBezTo>
                <a:cubicBezTo>
                  <a:pt x="40329" y="9709"/>
                  <a:pt x="40305" y="9698"/>
                  <a:pt x="40264" y="9698"/>
                </a:cubicBezTo>
                <a:cubicBezTo>
                  <a:pt x="40236" y="9699"/>
                  <a:pt x="40241" y="9725"/>
                  <a:pt x="40235" y="9742"/>
                </a:cubicBezTo>
                <a:cubicBezTo>
                  <a:pt x="40170" y="9733"/>
                  <a:pt x="40223" y="9634"/>
                  <a:pt x="40206" y="9589"/>
                </a:cubicBezTo>
                <a:cubicBezTo>
                  <a:pt x="40183" y="9569"/>
                  <a:pt x="40174" y="9539"/>
                  <a:pt x="40176" y="9500"/>
                </a:cubicBezTo>
                <a:cubicBezTo>
                  <a:pt x="40065" y="9484"/>
                  <a:pt x="40036" y="9527"/>
                  <a:pt x="39942" y="9523"/>
                </a:cubicBezTo>
                <a:cubicBezTo>
                  <a:pt x="39957" y="9540"/>
                  <a:pt x="39972" y="9559"/>
                  <a:pt x="39971" y="9589"/>
                </a:cubicBezTo>
                <a:cubicBezTo>
                  <a:pt x="39895" y="9529"/>
                  <a:pt x="39883" y="9616"/>
                  <a:pt x="39795" y="9610"/>
                </a:cubicBezTo>
                <a:cubicBezTo>
                  <a:pt x="39830" y="9670"/>
                  <a:pt x="39949" y="9609"/>
                  <a:pt x="40001" y="9610"/>
                </a:cubicBezTo>
                <a:cubicBezTo>
                  <a:pt x="40110" y="9641"/>
                  <a:pt x="39914" y="9614"/>
                  <a:pt x="39942" y="9654"/>
                </a:cubicBezTo>
                <a:cubicBezTo>
                  <a:pt x="39961" y="9721"/>
                  <a:pt x="40005" y="9634"/>
                  <a:pt x="40059" y="9654"/>
                </a:cubicBezTo>
                <a:cubicBezTo>
                  <a:pt x="40017" y="9735"/>
                  <a:pt x="39877" y="9695"/>
                  <a:pt x="39825" y="9721"/>
                </a:cubicBezTo>
                <a:cubicBezTo>
                  <a:pt x="39800" y="9783"/>
                  <a:pt x="39866" y="9778"/>
                  <a:pt x="39854" y="9831"/>
                </a:cubicBezTo>
                <a:cubicBezTo>
                  <a:pt x="39907" y="9801"/>
                  <a:pt x="40002" y="9850"/>
                  <a:pt x="40088" y="9809"/>
                </a:cubicBezTo>
                <a:cubicBezTo>
                  <a:pt x="40113" y="9826"/>
                  <a:pt x="40106" y="9869"/>
                  <a:pt x="40147" y="9875"/>
                </a:cubicBezTo>
                <a:cubicBezTo>
                  <a:pt x="40136" y="9910"/>
                  <a:pt x="40095" y="9856"/>
                  <a:pt x="40088" y="9897"/>
                </a:cubicBezTo>
                <a:cubicBezTo>
                  <a:pt x="40032" y="9924"/>
                  <a:pt x="40042" y="9855"/>
                  <a:pt x="40030" y="9853"/>
                </a:cubicBezTo>
                <a:cubicBezTo>
                  <a:pt x="39998" y="9846"/>
                  <a:pt x="39986" y="9888"/>
                  <a:pt x="39971" y="9897"/>
                </a:cubicBezTo>
                <a:cubicBezTo>
                  <a:pt x="39950" y="9908"/>
                  <a:pt x="39909" y="9890"/>
                  <a:pt x="39913" y="9918"/>
                </a:cubicBezTo>
                <a:cubicBezTo>
                  <a:pt x="39860" y="9902"/>
                  <a:pt x="39909" y="9878"/>
                  <a:pt x="39913" y="9853"/>
                </a:cubicBezTo>
                <a:cubicBezTo>
                  <a:pt x="39863" y="9853"/>
                  <a:pt x="39815" y="9853"/>
                  <a:pt x="39766" y="9853"/>
                </a:cubicBezTo>
                <a:cubicBezTo>
                  <a:pt x="39738" y="9853"/>
                  <a:pt x="39743" y="9879"/>
                  <a:pt x="39737" y="9897"/>
                </a:cubicBezTo>
                <a:cubicBezTo>
                  <a:pt x="39644" y="9900"/>
                  <a:pt x="39560" y="9897"/>
                  <a:pt x="39531" y="9853"/>
                </a:cubicBezTo>
                <a:cubicBezTo>
                  <a:pt x="39445" y="9885"/>
                  <a:pt x="39423" y="9827"/>
                  <a:pt x="39385" y="9897"/>
                </a:cubicBezTo>
                <a:cubicBezTo>
                  <a:pt x="39353" y="9891"/>
                  <a:pt x="39365" y="9853"/>
                  <a:pt x="39326" y="9853"/>
                </a:cubicBezTo>
                <a:cubicBezTo>
                  <a:pt x="39292" y="9856"/>
                  <a:pt x="39302" y="9893"/>
                  <a:pt x="39297" y="9918"/>
                </a:cubicBezTo>
                <a:cubicBezTo>
                  <a:pt x="39250" y="9921"/>
                  <a:pt x="39185" y="9908"/>
                  <a:pt x="39180" y="9941"/>
                </a:cubicBezTo>
                <a:cubicBezTo>
                  <a:pt x="39145" y="9948"/>
                  <a:pt x="39165" y="9903"/>
                  <a:pt x="39151" y="9897"/>
                </a:cubicBezTo>
                <a:cubicBezTo>
                  <a:pt x="39102" y="9876"/>
                  <a:pt x="38982" y="9929"/>
                  <a:pt x="38975" y="9875"/>
                </a:cubicBezTo>
                <a:cubicBezTo>
                  <a:pt x="38917" y="9875"/>
                  <a:pt x="38937" y="9935"/>
                  <a:pt x="38857" y="9918"/>
                </a:cubicBezTo>
                <a:cubicBezTo>
                  <a:pt x="38799" y="9808"/>
                  <a:pt x="38991" y="9887"/>
                  <a:pt x="39004" y="9831"/>
                </a:cubicBezTo>
                <a:cubicBezTo>
                  <a:pt x="39054" y="9830"/>
                  <a:pt x="39079" y="9846"/>
                  <a:pt x="39091" y="9875"/>
                </a:cubicBezTo>
                <a:cubicBezTo>
                  <a:pt x="39131" y="9860"/>
                  <a:pt x="39147" y="9827"/>
                  <a:pt x="39151" y="9786"/>
                </a:cubicBezTo>
                <a:cubicBezTo>
                  <a:pt x="39179" y="9787"/>
                  <a:pt x="39173" y="9814"/>
                  <a:pt x="39180" y="9831"/>
                </a:cubicBezTo>
                <a:cubicBezTo>
                  <a:pt x="39346" y="9831"/>
                  <a:pt x="39512" y="9831"/>
                  <a:pt x="39678" y="9831"/>
                </a:cubicBezTo>
                <a:cubicBezTo>
                  <a:pt x="39722" y="9812"/>
                  <a:pt x="39720" y="9760"/>
                  <a:pt x="39737" y="9721"/>
                </a:cubicBezTo>
                <a:cubicBezTo>
                  <a:pt x="39720" y="9671"/>
                  <a:pt x="39691" y="9747"/>
                  <a:pt x="39650" y="9698"/>
                </a:cubicBezTo>
                <a:cubicBezTo>
                  <a:pt x="39622" y="9715"/>
                  <a:pt x="39604" y="9738"/>
                  <a:pt x="39590" y="9764"/>
                </a:cubicBezTo>
                <a:cubicBezTo>
                  <a:pt x="39534" y="9765"/>
                  <a:pt x="39586" y="9713"/>
                  <a:pt x="39590" y="9721"/>
                </a:cubicBezTo>
                <a:cubicBezTo>
                  <a:pt x="39576" y="9691"/>
                  <a:pt x="39474" y="9676"/>
                  <a:pt x="39620" y="9676"/>
                </a:cubicBezTo>
                <a:cubicBezTo>
                  <a:pt x="39618" y="9654"/>
                  <a:pt x="39583" y="9659"/>
                  <a:pt x="39561" y="9654"/>
                </a:cubicBezTo>
                <a:cubicBezTo>
                  <a:pt x="39576" y="9622"/>
                  <a:pt x="39604" y="9599"/>
                  <a:pt x="39620" y="9566"/>
                </a:cubicBezTo>
                <a:cubicBezTo>
                  <a:pt x="39519" y="9575"/>
                  <a:pt x="39582" y="9626"/>
                  <a:pt x="39473" y="9589"/>
                </a:cubicBezTo>
                <a:cubicBezTo>
                  <a:pt x="39480" y="9550"/>
                  <a:pt x="39524" y="9538"/>
                  <a:pt x="39590" y="9544"/>
                </a:cubicBezTo>
                <a:cubicBezTo>
                  <a:pt x="39583" y="9517"/>
                  <a:pt x="39503" y="9515"/>
                  <a:pt x="39502" y="9544"/>
                </a:cubicBezTo>
                <a:cubicBezTo>
                  <a:pt x="39456" y="9547"/>
                  <a:pt x="39390" y="9533"/>
                  <a:pt x="39385" y="9566"/>
                </a:cubicBezTo>
                <a:cubicBezTo>
                  <a:pt x="39298" y="9547"/>
                  <a:pt x="39452" y="9533"/>
                  <a:pt x="39414" y="9478"/>
                </a:cubicBezTo>
                <a:cubicBezTo>
                  <a:pt x="39289" y="9479"/>
                  <a:pt x="39268" y="9559"/>
                  <a:pt x="39268" y="9654"/>
                </a:cubicBezTo>
                <a:cubicBezTo>
                  <a:pt x="39219" y="9654"/>
                  <a:pt x="39170" y="9654"/>
                  <a:pt x="39121" y="9654"/>
                </a:cubicBezTo>
                <a:cubicBezTo>
                  <a:pt x="39238" y="9569"/>
                  <a:pt x="39087" y="9491"/>
                  <a:pt x="39209" y="9434"/>
                </a:cubicBezTo>
                <a:cubicBezTo>
                  <a:pt x="39205" y="9386"/>
                  <a:pt x="39084" y="9425"/>
                  <a:pt x="39034" y="9412"/>
                </a:cubicBezTo>
                <a:cubicBezTo>
                  <a:pt x="39046" y="9439"/>
                  <a:pt x="39071" y="9458"/>
                  <a:pt x="39121" y="9457"/>
                </a:cubicBezTo>
                <a:cubicBezTo>
                  <a:pt x="39097" y="9482"/>
                  <a:pt x="39083" y="9515"/>
                  <a:pt x="39091" y="9566"/>
                </a:cubicBezTo>
                <a:cubicBezTo>
                  <a:pt x="38998" y="9586"/>
                  <a:pt x="39000" y="9532"/>
                  <a:pt x="38975" y="9500"/>
                </a:cubicBezTo>
                <a:cubicBezTo>
                  <a:pt x="38940" y="9504"/>
                  <a:pt x="38950" y="9541"/>
                  <a:pt x="38946" y="9566"/>
                </a:cubicBezTo>
                <a:cubicBezTo>
                  <a:pt x="38911" y="9563"/>
                  <a:pt x="38893" y="9571"/>
                  <a:pt x="38886" y="9589"/>
                </a:cubicBezTo>
                <a:cubicBezTo>
                  <a:pt x="38844" y="9562"/>
                  <a:pt x="38842" y="9505"/>
                  <a:pt x="38799" y="9478"/>
                </a:cubicBezTo>
                <a:cubicBezTo>
                  <a:pt x="38747" y="9513"/>
                  <a:pt x="38765" y="9667"/>
                  <a:pt x="38652" y="9589"/>
                </a:cubicBezTo>
                <a:cubicBezTo>
                  <a:pt x="38579" y="9646"/>
                  <a:pt x="38708" y="9743"/>
                  <a:pt x="38535" y="9742"/>
                </a:cubicBezTo>
                <a:cubicBezTo>
                  <a:pt x="38536" y="9670"/>
                  <a:pt x="38585" y="9633"/>
                  <a:pt x="38564" y="9544"/>
                </a:cubicBezTo>
                <a:cubicBezTo>
                  <a:pt x="38464" y="9535"/>
                  <a:pt x="38330" y="9622"/>
                  <a:pt x="38330" y="9566"/>
                </a:cubicBezTo>
                <a:cubicBezTo>
                  <a:pt x="38330" y="9512"/>
                  <a:pt x="38290" y="9574"/>
                  <a:pt x="38212" y="9589"/>
                </a:cubicBezTo>
                <a:cubicBezTo>
                  <a:pt x="38219" y="9620"/>
                  <a:pt x="38300" y="9596"/>
                  <a:pt x="38300" y="9632"/>
                </a:cubicBezTo>
                <a:cubicBezTo>
                  <a:pt x="38373" y="9604"/>
                  <a:pt x="38443" y="9682"/>
                  <a:pt x="38448" y="9632"/>
                </a:cubicBezTo>
                <a:cubicBezTo>
                  <a:pt x="38492" y="9646"/>
                  <a:pt x="38466" y="9665"/>
                  <a:pt x="38448" y="9676"/>
                </a:cubicBezTo>
                <a:cubicBezTo>
                  <a:pt x="38402" y="9703"/>
                  <a:pt x="38255" y="9629"/>
                  <a:pt x="38241" y="9742"/>
                </a:cubicBezTo>
                <a:cubicBezTo>
                  <a:pt x="38169" y="9738"/>
                  <a:pt x="38234" y="9668"/>
                  <a:pt x="38241" y="9654"/>
                </a:cubicBezTo>
                <a:cubicBezTo>
                  <a:pt x="38148" y="9635"/>
                  <a:pt x="38150" y="9688"/>
                  <a:pt x="38125" y="9721"/>
                </a:cubicBezTo>
                <a:cubicBezTo>
                  <a:pt x="38073" y="9679"/>
                  <a:pt x="38039" y="9746"/>
                  <a:pt x="37978" y="9698"/>
                </a:cubicBezTo>
                <a:cubicBezTo>
                  <a:pt x="37937" y="9702"/>
                  <a:pt x="38025" y="9862"/>
                  <a:pt x="37949" y="9897"/>
                </a:cubicBezTo>
                <a:cubicBezTo>
                  <a:pt x="37840" y="9888"/>
                  <a:pt x="37749" y="9893"/>
                  <a:pt x="37744" y="9963"/>
                </a:cubicBezTo>
                <a:cubicBezTo>
                  <a:pt x="37644" y="9930"/>
                  <a:pt x="37761" y="9871"/>
                  <a:pt x="37656" y="9853"/>
                </a:cubicBezTo>
                <a:cubicBezTo>
                  <a:pt x="37600" y="9856"/>
                  <a:pt x="37636" y="9925"/>
                  <a:pt x="37568" y="9918"/>
                </a:cubicBezTo>
                <a:cubicBezTo>
                  <a:pt x="37567" y="9956"/>
                  <a:pt x="37590" y="9975"/>
                  <a:pt x="37627" y="9984"/>
                </a:cubicBezTo>
                <a:cubicBezTo>
                  <a:pt x="37620" y="10016"/>
                  <a:pt x="37539" y="9992"/>
                  <a:pt x="37539" y="10029"/>
                </a:cubicBezTo>
                <a:cubicBezTo>
                  <a:pt x="37412" y="9996"/>
                  <a:pt x="37569" y="9980"/>
                  <a:pt x="37539" y="9897"/>
                </a:cubicBezTo>
                <a:cubicBezTo>
                  <a:pt x="37441" y="9875"/>
                  <a:pt x="37442" y="9927"/>
                  <a:pt x="37450" y="9984"/>
                </a:cubicBezTo>
                <a:cubicBezTo>
                  <a:pt x="37414" y="9975"/>
                  <a:pt x="37390" y="9956"/>
                  <a:pt x="37392" y="9918"/>
                </a:cubicBezTo>
                <a:cubicBezTo>
                  <a:pt x="37399" y="9894"/>
                  <a:pt x="37450" y="9903"/>
                  <a:pt x="37450" y="9875"/>
                </a:cubicBezTo>
                <a:cubicBezTo>
                  <a:pt x="37415" y="9808"/>
                  <a:pt x="37338" y="9906"/>
                  <a:pt x="37304" y="9853"/>
                </a:cubicBezTo>
                <a:cubicBezTo>
                  <a:pt x="37344" y="9795"/>
                  <a:pt x="37484" y="9848"/>
                  <a:pt x="37539" y="9853"/>
                </a:cubicBezTo>
                <a:cubicBezTo>
                  <a:pt x="37593" y="9827"/>
                  <a:pt x="37558" y="9735"/>
                  <a:pt x="37684" y="9764"/>
                </a:cubicBezTo>
                <a:cubicBezTo>
                  <a:pt x="37694" y="9714"/>
                  <a:pt x="37600" y="9740"/>
                  <a:pt x="37597" y="9698"/>
                </a:cubicBezTo>
                <a:cubicBezTo>
                  <a:pt x="37567" y="9713"/>
                  <a:pt x="37567" y="9749"/>
                  <a:pt x="37509" y="9742"/>
                </a:cubicBezTo>
                <a:cubicBezTo>
                  <a:pt x="37499" y="9677"/>
                  <a:pt x="37388" y="9686"/>
                  <a:pt x="37421" y="9589"/>
                </a:cubicBezTo>
                <a:cubicBezTo>
                  <a:pt x="37408" y="9555"/>
                  <a:pt x="37383" y="9597"/>
                  <a:pt x="37333" y="9589"/>
                </a:cubicBezTo>
                <a:cubicBezTo>
                  <a:pt x="37338" y="9569"/>
                  <a:pt x="37322" y="9568"/>
                  <a:pt x="37304" y="9566"/>
                </a:cubicBezTo>
                <a:cubicBezTo>
                  <a:pt x="37217" y="9614"/>
                  <a:pt x="37210" y="9673"/>
                  <a:pt x="37245" y="9764"/>
                </a:cubicBezTo>
                <a:cubicBezTo>
                  <a:pt x="37176" y="9764"/>
                  <a:pt x="37109" y="9764"/>
                  <a:pt x="37041" y="9764"/>
                </a:cubicBezTo>
                <a:cubicBezTo>
                  <a:pt x="37035" y="9680"/>
                  <a:pt x="37064" y="9757"/>
                  <a:pt x="37128" y="9742"/>
                </a:cubicBezTo>
                <a:cubicBezTo>
                  <a:pt x="37141" y="9695"/>
                  <a:pt x="37086" y="9701"/>
                  <a:pt x="37041" y="9698"/>
                </a:cubicBezTo>
                <a:cubicBezTo>
                  <a:pt x="36980" y="9704"/>
                  <a:pt x="36982" y="9757"/>
                  <a:pt x="36953" y="9786"/>
                </a:cubicBezTo>
                <a:cubicBezTo>
                  <a:pt x="36849" y="9779"/>
                  <a:pt x="36801" y="9785"/>
                  <a:pt x="36776" y="9764"/>
                </a:cubicBezTo>
                <a:cubicBezTo>
                  <a:pt x="36715" y="9779"/>
                  <a:pt x="36646" y="9823"/>
                  <a:pt x="36600" y="9786"/>
                </a:cubicBezTo>
                <a:cubicBezTo>
                  <a:pt x="36580" y="9690"/>
                  <a:pt x="36659" y="9804"/>
                  <a:pt x="36659" y="9742"/>
                </a:cubicBezTo>
                <a:cubicBezTo>
                  <a:pt x="36650" y="9695"/>
                  <a:pt x="36520" y="9738"/>
                  <a:pt x="36542" y="9786"/>
                </a:cubicBezTo>
                <a:cubicBezTo>
                  <a:pt x="36512" y="9765"/>
                  <a:pt x="36482" y="9743"/>
                  <a:pt x="36454" y="9721"/>
                </a:cubicBezTo>
                <a:cubicBezTo>
                  <a:pt x="36401" y="9720"/>
                  <a:pt x="36352" y="9831"/>
                  <a:pt x="36395" y="9831"/>
                </a:cubicBezTo>
                <a:cubicBezTo>
                  <a:pt x="36416" y="9894"/>
                  <a:pt x="36254" y="9821"/>
                  <a:pt x="36219" y="9853"/>
                </a:cubicBezTo>
                <a:cubicBezTo>
                  <a:pt x="36184" y="9885"/>
                  <a:pt x="36213" y="9846"/>
                  <a:pt x="36103" y="9853"/>
                </a:cubicBezTo>
                <a:cubicBezTo>
                  <a:pt x="36050" y="9856"/>
                  <a:pt x="36040" y="9875"/>
                  <a:pt x="35985" y="9875"/>
                </a:cubicBezTo>
                <a:cubicBezTo>
                  <a:pt x="36018" y="9770"/>
                  <a:pt x="35873" y="9772"/>
                  <a:pt x="35839" y="9831"/>
                </a:cubicBezTo>
                <a:cubicBezTo>
                  <a:pt x="35742" y="9763"/>
                  <a:pt x="35908" y="9709"/>
                  <a:pt x="35955" y="9676"/>
                </a:cubicBezTo>
                <a:cubicBezTo>
                  <a:pt x="35949" y="9649"/>
                  <a:pt x="35897" y="9654"/>
                  <a:pt x="35897" y="9676"/>
                </a:cubicBezTo>
                <a:cubicBezTo>
                  <a:pt x="35845" y="9661"/>
                  <a:pt x="35893" y="9637"/>
                  <a:pt x="35897" y="9610"/>
                </a:cubicBezTo>
                <a:cubicBezTo>
                  <a:pt x="35834" y="9600"/>
                  <a:pt x="35841" y="9642"/>
                  <a:pt x="35839" y="9676"/>
                </a:cubicBezTo>
                <a:cubicBezTo>
                  <a:pt x="35735" y="9638"/>
                  <a:pt x="35766" y="9690"/>
                  <a:pt x="35662" y="9698"/>
                </a:cubicBezTo>
                <a:cubicBezTo>
                  <a:pt x="35727" y="9616"/>
                  <a:pt x="35603" y="9650"/>
                  <a:pt x="35662" y="9589"/>
                </a:cubicBezTo>
                <a:cubicBezTo>
                  <a:pt x="35590" y="9560"/>
                  <a:pt x="35541" y="9653"/>
                  <a:pt x="35516" y="9589"/>
                </a:cubicBezTo>
                <a:cubicBezTo>
                  <a:pt x="35425" y="9614"/>
                  <a:pt x="35506" y="9664"/>
                  <a:pt x="35428" y="9721"/>
                </a:cubicBezTo>
                <a:cubicBezTo>
                  <a:pt x="35376" y="9704"/>
                  <a:pt x="35423" y="9680"/>
                  <a:pt x="35428" y="9654"/>
                </a:cubicBezTo>
                <a:cubicBezTo>
                  <a:pt x="35408" y="9654"/>
                  <a:pt x="35389" y="9654"/>
                  <a:pt x="35369" y="9654"/>
                </a:cubicBezTo>
                <a:cubicBezTo>
                  <a:pt x="35303" y="9667"/>
                  <a:pt x="35405" y="9689"/>
                  <a:pt x="35340" y="9721"/>
                </a:cubicBezTo>
                <a:cubicBezTo>
                  <a:pt x="35329" y="9773"/>
                  <a:pt x="35474" y="9709"/>
                  <a:pt x="35428" y="9786"/>
                </a:cubicBezTo>
                <a:cubicBezTo>
                  <a:pt x="35318" y="9818"/>
                  <a:pt x="35372" y="9726"/>
                  <a:pt x="35282" y="9742"/>
                </a:cubicBezTo>
                <a:cubicBezTo>
                  <a:pt x="35200" y="9743"/>
                  <a:pt x="35351" y="9803"/>
                  <a:pt x="35223" y="9786"/>
                </a:cubicBezTo>
                <a:cubicBezTo>
                  <a:pt x="35288" y="9704"/>
                  <a:pt x="35084" y="9679"/>
                  <a:pt x="35223" y="9676"/>
                </a:cubicBezTo>
                <a:cubicBezTo>
                  <a:pt x="35211" y="9631"/>
                  <a:pt x="35243" y="9619"/>
                  <a:pt x="35253" y="9589"/>
                </a:cubicBezTo>
                <a:cubicBezTo>
                  <a:pt x="35247" y="9563"/>
                  <a:pt x="35223" y="9577"/>
                  <a:pt x="35223" y="9589"/>
                </a:cubicBezTo>
                <a:cubicBezTo>
                  <a:pt x="35180" y="9589"/>
                  <a:pt x="35219" y="9562"/>
                  <a:pt x="35223" y="9566"/>
                </a:cubicBezTo>
                <a:cubicBezTo>
                  <a:pt x="35186" y="9516"/>
                  <a:pt x="35169" y="9555"/>
                  <a:pt x="35077" y="9544"/>
                </a:cubicBezTo>
                <a:cubicBezTo>
                  <a:pt x="35077" y="9566"/>
                  <a:pt x="35112" y="9562"/>
                  <a:pt x="35135" y="9566"/>
                </a:cubicBezTo>
                <a:cubicBezTo>
                  <a:pt x="35123" y="9609"/>
                  <a:pt x="35000" y="9568"/>
                  <a:pt x="35047" y="9654"/>
                </a:cubicBezTo>
                <a:cubicBezTo>
                  <a:pt x="35005" y="9635"/>
                  <a:pt x="34934" y="9637"/>
                  <a:pt x="34959" y="9566"/>
                </a:cubicBezTo>
                <a:cubicBezTo>
                  <a:pt x="34909" y="9559"/>
                  <a:pt x="34904" y="9584"/>
                  <a:pt x="34901" y="9610"/>
                </a:cubicBezTo>
                <a:cubicBezTo>
                  <a:pt x="34845" y="9600"/>
                  <a:pt x="34774" y="9602"/>
                  <a:pt x="34783" y="9544"/>
                </a:cubicBezTo>
                <a:cubicBezTo>
                  <a:pt x="34734" y="9574"/>
                  <a:pt x="34738" y="9642"/>
                  <a:pt x="34696" y="9676"/>
                </a:cubicBezTo>
                <a:cubicBezTo>
                  <a:pt x="34694" y="9714"/>
                  <a:pt x="34717" y="9733"/>
                  <a:pt x="34754" y="9742"/>
                </a:cubicBezTo>
                <a:cubicBezTo>
                  <a:pt x="34747" y="9766"/>
                  <a:pt x="34696" y="9757"/>
                  <a:pt x="34696" y="9786"/>
                </a:cubicBezTo>
                <a:cubicBezTo>
                  <a:pt x="34691" y="9812"/>
                  <a:pt x="34642" y="9804"/>
                  <a:pt x="34607" y="9809"/>
                </a:cubicBezTo>
                <a:cubicBezTo>
                  <a:pt x="34636" y="9786"/>
                  <a:pt x="34666" y="9764"/>
                  <a:pt x="34696" y="9742"/>
                </a:cubicBezTo>
                <a:cubicBezTo>
                  <a:pt x="34624" y="9690"/>
                  <a:pt x="34496" y="9703"/>
                  <a:pt x="34373" y="9721"/>
                </a:cubicBezTo>
                <a:cubicBezTo>
                  <a:pt x="34403" y="9817"/>
                  <a:pt x="34313" y="9822"/>
                  <a:pt x="34285" y="9875"/>
                </a:cubicBezTo>
                <a:cubicBezTo>
                  <a:pt x="34229" y="9858"/>
                  <a:pt x="34320" y="9772"/>
                  <a:pt x="34344" y="9742"/>
                </a:cubicBezTo>
                <a:cubicBezTo>
                  <a:pt x="34341" y="9689"/>
                  <a:pt x="34247" y="9738"/>
                  <a:pt x="34256" y="9764"/>
                </a:cubicBezTo>
                <a:cubicBezTo>
                  <a:pt x="34186" y="9758"/>
                  <a:pt x="34288" y="9705"/>
                  <a:pt x="34314" y="9698"/>
                </a:cubicBezTo>
                <a:cubicBezTo>
                  <a:pt x="34311" y="9681"/>
                  <a:pt x="34218" y="9632"/>
                  <a:pt x="34227" y="9676"/>
                </a:cubicBezTo>
                <a:cubicBezTo>
                  <a:pt x="34160" y="9664"/>
                  <a:pt x="34262" y="9642"/>
                  <a:pt x="34197" y="9610"/>
                </a:cubicBezTo>
                <a:cubicBezTo>
                  <a:pt x="34155" y="9629"/>
                  <a:pt x="34084" y="9628"/>
                  <a:pt x="34110" y="9698"/>
                </a:cubicBezTo>
                <a:cubicBezTo>
                  <a:pt x="33973" y="9738"/>
                  <a:pt x="33768" y="9661"/>
                  <a:pt x="33670" y="9786"/>
                </a:cubicBezTo>
                <a:cubicBezTo>
                  <a:pt x="33557" y="9806"/>
                  <a:pt x="33483" y="9750"/>
                  <a:pt x="33435" y="9786"/>
                </a:cubicBezTo>
                <a:cubicBezTo>
                  <a:pt x="33447" y="9829"/>
                  <a:pt x="33549" y="9804"/>
                  <a:pt x="33523" y="9875"/>
                </a:cubicBezTo>
                <a:cubicBezTo>
                  <a:pt x="33473" y="9882"/>
                  <a:pt x="33468" y="9857"/>
                  <a:pt x="33465" y="9831"/>
                </a:cubicBezTo>
                <a:cubicBezTo>
                  <a:pt x="33431" y="9834"/>
                  <a:pt x="33412" y="9826"/>
                  <a:pt x="33406" y="9809"/>
                </a:cubicBezTo>
                <a:cubicBezTo>
                  <a:pt x="33368" y="9839"/>
                  <a:pt x="33278" y="9830"/>
                  <a:pt x="33201" y="9831"/>
                </a:cubicBezTo>
                <a:cubicBezTo>
                  <a:pt x="33156" y="9831"/>
                  <a:pt x="33199" y="9857"/>
                  <a:pt x="33201" y="9853"/>
                </a:cubicBezTo>
                <a:cubicBezTo>
                  <a:pt x="33176" y="9900"/>
                  <a:pt x="33115" y="9894"/>
                  <a:pt x="33025" y="9897"/>
                </a:cubicBezTo>
                <a:cubicBezTo>
                  <a:pt x="33060" y="9868"/>
                  <a:pt x="33036" y="9862"/>
                  <a:pt x="33025" y="9831"/>
                </a:cubicBezTo>
                <a:cubicBezTo>
                  <a:pt x="32989" y="9836"/>
                  <a:pt x="32992" y="9885"/>
                  <a:pt x="32966" y="9897"/>
                </a:cubicBezTo>
                <a:cubicBezTo>
                  <a:pt x="32916" y="9918"/>
                  <a:pt x="32812" y="9885"/>
                  <a:pt x="32761" y="9918"/>
                </a:cubicBezTo>
                <a:cubicBezTo>
                  <a:pt x="32758" y="9821"/>
                  <a:pt x="32853" y="9782"/>
                  <a:pt x="32790" y="9698"/>
                </a:cubicBezTo>
                <a:cubicBezTo>
                  <a:pt x="32692" y="9698"/>
                  <a:pt x="32713" y="9786"/>
                  <a:pt x="32644" y="9809"/>
                </a:cubicBezTo>
                <a:cubicBezTo>
                  <a:pt x="32657" y="9829"/>
                  <a:pt x="32670" y="9848"/>
                  <a:pt x="32702" y="9853"/>
                </a:cubicBezTo>
                <a:cubicBezTo>
                  <a:pt x="32672" y="9889"/>
                  <a:pt x="32578" y="9876"/>
                  <a:pt x="32526" y="9897"/>
                </a:cubicBezTo>
                <a:cubicBezTo>
                  <a:pt x="32533" y="9858"/>
                  <a:pt x="32577" y="9846"/>
                  <a:pt x="32644" y="9853"/>
                </a:cubicBezTo>
                <a:cubicBezTo>
                  <a:pt x="32644" y="9820"/>
                  <a:pt x="32520" y="9783"/>
                  <a:pt x="32644" y="9786"/>
                </a:cubicBezTo>
                <a:cubicBezTo>
                  <a:pt x="32639" y="9761"/>
                  <a:pt x="32590" y="9769"/>
                  <a:pt x="32556" y="9764"/>
                </a:cubicBezTo>
                <a:cubicBezTo>
                  <a:pt x="32576" y="9676"/>
                  <a:pt x="32528" y="9639"/>
                  <a:pt x="32409" y="9654"/>
                </a:cubicBezTo>
                <a:cubicBezTo>
                  <a:pt x="32450" y="9721"/>
                  <a:pt x="32395" y="9733"/>
                  <a:pt x="32409" y="9831"/>
                </a:cubicBezTo>
                <a:cubicBezTo>
                  <a:pt x="32371" y="9800"/>
                  <a:pt x="32282" y="9809"/>
                  <a:pt x="32204" y="9809"/>
                </a:cubicBezTo>
                <a:cubicBezTo>
                  <a:pt x="32153" y="9829"/>
                  <a:pt x="32058" y="9817"/>
                  <a:pt x="32028" y="9853"/>
                </a:cubicBezTo>
                <a:cubicBezTo>
                  <a:pt x="32096" y="9914"/>
                  <a:pt x="32183" y="9823"/>
                  <a:pt x="32262" y="9875"/>
                </a:cubicBezTo>
                <a:cubicBezTo>
                  <a:pt x="32254" y="9906"/>
                  <a:pt x="32189" y="9890"/>
                  <a:pt x="32145" y="9897"/>
                </a:cubicBezTo>
                <a:cubicBezTo>
                  <a:pt x="32055" y="9910"/>
                  <a:pt x="31962" y="9905"/>
                  <a:pt x="31794" y="9897"/>
                </a:cubicBezTo>
                <a:cubicBezTo>
                  <a:pt x="31801" y="9873"/>
                  <a:pt x="31852" y="9882"/>
                  <a:pt x="31852" y="9853"/>
                </a:cubicBezTo>
                <a:cubicBezTo>
                  <a:pt x="31807" y="9772"/>
                  <a:pt x="31639" y="9893"/>
                  <a:pt x="31735" y="9918"/>
                </a:cubicBezTo>
                <a:cubicBezTo>
                  <a:pt x="31727" y="9960"/>
                  <a:pt x="31636" y="9882"/>
                  <a:pt x="31559" y="9941"/>
                </a:cubicBezTo>
                <a:cubicBezTo>
                  <a:pt x="31502" y="9983"/>
                  <a:pt x="31510" y="9875"/>
                  <a:pt x="31354" y="9918"/>
                </a:cubicBezTo>
                <a:cubicBezTo>
                  <a:pt x="31329" y="9926"/>
                  <a:pt x="31329" y="9940"/>
                  <a:pt x="31324" y="9963"/>
                </a:cubicBezTo>
                <a:cubicBezTo>
                  <a:pt x="31235" y="9947"/>
                  <a:pt x="31268" y="9947"/>
                  <a:pt x="31179" y="9963"/>
                </a:cubicBezTo>
                <a:cubicBezTo>
                  <a:pt x="31204" y="9925"/>
                  <a:pt x="31309" y="9926"/>
                  <a:pt x="31236" y="9875"/>
                </a:cubicBezTo>
                <a:cubicBezTo>
                  <a:pt x="31157" y="9858"/>
                  <a:pt x="31178" y="9918"/>
                  <a:pt x="31120" y="9918"/>
                </a:cubicBezTo>
                <a:cubicBezTo>
                  <a:pt x="31097" y="9939"/>
                  <a:pt x="30973" y="9891"/>
                  <a:pt x="30944" y="9918"/>
                </a:cubicBezTo>
                <a:cubicBezTo>
                  <a:pt x="30914" y="9945"/>
                  <a:pt x="30930" y="9917"/>
                  <a:pt x="30885" y="9918"/>
                </a:cubicBezTo>
                <a:cubicBezTo>
                  <a:pt x="30849" y="9920"/>
                  <a:pt x="30830" y="9948"/>
                  <a:pt x="30739" y="9941"/>
                </a:cubicBezTo>
                <a:cubicBezTo>
                  <a:pt x="30642" y="9932"/>
                  <a:pt x="30625" y="9927"/>
                  <a:pt x="30475" y="9941"/>
                </a:cubicBezTo>
                <a:cubicBezTo>
                  <a:pt x="30466" y="9941"/>
                  <a:pt x="30421" y="9936"/>
                  <a:pt x="30416" y="9941"/>
                </a:cubicBezTo>
                <a:cubicBezTo>
                  <a:pt x="30378" y="9975"/>
                  <a:pt x="30347" y="9905"/>
                  <a:pt x="30269" y="9963"/>
                </a:cubicBezTo>
                <a:cubicBezTo>
                  <a:pt x="30246" y="9980"/>
                  <a:pt x="30240" y="9968"/>
                  <a:pt x="30182" y="9963"/>
                </a:cubicBezTo>
                <a:cubicBezTo>
                  <a:pt x="30143" y="9959"/>
                  <a:pt x="30103" y="9966"/>
                  <a:pt x="30065" y="9963"/>
                </a:cubicBezTo>
                <a:cubicBezTo>
                  <a:pt x="30065" y="9977"/>
                  <a:pt x="30065" y="9992"/>
                  <a:pt x="30065" y="10007"/>
                </a:cubicBezTo>
                <a:cubicBezTo>
                  <a:pt x="30071" y="10034"/>
                  <a:pt x="30152" y="10035"/>
                  <a:pt x="30152" y="10007"/>
                </a:cubicBezTo>
                <a:cubicBezTo>
                  <a:pt x="30301" y="9987"/>
                  <a:pt x="30316" y="10001"/>
                  <a:pt x="30475" y="10007"/>
                </a:cubicBezTo>
                <a:cubicBezTo>
                  <a:pt x="30472" y="10049"/>
                  <a:pt x="30378" y="10022"/>
                  <a:pt x="30386" y="10073"/>
                </a:cubicBezTo>
                <a:cubicBezTo>
                  <a:pt x="30344" y="10060"/>
                  <a:pt x="30313" y="10040"/>
                  <a:pt x="30269" y="10029"/>
                </a:cubicBezTo>
                <a:cubicBezTo>
                  <a:pt x="30176" y="10083"/>
                  <a:pt x="30012" y="10085"/>
                  <a:pt x="29889" y="10116"/>
                </a:cubicBezTo>
                <a:cubicBezTo>
                  <a:pt x="29894" y="10099"/>
                  <a:pt x="29918" y="10095"/>
                  <a:pt x="29918" y="10073"/>
                </a:cubicBezTo>
                <a:cubicBezTo>
                  <a:pt x="29880" y="10071"/>
                  <a:pt x="29830" y="10069"/>
                  <a:pt x="29830" y="10095"/>
                </a:cubicBezTo>
                <a:cubicBezTo>
                  <a:pt x="29830" y="10146"/>
                  <a:pt x="29800" y="10073"/>
                  <a:pt x="29800" y="10073"/>
                </a:cubicBezTo>
                <a:cubicBezTo>
                  <a:pt x="29786" y="10062"/>
                  <a:pt x="29733" y="10079"/>
                  <a:pt x="29742" y="10050"/>
                </a:cubicBezTo>
                <a:cubicBezTo>
                  <a:pt x="29673" y="10072"/>
                  <a:pt x="29556" y="10058"/>
                  <a:pt x="29566" y="10139"/>
                </a:cubicBezTo>
                <a:cubicBezTo>
                  <a:pt x="29513" y="10098"/>
                  <a:pt x="29418" y="10089"/>
                  <a:pt x="29332" y="10073"/>
                </a:cubicBezTo>
                <a:cubicBezTo>
                  <a:pt x="29361" y="10095"/>
                  <a:pt x="29389" y="10118"/>
                  <a:pt x="29419" y="10139"/>
                </a:cubicBezTo>
                <a:cubicBezTo>
                  <a:pt x="29407" y="10188"/>
                  <a:pt x="29276" y="10147"/>
                  <a:pt x="29214" y="10161"/>
                </a:cubicBezTo>
                <a:cubicBezTo>
                  <a:pt x="29294" y="10101"/>
                  <a:pt x="29139" y="10105"/>
                  <a:pt x="29156" y="10029"/>
                </a:cubicBezTo>
                <a:cubicBezTo>
                  <a:pt x="29117" y="10043"/>
                  <a:pt x="29101" y="10076"/>
                  <a:pt x="29097" y="10116"/>
                </a:cubicBezTo>
                <a:cubicBezTo>
                  <a:pt x="29068" y="10116"/>
                  <a:pt x="29074" y="10089"/>
                  <a:pt x="29068" y="10073"/>
                </a:cubicBezTo>
                <a:cubicBezTo>
                  <a:pt x="28996" y="10092"/>
                  <a:pt x="28941" y="10124"/>
                  <a:pt x="28834" y="10116"/>
                </a:cubicBezTo>
                <a:cubicBezTo>
                  <a:pt x="28839" y="10099"/>
                  <a:pt x="28863" y="10095"/>
                  <a:pt x="28863" y="10073"/>
                </a:cubicBezTo>
                <a:cubicBezTo>
                  <a:pt x="28759" y="10076"/>
                  <a:pt x="28677" y="10095"/>
                  <a:pt x="28658" y="10161"/>
                </a:cubicBezTo>
                <a:cubicBezTo>
                  <a:pt x="28579" y="10164"/>
                  <a:pt x="28491" y="10184"/>
                  <a:pt x="28423" y="10204"/>
                </a:cubicBezTo>
                <a:cubicBezTo>
                  <a:pt x="28412" y="10207"/>
                  <a:pt x="28371" y="10198"/>
                  <a:pt x="28364" y="10204"/>
                </a:cubicBezTo>
                <a:cubicBezTo>
                  <a:pt x="28362" y="10206"/>
                  <a:pt x="28367" y="10226"/>
                  <a:pt x="28364" y="10227"/>
                </a:cubicBezTo>
                <a:cubicBezTo>
                  <a:pt x="28319" y="10235"/>
                  <a:pt x="28252" y="10200"/>
                  <a:pt x="28218" y="10249"/>
                </a:cubicBezTo>
                <a:cubicBezTo>
                  <a:pt x="28152" y="10236"/>
                  <a:pt x="28253" y="10214"/>
                  <a:pt x="28189" y="10182"/>
                </a:cubicBezTo>
                <a:cubicBezTo>
                  <a:pt x="28141" y="10189"/>
                  <a:pt x="28138" y="10162"/>
                  <a:pt x="28101" y="10161"/>
                </a:cubicBezTo>
                <a:cubicBezTo>
                  <a:pt x="28064" y="10166"/>
                  <a:pt x="28071" y="10204"/>
                  <a:pt x="28101" y="10204"/>
                </a:cubicBezTo>
                <a:cubicBezTo>
                  <a:pt x="28094" y="10229"/>
                  <a:pt x="28042" y="10220"/>
                  <a:pt x="28042" y="10249"/>
                </a:cubicBezTo>
                <a:cubicBezTo>
                  <a:pt x="27981" y="10236"/>
                  <a:pt x="27980" y="10214"/>
                  <a:pt x="28013" y="10182"/>
                </a:cubicBezTo>
                <a:cubicBezTo>
                  <a:pt x="27930" y="10179"/>
                  <a:pt x="27944" y="10249"/>
                  <a:pt x="27866" y="10249"/>
                </a:cubicBezTo>
                <a:cubicBezTo>
                  <a:pt x="27773" y="10268"/>
                  <a:pt x="27776" y="10214"/>
                  <a:pt x="27720" y="10204"/>
                </a:cubicBezTo>
                <a:cubicBezTo>
                  <a:pt x="27695" y="10219"/>
                  <a:pt x="27621" y="10209"/>
                  <a:pt x="27603" y="10227"/>
                </a:cubicBezTo>
                <a:cubicBezTo>
                  <a:pt x="27569" y="10258"/>
                  <a:pt x="27528" y="10232"/>
                  <a:pt x="27427" y="10249"/>
                </a:cubicBezTo>
                <a:cubicBezTo>
                  <a:pt x="27400" y="10253"/>
                  <a:pt x="27407" y="10291"/>
                  <a:pt x="27397" y="10293"/>
                </a:cubicBezTo>
                <a:cubicBezTo>
                  <a:pt x="27320" y="10305"/>
                  <a:pt x="27227" y="10265"/>
                  <a:pt x="27162" y="10315"/>
                </a:cubicBezTo>
                <a:cubicBezTo>
                  <a:pt x="27073" y="10286"/>
                  <a:pt x="27026" y="10227"/>
                  <a:pt x="26870" y="10249"/>
                </a:cubicBezTo>
                <a:cubicBezTo>
                  <a:pt x="26840" y="10263"/>
                  <a:pt x="26839" y="10299"/>
                  <a:pt x="26782" y="10293"/>
                </a:cubicBezTo>
                <a:cubicBezTo>
                  <a:pt x="26824" y="10200"/>
                  <a:pt x="26787" y="10212"/>
                  <a:pt x="26664" y="10227"/>
                </a:cubicBezTo>
                <a:cubicBezTo>
                  <a:pt x="26643" y="10159"/>
                  <a:pt x="26745" y="10184"/>
                  <a:pt x="26723" y="10116"/>
                </a:cubicBezTo>
                <a:cubicBezTo>
                  <a:pt x="26643" y="10101"/>
                  <a:pt x="26664" y="10160"/>
                  <a:pt x="26606" y="10161"/>
                </a:cubicBezTo>
                <a:cubicBezTo>
                  <a:pt x="26602" y="10200"/>
                  <a:pt x="26641" y="10207"/>
                  <a:pt x="26635" y="10249"/>
                </a:cubicBezTo>
                <a:cubicBezTo>
                  <a:pt x="26559" y="10243"/>
                  <a:pt x="26488" y="10241"/>
                  <a:pt x="26518" y="10315"/>
                </a:cubicBezTo>
                <a:cubicBezTo>
                  <a:pt x="26417" y="10332"/>
                  <a:pt x="26389" y="10294"/>
                  <a:pt x="26372" y="10249"/>
                </a:cubicBezTo>
                <a:cubicBezTo>
                  <a:pt x="26259" y="10245"/>
                  <a:pt x="26158" y="10249"/>
                  <a:pt x="26108" y="10293"/>
                </a:cubicBezTo>
                <a:cubicBezTo>
                  <a:pt x="26053" y="10290"/>
                  <a:pt x="26088" y="10220"/>
                  <a:pt x="26020" y="10227"/>
                </a:cubicBezTo>
                <a:cubicBezTo>
                  <a:pt x="25971" y="10263"/>
                  <a:pt x="25806" y="10213"/>
                  <a:pt x="25815" y="10293"/>
                </a:cubicBezTo>
                <a:cubicBezTo>
                  <a:pt x="25736" y="10308"/>
                  <a:pt x="25758" y="10247"/>
                  <a:pt x="25726" y="10227"/>
                </a:cubicBezTo>
                <a:cubicBezTo>
                  <a:pt x="25692" y="10230"/>
                  <a:pt x="25702" y="10267"/>
                  <a:pt x="25697" y="10293"/>
                </a:cubicBezTo>
                <a:cubicBezTo>
                  <a:pt x="25643" y="10266"/>
                  <a:pt x="25563" y="10249"/>
                  <a:pt x="25492" y="10271"/>
                </a:cubicBezTo>
                <a:cubicBezTo>
                  <a:pt x="25482" y="10274"/>
                  <a:pt x="25440" y="10265"/>
                  <a:pt x="25433" y="10271"/>
                </a:cubicBezTo>
                <a:cubicBezTo>
                  <a:pt x="25400" y="10300"/>
                  <a:pt x="25290" y="10284"/>
                  <a:pt x="25170" y="10293"/>
                </a:cubicBezTo>
                <a:cubicBezTo>
                  <a:pt x="25161" y="10293"/>
                  <a:pt x="25116" y="10288"/>
                  <a:pt x="25111" y="10293"/>
                </a:cubicBezTo>
                <a:cubicBezTo>
                  <a:pt x="25088" y="10314"/>
                  <a:pt x="25072" y="10311"/>
                  <a:pt x="25024" y="10315"/>
                </a:cubicBezTo>
                <a:cubicBezTo>
                  <a:pt x="25014" y="10316"/>
                  <a:pt x="24969" y="10310"/>
                  <a:pt x="24965" y="10315"/>
                </a:cubicBezTo>
                <a:cubicBezTo>
                  <a:pt x="24936" y="10341"/>
                  <a:pt x="24944" y="10322"/>
                  <a:pt x="24935" y="10293"/>
                </a:cubicBezTo>
                <a:cubicBezTo>
                  <a:pt x="24901" y="10283"/>
                  <a:pt x="24920" y="10333"/>
                  <a:pt x="24906" y="10336"/>
                </a:cubicBezTo>
                <a:cubicBezTo>
                  <a:pt x="24832" y="10359"/>
                  <a:pt x="24757" y="10302"/>
                  <a:pt x="24671" y="10336"/>
                </a:cubicBezTo>
                <a:cubicBezTo>
                  <a:pt x="24678" y="10319"/>
                  <a:pt x="24701" y="10315"/>
                  <a:pt x="24701" y="10293"/>
                </a:cubicBezTo>
                <a:cubicBezTo>
                  <a:pt x="24576" y="10311"/>
                  <a:pt x="24564" y="10277"/>
                  <a:pt x="24525" y="10359"/>
                </a:cubicBezTo>
                <a:cubicBezTo>
                  <a:pt x="24497" y="10373"/>
                  <a:pt x="24500" y="10338"/>
                  <a:pt x="24496" y="10336"/>
                </a:cubicBezTo>
                <a:cubicBezTo>
                  <a:pt x="24485" y="10335"/>
                  <a:pt x="24449" y="10368"/>
                  <a:pt x="24437" y="10359"/>
                </a:cubicBezTo>
                <a:cubicBezTo>
                  <a:pt x="24374" y="10311"/>
                  <a:pt x="24384" y="10385"/>
                  <a:pt x="24320" y="10336"/>
                </a:cubicBezTo>
                <a:cubicBezTo>
                  <a:pt x="24317" y="10335"/>
                  <a:pt x="24295" y="10336"/>
                  <a:pt x="24290" y="10336"/>
                </a:cubicBezTo>
                <a:cubicBezTo>
                  <a:pt x="24184" y="10332"/>
                  <a:pt x="23808" y="10331"/>
                  <a:pt x="23939" y="10293"/>
                </a:cubicBezTo>
                <a:cubicBezTo>
                  <a:pt x="23934" y="10267"/>
                  <a:pt x="23885" y="10274"/>
                  <a:pt x="23851" y="10271"/>
                </a:cubicBezTo>
                <a:cubicBezTo>
                  <a:pt x="23852" y="10204"/>
                  <a:pt x="23789" y="10185"/>
                  <a:pt x="23763" y="10139"/>
                </a:cubicBezTo>
                <a:cubicBezTo>
                  <a:pt x="23728" y="10142"/>
                  <a:pt x="23739" y="10179"/>
                  <a:pt x="23734" y="10204"/>
                </a:cubicBezTo>
                <a:cubicBezTo>
                  <a:pt x="23695" y="10197"/>
                  <a:pt x="23688" y="10166"/>
                  <a:pt x="23646" y="10161"/>
                </a:cubicBezTo>
                <a:cubicBezTo>
                  <a:pt x="23594" y="10166"/>
                  <a:pt x="23579" y="10198"/>
                  <a:pt x="23587" y="10249"/>
                </a:cubicBezTo>
                <a:cubicBezTo>
                  <a:pt x="23518" y="10248"/>
                  <a:pt x="23501" y="10287"/>
                  <a:pt x="23411" y="10271"/>
                </a:cubicBezTo>
                <a:cubicBezTo>
                  <a:pt x="23453" y="10239"/>
                  <a:pt x="23433" y="10201"/>
                  <a:pt x="23353" y="10204"/>
                </a:cubicBezTo>
                <a:cubicBezTo>
                  <a:pt x="23309" y="10214"/>
                  <a:pt x="23364" y="10233"/>
                  <a:pt x="23353" y="10271"/>
                </a:cubicBezTo>
                <a:cubicBezTo>
                  <a:pt x="23313" y="10271"/>
                  <a:pt x="23275" y="10271"/>
                  <a:pt x="23235" y="10271"/>
                </a:cubicBezTo>
                <a:cubicBezTo>
                  <a:pt x="23205" y="10183"/>
                  <a:pt x="23208" y="10121"/>
                  <a:pt x="23294" y="10073"/>
                </a:cubicBezTo>
                <a:cubicBezTo>
                  <a:pt x="23272" y="10052"/>
                  <a:pt x="23240" y="10040"/>
                  <a:pt x="23206" y="10029"/>
                </a:cubicBezTo>
                <a:cubicBezTo>
                  <a:pt x="23171" y="10032"/>
                  <a:pt x="23181" y="10068"/>
                  <a:pt x="23176" y="10095"/>
                </a:cubicBezTo>
                <a:cubicBezTo>
                  <a:pt x="23136" y="10147"/>
                  <a:pt x="23197" y="10134"/>
                  <a:pt x="23118" y="10182"/>
                </a:cubicBezTo>
                <a:cubicBezTo>
                  <a:pt x="23112" y="10187"/>
                  <a:pt x="23042" y="10236"/>
                  <a:pt x="23030" y="10227"/>
                </a:cubicBezTo>
                <a:cubicBezTo>
                  <a:pt x="23000" y="10204"/>
                  <a:pt x="23010" y="10217"/>
                  <a:pt x="23001" y="10249"/>
                </a:cubicBezTo>
                <a:cubicBezTo>
                  <a:pt x="22937" y="10217"/>
                  <a:pt x="22782" y="10251"/>
                  <a:pt x="22767" y="10182"/>
                </a:cubicBezTo>
                <a:cubicBezTo>
                  <a:pt x="22711" y="10185"/>
                  <a:pt x="22746" y="10255"/>
                  <a:pt x="22678" y="10249"/>
                </a:cubicBezTo>
                <a:cubicBezTo>
                  <a:pt x="22585" y="10268"/>
                  <a:pt x="22588" y="10214"/>
                  <a:pt x="22532" y="10204"/>
                </a:cubicBezTo>
                <a:cubicBezTo>
                  <a:pt x="22498" y="10194"/>
                  <a:pt x="22515" y="10246"/>
                  <a:pt x="22503" y="10249"/>
                </a:cubicBezTo>
                <a:cubicBezTo>
                  <a:pt x="22407" y="10272"/>
                  <a:pt x="22252" y="10227"/>
                  <a:pt x="22180" y="10271"/>
                </a:cubicBezTo>
                <a:cubicBezTo>
                  <a:pt x="22191" y="10182"/>
                  <a:pt x="21950" y="10283"/>
                  <a:pt x="22004" y="10161"/>
                </a:cubicBezTo>
                <a:cubicBezTo>
                  <a:pt x="21942" y="10142"/>
                  <a:pt x="21965" y="10192"/>
                  <a:pt x="21945" y="10204"/>
                </a:cubicBezTo>
                <a:cubicBezTo>
                  <a:pt x="21929" y="10216"/>
                  <a:pt x="21880" y="10198"/>
                  <a:pt x="21888" y="10227"/>
                </a:cubicBezTo>
                <a:cubicBezTo>
                  <a:pt x="21665" y="10185"/>
                  <a:pt x="21506" y="10262"/>
                  <a:pt x="21272" y="10182"/>
                </a:cubicBezTo>
                <a:cubicBezTo>
                  <a:pt x="21238" y="10179"/>
                  <a:pt x="21219" y="10188"/>
                  <a:pt x="21213" y="10204"/>
                </a:cubicBezTo>
                <a:cubicBezTo>
                  <a:pt x="21188" y="10216"/>
                  <a:pt x="21116" y="10190"/>
                  <a:pt x="21096" y="10204"/>
                </a:cubicBezTo>
                <a:cubicBezTo>
                  <a:pt x="21044" y="10243"/>
                  <a:pt x="20995" y="10162"/>
                  <a:pt x="20949" y="10204"/>
                </a:cubicBezTo>
                <a:cubicBezTo>
                  <a:pt x="20925" y="10227"/>
                  <a:pt x="20932" y="10210"/>
                  <a:pt x="20890" y="10204"/>
                </a:cubicBezTo>
                <a:cubicBezTo>
                  <a:pt x="20741" y="10182"/>
                  <a:pt x="20598" y="10201"/>
                  <a:pt x="20451" y="10182"/>
                </a:cubicBezTo>
                <a:cubicBezTo>
                  <a:pt x="20442" y="10181"/>
                  <a:pt x="20397" y="10188"/>
                  <a:pt x="20392" y="10182"/>
                </a:cubicBezTo>
                <a:cubicBezTo>
                  <a:pt x="20365" y="10157"/>
                  <a:pt x="20304" y="10182"/>
                  <a:pt x="20275" y="10161"/>
                </a:cubicBezTo>
                <a:cubicBezTo>
                  <a:pt x="20249" y="10140"/>
                  <a:pt x="20259" y="10153"/>
                  <a:pt x="20216" y="10161"/>
                </a:cubicBezTo>
                <a:cubicBezTo>
                  <a:pt x="20174" y="10169"/>
                  <a:pt x="20114" y="10161"/>
                  <a:pt x="20070" y="10161"/>
                </a:cubicBezTo>
                <a:cubicBezTo>
                  <a:pt x="20022" y="10161"/>
                  <a:pt x="20021" y="10142"/>
                  <a:pt x="19982" y="10139"/>
                </a:cubicBezTo>
                <a:cubicBezTo>
                  <a:pt x="19922" y="10135"/>
                  <a:pt x="19865" y="10143"/>
                  <a:pt x="19806" y="10139"/>
                </a:cubicBezTo>
                <a:cubicBezTo>
                  <a:pt x="19760" y="10136"/>
                  <a:pt x="19755" y="10120"/>
                  <a:pt x="19718" y="10116"/>
                </a:cubicBezTo>
                <a:cubicBezTo>
                  <a:pt x="19562" y="10102"/>
                  <a:pt x="19403" y="10125"/>
                  <a:pt x="19249" y="10116"/>
                </a:cubicBezTo>
                <a:cubicBezTo>
                  <a:pt x="19143" y="10110"/>
                  <a:pt x="19054" y="10068"/>
                  <a:pt x="18956" y="10073"/>
                </a:cubicBezTo>
                <a:cubicBezTo>
                  <a:pt x="18938" y="10074"/>
                  <a:pt x="18838" y="10121"/>
                  <a:pt x="18809" y="10095"/>
                </a:cubicBezTo>
                <a:cubicBezTo>
                  <a:pt x="18767" y="10056"/>
                  <a:pt x="18780" y="10117"/>
                  <a:pt x="18722" y="10073"/>
                </a:cubicBezTo>
                <a:cubicBezTo>
                  <a:pt x="18717" y="10070"/>
                  <a:pt x="18487" y="10099"/>
                  <a:pt x="18458" y="10073"/>
                </a:cubicBezTo>
                <a:cubicBezTo>
                  <a:pt x="18429" y="10046"/>
                  <a:pt x="18433" y="10080"/>
                  <a:pt x="18369" y="10073"/>
                </a:cubicBezTo>
                <a:cubicBezTo>
                  <a:pt x="18368" y="10073"/>
                  <a:pt x="18363" y="10052"/>
                  <a:pt x="18341" y="10050"/>
                </a:cubicBezTo>
                <a:cubicBezTo>
                  <a:pt x="18279" y="10049"/>
                  <a:pt x="18265" y="10032"/>
                  <a:pt x="18223" y="10029"/>
                </a:cubicBezTo>
                <a:cubicBezTo>
                  <a:pt x="18146" y="10023"/>
                  <a:pt x="18089" y="10060"/>
                  <a:pt x="18047" y="10029"/>
                </a:cubicBezTo>
                <a:cubicBezTo>
                  <a:pt x="18026" y="10013"/>
                  <a:pt x="17767" y="10034"/>
                  <a:pt x="17696" y="10029"/>
                </a:cubicBezTo>
                <a:cubicBezTo>
                  <a:pt x="17610" y="10022"/>
                  <a:pt x="17544" y="9975"/>
                  <a:pt x="17461" y="10007"/>
                </a:cubicBezTo>
                <a:cubicBezTo>
                  <a:pt x="17461" y="9963"/>
                  <a:pt x="17381" y="9978"/>
                  <a:pt x="17403" y="9918"/>
                </a:cubicBezTo>
                <a:cubicBezTo>
                  <a:pt x="17369" y="9926"/>
                  <a:pt x="17328" y="9957"/>
                  <a:pt x="17374" y="9963"/>
                </a:cubicBezTo>
                <a:cubicBezTo>
                  <a:pt x="17358" y="10002"/>
                  <a:pt x="17227" y="9984"/>
                  <a:pt x="17139" y="9984"/>
                </a:cubicBezTo>
                <a:cubicBezTo>
                  <a:pt x="16986" y="9986"/>
                  <a:pt x="16854" y="9981"/>
                  <a:pt x="16699" y="9963"/>
                </a:cubicBezTo>
                <a:cubicBezTo>
                  <a:pt x="16635" y="9954"/>
                  <a:pt x="16513" y="9926"/>
                  <a:pt x="16377" y="9941"/>
                </a:cubicBezTo>
                <a:cubicBezTo>
                  <a:pt x="16379" y="9910"/>
                  <a:pt x="16382" y="9878"/>
                  <a:pt x="16347" y="9875"/>
                </a:cubicBezTo>
                <a:cubicBezTo>
                  <a:pt x="16314" y="9879"/>
                  <a:pt x="16331" y="9897"/>
                  <a:pt x="16347" y="9897"/>
                </a:cubicBezTo>
                <a:cubicBezTo>
                  <a:pt x="16340" y="9942"/>
                  <a:pt x="16219" y="9903"/>
                  <a:pt x="16200" y="9941"/>
                </a:cubicBezTo>
                <a:cubicBezTo>
                  <a:pt x="16163" y="9905"/>
                  <a:pt x="16099" y="9954"/>
                  <a:pt x="16054" y="9941"/>
                </a:cubicBezTo>
                <a:cubicBezTo>
                  <a:pt x="16049" y="9939"/>
                  <a:pt x="16026" y="9897"/>
                  <a:pt x="16025" y="9897"/>
                </a:cubicBezTo>
                <a:cubicBezTo>
                  <a:pt x="15973" y="9894"/>
                  <a:pt x="15938" y="9942"/>
                  <a:pt x="15849" y="9918"/>
                </a:cubicBezTo>
                <a:cubicBezTo>
                  <a:pt x="15857" y="9874"/>
                  <a:pt x="15762" y="9903"/>
                  <a:pt x="15732" y="9875"/>
                </a:cubicBezTo>
                <a:cubicBezTo>
                  <a:pt x="15690" y="9836"/>
                  <a:pt x="15575" y="9868"/>
                  <a:pt x="15497" y="9875"/>
                </a:cubicBezTo>
                <a:cubicBezTo>
                  <a:pt x="15498" y="9875"/>
                  <a:pt x="15497" y="9831"/>
                  <a:pt x="15497" y="9831"/>
                </a:cubicBezTo>
                <a:cubicBezTo>
                  <a:pt x="15461" y="9830"/>
                  <a:pt x="15458" y="9870"/>
                  <a:pt x="15439" y="9875"/>
                </a:cubicBezTo>
                <a:cubicBezTo>
                  <a:pt x="15395" y="9885"/>
                  <a:pt x="15386" y="9851"/>
                  <a:pt x="15351" y="9853"/>
                </a:cubicBezTo>
                <a:cubicBezTo>
                  <a:pt x="15327" y="9854"/>
                  <a:pt x="15322" y="9875"/>
                  <a:pt x="15292" y="9875"/>
                </a:cubicBezTo>
                <a:cubicBezTo>
                  <a:pt x="15225" y="9874"/>
                  <a:pt x="15102" y="9842"/>
                  <a:pt x="15028" y="9831"/>
                </a:cubicBezTo>
                <a:cubicBezTo>
                  <a:pt x="15001" y="9827"/>
                  <a:pt x="14969" y="9833"/>
                  <a:pt x="14941" y="9831"/>
                </a:cubicBezTo>
                <a:cubicBezTo>
                  <a:pt x="14895" y="9827"/>
                  <a:pt x="14890" y="9811"/>
                  <a:pt x="14853" y="9809"/>
                </a:cubicBezTo>
                <a:cubicBezTo>
                  <a:pt x="14778" y="9803"/>
                  <a:pt x="14791" y="9850"/>
                  <a:pt x="14735" y="9809"/>
                </a:cubicBezTo>
                <a:cubicBezTo>
                  <a:pt x="14711" y="9790"/>
                  <a:pt x="14620" y="9823"/>
                  <a:pt x="14589" y="9809"/>
                </a:cubicBezTo>
                <a:cubicBezTo>
                  <a:pt x="14572" y="9763"/>
                  <a:pt x="14505" y="9737"/>
                  <a:pt x="14560" y="9698"/>
                </a:cubicBezTo>
                <a:cubicBezTo>
                  <a:pt x="14556" y="9650"/>
                  <a:pt x="14435" y="9689"/>
                  <a:pt x="14384" y="9676"/>
                </a:cubicBezTo>
                <a:cubicBezTo>
                  <a:pt x="14374" y="9735"/>
                  <a:pt x="14548" y="9656"/>
                  <a:pt x="14501" y="9742"/>
                </a:cubicBezTo>
                <a:cubicBezTo>
                  <a:pt x="14419" y="9753"/>
                  <a:pt x="14358" y="9727"/>
                  <a:pt x="14295" y="9742"/>
                </a:cubicBezTo>
                <a:cubicBezTo>
                  <a:pt x="14263" y="9750"/>
                  <a:pt x="14268" y="9798"/>
                  <a:pt x="14208" y="9786"/>
                </a:cubicBezTo>
                <a:cubicBezTo>
                  <a:pt x="14158" y="9795"/>
                  <a:pt x="14152" y="9769"/>
                  <a:pt x="14149" y="9742"/>
                </a:cubicBezTo>
                <a:cubicBezTo>
                  <a:pt x="14100" y="9742"/>
                  <a:pt x="14052" y="9743"/>
                  <a:pt x="14003" y="9742"/>
                </a:cubicBezTo>
                <a:cubicBezTo>
                  <a:pt x="13909" y="9738"/>
                  <a:pt x="14080" y="9797"/>
                  <a:pt x="13944" y="9786"/>
                </a:cubicBezTo>
                <a:cubicBezTo>
                  <a:pt x="13903" y="9783"/>
                  <a:pt x="13848" y="9749"/>
                  <a:pt x="13768" y="9786"/>
                </a:cubicBezTo>
                <a:cubicBezTo>
                  <a:pt x="13733" y="9758"/>
                  <a:pt x="13757" y="9752"/>
                  <a:pt x="13768" y="9721"/>
                </a:cubicBezTo>
                <a:cubicBezTo>
                  <a:pt x="13719" y="9721"/>
                  <a:pt x="13671" y="9721"/>
                  <a:pt x="13622" y="9721"/>
                </a:cubicBezTo>
                <a:cubicBezTo>
                  <a:pt x="13614" y="9656"/>
                  <a:pt x="13581" y="9638"/>
                  <a:pt x="13622" y="9610"/>
                </a:cubicBezTo>
                <a:cubicBezTo>
                  <a:pt x="13609" y="9561"/>
                  <a:pt x="13461" y="9614"/>
                  <a:pt x="13475" y="9544"/>
                </a:cubicBezTo>
                <a:cubicBezTo>
                  <a:pt x="13452" y="9555"/>
                  <a:pt x="13428" y="9568"/>
                  <a:pt x="13387" y="9566"/>
                </a:cubicBezTo>
                <a:cubicBezTo>
                  <a:pt x="13404" y="9520"/>
                  <a:pt x="13460" y="9503"/>
                  <a:pt x="13446" y="9434"/>
                </a:cubicBezTo>
                <a:cubicBezTo>
                  <a:pt x="13347" y="9343"/>
                  <a:pt x="13230" y="9403"/>
                  <a:pt x="13065" y="9369"/>
                </a:cubicBezTo>
                <a:cubicBezTo>
                  <a:pt x="13089" y="9313"/>
                  <a:pt x="13168" y="9299"/>
                  <a:pt x="13211" y="9258"/>
                </a:cubicBezTo>
                <a:cubicBezTo>
                  <a:pt x="13192" y="9192"/>
                  <a:pt x="13148" y="9279"/>
                  <a:pt x="13094" y="9258"/>
                </a:cubicBezTo>
                <a:cubicBezTo>
                  <a:pt x="13096" y="9156"/>
                  <a:pt x="13227" y="9253"/>
                  <a:pt x="13299" y="9236"/>
                </a:cubicBezTo>
                <a:cubicBezTo>
                  <a:pt x="13293" y="9266"/>
                  <a:pt x="13177" y="9277"/>
                  <a:pt x="13299" y="9280"/>
                </a:cubicBezTo>
                <a:cubicBezTo>
                  <a:pt x="13278" y="9319"/>
                  <a:pt x="13246" y="9283"/>
                  <a:pt x="13211" y="9280"/>
                </a:cubicBezTo>
                <a:cubicBezTo>
                  <a:pt x="13180" y="9363"/>
                  <a:pt x="13310" y="9324"/>
                  <a:pt x="13329" y="9369"/>
                </a:cubicBezTo>
                <a:cubicBezTo>
                  <a:pt x="13380" y="9348"/>
                  <a:pt x="13430" y="9327"/>
                  <a:pt x="13417" y="9258"/>
                </a:cubicBezTo>
                <a:cubicBezTo>
                  <a:pt x="13466" y="9267"/>
                  <a:pt x="13472" y="9241"/>
                  <a:pt x="13475" y="9214"/>
                </a:cubicBezTo>
                <a:cubicBezTo>
                  <a:pt x="13604" y="9220"/>
                  <a:pt x="13702" y="9249"/>
                  <a:pt x="13856" y="9236"/>
                </a:cubicBezTo>
                <a:cubicBezTo>
                  <a:pt x="13914" y="9236"/>
                  <a:pt x="13893" y="9177"/>
                  <a:pt x="13973" y="9191"/>
                </a:cubicBezTo>
                <a:cubicBezTo>
                  <a:pt x="13961" y="9172"/>
                  <a:pt x="13947" y="9152"/>
                  <a:pt x="13914" y="9148"/>
                </a:cubicBezTo>
                <a:cubicBezTo>
                  <a:pt x="13927" y="9099"/>
                  <a:pt x="14059" y="9139"/>
                  <a:pt x="14120" y="9126"/>
                </a:cubicBezTo>
                <a:cubicBezTo>
                  <a:pt x="14116" y="9149"/>
                  <a:pt x="14058" y="9141"/>
                  <a:pt x="14061" y="9171"/>
                </a:cubicBezTo>
                <a:cubicBezTo>
                  <a:pt x="14066" y="9213"/>
                  <a:pt x="14220" y="9211"/>
                  <a:pt x="14208" y="9280"/>
                </a:cubicBezTo>
                <a:cubicBezTo>
                  <a:pt x="14169" y="9280"/>
                  <a:pt x="14130" y="9280"/>
                  <a:pt x="14091" y="9280"/>
                </a:cubicBezTo>
                <a:cubicBezTo>
                  <a:pt x="14181" y="9355"/>
                  <a:pt x="14405" y="9325"/>
                  <a:pt x="14471" y="9258"/>
                </a:cubicBezTo>
                <a:cubicBezTo>
                  <a:pt x="14572" y="9273"/>
                  <a:pt x="14652" y="9302"/>
                  <a:pt x="14735" y="9280"/>
                </a:cubicBezTo>
                <a:cubicBezTo>
                  <a:pt x="14743" y="9279"/>
                  <a:pt x="14775" y="9236"/>
                  <a:pt x="14765" y="9236"/>
                </a:cubicBezTo>
                <a:cubicBezTo>
                  <a:pt x="14805" y="9236"/>
                  <a:pt x="14772" y="9270"/>
                  <a:pt x="14794" y="9280"/>
                </a:cubicBezTo>
                <a:cubicBezTo>
                  <a:pt x="14856" y="9309"/>
                  <a:pt x="14939" y="9257"/>
                  <a:pt x="14999" y="9280"/>
                </a:cubicBezTo>
                <a:cubicBezTo>
                  <a:pt x="14998" y="9318"/>
                  <a:pt x="15021" y="9337"/>
                  <a:pt x="15058" y="9346"/>
                </a:cubicBezTo>
                <a:cubicBezTo>
                  <a:pt x="15091" y="9341"/>
                  <a:pt x="15074" y="9324"/>
                  <a:pt x="15058" y="9324"/>
                </a:cubicBezTo>
                <a:cubicBezTo>
                  <a:pt x="15070" y="9275"/>
                  <a:pt x="15219" y="9328"/>
                  <a:pt x="15204" y="9258"/>
                </a:cubicBezTo>
                <a:cubicBezTo>
                  <a:pt x="15296" y="9283"/>
                  <a:pt x="15282" y="9251"/>
                  <a:pt x="15351" y="9280"/>
                </a:cubicBezTo>
                <a:cubicBezTo>
                  <a:pt x="15431" y="9296"/>
                  <a:pt x="15330" y="9177"/>
                  <a:pt x="15410" y="9191"/>
                </a:cubicBezTo>
                <a:cubicBezTo>
                  <a:pt x="15396" y="9172"/>
                  <a:pt x="15383" y="9152"/>
                  <a:pt x="15351" y="9148"/>
                </a:cubicBezTo>
                <a:cubicBezTo>
                  <a:pt x="15314" y="9154"/>
                  <a:pt x="15322" y="9191"/>
                  <a:pt x="15351" y="9191"/>
                </a:cubicBezTo>
                <a:cubicBezTo>
                  <a:pt x="15341" y="9223"/>
                  <a:pt x="15299" y="9194"/>
                  <a:pt x="15292" y="9171"/>
                </a:cubicBezTo>
                <a:cubicBezTo>
                  <a:pt x="15255" y="9160"/>
                  <a:pt x="15295" y="9142"/>
                  <a:pt x="15292" y="9104"/>
                </a:cubicBezTo>
                <a:cubicBezTo>
                  <a:pt x="15289" y="9057"/>
                  <a:pt x="15234" y="9039"/>
                  <a:pt x="15322" y="9016"/>
                </a:cubicBezTo>
                <a:cubicBezTo>
                  <a:pt x="15299" y="8997"/>
                  <a:pt x="15290" y="8967"/>
                  <a:pt x="15292" y="8928"/>
                </a:cubicBezTo>
                <a:cubicBezTo>
                  <a:pt x="15387" y="8941"/>
                  <a:pt x="15429" y="8913"/>
                  <a:pt x="15497" y="8906"/>
                </a:cubicBezTo>
                <a:cubicBezTo>
                  <a:pt x="15424" y="8946"/>
                  <a:pt x="15443" y="9057"/>
                  <a:pt x="15322" y="9060"/>
                </a:cubicBezTo>
                <a:cubicBezTo>
                  <a:pt x="15338" y="9092"/>
                  <a:pt x="15368" y="9114"/>
                  <a:pt x="15410" y="9126"/>
                </a:cubicBezTo>
                <a:cubicBezTo>
                  <a:pt x="15438" y="9126"/>
                  <a:pt x="15433" y="9099"/>
                  <a:pt x="15439" y="9082"/>
                </a:cubicBezTo>
                <a:cubicBezTo>
                  <a:pt x="15459" y="9126"/>
                  <a:pt x="15613" y="9069"/>
                  <a:pt x="15586" y="9148"/>
                </a:cubicBezTo>
                <a:cubicBezTo>
                  <a:pt x="15516" y="9120"/>
                  <a:pt x="15531" y="9151"/>
                  <a:pt x="15439" y="9126"/>
                </a:cubicBezTo>
                <a:cubicBezTo>
                  <a:pt x="15411" y="9205"/>
                  <a:pt x="15555" y="9157"/>
                  <a:pt x="15615" y="9171"/>
                </a:cubicBezTo>
                <a:cubicBezTo>
                  <a:pt x="15659" y="9151"/>
                  <a:pt x="15607" y="9137"/>
                  <a:pt x="15644" y="9082"/>
                </a:cubicBezTo>
                <a:cubicBezTo>
                  <a:pt x="15683" y="9027"/>
                  <a:pt x="15528" y="9013"/>
                  <a:pt x="15615" y="8994"/>
                </a:cubicBezTo>
                <a:cubicBezTo>
                  <a:pt x="15610" y="8968"/>
                  <a:pt x="15561" y="8976"/>
                  <a:pt x="15527" y="8972"/>
                </a:cubicBezTo>
                <a:cubicBezTo>
                  <a:pt x="15503" y="8904"/>
                  <a:pt x="15708" y="8882"/>
                  <a:pt x="15615" y="8950"/>
                </a:cubicBezTo>
                <a:cubicBezTo>
                  <a:pt x="15665" y="8951"/>
                  <a:pt x="15690" y="8934"/>
                  <a:pt x="15703" y="8906"/>
                </a:cubicBezTo>
                <a:cubicBezTo>
                  <a:pt x="15713" y="8869"/>
                  <a:pt x="15680" y="8865"/>
                  <a:pt x="15644" y="8862"/>
                </a:cubicBezTo>
                <a:cubicBezTo>
                  <a:pt x="15669" y="8823"/>
                  <a:pt x="15742" y="8794"/>
                  <a:pt x="15644" y="8774"/>
                </a:cubicBezTo>
                <a:cubicBezTo>
                  <a:pt x="15670" y="8735"/>
                  <a:pt x="15710" y="8706"/>
                  <a:pt x="15761" y="8686"/>
                </a:cubicBezTo>
                <a:cubicBezTo>
                  <a:pt x="15762" y="8632"/>
                  <a:pt x="15670" y="8647"/>
                  <a:pt x="15615" y="8641"/>
                </a:cubicBezTo>
                <a:cubicBezTo>
                  <a:pt x="15606" y="8641"/>
                  <a:pt x="15561" y="8646"/>
                  <a:pt x="15556" y="8641"/>
                </a:cubicBezTo>
                <a:cubicBezTo>
                  <a:pt x="15555" y="8640"/>
                  <a:pt x="15514" y="8604"/>
                  <a:pt x="15497" y="8620"/>
                </a:cubicBezTo>
                <a:cubicBezTo>
                  <a:pt x="15467" y="8647"/>
                  <a:pt x="15485" y="8618"/>
                  <a:pt x="15439" y="8620"/>
                </a:cubicBezTo>
                <a:cubicBezTo>
                  <a:pt x="15387" y="8623"/>
                  <a:pt x="15347" y="8650"/>
                  <a:pt x="15292" y="8641"/>
                </a:cubicBezTo>
                <a:cubicBezTo>
                  <a:pt x="15292" y="8612"/>
                  <a:pt x="15292" y="8583"/>
                  <a:pt x="15292" y="8553"/>
                </a:cubicBezTo>
                <a:cubicBezTo>
                  <a:pt x="15194" y="8512"/>
                  <a:pt x="15185" y="8661"/>
                  <a:pt x="15175" y="8553"/>
                </a:cubicBezTo>
                <a:cubicBezTo>
                  <a:pt x="15106" y="8594"/>
                  <a:pt x="15005" y="8612"/>
                  <a:pt x="14912" y="8576"/>
                </a:cubicBezTo>
                <a:cubicBezTo>
                  <a:pt x="14908" y="8537"/>
                  <a:pt x="14947" y="8529"/>
                  <a:pt x="14941" y="8487"/>
                </a:cubicBezTo>
                <a:cubicBezTo>
                  <a:pt x="14769" y="8480"/>
                  <a:pt x="14866" y="8558"/>
                  <a:pt x="14823" y="8620"/>
                </a:cubicBezTo>
                <a:cubicBezTo>
                  <a:pt x="14830" y="8658"/>
                  <a:pt x="14874" y="8670"/>
                  <a:pt x="14941" y="8664"/>
                </a:cubicBezTo>
                <a:cubicBezTo>
                  <a:pt x="14970" y="8649"/>
                  <a:pt x="14971" y="8613"/>
                  <a:pt x="15028" y="8620"/>
                </a:cubicBezTo>
                <a:cubicBezTo>
                  <a:pt x="15034" y="8639"/>
                  <a:pt x="15017" y="8640"/>
                  <a:pt x="14999" y="8641"/>
                </a:cubicBezTo>
                <a:cubicBezTo>
                  <a:pt x="14999" y="8664"/>
                  <a:pt x="15036" y="8657"/>
                  <a:pt x="15058" y="8664"/>
                </a:cubicBezTo>
                <a:cubicBezTo>
                  <a:pt x="15088" y="8673"/>
                  <a:pt x="15105" y="8678"/>
                  <a:pt x="15146" y="8686"/>
                </a:cubicBezTo>
                <a:cubicBezTo>
                  <a:pt x="15174" y="8691"/>
                  <a:pt x="15219" y="8698"/>
                  <a:pt x="15263" y="8708"/>
                </a:cubicBezTo>
                <a:cubicBezTo>
                  <a:pt x="15274" y="8711"/>
                  <a:pt x="15299" y="8730"/>
                  <a:pt x="15292" y="8730"/>
                </a:cubicBezTo>
                <a:cubicBezTo>
                  <a:pt x="15318" y="8731"/>
                  <a:pt x="15419" y="8676"/>
                  <a:pt x="15468" y="8730"/>
                </a:cubicBezTo>
                <a:cubicBezTo>
                  <a:pt x="15507" y="8730"/>
                  <a:pt x="15547" y="8730"/>
                  <a:pt x="15586" y="8730"/>
                </a:cubicBezTo>
                <a:cubicBezTo>
                  <a:pt x="15619" y="8734"/>
                  <a:pt x="15601" y="8752"/>
                  <a:pt x="15586" y="8752"/>
                </a:cubicBezTo>
                <a:cubicBezTo>
                  <a:pt x="15455" y="8784"/>
                  <a:pt x="15404" y="8745"/>
                  <a:pt x="15292" y="8774"/>
                </a:cubicBezTo>
                <a:cubicBezTo>
                  <a:pt x="15279" y="8754"/>
                  <a:pt x="15267" y="8734"/>
                  <a:pt x="15234" y="8730"/>
                </a:cubicBezTo>
                <a:cubicBezTo>
                  <a:pt x="15201" y="8723"/>
                  <a:pt x="15189" y="8771"/>
                  <a:pt x="15175" y="8774"/>
                </a:cubicBezTo>
                <a:cubicBezTo>
                  <a:pt x="15137" y="8782"/>
                  <a:pt x="15050" y="8734"/>
                  <a:pt x="15116" y="8774"/>
                </a:cubicBezTo>
                <a:cubicBezTo>
                  <a:pt x="15097" y="8839"/>
                  <a:pt x="15054" y="8752"/>
                  <a:pt x="14999" y="8774"/>
                </a:cubicBezTo>
                <a:cubicBezTo>
                  <a:pt x="15014" y="8742"/>
                  <a:pt x="15043" y="8718"/>
                  <a:pt x="15058" y="8686"/>
                </a:cubicBezTo>
                <a:cubicBezTo>
                  <a:pt x="14913" y="8706"/>
                  <a:pt x="14870" y="8672"/>
                  <a:pt x="14735" y="8708"/>
                </a:cubicBezTo>
                <a:cubicBezTo>
                  <a:pt x="14704" y="8652"/>
                  <a:pt x="14825" y="8602"/>
                  <a:pt x="14735" y="8576"/>
                </a:cubicBezTo>
                <a:cubicBezTo>
                  <a:pt x="14736" y="8555"/>
                  <a:pt x="14771" y="8559"/>
                  <a:pt x="14794" y="8553"/>
                </a:cubicBezTo>
                <a:cubicBezTo>
                  <a:pt x="14803" y="8503"/>
                  <a:pt x="14709" y="8529"/>
                  <a:pt x="14706" y="8487"/>
                </a:cubicBezTo>
                <a:cubicBezTo>
                  <a:pt x="14641" y="8505"/>
                  <a:pt x="14712" y="8624"/>
                  <a:pt x="14589" y="8598"/>
                </a:cubicBezTo>
                <a:cubicBezTo>
                  <a:pt x="14608" y="8621"/>
                  <a:pt x="14656" y="8621"/>
                  <a:pt x="14647" y="8664"/>
                </a:cubicBezTo>
                <a:cubicBezTo>
                  <a:pt x="14583" y="8715"/>
                  <a:pt x="14533" y="8657"/>
                  <a:pt x="14442" y="8664"/>
                </a:cubicBezTo>
                <a:cubicBezTo>
                  <a:pt x="14452" y="8634"/>
                  <a:pt x="14516" y="8646"/>
                  <a:pt x="14560" y="8641"/>
                </a:cubicBezTo>
                <a:cubicBezTo>
                  <a:pt x="14542" y="8622"/>
                  <a:pt x="14524" y="8602"/>
                  <a:pt x="14560" y="8598"/>
                </a:cubicBezTo>
                <a:cubicBezTo>
                  <a:pt x="14527" y="8571"/>
                  <a:pt x="14476" y="8558"/>
                  <a:pt x="14501" y="8487"/>
                </a:cubicBezTo>
                <a:cubicBezTo>
                  <a:pt x="14410" y="8486"/>
                  <a:pt x="14417" y="8557"/>
                  <a:pt x="14295" y="8532"/>
                </a:cubicBezTo>
                <a:cubicBezTo>
                  <a:pt x="14301" y="8558"/>
                  <a:pt x="14289" y="8571"/>
                  <a:pt x="14267" y="8576"/>
                </a:cubicBezTo>
                <a:cubicBezTo>
                  <a:pt x="14271" y="8624"/>
                  <a:pt x="14340" y="8624"/>
                  <a:pt x="14413" y="8620"/>
                </a:cubicBezTo>
                <a:cubicBezTo>
                  <a:pt x="14427" y="8689"/>
                  <a:pt x="14279" y="8636"/>
                  <a:pt x="14267" y="8686"/>
                </a:cubicBezTo>
                <a:cubicBezTo>
                  <a:pt x="14181" y="8655"/>
                  <a:pt x="14294" y="8475"/>
                  <a:pt x="14208" y="8444"/>
                </a:cubicBezTo>
                <a:cubicBezTo>
                  <a:pt x="14209" y="8423"/>
                  <a:pt x="14244" y="8426"/>
                  <a:pt x="14267" y="8421"/>
                </a:cubicBezTo>
                <a:cubicBezTo>
                  <a:pt x="14272" y="8373"/>
                  <a:pt x="14163" y="8413"/>
                  <a:pt x="14120" y="8401"/>
                </a:cubicBezTo>
                <a:cubicBezTo>
                  <a:pt x="14146" y="8453"/>
                  <a:pt x="14188" y="8495"/>
                  <a:pt x="14179" y="8576"/>
                </a:cubicBezTo>
                <a:cubicBezTo>
                  <a:pt x="14131" y="8582"/>
                  <a:pt x="14128" y="8555"/>
                  <a:pt x="14091" y="8553"/>
                </a:cubicBezTo>
                <a:cubicBezTo>
                  <a:pt x="14095" y="8595"/>
                  <a:pt x="14110" y="8627"/>
                  <a:pt x="14149" y="8641"/>
                </a:cubicBezTo>
                <a:cubicBezTo>
                  <a:pt x="14146" y="8683"/>
                  <a:pt x="14040" y="8624"/>
                  <a:pt x="14003" y="8620"/>
                </a:cubicBezTo>
                <a:cubicBezTo>
                  <a:pt x="14015" y="8587"/>
                  <a:pt x="14040" y="8628"/>
                  <a:pt x="14091" y="8620"/>
                </a:cubicBezTo>
                <a:cubicBezTo>
                  <a:pt x="14065" y="8565"/>
                  <a:pt x="14022" y="8525"/>
                  <a:pt x="13914" y="8532"/>
                </a:cubicBezTo>
                <a:cubicBezTo>
                  <a:pt x="13853" y="8538"/>
                  <a:pt x="13956" y="8599"/>
                  <a:pt x="13973" y="8620"/>
                </a:cubicBezTo>
                <a:cubicBezTo>
                  <a:pt x="13964" y="8650"/>
                  <a:pt x="13900" y="8639"/>
                  <a:pt x="13856" y="8641"/>
                </a:cubicBezTo>
                <a:cubicBezTo>
                  <a:pt x="13867" y="8604"/>
                  <a:pt x="13833" y="8599"/>
                  <a:pt x="13798" y="8598"/>
                </a:cubicBezTo>
                <a:cubicBezTo>
                  <a:pt x="13818" y="8580"/>
                  <a:pt x="13843" y="8537"/>
                  <a:pt x="13798" y="8532"/>
                </a:cubicBezTo>
                <a:cubicBezTo>
                  <a:pt x="13785" y="8469"/>
                  <a:pt x="13871" y="8514"/>
                  <a:pt x="13886" y="8510"/>
                </a:cubicBezTo>
                <a:cubicBezTo>
                  <a:pt x="13937" y="8493"/>
                  <a:pt x="13944" y="8464"/>
                  <a:pt x="14003" y="8444"/>
                </a:cubicBezTo>
                <a:cubicBezTo>
                  <a:pt x="13998" y="8418"/>
                  <a:pt x="13973" y="8432"/>
                  <a:pt x="13973" y="8444"/>
                </a:cubicBezTo>
                <a:cubicBezTo>
                  <a:pt x="13934" y="8436"/>
                  <a:pt x="13949" y="8388"/>
                  <a:pt x="13944" y="8356"/>
                </a:cubicBezTo>
                <a:cubicBezTo>
                  <a:pt x="13879" y="8395"/>
                  <a:pt x="13825" y="8442"/>
                  <a:pt x="13681" y="8421"/>
                </a:cubicBezTo>
                <a:cubicBezTo>
                  <a:pt x="13716" y="8390"/>
                  <a:pt x="13792" y="8372"/>
                  <a:pt x="13827" y="8401"/>
                </a:cubicBezTo>
                <a:cubicBezTo>
                  <a:pt x="13925" y="8379"/>
                  <a:pt x="13841" y="8359"/>
                  <a:pt x="13856" y="8289"/>
                </a:cubicBezTo>
                <a:cubicBezTo>
                  <a:pt x="13904" y="8283"/>
                  <a:pt x="13907" y="8311"/>
                  <a:pt x="13944" y="8312"/>
                </a:cubicBezTo>
                <a:cubicBezTo>
                  <a:pt x="13969" y="8267"/>
                  <a:pt x="13898" y="8190"/>
                  <a:pt x="13886" y="8246"/>
                </a:cubicBezTo>
                <a:cubicBezTo>
                  <a:pt x="13788" y="8224"/>
                  <a:pt x="13918" y="8203"/>
                  <a:pt x="13914" y="8180"/>
                </a:cubicBezTo>
                <a:cubicBezTo>
                  <a:pt x="13904" y="8145"/>
                  <a:pt x="13863" y="8199"/>
                  <a:pt x="13856" y="8158"/>
                </a:cubicBezTo>
                <a:cubicBezTo>
                  <a:pt x="13809" y="8129"/>
                  <a:pt x="13810" y="8286"/>
                  <a:pt x="13827" y="8246"/>
                </a:cubicBezTo>
                <a:cubicBezTo>
                  <a:pt x="13811" y="8285"/>
                  <a:pt x="13745" y="8291"/>
                  <a:pt x="13768" y="8356"/>
                </a:cubicBezTo>
                <a:cubicBezTo>
                  <a:pt x="13691" y="8356"/>
                  <a:pt x="13573" y="8368"/>
                  <a:pt x="13651" y="8312"/>
                </a:cubicBezTo>
                <a:cubicBezTo>
                  <a:pt x="13622" y="8312"/>
                  <a:pt x="13592" y="8312"/>
                  <a:pt x="13563" y="8312"/>
                </a:cubicBezTo>
                <a:cubicBezTo>
                  <a:pt x="13520" y="8330"/>
                  <a:pt x="13521" y="8382"/>
                  <a:pt x="13505" y="8421"/>
                </a:cubicBezTo>
                <a:cubicBezTo>
                  <a:pt x="13524" y="8451"/>
                  <a:pt x="13567" y="8463"/>
                  <a:pt x="13622" y="8466"/>
                </a:cubicBezTo>
                <a:cubicBezTo>
                  <a:pt x="13600" y="8487"/>
                  <a:pt x="13568" y="8499"/>
                  <a:pt x="13534" y="8510"/>
                </a:cubicBezTo>
                <a:cubicBezTo>
                  <a:pt x="13544" y="8472"/>
                  <a:pt x="13511" y="8468"/>
                  <a:pt x="13475" y="8466"/>
                </a:cubicBezTo>
                <a:cubicBezTo>
                  <a:pt x="13443" y="8471"/>
                  <a:pt x="13456" y="8510"/>
                  <a:pt x="13417" y="8510"/>
                </a:cubicBezTo>
                <a:cubicBezTo>
                  <a:pt x="13440" y="8592"/>
                  <a:pt x="13519" y="8511"/>
                  <a:pt x="13563" y="8553"/>
                </a:cubicBezTo>
                <a:cubicBezTo>
                  <a:pt x="13491" y="8613"/>
                  <a:pt x="13329" y="8555"/>
                  <a:pt x="13240" y="8553"/>
                </a:cubicBezTo>
                <a:cubicBezTo>
                  <a:pt x="13208" y="8459"/>
                  <a:pt x="13236" y="8431"/>
                  <a:pt x="13211" y="8356"/>
                </a:cubicBezTo>
                <a:cubicBezTo>
                  <a:pt x="13251" y="8353"/>
                  <a:pt x="13270" y="8468"/>
                  <a:pt x="13299" y="8401"/>
                </a:cubicBezTo>
                <a:cubicBezTo>
                  <a:pt x="13397" y="8421"/>
                  <a:pt x="13267" y="8443"/>
                  <a:pt x="13270" y="8466"/>
                </a:cubicBezTo>
                <a:cubicBezTo>
                  <a:pt x="13275" y="8492"/>
                  <a:pt x="13323" y="8484"/>
                  <a:pt x="13358" y="8487"/>
                </a:cubicBezTo>
                <a:cubicBezTo>
                  <a:pt x="13409" y="8463"/>
                  <a:pt x="13332" y="8366"/>
                  <a:pt x="13446" y="8421"/>
                </a:cubicBezTo>
                <a:cubicBezTo>
                  <a:pt x="13446" y="8401"/>
                  <a:pt x="13446" y="8378"/>
                  <a:pt x="13446" y="8356"/>
                </a:cubicBezTo>
                <a:cubicBezTo>
                  <a:pt x="13437" y="8354"/>
                  <a:pt x="13389" y="8312"/>
                  <a:pt x="13387" y="8312"/>
                </a:cubicBezTo>
                <a:cubicBezTo>
                  <a:pt x="13357" y="8311"/>
                  <a:pt x="13340" y="8356"/>
                  <a:pt x="13329" y="8356"/>
                </a:cubicBezTo>
                <a:cubicBezTo>
                  <a:pt x="13280" y="8359"/>
                  <a:pt x="13278" y="8331"/>
                  <a:pt x="13240" y="8334"/>
                </a:cubicBezTo>
                <a:cubicBezTo>
                  <a:pt x="13231" y="8334"/>
                  <a:pt x="12991" y="8403"/>
                  <a:pt x="12977" y="8312"/>
                </a:cubicBezTo>
                <a:cubicBezTo>
                  <a:pt x="12910" y="8354"/>
                  <a:pt x="12889" y="8362"/>
                  <a:pt x="12859" y="8289"/>
                </a:cubicBezTo>
                <a:cubicBezTo>
                  <a:pt x="12817" y="8295"/>
                  <a:pt x="12850" y="8356"/>
                  <a:pt x="12801" y="8356"/>
                </a:cubicBezTo>
                <a:cubicBezTo>
                  <a:pt x="12805" y="8381"/>
                  <a:pt x="12855" y="8374"/>
                  <a:pt x="12889" y="8378"/>
                </a:cubicBezTo>
                <a:cubicBezTo>
                  <a:pt x="12929" y="8399"/>
                  <a:pt x="12973" y="8356"/>
                  <a:pt x="12977" y="8356"/>
                </a:cubicBezTo>
                <a:cubicBezTo>
                  <a:pt x="13018" y="8357"/>
                  <a:pt x="12984" y="8390"/>
                  <a:pt x="13006" y="8401"/>
                </a:cubicBezTo>
                <a:cubicBezTo>
                  <a:pt x="13026" y="8408"/>
                  <a:pt x="13081" y="8349"/>
                  <a:pt x="13123" y="8401"/>
                </a:cubicBezTo>
                <a:cubicBezTo>
                  <a:pt x="13061" y="8479"/>
                  <a:pt x="12874" y="8328"/>
                  <a:pt x="12889" y="8466"/>
                </a:cubicBezTo>
                <a:cubicBezTo>
                  <a:pt x="12945" y="8511"/>
                  <a:pt x="13016" y="8510"/>
                  <a:pt x="13094" y="8487"/>
                </a:cubicBezTo>
                <a:cubicBezTo>
                  <a:pt x="13081" y="8507"/>
                  <a:pt x="13068" y="8528"/>
                  <a:pt x="13036" y="8532"/>
                </a:cubicBezTo>
                <a:cubicBezTo>
                  <a:pt x="13004" y="8537"/>
                  <a:pt x="13016" y="8576"/>
                  <a:pt x="12977" y="8576"/>
                </a:cubicBezTo>
                <a:cubicBezTo>
                  <a:pt x="12902" y="8577"/>
                  <a:pt x="12941" y="8559"/>
                  <a:pt x="12948" y="8532"/>
                </a:cubicBezTo>
                <a:cubicBezTo>
                  <a:pt x="12975" y="8471"/>
                  <a:pt x="12832" y="8538"/>
                  <a:pt x="12801" y="8510"/>
                </a:cubicBezTo>
                <a:cubicBezTo>
                  <a:pt x="12766" y="8478"/>
                  <a:pt x="12774" y="8529"/>
                  <a:pt x="12713" y="8510"/>
                </a:cubicBezTo>
                <a:cubicBezTo>
                  <a:pt x="12705" y="8507"/>
                  <a:pt x="12717" y="8452"/>
                  <a:pt x="12684" y="8466"/>
                </a:cubicBezTo>
                <a:cubicBezTo>
                  <a:pt x="12634" y="8457"/>
                  <a:pt x="12628" y="8483"/>
                  <a:pt x="12625" y="8510"/>
                </a:cubicBezTo>
                <a:cubicBezTo>
                  <a:pt x="12578" y="8457"/>
                  <a:pt x="12426" y="8483"/>
                  <a:pt x="12420" y="8401"/>
                </a:cubicBezTo>
                <a:cubicBezTo>
                  <a:pt x="12331" y="8384"/>
                  <a:pt x="12313" y="8423"/>
                  <a:pt x="12244" y="8421"/>
                </a:cubicBezTo>
                <a:cubicBezTo>
                  <a:pt x="12243" y="8366"/>
                  <a:pt x="12266" y="8395"/>
                  <a:pt x="12303" y="8401"/>
                </a:cubicBezTo>
                <a:cubicBezTo>
                  <a:pt x="12328" y="8329"/>
                  <a:pt x="12227" y="8354"/>
                  <a:pt x="12215" y="8312"/>
                </a:cubicBezTo>
                <a:cubicBezTo>
                  <a:pt x="12173" y="8310"/>
                  <a:pt x="12131" y="8308"/>
                  <a:pt x="12127" y="8334"/>
                </a:cubicBezTo>
                <a:cubicBezTo>
                  <a:pt x="12072" y="8343"/>
                  <a:pt x="12091" y="8280"/>
                  <a:pt x="12068" y="8268"/>
                </a:cubicBezTo>
                <a:cubicBezTo>
                  <a:pt x="12035" y="8249"/>
                  <a:pt x="11970" y="8274"/>
                  <a:pt x="11951" y="8246"/>
                </a:cubicBezTo>
                <a:cubicBezTo>
                  <a:pt x="11940" y="8283"/>
                  <a:pt x="11974" y="8287"/>
                  <a:pt x="12009" y="8289"/>
                </a:cubicBezTo>
                <a:cubicBezTo>
                  <a:pt x="11994" y="8390"/>
                  <a:pt x="11826" y="8251"/>
                  <a:pt x="11805" y="8356"/>
                </a:cubicBezTo>
                <a:cubicBezTo>
                  <a:pt x="11761" y="8346"/>
                  <a:pt x="11807" y="8336"/>
                  <a:pt x="11805" y="8312"/>
                </a:cubicBezTo>
                <a:cubicBezTo>
                  <a:pt x="11782" y="8292"/>
                  <a:pt x="11773" y="8263"/>
                  <a:pt x="11775" y="8224"/>
                </a:cubicBezTo>
                <a:cubicBezTo>
                  <a:pt x="11576" y="8243"/>
                  <a:pt x="11408" y="8285"/>
                  <a:pt x="11218" y="8312"/>
                </a:cubicBezTo>
                <a:cubicBezTo>
                  <a:pt x="11234" y="8294"/>
                  <a:pt x="11249" y="8276"/>
                  <a:pt x="11248" y="8246"/>
                </a:cubicBezTo>
                <a:cubicBezTo>
                  <a:pt x="11192" y="8255"/>
                  <a:pt x="11194" y="8309"/>
                  <a:pt x="11101" y="8289"/>
                </a:cubicBezTo>
                <a:cubicBezTo>
                  <a:pt x="11123" y="8311"/>
                  <a:pt x="11155" y="8323"/>
                  <a:pt x="11189" y="8334"/>
                </a:cubicBezTo>
                <a:cubicBezTo>
                  <a:pt x="11138" y="8391"/>
                  <a:pt x="11037" y="8303"/>
                  <a:pt x="10925" y="8334"/>
                </a:cubicBezTo>
                <a:cubicBezTo>
                  <a:pt x="10913" y="8300"/>
                  <a:pt x="11001" y="8325"/>
                  <a:pt x="11013" y="8312"/>
                </a:cubicBezTo>
                <a:cubicBezTo>
                  <a:pt x="11039" y="8280"/>
                  <a:pt x="10900" y="8228"/>
                  <a:pt x="10896" y="8312"/>
                </a:cubicBezTo>
                <a:cubicBezTo>
                  <a:pt x="10861" y="8286"/>
                  <a:pt x="10792" y="8286"/>
                  <a:pt x="10720" y="8289"/>
                </a:cubicBezTo>
                <a:cubicBezTo>
                  <a:pt x="10729" y="8319"/>
                  <a:pt x="10793" y="8308"/>
                  <a:pt x="10837" y="8312"/>
                </a:cubicBezTo>
                <a:cubicBezTo>
                  <a:pt x="10829" y="8336"/>
                  <a:pt x="10780" y="8327"/>
                  <a:pt x="10779" y="8356"/>
                </a:cubicBezTo>
                <a:cubicBezTo>
                  <a:pt x="10775" y="8403"/>
                  <a:pt x="10715" y="8336"/>
                  <a:pt x="10720" y="8334"/>
                </a:cubicBezTo>
                <a:cubicBezTo>
                  <a:pt x="10683" y="8348"/>
                  <a:pt x="10713" y="8368"/>
                  <a:pt x="10750" y="8378"/>
                </a:cubicBezTo>
                <a:cubicBezTo>
                  <a:pt x="10730" y="8444"/>
                  <a:pt x="10686" y="8357"/>
                  <a:pt x="10632" y="8378"/>
                </a:cubicBezTo>
                <a:cubicBezTo>
                  <a:pt x="10650" y="8308"/>
                  <a:pt x="10526" y="8348"/>
                  <a:pt x="10603" y="8289"/>
                </a:cubicBezTo>
                <a:cubicBezTo>
                  <a:pt x="10509" y="8228"/>
                  <a:pt x="10337" y="8294"/>
                  <a:pt x="10222" y="8289"/>
                </a:cubicBezTo>
                <a:cubicBezTo>
                  <a:pt x="10184" y="8385"/>
                  <a:pt x="10361" y="8317"/>
                  <a:pt x="10339" y="8401"/>
                </a:cubicBezTo>
                <a:cubicBezTo>
                  <a:pt x="10458" y="8408"/>
                  <a:pt x="10454" y="8324"/>
                  <a:pt x="10515" y="8289"/>
                </a:cubicBezTo>
                <a:cubicBezTo>
                  <a:pt x="10611" y="8273"/>
                  <a:pt x="10560" y="8333"/>
                  <a:pt x="10515" y="8334"/>
                </a:cubicBezTo>
                <a:cubicBezTo>
                  <a:pt x="10515" y="8356"/>
                  <a:pt x="10550" y="8351"/>
                  <a:pt x="10574" y="8356"/>
                </a:cubicBezTo>
                <a:cubicBezTo>
                  <a:pt x="10574" y="8379"/>
                  <a:pt x="10536" y="8370"/>
                  <a:pt x="10515" y="8378"/>
                </a:cubicBezTo>
                <a:cubicBezTo>
                  <a:pt x="10494" y="8385"/>
                  <a:pt x="10467" y="8418"/>
                  <a:pt x="10456" y="8421"/>
                </a:cubicBezTo>
                <a:cubicBezTo>
                  <a:pt x="10437" y="8426"/>
                  <a:pt x="10424" y="8395"/>
                  <a:pt x="10397" y="8401"/>
                </a:cubicBezTo>
                <a:cubicBezTo>
                  <a:pt x="10390" y="8401"/>
                  <a:pt x="10396" y="8421"/>
                  <a:pt x="10368" y="8421"/>
                </a:cubicBezTo>
                <a:cubicBezTo>
                  <a:pt x="10340" y="8422"/>
                  <a:pt x="10283" y="8382"/>
                  <a:pt x="10251" y="8421"/>
                </a:cubicBezTo>
                <a:cubicBezTo>
                  <a:pt x="10190" y="8430"/>
                  <a:pt x="10218" y="8375"/>
                  <a:pt x="10193" y="8334"/>
                </a:cubicBezTo>
                <a:cubicBezTo>
                  <a:pt x="10156" y="8274"/>
                  <a:pt x="10071" y="8158"/>
                  <a:pt x="10046" y="8289"/>
                </a:cubicBezTo>
                <a:cubicBezTo>
                  <a:pt x="9960" y="8254"/>
                  <a:pt x="10035" y="8221"/>
                  <a:pt x="9987" y="8180"/>
                </a:cubicBezTo>
                <a:cubicBezTo>
                  <a:pt x="9901" y="8216"/>
                  <a:pt x="9970" y="8279"/>
                  <a:pt x="9958" y="8312"/>
                </a:cubicBezTo>
                <a:cubicBezTo>
                  <a:pt x="9957" y="8317"/>
                  <a:pt x="9903" y="8308"/>
                  <a:pt x="9899" y="8312"/>
                </a:cubicBezTo>
                <a:cubicBezTo>
                  <a:pt x="9877" y="8337"/>
                  <a:pt x="9928" y="8350"/>
                  <a:pt x="9928" y="8356"/>
                </a:cubicBezTo>
                <a:cubicBezTo>
                  <a:pt x="9930" y="8375"/>
                  <a:pt x="9892" y="8396"/>
                  <a:pt x="9870" y="8401"/>
                </a:cubicBezTo>
                <a:cubicBezTo>
                  <a:pt x="9825" y="8388"/>
                  <a:pt x="9868" y="8376"/>
                  <a:pt x="9899" y="8378"/>
                </a:cubicBezTo>
                <a:cubicBezTo>
                  <a:pt x="9886" y="8359"/>
                  <a:pt x="9874" y="8338"/>
                  <a:pt x="9841" y="8334"/>
                </a:cubicBezTo>
                <a:cubicBezTo>
                  <a:pt x="9816" y="8337"/>
                  <a:pt x="9813" y="8325"/>
                  <a:pt x="9811" y="8312"/>
                </a:cubicBezTo>
                <a:cubicBezTo>
                  <a:pt x="9769" y="8336"/>
                  <a:pt x="9740" y="8336"/>
                  <a:pt x="9724" y="8289"/>
                </a:cubicBezTo>
                <a:cubicBezTo>
                  <a:pt x="9700" y="8302"/>
                  <a:pt x="9676" y="8313"/>
                  <a:pt x="9636" y="8312"/>
                </a:cubicBezTo>
                <a:cubicBezTo>
                  <a:pt x="9644" y="8261"/>
                  <a:pt x="9631" y="8226"/>
                  <a:pt x="9606" y="8202"/>
                </a:cubicBezTo>
                <a:cubicBezTo>
                  <a:pt x="9603" y="8212"/>
                  <a:pt x="9551" y="8216"/>
                  <a:pt x="9548" y="8224"/>
                </a:cubicBezTo>
                <a:cubicBezTo>
                  <a:pt x="9525" y="8272"/>
                  <a:pt x="9607" y="8286"/>
                  <a:pt x="9519" y="8334"/>
                </a:cubicBezTo>
                <a:cubicBezTo>
                  <a:pt x="9472" y="8373"/>
                  <a:pt x="9407" y="8280"/>
                  <a:pt x="9372" y="8312"/>
                </a:cubicBezTo>
                <a:cubicBezTo>
                  <a:pt x="9328" y="8352"/>
                  <a:pt x="9346" y="8289"/>
                  <a:pt x="9313" y="8289"/>
                </a:cubicBezTo>
                <a:cubicBezTo>
                  <a:pt x="9261" y="8289"/>
                  <a:pt x="9257" y="8345"/>
                  <a:pt x="9137" y="8334"/>
                </a:cubicBezTo>
                <a:cubicBezTo>
                  <a:pt x="9129" y="8333"/>
                  <a:pt x="9084" y="8338"/>
                  <a:pt x="9078" y="8334"/>
                </a:cubicBezTo>
                <a:cubicBezTo>
                  <a:pt x="9051" y="8309"/>
                  <a:pt x="9052" y="8337"/>
                  <a:pt x="8991" y="8334"/>
                </a:cubicBezTo>
                <a:lnTo>
                  <a:pt x="8991" y="8312"/>
                </a:lnTo>
                <a:cubicBezTo>
                  <a:pt x="8918" y="8314"/>
                  <a:pt x="8923" y="8349"/>
                  <a:pt x="8873" y="8312"/>
                </a:cubicBezTo>
                <a:cubicBezTo>
                  <a:pt x="8839" y="8286"/>
                  <a:pt x="8746" y="8346"/>
                  <a:pt x="8669" y="8334"/>
                </a:cubicBezTo>
                <a:cubicBezTo>
                  <a:pt x="8645" y="8330"/>
                  <a:pt x="8639" y="8311"/>
                  <a:pt x="8610" y="8312"/>
                </a:cubicBezTo>
                <a:cubicBezTo>
                  <a:pt x="8580" y="8314"/>
                  <a:pt x="8589" y="8356"/>
                  <a:pt x="8580" y="8356"/>
                </a:cubicBezTo>
                <a:cubicBezTo>
                  <a:pt x="8542" y="8359"/>
                  <a:pt x="8569" y="8315"/>
                  <a:pt x="8551" y="8312"/>
                </a:cubicBezTo>
                <a:cubicBezTo>
                  <a:pt x="8542" y="8311"/>
                  <a:pt x="8491" y="8331"/>
                  <a:pt x="8463" y="8334"/>
                </a:cubicBezTo>
                <a:cubicBezTo>
                  <a:pt x="8383" y="8340"/>
                  <a:pt x="8348" y="8339"/>
                  <a:pt x="8287" y="8378"/>
                </a:cubicBezTo>
                <a:cubicBezTo>
                  <a:pt x="8245" y="8404"/>
                  <a:pt x="8209" y="8428"/>
                  <a:pt x="8199" y="8466"/>
                </a:cubicBezTo>
                <a:cubicBezTo>
                  <a:pt x="8151" y="8466"/>
                  <a:pt x="8102" y="8466"/>
                  <a:pt x="8053" y="8466"/>
                </a:cubicBezTo>
                <a:cubicBezTo>
                  <a:pt x="8048" y="8418"/>
                  <a:pt x="8157" y="8456"/>
                  <a:pt x="8199" y="8444"/>
                </a:cubicBezTo>
                <a:cubicBezTo>
                  <a:pt x="8133" y="8391"/>
                  <a:pt x="8022" y="8372"/>
                  <a:pt x="7877" y="8378"/>
                </a:cubicBezTo>
                <a:cubicBezTo>
                  <a:pt x="7843" y="8381"/>
                  <a:pt x="7852" y="8418"/>
                  <a:pt x="7848" y="8444"/>
                </a:cubicBezTo>
                <a:cubicBezTo>
                  <a:pt x="7777" y="8474"/>
                  <a:pt x="7600" y="8402"/>
                  <a:pt x="7554" y="8444"/>
                </a:cubicBezTo>
                <a:cubicBezTo>
                  <a:pt x="7531" y="8465"/>
                  <a:pt x="7515" y="8462"/>
                  <a:pt x="7467" y="8466"/>
                </a:cubicBezTo>
                <a:cubicBezTo>
                  <a:pt x="7458" y="8466"/>
                  <a:pt x="7413" y="8462"/>
                  <a:pt x="7408" y="8466"/>
                </a:cubicBezTo>
                <a:cubicBezTo>
                  <a:pt x="7377" y="8494"/>
                  <a:pt x="7395" y="8462"/>
                  <a:pt x="7349" y="8466"/>
                </a:cubicBezTo>
                <a:cubicBezTo>
                  <a:pt x="7304" y="8469"/>
                  <a:pt x="7256" y="8495"/>
                  <a:pt x="7203" y="8487"/>
                </a:cubicBezTo>
                <a:cubicBezTo>
                  <a:pt x="7174" y="8489"/>
                  <a:pt x="7180" y="8514"/>
                  <a:pt x="7173" y="8532"/>
                </a:cubicBezTo>
                <a:cubicBezTo>
                  <a:pt x="7109" y="8545"/>
                  <a:pt x="7080" y="8469"/>
                  <a:pt x="7085" y="8553"/>
                </a:cubicBezTo>
                <a:cubicBezTo>
                  <a:pt x="7048" y="8543"/>
                  <a:pt x="7053" y="8487"/>
                  <a:pt x="6939" y="8510"/>
                </a:cubicBezTo>
                <a:cubicBezTo>
                  <a:pt x="6931" y="8511"/>
                  <a:pt x="6936" y="8531"/>
                  <a:pt x="6910" y="8532"/>
                </a:cubicBezTo>
                <a:cubicBezTo>
                  <a:pt x="6848" y="8534"/>
                  <a:pt x="6853" y="8553"/>
                  <a:pt x="6851" y="8598"/>
                </a:cubicBezTo>
                <a:cubicBezTo>
                  <a:pt x="6821" y="8567"/>
                  <a:pt x="6743" y="8579"/>
                  <a:pt x="6705" y="8553"/>
                </a:cubicBezTo>
                <a:cubicBezTo>
                  <a:pt x="6678" y="8537"/>
                  <a:pt x="6688" y="8493"/>
                  <a:pt x="6646" y="8487"/>
                </a:cubicBezTo>
                <a:cubicBezTo>
                  <a:pt x="6612" y="8492"/>
                  <a:pt x="6621" y="8528"/>
                  <a:pt x="6617" y="8553"/>
                </a:cubicBezTo>
                <a:cubicBezTo>
                  <a:pt x="6517" y="8545"/>
                  <a:pt x="6492" y="8592"/>
                  <a:pt x="6441" y="8620"/>
                </a:cubicBezTo>
                <a:cubicBezTo>
                  <a:pt x="6368" y="8624"/>
                  <a:pt x="6350" y="8585"/>
                  <a:pt x="6294" y="8576"/>
                </a:cubicBezTo>
                <a:cubicBezTo>
                  <a:pt x="6225" y="8630"/>
                  <a:pt x="6090" y="8666"/>
                  <a:pt x="5972" y="8620"/>
                </a:cubicBezTo>
                <a:cubicBezTo>
                  <a:pt x="5944" y="8635"/>
                  <a:pt x="5928" y="8660"/>
                  <a:pt x="5913" y="8686"/>
                </a:cubicBezTo>
                <a:cubicBezTo>
                  <a:pt x="5722" y="8660"/>
                  <a:pt x="5558" y="8748"/>
                  <a:pt x="5415" y="8686"/>
                </a:cubicBezTo>
                <a:cubicBezTo>
                  <a:pt x="5376" y="8708"/>
                  <a:pt x="5306" y="8707"/>
                  <a:pt x="5298" y="8752"/>
                </a:cubicBezTo>
                <a:cubicBezTo>
                  <a:pt x="5264" y="8748"/>
                  <a:pt x="5229" y="8745"/>
                  <a:pt x="5210" y="8730"/>
                </a:cubicBezTo>
                <a:cubicBezTo>
                  <a:pt x="5169" y="8700"/>
                  <a:pt x="5175" y="8736"/>
                  <a:pt x="5092" y="8752"/>
                </a:cubicBezTo>
                <a:cubicBezTo>
                  <a:pt x="5058" y="8759"/>
                  <a:pt x="5031" y="8770"/>
                  <a:pt x="4975" y="8774"/>
                </a:cubicBezTo>
                <a:cubicBezTo>
                  <a:pt x="4929" y="8778"/>
                  <a:pt x="4925" y="8793"/>
                  <a:pt x="4887" y="8796"/>
                </a:cubicBezTo>
                <a:cubicBezTo>
                  <a:pt x="4839" y="8801"/>
                  <a:pt x="4838" y="8775"/>
                  <a:pt x="4799" y="8774"/>
                </a:cubicBezTo>
                <a:cubicBezTo>
                  <a:pt x="4779" y="8774"/>
                  <a:pt x="4628" y="8833"/>
                  <a:pt x="4712" y="8752"/>
                </a:cubicBezTo>
                <a:cubicBezTo>
                  <a:pt x="4633" y="8737"/>
                  <a:pt x="4655" y="8798"/>
                  <a:pt x="4624" y="8819"/>
                </a:cubicBezTo>
                <a:cubicBezTo>
                  <a:pt x="4582" y="8816"/>
                  <a:pt x="4540" y="8814"/>
                  <a:pt x="4536" y="8840"/>
                </a:cubicBezTo>
                <a:cubicBezTo>
                  <a:pt x="4504" y="8834"/>
                  <a:pt x="4516" y="8797"/>
                  <a:pt x="4477" y="8796"/>
                </a:cubicBezTo>
                <a:cubicBezTo>
                  <a:pt x="4437" y="8795"/>
                  <a:pt x="4469" y="8830"/>
                  <a:pt x="4448" y="8840"/>
                </a:cubicBezTo>
                <a:cubicBezTo>
                  <a:pt x="4399" y="8864"/>
                  <a:pt x="4353" y="8836"/>
                  <a:pt x="4301" y="8819"/>
                </a:cubicBezTo>
                <a:cubicBezTo>
                  <a:pt x="4242" y="8811"/>
                  <a:pt x="4307" y="8881"/>
                  <a:pt x="4331" y="8884"/>
                </a:cubicBezTo>
                <a:cubicBezTo>
                  <a:pt x="4317" y="8916"/>
                  <a:pt x="4305" y="8881"/>
                  <a:pt x="4272" y="8884"/>
                </a:cubicBezTo>
                <a:cubicBezTo>
                  <a:pt x="4183" y="8870"/>
                  <a:pt x="4019" y="8912"/>
                  <a:pt x="3979" y="8862"/>
                </a:cubicBezTo>
                <a:cubicBezTo>
                  <a:pt x="3927" y="8867"/>
                  <a:pt x="3912" y="8900"/>
                  <a:pt x="3920" y="8950"/>
                </a:cubicBezTo>
                <a:cubicBezTo>
                  <a:pt x="3828" y="8940"/>
                  <a:pt x="3806" y="8982"/>
                  <a:pt x="3744" y="8994"/>
                </a:cubicBezTo>
                <a:cubicBezTo>
                  <a:pt x="3752" y="9042"/>
                  <a:pt x="3899" y="9095"/>
                  <a:pt x="3920" y="9060"/>
                </a:cubicBezTo>
                <a:cubicBezTo>
                  <a:pt x="4014" y="9085"/>
                  <a:pt x="3891" y="9123"/>
                  <a:pt x="3832" y="9104"/>
                </a:cubicBezTo>
                <a:cubicBezTo>
                  <a:pt x="3824" y="9139"/>
                  <a:pt x="3860" y="9142"/>
                  <a:pt x="3862" y="9171"/>
                </a:cubicBezTo>
                <a:cubicBezTo>
                  <a:pt x="3957" y="9183"/>
                  <a:pt x="3998" y="9156"/>
                  <a:pt x="4066" y="9148"/>
                </a:cubicBezTo>
                <a:cubicBezTo>
                  <a:pt x="4106" y="9127"/>
                  <a:pt x="4125" y="9090"/>
                  <a:pt x="4154" y="9060"/>
                </a:cubicBezTo>
                <a:cubicBezTo>
                  <a:pt x="4214" y="9054"/>
                  <a:pt x="4148" y="9124"/>
                  <a:pt x="4125" y="9126"/>
                </a:cubicBezTo>
                <a:cubicBezTo>
                  <a:pt x="4145" y="9148"/>
                  <a:pt x="4193" y="9149"/>
                  <a:pt x="4184" y="9191"/>
                </a:cubicBezTo>
                <a:cubicBezTo>
                  <a:pt x="4087" y="9229"/>
                  <a:pt x="3864" y="9265"/>
                  <a:pt x="3774" y="9236"/>
                </a:cubicBezTo>
                <a:cubicBezTo>
                  <a:pt x="3745" y="9236"/>
                  <a:pt x="3751" y="9264"/>
                  <a:pt x="3744" y="9280"/>
                </a:cubicBezTo>
                <a:cubicBezTo>
                  <a:pt x="3702" y="9279"/>
                  <a:pt x="3661" y="9277"/>
                  <a:pt x="3657" y="9303"/>
                </a:cubicBezTo>
                <a:cubicBezTo>
                  <a:pt x="3658" y="9334"/>
                  <a:pt x="3714" y="9313"/>
                  <a:pt x="3744" y="9324"/>
                </a:cubicBezTo>
                <a:cubicBezTo>
                  <a:pt x="3769" y="9333"/>
                  <a:pt x="3772" y="9383"/>
                  <a:pt x="3832" y="9369"/>
                </a:cubicBezTo>
                <a:cubicBezTo>
                  <a:pt x="3875" y="9358"/>
                  <a:pt x="3829" y="9349"/>
                  <a:pt x="3832" y="9324"/>
                </a:cubicBezTo>
                <a:cubicBezTo>
                  <a:pt x="3824" y="9289"/>
                  <a:pt x="3860" y="9286"/>
                  <a:pt x="3862" y="9258"/>
                </a:cubicBezTo>
                <a:cubicBezTo>
                  <a:pt x="3941" y="9242"/>
                  <a:pt x="3841" y="9363"/>
                  <a:pt x="3920" y="9346"/>
                </a:cubicBezTo>
                <a:cubicBezTo>
                  <a:pt x="3957" y="9341"/>
                  <a:pt x="3949" y="9303"/>
                  <a:pt x="3920" y="9303"/>
                </a:cubicBezTo>
                <a:cubicBezTo>
                  <a:pt x="3942" y="9281"/>
                  <a:pt x="3973" y="9269"/>
                  <a:pt x="4008" y="9258"/>
                </a:cubicBezTo>
                <a:cubicBezTo>
                  <a:pt x="4034" y="9272"/>
                  <a:pt x="4061" y="9284"/>
                  <a:pt x="4066" y="9258"/>
                </a:cubicBezTo>
                <a:cubicBezTo>
                  <a:pt x="4106" y="9255"/>
                  <a:pt x="4105" y="9386"/>
                  <a:pt x="4154" y="9303"/>
                </a:cubicBezTo>
                <a:cubicBezTo>
                  <a:pt x="4200" y="9304"/>
                  <a:pt x="4156" y="9327"/>
                  <a:pt x="4154" y="9324"/>
                </a:cubicBezTo>
                <a:cubicBezTo>
                  <a:pt x="4167" y="9366"/>
                  <a:pt x="4242" y="9363"/>
                  <a:pt x="4184" y="9412"/>
                </a:cubicBezTo>
                <a:cubicBezTo>
                  <a:pt x="4187" y="9459"/>
                  <a:pt x="4283" y="9425"/>
                  <a:pt x="4331" y="9434"/>
                </a:cubicBezTo>
                <a:cubicBezTo>
                  <a:pt x="4337" y="9436"/>
                  <a:pt x="4335" y="9454"/>
                  <a:pt x="4360" y="9457"/>
                </a:cubicBezTo>
                <a:cubicBezTo>
                  <a:pt x="4408" y="9462"/>
                  <a:pt x="4458" y="9453"/>
                  <a:pt x="4506" y="9457"/>
                </a:cubicBezTo>
                <a:cubicBezTo>
                  <a:pt x="4501" y="9474"/>
                  <a:pt x="4477" y="9478"/>
                  <a:pt x="4477" y="9500"/>
                </a:cubicBezTo>
                <a:cubicBezTo>
                  <a:pt x="4553" y="9507"/>
                  <a:pt x="4624" y="9508"/>
                  <a:pt x="4594" y="9434"/>
                </a:cubicBezTo>
                <a:cubicBezTo>
                  <a:pt x="4633" y="9434"/>
                  <a:pt x="4672" y="9434"/>
                  <a:pt x="4712" y="9434"/>
                </a:cubicBezTo>
                <a:cubicBezTo>
                  <a:pt x="4707" y="9460"/>
                  <a:pt x="4658" y="9453"/>
                  <a:pt x="4624" y="9457"/>
                </a:cubicBezTo>
                <a:cubicBezTo>
                  <a:pt x="4665" y="9550"/>
                  <a:pt x="4776" y="9423"/>
                  <a:pt x="4916" y="9457"/>
                </a:cubicBezTo>
                <a:cubicBezTo>
                  <a:pt x="4900" y="9477"/>
                  <a:pt x="4835" y="9490"/>
                  <a:pt x="4887" y="9500"/>
                </a:cubicBezTo>
                <a:cubicBezTo>
                  <a:pt x="4883" y="9555"/>
                  <a:pt x="4788" y="9507"/>
                  <a:pt x="4770" y="9500"/>
                </a:cubicBezTo>
                <a:cubicBezTo>
                  <a:pt x="4828" y="9551"/>
                  <a:pt x="4762" y="9524"/>
                  <a:pt x="4740" y="9566"/>
                </a:cubicBezTo>
                <a:cubicBezTo>
                  <a:pt x="4729" y="9609"/>
                  <a:pt x="4874" y="9598"/>
                  <a:pt x="4829" y="9544"/>
                </a:cubicBezTo>
                <a:cubicBezTo>
                  <a:pt x="4872" y="9563"/>
                  <a:pt x="4892" y="9599"/>
                  <a:pt x="4887" y="9654"/>
                </a:cubicBezTo>
                <a:cubicBezTo>
                  <a:pt x="4812" y="9629"/>
                  <a:pt x="4744" y="9600"/>
                  <a:pt x="4682" y="9566"/>
                </a:cubicBezTo>
                <a:cubicBezTo>
                  <a:pt x="4635" y="9557"/>
                  <a:pt x="4584" y="9649"/>
                  <a:pt x="4653" y="9654"/>
                </a:cubicBezTo>
                <a:cubicBezTo>
                  <a:pt x="4698" y="9667"/>
                  <a:pt x="4655" y="9677"/>
                  <a:pt x="4624" y="9676"/>
                </a:cubicBezTo>
                <a:cubicBezTo>
                  <a:pt x="4588" y="9616"/>
                  <a:pt x="4560" y="9584"/>
                  <a:pt x="4594" y="9523"/>
                </a:cubicBezTo>
                <a:cubicBezTo>
                  <a:pt x="4487" y="9508"/>
                  <a:pt x="4481" y="9570"/>
                  <a:pt x="4389" y="9566"/>
                </a:cubicBezTo>
                <a:cubicBezTo>
                  <a:pt x="4385" y="9527"/>
                  <a:pt x="4425" y="9520"/>
                  <a:pt x="4418" y="9478"/>
                </a:cubicBezTo>
                <a:cubicBezTo>
                  <a:pt x="4334" y="9488"/>
                  <a:pt x="4257" y="9503"/>
                  <a:pt x="4243" y="9566"/>
                </a:cubicBezTo>
                <a:cubicBezTo>
                  <a:pt x="4230" y="9592"/>
                  <a:pt x="4296" y="9578"/>
                  <a:pt x="4301" y="9589"/>
                </a:cubicBezTo>
                <a:cubicBezTo>
                  <a:pt x="4322" y="9628"/>
                  <a:pt x="4204" y="9597"/>
                  <a:pt x="4213" y="9654"/>
                </a:cubicBezTo>
                <a:cubicBezTo>
                  <a:pt x="4066" y="9639"/>
                  <a:pt x="4067" y="9750"/>
                  <a:pt x="3949" y="9698"/>
                </a:cubicBezTo>
                <a:cubicBezTo>
                  <a:pt x="3950" y="9677"/>
                  <a:pt x="3986" y="9682"/>
                  <a:pt x="4008" y="9676"/>
                </a:cubicBezTo>
                <a:cubicBezTo>
                  <a:pt x="3992" y="9645"/>
                  <a:pt x="3962" y="9623"/>
                  <a:pt x="3920" y="9610"/>
                </a:cubicBezTo>
                <a:cubicBezTo>
                  <a:pt x="3955" y="9581"/>
                  <a:pt x="3931" y="9575"/>
                  <a:pt x="3920" y="9544"/>
                </a:cubicBezTo>
                <a:cubicBezTo>
                  <a:pt x="3881" y="9544"/>
                  <a:pt x="3842" y="9544"/>
                  <a:pt x="3803" y="9544"/>
                </a:cubicBezTo>
                <a:cubicBezTo>
                  <a:pt x="3801" y="9604"/>
                  <a:pt x="3852" y="9589"/>
                  <a:pt x="3803" y="9632"/>
                </a:cubicBezTo>
                <a:cubicBezTo>
                  <a:pt x="3808" y="9657"/>
                  <a:pt x="3857" y="9651"/>
                  <a:pt x="3891" y="9654"/>
                </a:cubicBezTo>
                <a:cubicBezTo>
                  <a:pt x="3912" y="9715"/>
                  <a:pt x="3833" y="9699"/>
                  <a:pt x="3832" y="9742"/>
                </a:cubicBezTo>
                <a:cubicBezTo>
                  <a:pt x="3839" y="9770"/>
                  <a:pt x="3920" y="9772"/>
                  <a:pt x="3920" y="9742"/>
                </a:cubicBezTo>
                <a:cubicBezTo>
                  <a:pt x="4058" y="9800"/>
                  <a:pt x="4096" y="9676"/>
                  <a:pt x="4243" y="9676"/>
                </a:cubicBezTo>
                <a:cubicBezTo>
                  <a:pt x="4233" y="9728"/>
                  <a:pt x="4152" y="9726"/>
                  <a:pt x="4125" y="9764"/>
                </a:cubicBezTo>
                <a:cubicBezTo>
                  <a:pt x="4132" y="9792"/>
                  <a:pt x="4184" y="9786"/>
                  <a:pt x="4184" y="9764"/>
                </a:cubicBezTo>
                <a:cubicBezTo>
                  <a:pt x="4191" y="9740"/>
                  <a:pt x="4242" y="9750"/>
                  <a:pt x="4243" y="9721"/>
                </a:cubicBezTo>
                <a:cubicBezTo>
                  <a:pt x="4277" y="9712"/>
                  <a:pt x="4257" y="9760"/>
                  <a:pt x="4272" y="9764"/>
                </a:cubicBezTo>
                <a:cubicBezTo>
                  <a:pt x="4295" y="9773"/>
                  <a:pt x="4365" y="9717"/>
                  <a:pt x="4448" y="9742"/>
                </a:cubicBezTo>
                <a:cubicBezTo>
                  <a:pt x="4489" y="9740"/>
                  <a:pt x="4530" y="9738"/>
                  <a:pt x="4536" y="9764"/>
                </a:cubicBezTo>
                <a:cubicBezTo>
                  <a:pt x="4575" y="9742"/>
                  <a:pt x="4624" y="9728"/>
                  <a:pt x="4653" y="9698"/>
                </a:cubicBezTo>
                <a:cubicBezTo>
                  <a:pt x="4742" y="9699"/>
                  <a:pt x="4632" y="9837"/>
                  <a:pt x="4624" y="9764"/>
                </a:cubicBezTo>
                <a:cubicBezTo>
                  <a:pt x="4585" y="9772"/>
                  <a:pt x="4577" y="9803"/>
                  <a:pt x="4536" y="9809"/>
                </a:cubicBezTo>
                <a:cubicBezTo>
                  <a:pt x="4468" y="9816"/>
                  <a:pt x="4423" y="9804"/>
                  <a:pt x="4389" y="9786"/>
                </a:cubicBezTo>
                <a:cubicBezTo>
                  <a:pt x="4360" y="9786"/>
                  <a:pt x="4374" y="9820"/>
                  <a:pt x="4389" y="9831"/>
                </a:cubicBezTo>
                <a:cubicBezTo>
                  <a:pt x="4391" y="9831"/>
                  <a:pt x="4419" y="9830"/>
                  <a:pt x="4418" y="9831"/>
                </a:cubicBezTo>
                <a:cubicBezTo>
                  <a:pt x="4416" y="9870"/>
                  <a:pt x="4383" y="9887"/>
                  <a:pt x="4301" y="9897"/>
                </a:cubicBezTo>
                <a:cubicBezTo>
                  <a:pt x="4324" y="9876"/>
                  <a:pt x="4332" y="9846"/>
                  <a:pt x="4331" y="9809"/>
                </a:cubicBezTo>
                <a:cubicBezTo>
                  <a:pt x="4219" y="9791"/>
                  <a:pt x="4296" y="9915"/>
                  <a:pt x="4184" y="9897"/>
                </a:cubicBezTo>
                <a:cubicBezTo>
                  <a:pt x="4234" y="9925"/>
                  <a:pt x="4184" y="10028"/>
                  <a:pt x="4272" y="10029"/>
                </a:cubicBezTo>
                <a:cubicBezTo>
                  <a:pt x="4415" y="10035"/>
                  <a:pt x="4244" y="10064"/>
                  <a:pt x="4184" y="10050"/>
                </a:cubicBezTo>
                <a:cubicBezTo>
                  <a:pt x="4185" y="10072"/>
                  <a:pt x="4220" y="10068"/>
                  <a:pt x="4243" y="10073"/>
                </a:cubicBezTo>
                <a:cubicBezTo>
                  <a:pt x="4226" y="10118"/>
                  <a:pt x="4197" y="10119"/>
                  <a:pt x="4154" y="10095"/>
                </a:cubicBezTo>
                <a:cubicBezTo>
                  <a:pt x="4117" y="10139"/>
                  <a:pt x="4000" y="10125"/>
                  <a:pt x="3979" y="10182"/>
                </a:cubicBezTo>
                <a:cubicBezTo>
                  <a:pt x="3911" y="10168"/>
                  <a:pt x="3900" y="10110"/>
                  <a:pt x="3832" y="10095"/>
                </a:cubicBezTo>
                <a:cubicBezTo>
                  <a:pt x="3861" y="10028"/>
                  <a:pt x="3911" y="10120"/>
                  <a:pt x="3949" y="10116"/>
                </a:cubicBezTo>
                <a:cubicBezTo>
                  <a:pt x="3987" y="10021"/>
                  <a:pt x="3877" y="9862"/>
                  <a:pt x="3979" y="9786"/>
                </a:cubicBezTo>
                <a:cubicBezTo>
                  <a:pt x="3949" y="9786"/>
                  <a:pt x="3920" y="9786"/>
                  <a:pt x="3891" y="9786"/>
                </a:cubicBezTo>
                <a:cubicBezTo>
                  <a:pt x="3837" y="9789"/>
                  <a:pt x="3873" y="9862"/>
                  <a:pt x="3832" y="9875"/>
                </a:cubicBezTo>
                <a:cubicBezTo>
                  <a:pt x="3769" y="9834"/>
                  <a:pt x="3755" y="9757"/>
                  <a:pt x="3685" y="9721"/>
                </a:cubicBezTo>
                <a:cubicBezTo>
                  <a:pt x="3702" y="9688"/>
                  <a:pt x="3652" y="9607"/>
                  <a:pt x="3715" y="9610"/>
                </a:cubicBezTo>
                <a:cubicBezTo>
                  <a:pt x="3679" y="9589"/>
                  <a:pt x="3645" y="9526"/>
                  <a:pt x="3598" y="9478"/>
                </a:cubicBezTo>
                <a:cubicBezTo>
                  <a:pt x="3584" y="9465"/>
                  <a:pt x="3601" y="9458"/>
                  <a:pt x="3568" y="9457"/>
                </a:cubicBezTo>
                <a:cubicBezTo>
                  <a:pt x="3541" y="9455"/>
                  <a:pt x="3544" y="9430"/>
                  <a:pt x="3539" y="9412"/>
                </a:cubicBezTo>
                <a:cubicBezTo>
                  <a:pt x="3530" y="9383"/>
                  <a:pt x="3489" y="9377"/>
                  <a:pt x="3480" y="9346"/>
                </a:cubicBezTo>
                <a:cubicBezTo>
                  <a:pt x="3468" y="9299"/>
                  <a:pt x="3502" y="9253"/>
                  <a:pt x="3510" y="9214"/>
                </a:cubicBezTo>
                <a:cubicBezTo>
                  <a:pt x="3571" y="9205"/>
                  <a:pt x="3587" y="9229"/>
                  <a:pt x="3627" y="9236"/>
                </a:cubicBezTo>
                <a:cubicBezTo>
                  <a:pt x="3688" y="9225"/>
                  <a:pt x="3587" y="9151"/>
                  <a:pt x="3510" y="9171"/>
                </a:cubicBezTo>
                <a:cubicBezTo>
                  <a:pt x="3501" y="9132"/>
                  <a:pt x="3623" y="9092"/>
                  <a:pt x="3598" y="9171"/>
                </a:cubicBezTo>
                <a:cubicBezTo>
                  <a:pt x="3637" y="9163"/>
                  <a:pt x="3622" y="9115"/>
                  <a:pt x="3627" y="9082"/>
                </a:cubicBezTo>
                <a:cubicBezTo>
                  <a:pt x="3571" y="9031"/>
                  <a:pt x="3515" y="8982"/>
                  <a:pt x="3422" y="9016"/>
                </a:cubicBezTo>
                <a:cubicBezTo>
                  <a:pt x="3369" y="8952"/>
                  <a:pt x="3296" y="8918"/>
                  <a:pt x="3276" y="8840"/>
                </a:cubicBezTo>
                <a:cubicBezTo>
                  <a:pt x="3262" y="8793"/>
                  <a:pt x="3333" y="8736"/>
                  <a:pt x="3276" y="8686"/>
                </a:cubicBezTo>
                <a:cubicBezTo>
                  <a:pt x="3282" y="8660"/>
                  <a:pt x="3231" y="8675"/>
                  <a:pt x="3217" y="8664"/>
                </a:cubicBezTo>
                <a:cubicBezTo>
                  <a:pt x="3196" y="8646"/>
                  <a:pt x="3214" y="8575"/>
                  <a:pt x="3158" y="8576"/>
                </a:cubicBezTo>
                <a:cubicBezTo>
                  <a:pt x="3174" y="8544"/>
                  <a:pt x="3124" y="8462"/>
                  <a:pt x="3187" y="8466"/>
                </a:cubicBezTo>
                <a:cubicBezTo>
                  <a:pt x="3092" y="8384"/>
                  <a:pt x="2984" y="8311"/>
                  <a:pt x="2982" y="8158"/>
                </a:cubicBezTo>
                <a:cubicBezTo>
                  <a:pt x="2994" y="8152"/>
                  <a:pt x="3032" y="8165"/>
                  <a:pt x="3041" y="8158"/>
                </a:cubicBezTo>
                <a:cubicBezTo>
                  <a:pt x="3035" y="8163"/>
                  <a:pt x="3074" y="8097"/>
                  <a:pt x="3071" y="8113"/>
                </a:cubicBezTo>
                <a:cubicBezTo>
                  <a:pt x="3077" y="8087"/>
                  <a:pt x="3044" y="8101"/>
                  <a:pt x="3041" y="8092"/>
                </a:cubicBezTo>
                <a:cubicBezTo>
                  <a:pt x="3036" y="8078"/>
                  <a:pt x="3078" y="8054"/>
                  <a:pt x="3071" y="8026"/>
                </a:cubicBezTo>
                <a:cubicBezTo>
                  <a:pt x="3059" y="7988"/>
                  <a:pt x="3040" y="7946"/>
                  <a:pt x="2982" y="7937"/>
                </a:cubicBezTo>
                <a:cubicBezTo>
                  <a:pt x="3020" y="7868"/>
                  <a:pt x="3042" y="7926"/>
                  <a:pt x="3129" y="7894"/>
                </a:cubicBezTo>
                <a:cubicBezTo>
                  <a:pt x="3138" y="7967"/>
                  <a:pt x="3261" y="7955"/>
                  <a:pt x="3363" y="7960"/>
                </a:cubicBezTo>
                <a:cubicBezTo>
                  <a:pt x="3380" y="7880"/>
                  <a:pt x="3276" y="7892"/>
                  <a:pt x="3187" y="7894"/>
                </a:cubicBezTo>
                <a:cubicBezTo>
                  <a:pt x="3229" y="7855"/>
                  <a:pt x="3214" y="7843"/>
                  <a:pt x="3129" y="7849"/>
                </a:cubicBezTo>
                <a:cubicBezTo>
                  <a:pt x="3235" y="7784"/>
                  <a:pt x="3107" y="7784"/>
                  <a:pt x="3129" y="7673"/>
                </a:cubicBezTo>
                <a:cubicBezTo>
                  <a:pt x="3090" y="7634"/>
                  <a:pt x="2914" y="7639"/>
                  <a:pt x="3011" y="7563"/>
                </a:cubicBezTo>
                <a:cubicBezTo>
                  <a:pt x="2983" y="7546"/>
                  <a:pt x="2953" y="7585"/>
                  <a:pt x="2953" y="7585"/>
                </a:cubicBezTo>
                <a:cubicBezTo>
                  <a:pt x="2901" y="7573"/>
                  <a:pt x="2886" y="7525"/>
                  <a:pt x="2835" y="7496"/>
                </a:cubicBezTo>
                <a:cubicBezTo>
                  <a:pt x="2782" y="7467"/>
                  <a:pt x="2670" y="7501"/>
                  <a:pt x="2718" y="7431"/>
                </a:cubicBezTo>
                <a:cubicBezTo>
                  <a:pt x="2838" y="7487"/>
                  <a:pt x="2703" y="7375"/>
                  <a:pt x="2777" y="7343"/>
                </a:cubicBezTo>
                <a:cubicBezTo>
                  <a:pt x="2976" y="7383"/>
                  <a:pt x="3130" y="7396"/>
                  <a:pt x="3304" y="7409"/>
                </a:cubicBezTo>
                <a:cubicBezTo>
                  <a:pt x="3183" y="7324"/>
                  <a:pt x="3066" y="7237"/>
                  <a:pt x="2835" y="7233"/>
                </a:cubicBezTo>
                <a:cubicBezTo>
                  <a:pt x="2823" y="7186"/>
                  <a:pt x="2856" y="7174"/>
                  <a:pt x="2865" y="7145"/>
                </a:cubicBezTo>
                <a:cubicBezTo>
                  <a:pt x="2838" y="7099"/>
                  <a:pt x="2779" y="7078"/>
                  <a:pt x="2689" y="7078"/>
                </a:cubicBezTo>
                <a:cubicBezTo>
                  <a:pt x="2720" y="6997"/>
                  <a:pt x="2579" y="7044"/>
                  <a:pt x="2601" y="6969"/>
                </a:cubicBezTo>
                <a:cubicBezTo>
                  <a:pt x="2624" y="6980"/>
                  <a:pt x="2649" y="6991"/>
                  <a:pt x="2689" y="6991"/>
                </a:cubicBezTo>
                <a:cubicBezTo>
                  <a:pt x="2690" y="6903"/>
                  <a:pt x="2536" y="6930"/>
                  <a:pt x="2425" y="6924"/>
                </a:cubicBezTo>
                <a:cubicBezTo>
                  <a:pt x="2429" y="6841"/>
                  <a:pt x="2544" y="6838"/>
                  <a:pt x="2572" y="6771"/>
                </a:cubicBezTo>
                <a:cubicBezTo>
                  <a:pt x="2603" y="6689"/>
                  <a:pt x="2473" y="6728"/>
                  <a:pt x="2455" y="6683"/>
                </a:cubicBezTo>
                <a:cubicBezTo>
                  <a:pt x="2362" y="6672"/>
                  <a:pt x="2389" y="6751"/>
                  <a:pt x="2279" y="6726"/>
                </a:cubicBezTo>
                <a:cubicBezTo>
                  <a:pt x="2247" y="6721"/>
                  <a:pt x="2269" y="6675"/>
                  <a:pt x="2249" y="6661"/>
                </a:cubicBezTo>
                <a:cubicBezTo>
                  <a:pt x="2213" y="6633"/>
                  <a:pt x="2259" y="6653"/>
                  <a:pt x="2249" y="6617"/>
                </a:cubicBezTo>
                <a:cubicBezTo>
                  <a:pt x="2247" y="6606"/>
                  <a:pt x="2242" y="6520"/>
                  <a:pt x="2220" y="6506"/>
                </a:cubicBezTo>
                <a:cubicBezTo>
                  <a:pt x="2185" y="6485"/>
                  <a:pt x="2234" y="6464"/>
                  <a:pt x="2191" y="6397"/>
                </a:cubicBezTo>
                <a:cubicBezTo>
                  <a:pt x="2224" y="6393"/>
                  <a:pt x="2207" y="6374"/>
                  <a:pt x="2191" y="6374"/>
                </a:cubicBezTo>
                <a:cubicBezTo>
                  <a:pt x="2197" y="6343"/>
                  <a:pt x="2278" y="6367"/>
                  <a:pt x="2279" y="6331"/>
                </a:cubicBezTo>
                <a:cubicBezTo>
                  <a:pt x="2309" y="6344"/>
                  <a:pt x="2309" y="6381"/>
                  <a:pt x="2367" y="6374"/>
                </a:cubicBezTo>
                <a:cubicBezTo>
                  <a:pt x="2399" y="6460"/>
                  <a:pt x="2263" y="6453"/>
                  <a:pt x="2338" y="6506"/>
                </a:cubicBezTo>
                <a:cubicBezTo>
                  <a:pt x="2338" y="6539"/>
                  <a:pt x="2374" y="6509"/>
                  <a:pt x="2367" y="6506"/>
                </a:cubicBezTo>
                <a:cubicBezTo>
                  <a:pt x="2429" y="6531"/>
                  <a:pt x="2377" y="6559"/>
                  <a:pt x="2425" y="6595"/>
                </a:cubicBezTo>
                <a:cubicBezTo>
                  <a:pt x="2494" y="6570"/>
                  <a:pt x="2445" y="6449"/>
                  <a:pt x="2396" y="6440"/>
                </a:cubicBezTo>
                <a:cubicBezTo>
                  <a:pt x="2390" y="6415"/>
                  <a:pt x="2440" y="6429"/>
                  <a:pt x="2455" y="6419"/>
                </a:cubicBezTo>
                <a:cubicBezTo>
                  <a:pt x="2447" y="6424"/>
                  <a:pt x="2486" y="6355"/>
                  <a:pt x="2484" y="6374"/>
                </a:cubicBezTo>
                <a:cubicBezTo>
                  <a:pt x="2485" y="6364"/>
                  <a:pt x="2462" y="6341"/>
                  <a:pt x="2455" y="6352"/>
                </a:cubicBezTo>
                <a:cubicBezTo>
                  <a:pt x="2469" y="6331"/>
                  <a:pt x="2507" y="6336"/>
                  <a:pt x="2513" y="6308"/>
                </a:cubicBezTo>
                <a:cubicBezTo>
                  <a:pt x="2487" y="6269"/>
                  <a:pt x="2406" y="6272"/>
                  <a:pt x="2396" y="6220"/>
                </a:cubicBezTo>
                <a:cubicBezTo>
                  <a:pt x="2367" y="6220"/>
                  <a:pt x="2338" y="6220"/>
                  <a:pt x="2308" y="6220"/>
                </a:cubicBezTo>
                <a:cubicBezTo>
                  <a:pt x="2311" y="6170"/>
                  <a:pt x="2447" y="6224"/>
                  <a:pt x="2367" y="6154"/>
                </a:cubicBezTo>
                <a:cubicBezTo>
                  <a:pt x="2352" y="6141"/>
                  <a:pt x="2371" y="6134"/>
                  <a:pt x="2338" y="6132"/>
                </a:cubicBezTo>
                <a:cubicBezTo>
                  <a:pt x="2305" y="6131"/>
                  <a:pt x="2277" y="6072"/>
                  <a:pt x="2249" y="6045"/>
                </a:cubicBezTo>
                <a:cubicBezTo>
                  <a:pt x="2230" y="6025"/>
                  <a:pt x="2177" y="6023"/>
                  <a:pt x="2191" y="5978"/>
                </a:cubicBezTo>
                <a:cubicBezTo>
                  <a:pt x="2244" y="5978"/>
                  <a:pt x="2252" y="5955"/>
                  <a:pt x="2308" y="5956"/>
                </a:cubicBezTo>
                <a:cubicBezTo>
                  <a:pt x="2355" y="5958"/>
                  <a:pt x="2359" y="5977"/>
                  <a:pt x="2396" y="5978"/>
                </a:cubicBezTo>
                <a:cubicBezTo>
                  <a:pt x="2447" y="5980"/>
                  <a:pt x="2462" y="5947"/>
                  <a:pt x="2513" y="5956"/>
                </a:cubicBezTo>
                <a:cubicBezTo>
                  <a:pt x="2513" y="5956"/>
                  <a:pt x="2526" y="5976"/>
                  <a:pt x="2543" y="5978"/>
                </a:cubicBezTo>
                <a:cubicBezTo>
                  <a:pt x="2559" y="5981"/>
                  <a:pt x="2585" y="5973"/>
                  <a:pt x="2601" y="5978"/>
                </a:cubicBezTo>
                <a:cubicBezTo>
                  <a:pt x="2617" y="5984"/>
                  <a:pt x="2617" y="6016"/>
                  <a:pt x="2630" y="6022"/>
                </a:cubicBezTo>
                <a:cubicBezTo>
                  <a:pt x="2644" y="6028"/>
                  <a:pt x="2674" y="6019"/>
                  <a:pt x="2689" y="6022"/>
                </a:cubicBezTo>
                <a:cubicBezTo>
                  <a:pt x="2713" y="6026"/>
                  <a:pt x="2710" y="6042"/>
                  <a:pt x="2718" y="6045"/>
                </a:cubicBezTo>
                <a:cubicBezTo>
                  <a:pt x="2788" y="6060"/>
                  <a:pt x="2820" y="6032"/>
                  <a:pt x="2865" y="6066"/>
                </a:cubicBezTo>
                <a:cubicBezTo>
                  <a:pt x="2883" y="6080"/>
                  <a:pt x="2984" y="6063"/>
                  <a:pt x="3011" y="6066"/>
                </a:cubicBezTo>
                <a:cubicBezTo>
                  <a:pt x="3074" y="6074"/>
                  <a:pt x="3134" y="6073"/>
                  <a:pt x="3246" y="6088"/>
                </a:cubicBezTo>
                <a:cubicBezTo>
                  <a:pt x="3249" y="6088"/>
                  <a:pt x="3244" y="6109"/>
                  <a:pt x="3246" y="6111"/>
                </a:cubicBezTo>
                <a:cubicBezTo>
                  <a:pt x="3270" y="6123"/>
                  <a:pt x="3334" y="6103"/>
                  <a:pt x="3363" y="6111"/>
                </a:cubicBezTo>
                <a:cubicBezTo>
                  <a:pt x="3373" y="6113"/>
                  <a:pt x="3364" y="6131"/>
                  <a:pt x="3392" y="6132"/>
                </a:cubicBezTo>
                <a:cubicBezTo>
                  <a:pt x="3420" y="6134"/>
                  <a:pt x="3453" y="6134"/>
                  <a:pt x="3480" y="6132"/>
                </a:cubicBezTo>
                <a:cubicBezTo>
                  <a:pt x="3531" y="6128"/>
                  <a:pt x="3544" y="6108"/>
                  <a:pt x="3598" y="6111"/>
                </a:cubicBezTo>
                <a:cubicBezTo>
                  <a:pt x="3595" y="6111"/>
                  <a:pt x="3603" y="6170"/>
                  <a:pt x="3627" y="6154"/>
                </a:cubicBezTo>
                <a:cubicBezTo>
                  <a:pt x="3654" y="6138"/>
                  <a:pt x="3672" y="6114"/>
                  <a:pt x="3685" y="6088"/>
                </a:cubicBezTo>
                <a:cubicBezTo>
                  <a:pt x="3719" y="6093"/>
                  <a:pt x="3702" y="6111"/>
                  <a:pt x="3685" y="6111"/>
                </a:cubicBezTo>
                <a:cubicBezTo>
                  <a:pt x="3699" y="6147"/>
                  <a:pt x="3812" y="6074"/>
                  <a:pt x="3832" y="6045"/>
                </a:cubicBezTo>
                <a:cubicBezTo>
                  <a:pt x="3825" y="6016"/>
                  <a:pt x="3774" y="6022"/>
                  <a:pt x="3774" y="6045"/>
                </a:cubicBezTo>
                <a:cubicBezTo>
                  <a:pt x="3730" y="6034"/>
                  <a:pt x="3776" y="6025"/>
                  <a:pt x="3774" y="6000"/>
                </a:cubicBezTo>
                <a:cubicBezTo>
                  <a:pt x="3681" y="5990"/>
                  <a:pt x="3697" y="6034"/>
                  <a:pt x="3627" y="6000"/>
                </a:cubicBezTo>
                <a:cubicBezTo>
                  <a:pt x="3600" y="5988"/>
                  <a:pt x="3520" y="6006"/>
                  <a:pt x="3451" y="5978"/>
                </a:cubicBezTo>
                <a:cubicBezTo>
                  <a:pt x="3449" y="5977"/>
                  <a:pt x="3454" y="5956"/>
                  <a:pt x="3451" y="5956"/>
                </a:cubicBezTo>
                <a:cubicBezTo>
                  <a:pt x="3411" y="5952"/>
                  <a:pt x="3403" y="5978"/>
                  <a:pt x="3392" y="5978"/>
                </a:cubicBezTo>
                <a:cubicBezTo>
                  <a:pt x="3369" y="5978"/>
                  <a:pt x="3362" y="5959"/>
                  <a:pt x="3334" y="5956"/>
                </a:cubicBezTo>
                <a:cubicBezTo>
                  <a:pt x="3124" y="5939"/>
                  <a:pt x="2825" y="5959"/>
                  <a:pt x="2689" y="5934"/>
                </a:cubicBezTo>
                <a:cubicBezTo>
                  <a:pt x="2637" y="5924"/>
                  <a:pt x="2600" y="5929"/>
                  <a:pt x="2572" y="5890"/>
                </a:cubicBezTo>
                <a:cubicBezTo>
                  <a:pt x="2290" y="5904"/>
                  <a:pt x="2221" y="5757"/>
                  <a:pt x="2045" y="5693"/>
                </a:cubicBezTo>
                <a:cubicBezTo>
                  <a:pt x="1950" y="5725"/>
                  <a:pt x="2031" y="5787"/>
                  <a:pt x="1986" y="5824"/>
                </a:cubicBezTo>
                <a:cubicBezTo>
                  <a:pt x="1915" y="5804"/>
                  <a:pt x="1908" y="5736"/>
                  <a:pt x="1897" y="5670"/>
                </a:cubicBezTo>
                <a:cubicBezTo>
                  <a:pt x="1861" y="5702"/>
                  <a:pt x="1743" y="5671"/>
                  <a:pt x="1780" y="5758"/>
                </a:cubicBezTo>
                <a:cubicBezTo>
                  <a:pt x="1750" y="5758"/>
                  <a:pt x="1760" y="5730"/>
                  <a:pt x="1751" y="5714"/>
                </a:cubicBezTo>
                <a:cubicBezTo>
                  <a:pt x="1748" y="5709"/>
                  <a:pt x="1721" y="5685"/>
                  <a:pt x="1722" y="5693"/>
                </a:cubicBezTo>
                <a:cubicBezTo>
                  <a:pt x="1720" y="5680"/>
                  <a:pt x="1740" y="5611"/>
                  <a:pt x="1751" y="5604"/>
                </a:cubicBezTo>
                <a:cubicBezTo>
                  <a:pt x="1754" y="5603"/>
                  <a:pt x="1780" y="5606"/>
                  <a:pt x="1780" y="5604"/>
                </a:cubicBezTo>
                <a:cubicBezTo>
                  <a:pt x="1789" y="5572"/>
                  <a:pt x="1639" y="5578"/>
                  <a:pt x="1722" y="5561"/>
                </a:cubicBezTo>
                <a:cubicBezTo>
                  <a:pt x="1748" y="5555"/>
                  <a:pt x="1782" y="5565"/>
                  <a:pt x="1810" y="5561"/>
                </a:cubicBezTo>
                <a:cubicBezTo>
                  <a:pt x="1759" y="5515"/>
                  <a:pt x="1831" y="5517"/>
                  <a:pt x="1780" y="5472"/>
                </a:cubicBezTo>
                <a:cubicBezTo>
                  <a:pt x="1671" y="5423"/>
                  <a:pt x="1637" y="5575"/>
                  <a:pt x="1634" y="5472"/>
                </a:cubicBezTo>
                <a:cubicBezTo>
                  <a:pt x="1572" y="5481"/>
                  <a:pt x="1556" y="5457"/>
                  <a:pt x="1517" y="5450"/>
                </a:cubicBezTo>
                <a:cubicBezTo>
                  <a:pt x="1538" y="5434"/>
                  <a:pt x="1556" y="5424"/>
                  <a:pt x="1575" y="5406"/>
                </a:cubicBezTo>
                <a:cubicBezTo>
                  <a:pt x="1598" y="5384"/>
                  <a:pt x="1598" y="5349"/>
                  <a:pt x="1693" y="5362"/>
                </a:cubicBezTo>
                <a:cubicBezTo>
                  <a:pt x="1692" y="5341"/>
                  <a:pt x="1657" y="5345"/>
                  <a:pt x="1634" y="5341"/>
                </a:cubicBezTo>
                <a:cubicBezTo>
                  <a:pt x="1659" y="5287"/>
                  <a:pt x="1764" y="5291"/>
                  <a:pt x="1751" y="5208"/>
                </a:cubicBezTo>
                <a:cubicBezTo>
                  <a:pt x="1840" y="5235"/>
                  <a:pt x="1731" y="5292"/>
                  <a:pt x="1722" y="5318"/>
                </a:cubicBezTo>
                <a:cubicBezTo>
                  <a:pt x="1751" y="5318"/>
                  <a:pt x="1780" y="5318"/>
                  <a:pt x="1810" y="5318"/>
                </a:cubicBezTo>
                <a:cubicBezTo>
                  <a:pt x="1843" y="5313"/>
                  <a:pt x="1826" y="5296"/>
                  <a:pt x="1810" y="5296"/>
                </a:cubicBezTo>
                <a:cubicBezTo>
                  <a:pt x="1837" y="5249"/>
                  <a:pt x="2023" y="5265"/>
                  <a:pt x="1986" y="5341"/>
                </a:cubicBezTo>
                <a:cubicBezTo>
                  <a:pt x="2059" y="5299"/>
                  <a:pt x="2101" y="5358"/>
                  <a:pt x="2191" y="5318"/>
                </a:cubicBezTo>
                <a:cubicBezTo>
                  <a:pt x="2186" y="5343"/>
                  <a:pt x="2197" y="5357"/>
                  <a:pt x="2220" y="5362"/>
                </a:cubicBezTo>
                <a:cubicBezTo>
                  <a:pt x="2298" y="5366"/>
                  <a:pt x="2192" y="5306"/>
                  <a:pt x="2191" y="5296"/>
                </a:cubicBezTo>
                <a:cubicBezTo>
                  <a:pt x="2183" y="5243"/>
                  <a:pt x="2240" y="5216"/>
                  <a:pt x="2191" y="5143"/>
                </a:cubicBezTo>
                <a:cubicBezTo>
                  <a:pt x="2179" y="5124"/>
                  <a:pt x="2138" y="5109"/>
                  <a:pt x="2132" y="5098"/>
                </a:cubicBezTo>
                <a:cubicBezTo>
                  <a:pt x="2122" y="5079"/>
                  <a:pt x="2145" y="5050"/>
                  <a:pt x="2132" y="5031"/>
                </a:cubicBezTo>
                <a:cubicBezTo>
                  <a:pt x="2081" y="4958"/>
                  <a:pt x="2007" y="4912"/>
                  <a:pt x="1956" y="4856"/>
                </a:cubicBezTo>
                <a:cubicBezTo>
                  <a:pt x="1898" y="4839"/>
                  <a:pt x="1891" y="4894"/>
                  <a:pt x="1869" y="4900"/>
                </a:cubicBezTo>
                <a:cubicBezTo>
                  <a:pt x="1805" y="4918"/>
                  <a:pt x="1750" y="4894"/>
                  <a:pt x="1693" y="4922"/>
                </a:cubicBezTo>
                <a:cubicBezTo>
                  <a:pt x="1655" y="4940"/>
                  <a:pt x="1484" y="4961"/>
                  <a:pt x="1429" y="5010"/>
                </a:cubicBezTo>
                <a:cubicBezTo>
                  <a:pt x="1354" y="4985"/>
                  <a:pt x="1344" y="4912"/>
                  <a:pt x="1341" y="4834"/>
                </a:cubicBezTo>
                <a:cubicBezTo>
                  <a:pt x="1375" y="4837"/>
                  <a:pt x="1365" y="4874"/>
                  <a:pt x="1370" y="4900"/>
                </a:cubicBezTo>
                <a:cubicBezTo>
                  <a:pt x="1400" y="4886"/>
                  <a:pt x="1401" y="4849"/>
                  <a:pt x="1458" y="4856"/>
                </a:cubicBezTo>
                <a:cubicBezTo>
                  <a:pt x="1473" y="4839"/>
                  <a:pt x="1488" y="4821"/>
                  <a:pt x="1488" y="4790"/>
                </a:cubicBezTo>
                <a:cubicBezTo>
                  <a:pt x="1563" y="4849"/>
                  <a:pt x="1575" y="4763"/>
                  <a:pt x="1663" y="4768"/>
                </a:cubicBezTo>
                <a:cubicBezTo>
                  <a:pt x="1668" y="4794"/>
                  <a:pt x="1717" y="4786"/>
                  <a:pt x="1751" y="4790"/>
                </a:cubicBezTo>
                <a:cubicBezTo>
                  <a:pt x="1755" y="4829"/>
                  <a:pt x="1715" y="4836"/>
                  <a:pt x="1722" y="4877"/>
                </a:cubicBezTo>
                <a:cubicBezTo>
                  <a:pt x="1780" y="4894"/>
                  <a:pt x="1787" y="4840"/>
                  <a:pt x="1810" y="4834"/>
                </a:cubicBezTo>
                <a:cubicBezTo>
                  <a:pt x="1851" y="4822"/>
                  <a:pt x="1926" y="4849"/>
                  <a:pt x="1956" y="4811"/>
                </a:cubicBezTo>
                <a:cubicBezTo>
                  <a:pt x="1974" y="4790"/>
                  <a:pt x="1936" y="4743"/>
                  <a:pt x="1986" y="4745"/>
                </a:cubicBezTo>
                <a:cubicBezTo>
                  <a:pt x="1976" y="4695"/>
                  <a:pt x="1895" y="4696"/>
                  <a:pt x="1869" y="4658"/>
                </a:cubicBezTo>
                <a:cubicBezTo>
                  <a:pt x="1842" y="4675"/>
                  <a:pt x="1803" y="4681"/>
                  <a:pt x="1751" y="4680"/>
                </a:cubicBezTo>
                <a:cubicBezTo>
                  <a:pt x="1657" y="4690"/>
                  <a:pt x="1648" y="4763"/>
                  <a:pt x="1546" y="4768"/>
                </a:cubicBezTo>
                <a:cubicBezTo>
                  <a:pt x="1563" y="4711"/>
                  <a:pt x="1535" y="4689"/>
                  <a:pt x="1458" y="4702"/>
                </a:cubicBezTo>
                <a:cubicBezTo>
                  <a:pt x="1487" y="4672"/>
                  <a:pt x="1536" y="4658"/>
                  <a:pt x="1575" y="4636"/>
                </a:cubicBezTo>
                <a:cubicBezTo>
                  <a:pt x="1512" y="4561"/>
                  <a:pt x="1441" y="4664"/>
                  <a:pt x="1370" y="4658"/>
                </a:cubicBezTo>
                <a:cubicBezTo>
                  <a:pt x="1381" y="4584"/>
                  <a:pt x="1240" y="4622"/>
                  <a:pt x="1282" y="4525"/>
                </a:cubicBezTo>
                <a:cubicBezTo>
                  <a:pt x="1381" y="4523"/>
                  <a:pt x="1437" y="4482"/>
                  <a:pt x="1488" y="4548"/>
                </a:cubicBezTo>
                <a:cubicBezTo>
                  <a:pt x="1526" y="4525"/>
                  <a:pt x="1596" y="4526"/>
                  <a:pt x="1605" y="4482"/>
                </a:cubicBezTo>
                <a:cubicBezTo>
                  <a:pt x="1639" y="4500"/>
                  <a:pt x="1683" y="4510"/>
                  <a:pt x="1751" y="4503"/>
                </a:cubicBezTo>
                <a:cubicBezTo>
                  <a:pt x="1792" y="4517"/>
                  <a:pt x="1756" y="4588"/>
                  <a:pt x="1810" y="4591"/>
                </a:cubicBezTo>
                <a:cubicBezTo>
                  <a:pt x="1856" y="4584"/>
                  <a:pt x="1784" y="4553"/>
                  <a:pt x="1839" y="4548"/>
                </a:cubicBezTo>
                <a:cubicBezTo>
                  <a:pt x="1862" y="4504"/>
                  <a:pt x="1788" y="4498"/>
                  <a:pt x="1780" y="4482"/>
                </a:cubicBezTo>
                <a:cubicBezTo>
                  <a:pt x="1769" y="4455"/>
                  <a:pt x="1795" y="4419"/>
                  <a:pt x="1780" y="4393"/>
                </a:cubicBezTo>
                <a:cubicBezTo>
                  <a:pt x="1758" y="4353"/>
                  <a:pt x="1683" y="4314"/>
                  <a:pt x="1693" y="4261"/>
                </a:cubicBezTo>
                <a:cubicBezTo>
                  <a:pt x="1601" y="4226"/>
                  <a:pt x="1573" y="4343"/>
                  <a:pt x="1546" y="4284"/>
                </a:cubicBezTo>
                <a:cubicBezTo>
                  <a:pt x="1506" y="4297"/>
                  <a:pt x="1491" y="4331"/>
                  <a:pt x="1488" y="4372"/>
                </a:cubicBezTo>
                <a:cubicBezTo>
                  <a:pt x="1469" y="4365"/>
                  <a:pt x="1374" y="4317"/>
                  <a:pt x="1370" y="4372"/>
                </a:cubicBezTo>
                <a:cubicBezTo>
                  <a:pt x="1268" y="4334"/>
                  <a:pt x="1427" y="4315"/>
                  <a:pt x="1488" y="4327"/>
                </a:cubicBezTo>
                <a:cubicBezTo>
                  <a:pt x="1530" y="4244"/>
                  <a:pt x="1356" y="4323"/>
                  <a:pt x="1399" y="4239"/>
                </a:cubicBezTo>
                <a:cubicBezTo>
                  <a:pt x="1518" y="4270"/>
                  <a:pt x="1492" y="4191"/>
                  <a:pt x="1575" y="4196"/>
                </a:cubicBezTo>
                <a:cubicBezTo>
                  <a:pt x="1560" y="4213"/>
                  <a:pt x="1544" y="4232"/>
                  <a:pt x="1546" y="4261"/>
                </a:cubicBezTo>
                <a:cubicBezTo>
                  <a:pt x="1632" y="4230"/>
                  <a:pt x="1677" y="4168"/>
                  <a:pt x="1663" y="4063"/>
                </a:cubicBezTo>
                <a:cubicBezTo>
                  <a:pt x="1637" y="3995"/>
                  <a:pt x="1428" y="4063"/>
                  <a:pt x="1429" y="3975"/>
                </a:cubicBezTo>
                <a:cubicBezTo>
                  <a:pt x="1346" y="3957"/>
                  <a:pt x="1353" y="4006"/>
                  <a:pt x="1282" y="3998"/>
                </a:cubicBezTo>
                <a:cubicBezTo>
                  <a:pt x="1315" y="3971"/>
                  <a:pt x="1308" y="3952"/>
                  <a:pt x="1253" y="3953"/>
                </a:cubicBezTo>
                <a:cubicBezTo>
                  <a:pt x="1270" y="3837"/>
                  <a:pt x="1201" y="3787"/>
                  <a:pt x="1223" y="3667"/>
                </a:cubicBezTo>
                <a:cubicBezTo>
                  <a:pt x="1285" y="3625"/>
                  <a:pt x="1345" y="3583"/>
                  <a:pt x="1370" y="3513"/>
                </a:cubicBezTo>
                <a:cubicBezTo>
                  <a:pt x="1417" y="3507"/>
                  <a:pt x="1421" y="3534"/>
                  <a:pt x="1458" y="3535"/>
                </a:cubicBezTo>
                <a:cubicBezTo>
                  <a:pt x="1455" y="3405"/>
                  <a:pt x="1315" y="3379"/>
                  <a:pt x="1282" y="3271"/>
                </a:cubicBezTo>
                <a:cubicBezTo>
                  <a:pt x="1281" y="3233"/>
                  <a:pt x="1304" y="3214"/>
                  <a:pt x="1341" y="3205"/>
                </a:cubicBezTo>
                <a:cubicBezTo>
                  <a:pt x="1309" y="3122"/>
                  <a:pt x="1374" y="3037"/>
                  <a:pt x="1312" y="2963"/>
                </a:cubicBezTo>
                <a:cubicBezTo>
                  <a:pt x="1274" y="2919"/>
                  <a:pt x="1266" y="2825"/>
                  <a:pt x="1223" y="2765"/>
                </a:cubicBezTo>
                <a:cubicBezTo>
                  <a:pt x="1180" y="2701"/>
                  <a:pt x="1086" y="2678"/>
                  <a:pt x="1048" y="2610"/>
                </a:cubicBezTo>
                <a:cubicBezTo>
                  <a:pt x="1014" y="2551"/>
                  <a:pt x="959" y="2550"/>
                  <a:pt x="930" y="2478"/>
                </a:cubicBezTo>
                <a:cubicBezTo>
                  <a:pt x="917" y="2444"/>
                  <a:pt x="869" y="2409"/>
                  <a:pt x="843" y="2390"/>
                </a:cubicBezTo>
                <a:cubicBezTo>
                  <a:pt x="850" y="2334"/>
                  <a:pt x="873" y="2345"/>
                  <a:pt x="843" y="2258"/>
                </a:cubicBezTo>
                <a:cubicBezTo>
                  <a:pt x="836" y="2238"/>
                  <a:pt x="828" y="2201"/>
                  <a:pt x="813" y="2170"/>
                </a:cubicBezTo>
                <a:cubicBezTo>
                  <a:pt x="798" y="2136"/>
                  <a:pt x="743" y="2128"/>
                  <a:pt x="725" y="2103"/>
                </a:cubicBezTo>
                <a:cubicBezTo>
                  <a:pt x="721" y="2097"/>
                  <a:pt x="787" y="2044"/>
                  <a:pt x="696" y="2038"/>
                </a:cubicBezTo>
                <a:cubicBezTo>
                  <a:pt x="717" y="1807"/>
                  <a:pt x="472" y="1626"/>
                  <a:pt x="637" y="1422"/>
                </a:cubicBezTo>
                <a:cubicBezTo>
                  <a:pt x="603" y="1389"/>
                  <a:pt x="612" y="1323"/>
                  <a:pt x="520" y="1333"/>
                </a:cubicBezTo>
                <a:cubicBezTo>
                  <a:pt x="541" y="1284"/>
                  <a:pt x="474" y="1240"/>
                  <a:pt x="432" y="1201"/>
                </a:cubicBezTo>
                <a:cubicBezTo>
                  <a:pt x="395" y="1167"/>
                  <a:pt x="371" y="1126"/>
                  <a:pt x="315" y="1113"/>
                </a:cubicBezTo>
                <a:cubicBezTo>
                  <a:pt x="282" y="921"/>
                  <a:pt x="223" y="732"/>
                  <a:pt x="344" y="585"/>
                </a:cubicBezTo>
                <a:cubicBezTo>
                  <a:pt x="283" y="534"/>
                  <a:pt x="33" y="562"/>
                  <a:pt x="22" y="629"/>
                </a:cubicBezTo>
                <a:cubicBezTo>
                  <a:pt x="8" y="619"/>
                  <a:pt x="1" y="609"/>
                  <a:pt x="0" y="598"/>
                </a:cubicBezTo>
                <a:lnTo>
                  <a:pt x="0" y="595"/>
                </a:lnTo>
                <a:cubicBezTo>
                  <a:pt x="0" y="550"/>
                  <a:pt x="102" y="501"/>
                  <a:pt x="140" y="475"/>
                </a:cubicBezTo>
                <a:cubicBezTo>
                  <a:pt x="170" y="518"/>
                  <a:pt x="274" y="506"/>
                  <a:pt x="315" y="541"/>
                </a:cubicBezTo>
                <a:cubicBezTo>
                  <a:pt x="456" y="466"/>
                  <a:pt x="497" y="347"/>
                  <a:pt x="608" y="277"/>
                </a:cubicBezTo>
                <a:cubicBezTo>
                  <a:pt x="618" y="271"/>
                  <a:pt x="659" y="284"/>
                  <a:pt x="667" y="277"/>
                </a:cubicBezTo>
                <a:cubicBezTo>
                  <a:pt x="675" y="269"/>
                  <a:pt x="686" y="238"/>
                  <a:pt x="696" y="233"/>
                </a:cubicBezTo>
                <a:cubicBezTo>
                  <a:pt x="707" y="227"/>
                  <a:pt x="747" y="241"/>
                  <a:pt x="755" y="233"/>
                </a:cubicBezTo>
                <a:cubicBezTo>
                  <a:pt x="762" y="227"/>
                  <a:pt x="776" y="193"/>
                  <a:pt x="784" y="189"/>
                </a:cubicBezTo>
                <a:cubicBezTo>
                  <a:pt x="795" y="184"/>
                  <a:pt x="835" y="196"/>
                  <a:pt x="843" y="189"/>
                </a:cubicBezTo>
                <a:cubicBezTo>
                  <a:pt x="845" y="187"/>
                  <a:pt x="838" y="169"/>
                  <a:pt x="843" y="168"/>
                </a:cubicBezTo>
                <a:cubicBezTo>
                  <a:pt x="853" y="163"/>
                  <a:pt x="894" y="173"/>
                  <a:pt x="901" y="168"/>
                </a:cubicBezTo>
                <a:cubicBezTo>
                  <a:pt x="904" y="164"/>
                  <a:pt x="897" y="146"/>
                  <a:pt x="901" y="145"/>
                </a:cubicBezTo>
                <a:cubicBezTo>
                  <a:pt x="912" y="140"/>
                  <a:pt x="952" y="152"/>
                  <a:pt x="960" y="145"/>
                </a:cubicBezTo>
                <a:cubicBezTo>
                  <a:pt x="962" y="142"/>
                  <a:pt x="956" y="124"/>
                  <a:pt x="960" y="123"/>
                </a:cubicBezTo>
                <a:cubicBezTo>
                  <a:pt x="971" y="119"/>
                  <a:pt x="1011" y="130"/>
                  <a:pt x="1019" y="123"/>
                </a:cubicBezTo>
                <a:cubicBezTo>
                  <a:pt x="1038" y="105"/>
                  <a:pt x="1041" y="108"/>
                  <a:pt x="1077" y="102"/>
                </a:cubicBezTo>
                <a:cubicBezTo>
                  <a:pt x="1105" y="96"/>
                  <a:pt x="1150" y="89"/>
                  <a:pt x="1194" y="79"/>
                </a:cubicBezTo>
                <a:cubicBezTo>
                  <a:pt x="1220" y="73"/>
                  <a:pt x="1256" y="64"/>
                  <a:pt x="1341" y="57"/>
                </a:cubicBezTo>
                <a:cubicBezTo>
                  <a:pt x="1346" y="57"/>
                  <a:pt x="1508" y="0"/>
                  <a:pt x="1546" y="35"/>
                </a:cubicBezTo>
                <a:cubicBezTo>
                  <a:pt x="1577" y="64"/>
                  <a:pt x="1596" y="43"/>
                  <a:pt x="1693" y="57"/>
                </a:cubicBezTo>
                <a:cubicBezTo>
                  <a:pt x="1697" y="58"/>
                  <a:pt x="1698" y="78"/>
                  <a:pt x="1722" y="79"/>
                </a:cubicBezTo>
                <a:cubicBezTo>
                  <a:pt x="1729" y="79"/>
                  <a:pt x="1744" y="77"/>
                  <a:pt x="1751" y="79"/>
                </a:cubicBezTo>
                <a:cubicBezTo>
                  <a:pt x="1780" y="88"/>
                  <a:pt x="1798" y="93"/>
                  <a:pt x="1839" y="102"/>
                </a:cubicBezTo>
                <a:cubicBezTo>
                  <a:pt x="1862" y="105"/>
                  <a:pt x="1861" y="121"/>
                  <a:pt x="1869" y="123"/>
                </a:cubicBezTo>
                <a:cubicBezTo>
                  <a:pt x="1938" y="137"/>
                  <a:pt x="1971" y="112"/>
                  <a:pt x="2015" y="145"/>
                </a:cubicBezTo>
                <a:cubicBezTo>
                  <a:pt x="2027" y="154"/>
                  <a:pt x="2161" y="138"/>
                  <a:pt x="2220" y="145"/>
                </a:cubicBezTo>
                <a:cubicBezTo>
                  <a:pt x="2289" y="153"/>
                  <a:pt x="2355" y="181"/>
                  <a:pt x="2425" y="189"/>
                </a:cubicBezTo>
                <a:cubicBezTo>
                  <a:pt x="2504" y="198"/>
                  <a:pt x="2585" y="184"/>
                  <a:pt x="2660" y="189"/>
                </a:cubicBezTo>
                <a:cubicBezTo>
                  <a:pt x="2883" y="205"/>
                  <a:pt x="3079" y="275"/>
                  <a:pt x="3276" y="299"/>
                </a:cubicBezTo>
                <a:cubicBezTo>
                  <a:pt x="3361" y="275"/>
                  <a:pt x="3426" y="236"/>
                  <a:pt x="3568" y="255"/>
                </a:cubicBezTo>
                <a:cubicBezTo>
                  <a:pt x="3560" y="300"/>
                  <a:pt x="3655" y="271"/>
                  <a:pt x="3685" y="299"/>
                </a:cubicBezTo>
                <a:cubicBezTo>
                  <a:pt x="3688" y="300"/>
                  <a:pt x="3683" y="320"/>
                  <a:pt x="3685" y="322"/>
                </a:cubicBezTo>
                <a:cubicBezTo>
                  <a:pt x="3730" y="332"/>
                  <a:pt x="3816" y="294"/>
                  <a:pt x="3832" y="342"/>
                </a:cubicBezTo>
                <a:cubicBezTo>
                  <a:pt x="3912" y="359"/>
                  <a:pt x="3891" y="299"/>
                  <a:pt x="3949" y="299"/>
                </a:cubicBezTo>
                <a:cubicBezTo>
                  <a:pt x="4055" y="329"/>
                  <a:pt x="4179" y="347"/>
                  <a:pt x="4272" y="387"/>
                </a:cubicBezTo>
                <a:cubicBezTo>
                  <a:pt x="4326" y="384"/>
                  <a:pt x="4370" y="373"/>
                  <a:pt x="4389" y="342"/>
                </a:cubicBezTo>
                <a:cubicBezTo>
                  <a:pt x="4457" y="337"/>
                  <a:pt x="4422" y="407"/>
                  <a:pt x="4477" y="409"/>
                </a:cubicBezTo>
                <a:cubicBezTo>
                  <a:pt x="4529" y="389"/>
                  <a:pt x="4526" y="328"/>
                  <a:pt x="4594" y="322"/>
                </a:cubicBezTo>
                <a:cubicBezTo>
                  <a:pt x="4698" y="353"/>
                  <a:pt x="4823" y="370"/>
                  <a:pt x="4887" y="431"/>
                </a:cubicBezTo>
                <a:cubicBezTo>
                  <a:pt x="4968" y="447"/>
                  <a:pt x="4946" y="387"/>
                  <a:pt x="5004" y="387"/>
                </a:cubicBezTo>
                <a:cubicBezTo>
                  <a:pt x="5110" y="374"/>
                  <a:pt x="5146" y="413"/>
                  <a:pt x="5210" y="431"/>
                </a:cubicBezTo>
                <a:cubicBezTo>
                  <a:pt x="5300" y="447"/>
                  <a:pt x="5266" y="371"/>
                  <a:pt x="5356" y="387"/>
                </a:cubicBezTo>
                <a:cubicBezTo>
                  <a:pt x="5361" y="413"/>
                  <a:pt x="5410" y="406"/>
                  <a:pt x="5444" y="409"/>
                </a:cubicBezTo>
                <a:cubicBezTo>
                  <a:pt x="5468" y="479"/>
                  <a:pt x="5595" y="472"/>
                  <a:pt x="5649" y="520"/>
                </a:cubicBezTo>
                <a:cubicBezTo>
                  <a:pt x="5689" y="512"/>
                  <a:pt x="5674" y="464"/>
                  <a:pt x="5679" y="431"/>
                </a:cubicBezTo>
                <a:cubicBezTo>
                  <a:pt x="5759" y="415"/>
                  <a:pt x="5738" y="475"/>
                  <a:pt x="5796" y="475"/>
                </a:cubicBezTo>
                <a:cubicBezTo>
                  <a:pt x="5865" y="469"/>
                  <a:pt x="5850" y="398"/>
                  <a:pt x="5943" y="409"/>
                </a:cubicBezTo>
                <a:cubicBezTo>
                  <a:pt x="5939" y="447"/>
                  <a:pt x="6050" y="431"/>
                  <a:pt x="6089" y="454"/>
                </a:cubicBezTo>
                <a:cubicBezTo>
                  <a:pt x="6136" y="479"/>
                  <a:pt x="6104" y="506"/>
                  <a:pt x="6206" y="475"/>
                </a:cubicBezTo>
                <a:cubicBezTo>
                  <a:pt x="6201" y="501"/>
                  <a:pt x="6213" y="514"/>
                  <a:pt x="6236" y="520"/>
                </a:cubicBezTo>
                <a:cubicBezTo>
                  <a:pt x="6328" y="523"/>
                  <a:pt x="6333" y="461"/>
                  <a:pt x="6441" y="475"/>
                </a:cubicBezTo>
                <a:cubicBezTo>
                  <a:pt x="6431" y="526"/>
                  <a:pt x="6445" y="560"/>
                  <a:pt x="6470" y="585"/>
                </a:cubicBezTo>
                <a:cubicBezTo>
                  <a:pt x="6547" y="570"/>
                  <a:pt x="6528" y="482"/>
                  <a:pt x="6587" y="454"/>
                </a:cubicBezTo>
                <a:cubicBezTo>
                  <a:pt x="6631" y="454"/>
                  <a:pt x="6642" y="466"/>
                  <a:pt x="6676" y="475"/>
                </a:cubicBezTo>
                <a:cubicBezTo>
                  <a:pt x="6688" y="479"/>
                  <a:pt x="6707" y="498"/>
                  <a:pt x="6705" y="497"/>
                </a:cubicBezTo>
                <a:cubicBezTo>
                  <a:pt x="6721" y="500"/>
                  <a:pt x="6746" y="480"/>
                  <a:pt x="6734" y="475"/>
                </a:cubicBezTo>
                <a:cubicBezTo>
                  <a:pt x="6793" y="500"/>
                  <a:pt x="6755" y="550"/>
                  <a:pt x="6851" y="541"/>
                </a:cubicBezTo>
                <a:cubicBezTo>
                  <a:pt x="6885" y="537"/>
                  <a:pt x="6868" y="520"/>
                  <a:pt x="6851" y="520"/>
                </a:cubicBezTo>
                <a:cubicBezTo>
                  <a:pt x="6872" y="478"/>
                  <a:pt x="6905" y="520"/>
                  <a:pt x="6939" y="520"/>
                </a:cubicBezTo>
                <a:cubicBezTo>
                  <a:pt x="6981" y="520"/>
                  <a:pt x="6936" y="546"/>
                  <a:pt x="6939" y="563"/>
                </a:cubicBezTo>
                <a:cubicBezTo>
                  <a:pt x="7059" y="566"/>
                  <a:pt x="7057" y="475"/>
                  <a:pt x="7203" y="497"/>
                </a:cubicBezTo>
                <a:cubicBezTo>
                  <a:pt x="7225" y="565"/>
                  <a:pt x="7102" y="524"/>
                  <a:pt x="7144" y="607"/>
                </a:cubicBezTo>
                <a:cubicBezTo>
                  <a:pt x="7238" y="590"/>
                  <a:pt x="7272" y="527"/>
                  <a:pt x="7349" y="497"/>
                </a:cubicBezTo>
                <a:cubicBezTo>
                  <a:pt x="7449" y="511"/>
                  <a:pt x="7576" y="503"/>
                  <a:pt x="7554" y="607"/>
                </a:cubicBezTo>
                <a:cubicBezTo>
                  <a:pt x="7599" y="575"/>
                  <a:pt x="7678" y="567"/>
                  <a:pt x="7701" y="520"/>
                </a:cubicBezTo>
                <a:cubicBezTo>
                  <a:pt x="7724" y="537"/>
                  <a:pt x="7781" y="533"/>
                  <a:pt x="7789" y="563"/>
                </a:cubicBezTo>
                <a:cubicBezTo>
                  <a:pt x="7845" y="554"/>
                  <a:pt x="7842" y="500"/>
                  <a:pt x="7936" y="520"/>
                </a:cubicBezTo>
                <a:cubicBezTo>
                  <a:pt x="7990" y="562"/>
                  <a:pt x="7918" y="559"/>
                  <a:pt x="7936" y="629"/>
                </a:cubicBezTo>
                <a:cubicBezTo>
                  <a:pt x="8000" y="638"/>
                  <a:pt x="8097" y="563"/>
                  <a:pt x="8024" y="541"/>
                </a:cubicBezTo>
                <a:cubicBezTo>
                  <a:pt x="8077" y="482"/>
                  <a:pt x="8166" y="579"/>
                  <a:pt x="8199" y="607"/>
                </a:cubicBezTo>
                <a:cubicBezTo>
                  <a:pt x="8298" y="587"/>
                  <a:pt x="8202" y="559"/>
                  <a:pt x="8258" y="520"/>
                </a:cubicBezTo>
                <a:cubicBezTo>
                  <a:pt x="8349" y="517"/>
                  <a:pt x="8342" y="588"/>
                  <a:pt x="8463" y="563"/>
                </a:cubicBezTo>
                <a:cubicBezTo>
                  <a:pt x="8475" y="609"/>
                  <a:pt x="8443" y="621"/>
                  <a:pt x="8434" y="651"/>
                </a:cubicBezTo>
                <a:cubicBezTo>
                  <a:pt x="8534" y="668"/>
                  <a:pt x="8471" y="562"/>
                  <a:pt x="8580" y="585"/>
                </a:cubicBezTo>
                <a:cubicBezTo>
                  <a:pt x="8580" y="607"/>
                  <a:pt x="8580" y="629"/>
                  <a:pt x="8580" y="651"/>
                </a:cubicBezTo>
                <a:cubicBezTo>
                  <a:pt x="8609" y="651"/>
                  <a:pt x="8604" y="624"/>
                  <a:pt x="8610" y="607"/>
                </a:cubicBezTo>
                <a:cubicBezTo>
                  <a:pt x="8636" y="624"/>
                  <a:pt x="8676" y="630"/>
                  <a:pt x="8727" y="629"/>
                </a:cubicBezTo>
                <a:cubicBezTo>
                  <a:pt x="8735" y="665"/>
                  <a:pt x="8699" y="667"/>
                  <a:pt x="8698" y="695"/>
                </a:cubicBezTo>
                <a:cubicBezTo>
                  <a:pt x="8788" y="729"/>
                  <a:pt x="8788" y="552"/>
                  <a:pt x="8698" y="585"/>
                </a:cubicBezTo>
                <a:cubicBezTo>
                  <a:pt x="8702" y="559"/>
                  <a:pt x="8752" y="569"/>
                  <a:pt x="8786" y="563"/>
                </a:cubicBezTo>
                <a:cubicBezTo>
                  <a:pt x="8882" y="548"/>
                  <a:pt x="9047" y="534"/>
                  <a:pt x="9108" y="629"/>
                </a:cubicBezTo>
                <a:cubicBezTo>
                  <a:pt x="9231" y="653"/>
                  <a:pt x="9307" y="582"/>
                  <a:pt x="9372" y="629"/>
                </a:cubicBezTo>
                <a:cubicBezTo>
                  <a:pt x="9399" y="613"/>
                  <a:pt x="9416" y="589"/>
                  <a:pt x="9430" y="563"/>
                </a:cubicBezTo>
                <a:cubicBezTo>
                  <a:pt x="9529" y="563"/>
                  <a:pt x="9585" y="594"/>
                  <a:pt x="9636" y="629"/>
                </a:cubicBezTo>
                <a:cubicBezTo>
                  <a:pt x="9673" y="613"/>
                  <a:pt x="9702" y="593"/>
                  <a:pt x="9753" y="629"/>
                </a:cubicBezTo>
                <a:cubicBezTo>
                  <a:pt x="9807" y="668"/>
                  <a:pt x="9827" y="602"/>
                  <a:pt x="9899" y="651"/>
                </a:cubicBezTo>
                <a:cubicBezTo>
                  <a:pt x="9964" y="626"/>
                  <a:pt x="10019" y="594"/>
                  <a:pt x="10134" y="607"/>
                </a:cubicBezTo>
                <a:cubicBezTo>
                  <a:pt x="10171" y="653"/>
                  <a:pt x="10181" y="719"/>
                  <a:pt x="10280" y="717"/>
                </a:cubicBezTo>
                <a:cubicBezTo>
                  <a:pt x="10324" y="699"/>
                  <a:pt x="10343" y="662"/>
                  <a:pt x="10339" y="607"/>
                </a:cubicBezTo>
                <a:cubicBezTo>
                  <a:pt x="10437" y="607"/>
                  <a:pt x="10535" y="607"/>
                  <a:pt x="10632" y="607"/>
                </a:cubicBezTo>
                <a:cubicBezTo>
                  <a:pt x="10666" y="639"/>
                  <a:pt x="10666" y="663"/>
                  <a:pt x="10632" y="695"/>
                </a:cubicBezTo>
                <a:cubicBezTo>
                  <a:pt x="10673" y="693"/>
                  <a:pt x="10715" y="692"/>
                  <a:pt x="10720" y="717"/>
                </a:cubicBezTo>
                <a:cubicBezTo>
                  <a:pt x="10759" y="711"/>
                  <a:pt x="10744" y="662"/>
                  <a:pt x="10750" y="629"/>
                </a:cubicBezTo>
                <a:cubicBezTo>
                  <a:pt x="10800" y="613"/>
                  <a:pt x="10820" y="646"/>
                  <a:pt x="10837" y="651"/>
                </a:cubicBezTo>
                <a:cubicBezTo>
                  <a:pt x="10848" y="654"/>
                  <a:pt x="10889" y="646"/>
                  <a:pt x="10896" y="651"/>
                </a:cubicBezTo>
                <a:cubicBezTo>
                  <a:pt x="10944" y="696"/>
                  <a:pt x="11124" y="636"/>
                  <a:pt x="11159" y="717"/>
                </a:cubicBezTo>
                <a:cubicBezTo>
                  <a:pt x="11229" y="704"/>
                  <a:pt x="11208" y="621"/>
                  <a:pt x="11335" y="651"/>
                </a:cubicBezTo>
                <a:cubicBezTo>
                  <a:pt x="11335" y="688"/>
                  <a:pt x="11335" y="725"/>
                  <a:pt x="11335" y="761"/>
                </a:cubicBezTo>
                <a:cubicBezTo>
                  <a:pt x="11400" y="744"/>
                  <a:pt x="11409" y="684"/>
                  <a:pt x="11453" y="651"/>
                </a:cubicBezTo>
                <a:cubicBezTo>
                  <a:pt x="11552" y="647"/>
                  <a:pt x="11670" y="698"/>
                  <a:pt x="11775" y="717"/>
                </a:cubicBezTo>
                <a:cubicBezTo>
                  <a:pt x="11813" y="725"/>
                  <a:pt x="11873" y="716"/>
                  <a:pt x="11863" y="783"/>
                </a:cubicBezTo>
                <a:cubicBezTo>
                  <a:pt x="11897" y="780"/>
                  <a:pt x="11888" y="743"/>
                  <a:pt x="11892" y="717"/>
                </a:cubicBezTo>
                <a:cubicBezTo>
                  <a:pt x="11931" y="725"/>
                  <a:pt x="11939" y="756"/>
                  <a:pt x="11980" y="761"/>
                </a:cubicBezTo>
                <a:cubicBezTo>
                  <a:pt x="12004" y="758"/>
                  <a:pt x="12009" y="740"/>
                  <a:pt x="12039" y="740"/>
                </a:cubicBezTo>
                <a:cubicBezTo>
                  <a:pt x="12038" y="718"/>
                  <a:pt x="12003" y="722"/>
                  <a:pt x="11980" y="717"/>
                </a:cubicBezTo>
                <a:cubicBezTo>
                  <a:pt x="12019" y="624"/>
                  <a:pt x="12077" y="717"/>
                  <a:pt x="12156" y="717"/>
                </a:cubicBezTo>
                <a:cubicBezTo>
                  <a:pt x="12168" y="774"/>
                  <a:pt x="12171" y="839"/>
                  <a:pt x="12215" y="872"/>
                </a:cubicBezTo>
                <a:cubicBezTo>
                  <a:pt x="12273" y="869"/>
                  <a:pt x="12216" y="824"/>
                  <a:pt x="12215" y="827"/>
                </a:cubicBezTo>
                <a:cubicBezTo>
                  <a:pt x="12221" y="804"/>
                  <a:pt x="12268" y="797"/>
                  <a:pt x="12273" y="783"/>
                </a:cubicBezTo>
                <a:cubicBezTo>
                  <a:pt x="12285" y="753"/>
                  <a:pt x="12230" y="736"/>
                  <a:pt x="12244" y="717"/>
                </a:cubicBezTo>
                <a:cubicBezTo>
                  <a:pt x="12250" y="710"/>
                  <a:pt x="12319" y="722"/>
                  <a:pt x="12303" y="695"/>
                </a:cubicBezTo>
                <a:cubicBezTo>
                  <a:pt x="12346" y="715"/>
                  <a:pt x="12366" y="750"/>
                  <a:pt x="12362" y="805"/>
                </a:cubicBezTo>
                <a:cubicBezTo>
                  <a:pt x="12384" y="803"/>
                  <a:pt x="12450" y="732"/>
                  <a:pt x="12390" y="740"/>
                </a:cubicBezTo>
                <a:cubicBezTo>
                  <a:pt x="12433" y="674"/>
                  <a:pt x="12509" y="765"/>
                  <a:pt x="12479" y="827"/>
                </a:cubicBezTo>
                <a:cubicBezTo>
                  <a:pt x="12498" y="827"/>
                  <a:pt x="12518" y="827"/>
                  <a:pt x="12537" y="827"/>
                </a:cubicBezTo>
                <a:cubicBezTo>
                  <a:pt x="12587" y="789"/>
                  <a:pt x="12533" y="770"/>
                  <a:pt x="12566" y="695"/>
                </a:cubicBezTo>
                <a:cubicBezTo>
                  <a:pt x="12593" y="708"/>
                  <a:pt x="12693" y="677"/>
                  <a:pt x="12713" y="695"/>
                </a:cubicBezTo>
                <a:cubicBezTo>
                  <a:pt x="12747" y="726"/>
                  <a:pt x="12783" y="687"/>
                  <a:pt x="12859" y="717"/>
                </a:cubicBezTo>
                <a:cubicBezTo>
                  <a:pt x="12862" y="719"/>
                  <a:pt x="12858" y="739"/>
                  <a:pt x="12859" y="740"/>
                </a:cubicBezTo>
                <a:cubicBezTo>
                  <a:pt x="12885" y="741"/>
                  <a:pt x="12925" y="719"/>
                  <a:pt x="12918" y="717"/>
                </a:cubicBezTo>
                <a:cubicBezTo>
                  <a:pt x="12953" y="725"/>
                  <a:pt x="12972" y="749"/>
                  <a:pt x="13006" y="761"/>
                </a:cubicBezTo>
                <a:cubicBezTo>
                  <a:pt x="13013" y="763"/>
                  <a:pt x="13042" y="785"/>
                  <a:pt x="13036" y="783"/>
                </a:cubicBezTo>
                <a:cubicBezTo>
                  <a:pt x="13067" y="788"/>
                  <a:pt x="13108" y="729"/>
                  <a:pt x="13094" y="827"/>
                </a:cubicBezTo>
                <a:cubicBezTo>
                  <a:pt x="13132" y="830"/>
                  <a:pt x="13182" y="831"/>
                  <a:pt x="13182" y="805"/>
                </a:cubicBezTo>
                <a:cubicBezTo>
                  <a:pt x="13182" y="785"/>
                  <a:pt x="13219" y="788"/>
                  <a:pt x="13240" y="783"/>
                </a:cubicBezTo>
                <a:cubicBezTo>
                  <a:pt x="13280" y="776"/>
                  <a:pt x="13424" y="745"/>
                  <a:pt x="13563" y="761"/>
                </a:cubicBezTo>
                <a:cubicBezTo>
                  <a:pt x="13559" y="801"/>
                  <a:pt x="13598" y="808"/>
                  <a:pt x="13592" y="849"/>
                </a:cubicBezTo>
                <a:cubicBezTo>
                  <a:pt x="13689" y="779"/>
                  <a:pt x="13720" y="882"/>
                  <a:pt x="13768" y="915"/>
                </a:cubicBezTo>
                <a:cubicBezTo>
                  <a:pt x="13834" y="912"/>
                  <a:pt x="13730" y="859"/>
                  <a:pt x="13768" y="805"/>
                </a:cubicBezTo>
                <a:cubicBezTo>
                  <a:pt x="13829" y="819"/>
                  <a:pt x="13972" y="770"/>
                  <a:pt x="13944" y="849"/>
                </a:cubicBezTo>
                <a:cubicBezTo>
                  <a:pt x="13967" y="837"/>
                  <a:pt x="13992" y="827"/>
                  <a:pt x="14032" y="827"/>
                </a:cubicBezTo>
                <a:cubicBezTo>
                  <a:pt x="14033" y="795"/>
                  <a:pt x="13908" y="758"/>
                  <a:pt x="14032" y="761"/>
                </a:cubicBezTo>
                <a:cubicBezTo>
                  <a:pt x="14043" y="834"/>
                  <a:pt x="14118" y="858"/>
                  <a:pt x="14149" y="915"/>
                </a:cubicBezTo>
                <a:close/>
                <a:moveTo>
                  <a:pt x="46039" y="1312"/>
                </a:moveTo>
                <a:cubicBezTo>
                  <a:pt x="46030" y="1319"/>
                  <a:pt x="45989" y="1305"/>
                  <a:pt x="45980" y="1312"/>
                </a:cubicBezTo>
                <a:cubicBezTo>
                  <a:pt x="45972" y="1318"/>
                  <a:pt x="45989" y="1351"/>
                  <a:pt x="45980" y="1355"/>
                </a:cubicBezTo>
                <a:cubicBezTo>
                  <a:pt x="45962" y="1363"/>
                  <a:pt x="45854" y="1300"/>
                  <a:pt x="45862" y="1378"/>
                </a:cubicBezTo>
                <a:cubicBezTo>
                  <a:pt x="45874" y="1420"/>
                  <a:pt x="45997" y="1380"/>
                  <a:pt x="45950" y="1466"/>
                </a:cubicBezTo>
                <a:cubicBezTo>
                  <a:pt x="46026" y="1495"/>
                  <a:pt x="46052" y="1426"/>
                  <a:pt x="46067" y="1422"/>
                </a:cubicBezTo>
                <a:cubicBezTo>
                  <a:pt x="45933" y="1423"/>
                  <a:pt x="46009" y="1357"/>
                  <a:pt x="46039" y="1312"/>
                </a:cubicBezTo>
                <a:close/>
                <a:moveTo>
                  <a:pt x="4184" y="10182"/>
                </a:moveTo>
                <a:cubicBezTo>
                  <a:pt x="4189" y="10230"/>
                  <a:pt x="4080" y="10192"/>
                  <a:pt x="4037" y="10204"/>
                </a:cubicBezTo>
                <a:cubicBezTo>
                  <a:pt x="4040" y="10149"/>
                  <a:pt x="4147" y="10153"/>
                  <a:pt x="4184" y="10182"/>
                </a:cubicBezTo>
                <a:close/>
                <a:moveTo>
                  <a:pt x="51783" y="10050"/>
                </a:moveTo>
                <a:cubicBezTo>
                  <a:pt x="51794" y="10088"/>
                  <a:pt x="51760" y="10092"/>
                  <a:pt x="51724" y="10095"/>
                </a:cubicBezTo>
                <a:cubicBezTo>
                  <a:pt x="51730" y="10076"/>
                  <a:pt x="51712" y="10074"/>
                  <a:pt x="51695" y="10073"/>
                </a:cubicBezTo>
                <a:cubicBezTo>
                  <a:pt x="51700" y="10047"/>
                  <a:pt x="51749" y="10054"/>
                  <a:pt x="51783" y="10050"/>
                </a:cubicBezTo>
                <a:close/>
                <a:moveTo>
                  <a:pt x="40470" y="10050"/>
                </a:moveTo>
                <a:cubicBezTo>
                  <a:pt x="40489" y="10050"/>
                  <a:pt x="40508" y="10050"/>
                  <a:pt x="40528" y="10050"/>
                </a:cubicBezTo>
                <a:cubicBezTo>
                  <a:pt x="40534" y="10113"/>
                  <a:pt x="40309" y="10044"/>
                  <a:pt x="40470" y="10050"/>
                </a:cubicBezTo>
                <a:close/>
                <a:moveTo>
                  <a:pt x="31735" y="10029"/>
                </a:moveTo>
                <a:cubicBezTo>
                  <a:pt x="31723" y="10077"/>
                  <a:pt x="31591" y="10037"/>
                  <a:pt x="31530" y="10050"/>
                </a:cubicBezTo>
                <a:cubicBezTo>
                  <a:pt x="31571" y="10017"/>
                  <a:pt x="31681" y="9988"/>
                  <a:pt x="31735" y="10029"/>
                </a:cubicBezTo>
                <a:close/>
                <a:moveTo>
                  <a:pt x="50288" y="9984"/>
                </a:moveTo>
                <a:cubicBezTo>
                  <a:pt x="50308" y="9984"/>
                  <a:pt x="50327" y="9984"/>
                  <a:pt x="50347" y="9984"/>
                </a:cubicBezTo>
                <a:cubicBezTo>
                  <a:pt x="50361" y="10032"/>
                  <a:pt x="50305" y="10026"/>
                  <a:pt x="50259" y="10029"/>
                </a:cubicBezTo>
                <a:cubicBezTo>
                  <a:pt x="50264" y="10011"/>
                  <a:pt x="50288" y="10007"/>
                  <a:pt x="50288" y="9984"/>
                </a:cubicBezTo>
                <a:close/>
                <a:moveTo>
                  <a:pt x="55007" y="9963"/>
                </a:moveTo>
                <a:cubicBezTo>
                  <a:pt x="55055" y="9959"/>
                  <a:pt x="55066" y="10106"/>
                  <a:pt x="54978" y="10073"/>
                </a:cubicBezTo>
                <a:cubicBezTo>
                  <a:pt x="54966" y="10020"/>
                  <a:pt x="55031" y="10025"/>
                  <a:pt x="55007" y="9963"/>
                </a:cubicBezTo>
                <a:close/>
                <a:moveTo>
                  <a:pt x="40968" y="9984"/>
                </a:moveTo>
                <a:cubicBezTo>
                  <a:pt x="40879" y="10066"/>
                  <a:pt x="40869" y="9918"/>
                  <a:pt x="40968" y="9984"/>
                </a:cubicBezTo>
                <a:close/>
                <a:moveTo>
                  <a:pt x="42814" y="9941"/>
                </a:moveTo>
                <a:cubicBezTo>
                  <a:pt x="42834" y="9941"/>
                  <a:pt x="42853" y="9941"/>
                  <a:pt x="42872" y="9941"/>
                </a:cubicBezTo>
                <a:cubicBezTo>
                  <a:pt x="42881" y="9998"/>
                  <a:pt x="42862" y="10035"/>
                  <a:pt x="42785" y="10029"/>
                </a:cubicBezTo>
                <a:cubicBezTo>
                  <a:pt x="42857" y="9999"/>
                  <a:pt x="42732" y="9962"/>
                  <a:pt x="42814" y="9941"/>
                </a:cubicBezTo>
                <a:close/>
                <a:moveTo>
                  <a:pt x="39942" y="9963"/>
                </a:moveTo>
                <a:cubicBezTo>
                  <a:pt x="39947" y="9936"/>
                  <a:pt x="39995" y="9944"/>
                  <a:pt x="40030" y="9941"/>
                </a:cubicBezTo>
                <a:cubicBezTo>
                  <a:pt x="40059" y="9941"/>
                  <a:pt x="40088" y="9941"/>
                  <a:pt x="40118" y="9941"/>
                </a:cubicBezTo>
                <a:cubicBezTo>
                  <a:pt x="40114" y="9989"/>
                  <a:pt x="39993" y="9950"/>
                  <a:pt x="39942" y="9963"/>
                </a:cubicBezTo>
                <a:close/>
                <a:moveTo>
                  <a:pt x="50024" y="9941"/>
                </a:moveTo>
                <a:cubicBezTo>
                  <a:pt x="50047" y="9900"/>
                  <a:pt x="50056" y="9954"/>
                  <a:pt x="50054" y="9984"/>
                </a:cubicBezTo>
                <a:cubicBezTo>
                  <a:pt x="50118" y="9972"/>
                  <a:pt x="50215" y="9953"/>
                  <a:pt x="50229" y="10029"/>
                </a:cubicBezTo>
                <a:cubicBezTo>
                  <a:pt x="50204" y="10032"/>
                  <a:pt x="50202" y="10020"/>
                  <a:pt x="50200" y="10007"/>
                </a:cubicBezTo>
                <a:cubicBezTo>
                  <a:pt x="50144" y="9987"/>
                  <a:pt x="50132" y="10047"/>
                  <a:pt x="50113" y="10050"/>
                </a:cubicBezTo>
                <a:cubicBezTo>
                  <a:pt x="50072" y="10057"/>
                  <a:pt x="50031" y="10005"/>
                  <a:pt x="49937" y="10029"/>
                </a:cubicBezTo>
                <a:cubicBezTo>
                  <a:pt x="49941" y="10002"/>
                  <a:pt x="49990" y="10010"/>
                  <a:pt x="50024" y="10007"/>
                </a:cubicBezTo>
                <a:cubicBezTo>
                  <a:pt x="50024" y="9984"/>
                  <a:pt x="50024" y="9963"/>
                  <a:pt x="50024" y="9941"/>
                </a:cubicBezTo>
                <a:close/>
                <a:moveTo>
                  <a:pt x="49848" y="9918"/>
                </a:moveTo>
                <a:cubicBezTo>
                  <a:pt x="49865" y="9968"/>
                  <a:pt x="49793" y="9950"/>
                  <a:pt x="49790" y="9984"/>
                </a:cubicBezTo>
                <a:cubicBezTo>
                  <a:pt x="49789" y="10003"/>
                  <a:pt x="49680" y="10062"/>
                  <a:pt x="49614" y="10050"/>
                </a:cubicBezTo>
                <a:cubicBezTo>
                  <a:pt x="49582" y="9992"/>
                  <a:pt x="49675" y="9999"/>
                  <a:pt x="49702" y="9984"/>
                </a:cubicBezTo>
                <a:cubicBezTo>
                  <a:pt x="49744" y="9962"/>
                  <a:pt x="49791" y="9915"/>
                  <a:pt x="49848" y="9918"/>
                </a:cubicBezTo>
                <a:close/>
                <a:moveTo>
                  <a:pt x="44045" y="9918"/>
                </a:moveTo>
                <a:cubicBezTo>
                  <a:pt x="44065" y="9918"/>
                  <a:pt x="44084" y="9918"/>
                  <a:pt x="44104" y="9918"/>
                </a:cubicBezTo>
                <a:cubicBezTo>
                  <a:pt x="44104" y="9933"/>
                  <a:pt x="44104" y="9948"/>
                  <a:pt x="44104" y="9963"/>
                </a:cubicBezTo>
                <a:cubicBezTo>
                  <a:pt x="44084" y="9963"/>
                  <a:pt x="44065" y="9963"/>
                  <a:pt x="44045" y="9963"/>
                </a:cubicBezTo>
                <a:cubicBezTo>
                  <a:pt x="44045" y="9948"/>
                  <a:pt x="44045" y="9933"/>
                  <a:pt x="44045" y="9918"/>
                </a:cubicBezTo>
                <a:close/>
                <a:moveTo>
                  <a:pt x="40557" y="9941"/>
                </a:moveTo>
                <a:cubicBezTo>
                  <a:pt x="40494" y="9980"/>
                  <a:pt x="40423" y="9979"/>
                  <a:pt x="40352" y="9963"/>
                </a:cubicBezTo>
                <a:cubicBezTo>
                  <a:pt x="40393" y="9929"/>
                  <a:pt x="40504" y="9900"/>
                  <a:pt x="40557" y="9941"/>
                </a:cubicBezTo>
                <a:close/>
                <a:moveTo>
                  <a:pt x="51226" y="9897"/>
                </a:moveTo>
                <a:cubicBezTo>
                  <a:pt x="51252" y="9893"/>
                  <a:pt x="51254" y="9905"/>
                  <a:pt x="51255" y="9918"/>
                </a:cubicBezTo>
                <a:cubicBezTo>
                  <a:pt x="51289" y="9922"/>
                  <a:pt x="51307" y="9914"/>
                  <a:pt x="51314" y="9897"/>
                </a:cubicBezTo>
                <a:cubicBezTo>
                  <a:pt x="51354" y="9903"/>
                  <a:pt x="51338" y="9952"/>
                  <a:pt x="51343" y="9984"/>
                </a:cubicBezTo>
                <a:cubicBezTo>
                  <a:pt x="51304" y="9956"/>
                  <a:pt x="51255" y="9971"/>
                  <a:pt x="51226" y="10007"/>
                </a:cubicBezTo>
                <a:cubicBezTo>
                  <a:pt x="51140" y="9988"/>
                  <a:pt x="51244" y="9936"/>
                  <a:pt x="51226" y="9897"/>
                </a:cubicBezTo>
                <a:close/>
                <a:moveTo>
                  <a:pt x="49321" y="9918"/>
                </a:moveTo>
                <a:cubicBezTo>
                  <a:pt x="49325" y="9913"/>
                  <a:pt x="49384" y="9878"/>
                  <a:pt x="49409" y="9897"/>
                </a:cubicBezTo>
                <a:cubicBezTo>
                  <a:pt x="49431" y="9913"/>
                  <a:pt x="49290" y="9962"/>
                  <a:pt x="49321" y="9918"/>
                </a:cubicBezTo>
                <a:close/>
                <a:moveTo>
                  <a:pt x="4536" y="9918"/>
                </a:moveTo>
                <a:cubicBezTo>
                  <a:pt x="4535" y="9984"/>
                  <a:pt x="4319" y="9888"/>
                  <a:pt x="4360" y="9984"/>
                </a:cubicBezTo>
                <a:cubicBezTo>
                  <a:pt x="4324" y="9992"/>
                  <a:pt x="4259" y="9922"/>
                  <a:pt x="4331" y="9918"/>
                </a:cubicBezTo>
                <a:cubicBezTo>
                  <a:pt x="4452" y="9925"/>
                  <a:pt x="4445" y="9890"/>
                  <a:pt x="4536" y="9918"/>
                </a:cubicBezTo>
                <a:close/>
                <a:moveTo>
                  <a:pt x="48471" y="9875"/>
                </a:moveTo>
                <a:cubicBezTo>
                  <a:pt x="48495" y="9886"/>
                  <a:pt x="48519" y="9897"/>
                  <a:pt x="48559" y="9897"/>
                </a:cubicBezTo>
                <a:cubicBezTo>
                  <a:pt x="48571" y="9950"/>
                  <a:pt x="48505" y="9944"/>
                  <a:pt x="48530" y="10007"/>
                </a:cubicBezTo>
                <a:cubicBezTo>
                  <a:pt x="48488" y="9980"/>
                  <a:pt x="48474" y="9930"/>
                  <a:pt x="48471" y="9875"/>
                </a:cubicBezTo>
                <a:close/>
                <a:moveTo>
                  <a:pt x="36689" y="9875"/>
                </a:moveTo>
                <a:cubicBezTo>
                  <a:pt x="36823" y="9889"/>
                  <a:pt x="36665" y="10008"/>
                  <a:pt x="36689" y="9875"/>
                </a:cubicBezTo>
                <a:close/>
                <a:moveTo>
                  <a:pt x="57791" y="9853"/>
                </a:moveTo>
                <a:cubicBezTo>
                  <a:pt x="57811" y="9853"/>
                  <a:pt x="57832" y="9853"/>
                  <a:pt x="57849" y="9853"/>
                </a:cubicBezTo>
                <a:cubicBezTo>
                  <a:pt x="57855" y="9914"/>
                  <a:pt x="57631" y="9846"/>
                  <a:pt x="57791" y="9853"/>
                </a:cubicBezTo>
                <a:close/>
                <a:moveTo>
                  <a:pt x="52838" y="9831"/>
                </a:moveTo>
                <a:cubicBezTo>
                  <a:pt x="52828" y="9860"/>
                  <a:pt x="52787" y="9865"/>
                  <a:pt x="52779" y="9897"/>
                </a:cubicBezTo>
                <a:cubicBezTo>
                  <a:pt x="52799" y="9918"/>
                  <a:pt x="52847" y="9920"/>
                  <a:pt x="52838" y="9963"/>
                </a:cubicBezTo>
                <a:cubicBezTo>
                  <a:pt x="52795" y="9952"/>
                  <a:pt x="52764" y="9930"/>
                  <a:pt x="52721" y="9918"/>
                </a:cubicBezTo>
                <a:cubicBezTo>
                  <a:pt x="52756" y="9885"/>
                  <a:pt x="52746" y="9820"/>
                  <a:pt x="52838" y="9831"/>
                </a:cubicBezTo>
                <a:close/>
                <a:moveTo>
                  <a:pt x="50934" y="9831"/>
                </a:moveTo>
                <a:cubicBezTo>
                  <a:pt x="51041" y="9846"/>
                  <a:pt x="50841" y="9956"/>
                  <a:pt x="50992" y="9941"/>
                </a:cubicBezTo>
                <a:cubicBezTo>
                  <a:pt x="50967" y="9972"/>
                  <a:pt x="50948" y="10010"/>
                  <a:pt x="50874" y="10007"/>
                </a:cubicBezTo>
                <a:cubicBezTo>
                  <a:pt x="50969" y="9950"/>
                  <a:pt x="50762" y="9936"/>
                  <a:pt x="50816" y="10029"/>
                </a:cubicBezTo>
                <a:cubicBezTo>
                  <a:pt x="50760" y="9987"/>
                  <a:pt x="50742" y="10026"/>
                  <a:pt x="50669" y="10029"/>
                </a:cubicBezTo>
                <a:cubicBezTo>
                  <a:pt x="50672" y="9957"/>
                  <a:pt x="50802" y="9981"/>
                  <a:pt x="50757" y="9875"/>
                </a:cubicBezTo>
                <a:cubicBezTo>
                  <a:pt x="50822" y="9887"/>
                  <a:pt x="50919" y="9906"/>
                  <a:pt x="50934" y="9831"/>
                </a:cubicBezTo>
                <a:close/>
                <a:moveTo>
                  <a:pt x="50552" y="9831"/>
                </a:moveTo>
                <a:cubicBezTo>
                  <a:pt x="50571" y="9831"/>
                  <a:pt x="50592" y="9831"/>
                  <a:pt x="50610" y="9831"/>
                </a:cubicBezTo>
                <a:cubicBezTo>
                  <a:pt x="50610" y="9845"/>
                  <a:pt x="50610" y="9860"/>
                  <a:pt x="50610" y="9875"/>
                </a:cubicBezTo>
                <a:cubicBezTo>
                  <a:pt x="50592" y="9875"/>
                  <a:pt x="50571" y="9875"/>
                  <a:pt x="50552" y="9875"/>
                </a:cubicBezTo>
                <a:cubicBezTo>
                  <a:pt x="50552" y="9860"/>
                  <a:pt x="50552" y="9845"/>
                  <a:pt x="50552" y="9831"/>
                </a:cubicBezTo>
                <a:close/>
                <a:moveTo>
                  <a:pt x="43371" y="9853"/>
                </a:moveTo>
                <a:cubicBezTo>
                  <a:pt x="43363" y="9818"/>
                  <a:pt x="43530" y="9822"/>
                  <a:pt x="43459" y="9875"/>
                </a:cubicBezTo>
                <a:cubicBezTo>
                  <a:pt x="43470" y="9866"/>
                  <a:pt x="43371" y="9851"/>
                  <a:pt x="43371" y="9853"/>
                </a:cubicBezTo>
                <a:close/>
                <a:moveTo>
                  <a:pt x="42316" y="9831"/>
                </a:moveTo>
                <a:cubicBezTo>
                  <a:pt x="42336" y="9831"/>
                  <a:pt x="42355" y="9831"/>
                  <a:pt x="42374" y="9831"/>
                </a:cubicBezTo>
                <a:cubicBezTo>
                  <a:pt x="42374" y="9845"/>
                  <a:pt x="42374" y="9860"/>
                  <a:pt x="42374" y="9875"/>
                </a:cubicBezTo>
                <a:cubicBezTo>
                  <a:pt x="42355" y="9875"/>
                  <a:pt x="42336" y="9875"/>
                  <a:pt x="42316" y="9875"/>
                </a:cubicBezTo>
                <a:cubicBezTo>
                  <a:pt x="42316" y="9860"/>
                  <a:pt x="42316" y="9845"/>
                  <a:pt x="42316" y="9831"/>
                </a:cubicBezTo>
                <a:close/>
                <a:moveTo>
                  <a:pt x="48500" y="9809"/>
                </a:moveTo>
                <a:cubicBezTo>
                  <a:pt x="48519" y="9809"/>
                  <a:pt x="48540" y="9809"/>
                  <a:pt x="48559" y="9809"/>
                </a:cubicBezTo>
                <a:cubicBezTo>
                  <a:pt x="48559" y="9823"/>
                  <a:pt x="48559" y="9837"/>
                  <a:pt x="48559" y="9853"/>
                </a:cubicBezTo>
                <a:cubicBezTo>
                  <a:pt x="48540" y="9853"/>
                  <a:pt x="48519" y="9853"/>
                  <a:pt x="48500" y="9853"/>
                </a:cubicBezTo>
                <a:cubicBezTo>
                  <a:pt x="48500" y="9837"/>
                  <a:pt x="48500" y="9823"/>
                  <a:pt x="48500" y="9809"/>
                </a:cubicBezTo>
                <a:close/>
                <a:moveTo>
                  <a:pt x="41672" y="9764"/>
                </a:moveTo>
                <a:cubicBezTo>
                  <a:pt x="41655" y="9833"/>
                  <a:pt x="41562" y="9843"/>
                  <a:pt x="41466" y="9853"/>
                </a:cubicBezTo>
                <a:cubicBezTo>
                  <a:pt x="41492" y="9791"/>
                  <a:pt x="41584" y="9779"/>
                  <a:pt x="41672" y="9764"/>
                </a:cubicBezTo>
                <a:close/>
                <a:moveTo>
                  <a:pt x="37450" y="9764"/>
                </a:moveTo>
                <a:cubicBezTo>
                  <a:pt x="37552" y="9745"/>
                  <a:pt x="37551" y="9798"/>
                  <a:pt x="37509" y="9831"/>
                </a:cubicBezTo>
                <a:cubicBezTo>
                  <a:pt x="37473" y="9821"/>
                  <a:pt x="37450" y="9803"/>
                  <a:pt x="37450" y="9764"/>
                </a:cubicBezTo>
                <a:close/>
                <a:moveTo>
                  <a:pt x="58290" y="9742"/>
                </a:moveTo>
                <a:cubicBezTo>
                  <a:pt x="58321" y="9747"/>
                  <a:pt x="58309" y="9786"/>
                  <a:pt x="58348" y="9786"/>
                </a:cubicBezTo>
                <a:cubicBezTo>
                  <a:pt x="58323" y="9820"/>
                  <a:pt x="58275" y="9834"/>
                  <a:pt x="58203" y="9831"/>
                </a:cubicBezTo>
                <a:cubicBezTo>
                  <a:pt x="58214" y="9788"/>
                  <a:pt x="58316" y="9814"/>
                  <a:pt x="58290" y="9742"/>
                </a:cubicBezTo>
                <a:close/>
                <a:moveTo>
                  <a:pt x="58524" y="9721"/>
                </a:moveTo>
                <a:cubicBezTo>
                  <a:pt x="58544" y="9721"/>
                  <a:pt x="58564" y="9721"/>
                  <a:pt x="58583" y="9721"/>
                </a:cubicBezTo>
                <a:cubicBezTo>
                  <a:pt x="58583" y="9735"/>
                  <a:pt x="58583" y="9750"/>
                  <a:pt x="58583" y="9764"/>
                </a:cubicBezTo>
                <a:cubicBezTo>
                  <a:pt x="58564" y="9764"/>
                  <a:pt x="58544" y="9764"/>
                  <a:pt x="58524" y="9764"/>
                </a:cubicBezTo>
                <a:cubicBezTo>
                  <a:pt x="58524" y="9750"/>
                  <a:pt x="58524" y="9735"/>
                  <a:pt x="58524" y="9721"/>
                </a:cubicBezTo>
                <a:close/>
                <a:moveTo>
                  <a:pt x="41173" y="9721"/>
                </a:moveTo>
                <a:cubicBezTo>
                  <a:pt x="41237" y="9738"/>
                  <a:pt x="41290" y="9765"/>
                  <a:pt x="41290" y="9831"/>
                </a:cubicBezTo>
                <a:cubicBezTo>
                  <a:pt x="41256" y="9849"/>
                  <a:pt x="41212" y="9860"/>
                  <a:pt x="41143" y="9853"/>
                </a:cubicBezTo>
                <a:cubicBezTo>
                  <a:pt x="41123" y="9785"/>
                  <a:pt x="41194" y="9788"/>
                  <a:pt x="41173" y="9721"/>
                </a:cubicBezTo>
                <a:close/>
                <a:moveTo>
                  <a:pt x="35662" y="9721"/>
                </a:moveTo>
                <a:cubicBezTo>
                  <a:pt x="35752" y="9712"/>
                  <a:pt x="35724" y="9792"/>
                  <a:pt x="35751" y="9831"/>
                </a:cubicBezTo>
                <a:cubicBezTo>
                  <a:pt x="35692" y="9831"/>
                  <a:pt x="35633" y="9831"/>
                  <a:pt x="35575" y="9831"/>
                </a:cubicBezTo>
                <a:cubicBezTo>
                  <a:pt x="35561" y="9761"/>
                  <a:pt x="35654" y="9772"/>
                  <a:pt x="35662" y="9721"/>
                </a:cubicBezTo>
                <a:close/>
                <a:moveTo>
                  <a:pt x="57205" y="9721"/>
                </a:moveTo>
                <a:cubicBezTo>
                  <a:pt x="57209" y="9715"/>
                  <a:pt x="57269" y="9680"/>
                  <a:pt x="57293" y="9698"/>
                </a:cubicBezTo>
                <a:cubicBezTo>
                  <a:pt x="57315" y="9715"/>
                  <a:pt x="57175" y="9764"/>
                  <a:pt x="57205" y="9721"/>
                </a:cubicBezTo>
                <a:close/>
                <a:moveTo>
                  <a:pt x="55740" y="9721"/>
                </a:moveTo>
                <a:cubicBezTo>
                  <a:pt x="55748" y="9690"/>
                  <a:pt x="55813" y="9702"/>
                  <a:pt x="55858" y="9698"/>
                </a:cubicBezTo>
                <a:cubicBezTo>
                  <a:pt x="55846" y="9727"/>
                  <a:pt x="55805" y="9733"/>
                  <a:pt x="55798" y="9764"/>
                </a:cubicBezTo>
                <a:cubicBezTo>
                  <a:pt x="55766" y="9760"/>
                  <a:pt x="55778" y="9721"/>
                  <a:pt x="55740" y="9721"/>
                </a:cubicBezTo>
                <a:close/>
                <a:moveTo>
                  <a:pt x="4740" y="9698"/>
                </a:moveTo>
                <a:cubicBezTo>
                  <a:pt x="4849" y="9766"/>
                  <a:pt x="4652" y="9773"/>
                  <a:pt x="4740" y="9698"/>
                </a:cubicBezTo>
                <a:close/>
                <a:moveTo>
                  <a:pt x="46302" y="9698"/>
                </a:moveTo>
                <a:cubicBezTo>
                  <a:pt x="46233" y="9769"/>
                  <a:pt x="46184" y="9621"/>
                  <a:pt x="46302" y="9698"/>
                </a:cubicBezTo>
                <a:close/>
                <a:moveTo>
                  <a:pt x="41817" y="9676"/>
                </a:moveTo>
                <a:cubicBezTo>
                  <a:pt x="41823" y="9740"/>
                  <a:pt x="41821" y="9797"/>
                  <a:pt x="41729" y="9786"/>
                </a:cubicBezTo>
                <a:cubicBezTo>
                  <a:pt x="41781" y="9753"/>
                  <a:pt x="41675" y="9673"/>
                  <a:pt x="41817" y="9676"/>
                </a:cubicBezTo>
                <a:close/>
                <a:moveTo>
                  <a:pt x="38975" y="9676"/>
                </a:moveTo>
                <a:cubicBezTo>
                  <a:pt x="39004" y="9676"/>
                  <a:pt x="39034" y="9676"/>
                  <a:pt x="39063" y="9676"/>
                </a:cubicBezTo>
                <a:cubicBezTo>
                  <a:pt x="39031" y="9696"/>
                  <a:pt x="39054" y="9758"/>
                  <a:pt x="38975" y="9742"/>
                </a:cubicBezTo>
                <a:cubicBezTo>
                  <a:pt x="38975" y="9721"/>
                  <a:pt x="38975" y="9698"/>
                  <a:pt x="38975" y="9676"/>
                </a:cubicBezTo>
                <a:close/>
                <a:moveTo>
                  <a:pt x="41436" y="9654"/>
                </a:moveTo>
                <a:cubicBezTo>
                  <a:pt x="41469" y="9632"/>
                  <a:pt x="41489" y="9734"/>
                  <a:pt x="41466" y="9764"/>
                </a:cubicBezTo>
                <a:cubicBezTo>
                  <a:pt x="41469" y="9761"/>
                  <a:pt x="41408" y="9743"/>
                  <a:pt x="41408" y="9742"/>
                </a:cubicBezTo>
                <a:cubicBezTo>
                  <a:pt x="41402" y="9722"/>
                  <a:pt x="41436" y="9721"/>
                  <a:pt x="41436" y="9721"/>
                </a:cubicBezTo>
                <a:cubicBezTo>
                  <a:pt x="41432" y="9689"/>
                  <a:pt x="41402" y="9687"/>
                  <a:pt x="41436" y="9654"/>
                </a:cubicBezTo>
                <a:close/>
                <a:moveTo>
                  <a:pt x="37304" y="9676"/>
                </a:moveTo>
                <a:cubicBezTo>
                  <a:pt x="37314" y="9650"/>
                  <a:pt x="37382" y="9659"/>
                  <a:pt x="37392" y="9676"/>
                </a:cubicBezTo>
                <a:cubicBezTo>
                  <a:pt x="37419" y="9724"/>
                  <a:pt x="37285" y="9727"/>
                  <a:pt x="37304" y="9676"/>
                </a:cubicBezTo>
                <a:close/>
                <a:moveTo>
                  <a:pt x="6939" y="9676"/>
                </a:moveTo>
                <a:cubicBezTo>
                  <a:pt x="6940" y="9654"/>
                  <a:pt x="6975" y="9659"/>
                  <a:pt x="6998" y="9654"/>
                </a:cubicBezTo>
                <a:cubicBezTo>
                  <a:pt x="7027" y="9654"/>
                  <a:pt x="7056" y="9654"/>
                  <a:pt x="7085" y="9654"/>
                </a:cubicBezTo>
                <a:cubicBezTo>
                  <a:pt x="7090" y="9702"/>
                  <a:pt x="6981" y="9664"/>
                  <a:pt x="6939" y="9676"/>
                </a:cubicBezTo>
                <a:close/>
                <a:moveTo>
                  <a:pt x="6587" y="9654"/>
                </a:moveTo>
                <a:cubicBezTo>
                  <a:pt x="6630" y="9666"/>
                  <a:pt x="6661" y="9687"/>
                  <a:pt x="6705" y="9698"/>
                </a:cubicBezTo>
                <a:cubicBezTo>
                  <a:pt x="6697" y="9722"/>
                  <a:pt x="6646" y="9713"/>
                  <a:pt x="6646" y="9742"/>
                </a:cubicBezTo>
                <a:cubicBezTo>
                  <a:pt x="6594" y="9737"/>
                  <a:pt x="6579" y="9704"/>
                  <a:pt x="6587" y="9654"/>
                </a:cubicBezTo>
                <a:close/>
                <a:moveTo>
                  <a:pt x="4389" y="9654"/>
                </a:moveTo>
                <a:cubicBezTo>
                  <a:pt x="4376" y="9682"/>
                  <a:pt x="4352" y="9699"/>
                  <a:pt x="4301" y="9698"/>
                </a:cubicBezTo>
                <a:cubicBezTo>
                  <a:pt x="4287" y="9651"/>
                  <a:pt x="4343" y="9656"/>
                  <a:pt x="4389" y="9654"/>
                </a:cubicBezTo>
                <a:close/>
                <a:moveTo>
                  <a:pt x="56297" y="9632"/>
                </a:moveTo>
                <a:cubicBezTo>
                  <a:pt x="56349" y="9649"/>
                  <a:pt x="56301" y="9673"/>
                  <a:pt x="56297" y="9698"/>
                </a:cubicBezTo>
                <a:cubicBezTo>
                  <a:pt x="56245" y="9682"/>
                  <a:pt x="56293" y="9658"/>
                  <a:pt x="56297" y="9632"/>
                </a:cubicBezTo>
                <a:close/>
                <a:moveTo>
                  <a:pt x="43342" y="9654"/>
                </a:moveTo>
                <a:cubicBezTo>
                  <a:pt x="43350" y="9625"/>
                  <a:pt x="43415" y="9637"/>
                  <a:pt x="43459" y="9632"/>
                </a:cubicBezTo>
                <a:cubicBezTo>
                  <a:pt x="43458" y="9654"/>
                  <a:pt x="43423" y="9649"/>
                  <a:pt x="43401" y="9654"/>
                </a:cubicBezTo>
                <a:cubicBezTo>
                  <a:pt x="43395" y="9673"/>
                  <a:pt x="43412" y="9676"/>
                  <a:pt x="43430" y="9676"/>
                </a:cubicBezTo>
                <a:cubicBezTo>
                  <a:pt x="43435" y="9695"/>
                  <a:pt x="43418" y="9696"/>
                  <a:pt x="43401" y="9698"/>
                </a:cubicBezTo>
                <a:cubicBezTo>
                  <a:pt x="43380" y="9698"/>
                  <a:pt x="43362" y="9698"/>
                  <a:pt x="43342" y="9698"/>
                </a:cubicBezTo>
                <a:cubicBezTo>
                  <a:pt x="43360" y="9679"/>
                  <a:pt x="43377" y="9659"/>
                  <a:pt x="43342" y="9654"/>
                </a:cubicBezTo>
                <a:close/>
                <a:moveTo>
                  <a:pt x="5298" y="9632"/>
                </a:moveTo>
                <a:cubicBezTo>
                  <a:pt x="5280" y="9722"/>
                  <a:pt x="5096" y="9686"/>
                  <a:pt x="5004" y="9721"/>
                </a:cubicBezTo>
                <a:cubicBezTo>
                  <a:pt x="5034" y="9720"/>
                  <a:pt x="5017" y="9662"/>
                  <a:pt x="5034" y="9654"/>
                </a:cubicBezTo>
                <a:cubicBezTo>
                  <a:pt x="5089" y="9629"/>
                  <a:pt x="5225" y="9654"/>
                  <a:pt x="5298" y="9632"/>
                </a:cubicBezTo>
                <a:close/>
                <a:moveTo>
                  <a:pt x="39385" y="9610"/>
                </a:moveTo>
                <a:cubicBezTo>
                  <a:pt x="39462" y="9632"/>
                  <a:pt x="39351" y="9744"/>
                  <a:pt x="39297" y="9676"/>
                </a:cubicBezTo>
                <a:cubicBezTo>
                  <a:pt x="39288" y="9626"/>
                  <a:pt x="39382" y="9651"/>
                  <a:pt x="39385" y="9610"/>
                </a:cubicBezTo>
                <a:close/>
                <a:moveTo>
                  <a:pt x="6793" y="9610"/>
                </a:moveTo>
                <a:cubicBezTo>
                  <a:pt x="6812" y="9610"/>
                  <a:pt x="6832" y="9610"/>
                  <a:pt x="6851" y="9610"/>
                </a:cubicBezTo>
                <a:cubicBezTo>
                  <a:pt x="6857" y="9673"/>
                  <a:pt x="6632" y="9604"/>
                  <a:pt x="6793" y="9610"/>
                </a:cubicBezTo>
                <a:close/>
                <a:moveTo>
                  <a:pt x="55212" y="9632"/>
                </a:moveTo>
                <a:cubicBezTo>
                  <a:pt x="55286" y="9644"/>
                  <a:pt x="55326" y="9670"/>
                  <a:pt x="55329" y="9589"/>
                </a:cubicBezTo>
                <a:cubicBezTo>
                  <a:pt x="55407" y="9614"/>
                  <a:pt x="55332" y="9705"/>
                  <a:pt x="55242" y="9676"/>
                </a:cubicBezTo>
                <a:cubicBezTo>
                  <a:pt x="55245" y="9702"/>
                  <a:pt x="55295" y="9695"/>
                  <a:pt x="55329" y="9698"/>
                </a:cubicBezTo>
                <a:cubicBezTo>
                  <a:pt x="55326" y="9724"/>
                  <a:pt x="55335" y="9738"/>
                  <a:pt x="55359" y="9742"/>
                </a:cubicBezTo>
                <a:cubicBezTo>
                  <a:pt x="55323" y="9775"/>
                  <a:pt x="55230" y="9764"/>
                  <a:pt x="55272" y="9853"/>
                </a:cubicBezTo>
                <a:cubicBezTo>
                  <a:pt x="55188" y="9881"/>
                  <a:pt x="55129" y="9747"/>
                  <a:pt x="55242" y="9764"/>
                </a:cubicBezTo>
                <a:cubicBezTo>
                  <a:pt x="55251" y="9738"/>
                  <a:pt x="55192" y="9753"/>
                  <a:pt x="55182" y="9742"/>
                </a:cubicBezTo>
                <a:cubicBezTo>
                  <a:pt x="55152" y="9705"/>
                  <a:pt x="55220" y="9679"/>
                  <a:pt x="55212" y="9632"/>
                </a:cubicBezTo>
                <a:close/>
                <a:moveTo>
                  <a:pt x="41436" y="9589"/>
                </a:moveTo>
                <a:cubicBezTo>
                  <a:pt x="41456" y="9589"/>
                  <a:pt x="41476" y="9589"/>
                  <a:pt x="41495" y="9589"/>
                </a:cubicBezTo>
                <a:cubicBezTo>
                  <a:pt x="41495" y="9603"/>
                  <a:pt x="41495" y="9617"/>
                  <a:pt x="41495" y="9632"/>
                </a:cubicBezTo>
                <a:cubicBezTo>
                  <a:pt x="41476" y="9632"/>
                  <a:pt x="41456" y="9632"/>
                  <a:pt x="41436" y="9632"/>
                </a:cubicBezTo>
                <a:cubicBezTo>
                  <a:pt x="41436" y="9617"/>
                  <a:pt x="41436" y="9603"/>
                  <a:pt x="41436" y="9589"/>
                </a:cubicBezTo>
                <a:close/>
                <a:moveTo>
                  <a:pt x="13153" y="9589"/>
                </a:moveTo>
                <a:cubicBezTo>
                  <a:pt x="13172" y="9589"/>
                  <a:pt x="13192" y="9589"/>
                  <a:pt x="13211" y="9589"/>
                </a:cubicBezTo>
                <a:cubicBezTo>
                  <a:pt x="13211" y="9610"/>
                  <a:pt x="13211" y="9632"/>
                  <a:pt x="13211" y="9654"/>
                </a:cubicBezTo>
                <a:cubicBezTo>
                  <a:pt x="13182" y="9654"/>
                  <a:pt x="13153" y="9654"/>
                  <a:pt x="13123" y="9654"/>
                </a:cubicBezTo>
                <a:cubicBezTo>
                  <a:pt x="13115" y="9619"/>
                  <a:pt x="13151" y="9617"/>
                  <a:pt x="13153" y="9589"/>
                </a:cubicBezTo>
                <a:close/>
                <a:moveTo>
                  <a:pt x="57761" y="9566"/>
                </a:moveTo>
                <a:cubicBezTo>
                  <a:pt x="57824" y="9555"/>
                  <a:pt x="57817" y="9597"/>
                  <a:pt x="57821" y="9632"/>
                </a:cubicBezTo>
                <a:cubicBezTo>
                  <a:pt x="57797" y="9628"/>
                  <a:pt x="57791" y="9609"/>
                  <a:pt x="57761" y="9610"/>
                </a:cubicBezTo>
                <a:cubicBezTo>
                  <a:pt x="57761" y="9596"/>
                  <a:pt x="57761" y="9581"/>
                  <a:pt x="57761" y="9566"/>
                </a:cubicBezTo>
                <a:close/>
                <a:moveTo>
                  <a:pt x="57997" y="9544"/>
                </a:moveTo>
                <a:cubicBezTo>
                  <a:pt x="57977" y="9587"/>
                  <a:pt x="57918" y="9603"/>
                  <a:pt x="57849" y="9610"/>
                </a:cubicBezTo>
                <a:cubicBezTo>
                  <a:pt x="57869" y="9567"/>
                  <a:pt x="57929" y="9551"/>
                  <a:pt x="57997" y="9544"/>
                </a:cubicBezTo>
                <a:close/>
                <a:moveTo>
                  <a:pt x="56414" y="9566"/>
                </a:moveTo>
                <a:cubicBezTo>
                  <a:pt x="56493" y="9487"/>
                  <a:pt x="56603" y="9615"/>
                  <a:pt x="56414" y="9566"/>
                </a:cubicBezTo>
                <a:close/>
                <a:moveTo>
                  <a:pt x="56707" y="9523"/>
                </a:moveTo>
                <a:cubicBezTo>
                  <a:pt x="56782" y="9521"/>
                  <a:pt x="56742" y="9539"/>
                  <a:pt x="56737" y="9566"/>
                </a:cubicBezTo>
                <a:cubicBezTo>
                  <a:pt x="56724" y="9619"/>
                  <a:pt x="56870" y="9554"/>
                  <a:pt x="56824" y="9632"/>
                </a:cubicBezTo>
                <a:cubicBezTo>
                  <a:pt x="56786" y="9632"/>
                  <a:pt x="56746" y="9632"/>
                  <a:pt x="56707" y="9632"/>
                </a:cubicBezTo>
                <a:cubicBezTo>
                  <a:pt x="56707" y="9596"/>
                  <a:pt x="56707" y="9559"/>
                  <a:pt x="56707" y="9523"/>
                </a:cubicBezTo>
                <a:close/>
                <a:moveTo>
                  <a:pt x="9196" y="9523"/>
                </a:moveTo>
                <a:cubicBezTo>
                  <a:pt x="9183" y="9550"/>
                  <a:pt x="9158" y="9568"/>
                  <a:pt x="9108" y="9566"/>
                </a:cubicBezTo>
                <a:cubicBezTo>
                  <a:pt x="9121" y="9539"/>
                  <a:pt x="9145" y="9521"/>
                  <a:pt x="9196" y="9523"/>
                </a:cubicBezTo>
                <a:close/>
                <a:moveTo>
                  <a:pt x="7291" y="9523"/>
                </a:moveTo>
                <a:cubicBezTo>
                  <a:pt x="7316" y="9518"/>
                  <a:pt x="7319" y="9531"/>
                  <a:pt x="7320" y="9544"/>
                </a:cubicBezTo>
                <a:cubicBezTo>
                  <a:pt x="7367" y="9551"/>
                  <a:pt x="7370" y="9523"/>
                  <a:pt x="7408" y="9523"/>
                </a:cubicBezTo>
                <a:cubicBezTo>
                  <a:pt x="7472" y="9507"/>
                  <a:pt x="7595" y="9545"/>
                  <a:pt x="7467" y="9544"/>
                </a:cubicBezTo>
                <a:cubicBezTo>
                  <a:pt x="7378" y="9545"/>
                  <a:pt x="7298" y="9637"/>
                  <a:pt x="7291" y="9523"/>
                </a:cubicBezTo>
                <a:close/>
                <a:moveTo>
                  <a:pt x="5298" y="9523"/>
                </a:moveTo>
                <a:cubicBezTo>
                  <a:pt x="5317" y="9523"/>
                  <a:pt x="5337" y="9523"/>
                  <a:pt x="5356" y="9523"/>
                </a:cubicBezTo>
                <a:cubicBezTo>
                  <a:pt x="5356" y="9537"/>
                  <a:pt x="5356" y="9551"/>
                  <a:pt x="5356" y="9566"/>
                </a:cubicBezTo>
                <a:cubicBezTo>
                  <a:pt x="5337" y="9566"/>
                  <a:pt x="5317" y="9566"/>
                  <a:pt x="5298" y="9566"/>
                </a:cubicBezTo>
                <a:cubicBezTo>
                  <a:pt x="5298" y="9551"/>
                  <a:pt x="5298" y="9537"/>
                  <a:pt x="5298" y="9523"/>
                </a:cubicBezTo>
                <a:close/>
                <a:moveTo>
                  <a:pt x="5122" y="9523"/>
                </a:moveTo>
                <a:cubicBezTo>
                  <a:pt x="5164" y="9511"/>
                  <a:pt x="5193" y="9608"/>
                  <a:pt x="5210" y="9544"/>
                </a:cubicBezTo>
                <a:cubicBezTo>
                  <a:pt x="5258" y="9559"/>
                  <a:pt x="5225" y="9577"/>
                  <a:pt x="5210" y="9589"/>
                </a:cubicBezTo>
                <a:cubicBezTo>
                  <a:pt x="5179" y="9611"/>
                  <a:pt x="5198" y="9590"/>
                  <a:pt x="5151" y="9589"/>
                </a:cubicBezTo>
                <a:cubicBezTo>
                  <a:pt x="5112" y="9586"/>
                  <a:pt x="5073" y="9590"/>
                  <a:pt x="5034" y="9589"/>
                </a:cubicBezTo>
                <a:cubicBezTo>
                  <a:pt x="5038" y="9547"/>
                  <a:pt x="5131" y="9574"/>
                  <a:pt x="5122" y="9523"/>
                </a:cubicBezTo>
                <a:close/>
                <a:moveTo>
                  <a:pt x="58261" y="9500"/>
                </a:moveTo>
                <a:cubicBezTo>
                  <a:pt x="58224" y="9532"/>
                  <a:pt x="58159" y="9542"/>
                  <a:pt x="58085" y="9544"/>
                </a:cubicBezTo>
                <a:cubicBezTo>
                  <a:pt x="58111" y="9507"/>
                  <a:pt x="58177" y="9496"/>
                  <a:pt x="58261" y="9500"/>
                </a:cubicBezTo>
                <a:close/>
                <a:moveTo>
                  <a:pt x="57674" y="9523"/>
                </a:moveTo>
                <a:cubicBezTo>
                  <a:pt x="57674" y="9544"/>
                  <a:pt x="57638" y="9539"/>
                  <a:pt x="57616" y="9544"/>
                </a:cubicBezTo>
                <a:cubicBezTo>
                  <a:pt x="57620" y="9571"/>
                  <a:pt x="57669" y="9563"/>
                  <a:pt x="57704" y="9566"/>
                </a:cubicBezTo>
                <a:cubicBezTo>
                  <a:pt x="57707" y="9628"/>
                  <a:pt x="57632" y="9630"/>
                  <a:pt x="57557" y="9632"/>
                </a:cubicBezTo>
                <a:cubicBezTo>
                  <a:pt x="57613" y="9590"/>
                  <a:pt x="57560" y="9577"/>
                  <a:pt x="57557" y="9523"/>
                </a:cubicBezTo>
                <a:cubicBezTo>
                  <a:pt x="57637" y="9524"/>
                  <a:pt x="57616" y="9485"/>
                  <a:pt x="57674" y="9523"/>
                </a:cubicBezTo>
                <a:close/>
                <a:moveTo>
                  <a:pt x="10867" y="9523"/>
                </a:moveTo>
                <a:cubicBezTo>
                  <a:pt x="10871" y="9517"/>
                  <a:pt x="10929" y="9482"/>
                  <a:pt x="10954" y="9500"/>
                </a:cubicBezTo>
                <a:cubicBezTo>
                  <a:pt x="10977" y="9517"/>
                  <a:pt x="10836" y="9565"/>
                  <a:pt x="10867" y="9523"/>
                </a:cubicBezTo>
                <a:close/>
                <a:moveTo>
                  <a:pt x="7642" y="9523"/>
                </a:moveTo>
                <a:cubicBezTo>
                  <a:pt x="7631" y="9479"/>
                  <a:pt x="7776" y="9490"/>
                  <a:pt x="7731" y="9544"/>
                </a:cubicBezTo>
                <a:cubicBezTo>
                  <a:pt x="7711" y="9544"/>
                  <a:pt x="7692" y="9544"/>
                  <a:pt x="7671" y="9544"/>
                </a:cubicBezTo>
                <a:cubicBezTo>
                  <a:pt x="7677" y="9526"/>
                  <a:pt x="7660" y="9523"/>
                  <a:pt x="7642" y="9523"/>
                </a:cubicBezTo>
                <a:close/>
                <a:moveTo>
                  <a:pt x="57352" y="9457"/>
                </a:moveTo>
                <a:cubicBezTo>
                  <a:pt x="57387" y="9460"/>
                  <a:pt x="57376" y="9497"/>
                  <a:pt x="57382" y="9523"/>
                </a:cubicBezTo>
                <a:cubicBezTo>
                  <a:pt x="57373" y="9580"/>
                  <a:pt x="57495" y="9539"/>
                  <a:pt x="57469" y="9610"/>
                </a:cubicBezTo>
                <a:cubicBezTo>
                  <a:pt x="57376" y="9644"/>
                  <a:pt x="57340" y="9619"/>
                  <a:pt x="57235" y="9610"/>
                </a:cubicBezTo>
                <a:cubicBezTo>
                  <a:pt x="57209" y="9539"/>
                  <a:pt x="57331" y="9580"/>
                  <a:pt x="57352" y="9544"/>
                </a:cubicBezTo>
                <a:cubicBezTo>
                  <a:pt x="57318" y="9512"/>
                  <a:pt x="57318" y="9489"/>
                  <a:pt x="57352" y="9457"/>
                </a:cubicBezTo>
                <a:close/>
                <a:moveTo>
                  <a:pt x="54978" y="9457"/>
                </a:moveTo>
                <a:cubicBezTo>
                  <a:pt x="54929" y="9500"/>
                  <a:pt x="54980" y="9484"/>
                  <a:pt x="54978" y="9544"/>
                </a:cubicBezTo>
                <a:cubicBezTo>
                  <a:pt x="54890" y="9578"/>
                  <a:pt x="54890" y="9423"/>
                  <a:pt x="54978" y="9457"/>
                </a:cubicBezTo>
                <a:close/>
                <a:moveTo>
                  <a:pt x="9519" y="9500"/>
                </a:moveTo>
                <a:cubicBezTo>
                  <a:pt x="9509" y="9502"/>
                  <a:pt x="9463" y="9544"/>
                  <a:pt x="9460" y="9544"/>
                </a:cubicBezTo>
                <a:cubicBezTo>
                  <a:pt x="9436" y="9545"/>
                  <a:pt x="9430" y="9521"/>
                  <a:pt x="9401" y="9523"/>
                </a:cubicBezTo>
                <a:cubicBezTo>
                  <a:pt x="9362" y="9523"/>
                  <a:pt x="9310" y="9549"/>
                  <a:pt x="9284" y="9523"/>
                </a:cubicBezTo>
                <a:cubicBezTo>
                  <a:pt x="9255" y="9523"/>
                  <a:pt x="9261" y="9550"/>
                  <a:pt x="9254" y="9566"/>
                </a:cubicBezTo>
                <a:cubicBezTo>
                  <a:pt x="9215" y="9559"/>
                  <a:pt x="9230" y="9511"/>
                  <a:pt x="9225" y="9478"/>
                </a:cubicBezTo>
                <a:cubicBezTo>
                  <a:pt x="9376" y="9478"/>
                  <a:pt x="9412" y="9449"/>
                  <a:pt x="9519" y="9500"/>
                </a:cubicBezTo>
                <a:close/>
                <a:moveTo>
                  <a:pt x="8932" y="9457"/>
                </a:moveTo>
                <a:cubicBezTo>
                  <a:pt x="9008" y="9443"/>
                  <a:pt x="9037" y="9465"/>
                  <a:pt x="9020" y="9523"/>
                </a:cubicBezTo>
                <a:cubicBezTo>
                  <a:pt x="8993" y="9499"/>
                  <a:pt x="8912" y="9515"/>
                  <a:pt x="8932" y="9457"/>
                </a:cubicBezTo>
                <a:close/>
                <a:moveTo>
                  <a:pt x="58642" y="9434"/>
                </a:moveTo>
                <a:cubicBezTo>
                  <a:pt x="58736" y="9408"/>
                  <a:pt x="58664" y="9505"/>
                  <a:pt x="58759" y="9478"/>
                </a:cubicBezTo>
                <a:cubicBezTo>
                  <a:pt x="58741" y="9497"/>
                  <a:pt x="58724" y="9518"/>
                  <a:pt x="58759" y="9523"/>
                </a:cubicBezTo>
                <a:cubicBezTo>
                  <a:pt x="58739" y="9589"/>
                  <a:pt x="58697" y="9502"/>
                  <a:pt x="58642" y="9523"/>
                </a:cubicBezTo>
                <a:cubicBezTo>
                  <a:pt x="58642" y="9493"/>
                  <a:pt x="58642" y="9463"/>
                  <a:pt x="58642" y="9434"/>
                </a:cubicBezTo>
                <a:close/>
                <a:moveTo>
                  <a:pt x="55916" y="9434"/>
                </a:moveTo>
                <a:cubicBezTo>
                  <a:pt x="55978" y="9482"/>
                  <a:pt x="55999" y="9423"/>
                  <a:pt x="56091" y="9434"/>
                </a:cubicBezTo>
                <a:cubicBezTo>
                  <a:pt x="56120" y="9513"/>
                  <a:pt x="55960" y="9453"/>
                  <a:pt x="55974" y="9523"/>
                </a:cubicBezTo>
                <a:cubicBezTo>
                  <a:pt x="55923" y="9517"/>
                  <a:pt x="55908" y="9485"/>
                  <a:pt x="55916" y="9434"/>
                </a:cubicBezTo>
                <a:close/>
                <a:moveTo>
                  <a:pt x="53249" y="9434"/>
                </a:moveTo>
                <a:cubicBezTo>
                  <a:pt x="53291" y="9439"/>
                  <a:pt x="53259" y="9500"/>
                  <a:pt x="53307" y="9500"/>
                </a:cubicBezTo>
                <a:cubicBezTo>
                  <a:pt x="53312" y="9519"/>
                  <a:pt x="53296" y="9521"/>
                  <a:pt x="53278" y="9523"/>
                </a:cubicBezTo>
                <a:cubicBezTo>
                  <a:pt x="53258" y="9523"/>
                  <a:pt x="53239" y="9523"/>
                  <a:pt x="53219" y="9523"/>
                </a:cubicBezTo>
                <a:cubicBezTo>
                  <a:pt x="53242" y="9503"/>
                  <a:pt x="53250" y="9473"/>
                  <a:pt x="53249" y="9434"/>
                </a:cubicBezTo>
                <a:close/>
                <a:moveTo>
                  <a:pt x="6734" y="9434"/>
                </a:moveTo>
                <a:cubicBezTo>
                  <a:pt x="6766" y="9440"/>
                  <a:pt x="6754" y="9478"/>
                  <a:pt x="6793" y="9478"/>
                </a:cubicBezTo>
                <a:cubicBezTo>
                  <a:pt x="6776" y="9524"/>
                  <a:pt x="6747" y="9525"/>
                  <a:pt x="6705" y="9500"/>
                </a:cubicBezTo>
                <a:cubicBezTo>
                  <a:pt x="6698" y="9529"/>
                  <a:pt x="6617" y="9529"/>
                  <a:pt x="6617" y="9500"/>
                </a:cubicBezTo>
                <a:cubicBezTo>
                  <a:pt x="6586" y="9493"/>
                  <a:pt x="6570" y="9542"/>
                  <a:pt x="6558" y="9544"/>
                </a:cubicBezTo>
                <a:cubicBezTo>
                  <a:pt x="6536" y="9547"/>
                  <a:pt x="6528" y="9518"/>
                  <a:pt x="6499" y="9523"/>
                </a:cubicBezTo>
                <a:cubicBezTo>
                  <a:pt x="6435" y="9532"/>
                  <a:pt x="6438" y="9529"/>
                  <a:pt x="6353" y="9544"/>
                </a:cubicBezTo>
                <a:cubicBezTo>
                  <a:pt x="6341" y="9547"/>
                  <a:pt x="6316" y="9566"/>
                  <a:pt x="6323" y="9566"/>
                </a:cubicBezTo>
                <a:cubicBezTo>
                  <a:pt x="6298" y="9566"/>
                  <a:pt x="6278" y="9539"/>
                  <a:pt x="6236" y="9544"/>
                </a:cubicBezTo>
                <a:cubicBezTo>
                  <a:pt x="6189" y="9550"/>
                  <a:pt x="6139" y="9581"/>
                  <a:pt x="6089" y="9589"/>
                </a:cubicBezTo>
                <a:cubicBezTo>
                  <a:pt x="6064" y="9592"/>
                  <a:pt x="5906" y="9568"/>
                  <a:pt x="5884" y="9589"/>
                </a:cubicBezTo>
                <a:cubicBezTo>
                  <a:pt x="5834" y="9634"/>
                  <a:pt x="5837" y="9622"/>
                  <a:pt x="5708" y="9632"/>
                </a:cubicBezTo>
                <a:cubicBezTo>
                  <a:pt x="5680" y="9635"/>
                  <a:pt x="5687" y="9653"/>
                  <a:pt x="5679" y="9654"/>
                </a:cubicBezTo>
                <a:cubicBezTo>
                  <a:pt x="5649" y="9659"/>
                  <a:pt x="5655" y="9632"/>
                  <a:pt x="5649" y="9632"/>
                </a:cubicBezTo>
                <a:cubicBezTo>
                  <a:pt x="5594" y="9634"/>
                  <a:pt x="5545" y="9656"/>
                  <a:pt x="5503" y="9632"/>
                </a:cubicBezTo>
                <a:cubicBezTo>
                  <a:pt x="5557" y="9592"/>
                  <a:pt x="5645" y="9619"/>
                  <a:pt x="5708" y="9589"/>
                </a:cubicBezTo>
                <a:cubicBezTo>
                  <a:pt x="5712" y="9586"/>
                  <a:pt x="5742" y="9565"/>
                  <a:pt x="5737" y="9566"/>
                </a:cubicBezTo>
                <a:cubicBezTo>
                  <a:pt x="5887" y="9530"/>
                  <a:pt x="6074" y="9586"/>
                  <a:pt x="6206" y="9500"/>
                </a:cubicBezTo>
                <a:cubicBezTo>
                  <a:pt x="6293" y="9520"/>
                  <a:pt x="6373" y="9507"/>
                  <a:pt x="6470" y="9478"/>
                </a:cubicBezTo>
                <a:cubicBezTo>
                  <a:pt x="6481" y="9475"/>
                  <a:pt x="6523" y="9484"/>
                  <a:pt x="6529" y="9478"/>
                </a:cubicBezTo>
                <a:cubicBezTo>
                  <a:pt x="6568" y="9442"/>
                  <a:pt x="6673" y="9512"/>
                  <a:pt x="6734" y="9434"/>
                </a:cubicBezTo>
                <a:close/>
                <a:moveTo>
                  <a:pt x="13123" y="9566"/>
                </a:moveTo>
                <a:cubicBezTo>
                  <a:pt x="13105" y="9547"/>
                  <a:pt x="13088" y="9527"/>
                  <a:pt x="13123" y="9523"/>
                </a:cubicBezTo>
                <a:cubicBezTo>
                  <a:pt x="13111" y="9472"/>
                  <a:pt x="12994" y="9463"/>
                  <a:pt x="13065" y="9412"/>
                </a:cubicBezTo>
                <a:cubicBezTo>
                  <a:pt x="13102" y="9448"/>
                  <a:pt x="13200" y="9402"/>
                  <a:pt x="13240" y="9434"/>
                </a:cubicBezTo>
                <a:cubicBezTo>
                  <a:pt x="13250" y="9442"/>
                  <a:pt x="13230" y="9497"/>
                  <a:pt x="13240" y="9500"/>
                </a:cubicBezTo>
                <a:cubicBezTo>
                  <a:pt x="13306" y="9522"/>
                  <a:pt x="13301" y="9458"/>
                  <a:pt x="13387" y="9500"/>
                </a:cubicBezTo>
                <a:cubicBezTo>
                  <a:pt x="13379" y="9631"/>
                  <a:pt x="13203" y="9513"/>
                  <a:pt x="13123" y="9566"/>
                </a:cubicBezTo>
                <a:close/>
                <a:moveTo>
                  <a:pt x="6031" y="9412"/>
                </a:moveTo>
                <a:cubicBezTo>
                  <a:pt x="6105" y="9411"/>
                  <a:pt x="6067" y="9428"/>
                  <a:pt x="6060" y="9457"/>
                </a:cubicBezTo>
                <a:cubicBezTo>
                  <a:pt x="6089" y="9457"/>
                  <a:pt x="6118" y="9457"/>
                  <a:pt x="6148" y="9457"/>
                </a:cubicBezTo>
                <a:cubicBezTo>
                  <a:pt x="6116" y="9491"/>
                  <a:pt x="6048" y="9491"/>
                  <a:pt x="6001" y="9500"/>
                </a:cubicBezTo>
                <a:cubicBezTo>
                  <a:pt x="5950" y="9511"/>
                  <a:pt x="5898" y="9536"/>
                  <a:pt x="5825" y="9523"/>
                </a:cubicBezTo>
                <a:cubicBezTo>
                  <a:pt x="5868" y="9439"/>
                  <a:pt x="5694" y="9518"/>
                  <a:pt x="5737" y="9434"/>
                </a:cubicBezTo>
                <a:cubicBezTo>
                  <a:pt x="5864" y="9436"/>
                  <a:pt x="5953" y="9479"/>
                  <a:pt x="6031" y="9412"/>
                </a:cubicBezTo>
                <a:close/>
                <a:moveTo>
                  <a:pt x="58261" y="9391"/>
                </a:moveTo>
                <a:cubicBezTo>
                  <a:pt x="58261" y="9412"/>
                  <a:pt x="58261" y="9434"/>
                  <a:pt x="58261" y="9457"/>
                </a:cubicBezTo>
                <a:cubicBezTo>
                  <a:pt x="58236" y="9441"/>
                  <a:pt x="58181" y="9423"/>
                  <a:pt x="58173" y="9457"/>
                </a:cubicBezTo>
                <a:cubicBezTo>
                  <a:pt x="58087" y="9431"/>
                  <a:pt x="58211" y="9385"/>
                  <a:pt x="58261" y="9391"/>
                </a:cubicBezTo>
                <a:close/>
                <a:moveTo>
                  <a:pt x="57176" y="9391"/>
                </a:moveTo>
                <a:cubicBezTo>
                  <a:pt x="57239" y="9380"/>
                  <a:pt x="57232" y="9423"/>
                  <a:pt x="57235" y="9457"/>
                </a:cubicBezTo>
                <a:cubicBezTo>
                  <a:pt x="57210" y="9453"/>
                  <a:pt x="57205" y="9434"/>
                  <a:pt x="57176" y="9434"/>
                </a:cubicBezTo>
                <a:cubicBezTo>
                  <a:pt x="57176" y="9420"/>
                  <a:pt x="57176" y="9405"/>
                  <a:pt x="57176" y="9391"/>
                </a:cubicBezTo>
                <a:close/>
                <a:moveTo>
                  <a:pt x="56297" y="9412"/>
                </a:moveTo>
                <a:cubicBezTo>
                  <a:pt x="56329" y="9504"/>
                  <a:pt x="56088" y="9504"/>
                  <a:pt x="56121" y="9412"/>
                </a:cubicBezTo>
                <a:cubicBezTo>
                  <a:pt x="56174" y="9371"/>
                  <a:pt x="56195" y="9430"/>
                  <a:pt x="56297" y="9412"/>
                </a:cubicBezTo>
                <a:close/>
                <a:moveTo>
                  <a:pt x="55768" y="9369"/>
                </a:moveTo>
                <a:cubicBezTo>
                  <a:pt x="55832" y="9358"/>
                  <a:pt x="55825" y="9400"/>
                  <a:pt x="55828" y="9434"/>
                </a:cubicBezTo>
                <a:cubicBezTo>
                  <a:pt x="55804" y="9430"/>
                  <a:pt x="55798" y="9412"/>
                  <a:pt x="55768" y="9412"/>
                </a:cubicBezTo>
                <a:cubicBezTo>
                  <a:pt x="55768" y="9398"/>
                  <a:pt x="55768" y="9383"/>
                  <a:pt x="55768" y="9369"/>
                </a:cubicBezTo>
                <a:close/>
                <a:moveTo>
                  <a:pt x="12566" y="9391"/>
                </a:moveTo>
                <a:cubicBezTo>
                  <a:pt x="12566" y="9412"/>
                  <a:pt x="12530" y="9408"/>
                  <a:pt x="12508" y="9412"/>
                </a:cubicBezTo>
                <a:cubicBezTo>
                  <a:pt x="12532" y="9437"/>
                  <a:pt x="12546" y="9472"/>
                  <a:pt x="12537" y="9523"/>
                </a:cubicBezTo>
                <a:cubicBezTo>
                  <a:pt x="12387" y="9551"/>
                  <a:pt x="12487" y="9315"/>
                  <a:pt x="12566" y="9391"/>
                </a:cubicBezTo>
                <a:close/>
                <a:moveTo>
                  <a:pt x="59432" y="9324"/>
                </a:moveTo>
                <a:cubicBezTo>
                  <a:pt x="59452" y="9324"/>
                  <a:pt x="59472" y="9324"/>
                  <a:pt x="59492" y="9324"/>
                </a:cubicBezTo>
                <a:cubicBezTo>
                  <a:pt x="59476" y="9341"/>
                  <a:pt x="59461" y="9360"/>
                  <a:pt x="59462" y="9391"/>
                </a:cubicBezTo>
                <a:cubicBezTo>
                  <a:pt x="59402" y="9377"/>
                  <a:pt x="59400" y="9357"/>
                  <a:pt x="59432" y="9324"/>
                </a:cubicBezTo>
                <a:close/>
                <a:moveTo>
                  <a:pt x="7056" y="9324"/>
                </a:moveTo>
                <a:cubicBezTo>
                  <a:pt x="7146" y="9290"/>
                  <a:pt x="7106" y="9458"/>
                  <a:pt x="7173" y="9369"/>
                </a:cubicBezTo>
                <a:cubicBezTo>
                  <a:pt x="7277" y="9371"/>
                  <a:pt x="7111" y="9441"/>
                  <a:pt x="7203" y="9434"/>
                </a:cubicBezTo>
                <a:cubicBezTo>
                  <a:pt x="7182" y="9469"/>
                  <a:pt x="7079" y="9454"/>
                  <a:pt x="7027" y="9478"/>
                </a:cubicBezTo>
                <a:cubicBezTo>
                  <a:pt x="7013" y="9485"/>
                  <a:pt x="6913" y="9497"/>
                  <a:pt x="6881" y="9523"/>
                </a:cubicBezTo>
                <a:cubicBezTo>
                  <a:pt x="6816" y="9520"/>
                  <a:pt x="6868" y="9429"/>
                  <a:pt x="6851" y="9391"/>
                </a:cubicBezTo>
                <a:cubicBezTo>
                  <a:pt x="6945" y="9388"/>
                  <a:pt x="7075" y="9412"/>
                  <a:pt x="7056" y="9324"/>
                </a:cubicBezTo>
                <a:close/>
                <a:moveTo>
                  <a:pt x="6851" y="9346"/>
                </a:moveTo>
                <a:cubicBezTo>
                  <a:pt x="6850" y="9314"/>
                  <a:pt x="6911" y="9337"/>
                  <a:pt x="6939" y="9324"/>
                </a:cubicBezTo>
                <a:cubicBezTo>
                  <a:pt x="6949" y="9320"/>
                  <a:pt x="6961" y="9283"/>
                  <a:pt x="6968" y="9280"/>
                </a:cubicBezTo>
                <a:cubicBezTo>
                  <a:pt x="7052" y="9258"/>
                  <a:pt x="7142" y="9280"/>
                  <a:pt x="7232" y="9258"/>
                </a:cubicBezTo>
                <a:cubicBezTo>
                  <a:pt x="7242" y="9306"/>
                  <a:pt x="7226" y="9324"/>
                  <a:pt x="7173" y="9324"/>
                </a:cubicBezTo>
                <a:cubicBezTo>
                  <a:pt x="7152" y="9325"/>
                  <a:pt x="7105" y="9304"/>
                  <a:pt x="7115" y="9303"/>
                </a:cubicBezTo>
                <a:cubicBezTo>
                  <a:pt x="7024" y="9321"/>
                  <a:pt x="6921" y="9388"/>
                  <a:pt x="6851" y="9346"/>
                </a:cubicBezTo>
                <a:close/>
                <a:moveTo>
                  <a:pt x="12889" y="9258"/>
                </a:moveTo>
                <a:cubicBezTo>
                  <a:pt x="12789" y="9221"/>
                  <a:pt x="12925" y="9197"/>
                  <a:pt x="12948" y="9214"/>
                </a:cubicBezTo>
                <a:cubicBezTo>
                  <a:pt x="12960" y="9223"/>
                  <a:pt x="12874" y="9240"/>
                  <a:pt x="12889" y="9258"/>
                </a:cubicBezTo>
                <a:close/>
                <a:moveTo>
                  <a:pt x="59404" y="9191"/>
                </a:moveTo>
                <a:cubicBezTo>
                  <a:pt x="59424" y="9191"/>
                  <a:pt x="59443" y="9191"/>
                  <a:pt x="59462" y="9191"/>
                </a:cubicBezTo>
                <a:cubicBezTo>
                  <a:pt x="59467" y="9255"/>
                  <a:pt x="59244" y="9185"/>
                  <a:pt x="59404" y="9191"/>
                </a:cubicBezTo>
                <a:close/>
                <a:moveTo>
                  <a:pt x="14677" y="9258"/>
                </a:moveTo>
                <a:cubicBezTo>
                  <a:pt x="14585" y="9185"/>
                  <a:pt x="14749" y="9121"/>
                  <a:pt x="14677" y="9258"/>
                </a:cubicBezTo>
                <a:close/>
                <a:moveTo>
                  <a:pt x="10632" y="9171"/>
                </a:moveTo>
                <a:cubicBezTo>
                  <a:pt x="10652" y="9171"/>
                  <a:pt x="10671" y="9171"/>
                  <a:pt x="10691" y="9171"/>
                </a:cubicBezTo>
                <a:cubicBezTo>
                  <a:pt x="10697" y="9232"/>
                  <a:pt x="10472" y="9165"/>
                  <a:pt x="10632" y="9171"/>
                </a:cubicBezTo>
                <a:close/>
                <a:moveTo>
                  <a:pt x="6939" y="9171"/>
                </a:moveTo>
                <a:cubicBezTo>
                  <a:pt x="7035" y="9233"/>
                  <a:pt x="6759" y="9227"/>
                  <a:pt x="6705" y="9258"/>
                </a:cubicBezTo>
                <a:cubicBezTo>
                  <a:pt x="6678" y="9187"/>
                  <a:pt x="6801" y="9228"/>
                  <a:pt x="6793" y="9171"/>
                </a:cubicBezTo>
                <a:cubicBezTo>
                  <a:pt x="6810" y="9183"/>
                  <a:pt x="6931" y="9222"/>
                  <a:pt x="6939" y="9171"/>
                </a:cubicBezTo>
                <a:close/>
                <a:moveTo>
                  <a:pt x="56912" y="9148"/>
                </a:moveTo>
                <a:cubicBezTo>
                  <a:pt x="56942" y="9162"/>
                  <a:pt x="56942" y="9199"/>
                  <a:pt x="56999" y="9191"/>
                </a:cubicBezTo>
                <a:cubicBezTo>
                  <a:pt x="56984" y="9225"/>
                  <a:pt x="56957" y="9248"/>
                  <a:pt x="56942" y="9280"/>
                </a:cubicBezTo>
                <a:cubicBezTo>
                  <a:pt x="56860" y="9242"/>
                  <a:pt x="56914" y="9223"/>
                  <a:pt x="56912" y="9148"/>
                </a:cubicBezTo>
                <a:close/>
                <a:moveTo>
                  <a:pt x="12185" y="9171"/>
                </a:moveTo>
                <a:cubicBezTo>
                  <a:pt x="12178" y="9135"/>
                  <a:pt x="12344" y="9139"/>
                  <a:pt x="12273" y="9191"/>
                </a:cubicBezTo>
                <a:cubicBezTo>
                  <a:pt x="12284" y="9184"/>
                  <a:pt x="12185" y="9169"/>
                  <a:pt x="12185" y="9171"/>
                </a:cubicBezTo>
                <a:close/>
                <a:moveTo>
                  <a:pt x="13475" y="9126"/>
                </a:moveTo>
                <a:cubicBezTo>
                  <a:pt x="13513" y="9157"/>
                  <a:pt x="13614" y="9139"/>
                  <a:pt x="13651" y="9171"/>
                </a:cubicBezTo>
                <a:cubicBezTo>
                  <a:pt x="13621" y="9219"/>
                  <a:pt x="13455" y="9187"/>
                  <a:pt x="13475" y="9126"/>
                </a:cubicBezTo>
                <a:close/>
                <a:moveTo>
                  <a:pt x="7173" y="9171"/>
                </a:moveTo>
                <a:cubicBezTo>
                  <a:pt x="7186" y="9143"/>
                  <a:pt x="7211" y="9125"/>
                  <a:pt x="7262" y="9126"/>
                </a:cubicBezTo>
                <a:cubicBezTo>
                  <a:pt x="7249" y="9152"/>
                  <a:pt x="7224" y="9171"/>
                  <a:pt x="7173" y="9171"/>
                </a:cubicBezTo>
                <a:close/>
                <a:moveTo>
                  <a:pt x="4389" y="9148"/>
                </a:moveTo>
                <a:cubicBezTo>
                  <a:pt x="4370" y="9171"/>
                  <a:pt x="4322" y="9171"/>
                  <a:pt x="4331" y="9214"/>
                </a:cubicBezTo>
                <a:cubicBezTo>
                  <a:pt x="4306" y="9219"/>
                  <a:pt x="4303" y="9205"/>
                  <a:pt x="4301" y="9191"/>
                </a:cubicBezTo>
                <a:cubicBezTo>
                  <a:pt x="4296" y="9132"/>
                  <a:pt x="4346" y="9117"/>
                  <a:pt x="4389" y="9148"/>
                </a:cubicBezTo>
                <a:close/>
                <a:moveTo>
                  <a:pt x="15175" y="9126"/>
                </a:moveTo>
                <a:cubicBezTo>
                  <a:pt x="15175" y="9140"/>
                  <a:pt x="15175" y="9156"/>
                  <a:pt x="15175" y="9171"/>
                </a:cubicBezTo>
                <a:cubicBezTo>
                  <a:pt x="15104" y="9180"/>
                  <a:pt x="15112" y="9130"/>
                  <a:pt x="15028" y="9148"/>
                </a:cubicBezTo>
                <a:cubicBezTo>
                  <a:pt x="15047" y="9130"/>
                  <a:pt x="15166" y="9079"/>
                  <a:pt x="15175" y="9126"/>
                </a:cubicBezTo>
                <a:close/>
                <a:moveTo>
                  <a:pt x="13329" y="9104"/>
                </a:moveTo>
                <a:cubicBezTo>
                  <a:pt x="13332" y="9144"/>
                  <a:pt x="13292" y="9150"/>
                  <a:pt x="13299" y="9191"/>
                </a:cubicBezTo>
                <a:cubicBezTo>
                  <a:pt x="13241" y="9191"/>
                  <a:pt x="13262" y="9132"/>
                  <a:pt x="13182" y="9148"/>
                </a:cubicBezTo>
                <a:cubicBezTo>
                  <a:pt x="13207" y="9115"/>
                  <a:pt x="13256" y="9100"/>
                  <a:pt x="13329" y="9104"/>
                </a:cubicBezTo>
                <a:close/>
                <a:moveTo>
                  <a:pt x="8639" y="9104"/>
                </a:moveTo>
                <a:cubicBezTo>
                  <a:pt x="8687" y="9098"/>
                  <a:pt x="8689" y="9125"/>
                  <a:pt x="8727" y="9126"/>
                </a:cubicBezTo>
                <a:cubicBezTo>
                  <a:pt x="8738" y="9169"/>
                  <a:pt x="8594" y="9159"/>
                  <a:pt x="8639" y="9104"/>
                </a:cubicBezTo>
                <a:close/>
                <a:moveTo>
                  <a:pt x="6821" y="9148"/>
                </a:moveTo>
                <a:cubicBezTo>
                  <a:pt x="6722" y="9111"/>
                  <a:pt x="6858" y="9087"/>
                  <a:pt x="6881" y="9104"/>
                </a:cubicBezTo>
                <a:cubicBezTo>
                  <a:pt x="6893" y="9114"/>
                  <a:pt x="6807" y="9130"/>
                  <a:pt x="6821" y="9148"/>
                </a:cubicBezTo>
                <a:close/>
                <a:moveTo>
                  <a:pt x="56972" y="9082"/>
                </a:moveTo>
                <a:cubicBezTo>
                  <a:pt x="57057" y="9050"/>
                  <a:pt x="57057" y="9181"/>
                  <a:pt x="56972" y="9148"/>
                </a:cubicBezTo>
                <a:cubicBezTo>
                  <a:pt x="56972" y="9126"/>
                  <a:pt x="56972" y="9104"/>
                  <a:pt x="56972" y="9082"/>
                </a:cubicBezTo>
                <a:close/>
                <a:moveTo>
                  <a:pt x="11306" y="9148"/>
                </a:moveTo>
                <a:cubicBezTo>
                  <a:pt x="11256" y="9156"/>
                  <a:pt x="11251" y="9131"/>
                  <a:pt x="11248" y="9104"/>
                </a:cubicBezTo>
                <a:cubicBezTo>
                  <a:pt x="11272" y="9107"/>
                  <a:pt x="11275" y="9095"/>
                  <a:pt x="11277" y="9082"/>
                </a:cubicBezTo>
                <a:cubicBezTo>
                  <a:pt x="11311" y="9085"/>
                  <a:pt x="11302" y="9123"/>
                  <a:pt x="11306" y="9148"/>
                </a:cubicBezTo>
                <a:close/>
                <a:moveTo>
                  <a:pt x="4858" y="9082"/>
                </a:moveTo>
                <a:cubicBezTo>
                  <a:pt x="4963" y="9079"/>
                  <a:pt x="4855" y="9139"/>
                  <a:pt x="4916" y="9191"/>
                </a:cubicBezTo>
                <a:cubicBezTo>
                  <a:pt x="4887" y="9191"/>
                  <a:pt x="4858" y="9191"/>
                  <a:pt x="4829" y="9191"/>
                </a:cubicBezTo>
                <a:cubicBezTo>
                  <a:pt x="4817" y="9139"/>
                  <a:pt x="4882" y="9144"/>
                  <a:pt x="4858" y="9082"/>
                </a:cubicBezTo>
                <a:close/>
                <a:moveTo>
                  <a:pt x="12772" y="9060"/>
                </a:moveTo>
                <a:cubicBezTo>
                  <a:pt x="12791" y="9060"/>
                  <a:pt x="12811" y="9060"/>
                  <a:pt x="12831" y="9060"/>
                </a:cubicBezTo>
                <a:cubicBezTo>
                  <a:pt x="12815" y="9078"/>
                  <a:pt x="12799" y="9095"/>
                  <a:pt x="12801" y="9126"/>
                </a:cubicBezTo>
                <a:cubicBezTo>
                  <a:pt x="12740" y="9114"/>
                  <a:pt x="12739" y="9092"/>
                  <a:pt x="12772" y="9060"/>
                </a:cubicBezTo>
                <a:close/>
                <a:moveTo>
                  <a:pt x="7085" y="9060"/>
                </a:moveTo>
                <a:cubicBezTo>
                  <a:pt x="7202" y="9082"/>
                  <a:pt x="7081" y="9149"/>
                  <a:pt x="7056" y="9191"/>
                </a:cubicBezTo>
                <a:cubicBezTo>
                  <a:pt x="6993" y="9159"/>
                  <a:pt x="7077" y="9138"/>
                  <a:pt x="7027" y="9082"/>
                </a:cubicBezTo>
                <a:cubicBezTo>
                  <a:pt x="7061" y="9085"/>
                  <a:pt x="7079" y="9078"/>
                  <a:pt x="7085" y="9060"/>
                </a:cubicBezTo>
                <a:close/>
                <a:moveTo>
                  <a:pt x="5092" y="9060"/>
                </a:moveTo>
                <a:cubicBezTo>
                  <a:pt x="5177" y="9097"/>
                  <a:pt x="5038" y="9149"/>
                  <a:pt x="4975" y="9148"/>
                </a:cubicBezTo>
                <a:cubicBezTo>
                  <a:pt x="4978" y="9091"/>
                  <a:pt x="5089" y="9117"/>
                  <a:pt x="5092" y="9060"/>
                </a:cubicBezTo>
                <a:close/>
                <a:moveTo>
                  <a:pt x="60693" y="9038"/>
                </a:moveTo>
                <a:cubicBezTo>
                  <a:pt x="60767" y="9042"/>
                  <a:pt x="60702" y="9112"/>
                  <a:pt x="60693" y="9126"/>
                </a:cubicBezTo>
                <a:cubicBezTo>
                  <a:pt x="60605" y="9111"/>
                  <a:pt x="60721" y="9079"/>
                  <a:pt x="60693" y="9038"/>
                </a:cubicBezTo>
                <a:close/>
                <a:moveTo>
                  <a:pt x="5708" y="9060"/>
                </a:moveTo>
                <a:cubicBezTo>
                  <a:pt x="5696" y="9018"/>
                  <a:pt x="5841" y="9028"/>
                  <a:pt x="5796" y="9082"/>
                </a:cubicBezTo>
                <a:cubicBezTo>
                  <a:pt x="5776" y="9082"/>
                  <a:pt x="5757" y="9082"/>
                  <a:pt x="5737" y="9082"/>
                </a:cubicBezTo>
                <a:cubicBezTo>
                  <a:pt x="5742" y="9064"/>
                  <a:pt x="5726" y="9061"/>
                  <a:pt x="5708" y="9060"/>
                </a:cubicBezTo>
                <a:close/>
                <a:moveTo>
                  <a:pt x="60986" y="9038"/>
                </a:moveTo>
                <a:cubicBezTo>
                  <a:pt x="61008" y="9052"/>
                  <a:pt x="61018" y="9016"/>
                  <a:pt x="61016" y="9016"/>
                </a:cubicBezTo>
                <a:cubicBezTo>
                  <a:pt x="61058" y="9024"/>
                  <a:pt x="61038" y="9054"/>
                  <a:pt x="61016" y="9060"/>
                </a:cubicBezTo>
                <a:cubicBezTo>
                  <a:pt x="60971" y="9072"/>
                  <a:pt x="60723" y="9042"/>
                  <a:pt x="60986" y="9038"/>
                </a:cubicBezTo>
                <a:close/>
                <a:moveTo>
                  <a:pt x="10632" y="9016"/>
                </a:moveTo>
                <a:cubicBezTo>
                  <a:pt x="10652" y="9016"/>
                  <a:pt x="10671" y="9016"/>
                  <a:pt x="10691" y="9016"/>
                </a:cubicBezTo>
                <a:cubicBezTo>
                  <a:pt x="10691" y="9031"/>
                  <a:pt x="10691" y="9045"/>
                  <a:pt x="10691" y="9060"/>
                </a:cubicBezTo>
                <a:cubicBezTo>
                  <a:pt x="10671" y="9060"/>
                  <a:pt x="10652" y="9060"/>
                  <a:pt x="10632" y="9060"/>
                </a:cubicBezTo>
                <a:cubicBezTo>
                  <a:pt x="10632" y="9045"/>
                  <a:pt x="10632" y="9031"/>
                  <a:pt x="10632" y="9016"/>
                </a:cubicBezTo>
                <a:close/>
                <a:moveTo>
                  <a:pt x="5415" y="9016"/>
                </a:moveTo>
                <a:cubicBezTo>
                  <a:pt x="5435" y="9016"/>
                  <a:pt x="5455" y="9016"/>
                  <a:pt x="5473" y="9016"/>
                </a:cubicBezTo>
                <a:cubicBezTo>
                  <a:pt x="5479" y="9078"/>
                  <a:pt x="5254" y="9010"/>
                  <a:pt x="5415" y="9016"/>
                </a:cubicBezTo>
                <a:close/>
                <a:moveTo>
                  <a:pt x="11600" y="8994"/>
                </a:moveTo>
                <a:cubicBezTo>
                  <a:pt x="11619" y="8994"/>
                  <a:pt x="11638" y="8994"/>
                  <a:pt x="11658" y="8994"/>
                </a:cubicBezTo>
                <a:cubicBezTo>
                  <a:pt x="11671" y="9041"/>
                  <a:pt x="11616" y="9036"/>
                  <a:pt x="11570" y="9038"/>
                </a:cubicBezTo>
                <a:cubicBezTo>
                  <a:pt x="11576" y="9021"/>
                  <a:pt x="11600" y="9016"/>
                  <a:pt x="11600" y="8994"/>
                </a:cubicBezTo>
                <a:close/>
                <a:moveTo>
                  <a:pt x="4331" y="8994"/>
                </a:moveTo>
                <a:cubicBezTo>
                  <a:pt x="4465" y="9008"/>
                  <a:pt x="4307" y="9127"/>
                  <a:pt x="4331" y="8994"/>
                </a:cubicBezTo>
                <a:close/>
                <a:moveTo>
                  <a:pt x="6294" y="8972"/>
                </a:moveTo>
                <a:cubicBezTo>
                  <a:pt x="6303" y="9030"/>
                  <a:pt x="6233" y="9028"/>
                  <a:pt x="6177" y="9038"/>
                </a:cubicBezTo>
                <a:cubicBezTo>
                  <a:pt x="6202" y="9006"/>
                  <a:pt x="6221" y="8968"/>
                  <a:pt x="6294" y="8972"/>
                </a:cubicBezTo>
                <a:close/>
                <a:moveTo>
                  <a:pt x="12156" y="8972"/>
                </a:moveTo>
                <a:cubicBezTo>
                  <a:pt x="12168" y="8918"/>
                  <a:pt x="12291" y="8955"/>
                  <a:pt x="12244" y="9016"/>
                </a:cubicBezTo>
                <a:cubicBezTo>
                  <a:pt x="12214" y="9002"/>
                  <a:pt x="12214" y="8965"/>
                  <a:pt x="12156" y="8972"/>
                </a:cubicBezTo>
                <a:close/>
                <a:moveTo>
                  <a:pt x="56618" y="8928"/>
                </a:moveTo>
                <a:cubicBezTo>
                  <a:pt x="56606" y="8955"/>
                  <a:pt x="56581" y="8973"/>
                  <a:pt x="56530" y="8972"/>
                </a:cubicBezTo>
                <a:cubicBezTo>
                  <a:pt x="56518" y="8925"/>
                  <a:pt x="56573" y="8930"/>
                  <a:pt x="56618" y="8928"/>
                </a:cubicBezTo>
                <a:close/>
                <a:moveTo>
                  <a:pt x="11716" y="8928"/>
                </a:moveTo>
                <a:cubicBezTo>
                  <a:pt x="11826" y="8943"/>
                  <a:pt x="11695" y="9002"/>
                  <a:pt x="11805" y="9016"/>
                </a:cubicBezTo>
                <a:cubicBezTo>
                  <a:pt x="11745" y="9052"/>
                  <a:pt x="11775" y="9045"/>
                  <a:pt x="11746" y="9104"/>
                </a:cubicBezTo>
                <a:cubicBezTo>
                  <a:pt x="11722" y="9092"/>
                  <a:pt x="11698" y="9081"/>
                  <a:pt x="11658" y="9082"/>
                </a:cubicBezTo>
                <a:cubicBezTo>
                  <a:pt x="11648" y="9055"/>
                  <a:pt x="11707" y="9072"/>
                  <a:pt x="11716" y="9060"/>
                </a:cubicBezTo>
                <a:cubicBezTo>
                  <a:pt x="11741" y="9031"/>
                  <a:pt x="11698" y="8967"/>
                  <a:pt x="11716" y="8928"/>
                </a:cubicBezTo>
                <a:close/>
                <a:moveTo>
                  <a:pt x="10779" y="8950"/>
                </a:moveTo>
                <a:cubicBezTo>
                  <a:pt x="10740" y="9043"/>
                  <a:pt x="10664" y="8906"/>
                  <a:pt x="10515" y="8950"/>
                </a:cubicBezTo>
                <a:cubicBezTo>
                  <a:pt x="10440" y="8916"/>
                  <a:pt x="10756" y="8916"/>
                  <a:pt x="10779" y="8950"/>
                </a:cubicBezTo>
                <a:close/>
                <a:moveTo>
                  <a:pt x="59199" y="8928"/>
                </a:moveTo>
                <a:cubicBezTo>
                  <a:pt x="59193" y="8861"/>
                  <a:pt x="59348" y="8953"/>
                  <a:pt x="59256" y="8950"/>
                </a:cubicBezTo>
                <a:cubicBezTo>
                  <a:pt x="59259" y="8971"/>
                  <a:pt x="59293" y="8967"/>
                  <a:pt x="59316" y="8972"/>
                </a:cubicBezTo>
                <a:cubicBezTo>
                  <a:pt x="59252" y="9081"/>
                  <a:pt x="59250" y="8964"/>
                  <a:pt x="59199" y="8928"/>
                </a:cubicBezTo>
                <a:close/>
                <a:moveTo>
                  <a:pt x="11218" y="8906"/>
                </a:moveTo>
                <a:cubicBezTo>
                  <a:pt x="11245" y="8916"/>
                  <a:pt x="11271" y="8926"/>
                  <a:pt x="11277" y="8950"/>
                </a:cubicBezTo>
                <a:cubicBezTo>
                  <a:pt x="11335" y="8950"/>
                  <a:pt x="11314" y="8890"/>
                  <a:pt x="11394" y="8906"/>
                </a:cubicBezTo>
                <a:cubicBezTo>
                  <a:pt x="11383" y="8929"/>
                  <a:pt x="11451" y="8941"/>
                  <a:pt x="11453" y="8950"/>
                </a:cubicBezTo>
                <a:cubicBezTo>
                  <a:pt x="11456" y="8964"/>
                  <a:pt x="11366" y="9025"/>
                  <a:pt x="11482" y="9016"/>
                </a:cubicBezTo>
                <a:cubicBezTo>
                  <a:pt x="11494" y="9069"/>
                  <a:pt x="11348" y="9004"/>
                  <a:pt x="11394" y="9082"/>
                </a:cubicBezTo>
                <a:cubicBezTo>
                  <a:pt x="11348" y="9072"/>
                  <a:pt x="11369" y="9013"/>
                  <a:pt x="11277" y="9038"/>
                </a:cubicBezTo>
                <a:cubicBezTo>
                  <a:pt x="11266" y="9000"/>
                  <a:pt x="11300" y="8997"/>
                  <a:pt x="11335" y="8994"/>
                </a:cubicBezTo>
                <a:cubicBezTo>
                  <a:pt x="11323" y="8944"/>
                  <a:pt x="11163" y="9006"/>
                  <a:pt x="11218" y="8906"/>
                </a:cubicBezTo>
                <a:close/>
                <a:moveTo>
                  <a:pt x="11042" y="8928"/>
                </a:moveTo>
                <a:cubicBezTo>
                  <a:pt x="11149" y="8821"/>
                  <a:pt x="11194" y="9034"/>
                  <a:pt x="11072" y="8950"/>
                </a:cubicBezTo>
                <a:cubicBezTo>
                  <a:pt x="11062" y="8944"/>
                  <a:pt x="11072" y="8920"/>
                  <a:pt x="11042" y="8928"/>
                </a:cubicBezTo>
                <a:close/>
                <a:moveTo>
                  <a:pt x="56180" y="8840"/>
                </a:moveTo>
                <a:cubicBezTo>
                  <a:pt x="56229" y="8765"/>
                  <a:pt x="56261" y="8867"/>
                  <a:pt x="56237" y="8884"/>
                </a:cubicBezTo>
                <a:cubicBezTo>
                  <a:pt x="56225" y="8893"/>
                  <a:pt x="56204" y="8829"/>
                  <a:pt x="56180" y="8840"/>
                </a:cubicBezTo>
                <a:close/>
                <a:moveTo>
                  <a:pt x="7731" y="8819"/>
                </a:moveTo>
                <a:cubicBezTo>
                  <a:pt x="7694" y="8850"/>
                  <a:pt x="7630" y="8860"/>
                  <a:pt x="7554" y="8862"/>
                </a:cubicBezTo>
                <a:cubicBezTo>
                  <a:pt x="7581" y="8824"/>
                  <a:pt x="7646" y="8813"/>
                  <a:pt x="7731" y="8819"/>
                </a:cubicBezTo>
                <a:close/>
                <a:moveTo>
                  <a:pt x="58173" y="8796"/>
                </a:moveTo>
                <a:cubicBezTo>
                  <a:pt x="58212" y="8811"/>
                  <a:pt x="58227" y="8843"/>
                  <a:pt x="58231" y="8884"/>
                </a:cubicBezTo>
                <a:cubicBezTo>
                  <a:pt x="58182" y="8884"/>
                  <a:pt x="58133" y="8884"/>
                  <a:pt x="58085" y="8884"/>
                </a:cubicBezTo>
                <a:cubicBezTo>
                  <a:pt x="58093" y="8839"/>
                  <a:pt x="58164" y="8841"/>
                  <a:pt x="58173" y="8796"/>
                </a:cubicBezTo>
                <a:close/>
                <a:moveTo>
                  <a:pt x="16963" y="8796"/>
                </a:moveTo>
                <a:cubicBezTo>
                  <a:pt x="17052" y="8715"/>
                  <a:pt x="17062" y="8863"/>
                  <a:pt x="16963" y="8796"/>
                </a:cubicBezTo>
                <a:close/>
                <a:moveTo>
                  <a:pt x="14706" y="8774"/>
                </a:moveTo>
                <a:cubicBezTo>
                  <a:pt x="14759" y="8771"/>
                  <a:pt x="14768" y="8801"/>
                  <a:pt x="14823" y="8796"/>
                </a:cubicBezTo>
                <a:cubicBezTo>
                  <a:pt x="14818" y="8860"/>
                  <a:pt x="14684" y="8848"/>
                  <a:pt x="14706" y="8774"/>
                </a:cubicBezTo>
                <a:close/>
                <a:moveTo>
                  <a:pt x="54890" y="8774"/>
                </a:moveTo>
                <a:cubicBezTo>
                  <a:pt x="54800" y="8855"/>
                  <a:pt x="54790" y="8708"/>
                  <a:pt x="54890" y="8774"/>
                </a:cubicBezTo>
                <a:close/>
                <a:moveTo>
                  <a:pt x="17696" y="8752"/>
                </a:moveTo>
                <a:cubicBezTo>
                  <a:pt x="17732" y="8757"/>
                  <a:pt x="17725" y="8796"/>
                  <a:pt x="17696" y="8796"/>
                </a:cubicBezTo>
                <a:cubicBezTo>
                  <a:pt x="17703" y="8857"/>
                  <a:pt x="17861" y="8804"/>
                  <a:pt x="17842" y="8884"/>
                </a:cubicBezTo>
                <a:cubicBezTo>
                  <a:pt x="17723" y="8894"/>
                  <a:pt x="17614" y="8824"/>
                  <a:pt x="17696" y="8752"/>
                </a:cubicBezTo>
                <a:close/>
                <a:moveTo>
                  <a:pt x="17315" y="8796"/>
                </a:moveTo>
                <a:cubicBezTo>
                  <a:pt x="17307" y="8827"/>
                  <a:pt x="17074" y="8847"/>
                  <a:pt x="17109" y="8774"/>
                </a:cubicBezTo>
                <a:cubicBezTo>
                  <a:pt x="17159" y="8726"/>
                  <a:pt x="17182" y="8793"/>
                  <a:pt x="17198" y="8796"/>
                </a:cubicBezTo>
                <a:cubicBezTo>
                  <a:pt x="17225" y="8801"/>
                  <a:pt x="17240" y="8766"/>
                  <a:pt x="17315" y="8796"/>
                </a:cubicBezTo>
                <a:close/>
                <a:moveTo>
                  <a:pt x="16846" y="8774"/>
                </a:moveTo>
                <a:cubicBezTo>
                  <a:pt x="16867" y="8734"/>
                  <a:pt x="16899" y="8771"/>
                  <a:pt x="16933" y="8774"/>
                </a:cubicBezTo>
                <a:cubicBezTo>
                  <a:pt x="16929" y="8791"/>
                  <a:pt x="16904" y="8796"/>
                  <a:pt x="16904" y="8819"/>
                </a:cubicBezTo>
                <a:cubicBezTo>
                  <a:pt x="16885" y="8819"/>
                  <a:pt x="16865" y="8819"/>
                  <a:pt x="16846" y="8819"/>
                </a:cubicBezTo>
                <a:cubicBezTo>
                  <a:pt x="16864" y="8798"/>
                  <a:pt x="16881" y="8778"/>
                  <a:pt x="16846" y="8774"/>
                </a:cubicBezTo>
                <a:close/>
                <a:moveTo>
                  <a:pt x="58700" y="8752"/>
                </a:moveTo>
                <a:cubicBezTo>
                  <a:pt x="58612" y="8833"/>
                  <a:pt x="58601" y="8685"/>
                  <a:pt x="58700" y="8752"/>
                </a:cubicBezTo>
                <a:close/>
                <a:moveTo>
                  <a:pt x="14355" y="8752"/>
                </a:moveTo>
                <a:cubicBezTo>
                  <a:pt x="14329" y="8785"/>
                  <a:pt x="14260" y="8784"/>
                  <a:pt x="14208" y="8796"/>
                </a:cubicBezTo>
                <a:cubicBezTo>
                  <a:pt x="14231" y="8752"/>
                  <a:pt x="14310" y="8717"/>
                  <a:pt x="14355" y="8752"/>
                </a:cubicBezTo>
                <a:close/>
                <a:moveTo>
                  <a:pt x="13065" y="8620"/>
                </a:moveTo>
                <a:cubicBezTo>
                  <a:pt x="13024" y="8670"/>
                  <a:pt x="12861" y="8628"/>
                  <a:pt x="12772" y="8641"/>
                </a:cubicBezTo>
                <a:cubicBezTo>
                  <a:pt x="12849" y="8575"/>
                  <a:pt x="12939" y="8618"/>
                  <a:pt x="13065" y="8620"/>
                </a:cubicBezTo>
                <a:close/>
                <a:moveTo>
                  <a:pt x="13592" y="8576"/>
                </a:moveTo>
                <a:cubicBezTo>
                  <a:pt x="13681" y="8495"/>
                  <a:pt x="13691" y="8643"/>
                  <a:pt x="13592" y="8576"/>
                </a:cubicBezTo>
                <a:close/>
                <a:moveTo>
                  <a:pt x="12625" y="8532"/>
                </a:moveTo>
                <a:cubicBezTo>
                  <a:pt x="12657" y="8537"/>
                  <a:pt x="12645" y="8576"/>
                  <a:pt x="12684" y="8576"/>
                </a:cubicBezTo>
                <a:cubicBezTo>
                  <a:pt x="12673" y="8613"/>
                  <a:pt x="12667" y="8626"/>
                  <a:pt x="12655" y="8664"/>
                </a:cubicBezTo>
                <a:cubicBezTo>
                  <a:pt x="12648" y="8684"/>
                  <a:pt x="12629" y="8678"/>
                  <a:pt x="12625" y="8686"/>
                </a:cubicBezTo>
                <a:cubicBezTo>
                  <a:pt x="12618" y="8701"/>
                  <a:pt x="12682" y="8772"/>
                  <a:pt x="12566" y="8752"/>
                </a:cubicBezTo>
                <a:cubicBezTo>
                  <a:pt x="12549" y="8722"/>
                  <a:pt x="12589" y="8718"/>
                  <a:pt x="12596" y="8708"/>
                </a:cubicBezTo>
                <a:cubicBezTo>
                  <a:pt x="12596" y="8708"/>
                  <a:pt x="12621" y="8645"/>
                  <a:pt x="12625" y="8664"/>
                </a:cubicBezTo>
                <a:cubicBezTo>
                  <a:pt x="12623" y="8655"/>
                  <a:pt x="12569" y="8633"/>
                  <a:pt x="12566" y="8641"/>
                </a:cubicBezTo>
                <a:cubicBezTo>
                  <a:pt x="12575" y="8612"/>
                  <a:pt x="12661" y="8614"/>
                  <a:pt x="12625" y="8532"/>
                </a:cubicBezTo>
                <a:close/>
                <a:moveTo>
                  <a:pt x="11922" y="8487"/>
                </a:moveTo>
                <a:cubicBezTo>
                  <a:pt x="11915" y="8519"/>
                  <a:pt x="11834" y="8495"/>
                  <a:pt x="11834" y="8532"/>
                </a:cubicBezTo>
                <a:cubicBezTo>
                  <a:pt x="11740" y="8507"/>
                  <a:pt x="11862" y="8469"/>
                  <a:pt x="11922" y="8487"/>
                </a:cubicBezTo>
                <a:close/>
                <a:moveTo>
                  <a:pt x="10691" y="8510"/>
                </a:moveTo>
                <a:cubicBezTo>
                  <a:pt x="10602" y="8591"/>
                  <a:pt x="10592" y="8443"/>
                  <a:pt x="10691" y="8510"/>
                </a:cubicBezTo>
                <a:close/>
                <a:moveTo>
                  <a:pt x="7731" y="8487"/>
                </a:moveTo>
                <a:cubicBezTo>
                  <a:pt x="7750" y="8487"/>
                  <a:pt x="7769" y="8487"/>
                  <a:pt x="7789" y="8487"/>
                </a:cubicBezTo>
                <a:cubicBezTo>
                  <a:pt x="7795" y="8550"/>
                  <a:pt x="7570" y="8481"/>
                  <a:pt x="7731" y="8487"/>
                </a:cubicBezTo>
                <a:close/>
                <a:moveTo>
                  <a:pt x="7936" y="8466"/>
                </a:moveTo>
                <a:cubicBezTo>
                  <a:pt x="8071" y="8483"/>
                  <a:pt x="7944" y="8480"/>
                  <a:pt x="7877" y="8487"/>
                </a:cubicBezTo>
                <a:cubicBezTo>
                  <a:pt x="7867" y="8489"/>
                  <a:pt x="7833" y="8507"/>
                  <a:pt x="7848" y="8510"/>
                </a:cubicBezTo>
                <a:cubicBezTo>
                  <a:pt x="7790" y="8499"/>
                  <a:pt x="7788" y="8446"/>
                  <a:pt x="7936" y="8466"/>
                </a:cubicBezTo>
                <a:close/>
                <a:moveTo>
                  <a:pt x="57733" y="8444"/>
                </a:moveTo>
                <a:cubicBezTo>
                  <a:pt x="57719" y="8471"/>
                  <a:pt x="57695" y="8489"/>
                  <a:pt x="57645" y="8487"/>
                </a:cubicBezTo>
                <a:cubicBezTo>
                  <a:pt x="57632" y="8441"/>
                  <a:pt x="57687" y="8445"/>
                  <a:pt x="57733" y="8444"/>
                </a:cubicBezTo>
                <a:close/>
                <a:moveTo>
                  <a:pt x="11189" y="8466"/>
                </a:moveTo>
                <a:cubicBezTo>
                  <a:pt x="11194" y="8439"/>
                  <a:pt x="11242" y="8447"/>
                  <a:pt x="11277" y="8444"/>
                </a:cubicBezTo>
                <a:cubicBezTo>
                  <a:pt x="11289" y="8497"/>
                  <a:pt x="11223" y="8492"/>
                  <a:pt x="11248" y="8553"/>
                </a:cubicBezTo>
                <a:cubicBezTo>
                  <a:pt x="11168" y="8570"/>
                  <a:pt x="11269" y="8450"/>
                  <a:pt x="11189" y="8466"/>
                </a:cubicBezTo>
                <a:close/>
                <a:moveTo>
                  <a:pt x="57293" y="8421"/>
                </a:moveTo>
                <a:cubicBezTo>
                  <a:pt x="57393" y="8459"/>
                  <a:pt x="57257" y="8483"/>
                  <a:pt x="57235" y="8466"/>
                </a:cubicBezTo>
                <a:cubicBezTo>
                  <a:pt x="57222" y="8456"/>
                  <a:pt x="57308" y="8439"/>
                  <a:pt x="57293" y="8421"/>
                </a:cubicBezTo>
                <a:close/>
                <a:moveTo>
                  <a:pt x="57616" y="8378"/>
                </a:moveTo>
                <a:cubicBezTo>
                  <a:pt x="57635" y="8378"/>
                  <a:pt x="57655" y="8378"/>
                  <a:pt x="57674" y="8378"/>
                </a:cubicBezTo>
                <a:cubicBezTo>
                  <a:pt x="57674" y="8393"/>
                  <a:pt x="57674" y="8407"/>
                  <a:pt x="57674" y="8421"/>
                </a:cubicBezTo>
                <a:cubicBezTo>
                  <a:pt x="57655" y="8421"/>
                  <a:pt x="57635" y="8421"/>
                  <a:pt x="57616" y="8421"/>
                </a:cubicBezTo>
                <a:cubicBezTo>
                  <a:pt x="57616" y="8407"/>
                  <a:pt x="57616" y="8393"/>
                  <a:pt x="57616" y="8378"/>
                </a:cubicBezTo>
                <a:close/>
                <a:moveTo>
                  <a:pt x="11218" y="8378"/>
                </a:moveTo>
                <a:cubicBezTo>
                  <a:pt x="11206" y="8405"/>
                  <a:pt x="11181" y="8423"/>
                  <a:pt x="11130" y="8421"/>
                </a:cubicBezTo>
                <a:cubicBezTo>
                  <a:pt x="11117" y="8375"/>
                  <a:pt x="11172" y="8379"/>
                  <a:pt x="11218" y="8378"/>
                </a:cubicBezTo>
                <a:close/>
                <a:moveTo>
                  <a:pt x="9049" y="8378"/>
                </a:moveTo>
                <a:cubicBezTo>
                  <a:pt x="9069" y="8378"/>
                  <a:pt x="9089" y="8378"/>
                  <a:pt x="9108" y="8378"/>
                </a:cubicBezTo>
                <a:cubicBezTo>
                  <a:pt x="9114" y="8439"/>
                  <a:pt x="8889" y="8372"/>
                  <a:pt x="9049" y="8378"/>
                </a:cubicBezTo>
                <a:close/>
                <a:moveTo>
                  <a:pt x="55564" y="8378"/>
                </a:moveTo>
                <a:cubicBezTo>
                  <a:pt x="55553" y="8334"/>
                  <a:pt x="55697" y="8346"/>
                  <a:pt x="55652" y="8401"/>
                </a:cubicBezTo>
                <a:cubicBezTo>
                  <a:pt x="55633" y="8401"/>
                  <a:pt x="55613" y="8401"/>
                  <a:pt x="55593" y="8401"/>
                </a:cubicBezTo>
                <a:cubicBezTo>
                  <a:pt x="55599" y="8381"/>
                  <a:pt x="55582" y="8379"/>
                  <a:pt x="55564" y="8378"/>
                </a:cubicBezTo>
                <a:close/>
                <a:moveTo>
                  <a:pt x="12185" y="8378"/>
                </a:moveTo>
                <a:cubicBezTo>
                  <a:pt x="12182" y="8420"/>
                  <a:pt x="12089" y="8393"/>
                  <a:pt x="12098" y="8444"/>
                </a:cubicBezTo>
                <a:cubicBezTo>
                  <a:pt x="12018" y="8420"/>
                  <a:pt x="12148" y="8322"/>
                  <a:pt x="12185" y="8378"/>
                </a:cubicBezTo>
                <a:close/>
                <a:moveTo>
                  <a:pt x="11687" y="8356"/>
                </a:moveTo>
                <a:cubicBezTo>
                  <a:pt x="11815" y="8364"/>
                  <a:pt x="11656" y="8483"/>
                  <a:pt x="11687" y="8356"/>
                </a:cubicBezTo>
                <a:close/>
                <a:moveTo>
                  <a:pt x="10896" y="8356"/>
                </a:moveTo>
                <a:cubicBezTo>
                  <a:pt x="10920" y="8368"/>
                  <a:pt x="10944" y="8379"/>
                  <a:pt x="10984" y="8378"/>
                </a:cubicBezTo>
                <a:cubicBezTo>
                  <a:pt x="11033" y="8459"/>
                  <a:pt x="10826" y="8436"/>
                  <a:pt x="10867" y="8466"/>
                </a:cubicBezTo>
                <a:cubicBezTo>
                  <a:pt x="10907" y="8497"/>
                  <a:pt x="10847" y="8470"/>
                  <a:pt x="10837" y="8510"/>
                </a:cubicBezTo>
                <a:cubicBezTo>
                  <a:pt x="10766" y="8497"/>
                  <a:pt x="10822" y="8399"/>
                  <a:pt x="10896" y="8421"/>
                </a:cubicBezTo>
                <a:cubicBezTo>
                  <a:pt x="10861" y="8393"/>
                  <a:pt x="10884" y="8387"/>
                  <a:pt x="10896" y="8356"/>
                </a:cubicBezTo>
                <a:close/>
                <a:moveTo>
                  <a:pt x="9460" y="8378"/>
                </a:moveTo>
                <a:cubicBezTo>
                  <a:pt x="9458" y="8378"/>
                  <a:pt x="9462" y="8356"/>
                  <a:pt x="9460" y="8356"/>
                </a:cubicBezTo>
                <a:cubicBezTo>
                  <a:pt x="9467" y="8357"/>
                  <a:pt x="9507" y="8388"/>
                  <a:pt x="9489" y="8401"/>
                </a:cubicBezTo>
                <a:cubicBezTo>
                  <a:pt x="9483" y="8403"/>
                  <a:pt x="9104" y="8401"/>
                  <a:pt x="9284" y="8378"/>
                </a:cubicBezTo>
                <a:cubicBezTo>
                  <a:pt x="9335" y="8371"/>
                  <a:pt x="9400" y="8372"/>
                  <a:pt x="9460" y="8378"/>
                </a:cubicBezTo>
                <a:close/>
                <a:moveTo>
                  <a:pt x="58524" y="8334"/>
                </a:moveTo>
                <a:cubicBezTo>
                  <a:pt x="58534" y="8304"/>
                  <a:pt x="58598" y="8315"/>
                  <a:pt x="58642" y="8312"/>
                </a:cubicBezTo>
                <a:cubicBezTo>
                  <a:pt x="58589" y="8345"/>
                  <a:pt x="58697" y="8426"/>
                  <a:pt x="58554" y="8421"/>
                </a:cubicBezTo>
                <a:cubicBezTo>
                  <a:pt x="58576" y="8402"/>
                  <a:pt x="58586" y="8372"/>
                  <a:pt x="58583" y="8334"/>
                </a:cubicBezTo>
                <a:cubicBezTo>
                  <a:pt x="58564" y="8334"/>
                  <a:pt x="58544" y="8334"/>
                  <a:pt x="58524" y="8334"/>
                </a:cubicBezTo>
                <a:close/>
                <a:moveTo>
                  <a:pt x="59081" y="8289"/>
                </a:moveTo>
                <a:cubicBezTo>
                  <a:pt x="59158" y="8283"/>
                  <a:pt x="59105" y="8375"/>
                  <a:pt x="59199" y="8356"/>
                </a:cubicBezTo>
                <a:cubicBezTo>
                  <a:pt x="59167" y="8406"/>
                  <a:pt x="59205" y="8415"/>
                  <a:pt x="59141" y="8466"/>
                </a:cubicBezTo>
                <a:cubicBezTo>
                  <a:pt x="59058" y="8451"/>
                  <a:pt x="59221" y="8350"/>
                  <a:pt x="59052" y="8378"/>
                </a:cubicBezTo>
                <a:cubicBezTo>
                  <a:pt x="59049" y="8338"/>
                  <a:pt x="59088" y="8331"/>
                  <a:pt x="59081" y="8289"/>
                </a:cubicBezTo>
                <a:close/>
                <a:moveTo>
                  <a:pt x="59462" y="8202"/>
                </a:moveTo>
                <a:cubicBezTo>
                  <a:pt x="59424" y="8254"/>
                  <a:pt x="59332" y="8265"/>
                  <a:pt x="59256" y="8289"/>
                </a:cubicBezTo>
                <a:cubicBezTo>
                  <a:pt x="59294" y="8237"/>
                  <a:pt x="59352" y="8200"/>
                  <a:pt x="59462" y="8202"/>
                </a:cubicBezTo>
                <a:close/>
                <a:moveTo>
                  <a:pt x="57147" y="8224"/>
                </a:moveTo>
                <a:cubicBezTo>
                  <a:pt x="57151" y="8198"/>
                  <a:pt x="57200" y="8206"/>
                  <a:pt x="57235" y="8202"/>
                </a:cubicBezTo>
                <a:cubicBezTo>
                  <a:pt x="57225" y="8246"/>
                  <a:pt x="57241" y="8270"/>
                  <a:pt x="57293" y="8268"/>
                </a:cubicBezTo>
                <a:cubicBezTo>
                  <a:pt x="57237" y="8313"/>
                  <a:pt x="57165" y="8312"/>
                  <a:pt x="57089" y="8289"/>
                </a:cubicBezTo>
                <a:cubicBezTo>
                  <a:pt x="57120" y="8254"/>
                  <a:pt x="57283" y="8266"/>
                  <a:pt x="57147" y="8224"/>
                </a:cubicBezTo>
                <a:close/>
                <a:moveTo>
                  <a:pt x="5180" y="8202"/>
                </a:moveTo>
                <a:cubicBezTo>
                  <a:pt x="5170" y="8260"/>
                  <a:pt x="5104" y="8276"/>
                  <a:pt x="5034" y="8289"/>
                </a:cubicBezTo>
                <a:cubicBezTo>
                  <a:pt x="5072" y="8252"/>
                  <a:pt x="5095" y="8203"/>
                  <a:pt x="5180" y="8202"/>
                </a:cubicBezTo>
                <a:close/>
                <a:moveTo>
                  <a:pt x="4799" y="8180"/>
                </a:moveTo>
                <a:cubicBezTo>
                  <a:pt x="4829" y="8180"/>
                  <a:pt x="4858" y="8180"/>
                  <a:pt x="4887" y="8180"/>
                </a:cubicBezTo>
                <a:cubicBezTo>
                  <a:pt x="4877" y="8209"/>
                  <a:pt x="4836" y="8215"/>
                  <a:pt x="4829" y="8246"/>
                </a:cubicBezTo>
                <a:cubicBezTo>
                  <a:pt x="4794" y="8241"/>
                  <a:pt x="4804" y="8206"/>
                  <a:pt x="4799" y="8180"/>
                </a:cubicBezTo>
                <a:close/>
                <a:moveTo>
                  <a:pt x="5034" y="8158"/>
                </a:moveTo>
                <a:cubicBezTo>
                  <a:pt x="5038" y="8219"/>
                  <a:pt x="4951" y="8229"/>
                  <a:pt x="4916" y="8202"/>
                </a:cubicBezTo>
                <a:cubicBezTo>
                  <a:pt x="4924" y="8163"/>
                  <a:pt x="4967" y="8152"/>
                  <a:pt x="5034" y="8158"/>
                </a:cubicBezTo>
                <a:close/>
                <a:moveTo>
                  <a:pt x="5532" y="8092"/>
                </a:moveTo>
                <a:cubicBezTo>
                  <a:pt x="5571" y="8092"/>
                  <a:pt x="5611" y="8092"/>
                  <a:pt x="5649" y="8092"/>
                </a:cubicBezTo>
                <a:cubicBezTo>
                  <a:pt x="5655" y="8203"/>
                  <a:pt x="5550" y="8096"/>
                  <a:pt x="5532" y="8180"/>
                </a:cubicBezTo>
                <a:cubicBezTo>
                  <a:pt x="5444" y="8165"/>
                  <a:pt x="5560" y="8132"/>
                  <a:pt x="5532" y="8092"/>
                </a:cubicBezTo>
                <a:close/>
                <a:moveTo>
                  <a:pt x="60956" y="8026"/>
                </a:moveTo>
                <a:cubicBezTo>
                  <a:pt x="61057" y="8063"/>
                  <a:pt x="60921" y="8086"/>
                  <a:pt x="60899" y="8069"/>
                </a:cubicBezTo>
                <a:cubicBezTo>
                  <a:pt x="60886" y="8060"/>
                  <a:pt x="60972" y="8043"/>
                  <a:pt x="60956" y="8026"/>
                </a:cubicBezTo>
                <a:close/>
                <a:moveTo>
                  <a:pt x="59521" y="8026"/>
                </a:moveTo>
                <a:cubicBezTo>
                  <a:pt x="59513" y="8065"/>
                  <a:pt x="59470" y="8075"/>
                  <a:pt x="59404" y="8069"/>
                </a:cubicBezTo>
                <a:cubicBezTo>
                  <a:pt x="59410" y="8031"/>
                  <a:pt x="59454" y="8020"/>
                  <a:pt x="59521" y="8026"/>
                </a:cubicBezTo>
                <a:close/>
                <a:moveTo>
                  <a:pt x="5913" y="8113"/>
                </a:moveTo>
                <a:cubicBezTo>
                  <a:pt x="5770" y="8033"/>
                  <a:pt x="6055" y="8000"/>
                  <a:pt x="5943" y="8092"/>
                </a:cubicBezTo>
                <a:cubicBezTo>
                  <a:pt x="5934" y="8099"/>
                  <a:pt x="5902" y="8092"/>
                  <a:pt x="5913" y="8113"/>
                </a:cubicBezTo>
                <a:close/>
                <a:moveTo>
                  <a:pt x="59052" y="7937"/>
                </a:moveTo>
                <a:cubicBezTo>
                  <a:pt x="59071" y="7937"/>
                  <a:pt x="59091" y="7937"/>
                  <a:pt x="59111" y="7937"/>
                </a:cubicBezTo>
                <a:cubicBezTo>
                  <a:pt x="59094" y="7955"/>
                  <a:pt x="59081" y="7973"/>
                  <a:pt x="59081" y="8003"/>
                </a:cubicBezTo>
                <a:cubicBezTo>
                  <a:pt x="59021" y="7992"/>
                  <a:pt x="59019" y="7969"/>
                  <a:pt x="59052" y="7937"/>
                </a:cubicBezTo>
                <a:close/>
                <a:moveTo>
                  <a:pt x="6646" y="7937"/>
                </a:moveTo>
                <a:cubicBezTo>
                  <a:pt x="6723" y="7931"/>
                  <a:pt x="6742" y="7968"/>
                  <a:pt x="6734" y="8026"/>
                </a:cubicBezTo>
                <a:cubicBezTo>
                  <a:pt x="6657" y="8032"/>
                  <a:pt x="6637" y="7995"/>
                  <a:pt x="6646" y="7937"/>
                </a:cubicBezTo>
                <a:close/>
                <a:moveTo>
                  <a:pt x="7936" y="7871"/>
                </a:moveTo>
                <a:cubicBezTo>
                  <a:pt x="7940" y="7865"/>
                  <a:pt x="7998" y="7831"/>
                  <a:pt x="8024" y="7849"/>
                </a:cubicBezTo>
                <a:cubicBezTo>
                  <a:pt x="8045" y="7865"/>
                  <a:pt x="7905" y="7915"/>
                  <a:pt x="7936" y="7871"/>
                </a:cubicBezTo>
                <a:close/>
                <a:moveTo>
                  <a:pt x="7789" y="7871"/>
                </a:moveTo>
                <a:cubicBezTo>
                  <a:pt x="7781" y="7837"/>
                  <a:pt x="7948" y="7841"/>
                  <a:pt x="7877" y="7894"/>
                </a:cubicBezTo>
                <a:cubicBezTo>
                  <a:pt x="7888" y="7885"/>
                  <a:pt x="7788" y="7870"/>
                  <a:pt x="7789" y="7871"/>
                </a:cubicBezTo>
                <a:close/>
                <a:moveTo>
                  <a:pt x="58407" y="7828"/>
                </a:moveTo>
                <a:cubicBezTo>
                  <a:pt x="58436" y="7828"/>
                  <a:pt x="58466" y="7828"/>
                  <a:pt x="58495" y="7828"/>
                </a:cubicBezTo>
                <a:cubicBezTo>
                  <a:pt x="58464" y="7848"/>
                  <a:pt x="58486" y="7909"/>
                  <a:pt x="58407" y="7894"/>
                </a:cubicBezTo>
                <a:cubicBezTo>
                  <a:pt x="58407" y="7871"/>
                  <a:pt x="58407" y="7849"/>
                  <a:pt x="58407" y="7828"/>
                </a:cubicBezTo>
                <a:close/>
                <a:moveTo>
                  <a:pt x="58085" y="7828"/>
                </a:moveTo>
                <a:cubicBezTo>
                  <a:pt x="58132" y="7821"/>
                  <a:pt x="58135" y="7848"/>
                  <a:pt x="58173" y="7849"/>
                </a:cubicBezTo>
                <a:cubicBezTo>
                  <a:pt x="58165" y="7873"/>
                  <a:pt x="58115" y="7864"/>
                  <a:pt x="58114" y="7894"/>
                </a:cubicBezTo>
                <a:cubicBezTo>
                  <a:pt x="58079" y="7889"/>
                  <a:pt x="58089" y="7854"/>
                  <a:pt x="58085" y="7828"/>
                </a:cubicBezTo>
                <a:close/>
                <a:moveTo>
                  <a:pt x="59052" y="7762"/>
                </a:moveTo>
                <a:cubicBezTo>
                  <a:pt x="59063" y="7720"/>
                  <a:pt x="59089" y="7775"/>
                  <a:pt x="59081" y="7806"/>
                </a:cubicBezTo>
                <a:cubicBezTo>
                  <a:pt x="59071" y="7848"/>
                  <a:pt x="59044" y="7791"/>
                  <a:pt x="59052" y="7762"/>
                </a:cubicBezTo>
                <a:close/>
                <a:moveTo>
                  <a:pt x="59345" y="7608"/>
                </a:moveTo>
                <a:cubicBezTo>
                  <a:pt x="59418" y="7611"/>
                  <a:pt x="59354" y="7682"/>
                  <a:pt x="59345" y="7695"/>
                </a:cubicBezTo>
                <a:cubicBezTo>
                  <a:pt x="59256" y="7681"/>
                  <a:pt x="59374" y="7648"/>
                  <a:pt x="59345" y="7608"/>
                </a:cubicBezTo>
                <a:close/>
                <a:moveTo>
                  <a:pt x="59492" y="7563"/>
                </a:moveTo>
                <a:cubicBezTo>
                  <a:pt x="59554" y="7483"/>
                  <a:pt x="59481" y="7686"/>
                  <a:pt x="59549" y="7673"/>
                </a:cubicBezTo>
                <a:cubicBezTo>
                  <a:pt x="59549" y="7717"/>
                  <a:pt x="59470" y="7701"/>
                  <a:pt x="59492" y="7762"/>
                </a:cubicBezTo>
                <a:cubicBezTo>
                  <a:pt x="59424" y="7755"/>
                  <a:pt x="59424" y="7702"/>
                  <a:pt x="59492" y="7695"/>
                </a:cubicBezTo>
                <a:cubicBezTo>
                  <a:pt x="59484" y="7671"/>
                  <a:pt x="59434" y="7680"/>
                  <a:pt x="59432" y="7651"/>
                </a:cubicBezTo>
                <a:cubicBezTo>
                  <a:pt x="59397" y="7580"/>
                  <a:pt x="59528" y="7634"/>
                  <a:pt x="59492" y="7563"/>
                </a:cubicBezTo>
                <a:close/>
                <a:moveTo>
                  <a:pt x="4740" y="7475"/>
                </a:moveTo>
                <a:cubicBezTo>
                  <a:pt x="4785" y="7465"/>
                  <a:pt x="4729" y="7447"/>
                  <a:pt x="4740" y="7409"/>
                </a:cubicBezTo>
                <a:cubicBezTo>
                  <a:pt x="4688" y="7407"/>
                  <a:pt x="4679" y="7436"/>
                  <a:pt x="4624" y="7431"/>
                </a:cubicBezTo>
                <a:cubicBezTo>
                  <a:pt x="4628" y="7383"/>
                  <a:pt x="4697" y="7384"/>
                  <a:pt x="4770" y="7387"/>
                </a:cubicBezTo>
                <a:cubicBezTo>
                  <a:pt x="4748" y="7455"/>
                  <a:pt x="4871" y="7414"/>
                  <a:pt x="4829" y="7496"/>
                </a:cubicBezTo>
                <a:cubicBezTo>
                  <a:pt x="4718" y="7507"/>
                  <a:pt x="4705" y="7503"/>
                  <a:pt x="4594" y="7542"/>
                </a:cubicBezTo>
                <a:cubicBezTo>
                  <a:pt x="4590" y="7501"/>
                  <a:pt x="4630" y="7495"/>
                  <a:pt x="4624" y="7453"/>
                </a:cubicBezTo>
                <a:cubicBezTo>
                  <a:pt x="4663" y="7507"/>
                  <a:pt x="4712" y="7413"/>
                  <a:pt x="4740" y="7475"/>
                </a:cubicBezTo>
                <a:close/>
                <a:moveTo>
                  <a:pt x="4740" y="7299"/>
                </a:moveTo>
                <a:cubicBezTo>
                  <a:pt x="4780" y="7299"/>
                  <a:pt x="4819" y="7299"/>
                  <a:pt x="4858" y="7299"/>
                </a:cubicBezTo>
                <a:cubicBezTo>
                  <a:pt x="4888" y="7365"/>
                  <a:pt x="4792" y="7338"/>
                  <a:pt x="4740" y="7343"/>
                </a:cubicBezTo>
                <a:cubicBezTo>
                  <a:pt x="4740" y="7329"/>
                  <a:pt x="4740" y="7314"/>
                  <a:pt x="4740" y="7299"/>
                </a:cubicBezTo>
                <a:close/>
                <a:moveTo>
                  <a:pt x="4916" y="7277"/>
                </a:moveTo>
                <a:cubicBezTo>
                  <a:pt x="4961" y="7199"/>
                  <a:pt x="4973" y="7318"/>
                  <a:pt x="4946" y="7321"/>
                </a:cubicBezTo>
                <a:cubicBezTo>
                  <a:pt x="4928" y="7323"/>
                  <a:pt x="4909" y="7290"/>
                  <a:pt x="4916" y="7277"/>
                </a:cubicBezTo>
                <a:close/>
                <a:moveTo>
                  <a:pt x="2835" y="7256"/>
                </a:moveTo>
                <a:cubicBezTo>
                  <a:pt x="2900" y="7251"/>
                  <a:pt x="2929" y="7273"/>
                  <a:pt x="2924" y="7321"/>
                </a:cubicBezTo>
                <a:cubicBezTo>
                  <a:pt x="2894" y="7321"/>
                  <a:pt x="2865" y="7321"/>
                  <a:pt x="2835" y="7321"/>
                </a:cubicBezTo>
                <a:cubicBezTo>
                  <a:pt x="2835" y="7299"/>
                  <a:pt x="2835" y="7277"/>
                  <a:pt x="2835" y="7256"/>
                </a:cubicBezTo>
                <a:close/>
                <a:moveTo>
                  <a:pt x="59169" y="7233"/>
                </a:moveTo>
                <a:cubicBezTo>
                  <a:pt x="59233" y="7228"/>
                  <a:pt x="59262" y="7251"/>
                  <a:pt x="59256" y="7299"/>
                </a:cubicBezTo>
                <a:cubicBezTo>
                  <a:pt x="59193" y="7304"/>
                  <a:pt x="59164" y="7281"/>
                  <a:pt x="59169" y="7233"/>
                </a:cubicBezTo>
                <a:close/>
                <a:moveTo>
                  <a:pt x="4154" y="7233"/>
                </a:moveTo>
                <a:cubicBezTo>
                  <a:pt x="4191" y="7243"/>
                  <a:pt x="4215" y="7262"/>
                  <a:pt x="4213" y="7299"/>
                </a:cubicBezTo>
                <a:cubicBezTo>
                  <a:pt x="4112" y="7318"/>
                  <a:pt x="4112" y="7265"/>
                  <a:pt x="4154" y="7233"/>
                </a:cubicBezTo>
                <a:close/>
                <a:moveTo>
                  <a:pt x="4477" y="7211"/>
                </a:moveTo>
                <a:cubicBezTo>
                  <a:pt x="4461" y="7228"/>
                  <a:pt x="4446" y="7247"/>
                  <a:pt x="4448" y="7277"/>
                </a:cubicBezTo>
                <a:cubicBezTo>
                  <a:pt x="4362" y="7257"/>
                  <a:pt x="4358" y="7257"/>
                  <a:pt x="4272" y="7277"/>
                </a:cubicBezTo>
                <a:cubicBezTo>
                  <a:pt x="4274" y="7206"/>
                  <a:pt x="4405" y="7230"/>
                  <a:pt x="4477" y="7211"/>
                </a:cubicBezTo>
                <a:close/>
                <a:moveTo>
                  <a:pt x="4184" y="7211"/>
                </a:moveTo>
                <a:cubicBezTo>
                  <a:pt x="4084" y="7173"/>
                  <a:pt x="4220" y="7150"/>
                  <a:pt x="4243" y="7167"/>
                </a:cubicBezTo>
                <a:cubicBezTo>
                  <a:pt x="4254" y="7176"/>
                  <a:pt x="4169" y="7193"/>
                  <a:pt x="4184" y="7211"/>
                </a:cubicBezTo>
                <a:close/>
                <a:moveTo>
                  <a:pt x="59286" y="6991"/>
                </a:moveTo>
                <a:cubicBezTo>
                  <a:pt x="59339" y="7007"/>
                  <a:pt x="59290" y="7030"/>
                  <a:pt x="59286" y="7057"/>
                </a:cubicBezTo>
                <a:cubicBezTo>
                  <a:pt x="59234" y="7041"/>
                  <a:pt x="59283" y="7017"/>
                  <a:pt x="59286" y="6991"/>
                </a:cubicBezTo>
                <a:close/>
                <a:moveTo>
                  <a:pt x="59345" y="6969"/>
                </a:moveTo>
                <a:cubicBezTo>
                  <a:pt x="59455" y="7001"/>
                  <a:pt x="59404" y="7028"/>
                  <a:pt x="59404" y="7123"/>
                </a:cubicBezTo>
                <a:cubicBezTo>
                  <a:pt x="59311" y="7077"/>
                  <a:pt x="59386" y="7033"/>
                  <a:pt x="59345" y="6969"/>
                </a:cubicBezTo>
                <a:close/>
                <a:moveTo>
                  <a:pt x="2484" y="6969"/>
                </a:moveTo>
                <a:cubicBezTo>
                  <a:pt x="2546" y="6959"/>
                  <a:pt x="2540" y="7001"/>
                  <a:pt x="2543" y="7035"/>
                </a:cubicBezTo>
                <a:cubicBezTo>
                  <a:pt x="2519" y="7030"/>
                  <a:pt x="2513" y="7013"/>
                  <a:pt x="2484" y="7013"/>
                </a:cubicBezTo>
                <a:cubicBezTo>
                  <a:pt x="2484" y="6998"/>
                  <a:pt x="2484" y="6983"/>
                  <a:pt x="2484" y="6969"/>
                </a:cubicBezTo>
                <a:close/>
                <a:moveTo>
                  <a:pt x="60342" y="6815"/>
                </a:moveTo>
                <a:cubicBezTo>
                  <a:pt x="60323" y="6845"/>
                  <a:pt x="60279" y="6856"/>
                  <a:pt x="60224" y="6858"/>
                </a:cubicBezTo>
                <a:cubicBezTo>
                  <a:pt x="60195" y="6792"/>
                  <a:pt x="60289" y="6819"/>
                  <a:pt x="60342" y="6815"/>
                </a:cubicBezTo>
                <a:close/>
                <a:moveTo>
                  <a:pt x="2484" y="6749"/>
                </a:moveTo>
                <a:cubicBezTo>
                  <a:pt x="2488" y="6788"/>
                  <a:pt x="2448" y="6796"/>
                  <a:pt x="2455" y="6838"/>
                </a:cubicBezTo>
                <a:cubicBezTo>
                  <a:pt x="2432" y="6825"/>
                  <a:pt x="2407" y="6813"/>
                  <a:pt x="2367" y="6815"/>
                </a:cubicBezTo>
                <a:cubicBezTo>
                  <a:pt x="2367" y="6794"/>
                  <a:pt x="2402" y="6799"/>
                  <a:pt x="2425" y="6792"/>
                </a:cubicBezTo>
                <a:cubicBezTo>
                  <a:pt x="2414" y="6755"/>
                  <a:pt x="2448" y="6752"/>
                  <a:pt x="2484" y="6749"/>
                </a:cubicBezTo>
                <a:close/>
                <a:moveTo>
                  <a:pt x="59609" y="6683"/>
                </a:moveTo>
                <a:cubicBezTo>
                  <a:pt x="59662" y="6699"/>
                  <a:pt x="59614" y="6723"/>
                  <a:pt x="59609" y="6749"/>
                </a:cubicBezTo>
                <a:cubicBezTo>
                  <a:pt x="59557" y="6732"/>
                  <a:pt x="59605" y="6709"/>
                  <a:pt x="59609" y="6683"/>
                </a:cubicBezTo>
                <a:close/>
                <a:moveTo>
                  <a:pt x="59785" y="6572"/>
                </a:moveTo>
                <a:cubicBezTo>
                  <a:pt x="59805" y="6572"/>
                  <a:pt x="59824" y="6572"/>
                  <a:pt x="59843" y="6572"/>
                </a:cubicBezTo>
                <a:cubicBezTo>
                  <a:pt x="59843" y="6587"/>
                  <a:pt x="59843" y="6602"/>
                  <a:pt x="59843" y="6617"/>
                </a:cubicBezTo>
                <a:cubicBezTo>
                  <a:pt x="59824" y="6617"/>
                  <a:pt x="59805" y="6617"/>
                  <a:pt x="59785" y="6617"/>
                </a:cubicBezTo>
                <a:cubicBezTo>
                  <a:pt x="59785" y="6602"/>
                  <a:pt x="59785" y="6587"/>
                  <a:pt x="59785" y="6572"/>
                </a:cubicBezTo>
                <a:close/>
                <a:moveTo>
                  <a:pt x="59579" y="6551"/>
                </a:moveTo>
                <a:cubicBezTo>
                  <a:pt x="59624" y="6569"/>
                  <a:pt x="59621" y="6621"/>
                  <a:pt x="59639" y="6661"/>
                </a:cubicBezTo>
                <a:cubicBezTo>
                  <a:pt x="59540" y="6683"/>
                  <a:pt x="59593" y="6592"/>
                  <a:pt x="59579" y="6551"/>
                </a:cubicBezTo>
                <a:close/>
                <a:moveTo>
                  <a:pt x="59374" y="6374"/>
                </a:moveTo>
                <a:cubicBezTo>
                  <a:pt x="59432" y="6365"/>
                  <a:pt x="59416" y="6475"/>
                  <a:pt x="59345" y="6440"/>
                </a:cubicBezTo>
                <a:cubicBezTo>
                  <a:pt x="59345" y="6426"/>
                  <a:pt x="59345" y="6412"/>
                  <a:pt x="59345" y="6397"/>
                </a:cubicBezTo>
                <a:cubicBezTo>
                  <a:pt x="59370" y="6401"/>
                  <a:pt x="59371" y="6388"/>
                  <a:pt x="59374" y="6374"/>
                </a:cubicBezTo>
                <a:close/>
                <a:moveTo>
                  <a:pt x="1869" y="5824"/>
                </a:moveTo>
                <a:cubicBezTo>
                  <a:pt x="1977" y="5842"/>
                  <a:pt x="1893" y="5915"/>
                  <a:pt x="1869" y="5956"/>
                </a:cubicBezTo>
                <a:cubicBezTo>
                  <a:pt x="1803" y="5947"/>
                  <a:pt x="1846" y="5839"/>
                  <a:pt x="1869" y="5824"/>
                </a:cubicBezTo>
                <a:close/>
                <a:moveTo>
                  <a:pt x="59345" y="5515"/>
                </a:moveTo>
                <a:cubicBezTo>
                  <a:pt x="59332" y="5543"/>
                  <a:pt x="59308" y="5561"/>
                  <a:pt x="59256" y="5561"/>
                </a:cubicBezTo>
                <a:cubicBezTo>
                  <a:pt x="59271" y="5533"/>
                  <a:pt x="59294" y="5515"/>
                  <a:pt x="59345" y="5515"/>
                </a:cubicBezTo>
                <a:close/>
                <a:moveTo>
                  <a:pt x="58759" y="5341"/>
                </a:moveTo>
                <a:cubicBezTo>
                  <a:pt x="58826" y="5249"/>
                  <a:pt x="58787" y="5418"/>
                  <a:pt x="58875" y="5384"/>
                </a:cubicBezTo>
                <a:cubicBezTo>
                  <a:pt x="58871" y="5409"/>
                  <a:pt x="58823" y="5403"/>
                  <a:pt x="58788" y="5406"/>
                </a:cubicBezTo>
                <a:cubicBezTo>
                  <a:pt x="58791" y="5375"/>
                  <a:pt x="58793" y="5343"/>
                  <a:pt x="58759" y="5341"/>
                </a:cubicBezTo>
                <a:close/>
                <a:moveTo>
                  <a:pt x="59199" y="5252"/>
                </a:moveTo>
                <a:cubicBezTo>
                  <a:pt x="59316" y="5239"/>
                  <a:pt x="59184" y="5317"/>
                  <a:pt x="59229" y="5384"/>
                </a:cubicBezTo>
                <a:cubicBezTo>
                  <a:pt x="59125" y="5334"/>
                  <a:pt x="59132" y="5430"/>
                  <a:pt x="59052" y="5384"/>
                </a:cubicBezTo>
                <a:cubicBezTo>
                  <a:pt x="59052" y="5303"/>
                  <a:pt x="59224" y="5352"/>
                  <a:pt x="59199" y="5252"/>
                </a:cubicBezTo>
                <a:close/>
                <a:moveTo>
                  <a:pt x="58788" y="4152"/>
                </a:moveTo>
                <a:cubicBezTo>
                  <a:pt x="58915" y="4161"/>
                  <a:pt x="58757" y="4280"/>
                  <a:pt x="58788" y="4152"/>
                </a:cubicBezTo>
                <a:close/>
                <a:moveTo>
                  <a:pt x="58935" y="4063"/>
                </a:moveTo>
                <a:cubicBezTo>
                  <a:pt x="59007" y="4066"/>
                  <a:pt x="58943" y="4138"/>
                  <a:pt x="58935" y="4152"/>
                </a:cubicBezTo>
                <a:cubicBezTo>
                  <a:pt x="58847" y="4137"/>
                  <a:pt x="58962" y="4104"/>
                  <a:pt x="58935" y="4063"/>
                </a:cubicBezTo>
                <a:close/>
                <a:moveTo>
                  <a:pt x="1341" y="4196"/>
                </a:moveTo>
                <a:cubicBezTo>
                  <a:pt x="1350" y="4165"/>
                  <a:pt x="1414" y="4178"/>
                  <a:pt x="1458" y="4173"/>
                </a:cubicBezTo>
                <a:cubicBezTo>
                  <a:pt x="1490" y="4168"/>
                  <a:pt x="1478" y="4130"/>
                  <a:pt x="1517" y="4130"/>
                </a:cubicBezTo>
                <a:cubicBezTo>
                  <a:pt x="1500" y="4085"/>
                  <a:pt x="1428" y="4086"/>
                  <a:pt x="1488" y="4041"/>
                </a:cubicBezTo>
                <a:cubicBezTo>
                  <a:pt x="1533" y="4051"/>
                  <a:pt x="1513" y="4110"/>
                  <a:pt x="1605" y="4085"/>
                </a:cubicBezTo>
                <a:cubicBezTo>
                  <a:pt x="1588" y="4105"/>
                  <a:pt x="1523" y="4119"/>
                  <a:pt x="1575" y="4130"/>
                </a:cubicBezTo>
                <a:cubicBezTo>
                  <a:pt x="1544" y="4185"/>
                  <a:pt x="1425" y="4248"/>
                  <a:pt x="1341" y="4196"/>
                </a:cubicBezTo>
                <a:close/>
                <a:moveTo>
                  <a:pt x="58700" y="3689"/>
                </a:moveTo>
                <a:cubicBezTo>
                  <a:pt x="58808" y="3705"/>
                  <a:pt x="58697" y="3759"/>
                  <a:pt x="58729" y="3843"/>
                </a:cubicBezTo>
                <a:cubicBezTo>
                  <a:pt x="58687" y="3863"/>
                  <a:pt x="58636" y="3876"/>
                  <a:pt x="58642" y="3932"/>
                </a:cubicBezTo>
                <a:cubicBezTo>
                  <a:pt x="58589" y="3938"/>
                  <a:pt x="58589" y="3807"/>
                  <a:pt x="58670" y="3843"/>
                </a:cubicBezTo>
                <a:cubicBezTo>
                  <a:pt x="58661" y="3837"/>
                  <a:pt x="58636" y="3728"/>
                  <a:pt x="58670" y="3755"/>
                </a:cubicBezTo>
                <a:cubicBezTo>
                  <a:pt x="58719" y="3791"/>
                  <a:pt x="58687" y="3759"/>
                  <a:pt x="58700" y="3689"/>
                </a:cubicBezTo>
                <a:close/>
                <a:moveTo>
                  <a:pt x="56648" y="3645"/>
                </a:moveTo>
                <a:cubicBezTo>
                  <a:pt x="56669" y="3645"/>
                  <a:pt x="56689" y="3645"/>
                  <a:pt x="56707" y="3645"/>
                </a:cubicBezTo>
                <a:cubicBezTo>
                  <a:pt x="56707" y="3660"/>
                  <a:pt x="56707" y="3674"/>
                  <a:pt x="56707" y="3689"/>
                </a:cubicBezTo>
                <a:cubicBezTo>
                  <a:pt x="56689" y="3689"/>
                  <a:pt x="56669" y="3689"/>
                  <a:pt x="56648" y="3689"/>
                </a:cubicBezTo>
                <a:cubicBezTo>
                  <a:pt x="56648" y="3674"/>
                  <a:pt x="56648" y="3660"/>
                  <a:pt x="56648" y="3645"/>
                </a:cubicBezTo>
                <a:close/>
                <a:moveTo>
                  <a:pt x="54480" y="3600"/>
                </a:moveTo>
                <a:cubicBezTo>
                  <a:pt x="54468" y="3643"/>
                  <a:pt x="54396" y="3641"/>
                  <a:pt x="54421" y="3711"/>
                </a:cubicBezTo>
                <a:cubicBezTo>
                  <a:pt x="54312" y="3695"/>
                  <a:pt x="54386" y="3592"/>
                  <a:pt x="54480" y="3600"/>
                </a:cubicBezTo>
                <a:close/>
                <a:moveTo>
                  <a:pt x="56237" y="3557"/>
                </a:moveTo>
                <a:cubicBezTo>
                  <a:pt x="56257" y="3557"/>
                  <a:pt x="56277" y="3557"/>
                  <a:pt x="56297" y="3557"/>
                </a:cubicBezTo>
                <a:cubicBezTo>
                  <a:pt x="56303" y="3619"/>
                  <a:pt x="56078" y="3551"/>
                  <a:pt x="56237" y="3557"/>
                </a:cubicBezTo>
                <a:close/>
                <a:moveTo>
                  <a:pt x="54742" y="3535"/>
                </a:moveTo>
                <a:cubicBezTo>
                  <a:pt x="54784" y="3465"/>
                  <a:pt x="54773" y="3612"/>
                  <a:pt x="54773" y="3645"/>
                </a:cubicBezTo>
                <a:cubicBezTo>
                  <a:pt x="54815" y="3654"/>
                  <a:pt x="54770" y="3665"/>
                  <a:pt x="54773" y="3689"/>
                </a:cubicBezTo>
                <a:cubicBezTo>
                  <a:pt x="54742" y="3689"/>
                  <a:pt x="54715" y="3689"/>
                  <a:pt x="54685" y="3689"/>
                </a:cubicBezTo>
                <a:cubicBezTo>
                  <a:pt x="54681" y="3621"/>
                  <a:pt x="54776" y="3626"/>
                  <a:pt x="54742" y="3535"/>
                </a:cubicBezTo>
                <a:close/>
                <a:moveTo>
                  <a:pt x="57352" y="3425"/>
                </a:moveTo>
                <a:cubicBezTo>
                  <a:pt x="57378" y="3442"/>
                  <a:pt x="57418" y="3448"/>
                  <a:pt x="57469" y="3447"/>
                </a:cubicBezTo>
                <a:cubicBezTo>
                  <a:pt x="57465" y="3510"/>
                  <a:pt x="57330" y="3500"/>
                  <a:pt x="57352" y="3425"/>
                </a:cubicBezTo>
                <a:close/>
                <a:moveTo>
                  <a:pt x="57147" y="3425"/>
                </a:moveTo>
                <a:cubicBezTo>
                  <a:pt x="57194" y="3419"/>
                  <a:pt x="57197" y="3446"/>
                  <a:pt x="57235" y="3447"/>
                </a:cubicBezTo>
                <a:cubicBezTo>
                  <a:pt x="57247" y="3490"/>
                  <a:pt x="57102" y="3479"/>
                  <a:pt x="57147" y="3425"/>
                </a:cubicBezTo>
                <a:close/>
                <a:moveTo>
                  <a:pt x="56210" y="3425"/>
                </a:moveTo>
                <a:cubicBezTo>
                  <a:pt x="56229" y="3377"/>
                  <a:pt x="56363" y="3424"/>
                  <a:pt x="56326" y="3491"/>
                </a:cubicBezTo>
                <a:cubicBezTo>
                  <a:pt x="56287" y="3468"/>
                  <a:pt x="56268" y="3431"/>
                  <a:pt x="56210" y="3425"/>
                </a:cubicBezTo>
                <a:close/>
                <a:moveTo>
                  <a:pt x="55417" y="3403"/>
                </a:moveTo>
                <a:cubicBezTo>
                  <a:pt x="55407" y="3386"/>
                  <a:pt x="55515" y="3367"/>
                  <a:pt x="55535" y="3381"/>
                </a:cubicBezTo>
                <a:cubicBezTo>
                  <a:pt x="55547" y="3391"/>
                  <a:pt x="55458" y="3444"/>
                  <a:pt x="55417" y="3403"/>
                </a:cubicBezTo>
                <a:close/>
                <a:moveTo>
                  <a:pt x="57645" y="3359"/>
                </a:moveTo>
                <a:cubicBezTo>
                  <a:pt x="57710" y="3376"/>
                  <a:pt x="57760" y="3405"/>
                  <a:pt x="57849" y="3403"/>
                </a:cubicBezTo>
                <a:cubicBezTo>
                  <a:pt x="57815" y="3449"/>
                  <a:pt x="57636" y="3419"/>
                  <a:pt x="57645" y="3359"/>
                </a:cubicBezTo>
                <a:close/>
                <a:moveTo>
                  <a:pt x="56561" y="3359"/>
                </a:moveTo>
                <a:cubicBezTo>
                  <a:pt x="56624" y="3355"/>
                  <a:pt x="56654" y="3377"/>
                  <a:pt x="56648" y="3425"/>
                </a:cubicBezTo>
                <a:cubicBezTo>
                  <a:pt x="56584" y="3429"/>
                  <a:pt x="56555" y="3407"/>
                  <a:pt x="56561" y="3359"/>
                </a:cubicBezTo>
                <a:close/>
                <a:moveTo>
                  <a:pt x="56121" y="3337"/>
                </a:moveTo>
                <a:cubicBezTo>
                  <a:pt x="56207" y="3355"/>
                  <a:pt x="56082" y="3392"/>
                  <a:pt x="56121" y="3447"/>
                </a:cubicBezTo>
                <a:cubicBezTo>
                  <a:pt x="56068" y="3449"/>
                  <a:pt x="56060" y="3420"/>
                  <a:pt x="56004" y="3425"/>
                </a:cubicBezTo>
                <a:cubicBezTo>
                  <a:pt x="56013" y="3372"/>
                  <a:pt x="56094" y="3376"/>
                  <a:pt x="56121" y="3337"/>
                </a:cubicBezTo>
                <a:close/>
                <a:moveTo>
                  <a:pt x="55036" y="3337"/>
                </a:moveTo>
                <a:cubicBezTo>
                  <a:pt x="55070" y="3335"/>
                  <a:pt x="55055" y="3367"/>
                  <a:pt x="55066" y="3381"/>
                </a:cubicBezTo>
                <a:cubicBezTo>
                  <a:pt x="55088" y="3406"/>
                  <a:pt x="55178" y="3427"/>
                  <a:pt x="55036" y="3425"/>
                </a:cubicBezTo>
                <a:cubicBezTo>
                  <a:pt x="55036" y="3395"/>
                  <a:pt x="55036" y="3367"/>
                  <a:pt x="55036" y="3337"/>
                </a:cubicBezTo>
                <a:close/>
                <a:moveTo>
                  <a:pt x="54715" y="3337"/>
                </a:moveTo>
                <a:cubicBezTo>
                  <a:pt x="54701" y="3364"/>
                  <a:pt x="54677" y="3382"/>
                  <a:pt x="54626" y="3381"/>
                </a:cubicBezTo>
                <a:cubicBezTo>
                  <a:pt x="54612" y="3334"/>
                  <a:pt x="54668" y="3339"/>
                  <a:pt x="54715" y="3337"/>
                </a:cubicBezTo>
                <a:close/>
                <a:moveTo>
                  <a:pt x="58143" y="3314"/>
                </a:moveTo>
                <a:cubicBezTo>
                  <a:pt x="58129" y="3347"/>
                  <a:pt x="58100" y="3371"/>
                  <a:pt x="58085" y="3403"/>
                </a:cubicBezTo>
                <a:cubicBezTo>
                  <a:pt x="58043" y="3401"/>
                  <a:pt x="58001" y="3400"/>
                  <a:pt x="57997" y="3425"/>
                </a:cubicBezTo>
                <a:cubicBezTo>
                  <a:pt x="57959" y="3419"/>
                  <a:pt x="57968" y="3382"/>
                  <a:pt x="57997" y="3381"/>
                </a:cubicBezTo>
                <a:cubicBezTo>
                  <a:pt x="58066" y="3374"/>
                  <a:pt x="58051" y="3305"/>
                  <a:pt x="58143" y="3314"/>
                </a:cubicBezTo>
                <a:close/>
                <a:moveTo>
                  <a:pt x="57586" y="3227"/>
                </a:moveTo>
                <a:cubicBezTo>
                  <a:pt x="57671" y="3230"/>
                  <a:pt x="57726" y="3254"/>
                  <a:pt x="57704" y="3337"/>
                </a:cubicBezTo>
                <a:cubicBezTo>
                  <a:pt x="57664" y="3337"/>
                  <a:pt x="57625" y="3337"/>
                  <a:pt x="57586" y="3337"/>
                </a:cubicBezTo>
                <a:cubicBezTo>
                  <a:pt x="57577" y="3299"/>
                  <a:pt x="57610" y="3295"/>
                  <a:pt x="57645" y="3292"/>
                </a:cubicBezTo>
                <a:cubicBezTo>
                  <a:pt x="57626" y="3271"/>
                  <a:pt x="57578" y="3270"/>
                  <a:pt x="57586" y="3227"/>
                </a:cubicBezTo>
                <a:close/>
                <a:moveTo>
                  <a:pt x="57791" y="3161"/>
                </a:moveTo>
                <a:cubicBezTo>
                  <a:pt x="57859" y="3168"/>
                  <a:pt x="57859" y="3220"/>
                  <a:pt x="57821" y="3248"/>
                </a:cubicBezTo>
                <a:cubicBezTo>
                  <a:pt x="57921" y="3208"/>
                  <a:pt x="57948" y="3262"/>
                  <a:pt x="57968" y="3337"/>
                </a:cubicBezTo>
                <a:cubicBezTo>
                  <a:pt x="57911" y="3328"/>
                  <a:pt x="57914" y="3274"/>
                  <a:pt x="57821" y="3292"/>
                </a:cubicBezTo>
                <a:cubicBezTo>
                  <a:pt x="57785" y="3364"/>
                  <a:pt x="57915" y="3310"/>
                  <a:pt x="57879" y="3381"/>
                </a:cubicBezTo>
                <a:cubicBezTo>
                  <a:pt x="57853" y="3364"/>
                  <a:pt x="57814" y="3358"/>
                  <a:pt x="57761" y="3359"/>
                </a:cubicBezTo>
                <a:cubicBezTo>
                  <a:pt x="57766" y="3285"/>
                  <a:pt x="57821" y="3242"/>
                  <a:pt x="57733" y="3205"/>
                </a:cubicBezTo>
                <a:cubicBezTo>
                  <a:pt x="57740" y="3181"/>
                  <a:pt x="57791" y="3190"/>
                  <a:pt x="57791" y="3161"/>
                </a:cubicBezTo>
                <a:close/>
                <a:moveTo>
                  <a:pt x="57586" y="3116"/>
                </a:moveTo>
                <a:cubicBezTo>
                  <a:pt x="57613" y="3113"/>
                  <a:pt x="57614" y="3126"/>
                  <a:pt x="57616" y="3139"/>
                </a:cubicBezTo>
                <a:cubicBezTo>
                  <a:pt x="57634" y="3161"/>
                  <a:pt x="57684" y="3161"/>
                  <a:pt x="57674" y="3205"/>
                </a:cubicBezTo>
                <a:cubicBezTo>
                  <a:pt x="57645" y="3205"/>
                  <a:pt x="57616" y="3205"/>
                  <a:pt x="57586" y="3205"/>
                </a:cubicBezTo>
                <a:cubicBezTo>
                  <a:pt x="57586" y="3175"/>
                  <a:pt x="57586" y="3146"/>
                  <a:pt x="57586" y="3116"/>
                </a:cubicBezTo>
                <a:close/>
                <a:moveTo>
                  <a:pt x="58025" y="3095"/>
                </a:moveTo>
                <a:cubicBezTo>
                  <a:pt x="58109" y="3097"/>
                  <a:pt x="58082" y="3188"/>
                  <a:pt x="57997" y="3183"/>
                </a:cubicBezTo>
                <a:cubicBezTo>
                  <a:pt x="58019" y="3163"/>
                  <a:pt x="58028" y="3133"/>
                  <a:pt x="58025" y="3095"/>
                </a:cubicBezTo>
                <a:close/>
                <a:moveTo>
                  <a:pt x="58524" y="3050"/>
                </a:moveTo>
                <a:cubicBezTo>
                  <a:pt x="58569" y="2973"/>
                  <a:pt x="58580" y="3091"/>
                  <a:pt x="58554" y="3095"/>
                </a:cubicBezTo>
                <a:cubicBezTo>
                  <a:pt x="58536" y="3097"/>
                  <a:pt x="58517" y="3064"/>
                  <a:pt x="58524" y="3050"/>
                </a:cubicBezTo>
                <a:close/>
                <a:moveTo>
                  <a:pt x="58290" y="2765"/>
                </a:moveTo>
                <a:cubicBezTo>
                  <a:pt x="58276" y="2791"/>
                  <a:pt x="58252" y="2809"/>
                  <a:pt x="58203" y="2809"/>
                </a:cubicBezTo>
                <a:cubicBezTo>
                  <a:pt x="58215" y="2782"/>
                  <a:pt x="58240" y="2763"/>
                  <a:pt x="58290" y="2765"/>
                </a:cubicBezTo>
                <a:close/>
                <a:moveTo>
                  <a:pt x="56883" y="2500"/>
                </a:moveTo>
                <a:cubicBezTo>
                  <a:pt x="56858" y="2483"/>
                  <a:pt x="56816" y="2477"/>
                  <a:pt x="56766" y="2478"/>
                </a:cubicBezTo>
                <a:cubicBezTo>
                  <a:pt x="56771" y="2414"/>
                  <a:pt x="56906" y="2426"/>
                  <a:pt x="56883" y="2500"/>
                </a:cubicBezTo>
                <a:close/>
                <a:moveTo>
                  <a:pt x="58173" y="1905"/>
                </a:moveTo>
                <a:cubicBezTo>
                  <a:pt x="58198" y="1841"/>
                  <a:pt x="58246" y="1934"/>
                  <a:pt x="58318" y="1905"/>
                </a:cubicBezTo>
                <a:cubicBezTo>
                  <a:pt x="58318" y="1927"/>
                  <a:pt x="58284" y="1924"/>
                  <a:pt x="58261" y="1928"/>
                </a:cubicBezTo>
                <a:cubicBezTo>
                  <a:pt x="58262" y="1959"/>
                  <a:pt x="58264" y="1990"/>
                  <a:pt x="58231" y="1994"/>
                </a:cubicBezTo>
                <a:cubicBezTo>
                  <a:pt x="58240" y="2021"/>
                  <a:pt x="58227" y="2131"/>
                  <a:pt x="58203" y="2060"/>
                </a:cubicBezTo>
                <a:cubicBezTo>
                  <a:pt x="58203" y="2038"/>
                  <a:pt x="58203" y="2017"/>
                  <a:pt x="58203" y="1994"/>
                </a:cubicBezTo>
                <a:cubicBezTo>
                  <a:pt x="58197" y="1969"/>
                  <a:pt x="58209" y="1955"/>
                  <a:pt x="58231" y="1951"/>
                </a:cubicBezTo>
                <a:cubicBezTo>
                  <a:pt x="58219" y="1930"/>
                  <a:pt x="58205" y="1910"/>
                  <a:pt x="58173" y="1905"/>
                </a:cubicBezTo>
                <a:close/>
                <a:moveTo>
                  <a:pt x="58055" y="1862"/>
                </a:moveTo>
                <a:cubicBezTo>
                  <a:pt x="58075" y="1862"/>
                  <a:pt x="58095" y="1862"/>
                  <a:pt x="58114" y="1862"/>
                </a:cubicBezTo>
                <a:cubicBezTo>
                  <a:pt x="58128" y="1909"/>
                  <a:pt x="58072" y="1904"/>
                  <a:pt x="58025" y="1905"/>
                </a:cubicBezTo>
                <a:cubicBezTo>
                  <a:pt x="58031" y="1888"/>
                  <a:pt x="58055" y="1885"/>
                  <a:pt x="58055" y="1862"/>
                </a:cubicBezTo>
                <a:close/>
                <a:moveTo>
                  <a:pt x="57557" y="1796"/>
                </a:moveTo>
                <a:cubicBezTo>
                  <a:pt x="57562" y="1795"/>
                  <a:pt x="57613" y="1849"/>
                  <a:pt x="57616" y="1840"/>
                </a:cubicBezTo>
                <a:cubicBezTo>
                  <a:pt x="57588" y="1899"/>
                  <a:pt x="57495" y="1864"/>
                  <a:pt x="57557" y="1796"/>
                </a:cubicBezTo>
                <a:close/>
                <a:moveTo>
                  <a:pt x="55652" y="1664"/>
                </a:moveTo>
                <a:cubicBezTo>
                  <a:pt x="55672" y="1664"/>
                  <a:pt x="55690" y="1664"/>
                  <a:pt x="55711" y="1664"/>
                </a:cubicBezTo>
                <a:cubicBezTo>
                  <a:pt x="55711" y="1679"/>
                  <a:pt x="55711" y="1693"/>
                  <a:pt x="55711" y="1708"/>
                </a:cubicBezTo>
                <a:cubicBezTo>
                  <a:pt x="55690" y="1708"/>
                  <a:pt x="55672" y="1708"/>
                  <a:pt x="55652" y="1708"/>
                </a:cubicBezTo>
                <a:cubicBezTo>
                  <a:pt x="55652" y="1693"/>
                  <a:pt x="55652" y="1679"/>
                  <a:pt x="55652" y="1664"/>
                </a:cubicBezTo>
                <a:close/>
                <a:moveTo>
                  <a:pt x="56210" y="1642"/>
                </a:moveTo>
                <a:cubicBezTo>
                  <a:pt x="56229" y="1642"/>
                  <a:pt x="56247" y="1642"/>
                  <a:pt x="56267" y="1642"/>
                </a:cubicBezTo>
                <a:cubicBezTo>
                  <a:pt x="56267" y="1657"/>
                  <a:pt x="56267" y="1672"/>
                  <a:pt x="56267" y="1685"/>
                </a:cubicBezTo>
                <a:cubicBezTo>
                  <a:pt x="56247" y="1685"/>
                  <a:pt x="56229" y="1685"/>
                  <a:pt x="56210" y="1685"/>
                </a:cubicBezTo>
                <a:cubicBezTo>
                  <a:pt x="56210" y="1672"/>
                  <a:pt x="56210" y="1657"/>
                  <a:pt x="56210" y="1642"/>
                </a:cubicBezTo>
                <a:close/>
                <a:moveTo>
                  <a:pt x="56912" y="1576"/>
                </a:moveTo>
                <a:cubicBezTo>
                  <a:pt x="56964" y="1581"/>
                  <a:pt x="56979" y="1614"/>
                  <a:pt x="56972" y="1664"/>
                </a:cubicBezTo>
                <a:cubicBezTo>
                  <a:pt x="56942" y="1663"/>
                  <a:pt x="56948" y="1637"/>
                  <a:pt x="56942" y="1619"/>
                </a:cubicBezTo>
                <a:cubicBezTo>
                  <a:pt x="56912" y="1619"/>
                  <a:pt x="56883" y="1619"/>
                  <a:pt x="56854" y="1619"/>
                </a:cubicBezTo>
                <a:cubicBezTo>
                  <a:pt x="56861" y="1595"/>
                  <a:pt x="56912" y="1604"/>
                  <a:pt x="56912" y="1576"/>
                </a:cubicBezTo>
                <a:close/>
                <a:moveTo>
                  <a:pt x="45921" y="1532"/>
                </a:moveTo>
                <a:cubicBezTo>
                  <a:pt x="45955" y="1528"/>
                  <a:pt x="45973" y="1537"/>
                  <a:pt x="45980" y="1553"/>
                </a:cubicBezTo>
                <a:cubicBezTo>
                  <a:pt x="45980" y="1569"/>
                  <a:pt x="45980" y="1583"/>
                  <a:pt x="45980" y="1598"/>
                </a:cubicBezTo>
                <a:cubicBezTo>
                  <a:pt x="45941" y="1598"/>
                  <a:pt x="45902" y="1598"/>
                  <a:pt x="45862" y="1598"/>
                </a:cubicBezTo>
                <a:cubicBezTo>
                  <a:pt x="45882" y="1576"/>
                  <a:pt x="45930" y="1575"/>
                  <a:pt x="45921" y="1532"/>
                </a:cubicBezTo>
                <a:close/>
                <a:moveTo>
                  <a:pt x="37714" y="1510"/>
                </a:moveTo>
                <a:cubicBezTo>
                  <a:pt x="37724" y="1483"/>
                  <a:pt x="37792" y="1492"/>
                  <a:pt x="37802" y="1510"/>
                </a:cubicBezTo>
                <a:cubicBezTo>
                  <a:pt x="37828" y="1558"/>
                  <a:pt x="37695" y="1561"/>
                  <a:pt x="37714" y="1510"/>
                </a:cubicBezTo>
                <a:close/>
                <a:moveTo>
                  <a:pt x="35399" y="1487"/>
                </a:moveTo>
                <a:cubicBezTo>
                  <a:pt x="35461" y="1477"/>
                  <a:pt x="35454" y="1519"/>
                  <a:pt x="35457" y="1553"/>
                </a:cubicBezTo>
                <a:cubicBezTo>
                  <a:pt x="35433" y="1550"/>
                  <a:pt x="35428" y="1532"/>
                  <a:pt x="35399" y="1532"/>
                </a:cubicBezTo>
                <a:cubicBezTo>
                  <a:pt x="35399" y="1518"/>
                  <a:pt x="35399" y="1502"/>
                  <a:pt x="35399" y="1487"/>
                </a:cubicBezTo>
                <a:close/>
                <a:moveTo>
                  <a:pt x="50171" y="1400"/>
                </a:moveTo>
                <a:cubicBezTo>
                  <a:pt x="50195" y="1404"/>
                  <a:pt x="50200" y="1422"/>
                  <a:pt x="50229" y="1422"/>
                </a:cubicBezTo>
                <a:cubicBezTo>
                  <a:pt x="50229" y="1437"/>
                  <a:pt x="50229" y="1451"/>
                  <a:pt x="50229" y="1466"/>
                </a:cubicBezTo>
                <a:cubicBezTo>
                  <a:pt x="50191" y="1466"/>
                  <a:pt x="50152" y="1466"/>
                  <a:pt x="50113" y="1466"/>
                </a:cubicBezTo>
                <a:cubicBezTo>
                  <a:pt x="50123" y="1437"/>
                  <a:pt x="50164" y="1431"/>
                  <a:pt x="50171" y="1400"/>
                </a:cubicBezTo>
                <a:close/>
                <a:moveTo>
                  <a:pt x="45335" y="1378"/>
                </a:moveTo>
                <a:cubicBezTo>
                  <a:pt x="45364" y="1378"/>
                  <a:pt x="45394" y="1378"/>
                  <a:pt x="45423" y="1378"/>
                </a:cubicBezTo>
                <a:cubicBezTo>
                  <a:pt x="45390" y="1405"/>
                  <a:pt x="45397" y="1423"/>
                  <a:pt x="45452" y="1422"/>
                </a:cubicBezTo>
                <a:cubicBezTo>
                  <a:pt x="45394" y="1437"/>
                  <a:pt x="45470" y="1553"/>
                  <a:pt x="45364" y="1532"/>
                </a:cubicBezTo>
                <a:cubicBezTo>
                  <a:pt x="45387" y="1455"/>
                  <a:pt x="45321" y="1447"/>
                  <a:pt x="45335" y="1378"/>
                </a:cubicBezTo>
                <a:close/>
                <a:moveTo>
                  <a:pt x="43371" y="1422"/>
                </a:moveTo>
                <a:cubicBezTo>
                  <a:pt x="43352" y="1422"/>
                  <a:pt x="43332" y="1422"/>
                  <a:pt x="43312" y="1422"/>
                </a:cubicBezTo>
                <a:cubicBezTo>
                  <a:pt x="43328" y="1404"/>
                  <a:pt x="43343" y="1386"/>
                  <a:pt x="43342" y="1355"/>
                </a:cubicBezTo>
                <a:cubicBezTo>
                  <a:pt x="43403" y="1368"/>
                  <a:pt x="43404" y="1390"/>
                  <a:pt x="43371" y="1422"/>
                </a:cubicBezTo>
                <a:close/>
                <a:moveTo>
                  <a:pt x="40323" y="1333"/>
                </a:moveTo>
                <a:cubicBezTo>
                  <a:pt x="40325" y="1408"/>
                  <a:pt x="40214" y="1399"/>
                  <a:pt x="40118" y="1400"/>
                </a:cubicBezTo>
                <a:cubicBezTo>
                  <a:pt x="40119" y="1378"/>
                  <a:pt x="40154" y="1383"/>
                  <a:pt x="40176" y="1378"/>
                </a:cubicBezTo>
                <a:cubicBezTo>
                  <a:pt x="40232" y="1368"/>
                  <a:pt x="40230" y="1315"/>
                  <a:pt x="40323" y="1333"/>
                </a:cubicBezTo>
                <a:close/>
                <a:moveTo>
                  <a:pt x="56004" y="1400"/>
                </a:moveTo>
                <a:cubicBezTo>
                  <a:pt x="56003" y="1333"/>
                  <a:pt x="56152" y="1378"/>
                  <a:pt x="56150" y="1312"/>
                </a:cubicBezTo>
                <a:cubicBezTo>
                  <a:pt x="56257" y="1326"/>
                  <a:pt x="56082" y="1414"/>
                  <a:pt x="56180" y="1422"/>
                </a:cubicBezTo>
                <a:cubicBezTo>
                  <a:pt x="56154" y="1474"/>
                  <a:pt x="56051" y="1404"/>
                  <a:pt x="56004" y="1400"/>
                </a:cubicBezTo>
                <a:close/>
                <a:moveTo>
                  <a:pt x="43108" y="1290"/>
                </a:moveTo>
                <a:cubicBezTo>
                  <a:pt x="43127" y="1290"/>
                  <a:pt x="43147" y="1290"/>
                  <a:pt x="43165" y="1290"/>
                </a:cubicBezTo>
                <a:cubicBezTo>
                  <a:pt x="43165" y="1305"/>
                  <a:pt x="43165" y="1319"/>
                  <a:pt x="43165" y="1333"/>
                </a:cubicBezTo>
                <a:cubicBezTo>
                  <a:pt x="43147" y="1333"/>
                  <a:pt x="43127" y="1333"/>
                  <a:pt x="43108" y="1333"/>
                </a:cubicBezTo>
                <a:cubicBezTo>
                  <a:pt x="43108" y="1319"/>
                  <a:pt x="43108" y="1305"/>
                  <a:pt x="43108" y="1290"/>
                </a:cubicBezTo>
                <a:close/>
                <a:moveTo>
                  <a:pt x="41143" y="1378"/>
                </a:moveTo>
                <a:cubicBezTo>
                  <a:pt x="41133" y="1244"/>
                  <a:pt x="41207" y="1317"/>
                  <a:pt x="41320" y="1312"/>
                </a:cubicBezTo>
                <a:cubicBezTo>
                  <a:pt x="41327" y="1310"/>
                  <a:pt x="41347" y="1279"/>
                  <a:pt x="41349" y="1312"/>
                </a:cubicBezTo>
                <a:cubicBezTo>
                  <a:pt x="41351" y="1387"/>
                  <a:pt x="41240" y="1377"/>
                  <a:pt x="41143" y="1378"/>
                </a:cubicBezTo>
                <a:close/>
                <a:moveTo>
                  <a:pt x="55681" y="1246"/>
                </a:moveTo>
                <a:cubicBezTo>
                  <a:pt x="55700" y="1246"/>
                  <a:pt x="55720" y="1246"/>
                  <a:pt x="55740" y="1246"/>
                </a:cubicBezTo>
                <a:cubicBezTo>
                  <a:pt x="55747" y="1308"/>
                  <a:pt x="55521" y="1240"/>
                  <a:pt x="55681" y="1246"/>
                </a:cubicBezTo>
                <a:close/>
                <a:moveTo>
                  <a:pt x="51021" y="1246"/>
                </a:moveTo>
                <a:cubicBezTo>
                  <a:pt x="51101" y="1230"/>
                  <a:pt x="51080" y="1290"/>
                  <a:pt x="51138" y="1290"/>
                </a:cubicBezTo>
                <a:cubicBezTo>
                  <a:pt x="51098" y="1333"/>
                  <a:pt x="50889" y="1317"/>
                  <a:pt x="50845" y="1290"/>
                </a:cubicBezTo>
                <a:cubicBezTo>
                  <a:pt x="50837" y="1251"/>
                  <a:pt x="50959" y="1213"/>
                  <a:pt x="50934" y="1290"/>
                </a:cubicBezTo>
                <a:cubicBezTo>
                  <a:pt x="50998" y="1302"/>
                  <a:pt x="50975" y="1248"/>
                  <a:pt x="51021" y="1246"/>
                </a:cubicBezTo>
                <a:close/>
                <a:moveTo>
                  <a:pt x="42345" y="1246"/>
                </a:moveTo>
                <a:cubicBezTo>
                  <a:pt x="42384" y="1246"/>
                  <a:pt x="42423" y="1246"/>
                  <a:pt x="42463" y="1246"/>
                </a:cubicBezTo>
                <a:cubicBezTo>
                  <a:pt x="42492" y="1312"/>
                  <a:pt x="42397" y="1285"/>
                  <a:pt x="42345" y="1290"/>
                </a:cubicBezTo>
                <a:cubicBezTo>
                  <a:pt x="42345" y="1275"/>
                  <a:pt x="42345" y="1260"/>
                  <a:pt x="42345" y="1246"/>
                </a:cubicBezTo>
                <a:close/>
                <a:moveTo>
                  <a:pt x="40528" y="1267"/>
                </a:moveTo>
                <a:cubicBezTo>
                  <a:pt x="40459" y="1338"/>
                  <a:pt x="40410" y="1190"/>
                  <a:pt x="40528" y="1267"/>
                </a:cubicBezTo>
                <a:close/>
                <a:moveTo>
                  <a:pt x="48530" y="1246"/>
                </a:moveTo>
                <a:cubicBezTo>
                  <a:pt x="48542" y="1185"/>
                  <a:pt x="48622" y="1245"/>
                  <a:pt x="48588" y="1290"/>
                </a:cubicBezTo>
                <a:cubicBezTo>
                  <a:pt x="48559" y="1279"/>
                  <a:pt x="48497" y="1303"/>
                  <a:pt x="48471" y="1290"/>
                </a:cubicBezTo>
                <a:cubicBezTo>
                  <a:pt x="48430" y="1268"/>
                  <a:pt x="48640" y="1266"/>
                  <a:pt x="48530" y="1246"/>
                </a:cubicBezTo>
                <a:close/>
                <a:moveTo>
                  <a:pt x="37304" y="1224"/>
                </a:moveTo>
                <a:cubicBezTo>
                  <a:pt x="37299" y="1188"/>
                  <a:pt x="37495" y="1179"/>
                  <a:pt x="37450" y="1246"/>
                </a:cubicBezTo>
                <a:cubicBezTo>
                  <a:pt x="37417" y="1227"/>
                  <a:pt x="37371" y="1216"/>
                  <a:pt x="37304" y="1224"/>
                </a:cubicBezTo>
                <a:close/>
                <a:moveTo>
                  <a:pt x="48940" y="1180"/>
                </a:moveTo>
                <a:cubicBezTo>
                  <a:pt x="49038" y="1164"/>
                  <a:pt x="48987" y="1225"/>
                  <a:pt x="48970" y="1246"/>
                </a:cubicBezTo>
                <a:cubicBezTo>
                  <a:pt x="49045" y="1258"/>
                  <a:pt x="49074" y="1237"/>
                  <a:pt x="49057" y="1180"/>
                </a:cubicBezTo>
                <a:cubicBezTo>
                  <a:pt x="49135" y="1180"/>
                  <a:pt x="49213" y="1180"/>
                  <a:pt x="49292" y="1180"/>
                </a:cubicBezTo>
                <a:cubicBezTo>
                  <a:pt x="49268" y="1227"/>
                  <a:pt x="48971" y="1180"/>
                  <a:pt x="49146" y="1246"/>
                </a:cubicBezTo>
                <a:cubicBezTo>
                  <a:pt x="49137" y="1291"/>
                  <a:pt x="49015" y="1251"/>
                  <a:pt x="49028" y="1312"/>
                </a:cubicBezTo>
                <a:cubicBezTo>
                  <a:pt x="48989" y="1275"/>
                  <a:pt x="48915" y="1264"/>
                  <a:pt x="48940" y="1180"/>
                </a:cubicBezTo>
                <a:close/>
                <a:moveTo>
                  <a:pt x="30152" y="1201"/>
                </a:moveTo>
                <a:cubicBezTo>
                  <a:pt x="30144" y="1167"/>
                  <a:pt x="30311" y="1171"/>
                  <a:pt x="30240" y="1224"/>
                </a:cubicBezTo>
                <a:cubicBezTo>
                  <a:pt x="30252" y="1215"/>
                  <a:pt x="30152" y="1200"/>
                  <a:pt x="30152" y="1201"/>
                </a:cubicBezTo>
                <a:close/>
                <a:moveTo>
                  <a:pt x="52838" y="1180"/>
                </a:moveTo>
                <a:cubicBezTo>
                  <a:pt x="52858" y="1114"/>
                  <a:pt x="52901" y="1201"/>
                  <a:pt x="52956" y="1180"/>
                </a:cubicBezTo>
                <a:cubicBezTo>
                  <a:pt x="52951" y="1234"/>
                  <a:pt x="52856" y="1186"/>
                  <a:pt x="52838" y="1180"/>
                </a:cubicBezTo>
                <a:close/>
                <a:moveTo>
                  <a:pt x="50229" y="1158"/>
                </a:moveTo>
                <a:cubicBezTo>
                  <a:pt x="50313" y="1160"/>
                  <a:pt x="50286" y="1252"/>
                  <a:pt x="50200" y="1246"/>
                </a:cubicBezTo>
                <a:cubicBezTo>
                  <a:pt x="50223" y="1226"/>
                  <a:pt x="50232" y="1196"/>
                  <a:pt x="50229" y="1158"/>
                </a:cubicBezTo>
                <a:close/>
                <a:moveTo>
                  <a:pt x="49380" y="1333"/>
                </a:moveTo>
                <a:cubicBezTo>
                  <a:pt x="49345" y="1308"/>
                  <a:pt x="49276" y="1309"/>
                  <a:pt x="49204" y="1312"/>
                </a:cubicBezTo>
                <a:cubicBezTo>
                  <a:pt x="49230" y="1243"/>
                  <a:pt x="49301" y="1283"/>
                  <a:pt x="49350" y="1246"/>
                </a:cubicBezTo>
                <a:cubicBezTo>
                  <a:pt x="49388" y="1216"/>
                  <a:pt x="49297" y="1206"/>
                  <a:pt x="49350" y="1180"/>
                </a:cubicBezTo>
                <a:cubicBezTo>
                  <a:pt x="49374" y="1168"/>
                  <a:pt x="49398" y="1156"/>
                  <a:pt x="49438" y="1158"/>
                </a:cubicBezTo>
                <a:cubicBezTo>
                  <a:pt x="49455" y="1206"/>
                  <a:pt x="49382" y="1189"/>
                  <a:pt x="49380" y="1224"/>
                </a:cubicBezTo>
                <a:cubicBezTo>
                  <a:pt x="49371" y="1282"/>
                  <a:pt x="49544" y="1203"/>
                  <a:pt x="49497" y="1290"/>
                </a:cubicBezTo>
                <a:cubicBezTo>
                  <a:pt x="49463" y="1293"/>
                  <a:pt x="49445" y="1285"/>
                  <a:pt x="49438" y="1267"/>
                </a:cubicBezTo>
                <a:cubicBezTo>
                  <a:pt x="49402" y="1278"/>
                  <a:pt x="49379" y="1296"/>
                  <a:pt x="49380" y="1333"/>
                </a:cubicBezTo>
                <a:close/>
                <a:moveTo>
                  <a:pt x="46215" y="1158"/>
                </a:moveTo>
                <a:cubicBezTo>
                  <a:pt x="46253" y="1166"/>
                  <a:pt x="46260" y="1197"/>
                  <a:pt x="46302" y="1201"/>
                </a:cubicBezTo>
                <a:cubicBezTo>
                  <a:pt x="46290" y="1257"/>
                  <a:pt x="46188" y="1203"/>
                  <a:pt x="46215" y="1158"/>
                </a:cubicBezTo>
                <a:close/>
                <a:moveTo>
                  <a:pt x="43577" y="1246"/>
                </a:moveTo>
                <a:cubicBezTo>
                  <a:pt x="43487" y="1262"/>
                  <a:pt x="43490" y="1208"/>
                  <a:pt x="43401" y="1224"/>
                </a:cubicBezTo>
                <a:cubicBezTo>
                  <a:pt x="43397" y="1288"/>
                  <a:pt x="43572" y="1314"/>
                  <a:pt x="43577" y="1246"/>
                </a:cubicBezTo>
                <a:close/>
                <a:moveTo>
                  <a:pt x="43342" y="1158"/>
                </a:moveTo>
                <a:cubicBezTo>
                  <a:pt x="43392" y="1156"/>
                  <a:pt x="43418" y="1175"/>
                  <a:pt x="43430" y="1201"/>
                </a:cubicBezTo>
                <a:cubicBezTo>
                  <a:pt x="43479" y="1173"/>
                  <a:pt x="43528" y="1143"/>
                  <a:pt x="43635" y="1158"/>
                </a:cubicBezTo>
                <a:cubicBezTo>
                  <a:pt x="43696" y="1239"/>
                  <a:pt x="43706" y="1312"/>
                  <a:pt x="43635" y="1400"/>
                </a:cubicBezTo>
                <a:cubicBezTo>
                  <a:pt x="43600" y="1396"/>
                  <a:pt x="43610" y="1360"/>
                  <a:pt x="43605" y="1333"/>
                </a:cubicBezTo>
                <a:cubicBezTo>
                  <a:pt x="43479" y="1383"/>
                  <a:pt x="43369" y="1313"/>
                  <a:pt x="43195" y="1333"/>
                </a:cubicBezTo>
                <a:cubicBezTo>
                  <a:pt x="43167" y="1254"/>
                  <a:pt x="43311" y="1303"/>
                  <a:pt x="43371" y="1290"/>
                </a:cubicBezTo>
                <a:cubicBezTo>
                  <a:pt x="43392" y="1222"/>
                  <a:pt x="43321" y="1225"/>
                  <a:pt x="43342" y="1158"/>
                </a:cubicBezTo>
                <a:close/>
                <a:moveTo>
                  <a:pt x="52486" y="1135"/>
                </a:moveTo>
                <a:cubicBezTo>
                  <a:pt x="52560" y="1192"/>
                  <a:pt x="52584" y="1149"/>
                  <a:pt x="52692" y="1180"/>
                </a:cubicBezTo>
                <a:cubicBezTo>
                  <a:pt x="52634" y="1221"/>
                  <a:pt x="52473" y="1199"/>
                  <a:pt x="52370" y="1201"/>
                </a:cubicBezTo>
                <a:cubicBezTo>
                  <a:pt x="52318" y="1203"/>
                  <a:pt x="52270" y="1230"/>
                  <a:pt x="52251" y="1201"/>
                </a:cubicBezTo>
                <a:cubicBezTo>
                  <a:pt x="52266" y="1132"/>
                  <a:pt x="52516" y="1239"/>
                  <a:pt x="52486" y="1135"/>
                </a:cubicBezTo>
                <a:close/>
                <a:moveTo>
                  <a:pt x="48793" y="1135"/>
                </a:moveTo>
                <a:cubicBezTo>
                  <a:pt x="48889" y="1147"/>
                  <a:pt x="48838" y="1221"/>
                  <a:pt x="48734" y="1201"/>
                </a:cubicBezTo>
                <a:cubicBezTo>
                  <a:pt x="48745" y="1173"/>
                  <a:pt x="48786" y="1167"/>
                  <a:pt x="48793" y="1135"/>
                </a:cubicBezTo>
                <a:close/>
                <a:moveTo>
                  <a:pt x="48178" y="1135"/>
                </a:moveTo>
                <a:cubicBezTo>
                  <a:pt x="48140" y="1192"/>
                  <a:pt x="48118" y="1205"/>
                  <a:pt x="48032" y="1180"/>
                </a:cubicBezTo>
                <a:cubicBezTo>
                  <a:pt x="48036" y="1132"/>
                  <a:pt x="48106" y="1132"/>
                  <a:pt x="48178" y="1135"/>
                </a:cubicBezTo>
                <a:close/>
                <a:moveTo>
                  <a:pt x="47269" y="1135"/>
                </a:moveTo>
                <a:cubicBezTo>
                  <a:pt x="47309" y="1143"/>
                  <a:pt x="47293" y="1191"/>
                  <a:pt x="47298" y="1224"/>
                </a:cubicBezTo>
                <a:cubicBezTo>
                  <a:pt x="47131" y="1224"/>
                  <a:pt x="47122" y="1206"/>
                  <a:pt x="46976" y="1224"/>
                </a:cubicBezTo>
                <a:cubicBezTo>
                  <a:pt x="47011" y="1099"/>
                  <a:pt x="47280" y="1287"/>
                  <a:pt x="47269" y="1135"/>
                </a:cubicBezTo>
                <a:close/>
                <a:moveTo>
                  <a:pt x="43224" y="1135"/>
                </a:moveTo>
                <a:cubicBezTo>
                  <a:pt x="43235" y="1173"/>
                  <a:pt x="43202" y="1177"/>
                  <a:pt x="43165" y="1180"/>
                </a:cubicBezTo>
                <a:cubicBezTo>
                  <a:pt x="43160" y="1198"/>
                  <a:pt x="43177" y="1200"/>
                  <a:pt x="43195" y="1201"/>
                </a:cubicBezTo>
                <a:cubicBezTo>
                  <a:pt x="43125" y="1272"/>
                  <a:pt x="43055" y="1093"/>
                  <a:pt x="43224" y="1135"/>
                </a:cubicBezTo>
                <a:close/>
                <a:moveTo>
                  <a:pt x="36190" y="1135"/>
                </a:moveTo>
                <a:cubicBezTo>
                  <a:pt x="36149" y="1231"/>
                  <a:pt x="36026" y="1128"/>
                  <a:pt x="35897" y="1158"/>
                </a:cubicBezTo>
                <a:cubicBezTo>
                  <a:pt x="35811" y="1116"/>
                  <a:pt x="36114" y="1144"/>
                  <a:pt x="36190" y="1135"/>
                </a:cubicBezTo>
                <a:close/>
                <a:moveTo>
                  <a:pt x="47797" y="1135"/>
                </a:moveTo>
                <a:cubicBezTo>
                  <a:pt x="47802" y="1110"/>
                  <a:pt x="47850" y="1118"/>
                  <a:pt x="47885" y="1113"/>
                </a:cubicBezTo>
                <a:cubicBezTo>
                  <a:pt x="47868" y="1203"/>
                  <a:pt x="47780" y="1240"/>
                  <a:pt x="47680" y="1267"/>
                </a:cubicBezTo>
                <a:cubicBezTo>
                  <a:pt x="47735" y="1228"/>
                  <a:pt x="47656" y="1212"/>
                  <a:pt x="47680" y="1135"/>
                </a:cubicBezTo>
                <a:cubicBezTo>
                  <a:pt x="47748" y="1185"/>
                  <a:pt x="47758" y="1155"/>
                  <a:pt x="47826" y="1180"/>
                </a:cubicBezTo>
                <a:cubicBezTo>
                  <a:pt x="47831" y="1154"/>
                  <a:pt x="47820" y="1140"/>
                  <a:pt x="47797" y="1135"/>
                </a:cubicBezTo>
                <a:close/>
                <a:moveTo>
                  <a:pt x="46302" y="1113"/>
                </a:moveTo>
                <a:cubicBezTo>
                  <a:pt x="46365" y="1104"/>
                  <a:pt x="46358" y="1144"/>
                  <a:pt x="46361" y="1180"/>
                </a:cubicBezTo>
                <a:cubicBezTo>
                  <a:pt x="46337" y="1176"/>
                  <a:pt x="46331" y="1158"/>
                  <a:pt x="46302" y="1158"/>
                </a:cubicBezTo>
                <a:cubicBezTo>
                  <a:pt x="46302" y="1143"/>
                  <a:pt x="46302" y="1128"/>
                  <a:pt x="46302" y="1113"/>
                </a:cubicBezTo>
                <a:close/>
                <a:moveTo>
                  <a:pt x="46126" y="1113"/>
                </a:moveTo>
                <a:cubicBezTo>
                  <a:pt x="46146" y="1113"/>
                  <a:pt x="46166" y="1113"/>
                  <a:pt x="46185" y="1113"/>
                </a:cubicBezTo>
                <a:cubicBezTo>
                  <a:pt x="46198" y="1161"/>
                  <a:pt x="46143" y="1155"/>
                  <a:pt x="46097" y="1158"/>
                </a:cubicBezTo>
                <a:cubicBezTo>
                  <a:pt x="46102" y="1140"/>
                  <a:pt x="46126" y="1135"/>
                  <a:pt x="46126" y="1113"/>
                </a:cubicBezTo>
                <a:close/>
                <a:moveTo>
                  <a:pt x="42902" y="1113"/>
                </a:moveTo>
                <a:cubicBezTo>
                  <a:pt x="42975" y="1123"/>
                  <a:pt x="42904" y="1198"/>
                  <a:pt x="42844" y="1180"/>
                </a:cubicBezTo>
                <a:cubicBezTo>
                  <a:pt x="42854" y="1151"/>
                  <a:pt x="42895" y="1144"/>
                  <a:pt x="42902" y="1113"/>
                </a:cubicBezTo>
                <a:close/>
                <a:moveTo>
                  <a:pt x="36249" y="1135"/>
                </a:moveTo>
                <a:cubicBezTo>
                  <a:pt x="36259" y="1109"/>
                  <a:pt x="36327" y="1118"/>
                  <a:pt x="36337" y="1135"/>
                </a:cubicBezTo>
                <a:cubicBezTo>
                  <a:pt x="36363" y="1183"/>
                  <a:pt x="36229" y="1186"/>
                  <a:pt x="36249" y="1135"/>
                </a:cubicBezTo>
                <a:close/>
                <a:moveTo>
                  <a:pt x="49614" y="1135"/>
                </a:moveTo>
                <a:cubicBezTo>
                  <a:pt x="49514" y="1098"/>
                  <a:pt x="49650" y="1074"/>
                  <a:pt x="49672" y="1092"/>
                </a:cubicBezTo>
                <a:cubicBezTo>
                  <a:pt x="49685" y="1101"/>
                  <a:pt x="49599" y="1118"/>
                  <a:pt x="49614" y="1135"/>
                </a:cubicBezTo>
                <a:close/>
                <a:moveTo>
                  <a:pt x="45862" y="1092"/>
                </a:moveTo>
                <a:cubicBezTo>
                  <a:pt x="45960" y="1112"/>
                  <a:pt x="45888" y="1141"/>
                  <a:pt x="45862" y="1180"/>
                </a:cubicBezTo>
                <a:cubicBezTo>
                  <a:pt x="45775" y="1166"/>
                  <a:pt x="45890" y="1132"/>
                  <a:pt x="45862" y="1092"/>
                </a:cubicBezTo>
                <a:close/>
                <a:moveTo>
                  <a:pt x="39650" y="1092"/>
                </a:moveTo>
                <a:cubicBezTo>
                  <a:pt x="39754" y="1151"/>
                  <a:pt x="39584" y="1233"/>
                  <a:pt x="39650" y="1092"/>
                </a:cubicBezTo>
                <a:close/>
                <a:moveTo>
                  <a:pt x="54128" y="1047"/>
                </a:moveTo>
                <a:cubicBezTo>
                  <a:pt x="54176" y="1092"/>
                  <a:pt x="54125" y="1076"/>
                  <a:pt x="54128" y="1135"/>
                </a:cubicBezTo>
                <a:cubicBezTo>
                  <a:pt x="54146" y="1158"/>
                  <a:pt x="54197" y="1158"/>
                  <a:pt x="54186" y="1201"/>
                </a:cubicBezTo>
                <a:cubicBezTo>
                  <a:pt x="54077" y="1218"/>
                  <a:pt x="54087" y="1144"/>
                  <a:pt x="54041" y="1113"/>
                </a:cubicBezTo>
                <a:cubicBezTo>
                  <a:pt x="54007" y="1118"/>
                  <a:pt x="53989" y="1109"/>
                  <a:pt x="53981" y="1092"/>
                </a:cubicBezTo>
                <a:cubicBezTo>
                  <a:pt x="53929" y="1089"/>
                  <a:pt x="53918" y="1119"/>
                  <a:pt x="53865" y="1113"/>
                </a:cubicBezTo>
                <a:cubicBezTo>
                  <a:pt x="53831" y="1055"/>
                  <a:pt x="53933" y="1087"/>
                  <a:pt x="53952" y="1070"/>
                </a:cubicBezTo>
                <a:cubicBezTo>
                  <a:pt x="53955" y="1068"/>
                  <a:pt x="53949" y="1048"/>
                  <a:pt x="53952" y="1047"/>
                </a:cubicBezTo>
                <a:cubicBezTo>
                  <a:pt x="53997" y="1039"/>
                  <a:pt x="54075" y="1085"/>
                  <a:pt x="54128" y="1047"/>
                </a:cubicBezTo>
                <a:close/>
                <a:moveTo>
                  <a:pt x="52105" y="1047"/>
                </a:moveTo>
                <a:cubicBezTo>
                  <a:pt x="52135" y="1122"/>
                  <a:pt x="52015" y="1081"/>
                  <a:pt x="51959" y="1092"/>
                </a:cubicBezTo>
                <a:cubicBezTo>
                  <a:pt x="51984" y="1059"/>
                  <a:pt x="52053" y="1060"/>
                  <a:pt x="52105" y="1047"/>
                </a:cubicBezTo>
                <a:close/>
                <a:moveTo>
                  <a:pt x="46419" y="1047"/>
                </a:moveTo>
                <a:cubicBezTo>
                  <a:pt x="46525" y="1027"/>
                  <a:pt x="46460" y="1134"/>
                  <a:pt x="46478" y="1180"/>
                </a:cubicBezTo>
                <a:cubicBezTo>
                  <a:pt x="46454" y="1168"/>
                  <a:pt x="46430" y="1156"/>
                  <a:pt x="46390" y="1158"/>
                </a:cubicBezTo>
                <a:cubicBezTo>
                  <a:pt x="46379" y="1121"/>
                  <a:pt x="46413" y="1116"/>
                  <a:pt x="46449" y="1113"/>
                </a:cubicBezTo>
                <a:cubicBezTo>
                  <a:pt x="46433" y="1096"/>
                  <a:pt x="46418" y="1078"/>
                  <a:pt x="46419" y="1047"/>
                </a:cubicBezTo>
                <a:close/>
                <a:moveTo>
                  <a:pt x="36718" y="1070"/>
                </a:moveTo>
                <a:cubicBezTo>
                  <a:pt x="36719" y="1048"/>
                  <a:pt x="36753" y="1053"/>
                  <a:pt x="36776" y="1047"/>
                </a:cubicBezTo>
                <a:cubicBezTo>
                  <a:pt x="36796" y="1047"/>
                  <a:pt x="36815" y="1047"/>
                  <a:pt x="36835" y="1047"/>
                </a:cubicBezTo>
                <a:cubicBezTo>
                  <a:pt x="36827" y="1077"/>
                  <a:pt x="36762" y="1066"/>
                  <a:pt x="36718" y="1070"/>
                </a:cubicBezTo>
                <a:close/>
                <a:moveTo>
                  <a:pt x="33523" y="1047"/>
                </a:moveTo>
                <a:cubicBezTo>
                  <a:pt x="33596" y="1056"/>
                  <a:pt x="33524" y="1132"/>
                  <a:pt x="33465" y="1113"/>
                </a:cubicBezTo>
                <a:cubicBezTo>
                  <a:pt x="33448" y="1065"/>
                  <a:pt x="33520" y="1082"/>
                  <a:pt x="33523" y="1047"/>
                </a:cubicBezTo>
                <a:close/>
                <a:moveTo>
                  <a:pt x="31501" y="1047"/>
                </a:moveTo>
                <a:cubicBezTo>
                  <a:pt x="31553" y="1064"/>
                  <a:pt x="31505" y="1087"/>
                  <a:pt x="31501" y="1113"/>
                </a:cubicBezTo>
                <a:cubicBezTo>
                  <a:pt x="31449" y="1098"/>
                  <a:pt x="31496" y="1074"/>
                  <a:pt x="31501" y="1047"/>
                </a:cubicBezTo>
                <a:close/>
                <a:moveTo>
                  <a:pt x="52516" y="1026"/>
                </a:moveTo>
                <a:cubicBezTo>
                  <a:pt x="52547" y="1017"/>
                  <a:pt x="52536" y="1039"/>
                  <a:pt x="52545" y="1047"/>
                </a:cubicBezTo>
                <a:cubicBezTo>
                  <a:pt x="52570" y="1067"/>
                  <a:pt x="52609" y="1073"/>
                  <a:pt x="52603" y="1113"/>
                </a:cubicBezTo>
                <a:cubicBezTo>
                  <a:pt x="52550" y="1093"/>
                  <a:pt x="52432" y="1086"/>
                  <a:pt x="52516" y="1026"/>
                </a:cubicBezTo>
                <a:close/>
                <a:moveTo>
                  <a:pt x="42374" y="1026"/>
                </a:moveTo>
                <a:cubicBezTo>
                  <a:pt x="42396" y="1101"/>
                  <a:pt x="42256" y="1053"/>
                  <a:pt x="42286" y="1135"/>
                </a:cubicBezTo>
                <a:cubicBezTo>
                  <a:pt x="42258" y="1135"/>
                  <a:pt x="42264" y="1109"/>
                  <a:pt x="42258" y="1092"/>
                </a:cubicBezTo>
                <a:cubicBezTo>
                  <a:pt x="42196" y="1101"/>
                  <a:pt x="42179" y="1077"/>
                  <a:pt x="42140" y="1070"/>
                </a:cubicBezTo>
                <a:cubicBezTo>
                  <a:pt x="42145" y="1025"/>
                  <a:pt x="42201" y="1070"/>
                  <a:pt x="42199" y="1070"/>
                </a:cubicBezTo>
                <a:cubicBezTo>
                  <a:pt x="42253" y="1066"/>
                  <a:pt x="42298" y="1027"/>
                  <a:pt x="42374" y="1026"/>
                </a:cubicBezTo>
                <a:close/>
                <a:moveTo>
                  <a:pt x="47797" y="1003"/>
                </a:moveTo>
                <a:cubicBezTo>
                  <a:pt x="47836" y="1019"/>
                  <a:pt x="47852" y="1050"/>
                  <a:pt x="47856" y="1092"/>
                </a:cubicBezTo>
                <a:cubicBezTo>
                  <a:pt x="47747" y="1089"/>
                  <a:pt x="47781" y="1059"/>
                  <a:pt x="47797" y="1003"/>
                </a:cubicBezTo>
                <a:close/>
                <a:moveTo>
                  <a:pt x="45921" y="1003"/>
                </a:moveTo>
                <a:cubicBezTo>
                  <a:pt x="45908" y="1031"/>
                  <a:pt x="45884" y="1048"/>
                  <a:pt x="45833" y="1047"/>
                </a:cubicBezTo>
                <a:cubicBezTo>
                  <a:pt x="45819" y="1000"/>
                  <a:pt x="45875" y="1005"/>
                  <a:pt x="45921" y="1003"/>
                </a:cubicBezTo>
                <a:close/>
                <a:moveTo>
                  <a:pt x="41349" y="1026"/>
                </a:moveTo>
                <a:cubicBezTo>
                  <a:pt x="41349" y="1055"/>
                  <a:pt x="41349" y="1084"/>
                  <a:pt x="41349" y="1113"/>
                </a:cubicBezTo>
                <a:cubicBezTo>
                  <a:pt x="41210" y="1103"/>
                  <a:pt x="41316" y="1141"/>
                  <a:pt x="41261" y="1180"/>
                </a:cubicBezTo>
                <a:cubicBezTo>
                  <a:pt x="41183" y="1154"/>
                  <a:pt x="41192" y="1216"/>
                  <a:pt x="41114" y="1201"/>
                </a:cubicBezTo>
                <a:cubicBezTo>
                  <a:pt x="41105" y="1200"/>
                  <a:pt x="41073" y="1180"/>
                  <a:pt x="41085" y="1180"/>
                </a:cubicBezTo>
                <a:cubicBezTo>
                  <a:pt x="41059" y="1182"/>
                  <a:pt x="41034" y="1224"/>
                  <a:pt x="41027" y="1224"/>
                </a:cubicBezTo>
                <a:cubicBezTo>
                  <a:pt x="40989" y="1225"/>
                  <a:pt x="40967" y="1185"/>
                  <a:pt x="40880" y="1201"/>
                </a:cubicBezTo>
                <a:cubicBezTo>
                  <a:pt x="40864" y="1205"/>
                  <a:pt x="40848" y="1224"/>
                  <a:pt x="40850" y="1224"/>
                </a:cubicBezTo>
                <a:cubicBezTo>
                  <a:pt x="40832" y="1225"/>
                  <a:pt x="40816" y="1205"/>
                  <a:pt x="40792" y="1201"/>
                </a:cubicBezTo>
                <a:cubicBezTo>
                  <a:pt x="40757" y="1198"/>
                  <a:pt x="40775" y="1222"/>
                  <a:pt x="40763" y="1224"/>
                </a:cubicBezTo>
                <a:cubicBezTo>
                  <a:pt x="40736" y="1228"/>
                  <a:pt x="40688" y="1186"/>
                  <a:pt x="40616" y="1224"/>
                </a:cubicBezTo>
                <a:cubicBezTo>
                  <a:pt x="40720" y="1111"/>
                  <a:pt x="40435" y="1228"/>
                  <a:pt x="40381" y="1180"/>
                </a:cubicBezTo>
                <a:cubicBezTo>
                  <a:pt x="40356" y="1156"/>
                  <a:pt x="40313" y="1183"/>
                  <a:pt x="40206" y="1180"/>
                </a:cubicBezTo>
                <a:cubicBezTo>
                  <a:pt x="40160" y="1177"/>
                  <a:pt x="40154" y="1158"/>
                  <a:pt x="40118" y="1158"/>
                </a:cubicBezTo>
                <a:cubicBezTo>
                  <a:pt x="40049" y="1156"/>
                  <a:pt x="40049" y="1192"/>
                  <a:pt x="39942" y="1180"/>
                </a:cubicBezTo>
                <a:cubicBezTo>
                  <a:pt x="39931" y="1178"/>
                  <a:pt x="39917" y="1149"/>
                  <a:pt x="39913" y="1180"/>
                </a:cubicBezTo>
                <a:cubicBezTo>
                  <a:pt x="39817" y="1128"/>
                  <a:pt x="39934" y="1147"/>
                  <a:pt x="40001" y="1135"/>
                </a:cubicBezTo>
                <a:cubicBezTo>
                  <a:pt x="40011" y="1134"/>
                  <a:pt x="40040" y="1114"/>
                  <a:pt x="40030" y="1113"/>
                </a:cubicBezTo>
                <a:cubicBezTo>
                  <a:pt x="40068" y="1114"/>
                  <a:pt x="40092" y="1158"/>
                  <a:pt x="40147" y="1113"/>
                </a:cubicBezTo>
                <a:cubicBezTo>
                  <a:pt x="40194" y="1107"/>
                  <a:pt x="40198" y="1134"/>
                  <a:pt x="40235" y="1135"/>
                </a:cubicBezTo>
                <a:cubicBezTo>
                  <a:pt x="40267" y="1130"/>
                  <a:pt x="40255" y="1092"/>
                  <a:pt x="40293" y="1092"/>
                </a:cubicBezTo>
                <a:cubicBezTo>
                  <a:pt x="40386" y="1081"/>
                  <a:pt x="40371" y="1151"/>
                  <a:pt x="40440" y="1158"/>
                </a:cubicBezTo>
                <a:cubicBezTo>
                  <a:pt x="40558" y="1173"/>
                  <a:pt x="40608" y="1137"/>
                  <a:pt x="40705" y="1135"/>
                </a:cubicBezTo>
                <a:cubicBezTo>
                  <a:pt x="40715" y="1098"/>
                  <a:pt x="40681" y="1093"/>
                  <a:pt x="40645" y="1092"/>
                </a:cubicBezTo>
                <a:cubicBezTo>
                  <a:pt x="40640" y="1044"/>
                  <a:pt x="40749" y="1081"/>
                  <a:pt x="40792" y="1070"/>
                </a:cubicBezTo>
                <a:cubicBezTo>
                  <a:pt x="40711" y="1128"/>
                  <a:pt x="40826" y="1118"/>
                  <a:pt x="40822" y="1180"/>
                </a:cubicBezTo>
                <a:cubicBezTo>
                  <a:pt x="40890" y="1173"/>
                  <a:pt x="40932" y="1144"/>
                  <a:pt x="41027" y="1158"/>
                </a:cubicBezTo>
                <a:cubicBezTo>
                  <a:pt x="41056" y="1092"/>
                  <a:pt x="40960" y="1119"/>
                  <a:pt x="40909" y="1113"/>
                </a:cubicBezTo>
                <a:cubicBezTo>
                  <a:pt x="40927" y="1093"/>
                  <a:pt x="40977" y="1032"/>
                  <a:pt x="40880" y="1047"/>
                </a:cubicBezTo>
                <a:cubicBezTo>
                  <a:pt x="40901" y="997"/>
                  <a:pt x="41044" y="1039"/>
                  <a:pt x="41114" y="1026"/>
                </a:cubicBezTo>
                <a:cubicBezTo>
                  <a:pt x="41114" y="1047"/>
                  <a:pt x="41078" y="1042"/>
                  <a:pt x="41056" y="1047"/>
                </a:cubicBezTo>
                <a:cubicBezTo>
                  <a:pt x="41089" y="1080"/>
                  <a:pt x="41089" y="1103"/>
                  <a:pt x="41056" y="1135"/>
                </a:cubicBezTo>
                <a:cubicBezTo>
                  <a:pt x="41065" y="1166"/>
                  <a:pt x="41129" y="1153"/>
                  <a:pt x="41173" y="1158"/>
                </a:cubicBezTo>
                <a:cubicBezTo>
                  <a:pt x="41173" y="1106"/>
                  <a:pt x="41123" y="1093"/>
                  <a:pt x="41143" y="1026"/>
                </a:cubicBezTo>
                <a:cubicBezTo>
                  <a:pt x="41260" y="1014"/>
                  <a:pt x="41232" y="1014"/>
                  <a:pt x="41349" y="1026"/>
                </a:cubicBezTo>
                <a:close/>
                <a:moveTo>
                  <a:pt x="40352" y="1003"/>
                </a:moveTo>
                <a:cubicBezTo>
                  <a:pt x="40411" y="996"/>
                  <a:pt x="40444" y="1008"/>
                  <a:pt x="40440" y="1047"/>
                </a:cubicBezTo>
                <a:cubicBezTo>
                  <a:pt x="40411" y="1047"/>
                  <a:pt x="40381" y="1047"/>
                  <a:pt x="40352" y="1047"/>
                </a:cubicBezTo>
                <a:cubicBezTo>
                  <a:pt x="40352" y="1033"/>
                  <a:pt x="40352" y="1019"/>
                  <a:pt x="40352" y="1003"/>
                </a:cubicBezTo>
                <a:close/>
                <a:moveTo>
                  <a:pt x="35018" y="1026"/>
                </a:moveTo>
                <a:cubicBezTo>
                  <a:pt x="35018" y="1003"/>
                  <a:pt x="35054" y="1008"/>
                  <a:pt x="35077" y="1003"/>
                </a:cubicBezTo>
                <a:cubicBezTo>
                  <a:pt x="35106" y="1003"/>
                  <a:pt x="35135" y="1003"/>
                  <a:pt x="35164" y="1003"/>
                </a:cubicBezTo>
                <a:cubicBezTo>
                  <a:pt x="35169" y="1051"/>
                  <a:pt x="35060" y="1014"/>
                  <a:pt x="35018" y="1026"/>
                </a:cubicBezTo>
                <a:close/>
                <a:moveTo>
                  <a:pt x="32790" y="1003"/>
                </a:moveTo>
                <a:cubicBezTo>
                  <a:pt x="32778" y="1031"/>
                  <a:pt x="32753" y="1048"/>
                  <a:pt x="32702" y="1047"/>
                </a:cubicBezTo>
                <a:cubicBezTo>
                  <a:pt x="32689" y="1000"/>
                  <a:pt x="32744" y="1005"/>
                  <a:pt x="32790" y="1003"/>
                </a:cubicBezTo>
                <a:close/>
                <a:moveTo>
                  <a:pt x="47181" y="1003"/>
                </a:moveTo>
                <a:cubicBezTo>
                  <a:pt x="47169" y="961"/>
                  <a:pt x="47315" y="971"/>
                  <a:pt x="47269" y="1026"/>
                </a:cubicBezTo>
                <a:cubicBezTo>
                  <a:pt x="47250" y="1026"/>
                  <a:pt x="47230" y="1026"/>
                  <a:pt x="47211" y="1026"/>
                </a:cubicBezTo>
                <a:cubicBezTo>
                  <a:pt x="47216" y="1007"/>
                  <a:pt x="47199" y="1005"/>
                  <a:pt x="47181" y="1003"/>
                </a:cubicBezTo>
                <a:close/>
                <a:moveTo>
                  <a:pt x="46067" y="981"/>
                </a:moveTo>
                <a:cubicBezTo>
                  <a:pt x="46061" y="1020"/>
                  <a:pt x="46017" y="1032"/>
                  <a:pt x="45950" y="1026"/>
                </a:cubicBezTo>
                <a:cubicBezTo>
                  <a:pt x="45954" y="943"/>
                  <a:pt x="45992" y="971"/>
                  <a:pt x="46067" y="981"/>
                </a:cubicBezTo>
                <a:close/>
                <a:moveTo>
                  <a:pt x="45774" y="981"/>
                </a:moveTo>
                <a:cubicBezTo>
                  <a:pt x="45787" y="1035"/>
                  <a:pt x="45721" y="1029"/>
                  <a:pt x="45746" y="1092"/>
                </a:cubicBezTo>
                <a:cubicBezTo>
                  <a:pt x="45711" y="1073"/>
                  <a:pt x="45667" y="1062"/>
                  <a:pt x="45599" y="1070"/>
                </a:cubicBezTo>
                <a:cubicBezTo>
                  <a:pt x="45634" y="1101"/>
                  <a:pt x="45711" y="1103"/>
                  <a:pt x="45746" y="1135"/>
                </a:cubicBezTo>
                <a:cubicBezTo>
                  <a:pt x="45680" y="1189"/>
                  <a:pt x="45610" y="1171"/>
                  <a:pt x="45540" y="1135"/>
                </a:cubicBezTo>
                <a:cubicBezTo>
                  <a:pt x="45541" y="1070"/>
                  <a:pt x="45593" y="1042"/>
                  <a:pt x="45658" y="1026"/>
                </a:cubicBezTo>
                <a:cubicBezTo>
                  <a:pt x="45646" y="951"/>
                  <a:pt x="45543" y="1084"/>
                  <a:pt x="45569" y="981"/>
                </a:cubicBezTo>
                <a:cubicBezTo>
                  <a:pt x="45625" y="937"/>
                  <a:pt x="45708" y="971"/>
                  <a:pt x="45774" y="981"/>
                </a:cubicBezTo>
                <a:close/>
                <a:moveTo>
                  <a:pt x="36659" y="981"/>
                </a:moveTo>
                <a:cubicBezTo>
                  <a:pt x="36664" y="975"/>
                  <a:pt x="36723" y="940"/>
                  <a:pt x="36747" y="960"/>
                </a:cubicBezTo>
                <a:cubicBezTo>
                  <a:pt x="36768" y="976"/>
                  <a:pt x="36628" y="1025"/>
                  <a:pt x="36659" y="981"/>
                </a:cubicBezTo>
                <a:close/>
                <a:moveTo>
                  <a:pt x="26196" y="960"/>
                </a:moveTo>
                <a:cubicBezTo>
                  <a:pt x="26183" y="987"/>
                  <a:pt x="26158" y="1005"/>
                  <a:pt x="26108" y="1003"/>
                </a:cubicBezTo>
                <a:cubicBezTo>
                  <a:pt x="26094" y="956"/>
                  <a:pt x="26149" y="962"/>
                  <a:pt x="26196" y="960"/>
                </a:cubicBezTo>
                <a:close/>
                <a:moveTo>
                  <a:pt x="29595" y="937"/>
                </a:moveTo>
                <a:cubicBezTo>
                  <a:pt x="29711" y="902"/>
                  <a:pt x="29605" y="1032"/>
                  <a:pt x="29683" y="1026"/>
                </a:cubicBezTo>
                <a:cubicBezTo>
                  <a:pt x="29633" y="1096"/>
                  <a:pt x="29604" y="971"/>
                  <a:pt x="29595" y="937"/>
                </a:cubicBezTo>
                <a:close/>
                <a:moveTo>
                  <a:pt x="22913" y="960"/>
                </a:moveTo>
                <a:lnTo>
                  <a:pt x="22913" y="937"/>
                </a:lnTo>
                <a:cubicBezTo>
                  <a:pt x="23019" y="948"/>
                  <a:pt x="22862" y="1010"/>
                  <a:pt x="22825" y="981"/>
                </a:cubicBezTo>
                <a:cubicBezTo>
                  <a:pt x="22804" y="966"/>
                  <a:pt x="22898" y="960"/>
                  <a:pt x="22913" y="960"/>
                </a:cubicBezTo>
                <a:close/>
                <a:moveTo>
                  <a:pt x="56091" y="915"/>
                </a:moveTo>
                <a:cubicBezTo>
                  <a:pt x="56075" y="936"/>
                  <a:pt x="56010" y="949"/>
                  <a:pt x="56061" y="960"/>
                </a:cubicBezTo>
                <a:cubicBezTo>
                  <a:pt x="56024" y="1003"/>
                  <a:pt x="55932" y="1008"/>
                  <a:pt x="55858" y="1026"/>
                </a:cubicBezTo>
                <a:cubicBezTo>
                  <a:pt x="55862" y="1000"/>
                  <a:pt x="55850" y="986"/>
                  <a:pt x="55828" y="981"/>
                </a:cubicBezTo>
                <a:cubicBezTo>
                  <a:pt x="55858" y="915"/>
                  <a:pt x="56005" y="937"/>
                  <a:pt x="56091" y="915"/>
                </a:cubicBezTo>
                <a:close/>
                <a:moveTo>
                  <a:pt x="54157" y="915"/>
                </a:moveTo>
                <a:cubicBezTo>
                  <a:pt x="54183" y="933"/>
                  <a:pt x="54224" y="939"/>
                  <a:pt x="54274" y="937"/>
                </a:cubicBezTo>
                <a:cubicBezTo>
                  <a:pt x="54284" y="977"/>
                  <a:pt x="54110" y="977"/>
                  <a:pt x="54157" y="915"/>
                </a:cubicBezTo>
                <a:close/>
                <a:moveTo>
                  <a:pt x="35516" y="915"/>
                </a:moveTo>
                <a:cubicBezTo>
                  <a:pt x="35492" y="948"/>
                  <a:pt x="35442" y="963"/>
                  <a:pt x="35369" y="960"/>
                </a:cubicBezTo>
                <a:cubicBezTo>
                  <a:pt x="35394" y="927"/>
                  <a:pt x="35443" y="912"/>
                  <a:pt x="35516" y="915"/>
                </a:cubicBezTo>
                <a:close/>
                <a:moveTo>
                  <a:pt x="34285" y="915"/>
                </a:moveTo>
                <a:cubicBezTo>
                  <a:pt x="34304" y="914"/>
                  <a:pt x="34320" y="945"/>
                  <a:pt x="34314" y="960"/>
                </a:cubicBezTo>
                <a:cubicBezTo>
                  <a:pt x="34305" y="987"/>
                  <a:pt x="34296" y="1031"/>
                  <a:pt x="34285" y="1070"/>
                </a:cubicBezTo>
                <a:cubicBezTo>
                  <a:pt x="34224" y="1056"/>
                  <a:pt x="34081" y="1106"/>
                  <a:pt x="34110" y="1026"/>
                </a:cubicBezTo>
                <a:cubicBezTo>
                  <a:pt x="34199" y="1041"/>
                  <a:pt x="34165" y="1041"/>
                  <a:pt x="34256" y="1026"/>
                </a:cubicBezTo>
                <a:cubicBezTo>
                  <a:pt x="34246" y="975"/>
                  <a:pt x="34261" y="940"/>
                  <a:pt x="34285" y="915"/>
                </a:cubicBezTo>
                <a:close/>
                <a:moveTo>
                  <a:pt x="45160" y="893"/>
                </a:moveTo>
                <a:cubicBezTo>
                  <a:pt x="45253" y="945"/>
                  <a:pt x="45056" y="983"/>
                  <a:pt x="45160" y="893"/>
                </a:cubicBezTo>
                <a:close/>
                <a:moveTo>
                  <a:pt x="38359" y="893"/>
                </a:moveTo>
                <a:cubicBezTo>
                  <a:pt x="38347" y="921"/>
                  <a:pt x="38322" y="939"/>
                  <a:pt x="38271" y="937"/>
                </a:cubicBezTo>
                <a:cubicBezTo>
                  <a:pt x="38258" y="890"/>
                  <a:pt x="38313" y="895"/>
                  <a:pt x="38359" y="893"/>
                </a:cubicBezTo>
                <a:close/>
                <a:moveTo>
                  <a:pt x="37187" y="960"/>
                </a:moveTo>
                <a:cubicBezTo>
                  <a:pt x="37091" y="960"/>
                  <a:pt x="37041" y="996"/>
                  <a:pt x="36923" y="981"/>
                </a:cubicBezTo>
                <a:cubicBezTo>
                  <a:pt x="36920" y="906"/>
                  <a:pt x="37101" y="969"/>
                  <a:pt x="37099" y="893"/>
                </a:cubicBezTo>
                <a:cubicBezTo>
                  <a:pt x="37126" y="917"/>
                  <a:pt x="37207" y="900"/>
                  <a:pt x="37187" y="960"/>
                </a:cubicBezTo>
                <a:close/>
                <a:moveTo>
                  <a:pt x="52340" y="960"/>
                </a:moveTo>
                <a:cubicBezTo>
                  <a:pt x="52288" y="972"/>
                  <a:pt x="52167" y="933"/>
                  <a:pt x="52165" y="981"/>
                </a:cubicBezTo>
                <a:cubicBezTo>
                  <a:pt x="52211" y="1019"/>
                  <a:pt x="52315" y="1002"/>
                  <a:pt x="52340" y="960"/>
                </a:cubicBezTo>
                <a:close/>
                <a:moveTo>
                  <a:pt x="51989" y="893"/>
                </a:moveTo>
                <a:cubicBezTo>
                  <a:pt x="51989" y="872"/>
                  <a:pt x="52024" y="876"/>
                  <a:pt x="52047" y="872"/>
                </a:cubicBezTo>
                <a:cubicBezTo>
                  <a:pt x="52070" y="892"/>
                  <a:pt x="52194" y="844"/>
                  <a:pt x="52223" y="872"/>
                </a:cubicBezTo>
                <a:cubicBezTo>
                  <a:pt x="52275" y="920"/>
                  <a:pt x="52245" y="855"/>
                  <a:pt x="52340" y="872"/>
                </a:cubicBezTo>
                <a:cubicBezTo>
                  <a:pt x="52340" y="872"/>
                  <a:pt x="52353" y="890"/>
                  <a:pt x="52370" y="893"/>
                </a:cubicBezTo>
                <a:cubicBezTo>
                  <a:pt x="52430" y="904"/>
                  <a:pt x="52487" y="937"/>
                  <a:pt x="52574" y="960"/>
                </a:cubicBezTo>
                <a:cubicBezTo>
                  <a:pt x="52533" y="993"/>
                  <a:pt x="52460" y="1006"/>
                  <a:pt x="52370" y="1003"/>
                </a:cubicBezTo>
                <a:cubicBezTo>
                  <a:pt x="52283" y="997"/>
                  <a:pt x="52280" y="1053"/>
                  <a:pt x="52194" y="1047"/>
                </a:cubicBezTo>
                <a:cubicBezTo>
                  <a:pt x="52189" y="1022"/>
                  <a:pt x="52140" y="1029"/>
                  <a:pt x="52105" y="1026"/>
                </a:cubicBezTo>
                <a:cubicBezTo>
                  <a:pt x="52135" y="930"/>
                  <a:pt x="52041" y="927"/>
                  <a:pt x="51989" y="893"/>
                </a:cubicBezTo>
                <a:close/>
                <a:moveTo>
                  <a:pt x="25844" y="893"/>
                </a:moveTo>
                <a:cubicBezTo>
                  <a:pt x="25848" y="845"/>
                  <a:pt x="25968" y="884"/>
                  <a:pt x="26020" y="872"/>
                </a:cubicBezTo>
                <a:cubicBezTo>
                  <a:pt x="25981" y="903"/>
                  <a:pt x="25889" y="930"/>
                  <a:pt x="25844" y="893"/>
                </a:cubicBezTo>
                <a:close/>
                <a:moveTo>
                  <a:pt x="45100" y="872"/>
                </a:moveTo>
                <a:cubicBezTo>
                  <a:pt x="45101" y="850"/>
                  <a:pt x="45136" y="854"/>
                  <a:pt x="45160" y="849"/>
                </a:cubicBezTo>
                <a:cubicBezTo>
                  <a:pt x="45179" y="849"/>
                  <a:pt x="45198" y="849"/>
                  <a:pt x="45217" y="849"/>
                </a:cubicBezTo>
                <a:cubicBezTo>
                  <a:pt x="45209" y="879"/>
                  <a:pt x="45145" y="867"/>
                  <a:pt x="45100" y="872"/>
                </a:cubicBezTo>
                <a:close/>
                <a:moveTo>
                  <a:pt x="38681" y="960"/>
                </a:moveTo>
                <a:cubicBezTo>
                  <a:pt x="38595" y="940"/>
                  <a:pt x="38699" y="888"/>
                  <a:pt x="38681" y="849"/>
                </a:cubicBezTo>
                <a:cubicBezTo>
                  <a:pt x="38750" y="855"/>
                  <a:pt x="38698" y="946"/>
                  <a:pt x="38681" y="960"/>
                </a:cubicBezTo>
                <a:close/>
                <a:moveTo>
                  <a:pt x="17491" y="872"/>
                </a:moveTo>
                <a:cubicBezTo>
                  <a:pt x="17479" y="828"/>
                  <a:pt x="17625" y="839"/>
                  <a:pt x="17578" y="893"/>
                </a:cubicBezTo>
                <a:cubicBezTo>
                  <a:pt x="17559" y="893"/>
                  <a:pt x="17539" y="893"/>
                  <a:pt x="17520" y="893"/>
                </a:cubicBezTo>
                <a:cubicBezTo>
                  <a:pt x="17526" y="875"/>
                  <a:pt x="17509" y="873"/>
                  <a:pt x="17491" y="872"/>
                </a:cubicBezTo>
                <a:close/>
                <a:moveTo>
                  <a:pt x="17344" y="849"/>
                </a:moveTo>
                <a:cubicBezTo>
                  <a:pt x="17332" y="876"/>
                  <a:pt x="17307" y="895"/>
                  <a:pt x="17256" y="893"/>
                </a:cubicBezTo>
                <a:cubicBezTo>
                  <a:pt x="17242" y="846"/>
                  <a:pt x="17298" y="851"/>
                  <a:pt x="17344" y="849"/>
                </a:cubicBezTo>
                <a:close/>
                <a:moveTo>
                  <a:pt x="53249" y="849"/>
                </a:moveTo>
                <a:cubicBezTo>
                  <a:pt x="53199" y="915"/>
                  <a:pt x="53093" y="899"/>
                  <a:pt x="52985" y="915"/>
                </a:cubicBezTo>
                <a:cubicBezTo>
                  <a:pt x="52975" y="917"/>
                  <a:pt x="52932" y="911"/>
                  <a:pt x="52926" y="915"/>
                </a:cubicBezTo>
                <a:cubicBezTo>
                  <a:pt x="52888" y="951"/>
                  <a:pt x="52886" y="918"/>
                  <a:pt x="52838" y="915"/>
                </a:cubicBezTo>
                <a:cubicBezTo>
                  <a:pt x="52849" y="917"/>
                  <a:pt x="52823" y="937"/>
                  <a:pt x="52809" y="937"/>
                </a:cubicBezTo>
                <a:cubicBezTo>
                  <a:pt x="52785" y="937"/>
                  <a:pt x="52779" y="915"/>
                  <a:pt x="52779" y="915"/>
                </a:cubicBezTo>
                <a:cubicBezTo>
                  <a:pt x="52725" y="917"/>
                  <a:pt x="52686" y="943"/>
                  <a:pt x="52633" y="937"/>
                </a:cubicBezTo>
                <a:cubicBezTo>
                  <a:pt x="52571" y="931"/>
                  <a:pt x="52520" y="897"/>
                  <a:pt x="52457" y="893"/>
                </a:cubicBezTo>
                <a:cubicBezTo>
                  <a:pt x="52460" y="834"/>
                  <a:pt x="52693" y="892"/>
                  <a:pt x="52750" y="849"/>
                </a:cubicBezTo>
                <a:cubicBezTo>
                  <a:pt x="52776" y="830"/>
                  <a:pt x="52810" y="824"/>
                  <a:pt x="52867" y="827"/>
                </a:cubicBezTo>
                <a:cubicBezTo>
                  <a:pt x="52926" y="830"/>
                  <a:pt x="52947" y="848"/>
                  <a:pt x="52985" y="849"/>
                </a:cubicBezTo>
                <a:cubicBezTo>
                  <a:pt x="53038" y="850"/>
                  <a:pt x="53047" y="827"/>
                  <a:pt x="53102" y="827"/>
                </a:cubicBezTo>
                <a:cubicBezTo>
                  <a:pt x="53096" y="827"/>
                  <a:pt x="53115" y="849"/>
                  <a:pt x="53131" y="849"/>
                </a:cubicBezTo>
                <a:cubicBezTo>
                  <a:pt x="53171" y="850"/>
                  <a:pt x="53210" y="847"/>
                  <a:pt x="53249" y="849"/>
                </a:cubicBezTo>
                <a:close/>
                <a:moveTo>
                  <a:pt x="35457" y="849"/>
                </a:moveTo>
                <a:cubicBezTo>
                  <a:pt x="35550" y="774"/>
                  <a:pt x="35558" y="948"/>
                  <a:pt x="35721" y="893"/>
                </a:cubicBezTo>
                <a:cubicBezTo>
                  <a:pt x="35718" y="949"/>
                  <a:pt x="35623" y="937"/>
                  <a:pt x="35546" y="937"/>
                </a:cubicBezTo>
                <a:cubicBezTo>
                  <a:pt x="35556" y="900"/>
                  <a:pt x="35522" y="895"/>
                  <a:pt x="35487" y="893"/>
                </a:cubicBezTo>
                <a:cubicBezTo>
                  <a:pt x="35492" y="867"/>
                  <a:pt x="35480" y="854"/>
                  <a:pt x="35457" y="849"/>
                </a:cubicBezTo>
                <a:close/>
                <a:moveTo>
                  <a:pt x="18165" y="827"/>
                </a:moveTo>
                <a:cubicBezTo>
                  <a:pt x="18250" y="846"/>
                  <a:pt x="18198" y="860"/>
                  <a:pt x="18194" y="915"/>
                </a:cubicBezTo>
                <a:cubicBezTo>
                  <a:pt x="18108" y="896"/>
                  <a:pt x="18161" y="882"/>
                  <a:pt x="18165" y="827"/>
                </a:cubicBezTo>
                <a:close/>
                <a:moveTo>
                  <a:pt x="30006" y="805"/>
                </a:moveTo>
                <a:cubicBezTo>
                  <a:pt x="30019" y="875"/>
                  <a:pt x="29943" y="876"/>
                  <a:pt x="29859" y="872"/>
                </a:cubicBezTo>
                <a:cubicBezTo>
                  <a:pt x="29886" y="833"/>
                  <a:pt x="29914" y="795"/>
                  <a:pt x="30006" y="805"/>
                </a:cubicBezTo>
                <a:close/>
                <a:moveTo>
                  <a:pt x="39854" y="740"/>
                </a:moveTo>
                <a:cubicBezTo>
                  <a:pt x="39956" y="715"/>
                  <a:pt x="39932" y="875"/>
                  <a:pt x="39825" y="827"/>
                </a:cubicBezTo>
                <a:cubicBezTo>
                  <a:pt x="39847" y="808"/>
                  <a:pt x="39856" y="777"/>
                  <a:pt x="39854" y="740"/>
                </a:cubicBezTo>
                <a:close/>
                <a:moveTo>
                  <a:pt x="35487" y="761"/>
                </a:moveTo>
                <a:cubicBezTo>
                  <a:pt x="35456" y="812"/>
                  <a:pt x="35303" y="770"/>
                  <a:pt x="35223" y="783"/>
                </a:cubicBezTo>
                <a:cubicBezTo>
                  <a:pt x="35228" y="715"/>
                  <a:pt x="35439" y="732"/>
                  <a:pt x="35487" y="761"/>
                </a:cubicBezTo>
                <a:close/>
                <a:moveTo>
                  <a:pt x="35868" y="695"/>
                </a:moveTo>
                <a:cubicBezTo>
                  <a:pt x="35893" y="708"/>
                  <a:pt x="35920" y="722"/>
                  <a:pt x="35927" y="695"/>
                </a:cubicBezTo>
                <a:cubicBezTo>
                  <a:pt x="35960" y="700"/>
                  <a:pt x="35951" y="735"/>
                  <a:pt x="35955" y="761"/>
                </a:cubicBezTo>
                <a:cubicBezTo>
                  <a:pt x="35892" y="765"/>
                  <a:pt x="35862" y="743"/>
                  <a:pt x="35868" y="695"/>
                </a:cubicBezTo>
                <a:close/>
                <a:moveTo>
                  <a:pt x="26196" y="740"/>
                </a:moveTo>
                <a:cubicBezTo>
                  <a:pt x="26155" y="783"/>
                  <a:pt x="25947" y="766"/>
                  <a:pt x="25902" y="740"/>
                </a:cubicBezTo>
                <a:cubicBezTo>
                  <a:pt x="25898" y="677"/>
                  <a:pt x="26083" y="758"/>
                  <a:pt x="26078" y="695"/>
                </a:cubicBezTo>
                <a:cubicBezTo>
                  <a:pt x="26122" y="707"/>
                  <a:pt x="26152" y="728"/>
                  <a:pt x="26196" y="740"/>
                </a:cubicBezTo>
                <a:close/>
                <a:moveTo>
                  <a:pt x="25609" y="717"/>
                </a:moveTo>
                <a:cubicBezTo>
                  <a:pt x="25600" y="743"/>
                  <a:pt x="25536" y="741"/>
                  <a:pt x="25492" y="740"/>
                </a:cubicBezTo>
                <a:cubicBezTo>
                  <a:pt x="25390" y="736"/>
                  <a:pt x="25333" y="713"/>
                  <a:pt x="25199" y="740"/>
                </a:cubicBezTo>
                <a:cubicBezTo>
                  <a:pt x="25180" y="670"/>
                  <a:pt x="25335" y="695"/>
                  <a:pt x="25405" y="695"/>
                </a:cubicBezTo>
                <a:cubicBezTo>
                  <a:pt x="25498" y="696"/>
                  <a:pt x="25564" y="705"/>
                  <a:pt x="25609" y="717"/>
                </a:cubicBezTo>
                <a:close/>
                <a:moveTo>
                  <a:pt x="36454" y="673"/>
                </a:moveTo>
                <a:cubicBezTo>
                  <a:pt x="36527" y="677"/>
                  <a:pt x="36462" y="747"/>
                  <a:pt x="36454" y="761"/>
                </a:cubicBezTo>
                <a:cubicBezTo>
                  <a:pt x="36367" y="747"/>
                  <a:pt x="36482" y="715"/>
                  <a:pt x="36454" y="673"/>
                </a:cubicBezTo>
                <a:close/>
                <a:moveTo>
                  <a:pt x="34637" y="673"/>
                </a:moveTo>
                <a:cubicBezTo>
                  <a:pt x="34725" y="701"/>
                  <a:pt x="34571" y="763"/>
                  <a:pt x="34549" y="717"/>
                </a:cubicBezTo>
                <a:cubicBezTo>
                  <a:pt x="34556" y="686"/>
                  <a:pt x="34636" y="710"/>
                  <a:pt x="34637" y="673"/>
                </a:cubicBezTo>
                <a:close/>
                <a:moveTo>
                  <a:pt x="31501" y="673"/>
                </a:moveTo>
                <a:cubicBezTo>
                  <a:pt x="31532" y="678"/>
                  <a:pt x="31520" y="717"/>
                  <a:pt x="31559" y="717"/>
                </a:cubicBezTo>
                <a:cubicBezTo>
                  <a:pt x="31565" y="736"/>
                  <a:pt x="31548" y="738"/>
                  <a:pt x="31530" y="740"/>
                </a:cubicBezTo>
                <a:cubicBezTo>
                  <a:pt x="31510" y="740"/>
                  <a:pt x="31491" y="740"/>
                  <a:pt x="31471" y="740"/>
                </a:cubicBezTo>
                <a:cubicBezTo>
                  <a:pt x="31486" y="722"/>
                  <a:pt x="31502" y="704"/>
                  <a:pt x="31501" y="673"/>
                </a:cubicBezTo>
                <a:close/>
                <a:moveTo>
                  <a:pt x="31208" y="673"/>
                </a:moveTo>
                <a:cubicBezTo>
                  <a:pt x="31183" y="706"/>
                  <a:pt x="31114" y="705"/>
                  <a:pt x="31061" y="717"/>
                </a:cubicBezTo>
                <a:cubicBezTo>
                  <a:pt x="31065" y="670"/>
                  <a:pt x="31135" y="670"/>
                  <a:pt x="31208" y="673"/>
                </a:cubicBezTo>
                <a:close/>
                <a:moveTo>
                  <a:pt x="37568" y="651"/>
                </a:moveTo>
                <a:cubicBezTo>
                  <a:pt x="37671" y="665"/>
                  <a:pt x="37594" y="743"/>
                  <a:pt x="37509" y="740"/>
                </a:cubicBezTo>
                <a:cubicBezTo>
                  <a:pt x="37488" y="680"/>
                  <a:pt x="37567" y="695"/>
                  <a:pt x="37568" y="651"/>
                </a:cubicBezTo>
                <a:close/>
                <a:moveTo>
                  <a:pt x="35457" y="651"/>
                </a:moveTo>
                <a:cubicBezTo>
                  <a:pt x="35428" y="687"/>
                  <a:pt x="35333" y="675"/>
                  <a:pt x="35282" y="695"/>
                </a:cubicBezTo>
                <a:cubicBezTo>
                  <a:pt x="35254" y="616"/>
                  <a:pt x="35397" y="665"/>
                  <a:pt x="35457" y="651"/>
                </a:cubicBezTo>
                <a:close/>
                <a:moveTo>
                  <a:pt x="32087" y="673"/>
                </a:moveTo>
                <a:cubicBezTo>
                  <a:pt x="32176" y="591"/>
                  <a:pt x="32186" y="740"/>
                  <a:pt x="32087" y="673"/>
                </a:cubicBezTo>
                <a:close/>
                <a:moveTo>
                  <a:pt x="24994" y="695"/>
                </a:moveTo>
                <a:cubicBezTo>
                  <a:pt x="24953" y="746"/>
                  <a:pt x="24790" y="704"/>
                  <a:pt x="24701" y="717"/>
                </a:cubicBezTo>
                <a:cubicBezTo>
                  <a:pt x="24687" y="641"/>
                  <a:pt x="24859" y="705"/>
                  <a:pt x="24876" y="651"/>
                </a:cubicBezTo>
                <a:cubicBezTo>
                  <a:pt x="24935" y="651"/>
                  <a:pt x="24914" y="711"/>
                  <a:pt x="24994" y="695"/>
                </a:cubicBezTo>
                <a:close/>
                <a:moveTo>
                  <a:pt x="55946" y="629"/>
                </a:moveTo>
                <a:cubicBezTo>
                  <a:pt x="56009" y="626"/>
                  <a:pt x="56037" y="647"/>
                  <a:pt x="56033" y="695"/>
                </a:cubicBezTo>
                <a:cubicBezTo>
                  <a:pt x="56004" y="695"/>
                  <a:pt x="55974" y="695"/>
                  <a:pt x="55946" y="695"/>
                </a:cubicBezTo>
                <a:cubicBezTo>
                  <a:pt x="55946" y="673"/>
                  <a:pt x="55946" y="651"/>
                  <a:pt x="55946" y="629"/>
                </a:cubicBezTo>
                <a:close/>
                <a:moveTo>
                  <a:pt x="38212" y="629"/>
                </a:moveTo>
                <a:cubicBezTo>
                  <a:pt x="38276" y="619"/>
                  <a:pt x="38268" y="661"/>
                  <a:pt x="38271" y="695"/>
                </a:cubicBezTo>
                <a:cubicBezTo>
                  <a:pt x="38247" y="691"/>
                  <a:pt x="38243" y="673"/>
                  <a:pt x="38212" y="673"/>
                </a:cubicBezTo>
                <a:cubicBezTo>
                  <a:pt x="38212" y="659"/>
                  <a:pt x="38212" y="644"/>
                  <a:pt x="38212" y="629"/>
                </a:cubicBezTo>
                <a:close/>
                <a:moveTo>
                  <a:pt x="35780" y="629"/>
                </a:moveTo>
                <a:cubicBezTo>
                  <a:pt x="35731" y="673"/>
                  <a:pt x="35782" y="658"/>
                  <a:pt x="35780" y="717"/>
                </a:cubicBezTo>
                <a:cubicBezTo>
                  <a:pt x="35737" y="737"/>
                  <a:pt x="35666" y="735"/>
                  <a:pt x="35692" y="805"/>
                </a:cubicBezTo>
                <a:cubicBezTo>
                  <a:pt x="35664" y="805"/>
                  <a:pt x="35670" y="779"/>
                  <a:pt x="35662" y="761"/>
                </a:cubicBezTo>
                <a:cubicBezTo>
                  <a:pt x="35633" y="761"/>
                  <a:pt x="35604" y="761"/>
                  <a:pt x="35575" y="761"/>
                </a:cubicBezTo>
                <a:cubicBezTo>
                  <a:pt x="35510" y="732"/>
                  <a:pt x="35608" y="753"/>
                  <a:pt x="35633" y="740"/>
                </a:cubicBezTo>
                <a:cubicBezTo>
                  <a:pt x="35678" y="715"/>
                  <a:pt x="35612" y="671"/>
                  <a:pt x="35692" y="673"/>
                </a:cubicBezTo>
                <a:cubicBezTo>
                  <a:pt x="35691" y="651"/>
                  <a:pt x="35656" y="656"/>
                  <a:pt x="35633" y="651"/>
                </a:cubicBezTo>
                <a:cubicBezTo>
                  <a:pt x="35540" y="621"/>
                  <a:pt x="35737" y="630"/>
                  <a:pt x="35780" y="629"/>
                </a:cubicBezTo>
                <a:close/>
                <a:moveTo>
                  <a:pt x="33875" y="629"/>
                </a:moveTo>
                <a:cubicBezTo>
                  <a:pt x="33880" y="677"/>
                  <a:pt x="33851" y="700"/>
                  <a:pt x="33787" y="695"/>
                </a:cubicBezTo>
                <a:cubicBezTo>
                  <a:pt x="33818" y="675"/>
                  <a:pt x="33796" y="614"/>
                  <a:pt x="33875" y="629"/>
                </a:cubicBezTo>
                <a:close/>
                <a:moveTo>
                  <a:pt x="26049" y="629"/>
                </a:moveTo>
                <a:cubicBezTo>
                  <a:pt x="26075" y="647"/>
                  <a:pt x="26115" y="653"/>
                  <a:pt x="26166" y="651"/>
                </a:cubicBezTo>
                <a:cubicBezTo>
                  <a:pt x="26176" y="690"/>
                  <a:pt x="26002" y="690"/>
                  <a:pt x="26049" y="629"/>
                </a:cubicBezTo>
                <a:close/>
                <a:moveTo>
                  <a:pt x="25932" y="629"/>
                </a:moveTo>
                <a:cubicBezTo>
                  <a:pt x="25951" y="629"/>
                  <a:pt x="25971" y="629"/>
                  <a:pt x="25990" y="629"/>
                </a:cubicBezTo>
                <a:cubicBezTo>
                  <a:pt x="25990" y="644"/>
                  <a:pt x="25990" y="659"/>
                  <a:pt x="25990" y="673"/>
                </a:cubicBezTo>
                <a:cubicBezTo>
                  <a:pt x="25971" y="673"/>
                  <a:pt x="25951" y="673"/>
                  <a:pt x="25932" y="673"/>
                </a:cubicBezTo>
                <a:cubicBezTo>
                  <a:pt x="25932" y="659"/>
                  <a:pt x="25932" y="644"/>
                  <a:pt x="25932" y="629"/>
                </a:cubicBezTo>
                <a:close/>
                <a:moveTo>
                  <a:pt x="14471" y="629"/>
                </a:moveTo>
                <a:cubicBezTo>
                  <a:pt x="14536" y="633"/>
                  <a:pt x="14534" y="684"/>
                  <a:pt x="14530" y="740"/>
                </a:cubicBezTo>
                <a:cubicBezTo>
                  <a:pt x="14447" y="758"/>
                  <a:pt x="14454" y="708"/>
                  <a:pt x="14384" y="717"/>
                </a:cubicBezTo>
                <a:cubicBezTo>
                  <a:pt x="14392" y="672"/>
                  <a:pt x="14442" y="659"/>
                  <a:pt x="14471" y="629"/>
                </a:cubicBezTo>
                <a:close/>
                <a:moveTo>
                  <a:pt x="36776" y="607"/>
                </a:moveTo>
                <a:cubicBezTo>
                  <a:pt x="36977" y="661"/>
                  <a:pt x="36716" y="795"/>
                  <a:pt x="36600" y="740"/>
                </a:cubicBezTo>
                <a:cubicBezTo>
                  <a:pt x="36643" y="705"/>
                  <a:pt x="36715" y="693"/>
                  <a:pt x="36806" y="695"/>
                </a:cubicBezTo>
                <a:cubicBezTo>
                  <a:pt x="36783" y="675"/>
                  <a:pt x="36774" y="646"/>
                  <a:pt x="36776" y="607"/>
                </a:cubicBezTo>
                <a:close/>
                <a:moveTo>
                  <a:pt x="25492" y="607"/>
                </a:moveTo>
                <a:cubicBezTo>
                  <a:pt x="25508" y="656"/>
                  <a:pt x="25436" y="639"/>
                  <a:pt x="25433" y="673"/>
                </a:cubicBezTo>
                <a:cubicBezTo>
                  <a:pt x="25360" y="665"/>
                  <a:pt x="25432" y="588"/>
                  <a:pt x="25492" y="607"/>
                </a:cubicBezTo>
                <a:close/>
                <a:moveTo>
                  <a:pt x="27485" y="585"/>
                </a:moveTo>
                <a:cubicBezTo>
                  <a:pt x="27485" y="615"/>
                  <a:pt x="27485" y="644"/>
                  <a:pt x="27485" y="673"/>
                </a:cubicBezTo>
                <a:cubicBezTo>
                  <a:pt x="27424" y="664"/>
                  <a:pt x="27407" y="689"/>
                  <a:pt x="27368" y="695"/>
                </a:cubicBezTo>
                <a:cubicBezTo>
                  <a:pt x="27222" y="712"/>
                  <a:pt x="27212" y="627"/>
                  <a:pt x="27105" y="673"/>
                </a:cubicBezTo>
                <a:cubicBezTo>
                  <a:pt x="27121" y="599"/>
                  <a:pt x="27237" y="644"/>
                  <a:pt x="27309" y="629"/>
                </a:cubicBezTo>
                <a:cubicBezTo>
                  <a:pt x="27366" y="619"/>
                  <a:pt x="27421" y="552"/>
                  <a:pt x="27485" y="585"/>
                </a:cubicBezTo>
                <a:close/>
                <a:moveTo>
                  <a:pt x="26987" y="585"/>
                </a:moveTo>
                <a:cubicBezTo>
                  <a:pt x="27042" y="588"/>
                  <a:pt x="27007" y="658"/>
                  <a:pt x="27075" y="651"/>
                </a:cubicBezTo>
                <a:cubicBezTo>
                  <a:pt x="27070" y="700"/>
                  <a:pt x="27001" y="699"/>
                  <a:pt x="26928" y="695"/>
                </a:cubicBezTo>
                <a:cubicBezTo>
                  <a:pt x="26906" y="627"/>
                  <a:pt x="27029" y="669"/>
                  <a:pt x="26987" y="585"/>
                </a:cubicBezTo>
                <a:close/>
                <a:moveTo>
                  <a:pt x="39268" y="1026"/>
                </a:moveTo>
                <a:cubicBezTo>
                  <a:pt x="39228" y="1019"/>
                  <a:pt x="39212" y="994"/>
                  <a:pt x="39151" y="1003"/>
                </a:cubicBezTo>
                <a:cubicBezTo>
                  <a:pt x="39103" y="1065"/>
                  <a:pt x="39277" y="1065"/>
                  <a:pt x="39268" y="1026"/>
                </a:cubicBezTo>
                <a:close/>
                <a:moveTo>
                  <a:pt x="38799" y="915"/>
                </a:moveTo>
                <a:cubicBezTo>
                  <a:pt x="38735" y="962"/>
                  <a:pt x="38813" y="978"/>
                  <a:pt x="38799" y="1047"/>
                </a:cubicBezTo>
                <a:cubicBezTo>
                  <a:pt x="38819" y="1029"/>
                  <a:pt x="38884" y="1035"/>
                  <a:pt x="38886" y="1003"/>
                </a:cubicBezTo>
                <a:cubicBezTo>
                  <a:pt x="38886" y="1003"/>
                  <a:pt x="38987" y="923"/>
                  <a:pt x="39004" y="915"/>
                </a:cubicBezTo>
                <a:cubicBezTo>
                  <a:pt x="39026" y="906"/>
                  <a:pt x="39069" y="923"/>
                  <a:pt x="39091" y="915"/>
                </a:cubicBezTo>
                <a:cubicBezTo>
                  <a:pt x="39084" y="840"/>
                  <a:pt x="38943" y="866"/>
                  <a:pt x="38916" y="805"/>
                </a:cubicBezTo>
                <a:cubicBezTo>
                  <a:pt x="38882" y="746"/>
                  <a:pt x="38984" y="780"/>
                  <a:pt x="39004" y="761"/>
                </a:cubicBezTo>
                <a:cubicBezTo>
                  <a:pt x="39006" y="759"/>
                  <a:pt x="39001" y="740"/>
                  <a:pt x="39004" y="740"/>
                </a:cubicBezTo>
                <a:cubicBezTo>
                  <a:pt x="39048" y="729"/>
                  <a:pt x="39048" y="761"/>
                  <a:pt x="39063" y="761"/>
                </a:cubicBezTo>
                <a:cubicBezTo>
                  <a:pt x="39108" y="763"/>
                  <a:pt x="39159" y="716"/>
                  <a:pt x="39239" y="717"/>
                </a:cubicBezTo>
                <a:cubicBezTo>
                  <a:pt x="39228" y="746"/>
                  <a:pt x="39187" y="751"/>
                  <a:pt x="39180" y="783"/>
                </a:cubicBezTo>
                <a:cubicBezTo>
                  <a:pt x="39256" y="797"/>
                  <a:pt x="39286" y="774"/>
                  <a:pt x="39268" y="717"/>
                </a:cubicBezTo>
                <a:cubicBezTo>
                  <a:pt x="39428" y="767"/>
                  <a:pt x="39554" y="653"/>
                  <a:pt x="39737" y="651"/>
                </a:cubicBezTo>
                <a:cubicBezTo>
                  <a:pt x="39698" y="572"/>
                  <a:pt x="39640" y="644"/>
                  <a:pt x="39561" y="607"/>
                </a:cubicBezTo>
                <a:cubicBezTo>
                  <a:pt x="39539" y="548"/>
                  <a:pt x="39699" y="623"/>
                  <a:pt x="39678" y="563"/>
                </a:cubicBezTo>
                <a:cubicBezTo>
                  <a:pt x="39704" y="580"/>
                  <a:pt x="39744" y="587"/>
                  <a:pt x="39795" y="585"/>
                </a:cubicBezTo>
                <a:cubicBezTo>
                  <a:pt x="39708" y="641"/>
                  <a:pt x="39900" y="693"/>
                  <a:pt x="39795" y="761"/>
                </a:cubicBezTo>
                <a:cubicBezTo>
                  <a:pt x="39782" y="770"/>
                  <a:pt x="39677" y="807"/>
                  <a:pt x="39795" y="805"/>
                </a:cubicBezTo>
                <a:cubicBezTo>
                  <a:pt x="39791" y="869"/>
                  <a:pt x="39673" y="846"/>
                  <a:pt x="39590" y="849"/>
                </a:cubicBezTo>
                <a:cubicBezTo>
                  <a:pt x="39603" y="822"/>
                  <a:pt x="39628" y="804"/>
                  <a:pt x="39678" y="805"/>
                </a:cubicBezTo>
                <a:cubicBezTo>
                  <a:pt x="39692" y="744"/>
                  <a:pt x="39519" y="822"/>
                  <a:pt x="39531" y="761"/>
                </a:cubicBezTo>
                <a:cubicBezTo>
                  <a:pt x="39480" y="781"/>
                  <a:pt x="39457" y="823"/>
                  <a:pt x="39356" y="805"/>
                </a:cubicBezTo>
                <a:cubicBezTo>
                  <a:pt x="39264" y="834"/>
                  <a:pt x="39340" y="850"/>
                  <a:pt x="39297" y="915"/>
                </a:cubicBezTo>
                <a:cubicBezTo>
                  <a:pt x="39197" y="924"/>
                  <a:pt x="39260" y="975"/>
                  <a:pt x="39151" y="937"/>
                </a:cubicBezTo>
                <a:cubicBezTo>
                  <a:pt x="39202" y="1008"/>
                  <a:pt x="39336" y="987"/>
                  <a:pt x="39444" y="981"/>
                </a:cubicBezTo>
                <a:cubicBezTo>
                  <a:pt x="39553" y="976"/>
                  <a:pt x="39648" y="923"/>
                  <a:pt x="39737" y="937"/>
                </a:cubicBezTo>
                <a:cubicBezTo>
                  <a:pt x="39738" y="959"/>
                  <a:pt x="39773" y="954"/>
                  <a:pt x="39795" y="960"/>
                </a:cubicBezTo>
                <a:cubicBezTo>
                  <a:pt x="39793" y="1042"/>
                  <a:pt x="39762" y="1022"/>
                  <a:pt x="39795" y="1092"/>
                </a:cubicBezTo>
                <a:cubicBezTo>
                  <a:pt x="39725" y="1076"/>
                  <a:pt x="39516" y="1028"/>
                  <a:pt x="39531" y="1135"/>
                </a:cubicBezTo>
                <a:cubicBezTo>
                  <a:pt x="39420" y="1112"/>
                  <a:pt x="39245" y="1151"/>
                  <a:pt x="39151" y="1113"/>
                </a:cubicBezTo>
                <a:cubicBezTo>
                  <a:pt x="39163" y="1061"/>
                  <a:pt x="39097" y="1066"/>
                  <a:pt x="39121" y="1003"/>
                </a:cubicBezTo>
                <a:cubicBezTo>
                  <a:pt x="39031" y="988"/>
                  <a:pt x="39034" y="1041"/>
                  <a:pt x="38946" y="1026"/>
                </a:cubicBezTo>
                <a:cubicBezTo>
                  <a:pt x="38905" y="1032"/>
                  <a:pt x="38921" y="1081"/>
                  <a:pt x="38916" y="1113"/>
                </a:cubicBezTo>
                <a:cubicBezTo>
                  <a:pt x="38730" y="1132"/>
                  <a:pt x="38716" y="1132"/>
                  <a:pt x="38564" y="1113"/>
                </a:cubicBezTo>
                <a:cubicBezTo>
                  <a:pt x="38505" y="1069"/>
                  <a:pt x="38577" y="1070"/>
                  <a:pt x="38594" y="1026"/>
                </a:cubicBezTo>
                <a:cubicBezTo>
                  <a:pt x="38570" y="943"/>
                  <a:pt x="38412" y="1083"/>
                  <a:pt x="38448" y="981"/>
                </a:cubicBezTo>
                <a:cubicBezTo>
                  <a:pt x="38536" y="1014"/>
                  <a:pt x="38640" y="915"/>
                  <a:pt x="38623" y="1003"/>
                </a:cubicBezTo>
                <a:cubicBezTo>
                  <a:pt x="38702" y="990"/>
                  <a:pt x="38696" y="912"/>
                  <a:pt x="38799" y="915"/>
                </a:cubicBezTo>
                <a:close/>
                <a:moveTo>
                  <a:pt x="31852" y="563"/>
                </a:moveTo>
                <a:cubicBezTo>
                  <a:pt x="31873" y="623"/>
                  <a:pt x="31792" y="607"/>
                  <a:pt x="31765" y="629"/>
                </a:cubicBezTo>
                <a:cubicBezTo>
                  <a:pt x="31798" y="662"/>
                  <a:pt x="31798" y="684"/>
                  <a:pt x="31765" y="717"/>
                </a:cubicBezTo>
                <a:cubicBezTo>
                  <a:pt x="31730" y="692"/>
                  <a:pt x="31661" y="693"/>
                  <a:pt x="31589" y="695"/>
                </a:cubicBezTo>
                <a:cubicBezTo>
                  <a:pt x="31607" y="666"/>
                  <a:pt x="31651" y="654"/>
                  <a:pt x="31706" y="651"/>
                </a:cubicBezTo>
                <a:cubicBezTo>
                  <a:pt x="31764" y="629"/>
                  <a:pt x="31752" y="554"/>
                  <a:pt x="31852" y="563"/>
                </a:cubicBezTo>
                <a:close/>
                <a:moveTo>
                  <a:pt x="25609" y="563"/>
                </a:moveTo>
                <a:cubicBezTo>
                  <a:pt x="25606" y="613"/>
                  <a:pt x="25485" y="572"/>
                  <a:pt x="25433" y="585"/>
                </a:cubicBezTo>
                <a:cubicBezTo>
                  <a:pt x="25434" y="525"/>
                  <a:pt x="25572" y="533"/>
                  <a:pt x="25609" y="563"/>
                </a:cubicBezTo>
                <a:close/>
                <a:moveTo>
                  <a:pt x="26372" y="520"/>
                </a:moveTo>
                <a:cubicBezTo>
                  <a:pt x="26463" y="534"/>
                  <a:pt x="26409" y="578"/>
                  <a:pt x="26401" y="629"/>
                </a:cubicBezTo>
                <a:cubicBezTo>
                  <a:pt x="26374" y="613"/>
                  <a:pt x="26334" y="606"/>
                  <a:pt x="26284" y="607"/>
                </a:cubicBezTo>
                <a:cubicBezTo>
                  <a:pt x="26292" y="563"/>
                  <a:pt x="26362" y="565"/>
                  <a:pt x="26372" y="520"/>
                </a:cubicBezTo>
                <a:close/>
                <a:moveTo>
                  <a:pt x="25961" y="520"/>
                </a:moveTo>
                <a:cubicBezTo>
                  <a:pt x="26047" y="486"/>
                  <a:pt x="26047" y="618"/>
                  <a:pt x="25961" y="585"/>
                </a:cubicBezTo>
                <a:cubicBezTo>
                  <a:pt x="25961" y="563"/>
                  <a:pt x="25961" y="541"/>
                  <a:pt x="25961" y="520"/>
                </a:cubicBezTo>
                <a:close/>
                <a:moveTo>
                  <a:pt x="25815" y="520"/>
                </a:moveTo>
                <a:cubicBezTo>
                  <a:pt x="25827" y="565"/>
                  <a:pt x="25795" y="578"/>
                  <a:pt x="25785" y="607"/>
                </a:cubicBezTo>
                <a:cubicBezTo>
                  <a:pt x="25700" y="604"/>
                  <a:pt x="25714" y="503"/>
                  <a:pt x="25815" y="520"/>
                </a:cubicBezTo>
                <a:close/>
                <a:moveTo>
                  <a:pt x="23353" y="541"/>
                </a:moveTo>
                <a:cubicBezTo>
                  <a:pt x="23364" y="594"/>
                  <a:pt x="23219" y="529"/>
                  <a:pt x="23265" y="607"/>
                </a:cubicBezTo>
                <a:cubicBezTo>
                  <a:pt x="23216" y="607"/>
                  <a:pt x="23167" y="607"/>
                  <a:pt x="23118" y="607"/>
                </a:cubicBezTo>
                <a:cubicBezTo>
                  <a:pt x="23178" y="574"/>
                  <a:pt x="23268" y="489"/>
                  <a:pt x="23353" y="541"/>
                </a:cubicBezTo>
                <a:close/>
                <a:moveTo>
                  <a:pt x="26870" y="607"/>
                </a:moveTo>
                <a:cubicBezTo>
                  <a:pt x="26787" y="589"/>
                  <a:pt x="26794" y="638"/>
                  <a:pt x="26723" y="629"/>
                </a:cubicBezTo>
                <a:cubicBezTo>
                  <a:pt x="26773" y="547"/>
                  <a:pt x="26706" y="594"/>
                  <a:pt x="26694" y="520"/>
                </a:cubicBezTo>
                <a:cubicBezTo>
                  <a:pt x="26770" y="469"/>
                  <a:pt x="26892" y="517"/>
                  <a:pt x="26870" y="607"/>
                </a:cubicBezTo>
                <a:close/>
              </a:path>
            </a:pathLst>
          </a:custGeom>
          <a:solidFill>
            <a:srgbClr val="0083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Freeform 14">
            <a:extLst>
              <a:ext uri="{FF2B5EF4-FFF2-40B4-BE49-F238E27FC236}">
                <a16:creationId xmlns:a16="http://schemas.microsoft.com/office/drawing/2014/main" id="{B77EC64A-BBAE-7466-A933-C781454A0BCD}"/>
              </a:ext>
            </a:extLst>
          </p:cNvPr>
          <p:cNvSpPr>
            <a:spLocks noEditPoints="1"/>
          </p:cNvSpPr>
          <p:nvPr/>
        </p:nvSpPr>
        <p:spPr bwMode="auto">
          <a:xfrm>
            <a:off x="5306270" y="2436686"/>
            <a:ext cx="1963738" cy="654050"/>
          </a:xfrm>
          <a:custGeom>
            <a:avLst/>
            <a:gdLst/>
            <a:ahLst/>
            <a:cxnLst>
              <a:cxn ang="0">
                <a:pos x="51715" y="10170"/>
              </a:cxn>
              <a:cxn ang="0">
                <a:pos x="50425" y="10281"/>
              </a:cxn>
              <a:cxn ang="0">
                <a:pos x="42335" y="10920"/>
              </a:cxn>
              <a:cxn ang="0">
                <a:pos x="12967" y="9775"/>
              </a:cxn>
              <a:cxn ang="0">
                <a:pos x="4585" y="9225"/>
              </a:cxn>
              <a:cxn ang="0">
                <a:pos x="1184" y="4404"/>
              </a:cxn>
              <a:cxn ang="0">
                <a:pos x="5434" y="1586"/>
              </a:cxn>
              <a:cxn ang="0">
                <a:pos x="13114" y="1344"/>
              </a:cxn>
              <a:cxn ang="0">
                <a:pos x="8365" y="1146"/>
              </a:cxn>
              <a:cxn ang="0">
                <a:pos x="16220" y="1124"/>
              </a:cxn>
              <a:cxn ang="0">
                <a:pos x="18711" y="1366"/>
              </a:cxn>
              <a:cxn ang="0">
                <a:pos x="14403" y="1190"/>
              </a:cxn>
              <a:cxn ang="0">
                <a:pos x="17539" y="948"/>
              </a:cxn>
              <a:cxn ang="0">
                <a:pos x="11091" y="1014"/>
              </a:cxn>
              <a:cxn ang="0">
                <a:pos x="15312" y="9620"/>
              </a:cxn>
              <a:cxn ang="0">
                <a:pos x="20470" y="9400"/>
              </a:cxn>
              <a:cxn ang="0">
                <a:pos x="28970" y="9180"/>
              </a:cxn>
              <a:cxn ang="0">
                <a:pos x="8248" y="8893"/>
              </a:cxn>
              <a:cxn ang="0">
                <a:pos x="7340" y="8498"/>
              </a:cxn>
              <a:cxn ang="0">
                <a:pos x="8893" y="8300"/>
              </a:cxn>
              <a:cxn ang="0">
                <a:pos x="8805" y="7970"/>
              </a:cxn>
              <a:cxn ang="0">
                <a:pos x="5844" y="7815"/>
              </a:cxn>
              <a:cxn ang="0">
                <a:pos x="3324" y="5329"/>
              </a:cxn>
              <a:cxn ang="0">
                <a:pos x="4936" y="4558"/>
              </a:cxn>
              <a:cxn ang="0">
                <a:pos x="3617" y="4139"/>
              </a:cxn>
              <a:cxn ang="0">
                <a:pos x="4350" y="3523"/>
              </a:cxn>
              <a:cxn ang="0">
                <a:pos x="2210" y="3391"/>
              </a:cxn>
              <a:cxn ang="0">
                <a:pos x="4438" y="2973"/>
              </a:cxn>
              <a:cxn ang="0">
                <a:pos x="9420" y="2907"/>
              </a:cxn>
              <a:cxn ang="0">
                <a:pos x="7134" y="2532"/>
              </a:cxn>
              <a:cxn ang="0">
                <a:pos x="12468" y="2445"/>
              </a:cxn>
              <a:cxn ang="0">
                <a:pos x="22698" y="2026"/>
              </a:cxn>
              <a:cxn ang="0">
                <a:pos x="42775" y="1762"/>
              </a:cxn>
              <a:cxn ang="0">
                <a:pos x="43303" y="1630"/>
              </a:cxn>
              <a:cxn ang="0">
                <a:pos x="28589" y="1190"/>
              </a:cxn>
              <a:cxn ang="0">
                <a:pos x="42042" y="838"/>
              </a:cxn>
              <a:cxn ang="0">
                <a:pos x="29703" y="1014"/>
              </a:cxn>
              <a:cxn ang="0">
                <a:pos x="7105" y="2026"/>
              </a:cxn>
              <a:cxn ang="0">
                <a:pos x="51041" y="838"/>
              </a:cxn>
              <a:cxn ang="0">
                <a:pos x="53707" y="2643"/>
              </a:cxn>
              <a:cxn ang="0">
                <a:pos x="55319" y="5196"/>
              </a:cxn>
              <a:cxn ang="0">
                <a:pos x="51070" y="8916"/>
              </a:cxn>
              <a:cxn ang="0">
                <a:pos x="34216" y="9731"/>
              </a:cxn>
              <a:cxn ang="0">
                <a:pos x="14784" y="9818"/>
              </a:cxn>
              <a:cxn ang="0">
                <a:pos x="6841" y="8893"/>
              </a:cxn>
              <a:cxn ang="0">
                <a:pos x="2122" y="8520"/>
              </a:cxn>
              <a:cxn ang="0">
                <a:pos x="2093" y="4624"/>
              </a:cxn>
              <a:cxn ang="0">
                <a:pos x="3002" y="2335"/>
              </a:cxn>
              <a:cxn ang="0">
                <a:pos x="11150" y="1828"/>
              </a:cxn>
              <a:cxn ang="0">
                <a:pos x="20411" y="1806"/>
              </a:cxn>
              <a:cxn ang="0">
                <a:pos x="37236" y="1674"/>
              </a:cxn>
              <a:cxn ang="0">
                <a:pos x="31345" y="1520"/>
              </a:cxn>
              <a:cxn ang="0">
                <a:pos x="30054" y="1146"/>
              </a:cxn>
              <a:cxn ang="0">
                <a:pos x="38730" y="397"/>
              </a:cxn>
              <a:cxn ang="0">
                <a:pos x="53620" y="9863"/>
              </a:cxn>
              <a:cxn ang="0">
                <a:pos x="47260" y="9488"/>
              </a:cxn>
              <a:cxn ang="0">
                <a:pos x="5991" y="9114"/>
              </a:cxn>
              <a:cxn ang="0">
                <a:pos x="2416" y="3875"/>
              </a:cxn>
              <a:cxn ang="0">
                <a:pos x="5962" y="1542"/>
              </a:cxn>
              <a:cxn ang="0">
                <a:pos x="4877" y="1278"/>
              </a:cxn>
              <a:cxn ang="0">
                <a:pos x="15429" y="969"/>
              </a:cxn>
              <a:cxn ang="0">
                <a:pos x="15605" y="860"/>
              </a:cxn>
              <a:cxn ang="0">
                <a:pos x="6959" y="574"/>
              </a:cxn>
            </a:cxnLst>
            <a:rect l="0" t="0" r="r" b="b"/>
            <a:pathLst>
              <a:path w="56677" h="11320">
                <a:moveTo>
                  <a:pt x="31930" y="45"/>
                </a:moveTo>
                <a:cubicBezTo>
                  <a:pt x="31906" y="78"/>
                  <a:pt x="31856" y="93"/>
                  <a:pt x="31784" y="90"/>
                </a:cubicBezTo>
                <a:cubicBezTo>
                  <a:pt x="31788" y="41"/>
                  <a:pt x="31857" y="42"/>
                  <a:pt x="31930" y="45"/>
                </a:cubicBezTo>
                <a:close/>
                <a:moveTo>
                  <a:pt x="35799" y="11162"/>
                </a:moveTo>
                <a:cubicBezTo>
                  <a:pt x="35826" y="11228"/>
                  <a:pt x="35770" y="11237"/>
                  <a:pt x="35712" y="11249"/>
                </a:cubicBezTo>
                <a:cubicBezTo>
                  <a:pt x="35665" y="11258"/>
                  <a:pt x="35537" y="11260"/>
                  <a:pt x="35535" y="11228"/>
                </a:cubicBezTo>
                <a:cubicBezTo>
                  <a:pt x="35502" y="11169"/>
                  <a:pt x="35603" y="11201"/>
                  <a:pt x="35623" y="11183"/>
                </a:cubicBezTo>
                <a:cubicBezTo>
                  <a:pt x="35664" y="11146"/>
                  <a:pt x="35662" y="11185"/>
                  <a:pt x="35712" y="11183"/>
                </a:cubicBezTo>
                <a:cubicBezTo>
                  <a:pt x="35698" y="11183"/>
                  <a:pt x="35734" y="11162"/>
                  <a:pt x="35741" y="11162"/>
                </a:cubicBezTo>
                <a:cubicBezTo>
                  <a:pt x="35759" y="11158"/>
                  <a:pt x="35781" y="11164"/>
                  <a:pt x="35799" y="11162"/>
                </a:cubicBezTo>
                <a:close/>
                <a:moveTo>
                  <a:pt x="13260" y="9511"/>
                </a:moveTo>
                <a:cubicBezTo>
                  <a:pt x="13303" y="9545"/>
                  <a:pt x="13410" y="9530"/>
                  <a:pt x="13494" y="9533"/>
                </a:cubicBezTo>
                <a:cubicBezTo>
                  <a:pt x="13494" y="9555"/>
                  <a:pt x="13459" y="9550"/>
                  <a:pt x="13436" y="9555"/>
                </a:cubicBezTo>
                <a:cubicBezTo>
                  <a:pt x="13394" y="9559"/>
                  <a:pt x="13426" y="9620"/>
                  <a:pt x="13377" y="9620"/>
                </a:cubicBezTo>
                <a:cubicBezTo>
                  <a:pt x="13333" y="9620"/>
                  <a:pt x="13389" y="9657"/>
                  <a:pt x="13377" y="9686"/>
                </a:cubicBezTo>
                <a:cubicBezTo>
                  <a:pt x="13283" y="9669"/>
                  <a:pt x="13245" y="9610"/>
                  <a:pt x="13260" y="9511"/>
                </a:cubicBezTo>
                <a:close/>
                <a:moveTo>
                  <a:pt x="1448" y="2687"/>
                </a:moveTo>
                <a:cubicBezTo>
                  <a:pt x="1499" y="2688"/>
                  <a:pt x="1523" y="2670"/>
                  <a:pt x="1536" y="2643"/>
                </a:cubicBezTo>
                <a:cubicBezTo>
                  <a:pt x="1486" y="2642"/>
                  <a:pt x="1461" y="2660"/>
                  <a:pt x="1448" y="2687"/>
                </a:cubicBezTo>
                <a:close/>
                <a:moveTo>
                  <a:pt x="1712" y="2664"/>
                </a:moveTo>
                <a:cubicBezTo>
                  <a:pt x="1676" y="2594"/>
                  <a:pt x="1807" y="2648"/>
                  <a:pt x="1771" y="2576"/>
                </a:cubicBezTo>
                <a:cubicBezTo>
                  <a:pt x="1712" y="2576"/>
                  <a:pt x="1653" y="2576"/>
                  <a:pt x="1595" y="2576"/>
                </a:cubicBezTo>
                <a:cubicBezTo>
                  <a:pt x="1598" y="2633"/>
                  <a:pt x="1637" y="2662"/>
                  <a:pt x="1712" y="2664"/>
                </a:cubicBezTo>
                <a:close/>
                <a:moveTo>
                  <a:pt x="1477" y="2621"/>
                </a:moveTo>
                <a:cubicBezTo>
                  <a:pt x="1521" y="2601"/>
                  <a:pt x="1469" y="2588"/>
                  <a:pt x="1507" y="2532"/>
                </a:cubicBezTo>
                <a:cubicBezTo>
                  <a:pt x="1572" y="2569"/>
                  <a:pt x="1666" y="2528"/>
                  <a:pt x="1683" y="2555"/>
                </a:cubicBezTo>
                <a:cubicBezTo>
                  <a:pt x="1718" y="2560"/>
                  <a:pt x="1697" y="2521"/>
                  <a:pt x="1712" y="2511"/>
                </a:cubicBezTo>
                <a:cubicBezTo>
                  <a:pt x="1732" y="2498"/>
                  <a:pt x="1811" y="2494"/>
                  <a:pt x="1830" y="2489"/>
                </a:cubicBezTo>
                <a:cubicBezTo>
                  <a:pt x="1839" y="2486"/>
                  <a:pt x="1834" y="2471"/>
                  <a:pt x="1858" y="2467"/>
                </a:cubicBezTo>
                <a:cubicBezTo>
                  <a:pt x="1877" y="2464"/>
                  <a:pt x="1899" y="2469"/>
                  <a:pt x="1917" y="2467"/>
                </a:cubicBezTo>
                <a:cubicBezTo>
                  <a:pt x="1875" y="2506"/>
                  <a:pt x="1890" y="2517"/>
                  <a:pt x="1976" y="2511"/>
                </a:cubicBezTo>
                <a:cubicBezTo>
                  <a:pt x="2002" y="2582"/>
                  <a:pt x="1881" y="2541"/>
                  <a:pt x="1858" y="2576"/>
                </a:cubicBezTo>
                <a:cubicBezTo>
                  <a:pt x="1879" y="2645"/>
                  <a:pt x="1879" y="2619"/>
                  <a:pt x="1858" y="2687"/>
                </a:cubicBezTo>
                <a:cubicBezTo>
                  <a:pt x="1650" y="2738"/>
                  <a:pt x="1489" y="2699"/>
                  <a:pt x="1331" y="2797"/>
                </a:cubicBezTo>
                <a:cubicBezTo>
                  <a:pt x="1072" y="2778"/>
                  <a:pt x="966" y="2875"/>
                  <a:pt x="774" y="2907"/>
                </a:cubicBezTo>
                <a:cubicBezTo>
                  <a:pt x="820" y="2838"/>
                  <a:pt x="906" y="2801"/>
                  <a:pt x="1038" y="2797"/>
                </a:cubicBezTo>
                <a:cubicBezTo>
                  <a:pt x="1073" y="2803"/>
                  <a:pt x="1052" y="2762"/>
                  <a:pt x="1067" y="2753"/>
                </a:cubicBezTo>
                <a:cubicBezTo>
                  <a:pt x="1077" y="2747"/>
                  <a:pt x="1113" y="2756"/>
                  <a:pt x="1126" y="2753"/>
                </a:cubicBezTo>
                <a:cubicBezTo>
                  <a:pt x="1156" y="2747"/>
                  <a:pt x="1140" y="2736"/>
                  <a:pt x="1155" y="2730"/>
                </a:cubicBezTo>
                <a:cubicBezTo>
                  <a:pt x="1193" y="2718"/>
                  <a:pt x="1327" y="2705"/>
                  <a:pt x="1331" y="2643"/>
                </a:cubicBezTo>
                <a:cubicBezTo>
                  <a:pt x="1332" y="2625"/>
                  <a:pt x="1450" y="2564"/>
                  <a:pt x="1477" y="2621"/>
                </a:cubicBezTo>
                <a:close/>
                <a:moveTo>
                  <a:pt x="12996" y="1256"/>
                </a:moveTo>
                <a:cubicBezTo>
                  <a:pt x="13026" y="1250"/>
                  <a:pt x="13017" y="1268"/>
                  <a:pt x="13026" y="1278"/>
                </a:cubicBezTo>
                <a:cubicBezTo>
                  <a:pt x="13028" y="1281"/>
                  <a:pt x="13084" y="1329"/>
                  <a:pt x="13084" y="1322"/>
                </a:cubicBezTo>
                <a:cubicBezTo>
                  <a:pt x="13086" y="1355"/>
                  <a:pt x="12954" y="1397"/>
                  <a:pt x="13114" y="1387"/>
                </a:cubicBezTo>
                <a:cubicBezTo>
                  <a:pt x="13121" y="1414"/>
                  <a:pt x="13062" y="1419"/>
                  <a:pt x="13055" y="1432"/>
                </a:cubicBezTo>
                <a:cubicBezTo>
                  <a:pt x="13029" y="1479"/>
                  <a:pt x="13084" y="1570"/>
                  <a:pt x="12937" y="1542"/>
                </a:cubicBezTo>
                <a:cubicBezTo>
                  <a:pt x="12920" y="1497"/>
                  <a:pt x="12985" y="1389"/>
                  <a:pt x="12879" y="1410"/>
                </a:cubicBezTo>
                <a:cubicBezTo>
                  <a:pt x="12891" y="1361"/>
                  <a:pt x="12946" y="1371"/>
                  <a:pt x="12967" y="1344"/>
                </a:cubicBezTo>
                <a:cubicBezTo>
                  <a:pt x="12984" y="1322"/>
                  <a:pt x="12939" y="1327"/>
                  <a:pt x="12937" y="1322"/>
                </a:cubicBezTo>
                <a:cubicBezTo>
                  <a:pt x="12930" y="1296"/>
                  <a:pt x="13002" y="1286"/>
                  <a:pt x="12996" y="1256"/>
                </a:cubicBezTo>
                <a:close/>
                <a:moveTo>
                  <a:pt x="12703" y="1146"/>
                </a:moveTo>
                <a:cubicBezTo>
                  <a:pt x="12684" y="1175"/>
                  <a:pt x="12524" y="1139"/>
                  <a:pt x="12615" y="1212"/>
                </a:cubicBezTo>
                <a:cubicBezTo>
                  <a:pt x="12628" y="1225"/>
                  <a:pt x="12563" y="1239"/>
                  <a:pt x="12557" y="1234"/>
                </a:cubicBezTo>
                <a:cubicBezTo>
                  <a:pt x="12525" y="1207"/>
                  <a:pt x="12583" y="1146"/>
                  <a:pt x="12498" y="1146"/>
                </a:cubicBezTo>
                <a:cubicBezTo>
                  <a:pt x="12427" y="1146"/>
                  <a:pt x="12531" y="1119"/>
                  <a:pt x="12527" y="1124"/>
                </a:cubicBezTo>
                <a:cubicBezTo>
                  <a:pt x="12533" y="1115"/>
                  <a:pt x="12483" y="1082"/>
                  <a:pt x="12498" y="1058"/>
                </a:cubicBezTo>
                <a:cubicBezTo>
                  <a:pt x="12501" y="1052"/>
                  <a:pt x="12552" y="1064"/>
                  <a:pt x="12557" y="1058"/>
                </a:cubicBezTo>
                <a:cubicBezTo>
                  <a:pt x="12583" y="1024"/>
                  <a:pt x="12528" y="924"/>
                  <a:pt x="12615" y="969"/>
                </a:cubicBezTo>
                <a:cubicBezTo>
                  <a:pt x="12547" y="1044"/>
                  <a:pt x="12654" y="1083"/>
                  <a:pt x="12732" y="1035"/>
                </a:cubicBezTo>
                <a:cubicBezTo>
                  <a:pt x="12717" y="1018"/>
                  <a:pt x="12702" y="1000"/>
                  <a:pt x="12703" y="969"/>
                </a:cubicBezTo>
                <a:cubicBezTo>
                  <a:pt x="12752" y="969"/>
                  <a:pt x="12801" y="969"/>
                  <a:pt x="12850" y="969"/>
                </a:cubicBezTo>
                <a:cubicBezTo>
                  <a:pt x="12845" y="995"/>
                  <a:pt x="12796" y="989"/>
                  <a:pt x="12762" y="992"/>
                </a:cubicBezTo>
                <a:cubicBezTo>
                  <a:pt x="12774" y="1034"/>
                  <a:pt x="12875" y="1009"/>
                  <a:pt x="12850" y="1080"/>
                </a:cubicBezTo>
                <a:cubicBezTo>
                  <a:pt x="12961" y="1118"/>
                  <a:pt x="13042" y="1043"/>
                  <a:pt x="13055" y="1146"/>
                </a:cubicBezTo>
                <a:cubicBezTo>
                  <a:pt x="12962" y="1157"/>
                  <a:pt x="12940" y="1115"/>
                  <a:pt x="12879" y="1102"/>
                </a:cubicBezTo>
                <a:cubicBezTo>
                  <a:pt x="12853" y="1112"/>
                  <a:pt x="12827" y="1121"/>
                  <a:pt x="12820" y="1146"/>
                </a:cubicBezTo>
                <a:cubicBezTo>
                  <a:pt x="12825" y="1172"/>
                  <a:pt x="12874" y="1164"/>
                  <a:pt x="12908" y="1168"/>
                </a:cubicBezTo>
                <a:cubicBezTo>
                  <a:pt x="13017" y="1200"/>
                  <a:pt x="12828" y="1180"/>
                  <a:pt x="12820" y="1190"/>
                </a:cubicBezTo>
                <a:cubicBezTo>
                  <a:pt x="12799" y="1220"/>
                  <a:pt x="12858" y="1253"/>
                  <a:pt x="12879" y="1256"/>
                </a:cubicBezTo>
                <a:cubicBezTo>
                  <a:pt x="12872" y="1284"/>
                  <a:pt x="12792" y="1284"/>
                  <a:pt x="12791" y="1256"/>
                </a:cubicBezTo>
                <a:cubicBezTo>
                  <a:pt x="12706" y="1292"/>
                  <a:pt x="12780" y="1326"/>
                  <a:pt x="12732" y="1366"/>
                </a:cubicBezTo>
                <a:cubicBezTo>
                  <a:pt x="12663" y="1352"/>
                  <a:pt x="12685" y="1271"/>
                  <a:pt x="12557" y="1300"/>
                </a:cubicBezTo>
                <a:cubicBezTo>
                  <a:pt x="12557" y="1322"/>
                  <a:pt x="12593" y="1317"/>
                  <a:pt x="12615" y="1322"/>
                </a:cubicBezTo>
                <a:cubicBezTo>
                  <a:pt x="12595" y="1373"/>
                  <a:pt x="12518" y="1382"/>
                  <a:pt x="12498" y="1432"/>
                </a:cubicBezTo>
                <a:cubicBezTo>
                  <a:pt x="12435" y="1400"/>
                  <a:pt x="12519" y="1378"/>
                  <a:pt x="12468" y="1322"/>
                </a:cubicBezTo>
                <a:cubicBezTo>
                  <a:pt x="12547" y="1337"/>
                  <a:pt x="12525" y="1277"/>
                  <a:pt x="12557" y="1256"/>
                </a:cubicBezTo>
                <a:cubicBezTo>
                  <a:pt x="12590" y="1235"/>
                  <a:pt x="12650" y="1277"/>
                  <a:pt x="12645" y="1278"/>
                </a:cubicBezTo>
                <a:cubicBezTo>
                  <a:pt x="12674" y="1271"/>
                  <a:pt x="12663" y="1214"/>
                  <a:pt x="12674" y="1212"/>
                </a:cubicBezTo>
                <a:cubicBezTo>
                  <a:pt x="12692" y="1208"/>
                  <a:pt x="12746" y="1251"/>
                  <a:pt x="12791" y="1234"/>
                </a:cubicBezTo>
                <a:cubicBezTo>
                  <a:pt x="12791" y="1220"/>
                  <a:pt x="12791" y="1205"/>
                  <a:pt x="12791" y="1190"/>
                </a:cubicBezTo>
                <a:cubicBezTo>
                  <a:pt x="12785" y="1164"/>
                  <a:pt x="12762" y="1178"/>
                  <a:pt x="12762" y="1190"/>
                </a:cubicBezTo>
                <a:cubicBezTo>
                  <a:pt x="12745" y="1170"/>
                  <a:pt x="12641" y="1092"/>
                  <a:pt x="12703" y="1146"/>
                </a:cubicBezTo>
                <a:close/>
                <a:moveTo>
                  <a:pt x="27387" y="948"/>
                </a:moveTo>
                <a:cubicBezTo>
                  <a:pt x="27481" y="932"/>
                  <a:pt x="27411" y="981"/>
                  <a:pt x="27416" y="1014"/>
                </a:cubicBezTo>
                <a:cubicBezTo>
                  <a:pt x="27424" y="1052"/>
                  <a:pt x="27444" y="1061"/>
                  <a:pt x="27446" y="1102"/>
                </a:cubicBezTo>
                <a:cubicBezTo>
                  <a:pt x="27403" y="1076"/>
                  <a:pt x="27315" y="1083"/>
                  <a:pt x="27329" y="1014"/>
                </a:cubicBezTo>
                <a:cubicBezTo>
                  <a:pt x="27289" y="1020"/>
                  <a:pt x="27305" y="1069"/>
                  <a:pt x="27300" y="1102"/>
                </a:cubicBezTo>
                <a:cubicBezTo>
                  <a:pt x="27244" y="1098"/>
                  <a:pt x="27201" y="1088"/>
                  <a:pt x="27182" y="1058"/>
                </a:cubicBezTo>
                <a:cubicBezTo>
                  <a:pt x="27137" y="1067"/>
                  <a:pt x="27157" y="1127"/>
                  <a:pt x="27065" y="1102"/>
                </a:cubicBezTo>
                <a:cubicBezTo>
                  <a:pt x="27103" y="1088"/>
                  <a:pt x="27068" y="1016"/>
                  <a:pt x="27123" y="1014"/>
                </a:cubicBezTo>
                <a:cubicBezTo>
                  <a:pt x="27141" y="1013"/>
                  <a:pt x="27182" y="998"/>
                  <a:pt x="27211" y="992"/>
                </a:cubicBezTo>
                <a:cubicBezTo>
                  <a:pt x="27226" y="989"/>
                  <a:pt x="27246" y="969"/>
                  <a:pt x="27241" y="969"/>
                </a:cubicBezTo>
                <a:cubicBezTo>
                  <a:pt x="27288" y="967"/>
                  <a:pt x="27343" y="1017"/>
                  <a:pt x="27387" y="992"/>
                </a:cubicBezTo>
                <a:cubicBezTo>
                  <a:pt x="27387" y="977"/>
                  <a:pt x="27387" y="962"/>
                  <a:pt x="27387" y="948"/>
                </a:cubicBezTo>
                <a:close/>
                <a:moveTo>
                  <a:pt x="25717" y="1080"/>
                </a:moveTo>
                <a:cubicBezTo>
                  <a:pt x="25769" y="1074"/>
                  <a:pt x="25864" y="1102"/>
                  <a:pt x="25834" y="1035"/>
                </a:cubicBezTo>
                <a:cubicBezTo>
                  <a:pt x="25767" y="1029"/>
                  <a:pt x="25724" y="1041"/>
                  <a:pt x="25717" y="1080"/>
                </a:cubicBezTo>
                <a:close/>
                <a:moveTo>
                  <a:pt x="25922" y="772"/>
                </a:moveTo>
                <a:cubicBezTo>
                  <a:pt x="25921" y="793"/>
                  <a:pt x="25886" y="789"/>
                  <a:pt x="25864" y="794"/>
                </a:cubicBezTo>
                <a:cubicBezTo>
                  <a:pt x="25869" y="812"/>
                  <a:pt x="25893" y="815"/>
                  <a:pt x="25893" y="838"/>
                </a:cubicBezTo>
                <a:cubicBezTo>
                  <a:pt x="25949" y="848"/>
                  <a:pt x="26080" y="806"/>
                  <a:pt x="26009" y="794"/>
                </a:cubicBezTo>
                <a:cubicBezTo>
                  <a:pt x="26038" y="721"/>
                  <a:pt x="26068" y="818"/>
                  <a:pt x="26098" y="815"/>
                </a:cubicBezTo>
                <a:cubicBezTo>
                  <a:pt x="26073" y="832"/>
                  <a:pt x="26034" y="843"/>
                  <a:pt x="26009" y="860"/>
                </a:cubicBezTo>
                <a:cubicBezTo>
                  <a:pt x="26006" y="862"/>
                  <a:pt x="25952" y="907"/>
                  <a:pt x="25951" y="904"/>
                </a:cubicBezTo>
                <a:cubicBezTo>
                  <a:pt x="25952" y="911"/>
                  <a:pt x="26000" y="938"/>
                  <a:pt x="26009" y="926"/>
                </a:cubicBezTo>
                <a:cubicBezTo>
                  <a:pt x="25979" y="964"/>
                  <a:pt x="25946" y="938"/>
                  <a:pt x="25893" y="969"/>
                </a:cubicBezTo>
                <a:cubicBezTo>
                  <a:pt x="25897" y="995"/>
                  <a:pt x="25946" y="989"/>
                  <a:pt x="25981" y="992"/>
                </a:cubicBezTo>
                <a:cubicBezTo>
                  <a:pt x="25973" y="1073"/>
                  <a:pt x="25924" y="1089"/>
                  <a:pt x="26068" y="1080"/>
                </a:cubicBezTo>
                <a:cubicBezTo>
                  <a:pt x="26078" y="1115"/>
                  <a:pt x="25997" y="1087"/>
                  <a:pt x="25981" y="1102"/>
                </a:cubicBezTo>
                <a:cubicBezTo>
                  <a:pt x="25912" y="1164"/>
                  <a:pt x="25921" y="1124"/>
                  <a:pt x="25775" y="1124"/>
                </a:cubicBezTo>
                <a:cubicBezTo>
                  <a:pt x="25708" y="1124"/>
                  <a:pt x="25670" y="1163"/>
                  <a:pt x="25600" y="1146"/>
                </a:cubicBezTo>
                <a:cubicBezTo>
                  <a:pt x="25600" y="1102"/>
                  <a:pt x="25600" y="1058"/>
                  <a:pt x="25600" y="1014"/>
                </a:cubicBezTo>
                <a:cubicBezTo>
                  <a:pt x="25651" y="1050"/>
                  <a:pt x="25764" y="1008"/>
                  <a:pt x="25775" y="948"/>
                </a:cubicBezTo>
                <a:cubicBezTo>
                  <a:pt x="25758" y="902"/>
                  <a:pt x="25586" y="920"/>
                  <a:pt x="25600" y="969"/>
                </a:cubicBezTo>
                <a:cubicBezTo>
                  <a:pt x="25506" y="926"/>
                  <a:pt x="25659" y="884"/>
                  <a:pt x="25746" y="904"/>
                </a:cubicBezTo>
                <a:cubicBezTo>
                  <a:pt x="25813" y="866"/>
                  <a:pt x="25773" y="748"/>
                  <a:pt x="25922" y="772"/>
                </a:cubicBezTo>
                <a:close/>
                <a:moveTo>
                  <a:pt x="27504" y="815"/>
                </a:moveTo>
                <a:cubicBezTo>
                  <a:pt x="27511" y="848"/>
                  <a:pt x="27592" y="823"/>
                  <a:pt x="27593" y="860"/>
                </a:cubicBezTo>
                <a:cubicBezTo>
                  <a:pt x="27600" y="888"/>
                  <a:pt x="27582" y="894"/>
                  <a:pt x="27563" y="904"/>
                </a:cubicBezTo>
                <a:cubicBezTo>
                  <a:pt x="27566" y="902"/>
                  <a:pt x="27481" y="926"/>
                  <a:pt x="27504" y="926"/>
                </a:cubicBezTo>
                <a:cubicBezTo>
                  <a:pt x="27467" y="926"/>
                  <a:pt x="27406" y="886"/>
                  <a:pt x="27329" y="926"/>
                </a:cubicBezTo>
                <a:cubicBezTo>
                  <a:pt x="27328" y="904"/>
                  <a:pt x="27293" y="909"/>
                  <a:pt x="27270" y="904"/>
                </a:cubicBezTo>
                <a:cubicBezTo>
                  <a:pt x="27275" y="878"/>
                  <a:pt x="27323" y="885"/>
                  <a:pt x="27358" y="882"/>
                </a:cubicBezTo>
                <a:cubicBezTo>
                  <a:pt x="27306" y="845"/>
                  <a:pt x="27384" y="808"/>
                  <a:pt x="27358" y="728"/>
                </a:cubicBezTo>
                <a:cubicBezTo>
                  <a:pt x="27383" y="658"/>
                  <a:pt x="27397" y="767"/>
                  <a:pt x="27387" y="794"/>
                </a:cubicBezTo>
                <a:cubicBezTo>
                  <a:pt x="27407" y="775"/>
                  <a:pt x="27473" y="781"/>
                  <a:pt x="27475" y="749"/>
                </a:cubicBezTo>
                <a:cubicBezTo>
                  <a:pt x="27479" y="691"/>
                  <a:pt x="27551" y="800"/>
                  <a:pt x="27593" y="706"/>
                </a:cubicBezTo>
                <a:cubicBezTo>
                  <a:pt x="27684" y="748"/>
                  <a:pt x="27524" y="784"/>
                  <a:pt x="27504" y="815"/>
                </a:cubicBezTo>
                <a:close/>
                <a:moveTo>
                  <a:pt x="39991" y="10589"/>
                </a:moveTo>
                <a:cubicBezTo>
                  <a:pt x="39947" y="10554"/>
                  <a:pt x="39870" y="10574"/>
                  <a:pt x="39844" y="10611"/>
                </a:cubicBezTo>
                <a:cubicBezTo>
                  <a:pt x="39733" y="10566"/>
                  <a:pt x="39883" y="10582"/>
                  <a:pt x="39902" y="10568"/>
                </a:cubicBezTo>
                <a:cubicBezTo>
                  <a:pt x="39904" y="10566"/>
                  <a:pt x="39901" y="10545"/>
                  <a:pt x="39902" y="10545"/>
                </a:cubicBezTo>
                <a:cubicBezTo>
                  <a:pt x="39962" y="10542"/>
                  <a:pt x="39994" y="10546"/>
                  <a:pt x="39991" y="10589"/>
                </a:cubicBezTo>
                <a:close/>
                <a:moveTo>
                  <a:pt x="38203" y="10568"/>
                </a:moveTo>
                <a:cubicBezTo>
                  <a:pt x="38151" y="10566"/>
                  <a:pt x="38092" y="10551"/>
                  <a:pt x="38144" y="10545"/>
                </a:cubicBezTo>
                <a:cubicBezTo>
                  <a:pt x="38185" y="10540"/>
                  <a:pt x="38191" y="10568"/>
                  <a:pt x="38203" y="10568"/>
                </a:cubicBezTo>
                <a:cubicBezTo>
                  <a:pt x="38203" y="10568"/>
                  <a:pt x="38339" y="10523"/>
                  <a:pt x="38261" y="10568"/>
                </a:cubicBezTo>
                <a:cubicBezTo>
                  <a:pt x="38258" y="10569"/>
                  <a:pt x="38211" y="10594"/>
                  <a:pt x="38203" y="10589"/>
                </a:cubicBezTo>
                <a:cubicBezTo>
                  <a:pt x="38201" y="10588"/>
                  <a:pt x="38204" y="10568"/>
                  <a:pt x="38203" y="10568"/>
                </a:cubicBezTo>
                <a:close/>
                <a:moveTo>
                  <a:pt x="50395" y="10545"/>
                </a:moveTo>
                <a:cubicBezTo>
                  <a:pt x="50394" y="10545"/>
                  <a:pt x="50434" y="10514"/>
                  <a:pt x="50425" y="10545"/>
                </a:cubicBezTo>
                <a:cubicBezTo>
                  <a:pt x="50428" y="10530"/>
                  <a:pt x="50378" y="10571"/>
                  <a:pt x="50395" y="10568"/>
                </a:cubicBezTo>
                <a:cubicBezTo>
                  <a:pt x="50362" y="10574"/>
                  <a:pt x="50313" y="10534"/>
                  <a:pt x="50337" y="10523"/>
                </a:cubicBezTo>
                <a:cubicBezTo>
                  <a:pt x="50341" y="10521"/>
                  <a:pt x="50382" y="10544"/>
                  <a:pt x="50395" y="10545"/>
                </a:cubicBezTo>
                <a:close/>
                <a:moveTo>
                  <a:pt x="40167" y="10523"/>
                </a:moveTo>
                <a:cubicBezTo>
                  <a:pt x="40166" y="10524"/>
                  <a:pt x="40124" y="10495"/>
                  <a:pt x="40167" y="10501"/>
                </a:cubicBezTo>
                <a:cubicBezTo>
                  <a:pt x="40146" y="10498"/>
                  <a:pt x="40200" y="10536"/>
                  <a:pt x="40196" y="10523"/>
                </a:cubicBezTo>
                <a:cubicBezTo>
                  <a:pt x="40204" y="10548"/>
                  <a:pt x="40153" y="10585"/>
                  <a:pt x="40137" y="10568"/>
                </a:cubicBezTo>
                <a:cubicBezTo>
                  <a:pt x="40134" y="10563"/>
                  <a:pt x="40166" y="10533"/>
                  <a:pt x="40167" y="10523"/>
                </a:cubicBezTo>
                <a:close/>
                <a:moveTo>
                  <a:pt x="40929" y="10523"/>
                </a:moveTo>
                <a:cubicBezTo>
                  <a:pt x="40901" y="10539"/>
                  <a:pt x="40884" y="10563"/>
                  <a:pt x="40870" y="10589"/>
                </a:cubicBezTo>
                <a:cubicBezTo>
                  <a:pt x="40757" y="10585"/>
                  <a:pt x="40654" y="10588"/>
                  <a:pt x="40577" y="10611"/>
                </a:cubicBezTo>
                <a:cubicBezTo>
                  <a:pt x="40523" y="10594"/>
                  <a:pt x="40594" y="10587"/>
                  <a:pt x="40635" y="10589"/>
                </a:cubicBezTo>
                <a:cubicBezTo>
                  <a:pt x="40632" y="10540"/>
                  <a:pt x="40512" y="10579"/>
                  <a:pt x="40459" y="10568"/>
                </a:cubicBezTo>
                <a:cubicBezTo>
                  <a:pt x="40430" y="10581"/>
                  <a:pt x="40429" y="10618"/>
                  <a:pt x="40372" y="10611"/>
                </a:cubicBezTo>
                <a:cubicBezTo>
                  <a:pt x="40385" y="10591"/>
                  <a:pt x="40397" y="10572"/>
                  <a:pt x="40431" y="10568"/>
                </a:cubicBezTo>
                <a:cubicBezTo>
                  <a:pt x="40401" y="10514"/>
                  <a:pt x="40300" y="10610"/>
                  <a:pt x="40313" y="10501"/>
                </a:cubicBezTo>
                <a:cubicBezTo>
                  <a:pt x="40347" y="10459"/>
                  <a:pt x="40389" y="10517"/>
                  <a:pt x="40431" y="10523"/>
                </a:cubicBezTo>
                <a:cubicBezTo>
                  <a:pt x="40512" y="10536"/>
                  <a:pt x="40467" y="10498"/>
                  <a:pt x="40548" y="10523"/>
                </a:cubicBezTo>
                <a:cubicBezTo>
                  <a:pt x="40600" y="10539"/>
                  <a:pt x="40722" y="10546"/>
                  <a:pt x="40723" y="10457"/>
                </a:cubicBezTo>
                <a:cubicBezTo>
                  <a:pt x="40766" y="10483"/>
                  <a:pt x="40762" y="10545"/>
                  <a:pt x="40841" y="10545"/>
                </a:cubicBezTo>
                <a:cubicBezTo>
                  <a:pt x="40877" y="10540"/>
                  <a:pt x="40870" y="10501"/>
                  <a:pt x="40841" y="10501"/>
                </a:cubicBezTo>
                <a:cubicBezTo>
                  <a:pt x="40873" y="10457"/>
                  <a:pt x="41068" y="10476"/>
                  <a:pt x="41104" y="10501"/>
                </a:cubicBezTo>
                <a:cubicBezTo>
                  <a:pt x="41354" y="10427"/>
                  <a:pt x="41488" y="10486"/>
                  <a:pt x="41808" y="10457"/>
                </a:cubicBezTo>
                <a:cubicBezTo>
                  <a:pt x="41765" y="10514"/>
                  <a:pt x="41652" y="10517"/>
                  <a:pt x="41603" y="10568"/>
                </a:cubicBezTo>
                <a:cubicBezTo>
                  <a:pt x="41541" y="10577"/>
                  <a:pt x="41525" y="10553"/>
                  <a:pt x="41486" y="10545"/>
                </a:cubicBezTo>
                <a:cubicBezTo>
                  <a:pt x="41461" y="10593"/>
                  <a:pt x="41299" y="10537"/>
                  <a:pt x="41281" y="10589"/>
                </a:cubicBezTo>
                <a:cubicBezTo>
                  <a:pt x="41207" y="10597"/>
                  <a:pt x="41241" y="10505"/>
                  <a:pt x="41222" y="10523"/>
                </a:cubicBezTo>
                <a:cubicBezTo>
                  <a:pt x="41188" y="10554"/>
                  <a:pt x="41161" y="10573"/>
                  <a:pt x="41104" y="10545"/>
                </a:cubicBezTo>
                <a:cubicBezTo>
                  <a:pt x="41084" y="10535"/>
                  <a:pt x="41083" y="10524"/>
                  <a:pt x="41046" y="10523"/>
                </a:cubicBezTo>
                <a:cubicBezTo>
                  <a:pt x="41037" y="10523"/>
                  <a:pt x="40993" y="10520"/>
                  <a:pt x="40987" y="10523"/>
                </a:cubicBezTo>
                <a:cubicBezTo>
                  <a:pt x="40984" y="10526"/>
                  <a:pt x="40989" y="10568"/>
                  <a:pt x="40987" y="10568"/>
                </a:cubicBezTo>
                <a:cubicBezTo>
                  <a:pt x="40961" y="10567"/>
                  <a:pt x="40935" y="10540"/>
                  <a:pt x="40929" y="10523"/>
                </a:cubicBezTo>
                <a:close/>
                <a:moveTo>
                  <a:pt x="41983" y="10568"/>
                </a:moveTo>
                <a:cubicBezTo>
                  <a:pt x="41947" y="10562"/>
                  <a:pt x="41954" y="10524"/>
                  <a:pt x="41983" y="10523"/>
                </a:cubicBezTo>
                <a:cubicBezTo>
                  <a:pt x="41976" y="10484"/>
                  <a:pt x="41934" y="10473"/>
                  <a:pt x="41867" y="10479"/>
                </a:cubicBezTo>
                <a:cubicBezTo>
                  <a:pt x="41893" y="10434"/>
                  <a:pt x="41974" y="10461"/>
                  <a:pt x="42013" y="10457"/>
                </a:cubicBezTo>
                <a:cubicBezTo>
                  <a:pt x="42112" y="10446"/>
                  <a:pt x="42195" y="10442"/>
                  <a:pt x="42307" y="10435"/>
                </a:cubicBezTo>
                <a:cubicBezTo>
                  <a:pt x="42353" y="10433"/>
                  <a:pt x="42356" y="10416"/>
                  <a:pt x="42394" y="10413"/>
                </a:cubicBezTo>
                <a:cubicBezTo>
                  <a:pt x="42652" y="10389"/>
                  <a:pt x="42935" y="10424"/>
                  <a:pt x="43127" y="10390"/>
                </a:cubicBezTo>
                <a:cubicBezTo>
                  <a:pt x="43132" y="10416"/>
                  <a:pt x="43156" y="10403"/>
                  <a:pt x="43156" y="10390"/>
                </a:cubicBezTo>
                <a:cubicBezTo>
                  <a:pt x="43206" y="10405"/>
                  <a:pt x="43175" y="10442"/>
                  <a:pt x="43127" y="10435"/>
                </a:cubicBezTo>
                <a:cubicBezTo>
                  <a:pt x="43016" y="10463"/>
                  <a:pt x="42878" y="10438"/>
                  <a:pt x="42746" y="10457"/>
                </a:cubicBezTo>
                <a:cubicBezTo>
                  <a:pt x="42718" y="10461"/>
                  <a:pt x="42722" y="10481"/>
                  <a:pt x="42717" y="10501"/>
                </a:cubicBezTo>
                <a:cubicBezTo>
                  <a:pt x="42690" y="10491"/>
                  <a:pt x="42665" y="10482"/>
                  <a:pt x="42658" y="10457"/>
                </a:cubicBezTo>
                <a:cubicBezTo>
                  <a:pt x="42630" y="10473"/>
                  <a:pt x="42614" y="10497"/>
                  <a:pt x="42599" y="10523"/>
                </a:cubicBezTo>
                <a:cubicBezTo>
                  <a:pt x="42549" y="10528"/>
                  <a:pt x="42524" y="10485"/>
                  <a:pt x="42511" y="10523"/>
                </a:cubicBezTo>
                <a:cubicBezTo>
                  <a:pt x="42478" y="10520"/>
                  <a:pt x="42495" y="10501"/>
                  <a:pt x="42511" y="10501"/>
                </a:cubicBezTo>
                <a:cubicBezTo>
                  <a:pt x="42504" y="10473"/>
                  <a:pt x="42453" y="10479"/>
                  <a:pt x="42453" y="10501"/>
                </a:cubicBezTo>
                <a:cubicBezTo>
                  <a:pt x="42391" y="10481"/>
                  <a:pt x="42287" y="10478"/>
                  <a:pt x="42131" y="10479"/>
                </a:cubicBezTo>
                <a:cubicBezTo>
                  <a:pt x="42087" y="10514"/>
                  <a:pt x="41978" y="10496"/>
                  <a:pt x="41983" y="10568"/>
                </a:cubicBezTo>
                <a:close/>
                <a:moveTo>
                  <a:pt x="46527" y="10347"/>
                </a:moveTo>
                <a:cubicBezTo>
                  <a:pt x="46533" y="10309"/>
                  <a:pt x="46568" y="10350"/>
                  <a:pt x="46556" y="10369"/>
                </a:cubicBezTo>
                <a:cubicBezTo>
                  <a:pt x="46542" y="10391"/>
                  <a:pt x="46469" y="10380"/>
                  <a:pt x="46469" y="10413"/>
                </a:cubicBezTo>
                <a:cubicBezTo>
                  <a:pt x="46357" y="10376"/>
                  <a:pt x="46532" y="10377"/>
                  <a:pt x="46527" y="10347"/>
                </a:cubicBezTo>
                <a:close/>
                <a:moveTo>
                  <a:pt x="51861" y="10170"/>
                </a:moveTo>
                <a:cubicBezTo>
                  <a:pt x="51805" y="10130"/>
                  <a:pt x="51787" y="10169"/>
                  <a:pt x="51715" y="10170"/>
                </a:cubicBezTo>
                <a:cubicBezTo>
                  <a:pt x="51727" y="10216"/>
                  <a:pt x="51779" y="10224"/>
                  <a:pt x="51831" y="10216"/>
                </a:cubicBezTo>
                <a:cubicBezTo>
                  <a:pt x="51846" y="10212"/>
                  <a:pt x="51850" y="10175"/>
                  <a:pt x="51861" y="10170"/>
                </a:cubicBezTo>
                <a:cubicBezTo>
                  <a:pt x="51925" y="10149"/>
                  <a:pt x="51901" y="10211"/>
                  <a:pt x="51920" y="10216"/>
                </a:cubicBezTo>
                <a:cubicBezTo>
                  <a:pt x="51956" y="10223"/>
                  <a:pt x="52058" y="10164"/>
                  <a:pt x="52037" y="10083"/>
                </a:cubicBezTo>
                <a:cubicBezTo>
                  <a:pt x="52116" y="10067"/>
                  <a:pt x="52016" y="10187"/>
                  <a:pt x="52095" y="10170"/>
                </a:cubicBezTo>
                <a:cubicBezTo>
                  <a:pt x="52088" y="10209"/>
                  <a:pt x="52045" y="10221"/>
                  <a:pt x="51979" y="10216"/>
                </a:cubicBezTo>
                <a:cubicBezTo>
                  <a:pt x="51932" y="10239"/>
                  <a:pt x="51917" y="10286"/>
                  <a:pt x="51831" y="10281"/>
                </a:cubicBezTo>
                <a:cubicBezTo>
                  <a:pt x="51833" y="10259"/>
                  <a:pt x="51868" y="10264"/>
                  <a:pt x="51891" y="10259"/>
                </a:cubicBezTo>
                <a:cubicBezTo>
                  <a:pt x="51878" y="10209"/>
                  <a:pt x="51746" y="10250"/>
                  <a:pt x="51685" y="10236"/>
                </a:cubicBezTo>
                <a:cubicBezTo>
                  <a:pt x="51685" y="10208"/>
                  <a:pt x="51685" y="10178"/>
                  <a:pt x="51685" y="10149"/>
                </a:cubicBezTo>
                <a:cubicBezTo>
                  <a:pt x="51711" y="10135"/>
                  <a:pt x="51737" y="10122"/>
                  <a:pt x="51744" y="10149"/>
                </a:cubicBezTo>
                <a:cubicBezTo>
                  <a:pt x="51829" y="10139"/>
                  <a:pt x="51835" y="10072"/>
                  <a:pt x="51949" y="10083"/>
                </a:cubicBezTo>
                <a:cubicBezTo>
                  <a:pt x="51940" y="10128"/>
                  <a:pt x="51870" y="10126"/>
                  <a:pt x="51861" y="10170"/>
                </a:cubicBezTo>
                <a:close/>
                <a:moveTo>
                  <a:pt x="50337" y="10127"/>
                </a:moveTo>
                <a:cubicBezTo>
                  <a:pt x="50335" y="10106"/>
                  <a:pt x="50301" y="10110"/>
                  <a:pt x="50279" y="10105"/>
                </a:cubicBezTo>
                <a:cubicBezTo>
                  <a:pt x="50283" y="10079"/>
                  <a:pt x="50332" y="10086"/>
                  <a:pt x="50366" y="10083"/>
                </a:cubicBezTo>
                <a:cubicBezTo>
                  <a:pt x="50372" y="10121"/>
                  <a:pt x="50316" y="10140"/>
                  <a:pt x="50366" y="10149"/>
                </a:cubicBezTo>
                <a:cubicBezTo>
                  <a:pt x="50360" y="10181"/>
                  <a:pt x="50279" y="10157"/>
                  <a:pt x="50279" y="10193"/>
                </a:cubicBezTo>
                <a:cubicBezTo>
                  <a:pt x="50188" y="10170"/>
                  <a:pt x="50311" y="10133"/>
                  <a:pt x="50337" y="10127"/>
                </a:cubicBezTo>
                <a:close/>
                <a:moveTo>
                  <a:pt x="44914" y="10390"/>
                </a:moveTo>
                <a:cubicBezTo>
                  <a:pt x="44892" y="10374"/>
                  <a:pt x="44815" y="10377"/>
                  <a:pt x="44768" y="10413"/>
                </a:cubicBezTo>
                <a:cubicBezTo>
                  <a:pt x="44805" y="10455"/>
                  <a:pt x="44920" y="10395"/>
                  <a:pt x="44914" y="10390"/>
                </a:cubicBezTo>
                <a:close/>
                <a:moveTo>
                  <a:pt x="44153" y="10413"/>
                </a:moveTo>
                <a:cubicBezTo>
                  <a:pt x="44203" y="10415"/>
                  <a:pt x="44228" y="10396"/>
                  <a:pt x="44240" y="10369"/>
                </a:cubicBezTo>
                <a:cubicBezTo>
                  <a:pt x="44190" y="10368"/>
                  <a:pt x="44165" y="10386"/>
                  <a:pt x="44153" y="10413"/>
                </a:cubicBezTo>
                <a:close/>
                <a:moveTo>
                  <a:pt x="47523" y="10216"/>
                </a:moveTo>
                <a:cubicBezTo>
                  <a:pt x="47523" y="10201"/>
                  <a:pt x="47523" y="10185"/>
                  <a:pt x="47523" y="10170"/>
                </a:cubicBezTo>
                <a:cubicBezTo>
                  <a:pt x="47488" y="10154"/>
                  <a:pt x="47473" y="10193"/>
                  <a:pt x="47464" y="10193"/>
                </a:cubicBezTo>
                <a:cubicBezTo>
                  <a:pt x="47443" y="10194"/>
                  <a:pt x="47433" y="10171"/>
                  <a:pt x="47435" y="10170"/>
                </a:cubicBezTo>
                <a:cubicBezTo>
                  <a:pt x="47351" y="10179"/>
                  <a:pt x="47368" y="10186"/>
                  <a:pt x="47289" y="10170"/>
                </a:cubicBezTo>
                <a:cubicBezTo>
                  <a:pt x="47231" y="10160"/>
                  <a:pt x="47196" y="10178"/>
                  <a:pt x="47201" y="10216"/>
                </a:cubicBezTo>
                <a:cubicBezTo>
                  <a:pt x="47176" y="10211"/>
                  <a:pt x="47172" y="10193"/>
                  <a:pt x="47142" y="10193"/>
                </a:cubicBezTo>
                <a:cubicBezTo>
                  <a:pt x="47118" y="10193"/>
                  <a:pt x="47087" y="10237"/>
                  <a:pt x="47084" y="10236"/>
                </a:cubicBezTo>
                <a:cubicBezTo>
                  <a:pt x="47048" y="10236"/>
                  <a:pt x="47033" y="10201"/>
                  <a:pt x="46995" y="10193"/>
                </a:cubicBezTo>
                <a:cubicBezTo>
                  <a:pt x="46909" y="10176"/>
                  <a:pt x="46846" y="10221"/>
                  <a:pt x="46731" y="10216"/>
                </a:cubicBezTo>
                <a:cubicBezTo>
                  <a:pt x="46655" y="10224"/>
                  <a:pt x="46643" y="10281"/>
                  <a:pt x="46556" y="10281"/>
                </a:cubicBezTo>
                <a:cubicBezTo>
                  <a:pt x="46557" y="10259"/>
                  <a:pt x="46592" y="10264"/>
                  <a:pt x="46615" y="10259"/>
                </a:cubicBezTo>
                <a:cubicBezTo>
                  <a:pt x="46583" y="10209"/>
                  <a:pt x="46431" y="10251"/>
                  <a:pt x="46351" y="10236"/>
                </a:cubicBezTo>
                <a:cubicBezTo>
                  <a:pt x="46284" y="10259"/>
                  <a:pt x="46257" y="10313"/>
                  <a:pt x="46146" y="10303"/>
                </a:cubicBezTo>
                <a:cubicBezTo>
                  <a:pt x="46151" y="10286"/>
                  <a:pt x="46175" y="10281"/>
                  <a:pt x="46175" y="10259"/>
                </a:cubicBezTo>
                <a:cubicBezTo>
                  <a:pt x="46136" y="10259"/>
                  <a:pt x="46097" y="10259"/>
                  <a:pt x="46057" y="10259"/>
                </a:cubicBezTo>
                <a:cubicBezTo>
                  <a:pt x="46047" y="10296"/>
                  <a:pt x="46081" y="10301"/>
                  <a:pt x="46116" y="10303"/>
                </a:cubicBezTo>
                <a:cubicBezTo>
                  <a:pt x="46081" y="10370"/>
                  <a:pt x="46005" y="10287"/>
                  <a:pt x="45970" y="10281"/>
                </a:cubicBezTo>
                <a:cubicBezTo>
                  <a:pt x="45906" y="10275"/>
                  <a:pt x="45868" y="10281"/>
                  <a:pt x="45823" y="10303"/>
                </a:cubicBezTo>
                <a:cubicBezTo>
                  <a:pt x="45772" y="10328"/>
                  <a:pt x="45757" y="10278"/>
                  <a:pt x="45735" y="10347"/>
                </a:cubicBezTo>
                <a:cubicBezTo>
                  <a:pt x="45707" y="10356"/>
                  <a:pt x="45686" y="10304"/>
                  <a:pt x="45676" y="10303"/>
                </a:cubicBezTo>
                <a:cubicBezTo>
                  <a:pt x="45632" y="10299"/>
                  <a:pt x="45511" y="10386"/>
                  <a:pt x="45442" y="10325"/>
                </a:cubicBezTo>
                <a:cubicBezTo>
                  <a:pt x="45400" y="10325"/>
                  <a:pt x="45436" y="10353"/>
                  <a:pt x="45442" y="10347"/>
                </a:cubicBezTo>
                <a:cubicBezTo>
                  <a:pt x="45399" y="10392"/>
                  <a:pt x="45332" y="10364"/>
                  <a:pt x="45266" y="10390"/>
                </a:cubicBezTo>
                <a:cubicBezTo>
                  <a:pt x="45288" y="10370"/>
                  <a:pt x="45319" y="10358"/>
                  <a:pt x="45354" y="10347"/>
                </a:cubicBezTo>
                <a:cubicBezTo>
                  <a:pt x="45363" y="10278"/>
                  <a:pt x="45270" y="10402"/>
                  <a:pt x="45266" y="10325"/>
                </a:cubicBezTo>
                <a:cubicBezTo>
                  <a:pt x="45156" y="10338"/>
                  <a:pt x="45298" y="10417"/>
                  <a:pt x="45149" y="10413"/>
                </a:cubicBezTo>
                <a:cubicBezTo>
                  <a:pt x="45149" y="10450"/>
                  <a:pt x="45149" y="10486"/>
                  <a:pt x="45149" y="10523"/>
                </a:cubicBezTo>
                <a:cubicBezTo>
                  <a:pt x="45054" y="10492"/>
                  <a:pt x="45130" y="10332"/>
                  <a:pt x="45003" y="10325"/>
                </a:cubicBezTo>
                <a:cubicBezTo>
                  <a:pt x="44974" y="10325"/>
                  <a:pt x="44988" y="10358"/>
                  <a:pt x="45003" y="10369"/>
                </a:cubicBezTo>
                <a:cubicBezTo>
                  <a:pt x="45069" y="10419"/>
                  <a:pt x="44942" y="10353"/>
                  <a:pt x="44944" y="10457"/>
                </a:cubicBezTo>
                <a:cubicBezTo>
                  <a:pt x="44835" y="10460"/>
                  <a:pt x="44860" y="10482"/>
                  <a:pt x="44768" y="10457"/>
                </a:cubicBezTo>
                <a:cubicBezTo>
                  <a:pt x="44743" y="10431"/>
                  <a:pt x="44730" y="10398"/>
                  <a:pt x="44739" y="10347"/>
                </a:cubicBezTo>
                <a:cubicBezTo>
                  <a:pt x="44677" y="10337"/>
                  <a:pt x="44683" y="10379"/>
                  <a:pt x="44680" y="10413"/>
                </a:cubicBezTo>
                <a:cubicBezTo>
                  <a:pt x="44621" y="10413"/>
                  <a:pt x="44563" y="10413"/>
                  <a:pt x="44505" y="10413"/>
                </a:cubicBezTo>
                <a:cubicBezTo>
                  <a:pt x="44519" y="10395"/>
                  <a:pt x="44535" y="10377"/>
                  <a:pt x="44534" y="10347"/>
                </a:cubicBezTo>
                <a:cubicBezTo>
                  <a:pt x="44515" y="10376"/>
                  <a:pt x="44458" y="10355"/>
                  <a:pt x="44417" y="10369"/>
                </a:cubicBezTo>
                <a:cubicBezTo>
                  <a:pt x="44401" y="10374"/>
                  <a:pt x="44369" y="10410"/>
                  <a:pt x="44358" y="10413"/>
                </a:cubicBezTo>
                <a:cubicBezTo>
                  <a:pt x="44324" y="10421"/>
                  <a:pt x="44301" y="10390"/>
                  <a:pt x="44299" y="10390"/>
                </a:cubicBezTo>
                <a:cubicBezTo>
                  <a:pt x="44264" y="10398"/>
                  <a:pt x="44263" y="10427"/>
                  <a:pt x="44240" y="10435"/>
                </a:cubicBezTo>
                <a:cubicBezTo>
                  <a:pt x="44175" y="10460"/>
                  <a:pt x="44084" y="10437"/>
                  <a:pt x="44006" y="10457"/>
                </a:cubicBezTo>
                <a:cubicBezTo>
                  <a:pt x="44015" y="10412"/>
                  <a:pt x="44086" y="10414"/>
                  <a:pt x="44094" y="10369"/>
                </a:cubicBezTo>
                <a:cubicBezTo>
                  <a:pt x="44059" y="10351"/>
                  <a:pt x="44044" y="10390"/>
                  <a:pt x="44035" y="10390"/>
                </a:cubicBezTo>
                <a:cubicBezTo>
                  <a:pt x="44011" y="10392"/>
                  <a:pt x="44007" y="10367"/>
                  <a:pt x="43977" y="10369"/>
                </a:cubicBezTo>
                <a:cubicBezTo>
                  <a:pt x="43899" y="10376"/>
                  <a:pt x="43773" y="10433"/>
                  <a:pt x="43742" y="10390"/>
                </a:cubicBezTo>
                <a:cubicBezTo>
                  <a:pt x="43704" y="10418"/>
                  <a:pt x="43696" y="10400"/>
                  <a:pt x="43654" y="10390"/>
                </a:cubicBezTo>
                <a:cubicBezTo>
                  <a:pt x="43669" y="10325"/>
                  <a:pt x="43770" y="10353"/>
                  <a:pt x="43830" y="10347"/>
                </a:cubicBezTo>
                <a:cubicBezTo>
                  <a:pt x="43876" y="10342"/>
                  <a:pt x="43881" y="10329"/>
                  <a:pt x="43918" y="10325"/>
                </a:cubicBezTo>
                <a:cubicBezTo>
                  <a:pt x="44110" y="10305"/>
                  <a:pt x="44329" y="10313"/>
                  <a:pt x="44534" y="10303"/>
                </a:cubicBezTo>
                <a:cubicBezTo>
                  <a:pt x="44580" y="10301"/>
                  <a:pt x="44584" y="10283"/>
                  <a:pt x="44621" y="10281"/>
                </a:cubicBezTo>
                <a:cubicBezTo>
                  <a:pt x="44730" y="10275"/>
                  <a:pt x="44839" y="10288"/>
                  <a:pt x="44944" y="10281"/>
                </a:cubicBezTo>
                <a:cubicBezTo>
                  <a:pt x="45011" y="10277"/>
                  <a:pt x="45017" y="10267"/>
                  <a:pt x="45120" y="10259"/>
                </a:cubicBezTo>
                <a:cubicBezTo>
                  <a:pt x="45181" y="10254"/>
                  <a:pt x="45262" y="10246"/>
                  <a:pt x="45384" y="10236"/>
                </a:cubicBezTo>
                <a:cubicBezTo>
                  <a:pt x="45430" y="10233"/>
                  <a:pt x="45434" y="10218"/>
                  <a:pt x="45471" y="10216"/>
                </a:cubicBezTo>
                <a:cubicBezTo>
                  <a:pt x="45612" y="10201"/>
                  <a:pt x="45738" y="10221"/>
                  <a:pt x="45882" y="10216"/>
                </a:cubicBezTo>
                <a:cubicBezTo>
                  <a:pt x="45945" y="10212"/>
                  <a:pt x="46022" y="10196"/>
                  <a:pt x="46146" y="10193"/>
                </a:cubicBezTo>
                <a:cubicBezTo>
                  <a:pt x="46185" y="10191"/>
                  <a:pt x="46259" y="10214"/>
                  <a:pt x="46292" y="10170"/>
                </a:cubicBezTo>
                <a:cubicBezTo>
                  <a:pt x="46324" y="10176"/>
                  <a:pt x="46312" y="10214"/>
                  <a:pt x="46351" y="10216"/>
                </a:cubicBezTo>
                <a:cubicBezTo>
                  <a:pt x="46379" y="10214"/>
                  <a:pt x="46373" y="10188"/>
                  <a:pt x="46380" y="10170"/>
                </a:cubicBezTo>
                <a:cubicBezTo>
                  <a:pt x="46440" y="10170"/>
                  <a:pt x="46497" y="10170"/>
                  <a:pt x="46556" y="10170"/>
                </a:cubicBezTo>
                <a:cubicBezTo>
                  <a:pt x="46551" y="10197"/>
                  <a:pt x="46502" y="10190"/>
                  <a:pt x="46469" y="10193"/>
                </a:cubicBezTo>
                <a:cubicBezTo>
                  <a:pt x="46547" y="10265"/>
                  <a:pt x="46614" y="10142"/>
                  <a:pt x="46702" y="10149"/>
                </a:cubicBezTo>
                <a:cubicBezTo>
                  <a:pt x="46646" y="10174"/>
                  <a:pt x="46691" y="10216"/>
                  <a:pt x="46791" y="10193"/>
                </a:cubicBezTo>
                <a:cubicBezTo>
                  <a:pt x="46801" y="10190"/>
                  <a:pt x="46844" y="10149"/>
                  <a:pt x="46849" y="10149"/>
                </a:cubicBezTo>
                <a:cubicBezTo>
                  <a:pt x="46902" y="10144"/>
                  <a:pt x="46965" y="10214"/>
                  <a:pt x="46966" y="10127"/>
                </a:cubicBezTo>
                <a:cubicBezTo>
                  <a:pt x="47251" y="10108"/>
                  <a:pt x="47550" y="10102"/>
                  <a:pt x="47757" y="10083"/>
                </a:cubicBezTo>
                <a:cubicBezTo>
                  <a:pt x="47761" y="10122"/>
                  <a:pt x="47722" y="10129"/>
                  <a:pt x="47729" y="10170"/>
                </a:cubicBezTo>
                <a:cubicBezTo>
                  <a:pt x="47697" y="10188"/>
                  <a:pt x="47672" y="10149"/>
                  <a:pt x="47670" y="10149"/>
                </a:cubicBezTo>
                <a:cubicBezTo>
                  <a:pt x="47609" y="10156"/>
                  <a:pt x="47644" y="10193"/>
                  <a:pt x="47611" y="10216"/>
                </a:cubicBezTo>
                <a:cubicBezTo>
                  <a:pt x="47584" y="10233"/>
                  <a:pt x="47496" y="10200"/>
                  <a:pt x="47523" y="10259"/>
                </a:cubicBezTo>
                <a:cubicBezTo>
                  <a:pt x="47409" y="10237"/>
                  <a:pt x="47354" y="10308"/>
                  <a:pt x="47289" y="10259"/>
                </a:cubicBezTo>
                <a:cubicBezTo>
                  <a:pt x="47336" y="10221"/>
                  <a:pt x="47421" y="10211"/>
                  <a:pt x="47523" y="10216"/>
                </a:cubicBezTo>
                <a:close/>
                <a:moveTo>
                  <a:pt x="47846" y="10083"/>
                </a:moveTo>
                <a:cubicBezTo>
                  <a:pt x="47920" y="10038"/>
                  <a:pt x="48009" y="10137"/>
                  <a:pt x="48109" y="10083"/>
                </a:cubicBezTo>
                <a:cubicBezTo>
                  <a:pt x="48110" y="10105"/>
                  <a:pt x="48145" y="10100"/>
                  <a:pt x="48168" y="10105"/>
                </a:cubicBezTo>
                <a:cubicBezTo>
                  <a:pt x="48160" y="10133"/>
                  <a:pt x="48110" y="10127"/>
                  <a:pt x="48109" y="10105"/>
                </a:cubicBezTo>
                <a:cubicBezTo>
                  <a:pt x="48030" y="10115"/>
                  <a:pt x="47838" y="10199"/>
                  <a:pt x="47846" y="10083"/>
                </a:cubicBezTo>
                <a:close/>
                <a:moveTo>
                  <a:pt x="51216" y="9995"/>
                </a:moveTo>
                <a:cubicBezTo>
                  <a:pt x="51215" y="9978"/>
                  <a:pt x="51304" y="9959"/>
                  <a:pt x="51334" y="9973"/>
                </a:cubicBezTo>
                <a:cubicBezTo>
                  <a:pt x="51336" y="9974"/>
                  <a:pt x="51331" y="9994"/>
                  <a:pt x="51334" y="9995"/>
                </a:cubicBezTo>
                <a:cubicBezTo>
                  <a:pt x="51352" y="9998"/>
                  <a:pt x="51374" y="9977"/>
                  <a:pt x="51363" y="9973"/>
                </a:cubicBezTo>
                <a:cubicBezTo>
                  <a:pt x="51436" y="10001"/>
                  <a:pt x="51322" y="10028"/>
                  <a:pt x="51216" y="9995"/>
                </a:cubicBezTo>
                <a:close/>
                <a:moveTo>
                  <a:pt x="39698" y="11162"/>
                </a:moveTo>
                <a:cubicBezTo>
                  <a:pt x="39670" y="11141"/>
                  <a:pt x="39612" y="11182"/>
                  <a:pt x="39609" y="11183"/>
                </a:cubicBezTo>
                <a:cubicBezTo>
                  <a:pt x="39514" y="11216"/>
                  <a:pt x="39719" y="11177"/>
                  <a:pt x="39698" y="11162"/>
                </a:cubicBezTo>
                <a:close/>
                <a:moveTo>
                  <a:pt x="38995" y="11183"/>
                </a:moveTo>
                <a:cubicBezTo>
                  <a:pt x="38876" y="11106"/>
                  <a:pt x="38925" y="11254"/>
                  <a:pt x="38995" y="11183"/>
                </a:cubicBezTo>
                <a:close/>
                <a:moveTo>
                  <a:pt x="39287" y="11095"/>
                </a:moveTo>
                <a:cubicBezTo>
                  <a:pt x="39354" y="11101"/>
                  <a:pt x="39398" y="11090"/>
                  <a:pt x="39404" y="11051"/>
                </a:cubicBezTo>
                <a:cubicBezTo>
                  <a:pt x="39350" y="11055"/>
                  <a:pt x="39306" y="11066"/>
                  <a:pt x="39287" y="11095"/>
                </a:cubicBezTo>
                <a:close/>
                <a:moveTo>
                  <a:pt x="43566" y="11051"/>
                </a:moveTo>
                <a:cubicBezTo>
                  <a:pt x="43596" y="11051"/>
                  <a:pt x="43625" y="11051"/>
                  <a:pt x="43654" y="11051"/>
                </a:cubicBezTo>
                <a:cubicBezTo>
                  <a:pt x="43659" y="11003"/>
                  <a:pt x="43630" y="10981"/>
                  <a:pt x="43566" y="10985"/>
                </a:cubicBezTo>
                <a:cubicBezTo>
                  <a:pt x="43566" y="11007"/>
                  <a:pt x="43566" y="11029"/>
                  <a:pt x="43566" y="11051"/>
                </a:cubicBezTo>
                <a:close/>
                <a:moveTo>
                  <a:pt x="47993" y="10743"/>
                </a:moveTo>
                <a:cubicBezTo>
                  <a:pt x="48013" y="10709"/>
                  <a:pt x="48136" y="10749"/>
                  <a:pt x="48109" y="10677"/>
                </a:cubicBezTo>
                <a:cubicBezTo>
                  <a:pt x="48029" y="10657"/>
                  <a:pt x="47937" y="10799"/>
                  <a:pt x="47993" y="10743"/>
                </a:cubicBezTo>
                <a:close/>
                <a:moveTo>
                  <a:pt x="48432" y="10699"/>
                </a:moveTo>
                <a:cubicBezTo>
                  <a:pt x="48451" y="10699"/>
                  <a:pt x="48471" y="10699"/>
                  <a:pt x="48491" y="10699"/>
                </a:cubicBezTo>
                <a:cubicBezTo>
                  <a:pt x="48523" y="10668"/>
                  <a:pt x="48522" y="10645"/>
                  <a:pt x="48461" y="10633"/>
                </a:cubicBezTo>
                <a:cubicBezTo>
                  <a:pt x="48460" y="10661"/>
                  <a:pt x="48424" y="10664"/>
                  <a:pt x="48432" y="10699"/>
                </a:cubicBezTo>
                <a:close/>
                <a:moveTo>
                  <a:pt x="48021" y="10655"/>
                </a:moveTo>
                <a:cubicBezTo>
                  <a:pt x="48074" y="10650"/>
                  <a:pt x="48168" y="10677"/>
                  <a:pt x="48139" y="10611"/>
                </a:cubicBezTo>
                <a:cubicBezTo>
                  <a:pt x="48084" y="10614"/>
                  <a:pt x="48040" y="10626"/>
                  <a:pt x="48021" y="10655"/>
                </a:cubicBezTo>
                <a:close/>
                <a:moveTo>
                  <a:pt x="49252" y="10633"/>
                </a:moveTo>
                <a:cubicBezTo>
                  <a:pt x="49254" y="10620"/>
                  <a:pt x="49257" y="10607"/>
                  <a:pt x="49282" y="10611"/>
                </a:cubicBezTo>
                <a:cubicBezTo>
                  <a:pt x="49279" y="10584"/>
                  <a:pt x="49273" y="10559"/>
                  <a:pt x="49223" y="10568"/>
                </a:cubicBezTo>
                <a:cubicBezTo>
                  <a:pt x="49228" y="10593"/>
                  <a:pt x="49218" y="10629"/>
                  <a:pt x="49252" y="10633"/>
                </a:cubicBezTo>
                <a:close/>
                <a:moveTo>
                  <a:pt x="48784" y="10655"/>
                </a:moveTo>
                <a:cubicBezTo>
                  <a:pt x="48852" y="10671"/>
                  <a:pt x="48887" y="10629"/>
                  <a:pt x="48930" y="10611"/>
                </a:cubicBezTo>
                <a:cubicBezTo>
                  <a:pt x="48969" y="10596"/>
                  <a:pt x="49015" y="10607"/>
                  <a:pt x="49018" y="10568"/>
                </a:cubicBezTo>
                <a:cubicBezTo>
                  <a:pt x="48924" y="10584"/>
                  <a:pt x="48844" y="10613"/>
                  <a:pt x="48784" y="10655"/>
                </a:cubicBezTo>
                <a:close/>
                <a:moveTo>
                  <a:pt x="49634" y="10611"/>
                </a:moveTo>
                <a:cubicBezTo>
                  <a:pt x="49689" y="10602"/>
                  <a:pt x="49759" y="10604"/>
                  <a:pt x="49751" y="10545"/>
                </a:cubicBezTo>
                <a:cubicBezTo>
                  <a:pt x="49656" y="10526"/>
                  <a:pt x="49660" y="10579"/>
                  <a:pt x="49634" y="10611"/>
                </a:cubicBezTo>
                <a:close/>
                <a:moveTo>
                  <a:pt x="49340" y="10655"/>
                </a:moveTo>
                <a:cubicBezTo>
                  <a:pt x="49430" y="10689"/>
                  <a:pt x="49430" y="10512"/>
                  <a:pt x="49340" y="10545"/>
                </a:cubicBezTo>
                <a:cubicBezTo>
                  <a:pt x="49340" y="10582"/>
                  <a:pt x="49340" y="10619"/>
                  <a:pt x="49340" y="10655"/>
                </a:cubicBezTo>
                <a:close/>
                <a:moveTo>
                  <a:pt x="44505" y="10568"/>
                </a:moveTo>
                <a:cubicBezTo>
                  <a:pt x="44559" y="10557"/>
                  <a:pt x="44681" y="10597"/>
                  <a:pt x="44651" y="10523"/>
                </a:cubicBezTo>
                <a:cubicBezTo>
                  <a:pt x="44579" y="10520"/>
                  <a:pt x="44508" y="10520"/>
                  <a:pt x="44505" y="10568"/>
                </a:cubicBezTo>
                <a:close/>
                <a:moveTo>
                  <a:pt x="48988" y="10545"/>
                </a:moveTo>
                <a:cubicBezTo>
                  <a:pt x="49008" y="10545"/>
                  <a:pt x="49028" y="10545"/>
                  <a:pt x="49047" y="10545"/>
                </a:cubicBezTo>
                <a:cubicBezTo>
                  <a:pt x="49047" y="10530"/>
                  <a:pt x="49047" y="10516"/>
                  <a:pt x="49047" y="10501"/>
                </a:cubicBezTo>
                <a:cubicBezTo>
                  <a:pt x="49028" y="10501"/>
                  <a:pt x="49008" y="10501"/>
                  <a:pt x="48988" y="10501"/>
                </a:cubicBezTo>
                <a:cubicBezTo>
                  <a:pt x="48988" y="10516"/>
                  <a:pt x="48988" y="10530"/>
                  <a:pt x="48988" y="10545"/>
                </a:cubicBezTo>
                <a:close/>
                <a:moveTo>
                  <a:pt x="48901" y="10501"/>
                </a:moveTo>
                <a:cubicBezTo>
                  <a:pt x="48908" y="10518"/>
                  <a:pt x="48902" y="10545"/>
                  <a:pt x="48930" y="10545"/>
                </a:cubicBezTo>
                <a:cubicBezTo>
                  <a:pt x="48931" y="10531"/>
                  <a:pt x="48934" y="10520"/>
                  <a:pt x="48959" y="10523"/>
                </a:cubicBezTo>
                <a:cubicBezTo>
                  <a:pt x="48959" y="10508"/>
                  <a:pt x="48959" y="10494"/>
                  <a:pt x="48959" y="10479"/>
                </a:cubicBezTo>
                <a:cubicBezTo>
                  <a:pt x="48841" y="10444"/>
                  <a:pt x="48803" y="10556"/>
                  <a:pt x="48901" y="10501"/>
                </a:cubicBezTo>
                <a:close/>
                <a:moveTo>
                  <a:pt x="49282" y="10479"/>
                </a:moveTo>
                <a:cubicBezTo>
                  <a:pt x="49283" y="10479"/>
                  <a:pt x="49305" y="10433"/>
                  <a:pt x="49311" y="10435"/>
                </a:cubicBezTo>
                <a:cubicBezTo>
                  <a:pt x="49286" y="10428"/>
                  <a:pt x="49171" y="10401"/>
                  <a:pt x="49165" y="10479"/>
                </a:cubicBezTo>
                <a:cubicBezTo>
                  <a:pt x="49252" y="10446"/>
                  <a:pt x="49233" y="10485"/>
                  <a:pt x="49282" y="10479"/>
                </a:cubicBezTo>
                <a:close/>
                <a:moveTo>
                  <a:pt x="49809" y="10435"/>
                </a:moveTo>
                <a:cubicBezTo>
                  <a:pt x="49864" y="10432"/>
                  <a:pt x="49907" y="10421"/>
                  <a:pt x="49926" y="10390"/>
                </a:cubicBezTo>
                <a:cubicBezTo>
                  <a:pt x="49860" y="10385"/>
                  <a:pt x="49816" y="10396"/>
                  <a:pt x="49809" y="10435"/>
                </a:cubicBezTo>
                <a:close/>
                <a:moveTo>
                  <a:pt x="48901" y="10390"/>
                </a:moveTo>
                <a:cubicBezTo>
                  <a:pt x="48962" y="10410"/>
                  <a:pt x="49033" y="10334"/>
                  <a:pt x="48959" y="10325"/>
                </a:cubicBezTo>
                <a:cubicBezTo>
                  <a:pt x="48953" y="10356"/>
                  <a:pt x="48911" y="10362"/>
                  <a:pt x="48901" y="10390"/>
                </a:cubicBezTo>
                <a:close/>
                <a:moveTo>
                  <a:pt x="49047" y="10347"/>
                </a:moveTo>
                <a:cubicBezTo>
                  <a:pt x="49116" y="10359"/>
                  <a:pt x="49249" y="10311"/>
                  <a:pt x="49165" y="10281"/>
                </a:cubicBezTo>
                <a:cubicBezTo>
                  <a:pt x="49145" y="10305"/>
                  <a:pt x="49067" y="10277"/>
                  <a:pt x="49047" y="10347"/>
                </a:cubicBezTo>
                <a:close/>
                <a:moveTo>
                  <a:pt x="49546" y="10303"/>
                </a:moveTo>
                <a:cubicBezTo>
                  <a:pt x="49564" y="10303"/>
                  <a:pt x="49585" y="10303"/>
                  <a:pt x="49604" y="10303"/>
                </a:cubicBezTo>
                <a:cubicBezTo>
                  <a:pt x="49604" y="10289"/>
                  <a:pt x="49604" y="10274"/>
                  <a:pt x="49604" y="10259"/>
                </a:cubicBezTo>
                <a:cubicBezTo>
                  <a:pt x="49585" y="10259"/>
                  <a:pt x="49564" y="10259"/>
                  <a:pt x="49546" y="10259"/>
                </a:cubicBezTo>
                <a:cubicBezTo>
                  <a:pt x="49546" y="10274"/>
                  <a:pt x="49546" y="10289"/>
                  <a:pt x="49546" y="10303"/>
                </a:cubicBezTo>
                <a:close/>
                <a:moveTo>
                  <a:pt x="50777" y="10325"/>
                </a:moveTo>
                <a:cubicBezTo>
                  <a:pt x="50885" y="10372"/>
                  <a:pt x="50909" y="10213"/>
                  <a:pt x="50806" y="10236"/>
                </a:cubicBezTo>
                <a:cubicBezTo>
                  <a:pt x="50812" y="10278"/>
                  <a:pt x="50773" y="10286"/>
                  <a:pt x="50777" y="10325"/>
                </a:cubicBezTo>
                <a:close/>
                <a:moveTo>
                  <a:pt x="49693" y="10259"/>
                </a:moveTo>
                <a:cubicBezTo>
                  <a:pt x="49796" y="10271"/>
                  <a:pt x="49875" y="10286"/>
                  <a:pt x="49926" y="10216"/>
                </a:cubicBezTo>
                <a:cubicBezTo>
                  <a:pt x="49848" y="10229"/>
                  <a:pt x="49743" y="10224"/>
                  <a:pt x="49693" y="10259"/>
                </a:cubicBezTo>
                <a:close/>
                <a:moveTo>
                  <a:pt x="49428" y="10259"/>
                </a:moveTo>
                <a:cubicBezTo>
                  <a:pt x="49390" y="10259"/>
                  <a:pt x="49401" y="10221"/>
                  <a:pt x="49370" y="10216"/>
                </a:cubicBezTo>
                <a:cubicBezTo>
                  <a:pt x="49363" y="10247"/>
                  <a:pt x="49322" y="10252"/>
                  <a:pt x="49311" y="10281"/>
                </a:cubicBezTo>
                <a:cubicBezTo>
                  <a:pt x="49384" y="10253"/>
                  <a:pt x="49403" y="10292"/>
                  <a:pt x="49428" y="10259"/>
                </a:cubicBezTo>
                <a:close/>
                <a:moveTo>
                  <a:pt x="49780" y="10038"/>
                </a:moveTo>
                <a:cubicBezTo>
                  <a:pt x="49776" y="10035"/>
                  <a:pt x="49697" y="10037"/>
                  <a:pt x="49693" y="10038"/>
                </a:cubicBezTo>
                <a:cubicBezTo>
                  <a:pt x="49602" y="10077"/>
                  <a:pt x="49834" y="10079"/>
                  <a:pt x="49780" y="10038"/>
                </a:cubicBezTo>
                <a:close/>
                <a:moveTo>
                  <a:pt x="49780" y="10127"/>
                </a:moveTo>
                <a:cubicBezTo>
                  <a:pt x="49787" y="10151"/>
                  <a:pt x="49839" y="10142"/>
                  <a:pt x="49839" y="10170"/>
                </a:cubicBezTo>
                <a:cubicBezTo>
                  <a:pt x="49903" y="10185"/>
                  <a:pt x="49932" y="10109"/>
                  <a:pt x="49926" y="10193"/>
                </a:cubicBezTo>
                <a:cubicBezTo>
                  <a:pt x="49953" y="10183"/>
                  <a:pt x="49979" y="10173"/>
                  <a:pt x="49986" y="10149"/>
                </a:cubicBezTo>
                <a:cubicBezTo>
                  <a:pt x="50042" y="10151"/>
                  <a:pt x="49951" y="10223"/>
                  <a:pt x="49986" y="10281"/>
                </a:cubicBezTo>
                <a:cubicBezTo>
                  <a:pt x="49910" y="10283"/>
                  <a:pt x="49845" y="10293"/>
                  <a:pt x="49809" y="10325"/>
                </a:cubicBezTo>
                <a:cubicBezTo>
                  <a:pt x="49893" y="10392"/>
                  <a:pt x="50012" y="10302"/>
                  <a:pt x="50132" y="10325"/>
                </a:cubicBezTo>
                <a:cubicBezTo>
                  <a:pt x="50145" y="10278"/>
                  <a:pt x="50090" y="10283"/>
                  <a:pt x="50043" y="10281"/>
                </a:cubicBezTo>
                <a:cubicBezTo>
                  <a:pt x="50113" y="10218"/>
                  <a:pt x="50209" y="10302"/>
                  <a:pt x="50279" y="10259"/>
                </a:cubicBezTo>
                <a:cubicBezTo>
                  <a:pt x="50304" y="10249"/>
                  <a:pt x="50331" y="10239"/>
                  <a:pt x="50337" y="10216"/>
                </a:cubicBezTo>
                <a:cubicBezTo>
                  <a:pt x="50394" y="10217"/>
                  <a:pt x="50276" y="10309"/>
                  <a:pt x="50425" y="10281"/>
                </a:cubicBezTo>
                <a:cubicBezTo>
                  <a:pt x="50414" y="10339"/>
                  <a:pt x="50355" y="10361"/>
                  <a:pt x="50249" y="10347"/>
                </a:cubicBezTo>
                <a:cubicBezTo>
                  <a:pt x="50219" y="10413"/>
                  <a:pt x="50314" y="10386"/>
                  <a:pt x="50366" y="10390"/>
                </a:cubicBezTo>
                <a:cubicBezTo>
                  <a:pt x="50396" y="10377"/>
                  <a:pt x="50397" y="10340"/>
                  <a:pt x="50454" y="10347"/>
                </a:cubicBezTo>
                <a:cubicBezTo>
                  <a:pt x="50494" y="10325"/>
                  <a:pt x="50513" y="10289"/>
                  <a:pt x="50542" y="10259"/>
                </a:cubicBezTo>
                <a:cubicBezTo>
                  <a:pt x="50677" y="10221"/>
                  <a:pt x="50827" y="10194"/>
                  <a:pt x="50982" y="10170"/>
                </a:cubicBezTo>
                <a:cubicBezTo>
                  <a:pt x="50973" y="10097"/>
                  <a:pt x="50843" y="10237"/>
                  <a:pt x="50865" y="10127"/>
                </a:cubicBezTo>
                <a:cubicBezTo>
                  <a:pt x="50945" y="10117"/>
                  <a:pt x="50961" y="10120"/>
                  <a:pt x="51070" y="10105"/>
                </a:cubicBezTo>
                <a:cubicBezTo>
                  <a:pt x="51094" y="10102"/>
                  <a:pt x="51172" y="10044"/>
                  <a:pt x="51158" y="10127"/>
                </a:cubicBezTo>
                <a:cubicBezTo>
                  <a:pt x="51229" y="10108"/>
                  <a:pt x="51284" y="10076"/>
                  <a:pt x="51392" y="10083"/>
                </a:cubicBezTo>
                <a:cubicBezTo>
                  <a:pt x="51436" y="10189"/>
                  <a:pt x="51258" y="10128"/>
                  <a:pt x="51274" y="10216"/>
                </a:cubicBezTo>
                <a:cubicBezTo>
                  <a:pt x="51233" y="10213"/>
                  <a:pt x="51193" y="10211"/>
                  <a:pt x="51188" y="10236"/>
                </a:cubicBezTo>
                <a:cubicBezTo>
                  <a:pt x="51115" y="10241"/>
                  <a:pt x="51097" y="10202"/>
                  <a:pt x="51041" y="10193"/>
                </a:cubicBezTo>
                <a:cubicBezTo>
                  <a:pt x="50948" y="10182"/>
                  <a:pt x="50963" y="10269"/>
                  <a:pt x="50894" y="10216"/>
                </a:cubicBezTo>
                <a:cubicBezTo>
                  <a:pt x="50878" y="10260"/>
                  <a:pt x="50950" y="10268"/>
                  <a:pt x="50952" y="10236"/>
                </a:cubicBezTo>
                <a:cubicBezTo>
                  <a:pt x="51034" y="10247"/>
                  <a:pt x="50954" y="10306"/>
                  <a:pt x="50894" y="10281"/>
                </a:cubicBezTo>
                <a:cubicBezTo>
                  <a:pt x="50906" y="10316"/>
                  <a:pt x="50986" y="10299"/>
                  <a:pt x="50952" y="10369"/>
                </a:cubicBezTo>
                <a:cubicBezTo>
                  <a:pt x="50891" y="10379"/>
                  <a:pt x="50874" y="10354"/>
                  <a:pt x="50835" y="10347"/>
                </a:cubicBezTo>
                <a:cubicBezTo>
                  <a:pt x="50784" y="10367"/>
                  <a:pt x="50745" y="10396"/>
                  <a:pt x="50718" y="10435"/>
                </a:cubicBezTo>
                <a:cubicBezTo>
                  <a:pt x="50684" y="10431"/>
                  <a:pt x="50666" y="10440"/>
                  <a:pt x="50659" y="10457"/>
                </a:cubicBezTo>
                <a:cubicBezTo>
                  <a:pt x="50587" y="10415"/>
                  <a:pt x="50503" y="10507"/>
                  <a:pt x="50513" y="10390"/>
                </a:cubicBezTo>
                <a:cubicBezTo>
                  <a:pt x="50401" y="10373"/>
                  <a:pt x="50479" y="10497"/>
                  <a:pt x="50366" y="10479"/>
                </a:cubicBezTo>
                <a:cubicBezTo>
                  <a:pt x="50358" y="10443"/>
                  <a:pt x="50394" y="10442"/>
                  <a:pt x="50395" y="10413"/>
                </a:cubicBezTo>
                <a:cubicBezTo>
                  <a:pt x="50325" y="10404"/>
                  <a:pt x="50332" y="10453"/>
                  <a:pt x="50249" y="10435"/>
                </a:cubicBezTo>
                <a:cubicBezTo>
                  <a:pt x="50183" y="10447"/>
                  <a:pt x="50285" y="10469"/>
                  <a:pt x="50219" y="10501"/>
                </a:cubicBezTo>
                <a:cubicBezTo>
                  <a:pt x="50117" y="10460"/>
                  <a:pt x="50123" y="10518"/>
                  <a:pt x="50043" y="10545"/>
                </a:cubicBezTo>
                <a:cubicBezTo>
                  <a:pt x="50063" y="10568"/>
                  <a:pt x="50111" y="10568"/>
                  <a:pt x="50102" y="10611"/>
                </a:cubicBezTo>
                <a:cubicBezTo>
                  <a:pt x="50056" y="10613"/>
                  <a:pt x="49991" y="10600"/>
                  <a:pt x="49986" y="10633"/>
                </a:cubicBezTo>
                <a:cubicBezTo>
                  <a:pt x="49892" y="10590"/>
                  <a:pt x="50022" y="10531"/>
                  <a:pt x="50073" y="10523"/>
                </a:cubicBezTo>
                <a:cubicBezTo>
                  <a:pt x="50008" y="10441"/>
                  <a:pt x="49995" y="10579"/>
                  <a:pt x="49897" y="10545"/>
                </a:cubicBezTo>
                <a:cubicBezTo>
                  <a:pt x="49834" y="10564"/>
                  <a:pt x="49850" y="10642"/>
                  <a:pt x="49809" y="10677"/>
                </a:cubicBezTo>
                <a:cubicBezTo>
                  <a:pt x="49742" y="10684"/>
                  <a:pt x="49697" y="10674"/>
                  <a:pt x="49663" y="10655"/>
                </a:cubicBezTo>
                <a:cubicBezTo>
                  <a:pt x="49618" y="10687"/>
                  <a:pt x="49605" y="10744"/>
                  <a:pt x="49487" y="10722"/>
                </a:cubicBezTo>
                <a:cubicBezTo>
                  <a:pt x="49487" y="10699"/>
                  <a:pt x="49487" y="10677"/>
                  <a:pt x="49487" y="10655"/>
                </a:cubicBezTo>
                <a:cubicBezTo>
                  <a:pt x="49416" y="10646"/>
                  <a:pt x="49424" y="10695"/>
                  <a:pt x="49340" y="10677"/>
                </a:cubicBezTo>
                <a:cubicBezTo>
                  <a:pt x="49306" y="10668"/>
                  <a:pt x="49326" y="10716"/>
                  <a:pt x="49311" y="10722"/>
                </a:cubicBezTo>
                <a:cubicBezTo>
                  <a:pt x="49295" y="10726"/>
                  <a:pt x="49269" y="10718"/>
                  <a:pt x="49252" y="10722"/>
                </a:cubicBezTo>
                <a:cubicBezTo>
                  <a:pt x="49247" y="10722"/>
                  <a:pt x="49109" y="10768"/>
                  <a:pt x="49106" y="10765"/>
                </a:cubicBezTo>
                <a:cubicBezTo>
                  <a:pt x="49059" y="10722"/>
                  <a:pt x="49082" y="10797"/>
                  <a:pt x="48988" y="10788"/>
                </a:cubicBezTo>
                <a:cubicBezTo>
                  <a:pt x="49013" y="10725"/>
                  <a:pt x="48948" y="10730"/>
                  <a:pt x="48959" y="10677"/>
                </a:cubicBezTo>
                <a:cubicBezTo>
                  <a:pt x="48924" y="10687"/>
                  <a:pt x="48899" y="10706"/>
                  <a:pt x="48901" y="10743"/>
                </a:cubicBezTo>
                <a:cubicBezTo>
                  <a:pt x="48867" y="10740"/>
                  <a:pt x="48849" y="10748"/>
                  <a:pt x="48842" y="10765"/>
                </a:cubicBezTo>
                <a:cubicBezTo>
                  <a:pt x="48767" y="10728"/>
                  <a:pt x="48740" y="10791"/>
                  <a:pt x="48695" y="10743"/>
                </a:cubicBezTo>
                <a:cubicBezTo>
                  <a:pt x="48645" y="10774"/>
                  <a:pt x="48625" y="10821"/>
                  <a:pt x="48579" y="10853"/>
                </a:cubicBezTo>
                <a:cubicBezTo>
                  <a:pt x="48557" y="10869"/>
                  <a:pt x="48502" y="10852"/>
                  <a:pt x="48520" y="10897"/>
                </a:cubicBezTo>
                <a:cubicBezTo>
                  <a:pt x="48444" y="10909"/>
                  <a:pt x="48465" y="10866"/>
                  <a:pt x="48403" y="10853"/>
                </a:cubicBezTo>
                <a:cubicBezTo>
                  <a:pt x="48390" y="10851"/>
                  <a:pt x="48354" y="10860"/>
                  <a:pt x="48343" y="10853"/>
                </a:cubicBezTo>
                <a:cubicBezTo>
                  <a:pt x="48320" y="10839"/>
                  <a:pt x="48341" y="10779"/>
                  <a:pt x="48285" y="10788"/>
                </a:cubicBezTo>
                <a:cubicBezTo>
                  <a:pt x="48261" y="10783"/>
                  <a:pt x="48257" y="10796"/>
                  <a:pt x="48256" y="10809"/>
                </a:cubicBezTo>
                <a:cubicBezTo>
                  <a:pt x="48239" y="10818"/>
                  <a:pt x="48220" y="10770"/>
                  <a:pt x="48227" y="10765"/>
                </a:cubicBezTo>
                <a:cubicBezTo>
                  <a:pt x="48237" y="10758"/>
                  <a:pt x="48276" y="10773"/>
                  <a:pt x="48285" y="10765"/>
                </a:cubicBezTo>
                <a:cubicBezTo>
                  <a:pt x="48323" y="10737"/>
                  <a:pt x="48385" y="10709"/>
                  <a:pt x="48373" y="10655"/>
                </a:cubicBezTo>
                <a:cubicBezTo>
                  <a:pt x="48293" y="10639"/>
                  <a:pt x="48314" y="10699"/>
                  <a:pt x="48256" y="10699"/>
                </a:cubicBezTo>
                <a:cubicBezTo>
                  <a:pt x="48226" y="10714"/>
                  <a:pt x="48225" y="10751"/>
                  <a:pt x="48168" y="10743"/>
                </a:cubicBezTo>
                <a:cubicBezTo>
                  <a:pt x="48134" y="10834"/>
                  <a:pt x="48230" y="10829"/>
                  <a:pt x="48227" y="10897"/>
                </a:cubicBezTo>
                <a:cubicBezTo>
                  <a:pt x="48132" y="10917"/>
                  <a:pt x="48115" y="10878"/>
                  <a:pt x="48080" y="10853"/>
                </a:cubicBezTo>
                <a:cubicBezTo>
                  <a:pt x="48046" y="10856"/>
                  <a:pt x="48055" y="10893"/>
                  <a:pt x="48051" y="10920"/>
                </a:cubicBezTo>
                <a:cubicBezTo>
                  <a:pt x="48010" y="10874"/>
                  <a:pt x="47911" y="10970"/>
                  <a:pt x="47933" y="10853"/>
                </a:cubicBezTo>
                <a:cubicBezTo>
                  <a:pt x="47891" y="10872"/>
                  <a:pt x="47819" y="10870"/>
                  <a:pt x="47846" y="10941"/>
                </a:cubicBezTo>
                <a:cubicBezTo>
                  <a:pt x="47818" y="10947"/>
                  <a:pt x="47784" y="10935"/>
                  <a:pt x="47757" y="10941"/>
                </a:cubicBezTo>
                <a:cubicBezTo>
                  <a:pt x="47727" y="10948"/>
                  <a:pt x="47687" y="10952"/>
                  <a:pt x="47641" y="10963"/>
                </a:cubicBezTo>
                <a:cubicBezTo>
                  <a:pt x="47630" y="10966"/>
                  <a:pt x="47603" y="10985"/>
                  <a:pt x="47611" y="10985"/>
                </a:cubicBezTo>
                <a:cubicBezTo>
                  <a:pt x="47587" y="10986"/>
                  <a:pt x="47565" y="10959"/>
                  <a:pt x="47523" y="10963"/>
                </a:cubicBezTo>
                <a:cubicBezTo>
                  <a:pt x="47478" y="10969"/>
                  <a:pt x="47451" y="11000"/>
                  <a:pt x="47406" y="11007"/>
                </a:cubicBezTo>
                <a:cubicBezTo>
                  <a:pt x="47263" y="11031"/>
                  <a:pt x="47109" y="10991"/>
                  <a:pt x="46908" y="11007"/>
                </a:cubicBezTo>
                <a:cubicBezTo>
                  <a:pt x="46878" y="10978"/>
                  <a:pt x="46880" y="10926"/>
                  <a:pt x="46820" y="10920"/>
                </a:cubicBezTo>
                <a:cubicBezTo>
                  <a:pt x="46731" y="10934"/>
                  <a:pt x="46848" y="10966"/>
                  <a:pt x="46820" y="11007"/>
                </a:cubicBezTo>
                <a:cubicBezTo>
                  <a:pt x="46768" y="10988"/>
                  <a:pt x="46718" y="10926"/>
                  <a:pt x="46731" y="11029"/>
                </a:cubicBezTo>
                <a:cubicBezTo>
                  <a:pt x="46645" y="10999"/>
                  <a:pt x="46605" y="11042"/>
                  <a:pt x="46469" y="11029"/>
                </a:cubicBezTo>
                <a:cubicBezTo>
                  <a:pt x="46487" y="11007"/>
                  <a:pt x="46536" y="11007"/>
                  <a:pt x="46527" y="10963"/>
                </a:cubicBezTo>
                <a:cubicBezTo>
                  <a:pt x="46452" y="10966"/>
                  <a:pt x="46413" y="10995"/>
                  <a:pt x="46409" y="11051"/>
                </a:cubicBezTo>
                <a:cubicBezTo>
                  <a:pt x="46386" y="11063"/>
                  <a:pt x="46312" y="11036"/>
                  <a:pt x="46292" y="11051"/>
                </a:cubicBezTo>
                <a:cubicBezTo>
                  <a:pt x="46262" y="11075"/>
                  <a:pt x="46268" y="11047"/>
                  <a:pt x="46205" y="11051"/>
                </a:cubicBezTo>
                <a:cubicBezTo>
                  <a:pt x="46148" y="11055"/>
                  <a:pt x="46068" y="11065"/>
                  <a:pt x="45999" y="11073"/>
                </a:cubicBezTo>
                <a:cubicBezTo>
                  <a:pt x="45943" y="11080"/>
                  <a:pt x="45858" y="11118"/>
                  <a:pt x="45735" y="11095"/>
                </a:cubicBezTo>
                <a:cubicBezTo>
                  <a:pt x="45669" y="11083"/>
                  <a:pt x="45720" y="11085"/>
                  <a:pt x="45618" y="11095"/>
                </a:cubicBezTo>
                <a:cubicBezTo>
                  <a:pt x="45579" y="11099"/>
                  <a:pt x="45539" y="11092"/>
                  <a:pt x="45501" y="11095"/>
                </a:cubicBezTo>
                <a:cubicBezTo>
                  <a:pt x="45509" y="11061"/>
                  <a:pt x="45473" y="11058"/>
                  <a:pt x="45471" y="11029"/>
                </a:cubicBezTo>
                <a:cubicBezTo>
                  <a:pt x="45426" y="11061"/>
                  <a:pt x="45335" y="11059"/>
                  <a:pt x="45296" y="11095"/>
                </a:cubicBezTo>
                <a:cubicBezTo>
                  <a:pt x="45229" y="11083"/>
                  <a:pt x="45331" y="11061"/>
                  <a:pt x="45266" y="11029"/>
                </a:cubicBezTo>
                <a:cubicBezTo>
                  <a:pt x="45190" y="11019"/>
                  <a:pt x="45249" y="11115"/>
                  <a:pt x="45149" y="11095"/>
                </a:cubicBezTo>
                <a:cubicBezTo>
                  <a:pt x="45142" y="11094"/>
                  <a:pt x="45105" y="11076"/>
                  <a:pt x="45120" y="11073"/>
                </a:cubicBezTo>
                <a:cubicBezTo>
                  <a:pt x="45083" y="11079"/>
                  <a:pt x="45070" y="11109"/>
                  <a:pt x="45032" y="11118"/>
                </a:cubicBezTo>
                <a:cubicBezTo>
                  <a:pt x="45007" y="11124"/>
                  <a:pt x="44970" y="11115"/>
                  <a:pt x="44944" y="11118"/>
                </a:cubicBezTo>
                <a:cubicBezTo>
                  <a:pt x="44898" y="11121"/>
                  <a:pt x="44893" y="11137"/>
                  <a:pt x="44856" y="11140"/>
                </a:cubicBezTo>
                <a:cubicBezTo>
                  <a:pt x="44695" y="11152"/>
                  <a:pt x="44470" y="11144"/>
                  <a:pt x="44299" y="11162"/>
                </a:cubicBezTo>
                <a:cubicBezTo>
                  <a:pt x="44168" y="11174"/>
                  <a:pt x="43777" y="11227"/>
                  <a:pt x="43684" y="11140"/>
                </a:cubicBezTo>
                <a:cubicBezTo>
                  <a:pt x="43594" y="11112"/>
                  <a:pt x="43563" y="11204"/>
                  <a:pt x="43449" y="11183"/>
                </a:cubicBezTo>
                <a:cubicBezTo>
                  <a:pt x="43400" y="11174"/>
                  <a:pt x="43369" y="11151"/>
                  <a:pt x="43303" y="11206"/>
                </a:cubicBezTo>
                <a:cubicBezTo>
                  <a:pt x="43229" y="11209"/>
                  <a:pt x="43211" y="11172"/>
                  <a:pt x="43185" y="11140"/>
                </a:cubicBezTo>
                <a:cubicBezTo>
                  <a:pt x="43100" y="11160"/>
                  <a:pt x="43095" y="11160"/>
                  <a:pt x="43010" y="11140"/>
                </a:cubicBezTo>
                <a:cubicBezTo>
                  <a:pt x="42944" y="11152"/>
                  <a:pt x="43046" y="11174"/>
                  <a:pt x="42980" y="11206"/>
                </a:cubicBezTo>
                <a:cubicBezTo>
                  <a:pt x="42910" y="11192"/>
                  <a:pt x="42847" y="11174"/>
                  <a:pt x="42746" y="11183"/>
                </a:cubicBezTo>
                <a:cubicBezTo>
                  <a:pt x="42712" y="11173"/>
                  <a:pt x="42729" y="11224"/>
                  <a:pt x="42717" y="11228"/>
                </a:cubicBezTo>
                <a:cubicBezTo>
                  <a:pt x="42694" y="11233"/>
                  <a:pt x="42563" y="11207"/>
                  <a:pt x="42540" y="11228"/>
                </a:cubicBezTo>
                <a:cubicBezTo>
                  <a:pt x="42511" y="11254"/>
                  <a:pt x="42532" y="11233"/>
                  <a:pt x="42511" y="11228"/>
                </a:cubicBezTo>
                <a:cubicBezTo>
                  <a:pt x="42463" y="11216"/>
                  <a:pt x="42445" y="11263"/>
                  <a:pt x="42394" y="11249"/>
                </a:cubicBezTo>
                <a:cubicBezTo>
                  <a:pt x="42388" y="11248"/>
                  <a:pt x="42396" y="11191"/>
                  <a:pt x="42364" y="11206"/>
                </a:cubicBezTo>
                <a:cubicBezTo>
                  <a:pt x="42325" y="11204"/>
                  <a:pt x="42355" y="11234"/>
                  <a:pt x="42364" y="11228"/>
                </a:cubicBezTo>
                <a:cubicBezTo>
                  <a:pt x="42288" y="11279"/>
                  <a:pt x="42251" y="11204"/>
                  <a:pt x="42101" y="11228"/>
                </a:cubicBezTo>
                <a:cubicBezTo>
                  <a:pt x="42101" y="11206"/>
                  <a:pt x="42101" y="11183"/>
                  <a:pt x="42101" y="11162"/>
                </a:cubicBezTo>
                <a:cubicBezTo>
                  <a:pt x="42028" y="11164"/>
                  <a:pt x="42010" y="11203"/>
                  <a:pt x="41954" y="11162"/>
                </a:cubicBezTo>
                <a:cubicBezTo>
                  <a:pt x="41920" y="11166"/>
                  <a:pt x="41929" y="11201"/>
                  <a:pt x="41925" y="11228"/>
                </a:cubicBezTo>
                <a:cubicBezTo>
                  <a:pt x="41847" y="11221"/>
                  <a:pt x="41836" y="11222"/>
                  <a:pt x="41749" y="11206"/>
                </a:cubicBezTo>
                <a:cubicBezTo>
                  <a:pt x="41741" y="11204"/>
                  <a:pt x="41707" y="11185"/>
                  <a:pt x="41720" y="11183"/>
                </a:cubicBezTo>
                <a:cubicBezTo>
                  <a:pt x="41696" y="11185"/>
                  <a:pt x="41667" y="11228"/>
                  <a:pt x="41661" y="11228"/>
                </a:cubicBezTo>
                <a:cubicBezTo>
                  <a:pt x="41613" y="11228"/>
                  <a:pt x="41610" y="11204"/>
                  <a:pt x="41574" y="11206"/>
                </a:cubicBezTo>
                <a:cubicBezTo>
                  <a:pt x="41477" y="11207"/>
                  <a:pt x="41393" y="11259"/>
                  <a:pt x="41281" y="11228"/>
                </a:cubicBezTo>
                <a:cubicBezTo>
                  <a:pt x="41281" y="11206"/>
                  <a:pt x="41316" y="11211"/>
                  <a:pt x="41338" y="11206"/>
                </a:cubicBezTo>
                <a:cubicBezTo>
                  <a:pt x="41317" y="11166"/>
                  <a:pt x="41285" y="11203"/>
                  <a:pt x="41251" y="11206"/>
                </a:cubicBezTo>
                <a:cubicBezTo>
                  <a:pt x="41222" y="11206"/>
                  <a:pt x="41228" y="11233"/>
                  <a:pt x="41222" y="11249"/>
                </a:cubicBezTo>
                <a:cubicBezTo>
                  <a:pt x="41069" y="11282"/>
                  <a:pt x="40858" y="11270"/>
                  <a:pt x="40665" y="11272"/>
                </a:cubicBezTo>
                <a:cubicBezTo>
                  <a:pt x="40670" y="11224"/>
                  <a:pt x="40641" y="11201"/>
                  <a:pt x="40577" y="11206"/>
                </a:cubicBezTo>
                <a:cubicBezTo>
                  <a:pt x="40536" y="11214"/>
                  <a:pt x="40574" y="11244"/>
                  <a:pt x="40606" y="11249"/>
                </a:cubicBezTo>
                <a:cubicBezTo>
                  <a:pt x="40593" y="11281"/>
                  <a:pt x="40581" y="11247"/>
                  <a:pt x="40548" y="11249"/>
                </a:cubicBezTo>
                <a:cubicBezTo>
                  <a:pt x="40520" y="11236"/>
                  <a:pt x="40523" y="11270"/>
                  <a:pt x="40518" y="11272"/>
                </a:cubicBezTo>
                <a:cubicBezTo>
                  <a:pt x="40494" y="11275"/>
                  <a:pt x="40486" y="11250"/>
                  <a:pt x="40488" y="11249"/>
                </a:cubicBezTo>
                <a:cubicBezTo>
                  <a:pt x="40411" y="11263"/>
                  <a:pt x="40400" y="11320"/>
                  <a:pt x="40283" y="11294"/>
                </a:cubicBezTo>
                <a:cubicBezTo>
                  <a:pt x="40268" y="11290"/>
                  <a:pt x="40253" y="11272"/>
                  <a:pt x="40254" y="11272"/>
                </a:cubicBezTo>
                <a:cubicBezTo>
                  <a:pt x="40188" y="11263"/>
                  <a:pt x="40096" y="11291"/>
                  <a:pt x="40108" y="11206"/>
                </a:cubicBezTo>
                <a:cubicBezTo>
                  <a:pt x="40082" y="11223"/>
                  <a:pt x="40042" y="11229"/>
                  <a:pt x="39991" y="11228"/>
                </a:cubicBezTo>
                <a:cubicBezTo>
                  <a:pt x="40014" y="11186"/>
                  <a:pt x="40039" y="11147"/>
                  <a:pt x="40050" y="11095"/>
                </a:cubicBezTo>
                <a:cubicBezTo>
                  <a:pt x="39989" y="11101"/>
                  <a:pt x="39991" y="11154"/>
                  <a:pt x="39961" y="11183"/>
                </a:cubicBezTo>
                <a:cubicBezTo>
                  <a:pt x="39743" y="11211"/>
                  <a:pt x="39566" y="11268"/>
                  <a:pt x="39287" y="11249"/>
                </a:cubicBezTo>
                <a:cubicBezTo>
                  <a:pt x="39282" y="11245"/>
                  <a:pt x="39329" y="11211"/>
                  <a:pt x="39316" y="11206"/>
                </a:cubicBezTo>
                <a:cubicBezTo>
                  <a:pt x="39213" y="11161"/>
                  <a:pt x="38997" y="11243"/>
                  <a:pt x="38847" y="11228"/>
                </a:cubicBezTo>
                <a:cubicBezTo>
                  <a:pt x="38845" y="11227"/>
                  <a:pt x="38849" y="11187"/>
                  <a:pt x="38847" y="11183"/>
                </a:cubicBezTo>
                <a:cubicBezTo>
                  <a:pt x="38795" y="11240"/>
                  <a:pt x="38681" y="11266"/>
                  <a:pt x="38613" y="11206"/>
                </a:cubicBezTo>
                <a:cubicBezTo>
                  <a:pt x="38583" y="11219"/>
                  <a:pt x="38582" y="11256"/>
                  <a:pt x="38525" y="11249"/>
                </a:cubicBezTo>
                <a:cubicBezTo>
                  <a:pt x="38517" y="11214"/>
                  <a:pt x="38553" y="11212"/>
                  <a:pt x="38554" y="11183"/>
                </a:cubicBezTo>
                <a:cubicBezTo>
                  <a:pt x="38458" y="11207"/>
                  <a:pt x="38351" y="11179"/>
                  <a:pt x="38203" y="11206"/>
                </a:cubicBezTo>
                <a:cubicBezTo>
                  <a:pt x="38180" y="11210"/>
                  <a:pt x="37972" y="11264"/>
                  <a:pt x="37910" y="11206"/>
                </a:cubicBezTo>
                <a:cubicBezTo>
                  <a:pt x="37883" y="11215"/>
                  <a:pt x="37857" y="11225"/>
                  <a:pt x="37850" y="11249"/>
                </a:cubicBezTo>
                <a:cubicBezTo>
                  <a:pt x="37768" y="11216"/>
                  <a:pt x="37630" y="11225"/>
                  <a:pt x="37558" y="11183"/>
                </a:cubicBezTo>
                <a:cubicBezTo>
                  <a:pt x="37529" y="11184"/>
                  <a:pt x="37535" y="11211"/>
                  <a:pt x="37529" y="11228"/>
                </a:cubicBezTo>
                <a:cubicBezTo>
                  <a:pt x="37460" y="11199"/>
                  <a:pt x="37474" y="11230"/>
                  <a:pt x="37382" y="11206"/>
                </a:cubicBezTo>
                <a:cubicBezTo>
                  <a:pt x="37338" y="11215"/>
                  <a:pt x="37394" y="11234"/>
                  <a:pt x="37382" y="11272"/>
                </a:cubicBezTo>
                <a:cubicBezTo>
                  <a:pt x="37303" y="11287"/>
                  <a:pt x="37325" y="11226"/>
                  <a:pt x="37294" y="11206"/>
                </a:cubicBezTo>
                <a:cubicBezTo>
                  <a:pt x="37264" y="11198"/>
                  <a:pt x="37247" y="11248"/>
                  <a:pt x="37236" y="11249"/>
                </a:cubicBezTo>
                <a:cubicBezTo>
                  <a:pt x="37201" y="11254"/>
                  <a:pt x="37194" y="11212"/>
                  <a:pt x="37177" y="11206"/>
                </a:cubicBezTo>
                <a:cubicBezTo>
                  <a:pt x="37163" y="11200"/>
                  <a:pt x="37134" y="11209"/>
                  <a:pt x="37118" y="11206"/>
                </a:cubicBezTo>
                <a:cubicBezTo>
                  <a:pt x="37057" y="11194"/>
                  <a:pt x="37083" y="11194"/>
                  <a:pt x="37001" y="11206"/>
                </a:cubicBezTo>
                <a:cubicBezTo>
                  <a:pt x="36940" y="11214"/>
                  <a:pt x="36879" y="11201"/>
                  <a:pt x="36825" y="11206"/>
                </a:cubicBezTo>
                <a:cubicBezTo>
                  <a:pt x="36748" y="11212"/>
                  <a:pt x="36610" y="11276"/>
                  <a:pt x="36620" y="11183"/>
                </a:cubicBezTo>
                <a:cubicBezTo>
                  <a:pt x="36588" y="11172"/>
                  <a:pt x="36601" y="11226"/>
                  <a:pt x="36591" y="11228"/>
                </a:cubicBezTo>
                <a:cubicBezTo>
                  <a:pt x="36454" y="11246"/>
                  <a:pt x="36321" y="11189"/>
                  <a:pt x="36180" y="11228"/>
                </a:cubicBezTo>
                <a:cubicBezTo>
                  <a:pt x="36150" y="11169"/>
                  <a:pt x="36244" y="11201"/>
                  <a:pt x="36268" y="11183"/>
                </a:cubicBezTo>
                <a:cubicBezTo>
                  <a:pt x="36270" y="11182"/>
                  <a:pt x="36267" y="11162"/>
                  <a:pt x="36268" y="11162"/>
                </a:cubicBezTo>
                <a:cubicBezTo>
                  <a:pt x="36291" y="11162"/>
                  <a:pt x="36298" y="11188"/>
                  <a:pt x="36327" y="11183"/>
                </a:cubicBezTo>
                <a:cubicBezTo>
                  <a:pt x="36454" y="11163"/>
                  <a:pt x="36604" y="11118"/>
                  <a:pt x="36737" y="11118"/>
                </a:cubicBezTo>
                <a:cubicBezTo>
                  <a:pt x="36779" y="11118"/>
                  <a:pt x="36820" y="11112"/>
                  <a:pt x="36825" y="11140"/>
                </a:cubicBezTo>
                <a:cubicBezTo>
                  <a:pt x="36915" y="11156"/>
                  <a:pt x="36881" y="11079"/>
                  <a:pt x="36971" y="11095"/>
                </a:cubicBezTo>
                <a:cubicBezTo>
                  <a:pt x="36956" y="11144"/>
                  <a:pt x="37028" y="11127"/>
                  <a:pt x="37030" y="11162"/>
                </a:cubicBezTo>
                <a:cubicBezTo>
                  <a:pt x="37057" y="11147"/>
                  <a:pt x="37157" y="11179"/>
                  <a:pt x="37177" y="11162"/>
                </a:cubicBezTo>
                <a:cubicBezTo>
                  <a:pt x="37180" y="11160"/>
                  <a:pt x="37173" y="11141"/>
                  <a:pt x="37177" y="11140"/>
                </a:cubicBezTo>
                <a:cubicBezTo>
                  <a:pt x="37188" y="11135"/>
                  <a:pt x="37228" y="11146"/>
                  <a:pt x="37236" y="11140"/>
                </a:cubicBezTo>
                <a:cubicBezTo>
                  <a:pt x="37267" y="11111"/>
                  <a:pt x="37318" y="11154"/>
                  <a:pt x="37353" y="11095"/>
                </a:cubicBezTo>
                <a:cubicBezTo>
                  <a:pt x="37405" y="11112"/>
                  <a:pt x="37357" y="11135"/>
                  <a:pt x="37353" y="11162"/>
                </a:cubicBezTo>
                <a:cubicBezTo>
                  <a:pt x="37432" y="11177"/>
                  <a:pt x="37410" y="11116"/>
                  <a:pt x="37441" y="11095"/>
                </a:cubicBezTo>
                <a:cubicBezTo>
                  <a:pt x="37482" y="11087"/>
                  <a:pt x="37629" y="11160"/>
                  <a:pt x="37675" y="11118"/>
                </a:cubicBezTo>
                <a:cubicBezTo>
                  <a:pt x="37678" y="11115"/>
                  <a:pt x="37671" y="11096"/>
                  <a:pt x="37675" y="11095"/>
                </a:cubicBezTo>
                <a:cubicBezTo>
                  <a:pt x="37686" y="11092"/>
                  <a:pt x="37727" y="11102"/>
                  <a:pt x="37734" y="11095"/>
                </a:cubicBezTo>
                <a:cubicBezTo>
                  <a:pt x="37736" y="11093"/>
                  <a:pt x="37731" y="11074"/>
                  <a:pt x="37734" y="11073"/>
                </a:cubicBezTo>
                <a:cubicBezTo>
                  <a:pt x="37846" y="11055"/>
                  <a:pt x="38223" y="11050"/>
                  <a:pt x="38349" y="11073"/>
                </a:cubicBezTo>
                <a:cubicBezTo>
                  <a:pt x="38372" y="11077"/>
                  <a:pt x="38418" y="11110"/>
                  <a:pt x="38466" y="11073"/>
                </a:cubicBezTo>
                <a:cubicBezTo>
                  <a:pt x="38509" y="11041"/>
                  <a:pt x="38503" y="11069"/>
                  <a:pt x="38554" y="11073"/>
                </a:cubicBezTo>
                <a:cubicBezTo>
                  <a:pt x="38627" y="11080"/>
                  <a:pt x="38642" y="11051"/>
                  <a:pt x="38701" y="11051"/>
                </a:cubicBezTo>
                <a:cubicBezTo>
                  <a:pt x="38701" y="11073"/>
                  <a:pt x="38701" y="11095"/>
                  <a:pt x="38701" y="11118"/>
                </a:cubicBezTo>
                <a:cubicBezTo>
                  <a:pt x="38762" y="11140"/>
                  <a:pt x="38741" y="11081"/>
                  <a:pt x="38759" y="11073"/>
                </a:cubicBezTo>
                <a:cubicBezTo>
                  <a:pt x="38799" y="11056"/>
                  <a:pt x="38854" y="11079"/>
                  <a:pt x="38877" y="11051"/>
                </a:cubicBezTo>
                <a:cubicBezTo>
                  <a:pt x="38938" y="11036"/>
                  <a:pt x="38955" y="11074"/>
                  <a:pt x="38995" y="11073"/>
                </a:cubicBezTo>
                <a:cubicBezTo>
                  <a:pt x="38937" y="11074"/>
                  <a:pt x="39194" y="11057"/>
                  <a:pt x="39200" y="11051"/>
                </a:cubicBezTo>
                <a:cubicBezTo>
                  <a:pt x="39201" y="11050"/>
                  <a:pt x="39198" y="11029"/>
                  <a:pt x="39200" y="11029"/>
                </a:cubicBezTo>
                <a:cubicBezTo>
                  <a:pt x="39219" y="11029"/>
                  <a:pt x="39235" y="11050"/>
                  <a:pt x="39229" y="11051"/>
                </a:cubicBezTo>
                <a:cubicBezTo>
                  <a:pt x="39264" y="11047"/>
                  <a:pt x="39361" y="11023"/>
                  <a:pt x="39463" y="11029"/>
                </a:cubicBezTo>
                <a:cubicBezTo>
                  <a:pt x="39529" y="11033"/>
                  <a:pt x="39550" y="11073"/>
                  <a:pt x="39609" y="11029"/>
                </a:cubicBezTo>
                <a:cubicBezTo>
                  <a:pt x="39662" y="10991"/>
                  <a:pt x="39711" y="11071"/>
                  <a:pt x="39756" y="11029"/>
                </a:cubicBezTo>
                <a:cubicBezTo>
                  <a:pt x="39786" y="11002"/>
                  <a:pt x="39764" y="11026"/>
                  <a:pt x="39785" y="11029"/>
                </a:cubicBezTo>
                <a:cubicBezTo>
                  <a:pt x="39821" y="11035"/>
                  <a:pt x="39803" y="11010"/>
                  <a:pt x="39815" y="11007"/>
                </a:cubicBezTo>
                <a:cubicBezTo>
                  <a:pt x="39837" y="11003"/>
                  <a:pt x="39849" y="11028"/>
                  <a:pt x="39844" y="11029"/>
                </a:cubicBezTo>
                <a:cubicBezTo>
                  <a:pt x="39904" y="11016"/>
                  <a:pt x="39895" y="10974"/>
                  <a:pt x="39961" y="10985"/>
                </a:cubicBezTo>
                <a:cubicBezTo>
                  <a:pt x="39961" y="11007"/>
                  <a:pt x="39926" y="11002"/>
                  <a:pt x="39902" y="11007"/>
                </a:cubicBezTo>
                <a:cubicBezTo>
                  <a:pt x="39922" y="11042"/>
                  <a:pt x="40071" y="11035"/>
                  <a:pt x="40167" y="11029"/>
                </a:cubicBezTo>
                <a:cubicBezTo>
                  <a:pt x="40283" y="11022"/>
                  <a:pt x="40356" y="10997"/>
                  <a:pt x="40459" y="10985"/>
                </a:cubicBezTo>
                <a:cubicBezTo>
                  <a:pt x="40404" y="10912"/>
                  <a:pt x="40272" y="11023"/>
                  <a:pt x="40225" y="10963"/>
                </a:cubicBezTo>
                <a:cubicBezTo>
                  <a:pt x="40257" y="10927"/>
                  <a:pt x="40487" y="10927"/>
                  <a:pt x="40518" y="10963"/>
                </a:cubicBezTo>
                <a:cubicBezTo>
                  <a:pt x="40577" y="10890"/>
                  <a:pt x="40799" y="10940"/>
                  <a:pt x="40900" y="10897"/>
                </a:cubicBezTo>
                <a:cubicBezTo>
                  <a:pt x="40867" y="10930"/>
                  <a:pt x="40965" y="10957"/>
                  <a:pt x="40987" y="10941"/>
                </a:cubicBezTo>
                <a:cubicBezTo>
                  <a:pt x="40990" y="10939"/>
                  <a:pt x="40984" y="10897"/>
                  <a:pt x="40987" y="10897"/>
                </a:cubicBezTo>
                <a:cubicBezTo>
                  <a:pt x="41021" y="10898"/>
                  <a:pt x="41003" y="10940"/>
                  <a:pt x="41017" y="10941"/>
                </a:cubicBezTo>
                <a:cubicBezTo>
                  <a:pt x="41081" y="10948"/>
                  <a:pt x="41091" y="10923"/>
                  <a:pt x="41133" y="10920"/>
                </a:cubicBezTo>
                <a:cubicBezTo>
                  <a:pt x="41153" y="10918"/>
                  <a:pt x="41456" y="10947"/>
                  <a:pt x="41486" y="10920"/>
                </a:cubicBezTo>
                <a:cubicBezTo>
                  <a:pt x="41526" y="10881"/>
                  <a:pt x="41524" y="10923"/>
                  <a:pt x="41574" y="10920"/>
                </a:cubicBezTo>
                <a:cubicBezTo>
                  <a:pt x="41634" y="10917"/>
                  <a:pt x="41671" y="10878"/>
                  <a:pt x="41779" y="10897"/>
                </a:cubicBezTo>
                <a:cubicBezTo>
                  <a:pt x="41811" y="10903"/>
                  <a:pt x="41904" y="10933"/>
                  <a:pt x="41954" y="10875"/>
                </a:cubicBezTo>
                <a:cubicBezTo>
                  <a:pt x="42034" y="10860"/>
                  <a:pt x="42013" y="10920"/>
                  <a:pt x="42072" y="10920"/>
                </a:cubicBezTo>
                <a:cubicBezTo>
                  <a:pt x="42142" y="10878"/>
                  <a:pt x="42239" y="10855"/>
                  <a:pt x="42364" y="10853"/>
                </a:cubicBezTo>
                <a:cubicBezTo>
                  <a:pt x="42393" y="10933"/>
                  <a:pt x="42238" y="10876"/>
                  <a:pt x="42218" y="10920"/>
                </a:cubicBezTo>
                <a:cubicBezTo>
                  <a:pt x="42198" y="10981"/>
                  <a:pt x="42334" y="10917"/>
                  <a:pt x="42335" y="10920"/>
                </a:cubicBezTo>
                <a:cubicBezTo>
                  <a:pt x="42361" y="10943"/>
                  <a:pt x="42351" y="10923"/>
                  <a:pt x="42394" y="10920"/>
                </a:cubicBezTo>
                <a:cubicBezTo>
                  <a:pt x="42422" y="10918"/>
                  <a:pt x="42416" y="10893"/>
                  <a:pt x="42423" y="10875"/>
                </a:cubicBezTo>
                <a:cubicBezTo>
                  <a:pt x="42485" y="10885"/>
                  <a:pt x="42501" y="10860"/>
                  <a:pt x="42540" y="10853"/>
                </a:cubicBezTo>
                <a:cubicBezTo>
                  <a:pt x="42607" y="10869"/>
                  <a:pt x="42690" y="10873"/>
                  <a:pt x="42746" y="10897"/>
                </a:cubicBezTo>
                <a:cubicBezTo>
                  <a:pt x="42833" y="10867"/>
                  <a:pt x="42935" y="10849"/>
                  <a:pt x="42980" y="10788"/>
                </a:cubicBezTo>
                <a:cubicBezTo>
                  <a:pt x="43020" y="10794"/>
                  <a:pt x="43004" y="10843"/>
                  <a:pt x="43010" y="10875"/>
                </a:cubicBezTo>
                <a:cubicBezTo>
                  <a:pt x="43058" y="10875"/>
                  <a:pt x="43107" y="10875"/>
                  <a:pt x="43156" y="10875"/>
                </a:cubicBezTo>
                <a:cubicBezTo>
                  <a:pt x="43145" y="10905"/>
                  <a:pt x="43105" y="10910"/>
                  <a:pt x="43097" y="10941"/>
                </a:cubicBezTo>
                <a:cubicBezTo>
                  <a:pt x="43167" y="10942"/>
                  <a:pt x="43184" y="10903"/>
                  <a:pt x="43273" y="10920"/>
                </a:cubicBezTo>
                <a:cubicBezTo>
                  <a:pt x="43238" y="10850"/>
                  <a:pt x="43268" y="10734"/>
                  <a:pt x="43419" y="10743"/>
                </a:cubicBezTo>
                <a:cubicBezTo>
                  <a:pt x="43479" y="10674"/>
                  <a:pt x="43162" y="10744"/>
                  <a:pt x="43332" y="10699"/>
                </a:cubicBezTo>
                <a:cubicBezTo>
                  <a:pt x="43372" y="10692"/>
                  <a:pt x="43335" y="10661"/>
                  <a:pt x="43303" y="10655"/>
                </a:cubicBezTo>
                <a:cubicBezTo>
                  <a:pt x="43303" y="10633"/>
                  <a:pt x="43338" y="10638"/>
                  <a:pt x="43362" y="10633"/>
                </a:cubicBezTo>
                <a:cubicBezTo>
                  <a:pt x="43381" y="10633"/>
                  <a:pt x="43400" y="10633"/>
                  <a:pt x="43419" y="10633"/>
                </a:cubicBezTo>
                <a:cubicBezTo>
                  <a:pt x="43428" y="10669"/>
                  <a:pt x="43392" y="10671"/>
                  <a:pt x="43390" y="10699"/>
                </a:cubicBezTo>
                <a:cubicBezTo>
                  <a:pt x="43418" y="10695"/>
                  <a:pt x="43452" y="10706"/>
                  <a:pt x="43479" y="10699"/>
                </a:cubicBezTo>
                <a:cubicBezTo>
                  <a:pt x="43506" y="10693"/>
                  <a:pt x="43527" y="10684"/>
                  <a:pt x="43566" y="10677"/>
                </a:cubicBezTo>
                <a:cubicBezTo>
                  <a:pt x="43615" y="10668"/>
                  <a:pt x="43628" y="10636"/>
                  <a:pt x="43684" y="10677"/>
                </a:cubicBezTo>
                <a:cubicBezTo>
                  <a:pt x="43698" y="10687"/>
                  <a:pt x="43716" y="10696"/>
                  <a:pt x="43742" y="10677"/>
                </a:cubicBezTo>
                <a:cubicBezTo>
                  <a:pt x="43750" y="10671"/>
                  <a:pt x="43763" y="10636"/>
                  <a:pt x="43772" y="10633"/>
                </a:cubicBezTo>
                <a:cubicBezTo>
                  <a:pt x="43825" y="10613"/>
                  <a:pt x="43911" y="10655"/>
                  <a:pt x="43948" y="10589"/>
                </a:cubicBezTo>
                <a:cubicBezTo>
                  <a:pt x="43990" y="10599"/>
                  <a:pt x="43945" y="10608"/>
                  <a:pt x="43948" y="10633"/>
                </a:cubicBezTo>
                <a:cubicBezTo>
                  <a:pt x="44024" y="10639"/>
                  <a:pt x="44094" y="10641"/>
                  <a:pt x="44065" y="10568"/>
                </a:cubicBezTo>
                <a:cubicBezTo>
                  <a:pt x="44148" y="10650"/>
                  <a:pt x="44321" y="10581"/>
                  <a:pt x="44446" y="10568"/>
                </a:cubicBezTo>
                <a:cubicBezTo>
                  <a:pt x="44489" y="10557"/>
                  <a:pt x="44443" y="10548"/>
                  <a:pt x="44446" y="10523"/>
                </a:cubicBezTo>
                <a:cubicBezTo>
                  <a:pt x="44451" y="10505"/>
                  <a:pt x="44475" y="10501"/>
                  <a:pt x="44475" y="10479"/>
                </a:cubicBezTo>
                <a:cubicBezTo>
                  <a:pt x="44633" y="10509"/>
                  <a:pt x="44633" y="10474"/>
                  <a:pt x="44826" y="10501"/>
                </a:cubicBezTo>
                <a:cubicBezTo>
                  <a:pt x="44843" y="10586"/>
                  <a:pt x="44940" y="10473"/>
                  <a:pt x="44914" y="10589"/>
                </a:cubicBezTo>
                <a:cubicBezTo>
                  <a:pt x="45043" y="10560"/>
                  <a:pt x="45159" y="10523"/>
                  <a:pt x="45325" y="10523"/>
                </a:cubicBezTo>
                <a:cubicBezTo>
                  <a:pt x="45391" y="10511"/>
                  <a:pt x="45289" y="10489"/>
                  <a:pt x="45354" y="10457"/>
                </a:cubicBezTo>
                <a:cubicBezTo>
                  <a:pt x="45485" y="10475"/>
                  <a:pt x="45530" y="10428"/>
                  <a:pt x="45648" y="10435"/>
                </a:cubicBezTo>
                <a:cubicBezTo>
                  <a:pt x="45649" y="10524"/>
                  <a:pt x="45438" y="10453"/>
                  <a:pt x="45384" y="10501"/>
                </a:cubicBezTo>
                <a:cubicBezTo>
                  <a:pt x="45391" y="10526"/>
                  <a:pt x="45442" y="10516"/>
                  <a:pt x="45442" y="10545"/>
                </a:cubicBezTo>
                <a:cubicBezTo>
                  <a:pt x="45506" y="10531"/>
                  <a:pt x="45503" y="10539"/>
                  <a:pt x="45589" y="10523"/>
                </a:cubicBezTo>
                <a:cubicBezTo>
                  <a:pt x="45654" y="10511"/>
                  <a:pt x="45605" y="10513"/>
                  <a:pt x="45706" y="10523"/>
                </a:cubicBezTo>
                <a:cubicBezTo>
                  <a:pt x="45772" y="10530"/>
                  <a:pt x="45833" y="10524"/>
                  <a:pt x="45882" y="10501"/>
                </a:cubicBezTo>
                <a:cubicBezTo>
                  <a:pt x="45921" y="10482"/>
                  <a:pt x="46000" y="10489"/>
                  <a:pt x="46116" y="10479"/>
                </a:cubicBezTo>
                <a:cubicBezTo>
                  <a:pt x="46218" y="10470"/>
                  <a:pt x="46290" y="10437"/>
                  <a:pt x="46380" y="10413"/>
                </a:cubicBezTo>
                <a:cubicBezTo>
                  <a:pt x="46375" y="10431"/>
                  <a:pt x="46351" y="10435"/>
                  <a:pt x="46351" y="10457"/>
                </a:cubicBezTo>
                <a:cubicBezTo>
                  <a:pt x="46378" y="10416"/>
                  <a:pt x="46433" y="10460"/>
                  <a:pt x="46469" y="10457"/>
                </a:cubicBezTo>
                <a:cubicBezTo>
                  <a:pt x="46528" y="10452"/>
                  <a:pt x="46572" y="10419"/>
                  <a:pt x="46644" y="10413"/>
                </a:cubicBezTo>
                <a:cubicBezTo>
                  <a:pt x="46621" y="10393"/>
                  <a:pt x="46612" y="10364"/>
                  <a:pt x="46615" y="10325"/>
                </a:cubicBezTo>
                <a:cubicBezTo>
                  <a:pt x="46650" y="10359"/>
                  <a:pt x="46744" y="10384"/>
                  <a:pt x="46673" y="10435"/>
                </a:cubicBezTo>
                <a:cubicBezTo>
                  <a:pt x="46786" y="10412"/>
                  <a:pt x="46882" y="10450"/>
                  <a:pt x="46937" y="10413"/>
                </a:cubicBezTo>
                <a:cubicBezTo>
                  <a:pt x="46948" y="10405"/>
                  <a:pt x="46804" y="10353"/>
                  <a:pt x="46966" y="10369"/>
                </a:cubicBezTo>
                <a:cubicBezTo>
                  <a:pt x="46959" y="10368"/>
                  <a:pt x="46984" y="10389"/>
                  <a:pt x="46995" y="10390"/>
                </a:cubicBezTo>
                <a:cubicBezTo>
                  <a:pt x="47013" y="10394"/>
                  <a:pt x="47036" y="10388"/>
                  <a:pt x="47054" y="10390"/>
                </a:cubicBezTo>
                <a:cubicBezTo>
                  <a:pt x="47035" y="10368"/>
                  <a:pt x="46987" y="10368"/>
                  <a:pt x="46995" y="10325"/>
                </a:cubicBezTo>
                <a:cubicBezTo>
                  <a:pt x="47085" y="10309"/>
                  <a:pt x="47082" y="10363"/>
                  <a:pt x="47171" y="10347"/>
                </a:cubicBezTo>
                <a:cubicBezTo>
                  <a:pt x="47165" y="10371"/>
                  <a:pt x="47113" y="10362"/>
                  <a:pt x="47113" y="10390"/>
                </a:cubicBezTo>
                <a:cubicBezTo>
                  <a:pt x="47139" y="10444"/>
                  <a:pt x="47278" y="10400"/>
                  <a:pt x="47289" y="10369"/>
                </a:cubicBezTo>
                <a:cubicBezTo>
                  <a:pt x="47368" y="10389"/>
                  <a:pt x="47210" y="10410"/>
                  <a:pt x="47260" y="10479"/>
                </a:cubicBezTo>
                <a:cubicBezTo>
                  <a:pt x="47373" y="10491"/>
                  <a:pt x="47380" y="10423"/>
                  <a:pt x="47464" y="10413"/>
                </a:cubicBezTo>
                <a:cubicBezTo>
                  <a:pt x="47410" y="10371"/>
                  <a:pt x="47461" y="10358"/>
                  <a:pt x="47464" y="10303"/>
                </a:cubicBezTo>
                <a:cubicBezTo>
                  <a:pt x="47542" y="10296"/>
                  <a:pt x="47540" y="10348"/>
                  <a:pt x="47553" y="10390"/>
                </a:cubicBezTo>
                <a:cubicBezTo>
                  <a:pt x="47614" y="10404"/>
                  <a:pt x="47757" y="10355"/>
                  <a:pt x="47729" y="10435"/>
                </a:cubicBezTo>
                <a:cubicBezTo>
                  <a:pt x="47760" y="10430"/>
                  <a:pt x="47748" y="10391"/>
                  <a:pt x="47786" y="10390"/>
                </a:cubicBezTo>
                <a:cubicBezTo>
                  <a:pt x="47821" y="10395"/>
                  <a:pt x="47839" y="10386"/>
                  <a:pt x="47846" y="10369"/>
                </a:cubicBezTo>
                <a:cubicBezTo>
                  <a:pt x="47889" y="10395"/>
                  <a:pt x="47873" y="10466"/>
                  <a:pt x="47993" y="10435"/>
                </a:cubicBezTo>
                <a:cubicBezTo>
                  <a:pt x="47991" y="10413"/>
                  <a:pt x="47957" y="10418"/>
                  <a:pt x="47933" y="10413"/>
                </a:cubicBezTo>
                <a:cubicBezTo>
                  <a:pt x="47960" y="10374"/>
                  <a:pt x="47988" y="10337"/>
                  <a:pt x="48080" y="10347"/>
                </a:cubicBezTo>
                <a:cubicBezTo>
                  <a:pt x="48094" y="10300"/>
                  <a:pt x="48039" y="10305"/>
                  <a:pt x="47993" y="10303"/>
                </a:cubicBezTo>
                <a:cubicBezTo>
                  <a:pt x="48011" y="10274"/>
                  <a:pt x="48055" y="10262"/>
                  <a:pt x="48109" y="10259"/>
                </a:cubicBezTo>
                <a:cubicBezTo>
                  <a:pt x="48112" y="10313"/>
                  <a:pt x="48164" y="10327"/>
                  <a:pt x="48109" y="10369"/>
                </a:cubicBezTo>
                <a:cubicBezTo>
                  <a:pt x="48198" y="10378"/>
                  <a:pt x="48200" y="10341"/>
                  <a:pt x="48285" y="10325"/>
                </a:cubicBezTo>
                <a:cubicBezTo>
                  <a:pt x="48308" y="10320"/>
                  <a:pt x="48308" y="10304"/>
                  <a:pt x="48314" y="10303"/>
                </a:cubicBezTo>
                <a:cubicBezTo>
                  <a:pt x="48351" y="10296"/>
                  <a:pt x="48396" y="10311"/>
                  <a:pt x="48432" y="10303"/>
                </a:cubicBezTo>
                <a:cubicBezTo>
                  <a:pt x="48483" y="10292"/>
                  <a:pt x="48540" y="10245"/>
                  <a:pt x="48608" y="10259"/>
                </a:cubicBezTo>
                <a:cubicBezTo>
                  <a:pt x="48590" y="10179"/>
                  <a:pt x="48460" y="10319"/>
                  <a:pt x="48491" y="10216"/>
                </a:cubicBezTo>
                <a:cubicBezTo>
                  <a:pt x="48552" y="10224"/>
                  <a:pt x="48568" y="10201"/>
                  <a:pt x="48608" y="10193"/>
                </a:cubicBezTo>
                <a:cubicBezTo>
                  <a:pt x="48674" y="10181"/>
                  <a:pt x="48572" y="10159"/>
                  <a:pt x="48637" y="10127"/>
                </a:cubicBezTo>
                <a:cubicBezTo>
                  <a:pt x="48733" y="10140"/>
                  <a:pt x="48773" y="10112"/>
                  <a:pt x="48842" y="10105"/>
                </a:cubicBezTo>
                <a:cubicBezTo>
                  <a:pt x="48796" y="10051"/>
                  <a:pt x="48637" y="10095"/>
                  <a:pt x="48579" y="10105"/>
                </a:cubicBezTo>
                <a:cubicBezTo>
                  <a:pt x="48587" y="10045"/>
                  <a:pt x="48701" y="10066"/>
                  <a:pt x="48725" y="10017"/>
                </a:cubicBezTo>
                <a:cubicBezTo>
                  <a:pt x="48767" y="10051"/>
                  <a:pt x="48878" y="10034"/>
                  <a:pt x="48871" y="10105"/>
                </a:cubicBezTo>
                <a:cubicBezTo>
                  <a:pt x="48911" y="10105"/>
                  <a:pt x="48950" y="10105"/>
                  <a:pt x="48988" y="10105"/>
                </a:cubicBezTo>
                <a:cubicBezTo>
                  <a:pt x="48985" y="10224"/>
                  <a:pt x="48874" y="10126"/>
                  <a:pt x="48754" y="10149"/>
                </a:cubicBezTo>
                <a:cubicBezTo>
                  <a:pt x="48700" y="10152"/>
                  <a:pt x="48736" y="10223"/>
                  <a:pt x="48695" y="10236"/>
                </a:cubicBezTo>
                <a:cubicBezTo>
                  <a:pt x="48817" y="10254"/>
                  <a:pt x="48784" y="10157"/>
                  <a:pt x="48901" y="10170"/>
                </a:cubicBezTo>
                <a:cubicBezTo>
                  <a:pt x="48909" y="10210"/>
                  <a:pt x="48873" y="10216"/>
                  <a:pt x="48871" y="10193"/>
                </a:cubicBezTo>
                <a:cubicBezTo>
                  <a:pt x="48837" y="10188"/>
                  <a:pt x="48857" y="10226"/>
                  <a:pt x="48842" y="10236"/>
                </a:cubicBezTo>
                <a:cubicBezTo>
                  <a:pt x="48832" y="10244"/>
                  <a:pt x="48792" y="10229"/>
                  <a:pt x="48784" y="10236"/>
                </a:cubicBezTo>
                <a:cubicBezTo>
                  <a:pt x="48750" y="10268"/>
                  <a:pt x="48757" y="10267"/>
                  <a:pt x="48695" y="10281"/>
                </a:cubicBezTo>
                <a:cubicBezTo>
                  <a:pt x="48652" y="10290"/>
                  <a:pt x="48598" y="10331"/>
                  <a:pt x="48579" y="10347"/>
                </a:cubicBezTo>
                <a:cubicBezTo>
                  <a:pt x="48587" y="10420"/>
                  <a:pt x="48669" y="10261"/>
                  <a:pt x="48695" y="10347"/>
                </a:cubicBezTo>
                <a:cubicBezTo>
                  <a:pt x="48724" y="10346"/>
                  <a:pt x="48719" y="10320"/>
                  <a:pt x="48725" y="10303"/>
                </a:cubicBezTo>
                <a:cubicBezTo>
                  <a:pt x="48812" y="10317"/>
                  <a:pt x="48697" y="10350"/>
                  <a:pt x="48725" y="10390"/>
                </a:cubicBezTo>
                <a:cubicBezTo>
                  <a:pt x="48834" y="10406"/>
                  <a:pt x="48798" y="10314"/>
                  <a:pt x="48842" y="10281"/>
                </a:cubicBezTo>
                <a:cubicBezTo>
                  <a:pt x="48895" y="10278"/>
                  <a:pt x="48905" y="10308"/>
                  <a:pt x="48959" y="10303"/>
                </a:cubicBezTo>
                <a:cubicBezTo>
                  <a:pt x="49000" y="10299"/>
                  <a:pt x="48966" y="10268"/>
                  <a:pt x="48988" y="10259"/>
                </a:cubicBezTo>
                <a:cubicBezTo>
                  <a:pt x="49052" y="10236"/>
                  <a:pt x="49200" y="10262"/>
                  <a:pt x="49193" y="10193"/>
                </a:cubicBezTo>
                <a:cubicBezTo>
                  <a:pt x="49186" y="10136"/>
                  <a:pt x="49143" y="10223"/>
                  <a:pt x="49077" y="10193"/>
                </a:cubicBezTo>
                <a:cubicBezTo>
                  <a:pt x="49121" y="10162"/>
                  <a:pt x="49203" y="10112"/>
                  <a:pt x="49252" y="10149"/>
                </a:cubicBezTo>
                <a:cubicBezTo>
                  <a:pt x="49265" y="10194"/>
                  <a:pt x="49233" y="10207"/>
                  <a:pt x="49223" y="10236"/>
                </a:cubicBezTo>
                <a:cubicBezTo>
                  <a:pt x="49243" y="10236"/>
                  <a:pt x="49365" y="10216"/>
                  <a:pt x="49370" y="10193"/>
                </a:cubicBezTo>
                <a:cubicBezTo>
                  <a:pt x="49372" y="10182"/>
                  <a:pt x="49354" y="10162"/>
                  <a:pt x="49340" y="10170"/>
                </a:cubicBezTo>
                <a:cubicBezTo>
                  <a:pt x="49363" y="10154"/>
                  <a:pt x="49364" y="10160"/>
                  <a:pt x="49399" y="10149"/>
                </a:cubicBezTo>
                <a:cubicBezTo>
                  <a:pt x="49418" y="10144"/>
                  <a:pt x="49430" y="10148"/>
                  <a:pt x="49428" y="10127"/>
                </a:cubicBezTo>
                <a:cubicBezTo>
                  <a:pt x="49452" y="10115"/>
                  <a:pt x="49476" y="10104"/>
                  <a:pt x="49517" y="10105"/>
                </a:cubicBezTo>
                <a:cubicBezTo>
                  <a:pt x="49504" y="10147"/>
                  <a:pt x="49453" y="10160"/>
                  <a:pt x="49458" y="10216"/>
                </a:cubicBezTo>
                <a:cubicBezTo>
                  <a:pt x="49582" y="10233"/>
                  <a:pt x="49440" y="10174"/>
                  <a:pt x="49517" y="10170"/>
                </a:cubicBezTo>
                <a:cubicBezTo>
                  <a:pt x="49566" y="10169"/>
                  <a:pt x="49572" y="10162"/>
                  <a:pt x="49574" y="10127"/>
                </a:cubicBezTo>
                <a:cubicBezTo>
                  <a:pt x="49621" y="10120"/>
                  <a:pt x="49585" y="10182"/>
                  <a:pt x="49604" y="10193"/>
                </a:cubicBezTo>
                <a:cubicBezTo>
                  <a:pt x="49649" y="10218"/>
                  <a:pt x="49694" y="10166"/>
                  <a:pt x="49722" y="10170"/>
                </a:cubicBezTo>
                <a:cubicBezTo>
                  <a:pt x="49686" y="10139"/>
                  <a:pt x="49566" y="10129"/>
                  <a:pt x="49722" y="10127"/>
                </a:cubicBezTo>
                <a:cubicBezTo>
                  <a:pt x="49718" y="10078"/>
                  <a:pt x="49597" y="10118"/>
                  <a:pt x="49546" y="10105"/>
                </a:cubicBezTo>
                <a:cubicBezTo>
                  <a:pt x="49540" y="10074"/>
                  <a:pt x="49715" y="10076"/>
                  <a:pt x="49604" y="10038"/>
                </a:cubicBezTo>
                <a:cubicBezTo>
                  <a:pt x="49625" y="10006"/>
                  <a:pt x="49651" y="10051"/>
                  <a:pt x="49722" y="10017"/>
                </a:cubicBezTo>
                <a:cubicBezTo>
                  <a:pt x="49750" y="10003"/>
                  <a:pt x="49767" y="10003"/>
                  <a:pt x="49809" y="9995"/>
                </a:cubicBezTo>
                <a:cubicBezTo>
                  <a:pt x="49823" y="9992"/>
                  <a:pt x="49845" y="9973"/>
                  <a:pt x="49839" y="9973"/>
                </a:cubicBezTo>
                <a:cubicBezTo>
                  <a:pt x="49906" y="9970"/>
                  <a:pt x="49918" y="10037"/>
                  <a:pt x="49957" y="9995"/>
                </a:cubicBezTo>
                <a:cubicBezTo>
                  <a:pt x="50032" y="10026"/>
                  <a:pt x="49861" y="10054"/>
                  <a:pt x="49809" y="10061"/>
                </a:cubicBezTo>
                <a:cubicBezTo>
                  <a:pt x="49812" y="10092"/>
                  <a:pt x="49814" y="10123"/>
                  <a:pt x="49780" y="10127"/>
                </a:cubicBezTo>
                <a:close/>
                <a:moveTo>
                  <a:pt x="2327" y="10303"/>
                </a:moveTo>
                <a:cubicBezTo>
                  <a:pt x="2300" y="10309"/>
                  <a:pt x="2300" y="10362"/>
                  <a:pt x="2327" y="10369"/>
                </a:cubicBezTo>
                <a:cubicBezTo>
                  <a:pt x="2239" y="10468"/>
                  <a:pt x="2043" y="10348"/>
                  <a:pt x="1946" y="10435"/>
                </a:cubicBezTo>
                <a:cubicBezTo>
                  <a:pt x="1893" y="10433"/>
                  <a:pt x="1909" y="10397"/>
                  <a:pt x="1888" y="10369"/>
                </a:cubicBezTo>
                <a:cubicBezTo>
                  <a:pt x="1872" y="10347"/>
                  <a:pt x="1845" y="10341"/>
                  <a:pt x="1830" y="10325"/>
                </a:cubicBezTo>
                <a:cubicBezTo>
                  <a:pt x="1822" y="10317"/>
                  <a:pt x="1839" y="10287"/>
                  <a:pt x="1830" y="10281"/>
                </a:cubicBezTo>
                <a:cubicBezTo>
                  <a:pt x="1825" y="10278"/>
                  <a:pt x="1803" y="10284"/>
                  <a:pt x="1800" y="10281"/>
                </a:cubicBezTo>
                <a:cubicBezTo>
                  <a:pt x="1785" y="10265"/>
                  <a:pt x="1789" y="10233"/>
                  <a:pt x="1771" y="10216"/>
                </a:cubicBezTo>
                <a:cubicBezTo>
                  <a:pt x="1742" y="10186"/>
                  <a:pt x="1728" y="10197"/>
                  <a:pt x="1712" y="10149"/>
                </a:cubicBezTo>
                <a:cubicBezTo>
                  <a:pt x="1707" y="10134"/>
                  <a:pt x="1657" y="10033"/>
                  <a:pt x="1771" y="9995"/>
                </a:cubicBezTo>
                <a:cubicBezTo>
                  <a:pt x="1776" y="9976"/>
                  <a:pt x="1759" y="9974"/>
                  <a:pt x="1741" y="9973"/>
                </a:cubicBezTo>
                <a:cubicBezTo>
                  <a:pt x="1729" y="9960"/>
                  <a:pt x="1794" y="9945"/>
                  <a:pt x="1800" y="9951"/>
                </a:cubicBezTo>
                <a:cubicBezTo>
                  <a:pt x="1807" y="9958"/>
                  <a:pt x="1791" y="9990"/>
                  <a:pt x="1800" y="9995"/>
                </a:cubicBezTo>
                <a:cubicBezTo>
                  <a:pt x="1830" y="10009"/>
                  <a:pt x="1864" y="10000"/>
                  <a:pt x="1888" y="10017"/>
                </a:cubicBezTo>
                <a:cubicBezTo>
                  <a:pt x="1899" y="10024"/>
                  <a:pt x="1906" y="10055"/>
                  <a:pt x="1917" y="10061"/>
                </a:cubicBezTo>
                <a:cubicBezTo>
                  <a:pt x="1937" y="10070"/>
                  <a:pt x="1986" y="10051"/>
                  <a:pt x="2005" y="10061"/>
                </a:cubicBezTo>
                <a:cubicBezTo>
                  <a:pt x="2027" y="10074"/>
                  <a:pt x="1946" y="10083"/>
                  <a:pt x="1946" y="10083"/>
                </a:cubicBezTo>
                <a:cubicBezTo>
                  <a:pt x="1933" y="10111"/>
                  <a:pt x="2031" y="10145"/>
                  <a:pt x="2122" y="10127"/>
                </a:cubicBezTo>
                <a:cubicBezTo>
                  <a:pt x="2110" y="10154"/>
                  <a:pt x="2085" y="10172"/>
                  <a:pt x="2034" y="10170"/>
                </a:cubicBezTo>
                <a:cubicBezTo>
                  <a:pt x="2044" y="10250"/>
                  <a:pt x="2121" y="10175"/>
                  <a:pt x="2181" y="10170"/>
                </a:cubicBezTo>
                <a:cubicBezTo>
                  <a:pt x="2268" y="10164"/>
                  <a:pt x="2357" y="10176"/>
                  <a:pt x="2445" y="10170"/>
                </a:cubicBezTo>
                <a:cubicBezTo>
                  <a:pt x="2365" y="10233"/>
                  <a:pt x="2312" y="10178"/>
                  <a:pt x="2210" y="10216"/>
                </a:cubicBezTo>
                <a:cubicBezTo>
                  <a:pt x="2258" y="10339"/>
                  <a:pt x="2386" y="10201"/>
                  <a:pt x="2503" y="10259"/>
                </a:cubicBezTo>
                <a:cubicBezTo>
                  <a:pt x="2529" y="10305"/>
                  <a:pt x="2304" y="10265"/>
                  <a:pt x="2416" y="10303"/>
                </a:cubicBezTo>
                <a:cubicBezTo>
                  <a:pt x="2403" y="10335"/>
                  <a:pt x="2378" y="10294"/>
                  <a:pt x="2327" y="10303"/>
                </a:cubicBezTo>
                <a:close/>
                <a:moveTo>
                  <a:pt x="52329" y="9907"/>
                </a:moveTo>
                <a:cubicBezTo>
                  <a:pt x="52401" y="9933"/>
                  <a:pt x="52242" y="9971"/>
                  <a:pt x="52242" y="10017"/>
                </a:cubicBezTo>
                <a:cubicBezTo>
                  <a:pt x="52200" y="10007"/>
                  <a:pt x="52246" y="9998"/>
                  <a:pt x="52242" y="9973"/>
                </a:cubicBezTo>
                <a:cubicBezTo>
                  <a:pt x="52216" y="9990"/>
                  <a:pt x="52176" y="9996"/>
                  <a:pt x="52124" y="9995"/>
                </a:cubicBezTo>
                <a:cubicBezTo>
                  <a:pt x="52126" y="10016"/>
                  <a:pt x="52161" y="10012"/>
                  <a:pt x="52184" y="10017"/>
                </a:cubicBezTo>
                <a:cubicBezTo>
                  <a:pt x="52154" y="10084"/>
                  <a:pt x="52105" y="9991"/>
                  <a:pt x="52067" y="9995"/>
                </a:cubicBezTo>
                <a:cubicBezTo>
                  <a:pt x="51997" y="10044"/>
                  <a:pt x="51844" y="10033"/>
                  <a:pt x="51744" y="10061"/>
                </a:cubicBezTo>
                <a:cubicBezTo>
                  <a:pt x="51735" y="9993"/>
                  <a:pt x="51835" y="10021"/>
                  <a:pt x="51891" y="9995"/>
                </a:cubicBezTo>
                <a:cubicBezTo>
                  <a:pt x="51892" y="9993"/>
                  <a:pt x="51929" y="9971"/>
                  <a:pt x="51920" y="9973"/>
                </a:cubicBezTo>
                <a:cubicBezTo>
                  <a:pt x="51955" y="9967"/>
                  <a:pt x="51937" y="9992"/>
                  <a:pt x="51949" y="9995"/>
                </a:cubicBezTo>
                <a:cubicBezTo>
                  <a:pt x="51964" y="9998"/>
                  <a:pt x="51986" y="9974"/>
                  <a:pt x="52009" y="9973"/>
                </a:cubicBezTo>
                <a:cubicBezTo>
                  <a:pt x="52104" y="9968"/>
                  <a:pt x="52290" y="9978"/>
                  <a:pt x="52329" y="9907"/>
                </a:cubicBezTo>
                <a:close/>
                <a:moveTo>
                  <a:pt x="15605" y="9907"/>
                </a:moveTo>
                <a:cubicBezTo>
                  <a:pt x="15564" y="9968"/>
                  <a:pt x="15394" y="9842"/>
                  <a:pt x="15605" y="9907"/>
                </a:cubicBezTo>
                <a:close/>
                <a:moveTo>
                  <a:pt x="15019" y="9863"/>
                </a:moveTo>
                <a:cubicBezTo>
                  <a:pt x="15045" y="9803"/>
                  <a:pt x="15085" y="9913"/>
                  <a:pt x="15136" y="9907"/>
                </a:cubicBezTo>
                <a:cubicBezTo>
                  <a:pt x="15116" y="9940"/>
                  <a:pt x="14923" y="9942"/>
                  <a:pt x="14901" y="9929"/>
                </a:cubicBezTo>
                <a:cubicBezTo>
                  <a:pt x="14906" y="9893"/>
                  <a:pt x="15119" y="9905"/>
                  <a:pt x="15019" y="9863"/>
                </a:cubicBezTo>
                <a:close/>
                <a:moveTo>
                  <a:pt x="52476" y="9818"/>
                </a:moveTo>
                <a:cubicBezTo>
                  <a:pt x="52489" y="9865"/>
                  <a:pt x="52457" y="9877"/>
                  <a:pt x="52448" y="9907"/>
                </a:cubicBezTo>
                <a:cubicBezTo>
                  <a:pt x="52395" y="9890"/>
                  <a:pt x="52443" y="9867"/>
                  <a:pt x="52448" y="9841"/>
                </a:cubicBezTo>
                <a:cubicBezTo>
                  <a:pt x="52424" y="9845"/>
                  <a:pt x="52419" y="9863"/>
                  <a:pt x="52389" y="9863"/>
                </a:cubicBezTo>
                <a:cubicBezTo>
                  <a:pt x="52316" y="9853"/>
                  <a:pt x="52437" y="9815"/>
                  <a:pt x="52476" y="9818"/>
                </a:cubicBezTo>
                <a:close/>
                <a:moveTo>
                  <a:pt x="11707" y="9841"/>
                </a:moveTo>
                <a:cubicBezTo>
                  <a:pt x="11661" y="9829"/>
                  <a:pt x="11705" y="9818"/>
                  <a:pt x="11736" y="9818"/>
                </a:cubicBezTo>
                <a:cubicBezTo>
                  <a:pt x="11803" y="9842"/>
                  <a:pt x="11912" y="9833"/>
                  <a:pt x="11970" y="9863"/>
                </a:cubicBezTo>
                <a:cubicBezTo>
                  <a:pt x="11995" y="9867"/>
                  <a:pt x="11997" y="9854"/>
                  <a:pt x="12000" y="9841"/>
                </a:cubicBezTo>
                <a:cubicBezTo>
                  <a:pt x="12050" y="9855"/>
                  <a:pt x="12018" y="9891"/>
                  <a:pt x="11970" y="9884"/>
                </a:cubicBezTo>
                <a:cubicBezTo>
                  <a:pt x="11929" y="9883"/>
                  <a:pt x="11888" y="9881"/>
                  <a:pt x="11882" y="9907"/>
                </a:cubicBezTo>
                <a:cubicBezTo>
                  <a:pt x="11811" y="9895"/>
                  <a:pt x="11820" y="9821"/>
                  <a:pt x="11707" y="9841"/>
                </a:cubicBezTo>
                <a:close/>
                <a:moveTo>
                  <a:pt x="17950" y="9775"/>
                </a:moveTo>
                <a:cubicBezTo>
                  <a:pt x="18012" y="9796"/>
                  <a:pt x="17894" y="9863"/>
                  <a:pt x="17803" y="9841"/>
                </a:cubicBezTo>
                <a:cubicBezTo>
                  <a:pt x="17758" y="9747"/>
                  <a:pt x="17954" y="9838"/>
                  <a:pt x="17950" y="9775"/>
                </a:cubicBezTo>
                <a:close/>
                <a:moveTo>
                  <a:pt x="51655" y="9752"/>
                </a:moveTo>
                <a:cubicBezTo>
                  <a:pt x="51655" y="9782"/>
                  <a:pt x="51655" y="9811"/>
                  <a:pt x="51655" y="9841"/>
                </a:cubicBezTo>
                <a:cubicBezTo>
                  <a:pt x="51624" y="9834"/>
                  <a:pt x="51636" y="9797"/>
                  <a:pt x="51597" y="9796"/>
                </a:cubicBezTo>
                <a:cubicBezTo>
                  <a:pt x="51571" y="9793"/>
                  <a:pt x="51570" y="9804"/>
                  <a:pt x="51567" y="9818"/>
                </a:cubicBezTo>
                <a:cubicBezTo>
                  <a:pt x="51506" y="9812"/>
                  <a:pt x="51600" y="9742"/>
                  <a:pt x="51655" y="9752"/>
                </a:cubicBezTo>
                <a:close/>
                <a:moveTo>
                  <a:pt x="51979" y="9775"/>
                </a:moveTo>
                <a:cubicBezTo>
                  <a:pt x="51983" y="9756"/>
                  <a:pt x="51967" y="9754"/>
                  <a:pt x="51949" y="9752"/>
                </a:cubicBezTo>
                <a:cubicBezTo>
                  <a:pt x="51998" y="9676"/>
                  <a:pt x="52040" y="9808"/>
                  <a:pt x="51949" y="9796"/>
                </a:cubicBezTo>
                <a:cubicBezTo>
                  <a:pt x="51904" y="9785"/>
                  <a:pt x="51946" y="9773"/>
                  <a:pt x="51979" y="9775"/>
                </a:cubicBezTo>
                <a:close/>
                <a:moveTo>
                  <a:pt x="13231" y="9731"/>
                </a:moveTo>
                <a:cubicBezTo>
                  <a:pt x="13246" y="9693"/>
                  <a:pt x="13384" y="9746"/>
                  <a:pt x="13348" y="9818"/>
                </a:cubicBezTo>
                <a:cubicBezTo>
                  <a:pt x="13315" y="9836"/>
                  <a:pt x="13278" y="9784"/>
                  <a:pt x="13260" y="9796"/>
                </a:cubicBezTo>
                <a:cubicBezTo>
                  <a:pt x="13190" y="9849"/>
                  <a:pt x="13225" y="9776"/>
                  <a:pt x="13114" y="9796"/>
                </a:cubicBezTo>
                <a:cubicBezTo>
                  <a:pt x="13101" y="9799"/>
                  <a:pt x="13078" y="9818"/>
                  <a:pt x="13084" y="9818"/>
                </a:cubicBezTo>
                <a:cubicBezTo>
                  <a:pt x="13060" y="9820"/>
                  <a:pt x="13037" y="9795"/>
                  <a:pt x="12996" y="9796"/>
                </a:cubicBezTo>
                <a:cubicBezTo>
                  <a:pt x="12939" y="9799"/>
                  <a:pt x="12915" y="9820"/>
                  <a:pt x="12879" y="9818"/>
                </a:cubicBezTo>
                <a:cubicBezTo>
                  <a:pt x="12820" y="9817"/>
                  <a:pt x="12759" y="9804"/>
                  <a:pt x="12645" y="9796"/>
                </a:cubicBezTo>
                <a:cubicBezTo>
                  <a:pt x="12626" y="9796"/>
                  <a:pt x="12604" y="9800"/>
                  <a:pt x="12586" y="9796"/>
                </a:cubicBezTo>
                <a:cubicBezTo>
                  <a:pt x="12573" y="9794"/>
                  <a:pt x="12551" y="9775"/>
                  <a:pt x="12557" y="9775"/>
                </a:cubicBezTo>
                <a:cubicBezTo>
                  <a:pt x="12508" y="9773"/>
                  <a:pt x="12507" y="9794"/>
                  <a:pt x="12468" y="9796"/>
                </a:cubicBezTo>
                <a:cubicBezTo>
                  <a:pt x="12402" y="9801"/>
                  <a:pt x="12339" y="9763"/>
                  <a:pt x="12293" y="9796"/>
                </a:cubicBezTo>
                <a:cubicBezTo>
                  <a:pt x="12270" y="9772"/>
                  <a:pt x="12343" y="9722"/>
                  <a:pt x="12351" y="9731"/>
                </a:cubicBezTo>
                <a:cubicBezTo>
                  <a:pt x="12378" y="9755"/>
                  <a:pt x="12392" y="9742"/>
                  <a:pt x="12440" y="9752"/>
                </a:cubicBezTo>
                <a:cubicBezTo>
                  <a:pt x="12453" y="9756"/>
                  <a:pt x="12471" y="9775"/>
                  <a:pt x="12468" y="9775"/>
                </a:cubicBezTo>
                <a:cubicBezTo>
                  <a:pt x="12490" y="9777"/>
                  <a:pt x="12516" y="9747"/>
                  <a:pt x="12557" y="9752"/>
                </a:cubicBezTo>
                <a:cubicBezTo>
                  <a:pt x="12614" y="9760"/>
                  <a:pt x="12723" y="9799"/>
                  <a:pt x="12850" y="9775"/>
                </a:cubicBezTo>
                <a:cubicBezTo>
                  <a:pt x="12916" y="9762"/>
                  <a:pt x="12865" y="9766"/>
                  <a:pt x="12967" y="9775"/>
                </a:cubicBezTo>
                <a:cubicBezTo>
                  <a:pt x="13033" y="9780"/>
                  <a:pt x="13154" y="9770"/>
                  <a:pt x="13260" y="9775"/>
                </a:cubicBezTo>
                <a:cubicBezTo>
                  <a:pt x="13264" y="9749"/>
                  <a:pt x="13253" y="9736"/>
                  <a:pt x="13231" y="9731"/>
                </a:cubicBezTo>
                <a:close/>
                <a:moveTo>
                  <a:pt x="52886" y="10038"/>
                </a:moveTo>
                <a:cubicBezTo>
                  <a:pt x="52915" y="10038"/>
                  <a:pt x="52910" y="10012"/>
                  <a:pt x="52916" y="9995"/>
                </a:cubicBezTo>
                <a:cubicBezTo>
                  <a:pt x="52956" y="10001"/>
                  <a:pt x="52940" y="10050"/>
                  <a:pt x="52946" y="10083"/>
                </a:cubicBezTo>
                <a:cubicBezTo>
                  <a:pt x="52895" y="10082"/>
                  <a:pt x="52869" y="10099"/>
                  <a:pt x="52858" y="10127"/>
                </a:cubicBezTo>
                <a:cubicBezTo>
                  <a:pt x="52779" y="10097"/>
                  <a:pt x="52908" y="9925"/>
                  <a:pt x="52798" y="10038"/>
                </a:cubicBezTo>
                <a:cubicBezTo>
                  <a:pt x="52713" y="10015"/>
                  <a:pt x="52837" y="9967"/>
                  <a:pt x="52886" y="9973"/>
                </a:cubicBezTo>
                <a:cubicBezTo>
                  <a:pt x="52903" y="9912"/>
                  <a:pt x="52918" y="9849"/>
                  <a:pt x="53034" y="9863"/>
                </a:cubicBezTo>
                <a:cubicBezTo>
                  <a:pt x="53010" y="9883"/>
                  <a:pt x="53002" y="9913"/>
                  <a:pt x="53004" y="9951"/>
                </a:cubicBezTo>
                <a:cubicBezTo>
                  <a:pt x="52930" y="9953"/>
                  <a:pt x="52891" y="9983"/>
                  <a:pt x="52886" y="10038"/>
                </a:cubicBezTo>
                <a:close/>
                <a:moveTo>
                  <a:pt x="52653" y="10127"/>
                </a:moveTo>
                <a:cubicBezTo>
                  <a:pt x="52639" y="10128"/>
                  <a:pt x="52609" y="10187"/>
                  <a:pt x="52594" y="10193"/>
                </a:cubicBezTo>
                <a:cubicBezTo>
                  <a:pt x="52686" y="10202"/>
                  <a:pt x="52687" y="10122"/>
                  <a:pt x="52653" y="10127"/>
                </a:cubicBezTo>
                <a:close/>
                <a:moveTo>
                  <a:pt x="52623" y="10127"/>
                </a:moveTo>
                <a:cubicBezTo>
                  <a:pt x="52627" y="10101"/>
                  <a:pt x="52675" y="10077"/>
                  <a:pt x="52623" y="10061"/>
                </a:cubicBezTo>
                <a:cubicBezTo>
                  <a:pt x="52619" y="10086"/>
                  <a:pt x="52572" y="10110"/>
                  <a:pt x="52623" y="10127"/>
                </a:cubicBezTo>
                <a:close/>
                <a:moveTo>
                  <a:pt x="52798" y="9818"/>
                </a:moveTo>
                <a:cubicBezTo>
                  <a:pt x="52795" y="9896"/>
                  <a:pt x="52655" y="9871"/>
                  <a:pt x="52681" y="9973"/>
                </a:cubicBezTo>
                <a:cubicBezTo>
                  <a:pt x="52606" y="9981"/>
                  <a:pt x="52593" y="10038"/>
                  <a:pt x="52505" y="10038"/>
                </a:cubicBezTo>
                <a:cubicBezTo>
                  <a:pt x="52531" y="10103"/>
                  <a:pt x="52600" y="10026"/>
                  <a:pt x="52653" y="10038"/>
                </a:cubicBezTo>
                <a:cubicBezTo>
                  <a:pt x="52725" y="10006"/>
                  <a:pt x="52705" y="9902"/>
                  <a:pt x="52828" y="9907"/>
                </a:cubicBezTo>
                <a:cubicBezTo>
                  <a:pt x="52825" y="9992"/>
                  <a:pt x="52710" y="9993"/>
                  <a:pt x="52681" y="10061"/>
                </a:cubicBezTo>
                <a:cubicBezTo>
                  <a:pt x="52695" y="10094"/>
                  <a:pt x="52720" y="10052"/>
                  <a:pt x="52770" y="10061"/>
                </a:cubicBezTo>
                <a:cubicBezTo>
                  <a:pt x="52757" y="10080"/>
                  <a:pt x="52745" y="10100"/>
                  <a:pt x="52711" y="10105"/>
                </a:cubicBezTo>
                <a:cubicBezTo>
                  <a:pt x="52735" y="10144"/>
                  <a:pt x="52690" y="10159"/>
                  <a:pt x="52681" y="10170"/>
                </a:cubicBezTo>
                <a:cubicBezTo>
                  <a:pt x="52677" y="10179"/>
                  <a:pt x="52690" y="10209"/>
                  <a:pt x="52681" y="10216"/>
                </a:cubicBezTo>
                <a:cubicBezTo>
                  <a:pt x="52678" y="10217"/>
                  <a:pt x="52655" y="10212"/>
                  <a:pt x="52653" y="10216"/>
                </a:cubicBezTo>
                <a:cubicBezTo>
                  <a:pt x="52631" y="10247"/>
                  <a:pt x="52671" y="10293"/>
                  <a:pt x="52594" y="10281"/>
                </a:cubicBezTo>
                <a:cubicBezTo>
                  <a:pt x="52671" y="10209"/>
                  <a:pt x="52476" y="10266"/>
                  <a:pt x="52566" y="10170"/>
                </a:cubicBezTo>
                <a:cubicBezTo>
                  <a:pt x="52440" y="10179"/>
                  <a:pt x="52468" y="10304"/>
                  <a:pt x="52301" y="10281"/>
                </a:cubicBezTo>
                <a:cubicBezTo>
                  <a:pt x="52317" y="10263"/>
                  <a:pt x="52332" y="10245"/>
                  <a:pt x="52329" y="10216"/>
                </a:cubicBezTo>
                <a:cubicBezTo>
                  <a:pt x="52377" y="10209"/>
                  <a:pt x="52380" y="10236"/>
                  <a:pt x="52418" y="10236"/>
                </a:cubicBezTo>
                <a:cubicBezTo>
                  <a:pt x="52483" y="10234"/>
                  <a:pt x="52431" y="10144"/>
                  <a:pt x="52448" y="10105"/>
                </a:cubicBezTo>
                <a:cubicBezTo>
                  <a:pt x="52418" y="10127"/>
                  <a:pt x="52388" y="10148"/>
                  <a:pt x="52359" y="10170"/>
                </a:cubicBezTo>
                <a:cubicBezTo>
                  <a:pt x="52251" y="10117"/>
                  <a:pt x="52431" y="10094"/>
                  <a:pt x="52448" y="10061"/>
                </a:cubicBezTo>
                <a:cubicBezTo>
                  <a:pt x="52434" y="10028"/>
                  <a:pt x="52409" y="10070"/>
                  <a:pt x="52359" y="10061"/>
                </a:cubicBezTo>
                <a:cubicBezTo>
                  <a:pt x="52418" y="9993"/>
                  <a:pt x="52476" y="9929"/>
                  <a:pt x="52653" y="9951"/>
                </a:cubicBezTo>
                <a:cubicBezTo>
                  <a:pt x="52643" y="9913"/>
                  <a:pt x="52656" y="9897"/>
                  <a:pt x="52681" y="9884"/>
                </a:cubicBezTo>
                <a:cubicBezTo>
                  <a:pt x="52711" y="9869"/>
                  <a:pt x="52765" y="9801"/>
                  <a:pt x="52798" y="9818"/>
                </a:cubicBezTo>
                <a:close/>
                <a:moveTo>
                  <a:pt x="52828" y="9686"/>
                </a:moveTo>
                <a:cubicBezTo>
                  <a:pt x="52864" y="9696"/>
                  <a:pt x="52888" y="9715"/>
                  <a:pt x="52886" y="9752"/>
                </a:cubicBezTo>
                <a:cubicBezTo>
                  <a:pt x="52837" y="9745"/>
                  <a:pt x="52831" y="9770"/>
                  <a:pt x="52828" y="9796"/>
                </a:cubicBezTo>
                <a:cubicBezTo>
                  <a:pt x="52719" y="9730"/>
                  <a:pt x="52707" y="9885"/>
                  <a:pt x="52594" y="9884"/>
                </a:cubicBezTo>
                <a:cubicBezTo>
                  <a:pt x="52637" y="9851"/>
                  <a:pt x="52655" y="9799"/>
                  <a:pt x="52681" y="9752"/>
                </a:cubicBezTo>
                <a:cubicBezTo>
                  <a:pt x="52731" y="9789"/>
                  <a:pt x="52854" y="9770"/>
                  <a:pt x="52828" y="9686"/>
                </a:cubicBezTo>
                <a:close/>
                <a:moveTo>
                  <a:pt x="19913" y="9709"/>
                </a:moveTo>
                <a:cubicBezTo>
                  <a:pt x="19922" y="9662"/>
                  <a:pt x="20052" y="9704"/>
                  <a:pt x="20031" y="9752"/>
                </a:cubicBezTo>
                <a:cubicBezTo>
                  <a:pt x="19936" y="9779"/>
                  <a:pt x="20008" y="9682"/>
                  <a:pt x="19913" y="9709"/>
                </a:cubicBezTo>
                <a:close/>
                <a:moveTo>
                  <a:pt x="13700" y="9709"/>
                </a:moveTo>
                <a:cubicBezTo>
                  <a:pt x="13712" y="9692"/>
                  <a:pt x="13870" y="9664"/>
                  <a:pt x="13876" y="9752"/>
                </a:cubicBezTo>
                <a:cubicBezTo>
                  <a:pt x="13825" y="9761"/>
                  <a:pt x="13820" y="9736"/>
                  <a:pt x="13817" y="9709"/>
                </a:cubicBezTo>
                <a:cubicBezTo>
                  <a:pt x="13788" y="9709"/>
                  <a:pt x="13794" y="9736"/>
                  <a:pt x="13787" y="9752"/>
                </a:cubicBezTo>
                <a:cubicBezTo>
                  <a:pt x="13749" y="9745"/>
                  <a:pt x="13742" y="9714"/>
                  <a:pt x="13700" y="9709"/>
                </a:cubicBezTo>
                <a:close/>
                <a:moveTo>
                  <a:pt x="52359" y="9665"/>
                </a:moveTo>
                <a:cubicBezTo>
                  <a:pt x="52455" y="9649"/>
                  <a:pt x="52403" y="9709"/>
                  <a:pt x="52359" y="9709"/>
                </a:cubicBezTo>
                <a:cubicBezTo>
                  <a:pt x="52364" y="9734"/>
                  <a:pt x="52413" y="9727"/>
                  <a:pt x="52448" y="9731"/>
                </a:cubicBezTo>
                <a:cubicBezTo>
                  <a:pt x="52448" y="9752"/>
                  <a:pt x="52448" y="9775"/>
                  <a:pt x="52448" y="9796"/>
                </a:cubicBezTo>
                <a:cubicBezTo>
                  <a:pt x="52358" y="9781"/>
                  <a:pt x="52340" y="9820"/>
                  <a:pt x="52272" y="9818"/>
                </a:cubicBezTo>
                <a:cubicBezTo>
                  <a:pt x="52290" y="9799"/>
                  <a:pt x="52307" y="9779"/>
                  <a:pt x="52272" y="9775"/>
                </a:cubicBezTo>
                <a:cubicBezTo>
                  <a:pt x="52280" y="9722"/>
                  <a:pt x="52374" y="9734"/>
                  <a:pt x="52359" y="9665"/>
                </a:cubicBezTo>
                <a:close/>
                <a:moveTo>
                  <a:pt x="52242" y="9665"/>
                </a:moveTo>
                <a:cubicBezTo>
                  <a:pt x="52322" y="9685"/>
                  <a:pt x="52217" y="9746"/>
                  <a:pt x="52184" y="9752"/>
                </a:cubicBezTo>
                <a:cubicBezTo>
                  <a:pt x="52194" y="9789"/>
                  <a:pt x="52161" y="9794"/>
                  <a:pt x="52124" y="9796"/>
                </a:cubicBezTo>
                <a:cubicBezTo>
                  <a:pt x="52114" y="9773"/>
                  <a:pt x="52181" y="9762"/>
                  <a:pt x="52184" y="9752"/>
                </a:cubicBezTo>
                <a:cubicBezTo>
                  <a:pt x="52187" y="9740"/>
                  <a:pt x="52163" y="9721"/>
                  <a:pt x="52154" y="9731"/>
                </a:cubicBezTo>
                <a:cubicBezTo>
                  <a:pt x="52184" y="9695"/>
                  <a:pt x="52190" y="9700"/>
                  <a:pt x="52242" y="9665"/>
                </a:cubicBezTo>
                <a:close/>
                <a:moveTo>
                  <a:pt x="11062" y="9665"/>
                </a:moveTo>
                <a:cubicBezTo>
                  <a:pt x="11070" y="9676"/>
                  <a:pt x="11148" y="9699"/>
                  <a:pt x="11150" y="9709"/>
                </a:cubicBezTo>
                <a:cubicBezTo>
                  <a:pt x="11155" y="9734"/>
                  <a:pt x="11051" y="9734"/>
                  <a:pt x="11062" y="9665"/>
                </a:cubicBezTo>
                <a:close/>
                <a:moveTo>
                  <a:pt x="52566" y="9665"/>
                </a:moveTo>
                <a:cubicBezTo>
                  <a:pt x="52561" y="9661"/>
                  <a:pt x="52539" y="9668"/>
                  <a:pt x="52536" y="9665"/>
                </a:cubicBezTo>
                <a:cubicBezTo>
                  <a:pt x="52513" y="9644"/>
                  <a:pt x="52663" y="9680"/>
                  <a:pt x="52653" y="9665"/>
                </a:cubicBezTo>
                <a:cubicBezTo>
                  <a:pt x="52654" y="9667"/>
                  <a:pt x="52585" y="9707"/>
                  <a:pt x="52594" y="9709"/>
                </a:cubicBezTo>
                <a:cubicBezTo>
                  <a:pt x="52558" y="9704"/>
                  <a:pt x="52581" y="9683"/>
                  <a:pt x="52566" y="9665"/>
                </a:cubicBezTo>
                <a:close/>
                <a:moveTo>
                  <a:pt x="42072" y="9643"/>
                </a:moveTo>
                <a:cubicBezTo>
                  <a:pt x="42042" y="9679"/>
                  <a:pt x="41947" y="9667"/>
                  <a:pt x="41896" y="9686"/>
                </a:cubicBezTo>
                <a:cubicBezTo>
                  <a:pt x="41834" y="9667"/>
                  <a:pt x="42000" y="9635"/>
                  <a:pt x="42072" y="9643"/>
                </a:cubicBezTo>
                <a:close/>
                <a:moveTo>
                  <a:pt x="20998" y="9686"/>
                </a:moveTo>
                <a:cubicBezTo>
                  <a:pt x="21018" y="9642"/>
                  <a:pt x="21119" y="9671"/>
                  <a:pt x="21174" y="9665"/>
                </a:cubicBezTo>
                <a:cubicBezTo>
                  <a:pt x="21232" y="9658"/>
                  <a:pt x="21260" y="9645"/>
                  <a:pt x="21320" y="9643"/>
                </a:cubicBezTo>
                <a:cubicBezTo>
                  <a:pt x="21388" y="9640"/>
                  <a:pt x="21458" y="9641"/>
                  <a:pt x="21526" y="9643"/>
                </a:cubicBezTo>
                <a:cubicBezTo>
                  <a:pt x="21564" y="9644"/>
                  <a:pt x="21653" y="9622"/>
                  <a:pt x="21672" y="9665"/>
                </a:cubicBezTo>
                <a:cubicBezTo>
                  <a:pt x="21578" y="9665"/>
                  <a:pt x="21504" y="9664"/>
                  <a:pt x="21438" y="9665"/>
                </a:cubicBezTo>
                <a:cubicBezTo>
                  <a:pt x="21406" y="9665"/>
                  <a:pt x="21418" y="9685"/>
                  <a:pt x="21408" y="9686"/>
                </a:cubicBezTo>
                <a:cubicBezTo>
                  <a:pt x="21392" y="9689"/>
                  <a:pt x="21336" y="9662"/>
                  <a:pt x="21291" y="9665"/>
                </a:cubicBezTo>
                <a:cubicBezTo>
                  <a:pt x="21201" y="9668"/>
                  <a:pt x="21121" y="9700"/>
                  <a:pt x="20998" y="9686"/>
                </a:cubicBezTo>
                <a:close/>
                <a:moveTo>
                  <a:pt x="12029" y="9643"/>
                </a:moveTo>
                <a:cubicBezTo>
                  <a:pt x="12152" y="9675"/>
                  <a:pt x="12324" y="9671"/>
                  <a:pt x="12468" y="9686"/>
                </a:cubicBezTo>
                <a:cubicBezTo>
                  <a:pt x="12464" y="9712"/>
                  <a:pt x="12415" y="9705"/>
                  <a:pt x="12381" y="9709"/>
                </a:cubicBezTo>
                <a:cubicBezTo>
                  <a:pt x="12347" y="9712"/>
                  <a:pt x="12328" y="9704"/>
                  <a:pt x="12322" y="9686"/>
                </a:cubicBezTo>
                <a:cubicBezTo>
                  <a:pt x="12233" y="9665"/>
                  <a:pt x="12024" y="9734"/>
                  <a:pt x="12029" y="9643"/>
                </a:cubicBezTo>
                <a:close/>
                <a:moveTo>
                  <a:pt x="24456" y="9643"/>
                </a:moveTo>
                <a:cubicBezTo>
                  <a:pt x="24416" y="9704"/>
                  <a:pt x="24245" y="9578"/>
                  <a:pt x="24456" y="9643"/>
                </a:cubicBezTo>
                <a:close/>
                <a:moveTo>
                  <a:pt x="20939" y="9620"/>
                </a:moveTo>
                <a:cubicBezTo>
                  <a:pt x="20906" y="9674"/>
                  <a:pt x="20761" y="9718"/>
                  <a:pt x="20704" y="9686"/>
                </a:cubicBezTo>
                <a:cubicBezTo>
                  <a:pt x="20711" y="9652"/>
                  <a:pt x="20781" y="9676"/>
                  <a:pt x="20822" y="9665"/>
                </a:cubicBezTo>
                <a:cubicBezTo>
                  <a:pt x="20859" y="9655"/>
                  <a:pt x="20876" y="9590"/>
                  <a:pt x="20939" y="9620"/>
                </a:cubicBezTo>
                <a:close/>
                <a:moveTo>
                  <a:pt x="12468" y="9643"/>
                </a:moveTo>
                <a:cubicBezTo>
                  <a:pt x="12400" y="9594"/>
                  <a:pt x="12566" y="9664"/>
                  <a:pt x="12645" y="9643"/>
                </a:cubicBezTo>
                <a:cubicBezTo>
                  <a:pt x="12633" y="9680"/>
                  <a:pt x="12667" y="9684"/>
                  <a:pt x="12703" y="9686"/>
                </a:cubicBezTo>
                <a:cubicBezTo>
                  <a:pt x="12712" y="9725"/>
                  <a:pt x="12539" y="9726"/>
                  <a:pt x="12586" y="9665"/>
                </a:cubicBezTo>
                <a:cubicBezTo>
                  <a:pt x="12525" y="9674"/>
                  <a:pt x="12508" y="9650"/>
                  <a:pt x="12468" y="9643"/>
                </a:cubicBezTo>
                <a:close/>
                <a:moveTo>
                  <a:pt x="53034" y="9599"/>
                </a:moveTo>
                <a:cubicBezTo>
                  <a:pt x="52993" y="9647"/>
                  <a:pt x="52846" y="9704"/>
                  <a:pt x="52828" y="9599"/>
                </a:cubicBezTo>
                <a:cubicBezTo>
                  <a:pt x="52885" y="9642"/>
                  <a:pt x="52967" y="9610"/>
                  <a:pt x="53034" y="9599"/>
                </a:cubicBezTo>
                <a:close/>
                <a:moveTo>
                  <a:pt x="12820" y="9599"/>
                </a:moveTo>
                <a:cubicBezTo>
                  <a:pt x="12815" y="9578"/>
                  <a:pt x="12828" y="9553"/>
                  <a:pt x="12850" y="9555"/>
                </a:cubicBezTo>
                <a:cubicBezTo>
                  <a:pt x="12853" y="9555"/>
                  <a:pt x="12883" y="9598"/>
                  <a:pt x="12879" y="9599"/>
                </a:cubicBezTo>
                <a:cubicBezTo>
                  <a:pt x="12918" y="9595"/>
                  <a:pt x="12887" y="9561"/>
                  <a:pt x="12908" y="9555"/>
                </a:cubicBezTo>
                <a:cubicBezTo>
                  <a:pt x="12974" y="9534"/>
                  <a:pt x="13066" y="9588"/>
                  <a:pt x="13143" y="9555"/>
                </a:cubicBezTo>
                <a:cubicBezTo>
                  <a:pt x="13120" y="9577"/>
                  <a:pt x="13002" y="9637"/>
                  <a:pt x="13084" y="9665"/>
                </a:cubicBezTo>
                <a:cubicBezTo>
                  <a:pt x="13158" y="9711"/>
                  <a:pt x="12982" y="9665"/>
                  <a:pt x="12996" y="9620"/>
                </a:cubicBezTo>
                <a:cubicBezTo>
                  <a:pt x="12918" y="9615"/>
                  <a:pt x="13074" y="9706"/>
                  <a:pt x="12937" y="9686"/>
                </a:cubicBezTo>
                <a:cubicBezTo>
                  <a:pt x="12939" y="9708"/>
                  <a:pt x="12973" y="9704"/>
                  <a:pt x="12996" y="9709"/>
                </a:cubicBezTo>
                <a:cubicBezTo>
                  <a:pt x="12992" y="9757"/>
                  <a:pt x="12872" y="9718"/>
                  <a:pt x="12820" y="9731"/>
                </a:cubicBezTo>
                <a:cubicBezTo>
                  <a:pt x="12805" y="9682"/>
                  <a:pt x="12969" y="9609"/>
                  <a:pt x="12820" y="9599"/>
                </a:cubicBezTo>
                <a:close/>
                <a:moveTo>
                  <a:pt x="12557" y="9577"/>
                </a:moveTo>
                <a:cubicBezTo>
                  <a:pt x="12562" y="9552"/>
                  <a:pt x="12586" y="9564"/>
                  <a:pt x="12586" y="9577"/>
                </a:cubicBezTo>
                <a:cubicBezTo>
                  <a:pt x="12635" y="9577"/>
                  <a:pt x="12684" y="9577"/>
                  <a:pt x="12732" y="9577"/>
                </a:cubicBezTo>
                <a:cubicBezTo>
                  <a:pt x="12785" y="9571"/>
                  <a:pt x="12793" y="9598"/>
                  <a:pt x="12762" y="9599"/>
                </a:cubicBezTo>
                <a:cubicBezTo>
                  <a:pt x="12684" y="9598"/>
                  <a:pt x="12594" y="9607"/>
                  <a:pt x="12557" y="9577"/>
                </a:cubicBezTo>
                <a:close/>
                <a:moveTo>
                  <a:pt x="12058" y="9533"/>
                </a:moveTo>
                <a:cubicBezTo>
                  <a:pt x="12088" y="9533"/>
                  <a:pt x="12117" y="9533"/>
                  <a:pt x="12146" y="9533"/>
                </a:cubicBezTo>
                <a:cubicBezTo>
                  <a:pt x="12131" y="9565"/>
                  <a:pt x="12103" y="9587"/>
                  <a:pt x="12088" y="9620"/>
                </a:cubicBezTo>
                <a:cubicBezTo>
                  <a:pt x="12044" y="9601"/>
                  <a:pt x="12096" y="9587"/>
                  <a:pt x="12058" y="9533"/>
                </a:cubicBezTo>
                <a:close/>
                <a:moveTo>
                  <a:pt x="42629" y="9533"/>
                </a:moveTo>
                <a:cubicBezTo>
                  <a:pt x="42638" y="9502"/>
                  <a:pt x="42702" y="9514"/>
                  <a:pt x="42746" y="9511"/>
                </a:cubicBezTo>
                <a:cubicBezTo>
                  <a:pt x="42734" y="9553"/>
                  <a:pt x="42632" y="9527"/>
                  <a:pt x="42658" y="9599"/>
                </a:cubicBezTo>
                <a:cubicBezTo>
                  <a:pt x="42719" y="9680"/>
                  <a:pt x="42781" y="9532"/>
                  <a:pt x="42833" y="9599"/>
                </a:cubicBezTo>
                <a:cubicBezTo>
                  <a:pt x="42793" y="9642"/>
                  <a:pt x="42643" y="9670"/>
                  <a:pt x="42599" y="9643"/>
                </a:cubicBezTo>
                <a:cubicBezTo>
                  <a:pt x="42553" y="9667"/>
                  <a:pt x="42538" y="9714"/>
                  <a:pt x="42453" y="9709"/>
                </a:cubicBezTo>
                <a:cubicBezTo>
                  <a:pt x="42453" y="9688"/>
                  <a:pt x="42488" y="9692"/>
                  <a:pt x="42511" y="9686"/>
                </a:cubicBezTo>
                <a:cubicBezTo>
                  <a:pt x="42510" y="9637"/>
                  <a:pt x="42417" y="9686"/>
                  <a:pt x="42423" y="9686"/>
                </a:cubicBezTo>
                <a:cubicBezTo>
                  <a:pt x="42379" y="9680"/>
                  <a:pt x="42373" y="9632"/>
                  <a:pt x="42307" y="9643"/>
                </a:cubicBezTo>
                <a:cubicBezTo>
                  <a:pt x="42310" y="9559"/>
                  <a:pt x="42384" y="9642"/>
                  <a:pt x="42423" y="9643"/>
                </a:cubicBezTo>
                <a:cubicBezTo>
                  <a:pt x="42504" y="9644"/>
                  <a:pt x="42547" y="9623"/>
                  <a:pt x="42629" y="9620"/>
                </a:cubicBezTo>
                <a:cubicBezTo>
                  <a:pt x="42628" y="9600"/>
                  <a:pt x="42593" y="9604"/>
                  <a:pt x="42570" y="9599"/>
                </a:cubicBezTo>
                <a:cubicBezTo>
                  <a:pt x="42544" y="9553"/>
                  <a:pt x="42719" y="9555"/>
                  <a:pt x="42629" y="9533"/>
                </a:cubicBezTo>
                <a:close/>
                <a:moveTo>
                  <a:pt x="47318" y="9511"/>
                </a:moveTo>
                <a:cubicBezTo>
                  <a:pt x="47325" y="9509"/>
                  <a:pt x="47326" y="9493"/>
                  <a:pt x="47348" y="9488"/>
                </a:cubicBezTo>
                <a:cubicBezTo>
                  <a:pt x="47361" y="9485"/>
                  <a:pt x="47488" y="9482"/>
                  <a:pt x="47493" y="9488"/>
                </a:cubicBezTo>
                <a:cubicBezTo>
                  <a:pt x="47532" y="9529"/>
                  <a:pt x="47330" y="9501"/>
                  <a:pt x="47318" y="9511"/>
                </a:cubicBezTo>
                <a:close/>
                <a:moveTo>
                  <a:pt x="11941" y="9511"/>
                </a:moveTo>
                <a:cubicBezTo>
                  <a:pt x="11928" y="9528"/>
                  <a:pt x="11916" y="9552"/>
                  <a:pt x="11882" y="9555"/>
                </a:cubicBezTo>
                <a:cubicBezTo>
                  <a:pt x="11840" y="9558"/>
                  <a:pt x="11808" y="9541"/>
                  <a:pt x="11765" y="9533"/>
                </a:cubicBezTo>
                <a:cubicBezTo>
                  <a:pt x="11738" y="9527"/>
                  <a:pt x="11748" y="9514"/>
                  <a:pt x="11736" y="9511"/>
                </a:cubicBezTo>
                <a:cubicBezTo>
                  <a:pt x="11702" y="9501"/>
                  <a:pt x="11656" y="9563"/>
                  <a:pt x="11707" y="9488"/>
                </a:cubicBezTo>
                <a:cubicBezTo>
                  <a:pt x="11788" y="9517"/>
                  <a:pt x="11851" y="9542"/>
                  <a:pt x="11941" y="9511"/>
                </a:cubicBezTo>
                <a:close/>
                <a:moveTo>
                  <a:pt x="7310" y="9511"/>
                </a:moveTo>
                <a:cubicBezTo>
                  <a:pt x="7382" y="9443"/>
                  <a:pt x="7501" y="9527"/>
                  <a:pt x="7604" y="9511"/>
                </a:cubicBezTo>
                <a:cubicBezTo>
                  <a:pt x="7529" y="9602"/>
                  <a:pt x="7477" y="9474"/>
                  <a:pt x="7310" y="9511"/>
                </a:cubicBezTo>
                <a:close/>
                <a:moveTo>
                  <a:pt x="8131" y="9466"/>
                </a:moveTo>
                <a:cubicBezTo>
                  <a:pt x="8181" y="9389"/>
                  <a:pt x="8190" y="9522"/>
                  <a:pt x="8248" y="9511"/>
                </a:cubicBezTo>
                <a:cubicBezTo>
                  <a:pt x="8257" y="9550"/>
                  <a:pt x="8221" y="9556"/>
                  <a:pt x="8219" y="9533"/>
                </a:cubicBezTo>
                <a:cubicBezTo>
                  <a:pt x="8202" y="9501"/>
                  <a:pt x="8173" y="9479"/>
                  <a:pt x="8131" y="9466"/>
                </a:cubicBezTo>
                <a:close/>
                <a:moveTo>
                  <a:pt x="5757" y="9444"/>
                </a:moveTo>
                <a:cubicBezTo>
                  <a:pt x="5626" y="9379"/>
                  <a:pt x="6018" y="9518"/>
                  <a:pt x="5815" y="9488"/>
                </a:cubicBezTo>
                <a:cubicBezTo>
                  <a:pt x="5813" y="9488"/>
                  <a:pt x="5817" y="9468"/>
                  <a:pt x="5815" y="9466"/>
                </a:cubicBezTo>
                <a:cubicBezTo>
                  <a:pt x="5804" y="9456"/>
                  <a:pt x="5745" y="9473"/>
                  <a:pt x="5757" y="9444"/>
                </a:cubicBezTo>
                <a:close/>
                <a:moveTo>
                  <a:pt x="11355" y="9444"/>
                </a:moveTo>
                <a:cubicBezTo>
                  <a:pt x="11409" y="9519"/>
                  <a:pt x="11347" y="9463"/>
                  <a:pt x="11296" y="9444"/>
                </a:cubicBezTo>
                <a:cubicBezTo>
                  <a:pt x="11271" y="9440"/>
                  <a:pt x="11268" y="9453"/>
                  <a:pt x="11267" y="9466"/>
                </a:cubicBezTo>
                <a:cubicBezTo>
                  <a:pt x="11223" y="9457"/>
                  <a:pt x="11278" y="9438"/>
                  <a:pt x="11267" y="9400"/>
                </a:cubicBezTo>
                <a:cubicBezTo>
                  <a:pt x="11340" y="9372"/>
                  <a:pt x="11409" y="9450"/>
                  <a:pt x="11414" y="9400"/>
                </a:cubicBezTo>
                <a:cubicBezTo>
                  <a:pt x="11482" y="9401"/>
                  <a:pt x="11403" y="9460"/>
                  <a:pt x="11355" y="9444"/>
                </a:cubicBezTo>
                <a:close/>
                <a:moveTo>
                  <a:pt x="7574" y="9444"/>
                </a:moveTo>
                <a:cubicBezTo>
                  <a:pt x="7560" y="9402"/>
                  <a:pt x="7719" y="9366"/>
                  <a:pt x="7691" y="9444"/>
                </a:cubicBezTo>
                <a:cubicBezTo>
                  <a:pt x="7668" y="9440"/>
                  <a:pt x="7662" y="9423"/>
                  <a:pt x="7632" y="9423"/>
                </a:cubicBezTo>
                <a:cubicBezTo>
                  <a:pt x="7629" y="9462"/>
                  <a:pt x="7668" y="9469"/>
                  <a:pt x="7662" y="9511"/>
                </a:cubicBezTo>
                <a:cubicBezTo>
                  <a:pt x="7621" y="9581"/>
                  <a:pt x="7649" y="9420"/>
                  <a:pt x="7574" y="9444"/>
                </a:cubicBezTo>
                <a:close/>
                <a:moveTo>
                  <a:pt x="8893" y="9400"/>
                </a:moveTo>
                <a:cubicBezTo>
                  <a:pt x="8852" y="9462"/>
                  <a:pt x="8682" y="9336"/>
                  <a:pt x="8893" y="9400"/>
                </a:cubicBezTo>
                <a:close/>
                <a:moveTo>
                  <a:pt x="9332" y="9334"/>
                </a:moveTo>
                <a:cubicBezTo>
                  <a:pt x="9399" y="9304"/>
                  <a:pt x="9443" y="9391"/>
                  <a:pt x="9450" y="9334"/>
                </a:cubicBezTo>
                <a:cubicBezTo>
                  <a:pt x="9505" y="9369"/>
                  <a:pt x="9420" y="9411"/>
                  <a:pt x="9538" y="9423"/>
                </a:cubicBezTo>
                <a:cubicBezTo>
                  <a:pt x="9531" y="9450"/>
                  <a:pt x="9480" y="9445"/>
                  <a:pt x="9479" y="9423"/>
                </a:cubicBezTo>
                <a:cubicBezTo>
                  <a:pt x="9438" y="9424"/>
                  <a:pt x="9396" y="9426"/>
                  <a:pt x="9391" y="9400"/>
                </a:cubicBezTo>
                <a:cubicBezTo>
                  <a:pt x="9321" y="9391"/>
                  <a:pt x="9328" y="9440"/>
                  <a:pt x="9245" y="9423"/>
                </a:cubicBezTo>
                <a:cubicBezTo>
                  <a:pt x="9191" y="9405"/>
                  <a:pt x="9262" y="9398"/>
                  <a:pt x="9303" y="9400"/>
                </a:cubicBezTo>
                <a:cubicBezTo>
                  <a:pt x="9338" y="9397"/>
                  <a:pt x="9328" y="9360"/>
                  <a:pt x="9332" y="9334"/>
                </a:cubicBezTo>
                <a:close/>
                <a:moveTo>
                  <a:pt x="6988" y="9357"/>
                </a:moveTo>
                <a:cubicBezTo>
                  <a:pt x="7034" y="9302"/>
                  <a:pt x="7192" y="9348"/>
                  <a:pt x="7251" y="9357"/>
                </a:cubicBezTo>
                <a:cubicBezTo>
                  <a:pt x="7230" y="9377"/>
                  <a:pt x="7199" y="9390"/>
                  <a:pt x="7164" y="9400"/>
                </a:cubicBezTo>
                <a:cubicBezTo>
                  <a:pt x="7159" y="9420"/>
                  <a:pt x="7175" y="9421"/>
                  <a:pt x="7193" y="9423"/>
                </a:cubicBezTo>
                <a:cubicBezTo>
                  <a:pt x="7180" y="9478"/>
                  <a:pt x="7109" y="9402"/>
                  <a:pt x="7134" y="9357"/>
                </a:cubicBezTo>
                <a:cubicBezTo>
                  <a:pt x="7041" y="9343"/>
                  <a:pt x="7044" y="9397"/>
                  <a:pt x="6988" y="9357"/>
                </a:cubicBezTo>
                <a:close/>
                <a:moveTo>
                  <a:pt x="6577" y="9312"/>
                </a:moveTo>
                <a:cubicBezTo>
                  <a:pt x="6613" y="9367"/>
                  <a:pt x="6688" y="9267"/>
                  <a:pt x="6724" y="9334"/>
                </a:cubicBezTo>
                <a:cubicBezTo>
                  <a:pt x="6808" y="9364"/>
                  <a:pt x="6707" y="9336"/>
                  <a:pt x="6665" y="9334"/>
                </a:cubicBezTo>
                <a:cubicBezTo>
                  <a:pt x="6693" y="9335"/>
                  <a:pt x="6539" y="9401"/>
                  <a:pt x="6577" y="9312"/>
                </a:cubicBezTo>
                <a:close/>
                <a:moveTo>
                  <a:pt x="5727" y="9312"/>
                </a:moveTo>
                <a:cubicBezTo>
                  <a:pt x="5776" y="9222"/>
                  <a:pt x="5869" y="9392"/>
                  <a:pt x="5903" y="9312"/>
                </a:cubicBezTo>
                <a:cubicBezTo>
                  <a:pt x="5993" y="9334"/>
                  <a:pt x="5870" y="9372"/>
                  <a:pt x="5874" y="9400"/>
                </a:cubicBezTo>
                <a:cubicBezTo>
                  <a:pt x="5829" y="9398"/>
                  <a:pt x="5873" y="9375"/>
                  <a:pt x="5874" y="9378"/>
                </a:cubicBezTo>
                <a:cubicBezTo>
                  <a:pt x="5846" y="9315"/>
                  <a:pt x="5791" y="9349"/>
                  <a:pt x="5727" y="9312"/>
                </a:cubicBezTo>
                <a:close/>
                <a:moveTo>
                  <a:pt x="4496" y="9202"/>
                </a:moveTo>
                <a:cubicBezTo>
                  <a:pt x="4519" y="9219"/>
                  <a:pt x="4545" y="9219"/>
                  <a:pt x="4585" y="9225"/>
                </a:cubicBezTo>
                <a:cubicBezTo>
                  <a:pt x="4577" y="9223"/>
                  <a:pt x="4627" y="9194"/>
                  <a:pt x="4614" y="9225"/>
                </a:cubicBezTo>
                <a:cubicBezTo>
                  <a:pt x="4614" y="9224"/>
                  <a:pt x="4478" y="9291"/>
                  <a:pt x="4496" y="9202"/>
                </a:cubicBezTo>
                <a:close/>
                <a:moveTo>
                  <a:pt x="3793" y="9202"/>
                </a:moveTo>
                <a:cubicBezTo>
                  <a:pt x="3921" y="9180"/>
                  <a:pt x="3928" y="9248"/>
                  <a:pt x="3998" y="9268"/>
                </a:cubicBezTo>
                <a:cubicBezTo>
                  <a:pt x="3996" y="9299"/>
                  <a:pt x="3993" y="9331"/>
                  <a:pt x="4028" y="9334"/>
                </a:cubicBezTo>
                <a:cubicBezTo>
                  <a:pt x="4037" y="9382"/>
                  <a:pt x="3956" y="9323"/>
                  <a:pt x="3939" y="9312"/>
                </a:cubicBezTo>
                <a:cubicBezTo>
                  <a:pt x="3914" y="9296"/>
                  <a:pt x="3877" y="9284"/>
                  <a:pt x="3881" y="9246"/>
                </a:cubicBezTo>
                <a:cubicBezTo>
                  <a:pt x="3822" y="9253"/>
                  <a:pt x="3789" y="9241"/>
                  <a:pt x="3793" y="9202"/>
                </a:cubicBezTo>
                <a:close/>
                <a:moveTo>
                  <a:pt x="7838" y="9159"/>
                </a:moveTo>
                <a:cubicBezTo>
                  <a:pt x="7898" y="9217"/>
                  <a:pt x="7987" y="9152"/>
                  <a:pt x="7984" y="9225"/>
                </a:cubicBezTo>
                <a:cubicBezTo>
                  <a:pt x="7933" y="9204"/>
                  <a:pt x="7827" y="9225"/>
                  <a:pt x="7838" y="9159"/>
                </a:cubicBezTo>
                <a:close/>
                <a:moveTo>
                  <a:pt x="6255" y="9159"/>
                </a:moveTo>
                <a:cubicBezTo>
                  <a:pt x="6241" y="9115"/>
                  <a:pt x="6389" y="9087"/>
                  <a:pt x="6401" y="9137"/>
                </a:cubicBezTo>
                <a:cubicBezTo>
                  <a:pt x="6436" y="9169"/>
                  <a:pt x="6523" y="9162"/>
                  <a:pt x="6518" y="9225"/>
                </a:cubicBezTo>
                <a:cubicBezTo>
                  <a:pt x="6500" y="9227"/>
                  <a:pt x="6478" y="9220"/>
                  <a:pt x="6460" y="9225"/>
                </a:cubicBezTo>
                <a:cubicBezTo>
                  <a:pt x="6443" y="9228"/>
                  <a:pt x="6431" y="9268"/>
                  <a:pt x="6431" y="9268"/>
                </a:cubicBezTo>
                <a:cubicBezTo>
                  <a:pt x="6384" y="9271"/>
                  <a:pt x="6422" y="9198"/>
                  <a:pt x="6314" y="9225"/>
                </a:cubicBezTo>
                <a:cubicBezTo>
                  <a:pt x="6220" y="9194"/>
                  <a:pt x="6417" y="9202"/>
                  <a:pt x="6460" y="9202"/>
                </a:cubicBezTo>
                <a:cubicBezTo>
                  <a:pt x="6418" y="9127"/>
                  <a:pt x="6301" y="9192"/>
                  <a:pt x="6255" y="9159"/>
                </a:cubicBezTo>
                <a:close/>
                <a:moveTo>
                  <a:pt x="10417" y="9202"/>
                </a:moveTo>
                <a:cubicBezTo>
                  <a:pt x="10469" y="9156"/>
                  <a:pt x="10519" y="9164"/>
                  <a:pt x="10476" y="9093"/>
                </a:cubicBezTo>
                <a:cubicBezTo>
                  <a:pt x="10587" y="9060"/>
                  <a:pt x="10532" y="9153"/>
                  <a:pt x="10622" y="9137"/>
                </a:cubicBezTo>
                <a:cubicBezTo>
                  <a:pt x="10634" y="9189"/>
                  <a:pt x="10569" y="9184"/>
                  <a:pt x="10593" y="9246"/>
                </a:cubicBezTo>
                <a:cubicBezTo>
                  <a:pt x="10501" y="9218"/>
                  <a:pt x="10381" y="9237"/>
                  <a:pt x="10212" y="9246"/>
                </a:cubicBezTo>
                <a:cubicBezTo>
                  <a:pt x="10223" y="9209"/>
                  <a:pt x="10189" y="9206"/>
                  <a:pt x="10153" y="9202"/>
                </a:cubicBezTo>
                <a:cubicBezTo>
                  <a:pt x="10140" y="9141"/>
                  <a:pt x="10313" y="9219"/>
                  <a:pt x="10300" y="9159"/>
                </a:cubicBezTo>
                <a:cubicBezTo>
                  <a:pt x="10358" y="9159"/>
                  <a:pt x="10337" y="9219"/>
                  <a:pt x="10417" y="9202"/>
                </a:cubicBezTo>
                <a:close/>
                <a:moveTo>
                  <a:pt x="2269" y="9093"/>
                </a:moveTo>
                <a:cubicBezTo>
                  <a:pt x="2285" y="9028"/>
                  <a:pt x="2314" y="9126"/>
                  <a:pt x="2357" y="9114"/>
                </a:cubicBezTo>
                <a:cubicBezTo>
                  <a:pt x="2328" y="9187"/>
                  <a:pt x="2299" y="9090"/>
                  <a:pt x="2269" y="9093"/>
                </a:cubicBezTo>
                <a:close/>
                <a:moveTo>
                  <a:pt x="9332" y="9026"/>
                </a:moveTo>
                <a:cubicBezTo>
                  <a:pt x="9314" y="9049"/>
                  <a:pt x="9265" y="9050"/>
                  <a:pt x="9274" y="9093"/>
                </a:cubicBezTo>
                <a:cubicBezTo>
                  <a:pt x="9246" y="9069"/>
                  <a:pt x="9166" y="9085"/>
                  <a:pt x="9186" y="9026"/>
                </a:cubicBezTo>
                <a:cubicBezTo>
                  <a:pt x="9276" y="9042"/>
                  <a:pt x="9242" y="9042"/>
                  <a:pt x="9332" y="9026"/>
                </a:cubicBezTo>
                <a:close/>
                <a:moveTo>
                  <a:pt x="9040" y="9070"/>
                </a:moveTo>
                <a:cubicBezTo>
                  <a:pt x="9073" y="9075"/>
                  <a:pt x="9056" y="9093"/>
                  <a:pt x="9040" y="9093"/>
                </a:cubicBezTo>
                <a:cubicBezTo>
                  <a:pt x="9059" y="9115"/>
                  <a:pt x="9107" y="9115"/>
                  <a:pt x="9098" y="9159"/>
                </a:cubicBezTo>
                <a:cubicBezTo>
                  <a:pt x="8962" y="9111"/>
                  <a:pt x="8863" y="9199"/>
                  <a:pt x="8776" y="9093"/>
                </a:cubicBezTo>
                <a:cubicBezTo>
                  <a:pt x="8743" y="9112"/>
                  <a:pt x="8794" y="9154"/>
                  <a:pt x="8659" y="9137"/>
                </a:cubicBezTo>
                <a:cubicBezTo>
                  <a:pt x="8678" y="9114"/>
                  <a:pt x="8726" y="9114"/>
                  <a:pt x="8717" y="9070"/>
                </a:cubicBezTo>
                <a:cubicBezTo>
                  <a:pt x="8769" y="9066"/>
                  <a:pt x="8864" y="9093"/>
                  <a:pt x="8834" y="9026"/>
                </a:cubicBezTo>
                <a:cubicBezTo>
                  <a:pt x="8852" y="9056"/>
                  <a:pt x="8911" y="9034"/>
                  <a:pt x="8952" y="9048"/>
                </a:cubicBezTo>
                <a:cubicBezTo>
                  <a:pt x="8914" y="9034"/>
                  <a:pt x="9020" y="9157"/>
                  <a:pt x="9040" y="9070"/>
                </a:cubicBezTo>
                <a:close/>
                <a:moveTo>
                  <a:pt x="2474" y="9070"/>
                </a:moveTo>
                <a:cubicBezTo>
                  <a:pt x="2474" y="9027"/>
                  <a:pt x="2394" y="9042"/>
                  <a:pt x="2416" y="8982"/>
                </a:cubicBezTo>
                <a:cubicBezTo>
                  <a:pt x="2459" y="9008"/>
                  <a:pt x="2546" y="9002"/>
                  <a:pt x="2533" y="9070"/>
                </a:cubicBezTo>
                <a:cubicBezTo>
                  <a:pt x="2485" y="9065"/>
                  <a:pt x="2482" y="9092"/>
                  <a:pt x="2445" y="9093"/>
                </a:cubicBezTo>
                <a:cubicBezTo>
                  <a:pt x="2400" y="9081"/>
                  <a:pt x="2442" y="9069"/>
                  <a:pt x="2474" y="9070"/>
                </a:cubicBezTo>
                <a:close/>
                <a:moveTo>
                  <a:pt x="2357" y="8982"/>
                </a:moveTo>
                <a:cubicBezTo>
                  <a:pt x="2442" y="9055"/>
                  <a:pt x="2195" y="8923"/>
                  <a:pt x="2240" y="9026"/>
                </a:cubicBezTo>
                <a:cubicBezTo>
                  <a:pt x="2144" y="9039"/>
                  <a:pt x="2104" y="9011"/>
                  <a:pt x="2034" y="9005"/>
                </a:cubicBezTo>
                <a:cubicBezTo>
                  <a:pt x="2050" y="8986"/>
                  <a:pt x="2065" y="8969"/>
                  <a:pt x="2063" y="8938"/>
                </a:cubicBezTo>
                <a:cubicBezTo>
                  <a:pt x="2196" y="8974"/>
                  <a:pt x="2235" y="8961"/>
                  <a:pt x="2357" y="8982"/>
                </a:cubicBezTo>
                <a:close/>
                <a:moveTo>
                  <a:pt x="5757" y="8938"/>
                </a:moveTo>
                <a:cubicBezTo>
                  <a:pt x="5807" y="8887"/>
                  <a:pt x="5981" y="8930"/>
                  <a:pt x="6079" y="8916"/>
                </a:cubicBezTo>
                <a:cubicBezTo>
                  <a:pt x="6100" y="8980"/>
                  <a:pt x="6170" y="9009"/>
                  <a:pt x="6284" y="9005"/>
                </a:cubicBezTo>
                <a:cubicBezTo>
                  <a:pt x="6312" y="8988"/>
                  <a:pt x="6329" y="8964"/>
                  <a:pt x="6343" y="8938"/>
                </a:cubicBezTo>
                <a:cubicBezTo>
                  <a:pt x="6383" y="8945"/>
                  <a:pt x="6367" y="8993"/>
                  <a:pt x="6372" y="9026"/>
                </a:cubicBezTo>
                <a:cubicBezTo>
                  <a:pt x="6292" y="9033"/>
                  <a:pt x="6156" y="8996"/>
                  <a:pt x="6196" y="9093"/>
                </a:cubicBezTo>
                <a:cubicBezTo>
                  <a:pt x="6144" y="9088"/>
                  <a:pt x="6119" y="9070"/>
                  <a:pt x="6050" y="9070"/>
                </a:cubicBezTo>
                <a:cubicBezTo>
                  <a:pt x="5970" y="9070"/>
                  <a:pt x="5860" y="9124"/>
                  <a:pt x="5933" y="9048"/>
                </a:cubicBezTo>
                <a:cubicBezTo>
                  <a:pt x="5813" y="9067"/>
                  <a:pt x="5832" y="9051"/>
                  <a:pt x="5698" y="9048"/>
                </a:cubicBezTo>
                <a:cubicBezTo>
                  <a:pt x="5717" y="9004"/>
                  <a:pt x="5835" y="9034"/>
                  <a:pt x="5844" y="8982"/>
                </a:cubicBezTo>
                <a:cubicBezTo>
                  <a:pt x="5874" y="8994"/>
                  <a:pt x="5869" y="9017"/>
                  <a:pt x="5903" y="9026"/>
                </a:cubicBezTo>
                <a:cubicBezTo>
                  <a:pt x="5960" y="9041"/>
                  <a:pt x="5996" y="8997"/>
                  <a:pt x="6050" y="9005"/>
                </a:cubicBezTo>
                <a:cubicBezTo>
                  <a:pt x="6051" y="9005"/>
                  <a:pt x="6052" y="9064"/>
                  <a:pt x="6079" y="9048"/>
                </a:cubicBezTo>
                <a:cubicBezTo>
                  <a:pt x="6099" y="9048"/>
                  <a:pt x="6118" y="9048"/>
                  <a:pt x="6138" y="9048"/>
                </a:cubicBezTo>
                <a:cubicBezTo>
                  <a:pt x="6115" y="8892"/>
                  <a:pt x="5889" y="8974"/>
                  <a:pt x="5757" y="8938"/>
                </a:cubicBezTo>
                <a:close/>
                <a:moveTo>
                  <a:pt x="9773" y="8893"/>
                </a:moveTo>
                <a:cubicBezTo>
                  <a:pt x="9848" y="8900"/>
                  <a:pt x="9732" y="8932"/>
                  <a:pt x="9773" y="8982"/>
                </a:cubicBezTo>
                <a:cubicBezTo>
                  <a:pt x="9699" y="8979"/>
                  <a:pt x="9764" y="8907"/>
                  <a:pt x="9773" y="8893"/>
                </a:cubicBezTo>
                <a:close/>
                <a:moveTo>
                  <a:pt x="3265" y="8695"/>
                </a:moveTo>
                <a:cubicBezTo>
                  <a:pt x="3314" y="8695"/>
                  <a:pt x="3363" y="8695"/>
                  <a:pt x="3411" y="8695"/>
                </a:cubicBezTo>
                <a:cubicBezTo>
                  <a:pt x="3458" y="8763"/>
                  <a:pt x="3222" y="8742"/>
                  <a:pt x="3383" y="8762"/>
                </a:cubicBezTo>
                <a:cubicBezTo>
                  <a:pt x="3354" y="8817"/>
                  <a:pt x="3253" y="8744"/>
                  <a:pt x="3265" y="8695"/>
                </a:cubicBezTo>
                <a:close/>
                <a:moveTo>
                  <a:pt x="53560" y="8674"/>
                </a:moveTo>
                <a:cubicBezTo>
                  <a:pt x="53602" y="8609"/>
                  <a:pt x="53583" y="8725"/>
                  <a:pt x="53503" y="8695"/>
                </a:cubicBezTo>
                <a:cubicBezTo>
                  <a:pt x="53449" y="8679"/>
                  <a:pt x="53521" y="8672"/>
                  <a:pt x="53560" y="8674"/>
                </a:cubicBezTo>
                <a:close/>
                <a:moveTo>
                  <a:pt x="2738" y="8652"/>
                </a:moveTo>
                <a:cubicBezTo>
                  <a:pt x="2654" y="8627"/>
                  <a:pt x="2785" y="8627"/>
                  <a:pt x="2796" y="8652"/>
                </a:cubicBezTo>
                <a:cubicBezTo>
                  <a:pt x="2796" y="8689"/>
                  <a:pt x="2796" y="8726"/>
                  <a:pt x="2796" y="8762"/>
                </a:cubicBezTo>
                <a:cubicBezTo>
                  <a:pt x="2777" y="8762"/>
                  <a:pt x="2757" y="8762"/>
                  <a:pt x="2738" y="8762"/>
                </a:cubicBezTo>
                <a:cubicBezTo>
                  <a:pt x="2743" y="8744"/>
                  <a:pt x="2726" y="8741"/>
                  <a:pt x="2708" y="8740"/>
                </a:cubicBezTo>
                <a:cubicBezTo>
                  <a:pt x="2708" y="8708"/>
                  <a:pt x="2745" y="8737"/>
                  <a:pt x="2738" y="8740"/>
                </a:cubicBezTo>
                <a:cubicBezTo>
                  <a:pt x="2788" y="8719"/>
                  <a:pt x="2792" y="8672"/>
                  <a:pt x="2738" y="8652"/>
                </a:cubicBezTo>
                <a:close/>
                <a:moveTo>
                  <a:pt x="2650" y="8630"/>
                </a:moveTo>
                <a:cubicBezTo>
                  <a:pt x="2621" y="8631"/>
                  <a:pt x="2627" y="8657"/>
                  <a:pt x="2621" y="8674"/>
                </a:cubicBezTo>
                <a:cubicBezTo>
                  <a:pt x="2586" y="8670"/>
                  <a:pt x="2596" y="8634"/>
                  <a:pt x="2591" y="8607"/>
                </a:cubicBezTo>
                <a:cubicBezTo>
                  <a:pt x="2639" y="8602"/>
                  <a:pt x="2642" y="8628"/>
                  <a:pt x="2679" y="8630"/>
                </a:cubicBezTo>
                <a:cubicBezTo>
                  <a:pt x="2674" y="8655"/>
                  <a:pt x="2650" y="8642"/>
                  <a:pt x="2650" y="8630"/>
                </a:cubicBezTo>
                <a:close/>
                <a:moveTo>
                  <a:pt x="2884" y="8454"/>
                </a:moveTo>
                <a:cubicBezTo>
                  <a:pt x="2897" y="8421"/>
                  <a:pt x="2922" y="8463"/>
                  <a:pt x="2972" y="8454"/>
                </a:cubicBezTo>
                <a:cubicBezTo>
                  <a:pt x="3009" y="8525"/>
                  <a:pt x="2877" y="8471"/>
                  <a:pt x="2913" y="8542"/>
                </a:cubicBezTo>
                <a:cubicBezTo>
                  <a:pt x="2810" y="8535"/>
                  <a:pt x="2987" y="8460"/>
                  <a:pt x="2884" y="8454"/>
                </a:cubicBezTo>
                <a:close/>
                <a:moveTo>
                  <a:pt x="56491" y="7221"/>
                </a:moveTo>
                <a:cubicBezTo>
                  <a:pt x="56426" y="7233"/>
                  <a:pt x="56450" y="7179"/>
                  <a:pt x="56404" y="7177"/>
                </a:cubicBezTo>
                <a:cubicBezTo>
                  <a:pt x="56367" y="7182"/>
                  <a:pt x="56374" y="7221"/>
                  <a:pt x="56404" y="7221"/>
                </a:cubicBezTo>
                <a:cubicBezTo>
                  <a:pt x="56404" y="7254"/>
                  <a:pt x="56368" y="7224"/>
                  <a:pt x="56374" y="7221"/>
                </a:cubicBezTo>
                <a:cubicBezTo>
                  <a:pt x="56312" y="7246"/>
                  <a:pt x="56364" y="7273"/>
                  <a:pt x="56316" y="7310"/>
                </a:cubicBezTo>
                <a:cubicBezTo>
                  <a:pt x="56290" y="7292"/>
                  <a:pt x="56250" y="7286"/>
                  <a:pt x="56198" y="7287"/>
                </a:cubicBezTo>
                <a:cubicBezTo>
                  <a:pt x="56106" y="7269"/>
                  <a:pt x="56250" y="7259"/>
                  <a:pt x="56286" y="7265"/>
                </a:cubicBezTo>
                <a:cubicBezTo>
                  <a:pt x="56265" y="7245"/>
                  <a:pt x="56234" y="7232"/>
                  <a:pt x="56198" y="7221"/>
                </a:cubicBezTo>
                <a:cubicBezTo>
                  <a:pt x="56201" y="7190"/>
                  <a:pt x="56204" y="7158"/>
                  <a:pt x="56168" y="7155"/>
                </a:cubicBezTo>
                <a:cubicBezTo>
                  <a:pt x="56155" y="7095"/>
                  <a:pt x="56282" y="7172"/>
                  <a:pt x="56286" y="7111"/>
                </a:cubicBezTo>
                <a:cubicBezTo>
                  <a:pt x="56290" y="7070"/>
                  <a:pt x="56332" y="7124"/>
                  <a:pt x="56404" y="7090"/>
                </a:cubicBezTo>
                <a:cubicBezTo>
                  <a:pt x="56396" y="7148"/>
                  <a:pt x="56280" y="7128"/>
                  <a:pt x="56258" y="7177"/>
                </a:cubicBezTo>
                <a:cubicBezTo>
                  <a:pt x="56273" y="7211"/>
                  <a:pt x="56331" y="7176"/>
                  <a:pt x="56374" y="7155"/>
                </a:cubicBezTo>
                <a:cubicBezTo>
                  <a:pt x="56396" y="7145"/>
                  <a:pt x="56418" y="7118"/>
                  <a:pt x="56434" y="7111"/>
                </a:cubicBezTo>
                <a:cubicBezTo>
                  <a:pt x="56464" y="7098"/>
                  <a:pt x="56524" y="7126"/>
                  <a:pt x="56521" y="7090"/>
                </a:cubicBezTo>
                <a:cubicBezTo>
                  <a:pt x="56596" y="7135"/>
                  <a:pt x="56408" y="7150"/>
                  <a:pt x="56491" y="7221"/>
                </a:cubicBezTo>
                <a:close/>
                <a:moveTo>
                  <a:pt x="53004" y="6737"/>
                </a:moveTo>
                <a:cubicBezTo>
                  <a:pt x="53020" y="6851"/>
                  <a:pt x="52803" y="6727"/>
                  <a:pt x="52886" y="6737"/>
                </a:cubicBezTo>
                <a:cubicBezTo>
                  <a:pt x="52945" y="6743"/>
                  <a:pt x="52910" y="6761"/>
                  <a:pt x="53004" y="6737"/>
                </a:cubicBezTo>
                <a:close/>
                <a:moveTo>
                  <a:pt x="56141" y="5813"/>
                </a:moveTo>
                <a:cubicBezTo>
                  <a:pt x="56148" y="5750"/>
                  <a:pt x="56186" y="5788"/>
                  <a:pt x="56168" y="5813"/>
                </a:cubicBezTo>
                <a:cubicBezTo>
                  <a:pt x="56168" y="5814"/>
                  <a:pt x="56141" y="5811"/>
                  <a:pt x="56141" y="5813"/>
                </a:cubicBezTo>
                <a:cubicBezTo>
                  <a:pt x="56137" y="5838"/>
                  <a:pt x="56183" y="5867"/>
                  <a:pt x="56141" y="5834"/>
                </a:cubicBezTo>
                <a:cubicBezTo>
                  <a:pt x="56106" y="5808"/>
                  <a:pt x="56139" y="5831"/>
                  <a:pt x="56141" y="5813"/>
                </a:cubicBezTo>
                <a:close/>
                <a:moveTo>
                  <a:pt x="52242" y="5614"/>
                </a:moveTo>
                <a:cubicBezTo>
                  <a:pt x="52276" y="5618"/>
                  <a:pt x="52268" y="5655"/>
                  <a:pt x="52272" y="5681"/>
                </a:cubicBezTo>
                <a:cubicBezTo>
                  <a:pt x="52246" y="5667"/>
                  <a:pt x="52219" y="5654"/>
                  <a:pt x="52213" y="5681"/>
                </a:cubicBezTo>
                <a:cubicBezTo>
                  <a:pt x="52128" y="5668"/>
                  <a:pt x="52258" y="5646"/>
                  <a:pt x="52242" y="5614"/>
                </a:cubicBezTo>
                <a:close/>
                <a:moveTo>
                  <a:pt x="55260" y="5614"/>
                </a:moveTo>
                <a:cubicBezTo>
                  <a:pt x="55155" y="5630"/>
                  <a:pt x="55155" y="5576"/>
                  <a:pt x="55260" y="5592"/>
                </a:cubicBezTo>
                <a:cubicBezTo>
                  <a:pt x="55269" y="5616"/>
                  <a:pt x="55319" y="5607"/>
                  <a:pt x="55319" y="5636"/>
                </a:cubicBezTo>
                <a:cubicBezTo>
                  <a:pt x="55286" y="5640"/>
                  <a:pt x="55267" y="5632"/>
                  <a:pt x="55260" y="5614"/>
                </a:cubicBezTo>
                <a:close/>
                <a:moveTo>
                  <a:pt x="54030" y="5438"/>
                </a:moveTo>
                <a:cubicBezTo>
                  <a:pt x="54056" y="5374"/>
                  <a:pt x="54088" y="5461"/>
                  <a:pt x="54089" y="5461"/>
                </a:cubicBezTo>
                <a:cubicBezTo>
                  <a:pt x="54158" y="5471"/>
                  <a:pt x="54329" y="5401"/>
                  <a:pt x="54323" y="5482"/>
                </a:cubicBezTo>
                <a:cubicBezTo>
                  <a:pt x="54357" y="5479"/>
                  <a:pt x="54347" y="5443"/>
                  <a:pt x="54353" y="5416"/>
                </a:cubicBezTo>
                <a:cubicBezTo>
                  <a:pt x="54443" y="5459"/>
                  <a:pt x="54579" y="5466"/>
                  <a:pt x="54733" y="5461"/>
                </a:cubicBezTo>
                <a:cubicBezTo>
                  <a:pt x="54746" y="5495"/>
                  <a:pt x="54826" y="5479"/>
                  <a:pt x="54792" y="5548"/>
                </a:cubicBezTo>
                <a:cubicBezTo>
                  <a:pt x="54764" y="5548"/>
                  <a:pt x="54770" y="5521"/>
                  <a:pt x="54762" y="5504"/>
                </a:cubicBezTo>
                <a:cubicBezTo>
                  <a:pt x="54520" y="5529"/>
                  <a:pt x="54294" y="5461"/>
                  <a:pt x="54119" y="5504"/>
                </a:cubicBezTo>
                <a:cubicBezTo>
                  <a:pt x="54101" y="5473"/>
                  <a:pt x="54071" y="5451"/>
                  <a:pt x="54030" y="5438"/>
                </a:cubicBezTo>
                <a:close/>
                <a:moveTo>
                  <a:pt x="1946" y="5196"/>
                </a:moveTo>
                <a:cubicBezTo>
                  <a:pt x="1926" y="5278"/>
                  <a:pt x="1858" y="5186"/>
                  <a:pt x="1800" y="5240"/>
                </a:cubicBezTo>
                <a:cubicBezTo>
                  <a:pt x="1741" y="5227"/>
                  <a:pt x="1921" y="5152"/>
                  <a:pt x="1946" y="5196"/>
                </a:cubicBezTo>
                <a:close/>
                <a:moveTo>
                  <a:pt x="2416" y="4668"/>
                </a:moveTo>
                <a:cubicBezTo>
                  <a:pt x="2513" y="4689"/>
                  <a:pt x="2383" y="4711"/>
                  <a:pt x="2386" y="4734"/>
                </a:cubicBezTo>
                <a:cubicBezTo>
                  <a:pt x="2302" y="4722"/>
                  <a:pt x="2431" y="4699"/>
                  <a:pt x="2416" y="4668"/>
                </a:cubicBezTo>
                <a:close/>
                <a:moveTo>
                  <a:pt x="2562" y="4690"/>
                </a:moveTo>
                <a:cubicBezTo>
                  <a:pt x="2493" y="4684"/>
                  <a:pt x="2596" y="4631"/>
                  <a:pt x="2591" y="4602"/>
                </a:cubicBezTo>
                <a:cubicBezTo>
                  <a:pt x="2657" y="4653"/>
                  <a:pt x="2705" y="4594"/>
                  <a:pt x="2796" y="4602"/>
                </a:cubicBezTo>
                <a:cubicBezTo>
                  <a:pt x="2798" y="4658"/>
                  <a:pt x="2774" y="4629"/>
                  <a:pt x="2738" y="4624"/>
                </a:cubicBezTo>
                <a:cubicBezTo>
                  <a:pt x="2692" y="4656"/>
                  <a:pt x="2601" y="4653"/>
                  <a:pt x="2562" y="4690"/>
                </a:cubicBezTo>
                <a:close/>
                <a:moveTo>
                  <a:pt x="1830" y="4602"/>
                </a:moveTo>
                <a:cubicBezTo>
                  <a:pt x="1879" y="4603"/>
                  <a:pt x="1905" y="4585"/>
                  <a:pt x="1917" y="4558"/>
                </a:cubicBezTo>
                <a:cubicBezTo>
                  <a:pt x="1872" y="4560"/>
                  <a:pt x="1816" y="4555"/>
                  <a:pt x="1830" y="4602"/>
                </a:cubicBezTo>
                <a:close/>
                <a:moveTo>
                  <a:pt x="1683" y="4580"/>
                </a:moveTo>
                <a:cubicBezTo>
                  <a:pt x="1586" y="4612"/>
                  <a:pt x="1780" y="4606"/>
                  <a:pt x="1741" y="4668"/>
                </a:cubicBezTo>
                <a:cubicBezTo>
                  <a:pt x="1666" y="4611"/>
                  <a:pt x="1556" y="4709"/>
                  <a:pt x="1507" y="4624"/>
                </a:cubicBezTo>
                <a:cubicBezTo>
                  <a:pt x="1449" y="4606"/>
                  <a:pt x="1441" y="4662"/>
                  <a:pt x="1419" y="4668"/>
                </a:cubicBezTo>
                <a:cubicBezTo>
                  <a:pt x="1347" y="4687"/>
                  <a:pt x="1225" y="4653"/>
                  <a:pt x="1184" y="4712"/>
                </a:cubicBezTo>
                <a:cubicBezTo>
                  <a:pt x="1245" y="4777"/>
                  <a:pt x="1339" y="4683"/>
                  <a:pt x="1448" y="4712"/>
                </a:cubicBezTo>
                <a:cubicBezTo>
                  <a:pt x="1447" y="4779"/>
                  <a:pt x="1551" y="4767"/>
                  <a:pt x="1624" y="4778"/>
                </a:cubicBezTo>
                <a:cubicBezTo>
                  <a:pt x="1589" y="4810"/>
                  <a:pt x="1480" y="4812"/>
                  <a:pt x="1595" y="4845"/>
                </a:cubicBezTo>
                <a:cubicBezTo>
                  <a:pt x="1580" y="4885"/>
                  <a:pt x="1520" y="4873"/>
                  <a:pt x="1477" y="4888"/>
                </a:cubicBezTo>
                <a:cubicBezTo>
                  <a:pt x="1461" y="4894"/>
                  <a:pt x="1408" y="4900"/>
                  <a:pt x="1390" y="4911"/>
                </a:cubicBezTo>
                <a:cubicBezTo>
                  <a:pt x="1379" y="4917"/>
                  <a:pt x="1371" y="4950"/>
                  <a:pt x="1360" y="4954"/>
                </a:cubicBezTo>
                <a:cubicBezTo>
                  <a:pt x="1328" y="4966"/>
                  <a:pt x="1270" y="4939"/>
                  <a:pt x="1272" y="4977"/>
                </a:cubicBezTo>
                <a:cubicBezTo>
                  <a:pt x="1182" y="4954"/>
                  <a:pt x="1336" y="4940"/>
                  <a:pt x="1331" y="4911"/>
                </a:cubicBezTo>
                <a:cubicBezTo>
                  <a:pt x="1291" y="4913"/>
                  <a:pt x="1271" y="4920"/>
                  <a:pt x="1243" y="4932"/>
                </a:cubicBezTo>
                <a:cubicBezTo>
                  <a:pt x="1227" y="4939"/>
                  <a:pt x="1199" y="4971"/>
                  <a:pt x="1184" y="4977"/>
                </a:cubicBezTo>
                <a:cubicBezTo>
                  <a:pt x="1151" y="4987"/>
                  <a:pt x="1095" y="4962"/>
                  <a:pt x="1097" y="4998"/>
                </a:cubicBezTo>
                <a:cubicBezTo>
                  <a:pt x="958" y="4982"/>
                  <a:pt x="895" y="5023"/>
                  <a:pt x="774" y="5020"/>
                </a:cubicBezTo>
                <a:cubicBezTo>
                  <a:pt x="740" y="5024"/>
                  <a:pt x="750" y="5060"/>
                  <a:pt x="745" y="5086"/>
                </a:cubicBezTo>
                <a:cubicBezTo>
                  <a:pt x="650" y="5116"/>
                  <a:pt x="594" y="4948"/>
                  <a:pt x="569" y="5064"/>
                </a:cubicBezTo>
                <a:cubicBezTo>
                  <a:pt x="492" y="5096"/>
                  <a:pt x="504" y="5013"/>
                  <a:pt x="481" y="4998"/>
                </a:cubicBezTo>
                <a:cubicBezTo>
                  <a:pt x="451" y="4979"/>
                  <a:pt x="367" y="5013"/>
                  <a:pt x="393" y="4954"/>
                </a:cubicBezTo>
                <a:cubicBezTo>
                  <a:pt x="471" y="4954"/>
                  <a:pt x="588" y="4942"/>
                  <a:pt x="510" y="4998"/>
                </a:cubicBezTo>
                <a:cubicBezTo>
                  <a:pt x="645" y="4998"/>
                  <a:pt x="561" y="4900"/>
                  <a:pt x="569" y="4866"/>
                </a:cubicBezTo>
                <a:cubicBezTo>
                  <a:pt x="569" y="4864"/>
                  <a:pt x="628" y="4867"/>
                  <a:pt x="628" y="4866"/>
                </a:cubicBezTo>
                <a:cubicBezTo>
                  <a:pt x="628" y="4857"/>
                  <a:pt x="604" y="4834"/>
                  <a:pt x="598" y="4822"/>
                </a:cubicBezTo>
                <a:cubicBezTo>
                  <a:pt x="594" y="4814"/>
                  <a:pt x="606" y="4783"/>
                  <a:pt x="598" y="4778"/>
                </a:cubicBezTo>
                <a:cubicBezTo>
                  <a:pt x="556" y="4752"/>
                  <a:pt x="606" y="4773"/>
                  <a:pt x="598" y="4690"/>
                </a:cubicBezTo>
                <a:cubicBezTo>
                  <a:pt x="597" y="4671"/>
                  <a:pt x="557" y="4654"/>
                  <a:pt x="569" y="4624"/>
                </a:cubicBezTo>
                <a:cubicBezTo>
                  <a:pt x="510" y="4624"/>
                  <a:pt x="532" y="4684"/>
                  <a:pt x="452" y="4668"/>
                </a:cubicBezTo>
                <a:cubicBezTo>
                  <a:pt x="418" y="4620"/>
                  <a:pt x="376" y="4578"/>
                  <a:pt x="393" y="4492"/>
                </a:cubicBezTo>
                <a:cubicBezTo>
                  <a:pt x="487" y="4472"/>
                  <a:pt x="434" y="4564"/>
                  <a:pt x="481" y="4580"/>
                </a:cubicBezTo>
                <a:cubicBezTo>
                  <a:pt x="576" y="4593"/>
                  <a:pt x="617" y="4565"/>
                  <a:pt x="686" y="4558"/>
                </a:cubicBezTo>
                <a:cubicBezTo>
                  <a:pt x="721" y="4566"/>
                  <a:pt x="701" y="4519"/>
                  <a:pt x="715" y="4513"/>
                </a:cubicBezTo>
                <a:cubicBezTo>
                  <a:pt x="781" y="4486"/>
                  <a:pt x="767" y="4563"/>
                  <a:pt x="833" y="4513"/>
                </a:cubicBezTo>
                <a:cubicBezTo>
                  <a:pt x="839" y="4509"/>
                  <a:pt x="855" y="4472"/>
                  <a:pt x="862" y="4470"/>
                </a:cubicBezTo>
                <a:cubicBezTo>
                  <a:pt x="919" y="4451"/>
                  <a:pt x="986" y="4498"/>
                  <a:pt x="1008" y="4447"/>
                </a:cubicBezTo>
                <a:cubicBezTo>
                  <a:pt x="1043" y="4451"/>
                  <a:pt x="1033" y="4488"/>
                  <a:pt x="1038" y="4513"/>
                </a:cubicBezTo>
                <a:cubicBezTo>
                  <a:pt x="1142" y="4504"/>
                  <a:pt x="1166" y="4476"/>
                  <a:pt x="1243" y="4536"/>
                </a:cubicBezTo>
                <a:cubicBezTo>
                  <a:pt x="1301" y="4515"/>
                  <a:pt x="1289" y="4493"/>
                  <a:pt x="1360" y="4492"/>
                </a:cubicBezTo>
                <a:cubicBezTo>
                  <a:pt x="1352" y="4492"/>
                  <a:pt x="1375" y="4513"/>
                  <a:pt x="1390" y="4513"/>
                </a:cubicBezTo>
                <a:cubicBezTo>
                  <a:pt x="1442" y="4516"/>
                  <a:pt x="1554" y="4530"/>
                  <a:pt x="1565" y="4470"/>
                </a:cubicBezTo>
                <a:cubicBezTo>
                  <a:pt x="1620" y="4473"/>
                  <a:pt x="1664" y="4484"/>
                  <a:pt x="1683" y="4513"/>
                </a:cubicBezTo>
                <a:cubicBezTo>
                  <a:pt x="1738" y="4511"/>
                  <a:pt x="1703" y="4441"/>
                  <a:pt x="1771" y="4447"/>
                </a:cubicBezTo>
                <a:cubicBezTo>
                  <a:pt x="1834" y="4444"/>
                  <a:pt x="1864" y="4466"/>
                  <a:pt x="1858" y="4513"/>
                </a:cubicBezTo>
                <a:cubicBezTo>
                  <a:pt x="1936" y="4520"/>
                  <a:pt x="1881" y="4428"/>
                  <a:pt x="1976" y="4447"/>
                </a:cubicBezTo>
                <a:cubicBezTo>
                  <a:pt x="2008" y="4508"/>
                  <a:pt x="1981" y="4561"/>
                  <a:pt x="1946" y="4624"/>
                </a:cubicBezTo>
                <a:cubicBezTo>
                  <a:pt x="1874" y="4596"/>
                  <a:pt x="1804" y="4673"/>
                  <a:pt x="1800" y="4624"/>
                </a:cubicBezTo>
                <a:cubicBezTo>
                  <a:pt x="1705" y="4651"/>
                  <a:pt x="1777" y="4552"/>
                  <a:pt x="1683" y="4580"/>
                </a:cubicBezTo>
                <a:close/>
                <a:moveTo>
                  <a:pt x="1184" y="4404"/>
                </a:moveTo>
                <a:cubicBezTo>
                  <a:pt x="1186" y="4403"/>
                  <a:pt x="1223" y="4367"/>
                  <a:pt x="1243" y="4382"/>
                </a:cubicBezTo>
                <a:cubicBezTo>
                  <a:pt x="1267" y="4400"/>
                  <a:pt x="976" y="4494"/>
                  <a:pt x="1184" y="4404"/>
                </a:cubicBezTo>
                <a:close/>
                <a:moveTo>
                  <a:pt x="1946" y="4139"/>
                </a:moveTo>
                <a:cubicBezTo>
                  <a:pt x="1988" y="4167"/>
                  <a:pt x="2002" y="4215"/>
                  <a:pt x="2005" y="4272"/>
                </a:cubicBezTo>
                <a:cubicBezTo>
                  <a:pt x="1894" y="4251"/>
                  <a:pt x="1867" y="4271"/>
                  <a:pt x="1800" y="4250"/>
                </a:cubicBezTo>
                <a:cubicBezTo>
                  <a:pt x="1765" y="4242"/>
                  <a:pt x="1785" y="4286"/>
                  <a:pt x="1771" y="4293"/>
                </a:cubicBezTo>
                <a:cubicBezTo>
                  <a:pt x="1725" y="4316"/>
                  <a:pt x="1595" y="4299"/>
                  <a:pt x="1565" y="4316"/>
                </a:cubicBezTo>
                <a:cubicBezTo>
                  <a:pt x="1565" y="4316"/>
                  <a:pt x="1615" y="4370"/>
                  <a:pt x="1565" y="4359"/>
                </a:cubicBezTo>
                <a:cubicBezTo>
                  <a:pt x="1428" y="4357"/>
                  <a:pt x="1598" y="4328"/>
                  <a:pt x="1565" y="4272"/>
                </a:cubicBezTo>
                <a:cubicBezTo>
                  <a:pt x="1659" y="4271"/>
                  <a:pt x="1734" y="4259"/>
                  <a:pt x="1800" y="4227"/>
                </a:cubicBezTo>
                <a:cubicBezTo>
                  <a:pt x="1816" y="4220"/>
                  <a:pt x="1795" y="4207"/>
                  <a:pt x="1830" y="4205"/>
                </a:cubicBezTo>
                <a:cubicBezTo>
                  <a:pt x="1869" y="4204"/>
                  <a:pt x="1905" y="4161"/>
                  <a:pt x="1946" y="4139"/>
                </a:cubicBezTo>
                <a:close/>
                <a:moveTo>
                  <a:pt x="2122" y="4139"/>
                </a:moveTo>
                <a:cubicBezTo>
                  <a:pt x="2128" y="4157"/>
                  <a:pt x="2152" y="4161"/>
                  <a:pt x="2151" y="4184"/>
                </a:cubicBezTo>
                <a:cubicBezTo>
                  <a:pt x="2178" y="4173"/>
                  <a:pt x="2204" y="4164"/>
                  <a:pt x="2210" y="4139"/>
                </a:cubicBezTo>
                <a:cubicBezTo>
                  <a:pt x="2242" y="4145"/>
                  <a:pt x="2230" y="4184"/>
                  <a:pt x="2269" y="4184"/>
                </a:cubicBezTo>
                <a:cubicBezTo>
                  <a:pt x="2243" y="4217"/>
                  <a:pt x="2225" y="4178"/>
                  <a:pt x="2151" y="4205"/>
                </a:cubicBezTo>
                <a:cubicBezTo>
                  <a:pt x="2146" y="4277"/>
                  <a:pt x="2221" y="4311"/>
                  <a:pt x="2093" y="4316"/>
                </a:cubicBezTo>
                <a:cubicBezTo>
                  <a:pt x="2167" y="4269"/>
                  <a:pt x="2019" y="4230"/>
                  <a:pt x="2093" y="4184"/>
                </a:cubicBezTo>
                <a:cubicBezTo>
                  <a:pt x="2098" y="4158"/>
                  <a:pt x="2086" y="4145"/>
                  <a:pt x="2063" y="4139"/>
                </a:cubicBezTo>
                <a:cubicBezTo>
                  <a:pt x="2089" y="4107"/>
                  <a:pt x="2158" y="4107"/>
                  <a:pt x="2210" y="4095"/>
                </a:cubicBezTo>
                <a:cubicBezTo>
                  <a:pt x="2224" y="4142"/>
                  <a:pt x="2168" y="4137"/>
                  <a:pt x="2122" y="4139"/>
                </a:cubicBezTo>
                <a:close/>
                <a:moveTo>
                  <a:pt x="1858" y="4073"/>
                </a:moveTo>
                <a:cubicBezTo>
                  <a:pt x="1956" y="4095"/>
                  <a:pt x="1826" y="4117"/>
                  <a:pt x="1830" y="4139"/>
                </a:cubicBezTo>
                <a:cubicBezTo>
                  <a:pt x="1744" y="4127"/>
                  <a:pt x="1875" y="4106"/>
                  <a:pt x="1858" y="4073"/>
                </a:cubicBezTo>
                <a:close/>
                <a:moveTo>
                  <a:pt x="510" y="3766"/>
                </a:moveTo>
                <a:cubicBezTo>
                  <a:pt x="519" y="3688"/>
                  <a:pt x="590" y="3843"/>
                  <a:pt x="598" y="3766"/>
                </a:cubicBezTo>
                <a:cubicBezTo>
                  <a:pt x="632" y="3769"/>
                  <a:pt x="614" y="3787"/>
                  <a:pt x="598" y="3787"/>
                </a:cubicBezTo>
                <a:cubicBezTo>
                  <a:pt x="594" y="3813"/>
                  <a:pt x="605" y="3826"/>
                  <a:pt x="628" y="3832"/>
                </a:cubicBezTo>
                <a:cubicBezTo>
                  <a:pt x="620" y="3856"/>
                  <a:pt x="569" y="3847"/>
                  <a:pt x="569" y="3875"/>
                </a:cubicBezTo>
                <a:cubicBezTo>
                  <a:pt x="538" y="3865"/>
                  <a:pt x="589" y="3767"/>
                  <a:pt x="481" y="3832"/>
                </a:cubicBezTo>
                <a:cubicBezTo>
                  <a:pt x="397" y="3820"/>
                  <a:pt x="528" y="3799"/>
                  <a:pt x="540" y="3787"/>
                </a:cubicBezTo>
                <a:cubicBezTo>
                  <a:pt x="545" y="3769"/>
                  <a:pt x="528" y="3767"/>
                  <a:pt x="510" y="3766"/>
                </a:cubicBezTo>
                <a:close/>
                <a:moveTo>
                  <a:pt x="1155" y="3259"/>
                </a:moveTo>
                <a:cubicBezTo>
                  <a:pt x="1267" y="3324"/>
                  <a:pt x="1032" y="3312"/>
                  <a:pt x="1038" y="3369"/>
                </a:cubicBezTo>
                <a:cubicBezTo>
                  <a:pt x="960" y="3330"/>
                  <a:pt x="1151" y="3309"/>
                  <a:pt x="1155" y="3259"/>
                </a:cubicBezTo>
                <a:close/>
                <a:moveTo>
                  <a:pt x="1624" y="3105"/>
                </a:moveTo>
                <a:cubicBezTo>
                  <a:pt x="1569" y="3165"/>
                  <a:pt x="1648" y="3067"/>
                  <a:pt x="1624" y="3016"/>
                </a:cubicBezTo>
                <a:cubicBezTo>
                  <a:pt x="1742" y="2989"/>
                  <a:pt x="1616" y="2972"/>
                  <a:pt x="1624" y="2907"/>
                </a:cubicBezTo>
                <a:cubicBezTo>
                  <a:pt x="1686" y="2917"/>
                  <a:pt x="1680" y="2876"/>
                  <a:pt x="1683" y="2841"/>
                </a:cubicBezTo>
                <a:cubicBezTo>
                  <a:pt x="1825" y="2871"/>
                  <a:pt x="1635" y="2931"/>
                  <a:pt x="1712" y="2973"/>
                </a:cubicBezTo>
                <a:cubicBezTo>
                  <a:pt x="1717" y="2998"/>
                  <a:pt x="1765" y="2991"/>
                  <a:pt x="1800" y="2995"/>
                </a:cubicBezTo>
                <a:cubicBezTo>
                  <a:pt x="1780" y="3012"/>
                  <a:pt x="1754" y="3055"/>
                  <a:pt x="1800" y="3061"/>
                </a:cubicBezTo>
                <a:cubicBezTo>
                  <a:pt x="1774" y="3126"/>
                  <a:pt x="1756" y="3009"/>
                  <a:pt x="1683" y="3039"/>
                </a:cubicBezTo>
                <a:cubicBezTo>
                  <a:pt x="1640" y="3043"/>
                  <a:pt x="1673" y="3105"/>
                  <a:pt x="1624" y="3105"/>
                </a:cubicBezTo>
                <a:close/>
                <a:moveTo>
                  <a:pt x="2416" y="2863"/>
                </a:moveTo>
                <a:cubicBezTo>
                  <a:pt x="2437" y="2787"/>
                  <a:pt x="2527" y="2831"/>
                  <a:pt x="2533" y="2885"/>
                </a:cubicBezTo>
                <a:cubicBezTo>
                  <a:pt x="2507" y="2951"/>
                  <a:pt x="2509" y="2819"/>
                  <a:pt x="2416" y="2863"/>
                </a:cubicBezTo>
                <a:close/>
                <a:moveTo>
                  <a:pt x="3822" y="2357"/>
                </a:moveTo>
                <a:cubicBezTo>
                  <a:pt x="3846" y="2433"/>
                  <a:pt x="3790" y="2450"/>
                  <a:pt x="3763" y="2489"/>
                </a:cubicBezTo>
                <a:cubicBezTo>
                  <a:pt x="3715" y="2480"/>
                  <a:pt x="3774" y="2467"/>
                  <a:pt x="3763" y="2445"/>
                </a:cubicBezTo>
                <a:cubicBezTo>
                  <a:pt x="3742" y="2400"/>
                  <a:pt x="3692" y="2407"/>
                  <a:pt x="3617" y="2423"/>
                </a:cubicBezTo>
                <a:cubicBezTo>
                  <a:pt x="3619" y="2351"/>
                  <a:pt x="3750" y="2376"/>
                  <a:pt x="3822" y="2357"/>
                </a:cubicBezTo>
                <a:close/>
                <a:moveTo>
                  <a:pt x="9655" y="2137"/>
                </a:moveTo>
                <a:cubicBezTo>
                  <a:pt x="9697" y="2141"/>
                  <a:pt x="9665" y="2202"/>
                  <a:pt x="9713" y="2203"/>
                </a:cubicBezTo>
                <a:cubicBezTo>
                  <a:pt x="9701" y="2258"/>
                  <a:pt x="9630" y="2182"/>
                  <a:pt x="9655" y="2137"/>
                </a:cubicBezTo>
                <a:close/>
                <a:moveTo>
                  <a:pt x="5229" y="2203"/>
                </a:moveTo>
                <a:cubicBezTo>
                  <a:pt x="5220" y="2152"/>
                  <a:pt x="5233" y="2118"/>
                  <a:pt x="5259" y="2093"/>
                </a:cubicBezTo>
                <a:cubicBezTo>
                  <a:pt x="5313" y="2083"/>
                  <a:pt x="5506" y="2076"/>
                  <a:pt x="5552" y="2114"/>
                </a:cubicBezTo>
                <a:cubicBezTo>
                  <a:pt x="5617" y="2102"/>
                  <a:pt x="5593" y="2156"/>
                  <a:pt x="5640" y="2158"/>
                </a:cubicBezTo>
                <a:cubicBezTo>
                  <a:pt x="5613" y="2204"/>
                  <a:pt x="5553" y="2225"/>
                  <a:pt x="5464" y="2224"/>
                </a:cubicBezTo>
                <a:cubicBezTo>
                  <a:pt x="5458" y="2263"/>
                  <a:pt x="5514" y="2281"/>
                  <a:pt x="5464" y="2291"/>
                </a:cubicBezTo>
                <a:cubicBezTo>
                  <a:pt x="5346" y="2302"/>
                  <a:pt x="5420" y="2163"/>
                  <a:pt x="5464" y="2158"/>
                </a:cubicBezTo>
                <a:cubicBezTo>
                  <a:pt x="5403" y="2053"/>
                  <a:pt x="5253" y="2166"/>
                  <a:pt x="5229" y="2224"/>
                </a:cubicBezTo>
                <a:cubicBezTo>
                  <a:pt x="5149" y="2222"/>
                  <a:pt x="5170" y="2261"/>
                  <a:pt x="5112" y="2224"/>
                </a:cubicBezTo>
                <a:cubicBezTo>
                  <a:pt x="5121" y="2194"/>
                  <a:pt x="5185" y="2206"/>
                  <a:pt x="5229" y="2203"/>
                </a:cubicBezTo>
                <a:close/>
                <a:moveTo>
                  <a:pt x="7662" y="1938"/>
                </a:moveTo>
                <a:cubicBezTo>
                  <a:pt x="7726" y="1948"/>
                  <a:pt x="7607" y="2035"/>
                  <a:pt x="7574" y="1982"/>
                </a:cubicBezTo>
                <a:cubicBezTo>
                  <a:pt x="7581" y="1951"/>
                  <a:pt x="7662" y="1975"/>
                  <a:pt x="7662" y="1938"/>
                </a:cubicBezTo>
                <a:close/>
                <a:moveTo>
                  <a:pt x="6314" y="1960"/>
                </a:moveTo>
                <a:cubicBezTo>
                  <a:pt x="6315" y="1960"/>
                  <a:pt x="6313" y="1938"/>
                  <a:pt x="6313" y="1938"/>
                </a:cubicBezTo>
                <a:cubicBezTo>
                  <a:pt x="6359" y="1944"/>
                  <a:pt x="6315" y="1958"/>
                  <a:pt x="6314" y="1960"/>
                </a:cubicBezTo>
                <a:cubicBezTo>
                  <a:pt x="6294" y="2000"/>
                  <a:pt x="6311" y="2002"/>
                  <a:pt x="6284" y="1982"/>
                </a:cubicBezTo>
                <a:cubicBezTo>
                  <a:pt x="6247" y="1954"/>
                  <a:pt x="6279" y="1976"/>
                  <a:pt x="6314" y="1960"/>
                </a:cubicBezTo>
                <a:close/>
                <a:moveTo>
                  <a:pt x="7809" y="1917"/>
                </a:moveTo>
                <a:cubicBezTo>
                  <a:pt x="7819" y="1885"/>
                  <a:pt x="7860" y="1914"/>
                  <a:pt x="7867" y="1938"/>
                </a:cubicBezTo>
                <a:cubicBezTo>
                  <a:pt x="7936" y="1932"/>
                  <a:pt x="7977" y="1903"/>
                  <a:pt x="8073" y="1917"/>
                </a:cubicBezTo>
                <a:cubicBezTo>
                  <a:pt x="8083" y="1983"/>
                  <a:pt x="7977" y="1962"/>
                  <a:pt x="7926" y="1982"/>
                </a:cubicBezTo>
                <a:cubicBezTo>
                  <a:pt x="7874" y="2002"/>
                  <a:pt x="7889" y="2071"/>
                  <a:pt x="7779" y="2048"/>
                </a:cubicBezTo>
                <a:cubicBezTo>
                  <a:pt x="7762" y="1996"/>
                  <a:pt x="7734" y="1946"/>
                  <a:pt x="7838" y="1938"/>
                </a:cubicBezTo>
                <a:cubicBezTo>
                  <a:pt x="7844" y="1920"/>
                  <a:pt x="7826" y="1918"/>
                  <a:pt x="7809" y="1917"/>
                </a:cubicBezTo>
                <a:close/>
                <a:moveTo>
                  <a:pt x="18008" y="1674"/>
                </a:moveTo>
                <a:cubicBezTo>
                  <a:pt x="18052" y="1684"/>
                  <a:pt x="17996" y="1702"/>
                  <a:pt x="18008" y="1740"/>
                </a:cubicBezTo>
                <a:cubicBezTo>
                  <a:pt x="17924" y="1753"/>
                  <a:pt x="17692" y="1725"/>
                  <a:pt x="17891" y="1719"/>
                </a:cubicBezTo>
                <a:cubicBezTo>
                  <a:pt x="17917" y="1704"/>
                  <a:pt x="17943" y="1692"/>
                  <a:pt x="17950" y="1719"/>
                </a:cubicBezTo>
                <a:cubicBezTo>
                  <a:pt x="17976" y="1708"/>
                  <a:pt x="18002" y="1699"/>
                  <a:pt x="18008" y="1674"/>
                </a:cubicBezTo>
                <a:close/>
                <a:moveTo>
                  <a:pt x="3852" y="1653"/>
                </a:moveTo>
                <a:cubicBezTo>
                  <a:pt x="3879" y="1639"/>
                  <a:pt x="3874" y="1783"/>
                  <a:pt x="3793" y="1762"/>
                </a:cubicBezTo>
                <a:cubicBezTo>
                  <a:pt x="3787" y="1743"/>
                  <a:pt x="3804" y="1741"/>
                  <a:pt x="3822" y="1740"/>
                </a:cubicBezTo>
                <a:cubicBezTo>
                  <a:pt x="3835" y="1714"/>
                  <a:pt x="3769" y="1728"/>
                  <a:pt x="3763" y="1719"/>
                </a:cubicBezTo>
                <a:cubicBezTo>
                  <a:pt x="3743" y="1678"/>
                  <a:pt x="3861" y="1708"/>
                  <a:pt x="3852" y="1653"/>
                </a:cubicBezTo>
                <a:close/>
                <a:moveTo>
                  <a:pt x="20587" y="1586"/>
                </a:moveTo>
                <a:cubicBezTo>
                  <a:pt x="20609" y="1546"/>
                  <a:pt x="20641" y="1583"/>
                  <a:pt x="20676" y="1586"/>
                </a:cubicBezTo>
                <a:cubicBezTo>
                  <a:pt x="20709" y="1630"/>
                  <a:pt x="20622" y="1619"/>
                  <a:pt x="20617" y="1630"/>
                </a:cubicBezTo>
                <a:cubicBezTo>
                  <a:pt x="20598" y="1668"/>
                  <a:pt x="20664" y="1671"/>
                  <a:pt x="20647" y="1740"/>
                </a:cubicBezTo>
                <a:cubicBezTo>
                  <a:pt x="20546" y="1687"/>
                  <a:pt x="20537" y="1748"/>
                  <a:pt x="20470" y="1740"/>
                </a:cubicBezTo>
                <a:cubicBezTo>
                  <a:pt x="20446" y="1737"/>
                  <a:pt x="20504" y="1710"/>
                  <a:pt x="20499" y="1719"/>
                </a:cubicBezTo>
                <a:cubicBezTo>
                  <a:pt x="20512" y="1692"/>
                  <a:pt x="20443" y="1722"/>
                  <a:pt x="20411" y="1719"/>
                </a:cubicBezTo>
                <a:cubicBezTo>
                  <a:pt x="20451" y="1681"/>
                  <a:pt x="20401" y="1578"/>
                  <a:pt x="20499" y="1586"/>
                </a:cubicBezTo>
                <a:cubicBezTo>
                  <a:pt x="20490" y="1638"/>
                  <a:pt x="20504" y="1671"/>
                  <a:pt x="20529" y="1696"/>
                </a:cubicBezTo>
                <a:cubicBezTo>
                  <a:pt x="20572" y="1689"/>
                  <a:pt x="20655" y="1603"/>
                  <a:pt x="20587" y="1586"/>
                </a:cubicBezTo>
                <a:close/>
                <a:moveTo>
                  <a:pt x="14549" y="1564"/>
                </a:moveTo>
                <a:cubicBezTo>
                  <a:pt x="14555" y="1527"/>
                  <a:pt x="14689" y="1575"/>
                  <a:pt x="14667" y="1630"/>
                </a:cubicBezTo>
                <a:cubicBezTo>
                  <a:pt x="14607" y="1623"/>
                  <a:pt x="14589" y="1586"/>
                  <a:pt x="14549" y="1564"/>
                </a:cubicBezTo>
                <a:close/>
                <a:moveTo>
                  <a:pt x="7281" y="1564"/>
                </a:moveTo>
                <a:cubicBezTo>
                  <a:pt x="7285" y="1618"/>
                  <a:pt x="7245" y="1602"/>
                  <a:pt x="7251" y="1564"/>
                </a:cubicBezTo>
                <a:cubicBezTo>
                  <a:pt x="7300" y="1513"/>
                  <a:pt x="7448" y="1572"/>
                  <a:pt x="7281" y="1564"/>
                </a:cubicBezTo>
                <a:close/>
                <a:moveTo>
                  <a:pt x="6314" y="1542"/>
                </a:moveTo>
                <a:cubicBezTo>
                  <a:pt x="6347" y="1546"/>
                  <a:pt x="6330" y="1564"/>
                  <a:pt x="6314" y="1564"/>
                </a:cubicBezTo>
                <a:cubicBezTo>
                  <a:pt x="6309" y="1582"/>
                  <a:pt x="6325" y="1585"/>
                  <a:pt x="6343" y="1586"/>
                </a:cubicBezTo>
                <a:cubicBezTo>
                  <a:pt x="6306" y="1654"/>
                  <a:pt x="6255" y="1561"/>
                  <a:pt x="6314" y="1542"/>
                </a:cubicBezTo>
                <a:close/>
                <a:moveTo>
                  <a:pt x="35272" y="1520"/>
                </a:moveTo>
                <a:cubicBezTo>
                  <a:pt x="35351" y="1539"/>
                  <a:pt x="35221" y="1581"/>
                  <a:pt x="35155" y="1564"/>
                </a:cubicBezTo>
                <a:cubicBezTo>
                  <a:pt x="35157" y="1482"/>
                  <a:pt x="35269" y="1563"/>
                  <a:pt x="35272" y="1520"/>
                </a:cubicBezTo>
                <a:close/>
                <a:moveTo>
                  <a:pt x="28882" y="1564"/>
                </a:moveTo>
                <a:cubicBezTo>
                  <a:pt x="28878" y="1509"/>
                  <a:pt x="28918" y="1527"/>
                  <a:pt x="28912" y="1564"/>
                </a:cubicBezTo>
                <a:cubicBezTo>
                  <a:pt x="28846" y="1584"/>
                  <a:pt x="28717" y="1613"/>
                  <a:pt x="28677" y="1586"/>
                </a:cubicBezTo>
                <a:cubicBezTo>
                  <a:pt x="28690" y="1537"/>
                  <a:pt x="28821" y="1577"/>
                  <a:pt x="28882" y="1564"/>
                </a:cubicBezTo>
                <a:close/>
                <a:moveTo>
                  <a:pt x="34979" y="1499"/>
                </a:moveTo>
                <a:cubicBezTo>
                  <a:pt x="35012" y="1502"/>
                  <a:pt x="34995" y="1520"/>
                  <a:pt x="34979" y="1520"/>
                </a:cubicBezTo>
                <a:cubicBezTo>
                  <a:pt x="34980" y="1542"/>
                  <a:pt x="35015" y="1537"/>
                  <a:pt x="35037" y="1542"/>
                </a:cubicBezTo>
                <a:cubicBezTo>
                  <a:pt x="35028" y="1572"/>
                  <a:pt x="34964" y="1561"/>
                  <a:pt x="34920" y="1564"/>
                </a:cubicBezTo>
                <a:cubicBezTo>
                  <a:pt x="34904" y="1515"/>
                  <a:pt x="34976" y="1533"/>
                  <a:pt x="34979" y="1499"/>
                </a:cubicBezTo>
                <a:close/>
                <a:moveTo>
                  <a:pt x="26127" y="1520"/>
                </a:moveTo>
                <a:cubicBezTo>
                  <a:pt x="26134" y="1469"/>
                  <a:pt x="26256" y="1507"/>
                  <a:pt x="26274" y="1520"/>
                </a:cubicBezTo>
                <a:cubicBezTo>
                  <a:pt x="26252" y="1538"/>
                  <a:pt x="26185" y="1546"/>
                  <a:pt x="26127" y="1520"/>
                </a:cubicBezTo>
                <a:close/>
                <a:moveTo>
                  <a:pt x="7134" y="1564"/>
                </a:moveTo>
                <a:cubicBezTo>
                  <a:pt x="7141" y="1554"/>
                  <a:pt x="7047" y="1539"/>
                  <a:pt x="7046" y="1542"/>
                </a:cubicBezTo>
                <a:cubicBezTo>
                  <a:pt x="7048" y="1537"/>
                  <a:pt x="7143" y="1500"/>
                  <a:pt x="7134" y="1499"/>
                </a:cubicBezTo>
                <a:cubicBezTo>
                  <a:pt x="7179" y="1505"/>
                  <a:pt x="7122" y="1528"/>
                  <a:pt x="7134" y="1564"/>
                </a:cubicBezTo>
                <a:close/>
                <a:moveTo>
                  <a:pt x="32311" y="1499"/>
                </a:moveTo>
                <a:cubicBezTo>
                  <a:pt x="32357" y="1477"/>
                  <a:pt x="32390" y="1519"/>
                  <a:pt x="32400" y="1520"/>
                </a:cubicBezTo>
                <a:cubicBezTo>
                  <a:pt x="32444" y="1525"/>
                  <a:pt x="32441" y="1499"/>
                  <a:pt x="32458" y="1499"/>
                </a:cubicBezTo>
                <a:cubicBezTo>
                  <a:pt x="32479" y="1497"/>
                  <a:pt x="32528" y="1521"/>
                  <a:pt x="32575" y="1520"/>
                </a:cubicBezTo>
                <a:cubicBezTo>
                  <a:pt x="32701" y="1518"/>
                  <a:pt x="32845" y="1462"/>
                  <a:pt x="32956" y="1499"/>
                </a:cubicBezTo>
                <a:cubicBezTo>
                  <a:pt x="32937" y="1521"/>
                  <a:pt x="32889" y="1521"/>
                  <a:pt x="32898" y="1564"/>
                </a:cubicBezTo>
                <a:cubicBezTo>
                  <a:pt x="32869" y="1563"/>
                  <a:pt x="32875" y="1537"/>
                  <a:pt x="32869" y="1520"/>
                </a:cubicBezTo>
                <a:cubicBezTo>
                  <a:pt x="32799" y="1527"/>
                  <a:pt x="32758" y="1555"/>
                  <a:pt x="32663" y="1542"/>
                </a:cubicBezTo>
                <a:cubicBezTo>
                  <a:pt x="32654" y="1600"/>
                  <a:pt x="32724" y="1599"/>
                  <a:pt x="32781" y="1608"/>
                </a:cubicBezTo>
                <a:cubicBezTo>
                  <a:pt x="32758" y="1657"/>
                  <a:pt x="32616" y="1617"/>
                  <a:pt x="32546" y="1630"/>
                </a:cubicBezTo>
                <a:cubicBezTo>
                  <a:pt x="32540" y="1621"/>
                  <a:pt x="32590" y="1597"/>
                  <a:pt x="32575" y="1586"/>
                </a:cubicBezTo>
                <a:cubicBezTo>
                  <a:pt x="32555" y="1572"/>
                  <a:pt x="32481" y="1598"/>
                  <a:pt x="32458" y="1586"/>
                </a:cubicBezTo>
                <a:cubicBezTo>
                  <a:pt x="32445" y="1580"/>
                  <a:pt x="32466" y="1531"/>
                  <a:pt x="32429" y="1542"/>
                </a:cubicBezTo>
                <a:cubicBezTo>
                  <a:pt x="32336" y="1531"/>
                  <a:pt x="32351" y="1602"/>
                  <a:pt x="32282" y="1608"/>
                </a:cubicBezTo>
                <a:cubicBezTo>
                  <a:pt x="32226" y="1589"/>
                  <a:pt x="32314" y="1595"/>
                  <a:pt x="32311" y="1564"/>
                </a:cubicBezTo>
                <a:cubicBezTo>
                  <a:pt x="32276" y="1535"/>
                  <a:pt x="32300" y="1530"/>
                  <a:pt x="32311" y="1499"/>
                </a:cubicBezTo>
                <a:close/>
                <a:moveTo>
                  <a:pt x="32224" y="1476"/>
                </a:moveTo>
                <a:cubicBezTo>
                  <a:pt x="32284" y="1558"/>
                  <a:pt x="32182" y="1534"/>
                  <a:pt x="32194" y="1630"/>
                </a:cubicBezTo>
                <a:cubicBezTo>
                  <a:pt x="32135" y="1630"/>
                  <a:pt x="32077" y="1630"/>
                  <a:pt x="32019" y="1630"/>
                </a:cubicBezTo>
                <a:cubicBezTo>
                  <a:pt x="32019" y="1608"/>
                  <a:pt x="32019" y="1586"/>
                  <a:pt x="32019" y="1564"/>
                </a:cubicBezTo>
                <a:cubicBezTo>
                  <a:pt x="31969" y="1603"/>
                  <a:pt x="31920" y="1545"/>
                  <a:pt x="31813" y="1564"/>
                </a:cubicBezTo>
                <a:cubicBezTo>
                  <a:pt x="31817" y="1523"/>
                  <a:pt x="31832" y="1491"/>
                  <a:pt x="31872" y="1476"/>
                </a:cubicBezTo>
                <a:cubicBezTo>
                  <a:pt x="31955" y="1472"/>
                  <a:pt x="31930" y="1551"/>
                  <a:pt x="32047" y="1520"/>
                </a:cubicBezTo>
                <a:cubicBezTo>
                  <a:pt x="31972" y="1451"/>
                  <a:pt x="32134" y="1515"/>
                  <a:pt x="32224" y="1476"/>
                </a:cubicBezTo>
                <a:close/>
                <a:moveTo>
                  <a:pt x="7544" y="1476"/>
                </a:moveTo>
                <a:cubicBezTo>
                  <a:pt x="7589" y="1476"/>
                  <a:pt x="7641" y="1536"/>
                  <a:pt x="7544" y="1520"/>
                </a:cubicBezTo>
                <a:cubicBezTo>
                  <a:pt x="7539" y="1539"/>
                  <a:pt x="7556" y="1540"/>
                  <a:pt x="7574" y="1542"/>
                </a:cubicBezTo>
                <a:cubicBezTo>
                  <a:pt x="7507" y="1606"/>
                  <a:pt x="7519" y="1514"/>
                  <a:pt x="7544" y="1476"/>
                </a:cubicBezTo>
                <a:close/>
                <a:moveTo>
                  <a:pt x="8190" y="1454"/>
                </a:moveTo>
                <a:cubicBezTo>
                  <a:pt x="8183" y="1486"/>
                  <a:pt x="8102" y="1462"/>
                  <a:pt x="8102" y="1499"/>
                </a:cubicBezTo>
                <a:cubicBezTo>
                  <a:pt x="8028" y="1489"/>
                  <a:pt x="8130" y="1435"/>
                  <a:pt x="8190" y="1454"/>
                </a:cubicBezTo>
                <a:close/>
                <a:moveTo>
                  <a:pt x="6783" y="1454"/>
                </a:moveTo>
                <a:cubicBezTo>
                  <a:pt x="6818" y="1479"/>
                  <a:pt x="6836" y="1516"/>
                  <a:pt x="6929" y="1499"/>
                </a:cubicBezTo>
                <a:cubicBezTo>
                  <a:pt x="6907" y="1518"/>
                  <a:pt x="6898" y="1548"/>
                  <a:pt x="6900" y="1586"/>
                </a:cubicBezTo>
                <a:cubicBezTo>
                  <a:pt x="6835" y="1599"/>
                  <a:pt x="6858" y="1544"/>
                  <a:pt x="6812" y="1542"/>
                </a:cubicBezTo>
                <a:cubicBezTo>
                  <a:pt x="6732" y="1561"/>
                  <a:pt x="6825" y="1632"/>
                  <a:pt x="6900" y="1608"/>
                </a:cubicBezTo>
                <a:cubicBezTo>
                  <a:pt x="7007" y="1656"/>
                  <a:pt x="6736" y="1600"/>
                  <a:pt x="6754" y="1653"/>
                </a:cubicBezTo>
                <a:cubicBezTo>
                  <a:pt x="6712" y="1644"/>
                  <a:pt x="6751" y="1614"/>
                  <a:pt x="6783" y="1608"/>
                </a:cubicBezTo>
                <a:cubicBezTo>
                  <a:pt x="6795" y="1555"/>
                  <a:pt x="6649" y="1620"/>
                  <a:pt x="6694" y="1542"/>
                </a:cubicBezTo>
                <a:cubicBezTo>
                  <a:pt x="6793" y="1564"/>
                  <a:pt x="6791" y="1512"/>
                  <a:pt x="6783" y="1454"/>
                </a:cubicBezTo>
                <a:close/>
                <a:moveTo>
                  <a:pt x="35653" y="1432"/>
                </a:moveTo>
                <a:cubicBezTo>
                  <a:pt x="35648" y="1458"/>
                  <a:pt x="35659" y="1471"/>
                  <a:pt x="35682" y="1476"/>
                </a:cubicBezTo>
                <a:cubicBezTo>
                  <a:pt x="35682" y="1509"/>
                  <a:pt x="35544" y="1465"/>
                  <a:pt x="35506" y="1454"/>
                </a:cubicBezTo>
                <a:cubicBezTo>
                  <a:pt x="35443" y="1470"/>
                  <a:pt x="35319" y="1432"/>
                  <a:pt x="35448" y="1432"/>
                </a:cubicBezTo>
                <a:cubicBezTo>
                  <a:pt x="35516" y="1432"/>
                  <a:pt x="35584" y="1432"/>
                  <a:pt x="35653" y="1432"/>
                </a:cubicBezTo>
                <a:close/>
                <a:moveTo>
                  <a:pt x="5552" y="1432"/>
                </a:moveTo>
                <a:cubicBezTo>
                  <a:pt x="5582" y="1422"/>
                  <a:pt x="5558" y="1551"/>
                  <a:pt x="5522" y="1564"/>
                </a:cubicBezTo>
                <a:cubicBezTo>
                  <a:pt x="5473" y="1634"/>
                  <a:pt x="5533" y="1541"/>
                  <a:pt x="5522" y="1520"/>
                </a:cubicBezTo>
                <a:cubicBezTo>
                  <a:pt x="5521" y="1518"/>
                  <a:pt x="5468" y="1485"/>
                  <a:pt x="5464" y="1499"/>
                </a:cubicBezTo>
                <a:cubicBezTo>
                  <a:pt x="5478" y="1454"/>
                  <a:pt x="5553" y="1483"/>
                  <a:pt x="5552" y="1432"/>
                </a:cubicBezTo>
                <a:close/>
                <a:moveTo>
                  <a:pt x="20968" y="1432"/>
                </a:moveTo>
                <a:cubicBezTo>
                  <a:pt x="20974" y="1413"/>
                  <a:pt x="20957" y="1412"/>
                  <a:pt x="20939" y="1410"/>
                </a:cubicBezTo>
                <a:cubicBezTo>
                  <a:pt x="21022" y="1344"/>
                  <a:pt x="20988" y="1459"/>
                  <a:pt x="20939" y="1476"/>
                </a:cubicBezTo>
                <a:cubicBezTo>
                  <a:pt x="20890" y="1462"/>
                  <a:pt x="20920" y="1425"/>
                  <a:pt x="20968" y="1432"/>
                </a:cubicBezTo>
                <a:close/>
                <a:moveTo>
                  <a:pt x="22317" y="1387"/>
                </a:moveTo>
                <a:cubicBezTo>
                  <a:pt x="22305" y="1383"/>
                  <a:pt x="22282" y="1454"/>
                  <a:pt x="22288" y="1454"/>
                </a:cubicBezTo>
                <a:cubicBezTo>
                  <a:pt x="22281" y="1454"/>
                  <a:pt x="22231" y="1382"/>
                  <a:pt x="22229" y="1387"/>
                </a:cubicBezTo>
                <a:cubicBezTo>
                  <a:pt x="22238" y="1355"/>
                  <a:pt x="22269" y="1397"/>
                  <a:pt x="22317" y="1387"/>
                </a:cubicBezTo>
                <a:close/>
                <a:moveTo>
                  <a:pt x="22023" y="1366"/>
                </a:moveTo>
                <a:cubicBezTo>
                  <a:pt x="22139" y="1364"/>
                  <a:pt x="22073" y="1441"/>
                  <a:pt x="22053" y="1454"/>
                </a:cubicBezTo>
                <a:cubicBezTo>
                  <a:pt x="22032" y="1467"/>
                  <a:pt x="22047" y="1409"/>
                  <a:pt x="22023" y="1366"/>
                </a:cubicBezTo>
                <a:close/>
                <a:moveTo>
                  <a:pt x="9362" y="1410"/>
                </a:moveTo>
                <a:cubicBezTo>
                  <a:pt x="9457" y="1437"/>
                  <a:pt x="9384" y="1339"/>
                  <a:pt x="9479" y="1366"/>
                </a:cubicBezTo>
                <a:cubicBezTo>
                  <a:pt x="9482" y="1434"/>
                  <a:pt x="9387" y="1429"/>
                  <a:pt x="9420" y="1520"/>
                </a:cubicBezTo>
                <a:cubicBezTo>
                  <a:pt x="9373" y="1514"/>
                  <a:pt x="9370" y="1541"/>
                  <a:pt x="9332" y="1542"/>
                </a:cubicBezTo>
                <a:cubicBezTo>
                  <a:pt x="9287" y="1530"/>
                  <a:pt x="9330" y="1519"/>
                  <a:pt x="9362" y="1520"/>
                </a:cubicBezTo>
                <a:cubicBezTo>
                  <a:pt x="9382" y="1452"/>
                  <a:pt x="9382" y="1477"/>
                  <a:pt x="9362" y="1410"/>
                </a:cubicBezTo>
                <a:close/>
                <a:moveTo>
                  <a:pt x="5434" y="1586"/>
                </a:moveTo>
                <a:cubicBezTo>
                  <a:pt x="5405" y="1578"/>
                  <a:pt x="5386" y="1629"/>
                  <a:pt x="5376" y="1630"/>
                </a:cubicBezTo>
                <a:cubicBezTo>
                  <a:pt x="5266" y="1642"/>
                  <a:pt x="5390" y="1554"/>
                  <a:pt x="5346" y="1542"/>
                </a:cubicBezTo>
                <a:cubicBezTo>
                  <a:pt x="5383" y="1455"/>
                  <a:pt x="5496" y="1665"/>
                  <a:pt x="5434" y="1586"/>
                </a:cubicBezTo>
                <a:close/>
                <a:moveTo>
                  <a:pt x="4936" y="1696"/>
                </a:moveTo>
                <a:cubicBezTo>
                  <a:pt x="4956" y="1696"/>
                  <a:pt x="4975" y="1696"/>
                  <a:pt x="4995" y="1696"/>
                </a:cubicBezTo>
                <a:cubicBezTo>
                  <a:pt x="5040" y="1642"/>
                  <a:pt x="4895" y="1632"/>
                  <a:pt x="4907" y="1674"/>
                </a:cubicBezTo>
                <a:cubicBezTo>
                  <a:pt x="4925" y="1675"/>
                  <a:pt x="4942" y="1677"/>
                  <a:pt x="4936" y="1696"/>
                </a:cubicBezTo>
                <a:close/>
                <a:moveTo>
                  <a:pt x="4731" y="1608"/>
                </a:moveTo>
                <a:cubicBezTo>
                  <a:pt x="4781" y="1609"/>
                  <a:pt x="4806" y="1591"/>
                  <a:pt x="4819" y="1564"/>
                </a:cubicBezTo>
                <a:cubicBezTo>
                  <a:pt x="4773" y="1566"/>
                  <a:pt x="4717" y="1561"/>
                  <a:pt x="4731" y="1608"/>
                </a:cubicBezTo>
                <a:close/>
                <a:moveTo>
                  <a:pt x="4760" y="1322"/>
                </a:moveTo>
                <a:cubicBezTo>
                  <a:pt x="4803" y="1332"/>
                  <a:pt x="4757" y="1341"/>
                  <a:pt x="4760" y="1366"/>
                </a:cubicBezTo>
                <a:cubicBezTo>
                  <a:pt x="4790" y="1428"/>
                  <a:pt x="4885" y="1361"/>
                  <a:pt x="4936" y="1366"/>
                </a:cubicBezTo>
                <a:cubicBezTo>
                  <a:pt x="4894" y="1439"/>
                  <a:pt x="4871" y="1421"/>
                  <a:pt x="4760" y="1410"/>
                </a:cubicBezTo>
                <a:cubicBezTo>
                  <a:pt x="4712" y="1474"/>
                  <a:pt x="4860" y="1449"/>
                  <a:pt x="4907" y="1454"/>
                </a:cubicBezTo>
                <a:cubicBezTo>
                  <a:pt x="4911" y="1455"/>
                  <a:pt x="4910" y="1477"/>
                  <a:pt x="4936" y="1476"/>
                </a:cubicBezTo>
                <a:cubicBezTo>
                  <a:pt x="4961" y="1475"/>
                  <a:pt x="4964" y="1471"/>
                  <a:pt x="4965" y="1454"/>
                </a:cubicBezTo>
                <a:cubicBezTo>
                  <a:pt x="4990" y="1440"/>
                  <a:pt x="4979" y="1514"/>
                  <a:pt x="4965" y="1520"/>
                </a:cubicBezTo>
                <a:cubicBezTo>
                  <a:pt x="4956" y="1524"/>
                  <a:pt x="4872" y="1488"/>
                  <a:pt x="4936" y="1520"/>
                </a:cubicBezTo>
                <a:cubicBezTo>
                  <a:pt x="4915" y="1540"/>
                  <a:pt x="4883" y="1554"/>
                  <a:pt x="4848" y="1564"/>
                </a:cubicBezTo>
                <a:cubicBezTo>
                  <a:pt x="4855" y="1596"/>
                  <a:pt x="4936" y="1572"/>
                  <a:pt x="4936" y="1608"/>
                </a:cubicBezTo>
                <a:cubicBezTo>
                  <a:pt x="4979" y="1599"/>
                  <a:pt x="4924" y="1580"/>
                  <a:pt x="4936" y="1542"/>
                </a:cubicBezTo>
                <a:cubicBezTo>
                  <a:pt x="4994" y="1516"/>
                  <a:pt x="4981" y="1583"/>
                  <a:pt x="4995" y="1586"/>
                </a:cubicBezTo>
                <a:cubicBezTo>
                  <a:pt x="5069" y="1603"/>
                  <a:pt x="5123" y="1537"/>
                  <a:pt x="5170" y="1499"/>
                </a:cubicBezTo>
                <a:cubicBezTo>
                  <a:pt x="5167" y="1444"/>
                  <a:pt x="5074" y="1494"/>
                  <a:pt x="5083" y="1520"/>
                </a:cubicBezTo>
                <a:cubicBezTo>
                  <a:pt x="4975" y="1485"/>
                  <a:pt x="5151" y="1487"/>
                  <a:pt x="5112" y="1432"/>
                </a:cubicBezTo>
                <a:cubicBezTo>
                  <a:pt x="5136" y="1447"/>
                  <a:pt x="5192" y="1467"/>
                  <a:pt x="5200" y="1432"/>
                </a:cubicBezTo>
                <a:cubicBezTo>
                  <a:pt x="5229" y="1432"/>
                  <a:pt x="5223" y="1459"/>
                  <a:pt x="5229" y="1476"/>
                </a:cubicBezTo>
                <a:cubicBezTo>
                  <a:pt x="5305" y="1462"/>
                  <a:pt x="5335" y="1485"/>
                  <a:pt x="5317" y="1542"/>
                </a:cubicBezTo>
                <a:cubicBezTo>
                  <a:pt x="5286" y="1536"/>
                  <a:pt x="5297" y="1499"/>
                  <a:pt x="5259" y="1499"/>
                </a:cubicBezTo>
                <a:cubicBezTo>
                  <a:pt x="5162" y="1519"/>
                  <a:pt x="5268" y="1605"/>
                  <a:pt x="5112" y="1608"/>
                </a:cubicBezTo>
                <a:cubicBezTo>
                  <a:pt x="5145" y="1665"/>
                  <a:pt x="5339" y="1599"/>
                  <a:pt x="5376" y="1653"/>
                </a:cubicBezTo>
                <a:cubicBezTo>
                  <a:pt x="5353" y="1672"/>
                  <a:pt x="5344" y="1702"/>
                  <a:pt x="5346" y="1740"/>
                </a:cubicBezTo>
                <a:cubicBezTo>
                  <a:pt x="5203" y="1746"/>
                  <a:pt x="5148" y="1704"/>
                  <a:pt x="5053" y="1762"/>
                </a:cubicBezTo>
                <a:cubicBezTo>
                  <a:pt x="4985" y="1763"/>
                  <a:pt x="4967" y="1725"/>
                  <a:pt x="4877" y="1740"/>
                </a:cubicBezTo>
                <a:cubicBezTo>
                  <a:pt x="4877" y="1719"/>
                  <a:pt x="4877" y="1696"/>
                  <a:pt x="4877" y="1674"/>
                </a:cubicBezTo>
                <a:cubicBezTo>
                  <a:pt x="4760" y="1689"/>
                  <a:pt x="4565" y="1645"/>
                  <a:pt x="4496" y="1696"/>
                </a:cubicBezTo>
                <a:cubicBezTo>
                  <a:pt x="4397" y="1647"/>
                  <a:pt x="4603" y="1647"/>
                  <a:pt x="4643" y="1630"/>
                </a:cubicBezTo>
                <a:cubicBezTo>
                  <a:pt x="4649" y="1554"/>
                  <a:pt x="4667" y="1486"/>
                  <a:pt x="4790" y="1499"/>
                </a:cubicBezTo>
                <a:cubicBezTo>
                  <a:pt x="4774" y="1453"/>
                  <a:pt x="4651" y="1492"/>
                  <a:pt x="4731" y="1432"/>
                </a:cubicBezTo>
                <a:cubicBezTo>
                  <a:pt x="4719" y="1400"/>
                  <a:pt x="4693" y="1441"/>
                  <a:pt x="4643" y="1432"/>
                </a:cubicBezTo>
                <a:cubicBezTo>
                  <a:pt x="4665" y="1382"/>
                  <a:pt x="4755" y="1385"/>
                  <a:pt x="4760" y="1322"/>
                </a:cubicBezTo>
                <a:close/>
                <a:moveTo>
                  <a:pt x="9215" y="1300"/>
                </a:moveTo>
                <a:cubicBezTo>
                  <a:pt x="9169" y="1333"/>
                  <a:pt x="9172" y="1425"/>
                  <a:pt x="9274" y="1410"/>
                </a:cubicBezTo>
                <a:cubicBezTo>
                  <a:pt x="9314" y="1486"/>
                  <a:pt x="9142" y="1513"/>
                  <a:pt x="9245" y="1564"/>
                </a:cubicBezTo>
                <a:cubicBezTo>
                  <a:pt x="9244" y="1614"/>
                  <a:pt x="9156" y="1577"/>
                  <a:pt x="9156" y="1542"/>
                </a:cubicBezTo>
                <a:cubicBezTo>
                  <a:pt x="9156" y="1527"/>
                  <a:pt x="9185" y="1516"/>
                  <a:pt x="9186" y="1520"/>
                </a:cubicBezTo>
                <a:cubicBezTo>
                  <a:pt x="9184" y="1506"/>
                  <a:pt x="9139" y="1479"/>
                  <a:pt x="9156" y="1454"/>
                </a:cubicBezTo>
                <a:cubicBezTo>
                  <a:pt x="9162" y="1446"/>
                  <a:pt x="9232" y="1458"/>
                  <a:pt x="9215" y="1432"/>
                </a:cubicBezTo>
                <a:cubicBezTo>
                  <a:pt x="9208" y="1404"/>
                  <a:pt x="9157" y="1410"/>
                  <a:pt x="9156" y="1432"/>
                </a:cubicBezTo>
                <a:cubicBezTo>
                  <a:pt x="9072" y="1403"/>
                  <a:pt x="9107" y="1300"/>
                  <a:pt x="9215" y="1300"/>
                </a:cubicBezTo>
                <a:close/>
                <a:moveTo>
                  <a:pt x="8952" y="1432"/>
                </a:moveTo>
                <a:cubicBezTo>
                  <a:pt x="8925" y="1393"/>
                  <a:pt x="8870" y="1375"/>
                  <a:pt x="8893" y="1300"/>
                </a:cubicBezTo>
                <a:cubicBezTo>
                  <a:pt x="8923" y="1314"/>
                  <a:pt x="8923" y="1351"/>
                  <a:pt x="8981" y="1344"/>
                </a:cubicBezTo>
                <a:cubicBezTo>
                  <a:pt x="8990" y="1425"/>
                  <a:pt x="8948" y="1467"/>
                  <a:pt x="8923" y="1520"/>
                </a:cubicBezTo>
                <a:cubicBezTo>
                  <a:pt x="8872" y="1521"/>
                  <a:pt x="8815" y="1511"/>
                  <a:pt x="8805" y="1542"/>
                </a:cubicBezTo>
                <a:cubicBezTo>
                  <a:pt x="8802" y="1551"/>
                  <a:pt x="8813" y="1580"/>
                  <a:pt x="8805" y="1586"/>
                </a:cubicBezTo>
                <a:cubicBezTo>
                  <a:pt x="8774" y="1609"/>
                  <a:pt x="8689" y="1587"/>
                  <a:pt x="8659" y="1608"/>
                </a:cubicBezTo>
                <a:cubicBezTo>
                  <a:pt x="8644" y="1561"/>
                  <a:pt x="8701" y="1566"/>
                  <a:pt x="8746" y="1564"/>
                </a:cubicBezTo>
                <a:cubicBezTo>
                  <a:pt x="8751" y="1502"/>
                  <a:pt x="8664" y="1509"/>
                  <a:pt x="8629" y="1476"/>
                </a:cubicBezTo>
                <a:cubicBezTo>
                  <a:pt x="8638" y="1425"/>
                  <a:pt x="8664" y="1385"/>
                  <a:pt x="8688" y="1344"/>
                </a:cubicBezTo>
                <a:cubicBezTo>
                  <a:pt x="8770" y="1366"/>
                  <a:pt x="8645" y="1403"/>
                  <a:pt x="8717" y="1432"/>
                </a:cubicBezTo>
                <a:cubicBezTo>
                  <a:pt x="8772" y="1407"/>
                  <a:pt x="8858" y="1405"/>
                  <a:pt x="8834" y="1322"/>
                </a:cubicBezTo>
                <a:cubicBezTo>
                  <a:pt x="8923" y="1355"/>
                  <a:pt x="8810" y="1419"/>
                  <a:pt x="8834" y="1476"/>
                </a:cubicBezTo>
                <a:cubicBezTo>
                  <a:pt x="8926" y="1501"/>
                  <a:pt x="8905" y="1441"/>
                  <a:pt x="8952" y="1432"/>
                </a:cubicBezTo>
                <a:close/>
                <a:moveTo>
                  <a:pt x="24339" y="1278"/>
                </a:moveTo>
                <a:cubicBezTo>
                  <a:pt x="24382" y="1288"/>
                  <a:pt x="24336" y="1298"/>
                  <a:pt x="24339" y="1322"/>
                </a:cubicBezTo>
                <a:cubicBezTo>
                  <a:pt x="24322" y="1341"/>
                  <a:pt x="24398" y="1343"/>
                  <a:pt x="24398" y="1344"/>
                </a:cubicBezTo>
                <a:cubicBezTo>
                  <a:pt x="24389" y="1375"/>
                  <a:pt x="24203" y="1387"/>
                  <a:pt x="24369" y="1410"/>
                </a:cubicBezTo>
                <a:cubicBezTo>
                  <a:pt x="24335" y="1465"/>
                  <a:pt x="24238" y="1474"/>
                  <a:pt x="24134" y="1476"/>
                </a:cubicBezTo>
                <a:cubicBezTo>
                  <a:pt x="24134" y="1454"/>
                  <a:pt x="24134" y="1432"/>
                  <a:pt x="24134" y="1410"/>
                </a:cubicBezTo>
                <a:cubicBezTo>
                  <a:pt x="24163" y="1411"/>
                  <a:pt x="24157" y="1437"/>
                  <a:pt x="24164" y="1454"/>
                </a:cubicBezTo>
                <a:cubicBezTo>
                  <a:pt x="24300" y="1455"/>
                  <a:pt x="24274" y="1332"/>
                  <a:pt x="24339" y="1278"/>
                </a:cubicBezTo>
                <a:close/>
                <a:moveTo>
                  <a:pt x="6167" y="1300"/>
                </a:moveTo>
                <a:cubicBezTo>
                  <a:pt x="6205" y="1232"/>
                  <a:pt x="6206" y="1363"/>
                  <a:pt x="6138" y="1344"/>
                </a:cubicBezTo>
                <a:cubicBezTo>
                  <a:pt x="6082" y="1325"/>
                  <a:pt x="6169" y="1331"/>
                  <a:pt x="6167" y="1300"/>
                </a:cubicBezTo>
                <a:close/>
                <a:moveTo>
                  <a:pt x="5903" y="1344"/>
                </a:moveTo>
                <a:cubicBezTo>
                  <a:pt x="5891" y="1293"/>
                  <a:pt x="5774" y="1285"/>
                  <a:pt x="5844" y="1234"/>
                </a:cubicBezTo>
                <a:cubicBezTo>
                  <a:pt x="5874" y="1248"/>
                  <a:pt x="5875" y="1284"/>
                  <a:pt x="5933" y="1278"/>
                </a:cubicBezTo>
                <a:cubicBezTo>
                  <a:pt x="5957" y="1340"/>
                  <a:pt x="5891" y="1335"/>
                  <a:pt x="5903" y="1387"/>
                </a:cubicBezTo>
                <a:cubicBezTo>
                  <a:pt x="5867" y="1383"/>
                  <a:pt x="5874" y="1344"/>
                  <a:pt x="5903" y="1344"/>
                </a:cubicBezTo>
                <a:close/>
                <a:moveTo>
                  <a:pt x="7251" y="1278"/>
                </a:moveTo>
                <a:cubicBezTo>
                  <a:pt x="7256" y="1253"/>
                  <a:pt x="7245" y="1239"/>
                  <a:pt x="7222" y="1234"/>
                </a:cubicBezTo>
                <a:cubicBezTo>
                  <a:pt x="7280" y="1149"/>
                  <a:pt x="7316" y="1317"/>
                  <a:pt x="7222" y="1300"/>
                </a:cubicBezTo>
                <a:cubicBezTo>
                  <a:pt x="7177" y="1289"/>
                  <a:pt x="7221" y="1277"/>
                  <a:pt x="7251" y="1278"/>
                </a:cubicBezTo>
                <a:close/>
                <a:moveTo>
                  <a:pt x="22375" y="1234"/>
                </a:moveTo>
                <a:cubicBezTo>
                  <a:pt x="22380" y="1215"/>
                  <a:pt x="22364" y="1214"/>
                  <a:pt x="22346" y="1212"/>
                </a:cubicBezTo>
                <a:cubicBezTo>
                  <a:pt x="22437" y="1143"/>
                  <a:pt x="22382" y="1277"/>
                  <a:pt x="22346" y="1300"/>
                </a:cubicBezTo>
                <a:cubicBezTo>
                  <a:pt x="22320" y="1283"/>
                  <a:pt x="22280" y="1277"/>
                  <a:pt x="22229" y="1278"/>
                </a:cubicBezTo>
                <a:cubicBezTo>
                  <a:pt x="22236" y="1232"/>
                  <a:pt x="22357" y="1272"/>
                  <a:pt x="22375" y="1234"/>
                </a:cubicBezTo>
                <a:close/>
                <a:moveTo>
                  <a:pt x="8834" y="1212"/>
                </a:moveTo>
                <a:cubicBezTo>
                  <a:pt x="8840" y="1187"/>
                  <a:pt x="8864" y="1200"/>
                  <a:pt x="8864" y="1212"/>
                </a:cubicBezTo>
                <a:cubicBezTo>
                  <a:pt x="8911" y="1217"/>
                  <a:pt x="8914" y="1192"/>
                  <a:pt x="8952" y="1190"/>
                </a:cubicBezTo>
                <a:cubicBezTo>
                  <a:pt x="8999" y="1187"/>
                  <a:pt x="9002" y="1208"/>
                  <a:pt x="9040" y="1212"/>
                </a:cubicBezTo>
                <a:cubicBezTo>
                  <a:pt x="9080" y="1216"/>
                  <a:pt x="9152" y="1185"/>
                  <a:pt x="9186" y="1212"/>
                </a:cubicBezTo>
                <a:cubicBezTo>
                  <a:pt x="9144" y="1253"/>
                  <a:pt x="8908" y="1241"/>
                  <a:pt x="8834" y="1212"/>
                </a:cubicBezTo>
                <a:close/>
                <a:moveTo>
                  <a:pt x="6607" y="1278"/>
                </a:moveTo>
                <a:cubicBezTo>
                  <a:pt x="6577" y="1278"/>
                  <a:pt x="6548" y="1278"/>
                  <a:pt x="6518" y="1278"/>
                </a:cubicBezTo>
                <a:cubicBezTo>
                  <a:pt x="6476" y="1343"/>
                  <a:pt x="6650" y="1343"/>
                  <a:pt x="6607" y="1278"/>
                </a:cubicBezTo>
                <a:close/>
                <a:moveTo>
                  <a:pt x="6724" y="1190"/>
                </a:moveTo>
                <a:cubicBezTo>
                  <a:pt x="6703" y="1211"/>
                  <a:pt x="6670" y="1223"/>
                  <a:pt x="6636" y="1234"/>
                </a:cubicBezTo>
                <a:cubicBezTo>
                  <a:pt x="6632" y="1274"/>
                  <a:pt x="6672" y="1280"/>
                  <a:pt x="6665" y="1322"/>
                </a:cubicBezTo>
                <a:cubicBezTo>
                  <a:pt x="6601" y="1336"/>
                  <a:pt x="6605" y="1328"/>
                  <a:pt x="6518" y="1344"/>
                </a:cubicBezTo>
                <a:cubicBezTo>
                  <a:pt x="6462" y="1355"/>
                  <a:pt x="6489" y="1348"/>
                  <a:pt x="6372" y="1344"/>
                </a:cubicBezTo>
                <a:cubicBezTo>
                  <a:pt x="6338" y="1343"/>
                  <a:pt x="6320" y="1347"/>
                  <a:pt x="6314" y="1366"/>
                </a:cubicBezTo>
                <a:cubicBezTo>
                  <a:pt x="6234" y="1345"/>
                  <a:pt x="6392" y="1325"/>
                  <a:pt x="6343" y="1256"/>
                </a:cubicBezTo>
                <a:cubicBezTo>
                  <a:pt x="6389" y="1248"/>
                  <a:pt x="6353" y="1311"/>
                  <a:pt x="6372" y="1322"/>
                </a:cubicBezTo>
                <a:cubicBezTo>
                  <a:pt x="6421" y="1350"/>
                  <a:pt x="6526" y="1299"/>
                  <a:pt x="6460" y="1278"/>
                </a:cubicBezTo>
                <a:cubicBezTo>
                  <a:pt x="6463" y="1248"/>
                  <a:pt x="6516" y="1265"/>
                  <a:pt x="6548" y="1256"/>
                </a:cubicBezTo>
                <a:cubicBezTo>
                  <a:pt x="6607" y="1241"/>
                  <a:pt x="6658" y="1193"/>
                  <a:pt x="6724" y="1190"/>
                </a:cubicBezTo>
                <a:close/>
                <a:moveTo>
                  <a:pt x="6372" y="1190"/>
                </a:moveTo>
                <a:cubicBezTo>
                  <a:pt x="6357" y="1196"/>
                  <a:pt x="6327" y="1254"/>
                  <a:pt x="6314" y="1256"/>
                </a:cubicBezTo>
                <a:cubicBezTo>
                  <a:pt x="6281" y="1260"/>
                  <a:pt x="6276" y="1184"/>
                  <a:pt x="6372" y="1190"/>
                </a:cubicBezTo>
                <a:close/>
                <a:moveTo>
                  <a:pt x="25101" y="1256"/>
                </a:moveTo>
                <a:cubicBezTo>
                  <a:pt x="25129" y="1240"/>
                  <a:pt x="25146" y="1216"/>
                  <a:pt x="25160" y="1190"/>
                </a:cubicBezTo>
                <a:cubicBezTo>
                  <a:pt x="25221" y="1181"/>
                  <a:pt x="25237" y="1205"/>
                  <a:pt x="25277" y="1212"/>
                </a:cubicBezTo>
                <a:cubicBezTo>
                  <a:pt x="25272" y="1237"/>
                  <a:pt x="25248" y="1224"/>
                  <a:pt x="25248" y="1212"/>
                </a:cubicBezTo>
                <a:cubicBezTo>
                  <a:pt x="25186" y="1217"/>
                  <a:pt x="25278" y="1254"/>
                  <a:pt x="25277" y="1300"/>
                </a:cubicBezTo>
                <a:cubicBezTo>
                  <a:pt x="25277" y="1295"/>
                  <a:pt x="25249" y="1310"/>
                  <a:pt x="25248" y="1322"/>
                </a:cubicBezTo>
                <a:cubicBezTo>
                  <a:pt x="25247" y="1328"/>
                  <a:pt x="25251" y="1339"/>
                  <a:pt x="25248" y="1344"/>
                </a:cubicBezTo>
                <a:cubicBezTo>
                  <a:pt x="25243" y="1353"/>
                  <a:pt x="25218" y="1368"/>
                  <a:pt x="25219" y="1366"/>
                </a:cubicBezTo>
                <a:cubicBezTo>
                  <a:pt x="25210" y="1395"/>
                  <a:pt x="25238" y="1452"/>
                  <a:pt x="25219" y="1476"/>
                </a:cubicBezTo>
                <a:cubicBezTo>
                  <a:pt x="25209" y="1487"/>
                  <a:pt x="25138" y="1483"/>
                  <a:pt x="25131" y="1499"/>
                </a:cubicBezTo>
                <a:cubicBezTo>
                  <a:pt x="25158" y="1599"/>
                  <a:pt x="25314" y="1486"/>
                  <a:pt x="25365" y="1542"/>
                </a:cubicBezTo>
                <a:cubicBezTo>
                  <a:pt x="25319" y="1632"/>
                  <a:pt x="25084" y="1570"/>
                  <a:pt x="24984" y="1564"/>
                </a:cubicBezTo>
                <a:cubicBezTo>
                  <a:pt x="24891" y="1546"/>
                  <a:pt x="25036" y="1535"/>
                  <a:pt x="25072" y="1542"/>
                </a:cubicBezTo>
                <a:cubicBezTo>
                  <a:pt x="25105" y="1537"/>
                  <a:pt x="25088" y="1520"/>
                  <a:pt x="25072" y="1520"/>
                </a:cubicBezTo>
                <a:cubicBezTo>
                  <a:pt x="25079" y="1496"/>
                  <a:pt x="25131" y="1505"/>
                  <a:pt x="25131" y="1476"/>
                </a:cubicBezTo>
                <a:cubicBezTo>
                  <a:pt x="25118" y="1443"/>
                  <a:pt x="25093" y="1485"/>
                  <a:pt x="25043" y="1476"/>
                </a:cubicBezTo>
                <a:cubicBezTo>
                  <a:pt x="24994" y="1432"/>
                  <a:pt x="25046" y="1447"/>
                  <a:pt x="25043" y="1387"/>
                </a:cubicBezTo>
                <a:cubicBezTo>
                  <a:pt x="24990" y="1385"/>
                  <a:pt x="24981" y="1415"/>
                  <a:pt x="24925" y="1410"/>
                </a:cubicBezTo>
                <a:cubicBezTo>
                  <a:pt x="24926" y="1415"/>
                  <a:pt x="24975" y="1462"/>
                  <a:pt x="24955" y="1476"/>
                </a:cubicBezTo>
                <a:cubicBezTo>
                  <a:pt x="24949" y="1479"/>
                  <a:pt x="24898" y="1471"/>
                  <a:pt x="24896" y="1476"/>
                </a:cubicBezTo>
                <a:cubicBezTo>
                  <a:pt x="24885" y="1501"/>
                  <a:pt x="24959" y="1563"/>
                  <a:pt x="24867" y="1542"/>
                </a:cubicBezTo>
                <a:cubicBezTo>
                  <a:pt x="24865" y="1446"/>
                  <a:pt x="24910" y="1441"/>
                  <a:pt x="24837" y="1387"/>
                </a:cubicBezTo>
                <a:cubicBezTo>
                  <a:pt x="24786" y="1394"/>
                  <a:pt x="24771" y="1427"/>
                  <a:pt x="24779" y="1476"/>
                </a:cubicBezTo>
                <a:cubicBezTo>
                  <a:pt x="24738" y="1447"/>
                  <a:pt x="24692" y="1371"/>
                  <a:pt x="24779" y="1366"/>
                </a:cubicBezTo>
                <a:cubicBezTo>
                  <a:pt x="24770" y="1337"/>
                  <a:pt x="24705" y="1348"/>
                  <a:pt x="24661" y="1344"/>
                </a:cubicBezTo>
                <a:cubicBezTo>
                  <a:pt x="24742" y="1444"/>
                  <a:pt x="24559" y="1403"/>
                  <a:pt x="24632" y="1499"/>
                </a:cubicBezTo>
                <a:cubicBezTo>
                  <a:pt x="24570" y="1511"/>
                  <a:pt x="24526" y="1367"/>
                  <a:pt x="24632" y="1387"/>
                </a:cubicBezTo>
                <a:cubicBezTo>
                  <a:pt x="24633" y="1278"/>
                  <a:pt x="24632" y="1168"/>
                  <a:pt x="24779" y="1168"/>
                </a:cubicBezTo>
                <a:cubicBezTo>
                  <a:pt x="24747" y="1173"/>
                  <a:pt x="24769" y="1220"/>
                  <a:pt x="24750" y="1234"/>
                </a:cubicBezTo>
                <a:cubicBezTo>
                  <a:pt x="24685" y="1282"/>
                  <a:pt x="24786" y="1214"/>
                  <a:pt x="24779" y="1300"/>
                </a:cubicBezTo>
                <a:cubicBezTo>
                  <a:pt x="24750" y="1300"/>
                  <a:pt x="24721" y="1300"/>
                  <a:pt x="24691" y="1300"/>
                </a:cubicBezTo>
                <a:cubicBezTo>
                  <a:pt x="24686" y="1347"/>
                  <a:pt x="24795" y="1310"/>
                  <a:pt x="24837" y="1322"/>
                </a:cubicBezTo>
                <a:cubicBezTo>
                  <a:pt x="24863" y="1310"/>
                  <a:pt x="24923" y="1295"/>
                  <a:pt x="24925" y="1256"/>
                </a:cubicBezTo>
                <a:cubicBezTo>
                  <a:pt x="24927" y="1226"/>
                  <a:pt x="24972" y="1251"/>
                  <a:pt x="24984" y="1234"/>
                </a:cubicBezTo>
                <a:cubicBezTo>
                  <a:pt x="24991" y="1224"/>
                  <a:pt x="24930" y="1187"/>
                  <a:pt x="24984" y="1190"/>
                </a:cubicBezTo>
                <a:cubicBezTo>
                  <a:pt x="25034" y="1145"/>
                  <a:pt x="24975" y="1207"/>
                  <a:pt x="24984" y="1212"/>
                </a:cubicBezTo>
                <a:cubicBezTo>
                  <a:pt x="24994" y="1218"/>
                  <a:pt x="25059" y="1241"/>
                  <a:pt x="25101" y="1256"/>
                </a:cubicBezTo>
                <a:close/>
                <a:moveTo>
                  <a:pt x="22023" y="1168"/>
                </a:moveTo>
                <a:cubicBezTo>
                  <a:pt x="21942" y="1254"/>
                  <a:pt x="21997" y="1334"/>
                  <a:pt x="21936" y="1454"/>
                </a:cubicBezTo>
                <a:cubicBezTo>
                  <a:pt x="21834" y="1450"/>
                  <a:pt x="21916" y="1386"/>
                  <a:pt x="21907" y="1366"/>
                </a:cubicBezTo>
                <a:cubicBezTo>
                  <a:pt x="21895" y="1341"/>
                  <a:pt x="21833" y="1345"/>
                  <a:pt x="21848" y="1300"/>
                </a:cubicBezTo>
                <a:cubicBezTo>
                  <a:pt x="21886" y="1326"/>
                  <a:pt x="21894" y="1308"/>
                  <a:pt x="21936" y="1300"/>
                </a:cubicBezTo>
                <a:cubicBezTo>
                  <a:pt x="21931" y="1274"/>
                  <a:pt x="21883" y="1281"/>
                  <a:pt x="21848" y="1278"/>
                </a:cubicBezTo>
                <a:cubicBezTo>
                  <a:pt x="21863" y="1260"/>
                  <a:pt x="21878" y="1242"/>
                  <a:pt x="21877" y="1212"/>
                </a:cubicBezTo>
                <a:cubicBezTo>
                  <a:pt x="21976" y="1289"/>
                  <a:pt x="21930" y="1158"/>
                  <a:pt x="22023" y="1168"/>
                </a:cubicBezTo>
                <a:close/>
                <a:moveTo>
                  <a:pt x="21115" y="1190"/>
                </a:moveTo>
                <a:cubicBezTo>
                  <a:pt x="21136" y="1148"/>
                  <a:pt x="21161" y="1214"/>
                  <a:pt x="21115" y="1212"/>
                </a:cubicBezTo>
                <a:cubicBezTo>
                  <a:pt x="21131" y="1296"/>
                  <a:pt x="21228" y="1195"/>
                  <a:pt x="21291" y="1256"/>
                </a:cubicBezTo>
                <a:cubicBezTo>
                  <a:pt x="21300" y="1325"/>
                  <a:pt x="21206" y="1200"/>
                  <a:pt x="21203" y="1278"/>
                </a:cubicBezTo>
                <a:cubicBezTo>
                  <a:pt x="21207" y="1326"/>
                  <a:pt x="21328" y="1287"/>
                  <a:pt x="21379" y="1300"/>
                </a:cubicBezTo>
                <a:cubicBezTo>
                  <a:pt x="21363" y="1268"/>
                  <a:pt x="21413" y="1187"/>
                  <a:pt x="21349" y="1190"/>
                </a:cubicBezTo>
                <a:cubicBezTo>
                  <a:pt x="21440" y="1116"/>
                  <a:pt x="21444" y="1266"/>
                  <a:pt x="21379" y="1300"/>
                </a:cubicBezTo>
                <a:cubicBezTo>
                  <a:pt x="21383" y="1370"/>
                  <a:pt x="21488" y="1365"/>
                  <a:pt x="21497" y="1432"/>
                </a:cubicBezTo>
                <a:cubicBezTo>
                  <a:pt x="21462" y="1428"/>
                  <a:pt x="21444" y="1437"/>
                  <a:pt x="21438" y="1454"/>
                </a:cubicBezTo>
                <a:cubicBezTo>
                  <a:pt x="21409" y="1454"/>
                  <a:pt x="21415" y="1427"/>
                  <a:pt x="21408" y="1410"/>
                </a:cubicBezTo>
                <a:cubicBezTo>
                  <a:pt x="21371" y="1440"/>
                  <a:pt x="21270" y="1440"/>
                  <a:pt x="21233" y="1410"/>
                </a:cubicBezTo>
                <a:cubicBezTo>
                  <a:pt x="21227" y="1362"/>
                  <a:pt x="21336" y="1400"/>
                  <a:pt x="21379" y="1387"/>
                </a:cubicBezTo>
                <a:cubicBezTo>
                  <a:pt x="21386" y="1353"/>
                  <a:pt x="21351" y="1350"/>
                  <a:pt x="21349" y="1322"/>
                </a:cubicBezTo>
                <a:cubicBezTo>
                  <a:pt x="21275" y="1358"/>
                  <a:pt x="21106" y="1274"/>
                  <a:pt x="21086" y="1387"/>
                </a:cubicBezTo>
                <a:cubicBezTo>
                  <a:pt x="21051" y="1397"/>
                  <a:pt x="21070" y="1348"/>
                  <a:pt x="21057" y="1344"/>
                </a:cubicBezTo>
                <a:cubicBezTo>
                  <a:pt x="20973" y="1317"/>
                  <a:pt x="20817" y="1375"/>
                  <a:pt x="20851" y="1454"/>
                </a:cubicBezTo>
                <a:cubicBezTo>
                  <a:pt x="20778" y="1458"/>
                  <a:pt x="20761" y="1419"/>
                  <a:pt x="20704" y="1410"/>
                </a:cubicBezTo>
                <a:cubicBezTo>
                  <a:pt x="20714" y="1380"/>
                  <a:pt x="20778" y="1392"/>
                  <a:pt x="20822" y="1387"/>
                </a:cubicBezTo>
                <a:cubicBezTo>
                  <a:pt x="20800" y="1368"/>
                  <a:pt x="20791" y="1338"/>
                  <a:pt x="20793" y="1300"/>
                </a:cubicBezTo>
                <a:cubicBezTo>
                  <a:pt x="20845" y="1294"/>
                  <a:pt x="20853" y="1321"/>
                  <a:pt x="20822" y="1322"/>
                </a:cubicBezTo>
                <a:cubicBezTo>
                  <a:pt x="20827" y="1377"/>
                  <a:pt x="20921" y="1328"/>
                  <a:pt x="20939" y="1322"/>
                </a:cubicBezTo>
                <a:cubicBezTo>
                  <a:pt x="20943" y="1283"/>
                  <a:pt x="20903" y="1275"/>
                  <a:pt x="20910" y="1234"/>
                </a:cubicBezTo>
                <a:cubicBezTo>
                  <a:pt x="20810" y="1271"/>
                  <a:pt x="20783" y="1315"/>
                  <a:pt x="20647" y="1278"/>
                </a:cubicBezTo>
                <a:cubicBezTo>
                  <a:pt x="20658" y="1229"/>
                  <a:pt x="20818" y="1290"/>
                  <a:pt x="20763" y="1190"/>
                </a:cubicBezTo>
                <a:cubicBezTo>
                  <a:pt x="20792" y="1190"/>
                  <a:pt x="20786" y="1217"/>
                  <a:pt x="20793" y="1234"/>
                </a:cubicBezTo>
                <a:cubicBezTo>
                  <a:pt x="20882" y="1206"/>
                  <a:pt x="20907" y="1217"/>
                  <a:pt x="20968" y="1256"/>
                </a:cubicBezTo>
                <a:cubicBezTo>
                  <a:pt x="21003" y="1265"/>
                  <a:pt x="20983" y="1217"/>
                  <a:pt x="20998" y="1212"/>
                </a:cubicBezTo>
                <a:cubicBezTo>
                  <a:pt x="21028" y="1202"/>
                  <a:pt x="21101" y="1274"/>
                  <a:pt x="21115" y="1190"/>
                </a:cubicBezTo>
                <a:close/>
                <a:moveTo>
                  <a:pt x="13318" y="1366"/>
                </a:moveTo>
                <a:cubicBezTo>
                  <a:pt x="13273" y="1363"/>
                  <a:pt x="13296" y="1310"/>
                  <a:pt x="13231" y="1322"/>
                </a:cubicBezTo>
                <a:cubicBezTo>
                  <a:pt x="13184" y="1383"/>
                  <a:pt x="13307" y="1420"/>
                  <a:pt x="13318" y="1366"/>
                </a:cubicBezTo>
                <a:close/>
                <a:moveTo>
                  <a:pt x="13231" y="1278"/>
                </a:moveTo>
                <a:cubicBezTo>
                  <a:pt x="13330" y="1345"/>
                  <a:pt x="13320" y="1196"/>
                  <a:pt x="13231" y="1278"/>
                </a:cubicBezTo>
                <a:close/>
                <a:moveTo>
                  <a:pt x="13377" y="1410"/>
                </a:moveTo>
                <a:cubicBezTo>
                  <a:pt x="13382" y="1435"/>
                  <a:pt x="13431" y="1428"/>
                  <a:pt x="13465" y="1432"/>
                </a:cubicBezTo>
                <a:cubicBezTo>
                  <a:pt x="13510" y="1444"/>
                  <a:pt x="13467" y="1455"/>
                  <a:pt x="13436" y="1454"/>
                </a:cubicBezTo>
                <a:cubicBezTo>
                  <a:pt x="13397" y="1454"/>
                  <a:pt x="13358" y="1454"/>
                  <a:pt x="13318" y="1454"/>
                </a:cubicBezTo>
                <a:cubicBezTo>
                  <a:pt x="13313" y="1411"/>
                  <a:pt x="13229" y="1427"/>
                  <a:pt x="13201" y="1410"/>
                </a:cubicBezTo>
                <a:cubicBezTo>
                  <a:pt x="13194" y="1405"/>
                  <a:pt x="13204" y="1373"/>
                  <a:pt x="13201" y="1366"/>
                </a:cubicBezTo>
                <a:cubicBezTo>
                  <a:pt x="13189" y="1329"/>
                  <a:pt x="13137" y="1367"/>
                  <a:pt x="13114" y="1344"/>
                </a:cubicBezTo>
                <a:cubicBezTo>
                  <a:pt x="13088" y="1320"/>
                  <a:pt x="13101" y="1285"/>
                  <a:pt x="13084" y="1256"/>
                </a:cubicBezTo>
                <a:cubicBezTo>
                  <a:pt x="13066" y="1224"/>
                  <a:pt x="13012" y="1208"/>
                  <a:pt x="13026" y="1168"/>
                </a:cubicBezTo>
                <a:cubicBezTo>
                  <a:pt x="13052" y="1174"/>
                  <a:pt x="13088" y="1160"/>
                  <a:pt x="13114" y="1168"/>
                </a:cubicBezTo>
                <a:cubicBezTo>
                  <a:pt x="13136" y="1175"/>
                  <a:pt x="13132" y="1209"/>
                  <a:pt x="13143" y="1212"/>
                </a:cubicBezTo>
                <a:cubicBezTo>
                  <a:pt x="13191" y="1224"/>
                  <a:pt x="13251" y="1184"/>
                  <a:pt x="13289" y="1234"/>
                </a:cubicBezTo>
                <a:cubicBezTo>
                  <a:pt x="13323" y="1226"/>
                  <a:pt x="13364" y="1196"/>
                  <a:pt x="13318" y="1190"/>
                </a:cubicBezTo>
                <a:cubicBezTo>
                  <a:pt x="13340" y="1140"/>
                  <a:pt x="13484" y="1181"/>
                  <a:pt x="13553" y="1168"/>
                </a:cubicBezTo>
                <a:cubicBezTo>
                  <a:pt x="13540" y="1195"/>
                  <a:pt x="13516" y="1214"/>
                  <a:pt x="13465" y="1212"/>
                </a:cubicBezTo>
                <a:cubicBezTo>
                  <a:pt x="13469" y="1310"/>
                  <a:pt x="13547" y="1380"/>
                  <a:pt x="13377" y="1410"/>
                </a:cubicBezTo>
                <a:close/>
                <a:moveTo>
                  <a:pt x="6900" y="1387"/>
                </a:moveTo>
                <a:cubicBezTo>
                  <a:pt x="6940" y="1331"/>
                  <a:pt x="6846" y="1312"/>
                  <a:pt x="6841" y="1300"/>
                </a:cubicBezTo>
                <a:cubicBezTo>
                  <a:pt x="6835" y="1286"/>
                  <a:pt x="6895" y="1256"/>
                  <a:pt x="6841" y="1256"/>
                </a:cubicBezTo>
                <a:cubicBezTo>
                  <a:pt x="6846" y="1230"/>
                  <a:pt x="6895" y="1238"/>
                  <a:pt x="6929" y="1234"/>
                </a:cubicBezTo>
                <a:cubicBezTo>
                  <a:pt x="6986" y="1226"/>
                  <a:pt x="6932" y="1133"/>
                  <a:pt x="7046" y="1168"/>
                </a:cubicBezTo>
                <a:cubicBezTo>
                  <a:pt x="7045" y="1190"/>
                  <a:pt x="7010" y="1185"/>
                  <a:pt x="6988" y="1190"/>
                </a:cubicBezTo>
                <a:cubicBezTo>
                  <a:pt x="7000" y="1217"/>
                  <a:pt x="7025" y="1235"/>
                  <a:pt x="7076" y="1234"/>
                </a:cubicBezTo>
                <a:cubicBezTo>
                  <a:pt x="7054" y="1254"/>
                  <a:pt x="7022" y="1268"/>
                  <a:pt x="6988" y="1278"/>
                </a:cubicBezTo>
                <a:cubicBezTo>
                  <a:pt x="6982" y="1326"/>
                  <a:pt x="7092" y="1288"/>
                  <a:pt x="7134" y="1300"/>
                </a:cubicBezTo>
                <a:cubicBezTo>
                  <a:pt x="7121" y="1347"/>
                  <a:pt x="7176" y="1343"/>
                  <a:pt x="7222" y="1344"/>
                </a:cubicBezTo>
                <a:cubicBezTo>
                  <a:pt x="7227" y="1407"/>
                  <a:pt x="7123" y="1387"/>
                  <a:pt x="7164" y="1476"/>
                </a:cubicBezTo>
                <a:cubicBezTo>
                  <a:pt x="7125" y="1476"/>
                  <a:pt x="7086" y="1476"/>
                  <a:pt x="7046" y="1476"/>
                </a:cubicBezTo>
                <a:cubicBezTo>
                  <a:pt x="7125" y="1404"/>
                  <a:pt x="6977" y="1424"/>
                  <a:pt x="7046" y="1344"/>
                </a:cubicBezTo>
                <a:cubicBezTo>
                  <a:pt x="7037" y="1314"/>
                  <a:pt x="6973" y="1326"/>
                  <a:pt x="6929" y="1322"/>
                </a:cubicBezTo>
                <a:cubicBezTo>
                  <a:pt x="6929" y="1374"/>
                  <a:pt x="6979" y="1387"/>
                  <a:pt x="6959" y="1454"/>
                </a:cubicBezTo>
                <a:cubicBezTo>
                  <a:pt x="6934" y="1524"/>
                  <a:pt x="6920" y="1415"/>
                  <a:pt x="6929" y="1387"/>
                </a:cubicBezTo>
                <a:cubicBezTo>
                  <a:pt x="6884" y="1415"/>
                  <a:pt x="6815" y="1458"/>
                  <a:pt x="6754" y="1410"/>
                </a:cubicBezTo>
                <a:cubicBezTo>
                  <a:pt x="6797" y="1359"/>
                  <a:pt x="6825" y="1377"/>
                  <a:pt x="6900" y="1387"/>
                </a:cubicBezTo>
                <a:close/>
                <a:moveTo>
                  <a:pt x="5053" y="1124"/>
                </a:moveTo>
                <a:cubicBezTo>
                  <a:pt x="5069" y="1155"/>
                  <a:pt x="4939" y="1178"/>
                  <a:pt x="5024" y="1190"/>
                </a:cubicBezTo>
                <a:cubicBezTo>
                  <a:pt x="5020" y="1245"/>
                  <a:pt x="4925" y="1196"/>
                  <a:pt x="4907" y="1190"/>
                </a:cubicBezTo>
                <a:cubicBezTo>
                  <a:pt x="4907" y="1169"/>
                  <a:pt x="4943" y="1173"/>
                  <a:pt x="4965" y="1168"/>
                </a:cubicBezTo>
                <a:cubicBezTo>
                  <a:pt x="4995" y="1154"/>
                  <a:pt x="4996" y="1118"/>
                  <a:pt x="5053" y="1124"/>
                </a:cubicBezTo>
                <a:close/>
                <a:moveTo>
                  <a:pt x="9713" y="1102"/>
                </a:moveTo>
                <a:cubicBezTo>
                  <a:pt x="9670" y="1112"/>
                  <a:pt x="9725" y="1130"/>
                  <a:pt x="9713" y="1168"/>
                </a:cubicBezTo>
                <a:cubicBezTo>
                  <a:pt x="9763" y="1160"/>
                  <a:pt x="9769" y="1185"/>
                  <a:pt x="9773" y="1212"/>
                </a:cubicBezTo>
                <a:cubicBezTo>
                  <a:pt x="9759" y="1235"/>
                  <a:pt x="9711" y="1220"/>
                  <a:pt x="9684" y="1234"/>
                </a:cubicBezTo>
                <a:cubicBezTo>
                  <a:pt x="9627" y="1264"/>
                  <a:pt x="9634" y="1317"/>
                  <a:pt x="9597" y="1366"/>
                </a:cubicBezTo>
                <a:cubicBezTo>
                  <a:pt x="9601" y="1392"/>
                  <a:pt x="9650" y="1385"/>
                  <a:pt x="9684" y="1387"/>
                </a:cubicBezTo>
                <a:cubicBezTo>
                  <a:pt x="9714" y="1374"/>
                  <a:pt x="9714" y="1338"/>
                  <a:pt x="9773" y="1344"/>
                </a:cubicBezTo>
                <a:cubicBezTo>
                  <a:pt x="9721" y="1415"/>
                  <a:pt x="9625" y="1454"/>
                  <a:pt x="9655" y="1586"/>
                </a:cubicBezTo>
                <a:cubicBezTo>
                  <a:pt x="9539" y="1570"/>
                  <a:pt x="9537" y="1570"/>
                  <a:pt x="9420" y="1586"/>
                </a:cubicBezTo>
                <a:cubicBezTo>
                  <a:pt x="9449" y="1557"/>
                  <a:pt x="9499" y="1542"/>
                  <a:pt x="9538" y="1520"/>
                </a:cubicBezTo>
                <a:cubicBezTo>
                  <a:pt x="9525" y="1486"/>
                  <a:pt x="9445" y="1501"/>
                  <a:pt x="9479" y="1432"/>
                </a:cubicBezTo>
                <a:cubicBezTo>
                  <a:pt x="9508" y="1432"/>
                  <a:pt x="9502" y="1459"/>
                  <a:pt x="9509" y="1476"/>
                </a:cubicBezTo>
                <a:cubicBezTo>
                  <a:pt x="9563" y="1473"/>
                  <a:pt x="9606" y="1462"/>
                  <a:pt x="9626" y="1432"/>
                </a:cubicBezTo>
                <a:cubicBezTo>
                  <a:pt x="9620" y="1407"/>
                  <a:pt x="9597" y="1420"/>
                  <a:pt x="9597" y="1432"/>
                </a:cubicBezTo>
                <a:cubicBezTo>
                  <a:pt x="9517" y="1397"/>
                  <a:pt x="9553" y="1362"/>
                  <a:pt x="9597" y="1322"/>
                </a:cubicBezTo>
                <a:cubicBezTo>
                  <a:pt x="9617" y="1286"/>
                  <a:pt x="9458" y="1286"/>
                  <a:pt x="9479" y="1322"/>
                </a:cubicBezTo>
                <a:cubicBezTo>
                  <a:pt x="9442" y="1317"/>
                  <a:pt x="9449" y="1278"/>
                  <a:pt x="9479" y="1278"/>
                </a:cubicBezTo>
                <a:cubicBezTo>
                  <a:pt x="9579" y="1278"/>
                  <a:pt x="9451" y="1125"/>
                  <a:pt x="9626" y="1168"/>
                </a:cubicBezTo>
                <a:cubicBezTo>
                  <a:pt x="9625" y="1146"/>
                  <a:pt x="9590" y="1151"/>
                  <a:pt x="9567" y="1146"/>
                </a:cubicBezTo>
                <a:cubicBezTo>
                  <a:pt x="9589" y="1089"/>
                  <a:pt x="9660" y="1070"/>
                  <a:pt x="9773" y="1080"/>
                </a:cubicBezTo>
                <a:cubicBezTo>
                  <a:pt x="9762" y="1105"/>
                  <a:pt x="9721" y="1136"/>
                  <a:pt x="9713" y="1102"/>
                </a:cubicBezTo>
                <a:close/>
                <a:moveTo>
                  <a:pt x="9450" y="1168"/>
                </a:moveTo>
                <a:cubicBezTo>
                  <a:pt x="9430" y="1190"/>
                  <a:pt x="9382" y="1190"/>
                  <a:pt x="9391" y="1234"/>
                </a:cubicBezTo>
                <a:cubicBezTo>
                  <a:pt x="9299" y="1209"/>
                  <a:pt x="9325" y="1232"/>
                  <a:pt x="9215" y="1234"/>
                </a:cubicBezTo>
                <a:cubicBezTo>
                  <a:pt x="9216" y="1212"/>
                  <a:pt x="9251" y="1217"/>
                  <a:pt x="9274" y="1212"/>
                </a:cubicBezTo>
                <a:cubicBezTo>
                  <a:pt x="9275" y="1175"/>
                  <a:pt x="9252" y="1155"/>
                  <a:pt x="9215" y="1146"/>
                </a:cubicBezTo>
                <a:cubicBezTo>
                  <a:pt x="9223" y="1100"/>
                  <a:pt x="9345" y="1140"/>
                  <a:pt x="9332" y="1080"/>
                </a:cubicBezTo>
                <a:cubicBezTo>
                  <a:pt x="9363" y="1094"/>
                  <a:pt x="9363" y="1130"/>
                  <a:pt x="9420" y="1124"/>
                </a:cubicBezTo>
                <a:cubicBezTo>
                  <a:pt x="9411" y="1154"/>
                  <a:pt x="9347" y="1142"/>
                  <a:pt x="9303" y="1146"/>
                </a:cubicBezTo>
                <a:cubicBezTo>
                  <a:pt x="9293" y="1238"/>
                  <a:pt x="9399" y="1161"/>
                  <a:pt x="9450" y="1168"/>
                </a:cubicBezTo>
                <a:close/>
                <a:moveTo>
                  <a:pt x="4585" y="1080"/>
                </a:moveTo>
                <a:cubicBezTo>
                  <a:pt x="4570" y="1086"/>
                  <a:pt x="4538" y="1145"/>
                  <a:pt x="4526" y="1146"/>
                </a:cubicBezTo>
                <a:cubicBezTo>
                  <a:pt x="4493" y="1149"/>
                  <a:pt x="4488" y="1073"/>
                  <a:pt x="4585" y="1080"/>
                </a:cubicBezTo>
                <a:close/>
                <a:moveTo>
                  <a:pt x="3910" y="1080"/>
                </a:moveTo>
                <a:cubicBezTo>
                  <a:pt x="3996" y="1099"/>
                  <a:pt x="3842" y="1113"/>
                  <a:pt x="3881" y="1168"/>
                </a:cubicBezTo>
                <a:cubicBezTo>
                  <a:pt x="3849" y="1163"/>
                  <a:pt x="3861" y="1124"/>
                  <a:pt x="3822" y="1124"/>
                </a:cubicBezTo>
                <a:cubicBezTo>
                  <a:pt x="3829" y="1092"/>
                  <a:pt x="3910" y="1116"/>
                  <a:pt x="3910" y="1080"/>
                </a:cubicBezTo>
                <a:close/>
                <a:moveTo>
                  <a:pt x="25453" y="1058"/>
                </a:moveTo>
                <a:cubicBezTo>
                  <a:pt x="25545" y="1051"/>
                  <a:pt x="25378" y="1121"/>
                  <a:pt x="25482" y="1124"/>
                </a:cubicBezTo>
                <a:cubicBezTo>
                  <a:pt x="25433" y="1202"/>
                  <a:pt x="25396" y="1073"/>
                  <a:pt x="25453" y="1058"/>
                </a:cubicBezTo>
                <a:close/>
                <a:moveTo>
                  <a:pt x="21760" y="1124"/>
                </a:moveTo>
                <a:cubicBezTo>
                  <a:pt x="21748" y="1071"/>
                  <a:pt x="21893" y="1136"/>
                  <a:pt x="21848" y="1058"/>
                </a:cubicBezTo>
                <a:cubicBezTo>
                  <a:pt x="21875" y="1074"/>
                  <a:pt x="21892" y="1098"/>
                  <a:pt x="21907" y="1124"/>
                </a:cubicBezTo>
                <a:cubicBezTo>
                  <a:pt x="21940" y="1121"/>
                  <a:pt x="21931" y="1083"/>
                  <a:pt x="21936" y="1058"/>
                </a:cubicBezTo>
                <a:cubicBezTo>
                  <a:pt x="21986" y="1050"/>
                  <a:pt x="21991" y="1074"/>
                  <a:pt x="21994" y="1102"/>
                </a:cubicBezTo>
                <a:cubicBezTo>
                  <a:pt x="22041" y="1092"/>
                  <a:pt x="22019" y="1032"/>
                  <a:pt x="22112" y="1058"/>
                </a:cubicBezTo>
                <a:cubicBezTo>
                  <a:pt x="22052" y="1164"/>
                  <a:pt x="21927" y="1136"/>
                  <a:pt x="21760" y="1124"/>
                </a:cubicBezTo>
                <a:close/>
                <a:moveTo>
                  <a:pt x="20177" y="1387"/>
                </a:moveTo>
                <a:cubicBezTo>
                  <a:pt x="20250" y="1390"/>
                  <a:pt x="20268" y="1429"/>
                  <a:pt x="20324" y="1387"/>
                </a:cubicBezTo>
                <a:cubicBezTo>
                  <a:pt x="20350" y="1317"/>
                  <a:pt x="20248" y="1343"/>
                  <a:pt x="20236" y="1300"/>
                </a:cubicBezTo>
                <a:cubicBezTo>
                  <a:pt x="20229" y="1283"/>
                  <a:pt x="20211" y="1274"/>
                  <a:pt x="20177" y="1278"/>
                </a:cubicBezTo>
                <a:cubicBezTo>
                  <a:pt x="20197" y="1345"/>
                  <a:pt x="20197" y="1320"/>
                  <a:pt x="20177" y="1387"/>
                </a:cubicBezTo>
                <a:close/>
                <a:moveTo>
                  <a:pt x="20001" y="1278"/>
                </a:moveTo>
                <a:cubicBezTo>
                  <a:pt x="19992" y="1322"/>
                  <a:pt x="20041" y="1322"/>
                  <a:pt x="20060" y="1344"/>
                </a:cubicBezTo>
                <a:cubicBezTo>
                  <a:pt x="20091" y="1365"/>
                  <a:pt x="20069" y="1425"/>
                  <a:pt x="20148" y="1410"/>
                </a:cubicBezTo>
                <a:cubicBezTo>
                  <a:pt x="20172" y="1333"/>
                  <a:pt x="20105" y="1325"/>
                  <a:pt x="20118" y="1256"/>
                </a:cubicBezTo>
                <a:cubicBezTo>
                  <a:pt x="20068" y="1254"/>
                  <a:pt x="20028" y="1261"/>
                  <a:pt x="20001" y="1278"/>
                </a:cubicBezTo>
                <a:close/>
                <a:moveTo>
                  <a:pt x="20177" y="1256"/>
                </a:moveTo>
                <a:cubicBezTo>
                  <a:pt x="20259" y="1263"/>
                  <a:pt x="20237" y="1183"/>
                  <a:pt x="20353" y="1190"/>
                </a:cubicBezTo>
                <a:cubicBezTo>
                  <a:pt x="20331" y="1211"/>
                  <a:pt x="20300" y="1223"/>
                  <a:pt x="20265" y="1234"/>
                </a:cubicBezTo>
                <a:cubicBezTo>
                  <a:pt x="20278" y="1308"/>
                  <a:pt x="20326" y="1236"/>
                  <a:pt x="20383" y="1278"/>
                </a:cubicBezTo>
                <a:cubicBezTo>
                  <a:pt x="20410" y="1298"/>
                  <a:pt x="20373" y="1412"/>
                  <a:pt x="20499" y="1387"/>
                </a:cubicBezTo>
                <a:cubicBezTo>
                  <a:pt x="20487" y="1368"/>
                  <a:pt x="20474" y="1348"/>
                  <a:pt x="20441" y="1344"/>
                </a:cubicBezTo>
                <a:cubicBezTo>
                  <a:pt x="20460" y="1319"/>
                  <a:pt x="20513" y="1347"/>
                  <a:pt x="20617" y="1322"/>
                </a:cubicBezTo>
                <a:cubicBezTo>
                  <a:pt x="20631" y="1370"/>
                  <a:pt x="20575" y="1363"/>
                  <a:pt x="20529" y="1366"/>
                </a:cubicBezTo>
                <a:cubicBezTo>
                  <a:pt x="20518" y="1404"/>
                  <a:pt x="20552" y="1407"/>
                  <a:pt x="20587" y="1410"/>
                </a:cubicBezTo>
                <a:cubicBezTo>
                  <a:pt x="20617" y="1467"/>
                  <a:pt x="20436" y="1412"/>
                  <a:pt x="20470" y="1410"/>
                </a:cubicBezTo>
                <a:cubicBezTo>
                  <a:pt x="20449" y="1412"/>
                  <a:pt x="20437" y="1428"/>
                  <a:pt x="20411" y="1432"/>
                </a:cubicBezTo>
                <a:cubicBezTo>
                  <a:pt x="20343" y="1443"/>
                  <a:pt x="20273" y="1446"/>
                  <a:pt x="20177" y="1454"/>
                </a:cubicBezTo>
                <a:cubicBezTo>
                  <a:pt x="20213" y="1486"/>
                  <a:pt x="20278" y="1496"/>
                  <a:pt x="20353" y="1499"/>
                </a:cubicBezTo>
                <a:cubicBezTo>
                  <a:pt x="20338" y="1516"/>
                  <a:pt x="20323" y="1534"/>
                  <a:pt x="20324" y="1564"/>
                </a:cubicBezTo>
                <a:cubicBezTo>
                  <a:pt x="20273" y="1536"/>
                  <a:pt x="20225" y="1569"/>
                  <a:pt x="20177" y="1564"/>
                </a:cubicBezTo>
                <a:cubicBezTo>
                  <a:pt x="20109" y="1557"/>
                  <a:pt x="20074" y="1525"/>
                  <a:pt x="20001" y="1520"/>
                </a:cubicBezTo>
                <a:cubicBezTo>
                  <a:pt x="20037" y="1454"/>
                  <a:pt x="20113" y="1552"/>
                  <a:pt x="20148" y="1499"/>
                </a:cubicBezTo>
                <a:cubicBezTo>
                  <a:pt x="20162" y="1429"/>
                  <a:pt x="20085" y="1428"/>
                  <a:pt x="20001" y="1432"/>
                </a:cubicBezTo>
                <a:cubicBezTo>
                  <a:pt x="20029" y="1346"/>
                  <a:pt x="19936" y="1278"/>
                  <a:pt x="19972" y="1234"/>
                </a:cubicBezTo>
                <a:cubicBezTo>
                  <a:pt x="19973" y="1232"/>
                  <a:pt x="20018" y="1259"/>
                  <a:pt x="20031" y="1256"/>
                </a:cubicBezTo>
                <a:cubicBezTo>
                  <a:pt x="20031" y="1256"/>
                  <a:pt x="20037" y="1221"/>
                  <a:pt x="20060" y="1234"/>
                </a:cubicBezTo>
                <a:cubicBezTo>
                  <a:pt x="20061" y="1202"/>
                  <a:pt x="19999" y="1224"/>
                  <a:pt x="19972" y="1212"/>
                </a:cubicBezTo>
                <a:cubicBezTo>
                  <a:pt x="19958" y="1205"/>
                  <a:pt x="19969" y="1147"/>
                  <a:pt x="19913" y="1168"/>
                </a:cubicBezTo>
                <a:cubicBezTo>
                  <a:pt x="19832" y="1158"/>
                  <a:pt x="19936" y="1288"/>
                  <a:pt x="19855" y="1278"/>
                </a:cubicBezTo>
                <a:cubicBezTo>
                  <a:pt x="19841" y="1304"/>
                  <a:pt x="19908" y="1290"/>
                  <a:pt x="19913" y="1300"/>
                </a:cubicBezTo>
                <a:cubicBezTo>
                  <a:pt x="19927" y="1326"/>
                  <a:pt x="19870" y="1337"/>
                  <a:pt x="19913" y="1387"/>
                </a:cubicBezTo>
                <a:cubicBezTo>
                  <a:pt x="19955" y="1439"/>
                  <a:pt x="19903" y="1446"/>
                  <a:pt x="19943" y="1542"/>
                </a:cubicBezTo>
                <a:cubicBezTo>
                  <a:pt x="19913" y="1542"/>
                  <a:pt x="19884" y="1542"/>
                  <a:pt x="19855" y="1542"/>
                </a:cubicBezTo>
                <a:cubicBezTo>
                  <a:pt x="19837" y="1471"/>
                  <a:pt x="19910" y="1474"/>
                  <a:pt x="19855" y="1432"/>
                </a:cubicBezTo>
                <a:cubicBezTo>
                  <a:pt x="19812" y="1444"/>
                  <a:pt x="19703" y="1406"/>
                  <a:pt x="19708" y="1454"/>
                </a:cubicBezTo>
                <a:cubicBezTo>
                  <a:pt x="19689" y="1462"/>
                  <a:pt x="19664" y="1400"/>
                  <a:pt x="19679" y="1387"/>
                </a:cubicBezTo>
                <a:cubicBezTo>
                  <a:pt x="19680" y="1386"/>
                  <a:pt x="19708" y="1390"/>
                  <a:pt x="19708" y="1387"/>
                </a:cubicBezTo>
                <a:cubicBezTo>
                  <a:pt x="19712" y="1368"/>
                  <a:pt x="19693" y="1316"/>
                  <a:pt x="19708" y="1300"/>
                </a:cubicBezTo>
                <a:cubicBezTo>
                  <a:pt x="19713" y="1295"/>
                  <a:pt x="19764" y="1305"/>
                  <a:pt x="19767" y="1300"/>
                </a:cubicBezTo>
                <a:cubicBezTo>
                  <a:pt x="19772" y="1287"/>
                  <a:pt x="19680" y="1220"/>
                  <a:pt x="19796" y="1234"/>
                </a:cubicBezTo>
                <a:cubicBezTo>
                  <a:pt x="19776" y="1164"/>
                  <a:pt x="19799" y="1144"/>
                  <a:pt x="19767" y="1124"/>
                </a:cubicBezTo>
                <a:cubicBezTo>
                  <a:pt x="19814" y="1064"/>
                  <a:pt x="19940" y="1171"/>
                  <a:pt x="19943" y="1058"/>
                </a:cubicBezTo>
                <a:cubicBezTo>
                  <a:pt x="19978" y="1051"/>
                  <a:pt x="20044" y="1121"/>
                  <a:pt x="19972" y="1124"/>
                </a:cubicBezTo>
                <a:cubicBezTo>
                  <a:pt x="19991" y="1146"/>
                  <a:pt x="20040" y="1146"/>
                  <a:pt x="20031" y="1190"/>
                </a:cubicBezTo>
                <a:cubicBezTo>
                  <a:pt x="20092" y="1181"/>
                  <a:pt x="20108" y="1205"/>
                  <a:pt x="20148" y="1212"/>
                </a:cubicBezTo>
                <a:cubicBezTo>
                  <a:pt x="20172" y="1216"/>
                  <a:pt x="20175" y="1203"/>
                  <a:pt x="20177" y="1190"/>
                </a:cubicBezTo>
                <a:cubicBezTo>
                  <a:pt x="20221" y="1199"/>
                  <a:pt x="20166" y="1218"/>
                  <a:pt x="20177" y="1256"/>
                </a:cubicBezTo>
                <a:close/>
                <a:moveTo>
                  <a:pt x="4760" y="1102"/>
                </a:moveTo>
                <a:cubicBezTo>
                  <a:pt x="4718" y="1092"/>
                  <a:pt x="4763" y="1082"/>
                  <a:pt x="4760" y="1058"/>
                </a:cubicBezTo>
                <a:cubicBezTo>
                  <a:pt x="4800" y="1058"/>
                  <a:pt x="4839" y="1058"/>
                  <a:pt x="4877" y="1058"/>
                </a:cubicBezTo>
                <a:cubicBezTo>
                  <a:pt x="4930" y="1052"/>
                  <a:pt x="4938" y="1079"/>
                  <a:pt x="4907" y="1080"/>
                </a:cubicBezTo>
                <a:cubicBezTo>
                  <a:pt x="4858" y="1080"/>
                  <a:pt x="4809" y="1080"/>
                  <a:pt x="4760" y="1080"/>
                </a:cubicBezTo>
                <a:cubicBezTo>
                  <a:pt x="4760" y="1087"/>
                  <a:pt x="4760" y="1094"/>
                  <a:pt x="4760" y="1102"/>
                </a:cubicBezTo>
                <a:close/>
                <a:moveTo>
                  <a:pt x="24603" y="1102"/>
                </a:moveTo>
                <a:cubicBezTo>
                  <a:pt x="24604" y="1064"/>
                  <a:pt x="24581" y="1044"/>
                  <a:pt x="24544" y="1035"/>
                </a:cubicBezTo>
                <a:cubicBezTo>
                  <a:pt x="24597" y="956"/>
                  <a:pt x="24636" y="1067"/>
                  <a:pt x="24661" y="1080"/>
                </a:cubicBezTo>
                <a:cubicBezTo>
                  <a:pt x="24642" y="1102"/>
                  <a:pt x="24594" y="1103"/>
                  <a:pt x="24603" y="1146"/>
                </a:cubicBezTo>
                <a:cubicBezTo>
                  <a:pt x="24566" y="1140"/>
                  <a:pt x="24574" y="1102"/>
                  <a:pt x="24603" y="1102"/>
                </a:cubicBezTo>
                <a:close/>
                <a:moveTo>
                  <a:pt x="4232" y="1035"/>
                </a:moveTo>
                <a:cubicBezTo>
                  <a:pt x="4249" y="1009"/>
                  <a:pt x="4343" y="1050"/>
                  <a:pt x="4409" y="1014"/>
                </a:cubicBezTo>
                <a:cubicBezTo>
                  <a:pt x="4436" y="1095"/>
                  <a:pt x="4254" y="1053"/>
                  <a:pt x="4232" y="1035"/>
                </a:cubicBezTo>
                <a:close/>
                <a:moveTo>
                  <a:pt x="26566" y="1035"/>
                </a:moveTo>
                <a:cubicBezTo>
                  <a:pt x="26562" y="1061"/>
                  <a:pt x="26574" y="1074"/>
                  <a:pt x="26596" y="1080"/>
                </a:cubicBezTo>
                <a:cubicBezTo>
                  <a:pt x="26574" y="1130"/>
                  <a:pt x="26432" y="1088"/>
                  <a:pt x="26361" y="1102"/>
                </a:cubicBezTo>
                <a:cubicBezTo>
                  <a:pt x="26348" y="1055"/>
                  <a:pt x="26403" y="1059"/>
                  <a:pt x="26450" y="1058"/>
                </a:cubicBezTo>
                <a:cubicBezTo>
                  <a:pt x="26402" y="972"/>
                  <a:pt x="26334" y="1067"/>
                  <a:pt x="26244" y="1014"/>
                </a:cubicBezTo>
                <a:cubicBezTo>
                  <a:pt x="26250" y="969"/>
                  <a:pt x="26304" y="1014"/>
                  <a:pt x="26303" y="1014"/>
                </a:cubicBezTo>
                <a:cubicBezTo>
                  <a:pt x="26327" y="1013"/>
                  <a:pt x="26332" y="989"/>
                  <a:pt x="26361" y="992"/>
                </a:cubicBezTo>
                <a:cubicBezTo>
                  <a:pt x="26420" y="998"/>
                  <a:pt x="26472" y="1052"/>
                  <a:pt x="26566" y="1035"/>
                </a:cubicBezTo>
                <a:close/>
                <a:moveTo>
                  <a:pt x="24691" y="1124"/>
                </a:moveTo>
                <a:cubicBezTo>
                  <a:pt x="24691" y="1080"/>
                  <a:pt x="24691" y="1035"/>
                  <a:pt x="24691" y="992"/>
                </a:cubicBezTo>
                <a:cubicBezTo>
                  <a:pt x="24733" y="1019"/>
                  <a:pt x="24757" y="1076"/>
                  <a:pt x="24721" y="1102"/>
                </a:cubicBezTo>
                <a:cubicBezTo>
                  <a:pt x="24763" y="1089"/>
                  <a:pt x="24872" y="1127"/>
                  <a:pt x="24867" y="1080"/>
                </a:cubicBezTo>
                <a:cubicBezTo>
                  <a:pt x="24902" y="1071"/>
                  <a:pt x="24881" y="1118"/>
                  <a:pt x="24896" y="1124"/>
                </a:cubicBezTo>
                <a:cubicBezTo>
                  <a:pt x="24936" y="1142"/>
                  <a:pt x="24970" y="1083"/>
                  <a:pt x="25043" y="1102"/>
                </a:cubicBezTo>
                <a:cubicBezTo>
                  <a:pt x="25081" y="1170"/>
                  <a:pt x="24911" y="1152"/>
                  <a:pt x="24896" y="1146"/>
                </a:cubicBezTo>
                <a:cubicBezTo>
                  <a:pt x="24894" y="1145"/>
                  <a:pt x="24897" y="1124"/>
                  <a:pt x="24896" y="1124"/>
                </a:cubicBezTo>
                <a:cubicBezTo>
                  <a:pt x="24825" y="1124"/>
                  <a:pt x="24748" y="1142"/>
                  <a:pt x="24691" y="1124"/>
                </a:cubicBezTo>
                <a:close/>
                <a:moveTo>
                  <a:pt x="20060" y="1080"/>
                </a:moveTo>
                <a:cubicBezTo>
                  <a:pt x="20076" y="1022"/>
                  <a:pt x="20173" y="1172"/>
                  <a:pt x="20148" y="1035"/>
                </a:cubicBezTo>
                <a:cubicBezTo>
                  <a:pt x="20222" y="1038"/>
                  <a:pt x="20299" y="1040"/>
                  <a:pt x="20295" y="1102"/>
                </a:cubicBezTo>
                <a:cubicBezTo>
                  <a:pt x="20367" y="1100"/>
                  <a:pt x="20385" y="1061"/>
                  <a:pt x="20441" y="1102"/>
                </a:cubicBezTo>
                <a:cubicBezTo>
                  <a:pt x="20456" y="1095"/>
                  <a:pt x="20487" y="1034"/>
                  <a:pt x="20441" y="1014"/>
                </a:cubicBezTo>
                <a:cubicBezTo>
                  <a:pt x="20507" y="938"/>
                  <a:pt x="20495" y="1103"/>
                  <a:pt x="20617" y="1058"/>
                </a:cubicBezTo>
                <a:cubicBezTo>
                  <a:pt x="20600" y="1079"/>
                  <a:pt x="20535" y="1091"/>
                  <a:pt x="20587" y="1102"/>
                </a:cubicBezTo>
                <a:cubicBezTo>
                  <a:pt x="20493" y="1161"/>
                  <a:pt x="20437" y="1118"/>
                  <a:pt x="20295" y="1124"/>
                </a:cubicBezTo>
                <a:cubicBezTo>
                  <a:pt x="20225" y="1124"/>
                  <a:pt x="20208" y="1161"/>
                  <a:pt x="20118" y="1146"/>
                </a:cubicBezTo>
                <a:cubicBezTo>
                  <a:pt x="20118" y="1124"/>
                  <a:pt x="20083" y="1129"/>
                  <a:pt x="20060" y="1124"/>
                </a:cubicBezTo>
                <a:cubicBezTo>
                  <a:pt x="20078" y="1104"/>
                  <a:pt x="20095" y="1085"/>
                  <a:pt x="20060" y="1080"/>
                </a:cubicBezTo>
                <a:close/>
                <a:moveTo>
                  <a:pt x="19532" y="1014"/>
                </a:moveTo>
                <a:cubicBezTo>
                  <a:pt x="19574" y="949"/>
                  <a:pt x="19554" y="1065"/>
                  <a:pt x="19474" y="1035"/>
                </a:cubicBezTo>
                <a:cubicBezTo>
                  <a:pt x="19420" y="1019"/>
                  <a:pt x="19492" y="1012"/>
                  <a:pt x="19532" y="1014"/>
                </a:cubicBezTo>
                <a:close/>
                <a:moveTo>
                  <a:pt x="17803" y="1014"/>
                </a:moveTo>
                <a:cubicBezTo>
                  <a:pt x="17812" y="932"/>
                  <a:pt x="17876" y="1079"/>
                  <a:pt x="17803" y="1058"/>
                </a:cubicBezTo>
                <a:cubicBezTo>
                  <a:pt x="17811" y="1059"/>
                  <a:pt x="17860" y="1102"/>
                  <a:pt x="17861" y="1102"/>
                </a:cubicBezTo>
                <a:cubicBezTo>
                  <a:pt x="17919" y="1103"/>
                  <a:pt x="17935" y="1026"/>
                  <a:pt x="18008" y="1102"/>
                </a:cubicBezTo>
                <a:cubicBezTo>
                  <a:pt x="18045" y="1097"/>
                  <a:pt x="18038" y="1058"/>
                  <a:pt x="18008" y="1058"/>
                </a:cubicBezTo>
                <a:cubicBezTo>
                  <a:pt x="18041" y="987"/>
                  <a:pt x="18092" y="1079"/>
                  <a:pt x="18067" y="1124"/>
                </a:cubicBezTo>
                <a:cubicBezTo>
                  <a:pt x="17992" y="1138"/>
                  <a:pt x="17922" y="1105"/>
                  <a:pt x="17861" y="1124"/>
                </a:cubicBezTo>
                <a:cubicBezTo>
                  <a:pt x="17857" y="1125"/>
                  <a:pt x="17820" y="1168"/>
                  <a:pt x="17832" y="1168"/>
                </a:cubicBezTo>
                <a:cubicBezTo>
                  <a:pt x="17802" y="1167"/>
                  <a:pt x="17802" y="1106"/>
                  <a:pt x="17744" y="1124"/>
                </a:cubicBezTo>
                <a:cubicBezTo>
                  <a:pt x="17763" y="1104"/>
                  <a:pt x="17780" y="1085"/>
                  <a:pt x="17744" y="1080"/>
                </a:cubicBezTo>
                <a:cubicBezTo>
                  <a:pt x="17764" y="1058"/>
                  <a:pt x="17812" y="1057"/>
                  <a:pt x="17803" y="1014"/>
                </a:cubicBezTo>
                <a:close/>
                <a:moveTo>
                  <a:pt x="17627" y="1014"/>
                </a:moveTo>
                <a:cubicBezTo>
                  <a:pt x="17548" y="1034"/>
                  <a:pt x="17705" y="1055"/>
                  <a:pt x="17656" y="1124"/>
                </a:cubicBezTo>
                <a:cubicBezTo>
                  <a:pt x="17604" y="1118"/>
                  <a:pt x="17596" y="1145"/>
                  <a:pt x="17627" y="1146"/>
                </a:cubicBezTo>
                <a:cubicBezTo>
                  <a:pt x="17629" y="1170"/>
                  <a:pt x="17588" y="1159"/>
                  <a:pt x="17569" y="1168"/>
                </a:cubicBezTo>
                <a:cubicBezTo>
                  <a:pt x="17527" y="1187"/>
                  <a:pt x="17538" y="1229"/>
                  <a:pt x="17481" y="1234"/>
                </a:cubicBezTo>
                <a:cubicBezTo>
                  <a:pt x="17403" y="1310"/>
                  <a:pt x="17630" y="1087"/>
                  <a:pt x="17422" y="1124"/>
                </a:cubicBezTo>
                <a:cubicBezTo>
                  <a:pt x="17388" y="1025"/>
                  <a:pt x="17586" y="1100"/>
                  <a:pt x="17539" y="992"/>
                </a:cubicBezTo>
                <a:cubicBezTo>
                  <a:pt x="17588" y="992"/>
                  <a:pt x="17637" y="992"/>
                  <a:pt x="17686" y="992"/>
                </a:cubicBezTo>
                <a:cubicBezTo>
                  <a:pt x="17675" y="1017"/>
                  <a:pt x="17634" y="1047"/>
                  <a:pt x="17627" y="1014"/>
                </a:cubicBezTo>
                <a:close/>
                <a:moveTo>
                  <a:pt x="8424" y="1212"/>
                </a:moveTo>
                <a:cubicBezTo>
                  <a:pt x="8426" y="1174"/>
                  <a:pt x="8401" y="1155"/>
                  <a:pt x="8365" y="1146"/>
                </a:cubicBezTo>
                <a:cubicBezTo>
                  <a:pt x="8364" y="1184"/>
                  <a:pt x="8388" y="1202"/>
                  <a:pt x="8424" y="1212"/>
                </a:cubicBezTo>
                <a:close/>
                <a:moveTo>
                  <a:pt x="8746" y="1080"/>
                </a:moveTo>
                <a:cubicBezTo>
                  <a:pt x="8837" y="1097"/>
                  <a:pt x="8782" y="1004"/>
                  <a:pt x="8893" y="1035"/>
                </a:cubicBezTo>
                <a:cubicBezTo>
                  <a:pt x="8876" y="1056"/>
                  <a:pt x="8811" y="1069"/>
                  <a:pt x="8864" y="1080"/>
                </a:cubicBezTo>
                <a:cubicBezTo>
                  <a:pt x="8857" y="1112"/>
                  <a:pt x="8777" y="1088"/>
                  <a:pt x="8776" y="1124"/>
                </a:cubicBezTo>
                <a:cubicBezTo>
                  <a:pt x="8803" y="1157"/>
                  <a:pt x="8987" y="1160"/>
                  <a:pt x="8805" y="1168"/>
                </a:cubicBezTo>
                <a:cubicBezTo>
                  <a:pt x="8762" y="1187"/>
                  <a:pt x="8712" y="1201"/>
                  <a:pt x="8717" y="1256"/>
                </a:cubicBezTo>
                <a:cubicBezTo>
                  <a:pt x="8687" y="1220"/>
                  <a:pt x="8645" y="1254"/>
                  <a:pt x="8599" y="1256"/>
                </a:cubicBezTo>
                <a:cubicBezTo>
                  <a:pt x="8582" y="1257"/>
                  <a:pt x="8330" y="1235"/>
                  <a:pt x="8307" y="1256"/>
                </a:cubicBezTo>
                <a:cubicBezTo>
                  <a:pt x="8293" y="1268"/>
                  <a:pt x="8282" y="1274"/>
                  <a:pt x="8190" y="1256"/>
                </a:cubicBezTo>
                <a:cubicBezTo>
                  <a:pt x="8137" y="1245"/>
                  <a:pt x="8093" y="1265"/>
                  <a:pt x="8102" y="1212"/>
                </a:cubicBezTo>
                <a:cubicBezTo>
                  <a:pt x="8181" y="1241"/>
                  <a:pt x="8206" y="1222"/>
                  <a:pt x="8336" y="1212"/>
                </a:cubicBezTo>
                <a:cubicBezTo>
                  <a:pt x="8319" y="1133"/>
                  <a:pt x="8370" y="1106"/>
                  <a:pt x="8395" y="1058"/>
                </a:cubicBezTo>
                <a:cubicBezTo>
                  <a:pt x="8462" y="1050"/>
                  <a:pt x="8507" y="1061"/>
                  <a:pt x="8541" y="1080"/>
                </a:cubicBezTo>
                <a:cubicBezTo>
                  <a:pt x="8510" y="1059"/>
                  <a:pt x="8532" y="999"/>
                  <a:pt x="8453" y="1014"/>
                </a:cubicBezTo>
                <a:cubicBezTo>
                  <a:pt x="8472" y="975"/>
                  <a:pt x="8497" y="1006"/>
                  <a:pt x="8512" y="1014"/>
                </a:cubicBezTo>
                <a:cubicBezTo>
                  <a:pt x="8524" y="1020"/>
                  <a:pt x="8564" y="1049"/>
                  <a:pt x="8570" y="1058"/>
                </a:cubicBezTo>
                <a:cubicBezTo>
                  <a:pt x="8578" y="1068"/>
                  <a:pt x="8535" y="1085"/>
                  <a:pt x="8541" y="1102"/>
                </a:cubicBezTo>
                <a:cubicBezTo>
                  <a:pt x="8548" y="1122"/>
                  <a:pt x="8643" y="1124"/>
                  <a:pt x="8570" y="1168"/>
                </a:cubicBezTo>
                <a:cubicBezTo>
                  <a:pt x="8473" y="1183"/>
                  <a:pt x="8523" y="1122"/>
                  <a:pt x="8541" y="1102"/>
                </a:cubicBezTo>
                <a:cubicBezTo>
                  <a:pt x="8449" y="1092"/>
                  <a:pt x="8448" y="1149"/>
                  <a:pt x="8453" y="1212"/>
                </a:cubicBezTo>
                <a:cubicBezTo>
                  <a:pt x="8557" y="1202"/>
                  <a:pt x="8622" y="1163"/>
                  <a:pt x="8746" y="1168"/>
                </a:cubicBezTo>
                <a:cubicBezTo>
                  <a:pt x="8822" y="1163"/>
                  <a:pt x="8706" y="1130"/>
                  <a:pt x="8746" y="1080"/>
                </a:cubicBezTo>
                <a:close/>
                <a:moveTo>
                  <a:pt x="4232" y="1168"/>
                </a:moveTo>
                <a:cubicBezTo>
                  <a:pt x="4277" y="1200"/>
                  <a:pt x="4361" y="1203"/>
                  <a:pt x="4438" y="1212"/>
                </a:cubicBezTo>
                <a:cubicBezTo>
                  <a:pt x="4415" y="1232"/>
                  <a:pt x="4407" y="1262"/>
                  <a:pt x="4409" y="1300"/>
                </a:cubicBezTo>
                <a:cubicBezTo>
                  <a:pt x="4363" y="1275"/>
                  <a:pt x="4347" y="1229"/>
                  <a:pt x="4262" y="1234"/>
                </a:cubicBezTo>
                <a:cubicBezTo>
                  <a:pt x="4248" y="1281"/>
                  <a:pt x="4304" y="1276"/>
                  <a:pt x="4350" y="1278"/>
                </a:cubicBezTo>
                <a:cubicBezTo>
                  <a:pt x="4363" y="1298"/>
                  <a:pt x="4376" y="1317"/>
                  <a:pt x="4409" y="1322"/>
                </a:cubicBezTo>
                <a:cubicBezTo>
                  <a:pt x="4342" y="1400"/>
                  <a:pt x="4470" y="1394"/>
                  <a:pt x="4409" y="1454"/>
                </a:cubicBezTo>
                <a:cubicBezTo>
                  <a:pt x="4420" y="1462"/>
                  <a:pt x="4490" y="1444"/>
                  <a:pt x="4496" y="1454"/>
                </a:cubicBezTo>
                <a:cubicBezTo>
                  <a:pt x="4513" y="1476"/>
                  <a:pt x="4442" y="1470"/>
                  <a:pt x="4438" y="1476"/>
                </a:cubicBezTo>
                <a:cubicBezTo>
                  <a:pt x="4425" y="1494"/>
                  <a:pt x="4494" y="1528"/>
                  <a:pt x="4526" y="1520"/>
                </a:cubicBezTo>
                <a:cubicBezTo>
                  <a:pt x="4560" y="1516"/>
                  <a:pt x="4550" y="1481"/>
                  <a:pt x="4555" y="1454"/>
                </a:cubicBezTo>
                <a:cubicBezTo>
                  <a:pt x="4580" y="1450"/>
                  <a:pt x="4583" y="1462"/>
                  <a:pt x="4585" y="1476"/>
                </a:cubicBezTo>
                <a:cubicBezTo>
                  <a:pt x="4604" y="1476"/>
                  <a:pt x="4623" y="1476"/>
                  <a:pt x="4643" y="1476"/>
                </a:cubicBezTo>
                <a:cubicBezTo>
                  <a:pt x="4630" y="1546"/>
                  <a:pt x="4531" y="1554"/>
                  <a:pt x="4526" y="1630"/>
                </a:cubicBezTo>
                <a:cubicBezTo>
                  <a:pt x="4440" y="1611"/>
                  <a:pt x="4493" y="1597"/>
                  <a:pt x="4496" y="1542"/>
                </a:cubicBezTo>
                <a:cubicBezTo>
                  <a:pt x="4434" y="1531"/>
                  <a:pt x="4441" y="1573"/>
                  <a:pt x="4438" y="1608"/>
                </a:cubicBezTo>
                <a:cubicBezTo>
                  <a:pt x="4404" y="1605"/>
                  <a:pt x="4386" y="1613"/>
                  <a:pt x="4379" y="1630"/>
                </a:cubicBezTo>
                <a:cubicBezTo>
                  <a:pt x="4283" y="1593"/>
                  <a:pt x="4232" y="1629"/>
                  <a:pt x="4174" y="1674"/>
                </a:cubicBezTo>
                <a:cubicBezTo>
                  <a:pt x="4179" y="1700"/>
                  <a:pt x="4228" y="1693"/>
                  <a:pt x="4262" y="1696"/>
                </a:cubicBezTo>
                <a:cubicBezTo>
                  <a:pt x="4247" y="1714"/>
                  <a:pt x="4231" y="1732"/>
                  <a:pt x="4232" y="1762"/>
                </a:cubicBezTo>
                <a:cubicBezTo>
                  <a:pt x="4166" y="1746"/>
                  <a:pt x="4004" y="1802"/>
                  <a:pt x="4028" y="1719"/>
                </a:cubicBezTo>
                <a:cubicBezTo>
                  <a:pt x="4004" y="1730"/>
                  <a:pt x="3980" y="1741"/>
                  <a:pt x="3939" y="1740"/>
                </a:cubicBezTo>
                <a:cubicBezTo>
                  <a:pt x="3960" y="1672"/>
                  <a:pt x="3960" y="1698"/>
                  <a:pt x="3939" y="1630"/>
                </a:cubicBezTo>
                <a:cubicBezTo>
                  <a:pt x="4046" y="1609"/>
                  <a:pt x="3964" y="1729"/>
                  <a:pt x="4057" y="1719"/>
                </a:cubicBezTo>
                <a:cubicBezTo>
                  <a:pt x="4113" y="1710"/>
                  <a:pt x="4060" y="1617"/>
                  <a:pt x="4174" y="1653"/>
                </a:cubicBezTo>
                <a:cubicBezTo>
                  <a:pt x="4177" y="1621"/>
                  <a:pt x="4179" y="1590"/>
                  <a:pt x="4144" y="1586"/>
                </a:cubicBezTo>
                <a:cubicBezTo>
                  <a:pt x="4145" y="1564"/>
                  <a:pt x="4180" y="1569"/>
                  <a:pt x="4203" y="1564"/>
                </a:cubicBezTo>
                <a:cubicBezTo>
                  <a:pt x="4240" y="1555"/>
                  <a:pt x="4237" y="1514"/>
                  <a:pt x="4262" y="1499"/>
                </a:cubicBezTo>
                <a:cubicBezTo>
                  <a:pt x="4287" y="1482"/>
                  <a:pt x="4379" y="1496"/>
                  <a:pt x="4379" y="1454"/>
                </a:cubicBezTo>
                <a:cubicBezTo>
                  <a:pt x="4358" y="1413"/>
                  <a:pt x="4326" y="1453"/>
                  <a:pt x="4291" y="1454"/>
                </a:cubicBezTo>
                <a:cubicBezTo>
                  <a:pt x="4261" y="1455"/>
                  <a:pt x="4234" y="1455"/>
                  <a:pt x="4232" y="1476"/>
                </a:cubicBezTo>
                <a:cubicBezTo>
                  <a:pt x="4230" y="1511"/>
                  <a:pt x="4192" y="1477"/>
                  <a:pt x="4203" y="1454"/>
                </a:cubicBezTo>
                <a:cubicBezTo>
                  <a:pt x="4156" y="1439"/>
                  <a:pt x="4076" y="1497"/>
                  <a:pt x="4144" y="1499"/>
                </a:cubicBezTo>
                <a:cubicBezTo>
                  <a:pt x="4096" y="1568"/>
                  <a:pt x="4082" y="1430"/>
                  <a:pt x="3969" y="1476"/>
                </a:cubicBezTo>
                <a:cubicBezTo>
                  <a:pt x="3934" y="1507"/>
                  <a:pt x="3958" y="1477"/>
                  <a:pt x="3969" y="1454"/>
                </a:cubicBezTo>
                <a:cubicBezTo>
                  <a:pt x="4008" y="1454"/>
                  <a:pt x="4047" y="1454"/>
                  <a:pt x="4086" y="1454"/>
                </a:cubicBezTo>
                <a:cubicBezTo>
                  <a:pt x="4110" y="1450"/>
                  <a:pt x="4115" y="1432"/>
                  <a:pt x="4144" y="1432"/>
                </a:cubicBezTo>
                <a:cubicBezTo>
                  <a:pt x="4169" y="1370"/>
                  <a:pt x="4103" y="1375"/>
                  <a:pt x="4115" y="1322"/>
                </a:cubicBezTo>
                <a:cubicBezTo>
                  <a:pt x="4148" y="1318"/>
                  <a:pt x="4132" y="1300"/>
                  <a:pt x="4115" y="1300"/>
                </a:cubicBezTo>
                <a:cubicBezTo>
                  <a:pt x="4116" y="1278"/>
                  <a:pt x="4151" y="1283"/>
                  <a:pt x="4174" y="1278"/>
                </a:cubicBezTo>
                <a:cubicBezTo>
                  <a:pt x="4163" y="1249"/>
                  <a:pt x="4122" y="1244"/>
                  <a:pt x="4115" y="1212"/>
                </a:cubicBezTo>
                <a:cubicBezTo>
                  <a:pt x="4160" y="1200"/>
                  <a:pt x="4117" y="1189"/>
                  <a:pt x="4086" y="1190"/>
                </a:cubicBezTo>
                <a:cubicBezTo>
                  <a:pt x="4000" y="1201"/>
                  <a:pt x="4125" y="1219"/>
                  <a:pt x="4115" y="1256"/>
                </a:cubicBezTo>
                <a:cubicBezTo>
                  <a:pt x="4115" y="1256"/>
                  <a:pt x="4068" y="1262"/>
                  <a:pt x="4086" y="1278"/>
                </a:cubicBezTo>
                <a:cubicBezTo>
                  <a:pt x="4057" y="1278"/>
                  <a:pt x="4028" y="1278"/>
                  <a:pt x="3998" y="1278"/>
                </a:cubicBezTo>
                <a:cubicBezTo>
                  <a:pt x="3985" y="1232"/>
                  <a:pt x="4019" y="1220"/>
                  <a:pt x="4028" y="1190"/>
                </a:cubicBezTo>
                <a:cubicBezTo>
                  <a:pt x="3993" y="1215"/>
                  <a:pt x="3924" y="1215"/>
                  <a:pt x="3852" y="1212"/>
                </a:cubicBezTo>
                <a:cubicBezTo>
                  <a:pt x="3757" y="1187"/>
                  <a:pt x="3931" y="1187"/>
                  <a:pt x="3969" y="1190"/>
                </a:cubicBezTo>
                <a:cubicBezTo>
                  <a:pt x="3948" y="1140"/>
                  <a:pt x="4022" y="1018"/>
                  <a:pt x="3910" y="1035"/>
                </a:cubicBezTo>
                <a:cubicBezTo>
                  <a:pt x="3923" y="1019"/>
                  <a:pt x="3936" y="992"/>
                  <a:pt x="3969" y="992"/>
                </a:cubicBezTo>
                <a:cubicBezTo>
                  <a:pt x="4007" y="992"/>
                  <a:pt x="4007" y="1028"/>
                  <a:pt x="4028" y="1035"/>
                </a:cubicBezTo>
                <a:cubicBezTo>
                  <a:pt x="4051" y="1044"/>
                  <a:pt x="4091" y="1028"/>
                  <a:pt x="4115" y="1035"/>
                </a:cubicBezTo>
                <a:cubicBezTo>
                  <a:pt x="4124" y="1038"/>
                  <a:pt x="4134" y="1095"/>
                  <a:pt x="4144" y="1102"/>
                </a:cubicBezTo>
                <a:cubicBezTo>
                  <a:pt x="4154" y="1108"/>
                  <a:pt x="4195" y="1094"/>
                  <a:pt x="4203" y="1102"/>
                </a:cubicBezTo>
                <a:cubicBezTo>
                  <a:pt x="4231" y="1127"/>
                  <a:pt x="4291" y="1102"/>
                  <a:pt x="4321" y="1124"/>
                </a:cubicBezTo>
                <a:cubicBezTo>
                  <a:pt x="4341" y="1140"/>
                  <a:pt x="4343" y="1137"/>
                  <a:pt x="4379" y="1124"/>
                </a:cubicBezTo>
                <a:cubicBezTo>
                  <a:pt x="4420" y="1109"/>
                  <a:pt x="4357" y="1091"/>
                  <a:pt x="4409" y="1080"/>
                </a:cubicBezTo>
                <a:cubicBezTo>
                  <a:pt x="4442" y="1076"/>
                  <a:pt x="4461" y="1085"/>
                  <a:pt x="4467" y="1102"/>
                </a:cubicBezTo>
                <a:cubicBezTo>
                  <a:pt x="4467" y="1116"/>
                  <a:pt x="4467" y="1131"/>
                  <a:pt x="4467" y="1146"/>
                </a:cubicBezTo>
                <a:cubicBezTo>
                  <a:pt x="4335" y="1161"/>
                  <a:pt x="4321" y="1139"/>
                  <a:pt x="4232" y="1168"/>
                </a:cubicBezTo>
                <a:close/>
                <a:moveTo>
                  <a:pt x="13553" y="948"/>
                </a:moveTo>
                <a:cubicBezTo>
                  <a:pt x="13666" y="944"/>
                  <a:pt x="13564" y="965"/>
                  <a:pt x="13583" y="1014"/>
                </a:cubicBezTo>
                <a:cubicBezTo>
                  <a:pt x="13595" y="1034"/>
                  <a:pt x="13608" y="1053"/>
                  <a:pt x="13641" y="1058"/>
                </a:cubicBezTo>
                <a:cubicBezTo>
                  <a:pt x="13646" y="1032"/>
                  <a:pt x="13671" y="1046"/>
                  <a:pt x="13670" y="1058"/>
                </a:cubicBezTo>
                <a:cubicBezTo>
                  <a:pt x="13704" y="1102"/>
                  <a:pt x="13618" y="1091"/>
                  <a:pt x="13612" y="1102"/>
                </a:cubicBezTo>
                <a:cubicBezTo>
                  <a:pt x="13583" y="1158"/>
                  <a:pt x="13648" y="1259"/>
                  <a:pt x="13583" y="1300"/>
                </a:cubicBezTo>
                <a:cubicBezTo>
                  <a:pt x="13595" y="1348"/>
                  <a:pt x="13738" y="1317"/>
                  <a:pt x="13759" y="1300"/>
                </a:cubicBezTo>
                <a:cubicBezTo>
                  <a:pt x="13814" y="1241"/>
                  <a:pt x="13739" y="1381"/>
                  <a:pt x="13641" y="1344"/>
                </a:cubicBezTo>
                <a:cubicBezTo>
                  <a:pt x="13565" y="1345"/>
                  <a:pt x="13610" y="1439"/>
                  <a:pt x="13494" y="1410"/>
                </a:cubicBezTo>
                <a:cubicBezTo>
                  <a:pt x="13496" y="1389"/>
                  <a:pt x="13530" y="1393"/>
                  <a:pt x="13553" y="1387"/>
                </a:cubicBezTo>
                <a:cubicBezTo>
                  <a:pt x="13520" y="1361"/>
                  <a:pt x="13527" y="1343"/>
                  <a:pt x="13583" y="1344"/>
                </a:cubicBezTo>
                <a:cubicBezTo>
                  <a:pt x="13502" y="1295"/>
                  <a:pt x="13605" y="1223"/>
                  <a:pt x="13583" y="1168"/>
                </a:cubicBezTo>
                <a:cubicBezTo>
                  <a:pt x="13571" y="1140"/>
                  <a:pt x="13549" y="1163"/>
                  <a:pt x="13524" y="1146"/>
                </a:cubicBezTo>
                <a:cubicBezTo>
                  <a:pt x="13514" y="1139"/>
                  <a:pt x="13533" y="1109"/>
                  <a:pt x="13524" y="1102"/>
                </a:cubicBezTo>
                <a:cubicBezTo>
                  <a:pt x="13514" y="1095"/>
                  <a:pt x="13474" y="1109"/>
                  <a:pt x="13465" y="1102"/>
                </a:cubicBezTo>
                <a:cubicBezTo>
                  <a:pt x="13451" y="1089"/>
                  <a:pt x="13474" y="1052"/>
                  <a:pt x="13436" y="1058"/>
                </a:cubicBezTo>
                <a:cubicBezTo>
                  <a:pt x="13406" y="1072"/>
                  <a:pt x="13405" y="1109"/>
                  <a:pt x="13348" y="1102"/>
                </a:cubicBezTo>
                <a:cubicBezTo>
                  <a:pt x="13359" y="1139"/>
                  <a:pt x="13325" y="1143"/>
                  <a:pt x="13289" y="1146"/>
                </a:cubicBezTo>
                <a:cubicBezTo>
                  <a:pt x="13228" y="1100"/>
                  <a:pt x="13289" y="1034"/>
                  <a:pt x="13377" y="1035"/>
                </a:cubicBezTo>
                <a:cubicBezTo>
                  <a:pt x="13378" y="1090"/>
                  <a:pt x="13443" y="999"/>
                  <a:pt x="13494" y="1058"/>
                </a:cubicBezTo>
                <a:cubicBezTo>
                  <a:pt x="13619" y="1051"/>
                  <a:pt x="13476" y="965"/>
                  <a:pt x="13553" y="948"/>
                </a:cubicBezTo>
                <a:close/>
                <a:moveTo>
                  <a:pt x="7017" y="948"/>
                </a:moveTo>
                <a:cubicBezTo>
                  <a:pt x="7059" y="953"/>
                  <a:pt x="7027" y="1013"/>
                  <a:pt x="7076" y="1014"/>
                </a:cubicBezTo>
                <a:cubicBezTo>
                  <a:pt x="7063" y="1069"/>
                  <a:pt x="6992" y="992"/>
                  <a:pt x="7017" y="948"/>
                </a:cubicBezTo>
                <a:close/>
                <a:moveTo>
                  <a:pt x="5200" y="992"/>
                </a:moveTo>
                <a:cubicBezTo>
                  <a:pt x="5218" y="961"/>
                  <a:pt x="5313" y="989"/>
                  <a:pt x="5317" y="948"/>
                </a:cubicBezTo>
                <a:cubicBezTo>
                  <a:pt x="5438" y="972"/>
                  <a:pt x="5196" y="1011"/>
                  <a:pt x="5317" y="1035"/>
                </a:cubicBezTo>
                <a:cubicBezTo>
                  <a:pt x="5296" y="1074"/>
                  <a:pt x="5264" y="1039"/>
                  <a:pt x="5229" y="1035"/>
                </a:cubicBezTo>
                <a:cubicBezTo>
                  <a:pt x="5202" y="1052"/>
                  <a:pt x="5185" y="1076"/>
                  <a:pt x="5170" y="1102"/>
                </a:cubicBezTo>
                <a:cubicBezTo>
                  <a:pt x="5074" y="1068"/>
                  <a:pt x="5232" y="1047"/>
                  <a:pt x="5200" y="992"/>
                </a:cubicBezTo>
                <a:close/>
                <a:moveTo>
                  <a:pt x="5464" y="948"/>
                </a:moveTo>
                <a:cubicBezTo>
                  <a:pt x="5536" y="926"/>
                  <a:pt x="5526" y="941"/>
                  <a:pt x="5640" y="926"/>
                </a:cubicBezTo>
                <a:cubicBezTo>
                  <a:pt x="5632" y="971"/>
                  <a:pt x="5530" y="947"/>
                  <a:pt x="5522" y="992"/>
                </a:cubicBezTo>
                <a:cubicBezTo>
                  <a:pt x="5549" y="1052"/>
                  <a:pt x="5625" y="969"/>
                  <a:pt x="5668" y="969"/>
                </a:cubicBezTo>
                <a:cubicBezTo>
                  <a:pt x="5721" y="966"/>
                  <a:pt x="5730" y="996"/>
                  <a:pt x="5786" y="992"/>
                </a:cubicBezTo>
                <a:cubicBezTo>
                  <a:pt x="5784" y="1022"/>
                  <a:pt x="5730" y="1004"/>
                  <a:pt x="5698" y="1014"/>
                </a:cubicBezTo>
                <a:cubicBezTo>
                  <a:pt x="5669" y="1022"/>
                  <a:pt x="5605" y="1098"/>
                  <a:pt x="5610" y="1014"/>
                </a:cubicBezTo>
                <a:cubicBezTo>
                  <a:pt x="5540" y="1006"/>
                  <a:pt x="5626" y="1114"/>
                  <a:pt x="5522" y="1080"/>
                </a:cubicBezTo>
                <a:cubicBezTo>
                  <a:pt x="5602" y="1020"/>
                  <a:pt x="5446" y="1025"/>
                  <a:pt x="5464" y="948"/>
                </a:cubicBezTo>
                <a:close/>
                <a:moveTo>
                  <a:pt x="20118" y="926"/>
                </a:moveTo>
                <a:cubicBezTo>
                  <a:pt x="20116" y="926"/>
                  <a:pt x="20157" y="894"/>
                  <a:pt x="20148" y="926"/>
                </a:cubicBezTo>
                <a:cubicBezTo>
                  <a:pt x="20152" y="911"/>
                  <a:pt x="20100" y="952"/>
                  <a:pt x="20118" y="948"/>
                </a:cubicBezTo>
                <a:cubicBezTo>
                  <a:pt x="20085" y="954"/>
                  <a:pt x="20037" y="915"/>
                  <a:pt x="20060" y="904"/>
                </a:cubicBezTo>
                <a:cubicBezTo>
                  <a:pt x="20064" y="901"/>
                  <a:pt x="20105" y="925"/>
                  <a:pt x="20118" y="926"/>
                </a:cubicBezTo>
                <a:close/>
                <a:moveTo>
                  <a:pt x="16425" y="1499"/>
                </a:moveTo>
                <a:cubicBezTo>
                  <a:pt x="16476" y="1499"/>
                  <a:pt x="16501" y="1481"/>
                  <a:pt x="16514" y="1454"/>
                </a:cubicBezTo>
                <a:cubicBezTo>
                  <a:pt x="16467" y="1457"/>
                  <a:pt x="16412" y="1451"/>
                  <a:pt x="16425" y="1499"/>
                </a:cubicBezTo>
                <a:close/>
                <a:moveTo>
                  <a:pt x="16279" y="1499"/>
                </a:moveTo>
                <a:cubicBezTo>
                  <a:pt x="16323" y="1494"/>
                  <a:pt x="16387" y="1506"/>
                  <a:pt x="16396" y="1476"/>
                </a:cubicBezTo>
                <a:cubicBezTo>
                  <a:pt x="16326" y="1485"/>
                  <a:pt x="16412" y="1375"/>
                  <a:pt x="16308" y="1410"/>
                </a:cubicBezTo>
                <a:cubicBezTo>
                  <a:pt x="16315" y="1452"/>
                  <a:pt x="16275" y="1459"/>
                  <a:pt x="16279" y="1499"/>
                </a:cubicBezTo>
                <a:close/>
                <a:moveTo>
                  <a:pt x="16191" y="1454"/>
                </a:moveTo>
                <a:cubicBezTo>
                  <a:pt x="16210" y="1454"/>
                  <a:pt x="16230" y="1454"/>
                  <a:pt x="16249" y="1454"/>
                </a:cubicBezTo>
                <a:cubicBezTo>
                  <a:pt x="16249" y="1439"/>
                  <a:pt x="16249" y="1425"/>
                  <a:pt x="16249" y="1410"/>
                </a:cubicBezTo>
                <a:cubicBezTo>
                  <a:pt x="16230" y="1410"/>
                  <a:pt x="16210" y="1410"/>
                  <a:pt x="16191" y="1410"/>
                </a:cubicBezTo>
                <a:cubicBezTo>
                  <a:pt x="16191" y="1425"/>
                  <a:pt x="16191" y="1439"/>
                  <a:pt x="16191" y="1454"/>
                </a:cubicBezTo>
                <a:close/>
                <a:moveTo>
                  <a:pt x="16631" y="1387"/>
                </a:moveTo>
                <a:cubicBezTo>
                  <a:pt x="16605" y="1371"/>
                  <a:pt x="16547" y="1401"/>
                  <a:pt x="16543" y="1410"/>
                </a:cubicBezTo>
                <a:cubicBezTo>
                  <a:pt x="16507" y="1482"/>
                  <a:pt x="16702" y="1434"/>
                  <a:pt x="16631" y="1387"/>
                </a:cubicBezTo>
                <a:close/>
                <a:moveTo>
                  <a:pt x="16484" y="1322"/>
                </a:moveTo>
                <a:cubicBezTo>
                  <a:pt x="16423" y="1356"/>
                  <a:pt x="16389" y="1385"/>
                  <a:pt x="16484" y="1410"/>
                </a:cubicBezTo>
                <a:cubicBezTo>
                  <a:pt x="16442" y="1305"/>
                  <a:pt x="16702" y="1427"/>
                  <a:pt x="16660" y="1322"/>
                </a:cubicBezTo>
                <a:cubicBezTo>
                  <a:pt x="16591" y="1329"/>
                  <a:pt x="16539" y="1365"/>
                  <a:pt x="16484" y="1322"/>
                </a:cubicBezTo>
                <a:close/>
                <a:moveTo>
                  <a:pt x="16543" y="1278"/>
                </a:moveTo>
                <a:cubicBezTo>
                  <a:pt x="16561" y="1280"/>
                  <a:pt x="16577" y="1281"/>
                  <a:pt x="16572" y="1300"/>
                </a:cubicBezTo>
                <a:cubicBezTo>
                  <a:pt x="16595" y="1295"/>
                  <a:pt x="16630" y="1299"/>
                  <a:pt x="16631" y="1278"/>
                </a:cubicBezTo>
                <a:cubicBezTo>
                  <a:pt x="16613" y="1277"/>
                  <a:pt x="16596" y="1275"/>
                  <a:pt x="16601" y="1256"/>
                </a:cubicBezTo>
                <a:cubicBezTo>
                  <a:pt x="16624" y="1251"/>
                  <a:pt x="16659" y="1256"/>
                  <a:pt x="16660" y="1234"/>
                </a:cubicBezTo>
                <a:cubicBezTo>
                  <a:pt x="16606" y="1238"/>
                  <a:pt x="16562" y="1248"/>
                  <a:pt x="16543" y="1278"/>
                </a:cubicBezTo>
                <a:close/>
                <a:moveTo>
                  <a:pt x="16396" y="1278"/>
                </a:moveTo>
                <a:cubicBezTo>
                  <a:pt x="16433" y="1280"/>
                  <a:pt x="16437" y="1307"/>
                  <a:pt x="16484" y="1300"/>
                </a:cubicBezTo>
                <a:cubicBezTo>
                  <a:pt x="16480" y="1274"/>
                  <a:pt x="16489" y="1238"/>
                  <a:pt x="16454" y="1234"/>
                </a:cubicBezTo>
                <a:cubicBezTo>
                  <a:pt x="16454" y="1263"/>
                  <a:pt x="16403" y="1254"/>
                  <a:pt x="16396" y="1278"/>
                </a:cubicBezTo>
                <a:close/>
                <a:moveTo>
                  <a:pt x="17041" y="1102"/>
                </a:moveTo>
                <a:cubicBezTo>
                  <a:pt x="17061" y="1102"/>
                  <a:pt x="17080" y="1102"/>
                  <a:pt x="17100" y="1102"/>
                </a:cubicBezTo>
                <a:cubicBezTo>
                  <a:pt x="17100" y="1087"/>
                  <a:pt x="17100" y="1073"/>
                  <a:pt x="17100" y="1058"/>
                </a:cubicBezTo>
                <a:cubicBezTo>
                  <a:pt x="17080" y="1058"/>
                  <a:pt x="17061" y="1058"/>
                  <a:pt x="17041" y="1058"/>
                </a:cubicBezTo>
                <a:cubicBezTo>
                  <a:pt x="17041" y="1073"/>
                  <a:pt x="17041" y="1087"/>
                  <a:pt x="17041" y="1102"/>
                </a:cubicBezTo>
                <a:close/>
                <a:moveTo>
                  <a:pt x="16806" y="1322"/>
                </a:moveTo>
                <a:cubicBezTo>
                  <a:pt x="16792" y="1307"/>
                  <a:pt x="16707" y="1334"/>
                  <a:pt x="16719" y="1300"/>
                </a:cubicBezTo>
                <a:cubicBezTo>
                  <a:pt x="16753" y="1296"/>
                  <a:pt x="16802" y="1304"/>
                  <a:pt x="16806" y="1278"/>
                </a:cubicBezTo>
                <a:cubicBezTo>
                  <a:pt x="16751" y="1283"/>
                  <a:pt x="16742" y="1253"/>
                  <a:pt x="16689" y="1256"/>
                </a:cubicBezTo>
                <a:cubicBezTo>
                  <a:pt x="16690" y="1370"/>
                  <a:pt x="16727" y="1397"/>
                  <a:pt x="16660" y="1476"/>
                </a:cubicBezTo>
                <a:cubicBezTo>
                  <a:pt x="16718" y="1482"/>
                  <a:pt x="16718" y="1446"/>
                  <a:pt x="16748" y="1432"/>
                </a:cubicBezTo>
                <a:cubicBezTo>
                  <a:pt x="16764" y="1477"/>
                  <a:pt x="16794" y="1479"/>
                  <a:pt x="16836" y="1454"/>
                </a:cubicBezTo>
                <a:cubicBezTo>
                  <a:pt x="16836" y="1439"/>
                  <a:pt x="16836" y="1425"/>
                  <a:pt x="16836" y="1410"/>
                </a:cubicBezTo>
                <a:cubicBezTo>
                  <a:pt x="16834" y="1397"/>
                  <a:pt x="16832" y="1385"/>
                  <a:pt x="16806" y="1387"/>
                </a:cubicBezTo>
                <a:cubicBezTo>
                  <a:pt x="16744" y="1444"/>
                  <a:pt x="16838" y="1355"/>
                  <a:pt x="16806" y="1322"/>
                </a:cubicBezTo>
                <a:close/>
                <a:moveTo>
                  <a:pt x="16220" y="904"/>
                </a:moveTo>
                <a:cubicBezTo>
                  <a:pt x="16215" y="856"/>
                  <a:pt x="16324" y="894"/>
                  <a:pt x="16367" y="882"/>
                </a:cubicBezTo>
                <a:cubicBezTo>
                  <a:pt x="16358" y="927"/>
                  <a:pt x="16289" y="926"/>
                  <a:pt x="16249" y="948"/>
                </a:cubicBezTo>
                <a:cubicBezTo>
                  <a:pt x="16303" y="1011"/>
                  <a:pt x="16297" y="1016"/>
                  <a:pt x="16279" y="1102"/>
                </a:cubicBezTo>
                <a:cubicBezTo>
                  <a:pt x="16329" y="1110"/>
                  <a:pt x="16334" y="1085"/>
                  <a:pt x="16338" y="1058"/>
                </a:cubicBezTo>
                <a:cubicBezTo>
                  <a:pt x="16361" y="1073"/>
                  <a:pt x="16418" y="1092"/>
                  <a:pt x="16425" y="1058"/>
                </a:cubicBezTo>
                <a:cubicBezTo>
                  <a:pt x="16493" y="1106"/>
                  <a:pt x="16504" y="1077"/>
                  <a:pt x="16572" y="1102"/>
                </a:cubicBezTo>
                <a:cubicBezTo>
                  <a:pt x="16516" y="1031"/>
                  <a:pt x="16615" y="972"/>
                  <a:pt x="16514" y="926"/>
                </a:cubicBezTo>
                <a:cubicBezTo>
                  <a:pt x="16558" y="878"/>
                  <a:pt x="16585" y="941"/>
                  <a:pt x="16660" y="904"/>
                </a:cubicBezTo>
                <a:cubicBezTo>
                  <a:pt x="16659" y="925"/>
                  <a:pt x="16624" y="920"/>
                  <a:pt x="16601" y="926"/>
                </a:cubicBezTo>
                <a:cubicBezTo>
                  <a:pt x="16563" y="1023"/>
                  <a:pt x="16718" y="1112"/>
                  <a:pt x="16719" y="992"/>
                </a:cubicBezTo>
                <a:cubicBezTo>
                  <a:pt x="16747" y="992"/>
                  <a:pt x="16742" y="1019"/>
                  <a:pt x="16748" y="1035"/>
                </a:cubicBezTo>
                <a:cubicBezTo>
                  <a:pt x="16832" y="1031"/>
                  <a:pt x="16897" y="1041"/>
                  <a:pt x="16924" y="1080"/>
                </a:cubicBezTo>
                <a:cubicBezTo>
                  <a:pt x="16957" y="1072"/>
                  <a:pt x="16998" y="1041"/>
                  <a:pt x="16953" y="1035"/>
                </a:cubicBezTo>
                <a:cubicBezTo>
                  <a:pt x="16980" y="983"/>
                  <a:pt x="17119" y="1026"/>
                  <a:pt x="17128" y="1058"/>
                </a:cubicBezTo>
                <a:cubicBezTo>
                  <a:pt x="17199" y="1044"/>
                  <a:pt x="17177" y="962"/>
                  <a:pt x="17304" y="992"/>
                </a:cubicBezTo>
                <a:cubicBezTo>
                  <a:pt x="17317" y="1027"/>
                  <a:pt x="17272" y="1030"/>
                  <a:pt x="17275" y="1058"/>
                </a:cubicBezTo>
                <a:cubicBezTo>
                  <a:pt x="17283" y="1115"/>
                  <a:pt x="17364" y="1013"/>
                  <a:pt x="17334" y="1102"/>
                </a:cubicBezTo>
                <a:cubicBezTo>
                  <a:pt x="17328" y="1121"/>
                  <a:pt x="17297" y="1136"/>
                  <a:pt x="17304" y="1168"/>
                </a:cubicBezTo>
                <a:cubicBezTo>
                  <a:pt x="17241" y="1155"/>
                  <a:pt x="17065" y="1115"/>
                  <a:pt x="17011" y="1168"/>
                </a:cubicBezTo>
                <a:cubicBezTo>
                  <a:pt x="16937" y="1143"/>
                  <a:pt x="16869" y="1113"/>
                  <a:pt x="16806" y="1080"/>
                </a:cubicBezTo>
                <a:cubicBezTo>
                  <a:pt x="16725" y="1101"/>
                  <a:pt x="16850" y="1139"/>
                  <a:pt x="16778" y="1168"/>
                </a:cubicBezTo>
                <a:cubicBezTo>
                  <a:pt x="16754" y="1119"/>
                  <a:pt x="16543" y="1196"/>
                  <a:pt x="16543" y="1146"/>
                </a:cubicBezTo>
                <a:cubicBezTo>
                  <a:pt x="16543" y="1113"/>
                  <a:pt x="16399" y="1106"/>
                  <a:pt x="16396" y="1146"/>
                </a:cubicBezTo>
                <a:cubicBezTo>
                  <a:pt x="16393" y="1193"/>
                  <a:pt x="16333" y="1125"/>
                  <a:pt x="16338" y="1124"/>
                </a:cubicBezTo>
                <a:cubicBezTo>
                  <a:pt x="16307" y="1135"/>
                  <a:pt x="16296" y="1168"/>
                  <a:pt x="16279" y="1190"/>
                </a:cubicBezTo>
                <a:cubicBezTo>
                  <a:pt x="16237" y="1185"/>
                  <a:pt x="16269" y="1124"/>
                  <a:pt x="16220" y="1124"/>
                </a:cubicBezTo>
                <a:cubicBezTo>
                  <a:pt x="16129" y="1115"/>
                  <a:pt x="16101" y="1230"/>
                  <a:pt x="16191" y="1234"/>
                </a:cubicBezTo>
                <a:cubicBezTo>
                  <a:pt x="16162" y="1298"/>
                  <a:pt x="16099" y="1193"/>
                  <a:pt x="16045" y="1256"/>
                </a:cubicBezTo>
                <a:cubicBezTo>
                  <a:pt x="16027" y="1326"/>
                  <a:pt x="16099" y="1324"/>
                  <a:pt x="16045" y="1366"/>
                </a:cubicBezTo>
                <a:cubicBezTo>
                  <a:pt x="16113" y="1322"/>
                  <a:pt x="16209" y="1407"/>
                  <a:pt x="16279" y="1344"/>
                </a:cubicBezTo>
                <a:cubicBezTo>
                  <a:pt x="16254" y="1280"/>
                  <a:pt x="16205" y="1373"/>
                  <a:pt x="16132" y="1344"/>
                </a:cubicBezTo>
                <a:cubicBezTo>
                  <a:pt x="16075" y="1239"/>
                  <a:pt x="16359" y="1295"/>
                  <a:pt x="16191" y="1234"/>
                </a:cubicBezTo>
                <a:cubicBezTo>
                  <a:pt x="16255" y="1152"/>
                  <a:pt x="16256" y="1300"/>
                  <a:pt x="16338" y="1278"/>
                </a:cubicBezTo>
                <a:cubicBezTo>
                  <a:pt x="16377" y="1271"/>
                  <a:pt x="16362" y="1223"/>
                  <a:pt x="16367" y="1190"/>
                </a:cubicBezTo>
                <a:cubicBezTo>
                  <a:pt x="16419" y="1187"/>
                  <a:pt x="16428" y="1217"/>
                  <a:pt x="16484" y="1212"/>
                </a:cubicBezTo>
                <a:cubicBezTo>
                  <a:pt x="16521" y="1229"/>
                  <a:pt x="16533" y="1191"/>
                  <a:pt x="16543" y="1190"/>
                </a:cubicBezTo>
                <a:cubicBezTo>
                  <a:pt x="16588" y="1185"/>
                  <a:pt x="16585" y="1211"/>
                  <a:pt x="16601" y="1212"/>
                </a:cubicBezTo>
                <a:cubicBezTo>
                  <a:pt x="16632" y="1214"/>
                  <a:pt x="16703" y="1157"/>
                  <a:pt x="16719" y="1234"/>
                </a:cubicBezTo>
                <a:cubicBezTo>
                  <a:pt x="16751" y="1245"/>
                  <a:pt x="16737" y="1192"/>
                  <a:pt x="16748" y="1190"/>
                </a:cubicBezTo>
                <a:cubicBezTo>
                  <a:pt x="16800" y="1181"/>
                  <a:pt x="16805" y="1260"/>
                  <a:pt x="16924" y="1212"/>
                </a:cubicBezTo>
                <a:cubicBezTo>
                  <a:pt x="16923" y="1233"/>
                  <a:pt x="16888" y="1229"/>
                  <a:pt x="16865" y="1234"/>
                </a:cubicBezTo>
                <a:cubicBezTo>
                  <a:pt x="16862" y="1274"/>
                  <a:pt x="16901" y="1280"/>
                  <a:pt x="16894" y="1322"/>
                </a:cubicBezTo>
                <a:cubicBezTo>
                  <a:pt x="16924" y="1308"/>
                  <a:pt x="16925" y="1271"/>
                  <a:pt x="16982" y="1278"/>
                </a:cubicBezTo>
                <a:cubicBezTo>
                  <a:pt x="16963" y="1368"/>
                  <a:pt x="16812" y="1394"/>
                  <a:pt x="16894" y="1499"/>
                </a:cubicBezTo>
                <a:cubicBezTo>
                  <a:pt x="16831" y="1449"/>
                  <a:pt x="16794" y="1516"/>
                  <a:pt x="16689" y="1499"/>
                </a:cubicBezTo>
                <a:cubicBezTo>
                  <a:pt x="16658" y="1503"/>
                  <a:pt x="16669" y="1542"/>
                  <a:pt x="16631" y="1542"/>
                </a:cubicBezTo>
                <a:cubicBezTo>
                  <a:pt x="16652" y="1563"/>
                  <a:pt x="16684" y="1575"/>
                  <a:pt x="16719" y="1586"/>
                </a:cubicBezTo>
                <a:cubicBezTo>
                  <a:pt x="16724" y="1634"/>
                  <a:pt x="16615" y="1596"/>
                  <a:pt x="16572" y="1608"/>
                </a:cubicBezTo>
                <a:cubicBezTo>
                  <a:pt x="16577" y="1590"/>
                  <a:pt x="16601" y="1587"/>
                  <a:pt x="16601" y="1564"/>
                </a:cubicBezTo>
                <a:cubicBezTo>
                  <a:pt x="16611" y="1533"/>
                  <a:pt x="16508" y="1532"/>
                  <a:pt x="16454" y="1542"/>
                </a:cubicBezTo>
                <a:cubicBezTo>
                  <a:pt x="16409" y="1551"/>
                  <a:pt x="16399" y="1569"/>
                  <a:pt x="16308" y="1542"/>
                </a:cubicBezTo>
                <a:cubicBezTo>
                  <a:pt x="16306" y="1542"/>
                  <a:pt x="16311" y="1521"/>
                  <a:pt x="16308" y="1520"/>
                </a:cubicBezTo>
                <a:cubicBezTo>
                  <a:pt x="16265" y="1515"/>
                  <a:pt x="16195" y="1524"/>
                  <a:pt x="16132" y="1520"/>
                </a:cubicBezTo>
                <a:cubicBezTo>
                  <a:pt x="16137" y="1494"/>
                  <a:pt x="16186" y="1501"/>
                  <a:pt x="16220" y="1499"/>
                </a:cubicBezTo>
                <a:cubicBezTo>
                  <a:pt x="16165" y="1454"/>
                  <a:pt x="16114" y="1463"/>
                  <a:pt x="16162" y="1387"/>
                </a:cubicBezTo>
                <a:cubicBezTo>
                  <a:pt x="16079" y="1378"/>
                  <a:pt x="15933" y="1434"/>
                  <a:pt x="16015" y="1476"/>
                </a:cubicBezTo>
                <a:cubicBezTo>
                  <a:pt x="16015" y="1509"/>
                  <a:pt x="15933" y="1488"/>
                  <a:pt x="15927" y="1476"/>
                </a:cubicBezTo>
                <a:cubicBezTo>
                  <a:pt x="15904" y="1432"/>
                  <a:pt x="15983" y="1425"/>
                  <a:pt x="15986" y="1410"/>
                </a:cubicBezTo>
                <a:cubicBezTo>
                  <a:pt x="15999" y="1342"/>
                  <a:pt x="15998" y="1283"/>
                  <a:pt x="16015" y="1234"/>
                </a:cubicBezTo>
                <a:cubicBezTo>
                  <a:pt x="16039" y="1223"/>
                  <a:pt x="16063" y="1211"/>
                  <a:pt x="16103" y="1212"/>
                </a:cubicBezTo>
                <a:cubicBezTo>
                  <a:pt x="16105" y="1177"/>
                  <a:pt x="16089" y="1128"/>
                  <a:pt x="16132" y="1124"/>
                </a:cubicBezTo>
                <a:cubicBezTo>
                  <a:pt x="16128" y="1098"/>
                  <a:pt x="16079" y="1105"/>
                  <a:pt x="16045" y="1102"/>
                </a:cubicBezTo>
                <a:cubicBezTo>
                  <a:pt x="16060" y="1084"/>
                  <a:pt x="16075" y="1066"/>
                  <a:pt x="16074" y="1035"/>
                </a:cubicBezTo>
                <a:cubicBezTo>
                  <a:pt x="16156" y="1028"/>
                  <a:pt x="16133" y="1109"/>
                  <a:pt x="16249" y="1102"/>
                </a:cubicBezTo>
                <a:cubicBezTo>
                  <a:pt x="16229" y="1085"/>
                  <a:pt x="16126" y="1032"/>
                  <a:pt x="16249" y="1035"/>
                </a:cubicBezTo>
                <a:cubicBezTo>
                  <a:pt x="16240" y="984"/>
                  <a:pt x="16219" y="941"/>
                  <a:pt x="16162" y="926"/>
                </a:cubicBezTo>
                <a:cubicBezTo>
                  <a:pt x="16157" y="865"/>
                  <a:pt x="16311" y="957"/>
                  <a:pt x="16220" y="904"/>
                </a:cubicBezTo>
                <a:close/>
                <a:moveTo>
                  <a:pt x="7896" y="882"/>
                </a:moveTo>
                <a:cubicBezTo>
                  <a:pt x="7995" y="902"/>
                  <a:pt x="7911" y="923"/>
                  <a:pt x="7926" y="992"/>
                </a:cubicBezTo>
                <a:cubicBezTo>
                  <a:pt x="7833" y="968"/>
                  <a:pt x="7848" y="981"/>
                  <a:pt x="7779" y="1014"/>
                </a:cubicBezTo>
                <a:cubicBezTo>
                  <a:pt x="7720" y="983"/>
                  <a:pt x="7924" y="962"/>
                  <a:pt x="7896" y="882"/>
                </a:cubicBezTo>
                <a:close/>
                <a:moveTo>
                  <a:pt x="6460" y="926"/>
                </a:moveTo>
                <a:cubicBezTo>
                  <a:pt x="6437" y="947"/>
                  <a:pt x="6490" y="969"/>
                  <a:pt x="6490" y="969"/>
                </a:cubicBezTo>
                <a:cubicBezTo>
                  <a:pt x="6467" y="1030"/>
                  <a:pt x="6357" y="979"/>
                  <a:pt x="6372" y="1080"/>
                </a:cubicBezTo>
                <a:cubicBezTo>
                  <a:pt x="6339" y="1080"/>
                  <a:pt x="6334" y="1017"/>
                  <a:pt x="6314" y="1014"/>
                </a:cubicBezTo>
                <a:cubicBezTo>
                  <a:pt x="6258" y="1004"/>
                  <a:pt x="6279" y="1070"/>
                  <a:pt x="6255" y="1080"/>
                </a:cubicBezTo>
                <a:cubicBezTo>
                  <a:pt x="6241" y="1086"/>
                  <a:pt x="6170" y="1040"/>
                  <a:pt x="6108" y="1080"/>
                </a:cubicBezTo>
                <a:cubicBezTo>
                  <a:pt x="6111" y="1061"/>
                  <a:pt x="6122" y="1019"/>
                  <a:pt x="6138" y="1014"/>
                </a:cubicBezTo>
                <a:cubicBezTo>
                  <a:pt x="6179" y="999"/>
                  <a:pt x="6228" y="1035"/>
                  <a:pt x="6226" y="1035"/>
                </a:cubicBezTo>
                <a:cubicBezTo>
                  <a:pt x="6257" y="1029"/>
                  <a:pt x="6265" y="998"/>
                  <a:pt x="6284" y="992"/>
                </a:cubicBezTo>
                <a:cubicBezTo>
                  <a:pt x="6331" y="978"/>
                  <a:pt x="6399" y="1028"/>
                  <a:pt x="6431" y="992"/>
                </a:cubicBezTo>
                <a:cubicBezTo>
                  <a:pt x="6357" y="932"/>
                  <a:pt x="6318" y="974"/>
                  <a:pt x="6196" y="969"/>
                </a:cubicBezTo>
                <a:cubicBezTo>
                  <a:pt x="6220" y="902"/>
                  <a:pt x="6388" y="957"/>
                  <a:pt x="6431" y="926"/>
                </a:cubicBezTo>
                <a:cubicBezTo>
                  <a:pt x="6433" y="924"/>
                  <a:pt x="6428" y="905"/>
                  <a:pt x="6431" y="904"/>
                </a:cubicBezTo>
                <a:cubicBezTo>
                  <a:pt x="6457" y="898"/>
                  <a:pt x="6492" y="910"/>
                  <a:pt x="6518" y="904"/>
                </a:cubicBezTo>
                <a:cubicBezTo>
                  <a:pt x="6534" y="900"/>
                  <a:pt x="6550" y="881"/>
                  <a:pt x="6548" y="882"/>
                </a:cubicBezTo>
                <a:cubicBezTo>
                  <a:pt x="6625" y="873"/>
                  <a:pt x="6605" y="910"/>
                  <a:pt x="6724" y="882"/>
                </a:cubicBezTo>
                <a:cubicBezTo>
                  <a:pt x="6724" y="911"/>
                  <a:pt x="6724" y="941"/>
                  <a:pt x="6724" y="969"/>
                </a:cubicBezTo>
                <a:cubicBezTo>
                  <a:pt x="6698" y="960"/>
                  <a:pt x="6672" y="950"/>
                  <a:pt x="6665" y="926"/>
                </a:cubicBezTo>
                <a:cubicBezTo>
                  <a:pt x="6601" y="929"/>
                  <a:pt x="6654" y="1019"/>
                  <a:pt x="6636" y="1058"/>
                </a:cubicBezTo>
                <a:cubicBezTo>
                  <a:pt x="6523" y="1062"/>
                  <a:pt x="6625" y="1040"/>
                  <a:pt x="6607" y="992"/>
                </a:cubicBezTo>
                <a:cubicBezTo>
                  <a:pt x="6580" y="1006"/>
                  <a:pt x="6555" y="1019"/>
                  <a:pt x="6548" y="992"/>
                </a:cubicBezTo>
                <a:cubicBezTo>
                  <a:pt x="6528" y="947"/>
                  <a:pt x="6591" y="954"/>
                  <a:pt x="6577" y="969"/>
                </a:cubicBezTo>
                <a:cubicBezTo>
                  <a:pt x="6598" y="947"/>
                  <a:pt x="6600" y="965"/>
                  <a:pt x="6577" y="948"/>
                </a:cubicBezTo>
                <a:cubicBezTo>
                  <a:pt x="6553" y="929"/>
                  <a:pt x="6516" y="922"/>
                  <a:pt x="6460" y="926"/>
                </a:cubicBezTo>
                <a:close/>
                <a:moveTo>
                  <a:pt x="20617" y="948"/>
                </a:moveTo>
                <a:cubicBezTo>
                  <a:pt x="20610" y="949"/>
                  <a:pt x="20745" y="788"/>
                  <a:pt x="20704" y="904"/>
                </a:cubicBezTo>
                <a:cubicBezTo>
                  <a:pt x="20709" y="891"/>
                  <a:pt x="20666" y="953"/>
                  <a:pt x="20676" y="948"/>
                </a:cubicBezTo>
                <a:cubicBezTo>
                  <a:pt x="20662" y="954"/>
                  <a:pt x="20632" y="942"/>
                  <a:pt x="20617" y="948"/>
                </a:cubicBezTo>
                <a:close/>
                <a:moveTo>
                  <a:pt x="3998" y="882"/>
                </a:moveTo>
                <a:cubicBezTo>
                  <a:pt x="4011" y="850"/>
                  <a:pt x="4036" y="890"/>
                  <a:pt x="4086" y="882"/>
                </a:cubicBezTo>
                <a:cubicBezTo>
                  <a:pt x="4043" y="908"/>
                  <a:pt x="4052" y="973"/>
                  <a:pt x="3969" y="969"/>
                </a:cubicBezTo>
                <a:cubicBezTo>
                  <a:pt x="3979" y="941"/>
                  <a:pt x="4020" y="935"/>
                  <a:pt x="4028" y="904"/>
                </a:cubicBezTo>
                <a:cubicBezTo>
                  <a:pt x="4033" y="885"/>
                  <a:pt x="4016" y="882"/>
                  <a:pt x="3998" y="882"/>
                </a:cubicBezTo>
                <a:close/>
                <a:moveTo>
                  <a:pt x="53503" y="838"/>
                </a:moveTo>
                <a:cubicBezTo>
                  <a:pt x="53587" y="850"/>
                  <a:pt x="53457" y="872"/>
                  <a:pt x="53473" y="904"/>
                </a:cubicBezTo>
                <a:cubicBezTo>
                  <a:pt x="53375" y="882"/>
                  <a:pt x="53506" y="860"/>
                  <a:pt x="53503" y="838"/>
                </a:cubicBezTo>
                <a:close/>
                <a:moveTo>
                  <a:pt x="23049" y="838"/>
                </a:moveTo>
                <a:cubicBezTo>
                  <a:pt x="23078" y="838"/>
                  <a:pt x="23072" y="865"/>
                  <a:pt x="23079" y="882"/>
                </a:cubicBezTo>
                <a:cubicBezTo>
                  <a:pt x="23113" y="885"/>
                  <a:pt x="23131" y="877"/>
                  <a:pt x="23138" y="860"/>
                </a:cubicBezTo>
                <a:cubicBezTo>
                  <a:pt x="23231" y="930"/>
                  <a:pt x="23025" y="939"/>
                  <a:pt x="23049" y="838"/>
                </a:cubicBezTo>
                <a:close/>
                <a:moveTo>
                  <a:pt x="24164" y="882"/>
                </a:moveTo>
                <a:cubicBezTo>
                  <a:pt x="24120" y="892"/>
                  <a:pt x="24175" y="910"/>
                  <a:pt x="24164" y="948"/>
                </a:cubicBezTo>
                <a:cubicBezTo>
                  <a:pt x="24137" y="934"/>
                  <a:pt x="24111" y="922"/>
                  <a:pt x="24105" y="948"/>
                </a:cubicBezTo>
                <a:cubicBezTo>
                  <a:pt x="24072" y="927"/>
                  <a:pt x="24095" y="907"/>
                  <a:pt x="24076" y="838"/>
                </a:cubicBezTo>
                <a:cubicBezTo>
                  <a:pt x="24144" y="838"/>
                  <a:pt x="24161" y="800"/>
                  <a:pt x="24251" y="815"/>
                </a:cubicBezTo>
                <a:cubicBezTo>
                  <a:pt x="24270" y="835"/>
                  <a:pt x="24192" y="835"/>
                  <a:pt x="24192" y="838"/>
                </a:cubicBezTo>
                <a:cubicBezTo>
                  <a:pt x="24196" y="860"/>
                  <a:pt x="24362" y="894"/>
                  <a:pt x="24369" y="860"/>
                </a:cubicBezTo>
                <a:cubicBezTo>
                  <a:pt x="24442" y="863"/>
                  <a:pt x="24377" y="934"/>
                  <a:pt x="24369" y="948"/>
                </a:cubicBezTo>
                <a:cubicBezTo>
                  <a:pt x="24335" y="944"/>
                  <a:pt x="24352" y="926"/>
                  <a:pt x="24369" y="926"/>
                </a:cubicBezTo>
                <a:cubicBezTo>
                  <a:pt x="24308" y="856"/>
                  <a:pt x="24249" y="912"/>
                  <a:pt x="24164" y="882"/>
                </a:cubicBezTo>
                <a:close/>
                <a:moveTo>
                  <a:pt x="10153" y="926"/>
                </a:moveTo>
                <a:cubicBezTo>
                  <a:pt x="10181" y="902"/>
                  <a:pt x="10261" y="919"/>
                  <a:pt x="10241" y="860"/>
                </a:cubicBezTo>
                <a:cubicBezTo>
                  <a:pt x="10387" y="862"/>
                  <a:pt x="10385" y="838"/>
                  <a:pt x="10505" y="860"/>
                </a:cubicBezTo>
                <a:cubicBezTo>
                  <a:pt x="10504" y="881"/>
                  <a:pt x="10469" y="877"/>
                  <a:pt x="10446" y="882"/>
                </a:cubicBezTo>
                <a:cubicBezTo>
                  <a:pt x="10413" y="902"/>
                  <a:pt x="10448" y="930"/>
                  <a:pt x="10388" y="969"/>
                </a:cubicBezTo>
                <a:cubicBezTo>
                  <a:pt x="10307" y="979"/>
                  <a:pt x="10360" y="888"/>
                  <a:pt x="10300" y="882"/>
                </a:cubicBezTo>
                <a:cubicBezTo>
                  <a:pt x="10267" y="885"/>
                  <a:pt x="10283" y="904"/>
                  <a:pt x="10300" y="904"/>
                </a:cubicBezTo>
                <a:cubicBezTo>
                  <a:pt x="10298" y="934"/>
                  <a:pt x="10243" y="915"/>
                  <a:pt x="10212" y="926"/>
                </a:cubicBezTo>
                <a:cubicBezTo>
                  <a:pt x="10139" y="949"/>
                  <a:pt x="10078" y="1011"/>
                  <a:pt x="9977" y="1014"/>
                </a:cubicBezTo>
                <a:cubicBezTo>
                  <a:pt x="9982" y="924"/>
                  <a:pt x="9846" y="1046"/>
                  <a:pt x="9919" y="926"/>
                </a:cubicBezTo>
                <a:cubicBezTo>
                  <a:pt x="9808" y="894"/>
                  <a:pt x="9863" y="986"/>
                  <a:pt x="9773" y="969"/>
                </a:cubicBezTo>
                <a:cubicBezTo>
                  <a:pt x="9762" y="947"/>
                  <a:pt x="9829" y="935"/>
                  <a:pt x="9831" y="926"/>
                </a:cubicBezTo>
                <a:cubicBezTo>
                  <a:pt x="9835" y="914"/>
                  <a:pt x="9811" y="894"/>
                  <a:pt x="9801" y="904"/>
                </a:cubicBezTo>
                <a:cubicBezTo>
                  <a:pt x="9849" y="856"/>
                  <a:pt x="9907" y="893"/>
                  <a:pt x="9919" y="815"/>
                </a:cubicBezTo>
                <a:cubicBezTo>
                  <a:pt x="9969" y="843"/>
                  <a:pt x="9955" y="920"/>
                  <a:pt x="10036" y="926"/>
                </a:cubicBezTo>
                <a:cubicBezTo>
                  <a:pt x="10086" y="911"/>
                  <a:pt x="10054" y="875"/>
                  <a:pt x="10006" y="882"/>
                </a:cubicBezTo>
                <a:cubicBezTo>
                  <a:pt x="10025" y="862"/>
                  <a:pt x="10042" y="842"/>
                  <a:pt x="10006" y="838"/>
                </a:cubicBezTo>
                <a:cubicBezTo>
                  <a:pt x="10019" y="777"/>
                  <a:pt x="10099" y="836"/>
                  <a:pt x="10065" y="882"/>
                </a:cubicBezTo>
                <a:cubicBezTo>
                  <a:pt x="10124" y="874"/>
                  <a:pt x="10157" y="886"/>
                  <a:pt x="10153" y="926"/>
                </a:cubicBezTo>
                <a:close/>
                <a:moveTo>
                  <a:pt x="3705" y="815"/>
                </a:moveTo>
                <a:cubicBezTo>
                  <a:pt x="3595" y="927"/>
                  <a:pt x="3824" y="824"/>
                  <a:pt x="3793" y="904"/>
                </a:cubicBezTo>
                <a:cubicBezTo>
                  <a:pt x="3720" y="910"/>
                  <a:pt x="3639" y="899"/>
                  <a:pt x="3558" y="926"/>
                </a:cubicBezTo>
                <a:cubicBezTo>
                  <a:pt x="3544" y="930"/>
                  <a:pt x="3512" y="966"/>
                  <a:pt x="3499" y="969"/>
                </a:cubicBezTo>
                <a:cubicBezTo>
                  <a:pt x="3473" y="977"/>
                  <a:pt x="3438" y="964"/>
                  <a:pt x="3411" y="969"/>
                </a:cubicBezTo>
                <a:cubicBezTo>
                  <a:pt x="3382" y="977"/>
                  <a:pt x="3341" y="981"/>
                  <a:pt x="3295" y="992"/>
                </a:cubicBezTo>
                <a:cubicBezTo>
                  <a:pt x="3195" y="1014"/>
                  <a:pt x="2960" y="1058"/>
                  <a:pt x="2825" y="1080"/>
                </a:cubicBezTo>
                <a:cubicBezTo>
                  <a:pt x="2790" y="1110"/>
                  <a:pt x="2814" y="1082"/>
                  <a:pt x="2825" y="1058"/>
                </a:cubicBezTo>
                <a:cubicBezTo>
                  <a:pt x="2888" y="1076"/>
                  <a:pt x="2943" y="1025"/>
                  <a:pt x="3002" y="1014"/>
                </a:cubicBezTo>
                <a:cubicBezTo>
                  <a:pt x="3055" y="1004"/>
                  <a:pt x="3098" y="1022"/>
                  <a:pt x="3089" y="969"/>
                </a:cubicBezTo>
                <a:cubicBezTo>
                  <a:pt x="3282" y="997"/>
                  <a:pt x="3373" y="855"/>
                  <a:pt x="3499" y="904"/>
                </a:cubicBezTo>
                <a:cubicBezTo>
                  <a:pt x="3594" y="893"/>
                  <a:pt x="3603" y="820"/>
                  <a:pt x="3705" y="815"/>
                </a:cubicBezTo>
                <a:close/>
                <a:moveTo>
                  <a:pt x="8776" y="794"/>
                </a:moveTo>
                <a:cubicBezTo>
                  <a:pt x="8751" y="840"/>
                  <a:pt x="8703" y="872"/>
                  <a:pt x="8599" y="860"/>
                </a:cubicBezTo>
                <a:cubicBezTo>
                  <a:pt x="8544" y="854"/>
                  <a:pt x="8566" y="907"/>
                  <a:pt x="8541" y="926"/>
                </a:cubicBezTo>
                <a:cubicBezTo>
                  <a:pt x="8517" y="944"/>
                  <a:pt x="8446" y="927"/>
                  <a:pt x="8453" y="969"/>
                </a:cubicBezTo>
                <a:cubicBezTo>
                  <a:pt x="8411" y="960"/>
                  <a:pt x="8457" y="950"/>
                  <a:pt x="8453" y="926"/>
                </a:cubicBezTo>
                <a:cubicBezTo>
                  <a:pt x="8444" y="839"/>
                  <a:pt x="8351" y="950"/>
                  <a:pt x="8365" y="860"/>
                </a:cubicBezTo>
                <a:cubicBezTo>
                  <a:pt x="8458" y="870"/>
                  <a:pt x="8480" y="812"/>
                  <a:pt x="8541" y="860"/>
                </a:cubicBezTo>
                <a:cubicBezTo>
                  <a:pt x="8575" y="865"/>
                  <a:pt x="8584" y="820"/>
                  <a:pt x="8599" y="815"/>
                </a:cubicBezTo>
                <a:cubicBezTo>
                  <a:pt x="8641" y="804"/>
                  <a:pt x="8646" y="838"/>
                  <a:pt x="8659" y="838"/>
                </a:cubicBezTo>
                <a:cubicBezTo>
                  <a:pt x="8714" y="838"/>
                  <a:pt x="8705" y="775"/>
                  <a:pt x="8776" y="794"/>
                </a:cubicBezTo>
                <a:close/>
                <a:moveTo>
                  <a:pt x="5786" y="794"/>
                </a:moveTo>
                <a:cubicBezTo>
                  <a:pt x="5763" y="842"/>
                  <a:pt x="5649" y="823"/>
                  <a:pt x="5640" y="882"/>
                </a:cubicBezTo>
                <a:cubicBezTo>
                  <a:pt x="5586" y="862"/>
                  <a:pt x="5674" y="763"/>
                  <a:pt x="5786" y="794"/>
                </a:cubicBezTo>
                <a:close/>
                <a:moveTo>
                  <a:pt x="26450" y="794"/>
                </a:moveTo>
                <a:cubicBezTo>
                  <a:pt x="26444" y="775"/>
                  <a:pt x="26461" y="773"/>
                  <a:pt x="26479" y="772"/>
                </a:cubicBezTo>
                <a:cubicBezTo>
                  <a:pt x="26498" y="772"/>
                  <a:pt x="26517" y="772"/>
                  <a:pt x="26537" y="772"/>
                </a:cubicBezTo>
                <a:cubicBezTo>
                  <a:pt x="26559" y="854"/>
                  <a:pt x="26461" y="847"/>
                  <a:pt x="26420" y="882"/>
                </a:cubicBezTo>
                <a:cubicBezTo>
                  <a:pt x="26447" y="907"/>
                  <a:pt x="26475" y="888"/>
                  <a:pt x="26566" y="904"/>
                </a:cubicBezTo>
                <a:cubicBezTo>
                  <a:pt x="26553" y="920"/>
                  <a:pt x="26541" y="948"/>
                  <a:pt x="26508" y="948"/>
                </a:cubicBezTo>
                <a:cubicBezTo>
                  <a:pt x="26484" y="948"/>
                  <a:pt x="26479" y="923"/>
                  <a:pt x="26450" y="926"/>
                </a:cubicBezTo>
                <a:cubicBezTo>
                  <a:pt x="26364" y="932"/>
                  <a:pt x="26384" y="941"/>
                  <a:pt x="26303" y="926"/>
                </a:cubicBezTo>
                <a:cubicBezTo>
                  <a:pt x="26288" y="923"/>
                  <a:pt x="26258" y="932"/>
                  <a:pt x="26244" y="926"/>
                </a:cubicBezTo>
                <a:cubicBezTo>
                  <a:pt x="26237" y="922"/>
                  <a:pt x="26287" y="890"/>
                  <a:pt x="26274" y="882"/>
                </a:cubicBezTo>
                <a:cubicBezTo>
                  <a:pt x="26250" y="868"/>
                  <a:pt x="26213" y="894"/>
                  <a:pt x="26215" y="904"/>
                </a:cubicBezTo>
                <a:cubicBezTo>
                  <a:pt x="26111" y="901"/>
                  <a:pt x="26277" y="832"/>
                  <a:pt x="26186" y="838"/>
                </a:cubicBezTo>
                <a:cubicBezTo>
                  <a:pt x="26173" y="825"/>
                  <a:pt x="26238" y="810"/>
                  <a:pt x="26244" y="815"/>
                </a:cubicBezTo>
                <a:cubicBezTo>
                  <a:pt x="26252" y="822"/>
                  <a:pt x="26235" y="856"/>
                  <a:pt x="26244" y="860"/>
                </a:cubicBezTo>
                <a:cubicBezTo>
                  <a:pt x="26290" y="880"/>
                  <a:pt x="26364" y="865"/>
                  <a:pt x="26361" y="904"/>
                </a:cubicBezTo>
                <a:cubicBezTo>
                  <a:pt x="26399" y="885"/>
                  <a:pt x="26529" y="827"/>
                  <a:pt x="26450" y="794"/>
                </a:cubicBezTo>
                <a:close/>
                <a:moveTo>
                  <a:pt x="22815" y="1146"/>
                </a:moveTo>
                <a:cubicBezTo>
                  <a:pt x="22789" y="1133"/>
                  <a:pt x="22762" y="1119"/>
                  <a:pt x="22756" y="1146"/>
                </a:cubicBezTo>
                <a:cubicBezTo>
                  <a:pt x="22688" y="1145"/>
                  <a:pt x="22767" y="1086"/>
                  <a:pt x="22815" y="1102"/>
                </a:cubicBezTo>
                <a:cubicBezTo>
                  <a:pt x="22799" y="1084"/>
                  <a:pt x="22784" y="1066"/>
                  <a:pt x="22786" y="1035"/>
                </a:cubicBezTo>
                <a:cubicBezTo>
                  <a:pt x="22728" y="1036"/>
                  <a:pt x="22748" y="1095"/>
                  <a:pt x="22669" y="1080"/>
                </a:cubicBezTo>
                <a:cubicBezTo>
                  <a:pt x="22639" y="1101"/>
                  <a:pt x="22610" y="1124"/>
                  <a:pt x="22580" y="1146"/>
                </a:cubicBezTo>
                <a:cubicBezTo>
                  <a:pt x="22491" y="1086"/>
                  <a:pt x="22444" y="1133"/>
                  <a:pt x="22288" y="1124"/>
                </a:cubicBezTo>
                <a:cubicBezTo>
                  <a:pt x="22333" y="1046"/>
                  <a:pt x="22446" y="1145"/>
                  <a:pt x="22463" y="1035"/>
                </a:cubicBezTo>
                <a:cubicBezTo>
                  <a:pt x="22499" y="1028"/>
                  <a:pt x="22478" y="1073"/>
                  <a:pt x="22492" y="1080"/>
                </a:cubicBezTo>
                <a:cubicBezTo>
                  <a:pt x="22533" y="1097"/>
                  <a:pt x="22568" y="1040"/>
                  <a:pt x="22640" y="1058"/>
                </a:cubicBezTo>
                <a:cubicBezTo>
                  <a:pt x="22605" y="1025"/>
                  <a:pt x="22605" y="1002"/>
                  <a:pt x="22640" y="969"/>
                </a:cubicBezTo>
                <a:cubicBezTo>
                  <a:pt x="22506" y="954"/>
                  <a:pt x="22342" y="995"/>
                  <a:pt x="22288" y="969"/>
                </a:cubicBezTo>
                <a:cubicBezTo>
                  <a:pt x="22326" y="920"/>
                  <a:pt x="22400" y="958"/>
                  <a:pt x="22463" y="948"/>
                </a:cubicBezTo>
                <a:cubicBezTo>
                  <a:pt x="22552" y="934"/>
                  <a:pt x="22613" y="892"/>
                  <a:pt x="22669" y="860"/>
                </a:cubicBezTo>
                <a:cubicBezTo>
                  <a:pt x="22661" y="821"/>
                  <a:pt x="22618" y="809"/>
                  <a:pt x="22551" y="815"/>
                </a:cubicBezTo>
                <a:cubicBezTo>
                  <a:pt x="22595" y="764"/>
                  <a:pt x="22623" y="782"/>
                  <a:pt x="22698" y="794"/>
                </a:cubicBezTo>
                <a:cubicBezTo>
                  <a:pt x="22725" y="832"/>
                  <a:pt x="22697" y="912"/>
                  <a:pt x="22786" y="904"/>
                </a:cubicBezTo>
                <a:cubicBezTo>
                  <a:pt x="22791" y="922"/>
                  <a:pt x="22774" y="924"/>
                  <a:pt x="22756" y="926"/>
                </a:cubicBezTo>
                <a:cubicBezTo>
                  <a:pt x="22757" y="947"/>
                  <a:pt x="22793" y="942"/>
                  <a:pt x="22815" y="948"/>
                </a:cubicBezTo>
                <a:cubicBezTo>
                  <a:pt x="22803" y="997"/>
                  <a:pt x="22654" y="944"/>
                  <a:pt x="22669" y="1014"/>
                </a:cubicBezTo>
                <a:cubicBezTo>
                  <a:pt x="22669" y="1062"/>
                  <a:pt x="22763" y="1015"/>
                  <a:pt x="22756" y="1014"/>
                </a:cubicBezTo>
                <a:cubicBezTo>
                  <a:pt x="22841" y="1027"/>
                  <a:pt x="22876" y="1074"/>
                  <a:pt x="22815" y="1146"/>
                </a:cubicBezTo>
                <a:close/>
                <a:moveTo>
                  <a:pt x="10505" y="815"/>
                </a:moveTo>
                <a:cubicBezTo>
                  <a:pt x="10548" y="779"/>
                  <a:pt x="10679" y="751"/>
                  <a:pt x="10739" y="794"/>
                </a:cubicBezTo>
                <a:cubicBezTo>
                  <a:pt x="10734" y="818"/>
                  <a:pt x="10709" y="806"/>
                  <a:pt x="10710" y="794"/>
                </a:cubicBezTo>
                <a:cubicBezTo>
                  <a:pt x="10644" y="809"/>
                  <a:pt x="10563" y="860"/>
                  <a:pt x="10505" y="815"/>
                </a:cubicBezTo>
                <a:close/>
                <a:moveTo>
                  <a:pt x="7632" y="794"/>
                </a:moveTo>
                <a:cubicBezTo>
                  <a:pt x="7648" y="760"/>
                  <a:pt x="7664" y="793"/>
                  <a:pt x="7662" y="815"/>
                </a:cubicBezTo>
                <a:cubicBezTo>
                  <a:pt x="7610" y="835"/>
                  <a:pt x="7588" y="877"/>
                  <a:pt x="7486" y="860"/>
                </a:cubicBezTo>
                <a:cubicBezTo>
                  <a:pt x="7472" y="790"/>
                  <a:pt x="7620" y="843"/>
                  <a:pt x="7632" y="794"/>
                </a:cubicBezTo>
                <a:close/>
                <a:moveTo>
                  <a:pt x="26685" y="860"/>
                </a:moveTo>
                <a:cubicBezTo>
                  <a:pt x="26718" y="783"/>
                  <a:pt x="26767" y="869"/>
                  <a:pt x="26801" y="882"/>
                </a:cubicBezTo>
                <a:cubicBezTo>
                  <a:pt x="26834" y="893"/>
                  <a:pt x="26891" y="868"/>
                  <a:pt x="26889" y="904"/>
                </a:cubicBezTo>
                <a:cubicBezTo>
                  <a:pt x="26924" y="898"/>
                  <a:pt x="26999" y="815"/>
                  <a:pt x="27036" y="882"/>
                </a:cubicBezTo>
                <a:cubicBezTo>
                  <a:pt x="27064" y="881"/>
                  <a:pt x="27058" y="855"/>
                  <a:pt x="27065" y="838"/>
                </a:cubicBezTo>
                <a:cubicBezTo>
                  <a:pt x="27145" y="822"/>
                  <a:pt x="27124" y="881"/>
                  <a:pt x="27182" y="882"/>
                </a:cubicBezTo>
                <a:cubicBezTo>
                  <a:pt x="27180" y="926"/>
                  <a:pt x="27091" y="917"/>
                  <a:pt x="27036" y="926"/>
                </a:cubicBezTo>
                <a:cubicBezTo>
                  <a:pt x="26952" y="939"/>
                  <a:pt x="26964" y="939"/>
                  <a:pt x="26889" y="926"/>
                </a:cubicBezTo>
                <a:cubicBezTo>
                  <a:pt x="26799" y="909"/>
                  <a:pt x="26802" y="874"/>
                  <a:pt x="26685" y="860"/>
                </a:cubicBezTo>
                <a:close/>
                <a:moveTo>
                  <a:pt x="18711" y="1410"/>
                </a:moveTo>
                <a:cubicBezTo>
                  <a:pt x="18731" y="1410"/>
                  <a:pt x="18751" y="1410"/>
                  <a:pt x="18770" y="1410"/>
                </a:cubicBezTo>
                <a:cubicBezTo>
                  <a:pt x="18770" y="1395"/>
                  <a:pt x="18770" y="1381"/>
                  <a:pt x="18770" y="1366"/>
                </a:cubicBezTo>
                <a:cubicBezTo>
                  <a:pt x="18751" y="1366"/>
                  <a:pt x="18731" y="1366"/>
                  <a:pt x="18711" y="1366"/>
                </a:cubicBezTo>
                <a:cubicBezTo>
                  <a:pt x="18711" y="1381"/>
                  <a:pt x="18711" y="1395"/>
                  <a:pt x="18711" y="1410"/>
                </a:cubicBezTo>
                <a:close/>
                <a:moveTo>
                  <a:pt x="18448" y="1344"/>
                </a:moveTo>
                <a:cubicBezTo>
                  <a:pt x="18492" y="1340"/>
                  <a:pt x="18556" y="1352"/>
                  <a:pt x="18565" y="1322"/>
                </a:cubicBezTo>
                <a:cubicBezTo>
                  <a:pt x="18526" y="1293"/>
                  <a:pt x="18456" y="1293"/>
                  <a:pt x="18448" y="1344"/>
                </a:cubicBezTo>
                <a:close/>
                <a:moveTo>
                  <a:pt x="18037" y="1322"/>
                </a:moveTo>
                <a:cubicBezTo>
                  <a:pt x="18057" y="1322"/>
                  <a:pt x="18077" y="1322"/>
                  <a:pt x="18096" y="1322"/>
                </a:cubicBezTo>
                <a:cubicBezTo>
                  <a:pt x="18096" y="1307"/>
                  <a:pt x="18096" y="1293"/>
                  <a:pt x="18096" y="1278"/>
                </a:cubicBezTo>
                <a:cubicBezTo>
                  <a:pt x="18077" y="1278"/>
                  <a:pt x="18057" y="1278"/>
                  <a:pt x="18037" y="1278"/>
                </a:cubicBezTo>
                <a:cubicBezTo>
                  <a:pt x="18037" y="1293"/>
                  <a:pt x="18037" y="1307"/>
                  <a:pt x="18037" y="1322"/>
                </a:cubicBezTo>
                <a:close/>
                <a:moveTo>
                  <a:pt x="19357" y="1300"/>
                </a:moveTo>
                <a:cubicBezTo>
                  <a:pt x="19359" y="1265"/>
                  <a:pt x="19353" y="1224"/>
                  <a:pt x="19415" y="1234"/>
                </a:cubicBezTo>
                <a:cubicBezTo>
                  <a:pt x="19376" y="1280"/>
                  <a:pt x="19430" y="1299"/>
                  <a:pt x="19386" y="1366"/>
                </a:cubicBezTo>
                <a:cubicBezTo>
                  <a:pt x="19415" y="1366"/>
                  <a:pt x="19445" y="1366"/>
                  <a:pt x="19474" y="1366"/>
                </a:cubicBezTo>
                <a:cubicBezTo>
                  <a:pt x="19415" y="1298"/>
                  <a:pt x="19541" y="1187"/>
                  <a:pt x="19357" y="1190"/>
                </a:cubicBezTo>
                <a:cubicBezTo>
                  <a:pt x="19337" y="1234"/>
                  <a:pt x="19255" y="1284"/>
                  <a:pt x="19357" y="1300"/>
                </a:cubicBezTo>
                <a:close/>
                <a:moveTo>
                  <a:pt x="18448" y="1124"/>
                </a:moveTo>
                <a:cubicBezTo>
                  <a:pt x="18429" y="1128"/>
                  <a:pt x="18423" y="1163"/>
                  <a:pt x="18389" y="1168"/>
                </a:cubicBezTo>
                <a:cubicBezTo>
                  <a:pt x="18323" y="1177"/>
                  <a:pt x="18339" y="1190"/>
                  <a:pt x="18302" y="1212"/>
                </a:cubicBezTo>
                <a:cubicBezTo>
                  <a:pt x="18284" y="1222"/>
                  <a:pt x="18240" y="1208"/>
                  <a:pt x="18243" y="1234"/>
                </a:cubicBezTo>
                <a:cubicBezTo>
                  <a:pt x="18312" y="1288"/>
                  <a:pt x="18394" y="1164"/>
                  <a:pt x="18419" y="1256"/>
                </a:cubicBezTo>
                <a:cubicBezTo>
                  <a:pt x="18416" y="1246"/>
                  <a:pt x="18342" y="1274"/>
                  <a:pt x="18359" y="1278"/>
                </a:cubicBezTo>
                <a:cubicBezTo>
                  <a:pt x="18430" y="1293"/>
                  <a:pt x="18443" y="1269"/>
                  <a:pt x="18565" y="1278"/>
                </a:cubicBezTo>
                <a:cubicBezTo>
                  <a:pt x="18524" y="1197"/>
                  <a:pt x="18607" y="1160"/>
                  <a:pt x="18506" y="1124"/>
                </a:cubicBezTo>
                <a:cubicBezTo>
                  <a:pt x="18506" y="1164"/>
                  <a:pt x="18466" y="1119"/>
                  <a:pt x="18448" y="1124"/>
                </a:cubicBezTo>
                <a:close/>
                <a:moveTo>
                  <a:pt x="18682" y="1278"/>
                </a:moveTo>
                <a:cubicBezTo>
                  <a:pt x="18656" y="1348"/>
                  <a:pt x="18778" y="1309"/>
                  <a:pt x="18800" y="1344"/>
                </a:cubicBezTo>
                <a:cubicBezTo>
                  <a:pt x="18857" y="1277"/>
                  <a:pt x="18918" y="1212"/>
                  <a:pt x="18976" y="1146"/>
                </a:cubicBezTo>
                <a:cubicBezTo>
                  <a:pt x="18936" y="1139"/>
                  <a:pt x="18919" y="1115"/>
                  <a:pt x="18858" y="1124"/>
                </a:cubicBezTo>
                <a:cubicBezTo>
                  <a:pt x="18786" y="1153"/>
                  <a:pt x="18911" y="1190"/>
                  <a:pt x="18829" y="1212"/>
                </a:cubicBezTo>
                <a:cubicBezTo>
                  <a:pt x="18815" y="1186"/>
                  <a:pt x="18798" y="1162"/>
                  <a:pt x="18770" y="1146"/>
                </a:cubicBezTo>
                <a:cubicBezTo>
                  <a:pt x="18762" y="1197"/>
                  <a:pt x="18692" y="1196"/>
                  <a:pt x="18653" y="1168"/>
                </a:cubicBezTo>
                <a:cubicBezTo>
                  <a:pt x="18675" y="1236"/>
                  <a:pt x="18573" y="1211"/>
                  <a:pt x="18595" y="1278"/>
                </a:cubicBezTo>
                <a:cubicBezTo>
                  <a:pt x="18652" y="1284"/>
                  <a:pt x="18653" y="1248"/>
                  <a:pt x="18682" y="1234"/>
                </a:cubicBezTo>
                <a:cubicBezTo>
                  <a:pt x="18755" y="1277"/>
                  <a:pt x="18803" y="1200"/>
                  <a:pt x="18858" y="1256"/>
                </a:cubicBezTo>
                <a:cubicBezTo>
                  <a:pt x="18813" y="1283"/>
                  <a:pt x="18744" y="1326"/>
                  <a:pt x="18682" y="1278"/>
                </a:cubicBezTo>
                <a:close/>
                <a:moveTo>
                  <a:pt x="19034" y="1387"/>
                </a:moveTo>
                <a:cubicBezTo>
                  <a:pt x="19059" y="1363"/>
                  <a:pt x="19025" y="1495"/>
                  <a:pt x="19063" y="1410"/>
                </a:cubicBezTo>
                <a:cubicBezTo>
                  <a:pt x="19137" y="1367"/>
                  <a:pt x="19076" y="1346"/>
                  <a:pt x="19034" y="1387"/>
                </a:cubicBezTo>
                <a:close/>
                <a:moveTo>
                  <a:pt x="19268" y="1476"/>
                </a:moveTo>
                <a:cubicBezTo>
                  <a:pt x="19276" y="1475"/>
                  <a:pt x="19289" y="1509"/>
                  <a:pt x="19327" y="1499"/>
                </a:cubicBezTo>
                <a:cubicBezTo>
                  <a:pt x="19341" y="1494"/>
                  <a:pt x="19356" y="1449"/>
                  <a:pt x="19357" y="1432"/>
                </a:cubicBezTo>
                <a:cubicBezTo>
                  <a:pt x="19265" y="1457"/>
                  <a:pt x="19279" y="1443"/>
                  <a:pt x="19210" y="1410"/>
                </a:cubicBezTo>
                <a:cubicBezTo>
                  <a:pt x="19193" y="1464"/>
                  <a:pt x="19020" y="1400"/>
                  <a:pt x="19034" y="1476"/>
                </a:cubicBezTo>
                <a:cubicBezTo>
                  <a:pt x="19068" y="1497"/>
                  <a:pt x="19202" y="1483"/>
                  <a:pt x="19268" y="1476"/>
                </a:cubicBezTo>
                <a:close/>
                <a:moveTo>
                  <a:pt x="19210" y="1212"/>
                </a:moveTo>
                <a:cubicBezTo>
                  <a:pt x="19175" y="1215"/>
                  <a:pt x="19126" y="1208"/>
                  <a:pt x="19122" y="1234"/>
                </a:cubicBezTo>
                <a:cubicBezTo>
                  <a:pt x="19144" y="1239"/>
                  <a:pt x="19179" y="1235"/>
                  <a:pt x="19181" y="1256"/>
                </a:cubicBezTo>
                <a:cubicBezTo>
                  <a:pt x="19077" y="1237"/>
                  <a:pt x="19026" y="1310"/>
                  <a:pt x="19122" y="1322"/>
                </a:cubicBezTo>
                <a:cubicBezTo>
                  <a:pt x="19132" y="1214"/>
                  <a:pt x="19168" y="1343"/>
                  <a:pt x="19152" y="1387"/>
                </a:cubicBezTo>
                <a:cubicBezTo>
                  <a:pt x="19223" y="1385"/>
                  <a:pt x="19292" y="1385"/>
                  <a:pt x="19327" y="1410"/>
                </a:cubicBezTo>
                <a:cubicBezTo>
                  <a:pt x="19337" y="1307"/>
                  <a:pt x="19236" y="1287"/>
                  <a:pt x="19210" y="1212"/>
                </a:cubicBezTo>
                <a:close/>
                <a:moveTo>
                  <a:pt x="17891" y="1190"/>
                </a:moveTo>
                <a:cubicBezTo>
                  <a:pt x="17924" y="1126"/>
                  <a:pt x="17923" y="1224"/>
                  <a:pt x="17861" y="1212"/>
                </a:cubicBezTo>
                <a:cubicBezTo>
                  <a:pt x="17848" y="1281"/>
                  <a:pt x="17941" y="1271"/>
                  <a:pt x="17950" y="1322"/>
                </a:cubicBezTo>
                <a:cubicBezTo>
                  <a:pt x="18015" y="1313"/>
                  <a:pt x="17950" y="1205"/>
                  <a:pt x="18008" y="1190"/>
                </a:cubicBezTo>
                <a:cubicBezTo>
                  <a:pt x="18037" y="1190"/>
                  <a:pt x="18031" y="1217"/>
                  <a:pt x="18037" y="1234"/>
                </a:cubicBezTo>
                <a:cubicBezTo>
                  <a:pt x="18112" y="1209"/>
                  <a:pt x="18204" y="1197"/>
                  <a:pt x="18243" y="1146"/>
                </a:cubicBezTo>
                <a:cubicBezTo>
                  <a:pt x="18271" y="1146"/>
                  <a:pt x="18266" y="1173"/>
                  <a:pt x="18272" y="1190"/>
                </a:cubicBezTo>
                <a:cubicBezTo>
                  <a:pt x="18324" y="1173"/>
                  <a:pt x="18276" y="1149"/>
                  <a:pt x="18272" y="1124"/>
                </a:cubicBezTo>
                <a:cubicBezTo>
                  <a:pt x="18216" y="1166"/>
                  <a:pt x="18219" y="1110"/>
                  <a:pt x="18126" y="1124"/>
                </a:cubicBezTo>
                <a:cubicBezTo>
                  <a:pt x="18159" y="1068"/>
                  <a:pt x="18267" y="1068"/>
                  <a:pt x="18243" y="969"/>
                </a:cubicBezTo>
                <a:cubicBezTo>
                  <a:pt x="18304" y="965"/>
                  <a:pt x="18281" y="1025"/>
                  <a:pt x="18272" y="1014"/>
                </a:cubicBezTo>
                <a:cubicBezTo>
                  <a:pt x="18272" y="1014"/>
                  <a:pt x="18321" y="1052"/>
                  <a:pt x="18330" y="1035"/>
                </a:cubicBezTo>
                <a:cubicBezTo>
                  <a:pt x="18314" y="1064"/>
                  <a:pt x="18251" y="1046"/>
                  <a:pt x="18243" y="1080"/>
                </a:cubicBezTo>
                <a:cubicBezTo>
                  <a:pt x="18321" y="1166"/>
                  <a:pt x="18325" y="1011"/>
                  <a:pt x="18419" y="1035"/>
                </a:cubicBezTo>
                <a:cubicBezTo>
                  <a:pt x="18350" y="1086"/>
                  <a:pt x="18473" y="1107"/>
                  <a:pt x="18565" y="1102"/>
                </a:cubicBezTo>
                <a:cubicBezTo>
                  <a:pt x="18608" y="1102"/>
                  <a:pt x="18570" y="1074"/>
                  <a:pt x="18565" y="1080"/>
                </a:cubicBezTo>
                <a:cubicBezTo>
                  <a:pt x="18594" y="1043"/>
                  <a:pt x="18669" y="1082"/>
                  <a:pt x="18653" y="1014"/>
                </a:cubicBezTo>
                <a:cubicBezTo>
                  <a:pt x="18708" y="1019"/>
                  <a:pt x="18847" y="1070"/>
                  <a:pt x="18888" y="1014"/>
                </a:cubicBezTo>
                <a:cubicBezTo>
                  <a:pt x="18968" y="1004"/>
                  <a:pt x="18915" y="1095"/>
                  <a:pt x="18976" y="1102"/>
                </a:cubicBezTo>
                <a:cubicBezTo>
                  <a:pt x="19033" y="1101"/>
                  <a:pt x="18978" y="1052"/>
                  <a:pt x="18976" y="1058"/>
                </a:cubicBezTo>
                <a:cubicBezTo>
                  <a:pt x="18986" y="1029"/>
                  <a:pt x="19011" y="1053"/>
                  <a:pt x="19034" y="1035"/>
                </a:cubicBezTo>
                <a:cubicBezTo>
                  <a:pt x="19049" y="1025"/>
                  <a:pt x="19025" y="985"/>
                  <a:pt x="19063" y="992"/>
                </a:cubicBezTo>
                <a:cubicBezTo>
                  <a:pt x="19065" y="961"/>
                  <a:pt x="18947" y="959"/>
                  <a:pt x="18888" y="969"/>
                </a:cubicBezTo>
                <a:cubicBezTo>
                  <a:pt x="18835" y="980"/>
                  <a:pt x="18841" y="992"/>
                  <a:pt x="18770" y="948"/>
                </a:cubicBezTo>
                <a:cubicBezTo>
                  <a:pt x="18744" y="957"/>
                  <a:pt x="18718" y="967"/>
                  <a:pt x="18711" y="992"/>
                </a:cubicBezTo>
                <a:cubicBezTo>
                  <a:pt x="18652" y="953"/>
                  <a:pt x="18704" y="911"/>
                  <a:pt x="18595" y="948"/>
                </a:cubicBezTo>
                <a:cubicBezTo>
                  <a:pt x="18597" y="892"/>
                  <a:pt x="18704" y="912"/>
                  <a:pt x="18741" y="882"/>
                </a:cubicBezTo>
                <a:cubicBezTo>
                  <a:pt x="18708" y="854"/>
                  <a:pt x="18715" y="836"/>
                  <a:pt x="18770" y="838"/>
                </a:cubicBezTo>
                <a:cubicBezTo>
                  <a:pt x="18730" y="800"/>
                  <a:pt x="18676" y="751"/>
                  <a:pt x="18800" y="749"/>
                </a:cubicBezTo>
                <a:cubicBezTo>
                  <a:pt x="18722" y="801"/>
                  <a:pt x="18877" y="809"/>
                  <a:pt x="18800" y="860"/>
                </a:cubicBezTo>
                <a:cubicBezTo>
                  <a:pt x="18828" y="900"/>
                  <a:pt x="18832" y="840"/>
                  <a:pt x="18888" y="882"/>
                </a:cubicBezTo>
                <a:cubicBezTo>
                  <a:pt x="18897" y="888"/>
                  <a:pt x="19039" y="858"/>
                  <a:pt x="19063" y="838"/>
                </a:cubicBezTo>
                <a:cubicBezTo>
                  <a:pt x="19102" y="845"/>
                  <a:pt x="19110" y="877"/>
                  <a:pt x="19152" y="882"/>
                </a:cubicBezTo>
                <a:cubicBezTo>
                  <a:pt x="19234" y="900"/>
                  <a:pt x="19227" y="851"/>
                  <a:pt x="19298" y="860"/>
                </a:cubicBezTo>
                <a:cubicBezTo>
                  <a:pt x="19312" y="907"/>
                  <a:pt x="19256" y="902"/>
                  <a:pt x="19210" y="904"/>
                </a:cubicBezTo>
                <a:cubicBezTo>
                  <a:pt x="19200" y="941"/>
                  <a:pt x="19288" y="944"/>
                  <a:pt x="19268" y="926"/>
                </a:cubicBezTo>
                <a:cubicBezTo>
                  <a:pt x="19291" y="947"/>
                  <a:pt x="19319" y="956"/>
                  <a:pt x="19210" y="969"/>
                </a:cubicBezTo>
                <a:cubicBezTo>
                  <a:pt x="19262" y="1003"/>
                  <a:pt x="19271" y="998"/>
                  <a:pt x="19210" y="1058"/>
                </a:cubicBezTo>
                <a:cubicBezTo>
                  <a:pt x="19196" y="1086"/>
                  <a:pt x="19345" y="1059"/>
                  <a:pt x="19357" y="1035"/>
                </a:cubicBezTo>
                <a:cubicBezTo>
                  <a:pt x="19473" y="1043"/>
                  <a:pt x="19324" y="1112"/>
                  <a:pt x="19445" y="1102"/>
                </a:cubicBezTo>
                <a:cubicBezTo>
                  <a:pt x="19441" y="1151"/>
                  <a:pt x="19320" y="1112"/>
                  <a:pt x="19268" y="1124"/>
                </a:cubicBezTo>
                <a:cubicBezTo>
                  <a:pt x="19243" y="1141"/>
                  <a:pt x="19202" y="1148"/>
                  <a:pt x="19152" y="1146"/>
                </a:cubicBezTo>
                <a:cubicBezTo>
                  <a:pt x="19180" y="1169"/>
                  <a:pt x="19209" y="1190"/>
                  <a:pt x="19239" y="1212"/>
                </a:cubicBezTo>
                <a:cubicBezTo>
                  <a:pt x="19274" y="1219"/>
                  <a:pt x="19253" y="1175"/>
                  <a:pt x="19268" y="1168"/>
                </a:cubicBezTo>
                <a:cubicBezTo>
                  <a:pt x="19324" y="1141"/>
                  <a:pt x="19516" y="1145"/>
                  <a:pt x="19503" y="1212"/>
                </a:cubicBezTo>
                <a:cubicBezTo>
                  <a:pt x="19540" y="1233"/>
                  <a:pt x="19592" y="1190"/>
                  <a:pt x="19591" y="1190"/>
                </a:cubicBezTo>
                <a:cubicBezTo>
                  <a:pt x="19623" y="1194"/>
                  <a:pt x="19611" y="1235"/>
                  <a:pt x="19650" y="1234"/>
                </a:cubicBezTo>
                <a:cubicBezTo>
                  <a:pt x="19675" y="1238"/>
                  <a:pt x="19677" y="1226"/>
                  <a:pt x="19679" y="1212"/>
                </a:cubicBezTo>
                <a:cubicBezTo>
                  <a:pt x="19775" y="1218"/>
                  <a:pt x="19592" y="1301"/>
                  <a:pt x="19591" y="1234"/>
                </a:cubicBezTo>
                <a:cubicBezTo>
                  <a:pt x="19567" y="1245"/>
                  <a:pt x="19544" y="1257"/>
                  <a:pt x="19503" y="1256"/>
                </a:cubicBezTo>
                <a:cubicBezTo>
                  <a:pt x="19513" y="1355"/>
                  <a:pt x="19556" y="1431"/>
                  <a:pt x="19386" y="1432"/>
                </a:cubicBezTo>
                <a:cubicBezTo>
                  <a:pt x="19421" y="1461"/>
                  <a:pt x="19397" y="1467"/>
                  <a:pt x="19386" y="1499"/>
                </a:cubicBezTo>
                <a:cubicBezTo>
                  <a:pt x="19436" y="1499"/>
                  <a:pt x="19461" y="1482"/>
                  <a:pt x="19474" y="1454"/>
                </a:cubicBezTo>
                <a:cubicBezTo>
                  <a:pt x="19530" y="1457"/>
                  <a:pt x="19440" y="1528"/>
                  <a:pt x="19474" y="1586"/>
                </a:cubicBezTo>
                <a:cubicBezTo>
                  <a:pt x="19440" y="1582"/>
                  <a:pt x="19421" y="1591"/>
                  <a:pt x="19415" y="1608"/>
                </a:cubicBezTo>
                <a:cubicBezTo>
                  <a:pt x="19423" y="1636"/>
                  <a:pt x="19473" y="1630"/>
                  <a:pt x="19474" y="1608"/>
                </a:cubicBezTo>
                <a:cubicBezTo>
                  <a:pt x="19573" y="1656"/>
                  <a:pt x="19408" y="1689"/>
                  <a:pt x="19415" y="1740"/>
                </a:cubicBezTo>
                <a:cubicBezTo>
                  <a:pt x="19328" y="1725"/>
                  <a:pt x="19465" y="1541"/>
                  <a:pt x="19298" y="1586"/>
                </a:cubicBezTo>
                <a:cubicBezTo>
                  <a:pt x="19311" y="1566"/>
                  <a:pt x="19324" y="1546"/>
                  <a:pt x="19357" y="1542"/>
                </a:cubicBezTo>
                <a:cubicBezTo>
                  <a:pt x="19276" y="1473"/>
                  <a:pt x="19203" y="1528"/>
                  <a:pt x="19063" y="1520"/>
                </a:cubicBezTo>
                <a:cubicBezTo>
                  <a:pt x="19059" y="1572"/>
                  <a:pt x="19140" y="1530"/>
                  <a:pt x="19181" y="1564"/>
                </a:cubicBezTo>
                <a:cubicBezTo>
                  <a:pt x="19188" y="1570"/>
                  <a:pt x="19172" y="1605"/>
                  <a:pt x="19181" y="1608"/>
                </a:cubicBezTo>
                <a:cubicBezTo>
                  <a:pt x="19203" y="1617"/>
                  <a:pt x="19245" y="1600"/>
                  <a:pt x="19268" y="1608"/>
                </a:cubicBezTo>
                <a:cubicBezTo>
                  <a:pt x="19283" y="1677"/>
                  <a:pt x="19179" y="1658"/>
                  <a:pt x="19210" y="1740"/>
                </a:cubicBezTo>
                <a:cubicBezTo>
                  <a:pt x="19122" y="1725"/>
                  <a:pt x="19124" y="1718"/>
                  <a:pt x="19005" y="1740"/>
                </a:cubicBezTo>
                <a:cubicBezTo>
                  <a:pt x="18949" y="1751"/>
                  <a:pt x="18976" y="1750"/>
                  <a:pt x="18917" y="1740"/>
                </a:cubicBezTo>
                <a:cubicBezTo>
                  <a:pt x="18847" y="1729"/>
                  <a:pt x="18803" y="1749"/>
                  <a:pt x="18711" y="1740"/>
                </a:cubicBezTo>
                <a:cubicBezTo>
                  <a:pt x="18687" y="1737"/>
                  <a:pt x="18684" y="1749"/>
                  <a:pt x="18682" y="1762"/>
                </a:cubicBezTo>
                <a:cubicBezTo>
                  <a:pt x="18602" y="1753"/>
                  <a:pt x="18681" y="1693"/>
                  <a:pt x="18741" y="1719"/>
                </a:cubicBezTo>
                <a:cubicBezTo>
                  <a:pt x="18725" y="1701"/>
                  <a:pt x="18711" y="1683"/>
                  <a:pt x="18711" y="1653"/>
                </a:cubicBezTo>
                <a:cubicBezTo>
                  <a:pt x="18774" y="1642"/>
                  <a:pt x="18768" y="1684"/>
                  <a:pt x="18770" y="1719"/>
                </a:cubicBezTo>
                <a:cubicBezTo>
                  <a:pt x="18825" y="1740"/>
                  <a:pt x="18869" y="1653"/>
                  <a:pt x="18888" y="1719"/>
                </a:cubicBezTo>
                <a:cubicBezTo>
                  <a:pt x="18939" y="1698"/>
                  <a:pt x="18979" y="1669"/>
                  <a:pt x="19005" y="1630"/>
                </a:cubicBezTo>
                <a:cubicBezTo>
                  <a:pt x="18963" y="1597"/>
                  <a:pt x="18911" y="1582"/>
                  <a:pt x="19034" y="1586"/>
                </a:cubicBezTo>
                <a:cubicBezTo>
                  <a:pt x="19033" y="1564"/>
                  <a:pt x="18998" y="1569"/>
                  <a:pt x="18976" y="1564"/>
                </a:cubicBezTo>
                <a:cubicBezTo>
                  <a:pt x="19062" y="1509"/>
                  <a:pt x="18995" y="1491"/>
                  <a:pt x="18976" y="1410"/>
                </a:cubicBezTo>
                <a:cubicBezTo>
                  <a:pt x="19018" y="1391"/>
                  <a:pt x="19038" y="1355"/>
                  <a:pt x="19034" y="1300"/>
                </a:cubicBezTo>
                <a:cubicBezTo>
                  <a:pt x="18998" y="1268"/>
                  <a:pt x="18922" y="1250"/>
                  <a:pt x="18888" y="1278"/>
                </a:cubicBezTo>
                <a:cubicBezTo>
                  <a:pt x="18906" y="1301"/>
                  <a:pt x="18954" y="1301"/>
                  <a:pt x="18946" y="1344"/>
                </a:cubicBezTo>
                <a:cubicBezTo>
                  <a:pt x="18869" y="1286"/>
                  <a:pt x="18795" y="1343"/>
                  <a:pt x="18829" y="1432"/>
                </a:cubicBezTo>
                <a:cubicBezTo>
                  <a:pt x="18811" y="1462"/>
                  <a:pt x="18716" y="1435"/>
                  <a:pt x="18711" y="1476"/>
                </a:cubicBezTo>
                <a:cubicBezTo>
                  <a:pt x="18600" y="1447"/>
                  <a:pt x="18755" y="1401"/>
                  <a:pt x="18565" y="1387"/>
                </a:cubicBezTo>
                <a:cubicBezTo>
                  <a:pt x="18531" y="1392"/>
                  <a:pt x="18540" y="1428"/>
                  <a:pt x="18536" y="1454"/>
                </a:cubicBezTo>
                <a:cubicBezTo>
                  <a:pt x="18493" y="1435"/>
                  <a:pt x="18422" y="1437"/>
                  <a:pt x="18448" y="1366"/>
                </a:cubicBezTo>
                <a:cubicBezTo>
                  <a:pt x="18399" y="1366"/>
                  <a:pt x="18350" y="1366"/>
                  <a:pt x="18302" y="1366"/>
                </a:cubicBezTo>
                <a:cubicBezTo>
                  <a:pt x="18288" y="1413"/>
                  <a:pt x="18344" y="1409"/>
                  <a:pt x="18389" y="1410"/>
                </a:cubicBezTo>
                <a:cubicBezTo>
                  <a:pt x="18363" y="1489"/>
                  <a:pt x="18303" y="1424"/>
                  <a:pt x="18214" y="1432"/>
                </a:cubicBezTo>
                <a:cubicBezTo>
                  <a:pt x="18239" y="1415"/>
                  <a:pt x="18231" y="1372"/>
                  <a:pt x="18272" y="1366"/>
                </a:cubicBezTo>
                <a:cubicBezTo>
                  <a:pt x="18267" y="1340"/>
                  <a:pt x="18219" y="1347"/>
                  <a:pt x="18184" y="1344"/>
                </a:cubicBezTo>
                <a:cubicBezTo>
                  <a:pt x="18144" y="1351"/>
                  <a:pt x="18160" y="1400"/>
                  <a:pt x="18155" y="1432"/>
                </a:cubicBezTo>
                <a:cubicBezTo>
                  <a:pt x="18080" y="1429"/>
                  <a:pt x="18113" y="1346"/>
                  <a:pt x="18037" y="1344"/>
                </a:cubicBezTo>
                <a:cubicBezTo>
                  <a:pt x="17983" y="1376"/>
                  <a:pt x="18003" y="1465"/>
                  <a:pt x="17891" y="1454"/>
                </a:cubicBezTo>
                <a:cubicBezTo>
                  <a:pt x="17906" y="1471"/>
                  <a:pt x="17922" y="1489"/>
                  <a:pt x="17920" y="1520"/>
                </a:cubicBezTo>
                <a:cubicBezTo>
                  <a:pt x="17841" y="1470"/>
                  <a:pt x="17816" y="1444"/>
                  <a:pt x="17686" y="1476"/>
                </a:cubicBezTo>
                <a:cubicBezTo>
                  <a:pt x="17708" y="1434"/>
                  <a:pt x="17774" y="1461"/>
                  <a:pt x="17715" y="1410"/>
                </a:cubicBezTo>
                <a:cubicBezTo>
                  <a:pt x="17602" y="1405"/>
                  <a:pt x="17637" y="1512"/>
                  <a:pt x="17510" y="1499"/>
                </a:cubicBezTo>
                <a:cubicBezTo>
                  <a:pt x="17501" y="1440"/>
                  <a:pt x="17571" y="1441"/>
                  <a:pt x="17627" y="1432"/>
                </a:cubicBezTo>
                <a:cubicBezTo>
                  <a:pt x="17562" y="1382"/>
                  <a:pt x="17601" y="1373"/>
                  <a:pt x="17569" y="1322"/>
                </a:cubicBezTo>
                <a:cubicBezTo>
                  <a:pt x="17544" y="1318"/>
                  <a:pt x="17541" y="1331"/>
                  <a:pt x="17539" y="1344"/>
                </a:cubicBezTo>
                <a:cubicBezTo>
                  <a:pt x="17448" y="1302"/>
                  <a:pt x="17585" y="1248"/>
                  <a:pt x="17569" y="1190"/>
                </a:cubicBezTo>
                <a:cubicBezTo>
                  <a:pt x="17641" y="1193"/>
                  <a:pt x="17577" y="1265"/>
                  <a:pt x="17569" y="1278"/>
                </a:cubicBezTo>
                <a:cubicBezTo>
                  <a:pt x="17563" y="1304"/>
                  <a:pt x="17613" y="1289"/>
                  <a:pt x="17627" y="1300"/>
                </a:cubicBezTo>
                <a:cubicBezTo>
                  <a:pt x="17642" y="1311"/>
                  <a:pt x="17635" y="1362"/>
                  <a:pt x="17656" y="1366"/>
                </a:cubicBezTo>
                <a:cubicBezTo>
                  <a:pt x="17738" y="1382"/>
                  <a:pt x="17651" y="1263"/>
                  <a:pt x="17774" y="1300"/>
                </a:cubicBezTo>
                <a:cubicBezTo>
                  <a:pt x="17797" y="1298"/>
                  <a:pt x="17862" y="1227"/>
                  <a:pt x="17803" y="1234"/>
                </a:cubicBezTo>
                <a:cubicBezTo>
                  <a:pt x="17825" y="1214"/>
                  <a:pt x="17857" y="1200"/>
                  <a:pt x="17891" y="1190"/>
                </a:cubicBezTo>
                <a:close/>
                <a:moveTo>
                  <a:pt x="13993" y="1454"/>
                </a:moveTo>
                <a:cubicBezTo>
                  <a:pt x="13993" y="1452"/>
                  <a:pt x="13938" y="1457"/>
                  <a:pt x="13934" y="1454"/>
                </a:cubicBezTo>
                <a:cubicBezTo>
                  <a:pt x="13915" y="1443"/>
                  <a:pt x="13938" y="1390"/>
                  <a:pt x="13876" y="1410"/>
                </a:cubicBezTo>
                <a:cubicBezTo>
                  <a:pt x="13865" y="1491"/>
                  <a:pt x="13991" y="1502"/>
                  <a:pt x="13993" y="1454"/>
                </a:cubicBezTo>
                <a:close/>
                <a:moveTo>
                  <a:pt x="14755" y="1344"/>
                </a:moveTo>
                <a:cubicBezTo>
                  <a:pt x="14722" y="1348"/>
                  <a:pt x="14709" y="1368"/>
                  <a:pt x="14697" y="1387"/>
                </a:cubicBezTo>
                <a:cubicBezTo>
                  <a:pt x="14827" y="1419"/>
                  <a:pt x="14772" y="1254"/>
                  <a:pt x="14725" y="1322"/>
                </a:cubicBezTo>
                <a:cubicBezTo>
                  <a:pt x="14743" y="1323"/>
                  <a:pt x="14760" y="1325"/>
                  <a:pt x="14755" y="1344"/>
                </a:cubicBezTo>
                <a:close/>
                <a:moveTo>
                  <a:pt x="15106" y="1190"/>
                </a:moveTo>
                <a:cubicBezTo>
                  <a:pt x="15136" y="1190"/>
                  <a:pt x="15141" y="1208"/>
                  <a:pt x="15165" y="1212"/>
                </a:cubicBezTo>
                <a:cubicBezTo>
                  <a:pt x="15162" y="1178"/>
                  <a:pt x="15169" y="1136"/>
                  <a:pt x="15106" y="1146"/>
                </a:cubicBezTo>
                <a:cubicBezTo>
                  <a:pt x="15106" y="1160"/>
                  <a:pt x="15106" y="1175"/>
                  <a:pt x="15106" y="1190"/>
                </a:cubicBezTo>
                <a:close/>
                <a:moveTo>
                  <a:pt x="15048" y="1256"/>
                </a:moveTo>
                <a:cubicBezTo>
                  <a:pt x="14924" y="1226"/>
                  <a:pt x="15076" y="1205"/>
                  <a:pt x="15077" y="1146"/>
                </a:cubicBezTo>
                <a:cubicBezTo>
                  <a:pt x="14999" y="1146"/>
                  <a:pt x="14921" y="1146"/>
                  <a:pt x="14842" y="1146"/>
                </a:cubicBezTo>
                <a:cubicBezTo>
                  <a:pt x="14836" y="1187"/>
                  <a:pt x="14876" y="1194"/>
                  <a:pt x="14872" y="1234"/>
                </a:cubicBezTo>
                <a:cubicBezTo>
                  <a:pt x="14846" y="1241"/>
                  <a:pt x="14723" y="1278"/>
                  <a:pt x="14814" y="1300"/>
                </a:cubicBezTo>
                <a:cubicBezTo>
                  <a:pt x="14839" y="1224"/>
                  <a:pt x="14931" y="1305"/>
                  <a:pt x="15019" y="1256"/>
                </a:cubicBezTo>
                <a:cubicBezTo>
                  <a:pt x="15019" y="1268"/>
                  <a:pt x="15043" y="1281"/>
                  <a:pt x="15048" y="1256"/>
                </a:cubicBezTo>
                <a:close/>
                <a:moveTo>
                  <a:pt x="14784" y="1190"/>
                </a:moveTo>
                <a:cubicBezTo>
                  <a:pt x="14831" y="1128"/>
                  <a:pt x="14657" y="1129"/>
                  <a:pt x="14667" y="1168"/>
                </a:cubicBezTo>
                <a:cubicBezTo>
                  <a:pt x="14706" y="1175"/>
                  <a:pt x="14723" y="1199"/>
                  <a:pt x="14784" y="1190"/>
                </a:cubicBezTo>
                <a:close/>
                <a:moveTo>
                  <a:pt x="14433" y="1212"/>
                </a:moveTo>
                <a:cubicBezTo>
                  <a:pt x="14525" y="1202"/>
                  <a:pt x="14499" y="1280"/>
                  <a:pt x="14609" y="1256"/>
                </a:cubicBezTo>
                <a:cubicBezTo>
                  <a:pt x="14609" y="1220"/>
                  <a:pt x="14609" y="1182"/>
                  <a:pt x="14609" y="1146"/>
                </a:cubicBezTo>
                <a:cubicBezTo>
                  <a:pt x="14557" y="1148"/>
                  <a:pt x="14517" y="1141"/>
                  <a:pt x="14491" y="1124"/>
                </a:cubicBezTo>
                <a:cubicBezTo>
                  <a:pt x="14476" y="1157"/>
                  <a:pt x="14448" y="1179"/>
                  <a:pt x="14433" y="1212"/>
                </a:cubicBezTo>
                <a:close/>
                <a:moveTo>
                  <a:pt x="14110" y="1168"/>
                </a:moveTo>
                <a:cubicBezTo>
                  <a:pt x="14130" y="1109"/>
                  <a:pt x="14049" y="1125"/>
                  <a:pt x="14022" y="1102"/>
                </a:cubicBezTo>
                <a:cubicBezTo>
                  <a:pt x="14004" y="1160"/>
                  <a:pt x="14034" y="1181"/>
                  <a:pt x="14110" y="1168"/>
                </a:cubicBezTo>
                <a:close/>
                <a:moveTo>
                  <a:pt x="15371" y="1234"/>
                </a:moveTo>
                <a:cubicBezTo>
                  <a:pt x="15287" y="1253"/>
                  <a:pt x="15294" y="1203"/>
                  <a:pt x="15224" y="1212"/>
                </a:cubicBezTo>
                <a:cubicBezTo>
                  <a:pt x="15165" y="1236"/>
                  <a:pt x="15008" y="1312"/>
                  <a:pt x="15136" y="1344"/>
                </a:cubicBezTo>
                <a:cubicBezTo>
                  <a:pt x="15191" y="1305"/>
                  <a:pt x="15096" y="1276"/>
                  <a:pt x="15195" y="1256"/>
                </a:cubicBezTo>
                <a:cubicBezTo>
                  <a:pt x="15264" y="1271"/>
                  <a:pt x="15264" y="1269"/>
                  <a:pt x="15312" y="1278"/>
                </a:cubicBezTo>
                <a:cubicBezTo>
                  <a:pt x="15369" y="1289"/>
                  <a:pt x="15417" y="1323"/>
                  <a:pt x="15429" y="1278"/>
                </a:cubicBezTo>
                <a:cubicBezTo>
                  <a:pt x="15393" y="1275"/>
                  <a:pt x="15360" y="1271"/>
                  <a:pt x="15371" y="1234"/>
                </a:cubicBezTo>
                <a:close/>
                <a:moveTo>
                  <a:pt x="14198" y="1278"/>
                </a:moveTo>
                <a:cubicBezTo>
                  <a:pt x="14272" y="1280"/>
                  <a:pt x="14295" y="1239"/>
                  <a:pt x="14345" y="1234"/>
                </a:cubicBezTo>
                <a:cubicBezTo>
                  <a:pt x="14340" y="1235"/>
                  <a:pt x="14399" y="1278"/>
                  <a:pt x="14403" y="1234"/>
                </a:cubicBezTo>
                <a:cubicBezTo>
                  <a:pt x="14367" y="1229"/>
                  <a:pt x="14385" y="1209"/>
                  <a:pt x="14403" y="1190"/>
                </a:cubicBezTo>
                <a:cubicBezTo>
                  <a:pt x="14289" y="1185"/>
                  <a:pt x="14220" y="1214"/>
                  <a:pt x="14198" y="1278"/>
                </a:cubicBezTo>
                <a:close/>
                <a:moveTo>
                  <a:pt x="14169" y="1212"/>
                </a:moveTo>
                <a:cubicBezTo>
                  <a:pt x="14161" y="1225"/>
                  <a:pt x="14080" y="1242"/>
                  <a:pt x="14139" y="1256"/>
                </a:cubicBezTo>
                <a:cubicBezTo>
                  <a:pt x="14158" y="1226"/>
                  <a:pt x="14202" y="1215"/>
                  <a:pt x="14257" y="1212"/>
                </a:cubicBezTo>
                <a:cubicBezTo>
                  <a:pt x="14209" y="1136"/>
                  <a:pt x="14260" y="1146"/>
                  <a:pt x="14315" y="1102"/>
                </a:cubicBezTo>
                <a:cubicBezTo>
                  <a:pt x="14204" y="1026"/>
                  <a:pt x="14197" y="1160"/>
                  <a:pt x="14169" y="1212"/>
                </a:cubicBezTo>
                <a:close/>
                <a:moveTo>
                  <a:pt x="13964" y="948"/>
                </a:moveTo>
                <a:cubicBezTo>
                  <a:pt x="13968" y="1010"/>
                  <a:pt x="13881" y="1002"/>
                  <a:pt x="13846" y="1035"/>
                </a:cubicBezTo>
                <a:cubicBezTo>
                  <a:pt x="13835" y="1079"/>
                  <a:pt x="13979" y="1068"/>
                  <a:pt x="13934" y="1014"/>
                </a:cubicBezTo>
                <a:cubicBezTo>
                  <a:pt x="13997" y="1027"/>
                  <a:pt x="14007" y="1094"/>
                  <a:pt x="14110" y="1058"/>
                </a:cubicBezTo>
                <a:cubicBezTo>
                  <a:pt x="14104" y="1059"/>
                  <a:pt x="14172" y="1008"/>
                  <a:pt x="14169" y="1014"/>
                </a:cubicBezTo>
                <a:cubicBezTo>
                  <a:pt x="14180" y="994"/>
                  <a:pt x="14034" y="964"/>
                  <a:pt x="14198" y="969"/>
                </a:cubicBezTo>
                <a:cubicBezTo>
                  <a:pt x="14168" y="966"/>
                  <a:pt x="14169" y="835"/>
                  <a:pt x="14139" y="904"/>
                </a:cubicBezTo>
                <a:cubicBezTo>
                  <a:pt x="14058" y="894"/>
                  <a:pt x="14138" y="835"/>
                  <a:pt x="14198" y="860"/>
                </a:cubicBezTo>
                <a:cubicBezTo>
                  <a:pt x="14134" y="814"/>
                  <a:pt x="14201" y="788"/>
                  <a:pt x="14227" y="749"/>
                </a:cubicBezTo>
                <a:cubicBezTo>
                  <a:pt x="14266" y="772"/>
                  <a:pt x="14335" y="772"/>
                  <a:pt x="14373" y="794"/>
                </a:cubicBezTo>
                <a:cubicBezTo>
                  <a:pt x="14395" y="862"/>
                  <a:pt x="14323" y="858"/>
                  <a:pt x="14345" y="926"/>
                </a:cubicBezTo>
                <a:cubicBezTo>
                  <a:pt x="14286" y="888"/>
                  <a:pt x="14307" y="927"/>
                  <a:pt x="14227" y="926"/>
                </a:cubicBezTo>
                <a:cubicBezTo>
                  <a:pt x="14232" y="974"/>
                  <a:pt x="14301" y="973"/>
                  <a:pt x="14373" y="969"/>
                </a:cubicBezTo>
                <a:cubicBezTo>
                  <a:pt x="14356" y="1067"/>
                  <a:pt x="14216" y="938"/>
                  <a:pt x="14198" y="1035"/>
                </a:cubicBezTo>
                <a:cubicBezTo>
                  <a:pt x="14198" y="1058"/>
                  <a:pt x="14235" y="1051"/>
                  <a:pt x="14257" y="1058"/>
                </a:cubicBezTo>
                <a:cubicBezTo>
                  <a:pt x="14259" y="1058"/>
                  <a:pt x="14304" y="1078"/>
                  <a:pt x="14286" y="1080"/>
                </a:cubicBezTo>
                <a:cubicBezTo>
                  <a:pt x="14369" y="1071"/>
                  <a:pt x="14317" y="980"/>
                  <a:pt x="14403" y="1035"/>
                </a:cubicBezTo>
                <a:cubicBezTo>
                  <a:pt x="14446" y="1026"/>
                  <a:pt x="14392" y="1007"/>
                  <a:pt x="14403" y="969"/>
                </a:cubicBezTo>
                <a:cubicBezTo>
                  <a:pt x="14446" y="995"/>
                  <a:pt x="14474" y="994"/>
                  <a:pt x="14491" y="948"/>
                </a:cubicBezTo>
                <a:cubicBezTo>
                  <a:pt x="14515" y="964"/>
                  <a:pt x="14526" y="1014"/>
                  <a:pt x="14491" y="1058"/>
                </a:cubicBezTo>
                <a:cubicBezTo>
                  <a:pt x="14520" y="1058"/>
                  <a:pt x="14549" y="1058"/>
                  <a:pt x="14579" y="1058"/>
                </a:cubicBezTo>
                <a:cubicBezTo>
                  <a:pt x="14609" y="1044"/>
                  <a:pt x="14609" y="1007"/>
                  <a:pt x="14667" y="1014"/>
                </a:cubicBezTo>
                <a:cubicBezTo>
                  <a:pt x="14672" y="995"/>
                  <a:pt x="14656" y="994"/>
                  <a:pt x="14638" y="992"/>
                </a:cubicBezTo>
                <a:cubicBezTo>
                  <a:pt x="14665" y="930"/>
                  <a:pt x="14804" y="995"/>
                  <a:pt x="14725" y="1035"/>
                </a:cubicBezTo>
                <a:cubicBezTo>
                  <a:pt x="14761" y="1019"/>
                  <a:pt x="14776" y="1058"/>
                  <a:pt x="14784" y="1058"/>
                </a:cubicBezTo>
                <a:cubicBezTo>
                  <a:pt x="14799" y="1058"/>
                  <a:pt x="14827" y="1040"/>
                  <a:pt x="14814" y="1035"/>
                </a:cubicBezTo>
                <a:cubicBezTo>
                  <a:pt x="14846" y="1046"/>
                  <a:pt x="14842" y="1090"/>
                  <a:pt x="14901" y="1080"/>
                </a:cubicBezTo>
                <a:cubicBezTo>
                  <a:pt x="14901" y="1094"/>
                  <a:pt x="14901" y="1109"/>
                  <a:pt x="14901" y="1124"/>
                </a:cubicBezTo>
                <a:cubicBezTo>
                  <a:pt x="14930" y="1124"/>
                  <a:pt x="14924" y="1097"/>
                  <a:pt x="14931" y="1080"/>
                </a:cubicBezTo>
                <a:cubicBezTo>
                  <a:pt x="14981" y="1088"/>
                  <a:pt x="14986" y="1062"/>
                  <a:pt x="14989" y="1035"/>
                </a:cubicBezTo>
                <a:cubicBezTo>
                  <a:pt x="15079" y="1052"/>
                  <a:pt x="15096" y="1013"/>
                  <a:pt x="15165" y="1014"/>
                </a:cubicBezTo>
                <a:cubicBezTo>
                  <a:pt x="15166" y="1035"/>
                  <a:pt x="15201" y="1031"/>
                  <a:pt x="15224" y="1035"/>
                </a:cubicBezTo>
                <a:cubicBezTo>
                  <a:pt x="15219" y="1061"/>
                  <a:pt x="15230" y="1074"/>
                  <a:pt x="15253" y="1080"/>
                </a:cubicBezTo>
                <a:cubicBezTo>
                  <a:pt x="15294" y="1072"/>
                  <a:pt x="15255" y="1041"/>
                  <a:pt x="15224" y="1035"/>
                </a:cubicBezTo>
                <a:cubicBezTo>
                  <a:pt x="15242" y="981"/>
                  <a:pt x="15360" y="1032"/>
                  <a:pt x="15371" y="1058"/>
                </a:cubicBezTo>
                <a:cubicBezTo>
                  <a:pt x="15397" y="1104"/>
                  <a:pt x="15326" y="1088"/>
                  <a:pt x="15312" y="1102"/>
                </a:cubicBezTo>
                <a:cubicBezTo>
                  <a:pt x="15290" y="1124"/>
                  <a:pt x="15321" y="1180"/>
                  <a:pt x="15224" y="1168"/>
                </a:cubicBezTo>
                <a:cubicBezTo>
                  <a:pt x="15268" y="1238"/>
                  <a:pt x="15351" y="1178"/>
                  <a:pt x="15399" y="1212"/>
                </a:cubicBezTo>
                <a:cubicBezTo>
                  <a:pt x="15436" y="1140"/>
                  <a:pt x="15305" y="1195"/>
                  <a:pt x="15341" y="1124"/>
                </a:cubicBezTo>
                <a:cubicBezTo>
                  <a:pt x="15390" y="1124"/>
                  <a:pt x="15439" y="1124"/>
                  <a:pt x="15488" y="1124"/>
                </a:cubicBezTo>
                <a:cubicBezTo>
                  <a:pt x="15475" y="1089"/>
                  <a:pt x="15396" y="1105"/>
                  <a:pt x="15429" y="1035"/>
                </a:cubicBezTo>
                <a:cubicBezTo>
                  <a:pt x="15479" y="1031"/>
                  <a:pt x="15505" y="1073"/>
                  <a:pt x="15517" y="1035"/>
                </a:cubicBezTo>
                <a:cubicBezTo>
                  <a:pt x="15590" y="1039"/>
                  <a:pt x="15525" y="1110"/>
                  <a:pt x="15517" y="1124"/>
                </a:cubicBezTo>
                <a:cubicBezTo>
                  <a:pt x="15592" y="1086"/>
                  <a:pt x="15620" y="1149"/>
                  <a:pt x="15664" y="1102"/>
                </a:cubicBezTo>
                <a:cubicBezTo>
                  <a:pt x="15679" y="1068"/>
                  <a:pt x="15694" y="1100"/>
                  <a:pt x="15693" y="1124"/>
                </a:cubicBezTo>
                <a:cubicBezTo>
                  <a:pt x="15630" y="1142"/>
                  <a:pt x="15589" y="1178"/>
                  <a:pt x="15605" y="1256"/>
                </a:cubicBezTo>
                <a:cubicBezTo>
                  <a:pt x="15697" y="1266"/>
                  <a:pt x="15671" y="1188"/>
                  <a:pt x="15781" y="1212"/>
                </a:cubicBezTo>
                <a:cubicBezTo>
                  <a:pt x="15722" y="1257"/>
                  <a:pt x="15793" y="1256"/>
                  <a:pt x="15839" y="1278"/>
                </a:cubicBezTo>
                <a:cubicBezTo>
                  <a:pt x="15905" y="1275"/>
                  <a:pt x="15801" y="1223"/>
                  <a:pt x="15839" y="1168"/>
                </a:cubicBezTo>
                <a:cubicBezTo>
                  <a:pt x="15790" y="1168"/>
                  <a:pt x="15742" y="1168"/>
                  <a:pt x="15693" y="1168"/>
                </a:cubicBezTo>
                <a:cubicBezTo>
                  <a:pt x="15694" y="1095"/>
                  <a:pt x="15776" y="1083"/>
                  <a:pt x="15869" y="1080"/>
                </a:cubicBezTo>
                <a:cubicBezTo>
                  <a:pt x="15839" y="1154"/>
                  <a:pt x="15909" y="1152"/>
                  <a:pt x="15986" y="1146"/>
                </a:cubicBezTo>
                <a:cubicBezTo>
                  <a:pt x="16027" y="1206"/>
                  <a:pt x="15917" y="1179"/>
                  <a:pt x="15898" y="1212"/>
                </a:cubicBezTo>
                <a:cubicBezTo>
                  <a:pt x="15885" y="1235"/>
                  <a:pt x="15916" y="1280"/>
                  <a:pt x="15898" y="1300"/>
                </a:cubicBezTo>
                <a:cubicBezTo>
                  <a:pt x="15890" y="1310"/>
                  <a:pt x="15736" y="1322"/>
                  <a:pt x="15839" y="1344"/>
                </a:cubicBezTo>
                <a:cubicBezTo>
                  <a:pt x="15813" y="1404"/>
                  <a:pt x="15768" y="1298"/>
                  <a:pt x="15751" y="1278"/>
                </a:cubicBezTo>
                <a:cubicBezTo>
                  <a:pt x="15664" y="1275"/>
                  <a:pt x="15731" y="1328"/>
                  <a:pt x="15722" y="1366"/>
                </a:cubicBezTo>
                <a:cubicBezTo>
                  <a:pt x="15709" y="1420"/>
                  <a:pt x="15717" y="1441"/>
                  <a:pt x="15664" y="1476"/>
                </a:cubicBezTo>
                <a:cubicBezTo>
                  <a:pt x="15626" y="1471"/>
                  <a:pt x="15625" y="1410"/>
                  <a:pt x="15664" y="1410"/>
                </a:cubicBezTo>
                <a:cubicBezTo>
                  <a:pt x="15673" y="1359"/>
                  <a:pt x="15579" y="1386"/>
                  <a:pt x="15575" y="1344"/>
                </a:cubicBezTo>
                <a:cubicBezTo>
                  <a:pt x="15434" y="1374"/>
                  <a:pt x="15553" y="1463"/>
                  <a:pt x="15458" y="1520"/>
                </a:cubicBezTo>
                <a:cubicBezTo>
                  <a:pt x="15335" y="1524"/>
                  <a:pt x="15459" y="1486"/>
                  <a:pt x="15458" y="1454"/>
                </a:cubicBezTo>
                <a:cubicBezTo>
                  <a:pt x="15441" y="1409"/>
                  <a:pt x="15348" y="1486"/>
                  <a:pt x="15282" y="1476"/>
                </a:cubicBezTo>
                <a:cubicBezTo>
                  <a:pt x="15347" y="1425"/>
                  <a:pt x="15309" y="1417"/>
                  <a:pt x="15341" y="1366"/>
                </a:cubicBezTo>
                <a:cubicBezTo>
                  <a:pt x="15279" y="1356"/>
                  <a:pt x="15285" y="1397"/>
                  <a:pt x="15282" y="1432"/>
                </a:cubicBezTo>
                <a:cubicBezTo>
                  <a:pt x="15172" y="1443"/>
                  <a:pt x="15149" y="1459"/>
                  <a:pt x="15106" y="1387"/>
                </a:cubicBezTo>
                <a:cubicBezTo>
                  <a:pt x="15059" y="1382"/>
                  <a:pt x="15056" y="1409"/>
                  <a:pt x="15019" y="1410"/>
                </a:cubicBezTo>
                <a:cubicBezTo>
                  <a:pt x="14977" y="1409"/>
                  <a:pt x="14935" y="1407"/>
                  <a:pt x="14931" y="1432"/>
                </a:cubicBezTo>
                <a:cubicBezTo>
                  <a:pt x="14831" y="1358"/>
                  <a:pt x="14788" y="1425"/>
                  <a:pt x="14579" y="1410"/>
                </a:cubicBezTo>
                <a:cubicBezTo>
                  <a:pt x="14601" y="1343"/>
                  <a:pt x="14499" y="1368"/>
                  <a:pt x="14520" y="1300"/>
                </a:cubicBezTo>
                <a:cubicBezTo>
                  <a:pt x="14437" y="1333"/>
                  <a:pt x="14395" y="1412"/>
                  <a:pt x="14286" y="1366"/>
                </a:cubicBezTo>
                <a:cubicBezTo>
                  <a:pt x="14307" y="1386"/>
                  <a:pt x="14339" y="1400"/>
                  <a:pt x="14373" y="1410"/>
                </a:cubicBezTo>
                <a:cubicBezTo>
                  <a:pt x="14353" y="1449"/>
                  <a:pt x="14321" y="1413"/>
                  <a:pt x="14286" y="1410"/>
                </a:cubicBezTo>
                <a:cubicBezTo>
                  <a:pt x="14188" y="1417"/>
                  <a:pt x="14251" y="1545"/>
                  <a:pt x="14110" y="1520"/>
                </a:cubicBezTo>
                <a:cubicBezTo>
                  <a:pt x="14089" y="1453"/>
                  <a:pt x="14161" y="1455"/>
                  <a:pt x="14139" y="1387"/>
                </a:cubicBezTo>
                <a:cubicBezTo>
                  <a:pt x="14044" y="1361"/>
                  <a:pt x="14117" y="1459"/>
                  <a:pt x="14022" y="1432"/>
                </a:cubicBezTo>
                <a:cubicBezTo>
                  <a:pt x="14045" y="1452"/>
                  <a:pt x="14054" y="1482"/>
                  <a:pt x="14051" y="1520"/>
                </a:cubicBezTo>
                <a:cubicBezTo>
                  <a:pt x="13944" y="1476"/>
                  <a:pt x="13854" y="1518"/>
                  <a:pt x="13729" y="1520"/>
                </a:cubicBezTo>
                <a:cubicBezTo>
                  <a:pt x="13714" y="1502"/>
                  <a:pt x="13698" y="1485"/>
                  <a:pt x="13700" y="1454"/>
                </a:cubicBezTo>
                <a:cubicBezTo>
                  <a:pt x="13605" y="1427"/>
                  <a:pt x="13677" y="1525"/>
                  <a:pt x="13583" y="1499"/>
                </a:cubicBezTo>
                <a:cubicBezTo>
                  <a:pt x="13601" y="1479"/>
                  <a:pt x="13618" y="1459"/>
                  <a:pt x="13583" y="1454"/>
                </a:cubicBezTo>
                <a:cubicBezTo>
                  <a:pt x="13614" y="1404"/>
                  <a:pt x="13767" y="1446"/>
                  <a:pt x="13846" y="1432"/>
                </a:cubicBezTo>
                <a:cubicBezTo>
                  <a:pt x="13820" y="1368"/>
                  <a:pt x="13803" y="1407"/>
                  <a:pt x="13729" y="1410"/>
                </a:cubicBezTo>
                <a:cubicBezTo>
                  <a:pt x="13723" y="1333"/>
                  <a:pt x="13828" y="1338"/>
                  <a:pt x="13846" y="1278"/>
                </a:cubicBezTo>
                <a:cubicBezTo>
                  <a:pt x="13882" y="1303"/>
                  <a:pt x="13899" y="1341"/>
                  <a:pt x="13993" y="1322"/>
                </a:cubicBezTo>
                <a:cubicBezTo>
                  <a:pt x="14016" y="1318"/>
                  <a:pt x="14022" y="1300"/>
                  <a:pt x="14051" y="1300"/>
                </a:cubicBezTo>
                <a:cubicBezTo>
                  <a:pt x="14054" y="1240"/>
                  <a:pt x="14002" y="1256"/>
                  <a:pt x="14051" y="1212"/>
                </a:cubicBezTo>
                <a:cubicBezTo>
                  <a:pt x="14004" y="1196"/>
                  <a:pt x="13924" y="1256"/>
                  <a:pt x="13993" y="1256"/>
                </a:cubicBezTo>
                <a:cubicBezTo>
                  <a:pt x="13989" y="1310"/>
                  <a:pt x="13896" y="1260"/>
                  <a:pt x="13905" y="1234"/>
                </a:cubicBezTo>
                <a:cubicBezTo>
                  <a:pt x="13889" y="1185"/>
                  <a:pt x="13961" y="1202"/>
                  <a:pt x="13964" y="1168"/>
                </a:cubicBezTo>
                <a:cubicBezTo>
                  <a:pt x="13950" y="1136"/>
                  <a:pt x="13938" y="1170"/>
                  <a:pt x="13905" y="1168"/>
                </a:cubicBezTo>
                <a:cubicBezTo>
                  <a:pt x="13845" y="1182"/>
                  <a:pt x="13897" y="1280"/>
                  <a:pt x="13787" y="1256"/>
                </a:cubicBezTo>
                <a:cubicBezTo>
                  <a:pt x="13761" y="1146"/>
                  <a:pt x="13880" y="1163"/>
                  <a:pt x="13817" y="1080"/>
                </a:cubicBezTo>
                <a:cubicBezTo>
                  <a:pt x="13792" y="1076"/>
                  <a:pt x="13790" y="1088"/>
                  <a:pt x="13787" y="1102"/>
                </a:cubicBezTo>
                <a:cubicBezTo>
                  <a:pt x="13694" y="1065"/>
                  <a:pt x="13878" y="1055"/>
                  <a:pt x="13817" y="969"/>
                </a:cubicBezTo>
                <a:cubicBezTo>
                  <a:pt x="13926" y="1007"/>
                  <a:pt x="13863" y="957"/>
                  <a:pt x="13964" y="948"/>
                </a:cubicBezTo>
                <a:close/>
                <a:moveTo>
                  <a:pt x="24632" y="926"/>
                </a:moveTo>
                <a:cubicBezTo>
                  <a:pt x="24661" y="926"/>
                  <a:pt x="24691" y="926"/>
                  <a:pt x="24721" y="926"/>
                </a:cubicBezTo>
                <a:cubicBezTo>
                  <a:pt x="24721" y="904"/>
                  <a:pt x="24721" y="882"/>
                  <a:pt x="24721" y="860"/>
                </a:cubicBezTo>
                <a:cubicBezTo>
                  <a:pt x="24691" y="860"/>
                  <a:pt x="24661" y="860"/>
                  <a:pt x="24632" y="860"/>
                </a:cubicBezTo>
                <a:cubicBezTo>
                  <a:pt x="24632" y="882"/>
                  <a:pt x="24632" y="904"/>
                  <a:pt x="24632" y="926"/>
                </a:cubicBezTo>
                <a:close/>
                <a:moveTo>
                  <a:pt x="24955" y="1035"/>
                </a:moveTo>
                <a:cubicBezTo>
                  <a:pt x="24929" y="965"/>
                  <a:pt x="25051" y="1006"/>
                  <a:pt x="25072" y="969"/>
                </a:cubicBezTo>
                <a:cubicBezTo>
                  <a:pt x="25067" y="925"/>
                  <a:pt x="25012" y="969"/>
                  <a:pt x="25014" y="969"/>
                </a:cubicBezTo>
                <a:cubicBezTo>
                  <a:pt x="24983" y="968"/>
                  <a:pt x="24951" y="947"/>
                  <a:pt x="24896" y="948"/>
                </a:cubicBezTo>
                <a:cubicBezTo>
                  <a:pt x="24848" y="949"/>
                  <a:pt x="24846" y="966"/>
                  <a:pt x="24808" y="969"/>
                </a:cubicBezTo>
                <a:cubicBezTo>
                  <a:pt x="24701" y="978"/>
                  <a:pt x="24590" y="949"/>
                  <a:pt x="24515" y="948"/>
                </a:cubicBezTo>
                <a:cubicBezTo>
                  <a:pt x="24525" y="920"/>
                  <a:pt x="24583" y="923"/>
                  <a:pt x="24603" y="904"/>
                </a:cubicBezTo>
                <a:cubicBezTo>
                  <a:pt x="24624" y="884"/>
                  <a:pt x="24608" y="833"/>
                  <a:pt x="24632" y="815"/>
                </a:cubicBezTo>
                <a:cubicBezTo>
                  <a:pt x="24641" y="809"/>
                  <a:pt x="24676" y="849"/>
                  <a:pt x="24691" y="838"/>
                </a:cubicBezTo>
                <a:cubicBezTo>
                  <a:pt x="24721" y="814"/>
                  <a:pt x="24778" y="803"/>
                  <a:pt x="24750" y="728"/>
                </a:cubicBezTo>
                <a:cubicBezTo>
                  <a:pt x="24789" y="728"/>
                  <a:pt x="24828" y="728"/>
                  <a:pt x="24867" y="728"/>
                </a:cubicBezTo>
                <a:cubicBezTo>
                  <a:pt x="24881" y="797"/>
                  <a:pt x="24788" y="786"/>
                  <a:pt x="24779" y="838"/>
                </a:cubicBezTo>
                <a:cubicBezTo>
                  <a:pt x="24918" y="855"/>
                  <a:pt x="24967" y="803"/>
                  <a:pt x="25101" y="815"/>
                </a:cubicBezTo>
                <a:cubicBezTo>
                  <a:pt x="25095" y="853"/>
                  <a:pt x="25151" y="873"/>
                  <a:pt x="25101" y="882"/>
                </a:cubicBezTo>
                <a:cubicBezTo>
                  <a:pt x="24968" y="898"/>
                  <a:pt x="25146" y="821"/>
                  <a:pt x="25014" y="838"/>
                </a:cubicBezTo>
                <a:cubicBezTo>
                  <a:pt x="24972" y="838"/>
                  <a:pt x="25008" y="866"/>
                  <a:pt x="25014" y="860"/>
                </a:cubicBezTo>
                <a:cubicBezTo>
                  <a:pt x="24966" y="910"/>
                  <a:pt x="24897" y="881"/>
                  <a:pt x="24837" y="860"/>
                </a:cubicBezTo>
                <a:cubicBezTo>
                  <a:pt x="24829" y="895"/>
                  <a:pt x="24865" y="898"/>
                  <a:pt x="24867" y="926"/>
                </a:cubicBezTo>
                <a:cubicBezTo>
                  <a:pt x="24987" y="942"/>
                  <a:pt x="25017" y="892"/>
                  <a:pt x="25131" y="904"/>
                </a:cubicBezTo>
                <a:cubicBezTo>
                  <a:pt x="25131" y="925"/>
                  <a:pt x="25167" y="920"/>
                  <a:pt x="25189" y="926"/>
                </a:cubicBezTo>
                <a:cubicBezTo>
                  <a:pt x="25229" y="975"/>
                  <a:pt x="25114" y="1008"/>
                  <a:pt x="25189" y="1014"/>
                </a:cubicBezTo>
                <a:cubicBezTo>
                  <a:pt x="25183" y="1038"/>
                  <a:pt x="25160" y="1026"/>
                  <a:pt x="25160" y="1014"/>
                </a:cubicBezTo>
                <a:cubicBezTo>
                  <a:pt x="25055" y="1022"/>
                  <a:pt x="25052" y="1073"/>
                  <a:pt x="24955" y="1035"/>
                </a:cubicBezTo>
                <a:close/>
                <a:moveTo>
                  <a:pt x="24369" y="728"/>
                </a:moveTo>
                <a:cubicBezTo>
                  <a:pt x="24432" y="763"/>
                  <a:pt x="24251" y="800"/>
                  <a:pt x="24164" y="794"/>
                </a:cubicBezTo>
                <a:cubicBezTo>
                  <a:pt x="24187" y="677"/>
                  <a:pt x="24345" y="775"/>
                  <a:pt x="24369" y="728"/>
                </a:cubicBezTo>
                <a:close/>
                <a:moveTo>
                  <a:pt x="23606" y="728"/>
                </a:moveTo>
                <a:cubicBezTo>
                  <a:pt x="23642" y="752"/>
                  <a:pt x="23659" y="790"/>
                  <a:pt x="23753" y="772"/>
                </a:cubicBezTo>
                <a:cubicBezTo>
                  <a:pt x="23764" y="809"/>
                  <a:pt x="23730" y="814"/>
                  <a:pt x="23694" y="815"/>
                </a:cubicBezTo>
                <a:cubicBezTo>
                  <a:pt x="23755" y="865"/>
                  <a:pt x="23912" y="843"/>
                  <a:pt x="23988" y="882"/>
                </a:cubicBezTo>
                <a:cubicBezTo>
                  <a:pt x="23970" y="986"/>
                  <a:pt x="23796" y="972"/>
                  <a:pt x="23635" y="969"/>
                </a:cubicBezTo>
                <a:cubicBezTo>
                  <a:pt x="23671" y="938"/>
                  <a:pt x="23791" y="927"/>
                  <a:pt x="23635" y="926"/>
                </a:cubicBezTo>
                <a:cubicBezTo>
                  <a:pt x="23626" y="875"/>
                  <a:pt x="23640" y="841"/>
                  <a:pt x="23665" y="815"/>
                </a:cubicBezTo>
                <a:cubicBezTo>
                  <a:pt x="23665" y="772"/>
                  <a:pt x="23585" y="788"/>
                  <a:pt x="23606" y="728"/>
                </a:cubicBezTo>
                <a:close/>
                <a:moveTo>
                  <a:pt x="16836" y="904"/>
                </a:moveTo>
                <a:cubicBezTo>
                  <a:pt x="16857" y="883"/>
                  <a:pt x="16889" y="870"/>
                  <a:pt x="16924" y="860"/>
                </a:cubicBezTo>
                <a:cubicBezTo>
                  <a:pt x="16911" y="826"/>
                  <a:pt x="16832" y="840"/>
                  <a:pt x="16865" y="772"/>
                </a:cubicBezTo>
                <a:cubicBezTo>
                  <a:pt x="16924" y="779"/>
                  <a:pt x="16957" y="767"/>
                  <a:pt x="16953" y="728"/>
                </a:cubicBezTo>
                <a:cubicBezTo>
                  <a:pt x="17001" y="750"/>
                  <a:pt x="16985" y="821"/>
                  <a:pt x="17011" y="860"/>
                </a:cubicBezTo>
                <a:cubicBezTo>
                  <a:pt x="17155" y="840"/>
                  <a:pt x="17150" y="932"/>
                  <a:pt x="17304" y="904"/>
                </a:cubicBezTo>
                <a:cubicBezTo>
                  <a:pt x="17299" y="922"/>
                  <a:pt x="17275" y="926"/>
                  <a:pt x="17275" y="948"/>
                </a:cubicBezTo>
                <a:cubicBezTo>
                  <a:pt x="17251" y="944"/>
                  <a:pt x="17248" y="956"/>
                  <a:pt x="17247" y="969"/>
                </a:cubicBezTo>
                <a:cubicBezTo>
                  <a:pt x="17214" y="965"/>
                  <a:pt x="17226" y="926"/>
                  <a:pt x="17187" y="926"/>
                </a:cubicBezTo>
                <a:cubicBezTo>
                  <a:pt x="17098" y="924"/>
                  <a:pt x="17038" y="945"/>
                  <a:pt x="17011" y="992"/>
                </a:cubicBezTo>
                <a:cubicBezTo>
                  <a:pt x="16920" y="999"/>
                  <a:pt x="17086" y="928"/>
                  <a:pt x="16982" y="926"/>
                </a:cubicBezTo>
                <a:cubicBezTo>
                  <a:pt x="16995" y="893"/>
                  <a:pt x="17020" y="934"/>
                  <a:pt x="17070" y="926"/>
                </a:cubicBezTo>
                <a:cubicBezTo>
                  <a:pt x="17094" y="922"/>
                  <a:pt x="17099" y="904"/>
                  <a:pt x="17128" y="904"/>
                </a:cubicBezTo>
                <a:cubicBezTo>
                  <a:pt x="17064" y="842"/>
                  <a:pt x="16920" y="907"/>
                  <a:pt x="16836" y="904"/>
                </a:cubicBezTo>
                <a:close/>
                <a:moveTo>
                  <a:pt x="9831" y="728"/>
                </a:moveTo>
                <a:cubicBezTo>
                  <a:pt x="9871" y="728"/>
                  <a:pt x="9909" y="728"/>
                  <a:pt x="9948" y="728"/>
                </a:cubicBezTo>
                <a:cubicBezTo>
                  <a:pt x="9946" y="784"/>
                  <a:pt x="9834" y="760"/>
                  <a:pt x="9831" y="815"/>
                </a:cubicBezTo>
                <a:cubicBezTo>
                  <a:pt x="9863" y="843"/>
                  <a:pt x="9856" y="861"/>
                  <a:pt x="9801" y="860"/>
                </a:cubicBezTo>
                <a:cubicBezTo>
                  <a:pt x="9781" y="793"/>
                  <a:pt x="9852" y="795"/>
                  <a:pt x="9831" y="728"/>
                </a:cubicBezTo>
                <a:close/>
                <a:moveTo>
                  <a:pt x="6284" y="728"/>
                </a:moveTo>
                <a:cubicBezTo>
                  <a:pt x="6314" y="728"/>
                  <a:pt x="6343" y="728"/>
                  <a:pt x="6372" y="728"/>
                </a:cubicBezTo>
                <a:cubicBezTo>
                  <a:pt x="6398" y="798"/>
                  <a:pt x="6276" y="758"/>
                  <a:pt x="6255" y="794"/>
                </a:cubicBezTo>
                <a:cubicBezTo>
                  <a:pt x="6156" y="770"/>
                  <a:pt x="6336" y="786"/>
                  <a:pt x="6284" y="728"/>
                </a:cubicBezTo>
                <a:close/>
                <a:moveTo>
                  <a:pt x="4057" y="728"/>
                </a:moveTo>
                <a:cubicBezTo>
                  <a:pt x="4127" y="748"/>
                  <a:pt x="3993" y="795"/>
                  <a:pt x="3939" y="794"/>
                </a:cubicBezTo>
                <a:cubicBezTo>
                  <a:pt x="3893" y="707"/>
                  <a:pt x="4066" y="786"/>
                  <a:pt x="4057" y="728"/>
                </a:cubicBezTo>
                <a:close/>
                <a:moveTo>
                  <a:pt x="25629" y="706"/>
                </a:moveTo>
                <a:cubicBezTo>
                  <a:pt x="25644" y="671"/>
                  <a:pt x="25659" y="704"/>
                  <a:pt x="25657" y="728"/>
                </a:cubicBezTo>
                <a:cubicBezTo>
                  <a:pt x="25619" y="779"/>
                  <a:pt x="25410" y="724"/>
                  <a:pt x="25600" y="728"/>
                </a:cubicBezTo>
                <a:cubicBezTo>
                  <a:pt x="25624" y="731"/>
                  <a:pt x="25627" y="719"/>
                  <a:pt x="25629" y="706"/>
                </a:cubicBezTo>
                <a:close/>
                <a:moveTo>
                  <a:pt x="25277" y="706"/>
                </a:moveTo>
                <a:cubicBezTo>
                  <a:pt x="25304" y="646"/>
                  <a:pt x="25332" y="764"/>
                  <a:pt x="25424" y="728"/>
                </a:cubicBezTo>
                <a:cubicBezTo>
                  <a:pt x="25514" y="761"/>
                  <a:pt x="25296" y="748"/>
                  <a:pt x="25248" y="749"/>
                </a:cubicBezTo>
                <a:cubicBezTo>
                  <a:pt x="25249" y="728"/>
                  <a:pt x="25284" y="733"/>
                  <a:pt x="25306" y="728"/>
                </a:cubicBezTo>
                <a:cubicBezTo>
                  <a:pt x="25312" y="709"/>
                  <a:pt x="25294" y="707"/>
                  <a:pt x="25277" y="706"/>
                </a:cubicBezTo>
                <a:close/>
                <a:moveTo>
                  <a:pt x="18506" y="683"/>
                </a:moveTo>
                <a:cubicBezTo>
                  <a:pt x="18480" y="722"/>
                  <a:pt x="18415" y="733"/>
                  <a:pt x="18330" y="728"/>
                </a:cubicBezTo>
                <a:cubicBezTo>
                  <a:pt x="18369" y="649"/>
                  <a:pt x="18427" y="721"/>
                  <a:pt x="18506" y="683"/>
                </a:cubicBezTo>
                <a:close/>
                <a:moveTo>
                  <a:pt x="17187" y="815"/>
                </a:moveTo>
                <a:cubicBezTo>
                  <a:pt x="17193" y="791"/>
                  <a:pt x="17217" y="803"/>
                  <a:pt x="17217" y="815"/>
                </a:cubicBezTo>
                <a:cubicBezTo>
                  <a:pt x="17300" y="797"/>
                  <a:pt x="17292" y="847"/>
                  <a:pt x="17364" y="838"/>
                </a:cubicBezTo>
                <a:cubicBezTo>
                  <a:pt x="17399" y="843"/>
                  <a:pt x="17377" y="803"/>
                  <a:pt x="17393" y="794"/>
                </a:cubicBezTo>
                <a:cubicBezTo>
                  <a:pt x="17413" y="782"/>
                  <a:pt x="17639" y="781"/>
                  <a:pt x="17539" y="749"/>
                </a:cubicBezTo>
                <a:cubicBezTo>
                  <a:pt x="17534" y="731"/>
                  <a:pt x="17551" y="729"/>
                  <a:pt x="17569" y="728"/>
                </a:cubicBezTo>
                <a:cubicBezTo>
                  <a:pt x="17598" y="728"/>
                  <a:pt x="17627" y="728"/>
                  <a:pt x="17656" y="728"/>
                </a:cubicBezTo>
                <a:cubicBezTo>
                  <a:pt x="17634" y="748"/>
                  <a:pt x="17625" y="778"/>
                  <a:pt x="17627" y="815"/>
                </a:cubicBezTo>
                <a:cubicBezTo>
                  <a:pt x="17686" y="823"/>
                  <a:pt x="17719" y="811"/>
                  <a:pt x="17715" y="772"/>
                </a:cubicBezTo>
                <a:cubicBezTo>
                  <a:pt x="17795" y="755"/>
                  <a:pt x="17774" y="815"/>
                  <a:pt x="17832" y="815"/>
                </a:cubicBezTo>
                <a:cubicBezTo>
                  <a:pt x="17857" y="812"/>
                  <a:pt x="17861" y="794"/>
                  <a:pt x="17891" y="794"/>
                </a:cubicBezTo>
                <a:cubicBezTo>
                  <a:pt x="17831" y="758"/>
                  <a:pt x="17812" y="674"/>
                  <a:pt x="17950" y="683"/>
                </a:cubicBezTo>
                <a:cubicBezTo>
                  <a:pt x="17949" y="705"/>
                  <a:pt x="17914" y="701"/>
                  <a:pt x="17891" y="706"/>
                </a:cubicBezTo>
                <a:cubicBezTo>
                  <a:pt x="17904" y="755"/>
                  <a:pt x="18035" y="715"/>
                  <a:pt x="18096" y="728"/>
                </a:cubicBezTo>
                <a:cubicBezTo>
                  <a:pt x="18108" y="781"/>
                  <a:pt x="17963" y="715"/>
                  <a:pt x="18008" y="794"/>
                </a:cubicBezTo>
                <a:cubicBezTo>
                  <a:pt x="17982" y="784"/>
                  <a:pt x="17956" y="775"/>
                  <a:pt x="17950" y="749"/>
                </a:cubicBezTo>
                <a:cubicBezTo>
                  <a:pt x="17906" y="769"/>
                  <a:pt x="17908" y="821"/>
                  <a:pt x="17891" y="860"/>
                </a:cubicBezTo>
                <a:cubicBezTo>
                  <a:pt x="17802" y="846"/>
                  <a:pt x="17627" y="880"/>
                  <a:pt x="17715" y="926"/>
                </a:cubicBezTo>
                <a:cubicBezTo>
                  <a:pt x="17674" y="956"/>
                  <a:pt x="17570" y="973"/>
                  <a:pt x="17539" y="948"/>
                </a:cubicBezTo>
                <a:cubicBezTo>
                  <a:pt x="17559" y="919"/>
                  <a:pt x="17602" y="907"/>
                  <a:pt x="17656" y="904"/>
                </a:cubicBezTo>
                <a:cubicBezTo>
                  <a:pt x="17565" y="826"/>
                  <a:pt x="17427" y="905"/>
                  <a:pt x="17247" y="882"/>
                </a:cubicBezTo>
                <a:cubicBezTo>
                  <a:pt x="17305" y="836"/>
                  <a:pt x="17234" y="838"/>
                  <a:pt x="17187" y="815"/>
                </a:cubicBezTo>
                <a:close/>
                <a:moveTo>
                  <a:pt x="9655" y="683"/>
                </a:moveTo>
                <a:cubicBezTo>
                  <a:pt x="9746" y="677"/>
                  <a:pt x="9580" y="748"/>
                  <a:pt x="9684" y="749"/>
                </a:cubicBezTo>
                <a:cubicBezTo>
                  <a:pt x="9633" y="778"/>
                  <a:pt x="9607" y="824"/>
                  <a:pt x="9509" y="815"/>
                </a:cubicBezTo>
                <a:cubicBezTo>
                  <a:pt x="9539" y="758"/>
                  <a:pt x="9625" y="742"/>
                  <a:pt x="9655" y="683"/>
                </a:cubicBezTo>
                <a:close/>
                <a:moveTo>
                  <a:pt x="7046" y="683"/>
                </a:moveTo>
                <a:cubicBezTo>
                  <a:pt x="7059" y="745"/>
                  <a:pt x="6937" y="704"/>
                  <a:pt x="6929" y="749"/>
                </a:cubicBezTo>
                <a:cubicBezTo>
                  <a:pt x="6859" y="730"/>
                  <a:pt x="6993" y="683"/>
                  <a:pt x="7046" y="683"/>
                </a:cubicBezTo>
                <a:close/>
                <a:moveTo>
                  <a:pt x="26508" y="640"/>
                </a:moveTo>
                <a:cubicBezTo>
                  <a:pt x="26569" y="652"/>
                  <a:pt x="26483" y="672"/>
                  <a:pt x="26479" y="683"/>
                </a:cubicBezTo>
                <a:cubicBezTo>
                  <a:pt x="26471" y="703"/>
                  <a:pt x="26523" y="725"/>
                  <a:pt x="26479" y="749"/>
                </a:cubicBezTo>
                <a:cubicBezTo>
                  <a:pt x="26390" y="722"/>
                  <a:pt x="26500" y="665"/>
                  <a:pt x="26508" y="640"/>
                </a:cubicBezTo>
                <a:close/>
                <a:moveTo>
                  <a:pt x="12351" y="640"/>
                </a:moveTo>
                <a:cubicBezTo>
                  <a:pt x="12421" y="646"/>
                  <a:pt x="12318" y="698"/>
                  <a:pt x="12322" y="728"/>
                </a:cubicBezTo>
                <a:cubicBezTo>
                  <a:pt x="12212" y="725"/>
                  <a:pt x="12239" y="703"/>
                  <a:pt x="12146" y="728"/>
                </a:cubicBezTo>
                <a:cubicBezTo>
                  <a:pt x="12155" y="654"/>
                  <a:pt x="12332" y="706"/>
                  <a:pt x="12351" y="640"/>
                </a:cubicBezTo>
                <a:close/>
                <a:moveTo>
                  <a:pt x="12117" y="640"/>
                </a:moveTo>
                <a:cubicBezTo>
                  <a:pt x="12179" y="652"/>
                  <a:pt x="12092" y="672"/>
                  <a:pt x="12088" y="683"/>
                </a:cubicBezTo>
                <a:cubicBezTo>
                  <a:pt x="12080" y="703"/>
                  <a:pt x="12132" y="725"/>
                  <a:pt x="12088" y="749"/>
                </a:cubicBezTo>
                <a:cubicBezTo>
                  <a:pt x="12048" y="743"/>
                  <a:pt x="12063" y="694"/>
                  <a:pt x="12058" y="662"/>
                </a:cubicBezTo>
                <a:cubicBezTo>
                  <a:pt x="12092" y="665"/>
                  <a:pt x="12110" y="656"/>
                  <a:pt x="12117" y="640"/>
                </a:cubicBezTo>
                <a:close/>
                <a:moveTo>
                  <a:pt x="10681" y="662"/>
                </a:moveTo>
                <a:cubicBezTo>
                  <a:pt x="10639" y="635"/>
                  <a:pt x="10679" y="653"/>
                  <a:pt x="10710" y="662"/>
                </a:cubicBezTo>
                <a:cubicBezTo>
                  <a:pt x="10718" y="719"/>
                  <a:pt x="10699" y="757"/>
                  <a:pt x="10622" y="749"/>
                </a:cubicBezTo>
                <a:cubicBezTo>
                  <a:pt x="10622" y="706"/>
                  <a:pt x="10702" y="722"/>
                  <a:pt x="10681" y="662"/>
                </a:cubicBezTo>
                <a:close/>
                <a:moveTo>
                  <a:pt x="13934" y="617"/>
                </a:moveTo>
                <a:cubicBezTo>
                  <a:pt x="13983" y="568"/>
                  <a:pt x="14008" y="722"/>
                  <a:pt x="14139" y="683"/>
                </a:cubicBezTo>
                <a:cubicBezTo>
                  <a:pt x="14163" y="672"/>
                  <a:pt x="14187" y="661"/>
                  <a:pt x="14227" y="662"/>
                </a:cubicBezTo>
                <a:cubicBezTo>
                  <a:pt x="14233" y="624"/>
                  <a:pt x="14178" y="604"/>
                  <a:pt x="14227" y="595"/>
                </a:cubicBezTo>
                <a:cubicBezTo>
                  <a:pt x="14345" y="583"/>
                  <a:pt x="14213" y="661"/>
                  <a:pt x="14257" y="728"/>
                </a:cubicBezTo>
                <a:cubicBezTo>
                  <a:pt x="14094" y="739"/>
                  <a:pt x="13980" y="715"/>
                  <a:pt x="13846" y="706"/>
                </a:cubicBezTo>
                <a:cubicBezTo>
                  <a:pt x="13800" y="619"/>
                  <a:pt x="13973" y="698"/>
                  <a:pt x="13964" y="640"/>
                </a:cubicBezTo>
                <a:cubicBezTo>
                  <a:pt x="13968" y="620"/>
                  <a:pt x="13952" y="619"/>
                  <a:pt x="13934" y="617"/>
                </a:cubicBezTo>
                <a:close/>
                <a:moveTo>
                  <a:pt x="27681" y="551"/>
                </a:moveTo>
                <a:cubicBezTo>
                  <a:pt x="27594" y="520"/>
                  <a:pt x="27748" y="535"/>
                  <a:pt x="27710" y="595"/>
                </a:cubicBezTo>
                <a:cubicBezTo>
                  <a:pt x="27792" y="614"/>
                  <a:pt x="27786" y="565"/>
                  <a:pt x="27857" y="574"/>
                </a:cubicBezTo>
                <a:cubicBezTo>
                  <a:pt x="27847" y="544"/>
                  <a:pt x="27783" y="556"/>
                  <a:pt x="27739" y="551"/>
                </a:cubicBezTo>
                <a:cubicBezTo>
                  <a:pt x="27765" y="478"/>
                  <a:pt x="27793" y="541"/>
                  <a:pt x="27886" y="529"/>
                </a:cubicBezTo>
                <a:cubicBezTo>
                  <a:pt x="27878" y="594"/>
                  <a:pt x="27952" y="597"/>
                  <a:pt x="27944" y="662"/>
                </a:cubicBezTo>
                <a:cubicBezTo>
                  <a:pt x="27914" y="647"/>
                  <a:pt x="27822" y="680"/>
                  <a:pt x="27798" y="662"/>
                </a:cubicBezTo>
                <a:cubicBezTo>
                  <a:pt x="27791" y="656"/>
                  <a:pt x="27806" y="620"/>
                  <a:pt x="27798" y="617"/>
                </a:cubicBezTo>
                <a:cubicBezTo>
                  <a:pt x="27773" y="610"/>
                  <a:pt x="27730" y="635"/>
                  <a:pt x="27739" y="640"/>
                </a:cubicBezTo>
                <a:cubicBezTo>
                  <a:pt x="27682" y="610"/>
                  <a:pt x="27671" y="610"/>
                  <a:pt x="27681" y="551"/>
                </a:cubicBezTo>
                <a:close/>
                <a:moveTo>
                  <a:pt x="12205" y="860"/>
                </a:moveTo>
                <a:cubicBezTo>
                  <a:pt x="12162" y="850"/>
                  <a:pt x="12208" y="840"/>
                  <a:pt x="12205" y="815"/>
                </a:cubicBezTo>
                <a:cubicBezTo>
                  <a:pt x="12119" y="805"/>
                  <a:pt x="12039" y="885"/>
                  <a:pt x="12058" y="772"/>
                </a:cubicBezTo>
                <a:cubicBezTo>
                  <a:pt x="12152" y="832"/>
                  <a:pt x="12253" y="755"/>
                  <a:pt x="12381" y="772"/>
                </a:cubicBezTo>
                <a:cubicBezTo>
                  <a:pt x="12332" y="808"/>
                  <a:pt x="12240" y="812"/>
                  <a:pt x="12205" y="860"/>
                </a:cubicBezTo>
                <a:close/>
                <a:moveTo>
                  <a:pt x="11384" y="1366"/>
                </a:moveTo>
                <a:cubicBezTo>
                  <a:pt x="11414" y="1366"/>
                  <a:pt x="11419" y="1384"/>
                  <a:pt x="11443" y="1387"/>
                </a:cubicBezTo>
                <a:cubicBezTo>
                  <a:pt x="11440" y="1353"/>
                  <a:pt x="11447" y="1312"/>
                  <a:pt x="11384" y="1322"/>
                </a:cubicBezTo>
                <a:cubicBezTo>
                  <a:pt x="11384" y="1337"/>
                  <a:pt x="11384" y="1352"/>
                  <a:pt x="11384" y="1366"/>
                </a:cubicBezTo>
                <a:close/>
                <a:moveTo>
                  <a:pt x="12146" y="1256"/>
                </a:moveTo>
                <a:cubicBezTo>
                  <a:pt x="12187" y="1255"/>
                  <a:pt x="12211" y="1266"/>
                  <a:pt x="12234" y="1278"/>
                </a:cubicBezTo>
                <a:cubicBezTo>
                  <a:pt x="12280" y="1245"/>
                  <a:pt x="12267" y="1179"/>
                  <a:pt x="12176" y="1190"/>
                </a:cubicBezTo>
                <a:cubicBezTo>
                  <a:pt x="12176" y="1220"/>
                  <a:pt x="12161" y="1238"/>
                  <a:pt x="12146" y="1256"/>
                </a:cubicBezTo>
                <a:close/>
                <a:moveTo>
                  <a:pt x="11472" y="1256"/>
                </a:moveTo>
                <a:cubicBezTo>
                  <a:pt x="11502" y="1256"/>
                  <a:pt x="11531" y="1256"/>
                  <a:pt x="11560" y="1256"/>
                </a:cubicBezTo>
                <a:cubicBezTo>
                  <a:pt x="11556" y="1215"/>
                  <a:pt x="11541" y="1182"/>
                  <a:pt x="11502" y="1168"/>
                </a:cubicBezTo>
                <a:cubicBezTo>
                  <a:pt x="11504" y="1206"/>
                  <a:pt x="11495" y="1236"/>
                  <a:pt x="11472" y="1256"/>
                </a:cubicBezTo>
                <a:close/>
                <a:moveTo>
                  <a:pt x="12088" y="969"/>
                </a:moveTo>
                <a:cubicBezTo>
                  <a:pt x="12207" y="964"/>
                  <a:pt x="12104" y="1016"/>
                  <a:pt x="12117" y="1058"/>
                </a:cubicBezTo>
                <a:cubicBezTo>
                  <a:pt x="12190" y="1055"/>
                  <a:pt x="12259" y="1053"/>
                  <a:pt x="12263" y="1102"/>
                </a:cubicBezTo>
                <a:cubicBezTo>
                  <a:pt x="12213" y="1101"/>
                  <a:pt x="12188" y="1119"/>
                  <a:pt x="12176" y="1146"/>
                </a:cubicBezTo>
                <a:cubicBezTo>
                  <a:pt x="12241" y="1200"/>
                  <a:pt x="12351" y="1074"/>
                  <a:pt x="12293" y="1035"/>
                </a:cubicBezTo>
                <a:cubicBezTo>
                  <a:pt x="12450" y="1019"/>
                  <a:pt x="12209" y="1023"/>
                  <a:pt x="12234" y="969"/>
                </a:cubicBezTo>
                <a:cubicBezTo>
                  <a:pt x="12257" y="965"/>
                  <a:pt x="12292" y="969"/>
                  <a:pt x="12293" y="948"/>
                </a:cubicBezTo>
                <a:cubicBezTo>
                  <a:pt x="12270" y="942"/>
                  <a:pt x="12235" y="947"/>
                  <a:pt x="12234" y="926"/>
                </a:cubicBezTo>
                <a:cubicBezTo>
                  <a:pt x="12182" y="938"/>
                  <a:pt x="12113" y="937"/>
                  <a:pt x="12088" y="969"/>
                </a:cubicBezTo>
                <a:close/>
                <a:moveTo>
                  <a:pt x="9948" y="1256"/>
                </a:moveTo>
                <a:cubicBezTo>
                  <a:pt x="9999" y="1257"/>
                  <a:pt x="10023" y="1239"/>
                  <a:pt x="10036" y="1212"/>
                </a:cubicBezTo>
                <a:cubicBezTo>
                  <a:pt x="9990" y="1214"/>
                  <a:pt x="9934" y="1209"/>
                  <a:pt x="9948" y="1256"/>
                </a:cubicBezTo>
                <a:close/>
                <a:moveTo>
                  <a:pt x="9977" y="1520"/>
                </a:moveTo>
                <a:cubicBezTo>
                  <a:pt x="9904" y="1549"/>
                  <a:pt x="9856" y="1455"/>
                  <a:pt x="9831" y="1520"/>
                </a:cubicBezTo>
                <a:cubicBezTo>
                  <a:pt x="9848" y="1533"/>
                  <a:pt x="9970" y="1572"/>
                  <a:pt x="9977" y="1520"/>
                </a:cubicBezTo>
                <a:close/>
                <a:moveTo>
                  <a:pt x="10183" y="1499"/>
                </a:moveTo>
                <a:cubicBezTo>
                  <a:pt x="10218" y="1503"/>
                  <a:pt x="10200" y="1522"/>
                  <a:pt x="10183" y="1542"/>
                </a:cubicBezTo>
                <a:cubicBezTo>
                  <a:pt x="10278" y="1548"/>
                  <a:pt x="10245" y="1457"/>
                  <a:pt x="10329" y="1454"/>
                </a:cubicBezTo>
                <a:cubicBezTo>
                  <a:pt x="10391" y="1474"/>
                  <a:pt x="10459" y="1488"/>
                  <a:pt x="10505" y="1520"/>
                </a:cubicBezTo>
                <a:cubicBezTo>
                  <a:pt x="10510" y="1465"/>
                  <a:pt x="10459" y="1452"/>
                  <a:pt x="10446" y="1410"/>
                </a:cubicBezTo>
                <a:cubicBezTo>
                  <a:pt x="10303" y="1398"/>
                  <a:pt x="10238" y="1444"/>
                  <a:pt x="10183" y="1499"/>
                </a:cubicBezTo>
                <a:close/>
                <a:moveTo>
                  <a:pt x="10446" y="1387"/>
                </a:moveTo>
                <a:cubicBezTo>
                  <a:pt x="10497" y="1389"/>
                  <a:pt x="10521" y="1371"/>
                  <a:pt x="10534" y="1344"/>
                </a:cubicBezTo>
                <a:cubicBezTo>
                  <a:pt x="10488" y="1345"/>
                  <a:pt x="10433" y="1341"/>
                  <a:pt x="10446" y="1387"/>
                </a:cubicBezTo>
                <a:close/>
                <a:moveTo>
                  <a:pt x="10417" y="1322"/>
                </a:moveTo>
                <a:cubicBezTo>
                  <a:pt x="10484" y="1328"/>
                  <a:pt x="10527" y="1317"/>
                  <a:pt x="10534" y="1278"/>
                </a:cubicBezTo>
                <a:cubicBezTo>
                  <a:pt x="10482" y="1283"/>
                  <a:pt x="10387" y="1256"/>
                  <a:pt x="10417" y="1322"/>
                </a:cubicBezTo>
                <a:close/>
                <a:moveTo>
                  <a:pt x="11150" y="1300"/>
                </a:moveTo>
                <a:cubicBezTo>
                  <a:pt x="11179" y="1300"/>
                  <a:pt x="11208" y="1300"/>
                  <a:pt x="11238" y="1300"/>
                </a:cubicBezTo>
                <a:cubicBezTo>
                  <a:pt x="11242" y="1260"/>
                  <a:pt x="11208" y="1248"/>
                  <a:pt x="11150" y="1256"/>
                </a:cubicBezTo>
                <a:cubicBezTo>
                  <a:pt x="11150" y="1271"/>
                  <a:pt x="11150" y="1286"/>
                  <a:pt x="11150" y="1300"/>
                </a:cubicBezTo>
                <a:close/>
                <a:moveTo>
                  <a:pt x="10300" y="1234"/>
                </a:moveTo>
                <a:cubicBezTo>
                  <a:pt x="10373" y="1215"/>
                  <a:pt x="10552" y="1277"/>
                  <a:pt x="10534" y="1190"/>
                </a:cubicBezTo>
                <a:cubicBezTo>
                  <a:pt x="10435" y="1188"/>
                  <a:pt x="10330" y="1183"/>
                  <a:pt x="10300" y="1234"/>
                </a:cubicBezTo>
                <a:close/>
                <a:moveTo>
                  <a:pt x="10710" y="1212"/>
                </a:moveTo>
                <a:cubicBezTo>
                  <a:pt x="10753" y="1200"/>
                  <a:pt x="10861" y="1238"/>
                  <a:pt x="10857" y="1190"/>
                </a:cubicBezTo>
                <a:cubicBezTo>
                  <a:pt x="10819" y="1160"/>
                  <a:pt x="10713" y="1156"/>
                  <a:pt x="10710" y="1212"/>
                </a:cubicBezTo>
                <a:close/>
                <a:moveTo>
                  <a:pt x="10945" y="662"/>
                </a:moveTo>
                <a:cubicBezTo>
                  <a:pt x="10978" y="666"/>
                  <a:pt x="10960" y="683"/>
                  <a:pt x="10945" y="683"/>
                </a:cubicBezTo>
                <a:cubicBezTo>
                  <a:pt x="10989" y="757"/>
                  <a:pt x="11016" y="638"/>
                  <a:pt x="11091" y="662"/>
                </a:cubicBezTo>
                <a:cubicBezTo>
                  <a:pt x="11088" y="593"/>
                  <a:pt x="11127" y="556"/>
                  <a:pt x="11150" y="508"/>
                </a:cubicBezTo>
                <a:cubicBezTo>
                  <a:pt x="11220" y="499"/>
                  <a:pt x="11214" y="547"/>
                  <a:pt x="11296" y="529"/>
                </a:cubicBezTo>
                <a:cubicBezTo>
                  <a:pt x="11301" y="571"/>
                  <a:pt x="11269" y="581"/>
                  <a:pt x="11238" y="595"/>
                </a:cubicBezTo>
                <a:cubicBezTo>
                  <a:pt x="11226" y="601"/>
                  <a:pt x="11160" y="608"/>
                  <a:pt x="11150" y="617"/>
                </a:cubicBezTo>
                <a:cubicBezTo>
                  <a:pt x="11137" y="628"/>
                  <a:pt x="11165" y="675"/>
                  <a:pt x="11150" y="683"/>
                </a:cubicBezTo>
                <a:cubicBezTo>
                  <a:pt x="11139" y="690"/>
                  <a:pt x="11105" y="681"/>
                  <a:pt x="11091" y="683"/>
                </a:cubicBezTo>
                <a:cubicBezTo>
                  <a:pt x="11043" y="693"/>
                  <a:pt x="11081" y="746"/>
                  <a:pt x="10974" y="728"/>
                </a:cubicBezTo>
                <a:cubicBezTo>
                  <a:pt x="10986" y="778"/>
                  <a:pt x="11130" y="728"/>
                  <a:pt x="11150" y="772"/>
                </a:cubicBezTo>
                <a:cubicBezTo>
                  <a:pt x="11176" y="755"/>
                  <a:pt x="11216" y="748"/>
                  <a:pt x="11267" y="749"/>
                </a:cubicBezTo>
                <a:cubicBezTo>
                  <a:pt x="11248" y="727"/>
                  <a:pt x="11200" y="727"/>
                  <a:pt x="11208" y="683"/>
                </a:cubicBezTo>
                <a:cubicBezTo>
                  <a:pt x="11291" y="654"/>
                  <a:pt x="11282" y="800"/>
                  <a:pt x="11326" y="728"/>
                </a:cubicBezTo>
                <a:cubicBezTo>
                  <a:pt x="11376" y="742"/>
                  <a:pt x="11344" y="778"/>
                  <a:pt x="11296" y="772"/>
                </a:cubicBezTo>
                <a:cubicBezTo>
                  <a:pt x="11350" y="851"/>
                  <a:pt x="11377" y="733"/>
                  <a:pt x="11443" y="749"/>
                </a:cubicBezTo>
                <a:cubicBezTo>
                  <a:pt x="11440" y="715"/>
                  <a:pt x="11457" y="665"/>
                  <a:pt x="11414" y="662"/>
                </a:cubicBezTo>
                <a:cubicBezTo>
                  <a:pt x="11425" y="599"/>
                  <a:pt x="11552" y="744"/>
                  <a:pt x="11590" y="662"/>
                </a:cubicBezTo>
                <a:cubicBezTo>
                  <a:pt x="11623" y="659"/>
                  <a:pt x="11606" y="692"/>
                  <a:pt x="11618" y="706"/>
                </a:cubicBezTo>
                <a:cubicBezTo>
                  <a:pt x="11651" y="740"/>
                  <a:pt x="11684" y="682"/>
                  <a:pt x="11707" y="749"/>
                </a:cubicBezTo>
                <a:cubicBezTo>
                  <a:pt x="11780" y="760"/>
                  <a:pt x="11625" y="640"/>
                  <a:pt x="11765" y="662"/>
                </a:cubicBezTo>
                <a:cubicBezTo>
                  <a:pt x="11733" y="689"/>
                  <a:pt x="11740" y="707"/>
                  <a:pt x="11795" y="706"/>
                </a:cubicBezTo>
                <a:cubicBezTo>
                  <a:pt x="11770" y="753"/>
                  <a:pt x="11722" y="784"/>
                  <a:pt x="11618" y="772"/>
                </a:cubicBezTo>
                <a:cubicBezTo>
                  <a:pt x="11616" y="832"/>
                  <a:pt x="11668" y="817"/>
                  <a:pt x="11618" y="860"/>
                </a:cubicBezTo>
                <a:cubicBezTo>
                  <a:pt x="11677" y="868"/>
                  <a:pt x="11710" y="856"/>
                  <a:pt x="11707" y="815"/>
                </a:cubicBezTo>
                <a:cubicBezTo>
                  <a:pt x="11731" y="820"/>
                  <a:pt x="11736" y="838"/>
                  <a:pt x="11765" y="838"/>
                </a:cubicBezTo>
                <a:cubicBezTo>
                  <a:pt x="11765" y="860"/>
                  <a:pt x="11765" y="882"/>
                  <a:pt x="11765" y="904"/>
                </a:cubicBezTo>
                <a:cubicBezTo>
                  <a:pt x="11621" y="845"/>
                  <a:pt x="11531" y="942"/>
                  <a:pt x="11590" y="1058"/>
                </a:cubicBezTo>
                <a:cubicBezTo>
                  <a:pt x="11618" y="1058"/>
                  <a:pt x="11612" y="1031"/>
                  <a:pt x="11618" y="1014"/>
                </a:cubicBezTo>
                <a:cubicBezTo>
                  <a:pt x="11665" y="1023"/>
                  <a:pt x="11644" y="1083"/>
                  <a:pt x="11736" y="1058"/>
                </a:cubicBezTo>
                <a:cubicBezTo>
                  <a:pt x="11736" y="1087"/>
                  <a:pt x="11736" y="1116"/>
                  <a:pt x="11736" y="1146"/>
                </a:cubicBezTo>
                <a:cubicBezTo>
                  <a:pt x="11674" y="1136"/>
                  <a:pt x="11659" y="1161"/>
                  <a:pt x="11618" y="1168"/>
                </a:cubicBezTo>
                <a:cubicBezTo>
                  <a:pt x="11621" y="1250"/>
                  <a:pt x="11733" y="1169"/>
                  <a:pt x="11736" y="1212"/>
                </a:cubicBezTo>
                <a:cubicBezTo>
                  <a:pt x="11804" y="1190"/>
                  <a:pt x="11831" y="1136"/>
                  <a:pt x="11824" y="1058"/>
                </a:cubicBezTo>
                <a:cubicBezTo>
                  <a:pt x="11866" y="1056"/>
                  <a:pt x="11907" y="1055"/>
                  <a:pt x="11912" y="1080"/>
                </a:cubicBezTo>
                <a:cubicBezTo>
                  <a:pt x="11919" y="1104"/>
                  <a:pt x="11970" y="1095"/>
                  <a:pt x="11970" y="1124"/>
                </a:cubicBezTo>
                <a:cubicBezTo>
                  <a:pt x="11999" y="1124"/>
                  <a:pt x="11993" y="1097"/>
                  <a:pt x="12000" y="1080"/>
                </a:cubicBezTo>
                <a:cubicBezTo>
                  <a:pt x="12050" y="1080"/>
                  <a:pt x="12076" y="1064"/>
                  <a:pt x="12088" y="1035"/>
                </a:cubicBezTo>
                <a:cubicBezTo>
                  <a:pt x="12083" y="995"/>
                  <a:pt x="12068" y="962"/>
                  <a:pt x="12029" y="948"/>
                </a:cubicBezTo>
                <a:cubicBezTo>
                  <a:pt x="12032" y="892"/>
                  <a:pt x="12128" y="904"/>
                  <a:pt x="12205" y="904"/>
                </a:cubicBezTo>
                <a:cubicBezTo>
                  <a:pt x="12232" y="888"/>
                  <a:pt x="12249" y="864"/>
                  <a:pt x="12263" y="838"/>
                </a:cubicBezTo>
                <a:cubicBezTo>
                  <a:pt x="12343" y="844"/>
                  <a:pt x="12480" y="806"/>
                  <a:pt x="12440" y="904"/>
                </a:cubicBezTo>
                <a:cubicBezTo>
                  <a:pt x="12373" y="893"/>
                  <a:pt x="12290" y="860"/>
                  <a:pt x="12234" y="904"/>
                </a:cubicBezTo>
                <a:cubicBezTo>
                  <a:pt x="12259" y="968"/>
                  <a:pt x="12308" y="875"/>
                  <a:pt x="12381" y="904"/>
                </a:cubicBezTo>
                <a:cubicBezTo>
                  <a:pt x="12385" y="929"/>
                  <a:pt x="12374" y="942"/>
                  <a:pt x="12351" y="948"/>
                </a:cubicBezTo>
                <a:cubicBezTo>
                  <a:pt x="12378" y="962"/>
                  <a:pt x="12367" y="988"/>
                  <a:pt x="12381" y="1014"/>
                </a:cubicBezTo>
                <a:cubicBezTo>
                  <a:pt x="12394" y="1039"/>
                  <a:pt x="12395" y="1064"/>
                  <a:pt x="12410" y="1102"/>
                </a:cubicBezTo>
                <a:cubicBezTo>
                  <a:pt x="12423" y="1133"/>
                  <a:pt x="12450" y="1143"/>
                  <a:pt x="12381" y="1146"/>
                </a:cubicBezTo>
                <a:cubicBezTo>
                  <a:pt x="12390" y="1176"/>
                  <a:pt x="12454" y="1164"/>
                  <a:pt x="12498" y="1168"/>
                </a:cubicBezTo>
                <a:cubicBezTo>
                  <a:pt x="12526" y="1209"/>
                  <a:pt x="12410" y="1241"/>
                  <a:pt x="12498" y="1256"/>
                </a:cubicBezTo>
                <a:cubicBezTo>
                  <a:pt x="12503" y="1304"/>
                  <a:pt x="12394" y="1266"/>
                  <a:pt x="12351" y="1278"/>
                </a:cubicBezTo>
                <a:cubicBezTo>
                  <a:pt x="12358" y="1247"/>
                  <a:pt x="12439" y="1271"/>
                  <a:pt x="12440" y="1234"/>
                </a:cubicBezTo>
                <a:cubicBezTo>
                  <a:pt x="12423" y="1184"/>
                  <a:pt x="12394" y="1260"/>
                  <a:pt x="12351" y="1212"/>
                </a:cubicBezTo>
                <a:cubicBezTo>
                  <a:pt x="12292" y="1233"/>
                  <a:pt x="12288" y="1296"/>
                  <a:pt x="12293" y="1366"/>
                </a:cubicBezTo>
                <a:cubicBezTo>
                  <a:pt x="12252" y="1401"/>
                  <a:pt x="12224" y="1358"/>
                  <a:pt x="12176" y="1366"/>
                </a:cubicBezTo>
                <a:cubicBezTo>
                  <a:pt x="12120" y="1376"/>
                  <a:pt x="12140" y="1395"/>
                  <a:pt x="12058" y="1410"/>
                </a:cubicBezTo>
                <a:cubicBezTo>
                  <a:pt x="12036" y="1415"/>
                  <a:pt x="11973" y="1447"/>
                  <a:pt x="11882" y="1432"/>
                </a:cubicBezTo>
                <a:cubicBezTo>
                  <a:pt x="11882" y="1454"/>
                  <a:pt x="11882" y="1476"/>
                  <a:pt x="11882" y="1499"/>
                </a:cubicBezTo>
                <a:cubicBezTo>
                  <a:pt x="11968" y="1478"/>
                  <a:pt x="11973" y="1478"/>
                  <a:pt x="12058" y="1499"/>
                </a:cubicBezTo>
                <a:cubicBezTo>
                  <a:pt x="12092" y="1479"/>
                  <a:pt x="12057" y="1424"/>
                  <a:pt x="12117" y="1499"/>
                </a:cubicBezTo>
                <a:cubicBezTo>
                  <a:pt x="12167" y="1491"/>
                  <a:pt x="12079" y="1422"/>
                  <a:pt x="12205" y="1432"/>
                </a:cubicBezTo>
                <a:cubicBezTo>
                  <a:pt x="12278" y="1490"/>
                  <a:pt x="12131" y="1506"/>
                  <a:pt x="12117" y="1564"/>
                </a:cubicBezTo>
                <a:cubicBezTo>
                  <a:pt x="12052" y="1511"/>
                  <a:pt x="11932" y="1546"/>
                  <a:pt x="11853" y="1520"/>
                </a:cubicBezTo>
                <a:cubicBezTo>
                  <a:pt x="11819" y="1509"/>
                  <a:pt x="11827" y="1443"/>
                  <a:pt x="11736" y="1454"/>
                </a:cubicBezTo>
                <a:cubicBezTo>
                  <a:pt x="11718" y="1347"/>
                  <a:pt x="11718" y="1341"/>
                  <a:pt x="11736" y="1234"/>
                </a:cubicBezTo>
                <a:cubicBezTo>
                  <a:pt x="11684" y="1241"/>
                  <a:pt x="11569" y="1378"/>
                  <a:pt x="11560" y="1278"/>
                </a:cubicBezTo>
                <a:cubicBezTo>
                  <a:pt x="11521" y="1295"/>
                  <a:pt x="11545" y="1449"/>
                  <a:pt x="11648" y="1432"/>
                </a:cubicBezTo>
                <a:cubicBezTo>
                  <a:pt x="11630" y="1450"/>
                  <a:pt x="11472" y="1489"/>
                  <a:pt x="11618" y="1499"/>
                </a:cubicBezTo>
                <a:cubicBezTo>
                  <a:pt x="11609" y="1528"/>
                  <a:pt x="11545" y="1516"/>
                  <a:pt x="11502" y="1520"/>
                </a:cubicBezTo>
                <a:cubicBezTo>
                  <a:pt x="11489" y="1467"/>
                  <a:pt x="11555" y="1472"/>
                  <a:pt x="11531" y="1410"/>
                </a:cubicBezTo>
                <a:cubicBezTo>
                  <a:pt x="11395" y="1404"/>
                  <a:pt x="11500" y="1578"/>
                  <a:pt x="11326" y="1542"/>
                </a:cubicBezTo>
                <a:cubicBezTo>
                  <a:pt x="11322" y="1521"/>
                  <a:pt x="11413" y="1509"/>
                  <a:pt x="11414" y="1499"/>
                </a:cubicBezTo>
                <a:cubicBezTo>
                  <a:pt x="11416" y="1455"/>
                  <a:pt x="11337" y="1474"/>
                  <a:pt x="11326" y="1454"/>
                </a:cubicBezTo>
                <a:cubicBezTo>
                  <a:pt x="11323" y="1447"/>
                  <a:pt x="11353" y="1422"/>
                  <a:pt x="11355" y="1410"/>
                </a:cubicBezTo>
                <a:cubicBezTo>
                  <a:pt x="11358" y="1390"/>
                  <a:pt x="11286" y="1325"/>
                  <a:pt x="11326" y="1300"/>
                </a:cubicBezTo>
                <a:cubicBezTo>
                  <a:pt x="11328" y="1299"/>
                  <a:pt x="11355" y="1301"/>
                  <a:pt x="11355" y="1300"/>
                </a:cubicBezTo>
                <a:cubicBezTo>
                  <a:pt x="11359" y="1280"/>
                  <a:pt x="11328" y="1251"/>
                  <a:pt x="11326" y="1256"/>
                </a:cubicBezTo>
                <a:cubicBezTo>
                  <a:pt x="11344" y="1214"/>
                  <a:pt x="11388" y="1196"/>
                  <a:pt x="11414" y="1190"/>
                </a:cubicBezTo>
                <a:cubicBezTo>
                  <a:pt x="11392" y="1173"/>
                  <a:pt x="11341" y="1082"/>
                  <a:pt x="11443" y="1102"/>
                </a:cubicBezTo>
                <a:cubicBezTo>
                  <a:pt x="11445" y="1070"/>
                  <a:pt x="11448" y="1040"/>
                  <a:pt x="11414" y="1035"/>
                </a:cubicBezTo>
                <a:cubicBezTo>
                  <a:pt x="11414" y="1002"/>
                  <a:pt x="11449" y="1034"/>
                  <a:pt x="11443" y="1035"/>
                </a:cubicBezTo>
                <a:cubicBezTo>
                  <a:pt x="11484" y="1022"/>
                  <a:pt x="11457" y="977"/>
                  <a:pt x="11560" y="992"/>
                </a:cubicBezTo>
                <a:cubicBezTo>
                  <a:pt x="11539" y="911"/>
                  <a:pt x="11472" y="1001"/>
                  <a:pt x="11414" y="948"/>
                </a:cubicBezTo>
                <a:cubicBezTo>
                  <a:pt x="11444" y="899"/>
                  <a:pt x="11413" y="875"/>
                  <a:pt x="11472" y="815"/>
                </a:cubicBezTo>
                <a:cubicBezTo>
                  <a:pt x="11448" y="751"/>
                  <a:pt x="11398" y="844"/>
                  <a:pt x="11326" y="815"/>
                </a:cubicBezTo>
                <a:cubicBezTo>
                  <a:pt x="11348" y="835"/>
                  <a:pt x="11357" y="865"/>
                  <a:pt x="11355" y="904"/>
                </a:cubicBezTo>
                <a:cubicBezTo>
                  <a:pt x="11322" y="908"/>
                  <a:pt x="11339" y="926"/>
                  <a:pt x="11355" y="926"/>
                </a:cubicBezTo>
                <a:cubicBezTo>
                  <a:pt x="11304" y="964"/>
                  <a:pt x="11278" y="922"/>
                  <a:pt x="11179" y="948"/>
                </a:cubicBezTo>
                <a:cubicBezTo>
                  <a:pt x="11179" y="919"/>
                  <a:pt x="11179" y="888"/>
                  <a:pt x="11179" y="860"/>
                </a:cubicBezTo>
                <a:cubicBezTo>
                  <a:pt x="11160" y="860"/>
                  <a:pt x="11140" y="860"/>
                  <a:pt x="11121" y="860"/>
                </a:cubicBezTo>
                <a:cubicBezTo>
                  <a:pt x="11039" y="860"/>
                  <a:pt x="11190" y="920"/>
                  <a:pt x="11062" y="904"/>
                </a:cubicBezTo>
                <a:cubicBezTo>
                  <a:pt x="11063" y="925"/>
                  <a:pt x="11098" y="920"/>
                  <a:pt x="11121" y="926"/>
                </a:cubicBezTo>
                <a:cubicBezTo>
                  <a:pt x="11214" y="944"/>
                  <a:pt x="11068" y="954"/>
                  <a:pt x="11032" y="948"/>
                </a:cubicBezTo>
                <a:cubicBezTo>
                  <a:pt x="11046" y="968"/>
                  <a:pt x="11058" y="987"/>
                  <a:pt x="11091" y="992"/>
                </a:cubicBezTo>
                <a:cubicBezTo>
                  <a:pt x="11064" y="1065"/>
                  <a:pt x="11025" y="1011"/>
                  <a:pt x="10974" y="992"/>
                </a:cubicBezTo>
                <a:cubicBezTo>
                  <a:pt x="10963" y="1029"/>
                  <a:pt x="10997" y="1034"/>
                  <a:pt x="11032" y="1035"/>
                </a:cubicBezTo>
                <a:cubicBezTo>
                  <a:pt x="11030" y="1067"/>
                  <a:pt x="11028" y="1098"/>
                  <a:pt x="11062" y="1102"/>
                </a:cubicBezTo>
                <a:cubicBezTo>
                  <a:pt x="11105" y="1092"/>
                  <a:pt x="11059" y="1082"/>
                  <a:pt x="11062" y="1058"/>
                </a:cubicBezTo>
                <a:cubicBezTo>
                  <a:pt x="11067" y="1040"/>
                  <a:pt x="11091" y="1035"/>
                  <a:pt x="11091" y="1014"/>
                </a:cubicBezTo>
                <a:cubicBezTo>
                  <a:pt x="11135" y="1032"/>
                  <a:pt x="11154" y="1070"/>
                  <a:pt x="11150" y="1124"/>
                </a:cubicBezTo>
                <a:cubicBezTo>
                  <a:pt x="11214" y="1127"/>
                  <a:pt x="11163" y="1046"/>
                  <a:pt x="11179" y="1014"/>
                </a:cubicBezTo>
                <a:cubicBezTo>
                  <a:pt x="11268" y="986"/>
                  <a:pt x="11293" y="997"/>
                  <a:pt x="11355" y="1035"/>
                </a:cubicBezTo>
                <a:cubicBezTo>
                  <a:pt x="11348" y="1092"/>
                  <a:pt x="11304" y="1006"/>
                  <a:pt x="11238" y="1035"/>
                </a:cubicBezTo>
                <a:cubicBezTo>
                  <a:pt x="11209" y="1116"/>
                  <a:pt x="11380" y="1046"/>
                  <a:pt x="11326" y="1146"/>
                </a:cubicBezTo>
                <a:cubicBezTo>
                  <a:pt x="11298" y="1151"/>
                  <a:pt x="11265" y="1140"/>
                  <a:pt x="11238" y="1146"/>
                </a:cubicBezTo>
                <a:cubicBezTo>
                  <a:pt x="11226" y="1148"/>
                  <a:pt x="11202" y="1169"/>
                  <a:pt x="11208" y="1168"/>
                </a:cubicBezTo>
                <a:cubicBezTo>
                  <a:pt x="11183" y="1170"/>
                  <a:pt x="11144" y="1147"/>
                  <a:pt x="11150" y="1146"/>
                </a:cubicBezTo>
                <a:cubicBezTo>
                  <a:pt x="11107" y="1154"/>
                  <a:pt x="11118" y="1217"/>
                  <a:pt x="11004" y="1190"/>
                </a:cubicBezTo>
                <a:cubicBezTo>
                  <a:pt x="11004" y="1168"/>
                  <a:pt x="11004" y="1146"/>
                  <a:pt x="11004" y="1124"/>
                </a:cubicBezTo>
                <a:cubicBezTo>
                  <a:pt x="10943" y="1130"/>
                  <a:pt x="10945" y="1184"/>
                  <a:pt x="10886" y="1190"/>
                </a:cubicBezTo>
                <a:cubicBezTo>
                  <a:pt x="10887" y="1211"/>
                  <a:pt x="10922" y="1207"/>
                  <a:pt x="10945" y="1212"/>
                </a:cubicBezTo>
                <a:cubicBezTo>
                  <a:pt x="10944" y="1256"/>
                  <a:pt x="10864" y="1240"/>
                  <a:pt x="10886" y="1300"/>
                </a:cubicBezTo>
                <a:cubicBezTo>
                  <a:pt x="10847" y="1292"/>
                  <a:pt x="10840" y="1262"/>
                  <a:pt x="10798" y="1256"/>
                </a:cubicBezTo>
                <a:cubicBezTo>
                  <a:pt x="10740" y="1308"/>
                  <a:pt x="10696" y="1370"/>
                  <a:pt x="10651" y="1432"/>
                </a:cubicBezTo>
                <a:cubicBezTo>
                  <a:pt x="10733" y="1455"/>
                  <a:pt x="10697" y="1382"/>
                  <a:pt x="10739" y="1366"/>
                </a:cubicBezTo>
                <a:cubicBezTo>
                  <a:pt x="10747" y="1363"/>
                  <a:pt x="10798" y="1391"/>
                  <a:pt x="10827" y="1387"/>
                </a:cubicBezTo>
                <a:cubicBezTo>
                  <a:pt x="10900" y="1380"/>
                  <a:pt x="10850" y="1315"/>
                  <a:pt x="10945" y="1322"/>
                </a:cubicBezTo>
                <a:cubicBezTo>
                  <a:pt x="10939" y="1259"/>
                  <a:pt x="10941" y="1202"/>
                  <a:pt x="11032" y="1212"/>
                </a:cubicBezTo>
                <a:cubicBezTo>
                  <a:pt x="11004" y="1266"/>
                  <a:pt x="11022" y="1259"/>
                  <a:pt x="11004" y="1344"/>
                </a:cubicBezTo>
                <a:cubicBezTo>
                  <a:pt x="11109" y="1350"/>
                  <a:pt x="11070" y="1248"/>
                  <a:pt x="11121" y="1212"/>
                </a:cubicBezTo>
                <a:cubicBezTo>
                  <a:pt x="11179" y="1212"/>
                  <a:pt x="11238" y="1212"/>
                  <a:pt x="11296" y="1212"/>
                </a:cubicBezTo>
                <a:cubicBezTo>
                  <a:pt x="11230" y="1244"/>
                  <a:pt x="11355" y="1412"/>
                  <a:pt x="11179" y="1387"/>
                </a:cubicBezTo>
                <a:cubicBezTo>
                  <a:pt x="11210" y="1409"/>
                  <a:pt x="11188" y="1469"/>
                  <a:pt x="11267" y="1454"/>
                </a:cubicBezTo>
                <a:cubicBezTo>
                  <a:pt x="11240" y="1513"/>
                  <a:pt x="11164" y="1432"/>
                  <a:pt x="11121" y="1432"/>
                </a:cubicBezTo>
                <a:cubicBezTo>
                  <a:pt x="11112" y="1397"/>
                  <a:pt x="11148" y="1394"/>
                  <a:pt x="11150" y="1366"/>
                </a:cubicBezTo>
                <a:cubicBezTo>
                  <a:pt x="11074" y="1405"/>
                  <a:pt x="11009" y="1343"/>
                  <a:pt x="10974" y="1432"/>
                </a:cubicBezTo>
                <a:cubicBezTo>
                  <a:pt x="10922" y="1416"/>
                  <a:pt x="10970" y="1392"/>
                  <a:pt x="10974" y="1366"/>
                </a:cubicBezTo>
                <a:cubicBezTo>
                  <a:pt x="10909" y="1354"/>
                  <a:pt x="10932" y="1409"/>
                  <a:pt x="10886" y="1410"/>
                </a:cubicBezTo>
                <a:cubicBezTo>
                  <a:pt x="10879" y="1434"/>
                  <a:pt x="10828" y="1425"/>
                  <a:pt x="10827" y="1454"/>
                </a:cubicBezTo>
                <a:cubicBezTo>
                  <a:pt x="10796" y="1449"/>
                  <a:pt x="10807" y="1410"/>
                  <a:pt x="10769" y="1410"/>
                </a:cubicBezTo>
                <a:cubicBezTo>
                  <a:pt x="10742" y="1427"/>
                  <a:pt x="10724" y="1450"/>
                  <a:pt x="10710" y="1476"/>
                </a:cubicBezTo>
                <a:cubicBezTo>
                  <a:pt x="10661" y="1525"/>
                  <a:pt x="10924" y="1450"/>
                  <a:pt x="10827" y="1499"/>
                </a:cubicBezTo>
                <a:cubicBezTo>
                  <a:pt x="10805" y="1509"/>
                  <a:pt x="10805" y="1496"/>
                  <a:pt x="10798" y="1520"/>
                </a:cubicBezTo>
                <a:cubicBezTo>
                  <a:pt x="10780" y="1585"/>
                  <a:pt x="10905" y="1457"/>
                  <a:pt x="10886" y="1564"/>
                </a:cubicBezTo>
                <a:cubicBezTo>
                  <a:pt x="10825" y="1578"/>
                  <a:pt x="10808" y="1542"/>
                  <a:pt x="10769" y="1542"/>
                </a:cubicBezTo>
                <a:cubicBezTo>
                  <a:pt x="10740" y="1542"/>
                  <a:pt x="10706" y="1575"/>
                  <a:pt x="10651" y="1564"/>
                </a:cubicBezTo>
                <a:cubicBezTo>
                  <a:pt x="10640" y="1561"/>
                  <a:pt x="10613" y="1542"/>
                  <a:pt x="10622" y="1542"/>
                </a:cubicBezTo>
                <a:cubicBezTo>
                  <a:pt x="10599" y="1542"/>
                  <a:pt x="10593" y="1567"/>
                  <a:pt x="10563" y="1564"/>
                </a:cubicBezTo>
                <a:cubicBezTo>
                  <a:pt x="10480" y="1556"/>
                  <a:pt x="10412" y="1546"/>
                  <a:pt x="10271" y="1564"/>
                </a:cubicBezTo>
                <a:cubicBezTo>
                  <a:pt x="10227" y="1573"/>
                  <a:pt x="10282" y="1593"/>
                  <a:pt x="10271" y="1630"/>
                </a:cubicBezTo>
                <a:cubicBezTo>
                  <a:pt x="10221" y="1630"/>
                  <a:pt x="10173" y="1630"/>
                  <a:pt x="10124" y="1630"/>
                </a:cubicBezTo>
                <a:cubicBezTo>
                  <a:pt x="10159" y="1602"/>
                  <a:pt x="10135" y="1596"/>
                  <a:pt x="10124" y="1564"/>
                </a:cubicBezTo>
                <a:cubicBezTo>
                  <a:pt x="10054" y="1578"/>
                  <a:pt x="9911" y="1536"/>
                  <a:pt x="9889" y="1586"/>
                </a:cubicBezTo>
                <a:cubicBezTo>
                  <a:pt x="9871" y="1558"/>
                  <a:pt x="9785" y="1556"/>
                  <a:pt x="9773" y="1542"/>
                </a:cubicBezTo>
                <a:cubicBezTo>
                  <a:pt x="9754" y="1521"/>
                  <a:pt x="9801" y="1524"/>
                  <a:pt x="9801" y="1520"/>
                </a:cubicBezTo>
                <a:cubicBezTo>
                  <a:pt x="9806" y="1504"/>
                  <a:pt x="9761" y="1470"/>
                  <a:pt x="9773" y="1432"/>
                </a:cubicBezTo>
                <a:cubicBezTo>
                  <a:pt x="9773" y="1431"/>
                  <a:pt x="9857" y="1416"/>
                  <a:pt x="9860" y="1410"/>
                </a:cubicBezTo>
                <a:cubicBezTo>
                  <a:pt x="9866" y="1399"/>
                  <a:pt x="9814" y="1370"/>
                  <a:pt x="9831" y="1344"/>
                </a:cubicBezTo>
                <a:cubicBezTo>
                  <a:pt x="9889" y="1344"/>
                  <a:pt x="9948" y="1344"/>
                  <a:pt x="10006" y="1344"/>
                </a:cubicBezTo>
                <a:cubicBezTo>
                  <a:pt x="9994" y="1371"/>
                  <a:pt x="9969" y="1389"/>
                  <a:pt x="9919" y="1387"/>
                </a:cubicBezTo>
                <a:cubicBezTo>
                  <a:pt x="9980" y="1467"/>
                  <a:pt x="10014" y="1344"/>
                  <a:pt x="10065" y="1344"/>
                </a:cubicBezTo>
                <a:cubicBezTo>
                  <a:pt x="10038" y="1305"/>
                  <a:pt x="10011" y="1268"/>
                  <a:pt x="9919" y="1278"/>
                </a:cubicBezTo>
                <a:cubicBezTo>
                  <a:pt x="9873" y="1286"/>
                  <a:pt x="9945" y="1317"/>
                  <a:pt x="9889" y="1322"/>
                </a:cubicBezTo>
                <a:cubicBezTo>
                  <a:pt x="9753" y="1320"/>
                  <a:pt x="9923" y="1272"/>
                  <a:pt x="9919" y="1234"/>
                </a:cubicBezTo>
                <a:cubicBezTo>
                  <a:pt x="9892" y="1160"/>
                  <a:pt x="9853" y="1232"/>
                  <a:pt x="9801" y="1190"/>
                </a:cubicBezTo>
                <a:cubicBezTo>
                  <a:pt x="9820" y="1106"/>
                  <a:pt x="9924" y="1214"/>
                  <a:pt x="9919" y="1102"/>
                </a:cubicBezTo>
                <a:cubicBezTo>
                  <a:pt x="9906" y="1070"/>
                  <a:pt x="9881" y="1110"/>
                  <a:pt x="9831" y="1102"/>
                </a:cubicBezTo>
                <a:cubicBezTo>
                  <a:pt x="9818" y="977"/>
                  <a:pt x="9940" y="1082"/>
                  <a:pt x="10006" y="1035"/>
                </a:cubicBezTo>
                <a:cubicBezTo>
                  <a:pt x="10041" y="1056"/>
                  <a:pt x="10038" y="1215"/>
                  <a:pt x="10095" y="1146"/>
                </a:cubicBezTo>
                <a:cubicBezTo>
                  <a:pt x="10207" y="1167"/>
                  <a:pt x="9955" y="1256"/>
                  <a:pt x="10124" y="1256"/>
                </a:cubicBezTo>
                <a:cubicBezTo>
                  <a:pt x="10134" y="1280"/>
                  <a:pt x="10068" y="1290"/>
                  <a:pt x="10065" y="1300"/>
                </a:cubicBezTo>
                <a:cubicBezTo>
                  <a:pt x="10060" y="1316"/>
                  <a:pt x="10154" y="1378"/>
                  <a:pt x="10036" y="1366"/>
                </a:cubicBezTo>
                <a:cubicBezTo>
                  <a:pt x="10021" y="1390"/>
                  <a:pt x="10092" y="1379"/>
                  <a:pt x="10095" y="1387"/>
                </a:cubicBezTo>
                <a:cubicBezTo>
                  <a:pt x="10106" y="1420"/>
                  <a:pt x="10066" y="1420"/>
                  <a:pt x="10065" y="1432"/>
                </a:cubicBezTo>
                <a:cubicBezTo>
                  <a:pt x="10064" y="1447"/>
                  <a:pt x="10094" y="1458"/>
                  <a:pt x="10095" y="1454"/>
                </a:cubicBezTo>
                <a:cubicBezTo>
                  <a:pt x="10089" y="1477"/>
                  <a:pt x="10027" y="1527"/>
                  <a:pt x="10124" y="1542"/>
                </a:cubicBezTo>
                <a:cubicBezTo>
                  <a:pt x="10235" y="1518"/>
                  <a:pt x="10053" y="1359"/>
                  <a:pt x="10183" y="1387"/>
                </a:cubicBezTo>
                <a:cubicBezTo>
                  <a:pt x="10163" y="1366"/>
                  <a:pt x="10115" y="1365"/>
                  <a:pt x="10124" y="1322"/>
                </a:cubicBezTo>
                <a:cubicBezTo>
                  <a:pt x="10190" y="1292"/>
                  <a:pt x="10234" y="1378"/>
                  <a:pt x="10241" y="1322"/>
                </a:cubicBezTo>
                <a:cubicBezTo>
                  <a:pt x="10339" y="1343"/>
                  <a:pt x="10208" y="1365"/>
                  <a:pt x="10212" y="1387"/>
                </a:cubicBezTo>
                <a:cubicBezTo>
                  <a:pt x="10238" y="1441"/>
                  <a:pt x="10298" y="1338"/>
                  <a:pt x="10388" y="1366"/>
                </a:cubicBezTo>
                <a:cubicBezTo>
                  <a:pt x="10371" y="1313"/>
                  <a:pt x="10277" y="1317"/>
                  <a:pt x="10212" y="1300"/>
                </a:cubicBezTo>
                <a:cubicBezTo>
                  <a:pt x="10213" y="1278"/>
                  <a:pt x="10248" y="1283"/>
                  <a:pt x="10271" y="1278"/>
                </a:cubicBezTo>
                <a:cubicBezTo>
                  <a:pt x="10271" y="1256"/>
                  <a:pt x="10271" y="1234"/>
                  <a:pt x="10271" y="1212"/>
                </a:cubicBezTo>
                <a:cubicBezTo>
                  <a:pt x="10263" y="1184"/>
                  <a:pt x="10212" y="1190"/>
                  <a:pt x="10212" y="1212"/>
                </a:cubicBezTo>
                <a:cubicBezTo>
                  <a:pt x="10172" y="1205"/>
                  <a:pt x="10187" y="1157"/>
                  <a:pt x="10183" y="1124"/>
                </a:cubicBezTo>
                <a:cubicBezTo>
                  <a:pt x="10216" y="1106"/>
                  <a:pt x="10261" y="1095"/>
                  <a:pt x="10329" y="1102"/>
                </a:cubicBezTo>
                <a:cubicBezTo>
                  <a:pt x="10347" y="1031"/>
                  <a:pt x="10224" y="1071"/>
                  <a:pt x="10300" y="1014"/>
                </a:cubicBezTo>
                <a:cubicBezTo>
                  <a:pt x="10330" y="1028"/>
                  <a:pt x="10330" y="1064"/>
                  <a:pt x="10388" y="1058"/>
                </a:cubicBezTo>
                <a:cubicBezTo>
                  <a:pt x="10421" y="1053"/>
                  <a:pt x="10404" y="1035"/>
                  <a:pt x="10388" y="1035"/>
                </a:cubicBezTo>
                <a:cubicBezTo>
                  <a:pt x="10434" y="956"/>
                  <a:pt x="10432" y="1086"/>
                  <a:pt x="10505" y="1058"/>
                </a:cubicBezTo>
                <a:cubicBezTo>
                  <a:pt x="10480" y="1083"/>
                  <a:pt x="10466" y="1117"/>
                  <a:pt x="10476" y="1168"/>
                </a:cubicBezTo>
                <a:cubicBezTo>
                  <a:pt x="10495" y="1168"/>
                  <a:pt x="10515" y="1168"/>
                  <a:pt x="10534" y="1168"/>
                </a:cubicBezTo>
                <a:cubicBezTo>
                  <a:pt x="10616" y="1178"/>
                  <a:pt x="10511" y="1047"/>
                  <a:pt x="10593" y="1058"/>
                </a:cubicBezTo>
                <a:cubicBezTo>
                  <a:pt x="10596" y="1019"/>
                  <a:pt x="10557" y="1011"/>
                  <a:pt x="10563" y="969"/>
                </a:cubicBezTo>
                <a:cubicBezTo>
                  <a:pt x="10626" y="959"/>
                  <a:pt x="10619" y="1001"/>
                  <a:pt x="10622" y="1035"/>
                </a:cubicBezTo>
                <a:cubicBezTo>
                  <a:pt x="10699" y="1010"/>
                  <a:pt x="10748" y="1104"/>
                  <a:pt x="10739" y="1014"/>
                </a:cubicBezTo>
                <a:cubicBezTo>
                  <a:pt x="10817" y="1040"/>
                  <a:pt x="10830" y="1032"/>
                  <a:pt x="10798" y="1102"/>
                </a:cubicBezTo>
                <a:cubicBezTo>
                  <a:pt x="10865" y="1118"/>
                  <a:pt x="10924" y="985"/>
                  <a:pt x="10827" y="1014"/>
                </a:cubicBezTo>
                <a:cubicBezTo>
                  <a:pt x="10846" y="992"/>
                  <a:pt x="10895" y="991"/>
                  <a:pt x="10886" y="948"/>
                </a:cubicBezTo>
                <a:cubicBezTo>
                  <a:pt x="10925" y="926"/>
                  <a:pt x="10975" y="911"/>
                  <a:pt x="11004" y="882"/>
                </a:cubicBezTo>
                <a:cubicBezTo>
                  <a:pt x="11016" y="869"/>
                  <a:pt x="10951" y="854"/>
                  <a:pt x="10945" y="860"/>
                </a:cubicBezTo>
                <a:cubicBezTo>
                  <a:pt x="10938" y="866"/>
                  <a:pt x="10953" y="900"/>
                  <a:pt x="10945" y="904"/>
                </a:cubicBezTo>
                <a:cubicBezTo>
                  <a:pt x="10930" y="910"/>
                  <a:pt x="10901" y="898"/>
                  <a:pt x="10886" y="904"/>
                </a:cubicBezTo>
                <a:cubicBezTo>
                  <a:pt x="10825" y="929"/>
                  <a:pt x="10760" y="998"/>
                  <a:pt x="10681" y="992"/>
                </a:cubicBezTo>
                <a:cubicBezTo>
                  <a:pt x="10651" y="926"/>
                  <a:pt x="10746" y="953"/>
                  <a:pt x="10798" y="948"/>
                </a:cubicBezTo>
                <a:cubicBezTo>
                  <a:pt x="10814" y="933"/>
                  <a:pt x="10742" y="923"/>
                  <a:pt x="10739" y="926"/>
                </a:cubicBezTo>
                <a:cubicBezTo>
                  <a:pt x="10771" y="880"/>
                  <a:pt x="10955" y="864"/>
                  <a:pt x="11004" y="815"/>
                </a:cubicBezTo>
                <a:cubicBezTo>
                  <a:pt x="10987" y="791"/>
                  <a:pt x="10862" y="833"/>
                  <a:pt x="10798" y="794"/>
                </a:cubicBezTo>
                <a:cubicBezTo>
                  <a:pt x="10816" y="775"/>
                  <a:pt x="10833" y="754"/>
                  <a:pt x="10798" y="749"/>
                </a:cubicBezTo>
                <a:cubicBezTo>
                  <a:pt x="10836" y="712"/>
                  <a:pt x="10938" y="722"/>
                  <a:pt x="10945" y="662"/>
                </a:cubicBezTo>
                <a:close/>
                <a:moveTo>
                  <a:pt x="28501" y="485"/>
                </a:moveTo>
                <a:cubicBezTo>
                  <a:pt x="28460" y="521"/>
                  <a:pt x="28400" y="541"/>
                  <a:pt x="28325" y="551"/>
                </a:cubicBezTo>
                <a:cubicBezTo>
                  <a:pt x="28342" y="499"/>
                  <a:pt x="28436" y="502"/>
                  <a:pt x="28501" y="485"/>
                </a:cubicBezTo>
                <a:close/>
                <a:moveTo>
                  <a:pt x="8776" y="353"/>
                </a:moveTo>
                <a:cubicBezTo>
                  <a:pt x="8763" y="372"/>
                  <a:pt x="8750" y="395"/>
                  <a:pt x="8717" y="397"/>
                </a:cubicBezTo>
                <a:cubicBezTo>
                  <a:pt x="8684" y="400"/>
                  <a:pt x="8661" y="375"/>
                  <a:pt x="8659" y="375"/>
                </a:cubicBezTo>
                <a:cubicBezTo>
                  <a:pt x="8602" y="380"/>
                  <a:pt x="8580" y="415"/>
                  <a:pt x="8512" y="397"/>
                </a:cubicBezTo>
                <a:cubicBezTo>
                  <a:pt x="8476" y="429"/>
                  <a:pt x="8500" y="399"/>
                  <a:pt x="8512" y="375"/>
                </a:cubicBezTo>
                <a:cubicBezTo>
                  <a:pt x="8626" y="387"/>
                  <a:pt x="8655" y="336"/>
                  <a:pt x="8776" y="353"/>
                </a:cubicBezTo>
                <a:close/>
                <a:moveTo>
                  <a:pt x="54470" y="882"/>
                </a:moveTo>
                <a:cubicBezTo>
                  <a:pt x="54471" y="860"/>
                  <a:pt x="54505" y="865"/>
                  <a:pt x="54529" y="860"/>
                </a:cubicBezTo>
                <a:cubicBezTo>
                  <a:pt x="54520" y="884"/>
                  <a:pt x="54471" y="875"/>
                  <a:pt x="54470" y="904"/>
                </a:cubicBezTo>
                <a:cubicBezTo>
                  <a:pt x="54375" y="908"/>
                  <a:pt x="54346" y="865"/>
                  <a:pt x="54235" y="882"/>
                </a:cubicBezTo>
                <a:cubicBezTo>
                  <a:pt x="54201" y="878"/>
                  <a:pt x="54219" y="860"/>
                  <a:pt x="54235" y="860"/>
                </a:cubicBezTo>
                <a:cubicBezTo>
                  <a:pt x="54319" y="862"/>
                  <a:pt x="54426" y="848"/>
                  <a:pt x="54470" y="882"/>
                </a:cubicBezTo>
                <a:close/>
                <a:moveTo>
                  <a:pt x="48432" y="9334"/>
                </a:moveTo>
                <a:cubicBezTo>
                  <a:pt x="48527" y="9307"/>
                  <a:pt x="48454" y="9406"/>
                  <a:pt x="48549" y="9378"/>
                </a:cubicBezTo>
                <a:cubicBezTo>
                  <a:pt x="48612" y="9386"/>
                  <a:pt x="48592" y="9342"/>
                  <a:pt x="48637" y="9334"/>
                </a:cubicBezTo>
                <a:cubicBezTo>
                  <a:pt x="48664" y="9330"/>
                  <a:pt x="48727" y="9348"/>
                  <a:pt x="48754" y="9357"/>
                </a:cubicBezTo>
                <a:cubicBezTo>
                  <a:pt x="48792" y="9369"/>
                  <a:pt x="48818" y="9358"/>
                  <a:pt x="48813" y="9400"/>
                </a:cubicBezTo>
                <a:cubicBezTo>
                  <a:pt x="48713" y="9398"/>
                  <a:pt x="48688" y="9440"/>
                  <a:pt x="48637" y="9378"/>
                </a:cubicBezTo>
                <a:cubicBezTo>
                  <a:pt x="48575" y="9442"/>
                  <a:pt x="48375" y="9402"/>
                  <a:pt x="48285" y="9444"/>
                </a:cubicBezTo>
                <a:cubicBezTo>
                  <a:pt x="48185" y="9462"/>
                  <a:pt x="48118" y="9412"/>
                  <a:pt x="48256" y="9423"/>
                </a:cubicBezTo>
                <a:cubicBezTo>
                  <a:pt x="48325" y="9423"/>
                  <a:pt x="48343" y="9385"/>
                  <a:pt x="48432" y="9400"/>
                </a:cubicBezTo>
                <a:cubicBezTo>
                  <a:pt x="48432" y="9378"/>
                  <a:pt x="48432" y="9357"/>
                  <a:pt x="48432" y="9334"/>
                </a:cubicBezTo>
                <a:close/>
                <a:moveTo>
                  <a:pt x="6079" y="8784"/>
                </a:moveTo>
                <a:cubicBezTo>
                  <a:pt x="6082" y="8779"/>
                  <a:pt x="6120" y="8748"/>
                  <a:pt x="6138" y="8762"/>
                </a:cubicBezTo>
                <a:cubicBezTo>
                  <a:pt x="6159" y="8778"/>
                  <a:pt x="6110" y="8782"/>
                  <a:pt x="6108" y="8784"/>
                </a:cubicBezTo>
                <a:cubicBezTo>
                  <a:pt x="6095" y="8799"/>
                  <a:pt x="6081" y="8799"/>
                  <a:pt x="6079" y="8828"/>
                </a:cubicBezTo>
                <a:cubicBezTo>
                  <a:pt x="6071" y="8932"/>
                  <a:pt x="6034" y="8839"/>
                  <a:pt x="6050" y="8784"/>
                </a:cubicBezTo>
                <a:cubicBezTo>
                  <a:pt x="6051" y="8782"/>
                  <a:pt x="6078" y="8786"/>
                  <a:pt x="6079" y="8784"/>
                </a:cubicBezTo>
                <a:close/>
                <a:moveTo>
                  <a:pt x="3881" y="4602"/>
                </a:moveTo>
                <a:cubicBezTo>
                  <a:pt x="4000" y="4626"/>
                  <a:pt x="3864" y="4681"/>
                  <a:pt x="3793" y="4690"/>
                </a:cubicBezTo>
                <a:cubicBezTo>
                  <a:pt x="3784" y="4632"/>
                  <a:pt x="3907" y="4672"/>
                  <a:pt x="3881" y="4602"/>
                </a:cubicBezTo>
                <a:close/>
                <a:moveTo>
                  <a:pt x="9597" y="1960"/>
                </a:moveTo>
                <a:cubicBezTo>
                  <a:pt x="9484" y="1902"/>
                  <a:pt x="9732" y="1963"/>
                  <a:pt x="9684" y="1982"/>
                </a:cubicBezTo>
                <a:cubicBezTo>
                  <a:pt x="9673" y="1987"/>
                  <a:pt x="9627" y="1946"/>
                  <a:pt x="9597" y="1960"/>
                </a:cubicBezTo>
                <a:close/>
                <a:moveTo>
                  <a:pt x="22756" y="1256"/>
                </a:moveTo>
                <a:cubicBezTo>
                  <a:pt x="22762" y="1231"/>
                  <a:pt x="22786" y="1244"/>
                  <a:pt x="22786" y="1256"/>
                </a:cubicBezTo>
                <a:cubicBezTo>
                  <a:pt x="22856" y="1265"/>
                  <a:pt x="22849" y="1215"/>
                  <a:pt x="22932" y="1234"/>
                </a:cubicBezTo>
                <a:cubicBezTo>
                  <a:pt x="22965" y="1230"/>
                  <a:pt x="22949" y="1212"/>
                  <a:pt x="22932" y="1212"/>
                </a:cubicBezTo>
                <a:cubicBezTo>
                  <a:pt x="22923" y="1173"/>
                  <a:pt x="23097" y="1172"/>
                  <a:pt x="23049" y="1234"/>
                </a:cubicBezTo>
                <a:cubicBezTo>
                  <a:pt x="23132" y="1230"/>
                  <a:pt x="23250" y="1253"/>
                  <a:pt x="23255" y="1190"/>
                </a:cubicBezTo>
                <a:cubicBezTo>
                  <a:pt x="23353" y="1210"/>
                  <a:pt x="23258" y="1239"/>
                  <a:pt x="23313" y="1278"/>
                </a:cubicBezTo>
                <a:cubicBezTo>
                  <a:pt x="23366" y="1281"/>
                  <a:pt x="23375" y="1251"/>
                  <a:pt x="23430" y="1256"/>
                </a:cubicBezTo>
                <a:cubicBezTo>
                  <a:pt x="23362" y="1314"/>
                  <a:pt x="23294" y="1373"/>
                  <a:pt x="23284" y="1476"/>
                </a:cubicBezTo>
                <a:cubicBezTo>
                  <a:pt x="23202" y="1454"/>
                  <a:pt x="23292" y="1383"/>
                  <a:pt x="23284" y="1344"/>
                </a:cubicBezTo>
                <a:cubicBezTo>
                  <a:pt x="23200" y="1314"/>
                  <a:pt x="23216" y="1398"/>
                  <a:pt x="23196" y="1410"/>
                </a:cubicBezTo>
                <a:cubicBezTo>
                  <a:pt x="23175" y="1424"/>
                  <a:pt x="23131" y="1423"/>
                  <a:pt x="23108" y="1432"/>
                </a:cubicBezTo>
                <a:cubicBezTo>
                  <a:pt x="23096" y="1437"/>
                  <a:pt x="23082" y="1462"/>
                  <a:pt x="23049" y="1454"/>
                </a:cubicBezTo>
                <a:cubicBezTo>
                  <a:pt x="23052" y="1427"/>
                  <a:pt x="23089" y="1425"/>
                  <a:pt x="23108" y="1410"/>
                </a:cubicBezTo>
                <a:cubicBezTo>
                  <a:pt x="23108" y="1410"/>
                  <a:pt x="23168" y="1358"/>
                  <a:pt x="23167" y="1366"/>
                </a:cubicBezTo>
                <a:cubicBezTo>
                  <a:pt x="23170" y="1344"/>
                  <a:pt x="23080" y="1363"/>
                  <a:pt x="23049" y="1322"/>
                </a:cubicBezTo>
                <a:cubicBezTo>
                  <a:pt x="23057" y="1290"/>
                  <a:pt x="23137" y="1314"/>
                  <a:pt x="23138" y="1278"/>
                </a:cubicBezTo>
                <a:cubicBezTo>
                  <a:pt x="23146" y="1233"/>
                  <a:pt x="23054" y="1283"/>
                  <a:pt x="23049" y="1300"/>
                </a:cubicBezTo>
                <a:cubicBezTo>
                  <a:pt x="23025" y="1296"/>
                  <a:pt x="23020" y="1278"/>
                  <a:pt x="22991" y="1278"/>
                </a:cubicBezTo>
                <a:cubicBezTo>
                  <a:pt x="23015" y="1304"/>
                  <a:pt x="23030" y="1337"/>
                  <a:pt x="23020" y="1387"/>
                </a:cubicBezTo>
                <a:cubicBezTo>
                  <a:pt x="22871" y="1375"/>
                  <a:pt x="23020" y="1465"/>
                  <a:pt x="22903" y="1454"/>
                </a:cubicBezTo>
                <a:cubicBezTo>
                  <a:pt x="22920" y="1401"/>
                  <a:pt x="22945" y="1354"/>
                  <a:pt x="22932" y="1278"/>
                </a:cubicBezTo>
                <a:cubicBezTo>
                  <a:pt x="22843" y="1305"/>
                  <a:pt x="22818" y="1295"/>
                  <a:pt x="22756" y="1256"/>
                </a:cubicBezTo>
                <a:close/>
                <a:moveTo>
                  <a:pt x="24076" y="1387"/>
                </a:moveTo>
                <a:cubicBezTo>
                  <a:pt x="24146" y="1422"/>
                  <a:pt x="24001" y="1477"/>
                  <a:pt x="23929" y="1476"/>
                </a:cubicBezTo>
                <a:cubicBezTo>
                  <a:pt x="23934" y="1458"/>
                  <a:pt x="23958" y="1454"/>
                  <a:pt x="23958" y="1432"/>
                </a:cubicBezTo>
                <a:cubicBezTo>
                  <a:pt x="23798" y="1449"/>
                  <a:pt x="23767" y="1449"/>
                  <a:pt x="23606" y="1432"/>
                </a:cubicBezTo>
                <a:cubicBezTo>
                  <a:pt x="23617" y="1403"/>
                  <a:pt x="23658" y="1397"/>
                  <a:pt x="23665" y="1366"/>
                </a:cubicBezTo>
                <a:cubicBezTo>
                  <a:pt x="23699" y="1370"/>
                  <a:pt x="23734" y="1373"/>
                  <a:pt x="23753" y="1387"/>
                </a:cubicBezTo>
                <a:cubicBezTo>
                  <a:pt x="23754" y="1389"/>
                  <a:pt x="23752" y="1410"/>
                  <a:pt x="23753" y="1410"/>
                </a:cubicBezTo>
                <a:cubicBezTo>
                  <a:pt x="23858" y="1401"/>
                  <a:pt x="23758" y="1374"/>
                  <a:pt x="23782" y="1322"/>
                </a:cubicBezTo>
                <a:cubicBezTo>
                  <a:pt x="23784" y="1317"/>
                  <a:pt x="23841" y="1301"/>
                  <a:pt x="23841" y="1300"/>
                </a:cubicBezTo>
                <a:cubicBezTo>
                  <a:pt x="23845" y="1265"/>
                  <a:pt x="23778" y="1225"/>
                  <a:pt x="23812" y="1190"/>
                </a:cubicBezTo>
                <a:cubicBezTo>
                  <a:pt x="23877" y="1244"/>
                  <a:pt x="23957" y="1286"/>
                  <a:pt x="23988" y="1366"/>
                </a:cubicBezTo>
                <a:cubicBezTo>
                  <a:pt x="23940" y="1373"/>
                  <a:pt x="23937" y="1345"/>
                  <a:pt x="23899" y="1344"/>
                </a:cubicBezTo>
                <a:cubicBezTo>
                  <a:pt x="23907" y="1404"/>
                  <a:pt x="24050" y="1472"/>
                  <a:pt x="24076" y="1387"/>
                </a:cubicBezTo>
                <a:close/>
                <a:moveTo>
                  <a:pt x="2503" y="2576"/>
                </a:moveTo>
                <a:cubicBezTo>
                  <a:pt x="2409" y="2556"/>
                  <a:pt x="2462" y="2648"/>
                  <a:pt x="2416" y="2664"/>
                </a:cubicBezTo>
                <a:cubicBezTo>
                  <a:pt x="2493" y="2672"/>
                  <a:pt x="2511" y="2634"/>
                  <a:pt x="2503" y="2576"/>
                </a:cubicBezTo>
                <a:close/>
                <a:moveTo>
                  <a:pt x="17041" y="9709"/>
                </a:moveTo>
                <a:cubicBezTo>
                  <a:pt x="17086" y="9707"/>
                  <a:pt x="17143" y="9712"/>
                  <a:pt x="17128" y="9665"/>
                </a:cubicBezTo>
                <a:cubicBezTo>
                  <a:pt x="17109" y="9665"/>
                  <a:pt x="17090" y="9665"/>
                  <a:pt x="17070" y="9665"/>
                </a:cubicBezTo>
                <a:cubicBezTo>
                  <a:pt x="17070" y="9686"/>
                  <a:pt x="17047" y="9691"/>
                  <a:pt x="17041" y="9709"/>
                </a:cubicBezTo>
                <a:close/>
                <a:moveTo>
                  <a:pt x="15898" y="9709"/>
                </a:moveTo>
                <a:cubicBezTo>
                  <a:pt x="15933" y="9707"/>
                  <a:pt x="15750" y="9651"/>
                  <a:pt x="15781" y="9709"/>
                </a:cubicBezTo>
                <a:cubicBezTo>
                  <a:pt x="15870" y="9739"/>
                  <a:pt x="16016" y="9739"/>
                  <a:pt x="16074" y="9686"/>
                </a:cubicBezTo>
                <a:cubicBezTo>
                  <a:pt x="16021" y="9649"/>
                  <a:pt x="15962" y="9705"/>
                  <a:pt x="15898" y="9709"/>
                </a:cubicBezTo>
                <a:close/>
                <a:moveTo>
                  <a:pt x="18946" y="9643"/>
                </a:moveTo>
                <a:cubicBezTo>
                  <a:pt x="18996" y="9644"/>
                  <a:pt x="19021" y="9626"/>
                  <a:pt x="19034" y="9599"/>
                </a:cubicBezTo>
                <a:cubicBezTo>
                  <a:pt x="18988" y="9601"/>
                  <a:pt x="18933" y="9595"/>
                  <a:pt x="18946" y="9643"/>
                </a:cubicBezTo>
                <a:close/>
                <a:moveTo>
                  <a:pt x="18682" y="9643"/>
                </a:moveTo>
                <a:cubicBezTo>
                  <a:pt x="18791" y="9629"/>
                  <a:pt x="18884" y="9711"/>
                  <a:pt x="18888" y="9599"/>
                </a:cubicBezTo>
                <a:cubicBezTo>
                  <a:pt x="18811" y="9607"/>
                  <a:pt x="18726" y="9610"/>
                  <a:pt x="18682" y="9643"/>
                </a:cubicBezTo>
                <a:close/>
                <a:moveTo>
                  <a:pt x="14989" y="9665"/>
                </a:moveTo>
                <a:cubicBezTo>
                  <a:pt x="15029" y="9665"/>
                  <a:pt x="15067" y="9665"/>
                  <a:pt x="15106" y="9665"/>
                </a:cubicBezTo>
                <a:cubicBezTo>
                  <a:pt x="15113" y="9592"/>
                  <a:pt x="14969" y="9578"/>
                  <a:pt x="14989" y="9665"/>
                </a:cubicBezTo>
                <a:close/>
                <a:moveTo>
                  <a:pt x="15312" y="9620"/>
                </a:moveTo>
                <a:cubicBezTo>
                  <a:pt x="15338" y="9617"/>
                  <a:pt x="15327" y="9499"/>
                  <a:pt x="15282" y="9577"/>
                </a:cubicBezTo>
                <a:cubicBezTo>
                  <a:pt x="15275" y="9590"/>
                  <a:pt x="15294" y="9623"/>
                  <a:pt x="15312" y="9620"/>
                </a:cubicBezTo>
                <a:close/>
                <a:moveTo>
                  <a:pt x="26361" y="9577"/>
                </a:moveTo>
                <a:cubicBezTo>
                  <a:pt x="26381" y="9591"/>
                  <a:pt x="26488" y="9571"/>
                  <a:pt x="26479" y="9555"/>
                </a:cubicBezTo>
                <a:cubicBezTo>
                  <a:pt x="26439" y="9513"/>
                  <a:pt x="26349" y="9567"/>
                  <a:pt x="26361" y="9577"/>
                </a:cubicBezTo>
                <a:close/>
                <a:moveTo>
                  <a:pt x="25746" y="9577"/>
                </a:moveTo>
                <a:cubicBezTo>
                  <a:pt x="25797" y="9578"/>
                  <a:pt x="25821" y="9560"/>
                  <a:pt x="25834" y="9533"/>
                </a:cubicBezTo>
                <a:cubicBezTo>
                  <a:pt x="25788" y="9535"/>
                  <a:pt x="25732" y="9529"/>
                  <a:pt x="25746" y="9577"/>
                </a:cubicBezTo>
                <a:close/>
                <a:moveTo>
                  <a:pt x="23635" y="9577"/>
                </a:moveTo>
                <a:cubicBezTo>
                  <a:pt x="23679" y="9612"/>
                  <a:pt x="23767" y="9601"/>
                  <a:pt x="23753" y="9533"/>
                </a:cubicBezTo>
                <a:cubicBezTo>
                  <a:pt x="23686" y="9526"/>
                  <a:pt x="23643" y="9538"/>
                  <a:pt x="23635" y="9577"/>
                </a:cubicBezTo>
                <a:close/>
                <a:moveTo>
                  <a:pt x="16953" y="9533"/>
                </a:moveTo>
                <a:cubicBezTo>
                  <a:pt x="16946" y="9567"/>
                  <a:pt x="16889" y="9548"/>
                  <a:pt x="16865" y="9533"/>
                </a:cubicBezTo>
                <a:cubicBezTo>
                  <a:pt x="16839" y="9603"/>
                  <a:pt x="16910" y="9601"/>
                  <a:pt x="16953" y="9620"/>
                </a:cubicBezTo>
                <a:cubicBezTo>
                  <a:pt x="16915" y="9468"/>
                  <a:pt x="17205" y="9696"/>
                  <a:pt x="17247" y="9555"/>
                </a:cubicBezTo>
                <a:cubicBezTo>
                  <a:pt x="17147" y="9548"/>
                  <a:pt x="17008" y="9572"/>
                  <a:pt x="16953" y="9533"/>
                </a:cubicBezTo>
                <a:close/>
                <a:moveTo>
                  <a:pt x="25365" y="9555"/>
                </a:moveTo>
                <a:cubicBezTo>
                  <a:pt x="25394" y="9555"/>
                  <a:pt x="25400" y="9572"/>
                  <a:pt x="25424" y="9577"/>
                </a:cubicBezTo>
                <a:cubicBezTo>
                  <a:pt x="25421" y="9542"/>
                  <a:pt x="25427" y="9501"/>
                  <a:pt x="25365" y="9511"/>
                </a:cubicBezTo>
                <a:cubicBezTo>
                  <a:pt x="25365" y="9525"/>
                  <a:pt x="25365" y="9539"/>
                  <a:pt x="25365" y="9555"/>
                </a:cubicBezTo>
                <a:close/>
                <a:moveTo>
                  <a:pt x="23020" y="9555"/>
                </a:moveTo>
                <a:cubicBezTo>
                  <a:pt x="23040" y="9555"/>
                  <a:pt x="23059" y="9555"/>
                  <a:pt x="23079" y="9555"/>
                </a:cubicBezTo>
                <a:cubicBezTo>
                  <a:pt x="23079" y="9539"/>
                  <a:pt x="23079" y="9525"/>
                  <a:pt x="23079" y="9511"/>
                </a:cubicBezTo>
                <a:cubicBezTo>
                  <a:pt x="23059" y="9511"/>
                  <a:pt x="23040" y="9511"/>
                  <a:pt x="23020" y="9511"/>
                </a:cubicBezTo>
                <a:cubicBezTo>
                  <a:pt x="23020" y="9525"/>
                  <a:pt x="23020" y="9539"/>
                  <a:pt x="23020" y="9555"/>
                </a:cubicBezTo>
                <a:close/>
                <a:moveTo>
                  <a:pt x="20118" y="9555"/>
                </a:moveTo>
                <a:cubicBezTo>
                  <a:pt x="20165" y="9553"/>
                  <a:pt x="20220" y="9558"/>
                  <a:pt x="20207" y="9511"/>
                </a:cubicBezTo>
                <a:cubicBezTo>
                  <a:pt x="20187" y="9511"/>
                  <a:pt x="20168" y="9511"/>
                  <a:pt x="20148" y="9511"/>
                </a:cubicBezTo>
                <a:cubicBezTo>
                  <a:pt x="20148" y="9533"/>
                  <a:pt x="20124" y="9536"/>
                  <a:pt x="20118" y="9555"/>
                </a:cubicBezTo>
                <a:close/>
                <a:moveTo>
                  <a:pt x="15224" y="9511"/>
                </a:moveTo>
                <a:cubicBezTo>
                  <a:pt x="15204" y="9511"/>
                  <a:pt x="15185" y="9511"/>
                  <a:pt x="15165" y="9511"/>
                </a:cubicBezTo>
                <a:cubicBezTo>
                  <a:pt x="15005" y="9505"/>
                  <a:pt x="15230" y="9572"/>
                  <a:pt x="15224" y="9511"/>
                </a:cubicBezTo>
                <a:close/>
                <a:moveTo>
                  <a:pt x="26039" y="9577"/>
                </a:moveTo>
                <a:cubicBezTo>
                  <a:pt x="26157" y="9555"/>
                  <a:pt x="26169" y="9611"/>
                  <a:pt x="26215" y="9643"/>
                </a:cubicBezTo>
                <a:cubicBezTo>
                  <a:pt x="26215" y="9584"/>
                  <a:pt x="26307" y="9595"/>
                  <a:pt x="26303" y="9533"/>
                </a:cubicBezTo>
                <a:cubicBezTo>
                  <a:pt x="26257" y="9530"/>
                  <a:pt x="26201" y="9535"/>
                  <a:pt x="26215" y="9488"/>
                </a:cubicBezTo>
                <a:cubicBezTo>
                  <a:pt x="26120" y="9474"/>
                  <a:pt x="26178" y="9565"/>
                  <a:pt x="26098" y="9533"/>
                </a:cubicBezTo>
                <a:cubicBezTo>
                  <a:pt x="26084" y="9526"/>
                  <a:pt x="26104" y="9480"/>
                  <a:pt x="26068" y="9488"/>
                </a:cubicBezTo>
                <a:cubicBezTo>
                  <a:pt x="26070" y="9527"/>
                  <a:pt x="26062" y="9558"/>
                  <a:pt x="26039" y="9577"/>
                </a:cubicBezTo>
                <a:close/>
                <a:moveTo>
                  <a:pt x="21174" y="9511"/>
                </a:moveTo>
                <a:cubicBezTo>
                  <a:pt x="21156" y="9500"/>
                  <a:pt x="21234" y="9494"/>
                  <a:pt x="21262" y="9511"/>
                </a:cubicBezTo>
                <a:cubicBezTo>
                  <a:pt x="21277" y="9427"/>
                  <a:pt x="21076" y="9450"/>
                  <a:pt x="21174" y="9511"/>
                </a:cubicBezTo>
                <a:close/>
                <a:moveTo>
                  <a:pt x="14872" y="9533"/>
                </a:moveTo>
                <a:cubicBezTo>
                  <a:pt x="14933" y="9520"/>
                  <a:pt x="15065" y="9560"/>
                  <a:pt x="15077" y="9511"/>
                </a:cubicBezTo>
                <a:cubicBezTo>
                  <a:pt x="15054" y="9506"/>
                  <a:pt x="15043" y="9491"/>
                  <a:pt x="15048" y="9466"/>
                </a:cubicBezTo>
                <a:cubicBezTo>
                  <a:pt x="14999" y="9496"/>
                  <a:pt x="14862" y="9459"/>
                  <a:pt x="14872" y="9533"/>
                </a:cubicBezTo>
                <a:close/>
                <a:moveTo>
                  <a:pt x="20587" y="9466"/>
                </a:moveTo>
                <a:cubicBezTo>
                  <a:pt x="20582" y="9532"/>
                  <a:pt x="20692" y="9544"/>
                  <a:pt x="20734" y="9511"/>
                </a:cubicBezTo>
                <a:cubicBezTo>
                  <a:pt x="20738" y="9423"/>
                  <a:pt x="20659" y="9453"/>
                  <a:pt x="20587" y="9466"/>
                </a:cubicBezTo>
                <a:close/>
                <a:moveTo>
                  <a:pt x="14315" y="9444"/>
                </a:moveTo>
                <a:cubicBezTo>
                  <a:pt x="14286" y="9444"/>
                  <a:pt x="14257" y="9444"/>
                  <a:pt x="14227" y="9444"/>
                </a:cubicBezTo>
                <a:cubicBezTo>
                  <a:pt x="14193" y="9448"/>
                  <a:pt x="14144" y="9440"/>
                  <a:pt x="14139" y="9466"/>
                </a:cubicBezTo>
                <a:cubicBezTo>
                  <a:pt x="14191" y="9454"/>
                  <a:pt x="14311" y="9493"/>
                  <a:pt x="14315" y="9444"/>
                </a:cubicBezTo>
                <a:close/>
                <a:moveTo>
                  <a:pt x="26918" y="9444"/>
                </a:moveTo>
                <a:cubicBezTo>
                  <a:pt x="27017" y="9511"/>
                  <a:pt x="27007" y="9363"/>
                  <a:pt x="26918" y="9444"/>
                </a:cubicBezTo>
                <a:close/>
                <a:moveTo>
                  <a:pt x="16748" y="9511"/>
                </a:moveTo>
                <a:cubicBezTo>
                  <a:pt x="16712" y="9508"/>
                  <a:pt x="16679" y="9504"/>
                  <a:pt x="16689" y="9466"/>
                </a:cubicBezTo>
                <a:cubicBezTo>
                  <a:pt x="16789" y="9476"/>
                  <a:pt x="16931" y="9519"/>
                  <a:pt x="16982" y="9444"/>
                </a:cubicBezTo>
                <a:cubicBezTo>
                  <a:pt x="16907" y="9415"/>
                  <a:pt x="16830" y="9443"/>
                  <a:pt x="16748" y="9444"/>
                </a:cubicBezTo>
                <a:cubicBezTo>
                  <a:pt x="16698" y="9445"/>
                  <a:pt x="16591" y="9382"/>
                  <a:pt x="16572" y="9466"/>
                </a:cubicBezTo>
                <a:cubicBezTo>
                  <a:pt x="16663" y="9444"/>
                  <a:pt x="16686" y="9584"/>
                  <a:pt x="16748" y="9511"/>
                </a:cubicBezTo>
                <a:close/>
                <a:moveTo>
                  <a:pt x="16162" y="9423"/>
                </a:moveTo>
                <a:cubicBezTo>
                  <a:pt x="16073" y="9497"/>
                  <a:pt x="16270" y="9489"/>
                  <a:pt x="16162" y="9423"/>
                </a:cubicBezTo>
                <a:close/>
                <a:moveTo>
                  <a:pt x="15927" y="9488"/>
                </a:moveTo>
                <a:cubicBezTo>
                  <a:pt x="15971" y="9492"/>
                  <a:pt x="16035" y="9481"/>
                  <a:pt x="16045" y="9511"/>
                </a:cubicBezTo>
                <a:cubicBezTo>
                  <a:pt x="15999" y="9542"/>
                  <a:pt x="15966" y="9584"/>
                  <a:pt x="15898" y="9599"/>
                </a:cubicBezTo>
                <a:cubicBezTo>
                  <a:pt x="15845" y="9536"/>
                  <a:pt x="15800" y="9568"/>
                  <a:pt x="15751" y="9577"/>
                </a:cubicBezTo>
                <a:cubicBezTo>
                  <a:pt x="15708" y="9584"/>
                  <a:pt x="15642" y="9567"/>
                  <a:pt x="15634" y="9599"/>
                </a:cubicBezTo>
                <a:cubicBezTo>
                  <a:pt x="15702" y="9592"/>
                  <a:pt x="15667" y="9662"/>
                  <a:pt x="15722" y="9665"/>
                </a:cubicBezTo>
                <a:cubicBezTo>
                  <a:pt x="15787" y="9632"/>
                  <a:pt x="15685" y="9611"/>
                  <a:pt x="15751" y="9599"/>
                </a:cubicBezTo>
                <a:cubicBezTo>
                  <a:pt x="15908" y="9590"/>
                  <a:pt x="15958" y="9664"/>
                  <a:pt x="16132" y="9643"/>
                </a:cubicBezTo>
                <a:cubicBezTo>
                  <a:pt x="16139" y="9626"/>
                  <a:pt x="16133" y="9600"/>
                  <a:pt x="16162" y="9599"/>
                </a:cubicBezTo>
                <a:cubicBezTo>
                  <a:pt x="16153" y="9532"/>
                  <a:pt x="16071" y="9520"/>
                  <a:pt x="16103" y="9423"/>
                </a:cubicBezTo>
                <a:cubicBezTo>
                  <a:pt x="16038" y="9439"/>
                  <a:pt x="15944" y="9435"/>
                  <a:pt x="15927" y="9488"/>
                </a:cubicBezTo>
                <a:close/>
                <a:moveTo>
                  <a:pt x="15517" y="9466"/>
                </a:moveTo>
                <a:cubicBezTo>
                  <a:pt x="15546" y="9503"/>
                  <a:pt x="15642" y="9490"/>
                  <a:pt x="15693" y="9511"/>
                </a:cubicBezTo>
                <a:cubicBezTo>
                  <a:pt x="15748" y="9436"/>
                  <a:pt x="15843" y="9521"/>
                  <a:pt x="15898" y="9466"/>
                </a:cubicBezTo>
                <a:cubicBezTo>
                  <a:pt x="15840" y="9411"/>
                  <a:pt x="15584" y="9528"/>
                  <a:pt x="15488" y="9423"/>
                </a:cubicBezTo>
                <a:cubicBezTo>
                  <a:pt x="15478" y="9532"/>
                  <a:pt x="15411" y="9405"/>
                  <a:pt x="15341" y="9423"/>
                </a:cubicBezTo>
                <a:cubicBezTo>
                  <a:pt x="15337" y="9476"/>
                  <a:pt x="15335" y="9529"/>
                  <a:pt x="15399" y="9533"/>
                </a:cubicBezTo>
                <a:cubicBezTo>
                  <a:pt x="15408" y="9487"/>
                  <a:pt x="15478" y="9488"/>
                  <a:pt x="15517" y="9466"/>
                </a:cubicBezTo>
                <a:close/>
                <a:moveTo>
                  <a:pt x="24515" y="9466"/>
                </a:moveTo>
                <a:cubicBezTo>
                  <a:pt x="24535" y="9466"/>
                  <a:pt x="24554" y="9466"/>
                  <a:pt x="24574" y="9466"/>
                </a:cubicBezTo>
                <a:cubicBezTo>
                  <a:pt x="24574" y="9444"/>
                  <a:pt x="24597" y="9440"/>
                  <a:pt x="24603" y="9423"/>
                </a:cubicBezTo>
                <a:cubicBezTo>
                  <a:pt x="24565" y="9421"/>
                  <a:pt x="24562" y="9394"/>
                  <a:pt x="24515" y="9400"/>
                </a:cubicBezTo>
                <a:cubicBezTo>
                  <a:pt x="24515" y="9423"/>
                  <a:pt x="24515" y="9444"/>
                  <a:pt x="24515" y="9466"/>
                </a:cubicBezTo>
                <a:close/>
                <a:moveTo>
                  <a:pt x="19386" y="9444"/>
                </a:moveTo>
                <a:cubicBezTo>
                  <a:pt x="19350" y="9420"/>
                  <a:pt x="19333" y="9382"/>
                  <a:pt x="19239" y="9400"/>
                </a:cubicBezTo>
                <a:cubicBezTo>
                  <a:pt x="19211" y="9462"/>
                  <a:pt x="19403" y="9465"/>
                  <a:pt x="19386" y="9444"/>
                </a:cubicBezTo>
                <a:close/>
                <a:moveTo>
                  <a:pt x="13231" y="9400"/>
                </a:moveTo>
                <a:cubicBezTo>
                  <a:pt x="13211" y="9400"/>
                  <a:pt x="13192" y="9400"/>
                  <a:pt x="13172" y="9400"/>
                </a:cubicBezTo>
                <a:cubicBezTo>
                  <a:pt x="13012" y="9394"/>
                  <a:pt x="13237" y="9462"/>
                  <a:pt x="13231" y="9400"/>
                </a:cubicBezTo>
                <a:close/>
                <a:moveTo>
                  <a:pt x="44798" y="9423"/>
                </a:moveTo>
                <a:cubicBezTo>
                  <a:pt x="44880" y="9405"/>
                  <a:pt x="44873" y="9454"/>
                  <a:pt x="44944" y="9444"/>
                </a:cubicBezTo>
                <a:cubicBezTo>
                  <a:pt x="44943" y="9414"/>
                  <a:pt x="44957" y="9396"/>
                  <a:pt x="44973" y="9378"/>
                </a:cubicBezTo>
                <a:cubicBezTo>
                  <a:pt x="44889" y="9374"/>
                  <a:pt x="44825" y="9383"/>
                  <a:pt x="44798" y="9423"/>
                </a:cubicBezTo>
                <a:close/>
                <a:moveTo>
                  <a:pt x="21731" y="9423"/>
                </a:moveTo>
                <a:cubicBezTo>
                  <a:pt x="21781" y="9424"/>
                  <a:pt x="21806" y="9405"/>
                  <a:pt x="21819" y="9378"/>
                </a:cubicBezTo>
                <a:cubicBezTo>
                  <a:pt x="21772" y="9380"/>
                  <a:pt x="21717" y="9375"/>
                  <a:pt x="21731" y="9423"/>
                </a:cubicBezTo>
                <a:close/>
                <a:moveTo>
                  <a:pt x="16396" y="9378"/>
                </a:moveTo>
                <a:cubicBezTo>
                  <a:pt x="16373" y="9361"/>
                  <a:pt x="16237" y="9385"/>
                  <a:pt x="16338" y="9423"/>
                </a:cubicBezTo>
                <a:cubicBezTo>
                  <a:pt x="16323" y="9405"/>
                  <a:pt x="16409" y="9388"/>
                  <a:pt x="16396" y="9378"/>
                </a:cubicBezTo>
                <a:close/>
                <a:moveTo>
                  <a:pt x="16308" y="9444"/>
                </a:moveTo>
                <a:cubicBezTo>
                  <a:pt x="16286" y="9520"/>
                  <a:pt x="16427" y="9472"/>
                  <a:pt x="16396" y="9555"/>
                </a:cubicBezTo>
                <a:cubicBezTo>
                  <a:pt x="16298" y="9532"/>
                  <a:pt x="16281" y="9498"/>
                  <a:pt x="16220" y="9555"/>
                </a:cubicBezTo>
                <a:cubicBezTo>
                  <a:pt x="16209" y="9565"/>
                  <a:pt x="16170" y="9584"/>
                  <a:pt x="16220" y="9599"/>
                </a:cubicBezTo>
                <a:cubicBezTo>
                  <a:pt x="16249" y="9550"/>
                  <a:pt x="16367" y="9618"/>
                  <a:pt x="16367" y="9665"/>
                </a:cubicBezTo>
                <a:cubicBezTo>
                  <a:pt x="16318" y="9665"/>
                  <a:pt x="16269" y="9665"/>
                  <a:pt x="16220" y="9665"/>
                </a:cubicBezTo>
                <a:cubicBezTo>
                  <a:pt x="16200" y="9724"/>
                  <a:pt x="16281" y="9707"/>
                  <a:pt x="16308" y="9731"/>
                </a:cubicBezTo>
                <a:cubicBezTo>
                  <a:pt x="16348" y="9688"/>
                  <a:pt x="16488" y="9719"/>
                  <a:pt x="16543" y="9686"/>
                </a:cubicBezTo>
                <a:cubicBezTo>
                  <a:pt x="16565" y="9682"/>
                  <a:pt x="16600" y="9686"/>
                  <a:pt x="16601" y="9665"/>
                </a:cubicBezTo>
                <a:cubicBezTo>
                  <a:pt x="16491" y="9640"/>
                  <a:pt x="16468" y="9686"/>
                  <a:pt x="16425" y="9620"/>
                </a:cubicBezTo>
                <a:cubicBezTo>
                  <a:pt x="16499" y="9578"/>
                  <a:pt x="16546" y="9654"/>
                  <a:pt x="16601" y="9599"/>
                </a:cubicBezTo>
                <a:cubicBezTo>
                  <a:pt x="16585" y="9603"/>
                  <a:pt x="16568" y="9575"/>
                  <a:pt x="16601" y="9577"/>
                </a:cubicBezTo>
                <a:cubicBezTo>
                  <a:pt x="16652" y="9577"/>
                  <a:pt x="16796" y="9638"/>
                  <a:pt x="16806" y="9686"/>
                </a:cubicBezTo>
                <a:cubicBezTo>
                  <a:pt x="16777" y="9686"/>
                  <a:pt x="16770" y="9725"/>
                  <a:pt x="16806" y="9731"/>
                </a:cubicBezTo>
                <a:cubicBezTo>
                  <a:pt x="16847" y="9661"/>
                  <a:pt x="16813" y="9657"/>
                  <a:pt x="16806" y="9577"/>
                </a:cubicBezTo>
                <a:cubicBezTo>
                  <a:pt x="16737" y="9566"/>
                  <a:pt x="16645" y="9578"/>
                  <a:pt x="16601" y="9555"/>
                </a:cubicBezTo>
                <a:cubicBezTo>
                  <a:pt x="16579" y="9542"/>
                  <a:pt x="16597" y="9479"/>
                  <a:pt x="16543" y="9488"/>
                </a:cubicBezTo>
                <a:cubicBezTo>
                  <a:pt x="16538" y="9514"/>
                  <a:pt x="16548" y="9552"/>
                  <a:pt x="16514" y="9555"/>
                </a:cubicBezTo>
                <a:cubicBezTo>
                  <a:pt x="16479" y="9544"/>
                  <a:pt x="16447" y="9530"/>
                  <a:pt x="16425" y="9511"/>
                </a:cubicBezTo>
                <a:cubicBezTo>
                  <a:pt x="16464" y="9488"/>
                  <a:pt x="16514" y="9474"/>
                  <a:pt x="16543" y="9444"/>
                </a:cubicBezTo>
                <a:cubicBezTo>
                  <a:pt x="16428" y="9466"/>
                  <a:pt x="16373" y="9395"/>
                  <a:pt x="16308" y="9444"/>
                </a:cubicBezTo>
                <a:close/>
                <a:moveTo>
                  <a:pt x="13026" y="9444"/>
                </a:moveTo>
                <a:cubicBezTo>
                  <a:pt x="13059" y="9398"/>
                  <a:pt x="13057" y="9398"/>
                  <a:pt x="12996" y="9423"/>
                </a:cubicBezTo>
                <a:cubicBezTo>
                  <a:pt x="12993" y="9395"/>
                  <a:pt x="12987" y="9370"/>
                  <a:pt x="12937" y="9378"/>
                </a:cubicBezTo>
                <a:cubicBezTo>
                  <a:pt x="12918" y="9437"/>
                  <a:pt x="12998" y="9421"/>
                  <a:pt x="13026" y="9444"/>
                </a:cubicBezTo>
                <a:close/>
                <a:moveTo>
                  <a:pt x="12879" y="9400"/>
                </a:moveTo>
                <a:cubicBezTo>
                  <a:pt x="12739" y="9338"/>
                  <a:pt x="12808" y="9473"/>
                  <a:pt x="12879" y="9400"/>
                </a:cubicBezTo>
                <a:close/>
                <a:moveTo>
                  <a:pt x="44680" y="9444"/>
                </a:moveTo>
                <a:cubicBezTo>
                  <a:pt x="44710" y="9444"/>
                  <a:pt x="44739" y="9444"/>
                  <a:pt x="44768" y="9444"/>
                </a:cubicBezTo>
                <a:cubicBezTo>
                  <a:pt x="44763" y="9412"/>
                  <a:pt x="44778" y="9363"/>
                  <a:pt x="44739" y="9357"/>
                </a:cubicBezTo>
                <a:cubicBezTo>
                  <a:pt x="44739" y="9400"/>
                  <a:pt x="44659" y="9385"/>
                  <a:pt x="44680" y="9444"/>
                </a:cubicBezTo>
                <a:close/>
                <a:moveTo>
                  <a:pt x="42364" y="9400"/>
                </a:moveTo>
                <a:cubicBezTo>
                  <a:pt x="42394" y="9400"/>
                  <a:pt x="42423" y="9400"/>
                  <a:pt x="42453" y="9400"/>
                </a:cubicBezTo>
                <a:cubicBezTo>
                  <a:pt x="42457" y="9361"/>
                  <a:pt x="42423" y="9349"/>
                  <a:pt x="42364" y="9357"/>
                </a:cubicBezTo>
                <a:cubicBezTo>
                  <a:pt x="42364" y="9372"/>
                  <a:pt x="42364" y="9385"/>
                  <a:pt x="42364" y="9400"/>
                </a:cubicBezTo>
                <a:close/>
                <a:moveTo>
                  <a:pt x="22991" y="9400"/>
                </a:moveTo>
                <a:cubicBezTo>
                  <a:pt x="23010" y="9400"/>
                  <a:pt x="23030" y="9400"/>
                  <a:pt x="23049" y="9400"/>
                </a:cubicBezTo>
                <a:cubicBezTo>
                  <a:pt x="23049" y="9385"/>
                  <a:pt x="23049" y="9372"/>
                  <a:pt x="23049" y="9357"/>
                </a:cubicBezTo>
                <a:cubicBezTo>
                  <a:pt x="23030" y="9357"/>
                  <a:pt x="23010" y="9357"/>
                  <a:pt x="22991" y="9357"/>
                </a:cubicBezTo>
                <a:cubicBezTo>
                  <a:pt x="22991" y="9372"/>
                  <a:pt x="22991" y="9385"/>
                  <a:pt x="22991" y="9400"/>
                </a:cubicBezTo>
                <a:close/>
                <a:moveTo>
                  <a:pt x="22786" y="9357"/>
                </a:moveTo>
                <a:cubicBezTo>
                  <a:pt x="22789" y="9357"/>
                  <a:pt x="22778" y="9392"/>
                  <a:pt x="22756" y="9378"/>
                </a:cubicBezTo>
                <a:cubicBezTo>
                  <a:pt x="22727" y="9378"/>
                  <a:pt x="22698" y="9378"/>
                  <a:pt x="22669" y="9378"/>
                </a:cubicBezTo>
                <a:cubicBezTo>
                  <a:pt x="22548" y="9442"/>
                  <a:pt x="22932" y="9385"/>
                  <a:pt x="22786" y="9357"/>
                </a:cubicBezTo>
                <a:close/>
                <a:moveTo>
                  <a:pt x="21584" y="9400"/>
                </a:moveTo>
                <a:cubicBezTo>
                  <a:pt x="21604" y="9400"/>
                  <a:pt x="21623" y="9400"/>
                  <a:pt x="21642" y="9400"/>
                </a:cubicBezTo>
                <a:cubicBezTo>
                  <a:pt x="21642" y="9385"/>
                  <a:pt x="21642" y="9372"/>
                  <a:pt x="21642" y="9357"/>
                </a:cubicBezTo>
                <a:cubicBezTo>
                  <a:pt x="21623" y="9357"/>
                  <a:pt x="21604" y="9357"/>
                  <a:pt x="21584" y="9357"/>
                </a:cubicBezTo>
                <a:cubicBezTo>
                  <a:pt x="21584" y="9372"/>
                  <a:pt x="21584" y="9385"/>
                  <a:pt x="21584" y="9400"/>
                </a:cubicBezTo>
                <a:close/>
                <a:moveTo>
                  <a:pt x="20910" y="9357"/>
                </a:moveTo>
                <a:cubicBezTo>
                  <a:pt x="20888" y="9343"/>
                  <a:pt x="20856" y="9375"/>
                  <a:pt x="20851" y="9378"/>
                </a:cubicBezTo>
                <a:cubicBezTo>
                  <a:pt x="20753" y="9453"/>
                  <a:pt x="20977" y="9398"/>
                  <a:pt x="20910" y="9357"/>
                </a:cubicBezTo>
                <a:close/>
                <a:moveTo>
                  <a:pt x="16806" y="9378"/>
                </a:moveTo>
                <a:cubicBezTo>
                  <a:pt x="16773" y="9360"/>
                  <a:pt x="16728" y="9349"/>
                  <a:pt x="16660" y="9357"/>
                </a:cubicBezTo>
                <a:cubicBezTo>
                  <a:pt x="16615" y="9423"/>
                  <a:pt x="16812" y="9414"/>
                  <a:pt x="16806" y="9378"/>
                </a:cubicBezTo>
                <a:close/>
                <a:moveTo>
                  <a:pt x="16631" y="9378"/>
                </a:moveTo>
                <a:cubicBezTo>
                  <a:pt x="16570" y="9330"/>
                  <a:pt x="16536" y="9397"/>
                  <a:pt x="16484" y="9357"/>
                </a:cubicBezTo>
                <a:cubicBezTo>
                  <a:pt x="16439" y="9423"/>
                  <a:pt x="16636" y="9414"/>
                  <a:pt x="16631" y="9378"/>
                </a:cubicBezTo>
                <a:close/>
                <a:moveTo>
                  <a:pt x="47171" y="9334"/>
                </a:moveTo>
                <a:cubicBezTo>
                  <a:pt x="47142" y="9334"/>
                  <a:pt x="47113" y="9334"/>
                  <a:pt x="47084" y="9334"/>
                </a:cubicBezTo>
                <a:cubicBezTo>
                  <a:pt x="47060" y="9338"/>
                  <a:pt x="47025" y="9335"/>
                  <a:pt x="47025" y="9357"/>
                </a:cubicBezTo>
                <a:cubicBezTo>
                  <a:pt x="47067" y="9344"/>
                  <a:pt x="47176" y="9382"/>
                  <a:pt x="47171" y="9334"/>
                </a:cubicBezTo>
                <a:close/>
                <a:moveTo>
                  <a:pt x="42629" y="9357"/>
                </a:moveTo>
                <a:cubicBezTo>
                  <a:pt x="42488" y="9295"/>
                  <a:pt x="42557" y="9428"/>
                  <a:pt x="42629" y="9357"/>
                </a:cubicBezTo>
                <a:close/>
                <a:moveTo>
                  <a:pt x="28618" y="9378"/>
                </a:moveTo>
                <a:cubicBezTo>
                  <a:pt x="28638" y="9378"/>
                  <a:pt x="28658" y="9378"/>
                  <a:pt x="28677" y="9378"/>
                </a:cubicBezTo>
                <a:cubicBezTo>
                  <a:pt x="28677" y="9364"/>
                  <a:pt x="28677" y="9349"/>
                  <a:pt x="28677" y="9334"/>
                </a:cubicBezTo>
                <a:cubicBezTo>
                  <a:pt x="28658" y="9334"/>
                  <a:pt x="28638" y="9334"/>
                  <a:pt x="28618" y="9334"/>
                </a:cubicBezTo>
                <a:cubicBezTo>
                  <a:pt x="28618" y="9349"/>
                  <a:pt x="28618" y="9364"/>
                  <a:pt x="28618" y="9378"/>
                </a:cubicBezTo>
                <a:close/>
                <a:moveTo>
                  <a:pt x="27504" y="9378"/>
                </a:moveTo>
                <a:cubicBezTo>
                  <a:pt x="27555" y="9379"/>
                  <a:pt x="27580" y="9361"/>
                  <a:pt x="27593" y="9334"/>
                </a:cubicBezTo>
                <a:cubicBezTo>
                  <a:pt x="27546" y="9336"/>
                  <a:pt x="27491" y="9331"/>
                  <a:pt x="27504" y="9378"/>
                </a:cubicBezTo>
                <a:close/>
                <a:moveTo>
                  <a:pt x="26186" y="9444"/>
                </a:moveTo>
                <a:cubicBezTo>
                  <a:pt x="26215" y="9444"/>
                  <a:pt x="26244" y="9444"/>
                  <a:pt x="26274" y="9444"/>
                </a:cubicBezTo>
                <a:cubicBezTo>
                  <a:pt x="26223" y="9388"/>
                  <a:pt x="26307" y="9367"/>
                  <a:pt x="26244" y="9334"/>
                </a:cubicBezTo>
                <a:cubicBezTo>
                  <a:pt x="26232" y="9376"/>
                  <a:pt x="26181" y="9390"/>
                  <a:pt x="26186" y="9444"/>
                </a:cubicBezTo>
                <a:close/>
                <a:moveTo>
                  <a:pt x="22405" y="9378"/>
                </a:moveTo>
                <a:cubicBezTo>
                  <a:pt x="22448" y="9366"/>
                  <a:pt x="22556" y="9405"/>
                  <a:pt x="22551" y="9357"/>
                </a:cubicBezTo>
                <a:cubicBezTo>
                  <a:pt x="22508" y="9322"/>
                  <a:pt x="22431" y="9340"/>
                  <a:pt x="22405" y="9378"/>
                </a:cubicBezTo>
                <a:close/>
                <a:moveTo>
                  <a:pt x="21379" y="9378"/>
                </a:moveTo>
                <a:cubicBezTo>
                  <a:pt x="21373" y="9354"/>
                  <a:pt x="21346" y="9344"/>
                  <a:pt x="21320" y="9334"/>
                </a:cubicBezTo>
                <a:cubicBezTo>
                  <a:pt x="21295" y="9398"/>
                  <a:pt x="21276" y="9360"/>
                  <a:pt x="21203" y="9357"/>
                </a:cubicBezTo>
                <a:cubicBezTo>
                  <a:pt x="21196" y="9373"/>
                  <a:pt x="21179" y="9382"/>
                  <a:pt x="21144" y="9378"/>
                </a:cubicBezTo>
                <a:cubicBezTo>
                  <a:pt x="21104" y="9377"/>
                  <a:pt x="21033" y="9383"/>
                  <a:pt x="21086" y="9400"/>
                </a:cubicBezTo>
                <a:cubicBezTo>
                  <a:pt x="21226" y="9381"/>
                  <a:pt x="21476" y="9444"/>
                  <a:pt x="21526" y="9357"/>
                </a:cubicBezTo>
                <a:cubicBezTo>
                  <a:pt x="21443" y="9338"/>
                  <a:pt x="21450" y="9387"/>
                  <a:pt x="21379" y="9378"/>
                </a:cubicBezTo>
                <a:close/>
                <a:moveTo>
                  <a:pt x="20470" y="9400"/>
                </a:moveTo>
                <a:cubicBezTo>
                  <a:pt x="20473" y="9360"/>
                  <a:pt x="20447" y="9354"/>
                  <a:pt x="20411" y="9378"/>
                </a:cubicBezTo>
                <a:cubicBezTo>
                  <a:pt x="20376" y="9404"/>
                  <a:pt x="20284" y="9415"/>
                  <a:pt x="20295" y="9466"/>
                </a:cubicBezTo>
                <a:cubicBezTo>
                  <a:pt x="20371" y="9485"/>
                  <a:pt x="20455" y="9400"/>
                  <a:pt x="20499" y="9466"/>
                </a:cubicBezTo>
                <a:cubicBezTo>
                  <a:pt x="20449" y="9532"/>
                  <a:pt x="20392" y="9491"/>
                  <a:pt x="20295" y="9488"/>
                </a:cubicBezTo>
                <a:cubicBezTo>
                  <a:pt x="20295" y="9511"/>
                  <a:pt x="20295" y="9533"/>
                  <a:pt x="20295" y="9555"/>
                </a:cubicBezTo>
                <a:cubicBezTo>
                  <a:pt x="20417" y="9560"/>
                  <a:pt x="20433" y="9519"/>
                  <a:pt x="20529" y="9555"/>
                </a:cubicBezTo>
                <a:cubicBezTo>
                  <a:pt x="20584" y="9513"/>
                  <a:pt x="20532" y="9499"/>
                  <a:pt x="20529" y="9444"/>
                </a:cubicBezTo>
                <a:cubicBezTo>
                  <a:pt x="20620" y="9443"/>
                  <a:pt x="20720" y="9392"/>
                  <a:pt x="20793" y="9444"/>
                </a:cubicBezTo>
                <a:cubicBezTo>
                  <a:pt x="20766" y="9357"/>
                  <a:pt x="20681" y="9398"/>
                  <a:pt x="20587" y="9400"/>
                </a:cubicBezTo>
                <a:cubicBezTo>
                  <a:pt x="20620" y="9369"/>
                  <a:pt x="20619" y="9346"/>
                  <a:pt x="20558" y="9334"/>
                </a:cubicBezTo>
                <a:cubicBezTo>
                  <a:pt x="20542" y="9366"/>
                  <a:pt x="20513" y="9388"/>
                  <a:pt x="20470" y="9400"/>
                </a:cubicBezTo>
                <a:close/>
                <a:moveTo>
                  <a:pt x="17891" y="9378"/>
                </a:moveTo>
                <a:cubicBezTo>
                  <a:pt x="18021" y="9389"/>
                  <a:pt x="18037" y="9348"/>
                  <a:pt x="18126" y="9378"/>
                </a:cubicBezTo>
                <a:cubicBezTo>
                  <a:pt x="18158" y="9309"/>
                  <a:pt x="17859" y="9309"/>
                  <a:pt x="17891" y="9378"/>
                </a:cubicBezTo>
                <a:close/>
                <a:moveTo>
                  <a:pt x="17686" y="9400"/>
                </a:moveTo>
                <a:cubicBezTo>
                  <a:pt x="17653" y="9405"/>
                  <a:pt x="17640" y="9425"/>
                  <a:pt x="17627" y="9444"/>
                </a:cubicBezTo>
                <a:cubicBezTo>
                  <a:pt x="17775" y="9418"/>
                  <a:pt x="17935" y="9491"/>
                  <a:pt x="17980" y="9444"/>
                </a:cubicBezTo>
                <a:cubicBezTo>
                  <a:pt x="17906" y="9363"/>
                  <a:pt x="17765" y="9469"/>
                  <a:pt x="17715" y="9378"/>
                </a:cubicBezTo>
                <a:cubicBezTo>
                  <a:pt x="17751" y="9376"/>
                  <a:pt x="17785" y="9372"/>
                  <a:pt x="17774" y="9334"/>
                </a:cubicBezTo>
                <a:cubicBezTo>
                  <a:pt x="17725" y="9334"/>
                  <a:pt x="17676" y="9334"/>
                  <a:pt x="17627" y="9334"/>
                </a:cubicBezTo>
                <a:cubicBezTo>
                  <a:pt x="17618" y="9378"/>
                  <a:pt x="17667" y="9378"/>
                  <a:pt x="17686" y="9400"/>
                </a:cubicBezTo>
                <a:close/>
                <a:moveTo>
                  <a:pt x="17364" y="9444"/>
                </a:moveTo>
                <a:cubicBezTo>
                  <a:pt x="17342" y="9385"/>
                  <a:pt x="17422" y="9400"/>
                  <a:pt x="17422" y="9357"/>
                </a:cubicBezTo>
                <a:cubicBezTo>
                  <a:pt x="17338" y="9276"/>
                  <a:pt x="17240" y="9431"/>
                  <a:pt x="17364" y="9444"/>
                </a:cubicBezTo>
                <a:close/>
                <a:moveTo>
                  <a:pt x="17100" y="9378"/>
                </a:moveTo>
                <a:cubicBezTo>
                  <a:pt x="17140" y="9378"/>
                  <a:pt x="17164" y="9389"/>
                  <a:pt x="17187" y="9400"/>
                </a:cubicBezTo>
                <a:cubicBezTo>
                  <a:pt x="17202" y="9332"/>
                  <a:pt x="17109" y="9318"/>
                  <a:pt x="17100" y="9378"/>
                </a:cubicBezTo>
                <a:close/>
                <a:moveTo>
                  <a:pt x="44328" y="9357"/>
                </a:moveTo>
                <a:cubicBezTo>
                  <a:pt x="44348" y="9357"/>
                  <a:pt x="44368" y="9357"/>
                  <a:pt x="44387" y="9357"/>
                </a:cubicBezTo>
                <a:cubicBezTo>
                  <a:pt x="44387" y="9341"/>
                  <a:pt x="44387" y="9327"/>
                  <a:pt x="44387" y="9312"/>
                </a:cubicBezTo>
                <a:cubicBezTo>
                  <a:pt x="44368" y="9312"/>
                  <a:pt x="44348" y="9312"/>
                  <a:pt x="44328" y="9312"/>
                </a:cubicBezTo>
                <a:cubicBezTo>
                  <a:pt x="44328" y="9327"/>
                  <a:pt x="44328" y="9341"/>
                  <a:pt x="44328" y="9357"/>
                </a:cubicBezTo>
                <a:close/>
                <a:moveTo>
                  <a:pt x="17451" y="9378"/>
                </a:moveTo>
                <a:cubicBezTo>
                  <a:pt x="17500" y="9378"/>
                  <a:pt x="17549" y="9378"/>
                  <a:pt x="17598" y="9378"/>
                </a:cubicBezTo>
                <a:cubicBezTo>
                  <a:pt x="17598" y="9364"/>
                  <a:pt x="17598" y="9349"/>
                  <a:pt x="17598" y="9334"/>
                </a:cubicBezTo>
                <a:cubicBezTo>
                  <a:pt x="17575" y="9283"/>
                  <a:pt x="17460" y="9346"/>
                  <a:pt x="17451" y="9378"/>
                </a:cubicBezTo>
                <a:close/>
                <a:moveTo>
                  <a:pt x="43068" y="9334"/>
                </a:moveTo>
                <a:cubicBezTo>
                  <a:pt x="43097" y="9334"/>
                  <a:pt x="43127" y="9334"/>
                  <a:pt x="43156" y="9334"/>
                </a:cubicBezTo>
                <a:cubicBezTo>
                  <a:pt x="43160" y="9295"/>
                  <a:pt x="43127" y="9283"/>
                  <a:pt x="43068" y="9291"/>
                </a:cubicBezTo>
                <a:cubicBezTo>
                  <a:pt x="43068" y="9305"/>
                  <a:pt x="43068" y="9319"/>
                  <a:pt x="43068" y="9334"/>
                </a:cubicBezTo>
                <a:close/>
                <a:moveTo>
                  <a:pt x="28912" y="9312"/>
                </a:moveTo>
                <a:cubicBezTo>
                  <a:pt x="28898" y="9381"/>
                  <a:pt x="28974" y="9382"/>
                  <a:pt x="29058" y="9378"/>
                </a:cubicBezTo>
                <a:cubicBezTo>
                  <a:pt x="29058" y="9349"/>
                  <a:pt x="29058" y="9319"/>
                  <a:pt x="29058" y="9291"/>
                </a:cubicBezTo>
                <a:cubicBezTo>
                  <a:pt x="28966" y="9279"/>
                  <a:pt x="28981" y="9366"/>
                  <a:pt x="28912" y="9312"/>
                </a:cubicBezTo>
                <a:close/>
                <a:moveTo>
                  <a:pt x="27153" y="9312"/>
                </a:moveTo>
                <a:cubicBezTo>
                  <a:pt x="27054" y="9246"/>
                  <a:pt x="27064" y="9394"/>
                  <a:pt x="27153" y="9312"/>
                </a:cubicBezTo>
                <a:close/>
                <a:moveTo>
                  <a:pt x="25248" y="9334"/>
                </a:moveTo>
                <a:cubicBezTo>
                  <a:pt x="25294" y="9333"/>
                  <a:pt x="25349" y="9337"/>
                  <a:pt x="25335" y="9291"/>
                </a:cubicBezTo>
                <a:cubicBezTo>
                  <a:pt x="25316" y="9291"/>
                  <a:pt x="25296" y="9291"/>
                  <a:pt x="25277" y="9291"/>
                </a:cubicBezTo>
                <a:cubicBezTo>
                  <a:pt x="25277" y="9312"/>
                  <a:pt x="25254" y="9316"/>
                  <a:pt x="25248" y="9334"/>
                </a:cubicBezTo>
                <a:close/>
                <a:moveTo>
                  <a:pt x="24691" y="9312"/>
                </a:moveTo>
                <a:cubicBezTo>
                  <a:pt x="24592" y="9246"/>
                  <a:pt x="24602" y="9394"/>
                  <a:pt x="24691" y="9312"/>
                </a:cubicBezTo>
                <a:close/>
                <a:moveTo>
                  <a:pt x="24280" y="9334"/>
                </a:moveTo>
                <a:cubicBezTo>
                  <a:pt x="24285" y="9454"/>
                  <a:pt x="24395" y="9355"/>
                  <a:pt x="24515" y="9378"/>
                </a:cubicBezTo>
                <a:cubicBezTo>
                  <a:pt x="24533" y="9298"/>
                  <a:pt x="24454" y="9292"/>
                  <a:pt x="24369" y="9291"/>
                </a:cubicBezTo>
                <a:cubicBezTo>
                  <a:pt x="24374" y="9350"/>
                  <a:pt x="24324" y="9366"/>
                  <a:pt x="24280" y="9334"/>
                </a:cubicBezTo>
                <a:close/>
                <a:moveTo>
                  <a:pt x="23049" y="9334"/>
                </a:moveTo>
                <a:cubicBezTo>
                  <a:pt x="23079" y="9334"/>
                  <a:pt x="23108" y="9334"/>
                  <a:pt x="23138" y="9334"/>
                </a:cubicBezTo>
                <a:cubicBezTo>
                  <a:pt x="23141" y="9295"/>
                  <a:pt x="23108" y="9283"/>
                  <a:pt x="23049" y="9291"/>
                </a:cubicBezTo>
                <a:cubicBezTo>
                  <a:pt x="23049" y="9305"/>
                  <a:pt x="23049" y="9319"/>
                  <a:pt x="23049" y="9334"/>
                </a:cubicBezTo>
                <a:close/>
                <a:moveTo>
                  <a:pt x="22375" y="9378"/>
                </a:moveTo>
                <a:cubicBezTo>
                  <a:pt x="22339" y="9307"/>
                  <a:pt x="22470" y="9361"/>
                  <a:pt x="22434" y="9291"/>
                </a:cubicBezTo>
                <a:cubicBezTo>
                  <a:pt x="22360" y="9267"/>
                  <a:pt x="22305" y="9364"/>
                  <a:pt x="22375" y="9378"/>
                </a:cubicBezTo>
                <a:close/>
                <a:moveTo>
                  <a:pt x="19298" y="9334"/>
                </a:moveTo>
                <a:cubicBezTo>
                  <a:pt x="19344" y="9333"/>
                  <a:pt x="19399" y="9337"/>
                  <a:pt x="19386" y="9291"/>
                </a:cubicBezTo>
                <a:cubicBezTo>
                  <a:pt x="19366" y="9291"/>
                  <a:pt x="19346" y="9291"/>
                  <a:pt x="19327" y="9291"/>
                </a:cubicBezTo>
                <a:cubicBezTo>
                  <a:pt x="19327" y="9312"/>
                  <a:pt x="19304" y="9316"/>
                  <a:pt x="19298" y="9334"/>
                </a:cubicBezTo>
                <a:close/>
                <a:moveTo>
                  <a:pt x="14638" y="9334"/>
                </a:moveTo>
                <a:cubicBezTo>
                  <a:pt x="14708" y="9282"/>
                  <a:pt x="14542" y="9277"/>
                  <a:pt x="14549" y="9312"/>
                </a:cubicBezTo>
                <a:cubicBezTo>
                  <a:pt x="14549" y="9311"/>
                  <a:pt x="14649" y="9326"/>
                  <a:pt x="14638" y="9334"/>
                </a:cubicBezTo>
                <a:close/>
                <a:moveTo>
                  <a:pt x="46878" y="9312"/>
                </a:moveTo>
                <a:cubicBezTo>
                  <a:pt x="46898" y="9312"/>
                  <a:pt x="46917" y="9312"/>
                  <a:pt x="46937" y="9312"/>
                </a:cubicBezTo>
                <a:cubicBezTo>
                  <a:pt x="46937" y="9298"/>
                  <a:pt x="46937" y="9283"/>
                  <a:pt x="46937" y="9268"/>
                </a:cubicBezTo>
                <a:cubicBezTo>
                  <a:pt x="46917" y="9268"/>
                  <a:pt x="46898" y="9268"/>
                  <a:pt x="46878" y="9268"/>
                </a:cubicBezTo>
                <a:cubicBezTo>
                  <a:pt x="46878" y="9283"/>
                  <a:pt x="46878" y="9298"/>
                  <a:pt x="46878" y="9312"/>
                </a:cubicBezTo>
                <a:close/>
                <a:moveTo>
                  <a:pt x="44973" y="9291"/>
                </a:moveTo>
                <a:cubicBezTo>
                  <a:pt x="44945" y="9369"/>
                  <a:pt x="45033" y="9311"/>
                  <a:pt x="45061" y="9312"/>
                </a:cubicBezTo>
                <a:cubicBezTo>
                  <a:pt x="45096" y="9314"/>
                  <a:pt x="45127" y="9353"/>
                  <a:pt x="45149" y="9312"/>
                </a:cubicBezTo>
                <a:cubicBezTo>
                  <a:pt x="45072" y="9232"/>
                  <a:pt x="45050" y="9331"/>
                  <a:pt x="44973" y="9291"/>
                </a:cubicBezTo>
                <a:close/>
                <a:moveTo>
                  <a:pt x="27739" y="9357"/>
                </a:moveTo>
                <a:cubicBezTo>
                  <a:pt x="27821" y="9391"/>
                  <a:pt x="27820" y="9261"/>
                  <a:pt x="27768" y="9268"/>
                </a:cubicBezTo>
                <a:cubicBezTo>
                  <a:pt x="27759" y="9298"/>
                  <a:pt x="27726" y="9310"/>
                  <a:pt x="27739" y="9357"/>
                </a:cubicBezTo>
                <a:close/>
                <a:moveTo>
                  <a:pt x="23284" y="9268"/>
                </a:moveTo>
                <a:cubicBezTo>
                  <a:pt x="23260" y="9402"/>
                  <a:pt x="23418" y="9283"/>
                  <a:pt x="23284" y="9268"/>
                </a:cubicBezTo>
                <a:close/>
                <a:moveTo>
                  <a:pt x="18917" y="9312"/>
                </a:moveTo>
                <a:cubicBezTo>
                  <a:pt x="18858" y="9312"/>
                  <a:pt x="18880" y="9252"/>
                  <a:pt x="18800" y="9268"/>
                </a:cubicBezTo>
                <a:cubicBezTo>
                  <a:pt x="18761" y="9328"/>
                  <a:pt x="18583" y="9282"/>
                  <a:pt x="18565" y="9357"/>
                </a:cubicBezTo>
                <a:cubicBezTo>
                  <a:pt x="18666" y="9374"/>
                  <a:pt x="18678" y="9324"/>
                  <a:pt x="18770" y="9334"/>
                </a:cubicBezTo>
                <a:cubicBezTo>
                  <a:pt x="18764" y="9366"/>
                  <a:pt x="18722" y="9372"/>
                  <a:pt x="18711" y="9400"/>
                </a:cubicBezTo>
                <a:cubicBezTo>
                  <a:pt x="18778" y="9394"/>
                  <a:pt x="18822" y="9406"/>
                  <a:pt x="18829" y="9444"/>
                </a:cubicBezTo>
                <a:cubicBezTo>
                  <a:pt x="18761" y="9444"/>
                  <a:pt x="18692" y="9444"/>
                  <a:pt x="18624" y="9444"/>
                </a:cubicBezTo>
                <a:cubicBezTo>
                  <a:pt x="18602" y="9555"/>
                  <a:pt x="18731" y="9415"/>
                  <a:pt x="18741" y="9488"/>
                </a:cubicBezTo>
                <a:cubicBezTo>
                  <a:pt x="18707" y="9499"/>
                  <a:pt x="18675" y="9513"/>
                  <a:pt x="18653" y="9533"/>
                </a:cubicBezTo>
                <a:cubicBezTo>
                  <a:pt x="18695" y="9524"/>
                  <a:pt x="18716" y="9553"/>
                  <a:pt x="18741" y="9555"/>
                </a:cubicBezTo>
                <a:cubicBezTo>
                  <a:pt x="18794" y="9559"/>
                  <a:pt x="18832" y="9532"/>
                  <a:pt x="18858" y="9533"/>
                </a:cubicBezTo>
                <a:cubicBezTo>
                  <a:pt x="18853" y="9532"/>
                  <a:pt x="18874" y="9552"/>
                  <a:pt x="18888" y="9555"/>
                </a:cubicBezTo>
                <a:cubicBezTo>
                  <a:pt x="19018" y="9579"/>
                  <a:pt x="19122" y="9536"/>
                  <a:pt x="19181" y="9533"/>
                </a:cubicBezTo>
                <a:cubicBezTo>
                  <a:pt x="19247" y="9529"/>
                  <a:pt x="19320" y="9536"/>
                  <a:pt x="19386" y="9533"/>
                </a:cubicBezTo>
                <a:cubicBezTo>
                  <a:pt x="19424" y="9530"/>
                  <a:pt x="19426" y="9513"/>
                  <a:pt x="19474" y="9511"/>
                </a:cubicBezTo>
                <a:cubicBezTo>
                  <a:pt x="19581" y="9507"/>
                  <a:pt x="19746" y="9542"/>
                  <a:pt x="19796" y="9466"/>
                </a:cubicBezTo>
                <a:cubicBezTo>
                  <a:pt x="19678" y="9493"/>
                  <a:pt x="19699" y="9460"/>
                  <a:pt x="19620" y="9466"/>
                </a:cubicBezTo>
                <a:cubicBezTo>
                  <a:pt x="19595" y="9468"/>
                  <a:pt x="19581" y="9490"/>
                  <a:pt x="19561" y="9488"/>
                </a:cubicBezTo>
                <a:cubicBezTo>
                  <a:pt x="19565" y="9488"/>
                  <a:pt x="19547" y="9469"/>
                  <a:pt x="19532" y="9466"/>
                </a:cubicBezTo>
                <a:cubicBezTo>
                  <a:pt x="19450" y="9451"/>
                  <a:pt x="19443" y="9481"/>
                  <a:pt x="19386" y="9488"/>
                </a:cubicBezTo>
                <a:cubicBezTo>
                  <a:pt x="19349" y="9493"/>
                  <a:pt x="19306" y="9482"/>
                  <a:pt x="19268" y="9488"/>
                </a:cubicBezTo>
                <a:cubicBezTo>
                  <a:pt x="19243" y="9493"/>
                  <a:pt x="19231" y="9510"/>
                  <a:pt x="19210" y="9511"/>
                </a:cubicBezTo>
                <a:cubicBezTo>
                  <a:pt x="19174" y="9513"/>
                  <a:pt x="19170" y="9485"/>
                  <a:pt x="19122" y="9488"/>
                </a:cubicBezTo>
                <a:cubicBezTo>
                  <a:pt x="19114" y="9488"/>
                  <a:pt x="19078" y="9532"/>
                  <a:pt x="19034" y="9511"/>
                </a:cubicBezTo>
                <a:cubicBezTo>
                  <a:pt x="19025" y="9465"/>
                  <a:pt x="18954" y="9543"/>
                  <a:pt x="18946" y="9466"/>
                </a:cubicBezTo>
                <a:cubicBezTo>
                  <a:pt x="19034" y="9466"/>
                  <a:pt x="19122" y="9466"/>
                  <a:pt x="19210" y="9466"/>
                </a:cubicBezTo>
                <a:cubicBezTo>
                  <a:pt x="19227" y="9373"/>
                  <a:pt x="19087" y="9398"/>
                  <a:pt x="19034" y="9357"/>
                </a:cubicBezTo>
                <a:cubicBezTo>
                  <a:pt x="19123" y="9357"/>
                  <a:pt x="19227" y="9369"/>
                  <a:pt x="19210" y="9291"/>
                </a:cubicBezTo>
                <a:cubicBezTo>
                  <a:pt x="19098" y="9337"/>
                  <a:pt x="19017" y="9274"/>
                  <a:pt x="18917" y="9312"/>
                </a:cubicBezTo>
                <a:close/>
                <a:moveTo>
                  <a:pt x="45384" y="9268"/>
                </a:moveTo>
                <a:cubicBezTo>
                  <a:pt x="45285" y="9202"/>
                  <a:pt x="45295" y="9350"/>
                  <a:pt x="45384" y="9268"/>
                </a:cubicBezTo>
                <a:close/>
                <a:moveTo>
                  <a:pt x="44621" y="9334"/>
                </a:moveTo>
                <a:cubicBezTo>
                  <a:pt x="44623" y="9304"/>
                  <a:pt x="44608" y="9286"/>
                  <a:pt x="44592" y="9268"/>
                </a:cubicBezTo>
                <a:cubicBezTo>
                  <a:pt x="44615" y="9264"/>
                  <a:pt x="44650" y="9268"/>
                  <a:pt x="44651" y="9246"/>
                </a:cubicBezTo>
                <a:cubicBezTo>
                  <a:pt x="44621" y="9246"/>
                  <a:pt x="44592" y="9246"/>
                  <a:pt x="44563" y="9246"/>
                </a:cubicBezTo>
                <a:cubicBezTo>
                  <a:pt x="44570" y="9284"/>
                  <a:pt x="44534" y="9357"/>
                  <a:pt x="44621" y="9334"/>
                </a:cubicBezTo>
                <a:close/>
                <a:moveTo>
                  <a:pt x="44358" y="9246"/>
                </a:moveTo>
                <a:cubicBezTo>
                  <a:pt x="44457" y="9313"/>
                  <a:pt x="44447" y="9165"/>
                  <a:pt x="44358" y="9246"/>
                </a:cubicBezTo>
                <a:close/>
                <a:moveTo>
                  <a:pt x="18448" y="9268"/>
                </a:moveTo>
                <a:cubicBezTo>
                  <a:pt x="18471" y="9286"/>
                  <a:pt x="18607" y="9262"/>
                  <a:pt x="18506" y="9225"/>
                </a:cubicBezTo>
                <a:cubicBezTo>
                  <a:pt x="18522" y="9242"/>
                  <a:pt x="18436" y="9259"/>
                  <a:pt x="18448" y="9268"/>
                </a:cubicBezTo>
                <a:close/>
                <a:moveTo>
                  <a:pt x="13289" y="9268"/>
                </a:moveTo>
                <a:cubicBezTo>
                  <a:pt x="13318" y="9268"/>
                  <a:pt x="13348" y="9268"/>
                  <a:pt x="13377" y="9268"/>
                </a:cubicBezTo>
                <a:cubicBezTo>
                  <a:pt x="13381" y="9229"/>
                  <a:pt x="13348" y="9217"/>
                  <a:pt x="13289" y="9225"/>
                </a:cubicBezTo>
                <a:cubicBezTo>
                  <a:pt x="13289" y="9239"/>
                  <a:pt x="13289" y="9253"/>
                  <a:pt x="13289" y="9268"/>
                </a:cubicBezTo>
                <a:close/>
                <a:moveTo>
                  <a:pt x="44885" y="9246"/>
                </a:moveTo>
                <a:cubicBezTo>
                  <a:pt x="44905" y="9246"/>
                  <a:pt x="44925" y="9246"/>
                  <a:pt x="44944" y="9246"/>
                </a:cubicBezTo>
                <a:cubicBezTo>
                  <a:pt x="44990" y="9192"/>
                  <a:pt x="44845" y="9181"/>
                  <a:pt x="44856" y="9225"/>
                </a:cubicBezTo>
                <a:cubicBezTo>
                  <a:pt x="44874" y="9226"/>
                  <a:pt x="44891" y="9228"/>
                  <a:pt x="44885" y="9246"/>
                </a:cubicBezTo>
                <a:close/>
                <a:moveTo>
                  <a:pt x="44768" y="9268"/>
                </a:moveTo>
                <a:cubicBezTo>
                  <a:pt x="44769" y="9231"/>
                  <a:pt x="44746" y="9211"/>
                  <a:pt x="44710" y="9202"/>
                </a:cubicBezTo>
                <a:cubicBezTo>
                  <a:pt x="44668" y="9234"/>
                  <a:pt x="44666" y="9288"/>
                  <a:pt x="44768" y="9268"/>
                </a:cubicBezTo>
                <a:close/>
                <a:moveTo>
                  <a:pt x="27739" y="9246"/>
                </a:moveTo>
                <a:cubicBezTo>
                  <a:pt x="27681" y="9210"/>
                  <a:pt x="27702" y="9249"/>
                  <a:pt x="27622" y="9246"/>
                </a:cubicBezTo>
                <a:cubicBezTo>
                  <a:pt x="27651" y="9180"/>
                  <a:pt x="27556" y="9207"/>
                  <a:pt x="27504" y="9202"/>
                </a:cubicBezTo>
                <a:cubicBezTo>
                  <a:pt x="27499" y="9267"/>
                  <a:pt x="27695" y="9292"/>
                  <a:pt x="27739" y="9246"/>
                </a:cubicBezTo>
                <a:close/>
                <a:moveTo>
                  <a:pt x="20676" y="9225"/>
                </a:moveTo>
                <a:cubicBezTo>
                  <a:pt x="20693" y="9226"/>
                  <a:pt x="20710" y="9228"/>
                  <a:pt x="20704" y="9246"/>
                </a:cubicBezTo>
                <a:cubicBezTo>
                  <a:pt x="20614" y="9220"/>
                  <a:pt x="20458" y="9242"/>
                  <a:pt x="20353" y="9268"/>
                </a:cubicBezTo>
                <a:cubicBezTo>
                  <a:pt x="20295" y="9268"/>
                  <a:pt x="20316" y="9208"/>
                  <a:pt x="20236" y="9225"/>
                </a:cubicBezTo>
                <a:cubicBezTo>
                  <a:pt x="20211" y="9344"/>
                  <a:pt x="19895" y="9247"/>
                  <a:pt x="19825" y="9334"/>
                </a:cubicBezTo>
                <a:cubicBezTo>
                  <a:pt x="19990" y="9348"/>
                  <a:pt x="20144" y="9312"/>
                  <a:pt x="20236" y="9334"/>
                </a:cubicBezTo>
                <a:cubicBezTo>
                  <a:pt x="20272" y="9278"/>
                  <a:pt x="20328" y="9307"/>
                  <a:pt x="20353" y="9312"/>
                </a:cubicBezTo>
                <a:cubicBezTo>
                  <a:pt x="20416" y="9324"/>
                  <a:pt x="20410" y="9283"/>
                  <a:pt x="20441" y="9312"/>
                </a:cubicBezTo>
                <a:cubicBezTo>
                  <a:pt x="20468" y="9337"/>
                  <a:pt x="20572" y="9292"/>
                  <a:pt x="20587" y="9291"/>
                </a:cubicBezTo>
                <a:cubicBezTo>
                  <a:pt x="20691" y="9279"/>
                  <a:pt x="20753" y="9280"/>
                  <a:pt x="20793" y="9268"/>
                </a:cubicBezTo>
                <a:cubicBezTo>
                  <a:pt x="20815" y="9262"/>
                  <a:pt x="20851" y="9269"/>
                  <a:pt x="20851" y="9246"/>
                </a:cubicBezTo>
                <a:cubicBezTo>
                  <a:pt x="20754" y="9280"/>
                  <a:pt x="20741" y="9142"/>
                  <a:pt x="20676" y="9225"/>
                </a:cubicBezTo>
                <a:close/>
                <a:moveTo>
                  <a:pt x="17861" y="9246"/>
                </a:moveTo>
                <a:cubicBezTo>
                  <a:pt x="17891" y="9246"/>
                  <a:pt x="17896" y="9264"/>
                  <a:pt x="17920" y="9268"/>
                </a:cubicBezTo>
                <a:cubicBezTo>
                  <a:pt x="17920" y="9246"/>
                  <a:pt x="17944" y="9242"/>
                  <a:pt x="17950" y="9225"/>
                </a:cubicBezTo>
                <a:cubicBezTo>
                  <a:pt x="17920" y="9225"/>
                  <a:pt x="17915" y="9207"/>
                  <a:pt x="17891" y="9202"/>
                </a:cubicBezTo>
                <a:cubicBezTo>
                  <a:pt x="17891" y="9225"/>
                  <a:pt x="17867" y="9229"/>
                  <a:pt x="17861" y="9246"/>
                </a:cubicBezTo>
                <a:close/>
                <a:moveTo>
                  <a:pt x="17481" y="9268"/>
                </a:moveTo>
                <a:cubicBezTo>
                  <a:pt x="17485" y="9242"/>
                  <a:pt x="17533" y="9219"/>
                  <a:pt x="17481" y="9202"/>
                </a:cubicBezTo>
                <a:cubicBezTo>
                  <a:pt x="17476" y="9228"/>
                  <a:pt x="17429" y="9252"/>
                  <a:pt x="17481" y="9268"/>
                </a:cubicBezTo>
                <a:close/>
                <a:moveTo>
                  <a:pt x="13055" y="9225"/>
                </a:moveTo>
                <a:cubicBezTo>
                  <a:pt x="13017" y="9223"/>
                  <a:pt x="13014" y="9196"/>
                  <a:pt x="12967" y="9202"/>
                </a:cubicBezTo>
                <a:cubicBezTo>
                  <a:pt x="12921" y="9256"/>
                  <a:pt x="13067" y="9267"/>
                  <a:pt x="13055" y="9225"/>
                </a:cubicBezTo>
                <a:close/>
                <a:moveTo>
                  <a:pt x="28472" y="9268"/>
                </a:moveTo>
                <a:cubicBezTo>
                  <a:pt x="28468" y="9228"/>
                  <a:pt x="28453" y="9195"/>
                  <a:pt x="28413" y="9180"/>
                </a:cubicBezTo>
                <a:cubicBezTo>
                  <a:pt x="28405" y="9231"/>
                  <a:pt x="28420" y="9263"/>
                  <a:pt x="28472" y="9268"/>
                </a:cubicBezTo>
                <a:close/>
                <a:moveTo>
                  <a:pt x="25335" y="9268"/>
                </a:moveTo>
                <a:cubicBezTo>
                  <a:pt x="25423" y="9253"/>
                  <a:pt x="25612" y="9315"/>
                  <a:pt x="25570" y="9202"/>
                </a:cubicBezTo>
                <a:cubicBezTo>
                  <a:pt x="25550" y="9183"/>
                  <a:pt x="25454" y="9181"/>
                  <a:pt x="25335" y="9180"/>
                </a:cubicBezTo>
                <a:cubicBezTo>
                  <a:pt x="25335" y="9210"/>
                  <a:pt x="25335" y="9239"/>
                  <a:pt x="25335" y="9268"/>
                </a:cubicBezTo>
                <a:close/>
                <a:moveTo>
                  <a:pt x="23343" y="9202"/>
                </a:moveTo>
                <a:cubicBezTo>
                  <a:pt x="23346" y="9258"/>
                  <a:pt x="23457" y="9258"/>
                  <a:pt x="23460" y="9202"/>
                </a:cubicBezTo>
                <a:cubicBezTo>
                  <a:pt x="23388" y="9191"/>
                  <a:pt x="23315" y="9181"/>
                  <a:pt x="23167" y="9180"/>
                </a:cubicBezTo>
                <a:cubicBezTo>
                  <a:pt x="23140" y="9261"/>
                  <a:pt x="23321" y="9220"/>
                  <a:pt x="23343" y="9202"/>
                </a:cubicBezTo>
                <a:close/>
                <a:moveTo>
                  <a:pt x="23020" y="9225"/>
                </a:moveTo>
                <a:cubicBezTo>
                  <a:pt x="23072" y="9219"/>
                  <a:pt x="23167" y="9246"/>
                  <a:pt x="23138" y="9180"/>
                </a:cubicBezTo>
                <a:cubicBezTo>
                  <a:pt x="23071" y="9174"/>
                  <a:pt x="23027" y="9186"/>
                  <a:pt x="23020" y="9225"/>
                </a:cubicBezTo>
                <a:close/>
                <a:moveTo>
                  <a:pt x="14403" y="9225"/>
                </a:moveTo>
                <a:cubicBezTo>
                  <a:pt x="14447" y="9220"/>
                  <a:pt x="14511" y="9232"/>
                  <a:pt x="14520" y="9202"/>
                </a:cubicBezTo>
                <a:cubicBezTo>
                  <a:pt x="14481" y="9174"/>
                  <a:pt x="14411" y="9174"/>
                  <a:pt x="14403" y="9225"/>
                </a:cubicBezTo>
                <a:close/>
                <a:moveTo>
                  <a:pt x="13553" y="9246"/>
                </a:moveTo>
                <a:cubicBezTo>
                  <a:pt x="13612" y="9246"/>
                  <a:pt x="13670" y="9246"/>
                  <a:pt x="13729" y="9246"/>
                </a:cubicBezTo>
                <a:cubicBezTo>
                  <a:pt x="13724" y="9220"/>
                  <a:pt x="13734" y="9184"/>
                  <a:pt x="13700" y="9180"/>
                </a:cubicBezTo>
                <a:cubicBezTo>
                  <a:pt x="13714" y="9249"/>
                  <a:pt x="13565" y="9196"/>
                  <a:pt x="13553" y="9246"/>
                </a:cubicBezTo>
                <a:close/>
                <a:moveTo>
                  <a:pt x="12879" y="9312"/>
                </a:moveTo>
                <a:cubicBezTo>
                  <a:pt x="12876" y="9230"/>
                  <a:pt x="12846" y="9249"/>
                  <a:pt x="12879" y="9180"/>
                </a:cubicBezTo>
                <a:cubicBezTo>
                  <a:pt x="12765" y="9154"/>
                  <a:pt x="12808" y="9252"/>
                  <a:pt x="12732" y="9225"/>
                </a:cubicBezTo>
                <a:cubicBezTo>
                  <a:pt x="12718" y="9219"/>
                  <a:pt x="12738" y="9171"/>
                  <a:pt x="12703" y="9180"/>
                </a:cubicBezTo>
                <a:cubicBezTo>
                  <a:pt x="12699" y="9272"/>
                  <a:pt x="12757" y="9316"/>
                  <a:pt x="12879" y="9312"/>
                </a:cubicBezTo>
                <a:close/>
                <a:moveTo>
                  <a:pt x="30260" y="9246"/>
                </a:moveTo>
                <a:cubicBezTo>
                  <a:pt x="30302" y="9234"/>
                  <a:pt x="30411" y="9272"/>
                  <a:pt x="30406" y="9225"/>
                </a:cubicBezTo>
                <a:cubicBezTo>
                  <a:pt x="30351" y="9222"/>
                  <a:pt x="30386" y="9152"/>
                  <a:pt x="30319" y="9159"/>
                </a:cubicBezTo>
                <a:cubicBezTo>
                  <a:pt x="30319" y="9202"/>
                  <a:pt x="30238" y="9186"/>
                  <a:pt x="30260" y="9246"/>
                </a:cubicBezTo>
                <a:close/>
                <a:moveTo>
                  <a:pt x="28501" y="9225"/>
                </a:moveTo>
                <a:cubicBezTo>
                  <a:pt x="28519" y="9226"/>
                  <a:pt x="28536" y="9228"/>
                  <a:pt x="28530" y="9246"/>
                </a:cubicBezTo>
                <a:cubicBezTo>
                  <a:pt x="28513" y="9247"/>
                  <a:pt x="28496" y="9249"/>
                  <a:pt x="28501" y="9268"/>
                </a:cubicBezTo>
                <a:cubicBezTo>
                  <a:pt x="28635" y="9288"/>
                  <a:pt x="28667" y="9232"/>
                  <a:pt x="28765" y="9225"/>
                </a:cubicBezTo>
                <a:cubicBezTo>
                  <a:pt x="28748" y="9315"/>
                  <a:pt x="28876" y="9246"/>
                  <a:pt x="28882" y="9246"/>
                </a:cubicBezTo>
                <a:cubicBezTo>
                  <a:pt x="28898" y="9249"/>
                  <a:pt x="28907" y="9293"/>
                  <a:pt x="28941" y="9291"/>
                </a:cubicBezTo>
                <a:cubicBezTo>
                  <a:pt x="28942" y="9291"/>
                  <a:pt x="28965" y="9249"/>
                  <a:pt x="28970" y="9246"/>
                </a:cubicBezTo>
                <a:cubicBezTo>
                  <a:pt x="29071" y="9208"/>
                  <a:pt x="29129" y="9279"/>
                  <a:pt x="29145" y="9291"/>
                </a:cubicBezTo>
                <a:cubicBezTo>
                  <a:pt x="29221" y="9216"/>
                  <a:pt x="29338" y="9284"/>
                  <a:pt x="29381" y="9246"/>
                </a:cubicBezTo>
                <a:cubicBezTo>
                  <a:pt x="29425" y="9206"/>
                  <a:pt x="29627" y="9295"/>
                  <a:pt x="29644" y="9225"/>
                </a:cubicBezTo>
                <a:cubicBezTo>
                  <a:pt x="29568" y="9189"/>
                  <a:pt x="29531" y="9226"/>
                  <a:pt x="29498" y="9225"/>
                </a:cubicBezTo>
                <a:cubicBezTo>
                  <a:pt x="29496" y="9225"/>
                  <a:pt x="29499" y="9204"/>
                  <a:pt x="29498" y="9202"/>
                </a:cubicBezTo>
                <a:cubicBezTo>
                  <a:pt x="29481" y="9187"/>
                  <a:pt x="29333" y="9202"/>
                  <a:pt x="29322" y="9202"/>
                </a:cubicBezTo>
                <a:cubicBezTo>
                  <a:pt x="29217" y="9208"/>
                  <a:pt x="29230" y="9226"/>
                  <a:pt x="29204" y="9202"/>
                </a:cubicBezTo>
                <a:cubicBezTo>
                  <a:pt x="29199" y="9198"/>
                  <a:pt x="29154" y="9203"/>
                  <a:pt x="29145" y="9202"/>
                </a:cubicBezTo>
                <a:cubicBezTo>
                  <a:pt x="29044" y="9194"/>
                  <a:pt x="29036" y="9184"/>
                  <a:pt x="28970" y="9180"/>
                </a:cubicBezTo>
                <a:cubicBezTo>
                  <a:pt x="28857" y="9172"/>
                  <a:pt x="28859" y="9207"/>
                  <a:pt x="28824" y="9180"/>
                </a:cubicBezTo>
                <a:cubicBezTo>
                  <a:pt x="28781" y="9149"/>
                  <a:pt x="28660" y="9191"/>
                  <a:pt x="28648" y="9159"/>
                </a:cubicBezTo>
                <a:cubicBezTo>
                  <a:pt x="28693" y="9251"/>
                  <a:pt x="28496" y="9162"/>
                  <a:pt x="28501" y="9225"/>
                </a:cubicBezTo>
                <a:close/>
                <a:moveTo>
                  <a:pt x="24750" y="9225"/>
                </a:moveTo>
                <a:cubicBezTo>
                  <a:pt x="24787" y="9237"/>
                  <a:pt x="24863" y="9207"/>
                  <a:pt x="24896" y="9225"/>
                </a:cubicBezTo>
                <a:cubicBezTo>
                  <a:pt x="24918" y="9235"/>
                  <a:pt x="24885" y="9267"/>
                  <a:pt x="24925" y="9268"/>
                </a:cubicBezTo>
                <a:cubicBezTo>
                  <a:pt x="24929" y="9268"/>
                  <a:pt x="24928" y="9223"/>
                  <a:pt x="24955" y="9225"/>
                </a:cubicBezTo>
                <a:cubicBezTo>
                  <a:pt x="25017" y="9226"/>
                  <a:pt x="25188" y="9274"/>
                  <a:pt x="25248" y="9180"/>
                </a:cubicBezTo>
                <a:cubicBezTo>
                  <a:pt x="25173" y="9216"/>
                  <a:pt x="25020" y="9145"/>
                  <a:pt x="24925" y="9202"/>
                </a:cubicBezTo>
                <a:cubicBezTo>
                  <a:pt x="24930" y="9154"/>
                  <a:pt x="24822" y="9192"/>
                  <a:pt x="24779" y="9180"/>
                </a:cubicBezTo>
                <a:cubicBezTo>
                  <a:pt x="24781" y="9146"/>
                  <a:pt x="24693" y="9165"/>
                  <a:pt x="24750" y="9180"/>
                </a:cubicBezTo>
                <a:cubicBezTo>
                  <a:pt x="24785" y="9185"/>
                  <a:pt x="24768" y="9206"/>
                  <a:pt x="24750" y="9225"/>
                </a:cubicBezTo>
                <a:close/>
                <a:moveTo>
                  <a:pt x="24485" y="9225"/>
                </a:moveTo>
                <a:cubicBezTo>
                  <a:pt x="24561" y="9244"/>
                  <a:pt x="24651" y="9260"/>
                  <a:pt x="24691" y="9202"/>
                </a:cubicBezTo>
                <a:cubicBezTo>
                  <a:pt x="24641" y="9150"/>
                  <a:pt x="24528" y="9160"/>
                  <a:pt x="24485" y="9225"/>
                </a:cubicBezTo>
                <a:close/>
                <a:moveTo>
                  <a:pt x="23665" y="9225"/>
                </a:moveTo>
                <a:cubicBezTo>
                  <a:pt x="23620" y="9229"/>
                  <a:pt x="23660" y="9261"/>
                  <a:pt x="23694" y="9268"/>
                </a:cubicBezTo>
                <a:cubicBezTo>
                  <a:pt x="23719" y="9242"/>
                  <a:pt x="23733" y="9210"/>
                  <a:pt x="23724" y="9159"/>
                </a:cubicBezTo>
                <a:cubicBezTo>
                  <a:pt x="23642" y="9154"/>
                  <a:pt x="23623" y="9192"/>
                  <a:pt x="23665" y="9225"/>
                </a:cubicBezTo>
                <a:close/>
                <a:moveTo>
                  <a:pt x="22317" y="9225"/>
                </a:moveTo>
                <a:cubicBezTo>
                  <a:pt x="22321" y="9226"/>
                  <a:pt x="22313" y="9244"/>
                  <a:pt x="22317" y="9246"/>
                </a:cubicBezTo>
                <a:cubicBezTo>
                  <a:pt x="22323" y="9252"/>
                  <a:pt x="22365" y="9244"/>
                  <a:pt x="22375" y="9246"/>
                </a:cubicBezTo>
                <a:cubicBezTo>
                  <a:pt x="22470" y="9273"/>
                  <a:pt x="22520" y="9254"/>
                  <a:pt x="22610" y="9246"/>
                </a:cubicBezTo>
                <a:cubicBezTo>
                  <a:pt x="22708" y="9237"/>
                  <a:pt x="22821" y="9263"/>
                  <a:pt x="22874" y="9225"/>
                </a:cubicBezTo>
                <a:cubicBezTo>
                  <a:pt x="22913" y="9221"/>
                  <a:pt x="22962" y="9314"/>
                  <a:pt x="22991" y="9246"/>
                </a:cubicBezTo>
                <a:cubicBezTo>
                  <a:pt x="22908" y="9225"/>
                  <a:pt x="23034" y="9187"/>
                  <a:pt x="22962" y="9159"/>
                </a:cubicBezTo>
                <a:cubicBezTo>
                  <a:pt x="22820" y="9186"/>
                  <a:pt x="22700" y="9152"/>
                  <a:pt x="22551" y="9202"/>
                </a:cubicBezTo>
                <a:cubicBezTo>
                  <a:pt x="22548" y="9175"/>
                  <a:pt x="22542" y="9150"/>
                  <a:pt x="22492" y="9159"/>
                </a:cubicBezTo>
                <a:cubicBezTo>
                  <a:pt x="22389" y="9202"/>
                  <a:pt x="22315" y="9211"/>
                  <a:pt x="22229" y="9159"/>
                </a:cubicBezTo>
                <a:cubicBezTo>
                  <a:pt x="22186" y="9234"/>
                  <a:pt x="22266" y="9203"/>
                  <a:pt x="22317" y="9225"/>
                </a:cubicBezTo>
                <a:close/>
                <a:moveTo>
                  <a:pt x="15664" y="9180"/>
                </a:moveTo>
                <a:cubicBezTo>
                  <a:pt x="15663" y="9238"/>
                  <a:pt x="15684" y="9204"/>
                  <a:pt x="15722" y="9202"/>
                </a:cubicBezTo>
                <a:cubicBezTo>
                  <a:pt x="15766" y="9200"/>
                  <a:pt x="15830" y="9209"/>
                  <a:pt x="15839" y="9180"/>
                </a:cubicBezTo>
                <a:cubicBezTo>
                  <a:pt x="15784" y="9137"/>
                  <a:pt x="15732" y="9174"/>
                  <a:pt x="15664" y="9180"/>
                </a:cubicBezTo>
                <a:close/>
                <a:moveTo>
                  <a:pt x="13201" y="9225"/>
                </a:moveTo>
                <a:cubicBezTo>
                  <a:pt x="13141" y="9218"/>
                  <a:pt x="13246" y="9165"/>
                  <a:pt x="13143" y="9159"/>
                </a:cubicBezTo>
                <a:cubicBezTo>
                  <a:pt x="13082" y="9175"/>
                  <a:pt x="13165" y="9291"/>
                  <a:pt x="13201" y="9225"/>
                </a:cubicBezTo>
                <a:close/>
                <a:moveTo>
                  <a:pt x="28120" y="9246"/>
                </a:moveTo>
                <a:cubicBezTo>
                  <a:pt x="28039" y="9241"/>
                  <a:pt x="28053" y="9165"/>
                  <a:pt x="28003" y="9137"/>
                </a:cubicBezTo>
                <a:cubicBezTo>
                  <a:pt x="27996" y="9219"/>
                  <a:pt x="27845" y="9194"/>
                  <a:pt x="27827" y="9268"/>
                </a:cubicBezTo>
                <a:cubicBezTo>
                  <a:pt x="27899" y="9312"/>
                  <a:pt x="28074" y="9291"/>
                  <a:pt x="28120" y="9246"/>
                </a:cubicBezTo>
                <a:cubicBezTo>
                  <a:pt x="28217" y="9249"/>
                  <a:pt x="28087" y="9152"/>
                  <a:pt x="28091" y="9225"/>
                </a:cubicBezTo>
                <a:cubicBezTo>
                  <a:pt x="28109" y="9226"/>
                  <a:pt x="28126" y="9228"/>
                  <a:pt x="28120" y="9246"/>
                </a:cubicBezTo>
                <a:close/>
                <a:moveTo>
                  <a:pt x="27886" y="9180"/>
                </a:moveTo>
                <a:cubicBezTo>
                  <a:pt x="27905" y="9180"/>
                  <a:pt x="27924" y="9180"/>
                  <a:pt x="27944" y="9180"/>
                </a:cubicBezTo>
                <a:cubicBezTo>
                  <a:pt x="27944" y="9165"/>
                  <a:pt x="27944" y="9152"/>
                  <a:pt x="27944" y="9137"/>
                </a:cubicBezTo>
                <a:cubicBezTo>
                  <a:pt x="27924" y="9137"/>
                  <a:pt x="27905" y="9137"/>
                  <a:pt x="27886" y="9137"/>
                </a:cubicBezTo>
                <a:cubicBezTo>
                  <a:pt x="27886" y="9152"/>
                  <a:pt x="27886" y="9165"/>
                  <a:pt x="27886" y="9180"/>
                </a:cubicBezTo>
                <a:close/>
                <a:moveTo>
                  <a:pt x="25805" y="9268"/>
                </a:moveTo>
                <a:cubicBezTo>
                  <a:pt x="25899" y="9277"/>
                  <a:pt x="25968" y="9254"/>
                  <a:pt x="26039" y="9268"/>
                </a:cubicBezTo>
                <a:cubicBezTo>
                  <a:pt x="26085" y="9277"/>
                  <a:pt x="26104" y="9328"/>
                  <a:pt x="26156" y="9312"/>
                </a:cubicBezTo>
                <a:cubicBezTo>
                  <a:pt x="26131" y="9241"/>
                  <a:pt x="26446" y="9241"/>
                  <a:pt x="26420" y="9312"/>
                </a:cubicBezTo>
                <a:cubicBezTo>
                  <a:pt x="26476" y="9331"/>
                  <a:pt x="26481" y="9266"/>
                  <a:pt x="26508" y="9268"/>
                </a:cubicBezTo>
                <a:cubicBezTo>
                  <a:pt x="26517" y="9270"/>
                  <a:pt x="26537" y="9321"/>
                  <a:pt x="26566" y="9312"/>
                </a:cubicBezTo>
                <a:cubicBezTo>
                  <a:pt x="26562" y="9250"/>
                  <a:pt x="26650" y="9258"/>
                  <a:pt x="26685" y="9225"/>
                </a:cubicBezTo>
                <a:cubicBezTo>
                  <a:pt x="26668" y="9257"/>
                  <a:pt x="26641" y="9280"/>
                  <a:pt x="26626" y="9312"/>
                </a:cubicBezTo>
                <a:cubicBezTo>
                  <a:pt x="26660" y="9319"/>
                  <a:pt x="26700" y="9428"/>
                  <a:pt x="26742" y="9357"/>
                </a:cubicBezTo>
                <a:cubicBezTo>
                  <a:pt x="26675" y="9338"/>
                  <a:pt x="26834" y="9310"/>
                  <a:pt x="26889" y="9312"/>
                </a:cubicBezTo>
                <a:cubicBezTo>
                  <a:pt x="26890" y="9343"/>
                  <a:pt x="26875" y="9361"/>
                  <a:pt x="26860" y="9378"/>
                </a:cubicBezTo>
                <a:cubicBezTo>
                  <a:pt x="26964" y="9412"/>
                  <a:pt x="26878" y="9303"/>
                  <a:pt x="26948" y="9312"/>
                </a:cubicBezTo>
                <a:cubicBezTo>
                  <a:pt x="26989" y="9315"/>
                  <a:pt x="27059" y="9307"/>
                  <a:pt x="27007" y="9291"/>
                </a:cubicBezTo>
                <a:cubicBezTo>
                  <a:pt x="26962" y="9286"/>
                  <a:pt x="26898" y="9298"/>
                  <a:pt x="26889" y="9268"/>
                </a:cubicBezTo>
                <a:cubicBezTo>
                  <a:pt x="27002" y="9210"/>
                  <a:pt x="27135" y="9295"/>
                  <a:pt x="27300" y="9268"/>
                </a:cubicBezTo>
                <a:cubicBezTo>
                  <a:pt x="27293" y="9299"/>
                  <a:pt x="27252" y="9306"/>
                  <a:pt x="27241" y="9334"/>
                </a:cubicBezTo>
                <a:cubicBezTo>
                  <a:pt x="27279" y="9334"/>
                  <a:pt x="27319" y="9334"/>
                  <a:pt x="27358" y="9334"/>
                </a:cubicBezTo>
                <a:cubicBezTo>
                  <a:pt x="27308" y="9252"/>
                  <a:pt x="27365" y="9291"/>
                  <a:pt x="27416" y="9246"/>
                </a:cubicBezTo>
                <a:cubicBezTo>
                  <a:pt x="27394" y="9241"/>
                  <a:pt x="27383" y="9228"/>
                  <a:pt x="27387" y="9202"/>
                </a:cubicBezTo>
                <a:cubicBezTo>
                  <a:pt x="27328" y="9158"/>
                  <a:pt x="27330" y="9212"/>
                  <a:pt x="27270" y="9225"/>
                </a:cubicBezTo>
                <a:cubicBezTo>
                  <a:pt x="27308" y="9195"/>
                  <a:pt x="27309" y="9142"/>
                  <a:pt x="27241" y="9137"/>
                </a:cubicBezTo>
                <a:cubicBezTo>
                  <a:pt x="27227" y="9162"/>
                  <a:pt x="27210" y="9186"/>
                  <a:pt x="27182" y="9202"/>
                </a:cubicBezTo>
                <a:cubicBezTo>
                  <a:pt x="27027" y="9228"/>
                  <a:pt x="26878" y="9187"/>
                  <a:pt x="26742" y="9180"/>
                </a:cubicBezTo>
                <a:cubicBezTo>
                  <a:pt x="26712" y="9179"/>
                  <a:pt x="26695" y="9198"/>
                  <a:pt x="26655" y="9202"/>
                </a:cubicBezTo>
                <a:cubicBezTo>
                  <a:pt x="26562" y="9213"/>
                  <a:pt x="26504" y="9192"/>
                  <a:pt x="26479" y="9180"/>
                </a:cubicBezTo>
                <a:cubicBezTo>
                  <a:pt x="26457" y="9171"/>
                  <a:pt x="26437" y="9171"/>
                  <a:pt x="26420" y="9159"/>
                </a:cubicBezTo>
                <a:cubicBezTo>
                  <a:pt x="26410" y="9181"/>
                  <a:pt x="26381" y="9187"/>
                  <a:pt x="26361" y="9202"/>
                </a:cubicBezTo>
                <a:cubicBezTo>
                  <a:pt x="26342" y="9218"/>
                  <a:pt x="26339" y="9244"/>
                  <a:pt x="26303" y="9246"/>
                </a:cubicBezTo>
                <a:cubicBezTo>
                  <a:pt x="26240" y="9228"/>
                  <a:pt x="26203" y="9189"/>
                  <a:pt x="26098" y="9202"/>
                </a:cubicBezTo>
                <a:cubicBezTo>
                  <a:pt x="26140" y="9271"/>
                  <a:pt x="25880" y="9271"/>
                  <a:pt x="25922" y="9202"/>
                </a:cubicBezTo>
                <a:cubicBezTo>
                  <a:pt x="25848" y="9231"/>
                  <a:pt x="25830" y="9191"/>
                  <a:pt x="25805" y="9225"/>
                </a:cubicBezTo>
                <a:cubicBezTo>
                  <a:pt x="25840" y="9229"/>
                  <a:pt x="25823" y="9249"/>
                  <a:pt x="25805" y="9268"/>
                </a:cubicBezTo>
                <a:close/>
                <a:moveTo>
                  <a:pt x="21965" y="9202"/>
                </a:moveTo>
                <a:cubicBezTo>
                  <a:pt x="21940" y="9169"/>
                  <a:pt x="21893" y="9208"/>
                  <a:pt x="21877" y="9202"/>
                </a:cubicBezTo>
                <a:cubicBezTo>
                  <a:pt x="21860" y="9196"/>
                  <a:pt x="21879" y="9135"/>
                  <a:pt x="21819" y="9159"/>
                </a:cubicBezTo>
                <a:cubicBezTo>
                  <a:pt x="21789" y="9180"/>
                  <a:pt x="21759" y="9202"/>
                  <a:pt x="21731" y="9225"/>
                </a:cubicBezTo>
                <a:cubicBezTo>
                  <a:pt x="21765" y="9228"/>
                  <a:pt x="21814" y="9220"/>
                  <a:pt x="21819" y="9246"/>
                </a:cubicBezTo>
                <a:cubicBezTo>
                  <a:pt x="21910" y="9214"/>
                  <a:pt x="21936" y="9251"/>
                  <a:pt x="21965" y="9225"/>
                </a:cubicBezTo>
                <a:cubicBezTo>
                  <a:pt x="21970" y="9220"/>
                  <a:pt x="22015" y="9225"/>
                  <a:pt x="22023" y="9225"/>
                </a:cubicBezTo>
                <a:cubicBezTo>
                  <a:pt x="22089" y="9220"/>
                  <a:pt x="22199" y="9238"/>
                  <a:pt x="22199" y="9180"/>
                </a:cubicBezTo>
                <a:cubicBezTo>
                  <a:pt x="22157" y="9172"/>
                  <a:pt x="22150" y="9154"/>
                  <a:pt x="22112" y="9180"/>
                </a:cubicBezTo>
                <a:cubicBezTo>
                  <a:pt x="22108" y="9153"/>
                  <a:pt x="22103" y="9128"/>
                  <a:pt x="22053" y="9137"/>
                </a:cubicBezTo>
                <a:cubicBezTo>
                  <a:pt x="22037" y="9168"/>
                  <a:pt x="22008" y="9191"/>
                  <a:pt x="21965" y="9202"/>
                </a:cubicBezTo>
                <a:close/>
                <a:moveTo>
                  <a:pt x="18888" y="9180"/>
                </a:moveTo>
                <a:cubicBezTo>
                  <a:pt x="18907" y="9180"/>
                  <a:pt x="18926" y="9180"/>
                  <a:pt x="18946" y="9180"/>
                </a:cubicBezTo>
                <a:cubicBezTo>
                  <a:pt x="18946" y="9165"/>
                  <a:pt x="18946" y="9152"/>
                  <a:pt x="18946" y="9137"/>
                </a:cubicBezTo>
                <a:cubicBezTo>
                  <a:pt x="18926" y="9137"/>
                  <a:pt x="18907" y="9137"/>
                  <a:pt x="18888" y="9137"/>
                </a:cubicBezTo>
                <a:cubicBezTo>
                  <a:pt x="18888" y="9152"/>
                  <a:pt x="18888" y="9165"/>
                  <a:pt x="18888" y="9180"/>
                </a:cubicBezTo>
                <a:close/>
                <a:moveTo>
                  <a:pt x="12029" y="9180"/>
                </a:moveTo>
                <a:cubicBezTo>
                  <a:pt x="12124" y="9155"/>
                  <a:pt x="11950" y="9156"/>
                  <a:pt x="11912" y="9159"/>
                </a:cubicBezTo>
                <a:cubicBezTo>
                  <a:pt x="11910" y="9145"/>
                  <a:pt x="11907" y="9132"/>
                  <a:pt x="11882" y="9137"/>
                </a:cubicBezTo>
                <a:cubicBezTo>
                  <a:pt x="11852" y="9210"/>
                  <a:pt x="11974" y="9171"/>
                  <a:pt x="12029" y="9180"/>
                </a:cubicBezTo>
                <a:close/>
                <a:moveTo>
                  <a:pt x="18008" y="9159"/>
                </a:moveTo>
                <a:cubicBezTo>
                  <a:pt x="18052" y="9154"/>
                  <a:pt x="18116" y="9166"/>
                  <a:pt x="18126" y="9137"/>
                </a:cubicBezTo>
                <a:cubicBezTo>
                  <a:pt x="18087" y="9108"/>
                  <a:pt x="18017" y="9108"/>
                  <a:pt x="18008" y="9159"/>
                </a:cubicBezTo>
                <a:close/>
                <a:moveTo>
                  <a:pt x="17920" y="9180"/>
                </a:moveTo>
                <a:cubicBezTo>
                  <a:pt x="17924" y="9154"/>
                  <a:pt x="17973" y="9130"/>
                  <a:pt x="17920" y="9114"/>
                </a:cubicBezTo>
                <a:cubicBezTo>
                  <a:pt x="17916" y="9140"/>
                  <a:pt x="17868" y="9164"/>
                  <a:pt x="17920" y="9180"/>
                </a:cubicBezTo>
                <a:close/>
                <a:moveTo>
                  <a:pt x="16894" y="9180"/>
                </a:moveTo>
                <a:cubicBezTo>
                  <a:pt x="16980" y="9213"/>
                  <a:pt x="16980" y="9082"/>
                  <a:pt x="16894" y="9114"/>
                </a:cubicBezTo>
                <a:cubicBezTo>
                  <a:pt x="16894" y="9137"/>
                  <a:pt x="16894" y="9159"/>
                  <a:pt x="16894" y="9180"/>
                </a:cubicBezTo>
                <a:close/>
                <a:moveTo>
                  <a:pt x="16484" y="9159"/>
                </a:moveTo>
                <a:cubicBezTo>
                  <a:pt x="16543" y="9222"/>
                  <a:pt x="16576" y="9114"/>
                  <a:pt x="16514" y="9114"/>
                </a:cubicBezTo>
                <a:cubicBezTo>
                  <a:pt x="16514" y="9137"/>
                  <a:pt x="16490" y="9141"/>
                  <a:pt x="16484" y="9159"/>
                </a:cubicBezTo>
                <a:close/>
                <a:moveTo>
                  <a:pt x="17304" y="9159"/>
                </a:moveTo>
                <a:cubicBezTo>
                  <a:pt x="17331" y="9087"/>
                  <a:pt x="17209" y="9127"/>
                  <a:pt x="17187" y="9093"/>
                </a:cubicBezTo>
                <a:cubicBezTo>
                  <a:pt x="17158" y="9166"/>
                  <a:pt x="17228" y="9165"/>
                  <a:pt x="17304" y="9159"/>
                </a:cubicBezTo>
                <a:close/>
                <a:moveTo>
                  <a:pt x="12293" y="9202"/>
                </a:moveTo>
                <a:cubicBezTo>
                  <a:pt x="12300" y="9192"/>
                  <a:pt x="12351" y="9215"/>
                  <a:pt x="12351" y="9225"/>
                </a:cubicBezTo>
                <a:cubicBezTo>
                  <a:pt x="12351" y="9235"/>
                  <a:pt x="12259" y="9247"/>
                  <a:pt x="12263" y="9268"/>
                </a:cubicBezTo>
                <a:cubicBezTo>
                  <a:pt x="12305" y="9274"/>
                  <a:pt x="12313" y="9304"/>
                  <a:pt x="12351" y="9312"/>
                </a:cubicBezTo>
                <a:cubicBezTo>
                  <a:pt x="12336" y="9198"/>
                  <a:pt x="12486" y="9380"/>
                  <a:pt x="12527" y="9291"/>
                </a:cubicBezTo>
                <a:cubicBezTo>
                  <a:pt x="12483" y="9264"/>
                  <a:pt x="12407" y="9263"/>
                  <a:pt x="12381" y="9225"/>
                </a:cubicBezTo>
                <a:cubicBezTo>
                  <a:pt x="12421" y="9211"/>
                  <a:pt x="12385" y="9139"/>
                  <a:pt x="12440" y="9137"/>
                </a:cubicBezTo>
                <a:cubicBezTo>
                  <a:pt x="12472" y="9141"/>
                  <a:pt x="12485" y="9160"/>
                  <a:pt x="12498" y="9180"/>
                </a:cubicBezTo>
                <a:cubicBezTo>
                  <a:pt x="12465" y="9185"/>
                  <a:pt x="12452" y="9206"/>
                  <a:pt x="12440" y="9225"/>
                </a:cubicBezTo>
                <a:cubicBezTo>
                  <a:pt x="12479" y="9225"/>
                  <a:pt x="12517" y="9225"/>
                  <a:pt x="12557" y="9225"/>
                </a:cubicBezTo>
                <a:cubicBezTo>
                  <a:pt x="12542" y="9156"/>
                  <a:pt x="12593" y="9118"/>
                  <a:pt x="12645" y="9159"/>
                </a:cubicBezTo>
                <a:cubicBezTo>
                  <a:pt x="12642" y="9036"/>
                  <a:pt x="12569" y="9141"/>
                  <a:pt x="12527" y="9137"/>
                </a:cubicBezTo>
                <a:cubicBezTo>
                  <a:pt x="12522" y="9137"/>
                  <a:pt x="12532" y="9095"/>
                  <a:pt x="12527" y="9093"/>
                </a:cubicBezTo>
                <a:cubicBezTo>
                  <a:pt x="12492" y="9078"/>
                  <a:pt x="12421" y="9126"/>
                  <a:pt x="12381" y="9093"/>
                </a:cubicBezTo>
                <a:cubicBezTo>
                  <a:pt x="12381" y="9172"/>
                  <a:pt x="12308" y="9178"/>
                  <a:pt x="12293" y="9202"/>
                </a:cubicBezTo>
                <a:close/>
                <a:moveTo>
                  <a:pt x="12234" y="9137"/>
                </a:moveTo>
                <a:cubicBezTo>
                  <a:pt x="12280" y="9134"/>
                  <a:pt x="12336" y="9139"/>
                  <a:pt x="12322" y="9093"/>
                </a:cubicBezTo>
                <a:cubicBezTo>
                  <a:pt x="12303" y="9093"/>
                  <a:pt x="12283" y="9093"/>
                  <a:pt x="12263" y="9093"/>
                </a:cubicBezTo>
                <a:cubicBezTo>
                  <a:pt x="12263" y="9114"/>
                  <a:pt x="12240" y="9118"/>
                  <a:pt x="12234" y="9137"/>
                </a:cubicBezTo>
                <a:close/>
                <a:moveTo>
                  <a:pt x="18653" y="9137"/>
                </a:moveTo>
                <a:cubicBezTo>
                  <a:pt x="18682" y="9137"/>
                  <a:pt x="18711" y="9137"/>
                  <a:pt x="18741" y="9137"/>
                </a:cubicBezTo>
                <a:cubicBezTo>
                  <a:pt x="18736" y="9111"/>
                  <a:pt x="18746" y="9073"/>
                  <a:pt x="18711" y="9070"/>
                </a:cubicBezTo>
                <a:cubicBezTo>
                  <a:pt x="18705" y="9102"/>
                  <a:pt x="18663" y="9108"/>
                  <a:pt x="18653" y="9137"/>
                </a:cubicBezTo>
                <a:close/>
                <a:moveTo>
                  <a:pt x="4760" y="9114"/>
                </a:moveTo>
                <a:cubicBezTo>
                  <a:pt x="4839" y="9129"/>
                  <a:pt x="4817" y="9069"/>
                  <a:pt x="4848" y="9048"/>
                </a:cubicBezTo>
                <a:cubicBezTo>
                  <a:pt x="4814" y="9052"/>
                  <a:pt x="4765" y="9045"/>
                  <a:pt x="4760" y="9070"/>
                </a:cubicBezTo>
                <a:cubicBezTo>
                  <a:pt x="4796" y="9075"/>
                  <a:pt x="4778" y="9095"/>
                  <a:pt x="4760" y="9114"/>
                </a:cubicBezTo>
                <a:close/>
                <a:moveTo>
                  <a:pt x="12351" y="9026"/>
                </a:moveTo>
                <a:cubicBezTo>
                  <a:pt x="12342" y="9008"/>
                  <a:pt x="12274" y="9000"/>
                  <a:pt x="12263" y="9026"/>
                </a:cubicBezTo>
                <a:cubicBezTo>
                  <a:pt x="12244" y="9078"/>
                  <a:pt x="12378" y="9073"/>
                  <a:pt x="12351" y="9026"/>
                </a:cubicBezTo>
                <a:close/>
                <a:moveTo>
                  <a:pt x="7896" y="9026"/>
                </a:moveTo>
                <a:cubicBezTo>
                  <a:pt x="7859" y="9025"/>
                  <a:pt x="7856" y="8999"/>
                  <a:pt x="7809" y="9005"/>
                </a:cubicBezTo>
                <a:cubicBezTo>
                  <a:pt x="7763" y="9058"/>
                  <a:pt x="7908" y="9069"/>
                  <a:pt x="7896" y="9026"/>
                </a:cubicBezTo>
                <a:close/>
                <a:moveTo>
                  <a:pt x="5024" y="9048"/>
                </a:moveTo>
                <a:cubicBezTo>
                  <a:pt x="5044" y="9048"/>
                  <a:pt x="5063" y="9048"/>
                  <a:pt x="5083" y="9048"/>
                </a:cubicBezTo>
                <a:cubicBezTo>
                  <a:pt x="5083" y="9033"/>
                  <a:pt x="5083" y="9019"/>
                  <a:pt x="5083" y="9005"/>
                </a:cubicBezTo>
                <a:cubicBezTo>
                  <a:pt x="5063" y="9005"/>
                  <a:pt x="5044" y="9005"/>
                  <a:pt x="5024" y="9005"/>
                </a:cubicBezTo>
                <a:cubicBezTo>
                  <a:pt x="5024" y="9019"/>
                  <a:pt x="5024" y="9033"/>
                  <a:pt x="5024" y="9048"/>
                </a:cubicBezTo>
                <a:close/>
                <a:moveTo>
                  <a:pt x="11648" y="9070"/>
                </a:moveTo>
                <a:cubicBezTo>
                  <a:pt x="11731" y="9088"/>
                  <a:pt x="11724" y="9039"/>
                  <a:pt x="11795" y="9048"/>
                </a:cubicBezTo>
                <a:cubicBezTo>
                  <a:pt x="11797" y="8988"/>
                  <a:pt x="11746" y="9004"/>
                  <a:pt x="11795" y="8960"/>
                </a:cubicBezTo>
                <a:cubicBezTo>
                  <a:pt x="11765" y="8960"/>
                  <a:pt x="11736" y="8960"/>
                  <a:pt x="11707" y="8960"/>
                </a:cubicBezTo>
                <a:cubicBezTo>
                  <a:pt x="11711" y="9015"/>
                  <a:pt x="11660" y="9028"/>
                  <a:pt x="11648" y="9070"/>
                </a:cubicBezTo>
                <a:close/>
                <a:moveTo>
                  <a:pt x="3705" y="9005"/>
                </a:moveTo>
                <a:cubicBezTo>
                  <a:pt x="3735" y="9005"/>
                  <a:pt x="3763" y="9005"/>
                  <a:pt x="3793" y="9005"/>
                </a:cubicBezTo>
                <a:cubicBezTo>
                  <a:pt x="3797" y="8965"/>
                  <a:pt x="3764" y="8953"/>
                  <a:pt x="3705" y="8960"/>
                </a:cubicBezTo>
                <a:cubicBezTo>
                  <a:pt x="3705" y="8974"/>
                  <a:pt x="3705" y="8989"/>
                  <a:pt x="3705" y="9005"/>
                </a:cubicBezTo>
                <a:close/>
                <a:moveTo>
                  <a:pt x="21584" y="8938"/>
                </a:moveTo>
                <a:cubicBezTo>
                  <a:pt x="21564" y="8938"/>
                  <a:pt x="21545" y="8938"/>
                  <a:pt x="21526" y="8938"/>
                </a:cubicBezTo>
                <a:cubicBezTo>
                  <a:pt x="21365" y="8932"/>
                  <a:pt x="21590" y="9000"/>
                  <a:pt x="21584" y="8938"/>
                </a:cubicBezTo>
                <a:close/>
                <a:moveTo>
                  <a:pt x="11296" y="8982"/>
                </a:moveTo>
                <a:cubicBezTo>
                  <a:pt x="11316" y="8982"/>
                  <a:pt x="11335" y="8982"/>
                  <a:pt x="11355" y="8982"/>
                </a:cubicBezTo>
                <a:cubicBezTo>
                  <a:pt x="11355" y="8967"/>
                  <a:pt x="11355" y="8953"/>
                  <a:pt x="11355" y="8938"/>
                </a:cubicBezTo>
                <a:cubicBezTo>
                  <a:pt x="11335" y="8938"/>
                  <a:pt x="11316" y="8938"/>
                  <a:pt x="11296" y="8938"/>
                </a:cubicBezTo>
                <a:cubicBezTo>
                  <a:pt x="11296" y="8953"/>
                  <a:pt x="11296" y="8967"/>
                  <a:pt x="11296" y="8982"/>
                </a:cubicBezTo>
                <a:close/>
                <a:moveTo>
                  <a:pt x="21848" y="8982"/>
                </a:moveTo>
                <a:cubicBezTo>
                  <a:pt x="21846" y="8952"/>
                  <a:pt x="21862" y="8934"/>
                  <a:pt x="21877" y="8916"/>
                </a:cubicBezTo>
                <a:cubicBezTo>
                  <a:pt x="21858" y="8916"/>
                  <a:pt x="21838" y="8916"/>
                  <a:pt x="21819" y="8916"/>
                </a:cubicBezTo>
                <a:cubicBezTo>
                  <a:pt x="21786" y="8948"/>
                  <a:pt x="21787" y="8970"/>
                  <a:pt x="21848" y="8982"/>
                </a:cubicBezTo>
                <a:close/>
                <a:moveTo>
                  <a:pt x="10183" y="8960"/>
                </a:moveTo>
                <a:cubicBezTo>
                  <a:pt x="10216" y="8979"/>
                  <a:pt x="10261" y="8989"/>
                  <a:pt x="10329" y="8982"/>
                </a:cubicBezTo>
                <a:cubicBezTo>
                  <a:pt x="10329" y="8967"/>
                  <a:pt x="10329" y="8953"/>
                  <a:pt x="10329" y="8938"/>
                </a:cubicBezTo>
                <a:cubicBezTo>
                  <a:pt x="10310" y="8884"/>
                  <a:pt x="10192" y="8935"/>
                  <a:pt x="10183" y="8960"/>
                </a:cubicBezTo>
                <a:close/>
                <a:moveTo>
                  <a:pt x="4467" y="8960"/>
                </a:moveTo>
                <a:cubicBezTo>
                  <a:pt x="4377" y="8945"/>
                  <a:pt x="4410" y="8945"/>
                  <a:pt x="4321" y="8960"/>
                </a:cubicBezTo>
                <a:cubicBezTo>
                  <a:pt x="4325" y="8921"/>
                  <a:pt x="4291" y="8909"/>
                  <a:pt x="4232" y="8916"/>
                </a:cubicBezTo>
                <a:cubicBezTo>
                  <a:pt x="4195" y="9005"/>
                  <a:pt x="4431" y="9000"/>
                  <a:pt x="4467" y="8960"/>
                </a:cubicBezTo>
                <a:close/>
                <a:moveTo>
                  <a:pt x="10358" y="8960"/>
                </a:moveTo>
                <a:cubicBezTo>
                  <a:pt x="10378" y="8960"/>
                  <a:pt x="10397" y="8960"/>
                  <a:pt x="10417" y="8960"/>
                </a:cubicBezTo>
                <a:cubicBezTo>
                  <a:pt x="10450" y="8928"/>
                  <a:pt x="10449" y="8906"/>
                  <a:pt x="10388" y="8893"/>
                </a:cubicBezTo>
                <a:cubicBezTo>
                  <a:pt x="10386" y="8922"/>
                  <a:pt x="10350" y="8925"/>
                  <a:pt x="10358" y="8960"/>
                </a:cubicBezTo>
                <a:close/>
                <a:moveTo>
                  <a:pt x="10006" y="8960"/>
                </a:moveTo>
                <a:cubicBezTo>
                  <a:pt x="10023" y="8897"/>
                  <a:pt x="10052" y="8994"/>
                  <a:pt x="10095" y="8982"/>
                </a:cubicBezTo>
                <a:cubicBezTo>
                  <a:pt x="10104" y="8952"/>
                  <a:pt x="10136" y="8940"/>
                  <a:pt x="10124" y="8893"/>
                </a:cubicBezTo>
                <a:cubicBezTo>
                  <a:pt x="10046" y="8875"/>
                  <a:pt x="9946" y="8948"/>
                  <a:pt x="10006" y="8960"/>
                </a:cubicBezTo>
                <a:close/>
                <a:moveTo>
                  <a:pt x="4790" y="9026"/>
                </a:moveTo>
                <a:cubicBezTo>
                  <a:pt x="4832" y="9014"/>
                  <a:pt x="4941" y="9053"/>
                  <a:pt x="4936" y="9005"/>
                </a:cubicBezTo>
                <a:cubicBezTo>
                  <a:pt x="4770" y="9036"/>
                  <a:pt x="4954" y="8891"/>
                  <a:pt x="4790" y="8893"/>
                </a:cubicBezTo>
                <a:cubicBezTo>
                  <a:pt x="4728" y="8954"/>
                  <a:pt x="4856" y="8949"/>
                  <a:pt x="4790" y="9026"/>
                </a:cubicBezTo>
                <a:close/>
                <a:moveTo>
                  <a:pt x="8248" y="8893"/>
                </a:moveTo>
                <a:cubicBezTo>
                  <a:pt x="8267" y="8893"/>
                  <a:pt x="8288" y="8893"/>
                  <a:pt x="8307" y="8893"/>
                </a:cubicBezTo>
                <a:cubicBezTo>
                  <a:pt x="8353" y="8839"/>
                  <a:pt x="8207" y="8829"/>
                  <a:pt x="8219" y="8873"/>
                </a:cubicBezTo>
                <a:cubicBezTo>
                  <a:pt x="8236" y="8873"/>
                  <a:pt x="8254" y="8875"/>
                  <a:pt x="8248" y="8893"/>
                </a:cubicBezTo>
                <a:close/>
                <a:moveTo>
                  <a:pt x="11384" y="8893"/>
                </a:moveTo>
                <a:cubicBezTo>
                  <a:pt x="11470" y="8926"/>
                  <a:pt x="11469" y="8796"/>
                  <a:pt x="11384" y="8828"/>
                </a:cubicBezTo>
                <a:cubicBezTo>
                  <a:pt x="11384" y="8850"/>
                  <a:pt x="11384" y="8873"/>
                  <a:pt x="11384" y="8893"/>
                </a:cubicBezTo>
                <a:close/>
                <a:moveTo>
                  <a:pt x="7749" y="8893"/>
                </a:moveTo>
                <a:cubicBezTo>
                  <a:pt x="7789" y="8893"/>
                  <a:pt x="7828" y="8893"/>
                  <a:pt x="7867" y="8893"/>
                </a:cubicBezTo>
                <a:cubicBezTo>
                  <a:pt x="7890" y="8810"/>
                  <a:pt x="7727" y="8810"/>
                  <a:pt x="7749" y="8893"/>
                </a:cubicBezTo>
                <a:close/>
                <a:moveTo>
                  <a:pt x="9303" y="8893"/>
                </a:moveTo>
                <a:cubicBezTo>
                  <a:pt x="9396" y="8860"/>
                  <a:pt x="9478" y="8921"/>
                  <a:pt x="9479" y="8850"/>
                </a:cubicBezTo>
                <a:cubicBezTo>
                  <a:pt x="9454" y="8817"/>
                  <a:pt x="9385" y="8819"/>
                  <a:pt x="9332" y="8806"/>
                </a:cubicBezTo>
                <a:cubicBezTo>
                  <a:pt x="9324" y="8836"/>
                  <a:pt x="9291" y="8849"/>
                  <a:pt x="9303" y="8893"/>
                </a:cubicBezTo>
                <a:close/>
                <a:moveTo>
                  <a:pt x="8952" y="8850"/>
                </a:moveTo>
                <a:cubicBezTo>
                  <a:pt x="9009" y="8856"/>
                  <a:pt x="9098" y="8889"/>
                  <a:pt x="9127" y="8828"/>
                </a:cubicBezTo>
                <a:cubicBezTo>
                  <a:pt x="9072" y="8820"/>
                  <a:pt x="8992" y="8781"/>
                  <a:pt x="8952" y="8850"/>
                </a:cubicBezTo>
                <a:close/>
                <a:moveTo>
                  <a:pt x="10476" y="8828"/>
                </a:moveTo>
                <a:cubicBezTo>
                  <a:pt x="10495" y="8828"/>
                  <a:pt x="10515" y="8828"/>
                  <a:pt x="10534" y="8828"/>
                </a:cubicBezTo>
                <a:cubicBezTo>
                  <a:pt x="10534" y="8813"/>
                  <a:pt x="10534" y="8799"/>
                  <a:pt x="10534" y="8784"/>
                </a:cubicBezTo>
                <a:cubicBezTo>
                  <a:pt x="10515" y="8784"/>
                  <a:pt x="10495" y="8784"/>
                  <a:pt x="10476" y="8784"/>
                </a:cubicBezTo>
                <a:cubicBezTo>
                  <a:pt x="10476" y="8799"/>
                  <a:pt x="10476" y="8813"/>
                  <a:pt x="10476" y="8828"/>
                </a:cubicBezTo>
                <a:close/>
                <a:moveTo>
                  <a:pt x="10124" y="8828"/>
                </a:moveTo>
                <a:cubicBezTo>
                  <a:pt x="10144" y="8828"/>
                  <a:pt x="10163" y="8828"/>
                  <a:pt x="10183" y="8828"/>
                </a:cubicBezTo>
                <a:cubicBezTo>
                  <a:pt x="10183" y="8813"/>
                  <a:pt x="10183" y="8799"/>
                  <a:pt x="10183" y="8784"/>
                </a:cubicBezTo>
                <a:cubicBezTo>
                  <a:pt x="10163" y="8784"/>
                  <a:pt x="10144" y="8784"/>
                  <a:pt x="10124" y="8784"/>
                </a:cubicBezTo>
                <a:cubicBezTo>
                  <a:pt x="10124" y="8799"/>
                  <a:pt x="10124" y="8813"/>
                  <a:pt x="10124" y="8828"/>
                </a:cubicBezTo>
                <a:close/>
                <a:moveTo>
                  <a:pt x="2240" y="8784"/>
                </a:moveTo>
                <a:cubicBezTo>
                  <a:pt x="2200" y="8782"/>
                  <a:pt x="2175" y="8794"/>
                  <a:pt x="2151" y="8806"/>
                </a:cubicBezTo>
                <a:cubicBezTo>
                  <a:pt x="2173" y="8733"/>
                  <a:pt x="2093" y="8772"/>
                  <a:pt x="2093" y="8806"/>
                </a:cubicBezTo>
                <a:cubicBezTo>
                  <a:pt x="2144" y="8799"/>
                  <a:pt x="2250" y="8876"/>
                  <a:pt x="2240" y="8784"/>
                </a:cubicBezTo>
                <a:close/>
                <a:moveTo>
                  <a:pt x="2063" y="8806"/>
                </a:moveTo>
                <a:cubicBezTo>
                  <a:pt x="2109" y="8739"/>
                  <a:pt x="1912" y="8748"/>
                  <a:pt x="1917" y="8784"/>
                </a:cubicBezTo>
                <a:cubicBezTo>
                  <a:pt x="1988" y="8775"/>
                  <a:pt x="1980" y="8825"/>
                  <a:pt x="2063" y="8806"/>
                </a:cubicBezTo>
                <a:close/>
                <a:moveTo>
                  <a:pt x="9450" y="8762"/>
                </a:moveTo>
                <a:cubicBezTo>
                  <a:pt x="9412" y="8760"/>
                  <a:pt x="9409" y="8733"/>
                  <a:pt x="9362" y="8740"/>
                </a:cubicBezTo>
                <a:cubicBezTo>
                  <a:pt x="9317" y="8794"/>
                  <a:pt x="9462" y="8805"/>
                  <a:pt x="9450" y="8762"/>
                </a:cubicBezTo>
                <a:close/>
                <a:moveTo>
                  <a:pt x="8541" y="8762"/>
                </a:moveTo>
                <a:cubicBezTo>
                  <a:pt x="8624" y="8744"/>
                  <a:pt x="8617" y="8793"/>
                  <a:pt x="8688" y="8784"/>
                </a:cubicBezTo>
                <a:cubicBezTo>
                  <a:pt x="8691" y="8721"/>
                  <a:pt x="8539" y="8700"/>
                  <a:pt x="8541" y="8762"/>
                </a:cubicBezTo>
                <a:close/>
                <a:moveTo>
                  <a:pt x="7984" y="8762"/>
                </a:moveTo>
                <a:cubicBezTo>
                  <a:pt x="8035" y="8763"/>
                  <a:pt x="8059" y="8745"/>
                  <a:pt x="8073" y="8718"/>
                </a:cubicBezTo>
                <a:cubicBezTo>
                  <a:pt x="8026" y="8720"/>
                  <a:pt x="7971" y="8715"/>
                  <a:pt x="7984" y="8762"/>
                </a:cubicBezTo>
                <a:close/>
                <a:moveTo>
                  <a:pt x="9215" y="8762"/>
                </a:moveTo>
                <a:cubicBezTo>
                  <a:pt x="9300" y="8794"/>
                  <a:pt x="9300" y="8664"/>
                  <a:pt x="9215" y="8695"/>
                </a:cubicBezTo>
                <a:cubicBezTo>
                  <a:pt x="9215" y="8718"/>
                  <a:pt x="9215" y="8740"/>
                  <a:pt x="9215" y="8762"/>
                </a:cubicBezTo>
                <a:close/>
                <a:moveTo>
                  <a:pt x="7310" y="8740"/>
                </a:moveTo>
                <a:cubicBezTo>
                  <a:pt x="7330" y="8740"/>
                  <a:pt x="7349" y="8740"/>
                  <a:pt x="7369" y="8740"/>
                </a:cubicBezTo>
                <a:cubicBezTo>
                  <a:pt x="7369" y="8726"/>
                  <a:pt x="7369" y="8711"/>
                  <a:pt x="7369" y="8695"/>
                </a:cubicBezTo>
                <a:cubicBezTo>
                  <a:pt x="7349" y="8695"/>
                  <a:pt x="7330" y="8695"/>
                  <a:pt x="7310" y="8695"/>
                </a:cubicBezTo>
                <a:cubicBezTo>
                  <a:pt x="7310" y="8711"/>
                  <a:pt x="7310" y="8726"/>
                  <a:pt x="7310" y="8740"/>
                </a:cubicBezTo>
                <a:close/>
                <a:moveTo>
                  <a:pt x="4115" y="8740"/>
                </a:moveTo>
                <a:cubicBezTo>
                  <a:pt x="4167" y="8735"/>
                  <a:pt x="4262" y="8762"/>
                  <a:pt x="4232" y="8695"/>
                </a:cubicBezTo>
                <a:cubicBezTo>
                  <a:pt x="4194" y="8695"/>
                  <a:pt x="4154" y="8695"/>
                  <a:pt x="4115" y="8695"/>
                </a:cubicBezTo>
                <a:cubicBezTo>
                  <a:pt x="4115" y="8711"/>
                  <a:pt x="4115" y="8726"/>
                  <a:pt x="4115" y="8740"/>
                </a:cubicBezTo>
                <a:close/>
                <a:moveTo>
                  <a:pt x="8453" y="8695"/>
                </a:moveTo>
                <a:cubicBezTo>
                  <a:pt x="8419" y="8678"/>
                  <a:pt x="8375" y="8667"/>
                  <a:pt x="8307" y="8674"/>
                </a:cubicBezTo>
                <a:cubicBezTo>
                  <a:pt x="8301" y="8737"/>
                  <a:pt x="8303" y="8794"/>
                  <a:pt x="8395" y="8784"/>
                </a:cubicBezTo>
                <a:cubicBezTo>
                  <a:pt x="8467" y="8754"/>
                  <a:pt x="8342" y="8717"/>
                  <a:pt x="8424" y="8695"/>
                </a:cubicBezTo>
                <a:cubicBezTo>
                  <a:pt x="8424" y="8708"/>
                  <a:pt x="8448" y="8721"/>
                  <a:pt x="8453" y="8695"/>
                </a:cubicBezTo>
                <a:close/>
                <a:moveTo>
                  <a:pt x="6518" y="8806"/>
                </a:moveTo>
                <a:cubicBezTo>
                  <a:pt x="6521" y="8768"/>
                  <a:pt x="6513" y="8737"/>
                  <a:pt x="6490" y="8718"/>
                </a:cubicBezTo>
                <a:cubicBezTo>
                  <a:pt x="6525" y="8715"/>
                  <a:pt x="6559" y="8712"/>
                  <a:pt x="6548" y="8674"/>
                </a:cubicBezTo>
                <a:cubicBezTo>
                  <a:pt x="6509" y="8674"/>
                  <a:pt x="6470" y="8674"/>
                  <a:pt x="6431" y="8674"/>
                </a:cubicBezTo>
                <a:cubicBezTo>
                  <a:pt x="6470" y="8711"/>
                  <a:pt x="6420" y="8814"/>
                  <a:pt x="6518" y="8806"/>
                </a:cubicBezTo>
                <a:close/>
                <a:moveTo>
                  <a:pt x="8805" y="8695"/>
                </a:moveTo>
                <a:cubicBezTo>
                  <a:pt x="8835" y="8695"/>
                  <a:pt x="8840" y="8714"/>
                  <a:pt x="8864" y="8718"/>
                </a:cubicBezTo>
                <a:cubicBezTo>
                  <a:pt x="8861" y="8684"/>
                  <a:pt x="8867" y="8642"/>
                  <a:pt x="8805" y="8652"/>
                </a:cubicBezTo>
                <a:cubicBezTo>
                  <a:pt x="8805" y="8667"/>
                  <a:pt x="8805" y="8682"/>
                  <a:pt x="8805" y="8695"/>
                </a:cubicBezTo>
                <a:close/>
                <a:moveTo>
                  <a:pt x="13114" y="8695"/>
                </a:moveTo>
                <a:cubicBezTo>
                  <a:pt x="13189" y="8694"/>
                  <a:pt x="13264" y="8692"/>
                  <a:pt x="13260" y="8630"/>
                </a:cubicBezTo>
                <a:cubicBezTo>
                  <a:pt x="13187" y="8672"/>
                  <a:pt x="13139" y="8597"/>
                  <a:pt x="13084" y="8652"/>
                </a:cubicBezTo>
                <a:cubicBezTo>
                  <a:pt x="13139" y="8651"/>
                  <a:pt x="13147" y="8669"/>
                  <a:pt x="13114" y="8695"/>
                </a:cubicBezTo>
                <a:close/>
                <a:moveTo>
                  <a:pt x="7544" y="8740"/>
                </a:moveTo>
                <a:cubicBezTo>
                  <a:pt x="7549" y="8685"/>
                  <a:pt x="7530" y="8649"/>
                  <a:pt x="7486" y="8630"/>
                </a:cubicBezTo>
                <a:cubicBezTo>
                  <a:pt x="7455" y="8651"/>
                  <a:pt x="7459" y="8744"/>
                  <a:pt x="7544" y="8740"/>
                </a:cubicBezTo>
                <a:close/>
                <a:moveTo>
                  <a:pt x="6548" y="8630"/>
                </a:moveTo>
                <a:cubicBezTo>
                  <a:pt x="6528" y="8630"/>
                  <a:pt x="6509" y="8630"/>
                  <a:pt x="6490" y="8630"/>
                </a:cubicBezTo>
                <a:cubicBezTo>
                  <a:pt x="6329" y="8624"/>
                  <a:pt x="6554" y="8692"/>
                  <a:pt x="6548" y="8630"/>
                </a:cubicBezTo>
                <a:close/>
                <a:moveTo>
                  <a:pt x="5610" y="8674"/>
                </a:moveTo>
                <a:cubicBezTo>
                  <a:pt x="5660" y="8675"/>
                  <a:pt x="5686" y="8657"/>
                  <a:pt x="5698" y="8630"/>
                </a:cubicBezTo>
                <a:cubicBezTo>
                  <a:pt x="5652" y="8632"/>
                  <a:pt x="5597" y="8627"/>
                  <a:pt x="5610" y="8674"/>
                </a:cubicBezTo>
                <a:close/>
                <a:moveTo>
                  <a:pt x="12381" y="8674"/>
                </a:moveTo>
                <a:cubicBezTo>
                  <a:pt x="12494" y="8664"/>
                  <a:pt x="12485" y="8650"/>
                  <a:pt x="12557" y="8695"/>
                </a:cubicBezTo>
                <a:cubicBezTo>
                  <a:pt x="12547" y="8637"/>
                  <a:pt x="12720" y="8717"/>
                  <a:pt x="12674" y="8630"/>
                </a:cubicBezTo>
                <a:cubicBezTo>
                  <a:pt x="12536" y="8639"/>
                  <a:pt x="12429" y="8623"/>
                  <a:pt x="12322" y="8607"/>
                </a:cubicBezTo>
                <a:cubicBezTo>
                  <a:pt x="12313" y="8651"/>
                  <a:pt x="12362" y="8652"/>
                  <a:pt x="12381" y="8674"/>
                </a:cubicBezTo>
                <a:close/>
                <a:moveTo>
                  <a:pt x="12908" y="8695"/>
                </a:moveTo>
                <a:cubicBezTo>
                  <a:pt x="13030" y="8706"/>
                  <a:pt x="12984" y="8618"/>
                  <a:pt x="12937" y="8587"/>
                </a:cubicBezTo>
                <a:cubicBezTo>
                  <a:pt x="12950" y="8639"/>
                  <a:pt x="12884" y="8634"/>
                  <a:pt x="12908" y="8695"/>
                </a:cubicBezTo>
                <a:close/>
                <a:moveTo>
                  <a:pt x="5053" y="8652"/>
                </a:moveTo>
                <a:cubicBezTo>
                  <a:pt x="5071" y="8659"/>
                  <a:pt x="5166" y="8706"/>
                  <a:pt x="5170" y="8652"/>
                </a:cubicBezTo>
                <a:cubicBezTo>
                  <a:pt x="5079" y="8659"/>
                  <a:pt x="5245" y="8589"/>
                  <a:pt x="5141" y="8587"/>
                </a:cubicBezTo>
                <a:cubicBezTo>
                  <a:pt x="5150" y="8637"/>
                  <a:pt x="5056" y="8610"/>
                  <a:pt x="5053" y="8652"/>
                </a:cubicBezTo>
                <a:close/>
                <a:moveTo>
                  <a:pt x="3441" y="8630"/>
                </a:moveTo>
                <a:cubicBezTo>
                  <a:pt x="3492" y="8631"/>
                  <a:pt x="3516" y="8613"/>
                  <a:pt x="3529" y="8587"/>
                </a:cubicBezTo>
                <a:cubicBezTo>
                  <a:pt x="3479" y="8585"/>
                  <a:pt x="3454" y="8603"/>
                  <a:pt x="3441" y="8630"/>
                </a:cubicBezTo>
                <a:close/>
                <a:moveTo>
                  <a:pt x="6636" y="8740"/>
                </a:moveTo>
                <a:cubicBezTo>
                  <a:pt x="6618" y="8662"/>
                  <a:pt x="6775" y="8603"/>
                  <a:pt x="6636" y="8564"/>
                </a:cubicBezTo>
                <a:cubicBezTo>
                  <a:pt x="6614" y="8612"/>
                  <a:pt x="6521" y="8719"/>
                  <a:pt x="6636" y="8740"/>
                </a:cubicBezTo>
                <a:close/>
                <a:moveTo>
                  <a:pt x="5786" y="8607"/>
                </a:moveTo>
                <a:cubicBezTo>
                  <a:pt x="5758" y="8687"/>
                  <a:pt x="5918" y="8651"/>
                  <a:pt x="5903" y="8607"/>
                </a:cubicBezTo>
                <a:cubicBezTo>
                  <a:pt x="5849" y="8591"/>
                  <a:pt x="5796" y="8571"/>
                  <a:pt x="5727" y="8564"/>
                </a:cubicBezTo>
                <a:cubicBezTo>
                  <a:pt x="5730" y="8591"/>
                  <a:pt x="5736" y="8616"/>
                  <a:pt x="5786" y="8607"/>
                </a:cubicBezTo>
                <a:close/>
                <a:moveTo>
                  <a:pt x="14784" y="8564"/>
                </a:moveTo>
                <a:cubicBezTo>
                  <a:pt x="14747" y="8563"/>
                  <a:pt x="14743" y="8535"/>
                  <a:pt x="14697" y="8542"/>
                </a:cubicBezTo>
                <a:cubicBezTo>
                  <a:pt x="14650" y="8596"/>
                  <a:pt x="14796" y="8607"/>
                  <a:pt x="14784" y="8564"/>
                </a:cubicBezTo>
                <a:close/>
                <a:moveTo>
                  <a:pt x="14549" y="8607"/>
                </a:moveTo>
                <a:cubicBezTo>
                  <a:pt x="14606" y="8598"/>
                  <a:pt x="14676" y="8600"/>
                  <a:pt x="14667" y="8542"/>
                </a:cubicBezTo>
                <a:cubicBezTo>
                  <a:pt x="14590" y="8535"/>
                  <a:pt x="14541" y="8551"/>
                  <a:pt x="14549" y="8607"/>
                </a:cubicBezTo>
                <a:close/>
                <a:moveTo>
                  <a:pt x="5288" y="8607"/>
                </a:moveTo>
                <a:cubicBezTo>
                  <a:pt x="5252" y="8610"/>
                  <a:pt x="5219" y="8615"/>
                  <a:pt x="5229" y="8652"/>
                </a:cubicBezTo>
                <a:cubicBezTo>
                  <a:pt x="5288" y="8652"/>
                  <a:pt x="5346" y="8652"/>
                  <a:pt x="5405" y="8652"/>
                </a:cubicBezTo>
                <a:cubicBezTo>
                  <a:pt x="5419" y="8678"/>
                  <a:pt x="5436" y="8702"/>
                  <a:pt x="5464" y="8718"/>
                </a:cubicBezTo>
                <a:cubicBezTo>
                  <a:pt x="5475" y="8687"/>
                  <a:pt x="5499" y="8681"/>
                  <a:pt x="5464" y="8652"/>
                </a:cubicBezTo>
                <a:cubicBezTo>
                  <a:pt x="5533" y="8645"/>
                  <a:pt x="5533" y="8593"/>
                  <a:pt x="5464" y="8587"/>
                </a:cubicBezTo>
                <a:cubicBezTo>
                  <a:pt x="5456" y="8651"/>
                  <a:pt x="5355" y="8616"/>
                  <a:pt x="5317" y="8587"/>
                </a:cubicBezTo>
                <a:cubicBezTo>
                  <a:pt x="5319" y="8558"/>
                  <a:pt x="5355" y="8555"/>
                  <a:pt x="5346" y="8520"/>
                </a:cubicBezTo>
                <a:cubicBezTo>
                  <a:pt x="5317" y="8520"/>
                  <a:pt x="5288" y="8520"/>
                  <a:pt x="5259" y="8520"/>
                </a:cubicBezTo>
                <a:cubicBezTo>
                  <a:pt x="5256" y="8558"/>
                  <a:pt x="5265" y="8589"/>
                  <a:pt x="5288" y="8607"/>
                </a:cubicBezTo>
                <a:close/>
                <a:moveTo>
                  <a:pt x="3471" y="8564"/>
                </a:moveTo>
                <a:cubicBezTo>
                  <a:pt x="3490" y="8564"/>
                  <a:pt x="3510" y="8564"/>
                  <a:pt x="3529" y="8564"/>
                </a:cubicBezTo>
                <a:cubicBezTo>
                  <a:pt x="3529" y="8549"/>
                  <a:pt x="3529" y="8534"/>
                  <a:pt x="3529" y="8520"/>
                </a:cubicBezTo>
                <a:cubicBezTo>
                  <a:pt x="3510" y="8520"/>
                  <a:pt x="3490" y="8520"/>
                  <a:pt x="3471" y="8520"/>
                </a:cubicBezTo>
                <a:cubicBezTo>
                  <a:pt x="3471" y="8534"/>
                  <a:pt x="3471" y="8549"/>
                  <a:pt x="3471" y="8564"/>
                </a:cubicBezTo>
                <a:close/>
                <a:moveTo>
                  <a:pt x="13787" y="8520"/>
                </a:moveTo>
                <a:cubicBezTo>
                  <a:pt x="13758" y="8548"/>
                  <a:pt x="13613" y="8483"/>
                  <a:pt x="13670" y="8564"/>
                </a:cubicBezTo>
                <a:cubicBezTo>
                  <a:pt x="13749" y="8550"/>
                  <a:pt x="13854" y="8555"/>
                  <a:pt x="13905" y="8520"/>
                </a:cubicBezTo>
                <a:cubicBezTo>
                  <a:pt x="13797" y="8520"/>
                  <a:pt x="13818" y="8492"/>
                  <a:pt x="13787" y="8520"/>
                </a:cubicBezTo>
                <a:close/>
                <a:moveTo>
                  <a:pt x="13055" y="8587"/>
                </a:moveTo>
                <a:cubicBezTo>
                  <a:pt x="13121" y="8583"/>
                  <a:pt x="13226" y="8590"/>
                  <a:pt x="13318" y="8587"/>
                </a:cubicBezTo>
                <a:cubicBezTo>
                  <a:pt x="13392" y="8583"/>
                  <a:pt x="13535" y="8618"/>
                  <a:pt x="13524" y="8542"/>
                </a:cubicBezTo>
                <a:cubicBezTo>
                  <a:pt x="13437" y="8467"/>
                  <a:pt x="13332" y="8540"/>
                  <a:pt x="13201" y="8498"/>
                </a:cubicBezTo>
                <a:cubicBezTo>
                  <a:pt x="13167" y="8501"/>
                  <a:pt x="13118" y="8494"/>
                  <a:pt x="13114" y="8520"/>
                </a:cubicBezTo>
                <a:cubicBezTo>
                  <a:pt x="13150" y="8522"/>
                  <a:pt x="13183" y="8526"/>
                  <a:pt x="13172" y="8564"/>
                </a:cubicBezTo>
                <a:cubicBezTo>
                  <a:pt x="13043" y="8587"/>
                  <a:pt x="13076" y="8489"/>
                  <a:pt x="12967" y="8498"/>
                </a:cubicBezTo>
                <a:cubicBezTo>
                  <a:pt x="12942" y="8568"/>
                  <a:pt x="13042" y="8543"/>
                  <a:pt x="13055" y="8587"/>
                </a:cubicBezTo>
                <a:close/>
                <a:moveTo>
                  <a:pt x="11765" y="8564"/>
                </a:moveTo>
                <a:cubicBezTo>
                  <a:pt x="11728" y="8563"/>
                  <a:pt x="11725" y="8535"/>
                  <a:pt x="11677" y="8542"/>
                </a:cubicBezTo>
                <a:cubicBezTo>
                  <a:pt x="11671" y="8613"/>
                  <a:pt x="11782" y="8595"/>
                  <a:pt x="11824" y="8630"/>
                </a:cubicBezTo>
                <a:cubicBezTo>
                  <a:pt x="11824" y="8594"/>
                  <a:pt x="11905" y="8618"/>
                  <a:pt x="11912" y="8587"/>
                </a:cubicBezTo>
                <a:cubicBezTo>
                  <a:pt x="11796" y="8621"/>
                  <a:pt x="11902" y="8491"/>
                  <a:pt x="11824" y="8498"/>
                </a:cubicBezTo>
                <a:cubicBezTo>
                  <a:pt x="11809" y="8523"/>
                  <a:pt x="11793" y="8548"/>
                  <a:pt x="11765" y="8564"/>
                </a:cubicBezTo>
                <a:close/>
                <a:moveTo>
                  <a:pt x="3969" y="8652"/>
                </a:moveTo>
                <a:cubicBezTo>
                  <a:pt x="3969" y="8654"/>
                  <a:pt x="3913" y="8625"/>
                  <a:pt x="3939" y="8607"/>
                </a:cubicBezTo>
                <a:cubicBezTo>
                  <a:pt x="3952" y="8600"/>
                  <a:pt x="4020" y="8618"/>
                  <a:pt x="4028" y="8607"/>
                </a:cubicBezTo>
                <a:cubicBezTo>
                  <a:pt x="4052" y="8577"/>
                  <a:pt x="4029" y="8535"/>
                  <a:pt x="4057" y="8498"/>
                </a:cubicBezTo>
                <a:cubicBezTo>
                  <a:pt x="3965" y="8487"/>
                  <a:pt x="3952" y="8553"/>
                  <a:pt x="3998" y="8587"/>
                </a:cubicBezTo>
                <a:cubicBezTo>
                  <a:pt x="3958" y="8585"/>
                  <a:pt x="3934" y="8596"/>
                  <a:pt x="3910" y="8607"/>
                </a:cubicBezTo>
                <a:cubicBezTo>
                  <a:pt x="3943" y="8512"/>
                  <a:pt x="3850" y="8556"/>
                  <a:pt x="3793" y="8542"/>
                </a:cubicBezTo>
                <a:cubicBezTo>
                  <a:pt x="3785" y="8540"/>
                  <a:pt x="3774" y="8502"/>
                  <a:pt x="3763" y="8498"/>
                </a:cubicBezTo>
                <a:cubicBezTo>
                  <a:pt x="3732" y="8486"/>
                  <a:pt x="3680" y="8507"/>
                  <a:pt x="3646" y="8498"/>
                </a:cubicBezTo>
                <a:cubicBezTo>
                  <a:pt x="3641" y="8531"/>
                  <a:pt x="3658" y="8579"/>
                  <a:pt x="3617" y="8587"/>
                </a:cubicBezTo>
                <a:cubicBezTo>
                  <a:pt x="3617" y="8574"/>
                  <a:pt x="3593" y="8561"/>
                  <a:pt x="3588" y="8587"/>
                </a:cubicBezTo>
                <a:cubicBezTo>
                  <a:pt x="3629" y="8595"/>
                  <a:pt x="3637" y="8612"/>
                  <a:pt x="3676" y="8587"/>
                </a:cubicBezTo>
                <a:cubicBezTo>
                  <a:pt x="3655" y="8623"/>
                  <a:pt x="3706" y="8655"/>
                  <a:pt x="3705" y="8674"/>
                </a:cubicBezTo>
                <a:cubicBezTo>
                  <a:pt x="3703" y="8685"/>
                  <a:pt x="3673" y="8712"/>
                  <a:pt x="3676" y="8718"/>
                </a:cubicBezTo>
                <a:cubicBezTo>
                  <a:pt x="3684" y="8729"/>
                  <a:pt x="3745" y="8714"/>
                  <a:pt x="3735" y="8740"/>
                </a:cubicBezTo>
                <a:cubicBezTo>
                  <a:pt x="3734" y="8769"/>
                  <a:pt x="3683" y="8760"/>
                  <a:pt x="3676" y="8784"/>
                </a:cubicBezTo>
                <a:cubicBezTo>
                  <a:pt x="3711" y="8789"/>
                  <a:pt x="3694" y="8808"/>
                  <a:pt x="3676" y="8828"/>
                </a:cubicBezTo>
                <a:cubicBezTo>
                  <a:pt x="3769" y="8841"/>
                  <a:pt x="3766" y="8787"/>
                  <a:pt x="3822" y="8828"/>
                </a:cubicBezTo>
                <a:cubicBezTo>
                  <a:pt x="3863" y="8778"/>
                  <a:pt x="3747" y="8745"/>
                  <a:pt x="3822" y="8740"/>
                </a:cubicBezTo>
                <a:cubicBezTo>
                  <a:pt x="3868" y="8777"/>
                  <a:pt x="3959" y="8749"/>
                  <a:pt x="3998" y="8718"/>
                </a:cubicBezTo>
                <a:cubicBezTo>
                  <a:pt x="3937" y="8705"/>
                  <a:pt x="3806" y="8745"/>
                  <a:pt x="3793" y="8695"/>
                </a:cubicBezTo>
                <a:cubicBezTo>
                  <a:pt x="3849" y="8655"/>
                  <a:pt x="3846" y="8709"/>
                  <a:pt x="3939" y="8695"/>
                </a:cubicBezTo>
                <a:cubicBezTo>
                  <a:pt x="3934" y="8674"/>
                  <a:pt x="3970" y="8670"/>
                  <a:pt x="3969" y="8652"/>
                </a:cubicBezTo>
                <a:close/>
                <a:moveTo>
                  <a:pt x="52711" y="8520"/>
                </a:moveTo>
                <a:cubicBezTo>
                  <a:pt x="52753" y="8520"/>
                  <a:pt x="52720" y="8548"/>
                  <a:pt x="52741" y="8564"/>
                </a:cubicBezTo>
                <a:cubicBezTo>
                  <a:pt x="52753" y="8574"/>
                  <a:pt x="52812" y="8555"/>
                  <a:pt x="52828" y="8564"/>
                </a:cubicBezTo>
                <a:cubicBezTo>
                  <a:pt x="52837" y="8520"/>
                  <a:pt x="52789" y="8520"/>
                  <a:pt x="52770" y="8498"/>
                </a:cubicBezTo>
                <a:cubicBezTo>
                  <a:pt x="52768" y="8484"/>
                  <a:pt x="52765" y="8472"/>
                  <a:pt x="52741" y="8475"/>
                </a:cubicBezTo>
                <a:cubicBezTo>
                  <a:pt x="52743" y="8492"/>
                  <a:pt x="52655" y="8520"/>
                  <a:pt x="52711" y="8520"/>
                </a:cubicBezTo>
                <a:close/>
                <a:moveTo>
                  <a:pt x="14433" y="8542"/>
                </a:moveTo>
                <a:cubicBezTo>
                  <a:pt x="14473" y="8542"/>
                  <a:pt x="14497" y="8552"/>
                  <a:pt x="14520" y="8564"/>
                </a:cubicBezTo>
                <a:cubicBezTo>
                  <a:pt x="14530" y="8534"/>
                  <a:pt x="14562" y="8522"/>
                  <a:pt x="14549" y="8475"/>
                </a:cubicBezTo>
                <a:cubicBezTo>
                  <a:pt x="14520" y="8475"/>
                  <a:pt x="14491" y="8475"/>
                  <a:pt x="14462" y="8475"/>
                </a:cubicBezTo>
                <a:cubicBezTo>
                  <a:pt x="14463" y="8506"/>
                  <a:pt x="14448" y="8524"/>
                  <a:pt x="14433" y="8542"/>
                </a:cubicBezTo>
                <a:close/>
                <a:moveTo>
                  <a:pt x="4350" y="8630"/>
                </a:moveTo>
                <a:cubicBezTo>
                  <a:pt x="4350" y="8630"/>
                  <a:pt x="4378" y="8631"/>
                  <a:pt x="4379" y="8630"/>
                </a:cubicBezTo>
                <a:cubicBezTo>
                  <a:pt x="4442" y="8582"/>
                  <a:pt x="4289" y="8563"/>
                  <a:pt x="4291" y="8564"/>
                </a:cubicBezTo>
                <a:cubicBezTo>
                  <a:pt x="4272" y="8551"/>
                  <a:pt x="4306" y="8494"/>
                  <a:pt x="4291" y="8475"/>
                </a:cubicBezTo>
                <a:cubicBezTo>
                  <a:pt x="4179" y="8472"/>
                  <a:pt x="4281" y="8494"/>
                  <a:pt x="4262" y="8542"/>
                </a:cubicBezTo>
                <a:cubicBezTo>
                  <a:pt x="4228" y="8517"/>
                  <a:pt x="4158" y="8517"/>
                  <a:pt x="4086" y="8520"/>
                </a:cubicBezTo>
                <a:cubicBezTo>
                  <a:pt x="4050" y="8591"/>
                  <a:pt x="4181" y="8537"/>
                  <a:pt x="4144" y="8607"/>
                </a:cubicBezTo>
                <a:cubicBezTo>
                  <a:pt x="4137" y="8654"/>
                  <a:pt x="4035" y="8628"/>
                  <a:pt x="4028" y="8674"/>
                </a:cubicBezTo>
                <a:cubicBezTo>
                  <a:pt x="4086" y="8674"/>
                  <a:pt x="4144" y="8674"/>
                  <a:pt x="4203" y="8674"/>
                </a:cubicBezTo>
                <a:cubicBezTo>
                  <a:pt x="4234" y="8654"/>
                  <a:pt x="4213" y="8593"/>
                  <a:pt x="4291" y="8607"/>
                </a:cubicBezTo>
                <a:cubicBezTo>
                  <a:pt x="4294" y="8690"/>
                  <a:pt x="4324" y="8670"/>
                  <a:pt x="4291" y="8740"/>
                </a:cubicBezTo>
                <a:cubicBezTo>
                  <a:pt x="4437" y="8759"/>
                  <a:pt x="4357" y="8685"/>
                  <a:pt x="4350" y="8630"/>
                </a:cubicBezTo>
                <a:close/>
                <a:moveTo>
                  <a:pt x="4350" y="8498"/>
                </a:moveTo>
                <a:cubicBezTo>
                  <a:pt x="4237" y="8590"/>
                  <a:pt x="4522" y="8557"/>
                  <a:pt x="4379" y="8475"/>
                </a:cubicBezTo>
                <a:cubicBezTo>
                  <a:pt x="4390" y="8498"/>
                  <a:pt x="4359" y="8491"/>
                  <a:pt x="4350" y="8498"/>
                </a:cubicBezTo>
                <a:close/>
                <a:moveTo>
                  <a:pt x="17598" y="8498"/>
                </a:moveTo>
                <a:cubicBezTo>
                  <a:pt x="17637" y="8506"/>
                  <a:pt x="17654" y="8529"/>
                  <a:pt x="17715" y="8520"/>
                </a:cubicBezTo>
                <a:cubicBezTo>
                  <a:pt x="17737" y="8445"/>
                  <a:pt x="17603" y="8433"/>
                  <a:pt x="17598" y="8498"/>
                </a:cubicBezTo>
                <a:close/>
                <a:moveTo>
                  <a:pt x="8102" y="8475"/>
                </a:moveTo>
                <a:cubicBezTo>
                  <a:pt x="8050" y="8477"/>
                  <a:pt x="8010" y="8471"/>
                  <a:pt x="7984" y="8454"/>
                </a:cubicBezTo>
                <a:cubicBezTo>
                  <a:pt x="7937" y="8515"/>
                  <a:pt x="8111" y="8515"/>
                  <a:pt x="8102" y="8475"/>
                </a:cubicBezTo>
                <a:close/>
                <a:moveTo>
                  <a:pt x="7340" y="8498"/>
                </a:moveTo>
                <a:cubicBezTo>
                  <a:pt x="7385" y="8496"/>
                  <a:pt x="7441" y="8501"/>
                  <a:pt x="7427" y="8454"/>
                </a:cubicBezTo>
                <a:cubicBezTo>
                  <a:pt x="7408" y="8454"/>
                  <a:pt x="7388" y="8454"/>
                  <a:pt x="7369" y="8454"/>
                </a:cubicBezTo>
                <a:cubicBezTo>
                  <a:pt x="7369" y="8475"/>
                  <a:pt x="7345" y="8480"/>
                  <a:pt x="7340" y="8498"/>
                </a:cubicBezTo>
                <a:close/>
                <a:moveTo>
                  <a:pt x="7193" y="8498"/>
                </a:moveTo>
                <a:cubicBezTo>
                  <a:pt x="7212" y="8498"/>
                  <a:pt x="7232" y="8498"/>
                  <a:pt x="7251" y="8498"/>
                </a:cubicBezTo>
                <a:cubicBezTo>
                  <a:pt x="7251" y="8483"/>
                  <a:pt x="7251" y="8468"/>
                  <a:pt x="7251" y="8454"/>
                </a:cubicBezTo>
                <a:cubicBezTo>
                  <a:pt x="7232" y="8454"/>
                  <a:pt x="7212" y="8454"/>
                  <a:pt x="7193" y="8454"/>
                </a:cubicBezTo>
                <a:cubicBezTo>
                  <a:pt x="7193" y="8468"/>
                  <a:pt x="7193" y="8483"/>
                  <a:pt x="7193" y="8498"/>
                </a:cubicBezTo>
                <a:close/>
                <a:moveTo>
                  <a:pt x="12732" y="8432"/>
                </a:moveTo>
                <a:cubicBezTo>
                  <a:pt x="12703" y="8432"/>
                  <a:pt x="12674" y="8432"/>
                  <a:pt x="12645" y="8432"/>
                </a:cubicBezTo>
                <a:cubicBezTo>
                  <a:pt x="12611" y="8435"/>
                  <a:pt x="12561" y="8427"/>
                  <a:pt x="12557" y="8454"/>
                </a:cubicBezTo>
                <a:cubicBezTo>
                  <a:pt x="12608" y="8441"/>
                  <a:pt x="12729" y="8480"/>
                  <a:pt x="12732" y="8432"/>
                </a:cubicBezTo>
                <a:close/>
                <a:moveTo>
                  <a:pt x="6724" y="8454"/>
                </a:moveTo>
                <a:cubicBezTo>
                  <a:pt x="6684" y="8447"/>
                  <a:pt x="6668" y="8423"/>
                  <a:pt x="6607" y="8432"/>
                </a:cubicBezTo>
                <a:cubicBezTo>
                  <a:pt x="6560" y="8494"/>
                  <a:pt x="6734" y="8493"/>
                  <a:pt x="6724" y="8454"/>
                </a:cubicBezTo>
                <a:close/>
                <a:moveTo>
                  <a:pt x="13260" y="8475"/>
                </a:moveTo>
                <a:cubicBezTo>
                  <a:pt x="13279" y="8475"/>
                  <a:pt x="13299" y="8475"/>
                  <a:pt x="13318" y="8475"/>
                </a:cubicBezTo>
                <a:cubicBezTo>
                  <a:pt x="13321" y="8448"/>
                  <a:pt x="13356" y="8446"/>
                  <a:pt x="13348" y="8410"/>
                </a:cubicBezTo>
                <a:cubicBezTo>
                  <a:pt x="13318" y="8410"/>
                  <a:pt x="13289" y="8410"/>
                  <a:pt x="13260" y="8410"/>
                </a:cubicBezTo>
                <a:cubicBezTo>
                  <a:pt x="13260" y="8432"/>
                  <a:pt x="13260" y="8454"/>
                  <a:pt x="13260" y="8475"/>
                </a:cubicBezTo>
                <a:close/>
                <a:moveTo>
                  <a:pt x="7516" y="8498"/>
                </a:moveTo>
                <a:cubicBezTo>
                  <a:pt x="7558" y="8486"/>
                  <a:pt x="7667" y="8523"/>
                  <a:pt x="7662" y="8475"/>
                </a:cubicBezTo>
                <a:cubicBezTo>
                  <a:pt x="7614" y="8475"/>
                  <a:pt x="7645" y="8415"/>
                  <a:pt x="7604" y="8410"/>
                </a:cubicBezTo>
                <a:cubicBezTo>
                  <a:pt x="7574" y="8439"/>
                  <a:pt x="7524" y="8453"/>
                  <a:pt x="7516" y="8498"/>
                </a:cubicBezTo>
                <a:close/>
                <a:moveTo>
                  <a:pt x="12468" y="8388"/>
                </a:moveTo>
                <a:cubicBezTo>
                  <a:pt x="12440" y="8388"/>
                  <a:pt x="12410" y="8388"/>
                  <a:pt x="12381" y="8388"/>
                </a:cubicBezTo>
                <a:cubicBezTo>
                  <a:pt x="12358" y="8393"/>
                  <a:pt x="12323" y="8388"/>
                  <a:pt x="12322" y="8410"/>
                </a:cubicBezTo>
                <a:cubicBezTo>
                  <a:pt x="12365" y="8398"/>
                  <a:pt x="12474" y="8435"/>
                  <a:pt x="12468" y="8388"/>
                </a:cubicBezTo>
                <a:close/>
                <a:moveTo>
                  <a:pt x="7164" y="8432"/>
                </a:moveTo>
                <a:cubicBezTo>
                  <a:pt x="7209" y="8430"/>
                  <a:pt x="7265" y="8435"/>
                  <a:pt x="7251" y="8388"/>
                </a:cubicBezTo>
                <a:cubicBezTo>
                  <a:pt x="7232" y="8388"/>
                  <a:pt x="7212" y="8388"/>
                  <a:pt x="7193" y="8388"/>
                </a:cubicBezTo>
                <a:cubicBezTo>
                  <a:pt x="7193" y="8410"/>
                  <a:pt x="7169" y="8414"/>
                  <a:pt x="7164" y="8432"/>
                </a:cubicBezTo>
                <a:close/>
                <a:moveTo>
                  <a:pt x="3149" y="8410"/>
                </a:moveTo>
                <a:cubicBezTo>
                  <a:pt x="3149" y="8432"/>
                  <a:pt x="3149" y="8454"/>
                  <a:pt x="3149" y="8475"/>
                </a:cubicBezTo>
                <a:cubicBezTo>
                  <a:pt x="3237" y="8448"/>
                  <a:pt x="3298" y="8506"/>
                  <a:pt x="3295" y="8388"/>
                </a:cubicBezTo>
                <a:cubicBezTo>
                  <a:pt x="3212" y="8370"/>
                  <a:pt x="3219" y="8419"/>
                  <a:pt x="3149" y="8410"/>
                </a:cubicBezTo>
                <a:close/>
                <a:moveTo>
                  <a:pt x="12146" y="8410"/>
                </a:moveTo>
                <a:cubicBezTo>
                  <a:pt x="12278" y="8396"/>
                  <a:pt x="11930" y="8382"/>
                  <a:pt x="11970" y="8366"/>
                </a:cubicBezTo>
                <a:cubicBezTo>
                  <a:pt x="11950" y="8435"/>
                  <a:pt x="12105" y="8414"/>
                  <a:pt x="12146" y="8410"/>
                </a:cubicBezTo>
                <a:close/>
                <a:moveTo>
                  <a:pt x="7867" y="8388"/>
                </a:moveTo>
                <a:cubicBezTo>
                  <a:pt x="7867" y="8402"/>
                  <a:pt x="7867" y="8417"/>
                  <a:pt x="7867" y="8432"/>
                </a:cubicBezTo>
                <a:cubicBezTo>
                  <a:pt x="7939" y="8467"/>
                  <a:pt x="7953" y="8357"/>
                  <a:pt x="7896" y="8366"/>
                </a:cubicBezTo>
                <a:cubicBezTo>
                  <a:pt x="7895" y="8379"/>
                  <a:pt x="7892" y="8391"/>
                  <a:pt x="7867" y="8388"/>
                </a:cubicBezTo>
                <a:close/>
                <a:moveTo>
                  <a:pt x="2005" y="8498"/>
                </a:moveTo>
                <a:cubicBezTo>
                  <a:pt x="2057" y="8486"/>
                  <a:pt x="2127" y="8487"/>
                  <a:pt x="2151" y="8454"/>
                </a:cubicBezTo>
                <a:cubicBezTo>
                  <a:pt x="2119" y="8449"/>
                  <a:pt x="2106" y="8429"/>
                  <a:pt x="2093" y="8410"/>
                </a:cubicBezTo>
                <a:cubicBezTo>
                  <a:pt x="2129" y="8407"/>
                  <a:pt x="2162" y="8404"/>
                  <a:pt x="2151" y="8366"/>
                </a:cubicBezTo>
                <a:cubicBezTo>
                  <a:pt x="2113" y="8366"/>
                  <a:pt x="2073" y="8366"/>
                  <a:pt x="2034" y="8366"/>
                </a:cubicBezTo>
                <a:cubicBezTo>
                  <a:pt x="2056" y="8433"/>
                  <a:pt x="1984" y="8430"/>
                  <a:pt x="2005" y="8498"/>
                </a:cubicBezTo>
                <a:close/>
                <a:moveTo>
                  <a:pt x="11590" y="8542"/>
                </a:moveTo>
                <a:cubicBezTo>
                  <a:pt x="11549" y="8543"/>
                  <a:pt x="11526" y="8532"/>
                  <a:pt x="11502" y="8520"/>
                </a:cubicBezTo>
                <a:cubicBezTo>
                  <a:pt x="11475" y="8591"/>
                  <a:pt x="11597" y="8551"/>
                  <a:pt x="11618" y="8587"/>
                </a:cubicBezTo>
                <a:cubicBezTo>
                  <a:pt x="11659" y="8558"/>
                  <a:pt x="11632" y="8478"/>
                  <a:pt x="11707" y="8475"/>
                </a:cubicBezTo>
                <a:cubicBezTo>
                  <a:pt x="11773" y="8492"/>
                  <a:pt x="11935" y="8436"/>
                  <a:pt x="11912" y="8520"/>
                </a:cubicBezTo>
                <a:cubicBezTo>
                  <a:pt x="12001" y="8492"/>
                  <a:pt x="12126" y="8523"/>
                  <a:pt x="12176" y="8587"/>
                </a:cubicBezTo>
                <a:cubicBezTo>
                  <a:pt x="12098" y="8644"/>
                  <a:pt x="12153" y="8551"/>
                  <a:pt x="12058" y="8564"/>
                </a:cubicBezTo>
                <a:cubicBezTo>
                  <a:pt x="12018" y="8593"/>
                  <a:pt x="12013" y="8672"/>
                  <a:pt x="12088" y="8674"/>
                </a:cubicBezTo>
                <a:cubicBezTo>
                  <a:pt x="12160" y="8607"/>
                  <a:pt x="12270" y="8685"/>
                  <a:pt x="12293" y="8607"/>
                </a:cubicBezTo>
                <a:cubicBezTo>
                  <a:pt x="12259" y="8605"/>
                  <a:pt x="12261" y="8573"/>
                  <a:pt x="12263" y="8542"/>
                </a:cubicBezTo>
                <a:cubicBezTo>
                  <a:pt x="12399" y="8535"/>
                  <a:pt x="12517" y="8542"/>
                  <a:pt x="12586" y="8587"/>
                </a:cubicBezTo>
                <a:cubicBezTo>
                  <a:pt x="12588" y="8532"/>
                  <a:pt x="12603" y="8557"/>
                  <a:pt x="12645" y="8564"/>
                </a:cubicBezTo>
                <a:cubicBezTo>
                  <a:pt x="12758" y="8585"/>
                  <a:pt x="12803" y="8504"/>
                  <a:pt x="12820" y="8587"/>
                </a:cubicBezTo>
                <a:cubicBezTo>
                  <a:pt x="12760" y="8608"/>
                  <a:pt x="12740" y="8684"/>
                  <a:pt x="12850" y="8674"/>
                </a:cubicBezTo>
                <a:cubicBezTo>
                  <a:pt x="12853" y="8619"/>
                  <a:pt x="12854" y="8568"/>
                  <a:pt x="12820" y="8542"/>
                </a:cubicBezTo>
                <a:cubicBezTo>
                  <a:pt x="12850" y="8542"/>
                  <a:pt x="12857" y="8503"/>
                  <a:pt x="12820" y="8498"/>
                </a:cubicBezTo>
                <a:cubicBezTo>
                  <a:pt x="12756" y="8557"/>
                  <a:pt x="12751" y="8468"/>
                  <a:pt x="12674" y="8475"/>
                </a:cubicBezTo>
                <a:cubicBezTo>
                  <a:pt x="12638" y="8480"/>
                  <a:pt x="12618" y="8523"/>
                  <a:pt x="12586" y="8520"/>
                </a:cubicBezTo>
                <a:cubicBezTo>
                  <a:pt x="12584" y="8520"/>
                  <a:pt x="12587" y="8475"/>
                  <a:pt x="12586" y="8475"/>
                </a:cubicBezTo>
                <a:cubicBezTo>
                  <a:pt x="12531" y="8475"/>
                  <a:pt x="12519" y="8503"/>
                  <a:pt x="12468" y="8498"/>
                </a:cubicBezTo>
                <a:cubicBezTo>
                  <a:pt x="12404" y="8492"/>
                  <a:pt x="12415" y="8426"/>
                  <a:pt x="12322" y="8432"/>
                </a:cubicBezTo>
                <a:cubicBezTo>
                  <a:pt x="12316" y="8449"/>
                  <a:pt x="12322" y="8475"/>
                  <a:pt x="12293" y="8475"/>
                </a:cubicBezTo>
                <a:cubicBezTo>
                  <a:pt x="12265" y="8438"/>
                  <a:pt x="12294" y="8358"/>
                  <a:pt x="12205" y="8366"/>
                </a:cubicBezTo>
                <a:cubicBezTo>
                  <a:pt x="12193" y="8404"/>
                  <a:pt x="12248" y="8422"/>
                  <a:pt x="12205" y="8432"/>
                </a:cubicBezTo>
                <a:cubicBezTo>
                  <a:pt x="12110" y="8417"/>
                  <a:pt x="12098" y="8480"/>
                  <a:pt x="12029" y="8475"/>
                </a:cubicBezTo>
                <a:cubicBezTo>
                  <a:pt x="12039" y="8477"/>
                  <a:pt x="12006" y="8456"/>
                  <a:pt x="12000" y="8454"/>
                </a:cubicBezTo>
                <a:cubicBezTo>
                  <a:pt x="11978" y="8447"/>
                  <a:pt x="11941" y="8455"/>
                  <a:pt x="11941" y="8432"/>
                </a:cubicBezTo>
                <a:cubicBezTo>
                  <a:pt x="11949" y="8374"/>
                  <a:pt x="11930" y="8338"/>
                  <a:pt x="11853" y="8343"/>
                </a:cubicBezTo>
                <a:cubicBezTo>
                  <a:pt x="11817" y="8416"/>
                  <a:pt x="11948" y="8360"/>
                  <a:pt x="11912" y="8432"/>
                </a:cubicBezTo>
                <a:cubicBezTo>
                  <a:pt x="11882" y="8432"/>
                  <a:pt x="11877" y="8450"/>
                  <a:pt x="11853" y="8454"/>
                </a:cubicBezTo>
                <a:cubicBezTo>
                  <a:pt x="11855" y="8321"/>
                  <a:pt x="11748" y="8530"/>
                  <a:pt x="11765" y="8410"/>
                </a:cubicBezTo>
                <a:cubicBezTo>
                  <a:pt x="11656" y="8455"/>
                  <a:pt x="11573" y="8382"/>
                  <a:pt x="11502" y="8454"/>
                </a:cubicBezTo>
                <a:cubicBezTo>
                  <a:pt x="11502" y="8432"/>
                  <a:pt x="11502" y="8410"/>
                  <a:pt x="11502" y="8388"/>
                </a:cubicBezTo>
                <a:cubicBezTo>
                  <a:pt x="11401" y="8425"/>
                  <a:pt x="11428" y="8382"/>
                  <a:pt x="11384" y="8366"/>
                </a:cubicBezTo>
                <a:cubicBezTo>
                  <a:pt x="11335" y="8347"/>
                  <a:pt x="11260" y="8379"/>
                  <a:pt x="11238" y="8343"/>
                </a:cubicBezTo>
                <a:cubicBezTo>
                  <a:pt x="11228" y="8432"/>
                  <a:pt x="11310" y="8450"/>
                  <a:pt x="11355" y="8498"/>
                </a:cubicBezTo>
                <a:cubicBezTo>
                  <a:pt x="11360" y="8523"/>
                  <a:pt x="11350" y="8561"/>
                  <a:pt x="11384" y="8564"/>
                </a:cubicBezTo>
                <a:cubicBezTo>
                  <a:pt x="11391" y="8547"/>
                  <a:pt x="11409" y="8538"/>
                  <a:pt x="11443" y="8542"/>
                </a:cubicBezTo>
                <a:cubicBezTo>
                  <a:pt x="11449" y="8500"/>
                  <a:pt x="11410" y="8494"/>
                  <a:pt x="11414" y="8454"/>
                </a:cubicBezTo>
                <a:cubicBezTo>
                  <a:pt x="11521" y="8447"/>
                  <a:pt x="11564" y="8487"/>
                  <a:pt x="11590" y="8542"/>
                </a:cubicBezTo>
                <a:close/>
                <a:moveTo>
                  <a:pt x="8190" y="8432"/>
                </a:moveTo>
                <a:cubicBezTo>
                  <a:pt x="8258" y="8424"/>
                  <a:pt x="8327" y="8417"/>
                  <a:pt x="8307" y="8343"/>
                </a:cubicBezTo>
                <a:cubicBezTo>
                  <a:pt x="8277" y="8343"/>
                  <a:pt x="8248" y="8343"/>
                  <a:pt x="8219" y="8343"/>
                </a:cubicBezTo>
                <a:cubicBezTo>
                  <a:pt x="8226" y="8385"/>
                  <a:pt x="8186" y="8392"/>
                  <a:pt x="8190" y="8432"/>
                </a:cubicBezTo>
                <a:close/>
                <a:moveTo>
                  <a:pt x="7427" y="8432"/>
                </a:moveTo>
                <a:cubicBezTo>
                  <a:pt x="7450" y="8427"/>
                  <a:pt x="7462" y="8413"/>
                  <a:pt x="7457" y="8388"/>
                </a:cubicBezTo>
                <a:cubicBezTo>
                  <a:pt x="7492" y="8385"/>
                  <a:pt x="7526" y="8381"/>
                  <a:pt x="7516" y="8343"/>
                </a:cubicBezTo>
                <a:cubicBezTo>
                  <a:pt x="7385" y="8367"/>
                  <a:pt x="7352" y="8328"/>
                  <a:pt x="7310" y="8366"/>
                </a:cubicBezTo>
                <a:cubicBezTo>
                  <a:pt x="7367" y="8375"/>
                  <a:pt x="7333" y="8452"/>
                  <a:pt x="7427" y="8432"/>
                </a:cubicBezTo>
                <a:close/>
                <a:moveTo>
                  <a:pt x="6138" y="8475"/>
                </a:moveTo>
                <a:cubicBezTo>
                  <a:pt x="6120" y="8430"/>
                  <a:pt x="6185" y="8323"/>
                  <a:pt x="6079" y="8343"/>
                </a:cubicBezTo>
                <a:cubicBezTo>
                  <a:pt x="6080" y="8402"/>
                  <a:pt x="6063" y="8474"/>
                  <a:pt x="6138" y="8475"/>
                </a:cubicBezTo>
                <a:close/>
                <a:moveTo>
                  <a:pt x="5727" y="8410"/>
                </a:moveTo>
                <a:cubicBezTo>
                  <a:pt x="5733" y="8362"/>
                  <a:pt x="5703" y="8340"/>
                  <a:pt x="5640" y="8343"/>
                </a:cubicBezTo>
                <a:cubicBezTo>
                  <a:pt x="5634" y="8391"/>
                  <a:pt x="5664" y="8414"/>
                  <a:pt x="5727" y="8410"/>
                </a:cubicBezTo>
                <a:close/>
                <a:moveTo>
                  <a:pt x="6021" y="8432"/>
                </a:moveTo>
                <a:cubicBezTo>
                  <a:pt x="6061" y="8404"/>
                  <a:pt x="6066" y="8324"/>
                  <a:pt x="5991" y="8322"/>
                </a:cubicBezTo>
                <a:cubicBezTo>
                  <a:pt x="6007" y="8354"/>
                  <a:pt x="5957" y="8435"/>
                  <a:pt x="6021" y="8432"/>
                </a:cubicBezTo>
                <a:close/>
                <a:moveTo>
                  <a:pt x="5962" y="8410"/>
                </a:moveTo>
                <a:cubicBezTo>
                  <a:pt x="5965" y="8350"/>
                  <a:pt x="5913" y="8366"/>
                  <a:pt x="5962" y="8322"/>
                </a:cubicBezTo>
                <a:cubicBezTo>
                  <a:pt x="5927" y="8326"/>
                  <a:pt x="5879" y="8318"/>
                  <a:pt x="5874" y="8343"/>
                </a:cubicBezTo>
                <a:cubicBezTo>
                  <a:pt x="5945" y="8334"/>
                  <a:pt x="5858" y="8444"/>
                  <a:pt x="5962" y="8410"/>
                </a:cubicBezTo>
                <a:close/>
                <a:moveTo>
                  <a:pt x="2533" y="8432"/>
                </a:moveTo>
                <a:cubicBezTo>
                  <a:pt x="2581" y="8432"/>
                  <a:pt x="2630" y="8432"/>
                  <a:pt x="2679" y="8432"/>
                </a:cubicBezTo>
                <a:cubicBezTo>
                  <a:pt x="2683" y="8377"/>
                  <a:pt x="2664" y="8340"/>
                  <a:pt x="2621" y="8322"/>
                </a:cubicBezTo>
                <a:cubicBezTo>
                  <a:pt x="2625" y="8384"/>
                  <a:pt x="2533" y="8373"/>
                  <a:pt x="2533" y="8432"/>
                </a:cubicBezTo>
                <a:close/>
                <a:moveTo>
                  <a:pt x="9479" y="8343"/>
                </a:moveTo>
                <a:cubicBezTo>
                  <a:pt x="9509" y="8343"/>
                  <a:pt x="9538" y="8343"/>
                  <a:pt x="9567" y="8343"/>
                </a:cubicBezTo>
                <a:cubicBezTo>
                  <a:pt x="9571" y="8305"/>
                  <a:pt x="9538" y="8292"/>
                  <a:pt x="9479" y="8300"/>
                </a:cubicBezTo>
                <a:cubicBezTo>
                  <a:pt x="9479" y="8314"/>
                  <a:pt x="9479" y="8328"/>
                  <a:pt x="9479" y="8343"/>
                </a:cubicBezTo>
                <a:close/>
                <a:moveTo>
                  <a:pt x="5815" y="8300"/>
                </a:moveTo>
                <a:cubicBezTo>
                  <a:pt x="5808" y="8376"/>
                  <a:pt x="5706" y="8245"/>
                  <a:pt x="5698" y="8322"/>
                </a:cubicBezTo>
                <a:cubicBezTo>
                  <a:pt x="5714" y="8363"/>
                  <a:pt x="5927" y="8344"/>
                  <a:pt x="5815" y="8300"/>
                </a:cubicBezTo>
                <a:close/>
                <a:moveTo>
                  <a:pt x="11004" y="8475"/>
                </a:moveTo>
                <a:cubicBezTo>
                  <a:pt x="10961" y="8506"/>
                  <a:pt x="10929" y="8577"/>
                  <a:pt x="10857" y="8520"/>
                </a:cubicBezTo>
                <a:cubicBezTo>
                  <a:pt x="10833" y="8615"/>
                  <a:pt x="10943" y="8560"/>
                  <a:pt x="11004" y="8564"/>
                </a:cubicBezTo>
                <a:cubicBezTo>
                  <a:pt x="11004" y="8564"/>
                  <a:pt x="11001" y="8585"/>
                  <a:pt x="11004" y="8587"/>
                </a:cubicBezTo>
                <a:cubicBezTo>
                  <a:pt x="11020" y="8602"/>
                  <a:pt x="11188" y="8591"/>
                  <a:pt x="11150" y="8564"/>
                </a:cubicBezTo>
                <a:cubicBezTo>
                  <a:pt x="11115" y="8553"/>
                  <a:pt x="11083" y="8541"/>
                  <a:pt x="11062" y="8520"/>
                </a:cubicBezTo>
                <a:cubicBezTo>
                  <a:pt x="11079" y="8519"/>
                  <a:pt x="11096" y="8517"/>
                  <a:pt x="11091" y="8498"/>
                </a:cubicBezTo>
                <a:cubicBezTo>
                  <a:pt x="11162" y="8498"/>
                  <a:pt x="11126" y="8561"/>
                  <a:pt x="11179" y="8564"/>
                </a:cubicBezTo>
                <a:cubicBezTo>
                  <a:pt x="11215" y="8565"/>
                  <a:pt x="11240" y="8528"/>
                  <a:pt x="11238" y="8498"/>
                </a:cubicBezTo>
                <a:cubicBezTo>
                  <a:pt x="11171" y="8504"/>
                  <a:pt x="11127" y="8493"/>
                  <a:pt x="11121" y="8454"/>
                </a:cubicBezTo>
                <a:cubicBezTo>
                  <a:pt x="11150" y="8454"/>
                  <a:pt x="11179" y="8454"/>
                  <a:pt x="11208" y="8454"/>
                </a:cubicBezTo>
                <a:cubicBezTo>
                  <a:pt x="11213" y="8399"/>
                  <a:pt x="11162" y="8385"/>
                  <a:pt x="11150" y="8343"/>
                </a:cubicBezTo>
                <a:cubicBezTo>
                  <a:pt x="11070" y="8350"/>
                  <a:pt x="11012" y="8372"/>
                  <a:pt x="10974" y="8410"/>
                </a:cubicBezTo>
                <a:cubicBezTo>
                  <a:pt x="10918" y="8310"/>
                  <a:pt x="11090" y="8379"/>
                  <a:pt x="11062" y="8300"/>
                </a:cubicBezTo>
                <a:cubicBezTo>
                  <a:pt x="11022" y="8300"/>
                  <a:pt x="10984" y="8300"/>
                  <a:pt x="10945" y="8300"/>
                </a:cubicBezTo>
                <a:cubicBezTo>
                  <a:pt x="10953" y="8350"/>
                  <a:pt x="10937" y="8382"/>
                  <a:pt x="10886" y="8388"/>
                </a:cubicBezTo>
                <a:cubicBezTo>
                  <a:pt x="10859" y="8314"/>
                  <a:pt x="10821" y="8369"/>
                  <a:pt x="10769" y="8388"/>
                </a:cubicBezTo>
                <a:cubicBezTo>
                  <a:pt x="10760" y="8328"/>
                  <a:pt x="10646" y="8348"/>
                  <a:pt x="10622" y="8300"/>
                </a:cubicBezTo>
                <a:cubicBezTo>
                  <a:pt x="10620" y="8286"/>
                  <a:pt x="10618" y="8273"/>
                  <a:pt x="10593" y="8277"/>
                </a:cubicBezTo>
                <a:cubicBezTo>
                  <a:pt x="10628" y="8400"/>
                  <a:pt x="10509" y="8406"/>
                  <a:pt x="10505" y="8498"/>
                </a:cubicBezTo>
                <a:cubicBezTo>
                  <a:pt x="10544" y="8498"/>
                  <a:pt x="10583" y="8498"/>
                  <a:pt x="10622" y="8498"/>
                </a:cubicBezTo>
                <a:cubicBezTo>
                  <a:pt x="10613" y="8557"/>
                  <a:pt x="10736" y="8515"/>
                  <a:pt x="10710" y="8587"/>
                </a:cubicBezTo>
                <a:cubicBezTo>
                  <a:pt x="10749" y="8587"/>
                  <a:pt x="10789" y="8587"/>
                  <a:pt x="10827" y="8587"/>
                </a:cubicBezTo>
                <a:cubicBezTo>
                  <a:pt x="10849" y="8518"/>
                  <a:pt x="10747" y="8544"/>
                  <a:pt x="10769" y="8475"/>
                </a:cubicBezTo>
                <a:cubicBezTo>
                  <a:pt x="10821" y="8463"/>
                  <a:pt x="10890" y="8540"/>
                  <a:pt x="10915" y="8475"/>
                </a:cubicBezTo>
                <a:cubicBezTo>
                  <a:pt x="10865" y="8477"/>
                  <a:pt x="10840" y="8459"/>
                  <a:pt x="10827" y="8432"/>
                </a:cubicBezTo>
                <a:cubicBezTo>
                  <a:pt x="10867" y="8432"/>
                  <a:pt x="10854" y="8393"/>
                  <a:pt x="10886" y="8388"/>
                </a:cubicBezTo>
                <a:cubicBezTo>
                  <a:pt x="10887" y="8447"/>
                  <a:pt x="10968" y="8444"/>
                  <a:pt x="11004" y="8475"/>
                </a:cubicBezTo>
                <a:close/>
                <a:moveTo>
                  <a:pt x="10563" y="8300"/>
                </a:moveTo>
                <a:cubicBezTo>
                  <a:pt x="10488" y="8302"/>
                  <a:pt x="10424" y="8312"/>
                  <a:pt x="10388" y="8343"/>
                </a:cubicBezTo>
                <a:cubicBezTo>
                  <a:pt x="10424" y="8353"/>
                  <a:pt x="10448" y="8372"/>
                  <a:pt x="10446" y="8410"/>
                </a:cubicBezTo>
                <a:cubicBezTo>
                  <a:pt x="10467" y="8477"/>
                  <a:pt x="10417" y="8491"/>
                  <a:pt x="10417" y="8542"/>
                </a:cubicBezTo>
                <a:cubicBezTo>
                  <a:pt x="10382" y="8545"/>
                  <a:pt x="10334" y="8538"/>
                  <a:pt x="10329" y="8564"/>
                </a:cubicBezTo>
                <a:cubicBezTo>
                  <a:pt x="10364" y="8607"/>
                  <a:pt x="10433" y="8565"/>
                  <a:pt x="10476" y="8564"/>
                </a:cubicBezTo>
                <a:cubicBezTo>
                  <a:pt x="10518" y="8563"/>
                  <a:pt x="10593" y="8611"/>
                  <a:pt x="10593" y="8542"/>
                </a:cubicBezTo>
                <a:cubicBezTo>
                  <a:pt x="10542" y="8484"/>
                  <a:pt x="10481" y="8571"/>
                  <a:pt x="10476" y="8520"/>
                </a:cubicBezTo>
                <a:cubicBezTo>
                  <a:pt x="10463" y="8416"/>
                  <a:pt x="10575" y="8404"/>
                  <a:pt x="10563" y="8300"/>
                </a:cubicBezTo>
                <a:close/>
                <a:moveTo>
                  <a:pt x="6196" y="8300"/>
                </a:moveTo>
                <a:cubicBezTo>
                  <a:pt x="6200" y="8356"/>
                  <a:pt x="6202" y="8413"/>
                  <a:pt x="6284" y="8410"/>
                </a:cubicBezTo>
                <a:cubicBezTo>
                  <a:pt x="6289" y="8384"/>
                  <a:pt x="6279" y="8347"/>
                  <a:pt x="6314" y="8343"/>
                </a:cubicBezTo>
                <a:cubicBezTo>
                  <a:pt x="6315" y="8357"/>
                  <a:pt x="6318" y="8370"/>
                  <a:pt x="6343" y="8366"/>
                </a:cubicBezTo>
                <a:cubicBezTo>
                  <a:pt x="6361" y="8266"/>
                  <a:pt x="6278" y="8276"/>
                  <a:pt x="6196" y="8300"/>
                </a:cubicBezTo>
                <a:close/>
                <a:moveTo>
                  <a:pt x="10769" y="8277"/>
                </a:moveTo>
                <a:cubicBezTo>
                  <a:pt x="10629" y="8216"/>
                  <a:pt x="10698" y="8350"/>
                  <a:pt x="10769" y="8277"/>
                </a:cubicBezTo>
                <a:close/>
                <a:moveTo>
                  <a:pt x="8190" y="8300"/>
                </a:moveTo>
                <a:cubicBezTo>
                  <a:pt x="8143" y="8297"/>
                  <a:pt x="8167" y="8243"/>
                  <a:pt x="8102" y="8255"/>
                </a:cubicBezTo>
                <a:cubicBezTo>
                  <a:pt x="8076" y="8302"/>
                  <a:pt x="8178" y="8355"/>
                  <a:pt x="8190" y="8300"/>
                </a:cubicBezTo>
                <a:close/>
                <a:moveTo>
                  <a:pt x="8014" y="8343"/>
                </a:moveTo>
                <a:cubicBezTo>
                  <a:pt x="7977" y="8273"/>
                  <a:pt x="8109" y="8327"/>
                  <a:pt x="8073" y="8255"/>
                </a:cubicBezTo>
                <a:cubicBezTo>
                  <a:pt x="8028" y="8260"/>
                  <a:pt x="7964" y="8247"/>
                  <a:pt x="7955" y="8277"/>
                </a:cubicBezTo>
                <a:cubicBezTo>
                  <a:pt x="8003" y="8277"/>
                  <a:pt x="7971" y="8339"/>
                  <a:pt x="8014" y="8343"/>
                </a:cubicBezTo>
                <a:close/>
                <a:moveTo>
                  <a:pt x="7398" y="8255"/>
                </a:moveTo>
                <a:cubicBezTo>
                  <a:pt x="7379" y="8255"/>
                  <a:pt x="7359" y="8255"/>
                  <a:pt x="7340" y="8255"/>
                </a:cubicBezTo>
                <a:cubicBezTo>
                  <a:pt x="7179" y="8249"/>
                  <a:pt x="7404" y="8318"/>
                  <a:pt x="7398" y="8255"/>
                </a:cubicBezTo>
                <a:close/>
                <a:moveTo>
                  <a:pt x="7105" y="8322"/>
                </a:moveTo>
                <a:cubicBezTo>
                  <a:pt x="7163" y="8328"/>
                  <a:pt x="7163" y="8292"/>
                  <a:pt x="7193" y="8277"/>
                </a:cubicBezTo>
                <a:cubicBezTo>
                  <a:pt x="7199" y="8295"/>
                  <a:pt x="7217" y="8303"/>
                  <a:pt x="7251" y="8300"/>
                </a:cubicBezTo>
                <a:cubicBezTo>
                  <a:pt x="7270" y="8214"/>
                  <a:pt x="7079" y="8265"/>
                  <a:pt x="7105" y="8322"/>
                </a:cubicBezTo>
                <a:close/>
                <a:moveTo>
                  <a:pt x="5346" y="8300"/>
                </a:moveTo>
                <a:cubicBezTo>
                  <a:pt x="5420" y="8315"/>
                  <a:pt x="5292" y="8359"/>
                  <a:pt x="5317" y="8410"/>
                </a:cubicBezTo>
                <a:cubicBezTo>
                  <a:pt x="5389" y="8469"/>
                  <a:pt x="5527" y="8365"/>
                  <a:pt x="5610" y="8432"/>
                </a:cubicBezTo>
                <a:cubicBezTo>
                  <a:pt x="5619" y="8388"/>
                  <a:pt x="5571" y="8388"/>
                  <a:pt x="5552" y="8366"/>
                </a:cubicBezTo>
                <a:cubicBezTo>
                  <a:pt x="5599" y="8372"/>
                  <a:pt x="5630" y="8336"/>
                  <a:pt x="5581" y="8322"/>
                </a:cubicBezTo>
                <a:cubicBezTo>
                  <a:pt x="5575" y="8348"/>
                  <a:pt x="5548" y="8335"/>
                  <a:pt x="5522" y="8322"/>
                </a:cubicBezTo>
                <a:cubicBezTo>
                  <a:pt x="5519" y="8356"/>
                  <a:pt x="5526" y="8398"/>
                  <a:pt x="5464" y="8388"/>
                </a:cubicBezTo>
                <a:cubicBezTo>
                  <a:pt x="5561" y="8323"/>
                  <a:pt x="5423" y="8331"/>
                  <a:pt x="5434" y="8300"/>
                </a:cubicBezTo>
                <a:cubicBezTo>
                  <a:pt x="5438" y="8291"/>
                  <a:pt x="5508" y="8302"/>
                  <a:pt x="5493" y="8277"/>
                </a:cubicBezTo>
                <a:cubicBezTo>
                  <a:pt x="5449" y="8243"/>
                  <a:pt x="5373" y="8261"/>
                  <a:pt x="5346" y="8300"/>
                </a:cubicBezTo>
                <a:close/>
                <a:moveTo>
                  <a:pt x="8190" y="8277"/>
                </a:moveTo>
                <a:cubicBezTo>
                  <a:pt x="8209" y="8321"/>
                  <a:pt x="8353" y="8272"/>
                  <a:pt x="8365" y="8322"/>
                </a:cubicBezTo>
                <a:cubicBezTo>
                  <a:pt x="8314" y="8375"/>
                  <a:pt x="8377" y="8411"/>
                  <a:pt x="8365" y="8432"/>
                </a:cubicBezTo>
                <a:cubicBezTo>
                  <a:pt x="8359" y="8444"/>
                  <a:pt x="8273" y="8431"/>
                  <a:pt x="8307" y="8475"/>
                </a:cubicBezTo>
                <a:cubicBezTo>
                  <a:pt x="8344" y="8480"/>
                  <a:pt x="8424" y="8468"/>
                  <a:pt x="8424" y="8498"/>
                </a:cubicBezTo>
                <a:cubicBezTo>
                  <a:pt x="8424" y="8565"/>
                  <a:pt x="8539" y="8475"/>
                  <a:pt x="8629" y="8498"/>
                </a:cubicBezTo>
                <a:cubicBezTo>
                  <a:pt x="8641" y="8461"/>
                  <a:pt x="8586" y="8441"/>
                  <a:pt x="8629" y="8432"/>
                </a:cubicBezTo>
                <a:cubicBezTo>
                  <a:pt x="8682" y="8444"/>
                  <a:pt x="8751" y="8443"/>
                  <a:pt x="8776" y="8475"/>
                </a:cubicBezTo>
                <a:cubicBezTo>
                  <a:pt x="8753" y="8481"/>
                  <a:pt x="8718" y="8477"/>
                  <a:pt x="8717" y="8498"/>
                </a:cubicBezTo>
                <a:cubicBezTo>
                  <a:pt x="8751" y="8516"/>
                  <a:pt x="8796" y="8526"/>
                  <a:pt x="8864" y="8520"/>
                </a:cubicBezTo>
                <a:cubicBezTo>
                  <a:pt x="8883" y="8409"/>
                  <a:pt x="8796" y="8353"/>
                  <a:pt x="8893" y="8300"/>
                </a:cubicBezTo>
                <a:cubicBezTo>
                  <a:pt x="8854" y="8300"/>
                  <a:pt x="8815" y="8300"/>
                  <a:pt x="8776" y="8300"/>
                </a:cubicBezTo>
                <a:cubicBezTo>
                  <a:pt x="8771" y="8326"/>
                  <a:pt x="8781" y="8362"/>
                  <a:pt x="8746" y="8366"/>
                </a:cubicBezTo>
                <a:cubicBezTo>
                  <a:pt x="8641" y="8337"/>
                  <a:pt x="8638" y="8368"/>
                  <a:pt x="8541" y="8343"/>
                </a:cubicBezTo>
                <a:cubicBezTo>
                  <a:pt x="8503" y="8398"/>
                  <a:pt x="8627" y="8435"/>
                  <a:pt x="8541" y="8454"/>
                </a:cubicBezTo>
                <a:cubicBezTo>
                  <a:pt x="8461" y="8411"/>
                  <a:pt x="8500" y="8279"/>
                  <a:pt x="8395" y="8255"/>
                </a:cubicBezTo>
                <a:cubicBezTo>
                  <a:pt x="8322" y="8347"/>
                  <a:pt x="8212" y="8167"/>
                  <a:pt x="8190" y="8277"/>
                </a:cubicBezTo>
                <a:close/>
                <a:moveTo>
                  <a:pt x="7134" y="8432"/>
                </a:moveTo>
                <a:cubicBezTo>
                  <a:pt x="7150" y="8339"/>
                  <a:pt x="7035" y="8345"/>
                  <a:pt x="6959" y="8322"/>
                </a:cubicBezTo>
                <a:cubicBezTo>
                  <a:pt x="6950" y="8379"/>
                  <a:pt x="6970" y="8417"/>
                  <a:pt x="7046" y="8410"/>
                </a:cubicBezTo>
                <a:cubicBezTo>
                  <a:pt x="7053" y="8393"/>
                  <a:pt x="7048" y="8366"/>
                  <a:pt x="7076" y="8366"/>
                </a:cubicBezTo>
                <a:cubicBezTo>
                  <a:pt x="7074" y="8404"/>
                  <a:pt x="7098" y="8422"/>
                  <a:pt x="7134" y="8432"/>
                </a:cubicBezTo>
                <a:close/>
                <a:moveTo>
                  <a:pt x="7076" y="8300"/>
                </a:moveTo>
                <a:cubicBezTo>
                  <a:pt x="7075" y="8269"/>
                  <a:pt x="7090" y="8251"/>
                  <a:pt x="7105" y="8234"/>
                </a:cubicBezTo>
                <a:cubicBezTo>
                  <a:pt x="6970" y="8227"/>
                  <a:pt x="7009" y="8293"/>
                  <a:pt x="6959" y="8255"/>
                </a:cubicBezTo>
                <a:cubicBezTo>
                  <a:pt x="6939" y="8242"/>
                  <a:pt x="6865" y="8267"/>
                  <a:pt x="6841" y="8255"/>
                </a:cubicBezTo>
                <a:cubicBezTo>
                  <a:pt x="6837" y="8297"/>
                  <a:pt x="6822" y="8329"/>
                  <a:pt x="6783" y="8343"/>
                </a:cubicBezTo>
                <a:cubicBezTo>
                  <a:pt x="6748" y="8311"/>
                  <a:pt x="6748" y="8288"/>
                  <a:pt x="6783" y="8255"/>
                </a:cubicBezTo>
                <a:cubicBezTo>
                  <a:pt x="6706" y="8249"/>
                  <a:pt x="6656" y="8264"/>
                  <a:pt x="6665" y="8322"/>
                </a:cubicBezTo>
                <a:cubicBezTo>
                  <a:pt x="6759" y="8324"/>
                  <a:pt x="6792" y="8385"/>
                  <a:pt x="6812" y="8432"/>
                </a:cubicBezTo>
                <a:cubicBezTo>
                  <a:pt x="6822" y="8456"/>
                  <a:pt x="6754" y="8480"/>
                  <a:pt x="6841" y="8475"/>
                </a:cubicBezTo>
                <a:cubicBezTo>
                  <a:pt x="6877" y="8471"/>
                  <a:pt x="6859" y="8452"/>
                  <a:pt x="6841" y="8432"/>
                </a:cubicBezTo>
                <a:cubicBezTo>
                  <a:pt x="6908" y="8438"/>
                  <a:pt x="6952" y="8426"/>
                  <a:pt x="6959" y="8388"/>
                </a:cubicBezTo>
                <a:cubicBezTo>
                  <a:pt x="6895" y="8384"/>
                  <a:pt x="6896" y="8332"/>
                  <a:pt x="6900" y="8277"/>
                </a:cubicBezTo>
                <a:cubicBezTo>
                  <a:pt x="6969" y="8277"/>
                  <a:pt x="6986" y="8316"/>
                  <a:pt x="7076" y="8300"/>
                </a:cubicBezTo>
                <a:close/>
                <a:moveTo>
                  <a:pt x="10358" y="8234"/>
                </a:moveTo>
                <a:cubicBezTo>
                  <a:pt x="10378" y="8234"/>
                  <a:pt x="10397" y="8234"/>
                  <a:pt x="10417" y="8234"/>
                </a:cubicBezTo>
                <a:cubicBezTo>
                  <a:pt x="10417" y="8219"/>
                  <a:pt x="10417" y="8204"/>
                  <a:pt x="10417" y="8189"/>
                </a:cubicBezTo>
                <a:cubicBezTo>
                  <a:pt x="10397" y="8189"/>
                  <a:pt x="10378" y="8189"/>
                  <a:pt x="10358" y="8189"/>
                </a:cubicBezTo>
                <a:cubicBezTo>
                  <a:pt x="10358" y="8204"/>
                  <a:pt x="10358" y="8219"/>
                  <a:pt x="10358" y="8234"/>
                </a:cubicBezTo>
                <a:close/>
                <a:moveTo>
                  <a:pt x="7457" y="8277"/>
                </a:moveTo>
                <a:cubicBezTo>
                  <a:pt x="7500" y="8274"/>
                  <a:pt x="7565" y="8285"/>
                  <a:pt x="7574" y="8255"/>
                </a:cubicBezTo>
                <a:cubicBezTo>
                  <a:pt x="7497" y="8263"/>
                  <a:pt x="7550" y="8170"/>
                  <a:pt x="7457" y="8189"/>
                </a:cubicBezTo>
                <a:cubicBezTo>
                  <a:pt x="7454" y="8250"/>
                  <a:pt x="7505" y="8234"/>
                  <a:pt x="7457" y="8277"/>
                </a:cubicBezTo>
                <a:close/>
                <a:moveTo>
                  <a:pt x="5962" y="8277"/>
                </a:moveTo>
                <a:cubicBezTo>
                  <a:pt x="6017" y="8275"/>
                  <a:pt x="6060" y="8263"/>
                  <a:pt x="6079" y="8234"/>
                </a:cubicBezTo>
                <a:cubicBezTo>
                  <a:pt x="6032" y="8230"/>
                  <a:pt x="5928" y="8160"/>
                  <a:pt x="5903" y="8212"/>
                </a:cubicBezTo>
                <a:cubicBezTo>
                  <a:pt x="5945" y="8218"/>
                  <a:pt x="5937" y="8260"/>
                  <a:pt x="5962" y="8277"/>
                </a:cubicBezTo>
                <a:close/>
                <a:moveTo>
                  <a:pt x="4203" y="8255"/>
                </a:moveTo>
                <a:cubicBezTo>
                  <a:pt x="4169" y="8260"/>
                  <a:pt x="4120" y="8252"/>
                  <a:pt x="4115" y="8277"/>
                </a:cubicBezTo>
                <a:cubicBezTo>
                  <a:pt x="4167" y="8276"/>
                  <a:pt x="4207" y="8282"/>
                  <a:pt x="4232" y="8300"/>
                </a:cubicBezTo>
                <a:cubicBezTo>
                  <a:pt x="4215" y="8261"/>
                  <a:pt x="4319" y="8209"/>
                  <a:pt x="4232" y="8189"/>
                </a:cubicBezTo>
                <a:cubicBezTo>
                  <a:pt x="4231" y="8218"/>
                  <a:pt x="4195" y="8221"/>
                  <a:pt x="4203" y="8255"/>
                </a:cubicBezTo>
                <a:close/>
                <a:moveTo>
                  <a:pt x="10329" y="8475"/>
                </a:moveTo>
                <a:cubicBezTo>
                  <a:pt x="10376" y="8474"/>
                  <a:pt x="10430" y="8478"/>
                  <a:pt x="10417" y="8432"/>
                </a:cubicBezTo>
                <a:cubicBezTo>
                  <a:pt x="10397" y="8432"/>
                  <a:pt x="10378" y="8432"/>
                  <a:pt x="10358" y="8432"/>
                </a:cubicBezTo>
                <a:cubicBezTo>
                  <a:pt x="10358" y="8455"/>
                  <a:pt x="10335" y="8458"/>
                  <a:pt x="10329" y="8475"/>
                </a:cubicBezTo>
                <a:close/>
                <a:moveTo>
                  <a:pt x="10358" y="8277"/>
                </a:moveTo>
                <a:cubicBezTo>
                  <a:pt x="10271" y="8300"/>
                  <a:pt x="10285" y="8249"/>
                  <a:pt x="10241" y="8234"/>
                </a:cubicBezTo>
                <a:cubicBezTo>
                  <a:pt x="10248" y="8236"/>
                  <a:pt x="10233" y="8261"/>
                  <a:pt x="10212" y="8255"/>
                </a:cubicBezTo>
                <a:cubicBezTo>
                  <a:pt x="10190" y="8250"/>
                  <a:pt x="10181" y="8194"/>
                  <a:pt x="10124" y="8212"/>
                </a:cubicBezTo>
                <a:cubicBezTo>
                  <a:pt x="10086" y="8306"/>
                  <a:pt x="10207" y="8281"/>
                  <a:pt x="10241" y="8322"/>
                </a:cubicBezTo>
                <a:cubicBezTo>
                  <a:pt x="10242" y="8353"/>
                  <a:pt x="10228" y="8371"/>
                  <a:pt x="10212" y="8388"/>
                </a:cubicBezTo>
                <a:cubicBezTo>
                  <a:pt x="10302" y="8371"/>
                  <a:pt x="10247" y="8464"/>
                  <a:pt x="10358" y="8432"/>
                </a:cubicBezTo>
                <a:cubicBezTo>
                  <a:pt x="10358" y="8381"/>
                  <a:pt x="10358" y="8328"/>
                  <a:pt x="10358" y="8277"/>
                </a:cubicBezTo>
                <a:close/>
                <a:moveTo>
                  <a:pt x="9186" y="8322"/>
                </a:moveTo>
                <a:cubicBezTo>
                  <a:pt x="9263" y="8377"/>
                  <a:pt x="9222" y="8393"/>
                  <a:pt x="9245" y="8498"/>
                </a:cubicBezTo>
                <a:cubicBezTo>
                  <a:pt x="9281" y="8501"/>
                  <a:pt x="9314" y="8504"/>
                  <a:pt x="9303" y="8542"/>
                </a:cubicBezTo>
                <a:cubicBezTo>
                  <a:pt x="9362" y="8542"/>
                  <a:pt x="9420" y="8542"/>
                  <a:pt x="9479" y="8542"/>
                </a:cubicBezTo>
                <a:cubicBezTo>
                  <a:pt x="9443" y="8475"/>
                  <a:pt x="9576" y="8427"/>
                  <a:pt x="9597" y="8475"/>
                </a:cubicBezTo>
                <a:cubicBezTo>
                  <a:pt x="9478" y="8467"/>
                  <a:pt x="9622" y="8570"/>
                  <a:pt x="9655" y="8587"/>
                </a:cubicBezTo>
                <a:cubicBezTo>
                  <a:pt x="9684" y="8557"/>
                  <a:pt x="9704" y="8519"/>
                  <a:pt x="9743" y="8498"/>
                </a:cubicBezTo>
                <a:cubicBezTo>
                  <a:pt x="9895" y="8621"/>
                  <a:pt x="10076" y="8515"/>
                  <a:pt x="10271" y="8564"/>
                </a:cubicBezTo>
                <a:cubicBezTo>
                  <a:pt x="10312" y="8497"/>
                  <a:pt x="10284" y="8465"/>
                  <a:pt x="10241" y="8410"/>
                </a:cubicBezTo>
                <a:cubicBezTo>
                  <a:pt x="10187" y="8413"/>
                  <a:pt x="10143" y="8424"/>
                  <a:pt x="10124" y="8454"/>
                </a:cubicBezTo>
                <a:cubicBezTo>
                  <a:pt x="10200" y="8448"/>
                  <a:pt x="10271" y="8447"/>
                  <a:pt x="10241" y="8520"/>
                </a:cubicBezTo>
                <a:cubicBezTo>
                  <a:pt x="10183" y="8520"/>
                  <a:pt x="10204" y="8460"/>
                  <a:pt x="10124" y="8475"/>
                </a:cubicBezTo>
                <a:cubicBezTo>
                  <a:pt x="10153" y="8542"/>
                  <a:pt x="10059" y="8515"/>
                  <a:pt x="10006" y="8520"/>
                </a:cubicBezTo>
                <a:cubicBezTo>
                  <a:pt x="9989" y="8472"/>
                  <a:pt x="9906" y="8401"/>
                  <a:pt x="10006" y="8388"/>
                </a:cubicBezTo>
                <a:cubicBezTo>
                  <a:pt x="10038" y="8408"/>
                  <a:pt x="10015" y="8469"/>
                  <a:pt x="10095" y="8454"/>
                </a:cubicBezTo>
                <a:cubicBezTo>
                  <a:pt x="10083" y="8401"/>
                  <a:pt x="10148" y="8407"/>
                  <a:pt x="10124" y="8343"/>
                </a:cubicBezTo>
                <a:cubicBezTo>
                  <a:pt x="10089" y="8333"/>
                  <a:pt x="10057" y="8320"/>
                  <a:pt x="10036" y="8300"/>
                </a:cubicBezTo>
                <a:cubicBezTo>
                  <a:pt x="10156" y="8309"/>
                  <a:pt x="10063" y="8185"/>
                  <a:pt x="10036" y="8168"/>
                </a:cubicBezTo>
                <a:cubicBezTo>
                  <a:pt x="10052" y="8300"/>
                  <a:pt x="9937" y="8182"/>
                  <a:pt x="9860" y="8189"/>
                </a:cubicBezTo>
                <a:cubicBezTo>
                  <a:pt x="9823" y="8300"/>
                  <a:pt x="9850" y="8351"/>
                  <a:pt x="9889" y="8475"/>
                </a:cubicBezTo>
                <a:cubicBezTo>
                  <a:pt x="9826" y="8429"/>
                  <a:pt x="9727" y="8407"/>
                  <a:pt x="9684" y="8343"/>
                </a:cubicBezTo>
                <a:cubicBezTo>
                  <a:pt x="9761" y="8305"/>
                  <a:pt x="9695" y="8191"/>
                  <a:pt x="9626" y="8189"/>
                </a:cubicBezTo>
                <a:cubicBezTo>
                  <a:pt x="9647" y="8250"/>
                  <a:pt x="9567" y="8234"/>
                  <a:pt x="9567" y="8277"/>
                </a:cubicBezTo>
                <a:cubicBezTo>
                  <a:pt x="9611" y="8296"/>
                  <a:pt x="9609" y="8348"/>
                  <a:pt x="9626" y="8388"/>
                </a:cubicBezTo>
                <a:cubicBezTo>
                  <a:pt x="9597" y="8388"/>
                  <a:pt x="9591" y="8406"/>
                  <a:pt x="9567" y="8410"/>
                </a:cubicBezTo>
                <a:cubicBezTo>
                  <a:pt x="9526" y="8405"/>
                  <a:pt x="9517" y="8373"/>
                  <a:pt x="9479" y="8366"/>
                </a:cubicBezTo>
                <a:cubicBezTo>
                  <a:pt x="9484" y="8420"/>
                  <a:pt x="9484" y="8472"/>
                  <a:pt x="9420" y="8475"/>
                </a:cubicBezTo>
                <a:cubicBezTo>
                  <a:pt x="9455" y="8401"/>
                  <a:pt x="9428" y="8399"/>
                  <a:pt x="9391" y="8366"/>
                </a:cubicBezTo>
                <a:cubicBezTo>
                  <a:pt x="9404" y="8376"/>
                  <a:pt x="9375" y="8411"/>
                  <a:pt x="9362" y="8410"/>
                </a:cubicBezTo>
                <a:cubicBezTo>
                  <a:pt x="9375" y="8411"/>
                  <a:pt x="9302" y="8365"/>
                  <a:pt x="9303" y="8366"/>
                </a:cubicBezTo>
                <a:cubicBezTo>
                  <a:pt x="9286" y="8350"/>
                  <a:pt x="9357" y="8324"/>
                  <a:pt x="9303" y="8322"/>
                </a:cubicBezTo>
                <a:cubicBezTo>
                  <a:pt x="9293" y="8395"/>
                  <a:pt x="9213" y="8236"/>
                  <a:pt x="9186" y="8322"/>
                </a:cubicBezTo>
                <a:close/>
                <a:moveTo>
                  <a:pt x="9450" y="8255"/>
                </a:moveTo>
                <a:cubicBezTo>
                  <a:pt x="9479" y="8255"/>
                  <a:pt x="9509" y="8255"/>
                  <a:pt x="9538" y="8255"/>
                </a:cubicBezTo>
                <a:cubicBezTo>
                  <a:pt x="9534" y="8215"/>
                  <a:pt x="9519" y="8182"/>
                  <a:pt x="9479" y="8168"/>
                </a:cubicBezTo>
                <a:cubicBezTo>
                  <a:pt x="9470" y="8197"/>
                  <a:pt x="9437" y="8210"/>
                  <a:pt x="9450" y="8255"/>
                </a:cubicBezTo>
                <a:close/>
                <a:moveTo>
                  <a:pt x="8893" y="8212"/>
                </a:moveTo>
                <a:cubicBezTo>
                  <a:pt x="8923" y="8232"/>
                  <a:pt x="8953" y="8255"/>
                  <a:pt x="8981" y="8277"/>
                </a:cubicBezTo>
                <a:cubicBezTo>
                  <a:pt x="8968" y="8320"/>
                  <a:pt x="8970" y="8372"/>
                  <a:pt x="8893" y="8366"/>
                </a:cubicBezTo>
                <a:cubicBezTo>
                  <a:pt x="8835" y="8478"/>
                  <a:pt x="9028" y="8460"/>
                  <a:pt x="8952" y="8520"/>
                </a:cubicBezTo>
                <a:cubicBezTo>
                  <a:pt x="9114" y="8538"/>
                  <a:pt x="9011" y="8461"/>
                  <a:pt x="9069" y="8432"/>
                </a:cubicBezTo>
                <a:cubicBezTo>
                  <a:pt x="9098" y="8461"/>
                  <a:pt x="9117" y="8498"/>
                  <a:pt x="9156" y="8520"/>
                </a:cubicBezTo>
                <a:cubicBezTo>
                  <a:pt x="9123" y="8451"/>
                  <a:pt x="9203" y="8467"/>
                  <a:pt x="9215" y="8432"/>
                </a:cubicBezTo>
                <a:cubicBezTo>
                  <a:pt x="9138" y="8438"/>
                  <a:pt x="9192" y="8347"/>
                  <a:pt x="9098" y="8366"/>
                </a:cubicBezTo>
                <a:cubicBezTo>
                  <a:pt x="9052" y="8368"/>
                  <a:pt x="9075" y="8421"/>
                  <a:pt x="9010" y="8410"/>
                </a:cubicBezTo>
                <a:cubicBezTo>
                  <a:pt x="8989" y="8350"/>
                  <a:pt x="9069" y="8366"/>
                  <a:pt x="9069" y="8322"/>
                </a:cubicBezTo>
                <a:cubicBezTo>
                  <a:pt x="9053" y="8322"/>
                  <a:pt x="9035" y="8304"/>
                  <a:pt x="9069" y="8300"/>
                </a:cubicBezTo>
                <a:cubicBezTo>
                  <a:pt x="9109" y="8299"/>
                  <a:pt x="9134" y="8311"/>
                  <a:pt x="9156" y="8322"/>
                </a:cubicBezTo>
                <a:cubicBezTo>
                  <a:pt x="9145" y="8269"/>
                  <a:pt x="9210" y="8274"/>
                  <a:pt x="9186" y="8212"/>
                </a:cubicBezTo>
                <a:cubicBezTo>
                  <a:pt x="9222" y="8209"/>
                  <a:pt x="9255" y="8206"/>
                  <a:pt x="9245" y="8168"/>
                </a:cubicBezTo>
                <a:cubicBezTo>
                  <a:pt x="9225" y="8168"/>
                  <a:pt x="9206" y="8168"/>
                  <a:pt x="9186" y="8168"/>
                </a:cubicBezTo>
                <a:cubicBezTo>
                  <a:pt x="9107" y="8152"/>
                  <a:pt x="9207" y="8272"/>
                  <a:pt x="9127" y="8255"/>
                </a:cubicBezTo>
                <a:cubicBezTo>
                  <a:pt x="9050" y="8230"/>
                  <a:pt x="9036" y="8237"/>
                  <a:pt x="9069" y="8168"/>
                </a:cubicBezTo>
                <a:cubicBezTo>
                  <a:pt x="8991" y="8168"/>
                  <a:pt x="8896" y="8155"/>
                  <a:pt x="8893" y="8212"/>
                </a:cubicBezTo>
                <a:close/>
                <a:moveTo>
                  <a:pt x="2591" y="8212"/>
                </a:moveTo>
                <a:cubicBezTo>
                  <a:pt x="2634" y="8200"/>
                  <a:pt x="2743" y="8237"/>
                  <a:pt x="2738" y="8189"/>
                </a:cubicBezTo>
                <a:cubicBezTo>
                  <a:pt x="2645" y="8201"/>
                  <a:pt x="2618" y="8139"/>
                  <a:pt x="2591" y="8212"/>
                </a:cubicBezTo>
                <a:close/>
                <a:moveTo>
                  <a:pt x="7662" y="8212"/>
                </a:moveTo>
                <a:cubicBezTo>
                  <a:pt x="7564" y="8234"/>
                  <a:pt x="7626" y="8237"/>
                  <a:pt x="7604" y="8300"/>
                </a:cubicBezTo>
                <a:cubicBezTo>
                  <a:pt x="7605" y="8294"/>
                  <a:pt x="7576" y="8320"/>
                  <a:pt x="7574" y="8322"/>
                </a:cubicBezTo>
                <a:cubicBezTo>
                  <a:pt x="7553" y="8347"/>
                  <a:pt x="7555" y="8351"/>
                  <a:pt x="7574" y="8366"/>
                </a:cubicBezTo>
                <a:cubicBezTo>
                  <a:pt x="7592" y="8379"/>
                  <a:pt x="7520" y="8409"/>
                  <a:pt x="7574" y="8410"/>
                </a:cubicBezTo>
                <a:cubicBezTo>
                  <a:pt x="7598" y="8331"/>
                  <a:pt x="7677" y="8419"/>
                  <a:pt x="7720" y="8343"/>
                </a:cubicBezTo>
                <a:cubicBezTo>
                  <a:pt x="7654" y="8331"/>
                  <a:pt x="7756" y="8309"/>
                  <a:pt x="7691" y="8277"/>
                </a:cubicBezTo>
                <a:cubicBezTo>
                  <a:pt x="7769" y="8277"/>
                  <a:pt x="7864" y="8289"/>
                  <a:pt x="7867" y="8234"/>
                </a:cubicBezTo>
                <a:cubicBezTo>
                  <a:pt x="7815" y="8221"/>
                  <a:pt x="7746" y="8299"/>
                  <a:pt x="7720" y="8234"/>
                </a:cubicBezTo>
                <a:cubicBezTo>
                  <a:pt x="7729" y="8221"/>
                  <a:pt x="7793" y="8149"/>
                  <a:pt x="7720" y="8146"/>
                </a:cubicBezTo>
                <a:cubicBezTo>
                  <a:pt x="7704" y="8165"/>
                  <a:pt x="7693" y="8204"/>
                  <a:pt x="7662" y="8212"/>
                </a:cubicBezTo>
                <a:close/>
                <a:moveTo>
                  <a:pt x="6079" y="8189"/>
                </a:moveTo>
                <a:cubicBezTo>
                  <a:pt x="6099" y="8189"/>
                  <a:pt x="6118" y="8189"/>
                  <a:pt x="6138" y="8189"/>
                </a:cubicBezTo>
                <a:cubicBezTo>
                  <a:pt x="6138" y="8175"/>
                  <a:pt x="6138" y="8161"/>
                  <a:pt x="6138" y="8146"/>
                </a:cubicBezTo>
                <a:cubicBezTo>
                  <a:pt x="6118" y="8146"/>
                  <a:pt x="6099" y="8146"/>
                  <a:pt x="6079" y="8146"/>
                </a:cubicBezTo>
                <a:cubicBezTo>
                  <a:pt x="6079" y="8161"/>
                  <a:pt x="6079" y="8175"/>
                  <a:pt x="6079" y="8189"/>
                </a:cubicBezTo>
                <a:close/>
                <a:moveTo>
                  <a:pt x="2357" y="8212"/>
                </a:moveTo>
                <a:cubicBezTo>
                  <a:pt x="2357" y="8183"/>
                  <a:pt x="2408" y="8192"/>
                  <a:pt x="2416" y="8168"/>
                </a:cubicBezTo>
                <a:cubicBezTo>
                  <a:pt x="2378" y="8167"/>
                  <a:pt x="2374" y="8140"/>
                  <a:pt x="2327" y="8146"/>
                </a:cubicBezTo>
                <a:cubicBezTo>
                  <a:pt x="2332" y="8171"/>
                  <a:pt x="2322" y="8209"/>
                  <a:pt x="2357" y="8212"/>
                </a:cubicBezTo>
                <a:close/>
                <a:moveTo>
                  <a:pt x="4555" y="8189"/>
                </a:moveTo>
                <a:cubicBezTo>
                  <a:pt x="4543" y="8198"/>
                  <a:pt x="4698" y="8269"/>
                  <a:pt x="4643" y="8123"/>
                </a:cubicBezTo>
                <a:cubicBezTo>
                  <a:pt x="4550" y="8120"/>
                  <a:pt x="4466" y="8123"/>
                  <a:pt x="4438" y="8168"/>
                </a:cubicBezTo>
                <a:cubicBezTo>
                  <a:pt x="4544" y="8192"/>
                  <a:pt x="4394" y="8221"/>
                  <a:pt x="4409" y="8255"/>
                </a:cubicBezTo>
                <a:cubicBezTo>
                  <a:pt x="4410" y="8260"/>
                  <a:pt x="4488" y="8300"/>
                  <a:pt x="4496" y="8300"/>
                </a:cubicBezTo>
                <a:cubicBezTo>
                  <a:pt x="4497" y="8300"/>
                  <a:pt x="4496" y="8279"/>
                  <a:pt x="4496" y="8277"/>
                </a:cubicBezTo>
                <a:cubicBezTo>
                  <a:pt x="4516" y="8263"/>
                  <a:pt x="4591" y="8289"/>
                  <a:pt x="4585" y="8255"/>
                </a:cubicBezTo>
                <a:cubicBezTo>
                  <a:pt x="4547" y="8246"/>
                  <a:pt x="4524" y="8227"/>
                  <a:pt x="4526" y="8189"/>
                </a:cubicBezTo>
                <a:cubicBezTo>
                  <a:pt x="4560" y="8183"/>
                  <a:pt x="4593" y="8161"/>
                  <a:pt x="4555" y="8189"/>
                </a:cubicBezTo>
                <a:close/>
                <a:moveTo>
                  <a:pt x="4086" y="8146"/>
                </a:moveTo>
                <a:cubicBezTo>
                  <a:pt x="4084" y="8184"/>
                  <a:pt x="4093" y="8215"/>
                  <a:pt x="4115" y="8234"/>
                </a:cubicBezTo>
                <a:cubicBezTo>
                  <a:pt x="4210" y="8254"/>
                  <a:pt x="4156" y="8161"/>
                  <a:pt x="4232" y="8168"/>
                </a:cubicBezTo>
                <a:cubicBezTo>
                  <a:pt x="4301" y="8174"/>
                  <a:pt x="4359" y="8215"/>
                  <a:pt x="4379" y="8146"/>
                </a:cubicBezTo>
                <a:cubicBezTo>
                  <a:pt x="4328" y="8133"/>
                  <a:pt x="4207" y="8173"/>
                  <a:pt x="4203" y="8123"/>
                </a:cubicBezTo>
                <a:cubicBezTo>
                  <a:pt x="4234" y="8122"/>
                  <a:pt x="4226" y="8095"/>
                  <a:pt x="4174" y="8103"/>
                </a:cubicBezTo>
                <a:cubicBezTo>
                  <a:pt x="4162" y="8129"/>
                  <a:pt x="4136" y="8147"/>
                  <a:pt x="4086" y="8146"/>
                </a:cubicBezTo>
                <a:close/>
                <a:moveTo>
                  <a:pt x="53240" y="8123"/>
                </a:moveTo>
                <a:cubicBezTo>
                  <a:pt x="53258" y="8123"/>
                  <a:pt x="53277" y="8123"/>
                  <a:pt x="53297" y="8123"/>
                </a:cubicBezTo>
                <a:cubicBezTo>
                  <a:pt x="53297" y="8109"/>
                  <a:pt x="53297" y="8094"/>
                  <a:pt x="53297" y="8080"/>
                </a:cubicBezTo>
                <a:cubicBezTo>
                  <a:pt x="53277" y="8080"/>
                  <a:pt x="53258" y="8080"/>
                  <a:pt x="53240" y="8080"/>
                </a:cubicBezTo>
                <a:cubicBezTo>
                  <a:pt x="53240" y="8094"/>
                  <a:pt x="53240" y="8109"/>
                  <a:pt x="53240" y="8123"/>
                </a:cubicBezTo>
                <a:close/>
                <a:moveTo>
                  <a:pt x="3881" y="8168"/>
                </a:moveTo>
                <a:cubicBezTo>
                  <a:pt x="3890" y="8185"/>
                  <a:pt x="3880" y="8210"/>
                  <a:pt x="3910" y="8212"/>
                </a:cubicBezTo>
                <a:cubicBezTo>
                  <a:pt x="3969" y="8215"/>
                  <a:pt x="3933" y="8291"/>
                  <a:pt x="3998" y="8277"/>
                </a:cubicBezTo>
                <a:cubicBezTo>
                  <a:pt x="4055" y="8170"/>
                  <a:pt x="3903" y="8204"/>
                  <a:pt x="3910" y="8146"/>
                </a:cubicBezTo>
                <a:cubicBezTo>
                  <a:pt x="3910" y="8147"/>
                  <a:pt x="3990" y="8136"/>
                  <a:pt x="3969" y="8123"/>
                </a:cubicBezTo>
                <a:cubicBezTo>
                  <a:pt x="3939" y="8107"/>
                  <a:pt x="3850" y="8142"/>
                  <a:pt x="3852" y="8103"/>
                </a:cubicBezTo>
                <a:cubicBezTo>
                  <a:pt x="3869" y="8101"/>
                  <a:pt x="3886" y="8099"/>
                  <a:pt x="3881" y="8080"/>
                </a:cubicBezTo>
                <a:cubicBezTo>
                  <a:pt x="3852" y="8080"/>
                  <a:pt x="3822" y="8080"/>
                  <a:pt x="3793" y="8080"/>
                </a:cubicBezTo>
                <a:cubicBezTo>
                  <a:pt x="3778" y="8126"/>
                  <a:pt x="3861" y="8129"/>
                  <a:pt x="3881" y="8168"/>
                </a:cubicBezTo>
                <a:close/>
                <a:moveTo>
                  <a:pt x="6196" y="8058"/>
                </a:moveTo>
                <a:cubicBezTo>
                  <a:pt x="6219" y="8107"/>
                  <a:pt x="5968" y="8059"/>
                  <a:pt x="6079" y="8103"/>
                </a:cubicBezTo>
                <a:cubicBezTo>
                  <a:pt x="6204" y="8074"/>
                  <a:pt x="6157" y="8175"/>
                  <a:pt x="6226" y="8189"/>
                </a:cubicBezTo>
                <a:cubicBezTo>
                  <a:pt x="6274" y="8155"/>
                  <a:pt x="6238" y="8087"/>
                  <a:pt x="6196" y="8058"/>
                </a:cubicBezTo>
                <a:close/>
                <a:moveTo>
                  <a:pt x="6284" y="8255"/>
                </a:moveTo>
                <a:cubicBezTo>
                  <a:pt x="6356" y="8119"/>
                  <a:pt x="6192" y="8183"/>
                  <a:pt x="6284" y="8255"/>
                </a:cubicBezTo>
                <a:close/>
                <a:moveTo>
                  <a:pt x="4115" y="8123"/>
                </a:moveTo>
                <a:cubicBezTo>
                  <a:pt x="4117" y="8086"/>
                  <a:pt x="4093" y="8067"/>
                  <a:pt x="4057" y="8058"/>
                </a:cubicBezTo>
                <a:cubicBezTo>
                  <a:pt x="4055" y="8095"/>
                  <a:pt x="4079" y="8114"/>
                  <a:pt x="4115" y="8123"/>
                </a:cubicBezTo>
                <a:close/>
                <a:moveTo>
                  <a:pt x="3588" y="8189"/>
                </a:moveTo>
                <a:cubicBezTo>
                  <a:pt x="3587" y="8167"/>
                  <a:pt x="3536" y="8162"/>
                  <a:pt x="3529" y="8189"/>
                </a:cubicBezTo>
                <a:cubicBezTo>
                  <a:pt x="3547" y="8191"/>
                  <a:pt x="3564" y="8193"/>
                  <a:pt x="3558" y="8212"/>
                </a:cubicBezTo>
                <a:cubicBezTo>
                  <a:pt x="3536" y="8216"/>
                  <a:pt x="3501" y="8212"/>
                  <a:pt x="3499" y="8234"/>
                </a:cubicBezTo>
                <a:cubicBezTo>
                  <a:pt x="3584" y="8231"/>
                  <a:pt x="3692" y="8246"/>
                  <a:pt x="3735" y="8212"/>
                </a:cubicBezTo>
                <a:cubicBezTo>
                  <a:pt x="3674" y="8129"/>
                  <a:pt x="3777" y="8155"/>
                  <a:pt x="3763" y="8058"/>
                </a:cubicBezTo>
                <a:cubicBezTo>
                  <a:pt x="3720" y="8062"/>
                  <a:pt x="3655" y="8050"/>
                  <a:pt x="3646" y="8080"/>
                </a:cubicBezTo>
                <a:cubicBezTo>
                  <a:pt x="3712" y="8092"/>
                  <a:pt x="3611" y="8114"/>
                  <a:pt x="3676" y="8146"/>
                </a:cubicBezTo>
                <a:cubicBezTo>
                  <a:pt x="3540" y="8126"/>
                  <a:pt x="3645" y="8180"/>
                  <a:pt x="3588" y="8189"/>
                </a:cubicBezTo>
                <a:close/>
                <a:moveTo>
                  <a:pt x="2708" y="8168"/>
                </a:moveTo>
                <a:cubicBezTo>
                  <a:pt x="2728" y="8123"/>
                  <a:pt x="2810" y="8074"/>
                  <a:pt x="2708" y="8058"/>
                </a:cubicBezTo>
                <a:cubicBezTo>
                  <a:pt x="2726" y="8097"/>
                  <a:pt x="2623" y="8149"/>
                  <a:pt x="2708" y="8168"/>
                </a:cubicBezTo>
                <a:close/>
                <a:moveTo>
                  <a:pt x="6548" y="8058"/>
                </a:moveTo>
                <a:cubicBezTo>
                  <a:pt x="6588" y="8065"/>
                  <a:pt x="6604" y="8089"/>
                  <a:pt x="6665" y="8080"/>
                </a:cubicBezTo>
                <a:cubicBezTo>
                  <a:pt x="6673" y="8015"/>
                  <a:pt x="6552" y="7995"/>
                  <a:pt x="6548" y="8058"/>
                </a:cubicBezTo>
                <a:close/>
                <a:moveTo>
                  <a:pt x="7955" y="8014"/>
                </a:moveTo>
                <a:cubicBezTo>
                  <a:pt x="7856" y="7947"/>
                  <a:pt x="7866" y="8095"/>
                  <a:pt x="7955" y="8014"/>
                </a:cubicBezTo>
                <a:close/>
                <a:moveTo>
                  <a:pt x="6871" y="8036"/>
                </a:moveTo>
                <a:cubicBezTo>
                  <a:pt x="6910" y="8043"/>
                  <a:pt x="6926" y="8067"/>
                  <a:pt x="6988" y="8058"/>
                </a:cubicBezTo>
                <a:cubicBezTo>
                  <a:pt x="6988" y="8043"/>
                  <a:pt x="6988" y="8028"/>
                  <a:pt x="6988" y="8014"/>
                </a:cubicBezTo>
                <a:cubicBezTo>
                  <a:pt x="6959" y="8014"/>
                  <a:pt x="6953" y="7996"/>
                  <a:pt x="6929" y="7991"/>
                </a:cubicBezTo>
                <a:cubicBezTo>
                  <a:pt x="6929" y="8021"/>
                  <a:pt x="6878" y="8012"/>
                  <a:pt x="6871" y="8036"/>
                </a:cubicBezTo>
                <a:close/>
                <a:moveTo>
                  <a:pt x="53180" y="8058"/>
                </a:moveTo>
                <a:cubicBezTo>
                  <a:pt x="53255" y="8046"/>
                  <a:pt x="53457" y="8017"/>
                  <a:pt x="53385" y="7970"/>
                </a:cubicBezTo>
                <a:cubicBezTo>
                  <a:pt x="53348" y="8023"/>
                  <a:pt x="53160" y="7962"/>
                  <a:pt x="53180" y="8058"/>
                </a:cubicBezTo>
                <a:close/>
                <a:moveTo>
                  <a:pt x="8746" y="8014"/>
                </a:moveTo>
                <a:cubicBezTo>
                  <a:pt x="8766" y="8014"/>
                  <a:pt x="8785" y="8014"/>
                  <a:pt x="8805" y="8014"/>
                </a:cubicBezTo>
                <a:cubicBezTo>
                  <a:pt x="8805" y="7999"/>
                  <a:pt x="8805" y="7984"/>
                  <a:pt x="8805" y="7970"/>
                </a:cubicBezTo>
                <a:cubicBezTo>
                  <a:pt x="8785" y="7970"/>
                  <a:pt x="8766" y="7970"/>
                  <a:pt x="8746" y="7970"/>
                </a:cubicBezTo>
                <a:cubicBezTo>
                  <a:pt x="8746" y="7984"/>
                  <a:pt x="8746" y="7999"/>
                  <a:pt x="8746" y="8014"/>
                </a:cubicBezTo>
                <a:close/>
                <a:moveTo>
                  <a:pt x="8219" y="8014"/>
                </a:moveTo>
                <a:cubicBezTo>
                  <a:pt x="8263" y="8010"/>
                  <a:pt x="8327" y="8021"/>
                  <a:pt x="8336" y="7991"/>
                </a:cubicBezTo>
                <a:cubicBezTo>
                  <a:pt x="8297" y="7963"/>
                  <a:pt x="8227" y="7963"/>
                  <a:pt x="8219" y="8014"/>
                </a:cubicBezTo>
                <a:close/>
                <a:moveTo>
                  <a:pt x="7749" y="8058"/>
                </a:moveTo>
                <a:cubicBezTo>
                  <a:pt x="7799" y="8014"/>
                  <a:pt x="7747" y="8030"/>
                  <a:pt x="7749" y="7970"/>
                </a:cubicBezTo>
                <a:cubicBezTo>
                  <a:pt x="7637" y="7953"/>
                  <a:pt x="7637" y="8075"/>
                  <a:pt x="7749" y="8058"/>
                </a:cubicBezTo>
                <a:close/>
                <a:moveTo>
                  <a:pt x="7457" y="7991"/>
                </a:moveTo>
                <a:cubicBezTo>
                  <a:pt x="7432" y="8055"/>
                  <a:pt x="7498" y="8049"/>
                  <a:pt x="7486" y="8103"/>
                </a:cubicBezTo>
                <a:cubicBezTo>
                  <a:pt x="7450" y="8095"/>
                  <a:pt x="7385" y="8165"/>
                  <a:pt x="7457" y="8168"/>
                </a:cubicBezTo>
                <a:cubicBezTo>
                  <a:pt x="7469" y="8126"/>
                  <a:pt x="7541" y="8128"/>
                  <a:pt x="7516" y="8058"/>
                </a:cubicBezTo>
                <a:cubicBezTo>
                  <a:pt x="7592" y="8064"/>
                  <a:pt x="7611" y="8027"/>
                  <a:pt x="7604" y="7970"/>
                </a:cubicBezTo>
                <a:cubicBezTo>
                  <a:pt x="7511" y="7959"/>
                  <a:pt x="7526" y="8046"/>
                  <a:pt x="7457" y="7991"/>
                </a:cubicBezTo>
                <a:close/>
                <a:moveTo>
                  <a:pt x="5933" y="8014"/>
                </a:moveTo>
                <a:cubicBezTo>
                  <a:pt x="5985" y="8009"/>
                  <a:pt x="6080" y="8036"/>
                  <a:pt x="6050" y="7970"/>
                </a:cubicBezTo>
                <a:cubicBezTo>
                  <a:pt x="6011" y="7970"/>
                  <a:pt x="5972" y="7970"/>
                  <a:pt x="5933" y="7970"/>
                </a:cubicBezTo>
                <a:cubicBezTo>
                  <a:pt x="5933" y="7984"/>
                  <a:pt x="5933" y="7999"/>
                  <a:pt x="5933" y="8014"/>
                </a:cubicBezTo>
                <a:close/>
                <a:moveTo>
                  <a:pt x="5844" y="7991"/>
                </a:moveTo>
                <a:cubicBezTo>
                  <a:pt x="5806" y="8038"/>
                  <a:pt x="5859" y="8057"/>
                  <a:pt x="5815" y="8123"/>
                </a:cubicBezTo>
                <a:cubicBezTo>
                  <a:pt x="5925" y="8122"/>
                  <a:pt x="5899" y="8100"/>
                  <a:pt x="5991" y="8123"/>
                </a:cubicBezTo>
                <a:cubicBezTo>
                  <a:pt x="5970" y="8063"/>
                  <a:pt x="6049" y="8080"/>
                  <a:pt x="6050" y="8036"/>
                </a:cubicBezTo>
                <a:cubicBezTo>
                  <a:pt x="5931" y="8027"/>
                  <a:pt x="5883" y="8093"/>
                  <a:pt x="5903" y="7970"/>
                </a:cubicBezTo>
                <a:cubicBezTo>
                  <a:pt x="5859" y="7973"/>
                  <a:pt x="5795" y="7962"/>
                  <a:pt x="5786" y="7991"/>
                </a:cubicBezTo>
                <a:cubicBezTo>
                  <a:pt x="5806" y="7991"/>
                  <a:pt x="5825" y="7991"/>
                  <a:pt x="5844" y="7991"/>
                </a:cubicBezTo>
                <a:close/>
                <a:moveTo>
                  <a:pt x="3471" y="8146"/>
                </a:moveTo>
                <a:cubicBezTo>
                  <a:pt x="3507" y="8143"/>
                  <a:pt x="3540" y="8139"/>
                  <a:pt x="3529" y="8103"/>
                </a:cubicBezTo>
                <a:cubicBezTo>
                  <a:pt x="3579" y="8103"/>
                  <a:pt x="3604" y="8085"/>
                  <a:pt x="3617" y="8058"/>
                </a:cubicBezTo>
                <a:cubicBezTo>
                  <a:pt x="3545" y="8005"/>
                  <a:pt x="3433" y="8049"/>
                  <a:pt x="3471" y="8146"/>
                </a:cubicBezTo>
                <a:close/>
                <a:moveTo>
                  <a:pt x="3471" y="8014"/>
                </a:moveTo>
                <a:cubicBezTo>
                  <a:pt x="3433" y="8012"/>
                  <a:pt x="3430" y="7986"/>
                  <a:pt x="3383" y="7991"/>
                </a:cubicBezTo>
                <a:cubicBezTo>
                  <a:pt x="3371" y="8029"/>
                  <a:pt x="3426" y="8049"/>
                  <a:pt x="3383" y="8058"/>
                </a:cubicBezTo>
                <a:cubicBezTo>
                  <a:pt x="3319" y="8062"/>
                  <a:pt x="3289" y="8040"/>
                  <a:pt x="3295" y="7991"/>
                </a:cubicBezTo>
                <a:cubicBezTo>
                  <a:pt x="3162" y="8028"/>
                  <a:pt x="3093" y="7976"/>
                  <a:pt x="2972" y="8014"/>
                </a:cubicBezTo>
                <a:cubicBezTo>
                  <a:pt x="2972" y="7999"/>
                  <a:pt x="2972" y="7984"/>
                  <a:pt x="2972" y="7970"/>
                </a:cubicBezTo>
                <a:cubicBezTo>
                  <a:pt x="2949" y="7975"/>
                  <a:pt x="2915" y="7970"/>
                  <a:pt x="2913" y="7991"/>
                </a:cubicBezTo>
                <a:cubicBezTo>
                  <a:pt x="2936" y="7996"/>
                  <a:pt x="2948" y="8010"/>
                  <a:pt x="2943" y="8036"/>
                </a:cubicBezTo>
                <a:cubicBezTo>
                  <a:pt x="2867" y="8082"/>
                  <a:pt x="2918" y="8122"/>
                  <a:pt x="2884" y="8168"/>
                </a:cubicBezTo>
                <a:cubicBezTo>
                  <a:pt x="2996" y="8200"/>
                  <a:pt x="2940" y="8107"/>
                  <a:pt x="3031" y="8123"/>
                </a:cubicBezTo>
                <a:cubicBezTo>
                  <a:pt x="3052" y="8183"/>
                  <a:pt x="2973" y="8168"/>
                  <a:pt x="2972" y="8212"/>
                </a:cubicBezTo>
                <a:cubicBezTo>
                  <a:pt x="3098" y="8240"/>
                  <a:pt x="3065" y="8149"/>
                  <a:pt x="3119" y="8123"/>
                </a:cubicBezTo>
                <a:cubicBezTo>
                  <a:pt x="3116" y="8162"/>
                  <a:pt x="3126" y="8192"/>
                  <a:pt x="3149" y="8212"/>
                </a:cubicBezTo>
                <a:cubicBezTo>
                  <a:pt x="3237" y="8212"/>
                  <a:pt x="3324" y="8212"/>
                  <a:pt x="3411" y="8212"/>
                </a:cubicBezTo>
                <a:cubicBezTo>
                  <a:pt x="3411" y="8189"/>
                  <a:pt x="3411" y="8168"/>
                  <a:pt x="3411" y="8146"/>
                </a:cubicBezTo>
                <a:cubicBezTo>
                  <a:pt x="3353" y="8131"/>
                  <a:pt x="3356" y="8186"/>
                  <a:pt x="3324" y="8189"/>
                </a:cubicBezTo>
                <a:cubicBezTo>
                  <a:pt x="3324" y="8189"/>
                  <a:pt x="3244" y="8142"/>
                  <a:pt x="3207" y="8146"/>
                </a:cubicBezTo>
                <a:cubicBezTo>
                  <a:pt x="3203" y="8146"/>
                  <a:pt x="3204" y="8182"/>
                  <a:pt x="3177" y="8168"/>
                </a:cubicBezTo>
                <a:cubicBezTo>
                  <a:pt x="3149" y="8153"/>
                  <a:pt x="3167" y="8132"/>
                  <a:pt x="3177" y="8123"/>
                </a:cubicBezTo>
                <a:cubicBezTo>
                  <a:pt x="3199" y="8107"/>
                  <a:pt x="3084" y="8093"/>
                  <a:pt x="3119" y="8058"/>
                </a:cubicBezTo>
                <a:cubicBezTo>
                  <a:pt x="3149" y="8058"/>
                  <a:pt x="3153" y="8040"/>
                  <a:pt x="3177" y="8036"/>
                </a:cubicBezTo>
                <a:cubicBezTo>
                  <a:pt x="3199" y="8116"/>
                  <a:pt x="3401" y="8074"/>
                  <a:pt x="3471" y="8058"/>
                </a:cubicBezTo>
                <a:cubicBezTo>
                  <a:pt x="3471" y="8043"/>
                  <a:pt x="3471" y="8028"/>
                  <a:pt x="3471" y="8014"/>
                </a:cubicBezTo>
                <a:close/>
                <a:moveTo>
                  <a:pt x="6431" y="8103"/>
                </a:moveTo>
                <a:cubicBezTo>
                  <a:pt x="6548" y="8108"/>
                  <a:pt x="6492" y="7987"/>
                  <a:pt x="6548" y="7948"/>
                </a:cubicBezTo>
                <a:cubicBezTo>
                  <a:pt x="6405" y="7953"/>
                  <a:pt x="6473" y="8068"/>
                  <a:pt x="6431" y="8103"/>
                </a:cubicBezTo>
                <a:close/>
                <a:moveTo>
                  <a:pt x="4585" y="8014"/>
                </a:moveTo>
                <a:cubicBezTo>
                  <a:pt x="4484" y="7990"/>
                  <a:pt x="4666" y="8007"/>
                  <a:pt x="4614" y="7948"/>
                </a:cubicBezTo>
                <a:cubicBezTo>
                  <a:pt x="4511" y="7921"/>
                  <a:pt x="4512" y="8097"/>
                  <a:pt x="4585" y="8014"/>
                </a:cubicBezTo>
                <a:close/>
                <a:moveTo>
                  <a:pt x="4262" y="7991"/>
                </a:moveTo>
                <a:cubicBezTo>
                  <a:pt x="4291" y="7991"/>
                  <a:pt x="4297" y="8010"/>
                  <a:pt x="4321" y="8014"/>
                </a:cubicBezTo>
                <a:cubicBezTo>
                  <a:pt x="4318" y="7979"/>
                  <a:pt x="4325" y="7938"/>
                  <a:pt x="4262" y="7948"/>
                </a:cubicBezTo>
                <a:cubicBezTo>
                  <a:pt x="4262" y="7962"/>
                  <a:pt x="4262" y="7976"/>
                  <a:pt x="4262" y="7991"/>
                </a:cubicBezTo>
                <a:close/>
                <a:moveTo>
                  <a:pt x="9919" y="7970"/>
                </a:moveTo>
                <a:cubicBezTo>
                  <a:pt x="9938" y="7970"/>
                  <a:pt x="9958" y="7970"/>
                  <a:pt x="9977" y="7970"/>
                </a:cubicBezTo>
                <a:cubicBezTo>
                  <a:pt x="9977" y="7955"/>
                  <a:pt x="9977" y="7941"/>
                  <a:pt x="9977" y="7925"/>
                </a:cubicBezTo>
                <a:cubicBezTo>
                  <a:pt x="9958" y="7925"/>
                  <a:pt x="9938" y="7925"/>
                  <a:pt x="9919" y="7925"/>
                </a:cubicBezTo>
                <a:cubicBezTo>
                  <a:pt x="9919" y="7941"/>
                  <a:pt x="9919" y="7955"/>
                  <a:pt x="9919" y="7970"/>
                </a:cubicBezTo>
                <a:close/>
                <a:moveTo>
                  <a:pt x="6694" y="7970"/>
                </a:moveTo>
                <a:cubicBezTo>
                  <a:pt x="6682" y="7963"/>
                  <a:pt x="6708" y="7945"/>
                  <a:pt x="6724" y="7948"/>
                </a:cubicBezTo>
                <a:cubicBezTo>
                  <a:pt x="6720" y="7947"/>
                  <a:pt x="6738" y="7987"/>
                  <a:pt x="6754" y="7970"/>
                </a:cubicBezTo>
                <a:cubicBezTo>
                  <a:pt x="6768" y="7954"/>
                  <a:pt x="6729" y="7906"/>
                  <a:pt x="6694" y="7925"/>
                </a:cubicBezTo>
                <a:cubicBezTo>
                  <a:pt x="6692" y="7927"/>
                  <a:pt x="6697" y="7947"/>
                  <a:pt x="6694" y="7948"/>
                </a:cubicBezTo>
                <a:cubicBezTo>
                  <a:pt x="6669" y="7953"/>
                  <a:pt x="6672" y="7958"/>
                  <a:pt x="6694" y="7970"/>
                </a:cubicBezTo>
                <a:close/>
                <a:moveTo>
                  <a:pt x="6196" y="8036"/>
                </a:moveTo>
                <a:cubicBezTo>
                  <a:pt x="6169" y="7998"/>
                  <a:pt x="6198" y="7918"/>
                  <a:pt x="6108" y="7925"/>
                </a:cubicBezTo>
                <a:cubicBezTo>
                  <a:pt x="6153" y="7989"/>
                  <a:pt x="6066" y="8026"/>
                  <a:pt x="6196" y="8036"/>
                </a:cubicBezTo>
                <a:close/>
                <a:moveTo>
                  <a:pt x="3411" y="7925"/>
                </a:moveTo>
                <a:cubicBezTo>
                  <a:pt x="3414" y="7926"/>
                  <a:pt x="3405" y="7962"/>
                  <a:pt x="3383" y="7948"/>
                </a:cubicBezTo>
                <a:cubicBezTo>
                  <a:pt x="3354" y="7948"/>
                  <a:pt x="3324" y="7948"/>
                  <a:pt x="3295" y="7948"/>
                </a:cubicBezTo>
                <a:cubicBezTo>
                  <a:pt x="3174" y="8012"/>
                  <a:pt x="3559" y="7954"/>
                  <a:pt x="3411" y="7925"/>
                </a:cubicBezTo>
                <a:close/>
                <a:moveTo>
                  <a:pt x="2474" y="7970"/>
                </a:moveTo>
                <a:cubicBezTo>
                  <a:pt x="2450" y="7959"/>
                  <a:pt x="2484" y="7931"/>
                  <a:pt x="2445" y="7925"/>
                </a:cubicBezTo>
                <a:cubicBezTo>
                  <a:pt x="2417" y="7921"/>
                  <a:pt x="2409" y="7947"/>
                  <a:pt x="2386" y="7948"/>
                </a:cubicBezTo>
                <a:cubicBezTo>
                  <a:pt x="2374" y="8033"/>
                  <a:pt x="2474" y="7936"/>
                  <a:pt x="2503" y="8014"/>
                </a:cubicBezTo>
                <a:cubicBezTo>
                  <a:pt x="2465" y="8014"/>
                  <a:pt x="2466" y="8075"/>
                  <a:pt x="2503" y="8080"/>
                </a:cubicBezTo>
                <a:cubicBezTo>
                  <a:pt x="2511" y="8049"/>
                  <a:pt x="2568" y="8055"/>
                  <a:pt x="2591" y="8036"/>
                </a:cubicBezTo>
                <a:cubicBezTo>
                  <a:pt x="2607" y="8068"/>
                  <a:pt x="2557" y="8149"/>
                  <a:pt x="2621" y="8146"/>
                </a:cubicBezTo>
                <a:cubicBezTo>
                  <a:pt x="2630" y="8080"/>
                  <a:pt x="2638" y="8012"/>
                  <a:pt x="2708" y="7991"/>
                </a:cubicBezTo>
                <a:cubicBezTo>
                  <a:pt x="2716" y="8012"/>
                  <a:pt x="2818" y="8066"/>
                  <a:pt x="2825" y="8014"/>
                </a:cubicBezTo>
                <a:cubicBezTo>
                  <a:pt x="2755" y="7986"/>
                  <a:pt x="2717" y="7933"/>
                  <a:pt x="2591" y="7948"/>
                </a:cubicBezTo>
                <a:cubicBezTo>
                  <a:pt x="2587" y="7973"/>
                  <a:pt x="2596" y="8010"/>
                  <a:pt x="2562" y="8014"/>
                </a:cubicBezTo>
                <a:cubicBezTo>
                  <a:pt x="2580" y="7956"/>
                  <a:pt x="2513" y="7987"/>
                  <a:pt x="2474" y="7970"/>
                </a:cubicBezTo>
                <a:close/>
                <a:moveTo>
                  <a:pt x="3558" y="7991"/>
                </a:moveTo>
                <a:cubicBezTo>
                  <a:pt x="3597" y="7991"/>
                  <a:pt x="3637" y="7991"/>
                  <a:pt x="3676" y="7991"/>
                </a:cubicBezTo>
                <a:cubicBezTo>
                  <a:pt x="3684" y="7942"/>
                  <a:pt x="3669" y="7909"/>
                  <a:pt x="3617" y="7904"/>
                </a:cubicBezTo>
                <a:cubicBezTo>
                  <a:pt x="3602" y="7936"/>
                  <a:pt x="3574" y="7959"/>
                  <a:pt x="3558" y="7991"/>
                </a:cubicBezTo>
                <a:close/>
                <a:moveTo>
                  <a:pt x="53180" y="7970"/>
                </a:moveTo>
                <a:cubicBezTo>
                  <a:pt x="53183" y="7935"/>
                  <a:pt x="53355" y="8012"/>
                  <a:pt x="53327" y="7904"/>
                </a:cubicBezTo>
                <a:cubicBezTo>
                  <a:pt x="53258" y="7905"/>
                  <a:pt x="53240" y="7866"/>
                  <a:pt x="53151" y="7882"/>
                </a:cubicBezTo>
                <a:cubicBezTo>
                  <a:pt x="53187" y="7936"/>
                  <a:pt x="53136" y="7950"/>
                  <a:pt x="53180" y="7970"/>
                </a:cubicBezTo>
                <a:close/>
                <a:moveTo>
                  <a:pt x="5727" y="7948"/>
                </a:moveTo>
                <a:cubicBezTo>
                  <a:pt x="5729" y="7919"/>
                  <a:pt x="5765" y="7916"/>
                  <a:pt x="5757" y="7882"/>
                </a:cubicBezTo>
                <a:cubicBezTo>
                  <a:pt x="5730" y="7879"/>
                  <a:pt x="5626" y="7882"/>
                  <a:pt x="5640" y="7904"/>
                </a:cubicBezTo>
                <a:cubicBezTo>
                  <a:pt x="5648" y="7916"/>
                  <a:pt x="5742" y="7893"/>
                  <a:pt x="5727" y="7925"/>
                </a:cubicBezTo>
                <a:cubicBezTo>
                  <a:pt x="5712" y="7925"/>
                  <a:pt x="5694" y="7944"/>
                  <a:pt x="5727" y="7948"/>
                </a:cubicBezTo>
                <a:close/>
                <a:moveTo>
                  <a:pt x="5376" y="8123"/>
                </a:moveTo>
                <a:cubicBezTo>
                  <a:pt x="5427" y="8135"/>
                  <a:pt x="5443" y="8097"/>
                  <a:pt x="5493" y="8103"/>
                </a:cubicBezTo>
                <a:cubicBezTo>
                  <a:pt x="5584" y="8111"/>
                  <a:pt x="5524" y="8167"/>
                  <a:pt x="5581" y="8123"/>
                </a:cubicBezTo>
                <a:cubicBezTo>
                  <a:pt x="5654" y="8068"/>
                  <a:pt x="5708" y="8173"/>
                  <a:pt x="5727" y="8103"/>
                </a:cubicBezTo>
                <a:cubicBezTo>
                  <a:pt x="5633" y="8121"/>
                  <a:pt x="5687" y="8029"/>
                  <a:pt x="5610" y="8036"/>
                </a:cubicBezTo>
                <a:cubicBezTo>
                  <a:pt x="5610" y="8065"/>
                  <a:pt x="5529" y="8063"/>
                  <a:pt x="5522" y="8036"/>
                </a:cubicBezTo>
                <a:cubicBezTo>
                  <a:pt x="5571" y="8035"/>
                  <a:pt x="5539" y="7975"/>
                  <a:pt x="5581" y="7970"/>
                </a:cubicBezTo>
                <a:cubicBezTo>
                  <a:pt x="5612" y="7970"/>
                  <a:pt x="5655" y="7959"/>
                  <a:pt x="5610" y="7948"/>
                </a:cubicBezTo>
                <a:cubicBezTo>
                  <a:pt x="5478" y="7973"/>
                  <a:pt x="5545" y="7851"/>
                  <a:pt x="5405" y="7882"/>
                </a:cubicBezTo>
                <a:cubicBezTo>
                  <a:pt x="5394" y="7919"/>
                  <a:pt x="5449" y="7938"/>
                  <a:pt x="5405" y="7948"/>
                </a:cubicBezTo>
                <a:cubicBezTo>
                  <a:pt x="5360" y="7922"/>
                  <a:pt x="5344" y="7876"/>
                  <a:pt x="5259" y="7882"/>
                </a:cubicBezTo>
                <a:cubicBezTo>
                  <a:pt x="5237" y="7986"/>
                  <a:pt x="5343" y="7922"/>
                  <a:pt x="5346" y="7970"/>
                </a:cubicBezTo>
                <a:cubicBezTo>
                  <a:pt x="5350" y="8018"/>
                  <a:pt x="5430" y="7999"/>
                  <a:pt x="5405" y="8058"/>
                </a:cubicBezTo>
                <a:cubicBezTo>
                  <a:pt x="5354" y="8063"/>
                  <a:pt x="5259" y="7996"/>
                  <a:pt x="5229" y="8058"/>
                </a:cubicBezTo>
                <a:cubicBezTo>
                  <a:pt x="5319" y="8046"/>
                  <a:pt x="5347" y="8117"/>
                  <a:pt x="5376" y="8123"/>
                </a:cubicBezTo>
                <a:close/>
                <a:moveTo>
                  <a:pt x="3822" y="8014"/>
                </a:moveTo>
                <a:cubicBezTo>
                  <a:pt x="3880" y="8020"/>
                  <a:pt x="3880" y="7984"/>
                  <a:pt x="3910" y="7970"/>
                </a:cubicBezTo>
                <a:cubicBezTo>
                  <a:pt x="3943" y="7964"/>
                  <a:pt x="3956" y="7945"/>
                  <a:pt x="3969" y="7925"/>
                </a:cubicBezTo>
                <a:cubicBezTo>
                  <a:pt x="3862" y="7970"/>
                  <a:pt x="3837" y="7916"/>
                  <a:pt x="3763" y="7882"/>
                </a:cubicBezTo>
                <a:cubicBezTo>
                  <a:pt x="3723" y="7970"/>
                  <a:pt x="3827" y="7951"/>
                  <a:pt x="3822" y="8014"/>
                </a:cubicBezTo>
                <a:close/>
                <a:moveTo>
                  <a:pt x="3149" y="7970"/>
                </a:moveTo>
                <a:cubicBezTo>
                  <a:pt x="3213" y="7938"/>
                  <a:pt x="3111" y="7916"/>
                  <a:pt x="3177" y="7904"/>
                </a:cubicBezTo>
                <a:cubicBezTo>
                  <a:pt x="3216" y="7904"/>
                  <a:pt x="3204" y="7942"/>
                  <a:pt x="3237" y="7948"/>
                </a:cubicBezTo>
                <a:cubicBezTo>
                  <a:pt x="3237" y="7925"/>
                  <a:pt x="3237" y="7904"/>
                  <a:pt x="3237" y="7882"/>
                </a:cubicBezTo>
                <a:cubicBezTo>
                  <a:pt x="3197" y="7882"/>
                  <a:pt x="3158" y="7882"/>
                  <a:pt x="3119" y="7882"/>
                </a:cubicBezTo>
                <a:cubicBezTo>
                  <a:pt x="3124" y="7915"/>
                  <a:pt x="3108" y="7963"/>
                  <a:pt x="3149" y="7970"/>
                </a:cubicBezTo>
                <a:close/>
                <a:moveTo>
                  <a:pt x="8923" y="7948"/>
                </a:moveTo>
                <a:cubicBezTo>
                  <a:pt x="8952" y="7948"/>
                  <a:pt x="8981" y="7948"/>
                  <a:pt x="9010" y="7948"/>
                </a:cubicBezTo>
                <a:cubicBezTo>
                  <a:pt x="9019" y="7897"/>
                  <a:pt x="9003" y="7865"/>
                  <a:pt x="8952" y="7860"/>
                </a:cubicBezTo>
                <a:cubicBezTo>
                  <a:pt x="8958" y="7902"/>
                  <a:pt x="8918" y="7908"/>
                  <a:pt x="8923" y="7948"/>
                </a:cubicBezTo>
                <a:close/>
                <a:moveTo>
                  <a:pt x="7955" y="7948"/>
                </a:moveTo>
                <a:cubicBezTo>
                  <a:pt x="7937" y="7947"/>
                  <a:pt x="7920" y="7944"/>
                  <a:pt x="7926" y="7925"/>
                </a:cubicBezTo>
                <a:cubicBezTo>
                  <a:pt x="7960" y="7922"/>
                  <a:pt x="8009" y="7929"/>
                  <a:pt x="8014" y="7904"/>
                </a:cubicBezTo>
                <a:cubicBezTo>
                  <a:pt x="7959" y="7886"/>
                  <a:pt x="7906" y="7867"/>
                  <a:pt x="7838" y="7860"/>
                </a:cubicBezTo>
                <a:cubicBezTo>
                  <a:pt x="7844" y="7902"/>
                  <a:pt x="7913" y="8005"/>
                  <a:pt x="7955" y="7948"/>
                </a:cubicBezTo>
                <a:close/>
                <a:moveTo>
                  <a:pt x="7222" y="7948"/>
                </a:moveTo>
                <a:cubicBezTo>
                  <a:pt x="7129" y="7928"/>
                  <a:pt x="7132" y="7982"/>
                  <a:pt x="7076" y="7991"/>
                </a:cubicBezTo>
                <a:cubicBezTo>
                  <a:pt x="7076" y="7979"/>
                  <a:pt x="7052" y="7966"/>
                  <a:pt x="7046" y="7991"/>
                </a:cubicBezTo>
                <a:cubicBezTo>
                  <a:pt x="7081" y="7995"/>
                  <a:pt x="7078" y="8026"/>
                  <a:pt x="7076" y="8058"/>
                </a:cubicBezTo>
                <a:cubicBezTo>
                  <a:pt x="7120" y="8055"/>
                  <a:pt x="7184" y="8066"/>
                  <a:pt x="7193" y="8036"/>
                </a:cubicBezTo>
                <a:cubicBezTo>
                  <a:pt x="7034" y="8014"/>
                  <a:pt x="7262" y="7973"/>
                  <a:pt x="7251" y="7925"/>
                </a:cubicBezTo>
                <a:cubicBezTo>
                  <a:pt x="7203" y="7925"/>
                  <a:pt x="7235" y="7864"/>
                  <a:pt x="7193" y="7860"/>
                </a:cubicBezTo>
                <a:cubicBezTo>
                  <a:pt x="7191" y="7898"/>
                  <a:pt x="7199" y="7928"/>
                  <a:pt x="7222" y="7948"/>
                </a:cubicBezTo>
                <a:close/>
                <a:moveTo>
                  <a:pt x="6694" y="7904"/>
                </a:moveTo>
                <a:cubicBezTo>
                  <a:pt x="6741" y="7902"/>
                  <a:pt x="6796" y="7906"/>
                  <a:pt x="6783" y="7860"/>
                </a:cubicBezTo>
                <a:cubicBezTo>
                  <a:pt x="6763" y="7860"/>
                  <a:pt x="6744" y="7860"/>
                  <a:pt x="6724" y="7860"/>
                </a:cubicBezTo>
                <a:cubicBezTo>
                  <a:pt x="6724" y="7882"/>
                  <a:pt x="6700" y="7886"/>
                  <a:pt x="6694" y="7904"/>
                </a:cubicBezTo>
                <a:close/>
                <a:moveTo>
                  <a:pt x="5053" y="7882"/>
                </a:moveTo>
                <a:cubicBezTo>
                  <a:pt x="5018" y="7876"/>
                  <a:pt x="5012" y="7909"/>
                  <a:pt x="4965" y="7904"/>
                </a:cubicBezTo>
                <a:cubicBezTo>
                  <a:pt x="4947" y="7902"/>
                  <a:pt x="4953" y="7873"/>
                  <a:pt x="4907" y="7882"/>
                </a:cubicBezTo>
                <a:cubicBezTo>
                  <a:pt x="4916" y="7880"/>
                  <a:pt x="4879" y="7903"/>
                  <a:pt x="4877" y="7904"/>
                </a:cubicBezTo>
                <a:cubicBezTo>
                  <a:pt x="4857" y="7914"/>
                  <a:pt x="4836" y="7914"/>
                  <a:pt x="4819" y="7925"/>
                </a:cubicBezTo>
                <a:cubicBezTo>
                  <a:pt x="4814" y="7900"/>
                  <a:pt x="4824" y="7863"/>
                  <a:pt x="4790" y="7860"/>
                </a:cubicBezTo>
                <a:cubicBezTo>
                  <a:pt x="4794" y="7889"/>
                  <a:pt x="4733" y="7879"/>
                  <a:pt x="4731" y="7904"/>
                </a:cubicBezTo>
                <a:cubicBezTo>
                  <a:pt x="4729" y="7925"/>
                  <a:pt x="4705" y="7918"/>
                  <a:pt x="4702" y="7925"/>
                </a:cubicBezTo>
                <a:cubicBezTo>
                  <a:pt x="4672" y="7995"/>
                  <a:pt x="4690" y="8003"/>
                  <a:pt x="4643" y="8036"/>
                </a:cubicBezTo>
                <a:cubicBezTo>
                  <a:pt x="4817" y="8068"/>
                  <a:pt x="4651" y="8132"/>
                  <a:pt x="4672" y="8234"/>
                </a:cubicBezTo>
                <a:cubicBezTo>
                  <a:pt x="4747" y="8216"/>
                  <a:pt x="4839" y="8212"/>
                  <a:pt x="4877" y="8168"/>
                </a:cubicBezTo>
                <a:cubicBezTo>
                  <a:pt x="4855" y="8162"/>
                  <a:pt x="4819" y="8167"/>
                  <a:pt x="4819" y="8146"/>
                </a:cubicBezTo>
                <a:cubicBezTo>
                  <a:pt x="4852" y="8049"/>
                  <a:pt x="4819" y="8074"/>
                  <a:pt x="4790" y="7991"/>
                </a:cubicBezTo>
                <a:cubicBezTo>
                  <a:pt x="4849" y="7953"/>
                  <a:pt x="4847" y="8008"/>
                  <a:pt x="4907" y="7970"/>
                </a:cubicBezTo>
                <a:cubicBezTo>
                  <a:pt x="4911" y="7944"/>
                  <a:pt x="4902" y="7908"/>
                  <a:pt x="4936" y="7904"/>
                </a:cubicBezTo>
                <a:cubicBezTo>
                  <a:pt x="4980" y="7929"/>
                  <a:pt x="5056" y="7931"/>
                  <a:pt x="5083" y="7970"/>
                </a:cubicBezTo>
                <a:cubicBezTo>
                  <a:pt x="4960" y="7966"/>
                  <a:pt x="5012" y="7981"/>
                  <a:pt x="5053" y="8014"/>
                </a:cubicBezTo>
                <a:cubicBezTo>
                  <a:pt x="5024" y="8014"/>
                  <a:pt x="4995" y="8014"/>
                  <a:pt x="4965" y="8014"/>
                </a:cubicBezTo>
                <a:cubicBezTo>
                  <a:pt x="4983" y="8145"/>
                  <a:pt x="5069" y="8092"/>
                  <a:pt x="5170" y="8146"/>
                </a:cubicBezTo>
                <a:cubicBezTo>
                  <a:pt x="5149" y="8078"/>
                  <a:pt x="5200" y="8066"/>
                  <a:pt x="5200" y="8014"/>
                </a:cubicBezTo>
                <a:cubicBezTo>
                  <a:pt x="5106" y="7995"/>
                  <a:pt x="5160" y="8086"/>
                  <a:pt x="5083" y="8080"/>
                </a:cubicBezTo>
                <a:cubicBezTo>
                  <a:pt x="5071" y="8005"/>
                  <a:pt x="5134" y="7986"/>
                  <a:pt x="5170" y="7948"/>
                </a:cubicBezTo>
                <a:cubicBezTo>
                  <a:pt x="5172" y="7962"/>
                  <a:pt x="5175" y="7973"/>
                  <a:pt x="5200" y="7970"/>
                </a:cubicBezTo>
                <a:cubicBezTo>
                  <a:pt x="5195" y="7910"/>
                  <a:pt x="5104" y="7890"/>
                  <a:pt x="5053" y="7882"/>
                </a:cubicBezTo>
                <a:close/>
                <a:moveTo>
                  <a:pt x="3471" y="7948"/>
                </a:moveTo>
                <a:cubicBezTo>
                  <a:pt x="3571" y="7964"/>
                  <a:pt x="3585" y="7864"/>
                  <a:pt x="3499" y="7860"/>
                </a:cubicBezTo>
                <a:cubicBezTo>
                  <a:pt x="3449" y="7905"/>
                  <a:pt x="3521" y="7903"/>
                  <a:pt x="3471" y="7948"/>
                </a:cubicBezTo>
                <a:close/>
                <a:moveTo>
                  <a:pt x="6900" y="7904"/>
                </a:moveTo>
                <a:cubicBezTo>
                  <a:pt x="6943" y="7900"/>
                  <a:pt x="7008" y="7911"/>
                  <a:pt x="7017" y="7882"/>
                </a:cubicBezTo>
                <a:cubicBezTo>
                  <a:pt x="6979" y="7881"/>
                  <a:pt x="6991" y="7843"/>
                  <a:pt x="6959" y="7837"/>
                </a:cubicBezTo>
                <a:cubicBezTo>
                  <a:pt x="6952" y="7868"/>
                  <a:pt x="6910" y="7874"/>
                  <a:pt x="6900" y="7904"/>
                </a:cubicBezTo>
                <a:close/>
                <a:moveTo>
                  <a:pt x="5962" y="7882"/>
                </a:moveTo>
                <a:cubicBezTo>
                  <a:pt x="5939" y="7886"/>
                  <a:pt x="5904" y="7882"/>
                  <a:pt x="5903" y="7904"/>
                </a:cubicBezTo>
                <a:cubicBezTo>
                  <a:pt x="5955" y="7922"/>
                  <a:pt x="5989" y="7973"/>
                  <a:pt x="6050" y="7925"/>
                </a:cubicBezTo>
                <a:cubicBezTo>
                  <a:pt x="6071" y="7870"/>
                  <a:pt x="5938" y="7822"/>
                  <a:pt x="5933" y="7860"/>
                </a:cubicBezTo>
                <a:cubicBezTo>
                  <a:pt x="5951" y="7861"/>
                  <a:pt x="5967" y="7863"/>
                  <a:pt x="5962" y="7882"/>
                </a:cubicBezTo>
                <a:close/>
                <a:moveTo>
                  <a:pt x="4321" y="7837"/>
                </a:moveTo>
                <a:cubicBezTo>
                  <a:pt x="4256" y="7979"/>
                  <a:pt x="4426" y="7896"/>
                  <a:pt x="4321" y="7837"/>
                </a:cubicBezTo>
                <a:close/>
                <a:moveTo>
                  <a:pt x="6841" y="7860"/>
                </a:moveTo>
                <a:cubicBezTo>
                  <a:pt x="6861" y="7860"/>
                  <a:pt x="6880" y="7860"/>
                  <a:pt x="6900" y="7860"/>
                </a:cubicBezTo>
                <a:cubicBezTo>
                  <a:pt x="6900" y="7845"/>
                  <a:pt x="6900" y="7830"/>
                  <a:pt x="6900" y="7815"/>
                </a:cubicBezTo>
                <a:cubicBezTo>
                  <a:pt x="6880" y="7815"/>
                  <a:pt x="6861" y="7815"/>
                  <a:pt x="6841" y="7815"/>
                </a:cubicBezTo>
                <a:cubicBezTo>
                  <a:pt x="6841" y="7830"/>
                  <a:pt x="6841" y="7845"/>
                  <a:pt x="6841" y="7860"/>
                </a:cubicBezTo>
                <a:close/>
                <a:moveTo>
                  <a:pt x="5844" y="7882"/>
                </a:moveTo>
                <a:cubicBezTo>
                  <a:pt x="5853" y="7870"/>
                  <a:pt x="5818" y="7845"/>
                  <a:pt x="5815" y="7837"/>
                </a:cubicBezTo>
                <a:cubicBezTo>
                  <a:pt x="5817" y="7841"/>
                  <a:pt x="5864" y="7829"/>
                  <a:pt x="5844" y="7815"/>
                </a:cubicBezTo>
                <a:cubicBezTo>
                  <a:pt x="5843" y="7815"/>
                  <a:pt x="5787" y="7815"/>
                  <a:pt x="5786" y="7815"/>
                </a:cubicBezTo>
                <a:cubicBezTo>
                  <a:pt x="5771" y="7835"/>
                  <a:pt x="5814" y="7855"/>
                  <a:pt x="5815" y="7860"/>
                </a:cubicBezTo>
                <a:cubicBezTo>
                  <a:pt x="5821" y="7886"/>
                  <a:pt x="5820" y="7911"/>
                  <a:pt x="5844" y="7882"/>
                </a:cubicBezTo>
                <a:close/>
                <a:moveTo>
                  <a:pt x="9040" y="7815"/>
                </a:moveTo>
                <a:cubicBezTo>
                  <a:pt x="9002" y="7815"/>
                  <a:pt x="8999" y="7787"/>
                  <a:pt x="8952" y="7794"/>
                </a:cubicBezTo>
                <a:cubicBezTo>
                  <a:pt x="8906" y="7848"/>
                  <a:pt x="9051" y="7858"/>
                  <a:pt x="9040" y="7815"/>
                </a:cubicBezTo>
                <a:close/>
                <a:moveTo>
                  <a:pt x="7604" y="7882"/>
                </a:moveTo>
                <a:cubicBezTo>
                  <a:pt x="7698" y="7854"/>
                  <a:pt x="7626" y="7953"/>
                  <a:pt x="7720" y="7925"/>
                </a:cubicBezTo>
                <a:cubicBezTo>
                  <a:pt x="7771" y="7890"/>
                  <a:pt x="7747" y="7812"/>
                  <a:pt x="7691" y="7794"/>
                </a:cubicBezTo>
                <a:cubicBezTo>
                  <a:pt x="7717" y="7864"/>
                  <a:pt x="7615" y="7838"/>
                  <a:pt x="7604" y="7882"/>
                </a:cubicBezTo>
                <a:close/>
                <a:moveTo>
                  <a:pt x="3499" y="7794"/>
                </a:moveTo>
                <a:cubicBezTo>
                  <a:pt x="3505" y="7726"/>
                  <a:pt x="3330" y="7803"/>
                  <a:pt x="3441" y="7815"/>
                </a:cubicBezTo>
                <a:cubicBezTo>
                  <a:pt x="3436" y="7754"/>
                  <a:pt x="3590" y="7848"/>
                  <a:pt x="3499" y="7794"/>
                </a:cubicBezTo>
                <a:close/>
                <a:moveTo>
                  <a:pt x="3354" y="7794"/>
                </a:moveTo>
                <a:cubicBezTo>
                  <a:pt x="3165" y="7745"/>
                  <a:pt x="3275" y="7873"/>
                  <a:pt x="3354" y="7794"/>
                </a:cubicBezTo>
                <a:close/>
                <a:moveTo>
                  <a:pt x="2825" y="7815"/>
                </a:moveTo>
                <a:cubicBezTo>
                  <a:pt x="2949" y="7807"/>
                  <a:pt x="2847" y="7887"/>
                  <a:pt x="2855" y="7925"/>
                </a:cubicBezTo>
                <a:cubicBezTo>
                  <a:pt x="2974" y="7944"/>
                  <a:pt x="2921" y="7854"/>
                  <a:pt x="2943" y="7815"/>
                </a:cubicBezTo>
                <a:cubicBezTo>
                  <a:pt x="2951" y="7803"/>
                  <a:pt x="3008" y="7798"/>
                  <a:pt x="3002" y="7771"/>
                </a:cubicBezTo>
                <a:cubicBezTo>
                  <a:pt x="2958" y="7768"/>
                  <a:pt x="2894" y="7779"/>
                  <a:pt x="2884" y="7749"/>
                </a:cubicBezTo>
                <a:cubicBezTo>
                  <a:pt x="2882" y="7737"/>
                  <a:pt x="2880" y="7723"/>
                  <a:pt x="2855" y="7727"/>
                </a:cubicBezTo>
                <a:cubicBezTo>
                  <a:pt x="2862" y="7769"/>
                  <a:pt x="2822" y="7776"/>
                  <a:pt x="2825" y="7815"/>
                </a:cubicBezTo>
                <a:close/>
                <a:moveTo>
                  <a:pt x="5493" y="7860"/>
                </a:moveTo>
                <a:cubicBezTo>
                  <a:pt x="5490" y="7791"/>
                  <a:pt x="5529" y="7755"/>
                  <a:pt x="5552" y="7705"/>
                </a:cubicBezTo>
                <a:cubicBezTo>
                  <a:pt x="5413" y="7674"/>
                  <a:pt x="5337" y="7866"/>
                  <a:pt x="5493" y="7860"/>
                </a:cubicBezTo>
                <a:close/>
                <a:moveTo>
                  <a:pt x="2738" y="7771"/>
                </a:moveTo>
                <a:cubicBezTo>
                  <a:pt x="2648" y="7787"/>
                  <a:pt x="2631" y="7749"/>
                  <a:pt x="2562" y="7749"/>
                </a:cubicBezTo>
                <a:cubicBezTo>
                  <a:pt x="2590" y="7791"/>
                  <a:pt x="2475" y="7823"/>
                  <a:pt x="2562" y="7837"/>
                </a:cubicBezTo>
                <a:cubicBezTo>
                  <a:pt x="2599" y="7747"/>
                  <a:pt x="2616" y="7842"/>
                  <a:pt x="2650" y="7837"/>
                </a:cubicBezTo>
                <a:cubicBezTo>
                  <a:pt x="2660" y="7836"/>
                  <a:pt x="2683" y="7798"/>
                  <a:pt x="2708" y="7794"/>
                </a:cubicBezTo>
                <a:cubicBezTo>
                  <a:pt x="2737" y="7789"/>
                  <a:pt x="2768" y="7797"/>
                  <a:pt x="2796" y="7794"/>
                </a:cubicBezTo>
                <a:cubicBezTo>
                  <a:pt x="2796" y="7764"/>
                  <a:pt x="2796" y="7735"/>
                  <a:pt x="2796" y="7705"/>
                </a:cubicBezTo>
                <a:cubicBezTo>
                  <a:pt x="2762" y="7709"/>
                  <a:pt x="2713" y="7702"/>
                  <a:pt x="2708" y="7727"/>
                </a:cubicBezTo>
                <a:cubicBezTo>
                  <a:pt x="2732" y="7732"/>
                  <a:pt x="2743" y="7746"/>
                  <a:pt x="2738" y="7771"/>
                </a:cubicBezTo>
                <a:close/>
                <a:moveTo>
                  <a:pt x="4115" y="7749"/>
                </a:moveTo>
                <a:cubicBezTo>
                  <a:pt x="4135" y="7749"/>
                  <a:pt x="4154" y="7749"/>
                  <a:pt x="4174" y="7749"/>
                </a:cubicBezTo>
                <a:cubicBezTo>
                  <a:pt x="4174" y="7727"/>
                  <a:pt x="4198" y="7723"/>
                  <a:pt x="4203" y="7705"/>
                </a:cubicBezTo>
                <a:cubicBezTo>
                  <a:pt x="4165" y="7704"/>
                  <a:pt x="4163" y="7677"/>
                  <a:pt x="4115" y="7684"/>
                </a:cubicBezTo>
                <a:cubicBezTo>
                  <a:pt x="4115" y="7705"/>
                  <a:pt x="4115" y="7727"/>
                  <a:pt x="4115" y="7749"/>
                </a:cubicBezTo>
                <a:close/>
                <a:moveTo>
                  <a:pt x="3910" y="7727"/>
                </a:moveTo>
                <a:cubicBezTo>
                  <a:pt x="3920" y="7735"/>
                  <a:pt x="3902" y="7762"/>
                  <a:pt x="3910" y="7771"/>
                </a:cubicBezTo>
                <a:cubicBezTo>
                  <a:pt x="3921" y="7783"/>
                  <a:pt x="3977" y="7767"/>
                  <a:pt x="3969" y="7794"/>
                </a:cubicBezTo>
                <a:cubicBezTo>
                  <a:pt x="3946" y="7798"/>
                  <a:pt x="3911" y="7794"/>
                  <a:pt x="3910" y="7815"/>
                </a:cubicBezTo>
                <a:cubicBezTo>
                  <a:pt x="3939" y="7815"/>
                  <a:pt x="3969" y="7815"/>
                  <a:pt x="3998" y="7815"/>
                </a:cubicBezTo>
                <a:cubicBezTo>
                  <a:pt x="4021" y="7788"/>
                  <a:pt x="3964" y="7732"/>
                  <a:pt x="3969" y="7727"/>
                </a:cubicBezTo>
                <a:cubicBezTo>
                  <a:pt x="3983" y="7713"/>
                  <a:pt x="4068" y="7740"/>
                  <a:pt x="4057" y="7705"/>
                </a:cubicBezTo>
                <a:cubicBezTo>
                  <a:pt x="3964" y="7716"/>
                  <a:pt x="3953" y="7666"/>
                  <a:pt x="3852" y="7684"/>
                </a:cubicBezTo>
                <a:cubicBezTo>
                  <a:pt x="3831" y="7727"/>
                  <a:pt x="3893" y="7713"/>
                  <a:pt x="3910" y="7727"/>
                </a:cubicBezTo>
                <a:close/>
                <a:moveTo>
                  <a:pt x="3149" y="7749"/>
                </a:moveTo>
                <a:cubicBezTo>
                  <a:pt x="3104" y="7753"/>
                  <a:pt x="3040" y="7741"/>
                  <a:pt x="3031" y="7771"/>
                </a:cubicBezTo>
                <a:cubicBezTo>
                  <a:pt x="3078" y="7821"/>
                  <a:pt x="3119" y="7738"/>
                  <a:pt x="3119" y="7794"/>
                </a:cubicBezTo>
                <a:cubicBezTo>
                  <a:pt x="3119" y="7850"/>
                  <a:pt x="3246" y="7777"/>
                  <a:pt x="3265" y="7727"/>
                </a:cubicBezTo>
                <a:cubicBezTo>
                  <a:pt x="3096" y="7750"/>
                  <a:pt x="3225" y="7653"/>
                  <a:pt x="3119" y="7662"/>
                </a:cubicBezTo>
                <a:cubicBezTo>
                  <a:pt x="3116" y="7699"/>
                  <a:pt x="3126" y="7729"/>
                  <a:pt x="3149" y="7749"/>
                </a:cubicBezTo>
                <a:close/>
                <a:moveTo>
                  <a:pt x="2972" y="7727"/>
                </a:moveTo>
                <a:cubicBezTo>
                  <a:pt x="2999" y="7656"/>
                  <a:pt x="2877" y="7696"/>
                  <a:pt x="2855" y="7662"/>
                </a:cubicBezTo>
                <a:cubicBezTo>
                  <a:pt x="2846" y="7719"/>
                  <a:pt x="2916" y="7719"/>
                  <a:pt x="2972" y="7727"/>
                </a:cubicBezTo>
                <a:close/>
                <a:moveTo>
                  <a:pt x="5083" y="7749"/>
                </a:moveTo>
                <a:cubicBezTo>
                  <a:pt x="5059" y="7767"/>
                  <a:pt x="5137" y="7769"/>
                  <a:pt x="5141" y="7771"/>
                </a:cubicBezTo>
                <a:cubicBezTo>
                  <a:pt x="5161" y="7782"/>
                  <a:pt x="5138" y="7835"/>
                  <a:pt x="5200" y="7815"/>
                </a:cubicBezTo>
                <a:cubicBezTo>
                  <a:pt x="5214" y="7718"/>
                  <a:pt x="5159" y="7706"/>
                  <a:pt x="5200" y="7640"/>
                </a:cubicBezTo>
                <a:cubicBezTo>
                  <a:pt x="5106" y="7620"/>
                  <a:pt x="5160" y="7712"/>
                  <a:pt x="5083" y="7705"/>
                </a:cubicBezTo>
                <a:cubicBezTo>
                  <a:pt x="5053" y="7705"/>
                  <a:pt x="5045" y="7744"/>
                  <a:pt x="5083" y="7749"/>
                </a:cubicBezTo>
                <a:close/>
                <a:moveTo>
                  <a:pt x="4672" y="7771"/>
                </a:moveTo>
                <a:cubicBezTo>
                  <a:pt x="4695" y="7716"/>
                  <a:pt x="4715" y="7671"/>
                  <a:pt x="4643" y="7640"/>
                </a:cubicBezTo>
                <a:cubicBezTo>
                  <a:pt x="4609" y="7664"/>
                  <a:pt x="4632" y="7741"/>
                  <a:pt x="4672" y="7771"/>
                </a:cubicBezTo>
                <a:close/>
                <a:moveTo>
                  <a:pt x="11150" y="7442"/>
                </a:moveTo>
                <a:cubicBezTo>
                  <a:pt x="11124" y="7425"/>
                  <a:pt x="11066" y="7455"/>
                  <a:pt x="11062" y="7464"/>
                </a:cubicBezTo>
                <a:cubicBezTo>
                  <a:pt x="11026" y="7535"/>
                  <a:pt x="11221" y="7488"/>
                  <a:pt x="11150" y="7442"/>
                </a:cubicBezTo>
                <a:close/>
                <a:moveTo>
                  <a:pt x="10915" y="7508"/>
                </a:moveTo>
                <a:cubicBezTo>
                  <a:pt x="10915" y="7493"/>
                  <a:pt x="10915" y="7478"/>
                  <a:pt x="10915" y="7464"/>
                </a:cubicBezTo>
                <a:cubicBezTo>
                  <a:pt x="10861" y="7391"/>
                  <a:pt x="10773" y="7530"/>
                  <a:pt x="10915" y="7508"/>
                </a:cubicBezTo>
                <a:close/>
                <a:moveTo>
                  <a:pt x="10622" y="7485"/>
                </a:moveTo>
                <a:cubicBezTo>
                  <a:pt x="10673" y="7486"/>
                  <a:pt x="10697" y="7469"/>
                  <a:pt x="10710" y="7442"/>
                </a:cubicBezTo>
                <a:cubicBezTo>
                  <a:pt x="10664" y="7443"/>
                  <a:pt x="10608" y="7439"/>
                  <a:pt x="10622" y="7485"/>
                </a:cubicBezTo>
                <a:close/>
                <a:moveTo>
                  <a:pt x="9509" y="7485"/>
                </a:moveTo>
                <a:cubicBezTo>
                  <a:pt x="9507" y="7455"/>
                  <a:pt x="9522" y="7437"/>
                  <a:pt x="9538" y="7419"/>
                </a:cubicBezTo>
                <a:cubicBezTo>
                  <a:pt x="9498" y="7412"/>
                  <a:pt x="9482" y="7388"/>
                  <a:pt x="9420" y="7397"/>
                </a:cubicBezTo>
                <a:cubicBezTo>
                  <a:pt x="9395" y="7469"/>
                  <a:pt x="9466" y="7466"/>
                  <a:pt x="9509" y="7485"/>
                </a:cubicBezTo>
                <a:close/>
                <a:moveTo>
                  <a:pt x="8688" y="7442"/>
                </a:moveTo>
                <a:cubicBezTo>
                  <a:pt x="8759" y="7388"/>
                  <a:pt x="8592" y="7385"/>
                  <a:pt x="8599" y="7419"/>
                </a:cubicBezTo>
                <a:cubicBezTo>
                  <a:pt x="8599" y="7418"/>
                  <a:pt x="8699" y="7433"/>
                  <a:pt x="8688" y="7442"/>
                </a:cubicBezTo>
                <a:close/>
                <a:moveTo>
                  <a:pt x="9069" y="7419"/>
                </a:moveTo>
                <a:cubicBezTo>
                  <a:pt x="9135" y="7425"/>
                  <a:pt x="9179" y="7414"/>
                  <a:pt x="9186" y="7376"/>
                </a:cubicBezTo>
                <a:cubicBezTo>
                  <a:pt x="9132" y="7379"/>
                  <a:pt x="9088" y="7390"/>
                  <a:pt x="9069" y="7419"/>
                </a:cubicBezTo>
                <a:close/>
                <a:moveTo>
                  <a:pt x="9948" y="7376"/>
                </a:moveTo>
                <a:cubicBezTo>
                  <a:pt x="9970" y="7392"/>
                  <a:pt x="10107" y="7369"/>
                  <a:pt x="10006" y="7331"/>
                </a:cubicBezTo>
                <a:cubicBezTo>
                  <a:pt x="10021" y="7349"/>
                  <a:pt x="9936" y="7367"/>
                  <a:pt x="9948" y="7376"/>
                </a:cubicBezTo>
                <a:close/>
                <a:moveTo>
                  <a:pt x="9450" y="7353"/>
                </a:moveTo>
                <a:cubicBezTo>
                  <a:pt x="9501" y="7389"/>
                  <a:pt x="9571" y="7335"/>
                  <a:pt x="9538" y="7310"/>
                </a:cubicBezTo>
                <a:cubicBezTo>
                  <a:pt x="9519" y="7295"/>
                  <a:pt x="9411" y="7316"/>
                  <a:pt x="9420" y="7331"/>
                </a:cubicBezTo>
                <a:cubicBezTo>
                  <a:pt x="9450" y="7323"/>
                  <a:pt x="9440" y="7347"/>
                  <a:pt x="9450" y="7353"/>
                </a:cubicBezTo>
                <a:close/>
                <a:moveTo>
                  <a:pt x="8834" y="7353"/>
                </a:moveTo>
                <a:cubicBezTo>
                  <a:pt x="8833" y="7391"/>
                  <a:pt x="8857" y="7410"/>
                  <a:pt x="8893" y="7419"/>
                </a:cubicBezTo>
                <a:cubicBezTo>
                  <a:pt x="8905" y="7367"/>
                  <a:pt x="8840" y="7371"/>
                  <a:pt x="8864" y="7310"/>
                </a:cubicBezTo>
                <a:cubicBezTo>
                  <a:pt x="8834" y="7310"/>
                  <a:pt x="8805" y="7310"/>
                  <a:pt x="8776" y="7310"/>
                </a:cubicBezTo>
                <a:cubicBezTo>
                  <a:pt x="8779" y="7337"/>
                  <a:pt x="8784" y="7361"/>
                  <a:pt x="8834" y="7353"/>
                </a:cubicBezTo>
                <a:close/>
                <a:moveTo>
                  <a:pt x="9362" y="7442"/>
                </a:moveTo>
                <a:cubicBezTo>
                  <a:pt x="9387" y="7403"/>
                  <a:pt x="9359" y="7373"/>
                  <a:pt x="9391" y="7353"/>
                </a:cubicBezTo>
                <a:cubicBezTo>
                  <a:pt x="9412" y="7340"/>
                  <a:pt x="9397" y="7215"/>
                  <a:pt x="9362" y="7244"/>
                </a:cubicBezTo>
                <a:cubicBezTo>
                  <a:pt x="9361" y="7310"/>
                  <a:pt x="9257" y="7427"/>
                  <a:pt x="9362" y="7442"/>
                </a:cubicBezTo>
                <a:close/>
                <a:moveTo>
                  <a:pt x="3705" y="7199"/>
                </a:moveTo>
                <a:cubicBezTo>
                  <a:pt x="3712" y="7167"/>
                  <a:pt x="3753" y="7162"/>
                  <a:pt x="3763" y="7133"/>
                </a:cubicBezTo>
                <a:cubicBezTo>
                  <a:pt x="3703" y="7113"/>
                  <a:pt x="3632" y="7190"/>
                  <a:pt x="3705" y="7199"/>
                </a:cubicBezTo>
                <a:close/>
                <a:moveTo>
                  <a:pt x="3822" y="7177"/>
                </a:moveTo>
                <a:cubicBezTo>
                  <a:pt x="3877" y="7156"/>
                  <a:pt x="3920" y="7243"/>
                  <a:pt x="3939" y="7177"/>
                </a:cubicBezTo>
                <a:cubicBezTo>
                  <a:pt x="3891" y="7177"/>
                  <a:pt x="3923" y="7117"/>
                  <a:pt x="3881" y="7111"/>
                </a:cubicBezTo>
                <a:cubicBezTo>
                  <a:pt x="3889" y="7154"/>
                  <a:pt x="3841" y="7155"/>
                  <a:pt x="3822" y="7177"/>
                </a:cubicBezTo>
                <a:close/>
                <a:moveTo>
                  <a:pt x="2767" y="7133"/>
                </a:moveTo>
                <a:cubicBezTo>
                  <a:pt x="2787" y="7133"/>
                  <a:pt x="2806" y="7133"/>
                  <a:pt x="2825" y="7133"/>
                </a:cubicBezTo>
                <a:cubicBezTo>
                  <a:pt x="2825" y="7118"/>
                  <a:pt x="2825" y="7105"/>
                  <a:pt x="2825" y="7090"/>
                </a:cubicBezTo>
                <a:cubicBezTo>
                  <a:pt x="2806" y="7090"/>
                  <a:pt x="2787" y="7090"/>
                  <a:pt x="2767" y="7090"/>
                </a:cubicBezTo>
                <a:cubicBezTo>
                  <a:pt x="2767" y="7105"/>
                  <a:pt x="2767" y="7118"/>
                  <a:pt x="2767" y="7133"/>
                </a:cubicBezTo>
                <a:close/>
                <a:moveTo>
                  <a:pt x="3617" y="7133"/>
                </a:moveTo>
                <a:cubicBezTo>
                  <a:pt x="3643" y="7130"/>
                  <a:pt x="3632" y="7011"/>
                  <a:pt x="3588" y="7090"/>
                </a:cubicBezTo>
                <a:cubicBezTo>
                  <a:pt x="3581" y="7103"/>
                  <a:pt x="3600" y="7136"/>
                  <a:pt x="3617" y="7133"/>
                </a:cubicBezTo>
                <a:close/>
                <a:moveTo>
                  <a:pt x="3324" y="7133"/>
                </a:moveTo>
                <a:cubicBezTo>
                  <a:pt x="3346" y="7117"/>
                  <a:pt x="3315" y="7015"/>
                  <a:pt x="3265" y="7090"/>
                </a:cubicBezTo>
                <a:cubicBezTo>
                  <a:pt x="3289" y="7078"/>
                  <a:pt x="3312" y="7143"/>
                  <a:pt x="3324" y="7133"/>
                </a:cubicBezTo>
                <a:close/>
                <a:moveTo>
                  <a:pt x="53649" y="7045"/>
                </a:moveTo>
                <a:cubicBezTo>
                  <a:pt x="53658" y="7095"/>
                  <a:pt x="53565" y="7070"/>
                  <a:pt x="53560" y="7111"/>
                </a:cubicBezTo>
                <a:cubicBezTo>
                  <a:pt x="53632" y="7098"/>
                  <a:pt x="53774" y="7139"/>
                  <a:pt x="53797" y="7090"/>
                </a:cubicBezTo>
                <a:cubicBezTo>
                  <a:pt x="53704" y="7106"/>
                  <a:pt x="53740" y="7030"/>
                  <a:pt x="53649" y="7045"/>
                </a:cubicBezTo>
                <a:close/>
                <a:moveTo>
                  <a:pt x="2562" y="7090"/>
                </a:moveTo>
                <a:cubicBezTo>
                  <a:pt x="2498" y="7105"/>
                  <a:pt x="2409" y="7070"/>
                  <a:pt x="2357" y="7111"/>
                </a:cubicBezTo>
                <a:cubicBezTo>
                  <a:pt x="2317" y="7036"/>
                  <a:pt x="2256" y="7100"/>
                  <a:pt x="2210" y="7067"/>
                </a:cubicBezTo>
                <a:cubicBezTo>
                  <a:pt x="2142" y="7018"/>
                  <a:pt x="2054" y="7071"/>
                  <a:pt x="2034" y="7090"/>
                </a:cubicBezTo>
                <a:cubicBezTo>
                  <a:pt x="2023" y="7100"/>
                  <a:pt x="1955" y="7043"/>
                  <a:pt x="1976" y="7111"/>
                </a:cubicBezTo>
                <a:cubicBezTo>
                  <a:pt x="2237" y="7122"/>
                  <a:pt x="2394" y="7106"/>
                  <a:pt x="2591" y="7133"/>
                </a:cubicBezTo>
                <a:cubicBezTo>
                  <a:pt x="2603" y="7091"/>
                  <a:pt x="2725" y="7132"/>
                  <a:pt x="2679" y="7045"/>
                </a:cubicBezTo>
                <a:cubicBezTo>
                  <a:pt x="2620" y="7009"/>
                  <a:pt x="2611" y="7077"/>
                  <a:pt x="2562" y="7090"/>
                </a:cubicBezTo>
                <a:close/>
                <a:moveTo>
                  <a:pt x="3207" y="7133"/>
                </a:moveTo>
                <a:cubicBezTo>
                  <a:pt x="3215" y="7119"/>
                  <a:pt x="3280" y="7049"/>
                  <a:pt x="3207" y="7045"/>
                </a:cubicBezTo>
                <a:cubicBezTo>
                  <a:pt x="3192" y="7157"/>
                  <a:pt x="3123" y="7013"/>
                  <a:pt x="3060" y="7023"/>
                </a:cubicBezTo>
                <a:cubicBezTo>
                  <a:pt x="3052" y="7151"/>
                  <a:pt x="3145" y="7067"/>
                  <a:pt x="3207" y="7133"/>
                </a:cubicBezTo>
                <a:close/>
                <a:moveTo>
                  <a:pt x="51891" y="6892"/>
                </a:moveTo>
                <a:cubicBezTo>
                  <a:pt x="51849" y="6857"/>
                  <a:pt x="51817" y="6814"/>
                  <a:pt x="51744" y="6803"/>
                </a:cubicBezTo>
                <a:cubicBezTo>
                  <a:pt x="51743" y="6856"/>
                  <a:pt x="51847" y="6944"/>
                  <a:pt x="51891" y="6892"/>
                </a:cubicBezTo>
                <a:close/>
                <a:moveTo>
                  <a:pt x="921" y="6341"/>
                </a:moveTo>
                <a:cubicBezTo>
                  <a:pt x="919" y="6310"/>
                  <a:pt x="935" y="6292"/>
                  <a:pt x="950" y="6274"/>
                </a:cubicBezTo>
                <a:cubicBezTo>
                  <a:pt x="930" y="6274"/>
                  <a:pt x="911" y="6274"/>
                  <a:pt x="891" y="6274"/>
                </a:cubicBezTo>
                <a:cubicBezTo>
                  <a:pt x="859" y="6306"/>
                  <a:pt x="859" y="6328"/>
                  <a:pt x="921" y="6341"/>
                </a:cubicBezTo>
                <a:close/>
                <a:moveTo>
                  <a:pt x="745" y="6319"/>
                </a:moveTo>
                <a:cubicBezTo>
                  <a:pt x="796" y="6320"/>
                  <a:pt x="820" y="6302"/>
                  <a:pt x="833" y="6274"/>
                </a:cubicBezTo>
                <a:cubicBezTo>
                  <a:pt x="787" y="6277"/>
                  <a:pt x="731" y="6272"/>
                  <a:pt x="745" y="6319"/>
                </a:cubicBezTo>
                <a:close/>
                <a:moveTo>
                  <a:pt x="979" y="6341"/>
                </a:moveTo>
                <a:cubicBezTo>
                  <a:pt x="1038" y="6311"/>
                  <a:pt x="1188" y="6351"/>
                  <a:pt x="1155" y="6253"/>
                </a:cubicBezTo>
                <a:cubicBezTo>
                  <a:pt x="1100" y="6248"/>
                  <a:pt x="1090" y="6277"/>
                  <a:pt x="1038" y="6274"/>
                </a:cubicBezTo>
                <a:cubicBezTo>
                  <a:pt x="1031" y="6258"/>
                  <a:pt x="1038" y="6231"/>
                  <a:pt x="1008" y="6231"/>
                </a:cubicBezTo>
                <a:cubicBezTo>
                  <a:pt x="984" y="6256"/>
                  <a:pt x="970" y="6289"/>
                  <a:pt x="979" y="6341"/>
                </a:cubicBezTo>
                <a:close/>
                <a:moveTo>
                  <a:pt x="1976" y="6274"/>
                </a:moveTo>
                <a:cubicBezTo>
                  <a:pt x="1984" y="6261"/>
                  <a:pt x="2049" y="6190"/>
                  <a:pt x="1976" y="6187"/>
                </a:cubicBezTo>
                <a:cubicBezTo>
                  <a:pt x="2004" y="6228"/>
                  <a:pt x="1888" y="6261"/>
                  <a:pt x="1976" y="6274"/>
                </a:cubicBezTo>
                <a:close/>
                <a:moveTo>
                  <a:pt x="2122" y="6054"/>
                </a:moveTo>
                <a:cubicBezTo>
                  <a:pt x="2142" y="6054"/>
                  <a:pt x="2161" y="6054"/>
                  <a:pt x="2181" y="6054"/>
                </a:cubicBezTo>
                <a:cubicBezTo>
                  <a:pt x="2181" y="6041"/>
                  <a:pt x="2181" y="6025"/>
                  <a:pt x="2181" y="6011"/>
                </a:cubicBezTo>
                <a:cubicBezTo>
                  <a:pt x="2161" y="6011"/>
                  <a:pt x="2142" y="6011"/>
                  <a:pt x="2122" y="6011"/>
                </a:cubicBezTo>
                <a:cubicBezTo>
                  <a:pt x="2122" y="6025"/>
                  <a:pt x="2122" y="6041"/>
                  <a:pt x="2122" y="6054"/>
                </a:cubicBezTo>
                <a:close/>
                <a:moveTo>
                  <a:pt x="2063" y="5790"/>
                </a:moveTo>
                <a:cubicBezTo>
                  <a:pt x="2090" y="5787"/>
                  <a:pt x="2078" y="5669"/>
                  <a:pt x="2034" y="5747"/>
                </a:cubicBezTo>
                <a:cubicBezTo>
                  <a:pt x="2027" y="5759"/>
                  <a:pt x="2047" y="5793"/>
                  <a:pt x="2063" y="5790"/>
                </a:cubicBezTo>
                <a:close/>
                <a:moveTo>
                  <a:pt x="51655" y="5768"/>
                </a:moveTo>
                <a:cubicBezTo>
                  <a:pt x="51720" y="5736"/>
                  <a:pt x="51875" y="5771"/>
                  <a:pt x="51891" y="5702"/>
                </a:cubicBezTo>
                <a:cubicBezTo>
                  <a:pt x="51826" y="5735"/>
                  <a:pt x="51672" y="5699"/>
                  <a:pt x="51655" y="5768"/>
                </a:cubicBezTo>
                <a:close/>
                <a:moveTo>
                  <a:pt x="2210" y="5702"/>
                </a:moveTo>
                <a:cubicBezTo>
                  <a:pt x="2173" y="5701"/>
                  <a:pt x="2170" y="5674"/>
                  <a:pt x="2122" y="5681"/>
                </a:cubicBezTo>
                <a:cubicBezTo>
                  <a:pt x="2077" y="5735"/>
                  <a:pt x="2222" y="5745"/>
                  <a:pt x="2210" y="5702"/>
                </a:cubicBezTo>
                <a:close/>
                <a:moveTo>
                  <a:pt x="2591" y="5592"/>
                </a:moveTo>
                <a:cubicBezTo>
                  <a:pt x="2576" y="5600"/>
                  <a:pt x="2568" y="5672"/>
                  <a:pt x="2591" y="5658"/>
                </a:cubicBezTo>
                <a:cubicBezTo>
                  <a:pt x="2594" y="5645"/>
                  <a:pt x="2596" y="5633"/>
                  <a:pt x="2621" y="5636"/>
                </a:cubicBezTo>
                <a:cubicBezTo>
                  <a:pt x="2658" y="5637"/>
                  <a:pt x="2661" y="5664"/>
                  <a:pt x="2708" y="5658"/>
                </a:cubicBezTo>
                <a:cubicBezTo>
                  <a:pt x="2708" y="5643"/>
                  <a:pt x="2708" y="5629"/>
                  <a:pt x="2708" y="5614"/>
                </a:cubicBezTo>
                <a:cubicBezTo>
                  <a:pt x="2707" y="5601"/>
                  <a:pt x="2705" y="5588"/>
                  <a:pt x="2679" y="5592"/>
                </a:cubicBezTo>
                <a:cubicBezTo>
                  <a:pt x="2684" y="5640"/>
                  <a:pt x="2598" y="5590"/>
                  <a:pt x="2591" y="5592"/>
                </a:cubicBezTo>
                <a:close/>
                <a:moveTo>
                  <a:pt x="2855" y="5614"/>
                </a:moveTo>
                <a:cubicBezTo>
                  <a:pt x="2874" y="5614"/>
                  <a:pt x="2894" y="5614"/>
                  <a:pt x="2913" y="5614"/>
                </a:cubicBezTo>
                <a:cubicBezTo>
                  <a:pt x="2913" y="5600"/>
                  <a:pt x="2913" y="5585"/>
                  <a:pt x="2913" y="5570"/>
                </a:cubicBezTo>
                <a:cubicBezTo>
                  <a:pt x="2894" y="5570"/>
                  <a:pt x="2874" y="5570"/>
                  <a:pt x="2855" y="5570"/>
                </a:cubicBezTo>
                <a:cubicBezTo>
                  <a:pt x="2855" y="5585"/>
                  <a:pt x="2855" y="5600"/>
                  <a:pt x="2855" y="5614"/>
                </a:cubicBezTo>
                <a:close/>
                <a:moveTo>
                  <a:pt x="2386" y="5526"/>
                </a:moveTo>
                <a:cubicBezTo>
                  <a:pt x="2386" y="5541"/>
                  <a:pt x="2386" y="5556"/>
                  <a:pt x="2386" y="5570"/>
                </a:cubicBezTo>
                <a:cubicBezTo>
                  <a:pt x="2459" y="5604"/>
                  <a:pt x="2473" y="5495"/>
                  <a:pt x="2416" y="5504"/>
                </a:cubicBezTo>
                <a:cubicBezTo>
                  <a:pt x="2413" y="5518"/>
                  <a:pt x="2411" y="5530"/>
                  <a:pt x="2386" y="5526"/>
                </a:cubicBezTo>
                <a:close/>
                <a:moveTo>
                  <a:pt x="2269" y="5592"/>
                </a:moveTo>
                <a:cubicBezTo>
                  <a:pt x="2309" y="5594"/>
                  <a:pt x="2334" y="5582"/>
                  <a:pt x="2357" y="5570"/>
                </a:cubicBezTo>
                <a:cubicBezTo>
                  <a:pt x="2357" y="5556"/>
                  <a:pt x="2357" y="5541"/>
                  <a:pt x="2357" y="5526"/>
                </a:cubicBezTo>
                <a:cubicBezTo>
                  <a:pt x="2316" y="5527"/>
                  <a:pt x="2293" y="5516"/>
                  <a:pt x="2269" y="5504"/>
                </a:cubicBezTo>
                <a:cubicBezTo>
                  <a:pt x="2269" y="5534"/>
                  <a:pt x="2269" y="5563"/>
                  <a:pt x="2269" y="5592"/>
                </a:cubicBezTo>
                <a:close/>
                <a:moveTo>
                  <a:pt x="2533" y="5395"/>
                </a:moveTo>
                <a:cubicBezTo>
                  <a:pt x="2414" y="5317"/>
                  <a:pt x="2464" y="5465"/>
                  <a:pt x="2533" y="5395"/>
                </a:cubicBezTo>
                <a:close/>
                <a:moveTo>
                  <a:pt x="1830" y="5482"/>
                </a:moveTo>
                <a:cubicBezTo>
                  <a:pt x="1797" y="5426"/>
                  <a:pt x="1929" y="5369"/>
                  <a:pt x="1800" y="5372"/>
                </a:cubicBezTo>
                <a:cubicBezTo>
                  <a:pt x="1816" y="5404"/>
                  <a:pt x="1766" y="5486"/>
                  <a:pt x="1830" y="5482"/>
                </a:cubicBezTo>
                <a:close/>
                <a:moveTo>
                  <a:pt x="56023" y="5350"/>
                </a:moveTo>
                <a:cubicBezTo>
                  <a:pt x="55940" y="5368"/>
                  <a:pt x="55947" y="5320"/>
                  <a:pt x="55876" y="5329"/>
                </a:cubicBezTo>
                <a:cubicBezTo>
                  <a:pt x="55865" y="5396"/>
                  <a:pt x="56017" y="5418"/>
                  <a:pt x="56023" y="5350"/>
                </a:cubicBezTo>
                <a:close/>
                <a:moveTo>
                  <a:pt x="3265" y="5329"/>
                </a:moveTo>
                <a:cubicBezTo>
                  <a:pt x="3285" y="5329"/>
                  <a:pt x="3304" y="5329"/>
                  <a:pt x="3324" y="5329"/>
                </a:cubicBezTo>
                <a:cubicBezTo>
                  <a:pt x="3324" y="5314"/>
                  <a:pt x="3324" y="5299"/>
                  <a:pt x="3324" y="5284"/>
                </a:cubicBezTo>
                <a:cubicBezTo>
                  <a:pt x="3304" y="5284"/>
                  <a:pt x="3285" y="5284"/>
                  <a:pt x="3265" y="5284"/>
                </a:cubicBezTo>
                <a:cubicBezTo>
                  <a:pt x="3265" y="5299"/>
                  <a:pt x="3265" y="5314"/>
                  <a:pt x="3265" y="5329"/>
                </a:cubicBezTo>
                <a:close/>
                <a:moveTo>
                  <a:pt x="2562" y="5372"/>
                </a:moveTo>
                <a:cubicBezTo>
                  <a:pt x="2682" y="5395"/>
                  <a:pt x="2718" y="5242"/>
                  <a:pt x="2591" y="5263"/>
                </a:cubicBezTo>
                <a:cubicBezTo>
                  <a:pt x="2615" y="5324"/>
                  <a:pt x="2550" y="5320"/>
                  <a:pt x="2562" y="5372"/>
                </a:cubicBezTo>
                <a:close/>
                <a:moveTo>
                  <a:pt x="55789" y="5218"/>
                </a:moveTo>
                <a:cubicBezTo>
                  <a:pt x="55670" y="5140"/>
                  <a:pt x="55720" y="5289"/>
                  <a:pt x="55789" y="5218"/>
                </a:cubicBezTo>
                <a:close/>
                <a:moveTo>
                  <a:pt x="2796" y="5130"/>
                </a:moveTo>
                <a:cubicBezTo>
                  <a:pt x="2798" y="5116"/>
                  <a:pt x="2801" y="5104"/>
                  <a:pt x="2825" y="5108"/>
                </a:cubicBezTo>
                <a:cubicBezTo>
                  <a:pt x="2822" y="5081"/>
                  <a:pt x="2817" y="5056"/>
                  <a:pt x="2767" y="5064"/>
                </a:cubicBezTo>
                <a:cubicBezTo>
                  <a:pt x="2772" y="5090"/>
                  <a:pt x="2762" y="5126"/>
                  <a:pt x="2796" y="5130"/>
                </a:cubicBezTo>
                <a:close/>
                <a:moveTo>
                  <a:pt x="5581" y="5086"/>
                </a:moveTo>
                <a:cubicBezTo>
                  <a:pt x="5648" y="5092"/>
                  <a:pt x="5692" y="5081"/>
                  <a:pt x="5698" y="5043"/>
                </a:cubicBezTo>
                <a:cubicBezTo>
                  <a:pt x="5646" y="5047"/>
                  <a:pt x="5551" y="5020"/>
                  <a:pt x="5581" y="5086"/>
                </a:cubicBezTo>
                <a:close/>
                <a:moveTo>
                  <a:pt x="3354" y="5130"/>
                </a:moveTo>
                <a:cubicBezTo>
                  <a:pt x="3391" y="5101"/>
                  <a:pt x="3392" y="5048"/>
                  <a:pt x="3324" y="5043"/>
                </a:cubicBezTo>
                <a:cubicBezTo>
                  <a:pt x="3329" y="5075"/>
                  <a:pt x="3314" y="5123"/>
                  <a:pt x="3354" y="5130"/>
                </a:cubicBezTo>
                <a:close/>
                <a:moveTo>
                  <a:pt x="6226" y="5064"/>
                </a:moveTo>
                <a:cubicBezTo>
                  <a:pt x="6311" y="5096"/>
                  <a:pt x="6311" y="4966"/>
                  <a:pt x="6226" y="4998"/>
                </a:cubicBezTo>
                <a:cubicBezTo>
                  <a:pt x="6226" y="5020"/>
                  <a:pt x="6226" y="5043"/>
                  <a:pt x="6226" y="5064"/>
                </a:cubicBezTo>
                <a:close/>
                <a:moveTo>
                  <a:pt x="3617" y="5086"/>
                </a:moveTo>
                <a:cubicBezTo>
                  <a:pt x="3610" y="5047"/>
                  <a:pt x="3647" y="4977"/>
                  <a:pt x="3558" y="4998"/>
                </a:cubicBezTo>
                <a:cubicBezTo>
                  <a:pt x="3551" y="5048"/>
                  <a:pt x="3566" y="5081"/>
                  <a:pt x="3617" y="5086"/>
                </a:cubicBezTo>
                <a:close/>
                <a:moveTo>
                  <a:pt x="3471" y="5043"/>
                </a:moveTo>
                <a:cubicBezTo>
                  <a:pt x="3541" y="4989"/>
                  <a:pt x="3375" y="4986"/>
                  <a:pt x="3383" y="5020"/>
                </a:cubicBezTo>
                <a:cubicBezTo>
                  <a:pt x="3382" y="5018"/>
                  <a:pt x="3482" y="5033"/>
                  <a:pt x="3471" y="5043"/>
                </a:cubicBezTo>
                <a:close/>
                <a:moveTo>
                  <a:pt x="5962" y="5020"/>
                </a:moveTo>
                <a:cubicBezTo>
                  <a:pt x="6080" y="5044"/>
                  <a:pt x="6114" y="4893"/>
                  <a:pt x="6021" y="4888"/>
                </a:cubicBezTo>
                <a:cubicBezTo>
                  <a:pt x="5980" y="4917"/>
                  <a:pt x="6002" y="4991"/>
                  <a:pt x="5962" y="5020"/>
                </a:cubicBezTo>
                <a:close/>
                <a:moveTo>
                  <a:pt x="4848" y="4888"/>
                </a:moveTo>
                <a:cubicBezTo>
                  <a:pt x="4817" y="5016"/>
                  <a:pt x="4975" y="4897"/>
                  <a:pt x="4848" y="4888"/>
                </a:cubicBezTo>
                <a:close/>
                <a:moveTo>
                  <a:pt x="7076" y="4911"/>
                </a:moveTo>
                <a:cubicBezTo>
                  <a:pt x="7049" y="4792"/>
                  <a:pt x="7028" y="4983"/>
                  <a:pt x="7105" y="4977"/>
                </a:cubicBezTo>
                <a:cubicBezTo>
                  <a:pt x="7164" y="4926"/>
                  <a:pt x="7098" y="4951"/>
                  <a:pt x="7076" y="4911"/>
                </a:cubicBezTo>
                <a:close/>
                <a:moveTo>
                  <a:pt x="4115" y="4954"/>
                </a:moveTo>
                <a:cubicBezTo>
                  <a:pt x="4104" y="4968"/>
                  <a:pt x="4028" y="4953"/>
                  <a:pt x="4057" y="4998"/>
                </a:cubicBezTo>
                <a:cubicBezTo>
                  <a:pt x="4115" y="4991"/>
                  <a:pt x="4115" y="5028"/>
                  <a:pt x="4144" y="5043"/>
                </a:cubicBezTo>
                <a:cubicBezTo>
                  <a:pt x="4145" y="5013"/>
                  <a:pt x="4196" y="5021"/>
                  <a:pt x="4203" y="4998"/>
                </a:cubicBezTo>
                <a:cubicBezTo>
                  <a:pt x="4115" y="4991"/>
                  <a:pt x="4307" y="4906"/>
                  <a:pt x="4203" y="4888"/>
                </a:cubicBezTo>
                <a:cubicBezTo>
                  <a:pt x="4201" y="4902"/>
                  <a:pt x="4199" y="4914"/>
                  <a:pt x="4174" y="4911"/>
                </a:cubicBezTo>
                <a:cubicBezTo>
                  <a:pt x="4168" y="4893"/>
                  <a:pt x="4173" y="4867"/>
                  <a:pt x="4144" y="4866"/>
                </a:cubicBezTo>
                <a:cubicBezTo>
                  <a:pt x="4108" y="4884"/>
                  <a:pt x="4140" y="4925"/>
                  <a:pt x="4115" y="4954"/>
                </a:cubicBezTo>
                <a:close/>
                <a:moveTo>
                  <a:pt x="8864" y="4888"/>
                </a:moveTo>
                <a:cubicBezTo>
                  <a:pt x="8934" y="4836"/>
                  <a:pt x="8768" y="4831"/>
                  <a:pt x="8776" y="4866"/>
                </a:cubicBezTo>
                <a:cubicBezTo>
                  <a:pt x="8775" y="4864"/>
                  <a:pt x="8875" y="4879"/>
                  <a:pt x="8864" y="4888"/>
                </a:cubicBezTo>
                <a:close/>
                <a:moveTo>
                  <a:pt x="6431" y="5020"/>
                </a:moveTo>
                <a:cubicBezTo>
                  <a:pt x="6413" y="5018"/>
                  <a:pt x="6396" y="5017"/>
                  <a:pt x="6401" y="4998"/>
                </a:cubicBezTo>
                <a:cubicBezTo>
                  <a:pt x="6444" y="4971"/>
                  <a:pt x="6395" y="4955"/>
                  <a:pt x="6401" y="4932"/>
                </a:cubicBezTo>
                <a:cubicBezTo>
                  <a:pt x="6406" y="4916"/>
                  <a:pt x="6438" y="4933"/>
                  <a:pt x="6401" y="4911"/>
                </a:cubicBezTo>
                <a:cubicBezTo>
                  <a:pt x="6382" y="4899"/>
                  <a:pt x="6418" y="4837"/>
                  <a:pt x="6372" y="4845"/>
                </a:cubicBezTo>
                <a:cubicBezTo>
                  <a:pt x="6321" y="4893"/>
                  <a:pt x="6349" y="5082"/>
                  <a:pt x="6431" y="5020"/>
                </a:cubicBezTo>
                <a:close/>
                <a:moveTo>
                  <a:pt x="6167" y="4845"/>
                </a:moveTo>
                <a:cubicBezTo>
                  <a:pt x="6144" y="4977"/>
                  <a:pt x="6302" y="4858"/>
                  <a:pt x="6167" y="4845"/>
                </a:cubicBezTo>
                <a:close/>
                <a:moveTo>
                  <a:pt x="3998" y="4888"/>
                </a:moveTo>
                <a:cubicBezTo>
                  <a:pt x="4075" y="4894"/>
                  <a:pt x="4094" y="4857"/>
                  <a:pt x="4086" y="4800"/>
                </a:cubicBezTo>
                <a:cubicBezTo>
                  <a:pt x="3991" y="4780"/>
                  <a:pt x="4045" y="4872"/>
                  <a:pt x="3998" y="4888"/>
                </a:cubicBezTo>
                <a:close/>
                <a:moveTo>
                  <a:pt x="7662" y="4845"/>
                </a:moveTo>
                <a:cubicBezTo>
                  <a:pt x="7629" y="4839"/>
                  <a:pt x="7616" y="4819"/>
                  <a:pt x="7604" y="4800"/>
                </a:cubicBezTo>
                <a:cubicBezTo>
                  <a:pt x="7626" y="4795"/>
                  <a:pt x="7661" y="4800"/>
                  <a:pt x="7662" y="4778"/>
                </a:cubicBezTo>
                <a:cubicBezTo>
                  <a:pt x="7632" y="4778"/>
                  <a:pt x="7604" y="4778"/>
                  <a:pt x="7574" y="4778"/>
                </a:cubicBezTo>
                <a:cubicBezTo>
                  <a:pt x="7574" y="4800"/>
                  <a:pt x="7574" y="4822"/>
                  <a:pt x="7574" y="4845"/>
                </a:cubicBezTo>
                <a:cubicBezTo>
                  <a:pt x="7624" y="4836"/>
                  <a:pt x="7649" y="4876"/>
                  <a:pt x="7662" y="4845"/>
                </a:cubicBezTo>
                <a:close/>
                <a:moveTo>
                  <a:pt x="7720" y="4822"/>
                </a:moveTo>
                <a:cubicBezTo>
                  <a:pt x="7749" y="4822"/>
                  <a:pt x="7779" y="4822"/>
                  <a:pt x="7809" y="4822"/>
                </a:cubicBezTo>
                <a:cubicBezTo>
                  <a:pt x="7814" y="4774"/>
                  <a:pt x="7784" y="4752"/>
                  <a:pt x="7720" y="4756"/>
                </a:cubicBezTo>
                <a:cubicBezTo>
                  <a:pt x="7720" y="4778"/>
                  <a:pt x="7720" y="4800"/>
                  <a:pt x="7720" y="4822"/>
                </a:cubicBezTo>
                <a:close/>
                <a:moveTo>
                  <a:pt x="12527" y="4800"/>
                </a:moveTo>
                <a:cubicBezTo>
                  <a:pt x="12527" y="4785"/>
                  <a:pt x="12527" y="4770"/>
                  <a:pt x="12527" y="4756"/>
                </a:cubicBezTo>
                <a:cubicBezTo>
                  <a:pt x="12473" y="4683"/>
                  <a:pt x="12384" y="4822"/>
                  <a:pt x="12527" y="4800"/>
                </a:cubicBezTo>
                <a:close/>
                <a:moveTo>
                  <a:pt x="9509" y="4734"/>
                </a:moveTo>
                <a:cubicBezTo>
                  <a:pt x="9420" y="4808"/>
                  <a:pt x="9617" y="4801"/>
                  <a:pt x="9509" y="4734"/>
                </a:cubicBezTo>
                <a:close/>
                <a:moveTo>
                  <a:pt x="6694" y="4756"/>
                </a:moveTo>
                <a:cubicBezTo>
                  <a:pt x="6793" y="4822"/>
                  <a:pt x="6783" y="4674"/>
                  <a:pt x="6694" y="4756"/>
                </a:cubicBezTo>
                <a:close/>
                <a:moveTo>
                  <a:pt x="4672" y="4822"/>
                </a:moveTo>
                <a:cubicBezTo>
                  <a:pt x="4754" y="4857"/>
                  <a:pt x="4753" y="4727"/>
                  <a:pt x="4702" y="4734"/>
                </a:cubicBezTo>
                <a:cubicBezTo>
                  <a:pt x="4708" y="4776"/>
                  <a:pt x="4669" y="4782"/>
                  <a:pt x="4672" y="4822"/>
                </a:cubicBezTo>
                <a:close/>
                <a:moveTo>
                  <a:pt x="55085" y="4756"/>
                </a:moveTo>
                <a:cubicBezTo>
                  <a:pt x="55105" y="4756"/>
                  <a:pt x="55125" y="4756"/>
                  <a:pt x="55143" y="4756"/>
                </a:cubicBezTo>
                <a:cubicBezTo>
                  <a:pt x="55143" y="4741"/>
                  <a:pt x="55143" y="4726"/>
                  <a:pt x="55143" y="4712"/>
                </a:cubicBezTo>
                <a:cubicBezTo>
                  <a:pt x="55125" y="4712"/>
                  <a:pt x="55105" y="4712"/>
                  <a:pt x="55085" y="4712"/>
                </a:cubicBezTo>
                <a:cubicBezTo>
                  <a:pt x="55085" y="4726"/>
                  <a:pt x="55085" y="4741"/>
                  <a:pt x="55085" y="4756"/>
                </a:cubicBezTo>
                <a:close/>
                <a:moveTo>
                  <a:pt x="12117" y="4845"/>
                </a:moveTo>
                <a:cubicBezTo>
                  <a:pt x="12157" y="4843"/>
                  <a:pt x="12181" y="4854"/>
                  <a:pt x="12205" y="4866"/>
                </a:cubicBezTo>
                <a:cubicBezTo>
                  <a:pt x="12180" y="4788"/>
                  <a:pt x="12290" y="4734"/>
                  <a:pt x="12176" y="4712"/>
                </a:cubicBezTo>
                <a:cubicBezTo>
                  <a:pt x="12159" y="4758"/>
                  <a:pt x="12103" y="4774"/>
                  <a:pt x="12117" y="4845"/>
                </a:cubicBezTo>
                <a:close/>
                <a:moveTo>
                  <a:pt x="5581" y="4756"/>
                </a:moveTo>
                <a:cubicBezTo>
                  <a:pt x="5610" y="4756"/>
                  <a:pt x="5640" y="4756"/>
                  <a:pt x="5668" y="4756"/>
                </a:cubicBezTo>
                <a:cubicBezTo>
                  <a:pt x="5672" y="4716"/>
                  <a:pt x="5640" y="4704"/>
                  <a:pt x="5581" y="4712"/>
                </a:cubicBezTo>
                <a:cubicBezTo>
                  <a:pt x="5581" y="4726"/>
                  <a:pt x="5581" y="4741"/>
                  <a:pt x="5581" y="4756"/>
                </a:cubicBezTo>
                <a:close/>
                <a:moveTo>
                  <a:pt x="5170" y="4778"/>
                </a:moveTo>
                <a:cubicBezTo>
                  <a:pt x="5201" y="4722"/>
                  <a:pt x="5071" y="4680"/>
                  <a:pt x="5053" y="4734"/>
                </a:cubicBezTo>
                <a:cubicBezTo>
                  <a:pt x="5112" y="4734"/>
                  <a:pt x="5091" y="4794"/>
                  <a:pt x="5170" y="4778"/>
                </a:cubicBezTo>
                <a:close/>
                <a:moveTo>
                  <a:pt x="54441" y="4778"/>
                </a:moveTo>
                <a:cubicBezTo>
                  <a:pt x="54304" y="4801"/>
                  <a:pt x="54268" y="4720"/>
                  <a:pt x="54235" y="4756"/>
                </a:cubicBezTo>
                <a:cubicBezTo>
                  <a:pt x="54330" y="4782"/>
                  <a:pt x="54156" y="4780"/>
                  <a:pt x="54119" y="4778"/>
                </a:cubicBezTo>
                <a:cubicBezTo>
                  <a:pt x="54100" y="4740"/>
                  <a:pt x="53979" y="4779"/>
                  <a:pt x="53972" y="4734"/>
                </a:cubicBezTo>
                <a:cubicBezTo>
                  <a:pt x="53931" y="4732"/>
                  <a:pt x="53907" y="4744"/>
                  <a:pt x="53883" y="4756"/>
                </a:cubicBezTo>
                <a:cubicBezTo>
                  <a:pt x="53883" y="4792"/>
                  <a:pt x="53802" y="4768"/>
                  <a:pt x="53797" y="4800"/>
                </a:cubicBezTo>
                <a:cubicBezTo>
                  <a:pt x="53816" y="4843"/>
                  <a:pt x="53959" y="4794"/>
                  <a:pt x="53972" y="4845"/>
                </a:cubicBezTo>
                <a:cubicBezTo>
                  <a:pt x="53920" y="4857"/>
                  <a:pt x="53798" y="4818"/>
                  <a:pt x="53797" y="4866"/>
                </a:cubicBezTo>
                <a:cubicBezTo>
                  <a:pt x="53853" y="4881"/>
                  <a:pt x="53874" y="4925"/>
                  <a:pt x="53883" y="4977"/>
                </a:cubicBezTo>
                <a:cubicBezTo>
                  <a:pt x="53811" y="4942"/>
                  <a:pt x="53797" y="5051"/>
                  <a:pt x="53854" y="5043"/>
                </a:cubicBezTo>
                <a:cubicBezTo>
                  <a:pt x="53858" y="4994"/>
                  <a:pt x="53927" y="4994"/>
                  <a:pt x="54001" y="4998"/>
                </a:cubicBezTo>
                <a:cubicBezTo>
                  <a:pt x="54008" y="4981"/>
                  <a:pt x="54002" y="4954"/>
                  <a:pt x="54030" y="4954"/>
                </a:cubicBezTo>
                <a:cubicBezTo>
                  <a:pt x="54080" y="4983"/>
                  <a:pt x="54128" y="5013"/>
                  <a:pt x="54235" y="4998"/>
                </a:cubicBezTo>
                <a:cubicBezTo>
                  <a:pt x="54242" y="4981"/>
                  <a:pt x="54235" y="4954"/>
                  <a:pt x="54265" y="4954"/>
                </a:cubicBezTo>
                <a:cubicBezTo>
                  <a:pt x="54366" y="4936"/>
                  <a:pt x="54389" y="4978"/>
                  <a:pt x="54441" y="4998"/>
                </a:cubicBezTo>
                <a:cubicBezTo>
                  <a:pt x="54447" y="4897"/>
                  <a:pt x="54510" y="4998"/>
                  <a:pt x="54529" y="4998"/>
                </a:cubicBezTo>
                <a:cubicBezTo>
                  <a:pt x="54532" y="4998"/>
                  <a:pt x="54562" y="4945"/>
                  <a:pt x="54586" y="4954"/>
                </a:cubicBezTo>
                <a:cubicBezTo>
                  <a:pt x="54586" y="4969"/>
                  <a:pt x="54586" y="4984"/>
                  <a:pt x="54586" y="4998"/>
                </a:cubicBezTo>
                <a:cubicBezTo>
                  <a:pt x="54660" y="5002"/>
                  <a:pt x="54678" y="4963"/>
                  <a:pt x="54733" y="4954"/>
                </a:cubicBezTo>
                <a:cubicBezTo>
                  <a:pt x="54750" y="5020"/>
                  <a:pt x="54841" y="4968"/>
                  <a:pt x="54880" y="4977"/>
                </a:cubicBezTo>
                <a:cubicBezTo>
                  <a:pt x="54920" y="4985"/>
                  <a:pt x="54931" y="5009"/>
                  <a:pt x="54967" y="5020"/>
                </a:cubicBezTo>
                <a:cubicBezTo>
                  <a:pt x="55011" y="4953"/>
                  <a:pt x="55205" y="4974"/>
                  <a:pt x="55290" y="4998"/>
                </a:cubicBezTo>
                <a:cubicBezTo>
                  <a:pt x="55296" y="4981"/>
                  <a:pt x="55290" y="4954"/>
                  <a:pt x="55319" y="4954"/>
                </a:cubicBezTo>
                <a:cubicBezTo>
                  <a:pt x="55355" y="4996"/>
                  <a:pt x="55446" y="5013"/>
                  <a:pt x="55525" y="4998"/>
                </a:cubicBezTo>
                <a:cubicBezTo>
                  <a:pt x="55580" y="4988"/>
                  <a:pt x="55596" y="4935"/>
                  <a:pt x="55642" y="4932"/>
                </a:cubicBezTo>
                <a:cubicBezTo>
                  <a:pt x="55702" y="4953"/>
                  <a:pt x="55771" y="4983"/>
                  <a:pt x="55817" y="4932"/>
                </a:cubicBezTo>
                <a:cubicBezTo>
                  <a:pt x="55813" y="4937"/>
                  <a:pt x="55775" y="4909"/>
                  <a:pt x="55817" y="4911"/>
                </a:cubicBezTo>
                <a:cubicBezTo>
                  <a:pt x="55858" y="4907"/>
                  <a:pt x="55927" y="4984"/>
                  <a:pt x="55935" y="4932"/>
                </a:cubicBezTo>
                <a:cubicBezTo>
                  <a:pt x="55876" y="4907"/>
                  <a:pt x="55763" y="4865"/>
                  <a:pt x="55847" y="4800"/>
                </a:cubicBezTo>
                <a:cubicBezTo>
                  <a:pt x="55741" y="4779"/>
                  <a:pt x="55834" y="4907"/>
                  <a:pt x="55701" y="4866"/>
                </a:cubicBezTo>
                <a:cubicBezTo>
                  <a:pt x="55759" y="4821"/>
                  <a:pt x="55689" y="4822"/>
                  <a:pt x="55642" y="4800"/>
                </a:cubicBezTo>
                <a:cubicBezTo>
                  <a:pt x="55577" y="4831"/>
                  <a:pt x="55679" y="4854"/>
                  <a:pt x="55612" y="4866"/>
                </a:cubicBezTo>
                <a:cubicBezTo>
                  <a:pt x="55539" y="4864"/>
                  <a:pt x="55570" y="4780"/>
                  <a:pt x="55497" y="4778"/>
                </a:cubicBezTo>
                <a:cubicBezTo>
                  <a:pt x="55492" y="4842"/>
                  <a:pt x="55350" y="4797"/>
                  <a:pt x="55260" y="4800"/>
                </a:cubicBezTo>
                <a:cubicBezTo>
                  <a:pt x="55213" y="4801"/>
                  <a:pt x="55212" y="4836"/>
                  <a:pt x="55173" y="4800"/>
                </a:cubicBezTo>
                <a:cubicBezTo>
                  <a:pt x="55168" y="4795"/>
                  <a:pt x="55123" y="4801"/>
                  <a:pt x="55115" y="4800"/>
                </a:cubicBezTo>
                <a:cubicBezTo>
                  <a:pt x="55028" y="4791"/>
                  <a:pt x="54995" y="4791"/>
                  <a:pt x="54967" y="4778"/>
                </a:cubicBezTo>
                <a:cubicBezTo>
                  <a:pt x="54934" y="4762"/>
                  <a:pt x="54928" y="4764"/>
                  <a:pt x="54910" y="4778"/>
                </a:cubicBezTo>
                <a:cubicBezTo>
                  <a:pt x="54890" y="4792"/>
                  <a:pt x="54868" y="4728"/>
                  <a:pt x="54851" y="4734"/>
                </a:cubicBezTo>
                <a:cubicBezTo>
                  <a:pt x="54814" y="4765"/>
                  <a:pt x="54750" y="4776"/>
                  <a:pt x="54675" y="4778"/>
                </a:cubicBezTo>
                <a:cubicBezTo>
                  <a:pt x="54708" y="4746"/>
                  <a:pt x="54708" y="4722"/>
                  <a:pt x="54675" y="4690"/>
                </a:cubicBezTo>
                <a:cubicBezTo>
                  <a:pt x="54606" y="4690"/>
                  <a:pt x="54538" y="4690"/>
                  <a:pt x="54470" y="4690"/>
                </a:cubicBezTo>
                <a:cubicBezTo>
                  <a:pt x="54431" y="4687"/>
                  <a:pt x="54257" y="4686"/>
                  <a:pt x="54353" y="4712"/>
                </a:cubicBezTo>
                <a:cubicBezTo>
                  <a:pt x="54395" y="4724"/>
                  <a:pt x="54505" y="4686"/>
                  <a:pt x="54499" y="4734"/>
                </a:cubicBezTo>
                <a:cubicBezTo>
                  <a:pt x="54490" y="4755"/>
                  <a:pt x="54468" y="4773"/>
                  <a:pt x="54441" y="4778"/>
                </a:cubicBezTo>
                <a:close/>
                <a:moveTo>
                  <a:pt x="8688" y="4866"/>
                </a:moveTo>
                <a:cubicBezTo>
                  <a:pt x="8765" y="4818"/>
                  <a:pt x="8800" y="4737"/>
                  <a:pt x="8688" y="4690"/>
                </a:cubicBezTo>
                <a:cubicBezTo>
                  <a:pt x="8705" y="4749"/>
                  <a:pt x="8601" y="4827"/>
                  <a:pt x="8688" y="4866"/>
                </a:cubicBezTo>
                <a:close/>
                <a:moveTo>
                  <a:pt x="3910" y="4778"/>
                </a:moveTo>
                <a:cubicBezTo>
                  <a:pt x="4011" y="4816"/>
                  <a:pt x="4092" y="4683"/>
                  <a:pt x="3969" y="4690"/>
                </a:cubicBezTo>
                <a:cubicBezTo>
                  <a:pt x="4005" y="4761"/>
                  <a:pt x="3874" y="4707"/>
                  <a:pt x="3910" y="4778"/>
                </a:cubicBezTo>
                <a:close/>
                <a:moveTo>
                  <a:pt x="54059" y="4712"/>
                </a:moveTo>
                <a:cubicBezTo>
                  <a:pt x="54084" y="4699"/>
                  <a:pt x="54086" y="4732"/>
                  <a:pt x="54089" y="4734"/>
                </a:cubicBezTo>
                <a:cubicBezTo>
                  <a:pt x="54119" y="4743"/>
                  <a:pt x="54138" y="4713"/>
                  <a:pt x="54147" y="4712"/>
                </a:cubicBezTo>
                <a:cubicBezTo>
                  <a:pt x="54180" y="4708"/>
                  <a:pt x="54297" y="4732"/>
                  <a:pt x="54265" y="4668"/>
                </a:cubicBezTo>
                <a:cubicBezTo>
                  <a:pt x="54212" y="4695"/>
                  <a:pt x="54094" y="4672"/>
                  <a:pt x="54059" y="4712"/>
                </a:cubicBezTo>
                <a:close/>
                <a:moveTo>
                  <a:pt x="6929" y="4734"/>
                </a:moveTo>
                <a:cubicBezTo>
                  <a:pt x="6938" y="4684"/>
                  <a:pt x="6922" y="4651"/>
                  <a:pt x="6871" y="4645"/>
                </a:cubicBezTo>
                <a:cubicBezTo>
                  <a:pt x="6877" y="4685"/>
                  <a:pt x="6841" y="4756"/>
                  <a:pt x="6929" y="4734"/>
                </a:cubicBezTo>
                <a:close/>
                <a:moveTo>
                  <a:pt x="12322" y="4712"/>
                </a:moveTo>
                <a:cubicBezTo>
                  <a:pt x="12432" y="4721"/>
                  <a:pt x="12412" y="4646"/>
                  <a:pt x="12351" y="4624"/>
                </a:cubicBezTo>
                <a:cubicBezTo>
                  <a:pt x="12353" y="4662"/>
                  <a:pt x="12345" y="4692"/>
                  <a:pt x="12322" y="4712"/>
                </a:cubicBezTo>
                <a:close/>
                <a:moveTo>
                  <a:pt x="8131" y="4624"/>
                </a:moveTo>
                <a:cubicBezTo>
                  <a:pt x="8202" y="4570"/>
                  <a:pt x="8035" y="4568"/>
                  <a:pt x="8043" y="4602"/>
                </a:cubicBezTo>
                <a:cubicBezTo>
                  <a:pt x="8043" y="4600"/>
                  <a:pt x="8142" y="4615"/>
                  <a:pt x="8131" y="4624"/>
                </a:cubicBezTo>
                <a:close/>
                <a:moveTo>
                  <a:pt x="7779" y="4645"/>
                </a:moveTo>
                <a:cubicBezTo>
                  <a:pt x="7769" y="4642"/>
                  <a:pt x="7823" y="4599"/>
                  <a:pt x="7838" y="4602"/>
                </a:cubicBezTo>
                <a:cubicBezTo>
                  <a:pt x="7844" y="4603"/>
                  <a:pt x="7839" y="4638"/>
                  <a:pt x="7867" y="4624"/>
                </a:cubicBezTo>
                <a:cubicBezTo>
                  <a:pt x="7871" y="4529"/>
                  <a:pt x="7709" y="4620"/>
                  <a:pt x="7779" y="4645"/>
                </a:cubicBezTo>
                <a:close/>
                <a:moveTo>
                  <a:pt x="7369" y="4645"/>
                </a:moveTo>
                <a:cubicBezTo>
                  <a:pt x="7351" y="4647"/>
                  <a:pt x="7334" y="4649"/>
                  <a:pt x="7340" y="4668"/>
                </a:cubicBezTo>
                <a:cubicBezTo>
                  <a:pt x="7418" y="4683"/>
                  <a:pt x="7396" y="4623"/>
                  <a:pt x="7427" y="4602"/>
                </a:cubicBezTo>
                <a:cubicBezTo>
                  <a:pt x="7344" y="4620"/>
                  <a:pt x="7352" y="4570"/>
                  <a:pt x="7281" y="4580"/>
                </a:cubicBezTo>
                <a:cubicBezTo>
                  <a:pt x="7235" y="4658"/>
                  <a:pt x="7381" y="4593"/>
                  <a:pt x="7369" y="4645"/>
                </a:cubicBezTo>
                <a:close/>
                <a:moveTo>
                  <a:pt x="6196" y="4602"/>
                </a:moveTo>
                <a:cubicBezTo>
                  <a:pt x="6295" y="4669"/>
                  <a:pt x="6285" y="4521"/>
                  <a:pt x="6196" y="4602"/>
                </a:cubicBezTo>
                <a:close/>
                <a:moveTo>
                  <a:pt x="6138" y="4712"/>
                </a:moveTo>
                <a:cubicBezTo>
                  <a:pt x="6130" y="4646"/>
                  <a:pt x="6220" y="4578"/>
                  <a:pt x="6108" y="4558"/>
                </a:cubicBezTo>
                <a:cubicBezTo>
                  <a:pt x="6126" y="4603"/>
                  <a:pt x="6072" y="4702"/>
                  <a:pt x="6138" y="4712"/>
                </a:cubicBezTo>
                <a:close/>
                <a:moveTo>
                  <a:pt x="7251" y="4536"/>
                </a:moveTo>
                <a:cubicBezTo>
                  <a:pt x="7252" y="4538"/>
                  <a:pt x="7443" y="4581"/>
                  <a:pt x="7398" y="4536"/>
                </a:cubicBezTo>
                <a:cubicBezTo>
                  <a:pt x="7350" y="4501"/>
                  <a:pt x="7233" y="4500"/>
                  <a:pt x="7251" y="4536"/>
                </a:cubicBezTo>
                <a:close/>
                <a:moveTo>
                  <a:pt x="7017" y="4645"/>
                </a:moveTo>
                <a:cubicBezTo>
                  <a:pt x="7141" y="4674"/>
                  <a:pt x="7175" y="4523"/>
                  <a:pt x="7076" y="4513"/>
                </a:cubicBezTo>
                <a:cubicBezTo>
                  <a:pt x="7099" y="4590"/>
                  <a:pt x="7043" y="4606"/>
                  <a:pt x="7017" y="4645"/>
                </a:cubicBezTo>
                <a:close/>
                <a:moveTo>
                  <a:pt x="6783" y="4580"/>
                </a:moveTo>
                <a:cubicBezTo>
                  <a:pt x="6786" y="4573"/>
                  <a:pt x="6814" y="4588"/>
                  <a:pt x="6812" y="4602"/>
                </a:cubicBezTo>
                <a:cubicBezTo>
                  <a:pt x="6812" y="4604"/>
                  <a:pt x="6753" y="4639"/>
                  <a:pt x="6812" y="4645"/>
                </a:cubicBezTo>
                <a:cubicBezTo>
                  <a:pt x="6819" y="4589"/>
                  <a:pt x="6963" y="4540"/>
                  <a:pt x="6841" y="4513"/>
                </a:cubicBezTo>
                <a:cubicBezTo>
                  <a:pt x="6833" y="4545"/>
                  <a:pt x="6795" y="4551"/>
                  <a:pt x="6783" y="4580"/>
                </a:cubicBezTo>
                <a:close/>
                <a:moveTo>
                  <a:pt x="51304" y="4580"/>
                </a:moveTo>
                <a:cubicBezTo>
                  <a:pt x="51378" y="4603"/>
                  <a:pt x="51434" y="4506"/>
                  <a:pt x="51363" y="4492"/>
                </a:cubicBezTo>
                <a:cubicBezTo>
                  <a:pt x="51362" y="4536"/>
                  <a:pt x="51282" y="4519"/>
                  <a:pt x="51304" y="4580"/>
                </a:cubicBezTo>
                <a:close/>
                <a:moveTo>
                  <a:pt x="8659" y="4536"/>
                </a:moveTo>
                <a:cubicBezTo>
                  <a:pt x="8678" y="4536"/>
                  <a:pt x="8697" y="4536"/>
                  <a:pt x="8717" y="4536"/>
                </a:cubicBezTo>
                <a:cubicBezTo>
                  <a:pt x="8717" y="4521"/>
                  <a:pt x="8717" y="4506"/>
                  <a:pt x="8717" y="4492"/>
                </a:cubicBezTo>
                <a:cubicBezTo>
                  <a:pt x="8697" y="4492"/>
                  <a:pt x="8678" y="4492"/>
                  <a:pt x="8659" y="4492"/>
                </a:cubicBezTo>
                <a:cubicBezTo>
                  <a:pt x="8659" y="4506"/>
                  <a:pt x="8659" y="4521"/>
                  <a:pt x="8659" y="4536"/>
                </a:cubicBezTo>
                <a:close/>
                <a:moveTo>
                  <a:pt x="8219" y="4602"/>
                </a:moveTo>
                <a:cubicBezTo>
                  <a:pt x="8209" y="4551"/>
                  <a:pt x="8224" y="4518"/>
                  <a:pt x="8248" y="4492"/>
                </a:cubicBezTo>
                <a:cubicBezTo>
                  <a:pt x="8165" y="4489"/>
                  <a:pt x="8136" y="4603"/>
                  <a:pt x="8219" y="4602"/>
                </a:cubicBezTo>
                <a:close/>
                <a:moveTo>
                  <a:pt x="7544" y="4536"/>
                </a:moveTo>
                <a:cubicBezTo>
                  <a:pt x="7611" y="4542"/>
                  <a:pt x="7655" y="4530"/>
                  <a:pt x="7662" y="4492"/>
                </a:cubicBezTo>
                <a:cubicBezTo>
                  <a:pt x="7595" y="4485"/>
                  <a:pt x="7552" y="4497"/>
                  <a:pt x="7544" y="4536"/>
                </a:cubicBezTo>
                <a:close/>
                <a:moveTo>
                  <a:pt x="4936" y="4558"/>
                </a:moveTo>
                <a:cubicBezTo>
                  <a:pt x="4938" y="4519"/>
                  <a:pt x="4913" y="4501"/>
                  <a:pt x="4877" y="4492"/>
                </a:cubicBezTo>
                <a:cubicBezTo>
                  <a:pt x="4876" y="4530"/>
                  <a:pt x="4900" y="4548"/>
                  <a:pt x="4936" y="4558"/>
                </a:cubicBezTo>
                <a:close/>
                <a:moveTo>
                  <a:pt x="52124" y="4470"/>
                </a:moveTo>
                <a:cubicBezTo>
                  <a:pt x="52036" y="4543"/>
                  <a:pt x="52234" y="4536"/>
                  <a:pt x="52124" y="4470"/>
                </a:cubicBezTo>
                <a:close/>
                <a:moveTo>
                  <a:pt x="8776" y="4602"/>
                </a:moveTo>
                <a:cubicBezTo>
                  <a:pt x="8733" y="4536"/>
                  <a:pt x="8878" y="4468"/>
                  <a:pt x="8746" y="4470"/>
                </a:cubicBezTo>
                <a:cubicBezTo>
                  <a:pt x="8772" y="4548"/>
                  <a:pt x="8671" y="4583"/>
                  <a:pt x="8776" y="4602"/>
                </a:cubicBezTo>
                <a:close/>
                <a:moveTo>
                  <a:pt x="4819" y="4536"/>
                </a:moveTo>
                <a:cubicBezTo>
                  <a:pt x="4819" y="4521"/>
                  <a:pt x="4819" y="4506"/>
                  <a:pt x="4819" y="4492"/>
                </a:cubicBezTo>
                <a:cubicBezTo>
                  <a:pt x="4765" y="4419"/>
                  <a:pt x="4676" y="4558"/>
                  <a:pt x="4819" y="4536"/>
                </a:cubicBezTo>
                <a:close/>
                <a:moveTo>
                  <a:pt x="9538" y="4513"/>
                </a:moveTo>
                <a:cubicBezTo>
                  <a:pt x="9606" y="4533"/>
                  <a:pt x="9605" y="4402"/>
                  <a:pt x="9567" y="4470"/>
                </a:cubicBezTo>
                <a:cubicBezTo>
                  <a:pt x="9570" y="4501"/>
                  <a:pt x="9482" y="4494"/>
                  <a:pt x="9538" y="4513"/>
                </a:cubicBezTo>
                <a:close/>
                <a:moveTo>
                  <a:pt x="53737" y="4492"/>
                </a:moveTo>
                <a:cubicBezTo>
                  <a:pt x="53780" y="4488"/>
                  <a:pt x="53845" y="4500"/>
                  <a:pt x="53854" y="4470"/>
                </a:cubicBezTo>
                <a:cubicBezTo>
                  <a:pt x="53818" y="4466"/>
                  <a:pt x="53824" y="4436"/>
                  <a:pt x="53797" y="4425"/>
                </a:cubicBezTo>
                <a:cubicBezTo>
                  <a:pt x="53804" y="4429"/>
                  <a:pt x="53752" y="4457"/>
                  <a:pt x="53737" y="4425"/>
                </a:cubicBezTo>
                <a:cubicBezTo>
                  <a:pt x="53737" y="4447"/>
                  <a:pt x="53737" y="4470"/>
                  <a:pt x="53737" y="4492"/>
                </a:cubicBezTo>
                <a:close/>
                <a:moveTo>
                  <a:pt x="9274" y="4470"/>
                </a:moveTo>
                <a:cubicBezTo>
                  <a:pt x="9275" y="4433"/>
                  <a:pt x="9355" y="4457"/>
                  <a:pt x="9362" y="4425"/>
                </a:cubicBezTo>
                <a:cubicBezTo>
                  <a:pt x="9302" y="4407"/>
                  <a:pt x="9180" y="4444"/>
                  <a:pt x="9274" y="4470"/>
                </a:cubicBezTo>
                <a:close/>
                <a:moveTo>
                  <a:pt x="4057" y="4513"/>
                </a:moveTo>
                <a:cubicBezTo>
                  <a:pt x="4055" y="4475"/>
                  <a:pt x="4063" y="4445"/>
                  <a:pt x="4086" y="4425"/>
                </a:cubicBezTo>
                <a:cubicBezTo>
                  <a:pt x="4057" y="4425"/>
                  <a:pt x="4028" y="4425"/>
                  <a:pt x="3998" y="4425"/>
                </a:cubicBezTo>
                <a:cubicBezTo>
                  <a:pt x="3990" y="4476"/>
                  <a:pt x="4005" y="4509"/>
                  <a:pt x="4057" y="4513"/>
                </a:cubicBezTo>
                <a:close/>
                <a:moveTo>
                  <a:pt x="3149" y="4470"/>
                </a:moveTo>
                <a:cubicBezTo>
                  <a:pt x="3194" y="4468"/>
                  <a:pt x="3250" y="4473"/>
                  <a:pt x="3237" y="4425"/>
                </a:cubicBezTo>
                <a:cubicBezTo>
                  <a:pt x="3216" y="4425"/>
                  <a:pt x="3197" y="4425"/>
                  <a:pt x="3177" y="4425"/>
                </a:cubicBezTo>
                <a:cubicBezTo>
                  <a:pt x="3178" y="4447"/>
                  <a:pt x="3153" y="4452"/>
                  <a:pt x="3149" y="4470"/>
                </a:cubicBezTo>
                <a:close/>
                <a:moveTo>
                  <a:pt x="10476" y="4470"/>
                </a:moveTo>
                <a:cubicBezTo>
                  <a:pt x="10476" y="4447"/>
                  <a:pt x="10476" y="4425"/>
                  <a:pt x="10476" y="4404"/>
                </a:cubicBezTo>
                <a:cubicBezTo>
                  <a:pt x="10446" y="4404"/>
                  <a:pt x="10417" y="4404"/>
                  <a:pt x="10388" y="4404"/>
                </a:cubicBezTo>
                <a:cubicBezTo>
                  <a:pt x="10382" y="4452"/>
                  <a:pt x="10412" y="4474"/>
                  <a:pt x="10476" y="4470"/>
                </a:cubicBezTo>
                <a:close/>
                <a:moveTo>
                  <a:pt x="10183" y="4470"/>
                </a:moveTo>
                <a:cubicBezTo>
                  <a:pt x="10268" y="4502"/>
                  <a:pt x="10268" y="4371"/>
                  <a:pt x="10183" y="4404"/>
                </a:cubicBezTo>
                <a:cubicBezTo>
                  <a:pt x="10183" y="4425"/>
                  <a:pt x="10183" y="4447"/>
                  <a:pt x="10183" y="4470"/>
                </a:cubicBezTo>
                <a:close/>
                <a:moveTo>
                  <a:pt x="4760" y="4447"/>
                </a:moveTo>
                <a:cubicBezTo>
                  <a:pt x="4780" y="4447"/>
                  <a:pt x="4800" y="4447"/>
                  <a:pt x="4819" y="4447"/>
                </a:cubicBezTo>
                <a:cubicBezTo>
                  <a:pt x="4819" y="4433"/>
                  <a:pt x="4819" y="4418"/>
                  <a:pt x="4819" y="4404"/>
                </a:cubicBezTo>
                <a:cubicBezTo>
                  <a:pt x="4800" y="4404"/>
                  <a:pt x="4780" y="4404"/>
                  <a:pt x="4760" y="4404"/>
                </a:cubicBezTo>
                <a:cubicBezTo>
                  <a:pt x="4760" y="4418"/>
                  <a:pt x="4760" y="4433"/>
                  <a:pt x="4760" y="4447"/>
                </a:cubicBezTo>
                <a:close/>
                <a:moveTo>
                  <a:pt x="4086" y="4513"/>
                </a:moveTo>
                <a:cubicBezTo>
                  <a:pt x="4171" y="4511"/>
                  <a:pt x="4225" y="4486"/>
                  <a:pt x="4203" y="4404"/>
                </a:cubicBezTo>
                <a:cubicBezTo>
                  <a:pt x="4111" y="4401"/>
                  <a:pt x="4103" y="4460"/>
                  <a:pt x="4086" y="4513"/>
                </a:cubicBezTo>
                <a:close/>
                <a:moveTo>
                  <a:pt x="3558" y="4447"/>
                </a:moveTo>
                <a:cubicBezTo>
                  <a:pt x="3578" y="4447"/>
                  <a:pt x="3597" y="4447"/>
                  <a:pt x="3617" y="4447"/>
                </a:cubicBezTo>
                <a:cubicBezTo>
                  <a:pt x="3617" y="4433"/>
                  <a:pt x="3617" y="4418"/>
                  <a:pt x="3617" y="4404"/>
                </a:cubicBezTo>
                <a:cubicBezTo>
                  <a:pt x="3597" y="4404"/>
                  <a:pt x="3578" y="4404"/>
                  <a:pt x="3558" y="4404"/>
                </a:cubicBezTo>
                <a:cubicBezTo>
                  <a:pt x="3558" y="4418"/>
                  <a:pt x="3558" y="4433"/>
                  <a:pt x="3558" y="4447"/>
                </a:cubicBezTo>
                <a:close/>
                <a:moveTo>
                  <a:pt x="4496" y="4425"/>
                </a:moveTo>
                <a:cubicBezTo>
                  <a:pt x="4457" y="4429"/>
                  <a:pt x="4408" y="4337"/>
                  <a:pt x="4379" y="4404"/>
                </a:cubicBezTo>
                <a:cubicBezTo>
                  <a:pt x="4418" y="4401"/>
                  <a:pt x="4467" y="4493"/>
                  <a:pt x="4496" y="4425"/>
                </a:cubicBezTo>
                <a:close/>
                <a:moveTo>
                  <a:pt x="7486" y="4447"/>
                </a:moveTo>
                <a:cubicBezTo>
                  <a:pt x="7495" y="4417"/>
                  <a:pt x="7528" y="4406"/>
                  <a:pt x="7516" y="4359"/>
                </a:cubicBezTo>
                <a:cubicBezTo>
                  <a:pt x="7415" y="4343"/>
                  <a:pt x="7401" y="4444"/>
                  <a:pt x="7486" y="4447"/>
                </a:cubicBezTo>
                <a:close/>
                <a:moveTo>
                  <a:pt x="7310" y="4404"/>
                </a:moveTo>
                <a:cubicBezTo>
                  <a:pt x="7330" y="4404"/>
                  <a:pt x="7349" y="4404"/>
                  <a:pt x="7369" y="4404"/>
                </a:cubicBezTo>
                <a:cubicBezTo>
                  <a:pt x="7369" y="4389"/>
                  <a:pt x="7369" y="4374"/>
                  <a:pt x="7369" y="4359"/>
                </a:cubicBezTo>
                <a:cubicBezTo>
                  <a:pt x="7349" y="4359"/>
                  <a:pt x="7330" y="4359"/>
                  <a:pt x="7310" y="4359"/>
                </a:cubicBezTo>
                <a:cubicBezTo>
                  <a:pt x="7310" y="4374"/>
                  <a:pt x="7310" y="4389"/>
                  <a:pt x="7310" y="4404"/>
                </a:cubicBezTo>
                <a:close/>
                <a:moveTo>
                  <a:pt x="7046" y="4425"/>
                </a:moveTo>
                <a:cubicBezTo>
                  <a:pt x="7132" y="4458"/>
                  <a:pt x="7132" y="4328"/>
                  <a:pt x="7046" y="4359"/>
                </a:cubicBezTo>
                <a:cubicBezTo>
                  <a:pt x="7046" y="4382"/>
                  <a:pt x="7046" y="4404"/>
                  <a:pt x="7046" y="4425"/>
                </a:cubicBezTo>
                <a:close/>
                <a:moveTo>
                  <a:pt x="54353" y="4382"/>
                </a:moveTo>
                <a:cubicBezTo>
                  <a:pt x="54405" y="4386"/>
                  <a:pt x="54507" y="4409"/>
                  <a:pt x="54499" y="4359"/>
                </a:cubicBezTo>
                <a:cubicBezTo>
                  <a:pt x="54389" y="4317"/>
                  <a:pt x="54340" y="4363"/>
                  <a:pt x="54206" y="4338"/>
                </a:cubicBezTo>
                <a:cubicBezTo>
                  <a:pt x="54176" y="4406"/>
                  <a:pt x="54305" y="4378"/>
                  <a:pt x="54353" y="4382"/>
                </a:cubicBezTo>
                <a:close/>
                <a:moveTo>
                  <a:pt x="53679" y="4338"/>
                </a:moveTo>
                <a:cubicBezTo>
                  <a:pt x="53635" y="4340"/>
                  <a:pt x="53646" y="4363"/>
                  <a:pt x="53620" y="4338"/>
                </a:cubicBezTo>
                <a:cubicBezTo>
                  <a:pt x="53596" y="4316"/>
                  <a:pt x="53531" y="4359"/>
                  <a:pt x="53532" y="4359"/>
                </a:cubicBezTo>
                <a:cubicBezTo>
                  <a:pt x="53505" y="4367"/>
                  <a:pt x="53477" y="4338"/>
                  <a:pt x="53473" y="4338"/>
                </a:cubicBezTo>
                <a:cubicBezTo>
                  <a:pt x="53419" y="4340"/>
                  <a:pt x="53378" y="4359"/>
                  <a:pt x="53327" y="4359"/>
                </a:cubicBezTo>
                <a:cubicBezTo>
                  <a:pt x="53094" y="4365"/>
                  <a:pt x="52828" y="4343"/>
                  <a:pt x="52594" y="4359"/>
                </a:cubicBezTo>
                <a:cubicBezTo>
                  <a:pt x="52540" y="4364"/>
                  <a:pt x="52501" y="4380"/>
                  <a:pt x="52448" y="4382"/>
                </a:cubicBezTo>
                <a:cubicBezTo>
                  <a:pt x="52392" y="4383"/>
                  <a:pt x="52361" y="4362"/>
                  <a:pt x="52329" y="4359"/>
                </a:cubicBezTo>
                <a:cubicBezTo>
                  <a:pt x="52299" y="4358"/>
                  <a:pt x="52296" y="4382"/>
                  <a:pt x="52272" y="4382"/>
                </a:cubicBezTo>
                <a:cubicBezTo>
                  <a:pt x="52245" y="4382"/>
                  <a:pt x="52234" y="4358"/>
                  <a:pt x="52213" y="4359"/>
                </a:cubicBezTo>
                <a:cubicBezTo>
                  <a:pt x="52220" y="4359"/>
                  <a:pt x="52192" y="4379"/>
                  <a:pt x="52184" y="4382"/>
                </a:cubicBezTo>
                <a:cubicBezTo>
                  <a:pt x="52138" y="4395"/>
                  <a:pt x="52015" y="4395"/>
                  <a:pt x="52009" y="4425"/>
                </a:cubicBezTo>
                <a:cubicBezTo>
                  <a:pt x="52113" y="4417"/>
                  <a:pt x="52268" y="4437"/>
                  <a:pt x="52329" y="4425"/>
                </a:cubicBezTo>
                <a:cubicBezTo>
                  <a:pt x="52338" y="4424"/>
                  <a:pt x="52371" y="4403"/>
                  <a:pt x="52359" y="4404"/>
                </a:cubicBezTo>
                <a:cubicBezTo>
                  <a:pt x="52400" y="4403"/>
                  <a:pt x="52413" y="4430"/>
                  <a:pt x="52476" y="4425"/>
                </a:cubicBezTo>
                <a:cubicBezTo>
                  <a:pt x="52531" y="4422"/>
                  <a:pt x="52573" y="4406"/>
                  <a:pt x="52623" y="4404"/>
                </a:cubicBezTo>
                <a:cubicBezTo>
                  <a:pt x="52785" y="4399"/>
                  <a:pt x="53153" y="4434"/>
                  <a:pt x="53210" y="4382"/>
                </a:cubicBezTo>
                <a:cubicBezTo>
                  <a:pt x="53225" y="4367"/>
                  <a:pt x="53291" y="4403"/>
                  <a:pt x="53297" y="4404"/>
                </a:cubicBezTo>
                <a:cubicBezTo>
                  <a:pt x="53384" y="4421"/>
                  <a:pt x="53437" y="4385"/>
                  <a:pt x="53503" y="4382"/>
                </a:cubicBezTo>
                <a:cubicBezTo>
                  <a:pt x="53547" y="4379"/>
                  <a:pt x="53635" y="4384"/>
                  <a:pt x="53679" y="4382"/>
                </a:cubicBezTo>
                <a:cubicBezTo>
                  <a:pt x="53725" y="4379"/>
                  <a:pt x="53836" y="4413"/>
                  <a:pt x="53824" y="4338"/>
                </a:cubicBezTo>
                <a:cubicBezTo>
                  <a:pt x="53776" y="4340"/>
                  <a:pt x="53727" y="4336"/>
                  <a:pt x="53679" y="4338"/>
                </a:cubicBezTo>
                <a:close/>
                <a:moveTo>
                  <a:pt x="12234" y="4425"/>
                </a:moveTo>
                <a:cubicBezTo>
                  <a:pt x="12227" y="4385"/>
                  <a:pt x="12267" y="4377"/>
                  <a:pt x="12263" y="4338"/>
                </a:cubicBezTo>
                <a:cubicBezTo>
                  <a:pt x="12244" y="4338"/>
                  <a:pt x="12224" y="4338"/>
                  <a:pt x="12205" y="4338"/>
                </a:cubicBezTo>
                <a:cubicBezTo>
                  <a:pt x="12187" y="4340"/>
                  <a:pt x="12170" y="4341"/>
                  <a:pt x="12176" y="4359"/>
                </a:cubicBezTo>
                <a:cubicBezTo>
                  <a:pt x="12224" y="4360"/>
                  <a:pt x="12192" y="4421"/>
                  <a:pt x="12234" y="4425"/>
                </a:cubicBezTo>
                <a:close/>
                <a:moveTo>
                  <a:pt x="6871" y="4359"/>
                </a:moveTo>
                <a:cubicBezTo>
                  <a:pt x="6769" y="4377"/>
                  <a:pt x="6757" y="4327"/>
                  <a:pt x="6665" y="4338"/>
                </a:cubicBezTo>
                <a:cubicBezTo>
                  <a:pt x="6629" y="4458"/>
                  <a:pt x="6842" y="4388"/>
                  <a:pt x="6871" y="4359"/>
                </a:cubicBezTo>
                <a:close/>
                <a:moveTo>
                  <a:pt x="5434" y="4447"/>
                </a:moveTo>
                <a:cubicBezTo>
                  <a:pt x="5438" y="4394"/>
                  <a:pt x="5440" y="4341"/>
                  <a:pt x="5376" y="4338"/>
                </a:cubicBezTo>
                <a:cubicBezTo>
                  <a:pt x="5392" y="4377"/>
                  <a:pt x="5391" y="4430"/>
                  <a:pt x="5434" y="4447"/>
                </a:cubicBezTo>
                <a:close/>
                <a:moveTo>
                  <a:pt x="8453" y="4513"/>
                </a:moveTo>
                <a:cubicBezTo>
                  <a:pt x="8462" y="4462"/>
                  <a:pt x="8500" y="4431"/>
                  <a:pt x="8482" y="4359"/>
                </a:cubicBezTo>
                <a:cubicBezTo>
                  <a:pt x="8518" y="4358"/>
                  <a:pt x="8552" y="4353"/>
                  <a:pt x="8541" y="4316"/>
                </a:cubicBezTo>
                <a:cubicBezTo>
                  <a:pt x="8434" y="4316"/>
                  <a:pt x="8346" y="4489"/>
                  <a:pt x="8453" y="4513"/>
                </a:cubicBezTo>
                <a:close/>
                <a:moveTo>
                  <a:pt x="8248" y="4316"/>
                </a:moveTo>
                <a:cubicBezTo>
                  <a:pt x="8206" y="4328"/>
                  <a:pt x="8097" y="4290"/>
                  <a:pt x="8102" y="4338"/>
                </a:cubicBezTo>
                <a:cubicBezTo>
                  <a:pt x="8139" y="4368"/>
                  <a:pt x="8245" y="4371"/>
                  <a:pt x="8248" y="4316"/>
                </a:cubicBezTo>
                <a:close/>
                <a:moveTo>
                  <a:pt x="5757" y="4338"/>
                </a:moveTo>
                <a:cubicBezTo>
                  <a:pt x="5747" y="4320"/>
                  <a:pt x="5679" y="4311"/>
                  <a:pt x="5668" y="4338"/>
                </a:cubicBezTo>
                <a:cubicBezTo>
                  <a:pt x="5650" y="4389"/>
                  <a:pt x="5783" y="4385"/>
                  <a:pt x="5757" y="4338"/>
                </a:cubicBezTo>
                <a:close/>
                <a:moveTo>
                  <a:pt x="3705" y="4338"/>
                </a:moveTo>
                <a:cubicBezTo>
                  <a:pt x="3565" y="4277"/>
                  <a:pt x="3634" y="4410"/>
                  <a:pt x="3705" y="4338"/>
                </a:cubicBezTo>
                <a:close/>
                <a:moveTo>
                  <a:pt x="7574" y="4382"/>
                </a:moveTo>
                <a:cubicBezTo>
                  <a:pt x="7648" y="4405"/>
                  <a:pt x="7704" y="4307"/>
                  <a:pt x="7632" y="4293"/>
                </a:cubicBezTo>
                <a:cubicBezTo>
                  <a:pt x="7632" y="4337"/>
                  <a:pt x="7553" y="4322"/>
                  <a:pt x="7574" y="4382"/>
                </a:cubicBezTo>
                <a:close/>
                <a:moveTo>
                  <a:pt x="4526" y="4382"/>
                </a:moveTo>
                <a:cubicBezTo>
                  <a:pt x="4580" y="4332"/>
                  <a:pt x="4520" y="4361"/>
                  <a:pt x="4496" y="4316"/>
                </a:cubicBezTo>
                <a:cubicBezTo>
                  <a:pt x="4498" y="4320"/>
                  <a:pt x="4541" y="4295"/>
                  <a:pt x="4496" y="4293"/>
                </a:cubicBezTo>
                <a:cubicBezTo>
                  <a:pt x="4458" y="4323"/>
                  <a:pt x="4478" y="4361"/>
                  <a:pt x="4526" y="4382"/>
                </a:cubicBezTo>
                <a:close/>
                <a:moveTo>
                  <a:pt x="2562" y="4359"/>
                </a:moveTo>
                <a:cubicBezTo>
                  <a:pt x="2488" y="4362"/>
                  <a:pt x="2449" y="4392"/>
                  <a:pt x="2445" y="4447"/>
                </a:cubicBezTo>
                <a:cubicBezTo>
                  <a:pt x="2539" y="4467"/>
                  <a:pt x="2506" y="4391"/>
                  <a:pt x="2562" y="4382"/>
                </a:cubicBezTo>
                <a:cubicBezTo>
                  <a:pt x="2610" y="4430"/>
                  <a:pt x="2650" y="4301"/>
                  <a:pt x="2562" y="4293"/>
                </a:cubicBezTo>
                <a:cubicBezTo>
                  <a:pt x="2550" y="4325"/>
                  <a:pt x="2527" y="4331"/>
                  <a:pt x="2562" y="4359"/>
                </a:cubicBezTo>
                <a:close/>
                <a:moveTo>
                  <a:pt x="7369" y="4293"/>
                </a:moveTo>
                <a:cubicBezTo>
                  <a:pt x="7388" y="4293"/>
                  <a:pt x="7408" y="4293"/>
                  <a:pt x="7427" y="4293"/>
                </a:cubicBezTo>
                <a:cubicBezTo>
                  <a:pt x="7473" y="4239"/>
                  <a:pt x="7328" y="4229"/>
                  <a:pt x="7340" y="4272"/>
                </a:cubicBezTo>
                <a:cubicBezTo>
                  <a:pt x="7358" y="4273"/>
                  <a:pt x="7374" y="4275"/>
                  <a:pt x="7369" y="4293"/>
                </a:cubicBezTo>
                <a:close/>
                <a:moveTo>
                  <a:pt x="6988" y="4425"/>
                </a:moveTo>
                <a:cubicBezTo>
                  <a:pt x="6901" y="4394"/>
                  <a:pt x="7027" y="4340"/>
                  <a:pt x="6988" y="4272"/>
                </a:cubicBezTo>
                <a:cubicBezTo>
                  <a:pt x="6947" y="4272"/>
                  <a:pt x="6923" y="4262"/>
                  <a:pt x="6900" y="4250"/>
                </a:cubicBezTo>
                <a:cubicBezTo>
                  <a:pt x="6891" y="4324"/>
                  <a:pt x="6891" y="4504"/>
                  <a:pt x="6988" y="4425"/>
                </a:cubicBezTo>
                <a:close/>
                <a:moveTo>
                  <a:pt x="3910" y="4338"/>
                </a:moveTo>
                <a:cubicBezTo>
                  <a:pt x="3948" y="4308"/>
                  <a:pt x="3928" y="4271"/>
                  <a:pt x="3881" y="4250"/>
                </a:cubicBezTo>
                <a:cubicBezTo>
                  <a:pt x="3843" y="4279"/>
                  <a:pt x="3842" y="4331"/>
                  <a:pt x="3910" y="4338"/>
                </a:cubicBezTo>
                <a:close/>
                <a:moveTo>
                  <a:pt x="9156" y="4272"/>
                </a:moveTo>
                <a:cubicBezTo>
                  <a:pt x="9176" y="4272"/>
                  <a:pt x="9196" y="4272"/>
                  <a:pt x="9215" y="4272"/>
                </a:cubicBezTo>
                <a:cubicBezTo>
                  <a:pt x="9215" y="4257"/>
                  <a:pt x="9215" y="4242"/>
                  <a:pt x="9215" y="4227"/>
                </a:cubicBezTo>
                <a:cubicBezTo>
                  <a:pt x="9196" y="4227"/>
                  <a:pt x="9176" y="4227"/>
                  <a:pt x="9156" y="4227"/>
                </a:cubicBezTo>
                <a:cubicBezTo>
                  <a:pt x="9156" y="4242"/>
                  <a:pt x="9156" y="4257"/>
                  <a:pt x="9156" y="4272"/>
                </a:cubicBezTo>
                <a:close/>
                <a:moveTo>
                  <a:pt x="7076" y="4250"/>
                </a:moveTo>
                <a:cubicBezTo>
                  <a:pt x="7082" y="4266"/>
                  <a:pt x="7076" y="4293"/>
                  <a:pt x="7105" y="4293"/>
                </a:cubicBezTo>
                <a:cubicBezTo>
                  <a:pt x="7106" y="4265"/>
                  <a:pt x="7157" y="4274"/>
                  <a:pt x="7164" y="4250"/>
                </a:cubicBezTo>
                <a:cubicBezTo>
                  <a:pt x="7122" y="4241"/>
                  <a:pt x="7114" y="4223"/>
                  <a:pt x="7076" y="4250"/>
                </a:cubicBezTo>
                <a:close/>
                <a:moveTo>
                  <a:pt x="6255" y="4359"/>
                </a:moveTo>
                <a:cubicBezTo>
                  <a:pt x="6306" y="4358"/>
                  <a:pt x="6346" y="4365"/>
                  <a:pt x="6372" y="4382"/>
                </a:cubicBezTo>
                <a:cubicBezTo>
                  <a:pt x="6364" y="4314"/>
                  <a:pt x="6377" y="4232"/>
                  <a:pt x="6284" y="4227"/>
                </a:cubicBezTo>
                <a:cubicBezTo>
                  <a:pt x="6306" y="4295"/>
                  <a:pt x="6234" y="4292"/>
                  <a:pt x="6255" y="4359"/>
                </a:cubicBezTo>
                <a:close/>
                <a:moveTo>
                  <a:pt x="10183" y="4250"/>
                </a:moveTo>
                <a:cubicBezTo>
                  <a:pt x="10225" y="4274"/>
                  <a:pt x="10254" y="4274"/>
                  <a:pt x="10271" y="4227"/>
                </a:cubicBezTo>
                <a:cubicBezTo>
                  <a:pt x="10230" y="4229"/>
                  <a:pt x="10206" y="4217"/>
                  <a:pt x="10183" y="4205"/>
                </a:cubicBezTo>
                <a:cubicBezTo>
                  <a:pt x="10183" y="4220"/>
                  <a:pt x="10183" y="4235"/>
                  <a:pt x="10183" y="4250"/>
                </a:cubicBezTo>
                <a:close/>
                <a:moveTo>
                  <a:pt x="8864" y="4250"/>
                </a:moveTo>
                <a:cubicBezTo>
                  <a:pt x="8883" y="4250"/>
                  <a:pt x="8903" y="4250"/>
                  <a:pt x="8923" y="4250"/>
                </a:cubicBezTo>
                <a:cubicBezTo>
                  <a:pt x="8968" y="4196"/>
                  <a:pt x="8823" y="4185"/>
                  <a:pt x="8834" y="4227"/>
                </a:cubicBezTo>
                <a:cubicBezTo>
                  <a:pt x="8852" y="4229"/>
                  <a:pt x="8869" y="4231"/>
                  <a:pt x="8864" y="4250"/>
                </a:cubicBezTo>
                <a:close/>
                <a:moveTo>
                  <a:pt x="3295" y="4227"/>
                </a:moveTo>
                <a:cubicBezTo>
                  <a:pt x="3284" y="4315"/>
                  <a:pt x="3322" y="4439"/>
                  <a:pt x="3265" y="4492"/>
                </a:cubicBezTo>
                <a:cubicBezTo>
                  <a:pt x="3320" y="4489"/>
                  <a:pt x="3363" y="4478"/>
                  <a:pt x="3383" y="4447"/>
                </a:cubicBezTo>
                <a:cubicBezTo>
                  <a:pt x="3317" y="4439"/>
                  <a:pt x="3371" y="4340"/>
                  <a:pt x="3354" y="4293"/>
                </a:cubicBezTo>
                <a:cubicBezTo>
                  <a:pt x="3396" y="4293"/>
                  <a:pt x="3501" y="4232"/>
                  <a:pt x="3411" y="4205"/>
                </a:cubicBezTo>
                <a:cubicBezTo>
                  <a:pt x="3387" y="4239"/>
                  <a:pt x="3368" y="4199"/>
                  <a:pt x="3295" y="4227"/>
                </a:cubicBezTo>
                <a:close/>
                <a:moveTo>
                  <a:pt x="10974" y="4184"/>
                </a:moveTo>
                <a:cubicBezTo>
                  <a:pt x="10950" y="4317"/>
                  <a:pt x="11108" y="4199"/>
                  <a:pt x="10974" y="4184"/>
                </a:cubicBezTo>
                <a:close/>
                <a:moveTo>
                  <a:pt x="10798" y="4184"/>
                </a:moveTo>
                <a:cubicBezTo>
                  <a:pt x="10775" y="4317"/>
                  <a:pt x="10932" y="4199"/>
                  <a:pt x="10798" y="4184"/>
                </a:cubicBezTo>
                <a:close/>
                <a:moveTo>
                  <a:pt x="7896" y="4250"/>
                </a:moveTo>
                <a:cubicBezTo>
                  <a:pt x="7937" y="4248"/>
                  <a:pt x="7961" y="4260"/>
                  <a:pt x="7984" y="4272"/>
                </a:cubicBezTo>
                <a:cubicBezTo>
                  <a:pt x="7963" y="4211"/>
                  <a:pt x="8043" y="4227"/>
                  <a:pt x="8043" y="4184"/>
                </a:cubicBezTo>
                <a:cubicBezTo>
                  <a:pt x="7951" y="4173"/>
                  <a:pt x="7923" y="4211"/>
                  <a:pt x="7896" y="4250"/>
                </a:cubicBezTo>
                <a:close/>
                <a:moveTo>
                  <a:pt x="7720" y="4272"/>
                </a:moveTo>
                <a:cubicBezTo>
                  <a:pt x="7720" y="4242"/>
                  <a:pt x="7669" y="4251"/>
                  <a:pt x="7662" y="4227"/>
                </a:cubicBezTo>
                <a:cubicBezTo>
                  <a:pt x="7662" y="4205"/>
                  <a:pt x="7686" y="4202"/>
                  <a:pt x="7691" y="4184"/>
                </a:cubicBezTo>
                <a:cubicBezTo>
                  <a:pt x="7662" y="4184"/>
                  <a:pt x="7632" y="4184"/>
                  <a:pt x="7604" y="4184"/>
                </a:cubicBezTo>
                <a:cubicBezTo>
                  <a:pt x="7597" y="4226"/>
                  <a:pt x="7637" y="4232"/>
                  <a:pt x="7632" y="4272"/>
                </a:cubicBezTo>
                <a:cubicBezTo>
                  <a:pt x="7692" y="4259"/>
                  <a:pt x="7794" y="4313"/>
                  <a:pt x="7720" y="4272"/>
                </a:cubicBezTo>
                <a:close/>
                <a:moveTo>
                  <a:pt x="5757" y="4293"/>
                </a:moveTo>
                <a:cubicBezTo>
                  <a:pt x="5744" y="4252"/>
                  <a:pt x="5797" y="4161"/>
                  <a:pt x="5698" y="4184"/>
                </a:cubicBezTo>
                <a:cubicBezTo>
                  <a:pt x="5694" y="4238"/>
                  <a:pt x="5693" y="4290"/>
                  <a:pt x="5757" y="4293"/>
                </a:cubicBezTo>
                <a:close/>
                <a:moveTo>
                  <a:pt x="4321" y="4250"/>
                </a:moveTo>
                <a:cubicBezTo>
                  <a:pt x="4406" y="4282"/>
                  <a:pt x="4406" y="4151"/>
                  <a:pt x="4321" y="4184"/>
                </a:cubicBezTo>
                <a:cubicBezTo>
                  <a:pt x="4321" y="4205"/>
                  <a:pt x="4321" y="4227"/>
                  <a:pt x="4321" y="4250"/>
                </a:cubicBezTo>
                <a:close/>
                <a:moveTo>
                  <a:pt x="3881" y="4227"/>
                </a:moveTo>
                <a:cubicBezTo>
                  <a:pt x="3913" y="4259"/>
                  <a:pt x="4015" y="4148"/>
                  <a:pt x="3910" y="4161"/>
                </a:cubicBezTo>
                <a:cubicBezTo>
                  <a:pt x="3908" y="4161"/>
                  <a:pt x="3912" y="4182"/>
                  <a:pt x="3910" y="4184"/>
                </a:cubicBezTo>
                <a:cubicBezTo>
                  <a:pt x="3907" y="4186"/>
                  <a:pt x="3882" y="4229"/>
                  <a:pt x="3881" y="4227"/>
                </a:cubicBezTo>
                <a:close/>
                <a:moveTo>
                  <a:pt x="5170" y="4184"/>
                </a:moveTo>
                <a:cubicBezTo>
                  <a:pt x="5161" y="4193"/>
                  <a:pt x="5133" y="4148"/>
                  <a:pt x="5170" y="4139"/>
                </a:cubicBezTo>
                <a:cubicBezTo>
                  <a:pt x="5060" y="4121"/>
                  <a:pt x="5094" y="4260"/>
                  <a:pt x="5170" y="4184"/>
                </a:cubicBezTo>
                <a:close/>
                <a:moveTo>
                  <a:pt x="19708" y="4272"/>
                </a:moveTo>
                <a:cubicBezTo>
                  <a:pt x="19727" y="4226"/>
                  <a:pt x="19759" y="4165"/>
                  <a:pt x="19679" y="4118"/>
                </a:cubicBezTo>
                <a:cubicBezTo>
                  <a:pt x="19697" y="4163"/>
                  <a:pt x="19643" y="4262"/>
                  <a:pt x="19708" y="4272"/>
                </a:cubicBezTo>
                <a:close/>
                <a:moveTo>
                  <a:pt x="5786" y="4139"/>
                </a:moveTo>
                <a:cubicBezTo>
                  <a:pt x="5668" y="4063"/>
                  <a:pt x="5717" y="4211"/>
                  <a:pt x="5786" y="4139"/>
                </a:cubicBezTo>
                <a:close/>
                <a:moveTo>
                  <a:pt x="4174" y="4227"/>
                </a:moveTo>
                <a:cubicBezTo>
                  <a:pt x="4098" y="4236"/>
                  <a:pt x="4231" y="4076"/>
                  <a:pt x="4144" y="4139"/>
                </a:cubicBezTo>
                <a:cubicBezTo>
                  <a:pt x="4118" y="4172"/>
                  <a:pt x="4098" y="4299"/>
                  <a:pt x="4174" y="4227"/>
                </a:cubicBezTo>
                <a:close/>
                <a:moveTo>
                  <a:pt x="3617" y="4139"/>
                </a:moveTo>
                <a:cubicBezTo>
                  <a:pt x="3579" y="4139"/>
                  <a:pt x="3577" y="4112"/>
                  <a:pt x="3529" y="4118"/>
                </a:cubicBezTo>
                <a:cubicBezTo>
                  <a:pt x="3483" y="4172"/>
                  <a:pt x="3629" y="4182"/>
                  <a:pt x="3617" y="4139"/>
                </a:cubicBezTo>
                <a:close/>
                <a:moveTo>
                  <a:pt x="8893" y="4161"/>
                </a:moveTo>
                <a:cubicBezTo>
                  <a:pt x="8897" y="4136"/>
                  <a:pt x="8945" y="4112"/>
                  <a:pt x="8893" y="4095"/>
                </a:cubicBezTo>
                <a:cubicBezTo>
                  <a:pt x="8889" y="4121"/>
                  <a:pt x="8840" y="4145"/>
                  <a:pt x="8893" y="4161"/>
                </a:cubicBezTo>
                <a:close/>
                <a:moveTo>
                  <a:pt x="20177" y="4095"/>
                </a:moveTo>
                <a:cubicBezTo>
                  <a:pt x="20197" y="4095"/>
                  <a:pt x="20216" y="4095"/>
                  <a:pt x="20236" y="4095"/>
                </a:cubicBezTo>
                <a:cubicBezTo>
                  <a:pt x="20236" y="4080"/>
                  <a:pt x="20236" y="4066"/>
                  <a:pt x="20236" y="4052"/>
                </a:cubicBezTo>
                <a:cubicBezTo>
                  <a:pt x="20216" y="4052"/>
                  <a:pt x="20197" y="4052"/>
                  <a:pt x="20177" y="4052"/>
                </a:cubicBezTo>
                <a:cubicBezTo>
                  <a:pt x="20177" y="4066"/>
                  <a:pt x="20177" y="4080"/>
                  <a:pt x="20177" y="4095"/>
                </a:cubicBezTo>
                <a:close/>
                <a:moveTo>
                  <a:pt x="20001" y="4139"/>
                </a:moveTo>
                <a:cubicBezTo>
                  <a:pt x="19951" y="4133"/>
                  <a:pt x="20028" y="4071"/>
                  <a:pt x="19943" y="4052"/>
                </a:cubicBezTo>
                <a:cubicBezTo>
                  <a:pt x="19868" y="4080"/>
                  <a:pt x="19950" y="4214"/>
                  <a:pt x="20001" y="4139"/>
                </a:cubicBezTo>
                <a:close/>
                <a:moveTo>
                  <a:pt x="6988" y="4139"/>
                </a:moveTo>
                <a:cubicBezTo>
                  <a:pt x="7028" y="4077"/>
                  <a:pt x="6935" y="4007"/>
                  <a:pt x="6900" y="4073"/>
                </a:cubicBezTo>
                <a:cubicBezTo>
                  <a:pt x="6968" y="4067"/>
                  <a:pt x="6933" y="4137"/>
                  <a:pt x="6988" y="4139"/>
                </a:cubicBezTo>
                <a:close/>
                <a:moveTo>
                  <a:pt x="5874" y="4073"/>
                </a:moveTo>
                <a:cubicBezTo>
                  <a:pt x="5819" y="4079"/>
                  <a:pt x="5809" y="4049"/>
                  <a:pt x="5757" y="4052"/>
                </a:cubicBezTo>
                <a:cubicBezTo>
                  <a:pt x="5744" y="4134"/>
                  <a:pt x="5844" y="4119"/>
                  <a:pt x="5874" y="4073"/>
                </a:cubicBezTo>
                <a:close/>
                <a:moveTo>
                  <a:pt x="8482" y="4095"/>
                </a:moveTo>
                <a:cubicBezTo>
                  <a:pt x="8568" y="4128"/>
                  <a:pt x="8568" y="3997"/>
                  <a:pt x="8482" y="4029"/>
                </a:cubicBezTo>
                <a:cubicBezTo>
                  <a:pt x="8482" y="4052"/>
                  <a:pt x="8482" y="4073"/>
                  <a:pt x="8482" y="4095"/>
                </a:cubicBezTo>
                <a:close/>
                <a:moveTo>
                  <a:pt x="5962" y="4184"/>
                </a:moveTo>
                <a:cubicBezTo>
                  <a:pt x="5985" y="4188"/>
                  <a:pt x="6020" y="4184"/>
                  <a:pt x="6021" y="4205"/>
                </a:cubicBezTo>
                <a:cubicBezTo>
                  <a:pt x="6017" y="4260"/>
                  <a:pt x="6016" y="4311"/>
                  <a:pt x="6050" y="4338"/>
                </a:cubicBezTo>
                <a:cubicBezTo>
                  <a:pt x="6016" y="4370"/>
                  <a:pt x="6016" y="4394"/>
                  <a:pt x="6050" y="4425"/>
                </a:cubicBezTo>
                <a:cubicBezTo>
                  <a:pt x="6027" y="4431"/>
                  <a:pt x="5992" y="4427"/>
                  <a:pt x="5991" y="4447"/>
                </a:cubicBezTo>
                <a:cubicBezTo>
                  <a:pt x="6047" y="4457"/>
                  <a:pt x="6044" y="4511"/>
                  <a:pt x="6138" y="4492"/>
                </a:cubicBezTo>
                <a:cubicBezTo>
                  <a:pt x="6156" y="4447"/>
                  <a:pt x="6086" y="4451"/>
                  <a:pt x="6079" y="4425"/>
                </a:cubicBezTo>
                <a:cubicBezTo>
                  <a:pt x="6072" y="4403"/>
                  <a:pt x="6110" y="4392"/>
                  <a:pt x="6108" y="4359"/>
                </a:cubicBezTo>
                <a:cubicBezTo>
                  <a:pt x="6108" y="4354"/>
                  <a:pt x="6073" y="4362"/>
                  <a:pt x="6079" y="4338"/>
                </a:cubicBezTo>
                <a:cubicBezTo>
                  <a:pt x="6083" y="4322"/>
                  <a:pt x="6116" y="4338"/>
                  <a:pt x="6079" y="4316"/>
                </a:cubicBezTo>
                <a:cubicBezTo>
                  <a:pt x="6071" y="4311"/>
                  <a:pt x="6083" y="4280"/>
                  <a:pt x="6079" y="4272"/>
                </a:cubicBezTo>
                <a:cubicBezTo>
                  <a:pt x="6070" y="4256"/>
                  <a:pt x="6054" y="4242"/>
                  <a:pt x="6050" y="4227"/>
                </a:cubicBezTo>
                <a:cubicBezTo>
                  <a:pt x="6051" y="4232"/>
                  <a:pt x="6080" y="4220"/>
                  <a:pt x="6079" y="4205"/>
                </a:cubicBezTo>
                <a:cubicBezTo>
                  <a:pt x="6079" y="4205"/>
                  <a:pt x="6052" y="4206"/>
                  <a:pt x="6050" y="4205"/>
                </a:cubicBezTo>
                <a:cubicBezTo>
                  <a:pt x="5982" y="4164"/>
                  <a:pt x="6109" y="4038"/>
                  <a:pt x="6079" y="4029"/>
                </a:cubicBezTo>
                <a:cubicBezTo>
                  <a:pt x="6045" y="4033"/>
                  <a:pt x="5996" y="4026"/>
                  <a:pt x="5991" y="4052"/>
                </a:cubicBezTo>
                <a:cubicBezTo>
                  <a:pt x="6062" y="4071"/>
                  <a:pt x="5924" y="4116"/>
                  <a:pt x="5962" y="4184"/>
                </a:cubicBezTo>
                <a:close/>
                <a:moveTo>
                  <a:pt x="3939" y="4073"/>
                </a:moveTo>
                <a:cubicBezTo>
                  <a:pt x="3959" y="4073"/>
                  <a:pt x="3979" y="4073"/>
                  <a:pt x="3998" y="4073"/>
                </a:cubicBezTo>
                <a:cubicBezTo>
                  <a:pt x="3998" y="4059"/>
                  <a:pt x="3998" y="4044"/>
                  <a:pt x="3998" y="4029"/>
                </a:cubicBezTo>
                <a:cubicBezTo>
                  <a:pt x="3979" y="4029"/>
                  <a:pt x="3959" y="4029"/>
                  <a:pt x="3939" y="4029"/>
                </a:cubicBezTo>
                <a:cubicBezTo>
                  <a:pt x="3939" y="4044"/>
                  <a:pt x="3939" y="4059"/>
                  <a:pt x="3939" y="4073"/>
                </a:cubicBezTo>
                <a:close/>
                <a:moveTo>
                  <a:pt x="3295" y="4095"/>
                </a:moveTo>
                <a:cubicBezTo>
                  <a:pt x="3295" y="4080"/>
                  <a:pt x="3295" y="4066"/>
                  <a:pt x="3295" y="4052"/>
                </a:cubicBezTo>
                <a:cubicBezTo>
                  <a:pt x="3241" y="3979"/>
                  <a:pt x="3152" y="4118"/>
                  <a:pt x="3295" y="4095"/>
                </a:cubicBezTo>
                <a:close/>
                <a:moveTo>
                  <a:pt x="6607" y="4161"/>
                </a:moveTo>
                <a:cubicBezTo>
                  <a:pt x="6599" y="4202"/>
                  <a:pt x="6501" y="4353"/>
                  <a:pt x="6548" y="4293"/>
                </a:cubicBezTo>
                <a:cubicBezTo>
                  <a:pt x="6624" y="4263"/>
                  <a:pt x="6662" y="4265"/>
                  <a:pt x="6694" y="4205"/>
                </a:cubicBezTo>
                <a:cubicBezTo>
                  <a:pt x="6689" y="4215"/>
                  <a:pt x="6658" y="4163"/>
                  <a:pt x="6665" y="4139"/>
                </a:cubicBezTo>
                <a:cubicBezTo>
                  <a:pt x="6666" y="4137"/>
                  <a:pt x="6693" y="4141"/>
                  <a:pt x="6694" y="4139"/>
                </a:cubicBezTo>
                <a:cubicBezTo>
                  <a:pt x="6723" y="4121"/>
                  <a:pt x="6665" y="4056"/>
                  <a:pt x="6665" y="4052"/>
                </a:cubicBezTo>
                <a:cubicBezTo>
                  <a:pt x="6666" y="4046"/>
                  <a:pt x="6717" y="4034"/>
                  <a:pt x="6694" y="4007"/>
                </a:cubicBezTo>
                <a:cubicBezTo>
                  <a:pt x="6651" y="4011"/>
                  <a:pt x="6586" y="3999"/>
                  <a:pt x="6577" y="4029"/>
                </a:cubicBezTo>
                <a:cubicBezTo>
                  <a:pt x="6642" y="4033"/>
                  <a:pt x="6590" y="4122"/>
                  <a:pt x="6607" y="4161"/>
                </a:cubicBezTo>
                <a:close/>
                <a:moveTo>
                  <a:pt x="6138" y="4073"/>
                </a:moveTo>
                <a:cubicBezTo>
                  <a:pt x="6086" y="4067"/>
                  <a:pt x="6085" y="4197"/>
                  <a:pt x="6167" y="4161"/>
                </a:cubicBezTo>
                <a:cubicBezTo>
                  <a:pt x="6236" y="4151"/>
                  <a:pt x="6178" y="4083"/>
                  <a:pt x="6196" y="4052"/>
                </a:cubicBezTo>
                <a:cubicBezTo>
                  <a:pt x="6204" y="4038"/>
                  <a:pt x="6261" y="4034"/>
                  <a:pt x="6255" y="4007"/>
                </a:cubicBezTo>
                <a:cubicBezTo>
                  <a:pt x="6179" y="4001"/>
                  <a:pt x="6129" y="4016"/>
                  <a:pt x="6138" y="4073"/>
                </a:cubicBezTo>
                <a:close/>
                <a:moveTo>
                  <a:pt x="2621" y="4118"/>
                </a:moveTo>
                <a:cubicBezTo>
                  <a:pt x="2620" y="4121"/>
                  <a:pt x="2566" y="4134"/>
                  <a:pt x="2562" y="4139"/>
                </a:cubicBezTo>
                <a:cubicBezTo>
                  <a:pt x="2546" y="4163"/>
                  <a:pt x="2574" y="4203"/>
                  <a:pt x="2562" y="4227"/>
                </a:cubicBezTo>
                <a:cubicBezTo>
                  <a:pt x="2688" y="4226"/>
                  <a:pt x="2690" y="4026"/>
                  <a:pt x="2621" y="4007"/>
                </a:cubicBezTo>
                <a:cubicBezTo>
                  <a:pt x="2546" y="4052"/>
                  <a:pt x="2630" y="4085"/>
                  <a:pt x="2621" y="4118"/>
                </a:cubicBezTo>
                <a:close/>
                <a:moveTo>
                  <a:pt x="4350" y="4052"/>
                </a:moveTo>
                <a:cubicBezTo>
                  <a:pt x="4358" y="4006"/>
                  <a:pt x="4480" y="4046"/>
                  <a:pt x="4467" y="3986"/>
                </a:cubicBezTo>
                <a:cubicBezTo>
                  <a:pt x="4424" y="3992"/>
                  <a:pt x="4255" y="4014"/>
                  <a:pt x="4350" y="4052"/>
                </a:cubicBezTo>
                <a:close/>
                <a:moveTo>
                  <a:pt x="3735" y="4073"/>
                </a:moveTo>
                <a:cubicBezTo>
                  <a:pt x="3823" y="4107"/>
                  <a:pt x="3811" y="3959"/>
                  <a:pt x="3763" y="3964"/>
                </a:cubicBezTo>
                <a:cubicBezTo>
                  <a:pt x="3773" y="4014"/>
                  <a:pt x="3759" y="4048"/>
                  <a:pt x="3735" y="4073"/>
                </a:cubicBezTo>
                <a:close/>
                <a:moveTo>
                  <a:pt x="8629" y="4052"/>
                </a:moveTo>
                <a:cubicBezTo>
                  <a:pt x="8638" y="4000"/>
                  <a:pt x="8691" y="3957"/>
                  <a:pt x="8599" y="3941"/>
                </a:cubicBezTo>
                <a:cubicBezTo>
                  <a:pt x="8585" y="3998"/>
                  <a:pt x="8561" y="4019"/>
                  <a:pt x="8629" y="4052"/>
                </a:cubicBezTo>
                <a:close/>
                <a:moveTo>
                  <a:pt x="4262" y="4029"/>
                </a:moveTo>
                <a:cubicBezTo>
                  <a:pt x="4271" y="3986"/>
                  <a:pt x="4222" y="3986"/>
                  <a:pt x="4203" y="3964"/>
                </a:cubicBezTo>
                <a:cubicBezTo>
                  <a:pt x="4201" y="3950"/>
                  <a:pt x="4199" y="3937"/>
                  <a:pt x="4174" y="3941"/>
                </a:cubicBezTo>
                <a:cubicBezTo>
                  <a:pt x="4187" y="3983"/>
                  <a:pt x="4185" y="4036"/>
                  <a:pt x="4262" y="4029"/>
                </a:cubicBezTo>
                <a:close/>
                <a:moveTo>
                  <a:pt x="3939" y="4007"/>
                </a:moveTo>
                <a:cubicBezTo>
                  <a:pt x="3948" y="3962"/>
                  <a:pt x="4069" y="4003"/>
                  <a:pt x="4057" y="3941"/>
                </a:cubicBezTo>
                <a:cubicBezTo>
                  <a:pt x="3965" y="3967"/>
                  <a:pt x="3985" y="3907"/>
                  <a:pt x="3939" y="3898"/>
                </a:cubicBezTo>
                <a:cubicBezTo>
                  <a:pt x="3923" y="3911"/>
                  <a:pt x="3871" y="4002"/>
                  <a:pt x="3939" y="4007"/>
                </a:cubicBezTo>
                <a:close/>
                <a:moveTo>
                  <a:pt x="3588" y="4095"/>
                </a:moveTo>
                <a:cubicBezTo>
                  <a:pt x="3649" y="4042"/>
                  <a:pt x="3540" y="3998"/>
                  <a:pt x="3646" y="3964"/>
                </a:cubicBezTo>
                <a:cubicBezTo>
                  <a:pt x="3646" y="3994"/>
                  <a:pt x="3646" y="4022"/>
                  <a:pt x="3646" y="4052"/>
                </a:cubicBezTo>
                <a:cubicBezTo>
                  <a:pt x="3777" y="4041"/>
                  <a:pt x="3690" y="4006"/>
                  <a:pt x="3735" y="3941"/>
                </a:cubicBezTo>
                <a:cubicBezTo>
                  <a:pt x="3667" y="3917"/>
                  <a:pt x="3656" y="3946"/>
                  <a:pt x="3588" y="3898"/>
                </a:cubicBezTo>
                <a:cubicBezTo>
                  <a:pt x="3562" y="3946"/>
                  <a:pt x="3470" y="4071"/>
                  <a:pt x="3588" y="4095"/>
                </a:cubicBezTo>
                <a:close/>
                <a:moveTo>
                  <a:pt x="5962" y="3964"/>
                </a:moveTo>
                <a:cubicBezTo>
                  <a:pt x="5983" y="3947"/>
                  <a:pt x="6035" y="3856"/>
                  <a:pt x="5933" y="3875"/>
                </a:cubicBezTo>
                <a:cubicBezTo>
                  <a:pt x="5937" y="3908"/>
                  <a:pt x="5922" y="3956"/>
                  <a:pt x="5962" y="3964"/>
                </a:cubicBezTo>
                <a:close/>
                <a:moveTo>
                  <a:pt x="5815" y="4007"/>
                </a:moveTo>
                <a:cubicBezTo>
                  <a:pt x="5865" y="3998"/>
                  <a:pt x="5809" y="3979"/>
                  <a:pt x="5815" y="3941"/>
                </a:cubicBezTo>
                <a:cubicBezTo>
                  <a:pt x="5915" y="3931"/>
                  <a:pt x="5872" y="3826"/>
                  <a:pt x="5757" y="3853"/>
                </a:cubicBezTo>
                <a:cubicBezTo>
                  <a:pt x="5778" y="3904"/>
                  <a:pt x="5704" y="4025"/>
                  <a:pt x="5815" y="4007"/>
                </a:cubicBezTo>
                <a:close/>
                <a:moveTo>
                  <a:pt x="2825" y="4052"/>
                </a:moveTo>
                <a:cubicBezTo>
                  <a:pt x="2803" y="4056"/>
                  <a:pt x="2768" y="4052"/>
                  <a:pt x="2767" y="4073"/>
                </a:cubicBezTo>
                <a:cubicBezTo>
                  <a:pt x="2819" y="4060"/>
                  <a:pt x="2889" y="4138"/>
                  <a:pt x="2913" y="4073"/>
                </a:cubicBezTo>
                <a:cubicBezTo>
                  <a:pt x="2799" y="4041"/>
                  <a:pt x="2908" y="4040"/>
                  <a:pt x="2943" y="4007"/>
                </a:cubicBezTo>
                <a:cubicBezTo>
                  <a:pt x="2920" y="4003"/>
                  <a:pt x="2885" y="4007"/>
                  <a:pt x="2884" y="3986"/>
                </a:cubicBezTo>
                <a:cubicBezTo>
                  <a:pt x="2943" y="3949"/>
                  <a:pt x="2922" y="3988"/>
                  <a:pt x="3002" y="3986"/>
                </a:cubicBezTo>
                <a:cubicBezTo>
                  <a:pt x="3011" y="3863"/>
                  <a:pt x="2866" y="3984"/>
                  <a:pt x="2855" y="3898"/>
                </a:cubicBezTo>
                <a:cubicBezTo>
                  <a:pt x="2932" y="3898"/>
                  <a:pt x="3028" y="3910"/>
                  <a:pt x="3031" y="3853"/>
                </a:cubicBezTo>
                <a:cubicBezTo>
                  <a:pt x="2953" y="3853"/>
                  <a:pt x="2874" y="3853"/>
                  <a:pt x="2796" y="3853"/>
                </a:cubicBezTo>
                <a:cubicBezTo>
                  <a:pt x="2826" y="3944"/>
                  <a:pt x="2810" y="3941"/>
                  <a:pt x="2825" y="4052"/>
                </a:cubicBezTo>
                <a:close/>
                <a:moveTo>
                  <a:pt x="4907" y="3919"/>
                </a:moveTo>
                <a:cubicBezTo>
                  <a:pt x="4996" y="3935"/>
                  <a:pt x="5014" y="3897"/>
                  <a:pt x="5083" y="3898"/>
                </a:cubicBezTo>
                <a:cubicBezTo>
                  <a:pt x="5100" y="3818"/>
                  <a:pt x="4996" y="3830"/>
                  <a:pt x="4907" y="3832"/>
                </a:cubicBezTo>
                <a:cubicBezTo>
                  <a:pt x="4907" y="3861"/>
                  <a:pt x="4907" y="3890"/>
                  <a:pt x="4907" y="3919"/>
                </a:cubicBezTo>
                <a:close/>
                <a:moveTo>
                  <a:pt x="4585" y="3853"/>
                </a:moveTo>
                <a:cubicBezTo>
                  <a:pt x="4564" y="3836"/>
                  <a:pt x="4421" y="3805"/>
                  <a:pt x="4409" y="3853"/>
                </a:cubicBezTo>
                <a:cubicBezTo>
                  <a:pt x="4460" y="3847"/>
                  <a:pt x="4555" y="3916"/>
                  <a:pt x="4585" y="3853"/>
                </a:cubicBezTo>
                <a:close/>
                <a:moveTo>
                  <a:pt x="6108" y="3853"/>
                </a:moveTo>
                <a:cubicBezTo>
                  <a:pt x="6103" y="3860"/>
                  <a:pt x="6058" y="3848"/>
                  <a:pt x="6050" y="3853"/>
                </a:cubicBezTo>
                <a:cubicBezTo>
                  <a:pt x="6035" y="3863"/>
                  <a:pt x="6062" y="3907"/>
                  <a:pt x="6050" y="3919"/>
                </a:cubicBezTo>
                <a:cubicBezTo>
                  <a:pt x="6163" y="3916"/>
                  <a:pt x="6121" y="3797"/>
                  <a:pt x="6196" y="3766"/>
                </a:cubicBezTo>
                <a:cubicBezTo>
                  <a:pt x="6097" y="3742"/>
                  <a:pt x="6130" y="3826"/>
                  <a:pt x="6108" y="3853"/>
                </a:cubicBezTo>
                <a:close/>
                <a:moveTo>
                  <a:pt x="5962" y="3809"/>
                </a:moveTo>
                <a:cubicBezTo>
                  <a:pt x="5981" y="3809"/>
                  <a:pt x="6001" y="3809"/>
                  <a:pt x="6021" y="3809"/>
                </a:cubicBezTo>
                <a:cubicBezTo>
                  <a:pt x="6021" y="3794"/>
                  <a:pt x="6021" y="3780"/>
                  <a:pt x="6021" y="3766"/>
                </a:cubicBezTo>
                <a:cubicBezTo>
                  <a:pt x="6001" y="3766"/>
                  <a:pt x="5981" y="3766"/>
                  <a:pt x="5962" y="3766"/>
                </a:cubicBezTo>
                <a:cubicBezTo>
                  <a:pt x="5962" y="3780"/>
                  <a:pt x="5962" y="3794"/>
                  <a:pt x="5962" y="3809"/>
                </a:cubicBezTo>
                <a:close/>
                <a:moveTo>
                  <a:pt x="3822" y="3875"/>
                </a:moveTo>
                <a:cubicBezTo>
                  <a:pt x="3902" y="3869"/>
                  <a:pt x="3961" y="3847"/>
                  <a:pt x="3998" y="3809"/>
                </a:cubicBezTo>
                <a:cubicBezTo>
                  <a:pt x="4001" y="3836"/>
                  <a:pt x="4007" y="3862"/>
                  <a:pt x="4057" y="3853"/>
                </a:cubicBezTo>
                <a:cubicBezTo>
                  <a:pt x="4055" y="3823"/>
                  <a:pt x="4071" y="3805"/>
                  <a:pt x="4086" y="3787"/>
                </a:cubicBezTo>
                <a:cubicBezTo>
                  <a:pt x="4004" y="3748"/>
                  <a:pt x="3843" y="3800"/>
                  <a:pt x="3822" y="3875"/>
                </a:cubicBezTo>
                <a:close/>
                <a:moveTo>
                  <a:pt x="7779" y="3743"/>
                </a:moveTo>
                <a:cubicBezTo>
                  <a:pt x="7799" y="3743"/>
                  <a:pt x="7818" y="3743"/>
                  <a:pt x="7838" y="3743"/>
                </a:cubicBezTo>
                <a:cubicBezTo>
                  <a:pt x="7883" y="3689"/>
                  <a:pt x="7738" y="3679"/>
                  <a:pt x="7749" y="3721"/>
                </a:cubicBezTo>
                <a:cubicBezTo>
                  <a:pt x="7768" y="3722"/>
                  <a:pt x="7784" y="3725"/>
                  <a:pt x="7779" y="3743"/>
                </a:cubicBezTo>
                <a:close/>
                <a:moveTo>
                  <a:pt x="6314" y="3700"/>
                </a:moveTo>
                <a:cubicBezTo>
                  <a:pt x="6282" y="3827"/>
                  <a:pt x="6441" y="3709"/>
                  <a:pt x="6314" y="3700"/>
                </a:cubicBezTo>
                <a:close/>
                <a:moveTo>
                  <a:pt x="6108" y="3743"/>
                </a:moveTo>
                <a:cubicBezTo>
                  <a:pt x="6128" y="3743"/>
                  <a:pt x="6147" y="3743"/>
                  <a:pt x="6167" y="3743"/>
                </a:cubicBezTo>
                <a:cubicBezTo>
                  <a:pt x="6167" y="3728"/>
                  <a:pt x="6167" y="3714"/>
                  <a:pt x="6167" y="3700"/>
                </a:cubicBezTo>
                <a:cubicBezTo>
                  <a:pt x="6147" y="3700"/>
                  <a:pt x="6128" y="3700"/>
                  <a:pt x="6108" y="3700"/>
                </a:cubicBezTo>
                <a:cubicBezTo>
                  <a:pt x="6108" y="3714"/>
                  <a:pt x="6108" y="3728"/>
                  <a:pt x="6108" y="3743"/>
                </a:cubicBezTo>
                <a:close/>
                <a:moveTo>
                  <a:pt x="6226" y="3677"/>
                </a:moveTo>
                <a:cubicBezTo>
                  <a:pt x="6137" y="3751"/>
                  <a:pt x="6334" y="3745"/>
                  <a:pt x="6226" y="3677"/>
                </a:cubicBezTo>
                <a:close/>
                <a:moveTo>
                  <a:pt x="6518" y="3721"/>
                </a:moveTo>
                <a:cubicBezTo>
                  <a:pt x="6555" y="3726"/>
                  <a:pt x="6537" y="3746"/>
                  <a:pt x="6518" y="3766"/>
                </a:cubicBezTo>
                <a:cubicBezTo>
                  <a:pt x="6599" y="3784"/>
                  <a:pt x="6708" y="3655"/>
                  <a:pt x="6577" y="3655"/>
                </a:cubicBezTo>
                <a:cubicBezTo>
                  <a:pt x="6586" y="3698"/>
                  <a:pt x="6537" y="3698"/>
                  <a:pt x="6518" y="3721"/>
                </a:cubicBezTo>
                <a:close/>
                <a:moveTo>
                  <a:pt x="7193" y="3787"/>
                </a:moveTo>
                <a:cubicBezTo>
                  <a:pt x="7339" y="3789"/>
                  <a:pt x="7212" y="3722"/>
                  <a:pt x="7281" y="3677"/>
                </a:cubicBezTo>
                <a:cubicBezTo>
                  <a:pt x="7173" y="3749"/>
                  <a:pt x="7135" y="3569"/>
                  <a:pt x="7076" y="3677"/>
                </a:cubicBezTo>
                <a:cubicBezTo>
                  <a:pt x="7240" y="3661"/>
                  <a:pt x="7152" y="3750"/>
                  <a:pt x="7193" y="3787"/>
                </a:cubicBezTo>
                <a:close/>
                <a:moveTo>
                  <a:pt x="8160" y="3677"/>
                </a:moveTo>
                <a:cubicBezTo>
                  <a:pt x="8246" y="3709"/>
                  <a:pt x="8246" y="3578"/>
                  <a:pt x="8160" y="3611"/>
                </a:cubicBezTo>
                <a:cubicBezTo>
                  <a:pt x="8160" y="3634"/>
                  <a:pt x="8160" y="3655"/>
                  <a:pt x="8160" y="3677"/>
                </a:cubicBezTo>
                <a:close/>
                <a:moveTo>
                  <a:pt x="7457" y="3655"/>
                </a:moveTo>
                <a:cubicBezTo>
                  <a:pt x="7450" y="3694"/>
                  <a:pt x="7512" y="3785"/>
                  <a:pt x="7544" y="3721"/>
                </a:cubicBezTo>
                <a:cubicBezTo>
                  <a:pt x="7438" y="3675"/>
                  <a:pt x="7647" y="3683"/>
                  <a:pt x="7604" y="3611"/>
                </a:cubicBezTo>
                <a:cubicBezTo>
                  <a:pt x="7531" y="3608"/>
                  <a:pt x="7513" y="3646"/>
                  <a:pt x="7457" y="3655"/>
                </a:cubicBezTo>
                <a:close/>
                <a:moveTo>
                  <a:pt x="6665" y="3655"/>
                </a:moveTo>
                <a:cubicBezTo>
                  <a:pt x="6665" y="3677"/>
                  <a:pt x="6665" y="3700"/>
                  <a:pt x="6665" y="3721"/>
                </a:cubicBezTo>
                <a:cubicBezTo>
                  <a:pt x="6685" y="3721"/>
                  <a:pt x="6704" y="3721"/>
                  <a:pt x="6724" y="3721"/>
                </a:cubicBezTo>
                <a:cubicBezTo>
                  <a:pt x="6742" y="3720"/>
                  <a:pt x="6759" y="3718"/>
                  <a:pt x="6754" y="3700"/>
                </a:cubicBezTo>
                <a:cubicBezTo>
                  <a:pt x="6673" y="3706"/>
                  <a:pt x="6805" y="3568"/>
                  <a:pt x="6724" y="3634"/>
                </a:cubicBezTo>
                <a:cubicBezTo>
                  <a:pt x="6717" y="3650"/>
                  <a:pt x="6699" y="3659"/>
                  <a:pt x="6665" y="3655"/>
                </a:cubicBezTo>
                <a:close/>
                <a:moveTo>
                  <a:pt x="6196" y="3655"/>
                </a:moveTo>
                <a:cubicBezTo>
                  <a:pt x="6216" y="3655"/>
                  <a:pt x="6236" y="3655"/>
                  <a:pt x="6255" y="3655"/>
                </a:cubicBezTo>
                <a:cubicBezTo>
                  <a:pt x="6300" y="3601"/>
                  <a:pt x="6156" y="3590"/>
                  <a:pt x="6167" y="3634"/>
                </a:cubicBezTo>
                <a:cubicBezTo>
                  <a:pt x="6185" y="3635"/>
                  <a:pt x="6202" y="3637"/>
                  <a:pt x="6196" y="3655"/>
                </a:cubicBezTo>
                <a:close/>
                <a:moveTo>
                  <a:pt x="3676" y="3655"/>
                </a:moveTo>
                <a:cubicBezTo>
                  <a:pt x="3730" y="3664"/>
                  <a:pt x="3763" y="3641"/>
                  <a:pt x="3793" y="3634"/>
                </a:cubicBezTo>
                <a:cubicBezTo>
                  <a:pt x="3832" y="3622"/>
                  <a:pt x="3889" y="3616"/>
                  <a:pt x="3910" y="3589"/>
                </a:cubicBezTo>
                <a:cubicBezTo>
                  <a:pt x="3798" y="3586"/>
                  <a:pt x="3678" y="3576"/>
                  <a:pt x="3676" y="3655"/>
                </a:cubicBezTo>
                <a:close/>
                <a:moveTo>
                  <a:pt x="8864" y="3611"/>
                </a:moveTo>
                <a:cubicBezTo>
                  <a:pt x="8883" y="3611"/>
                  <a:pt x="8903" y="3611"/>
                  <a:pt x="8923" y="3611"/>
                </a:cubicBezTo>
                <a:cubicBezTo>
                  <a:pt x="8968" y="3558"/>
                  <a:pt x="8823" y="3547"/>
                  <a:pt x="8834" y="3589"/>
                </a:cubicBezTo>
                <a:cubicBezTo>
                  <a:pt x="8852" y="3590"/>
                  <a:pt x="8869" y="3593"/>
                  <a:pt x="8864" y="3611"/>
                </a:cubicBezTo>
                <a:close/>
                <a:moveTo>
                  <a:pt x="6490" y="3611"/>
                </a:moveTo>
                <a:cubicBezTo>
                  <a:pt x="6509" y="3611"/>
                  <a:pt x="6528" y="3611"/>
                  <a:pt x="6548" y="3611"/>
                </a:cubicBezTo>
                <a:cubicBezTo>
                  <a:pt x="6548" y="3596"/>
                  <a:pt x="6548" y="3582"/>
                  <a:pt x="6548" y="3567"/>
                </a:cubicBezTo>
                <a:cubicBezTo>
                  <a:pt x="6528" y="3567"/>
                  <a:pt x="6509" y="3567"/>
                  <a:pt x="6490" y="3567"/>
                </a:cubicBezTo>
                <a:cubicBezTo>
                  <a:pt x="6490" y="3582"/>
                  <a:pt x="6490" y="3596"/>
                  <a:pt x="6490" y="3611"/>
                </a:cubicBezTo>
                <a:close/>
                <a:moveTo>
                  <a:pt x="4144" y="3589"/>
                </a:moveTo>
                <a:cubicBezTo>
                  <a:pt x="4244" y="3656"/>
                  <a:pt x="4234" y="3508"/>
                  <a:pt x="4144" y="3589"/>
                </a:cubicBezTo>
                <a:close/>
                <a:moveTo>
                  <a:pt x="53151" y="3655"/>
                </a:moveTo>
                <a:cubicBezTo>
                  <a:pt x="53240" y="3689"/>
                  <a:pt x="53228" y="3541"/>
                  <a:pt x="53180" y="3545"/>
                </a:cubicBezTo>
                <a:cubicBezTo>
                  <a:pt x="53190" y="3596"/>
                  <a:pt x="53176" y="3629"/>
                  <a:pt x="53151" y="3655"/>
                </a:cubicBezTo>
                <a:close/>
                <a:moveTo>
                  <a:pt x="7251" y="3545"/>
                </a:moveTo>
                <a:cubicBezTo>
                  <a:pt x="7230" y="3532"/>
                  <a:pt x="7197" y="3563"/>
                  <a:pt x="7193" y="3567"/>
                </a:cubicBezTo>
                <a:cubicBezTo>
                  <a:pt x="7094" y="3641"/>
                  <a:pt x="7320" y="3586"/>
                  <a:pt x="7251" y="3545"/>
                </a:cubicBezTo>
                <a:close/>
                <a:moveTo>
                  <a:pt x="3471" y="3589"/>
                </a:moveTo>
                <a:cubicBezTo>
                  <a:pt x="3477" y="3584"/>
                  <a:pt x="3443" y="3545"/>
                  <a:pt x="3441" y="3545"/>
                </a:cubicBezTo>
                <a:cubicBezTo>
                  <a:pt x="3396" y="3531"/>
                  <a:pt x="3346" y="3546"/>
                  <a:pt x="3383" y="3567"/>
                </a:cubicBezTo>
                <a:cubicBezTo>
                  <a:pt x="3392" y="3572"/>
                  <a:pt x="3429" y="3566"/>
                  <a:pt x="3441" y="3567"/>
                </a:cubicBezTo>
                <a:cubicBezTo>
                  <a:pt x="3441" y="3567"/>
                  <a:pt x="3449" y="3605"/>
                  <a:pt x="3471" y="3589"/>
                </a:cubicBezTo>
                <a:close/>
                <a:moveTo>
                  <a:pt x="10241" y="3567"/>
                </a:moveTo>
                <a:cubicBezTo>
                  <a:pt x="10271" y="3567"/>
                  <a:pt x="10300" y="3567"/>
                  <a:pt x="10329" y="3567"/>
                </a:cubicBezTo>
                <a:cubicBezTo>
                  <a:pt x="10333" y="3528"/>
                  <a:pt x="10300" y="3516"/>
                  <a:pt x="10241" y="3523"/>
                </a:cubicBezTo>
                <a:cubicBezTo>
                  <a:pt x="10241" y="3538"/>
                  <a:pt x="10241" y="3553"/>
                  <a:pt x="10241" y="3567"/>
                </a:cubicBezTo>
                <a:close/>
                <a:moveTo>
                  <a:pt x="4262" y="3567"/>
                </a:moveTo>
                <a:cubicBezTo>
                  <a:pt x="4312" y="3568"/>
                  <a:pt x="4337" y="3550"/>
                  <a:pt x="4350" y="3523"/>
                </a:cubicBezTo>
                <a:cubicBezTo>
                  <a:pt x="4304" y="3525"/>
                  <a:pt x="4248" y="3520"/>
                  <a:pt x="4262" y="3567"/>
                </a:cubicBezTo>
                <a:close/>
                <a:moveTo>
                  <a:pt x="6841" y="3567"/>
                </a:moveTo>
                <a:cubicBezTo>
                  <a:pt x="6920" y="3583"/>
                  <a:pt x="6898" y="3521"/>
                  <a:pt x="6929" y="3501"/>
                </a:cubicBezTo>
                <a:cubicBezTo>
                  <a:pt x="6865" y="3497"/>
                  <a:pt x="6836" y="3519"/>
                  <a:pt x="6841" y="3567"/>
                </a:cubicBezTo>
                <a:close/>
                <a:moveTo>
                  <a:pt x="3031" y="3501"/>
                </a:moveTo>
                <a:cubicBezTo>
                  <a:pt x="3011" y="3501"/>
                  <a:pt x="2992" y="3501"/>
                  <a:pt x="2972" y="3501"/>
                </a:cubicBezTo>
                <a:cubicBezTo>
                  <a:pt x="2812" y="3495"/>
                  <a:pt x="3036" y="3563"/>
                  <a:pt x="3031" y="3501"/>
                </a:cubicBezTo>
                <a:close/>
                <a:moveTo>
                  <a:pt x="2621" y="3545"/>
                </a:moveTo>
                <a:cubicBezTo>
                  <a:pt x="2640" y="3545"/>
                  <a:pt x="2660" y="3545"/>
                  <a:pt x="2679" y="3545"/>
                </a:cubicBezTo>
                <a:cubicBezTo>
                  <a:pt x="2679" y="3530"/>
                  <a:pt x="2679" y="3516"/>
                  <a:pt x="2679" y="3501"/>
                </a:cubicBezTo>
                <a:cubicBezTo>
                  <a:pt x="2660" y="3501"/>
                  <a:pt x="2640" y="3501"/>
                  <a:pt x="2621" y="3501"/>
                </a:cubicBezTo>
                <a:cubicBezTo>
                  <a:pt x="2621" y="3516"/>
                  <a:pt x="2621" y="3530"/>
                  <a:pt x="2621" y="3545"/>
                </a:cubicBezTo>
                <a:close/>
                <a:moveTo>
                  <a:pt x="8277" y="3479"/>
                </a:moveTo>
                <a:cubicBezTo>
                  <a:pt x="8277" y="3545"/>
                  <a:pt x="8277" y="3611"/>
                  <a:pt x="8277" y="3677"/>
                </a:cubicBezTo>
                <a:cubicBezTo>
                  <a:pt x="8309" y="3669"/>
                  <a:pt x="8323" y="3694"/>
                  <a:pt x="8336" y="3700"/>
                </a:cubicBezTo>
                <a:cubicBezTo>
                  <a:pt x="8444" y="3742"/>
                  <a:pt x="8345" y="3694"/>
                  <a:pt x="8365" y="3677"/>
                </a:cubicBezTo>
                <a:cubicBezTo>
                  <a:pt x="8395" y="3654"/>
                  <a:pt x="8536" y="3635"/>
                  <a:pt x="8453" y="3611"/>
                </a:cubicBezTo>
                <a:cubicBezTo>
                  <a:pt x="8450" y="3628"/>
                  <a:pt x="8339" y="3628"/>
                  <a:pt x="8336" y="3611"/>
                </a:cubicBezTo>
                <a:cubicBezTo>
                  <a:pt x="8414" y="3587"/>
                  <a:pt x="8426" y="3449"/>
                  <a:pt x="8277" y="3479"/>
                </a:cubicBezTo>
                <a:close/>
                <a:moveTo>
                  <a:pt x="7779" y="3589"/>
                </a:moveTo>
                <a:cubicBezTo>
                  <a:pt x="7753" y="3595"/>
                  <a:pt x="7681" y="3671"/>
                  <a:pt x="7749" y="3677"/>
                </a:cubicBezTo>
                <a:cubicBezTo>
                  <a:pt x="7757" y="3643"/>
                  <a:pt x="7814" y="3662"/>
                  <a:pt x="7838" y="3677"/>
                </a:cubicBezTo>
                <a:cubicBezTo>
                  <a:pt x="7863" y="3629"/>
                  <a:pt x="7914" y="3602"/>
                  <a:pt x="7896" y="3523"/>
                </a:cubicBezTo>
                <a:cubicBezTo>
                  <a:pt x="7835" y="3511"/>
                  <a:pt x="7812" y="3469"/>
                  <a:pt x="7720" y="3479"/>
                </a:cubicBezTo>
                <a:cubicBezTo>
                  <a:pt x="7695" y="3550"/>
                  <a:pt x="7767" y="3547"/>
                  <a:pt x="7779" y="3589"/>
                </a:cubicBezTo>
                <a:close/>
                <a:moveTo>
                  <a:pt x="6929" y="3721"/>
                </a:moveTo>
                <a:cubicBezTo>
                  <a:pt x="6887" y="3713"/>
                  <a:pt x="6880" y="3695"/>
                  <a:pt x="6841" y="3721"/>
                </a:cubicBezTo>
                <a:cubicBezTo>
                  <a:pt x="6795" y="3814"/>
                  <a:pt x="6891" y="3790"/>
                  <a:pt x="6841" y="3898"/>
                </a:cubicBezTo>
                <a:cubicBezTo>
                  <a:pt x="6890" y="3898"/>
                  <a:pt x="6939" y="3898"/>
                  <a:pt x="6988" y="3898"/>
                </a:cubicBezTo>
                <a:cubicBezTo>
                  <a:pt x="6950" y="3803"/>
                  <a:pt x="6990" y="3788"/>
                  <a:pt x="6988" y="3677"/>
                </a:cubicBezTo>
                <a:cubicBezTo>
                  <a:pt x="7085" y="3692"/>
                  <a:pt x="7035" y="3631"/>
                  <a:pt x="7017" y="3611"/>
                </a:cubicBezTo>
                <a:cubicBezTo>
                  <a:pt x="7118" y="3646"/>
                  <a:pt x="7156" y="3464"/>
                  <a:pt x="7046" y="3479"/>
                </a:cubicBezTo>
                <a:cubicBezTo>
                  <a:pt x="6996" y="3486"/>
                  <a:pt x="7084" y="3556"/>
                  <a:pt x="6959" y="3545"/>
                </a:cubicBezTo>
                <a:cubicBezTo>
                  <a:pt x="6965" y="3619"/>
                  <a:pt x="7021" y="3684"/>
                  <a:pt x="6929" y="3721"/>
                </a:cubicBezTo>
                <a:close/>
                <a:moveTo>
                  <a:pt x="7398" y="3567"/>
                </a:moveTo>
                <a:cubicBezTo>
                  <a:pt x="7391" y="3526"/>
                  <a:pt x="7431" y="3518"/>
                  <a:pt x="7427" y="3479"/>
                </a:cubicBezTo>
                <a:cubicBezTo>
                  <a:pt x="7390" y="3478"/>
                  <a:pt x="7386" y="3451"/>
                  <a:pt x="7340" y="3457"/>
                </a:cubicBezTo>
                <a:cubicBezTo>
                  <a:pt x="7335" y="3512"/>
                  <a:pt x="7334" y="3563"/>
                  <a:pt x="7398" y="3567"/>
                </a:cubicBezTo>
                <a:close/>
                <a:moveTo>
                  <a:pt x="5024" y="3567"/>
                </a:moveTo>
                <a:cubicBezTo>
                  <a:pt x="5118" y="3586"/>
                  <a:pt x="5085" y="3510"/>
                  <a:pt x="5141" y="3501"/>
                </a:cubicBezTo>
                <a:cubicBezTo>
                  <a:pt x="5174" y="3496"/>
                  <a:pt x="5187" y="3476"/>
                  <a:pt x="5200" y="3457"/>
                </a:cubicBezTo>
                <a:cubicBezTo>
                  <a:pt x="5120" y="3478"/>
                  <a:pt x="4998" y="3467"/>
                  <a:pt x="5024" y="3567"/>
                </a:cubicBezTo>
                <a:close/>
                <a:moveTo>
                  <a:pt x="4790" y="3523"/>
                </a:moveTo>
                <a:cubicBezTo>
                  <a:pt x="4868" y="3538"/>
                  <a:pt x="4846" y="3478"/>
                  <a:pt x="4877" y="3457"/>
                </a:cubicBezTo>
                <a:cubicBezTo>
                  <a:pt x="4814" y="3453"/>
                  <a:pt x="4784" y="3475"/>
                  <a:pt x="4790" y="3523"/>
                </a:cubicBezTo>
                <a:close/>
                <a:moveTo>
                  <a:pt x="7486" y="3479"/>
                </a:moveTo>
                <a:cubicBezTo>
                  <a:pt x="7538" y="3474"/>
                  <a:pt x="7633" y="3501"/>
                  <a:pt x="7604" y="3435"/>
                </a:cubicBezTo>
                <a:cubicBezTo>
                  <a:pt x="7536" y="3429"/>
                  <a:pt x="7493" y="3441"/>
                  <a:pt x="7486" y="3479"/>
                </a:cubicBezTo>
                <a:close/>
                <a:moveTo>
                  <a:pt x="5727" y="3523"/>
                </a:moveTo>
                <a:cubicBezTo>
                  <a:pt x="5720" y="3484"/>
                  <a:pt x="5757" y="3414"/>
                  <a:pt x="5668" y="3435"/>
                </a:cubicBezTo>
                <a:cubicBezTo>
                  <a:pt x="5660" y="3486"/>
                  <a:pt x="5676" y="3518"/>
                  <a:pt x="5727" y="3523"/>
                </a:cubicBezTo>
                <a:close/>
                <a:moveTo>
                  <a:pt x="4232" y="3457"/>
                </a:moveTo>
                <a:cubicBezTo>
                  <a:pt x="4208" y="3475"/>
                  <a:pt x="4110" y="3438"/>
                  <a:pt x="4115" y="3479"/>
                </a:cubicBezTo>
                <a:cubicBezTo>
                  <a:pt x="4174" y="3467"/>
                  <a:pt x="4183" y="3601"/>
                  <a:pt x="4232" y="3523"/>
                </a:cubicBezTo>
                <a:cubicBezTo>
                  <a:pt x="4132" y="3436"/>
                  <a:pt x="4358" y="3547"/>
                  <a:pt x="4350" y="3457"/>
                </a:cubicBezTo>
                <a:cubicBezTo>
                  <a:pt x="4243" y="3453"/>
                  <a:pt x="4262" y="3435"/>
                  <a:pt x="4232" y="3457"/>
                </a:cubicBezTo>
                <a:close/>
                <a:moveTo>
                  <a:pt x="3177" y="3501"/>
                </a:moveTo>
                <a:cubicBezTo>
                  <a:pt x="3188" y="3504"/>
                  <a:pt x="3153" y="3462"/>
                  <a:pt x="3149" y="3479"/>
                </a:cubicBezTo>
                <a:cubicBezTo>
                  <a:pt x="3140" y="3511"/>
                  <a:pt x="3175" y="3526"/>
                  <a:pt x="3177" y="3545"/>
                </a:cubicBezTo>
                <a:cubicBezTo>
                  <a:pt x="3177" y="3544"/>
                  <a:pt x="3118" y="3585"/>
                  <a:pt x="3177" y="3589"/>
                </a:cubicBezTo>
                <a:cubicBezTo>
                  <a:pt x="3187" y="3566"/>
                  <a:pt x="3217" y="3560"/>
                  <a:pt x="3237" y="3545"/>
                </a:cubicBezTo>
                <a:cubicBezTo>
                  <a:pt x="3256" y="3529"/>
                  <a:pt x="3259" y="3503"/>
                  <a:pt x="3295" y="3501"/>
                </a:cubicBezTo>
                <a:cubicBezTo>
                  <a:pt x="3358" y="3517"/>
                  <a:pt x="3481" y="3479"/>
                  <a:pt x="3354" y="3479"/>
                </a:cubicBezTo>
                <a:cubicBezTo>
                  <a:pt x="3292" y="3466"/>
                  <a:pt x="3270" y="3425"/>
                  <a:pt x="3177" y="3435"/>
                </a:cubicBezTo>
                <a:cubicBezTo>
                  <a:pt x="3173" y="3459"/>
                  <a:pt x="3212" y="3511"/>
                  <a:pt x="3177" y="3501"/>
                </a:cubicBezTo>
                <a:close/>
                <a:moveTo>
                  <a:pt x="2591" y="3479"/>
                </a:moveTo>
                <a:cubicBezTo>
                  <a:pt x="2668" y="3486"/>
                  <a:pt x="2717" y="3471"/>
                  <a:pt x="2708" y="3414"/>
                </a:cubicBezTo>
                <a:cubicBezTo>
                  <a:pt x="2653" y="3422"/>
                  <a:pt x="2582" y="3421"/>
                  <a:pt x="2591" y="3479"/>
                </a:cubicBezTo>
                <a:close/>
                <a:moveTo>
                  <a:pt x="5405" y="3457"/>
                </a:moveTo>
                <a:cubicBezTo>
                  <a:pt x="5440" y="3461"/>
                  <a:pt x="5488" y="3453"/>
                  <a:pt x="5493" y="3479"/>
                </a:cubicBezTo>
                <a:cubicBezTo>
                  <a:pt x="5466" y="3509"/>
                  <a:pt x="5446" y="3528"/>
                  <a:pt x="5434" y="3567"/>
                </a:cubicBezTo>
                <a:cubicBezTo>
                  <a:pt x="5424" y="3602"/>
                  <a:pt x="5474" y="3586"/>
                  <a:pt x="5434" y="3611"/>
                </a:cubicBezTo>
                <a:cubicBezTo>
                  <a:pt x="5389" y="3640"/>
                  <a:pt x="5474" y="3718"/>
                  <a:pt x="5493" y="3700"/>
                </a:cubicBezTo>
                <a:cubicBezTo>
                  <a:pt x="5550" y="3647"/>
                  <a:pt x="5521" y="3558"/>
                  <a:pt x="5552" y="3501"/>
                </a:cubicBezTo>
                <a:cubicBezTo>
                  <a:pt x="5561" y="3484"/>
                  <a:pt x="5632" y="3479"/>
                  <a:pt x="5610" y="3435"/>
                </a:cubicBezTo>
                <a:cubicBezTo>
                  <a:pt x="5491" y="3466"/>
                  <a:pt x="5518" y="3387"/>
                  <a:pt x="5434" y="3391"/>
                </a:cubicBezTo>
                <a:cubicBezTo>
                  <a:pt x="5435" y="3421"/>
                  <a:pt x="5420" y="3439"/>
                  <a:pt x="5405" y="3457"/>
                </a:cubicBezTo>
                <a:close/>
                <a:moveTo>
                  <a:pt x="3676" y="3457"/>
                </a:moveTo>
                <a:cubicBezTo>
                  <a:pt x="3698" y="3452"/>
                  <a:pt x="3733" y="3457"/>
                  <a:pt x="3735" y="3435"/>
                </a:cubicBezTo>
                <a:cubicBezTo>
                  <a:pt x="3668" y="3384"/>
                  <a:pt x="3647" y="3463"/>
                  <a:pt x="3617" y="3501"/>
                </a:cubicBezTo>
                <a:cubicBezTo>
                  <a:pt x="3707" y="3485"/>
                  <a:pt x="3674" y="3562"/>
                  <a:pt x="3763" y="3545"/>
                </a:cubicBezTo>
                <a:cubicBezTo>
                  <a:pt x="3770" y="3528"/>
                  <a:pt x="3765" y="3502"/>
                  <a:pt x="3793" y="3501"/>
                </a:cubicBezTo>
                <a:cubicBezTo>
                  <a:pt x="3843" y="3544"/>
                  <a:pt x="3945" y="3548"/>
                  <a:pt x="4057" y="3545"/>
                </a:cubicBezTo>
                <a:cubicBezTo>
                  <a:pt x="4056" y="3479"/>
                  <a:pt x="4060" y="3411"/>
                  <a:pt x="3969" y="3414"/>
                </a:cubicBezTo>
                <a:cubicBezTo>
                  <a:pt x="3921" y="3414"/>
                  <a:pt x="3952" y="3474"/>
                  <a:pt x="3910" y="3479"/>
                </a:cubicBezTo>
                <a:cubicBezTo>
                  <a:pt x="3866" y="3475"/>
                  <a:pt x="3802" y="3487"/>
                  <a:pt x="3793" y="3457"/>
                </a:cubicBezTo>
                <a:cubicBezTo>
                  <a:pt x="3816" y="3452"/>
                  <a:pt x="3851" y="3457"/>
                  <a:pt x="3852" y="3435"/>
                </a:cubicBezTo>
                <a:cubicBezTo>
                  <a:pt x="3810" y="3430"/>
                  <a:pt x="3802" y="3399"/>
                  <a:pt x="3763" y="3391"/>
                </a:cubicBezTo>
                <a:cubicBezTo>
                  <a:pt x="3804" y="3454"/>
                  <a:pt x="3711" y="3524"/>
                  <a:pt x="3676" y="3457"/>
                </a:cubicBezTo>
                <a:close/>
                <a:moveTo>
                  <a:pt x="3441" y="3414"/>
                </a:moveTo>
                <a:cubicBezTo>
                  <a:pt x="3457" y="3445"/>
                  <a:pt x="3407" y="3528"/>
                  <a:pt x="3471" y="3523"/>
                </a:cubicBezTo>
                <a:cubicBezTo>
                  <a:pt x="3425" y="3449"/>
                  <a:pt x="3610" y="3441"/>
                  <a:pt x="3499" y="3391"/>
                </a:cubicBezTo>
                <a:cubicBezTo>
                  <a:pt x="3493" y="3408"/>
                  <a:pt x="3476" y="3417"/>
                  <a:pt x="3441" y="3414"/>
                </a:cubicBezTo>
                <a:close/>
                <a:moveTo>
                  <a:pt x="12234" y="3479"/>
                </a:moveTo>
                <a:cubicBezTo>
                  <a:pt x="12190" y="3482"/>
                  <a:pt x="12126" y="3471"/>
                  <a:pt x="12117" y="3501"/>
                </a:cubicBezTo>
                <a:cubicBezTo>
                  <a:pt x="12191" y="3529"/>
                  <a:pt x="12260" y="3511"/>
                  <a:pt x="12322" y="3501"/>
                </a:cubicBezTo>
                <a:cubicBezTo>
                  <a:pt x="12331" y="3458"/>
                  <a:pt x="12283" y="3458"/>
                  <a:pt x="12263" y="3435"/>
                </a:cubicBezTo>
                <a:cubicBezTo>
                  <a:pt x="12259" y="3409"/>
                  <a:pt x="12268" y="3373"/>
                  <a:pt x="12234" y="3369"/>
                </a:cubicBezTo>
                <a:cubicBezTo>
                  <a:pt x="12179" y="3411"/>
                  <a:pt x="12231" y="3424"/>
                  <a:pt x="12234" y="3479"/>
                </a:cubicBezTo>
                <a:close/>
                <a:moveTo>
                  <a:pt x="11238" y="3391"/>
                </a:moveTo>
                <a:cubicBezTo>
                  <a:pt x="11183" y="3395"/>
                  <a:pt x="11173" y="3366"/>
                  <a:pt x="11121" y="3369"/>
                </a:cubicBezTo>
                <a:cubicBezTo>
                  <a:pt x="11073" y="3430"/>
                  <a:pt x="11247" y="3430"/>
                  <a:pt x="11238" y="3391"/>
                </a:cubicBezTo>
                <a:close/>
                <a:moveTo>
                  <a:pt x="7076" y="3414"/>
                </a:moveTo>
                <a:cubicBezTo>
                  <a:pt x="7095" y="3414"/>
                  <a:pt x="7115" y="3414"/>
                  <a:pt x="7134" y="3414"/>
                </a:cubicBezTo>
                <a:cubicBezTo>
                  <a:pt x="7134" y="3399"/>
                  <a:pt x="7134" y="3384"/>
                  <a:pt x="7134" y="3369"/>
                </a:cubicBezTo>
                <a:cubicBezTo>
                  <a:pt x="7115" y="3369"/>
                  <a:pt x="7095" y="3369"/>
                  <a:pt x="7076" y="3369"/>
                </a:cubicBezTo>
                <a:cubicBezTo>
                  <a:pt x="7076" y="3384"/>
                  <a:pt x="7076" y="3399"/>
                  <a:pt x="7076" y="3414"/>
                </a:cubicBezTo>
                <a:close/>
                <a:moveTo>
                  <a:pt x="4174" y="3435"/>
                </a:moveTo>
                <a:cubicBezTo>
                  <a:pt x="4181" y="3404"/>
                  <a:pt x="4222" y="3399"/>
                  <a:pt x="4232" y="3369"/>
                </a:cubicBezTo>
                <a:cubicBezTo>
                  <a:pt x="4203" y="3369"/>
                  <a:pt x="4174" y="3369"/>
                  <a:pt x="4144" y="3369"/>
                </a:cubicBezTo>
                <a:cubicBezTo>
                  <a:pt x="4149" y="3395"/>
                  <a:pt x="4140" y="3432"/>
                  <a:pt x="4174" y="3435"/>
                </a:cubicBezTo>
                <a:close/>
                <a:moveTo>
                  <a:pt x="3852" y="3414"/>
                </a:moveTo>
                <a:cubicBezTo>
                  <a:pt x="3871" y="3414"/>
                  <a:pt x="3891" y="3414"/>
                  <a:pt x="3910" y="3414"/>
                </a:cubicBezTo>
                <a:cubicBezTo>
                  <a:pt x="3910" y="3399"/>
                  <a:pt x="3910" y="3384"/>
                  <a:pt x="3910" y="3369"/>
                </a:cubicBezTo>
                <a:cubicBezTo>
                  <a:pt x="3891" y="3369"/>
                  <a:pt x="3871" y="3369"/>
                  <a:pt x="3852" y="3369"/>
                </a:cubicBezTo>
                <a:cubicBezTo>
                  <a:pt x="3852" y="3384"/>
                  <a:pt x="3852" y="3399"/>
                  <a:pt x="3852" y="3414"/>
                </a:cubicBezTo>
                <a:close/>
                <a:moveTo>
                  <a:pt x="2445" y="3414"/>
                </a:moveTo>
                <a:cubicBezTo>
                  <a:pt x="2433" y="3466"/>
                  <a:pt x="2498" y="3461"/>
                  <a:pt x="2474" y="3523"/>
                </a:cubicBezTo>
                <a:cubicBezTo>
                  <a:pt x="2577" y="3540"/>
                  <a:pt x="2601" y="3386"/>
                  <a:pt x="2562" y="3369"/>
                </a:cubicBezTo>
                <a:cubicBezTo>
                  <a:pt x="2535" y="3444"/>
                  <a:pt x="2496" y="3372"/>
                  <a:pt x="2445" y="3414"/>
                </a:cubicBezTo>
                <a:close/>
                <a:moveTo>
                  <a:pt x="7838" y="3457"/>
                </a:moveTo>
                <a:cubicBezTo>
                  <a:pt x="7838" y="3429"/>
                  <a:pt x="7889" y="3437"/>
                  <a:pt x="7896" y="3414"/>
                </a:cubicBezTo>
                <a:cubicBezTo>
                  <a:pt x="7826" y="3422"/>
                  <a:pt x="7913" y="3313"/>
                  <a:pt x="7809" y="3348"/>
                </a:cubicBezTo>
                <a:cubicBezTo>
                  <a:pt x="7824" y="3379"/>
                  <a:pt x="7774" y="3461"/>
                  <a:pt x="7838" y="3457"/>
                </a:cubicBezTo>
                <a:close/>
                <a:moveTo>
                  <a:pt x="6754" y="3589"/>
                </a:moveTo>
                <a:cubicBezTo>
                  <a:pt x="6838" y="3568"/>
                  <a:pt x="6752" y="3508"/>
                  <a:pt x="6754" y="3479"/>
                </a:cubicBezTo>
                <a:cubicBezTo>
                  <a:pt x="6755" y="3449"/>
                  <a:pt x="6801" y="3437"/>
                  <a:pt x="6783" y="3391"/>
                </a:cubicBezTo>
                <a:cubicBezTo>
                  <a:pt x="6744" y="3391"/>
                  <a:pt x="6756" y="3352"/>
                  <a:pt x="6724" y="3348"/>
                </a:cubicBezTo>
                <a:cubicBezTo>
                  <a:pt x="6698" y="3382"/>
                  <a:pt x="6640" y="3605"/>
                  <a:pt x="6754" y="3589"/>
                </a:cubicBezTo>
                <a:close/>
                <a:moveTo>
                  <a:pt x="6196" y="3369"/>
                </a:moveTo>
                <a:cubicBezTo>
                  <a:pt x="6226" y="3369"/>
                  <a:pt x="6231" y="3387"/>
                  <a:pt x="6255" y="3391"/>
                </a:cubicBezTo>
                <a:cubicBezTo>
                  <a:pt x="6255" y="3369"/>
                  <a:pt x="6279" y="3365"/>
                  <a:pt x="6284" y="3348"/>
                </a:cubicBezTo>
                <a:cubicBezTo>
                  <a:pt x="6255" y="3348"/>
                  <a:pt x="6249" y="3330"/>
                  <a:pt x="6226" y="3325"/>
                </a:cubicBezTo>
                <a:cubicBezTo>
                  <a:pt x="6226" y="3348"/>
                  <a:pt x="6202" y="3351"/>
                  <a:pt x="6196" y="3369"/>
                </a:cubicBezTo>
                <a:close/>
                <a:moveTo>
                  <a:pt x="5786" y="3391"/>
                </a:moveTo>
                <a:cubicBezTo>
                  <a:pt x="5806" y="3391"/>
                  <a:pt x="5825" y="3391"/>
                  <a:pt x="5844" y="3391"/>
                </a:cubicBezTo>
                <a:cubicBezTo>
                  <a:pt x="5846" y="3363"/>
                  <a:pt x="5882" y="3361"/>
                  <a:pt x="5874" y="3325"/>
                </a:cubicBezTo>
                <a:cubicBezTo>
                  <a:pt x="5854" y="3325"/>
                  <a:pt x="5835" y="3325"/>
                  <a:pt x="5815" y="3325"/>
                </a:cubicBezTo>
                <a:cubicBezTo>
                  <a:pt x="5814" y="3354"/>
                  <a:pt x="5778" y="3355"/>
                  <a:pt x="5786" y="3391"/>
                </a:cubicBezTo>
                <a:close/>
                <a:moveTo>
                  <a:pt x="4438" y="3545"/>
                </a:moveTo>
                <a:cubicBezTo>
                  <a:pt x="4527" y="3553"/>
                  <a:pt x="4516" y="3508"/>
                  <a:pt x="4526" y="3479"/>
                </a:cubicBezTo>
                <a:cubicBezTo>
                  <a:pt x="4538" y="3441"/>
                  <a:pt x="4619" y="3322"/>
                  <a:pt x="4526" y="3325"/>
                </a:cubicBezTo>
                <a:cubicBezTo>
                  <a:pt x="4526" y="3421"/>
                  <a:pt x="4467" y="3472"/>
                  <a:pt x="4438" y="3545"/>
                </a:cubicBezTo>
                <a:close/>
                <a:moveTo>
                  <a:pt x="2767" y="3348"/>
                </a:moveTo>
                <a:cubicBezTo>
                  <a:pt x="2776" y="3399"/>
                  <a:pt x="2762" y="3432"/>
                  <a:pt x="2738" y="3457"/>
                </a:cubicBezTo>
                <a:cubicBezTo>
                  <a:pt x="2782" y="3453"/>
                  <a:pt x="2846" y="3465"/>
                  <a:pt x="2855" y="3435"/>
                </a:cubicBezTo>
                <a:cubicBezTo>
                  <a:pt x="2749" y="3421"/>
                  <a:pt x="2923" y="3333"/>
                  <a:pt x="2825" y="3325"/>
                </a:cubicBezTo>
                <a:cubicBezTo>
                  <a:pt x="2819" y="3342"/>
                  <a:pt x="2801" y="3351"/>
                  <a:pt x="2767" y="3348"/>
                </a:cubicBezTo>
                <a:close/>
                <a:moveTo>
                  <a:pt x="7574" y="3391"/>
                </a:moveTo>
                <a:cubicBezTo>
                  <a:pt x="7534" y="3341"/>
                  <a:pt x="7649" y="3309"/>
                  <a:pt x="7574" y="3303"/>
                </a:cubicBezTo>
                <a:cubicBezTo>
                  <a:pt x="7566" y="3316"/>
                  <a:pt x="7501" y="3388"/>
                  <a:pt x="7574" y="3391"/>
                </a:cubicBezTo>
                <a:close/>
                <a:moveTo>
                  <a:pt x="5640" y="3391"/>
                </a:moveTo>
                <a:cubicBezTo>
                  <a:pt x="5648" y="3341"/>
                  <a:pt x="5632" y="3309"/>
                  <a:pt x="5581" y="3303"/>
                </a:cubicBezTo>
                <a:cubicBezTo>
                  <a:pt x="5518" y="3349"/>
                  <a:pt x="5579" y="3378"/>
                  <a:pt x="5640" y="3391"/>
                </a:cubicBezTo>
                <a:close/>
                <a:moveTo>
                  <a:pt x="3295" y="3369"/>
                </a:moveTo>
                <a:cubicBezTo>
                  <a:pt x="3297" y="3356"/>
                  <a:pt x="3299" y="3343"/>
                  <a:pt x="3324" y="3348"/>
                </a:cubicBezTo>
                <a:cubicBezTo>
                  <a:pt x="3321" y="3321"/>
                  <a:pt x="3315" y="3295"/>
                  <a:pt x="3265" y="3303"/>
                </a:cubicBezTo>
                <a:cubicBezTo>
                  <a:pt x="3270" y="3329"/>
                  <a:pt x="3261" y="3366"/>
                  <a:pt x="3295" y="3369"/>
                </a:cubicBezTo>
                <a:close/>
                <a:moveTo>
                  <a:pt x="3060" y="3348"/>
                </a:moveTo>
                <a:cubicBezTo>
                  <a:pt x="3080" y="3348"/>
                  <a:pt x="3099" y="3348"/>
                  <a:pt x="3119" y="3348"/>
                </a:cubicBezTo>
                <a:cubicBezTo>
                  <a:pt x="3119" y="3333"/>
                  <a:pt x="3119" y="3318"/>
                  <a:pt x="3119" y="3303"/>
                </a:cubicBezTo>
                <a:cubicBezTo>
                  <a:pt x="3099" y="3303"/>
                  <a:pt x="3080" y="3303"/>
                  <a:pt x="3060" y="3303"/>
                </a:cubicBezTo>
                <a:cubicBezTo>
                  <a:pt x="3060" y="3318"/>
                  <a:pt x="3060" y="3333"/>
                  <a:pt x="3060" y="3348"/>
                </a:cubicBezTo>
                <a:close/>
                <a:moveTo>
                  <a:pt x="9626" y="3391"/>
                </a:moveTo>
                <a:cubicBezTo>
                  <a:pt x="9699" y="3394"/>
                  <a:pt x="9747" y="3380"/>
                  <a:pt x="9773" y="3348"/>
                </a:cubicBezTo>
                <a:cubicBezTo>
                  <a:pt x="9663" y="3370"/>
                  <a:pt x="9726" y="3265"/>
                  <a:pt x="9626" y="3282"/>
                </a:cubicBezTo>
                <a:cubicBezTo>
                  <a:pt x="9626" y="3318"/>
                  <a:pt x="9626" y="3354"/>
                  <a:pt x="9626" y="3391"/>
                </a:cubicBezTo>
                <a:close/>
                <a:moveTo>
                  <a:pt x="8131" y="3325"/>
                </a:moveTo>
                <a:cubicBezTo>
                  <a:pt x="8150" y="3325"/>
                  <a:pt x="8170" y="3325"/>
                  <a:pt x="8190" y="3325"/>
                </a:cubicBezTo>
                <a:cubicBezTo>
                  <a:pt x="8190" y="3310"/>
                  <a:pt x="8190" y="3295"/>
                  <a:pt x="8190" y="3282"/>
                </a:cubicBezTo>
                <a:cubicBezTo>
                  <a:pt x="8170" y="3282"/>
                  <a:pt x="8150" y="3282"/>
                  <a:pt x="8131" y="3282"/>
                </a:cubicBezTo>
                <a:cubicBezTo>
                  <a:pt x="8131" y="3295"/>
                  <a:pt x="8131" y="3310"/>
                  <a:pt x="8131" y="3325"/>
                </a:cubicBezTo>
                <a:close/>
                <a:moveTo>
                  <a:pt x="6518" y="3545"/>
                </a:moveTo>
                <a:cubicBezTo>
                  <a:pt x="6616" y="3560"/>
                  <a:pt x="6566" y="3500"/>
                  <a:pt x="6548" y="3479"/>
                </a:cubicBezTo>
                <a:cubicBezTo>
                  <a:pt x="6583" y="3476"/>
                  <a:pt x="6631" y="3482"/>
                  <a:pt x="6636" y="3457"/>
                </a:cubicBezTo>
                <a:cubicBezTo>
                  <a:pt x="6530" y="3426"/>
                  <a:pt x="6712" y="3313"/>
                  <a:pt x="6607" y="3282"/>
                </a:cubicBezTo>
                <a:cubicBezTo>
                  <a:pt x="6572" y="3366"/>
                  <a:pt x="6494" y="3417"/>
                  <a:pt x="6518" y="3545"/>
                </a:cubicBezTo>
                <a:close/>
                <a:moveTo>
                  <a:pt x="2767" y="3303"/>
                </a:moveTo>
                <a:cubicBezTo>
                  <a:pt x="2894" y="3286"/>
                  <a:pt x="2949" y="3353"/>
                  <a:pt x="3002" y="3282"/>
                </a:cubicBezTo>
                <a:cubicBezTo>
                  <a:pt x="2939" y="3287"/>
                  <a:pt x="2689" y="3264"/>
                  <a:pt x="2767" y="3303"/>
                </a:cubicBezTo>
                <a:close/>
                <a:moveTo>
                  <a:pt x="2621" y="3282"/>
                </a:moveTo>
                <a:cubicBezTo>
                  <a:pt x="2601" y="3267"/>
                  <a:pt x="2428" y="3277"/>
                  <a:pt x="2533" y="3325"/>
                </a:cubicBezTo>
                <a:cubicBezTo>
                  <a:pt x="2514" y="3303"/>
                  <a:pt x="2638" y="3294"/>
                  <a:pt x="2621" y="3282"/>
                </a:cubicBezTo>
                <a:close/>
                <a:moveTo>
                  <a:pt x="2210" y="3391"/>
                </a:moveTo>
                <a:cubicBezTo>
                  <a:pt x="2204" y="3416"/>
                  <a:pt x="2178" y="3426"/>
                  <a:pt x="2151" y="3435"/>
                </a:cubicBezTo>
                <a:cubicBezTo>
                  <a:pt x="2148" y="3408"/>
                  <a:pt x="2143" y="3383"/>
                  <a:pt x="2093" y="3391"/>
                </a:cubicBezTo>
                <a:cubicBezTo>
                  <a:pt x="2052" y="3420"/>
                  <a:pt x="2042" y="3523"/>
                  <a:pt x="2122" y="3523"/>
                </a:cubicBezTo>
                <a:cubicBezTo>
                  <a:pt x="2112" y="3435"/>
                  <a:pt x="2260" y="3465"/>
                  <a:pt x="2298" y="3414"/>
                </a:cubicBezTo>
                <a:cubicBezTo>
                  <a:pt x="2323" y="3484"/>
                  <a:pt x="2323" y="3459"/>
                  <a:pt x="2269" y="3501"/>
                </a:cubicBezTo>
                <a:cubicBezTo>
                  <a:pt x="2320" y="3489"/>
                  <a:pt x="2441" y="3528"/>
                  <a:pt x="2445" y="3479"/>
                </a:cubicBezTo>
                <a:cubicBezTo>
                  <a:pt x="2322" y="3487"/>
                  <a:pt x="2424" y="3407"/>
                  <a:pt x="2416" y="3369"/>
                </a:cubicBezTo>
                <a:cubicBezTo>
                  <a:pt x="2396" y="3369"/>
                  <a:pt x="2376" y="3369"/>
                  <a:pt x="2357" y="3369"/>
                </a:cubicBezTo>
                <a:cubicBezTo>
                  <a:pt x="2355" y="3356"/>
                  <a:pt x="2352" y="3343"/>
                  <a:pt x="2327" y="3348"/>
                </a:cubicBezTo>
                <a:cubicBezTo>
                  <a:pt x="2324" y="3375"/>
                  <a:pt x="2319" y="3399"/>
                  <a:pt x="2269" y="3391"/>
                </a:cubicBezTo>
                <a:cubicBezTo>
                  <a:pt x="2232" y="3382"/>
                  <a:pt x="2209" y="3363"/>
                  <a:pt x="2210" y="3325"/>
                </a:cubicBezTo>
                <a:cubicBezTo>
                  <a:pt x="2293" y="3321"/>
                  <a:pt x="2412" y="3345"/>
                  <a:pt x="2416" y="3282"/>
                </a:cubicBezTo>
                <a:cubicBezTo>
                  <a:pt x="2326" y="3309"/>
                  <a:pt x="2147" y="3270"/>
                  <a:pt x="2151" y="3369"/>
                </a:cubicBezTo>
                <a:cubicBezTo>
                  <a:pt x="2174" y="3375"/>
                  <a:pt x="2210" y="3370"/>
                  <a:pt x="2210" y="3391"/>
                </a:cubicBezTo>
                <a:close/>
                <a:moveTo>
                  <a:pt x="7340" y="3325"/>
                </a:moveTo>
                <a:cubicBezTo>
                  <a:pt x="7373" y="3394"/>
                  <a:pt x="7331" y="3384"/>
                  <a:pt x="7369" y="3435"/>
                </a:cubicBezTo>
                <a:cubicBezTo>
                  <a:pt x="7474" y="3447"/>
                  <a:pt x="7504" y="3289"/>
                  <a:pt x="7457" y="3259"/>
                </a:cubicBezTo>
                <a:cubicBezTo>
                  <a:pt x="7431" y="3291"/>
                  <a:pt x="7433" y="3345"/>
                  <a:pt x="7340" y="3325"/>
                </a:cubicBezTo>
                <a:close/>
                <a:moveTo>
                  <a:pt x="3969" y="3369"/>
                </a:moveTo>
                <a:cubicBezTo>
                  <a:pt x="3992" y="3364"/>
                  <a:pt x="4026" y="3369"/>
                  <a:pt x="4028" y="3348"/>
                </a:cubicBezTo>
                <a:cubicBezTo>
                  <a:pt x="4030" y="3312"/>
                  <a:pt x="4102" y="3330"/>
                  <a:pt x="4086" y="3282"/>
                </a:cubicBezTo>
                <a:cubicBezTo>
                  <a:pt x="4031" y="3286"/>
                  <a:pt x="4022" y="3256"/>
                  <a:pt x="3969" y="3259"/>
                </a:cubicBezTo>
                <a:cubicBezTo>
                  <a:pt x="3948" y="3327"/>
                  <a:pt x="3948" y="3301"/>
                  <a:pt x="3969" y="3369"/>
                </a:cubicBezTo>
                <a:close/>
                <a:moveTo>
                  <a:pt x="9391" y="3348"/>
                </a:moveTo>
                <a:cubicBezTo>
                  <a:pt x="9400" y="3303"/>
                  <a:pt x="9470" y="3304"/>
                  <a:pt x="9479" y="3259"/>
                </a:cubicBezTo>
                <a:cubicBezTo>
                  <a:pt x="9439" y="3252"/>
                  <a:pt x="9423" y="3228"/>
                  <a:pt x="9362" y="3237"/>
                </a:cubicBezTo>
                <a:cubicBezTo>
                  <a:pt x="9353" y="3288"/>
                  <a:pt x="9299" y="3332"/>
                  <a:pt x="9391" y="3348"/>
                </a:cubicBezTo>
                <a:close/>
                <a:moveTo>
                  <a:pt x="6665" y="3259"/>
                </a:moveTo>
                <a:cubicBezTo>
                  <a:pt x="6625" y="3208"/>
                  <a:pt x="6741" y="3177"/>
                  <a:pt x="6665" y="3171"/>
                </a:cubicBezTo>
                <a:cubicBezTo>
                  <a:pt x="6657" y="3184"/>
                  <a:pt x="6592" y="3256"/>
                  <a:pt x="6665" y="3259"/>
                </a:cubicBezTo>
                <a:close/>
                <a:moveTo>
                  <a:pt x="13787" y="3215"/>
                </a:moveTo>
                <a:cubicBezTo>
                  <a:pt x="13814" y="3211"/>
                  <a:pt x="13803" y="3093"/>
                  <a:pt x="13759" y="3171"/>
                </a:cubicBezTo>
                <a:cubicBezTo>
                  <a:pt x="13751" y="3184"/>
                  <a:pt x="13771" y="3217"/>
                  <a:pt x="13787" y="3215"/>
                </a:cubicBezTo>
                <a:close/>
                <a:moveTo>
                  <a:pt x="7164" y="3259"/>
                </a:moveTo>
                <a:cubicBezTo>
                  <a:pt x="7113" y="3258"/>
                  <a:pt x="7089" y="3276"/>
                  <a:pt x="7076" y="3303"/>
                </a:cubicBezTo>
                <a:cubicBezTo>
                  <a:pt x="7205" y="3259"/>
                  <a:pt x="7159" y="3459"/>
                  <a:pt x="7251" y="3369"/>
                </a:cubicBezTo>
                <a:cubicBezTo>
                  <a:pt x="7212" y="3348"/>
                  <a:pt x="7193" y="3310"/>
                  <a:pt x="7164" y="3282"/>
                </a:cubicBezTo>
                <a:cubicBezTo>
                  <a:pt x="7230" y="3278"/>
                  <a:pt x="7343" y="3198"/>
                  <a:pt x="7251" y="3149"/>
                </a:cubicBezTo>
                <a:cubicBezTo>
                  <a:pt x="7248" y="3205"/>
                  <a:pt x="7197" y="3226"/>
                  <a:pt x="7164" y="3259"/>
                </a:cubicBezTo>
                <a:close/>
                <a:moveTo>
                  <a:pt x="5903" y="3193"/>
                </a:moveTo>
                <a:cubicBezTo>
                  <a:pt x="5949" y="3191"/>
                  <a:pt x="6005" y="3196"/>
                  <a:pt x="5991" y="3149"/>
                </a:cubicBezTo>
                <a:cubicBezTo>
                  <a:pt x="5972" y="3149"/>
                  <a:pt x="5952" y="3149"/>
                  <a:pt x="5933" y="3149"/>
                </a:cubicBezTo>
                <a:cubicBezTo>
                  <a:pt x="5933" y="3171"/>
                  <a:pt x="5909" y="3175"/>
                  <a:pt x="5903" y="3193"/>
                </a:cubicBezTo>
                <a:close/>
                <a:moveTo>
                  <a:pt x="4203" y="3193"/>
                </a:moveTo>
                <a:cubicBezTo>
                  <a:pt x="4223" y="3193"/>
                  <a:pt x="4243" y="3193"/>
                  <a:pt x="4262" y="3193"/>
                </a:cubicBezTo>
                <a:cubicBezTo>
                  <a:pt x="4262" y="3178"/>
                  <a:pt x="4262" y="3163"/>
                  <a:pt x="4262" y="3149"/>
                </a:cubicBezTo>
                <a:cubicBezTo>
                  <a:pt x="4243" y="3149"/>
                  <a:pt x="4223" y="3149"/>
                  <a:pt x="4203" y="3149"/>
                </a:cubicBezTo>
                <a:cubicBezTo>
                  <a:pt x="4203" y="3163"/>
                  <a:pt x="4203" y="3178"/>
                  <a:pt x="4203" y="3193"/>
                </a:cubicBezTo>
                <a:close/>
                <a:moveTo>
                  <a:pt x="2913" y="3215"/>
                </a:moveTo>
                <a:cubicBezTo>
                  <a:pt x="2943" y="3215"/>
                  <a:pt x="2972" y="3215"/>
                  <a:pt x="3002" y="3215"/>
                </a:cubicBezTo>
                <a:cubicBezTo>
                  <a:pt x="3003" y="3177"/>
                  <a:pt x="2979" y="3159"/>
                  <a:pt x="2943" y="3149"/>
                </a:cubicBezTo>
                <a:cubicBezTo>
                  <a:pt x="2944" y="3180"/>
                  <a:pt x="2929" y="3198"/>
                  <a:pt x="2913" y="3215"/>
                </a:cubicBezTo>
                <a:close/>
                <a:moveTo>
                  <a:pt x="5434" y="3215"/>
                </a:moveTo>
                <a:cubicBezTo>
                  <a:pt x="5411" y="3201"/>
                  <a:pt x="5397" y="3072"/>
                  <a:pt x="5346" y="3149"/>
                </a:cubicBezTo>
                <a:cubicBezTo>
                  <a:pt x="5382" y="3153"/>
                  <a:pt x="5364" y="3174"/>
                  <a:pt x="5346" y="3193"/>
                </a:cubicBezTo>
                <a:cubicBezTo>
                  <a:pt x="5425" y="3153"/>
                  <a:pt x="5403" y="3290"/>
                  <a:pt x="5434" y="3215"/>
                </a:cubicBezTo>
                <a:close/>
                <a:moveTo>
                  <a:pt x="3617" y="3171"/>
                </a:moveTo>
                <a:cubicBezTo>
                  <a:pt x="3637" y="3171"/>
                  <a:pt x="3656" y="3171"/>
                  <a:pt x="3676" y="3171"/>
                </a:cubicBezTo>
                <a:cubicBezTo>
                  <a:pt x="3676" y="3156"/>
                  <a:pt x="3676" y="3142"/>
                  <a:pt x="3676" y="3127"/>
                </a:cubicBezTo>
                <a:cubicBezTo>
                  <a:pt x="3656" y="3127"/>
                  <a:pt x="3637" y="3127"/>
                  <a:pt x="3617" y="3127"/>
                </a:cubicBezTo>
                <a:cubicBezTo>
                  <a:pt x="3617" y="3142"/>
                  <a:pt x="3617" y="3156"/>
                  <a:pt x="3617" y="3171"/>
                </a:cubicBezTo>
                <a:close/>
                <a:moveTo>
                  <a:pt x="3265" y="3171"/>
                </a:moveTo>
                <a:cubicBezTo>
                  <a:pt x="3285" y="3171"/>
                  <a:pt x="3304" y="3171"/>
                  <a:pt x="3324" y="3171"/>
                </a:cubicBezTo>
                <a:cubicBezTo>
                  <a:pt x="3324" y="3156"/>
                  <a:pt x="3324" y="3142"/>
                  <a:pt x="3324" y="3127"/>
                </a:cubicBezTo>
                <a:cubicBezTo>
                  <a:pt x="3304" y="3127"/>
                  <a:pt x="3285" y="3127"/>
                  <a:pt x="3265" y="3127"/>
                </a:cubicBezTo>
                <a:cubicBezTo>
                  <a:pt x="3265" y="3142"/>
                  <a:pt x="3265" y="3156"/>
                  <a:pt x="3265" y="3171"/>
                </a:cubicBezTo>
                <a:close/>
                <a:moveTo>
                  <a:pt x="2650" y="3149"/>
                </a:moveTo>
                <a:cubicBezTo>
                  <a:pt x="2663" y="3148"/>
                  <a:pt x="2720" y="3111"/>
                  <a:pt x="2708" y="3105"/>
                </a:cubicBezTo>
                <a:cubicBezTo>
                  <a:pt x="2680" y="3090"/>
                  <a:pt x="2598" y="3091"/>
                  <a:pt x="2562" y="3127"/>
                </a:cubicBezTo>
                <a:cubicBezTo>
                  <a:pt x="2601" y="3115"/>
                  <a:pt x="2628" y="3150"/>
                  <a:pt x="2650" y="3149"/>
                </a:cubicBezTo>
                <a:close/>
                <a:moveTo>
                  <a:pt x="4467" y="3215"/>
                </a:moveTo>
                <a:cubicBezTo>
                  <a:pt x="4497" y="3106"/>
                  <a:pt x="4374" y="3145"/>
                  <a:pt x="4438" y="3061"/>
                </a:cubicBezTo>
                <a:cubicBezTo>
                  <a:pt x="4409" y="3061"/>
                  <a:pt x="4379" y="3061"/>
                  <a:pt x="4350" y="3061"/>
                </a:cubicBezTo>
                <a:cubicBezTo>
                  <a:pt x="4367" y="3129"/>
                  <a:pt x="4357" y="3217"/>
                  <a:pt x="4467" y="3215"/>
                </a:cubicBezTo>
                <a:close/>
                <a:moveTo>
                  <a:pt x="5815" y="3105"/>
                </a:moveTo>
                <a:cubicBezTo>
                  <a:pt x="5764" y="3111"/>
                  <a:pt x="5725" y="3001"/>
                  <a:pt x="5698" y="3061"/>
                </a:cubicBezTo>
                <a:cubicBezTo>
                  <a:pt x="5732" y="3067"/>
                  <a:pt x="5772" y="3177"/>
                  <a:pt x="5815" y="3105"/>
                </a:cubicBezTo>
                <a:close/>
                <a:moveTo>
                  <a:pt x="5112" y="3105"/>
                </a:moveTo>
                <a:cubicBezTo>
                  <a:pt x="5144" y="3136"/>
                  <a:pt x="5245" y="3026"/>
                  <a:pt x="5141" y="3039"/>
                </a:cubicBezTo>
                <a:cubicBezTo>
                  <a:pt x="5140" y="3039"/>
                  <a:pt x="5143" y="3060"/>
                  <a:pt x="5141" y="3061"/>
                </a:cubicBezTo>
                <a:cubicBezTo>
                  <a:pt x="5138" y="3063"/>
                  <a:pt x="5113" y="3106"/>
                  <a:pt x="5112" y="3105"/>
                </a:cubicBezTo>
                <a:close/>
                <a:moveTo>
                  <a:pt x="5024" y="3127"/>
                </a:moveTo>
                <a:cubicBezTo>
                  <a:pt x="5044" y="3127"/>
                  <a:pt x="5063" y="3127"/>
                  <a:pt x="5083" y="3127"/>
                </a:cubicBezTo>
                <a:cubicBezTo>
                  <a:pt x="5083" y="3097"/>
                  <a:pt x="5083" y="3068"/>
                  <a:pt x="5083" y="3039"/>
                </a:cubicBezTo>
                <a:cubicBezTo>
                  <a:pt x="5063" y="3039"/>
                  <a:pt x="5044" y="3039"/>
                  <a:pt x="5024" y="3039"/>
                </a:cubicBezTo>
                <a:cubicBezTo>
                  <a:pt x="5024" y="3068"/>
                  <a:pt x="5024" y="3097"/>
                  <a:pt x="5024" y="3127"/>
                </a:cubicBezTo>
                <a:close/>
                <a:moveTo>
                  <a:pt x="4702" y="3105"/>
                </a:moveTo>
                <a:cubicBezTo>
                  <a:pt x="4721" y="3105"/>
                  <a:pt x="4741" y="3105"/>
                  <a:pt x="4760" y="3105"/>
                </a:cubicBezTo>
                <a:cubicBezTo>
                  <a:pt x="4759" y="3075"/>
                  <a:pt x="4774" y="3057"/>
                  <a:pt x="4790" y="3039"/>
                </a:cubicBezTo>
                <a:cubicBezTo>
                  <a:pt x="4746" y="3043"/>
                  <a:pt x="4681" y="3031"/>
                  <a:pt x="4672" y="3061"/>
                </a:cubicBezTo>
                <a:cubicBezTo>
                  <a:pt x="4695" y="3066"/>
                  <a:pt x="4706" y="3079"/>
                  <a:pt x="4702" y="3105"/>
                </a:cubicBezTo>
                <a:close/>
                <a:moveTo>
                  <a:pt x="6196" y="3061"/>
                </a:moveTo>
                <a:cubicBezTo>
                  <a:pt x="6274" y="3061"/>
                  <a:pt x="6369" y="3073"/>
                  <a:pt x="6372" y="3016"/>
                </a:cubicBezTo>
                <a:cubicBezTo>
                  <a:pt x="6285" y="3060"/>
                  <a:pt x="6228" y="2988"/>
                  <a:pt x="6196" y="3061"/>
                </a:cubicBezTo>
                <a:close/>
                <a:moveTo>
                  <a:pt x="5903" y="3127"/>
                </a:moveTo>
                <a:cubicBezTo>
                  <a:pt x="5872" y="3070"/>
                  <a:pt x="6029" y="3049"/>
                  <a:pt x="5933" y="3016"/>
                </a:cubicBezTo>
                <a:cubicBezTo>
                  <a:pt x="5915" y="3063"/>
                  <a:pt x="5782" y="3099"/>
                  <a:pt x="5903" y="3127"/>
                </a:cubicBezTo>
                <a:close/>
                <a:moveTo>
                  <a:pt x="5522" y="3127"/>
                </a:moveTo>
                <a:cubicBezTo>
                  <a:pt x="5581" y="3163"/>
                  <a:pt x="5560" y="3125"/>
                  <a:pt x="5640" y="3127"/>
                </a:cubicBezTo>
                <a:cubicBezTo>
                  <a:pt x="5625" y="3084"/>
                  <a:pt x="5703" y="2986"/>
                  <a:pt x="5640" y="3039"/>
                </a:cubicBezTo>
                <a:cubicBezTo>
                  <a:pt x="5630" y="3091"/>
                  <a:pt x="5549" y="3088"/>
                  <a:pt x="5522" y="3127"/>
                </a:cubicBezTo>
                <a:close/>
                <a:moveTo>
                  <a:pt x="4848" y="3061"/>
                </a:moveTo>
                <a:cubicBezTo>
                  <a:pt x="4883" y="3064"/>
                  <a:pt x="4931" y="3057"/>
                  <a:pt x="4936" y="3083"/>
                </a:cubicBezTo>
                <a:cubicBezTo>
                  <a:pt x="4918" y="3084"/>
                  <a:pt x="4901" y="3087"/>
                  <a:pt x="4907" y="3105"/>
                </a:cubicBezTo>
                <a:cubicBezTo>
                  <a:pt x="4926" y="3105"/>
                  <a:pt x="4946" y="3105"/>
                  <a:pt x="4965" y="3105"/>
                </a:cubicBezTo>
                <a:cubicBezTo>
                  <a:pt x="4983" y="3103"/>
                  <a:pt x="5000" y="3102"/>
                  <a:pt x="4995" y="3083"/>
                </a:cubicBezTo>
                <a:cubicBezTo>
                  <a:pt x="4957" y="3051"/>
                  <a:pt x="4873" y="2979"/>
                  <a:pt x="4848" y="3061"/>
                </a:cubicBezTo>
                <a:close/>
                <a:moveTo>
                  <a:pt x="2151" y="3083"/>
                </a:moveTo>
                <a:cubicBezTo>
                  <a:pt x="2208" y="3073"/>
                  <a:pt x="2278" y="3075"/>
                  <a:pt x="2269" y="3016"/>
                </a:cubicBezTo>
                <a:cubicBezTo>
                  <a:pt x="2213" y="3026"/>
                  <a:pt x="2143" y="3026"/>
                  <a:pt x="2151" y="3083"/>
                </a:cubicBezTo>
                <a:close/>
                <a:moveTo>
                  <a:pt x="7105" y="3039"/>
                </a:moveTo>
                <a:cubicBezTo>
                  <a:pt x="7125" y="3039"/>
                  <a:pt x="7144" y="3039"/>
                  <a:pt x="7164" y="3039"/>
                </a:cubicBezTo>
                <a:cubicBezTo>
                  <a:pt x="7164" y="3024"/>
                  <a:pt x="7164" y="3009"/>
                  <a:pt x="7164" y="2995"/>
                </a:cubicBezTo>
                <a:cubicBezTo>
                  <a:pt x="7144" y="2995"/>
                  <a:pt x="7125" y="2995"/>
                  <a:pt x="7105" y="2995"/>
                </a:cubicBezTo>
                <a:cubicBezTo>
                  <a:pt x="7105" y="3009"/>
                  <a:pt x="7105" y="3024"/>
                  <a:pt x="7105" y="3039"/>
                </a:cubicBezTo>
                <a:close/>
                <a:moveTo>
                  <a:pt x="5815" y="3039"/>
                </a:moveTo>
                <a:cubicBezTo>
                  <a:pt x="5863" y="2977"/>
                  <a:pt x="5689" y="2978"/>
                  <a:pt x="5698" y="3016"/>
                </a:cubicBezTo>
                <a:cubicBezTo>
                  <a:pt x="5753" y="3012"/>
                  <a:pt x="5763" y="3042"/>
                  <a:pt x="5815" y="3039"/>
                </a:cubicBezTo>
                <a:close/>
                <a:moveTo>
                  <a:pt x="5581" y="3061"/>
                </a:moveTo>
                <a:cubicBezTo>
                  <a:pt x="5583" y="3048"/>
                  <a:pt x="5585" y="3034"/>
                  <a:pt x="5610" y="3039"/>
                </a:cubicBezTo>
                <a:cubicBezTo>
                  <a:pt x="5607" y="3012"/>
                  <a:pt x="5602" y="2986"/>
                  <a:pt x="5552" y="2995"/>
                </a:cubicBezTo>
                <a:cubicBezTo>
                  <a:pt x="5557" y="3021"/>
                  <a:pt x="5546" y="3057"/>
                  <a:pt x="5581" y="3061"/>
                </a:cubicBezTo>
                <a:close/>
                <a:moveTo>
                  <a:pt x="5376" y="3061"/>
                </a:moveTo>
                <a:cubicBezTo>
                  <a:pt x="5331" y="3066"/>
                  <a:pt x="5371" y="3097"/>
                  <a:pt x="5405" y="3105"/>
                </a:cubicBezTo>
                <a:cubicBezTo>
                  <a:pt x="5438" y="3054"/>
                  <a:pt x="5399" y="3046"/>
                  <a:pt x="5464" y="2995"/>
                </a:cubicBezTo>
                <a:cubicBezTo>
                  <a:pt x="5373" y="3011"/>
                  <a:pt x="5407" y="3011"/>
                  <a:pt x="5317" y="2995"/>
                </a:cubicBezTo>
                <a:cubicBezTo>
                  <a:pt x="5308" y="3038"/>
                  <a:pt x="5357" y="3039"/>
                  <a:pt x="5376" y="3061"/>
                </a:cubicBezTo>
                <a:close/>
                <a:moveTo>
                  <a:pt x="5288" y="3171"/>
                </a:moveTo>
                <a:cubicBezTo>
                  <a:pt x="5308" y="3123"/>
                  <a:pt x="5267" y="3091"/>
                  <a:pt x="5259" y="3061"/>
                </a:cubicBezTo>
                <a:cubicBezTo>
                  <a:pt x="5257" y="3057"/>
                  <a:pt x="5301" y="3045"/>
                  <a:pt x="5288" y="3016"/>
                </a:cubicBezTo>
                <a:cubicBezTo>
                  <a:pt x="5283" y="3007"/>
                  <a:pt x="5222" y="2996"/>
                  <a:pt x="5200" y="2995"/>
                </a:cubicBezTo>
                <a:cubicBezTo>
                  <a:pt x="5221" y="3060"/>
                  <a:pt x="5208" y="3150"/>
                  <a:pt x="5288" y="3171"/>
                </a:cubicBezTo>
                <a:close/>
                <a:moveTo>
                  <a:pt x="6841" y="3039"/>
                </a:moveTo>
                <a:cubicBezTo>
                  <a:pt x="6901" y="3058"/>
                  <a:pt x="6973" y="2982"/>
                  <a:pt x="6900" y="2973"/>
                </a:cubicBezTo>
                <a:cubicBezTo>
                  <a:pt x="6893" y="3004"/>
                  <a:pt x="6851" y="3011"/>
                  <a:pt x="6841" y="3039"/>
                </a:cubicBezTo>
                <a:close/>
                <a:moveTo>
                  <a:pt x="3383" y="3016"/>
                </a:moveTo>
                <a:cubicBezTo>
                  <a:pt x="3435" y="3012"/>
                  <a:pt x="3530" y="3039"/>
                  <a:pt x="3499" y="2973"/>
                </a:cubicBezTo>
                <a:cubicBezTo>
                  <a:pt x="3445" y="2976"/>
                  <a:pt x="3402" y="2987"/>
                  <a:pt x="3383" y="3016"/>
                </a:cubicBezTo>
                <a:close/>
                <a:moveTo>
                  <a:pt x="3119" y="3016"/>
                </a:moveTo>
                <a:cubicBezTo>
                  <a:pt x="3138" y="3016"/>
                  <a:pt x="3158" y="3016"/>
                  <a:pt x="3177" y="3016"/>
                </a:cubicBezTo>
                <a:cubicBezTo>
                  <a:pt x="3177" y="3002"/>
                  <a:pt x="3177" y="2988"/>
                  <a:pt x="3177" y="2973"/>
                </a:cubicBezTo>
                <a:cubicBezTo>
                  <a:pt x="3158" y="2973"/>
                  <a:pt x="3138" y="2973"/>
                  <a:pt x="3119" y="2973"/>
                </a:cubicBezTo>
                <a:cubicBezTo>
                  <a:pt x="3119" y="2988"/>
                  <a:pt x="3119" y="3002"/>
                  <a:pt x="3119" y="3016"/>
                </a:cubicBezTo>
                <a:close/>
                <a:moveTo>
                  <a:pt x="8981" y="2951"/>
                </a:moveTo>
                <a:cubicBezTo>
                  <a:pt x="8962" y="2951"/>
                  <a:pt x="8942" y="2951"/>
                  <a:pt x="8923" y="2951"/>
                </a:cubicBezTo>
                <a:cubicBezTo>
                  <a:pt x="8762" y="2944"/>
                  <a:pt x="8987" y="3013"/>
                  <a:pt x="8981" y="2951"/>
                </a:cubicBezTo>
                <a:close/>
                <a:moveTo>
                  <a:pt x="8073" y="2995"/>
                </a:moveTo>
                <a:cubicBezTo>
                  <a:pt x="8092" y="2995"/>
                  <a:pt x="8112" y="2995"/>
                  <a:pt x="8131" y="2995"/>
                </a:cubicBezTo>
                <a:cubicBezTo>
                  <a:pt x="8131" y="2981"/>
                  <a:pt x="8131" y="2966"/>
                  <a:pt x="8131" y="2951"/>
                </a:cubicBezTo>
                <a:cubicBezTo>
                  <a:pt x="8112" y="2951"/>
                  <a:pt x="8092" y="2951"/>
                  <a:pt x="8073" y="2951"/>
                </a:cubicBezTo>
                <a:cubicBezTo>
                  <a:pt x="8073" y="2966"/>
                  <a:pt x="8073" y="2981"/>
                  <a:pt x="8073" y="2995"/>
                </a:cubicBezTo>
                <a:close/>
                <a:moveTo>
                  <a:pt x="3265" y="3039"/>
                </a:moveTo>
                <a:cubicBezTo>
                  <a:pt x="3378" y="3057"/>
                  <a:pt x="3378" y="2934"/>
                  <a:pt x="3265" y="2951"/>
                </a:cubicBezTo>
                <a:cubicBezTo>
                  <a:pt x="3265" y="2981"/>
                  <a:pt x="3265" y="3009"/>
                  <a:pt x="3265" y="3039"/>
                </a:cubicBezTo>
                <a:close/>
                <a:moveTo>
                  <a:pt x="9655" y="2929"/>
                </a:moveTo>
                <a:cubicBezTo>
                  <a:pt x="9642" y="2997"/>
                  <a:pt x="9718" y="2999"/>
                  <a:pt x="9801" y="2995"/>
                </a:cubicBezTo>
                <a:cubicBezTo>
                  <a:pt x="9804" y="2929"/>
                  <a:pt x="9715" y="2883"/>
                  <a:pt x="9655" y="2929"/>
                </a:cubicBezTo>
                <a:close/>
                <a:moveTo>
                  <a:pt x="8482" y="2951"/>
                </a:moveTo>
                <a:cubicBezTo>
                  <a:pt x="8502" y="2951"/>
                  <a:pt x="8522" y="2951"/>
                  <a:pt x="8541" y="2951"/>
                </a:cubicBezTo>
                <a:cubicBezTo>
                  <a:pt x="8541" y="2936"/>
                  <a:pt x="8541" y="2922"/>
                  <a:pt x="8541" y="2907"/>
                </a:cubicBezTo>
                <a:cubicBezTo>
                  <a:pt x="8522" y="2907"/>
                  <a:pt x="8502" y="2907"/>
                  <a:pt x="8482" y="2907"/>
                </a:cubicBezTo>
                <a:cubicBezTo>
                  <a:pt x="8482" y="2922"/>
                  <a:pt x="8482" y="2936"/>
                  <a:pt x="8482" y="2951"/>
                </a:cubicBezTo>
                <a:close/>
                <a:moveTo>
                  <a:pt x="4028" y="3039"/>
                </a:moveTo>
                <a:cubicBezTo>
                  <a:pt x="4028" y="3002"/>
                  <a:pt x="4028" y="2966"/>
                  <a:pt x="4028" y="2929"/>
                </a:cubicBezTo>
                <a:cubicBezTo>
                  <a:pt x="3972" y="2934"/>
                  <a:pt x="3963" y="2904"/>
                  <a:pt x="3910" y="2907"/>
                </a:cubicBezTo>
                <a:cubicBezTo>
                  <a:pt x="3902" y="2986"/>
                  <a:pt x="3903" y="3059"/>
                  <a:pt x="4028" y="3039"/>
                </a:cubicBezTo>
                <a:close/>
                <a:moveTo>
                  <a:pt x="3471" y="2951"/>
                </a:moveTo>
                <a:cubicBezTo>
                  <a:pt x="3490" y="2951"/>
                  <a:pt x="3510" y="2951"/>
                  <a:pt x="3529" y="2951"/>
                </a:cubicBezTo>
                <a:cubicBezTo>
                  <a:pt x="3529" y="2936"/>
                  <a:pt x="3529" y="2922"/>
                  <a:pt x="3529" y="2907"/>
                </a:cubicBezTo>
                <a:cubicBezTo>
                  <a:pt x="3510" y="2907"/>
                  <a:pt x="3490" y="2907"/>
                  <a:pt x="3471" y="2907"/>
                </a:cubicBezTo>
                <a:cubicBezTo>
                  <a:pt x="3471" y="2922"/>
                  <a:pt x="3471" y="2936"/>
                  <a:pt x="3471" y="2951"/>
                </a:cubicBezTo>
                <a:close/>
                <a:moveTo>
                  <a:pt x="8277" y="2951"/>
                </a:moveTo>
                <a:cubicBezTo>
                  <a:pt x="8279" y="2923"/>
                  <a:pt x="8315" y="2920"/>
                  <a:pt x="8307" y="2885"/>
                </a:cubicBezTo>
                <a:cubicBezTo>
                  <a:pt x="8273" y="2888"/>
                  <a:pt x="8224" y="2882"/>
                  <a:pt x="8219" y="2907"/>
                </a:cubicBezTo>
                <a:cubicBezTo>
                  <a:pt x="8258" y="2907"/>
                  <a:pt x="8246" y="2946"/>
                  <a:pt x="8277" y="2951"/>
                </a:cubicBezTo>
                <a:close/>
                <a:moveTo>
                  <a:pt x="7809" y="3061"/>
                </a:moveTo>
                <a:cubicBezTo>
                  <a:pt x="7815" y="3043"/>
                  <a:pt x="7833" y="3036"/>
                  <a:pt x="7867" y="3039"/>
                </a:cubicBezTo>
                <a:cubicBezTo>
                  <a:pt x="7801" y="3016"/>
                  <a:pt x="7930" y="2919"/>
                  <a:pt x="7838" y="2885"/>
                </a:cubicBezTo>
                <a:cubicBezTo>
                  <a:pt x="7814" y="2920"/>
                  <a:pt x="7727" y="3019"/>
                  <a:pt x="7809" y="3061"/>
                </a:cubicBezTo>
                <a:close/>
                <a:moveTo>
                  <a:pt x="9919" y="2951"/>
                </a:moveTo>
                <a:cubicBezTo>
                  <a:pt x="9913" y="2839"/>
                  <a:pt x="10018" y="2946"/>
                  <a:pt x="10036" y="2863"/>
                </a:cubicBezTo>
                <a:cubicBezTo>
                  <a:pt x="9987" y="2863"/>
                  <a:pt x="9938" y="2863"/>
                  <a:pt x="9889" y="2863"/>
                </a:cubicBezTo>
                <a:cubicBezTo>
                  <a:pt x="9894" y="2896"/>
                  <a:pt x="9880" y="2944"/>
                  <a:pt x="9919" y="2951"/>
                </a:cubicBezTo>
                <a:close/>
                <a:moveTo>
                  <a:pt x="9156" y="2929"/>
                </a:moveTo>
                <a:cubicBezTo>
                  <a:pt x="9187" y="2873"/>
                  <a:pt x="9058" y="2831"/>
                  <a:pt x="9040" y="2885"/>
                </a:cubicBezTo>
                <a:cubicBezTo>
                  <a:pt x="9083" y="2897"/>
                  <a:pt x="9114" y="2917"/>
                  <a:pt x="9156" y="2929"/>
                </a:cubicBezTo>
                <a:close/>
                <a:moveTo>
                  <a:pt x="6841" y="2885"/>
                </a:moveTo>
                <a:cubicBezTo>
                  <a:pt x="6836" y="2932"/>
                  <a:pt x="6865" y="2955"/>
                  <a:pt x="6929" y="2951"/>
                </a:cubicBezTo>
                <a:cubicBezTo>
                  <a:pt x="6923" y="2909"/>
                  <a:pt x="6962" y="2902"/>
                  <a:pt x="6959" y="2863"/>
                </a:cubicBezTo>
                <a:cubicBezTo>
                  <a:pt x="6908" y="2861"/>
                  <a:pt x="6867" y="2868"/>
                  <a:pt x="6841" y="2885"/>
                </a:cubicBezTo>
                <a:close/>
                <a:moveTo>
                  <a:pt x="6050" y="2929"/>
                </a:moveTo>
                <a:cubicBezTo>
                  <a:pt x="6135" y="2961"/>
                  <a:pt x="6135" y="2831"/>
                  <a:pt x="6050" y="2863"/>
                </a:cubicBezTo>
                <a:cubicBezTo>
                  <a:pt x="6050" y="2885"/>
                  <a:pt x="6050" y="2907"/>
                  <a:pt x="6050" y="2929"/>
                </a:cubicBezTo>
                <a:close/>
                <a:moveTo>
                  <a:pt x="4614" y="2929"/>
                </a:moveTo>
                <a:cubicBezTo>
                  <a:pt x="4576" y="2928"/>
                  <a:pt x="4573" y="2901"/>
                  <a:pt x="4526" y="2907"/>
                </a:cubicBezTo>
                <a:cubicBezTo>
                  <a:pt x="4499" y="2977"/>
                  <a:pt x="4621" y="2938"/>
                  <a:pt x="4643" y="2973"/>
                </a:cubicBezTo>
                <a:cubicBezTo>
                  <a:pt x="4621" y="2905"/>
                  <a:pt x="4693" y="2909"/>
                  <a:pt x="4672" y="2841"/>
                </a:cubicBezTo>
                <a:cubicBezTo>
                  <a:pt x="4490" y="2873"/>
                  <a:pt x="4604" y="2862"/>
                  <a:pt x="4614" y="2929"/>
                </a:cubicBezTo>
                <a:close/>
                <a:moveTo>
                  <a:pt x="11707" y="2907"/>
                </a:moveTo>
                <a:cubicBezTo>
                  <a:pt x="11700" y="2868"/>
                  <a:pt x="11736" y="2797"/>
                  <a:pt x="11648" y="2819"/>
                </a:cubicBezTo>
                <a:cubicBezTo>
                  <a:pt x="11640" y="2870"/>
                  <a:pt x="11655" y="2902"/>
                  <a:pt x="11707" y="2907"/>
                </a:cubicBezTo>
                <a:close/>
                <a:moveTo>
                  <a:pt x="4731" y="2907"/>
                </a:moveTo>
                <a:cubicBezTo>
                  <a:pt x="4750" y="2921"/>
                  <a:pt x="4665" y="2939"/>
                  <a:pt x="4672" y="2951"/>
                </a:cubicBezTo>
                <a:cubicBezTo>
                  <a:pt x="4707" y="2989"/>
                  <a:pt x="4756" y="2936"/>
                  <a:pt x="4790" y="2951"/>
                </a:cubicBezTo>
                <a:cubicBezTo>
                  <a:pt x="4804" y="2958"/>
                  <a:pt x="4784" y="3003"/>
                  <a:pt x="4819" y="2995"/>
                </a:cubicBezTo>
                <a:cubicBezTo>
                  <a:pt x="4839" y="2944"/>
                  <a:pt x="4916" y="2936"/>
                  <a:pt x="4936" y="2885"/>
                </a:cubicBezTo>
                <a:cubicBezTo>
                  <a:pt x="4876" y="2879"/>
                  <a:pt x="4858" y="2841"/>
                  <a:pt x="4819" y="2819"/>
                </a:cubicBezTo>
                <a:cubicBezTo>
                  <a:pt x="4811" y="2917"/>
                  <a:pt x="4672" y="2863"/>
                  <a:pt x="4731" y="2907"/>
                </a:cubicBezTo>
                <a:close/>
                <a:moveTo>
                  <a:pt x="4321" y="2863"/>
                </a:moveTo>
                <a:cubicBezTo>
                  <a:pt x="4341" y="2947"/>
                  <a:pt x="4201" y="2969"/>
                  <a:pt x="4291" y="3039"/>
                </a:cubicBezTo>
                <a:cubicBezTo>
                  <a:pt x="4383" y="3019"/>
                  <a:pt x="4410" y="3019"/>
                  <a:pt x="4467" y="2973"/>
                </a:cubicBezTo>
                <a:cubicBezTo>
                  <a:pt x="4466" y="2974"/>
                  <a:pt x="4439" y="2974"/>
                  <a:pt x="4438" y="2973"/>
                </a:cubicBezTo>
                <a:cubicBezTo>
                  <a:pt x="4414" y="2955"/>
                  <a:pt x="4494" y="2954"/>
                  <a:pt x="4496" y="2951"/>
                </a:cubicBezTo>
                <a:cubicBezTo>
                  <a:pt x="4530" y="2925"/>
                  <a:pt x="4496" y="2860"/>
                  <a:pt x="4526" y="2841"/>
                </a:cubicBezTo>
                <a:cubicBezTo>
                  <a:pt x="4417" y="2795"/>
                  <a:pt x="4449" y="2873"/>
                  <a:pt x="4321" y="2863"/>
                </a:cubicBezTo>
                <a:close/>
                <a:moveTo>
                  <a:pt x="10651" y="2863"/>
                </a:moveTo>
                <a:cubicBezTo>
                  <a:pt x="10658" y="2846"/>
                  <a:pt x="10676" y="2837"/>
                  <a:pt x="10710" y="2841"/>
                </a:cubicBezTo>
                <a:cubicBezTo>
                  <a:pt x="10717" y="2858"/>
                  <a:pt x="10711" y="2885"/>
                  <a:pt x="10739" y="2885"/>
                </a:cubicBezTo>
                <a:cubicBezTo>
                  <a:pt x="10765" y="2846"/>
                  <a:pt x="10837" y="2817"/>
                  <a:pt x="10739" y="2797"/>
                </a:cubicBezTo>
                <a:cubicBezTo>
                  <a:pt x="10745" y="2834"/>
                  <a:pt x="10532" y="2813"/>
                  <a:pt x="10651" y="2863"/>
                </a:cubicBezTo>
                <a:close/>
                <a:moveTo>
                  <a:pt x="8248" y="2797"/>
                </a:moveTo>
                <a:cubicBezTo>
                  <a:pt x="8217" y="2925"/>
                  <a:pt x="8375" y="2806"/>
                  <a:pt x="8248" y="2797"/>
                </a:cubicBezTo>
                <a:close/>
                <a:moveTo>
                  <a:pt x="6079" y="2775"/>
                </a:moveTo>
                <a:cubicBezTo>
                  <a:pt x="6049" y="2902"/>
                  <a:pt x="6207" y="2784"/>
                  <a:pt x="6079" y="2775"/>
                </a:cubicBezTo>
                <a:close/>
                <a:moveTo>
                  <a:pt x="8893" y="2819"/>
                </a:moveTo>
                <a:cubicBezTo>
                  <a:pt x="8912" y="2819"/>
                  <a:pt x="8932" y="2819"/>
                  <a:pt x="8952" y="2819"/>
                </a:cubicBezTo>
                <a:cubicBezTo>
                  <a:pt x="8951" y="2797"/>
                  <a:pt x="8975" y="2792"/>
                  <a:pt x="8981" y="2775"/>
                </a:cubicBezTo>
                <a:cubicBezTo>
                  <a:pt x="8943" y="2774"/>
                  <a:pt x="8941" y="2747"/>
                  <a:pt x="8893" y="2753"/>
                </a:cubicBezTo>
                <a:cubicBezTo>
                  <a:pt x="8893" y="2775"/>
                  <a:pt x="8893" y="2797"/>
                  <a:pt x="8893" y="2819"/>
                </a:cubicBezTo>
                <a:close/>
                <a:moveTo>
                  <a:pt x="4877" y="2797"/>
                </a:moveTo>
                <a:cubicBezTo>
                  <a:pt x="4928" y="2798"/>
                  <a:pt x="4953" y="2780"/>
                  <a:pt x="4965" y="2753"/>
                </a:cubicBezTo>
                <a:cubicBezTo>
                  <a:pt x="4919" y="2755"/>
                  <a:pt x="4864" y="2750"/>
                  <a:pt x="4877" y="2797"/>
                </a:cubicBezTo>
                <a:close/>
                <a:moveTo>
                  <a:pt x="3324" y="2819"/>
                </a:moveTo>
                <a:cubicBezTo>
                  <a:pt x="3340" y="2851"/>
                  <a:pt x="3289" y="2932"/>
                  <a:pt x="3354" y="2929"/>
                </a:cubicBezTo>
                <a:cubicBezTo>
                  <a:pt x="3403" y="2878"/>
                  <a:pt x="3463" y="2835"/>
                  <a:pt x="3471" y="2753"/>
                </a:cubicBezTo>
                <a:cubicBezTo>
                  <a:pt x="3371" y="2736"/>
                  <a:pt x="3433" y="2843"/>
                  <a:pt x="3324" y="2819"/>
                </a:cubicBezTo>
                <a:close/>
                <a:moveTo>
                  <a:pt x="6255" y="2841"/>
                </a:moveTo>
                <a:cubicBezTo>
                  <a:pt x="6371" y="2863"/>
                  <a:pt x="6445" y="2742"/>
                  <a:pt x="6343" y="2730"/>
                </a:cubicBezTo>
                <a:cubicBezTo>
                  <a:pt x="6317" y="2769"/>
                  <a:pt x="6224" y="2759"/>
                  <a:pt x="6255" y="2841"/>
                </a:cubicBezTo>
                <a:close/>
                <a:moveTo>
                  <a:pt x="4321" y="2775"/>
                </a:moveTo>
                <a:cubicBezTo>
                  <a:pt x="4326" y="2762"/>
                  <a:pt x="4377" y="2815"/>
                  <a:pt x="4379" y="2775"/>
                </a:cubicBezTo>
                <a:cubicBezTo>
                  <a:pt x="4382" y="2746"/>
                  <a:pt x="4429" y="2754"/>
                  <a:pt x="4438" y="2730"/>
                </a:cubicBezTo>
                <a:cubicBezTo>
                  <a:pt x="4364" y="2741"/>
                  <a:pt x="4332" y="2747"/>
                  <a:pt x="4321" y="2775"/>
                </a:cubicBezTo>
                <a:close/>
                <a:moveTo>
                  <a:pt x="11590" y="2819"/>
                </a:moveTo>
                <a:cubicBezTo>
                  <a:pt x="11594" y="2818"/>
                  <a:pt x="11587" y="2759"/>
                  <a:pt x="11590" y="2753"/>
                </a:cubicBezTo>
                <a:cubicBezTo>
                  <a:pt x="11602" y="2730"/>
                  <a:pt x="11712" y="2703"/>
                  <a:pt x="11590" y="2709"/>
                </a:cubicBezTo>
                <a:cubicBezTo>
                  <a:pt x="11591" y="2738"/>
                  <a:pt x="11517" y="2832"/>
                  <a:pt x="11590" y="2819"/>
                </a:cubicBezTo>
                <a:close/>
                <a:moveTo>
                  <a:pt x="8776" y="2885"/>
                </a:moveTo>
                <a:cubicBezTo>
                  <a:pt x="8723" y="2888"/>
                  <a:pt x="8707" y="2863"/>
                  <a:pt x="8717" y="2819"/>
                </a:cubicBezTo>
                <a:cubicBezTo>
                  <a:pt x="8806" y="2851"/>
                  <a:pt x="8867" y="2823"/>
                  <a:pt x="8864" y="2730"/>
                </a:cubicBezTo>
                <a:cubicBezTo>
                  <a:pt x="8752" y="2658"/>
                  <a:pt x="8695" y="2782"/>
                  <a:pt x="8599" y="2730"/>
                </a:cubicBezTo>
                <a:cubicBezTo>
                  <a:pt x="8554" y="2809"/>
                  <a:pt x="8699" y="2744"/>
                  <a:pt x="8688" y="2797"/>
                </a:cubicBezTo>
                <a:cubicBezTo>
                  <a:pt x="8690" y="2835"/>
                  <a:pt x="8682" y="2865"/>
                  <a:pt x="8659" y="2885"/>
                </a:cubicBezTo>
                <a:cubicBezTo>
                  <a:pt x="8713" y="2864"/>
                  <a:pt x="8756" y="2951"/>
                  <a:pt x="8776" y="2885"/>
                </a:cubicBezTo>
                <a:close/>
                <a:moveTo>
                  <a:pt x="3822" y="2753"/>
                </a:moveTo>
                <a:cubicBezTo>
                  <a:pt x="3897" y="2765"/>
                  <a:pt x="3936" y="2790"/>
                  <a:pt x="3939" y="2709"/>
                </a:cubicBezTo>
                <a:cubicBezTo>
                  <a:pt x="3873" y="2703"/>
                  <a:pt x="3829" y="2714"/>
                  <a:pt x="3822" y="2753"/>
                </a:cubicBezTo>
                <a:close/>
                <a:moveTo>
                  <a:pt x="10651" y="2730"/>
                </a:moveTo>
                <a:cubicBezTo>
                  <a:pt x="10671" y="2730"/>
                  <a:pt x="10691" y="2730"/>
                  <a:pt x="10710" y="2730"/>
                </a:cubicBezTo>
                <a:cubicBezTo>
                  <a:pt x="10710" y="2716"/>
                  <a:pt x="10710" y="2702"/>
                  <a:pt x="10710" y="2687"/>
                </a:cubicBezTo>
                <a:cubicBezTo>
                  <a:pt x="10691" y="2687"/>
                  <a:pt x="10671" y="2687"/>
                  <a:pt x="10651" y="2687"/>
                </a:cubicBezTo>
                <a:cubicBezTo>
                  <a:pt x="10651" y="2702"/>
                  <a:pt x="10651" y="2716"/>
                  <a:pt x="10651" y="2730"/>
                </a:cubicBezTo>
                <a:close/>
                <a:moveTo>
                  <a:pt x="10476" y="2730"/>
                </a:moveTo>
                <a:cubicBezTo>
                  <a:pt x="10527" y="2726"/>
                  <a:pt x="10622" y="2753"/>
                  <a:pt x="10593" y="2687"/>
                </a:cubicBezTo>
                <a:cubicBezTo>
                  <a:pt x="10538" y="2690"/>
                  <a:pt x="10495" y="2702"/>
                  <a:pt x="10476" y="2730"/>
                </a:cubicBezTo>
                <a:close/>
                <a:moveTo>
                  <a:pt x="8365" y="2753"/>
                </a:moveTo>
                <a:cubicBezTo>
                  <a:pt x="8388" y="2736"/>
                  <a:pt x="8357" y="2633"/>
                  <a:pt x="8307" y="2709"/>
                </a:cubicBezTo>
                <a:cubicBezTo>
                  <a:pt x="8330" y="2697"/>
                  <a:pt x="8353" y="2762"/>
                  <a:pt x="8365" y="2753"/>
                </a:cubicBezTo>
                <a:close/>
                <a:moveTo>
                  <a:pt x="5112" y="2841"/>
                </a:moveTo>
                <a:cubicBezTo>
                  <a:pt x="5222" y="2843"/>
                  <a:pt x="5349" y="2858"/>
                  <a:pt x="5317" y="2753"/>
                </a:cubicBezTo>
                <a:cubicBezTo>
                  <a:pt x="5268" y="2753"/>
                  <a:pt x="5220" y="2753"/>
                  <a:pt x="5170" y="2753"/>
                </a:cubicBezTo>
                <a:cubicBezTo>
                  <a:pt x="5167" y="2718"/>
                  <a:pt x="5174" y="2676"/>
                  <a:pt x="5112" y="2687"/>
                </a:cubicBezTo>
                <a:cubicBezTo>
                  <a:pt x="5070" y="2716"/>
                  <a:pt x="5070" y="2811"/>
                  <a:pt x="5112" y="2841"/>
                </a:cubicBezTo>
                <a:close/>
                <a:moveTo>
                  <a:pt x="4321" y="2819"/>
                </a:moveTo>
                <a:cubicBezTo>
                  <a:pt x="4291" y="2819"/>
                  <a:pt x="4286" y="2837"/>
                  <a:pt x="4262" y="2841"/>
                </a:cubicBezTo>
                <a:cubicBezTo>
                  <a:pt x="4224" y="2810"/>
                  <a:pt x="4262" y="2804"/>
                  <a:pt x="4262" y="2775"/>
                </a:cubicBezTo>
                <a:cubicBezTo>
                  <a:pt x="4262" y="2736"/>
                  <a:pt x="4216" y="2784"/>
                  <a:pt x="4203" y="2753"/>
                </a:cubicBezTo>
                <a:cubicBezTo>
                  <a:pt x="4195" y="2732"/>
                  <a:pt x="4210" y="2708"/>
                  <a:pt x="4203" y="2687"/>
                </a:cubicBezTo>
                <a:cubicBezTo>
                  <a:pt x="4152" y="2699"/>
                  <a:pt x="4031" y="2660"/>
                  <a:pt x="4028" y="2709"/>
                </a:cubicBezTo>
                <a:cubicBezTo>
                  <a:pt x="4229" y="2713"/>
                  <a:pt x="3960" y="2740"/>
                  <a:pt x="3998" y="2819"/>
                </a:cubicBezTo>
                <a:cubicBezTo>
                  <a:pt x="4030" y="2862"/>
                  <a:pt x="4133" y="2850"/>
                  <a:pt x="4174" y="2885"/>
                </a:cubicBezTo>
                <a:cubicBezTo>
                  <a:pt x="4154" y="2885"/>
                  <a:pt x="4135" y="2885"/>
                  <a:pt x="4115" y="2885"/>
                </a:cubicBezTo>
                <a:cubicBezTo>
                  <a:pt x="4115" y="2922"/>
                  <a:pt x="4115" y="2958"/>
                  <a:pt x="4115" y="2995"/>
                </a:cubicBezTo>
                <a:cubicBezTo>
                  <a:pt x="4093" y="3000"/>
                  <a:pt x="4058" y="2996"/>
                  <a:pt x="4057" y="3016"/>
                </a:cubicBezTo>
                <a:cubicBezTo>
                  <a:pt x="4158" y="3034"/>
                  <a:pt x="4180" y="2992"/>
                  <a:pt x="4232" y="2973"/>
                </a:cubicBezTo>
                <a:cubicBezTo>
                  <a:pt x="4245" y="2920"/>
                  <a:pt x="4179" y="2925"/>
                  <a:pt x="4203" y="2863"/>
                </a:cubicBezTo>
                <a:cubicBezTo>
                  <a:pt x="4261" y="2874"/>
                  <a:pt x="4391" y="2831"/>
                  <a:pt x="4321" y="2819"/>
                </a:cubicBezTo>
                <a:close/>
                <a:moveTo>
                  <a:pt x="6401" y="2687"/>
                </a:moveTo>
                <a:cubicBezTo>
                  <a:pt x="6364" y="2685"/>
                  <a:pt x="6361" y="2658"/>
                  <a:pt x="6314" y="2664"/>
                </a:cubicBezTo>
                <a:cubicBezTo>
                  <a:pt x="6268" y="2719"/>
                  <a:pt x="6413" y="2729"/>
                  <a:pt x="6401" y="2687"/>
                </a:cubicBezTo>
                <a:close/>
                <a:moveTo>
                  <a:pt x="4995" y="2687"/>
                </a:moveTo>
                <a:cubicBezTo>
                  <a:pt x="4855" y="2625"/>
                  <a:pt x="4924" y="2759"/>
                  <a:pt x="4995" y="2687"/>
                </a:cubicBezTo>
                <a:close/>
                <a:moveTo>
                  <a:pt x="4496" y="2730"/>
                </a:moveTo>
                <a:cubicBezTo>
                  <a:pt x="4582" y="2763"/>
                  <a:pt x="4582" y="2633"/>
                  <a:pt x="4496" y="2664"/>
                </a:cubicBezTo>
                <a:cubicBezTo>
                  <a:pt x="4496" y="2687"/>
                  <a:pt x="4496" y="2709"/>
                  <a:pt x="4496" y="2730"/>
                </a:cubicBezTo>
                <a:close/>
                <a:moveTo>
                  <a:pt x="13876" y="2775"/>
                </a:moveTo>
                <a:cubicBezTo>
                  <a:pt x="13833" y="2709"/>
                  <a:pt x="13979" y="2640"/>
                  <a:pt x="13846" y="2643"/>
                </a:cubicBezTo>
                <a:cubicBezTo>
                  <a:pt x="13858" y="2710"/>
                  <a:pt x="13769" y="2754"/>
                  <a:pt x="13876" y="2775"/>
                </a:cubicBezTo>
                <a:close/>
                <a:moveTo>
                  <a:pt x="8512" y="2664"/>
                </a:moveTo>
                <a:cubicBezTo>
                  <a:pt x="8460" y="2670"/>
                  <a:pt x="8365" y="2642"/>
                  <a:pt x="8395" y="2709"/>
                </a:cubicBezTo>
                <a:cubicBezTo>
                  <a:pt x="8453" y="2709"/>
                  <a:pt x="8512" y="2709"/>
                  <a:pt x="8570" y="2709"/>
                </a:cubicBezTo>
                <a:cubicBezTo>
                  <a:pt x="8592" y="2673"/>
                  <a:pt x="8512" y="2613"/>
                  <a:pt x="8512" y="2664"/>
                </a:cubicBezTo>
                <a:close/>
                <a:moveTo>
                  <a:pt x="7574" y="2753"/>
                </a:moveTo>
                <a:cubicBezTo>
                  <a:pt x="7544" y="2753"/>
                  <a:pt x="7516" y="2753"/>
                  <a:pt x="7486" y="2753"/>
                </a:cubicBezTo>
                <a:cubicBezTo>
                  <a:pt x="7410" y="2846"/>
                  <a:pt x="7468" y="2884"/>
                  <a:pt x="7427" y="2951"/>
                </a:cubicBezTo>
                <a:cubicBezTo>
                  <a:pt x="7484" y="2959"/>
                  <a:pt x="7450" y="3036"/>
                  <a:pt x="7544" y="3016"/>
                </a:cubicBezTo>
                <a:cubicBezTo>
                  <a:pt x="7609" y="2970"/>
                  <a:pt x="7507" y="2952"/>
                  <a:pt x="7516" y="2885"/>
                </a:cubicBezTo>
                <a:cubicBezTo>
                  <a:pt x="7527" y="2853"/>
                  <a:pt x="7550" y="2847"/>
                  <a:pt x="7516" y="2819"/>
                </a:cubicBezTo>
                <a:cubicBezTo>
                  <a:pt x="7558" y="2843"/>
                  <a:pt x="7586" y="2843"/>
                  <a:pt x="7604" y="2797"/>
                </a:cubicBezTo>
                <a:cubicBezTo>
                  <a:pt x="7581" y="2792"/>
                  <a:pt x="7569" y="2778"/>
                  <a:pt x="7574" y="2753"/>
                </a:cubicBezTo>
                <a:close/>
                <a:moveTo>
                  <a:pt x="7604" y="2753"/>
                </a:moveTo>
                <a:cubicBezTo>
                  <a:pt x="7630" y="2792"/>
                  <a:pt x="7602" y="2871"/>
                  <a:pt x="7691" y="2863"/>
                </a:cubicBezTo>
                <a:cubicBezTo>
                  <a:pt x="7664" y="2778"/>
                  <a:pt x="7746" y="2798"/>
                  <a:pt x="7779" y="2753"/>
                </a:cubicBezTo>
                <a:cubicBezTo>
                  <a:pt x="7776" y="2756"/>
                  <a:pt x="7734" y="2730"/>
                  <a:pt x="7749" y="2709"/>
                </a:cubicBezTo>
                <a:cubicBezTo>
                  <a:pt x="7758" y="2697"/>
                  <a:pt x="7819" y="2714"/>
                  <a:pt x="7809" y="2687"/>
                </a:cubicBezTo>
                <a:cubicBezTo>
                  <a:pt x="7790" y="2685"/>
                  <a:pt x="7773" y="2684"/>
                  <a:pt x="7779" y="2664"/>
                </a:cubicBezTo>
                <a:cubicBezTo>
                  <a:pt x="7777" y="2651"/>
                  <a:pt x="7775" y="2639"/>
                  <a:pt x="7749" y="2643"/>
                </a:cubicBezTo>
                <a:cubicBezTo>
                  <a:pt x="7741" y="2756"/>
                  <a:pt x="7675" y="2667"/>
                  <a:pt x="7632" y="2664"/>
                </a:cubicBezTo>
                <a:cubicBezTo>
                  <a:pt x="7645" y="2666"/>
                  <a:pt x="7612" y="2685"/>
                  <a:pt x="7604" y="2687"/>
                </a:cubicBezTo>
                <a:cubicBezTo>
                  <a:pt x="7539" y="2699"/>
                  <a:pt x="7503" y="2697"/>
                  <a:pt x="7486" y="2730"/>
                </a:cubicBezTo>
                <a:cubicBezTo>
                  <a:pt x="7564" y="2730"/>
                  <a:pt x="7642" y="2730"/>
                  <a:pt x="7720" y="2730"/>
                </a:cubicBezTo>
                <a:cubicBezTo>
                  <a:pt x="7720" y="2745"/>
                  <a:pt x="7720" y="2760"/>
                  <a:pt x="7720" y="2775"/>
                </a:cubicBezTo>
                <a:cubicBezTo>
                  <a:pt x="7665" y="2780"/>
                  <a:pt x="7656" y="2750"/>
                  <a:pt x="7604" y="2753"/>
                </a:cubicBezTo>
                <a:close/>
                <a:moveTo>
                  <a:pt x="7457" y="2664"/>
                </a:moveTo>
                <a:cubicBezTo>
                  <a:pt x="7420" y="2663"/>
                  <a:pt x="7416" y="2636"/>
                  <a:pt x="7369" y="2643"/>
                </a:cubicBezTo>
                <a:cubicBezTo>
                  <a:pt x="7323" y="2697"/>
                  <a:pt x="7468" y="2708"/>
                  <a:pt x="7457" y="2664"/>
                </a:cubicBezTo>
                <a:close/>
                <a:moveTo>
                  <a:pt x="7017" y="2709"/>
                </a:moveTo>
                <a:cubicBezTo>
                  <a:pt x="7145" y="2711"/>
                  <a:pt x="6962" y="2798"/>
                  <a:pt x="6959" y="2841"/>
                </a:cubicBezTo>
                <a:cubicBezTo>
                  <a:pt x="7049" y="2843"/>
                  <a:pt x="7099" y="2814"/>
                  <a:pt x="7164" y="2797"/>
                </a:cubicBezTo>
                <a:cubicBezTo>
                  <a:pt x="7106" y="2721"/>
                  <a:pt x="7264" y="2700"/>
                  <a:pt x="7193" y="2687"/>
                </a:cubicBezTo>
                <a:cubicBezTo>
                  <a:pt x="7084" y="2751"/>
                  <a:pt x="7135" y="2654"/>
                  <a:pt x="7105" y="2643"/>
                </a:cubicBezTo>
                <a:cubicBezTo>
                  <a:pt x="7114" y="2693"/>
                  <a:pt x="7021" y="2667"/>
                  <a:pt x="7017" y="2709"/>
                </a:cubicBezTo>
                <a:close/>
                <a:moveTo>
                  <a:pt x="4321" y="2687"/>
                </a:moveTo>
                <a:cubicBezTo>
                  <a:pt x="4387" y="2705"/>
                  <a:pt x="4517" y="2663"/>
                  <a:pt x="4438" y="2643"/>
                </a:cubicBezTo>
                <a:cubicBezTo>
                  <a:pt x="4435" y="2685"/>
                  <a:pt x="4324" y="2604"/>
                  <a:pt x="4321" y="2687"/>
                </a:cubicBezTo>
                <a:close/>
                <a:moveTo>
                  <a:pt x="3383" y="2730"/>
                </a:moveTo>
                <a:cubicBezTo>
                  <a:pt x="3475" y="2741"/>
                  <a:pt x="3551" y="2662"/>
                  <a:pt x="3441" y="2643"/>
                </a:cubicBezTo>
                <a:cubicBezTo>
                  <a:pt x="3463" y="2703"/>
                  <a:pt x="3383" y="2687"/>
                  <a:pt x="3383" y="2730"/>
                </a:cubicBezTo>
                <a:close/>
                <a:moveTo>
                  <a:pt x="13553" y="2687"/>
                </a:moveTo>
                <a:cubicBezTo>
                  <a:pt x="13626" y="2690"/>
                  <a:pt x="13695" y="2691"/>
                  <a:pt x="13700" y="2643"/>
                </a:cubicBezTo>
                <a:cubicBezTo>
                  <a:pt x="13649" y="2645"/>
                  <a:pt x="13608" y="2637"/>
                  <a:pt x="13583" y="2621"/>
                </a:cubicBezTo>
                <a:cubicBezTo>
                  <a:pt x="13584" y="2651"/>
                  <a:pt x="13569" y="2669"/>
                  <a:pt x="13553" y="2687"/>
                </a:cubicBezTo>
                <a:close/>
                <a:moveTo>
                  <a:pt x="13055" y="2687"/>
                </a:moveTo>
                <a:cubicBezTo>
                  <a:pt x="13141" y="2719"/>
                  <a:pt x="13141" y="2588"/>
                  <a:pt x="13055" y="2621"/>
                </a:cubicBezTo>
                <a:cubicBezTo>
                  <a:pt x="13055" y="2643"/>
                  <a:pt x="13055" y="2664"/>
                  <a:pt x="13055" y="2687"/>
                </a:cubicBezTo>
                <a:close/>
                <a:moveTo>
                  <a:pt x="11121" y="2709"/>
                </a:moveTo>
                <a:cubicBezTo>
                  <a:pt x="11140" y="2709"/>
                  <a:pt x="11160" y="2709"/>
                  <a:pt x="11179" y="2709"/>
                </a:cubicBezTo>
                <a:cubicBezTo>
                  <a:pt x="11179" y="2679"/>
                  <a:pt x="11179" y="2650"/>
                  <a:pt x="11179" y="2621"/>
                </a:cubicBezTo>
                <a:cubicBezTo>
                  <a:pt x="11160" y="2621"/>
                  <a:pt x="11140" y="2621"/>
                  <a:pt x="11121" y="2621"/>
                </a:cubicBezTo>
                <a:cubicBezTo>
                  <a:pt x="11121" y="2650"/>
                  <a:pt x="11121" y="2679"/>
                  <a:pt x="11121" y="2709"/>
                </a:cubicBezTo>
                <a:close/>
                <a:moveTo>
                  <a:pt x="10212" y="2753"/>
                </a:moveTo>
                <a:cubicBezTo>
                  <a:pt x="10261" y="2753"/>
                  <a:pt x="10310" y="2753"/>
                  <a:pt x="10358" y="2753"/>
                </a:cubicBezTo>
                <a:cubicBezTo>
                  <a:pt x="10358" y="2716"/>
                  <a:pt x="10358" y="2679"/>
                  <a:pt x="10358" y="2643"/>
                </a:cubicBezTo>
                <a:cubicBezTo>
                  <a:pt x="10319" y="2640"/>
                  <a:pt x="10197" y="2601"/>
                  <a:pt x="10271" y="2643"/>
                </a:cubicBezTo>
                <a:cubicBezTo>
                  <a:pt x="10346" y="2666"/>
                  <a:pt x="10137" y="2658"/>
                  <a:pt x="10212" y="2753"/>
                </a:cubicBezTo>
                <a:close/>
                <a:moveTo>
                  <a:pt x="9655" y="2797"/>
                </a:moveTo>
                <a:cubicBezTo>
                  <a:pt x="9650" y="2750"/>
                  <a:pt x="9759" y="2787"/>
                  <a:pt x="9801" y="2775"/>
                </a:cubicBezTo>
                <a:cubicBezTo>
                  <a:pt x="9744" y="2686"/>
                  <a:pt x="9936" y="2673"/>
                  <a:pt x="9831" y="2621"/>
                </a:cubicBezTo>
                <a:cubicBezTo>
                  <a:pt x="9821" y="2699"/>
                  <a:pt x="9566" y="2734"/>
                  <a:pt x="9655" y="2797"/>
                </a:cubicBezTo>
                <a:close/>
                <a:moveTo>
                  <a:pt x="9186" y="2753"/>
                </a:moveTo>
                <a:cubicBezTo>
                  <a:pt x="9156" y="2753"/>
                  <a:pt x="9127" y="2753"/>
                  <a:pt x="9098" y="2753"/>
                </a:cubicBezTo>
                <a:cubicBezTo>
                  <a:pt x="9092" y="2711"/>
                  <a:pt x="9131" y="2705"/>
                  <a:pt x="9127" y="2664"/>
                </a:cubicBezTo>
                <a:cubicBezTo>
                  <a:pt x="9035" y="2669"/>
                  <a:pt x="9047" y="2751"/>
                  <a:pt x="9040" y="2819"/>
                </a:cubicBezTo>
                <a:cubicBezTo>
                  <a:pt x="9101" y="2819"/>
                  <a:pt x="9099" y="2798"/>
                  <a:pt x="9127" y="2819"/>
                </a:cubicBezTo>
                <a:cubicBezTo>
                  <a:pt x="9159" y="2843"/>
                  <a:pt x="9222" y="2708"/>
                  <a:pt x="9303" y="2730"/>
                </a:cubicBezTo>
                <a:cubicBezTo>
                  <a:pt x="9287" y="2699"/>
                  <a:pt x="9338" y="2617"/>
                  <a:pt x="9274" y="2621"/>
                </a:cubicBezTo>
                <a:cubicBezTo>
                  <a:pt x="9218" y="2645"/>
                  <a:pt x="9233" y="2722"/>
                  <a:pt x="9186" y="2753"/>
                </a:cubicBezTo>
                <a:close/>
                <a:moveTo>
                  <a:pt x="3529" y="2687"/>
                </a:moveTo>
                <a:cubicBezTo>
                  <a:pt x="3531" y="2726"/>
                  <a:pt x="3523" y="2756"/>
                  <a:pt x="3499" y="2775"/>
                </a:cubicBezTo>
                <a:cubicBezTo>
                  <a:pt x="3518" y="2787"/>
                  <a:pt x="3639" y="2826"/>
                  <a:pt x="3646" y="2775"/>
                </a:cubicBezTo>
                <a:cubicBezTo>
                  <a:pt x="3534" y="2779"/>
                  <a:pt x="3636" y="2757"/>
                  <a:pt x="3617" y="2709"/>
                </a:cubicBezTo>
                <a:cubicBezTo>
                  <a:pt x="3652" y="2705"/>
                  <a:pt x="3700" y="2712"/>
                  <a:pt x="3705" y="2687"/>
                </a:cubicBezTo>
                <a:cubicBezTo>
                  <a:pt x="3643" y="2654"/>
                  <a:pt x="3736" y="2640"/>
                  <a:pt x="3793" y="2664"/>
                </a:cubicBezTo>
                <a:cubicBezTo>
                  <a:pt x="3821" y="2585"/>
                  <a:pt x="3678" y="2634"/>
                  <a:pt x="3617" y="2621"/>
                </a:cubicBezTo>
                <a:cubicBezTo>
                  <a:pt x="3586" y="2641"/>
                  <a:pt x="3608" y="2702"/>
                  <a:pt x="3529" y="2687"/>
                </a:cubicBezTo>
                <a:close/>
                <a:moveTo>
                  <a:pt x="15048" y="2687"/>
                </a:moveTo>
                <a:cubicBezTo>
                  <a:pt x="15088" y="2694"/>
                  <a:pt x="15104" y="2718"/>
                  <a:pt x="15165" y="2709"/>
                </a:cubicBezTo>
                <a:cubicBezTo>
                  <a:pt x="15122" y="2645"/>
                  <a:pt x="15198" y="2627"/>
                  <a:pt x="15106" y="2598"/>
                </a:cubicBezTo>
                <a:cubicBezTo>
                  <a:pt x="15091" y="2631"/>
                  <a:pt x="15064" y="2654"/>
                  <a:pt x="15048" y="2687"/>
                </a:cubicBezTo>
                <a:close/>
                <a:moveTo>
                  <a:pt x="13964" y="2643"/>
                </a:moveTo>
                <a:cubicBezTo>
                  <a:pt x="13983" y="2643"/>
                  <a:pt x="14002" y="2643"/>
                  <a:pt x="14022" y="2643"/>
                </a:cubicBezTo>
                <a:cubicBezTo>
                  <a:pt x="14022" y="2628"/>
                  <a:pt x="14022" y="2613"/>
                  <a:pt x="14022" y="2598"/>
                </a:cubicBezTo>
                <a:cubicBezTo>
                  <a:pt x="14002" y="2598"/>
                  <a:pt x="13983" y="2598"/>
                  <a:pt x="13964" y="2598"/>
                </a:cubicBezTo>
                <a:cubicBezTo>
                  <a:pt x="13964" y="2613"/>
                  <a:pt x="13964" y="2628"/>
                  <a:pt x="13964" y="2643"/>
                </a:cubicBezTo>
                <a:close/>
                <a:moveTo>
                  <a:pt x="11590" y="2643"/>
                </a:moveTo>
                <a:cubicBezTo>
                  <a:pt x="11624" y="2670"/>
                  <a:pt x="11701" y="2652"/>
                  <a:pt x="11736" y="2621"/>
                </a:cubicBezTo>
                <a:cubicBezTo>
                  <a:pt x="11644" y="2631"/>
                  <a:pt x="11616" y="2568"/>
                  <a:pt x="11590" y="2643"/>
                </a:cubicBezTo>
                <a:close/>
                <a:moveTo>
                  <a:pt x="11355" y="2664"/>
                </a:moveTo>
                <a:cubicBezTo>
                  <a:pt x="11427" y="2663"/>
                  <a:pt x="11446" y="2624"/>
                  <a:pt x="11502" y="2664"/>
                </a:cubicBezTo>
                <a:cubicBezTo>
                  <a:pt x="11502" y="2643"/>
                  <a:pt x="11502" y="2621"/>
                  <a:pt x="11502" y="2598"/>
                </a:cubicBezTo>
                <a:cubicBezTo>
                  <a:pt x="11433" y="2606"/>
                  <a:pt x="11375" y="2621"/>
                  <a:pt x="11355" y="2664"/>
                </a:cubicBezTo>
                <a:close/>
                <a:moveTo>
                  <a:pt x="10769" y="2643"/>
                </a:moveTo>
                <a:cubicBezTo>
                  <a:pt x="10815" y="2640"/>
                  <a:pt x="10870" y="2645"/>
                  <a:pt x="10857" y="2598"/>
                </a:cubicBezTo>
                <a:cubicBezTo>
                  <a:pt x="10837" y="2598"/>
                  <a:pt x="10817" y="2598"/>
                  <a:pt x="10798" y="2598"/>
                </a:cubicBezTo>
                <a:cubicBezTo>
                  <a:pt x="10798" y="2621"/>
                  <a:pt x="10774" y="2625"/>
                  <a:pt x="10769" y="2643"/>
                </a:cubicBezTo>
                <a:close/>
                <a:moveTo>
                  <a:pt x="9948" y="2753"/>
                </a:moveTo>
                <a:cubicBezTo>
                  <a:pt x="9945" y="2747"/>
                  <a:pt x="10014" y="2799"/>
                  <a:pt x="10006" y="2797"/>
                </a:cubicBezTo>
                <a:cubicBezTo>
                  <a:pt x="10029" y="2803"/>
                  <a:pt x="10138" y="2825"/>
                  <a:pt x="10124" y="2753"/>
                </a:cubicBezTo>
                <a:cubicBezTo>
                  <a:pt x="10069" y="2732"/>
                  <a:pt x="10026" y="2819"/>
                  <a:pt x="10006" y="2753"/>
                </a:cubicBezTo>
                <a:cubicBezTo>
                  <a:pt x="10024" y="2707"/>
                  <a:pt x="10068" y="2682"/>
                  <a:pt x="10095" y="2643"/>
                </a:cubicBezTo>
                <a:cubicBezTo>
                  <a:pt x="10062" y="2638"/>
                  <a:pt x="10049" y="2618"/>
                  <a:pt x="10036" y="2598"/>
                </a:cubicBezTo>
                <a:cubicBezTo>
                  <a:pt x="9961" y="2601"/>
                  <a:pt x="9922" y="2631"/>
                  <a:pt x="9919" y="2687"/>
                </a:cubicBezTo>
                <a:cubicBezTo>
                  <a:pt x="10035" y="2687"/>
                  <a:pt x="9923" y="2709"/>
                  <a:pt x="9948" y="2753"/>
                </a:cubicBezTo>
                <a:close/>
                <a:moveTo>
                  <a:pt x="9420" y="2621"/>
                </a:moveTo>
                <a:cubicBezTo>
                  <a:pt x="9421" y="2672"/>
                  <a:pt x="9370" y="2685"/>
                  <a:pt x="9391" y="2753"/>
                </a:cubicBezTo>
                <a:cubicBezTo>
                  <a:pt x="9510" y="2760"/>
                  <a:pt x="9390" y="2811"/>
                  <a:pt x="9450" y="2863"/>
                </a:cubicBezTo>
                <a:cubicBezTo>
                  <a:pt x="9345" y="2858"/>
                  <a:pt x="9318" y="2977"/>
                  <a:pt x="9362" y="3016"/>
                </a:cubicBezTo>
                <a:cubicBezTo>
                  <a:pt x="9420" y="3024"/>
                  <a:pt x="9420" y="2987"/>
                  <a:pt x="9450" y="2973"/>
                </a:cubicBezTo>
                <a:cubicBezTo>
                  <a:pt x="9472" y="2969"/>
                  <a:pt x="9508" y="2972"/>
                  <a:pt x="9509" y="2951"/>
                </a:cubicBezTo>
                <a:cubicBezTo>
                  <a:pt x="9474" y="2940"/>
                  <a:pt x="9442" y="2928"/>
                  <a:pt x="9420" y="2907"/>
                </a:cubicBezTo>
                <a:cubicBezTo>
                  <a:pt x="9476" y="2866"/>
                  <a:pt x="9494" y="2904"/>
                  <a:pt x="9567" y="2907"/>
                </a:cubicBezTo>
                <a:cubicBezTo>
                  <a:pt x="9585" y="2832"/>
                  <a:pt x="9466" y="2878"/>
                  <a:pt x="9509" y="2819"/>
                </a:cubicBezTo>
                <a:cubicBezTo>
                  <a:pt x="9514" y="2810"/>
                  <a:pt x="9582" y="2820"/>
                  <a:pt x="9567" y="2797"/>
                </a:cubicBezTo>
                <a:cubicBezTo>
                  <a:pt x="9558" y="2783"/>
                  <a:pt x="9460" y="2792"/>
                  <a:pt x="9479" y="2753"/>
                </a:cubicBezTo>
                <a:cubicBezTo>
                  <a:pt x="9525" y="2747"/>
                  <a:pt x="9499" y="2705"/>
                  <a:pt x="9479" y="2687"/>
                </a:cubicBezTo>
                <a:cubicBezTo>
                  <a:pt x="9518" y="2687"/>
                  <a:pt x="9558" y="2687"/>
                  <a:pt x="9597" y="2687"/>
                </a:cubicBezTo>
                <a:cubicBezTo>
                  <a:pt x="9594" y="2562"/>
                  <a:pt x="9517" y="2615"/>
                  <a:pt x="9420" y="2621"/>
                </a:cubicBezTo>
                <a:close/>
                <a:moveTo>
                  <a:pt x="5640" y="2643"/>
                </a:moveTo>
                <a:cubicBezTo>
                  <a:pt x="5614" y="2706"/>
                  <a:pt x="5596" y="2667"/>
                  <a:pt x="5522" y="2664"/>
                </a:cubicBezTo>
                <a:cubicBezTo>
                  <a:pt x="5492" y="2739"/>
                  <a:pt x="5614" y="2699"/>
                  <a:pt x="5668" y="2709"/>
                </a:cubicBezTo>
                <a:cubicBezTo>
                  <a:pt x="5668" y="2672"/>
                  <a:pt x="5668" y="2636"/>
                  <a:pt x="5668" y="2598"/>
                </a:cubicBezTo>
                <a:cubicBezTo>
                  <a:pt x="5625" y="2603"/>
                  <a:pt x="5561" y="2591"/>
                  <a:pt x="5552" y="2621"/>
                </a:cubicBezTo>
                <a:cubicBezTo>
                  <a:pt x="5586" y="2624"/>
                  <a:pt x="5635" y="2617"/>
                  <a:pt x="5640" y="2643"/>
                </a:cubicBezTo>
                <a:close/>
                <a:moveTo>
                  <a:pt x="4057" y="2664"/>
                </a:moveTo>
                <a:cubicBezTo>
                  <a:pt x="4076" y="2664"/>
                  <a:pt x="4096" y="2664"/>
                  <a:pt x="4115" y="2664"/>
                </a:cubicBezTo>
                <a:cubicBezTo>
                  <a:pt x="4133" y="2663"/>
                  <a:pt x="4150" y="2661"/>
                  <a:pt x="4144" y="2643"/>
                </a:cubicBezTo>
                <a:cubicBezTo>
                  <a:pt x="4103" y="2637"/>
                  <a:pt x="4095" y="2606"/>
                  <a:pt x="4057" y="2598"/>
                </a:cubicBezTo>
                <a:cubicBezTo>
                  <a:pt x="4057" y="2621"/>
                  <a:pt x="4057" y="2643"/>
                  <a:pt x="4057" y="2664"/>
                </a:cubicBezTo>
                <a:close/>
                <a:moveTo>
                  <a:pt x="3910" y="2643"/>
                </a:moveTo>
                <a:cubicBezTo>
                  <a:pt x="4213" y="2589"/>
                  <a:pt x="3718" y="2621"/>
                  <a:pt x="3910" y="2643"/>
                </a:cubicBezTo>
                <a:close/>
                <a:moveTo>
                  <a:pt x="3499" y="2643"/>
                </a:moveTo>
                <a:cubicBezTo>
                  <a:pt x="3551" y="2644"/>
                  <a:pt x="3575" y="2625"/>
                  <a:pt x="3588" y="2598"/>
                </a:cubicBezTo>
                <a:cubicBezTo>
                  <a:pt x="3541" y="2601"/>
                  <a:pt x="3486" y="2595"/>
                  <a:pt x="3499" y="2643"/>
                </a:cubicBezTo>
                <a:close/>
                <a:moveTo>
                  <a:pt x="11853" y="2621"/>
                </a:moveTo>
                <a:cubicBezTo>
                  <a:pt x="11840" y="2702"/>
                  <a:pt x="11936" y="2841"/>
                  <a:pt x="12000" y="2730"/>
                </a:cubicBezTo>
                <a:cubicBezTo>
                  <a:pt x="11936" y="2735"/>
                  <a:pt x="11906" y="2712"/>
                  <a:pt x="11912" y="2664"/>
                </a:cubicBezTo>
                <a:cubicBezTo>
                  <a:pt x="11930" y="2634"/>
                  <a:pt x="12024" y="2661"/>
                  <a:pt x="12029" y="2621"/>
                </a:cubicBezTo>
                <a:cubicBezTo>
                  <a:pt x="11994" y="2616"/>
                  <a:pt x="12011" y="2597"/>
                  <a:pt x="12029" y="2576"/>
                </a:cubicBezTo>
                <a:cubicBezTo>
                  <a:pt x="11990" y="2576"/>
                  <a:pt x="11951" y="2576"/>
                  <a:pt x="11912" y="2576"/>
                </a:cubicBezTo>
                <a:cubicBezTo>
                  <a:pt x="11908" y="2603"/>
                  <a:pt x="11903" y="2628"/>
                  <a:pt x="11853" y="2621"/>
                </a:cubicBezTo>
                <a:close/>
                <a:moveTo>
                  <a:pt x="8453" y="2598"/>
                </a:moveTo>
                <a:cubicBezTo>
                  <a:pt x="8552" y="2666"/>
                  <a:pt x="8542" y="2517"/>
                  <a:pt x="8453" y="2598"/>
                </a:cubicBezTo>
                <a:close/>
                <a:moveTo>
                  <a:pt x="6636" y="2621"/>
                </a:moveTo>
                <a:cubicBezTo>
                  <a:pt x="6655" y="2621"/>
                  <a:pt x="6675" y="2621"/>
                  <a:pt x="6694" y="2621"/>
                </a:cubicBezTo>
                <a:cubicBezTo>
                  <a:pt x="6740" y="2567"/>
                  <a:pt x="6595" y="2556"/>
                  <a:pt x="6607" y="2598"/>
                </a:cubicBezTo>
                <a:cubicBezTo>
                  <a:pt x="6625" y="2600"/>
                  <a:pt x="6642" y="2602"/>
                  <a:pt x="6636" y="2621"/>
                </a:cubicBezTo>
                <a:close/>
                <a:moveTo>
                  <a:pt x="14901" y="2664"/>
                </a:moveTo>
                <a:cubicBezTo>
                  <a:pt x="14851" y="2663"/>
                  <a:pt x="14826" y="2682"/>
                  <a:pt x="14814" y="2709"/>
                </a:cubicBezTo>
                <a:cubicBezTo>
                  <a:pt x="14900" y="2700"/>
                  <a:pt x="14958" y="2670"/>
                  <a:pt x="14989" y="2621"/>
                </a:cubicBezTo>
                <a:cubicBezTo>
                  <a:pt x="14966" y="2616"/>
                  <a:pt x="14931" y="2620"/>
                  <a:pt x="14931" y="2598"/>
                </a:cubicBezTo>
                <a:cubicBezTo>
                  <a:pt x="14954" y="2594"/>
                  <a:pt x="14989" y="2598"/>
                  <a:pt x="14989" y="2576"/>
                </a:cubicBezTo>
                <a:cubicBezTo>
                  <a:pt x="14930" y="2532"/>
                  <a:pt x="14932" y="2586"/>
                  <a:pt x="14872" y="2598"/>
                </a:cubicBezTo>
                <a:cubicBezTo>
                  <a:pt x="14800" y="2564"/>
                  <a:pt x="14785" y="2673"/>
                  <a:pt x="14842" y="2664"/>
                </a:cubicBezTo>
                <a:cubicBezTo>
                  <a:pt x="14843" y="2642"/>
                  <a:pt x="14894" y="2637"/>
                  <a:pt x="14901" y="2664"/>
                </a:cubicBezTo>
                <a:close/>
                <a:moveTo>
                  <a:pt x="13993" y="2555"/>
                </a:moveTo>
                <a:cubicBezTo>
                  <a:pt x="13973" y="2555"/>
                  <a:pt x="13954" y="2555"/>
                  <a:pt x="13934" y="2555"/>
                </a:cubicBezTo>
                <a:cubicBezTo>
                  <a:pt x="13912" y="2559"/>
                  <a:pt x="13876" y="2555"/>
                  <a:pt x="13876" y="2576"/>
                </a:cubicBezTo>
                <a:cubicBezTo>
                  <a:pt x="13919" y="2573"/>
                  <a:pt x="13983" y="2585"/>
                  <a:pt x="13993" y="2555"/>
                </a:cubicBezTo>
                <a:close/>
                <a:moveTo>
                  <a:pt x="13260" y="2643"/>
                </a:moveTo>
                <a:cubicBezTo>
                  <a:pt x="13280" y="2660"/>
                  <a:pt x="13423" y="2691"/>
                  <a:pt x="13436" y="2643"/>
                </a:cubicBezTo>
                <a:cubicBezTo>
                  <a:pt x="13330" y="2664"/>
                  <a:pt x="13411" y="2544"/>
                  <a:pt x="13318" y="2555"/>
                </a:cubicBezTo>
                <a:cubicBezTo>
                  <a:pt x="13352" y="2624"/>
                  <a:pt x="13273" y="2608"/>
                  <a:pt x="13260" y="2643"/>
                </a:cubicBezTo>
                <a:close/>
                <a:moveTo>
                  <a:pt x="13172" y="2598"/>
                </a:moveTo>
                <a:cubicBezTo>
                  <a:pt x="13159" y="2591"/>
                  <a:pt x="13219" y="2571"/>
                  <a:pt x="13231" y="2598"/>
                </a:cubicBezTo>
                <a:cubicBezTo>
                  <a:pt x="13256" y="2516"/>
                  <a:pt x="13070" y="2541"/>
                  <a:pt x="13172" y="2598"/>
                </a:cubicBezTo>
                <a:close/>
                <a:moveTo>
                  <a:pt x="7779" y="2621"/>
                </a:moveTo>
                <a:cubicBezTo>
                  <a:pt x="7779" y="2606"/>
                  <a:pt x="7779" y="2591"/>
                  <a:pt x="7779" y="2576"/>
                </a:cubicBezTo>
                <a:cubicBezTo>
                  <a:pt x="7725" y="2504"/>
                  <a:pt x="7636" y="2643"/>
                  <a:pt x="7779" y="2621"/>
                </a:cubicBezTo>
                <a:close/>
                <a:moveTo>
                  <a:pt x="15106" y="2555"/>
                </a:moveTo>
                <a:cubicBezTo>
                  <a:pt x="15082" y="2573"/>
                  <a:pt x="15011" y="2556"/>
                  <a:pt x="15019" y="2598"/>
                </a:cubicBezTo>
                <a:cubicBezTo>
                  <a:pt x="15115" y="2592"/>
                  <a:pt x="15173" y="2504"/>
                  <a:pt x="15106" y="2555"/>
                </a:cubicBezTo>
                <a:close/>
                <a:moveTo>
                  <a:pt x="10271" y="2576"/>
                </a:moveTo>
                <a:cubicBezTo>
                  <a:pt x="10310" y="2583"/>
                  <a:pt x="10327" y="2608"/>
                  <a:pt x="10388" y="2598"/>
                </a:cubicBezTo>
                <a:cubicBezTo>
                  <a:pt x="10396" y="2534"/>
                  <a:pt x="10274" y="2514"/>
                  <a:pt x="10271" y="2576"/>
                </a:cubicBezTo>
                <a:close/>
                <a:moveTo>
                  <a:pt x="9684" y="2687"/>
                </a:moveTo>
                <a:cubicBezTo>
                  <a:pt x="9657" y="2604"/>
                  <a:pt x="9808" y="2561"/>
                  <a:pt x="9684" y="2532"/>
                </a:cubicBezTo>
                <a:cubicBezTo>
                  <a:pt x="9684" y="2571"/>
                  <a:pt x="9605" y="2660"/>
                  <a:pt x="9684" y="2687"/>
                </a:cubicBezTo>
                <a:close/>
                <a:moveTo>
                  <a:pt x="15371" y="2555"/>
                </a:moveTo>
                <a:cubicBezTo>
                  <a:pt x="15390" y="2555"/>
                  <a:pt x="15410" y="2555"/>
                  <a:pt x="15429" y="2555"/>
                </a:cubicBezTo>
                <a:cubicBezTo>
                  <a:pt x="15429" y="2540"/>
                  <a:pt x="15429" y="2525"/>
                  <a:pt x="15429" y="2511"/>
                </a:cubicBezTo>
                <a:cubicBezTo>
                  <a:pt x="15410" y="2511"/>
                  <a:pt x="15390" y="2511"/>
                  <a:pt x="15371" y="2511"/>
                </a:cubicBezTo>
                <a:cubicBezTo>
                  <a:pt x="15371" y="2525"/>
                  <a:pt x="15371" y="2540"/>
                  <a:pt x="15371" y="2555"/>
                </a:cubicBezTo>
                <a:close/>
                <a:moveTo>
                  <a:pt x="7838" y="2598"/>
                </a:moveTo>
                <a:cubicBezTo>
                  <a:pt x="7947" y="2596"/>
                  <a:pt x="7911" y="2567"/>
                  <a:pt x="7896" y="2511"/>
                </a:cubicBezTo>
                <a:cubicBezTo>
                  <a:pt x="7788" y="2513"/>
                  <a:pt x="7823" y="2543"/>
                  <a:pt x="7838" y="2598"/>
                </a:cubicBezTo>
                <a:close/>
                <a:moveTo>
                  <a:pt x="7222" y="2598"/>
                </a:moveTo>
                <a:cubicBezTo>
                  <a:pt x="7194" y="2558"/>
                  <a:pt x="7310" y="2525"/>
                  <a:pt x="7222" y="2511"/>
                </a:cubicBezTo>
                <a:cubicBezTo>
                  <a:pt x="7214" y="2524"/>
                  <a:pt x="7149" y="2595"/>
                  <a:pt x="7222" y="2598"/>
                </a:cubicBezTo>
                <a:close/>
                <a:moveTo>
                  <a:pt x="5933" y="2576"/>
                </a:moveTo>
                <a:cubicBezTo>
                  <a:pt x="5866" y="2571"/>
                  <a:pt x="5823" y="2582"/>
                  <a:pt x="5815" y="2621"/>
                </a:cubicBezTo>
                <a:cubicBezTo>
                  <a:pt x="5865" y="2621"/>
                  <a:pt x="5913" y="2621"/>
                  <a:pt x="5962" y="2621"/>
                </a:cubicBezTo>
                <a:cubicBezTo>
                  <a:pt x="5952" y="2570"/>
                  <a:pt x="5966" y="2536"/>
                  <a:pt x="5991" y="2511"/>
                </a:cubicBezTo>
                <a:cubicBezTo>
                  <a:pt x="5910" y="2507"/>
                  <a:pt x="5891" y="2544"/>
                  <a:pt x="5933" y="2576"/>
                </a:cubicBezTo>
                <a:close/>
                <a:moveTo>
                  <a:pt x="18506" y="2532"/>
                </a:moveTo>
                <a:cubicBezTo>
                  <a:pt x="18526" y="2532"/>
                  <a:pt x="18545" y="2532"/>
                  <a:pt x="18565" y="2532"/>
                </a:cubicBezTo>
                <a:cubicBezTo>
                  <a:pt x="18565" y="2517"/>
                  <a:pt x="18565" y="2504"/>
                  <a:pt x="18565" y="2489"/>
                </a:cubicBezTo>
                <a:cubicBezTo>
                  <a:pt x="18545" y="2489"/>
                  <a:pt x="18526" y="2489"/>
                  <a:pt x="18506" y="2489"/>
                </a:cubicBezTo>
                <a:cubicBezTo>
                  <a:pt x="18506" y="2504"/>
                  <a:pt x="18506" y="2517"/>
                  <a:pt x="18506" y="2532"/>
                </a:cubicBezTo>
                <a:close/>
                <a:moveTo>
                  <a:pt x="9948" y="2555"/>
                </a:moveTo>
                <a:cubicBezTo>
                  <a:pt x="9988" y="2556"/>
                  <a:pt x="10012" y="2544"/>
                  <a:pt x="10036" y="2532"/>
                </a:cubicBezTo>
                <a:cubicBezTo>
                  <a:pt x="10039" y="2559"/>
                  <a:pt x="10045" y="2585"/>
                  <a:pt x="10095" y="2576"/>
                </a:cubicBezTo>
                <a:cubicBezTo>
                  <a:pt x="10092" y="2538"/>
                  <a:pt x="10101" y="2508"/>
                  <a:pt x="10124" y="2489"/>
                </a:cubicBezTo>
                <a:cubicBezTo>
                  <a:pt x="10035" y="2534"/>
                  <a:pt x="9955" y="2449"/>
                  <a:pt x="9948" y="2555"/>
                </a:cubicBezTo>
                <a:close/>
                <a:moveTo>
                  <a:pt x="8629" y="2532"/>
                </a:moveTo>
                <a:cubicBezTo>
                  <a:pt x="8679" y="2534"/>
                  <a:pt x="8704" y="2516"/>
                  <a:pt x="8717" y="2489"/>
                </a:cubicBezTo>
                <a:cubicBezTo>
                  <a:pt x="8671" y="2491"/>
                  <a:pt x="8615" y="2486"/>
                  <a:pt x="8629" y="2532"/>
                </a:cubicBezTo>
                <a:close/>
                <a:moveTo>
                  <a:pt x="7984" y="2555"/>
                </a:moveTo>
                <a:cubicBezTo>
                  <a:pt x="7987" y="2588"/>
                  <a:pt x="7975" y="2636"/>
                  <a:pt x="8014" y="2643"/>
                </a:cubicBezTo>
                <a:cubicBezTo>
                  <a:pt x="8022" y="2609"/>
                  <a:pt x="8078" y="2627"/>
                  <a:pt x="8102" y="2643"/>
                </a:cubicBezTo>
                <a:cubicBezTo>
                  <a:pt x="8094" y="2583"/>
                  <a:pt x="8064" y="2539"/>
                  <a:pt x="8014" y="2511"/>
                </a:cubicBezTo>
                <a:cubicBezTo>
                  <a:pt x="8032" y="2510"/>
                  <a:pt x="8049" y="2507"/>
                  <a:pt x="8043" y="2489"/>
                </a:cubicBezTo>
                <a:cubicBezTo>
                  <a:pt x="7940" y="2479"/>
                  <a:pt x="7981" y="2519"/>
                  <a:pt x="7984" y="2555"/>
                </a:cubicBezTo>
                <a:close/>
                <a:moveTo>
                  <a:pt x="4819" y="2576"/>
                </a:moveTo>
                <a:cubicBezTo>
                  <a:pt x="4826" y="2594"/>
                  <a:pt x="4819" y="2620"/>
                  <a:pt x="4848" y="2621"/>
                </a:cubicBezTo>
                <a:cubicBezTo>
                  <a:pt x="4844" y="2586"/>
                  <a:pt x="4854" y="2568"/>
                  <a:pt x="4877" y="2555"/>
                </a:cubicBezTo>
                <a:cubicBezTo>
                  <a:pt x="4913" y="2534"/>
                  <a:pt x="4803" y="2547"/>
                  <a:pt x="4819" y="2555"/>
                </a:cubicBezTo>
                <a:cubicBezTo>
                  <a:pt x="4809" y="2550"/>
                  <a:pt x="4826" y="2517"/>
                  <a:pt x="4819" y="2511"/>
                </a:cubicBezTo>
                <a:cubicBezTo>
                  <a:pt x="4806" y="2496"/>
                  <a:pt x="4734" y="2511"/>
                  <a:pt x="4731" y="2489"/>
                </a:cubicBezTo>
                <a:cubicBezTo>
                  <a:pt x="4705" y="2559"/>
                  <a:pt x="4807" y="2534"/>
                  <a:pt x="4819" y="2576"/>
                </a:cubicBezTo>
                <a:close/>
                <a:moveTo>
                  <a:pt x="4731" y="2555"/>
                </a:moveTo>
                <a:cubicBezTo>
                  <a:pt x="4729" y="2583"/>
                  <a:pt x="4693" y="2585"/>
                  <a:pt x="4702" y="2621"/>
                </a:cubicBezTo>
                <a:cubicBezTo>
                  <a:pt x="4721" y="2621"/>
                  <a:pt x="4741" y="2621"/>
                  <a:pt x="4760" y="2621"/>
                </a:cubicBezTo>
                <a:cubicBezTo>
                  <a:pt x="4793" y="2589"/>
                  <a:pt x="4792" y="2567"/>
                  <a:pt x="4731" y="2555"/>
                </a:cubicBezTo>
                <a:close/>
                <a:moveTo>
                  <a:pt x="3529" y="2532"/>
                </a:moveTo>
                <a:cubicBezTo>
                  <a:pt x="3549" y="2532"/>
                  <a:pt x="3568" y="2532"/>
                  <a:pt x="3588" y="2532"/>
                </a:cubicBezTo>
                <a:cubicBezTo>
                  <a:pt x="3588" y="2517"/>
                  <a:pt x="3588" y="2504"/>
                  <a:pt x="3588" y="2489"/>
                </a:cubicBezTo>
                <a:cubicBezTo>
                  <a:pt x="3568" y="2489"/>
                  <a:pt x="3549" y="2489"/>
                  <a:pt x="3529" y="2489"/>
                </a:cubicBezTo>
                <a:cubicBezTo>
                  <a:pt x="3529" y="2504"/>
                  <a:pt x="3529" y="2517"/>
                  <a:pt x="3529" y="2532"/>
                </a:cubicBezTo>
                <a:close/>
                <a:moveTo>
                  <a:pt x="5552" y="2797"/>
                </a:moveTo>
                <a:cubicBezTo>
                  <a:pt x="5516" y="2792"/>
                  <a:pt x="5533" y="2772"/>
                  <a:pt x="5552" y="2753"/>
                </a:cubicBezTo>
                <a:cubicBezTo>
                  <a:pt x="5419" y="2702"/>
                  <a:pt x="5567" y="2577"/>
                  <a:pt x="5493" y="2489"/>
                </a:cubicBezTo>
                <a:cubicBezTo>
                  <a:pt x="5530" y="2493"/>
                  <a:pt x="5553" y="2523"/>
                  <a:pt x="5552" y="2467"/>
                </a:cubicBezTo>
                <a:cubicBezTo>
                  <a:pt x="5374" y="2442"/>
                  <a:pt x="5439" y="2602"/>
                  <a:pt x="5317" y="2621"/>
                </a:cubicBezTo>
                <a:cubicBezTo>
                  <a:pt x="5248" y="2621"/>
                  <a:pt x="5180" y="2621"/>
                  <a:pt x="5112" y="2621"/>
                </a:cubicBezTo>
                <a:cubicBezTo>
                  <a:pt x="4974" y="2610"/>
                  <a:pt x="5041" y="2660"/>
                  <a:pt x="5141" y="2643"/>
                </a:cubicBezTo>
                <a:cubicBezTo>
                  <a:pt x="5227" y="2690"/>
                  <a:pt x="5286" y="2620"/>
                  <a:pt x="5346" y="2687"/>
                </a:cubicBezTo>
                <a:cubicBezTo>
                  <a:pt x="5351" y="2661"/>
                  <a:pt x="5341" y="2624"/>
                  <a:pt x="5376" y="2621"/>
                </a:cubicBezTo>
                <a:cubicBezTo>
                  <a:pt x="5420" y="2709"/>
                  <a:pt x="5401" y="2871"/>
                  <a:pt x="5288" y="2907"/>
                </a:cubicBezTo>
                <a:cubicBezTo>
                  <a:pt x="5218" y="2852"/>
                  <a:pt x="5149" y="2992"/>
                  <a:pt x="5200" y="2863"/>
                </a:cubicBezTo>
                <a:cubicBezTo>
                  <a:pt x="5146" y="2866"/>
                  <a:pt x="5102" y="2877"/>
                  <a:pt x="5083" y="2907"/>
                </a:cubicBezTo>
                <a:cubicBezTo>
                  <a:pt x="5138" y="2909"/>
                  <a:pt x="5103" y="2979"/>
                  <a:pt x="5170" y="2973"/>
                </a:cubicBezTo>
                <a:cubicBezTo>
                  <a:pt x="5183" y="2924"/>
                  <a:pt x="5315" y="2964"/>
                  <a:pt x="5376" y="2951"/>
                </a:cubicBezTo>
                <a:cubicBezTo>
                  <a:pt x="5440" y="2919"/>
                  <a:pt x="5339" y="2897"/>
                  <a:pt x="5405" y="2885"/>
                </a:cubicBezTo>
                <a:cubicBezTo>
                  <a:pt x="5439" y="2889"/>
                  <a:pt x="5437" y="2920"/>
                  <a:pt x="5434" y="2951"/>
                </a:cubicBezTo>
                <a:cubicBezTo>
                  <a:pt x="5515" y="2953"/>
                  <a:pt x="5494" y="2915"/>
                  <a:pt x="5552" y="2951"/>
                </a:cubicBezTo>
                <a:cubicBezTo>
                  <a:pt x="5525" y="2905"/>
                  <a:pt x="5751" y="2944"/>
                  <a:pt x="5640" y="2907"/>
                </a:cubicBezTo>
                <a:cubicBezTo>
                  <a:pt x="5591" y="2907"/>
                  <a:pt x="5542" y="2907"/>
                  <a:pt x="5493" y="2907"/>
                </a:cubicBezTo>
                <a:cubicBezTo>
                  <a:pt x="5501" y="2868"/>
                  <a:pt x="5410" y="2797"/>
                  <a:pt x="5493" y="2775"/>
                </a:cubicBezTo>
                <a:cubicBezTo>
                  <a:pt x="5500" y="2799"/>
                  <a:pt x="5542" y="2828"/>
                  <a:pt x="5552" y="2797"/>
                </a:cubicBezTo>
                <a:close/>
                <a:moveTo>
                  <a:pt x="12557" y="2643"/>
                </a:moveTo>
                <a:cubicBezTo>
                  <a:pt x="12518" y="2711"/>
                  <a:pt x="12639" y="2768"/>
                  <a:pt x="12674" y="2709"/>
                </a:cubicBezTo>
                <a:cubicBezTo>
                  <a:pt x="12615" y="2703"/>
                  <a:pt x="12672" y="2643"/>
                  <a:pt x="12674" y="2621"/>
                </a:cubicBezTo>
                <a:cubicBezTo>
                  <a:pt x="12677" y="2580"/>
                  <a:pt x="12646" y="2555"/>
                  <a:pt x="12645" y="2532"/>
                </a:cubicBezTo>
                <a:cubicBezTo>
                  <a:pt x="12646" y="2558"/>
                  <a:pt x="12722" y="2423"/>
                  <a:pt x="12645" y="2445"/>
                </a:cubicBezTo>
                <a:cubicBezTo>
                  <a:pt x="12597" y="2497"/>
                  <a:pt x="12598" y="2586"/>
                  <a:pt x="12557" y="2643"/>
                </a:cubicBezTo>
                <a:close/>
                <a:moveTo>
                  <a:pt x="12117" y="2489"/>
                </a:moveTo>
                <a:cubicBezTo>
                  <a:pt x="12137" y="2489"/>
                  <a:pt x="12156" y="2489"/>
                  <a:pt x="12176" y="2489"/>
                </a:cubicBezTo>
                <a:cubicBezTo>
                  <a:pt x="12176" y="2474"/>
                  <a:pt x="12176" y="2459"/>
                  <a:pt x="12176" y="2445"/>
                </a:cubicBezTo>
                <a:cubicBezTo>
                  <a:pt x="12156" y="2445"/>
                  <a:pt x="12137" y="2445"/>
                  <a:pt x="12117" y="2445"/>
                </a:cubicBezTo>
                <a:cubicBezTo>
                  <a:pt x="12117" y="2459"/>
                  <a:pt x="12117" y="2474"/>
                  <a:pt x="12117" y="2489"/>
                </a:cubicBezTo>
                <a:close/>
                <a:moveTo>
                  <a:pt x="10798" y="2555"/>
                </a:moveTo>
                <a:cubicBezTo>
                  <a:pt x="10875" y="2568"/>
                  <a:pt x="10903" y="2546"/>
                  <a:pt x="10886" y="2489"/>
                </a:cubicBezTo>
                <a:cubicBezTo>
                  <a:pt x="10918" y="2483"/>
                  <a:pt x="10957" y="2453"/>
                  <a:pt x="10915" y="2445"/>
                </a:cubicBezTo>
                <a:cubicBezTo>
                  <a:pt x="10910" y="2507"/>
                  <a:pt x="10776" y="2472"/>
                  <a:pt x="10798" y="2555"/>
                </a:cubicBezTo>
                <a:close/>
                <a:moveTo>
                  <a:pt x="8453" y="2555"/>
                </a:moveTo>
                <a:cubicBezTo>
                  <a:pt x="8511" y="2561"/>
                  <a:pt x="8511" y="2525"/>
                  <a:pt x="8541" y="2511"/>
                </a:cubicBezTo>
                <a:cubicBezTo>
                  <a:pt x="8540" y="2549"/>
                  <a:pt x="8564" y="2567"/>
                  <a:pt x="8599" y="2576"/>
                </a:cubicBezTo>
                <a:cubicBezTo>
                  <a:pt x="8611" y="2523"/>
                  <a:pt x="8546" y="2529"/>
                  <a:pt x="8570" y="2467"/>
                </a:cubicBezTo>
                <a:cubicBezTo>
                  <a:pt x="8515" y="2471"/>
                  <a:pt x="8506" y="2442"/>
                  <a:pt x="8453" y="2445"/>
                </a:cubicBezTo>
                <a:cubicBezTo>
                  <a:pt x="8428" y="2496"/>
                  <a:pt x="8428" y="2504"/>
                  <a:pt x="8453" y="2555"/>
                </a:cubicBezTo>
                <a:close/>
                <a:moveTo>
                  <a:pt x="6401" y="2511"/>
                </a:moveTo>
                <a:cubicBezTo>
                  <a:pt x="6428" y="2507"/>
                  <a:pt x="6416" y="2389"/>
                  <a:pt x="6372" y="2467"/>
                </a:cubicBezTo>
                <a:cubicBezTo>
                  <a:pt x="6365" y="2480"/>
                  <a:pt x="6384" y="2513"/>
                  <a:pt x="6401" y="2511"/>
                </a:cubicBezTo>
                <a:close/>
                <a:moveTo>
                  <a:pt x="5112" y="2576"/>
                </a:moveTo>
                <a:cubicBezTo>
                  <a:pt x="5156" y="2573"/>
                  <a:pt x="5220" y="2585"/>
                  <a:pt x="5229" y="2555"/>
                </a:cubicBezTo>
                <a:cubicBezTo>
                  <a:pt x="5206" y="2550"/>
                  <a:pt x="5195" y="2536"/>
                  <a:pt x="5200" y="2511"/>
                </a:cubicBezTo>
                <a:cubicBezTo>
                  <a:pt x="5149" y="2511"/>
                  <a:pt x="5125" y="2493"/>
                  <a:pt x="5112" y="2467"/>
                </a:cubicBezTo>
                <a:cubicBezTo>
                  <a:pt x="5130" y="2465"/>
                  <a:pt x="5147" y="2464"/>
                  <a:pt x="5141" y="2445"/>
                </a:cubicBezTo>
                <a:cubicBezTo>
                  <a:pt x="5077" y="2428"/>
                  <a:pt x="5021" y="2526"/>
                  <a:pt x="5083" y="2532"/>
                </a:cubicBezTo>
                <a:cubicBezTo>
                  <a:pt x="5120" y="2465"/>
                  <a:pt x="5170" y="2557"/>
                  <a:pt x="5112" y="2576"/>
                </a:cubicBezTo>
                <a:close/>
                <a:moveTo>
                  <a:pt x="12791" y="2445"/>
                </a:moveTo>
                <a:cubicBezTo>
                  <a:pt x="12791" y="2459"/>
                  <a:pt x="12791" y="2474"/>
                  <a:pt x="12791" y="2489"/>
                </a:cubicBezTo>
                <a:cubicBezTo>
                  <a:pt x="12864" y="2523"/>
                  <a:pt x="12877" y="2414"/>
                  <a:pt x="12820" y="2423"/>
                </a:cubicBezTo>
                <a:cubicBezTo>
                  <a:pt x="12819" y="2437"/>
                  <a:pt x="12816" y="2449"/>
                  <a:pt x="12791" y="2445"/>
                </a:cubicBezTo>
                <a:close/>
                <a:moveTo>
                  <a:pt x="12322" y="2489"/>
                </a:moveTo>
                <a:cubicBezTo>
                  <a:pt x="12328" y="2441"/>
                  <a:pt x="12298" y="2419"/>
                  <a:pt x="12234" y="2423"/>
                </a:cubicBezTo>
                <a:cubicBezTo>
                  <a:pt x="12229" y="2471"/>
                  <a:pt x="12258" y="2492"/>
                  <a:pt x="12322" y="2489"/>
                </a:cubicBezTo>
                <a:close/>
                <a:moveTo>
                  <a:pt x="8834" y="2555"/>
                </a:moveTo>
                <a:cubicBezTo>
                  <a:pt x="8851" y="2574"/>
                  <a:pt x="8859" y="2592"/>
                  <a:pt x="8893" y="2598"/>
                </a:cubicBezTo>
                <a:cubicBezTo>
                  <a:pt x="8870" y="2513"/>
                  <a:pt x="8863" y="2484"/>
                  <a:pt x="8923" y="2423"/>
                </a:cubicBezTo>
                <a:cubicBezTo>
                  <a:pt x="8771" y="2393"/>
                  <a:pt x="8837" y="2558"/>
                  <a:pt x="8834" y="2555"/>
                </a:cubicBezTo>
                <a:close/>
                <a:moveTo>
                  <a:pt x="12996" y="2445"/>
                </a:moveTo>
                <a:cubicBezTo>
                  <a:pt x="13047" y="2446"/>
                  <a:pt x="13071" y="2427"/>
                  <a:pt x="13084" y="2400"/>
                </a:cubicBezTo>
                <a:cubicBezTo>
                  <a:pt x="13038" y="2403"/>
                  <a:pt x="12982" y="2397"/>
                  <a:pt x="12996" y="2445"/>
                </a:cubicBezTo>
                <a:close/>
                <a:moveTo>
                  <a:pt x="11472" y="2489"/>
                </a:moveTo>
                <a:cubicBezTo>
                  <a:pt x="11502" y="2489"/>
                  <a:pt x="11531" y="2489"/>
                  <a:pt x="11560" y="2489"/>
                </a:cubicBezTo>
                <a:cubicBezTo>
                  <a:pt x="11568" y="2431"/>
                  <a:pt x="11550" y="2395"/>
                  <a:pt x="11472" y="2400"/>
                </a:cubicBezTo>
                <a:cubicBezTo>
                  <a:pt x="11472" y="2430"/>
                  <a:pt x="11472" y="2459"/>
                  <a:pt x="11472" y="2489"/>
                </a:cubicBezTo>
                <a:close/>
                <a:moveTo>
                  <a:pt x="10593" y="2532"/>
                </a:moveTo>
                <a:cubicBezTo>
                  <a:pt x="10593" y="2472"/>
                  <a:pt x="10716" y="2429"/>
                  <a:pt x="10593" y="2400"/>
                </a:cubicBezTo>
                <a:cubicBezTo>
                  <a:pt x="10625" y="2457"/>
                  <a:pt x="10504" y="2506"/>
                  <a:pt x="10593" y="2532"/>
                </a:cubicBezTo>
                <a:close/>
                <a:moveTo>
                  <a:pt x="7164" y="2400"/>
                </a:moveTo>
                <a:cubicBezTo>
                  <a:pt x="7084" y="2399"/>
                  <a:pt x="7105" y="2437"/>
                  <a:pt x="7046" y="2400"/>
                </a:cubicBezTo>
                <a:cubicBezTo>
                  <a:pt x="7079" y="2469"/>
                  <a:pt x="7065" y="2462"/>
                  <a:pt x="6988" y="2489"/>
                </a:cubicBezTo>
                <a:cubicBezTo>
                  <a:pt x="6988" y="2547"/>
                  <a:pt x="6988" y="2606"/>
                  <a:pt x="6988" y="2664"/>
                </a:cubicBezTo>
                <a:cubicBezTo>
                  <a:pt x="7078" y="2681"/>
                  <a:pt x="7024" y="2589"/>
                  <a:pt x="7134" y="2621"/>
                </a:cubicBezTo>
                <a:cubicBezTo>
                  <a:pt x="7138" y="2586"/>
                  <a:pt x="7128" y="2568"/>
                  <a:pt x="7105" y="2555"/>
                </a:cubicBezTo>
                <a:cubicBezTo>
                  <a:pt x="7084" y="2542"/>
                  <a:pt x="7135" y="2531"/>
                  <a:pt x="7134" y="2532"/>
                </a:cubicBezTo>
                <a:cubicBezTo>
                  <a:pt x="7130" y="2541"/>
                  <a:pt x="7147" y="2566"/>
                  <a:pt x="7164" y="2555"/>
                </a:cubicBezTo>
                <a:cubicBezTo>
                  <a:pt x="7170" y="2550"/>
                  <a:pt x="7191" y="2493"/>
                  <a:pt x="7193" y="2489"/>
                </a:cubicBezTo>
                <a:cubicBezTo>
                  <a:pt x="7207" y="2465"/>
                  <a:pt x="7221" y="2454"/>
                  <a:pt x="7222" y="2423"/>
                </a:cubicBezTo>
                <a:cubicBezTo>
                  <a:pt x="7115" y="2402"/>
                  <a:pt x="7197" y="2522"/>
                  <a:pt x="7105" y="2511"/>
                </a:cubicBezTo>
                <a:cubicBezTo>
                  <a:pt x="7135" y="2481"/>
                  <a:pt x="7134" y="2429"/>
                  <a:pt x="7164" y="2400"/>
                </a:cubicBezTo>
                <a:close/>
                <a:moveTo>
                  <a:pt x="6196" y="2621"/>
                </a:moveTo>
                <a:cubicBezTo>
                  <a:pt x="6197" y="2585"/>
                  <a:pt x="6278" y="2609"/>
                  <a:pt x="6284" y="2576"/>
                </a:cubicBezTo>
                <a:cubicBezTo>
                  <a:pt x="6161" y="2580"/>
                  <a:pt x="6264" y="2528"/>
                  <a:pt x="6284" y="2511"/>
                </a:cubicBezTo>
                <a:cubicBezTo>
                  <a:pt x="6144" y="2501"/>
                  <a:pt x="6319" y="2502"/>
                  <a:pt x="6284" y="2445"/>
                </a:cubicBezTo>
                <a:cubicBezTo>
                  <a:pt x="6192" y="2469"/>
                  <a:pt x="6213" y="2410"/>
                  <a:pt x="6167" y="2400"/>
                </a:cubicBezTo>
                <a:cubicBezTo>
                  <a:pt x="6167" y="2451"/>
                  <a:pt x="6167" y="2504"/>
                  <a:pt x="6167" y="2555"/>
                </a:cubicBezTo>
                <a:cubicBezTo>
                  <a:pt x="6112" y="2564"/>
                  <a:pt x="5990" y="2525"/>
                  <a:pt x="6021" y="2598"/>
                </a:cubicBezTo>
                <a:cubicBezTo>
                  <a:pt x="6105" y="2630"/>
                  <a:pt x="6169" y="2538"/>
                  <a:pt x="6196" y="2598"/>
                </a:cubicBezTo>
                <a:cubicBezTo>
                  <a:pt x="6180" y="2598"/>
                  <a:pt x="6163" y="2616"/>
                  <a:pt x="6196" y="2621"/>
                </a:cubicBezTo>
                <a:close/>
                <a:moveTo>
                  <a:pt x="5434" y="2445"/>
                </a:moveTo>
                <a:cubicBezTo>
                  <a:pt x="5453" y="2445"/>
                  <a:pt x="5473" y="2445"/>
                  <a:pt x="5493" y="2445"/>
                </a:cubicBezTo>
                <a:cubicBezTo>
                  <a:pt x="5538" y="2390"/>
                  <a:pt x="5394" y="2380"/>
                  <a:pt x="5405" y="2423"/>
                </a:cubicBezTo>
                <a:cubicBezTo>
                  <a:pt x="5423" y="2424"/>
                  <a:pt x="5440" y="2426"/>
                  <a:pt x="5434" y="2445"/>
                </a:cubicBezTo>
                <a:close/>
                <a:moveTo>
                  <a:pt x="9245" y="2423"/>
                </a:moveTo>
                <a:cubicBezTo>
                  <a:pt x="9281" y="2425"/>
                  <a:pt x="9314" y="2429"/>
                  <a:pt x="9303" y="2467"/>
                </a:cubicBezTo>
                <a:cubicBezTo>
                  <a:pt x="9263" y="2468"/>
                  <a:pt x="9239" y="2456"/>
                  <a:pt x="9215" y="2445"/>
                </a:cubicBezTo>
                <a:cubicBezTo>
                  <a:pt x="9232" y="2498"/>
                  <a:pt x="9240" y="2558"/>
                  <a:pt x="9332" y="2555"/>
                </a:cubicBezTo>
                <a:cubicBezTo>
                  <a:pt x="9302" y="2467"/>
                  <a:pt x="9378" y="2457"/>
                  <a:pt x="9420" y="2423"/>
                </a:cubicBezTo>
                <a:cubicBezTo>
                  <a:pt x="9341" y="2423"/>
                  <a:pt x="9283" y="2330"/>
                  <a:pt x="9245" y="2423"/>
                </a:cubicBezTo>
                <a:close/>
                <a:moveTo>
                  <a:pt x="3998" y="2489"/>
                </a:moveTo>
                <a:cubicBezTo>
                  <a:pt x="3976" y="2429"/>
                  <a:pt x="4056" y="2444"/>
                  <a:pt x="4057" y="2400"/>
                </a:cubicBezTo>
                <a:cubicBezTo>
                  <a:pt x="4016" y="2400"/>
                  <a:pt x="3992" y="2411"/>
                  <a:pt x="3969" y="2423"/>
                </a:cubicBezTo>
                <a:cubicBezTo>
                  <a:pt x="3962" y="2405"/>
                  <a:pt x="3968" y="2380"/>
                  <a:pt x="3939" y="2378"/>
                </a:cubicBezTo>
                <a:cubicBezTo>
                  <a:pt x="3956" y="2418"/>
                  <a:pt x="3954" y="2470"/>
                  <a:pt x="3998" y="2489"/>
                </a:cubicBezTo>
                <a:close/>
                <a:moveTo>
                  <a:pt x="21467" y="2423"/>
                </a:moveTo>
                <a:cubicBezTo>
                  <a:pt x="21542" y="2420"/>
                  <a:pt x="21618" y="2419"/>
                  <a:pt x="21613" y="2357"/>
                </a:cubicBezTo>
                <a:cubicBezTo>
                  <a:pt x="21574" y="2357"/>
                  <a:pt x="21535" y="2357"/>
                  <a:pt x="21497" y="2357"/>
                </a:cubicBezTo>
                <a:cubicBezTo>
                  <a:pt x="21498" y="2387"/>
                  <a:pt x="21482" y="2405"/>
                  <a:pt x="21467" y="2423"/>
                </a:cubicBezTo>
                <a:close/>
                <a:moveTo>
                  <a:pt x="15605" y="2445"/>
                </a:moveTo>
                <a:cubicBezTo>
                  <a:pt x="15605" y="2400"/>
                  <a:pt x="15685" y="2417"/>
                  <a:pt x="15664" y="2357"/>
                </a:cubicBezTo>
                <a:cubicBezTo>
                  <a:pt x="15599" y="2341"/>
                  <a:pt x="15543" y="2438"/>
                  <a:pt x="15605" y="2445"/>
                </a:cubicBezTo>
                <a:close/>
                <a:moveTo>
                  <a:pt x="15048" y="2423"/>
                </a:moveTo>
                <a:cubicBezTo>
                  <a:pt x="15067" y="2423"/>
                  <a:pt x="15087" y="2423"/>
                  <a:pt x="15106" y="2423"/>
                </a:cubicBezTo>
                <a:cubicBezTo>
                  <a:pt x="15108" y="2395"/>
                  <a:pt x="15145" y="2392"/>
                  <a:pt x="15136" y="2357"/>
                </a:cubicBezTo>
                <a:cubicBezTo>
                  <a:pt x="15106" y="2357"/>
                  <a:pt x="15077" y="2357"/>
                  <a:pt x="15048" y="2357"/>
                </a:cubicBezTo>
                <a:cubicBezTo>
                  <a:pt x="15048" y="2378"/>
                  <a:pt x="15048" y="2400"/>
                  <a:pt x="15048" y="2423"/>
                </a:cubicBezTo>
                <a:close/>
                <a:moveTo>
                  <a:pt x="14784" y="2423"/>
                </a:moveTo>
                <a:cubicBezTo>
                  <a:pt x="14785" y="2410"/>
                  <a:pt x="14789" y="2396"/>
                  <a:pt x="14814" y="2400"/>
                </a:cubicBezTo>
                <a:cubicBezTo>
                  <a:pt x="14810" y="2374"/>
                  <a:pt x="14805" y="2348"/>
                  <a:pt x="14755" y="2357"/>
                </a:cubicBezTo>
                <a:cubicBezTo>
                  <a:pt x="14759" y="2383"/>
                  <a:pt x="14750" y="2419"/>
                  <a:pt x="14784" y="2423"/>
                </a:cubicBezTo>
                <a:close/>
                <a:moveTo>
                  <a:pt x="13348" y="2467"/>
                </a:moveTo>
                <a:cubicBezTo>
                  <a:pt x="13430" y="2469"/>
                  <a:pt x="13432" y="2413"/>
                  <a:pt x="13436" y="2357"/>
                </a:cubicBezTo>
                <a:cubicBezTo>
                  <a:pt x="13407" y="2357"/>
                  <a:pt x="13377" y="2357"/>
                  <a:pt x="13348" y="2357"/>
                </a:cubicBezTo>
                <a:cubicBezTo>
                  <a:pt x="13348" y="2393"/>
                  <a:pt x="13348" y="2430"/>
                  <a:pt x="13348" y="2467"/>
                </a:cubicBezTo>
                <a:close/>
                <a:moveTo>
                  <a:pt x="11677" y="2489"/>
                </a:moveTo>
                <a:cubicBezTo>
                  <a:pt x="11668" y="2446"/>
                  <a:pt x="11717" y="2446"/>
                  <a:pt x="11736" y="2423"/>
                </a:cubicBezTo>
                <a:cubicBezTo>
                  <a:pt x="11687" y="2422"/>
                  <a:pt x="11719" y="2362"/>
                  <a:pt x="11677" y="2357"/>
                </a:cubicBezTo>
                <a:cubicBezTo>
                  <a:pt x="11677" y="2416"/>
                  <a:pt x="11554" y="2460"/>
                  <a:pt x="11677" y="2489"/>
                </a:cubicBezTo>
                <a:close/>
                <a:moveTo>
                  <a:pt x="10183" y="2489"/>
                </a:moveTo>
                <a:cubicBezTo>
                  <a:pt x="10202" y="2504"/>
                  <a:pt x="10179" y="2549"/>
                  <a:pt x="10241" y="2532"/>
                </a:cubicBezTo>
                <a:cubicBezTo>
                  <a:pt x="10253" y="2480"/>
                  <a:pt x="10188" y="2484"/>
                  <a:pt x="10212" y="2423"/>
                </a:cubicBezTo>
                <a:cubicBezTo>
                  <a:pt x="10178" y="2419"/>
                  <a:pt x="10129" y="2426"/>
                  <a:pt x="10124" y="2400"/>
                </a:cubicBezTo>
                <a:cubicBezTo>
                  <a:pt x="10153" y="2400"/>
                  <a:pt x="10161" y="2362"/>
                  <a:pt x="10124" y="2357"/>
                </a:cubicBezTo>
                <a:cubicBezTo>
                  <a:pt x="10051" y="2417"/>
                  <a:pt x="10160" y="2469"/>
                  <a:pt x="10183" y="2489"/>
                </a:cubicBezTo>
                <a:close/>
                <a:moveTo>
                  <a:pt x="9977" y="2467"/>
                </a:moveTo>
                <a:cubicBezTo>
                  <a:pt x="10066" y="2501"/>
                  <a:pt x="10054" y="2353"/>
                  <a:pt x="10006" y="2357"/>
                </a:cubicBezTo>
                <a:cubicBezTo>
                  <a:pt x="9982" y="2383"/>
                  <a:pt x="9968" y="2415"/>
                  <a:pt x="9977" y="2467"/>
                </a:cubicBezTo>
                <a:close/>
                <a:moveTo>
                  <a:pt x="8776" y="2400"/>
                </a:moveTo>
                <a:cubicBezTo>
                  <a:pt x="8718" y="2365"/>
                  <a:pt x="8886" y="2427"/>
                  <a:pt x="8864" y="2378"/>
                </a:cubicBezTo>
                <a:cubicBezTo>
                  <a:pt x="8787" y="2335"/>
                  <a:pt x="8698" y="2353"/>
                  <a:pt x="8776" y="2400"/>
                </a:cubicBezTo>
                <a:close/>
                <a:moveTo>
                  <a:pt x="5581" y="2467"/>
                </a:moveTo>
                <a:cubicBezTo>
                  <a:pt x="5664" y="2469"/>
                  <a:pt x="5665" y="2413"/>
                  <a:pt x="5668" y="2357"/>
                </a:cubicBezTo>
                <a:cubicBezTo>
                  <a:pt x="5640" y="2357"/>
                  <a:pt x="5610" y="2357"/>
                  <a:pt x="5581" y="2357"/>
                </a:cubicBezTo>
                <a:cubicBezTo>
                  <a:pt x="5598" y="2427"/>
                  <a:pt x="5526" y="2425"/>
                  <a:pt x="5581" y="2467"/>
                </a:cubicBezTo>
                <a:close/>
                <a:moveTo>
                  <a:pt x="16308" y="2357"/>
                </a:moveTo>
                <a:cubicBezTo>
                  <a:pt x="16407" y="2423"/>
                  <a:pt x="16397" y="2275"/>
                  <a:pt x="16308" y="2357"/>
                </a:cubicBezTo>
                <a:close/>
                <a:moveTo>
                  <a:pt x="15312" y="2423"/>
                </a:moveTo>
                <a:cubicBezTo>
                  <a:pt x="15317" y="2368"/>
                  <a:pt x="15267" y="2354"/>
                  <a:pt x="15224" y="2335"/>
                </a:cubicBezTo>
                <a:cubicBezTo>
                  <a:pt x="15219" y="2390"/>
                  <a:pt x="15269" y="2404"/>
                  <a:pt x="15312" y="2423"/>
                </a:cubicBezTo>
                <a:close/>
                <a:moveTo>
                  <a:pt x="13964" y="2378"/>
                </a:moveTo>
                <a:cubicBezTo>
                  <a:pt x="13968" y="2404"/>
                  <a:pt x="13959" y="2441"/>
                  <a:pt x="13993" y="2445"/>
                </a:cubicBezTo>
                <a:cubicBezTo>
                  <a:pt x="14054" y="2399"/>
                  <a:pt x="13993" y="2333"/>
                  <a:pt x="13905" y="2335"/>
                </a:cubicBezTo>
                <a:cubicBezTo>
                  <a:pt x="13908" y="2362"/>
                  <a:pt x="13914" y="2387"/>
                  <a:pt x="13964" y="2378"/>
                </a:cubicBezTo>
                <a:close/>
                <a:moveTo>
                  <a:pt x="10446" y="2423"/>
                </a:moveTo>
                <a:cubicBezTo>
                  <a:pt x="10442" y="2396"/>
                  <a:pt x="10451" y="2360"/>
                  <a:pt x="10417" y="2357"/>
                </a:cubicBezTo>
                <a:cubicBezTo>
                  <a:pt x="10410" y="2388"/>
                  <a:pt x="10369" y="2393"/>
                  <a:pt x="10358" y="2423"/>
                </a:cubicBezTo>
                <a:cubicBezTo>
                  <a:pt x="10454" y="2390"/>
                  <a:pt x="10443" y="2546"/>
                  <a:pt x="10505" y="2467"/>
                </a:cubicBezTo>
                <a:cubicBezTo>
                  <a:pt x="10487" y="2465"/>
                  <a:pt x="10470" y="2464"/>
                  <a:pt x="10476" y="2445"/>
                </a:cubicBezTo>
                <a:cubicBezTo>
                  <a:pt x="10565" y="2453"/>
                  <a:pt x="10536" y="2373"/>
                  <a:pt x="10563" y="2335"/>
                </a:cubicBezTo>
                <a:cubicBezTo>
                  <a:pt x="10455" y="2311"/>
                  <a:pt x="10506" y="2409"/>
                  <a:pt x="10446" y="2423"/>
                </a:cubicBezTo>
                <a:close/>
                <a:moveTo>
                  <a:pt x="8599" y="2445"/>
                </a:moveTo>
                <a:cubicBezTo>
                  <a:pt x="8647" y="2412"/>
                  <a:pt x="8621" y="2354"/>
                  <a:pt x="8570" y="2335"/>
                </a:cubicBezTo>
                <a:cubicBezTo>
                  <a:pt x="8530" y="2363"/>
                  <a:pt x="8525" y="2442"/>
                  <a:pt x="8599" y="2445"/>
                </a:cubicBezTo>
                <a:close/>
                <a:moveTo>
                  <a:pt x="6050" y="2532"/>
                </a:moveTo>
                <a:cubicBezTo>
                  <a:pt x="6035" y="2506"/>
                  <a:pt x="6102" y="2519"/>
                  <a:pt x="6108" y="2511"/>
                </a:cubicBezTo>
                <a:cubicBezTo>
                  <a:pt x="6127" y="2487"/>
                  <a:pt x="6080" y="2457"/>
                  <a:pt x="6079" y="2445"/>
                </a:cubicBezTo>
                <a:cubicBezTo>
                  <a:pt x="6077" y="2419"/>
                  <a:pt x="6111" y="2311"/>
                  <a:pt x="6021" y="2335"/>
                </a:cubicBezTo>
                <a:cubicBezTo>
                  <a:pt x="6038" y="2395"/>
                  <a:pt x="5983" y="2509"/>
                  <a:pt x="6050" y="2532"/>
                </a:cubicBezTo>
                <a:close/>
                <a:moveTo>
                  <a:pt x="5698" y="2378"/>
                </a:moveTo>
                <a:cubicBezTo>
                  <a:pt x="5672" y="2424"/>
                  <a:pt x="5774" y="2477"/>
                  <a:pt x="5786" y="2423"/>
                </a:cubicBezTo>
                <a:cubicBezTo>
                  <a:pt x="5674" y="2372"/>
                  <a:pt x="5896" y="2390"/>
                  <a:pt x="5874" y="2335"/>
                </a:cubicBezTo>
                <a:cubicBezTo>
                  <a:pt x="5764" y="2311"/>
                  <a:pt x="5791" y="2389"/>
                  <a:pt x="5698" y="2378"/>
                </a:cubicBezTo>
                <a:close/>
                <a:moveTo>
                  <a:pt x="4409" y="2400"/>
                </a:moveTo>
                <a:cubicBezTo>
                  <a:pt x="4463" y="2397"/>
                  <a:pt x="4506" y="2385"/>
                  <a:pt x="4526" y="2357"/>
                </a:cubicBezTo>
                <a:cubicBezTo>
                  <a:pt x="4488" y="2355"/>
                  <a:pt x="4485" y="2329"/>
                  <a:pt x="4438" y="2335"/>
                </a:cubicBezTo>
                <a:cubicBezTo>
                  <a:pt x="4439" y="2365"/>
                  <a:pt x="4424" y="2383"/>
                  <a:pt x="4409" y="2400"/>
                </a:cubicBezTo>
                <a:close/>
                <a:moveTo>
                  <a:pt x="12791" y="2335"/>
                </a:moveTo>
                <a:cubicBezTo>
                  <a:pt x="12791" y="2350"/>
                  <a:pt x="12791" y="2365"/>
                  <a:pt x="12791" y="2378"/>
                </a:cubicBezTo>
                <a:cubicBezTo>
                  <a:pt x="12864" y="2413"/>
                  <a:pt x="12877" y="2304"/>
                  <a:pt x="12820" y="2312"/>
                </a:cubicBezTo>
                <a:cubicBezTo>
                  <a:pt x="12819" y="2326"/>
                  <a:pt x="12816" y="2339"/>
                  <a:pt x="12791" y="2335"/>
                </a:cubicBezTo>
                <a:close/>
                <a:moveTo>
                  <a:pt x="9597" y="2489"/>
                </a:moveTo>
                <a:cubicBezTo>
                  <a:pt x="9596" y="2467"/>
                  <a:pt x="9545" y="2461"/>
                  <a:pt x="9538" y="2489"/>
                </a:cubicBezTo>
                <a:cubicBezTo>
                  <a:pt x="9580" y="2493"/>
                  <a:pt x="9587" y="2525"/>
                  <a:pt x="9626" y="2532"/>
                </a:cubicBezTo>
                <a:cubicBezTo>
                  <a:pt x="9622" y="2442"/>
                  <a:pt x="9762" y="2459"/>
                  <a:pt x="9773" y="2378"/>
                </a:cubicBezTo>
                <a:cubicBezTo>
                  <a:pt x="9738" y="2375"/>
                  <a:pt x="9740" y="2343"/>
                  <a:pt x="9743" y="2312"/>
                </a:cubicBezTo>
                <a:cubicBezTo>
                  <a:pt x="9651" y="2338"/>
                  <a:pt x="9665" y="2306"/>
                  <a:pt x="9597" y="2335"/>
                </a:cubicBezTo>
                <a:cubicBezTo>
                  <a:pt x="9582" y="2404"/>
                  <a:pt x="9675" y="2393"/>
                  <a:pt x="9684" y="2445"/>
                </a:cubicBezTo>
                <a:cubicBezTo>
                  <a:pt x="9627" y="2438"/>
                  <a:pt x="9626" y="2474"/>
                  <a:pt x="9597" y="2489"/>
                </a:cubicBezTo>
                <a:close/>
                <a:moveTo>
                  <a:pt x="8659" y="2312"/>
                </a:moveTo>
                <a:cubicBezTo>
                  <a:pt x="8569" y="2387"/>
                  <a:pt x="8767" y="2380"/>
                  <a:pt x="8659" y="2312"/>
                </a:cubicBezTo>
                <a:close/>
                <a:moveTo>
                  <a:pt x="8307" y="2423"/>
                </a:moveTo>
                <a:cubicBezTo>
                  <a:pt x="8311" y="2393"/>
                  <a:pt x="8311" y="2263"/>
                  <a:pt x="8277" y="2335"/>
                </a:cubicBezTo>
                <a:cubicBezTo>
                  <a:pt x="8273" y="2363"/>
                  <a:pt x="8273" y="2493"/>
                  <a:pt x="8307" y="2423"/>
                </a:cubicBezTo>
                <a:close/>
                <a:moveTo>
                  <a:pt x="4877" y="2357"/>
                </a:moveTo>
                <a:cubicBezTo>
                  <a:pt x="4883" y="2390"/>
                  <a:pt x="4867" y="2438"/>
                  <a:pt x="4907" y="2445"/>
                </a:cubicBezTo>
                <a:cubicBezTo>
                  <a:pt x="4907" y="2423"/>
                  <a:pt x="4907" y="2400"/>
                  <a:pt x="4907" y="2378"/>
                </a:cubicBezTo>
                <a:cubicBezTo>
                  <a:pt x="4951" y="2375"/>
                  <a:pt x="5015" y="2387"/>
                  <a:pt x="5024" y="2357"/>
                </a:cubicBezTo>
                <a:cubicBezTo>
                  <a:pt x="4985" y="2356"/>
                  <a:pt x="4997" y="2318"/>
                  <a:pt x="4965" y="2312"/>
                </a:cubicBezTo>
                <a:cubicBezTo>
                  <a:pt x="4958" y="2343"/>
                  <a:pt x="4901" y="2338"/>
                  <a:pt x="4877" y="2357"/>
                </a:cubicBezTo>
                <a:close/>
                <a:moveTo>
                  <a:pt x="15927" y="2378"/>
                </a:moveTo>
                <a:cubicBezTo>
                  <a:pt x="16004" y="2385"/>
                  <a:pt x="16003" y="2333"/>
                  <a:pt x="16015" y="2291"/>
                </a:cubicBezTo>
                <a:cubicBezTo>
                  <a:pt x="15986" y="2291"/>
                  <a:pt x="15957" y="2291"/>
                  <a:pt x="15927" y="2291"/>
                </a:cubicBezTo>
                <a:cubicBezTo>
                  <a:pt x="15930" y="2351"/>
                  <a:pt x="15879" y="2335"/>
                  <a:pt x="15927" y="2378"/>
                </a:cubicBezTo>
                <a:close/>
                <a:moveTo>
                  <a:pt x="11296" y="2357"/>
                </a:moveTo>
                <a:cubicBezTo>
                  <a:pt x="11329" y="2389"/>
                  <a:pt x="11430" y="2276"/>
                  <a:pt x="11326" y="2291"/>
                </a:cubicBezTo>
                <a:cubicBezTo>
                  <a:pt x="11324" y="2291"/>
                  <a:pt x="11327" y="2311"/>
                  <a:pt x="11326" y="2312"/>
                </a:cubicBezTo>
                <a:cubicBezTo>
                  <a:pt x="11323" y="2315"/>
                  <a:pt x="11298" y="2359"/>
                  <a:pt x="11296" y="2357"/>
                </a:cubicBezTo>
                <a:close/>
                <a:moveTo>
                  <a:pt x="8248" y="2378"/>
                </a:moveTo>
                <a:cubicBezTo>
                  <a:pt x="8241" y="2339"/>
                  <a:pt x="8277" y="2269"/>
                  <a:pt x="8190" y="2291"/>
                </a:cubicBezTo>
                <a:cubicBezTo>
                  <a:pt x="8181" y="2341"/>
                  <a:pt x="8196" y="2374"/>
                  <a:pt x="8248" y="2378"/>
                </a:cubicBezTo>
                <a:close/>
                <a:moveTo>
                  <a:pt x="4672" y="2335"/>
                </a:moveTo>
                <a:cubicBezTo>
                  <a:pt x="4708" y="2362"/>
                  <a:pt x="4865" y="2302"/>
                  <a:pt x="4760" y="2291"/>
                </a:cubicBezTo>
                <a:lnTo>
                  <a:pt x="4760" y="2312"/>
                </a:lnTo>
                <a:cubicBezTo>
                  <a:pt x="4746" y="2314"/>
                  <a:pt x="4651" y="2318"/>
                  <a:pt x="4672" y="2335"/>
                </a:cubicBezTo>
                <a:close/>
                <a:moveTo>
                  <a:pt x="4291" y="2357"/>
                </a:moveTo>
                <a:cubicBezTo>
                  <a:pt x="4311" y="2357"/>
                  <a:pt x="4330" y="2357"/>
                  <a:pt x="4350" y="2357"/>
                </a:cubicBezTo>
                <a:cubicBezTo>
                  <a:pt x="4383" y="2325"/>
                  <a:pt x="4382" y="2303"/>
                  <a:pt x="4321" y="2291"/>
                </a:cubicBezTo>
                <a:cubicBezTo>
                  <a:pt x="4322" y="2321"/>
                  <a:pt x="4307" y="2339"/>
                  <a:pt x="4291" y="2357"/>
                </a:cubicBezTo>
                <a:close/>
                <a:moveTo>
                  <a:pt x="22288" y="2378"/>
                </a:moveTo>
                <a:cubicBezTo>
                  <a:pt x="22300" y="2291"/>
                  <a:pt x="22414" y="2405"/>
                  <a:pt x="22434" y="2312"/>
                </a:cubicBezTo>
                <a:cubicBezTo>
                  <a:pt x="22342" y="2323"/>
                  <a:pt x="22368" y="2245"/>
                  <a:pt x="22258" y="2269"/>
                </a:cubicBezTo>
                <a:cubicBezTo>
                  <a:pt x="22274" y="2300"/>
                  <a:pt x="22224" y="2383"/>
                  <a:pt x="22288" y="2378"/>
                </a:cubicBezTo>
                <a:close/>
                <a:moveTo>
                  <a:pt x="14901" y="2312"/>
                </a:moveTo>
                <a:cubicBezTo>
                  <a:pt x="14921" y="2312"/>
                  <a:pt x="14940" y="2312"/>
                  <a:pt x="14960" y="2312"/>
                </a:cubicBezTo>
                <a:cubicBezTo>
                  <a:pt x="15005" y="2258"/>
                  <a:pt x="14861" y="2248"/>
                  <a:pt x="14872" y="2291"/>
                </a:cubicBezTo>
                <a:cubicBezTo>
                  <a:pt x="14890" y="2291"/>
                  <a:pt x="14907" y="2294"/>
                  <a:pt x="14901" y="2312"/>
                </a:cubicBezTo>
                <a:close/>
                <a:moveTo>
                  <a:pt x="13524" y="2335"/>
                </a:moveTo>
                <a:cubicBezTo>
                  <a:pt x="13526" y="2321"/>
                  <a:pt x="13528" y="2309"/>
                  <a:pt x="13553" y="2312"/>
                </a:cubicBezTo>
                <a:cubicBezTo>
                  <a:pt x="13550" y="2285"/>
                  <a:pt x="13544" y="2260"/>
                  <a:pt x="13494" y="2269"/>
                </a:cubicBezTo>
                <a:cubicBezTo>
                  <a:pt x="13499" y="2294"/>
                  <a:pt x="13489" y="2331"/>
                  <a:pt x="13524" y="2335"/>
                </a:cubicBezTo>
                <a:close/>
                <a:moveTo>
                  <a:pt x="11238" y="2400"/>
                </a:moveTo>
                <a:cubicBezTo>
                  <a:pt x="11268" y="2353"/>
                  <a:pt x="11237" y="2327"/>
                  <a:pt x="11296" y="2269"/>
                </a:cubicBezTo>
                <a:cubicBezTo>
                  <a:pt x="11248" y="2269"/>
                  <a:pt x="11198" y="2269"/>
                  <a:pt x="11150" y="2269"/>
                </a:cubicBezTo>
                <a:cubicBezTo>
                  <a:pt x="11188" y="2352"/>
                  <a:pt x="11107" y="2387"/>
                  <a:pt x="11238" y="2400"/>
                </a:cubicBezTo>
                <a:close/>
                <a:moveTo>
                  <a:pt x="10563" y="2312"/>
                </a:moveTo>
                <a:cubicBezTo>
                  <a:pt x="10601" y="2314"/>
                  <a:pt x="10604" y="2341"/>
                  <a:pt x="10651" y="2335"/>
                </a:cubicBezTo>
                <a:cubicBezTo>
                  <a:pt x="10647" y="2309"/>
                  <a:pt x="10656" y="2272"/>
                  <a:pt x="10622" y="2269"/>
                </a:cubicBezTo>
                <a:cubicBezTo>
                  <a:pt x="10622" y="2297"/>
                  <a:pt x="10571" y="2288"/>
                  <a:pt x="10563" y="2312"/>
                </a:cubicBezTo>
                <a:close/>
                <a:moveTo>
                  <a:pt x="10095" y="2269"/>
                </a:moveTo>
                <a:cubicBezTo>
                  <a:pt x="10051" y="2272"/>
                  <a:pt x="9987" y="2261"/>
                  <a:pt x="9977" y="2291"/>
                </a:cubicBezTo>
                <a:cubicBezTo>
                  <a:pt x="10017" y="2320"/>
                  <a:pt x="10087" y="2320"/>
                  <a:pt x="10095" y="2269"/>
                </a:cubicBezTo>
                <a:close/>
                <a:moveTo>
                  <a:pt x="16132" y="2291"/>
                </a:moveTo>
                <a:cubicBezTo>
                  <a:pt x="16171" y="2291"/>
                  <a:pt x="16159" y="2329"/>
                  <a:pt x="16191" y="2335"/>
                </a:cubicBezTo>
                <a:cubicBezTo>
                  <a:pt x="16193" y="2300"/>
                  <a:pt x="16266" y="2317"/>
                  <a:pt x="16249" y="2269"/>
                </a:cubicBezTo>
                <a:cubicBezTo>
                  <a:pt x="16176" y="2266"/>
                  <a:pt x="16158" y="2227"/>
                  <a:pt x="16132" y="2291"/>
                </a:cubicBezTo>
                <a:close/>
                <a:moveTo>
                  <a:pt x="11472" y="2378"/>
                </a:moveTo>
                <a:cubicBezTo>
                  <a:pt x="11563" y="2401"/>
                  <a:pt x="11661" y="2251"/>
                  <a:pt x="11531" y="2246"/>
                </a:cubicBezTo>
                <a:cubicBezTo>
                  <a:pt x="11521" y="2299"/>
                  <a:pt x="11495" y="2338"/>
                  <a:pt x="11472" y="2378"/>
                </a:cubicBezTo>
                <a:close/>
                <a:moveTo>
                  <a:pt x="10358" y="2335"/>
                </a:moveTo>
                <a:cubicBezTo>
                  <a:pt x="10308" y="2333"/>
                  <a:pt x="10283" y="2351"/>
                  <a:pt x="10271" y="2378"/>
                </a:cubicBezTo>
                <a:cubicBezTo>
                  <a:pt x="10316" y="2385"/>
                  <a:pt x="10339" y="2368"/>
                  <a:pt x="10358" y="2357"/>
                </a:cubicBezTo>
                <a:cubicBezTo>
                  <a:pt x="10440" y="2308"/>
                  <a:pt x="10398" y="2266"/>
                  <a:pt x="10329" y="2246"/>
                </a:cubicBezTo>
                <a:cubicBezTo>
                  <a:pt x="10322" y="2288"/>
                  <a:pt x="10362" y="2295"/>
                  <a:pt x="10358" y="2335"/>
                </a:cubicBezTo>
                <a:close/>
                <a:moveTo>
                  <a:pt x="8482" y="2291"/>
                </a:moveTo>
                <a:cubicBezTo>
                  <a:pt x="8445" y="2297"/>
                  <a:pt x="8430" y="2253"/>
                  <a:pt x="8395" y="2291"/>
                </a:cubicBezTo>
                <a:cubicBezTo>
                  <a:pt x="8394" y="2342"/>
                  <a:pt x="8445" y="2355"/>
                  <a:pt x="8424" y="2423"/>
                </a:cubicBezTo>
                <a:cubicBezTo>
                  <a:pt x="8515" y="2433"/>
                  <a:pt x="8517" y="2375"/>
                  <a:pt x="8512" y="2312"/>
                </a:cubicBezTo>
                <a:cubicBezTo>
                  <a:pt x="8579" y="2318"/>
                  <a:pt x="8622" y="2308"/>
                  <a:pt x="8629" y="2269"/>
                </a:cubicBezTo>
                <a:cubicBezTo>
                  <a:pt x="8567" y="2215"/>
                  <a:pt x="8533" y="2282"/>
                  <a:pt x="8482" y="2291"/>
                </a:cubicBezTo>
                <a:close/>
                <a:moveTo>
                  <a:pt x="6079" y="2291"/>
                </a:moveTo>
                <a:cubicBezTo>
                  <a:pt x="6160" y="2320"/>
                  <a:pt x="6180" y="2203"/>
                  <a:pt x="6138" y="2269"/>
                </a:cubicBezTo>
                <a:cubicBezTo>
                  <a:pt x="6097" y="2267"/>
                  <a:pt x="6026" y="2273"/>
                  <a:pt x="6079" y="2291"/>
                </a:cubicBezTo>
                <a:close/>
                <a:moveTo>
                  <a:pt x="12498" y="2489"/>
                </a:moveTo>
                <a:cubicBezTo>
                  <a:pt x="12548" y="2396"/>
                  <a:pt x="12496" y="2359"/>
                  <a:pt x="12527" y="2269"/>
                </a:cubicBezTo>
                <a:cubicBezTo>
                  <a:pt x="12371" y="2292"/>
                  <a:pt x="12531" y="2213"/>
                  <a:pt x="12410" y="2224"/>
                </a:cubicBezTo>
                <a:cubicBezTo>
                  <a:pt x="12411" y="2255"/>
                  <a:pt x="12396" y="2273"/>
                  <a:pt x="12381" y="2291"/>
                </a:cubicBezTo>
                <a:cubicBezTo>
                  <a:pt x="12416" y="2293"/>
                  <a:pt x="12450" y="2297"/>
                  <a:pt x="12440" y="2335"/>
                </a:cubicBezTo>
                <a:cubicBezTo>
                  <a:pt x="12401" y="2427"/>
                  <a:pt x="12385" y="2591"/>
                  <a:pt x="12410" y="2664"/>
                </a:cubicBezTo>
                <a:cubicBezTo>
                  <a:pt x="12375" y="2675"/>
                  <a:pt x="12343" y="2688"/>
                  <a:pt x="12322" y="2709"/>
                </a:cubicBezTo>
                <a:cubicBezTo>
                  <a:pt x="12383" y="2696"/>
                  <a:pt x="12515" y="2736"/>
                  <a:pt x="12527" y="2687"/>
                </a:cubicBezTo>
                <a:cubicBezTo>
                  <a:pt x="12485" y="2687"/>
                  <a:pt x="12441" y="2670"/>
                  <a:pt x="12440" y="2643"/>
                </a:cubicBezTo>
                <a:cubicBezTo>
                  <a:pt x="12440" y="2645"/>
                  <a:pt x="12497" y="2622"/>
                  <a:pt x="12498" y="2621"/>
                </a:cubicBezTo>
                <a:cubicBezTo>
                  <a:pt x="12551" y="2537"/>
                  <a:pt x="12373" y="2467"/>
                  <a:pt x="12468" y="2445"/>
                </a:cubicBezTo>
                <a:cubicBezTo>
                  <a:pt x="12475" y="2462"/>
                  <a:pt x="12470" y="2487"/>
                  <a:pt x="12498" y="2489"/>
                </a:cubicBezTo>
                <a:close/>
                <a:moveTo>
                  <a:pt x="11795" y="2224"/>
                </a:moveTo>
                <a:cubicBezTo>
                  <a:pt x="11749" y="2227"/>
                  <a:pt x="11693" y="2221"/>
                  <a:pt x="11707" y="2269"/>
                </a:cubicBezTo>
                <a:cubicBezTo>
                  <a:pt x="11726" y="2269"/>
                  <a:pt x="11746" y="2269"/>
                  <a:pt x="11765" y="2269"/>
                </a:cubicBezTo>
                <a:cubicBezTo>
                  <a:pt x="11765" y="2246"/>
                  <a:pt x="11789" y="2242"/>
                  <a:pt x="11795" y="2224"/>
                </a:cubicBezTo>
                <a:close/>
                <a:moveTo>
                  <a:pt x="11736" y="2312"/>
                </a:moveTo>
                <a:cubicBezTo>
                  <a:pt x="11782" y="2311"/>
                  <a:pt x="11837" y="2315"/>
                  <a:pt x="11824" y="2269"/>
                </a:cubicBezTo>
                <a:cubicBezTo>
                  <a:pt x="11804" y="2269"/>
                  <a:pt x="11785" y="2269"/>
                  <a:pt x="11765" y="2269"/>
                </a:cubicBezTo>
                <a:cubicBezTo>
                  <a:pt x="11765" y="2291"/>
                  <a:pt x="11741" y="2295"/>
                  <a:pt x="11736" y="2312"/>
                </a:cubicBezTo>
                <a:close/>
                <a:moveTo>
                  <a:pt x="6431" y="2335"/>
                </a:moveTo>
                <a:cubicBezTo>
                  <a:pt x="6450" y="2335"/>
                  <a:pt x="6470" y="2335"/>
                  <a:pt x="6490" y="2335"/>
                </a:cubicBezTo>
                <a:cubicBezTo>
                  <a:pt x="6490" y="2320"/>
                  <a:pt x="6490" y="2305"/>
                  <a:pt x="6490" y="2291"/>
                </a:cubicBezTo>
                <a:cubicBezTo>
                  <a:pt x="6470" y="2291"/>
                  <a:pt x="6450" y="2291"/>
                  <a:pt x="6431" y="2291"/>
                </a:cubicBezTo>
                <a:cubicBezTo>
                  <a:pt x="6431" y="2305"/>
                  <a:pt x="6431" y="2320"/>
                  <a:pt x="6431" y="2335"/>
                </a:cubicBezTo>
                <a:close/>
                <a:moveTo>
                  <a:pt x="6518" y="2224"/>
                </a:moveTo>
                <a:cubicBezTo>
                  <a:pt x="6404" y="2197"/>
                  <a:pt x="6411" y="2264"/>
                  <a:pt x="6372" y="2269"/>
                </a:cubicBezTo>
                <a:cubicBezTo>
                  <a:pt x="6330" y="2273"/>
                  <a:pt x="6361" y="2232"/>
                  <a:pt x="6343" y="2224"/>
                </a:cubicBezTo>
                <a:cubicBezTo>
                  <a:pt x="6291" y="2203"/>
                  <a:pt x="6251" y="2251"/>
                  <a:pt x="6226" y="2291"/>
                </a:cubicBezTo>
                <a:cubicBezTo>
                  <a:pt x="6356" y="2287"/>
                  <a:pt x="6223" y="2345"/>
                  <a:pt x="6255" y="2400"/>
                </a:cubicBezTo>
                <a:cubicBezTo>
                  <a:pt x="6322" y="2371"/>
                  <a:pt x="6365" y="2457"/>
                  <a:pt x="6372" y="2400"/>
                </a:cubicBezTo>
                <a:cubicBezTo>
                  <a:pt x="6335" y="2392"/>
                  <a:pt x="6312" y="2372"/>
                  <a:pt x="6314" y="2335"/>
                </a:cubicBezTo>
                <a:cubicBezTo>
                  <a:pt x="6374" y="2383"/>
                  <a:pt x="6436" y="2336"/>
                  <a:pt x="6372" y="2291"/>
                </a:cubicBezTo>
                <a:cubicBezTo>
                  <a:pt x="6423" y="2270"/>
                  <a:pt x="6529" y="2291"/>
                  <a:pt x="6518" y="2224"/>
                </a:cubicBezTo>
                <a:close/>
                <a:moveTo>
                  <a:pt x="21379" y="2269"/>
                </a:moveTo>
                <a:cubicBezTo>
                  <a:pt x="21359" y="2284"/>
                  <a:pt x="21299" y="2267"/>
                  <a:pt x="21291" y="2291"/>
                </a:cubicBezTo>
                <a:cubicBezTo>
                  <a:pt x="21317" y="2345"/>
                  <a:pt x="21317" y="2417"/>
                  <a:pt x="21408" y="2423"/>
                </a:cubicBezTo>
                <a:cubicBezTo>
                  <a:pt x="21482" y="2368"/>
                  <a:pt x="21374" y="2336"/>
                  <a:pt x="21379" y="2269"/>
                </a:cubicBezTo>
                <a:cubicBezTo>
                  <a:pt x="21443" y="2272"/>
                  <a:pt x="21472" y="2251"/>
                  <a:pt x="21467" y="2203"/>
                </a:cubicBezTo>
                <a:cubicBezTo>
                  <a:pt x="21344" y="2165"/>
                  <a:pt x="21410" y="2245"/>
                  <a:pt x="21379" y="2269"/>
                </a:cubicBezTo>
                <a:close/>
                <a:moveTo>
                  <a:pt x="20177" y="2246"/>
                </a:moveTo>
                <a:cubicBezTo>
                  <a:pt x="20197" y="2246"/>
                  <a:pt x="20216" y="2246"/>
                  <a:pt x="20236" y="2246"/>
                </a:cubicBezTo>
                <a:cubicBezTo>
                  <a:pt x="20236" y="2232"/>
                  <a:pt x="20236" y="2217"/>
                  <a:pt x="20236" y="2203"/>
                </a:cubicBezTo>
                <a:cubicBezTo>
                  <a:pt x="20216" y="2203"/>
                  <a:pt x="20197" y="2203"/>
                  <a:pt x="20177" y="2203"/>
                </a:cubicBezTo>
                <a:cubicBezTo>
                  <a:pt x="20177" y="2217"/>
                  <a:pt x="20177" y="2232"/>
                  <a:pt x="20177" y="2246"/>
                </a:cubicBezTo>
                <a:close/>
                <a:moveTo>
                  <a:pt x="20001" y="2269"/>
                </a:moveTo>
                <a:cubicBezTo>
                  <a:pt x="20002" y="2231"/>
                  <a:pt x="19979" y="2212"/>
                  <a:pt x="19943" y="2203"/>
                </a:cubicBezTo>
                <a:cubicBezTo>
                  <a:pt x="19941" y="2240"/>
                  <a:pt x="19965" y="2259"/>
                  <a:pt x="20001" y="2269"/>
                </a:cubicBezTo>
                <a:close/>
                <a:moveTo>
                  <a:pt x="15751" y="2203"/>
                </a:moveTo>
                <a:cubicBezTo>
                  <a:pt x="15709" y="2215"/>
                  <a:pt x="15600" y="2177"/>
                  <a:pt x="15605" y="2224"/>
                </a:cubicBezTo>
                <a:cubicBezTo>
                  <a:pt x="15651" y="2261"/>
                  <a:pt x="15739" y="2288"/>
                  <a:pt x="15751" y="2203"/>
                </a:cubicBezTo>
                <a:close/>
                <a:moveTo>
                  <a:pt x="15546" y="2400"/>
                </a:moveTo>
                <a:cubicBezTo>
                  <a:pt x="15604" y="2351"/>
                  <a:pt x="15571" y="2236"/>
                  <a:pt x="15517" y="2203"/>
                </a:cubicBezTo>
                <a:cubicBezTo>
                  <a:pt x="15465" y="2246"/>
                  <a:pt x="15408" y="2393"/>
                  <a:pt x="15546" y="2400"/>
                </a:cubicBezTo>
                <a:close/>
                <a:moveTo>
                  <a:pt x="14315" y="2246"/>
                </a:moveTo>
                <a:cubicBezTo>
                  <a:pt x="14365" y="2248"/>
                  <a:pt x="14390" y="2230"/>
                  <a:pt x="14403" y="2203"/>
                </a:cubicBezTo>
                <a:cubicBezTo>
                  <a:pt x="14353" y="2201"/>
                  <a:pt x="14328" y="2219"/>
                  <a:pt x="14315" y="2246"/>
                </a:cubicBezTo>
                <a:close/>
                <a:moveTo>
                  <a:pt x="9362" y="2312"/>
                </a:moveTo>
                <a:cubicBezTo>
                  <a:pt x="9444" y="2333"/>
                  <a:pt x="9463" y="2514"/>
                  <a:pt x="9597" y="2423"/>
                </a:cubicBezTo>
                <a:cubicBezTo>
                  <a:pt x="9526" y="2430"/>
                  <a:pt x="9512" y="2388"/>
                  <a:pt x="9479" y="2357"/>
                </a:cubicBezTo>
                <a:cubicBezTo>
                  <a:pt x="9465" y="2343"/>
                  <a:pt x="9422" y="2306"/>
                  <a:pt x="9420" y="2291"/>
                </a:cubicBezTo>
                <a:cubicBezTo>
                  <a:pt x="9420" y="2290"/>
                  <a:pt x="9476" y="2293"/>
                  <a:pt x="9479" y="2291"/>
                </a:cubicBezTo>
                <a:cubicBezTo>
                  <a:pt x="9499" y="2276"/>
                  <a:pt x="9471" y="2195"/>
                  <a:pt x="9450" y="2203"/>
                </a:cubicBezTo>
                <a:cubicBezTo>
                  <a:pt x="9423" y="2242"/>
                  <a:pt x="9379" y="2267"/>
                  <a:pt x="9362" y="2312"/>
                </a:cubicBezTo>
                <a:close/>
                <a:moveTo>
                  <a:pt x="9245" y="2246"/>
                </a:moveTo>
                <a:cubicBezTo>
                  <a:pt x="9264" y="2246"/>
                  <a:pt x="9284" y="2246"/>
                  <a:pt x="9303" y="2246"/>
                </a:cubicBezTo>
                <a:cubicBezTo>
                  <a:pt x="9303" y="2232"/>
                  <a:pt x="9303" y="2217"/>
                  <a:pt x="9303" y="2203"/>
                </a:cubicBezTo>
                <a:cubicBezTo>
                  <a:pt x="9284" y="2203"/>
                  <a:pt x="9264" y="2203"/>
                  <a:pt x="9245" y="2203"/>
                </a:cubicBezTo>
                <a:cubicBezTo>
                  <a:pt x="9245" y="2217"/>
                  <a:pt x="9245" y="2232"/>
                  <a:pt x="9245" y="2246"/>
                </a:cubicBezTo>
                <a:close/>
                <a:moveTo>
                  <a:pt x="6871" y="2224"/>
                </a:moveTo>
                <a:cubicBezTo>
                  <a:pt x="6830" y="2225"/>
                  <a:pt x="6806" y="2214"/>
                  <a:pt x="6783" y="2203"/>
                </a:cubicBezTo>
                <a:cubicBezTo>
                  <a:pt x="6697" y="2282"/>
                  <a:pt x="6850" y="2314"/>
                  <a:pt x="6871" y="2224"/>
                </a:cubicBezTo>
                <a:close/>
                <a:moveTo>
                  <a:pt x="6871" y="2423"/>
                </a:moveTo>
                <a:cubicBezTo>
                  <a:pt x="6868" y="2341"/>
                  <a:pt x="6838" y="2360"/>
                  <a:pt x="6871" y="2291"/>
                </a:cubicBezTo>
                <a:cubicBezTo>
                  <a:pt x="6741" y="2272"/>
                  <a:pt x="6766" y="2434"/>
                  <a:pt x="6871" y="2423"/>
                </a:cubicBezTo>
                <a:close/>
                <a:moveTo>
                  <a:pt x="6607" y="2224"/>
                </a:moveTo>
                <a:cubicBezTo>
                  <a:pt x="6582" y="2350"/>
                  <a:pt x="6789" y="2240"/>
                  <a:pt x="6694" y="2203"/>
                </a:cubicBezTo>
                <a:cubicBezTo>
                  <a:pt x="6690" y="2228"/>
                  <a:pt x="6648" y="2227"/>
                  <a:pt x="6607" y="2224"/>
                </a:cubicBezTo>
                <a:close/>
                <a:moveTo>
                  <a:pt x="18214" y="2246"/>
                </a:moveTo>
                <a:cubicBezTo>
                  <a:pt x="18273" y="2266"/>
                  <a:pt x="18345" y="2189"/>
                  <a:pt x="18272" y="2180"/>
                </a:cubicBezTo>
                <a:cubicBezTo>
                  <a:pt x="18265" y="2212"/>
                  <a:pt x="18224" y="2218"/>
                  <a:pt x="18214" y="2246"/>
                </a:cubicBezTo>
                <a:close/>
                <a:moveTo>
                  <a:pt x="8952" y="2291"/>
                </a:moveTo>
                <a:cubicBezTo>
                  <a:pt x="9004" y="2278"/>
                  <a:pt x="9073" y="2279"/>
                  <a:pt x="9098" y="2246"/>
                </a:cubicBezTo>
                <a:cubicBezTo>
                  <a:pt x="9043" y="2244"/>
                  <a:pt x="9078" y="2174"/>
                  <a:pt x="9010" y="2180"/>
                </a:cubicBezTo>
                <a:cubicBezTo>
                  <a:pt x="8998" y="2222"/>
                  <a:pt x="8947" y="2236"/>
                  <a:pt x="8952" y="2291"/>
                </a:cubicBezTo>
                <a:close/>
                <a:moveTo>
                  <a:pt x="16367" y="2224"/>
                </a:moveTo>
                <a:cubicBezTo>
                  <a:pt x="16369" y="2211"/>
                  <a:pt x="16371" y="2198"/>
                  <a:pt x="16396" y="2203"/>
                </a:cubicBezTo>
                <a:cubicBezTo>
                  <a:pt x="16393" y="2176"/>
                  <a:pt x="16387" y="2150"/>
                  <a:pt x="16338" y="2158"/>
                </a:cubicBezTo>
                <a:cubicBezTo>
                  <a:pt x="16342" y="2185"/>
                  <a:pt x="16332" y="2221"/>
                  <a:pt x="16367" y="2224"/>
                </a:cubicBezTo>
                <a:close/>
                <a:moveTo>
                  <a:pt x="23812" y="2180"/>
                </a:moveTo>
                <a:cubicBezTo>
                  <a:pt x="23870" y="2180"/>
                  <a:pt x="23848" y="2240"/>
                  <a:pt x="23929" y="2224"/>
                </a:cubicBezTo>
                <a:cubicBezTo>
                  <a:pt x="23929" y="2195"/>
                  <a:pt x="23929" y="2165"/>
                  <a:pt x="23929" y="2137"/>
                </a:cubicBezTo>
                <a:cubicBezTo>
                  <a:pt x="23874" y="2140"/>
                  <a:pt x="23831" y="2151"/>
                  <a:pt x="23812" y="2180"/>
                </a:cubicBezTo>
                <a:close/>
                <a:moveTo>
                  <a:pt x="22756" y="2137"/>
                </a:moveTo>
                <a:cubicBezTo>
                  <a:pt x="22732" y="2117"/>
                  <a:pt x="22673" y="2152"/>
                  <a:pt x="22669" y="2158"/>
                </a:cubicBezTo>
                <a:cubicBezTo>
                  <a:pt x="22637" y="2201"/>
                  <a:pt x="22778" y="2153"/>
                  <a:pt x="22756" y="2137"/>
                </a:cubicBezTo>
                <a:close/>
                <a:moveTo>
                  <a:pt x="12850" y="2180"/>
                </a:moveTo>
                <a:cubicBezTo>
                  <a:pt x="12869" y="2180"/>
                  <a:pt x="12889" y="2180"/>
                  <a:pt x="12908" y="2180"/>
                </a:cubicBezTo>
                <a:cubicBezTo>
                  <a:pt x="12908" y="2165"/>
                  <a:pt x="12908" y="2151"/>
                  <a:pt x="12908" y="2137"/>
                </a:cubicBezTo>
                <a:cubicBezTo>
                  <a:pt x="12889" y="2137"/>
                  <a:pt x="12869" y="2137"/>
                  <a:pt x="12850" y="2137"/>
                </a:cubicBezTo>
                <a:cubicBezTo>
                  <a:pt x="12850" y="2151"/>
                  <a:pt x="12850" y="2165"/>
                  <a:pt x="12850" y="2180"/>
                </a:cubicBezTo>
                <a:close/>
                <a:moveTo>
                  <a:pt x="10417" y="2203"/>
                </a:moveTo>
                <a:cubicBezTo>
                  <a:pt x="10415" y="2189"/>
                  <a:pt x="10413" y="2176"/>
                  <a:pt x="10388" y="2180"/>
                </a:cubicBezTo>
                <a:cubicBezTo>
                  <a:pt x="10362" y="2252"/>
                  <a:pt x="10483" y="2212"/>
                  <a:pt x="10505" y="2246"/>
                </a:cubicBezTo>
                <a:cubicBezTo>
                  <a:pt x="10505" y="2217"/>
                  <a:pt x="10505" y="2188"/>
                  <a:pt x="10505" y="2158"/>
                </a:cubicBezTo>
                <a:cubicBezTo>
                  <a:pt x="10527" y="2153"/>
                  <a:pt x="10562" y="2158"/>
                  <a:pt x="10563" y="2137"/>
                </a:cubicBezTo>
                <a:cubicBezTo>
                  <a:pt x="10524" y="2137"/>
                  <a:pt x="10485" y="2137"/>
                  <a:pt x="10446" y="2137"/>
                </a:cubicBezTo>
                <a:cubicBezTo>
                  <a:pt x="10442" y="2162"/>
                  <a:pt x="10451" y="2199"/>
                  <a:pt x="10417" y="2203"/>
                </a:cubicBezTo>
                <a:close/>
                <a:moveTo>
                  <a:pt x="10241" y="2203"/>
                </a:moveTo>
                <a:cubicBezTo>
                  <a:pt x="10335" y="2222"/>
                  <a:pt x="10333" y="2168"/>
                  <a:pt x="10358" y="2137"/>
                </a:cubicBezTo>
                <a:cubicBezTo>
                  <a:pt x="10285" y="2132"/>
                  <a:pt x="10267" y="2170"/>
                  <a:pt x="10241" y="2203"/>
                </a:cubicBezTo>
                <a:close/>
                <a:moveTo>
                  <a:pt x="10006" y="2203"/>
                </a:moveTo>
                <a:cubicBezTo>
                  <a:pt x="10011" y="2176"/>
                  <a:pt x="10059" y="2152"/>
                  <a:pt x="10006" y="2137"/>
                </a:cubicBezTo>
                <a:cubicBezTo>
                  <a:pt x="10002" y="2162"/>
                  <a:pt x="9955" y="2186"/>
                  <a:pt x="10006" y="2203"/>
                </a:cubicBezTo>
                <a:close/>
                <a:moveTo>
                  <a:pt x="6490" y="2203"/>
                </a:moveTo>
                <a:cubicBezTo>
                  <a:pt x="6490" y="2180"/>
                  <a:pt x="6490" y="2158"/>
                  <a:pt x="6490" y="2137"/>
                </a:cubicBezTo>
                <a:cubicBezTo>
                  <a:pt x="6460" y="2137"/>
                  <a:pt x="6431" y="2137"/>
                  <a:pt x="6401" y="2137"/>
                </a:cubicBezTo>
                <a:cubicBezTo>
                  <a:pt x="6396" y="2185"/>
                  <a:pt x="6426" y="2206"/>
                  <a:pt x="6490" y="2203"/>
                </a:cubicBezTo>
                <a:close/>
                <a:moveTo>
                  <a:pt x="27446" y="2158"/>
                </a:moveTo>
                <a:cubicBezTo>
                  <a:pt x="27475" y="2158"/>
                  <a:pt x="27504" y="2158"/>
                  <a:pt x="27534" y="2158"/>
                </a:cubicBezTo>
                <a:cubicBezTo>
                  <a:pt x="27538" y="2119"/>
                  <a:pt x="27504" y="2107"/>
                  <a:pt x="27446" y="2114"/>
                </a:cubicBezTo>
                <a:cubicBezTo>
                  <a:pt x="27446" y="2129"/>
                  <a:pt x="27446" y="2144"/>
                  <a:pt x="27446" y="2158"/>
                </a:cubicBezTo>
                <a:close/>
                <a:moveTo>
                  <a:pt x="14872" y="2203"/>
                </a:moveTo>
                <a:cubicBezTo>
                  <a:pt x="14881" y="2189"/>
                  <a:pt x="14945" y="2117"/>
                  <a:pt x="14872" y="2114"/>
                </a:cubicBezTo>
                <a:cubicBezTo>
                  <a:pt x="14864" y="2128"/>
                  <a:pt x="14799" y="2200"/>
                  <a:pt x="14872" y="2203"/>
                </a:cubicBezTo>
                <a:close/>
                <a:moveTo>
                  <a:pt x="14198" y="2224"/>
                </a:moveTo>
                <a:cubicBezTo>
                  <a:pt x="14123" y="2242"/>
                  <a:pt x="14064" y="2338"/>
                  <a:pt x="14110" y="2378"/>
                </a:cubicBezTo>
                <a:cubicBezTo>
                  <a:pt x="14161" y="2381"/>
                  <a:pt x="14176" y="2354"/>
                  <a:pt x="14198" y="2335"/>
                </a:cubicBezTo>
                <a:cubicBezTo>
                  <a:pt x="14270" y="2271"/>
                  <a:pt x="14252" y="2236"/>
                  <a:pt x="14227" y="2180"/>
                </a:cubicBezTo>
                <a:cubicBezTo>
                  <a:pt x="14213" y="2149"/>
                  <a:pt x="14240" y="2102"/>
                  <a:pt x="14169" y="2114"/>
                </a:cubicBezTo>
                <a:cubicBezTo>
                  <a:pt x="14159" y="2165"/>
                  <a:pt x="14173" y="2199"/>
                  <a:pt x="14198" y="2224"/>
                </a:cubicBezTo>
                <a:close/>
                <a:moveTo>
                  <a:pt x="9010" y="2158"/>
                </a:moveTo>
                <a:cubicBezTo>
                  <a:pt x="9056" y="2156"/>
                  <a:pt x="9111" y="2161"/>
                  <a:pt x="9098" y="2114"/>
                </a:cubicBezTo>
                <a:cubicBezTo>
                  <a:pt x="9078" y="2114"/>
                  <a:pt x="9059" y="2114"/>
                  <a:pt x="9040" y="2114"/>
                </a:cubicBezTo>
                <a:cubicBezTo>
                  <a:pt x="9040" y="2137"/>
                  <a:pt x="9016" y="2140"/>
                  <a:pt x="9010" y="2158"/>
                </a:cubicBezTo>
                <a:close/>
                <a:moveTo>
                  <a:pt x="8893" y="2158"/>
                </a:moveTo>
                <a:cubicBezTo>
                  <a:pt x="8923" y="2158"/>
                  <a:pt x="8952" y="2158"/>
                  <a:pt x="8981" y="2158"/>
                </a:cubicBezTo>
                <a:cubicBezTo>
                  <a:pt x="8985" y="2119"/>
                  <a:pt x="8952" y="2107"/>
                  <a:pt x="8893" y="2114"/>
                </a:cubicBezTo>
                <a:cubicBezTo>
                  <a:pt x="8893" y="2129"/>
                  <a:pt x="8893" y="2144"/>
                  <a:pt x="8893" y="2158"/>
                </a:cubicBezTo>
                <a:close/>
                <a:moveTo>
                  <a:pt x="8717" y="2180"/>
                </a:moveTo>
                <a:cubicBezTo>
                  <a:pt x="8791" y="2204"/>
                  <a:pt x="8884" y="2134"/>
                  <a:pt x="8805" y="2114"/>
                </a:cubicBezTo>
                <a:cubicBezTo>
                  <a:pt x="8801" y="2156"/>
                  <a:pt x="8708" y="2129"/>
                  <a:pt x="8717" y="2180"/>
                </a:cubicBezTo>
                <a:close/>
                <a:moveTo>
                  <a:pt x="23460" y="2114"/>
                </a:moveTo>
                <a:cubicBezTo>
                  <a:pt x="23450" y="2096"/>
                  <a:pt x="23382" y="2087"/>
                  <a:pt x="23372" y="2114"/>
                </a:cubicBezTo>
                <a:cubicBezTo>
                  <a:pt x="23353" y="2165"/>
                  <a:pt x="23487" y="2162"/>
                  <a:pt x="23460" y="2114"/>
                </a:cubicBezTo>
                <a:close/>
                <a:moveTo>
                  <a:pt x="21731" y="2093"/>
                </a:moveTo>
                <a:cubicBezTo>
                  <a:pt x="21632" y="2026"/>
                  <a:pt x="21642" y="2174"/>
                  <a:pt x="21731" y="2093"/>
                </a:cubicBezTo>
                <a:close/>
                <a:moveTo>
                  <a:pt x="19972" y="2114"/>
                </a:moveTo>
                <a:cubicBezTo>
                  <a:pt x="20016" y="2110"/>
                  <a:pt x="20080" y="2122"/>
                  <a:pt x="20090" y="2093"/>
                </a:cubicBezTo>
                <a:cubicBezTo>
                  <a:pt x="20050" y="2063"/>
                  <a:pt x="19980" y="2063"/>
                  <a:pt x="19972" y="2114"/>
                </a:cubicBezTo>
                <a:close/>
                <a:moveTo>
                  <a:pt x="14549" y="2137"/>
                </a:moveTo>
                <a:cubicBezTo>
                  <a:pt x="14490" y="2129"/>
                  <a:pt x="14471" y="2092"/>
                  <a:pt x="14433" y="2071"/>
                </a:cubicBezTo>
                <a:cubicBezTo>
                  <a:pt x="14334" y="2128"/>
                  <a:pt x="14537" y="2227"/>
                  <a:pt x="14549" y="2137"/>
                </a:cubicBezTo>
                <a:close/>
                <a:moveTo>
                  <a:pt x="10329" y="2093"/>
                </a:moveTo>
                <a:cubicBezTo>
                  <a:pt x="10428" y="2159"/>
                  <a:pt x="10418" y="2011"/>
                  <a:pt x="10329" y="2093"/>
                </a:cubicBezTo>
                <a:close/>
                <a:moveTo>
                  <a:pt x="9538" y="2158"/>
                </a:moveTo>
                <a:cubicBezTo>
                  <a:pt x="9558" y="2143"/>
                  <a:pt x="9611" y="2051"/>
                  <a:pt x="9509" y="2071"/>
                </a:cubicBezTo>
                <a:cubicBezTo>
                  <a:pt x="9514" y="2104"/>
                  <a:pt x="9498" y="2152"/>
                  <a:pt x="9538" y="2158"/>
                </a:cubicBezTo>
                <a:close/>
                <a:moveTo>
                  <a:pt x="6548" y="2180"/>
                </a:moveTo>
                <a:cubicBezTo>
                  <a:pt x="6640" y="2213"/>
                  <a:pt x="6689" y="2054"/>
                  <a:pt x="6577" y="2071"/>
                </a:cubicBezTo>
                <a:cubicBezTo>
                  <a:pt x="6602" y="2132"/>
                  <a:pt x="6536" y="2128"/>
                  <a:pt x="6548" y="2180"/>
                </a:cubicBezTo>
                <a:close/>
                <a:moveTo>
                  <a:pt x="14725" y="2071"/>
                </a:moveTo>
                <a:cubicBezTo>
                  <a:pt x="14627" y="2004"/>
                  <a:pt x="14637" y="2152"/>
                  <a:pt x="14725" y="2071"/>
                </a:cubicBezTo>
                <a:close/>
                <a:moveTo>
                  <a:pt x="42453" y="2026"/>
                </a:moveTo>
                <a:cubicBezTo>
                  <a:pt x="42384" y="2059"/>
                  <a:pt x="42327" y="2019"/>
                  <a:pt x="42307" y="2048"/>
                </a:cubicBezTo>
                <a:cubicBezTo>
                  <a:pt x="42326" y="2066"/>
                  <a:pt x="42481" y="2105"/>
                  <a:pt x="42453" y="2026"/>
                </a:cubicBezTo>
                <a:close/>
                <a:moveTo>
                  <a:pt x="18389" y="2114"/>
                </a:moveTo>
                <a:cubicBezTo>
                  <a:pt x="18484" y="2134"/>
                  <a:pt x="18431" y="2042"/>
                  <a:pt x="18477" y="2026"/>
                </a:cubicBezTo>
                <a:cubicBezTo>
                  <a:pt x="18400" y="2020"/>
                  <a:pt x="18381" y="2058"/>
                  <a:pt x="18389" y="2114"/>
                </a:cubicBezTo>
                <a:close/>
                <a:moveTo>
                  <a:pt x="17422" y="2114"/>
                </a:moveTo>
                <a:cubicBezTo>
                  <a:pt x="17352" y="2108"/>
                  <a:pt x="17456" y="2056"/>
                  <a:pt x="17451" y="2026"/>
                </a:cubicBezTo>
                <a:cubicBezTo>
                  <a:pt x="17277" y="1999"/>
                  <a:pt x="17364" y="2173"/>
                  <a:pt x="17422" y="2114"/>
                </a:cubicBezTo>
                <a:close/>
                <a:moveTo>
                  <a:pt x="12322" y="2093"/>
                </a:moveTo>
                <a:cubicBezTo>
                  <a:pt x="12389" y="2098"/>
                  <a:pt x="12432" y="2087"/>
                  <a:pt x="12440" y="2048"/>
                </a:cubicBezTo>
                <a:cubicBezTo>
                  <a:pt x="12400" y="2041"/>
                  <a:pt x="12384" y="2017"/>
                  <a:pt x="12322" y="2026"/>
                </a:cubicBezTo>
                <a:cubicBezTo>
                  <a:pt x="12322" y="2048"/>
                  <a:pt x="12322" y="2071"/>
                  <a:pt x="12322" y="2093"/>
                </a:cubicBezTo>
                <a:close/>
                <a:moveTo>
                  <a:pt x="11795" y="2093"/>
                </a:moveTo>
                <a:cubicBezTo>
                  <a:pt x="11780" y="2105"/>
                  <a:pt x="11774" y="2047"/>
                  <a:pt x="11795" y="2026"/>
                </a:cubicBezTo>
                <a:cubicBezTo>
                  <a:pt x="11675" y="2017"/>
                  <a:pt x="11740" y="2143"/>
                  <a:pt x="11795" y="2093"/>
                </a:cubicBezTo>
                <a:close/>
                <a:moveTo>
                  <a:pt x="11531" y="2071"/>
                </a:moveTo>
                <a:cubicBezTo>
                  <a:pt x="11571" y="2069"/>
                  <a:pt x="11595" y="2081"/>
                  <a:pt x="11618" y="2093"/>
                </a:cubicBezTo>
                <a:cubicBezTo>
                  <a:pt x="11618" y="2062"/>
                  <a:pt x="11633" y="2044"/>
                  <a:pt x="11648" y="2026"/>
                </a:cubicBezTo>
                <a:cubicBezTo>
                  <a:pt x="11593" y="2029"/>
                  <a:pt x="11550" y="2041"/>
                  <a:pt x="11531" y="2071"/>
                </a:cubicBezTo>
                <a:close/>
                <a:moveTo>
                  <a:pt x="19268" y="2048"/>
                </a:moveTo>
                <a:cubicBezTo>
                  <a:pt x="19314" y="1982"/>
                  <a:pt x="19117" y="1990"/>
                  <a:pt x="19122" y="2026"/>
                </a:cubicBezTo>
                <a:cubicBezTo>
                  <a:pt x="19156" y="2045"/>
                  <a:pt x="19201" y="2056"/>
                  <a:pt x="19268" y="2048"/>
                </a:cubicBezTo>
                <a:close/>
                <a:moveTo>
                  <a:pt x="17891" y="2114"/>
                </a:moveTo>
                <a:cubicBezTo>
                  <a:pt x="17844" y="2040"/>
                  <a:pt x="18015" y="2020"/>
                  <a:pt x="17920" y="1982"/>
                </a:cubicBezTo>
                <a:cubicBezTo>
                  <a:pt x="17899" y="2006"/>
                  <a:pt x="17806" y="2084"/>
                  <a:pt x="17891" y="2114"/>
                </a:cubicBezTo>
                <a:close/>
                <a:moveTo>
                  <a:pt x="14081" y="2026"/>
                </a:moveTo>
                <a:cubicBezTo>
                  <a:pt x="14127" y="2024"/>
                  <a:pt x="14182" y="2029"/>
                  <a:pt x="14169" y="1982"/>
                </a:cubicBezTo>
                <a:cubicBezTo>
                  <a:pt x="14149" y="1982"/>
                  <a:pt x="14130" y="1982"/>
                  <a:pt x="14110" y="1982"/>
                </a:cubicBezTo>
                <a:cubicBezTo>
                  <a:pt x="14110" y="2005"/>
                  <a:pt x="14086" y="2008"/>
                  <a:pt x="14081" y="2026"/>
                </a:cubicBezTo>
                <a:close/>
                <a:moveTo>
                  <a:pt x="10563" y="1982"/>
                </a:moveTo>
                <a:cubicBezTo>
                  <a:pt x="10539" y="1964"/>
                  <a:pt x="10480" y="1999"/>
                  <a:pt x="10476" y="2005"/>
                </a:cubicBezTo>
                <a:cubicBezTo>
                  <a:pt x="10445" y="2047"/>
                  <a:pt x="10585" y="1999"/>
                  <a:pt x="10563" y="1982"/>
                </a:cubicBezTo>
                <a:close/>
                <a:moveTo>
                  <a:pt x="17334" y="1960"/>
                </a:moveTo>
                <a:cubicBezTo>
                  <a:pt x="17308" y="1944"/>
                  <a:pt x="17250" y="1974"/>
                  <a:pt x="17247" y="1982"/>
                </a:cubicBezTo>
                <a:cubicBezTo>
                  <a:pt x="17211" y="2054"/>
                  <a:pt x="17405" y="2006"/>
                  <a:pt x="17334" y="1960"/>
                </a:cubicBezTo>
                <a:close/>
                <a:moveTo>
                  <a:pt x="10827" y="1982"/>
                </a:moveTo>
                <a:cubicBezTo>
                  <a:pt x="10825" y="2021"/>
                  <a:pt x="10834" y="2051"/>
                  <a:pt x="10857" y="2071"/>
                </a:cubicBezTo>
                <a:cubicBezTo>
                  <a:pt x="10949" y="2074"/>
                  <a:pt x="10958" y="2014"/>
                  <a:pt x="10974" y="1960"/>
                </a:cubicBezTo>
                <a:cubicBezTo>
                  <a:pt x="10906" y="1953"/>
                  <a:pt x="10861" y="1964"/>
                  <a:pt x="10827" y="1982"/>
                </a:cubicBezTo>
                <a:close/>
                <a:moveTo>
                  <a:pt x="47700" y="1982"/>
                </a:moveTo>
                <a:cubicBezTo>
                  <a:pt x="47718" y="1982"/>
                  <a:pt x="47738" y="1982"/>
                  <a:pt x="47757" y="1982"/>
                </a:cubicBezTo>
                <a:cubicBezTo>
                  <a:pt x="47757" y="1967"/>
                  <a:pt x="47757" y="1953"/>
                  <a:pt x="47757" y="1938"/>
                </a:cubicBezTo>
                <a:cubicBezTo>
                  <a:pt x="47738" y="1938"/>
                  <a:pt x="47718" y="1938"/>
                  <a:pt x="47700" y="1938"/>
                </a:cubicBezTo>
                <a:cubicBezTo>
                  <a:pt x="47700" y="1953"/>
                  <a:pt x="47700" y="1967"/>
                  <a:pt x="47700" y="1982"/>
                </a:cubicBezTo>
                <a:close/>
                <a:moveTo>
                  <a:pt x="22698" y="2026"/>
                </a:moveTo>
                <a:cubicBezTo>
                  <a:pt x="22684" y="1984"/>
                  <a:pt x="22788" y="1932"/>
                  <a:pt x="22669" y="1938"/>
                </a:cubicBezTo>
                <a:cubicBezTo>
                  <a:pt x="22673" y="1971"/>
                  <a:pt x="22658" y="2020"/>
                  <a:pt x="22698" y="2026"/>
                </a:cubicBezTo>
                <a:close/>
                <a:moveTo>
                  <a:pt x="21291" y="1982"/>
                </a:moveTo>
                <a:cubicBezTo>
                  <a:pt x="21361" y="1929"/>
                  <a:pt x="21195" y="1925"/>
                  <a:pt x="21203" y="1960"/>
                </a:cubicBezTo>
                <a:cubicBezTo>
                  <a:pt x="21203" y="1959"/>
                  <a:pt x="21302" y="1974"/>
                  <a:pt x="21291" y="1982"/>
                </a:cubicBezTo>
                <a:close/>
                <a:moveTo>
                  <a:pt x="20793" y="2005"/>
                </a:moveTo>
                <a:cubicBezTo>
                  <a:pt x="20818" y="1959"/>
                  <a:pt x="20717" y="1906"/>
                  <a:pt x="20704" y="1960"/>
                </a:cubicBezTo>
                <a:cubicBezTo>
                  <a:pt x="20751" y="1962"/>
                  <a:pt x="20728" y="2017"/>
                  <a:pt x="20793" y="2005"/>
                </a:cubicBezTo>
                <a:close/>
                <a:moveTo>
                  <a:pt x="17041" y="2048"/>
                </a:moveTo>
                <a:cubicBezTo>
                  <a:pt x="17130" y="2083"/>
                  <a:pt x="17118" y="1934"/>
                  <a:pt x="17070" y="1938"/>
                </a:cubicBezTo>
                <a:cubicBezTo>
                  <a:pt x="17046" y="1964"/>
                  <a:pt x="17031" y="1997"/>
                  <a:pt x="17041" y="2048"/>
                </a:cubicBezTo>
                <a:close/>
                <a:moveTo>
                  <a:pt x="16894" y="2093"/>
                </a:moveTo>
                <a:cubicBezTo>
                  <a:pt x="16979" y="2113"/>
                  <a:pt x="17030" y="1912"/>
                  <a:pt x="16924" y="1938"/>
                </a:cubicBezTo>
                <a:cubicBezTo>
                  <a:pt x="16914" y="1990"/>
                  <a:pt x="16878" y="2021"/>
                  <a:pt x="16894" y="2093"/>
                </a:cubicBezTo>
                <a:close/>
                <a:moveTo>
                  <a:pt x="13964" y="2005"/>
                </a:moveTo>
                <a:cubicBezTo>
                  <a:pt x="13965" y="1966"/>
                  <a:pt x="13941" y="1948"/>
                  <a:pt x="13905" y="1938"/>
                </a:cubicBezTo>
                <a:cubicBezTo>
                  <a:pt x="13903" y="1976"/>
                  <a:pt x="13928" y="1994"/>
                  <a:pt x="13964" y="2005"/>
                </a:cubicBezTo>
                <a:close/>
                <a:moveTo>
                  <a:pt x="13465" y="2026"/>
                </a:moveTo>
                <a:cubicBezTo>
                  <a:pt x="13461" y="1986"/>
                  <a:pt x="13446" y="1952"/>
                  <a:pt x="13407" y="1938"/>
                </a:cubicBezTo>
                <a:cubicBezTo>
                  <a:pt x="13398" y="1988"/>
                  <a:pt x="13414" y="2021"/>
                  <a:pt x="13465" y="2026"/>
                </a:cubicBezTo>
                <a:close/>
                <a:moveTo>
                  <a:pt x="11912" y="2005"/>
                </a:moveTo>
                <a:cubicBezTo>
                  <a:pt x="11930" y="2011"/>
                  <a:pt x="12024" y="2059"/>
                  <a:pt x="12029" y="2005"/>
                </a:cubicBezTo>
                <a:cubicBezTo>
                  <a:pt x="11959" y="2013"/>
                  <a:pt x="12046" y="1905"/>
                  <a:pt x="11941" y="1938"/>
                </a:cubicBezTo>
                <a:cubicBezTo>
                  <a:pt x="11942" y="1969"/>
                  <a:pt x="11927" y="1987"/>
                  <a:pt x="11912" y="2005"/>
                </a:cubicBezTo>
                <a:close/>
                <a:moveTo>
                  <a:pt x="50161" y="1960"/>
                </a:moveTo>
                <a:cubicBezTo>
                  <a:pt x="50181" y="1960"/>
                  <a:pt x="50200" y="1960"/>
                  <a:pt x="50219" y="1960"/>
                </a:cubicBezTo>
                <a:cubicBezTo>
                  <a:pt x="50219" y="1945"/>
                  <a:pt x="50219" y="1932"/>
                  <a:pt x="50219" y="1917"/>
                </a:cubicBezTo>
                <a:cubicBezTo>
                  <a:pt x="50200" y="1917"/>
                  <a:pt x="50181" y="1917"/>
                  <a:pt x="50161" y="1917"/>
                </a:cubicBezTo>
                <a:cubicBezTo>
                  <a:pt x="50161" y="1932"/>
                  <a:pt x="50161" y="1945"/>
                  <a:pt x="50161" y="1960"/>
                </a:cubicBezTo>
                <a:close/>
                <a:moveTo>
                  <a:pt x="48695" y="1960"/>
                </a:moveTo>
                <a:cubicBezTo>
                  <a:pt x="48715" y="1960"/>
                  <a:pt x="48735" y="1960"/>
                  <a:pt x="48754" y="1960"/>
                </a:cubicBezTo>
                <a:cubicBezTo>
                  <a:pt x="48754" y="1945"/>
                  <a:pt x="48754" y="1932"/>
                  <a:pt x="48754" y="1917"/>
                </a:cubicBezTo>
                <a:cubicBezTo>
                  <a:pt x="48735" y="1917"/>
                  <a:pt x="48715" y="1917"/>
                  <a:pt x="48695" y="1917"/>
                </a:cubicBezTo>
                <a:cubicBezTo>
                  <a:pt x="48695" y="1932"/>
                  <a:pt x="48695" y="1945"/>
                  <a:pt x="48695" y="1960"/>
                </a:cubicBezTo>
                <a:close/>
                <a:moveTo>
                  <a:pt x="48461" y="1917"/>
                </a:moveTo>
                <a:cubicBezTo>
                  <a:pt x="48372" y="1990"/>
                  <a:pt x="48570" y="1983"/>
                  <a:pt x="48461" y="1917"/>
                </a:cubicBezTo>
                <a:close/>
                <a:moveTo>
                  <a:pt x="23519" y="2026"/>
                </a:moveTo>
                <a:cubicBezTo>
                  <a:pt x="23609" y="2060"/>
                  <a:pt x="23609" y="1883"/>
                  <a:pt x="23519" y="1917"/>
                </a:cubicBezTo>
                <a:cubicBezTo>
                  <a:pt x="23519" y="1953"/>
                  <a:pt x="23519" y="1990"/>
                  <a:pt x="23519" y="2026"/>
                </a:cubicBezTo>
                <a:close/>
                <a:moveTo>
                  <a:pt x="9391" y="1960"/>
                </a:moveTo>
                <a:cubicBezTo>
                  <a:pt x="9389" y="2006"/>
                  <a:pt x="9422" y="2072"/>
                  <a:pt x="9391" y="2093"/>
                </a:cubicBezTo>
                <a:cubicBezTo>
                  <a:pt x="9546" y="2128"/>
                  <a:pt x="9483" y="1840"/>
                  <a:pt x="9391" y="1938"/>
                </a:cubicBezTo>
                <a:cubicBezTo>
                  <a:pt x="9433" y="1939"/>
                  <a:pt x="9392" y="1955"/>
                  <a:pt x="9391" y="1960"/>
                </a:cubicBezTo>
                <a:close/>
                <a:moveTo>
                  <a:pt x="49223" y="2005"/>
                </a:moveTo>
                <a:cubicBezTo>
                  <a:pt x="49219" y="1940"/>
                  <a:pt x="49294" y="1905"/>
                  <a:pt x="49193" y="1894"/>
                </a:cubicBezTo>
                <a:cubicBezTo>
                  <a:pt x="49210" y="1926"/>
                  <a:pt x="49160" y="2008"/>
                  <a:pt x="49223" y="2005"/>
                </a:cubicBezTo>
                <a:close/>
                <a:moveTo>
                  <a:pt x="47493" y="1960"/>
                </a:moveTo>
                <a:cubicBezTo>
                  <a:pt x="47549" y="1957"/>
                  <a:pt x="47592" y="1946"/>
                  <a:pt x="47611" y="1917"/>
                </a:cubicBezTo>
                <a:cubicBezTo>
                  <a:pt x="47559" y="1918"/>
                  <a:pt x="47520" y="1911"/>
                  <a:pt x="47493" y="1894"/>
                </a:cubicBezTo>
                <a:cubicBezTo>
                  <a:pt x="47493" y="1917"/>
                  <a:pt x="47493" y="1938"/>
                  <a:pt x="47493" y="1960"/>
                </a:cubicBezTo>
                <a:close/>
                <a:moveTo>
                  <a:pt x="19532" y="1894"/>
                </a:moveTo>
                <a:cubicBezTo>
                  <a:pt x="19471" y="1908"/>
                  <a:pt x="19340" y="1867"/>
                  <a:pt x="19327" y="1917"/>
                </a:cubicBezTo>
                <a:cubicBezTo>
                  <a:pt x="19415" y="1910"/>
                  <a:pt x="19506" y="1978"/>
                  <a:pt x="19532" y="1894"/>
                </a:cubicBezTo>
                <a:close/>
                <a:moveTo>
                  <a:pt x="18272" y="1982"/>
                </a:moveTo>
                <a:cubicBezTo>
                  <a:pt x="18367" y="2002"/>
                  <a:pt x="18313" y="1910"/>
                  <a:pt x="18359" y="1894"/>
                </a:cubicBezTo>
                <a:cubicBezTo>
                  <a:pt x="18283" y="1888"/>
                  <a:pt x="18284" y="1940"/>
                  <a:pt x="18272" y="1982"/>
                </a:cubicBezTo>
                <a:close/>
                <a:moveTo>
                  <a:pt x="13612" y="2005"/>
                </a:moveTo>
                <a:cubicBezTo>
                  <a:pt x="13698" y="1995"/>
                  <a:pt x="13707" y="1929"/>
                  <a:pt x="13759" y="1894"/>
                </a:cubicBezTo>
                <a:cubicBezTo>
                  <a:pt x="13678" y="1907"/>
                  <a:pt x="13594" y="1918"/>
                  <a:pt x="13612" y="2005"/>
                </a:cubicBezTo>
                <a:close/>
                <a:moveTo>
                  <a:pt x="10593" y="1938"/>
                </a:moveTo>
                <a:cubicBezTo>
                  <a:pt x="10638" y="1872"/>
                  <a:pt x="10441" y="1880"/>
                  <a:pt x="10446" y="1917"/>
                </a:cubicBezTo>
                <a:cubicBezTo>
                  <a:pt x="10480" y="1934"/>
                  <a:pt x="10525" y="1945"/>
                  <a:pt x="10593" y="1938"/>
                </a:cubicBezTo>
                <a:close/>
                <a:moveTo>
                  <a:pt x="47406" y="1960"/>
                </a:moveTo>
                <a:cubicBezTo>
                  <a:pt x="47431" y="1890"/>
                  <a:pt x="47361" y="1891"/>
                  <a:pt x="47318" y="1872"/>
                </a:cubicBezTo>
                <a:cubicBezTo>
                  <a:pt x="47330" y="1914"/>
                  <a:pt x="47329" y="1967"/>
                  <a:pt x="47406" y="1960"/>
                </a:cubicBezTo>
                <a:close/>
                <a:moveTo>
                  <a:pt x="46908" y="1872"/>
                </a:moveTo>
                <a:cubicBezTo>
                  <a:pt x="46864" y="1876"/>
                  <a:pt x="46800" y="1864"/>
                  <a:pt x="46791" y="1894"/>
                </a:cubicBezTo>
                <a:cubicBezTo>
                  <a:pt x="46830" y="1922"/>
                  <a:pt x="46900" y="1923"/>
                  <a:pt x="46908" y="1872"/>
                </a:cubicBezTo>
                <a:close/>
                <a:moveTo>
                  <a:pt x="21438" y="1982"/>
                </a:moveTo>
                <a:cubicBezTo>
                  <a:pt x="21490" y="1986"/>
                  <a:pt x="21507" y="1961"/>
                  <a:pt x="21497" y="1917"/>
                </a:cubicBezTo>
                <a:cubicBezTo>
                  <a:pt x="21529" y="1912"/>
                  <a:pt x="21542" y="1892"/>
                  <a:pt x="21554" y="1872"/>
                </a:cubicBezTo>
                <a:cubicBezTo>
                  <a:pt x="21384" y="1860"/>
                  <a:pt x="21497" y="1932"/>
                  <a:pt x="21438" y="1982"/>
                </a:cubicBezTo>
                <a:close/>
                <a:moveTo>
                  <a:pt x="21320" y="1938"/>
                </a:moveTo>
                <a:cubicBezTo>
                  <a:pt x="21349" y="1938"/>
                  <a:pt x="21379" y="1938"/>
                  <a:pt x="21408" y="1938"/>
                </a:cubicBezTo>
                <a:cubicBezTo>
                  <a:pt x="21404" y="1912"/>
                  <a:pt x="21413" y="1876"/>
                  <a:pt x="21379" y="1872"/>
                </a:cubicBezTo>
                <a:cubicBezTo>
                  <a:pt x="21371" y="1904"/>
                  <a:pt x="21331" y="1909"/>
                  <a:pt x="21320" y="1938"/>
                </a:cubicBezTo>
                <a:close/>
                <a:moveTo>
                  <a:pt x="14139" y="1917"/>
                </a:moveTo>
                <a:cubicBezTo>
                  <a:pt x="14101" y="1917"/>
                  <a:pt x="14112" y="1878"/>
                  <a:pt x="14081" y="1872"/>
                </a:cubicBezTo>
                <a:cubicBezTo>
                  <a:pt x="14048" y="1918"/>
                  <a:pt x="14127" y="1977"/>
                  <a:pt x="14139" y="1917"/>
                </a:cubicBezTo>
                <a:close/>
                <a:moveTo>
                  <a:pt x="48520" y="1917"/>
                </a:moveTo>
                <a:cubicBezTo>
                  <a:pt x="48539" y="1917"/>
                  <a:pt x="48558" y="1917"/>
                  <a:pt x="48579" y="1917"/>
                </a:cubicBezTo>
                <a:cubicBezTo>
                  <a:pt x="48611" y="1885"/>
                  <a:pt x="48610" y="1863"/>
                  <a:pt x="48549" y="1850"/>
                </a:cubicBezTo>
                <a:cubicBezTo>
                  <a:pt x="48548" y="1879"/>
                  <a:pt x="48512" y="1880"/>
                  <a:pt x="48520" y="1917"/>
                </a:cubicBezTo>
                <a:close/>
                <a:moveTo>
                  <a:pt x="48227" y="1894"/>
                </a:moveTo>
                <a:cubicBezTo>
                  <a:pt x="48256" y="1894"/>
                  <a:pt x="48262" y="1912"/>
                  <a:pt x="48285" y="1917"/>
                </a:cubicBezTo>
                <a:cubicBezTo>
                  <a:pt x="48282" y="1882"/>
                  <a:pt x="48289" y="1840"/>
                  <a:pt x="48227" y="1850"/>
                </a:cubicBezTo>
                <a:cubicBezTo>
                  <a:pt x="48227" y="1866"/>
                  <a:pt x="48227" y="1879"/>
                  <a:pt x="48227" y="1894"/>
                </a:cubicBezTo>
                <a:close/>
                <a:moveTo>
                  <a:pt x="48139" y="1938"/>
                </a:moveTo>
                <a:cubicBezTo>
                  <a:pt x="48142" y="1884"/>
                  <a:pt x="48195" y="1869"/>
                  <a:pt x="48109" y="1850"/>
                </a:cubicBezTo>
                <a:cubicBezTo>
                  <a:pt x="48071" y="1879"/>
                  <a:pt x="48070" y="1932"/>
                  <a:pt x="48139" y="1938"/>
                </a:cubicBezTo>
                <a:close/>
                <a:moveTo>
                  <a:pt x="47816" y="1938"/>
                </a:moveTo>
                <a:cubicBezTo>
                  <a:pt x="47837" y="1922"/>
                  <a:pt x="47890" y="1831"/>
                  <a:pt x="47786" y="1850"/>
                </a:cubicBezTo>
                <a:cubicBezTo>
                  <a:pt x="47783" y="1906"/>
                  <a:pt x="47731" y="1920"/>
                  <a:pt x="47816" y="1938"/>
                </a:cubicBezTo>
                <a:close/>
                <a:moveTo>
                  <a:pt x="47641" y="1850"/>
                </a:moveTo>
                <a:cubicBezTo>
                  <a:pt x="47621" y="1850"/>
                  <a:pt x="47601" y="1850"/>
                  <a:pt x="47582" y="1850"/>
                </a:cubicBezTo>
                <a:cubicBezTo>
                  <a:pt x="47559" y="1855"/>
                  <a:pt x="47524" y="1850"/>
                  <a:pt x="47523" y="1872"/>
                </a:cubicBezTo>
                <a:cubicBezTo>
                  <a:pt x="47567" y="1869"/>
                  <a:pt x="47631" y="1880"/>
                  <a:pt x="47641" y="1850"/>
                </a:cubicBezTo>
                <a:close/>
                <a:moveTo>
                  <a:pt x="15957" y="1960"/>
                </a:moveTo>
                <a:cubicBezTo>
                  <a:pt x="16024" y="1954"/>
                  <a:pt x="15989" y="2024"/>
                  <a:pt x="16045" y="2026"/>
                </a:cubicBezTo>
                <a:cubicBezTo>
                  <a:pt x="16053" y="1981"/>
                  <a:pt x="16124" y="1983"/>
                  <a:pt x="16132" y="1938"/>
                </a:cubicBezTo>
                <a:cubicBezTo>
                  <a:pt x="16110" y="1933"/>
                  <a:pt x="16075" y="1937"/>
                  <a:pt x="16074" y="1917"/>
                </a:cubicBezTo>
                <a:cubicBezTo>
                  <a:pt x="16108" y="1913"/>
                  <a:pt x="16105" y="1882"/>
                  <a:pt x="16103" y="1850"/>
                </a:cubicBezTo>
                <a:cubicBezTo>
                  <a:pt x="16018" y="1860"/>
                  <a:pt x="16008" y="1925"/>
                  <a:pt x="15957" y="1960"/>
                </a:cubicBezTo>
                <a:close/>
                <a:moveTo>
                  <a:pt x="14315" y="1917"/>
                </a:moveTo>
                <a:cubicBezTo>
                  <a:pt x="14358" y="1948"/>
                  <a:pt x="14408" y="1933"/>
                  <a:pt x="14403" y="1872"/>
                </a:cubicBezTo>
                <a:cubicBezTo>
                  <a:pt x="14401" y="1860"/>
                  <a:pt x="14399" y="1846"/>
                  <a:pt x="14373" y="1850"/>
                </a:cubicBezTo>
                <a:cubicBezTo>
                  <a:pt x="14382" y="1894"/>
                  <a:pt x="14334" y="1894"/>
                  <a:pt x="14315" y="1917"/>
                </a:cubicBezTo>
                <a:close/>
                <a:moveTo>
                  <a:pt x="47025" y="1938"/>
                </a:moveTo>
                <a:cubicBezTo>
                  <a:pt x="47140" y="1887"/>
                  <a:pt x="47134" y="1965"/>
                  <a:pt x="47260" y="1960"/>
                </a:cubicBezTo>
                <a:cubicBezTo>
                  <a:pt x="47311" y="1804"/>
                  <a:pt x="47032" y="1953"/>
                  <a:pt x="47142" y="1828"/>
                </a:cubicBezTo>
                <a:cubicBezTo>
                  <a:pt x="47103" y="1828"/>
                  <a:pt x="47064" y="1828"/>
                  <a:pt x="47025" y="1828"/>
                </a:cubicBezTo>
                <a:cubicBezTo>
                  <a:pt x="47025" y="1866"/>
                  <a:pt x="47025" y="1902"/>
                  <a:pt x="47025" y="1938"/>
                </a:cubicBezTo>
                <a:close/>
                <a:moveTo>
                  <a:pt x="45823" y="1894"/>
                </a:moveTo>
                <a:cubicBezTo>
                  <a:pt x="45896" y="1898"/>
                  <a:pt x="45945" y="1883"/>
                  <a:pt x="45970" y="1850"/>
                </a:cubicBezTo>
                <a:cubicBezTo>
                  <a:pt x="45930" y="1843"/>
                  <a:pt x="45913" y="1819"/>
                  <a:pt x="45853" y="1828"/>
                </a:cubicBezTo>
                <a:cubicBezTo>
                  <a:pt x="45854" y="1858"/>
                  <a:pt x="45839" y="1876"/>
                  <a:pt x="45823" y="1894"/>
                </a:cubicBezTo>
                <a:close/>
                <a:moveTo>
                  <a:pt x="22288" y="1872"/>
                </a:moveTo>
                <a:cubicBezTo>
                  <a:pt x="22310" y="1890"/>
                  <a:pt x="22446" y="1866"/>
                  <a:pt x="22346" y="1828"/>
                </a:cubicBezTo>
                <a:cubicBezTo>
                  <a:pt x="22360" y="1846"/>
                  <a:pt x="22275" y="1863"/>
                  <a:pt x="22288" y="1872"/>
                </a:cubicBezTo>
                <a:close/>
                <a:moveTo>
                  <a:pt x="16425" y="1917"/>
                </a:moveTo>
                <a:cubicBezTo>
                  <a:pt x="16464" y="1917"/>
                  <a:pt x="16504" y="1917"/>
                  <a:pt x="16543" y="1917"/>
                </a:cubicBezTo>
                <a:cubicBezTo>
                  <a:pt x="16538" y="1884"/>
                  <a:pt x="16553" y="1836"/>
                  <a:pt x="16514" y="1828"/>
                </a:cubicBezTo>
                <a:cubicBezTo>
                  <a:pt x="16502" y="1871"/>
                  <a:pt x="16379" y="1830"/>
                  <a:pt x="16425" y="1917"/>
                </a:cubicBezTo>
                <a:close/>
                <a:moveTo>
                  <a:pt x="12879" y="1894"/>
                </a:moveTo>
                <a:cubicBezTo>
                  <a:pt x="12853" y="1863"/>
                  <a:pt x="12835" y="1824"/>
                  <a:pt x="12762" y="1828"/>
                </a:cubicBezTo>
                <a:cubicBezTo>
                  <a:pt x="12707" y="1867"/>
                  <a:pt x="12786" y="1884"/>
                  <a:pt x="12762" y="1960"/>
                </a:cubicBezTo>
                <a:cubicBezTo>
                  <a:pt x="12762" y="2004"/>
                  <a:pt x="12682" y="1988"/>
                  <a:pt x="12703" y="2048"/>
                </a:cubicBezTo>
                <a:cubicBezTo>
                  <a:pt x="12750" y="2050"/>
                  <a:pt x="12726" y="2104"/>
                  <a:pt x="12791" y="2093"/>
                </a:cubicBezTo>
                <a:cubicBezTo>
                  <a:pt x="12802" y="2051"/>
                  <a:pt x="12754" y="2043"/>
                  <a:pt x="12762" y="2005"/>
                </a:cubicBezTo>
                <a:cubicBezTo>
                  <a:pt x="12762" y="2001"/>
                  <a:pt x="12818" y="2008"/>
                  <a:pt x="12820" y="2005"/>
                </a:cubicBezTo>
                <a:cubicBezTo>
                  <a:pt x="12842" y="1975"/>
                  <a:pt x="12786" y="1878"/>
                  <a:pt x="12850" y="1872"/>
                </a:cubicBezTo>
                <a:cubicBezTo>
                  <a:pt x="12834" y="1918"/>
                  <a:pt x="12964" y="1920"/>
                  <a:pt x="12879" y="1894"/>
                </a:cubicBezTo>
                <a:close/>
                <a:moveTo>
                  <a:pt x="49428" y="1917"/>
                </a:moveTo>
                <a:cubicBezTo>
                  <a:pt x="49505" y="1936"/>
                  <a:pt x="49572" y="1792"/>
                  <a:pt x="49458" y="1806"/>
                </a:cubicBezTo>
                <a:cubicBezTo>
                  <a:pt x="49456" y="1836"/>
                  <a:pt x="49472" y="1855"/>
                  <a:pt x="49487" y="1872"/>
                </a:cubicBezTo>
                <a:cubicBezTo>
                  <a:pt x="49451" y="1875"/>
                  <a:pt x="49418" y="1879"/>
                  <a:pt x="49428" y="1917"/>
                </a:cubicBezTo>
                <a:close/>
                <a:moveTo>
                  <a:pt x="46644" y="1850"/>
                </a:moveTo>
                <a:cubicBezTo>
                  <a:pt x="46696" y="1838"/>
                  <a:pt x="46766" y="1838"/>
                  <a:pt x="46791" y="1806"/>
                </a:cubicBezTo>
                <a:cubicBezTo>
                  <a:pt x="46717" y="1803"/>
                  <a:pt x="46648" y="1803"/>
                  <a:pt x="46644" y="1850"/>
                </a:cubicBezTo>
                <a:close/>
                <a:moveTo>
                  <a:pt x="24750" y="1850"/>
                </a:moveTo>
                <a:cubicBezTo>
                  <a:pt x="24800" y="1851"/>
                  <a:pt x="24825" y="1833"/>
                  <a:pt x="24837" y="1806"/>
                </a:cubicBezTo>
                <a:cubicBezTo>
                  <a:pt x="24792" y="1809"/>
                  <a:pt x="24736" y="1803"/>
                  <a:pt x="24750" y="1850"/>
                </a:cubicBezTo>
                <a:close/>
                <a:moveTo>
                  <a:pt x="24691" y="1806"/>
                </a:moveTo>
                <a:cubicBezTo>
                  <a:pt x="24654" y="1805"/>
                  <a:pt x="24650" y="1778"/>
                  <a:pt x="24603" y="1785"/>
                </a:cubicBezTo>
                <a:cubicBezTo>
                  <a:pt x="24557" y="1838"/>
                  <a:pt x="24703" y="1849"/>
                  <a:pt x="24691" y="1806"/>
                </a:cubicBezTo>
                <a:close/>
                <a:moveTo>
                  <a:pt x="23753" y="1850"/>
                </a:moveTo>
                <a:cubicBezTo>
                  <a:pt x="23773" y="1850"/>
                  <a:pt x="23791" y="1850"/>
                  <a:pt x="23812" y="1850"/>
                </a:cubicBezTo>
                <a:cubicBezTo>
                  <a:pt x="23813" y="1822"/>
                  <a:pt x="23850" y="1820"/>
                  <a:pt x="23841" y="1785"/>
                </a:cubicBezTo>
                <a:cubicBezTo>
                  <a:pt x="23821" y="1785"/>
                  <a:pt x="23801" y="1785"/>
                  <a:pt x="23782" y="1785"/>
                </a:cubicBezTo>
                <a:cubicBezTo>
                  <a:pt x="23781" y="1812"/>
                  <a:pt x="23745" y="1815"/>
                  <a:pt x="23753" y="1850"/>
                </a:cubicBezTo>
                <a:close/>
                <a:moveTo>
                  <a:pt x="11912" y="1894"/>
                </a:moveTo>
                <a:cubicBezTo>
                  <a:pt x="12069" y="1920"/>
                  <a:pt x="12075" y="1834"/>
                  <a:pt x="12000" y="1785"/>
                </a:cubicBezTo>
                <a:cubicBezTo>
                  <a:pt x="11982" y="1830"/>
                  <a:pt x="11939" y="1855"/>
                  <a:pt x="11912" y="1894"/>
                </a:cubicBezTo>
                <a:close/>
                <a:moveTo>
                  <a:pt x="46116" y="1850"/>
                </a:moveTo>
                <a:cubicBezTo>
                  <a:pt x="46126" y="1861"/>
                  <a:pt x="46185" y="1846"/>
                  <a:pt x="46175" y="1872"/>
                </a:cubicBezTo>
                <a:cubicBezTo>
                  <a:pt x="46164" y="1867"/>
                  <a:pt x="46130" y="1884"/>
                  <a:pt x="46146" y="1894"/>
                </a:cubicBezTo>
                <a:cubicBezTo>
                  <a:pt x="46181" y="1920"/>
                  <a:pt x="46220" y="1850"/>
                  <a:pt x="46234" y="1850"/>
                </a:cubicBezTo>
                <a:cubicBezTo>
                  <a:pt x="46279" y="1882"/>
                  <a:pt x="46348" y="1897"/>
                  <a:pt x="46409" y="1917"/>
                </a:cubicBezTo>
                <a:cubicBezTo>
                  <a:pt x="46436" y="1813"/>
                  <a:pt x="46502" y="1881"/>
                  <a:pt x="46585" y="1894"/>
                </a:cubicBezTo>
                <a:cubicBezTo>
                  <a:pt x="46594" y="1864"/>
                  <a:pt x="46627" y="1852"/>
                  <a:pt x="46615" y="1806"/>
                </a:cubicBezTo>
                <a:cubicBezTo>
                  <a:pt x="46530" y="1804"/>
                  <a:pt x="46423" y="1818"/>
                  <a:pt x="46380" y="1785"/>
                </a:cubicBezTo>
                <a:cubicBezTo>
                  <a:pt x="46339" y="1798"/>
                  <a:pt x="46376" y="1869"/>
                  <a:pt x="46321" y="1872"/>
                </a:cubicBezTo>
                <a:cubicBezTo>
                  <a:pt x="46310" y="1800"/>
                  <a:pt x="46197" y="1804"/>
                  <a:pt x="46146" y="1762"/>
                </a:cubicBezTo>
                <a:cubicBezTo>
                  <a:pt x="46151" y="1785"/>
                  <a:pt x="46085" y="1813"/>
                  <a:pt x="46116" y="1850"/>
                </a:cubicBezTo>
                <a:close/>
                <a:moveTo>
                  <a:pt x="45354" y="1828"/>
                </a:moveTo>
                <a:cubicBezTo>
                  <a:pt x="45449" y="1777"/>
                  <a:pt x="45579" y="1857"/>
                  <a:pt x="45589" y="1785"/>
                </a:cubicBezTo>
                <a:cubicBezTo>
                  <a:pt x="45513" y="1763"/>
                  <a:pt x="45357" y="1738"/>
                  <a:pt x="45354" y="1828"/>
                </a:cubicBezTo>
                <a:close/>
                <a:moveTo>
                  <a:pt x="45178" y="1806"/>
                </a:moveTo>
                <a:cubicBezTo>
                  <a:pt x="45202" y="1824"/>
                  <a:pt x="45337" y="1800"/>
                  <a:pt x="45237" y="1762"/>
                </a:cubicBezTo>
                <a:cubicBezTo>
                  <a:pt x="45251" y="1780"/>
                  <a:pt x="45166" y="1797"/>
                  <a:pt x="45178" y="1806"/>
                </a:cubicBezTo>
                <a:close/>
                <a:moveTo>
                  <a:pt x="48842" y="1785"/>
                </a:moveTo>
                <a:cubicBezTo>
                  <a:pt x="48862" y="1785"/>
                  <a:pt x="48881" y="1785"/>
                  <a:pt x="48901" y="1785"/>
                </a:cubicBezTo>
                <a:cubicBezTo>
                  <a:pt x="48901" y="1770"/>
                  <a:pt x="48901" y="1755"/>
                  <a:pt x="48901" y="1740"/>
                </a:cubicBezTo>
                <a:cubicBezTo>
                  <a:pt x="48881" y="1740"/>
                  <a:pt x="48862" y="1740"/>
                  <a:pt x="48842" y="1740"/>
                </a:cubicBezTo>
                <a:cubicBezTo>
                  <a:pt x="48842" y="1755"/>
                  <a:pt x="48842" y="1770"/>
                  <a:pt x="48842" y="1785"/>
                </a:cubicBezTo>
                <a:close/>
                <a:moveTo>
                  <a:pt x="44387" y="1828"/>
                </a:moveTo>
                <a:cubicBezTo>
                  <a:pt x="44456" y="1821"/>
                  <a:pt x="44508" y="1801"/>
                  <a:pt x="44563" y="1785"/>
                </a:cubicBezTo>
                <a:cubicBezTo>
                  <a:pt x="44570" y="1801"/>
                  <a:pt x="44588" y="1810"/>
                  <a:pt x="44621" y="1806"/>
                </a:cubicBezTo>
                <a:cubicBezTo>
                  <a:pt x="44625" y="1833"/>
                  <a:pt x="44630" y="1858"/>
                  <a:pt x="44680" y="1850"/>
                </a:cubicBezTo>
                <a:cubicBezTo>
                  <a:pt x="44680" y="1813"/>
                  <a:pt x="44680" y="1777"/>
                  <a:pt x="44680" y="1740"/>
                </a:cubicBezTo>
                <a:cubicBezTo>
                  <a:pt x="44573" y="1745"/>
                  <a:pt x="44568" y="1770"/>
                  <a:pt x="44475" y="1740"/>
                </a:cubicBezTo>
                <a:cubicBezTo>
                  <a:pt x="44531" y="1822"/>
                  <a:pt x="44299" y="1795"/>
                  <a:pt x="44387" y="1828"/>
                </a:cubicBezTo>
                <a:close/>
                <a:moveTo>
                  <a:pt x="23548" y="1806"/>
                </a:moveTo>
                <a:cubicBezTo>
                  <a:pt x="23586" y="1835"/>
                  <a:pt x="23636" y="1820"/>
                  <a:pt x="23665" y="1785"/>
                </a:cubicBezTo>
                <a:cubicBezTo>
                  <a:pt x="23626" y="1784"/>
                  <a:pt x="23638" y="1746"/>
                  <a:pt x="23606" y="1740"/>
                </a:cubicBezTo>
                <a:cubicBezTo>
                  <a:pt x="23600" y="1771"/>
                  <a:pt x="23558" y="1777"/>
                  <a:pt x="23548" y="1806"/>
                </a:cubicBezTo>
                <a:close/>
                <a:moveTo>
                  <a:pt x="22756" y="1785"/>
                </a:moveTo>
                <a:cubicBezTo>
                  <a:pt x="22794" y="1812"/>
                  <a:pt x="22950" y="1752"/>
                  <a:pt x="22844" y="1740"/>
                </a:cubicBezTo>
                <a:cubicBezTo>
                  <a:pt x="22845" y="1740"/>
                  <a:pt x="22844" y="1762"/>
                  <a:pt x="22844" y="1762"/>
                </a:cubicBezTo>
                <a:cubicBezTo>
                  <a:pt x="22830" y="1763"/>
                  <a:pt x="22735" y="1768"/>
                  <a:pt x="22756" y="1785"/>
                </a:cubicBezTo>
                <a:close/>
                <a:moveTo>
                  <a:pt x="19972" y="1785"/>
                </a:moveTo>
                <a:cubicBezTo>
                  <a:pt x="20027" y="1782"/>
                  <a:pt x="20070" y="1770"/>
                  <a:pt x="20090" y="1740"/>
                </a:cubicBezTo>
                <a:cubicBezTo>
                  <a:pt x="20037" y="1746"/>
                  <a:pt x="19943" y="1718"/>
                  <a:pt x="19972" y="1785"/>
                </a:cubicBezTo>
                <a:close/>
                <a:moveTo>
                  <a:pt x="19855" y="1785"/>
                </a:moveTo>
                <a:cubicBezTo>
                  <a:pt x="19884" y="1785"/>
                  <a:pt x="19890" y="1803"/>
                  <a:pt x="19913" y="1806"/>
                </a:cubicBezTo>
                <a:cubicBezTo>
                  <a:pt x="19910" y="1771"/>
                  <a:pt x="19917" y="1730"/>
                  <a:pt x="19855" y="1740"/>
                </a:cubicBezTo>
                <a:cubicBezTo>
                  <a:pt x="19855" y="1755"/>
                  <a:pt x="19855" y="1770"/>
                  <a:pt x="19855" y="1785"/>
                </a:cubicBezTo>
                <a:close/>
                <a:moveTo>
                  <a:pt x="42775" y="1762"/>
                </a:moveTo>
                <a:cubicBezTo>
                  <a:pt x="42794" y="1762"/>
                  <a:pt x="42814" y="1762"/>
                  <a:pt x="42833" y="1762"/>
                </a:cubicBezTo>
                <a:cubicBezTo>
                  <a:pt x="42833" y="1747"/>
                  <a:pt x="42833" y="1733"/>
                  <a:pt x="42833" y="1719"/>
                </a:cubicBezTo>
                <a:cubicBezTo>
                  <a:pt x="42814" y="1719"/>
                  <a:pt x="42794" y="1719"/>
                  <a:pt x="42775" y="1719"/>
                </a:cubicBezTo>
                <a:cubicBezTo>
                  <a:pt x="42775" y="1733"/>
                  <a:pt x="42775" y="1747"/>
                  <a:pt x="42775" y="1762"/>
                </a:cubicBezTo>
                <a:close/>
                <a:moveTo>
                  <a:pt x="37939" y="1762"/>
                </a:moveTo>
                <a:cubicBezTo>
                  <a:pt x="37958" y="1762"/>
                  <a:pt x="37978" y="1762"/>
                  <a:pt x="37997" y="1762"/>
                </a:cubicBezTo>
                <a:cubicBezTo>
                  <a:pt x="37997" y="1747"/>
                  <a:pt x="37997" y="1733"/>
                  <a:pt x="37997" y="1719"/>
                </a:cubicBezTo>
                <a:cubicBezTo>
                  <a:pt x="37978" y="1719"/>
                  <a:pt x="37958" y="1719"/>
                  <a:pt x="37939" y="1719"/>
                </a:cubicBezTo>
                <a:cubicBezTo>
                  <a:pt x="37939" y="1733"/>
                  <a:pt x="37939" y="1747"/>
                  <a:pt x="37939" y="1762"/>
                </a:cubicBezTo>
                <a:close/>
                <a:moveTo>
                  <a:pt x="23167" y="1785"/>
                </a:moveTo>
                <a:cubicBezTo>
                  <a:pt x="23201" y="1795"/>
                  <a:pt x="23233" y="1808"/>
                  <a:pt x="23255" y="1828"/>
                </a:cubicBezTo>
                <a:cubicBezTo>
                  <a:pt x="23264" y="1879"/>
                  <a:pt x="23250" y="1913"/>
                  <a:pt x="23225" y="1938"/>
                </a:cubicBezTo>
                <a:cubicBezTo>
                  <a:pt x="23311" y="1945"/>
                  <a:pt x="23326" y="1933"/>
                  <a:pt x="23284" y="1894"/>
                </a:cubicBezTo>
                <a:cubicBezTo>
                  <a:pt x="23344" y="1914"/>
                  <a:pt x="23415" y="1837"/>
                  <a:pt x="23343" y="1828"/>
                </a:cubicBezTo>
                <a:cubicBezTo>
                  <a:pt x="23242" y="1892"/>
                  <a:pt x="23375" y="1722"/>
                  <a:pt x="23255" y="1719"/>
                </a:cubicBezTo>
                <a:cubicBezTo>
                  <a:pt x="23251" y="1759"/>
                  <a:pt x="23158" y="1734"/>
                  <a:pt x="23167" y="1785"/>
                </a:cubicBezTo>
                <a:close/>
                <a:moveTo>
                  <a:pt x="21144" y="1762"/>
                </a:moveTo>
                <a:cubicBezTo>
                  <a:pt x="21119" y="1833"/>
                  <a:pt x="21191" y="1830"/>
                  <a:pt x="21203" y="1872"/>
                </a:cubicBezTo>
                <a:cubicBezTo>
                  <a:pt x="21206" y="1899"/>
                  <a:pt x="21212" y="1924"/>
                  <a:pt x="21262" y="1917"/>
                </a:cubicBezTo>
                <a:cubicBezTo>
                  <a:pt x="21221" y="1827"/>
                  <a:pt x="21325" y="1847"/>
                  <a:pt x="21320" y="1785"/>
                </a:cubicBezTo>
                <a:cubicBezTo>
                  <a:pt x="21147" y="1815"/>
                  <a:pt x="21329" y="1699"/>
                  <a:pt x="21203" y="1719"/>
                </a:cubicBezTo>
                <a:cubicBezTo>
                  <a:pt x="21200" y="1746"/>
                  <a:pt x="21194" y="1770"/>
                  <a:pt x="21144" y="1762"/>
                </a:cubicBezTo>
                <a:close/>
                <a:moveTo>
                  <a:pt x="51773" y="1740"/>
                </a:moveTo>
                <a:cubicBezTo>
                  <a:pt x="51793" y="1740"/>
                  <a:pt x="51813" y="1740"/>
                  <a:pt x="51831" y="1740"/>
                </a:cubicBezTo>
                <a:cubicBezTo>
                  <a:pt x="51831" y="1725"/>
                  <a:pt x="51831" y="1711"/>
                  <a:pt x="51831" y="1696"/>
                </a:cubicBezTo>
                <a:cubicBezTo>
                  <a:pt x="51813" y="1696"/>
                  <a:pt x="51793" y="1696"/>
                  <a:pt x="51773" y="1696"/>
                </a:cubicBezTo>
                <a:cubicBezTo>
                  <a:pt x="51773" y="1711"/>
                  <a:pt x="51773" y="1725"/>
                  <a:pt x="51773" y="1740"/>
                </a:cubicBezTo>
                <a:close/>
                <a:moveTo>
                  <a:pt x="50132" y="1740"/>
                </a:moveTo>
                <a:cubicBezTo>
                  <a:pt x="50183" y="1735"/>
                  <a:pt x="50279" y="1762"/>
                  <a:pt x="50249" y="1696"/>
                </a:cubicBezTo>
                <a:cubicBezTo>
                  <a:pt x="50194" y="1699"/>
                  <a:pt x="50151" y="1711"/>
                  <a:pt x="50132" y="1740"/>
                </a:cubicBezTo>
                <a:close/>
                <a:moveTo>
                  <a:pt x="49282" y="1762"/>
                </a:moveTo>
                <a:cubicBezTo>
                  <a:pt x="49225" y="1753"/>
                  <a:pt x="49258" y="1677"/>
                  <a:pt x="49165" y="1696"/>
                </a:cubicBezTo>
                <a:cubicBezTo>
                  <a:pt x="49142" y="1752"/>
                  <a:pt x="49277" y="1800"/>
                  <a:pt x="49282" y="1762"/>
                </a:cubicBezTo>
                <a:close/>
                <a:moveTo>
                  <a:pt x="47377" y="1740"/>
                </a:moveTo>
                <a:cubicBezTo>
                  <a:pt x="47396" y="1740"/>
                  <a:pt x="47416" y="1740"/>
                  <a:pt x="47435" y="1740"/>
                </a:cubicBezTo>
                <a:cubicBezTo>
                  <a:pt x="47435" y="1725"/>
                  <a:pt x="47435" y="1711"/>
                  <a:pt x="47435" y="1696"/>
                </a:cubicBezTo>
                <a:cubicBezTo>
                  <a:pt x="47416" y="1696"/>
                  <a:pt x="47396" y="1696"/>
                  <a:pt x="47377" y="1696"/>
                </a:cubicBezTo>
                <a:cubicBezTo>
                  <a:pt x="47377" y="1711"/>
                  <a:pt x="47377" y="1725"/>
                  <a:pt x="47377" y="1740"/>
                </a:cubicBezTo>
                <a:close/>
                <a:moveTo>
                  <a:pt x="46849" y="1740"/>
                </a:moveTo>
                <a:cubicBezTo>
                  <a:pt x="46869" y="1740"/>
                  <a:pt x="46888" y="1740"/>
                  <a:pt x="46908" y="1740"/>
                </a:cubicBezTo>
                <a:cubicBezTo>
                  <a:pt x="46908" y="1725"/>
                  <a:pt x="46908" y="1711"/>
                  <a:pt x="46908" y="1696"/>
                </a:cubicBezTo>
                <a:cubicBezTo>
                  <a:pt x="46888" y="1696"/>
                  <a:pt x="46869" y="1696"/>
                  <a:pt x="46849" y="1696"/>
                </a:cubicBezTo>
                <a:cubicBezTo>
                  <a:pt x="46849" y="1711"/>
                  <a:pt x="46849" y="1725"/>
                  <a:pt x="46849" y="1740"/>
                </a:cubicBezTo>
                <a:close/>
                <a:moveTo>
                  <a:pt x="44270" y="1740"/>
                </a:moveTo>
                <a:cubicBezTo>
                  <a:pt x="44317" y="1679"/>
                  <a:pt x="44143" y="1680"/>
                  <a:pt x="44153" y="1719"/>
                </a:cubicBezTo>
                <a:cubicBezTo>
                  <a:pt x="44208" y="1713"/>
                  <a:pt x="44217" y="1743"/>
                  <a:pt x="44270" y="1740"/>
                </a:cubicBezTo>
                <a:close/>
                <a:moveTo>
                  <a:pt x="43713" y="1696"/>
                </a:moveTo>
                <a:cubicBezTo>
                  <a:pt x="43687" y="1680"/>
                  <a:pt x="43629" y="1710"/>
                  <a:pt x="43625" y="1719"/>
                </a:cubicBezTo>
                <a:cubicBezTo>
                  <a:pt x="43589" y="1790"/>
                  <a:pt x="43784" y="1743"/>
                  <a:pt x="43713" y="1696"/>
                </a:cubicBezTo>
                <a:close/>
                <a:moveTo>
                  <a:pt x="41925" y="1719"/>
                </a:moveTo>
                <a:cubicBezTo>
                  <a:pt x="41785" y="1657"/>
                  <a:pt x="41854" y="1791"/>
                  <a:pt x="41925" y="1719"/>
                </a:cubicBezTo>
                <a:close/>
                <a:moveTo>
                  <a:pt x="22640" y="1785"/>
                </a:moveTo>
                <a:cubicBezTo>
                  <a:pt x="22733" y="1804"/>
                  <a:pt x="22681" y="1713"/>
                  <a:pt x="22727" y="1696"/>
                </a:cubicBezTo>
                <a:cubicBezTo>
                  <a:pt x="22683" y="1700"/>
                  <a:pt x="22619" y="1689"/>
                  <a:pt x="22610" y="1719"/>
                </a:cubicBezTo>
                <a:cubicBezTo>
                  <a:pt x="22644" y="1722"/>
                  <a:pt x="22642" y="1753"/>
                  <a:pt x="22640" y="1785"/>
                </a:cubicBezTo>
                <a:close/>
                <a:moveTo>
                  <a:pt x="21057" y="1740"/>
                </a:moveTo>
                <a:cubicBezTo>
                  <a:pt x="21107" y="1741"/>
                  <a:pt x="21131" y="1723"/>
                  <a:pt x="21144" y="1696"/>
                </a:cubicBezTo>
                <a:cubicBezTo>
                  <a:pt x="21098" y="1698"/>
                  <a:pt x="21042" y="1693"/>
                  <a:pt x="21057" y="1740"/>
                </a:cubicBezTo>
                <a:close/>
                <a:moveTo>
                  <a:pt x="47201" y="1740"/>
                </a:moveTo>
                <a:cubicBezTo>
                  <a:pt x="47206" y="1789"/>
                  <a:pt x="47122" y="1860"/>
                  <a:pt x="47230" y="1850"/>
                </a:cubicBezTo>
                <a:cubicBezTo>
                  <a:pt x="47280" y="1842"/>
                  <a:pt x="47224" y="1822"/>
                  <a:pt x="47230" y="1785"/>
                </a:cubicBezTo>
                <a:cubicBezTo>
                  <a:pt x="47269" y="1770"/>
                  <a:pt x="47285" y="1737"/>
                  <a:pt x="47289" y="1696"/>
                </a:cubicBezTo>
                <a:cubicBezTo>
                  <a:pt x="47237" y="1698"/>
                  <a:pt x="47198" y="1692"/>
                  <a:pt x="47171" y="1674"/>
                </a:cubicBezTo>
                <a:cubicBezTo>
                  <a:pt x="47160" y="1705"/>
                  <a:pt x="47198" y="1722"/>
                  <a:pt x="47201" y="1740"/>
                </a:cubicBezTo>
                <a:close/>
                <a:moveTo>
                  <a:pt x="38026" y="1719"/>
                </a:moveTo>
                <a:cubicBezTo>
                  <a:pt x="38046" y="1719"/>
                  <a:pt x="38065" y="1719"/>
                  <a:pt x="38086" y="1719"/>
                </a:cubicBezTo>
                <a:cubicBezTo>
                  <a:pt x="38132" y="1664"/>
                  <a:pt x="37985" y="1653"/>
                  <a:pt x="37997" y="1696"/>
                </a:cubicBezTo>
                <a:cubicBezTo>
                  <a:pt x="38016" y="1698"/>
                  <a:pt x="38032" y="1699"/>
                  <a:pt x="38026" y="1719"/>
                </a:cubicBezTo>
                <a:close/>
                <a:moveTo>
                  <a:pt x="42540" y="1740"/>
                </a:moveTo>
                <a:cubicBezTo>
                  <a:pt x="42540" y="1711"/>
                  <a:pt x="42540" y="1681"/>
                  <a:pt x="42540" y="1653"/>
                </a:cubicBezTo>
                <a:cubicBezTo>
                  <a:pt x="42511" y="1653"/>
                  <a:pt x="42482" y="1653"/>
                  <a:pt x="42453" y="1653"/>
                </a:cubicBezTo>
                <a:cubicBezTo>
                  <a:pt x="42444" y="1710"/>
                  <a:pt x="42463" y="1747"/>
                  <a:pt x="42540" y="1740"/>
                </a:cubicBezTo>
                <a:close/>
                <a:moveTo>
                  <a:pt x="19767" y="1828"/>
                </a:moveTo>
                <a:cubicBezTo>
                  <a:pt x="19794" y="1767"/>
                  <a:pt x="19855" y="1684"/>
                  <a:pt x="19767" y="1653"/>
                </a:cubicBezTo>
                <a:cubicBezTo>
                  <a:pt x="19745" y="1700"/>
                  <a:pt x="19651" y="1807"/>
                  <a:pt x="19767" y="1828"/>
                </a:cubicBezTo>
                <a:close/>
                <a:moveTo>
                  <a:pt x="48021" y="1762"/>
                </a:moveTo>
                <a:cubicBezTo>
                  <a:pt x="48061" y="1762"/>
                  <a:pt x="48100" y="1762"/>
                  <a:pt x="48139" y="1762"/>
                </a:cubicBezTo>
                <a:cubicBezTo>
                  <a:pt x="48152" y="1717"/>
                  <a:pt x="48092" y="1720"/>
                  <a:pt x="48080" y="1696"/>
                </a:cubicBezTo>
                <a:cubicBezTo>
                  <a:pt x="48076" y="1687"/>
                  <a:pt x="48089" y="1659"/>
                  <a:pt x="48080" y="1653"/>
                </a:cubicBezTo>
                <a:cubicBezTo>
                  <a:pt x="48062" y="1638"/>
                  <a:pt x="48000" y="1654"/>
                  <a:pt x="47993" y="1630"/>
                </a:cubicBezTo>
                <a:cubicBezTo>
                  <a:pt x="48002" y="1708"/>
                  <a:pt x="48074" y="1684"/>
                  <a:pt x="48021" y="1762"/>
                </a:cubicBezTo>
                <a:close/>
                <a:moveTo>
                  <a:pt x="47875" y="1674"/>
                </a:moveTo>
                <a:cubicBezTo>
                  <a:pt x="47905" y="1674"/>
                  <a:pt x="47933" y="1674"/>
                  <a:pt x="47963" y="1674"/>
                </a:cubicBezTo>
                <a:cubicBezTo>
                  <a:pt x="47967" y="1635"/>
                  <a:pt x="47933" y="1623"/>
                  <a:pt x="47875" y="1630"/>
                </a:cubicBezTo>
                <a:cubicBezTo>
                  <a:pt x="47875" y="1645"/>
                  <a:pt x="47875" y="1659"/>
                  <a:pt x="47875" y="1674"/>
                </a:cubicBezTo>
                <a:close/>
                <a:moveTo>
                  <a:pt x="46409" y="1674"/>
                </a:moveTo>
                <a:cubicBezTo>
                  <a:pt x="46440" y="1674"/>
                  <a:pt x="46445" y="1692"/>
                  <a:pt x="46469" y="1696"/>
                </a:cubicBezTo>
                <a:cubicBezTo>
                  <a:pt x="46465" y="1662"/>
                  <a:pt x="46471" y="1620"/>
                  <a:pt x="46409" y="1630"/>
                </a:cubicBezTo>
                <a:cubicBezTo>
                  <a:pt x="46409" y="1645"/>
                  <a:pt x="46409" y="1659"/>
                  <a:pt x="46409" y="1674"/>
                </a:cubicBezTo>
                <a:close/>
                <a:moveTo>
                  <a:pt x="46057" y="1674"/>
                </a:moveTo>
                <a:cubicBezTo>
                  <a:pt x="46091" y="1678"/>
                  <a:pt x="46103" y="1699"/>
                  <a:pt x="46116" y="1719"/>
                </a:cubicBezTo>
                <a:cubicBezTo>
                  <a:pt x="46172" y="1723"/>
                  <a:pt x="46181" y="1693"/>
                  <a:pt x="46234" y="1696"/>
                </a:cubicBezTo>
                <a:cubicBezTo>
                  <a:pt x="46254" y="1602"/>
                  <a:pt x="46081" y="1624"/>
                  <a:pt x="46057" y="1674"/>
                </a:cubicBezTo>
                <a:close/>
                <a:moveTo>
                  <a:pt x="47493" y="1674"/>
                </a:moveTo>
                <a:cubicBezTo>
                  <a:pt x="47636" y="1672"/>
                  <a:pt x="47550" y="1717"/>
                  <a:pt x="47553" y="1785"/>
                </a:cubicBezTo>
                <a:cubicBezTo>
                  <a:pt x="47625" y="1788"/>
                  <a:pt x="47695" y="1788"/>
                  <a:pt x="47700" y="1740"/>
                </a:cubicBezTo>
                <a:cubicBezTo>
                  <a:pt x="47599" y="1731"/>
                  <a:pt x="47673" y="1693"/>
                  <a:pt x="47670" y="1630"/>
                </a:cubicBezTo>
                <a:cubicBezTo>
                  <a:pt x="47589" y="1606"/>
                  <a:pt x="47532" y="1616"/>
                  <a:pt x="47493" y="1674"/>
                </a:cubicBezTo>
                <a:close/>
                <a:moveTo>
                  <a:pt x="47318" y="1630"/>
                </a:moveTo>
                <a:cubicBezTo>
                  <a:pt x="47267" y="1632"/>
                  <a:pt x="47227" y="1626"/>
                  <a:pt x="47201" y="1608"/>
                </a:cubicBezTo>
                <a:cubicBezTo>
                  <a:pt x="47154" y="1669"/>
                  <a:pt x="47327" y="1669"/>
                  <a:pt x="47318" y="1630"/>
                </a:cubicBezTo>
                <a:close/>
                <a:moveTo>
                  <a:pt x="45412" y="1696"/>
                </a:moveTo>
                <a:cubicBezTo>
                  <a:pt x="45501" y="1689"/>
                  <a:pt x="45641" y="1720"/>
                  <a:pt x="45648" y="1653"/>
                </a:cubicBezTo>
                <a:cubicBezTo>
                  <a:pt x="45594" y="1597"/>
                  <a:pt x="45537" y="1659"/>
                  <a:pt x="45501" y="1653"/>
                </a:cubicBezTo>
                <a:cubicBezTo>
                  <a:pt x="45480" y="1648"/>
                  <a:pt x="45470" y="1590"/>
                  <a:pt x="45412" y="1608"/>
                </a:cubicBezTo>
                <a:cubicBezTo>
                  <a:pt x="45412" y="1638"/>
                  <a:pt x="45412" y="1666"/>
                  <a:pt x="45412" y="1696"/>
                </a:cubicBezTo>
                <a:close/>
                <a:moveTo>
                  <a:pt x="46908" y="1674"/>
                </a:moveTo>
                <a:cubicBezTo>
                  <a:pt x="46929" y="1657"/>
                  <a:pt x="46981" y="1566"/>
                  <a:pt x="46878" y="1586"/>
                </a:cubicBezTo>
                <a:cubicBezTo>
                  <a:pt x="46875" y="1641"/>
                  <a:pt x="46823" y="1655"/>
                  <a:pt x="46908" y="1674"/>
                </a:cubicBezTo>
                <a:close/>
                <a:moveTo>
                  <a:pt x="46673" y="1586"/>
                </a:moveTo>
                <a:cubicBezTo>
                  <a:pt x="46668" y="1589"/>
                  <a:pt x="46678" y="1629"/>
                  <a:pt x="46673" y="1630"/>
                </a:cubicBezTo>
                <a:cubicBezTo>
                  <a:pt x="46637" y="1635"/>
                  <a:pt x="46632" y="1602"/>
                  <a:pt x="46585" y="1608"/>
                </a:cubicBezTo>
                <a:cubicBezTo>
                  <a:pt x="46585" y="1608"/>
                  <a:pt x="46531" y="1648"/>
                  <a:pt x="46527" y="1653"/>
                </a:cubicBezTo>
                <a:cubicBezTo>
                  <a:pt x="46535" y="1645"/>
                  <a:pt x="46591" y="1662"/>
                  <a:pt x="46585" y="1674"/>
                </a:cubicBezTo>
                <a:cubicBezTo>
                  <a:pt x="46581" y="1684"/>
                  <a:pt x="46513" y="1671"/>
                  <a:pt x="46527" y="1696"/>
                </a:cubicBezTo>
                <a:cubicBezTo>
                  <a:pt x="46562" y="1701"/>
                  <a:pt x="46544" y="1720"/>
                  <a:pt x="46527" y="1740"/>
                </a:cubicBezTo>
                <a:cubicBezTo>
                  <a:pt x="46612" y="1746"/>
                  <a:pt x="46627" y="1699"/>
                  <a:pt x="46673" y="1674"/>
                </a:cubicBezTo>
                <a:cubicBezTo>
                  <a:pt x="46693" y="1717"/>
                  <a:pt x="46770" y="1771"/>
                  <a:pt x="46791" y="1696"/>
                </a:cubicBezTo>
                <a:cubicBezTo>
                  <a:pt x="46763" y="1672"/>
                  <a:pt x="46682" y="1689"/>
                  <a:pt x="46702" y="1630"/>
                </a:cubicBezTo>
                <a:cubicBezTo>
                  <a:pt x="46741" y="1659"/>
                  <a:pt x="46812" y="1659"/>
                  <a:pt x="46820" y="1608"/>
                </a:cubicBezTo>
                <a:cubicBezTo>
                  <a:pt x="46776" y="1624"/>
                  <a:pt x="46716" y="1560"/>
                  <a:pt x="46673" y="1586"/>
                </a:cubicBezTo>
                <a:close/>
                <a:moveTo>
                  <a:pt x="44944" y="1653"/>
                </a:moveTo>
                <a:cubicBezTo>
                  <a:pt x="45011" y="1673"/>
                  <a:pt x="45038" y="1653"/>
                  <a:pt x="45149" y="1674"/>
                </a:cubicBezTo>
                <a:cubicBezTo>
                  <a:pt x="45156" y="1642"/>
                  <a:pt x="45198" y="1637"/>
                  <a:pt x="45208" y="1608"/>
                </a:cubicBezTo>
                <a:cubicBezTo>
                  <a:pt x="45152" y="1564"/>
                  <a:pt x="45070" y="1597"/>
                  <a:pt x="45003" y="1608"/>
                </a:cubicBezTo>
                <a:cubicBezTo>
                  <a:pt x="45001" y="1594"/>
                  <a:pt x="44998" y="1582"/>
                  <a:pt x="44973" y="1586"/>
                </a:cubicBezTo>
                <a:cubicBezTo>
                  <a:pt x="44975" y="1617"/>
                  <a:pt x="44960" y="1635"/>
                  <a:pt x="44944" y="1653"/>
                </a:cubicBezTo>
                <a:close/>
                <a:moveTo>
                  <a:pt x="23343" y="1674"/>
                </a:moveTo>
                <a:cubicBezTo>
                  <a:pt x="23490" y="1701"/>
                  <a:pt x="23406" y="1527"/>
                  <a:pt x="23343" y="1608"/>
                </a:cubicBezTo>
                <a:cubicBezTo>
                  <a:pt x="23392" y="1617"/>
                  <a:pt x="23336" y="1636"/>
                  <a:pt x="23343" y="1674"/>
                </a:cubicBezTo>
                <a:close/>
                <a:moveTo>
                  <a:pt x="23049" y="1630"/>
                </a:moveTo>
                <a:cubicBezTo>
                  <a:pt x="23069" y="1630"/>
                  <a:pt x="23089" y="1630"/>
                  <a:pt x="23108" y="1630"/>
                </a:cubicBezTo>
                <a:cubicBezTo>
                  <a:pt x="23108" y="1615"/>
                  <a:pt x="23108" y="1600"/>
                  <a:pt x="23108" y="1586"/>
                </a:cubicBezTo>
                <a:cubicBezTo>
                  <a:pt x="23089" y="1586"/>
                  <a:pt x="23069" y="1586"/>
                  <a:pt x="23049" y="1586"/>
                </a:cubicBezTo>
                <a:cubicBezTo>
                  <a:pt x="23049" y="1600"/>
                  <a:pt x="23049" y="1615"/>
                  <a:pt x="23049" y="1630"/>
                </a:cubicBezTo>
                <a:close/>
                <a:moveTo>
                  <a:pt x="45999" y="1608"/>
                </a:moveTo>
                <a:cubicBezTo>
                  <a:pt x="46019" y="1608"/>
                  <a:pt x="46038" y="1608"/>
                  <a:pt x="46057" y="1608"/>
                </a:cubicBezTo>
                <a:cubicBezTo>
                  <a:pt x="46057" y="1593"/>
                  <a:pt x="46057" y="1579"/>
                  <a:pt x="46057" y="1564"/>
                </a:cubicBezTo>
                <a:cubicBezTo>
                  <a:pt x="46038" y="1564"/>
                  <a:pt x="46019" y="1564"/>
                  <a:pt x="45999" y="1564"/>
                </a:cubicBezTo>
                <a:cubicBezTo>
                  <a:pt x="45999" y="1579"/>
                  <a:pt x="45999" y="1593"/>
                  <a:pt x="45999" y="1608"/>
                </a:cubicBezTo>
                <a:close/>
                <a:moveTo>
                  <a:pt x="45794" y="1785"/>
                </a:moveTo>
                <a:cubicBezTo>
                  <a:pt x="45784" y="1789"/>
                  <a:pt x="45839" y="1818"/>
                  <a:pt x="45794" y="1785"/>
                </a:cubicBezTo>
                <a:cubicBezTo>
                  <a:pt x="45734" y="1739"/>
                  <a:pt x="45837" y="1708"/>
                  <a:pt x="45882" y="1674"/>
                </a:cubicBezTo>
                <a:cubicBezTo>
                  <a:pt x="45800" y="1684"/>
                  <a:pt x="45905" y="1554"/>
                  <a:pt x="45823" y="1564"/>
                </a:cubicBezTo>
                <a:cubicBezTo>
                  <a:pt x="45780" y="1616"/>
                  <a:pt x="45761" y="1605"/>
                  <a:pt x="45794" y="1674"/>
                </a:cubicBezTo>
                <a:cubicBezTo>
                  <a:pt x="45650" y="1666"/>
                  <a:pt x="45754" y="1695"/>
                  <a:pt x="45735" y="1740"/>
                </a:cubicBezTo>
                <a:cubicBezTo>
                  <a:pt x="45709" y="1800"/>
                  <a:pt x="45632" y="1925"/>
                  <a:pt x="45764" y="1894"/>
                </a:cubicBezTo>
                <a:cubicBezTo>
                  <a:pt x="45814" y="1847"/>
                  <a:pt x="45732" y="1814"/>
                  <a:pt x="45794" y="1785"/>
                </a:cubicBezTo>
                <a:close/>
                <a:moveTo>
                  <a:pt x="41338" y="1564"/>
                </a:moveTo>
                <a:cubicBezTo>
                  <a:pt x="41303" y="1596"/>
                  <a:pt x="41227" y="1614"/>
                  <a:pt x="41192" y="1586"/>
                </a:cubicBezTo>
                <a:cubicBezTo>
                  <a:pt x="41202" y="1638"/>
                  <a:pt x="41187" y="1671"/>
                  <a:pt x="41163" y="1696"/>
                </a:cubicBezTo>
                <a:cubicBezTo>
                  <a:pt x="41207" y="1696"/>
                  <a:pt x="41283" y="1778"/>
                  <a:pt x="41310" y="1719"/>
                </a:cubicBezTo>
                <a:cubicBezTo>
                  <a:pt x="41223" y="1713"/>
                  <a:pt x="41269" y="1636"/>
                  <a:pt x="41310" y="1608"/>
                </a:cubicBezTo>
                <a:cubicBezTo>
                  <a:pt x="41305" y="1677"/>
                  <a:pt x="41429" y="1561"/>
                  <a:pt x="41338" y="1564"/>
                </a:cubicBezTo>
                <a:close/>
                <a:moveTo>
                  <a:pt x="41808" y="1674"/>
                </a:moveTo>
                <a:cubicBezTo>
                  <a:pt x="41925" y="1555"/>
                  <a:pt x="41386" y="1555"/>
                  <a:pt x="41368" y="1630"/>
                </a:cubicBezTo>
                <a:cubicBezTo>
                  <a:pt x="41555" y="1591"/>
                  <a:pt x="41429" y="1648"/>
                  <a:pt x="41486" y="1674"/>
                </a:cubicBezTo>
                <a:cubicBezTo>
                  <a:pt x="41491" y="1641"/>
                  <a:pt x="41556" y="1654"/>
                  <a:pt x="41603" y="1653"/>
                </a:cubicBezTo>
                <a:cubicBezTo>
                  <a:pt x="41609" y="1635"/>
                  <a:pt x="41603" y="1609"/>
                  <a:pt x="41631" y="1608"/>
                </a:cubicBezTo>
                <a:cubicBezTo>
                  <a:pt x="41681" y="1608"/>
                  <a:pt x="41730" y="1608"/>
                  <a:pt x="41779" y="1608"/>
                </a:cubicBezTo>
                <a:cubicBezTo>
                  <a:pt x="41745" y="1639"/>
                  <a:pt x="41747" y="1662"/>
                  <a:pt x="41808" y="1674"/>
                </a:cubicBezTo>
                <a:close/>
                <a:moveTo>
                  <a:pt x="47348" y="1564"/>
                </a:moveTo>
                <a:cubicBezTo>
                  <a:pt x="47377" y="1564"/>
                  <a:pt x="47382" y="1582"/>
                  <a:pt x="47406" y="1586"/>
                </a:cubicBezTo>
                <a:cubicBezTo>
                  <a:pt x="47403" y="1551"/>
                  <a:pt x="47410" y="1509"/>
                  <a:pt x="47348" y="1520"/>
                </a:cubicBezTo>
                <a:cubicBezTo>
                  <a:pt x="47348" y="1534"/>
                  <a:pt x="47348" y="1549"/>
                  <a:pt x="47348" y="1564"/>
                </a:cubicBezTo>
                <a:close/>
                <a:moveTo>
                  <a:pt x="42599" y="1586"/>
                </a:moveTo>
                <a:cubicBezTo>
                  <a:pt x="42598" y="1623"/>
                  <a:pt x="42504" y="1747"/>
                  <a:pt x="42629" y="1740"/>
                </a:cubicBezTo>
                <a:cubicBezTo>
                  <a:pt x="42704" y="1735"/>
                  <a:pt x="42588" y="1702"/>
                  <a:pt x="42629" y="1653"/>
                </a:cubicBezTo>
                <a:cubicBezTo>
                  <a:pt x="42732" y="1650"/>
                  <a:pt x="42760" y="1589"/>
                  <a:pt x="42863" y="1586"/>
                </a:cubicBezTo>
                <a:cubicBezTo>
                  <a:pt x="42870" y="1626"/>
                  <a:pt x="42833" y="1696"/>
                  <a:pt x="42922" y="1674"/>
                </a:cubicBezTo>
                <a:cubicBezTo>
                  <a:pt x="42874" y="1602"/>
                  <a:pt x="42928" y="1590"/>
                  <a:pt x="42922" y="1499"/>
                </a:cubicBezTo>
                <a:cubicBezTo>
                  <a:pt x="42748" y="1513"/>
                  <a:pt x="42620" y="1528"/>
                  <a:pt x="42453" y="1499"/>
                </a:cubicBezTo>
                <a:cubicBezTo>
                  <a:pt x="42418" y="1590"/>
                  <a:pt x="42576" y="1537"/>
                  <a:pt x="42599" y="1586"/>
                </a:cubicBezTo>
                <a:close/>
                <a:moveTo>
                  <a:pt x="42423" y="1520"/>
                </a:moveTo>
                <a:cubicBezTo>
                  <a:pt x="42372" y="1526"/>
                  <a:pt x="42277" y="1458"/>
                  <a:pt x="42247" y="1520"/>
                </a:cubicBezTo>
                <a:cubicBezTo>
                  <a:pt x="42300" y="1561"/>
                  <a:pt x="42362" y="1569"/>
                  <a:pt x="42423" y="1520"/>
                </a:cubicBezTo>
                <a:close/>
                <a:moveTo>
                  <a:pt x="42629" y="1476"/>
                </a:moveTo>
                <a:cubicBezTo>
                  <a:pt x="42601" y="1447"/>
                  <a:pt x="42864" y="1507"/>
                  <a:pt x="42746" y="1432"/>
                </a:cubicBezTo>
                <a:cubicBezTo>
                  <a:pt x="42737" y="1470"/>
                  <a:pt x="42545" y="1410"/>
                  <a:pt x="42629" y="1476"/>
                </a:cubicBezTo>
                <a:close/>
                <a:moveTo>
                  <a:pt x="43479" y="1432"/>
                </a:moveTo>
                <a:cubicBezTo>
                  <a:pt x="43480" y="1499"/>
                  <a:pt x="43452" y="1544"/>
                  <a:pt x="43390" y="1564"/>
                </a:cubicBezTo>
                <a:cubicBezTo>
                  <a:pt x="43340" y="1519"/>
                  <a:pt x="43412" y="1521"/>
                  <a:pt x="43362" y="1476"/>
                </a:cubicBezTo>
                <a:cubicBezTo>
                  <a:pt x="43266" y="1491"/>
                  <a:pt x="43292" y="1409"/>
                  <a:pt x="43244" y="1454"/>
                </a:cubicBezTo>
                <a:cubicBezTo>
                  <a:pt x="43229" y="1469"/>
                  <a:pt x="43209" y="1431"/>
                  <a:pt x="43215" y="1432"/>
                </a:cubicBezTo>
                <a:cubicBezTo>
                  <a:pt x="43188" y="1429"/>
                  <a:pt x="43059" y="1415"/>
                  <a:pt x="43039" y="1454"/>
                </a:cubicBezTo>
                <a:cubicBezTo>
                  <a:pt x="43107" y="1477"/>
                  <a:pt x="43264" y="1499"/>
                  <a:pt x="43303" y="1476"/>
                </a:cubicBezTo>
                <a:cubicBezTo>
                  <a:pt x="43264" y="1531"/>
                  <a:pt x="43419" y="1545"/>
                  <a:pt x="43332" y="1564"/>
                </a:cubicBezTo>
                <a:cubicBezTo>
                  <a:pt x="43297" y="1515"/>
                  <a:pt x="43153" y="1561"/>
                  <a:pt x="43156" y="1564"/>
                </a:cubicBezTo>
                <a:cubicBezTo>
                  <a:pt x="43103" y="1527"/>
                  <a:pt x="43115" y="1564"/>
                  <a:pt x="43039" y="1564"/>
                </a:cubicBezTo>
                <a:cubicBezTo>
                  <a:pt x="43034" y="1531"/>
                  <a:pt x="43049" y="1482"/>
                  <a:pt x="43010" y="1476"/>
                </a:cubicBezTo>
                <a:cubicBezTo>
                  <a:pt x="43019" y="1504"/>
                  <a:pt x="42956" y="1506"/>
                  <a:pt x="42951" y="1520"/>
                </a:cubicBezTo>
                <a:cubicBezTo>
                  <a:pt x="42939" y="1551"/>
                  <a:pt x="42984" y="1569"/>
                  <a:pt x="42980" y="1586"/>
                </a:cubicBezTo>
                <a:cubicBezTo>
                  <a:pt x="42980" y="1585"/>
                  <a:pt x="42955" y="1595"/>
                  <a:pt x="42951" y="1608"/>
                </a:cubicBezTo>
                <a:cubicBezTo>
                  <a:pt x="42933" y="1661"/>
                  <a:pt x="42964" y="1699"/>
                  <a:pt x="42951" y="1740"/>
                </a:cubicBezTo>
                <a:cubicBezTo>
                  <a:pt x="43050" y="1741"/>
                  <a:pt x="43106" y="1710"/>
                  <a:pt x="43156" y="1674"/>
                </a:cubicBezTo>
                <a:cubicBezTo>
                  <a:pt x="43083" y="1665"/>
                  <a:pt x="43154" y="1588"/>
                  <a:pt x="43215" y="1608"/>
                </a:cubicBezTo>
                <a:cubicBezTo>
                  <a:pt x="43222" y="1650"/>
                  <a:pt x="43182" y="1657"/>
                  <a:pt x="43185" y="1696"/>
                </a:cubicBezTo>
                <a:cubicBezTo>
                  <a:pt x="43280" y="1716"/>
                  <a:pt x="43246" y="1639"/>
                  <a:pt x="43303" y="1630"/>
                </a:cubicBezTo>
                <a:cubicBezTo>
                  <a:pt x="43303" y="1642"/>
                  <a:pt x="43327" y="1656"/>
                  <a:pt x="43332" y="1630"/>
                </a:cubicBezTo>
                <a:cubicBezTo>
                  <a:pt x="43365" y="1632"/>
                  <a:pt x="43378" y="1599"/>
                  <a:pt x="43390" y="1630"/>
                </a:cubicBezTo>
                <a:cubicBezTo>
                  <a:pt x="43382" y="1675"/>
                  <a:pt x="43332" y="1689"/>
                  <a:pt x="43303" y="1719"/>
                </a:cubicBezTo>
                <a:cubicBezTo>
                  <a:pt x="43338" y="1723"/>
                  <a:pt x="43321" y="1743"/>
                  <a:pt x="43303" y="1762"/>
                </a:cubicBezTo>
                <a:cubicBezTo>
                  <a:pt x="43361" y="1762"/>
                  <a:pt x="43340" y="1822"/>
                  <a:pt x="43419" y="1806"/>
                </a:cubicBezTo>
                <a:cubicBezTo>
                  <a:pt x="43389" y="1689"/>
                  <a:pt x="43482" y="1801"/>
                  <a:pt x="43508" y="1740"/>
                </a:cubicBezTo>
                <a:cubicBezTo>
                  <a:pt x="43472" y="1735"/>
                  <a:pt x="43490" y="1716"/>
                  <a:pt x="43508" y="1696"/>
                </a:cubicBezTo>
                <a:cubicBezTo>
                  <a:pt x="43472" y="1693"/>
                  <a:pt x="43439" y="1689"/>
                  <a:pt x="43449" y="1653"/>
                </a:cubicBezTo>
                <a:cubicBezTo>
                  <a:pt x="43505" y="1657"/>
                  <a:pt x="43514" y="1627"/>
                  <a:pt x="43566" y="1630"/>
                </a:cubicBezTo>
                <a:cubicBezTo>
                  <a:pt x="43571" y="1656"/>
                  <a:pt x="43562" y="1692"/>
                  <a:pt x="43596" y="1696"/>
                </a:cubicBezTo>
                <a:cubicBezTo>
                  <a:pt x="43595" y="1584"/>
                  <a:pt x="43746" y="1650"/>
                  <a:pt x="43801" y="1653"/>
                </a:cubicBezTo>
                <a:cubicBezTo>
                  <a:pt x="43837" y="1654"/>
                  <a:pt x="43842" y="1628"/>
                  <a:pt x="43889" y="1630"/>
                </a:cubicBezTo>
                <a:cubicBezTo>
                  <a:pt x="43926" y="1632"/>
                  <a:pt x="43931" y="1649"/>
                  <a:pt x="43977" y="1653"/>
                </a:cubicBezTo>
                <a:cubicBezTo>
                  <a:pt x="44069" y="1659"/>
                  <a:pt x="44120" y="1629"/>
                  <a:pt x="44153" y="1630"/>
                </a:cubicBezTo>
                <a:cubicBezTo>
                  <a:pt x="44168" y="1630"/>
                  <a:pt x="44167" y="1657"/>
                  <a:pt x="44212" y="1653"/>
                </a:cubicBezTo>
                <a:cubicBezTo>
                  <a:pt x="44213" y="1652"/>
                  <a:pt x="44210" y="1632"/>
                  <a:pt x="44212" y="1630"/>
                </a:cubicBezTo>
                <a:cubicBezTo>
                  <a:pt x="44259" y="1587"/>
                  <a:pt x="44384" y="1717"/>
                  <a:pt x="44387" y="1630"/>
                </a:cubicBezTo>
                <a:cubicBezTo>
                  <a:pt x="44343" y="1611"/>
                  <a:pt x="44395" y="1597"/>
                  <a:pt x="44358" y="1542"/>
                </a:cubicBezTo>
                <a:cubicBezTo>
                  <a:pt x="44398" y="1543"/>
                  <a:pt x="44423" y="1531"/>
                  <a:pt x="44446" y="1520"/>
                </a:cubicBezTo>
                <a:cubicBezTo>
                  <a:pt x="44463" y="1558"/>
                  <a:pt x="44584" y="1518"/>
                  <a:pt x="44592" y="1564"/>
                </a:cubicBezTo>
                <a:cubicBezTo>
                  <a:pt x="44570" y="1569"/>
                  <a:pt x="44534" y="1564"/>
                  <a:pt x="44534" y="1586"/>
                </a:cubicBezTo>
                <a:cubicBezTo>
                  <a:pt x="44618" y="1599"/>
                  <a:pt x="44489" y="1620"/>
                  <a:pt x="44505" y="1653"/>
                </a:cubicBezTo>
                <a:cubicBezTo>
                  <a:pt x="44635" y="1635"/>
                  <a:pt x="44680" y="1681"/>
                  <a:pt x="44798" y="1674"/>
                </a:cubicBezTo>
                <a:cubicBezTo>
                  <a:pt x="44773" y="1603"/>
                  <a:pt x="44773" y="1629"/>
                  <a:pt x="44826" y="1586"/>
                </a:cubicBezTo>
                <a:cubicBezTo>
                  <a:pt x="44809" y="1548"/>
                  <a:pt x="44688" y="1588"/>
                  <a:pt x="44680" y="1542"/>
                </a:cubicBezTo>
                <a:cubicBezTo>
                  <a:pt x="44716" y="1539"/>
                  <a:pt x="44749" y="1536"/>
                  <a:pt x="44739" y="1499"/>
                </a:cubicBezTo>
                <a:cubicBezTo>
                  <a:pt x="44612" y="1516"/>
                  <a:pt x="44489" y="1482"/>
                  <a:pt x="44446" y="1476"/>
                </a:cubicBezTo>
                <a:cubicBezTo>
                  <a:pt x="44451" y="1477"/>
                  <a:pt x="44436" y="1499"/>
                  <a:pt x="44417" y="1499"/>
                </a:cubicBezTo>
                <a:cubicBezTo>
                  <a:pt x="44415" y="1499"/>
                  <a:pt x="44418" y="1477"/>
                  <a:pt x="44417" y="1476"/>
                </a:cubicBezTo>
                <a:cubicBezTo>
                  <a:pt x="44391" y="1454"/>
                  <a:pt x="44274" y="1500"/>
                  <a:pt x="44240" y="1499"/>
                </a:cubicBezTo>
                <a:cubicBezTo>
                  <a:pt x="44208" y="1496"/>
                  <a:pt x="44192" y="1483"/>
                  <a:pt x="44153" y="1476"/>
                </a:cubicBezTo>
                <a:cubicBezTo>
                  <a:pt x="44061" y="1459"/>
                  <a:pt x="44048" y="1464"/>
                  <a:pt x="44035" y="1476"/>
                </a:cubicBezTo>
                <a:cubicBezTo>
                  <a:pt x="44019" y="1491"/>
                  <a:pt x="43978" y="1455"/>
                  <a:pt x="43977" y="1454"/>
                </a:cubicBezTo>
                <a:cubicBezTo>
                  <a:pt x="43953" y="1432"/>
                  <a:pt x="43864" y="1476"/>
                  <a:pt x="43860" y="1476"/>
                </a:cubicBezTo>
                <a:cubicBezTo>
                  <a:pt x="43869" y="1476"/>
                  <a:pt x="43842" y="1457"/>
                  <a:pt x="43830" y="1454"/>
                </a:cubicBezTo>
                <a:cubicBezTo>
                  <a:pt x="43770" y="1443"/>
                  <a:pt x="43679" y="1479"/>
                  <a:pt x="43684" y="1432"/>
                </a:cubicBezTo>
                <a:cubicBezTo>
                  <a:pt x="43729" y="1434"/>
                  <a:pt x="43704" y="1368"/>
                  <a:pt x="43684" y="1410"/>
                </a:cubicBezTo>
                <a:cubicBezTo>
                  <a:pt x="43654" y="1496"/>
                  <a:pt x="43583" y="1413"/>
                  <a:pt x="43479" y="1432"/>
                </a:cubicBezTo>
                <a:close/>
                <a:moveTo>
                  <a:pt x="36620" y="1387"/>
                </a:moveTo>
                <a:cubicBezTo>
                  <a:pt x="36600" y="1387"/>
                  <a:pt x="36581" y="1387"/>
                  <a:pt x="36562" y="1387"/>
                </a:cubicBezTo>
                <a:cubicBezTo>
                  <a:pt x="36401" y="1382"/>
                  <a:pt x="36626" y="1450"/>
                  <a:pt x="36620" y="1387"/>
                </a:cubicBezTo>
                <a:close/>
                <a:moveTo>
                  <a:pt x="35887" y="1387"/>
                </a:moveTo>
                <a:cubicBezTo>
                  <a:pt x="35856" y="1387"/>
                  <a:pt x="35813" y="1398"/>
                  <a:pt x="35858" y="1410"/>
                </a:cubicBezTo>
                <a:cubicBezTo>
                  <a:pt x="35950" y="1393"/>
                  <a:pt x="36034" y="1431"/>
                  <a:pt x="36092" y="1432"/>
                </a:cubicBezTo>
                <a:cubicBezTo>
                  <a:pt x="36123" y="1432"/>
                  <a:pt x="36127" y="1412"/>
                  <a:pt x="36151" y="1410"/>
                </a:cubicBezTo>
                <a:cubicBezTo>
                  <a:pt x="36189" y="1409"/>
                  <a:pt x="36191" y="1435"/>
                  <a:pt x="36239" y="1432"/>
                </a:cubicBezTo>
                <a:cubicBezTo>
                  <a:pt x="36236" y="1432"/>
                  <a:pt x="36253" y="1413"/>
                  <a:pt x="36268" y="1410"/>
                </a:cubicBezTo>
                <a:cubicBezTo>
                  <a:pt x="36328" y="1399"/>
                  <a:pt x="36419" y="1435"/>
                  <a:pt x="36415" y="1387"/>
                </a:cubicBezTo>
                <a:cubicBezTo>
                  <a:pt x="36219" y="1361"/>
                  <a:pt x="36117" y="1395"/>
                  <a:pt x="35887" y="1387"/>
                </a:cubicBezTo>
                <a:close/>
                <a:moveTo>
                  <a:pt x="25629" y="1410"/>
                </a:moveTo>
                <a:cubicBezTo>
                  <a:pt x="25709" y="1412"/>
                  <a:pt x="25687" y="1373"/>
                  <a:pt x="25746" y="1410"/>
                </a:cubicBezTo>
                <a:cubicBezTo>
                  <a:pt x="25791" y="1344"/>
                  <a:pt x="25583" y="1344"/>
                  <a:pt x="25629" y="1410"/>
                </a:cubicBezTo>
                <a:close/>
                <a:moveTo>
                  <a:pt x="42658" y="1387"/>
                </a:moveTo>
                <a:cubicBezTo>
                  <a:pt x="42677" y="1387"/>
                  <a:pt x="42697" y="1387"/>
                  <a:pt x="42717" y="1387"/>
                </a:cubicBezTo>
                <a:cubicBezTo>
                  <a:pt x="42717" y="1373"/>
                  <a:pt x="42717" y="1359"/>
                  <a:pt x="42717" y="1344"/>
                </a:cubicBezTo>
                <a:cubicBezTo>
                  <a:pt x="42697" y="1344"/>
                  <a:pt x="42677" y="1344"/>
                  <a:pt x="42658" y="1344"/>
                </a:cubicBezTo>
                <a:cubicBezTo>
                  <a:pt x="42658" y="1359"/>
                  <a:pt x="42658" y="1373"/>
                  <a:pt x="42658" y="1387"/>
                </a:cubicBezTo>
                <a:close/>
                <a:moveTo>
                  <a:pt x="40987" y="1387"/>
                </a:moveTo>
                <a:cubicBezTo>
                  <a:pt x="41007" y="1387"/>
                  <a:pt x="41026" y="1387"/>
                  <a:pt x="41046" y="1387"/>
                </a:cubicBezTo>
                <a:cubicBezTo>
                  <a:pt x="41046" y="1373"/>
                  <a:pt x="41046" y="1359"/>
                  <a:pt x="41046" y="1344"/>
                </a:cubicBezTo>
                <a:cubicBezTo>
                  <a:pt x="41026" y="1344"/>
                  <a:pt x="41007" y="1344"/>
                  <a:pt x="40987" y="1344"/>
                </a:cubicBezTo>
                <a:cubicBezTo>
                  <a:pt x="40987" y="1359"/>
                  <a:pt x="40987" y="1373"/>
                  <a:pt x="40987" y="1387"/>
                </a:cubicBezTo>
                <a:close/>
                <a:moveTo>
                  <a:pt x="39492" y="1387"/>
                </a:moveTo>
                <a:cubicBezTo>
                  <a:pt x="39570" y="1387"/>
                  <a:pt x="39665" y="1400"/>
                  <a:pt x="39668" y="1344"/>
                </a:cubicBezTo>
                <a:cubicBezTo>
                  <a:pt x="39591" y="1344"/>
                  <a:pt x="39496" y="1332"/>
                  <a:pt x="39492" y="1387"/>
                </a:cubicBezTo>
                <a:close/>
                <a:moveTo>
                  <a:pt x="38554" y="1410"/>
                </a:moveTo>
                <a:cubicBezTo>
                  <a:pt x="38629" y="1407"/>
                  <a:pt x="38657" y="1370"/>
                  <a:pt x="38701" y="1344"/>
                </a:cubicBezTo>
                <a:cubicBezTo>
                  <a:pt x="38662" y="1344"/>
                  <a:pt x="38622" y="1344"/>
                  <a:pt x="38584" y="1344"/>
                </a:cubicBezTo>
                <a:cubicBezTo>
                  <a:pt x="38585" y="1374"/>
                  <a:pt x="38570" y="1392"/>
                  <a:pt x="38554" y="1410"/>
                </a:cubicBezTo>
                <a:close/>
                <a:moveTo>
                  <a:pt x="38349" y="1344"/>
                </a:moveTo>
                <a:cubicBezTo>
                  <a:pt x="38325" y="1477"/>
                  <a:pt x="38483" y="1359"/>
                  <a:pt x="38349" y="1344"/>
                </a:cubicBezTo>
                <a:close/>
                <a:moveTo>
                  <a:pt x="37997" y="1387"/>
                </a:moveTo>
                <a:cubicBezTo>
                  <a:pt x="38017" y="1387"/>
                  <a:pt x="38037" y="1387"/>
                  <a:pt x="38056" y="1387"/>
                </a:cubicBezTo>
                <a:cubicBezTo>
                  <a:pt x="38056" y="1373"/>
                  <a:pt x="38056" y="1359"/>
                  <a:pt x="38056" y="1344"/>
                </a:cubicBezTo>
                <a:cubicBezTo>
                  <a:pt x="38037" y="1344"/>
                  <a:pt x="38017" y="1344"/>
                  <a:pt x="37997" y="1344"/>
                </a:cubicBezTo>
                <a:cubicBezTo>
                  <a:pt x="37997" y="1359"/>
                  <a:pt x="37997" y="1373"/>
                  <a:pt x="37997" y="1387"/>
                </a:cubicBezTo>
                <a:close/>
                <a:moveTo>
                  <a:pt x="34832" y="1366"/>
                </a:moveTo>
                <a:cubicBezTo>
                  <a:pt x="34931" y="1432"/>
                  <a:pt x="34921" y="1284"/>
                  <a:pt x="34832" y="1366"/>
                </a:cubicBezTo>
                <a:close/>
                <a:moveTo>
                  <a:pt x="30904" y="1432"/>
                </a:moveTo>
                <a:cubicBezTo>
                  <a:pt x="30941" y="1429"/>
                  <a:pt x="30974" y="1425"/>
                  <a:pt x="30963" y="1387"/>
                </a:cubicBezTo>
                <a:cubicBezTo>
                  <a:pt x="30999" y="1385"/>
                  <a:pt x="31032" y="1382"/>
                  <a:pt x="31021" y="1344"/>
                </a:cubicBezTo>
                <a:cubicBezTo>
                  <a:pt x="30930" y="1333"/>
                  <a:pt x="30891" y="1363"/>
                  <a:pt x="30904" y="1432"/>
                </a:cubicBezTo>
                <a:close/>
                <a:moveTo>
                  <a:pt x="41983" y="1630"/>
                </a:moveTo>
                <a:cubicBezTo>
                  <a:pt x="42093" y="1653"/>
                  <a:pt x="42079" y="1584"/>
                  <a:pt x="42131" y="1564"/>
                </a:cubicBezTo>
                <a:cubicBezTo>
                  <a:pt x="42153" y="1559"/>
                  <a:pt x="42188" y="1563"/>
                  <a:pt x="42189" y="1542"/>
                </a:cubicBezTo>
                <a:cubicBezTo>
                  <a:pt x="42112" y="1513"/>
                  <a:pt x="42099" y="1470"/>
                  <a:pt x="42131" y="1410"/>
                </a:cubicBezTo>
                <a:cubicBezTo>
                  <a:pt x="42069" y="1348"/>
                  <a:pt x="42020" y="1413"/>
                  <a:pt x="41983" y="1344"/>
                </a:cubicBezTo>
                <a:cubicBezTo>
                  <a:pt x="42007" y="1340"/>
                  <a:pt x="42042" y="1343"/>
                  <a:pt x="42042" y="1322"/>
                </a:cubicBezTo>
                <a:cubicBezTo>
                  <a:pt x="41998" y="1326"/>
                  <a:pt x="41934" y="1314"/>
                  <a:pt x="41925" y="1344"/>
                </a:cubicBezTo>
                <a:cubicBezTo>
                  <a:pt x="41970" y="1344"/>
                  <a:pt x="41929" y="1387"/>
                  <a:pt x="41896" y="1387"/>
                </a:cubicBezTo>
                <a:cubicBezTo>
                  <a:pt x="41832" y="1390"/>
                  <a:pt x="41809" y="1485"/>
                  <a:pt x="41749" y="1454"/>
                </a:cubicBezTo>
                <a:cubicBezTo>
                  <a:pt x="41716" y="1449"/>
                  <a:pt x="41703" y="1429"/>
                  <a:pt x="41690" y="1410"/>
                </a:cubicBezTo>
                <a:cubicBezTo>
                  <a:pt x="41765" y="1422"/>
                  <a:pt x="41793" y="1439"/>
                  <a:pt x="41837" y="1387"/>
                </a:cubicBezTo>
                <a:cubicBezTo>
                  <a:pt x="41780" y="1395"/>
                  <a:pt x="41779" y="1358"/>
                  <a:pt x="41749" y="1344"/>
                </a:cubicBezTo>
                <a:cubicBezTo>
                  <a:pt x="41751" y="1425"/>
                  <a:pt x="41680" y="1370"/>
                  <a:pt x="41631" y="1366"/>
                </a:cubicBezTo>
                <a:cubicBezTo>
                  <a:pt x="41558" y="1361"/>
                  <a:pt x="41486" y="1392"/>
                  <a:pt x="41456" y="1366"/>
                </a:cubicBezTo>
                <a:cubicBezTo>
                  <a:pt x="41451" y="1428"/>
                  <a:pt x="41360" y="1427"/>
                  <a:pt x="41338" y="1476"/>
                </a:cubicBezTo>
                <a:cubicBezTo>
                  <a:pt x="41355" y="1476"/>
                  <a:pt x="41372" y="1494"/>
                  <a:pt x="41338" y="1499"/>
                </a:cubicBezTo>
                <a:cubicBezTo>
                  <a:pt x="41282" y="1489"/>
                  <a:pt x="41315" y="1413"/>
                  <a:pt x="41222" y="1432"/>
                </a:cubicBezTo>
                <a:cubicBezTo>
                  <a:pt x="41153" y="1439"/>
                  <a:pt x="41168" y="1509"/>
                  <a:pt x="41075" y="1499"/>
                </a:cubicBezTo>
                <a:cubicBezTo>
                  <a:pt x="41059" y="1530"/>
                  <a:pt x="41109" y="1612"/>
                  <a:pt x="41046" y="1608"/>
                </a:cubicBezTo>
                <a:cubicBezTo>
                  <a:pt x="41030" y="1521"/>
                  <a:pt x="41030" y="1542"/>
                  <a:pt x="41046" y="1454"/>
                </a:cubicBezTo>
                <a:cubicBezTo>
                  <a:pt x="40952" y="1435"/>
                  <a:pt x="40934" y="1473"/>
                  <a:pt x="40900" y="1499"/>
                </a:cubicBezTo>
                <a:cubicBezTo>
                  <a:pt x="40865" y="1501"/>
                  <a:pt x="40816" y="1494"/>
                  <a:pt x="40811" y="1520"/>
                </a:cubicBezTo>
                <a:cubicBezTo>
                  <a:pt x="40886" y="1563"/>
                  <a:pt x="40946" y="1497"/>
                  <a:pt x="40987" y="1542"/>
                </a:cubicBezTo>
                <a:cubicBezTo>
                  <a:pt x="40951" y="1574"/>
                  <a:pt x="40870" y="1572"/>
                  <a:pt x="40870" y="1630"/>
                </a:cubicBezTo>
                <a:cubicBezTo>
                  <a:pt x="41044" y="1566"/>
                  <a:pt x="40984" y="1711"/>
                  <a:pt x="41133" y="1719"/>
                </a:cubicBezTo>
                <a:cubicBezTo>
                  <a:pt x="41175" y="1627"/>
                  <a:pt x="41108" y="1592"/>
                  <a:pt x="41192" y="1542"/>
                </a:cubicBezTo>
                <a:cubicBezTo>
                  <a:pt x="41230" y="1537"/>
                  <a:pt x="41272" y="1549"/>
                  <a:pt x="41310" y="1542"/>
                </a:cubicBezTo>
                <a:cubicBezTo>
                  <a:pt x="41394" y="1527"/>
                  <a:pt x="41388" y="1543"/>
                  <a:pt x="41486" y="1542"/>
                </a:cubicBezTo>
                <a:cubicBezTo>
                  <a:pt x="41520" y="1542"/>
                  <a:pt x="41530" y="1524"/>
                  <a:pt x="41574" y="1520"/>
                </a:cubicBezTo>
                <a:cubicBezTo>
                  <a:pt x="41615" y="1516"/>
                  <a:pt x="41639" y="1543"/>
                  <a:pt x="41661" y="1542"/>
                </a:cubicBezTo>
                <a:cubicBezTo>
                  <a:pt x="41677" y="1541"/>
                  <a:pt x="41676" y="1509"/>
                  <a:pt x="41720" y="1520"/>
                </a:cubicBezTo>
                <a:cubicBezTo>
                  <a:pt x="41741" y="1525"/>
                  <a:pt x="41751" y="1582"/>
                  <a:pt x="41808" y="1564"/>
                </a:cubicBezTo>
                <a:cubicBezTo>
                  <a:pt x="41811" y="1537"/>
                  <a:pt x="41817" y="1512"/>
                  <a:pt x="41867" y="1520"/>
                </a:cubicBezTo>
                <a:cubicBezTo>
                  <a:pt x="41867" y="1542"/>
                  <a:pt x="41891" y="1546"/>
                  <a:pt x="41896" y="1564"/>
                </a:cubicBezTo>
                <a:cubicBezTo>
                  <a:pt x="41908" y="1617"/>
                  <a:pt x="41842" y="1612"/>
                  <a:pt x="41867" y="1674"/>
                </a:cubicBezTo>
                <a:cubicBezTo>
                  <a:pt x="41979" y="1678"/>
                  <a:pt x="41929" y="1561"/>
                  <a:pt x="42042" y="1564"/>
                </a:cubicBezTo>
                <a:cubicBezTo>
                  <a:pt x="42051" y="1608"/>
                  <a:pt x="42003" y="1608"/>
                  <a:pt x="41983" y="1630"/>
                </a:cubicBezTo>
                <a:close/>
                <a:moveTo>
                  <a:pt x="32751" y="1344"/>
                </a:moveTo>
                <a:cubicBezTo>
                  <a:pt x="32712" y="1337"/>
                  <a:pt x="32694" y="1313"/>
                  <a:pt x="32634" y="1322"/>
                </a:cubicBezTo>
                <a:cubicBezTo>
                  <a:pt x="32587" y="1383"/>
                  <a:pt x="32761" y="1383"/>
                  <a:pt x="32751" y="1344"/>
                </a:cubicBezTo>
                <a:close/>
                <a:moveTo>
                  <a:pt x="26830" y="1344"/>
                </a:moveTo>
                <a:cubicBezTo>
                  <a:pt x="26830" y="1359"/>
                  <a:pt x="26830" y="1373"/>
                  <a:pt x="26830" y="1387"/>
                </a:cubicBezTo>
                <a:cubicBezTo>
                  <a:pt x="26903" y="1422"/>
                  <a:pt x="26917" y="1313"/>
                  <a:pt x="26860" y="1322"/>
                </a:cubicBezTo>
                <a:cubicBezTo>
                  <a:pt x="26858" y="1335"/>
                  <a:pt x="26855" y="1348"/>
                  <a:pt x="26830" y="1344"/>
                </a:cubicBezTo>
                <a:close/>
                <a:moveTo>
                  <a:pt x="37148" y="1344"/>
                </a:moveTo>
                <a:cubicBezTo>
                  <a:pt x="37198" y="1345"/>
                  <a:pt x="37223" y="1327"/>
                  <a:pt x="37236" y="1300"/>
                </a:cubicBezTo>
                <a:cubicBezTo>
                  <a:pt x="37189" y="1302"/>
                  <a:pt x="37134" y="1297"/>
                  <a:pt x="37148" y="1344"/>
                </a:cubicBezTo>
                <a:close/>
                <a:moveTo>
                  <a:pt x="32546" y="1410"/>
                </a:moveTo>
                <a:cubicBezTo>
                  <a:pt x="32538" y="1367"/>
                  <a:pt x="32585" y="1367"/>
                  <a:pt x="32605" y="1344"/>
                </a:cubicBezTo>
                <a:cubicBezTo>
                  <a:pt x="32546" y="1344"/>
                  <a:pt x="32567" y="1284"/>
                  <a:pt x="32487" y="1300"/>
                </a:cubicBezTo>
                <a:cubicBezTo>
                  <a:pt x="32469" y="1353"/>
                  <a:pt x="32428" y="1413"/>
                  <a:pt x="32546" y="1410"/>
                </a:cubicBezTo>
                <a:close/>
                <a:moveTo>
                  <a:pt x="30465" y="1387"/>
                </a:moveTo>
                <a:cubicBezTo>
                  <a:pt x="30549" y="1392"/>
                  <a:pt x="30625" y="1390"/>
                  <a:pt x="30611" y="1322"/>
                </a:cubicBezTo>
                <a:cubicBezTo>
                  <a:pt x="30563" y="1284"/>
                  <a:pt x="30439" y="1304"/>
                  <a:pt x="30465" y="1387"/>
                </a:cubicBezTo>
                <a:close/>
                <a:moveTo>
                  <a:pt x="33513" y="1278"/>
                </a:moveTo>
                <a:cubicBezTo>
                  <a:pt x="33512" y="1292"/>
                  <a:pt x="33508" y="1304"/>
                  <a:pt x="33483" y="1300"/>
                </a:cubicBezTo>
                <a:cubicBezTo>
                  <a:pt x="33484" y="1288"/>
                  <a:pt x="33460" y="1275"/>
                  <a:pt x="33455" y="1300"/>
                </a:cubicBezTo>
                <a:cubicBezTo>
                  <a:pt x="33480" y="1344"/>
                  <a:pt x="33604" y="1305"/>
                  <a:pt x="33513" y="1278"/>
                </a:cubicBezTo>
                <a:close/>
                <a:moveTo>
                  <a:pt x="28501" y="1322"/>
                </a:moveTo>
                <a:cubicBezTo>
                  <a:pt x="28551" y="1323"/>
                  <a:pt x="28576" y="1305"/>
                  <a:pt x="28589" y="1278"/>
                </a:cubicBezTo>
                <a:cubicBezTo>
                  <a:pt x="28543" y="1280"/>
                  <a:pt x="28488" y="1275"/>
                  <a:pt x="28501" y="1322"/>
                </a:cubicBezTo>
                <a:close/>
                <a:moveTo>
                  <a:pt x="40283" y="1278"/>
                </a:moveTo>
                <a:cubicBezTo>
                  <a:pt x="40265" y="1272"/>
                  <a:pt x="40171" y="1223"/>
                  <a:pt x="40167" y="1278"/>
                </a:cubicBezTo>
                <a:cubicBezTo>
                  <a:pt x="40184" y="1284"/>
                  <a:pt x="40280" y="1333"/>
                  <a:pt x="40283" y="1278"/>
                </a:cubicBezTo>
                <a:close/>
                <a:moveTo>
                  <a:pt x="36767" y="1322"/>
                </a:moveTo>
                <a:cubicBezTo>
                  <a:pt x="36834" y="1328"/>
                  <a:pt x="36877" y="1317"/>
                  <a:pt x="36884" y="1278"/>
                </a:cubicBezTo>
                <a:cubicBezTo>
                  <a:pt x="36840" y="1244"/>
                  <a:pt x="36753" y="1253"/>
                  <a:pt x="36767" y="1322"/>
                </a:cubicBezTo>
                <a:close/>
                <a:moveTo>
                  <a:pt x="26274" y="1322"/>
                </a:moveTo>
                <a:cubicBezTo>
                  <a:pt x="26282" y="1292"/>
                  <a:pt x="26255" y="1236"/>
                  <a:pt x="26244" y="1278"/>
                </a:cubicBezTo>
                <a:cubicBezTo>
                  <a:pt x="26236" y="1308"/>
                  <a:pt x="26262" y="1363"/>
                  <a:pt x="26274" y="1322"/>
                </a:cubicBezTo>
                <a:close/>
                <a:moveTo>
                  <a:pt x="41456" y="1322"/>
                </a:moveTo>
                <a:cubicBezTo>
                  <a:pt x="41493" y="1352"/>
                  <a:pt x="41600" y="1356"/>
                  <a:pt x="41603" y="1300"/>
                </a:cubicBezTo>
                <a:cubicBezTo>
                  <a:pt x="41547" y="1298"/>
                  <a:pt x="41582" y="1227"/>
                  <a:pt x="41515" y="1234"/>
                </a:cubicBezTo>
                <a:cubicBezTo>
                  <a:pt x="41499" y="1266"/>
                  <a:pt x="41471" y="1289"/>
                  <a:pt x="41456" y="1322"/>
                </a:cubicBezTo>
                <a:close/>
                <a:moveTo>
                  <a:pt x="41251" y="1300"/>
                </a:moveTo>
                <a:cubicBezTo>
                  <a:pt x="41252" y="1287"/>
                  <a:pt x="41255" y="1274"/>
                  <a:pt x="41281" y="1278"/>
                </a:cubicBezTo>
                <a:cubicBezTo>
                  <a:pt x="41276" y="1251"/>
                  <a:pt x="41272" y="1226"/>
                  <a:pt x="41222" y="1234"/>
                </a:cubicBezTo>
                <a:cubicBezTo>
                  <a:pt x="41226" y="1260"/>
                  <a:pt x="41217" y="1296"/>
                  <a:pt x="41251" y="1300"/>
                </a:cubicBezTo>
                <a:close/>
                <a:moveTo>
                  <a:pt x="40401" y="1278"/>
                </a:moveTo>
                <a:cubicBezTo>
                  <a:pt x="40362" y="1278"/>
                  <a:pt x="40374" y="1239"/>
                  <a:pt x="40342" y="1234"/>
                </a:cubicBezTo>
                <a:cubicBezTo>
                  <a:pt x="40309" y="1280"/>
                  <a:pt x="40388" y="1339"/>
                  <a:pt x="40401" y="1278"/>
                </a:cubicBezTo>
                <a:close/>
                <a:moveTo>
                  <a:pt x="28912" y="1278"/>
                </a:moveTo>
                <a:cubicBezTo>
                  <a:pt x="28957" y="1276"/>
                  <a:pt x="29014" y="1281"/>
                  <a:pt x="28999" y="1234"/>
                </a:cubicBezTo>
                <a:cubicBezTo>
                  <a:pt x="28980" y="1234"/>
                  <a:pt x="28960" y="1234"/>
                  <a:pt x="28941" y="1234"/>
                </a:cubicBezTo>
                <a:cubicBezTo>
                  <a:pt x="28941" y="1256"/>
                  <a:pt x="28917" y="1260"/>
                  <a:pt x="28912" y="1278"/>
                </a:cubicBezTo>
                <a:close/>
                <a:moveTo>
                  <a:pt x="27651" y="1256"/>
                </a:moveTo>
                <a:cubicBezTo>
                  <a:pt x="27622" y="1256"/>
                  <a:pt x="27617" y="1238"/>
                  <a:pt x="27593" y="1234"/>
                </a:cubicBezTo>
                <a:cubicBezTo>
                  <a:pt x="27508" y="1278"/>
                  <a:pt x="27651" y="1304"/>
                  <a:pt x="27651" y="1256"/>
                </a:cubicBezTo>
                <a:close/>
                <a:moveTo>
                  <a:pt x="26596" y="1278"/>
                </a:moveTo>
                <a:cubicBezTo>
                  <a:pt x="26616" y="1278"/>
                  <a:pt x="26635" y="1278"/>
                  <a:pt x="26655" y="1278"/>
                </a:cubicBezTo>
                <a:cubicBezTo>
                  <a:pt x="26655" y="1263"/>
                  <a:pt x="26655" y="1248"/>
                  <a:pt x="26655" y="1234"/>
                </a:cubicBezTo>
                <a:cubicBezTo>
                  <a:pt x="26635" y="1234"/>
                  <a:pt x="26616" y="1234"/>
                  <a:pt x="26596" y="1234"/>
                </a:cubicBezTo>
                <a:cubicBezTo>
                  <a:pt x="26596" y="1248"/>
                  <a:pt x="26596" y="1263"/>
                  <a:pt x="26596" y="1278"/>
                </a:cubicBezTo>
                <a:close/>
                <a:moveTo>
                  <a:pt x="29175" y="1256"/>
                </a:moveTo>
                <a:cubicBezTo>
                  <a:pt x="29250" y="1253"/>
                  <a:pt x="29315" y="1244"/>
                  <a:pt x="29352" y="1212"/>
                </a:cubicBezTo>
                <a:cubicBezTo>
                  <a:pt x="29291" y="1226"/>
                  <a:pt x="29148" y="1176"/>
                  <a:pt x="29175" y="1256"/>
                </a:cubicBezTo>
                <a:close/>
                <a:moveTo>
                  <a:pt x="28648" y="1278"/>
                </a:moveTo>
                <a:cubicBezTo>
                  <a:pt x="28722" y="1275"/>
                  <a:pt x="28799" y="1274"/>
                  <a:pt x="28794" y="1212"/>
                </a:cubicBezTo>
                <a:cubicBezTo>
                  <a:pt x="28702" y="1202"/>
                  <a:pt x="28675" y="1239"/>
                  <a:pt x="28648" y="1278"/>
                </a:cubicBezTo>
                <a:close/>
                <a:moveTo>
                  <a:pt x="45296" y="1256"/>
                </a:moveTo>
                <a:cubicBezTo>
                  <a:pt x="45377" y="1292"/>
                  <a:pt x="45377" y="1161"/>
                  <a:pt x="45325" y="1168"/>
                </a:cubicBezTo>
                <a:cubicBezTo>
                  <a:pt x="45327" y="1206"/>
                  <a:pt x="45318" y="1236"/>
                  <a:pt x="45296" y="1256"/>
                </a:cubicBezTo>
                <a:close/>
                <a:moveTo>
                  <a:pt x="44592" y="1190"/>
                </a:moveTo>
                <a:cubicBezTo>
                  <a:pt x="44612" y="1190"/>
                  <a:pt x="44631" y="1190"/>
                  <a:pt x="44651" y="1190"/>
                </a:cubicBezTo>
                <a:cubicBezTo>
                  <a:pt x="44651" y="1175"/>
                  <a:pt x="44651" y="1160"/>
                  <a:pt x="44651" y="1146"/>
                </a:cubicBezTo>
                <a:cubicBezTo>
                  <a:pt x="44631" y="1146"/>
                  <a:pt x="44612" y="1146"/>
                  <a:pt x="44592" y="1146"/>
                </a:cubicBezTo>
                <a:cubicBezTo>
                  <a:pt x="44592" y="1160"/>
                  <a:pt x="44592" y="1175"/>
                  <a:pt x="44592" y="1190"/>
                </a:cubicBezTo>
                <a:close/>
                <a:moveTo>
                  <a:pt x="33250" y="1212"/>
                </a:moveTo>
                <a:cubicBezTo>
                  <a:pt x="33305" y="1202"/>
                  <a:pt x="33376" y="1204"/>
                  <a:pt x="33367" y="1146"/>
                </a:cubicBezTo>
                <a:cubicBezTo>
                  <a:pt x="33310" y="1155"/>
                  <a:pt x="33241" y="1154"/>
                  <a:pt x="33250" y="1212"/>
                </a:cubicBezTo>
                <a:close/>
                <a:moveTo>
                  <a:pt x="30788" y="1190"/>
                </a:moveTo>
                <a:cubicBezTo>
                  <a:pt x="30807" y="1190"/>
                  <a:pt x="30826" y="1190"/>
                  <a:pt x="30846" y="1190"/>
                </a:cubicBezTo>
                <a:cubicBezTo>
                  <a:pt x="30846" y="1175"/>
                  <a:pt x="30846" y="1160"/>
                  <a:pt x="30846" y="1146"/>
                </a:cubicBezTo>
                <a:cubicBezTo>
                  <a:pt x="30826" y="1146"/>
                  <a:pt x="30807" y="1146"/>
                  <a:pt x="30788" y="1146"/>
                </a:cubicBezTo>
                <a:cubicBezTo>
                  <a:pt x="30788" y="1160"/>
                  <a:pt x="30788" y="1175"/>
                  <a:pt x="30788" y="1190"/>
                </a:cubicBezTo>
                <a:close/>
                <a:moveTo>
                  <a:pt x="28589" y="1190"/>
                </a:moveTo>
                <a:cubicBezTo>
                  <a:pt x="28662" y="1259"/>
                  <a:pt x="28638" y="1154"/>
                  <a:pt x="28618" y="1146"/>
                </a:cubicBezTo>
                <a:cubicBezTo>
                  <a:pt x="28601" y="1139"/>
                  <a:pt x="28558" y="1156"/>
                  <a:pt x="28559" y="1168"/>
                </a:cubicBezTo>
                <a:cubicBezTo>
                  <a:pt x="28558" y="1154"/>
                  <a:pt x="28592" y="1193"/>
                  <a:pt x="28589" y="1190"/>
                </a:cubicBezTo>
                <a:close/>
                <a:moveTo>
                  <a:pt x="29673" y="1190"/>
                </a:moveTo>
                <a:cubicBezTo>
                  <a:pt x="29724" y="1169"/>
                  <a:pt x="29831" y="1190"/>
                  <a:pt x="29820" y="1124"/>
                </a:cubicBezTo>
                <a:cubicBezTo>
                  <a:pt x="29736" y="1119"/>
                  <a:pt x="29660" y="1121"/>
                  <a:pt x="29673" y="1190"/>
                </a:cubicBezTo>
                <a:close/>
                <a:moveTo>
                  <a:pt x="28208" y="1168"/>
                </a:moveTo>
                <a:cubicBezTo>
                  <a:pt x="28260" y="1163"/>
                  <a:pt x="28355" y="1190"/>
                  <a:pt x="28325" y="1124"/>
                </a:cubicBezTo>
                <a:cubicBezTo>
                  <a:pt x="28287" y="1124"/>
                  <a:pt x="28247" y="1124"/>
                  <a:pt x="28208" y="1124"/>
                </a:cubicBezTo>
                <a:cubicBezTo>
                  <a:pt x="28208" y="1139"/>
                  <a:pt x="28208" y="1154"/>
                  <a:pt x="28208" y="1168"/>
                </a:cubicBezTo>
                <a:close/>
                <a:moveTo>
                  <a:pt x="29995" y="1168"/>
                </a:moveTo>
                <a:cubicBezTo>
                  <a:pt x="29995" y="1146"/>
                  <a:pt x="29995" y="1124"/>
                  <a:pt x="29995" y="1102"/>
                </a:cubicBezTo>
                <a:cubicBezTo>
                  <a:pt x="29967" y="1102"/>
                  <a:pt x="29938" y="1102"/>
                  <a:pt x="29908" y="1102"/>
                </a:cubicBezTo>
                <a:cubicBezTo>
                  <a:pt x="29903" y="1149"/>
                  <a:pt x="29932" y="1172"/>
                  <a:pt x="29995" y="1168"/>
                </a:cubicBezTo>
                <a:close/>
                <a:moveTo>
                  <a:pt x="28413" y="1102"/>
                </a:moveTo>
                <a:cubicBezTo>
                  <a:pt x="28433" y="1102"/>
                  <a:pt x="28452" y="1102"/>
                  <a:pt x="28472" y="1102"/>
                </a:cubicBezTo>
                <a:cubicBezTo>
                  <a:pt x="28518" y="1047"/>
                  <a:pt x="28372" y="1037"/>
                  <a:pt x="28384" y="1080"/>
                </a:cubicBezTo>
                <a:cubicBezTo>
                  <a:pt x="28402" y="1081"/>
                  <a:pt x="28419" y="1083"/>
                  <a:pt x="28413" y="1102"/>
                </a:cubicBezTo>
                <a:close/>
                <a:moveTo>
                  <a:pt x="52389" y="1080"/>
                </a:moveTo>
                <a:cubicBezTo>
                  <a:pt x="52419" y="1080"/>
                  <a:pt x="52424" y="1098"/>
                  <a:pt x="52448" y="1102"/>
                </a:cubicBezTo>
                <a:cubicBezTo>
                  <a:pt x="52445" y="1067"/>
                  <a:pt x="52451" y="1026"/>
                  <a:pt x="52389" y="1035"/>
                </a:cubicBezTo>
                <a:cubicBezTo>
                  <a:pt x="52389" y="1050"/>
                  <a:pt x="52389" y="1065"/>
                  <a:pt x="52389" y="1080"/>
                </a:cubicBezTo>
                <a:close/>
                <a:moveTo>
                  <a:pt x="53824" y="1058"/>
                </a:moveTo>
                <a:cubicBezTo>
                  <a:pt x="53807" y="1059"/>
                  <a:pt x="53790" y="1061"/>
                  <a:pt x="53797" y="1080"/>
                </a:cubicBezTo>
                <a:cubicBezTo>
                  <a:pt x="53824" y="1080"/>
                  <a:pt x="53854" y="1080"/>
                  <a:pt x="53883" y="1080"/>
                </a:cubicBezTo>
                <a:cubicBezTo>
                  <a:pt x="53924" y="1014"/>
                  <a:pt x="53704" y="1002"/>
                  <a:pt x="53797" y="1035"/>
                </a:cubicBezTo>
                <a:cubicBezTo>
                  <a:pt x="53813" y="1037"/>
                  <a:pt x="53830" y="1039"/>
                  <a:pt x="53824" y="1058"/>
                </a:cubicBezTo>
                <a:close/>
                <a:moveTo>
                  <a:pt x="53415" y="1058"/>
                </a:moveTo>
                <a:cubicBezTo>
                  <a:pt x="53434" y="1058"/>
                  <a:pt x="53453" y="1058"/>
                  <a:pt x="53473" y="1058"/>
                </a:cubicBezTo>
                <a:cubicBezTo>
                  <a:pt x="53473" y="1043"/>
                  <a:pt x="53473" y="1028"/>
                  <a:pt x="53473" y="1014"/>
                </a:cubicBezTo>
                <a:cubicBezTo>
                  <a:pt x="53453" y="1014"/>
                  <a:pt x="53434" y="1014"/>
                  <a:pt x="53415" y="1014"/>
                </a:cubicBezTo>
                <a:cubicBezTo>
                  <a:pt x="53415" y="1028"/>
                  <a:pt x="53415" y="1043"/>
                  <a:pt x="53415" y="1058"/>
                </a:cubicBezTo>
                <a:close/>
                <a:moveTo>
                  <a:pt x="39346" y="1058"/>
                </a:moveTo>
                <a:cubicBezTo>
                  <a:pt x="39365" y="1058"/>
                  <a:pt x="39385" y="1058"/>
                  <a:pt x="39404" y="1058"/>
                </a:cubicBezTo>
                <a:cubicBezTo>
                  <a:pt x="39404" y="1043"/>
                  <a:pt x="39404" y="1028"/>
                  <a:pt x="39404" y="1014"/>
                </a:cubicBezTo>
                <a:cubicBezTo>
                  <a:pt x="39385" y="1014"/>
                  <a:pt x="39365" y="1014"/>
                  <a:pt x="39346" y="1014"/>
                </a:cubicBezTo>
                <a:cubicBezTo>
                  <a:pt x="39346" y="1028"/>
                  <a:pt x="39346" y="1043"/>
                  <a:pt x="39346" y="1058"/>
                </a:cubicBezTo>
                <a:close/>
                <a:moveTo>
                  <a:pt x="31813" y="1035"/>
                </a:moveTo>
                <a:cubicBezTo>
                  <a:pt x="31836" y="1041"/>
                  <a:pt x="31847" y="1055"/>
                  <a:pt x="31842" y="1080"/>
                </a:cubicBezTo>
                <a:cubicBezTo>
                  <a:pt x="31919" y="1086"/>
                  <a:pt x="31969" y="1071"/>
                  <a:pt x="31960" y="1014"/>
                </a:cubicBezTo>
                <a:cubicBezTo>
                  <a:pt x="31916" y="978"/>
                  <a:pt x="31840" y="998"/>
                  <a:pt x="31813" y="1035"/>
                </a:cubicBezTo>
                <a:close/>
                <a:moveTo>
                  <a:pt x="45676" y="1014"/>
                </a:moveTo>
                <a:cubicBezTo>
                  <a:pt x="45704" y="1010"/>
                  <a:pt x="45692" y="892"/>
                  <a:pt x="45648" y="969"/>
                </a:cubicBezTo>
                <a:cubicBezTo>
                  <a:pt x="45641" y="983"/>
                  <a:pt x="45659" y="1016"/>
                  <a:pt x="45676" y="1014"/>
                </a:cubicBezTo>
                <a:close/>
                <a:moveTo>
                  <a:pt x="44240" y="992"/>
                </a:moveTo>
                <a:cubicBezTo>
                  <a:pt x="44240" y="969"/>
                  <a:pt x="44240" y="948"/>
                  <a:pt x="44240" y="926"/>
                </a:cubicBezTo>
                <a:cubicBezTo>
                  <a:pt x="44206" y="929"/>
                  <a:pt x="44158" y="922"/>
                  <a:pt x="44153" y="948"/>
                </a:cubicBezTo>
                <a:cubicBezTo>
                  <a:pt x="44195" y="953"/>
                  <a:pt x="44202" y="984"/>
                  <a:pt x="44240" y="992"/>
                </a:cubicBezTo>
                <a:close/>
                <a:moveTo>
                  <a:pt x="37558" y="926"/>
                </a:moveTo>
                <a:cubicBezTo>
                  <a:pt x="37529" y="926"/>
                  <a:pt x="37499" y="926"/>
                  <a:pt x="37470" y="926"/>
                </a:cubicBezTo>
                <a:cubicBezTo>
                  <a:pt x="37447" y="930"/>
                  <a:pt x="37412" y="926"/>
                  <a:pt x="37411" y="948"/>
                </a:cubicBezTo>
                <a:cubicBezTo>
                  <a:pt x="37454" y="936"/>
                  <a:pt x="37563" y="974"/>
                  <a:pt x="37558" y="926"/>
                </a:cubicBezTo>
                <a:close/>
                <a:moveTo>
                  <a:pt x="29995" y="969"/>
                </a:moveTo>
                <a:cubicBezTo>
                  <a:pt x="30015" y="969"/>
                  <a:pt x="30035" y="969"/>
                  <a:pt x="30054" y="969"/>
                </a:cubicBezTo>
                <a:cubicBezTo>
                  <a:pt x="30100" y="915"/>
                  <a:pt x="29955" y="905"/>
                  <a:pt x="29967" y="948"/>
                </a:cubicBezTo>
                <a:cubicBezTo>
                  <a:pt x="29984" y="949"/>
                  <a:pt x="30001" y="952"/>
                  <a:pt x="29995" y="969"/>
                </a:cubicBezTo>
                <a:close/>
                <a:moveTo>
                  <a:pt x="28941" y="926"/>
                </a:moveTo>
                <a:cubicBezTo>
                  <a:pt x="28922" y="1007"/>
                  <a:pt x="28808" y="909"/>
                  <a:pt x="28765" y="992"/>
                </a:cubicBezTo>
                <a:cubicBezTo>
                  <a:pt x="28819" y="1035"/>
                  <a:pt x="28871" y="988"/>
                  <a:pt x="28941" y="969"/>
                </a:cubicBezTo>
                <a:cubicBezTo>
                  <a:pt x="28973" y="961"/>
                  <a:pt x="29026" y="978"/>
                  <a:pt x="29029" y="948"/>
                </a:cubicBezTo>
                <a:cubicBezTo>
                  <a:pt x="28988" y="949"/>
                  <a:pt x="28964" y="938"/>
                  <a:pt x="28941" y="926"/>
                </a:cubicBezTo>
                <a:close/>
                <a:moveTo>
                  <a:pt x="28589" y="948"/>
                </a:moveTo>
                <a:cubicBezTo>
                  <a:pt x="28490" y="881"/>
                  <a:pt x="28500" y="1029"/>
                  <a:pt x="28589" y="948"/>
                </a:cubicBezTo>
                <a:close/>
                <a:moveTo>
                  <a:pt x="38995" y="969"/>
                </a:moveTo>
                <a:cubicBezTo>
                  <a:pt x="39024" y="896"/>
                  <a:pt x="38953" y="898"/>
                  <a:pt x="38877" y="904"/>
                </a:cubicBezTo>
                <a:cubicBezTo>
                  <a:pt x="38851" y="974"/>
                  <a:pt x="38972" y="935"/>
                  <a:pt x="38995" y="969"/>
                </a:cubicBezTo>
                <a:close/>
                <a:moveTo>
                  <a:pt x="38613" y="969"/>
                </a:moveTo>
                <a:cubicBezTo>
                  <a:pt x="38686" y="974"/>
                  <a:pt x="38705" y="936"/>
                  <a:pt x="38730" y="904"/>
                </a:cubicBezTo>
                <a:cubicBezTo>
                  <a:pt x="38691" y="904"/>
                  <a:pt x="38652" y="904"/>
                  <a:pt x="38613" y="904"/>
                </a:cubicBezTo>
                <a:cubicBezTo>
                  <a:pt x="38613" y="926"/>
                  <a:pt x="38613" y="948"/>
                  <a:pt x="38613" y="969"/>
                </a:cubicBezTo>
                <a:close/>
                <a:moveTo>
                  <a:pt x="38203" y="926"/>
                </a:moveTo>
                <a:cubicBezTo>
                  <a:pt x="38165" y="924"/>
                  <a:pt x="38162" y="898"/>
                  <a:pt x="38115" y="904"/>
                </a:cubicBezTo>
                <a:cubicBezTo>
                  <a:pt x="38069" y="957"/>
                  <a:pt x="38214" y="969"/>
                  <a:pt x="38203" y="926"/>
                </a:cubicBezTo>
                <a:close/>
                <a:moveTo>
                  <a:pt x="36825" y="948"/>
                </a:moveTo>
                <a:cubicBezTo>
                  <a:pt x="36795" y="905"/>
                  <a:pt x="36708" y="929"/>
                  <a:pt x="36649" y="926"/>
                </a:cubicBezTo>
                <a:cubicBezTo>
                  <a:pt x="36594" y="923"/>
                  <a:pt x="36535" y="905"/>
                  <a:pt x="36503" y="926"/>
                </a:cubicBezTo>
                <a:cubicBezTo>
                  <a:pt x="36503" y="1032"/>
                  <a:pt x="36605" y="978"/>
                  <a:pt x="36649" y="1014"/>
                </a:cubicBezTo>
                <a:cubicBezTo>
                  <a:pt x="36656" y="1055"/>
                  <a:pt x="36616" y="1062"/>
                  <a:pt x="36620" y="1102"/>
                </a:cubicBezTo>
                <a:cubicBezTo>
                  <a:pt x="36726" y="1123"/>
                  <a:pt x="36644" y="1002"/>
                  <a:pt x="36737" y="1014"/>
                </a:cubicBezTo>
                <a:cubicBezTo>
                  <a:pt x="36795" y="1020"/>
                  <a:pt x="36795" y="984"/>
                  <a:pt x="36825" y="969"/>
                </a:cubicBezTo>
                <a:cubicBezTo>
                  <a:pt x="36848" y="1004"/>
                  <a:pt x="36893" y="965"/>
                  <a:pt x="36943" y="969"/>
                </a:cubicBezTo>
                <a:cubicBezTo>
                  <a:pt x="36968" y="972"/>
                  <a:pt x="36980" y="992"/>
                  <a:pt x="37001" y="992"/>
                </a:cubicBezTo>
                <a:cubicBezTo>
                  <a:pt x="36993" y="992"/>
                  <a:pt x="37018" y="972"/>
                  <a:pt x="37030" y="969"/>
                </a:cubicBezTo>
                <a:cubicBezTo>
                  <a:pt x="37148" y="948"/>
                  <a:pt x="37349" y="1028"/>
                  <a:pt x="37323" y="926"/>
                </a:cubicBezTo>
                <a:cubicBezTo>
                  <a:pt x="37089" y="923"/>
                  <a:pt x="37037" y="896"/>
                  <a:pt x="36825" y="948"/>
                </a:cubicBezTo>
                <a:close/>
                <a:moveTo>
                  <a:pt x="32487" y="1014"/>
                </a:moveTo>
                <a:cubicBezTo>
                  <a:pt x="32415" y="1011"/>
                  <a:pt x="32397" y="972"/>
                  <a:pt x="32341" y="1014"/>
                </a:cubicBezTo>
                <a:cubicBezTo>
                  <a:pt x="32336" y="987"/>
                  <a:pt x="32345" y="952"/>
                  <a:pt x="32311" y="948"/>
                </a:cubicBezTo>
                <a:cubicBezTo>
                  <a:pt x="32307" y="996"/>
                  <a:pt x="32237" y="995"/>
                  <a:pt x="32165" y="992"/>
                </a:cubicBezTo>
                <a:cubicBezTo>
                  <a:pt x="32127" y="1044"/>
                  <a:pt x="32168" y="1032"/>
                  <a:pt x="32135" y="1102"/>
                </a:cubicBezTo>
                <a:cubicBezTo>
                  <a:pt x="32165" y="1102"/>
                  <a:pt x="32194" y="1102"/>
                  <a:pt x="32224" y="1102"/>
                </a:cubicBezTo>
                <a:cubicBezTo>
                  <a:pt x="32228" y="1076"/>
                  <a:pt x="32219" y="1040"/>
                  <a:pt x="32253" y="1035"/>
                </a:cubicBezTo>
                <a:cubicBezTo>
                  <a:pt x="32278" y="1100"/>
                  <a:pt x="32326" y="1007"/>
                  <a:pt x="32400" y="1035"/>
                </a:cubicBezTo>
                <a:cubicBezTo>
                  <a:pt x="32400" y="1058"/>
                  <a:pt x="32375" y="1062"/>
                  <a:pt x="32370" y="1080"/>
                </a:cubicBezTo>
                <a:cubicBezTo>
                  <a:pt x="32528" y="1080"/>
                  <a:pt x="32561" y="988"/>
                  <a:pt x="32605" y="904"/>
                </a:cubicBezTo>
                <a:cubicBezTo>
                  <a:pt x="32575" y="904"/>
                  <a:pt x="32546" y="904"/>
                  <a:pt x="32517" y="904"/>
                </a:cubicBezTo>
                <a:cubicBezTo>
                  <a:pt x="32501" y="936"/>
                  <a:pt x="32551" y="1017"/>
                  <a:pt x="32487" y="1014"/>
                </a:cubicBezTo>
                <a:close/>
                <a:moveTo>
                  <a:pt x="29908" y="926"/>
                </a:moveTo>
                <a:cubicBezTo>
                  <a:pt x="29789" y="848"/>
                  <a:pt x="29839" y="996"/>
                  <a:pt x="29908" y="926"/>
                </a:cubicBezTo>
                <a:close/>
                <a:moveTo>
                  <a:pt x="44651" y="948"/>
                </a:moveTo>
                <a:cubicBezTo>
                  <a:pt x="44670" y="948"/>
                  <a:pt x="44690" y="948"/>
                  <a:pt x="44710" y="948"/>
                </a:cubicBezTo>
                <a:cubicBezTo>
                  <a:pt x="44711" y="920"/>
                  <a:pt x="44747" y="917"/>
                  <a:pt x="44739" y="882"/>
                </a:cubicBezTo>
                <a:cubicBezTo>
                  <a:pt x="44719" y="882"/>
                  <a:pt x="44699" y="882"/>
                  <a:pt x="44680" y="882"/>
                </a:cubicBezTo>
                <a:cubicBezTo>
                  <a:pt x="44678" y="910"/>
                  <a:pt x="44643" y="912"/>
                  <a:pt x="44651" y="948"/>
                </a:cubicBezTo>
                <a:close/>
                <a:moveTo>
                  <a:pt x="44505" y="904"/>
                </a:moveTo>
                <a:cubicBezTo>
                  <a:pt x="44449" y="909"/>
                  <a:pt x="44439" y="880"/>
                  <a:pt x="44387" y="882"/>
                </a:cubicBezTo>
                <a:cubicBezTo>
                  <a:pt x="44366" y="957"/>
                  <a:pt x="44499" y="968"/>
                  <a:pt x="44505" y="904"/>
                </a:cubicBezTo>
                <a:close/>
                <a:moveTo>
                  <a:pt x="39024" y="926"/>
                </a:moveTo>
                <a:cubicBezTo>
                  <a:pt x="39085" y="945"/>
                  <a:pt x="39110" y="992"/>
                  <a:pt x="39200" y="992"/>
                </a:cubicBezTo>
                <a:cubicBezTo>
                  <a:pt x="39151" y="865"/>
                  <a:pt x="39413" y="999"/>
                  <a:pt x="39434" y="882"/>
                </a:cubicBezTo>
                <a:cubicBezTo>
                  <a:pt x="39282" y="913"/>
                  <a:pt x="39129" y="850"/>
                  <a:pt x="39024" y="926"/>
                </a:cubicBezTo>
                <a:close/>
                <a:moveTo>
                  <a:pt x="36209" y="948"/>
                </a:moveTo>
                <a:cubicBezTo>
                  <a:pt x="36142" y="942"/>
                  <a:pt x="36100" y="953"/>
                  <a:pt x="36092" y="992"/>
                </a:cubicBezTo>
                <a:cubicBezTo>
                  <a:pt x="36199" y="1035"/>
                  <a:pt x="36256" y="974"/>
                  <a:pt x="36386" y="1014"/>
                </a:cubicBezTo>
                <a:cubicBezTo>
                  <a:pt x="36389" y="972"/>
                  <a:pt x="36483" y="999"/>
                  <a:pt x="36473" y="948"/>
                </a:cubicBezTo>
                <a:cubicBezTo>
                  <a:pt x="36345" y="959"/>
                  <a:pt x="36377" y="954"/>
                  <a:pt x="36268" y="969"/>
                </a:cubicBezTo>
                <a:cubicBezTo>
                  <a:pt x="36196" y="941"/>
                  <a:pt x="36321" y="904"/>
                  <a:pt x="36239" y="882"/>
                </a:cubicBezTo>
                <a:cubicBezTo>
                  <a:pt x="36237" y="910"/>
                  <a:pt x="36201" y="912"/>
                  <a:pt x="36209" y="948"/>
                </a:cubicBezTo>
                <a:close/>
                <a:moveTo>
                  <a:pt x="34392" y="926"/>
                </a:moveTo>
                <a:cubicBezTo>
                  <a:pt x="34412" y="926"/>
                  <a:pt x="34432" y="926"/>
                  <a:pt x="34451" y="926"/>
                </a:cubicBezTo>
                <a:cubicBezTo>
                  <a:pt x="34451" y="911"/>
                  <a:pt x="34451" y="896"/>
                  <a:pt x="34451" y="882"/>
                </a:cubicBezTo>
                <a:cubicBezTo>
                  <a:pt x="34432" y="882"/>
                  <a:pt x="34412" y="882"/>
                  <a:pt x="34392" y="882"/>
                </a:cubicBezTo>
                <a:cubicBezTo>
                  <a:pt x="34392" y="896"/>
                  <a:pt x="34392" y="911"/>
                  <a:pt x="34392" y="926"/>
                </a:cubicBezTo>
                <a:close/>
                <a:moveTo>
                  <a:pt x="52916" y="882"/>
                </a:moveTo>
                <a:cubicBezTo>
                  <a:pt x="53015" y="949"/>
                  <a:pt x="53005" y="800"/>
                  <a:pt x="52916" y="882"/>
                </a:cubicBezTo>
                <a:close/>
                <a:moveTo>
                  <a:pt x="52653" y="904"/>
                </a:moveTo>
                <a:cubicBezTo>
                  <a:pt x="52723" y="851"/>
                  <a:pt x="52557" y="847"/>
                  <a:pt x="52566" y="882"/>
                </a:cubicBezTo>
                <a:cubicBezTo>
                  <a:pt x="52564" y="880"/>
                  <a:pt x="52664" y="895"/>
                  <a:pt x="52653" y="904"/>
                </a:cubicBezTo>
                <a:close/>
                <a:moveTo>
                  <a:pt x="43508" y="926"/>
                </a:moveTo>
                <a:cubicBezTo>
                  <a:pt x="43540" y="957"/>
                  <a:pt x="43642" y="846"/>
                  <a:pt x="43537" y="860"/>
                </a:cubicBezTo>
                <a:cubicBezTo>
                  <a:pt x="43535" y="860"/>
                  <a:pt x="43539" y="880"/>
                  <a:pt x="43537" y="882"/>
                </a:cubicBezTo>
                <a:cubicBezTo>
                  <a:pt x="43534" y="884"/>
                  <a:pt x="43509" y="927"/>
                  <a:pt x="43508" y="926"/>
                </a:cubicBezTo>
                <a:close/>
                <a:moveTo>
                  <a:pt x="35858" y="904"/>
                </a:moveTo>
                <a:cubicBezTo>
                  <a:pt x="35878" y="904"/>
                  <a:pt x="35897" y="904"/>
                  <a:pt x="35916" y="904"/>
                </a:cubicBezTo>
                <a:cubicBezTo>
                  <a:pt x="35916" y="888"/>
                  <a:pt x="35916" y="874"/>
                  <a:pt x="35916" y="860"/>
                </a:cubicBezTo>
                <a:cubicBezTo>
                  <a:pt x="35897" y="860"/>
                  <a:pt x="35878" y="860"/>
                  <a:pt x="35858" y="860"/>
                </a:cubicBezTo>
                <a:cubicBezTo>
                  <a:pt x="35858" y="874"/>
                  <a:pt x="35858" y="888"/>
                  <a:pt x="35858" y="904"/>
                </a:cubicBezTo>
                <a:close/>
                <a:moveTo>
                  <a:pt x="34451" y="948"/>
                </a:moveTo>
                <a:cubicBezTo>
                  <a:pt x="34371" y="932"/>
                  <a:pt x="34392" y="992"/>
                  <a:pt x="34334" y="992"/>
                </a:cubicBezTo>
                <a:cubicBezTo>
                  <a:pt x="34276" y="949"/>
                  <a:pt x="34281" y="1002"/>
                  <a:pt x="34246" y="969"/>
                </a:cubicBezTo>
                <a:cubicBezTo>
                  <a:pt x="34222" y="949"/>
                  <a:pt x="34134" y="992"/>
                  <a:pt x="34128" y="992"/>
                </a:cubicBezTo>
                <a:cubicBezTo>
                  <a:pt x="34113" y="991"/>
                  <a:pt x="34113" y="965"/>
                  <a:pt x="34070" y="969"/>
                </a:cubicBezTo>
                <a:cubicBezTo>
                  <a:pt x="34069" y="969"/>
                  <a:pt x="34071" y="990"/>
                  <a:pt x="34070" y="992"/>
                </a:cubicBezTo>
                <a:cubicBezTo>
                  <a:pt x="34052" y="1008"/>
                  <a:pt x="33883" y="992"/>
                  <a:pt x="33865" y="992"/>
                </a:cubicBezTo>
                <a:cubicBezTo>
                  <a:pt x="33784" y="989"/>
                  <a:pt x="33744" y="969"/>
                  <a:pt x="33718" y="969"/>
                </a:cubicBezTo>
                <a:cubicBezTo>
                  <a:pt x="33709" y="970"/>
                  <a:pt x="33688" y="1014"/>
                  <a:pt x="33660" y="1014"/>
                </a:cubicBezTo>
                <a:cubicBezTo>
                  <a:pt x="33659" y="1014"/>
                  <a:pt x="33660" y="992"/>
                  <a:pt x="33660" y="992"/>
                </a:cubicBezTo>
                <a:cubicBezTo>
                  <a:pt x="33547" y="986"/>
                  <a:pt x="33408" y="1014"/>
                  <a:pt x="33367" y="969"/>
                </a:cubicBezTo>
                <a:cubicBezTo>
                  <a:pt x="33403" y="967"/>
                  <a:pt x="33436" y="964"/>
                  <a:pt x="33426" y="926"/>
                </a:cubicBezTo>
                <a:cubicBezTo>
                  <a:pt x="33340" y="926"/>
                  <a:pt x="33352" y="962"/>
                  <a:pt x="33308" y="969"/>
                </a:cubicBezTo>
                <a:cubicBezTo>
                  <a:pt x="33294" y="972"/>
                  <a:pt x="33262" y="964"/>
                  <a:pt x="33250" y="969"/>
                </a:cubicBezTo>
                <a:cubicBezTo>
                  <a:pt x="33231" y="978"/>
                  <a:pt x="33253" y="1035"/>
                  <a:pt x="33191" y="1014"/>
                </a:cubicBezTo>
                <a:cubicBezTo>
                  <a:pt x="33123" y="1007"/>
                  <a:pt x="33042" y="991"/>
                  <a:pt x="33103" y="948"/>
                </a:cubicBezTo>
                <a:cubicBezTo>
                  <a:pt x="32986" y="941"/>
                  <a:pt x="32944" y="990"/>
                  <a:pt x="32956" y="1080"/>
                </a:cubicBezTo>
                <a:cubicBezTo>
                  <a:pt x="33016" y="1091"/>
                  <a:pt x="33012" y="1044"/>
                  <a:pt x="33044" y="1035"/>
                </a:cubicBezTo>
                <a:cubicBezTo>
                  <a:pt x="33116" y="1019"/>
                  <a:pt x="33223" y="1049"/>
                  <a:pt x="33308" y="1035"/>
                </a:cubicBezTo>
                <a:cubicBezTo>
                  <a:pt x="33306" y="1064"/>
                  <a:pt x="33271" y="1066"/>
                  <a:pt x="33278" y="1102"/>
                </a:cubicBezTo>
                <a:cubicBezTo>
                  <a:pt x="33337" y="1111"/>
                  <a:pt x="33334" y="1068"/>
                  <a:pt x="33367" y="1058"/>
                </a:cubicBezTo>
                <a:cubicBezTo>
                  <a:pt x="33475" y="1021"/>
                  <a:pt x="33503" y="1066"/>
                  <a:pt x="33572" y="1058"/>
                </a:cubicBezTo>
                <a:cubicBezTo>
                  <a:pt x="33625" y="1052"/>
                  <a:pt x="33652" y="1020"/>
                  <a:pt x="33718" y="1014"/>
                </a:cubicBezTo>
                <a:cubicBezTo>
                  <a:pt x="33703" y="1016"/>
                  <a:pt x="33740" y="1034"/>
                  <a:pt x="33748" y="1035"/>
                </a:cubicBezTo>
                <a:cubicBezTo>
                  <a:pt x="33829" y="1051"/>
                  <a:pt x="33850" y="1016"/>
                  <a:pt x="33924" y="1014"/>
                </a:cubicBezTo>
                <a:cubicBezTo>
                  <a:pt x="33955" y="1013"/>
                  <a:pt x="33971" y="1031"/>
                  <a:pt x="34012" y="1035"/>
                </a:cubicBezTo>
                <a:cubicBezTo>
                  <a:pt x="34122" y="1049"/>
                  <a:pt x="34222" y="1019"/>
                  <a:pt x="34276" y="1014"/>
                </a:cubicBezTo>
                <a:cubicBezTo>
                  <a:pt x="34310" y="1010"/>
                  <a:pt x="34358" y="1010"/>
                  <a:pt x="34392" y="1014"/>
                </a:cubicBezTo>
                <a:cubicBezTo>
                  <a:pt x="34433" y="1017"/>
                  <a:pt x="34471" y="1093"/>
                  <a:pt x="34510" y="1035"/>
                </a:cubicBezTo>
                <a:cubicBezTo>
                  <a:pt x="34493" y="1034"/>
                  <a:pt x="34477" y="1020"/>
                  <a:pt x="34510" y="1014"/>
                </a:cubicBezTo>
                <a:cubicBezTo>
                  <a:pt x="34576" y="1001"/>
                  <a:pt x="34745" y="1025"/>
                  <a:pt x="34686" y="1146"/>
                </a:cubicBezTo>
                <a:cubicBezTo>
                  <a:pt x="34741" y="1147"/>
                  <a:pt x="34748" y="1129"/>
                  <a:pt x="34714" y="1102"/>
                </a:cubicBezTo>
                <a:cubicBezTo>
                  <a:pt x="34800" y="1092"/>
                  <a:pt x="34784" y="1007"/>
                  <a:pt x="34861" y="992"/>
                </a:cubicBezTo>
                <a:cubicBezTo>
                  <a:pt x="34940" y="1050"/>
                  <a:pt x="35138" y="994"/>
                  <a:pt x="35184" y="992"/>
                </a:cubicBezTo>
                <a:cubicBezTo>
                  <a:pt x="35344" y="986"/>
                  <a:pt x="35504" y="1049"/>
                  <a:pt x="35623" y="1014"/>
                </a:cubicBezTo>
                <a:cubicBezTo>
                  <a:pt x="35633" y="1039"/>
                  <a:pt x="35714" y="1118"/>
                  <a:pt x="35741" y="1058"/>
                </a:cubicBezTo>
                <a:cubicBezTo>
                  <a:pt x="35693" y="1073"/>
                  <a:pt x="35693" y="954"/>
                  <a:pt x="35741" y="969"/>
                </a:cubicBezTo>
                <a:cubicBezTo>
                  <a:pt x="35784" y="978"/>
                  <a:pt x="35795" y="1001"/>
                  <a:pt x="35829" y="969"/>
                </a:cubicBezTo>
                <a:cubicBezTo>
                  <a:pt x="35840" y="959"/>
                  <a:pt x="35907" y="1016"/>
                  <a:pt x="35887" y="948"/>
                </a:cubicBezTo>
                <a:cubicBezTo>
                  <a:pt x="35799" y="948"/>
                  <a:pt x="35712" y="948"/>
                  <a:pt x="35623" y="948"/>
                </a:cubicBezTo>
                <a:cubicBezTo>
                  <a:pt x="35627" y="908"/>
                  <a:pt x="35594" y="896"/>
                  <a:pt x="35535" y="904"/>
                </a:cubicBezTo>
                <a:cubicBezTo>
                  <a:pt x="35438" y="1013"/>
                  <a:pt x="35152" y="912"/>
                  <a:pt x="35008" y="948"/>
                </a:cubicBezTo>
                <a:cubicBezTo>
                  <a:pt x="35012" y="893"/>
                  <a:pt x="35064" y="880"/>
                  <a:pt x="34979" y="860"/>
                </a:cubicBezTo>
                <a:cubicBezTo>
                  <a:pt x="34973" y="893"/>
                  <a:pt x="34989" y="941"/>
                  <a:pt x="34949" y="948"/>
                </a:cubicBezTo>
                <a:cubicBezTo>
                  <a:pt x="34782" y="954"/>
                  <a:pt x="34731" y="956"/>
                  <a:pt x="34539" y="969"/>
                </a:cubicBezTo>
                <a:cubicBezTo>
                  <a:pt x="34525" y="900"/>
                  <a:pt x="34640" y="911"/>
                  <a:pt x="34568" y="860"/>
                </a:cubicBezTo>
                <a:cubicBezTo>
                  <a:pt x="34459" y="836"/>
                  <a:pt x="34511" y="934"/>
                  <a:pt x="34451" y="948"/>
                </a:cubicBezTo>
                <a:close/>
                <a:moveTo>
                  <a:pt x="33865" y="948"/>
                </a:moveTo>
                <a:cubicBezTo>
                  <a:pt x="33884" y="934"/>
                  <a:pt x="33856" y="853"/>
                  <a:pt x="33836" y="860"/>
                </a:cubicBezTo>
                <a:cubicBezTo>
                  <a:pt x="33780" y="889"/>
                  <a:pt x="33852" y="957"/>
                  <a:pt x="33865" y="948"/>
                </a:cubicBezTo>
                <a:close/>
                <a:moveTo>
                  <a:pt x="32019" y="926"/>
                </a:moveTo>
                <a:cubicBezTo>
                  <a:pt x="32038" y="926"/>
                  <a:pt x="32057" y="926"/>
                  <a:pt x="32077" y="926"/>
                </a:cubicBezTo>
                <a:cubicBezTo>
                  <a:pt x="32095" y="924"/>
                  <a:pt x="32112" y="922"/>
                  <a:pt x="32106" y="904"/>
                </a:cubicBezTo>
                <a:cubicBezTo>
                  <a:pt x="32064" y="899"/>
                  <a:pt x="32057" y="868"/>
                  <a:pt x="32019" y="860"/>
                </a:cubicBezTo>
                <a:cubicBezTo>
                  <a:pt x="32019" y="882"/>
                  <a:pt x="32019" y="904"/>
                  <a:pt x="32019" y="926"/>
                </a:cubicBezTo>
                <a:close/>
                <a:moveTo>
                  <a:pt x="51655" y="838"/>
                </a:moveTo>
                <a:cubicBezTo>
                  <a:pt x="51637" y="838"/>
                  <a:pt x="51616" y="838"/>
                  <a:pt x="51597" y="838"/>
                </a:cubicBezTo>
                <a:cubicBezTo>
                  <a:pt x="51437" y="832"/>
                  <a:pt x="51661" y="900"/>
                  <a:pt x="51655" y="838"/>
                </a:cubicBezTo>
                <a:close/>
                <a:moveTo>
                  <a:pt x="41983" y="882"/>
                </a:moveTo>
                <a:cubicBezTo>
                  <a:pt x="42003" y="882"/>
                  <a:pt x="42023" y="882"/>
                  <a:pt x="42042" y="882"/>
                </a:cubicBezTo>
                <a:cubicBezTo>
                  <a:pt x="42042" y="868"/>
                  <a:pt x="42042" y="853"/>
                  <a:pt x="42042" y="838"/>
                </a:cubicBezTo>
                <a:cubicBezTo>
                  <a:pt x="42023" y="838"/>
                  <a:pt x="42003" y="838"/>
                  <a:pt x="41983" y="838"/>
                </a:cubicBezTo>
                <a:cubicBezTo>
                  <a:pt x="41983" y="853"/>
                  <a:pt x="41983" y="868"/>
                  <a:pt x="41983" y="882"/>
                </a:cubicBezTo>
                <a:close/>
                <a:moveTo>
                  <a:pt x="33630" y="904"/>
                </a:moveTo>
                <a:cubicBezTo>
                  <a:pt x="33650" y="904"/>
                  <a:pt x="33670" y="904"/>
                  <a:pt x="33689" y="904"/>
                </a:cubicBezTo>
                <a:cubicBezTo>
                  <a:pt x="33691" y="876"/>
                  <a:pt x="33727" y="873"/>
                  <a:pt x="33718" y="838"/>
                </a:cubicBezTo>
                <a:cubicBezTo>
                  <a:pt x="33698" y="838"/>
                  <a:pt x="33679" y="838"/>
                  <a:pt x="33660" y="838"/>
                </a:cubicBezTo>
                <a:cubicBezTo>
                  <a:pt x="33658" y="866"/>
                  <a:pt x="33622" y="868"/>
                  <a:pt x="33630" y="904"/>
                </a:cubicBezTo>
                <a:close/>
                <a:moveTo>
                  <a:pt x="31842" y="926"/>
                </a:moveTo>
                <a:cubicBezTo>
                  <a:pt x="31886" y="922"/>
                  <a:pt x="31950" y="934"/>
                  <a:pt x="31960" y="904"/>
                </a:cubicBezTo>
                <a:cubicBezTo>
                  <a:pt x="31924" y="901"/>
                  <a:pt x="31891" y="898"/>
                  <a:pt x="31901" y="860"/>
                </a:cubicBezTo>
                <a:cubicBezTo>
                  <a:pt x="31850" y="866"/>
                  <a:pt x="31744" y="790"/>
                  <a:pt x="31754" y="882"/>
                </a:cubicBezTo>
                <a:cubicBezTo>
                  <a:pt x="31795" y="882"/>
                  <a:pt x="31819" y="872"/>
                  <a:pt x="31842" y="860"/>
                </a:cubicBezTo>
                <a:cubicBezTo>
                  <a:pt x="31842" y="882"/>
                  <a:pt x="31842" y="904"/>
                  <a:pt x="31842" y="926"/>
                </a:cubicBezTo>
                <a:close/>
                <a:moveTo>
                  <a:pt x="27915" y="882"/>
                </a:moveTo>
                <a:cubicBezTo>
                  <a:pt x="27886" y="882"/>
                  <a:pt x="27857" y="882"/>
                  <a:pt x="27827" y="882"/>
                </a:cubicBezTo>
                <a:cubicBezTo>
                  <a:pt x="27822" y="936"/>
                  <a:pt x="27822" y="989"/>
                  <a:pt x="27886" y="992"/>
                </a:cubicBezTo>
                <a:cubicBezTo>
                  <a:pt x="27965" y="936"/>
                  <a:pt x="28000" y="974"/>
                  <a:pt x="28091" y="948"/>
                </a:cubicBezTo>
                <a:cubicBezTo>
                  <a:pt x="28089" y="975"/>
                  <a:pt x="28053" y="978"/>
                  <a:pt x="28062" y="1014"/>
                </a:cubicBezTo>
                <a:cubicBezTo>
                  <a:pt x="28153" y="984"/>
                  <a:pt x="28146" y="1019"/>
                  <a:pt x="28266" y="1014"/>
                </a:cubicBezTo>
                <a:cubicBezTo>
                  <a:pt x="28196" y="922"/>
                  <a:pt x="28306" y="974"/>
                  <a:pt x="28354" y="926"/>
                </a:cubicBezTo>
                <a:cubicBezTo>
                  <a:pt x="28245" y="911"/>
                  <a:pt x="28163" y="853"/>
                  <a:pt x="28091" y="926"/>
                </a:cubicBezTo>
                <a:cubicBezTo>
                  <a:pt x="28095" y="870"/>
                  <a:pt x="28147" y="857"/>
                  <a:pt x="28062" y="838"/>
                </a:cubicBezTo>
                <a:cubicBezTo>
                  <a:pt x="28033" y="860"/>
                  <a:pt x="28003" y="882"/>
                  <a:pt x="27973" y="904"/>
                </a:cubicBezTo>
                <a:cubicBezTo>
                  <a:pt x="27960" y="878"/>
                  <a:pt x="27942" y="854"/>
                  <a:pt x="27915" y="838"/>
                </a:cubicBezTo>
                <a:cubicBezTo>
                  <a:pt x="27915" y="853"/>
                  <a:pt x="27915" y="868"/>
                  <a:pt x="27915" y="882"/>
                </a:cubicBezTo>
                <a:close/>
                <a:moveTo>
                  <a:pt x="42540" y="838"/>
                </a:moveTo>
                <a:cubicBezTo>
                  <a:pt x="42507" y="882"/>
                  <a:pt x="42587" y="942"/>
                  <a:pt x="42599" y="882"/>
                </a:cubicBezTo>
                <a:cubicBezTo>
                  <a:pt x="42495" y="875"/>
                  <a:pt x="42724" y="838"/>
                  <a:pt x="42599" y="815"/>
                </a:cubicBezTo>
                <a:cubicBezTo>
                  <a:pt x="42593" y="833"/>
                  <a:pt x="42575" y="841"/>
                  <a:pt x="42540" y="838"/>
                </a:cubicBezTo>
                <a:close/>
                <a:moveTo>
                  <a:pt x="38701" y="838"/>
                </a:moveTo>
                <a:cubicBezTo>
                  <a:pt x="38890" y="887"/>
                  <a:pt x="38780" y="758"/>
                  <a:pt x="38701" y="838"/>
                </a:cubicBezTo>
                <a:close/>
                <a:moveTo>
                  <a:pt x="36825" y="882"/>
                </a:moveTo>
                <a:cubicBezTo>
                  <a:pt x="36816" y="832"/>
                  <a:pt x="36909" y="857"/>
                  <a:pt x="36913" y="815"/>
                </a:cubicBezTo>
                <a:cubicBezTo>
                  <a:pt x="36839" y="793"/>
                  <a:pt x="36746" y="862"/>
                  <a:pt x="36825" y="882"/>
                </a:cubicBezTo>
                <a:close/>
                <a:moveTo>
                  <a:pt x="36678" y="882"/>
                </a:moveTo>
                <a:cubicBezTo>
                  <a:pt x="36705" y="878"/>
                  <a:pt x="36694" y="760"/>
                  <a:pt x="36649" y="838"/>
                </a:cubicBezTo>
                <a:cubicBezTo>
                  <a:pt x="36642" y="851"/>
                  <a:pt x="36661" y="884"/>
                  <a:pt x="36678" y="882"/>
                </a:cubicBezTo>
                <a:close/>
                <a:moveTo>
                  <a:pt x="28794" y="838"/>
                </a:moveTo>
                <a:cubicBezTo>
                  <a:pt x="28767" y="904"/>
                  <a:pt x="28842" y="856"/>
                  <a:pt x="28882" y="860"/>
                </a:cubicBezTo>
                <a:cubicBezTo>
                  <a:pt x="28949" y="865"/>
                  <a:pt x="28979" y="873"/>
                  <a:pt x="29029" y="882"/>
                </a:cubicBezTo>
                <a:cubicBezTo>
                  <a:pt x="29065" y="763"/>
                  <a:pt x="28851" y="830"/>
                  <a:pt x="28794" y="838"/>
                </a:cubicBezTo>
                <a:close/>
                <a:moveTo>
                  <a:pt x="43479" y="882"/>
                </a:moveTo>
                <a:cubicBezTo>
                  <a:pt x="43499" y="865"/>
                  <a:pt x="43551" y="775"/>
                  <a:pt x="43449" y="794"/>
                </a:cubicBezTo>
                <a:cubicBezTo>
                  <a:pt x="43454" y="827"/>
                  <a:pt x="43439" y="875"/>
                  <a:pt x="43479" y="882"/>
                </a:cubicBezTo>
                <a:close/>
                <a:moveTo>
                  <a:pt x="42364" y="904"/>
                </a:moveTo>
                <a:cubicBezTo>
                  <a:pt x="42383" y="857"/>
                  <a:pt x="42515" y="821"/>
                  <a:pt x="42394" y="794"/>
                </a:cubicBezTo>
                <a:cubicBezTo>
                  <a:pt x="42395" y="827"/>
                  <a:pt x="42285" y="884"/>
                  <a:pt x="42364" y="904"/>
                </a:cubicBezTo>
                <a:close/>
                <a:moveTo>
                  <a:pt x="42160" y="838"/>
                </a:moveTo>
                <a:cubicBezTo>
                  <a:pt x="42189" y="838"/>
                  <a:pt x="42194" y="856"/>
                  <a:pt x="42218" y="860"/>
                </a:cubicBezTo>
                <a:cubicBezTo>
                  <a:pt x="42215" y="826"/>
                  <a:pt x="42223" y="784"/>
                  <a:pt x="42160" y="794"/>
                </a:cubicBezTo>
                <a:cubicBezTo>
                  <a:pt x="42160" y="808"/>
                  <a:pt x="42160" y="823"/>
                  <a:pt x="42160" y="838"/>
                </a:cubicBezTo>
                <a:close/>
                <a:moveTo>
                  <a:pt x="35477" y="815"/>
                </a:moveTo>
                <a:cubicBezTo>
                  <a:pt x="35490" y="785"/>
                  <a:pt x="35445" y="817"/>
                  <a:pt x="35448" y="815"/>
                </a:cubicBezTo>
                <a:cubicBezTo>
                  <a:pt x="35255" y="840"/>
                  <a:pt x="35463" y="847"/>
                  <a:pt x="35477" y="815"/>
                </a:cubicBezTo>
                <a:close/>
                <a:moveTo>
                  <a:pt x="34158" y="882"/>
                </a:moveTo>
                <a:cubicBezTo>
                  <a:pt x="34177" y="882"/>
                  <a:pt x="34197" y="882"/>
                  <a:pt x="34216" y="882"/>
                </a:cubicBezTo>
                <a:cubicBezTo>
                  <a:pt x="34216" y="853"/>
                  <a:pt x="34216" y="823"/>
                  <a:pt x="34216" y="794"/>
                </a:cubicBezTo>
                <a:cubicBezTo>
                  <a:pt x="34197" y="794"/>
                  <a:pt x="34177" y="794"/>
                  <a:pt x="34158" y="794"/>
                </a:cubicBezTo>
                <a:cubicBezTo>
                  <a:pt x="34158" y="823"/>
                  <a:pt x="34158" y="853"/>
                  <a:pt x="34158" y="882"/>
                </a:cubicBezTo>
                <a:close/>
                <a:moveTo>
                  <a:pt x="29439" y="860"/>
                </a:moveTo>
                <a:cubicBezTo>
                  <a:pt x="29305" y="851"/>
                  <a:pt x="29286" y="930"/>
                  <a:pt x="29322" y="992"/>
                </a:cubicBezTo>
                <a:cubicBezTo>
                  <a:pt x="29379" y="998"/>
                  <a:pt x="29380" y="962"/>
                  <a:pt x="29410" y="948"/>
                </a:cubicBezTo>
                <a:cubicBezTo>
                  <a:pt x="29502" y="936"/>
                  <a:pt x="29530" y="999"/>
                  <a:pt x="29557" y="926"/>
                </a:cubicBezTo>
                <a:cubicBezTo>
                  <a:pt x="29481" y="909"/>
                  <a:pt x="29550" y="784"/>
                  <a:pt x="29439" y="794"/>
                </a:cubicBezTo>
                <a:cubicBezTo>
                  <a:pt x="29439" y="815"/>
                  <a:pt x="29439" y="838"/>
                  <a:pt x="29439" y="860"/>
                </a:cubicBezTo>
                <a:close/>
                <a:moveTo>
                  <a:pt x="43185" y="860"/>
                </a:moveTo>
                <a:cubicBezTo>
                  <a:pt x="43271" y="866"/>
                  <a:pt x="43298" y="775"/>
                  <a:pt x="43215" y="772"/>
                </a:cubicBezTo>
                <a:cubicBezTo>
                  <a:pt x="43217" y="810"/>
                  <a:pt x="43208" y="840"/>
                  <a:pt x="43185" y="860"/>
                </a:cubicBezTo>
                <a:close/>
                <a:moveTo>
                  <a:pt x="41749" y="860"/>
                </a:moveTo>
                <a:cubicBezTo>
                  <a:pt x="41835" y="701"/>
                  <a:pt x="41668" y="828"/>
                  <a:pt x="41749" y="860"/>
                </a:cubicBezTo>
                <a:close/>
                <a:moveTo>
                  <a:pt x="41661" y="772"/>
                </a:moveTo>
                <a:cubicBezTo>
                  <a:pt x="41568" y="802"/>
                  <a:pt x="41563" y="776"/>
                  <a:pt x="41456" y="772"/>
                </a:cubicBezTo>
                <a:cubicBezTo>
                  <a:pt x="41459" y="868"/>
                  <a:pt x="41630" y="828"/>
                  <a:pt x="41661" y="772"/>
                </a:cubicBezTo>
                <a:close/>
                <a:moveTo>
                  <a:pt x="39873" y="772"/>
                </a:moveTo>
                <a:cubicBezTo>
                  <a:pt x="39854" y="757"/>
                  <a:pt x="39747" y="778"/>
                  <a:pt x="39756" y="794"/>
                </a:cubicBezTo>
                <a:cubicBezTo>
                  <a:pt x="39795" y="835"/>
                  <a:pt x="39886" y="781"/>
                  <a:pt x="39873" y="772"/>
                </a:cubicBezTo>
                <a:close/>
                <a:moveTo>
                  <a:pt x="34861" y="815"/>
                </a:moveTo>
                <a:cubicBezTo>
                  <a:pt x="34872" y="806"/>
                  <a:pt x="34900" y="853"/>
                  <a:pt x="34832" y="838"/>
                </a:cubicBezTo>
                <a:cubicBezTo>
                  <a:pt x="34834" y="990"/>
                  <a:pt x="35042" y="833"/>
                  <a:pt x="34920" y="772"/>
                </a:cubicBezTo>
                <a:cubicBezTo>
                  <a:pt x="34911" y="796"/>
                  <a:pt x="34879" y="798"/>
                  <a:pt x="34861" y="815"/>
                </a:cubicBezTo>
                <a:close/>
                <a:moveTo>
                  <a:pt x="32926" y="860"/>
                </a:moveTo>
                <a:cubicBezTo>
                  <a:pt x="33086" y="851"/>
                  <a:pt x="32961" y="898"/>
                  <a:pt x="32926" y="926"/>
                </a:cubicBezTo>
                <a:cubicBezTo>
                  <a:pt x="32999" y="929"/>
                  <a:pt x="33068" y="929"/>
                  <a:pt x="33103" y="904"/>
                </a:cubicBezTo>
                <a:cubicBezTo>
                  <a:pt x="33053" y="843"/>
                  <a:pt x="33149" y="800"/>
                  <a:pt x="33044" y="772"/>
                </a:cubicBezTo>
                <a:cubicBezTo>
                  <a:pt x="33041" y="828"/>
                  <a:pt x="32930" y="803"/>
                  <a:pt x="32926" y="860"/>
                </a:cubicBezTo>
                <a:close/>
                <a:moveTo>
                  <a:pt x="29820" y="838"/>
                </a:moveTo>
                <a:cubicBezTo>
                  <a:pt x="29822" y="800"/>
                  <a:pt x="29797" y="781"/>
                  <a:pt x="29761" y="772"/>
                </a:cubicBezTo>
                <a:cubicBezTo>
                  <a:pt x="29720" y="804"/>
                  <a:pt x="29718" y="857"/>
                  <a:pt x="29820" y="838"/>
                </a:cubicBezTo>
                <a:close/>
                <a:moveTo>
                  <a:pt x="29673" y="838"/>
                </a:moveTo>
                <a:cubicBezTo>
                  <a:pt x="29675" y="824"/>
                  <a:pt x="29678" y="812"/>
                  <a:pt x="29703" y="815"/>
                </a:cubicBezTo>
                <a:cubicBezTo>
                  <a:pt x="29699" y="789"/>
                  <a:pt x="29694" y="763"/>
                  <a:pt x="29644" y="772"/>
                </a:cubicBezTo>
                <a:cubicBezTo>
                  <a:pt x="29649" y="797"/>
                  <a:pt x="29640" y="835"/>
                  <a:pt x="29673" y="838"/>
                </a:cubicBezTo>
                <a:close/>
                <a:moveTo>
                  <a:pt x="41017" y="838"/>
                </a:moveTo>
                <a:cubicBezTo>
                  <a:pt x="41022" y="783"/>
                  <a:pt x="40972" y="769"/>
                  <a:pt x="40929" y="749"/>
                </a:cubicBezTo>
                <a:cubicBezTo>
                  <a:pt x="40941" y="791"/>
                  <a:pt x="40939" y="845"/>
                  <a:pt x="41017" y="838"/>
                </a:cubicBezTo>
                <a:close/>
                <a:moveTo>
                  <a:pt x="39082" y="838"/>
                </a:moveTo>
                <a:cubicBezTo>
                  <a:pt x="39048" y="769"/>
                  <a:pt x="39128" y="784"/>
                  <a:pt x="39141" y="749"/>
                </a:cubicBezTo>
                <a:cubicBezTo>
                  <a:pt x="38992" y="717"/>
                  <a:pt x="38953" y="829"/>
                  <a:pt x="39082" y="838"/>
                </a:cubicBezTo>
                <a:close/>
                <a:moveTo>
                  <a:pt x="37177" y="838"/>
                </a:moveTo>
                <a:cubicBezTo>
                  <a:pt x="37251" y="813"/>
                  <a:pt x="37343" y="802"/>
                  <a:pt x="37382" y="749"/>
                </a:cubicBezTo>
                <a:cubicBezTo>
                  <a:pt x="37261" y="739"/>
                  <a:pt x="37167" y="749"/>
                  <a:pt x="37177" y="838"/>
                </a:cubicBezTo>
                <a:close/>
                <a:moveTo>
                  <a:pt x="35975" y="815"/>
                </a:moveTo>
                <a:cubicBezTo>
                  <a:pt x="35995" y="815"/>
                  <a:pt x="36014" y="815"/>
                  <a:pt x="36034" y="815"/>
                </a:cubicBezTo>
                <a:cubicBezTo>
                  <a:pt x="36035" y="787"/>
                  <a:pt x="36071" y="785"/>
                  <a:pt x="36063" y="749"/>
                </a:cubicBezTo>
                <a:cubicBezTo>
                  <a:pt x="36043" y="749"/>
                  <a:pt x="36024" y="749"/>
                  <a:pt x="36005" y="749"/>
                </a:cubicBezTo>
                <a:cubicBezTo>
                  <a:pt x="36003" y="778"/>
                  <a:pt x="35967" y="781"/>
                  <a:pt x="35975" y="815"/>
                </a:cubicBezTo>
                <a:close/>
                <a:moveTo>
                  <a:pt x="34070" y="794"/>
                </a:moveTo>
                <a:cubicBezTo>
                  <a:pt x="34090" y="794"/>
                  <a:pt x="34109" y="794"/>
                  <a:pt x="34128" y="794"/>
                </a:cubicBezTo>
                <a:cubicBezTo>
                  <a:pt x="34128" y="779"/>
                  <a:pt x="34128" y="764"/>
                  <a:pt x="34128" y="749"/>
                </a:cubicBezTo>
                <a:cubicBezTo>
                  <a:pt x="34109" y="749"/>
                  <a:pt x="34090" y="749"/>
                  <a:pt x="34070" y="749"/>
                </a:cubicBezTo>
                <a:cubicBezTo>
                  <a:pt x="34070" y="764"/>
                  <a:pt x="34070" y="779"/>
                  <a:pt x="34070" y="794"/>
                </a:cubicBezTo>
                <a:close/>
                <a:moveTo>
                  <a:pt x="32575" y="749"/>
                </a:moveTo>
                <a:cubicBezTo>
                  <a:pt x="32556" y="817"/>
                  <a:pt x="32442" y="811"/>
                  <a:pt x="32400" y="860"/>
                </a:cubicBezTo>
                <a:cubicBezTo>
                  <a:pt x="32492" y="919"/>
                  <a:pt x="32633" y="812"/>
                  <a:pt x="32663" y="926"/>
                </a:cubicBezTo>
                <a:cubicBezTo>
                  <a:pt x="32621" y="953"/>
                  <a:pt x="32618" y="1010"/>
                  <a:pt x="32575" y="1035"/>
                </a:cubicBezTo>
                <a:cubicBezTo>
                  <a:pt x="32609" y="1040"/>
                  <a:pt x="32607" y="1070"/>
                  <a:pt x="32605" y="1102"/>
                </a:cubicBezTo>
                <a:cubicBezTo>
                  <a:pt x="32709" y="1136"/>
                  <a:pt x="32622" y="1027"/>
                  <a:pt x="32692" y="1035"/>
                </a:cubicBezTo>
                <a:cubicBezTo>
                  <a:pt x="32692" y="1073"/>
                  <a:pt x="32692" y="1109"/>
                  <a:pt x="32692" y="1146"/>
                </a:cubicBezTo>
                <a:cubicBezTo>
                  <a:pt x="32799" y="1160"/>
                  <a:pt x="32729" y="1041"/>
                  <a:pt x="32810" y="1035"/>
                </a:cubicBezTo>
                <a:cubicBezTo>
                  <a:pt x="32764" y="1097"/>
                  <a:pt x="32886" y="1134"/>
                  <a:pt x="32898" y="1080"/>
                </a:cubicBezTo>
                <a:cubicBezTo>
                  <a:pt x="32864" y="1076"/>
                  <a:pt x="32866" y="1045"/>
                  <a:pt x="32869" y="1014"/>
                </a:cubicBezTo>
                <a:cubicBezTo>
                  <a:pt x="32850" y="983"/>
                  <a:pt x="32755" y="1010"/>
                  <a:pt x="32751" y="969"/>
                </a:cubicBezTo>
                <a:cubicBezTo>
                  <a:pt x="32811" y="941"/>
                  <a:pt x="32821" y="876"/>
                  <a:pt x="32869" y="838"/>
                </a:cubicBezTo>
                <a:cubicBezTo>
                  <a:pt x="32813" y="842"/>
                  <a:pt x="32803" y="813"/>
                  <a:pt x="32751" y="815"/>
                </a:cubicBezTo>
                <a:cubicBezTo>
                  <a:pt x="32736" y="842"/>
                  <a:pt x="32720" y="866"/>
                  <a:pt x="32692" y="882"/>
                </a:cubicBezTo>
                <a:cubicBezTo>
                  <a:pt x="32671" y="814"/>
                  <a:pt x="32722" y="802"/>
                  <a:pt x="32722" y="749"/>
                </a:cubicBezTo>
                <a:cubicBezTo>
                  <a:pt x="32632" y="766"/>
                  <a:pt x="32665" y="766"/>
                  <a:pt x="32575" y="749"/>
                </a:cubicBezTo>
                <a:close/>
                <a:moveTo>
                  <a:pt x="30289" y="926"/>
                </a:moveTo>
                <a:cubicBezTo>
                  <a:pt x="30274" y="893"/>
                  <a:pt x="30245" y="870"/>
                  <a:pt x="30230" y="838"/>
                </a:cubicBezTo>
                <a:cubicBezTo>
                  <a:pt x="30265" y="835"/>
                  <a:pt x="30314" y="841"/>
                  <a:pt x="30319" y="815"/>
                </a:cubicBezTo>
                <a:cubicBezTo>
                  <a:pt x="30207" y="848"/>
                  <a:pt x="30312" y="718"/>
                  <a:pt x="30201" y="749"/>
                </a:cubicBezTo>
                <a:cubicBezTo>
                  <a:pt x="30126" y="806"/>
                  <a:pt x="30118" y="865"/>
                  <a:pt x="30143" y="948"/>
                </a:cubicBezTo>
                <a:cubicBezTo>
                  <a:pt x="30235" y="973"/>
                  <a:pt x="30214" y="913"/>
                  <a:pt x="30260" y="904"/>
                </a:cubicBezTo>
                <a:cubicBezTo>
                  <a:pt x="30259" y="927"/>
                  <a:pt x="30274" y="960"/>
                  <a:pt x="30289" y="926"/>
                </a:cubicBezTo>
                <a:close/>
                <a:moveTo>
                  <a:pt x="38056" y="794"/>
                </a:moveTo>
                <a:cubicBezTo>
                  <a:pt x="38006" y="785"/>
                  <a:pt x="38062" y="766"/>
                  <a:pt x="38056" y="728"/>
                </a:cubicBezTo>
                <a:cubicBezTo>
                  <a:pt x="38022" y="731"/>
                  <a:pt x="37973" y="724"/>
                  <a:pt x="37969" y="749"/>
                </a:cubicBezTo>
                <a:cubicBezTo>
                  <a:pt x="38008" y="746"/>
                  <a:pt x="38006" y="877"/>
                  <a:pt x="38056" y="794"/>
                </a:cubicBezTo>
                <a:close/>
                <a:moveTo>
                  <a:pt x="36180" y="794"/>
                </a:moveTo>
                <a:cubicBezTo>
                  <a:pt x="36226" y="803"/>
                  <a:pt x="36249" y="781"/>
                  <a:pt x="36268" y="772"/>
                </a:cubicBezTo>
                <a:cubicBezTo>
                  <a:pt x="36286" y="763"/>
                  <a:pt x="36306" y="736"/>
                  <a:pt x="36327" y="728"/>
                </a:cubicBezTo>
                <a:cubicBezTo>
                  <a:pt x="36243" y="724"/>
                  <a:pt x="36167" y="725"/>
                  <a:pt x="36180" y="794"/>
                </a:cubicBezTo>
                <a:close/>
                <a:moveTo>
                  <a:pt x="35126" y="728"/>
                </a:moveTo>
                <a:cubicBezTo>
                  <a:pt x="35084" y="727"/>
                  <a:pt x="35061" y="738"/>
                  <a:pt x="35037" y="749"/>
                </a:cubicBezTo>
                <a:cubicBezTo>
                  <a:pt x="35047" y="802"/>
                  <a:pt x="35084" y="832"/>
                  <a:pt x="35066" y="904"/>
                </a:cubicBezTo>
                <a:cubicBezTo>
                  <a:pt x="35152" y="894"/>
                  <a:pt x="35161" y="828"/>
                  <a:pt x="35213" y="794"/>
                </a:cubicBezTo>
                <a:cubicBezTo>
                  <a:pt x="35171" y="745"/>
                  <a:pt x="35141" y="821"/>
                  <a:pt x="35126" y="772"/>
                </a:cubicBezTo>
                <a:cubicBezTo>
                  <a:pt x="35161" y="767"/>
                  <a:pt x="35143" y="748"/>
                  <a:pt x="35126" y="728"/>
                </a:cubicBezTo>
                <a:close/>
                <a:moveTo>
                  <a:pt x="33367" y="794"/>
                </a:moveTo>
                <a:cubicBezTo>
                  <a:pt x="33367" y="796"/>
                  <a:pt x="33416" y="796"/>
                  <a:pt x="33396" y="815"/>
                </a:cubicBezTo>
                <a:cubicBezTo>
                  <a:pt x="33367" y="845"/>
                  <a:pt x="33301" y="840"/>
                  <a:pt x="33250" y="882"/>
                </a:cubicBezTo>
                <a:cubicBezTo>
                  <a:pt x="33261" y="920"/>
                  <a:pt x="33206" y="938"/>
                  <a:pt x="33250" y="948"/>
                </a:cubicBezTo>
                <a:cubicBezTo>
                  <a:pt x="33317" y="887"/>
                  <a:pt x="33473" y="900"/>
                  <a:pt x="33542" y="948"/>
                </a:cubicBezTo>
                <a:cubicBezTo>
                  <a:pt x="33560" y="878"/>
                  <a:pt x="33487" y="880"/>
                  <a:pt x="33542" y="838"/>
                </a:cubicBezTo>
                <a:cubicBezTo>
                  <a:pt x="33470" y="822"/>
                  <a:pt x="33423" y="935"/>
                  <a:pt x="33367" y="860"/>
                </a:cubicBezTo>
                <a:cubicBezTo>
                  <a:pt x="33461" y="874"/>
                  <a:pt x="33438" y="812"/>
                  <a:pt x="33455" y="794"/>
                </a:cubicBezTo>
                <a:cubicBezTo>
                  <a:pt x="33465" y="782"/>
                  <a:pt x="33522" y="798"/>
                  <a:pt x="33513" y="772"/>
                </a:cubicBezTo>
                <a:cubicBezTo>
                  <a:pt x="33471" y="766"/>
                  <a:pt x="33464" y="736"/>
                  <a:pt x="33426" y="728"/>
                </a:cubicBezTo>
                <a:cubicBezTo>
                  <a:pt x="33431" y="757"/>
                  <a:pt x="33359" y="767"/>
                  <a:pt x="33367" y="794"/>
                </a:cubicBezTo>
                <a:close/>
                <a:moveTo>
                  <a:pt x="37850" y="749"/>
                </a:moveTo>
                <a:cubicBezTo>
                  <a:pt x="37877" y="770"/>
                  <a:pt x="37861" y="767"/>
                  <a:pt x="37880" y="728"/>
                </a:cubicBezTo>
                <a:cubicBezTo>
                  <a:pt x="37882" y="725"/>
                  <a:pt x="37926" y="712"/>
                  <a:pt x="37880" y="706"/>
                </a:cubicBezTo>
                <a:cubicBezTo>
                  <a:pt x="37880" y="706"/>
                  <a:pt x="37882" y="727"/>
                  <a:pt x="37880" y="728"/>
                </a:cubicBezTo>
                <a:cubicBezTo>
                  <a:pt x="37846" y="743"/>
                  <a:pt x="37813" y="721"/>
                  <a:pt x="37850" y="749"/>
                </a:cubicBezTo>
                <a:close/>
                <a:moveTo>
                  <a:pt x="33777" y="838"/>
                </a:moveTo>
                <a:cubicBezTo>
                  <a:pt x="33860" y="856"/>
                  <a:pt x="33853" y="806"/>
                  <a:pt x="33924" y="815"/>
                </a:cubicBezTo>
                <a:cubicBezTo>
                  <a:pt x="33875" y="860"/>
                  <a:pt x="33926" y="843"/>
                  <a:pt x="33924" y="904"/>
                </a:cubicBezTo>
                <a:cubicBezTo>
                  <a:pt x="34073" y="909"/>
                  <a:pt x="33967" y="838"/>
                  <a:pt x="33982" y="794"/>
                </a:cubicBezTo>
                <a:cubicBezTo>
                  <a:pt x="33985" y="785"/>
                  <a:pt x="34056" y="796"/>
                  <a:pt x="34041" y="772"/>
                </a:cubicBezTo>
                <a:cubicBezTo>
                  <a:pt x="33970" y="781"/>
                  <a:pt x="34057" y="671"/>
                  <a:pt x="33953" y="706"/>
                </a:cubicBezTo>
                <a:cubicBezTo>
                  <a:pt x="34049" y="817"/>
                  <a:pt x="33796" y="752"/>
                  <a:pt x="33777" y="838"/>
                </a:cubicBezTo>
                <a:close/>
                <a:moveTo>
                  <a:pt x="28882" y="728"/>
                </a:moveTo>
                <a:cubicBezTo>
                  <a:pt x="28844" y="727"/>
                  <a:pt x="28841" y="700"/>
                  <a:pt x="28794" y="706"/>
                </a:cubicBezTo>
                <a:cubicBezTo>
                  <a:pt x="28749" y="760"/>
                  <a:pt x="28894" y="770"/>
                  <a:pt x="28882" y="728"/>
                </a:cubicBezTo>
                <a:close/>
                <a:moveTo>
                  <a:pt x="42335" y="683"/>
                </a:moveTo>
                <a:cubicBezTo>
                  <a:pt x="42310" y="665"/>
                  <a:pt x="42252" y="700"/>
                  <a:pt x="42247" y="706"/>
                </a:cubicBezTo>
                <a:cubicBezTo>
                  <a:pt x="42217" y="749"/>
                  <a:pt x="42357" y="700"/>
                  <a:pt x="42335" y="683"/>
                </a:cubicBezTo>
                <a:close/>
                <a:moveTo>
                  <a:pt x="41896" y="772"/>
                </a:moveTo>
                <a:cubicBezTo>
                  <a:pt x="41914" y="784"/>
                  <a:pt x="42035" y="823"/>
                  <a:pt x="42042" y="772"/>
                </a:cubicBezTo>
                <a:cubicBezTo>
                  <a:pt x="41927" y="739"/>
                  <a:pt x="42037" y="737"/>
                  <a:pt x="42072" y="706"/>
                </a:cubicBezTo>
                <a:cubicBezTo>
                  <a:pt x="41996" y="652"/>
                  <a:pt x="41931" y="730"/>
                  <a:pt x="41896" y="772"/>
                </a:cubicBezTo>
                <a:close/>
                <a:moveTo>
                  <a:pt x="37089" y="749"/>
                </a:moveTo>
                <a:cubicBezTo>
                  <a:pt x="37118" y="676"/>
                  <a:pt x="37048" y="677"/>
                  <a:pt x="36971" y="683"/>
                </a:cubicBezTo>
                <a:cubicBezTo>
                  <a:pt x="36962" y="742"/>
                  <a:pt x="37032" y="740"/>
                  <a:pt x="37089" y="749"/>
                </a:cubicBezTo>
                <a:close/>
                <a:moveTo>
                  <a:pt x="32839" y="749"/>
                </a:moveTo>
                <a:cubicBezTo>
                  <a:pt x="32899" y="769"/>
                  <a:pt x="32971" y="692"/>
                  <a:pt x="32898" y="683"/>
                </a:cubicBezTo>
                <a:cubicBezTo>
                  <a:pt x="32890" y="715"/>
                  <a:pt x="32849" y="721"/>
                  <a:pt x="32839" y="749"/>
                </a:cubicBezTo>
                <a:close/>
                <a:moveTo>
                  <a:pt x="30054" y="838"/>
                </a:moveTo>
                <a:cubicBezTo>
                  <a:pt x="30017" y="753"/>
                  <a:pt x="30092" y="711"/>
                  <a:pt x="29967" y="683"/>
                </a:cubicBezTo>
                <a:cubicBezTo>
                  <a:pt x="30012" y="763"/>
                  <a:pt x="29911" y="824"/>
                  <a:pt x="30054" y="838"/>
                </a:cubicBezTo>
                <a:close/>
                <a:moveTo>
                  <a:pt x="29234" y="1146"/>
                </a:moveTo>
                <a:cubicBezTo>
                  <a:pt x="29302" y="1208"/>
                  <a:pt x="29405" y="1088"/>
                  <a:pt x="29381" y="1190"/>
                </a:cubicBezTo>
                <a:cubicBezTo>
                  <a:pt x="29430" y="1194"/>
                  <a:pt x="29468" y="1164"/>
                  <a:pt x="29498" y="1146"/>
                </a:cubicBezTo>
                <a:cubicBezTo>
                  <a:pt x="29530" y="1127"/>
                  <a:pt x="29553" y="1099"/>
                  <a:pt x="29586" y="1080"/>
                </a:cubicBezTo>
                <a:cubicBezTo>
                  <a:pt x="29615" y="1080"/>
                  <a:pt x="29621" y="1062"/>
                  <a:pt x="29644" y="1058"/>
                </a:cubicBezTo>
                <a:cubicBezTo>
                  <a:pt x="29667" y="1097"/>
                  <a:pt x="29914" y="1058"/>
                  <a:pt x="29820" y="1014"/>
                </a:cubicBezTo>
                <a:cubicBezTo>
                  <a:pt x="29816" y="1035"/>
                  <a:pt x="29772" y="1043"/>
                  <a:pt x="29732" y="1035"/>
                </a:cubicBezTo>
                <a:cubicBezTo>
                  <a:pt x="29723" y="1034"/>
                  <a:pt x="29693" y="1013"/>
                  <a:pt x="29703" y="1014"/>
                </a:cubicBezTo>
                <a:cubicBezTo>
                  <a:pt x="29650" y="1011"/>
                  <a:pt x="29634" y="1044"/>
                  <a:pt x="29586" y="1035"/>
                </a:cubicBezTo>
                <a:cubicBezTo>
                  <a:pt x="29545" y="1028"/>
                  <a:pt x="29536" y="1001"/>
                  <a:pt x="29498" y="992"/>
                </a:cubicBezTo>
                <a:cubicBezTo>
                  <a:pt x="29458" y="1040"/>
                  <a:pt x="29382" y="1006"/>
                  <a:pt x="29322" y="1014"/>
                </a:cubicBezTo>
                <a:cubicBezTo>
                  <a:pt x="29284" y="1019"/>
                  <a:pt x="29281" y="1033"/>
                  <a:pt x="29234" y="1035"/>
                </a:cubicBezTo>
                <a:cubicBezTo>
                  <a:pt x="29184" y="1038"/>
                  <a:pt x="29187" y="998"/>
                  <a:pt x="29145" y="1035"/>
                </a:cubicBezTo>
                <a:cubicBezTo>
                  <a:pt x="29122" y="1058"/>
                  <a:pt x="28892" y="1037"/>
                  <a:pt x="28853" y="1035"/>
                </a:cubicBezTo>
                <a:cubicBezTo>
                  <a:pt x="28782" y="1035"/>
                  <a:pt x="28698" y="1055"/>
                  <a:pt x="28648" y="1014"/>
                </a:cubicBezTo>
                <a:cubicBezTo>
                  <a:pt x="28689" y="986"/>
                  <a:pt x="28650" y="898"/>
                  <a:pt x="28765" y="926"/>
                </a:cubicBezTo>
                <a:cubicBezTo>
                  <a:pt x="28762" y="872"/>
                  <a:pt x="28761" y="820"/>
                  <a:pt x="28794" y="794"/>
                </a:cubicBezTo>
                <a:cubicBezTo>
                  <a:pt x="28713" y="803"/>
                  <a:pt x="28817" y="673"/>
                  <a:pt x="28736" y="683"/>
                </a:cubicBezTo>
                <a:cubicBezTo>
                  <a:pt x="28678" y="742"/>
                  <a:pt x="28677" y="734"/>
                  <a:pt x="28736" y="772"/>
                </a:cubicBezTo>
                <a:cubicBezTo>
                  <a:pt x="28685" y="770"/>
                  <a:pt x="28645" y="776"/>
                  <a:pt x="28618" y="794"/>
                </a:cubicBezTo>
                <a:cubicBezTo>
                  <a:pt x="28618" y="868"/>
                  <a:pt x="28618" y="941"/>
                  <a:pt x="28618" y="1014"/>
                </a:cubicBezTo>
                <a:cubicBezTo>
                  <a:pt x="28591" y="1037"/>
                  <a:pt x="28510" y="1020"/>
                  <a:pt x="28530" y="1080"/>
                </a:cubicBezTo>
                <a:cubicBezTo>
                  <a:pt x="28671" y="1122"/>
                  <a:pt x="28798" y="1065"/>
                  <a:pt x="28941" y="1124"/>
                </a:cubicBezTo>
                <a:cubicBezTo>
                  <a:pt x="28945" y="1098"/>
                  <a:pt x="28936" y="1061"/>
                  <a:pt x="28970" y="1058"/>
                </a:cubicBezTo>
                <a:cubicBezTo>
                  <a:pt x="28988" y="1095"/>
                  <a:pt x="29109" y="1056"/>
                  <a:pt x="29116" y="1102"/>
                </a:cubicBezTo>
                <a:cubicBezTo>
                  <a:pt x="29116" y="1131"/>
                  <a:pt x="29065" y="1122"/>
                  <a:pt x="29058" y="1146"/>
                </a:cubicBezTo>
                <a:cubicBezTo>
                  <a:pt x="29187" y="1203"/>
                  <a:pt x="29199" y="1088"/>
                  <a:pt x="29292" y="1058"/>
                </a:cubicBezTo>
                <a:cubicBezTo>
                  <a:pt x="29292" y="1101"/>
                  <a:pt x="29212" y="1086"/>
                  <a:pt x="29234" y="1146"/>
                </a:cubicBezTo>
                <a:close/>
                <a:moveTo>
                  <a:pt x="42922" y="749"/>
                </a:moveTo>
                <a:cubicBezTo>
                  <a:pt x="42961" y="749"/>
                  <a:pt x="42999" y="749"/>
                  <a:pt x="43039" y="749"/>
                </a:cubicBezTo>
                <a:cubicBezTo>
                  <a:pt x="42987" y="691"/>
                  <a:pt x="43168" y="707"/>
                  <a:pt x="43068" y="683"/>
                </a:cubicBezTo>
                <a:cubicBezTo>
                  <a:pt x="43010" y="684"/>
                  <a:pt x="43031" y="744"/>
                  <a:pt x="42951" y="728"/>
                </a:cubicBezTo>
                <a:cubicBezTo>
                  <a:pt x="42955" y="701"/>
                  <a:pt x="43003" y="678"/>
                  <a:pt x="42951" y="662"/>
                </a:cubicBezTo>
                <a:cubicBezTo>
                  <a:pt x="42957" y="703"/>
                  <a:pt x="42918" y="710"/>
                  <a:pt x="42922" y="749"/>
                </a:cubicBezTo>
                <a:close/>
                <a:moveTo>
                  <a:pt x="39522" y="794"/>
                </a:moveTo>
                <a:cubicBezTo>
                  <a:pt x="39635" y="826"/>
                  <a:pt x="39648" y="670"/>
                  <a:pt x="39609" y="662"/>
                </a:cubicBezTo>
                <a:cubicBezTo>
                  <a:pt x="39583" y="709"/>
                  <a:pt x="39520" y="727"/>
                  <a:pt x="39522" y="794"/>
                </a:cubicBezTo>
                <a:close/>
                <a:moveTo>
                  <a:pt x="35623" y="815"/>
                </a:moveTo>
                <a:cubicBezTo>
                  <a:pt x="35547" y="747"/>
                  <a:pt x="35719" y="694"/>
                  <a:pt x="35594" y="662"/>
                </a:cubicBezTo>
                <a:cubicBezTo>
                  <a:pt x="35576" y="716"/>
                  <a:pt x="35481" y="824"/>
                  <a:pt x="35623" y="815"/>
                </a:cubicBezTo>
                <a:close/>
                <a:moveTo>
                  <a:pt x="34803" y="706"/>
                </a:moveTo>
                <a:cubicBezTo>
                  <a:pt x="34832" y="706"/>
                  <a:pt x="34838" y="724"/>
                  <a:pt x="34861" y="728"/>
                </a:cubicBezTo>
                <a:cubicBezTo>
                  <a:pt x="34861" y="706"/>
                  <a:pt x="34885" y="701"/>
                  <a:pt x="34891" y="683"/>
                </a:cubicBezTo>
                <a:cubicBezTo>
                  <a:pt x="34861" y="683"/>
                  <a:pt x="34856" y="666"/>
                  <a:pt x="34832" y="662"/>
                </a:cubicBezTo>
                <a:cubicBezTo>
                  <a:pt x="34832" y="683"/>
                  <a:pt x="34808" y="688"/>
                  <a:pt x="34803" y="706"/>
                </a:cubicBezTo>
                <a:close/>
                <a:moveTo>
                  <a:pt x="38672" y="749"/>
                </a:moveTo>
                <a:cubicBezTo>
                  <a:pt x="38700" y="749"/>
                  <a:pt x="38730" y="749"/>
                  <a:pt x="38759" y="749"/>
                </a:cubicBezTo>
                <a:cubicBezTo>
                  <a:pt x="38756" y="695"/>
                  <a:pt x="38705" y="682"/>
                  <a:pt x="38759" y="640"/>
                </a:cubicBezTo>
                <a:cubicBezTo>
                  <a:pt x="38730" y="640"/>
                  <a:pt x="38700" y="640"/>
                  <a:pt x="38672" y="640"/>
                </a:cubicBezTo>
                <a:cubicBezTo>
                  <a:pt x="38692" y="707"/>
                  <a:pt x="38692" y="682"/>
                  <a:pt x="38672" y="749"/>
                </a:cubicBezTo>
                <a:close/>
                <a:moveTo>
                  <a:pt x="33836" y="683"/>
                </a:moveTo>
                <a:cubicBezTo>
                  <a:pt x="33943" y="652"/>
                  <a:pt x="33992" y="715"/>
                  <a:pt x="34041" y="640"/>
                </a:cubicBezTo>
                <a:cubicBezTo>
                  <a:pt x="33948" y="636"/>
                  <a:pt x="33864" y="639"/>
                  <a:pt x="33836" y="683"/>
                </a:cubicBezTo>
                <a:close/>
                <a:moveTo>
                  <a:pt x="31080" y="706"/>
                </a:moveTo>
                <a:cubicBezTo>
                  <a:pt x="31135" y="703"/>
                  <a:pt x="31179" y="691"/>
                  <a:pt x="31197" y="662"/>
                </a:cubicBezTo>
                <a:cubicBezTo>
                  <a:pt x="31123" y="650"/>
                  <a:pt x="31083" y="624"/>
                  <a:pt x="31080" y="706"/>
                </a:cubicBezTo>
                <a:close/>
                <a:moveTo>
                  <a:pt x="34744" y="794"/>
                </a:moveTo>
                <a:cubicBezTo>
                  <a:pt x="34753" y="751"/>
                  <a:pt x="34705" y="751"/>
                  <a:pt x="34686" y="728"/>
                </a:cubicBezTo>
                <a:cubicBezTo>
                  <a:pt x="34780" y="748"/>
                  <a:pt x="34726" y="656"/>
                  <a:pt x="34773" y="640"/>
                </a:cubicBezTo>
                <a:cubicBezTo>
                  <a:pt x="34756" y="627"/>
                  <a:pt x="34634" y="588"/>
                  <a:pt x="34627" y="640"/>
                </a:cubicBezTo>
                <a:cubicBezTo>
                  <a:pt x="34771" y="657"/>
                  <a:pt x="34562" y="805"/>
                  <a:pt x="34744" y="794"/>
                </a:cubicBezTo>
                <a:close/>
                <a:moveTo>
                  <a:pt x="33777" y="662"/>
                </a:moveTo>
                <a:cubicBezTo>
                  <a:pt x="33790" y="661"/>
                  <a:pt x="33848" y="624"/>
                  <a:pt x="33836" y="617"/>
                </a:cubicBezTo>
                <a:cubicBezTo>
                  <a:pt x="33806" y="602"/>
                  <a:pt x="33725" y="604"/>
                  <a:pt x="33689" y="640"/>
                </a:cubicBezTo>
                <a:cubicBezTo>
                  <a:pt x="33728" y="628"/>
                  <a:pt x="33755" y="664"/>
                  <a:pt x="33777" y="662"/>
                </a:cubicBezTo>
                <a:close/>
                <a:moveTo>
                  <a:pt x="33337" y="662"/>
                </a:moveTo>
                <a:cubicBezTo>
                  <a:pt x="33373" y="674"/>
                  <a:pt x="33408" y="635"/>
                  <a:pt x="33426" y="640"/>
                </a:cubicBezTo>
                <a:cubicBezTo>
                  <a:pt x="33453" y="646"/>
                  <a:pt x="33465" y="767"/>
                  <a:pt x="33513" y="683"/>
                </a:cubicBezTo>
                <a:cubicBezTo>
                  <a:pt x="33463" y="674"/>
                  <a:pt x="33519" y="655"/>
                  <a:pt x="33513" y="617"/>
                </a:cubicBezTo>
                <a:cubicBezTo>
                  <a:pt x="33442" y="610"/>
                  <a:pt x="33276" y="642"/>
                  <a:pt x="33337" y="662"/>
                </a:cubicBezTo>
                <a:close/>
                <a:moveTo>
                  <a:pt x="38496" y="662"/>
                </a:moveTo>
                <a:cubicBezTo>
                  <a:pt x="38500" y="717"/>
                  <a:pt x="38552" y="731"/>
                  <a:pt x="38466" y="749"/>
                </a:cubicBezTo>
                <a:cubicBezTo>
                  <a:pt x="38408" y="749"/>
                  <a:pt x="38429" y="689"/>
                  <a:pt x="38349" y="706"/>
                </a:cubicBezTo>
                <a:cubicBezTo>
                  <a:pt x="38425" y="778"/>
                  <a:pt x="38255" y="802"/>
                  <a:pt x="38379" y="838"/>
                </a:cubicBezTo>
                <a:cubicBezTo>
                  <a:pt x="38399" y="794"/>
                  <a:pt x="38457" y="779"/>
                  <a:pt x="38525" y="772"/>
                </a:cubicBezTo>
                <a:cubicBezTo>
                  <a:pt x="38525" y="794"/>
                  <a:pt x="38549" y="798"/>
                  <a:pt x="38554" y="815"/>
                </a:cubicBezTo>
                <a:cubicBezTo>
                  <a:pt x="38454" y="835"/>
                  <a:pt x="38573" y="929"/>
                  <a:pt x="38437" y="948"/>
                </a:cubicBezTo>
                <a:cubicBezTo>
                  <a:pt x="38421" y="853"/>
                  <a:pt x="38328" y="900"/>
                  <a:pt x="38232" y="904"/>
                </a:cubicBezTo>
                <a:cubicBezTo>
                  <a:pt x="38250" y="1026"/>
                  <a:pt x="38388" y="922"/>
                  <a:pt x="38496" y="969"/>
                </a:cubicBezTo>
                <a:cubicBezTo>
                  <a:pt x="38499" y="928"/>
                  <a:pt x="38592" y="954"/>
                  <a:pt x="38584" y="904"/>
                </a:cubicBezTo>
                <a:cubicBezTo>
                  <a:pt x="38501" y="881"/>
                  <a:pt x="38592" y="811"/>
                  <a:pt x="38584" y="772"/>
                </a:cubicBezTo>
                <a:cubicBezTo>
                  <a:pt x="38614" y="727"/>
                  <a:pt x="38551" y="694"/>
                  <a:pt x="38554" y="662"/>
                </a:cubicBezTo>
                <a:cubicBezTo>
                  <a:pt x="38556" y="652"/>
                  <a:pt x="38662" y="592"/>
                  <a:pt x="38584" y="595"/>
                </a:cubicBezTo>
                <a:cubicBezTo>
                  <a:pt x="38567" y="628"/>
                  <a:pt x="38538" y="649"/>
                  <a:pt x="38496" y="662"/>
                </a:cubicBezTo>
                <a:close/>
                <a:moveTo>
                  <a:pt x="35242" y="640"/>
                </a:moveTo>
                <a:cubicBezTo>
                  <a:pt x="35368" y="632"/>
                  <a:pt x="35321" y="720"/>
                  <a:pt x="35301" y="772"/>
                </a:cubicBezTo>
                <a:cubicBezTo>
                  <a:pt x="35418" y="786"/>
                  <a:pt x="35385" y="688"/>
                  <a:pt x="35389" y="617"/>
                </a:cubicBezTo>
                <a:cubicBezTo>
                  <a:pt x="35435" y="616"/>
                  <a:pt x="35490" y="620"/>
                  <a:pt x="35477" y="574"/>
                </a:cubicBezTo>
                <a:cubicBezTo>
                  <a:pt x="35412" y="605"/>
                  <a:pt x="35258" y="571"/>
                  <a:pt x="35242" y="640"/>
                </a:cubicBezTo>
                <a:close/>
                <a:moveTo>
                  <a:pt x="34920" y="595"/>
                </a:moveTo>
                <a:cubicBezTo>
                  <a:pt x="34937" y="634"/>
                  <a:pt x="34885" y="725"/>
                  <a:pt x="34949" y="728"/>
                </a:cubicBezTo>
                <a:cubicBezTo>
                  <a:pt x="34978" y="705"/>
                  <a:pt x="35007" y="683"/>
                  <a:pt x="35037" y="662"/>
                </a:cubicBezTo>
                <a:cubicBezTo>
                  <a:pt x="35119" y="649"/>
                  <a:pt x="35235" y="664"/>
                  <a:pt x="35213" y="574"/>
                </a:cubicBezTo>
                <a:cubicBezTo>
                  <a:pt x="35184" y="574"/>
                  <a:pt x="35155" y="574"/>
                  <a:pt x="35126" y="574"/>
                </a:cubicBezTo>
                <a:cubicBezTo>
                  <a:pt x="35106" y="704"/>
                  <a:pt x="35050" y="565"/>
                  <a:pt x="34920" y="595"/>
                </a:cubicBezTo>
                <a:close/>
                <a:moveTo>
                  <a:pt x="34392" y="662"/>
                </a:moveTo>
                <a:cubicBezTo>
                  <a:pt x="34389" y="635"/>
                  <a:pt x="34383" y="610"/>
                  <a:pt x="34334" y="617"/>
                </a:cubicBezTo>
                <a:cubicBezTo>
                  <a:pt x="34330" y="590"/>
                  <a:pt x="34326" y="565"/>
                  <a:pt x="34276" y="574"/>
                </a:cubicBezTo>
                <a:cubicBezTo>
                  <a:pt x="34238" y="661"/>
                  <a:pt x="34356" y="631"/>
                  <a:pt x="34392" y="662"/>
                </a:cubicBezTo>
                <a:close/>
                <a:moveTo>
                  <a:pt x="32517" y="574"/>
                </a:moveTo>
                <a:cubicBezTo>
                  <a:pt x="32487" y="617"/>
                  <a:pt x="32444" y="650"/>
                  <a:pt x="32400" y="683"/>
                </a:cubicBezTo>
                <a:cubicBezTo>
                  <a:pt x="32442" y="694"/>
                  <a:pt x="32505" y="670"/>
                  <a:pt x="32546" y="683"/>
                </a:cubicBezTo>
                <a:cubicBezTo>
                  <a:pt x="32562" y="689"/>
                  <a:pt x="32545" y="752"/>
                  <a:pt x="32605" y="728"/>
                </a:cubicBezTo>
                <a:cubicBezTo>
                  <a:pt x="32581" y="685"/>
                  <a:pt x="32664" y="683"/>
                  <a:pt x="32663" y="662"/>
                </a:cubicBezTo>
                <a:cubicBezTo>
                  <a:pt x="32663" y="652"/>
                  <a:pt x="32575" y="634"/>
                  <a:pt x="32605" y="595"/>
                </a:cubicBezTo>
                <a:cubicBezTo>
                  <a:pt x="32647" y="620"/>
                  <a:pt x="32676" y="619"/>
                  <a:pt x="32692" y="574"/>
                </a:cubicBezTo>
                <a:cubicBezTo>
                  <a:pt x="32634" y="574"/>
                  <a:pt x="32575" y="574"/>
                  <a:pt x="32517" y="574"/>
                </a:cubicBezTo>
                <a:close/>
                <a:moveTo>
                  <a:pt x="42072" y="595"/>
                </a:moveTo>
                <a:cubicBezTo>
                  <a:pt x="42091" y="595"/>
                  <a:pt x="42111" y="595"/>
                  <a:pt x="42131" y="595"/>
                </a:cubicBezTo>
                <a:cubicBezTo>
                  <a:pt x="42131" y="581"/>
                  <a:pt x="42131" y="566"/>
                  <a:pt x="42131" y="551"/>
                </a:cubicBezTo>
                <a:cubicBezTo>
                  <a:pt x="42111" y="551"/>
                  <a:pt x="42091" y="551"/>
                  <a:pt x="42072" y="551"/>
                </a:cubicBezTo>
                <a:cubicBezTo>
                  <a:pt x="42072" y="566"/>
                  <a:pt x="42072" y="581"/>
                  <a:pt x="42072" y="595"/>
                </a:cubicBezTo>
                <a:close/>
                <a:moveTo>
                  <a:pt x="41808" y="595"/>
                </a:moveTo>
                <a:cubicBezTo>
                  <a:pt x="41812" y="569"/>
                  <a:pt x="41860" y="545"/>
                  <a:pt x="41808" y="529"/>
                </a:cubicBezTo>
                <a:cubicBezTo>
                  <a:pt x="41803" y="556"/>
                  <a:pt x="41756" y="580"/>
                  <a:pt x="41808" y="595"/>
                </a:cubicBezTo>
                <a:close/>
                <a:moveTo>
                  <a:pt x="36854" y="551"/>
                </a:moveTo>
                <a:cubicBezTo>
                  <a:pt x="36643" y="487"/>
                  <a:pt x="36813" y="613"/>
                  <a:pt x="36854" y="551"/>
                </a:cubicBezTo>
                <a:close/>
                <a:moveTo>
                  <a:pt x="33073" y="595"/>
                </a:moveTo>
                <a:cubicBezTo>
                  <a:pt x="33114" y="595"/>
                  <a:pt x="33138" y="606"/>
                  <a:pt x="33161" y="617"/>
                </a:cubicBezTo>
                <a:cubicBezTo>
                  <a:pt x="33134" y="577"/>
                  <a:pt x="33250" y="544"/>
                  <a:pt x="33161" y="529"/>
                </a:cubicBezTo>
                <a:cubicBezTo>
                  <a:pt x="33158" y="571"/>
                  <a:pt x="33065" y="545"/>
                  <a:pt x="33073" y="595"/>
                </a:cubicBezTo>
                <a:close/>
                <a:moveTo>
                  <a:pt x="38408" y="574"/>
                </a:moveTo>
                <a:cubicBezTo>
                  <a:pt x="38364" y="577"/>
                  <a:pt x="38300" y="565"/>
                  <a:pt x="38291" y="595"/>
                </a:cubicBezTo>
                <a:cubicBezTo>
                  <a:pt x="38342" y="593"/>
                  <a:pt x="38382" y="601"/>
                  <a:pt x="38408" y="617"/>
                </a:cubicBezTo>
                <a:cubicBezTo>
                  <a:pt x="38425" y="604"/>
                  <a:pt x="38476" y="513"/>
                  <a:pt x="38408" y="508"/>
                </a:cubicBezTo>
                <a:cubicBezTo>
                  <a:pt x="38408" y="529"/>
                  <a:pt x="38408" y="551"/>
                  <a:pt x="38408" y="574"/>
                </a:cubicBezTo>
                <a:close/>
                <a:moveTo>
                  <a:pt x="38320" y="551"/>
                </a:moveTo>
                <a:cubicBezTo>
                  <a:pt x="38339" y="551"/>
                  <a:pt x="38359" y="551"/>
                  <a:pt x="38379" y="551"/>
                </a:cubicBezTo>
                <a:cubicBezTo>
                  <a:pt x="38379" y="536"/>
                  <a:pt x="38379" y="522"/>
                  <a:pt x="38379" y="508"/>
                </a:cubicBezTo>
                <a:cubicBezTo>
                  <a:pt x="38359" y="508"/>
                  <a:pt x="38339" y="508"/>
                  <a:pt x="38320" y="508"/>
                </a:cubicBezTo>
                <a:cubicBezTo>
                  <a:pt x="38320" y="522"/>
                  <a:pt x="38320" y="536"/>
                  <a:pt x="38320" y="551"/>
                </a:cubicBezTo>
                <a:close/>
                <a:moveTo>
                  <a:pt x="38026" y="595"/>
                </a:moveTo>
                <a:cubicBezTo>
                  <a:pt x="38036" y="582"/>
                  <a:pt x="38099" y="511"/>
                  <a:pt x="38026" y="508"/>
                </a:cubicBezTo>
                <a:cubicBezTo>
                  <a:pt x="38018" y="521"/>
                  <a:pt x="37954" y="592"/>
                  <a:pt x="38026" y="595"/>
                </a:cubicBezTo>
                <a:close/>
                <a:moveTo>
                  <a:pt x="33660" y="529"/>
                </a:moveTo>
                <a:cubicBezTo>
                  <a:pt x="33541" y="452"/>
                  <a:pt x="33590" y="601"/>
                  <a:pt x="33660" y="529"/>
                </a:cubicBezTo>
                <a:close/>
                <a:moveTo>
                  <a:pt x="33455" y="551"/>
                </a:moveTo>
                <a:cubicBezTo>
                  <a:pt x="33483" y="551"/>
                  <a:pt x="33513" y="551"/>
                  <a:pt x="33542" y="551"/>
                </a:cubicBezTo>
                <a:cubicBezTo>
                  <a:pt x="33546" y="512"/>
                  <a:pt x="33513" y="500"/>
                  <a:pt x="33455" y="508"/>
                </a:cubicBezTo>
                <a:cubicBezTo>
                  <a:pt x="33455" y="522"/>
                  <a:pt x="33455" y="536"/>
                  <a:pt x="33455" y="551"/>
                </a:cubicBezTo>
                <a:close/>
                <a:moveTo>
                  <a:pt x="30377" y="1168"/>
                </a:moveTo>
                <a:cubicBezTo>
                  <a:pt x="30377" y="1182"/>
                  <a:pt x="30377" y="1197"/>
                  <a:pt x="30377" y="1212"/>
                </a:cubicBezTo>
                <a:cubicBezTo>
                  <a:pt x="30396" y="1212"/>
                  <a:pt x="30416" y="1212"/>
                  <a:pt x="30436" y="1212"/>
                </a:cubicBezTo>
                <a:cubicBezTo>
                  <a:pt x="30436" y="1197"/>
                  <a:pt x="30436" y="1182"/>
                  <a:pt x="30436" y="1168"/>
                </a:cubicBezTo>
                <a:cubicBezTo>
                  <a:pt x="30416" y="1168"/>
                  <a:pt x="30396" y="1168"/>
                  <a:pt x="30377" y="1168"/>
                </a:cubicBezTo>
                <a:close/>
                <a:moveTo>
                  <a:pt x="30289" y="1146"/>
                </a:moveTo>
                <a:cubicBezTo>
                  <a:pt x="30309" y="1146"/>
                  <a:pt x="30328" y="1146"/>
                  <a:pt x="30347" y="1146"/>
                </a:cubicBezTo>
                <a:cubicBezTo>
                  <a:pt x="30347" y="1131"/>
                  <a:pt x="30347" y="1116"/>
                  <a:pt x="30347" y="1102"/>
                </a:cubicBezTo>
                <a:cubicBezTo>
                  <a:pt x="30328" y="1102"/>
                  <a:pt x="30309" y="1102"/>
                  <a:pt x="30289" y="1102"/>
                </a:cubicBezTo>
                <a:cubicBezTo>
                  <a:pt x="30289" y="1116"/>
                  <a:pt x="30289" y="1131"/>
                  <a:pt x="30289" y="1146"/>
                </a:cubicBezTo>
                <a:close/>
                <a:moveTo>
                  <a:pt x="29527" y="706"/>
                </a:moveTo>
                <a:cubicBezTo>
                  <a:pt x="29448" y="691"/>
                  <a:pt x="29463" y="667"/>
                  <a:pt x="29410" y="662"/>
                </a:cubicBezTo>
                <a:cubicBezTo>
                  <a:pt x="29417" y="662"/>
                  <a:pt x="29372" y="682"/>
                  <a:pt x="29352" y="683"/>
                </a:cubicBezTo>
                <a:cubicBezTo>
                  <a:pt x="29288" y="688"/>
                  <a:pt x="29195" y="672"/>
                  <a:pt x="29145" y="706"/>
                </a:cubicBezTo>
                <a:cubicBezTo>
                  <a:pt x="29139" y="748"/>
                  <a:pt x="29179" y="754"/>
                  <a:pt x="29175" y="794"/>
                </a:cubicBezTo>
                <a:cubicBezTo>
                  <a:pt x="29105" y="849"/>
                  <a:pt x="29162" y="863"/>
                  <a:pt x="29088" y="904"/>
                </a:cubicBezTo>
                <a:cubicBezTo>
                  <a:pt x="29142" y="907"/>
                  <a:pt x="29105" y="978"/>
                  <a:pt x="29145" y="992"/>
                </a:cubicBezTo>
                <a:cubicBezTo>
                  <a:pt x="29201" y="989"/>
                  <a:pt x="29244" y="977"/>
                  <a:pt x="29264" y="948"/>
                </a:cubicBezTo>
                <a:cubicBezTo>
                  <a:pt x="29220" y="949"/>
                  <a:pt x="29264" y="929"/>
                  <a:pt x="29264" y="926"/>
                </a:cubicBezTo>
                <a:cubicBezTo>
                  <a:pt x="29261" y="845"/>
                  <a:pt x="29228" y="881"/>
                  <a:pt x="29292" y="838"/>
                </a:cubicBezTo>
                <a:cubicBezTo>
                  <a:pt x="29270" y="833"/>
                  <a:pt x="29234" y="838"/>
                  <a:pt x="29234" y="815"/>
                </a:cubicBezTo>
                <a:cubicBezTo>
                  <a:pt x="29283" y="815"/>
                  <a:pt x="29250" y="755"/>
                  <a:pt x="29292" y="749"/>
                </a:cubicBezTo>
                <a:cubicBezTo>
                  <a:pt x="29377" y="748"/>
                  <a:pt x="29484" y="761"/>
                  <a:pt x="29527" y="728"/>
                </a:cubicBezTo>
                <a:cubicBezTo>
                  <a:pt x="29527" y="757"/>
                  <a:pt x="29527" y="786"/>
                  <a:pt x="29527" y="815"/>
                </a:cubicBezTo>
                <a:cubicBezTo>
                  <a:pt x="29606" y="831"/>
                  <a:pt x="29584" y="770"/>
                  <a:pt x="29615" y="749"/>
                </a:cubicBezTo>
                <a:cubicBezTo>
                  <a:pt x="29573" y="745"/>
                  <a:pt x="29566" y="713"/>
                  <a:pt x="29527" y="706"/>
                </a:cubicBezTo>
                <a:close/>
                <a:moveTo>
                  <a:pt x="27300" y="1234"/>
                </a:moveTo>
                <a:cubicBezTo>
                  <a:pt x="27293" y="1251"/>
                  <a:pt x="27275" y="1260"/>
                  <a:pt x="27241" y="1256"/>
                </a:cubicBezTo>
                <a:cubicBezTo>
                  <a:pt x="27246" y="1289"/>
                  <a:pt x="27230" y="1337"/>
                  <a:pt x="27270" y="1344"/>
                </a:cubicBezTo>
                <a:cubicBezTo>
                  <a:pt x="27296" y="1312"/>
                  <a:pt x="27293" y="1259"/>
                  <a:pt x="27387" y="1278"/>
                </a:cubicBezTo>
                <a:cubicBezTo>
                  <a:pt x="27387" y="1322"/>
                  <a:pt x="27307" y="1307"/>
                  <a:pt x="27329" y="1366"/>
                </a:cubicBezTo>
                <a:cubicBezTo>
                  <a:pt x="27441" y="1385"/>
                  <a:pt x="27442" y="1319"/>
                  <a:pt x="27475" y="1278"/>
                </a:cubicBezTo>
                <a:cubicBezTo>
                  <a:pt x="27499" y="1273"/>
                  <a:pt x="27533" y="1277"/>
                  <a:pt x="27534" y="1256"/>
                </a:cubicBezTo>
                <a:cubicBezTo>
                  <a:pt x="27424" y="1273"/>
                  <a:pt x="27394" y="1229"/>
                  <a:pt x="27300" y="1234"/>
                </a:cubicBezTo>
                <a:close/>
                <a:moveTo>
                  <a:pt x="27622" y="1719"/>
                </a:moveTo>
                <a:cubicBezTo>
                  <a:pt x="27642" y="1719"/>
                  <a:pt x="27661" y="1719"/>
                  <a:pt x="27681" y="1719"/>
                </a:cubicBezTo>
                <a:cubicBezTo>
                  <a:pt x="27681" y="1704"/>
                  <a:pt x="27681" y="1689"/>
                  <a:pt x="27681" y="1674"/>
                </a:cubicBezTo>
                <a:cubicBezTo>
                  <a:pt x="27661" y="1674"/>
                  <a:pt x="27642" y="1674"/>
                  <a:pt x="27622" y="1674"/>
                </a:cubicBezTo>
                <a:cubicBezTo>
                  <a:pt x="27622" y="1689"/>
                  <a:pt x="27622" y="1704"/>
                  <a:pt x="27622" y="1719"/>
                </a:cubicBezTo>
                <a:close/>
                <a:moveTo>
                  <a:pt x="25160" y="1630"/>
                </a:moveTo>
                <a:cubicBezTo>
                  <a:pt x="25140" y="1630"/>
                  <a:pt x="25121" y="1630"/>
                  <a:pt x="25101" y="1630"/>
                </a:cubicBezTo>
                <a:cubicBezTo>
                  <a:pt x="25056" y="1684"/>
                  <a:pt x="25201" y="1695"/>
                  <a:pt x="25189" y="1653"/>
                </a:cubicBezTo>
                <a:cubicBezTo>
                  <a:pt x="25171" y="1651"/>
                  <a:pt x="25154" y="1649"/>
                  <a:pt x="25160" y="1630"/>
                </a:cubicBezTo>
                <a:close/>
                <a:moveTo>
                  <a:pt x="22083" y="1719"/>
                </a:moveTo>
                <a:cubicBezTo>
                  <a:pt x="22159" y="1725"/>
                  <a:pt x="22208" y="1710"/>
                  <a:pt x="22199" y="1653"/>
                </a:cubicBezTo>
                <a:cubicBezTo>
                  <a:pt x="22123" y="1646"/>
                  <a:pt x="22074" y="1660"/>
                  <a:pt x="22083" y="1719"/>
                </a:cubicBezTo>
                <a:close/>
                <a:moveTo>
                  <a:pt x="13436" y="1917"/>
                </a:moveTo>
                <a:cubicBezTo>
                  <a:pt x="13429" y="1875"/>
                  <a:pt x="13469" y="1868"/>
                  <a:pt x="13465" y="1828"/>
                </a:cubicBezTo>
                <a:cubicBezTo>
                  <a:pt x="13426" y="1828"/>
                  <a:pt x="13387" y="1828"/>
                  <a:pt x="13348" y="1828"/>
                </a:cubicBezTo>
                <a:cubicBezTo>
                  <a:pt x="13343" y="1884"/>
                  <a:pt x="13393" y="1897"/>
                  <a:pt x="13436" y="1917"/>
                </a:cubicBezTo>
                <a:close/>
                <a:moveTo>
                  <a:pt x="12557" y="1850"/>
                </a:moveTo>
                <a:cubicBezTo>
                  <a:pt x="12527" y="1850"/>
                  <a:pt x="12520" y="1889"/>
                  <a:pt x="12557" y="1894"/>
                </a:cubicBezTo>
                <a:cubicBezTo>
                  <a:pt x="12659" y="1782"/>
                  <a:pt x="12531" y="1984"/>
                  <a:pt x="12674" y="1982"/>
                </a:cubicBezTo>
                <a:cubicBezTo>
                  <a:pt x="12719" y="1950"/>
                  <a:pt x="12700" y="1870"/>
                  <a:pt x="12703" y="1806"/>
                </a:cubicBezTo>
                <a:cubicBezTo>
                  <a:pt x="12610" y="1788"/>
                  <a:pt x="12613" y="1841"/>
                  <a:pt x="12557" y="1850"/>
                </a:cubicBezTo>
                <a:close/>
                <a:moveTo>
                  <a:pt x="10124" y="1982"/>
                </a:moveTo>
                <a:cubicBezTo>
                  <a:pt x="10144" y="1982"/>
                  <a:pt x="10163" y="1982"/>
                  <a:pt x="10183" y="1982"/>
                </a:cubicBezTo>
                <a:cubicBezTo>
                  <a:pt x="10183" y="1960"/>
                  <a:pt x="10206" y="1956"/>
                  <a:pt x="10212" y="1938"/>
                </a:cubicBezTo>
                <a:cubicBezTo>
                  <a:pt x="10175" y="1937"/>
                  <a:pt x="10171" y="1910"/>
                  <a:pt x="10124" y="1917"/>
                </a:cubicBezTo>
                <a:cubicBezTo>
                  <a:pt x="10124" y="1938"/>
                  <a:pt x="10124" y="1960"/>
                  <a:pt x="10124" y="1982"/>
                </a:cubicBezTo>
                <a:close/>
                <a:moveTo>
                  <a:pt x="6900" y="2093"/>
                </a:moveTo>
                <a:cubicBezTo>
                  <a:pt x="6950" y="2101"/>
                  <a:pt x="6893" y="2120"/>
                  <a:pt x="6900" y="2158"/>
                </a:cubicBezTo>
                <a:cubicBezTo>
                  <a:pt x="7004" y="2124"/>
                  <a:pt x="6917" y="2233"/>
                  <a:pt x="6988" y="2224"/>
                </a:cubicBezTo>
                <a:cubicBezTo>
                  <a:pt x="6981" y="2183"/>
                  <a:pt x="7021" y="2176"/>
                  <a:pt x="7017" y="2137"/>
                </a:cubicBezTo>
                <a:cubicBezTo>
                  <a:pt x="6965" y="2139"/>
                  <a:pt x="6949" y="2114"/>
                  <a:pt x="6959" y="2071"/>
                </a:cubicBezTo>
                <a:cubicBezTo>
                  <a:pt x="7031" y="2074"/>
                  <a:pt x="7080" y="2059"/>
                  <a:pt x="7105" y="2026"/>
                </a:cubicBezTo>
                <a:cubicBezTo>
                  <a:pt x="7001" y="2021"/>
                  <a:pt x="6929" y="2041"/>
                  <a:pt x="6900" y="2093"/>
                </a:cubicBezTo>
                <a:close/>
                <a:moveTo>
                  <a:pt x="5640" y="2269"/>
                </a:moveTo>
                <a:cubicBezTo>
                  <a:pt x="5551" y="2342"/>
                  <a:pt x="5748" y="2335"/>
                  <a:pt x="5640" y="2269"/>
                </a:cubicBezTo>
                <a:close/>
                <a:moveTo>
                  <a:pt x="3119" y="2335"/>
                </a:moveTo>
                <a:cubicBezTo>
                  <a:pt x="3099" y="2417"/>
                  <a:pt x="3021" y="2318"/>
                  <a:pt x="3002" y="2400"/>
                </a:cubicBezTo>
                <a:cubicBezTo>
                  <a:pt x="3133" y="2399"/>
                  <a:pt x="2984" y="2482"/>
                  <a:pt x="3031" y="2555"/>
                </a:cubicBezTo>
                <a:cubicBezTo>
                  <a:pt x="3146" y="2568"/>
                  <a:pt x="3161" y="2506"/>
                  <a:pt x="3177" y="2445"/>
                </a:cubicBezTo>
                <a:cubicBezTo>
                  <a:pt x="3042" y="2471"/>
                  <a:pt x="3229" y="2352"/>
                  <a:pt x="3119" y="2335"/>
                </a:cubicBezTo>
                <a:close/>
                <a:moveTo>
                  <a:pt x="3265" y="2598"/>
                </a:moveTo>
                <a:cubicBezTo>
                  <a:pt x="3435" y="2622"/>
                  <a:pt x="3277" y="2504"/>
                  <a:pt x="3265" y="2598"/>
                </a:cubicBezTo>
                <a:close/>
                <a:moveTo>
                  <a:pt x="3177" y="2576"/>
                </a:moveTo>
                <a:cubicBezTo>
                  <a:pt x="3168" y="2620"/>
                  <a:pt x="3217" y="2621"/>
                  <a:pt x="3237" y="2643"/>
                </a:cubicBezTo>
                <a:cubicBezTo>
                  <a:pt x="3267" y="2663"/>
                  <a:pt x="3245" y="2724"/>
                  <a:pt x="3324" y="2709"/>
                </a:cubicBezTo>
                <a:cubicBezTo>
                  <a:pt x="3328" y="2625"/>
                  <a:pt x="3267" y="2591"/>
                  <a:pt x="3177" y="2576"/>
                </a:cubicBezTo>
                <a:close/>
                <a:moveTo>
                  <a:pt x="2386" y="2709"/>
                </a:moveTo>
                <a:cubicBezTo>
                  <a:pt x="2370" y="2677"/>
                  <a:pt x="2340" y="2655"/>
                  <a:pt x="2298" y="2643"/>
                </a:cubicBezTo>
                <a:cubicBezTo>
                  <a:pt x="2270" y="2687"/>
                  <a:pt x="2239" y="2730"/>
                  <a:pt x="2210" y="2775"/>
                </a:cubicBezTo>
                <a:cubicBezTo>
                  <a:pt x="2290" y="2791"/>
                  <a:pt x="2269" y="2731"/>
                  <a:pt x="2327" y="2730"/>
                </a:cubicBezTo>
                <a:cubicBezTo>
                  <a:pt x="2389" y="2783"/>
                  <a:pt x="2528" y="2707"/>
                  <a:pt x="2562" y="2664"/>
                </a:cubicBezTo>
                <a:cubicBezTo>
                  <a:pt x="2470" y="2654"/>
                  <a:pt x="2448" y="2696"/>
                  <a:pt x="2386" y="2709"/>
                </a:cubicBezTo>
                <a:close/>
                <a:moveTo>
                  <a:pt x="2533" y="4095"/>
                </a:moveTo>
                <a:cubicBezTo>
                  <a:pt x="2516" y="4056"/>
                  <a:pt x="2618" y="4004"/>
                  <a:pt x="2533" y="3986"/>
                </a:cubicBezTo>
                <a:cubicBezTo>
                  <a:pt x="2516" y="3999"/>
                  <a:pt x="2464" y="4089"/>
                  <a:pt x="2533" y="4095"/>
                </a:cubicBezTo>
                <a:close/>
                <a:moveTo>
                  <a:pt x="3149" y="4161"/>
                </a:moveTo>
                <a:cubicBezTo>
                  <a:pt x="3212" y="4122"/>
                  <a:pt x="3143" y="4098"/>
                  <a:pt x="3149" y="4073"/>
                </a:cubicBezTo>
                <a:cubicBezTo>
                  <a:pt x="3150" y="4067"/>
                  <a:pt x="3216" y="4024"/>
                  <a:pt x="3207" y="4007"/>
                </a:cubicBezTo>
                <a:cubicBezTo>
                  <a:pt x="3197" y="3991"/>
                  <a:pt x="3128" y="3983"/>
                  <a:pt x="3089" y="3986"/>
                </a:cubicBezTo>
                <a:cubicBezTo>
                  <a:pt x="3089" y="4052"/>
                  <a:pt x="3089" y="4118"/>
                  <a:pt x="3089" y="4184"/>
                </a:cubicBezTo>
                <a:cubicBezTo>
                  <a:pt x="3034" y="4193"/>
                  <a:pt x="2963" y="4191"/>
                  <a:pt x="2972" y="4250"/>
                </a:cubicBezTo>
                <a:cubicBezTo>
                  <a:pt x="3063" y="4266"/>
                  <a:pt x="3008" y="4173"/>
                  <a:pt x="3119" y="4205"/>
                </a:cubicBezTo>
                <a:cubicBezTo>
                  <a:pt x="3122" y="4241"/>
                  <a:pt x="3115" y="4282"/>
                  <a:pt x="3177" y="4272"/>
                </a:cubicBezTo>
                <a:cubicBezTo>
                  <a:pt x="3187" y="4220"/>
                  <a:pt x="3173" y="4187"/>
                  <a:pt x="3149" y="4161"/>
                </a:cubicBezTo>
                <a:close/>
                <a:moveTo>
                  <a:pt x="3177" y="5043"/>
                </a:moveTo>
                <a:cubicBezTo>
                  <a:pt x="3172" y="5066"/>
                  <a:pt x="3145" y="5077"/>
                  <a:pt x="3119" y="5086"/>
                </a:cubicBezTo>
                <a:cubicBezTo>
                  <a:pt x="3114" y="5060"/>
                  <a:pt x="3124" y="5024"/>
                  <a:pt x="3089" y="5020"/>
                </a:cubicBezTo>
                <a:cubicBezTo>
                  <a:pt x="2942" y="5113"/>
                  <a:pt x="3313" y="5144"/>
                  <a:pt x="3177" y="5043"/>
                </a:cubicBezTo>
                <a:close/>
                <a:moveTo>
                  <a:pt x="1800" y="8916"/>
                </a:moveTo>
                <a:cubicBezTo>
                  <a:pt x="1812" y="8958"/>
                  <a:pt x="1810" y="9011"/>
                  <a:pt x="1888" y="9005"/>
                </a:cubicBezTo>
                <a:cubicBezTo>
                  <a:pt x="1896" y="8946"/>
                  <a:pt x="1877" y="8910"/>
                  <a:pt x="1800" y="8916"/>
                </a:cubicBezTo>
                <a:close/>
                <a:moveTo>
                  <a:pt x="4760" y="8873"/>
                </a:moveTo>
                <a:cubicBezTo>
                  <a:pt x="4815" y="8870"/>
                  <a:pt x="4858" y="8858"/>
                  <a:pt x="4877" y="8828"/>
                </a:cubicBezTo>
                <a:cubicBezTo>
                  <a:pt x="4791" y="8751"/>
                  <a:pt x="4991" y="8832"/>
                  <a:pt x="5024" y="8762"/>
                </a:cubicBezTo>
                <a:cubicBezTo>
                  <a:pt x="4906" y="8739"/>
                  <a:pt x="4882" y="8782"/>
                  <a:pt x="4819" y="8718"/>
                </a:cubicBezTo>
                <a:cubicBezTo>
                  <a:pt x="4818" y="8747"/>
                  <a:pt x="4768" y="8737"/>
                  <a:pt x="4760" y="8762"/>
                </a:cubicBezTo>
                <a:cubicBezTo>
                  <a:pt x="4834" y="8804"/>
                  <a:pt x="4712" y="8765"/>
                  <a:pt x="4672" y="8762"/>
                </a:cubicBezTo>
                <a:cubicBezTo>
                  <a:pt x="4644" y="8843"/>
                  <a:pt x="4815" y="8772"/>
                  <a:pt x="4760" y="8873"/>
                </a:cubicBezTo>
                <a:close/>
                <a:moveTo>
                  <a:pt x="43918" y="9400"/>
                </a:moveTo>
                <a:cubicBezTo>
                  <a:pt x="43918" y="9372"/>
                  <a:pt x="43866" y="9380"/>
                  <a:pt x="43860" y="9357"/>
                </a:cubicBezTo>
                <a:cubicBezTo>
                  <a:pt x="43788" y="9301"/>
                  <a:pt x="43909" y="9433"/>
                  <a:pt x="43801" y="9423"/>
                </a:cubicBezTo>
                <a:cubicBezTo>
                  <a:pt x="43711" y="9438"/>
                  <a:pt x="43694" y="9400"/>
                  <a:pt x="43625" y="9400"/>
                </a:cubicBezTo>
                <a:cubicBezTo>
                  <a:pt x="43646" y="9460"/>
                  <a:pt x="43565" y="9443"/>
                  <a:pt x="43537" y="9466"/>
                </a:cubicBezTo>
                <a:cubicBezTo>
                  <a:pt x="43534" y="9440"/>
                  <a:pt x="43528" y="9414"/>
                  <a:pt x="43479" y="9423"/>
                </a:cubicBezTo>
                <a:cubicBezTo>
                  <a:pt x="43472" y="9487"/>
                  <a:pt x="43644" y="9494"/>
                  <a:pt x="43508" y="9533"/>
                </a:cubicBezTo>
                <a:cubicBezTo>
                  <a:pt x="43505" y="9506"/>
                  <a:pt x="43499" y="9480"/>
                  <a:pt x="43449" y="9488"/>
                </a:cubicBezTo>
                <a:cubicBezTo>
                  <a:pt x="43394" y="9491"/>
                  <a:pt x="43429" y="9561"/>
                  <a:pt x="43362" y="9555"/>
                </a:cubicBezTo>
                <a:cubicBezTo>
                  <a:pt x="43359" y="9520"/>
                  <a:pt x="43365" y="9478"/>
                  <a:pt x="43303" y="9488"/>
                </a:cubicBezTo>
                <a:cubicBezTo>
                  <a:pt x="43253" y="9498"/>
                  <a:pt x="43309" y="9517"/>
                  <a:pt x="43303" y="9555"/>
                </a:cubicBezTo>
                <a:cubicBezTo>
                  <a:pt x="43230" y="9552"/>
                  <a:pt x="43160" y="9550"/>
                  <a:pt x="43156" y="9599"/>
                </a:cubicBezTo>
                <a:cubicBezTo>
                  <a:pt x="43446" y="9596"/>
                  <a:pt x="43687" y="9558"/>
                  <a:pt x="43889" y="9488"/>
                </a:cubicBezTo>
                <a:cubicBezTo>
                  <a:pt x="43911" y="9484"/>
                  <a:pt x="43946" y="9488"/>
                  <a:pt x="43948" y="9466"/>
                </a:cubicBezTo>
                <a:cubicBezTo>
                  <a:pt x="43845" y="9436"/>
                  <a:pt x="43760" y="9528"/>
                  <a:pt x="43713" y="9466"/>
                </a:cubicBezTo>
                <a:cubicBezTo>
                  <a:pt x="43805" y="9476"/>
                  <a:pt x="43828" y="9435"/>
                  <a:pt x="43889" y="9423"/>
                </a:cubicBezTo>
                <a:cubicBezTo>
                  <a:pt x="43901" y="9497"/>
                  <a:pt x="44003" y="9364"/>
                  <a:pt x="43977" y="9466"/>
                </a:cubicBezTo>
                <a:cubicBezTo>
                  <a:pt x="44020" y="9454"/>
                  <a:pt x="44129" y="9492"/>
                  <a:pt x="44123" y="9444"/>
                </a:cubicBezTo>
                <a:cubicBezTo>
                  <a:pt x="44003" y="9454"/>
                  <a:pt x="44135" y="9397"/>
                  <a:pt x="44094" y="9334"/>
                </a:cubicBezTo>
                <a:cubicBezTo>
                  <a:pt x="43990" y="9322"/>
                  <a:pt x="44022" y="9412"/>
                  <a:pt x="43918" y="9400"/>
                </a:cubicBezTo>
                <a:close/>
                <a:moveTo>
                  <a:pt x="55290" y="969"/>
                </a:moveTo>
                <a:cubicBezTo>
                  <a:pt x="55284" y="953"/>
                  <a:pt x="55266" y="944"/>
                  <a:pt x="55232" y="948"/>
                </a:cubicBezTo>
                <a:cubicBezTo>
                  <a:pt x="55203" y="948"/>
                  <a:pt x="55173" y="948"/>
                  <a:pt x="55143" y="948"/>
                </a:cubicBezTo>
                <a:cubicBezTo>
                  <a:pt x="55139" y="995"/>
                  <a:pt x="55247" y="957"/>
                  <a:pt x="55290" y="969"/>
                </a:cubicBezTo>
                <a:close/>
                <a:moveTo>
                  <a:pt x="39287" y="331"/>
                </a:moveTo>
                <a:cubicBezTo>
                  <a:pt x="39337" y="346"/>
                  <a:pt x="39305" y="382"/>
                  <a:pt x="39258" y="375"/>
                </a:cubicBezTo>
                <a:cubicBezTo>
                  <a:pt x="39276" y="428"/>
                  <a:pt x="39438" y="372"/>
                  <a:pt x="39463" y="419"/>
                </a:cubicBezTo>
                <a:cubicBezTo>
                  <a:pt x="39493" y="405"/>
                  <a:pt x="39493" y="368"/>
                  <a:pt x="39551" y="375"/>
                </a:cubicBezTo>
                <a:cubicBezTo>
                  <a:pt x="39556" y="357"/>
                  <a:pt x="39539" y="355"/>
                  <a:pt x="39522" y="353"/>
                </a:cubicBezTo>
                <a:cubicBezTo>
                  <a:pt x="39534" y="298"/>
                  <a:pt x="39606" y="375"/>
                  <a:pt x="39580" y="419"/>
                </a:cubicBezTo>
                <a:cubicBezTo>
                  <a:pt x="39696" y="393"/>
                  <a:pt x="39800" y="487"/>
                  <a:pt x="39873" y="419"/>
                </a:cubicBezTo>
                <a:cubicBezTo>
                  <a:pt x="39953" y="403"/>
                  <a:pt x="39932" y="463"/>
                  <a:pt x="39991" y="464"/>
                </a:cubicBezTo>
                <a:cubicBezTo>
                  <a:pt x="40025" y="438"/>
                  <a:pt x="40095" y="439"/>
                  <a:pt x="40167" y="442"/>
                </a:cubicBezTo>
                <a:cubicBezTo>
                  <a:pt x="40072" y="388"/>
                  <a:pt x="40140" y="377"/>
                  <a:pt x="40254" y="397"/>
                </a:cubicBezTo>
                <a:cubicBezTo>
                  <a:pt x="40254" y="419"/>
                  <a:pt x="40254" y="442"/>
                  <a:pt x="40254" y="464"/>
                </a:cubicBezTo>
                <a:cubicBezTo>
                  <a:pt x="40305" y="445"/>
                  <a:pt x="40356" y="382"/>
                  <a:pt x="40342" y="485"/>
                </a:cubicBezTo>
                <a:cubicBezTo>
                  <a:pt x="40486" y="497"/>
                  <a:pt x="40456" y="380"/>
                  <a:pt x="40577" y="375"/>
                </a:cubicBezTo>
                <a:cubicBezTo>
                  <a:pt x="40564" y="481"/>
                  <a:pt x="40831" y="368"/>
                  <a:pt x="40958" y="397"/>
                </a:cubicBezTo>
                <a:cubicBezTo>
                  <a:pt x="40957" y="435"/>
                  <a:pt x="40980" y="454"/>
                  <a:pt x="41017" y="464"/>
                </a:cubicBezTo>
                <a:cubicBezTo>
                  <a:pt x="41088" y="497"/>
                  <a:pt x="40967" y="373"/>
                  <a:pt x="41075" y="419"/>
                </a:cubicBezTo>
                <a:cubicBezTo>
                  <a:pt x="41096" y="429"/>
                  <a:pt x="41061" y="464"/>
                  <a:pt x="41104" y="464"/>
                </a:cubicBezTo>
                <a:cubicBezTo>
                  <a:pt x="41154" y="463"/>
                  <a:pt x="41160" y="452"/>
                  <a:pt x="41163" y="419"/>
                </a:cubicBezTo>
                <a:cubicBezTo>
                  <a:pt x="41228" y="429"/>
                  <a:pt x="41186" y="536"/>
                  <a:pt x="41163" y="551"/>
                </a:cubicBezTo>
                <a:cubicBezTo>
                  <a:pt x="41207" y="532"/>
                  <a:pt x="41276" y="534"/>
                  <a:pt x="41251" y="464"/>
                </a:cubicBezTo>
                <a:cubicBezTo>
                  <a:pt x="41347" y="475"/>
                  <a:pt x="41313" y="353"/>
                  <a:pt x="41397" y="419"/>
                </a:cubicBezTo>
                <a:cubicBezTo>
                  <a:pt x="41392" y="444"/>
                  <a:pt x="41368" y="431"/>
                  <a:pt x="41368" y="419"/>
                </a:cubicBezTo>
                <a:cubicBezTo>
                  <a:pt x="41327" y="427"/>
                  <a:pt x="41365" y="459"/>
                  <a:pt x="41397" y="464"/>
                </a:cubicBezTo>
                <a:cubicBezTo>
                  <a:pt x="41410" y="436"/>
                  <a:pt x="41435" y="418"/>
                  <a:pt x="41486" y="419"/>
                </a:cubicBezTo>
                <a:cubicBezTo>
                  <a:pt x="41504" y="442"/>
                  <a:pt x="41553" y="442"/>
                  <a:pt x="41544" y="485"/>
                </a:cubicBezTo>
                <a:cubicBezTo>
                  <a:pt x="41631" y="485"/>
                  <a:pt x="41720" y="485"/>
                  <a:pt x="41808" y="485"/>
                </a:cubicBezTo>
                <a:cubicBezTo>
                  <a:pt x="41795" y="459"/>
                  <a:pt x="41771" y="440"/>
                  <a:pt x="41720" y="442"/>
                </a:cubicBezTo>
                <a:cubicBezTo>
                  <a:pt x="41763" y="375"/>
                  <a:pt x="41851" y="457"/>
                  <a:pt x="41837" y="508"/>
                </a:cubicBezTo>
                <a:cubicBezTo>
                  <a:pt x="41932" y="535"/>
                  <a:pt x="41860" y="436"/>
                  <a:pt x="41954" y="464"/>
                </a:cubicBezTo>
                <a:cubicBezTo>
                  <a:pt x="42051" y="436"/>
                  <a:pt x="41968" y="527"/>
                  <a:pt x="42072" y="508"/>
                </a:cubicBezTo>
                <a:cubicBezTo>
                  <a:pt x="42087" y="505"/>
                  <a:pt x="42104" y="485"/>
                  <a:pt x="42101" y="485"/>
                </a:cubicBezTo>
                <a:cubicBezTo>
                  <a:pt x="42158" y="481"/>
                  <a:pt x="42188" y="541"/>
                  <a:pt x="42189" y="464"/>
                </a:cubicBezTo>
                <a:cubicBezTo>
                  <a:pt x="42224" y="457"/>
                  <a:pt x="42203" y="499"/>
                  <a:pt x="42218" y="508"/>
                </a:cubicBezTo>
                <a:cubicBezTo>
                  <a:pt x="42224" y="511"/>
                  <a:pt x="42275" y="503"/>
                  <a:pt x="42277" y="508"/>
                </a:cubicBezTo>
                <a:cubicBezTo>
                  <a:pt x="42283" y="523"/>
                  <a:pt x="42238" y="532"/>
                  <a:pt x="42247" y="551"/>
                </a:cubicBezTo>
                <a:cubicBezTo>
                  <a:pt x="42322" y="548"/>
                  <a:pt x="42361" y="520"/>
                  <a:pt x="42364" y="464"/>
                </a:cubicBezTo>
                <a:cubicBezTo>
                  <a:pt x="42416" y="482"/>
                  <a:pt x="42467" y="545"/>
                  <a:pt x="42453" y="442"/>
                </a:cubicBezTo>
                <a:cubicBezTo>
                  <a:pt x="42492" y="456"/>
                  <a:pt x="42507" y="489"/>
                  <a:pt x="42511" y="529"/>
                </a:cubicBezTo>
                <a:cubicBezTo>
                  <a:pt x="42590" y="545"/>
                  <a:pt x="42568" y="484"/>
                  <a:pt x="42599" y="464"/>
                </a:cubicBezTo>
                <a:cubicBezTo>
                  <a:pt x="42667" y="457"/>
                  <a:pt x="42632" y="527"/>
                  <a:pt x="42687" y="529"/>
                </a:cubicBezTo>
                <a:cubicBezTo>
                  <a:pt x="42722" y="538"/>
                  <a:pt x="42702" y="492"/>
                  <a:pt x="42717" y="485"/>
                </a:cubicBezTo>
                <a:cubicBezTo>
                  <a:pt x="42769" y="461"/>
                  <a:pt x="42834" y="509"/>
                  <a:pt x="42892" y="508"/>
                </a:cubicBezTo>
                <a:cubicBezTo>
                  <a:pt x="42863" y="538"/>
                  <a:pt x="42814" y="551"/>
                  <a:pt x="42775" y="574"/>
                </a:cubicBezTo>
                <a:cubicBezTo>
                  <a:pt x="42801" y="634"/>
                  <a:pt x="42894" y="522"/>
                  <a:pt x="42863" y="640"/>
                </a:cubicBezTo>
                <a:cubicBezTo>
                  <a:pt x="42923" y="634"/>
                  <a:pt x="42922" y="581"/>
                  <a:pt x="42951" y="551"/>
                </a:cubicBezTo>
                <a:cubicBezTo>
                  <a:pt x="43016" y="571"/>
                  <a:pt x="43076" y="548"/>
                  <a:pt x="43185" y="574"/>
                </a:cubicBezTo>
                <a:cubicBezTo>
                  <a:pt x="43153" y="605"/>
                  <a:pt x="43154" y="628"/>
                  <a:pt x="43215" y="640"/>
                </a:cubicBezTo>
                <a:cubicBezTo>
                  <a:pt x="43264" y="610"/>
                  <a:pt x="43260" y="541"/>
                  <a:pt x="43303" y="508"/>
                </a:cubicBezTo>
                <a:cubicBezTo>
                  <a:pt x="43363" y="514"/>
                  <a:pt x="43330" y="589"/>
                  <a:pt x="43390" y="595"/>
                </a:cubicBezTo>
                <a:cubicBezTo>
                  <a:pt x="43453" y="562"/>
                  <a:pt x="43369" y="541"/>
                  <a:pt x="43419" y="485"/>
                </a:cubicBezTo>
                <a:cubicBezTo>
                  <a:pt x="43449" y="486"/>
                  <a:pt x="43443" y="512"/>
                  <a:pt x="43449" y="529"/>
                </a:cubicBezTo>
                <a:cubicBezTo>
                  <a:pt x="43508" y="514"/>
                  <a:pt x="43513" y="566"/>
                  <a:pt x="43537" y="574"/>
                </a:cubicBezTo>
                <a:cubicBezTo>
                  <a:pt x="43554" y="579"/>
                  <a:pt x="43624" y="527"/>
                  <a:pt x="43625" y="595"/>
                </a:cubicBezTo>
                <a:cubicBezTo>
                  <a:pt x="43662" y="590"/>
                  <a:pt x="43655" y="551"/>
                  <a:pt x="43625" y="551"/>
                </a:cubicBezTo>
                <a:cubicBezTo>
                  <a:pt x="43632" y="520"/>
                  <a:pt x="43713" y="544"/>
                  <a:pt x="43713" y="508"/>
                </a:cubicBezTo>
                <a:cubicBezTo>
                  <a:pt x="43750" y="518"/>
                  <a:pt x="43761" y="541"/>
                  <a:pt x="43801" y="551"/>
                </a:cubicBezTo>
                <a:cubicBezTo>
                  <a:pt x="43860" y="566"/>
                  <a:pt x="43939" y="536"/>
                  <a:pt x="43977" y="574"/>
                </a:cubicBezTo>
                <a:cubicBezTo>
                  <a:pt x="44005" y="573"/>
                  <a:pt x="44000" y="547"/>
                  <a:pt x="44006" y="529"/>
                </a:cubicBezTo>
                <a:cubicBezTo>
                  <a:pt x="44042" y="535"/>
                  <a:pt x="44036" y="574"/>
                  <a:pt x="44006" y="574"/>
                </a:cubicBezTo>
                <a:cubicBezTo>
                  <a:pt x="44025" y="596"/>
                  <a:pt x="44074" y="596"/>
                  <a:pt x="44065" y="640"/>
                </a:cubicBezTo>
                <a:cubicBezTo>
                  <a:pt x="44126" y="660"/>
                  <a:pt x="44104" y="607"/>
                  <a:pt x="44123" y="595"/>
                </a:cubicBezTo>
                <a:cubicBezTo>
                  <a:pt x="44153" y="578"/>
                  <a:pt x="44249" y="601"/>
                  <a:pt x="44182" y="574"/>
                </a:cubicBezTo>
                <a:cubicBezTo>
                  <a:pt x="44218" y="493"/>
                  <a:pt x="44358" y="627"/>
                  <a:pt x="44387" y="551"/>
                </a:cubicBezTo>
                <a:cubicBezTo>
                  <a:pt x="44428" y="559"/>
                  <a:pt x="44390" y="590"/>
                  <a:pt x="44358" y="595"/>
                </a:cubicBezTo>
                <a:cubicBezTo>
                  <a:pt x="44365" y="628"/>
                  <a:pt x="44445" y="604"/>
                  <a:pt x="44446" y="640"/>
                </a:cubicBezTo>
                <a:cubicBezTo>
                  <a:pt x="44544" y="584"/>
                  <a:pt x="44685" y="646"/>
                  <a:pt x="44710" y="574"/>
                </a:cubicBezTo>
                <a:cubicBezTo>
                  <a:pt x="44745" y="565"/>
                  <a:pt x="44724" y="611"/>
                  <a:pt x="44739" y="617"/>
                </a:cubicBezTo>
                <a:cubicBezTo>
                  <a:pt x="44800" y="644"/>
                  <a:pt x="44955" y="551"/>
                  <a:pt x="44944" y="640"/>
                </a:cubicBezTo>
                <a:cubicBezTo>
                  <a:pt x="45034" y="656"/>
                  <a:pt x="45000" y="580"/>
                  <a:pt x="45091" y="595"/>
                </a:cubicBezTo>
                <a:cubicBezTo>
                  <a:pt x="45096" y="620"/>
                  <a:pt x="45120" y="607"/>
                  <a:pt x="45120" y="595"/>
                </a:cubicBezTo>
                <a:cubicBezTo>
                  <a:pt x="45155" y="589"/>
                  <a:pt x="45134" y="631"/>
                  <a:pt x="45149" y="640"/>
                </a:cubicBezTo>
                <a:cubicBezTo>
                  <a:pt x="45181" y="658"/>
                  <a:pt x="45249" y="634"/>
                  <a:pt x="45266" y="662"/>
                </a:cubicBezTo>
                <a:cubicBezTo>
                  <a:pt x="45295" y="661"/>
                  <a:pt x="45289" y="635"/>
                  <a:pt x="45296" y="617"/>
                </a:cubicBezTo>
                <a:cubicBezTo>
                  <a:pt x="45438" y="653"/>
                  <a:pt x="45584" y="682"/>
                  <a:pt x="45676" y="595"/>
                </a:cubicBezTo>
                <a:cubicBezTo>
                  <a:pt x="45767" y="617"/>
                  <a:pt x="45593" y="616"/>
                  <a:pt x="45618" y="662"/>
                </a:cubicBezTo>
                <a:cubicBezTo>
                  <a:pt x="45619" y="716"/>
                  <a:pt x="45659" y="650"/>
                  <a:pt x="45706" y="640"/>
                </a:cubicBezTo>
                <a:cubicBezTo>
                  <a:pt x="45767" y="626"/>
                  <a:pt x="45918" y="614"/>
                  <a:pt x="45940" y="617"/>
                </a:cubicBezTo>
                <a:cubicBezTo>
                  <a:pt x="45940" y="617"/>
                  <a:pt x="45907" y="654"/>
                  <a:pt x="45911" y="662"/>
                </a:cubicBezTo>
                <a:cubicBezTo>
                  <a:pt x="46002" y="678"/>
                  <a:pt x="45967" y="601"/>
                  <a:pt x="46057" y="617"/>
                </a:cubicBezTo>
                <a:cubicBezTo>
                  <a:pt x="46077" y="662"/>
                  <a:pt x="46194" y="632"/>
                  <a:pt x="46205" y="683"/>
                </a:cubicBezTo>
                <a:cubicBezTo>
                  <a:pt x="46215" y="706"/>
                  <a:pt x="46383" y="611"/>
                  <a:pt x="46440" y="662"/>
                </a:cubicBezTo>
                <a:cubicBezTo>
                  <a:pt x="46478" y="697"/>
                  <a:pt x="46462" y="638"/>
                  <a:pt x="46527" y="683"/>
                </a:cubicBezTo>
                <a:cubicBezTo>
                  <a:pt x="46555" y="683"/>
                  <a:pt x="46549" y="656"/>
                  <a:pt x="46556" y="640"/>
                </a:cubicBezTo>
                <a:cubicBezTo>
                  <a:pt x="46615" y="614"/>
                  <a:pt x="46600" y="679"/>
                  <a:pt x="46615" y="683"/>
                </a:cubicBezTo>
                <a:cubicBezTo>
                  <a:pt x="46665" y="698"/>
                  <a:pt x="46669" y="649"/>
                  <a:pt x="46761" y="662"/>
                </a:cubicBezTo>
                <a:cubicBezTo>
                  <a:pt x="46718" y="745"/>
                  <a:pt x="46892" y="666"/>
                  <a:pt x="46849" y="749"/>
                </a:cubicBezTo>
                <a:cubicBezTo>
                  <a:pt x="46884" y="717"/>
                  <a:pt x="46971" y="724"/>
                  <a:pt x="46966" y="662"/>
                </a:cubicBezTo>
                <a:cubicBezTo>
                  <a:pt x="47008" y="664"/>
                  <a:pt x="47049" y="665"/>
                  <a:pt x="47054" y="640"/>
                </a:cubicBezTo>
                <a:cubicBezTo>
                  <a:pt x="47091" y="645"/>
                  <a:pt x="47084" y="683"/>
                  <a:pt x="47054" y="683"/>
                </a:cubicBezTo>
                <a:cubicBezTo>
                  <a:pt x="47055" y="705"/>
                  <a:pt x="47090" y="701"/>
                  <a:pt x="47113" y="706"/>
                </a:cubicBezTo>
                <a:cubicBezTo>
                  <a:pt x="47078" y="734"/>
                  <a:pt x="47102" y="740"/>
                  <a:pt x="47113" y="772"/>
                </a:cubicBezTo>
                <a:cubicBezTo>
                  <a:pt x="47142" y="757"/>
                  <a:pt x="47144" y="721"/>
                  <a:pt x="47201" y="728"/>
                </a:cubicBezTo>
                <a:cubicBezTo>
                  <a:pt x="47196" y="754"/>
                  <a:pt x="47207" y="767"/>
                  <a:pt x="47230" y="772"/>
                </a:cubicBezTo>
                <a:cubicBezTo>
                  <a:pt x="47273" y="772"/>
                  <a:pt x="47234" y="745"/>
                  <a:pt x="47230" y="749"/>
                </a:cubicBezTo>
                <a:cubicBezTo>
                  <a:pt x="47260" y="712"/>
                  <a:pt x="47335" y="752"/>
                  <a:pt x="47318" y="683"/>
                </a:cubicBezTo>
                <a:cubicBezTo>
                  <a:pt x="47346" y="700"/>
                  <a:pt x="47362" y="724"/>
                  <a:pt x="47377" y="749"/>
                </a:cubicBezTo>
                <a:cubicBezTo>
                  <a:pt x="47438" y="763"/>
                  <a:pt x="47447" y="713"/>
                  <a:pt x="47493" y="706"/>
                </a:cubicBezTo>
                <a:cubicBezTo>
                  <a:pt x="47595" y="690"/>
                  <a:pt x="47714" y="749"/>
                  <a:pt x="47786" y="683"/>
                </a:cubicBezTo>
                <a:cubicBezTo>
                  <a:pt x="47825" y="692"/>
                  <a:pt x="47833" y="722"/>
                  <a:pt x="47875" y="728"/>
                </a:cubicBezTo>
                <a:cubicBezTo>
                  <a:pt x="47975" y="741"/>
                  <a:pt x="48029" y="667"/>
                  <a:pt x="48109" y="749"/>
                </a:cubicBezTo>
                <a:cubicBezTo>
                  <a:pt x="48136" y="740"/>
                  <a:pt x="48162" y="730"/>
                  <a:pt x="48168" y="706"/>
                </a:cubicBezTo>
                <a:cubicBezTo>
                  <a:pt x="48199" y="710"/>
                  <a:pt x="48212" y="786"/>
                  <a:pt x="48314" y="749"/>
                </a:cubicBezTo>
                <a:cubicBezTo>
                  <a:pt x="48319" y="748"/>
                  <a:pt x="48345" y="706"/>
                  <a:pt x="48343" y="706"/>
                </a:cubicBezTo>
                <a:cubicBezTo>
                  <a:pt x="48381" y="705"/>
                  <a:pt x="48382" y="739"/>
                  <a:pt x="48403" y="749"/>
                </a:cubicBezTo>
                <a:cubicBezTo>
                  <a:pt x="48423" y="760"/>
                  <a:pt x="48465" y="743"/>
                  <a:pt x="48461" y="772"/>
                </a:cubicBezTo>
                <a:cubicBezTo>
                  <a:pt x="48513" y="760"/>
                  <a:pt x="48583" y="760"/>
                  <a:pt x="48608" y="728"/>
                </a:cubicBezTo>
                <a:cubicBezTo>
                  <a:pt x="48679" y="800"/>
                  <a:pt x="48793" y="706"/>
                  <a:pt x="48842" y="794"/>
                </a:cubicBezTo>
                <a:cubicBezTo>
                  <a:pt x="48876" y="803"/>
                  <a:pt x="48858" y="754"/>
                  <a:pt x="48871" y="749"/>
                </a:cubicBezTo>
                <a:cubicBezTo>
                  <a:pt x="48881" y="747"/>
                  <a:pt x="49005" y="783"/>
                  <a:pt x="49077" y="749"/>
                </a:cubicBezTo>
                <a:cubicBezTo>
                  <a:pt x="49069" y="785"/>
                  <a:pt x="49104" y="787"/>
                  <a:pt x="49106" y="815"/>
                </a:cubicBezTo>
                <a:cubicBezTo>
                  <a:pt x="49164" y="785"/>
                  <a:pt x="49274" y="795"/>
                  <a:pt x="49340" y="772"/>
                </a:cubicBezTo>
                <a:cubicBezTo>
                  <a:pt x="49336" y="797"/>
                  <a:pt x="49346" y="811"/>
                  <a:pt x="49370" y="815"/>
                </a:cubicBezTo>
                <a:cubicBezTo>
                  <a:pt x="49404" y="826"/>
                  <a:pt x="49385" y="776"/>
                  <a:pt x="49399" y="772"/>
                </a:cubicBezTo>
                <a:cubicBezTo>
                  <a:pt x="49438" y="760"/>
                  <a:pt x="49456" y="793"/>
                  <a:pt x="49487" y="794"/>
                </a:cubicBezTo>
                <a:cubicBezTo>
                  <a:pt x="49512" y="794"/>
                  <a:pt x="49554" y="757"/>
                  <a:pt x="49604" y="772"/>
                </a:cubicBezTo>
                <a:cubicBezTo>
                  <a:pt x="49604" y="786"/>
                  <a:pt x="49604" y="802"/>
                  <a:pt x="49604" y="815"/>
                </a:cubicBezTo>
                <a:cubicBezTo>
                  <a:pt x="49636" y="833"/>
                  <a:pt x="49675" y="781"/>
                  <a:pt x="49693" y="794"/>
                </a:cubicBezTo>
                <a:cubicBezTo>
                  <a:pt x="49755" y="841"/>
                  <a:pt x="49770" y="756"/>
                  <a:pt x="49839" y="815"/>
                </a:cubicBezTo>
                <a:cubicBezTo>
                  <a:pt x="50001" y="817"/>
                  <a:pt x="50072" y="860"/>
                  <a:pt x="50161" y="794"/>
                </a:cubicBezTo>
                <a:cubicBezTo>
                  <a:pt x="50248" y="826"/>
                  <a:pt x="50261" y="776"/>
                  <a:pt x="50337" y="815"/>
                </a:cubicBezTo>
                <a:cubicBezTo>
                  <a:pt x="50417" y="832"/>
                  <a:pt x="50396" y="772"/>
                  <a:pt x="50454" y="772"/>
                </a:cubicBezTo>
                <a:cubicBezTo>
                  <a:pt x="50479" y="786"/>
                  <a:pt x="50552" y="776"/>
                  <a:pt x="50572" y="794"/>
                </a:cubicBezTo>
                <a:cubicBezTo>
                  <a:pt x="50598" y="818"/>
                  <a:pt x="50612" y="805"/>
                  <a:pt x="50659" y="815"/>
                </a:cubicBezTo>
                <a:cubicBezTo>
                  <a:pt x="50668" y="818"/>
                  <a:pt x="50699" y="838"/>
                  <a:pt x="50688" y="838"/>
                </a:cubicBezTo>
                <a:cubicBezTo>
                  <a:pt x="50713" y="838"/>
                  <a:pt x="50718" y="815"/>
                  <a:pt x="50748" y="815"/>
                </a:cubicBezTo>
                <a:cubicBezTo>
                  <a:pt x="50817" y="818"/>
                  <a:pt x="50817" y="847"/>
                  <a:pt x="50924" y="838"/>
                </a:cubicBezTo>
                <a:cubicBezTo>
                  <a:pt x="50933" y="837"/>
                  <a:pt x="50977" y="842"/>
                  <a:pt x="50982" y="838"/>
                </a:cubicBezTo>
                <a:cubicBezTo>
                  <a:pt x="51013" y="809"/>
                  <a:pt x="50995" y="843"/>
                  <a:pt x="51041" y="838"/>
                </a:cubicBezTo>
                <a:cubicBezTo>
                  <a:pt x="51069" y="835"/>
                  <a:pt x="51085" y="814"/>
                  <a:pt x="51128" y="815"/>
                </a:cubicBezTo>
                <a:cubicBezTo>
                  <a:pt x="51127" y="815"/>
                  <a:pt x="51139" y="837"/>
                  <a:pt x="51158" y="838"/>
                </a:cubicBezTo>
                <a:cubicBezTo>
                  <a:pt x="51193" y="839"/>
                  <a:pt x="51210" y="839"/>
                  <a:pt x="51216" y="860"/>
                </a:cubicBezTo>
                <a:cubicBezTo>
                  <a:pt x="51296" y="876"/>
                  <a:pt x="51275" y="817"/>
                  <a:pt x="51334" y="815"/>
                </a:cubicBezTo>
                <a:cubicBezTo>
                  <a:pt x="51434" y="806"/>
                  <a:pt x="51422" y="881"/>
                  <a:pt x="51480" y="904"/>
                </a:cubicBezTo>
                <a:cubicBezTo>
                  <a:pt x="51524" y="884"/>
                  <a:pt x="51472" y="870"/>
                  <a:pt x="51510" y="815"/>
                </a:cubicBezTo>
                <a:cubicBezTo>
                  <a:pt x="51564" y="811"/>
                  <a:pt x="51799" y="830"/>
                  <a:pt x="51715" y="794"/>
                </a:cubicBezTo>
                <a:cubicBezTo>
                  <a:pt x="51740" y="734"/>
                  <a:pt x="51807" y="840"/>
                  <a:pt x="51744" y="860"/>
                </a:cubicBezTo>
                <a:cubicBezTo>
                  <a:pt x="51802" y="860"/>
                  <a:pt x="51861" y="860"/>
                  <a:pt x="51920" y="860"/>
                </a:cubicBezTo>
                <a:cubicBezTo>
                  <a:pt x="51961" y="860"/>
                  <a:pt x="51927" y="832"/>
                  <a:pt x="51920" y="838"/>
                </a:cubicBezTo>
                <a:cubicBezTo>
                  <a:pt x="51967" y="798"/>
                  <a:pt x="52052" y="836"/>
                  <a:pt x="52067" y="772"/>
                </a:cubicBezTo>
                <a:cubicBezTo>
                  <a:pt x="52110" y="784"/>
                  <a:pt x="52140" y="805"/>
                  <a:pt x="52184" y="815"/>
                </a:cubicBezTo>
                <a:cubicBezTo>
                  <a:pt x="52176" y="839"/>
                  <a:pt x="52125" y="830"/>
                  <a:pt x="52124" y="860"/>
                </a:cubicBezTo>
                <a:cubicBezTo>
                  <a:pt x="52141" y="851"/>
                  <a:pt x="52200" y="870"/>
                  <a:pt x="52213" y="860"/>
                </a:cubicBezTo>
                <a:cubicBezTo>
                  <a:pt x="52219" y="854"/>
                  <a:pt x="52204" y="818"/>
                  <a:pt x="52213" y="815"/>
                </a:cubicBezTo>
                <a:cubicBezTo>
                  <a:pt x="52256" y="799"/>
                  <a:pt x="52310" y="814"/>
                  <a:pt x="52359" y="794"/>
                </a:cubicBezTo>
                <a:cubicBezTo>
                  <a:pt x="52377" y="847"/>
                  <a:pt x="52382" y="888"/>
                  <a:pt x="52389" y="992"/>
                </a:cubicBezTo>
                <a:cubicBezTo>
                  <a:pt x="52488" y="972"/>
                  <a:pt x="52403" y="950"/>
                  <a:pt x="52418" y="882"/>
                </a:cubicBezTo>
                <a:cubicBezTo>
                  <a:pt x="52482" y="885"/>
                  <a:pt x="52511" y="864"/>
                  <a:pt x="52505" y="815"/>
                </a:cubicBezTo>
                <a:cubicBezTo>
                  <a:pt x="52566" y="815"/>
                  <a:pt x="52623" y="815"/>
                  <a:pt x="52681" y="815"/>
                </a:cubicBezTo>
                <a:cubicBezTo>
                  <a:pt x="52639" y="880"/>
                  <a:pt x="52762" y="919"/>
                  <a:pt x="52741" y="838"/>
                </a:cubicBezTo>
                <a:cubicBezTo>
                  <a:pt x="52828" y="853"/>
                  <a:pt x="52713" y="885"/>
                  <a:pt x="52741" y="926"/>
                </a:cubicBezTo>
                <a:cubicBezTo>
                  <a:pt x="52831" y="950"/>
                  <a:pt x="52791" y="888"/>
                  <a:pt x="52828" y="860"/>
                </a:cubicBezTo>
                <a:cubicBezTo>
                  <a:pt x="52871" y="827"/>
                  <a:pt x="52894" y="878"/>
                  <a:pt x="52858" y="794"/>
                </a:cubicBezTo>
                <a:cubicBezTo>
                  <a:pt x="52916" y="817"/>
                  <a:pt x="52908" y="836"/>
                  <a:pt x="52975" y="838"/>
                </a:cubicBezTo>
                <a:cubicBezTo>
                  <a:pt x="53015" y="839"/>
                  <a:pt x="52982" y="802"/>
                  <a:pt x="53004" y="794"/>
                </a:cubicBezTo>
                <a:cubicBezTo>
                  <a:pt x="53066" y="770"/>
                  <a:pt x="53148" y="857"/>
                  <a:pt x="53151" y="794"/>
                </a:cubicBezTo>
                <a:cubicBezTo>
                  <a:pt x="53232" y="815"/>
                  <a:pt x="53108" y="853"/>
                  <a:pt x="53180" y="882"/>
                </a:cubicBezTo>
                <a:cubicBezTo>
                  <a:pt x="53271" y="857"/>
                  <a:pt x="53342" y="904"/>
                  <a:pt x="53385" y="815"/>
                </a:cubicBezTo>
                <a:cubicBezTo>
                  <a:pt x="53431" y="820"/>
                  <a:pt x="53385" y="838"/>
                  <a:pt x="53385" y="838"/>
                </a:cubicBezTo>
                <a:cubicBezTo>
                  <a:pt x="53385" y="880"/>
                  <a:pt x="53455" y="905"/>
                  <a:pt x="53355" y="904"/>
                </a:cubicBezTo>
                <a:cubicBezTo>
                  <a:pt x="53361" y="922"/>
                  <a:pt x="53385" y="926"/>
                  <a:pt x="53385" y="948"/>
                </a:cubicBezTo>
                <a:cubicBezTo>
                  <a:pt x="53547" y="908"/>
                  <a:pt x="53701" y="937"/>
                  <a:pt x="53824" y="948"/>
                </a:cubicBezTo>
                <a:cubicBezTo>
                  <a:pt x="53824" y="875"/>
                  <a:pt x="53659" y="926"/>
                  <a:pt x="53620" y="882"/>
                </a:cubicBezTo>
                <a:cubicBezTo>
                  <a:pt x="53619" y="812"/>
                  <a:pt x="53686" y="866"/>
                  <a:pt x="53707" y="860"/>
                </a:cubicBezTo>
                <a:cubicBezTo>
                  <a:pt x="53740" y="850"/>
                  <a:pt x="53746" y="786"/>
                  <a:pt x="53824" y="815"/>
                </a:cubicBezTo>
                <a:cubicBezTo>
                  <a:pt x="53824" y="845"/>
                  <a:pt x="53824" y="874"/>
                  <a:pt x="53824" y="904"/>
                </a:cubicBezTo>
                <a:cubicBezTo>
                  <a:pt x="53942" y="904"/>
                  <a:pt x="54059" y="904"/>
                  <a:pt x="54176" y="904"/>
                </a:cubicBezTo>
                <a:cubicBezTo>
                  <a:pt x="54161" y="922"/>
                  <a:pt x="54146" y="939"/>
                  <a:pt x="54147" y="969"/>
                </a:cubicBezTo>
                <a:cubicBezTo>
                  <a:pt x="54207" y="922"/>
                  <a:pt x="54366" y="1035"/>
                  <a:pt x="54353" y="904"/>
                </a:cubicBezTo>
                <a:cubicBezTo>
                  <a:pt x="54372" y="914"/>
                  <a:pt x="54386" y="919"/>
                  <a:pt x="54411" y="926"/>
                </a:cubicBezTo>
                <a:cubicBezTo>
                  <a:pt x="54420" y="929"/>
                  <a:pt x="54462" y="920"/>
                  <a:pt x="54470" y="926"/>
                </a:cubicBezTo>
                <a:cubicBezTo>
                  <a:pt x="54471" y="927"/>
                  <a:pt x="54468" y="947"/>
                  <a:pt x="54470" y="948"/>
                </a:cubicBezTo>
                <a:cubicBezTo>
                  <a:pt x="54513" y="954"/>
                  <a:pt x="54513" y="926"/>
                  <a:pt x="54529" y="926"/>
                </a:cubicBezTo>
                <a:cubicBezTo>
                  <a:pt x="54547" y="924"/>
                  <a:pt x="54562" y="945"/>
                  <a:pt x="54586" y="948"/>
                </a:cubicBezTo>
                <a:cubicBezTo>
                  <a:pt x="54612" y="950"/>
                  <a:pt x="54770" y="927"/>
                  <a:pt x="54792" y="948"/>
                </a:cubicBezTo>
                <a:cubicBezTo>
                  <a:pt x="54827" y="980"/>
                  <a:pt x="54799" y="942"/>
                  <a:pt x="54910" y="948"/>
                </a:cubicBezTo>
                <a:cubicBezTo>
                  <a:pt x="54967" y="950"/>
                  <a:pt x="55000" y="980"/>
                  <a:pt x="55055" y="969"/>
                </a:cubicBezTo>
                <a:cubicBezTo>
                  <a:pt x="55115" y="985"/>
                  <a:pt x="55119" y="935"/>
                  <a:pt x="55143" y="926"/>
                </a:cubicBezTo>
                <a:cubicBezTo>
                  <a:pt x="55178" y="914"/>
                  <a:pt x="55233" y="939"/>
                  <a:pt x="55232" y="904"/>
                </a:cubicBezTo>
                <a:cubicBezTo>
                  <a:pt x="55316" y="930"/>
                  <a:pt x="55387" y="950"/>
                  <a:pt x="55466" y="926"/>
                </a:cubicBezTo>
                <a:cubicBezTo>
                  <a:pt x="55408" y="977"/>
                  <a:pt x="55474" y="950"/>
                  <a:pt x="55497" y="992"/>
                </a:cubicBezTo>
                <a:cubicBezTo>
                  <a:pt x="55523" y="975"/>
                  <a:pt x="55540" y="952"/>
                  <a:pt x="55554" y="926"/>
                </a:cubicBezTo>
                <a:cubicBezTo>
                  <a:pt x="55637" y="944"/>
                  <a:pt x="55630" y="894"/>
                  <a:pt x="55701" y="904"/>
                </a:cubicBezTo>
                <a:cubicBezTo>
                  <a:pt x="55681" y="885"/>
                  <a:pt x="55655" y="843"/>
                  <a:pt x="55701" y="838"/>
                </a:cubicBezTo>
                <a:cubicBezTo>
                  <a:pt x="55674" y="778"/>
                  <a:pt x="55646" y="896"/>
                  <a:pt x="55554" y="860"/>
                </a:cubicBezTo>
                <a:cubicBezTo>
                  <a:pt x="55570" y="839"/>
                  <a:pt x="55636" y="826"/>
                  <a:pt x="55583" y="815"/>
                </a:cubicBezTo>
                <a:cubicBezTo>
                  <a:pt x="55600" y="731"/>
                  <a:pt x="55697" y="843"/>
                  <a:pt x="55672" y="728"/>
                </a:cubicBezTo>
                <a:cubicBezTo>
                  <a:pt x="55765" y="709"/>
                  <a:pt x="55712" y="800"/>
                  <a:pt x="55789" y="794"/>
                </a:cubicBezTo>
                <a:cubicBezTo>
                  <a:pt x="55847" y="800"/>
                  <a:pt x="55783" y="730"/>
                  <a:pt x="55759" y="728"/>
                </a:cubicBezTo>
                <a:cubicBezTo>
                  <a:pt x="55787" y="655"/>
                  <a:pt x="55817" y="752"/>
                  <a:pt x="55847" y="749"/>
                </a:cubicBezTo>
                <a:cubicBezTo>
                  <a:pt x="55881" y="746"/>
                  <a:pt x="55871" y="709"/>
                  <a:pt x="55876" y="683"/>
                </a:cubicBezTo>
                <a:cubicBezTo>
                  <a:pt x="56019" y="657"/>
                  <a:pt x="56025" y="733"/>
                  <a:pt x="56111" y="749"/>
                </a:cubicBezTo>
                <a:cubicBezTo>
                  <a:pt x="56099" y="791"/>
                  <a:pt x="56151" y="882"/>
                  <a:pt x="56053" y="860"/>
                </a:cubicBezTo>
                <a:cubicBezTo>
                  <a:pt x="55996" y="894"/>
                  <a:pt x="56168" y="949"/>
                  <a:pt x="56141" y="969"/>
                </a:cubicBezTo>
                <a:cubicBezTo>
                  <a:pt x="56139" y="971"/>
                  <a:pt x="56111" y="970"/>
                  <a:pt x="56111" y="969"/>
                </a:cubicBezTo>
                <a:cubicBezTo>
                  <a:pt x="56175" y="1049"/>
                  <a:pt x="56243" y="1063"/>
                  <a:pt x="56286" y="1168"/>
                </a:cubicBezTo>
                <a:cubicBezTo>
                  <a:pt x="56292" y="1223"/>
                  <a:pt x="56240" y="1236"/>
                  <a:pt x="56229" y="1278"/>
                </a:cubicBezTo>
                <a:cubicBezTo>
                  <a:pt x="56250" y="1328"/>
                  <a:pt x="56316" y="1344"/>
                  <a:pt x="56374" y="1366"/>
                </a:cubicBezTo>
                <a:cubicBezTo>
                  <a:pt x="56304" y="1542"/>
                  <a:pt x="56440" y="1665"/>
                  <a:pt x="56374" y="1828"/>
                </a:cubicBezTo>
                <a:cubicBezTo>
                  <a:pt x="56336" y="1850"/>
                  <a:pt x="56286" y="1864"/>
                  <a:pt x="56258" y="1894"/>
                </a:cubicBezTo>
                <a:cubicBezTo>
                  <a:pt x="55968" y="1882"/>
                  <a:pt x="55716" y="1910"/>
                  <a:pt x="55466" y="1894"/>
                </a:cubicBezTo>
                <a:cubicBezTo>
                  <a:pt x="55404" y="1890"/>
                  <a:pt x="55322" y="1880"/>
                  <a:pt x="55203" y="1872"/>
                </a:cubicBezTo>
                <a:cubicBezTo>
                  <a:pt x="55141" y="1869"/>
                  <a:pt x="55053" y="1860"/>
                  <a:pt x="54998" y="1850"/>
                </a:cubicBezTo>
                <a:cubicBezTo>
                  <a:pt x="54992" y="1849"/>
                  <a:pt x="54992" y="1830"/>
                  <a:pt x="54967" y="1828"/>
                </a:cubicBezTo>
                <a:cubicBezTo>
                  <a:pt x="54871" y="1821"/>
                  <a:pt x="54797" y="1834"/>
                  <a:pt x="54704" y="1828"/>
                </a:cubicBezTo>
                <a:cubicBezTo>
                  <a:pt x="54697" y="1783"/>
                  <a:pt x="54574" y="1824"/>
                  <a:pt x="54586" y="1762"/>
                </a:cubicBezTo>
                <a:cubicBezTo>
                  <a:pt x="54522" y="1788"/>
                  <a:pt x="54467" y="1819"/>
                  <a:pt x="54353" y="1806"/>
                </a:cubicBezTo>
                <a:cubicBezTo>
                  <a:pt x="54352" y="1762"/>
                  <a:pt x="54273" y="1779"/>
                  <a:pt x="54294" y="1719"/>
                </a:cubicBezTo>
                <a:cubicBezTo>
                  <a:pt x="54222" y="1714"/>
                  <a:pt x="54201" y="1752"/>
                  <a:pt x="54176" y="1785"/>
                </a:cubicBezTo>
                <a:cubicBezTo>
                  <a:pt x="54026" y="1804"/>
                  <a:pt x="53936" y="1776"/>
                  <a:pt x="53737" y="1785"/>
                </a:cubicBezTo>
                <a:cubicBezTo>
                  <a:pt x="53745" y="1734"/>
                  <a:pt x="53730" y="1701"/>
                  <a:pt x="53679" y="1696"/>
                </a:cubicBezTo>
                <a:cubicBezTo>
                  <a:pt x="53650" y="1713"/>
                  <a:pt x="53635" y="1737"/>
                  <a:pt x="53620" y="1762"/>
                </a:cubicBezTo>
                <a:cubicBezTo>
                  <a:pt x="53591" y="1764"/>
                  <a:pt x="53560" y="1759"/>
                  <a:pt x="53532" y="1762"/>
                </a:cubicBezTo>
                <a:cubicBezTo>
                  <a:pt x="53461" y="1768"/>
                  <a:pt x="53477" y="1792"/>
                  <a:pt x="53415" y="1762"/>
                </a:cubicBezTo>
                <a:cubicBezTo>
                  <a:pt x="53373" y="1743"/>
                  <a:pt x="53355" y="1761"/>
                  <a:pt x="53240" y="1762"/>
                </a:cubicBezTo>
                <a:cubicBezTo>
                  <a:pt x="53240" y="1740"/>
                  <a:pt x="53240" y="1719"/>
                  <a:pt x="53240" y="1696"/>
                </a:cubicBezTo>
                <a:cubicBezTo>
                  <a:pt x="53176" y="1744"/>
                  <a:pt x="53096" y="1780"/>
                  <a:pt x="52946" y="1762"/>
                </a:cubicBezTo>
                <a:cubicBezTo>
                  <a:pt x="52946" y="1740"/>
                  <a:pt x="52946" y="1719"/>
                  <a:pt x="52946" y="1696"/>
                </a:cubicBezTo>
                <a:cubicBezTo>
                  <a:pt x="52885" y="1702"/>
                  <a:pt x="52886" y="1755"/>
                  <a:pt x="52858" y="1785"/>
                </a:cubicBezTo>
                <a:cubicBezTo>
                  <a:pt x="52753" y="1777"/>
                  <a:pt x="52634" y="1794"/>
                  <a:pt x="52536" y="1785"/>
                </a:cubicBezTo>
                <a:cubicBezTo>
                  <a:pt x="52483" y="1779"/>
                  <a:pt x="52380" y="1728"/>
                  <a:pt x="52301" y="1785"/>
                </a:cubicBezTo>
                <a:cubicBezTo>
                  <a:pt x="52261" y="1777"/>
                  <a:pt x="52276" y="1729"/>
                  <a:pt x="52272" y="1696"/>
                </a:cubicBezTo>
                <a:cubicBezTo>
                  <a:pt x="52186" y="1698"/>
                  <a:pt x="52163" y="1746"/>
                  <a:pt x="52124" y="1785"/>
                </a:cubicBezTo>
                <a:cubicBezTo>
                  <a:pt x="52045" y="1776"/>
                  <a:pt x="51986" y="1806"/>
                  <a:pt x="51920" y="1806"/>
                </a:cubicBezTo>
                <a:cubicBezTo>
                  <a:pt x="51833" y="1806"/>
                  <a:pt x="51757" y="1728"/>
                  <a:pt x="51715" y="1806"/>
                </a:cubicBezTo>
                <a:cubicBezTo>
                  <a:pt x="51651" y="1803"/>
                  <a:pt x="51651" y="1751"/>
                  <a:pt x="51655" y="1696"/>
                </a:cubicBezTo>
                <a:cubicBezTo>
                  <a:pt x="51574" y="1693"/>
                  <a:pt x="51571" y="1750"/>
                  <a:pt x="51567" y="1806"/>
                </a:cubicBezTo>
                <a:cubicBezTo>
                  <a:pt x="51530" y="1806"/>
                  <a:pt x="51489" y="1806"/>
                  <a:pt x="51450" y="1806"/>
                </a:cubicBezTo>
                <a:cubicBezTo>
                  <a:pt x="51436" y="1737"/>
                  <a:pt x="51520" y="1716"/>
                  <a:pt x="51422" y="1696"/>
                </a:cubicBezTo>
                <a:cubicBezTo>
                  <a:pt x="51360" y="1702"/>
                  <a:pt x="51414" y="1793"/>
                  <a:pt x="51363" y="1806"/>
                </a:cubicBezTo>
                <a:cubicBezTo>
                  <a:pt x="51304" y="1810"/>
                  <a:pt x="51246" y="1801"/>
                  <a:pt x="51188" y="1806"/>
                </a:cubicBezTo>
                <a:cubicBezTo>
                  <a:pt x="51140" y="1810"/>
                  <a:pt x="51137" y="1825"/>
                  <a:pt x="51098" y="1828"/>
                </a:cubicBezTo>
                <a:cubicBezTo>
                  <a:pt x="50918" y="1845"/>
                  <a:pt x="50698" y="1836"/>
                  <a:pt x="50542" y="1828"/>
                </a:cubicBezTo>
                <a:cubicBezTo>
                  <a:pt x="50534" y="1828"/>
                  <a:pt x="50488" y="1833"/>
                  <a:pt x="50483" y="1828"/>
                </a:cubicBezTo>
                <a:cubicBezTo>
                  <a:pt x="50459" y="1806"/>
                  <a:pt x="50467" y="1822"/>
                  <a:pt x="50425" y="1828"/>
                </a:cubicBezTo>
                <a:cubicBezTo>
                  <a:pt x="50407" y="1831"/>
                  <a:pt x="50269" y="1810"/>
                  <a:pt x="50249" y="1828"/>
                </a:cubicBezTo>
                <a:cubicBezTo>
                  <a:pt x="50213" y="1861"/>
                  <a:pt x="50204" y="1806"/>
                  <a:pt x="50132" y="1850"/>
                </a:cubicBezTo>
                <a:cubicBezTo>
                  <a:pt x="50153" y="1900"/>
                  <a:pt x="50296" y="1860"/>
                  <a:pt x="50366" y="1872"/>
                </a:cubicBezTo>
                <a:cubicBezTo>
                  <a:pt x="50357" y="1917"/>
                  <a:pt x="50307" y="1932"/>
                  <a:pt x="50279" y="1960"/>
                </a:cubicBezTo>
                <a:cubicBezTo>
                  <a:pt x="50303" y="1956"/>
                  <a:pt x="50305" y="1969"/>
                  <a:pt x="50308" y="1982"/>
                </a:cubicBezTo>
                <a:cubicBezTo>
                  <a:pt x="50366" y="1967"/>
                  <a:pt x="50386" y="1924"/>
                  <a:pt x="50395" y="1872"/>
                </a:cubicBezTo>
                <a:cubicBezTo>
                  <a:pt x="50483" y="1890"/>
                  <a:pt x="50582" y="1867"/>
                  <a:pt x="50688" y="1872"/>
                </a:cubicBezTo>
                <a:cubicBezTo>
                  <a:pt x="50696" y="1873"/>
                  <a:pt x="50743" y="1869"/>
                  <a:pt x="50748" y="1872"/>
                </a:cubicBezTo>
                <a:cubicBezTo>
                  <a:pt x="50785" y="1907"/>
                  <a:pt x="50788" y="1876"/>
                  <a:pt x="50835" y="1872"/>
                </a:cubicBezTo>
                <a:cubicBezTo>
                  <a:pt x="50971" y="1860"/>
                  <a:pt x="51148" y="1881"/>
                  <a:pt x="51304" y="1872"/>
                </a:cubicBezTo>
                <a:cubicBezTo>
                  <a:pt x="51302" y="1910"/>
                  <a:pt x="51326" y="1929"/>
                  <a:pt x="51363" y="1938"/>
                </a:cubicBezTo>
                <a:cubicBezTo>
                  <a:pt x="51430" y="1925"/>
                  <a:pt x="51327" y="1905"/>
                  <a:pt x="51392" y="1872"/>
                </a:cubicBezTo>
                <a:cubicBezTo>
                  <a:pt x="51434" y="1878"/>
                  <a:pt x="51402" y="1937"/>
                  <a:pt x="51450" y="1938"/>
                </a:cubicBezTo>
                <a:cubicBezTo>
                  <a:pt x="51501" y="1932"/>
                  <a:pt x="51413" y="1862"/>
                  <a:pt x="51539" y="1872"/>
                </a:cubicBezTo>
                <a:cubicBezTo>
                  <a:pt x="51539" y="1894"/>
                  <a:pt x="51539" y="1917"/>
                  <a:pt x="51539" y="1938"/>
                </a:cubicBezTo>
                <a:cubicBezTo>
                  <a:pt x="51624" y="1943"/>
                  <a:pt x="51699" y="1941"/>
                  <a:pt x="51685" y="1872"/>
                </a:cubicBezTo>
                <a:cubicBezTo>
                  <a:pt x="51813" y="1873"/>
                  <a:pt x="51959" y="1873"/>
                  <a:pt x="51979" y="1850"/>
                </a:cubicBezTo>
                <a:cubicBezTo>
                  <a:pt x="52006" y="1874"/>
                  <a:pt x="52087" y="1857"/>
                  <a:pt x="52067" y="1917"/>
                </a:cubicBezTo>
                <a:cubicBezTo>
                  <a:pt x="52118" y="1911"/>
                  <a:pt x="52213" y="1939"/>
                  <a:pt x="52184" y="1872"/>
                </a:cubicBezTo>
                <a:cubicBezTo>
                  <a:pt x="52234" y="1872"/>
                  <a:pt x="52260" y="1888"/>
                  <a:pt x="52272" y="1917"/>
                </a:cubicBezTo>
                <a:cubicBezTo>
                  <a:pt x="52355" y="1866"/>
                  <a:pt x="52401" y="1887"/>
                  <a:pt x="52566" y="1872"/>
                </a:cubicBezTo>
                <a:cubicBezTo>
                  <a:pt x="52569" y="1912"/>
                  <a:pt x="52528" y="1919"/>
                  <a:pt x="52536" y="1960"/>
                </a:cubicBezTo>
                <a:cubicBezTo>
                  <a:pt x="52587" y="1975"/>
                  <a:pt x="52604" y="1947"/>
                  <a:pt x="52623" y="1938"/>
                </a:cubicBezTo>
                <a:cubicBezTo>
                  <a:pt x="52639" y="1932"/>
                  <a:pt x="52673" y="1897"/>
                  <a:pt x="52681" y="1894"/>
                </a:cubicBezTo>
                <a:cubicBezTo>
                  <a:pt x="52700" y="1890"/>
                  <a:pt x="52768" y="1927"/>
                  <a:pt x="52711" y="1894"/>
                </a:cubicBezTo>
                <a:cubicBezTo>
                  <a:pt x="52711" y="1872"/>
                  <a:pt x="52747" y="1879"/>
                  <a:pt x="52770" y="1872"/>
                </a:cubicBezTo>
                <a:cubicBezTo>
                  <a:pt x="52780" y="1869"/>
                  <a:pt x="52803" y="1849"/>
                  <a:pt x="52798" y="1850"/>
                </a:cubicBezTo>
                <a:cubicBezTo>
                  <a:pt x="52834" y="1845"/>
                  <a:pt x="52816" y="1870"/>
                  <a:pt x="52828" y="1872"/>
                </a:cubicBezTo>
                <a:cubicBezTo>
                  <a:pt x="52853" y="1876"/>
                  <a:pt x="52858" y="1850"/>
                  <a:pt x="52858" y="1850"/>
                </a:cubicBezTo>
                <a:cubicBezTo>
                  <a:pt x="52905" y="1857"/>
                  <a:pt x="52898" y="1894"/>
                  <a:pt x="52946" y="1917"/>
                </a:cubicBezTo>
                <a:cubicBezTo>
                  <a:pt x="52966" y="1926"/>
                  <a:pt x="53010" y="1908"/>
                  <a:pt x="53034" y="1917"/>
                </a:cubicBezTo>
                <a:cubicBezTo>
                  <a:pt x="53044" y="1920"/>
                  <a:pt x="53056" y="1959"/>
                  <a:pt x="53062" y="1960"/>
                </a:cubicBezTo>
                <a:cubicBezTo>
                  <a:pt x="53096" y="1967"/>
                  <a:pt x="53132" y="1908"/>
                  <a:pt x="53180" y="1960"/>
                </a:cubicBezTo>
                <a:cubicBezTo>
                  <a:pt x="53210" y="1939"/>
                  <a:pt x="53240" y="1917"/>
                  <a:pt x="53267" y="1894"/>
                </a:cubicBezTo>
                <a:cubicBezTo>
                  <a:pt x="53309" y="1896"/>
                  <a:pt x="53351" y="1899"/>
                  <a:pt x="53355" y="1872"/>
                </a:cubicBezTo>
                <a:cubicBezTo>
                  <a:pt x="53491" y="1922"/>
                  <a:pt x="53569" y="1884"/>
                  <a:pt x="53707" y="1917"/>
                </a:cubicBezTo>
                <a:cubicBezTo>
                  <a:pt x="53713" y="1918"/>
                  <a:pt x="53703" y="1955"/>
                  <a:pt x="53707" y="1960"/>
                </a:cubicBezTo>
                <a:cubicBezTo>
                  <a:pt x="53776" y="1960"/>
                  <a:pt x="53844" y="1960"/>
                  <a:pt x="53912" y="1960"/>
                </a:cubicBezTo>
                <a:cubicBezTo>
                  <a:pt x="53998" y="1948"/>
                  <a:pt x="53868" y="1925"/>
                  <a:pt x="53883" y="1894"/>
                </a:cubicBezTo>
                <a:cubicBezTo>
                  <a:pt x="53914" y="1819"/>
                  <a:pt x="53892" y="1955"/>
                  <a:pt x="53972" y="1917"/>
                </a:cubicBezTo>
                <a:cubicBezTo>
                  <a:pt x="54030" y="1924"/>
                  <a:pt x="54064" y="1912"/>
                  <a:pt x="54059" y="1872"/>
                </a:cubicBezTo>
                <a:cubicBezTo>
                  <a:pt x="54095" y="1864"/>
                  <a:pt x="54074" y="1910"/>
                  <a:pt x="54089" y="1917"/>
                </a:cubicBezTo>
                <a:cubicBezTo>
                  <a:pt x="54126" y="1933"/>
                  <a:pt x="54174" y="1888"/>
                  <a:pt x="54176" y="1872"/>
                </a:cubicBezTo>
                <a:cubicBezTo>
                  <a:pt x="54245" y="1905"/>
                  <a:pt x="54222" y="1925"/>
                  <a:pt x="54206" y="1982"/>
                </a:cubicBezTo>
                <a:cubicBezTo>
                  <a:pt x="54245" y="1982"/>
                  <a:pt x="54284" y="1982"/>
                  <a:pt x="54323" y="1982"/>
                </a:cubicBezTo>
                <a:cubicBezTo>
                  <a:pt x="54322" y="1961"/>
                  <a:pt x="54287" y="1965"/>
                  <a:pt x="54265" y="1960"/>
                </a:cubicBezTo>
                <a:cubicBezTo>
                  <a:pt x="54282" y="1937"/>
                  <a:pt x="54332" y="1937"/>
                  <a:pt x="54323" y="1894"/>
                </a:cubicBezTo>
                <a:cubicBezTo>
                  <a:pt x="54413" y="1878"/>
                  <a:pt x="54378" y="1955"/>
                  <a:pt x="54470" y="1938"/>
                </a:cubicBezTo>
                <a:cubicBezTo>
                  <a:pt x="54459" y="1976"/>
                  <a:pt x="54493" y="1979"/>
                  <a:pt x="54529" y="1982"/>
                </a:cubicBezTo>
                <a:cubicBezTo>
                  <a:pt x="54561" y="1978"/>
                  <a:pt x="54544" y="1960"/>
                  <a:pt x="54529" y="1960"/>
                </a:cubicBezTo>
                <a:cubicBezTo>
                  <a:pt x="54547" y="1922"/>
                  <a:pt x="54597" y="1946"/>
                  <a:pt x="54586" y="1982"/>
                </a:cubicBezTo>
                <a:cubicBezTo>
                  <a:pt x="54666" y="1966"/>
                  <a:pt x="54646" y="2026"/>
                  <a:pt x="54704" y="2026"/>
                </a:cubicBezTo>
                <a:cubicBezTo>
                  <a:pt x="54740" y="2033"/>
                  <a:pt x="54718" y="1990"/>
                  <a:pt x="54733" y="1982"/>
                </a:cubicBezTo>
                <a:cubicBezTo>
                  <a:pt x="54754" y="1972"/>
                  <a:pt x="54802" y="1993"/>
                  <a:pt x="54822" y="1982"/>
                </a:cubicBezTo>
                <a:cubicBezTo>
                  <a:pt x="54883" y="1949"/>
                  <a:pt x="54898" y="1867"/>
                  <a:pt x="54998" y="1917"/>
                </a:cubicBezTo>
                <a:cubicBezTo>
                  <a:pt x="54959" y="1946"/>
                  <a:pt x="54854" y="1979"/>
                  <a:pt x="54967" y="2005"/>
                </a:cubicBezTo>
                <a:cubicBezTo>
                  <a:pt x="54973" y="1979"/>
                  <a:pt x="54998" y="1992"/>
                  <a:pt x="54998" y="2005"/>
                </a:cubicBezTo>
                <a:cubicBezTo>
                  <a:pt x="55052" y="2002"/>
                  <a:pt x="55095" y="1990"/>
                  <a:pt x="55115" y="1960"/>
                </a:cubicBezTo>
                <a:cubicBezTo>
                  <a:pt x="55165" y="1988"/>
                  <a:pt x="55151" y="2065"/>
                  <a:pt x="55232" y="2071"/>
                </a:cubicBezTo>
                <a:cubicBezTo>
                  <a:pt x="55275" y="2060"/>
                  <a:pt x="55220" y="2042"/>
                  <a:pt x="55232" y="2005"/>
                </a:cubicBezTo>
                <a:cubicBezTo>
                  <a:pt x="55267" y="2001"/>
                  <a:pt x="55257" y="1964"/>
                  <a:pt x="55260" y="1938"/>
                </a:cubicBezTo>
                <a:cubicBezTo>
                  <a:pt x="55301" y="1945"/>
                  <a:pt x="55284" y="1993"/>
                  <a:pt x="55290" y="2026"/>
                </a:cubicBezTo>
                <a:cubicBezTo>
                  <a:pt x="55359" y="1986"/>
                  <a:pt x="55513" y="2077"/>
                  <a:pt x="55554" y="1982"/>
                </a:cubicBezTo>
                <a:cubicBezTo>
                  <a:pt x="55597" y="1992"/>
                  <a:pt x="55551" y="2002"/>
                  <a:pt x="55554" y="2026"/>
                </a:cubicBezTo>
                <a:cubicBezTo>
                  <a:pt x="55644" y="2011"/>
                  <a:pt x="55640" y="2065"/>
                  <a:pt x="55730" y="2048"/>
                </a:cubicBezTo>
                <a:cubicBezTo>
                  <a:pt x="55730" y="2027"/>
                  <a:pt x="55693" y="2031"/>
                  <a:pt x="55672" y="2026"/>
                </a:cubicBezTo>
                <a:cubicBezTo>
                  <a:pt x="55690" y="2006"/>
                  <a:pt x="55707" y="1987"/>
                  <a:pt x="55672" y="1982"/>
                </a:cubicBezTo>
                <a:cubicBezTo>
                  <a:pt x="55698" y="1922"/>
                  <a:pt x="55742" y="2029"/>
                  <a:pt x="55759" y="2048"/>
                </a:cubicBezTo>
                <a:cubicBezTo>
                  <a:pt x="55802" y="2023"/>
                  <a:pt x="55834" y="2023"/>
                  <a:pt x="55876" y="2048"/>
                </a:cubicBezTo>
                <a:cubicBezTo>
                  <a:pt x="55906" y="2047"/>
                  <a:pt x="55900" y="2021"/>
                  <a:pt x="55906" y="2005"/>
                </a:cubicBezTo>
                <a:cubicBezTo>
                  <a:pt x="56146" y="1996"/>
                  <a:pt x="56243" y="2006"/>
                  <a:pt x="56434" y="1982"/>
                </a:cubicBezTo>
                <a:cubicBezTo>
                  <a:pt x="56457" y="2095"/>
                  <a:pt x="56482" y="2218"/>
                  <a:pt x="56521" y="2312"/>
                </a:cubicBezTo>
                <a:cubicBezTo>
                  <a:pt x="56530" y="2334"/>
                  <a:pt x="56552" y="2371"/>
                  <a:pt x="56580" y="2378"/>
                </a:cubicBezTo>
                <a:cubicBezTo>
                  <a:pt x="56580" y="2525"/>
                  <a:pt x="56580" y="2672"/>
                  <a:pt x="56580" y="2819"/>
                </a:cubicBezTo>
                <a:cubicBezTo>
                  <a:pt x="56504" y="2838"/>
                  <a:pt x="56420" y="2828"/>
                  <a:pt x="56316" y="2841"/>
                </a:cubicBezTo>
                <a:cubicBezTo>
                  <a:pt x="56220" y="2852"/>
                  <a:pt x="56220" y="2860"/>
                  <a:pt x="56082" y="2841"/>
                </a:cubicBezTo>
                <a:cubicBezTo>
                  <a:pt x="55983" y="2827"/>
                  <a:pt x="55772" y="2831"/>
                  <a:pt x="55583" y="2819"/>
                </a:cubicBezTo>
                <a:cubicBezTo>
                  <a:pt x="55467" y="2812"/>
                  <a:pt x="55340" y="2789"/>
                  <a:pt x="55232" y="2775"/>
                </a:cubicBezTo>
                <a:cubicBezTo>
                  <a:pt x="55171" y="2767"/>
                  <a:pt x="55029" y="2762"/>
                  <a:pt x="54910" y="2753"/>
                </a:cubicBezTo>
                <a:cubicBezTo>
                  <a:pt x="54824" y="2747"/>
                  <a:pt x="54750" y="2720"/>
                  <a:pt x="54675" y="2709"/>
                </a:cubicBezTo>
                <a:cubicBezTo>
                  <a:pt x="54641" y="2703"/>
                  <a:pt x="54622" y="2714"/>
                  <a:pt x="54616" y="2730"/>
                </a:cubicBezTo>
                <a:cubicBezTo>
                  <a:pt x="54576" y="2709"/>
                  <a:pt x="54507" y="2710"/>
                  <a:pt x="54499" y="2664"/>
                </a:cubicBezTo>
                <a:cubicBezTo>
                  <a:pt x="54462" y="2670"/>
                  <a:pt x="54470" y="2708"/>
                  <a:pt x="54499" y="2709"/>
                </a:cubicBezTo>
                <a:cubicBezTo>
                  <a:pt x="54543" y="2769"/>
                  <a:pt x="54319" y="2709"/>
                  <a:pt x="54353" y="2709"/>
                </a:cubicBezTo>
                <a:cubicBezTo>
                  <a:pt x="54327" y="2709"/>
                  <a:pt x="54307" y="2736"/>
                  <a:pt x="54265" y="2730"/>
                </a:cubicBezTo>
                <a:cubicBezTo>
                  <a:pt x="54262" y="2730"/>
                  <a:pt x="54258" y="2709"/>
                  <a:pt x="54235" y="2709"/>
                </a:cubicBezTo>
                <a:cubicBezTo>
                  <a:pt x="54159" y="2706"/>
                  <a:pt x="54098" y="2691"/>
                  <a:pt x="54030" y="2664"/>
                </a:cubicBezTo>
                <a:cubicBezTo>
                  <a:pt x="54004" y="2678"/>
                  <a:pt x="53978" y="2691"/>
                  <a:pt x="53972" y="2664"/>
                </a:cubicBezTo>
                <a:cubicBezTo>
                  <a:pt x="53942" y="2666"/>
                  <a:pt x="53949" y="2691"/>
                  <a:pt x="53942" y="2709"/>
                </a:cubicBezTo>
                <a:cubicBezTo>
                  <a:pt x="53862" y="2720"/>
                  <a:pt x="53877" y="2652"/>
                  <a:pt x="53854" y="2643"/>
                </a:cubicBezTo>
                <a:cubicBezTo>
                  <a:pt x="53824" y="2631"/>
                  <a:pt x="53832" y="2664"/>
                  <a:pt x="53824" y="2664"/>
                </a:cubicBezTo>
                <a:cubicBezTo>
                  <a:pt x="53804" y="2668"/>
                  <a:pt x="53755" y="2625"/>
                  <a:pt x="53707" y="2643"/>
                </a:cubicBezTo>
                <a:cubicBezTo>
                  <a:pt x="53715" y="2675"/>
                  <a:pt x="53795" y="2651"/>
                  <a:pt x="53797" y="2687"/>
                </a:cubicBezTo>
                <a:cubicBezTo>
                  <a:pt x="53838" y="2714"/>
                  <a:pt x="53778" y="2682"/>
                  <a:pt x="53707" y="2687"/>
                </a:cubicBezTo>
                <a:cubicBezTo>
                  <a:pt x="53641" y="2691"/>
                  <a:pt x="53505" y="2732"/>
                  <a:pt x="53415" y="2687"/>
                </a:cubicBezTo>
                <a:cubicBezTo>
                  <a:pt x="53393" y="2676"/>
                  <a:pt x="53313" y="2642"/>
                  <a:pt x="53297" y="2709"/>
                </a:cubicBezTo>
                <a:cubicBezTo>
                  <a:pt x="53217" y="2724"/>
                  <a:pt x="53318" y="2605"/>
                  <a:pt x="53240" y="2621"/>
                </a:cubicBezTo>
                <a:cubicBezTo>
                  <a:pt x="53123" y="2617"/>
                  <a:pt x="53249" y="2654"/>
                  <a:pt x="53180" y="2687"/>
                </a:cubicBezTo>
                <a:cubicBezTo>
                  <a:pt x="53158" y="2677"/>
                  <a:pt x="53110" y="2653"/>
                  <a:pt x="53062" y="2664"/>
                </a:cubicBezTo>
                <a:cubicBezTo>
                  <a:pt x="53032" y="2672"/>
                  <a:pt x="53042" y="2707"/>
                  <a:pt x="53004" y="2709"/>
                </a:cubicBezTo>
                <a:cubicBezTo>
                  <a:pt x="52988" y="2700"/>
                  <a:pt x="52928" y="2720"/>
                  <a:pt x="52916" y="2709"/>
                </a:cubicBezTo>
                <a:cubicBezTo>
                  <a:pt x="52912" y="2705"/>
                  <a:pt x="52921" y="2666"/>
                  <a:pt x="52916" y="2664"/>
                </a:cubicBezTo>
                <a:cubicBezTo>
                  <a:pt x="52880" y="2658"/>
                  <a:pt x="52825" y="2754"/>
                  <a:pt x="52828" y="2664"/>
                </a:cubicBezTo>
                <a:cubicBezTo>
                  <a:pt x="52750" y="2688"/>
                  <a:pt x="52603" y="2706"/>
                  <a:pt x="52566" y="2643"/>
                </a:cubicBezTo>
                <a:cubicBezTo>
                  <a:pt x="52530" y="2636"/>
                  <a:pt x="52550" y="2679"/>
                  <a:pt x="52536" y="2687"/>
                </a:cubicBezTo>
                <a:cubicBezTo>
                  <a:pt x="52486" y="2711"/>
                  <a:pt x="52448" y="2661"/>
                  <a:pt x="52418" y="2664"/>
                </a:cubicBezTo>
                <a:cubicBezTo>
                  <a:pt x="52359" y="2672"/>
                  <a:pt x="52359" y="2724"/>
                  <a:pt x="52301" y="2730"/>
                </a:cubicBezTo>
                <a:cubicBezTo>
                  <a:pt x="52240" y="2682"/>
                  <a:pt x="52081" y="2796"/>
                  <a:pt x="52095" y="2664"/>
                </a:cubicBezTo>
                <a:cubicBezTo>
                  <a:pt x="52052" y="2684"/>
                  <a:pt x="52003" y="2697"/>
                  <a:pt x="52009" y="2753"/>
                </a:cubicBezTo>
                <a:cubicBezTo>
                  <a:pt x="51883" y="2745"/>
                  <a:pt x="51813" y="2694"/>
                  <a:pt x="51685" y="2687"/>
                </a:cubicBezTo>
                <a:cubicBezTo>
                  <a:pt x="51651" y="2690"/>
                  <a:pt x="51660" y="2727"/>
                  <a:pt x="51655" y="2753"/>
                </a:cubicBezTo>
                <a:cubicBezTo>
                  <a:pt x="51588" y="2771"/>
                  <a:pt x="51548" y="2661"/>
                  <a:pt x="51422" y="2709"/>
                </a:cubicBezTo>
                <a:cubicBezTo>
                  <a:pt x="51414" y="2711"/>
                  <a:pt x="51396" y="2753"/>
                  <a:pt x="51392" y="2753"/>
                </a:cubicBezTo>
                <a:cubicBezTo>
                  <a:pt x="51376" y="2756"/>
                  <a:pt x="51356" y="2732"/>
                  <a:pt x="51334" y="2730"/>
                </a:cubicBezTo>
                <a:cubicBezTo>
                  <a:pt x="51264" y="2726"/>
                  <a:pt x="51265" y="2764"/>
                  <a:pt x="51158" y="2753"/>
                </a:cubicBezTo>
                <a:cubicBezTo>
                  <a:pt x="51153" y="2753"/>
                  <a:pt x="51233" y="2690"/>
                  <a:pt x="51128" y="2730"/>
                </a:cubicBezTo>
                <a:cubicBezTo>
                  <a:pt x="51121" y="2734"/>
                  <a:pt x="51097" y="2765"/>
                  <a:pt x="51070" y="2753"/>
                </a:cubicBezTo>
                <a:cubicBezTo>
                  <a:pt x="51057" y="2747"/>
                  <a:pt x="51059" y="2691"/>
                  <a:pt x="51041" y="2687"/>
                </a:cubicBezTo>
                <a:cubicBezTo>
                  <a:pt x="51001" y="2693"/>
                  <a:pt x="51016" y="2742"/>
                  <a:pt x="51011" y="2775"/>
                </a:cubicBezTo>
                <a:cubicBezTo>
                  <a:pt x="50807" y="2769"/>
                  <a:pt x="50803" y="2747"/>
                  <a:pt x="50630" y="2775"/>
                </a:cubicBezTo>
                <a:cubicBezTo>
                  <a:pt x="50646" y="2726"/>
                  <a:pt x="50574" y="2744"/>
                  <a:pt x="50572" y="2709"/>
                </a:cubicBezTo>
                <a:cubicBezTo>
                  <a:pt x="50523" y="2696"/>
                  <a:pt x="50522" y="2762"/>
                  <a:pt x="50483" y="2775"/>
                </a:cubicBezTo>
                <a:cubicBezTo>
                  <a:pt x="50454" y="2784"/>
                  <a:pt x="50399" y="2772"/>
                  <a:pt x="50366" y="2775"/>
                </a:cubicBezTo>
                <a:cubicBezTo>
                  <a:pt x="50297" y="2780"/>
                  <a:pt x="50295" y="2810"/>
                  <a:pt x="50249" y="2775"/>
                </a:cubicBezTo>
                <a:cubicBezTo>
                  <a:pt x="50236" y="2765"/>
                  <a:pt x="50152" y="2777"/>
                  <a:pt x="50132" y="2775"/>
                </a:cubicBezTo>
                <a:cubicBezTo>
                  <a:pt x="50086" y="2771"/>
                  <a:pt x="50081" y="2755"/>
                  <a:pt x="50043" y="2753"/>
                </a:cubicBezTo>
                <a:cubicBezTo>
                  <a:pt x="50024" y="2751"/>
                  <a:pt x="50009" y="2796"/>
                  <a:pt x="50015" y="2797"/>
                </a:cubicBezTo>
                <a:cubicBezTo>
                  <a:pt x="49960" y="2786"/>
                  <a:pt x="50012" y="2753"/>
                  <a:pt x="50015" y="2730"/>
                </a:cubicBezTo>
                <a:cubicBezTo>
                  <a:pt x="49903" y="2699"/>
                  <a:pt x="49959" y="2792"/>
                  <a:pt x="49868" y="2775"/>
                </a:cubicBezTo>
                <a:cubicBezTo>
                  <a:pt x="49906" y="2746"/>
                  <a:pt x="49906" y="2694"/>
                  <a:pt x="49868" y="2664"/>
                </a:cubicBezTo>
                <a:cubicBezTo>
                  <a:pt x="49840" y="2666"/>
                  <a:pt x="49845" y="2691"/>
                  <a:pt x="49839" y="2709"/>
                </a:cubicBezTo>
                <a:cubicBezTo>
                  <a:pt x="49777" y="2699"/>
                  <a:pt x="49761" y="2724"/>
                  <a:pt x="49722" y="2730"/>
                </a:cubicBezTo>
                <a:cubicBezTo>
                  <a:pt x="49726" y="2757"/>
                  <a:pt x="49774" y="2750"/>
                  <a:pt x="49809" y="2753"/>
                </a:cubicBezTo>
                <a:cubicBezTo>
                  <a:pt x="49800" y="2840"/>
                  <a:pt x="49719" y="2736"/>
                  <a:pt x="49693" y="2797"/>
                </a:cubicBezTo>
                <a:cubicBezTo>
                  <a:pt x="49611" y="2807"/>
                  <a:pt x="49665" y="2715"/>
                  <a:pt x="49604" y="2709"/>
                </a:cubicBezTo>
                <a:cubicBezTo>
                  <a:pt x="49544" y="2715"/>
                  <a:pt x="49597" y="2807"/>
                  <a:pt x="49517" y="2797"/>
                </a:cubicBezTo>
                <a:cubicBezTo>
                  <a:pt x="49436" y="2829"/>
                  <a:pt x="49472" y="2744"/>
                  <a:pt x="49428" y="2730"/>
                </a:cubicBezTo>
                <a:cubicBezTo>
                  <a:pt x="49371" y="2714"/>
                  <a:pt x="49328" y="2797"/>
                  <a:pt x="49340" y="2687"/>
                </a:cubicBezTo>
                <a:cubicBezTo>
                  <a:pt x="49247" y="2676"/>
                  <a:pt x="49226" y="2718"/>
                  <a:pt x="49165" y="2730"/>
                </a:cubicBezTo>
                <a:cubicBezTo>
                  <a:pt x="49209" y="2766"/>
                  <a:pt x="49311" y="2712"/>
                  <a:pt x="49311" y="2819"/>
                </a:cubicBezTo>
                <a:cubicBezTo>
                  <a:pt x="49376" y="2828"/>
                  <a:pt x="49442" y="2808"/>
                  <a:pt x="49517" y="2819"/>
                </a:cubicBezTo>
                <a:cubicBezTo>
                  <a:pt x="49520" y="2819"/>
                  <a:pt x="49513" y="2862"/>
                  <a:pt x="49517" y="2863"/>
                </a:cubicBezTo>
                <a:cubicBezTo>
                  <a:pt x="49560" y="2870"/>
                  <a:pt x="49559" y="2842"/>
                  <a:pt x="49574" y="2841"/>
                </a:cubicBezTo>
                <a:cubicBezTo>
                  <a:pt x="49591" y="2840"/>
                  <a:pt x="49612" y="2859"/>
                  <a:pt x="49634" y="2863"/>
                </a:cubicBezTo>
                <a:cubicBezTo>
                  <a:pt x="49660" y="2867"/>
                  <a:pt x="49697" y="2856"/>
                  <a:pt x="49722" y="2863"/>
                </a:cubicBezTo>
                <a:cubicBezTo>
                  <a:pt x="49736" y="2867"/>
                  <a:pt x="49769" y="2904"/>
                  <a:pt x="49780" y="2907"/>
                </a:cubicBezTo>
                <a:cubicBezTo>
                  <a:pt x="49806" y="2913"/>
                  <a:pt x="49912" y="2894"/>
                  <a:pt x="49926" y="2907"/>
                </a:cubicBezTo>
                <a:cubicBezTo>
                  <a:pt x="49966" y="2943"/>
                  <a:pt x="50049" y="2892"/>
                  <a:pt x="50190" y="2907"/>
                </a:cubicBezTo>
                <a:cubicBezTo>
                  <a:pt x="50380" y="2928"/>
                  <a:pt x="50778" y="2919"/>
                  <a:pt x="51070" y="2929"/>
                </a:cubicBezTo>
                <a:cubicBezTo>
                  <a:pt x="51137" y="2931"/>
                  <a:pt x="51309" y="2965"/>
                  <a:pt x="51450" y="2951"/>
                </a:cubicBezTo>
                <a:cubicBezTo>
                  <a:pt x="51495" y="2946"/>
                  <a:pt x="51503" y="2931"/>
                  <a:pt x="51539" y="2929"/>
                </a:cubicBezTo>
                <a:cubicBezTo>
                  <a:pt x="51588" y="2927"/>
                  <a:pt x="51588" y="2950"/>
                  <a:pt x="51626" y="2951"/>
                </a:cubicBezTo>
                <a:cubicBezTo>
                  <a:pt x="51658" y="2952"/>
                  <a:pt x="51684" y="2925"/>
                  <a:pt x="51773" y="2929"/>
                </a:cubicBezTo>
                <a:cubicBezTo>
                  <a:pt x="51819" y="2931"/>
                  <a:pt x="51825" y="2951"/>
                  <a:pt x="51861" y="2951"/>
                </a:cubicBezTo>
                <a:cubicBezTo>
                  <a:pt x="51927" y="2952"/>
                  <a:pt x="51971" y="2924"/>
                  <a:pt x="52037" y="2929"/>
                </a:cubicBezTo>
                <a:cubicBezTo>
                  <a:pt x="52107" y="2936"/>
                  <a:pt x="52246" y="2944"/>
                  <a:pt x="52389" y="2951"/>
                </a:cubicBezTo>
                <a:cubicBezTo>
                  <a:pt x="52436" y="2953"/>
                  <a:pt x="52439" y="2968"/>
                  <a:pt x="52476" y="2973"/>
                </a:cubicBezTo>
                <a:cubicBezTo>
                  <a:pt x="52554" y="2984"/>
                  <a:pt x="52633" y="2952"/>
                  <a:pt x="52711" y="2951"/>
                </a:cubicBezTo>
                <a:cubicBezTo>
                  <a:pt x="52711" y="2951"/>
                  <a:pt x="52711" y="2991"/>
                  <a:pt x="52711" y="2995"/>
                </a:cubicBezTo>
                <a:cubicBezTo>
                  <a:pt x="52746" y="3004"/>
                  <a:pt x="52726" y="2956"/>
                  <a:pt x="52741" y="2951"/>
                </a:cubicBezTo>
                <a:cubicBezTo>
                  <a:pt x="52797" y="2930"/>
                  <a:pt x="52854" y="2988"/>
                  <a:pt x="52916" y="2951"/>
                </a:cubicBezTo>
                <a:cubicBezTo>
                  <a:pt x="52931" y="2969"/>
                  <a:pt x="52947" y="2986"/>
                  <a:pt x="52946" y="3016"/>
                </a:cubicBezTo>
                <a:cubicBezTo>
                  <a:pt x="53006" y="2969"/>
                  <a:pt x="53040" y="3019"/>
                  <a:pt x="53092" y="3039"/>
                </a:cubicBezTo>
                <a:cubicBezTo>
                  <a:pt x="53183" y="3024"/>
                  <a:pt x="53130" y="2981"/>
                  <a:pt x="53122" y="2929"/>
                </a:cubicBezTo>
                <a:cubicBezTo>
                  <a:pt x="53183" y="2956"/>
                  <a:pt x="53235" y="2989"/>
                  <a:pt x="53297" y="3016"/>
                </a:cubicBezTo>
                <a:cubicBezTo>
                  <a:pt x="53342" y="3016"/>
                  <a:pt x="53300" y="2991"/>
                  <a:pt x="53297" y="2995"/>
                </a:cubicBezTo>
                <a:cubicBezTo>
                  <a:pt x="53318" y="2955"/>
                  <a:pt x="53367" y="2946"/>
                  <a:pt x="53385" y="2973"/>
                </a:cubicBezTo>
                <a:cubicBezTo>
                  <a:pt x="53528" y="2979"/>
                  <a:pt x="53522" y="2982"/>
                  <a:pt x="53620" y="3039"/>
                </a:cubicBezTo>
                <a:cubicBezTo>
                  <a:pt x="53656" y="3029"/>
                  <a:pt x="53680" y="3011"/>
                  <a:pt x="53679" y="2973"/>
                </a:cubicBezTo>
                <a:cubicBezTo>
                  <a:pt x="53733" y="2984"/>
                  <a:pt x="53784" y="2959"/>
                  <a:pt x="53854" y="2973"/>
                </a:cubicBezTo>
                <a:cubicBezTo>
                  <a:pt x="53867" y="2975"/>
                  <a:pt x="53890" y="2996"/>
                  <a:pt x="53883" y="2995"/>
                </a:cubicBezTo>
                <a:cubicBezTo>
                  <a:pt x="53929" y="2996"/>
                  <a:pt x="53988" y="2943"/>
                  <a:pt x="54059" y="3016"/>
                </a:cubicBezTo>
                <a:cubicBezTo>
                  <a:pt x="54086" y="3000"/>
                  <a:pt x="54126" y="2993"/>
                  <a:pt x="54176" y="2995"/>
                </a:cubicBezTo>
                <a:cubicBezTo>
                  <a:pt x="54188" y="2961"/>
                  <a:pt x="54228" y="3014"/>
                  <a:pt x="54235" y="2973"/>
                </a:cubicBezTo>
                <a:cubicBezTo>
                  <a:pt x="54279" y="2982"/>
                  <a:pt x="54223" y="3001"/>
                  <a:pt x="54235" y="3039"/>
                </a:cubicBezTo>
                <a:cubicBezTo>
                  <a:pt x="54315" y="3040"/>
                  <a:pt x="54295" y="3002"/>
                  <a:pt x="54353" y="3039"/>
                </a:cubicBezTo>
                <a:cubicBezTo>
                  <a:pt x="54381" y="3039"/>
                  <a:pt x="54375" y="3012"/>
                  <a:pt x="54382" y="2995"/>
                </a:cubicBezTo>
                <a:cubicBezTo>
                  <a:pt x="54438" y="2968"/>
                  <a:pt x="54429" y="3038"/>
                  <a:pt x="54441" y="3039"/>
                </a:cubicBezTo>
                <a:cubicBezTo>
                  <a:pt x="54495" y="3048"/>
                  <a:pt x="54559" y="3004"/>
                  <a:pt x="54675" y="3016"/>
                </a:cubicBezTo>
                <a:cubicBezTo>
                  <a:pt x="54685" y="3018"/>
                  <a:pt x="54700" y="3048"/>
                  <a:pt x="54704" y="3016"/>
                </a:cubicBezTo>
                <a:cubicBezTo>
                  <a:pt x="54732" y="3033"/>
                  <a:pt x="54749" y="3057"/>
                  <a:pt x="54762" y="3083"/>
                </a:cubicBezTo>
                <a:cubicBezTo>
                  <a:pt x="54796" y="3090"/>
                  <a:pt x="54806" y="3042"/>
                  <a:pt x="54822" y="3039"/>
                </a:cubicBezTo>
                <a:cubicBezTo>
                  <a:pt x="54866" y="3028"/>
                  <a:pt x="54874" y="3063"/>
                  <a:pt x="54910" y="3061"/>
                </a:cubicBezTo>
                <a:cubicBezTo>
                  <a:pt x="54946" y="3060"/>
                  <a:pt x="54964" y="3034"/>
                  <a:pt x="55055" y="3039"/>
                </a:cubicBezTo>
                <a:cubicBezTo>
                  <a:pt x="55179" y="3046"/>
                  <a:pt x="55293" y="3106"/>
                  <a:pt x="55436" y="3083"/>
                </a:cubicBezTo>
                <a:cubicBezTo>
                  <a:pt x="55504" y="3090"/>
                  <a:pt x="55469" y="3019"/>
                  <a:pt x="55525" y="3016"/>
                </a:cubicBezTo>
                <a:cubicBezTo>
                  <a:pt x="55512" y="2984"/>
                  <a:pt x="55488" y="3026"/>
                  <a:pt x="55436" y="3016"/>
                </a:cubicBezTo>
                <a:cubicBezTo>
                  <a:pt x="55344" y="3021"/>
                  <a:pt x="55338" y="2958"/>
                  <a:pt x="55232" y="2973"/>
                </a:cubicBezTo>
                <a:cubicBezTo>
                  <a:pt x="55271" y="2900"/>
                  <a:pt x="55561" y="3015"/>
                  <a:pt x="55554" y="2907"/>
                </a:cubicBezTo>
                <a:cubicBezTo>
                  <a:pt x="55630" y="2909"/>
                  <a:pt x="55585" y="3001"/>
                  <a:pt x="55701" y="2973"/>
                </a:cubicBezTo>
                <a:cubicBezTo>
                  <a:pt x="55654" y="3003"/>
                  <a:pt x="55608" y="3035"/>
                  <a:pt x="55554" y="3061"/>
                </a:cubicBezTo>
                <a:cubicBezTo>
                  <a:pt x="55657" y="3134"/>
                  <a:pt x="56005" y="3126"/>
                  <a:pt x="56229" y="3127"/>
                </a:cubicBezTo>
                <a:cubicBezTo>
                  <a:pt x="56268" y="3105"/>
                  <a:pt x="56337" y="3106"/>
                  <a:pt x="56346" y="3061"/>
                </a:cubicBezTo>
                <a:cubicBezTo>
                  <a:pt x="56406" y="3067"/>
                  <a:pt x="56404" y="3120"/>
                  <a:pt x="56434" y="3149"/>
                </a:cubicBezTo>
                <a:cubicBezTo>
                  <a:pt x="56547" y="3130"/>
                  <a:pt x="56538" y="3202"/>
                  <a:pt x="56610" y="3215"/>
                </a:cubicBezTo>
                <a:cubicBezTo>
                  <a:pt x="56616" y="3361"/>
                  <a:pt x="56662" y="3472"/>
                  <a:pt x="56610" y="3634"/>
                </a:cubicBezTo>
                <a:cubicBezTo>
                  <a:pt x="56547" y="3623"/>
                  <a:pt x="56554" y="3665"/>
                  <a:pt x="56551" y="3700"/>
                </a:cubicBezTo>
                <a:cubicBezTo>
                  <a:pt x="56461" y="3683"/>
                  <a:pt x="56444" y="3722"/>
                  <a:pt x="56374" y="3721"/>
                </a:cubicBezTo>
                <a:cubicBezTo>
                  <a:pt x="56361" y="3769"/>
                  <a:pt x="56416" y="3763"/>
                  <a:pt x="56462" y="3766"/>
                </a:cubicBezTo>
                <a:cubicBezTo>
                  <a:pt x="56374" y="3832"/>
                  <a:pt x="56193" y="3841"/>
                  <a:pt x="56053" y="3809"/>
                </a:cubicBezTo>
                <a:cubicBezTo>
                  <a:pt x="56063" y="3781"/>
                  <a:pt x="56104" y="3775"/>
                  <a:pt x="56111" y="3743"/>
                </a:cubicBezTo>
                <a:cubicBezTo>
                  <a:pt x="55995" y="3730"/>
                  <a:pt x="56027" y="3827"/>
                  <a:pt x="55906" y="3809"/>
                </a:cubicBezTo>
                <a:cubicBezTo>
                  <a:pt x="55903" y="3749"/>
                  <a:pt x="55954" y="3765"/>
                  <a:pt x="55906" y="3721"/>
                </a:cubicBezTo>
                <a:cubicBezTo>
                  <a:pt x="55810" y="3742"/>
                  <a:pt x="55805" y="3737"/>
                  <a:pt x="55672" y="3721"/>
                </a:cubicBezTo>
                <a:cubicBezTo>
                  <a:pt x="55662" y="3721"/>
                  <a:pt x="55618" y="3726"/>
                  <a:pt x="55612" y="3721"/>
                </a:cubicBezTo>
                <a:cubicBezTo>
                  <a:pt x="55582" y="3694"/>
                  <a:pt x="55562" y="3712"/>
                  <a:pt x="55466" y="3700"/>
                </a:cubicBezTo>
                <a:cubicBezTo>
                  <a:pt x="55464" y="3699"/>
                  <a:pt x="55468" y="3679"/>
                  <a:pt x="55466" y="3677"/>
                </a:cubicBezTo>
                <a:cubicBezTo>
                  <a:pt x="55443" y="3664"/>
                  <a:pt x="55378" y="3685"/>
                  <a:pt x="55349" y="3677"/>
                </a:cubicBezTo>
                <a:cubicBezTo>
                  <a:pt x="55340" y="3676"/>
                  <a:pt x="55344" y="3658"/>
                  <a:pt x="55319" y="3655"/>
                </a:cubicBezTo>
                <a:cubicBezTo>
                  <a:pt x="55260" y="3649"/>
                  <a:pt x="55203" y="3661"/>
                  <a:pt x="55143" y="3655"/>
                </a:cubicBezTo>
                <a:cubicBezTo>
                  <a:pt x="55097" y="3652"/>
                  <a:pt x="55094" y="3638"/>
                  <a:pt x="55055" y="3634"/>
                </a:cubicBezTo>
                <a:cubicBezTo>
                  <a:pt x="54944" y="3619"/>
                  <a:pt x="54775" y="3664"/>
                  <a:pt x="54704" y="3611"/>
                </a:cubicBezTo>
                <a:cubicBezTo>
                  <a:pt x="54677" y="3590"/>
                  <a:pt x="54692" y="3605"/>
                  <a:pt x="54586" y="3611"/>
                </a:cubicBezTo>
                <a:cubicBezTo>
                  <a:pt x="54574" y="3612"/>
                  <a:pt x="54428" y="3626"/>
                  <a:pt x="54411" y="3611"/>
                </a:cubicBezTo>
                <a:cubicBezTo>
                  <a:pt x="54362" y="3566"/>
                  <a:pt x="54305" y="3647"/>
                  <a:pt x="54235" y="3567"/>
                </a:cubicBezTo>
                <a:cubicBezTo>
                  <a:pt x="54207" y="3568"/>
                  <a:pt x="54213" y="3594"/>
                  <a:pt x="54206" y="3611"/>
                </a:cubicBezTo>
                <a:cubicBezTo>
                  <a:pt x="54183" y="3590"/>
                  <a:pt x="54059" y="3638"/>
                  <a:pt x="54030" y="3611"/>
                </a:cubicBezTo>
                <a:cubicBezTo>
                  <a:pt x="54005" y="3589"/>
                  <a:pt x="54013" y="3605"/>
                  <a:pt x="53972" y="3611"/>
                </a:cubicBezTo>
                <a:cubicBezTo>
                  <a:pt x="53910" y="3622"/>
                  <a:pt x="53812" y="3616"/>
                  <a:pt x="53767" y="3611"/>
                </a:cubicBezTo>
                <a:cubicBezTo>
                  <a:pt x="53703" y="3605"/>
                  <a:pt x="53601" y="3589"/>
                  <a:pt x="53532" y="3655"/>
                </a:cubicBezTo>
                <a:cubicBezTo>
                  <a:pt x="53539" y="3683"/>
                  <a:pt x="53591" y="3677"/>
                  <a:pt x="53591" y="3655"/>
                </a:cubicBezTo>
                <a:cubicBezTo>
                  <a:pt x="53686" y="3700"/>
                  <a:pt x="53491" y="3711"/>
                  <a:pt x="53503" y="3766"/>
                </a:cubicBezTo>
                <a:cubicBezTo>
                  <a:pt x="53535" y="3809"/>
                  <a:pt x="53728" y="3791"/>
                  <a:pt x="53767" y="3766"/>
                </a:cubicBezTo>
                <a:cubicBezTo>
                  <a:pt x="53791" y="3779"/>
                  <a:pt x="53864" y="3770"/>
                  <a:pt x="53883" y="3787"/>
                </a:cubicBezTo>
                <a:cubicBezTo>
                  <a:pt x="53906" y="3808"/>
                  <a:pt x="53914" y="3791"/>
                  <a:pt x="53972" y="3787"/>
                </a:cubicBezTo>
                <a:cubicBezTo>
                  <a:pt x="54134" y="3776"/>
                  <a:pt x="54378" y="3776"/>
                  <a:pt x="54586" y="3787"/>
                </a:cubicBezTo>
                <a:cubicBezTo>
                  <a:pt x="54595" y="3788"/>
                  <a:pt x="54640" y="3784"/>
                  <a:pt x="54646" y="3787"/>
                </a:cubicBezTo>
                <a:cubicBezTo>
                  <a:pt x="54646" y="3787"/>
                  <a:pt x="54644" y="3809"/>
                  <a:pt x="54646" y="3809"/>
                </a:cubicBezTo>
                <a:cubicBezTo>
                  <a:pt x="54666" y="3811"/>
                  <a:pt x="54680" y="3788"/>
                  <a:pt x="54675" y="3787"/>
                </a:cubicBezTo>
                <a:cubicBezTo>
                  <a:pt x="54700" y="3791"/>
                  <a:pt x="54703" y="3808"/>
                  <a:pt x="54733" y="3809"/>
                </a:cubicBezTo>
                <a:cubicBezTo>
                  <a:pt x="54826" y="3814"/>
                  <a:pt x="54931" y="3805"/>
                  <a:pt x="55026" y="3809"/>
                </a:cubicBezTo>
                <a:cubicBezTo>
                  <a:pt x="55073" y="3812"/>
                  <a:pt x="55077" y="3829"/>
                  <a:pt x="55115" y="3832"/>
                </a:cubicBezTo>
                <a:cubicBezTo>
                  <a:pt x="55201" y="3836"/>
                  <a:pt x="55292" y="3823"/>
                  <a:pt x="55378" y="3832"/>
                </a:cubicBezTo>
                <a:cubicBezTo>
                  <a:pt x="55443" y="3838"/>
                  <a:pt x="55495" y="3845"/>
                  <a:pt x="55612" y="3853"/>
                </a:cubicBezTo>
                <a:cubicBezTo>
                  <a:pt x="55622" y="3854"/>
                  <a:pt x="55667" y="3850"/>
                  <a:pt x="55672" y="3853"/>
                </a:cubicBezTo>
                <a:cubicBezTo>
                  <a:pt x="55695" y="3875"/>
                  <a:pt x="55712" y="3871"/>
                  <a:pt x="55759" y="3875"/>
                </a:cubicBezTo>
                <a:cubicBezTo>
                  <a:pt x="55768" y="3877"/>
                  <a:pt x="55814" y="3871"/>
                  <a:pt x="55817" y="3875"/>
                </a:cubicBezTo>
                <a:cubicBezTo>
                  <a:pt x="55864" y="3917"/>
                  <a:pt x="55841" y="3871"/>
                  <a:pt x="55935" y="3875"/>
                </a:cubicBezTo>
                <a:cubicBezTo>
                  <a:pt x="56045" y="3881"/>
                  <a:pt x="56317" y="3931"/>
                  <a:pt x="56491" y="3875"/>
                </a:cubicBezTo>
                <a:cubicBezTo>
                  <a:pt x="56491" y="3903"/>
                  <a:pt x="56536" y="3905"/>
                  <a:pt x="56551" y="3919"/>
                </a:cubicBezTo>
                <a:cubicBezTo>
                  <a:pt x="56569" y="3938"/>
                  <a:pt x="56561" y="3964"/>
                  <a:pt x="56580" y="3986"/>
                </a:cubicBezTo>
                <a:cubicBezTo>
                  <a:pt x="56603" y="4010"/>
                  <a:pt x="56660" y="4041"/>
                  <a:pt x="56668" y="4073"/>
                </a:cubicBezTo>
                <a:cubicBezTo>
                  <a:pt x="56677" y="4106"/>
                  <a:pt x="56644" y="4113"/>
                  <a:pt x="56638" y="4139"/>
                </a:cubicBezTo>
                <a:cubicBezTo>
                  <a:pt x="56626" y="4203"/>
                  <a:pt x="56646" y="4317"/>
                  <a:pt x="56638" y="4382"/>
                </a:cubicBezTo>
                <a:cubicBezTo>
                  <a:pt x="56635" y="4421"/>
                  <a:pt x="56612" y="4428"/>
                  <a:pt x="56610" y="4470"/>
                </a:cubicBezTo>
                <a:cubicBezTo>
                  <a:pt x="56607" y="4524"/>
                  <a:pt x="56649" y="4568"/>
                  <a:pt x="56638" y="4624"/>
                </a:cubicBezTo>
                <a:cubicBezTo>
                  <a:pt x="56623" y="4705"/>
                  <a:pt x="56606" y="4842"/>
                  <a:pt x="56638" y="4932"/>
                </a:cubicBezTo>
                <a:cubicBezTo>
                  <a:pt x="56603" y="4942"/>
                  <a:pt x="56578" y="4960"/>
                  <a:pt x="56580" y="4998"/>
                </a:cubicBezTo>
                <a:cubicBezTo>
                  <a:pt x="56539" y="4998"/>
                  <a:pt x="56502" y="4998"/>
                  <a:pt x="56462" y="4998"/>
                </a:cubicBezTo>
                <a:cubicBezTo>
                  <a:pt x="56420" y="5008"/>
                  <a:pt x="56466" y="5017"/>
                  <a:pt x="56462" y="5043"/>
                </a:cubicBezTo>
                <a:cubicBezTo>
                  <a:pt x="56458" y="5060"/>
                  <a:pt x="56433" y="5063"/>
                  <a:pt x="56434" y="5086"/>
                </a:cubicBezTo>
                <a:cubicBezTo>
                  <a:pt x="56494" y="5128"/>
                  <a:pt x="56564" y="5164"/>
                  <a:pt x="56580" y="5240"/>
                </a:cubicBezTo>
                <a:cubicBezTo>
                  <a:pt x="56542" y="5266"/>
                  <a:pt x="56533" y="5249"/>
                  <a:pt x="56491" y="5240"/>
                </a:cubicBezTo>
                <a:cubicBezTo>
                  <a:pt x="56457" y="5284"/>
                  <a:pt x="56547" y="5275"/>
                  <a:pt x="56551" y="5284"/>
                </a:cubicBezTo>
                <a:cubicBezTo>
                  <a:pt x="56569" y="5327"/>
                  <a:pt x="56527" y="5345"/>
                  <a:pt x="56521" y="5372"/>
                </a:cubicBezTo>
                <a:cubicBezTo>
                  <a:pt x="56510" y="5422"/>
                  <a:pt x="56536" y="5476"/>
                  <a:pt x="56491" y="5504"/>
                </a:cubicBezTo>
                <a:cubicBezTo>
                  <a:pt x="56446" y="5503"/>
                  <a:pt x="56380" y="5514"/>
                  <a:pt x="56374" y="5482"/>
                </a:cubicBezTo>
                <a:cubicBezTo>
                  <a:pt x="56340" y="5483"/>
                  <a:pt x="56339" y="5542"/>
                  <a:pt x="56316" y="5548"/>
                </a:cubicBezTo>
                <a:cubicBezTo>
                  <a:pt x="56292" y="5555"/>
                  <a:pt x="56247" y="5531"/>
                  <a:pt x="56258" y="5526"/>
                </a:cubicBezTo>
                <a:cubicBezTo>
                  <a:pt x="56214" y="5548"/>
                  <a:pt x="56231" y="5582"/>
                  <a:pt x="56168" y="5592"/>
                </a:cubicBezTo>
                <a:cubicBezTo>
                  <a:pt x="56207" y="5639"/>
                  <a:pt x="56344" y="5724"/>
                  <a:pt x="56434" y="5658"/>
                </a:cubicBezTo>
                <a:cubicBezTo>
                  <a:pt x="56497" y="5655"/>
                  <a:pt x="56447" y="5736"/>
                  <a:pt x="56462" y="5768"/>
                </a:cubicBezTo>
                <a:cubicBezTo>
                  <a:pt x="56416" y="5775"/>
                  <a:pt x="56412" y="5747"/>
                  <a:pt x="56374" y="5747"/>
                </a:cubicBezTo>
                <a:cubicBezTo>
                  <a:pt x="56367" y="5723"/>
                  <a:pt x="56316" y="5732"/>
                  <a:pt x="56316" y="5702"/>
                </a:cubicBezTo>
                <a:cubicBezTo>
                  <a:pt x="56219" y="5702"/>
                  <a:pt x="56121" y="5702"/>
                  <a:pt x="56023" y="5702"/>
                </a:cubicBezTo>
                <a:cubicBezTo>
                  <a:pt x="55995" y="5642"/>
                  <a:pt x="55765" y="5630"/>
                  <a:pt x="55612" y="5614"/>
                </a:cubicBezTo>
                <a:cubicBezTo>
                  <a:pt x="55567" y="5610"/>
                  <a:pt x="55503" y="5564"/>
                  <a:pt x="55466" y="5614"/>
                </a:cubicBezTo>
                <a:cubicBezTo>
                  <a:pt x="55362" y="5612"/>
                  <a:pt x="55528" y="5541"/>
                  <a:pt x="55436" y="5548"/>
                </a:cubicBezTo>
                <a:cubicBezTo>
                  <a:pt x="55447" y="5514"/>
                  <a:pt x="55488" y="5568"/>
                  <a:pt x="55497" y="5526"/>
                </a:cubicBezTo>
                <a:cubicBezTo>
                  <a:pt x="55519" y="5537"/>
                  <a:pt x="55593" y="5511"/>
                  <a:pt x="55612" y="5526"/>
                </a:cubicBezTo>
                <a:cubicBezTo>
                  <a:pt x="55646" y="5552"/>
                  <a:pt x="55636" y="5518"/>
                  <a:pt x="55701" y="5526"/>
                </a:cubicBezTo>
                <a:cubicBezTo>
                  <a:pt x="55710" y="5528"/>
                  <a:pt x="55726" y="5570"/>
                  <a:pt x="55730" y="5570"/>
                </a:cubicBezTo>
                <a:cubicBezTo>
                  <a:pt x="55747" y="5572"/>
                  <a:pt x="55781" y="5548"/>
                  <a:pt x="55817" y="5548"/>
                </a:cubicBezTo>
                <a:cubicBezTo>
                  <a:pt x="55813" y="5548"/>
                  <a:pt x="55829" y="5570"/>
                  <a:pt x="55847" y="5570"/>
                </a:cubicBezTo>
                <a:cubicBezTo>
                  <a:pt x="55867" y="5571"/>
                  <a:pt x="55918" y="5564"/>
                  <a:pt x="55935" y="5570"/>
                </a:cubicBezTo>
                <a:cubicBezTo>
                  <a:pt x="55941" y="5573"/>
                  <a:pt x="55961" y="5614"/>
                  <a:pt x="55964" y="5614"/>
                </a:cubicBezTo>
                <a:cubicBezTo>
                  <a:pt x="55979" y="5616"/>
                  <a:pt x="56019" y="5592"/>
                  <a:pt x="56053" y="5592"/>
                </a:cubicBezTo>
                <a:cubicBezTo>
                  <a:pt x="56043" y="5592"/>
                  <a:pt x="56067" y="5613"/>
                  <a:pt x="56082" y="5614"/>
                </a:cubicBezTo>
                <a:cubicBezTo>
                  <a:pt x="56129" y="5616"/>
                  <a:pt x="56132" y="5597"/>
                  <a:pt x="56168" y="5592"/>
                </a:cubicBezTo>
                <a:cubicBezTo>
                  <a:pt x="56151" y="5568"/>
                  <a:pt x="56073" y="5479"/>
                  <a:pt x="56053" y="5526"/>
                </a:cubicBezTo>
                <a:cubicBezTo>
                  <a:pt x="55969" y="5530"/>
                  <a:pt x="56088" y="5383"/>
                  <a:pt x="55964" y="5416"/>
                </a:cubicBezTo>
                <a:cubicBezTo>
                  <a:pt x="55921" y="5426"/>
                  <a:pt x="55976" y="5444"/>
                  <a:pt x="55964" y="5482"/>
                </a:cubicBezTo>
                <a:cubicBezTo>
                  <a:pt x="55895" y="5476"/>
                  <a:pt x="55909" y="5406"/>
                  <a:pt x="55817" y="5416"/>
                </a:cubicBezTo>
                <a:cubicBezTo>
                  <a:pt x="55810" y="5381"/>
                  <a:pt x="55846" y="5378"/>
                  <a:pt x="55847" y="5350"/>
                </a:cubicBezTo>
                <a:cubicBezTo>
                  <a:pt x="55841" y="5306"/>
                  <a:pt x="55716" y="5318"/>
                  <a:pt x="55672" y="5284"/>
                </a:cubicBezTo>
                <a:cubicBezTo>
                  <a:pt x="55616" y="5243"/>
                  <a:pt x="55540" y="5362"/>
                  <a:pt x="55554" y="5263"/>
                </a:cubicBezTo>
                <a:cubicBezTo>
                  <a:pt x="55524" y="5276"/>
                  <a:pt x="55524" y="5312"/>
                  <a:pt x="55466" y="5306"/>
                </a:cubicBezTo>
                <a:cubicBezTo>
                  <a:pt x="55472" y="5288"/>
                  <a:pt x="55497" y="5284"/>
                  <a:pt x="55497" y="5263"/>
                </a:cubicBezTo>
                <a:cubicBezTo>
                  <a:pt x="55497" y="5239"/>
                  <a:pt x="55458" y="5246"/>
                  <a:pt x="55436" y="5240"/>
                </a:cubicBezTo>
                <a:cubicBezTo>
                  <a:pt x="55401" y="5230"/>
                  <a:pt x="55350" y="5219"/>
                  <a:pt x="55319" y="5196"/>
                </a:cubicBezTo>
                <a:cubicBezTo>
                  <a:pt x="55290" y="5175"/>
                  <a:pt x="55238" y="5237"/>
                  <a:pt x="55203" y="5218"/>
                </a:cubicBezTo>
                <a:cubicBezTo>
                  <a:pt x="55203" y="5239"/>
                  <a:pt x="55238" y="5236"/>
                  <a:pt x="55260" y="5240"/>
                </a:cubicBezTo>
                <a:cubicBezTo>
                  <a:pt x="55218" y="5305"/>
                  <a:pt x="55143" y="5214"/>
                  <a:pt x="55173" y="5152"/>
                </a:cubicBezTo>
                <a:cubicBezTo>
                  <a:pt x="55127" y="5183"/>
                  <a:pt x="55115" y="5240"/>
                  <a:pt x="54998" y="5218"/>
                </a:cubicBezTo>
                <a:cubicBezTo>
                  <a:pt x="54992" y="5266"/>
                  <a:pt x="55101" y="5228"/>
                  <a:pt x="55143" y="5240"/>
                </a:cubicBezTo>
                <a:cubicBezTo>
                  <a:pt x="55149" y="5288"/>
                  <a:pt x="55040" y="5250"/>
                  <a:pt x="54998" y="5263"/>
                </a:cubicBezTo>
                <a:cubicBezTo>
                  <a:pt x="54932" y="5211"/>
                  <a:pt x="54971" y="5203"/>
                  <a:pt x="54940" y="5152"/>
                </a:cubicBezTo>
                <a:cubicBezTo>
                  <a:pt x="54905" y="5143"/>
                  <a:pt x="54923" y="5192"/>
                  <a:pt x="54910" y="5196"/>
                </a:cubicBezTo>
                <a:cubicBezTo>
                  <a:pt x="54899" y="5199"/>
                  <a:pt x="54868" y="5175"/>
                  <a:pt x="54851" y="5174"/>
                </a:cubicBezTo>
                <a:cubicBezTo>
                  <a:pt x="54840" y="5173"/>
                  <a:pt x="54753" y="5197"/>
                  <a:pt x="54733" y="5218"/>
                </a:cubicBezTo>
                <a:cubicBezTo>
                  <a:pt x="54695" y="5182"/>
                  <a:pt x="54609" y="5136"/>
                  <a:pt x="54558" y="5174"/>
                </a:cubicBezTo>
                <a:cubicBezTo>
                  <a:pt x="54487" y="5194"/>
                  <a:pt x="54407" y="5075"/>
                  <a:pt x="54411" y="5174"/>
                </a:cubicBezTo>
                <a:cubicBezTo>
                  <a:pt x="54384" y="5150"/>
                  <a:pt x="54303" y="5167"/>
                  <a:pt x="54323" y="5108"/>
                </a:cubicBezTo>
                <a:cubicBezTo>
                  <a:pt x="54287" y="5101"/>
                  <a:pt x="54309" y="5144"/>
                  <a:pt x="54294" y="5152"/>
                </a:cubicBezTo>
                <a:cubicBezTo>
                  <a:pt x="54245" y="5176"/>
                  <a:pt x="54207" y="5126"/>
                  <a:pt x="54176" y="5130"/>
                </a:cubicBezTo>
                <a:cubicBezTo>
                  <a:pt x="54100" y="5123"/>
                  <a:pt x="54153" y="5215"/>
                  <a:pt x="54059" y="5196"/>
                </a:cubicBezTo>
                <a:cubicBezTo>
                  <a:pt x="54059" y="5174"/>
                  <a:pt x="54059" y="5152"/>
                  <a:pt x="54059" y="5130"/>
                </a:cubicBezTo>
                <a:cubicBezTo>
                  <a:pt x="54005" y="5155"/>
                  <a:pt x="53960" y="5188"/>
                  <a:pt x="53912" y="5218"/>
                </a:cubicBezTo>
                <a:cubicBezTo>
                  <a:pt x="53899" y="5265"/>
                  <a:pt x="53954" y="5260"/>
                  <a:pt x="54001" y="5263"/>
                </a:cubicBezTo>
                <a:cubicBezTo>
                  <a:pt x="54005" y="5310"/>
                  <a:pt x="53897" y="5272"/>
                  <a:pt x="53854" y="5284"/>
                </a:cubicBezTo>
                <a:cubicBezTo>
                  <a:pt x="53802" y="5304"/>
                  <a:pt x="53763" y="5333"/>
                  <a:pt x="53737" y="5372"/>
                </a:cubicBezTo>
                <a:cubicBezTo>
                  <a:pt x="53713" y="5384"/>
                  <a:pt x="53640" y="5357"/>
                  <a:pt x="53620" y="5372"/>
                </a:cubicBezTo>
                <a:cubicBezTo>
                  <a:pt x="53584" y="5399"/>
                  <a:pt x="53610" y="5366"/>
                  <a:pt x="53560" y="5372"/>
                </a:cubicBezTo>
                <a:cubicBezTo>
                  <a:pt x="53497" y="5381"/>
                  <a:pt x="53462" y="5437"/>
                  <a:pt x="53327" y="5416"/>
                </a:cubicBezTo>
                <a:cubicBezTo>
                  <a:pt x="53339" y="5466"/>
                  <a:pt x="53482" y="5417"/>
                  <a:pt x="53503" y="5461"/>
                </a:cubicBezTo>
                <a:cubicBezTo>
                  <a:pt x="53517" y="5530"/>
                  <a:pt x="53423" y="5519"/>
                  <a:pt x="53415" y="5570"/>
                </a:cubicBezTo>
                <a:cubicBezTo>
                  <a:pt x="53317" y="5549"/>
                  <a:pt x="53447" y="5526"/>
                  <a:pt x="53444" y="5504"/>
                </a:cubicBezTo>
                <a:cubicBezTo>
                  <a:pt x="53449" y="5423"/>
                  <a:pt x="53317" y="5525"/>
                  <a:pt x="53327" y="5526"/>
                </a:cubicBezTo>
                <a:cubicBezTo>
                  <a:pt x="53241" y="5520"/>
                  <a:pt x="53247" y="5408"/>
                  <a:pt x="53092" y="5438"/>
                </a:cubicBezTo>
                <a:cubicBezTo>
                  <a:pt x="53049" y="5522"/>
                  <a:pt x="53223" y="5443"/>
                  <a:pt x="53180" y="5526"/>
                </a:cubicBezTo>
                <a:cubicBezTo>
                  <a:pt x="53133" y="5533"/>
                  <a:pt x="53130" y="5506"/>
                  <a:pt x="53092" y="5504"/>
                </a:cubicBezTo>
                <a:cubicBezTo>
                  <a:pt x="53034" y="5541"/>
                  <a:pt x="52874" y="5503"/>
                  <a:pt x="52828" y="5548"/>
                </a:cubicBezTo>
                <a:cubicBezTo>
                  <a:pt x="52804" y="5530"/>
                  <a:pt x="52749" y="5536"/>
                  <a:pt x="52741" y="5504"/>
                </a:cubicBezTo>
                <a:cubicBezTo>
                  <a:pt x="52720" y="5514"/>
                  <a:pt x="52707" y="5519"/>
                  <a:pt x="52681" y="5526"/>
                </a:cubicBezTo>
                <a:cubicBezTo>
                  <a:pt x="52671" y="5530"/>
                  <a:pt x="52629" y="5520"/>
                  <a:pt x="52623" y="5526"/>
                </a:cubicBezTo>
                <a:cubicBezTo>
                  <a:pt x="52593" y="5553"/>
                  <a:pt x="52597" y="5518"/>
                  <a:pt x="52536" y="5526"/>
                </a:cubicBezTo>
                <a:cubicBezTo>
                  <a:pt x="52521" y="5528"/>
                  <a:pt x="52406" y="5533"/>
                  <a:pt x="52389" y="5548"/>
                </a:cubicBezTo>
                <a:cubicBezTo>
                  <a:pt x="52370" y="5567"/>
                  <a:pt x="52367" y="5564"/>
                  <a:pt x="52329" y="5570"/>
                </a:cubicBezTo>
                <a:cubicBezTo>
                  <a:pt x="52313" y="5573"/>
                  <a:pt x="52299" y="5592"/>
                  <a:pt x="52301" y="5592"/>
                </a:cubicBezTo>
                <a:cubicBezTo>
                  <a:pt x="52279" y="5594"/>
                  <a:pt x="52268" y="5564"/>
                  <a:pt x="52242" y="5570"/>
                </a:cubicBezTo>
                <a:cubicBezTo>
                  <a:pt x="52166" y="5590"/>
                  <a:pt x="52034" y="5606"/>
                  <a:pt x="52037" y="5681"/>
                </a:cubicBezTo>
                <a:cubicBezTo>
                  <a:pt x="51955" y="5649"/>
                  <a:pt x="51986" y="5718"/>
                  <a:pt x="51949" y="5747"/>
                </a:cubicBezTo>
                <a:cubicBezTo>
                  <a:pt x="51935" y="5757"/>
                  <a:pt x="51881" y="5739"/>
                  <a:pt x="51891" y="5768"/>
                </a:cubicBezTo>
                <a:cubicBezTo>
                  <a:pt x="51937" y="5819"/>
                  <a:pt x="51958" y="5758"/>
                  <a:pt x="52009" y="5768"/>
                </a:cubicBezTo>
                <a:cubicBezTo>
                  <a:pt x="52010" y="5769"/>
                  <a:pt x="51970" y="5805"/>
                  <a:pt x="51979" y="5813"/>
                </a:cubicBezTo>
                <a:cubicBezTo>
                  <a:pt x="51992" y="5825"/>
                  <a:pt x="52109" y="5801"/>
                  <a:pt x="52124" y="5834"/>
                </a:cubicBezTo>
                <a:cubicBezTo>
                  <a:pt x="52109" y="5882"/>
                  <a:pt x="52024" y="5849"/>
                  <a:pt x="51979" y="5856"/>
                </a:cubicBezTo>
                <a:cubicBezTo>
                  <a:pt x="51949" y="5861"/>
                  <a:pt x="51873" y="5895"/>
                  <a:pt x="51773" y="5879"/>
                </a:cubicBezTo>
                <a:cubicBezTo>
                  <a:pt x="51789" y="5918"/>
                  <a:pt x="51919" y="5900"/>
                  <a:pt x="52009" y="5901"/>
                </a:cubicBezTo>
                <a:cubicBezTo>
                  <a:pt x="52042" y="5901"/>
                  <a:pt x="52276" y="5924"/>
                  <a:pt x="52301" y="5901"/>
                </a:cubicBezTo>
                <a:cubicBezTo>
                  <a:pt x="52359" y="5846"/>
                  <a:pt x="52392" y="5951"/>
                  <a:pt x="52448" y="5901"/>
                </a:cubicBezTo>
                <a:cubicBezTo>
                  <a:pt x="52449" y="5899"/>
                  <a:pt x="52445" y="5879"/>
                  <a:pt x="52448" y="5879"/>
                </a:cubicBezTo>
                <a:cubicBezTo>
                  <a:pt x="52491" y="5873"/>
                  <a:pt x="52491" y="5900"/>
                  <a:pt x="52505" y="5901"/>
                </a:cubicBezTo>
                <a:cubicBezTo>
                  <a:pt x="52531" y="5902"/>
                  <a:pt x="52592" y="5859"/>
                  <a:pt x="52681" y="5879"/>
                </a:cubicBezTo>
                <a:cubicBezTo>
                  <a:pt x="52716" y="5883"/>
                  <a:pt x="52696" y="5846"/>
                  <a:pt x="52711" y="5834"/>
                </a:cubicBezTo>
                <a:cubicBezTo>
                  <a:pt x="52735" y="5816"/>
                  <a:pt x="52807" y="5832"/>
                  <a:pt x="52798" y="5790"/>
                </a:cubicBezTo>
                <a:cubicBezTo>
                  <a:pt x="52872" y="5799"/>
                  <a:pt x="52801" y="5876"/>
                  <a:pt x="52741" y="5856"/>
                </a:cubicBezTo>
                <a:cubicBezTo>
                  <a:pt x="52747" y="5880"/>
                  <a:pt x="52798" y="5871"/>
                  <a:pt x="52798" y="5901"/>
                </a:cubicBezTo>
                <a:cubicBezTo>
                  <a:pt x="52897" y="5913"/>
                  <a:pt x="53000" y="5883"/>
                  <a:pt x="53092" y="5901"/>
                </a:cubicBezTo>
                <a:cubicBezTo>
                  <a:pt x="53114" y="5905"/>
                  <a:pt x="53161" y="5937"/>
                  <a:pt x="53210" y="5901"/>
                </a:cubicBezTo>
                <a:cubicBezTo>
                  <a:pt x="53252" y="5869"/>
                  <a:pt x="53211" y="5912"/>
                  <a:pt x="53327" y="5901"/>
                </a:cubicBezTo>
                <a:cubicBezTo>
                  <a:pt x="53395" y="5894"/>
                  <a:pt x="53397" y="5866"/>
                  <a:pt x="53444" y="5901"/>
                </a:cubicBezTo>
                <a:cubicBezTo>
                  <a:pt x="53463" y="5915"/>
                  <a:pt x="53591" y="5878"/>
                  <a:pt x="53649" y="5922"/>
                </a:cubicBezTo>
                <a:cubicBezTo>
                  <a:pt x="53677" y="5922"/>
                  <a:pt x="53673" y="5895"/>
                  <a:pt x="53679" y="5879"/>
                </a:cubicBezTo>
                <a:cubicBezTo>
                  <a:pt x="53805" y="5886"/>
                  <a:pt x="53898" y="5888"/>
                  <a:pt x="54059" y="5901"/>
                </a:cubicBezTo>
                <a:cubicBezTo>
                  <a:pt x="54101" y="5904"/>
                  <a:pt x="54201" y="5877"/>
                  <a:pt x="54176" y="5945"/>
                </a:cubicBezTo>
                <a:cubicBezTo>
                  <a:pt x="54129" y="5951"/>
                  <a:pt x="54126" y="5924"/>
                  <a:pt x="54089" y="5922"/>
                </a:cubicBezTo>
                <a:cubicBezTo>
                  <a:pt x="54023" y="5935"/>
                  <a:pt x="54123" y="5957"/>
                  <a:pt x="54059" y="5988"/>
                </a:cubicBezTo>
                <a:cubicBezTo>
                  <a:pt x="53974" y="5969"/>
                  <a:pt x="53969" y="5969"/>
                  <a:pt x="53883" y="5988"/>
                </a:cubicBezTo>
                <a:cubicBezTo>
                  <a:pt x="53840" y="6072"/>
                  <a:pt x="53963" y="6031"/>
                  <a:pt x="53942" y="6099"/>
                </a:cubicBezTo>
                <a:cubicBezTo>
                  <a:pt x="53894" y="6105"/>
                  <a:pt x="53892" y="6078"/>
                  <a:pt x="53854" y="6076"/>
                </a:cubicBezTo>
                <a:cubicBezTo>
                  <a:pt x="53846" y="6112"/>
                  <a:pt x="53882" y="6115"/>
                  <a:pt x="53883" y="6142"/>
                </a:cubicBezTo>
                <a:cubicBezTo>
                  <a:pt x="54016" y="6137"/>
                  <a:pt x="54059" y="6111"/>
                  <a:pt x="54147" y="6165"/>
                </a:cubicBezTo>
                <a:cubicBezTo>
                  <a:pt x="54116" y="6179"/>
                  <a:pt x="54149" y="6252"/>
                  <a:pt x="54119" y="6297"/>
                </a:cubicBezTo>
                <a:cubicBezTo>
                  <a:pt x="54114" y="6301"/>
                  <a:pt x="53992" y="6345"/>
                  <a:pt x="54119" y="6341"/>
                </a:cubicBezTo>
                <a:cubicBezTo>
                  <a:pt x="54128" y="6382"/>
                  <a:pt x="54020" y="6345"/>
                  <a:pt x="54001" y="6363"/>
                </a:cubicBezTo>
                <a:cubicBezTo>
                  <a:pt x="53966" y="6394"/>
                  <a:pt x="53957" y="6372"/>
                  <a:pt x="53912" y="6363"/>
                </a:cubicBezTo>
                <a:cubicBezTo>
                  <a:pt x="53857" y="6378"/>
                  <a:pt x="53790" y="6401"/>
                  <a:pt x="53737" y="6407"/>
                </a:cubicBezTo>
                <a:cubicBezTo>
                  <a:pt x="53656" y="6416"/>
                  <a:pt x="53662" y="6372"/>
                  <a:pt x="53560" y="6407"/>
                </a:cubicBezTo>
                <a:cubicBezTo>
                  <a:pt x="53531" y="6418"/>
                  <a:pt x="53501" y="6435"/>
                  <a:pt x="53473" y="6451"/>
                </a:cubicBezTo>
                <a:cubicBezTo>
                  <a:pt x="53457" y="6460"/>
                  <a:pt x="53427" y="6490"/>
                  <a:pt x="53415" y="6495"/>
                </a:cubicBezTo>
                <a:cubicBezTo>
                  <a:pt x="53391" y="6504"/>
                  <a:pt x="53351" y="6487"/>
                  <a:pt x="53327" y="6495"/>
                </a:cubicBezTo>
                <a:cubicBezTo>
                  <a:pt x="53298" y="6505"/>
                  <a:pt x="53316" y="6531"/>
                  <a:pt x="53297" y="6540"/>
                </a:cubicBezTo>
                <a:cubicBezTo>
                  <a:pt x="53279" y="6547"/>
                  <a:pt x="53196" y="6550"/>
                  <a:pt x="53151" y="6560"/>
                </a:cubicBezTo>
                <a:cubicBezTo>
                  <a:pt x="53154" y="6560"/>
                  <a:pt x="53036" y="6581"/>
                  <a:pt x="53034" y="6583"/>
                </a:cubicBezTo>
                <a:cubicBezTo>
                  <a:pt x="52993" y="6620"/>
                  <a:pt x="52831" y="6612"/>
                  <a:pt x="52741" y="6627"/>
                </a:cubicBezTo>
                <a:cubicBezTo>
                  <a:pt x="52715" y="6631"/>
                  <a:pt x="52666" y="6640"/>
                  <a:pt x="52623" y="6649"/>
                </a:cubicBezTo>
                <a:cubicBezTo>
                  <a:pt x="52609" y="6652"/>
                  <a:pt x="52591" y="6671"/>
                  <a:pt x="52594" y="6671"/>
                </a:cubicBezTo>
                <a:cubicBezTo>
                  <a:pt x="52557" y="6674"/>
                  <a:pt x="52579" y="6652"/>
                  <a:pt x="52566" y="6649"/>
                </a:cubicBezTo>
                <a:cubicBezTo>
                  <a:pt x="52564" y="6649"/>
                  <a:pt x="52477" y="6664"/>
                  <a:pt x="52418" y="6671"/>
                </a:cubicBezTo>
                <a:cubicBezTo>
                  <a:pt x="52328" y="6682"/>
                  <a:pt x="52264" y="6706"/>
                  <a:pt x="52184" y="6715"/>
                </a:cubicBezTo>
                <a:cubicBezTo>
                  <a:pt x="52084" y="6727"/>
                  <a:pt x="51988" y="6727"/>
                  <a:pt x="51891" y="6759"/>
                </a:cubicBezTo>
                <a:cubicBezTo>
                  <a:pt x="51891" y="6781"/>
                  <a:pt x="51891" y="6803"/>
                  <a:pt x="51891" y="6825"/>
                </a:cubicBezTo>
                <a:cubicBezTo>
                  <a:pt x="51870" y="6885"/>
                  <a:pt x="52028" y="6809"/>
                  <a:pt x="52009" y="6869"/>
                </a:cubicBezTo>
                <a:cubicBezTo>
                  <a:pt x="52076" y="6881"/>
                  <a:pt x="52073" y="6833"/>
                  <a:pt x="52124" y="6825"/>
                </a:cubicBezTo>
                <a:cubicBezTo>
                  <a:pt x="52184" y="6817"/>
                  <a:pt x="52293" y="6879"/>
                  <a:pt x="52359" y="6803"/>
                </a:cubicBezTo>
                <a:cubicBezTo>
                  <a:pt x="52380" y="6824"/>
                  <a:pt x="52477" y="6799"/>
                  <a:pt x="52505" y="6825"/>
                </a:cubicBezTo>
                <a:cubicBezTo>
                  <a:pt x="52507" y="6827"/>
                  <a:pt x="52503" y="6847"/>
                  <a:pt x="52505" y="6847"/>
                </a:cubicBezTo>
                <a:cubicBezTo>
                  <a:pt x="52549" y="6853"/>
                  <a:pt x="52549" y="6826"/>
                  <a:pt x="52566" y="6825"/>
                </a:cubicBezTo>
                <a:cubicBezTo>
                  <a:pt x="52589" y="6824"/>
                  <a:pt x="52593" y="6850"/>
                  <a:pt x="52623" y="6847"/>
                </a:cubicBezTo>
                <a:cubicBezTo>
                  <a:pt x="52646" y="6845"/>
                  <a:pt x="52655" y="6829"/>
                  <a:pt x="52681" y="6825"/>
                </a:cubicBezTo>
                <a:cubicBezTo>
                  <a:pt x="52710" y="6820"/>
                  <a:pt x="52743" y="6830"/>
                  <a:pt x="52770" y="6825"/>
                </a:cubicBezTo>
                <a:cubicBezTo>
                  <a:pt x="52804" y="6818"/>
                  <a:pt x="52849" y="6793"/>
                  <a:pt x="52946" y="6803"/>
                </a:cubicBezTo>
                <a:cubicBezTo>
                  <a:pt x="52963" y="6805"/>
                  <a:pt x="53014" y="6824"/>
                  <a:pt x="53004" y="6825"/>
                </a:cubicBezTo>
                <a:cubicBezTo>
                  <a:pt x="53050" y="6821"/>
                  <a:pt x="53074" y="6760"/>
                  <a:pt x="53122" y="6781"/>
                </a:cubicBezTo>
                <a:cubicBezTo>
                  <a:pt x="53086" y="6810"/>
                  <a:pt x="53110" y="6815"/>
                  <a:pt x="53122" y="6847"/>
                </a:cubicBezTo>
                <a:cubicBezTo>
                  <a:pt x="53156" y="6856"/>
                  <a:pt x="53136" y="6808"/>
                  <a:pt x="53151" y="6803"/>
                </a:cubicBezTo>
                <a:cubicBezTo>
                  <a:pt x="53195" y="6787"/>
                  <a:pt x="53253" y="6858"/>
                  <a:pt x="53267" y="6781"/>
                </a:cubicBezTo>
                <a:cubicBezTo>
                  <a:pt x="53362" y="6854"/>
                  <a:pt x="53490" y="6806"/>
                  <a:pt x="53591" y="6803"/>
                </a:cubicBezTo>
                <a:cubicBezTo>
                  <a:pt x="53566" y="6713"/>
                  <a:pt x="53469" y="6814"/>
                  <a:pt x="53415" y="6759"/>
                </a:cubicBezTo>
                <a:cubicBezTo>
                  <a:pt x="53385" y="6759"/>
                  <a:pt x="53355" y="6759"/>
                  <a:pt x="53327" y="6759"/>
                </a:cubicBezTo>
                <a:cubicBezTo>
                  <a:pt x="53294" y="6755"/>
                  <a:pt x="53310" y="6737"/>
                  <a:pt x="53327" y="6737"/>
                </a:cubicBezTo>
                <a:cubicBezTo>
                  <a:pt x="53499" y="6722"/>
                  <a:pt x="53591" y="6778"/>
                  <a:pt x="53679" y="6715"/>
                </a:cubicBezTo>
                <a:cubicBezTo>
                  <a:pt x="53740" y="6701"/>
                  <a:pt x="53756" y="6736"/>
                  <a:pt x="53797" y="6737"/>
                </a:cubicBezTo>
                <a:cubicBezTo>
                  <a:pt x="53944" y="6740"/>
                  <a:pt x="54143" y="6694"/>
                  <a:pt x="54119" y="6825"/>
                </a:cubicBezTo>
                <a:cubicBezTo>
                  <a:pt x="53996" y="6828"/>
                  <a:pt x="53954" y="6785"/>
                  <a:pt x="53854" y="6825"/>
                </a:cubicBezTo>
                <a:cubicBezTo>
                  <a:pt x="53879" y="6858"/>
                  <a:pt x="53948" y="6857"/>
                  <a:pt x="54001" y="6869"/>
                </a:cubicBezTo>
                <a:cubicBezTo>
                  <a:pt x="54044" y="6925"/>
                  <a:pt x="53921" y="6899"/>
                  <a:pt x="53912" y="6913"/>
                </a:cubicBezTo>
                <a:cubicBezTo>
                  <a:pt x="53902" y="6932"/>
                  <a:pt x="53971" y="6937"/>
                  <a:pt x="53972" y="6935"/>
                </a:cubicBezTo>
                <a:cubicBezTo>
                  <a:pt x="53960" y="6958"/>
                  <a:pt x="53915" y="6952"/>
                  <a:pt x="53912" y="6979"/>
                </a:cubicBezTo>
                <a:cubicBezTo>
                  <a:pt x="53850" y="6998"/>
                  <a:pt x="53874" y="6948"/>
                  <a:pt x="53854" y="6935"/>
                </a:cubicBezTo>
                <a:cubicBezTo>
                  <a:pt x="53837" y="6925"/>
                  <a:pt x="53788" y="6943"/>
                  <a:pt x="53797" y="6913"/>
                </a:cubicBezTo>
                <a:cubicBezTo>
                  <a:pt x="53756" y="6885"/>
                  <a:pt x="53688" y="6885"/>
                  <a:pt x="53649" y="6913"/>
                </a:cubicBezTo>
                <a:cubicBezTo>
                  <a:pt x="53638" y="6966"/>
                  <a:pt x="53782" y="6901"/>
                  <a:pt x="53737" y="6979"/>
                </a:cubicBezTo>
                <a:cubicBezTo>
                  <a:pt x="53713" y="6967"/>
                  <a:pt x="53690" y="6956"/>
                  <a:pt x="53649" y="6958"/>
                </a:cubicBezTo>
                <a:cubicBezTo>
                  <a:pt x="53661" y="7036"/>
                  <a:pt x="53800" y="7019"/>
                  <a:pt x="53912" y="7023"/>
                </a:cubicBezTo>
                <a:cubicBezTo>
                  <a:pt x="53892" y="7044"/>
                  <a:pt x="53860" y="7056"/>
                  <a:pt x="53824" y="7067"/>
                </a:cubicBezTo>
                <a:cubicBezTo>
                  <a:pt x="53820" y="7115"/>
                  <a:pt x="53929" y="7077"/>
                  <a:pt x="53972" y="7090"/>
                </a:cubicBezTo>
                <a:cubicBezTo>
                  <a:pt x="53950" y="7110"/>
                  <a:pt x="53918" y="7122"/>
                  <a:pt x="53883" y="7133"/>
                </a:cubicBezTo>
                <a:cubicBezTo>
                  <a:pt x="53888" y="7173"/>
                  <a:pt x="53983" y="7147"/>
                  <a:pt x="54001" y="7177"/>
                </a:cubicBezTo>
                <a:cubicBezTo>
                  <a:pt x="54020" y="7226"/>
                  <a:pt x="53918" y="7247"/>
                  <a:pt x="54030" y="7244"/>
                </a:cubicBezTo>
                <a:cubicBezTo>
                  <a:pt x="54026" y="7271"/>
                  <a:pt x="53975" y="7259"/>
                  <a:pt x="53942" y="7265"/>
                </a:cubicBezTo>
                <a:cubicBezTo>
                  <a:pt x="53908" y="7271"/>
                  <a:pt x="53880" y="7283"/>
                  <a:pt x="53824" y="7287"/>
                </a:cubicBezTo>
                <a:cubicBezTo>
                  <a:pt x="53816" y="7288"/>
                  <a:pt x="53771" y="7283"/>
                  <a:pt x="53767" y="7287"/>
                </a:cubicBezTo>
                <a:cubicBezTo>
                  <a:pt x="53756" y="7296"/>
                  <a:pt x="53717" y="7316"/>
                  <a:pt x="53679" y="7265"/>
                </a:cubicBezTo>
                <a:cubicBezTo>
                  <a:pt x="53631" y="7310"/>
                  <a:pt x="53559" y="7337"/>
                  <a:pt x="53444" y="7331"/>
                </a:cubicBezTo>
                <a:cubicBezTo>
                  <a:pt x="53392" y="7337"/>
                  <a:pt x="53378" y="7370"/>
                  <a:pt x="53385" y="7419"/>
                </a:cubicBezTo>
                <a:cubicBezTo>
                  <a:pt x="53389" y="7469"/>
                  <a:pt x="53509" y="7429"/>
                  <a:pt x="53560" y="7442"/>
                </a:cubicBezTo>
                <a:cubicBezTo>
                  <a:pt x="53591" y="7508"/>
                  <a:pt x="53496" y="7481"/>
                  <a:pt x="53444" y="7485"/>
                </a:cubicBezTo>
                <a:cubicBezTo>
                  <a:pt x="53397" y="7496"/>
                  <a:pt x="53419" y="7555"/>
                  <a:pt x="53327" y="7530"/>
                </a:cubicBezTo>
                <a:cubicBezTo>
                  <a:pt x="53362" y="7562"/>
                  <a:pt x="53444" y="7558"/>
                  <a:pt x="53444" y="7617"/>
                </a:cubicBezTo>
                <a:cubicBezTo>
                  <a:pt x="53467" y="7606"/>
                  <a:pt x="53491" y="7595"/>
                  <a:pt x="53532" y="7596"/>
                </a:cubicBezTo>
                <a:cubicBezTo>
                  <a:pt x="53532" y="7624"/>
                  <a:pt x="53532" y="7654"/>
                  <a:pt x="53532" y="7684"/>
                </a:cubicBezTo>
                <a:cubicBezTo>
                  <a:pt x="53553" y="7702"/>
                  <a:pt x="53698" y="7770"/>
                  <a:pt x="53679" y="7684"/>
                </a:cubicBezTo>
                <a:cubicBezTo>
                  <a:pt x="53764" y="7702"/>
                  <a:pt x="53661" y="7755"/>
                  <a:pt x="53679" y="7794"/>
                </a:cubicBezTo>
                <a:cubicBezTo>
                  <a:pt x="53623" y="7776"/>
                  <a:pt x="53571" y="7756"/>
                  <a:pt x="53503" y="7749"/>
                </a:cubicBezTo>
                <a:cubicBezTo>
                  <a:pt x="53457" y="7752"/>
                  <a:pt x="53501" y="7774"/>
                  <a:pt x="53503" y="7771"/>
                </a:cubicBezTo>
                <a:cubicBezTo>
                  <a:pt x="53495" y="7795"/>
                  <a:pt x="53450" y="7801"/>
                  <a:pt x="53444" y="7815"/>
                </a:cubicBezTo>
                <a:cubicBezTo>
                  <a:pt x="53428" y="7849"/>
                  <a:pt x="53459" y="7896"/>
                  <a:pt x="53415" y="7925"/>
                </a:cubicBezTo>
                <a:cubicBezTo>
                  <a:pt x="53551" y="7902"/>
                  <a:pt x="53661" y="7868"/>
                  <a:pt x="53767" y="7925"/>
                </a:cubicBezTo>
                <a:cubicBezTo>
                  <a:pt x="53736" y="7975"/>
                  <a:pt x="53583" y="7934"/>
                  <a:pt x="53503" y="7948"/>
                </a:cubicBezTo>
                <a:cubicBezTo>
                  <a:pt x="53509" y="8065"/>
                  <a:pt x="53623" y="7964"/>
                  <a:pt x="53707" y="8014"/>
                </a:cubicBezTo>
                <a:cubicBezTo>
                  <a:pt x="53810" y="8021"/>
                  <a:pt x="53818" y="7902"/>
                  <a:pt x="53912" y="7970"/>
                </a:cubicBezTo>
                <a:cubicBezTo>
                  <a:pt x="53906" y="7994"/>
                  <a:pt x="53854" y="7984"/>
                  <a:pt x="53854" y="8014"/>
                </a:cubicBezTo>
                <a:cubicBezTo>
                  <a:pt x="53855" y="8035"/>
                  <a:pt x="53890" y="8030"/>
                  <a:pt x="53912" y="8036"/>
                </a:cubicBezTo>
                <a:cubicBezTo>
                  <a:pt x="53924" y="8052"/>
                  <a:pt x="53810" y="8072"/>
                  <a:pt x="53797" y="8058"/>
                </a:cubicBezTo>
                <a:cubicBezTo>
                  <a:pt x="53794" y="8056"/>
                  <a:pt x="53797" y="8036"/>
                  <a:pt x="53797" y="8036"/>
                </a:cubicBezTo>
                <a:cubicBezTo>
                  <a:pt x="53728" y="8030"/>
                  <a:pt x="53641" y="8058"/>
                  <a:pt x="53620" y="8014"/>
                </a:cubicBezTo>
                <a:cubicBezTo>
                  <a:pt x="53566" y="8017"/>
                  <a:pt x="53601" y="8088"/>
                  <a:pt x="53560" y="8103"/>
                </a:cubicBezTo>
                <a:cubicBezTo>
                  <a:pt x="53532" y="8103"/>
                  <a:pt x="53503" y="8103"/>
                  <a:pt x="53473" y="8103"/>
                </a:cubicBezTo>
                <a:cubicBezTo>
                  <a:pt x="53429" y="8111"/>
                  <a:pt x="53485" y="8129"/>
                  <a:pt x="53473" y="8168"/>
                </a:cubicBezTo>
                <a:cubicBezTo>
                  <a:pt x="53405" y="8174"/>
                  <a:pt x="53336" y="8223"/>
                  <a:pt x="53355" y="8123"/>
                </a:cubicBezTo>
                <a:cubicBezTo>
                  <a:pt x="53298" y="8113"/>
                  <a:pt x="53262" y="8225"/>
                  <a:pt x="53327" y="8234"/>
                </a:cubicBezTo>
                <a:cubicBezTo>
                  <a:pt x="53307" y="8281"/>
                  <a:pt x="53270" y="8227"/>
                  <a:pt x="53240" y="8234"/>
                </a:cubicBezTo>
                <a:cubicBezTo>
                  <a:pt x="53178" y="8246"/>
                  <a:pt x="53168" y="8282"/>
                  <a:pt x="53151" y="8343"/>
                </a:cubicBezTo>
                <a:cubicBezTo>
                  <a:pt x="53158" y="8372"/>
                  <a:pt x="53210" y="8366"/>
                  <a:pt x="53210" y="8343"/>
                </a:cubicBezTo>
                <a:cubicBezTo>
                  <a:pt x="53252" y="8354"/>
                  <a:pt x="53207" y="8363"/>
                  <a:pt x="53210" y="8388"/>
                </a:cubicBezTo>
                <a:cubicBezTo>
                  <a:pt x="53205" y="8427"/>
                  <a:pt x="53246" y="8434"/>
                  <a:pt x="53240" y="8475"/>
                </a:cubicBezTo>
                <a:cubicBezTo>
                  <a:pt x="53211" y="8492"/>
                  <a:pt x="53195" y="8516"/>
                  <a:pt x="53180" y="8542"/>
                </a:cubicBezTo>
                <a:cubicBezTo>
                  <a:pt x="53124" y="8540"/>
                  <a:pt x="53232" y="8456"/>
                  <a:pt x="53122" y="8454"/>
                </a:cubicBezTo>
                <a:cubicBezTo>
                  <a:pt x="53041" y="8501"/>
                  <a:pt x="53151" y="8555"/>
                  <a:pt x="53092" y="8607"/>
                </a:cubicBezTo>
                <a:cubicBezTo>
                  <a:pt x="53051" y="8606"/>
                  <a:pt x="53009" y="8605"/>
                  <a:pt x="53004" y="8630"/>
                </a:cubicBezTo>
                <a:cubicBezTo>
                  <a:pt x="52975" y="8616"/>
                  <a:pt x="52975" y="8579"/>
                  <a:pt x="52916" y="8587"/>
                </a:cubicBezTo>
                <a:cubicBezTo>
                  <a:pt x="52922" y="8568"/>
                  <a:pt x="52946" y="8564"/>
                  <a:pt x="52946" y="8542"/>
                </a:cubicBezTo>
                <a:cubicBezTo>
                  <a:pt x="52807" y="8531"/>
                  <a:pt x="52913" y="8570"/>
                  <a:pt x="52858" y="8607"/>
                </a:cubicBezTo>
                <a:cubicBezTo>
                  <a:pt x="52789" y="8609"/>
                  <a:pt x="52772" y="8570"/>
                  <a:pt x="52681" y="8587"/>
                </a:cubicBezTo>
                <a:cubicBezTo>
                  <a:pt x="52605" y="8602"/>
                  <a:pt x="52624" y="8690"/>
                  <a:pt x="52566" y="8718"/>
                </a:cubicBezTo>
                <a:cubicBezTo>
                  <a:pt x="52485" y="8698"/>
                  <a:pt x="52595" y="8640"/>
                  <a:pt x="52594" y="8607"/>
                </a:cubicBezTo>
                <a:cubicBezTo>
                  <a:pt x="52527" y="8585"/>
                  <a:pt x="52536" y="8657"/>
                  <a:pt x="52505" y="8674"/>
                </a:cubicBezTo>
                <a:cubicBezTo>
                  <a:pt x="52495" y="8681"/>
                  <a:pt x="52461" y="8670"/>
                  <a:pt x="52448" y="8674"/>
                </a:cubicBezTo>
                <a:cubicBezTo>
                  <a:pt x="52413" y="8684"/>
                  <a:pt x="52403" y="8718"/>
                  <a:pt x="52359" y="8740"/>
                </a:cubicBezTo>
                <a:cubicBezTo>
                  <a:pt x="52317" y="8735"/>
                  <a:pt x="52349" y="8675"/>
                  <a:pt x="52301" y="8674"/>
                </a:cubicBezTo>
                <a:cubicBezTo>
                  <a:pt x="52264" y="8679"/>
                  <a:pt x="52271" y="8718"/>
                  <a:pt x="52301" y="8718"/>
                </a:cubicBezTo>
                <a:cubicBezTo>
                  <a:pt x="52310" y="8757"/>
                  <a:pt x="52163" y="8786"/>
                  <a:pt x="52242" y="8806"/>
                </a:cubicBezTo>
                <a:cubicBezTo>
                  <a:pt x="52253" y="8859"/>
                  <a:pt x="52109" y="8794"/>
                  <a:pt x="52154" y="8873"/>
                </a:cubicBezTo>
                <a:cubicBezTo>
                  <a:pt x="52075" y="8852"/>
                  <a:pt x="52184" y="8794"/>
                  <a:pt x="52184" y="8762"/>
                </a:cubicBezTo>
                <a:cubicBezTo>
                  <a:pt x="52160" y="8781"/>
                  <a:pt x="52103" y="8775"/>
                  <a:pt x="52095" y="8806"/>
                </a:cubicBezTo>
                <a:cubicBezTo>
                  <a:pt x="51962" y="8787"/>
                  <a:pt x="51873" y="8779"/>
                  <a:pt x="51744" y="8828"/>
                </a:cubicBezTo>
                <a:cubicBezTo>
                  <a:pt x="51651" y="8825"/>
                  <a:pt x="51731" y="8951"/>
                  <a:pt x="51597" y="8916"/>
                </a:cubicBezTo>
                <a:cubicBezTo>
                  <a:pt x="51616" y="8893"/>
                  <a:pt x="51666" y="8893"/>
                  <a:pt x="51655" y="8850"/>
                </a:cubicBezTo>
                <a:cubicBezTo>
                  <a:pt x="51654" y="8808"/>
                  <a:pt x="51560" y="8835"/>
                  <a:pt x="51567" y="8784"/>
                </a:cubicBezTo>
                <a:cubicBezTo>
                  <a:pt x="51516" y="8799"/>
                  <a:pt x="51245" y="8867"/>
                  <a:pt x="51450" y="8873"/>
                </a:cubicBezTo>
                <a:cubicBezTo>
                  <a:pt x="51380" y="8945"/>
                  <a:pt x="51294" y="8844"/>
                  <a:pt x="51245" y="8828"/>
                </a:cubicBezTo>
                <a:cubicBezTo>
                  <a:pt x="51234" y="8865"/>
                  <a:pt x="51268" y="8870"/>
                  <a:pt x="51304" y="8873"/>
                </a:cubicBezTo>
                <a:cubicBezTo>
                  <a:pt x="51314" y="8952"/>
                  <a:pt x="51212" y="8850"/>
                  <a:pt x="51216" y="8850"/>
                </a:cubicBezTo>
                <a:cubicBezTo>
                  <a:pt x="51176" y="8852"/>
                  <a:pt x="51208" y="8881"/>
                  <a:pt x="51188" y="8893"/>
                </a:cubicBezTo>
                <a:cubicBezTo>
                  <a:pt x="51176" y="8900"/>
                  <a:pt x="51142" y="8892"/>
                  <a:pt x="51128" y="8893"/>
                </a:cubicBezTo>
                <a:cubicBezTo>
                  <a:pt x="51121" y="8895"/>
                  <a:pt x="51079" y="8923"/>
                  <a:pt x="51070" y="8916"/>
                </a:cubicBezTo>
                <a:cubicBezTo>
                  <a:pt x="51069" y="8915"/>
                  <a:pt x="51070" y="8894"/>
                  <a:pt x="51070" y="8893"/>
                </a:cubicBezTo>
                <a:cubicBezTo>
                  <a:pt x="50981" y="8921"/>
                  <a:pt x="50973" y="8922"/>
                  <a:pt x="50952" y="8960"/>
                </a:cubicBezTo>
                <a:cubicBezTo>
                  <a:pt x="50906" y="8966"/>
                  <a:pt x="50902" y="8939"/>
                  <a:pt x="50865" y="8938"/>
                </a:cubicBezTo>
                <a:cubicBezTo>
                  <a:pt x="50823" y="8938"/>
                  <a:pt x="50859" y="8966"/>
                  <a:pt x="50865" y="8960"/>
                </a:cubicBezTo>
                <a:cubicBezTo>
                  <a:pt x="50815" y="9012"/>
                  <a:pt x="50721" y="8983"/>
                  <a:pt x="50688" y="9048"/>
                </a:cubicBezTo>
                <a:cubicBezTo>
                  <a:pt x="50529" y="9060"/>
                  <a:pt x="50350" y="9066"/>
                  <a:pt x="50219" y="9093"/>
                </a:cubicBezTo>
                <a:cubicBezTo>
                  <a:pt x="50191" y="9098"/>
                  <a:pt x="50143" y="9115"/>
                  <a:pt x="50132" y="9137"/>
                </a:cubicBezTo>
                <a:cubicBezTo>
                  <a:pt x="50061" y="9145"/>
                  <a:pt x="50068" y="9096"/>
                  <a:pt x="49986" y="9114"/>
                </a:cubicBezTo>
                <a:cubicBezTo>
                  <a:pt x="49989" y="9140"/>
                  <a:pt x="50039" y="9133"/>
                  <a:pt x="50073" y="9137"/>
                </a:cubicBezTo>
                <a:cubicBezTo>
                  <a:pt x="50056" y="9145"/>
                  <a:pt x="50015" y="9186"/>
                  <a:pt x="49986" y="9180"/>
                </a:cubicBezTo>
                <a:cubicBezTo>
                  <a:pt x="49965" y="9177"/>
                  <a:pt x="49944" y="9118"/>
                  <a:pt x="49926" y="9114"/>
                </a:cubicBezTo>
                <a:cubicBezTo>
                  <a:pt x="49928" y="9115"/>
                  <a:pt x="49855" y="9133"/>
                  <a:pt x="49839" y="9137"/>
                </a:cubicBezTo>
                <a:cubicBezTo>
                  <a:pt x="49807" y="9142"/>
                  <a:pt x="49819" y="9180"/>
                  <a:pt x="49780" y="9180"/>
                </a:cubicBezTo>
                <a:cubicBezTo>
                  <a:pt x="49721" y="9187"/>
                  <a:pt x="49688" y="9175"/>
                  <a:pt x="49693" y="9137"/>
                </a:cubicBezTo>
                <a:cubicBezTo>
                  <a:pt x="49619" y="9133"/>
                  <a:pt x="49571" y="9148"/>
                  <a:pt x="49546" y="9180"/>
                </a:cubicBezTo>
                <a:cubicBezTo>
                  <a:pt x="49554" y="9208"/>
                  <a:pt x="49604" y="9202"/>
                  <a:pt x="49604" y="9180"/>
                </a:cubicBezTo>
                <a:cubicBezTo>
                  <a:pt x="49663" y="9174"/>
                  <a:pt x="49598" y="9244"/>
                  <a:pt x="49574" y="9246"/>
                </a:cubicBezTo>
                <a:cubicBezTo>
                  <a:pt x="49564" y="9214"/>
                  <a:pt x="49488" y="9242"/>
                  <a:pt x="49458" y="9225"/>
                </a:cubicBezTo>
                <a:cubicBezTo>
                  <a:pt x="49445" y="9216"/>
                  <a:pt x="49466" y="9171"/>
                  <a:pt x="49428" y="9180"/>
                </a:cubicBezTo>
                <a:cubicBezTo>
                  <a:pt x="49317" y="9162"/>
                  <a:pt x="49315" y="9228"/>
                  <a:pt x="49282" y="9268"/>
                </a:cubicBezTo>
                <a:cubicBezTo>
                  <a:pt x="49240" y="9264"/>
                  <a:pt x="49272" y="9202"/>
                  <a:pt x="49223" y="9202"/>
                </a:cubicBezTo>
                <a:cubicBezTo>
                  <a:pt x="49180" y="9211"/>
                  <a:pt x="49235" y="9231"/>
                  <a:pt x="49223" y="9268"/>
                </a:cubicBezTo>
                <a:cubicBezTo>
                  <a:pt x="49195" y="9268"/>
                  <a:pt x="49200" y="9241"/>
                  <a:pt x="49193" y="9225"/>
                </a:cubicBezTo>
                <a:cubicBezTo>
                  <a:pt x="49167" y="9238"/>
                  <a:pt x="49067" y="9207"/>
                  <a:pt x="49047" y="9225"/>
                </a:cubicBezTo>
                <a:cubicBezTo>
                  <a:pt x="49045" y="9226"/>
                  <a:pt x="49051" y="9245"/>
                  <a:pt x="49047" y="9246"/>
                </a:cubicBezTo>
                <a:cubicBezTo>
                  <a:pt x="49037" y="9250"/>
                  <a:pt x="48996" y="9240"/>
                  <a:pt x="48988" y="9246"/>
                </a:cubicBezTo>
                <a:cubicBezTo>
                  <a:pt x="48955" y="9277"/>
                  <a:pt x="48806" y="9261"/>
                  <a:pt x="48784" y="9312"/>
                </a:cubicBezTo>
                <a:cubicBezTo>
                  <a:pt x="48671" y="9283"/>
                  <a:pt x="48404" y="9258"/>
                  <a:pt x="48403" y="9378"/>
                </a:cubicBezTo>
                <a:cubicBezTo>
                  <a:pt x="48326" y="9392"/>
                  <a:pt x="48324" y="9306"/>
                  <a:pt x="48197" y="9334"/>
                </a:cubicBezTo>
                <a:cubicBezTo>
                  <a:pt x="48185" y="9337"/>
                  <a:pt x="48161" y="9357"/>
                  <a:pt x="48168" y="9357"/>
                </a:cubicBezTo>
                <a:cubicBezTo>
                  <a:pt x="48120" y="9360"/>
                  <a:pt x="48119" y="9337"/>
                  <a:pt x="48080" y="9334"/>
                </a:cubicBezTo>
                <a:cubicBezTo>
                  <a:pt x="48075" y="9334"/>
                  <a:pt x="47987" y="9378"/>
                  <a:pt x="47963" y="9357"/>
                </a:cubicBezTo>
                <a:cubicBezTo>
                  <a:pt x="47939" y="9334"/>
                  <a:pt x="47945" y="9350"/>
                  <a:pt x="47905" y="9357"/>
                </a:cubicBezTo>
                <a:cubicBezTo>
                  <a:pt x="47836" y="9367"/>
                  <a:pt x="47637" y="9349"/>
                  <a:pt x="47641" y="9444"/>
                </a:cubicBezTo>
                <a:cubicBezTo>
                  <a:pt x="47612" y="9443"/>
                  <a:pt x="47618" y="9418"/>
                  <a:pt x="47611" y="9400"/>
                </a:cubicBezTo>
                <a:cubicBezTo>
                  <a:pt x="47533" y="9423"/>
                  <a:pt x="47462" y="9423"/>
                  <a:pt x="47406" y="9378"/>
                </a:cubicBezTo>
                <a:cubicBezTo>
                  <a:pt x="47332" y="9380"/>
                  <a:pt x="47303" y="9419"/>
                  <a:pt x="47260" y="9444"/>
                </a:cubicBezTo>
                <a:cubicBezTo>
                  <a:pt x="47221" y="9417"/>
                  <a:pt x="47171" y="9417"/>
                  <a:pt x="47113" y="9444"/>
                </a:cubicBezTo>
                <a:cubicBezTo>
                  <a:pt x="47109" y="9446"/>
                  <a:pt x="47077" y="9468"/>
                  <a:pt x="47084" y="9466"/>
                </a:cubicBezTo>
                <a:cubicBezTo>
                  <a:pt x="47023" y="9480"/>
                  <a:pt x="46996" y="9411"/>
                  <a:pt x="46966" y="9488"/>
                </a:cubicBezTo>
                <a:cubicBezTo>
                  <a:pt x="46875" y="9460"/>
                  <a:pt x="46882" y="9494"/>
                  <a:pt x="46761" y="9488"/>
                </a:cubicBezTo>
                <a:cubicBezTo>
                  <a:pt x="46767" y="9471"/>
                  <a:pt x="46791" y="9467"/>
                  <a:pt x="46791" y="9444"/>
                </a:cubicBezTo>
                <a:cubicBezTo>
                  <a:pt x="46751" y="9444"/>
                  <a:pt x="46712" y="9444"/>
                  <a:pt x="46673" y="9444"/>
                </a:cubicBezTo>
                <a:cubicBezTo>
                  <a:pt x="46657" y="9462"/>
                  <a:pt x="46731" y="9468"/>
                  <a:pt x="46731" y="9466"/>
                </a:cubicBezTo>
                <a:cubicBezTo>
                  <a:pt x="46704" y="9523"/>
                  <a:pt x="46647" y="9465"/>
                  <a:pt x="46615" y="9466"/>
                </a:cubicBezTo>
                <a:cubicBezTo>
                  <a:pt x="46581" y="9468"/>
                  <a:pt x="46599" y="9491"/>
                  <a:pt x="46615" y="9488"/>
                </a:cubicBezTo>
                <a:cubicBezTo>
                  <a:pt x="46596" y="9526"/>
                  <a:pt x="46547" y="9502"/>
                  <a:pt x="46556" y="9466"/>
                </a:cubicBezTo>
                <a:cubicBezTo>
                  <a:pt x="46403" y="9462"/>
                  <a:pt x="46335" y="9520"/>
                  <a:pt x="46205" y="9533"/>
                </a:cubicBezTo>
                <a:cubicBezTo>
                  <a:pt x="46213" y="9562"/>
                  <a:pt x="46277" y="9551"/>
                  <a:pt x="46321" y="9555"/>
                </a:cubicBezTo>
                <a:cubicBezTo>
                  <a:pt x="46293" y="9601"/>
                  <a:pt x="46187" y="9587"/>
                  <a:pt x="46087" y="9599"/>
                </a:cubicBezTo>
                <a:cubicBezTo>
                  <a:pt x="45999" y="9609"/>
                  <a:pt x="45772" y="9635"/>
                  <a:pt x="45589" y="9620"/>
                </a:cubicBezTo>
                <a:cubicBezTo>
                  <a:pt x="45567" y="9561"/>
                  <a:pt x="45727" y="9637"/>
                  <a:pt x="45706" y="9577"/>
                </a:cubicBezTo>
                <a:cubicBezTo>
                  <a:pt x="45775" y="9605"/>
                  <a:pt x="45760" y="9574"/>
                  <a:pt x="45853" y="9599"/>
                </a:cubicBezTo>
                <a:cubicBezTo>
                  <a:pt x="45889" y="9589"/>
                  <a:pt x="45913" y="9571"/>
                  <a:pt x="45911" y="9533"/>
                </a:cubicBezTo>
                <a:cubicBezTo>
                  <a:pt x="45955" y="9575"/>
                  <a:pt x="46080" y="9600"/>
                  <a:pt x="46087" y="9511"/>
                </a:cubicBezTo>
                <a:cubicBezTo>
                  <a:pt x="46115" y="9511"/>
                  <a:pt x="46110" y="9538"/>
                  <a:pt x="46116" y="9555"/>
                </a:cubicBezTo>
                <a:cubicBezTo>
                  <a:pt x="46148" y="9548"/>
                  <a:pt x="46136" y="9511"/>
                  <a:pt x="46175" y="9511"/>
                </a:cubicBezTo>
                <a:cubicBezTo>
                  <a:pt x="46175" y="9446"/>
                  <a:pt x="46051" y="9514"/>
                  <a:pt x="46028" y="9511"/>
                </a:cubicBezTo>
                <a:cubicBezTo>
                  <a:pt x="46038" y="9513"/>
                  <a:pt x="46009" y="9473"/>
                  <a:pt x="45999" y="9488"/>
                </a:cubicBezTo>
                <a:cubicBezTo>
                  <a:pt x="45993" y="9498"/>
                  <a:pt x="46047" y="9530"/>
                  <a:pt x="46028" y="9555"/>
                </a:cubicBezTo>
                <a:cubicBezTo>
                  <a:pt x="45982" y="9532"/>
                  <a:pt x="45910" y="9533"/>
                  <a:pt x="45970" y="9488"/>
                </a:cubicBezTo>
                <a:cubicBezTo>
                  <a:pt x="45892" y="9488"/>
                  <a:pt x="45906" y="9558"/>
                  <a:pt x="45823" y="9555"/>
                </a:cubicBezTo>
                <a:cubicBezTo>
                  <a:pt x="45834" y="9526"/>
                  <a:pt x="45875" y="9520"/>
                  <a:pt x="45882" y="9488"/>
                </a:cubicBezTo>
                <a:cubicBezTo>
                  <a:pt x="45839" y="9488"/>
                  <a:pt x="45796" y="9505"/>
                  <a:pt x="45794" y="9533"/>
                </a:cubicBezTo>
                <a:cubicBezTo>
                  <a:pt x="45794" y="9533"/>
                  <a:pt x="45794" y="9555"/>
                  <a:pt x="45794" y="9555"/>
                </a:cubicBezTo>
                <a:cubicBezTo>
                  <a:pt x="45746" y="9561"/>
                  <a:pt x="45787" y="9500"/>
                  <a:pt x="45764" y="9488"/>
                </a:cubicBezTo>
                <a:cubicBezTo>
                  <a:pt x="45792" y="9502"/>
                  <a:pt x="45527" y="9493"/>
                  <a:pt x="45589" y="9555"/>
                </a:cubicBezTo>
                <a:cubicBezTo>
                  <a:pt x="45572" y="9535"/>
                  <a:pt x="45431" y="9485"/>
                  <a:pt x="45501" y="9533"/>
                </a:cubicBezTo>
                <a:cubicBezTo>
                  <a:pt x="45494" y="9561"/>
                  <a:pt x="45443" y="9555"/>
                  <a:pt x="45442" y="9533"/>
                </a:cubicBezTo>
                <a:cubicBezTo>
                  <a:pt x="45393" y="9541"/>
                  <a:pt x="45387" y="9516"/>
                  <a:pt x="45384" y="9488"/>
                </a:cubicBezTo>
                <a:cubicBezTo>
                  <a:pt x="45304" y="9474"/>
                  <a:pt x="45327" y="9533"/>
                  <a:pt x="45296" y="9555"/>
                </a:cubicBezTo>
                <a:cubicBezTo>
                  <a:pt x="45249" y="9563"/>
                  <a:pt x="45245" y="9529"/>
                  <a:pt x="45208" y="9533"/>
                </a:cubicBezTo>
                <a:cubicBezTo>
                  <a:pt x="45163" y="9536"/>
                  <a:pt x="45177" y="9610"/>
                  <a:pt x="45061" y="9577"/>
                </a:cubicBezTo>
                <a:cubicBezTo>
                  <a:pt x="45076" y="9559"/>
                  <a:pt x="45092" y="9541"/>
                  <a:pt x="45091" y="9511"/>
                </a:cubicBezTo>
                <a:cubicBezTo>
                  <a:pt x="45059" y="9516"/>
                  <a:pt x="45071" y="9555"/>
                  <a:pt x="45032" y="9555"/>
                </a:cubicBezTo>
                <a:cubicBezTo>
                  <a:pt x="45006" y="9564"/>
                  <a:pt x="44979" y="9574"/>
                  <a:pt x="44973" y="9599"/>
                </a:cubicBezTo>
                <a:cubicBezTo>
                  <a:pt x="44921" y="9612"/>
                  <a:pt x="44851" y="9533"/>
                  <a:pt x="44826" y="9599"/>
                </a:cubicBezTo>
                <a:cubicBezTo>
                  <a:pt x="44746" y="9589"/>
                  <a:pt x="44826" y="9529"/>
                  <a:pt x="44885" y="9555"/>
                </a:cubicBezTo>
                <a:cubicBezTo>
                  <a:pt x="44885" y="9533"/>
                  <a:pt x="44885" y="9511"/>
                  <a:pt x="44885" y="9488"/>
                </a:cubicBezTo>
                <a:cubicBezTo>
                  <a:pt x="44872" y="9457"/>
                  <a:pt x="44860" y="9490"/>
                  <a:pt x="44826" y="9488"/>
                </a:cubicBezTo>
                <a:cubicBezTo>
                  <a:pt x="44803" y="9484"/>
                  <a:pt x="44798" y="9466"/>
                  <a:pt x="44768" y="9466"/>
                </a:cubicBezTo>
                <a:cubicBezTo>
                  <a:pt x="44704" y="9465"/>
                  <a:pt x="44727" y="9548"/>
                  <a:pt x="44739" y="9533"/>
                </a:cubicBezTo>
                <a:cubicBezTo>
                  <a:pt x="44714" y="9565"/>
                  <a:pt x="44666" y="9552"/>
                  <a:pt x="44651" y="9599"/>
                </a:cubicBezTo>
                <a:cubicBezTo>
                  <a:pt x="44611" y="9577"/>
                  <a:pt x="44593" y="9539"/>
                  <a:pt x="44534" y="9533"/>
                </a:cubicBezTo>
                <a:cubicBezTo>
                  <a:pt x="44533" y="9490"/>
                  <a:pt x="44602" y="9529"/>
                  <a:pt x="44592" y="9533"/>
                </a:cubicBezTo>
                <a:cubicBezTo>
                  <a:pt x="44652" y="9514"/>
                  <a:pt x="44551" y="9493"/>
                  <a:pt x="44621" y="9444"/>
                </a:cubicBezTo>
                <a:cubicBezTo>
                  <a:pt x="44618" y="9388"/>
                  <a:pt x="44496" y="9421"/>
                  <a:pt x="44534" y="9334"/>
                </a:cubicBezTo>
                <a:cubicBezTo>
                  <a:pt x="44470" y="9330"/>
                  <a:pt x="44440" y="9352"/>
                  <a:pt x="44446" y="9400"/>
                </a:cubicBezTo>
                <a:cubicBezTo>
                  <a:pt x="44393" y="9360"/>
                  <a:pt x="44371" y="9418"/>
                  <a:pt x="44270" y="9400"/>
                </a:cubicBezTo>
                <a:cubicBezTo>
                  <a:pt x="44275" y="9382"/>
                  <a:pt x="44299" y="9378"/>
                  <a:pt x="44299" y="9357"/>
                </a:cubicBezTo>
                <a:cubicBezTo>
                  <a:pt x="44227" y="9354"/>
                  <a:pt x="44158" y="9352"/>
                  <a:pt x="44153" y="9400"/>
                </a:cubicBezTo>
                <a:cubicBezTo>
                  <a:pt x="44158" y="9418"/>
                  <a:pt x="44182" y="9423"/>
                  <a:pt x="44182" y="9444"/>
                </a:cubicBezTo>
                <a:cubicBezTo>
                  <a:pt x="44282" y="9454"/>
                  <a:pt x="44346" y="9436"/>
                  <a:pt x="44417" y="9423"/>
                </a:cubicBezTo>
                <a:cubicBezTo>
                  <a:pt x="44438" y="9482"/>
                  <a:pt x="44358" y="9467"/>
                  <a:pt x="44358" y="9511"/>
                </a:cubicBezTo>
                <a:cubicBezTo>
                  <a:pt x="44378" y="9493"/>
                  <a:pt x="44532" y="9453"/>
                  <a:pt x="44505" y="9533"/>
                </a:cubicBezTo>
                <a:cubicBezTo>
                  <a:pt x="44434" y="9479"/>
                  <a:pt x="44427" y="9586"/>
                  <a:pt x="44299" y="9555"/>
                </a:cubicBezTo>
                <a:cubicBezTo>
                  <a:pt x="44299" y="9533"/>
                  <a:pt x="44299" y="9511"/>
                  <a:pt x="44299" y="9488"/>
                </a:cubicBezTo>
                <a:cubicBezTo>
                  <a:pt x="44222" y="9488"/>
                  <a:pt x="44126" y="9476"/>
                  <a:pt x="44123" y="9533"/>
                </a:cubicBezTo>
                <a:cubicBezTo>
                  <a:pt x="44130" y="9589"/>
                  <a:pt x="44174" y="9502"/>
                  <a:pt x="44240" y="9533"/>
                </a:cubicBezTo>
                <a:cubicBezTo>
                  <a:pt x="44227" y="9580"/>
                  <a:pt x="44282" y="9574"/>
                  <a:pt x="44328" y="9577"/>
                </a:cubicBezTo>
                <a:cubicBezTo>
                  <a:pt x="44267" y="9659"/>
                  <a:pt x="44163" y="9568"/>
                  <a:pt x="44065" y="9555"/>
                </a:cubicBezTo>
                <a:cubicBezTo>
                  <a:pt x="44056" y="9519"/>
                  <a:pt x="44092" y="9517"/>
                  <a:pt x="44094" y="9488"/>
                </a:cubicBezTo>
                <a:cubicBezTo>
                  <a:pt x="43928" y="9481"/>
                  <a:pt x="43867" y="9553"/>
                  <a:pt x="43713" y="9555"/>
                </a:cubicBezTo>
                <a:cubicBezTo>
                  <a:pt x="43708" y="9580"/>
                  <a:pt x="43720" y="9594"/>
                  <a:pt x="43742" y="9599"/>
                </a:cubicBezTo>
                <a:cubicBezTo>
                  <a:pt x="43734" y="9644"/>
                  <a:pt x="43613" y="9604"/>
                  <a:pt x="43625" y="9665"/>
                </a:cubicBezTo>
                <a:cubicBezTo>
                  <a:pt x="43572" y="9667"/>
                  <a:pt x="43563" y="9638"/>
                  <a:pt x="43508" y="9643"/>
                </a:cubicBezTo>
                <a:cubicBezTo>
                  <a:pt x="43381" y="9683"/>
                  <a:pt x="43377" y="9680"/>
                  <a:pt x="43215" y="9686"/>
                </a:cubicBezTo>
                <a:cubicBezTo>
                  <a:pt x="43222" y="9662"/>
                  <a:pt x="43273" y="9671"/>
                  <a:pt x="43273" y="9643"/>
                </a:cubicBezTo>
                <a:cubicBezTo>
                  <a:pt x="43221" y="9563"/>
                  <a:pt x="43192" y="9682"/>
                  <a:pt x="43127" y="9665"/>
                </a:cubicBezTo>
                <a:cubicBezTo>
                  <a:pt x="43121" y="9640"/>
                  <a:pt x="43097" y="9652"/>
                  <a:pt x="43097" y="9665"/>
                </a:cubicBezTo>
                <a:cubicBezTo>
                  <a:pt x="43025" y="9661"/>
                  <a:pt x="43089" y="9590"/>
                  <a:pt x="43097" y="9577"/>
                </a:cubicBezTo>
                <a:cubicBezTo>
                  <a:pt x="43016" y="9574"/>
                  <a:pt x="43013" y="9631"/>
                  <a:pt x="43010" y="9686"/>
                </a:cubicBezTo>
                <a:cubicBezTo>
                  <a:pt x="42986" y="9682"/>
                  <a:pt x="42980" y="9665"/>
                  <a:pt x="42951" y="9665"/>
                </a:cubicBezTo>
                <a:cubicBezTo>
                  <a:pt x="42956" y="9646"/>
                  <a:pt x="42939" y="9644"/>
                  <a:pt x="42922" y="9643"/>
                </a:cubicBezTo>
                <a:cubicBezTo>
                  <a:pt x="42939" y="9623"/>
                  <a:pt x="43097" y="9586"/>
                  <a:pt x="42951" y="9577"/>
                </a:cubicBezTo>
                <a:cubicBezTo>
                  <a:pt x="42963" y="9527"/>
                  <a:pt x="43095" y="9568"/>
                  <a:pt x="43156" y="9555"/>
                </a:cubicBezTo>
                <a:cubicBezTo>
                  <a:pt x="43195" y="9547"/>
                  <a:pt x="43202" y="9516"/>
                  <a:pt x="43244" y="9511"/>
                </a:cubicBezTo>
                <a:cubicBezTo>
                  <a:pt x="43219" y="9446"/>
                  <a:pt x="43170" y="9539"/>
                  <a:pt x="43097" y="9511"/>
                </a:cubicBezTo>
                <a:cubicBezTo>
                  <a:pt x="43124" y="9472"/>
                  <a:pt x="43200" y="9471"/>
                  <a:pt x="43244" y="9444"/>
                </a:cubicBezTo>
                <a:cubicBezTo>
                  <a:pt x="43238" y="9400"/>
                  <a:pt x="43184" y="9444"/>
                  <a:pt x="43185" y="9444"/>
                </a:cubicBezTo>
                <a:cubicBezTo>
                  <a:pt x="43163" y="9443"/>
                  <a:pt x="43137" y="9412"/>
                  <a:pt x="43097" y="9423"/>
                </a:cubicBezTo>
                <a:cubicBezTo>
                  <a:pt x="43088" y="9426"/>
                  <a:pt x="43061" y="9467"/>
                  <a:pt x="43068" y="9466"/>
                </a:cubicBezTo>
                <a:cubicBezTo>
                  <a:pt x="43031" y="9468"/>
                  <a:pt x="43056" y="9425"/>
                  <a:pt x="43039" y="9423"/>
                </a:cubicBezTo>
                <a:cubicBezTo>
                  <a:pt x="42994" y="9417"/>
                  <a:pt x="42985" y="9440"/>
                  <a:pt x="42951" y="9444"/>
                </a:cubicBezTo>
                <a:cubicBezTo>
                  <a:pt x="42876" y="9454"/>
                  <a:pt x="42799" y="9428"/>
                  <a:pt x="42746" y="9466"/>
                </a:cubicBezTo>
                <a:cubicBezTo>
                  <a:pt x="42709" y="9493"/>
                  <a:pt x="42590" y="9454"/>
                  <a:pt x="42511" y="9511"/>
                </a:cubicBezTo>
                <a:cubicBezTo>
                  <a:pt x="42442" y="9507"/>
                  <a:pt x="42559" y="9462"/>
                  <a:pt x="42483" y="9423"/>
                </a:cubicBezTo>
                <a:cubicBezTo>
                  <a:pt x="42400" y="9427"/>
                  <a:pt x="42357" y="9461"/>
                  <a:pt x="42364" y="9533"/>
                </a:cubicBezTo>
                <a:cubicBezTo>
                  <a:pt x="42325" y="9511"/>
                  <a:pt x="42307" y="9474"/>
                  <a:pt x="42277" y="9444"/>
                </a:cubicBezTo>
                <a:cubicBezTo>
                  <a:pt x="42253" y="9456"/>
                  <a:pt x="42229" y="9468"/>
                  <a:pt x="42189" y="9466"/>
                </a:cubicBezTo>
                <a:cubicBezTo>
                  <a:pt x="42159" y="9488"/>
                  <a:pt x="42130" y="9510"/>
                  <a:pt x="42101" y="9533"/>
                </a:cubicBezTo>
                <a:cubicBezTo>
                  <a:pt x="42070" y="9523"/>
                  <a:pt x="42080" y="9494"/>
                  <a:pt x="42042" y="9488"/>
                </a:cubicBezTo>
                <a:cubicBezTo>
                  <a:pt x="42006" y="9482"/>
                  <a:pt x="42030" y="9524"/>
                  <a:pt x="42013" y="9533"/>
                </a:cubicBezTo>
                <a:cubicBezTo>
                  <a:pt x="41997" y="9540"/>
                  <a:pt x="41935" y="9481"/>
                  <a:pt x="41925" y="9555"/>
                </a:cubicBezTo>
                <a:cubicBezTo>
                  <a:pt x="41899" y="9545"/>
                  <a:pt x="41872" y="9535"/>
                  <a:pt x="41867" y="9511"/>
                </a:cubicBezTo>
                <a:cubicBezTo>
                  <a:pt x="41832" y="9514"/>
                  <a:pt x="41842" y="9551"/>
                  <a:pt x="41837" y="9577"/>
                </a:cubicBezTo>
                <a:cubicBezTo>
                  <a:pt x="41759" y="9592"/>
                  <a:pt x="41780" y="9530"/>
                  <a:pt x="41749" y="9511"/>
                </a:cubicBezTo>
                <a:cubicBezTo>
                  <a:pt x="41711" y="9539"/>
                  <a:pt x="41641" y="9539"/>
                  <a:pt x="41603" y="9511"/>
                </a:cubicBezTo>
                <a:cubicBezTo>
                  <a:pt x="41546" y="9520"/>
                  <a:pt x="41529" y="9558"/>
                  <a:pt x="41456" y="9555"/>
                </a:cubicBezTo>
                <a:cubicBezTo>
                  <a:pt x="41489" y="9523"/>
                  <a:pt x="41488" y="9501"/>
                  <a:pt x="41427" y="9488"/>
                </a:cubicBezTo>
                <a:cubicBezTo>
                  <a:pt x="41345" y="9481"/>
                  <a:pt x="41368" y="9562"/>
                  <a:pt x="41251" y="9555"/>
                </a:cubicBezTo>
                <a:cubicBezTo>
                  <a:pt x="41267" y="9572"/>
                  <a:pt x="41282" y="9590"/>
                  <a:pt x="41281" y="9620"/>
                </a:cubicBezTo>
                <a:cubicBezTo>
                  <a:pt x="41185" y="9640"/>
                  <a:pt x="41239" y="9548"/>
                  <a:pt x="41192" y="9533"/>
                </a:cubicBezTo>
                <a:cubicBezTo>
                  <a:pt x="41132" y="9539"/>
                  <a:pt x="41133" y="9591"/>
                  <a:pt x="41104" y="9620"/>
                </a:cubicBezTo>
                <a:cubicBezTo>
                  <a:pt x="41070" y="9617"/>
                  <a:pt x="41080" y="9580"/>
                  <a:pt x="41075" y="9555"/>
                </a:cubicBezTo>
                <a:cubicBezTo>
                  <a:pt x="40960" y="9574"/>
                  <a:pt x="40950" y="9577"/>
                  <a:pt x="40841" y="9533"/>
                </a:cubicBezTo>
                <a:cubicBezTo>
                  <a:pt x="40812" y="9533"/>
                  <a:pt x="40818" y="9559"/>
                  <a:pt x="40811" y="9577"/>
                </a:cubicBezTo>
                <a:cubicBezTo>
                  <a:pt x="40765" y="9584"/>
                  <a:pt x="40760" y="9554"/>
                  <a:pt x="40723" y="9555"/>
                </a:cubicBezTo>
                <a:cubicBezTo>
                  <a:pt x="40645" y="9556"/>
                  <a:pt x="40588" y="9625"/>
                  <a:pt x="40518" y="9577"/>
                </a:cubicBezTo>
                <a:cubicBezTo>
                  <a:pt x="40514" y="9603"/>
                  <a:pt x="40525" y="9616"/>
                  <a:pt x="40548" y="9620"/>
                </a:cubicBezTo>
                <a:cubicBezTo>
                  <a:pt x="40577" y="9679"/>
                  <a:pt x="40396" y="9622"/>
                  <a:pt x="40431" y="9620"/>
                </a:cubicBezTo>
                <a:cubicBezTo>
                  <a:pt x="40396" y="9622"/>
                  <a:pt x="40373" y="9658"/>
                  <a:pt x="40283" y="9643"/>
                </a:cubicBezTo>
                <a:cubicBezTo>
                  <a:pt x="40278" y="9642"/>
                  <a:pt x="40288" y="9603"/>
                  <a:pt x="40283" y="9599"/>
                </a:cubicBezTo>
                <a:cubicBezTo>
                  <a:pt x="40258" y="9580"/>
                  <a:pt x="40168" y="9613"/>
                  <a:pt x="40137" y="9599"/>
                </a:cubicBezTo>
                <a:cubicBezTo>
                  <a:pt x="40101" y="9609"/>
                  <a:pt x="40077" y="9626"/>
                  <a:pt x="40079" y="9665"/>
                </a:cubicBezTo>
                <a:cubicBezTo>
                  <a:pt x="40023" y="9631"/>
                  <a:pt x="39964" y="9685"/>
                  <a:pt x="39961" y="9643"/>
                </a:cubicBezTo>
                <a:cubicBezTo>
                  <a:pt x="39957" y="9583"/>
                  <a:pt x="39837" y="9643"/>
                  <a:pt x="39844" y="9643"/>
                </a:cubicBezTo>
                <a:cubicBezTo>
                  <a:pt x="39822" y="9643"/>
                  <a:pt x="39812" y="9615"/>
                  <a:pt x="39785" y="9620"/>
                </a:cubicBezTo>
                <a:cubicBezTo>
                  <a:pt x="39731" y="9632"/>
                  <a:pt x="39684" y="9649"/>
                  <a:pt x="39668" y="9686"/>
                </a:cubicBezTo>
                <a:cubicBezTo>
                  <a:pt x="39634" y="9696"/>
                  <a:pt x="39653" y="9647"/>
                  <a:pt x="39639" y="9643"/>
                </a:cubicBezTo>
                <a:cubicBezTo>
                  <a:pt x="39627" y="9638"/>
                  <a:pt x="39584" y="9674"/>
                  <a:pt x="39551" y="9665"/>
                </a:cubicBezTo>
                <a:cubicBezTo>
                  <a:pt x="39540" y="9661"/>
                  <a:pt x="39551" y="9644"/>
                  <a:pt x="39522" y="9643"/>
                </a:cubicBezTo>
                <a:cubicBezTo>
                  <a:pt x="39489" y="9642"/>
                  <a:pt x="39289" y="9634"/>
                  <a:pt x="39375" y="9665"/>
                </a:cubicBezTo>
                <a:cubicBezTo>
                  <a:pt x="39373" y="9707"/>
                  <a:pt x="39261" y="9650"/>
                  <a:pt x="39258" y="9620"/>
                </a:cubicBezTo>
                <a:cubicBezTo>
                  <a:pt x="39201" y="9682"/>
                  <a:pt x="39046" y="9714"/>
                  <a:pt x="38965" y="9643"/>
                </a:cubicBezTo>
                <a:cubicBezTo>
                  <a:pt x="38856" y="9700"/>
                  <a:pt x="38741" y="9719"/>
                  <a:pt x="38613" y="9709"/>
                </a:cubicBezTo>
                <a:cubicBezTo>
                  <a:pt x="38532" y="9702"/>
                  <a:pt x="38527" y="9683"/>
                  <a:pt x="38437" y="9709"/>
                </a:cubicBezTo>
                <a:cubicBezTo>
                  <a:pt x="38426" y="9712"/>
                  <a:pt x="38385" y="9703"/>
                  <a:pt x="38379" y="9709"/>
                </a:cubicBezTo>
                <a:cubicBezTo>
                  <a:pt x="38360" y="9725"/>
                  <a:pt x="38271" y="9740"/>
                  <a:pt x="38173" y="9731"/>
                </a:cubicBezTo>
                <a:cubicBezTo>
                  <a:pt x="38164" y="9730"/>
                  <a:pt x="38119" y="9735"/>
                  <a:pt x="38115" y="9731"/>
                </a:cubicBezTo>
                <a:cubicBezTo>
                  <a:pt x="38084" y="9703"/>
                  <a:pt x="38077" y="9736"/>
                  <a:pt x="37969" y="9731"/>
                </a:cubicBezTo>
                <a:cubicBezTo>
                  <a:pt x="37921" y="9728"/>
                  <a:pt x="37917" y="9711"/>
                  <a:pt x="37880" y="9709"/>
                </a:cubicBezTo>
                <a:cubicBezTo>
                  <a:pt x="37831" y="9707"/>
                  <a:pt x="37783" y="9733"/>
                  <a:pt x="37734" y="9731"/>
                </a:cubicBezTo>
                <a:cubicBezTo>
                  <a:pt x="37737" y="9731"/>
                  <a:pt x="37723" y="9709"/>
                  <a:pt x="37704" y="9709"/>
                </a:cubicBezTo>
                <a:cubicBezTo>
                  <a:pt x="37693" y="9708"/>
                  <a:pt x="37623" y="9715"/>
                  <a:pt x="37616" y="9709"/>
                </a:cubicBezTo>
                <a:cubicBezTo>
                  <a:pt x="37581" y="9676"/>
                  <a:pt x="37574" y="9703"/>
                  <a:pt x="37529" y="9709"/>
                </a:cubicBezTo>
                <a:cubicBezTo>
                  <a:pt x="37430" y="9722"/>
                  <a:pt x="37364" y="9709"/>
                  <a:pt x="37294" y="9731"/>
                </a:cubicBezTo>
                <a:cubicBezTo>
                  <a:pt x="37284" y="9734"/>
                  <a:pt x="37242" y="9724"/>
                  <a:pt x="37236" y="9731"/>
                </a:cubicBezTo>
                <a:cubicBezTo>
                  <a:pt x="37208" y="9757"/>
                  <a:pt x="37185" y="9743"/>
                  <a:pt x="37089" y="9752"/>
                </a:cubicBezTo>
                <a:cubicBezTo>
                  <a:pt x="36987" y="9762"/>
                  <a:pt x="37000" y="9773"/>
                  <a:pt x="36854" y="9752"/>
                </a:cubicBezTo>
                <a:cubicBezTo>
                  <a:pt x="36786" y="9743"/>
                  <a:pt x="36783" y="9739"/>
                  <a:pt x="36678" y="9731"/>
                </a:cubicBezTo>
                <a:cubicBezTo>
                  <a:pt x="36661" y="9730"/>
                  <a:pt x="36560" y="9683"/>
                  <a:pt x="36532" y="9709"/>
                </a:cubicBezTo>
                <a:cubicBezTo>
                  <a:pt x="36530" y="9711"/>
                  <a:pt x="36533" y="9731"/>
                  <a:pt x="36532" y="9731"/>
                </a:cubicBezTo>
                <a:cubicBezTo>
                  <a:pt x="36511" y="9731"/>
                  <a:pt x="36498" y="9709"/>
                  <a:pt x="36503" y="9709"/>
                </a:cubicBezTo>
                <a:cubicBezTo>
                  <a:pt x="36474" y="9712"/>
                  <a:pt x="36434" y="9724"/>
                  <a:pt x="36386" y="9731"/>
                </a:cubicBezTo>
                <a:cubicBezTo>
                  <a:pt x="36377" y="9731"/>
                  <a:pt x="36332" y="9725"/>
                  <a:pt x="36327" y="9731"/>
                </a:cubicBezTo>
                <a:cubicBezTo>
                  <a:pt x="36287" y="9767"/>
                  <a:pt x="36288" y="9731"/>
                  <a:pt x="36239" y="9731"/>
                </a:cubicBezTo>
                <a:cubicBezTo>
                  <a:pt x="36187" y="9731"/>
                  <a:pt x="36196" y="9764"/>
                  <a:pt x="36151" y="9731"/>
                </a:cubicBezTo>
                <a:cubicBezTo>
                  <a:pt x="36120" y="9707"/>
                  <a:pt x="35981" y="9746"/>
                  <a:pt x="35946" y="9709"/>
                </a:cubicBezTo>
                <a:cubicBezTo>
                  <a:pt x="35865" y="9692"/>
                  <a:pt x="35887" y="9752"/>
                  <a:pt x="35829" y="9752"/>
                </a:cubicBezTo>
                <a:cubicBezTo>
                  <a:pt x="35647" y="9779"/>
                  <a:pt x="35453" y="9711"/>
                  <a:pt x="35272" y="9731"/>
                </a:cubicBezTo>
                <a:cubicBezTo>
                  <a:pt x="35273" y="9731"/>
                  <a:pt x="35052" y="9793"/>
                  <a:pt x="35008" y="9752"/>
                </a:cubicBezTo>
                <a:cubicBezTo>
                  <a:pt x="34970" y="9718"/>
                  <a:pt x="35003" y="9763"/>
                  <a:pt x="34891" y="9752"/>
                </a:cubicBezTo>
                <a:cubicBezTo>
                  <a:pt x="34846" y="9749"/>
                  <a:pt x="34839" y="9731"/>
                  <a:pt x="34803" y="9731"/>
                </a:cubicBezTo>
                <a:cubicBezTo>
                  <a:pt x="34740" y="9728"/>
                  <a:pt x="34728" y="9752"/>
                  <a:pt x="34686" y="9752"/>
                </a:cubicBezTo>
                <a:cubicBezTo>
                  <a:pt x="34637" y="9754"/>
                  <a:pt x="34636" y="9734"/>
                  <a:pt x="34598" y="9731"/>
                </a:cubicBezTo>
                <a:cubicBezTo>
                  <a:pt x="34566" y="9727"/>
                  <a:pt x="34303" y="9755"/>
                  <a:pt x="34276" y="9731"/>
                </a:cubicBezTo>
                <a:cubicBezTo>
                  <a:pt x="34249" y="9707"/>
                  <a:pt x="34259" y="9727"/>
                  <a:pt x="34216" y="9731"/>
                </a:cubicBezTo>
                <a:cubicBezTo>
                  <a:pt x="34106" y="9742"/>
                  <a:pt x="33942" y="9740"/>
                  <a:pt x="33836" y="9731"/>
                </a:cubicBezTo>
                <a:cubicBezTo>
                  <a:pt x="33750" y="9723"/>
                  <a:pt x="33774" y="9716"/>
                  <a:pt x="33689" y="9731"/>
                </a:cubicBezTo>
                <a:cubicBezTo>
                  <a:pt x="33643" y="9739"/>
                  <a:pt x="33560" y="9736"/>
                  <a:pt x="33513" y="9731"/>
                </a:cubicBezTo>
                <a:cubicBezTo>
                  <a:pt x="33408" y="9719"/>
                  <a:pt x="33173" y="9716"/>
                  <a:pt x="32985" y="9709"/>
                </a:cubicBezTo>
                <a:cubicBezTo>
                  <a:pt x="32938" y="9707"/>
                  <a:pt x="32936" y="9689"/>
                  <a:pt x="32898" y="9686"/>
                </a:cubicBezTo>
                <a:cubicBezTo>
                  <a:pt x="32795" y="9680"/>
                  <a:pt x="32682" y="9697"/>
                  <a:pt x="32575" y="9686"/>
                </a:cubicBezTo>
                <a:cubicBezTo>
                  <a:pt x="32532" y="9683"/>
                  <a:pt x="32522" y="9665"/>
                  <a:pt x="32487" y="9665"/>
                </a:cubicBezTo>
                <a:cubicBezTo>
                  <a:pt x="32466" y="9664"/>
                  <a:pt x="32455" y="9685"/>
                  <a:pt x="32429" y="9686"/>
                </a:cubicBezTo>
                <a:cubicBezTo>
                  <a:pt x="32269" y="9700"/>
                  <a:pt x="32137" y="9657"/>
                  <a:pt x="32019" y="9665"/>
                </a:cubicBezTo>
                <a:cubicBezTo>
                  <a:pt x="31896" y="9673"/>
                  <a:pt x="31740" y="9761"/>
                  <a:pt x="31638" y="9665"/>
                </a:cubicBezTo>
                <a:cubicBezTo>
                  <a:pt x="31567" y="9718"/>
                  <a:pt x="31515" y="9692"/>
                  <a:pt x="31403" y="9686"/>
                </a:cubicBezTo>
                <a:cubicBezTo>
                  <a:pt x="31340" y="9683"/>
                  <a:pt x="31326" y="9709"/>
                  <a:pt x="31285" y="9709"/>
                </a:cubicBezTo>
                <a:cubicBezTo>
                  <a:pt x="31251" y="9708"/>
                  <a:pt x="31092" y="9650"/>
                  <a:pt x="31051" y="9686"/>
                </a:cubicBezTo>
                <a:cubicBezTo>
                  <a:pt x="31024" y="9711"/>
                  <a:pt x="31011" y="9699"/>
                  <a:pt x="30963" y="9709"/>
                </a:cubicBezTo>
                <a:cubicBezTo>
                  <a:pt x="30954" y="9711"/>
                  <a:pt x="30923" y="9731"/>
                  <a:pt x="30934" y="9731"/>
                </a:cubicBezTo>
                <a:cubicBezTo>
                  <a:pt x="30910" y="9731"/>
                  <a:pt x="30905" y="9706"/>
                  <a:pt x="30875" y="9709"/>
                </a:cubicBezTo>
                <a:cubicBezTo>
                  <a:pt x="30841" y="9712"/>
                  <a:pt x="30815" y="9723"/>
                  <a:pt x="30729" y="9731"/>
                </a:cubicBezTo>
                <a:cubicBezTo>
                  <a:pt x="30720" y="9731"/>
                  <a:pt x="30675" y="9727"/>
                  <a:pt x="30670" y="9731"/>
                </a:cubicBezTo>
                <a:cubicBezTo>
                  <a:pt x="30645" y="9753"/>
                  <a:pt x="30653" y="9737"/>
                  <a:pt x="30611" y="9731"/>
                </a:cubicBezTo>
                <a:cubicBezTo>
                  <a:pt x="30545" y="9721"/>
                  <a:pt x="30446" y="9737"/>
                  <a:pt x="30377" y="9731"/>
                </a:cubicBezTo>
                <a:cubicBezTo>
                  <a:pt x="30326" y="9725"/>
                  <a:pt x="30314" y="9709"/>
                  <a:pt x="30260" y="9709"/>
                </a:cubicBezTo>
                <a:cubicBezTo>
                  <a:pt x="30212" y="9708"/>
                  <a:pt x="30210" y="9727"/>
                  <a:pt x="30172" y="9731"/>
                </a:cubicBezTo>
                <a:cubicBezTo>
                  <a:pt x="30010" y="9745"/>
                  <a:pt x="29758" y="9739"/>
                  <a:pt x="29586" y="9731"/>
                </a:cubicBezTo>
                <a:cubicBezTo>
                  <a:pt x="29577" y="9730"/>
                  <a:pt x="29531" y="9735"/>
                  <a:pt x="29527" y="9731"/>
                </a:cubicBezTo>
                <a:cubicBezTo>
                  <a:pt x="29496" y="9703"/>
                  <a:pt x="29502" y="9740"/>
                  <a:pt x="29439" y="9731"/>
                </a:cubicBezTo>
                <a:cubicBezTo>
                  <a:pt x="29435" y="9730"/>
                  <a:pt x="29434" y="9709"/>
                  <a:pt x="29410" y="9709"/>
                </a:cubicBezTo>
                <a:cubicBezTo>
                  <a:pt x="29376" y="9707"/>
                  <a:pt x="29357" y="9707"/>
                  <a:pt x="29352" y="9686"/>
                </a:cubicBezTo>
                <a:cubicBezTo>
                  <a:pt x="29254" y="9764"/>
                  <a:pt x="29162" y="9692"/>
                  <a:pt x="28941" y="9709"/>
                </a:cubicBezTo>
                <a:cubicBezTo>
                  <a:pt x="28907" y="9712"/>
                  <a:pt x="28916" y="9749"/>
                  <a:pt x="28912" y="9775"/>
                </a:cubicBezTo>
                <a:cubicBezTo>
                  <a:pt x="28815" y="9773"/>
                  <a:pt x="28766" y="9737"/>
                  <a:pt x="28648" y="9752"/>
                </a:cubicBezTo>
                <a:cubicBezTo>
                  <a:pt x="28581" y="9765"/>
                  <a:pt x="28683" y="9787"/>
                  <a:pt x="28618" y="9818"/>
                </a:cubicBezTo>
                <a:cubicBezTo>
                  <a:pt x="28579" y="9818"/>
                  <a:pt x="28540" y="9818"/>
                  <a:pt x="28501" y="9818"/>
                </a:cubicBezTo>
                <a:cubicBezTo>
                  <a:pt x="28513" y="9773"/>
                  <a:pt x="28480" y="9761"/>
                  <a:pt x="28472" y="9731"/>
                </a:cubicBezTo>
                <a:cubicBezTo>
                  <a:pt x="28331" y="9737"/>
                  <a:pt x="28324" y="9747"/>
                  <a:pt x="28149" y="9752"/>
                </a:cubicBezTo>
                <a:cubicBezTo>
                  <a:pt x="28149" y="9738"/>
                  <a:pt x="28149" y="9724"/>
                  <a:pt x="28149" y="9709"/>
                </a:cubicBezTo>
                <a:cubicBezTo>
                  <a:pt x="28028" y="9758"/>
                  <a:pt x="27828" y="9704"/>
                  <a:pt x="27739" y="9731"/>
                </a:cubicBezTo>
                <a:cubicBezTo>
                  <a:pt x="27747" y="9696"/>
                  <a:pt x="27711" y="9692"/>
                  <a:pt x="27710" y="9665"/>
                </a:cubicBezTo>
                <a:cubicBezTo>
                  <a:pt x="27690" y="9708"/>
                  <a:pt x="27546" y="9659"/>
                  <a:pt x="27534" y="9709"/>
                </a:cubicBezTo>
                <a:cubicBezTo>
                  <a:pt x="27469" y="9696"/>
                  <a:pt x="27494" y="9650"/>
                  <a:pt x="27416" y="9686"/>
                </a:cubicBezTo>
                <a:cubicBezTo>
                  <a:pt x="27373" y="9707"/>
                  <a:pt x="27361" y="9709"/>
                  <a:pt x="27329" y="9686"/>
                </a:cubicBezTo>
                <a:cubicBezTo>
                  <a:pt x="27278" y="9650"/>
                  <a:pt x="27301" y="9689"/>
                  <a:pt x="27211" y="9686"/>
                </a:cubicBezTo>
                <a:cubicBezTo>
                  <a:pt x="27204" y="9686"/>
                  <a:pt x="27157" y="9691"/>
                  <a:pt x="27153" y="9686"/>
                </a:cubicBezTo>
                <a:cubicBezTo>
                  <a:pt x="27120" y="9657"/>
                  <a:pt x="27144" y="9689"/>
                  <a:pt x="27036" y="9686"/>
                </a:cubicBezTo>
                <a:cubicBezTo>
                  <a:pt x="27040" y="9589"/>
                  <a:pt x="26964" y="9689"/>
                  <a:pt x="26889" y="9665"/>
                </a:cubicBezTo>
                <a:cubicBezTo>
                  <a:pt x="26895" y="9647"/>
                  <a:pt x="26918" y="9643"/>
                  <a:pt x="26918" y="9620"/>
                </a:cubicBezTo>
                <a:cubicBezTo>
                  <a:pt x="26829" y="9637"/>
                  <a:pt x="26812" y="9598"/>
                  <a:pt x="26742" y="9599"/>
                </a:cubicBezTo>
                <a:cubicBezTo>
                  <a:pt x="26703" y="9605"/>
                  <a:pt x="26718" y="9654"/>
                  <a:pt x="26713" y="9686"/>
                </a:cubicBezTo>
                <a:cubicBezTo>
                  <a:pt x="26635" y="9704"/>
                  <a:pt x="26593" y="9655"/>
                  <a:pt x="26479" y="9665"/>
                </a:cubicBezTo>
                <a:cubicBezTo>
                  <a:pt x="26410" y="9671"/>
                  <a:pt x="26372" y="9697"/>
                  <a:pt x="26332" y="9620"/>
                </a:cubicBezTo>
                <a:cubicBezTo>
                  <a:pt x="26255" y="9671"/>
                  <a:pt x="26146" y="9671"/>
                  <a:pt x="26068" y="9620"/>
                </a:cubicBezTo>
                <a:cubicBezTo>
                  <a:pt x="26025" y="9620"/>
                  <a:pt x="26065" y="9647"/>
                  <a:pt x="26068" y="9643"/>
                </a:cubicBezTo>
                <a:cubicBezTo>
                  <a:pt x="26051" y="9667"/>
                  <a:pt x="25988" y="9674"/>
                  <a:pt x="25981" y="9643"/>
                </a:cubicBezTo>
                <a:cubicBezTo>
                  <a:pt x="25949" y="9661"/>
                  <a:pt x="25834" y="9692"/>
                  <a:pt x="25834" y="9643"/>
                </a:cubicBezTo>
                <a:cubicBezTo>
                  <a:pt x="25834" y="9619"/>
                  <a:pt x="25773" y="9634"/>
                  <a:pt x="25687" y="9643"/>
                </a:cubicBezTo>
                <a:cubicBezTo>
                  <a:pt x="25679" y="9644"/>
                  <a:pt x="25634" y="9638"/>
                  <a:pt x="25629" y="9643"/>
                </a:cubicBezTo>
                <a:cubicBezTo>
                  <a:pt x="25598" y="9670"/>
                  <a:pt x="25621" y="9646"/>
                  <a:pt x="25600" y="9643"/>
                </a:cubicBezTo>
                <a:cubicBezTo>
                  <a:pt x="25588" y="9642"/>
                  <a:pt x="25553" y="9674"/>
                  <a:pt x="25541" y="9665"/>
                </a:cubicBezTo>
                <a:cubicBezTo>
                  <a:pt x="25494" y="9629"/>
                  <a:pt x="25506" y="9667"/>
                  <a:pt x="25453" y="9665"/>
                </a:cubicBezTo>
                <a:cubicBezTo>
                  <a:pt x="25405" y="9662"/>
                  <a:pt x="25403" y="9647"/>
                  <a:pt x="25365" y="9643"/>
                </a:cubicBezTo>
                <a:cubicBezTo>
                  <a:pt x="25327" y="9638"/>
                  <a:pt x="25286" y="9647"/>
                  <a:pt x="25248" y="9643"/>
                </a:cubicBezTo>
                <a:cubicBezTo>
                  <a:pt x="25172" y="9634"/>
                  <a:pt x="25101" y="9601"/>
                  <a:pt x="24984" y="9643"/>
                </a:cubicBezTo>
                <a:cubicBezTo>
                  <a:pt x="24945" y="9605"/>
                  <a:pt x="24853" y="9609"/>
                  <a:pt x="24808" y="9577"/>
                </a:cubicBezTo>
                <a:cubicBezTo>
                  <a:pt x="24735" y="9573"/>
                  <a:pt x="24666" y="9572"/>
                  <a:pt x="24661" y="9620"/>
                </a:cubicBezTo>
                <a:cubicBezTo>
                  <a:pt x="24634" y="9597"/>
                  <a:pt x="24554" y="9615"/>
                  <a:pt x="24574" y="9555"/>
                </a:cubicBezTo>
                <a:cubicBezTo>
                  <a:pt x="24477" y="9556"/>
                  <a:pt x="24462" y="9617"/>
                  <a:pt x="24339" y="9599"/>
                </a:cubicBezTo>
                <a:cubicBezTo>
                  <a:pt x="24340" y="9577"/>
                  <a:pt x="24375" y="9581"/>
                  <a:pt x="24398" y="9577"/>
                </a:cubicBezTo>
                <a:cubicBezTo>
                  <a:pt x="24347" y="9493"/>
                  <a:pt x="24202" y="9616"/>
                  <a:pt x="24221" y="9488"/>
                </a:cubicBezTo>
                <a:cubicBezTo>
                  <a:pt x="24153" y="9541"/>
                  <a:pt x="24078" y="9485"/>
                  <a:pt x="23988" y="9488"/>
                </a:cubicBezTo>
                <a:cubicBezTo>
                  <a:pt x="23984" y="9539"/>
                  <a:pt x="24107" y="9497"/>
                  <a:pt x="23988" y="9533"/>
                </a:cubicBezTo>
                <a:cubicBezTo>
                  <a:pt x="23983" y="9533"/>
                  <a:pt x="23944" y="9555"/>
                  <a:pt x="23958" y="9555"/>
                </a:cubicBezTo>
                <a:cubicBezTo>
                  <a:pt x="23939" y="9555"/>
                  <a:pt x="23858" y="9491"/>
                  <a:pt x="23870" y="9577"/>
                </a:cubicBezTo>
                <a:cubicBezTo>
                  <a:pt x="23847" y="9572"/>
                  <a:pt x="23841" y="9555"/>
                  <a:pt x="23812" y="9555"/>
                </a:cubicBezTo>
                <a:cubicBezTo>
                  <a:pt x="23780" y="9561"/>
                  <a:pt x="23791" y="9598"/>
                  <a:pt x="23753" y="9599"/>
                </a:cubicBezTo>
                <a:cubicBezTo>
                  <a:pt x="23771" y="9620"/>
                  <a:pt x="23820" y="9622"/>
                  <a:pt x="23812" y="9665"/>
                </a:cubicBezTo>
                <a:cubicBezTo>
                  <a:pt x="23740" y="9609"/>
                  <a:pt x="23538" y="9680"/>
                  <a:pt x="23460" y="9620"/>
                </a:cubicBezTo>
                <a:cubicBezTo>
                  <a:pt x="23458" y="9619"/>
                  <a:pt x="23461" y="9599"/>
                  <a:pt x="23460" y="9599"/>
                </a:cubicBezTo>
                <a:cubicBezTo>
                  <a:pt x="23438" y="9598"/>
                  <a:pt x="23378" y="9626"/>
                  <a:pt x="23372" y="9643"/>
                </a:cubicBezTo>
                <a:cubicBezTo>
                  <a:pt x="23331" y="9600"/>
                  <a:pt x="23229" y="9603"/>
                  <a:pt x="23167" y="9577"/>
                </a:cubicBezTo>
                <a:cubicBezTo>
                  <a:pt x="23123" y="9575"/>
                  <a:pt x="23124" y="9707"/>
                  <a:pt x="23108" y="9599"/>
                </a:cubicBezTo>
                <a:cubicBezTo>
                  <a:pt x="23003" y="9606"/>
                  <a:pt x="22967" y="9632"/>
                  <a:pt x="22874" y="9599"/>
                </a:cubicBezTo>
                <a:cubicBezTo>
                  <a:pt x="22882" y="9547"/>
                  <a:pt x="22952" y="9548"/>
                  <a:pt x="22991" y="9577"/>
                </a:cubicBezTo>
                <a:cubicBezTo>
                  <a:pt x="22988" y="9497"/>
                  <a:pt x="22866" y="9522"/>
                  <a:pt x="22844" y="9533"/>
                </a:cubicBezTo>
                <a:cubicBezTo>
                  <a:pt x="22800" y="9555"/>
                  <a:pt x="22859" y="9571"/>
                  <a:pt x="22815" y="9599"/>
                </a:cubicBezTo>
                <a:cubicBezTo>
                  <a:pt x="22716" y="9578"/>
                  <a:pt x="22812" y="9549"/>
                  <a:pt x="22756" y="9511"/>
                </a:cubicBezTo>
                <a:cubicBezTo>
                  <a:pt x="22735" y="9526"/>
                  <a:pt x="22664" y="9603"/>
                  <a:pt x="22669" y="9511"/>
                </a:cubicBezTo>
                <a:cubicBezTo>
                  <a:pt x="22651" y="9532"/>
                  <a:pt x="22613" y="9521"/>
                  <a:pt x="22580" y="9533"/>
                </a:cubicBezTo>
                <a:cubicBezTo>
                  <a:pt x="22562" y="9539"/>
                  <a:pt x="22530" y="9575"/>
                  <a:pt x="22522" y="9577"/>
                </a:cubicBezTo>
                <a:cubicBezTo>
                  <a:pt x="22476" y="9587"/>
                  <a:pt x="22530" y="9535"/>
                  <a:pt x="22522" y="9533"/>
                </a:cubicBezTo>
                <a:cubicBezTo>
                  <a:pt x="22431" y="9510"/>
                  <a:pt x="22459" y="9623"/>
                  <a:pt x="22375" y="9577"/>
                </a:cubicBezTo>
                <a:cubicBezTo>
                  <a:pt x="22376" y="9555"/>
                  <a:pt x="22411" y="9559"/>
                  <a:pt x="22434" y="9555"/>
                </a:cubicBezTo>
                <a:cubicBezTo>
                  <a:pt x="22418" y="9523"/>
                  <a:pt x="22468" y="9440"/>
                  <a:pt x="22405" y="9444"/>
                </a:cubicBezTo>
                <a:cubicBezTo>
                  <a:pt x="22342" y="9443"/>
                  <a:pt x="22401" y="9519"/>
                  <a:pt x="22405" y="9511"/>
                </a:cubicBezTo>
                <a:cubicBezTo>
                  <a:pt x="22370" y="9590"/>
                  <a:pt x="22293" y="9520"/>
                  <a:pt x="22258" y="9599"/>
                </a:cubicBezTo>
                <a:cubicBezTo>
                  <a:pt x="22226" y="9594"/>
                  <a:pt x="22238" y="9555"/>
                  <a:pt x="22199" y="9555"/>
                </a:cubicBezTo>
                <a:cubicBezTo>
                  <a:pt x="22172" y="9571"/>
                  <a:pt x="22155" y="9595"/>
                  <a:pt x="22141" y="9620"/>
                </a:cubicBezTo>
                <a:cubicBezTo>
                  <a:pt x="22081" y="9629"/>
                  <a:pt x="22077" y="9594"/>
                  <a:pt x="22053" y="9577"/>
                </a:cubicBezTo>
                <a:cubicBezTo>
                  <a:pt x="22053" y="9577"/>
                  <a:pt x="21982" y="9532"/>
                  <a:pt x="21994" y="9533"/>
                </a:cubicBezTo>
                <a:cubicBezTo>
                  <a:pt x="21959" y="9530"/>
                  <a:pt x="21954" y="9567"/>
                  <a:pt x="21936" y="9577"/>
                </a:cubicBezTo>
                <a:cubicBezTo>
                  <a:pt x="21923" y="9584"/>
                  <a:pt x="21776" y="9643"/>
                  <a:pt x="21789" y="9555"/>
                </a:cubicBezTo>
                <a:cubicBezTo>
                  <a:pt x="21722" y="9571"/>
                  <a:pt x="21561" y="9515"/>
                  <a:pt x="21584" y="9599"/>
                </a:cubicBezTo>
                <a:cubicBezTo>
                  <a:pt x="21541" y="9580"/>
                  <a:pt x="21521" y="9543"/>
                  <a:pt x="21526" y="9488"/>
                </a:cubicBezTo>
                <a:cubicBezTo>
                  <a:pt x="21463" y="9478"/>
                  <a:pt x="21470" y="9520"/>
                  <a:pt x="21467" y="9555"/>
                </a:cubicBezTo>
                <a:cubicBezTo>
                  <a:pt x="21417" y="9553"/>
                  <a:pt x="21391" y="9571"/>
                  <a:pt x="21379" y="9599"/>
                </a:cubicBezTo>
                <a:cubicBezTo>
                  <a:pt x="21336" y="9589"/>
                  <a:pt x="21382" y="9579"/>
                  <a:pt x="21379" y="9555"/>
                </a:cubicBezTo>
                <a:cubicBezTo>
                  <a:pt x="21345" y="9558"/>
                  <a:pt x="21326" y="9550"/>
                  <a:pt x="21320" y="9533"/>
                </a:cubicBezTo>
                <a:cubicBezTo>
                  <a:pt x="21280" y="9536"/>
                  <a:pt x="21092" y="9572"/>
                  <a:pt x="21233" y="9577"/>
                </a:cubicBezTo>
                <a:cubicBezTo>
                  <a:pt x="21206" y="9637"/>
                  <a:pt x="21129" y="9555"/>
                  <a:pt x="21086" y="9555"/>
                </a:cubicBezTo>
                <a:cubicBezTo>
                  <a:pt x="21064" y="9596"/>
                  <a:pt x="20867" y="9535"/>
                  <a:pt x="20822" y="9577"/>
                </a:cubicBezTo>
                <a:cubicBezTo>
                  <a:pt x="20763" y="9631"/>
                  <a:pt x="20767" y="9548"/>
                  <a:pt x="20647" y="9577"/>
                </a:cubicBezTo>
                <a:cubicBezTo>
                  <a:pt x="20637" y="9578"/>
                  <a:pt x="20607" y="9599"/>
                  <a:pt x="20617" y="9599"/>
                </a:cubicBezTo>
                <a:cubicBezTo>
                  <a:pt x="20590" y="9599"/>
                  <a:pt x="20551" y="9575"/>
                  <a:pt x="20499" y="9577"/>
                </a:cubicBezTo>
                <a:cubicBezTo>
                  <a:pt x="20479" y="9577"/>
                  <a:pt x="20383" y="9626"/>
                  <a:pt x="20353" y="9599"/>
                </a:cubicBezTo>
                <a:cubicBezTo>
                  <a:pt x="20330" y="9577"/>
                  <a:pt x="20335" y="9592"/>
                  <a:pt x="20295" y="9599"/>
                </a:cubicBezTo>
                <a:cubicBezTo>
                  <a:pt x="20168" y="9620"/>
                  <a:pt x="20085" y="9578"/>
                  <a:pt x="20001" y="9643"/>
                </a:cubicBezTo>
                <a:cubicBezTo>
                  <a:pt x="19951" y="9650"/>
                  <a:pt x="19945" y="9625"/>
                  <a:pt x="19943" y="9599"/>
                </a:cubicBezTo>
                <a:cubicBezTo>
                  <a:pt x="19900" y="9598"/>
                  <a:pt x="19849" y="9692"/>
                  <a:pt x="19855" y="9599"/>
                </a:cubicBezTo>
                <a:cubicBezTo>
                  <a:pt x="19835" y="9620"/>
                  <a:pt x="19736" y="9595"/>
                  <a:pt x="19708" y="9620"/>
                </a:cubicBezTo>
                <a:cubicBezTo>
                  <a:pt x="19665" y="9661"/>
                  <a:pt x="19669" y="9615"/>
                  <a:pt x="19620" y="9620"/>
                </a:cubicBezTo>
                <a:cubicBezTo>
                  <a:pt x="19587" y="9625"/>
                  <a:pt x="19580" y="9660"/>
                  <a:pt x="19561" y="9665"/>
                </a:cubicBezTo>
                <a:cubicBezTo>
                  <a:pt x="19509" y="9677"/>
                  <a:pt x="19438" y="9623"/>
                  <a:pt x="19386" y="9665"/>
                </a:cubicBezTo>
                <a:cubicBezTo>
                  <a:pt x="19325" y="9546"/>
                  <a:pt x="19546" y="9638"/>
                  <a:pt x="19561" y="9577"/>
                </a:cubicBezTo>
                <a:cubicBezTo>
                  <a:pt x="19522" y="9530"/>
                  <a:pt x="19475" y="9594"/>
                  <a:pt x="19386" y="9577"/>
                </a:cubicBezTo>
                <a:cubicBezTo>
                  <a:pt x="19329" y="9567"/>
                  <a:pt x="19363" y="9556"/>
                  <a:pt x="19268" y="9577"/>
                </a:cubicBezTo>
                <a:cubicBezTo>
                  <a:pt x="19259" y="9578"/>
                  <a:pt x="19216" y="9571"/>
                  <a:pt x="19210" y="9577"/>
                </a:cubicBezTo>
                <a:cubicBezTo>
                  <a:pt x="19208" y="9578"/>
                  <a:pt x="19211" y="9599"/>
                  <a:pt x="19210" y="9599"/>
                </a:cubicBezTo>
                <a:cubicBezTo>
                  <a:pt x="19157" y="9601"/>
                  <a:pt x="19114" y="9552"/>
                  <a:pt x="19063" y="9577"/>
                </a:cubicBezTo>
                <a:cubicBezTo>
                  <a:pt x="19059" y="9668"/>
                  <a:pt x="19267" y="9600"/>
                  <a:pt x="19357" y="9620"/>
                </a:cubicBezTo>
                <a:cubicBezTo>
                  <a:pt x="19330" y="9642"/>
                  <a:pt x="19318" y="9701"/>
                  <a:pt x="19239" y="9686"/>
                </a:cubicBezTo>
                <a:cubicBezTo>
                  <a:pt x="19231" y="9685"/>
                  <a:pt x="19197" y="9665"/>
                  <a:pt x="19210" y="9665"/>
                </a:cubicBezTo>
                <a:cubicBezTo>
                  <a:pt x="19179" y="9667"/>
                  <a:pt x="19149" y="9693"/>
                  <a:pt x="19092" y="9686"/>
                </a:cubicBezTo>
                <a:cubicBezTo>
                  <a:pt x="19010" y="9677"/>
                  <a:pt x="18800" y="9674"/>
                  <a:pt x="18653" y="9709"/>
                </a:cubicBezTo>
                <a:cubicBezTo>
                  <a:pt x="18624" y="9650"/>
                  <a:pt x="18668" y="9536"/>
                  <a:pt x="18536" y="9555"/>
                </a:cubicBezTo>
                <a:cubicBezTo>
                  <a:pt x="18536" y="9575"/>
                  <a:pt x="18571" y="9572"/>
                  <a:pt x="18595" y="9577"/>
                </a:cubicBezTo>
                <a:cubicBezTo>
                  <a:pt x="18582" y="9605"/>
                  <a:pt x="18557" y="9620"/>
                  <a:pt x="18506" y="9620"/>
                </a:cubicBezTo>
                <a:cubicBezTo>
                  <a:pt x="18439" y="9620"/>
                  <a:pt x="18451" y="9581"/>
                  <a:pt x="18359" y="9599"/>
                </a:cubicBezTo>
                <a:cubicBezTo>
                  <a:pt x="18345" y="9601"/>
                  <a:pt x="18327" y="9620"/>
                  <a:pt x="18330" y="9620"/>
                </a:cubicBezTo>
                <a:cubicBezTo>
                  <a:pt x="18278" y="9625"/>
                  <a:pt x="18206" y="9570"/>
                  <a:pt x="18184" y="9665"/>
                </a:cubicBezTo>
                <a:cubicBezTo>
                  <a:pt x="18096" y="9650"/>
                  <a:pt x="18212" y="9617"/>
                  <a:pt x="18184" y="9577"/>
                </a:cubicBezTo>
                <a:cubicBezTo>
                  <a:pt x="18293" y="9563"/>
                  <a:pt x="18486" y="9613"/>
                  <a:pt x="18506" y="9533"/>
                </a:cubicBezTo>
                <a:cubicBezTo>
                  <a:pt x="18480" y="9472"/>
                  <a:pt x="18415" y="9563"/>
                  <a:pt x="18330" y="9533"/>
                </a:cubicBezTo>
                <a:cubicBezTo>
                  <a:pt x="18332" y="9431"/>
                  <a:pt x="18567" y="9504"/>
                  <a:pt x="18506" y="9357"/>
                </a:cubicBezTo>
                <a:cubicBezTo>
                  <a:pt x="18464" y="9361"/>
                  <a:pt x="18496" y="9423"/>
                  <a:pt x="18448" y="9423"/>
                </a:cubicBezTo>
                <a:cubicBezTo>
                  <a:pt x="18388" y="9446"/>
                  <a:pt x="18405" y="9383"/>
                  <a:pt x="18389" y="9378"/>
                </a:cubicBezTo>
                <a:cubicBezTo>
                  <a:pt x="18376" y="9374"/>
                  <a:pt x="18353" y="9402"/>
                  <a:pt x="18330" y="9400"/>
                </a:cubicBezTo>
                <a:cubicBezTo>
                  <a:pt x="18279" y="9395"/>
                  <a:pt x="18282" y="9375"/>
                  <a:pt x="18214" y="9423"/>
                </a:cubicBezTo>
                <a:cubicBezTo>
                  <a:pt x="18193" y="9459"/>
                  <a:pt x="18351" y="9459"/>
                  <a:pt x="18330" y="9423"/>
                </a:cubicBezTo>
                <a:cubicBezTo>
                  <a:pt x="18410" y="9442"/>
                  <a:pt x="18252" y="9463"/>
                  <a:pt x="18302" y="9533"/>
                </a:cubicBezTo>
                <a:cubicBezTo>
                  <a:pt x="18254" y="9540"/>
                  <a:pt x="18251" y="9510"/>
                  <a:pt x="18214" y="9511"/>
                </a:cubicBezTo>
                <a:cubicBezTo>
                  <a:pt x="18182" y="9511"/>
                  <a:pt x="18133" y="9539"/>
                  <a:pt x="18037" y="9533"/>
                </a:cubicBezTo>
                <a:cubicBezTo>
                  <a:pt x="17974" y="9528"/>
                  <a:pt x="17882" y="9495"/>
                  <a:pt x="17861" y="9533"/>
                </a:cubicBezTo>
                <a:cubicBezTo>
                  <a:pt x="17827" y="9529"/>
                  <a:pt x="17837" y="9493"/>
                  <a:pt x="17832" y="9466"/>
                </a:cubicBezTo>
                <a:cubicBezTo>
                  <a:pt x="17762" y="9480"/>
                  <a:pt x="17694" y="9474"/>
                  <a:pt x="17569" y="9488"/>
                </a:cubicBezTo>
                <a:cubicBezTo>
                  <a:pt x="17560" y="9453"/>
                  <a:pt x="17596" y="9451"/>
                  <a:pt x="17598" y="9423"/>
                </a:cubicBezTo>
                <a:cubicBezTo>
                  <a:pt x="17488" y="9420"/>
                  <a:pt x="17515" y="9397"/>
                  <a:pt x="17422" y="9423"/>
                </a:cubicBezTo>
                <a:cubicBezTo>
                  <a:pt x="17408" y="9491"/>
                  <a:pt x="17568" y="9430"/>
                  <a:pt x="17539" y="9511"/>
                </a:cubicBezTo>
                <a:cubicBezTo>
                  <a:pt x="17493" y="9513"/>
                  <a:pt x="17428" y="9501"/>
                  <a:pt x="17422" y="9533"/>
                </a:cubicBezTo>
                <a:cubicBezTo>
                  <a:pt x="17445" y="9560"/>
                  <a:pt x="17540" y="9535"/>
                  <a:pt x="17598" y="9555"/>
                </a:cubicBezTo>
                <a:cubicBezTo>
                  <a:pt x="17604" y="9556"/>
                  <a:pt x="17625" y="9598"/>
                  <a:pt x="17627" y="9599"/>
                </a:cubicBezTo>
                <a:cubicBezTo>
                  <a:pt x="17659" y="9601"/>
                  <a:pt x="17673" y="9556"/>
                  <a:pt x="17686" y="9555"/>
                </a:cubicBezTo>
                <a:cubicBezTo>
                  <a:pt x="17701" y="9553"/>
                  <a:pt x="17762" y="9574"/>
                  <a:pt x="17803" y="9577"/>
                </a:cubicBezTo>
                <a:cubicBezTo>
                  <a:pt x="17893" y="9581"/>
                  <a:pt x="18028" y="9573"/>
                  <a:pt x="18155" y="9577"/>
                </a:cubicBezTo>
                <a:cubicBezTo>
                  <a:pt x="18165" y="9643"/>
                  <a:pt x="18060" y="9622"/>
                  <a:pt x="18008" y="9643"/>
                </a:cubicBezTo>
                <a:cubicBezTo>
                  <a:pt x="18030" y="9546"/>
                  <a:pt x="17950" y="9661"/>
                  <a:pt x="17950" y="9599"/>
                </a:cubicBezTo>
                <a:cubicBezTo>
                  <a:pt x="17897" y="9611"/>
                  <a:pt x="17828" y="9610"/>
                  <a:pt x="17803" y="9643"/>
                </a:cubicBezTo>
                <a:cubicBezTo>
                  <a:pt x="17804" y="9704"/>
                  <a:pt x="17883" y="9590"/>
                  <a:pt x="17861" y="9686"/>
                </a:cubicBezTo>
                <a:cubicBezTo>
                  <a:pt x="17983" y="9704"/>
                  <a:pt x="18012" y="9653"/>
                  <a:pt x="18126" y="9665"/>
                </a:cubicBezTo>
                <a:cubicBezTo>
                  <a:pt x="18159" y="9724"/>
                  <a:pt x="18058" y="9691"/>
                  <a:pt x="18037" y="9709"/>
                </a:cubicBezTo>
                <a:cubicBezTo>
                  <a:pt x="17996" y="9746"/>
                  <a:pt x="17998" y="9706"/>
                  <a:pt x="17950" y="9709"/>
                </a:cubicBezTo>
                <a:cubicBezTo>
                  <a:pt x="17926" y="9711"/>
                  <a:pt x="17921" y="9733"/>
                  <a:pt x="17891" y="9731"/>
                </a:cubicBezTo>
                <a:cubicBezTo>
                  <a:pt x="17806" y="9723"/>
                  <a:pt x="17807" y="9707"/>
                  <a:pt x="17686" y="9731"/>
                </a:cubicBezTo>
                <a:cubicBezTo>
                  <a:pt x="17675" y="9768"/>
                  <a:pt x="17709" y="9772"/>
                  <a:pt x="17744" y="9775"/>
                </a:cubicBezTo>
                <a:cubicBezTo>
                  <a:pt x="17740" y="9800"/>
                  <a:pt x="17751" y="9814"/>
                  <a:pt x="17774" y="9818"/>
                </a:cubicBezTo>
                <a:cubicBezTo>
                  <a:pt x="17783" y="9878"/>
                  <a:pt x="17660" y="9760"/>
                  <a:pt x="17686" y="9863"/>
                </a:cubicBezTo>
                <a:cubicBezTo>
                  <a:pt x="17642" y="9829"/>
                  <a:pt x="17638" y="9766"/>
                  <a:pt x="17627" y="9709"/>
                </a:cubicBezTo>
                <a:cubicBezTo>
                  <a:pt x="17584" y="9720"/>
                  <a:pt x="17554" y="9742"/>
                  <a:pt x="17510" y="9752"/>
                </a:cubicBezTo>
                <a:cubicBezTo>
                  <a:pt x="17444" y="9765"/>
                  <a:pt x="17545" y="9787"/>
                  <a:pt x="17481" y="9818"/>
                </a:cubicBezTo>
                <a:cubicBezTo>
                  <a:pt x="17388" y="9829"/>
                  <a:pt x="17398" y="9763"/>
                  <a:pt x="17364" y="9731"/>
                </a:cubicBezTo>
                <a:cubicBezTo>
                  <a:pt x="17333" y="9746"/>
                  <a:pt x="17140" y="9750"/>
                  <a:pt x="17217" y="9775"/>
                </a:cubicBezTo>
                <a:cubicBezTo>
                  <a:pt x="17187" y="9838"/>
                  <a:pt x="17164" y="9754"/>
                  <a:pt x="17158" y="9752"/>
                </a:cubicBezTo>
                <a:cubicBezTo>
                  <a:pt x="17112" y="9742"/>
                  <a:pt x="17008" y="9778"/>
                  <a:pt x="16982" y="9731"/>
                </a:cubicBezTo>
                <a:cubicBezTo>
                  <a:pt x="16921" y="9743"/>
                  <a:pt x="16888" y="9793"/>
                  <a:pt x="16836" y="9752"/>
                </a:cubicBezTo>
                <a:cubicBezTo>
                  <a:pt x="16778" y="9762"/>
                  <a:pt x="16645" y="9803"/>
                  <a:pt x="16719" y="9731"/>
                </a:cubicBezTo>
                <a:cubicBezTo>
                  <a:pt x="16649" y="9733"/>
                  <a:pt x="16589" y="9767"/>
                  <a:pt x="16514" y="9775"/>
                </a:cubicBezTo>
                <a:cubicBezTo>
                  <a:pt x="16465" y="9779"/>
                  <a:pt x="16463" y="9752"/>
                  <a:pt x="16425" y="9752"/>
                </a:cubicBezTo>
                <a:cubicBezTo>
                  <a:pt x="16377" y="9754"/>
                  <a:pt x="16376" y="9772"/>
                  <a:pt x="16338" y="9775"/>
                </a:cubicBezTo>
                <a:cubicBezTo>
                  <a:pt x="16292" y="9778"/>
                  <a:pt x="15961" y="9744"/>
                  <a:pt x="15927" y="9775"/>
                </a:cubicBezTo>
                <a:cubicBezTo>
                  <a:pt x="15867" y="9830"/>
                  <a:pt x="15888" y="9754"/>
                  <a:pt x="15781" y="9775"/>
                </a:cubicBezTo>
                <a:cubicBezTo>
                  <a:pt x="15769" y="9777"/>
                  <a:pt x="15743" y="9796"/>
                  <a:pt x="15751" y="9796"/>
                </a:cubicBezTo>
                <a:cubicBezTo>
                  <a:pt x="15727" y="9796"/>
                  <a:pt x="15723" y="9773"/>
                  <a:pt x="15693" y="9775"/>
                </a:cubicBezTo>
                <a:cubicBezTo>
                  <a:pt x="15614" y="9781"/>
                  <a:pt x="15512" y="9836"/>
                  <a:pt x="15458" y="9775"/>
                </a:cubicBezTo>
                <a:cubicBezTo>
                  <a:pt x="15454" y="9683"/>
                  <a:pt x="15662" y="9752"/>
                  <a:pt x="15751" y="9731"/>
                </a:cubicBezTo>
                <a:cubicBezTo>
                  <a:pt x="15743" y="9699"/>
                  <a:pt x="15678" y="9715"/>
                  <a:pt x="15634" y="9709"/>
                </a:cubicBezTo>
                <a:cubicBezTo>
                  <a:pt x="15593" y="9703"/>
                  <a:pt x="15579" y="9688"/>
                  <a:pt x="15546" y="9686"/>
                </a:cubicBezTo>
                <a:cubicBezTo>
                  <a:pt x="15498" y="9685"/>
                  <a:pt x="15496" y="9704"/>
                  <a:pt x="15458" y="9709"/>
                </a:cubicBezTo>
                <a:cubicBezTo>
                  <a:pt x="15359" y="9721"/>
                  <a:pt x="15245" y="9704"/>
                  <a:pt x="15136" y="9709"/>
                </a:cubicBezTo>
                <a:cubicBezTo>
                  <a:pt x="15073" y="9711"/>
                  <a:pt x="14948" y="9749"/>
                  <a:pt x="14814" y="9731"/>
                </a:cubicBezTo>
                <a:cubicBezTo>
                  <a:pt x="14771" y="9740"/>
                  <a:pt x="14817" y="9750"/>
                  <a:pt x="14814" y="9775"/>
                </a:cubicBezTo>
                <a:cubicBezTo>
                  <a:pt x="14808" y="9793"/>
                  <a:pt x="14784" y="9796"/>
                  <a:pt x="14784" y="9818"/>
                </a:cubicBezTo>
                <a:cubicBezTo>
                  <a:pt x="14757" y="9804"/>
                  <a:pt x="14657" y="9836"/>
                  <a:pt x="14638" y="9818"/>
                </a:cubicBezTo>
                <a:cubicBezTo>
                  <a:pt x="14602" y="9787"/>
                  <a:pt x="14631" y="9825"/>
                  <a:pt x="14520" y="9818"/>
                </a:cubicBezTo>
                <a:cubicBezTo>
                  <a:pt x="14474" y="9816"/>
                  <a:pt x="14469" y="9804"/>
                  <a:pt x="14433" y="9796"/>
                </a:cubicBezTo>
                <a:cubicBezTo>
                  <a:pt x="14455" y="9747"/>
                  <a:pt x="14597" y="9788"/>
                  <a:pt x="14667" y="9775"/>
                </a:cubicBezTo>
                <a:cubicBezTo>
                  <a:pt x="14705" y="9767"/>
                  <a:pt x="14713" y="9736"/>
                  <a:pt x="14755" y="9731"/>
                </a:cubicBezTo>
                <a:cubicBezTo>
                  <a:pt x="14743" y="9681"/>
                  <a:pt x="14594" y="9734"/>
                  <a:pt x="14609" y="9665"/>
                </a:cubicBezTo>
                <a:cubicBezTo>
                  <a:pt x="14581" y="9680"/>
                  <a:pt x="14564" y="9704"/>
                  <a:pt x="14549" y="9731"/>
                </a:cubicBezTo>
                <a:cubicBezTo>
                  <a:pt x="14455" y="9724"/>
                  <a:pt x="14504" y="9584"/>
                  <a:pt x="14638" y="9620"/>
                </a:cubicBezTo>
                <a:cubicBezTo>
                  <a:pt x="14626" y="9578"/>
                  <a:pt x="14503" y="9619"/>
                  <a:pt x="14549" y="9533"/>
                </a:cubicBezTo>
                <a:cubicBezTo>
                  <a:pt x="14632" y="9514"/>
                  <a:pt x="14626" y="9563"/>
                  <a:pt x="14697" y="9555"/>
                </a:cubicBezTo>
                <a:cubicBezTo>
                  <a:pt x="14681" y="9572"/>
                  <a:pt x="14665" y="9590"/>
                  <a:pt x="14667" y="9620"/>
                </a:cubicBezTo>
                <a:cubicBezTo>
                  <a:pt x="14776" y="9591"/>
                  <a:pt x="14870" y="9686"/>
                  <a:pt x="14931" y="9620"/>
                </a:cubicBezTo>
                <a:cubicBezTo>
                  <a:pt x="14918" y="9571"/>
                  <a:pt x="14775" y="9620"/>
                  <a:pt x="14755" y="9577"/>
                </a:cubicBezTo>
                <a:cubicBezTo>
                  <a:pt x="14745" y="9542"/>
                  <a:pt x="14827" y="9570"/>
                  <a:pt x="14842" y="9555"/>
                </a:cubicBezTo>
                <a:cubicBezTo>
                  <a:pt x="14878" y="9520"/>
                  <a:pt x="14805" y="9491"/>
                  <a:pt x="14814" y="9444"/>
                </a:cubicBezTo>
                <a:cubicBezTo>
                  <a:pt x="14731" y="9448"/>
                  <a:pt x="14692" y="9485"/>
                  <a:pt x="14609" y="9488"/>
                </a:cubicBezTo>
                <a:cubicBezTo>
                  <a:pt x="14624" y="9471"/>
                  <a:pt x="14639" y="9453"/>
                  <a:pt x="14638" y="9423"/>
                </a:cubicBezTo>
                <a:cubicBezTo>
                  <a:pt x="14546" y="9397"/>
                  <a:pt x="14567" y="9457"/>
                  <a:pt x="14520" y="9466"/>
                </a:cubicBezTo>
                <a:cubicBezTo>
                  <a:pt x="14482" y="9468"/>
                  <a:pt x="14433" y="9471"/>
                  <a:pt x="14433" y="9444"/>
                </a:cubicBezTo>
                <a:cubicBezTo>
                  <a:pt x="14433" y="9423"/>
                  <a:pt x="14391" y="9433"/>
                  <a:pt x="14373" y="9444"/>
                </a:cubicBezTo>
                <a:cubicBezTo>
                  <a:pt x="14338" y="9468"/>
                  <a:pt x="14380" y="9476"/>
                  <a:pt x="14345" y="9511"/>
                </a:cubicBezTo>
                <a:cubicBezTo>
                  <a:pt x="14252" y="9447"/>
                  <a:pt x="14253" y="9587"/>
                  <a:pt x="14110" y="9555"/>
                </a:cubicBezTo>
                <a:cubicBezTo>
                  <a:pt x="14206" y="9648"/>
                  <a:pt x="14277" y="9465"/>
                  <a:pt x="14345" y="9533"/>
                </a:cubicBezTo>
                <a:cubicBezTo>
                  <a:pt x="14337" y="9556"/>
                  <a:pt x="14286" y="9547"/>
                  <a:pt x="14286" y="9577"/>
                </a:cubicBezTo>
                <a:cubicBezTo>
                  <a:pt x="14401" y="9597"/>
                  <a:pt x="14360" y="9501"/>
                  <a:pt x="14491" y="9533"/>
                </a:cubicBezTo>
                <a:cubicBezTo>
                  <a:pt x="14514" y="9601"/>
                  <a:pt x="14245" y="9650"/>
                  <a:pt x="14462" y="9665"/>
                </a:cubicBezTo>
                <a:cubicBezTo>
                  <a:pt x="14453" y="9758"/>
                  <a:pt x="14338" y="9650"/>
                  <a:pt x="14315" y="9709"/>
                </a:cubicBezTo>
                <a:cubicBezTo>
                  <a:pt x="14263" y="9692"/>
                  <a:pt x="14311" y="9668"/>
                  <a:pt x="14315" y="9643"/>
                </a:cubicBezTo>
                <a:cubicBezTo>
                  <a:pt x="14285" y="9606"/>
                  <a:pt x="14190" y="9619"/>
                  <a:pt x="14139" y="9599"/>
                </a:cubicBezTo>
                <a:cubicBezTo>
                  <a:pt x="14127" y="9659"/>
                  <a:pt x="14249" y="9619"/>
                  <a:pt x="14257" y="9665"/>
                </a:cubicBezTo>
                <a:cubicBezTo>
                  <a:pt x="14273" y="9713"/>
                  <a:pt x="14200" y="9696"/>
                  <a:pt x="14198" y="9731"/>
                </a:cubicBezTo>
                <a:cubicBezTo>
                  <a:pt x="14206" y="9758"/>
                  <a:pt x="14257" y="9752"/>
                  <a:pt x="14257" y="9731"/>
                </a:cubicBezTo>
                <a:cubicBezTo>
                  <a:pt x="14323" y="9743"/>
                  <a:pt x="14221" y="9765"/>
                  <a:pt x="14286" y="9796"/>
                </a:cubicBezTo>
                <a:cubicBezTo>
                  <a:pt x="14338" y="9799"/>
                  <a:pt x="14347" y="9769"/>
                  <a:pt x="14403" y="9775"/>
                </a:cubicBezTo>
                <a:cubicBezTo>
                  <a:pt x="14414" y="9851"/>
                  <a:pt x="14203" y="9817"/>
                  <a:pt x="14110" y="9818"/>
                </a:cubicBezTo>
                <a:cubicBezTo>
                  <a:pt x="14017" y="9820"/>
                  <a:pt x="13918" y="9861"/>
                  <a:pt x="13934" y="9775"/>
                </a:cubicBezTo>
                <a:cubicBezTo>
                  <a:pt x="14030" y="9762"/>
                  <a:pt x="14071" y="9789"/>
                  <a:pt x="14139" y="9796"/>
                </a:cubicBezTo>
                <a:cubicBezTo>
                  <a:pt x="14212" y="9793"/>
                  <a:pt x="14148" y="9722"/>
                  <a:pt x="14139" y="9709"/>
                </a:cubicBezTo>
                <a:cubicBezTo>
                  <a:pt x="14082" y="9682"/>
                  <a:pt x="14093" y="9750"/>
                  <a:pt x="14081" y="9752"/>
                </a:cubicBezTo>
                <a:cubicBezTo>
                  <a:pt x="14037" y="9762"/>
                  <a:pt x="14028" y="9679"/>
                  <a:pt x="13993" y="9731"/>
                </a:cubicBezTo>
                <a:cubicBezTo>
                  <a:pt x="13949" y="9721"/>
                  <a:pt x="14004" y="9703"/>
                  <a:pt x="13993" y="9665"/>
                </a:cubicBezTo>
                <a:cubicBezTo>
                  <a:pt x="13976" y="9632"/>
                  <a:pt x="13947" y="9611"/>
                  <a:pt x="13905" y="9599"/>
                </a:cubicBezTo>
                <a:cubicBezTo>
                  <a:pt x="13852" y="9571"/>
                  <a:pt x="13854" y="9642"/>
                  <a:pt x="13846" y="9643"/>
                </a:cubicBezTo>
                <a:cubicBezTo>
                  <a:pt x="13810" y="9646"/>
                  <a:pt x="13806" y="9604"/>
                  <a:pt x="13787" y="9599"/>
                </a:cubicBezTo>
                <a:cubicBezTo>
                  <a:pt x="13755" y="9589"/>
                  <a:pt x="13768" y="9619"/>
                  <a:pt x="13759" y="9620"/>
                </a:cubicBezTo>
                <a:cubicBezTo>
                  <a:pt x="13737" y="9623"/>
                  <a:pt x="13723" y="9600"/>
                  <a:pt x="13729" y="9599"/>
                </a:cubicBezTo>
                <a:cubicBezTo>
                  <a:pt x="13697" y="9605"/>
                  <a:pt x="13637" y="9684"/>
                  <a:pt x="13641" y="9599"/>
                </a:cubicBezTo>
                <a:cubicBezTo>
                  <a:pt x="13589" y="9596"/>
                  <a:pt x="13580" y="9626"/>
                  <a:pt x="13524" y="9620"/>
                </a:cubicBezTo>
                <a:cubicBezTo>
                  <a:pt x="13493" y="9539"/>
                  <a:pt x="13623" y="9577"/>
                  <a:pt x="13641" y="9533"/>
                </a:cubicBezTo>
                <a:cubicBezTo>
                  <a:pt x="13675" y="9523"/>
                  <a:pt x="13657" y="9572"/>
                  <a:pt x="13670" y="9577"/>
                </a:cubicBezTo>
                <a:cubicBezTo>
                  <a:pt x="13721" y="9592"/>
                  <a:pt x="13786" y="9518"/>
                  <a:pt x="13846" y="9577"/>
                </a:cubicBezTo>
                <a:cubicBezTo>
                  <a:pt x="13879" y="9572"/>
                  <a:pt x="13863" y="9555"/>
                  <a:pt x="13846" y="9555"/>
                </a:cubicBezTo>
                <a:cubicBezTo>
                  <a:pt x="13845" y="9511"/>
                  <a:pt x="13903" y="9578"/>
                  <a:pt x="13934" y="9555"/>
                </a:cubicBezTo>
                <a:cubicBezTo>
                  <a:pt x="13956" y="9538"/>
                  <a:pt x="13981" y="9524"/>
                  <a:pt x="13993" y="9555"/>
                </a:cubicBezTo>
                <a:cubicBezTo>
                  <a:pt x="14016" y="9542"/>
                  <a:pt x="14040" y="9532"/>
                  <a:pt x="14081" y="9533"/>
                </a:cubicBezTo>
                <a:cubicBezTo>
                  <a:pt x="14055" y="9478"/>
                  <a:pt x="13877" y="9539"/>
                  <a:pt x="13846" y="9488"/>
                </a:cubicBezTo>
                <a:cubicBezTo>
                  <a:pt x="13853" y="9460"/>
                  <a:pt x="13934" y="9460"/>
                  <a:pt x="13934" y="9488"/>
                </a:cubicBezTo>
                <a:cubicBezTo>
                  <a:pt x="13962" y="9488"/>
                  <a:pt x="13957" y="9462"/>
                  <a:pt x="13964" y="9444"/>
                </a:cubicBezTo>
                <a:cubicBezTo>
                  <a:pt x="13987" y="9456"/>
                  <a:pt x="14011" y="9468"/>
                  <a:pt x="14051" y="9466"/>
                </a:cubicBezTo>
                <a:cubicBezTo>
                  <a:pt x="14038" y="9448"/>
                  <a:pt x="14026" y="9425"/>
                  <a:pt x="13993" y="9423"/>
                </a:cubicBezTo>
                <a:cubicBezTo>
                  <a:pt x="13960" y="9420"/>
                  <a:pt x="13937" y="9445"/>
                  <a:pt x="13934" y="9444"/>
                </a:cubicBezTo>
                <a:cubicBezTo>
                  <a:pt x="13910" y="9442"/>
                  <a:pt x="13905" y="9425"/>
                  <a:pt x="13876" y="9423"/>
                </a:cubicBezTo>
                <a:cubicBezTo>
                  <a:pt x="13698" y="9408"/>
                  <a:pt x="13417" y="9450"/>
                  <a:pt x="13260" y="9400"/>
                </a:cubicBezTo>
                <a:cubicBezTo>
                  <a:pt x="13248" y="9519"/>
                  <a:pt x="13594" y="9370"/>
                  <a:pt x="13583" y="9488"/>
                </a:cubicBezTo>
                <a:cubicBezTo>
                  <a:pt x="13511" y="9479"/>
                  <a:pt x="13484" y="9460"/>
                  <a:pt x="13407" y="9466"/>
                </a:cubicBezTo>
                <a:cubicBezTo>
                  <a:pt x="13364" y="9471"/>
                  <a:pt x="13353" y="9488"/>
                  <a:pt x="13318" y="9488"/>
                </a:cubicBezTo>
                <a:cubicBezTo>
                  <a:pt x="13256" y="9488"/>
                  <a:pt x="13204" y="9453"/>
                  <a:pt x="13084" y="9466"/>
                </a:cubicBezTo>
                <a:cubicBezTo>
                  <a:pt x="13007" y="9475"/>
                  <a:pt x="12937" y="9488"/>
                  <a:pt x="12820" y="9466"/>
                </a:cubicBezTo>
                <a:cubicBezTo>
                  <a:pt x="12802" y="9443"/>
                  <a:pt x="12753" y="9443"/>
                  <a:pt x="12762" y="9400"/>
                </a:cubicBezTo>
                <a:cubicBezTo>
                  <a:pt x="12673" y="9415"/>
                  <a:pt x="12597" y="9391"/>
                  <a:pt x="12527" y="9378"/>
                </a:cubicBezTo>
                <a:cubicBezTo>
                  <a:pt x="12512" y="9376"/>
                  <a:pt x="12482" y="9385"/>
                  <a:pt x="12468" y="9378"/>
                </a:cubicBezTo>
                <a:cubicBezTo>
                  <a:pt x="12464" y="9376"/>
                  <a:pt x="12441" y="9334"/>
                  <a:pt x="12440" y="9334"/>
                </a:cubicBezTo>
                <a:cubicBezTo>
                  <a:pt x="12428" y="9333"/>
                  <a:pt x="12381" y="9354"/>
                  <a:pt x="12351" y="9357"/>
                </a:cubicBezTo>
                <a:cubicBezTo>
                  <a:pt x="12336" y="9358"/>
                  <a:pt x="12163" y="9372"/>
                  <a:pt x="12146" y="9357"/>
                </a:cubicBezTo>
                <a:cubicBezTo>
                  <a:pt x="12116" y="9329"/>
                  <a:pt x="12134" y="9358"/>
                  <a:pt x="12088" y="9357"/>
                </a:cubicBezTo>
                <a:cubicBezTo>
                  <a:pt x="12041" y="9354"/>
                  <a:pt x="12037" y="9336"/>
                  <a:pt x="12000" y="9334"/>
                </a:cubicBezTo>
                <a:cubicBezTo>
                  <a:pt x="11916" y="9331"/>
                  <a:pt x="11719" y="9377"/>
                  <a:pt x="11707" y="9268"/>
                </a:cubicBezTo>
                <a:cubicBezTo>
                  <a:pt x="11825" y="9294"/>
                  <a:pt x="11927" y="9282"/>
                  <a:pt x="12117" y="9291"/>
                </a:cubicBezTo>
                <a:cubicBezTo>
                  <a:pt x="12119" y="9258"/>
                  <a:pt x="12056" y="9282"/>
                  <a:pt x="12029" y="9268"/>
                </a:cubicBezTo>
                <a:cubicBezTo>
                  <a:pt x="12020" y="9264"/>
                  <a:pt x="12038" y="9229"/>
                  <a:pt x="12029" y="9225"/>
                </a:cubicBezTo>
                <a:cubicBezTo>
                  <a:pt x="12011" y="9213"/>
                  <a:pt x="11964" y="9231"/>
                  <a:pt x="11970" y="9202"/>
                </a:cubicBezTo>
                <a:cubicBezTo>
                  <a:pt x="11933" y="9208"/>
                  <a:pt x="11941" y="9246"/>
                  <a:pt x="11970" y="9246"/>
                </a:cubicBezTo>
                <a:cubicBezTo>
                  <a:pt x="11914" y="9296"/>
                  <a:pt x="11824" y="9206"/>
                  <a:pt x="11765" y="9202"/>
                </a:cubicBezTo>
                <a:cubicBezTo>
                  <a:pt x="11744" y="9201"/>
                  <a:pt x="11733" y="9246"/>
                  <a:pt x="11736" y="9246"/>
                </a:cubicBezTo>
                <a:cubicBezTo>
                  <a:pt x="11700" y="9240"/>
                  <a:pt x="11728" y="9210"/>
                  <a:pt x="11707" y="9202"/>
                </a:cubicBezTo>
                <a:cubicBezTo>
                  <a:pt x="11672" y="9191"/>
                  <a:pt x="11512" y="9240"/>
                  <a:pt x="11531" y="9159"/>
                </a:cubicBezTo>
                <a:cubicBezTo>
                  <a:pt x="11601" y="9172"/>
                  <a:pt x="11665" y="9191"/>
                  <a:pt x="11765" y="9180"/>
                </a:cubicBezTo>
                <a:cubicBezTo>
                  <a:pt x="11829" y="9184"/>
                  <a:pt x="11779" y="9102"/>
                  <a:pt x="11795" y="9070"/>
                </a:cubicBezTo>
                <a:cubicBezTo>
                  <a:pt x="11765" y="9067"/>
                  <a:pt x="11753" y="9135"/>
                  <a:pt x="11736" y="9137"/>
                </a:cubicBezTo>
                <a:cubicBezTo>
                  <a:pt x="11705" y="9139"/>
                  <a:pt x="11716" y="9087"/>
                  <a:pt x="11677" y="9093"/>
                </a:cubicBezTo>
                <a:cubicBezTo>
                  <a:pt x="11649" y="9093"/>
                  <a:pt x="11654" y="9119"/>
                  <a:pt x="11648" y="9137"/>
                </a:cubicBezTo>
                <a:cubicBezTo>
                  <a:pt x="11585" y="9098"/>
                  <a:pt x="11502" y="9170"/>
                  <a:pt x="11502" y="9114"/>
                </a:cubicBezTo>
                <a:cubicBezTo>
                  <a:pt x="11502" y="9082"/>
                  <a:pt x="11454" y="9123"/>
                  <a:pt x="11414" y="9114"/>
                </a:cubicBezTo>
                <a:cubicBezTo>
                  <a:pt x="11408" y="9089"/>
                  <a:pt x="11384" y="9102"/>
                  <a:pt x="11384" y="9114"/>
                </a:cubicBezTo>
                <a:cubicBezTo>
                  <a:pt x="11325" y="9099"/>
                  <a:pt x="11389" y="9073"/>
                  <a:pt x="11384" y="9048"/>
                </a:cubicBezTo>
                <a:cubicBezTo>
                  <a:pt x="11377" y="9018"/>
                  <a:pt x="11299" y="9058"/>
                  <a:pt x="11355" y="9005"/>
                </a:cubicBezTo>
                <a:cubicBezTo>
                  <a:pt x="11230" y="8991"/>
                  <a:pt x="11298" y="9123"/>
                  <a:pt x="11150" y="9093"/>
                </a:cubicBezTo>
                <a:cubicBezTo>
                  <a:pt x="11136" y="9139"/>
                  <a:pt x="11192" y="9134"/>
                  <a:pt x="11238" y="9137"/>
                </a:cubicBezTo>
                <a:cubicBezTo>
                  <a:pt x="11258" y="9172"/>
                  <a:pt x="11100" y="9172"/>
                  <a:pt x="11121" y="9137"/>
                </a:cubicBezTo>
                <a:cubicBezTo>
                  <a:pt x="11086" y="9162"/>
                  <a:pt x="11017" y="9161"/>
                  <a:pt x="10945" y="9159"/>
                </a:cubicBezTo>
                <a:cubicBezTo>
                  <a:pt x="10933" y="9042"/>
                  <a:pt x="11063" y="9168"/>
                  <a:pt x="11032" y="9048"/>
                </a:cubicBezTo>
                <a:cubicBezTo>
                  <a:pt x="10977" y="9028"/>
                  <a:pt x="10964" y="9089"/>
                  <a:pt x="10945" y="9093"/>
                </a:cubicBezTo>
                <a:cubicBezTo>
                  <a:pt x="10903" y="9099"/>
                  <a:pt x="10817" y="9023"/>
                  <a:pt x="10769" y="9093"/>
                </a:cubicBezTo>
                <a:cubicBezTo>
                  <a:pt x="10689" y="9084"/>
                  <a:pt x="10781" y="8993"/>
                  <a:pt x="10827" y="9048"/>
                </a:cubicBezTo>
                <a:cubicBezTo>
                  <a:pt x="10916" y="9021"/>
                  <a:pt x="10958" y="9047"/>
                  <a:pt x="11091" y="9026"/>
                </a:cubicBezTo>
                <a:cubicBezTo>
                  <a:pt x="11105" y="8957"/>
                  <a:pt x="11055" y="8936"/>
                  <a:pt x="11004" y="8916"/>
                </a:cubicBezTo>
                <a:cubicBezTo>
                  <a:pt x="11000" y="8877"/>
                  <a:pt x="11039" y="8870"/>
                  <a:pt x="11032" y="8828"/>
                </a:cubicBezTo>
                <a:cubicBezTo>
                  <a:pt x="11025" y="8776"/>
                  <a:pt x="10954" y="8853"/>
                  <a:pt x="10915" y="8850"/>
                </a:cubicBezTo>
                <a:cubicBezTo>
                  <a:pt x="10958" y="8903"/>
                  <a:pt x="10977" y="8890"/>
                  <a:pt x="10945" y="8960"/>
                </a:cubicBezTo>
                <a:cubicBezTo>
                  <a:pt x="10945" y="8982"/>
                  <a:pt x="10981" y="8977"/>
                  <a:pt x="11004" y="8982"/>
                </a:cubicBezTo>
                <a:cubicBezTo>
                  <a:pt x="10968" y="9050"/>
                  <a:pt x="10793" y="8923"/>
                  <a:pt x="10739" y="9005"/>
                </a:cubicBezTo>
                <a:cubicBezTo>
                  <a:pt x="10674" y="9002"/>
                  <a:pt x="10778" y="8949"/>
                  <a:pt x="10739" y="8893"/>
                </a:cubicBezTo>
                <a:cubicBezTo>
                  <a:pt x="10729" y="8864"/>
                  <a:pt x="10688" y="8892"/>
                  <a:pt x="10681" y="8916"/>
                </a:cubicBezTo>
                <a:cubicBezTo>
                  <a:pt x="10655" y="8903"/>
                  <a:pt x="10628" y="8889"/>
                  <a:pt x="10622" y="8916"/>
                </a:cubicBezTo>
                <a:cubicBezTo>
                  <a:pt x="10590" y="8911"/>
                  <a:pt x="10602" y="8873"/>
                  <a:pt x="10563" y="8873"/>
                </a:cubicBezTo>
                <a:cubicBezTo>
                  <a:pt x="10509" y="8875"/>
                  <a:pt x="10546" y="8946"/>
                  <a:pt x="10505" y="8960"/>
                </a:cubicBezTo>
                <a:cubicBezTo>
                  <a:pt x="10528" y="9009"/>
                  <a:pt x="10686" y="8957"/>
                  <a:pt x="10651" y="9048"/>
                </a:cubicBezTo>
                <a:cubicBezTo>
                  <a:pt x="10529" y="9086"/>
                  <a:pt x="10478" y="9047"/>
                  <a:pt x="10358" y="9070"/>
                </a:cubicBezTo>
                <a:cubicBezTo>
                  <a:pt x="10354" y="9110"/>
                  <a:pt x="10394" y="9117"/>
                  <a:pt x="10388" y="9159"/>
                </a:cubicBezTo>
                <a:cubicBezTo>
                  <a:pt x="10363" y="9162"/>
                  <a:pt x="10360" y="9150"/>
                  <a:pt x="10358" y="9137"/>
                </a:cubicBezTo>
                <a:cubicBezTo>
                  <a:pt x="10301" y="9079"/>
                  <a:pt x="10194" y="9192"/>
                  <a:pt x="10183" y="9070"/>
                </a:cubicBezTo>
                <a:cubicBezTo>
                  <a:pt x="10238" y="9112"/>
                  <a:pt x="10236" y="9057"/>
                  <a:pt x="10329" y="9070"/>
                </a:cubicBezTo>
                <a:cubicBezTo>
                  <a:pt x="10306" y="9022"/>
                  <a:pt x="10191" y="9042"/>
                  <a:pt x="10183" y="8982"/>
                </a:cubicBezTo>
                <a:cubicBezTo>
                  <a:pt x="10119" y="8996"/>
                  <a:pt x="10122" y="8988"/>
                  <a:pt x="10036" y="9005"/>
                </a:cubicBezTo>
                <a:cubicBezTo>
                  <a:pt x="10020" y="9008"/>
                  <a:pt x="10004" y="9027"/>
                  <a:pt x="10006" y="9026"/>
                </a:cubicBezTo>
                <a:cubicBezTo>
                  <a:pt x="9973" y="9028"/>
                  <a:pt x="9897" y="8977"/>
                  <a:pt x="9889" y="9026"/>
                </a:cubicBezTo>
                <a:cubicBezTo>
                  <a:pt x="9806" y="9003"/>
                  <a:pt x="9916" y="8988"/>
                  <a:pt x="9919" y="8982"/>
                </a:cubicBezTo>
                <a:cubicBezTo>
                  <a:pt x="9945" y="8931"/>
                  <a:pt x="9924" y="8829"/>
                  <a:pt x="9977" y="8784"/>
                </a:cubicBezTo>
                <a:cubicBezTo>
                  <a:pt x="9921" y="8775"/>
                  <a:pt x="9872" y="8799"/>
                  <a:pt x="9919" y="8806"/>
                </a:cubicBezTo>
                <a:cubicBezTo>
                  <a:pt x="9875" y="8878"/>
                  <a:pt x="9873" y="8741"/>
                  <a:pt x="9831" y="8740"/>
                </a:cubicBezTo>
                <a:cubicBezTo>
                  <a:pt x="9780" y="8742"/>
                  <a:pt x="9821" y="8801"/>
                  <a:pt x="9801" y="8828"/>
                </a:cubicBezTo>
                <a:cubicBezTo>
                  <a:pt x="9795" y="8837"/>
                  <a:pt x="9721" y="8819"/>
                  <a:pt x="9713" y="8828"/>
                </a:cubicBezTo>
                <a:cubicBezTo>
                  <a:pt x="9697" y="8849"/>
                  <a:pt x="9724" y="8892"/>
                  <a:pt x="9713" y="8916"/>
                </a:cubicBezTo>
                <a:cubicBezTo>
                  <a:pt x="9705" y="8934"/>
                  <a:pt x="9655" y="8929"/>
                  <a:pt x="9655" y="8960"/>
                </a:cubicBezTo>
                <a:cubicBezTo>
                  <a:pt x="9655" y="8980"/>
                  <a:pt x="9585" y="8994"/>
                  <a:pt x="9567" y="9005"/>
                </a:cubicBezTo>
                <a:cubicBezTo>
                  <a:pt x="9564" y="9043"/>
                  <a:pt x="9603" y="9051"/>
                  <a:pt x="9597" y="9093"/>
                </a:cubicBezTo>
                <a:cubicBezTo>
                  <a:pt x="9487" y="9115"/>
                  <a:pt x="9513" y="9037"/>
                  <a:pt x="9420" y="9048"/>
                </a:cubicBezTo>
                <a:cubicBezTo>
                  <a:pt x="9430" y="9018"/>
                  <a:pt x="9494" y="9030"/>
                  <a:pt x="9538" y="9026"/>
                </a:cubicBezTo>
                <a:cubicBezTo>
                  <a:pt x="9513" y="9000"/>
                  <a:pt x="9499" y="8967"/>
                  <a:pt x="9509" y="8916"/>
                </a:cubicBezTo>
                <a:cubicBezTo>
                  <a:pt x="9353" y="8915"/>
                  <a:pt x="9306" y="9045"/>
                  <a:pt x="9156" y="8982"/>
                </a:cubicBezTo>
                <a:cubicBezTo>
                  <a:pt x="9108" y="8938"/>
                  <a:pt x="9159" y="8954"/>
                  <a:pt x="9156" y="8893"/>
                </a:cubicBezTo>
                <a:cubicBezTo>
                  <a:pt x="9109" y="8878"/>
                  <a:pt x="9029" y="8938"/>
                  <a:pt x="9098" y="8938"/>
                </a:cubicBezTo>
                <a:cubicBezTo>
                  <a:pt x="9078" y="9004"/>
                  <a:pt x="9004" y="8954"/>
                  <a:pt x="8981" y="8960"/>
                </a:cubicBezTo>
                <a:cubicBezTo>
                  <a:pt x="8948" y="8970"/>
                  <a:pt x="8953" y="9015"/>
                  <a:pt x="8893" y="9005"/>
                </a:cubicBezTo>
                <a:cubicBezTo>
                  <a:pt x="8893" y="8983"/>
                  <a:pt x="8857" y="8987"/>
                  <a:pt x="8834" y="8982"/>
                </a:cubicBezTo>
                <a:cubicBezTo>
                  <a:pt x="8835" y="8961"/>
                  <a:pt x="8870" y="8966"/>
                  <a:pt x="8893" y="8960"/>
                </a:cubicBezTo>
                <a:cubicBezTo>
                  <a:pt x="8888" y="8919"/>
                  <a:pt x="8794" y="8946"/>
                  <a:pt x="8776" y="8916"/>
                </a:cubicBezTo>
                <a:cubicBezTo>
                  <a:pt x="8755" y="8857"/>
                  <a:pt x="8836" y="8874"/>
                  <a:pt x="8864" y="8850"/>
                </a:cubicBezTo>
                <a:cubicBezTo>
                  <a:pt x="8875" y="8797"/>
                  <a:pt x="8810" y="8802"/>
                  <a:pt x="8834" y="8740"/>
                </a:cubicBezTo>
                <a:cubicBezTo>
                  <a:pt x="8795" y="8740"/>
                  <a:pt x="8756" y="8740"/>
                  <a:pt x="8717" y="8740"/>
                </a:cubicBezTo>
                <a:cubicBezTo>
                  <a:pt x="8730" y="8767"/>
                  <a:pt x="8754" y="8786"/>
                  <a:pt x="8805" y="8784"/>
                </a:cubicBezTo>
                <a:cubicBezTo>
                  <a:pt x="8796" y="8871"/>
                  <a:pt x="8640" y="8759"/>
                  <a:pt x="8570" y="8828"/>
                </a:cubicBezTo>
                <a:cubicBezTo>
                  <a:pt x="8604" y="8855"/>
                  <a:pt x="8654" y="8868"/>
                  <a:pt x="8629" y="8938"/>
                </a:cubicBezTo>
                <a:cubicBezTo>
                  <a:pt x="8532" y="8996"/>
                  <a:pt x="8567" y="8883"/>
                  <a:pt x="8541" y="8873"/>
                </a:cubicBezTo>
                <a:cubicBezTo>
                  <a:pt x="8517" y="8862"/>
                  <a:pt x="8443" y="8886"/>
                  <a:pt x="8424" y="8873"/>
                </a:cubicBezTo>
                <a:cubicBezTo>
                  <a:pt x="8405" y="8858"/>
                  <a:pt x="8446" y="8797"/>
                  <a:pt x="8395" y="8806"/>
                </a:cubicBezTo>
                <a:cubicBezTo>
                  <a:pt x="8304" y="8852"/>
                  <a:pt x="8395" y="8919"/>
                  <a:pt x="8307" y="8982"/>
                </a:cubicBezTo>
                <a:cubicBezTo>
                  <a:pt x="8264" y="8948"/>
                  <a:pt x="8157" y="8963"/>
                  <a:pt x="8073" y="8960"/>
                </a:cubicBezTo>
                <a:cubicBezTo>
                  <a:pt x="8082" y="8909"/>
                  <a:pt x="8129" y="8870"/>
                  <a:pt x="8073" y="8828"/>
                </a:cubicBezTo>
                <a:cubicBezTo>
                  <a:pt x="8014" y="8828"/>
                  <a:pt x="8035" y="8887"/>
                  <a:pt x="7955" y="8873"/>
                </a:cubicBezTo>
                <a:cubicBezTo>
                  <a:pt x="7993" y="8901"/>
                  <a:pt x="7993" y="8954"/>
                  <a:pt x="7926" y="8960"/>
                </a:cubicBezTo>
                <a:cubicBezTo>
                  <a:pt x="7961" y="9031"/>
                  <a:pt x="8166" y="8993"/>
                  <a:pt x="8277" y="9005"/>
                </a:cubicBezTo>
                <a:cubicBezTo>
                  <a:pt x="8280" y="9005"/>
                  <a:pt x="8276" y="9045"/>
                  <a:pt x="8277" y="9048"/>
                </a:cubicBezTo>
                <a:cubicBezTo>
                  <a:pt x="8372" y="9075"/>
                  <a:pt x="8300" y="8977"/>
                  <a:pt x="8395" y="9005"/>
                </a:cubicBezTo>
                <a:cubicBezTo>
                  <a:pt x="8323" y="9062"/>
                  <a:pt x="8458" y="9086"/>
                  <a:pt x="8453" y="9159"/>
                </a:cubicBezTo>
                <a:cubicBezTo>
                  <a:pt x="8406" y="9163"/>
                  <a:pt x="8403" y="9139"/>
                  <a:pt x="8365" y="9137"/>
                </a:cubicBezTo>
                <a:cubicBezTo>
                  <a:pt x="8283" y="9129"/>
                  <a:pt x="8307" y="9180"/>
                  <a:pt x="8248" y="9137"/>
                </a:cubicBezTo>
                <a:cubicBezTo>
                  <a:pt x="8220" y="9115"/>
                  <a:pt x="8155" y="9160"/>
                  <a:pt x="8102" y="9159"/>
                </a:cubicBezTo>
                <a:cubicBezTo>
                  <a:pt x="8112" y="9159"/>
                  <a:pt x="8082" y="9138"/>
                  <a:pt x="8073" y="9137"/>
                </a:cubicBezTo>
                <a:cubicBezTo>
                  <a:pt x="8005" y="9124"/>
                  <a:pt x="7913" y="9126"/>
                  <a:pt x="7838" y="9137"/>
                </a:cubicBezTo>
                <a:cubicBezTo>
                  <a:pt x="7848" y="9092"/>
                  <a:pt x="7831" y="9067"/>
                  <a:pt x="7779" y="9070"/>
                </a:cubicBezTo>
                <a:cubicBezTo>
                  <a:pt x="7770" y="8988"/>
                  <a:pt x="7818" y="8878"/>
                  <a:pt x="7691" y="8938"/>
                </a:cubicBezTo>
                <a:cubicBezTo>
                  <a:pt x="7687" y="8899"/>
                  <a:pt x="7727" y="8892"/>
                  <a:pt x="7720" y="8850"/>
                </a:cubicBezTo>
                <a:cubicBezTo>
                  <a:pt x="7707" y="8823"/>
                  <a:pt x="7683" y="8805"/>
                  <a:pt x="7632" y="8806"/>
                </a:cubicBezTo>
                <a:cubicBezTo>
                  <a:pt x="7562" y="8856"/>
                  <a:pt x="7597" y="8884"/>
                  <a:pt x="7604" y="8960"/>
                </a:cubicBezTo>
                <a:cubicBezTo>
                  <a:pt x="7512" y="8931"/>
                  <a:pt x="7520" y="8966"/>
                  <a:pt x="7398" y="8960"/>
                </a:cubicBezTo>
                <a:cubicBezTo>
                  <a:pt x="7409" y="8923"/>
                  <a:pt x="7375" y="8919"/>
                  <a:pt x="7340" y="8916"/>
                </a:cubicBezTo>
                <a:cubicBezTo>
                  <a:pt x="7363" y="8839"/>
                  <a:pt x="7442" y="8890"/>
                  <a:pt x="7486" y="8916"/>
                </a:cubicBezTo>
                <a:cubicBezTo>
                  <a:pt x="7428" y="8865"/>
                  <a:pt x="7493" y="8892"/>
                  <a:pt x="7516" y="8850"/>
                </a:cubicBezTo>
                <a:cubicBezTo>
                  <a:pt x="7437" y="8797"/>
                  <a:pt x="7382" y="8864"/>
                  <a:pt x="7281" y="8828"/>
                </a:cubicBezTo>
                <a:cubicBezTo>
                  <a:pt x="7167" y="8823"/>
                  <a:pt x="7243" y="8961"/>
                  <a:pt x="7134" y="8960"/>
                </a:cubicBezTo>
                <a:cubicBezTo>
                  <a:pt x="7130" y="8906"/>
                  <a:pt x="7180" y="8892"/>
                  <a:pt x="7193" y="8850"/>
                </a:cubicBezTo>
                <a:cubicBezTo>
                  <a:pt x="7157" y="8819"/>
                  <a:pt x="7092" y="8808"/>
                  <a:pt x="7017" y="8806"/>
                </a:cubicBezTo>
                <a:cubicBezTo>
                  <a:pt x="7018" y="8762"/>
                  <a:pt x="7097" y="8778"/>
                  <a:pt x="7076" y="8718"/>
                </a:cubicBezTo>
                <a:cubicBezTo>
                  <a:pt x="6985" y="8702"/>
                  <a:pt x="7019" y="8778"/>
                  <a:pt x="6929" y="8762"/>
                </a:cubicBezTo>
                <a:cubicBezTo>
                  <a:pt x="6895" y="8766"/>
                  <a:pt x="6904" y="8802"/>
                  <a:pt x="6900" y="8828"/>
                </a:cubicBezTo>
                <a:cubicBezTo>
                  <a:pt x="6826" y="8847"/>
                  <a:pt x="6742" y="8857"/>
                  <a:pt x="6754" y="8762"/>
                </a:cubicBezTo>
                <a:cubicBezTo>
                  <a:pt x="6803" y="8754"/>
                  <a:pt x="6809" y="8779"/>
                  <a:pt x="6812" y="8806"/>
                </a:cubicBezTo>
                <a:cubicBezTo>
                  <a:pt x="6868" y="8797"/>
                  <a:pt x="6835" y="8721"/>
                  <a:pt x="6929" y="8740"/>
                </a:cubicBezTo>
                <a:cubicBezTo>
                  <a:pt x="6926" y="8705"/>
                  <a:pt x="6943" y="8656"/>
                  <a:pt x="6900" y="8652"/>
                </a:cubicBezTo>
                <a:cubicBezTo>
                  <a:pt x="6866" y="8656"/>
                  <a:pt x="6884" y="8674"/>
                  <a:pt x="6900" y="8674"/>
                </a:cubicBezTo>
                <a:cubicBezTo>
                  <a:pt x="6856" y="8716"/>
                  <a:pt x="6808" y="8698"/>
                  <a:pt x="6754" y="8718"/>
                </a:cubicBezTo>
                <a:cubicBezTo>
                  <a:pt x="6705" y="8736"/>
                  <a:pt x="6709" y="8769"/>
                  <a:pt x="6607" y="8762"/>
                </a:cubicBezTo>
                <a:cubicBezTo>
                  <a:pt x="6583" y="8766"/>
                  <a:pt x="6577" y="8784"/>
                  <a:pt x="6548" y="8784"/>
                </a:cubicBezTo>
                <a:cubicBezTo>
                  <a:pt x="6524" y="8845"/>
                  <a:pt x="6589" y="8841"/>
                  <a:pt x="6577" y="8893"/>
                </a:cubicBezTo>
                <a:cubicBezTo>
                  <a:pt x="6626" y="8893"/>
                  <a:pt x="6675" y="8893"/>
                  <a:pt x="6724" y="8893"/>
                </a:cubicBezTo>
                <a:cubicBezTo>
                  <a:pt x="6770" y="8886"/>
                  <a:pt x="6698" y="8855"/>
                  <a:pt x="6754" y="8850"/>
                </a:cubicBezTo>
                <a:cubicBezTo>
                  <a:pt x="6817" y="8832"/>
                  <a:pt x="6797" y="8900"/>
                  <a:pt x="6841" y="8893"/>
                </a:cubicBezTo>
                <a:cubicBezTo>
                  <a:pt x="6848" y="8893"/>
                  <a:pt x="6888" y="8856"/>
                  <a:pt x="6871" y="8850"/>
                </a:cubicBezTo>
                <a:cubicBezTo>
                  <a:pt x="6910" y="8863"/>
                  <a:pt x="6874" y="8936"/>
                  <a:pt x="6988" y="8916"/>
                </a:cubicBezTo>
                <a:cubicBezTo>
                  <a:pt x="6988" y="8945"/>
                  <a:pt x="6988" y="8974"/>
                  <a:pt x="6988" y="9005"/>
                </a:cubicBezTo>
                <a:cubicBezTo>
                  <a:pt x="6959" y="9004"/>
                  <a:pt x="6965" y="8977"/>
                  <a:pt x="6959" y="8960"/>
                </a:cubicBezTo>
                <a:cubicBezTo>
                  <a:pt x="6868" y="8944"/>
                  <a:pt x="6923" y="9036"/>
                  <a:pt x="6812" y="9005"/>
                </a:cubicBezTo>
                <a:cubicBezTo>
                  <a:pt x="6891" y="9055"/>
                  <a:pt x="6974" y="9039"/>
                  <a:pt x="7046" y="9026"/>
                </a:cubicBezTo>
                <a:cubicBezTo>
                  <a:pt x="7048" y="9048"/>
                  <a:pt x="7082" y="9043"/>
                  <a:pt x="7105" y="9048"/>
                </a:cubicBezTo>
                <a:cubicBezTo>
                  <a:pt x="7110" y="8986"/>
                  <a:pt x="7006" y="9005"/>
                  <a:pt x="7046" y="8916"/>
                </a:cubicBezTo>
                <a:cubicBezTo>
                  <a:pt x="7163" y="8912"/>
                  <a:pt x="7037" y="8950"/>
                  <a:pt x="7105" y="8982"/>
                </a:cubicBezTo>
                <a:cubicBezTo>
                  <a:pt x="7147" y="8984"/>
                  <a:pt x="7188" y="8986"/>
                  <a:pt x="7193" y="8960"/>
                </a:cubicBezTo>
                <a:cubicBezTo>
                  <a:pt x="7282" y="8986"/>
                  <a:pt x="7150" y="9044"/>
                  <a:pt x="7222" y="9070"/>
                </a:cubicBezTo>
                <a:cubicBezTo>
                  <a:pt x="7257" y="9067"/>
                  <a:pt x="7247" y="9030"/>
                  <a:pt x="7251" y="9005"/>
                </a:cubicBezTo>
                <a:cubicBezTo>
                  <a:pt x="7464" y="9022"/>
                  <a:pt x="7637" y="8967"/>
                  <a:pt x="7720" y="9005"/>
                </a:cubicBezTo>
                <a:cubicBezTo>
                  <a:pt x="7734" y="9051"/>
                  <a:pt x="7679" y="9047"/>
                  <a:pt x="7632" y="9048"/>
                </a:cubicBezTo>
                <a:cubicBezTo>
                  <a:pt x="7674" y="9084"/>
                  <a:pt x="7777" y="9072"/>
                  <a:pt x="7809" y="9114"/>
                </a:cubicBezTo>
                <a:cubicBezTo>
                  <a:pt x="7801" y="9142"/>
                  <a:pt x="7750" y="9137"/>
                  <a:pt x="7749" y="9114"/>
                </a:cubicBezTo>
                <a:cubicBezTo>
                  <a:pt x="7650" y="9142"/>
                  <a:pt x="7522" y="9149"/>
                  <a:pt x="7398" y="9137"/>
                </a:cubicBezTo>
                <a:cubicBezTo>
                  <a:pt x="7319" y="9128"/>
                  <a:pt x="7142" y="9124"/>
                  <a:pt x="6988" y="9114"/>
                </a:cubicBezTo>
                <a:cubicBezTo>
                  <a:pt x="6954" y="9112"/>
                  <a:pt x="6935" y="9114"/>
                  <a:pt x="6929" y="9093"/>
                </a:cubicBezTo>
                <a:cubicBezTo>
                  <a:pt x="6874" y="9073"/>
                  <a:pt x="6860" y="9133"/>
                  <a:pt x="6841" y="9137"/>
                </a:cubicBezTo>
                <a:cubicBezTo>
                  <a:pt x="6801" y="9142"/>
                  <a:pt x="6759" y="9091"/>
                  <a:pt x="6665" y="9114"/>
                </a:cubicBezTo>
                <a:cubicBezTo>
                  <a:pt x="6640" y="9043"/>
                  <a:pt x="6711" y="9045"/>
                  <a:pt x="6754" y="9026"/>
                </a:cubicBezTo>
                <a:cubicBezTo>
                  <a:pt x="6750" y="8970"/>
                  <a:pt x="6700" y="8949"/>
                  <a:pt x="6665" y="8916"/>
                </a:cubicBezTo>
                <a:cubicBezTo>
                  <a:pt x="6622" y="8916"/>
                  <a:pt x="6652" y="8961"/>
                  <a:pt x="6636" y="8982"/>
                </a:cubicBezTo>
                <a:cubicBezTo>
                  <a:pt x="6587" y="9050"/>
                  <a:pt x="6661" y="8861"/>
                  <a:pt x="6490" y="8916"/>
                </a:cubicBezTo>
                <a:cubicBezTo>
                  <a:pt x="6505" y="8898"/>
                  <a:pt x="6520" y="8880"/>
                  <a:pt x="6518" y="8850"/>
                </a:cubicBezTo>
                <a:cubicBezTo>
                  <a:pt x="6456" y="8839"/>
                  <a:pt x="6463" y="8881"/>
                  <a:pt x="6460" y="8916"/>
                </a:cubicBezTo>
                <a:cubicBezTo>
                  <a:pt x="6417" y="8928"/>
                  <a:pt x="6447" y="8855"/>
                  <a:pt x="6431" y="8850"/>
                </a:cubicBezTo>
                <a:cubicBezTo>
                  <a:pt x="6348" y="8824"/>
                  <a:pt x="6256" y="8957"/>
                  <a:pt x="6167" y="8873"/>
                </a:cubicBezTo>
                <a:cubicBezTo>
                  <a:pt x="6162" y="8787"/>
                  <a:pt x="6192" y="8864"/>
                  <a:pt x="6255" y="8850"/>
                </a:cubicBezTo>
                <a:cubicBezTo>
                  <a:pt x="6264" y="8808"/>
                  <a:pt x="6189" y="8825"/>
                  <a:pt x="6167" y="8806"/>
                </a:cubicBezTo>
                <a:cubicBezTo>
                  <a:pt x="6140" y="8783"/>
                  <a:pt x="6176" y="8721"/>
                  <a:pt x="6079" y="8740"/>
                </a:cubicBezTo>
                <a:cubicBezTo>
                  <a:pt x="6029" y="8749"/>
                  <a:pt x="6029" y="8761"/>
                  <a:pt x="5962" y="8718"/>
                </a:cubicBezTo>
                <a:cubicBezTo>
                  <a:pt x="5937" y="8732"/>
                  <a:pt x="5870" y="8821"/>
                  <a:pt x="5933" y="8828"/>
                </a:cubicBezTo>
                <a:cubicBezTo>
                  <a:pt x="5903" y="8883"/>
                  <a:pt x="5803" y="8810"/>
                  <a:pt x="5815" y="8762"/>
                </a:cubicBezTo>
                <a:cubicBezTo>
                  <a:pt x="5865" y="8771"/>
                  <a:pt x="5871" y="8745"/>
                  <a:pt x="5874" y="8718"/>
                </a:cubicBezTo>
                <a:cubicBezTo>
                  <a:pt x="5895" y="8659"/>
                  <a:pt x="5736" y="8733"/>
                  <a:pt x="5757" y="8674"/>
                </a:cubicBezTo>
                <a:cubicBezTo>
                  <a:pt x="5699" y="8675"/>
                  <a:pt x="5719" y="8734"/>
                  <a:pt x="5640" y="8718"/>
                </a:cubicBezTo>
                <a:cubicBezTo>
                  <a:pt x="5628" y="8730"/>
                  <a:pt x="5654" y="8774"/>
                  <a:pt x="5640" y="8784"/>
                </a:cubicBezTo>
                <a:cubicBezTo>
                  <a:pt x="5632" y="8789"/>
                  <a:pt x="5584" y="8778"/>
                  <a:pt x="5581" y="8784"/>
                </a:cubicBezTo>
                <a:cubicBezTo>
                  <a:pt x="5564" y="8814"/>
                  <a:pt x="5611" y="8820"/>
                  <a:pt x="5610" y="8828"/>
                </a:cubicBezTo>
                <a:cubicBezTo>
                  <a:pt x="5608" y="8852"/>
                  <a:pt x="5548" y="8843"/>
                  <a:pt x="5552" y="8873"/>
                </a:cubicBezTo>
                <a:cubicBezTo>
                  <a:pt x="5564" y="8905"/>
                  <a:pt x="5590" y="8864"/>
                  <a:pt x="5640" y="8873"/>
                </a:cubicBezTo>
                <a:cubicBezTo>
                  <a:pt x="5618" y="8939"/>
                  <a:pt x="5670" y="8952"/>
                  <a:pt x="5668" y="9005"/>
                </a:cubicBezTo>
                <a:cubicBezTo>
                  <a:pt x="5625" y="9011"/>
                  <a:pt x="5540" y="9002"/>
                  <a:pt x="5552" y="8960"/>
                </a:cubicBezTo>
                <a:cubicBezTo>
                  <a:pt x="5551" y="8964"/>
                  <a:pt x="5600" y="8950"/>
                  <a:pt x="5581" y="8938"/>
                </a:cubicBezTo>
                <a:cubicBezTo>
                  <a:pt x="5557" y="8924"/>
                  <a:pt x="5552" y="8960"/>
                  <a:pt x="5552" y="8960"/>
                </a:cubicBezTo>
                <a:cubicBezTo>
                  <a:pt x="5494" y="8954"/>
                  <a:pt x="5508" y="8897"/>
                  <a:pt x="5405" y="8893"/>
                </a:cubicBezTo>
                <a:cubicBezTo>
                  <a:pt x="5428" y="8874"/>
                  <a:pt x="5437" y="8844"/>
                  <a:pt x="5434" y="8806"/>
                </a:cubicBezTo>
                <a:cubicBezTo>
                  <a:pt x="5424" y="8777"/>
                  <a:pt x="5383" y="8771"/>
                  <a:pt x="5376" y="8740"/>
                </a:cubicBezTo>
                <a:cubicBezTo>
                  <a:pt x="5267" y="8724"/>
                  <a:pt x="5250" y="8778"/>
                  <a:pt x="5141" y="8762"/>
                </a:cubicBezTo>
                <a:cubicBezTo>
                  <a:pt x="5136" y="8810"/>
                  <a:pt x="5245" y="8772"/>
                  <a:pt x="5288" y="8784"/>
                </a:cubicBezTo>
                <a:cubicBezTo>
                  <a:pt x="5284" y="8832"/>
                  <a:pt x="5214" y="8831"/>
                  <a:pt x="5141" y="8828"/>
                </a:cubicBezTo>
                <a:cubicBezTo>
                  <a:pt x="5132" y="8886"/>
                  <a:pt x="5305" y="8807"/>
                  <a:pt x="5259" y="8893"/>
                </a:cubicBezTo>
                <a:cubicBezTo>
                  <a:pt x="5191" y="8887"/>
                  <a:pt x="5148" y="8900"/>
                  <a:pt x="5141" y="8938"/>
                </a:cubicBezTo>
                <a:cubicBezTo>
                  <a:pt x="5119" y="8923"/>
                  <a:pt x="5048" y="8845"/>
                  <a:pt x="5053" y="8938"/>
                </a:cubicBezTo>
                <a:cubicBezTo>
                  <a:pt x="4963" y="8955"/>
                  <a:pt x="5018" y="8862"/>
                  <a:pt x="4907" y="8893"/>
                </a:cubicBezTo>
                <a:cubicBezTo>
                  <a:pt x="4914" y="8989"/>
                  <a:pt x="5091" y="8980"/>
                  <a:pt x="5170" y="8960"/>
                </a:cubicBezTo>
                <a:cubicBezTo>
                  <a:pt x="5187" y="9009"/>
                  <a:pt x="5115" y="8991"/>
                  <a:pt x="5112" y="9026"/>
                </a:cubicBezTo>
                <a:cubicBezTo>
                  <a:pt x="5113" y="9048"/>
                  <a:pt x="5148" y="9043"/>
                  <a:pt x="5170" y="9048"/>
                </a:cubicBezTo>
                <a:cubicBezTo>
                  <a:pt x="5141" y="9051"/>
                  <a:pt x="5135" y="9127"/>
                  <a:pt x="5200" y="9114"/>
                </a:cubicBezTo>
                <a:cubicBezTo>
                  <a:pt x="5239" y="9107"/>
                  <a:pt x="5258" y="9024"/>
                  <a:pt x="5259" y="9137"/>
                </a:cubicBezTo>
                <a:cubicBezTo>
                  <a:pt x="5356" y="9123"/>
                  <a:pt x="5358" y="9072"/>
                  <a:pt x="5464" y="9114"/>
                </a:cubicBezTo>
                <a:cubicBezTo>
                  <a:pt x="5469" y="9027"/>
                  <a:pt x="5419" y="9121"/>
                  <a:pt x="5376" y="9070"/>
                </a:cubicBezTo>
                <a:cubicBezTo>
                  <a:pt x="5386" y="9033"/>
                  <a:pt x="5353" y="9028"/>
                  <a:pt x="5317" y="9026"/>
                </a:cubicBezTo>
                <a:cubicBezTo>
                  <a:pt x="5330" y="9007"/>
                  <a:pt x="5343" y="8986"/>
                  <a:pt x="5376" y="8982"/>
                </a:cubicBezTo>
                <a:cubicBezTo>
                  <a:pt x="5395" y="8982"/>
                  <a:pt x="5414" y="8982"/>
                  <a:pt x="5434" y="8982"/>
                </a:cubicBezTo>
                <a:cubicBezTo>
                  <a:pt x="5357" y="9076"/>
                  <a:pt x="5501" y="9021"/>
                  <a:pt x="5522" y="9093"/>
                </a:cubicBezTo>
                <a:cubicBezTo>
                  <a:pt x="5558" y="9082"/>
                  <a:pt x="5583" y="9065"/>
                  <a:pt x="5581" y="9026"/>
                </a:cubicBezTo>
                <a:cubicBezTo>
                  <a:pt x="5651" y="9018"/>
                  <a:pt x="5565" y="9126"/>
                  <a:pt x="5668" y="9093"/>
                </a:cubicBezTo>
                <a:cubicBezTo>
                  <a:pt x="5650" y="9159"/>
                  <a:pt x="5606" y="9071"/>
                  <a:pt x="5552" y="9093"/>
                </a:cubicBezTo>
                <a:cubicBezTo>
                  <a:pt x="5515" y="9179"/>
                  <a:pt x="5620" y="9157"/>
                  <a:pt x="5698" y="9159"/>
                </a:cubicBezTo>
                <a:cubicBezTo>
                  <a:pt x="5645" y="9203"/>
                  <a:pt x="5590" y="9165"/>
                  <a:pt x="5640" y="9246"/>
                </a:cubicBezTo>
                <a:cubicBezTo>
                  <a:pt x="5557" y="9179"/>
                  <a:pt x="5463" y="9223"/>
                  <a:pt x="5346" y="9202"/>
                </a:cubicBezTo>
                <a:cubicBezTo>
                  <a:pt x="5342" y="9202"/>
                  <a:pt x="5350" y="9162"/>
                  <a:pt x="5346" y="9159"/>
                </a:cubicBezTo>
                <a:cubicBezTo>
                  <a:pt x="5208" y="9167"/>
                  <a:pt x="5145" y="9119"/>
                  <a:pt x="4995" y="9137"/>
                </a:cubicBezTo>
                <a:cubicBezTo>
                  <a:pt x="4994" y="9115"/>
                  <a:pt x="4959" y="9119"/>
                  <a:pt x="4936" y="9114"/>
                </a:cubicBezTo>
                <a:cubicBezTo>
                  <a:pt x="4938" y="9082"/>
                  <a:pt x="4941" y="9053"/>
                  <a:pt x="4907" y="9048"/>
                </a:cubicBezTo>
                <a:cubicBezTo>
                  <a:pt x="4865" y="9075"/>
                  <a:pt x="4851" y="9124"/>
                  <a:pt x="4848" y="9180"/>
                </a:cubicBezTo>
                <a:cubicBezTo>
                  <a:pt x="4819" y="9180"/>
                  <a:pt x="4826" y="9153"/>
                  <a:pt x="4819" y="9137"/>
                </a:cubicBezTo>
                <a:cubicBezTo>
                  <a:pt x="4755" y="9187"/>
                  <a:pt x="4722" y="9172"/>
                  <a:pt x="4643" y="9137"/>
                </a:cubicBezTo>
                <a:cubicBezTo>
                  <a:pt x="4632" y="9099"/>
                  <a:pt x="4666" y="9095"/>
                  <a:pt x="4702" y="9093"/>
                </a:cubicBezTo>
                <a:cubicBezTo>
                  <a:pt x="4658" y="9066"/>
                  <a:pt x="4619" y="9037"/>
                  <a:pt x="4585" y="9005"/>
                </a:cubicBezTo>
                <a:cubicBezTo>
                  <a:pt x="4610" y="8989"/>
                  <a:pt x="4602" y="8940"/>
                  <a:pt x="4643" y="8938"/>
                </a:cubicBezTo>
                <a:cubicBezTo>
                  <a:pt x="4699" y="8935"/>
                  <a:pt x="4663" y="8884"/>
                  <a:pt x="4555" y="8893"/>
                </a:cubicBezTo>
                <a:cubicBezTo>
                  <a:pt x="4550" y="8846"/>
                  <a:pt x="4659" y="8884"/>
                  <a:pt x="4702" y="8873"/>
                </a:cubicBezTo>
                <a:cubicBezTo>
                  <a:pt x="4712" y="8835"/>
                  <a:pt x="4679" y="8831"/>
                  <a:pt x="4643" y="8828"/>
                </a:cubicBezTo>
                <a:cubicBezTo>
                  <a:pt x="4654" y="8790"/>
                  <a:pt x="4620" y="8786"/>
                  <a:pt x="4585" y="8784"/>
                </a:cubicBezTo>
                <a:cubicBezTo>
                  <a:pt x="4612" y="8747"/>
                  <a:pt x="4659" y="8762"/>
                  <a:pt x="4702" y="8740"/>
                </a:cubicBezTo>
                <a:cubicBezTo>
                  <a:pt x="4737" y="8721"/>
                  <a:pt x="4764" y="8681"/>
                  <a:pt x="4790" y="8652"/>
                </a:cubicBezTo>
                <a:cubicBezTo>
                  <a:pt x="4844" y="8651"/>
                  <a:pt x="4772" y="8686"/>
                  <a:pt x="4790" y="8695"/>
                </a:cubicBezTo>
                <a:cubicBezTo>
                  <a:pt x="4787" y="8694"/>
                  <a:pt x="4857" y="8673"/>
                  <a:pt x="4877" y="8674"/>
                </a:cubicBezTo>
                <a:cubicBezTo>
                  <a:pt x="4871" y="8674"/>
                  <a:pt x="4890" y="8695"/>
                  <a:pt x="4907" y="8695"/>
                </a:cubicBezTo>
                <a:cubicBezTo>
                  <a:pt x="4946" y="8697"/>
                  <a:pt x="4985" y="8694"/>
                  <a:pt x="5024" y="8695"/>
                </a:cubicBezTo>
                <a:cubicBezTo>
                  <a:pt x="5003" y="8628"/>
                  <a:pt x="5003" y="8654"/>
                  <a:pt x="5024" y="8587"/>
                </a:cubicBezTo>
                <a:cubicBezTo>
                  <a:pt x="4972" y="8591"/>
                  <a:pt x="4877" y="8564"/>
                  <a:pt x="4907" y="8630"/>
                </a:cubicBezTo>
                <a:cubicBezTo>
                  <a:pt x="4860" y="8697"/>
                  <a:pt x="4864" y="8522"/>
                  <a:pt x="4965" y="8564"/>
                </a:cubicBezTo>
                <a:cubicBezTo>
                  <a:pt x="4953" y="8537"/>
                  <a:pt x="4928" y="8519"/>
                  <a:pt x="4877" y="8520"/>
                </a:cubicBezTo>
                <a:cubicBezTo>
                  <a:pt x="4848" y="8534"/>
                  <a:pt x="4848" y="8571"/>
                  <a:pt x="4790" y="8564"/>
                </a:cubicBezTo>
                <a:cubicBezTo>
                  <a:pt x="4794" y="8619"/>
                  <a:pt x="4744" y="8632"/>
                  <a:pt x="4731" y="8674"/>
                </a:cubicBezTo>
                <a:cubicBezTo>
                  <a:pt x="4692" y="8666"/>
                  <a:pt x="4685" y="8635"/>
                  <a:pt x="4643" y="8630"/>
                </a:cubicBezTo>
                <a:cubicBezTo>
                  <a:pt x="4639" y="8670"/>
                  <a:pt x="4679" y="8676"/>
                  <a:pt x="4672" y="8718"/>
                </a:cubicBezTo>
                <a:cubicBezTo>
                  <a:pt x="4561" y="8736"/>
                  <a:pt x="4650" y="8630"/>
                  <a:pt x="4585" y="8607"/>
                </a:cubicBezTo>
                <a:cubicBezTo>
                  <a:pt x="4502" y="8580"/>
                  <a:pt x="4539" y="8618"/>
                  <a:pt x="4585" y="8564"/>
                </a:cubicBezTo>
                <a:cubicBezTo>
                  <a:pt x="4586" y="8526"/>
                  <a:pt x="4562" y="8507"/>
                  <a:pt x="4526" y="8498"/>
                </a:cubicBezTo>
                <a:cubicBezTo>
                  <a:pt x="4442" y="8516"/>
                  <a:pt x="4490" y="8600"/>
                  <a:pt x="4467" y="8652"/>
                </a:cubicBezTo>
                <a:cubicBezTo>
                  <a:pt x="4464" y="8660"/>
                  <a:pt x="4439" y="8652"/>
                  <a:pt x="4438" y="8674"/>
                </a:cubicBezTo>
                <a:cubicBezTo>
                  <a:pt x="4436" y="8692"/>
                  <a:pt x="4410" y="8695"/>
                  <a:pt x="4409" y="8718"/>
                </a:cubicBezTo>
                <a:cubicBezTo>
                  <a:pt x="4406" y="8755"/>
                  <a:pt x="4456" y="8791"/>
                  <a:pt x="4438" y="8828"/>
                </a:cubicBezTo>
                <a:cubicBezTo>
                  <a:pt x="4404" y="8825"/>
                  <a:pt x="4386" y="8833"/>
                  <a:pt x="4379" y="8850"/>
                </a:cubicBezTo>
                <a:cubicBezTo>
                  <a:pt x="4344" y="8847"/>
                  <a:pt x="4355" y="8810"/>
                  <a:pt x="4350" y="8784"/>
                </a:cubicBezTo>
                <a:cubicBezTo>
                  <a:pt x="4311" y="8784"/>
                  <a:pt x="4272" y="8784"/>
                  <a:pt x="4232" y="8784"/>
                </a:cubicBezTo>
                <a:cubicBezTo>
                  <a:pt x="4178" y="8775"/>
                  <a:pt x="4197" y="8837"/>
                  <a:pt x="4174" y="8850"/>
                </a:cubicBezTo>
                <a:cubicBezTo>
                  <a:pt x="4148" y="8864"/>
                  <a:pt x="4079" y="8833"/>
                  <a:pt x="4086" y="8873"/>
                </a:cubicBezTo>
                <a:cubicBezTo>
                  <a:pt x="4076" y="8917"/>
                  <a:pt x="4171" y="8868"/>
                  <a:pt x="4174" y="8850"/>
                </a:cubicBezTo>
                <a:cubicBezTo>
                  <a:pt x="4209" y="8841"/>
                  <a:pt x="4189" y="8889"/>
                  <a:pt x="4203" y="8893"/>
                </a:cubicBezTo>
                <a:cubicBezTo>
                  <a:pt x="4286" y="8923"/>
                  <a:pt x="4431" y="8877"/>
                  <a:pt x="4496" y="8873"/>
                </a:cubicBezTo>
                <a:cubicBezTo>
                  <a:pt x="4531" y="8906"/>
                  <a:pt x="4536" y="8921"/>
                  <a:pt x="4555" y="8960"/>
                </a:cubicBezTo>
                <a:cubicBezTo>
                  <a:pt x="4569" y="8989"/>
                  <a:pt x="4587" y="9015"/>
                  <a:pt x="4585" y="9048"/>
                </a:cubicBezTo>
                <a:cubicBezTo>
                  <a:pt x="4585" y="9047"/>
                  <a:pt x="4490" y="9054"/>
                  <a:pt x="4555" y="9114"/>
                </a:cubicBezTo>
                <a:cubicBezTo>
                  <a:pt x="4513" y="9139"/>
                  <a:pt x="4484" y="9138"/>
                  <a:pt x="4467" y="9093"/>
                </a:cubicBezTo>
                <a:cubicBezTo>
                  <a:pt x="4437" y="9107"/>
                  <a:pt x="4437" y="9142"/>
                  <a:pt x="4379" y="9137"/>
                </a:cubicBezTo>
                <a:cubicBezTo>
                  <a:pt x="4345" y="9104"/>
                  <a:pt x="4345" y="9081"/>
                  <a:pt x="4379" y="9048"/>
                </a:cubicBezTo>
                <a:cubicBezTo>
                  <a:pt x="4289" y="9062"/>
                  <a:pt x="4321" y="9166"/>
                  <a:pt x="4174" y="9137"/>
                </a:cubicBezTo>
                <a:cubicBezTo>
                  <a:pt x="4180" y="9044"/>
                  <a:pt x="4126" y="9032"/>
                  <a:pt x="4174" y="8960"/>
                </a:cubicBezTo>
                <a:cubicBezTo>
                  <a:pt x="4083" y="8958"/>
                  <a:pt x="4087" y="9027"/>
                  <a:pt x="4086" y="9093"/>
                </a:cubicBezTo>
                <a:cubicBezTo>
                  <a:pt x="4063" y="9111"/>
                  <a:pt x="4006" y="9105"/>
                  <a:pt x="3998" y="9137"/>
                </a:cubicBezTo>
                <a:cubicBezTo>
                  <a:pt x="4001" y="9171"/>
                  <a:pt x="4031" y="9137"/>
                  <a:pt x="4028" y="9137"/>
                </a:cubicBezTo>
                <a:cubicBezTo>
                  <a:pt x="4083" y="9145"/>
                  <a:pt x="4072" y="9199"/>
                  <a:pt x="4174" y="9180"/>
                </a:cubicBezTo>
                <a:cubicBezTo>
                  <a:pt x="4181" y="9179"/>
                  <a:pt x="4223" y="9152"/>
                  <a:pt x="4232" y="9159"/>
                </a:cubicBezTo>
                <a:cubicBezTo>
                  <a:pt x="4236" y="9160"/>
                  <a:pt x="4229" y="9179"/>
                  <a:pt x="4232" y="9180"/>
                </a:cubicBezTo>
                <a:cubicBezTo>
                  <a:pt x="4262" y="9191"/>
                  <a:pt x="4346" y="9187"/>
                  <a:pt x="4321" y="9246"/>
                </a:cubicBezTo>
                <a:cubicBezTo>
                  <a:pt x="4181" y="9219"/>
                  <a:pt x="4113" y="9207"/>
                  <a:pt x="3969" y="9225"/>
                </a:cubicBezTo>
                <a:cubicBezTo>
                  <a:pt x="3956" y="9183"/>
                  <a:pt x="3906" y="9169"/>
                  <a:pt x="3910" y="9114"/>
                </a:cubicBezTo>
                <a:cubicBezTo>
                  <a:pt x="3891" y="9092"/>
                  <a:pt x="3843" y="9092"/>
                  <a:pt x="3852" y="9048"/>
                </a:cubicBezTo>
                <a:cubicBezTo>
                  <a:pt x="3790" y="9058"/>
                  <a:pt x="3774" y="9033"/>
                  <a:pt x="3735" y="9026"/>
                </a:cubicBezTo>
                <a:cubicBezTo>
                  <a:pt x="3703" y="9031"/>
                  <a:pt x="3715" y="9070"/>
                  <a:pt x="3676" y="9070"/>
                </a:cubicBezTo>
                <a:cubicBezTo>
                  <a:pt x="3675" y="9104"/>
                  <a:pt x="3736" y="9079"/>
                  <a:pt x="3763" y="9093"/>
                </a:cubicBezTo>
                <a:cubicBezTo>
                  <a:pt x="3809" y="9113"/>
                  <a:pt x="3779" y="9149"/>
                  <a:pt x="3881" y="9114"/>
                </a:cubicBezTo>
                <a:cubicBezTo>
                  <a:pt x="3899" y="9220"/>
                  <a:pt x="3629" y="9122"/>
                  <a:pt x="3588" y="9114"/>
                </a:cubicBezTo>
                <a:cubicBezTo>
                  <a:pt x="3575" y="9112"/>
                  <a:pt x="3540" y="9120"/>
                  <a:pt x="3529" y="9114"/>
                </a:cubicBezTo>
                <a:cubicBezTo>
                  <a:pt x="3521" y="9110"/>
                  <a:pt x="3538" y="9074"/>
                  <a:pt x="3529" y="9070"/>
                </a:cubicBezTo>
                <a:cubicBezTo>
                  <a:pt x="3502" y="9058"/>
                  <a:pt x="3471" y="9082"/>
                  <a:pt x="3471" y="9093"/>
                </a:cubicBezTo>
                <a:cubicBezTo>
                  <a:pt x="3431" y="9078"/>
                  <a:pt x="3416" y="9045"/>
                  <a:pt x="3411" y="9005"/>
                </a:cubicBezTo>
                <a:cubicBezTo>
                  <a:pt x="3278" y="9047"/>
                  <a:pt x="3265" y="8938"/>
                  <a:pt x="3149" y="8960"/>
                </a:cubicBezTo>
                <a:cubicBezTo>
                  <a:pt x="3105" y="8969"/>
                  <a:pt x="3078" y="8983"/>
                  <a:pt x="2972" y="8960"/>
                </a:cubicBezTo>
                <a:cubicBezTo>
                  <a:pt x="2969" y="8960"/>
                  <a:pt x="2963" y="8941"/>
                  <a:pt x="2943" y="8938"/>
                </a:cubicBezTo>
                <a:cubicBezTo>
                  <a:pt x="2878" y="8926"/>
                  <a:pt x="2888" y="8916"/>
                  <a:pt x="2796" y="8916"/>
                </a:cubicBezTo>
                <a:cubicBezTo>
                  <a:pt x="2812" y="8884"/>
                  <a:pt x="2840" y="8861"/>
                  <a:pt x="2855" y="8828"/>
                </a:cubicBezTo>
                <a:cubicBezTo>
                  <a:pt x="2906" y="8833"/>
                  <a:pt x="2922" y="8866"/>
                  <a:pt x="2913" y="8916"/>
                </a:cubicBezTo>
                <a:cubicBezTo>
                  <a:pt x="3020" y="8889"/>
                  <a:pt x="3145" y="8960"/>
                  <a:pt x="3177" y="8916"/>
                </a:cubicBezTo>
                <a:cubicBezTo>
                  <a:pt x="3270" y="8952"/>
                  <a:pt x="3394" y="8997"/>
                  <a:pt x="3499" y="8960"/>
                </a:cubicBezTo>
                <a:cubicBezTo>
                  <a:pt x="3508" y="8996"/>
                  <a:pt x="3472" y="8999"/>
                  <a:pt x="3471" y="9026"/>
                </a:cubicBezTo>
                <a:cubicBezTo>
                  <a:pt x="3527" y="9036"/>
                  <a:pt x="3577" y="9011"/>
                  <a:pt x="3529" y="9005"/>
                </a:cubicBezTo>
                <a:cubicBezTo>
                  <a:pt x="3562" y="8970"/>
                  <a:pt x="3625" y="8958"/>
                  <a:pt x="3617" y="8893"/>
                </a:cubicBezTo>
                <a:cubicBezTo>
                  <a:pt x="3614" y="8877"/>
                  <a:pt x="3520" y="8828"/>
                  <a:pt x="3529" y="8873"/>
                </a:cubicBezTo>
                <a:cubicBezTo>
                  <a:pt x="3466" y="8875"/>
                  <a:pt x="3516" y="8794"/>
                  <a:pt x="3499" y="8762"/>
                </a:cubicBezTo>
                <a:cubicBezTo>
                  <a:pt x="3548" y="8756"/>
                  <a:pt x="3551" y="8782"/>
                  <a:pt x="3588" y="8784"/>
                </a:cubicBezTo>
                <a:cubicBezTo>
                  <a:pt x="3596" y="8748"/>
                  <a:pt x="3560" y="8747"/>
                  <a:pt x="3558" y="8718"/>
                </a:cubicBezTo>
                <a:cubicBezTo>
                  <a:pt x="3464" y="8691"/>
                  <a:pt x="3536" y="8789"/>
                  <a:pt x="3441" y="8762"/>
                </a:cubicBezTo>
                <a:cubicBezTo>
                  <a:pt x="3441" y="8733"/>
                  <a:pt x="3441" y="8703"/>
                  <a:pt x="3441" y="8674"/>
                </a:cubicBezTo>
                <a:cubicBezTo>
                  <a:pt x="3540" y="8673"/>
                  <a:pt x="3566" y="8714"/>
                  <a:pt x="3617" y="8652"/>
                </a:cubicBezTo>
                <a:cubicBezTo>
                  <a:pt x="3592" y="8600"/>
                  <a:pt x="3466" y="8654"/>
                  <a:pt x="3441" y="8674"/>
                </a:cubicBezTo>
                <a:cubicBezTo>
                  <a:pt x="3414" y="8659"/>
                  <a:pt x="3397" y="8634"/>
                  <a:pt x="3383" y="8607"/>
                </a:cubicBezTo>
                <a:cubicBezTo>
                  <a:pt x="3372" y="8571"/>
                  <a:pt x="3405" y="8567"/>
                  <a:pt x="3441" y="8564"/>
                </a:cubicBezTo>
                <a:cubicBezTo>
                  <a:pt x="3422" y="8542"/>
                  <a:pt x="3374" y="8542"/>
                  <a:pt x="3383" y="8498"/>
                </a:cubicBezTo>
                <a:cubicBezTo>
                  <a:pt x="3331" y="8503"/>
                  <a:pt x="3315" y="8535"/>
                  <a:pt x="3324" y="8587"/>
                </a:cubicBezTo>
                <a:cubicBezTo>
                  <a:pt x="3285" y="8564"/>
                  <a:pt x="3265" y="8527"/>
                  <a:pt x="3237" y="8498"/>
                </a:cubicBezTo>
                <a:cubicBezTo>
                  <a:pt x="3207" y="8519"/>
                  <a:pt x="3177" y="8542"/>
                  <a:pt x="3149" y="8564"/>
                </a:cubicBezTo>
                <a:cubicBezTo>
                  <a:pt x="3112" y="8635"/>
                  <a:pt x="3243" y="8580"/>
                  <a:pt x="3207" y="8652"/>
                </a:cubicBezTo>
                <a:cubicBezTo>
                  <a:pt x="3111" y="8636"/>
                  <a:pt x="3162" y="8695"/>
                  <a:pt x="3207" y="8695"/>
                </a:cubicBezTo>
                <a:cubicBezTo>
                  <a:pt x="3197" y="8769"/>
                  <a:pt x="3116" y="8610"/>
                  <a:pt x="3089" y="8695"/>
                </a:cubicBezTo>
                <a:cubicBezTo>
                  <a:pt x="3047" y="8687"/>
                  <a:pt x="3093" y="8676"/>
                  <a:pt x="3089" y="8652"/>
                </a:cubicBezTo>
                <a:cubicBezTo>
                  <a:pt x="3059" y="8590"/>
                  <a:pt x="2966" y="8659"/>
                  <a:pt x="2913" y="8652"/>
                </a:cubicBezTo>
                <a:cubicBezTo>
                  <a:pt x="2919" y="8583"/>
                  <a:pt x="3010" y="8577"/>
                  <a:pt x="3119" y="8587"/>
                </a:cubicBezTo>
                <a:cubicBezTo>
                  <a:pt x="3083" y="8553"/>
                  <a:pt x="2991" y="8565"/>
                  <a:pt x="3031" y="8475"/>
                </a:cubicBezTo>
                <a:cubicBezTo>
                  <a:pt x="3055" y="8487"/>
                  <a:pt x="3078" y="8499"/>
                  <a:pt x="3119" y="8498"/>
                </a:cubicBezTo>
                <a:cubicBezTo>
                  <a:pt x="3101" y="8478"/>
                  <a:pt x="3083" y="8459"/>
                  <a:pt x="3119" y="8454"/>
                </a:cubicBezTo>
                <a:cubicBezTo>
                  <a:pt x="3111" y="8419"/>
                  <a:pt x="3043" y="8442"/>
                  <a:pt x="3002" y="8432"/>
                </a:cubicBezTo>
                <a:cubicBezTo>
                  <a:pt x="2993" y="8430"/>
                  <a:pt x="2998" y="8413"/>
                  <a:pt x="2972" y="8410"/>
                </a:cubicBezTo>
                <a:cubicBezTo>
                  <a:pt x="2909" y="8404"/>
                  <a:pt x="2814" y="8415"/>
                  <a:pt x="2738" y="8410"/>
                </a:cubicBezTo>
                <a:cubicBezTo>
                  <a:pt x="2764" y="8484"/>
                  <a:pt x="2803" y="8413"/>
                  <a:pt x="2855" y="8454"/>
                </a:cubicBezTo>
                <a:cubicBezTo>
                  <a:pt x="2865" y="8468"/>
                  <a:pt x="2782" y="8487"/>
                  <a:pt x="2767" y="8475"/>
                </a:cubicBezTo>
                <a:cubicBezTo>
                  <a:pt x="2765" y="8475"/>
                  <a:pt x="2768" y="8454"/>
                  <a:pt x="2767" y="8454"/>
                </a:cubicBezTo>
                <a:cubicBezTo>
                  <a:pt x="2732" y="8453"/>
                  <a:pt x="2683" y="8494"/>
                  <a:pt x="2650" y="8454"/>
                </a:cubicBezTo>
                <a:cubicBezTo>
                  <a:pt x="2620" y="8520"/>
                  <a:pt x="2716" y="8494"/>
                  <a:pt x="2767" y="8498"/>
                </a:cubicBezTo>
                <a:cubicBezTo>
                  <a:pt x="2781" y="8545"/>
                  <a:pt x="2725" y="8540"/>
                  <a:pt x="2679" y="8542"/>
                </a:cubicBezTo>
                <a:cubicBezTo>
                  <a:pt x="2697" y="8561"/>
                  <a:pt x="2714" y="8581"/>
                  <a:pt x="2679" y="8587"/>
                </a:cubicBezTo>
                <a:cubicBezTo>
                  <a:pt x="2582" y="8602"/>
                  <a:pt x="2632" y="8540"/>
                  <a:pt x="2650" y="8520"/>
                </a:cubicBezTo>
                <a:cubicBezTo>
                  <a:pt x="2585" y="8508"/>
                  <a:pt x="2608" y="8563"/>
                  <a:pt x="2562" y="8564"/>
                </a:cubicBezTo>
                <a:cubicBezTo>
                  <a:pt x="2510" y="8552"/>
                  <a:pt x="2440" y="8553"/>
                  <a:pt x="2416" y="8520"/>
                </a:cubicBezTo>
                <a:cubicBezTo>
                  <a:pt x="2369" y="8518"/>
                  <a:pt x="2304" y="8531"/>
                  <a:pt x="2298" y="8498"/>
                </a:cubicBezTo>
                <a:cubicBezTo>
                  <a:pt x="2454" y="8500"/>
                  <a:pt x="2549" y="8487"/>
                  <a:pt x="2621" y="8475"/>
                </a:cubicBezTo>
                <a:cubicBezTo>
                  <a:pt x="2596" y="8407"/>
                  <a:pt x="2328" y="8519"/>
                  <a:pt x="2386" y="8388"/>
                </a:cubicBezTo>
                <a:cubicBezTo>
                  <a:pt x="2328" y="8424"/>
                  <a:pt x="2349" y="8385"/>
                  <a:pt x="2269" y="8388"/>
                </a:cubicBezTo>
                <a:cubicBezTo>
                  <a:pt x="2231" y="8426"/>
                  <a:pt x="2327" y="8427"/>
                  <a:pt x="2327" y="8432"/>
                </a:cubicBezTo>
                <a:cubicBezTo>
                  <a:pt x="2332" y="8480"/>
                  <a:pt x="2165" y="8432"/>
                  <a:pt x="2269" y="8498"/>
                </a:cubicBezTo>
                <a:cubicBezTo>
                  <a:pt x="2274" y="8546"/>
                  <a:pt x="2165" y="8509"/>
                  <a:pt x="2122" y="8520"/>
                </a:cubicBezTo>
                <a:cubicBezTo>
                  <a:pt x="2090" y="8525"/>
                  <a:pt x="2102" y="8564"/>
                  <a:pt x="2063" y="8564"/>
                </a:cubicBezTo>
                <a:cubicBezTo>
                  <a:pt x="2071" y="8621"/>
                  <a:pt x="2114" y="8534"/>
                  <a:pt x="2181" y="8564"/>
                </a:cubicBezTo>
                <a:cubicBezTo>
                  <a:pt x="2165" y="8618"/>
                  <a:pt x="2067" y="8610"/>
                  <a:pt x="2093" y="8695"/>
                </a:cubicBezTo>
                <a:cubicBezTo>
                  <a:pt x="2122" y="8732"/>
                  <a:pt x="2171" y="8747"/>
                  <a:pt x="2210" y="8718"/>
                </a:cubicBezTo>
                <a:cubicBezTo>
                  <a:pt x="2198" y="8675"/>
                  <a:pt x="2096" y="8700"/>
                  <a:pt x="2122" y="8630"/>
                </a:cubicBezTo>
                <a:cubicBezTo>
                  <a:pt x="2194" y="8672"/>
                  <a:pt x="2267" y="8712"/>
                  <a:pt x="2416" y="8695"/>
                </a:cubicBezTo>
                <a:cubicBezTo>
                  <a:pt x="2439" y="8779"/>
                  <a:pt x="2277" y="8724"/>
                  <a:pt x="2210" y="8740"/>
                </a:cubicBezTo>
                <a:cubicBezTo>
                  <a:pt x="2201" y="8774"/>
                  <a:pt x="2282" y="8747"/>
                  <a:pt x="2298" y="8762"/>
                </a:cubicBezTo>
                <a:cubicBezTo>
                  <a:pt x="2321" y="8783"/>
                  <a:pt x="2220" y="8870"/>
                  <a:pt x="2357" y="8850"/>
                </a:cubicBezTo>
                <a:cubicBezTo>
                  <a:pt x="2378" y="8886"/>
                  <a:pt x="2219" y="8886"/>
                  <a:pt x="2240" y="8850"/>
                </a:cubicBezTo>
                <a:cubicBezTo>
                  <a:pt x="2141" y="8870"/>
                  <a:pt x="2236" y="8900"/>
                  <a:pt x="2181" y="8938"/>
                </a:cubicBezTo>
                <a:cubicBezTo>
                  <a:pt x="2147" y="8898"/>
                  <a:pt x="2068" y="8890"/>
                  <a:pt x="2034" y="8850"/>
                </a:cubicBezTo>
                <a:cubicBezTo>
                  <a:pt x="1929" y="8878"/>
                  <a:pt x="2025" y="8922"/>
                  <a:pt x="1976" y="8982"/>
                </a:cubicBezTo>
                <a:cubicBezTo>
                  <a:pt x="1835" y="8997"/>
                  <a:pt x="1882" y="9039"/>
                  <a:pt x="1888" y="9137"/>
                </a:cubicBezTo>
                <a:cubicBezTo>
                  <a:pt x="1852" y="9150"/>
                  <a:pt x="1745" y="9108"/>
                  <a:pt x="1741" y="9159"/>
                </a:cubicBezTo>
                <a:cubicBezTo>
                  <a:pt x="1739" y="9194"/>
                  <a:pt x="1667" y="9142"/>
                  <a:pt x="1595" y="9180"/>
                </a:cubicBezTo>
                <a:cubicBezTo>
                  <a:pt x="1604" y="9254"/>
                  <a:pt x="1725" y="9244"/>
                  <a:pt x="1741" y="9312"/>
                </a:cubicBezTo>
                <a:cubicBezTo>
                  <a:pt x="1790" y="9312"/>
                  <a:pt x="1839" y="9312"/>
                  <a:pt x="1888" y="9312"/>
                </a:cubicBezTo>
                <a:cubicBezTo>
                  <a:pt x="1941" y="9372"/>
                  <a:pt x="1759" y="9355"/>
                  <a:pt x="1858" y="9378"/>
                </a:cubicBezTo>
                <a:cubicBezTo>
                  <a:pt x="1849" y="9408"/>
                  <a:pt x="1785" y="9397"/>
                  <a:pt x="1741" y="9400"/>
                </a:cubicBezTo>
                <a:cubicBezTo>
                  <a:pt x="1702" y="9415"/>
                  <a:pt x="1687" y="9447"/>
                  <a:pt x="1683" y="9488"/>
                </a:cubicBezTo>
                <a:cubicBezTo>
                  <a:pt x="1688" y="9507"/>
                  <a:pt x="1712" y="9510"/>
                  <a:pt x="1712" y="9533"/>
                </a:cubicBezTo>
                <a:cubicBezTo>
                  <a:pt x="1758" y="9530"/>
                  <a:pt x="1824" y="9543"/>
                  <a:pt x="1830" y="9511"/>
                </a:cubicBezTo>
                <a:cubicBezTo>
                  <a:pt x="1871" y="9513"/>
                  <a:pt x="1912" y="9514"/>
                  <a:pt x="1917" y="9488"/>
                </a:cubicBezTo>
                <a:cubicBezTo>
                  <a:pt x="1989" y="9508"/>
                  <a:pt x="2044" y="9539"/>
                  <a:pt x="2151" y="9533"/>
                </a:cubicBezTo>
                <a:cubicBezTo>
                  <a:pt x="2151" y="9555"/>
                  <a:pt x="2116" y="9550"/>
                  <a:pt x="2093" y="9555"/>
                </a:cubicBezTo>
                <a:cubicBezTo>
                  <a:pt x="2083" y="9599"/>
                  <a:pt x="2099" y="9623"/>
                  <a:pt x="2151" y="9620"/>
                </a:cubicBezTo>
                <a:cubicBezTo>
                  <a:pt x="2113" y="9707"/>
                  <a:pt x="2021" y="9625"/>
                  <a:pt x="1946" y="9665"/>
                </a:cubicBezTo>
                <a:cubicBezTo>
                  <a:pt x="1997" y="9715"/>
                  <a:pt x="2111" y="9716"/>
                  <a:pt x="2210" y="9731"/>
                </a:cubicBezTo>
                <a:cubicBezTo>
                  <a:pt x="2158" y="9779"/>
                  <a:pt x="1980" y="9734"/>
                  <a:pt x="1917" y="9775"/>
                </a:cubicBezTo>
                <a:cubicBezTo>
                  <a:pt x="1924" y="9814"/>
                  <a:pt x="1967" y="9824"/>
                  <a:pt x="2034" y="9818"/>
                </a:cubicBezTo>
                <a:cubicBezTo>
                  <a:pt x="2111" y="9843"/>
                  <a:pt x="1919" y="9846"/>
                  <a:pt x="1888" y="9863"/>
                </a:cubicBezTo>
                <a:cubicBezTo>
                  <a:pt x="1877" y="9803"/>
                  <a:pt x="1759" y="9764"/>
                  <a:pt x="1771" y="9775"/>
                </a:cubicBezTo>
                <a:cubicBezTo>
                  <a:pt x="1782" y="9785"/>
                  <a:pt x="1799" y="9704"/>
                  <a:pt x="1771" y="9731"/>
                </a:cubicBezTo>
                <a:cubicBezTo>
                  <a:pt x="1739" y="9761"/>
                  <a:pt x="1707" y="9721"/>
                  <a:pt x="1653" y="9665"/>
                </a:cubicBezTo>
                <a:cubicBezTo>
                  <a:pt x="1560" y="9662"/>
                  <a:pt x="1429" y="9686"/>
                  <a:pt x="1448" y="9599"/>
                </a:cubicBezTo>
                <a:cubicBezTo>
                  <a:pt x="1568" y="9582"/>
                  <a:pt x="1549" y="9670"/>
                  <a:pt x="1683" y="9643"/>
                </a:cubicBezTo>
                <a:cubicBezTo>
                  <a:pt x="1685" y="9613"/>
                  <a:pt x="1676" y="9563"/>
                  <a:pt x="1653" y="9555"/>
                </a:cubicBezTo>
                <a:cubicBezTo>
                  <a:pt x="1619" y="9542"/>
                  <a:pt x="1556" y="9573"/>
                  <a:pt x="1565" y="9577"/>
                </a:cubicBezTo>
                <a:cubicBezTo>
                  <a:pt x="1507" y="9556"/>
                  <a:pt x="1621" y="9527"/>
                  <a:pt x="1477" y="9533"/>
                </a:cubicBezTo>
                <a:cubicBezTo>
                  <a:pt x="1461" y="9486"/>
                  <a:pt x="1405" y="9470"/>
                  <a:pt x="1419" y="9400"/>
                </a:cubicBezTo>
                <a:cubicBezTo>
                  <a:pt x="1481" y="9391"/>
                  <a:pt x="1496" y="9415"/>
                  <a:pt x="1536" y="9423"/>
                </a:cubicBezTo>
                <a:cubicBezTo>
                  <a:pt x="1510" y="9405"/>
                  <a:pt x="1406" y="9288"/>
                  <a:pt x="1536" y="9291"/>
                </a:cubicBezTo>
                <a:cubicBezTo>
                  <a:pt x="1532" y="9249"/>
                  <a:pt x="1437" y="9277"/>
                  <a:pt x="1419" y="9246"/>
                </a:cubicBezTo>
                <a:cubicBezTo>
                  <a:pt x="1457" y="9217"/>
                  <a:pt x="1458" y="9165"/>
                  <a:pt x="1390" y="9159"/>
                </a:cubicBezTo>
                <a:cubicBezTo>
                  <a:pt x="1394" y="9117"/>
                  <a:pt x="1489" y="9145"/>
                  <a:pt x="1507" y="9114"/>
                </a:cubicBezTo>
                <a:cubicBezTo>
                  <a:pt x="1477" y="9085"/>
                  <a:pt x="1478" y="9033"/>
                  <a:pt x="1448" y="9005"/>
                </a:cubicBezTo>
                <a:cubicBezTo>
                  <a:pt x="1424" y="9008"/>
                  <a:pt x="1419" y="9027"/>
                  <a:pt x="1390" y="9026"/>
                </a:cubicBezTo>
                <a:cubicBezTo>
                  <a:pt x="1324" y="9015"/>
                  <a:pt x="1425" y="9112"/>
                  <a:pt x="1360" y="9048"/>
                </a:cubicBezTo>
                <a:cubicBezTo>
                  <a:pt x="1288" y="9051"/>
                  <a:pt x="1310" y="9021"/>
                  <a:pt x="1360" y="9026"/>
                </a:cubicBezTo>
                <a:cubicBezTo>
                  <a:pt x="1344" y="8954"/>
                  <a:pt x="1335" y="8930"/>
                  <a:pt x="1243" y="8960"/>
                </a:cubicBezTo>
                <a:cubicBezTo>
                  <a:pt x="1232" y="8852"/>
                  <a:pt x="1339" y="8807"/>
                  <a:pt x="1448" y="8850"/>
                </a:cubicBezTo>
                <a:cubicBezTo>
                  <a:pt x="1458" y="8823"/>
                  <a:pt x="1401" y="8839"/>
                  <a:pt x="1390" y="8828"/>
                </a:cubicBezTo>
                <a:cubicBezTo>
                  <a:pt x="1358" y="8794"/>
                  <a:pt x="1385" y="8720"/>
                  <a:pt x="1331" y="8695"/>
                </a:cubicBezTo>
                <a:cubicBezTo>
                  <a:pt x="1297" y="8699"/>
                  <a:pt x="1306" y="8736"/>
                  <a:pt x="1302" y="8762"/>
                </a:cubicBezTo>
                <a:cubicBezTo>
                  <a:pt x="1245" y="8753"/>
                  <a:pt x="1249" y="8699"/>
                  <a:pt x="1155" y="8718"/>
                </a:cubicBezTo>
                <a:cubicBezTo>
                  <a:pt x="1201" y="8679"/>
                  <a:pt x="1327" y="8700"/>
                  <a:pt x="1331" y="8630"/>
                </a:cubicBezTo>
                <a:cubicBezTo>
                  <a:pt x="1352" y="8587"/>
                  <a:pt x="1282" y="8582"/>
                  <a:pt x="1272" y="8564"/>
                </a:cubicBezTo>
                <a:cubicBezTo>
                  <a:pt x="1246" y="8517"/>
                  <a:pt x="1286" y="8438"/>
                  <a:pt x="1214" y="8410"/>
                </a:cubicBezTo>
                <a:cubicBezTo>
                  <a:pt x="1210" y="8331"/>
                  <a:pt x="1300" y="8366"/>
                  <a:pt x="1243" y="8300"/>
                </a:cubicBezTo>
                <a:cubicBezTo>
                  <a:pt x="1232" y="8288"/>
                  <a:pt x="1215" y="8303"/>
                  <a:pt x="1214" y="8277"/>
                </a:cubicBezTo>
                <a:cubicBezTo>
                  <a:pt x="1213" y="8263"/>
                  <a:pt x="1211" y="8198"/>
                  <a:pt x="1126" y="8212"/>
                </a:cubicBezTo>
                <a:cubicBezTo>
                  <a:pt x="1172" y="8195"/>
                  <a:pt x="1119" y="8104"/>
                  <a:pt x="1214" y="8123"/>
                </a:cubicBezTo>
                <a:cubicBezTo>
                  <a:pt x="1204" y="8093"/>
                  <a:pt x="1207" y="7994"/>
                  <a:pt x="1155" y="7991"/>
                </a:cubicBezTo>
                <a:cubicBezTo>
                  <a:pt x="1121" y="7990"/>
                  <a:pt x="1131" y="7950"/>
                  <a:pt x="1126" y="7925"/>
                </a:cubicBezTo>
                <a:cubicBezTo>
                  <a:pt x="1118" y="7906"/>
                  <a:pt x="1016" y="7852"/>
                  <a:pt x="1008" y="7904"/>
                </a:cubicBezTo>
                <a:cubicBezTo>
                  <a:pt x="940" y="7903"/>
                  <a:pt x="1019" y="7843"/>
                  <a:pt x="1067" y="7860"/>
                </a:cubicBezTo>
                <a:cubicBezTo>
                  <a:pt x="1027" y="7816"/>
                  <a:pt x="1081" y="7702"/>
                  <a:pt x="950" y="7727"/>
                </a:cubicBezTo>
                <a:cubicBezTo>
                  <a:pt x="966" y="7695"/>
                  <a:pt x="916" y="7614"/>
                  <a:pt x="979" y="7617"/>
                </a:cubicBezTo>
                <a:cubicBezTo>
                  <a:pt x="897" y="7572"/>
                  <a:pt x="984" y="7535"/>
                  <a:pt x="891" y="7508"/>
                </a:cubicBezTo>
                <a:cubicBezTo>
                  <a:pt x="891" y="7442"/>
                  <a:pt x="891" y="7376"/>
                  <a:pt x="891" y="7310"/>
                </a:cubicBezTo>
                <a:cubicBezTo>
                  <a:pt x="887" y="7283"/>
                  <a:pt x="838" y="7290"/>
                  <a:pt x="803" y="7287"/>
                </a:cubicBezTo>
                <a:cubicBezTo>
                  <a:pt x="848" y="7193"/>
                  <a:pt x="767" y="7132"/>
                  <a:pt x="862" y="7067"/>
                </a:cubicBezTo>
                <a:cubicBezTo>
                  <a:pt x="850" y="7034"/>
                  <a:pt x="810" y="6997"/>
                  <a:pt x="803" y="6958"/>
                </a:cubicBezTo>
                <a:cubicBezTo>
                  <a:pt x="797" y="6922"/>
                  <a:pt x="829" y="6919"/>
                  <a:pt x="833" y="6892"/>
                </a:cubicBezTo>
                <a:cubicBezTo>
                  <a:pt x="838" y="6847"/>
                  <a:pt x="784" y="6781"/>
                  <a:pt x="833" y="6759"/>
                </a:cubicBezTo>
                <a:cubicBezTo>
                  <a:pt x="877" y="6787"/>
                  <a:pt x="921" y="6849"/>
                  <a:pt x="979" y="6803"/>
                </a:cubicBezTo>
                <a:cubicBezTo>
                  <a:pt x="907" y="6731"/>
                  <a:pt x="856" y="6745"/>
                  <a:pt x="715" y="6759"/>
                </a:cubicBezTo>
                <a:cubicBezTo>
                  <a:pt x="739" y="6710"/>
                  <a:pt x="853" y="6730"/>
                  <a:pt x="862" y="6671"/>
                </a:cubicBezTo>
                <a:cubicBezTo>
                  <a:pt x="884" y="6603"/>
                  <a:pt x="782" y="6628"/>
                  <a:pt x="803" y="6560"/>
                </a:cubicBezTo>
                <a:cubicBezTo>
                  <a:pt x="799" y="6499"/>
                  <a:pt x="886" y="6506"/>
                  <a:pt x="921" y="6474"/>
                </a:cubicBezTo>
                <a:cubicBezTo>
                  <a:pt x="928" y="6408"/>
                  <a:pt x="854" y="6405"/>
                  <a:pt x="862" y="6341"/>
                </a:cubicBezTo>
                <a:cubicBezTo>
                  <a:pt x="810" y="6346"/>
                  <a:pt x="715" y="6318"/>
                  <a:pt x="745" y="6385"/>
                </a:cubicBezTo>
                <a:cubicBezTo>
                  <a:pt x="638" y="6369"/>
                  <a:pt x="748" y="6315"/>
                  <a:pt x="715" y="6231"/>
                </a:cubicBezTo>
                <a:cubicBezTo>
                  <a:pt x="628" y="6208"/>
                  <a:pt x="663" y="6280"/>
                  <a:pt x="657" y="6319"/>
                </a:cubicBezTo>
                <a:cubicBezTo>
                  <a:pt x="623" y="6315"/>
                  <a:pt x="605" y="6324"/>
                  <a:pt x="598" y="6341"/>
                </a:cubicBezTo>
                <a:cubicBezTo>
                  <a:pt x="540" y="6366"/>
                  <a:pt x="554" y="6301"/>
                  <a:pt x="540" y="6297"/>
                </a:cubicBezTo>
                <a:cubicBezTo>
                  <a:pt x="523" y="6292"/>
                  <a:pt x="362" y="6310"/>
                  <a:pt x="393" y="6363"/>
                </a:cubicBezTo>
                <a:cubicBezTo>
                  <a:pt x="367" y="6346"/>
                  <a:pt x="327" y="6339"/>
                  <a:pt x="276" y="6341"/>
                </a:cubicBezTo>
                <a:cubicBezTo>
                  <a:pt x="276" y="6297"/>
                  <a:pt x="355" y="6313"/>
                  <a:pt x="334" y="6253"/>
                </a:cubicBezTo>
                <a:cubicBezTo>
                  <a:pt x="357" y="6252"/>
                  <a:pt x="366" y="6280"/>
                  <a:pt x="393" y="6274"/>
                </a:cubicBezTo>
                <a:cubicBezTo>
                  <a:pt x="402" y="6273"/>
                  <a:pt x="418" y="6231"/>
                  <a:pt x="422" y="6231"/>
                </a:cubicBezTo>
                <a:cubicBezTo>
                  <a:pt x="444" y="6228"/>
                  <a:pt x="453" y="6255"/>
                  <a:pt x="481" y="6253"/>
                </a:cubicBezTo>
                <a:cubicBezTo>
                  <a:pt x="499" y="6252"/>
                  <a:pt x="560" y="6238"/>
                  <a:pt x="598" y="6231"/>
                </a:cubicBezTo>
                <a:cubicBezTo>
                  <a:pt x="637" y="6223"/>
                  <a:pt x="720" y="6202"/>
                  <a:pt x="774" y="6187"/>
                </a:cubicBezTo>
                <a:cubicBezTo>
                  <a:pt x="784" y="6183"/>
                  <a:pt x="826" y="6193"/>
                  <a:pt x="833" y="6187"/>
                </a:cubicBezTo>
                <a:cubicBezTo>
                  <a:pt x="876" y="6147"/>
                  <a:pt x="1033" y="6132"/>
                  <a:pt x="1126" y="6165"/>
                </a:cubicBezTo>
                <a:cubicBezTo>
                  <a:pt x="1125" y="6143"/>
                  <a:pt x="1090" y="6147"/>
                  <a:pt x="1067" y="6142"/>
                </a:cubicBezTo>
                <a:cubicBezTo>
                  <a:pt x="1070" y="6100"/>
                  <a:pt x="1164" y="6127"/>
                  <a:pt x="1155" y="6076"/>
                </a:cubicBezTo>
                <a:cubicBezTo>
                  <a:pt x="1061" y="6116"/>
                  <a:pt x="957" y="6100"/>
                  <a:pt x="862" y="6121"/>
                </a:cubicBezTo>
                <a:cubicBezTo>
                  <a:pt x="813" y="6131"/>
                  <a:pt x="724" y="6205"/>
                  <a:pt x="598" y="6187"/>
                </a:cubicBezTo>
                <a:cubicBezTo>
                  <a:pt x="623" y="6139"/>
                  <a:pt x="750" y="6168"/>
                  <a:pt x="774" y="6121"/>
                </a:cubicBezTo>
                <a:cubicBezTo>
                  <a:pt x="766" y="6069"/>
                  <a:pt x="644" y="6107"/>
                  <a:pt x="657" y="6142"/>
                </a:cubicBezTo>
                <a:cubicBezTo>
                  <a:pt x="622" y="6151"/>
                  <a:pt x="642" y="6105"/>
                  <a:pt x="628" y="6099"/>
                </a:cubicBezTo>
                <a:cubicBezTo>
                  <a:pt x="624" y="6097"/>
                  <a:pt x="565" y="6122"/>
                  <a:pt x="540" y="6121"/>
                </a:cubicBezTo>
                <a:cubicBezTo>
                  <a:pt x="550" y="6121"/>
                  <a:pt x="519" y="6100"/>
                  <a:pt x="510" y="6099"/>
                </a:cubicBezTo>
                <a:cubicBezTo>
                  <a:pt x="492" y="6095"/>
                  <a:pt x="471" y="6101"/>
                  <a:pt x="452" y="6099"/>
                </a:cubicBezTo>
                <a:cubicBezTo>
                  <a:pt x="421" y="6016"/>
                  <a:pt x="513" y="6027"/>
                  <a:pt x="540" y="5988"/>
                </a:cubicBezTo>
                <a:cubicBezTo>
                  <a:pt x="487" y="5916"/>
                  <a:pt x="421" y="6014"/>
                  <a:pt x="393" y="6033"/>
                </a:cubicBezTo>
                <a:cubicBezTo>
                  <a:pt x="237" y="6032"/>
                  <a:pt x="213" y="5933"/>
                  <a:pt x="188" y="5834"/>
                </a:cubicBezTo>
                <a:cubicBezTo>
                  <a:pt x="303" y="5843"/>
                  <a:pt x="313" y="5931"/>
                  <a:pt x="422" y="5945"/>
                </a:cubicBezTo>
                <a:cubicBezTo>
                  <a:pt x="589" y="5929"/>
                  <a:pt x="507" y="5870"/>
                  <a:pt x="481" y="5813"/>
                </a:cubicBezTo>
                <a:cubicBezTo>
                  <a:pt x="483" y="5817"/>
                  <a:pt x="534" y="5809"/>
                  <a:pt x="540" y="5813"/>
                </a:cubicBezTo>
                <a:cubicBezTo>
                  <a:pt x="542" y="5772"/>
                  <a:pt x="451" y="5808"/>
                  <a:pt x="422" y="5790"/>
                </a:cubicBezTo>
                <a:cubicBezTo>
                  <a:pt x="416" y="5786"/>
                  <a:pt x="430" y="5748"/>
                  <a:pt x="422" y="5747"/>
                </a:cubicBezTo>
                <a:cubicBezTo>
                  <a:pt x="391" y="5738"/>
                  <a:pt x="368" y="5756"/>
                  <a:pt x="364" y="5768"/>
                </a:cubicBezTo>
                <a:cubicBezTo>
                  <a:pt x="322" y="5763"/>
                  <a:pt x="354" y="5703"/>
                  <a:pt x="305" y="5702"/>
                </a:cubicBezTo>
                <a:cubicBezTo>
                  <a:pt x="308" y="5663"/>
                  <a:pt x="269" y="5656"/>
                  <a:pt x="276" y="5614"/>
                </a:cubicBezTo>
                <a:cubicBezTo>
                  <a:pt x="429" y="5595"/>
                  <a:pt x="386" y="5723"/>
                  <a:pt x="540" y="5702"/>
                </a:cubicBezTo>
                <a:cubicBezTo>
                  <a:pt x="585" y="5694"/>
                  <a:pt x="513" y="5663"/>
                  <a:pt x="569" y="5658"/>
                </a:cubicBezTo>
                <a:cubicBezTo>
                  <a:pt x="510" y="5588"/>
                  <a:pt x="536" y="5580"/>
                  <a:pt x="510" y="5504"/>
                </a:cubicBezTo>
                <a:cubicBezTo>
                  <a:pt x="562" y="5499"/>
                  <a:pt x="578" y="5466"/>
                  <a:pt x="569" y="5416"/>
                </a:cubicBezTo>
                <a:cubicBezTo>
                  <a:pt x="643" y="5446"/>
                  <a:pt x="647" y="5393"/>
                  <a:pt x="686" y="5372"/>
                </a:cubicBezTo>
                <a:cubicBezTo>
                  <a:pt x="697" y="5366"/>
                  <a:pt x="737" y="5380"/>
                  <a:pt x="745" y="5372"/>
                </a:cubicBezTo>
                <a:cubicBezTo>
                  <a:pt x="767" y="5351"/>
                  <a:pt x="846" y="5344"/>
                  <a:pt x="979" y="5350"/>
                </a:cubicBezTo>
                <a:cubicBezTo>
                  <a:pt x="1055" y="5341"/>
                  <a:pt x="1067" y="5284"/>
                  <a:pt x="1155" y="5284"/>
                </a:cubicBezTo>
                <a:cubicBezTo>
                  <a:pt x="1175" y="5344"/>
                  <a:pt x="1094" y="5327"/>
                  <a:pt x="1067" y="5350"/>
                </a:cubicBezTo>
                <a:cubicBezTo>
                  <a:pt x="1040" y="5411"/>
                  <a:pt x="1183" y="5344"/>
                  <a:pt x="1214" y="5372"/>
                </a:cubicBezTo>
                <a:cubicBezTo>
                  <a:pt x="1240" y="5396"/>
                  <a:pt x="1241" y="5370"/>
                  <a:pt x="1302" y="5372"/>
                </a:cubicBezTo>
                <a:cubicBezTo>
                  <a:pt x="1317" y="5378"/>
                  <a:pt x="1347" y="5437"/>
                  <a:pt x="1360" y="5438"/>
                </a:cubicBezTo>
                <a:cubicBezTo>
                  <a:pt x="1387" y="5441"/>
                  <a:pt x="1419" y="5401"/>
                  <a:pt x="1448" y="5395"/>
                </a:cubicBezTo>
                <a:cubicBezTo>
                  <a:pt x="1493" y="5385"/>
                  <a:pt x="1491" y="5415"/>
                  <a:pt x="1507" y="5416"/>
                </a:cubicBezTo>
                <a:cubicBezTo>
                  <a:pt x="1528" y="5419"/>
                  <a:pt x="1589" y="5369"/>
                  <a:pt x="1595" y="5416"/>
                </a:cubicBezTo>
                <a:cubicBezTo>
                  <a:pt x="1646" y="5411"/>
                  <a:pt x="1661" y="5378"/>
                  <a:pt x="1653" y="5329"/>
                </a:cubicBezTo>
                <a:cubicBezTo>
                  <a:pt x="1705" y="5323"/>
                  <a:pt x="1800" y="5350"/>
                  <a:pt x="1771" y="5284"/>
                </a:cubicBezTo>
                <a:cubicBezTo>
                  <a:pt x="1821" y="5276"/>
                  <a:pt x="1826" y="5302"/>
                  <a:pt x="1830" y="5329"/>
                </a:cubicBezTo>
                <a:cubicBezTo>
                  <a:pt x="1857" y="5312"/>
                  <a:pt x="1874" y="5288"/>
                  <a:pt x="1888" y="5263"/>
                </a:cubicBezTo>
                <a:cubicBezTo>
                  <a:pt x="1966" y="5263"/>
                  <a:pt x="2060" y="5250"/>
                  <a:pt x="2063" y="5306"/>
                </a:cubicBezTo>
                <a:cubicBezTo>
                  <a:pt x="2107" y="5296"/>
                  <a:pt x="2052" y="5278"/>
                  <a:pt x="2063" y="5240"/>
                </a:cubicBezTo>
                <a:cubicBezTo>
                  <a:pt x="2122" y="5248"/>
                  <a:pt x="2156" y="5236"/>
                  <a:pt x="2151" y="5196"/>
                </a:cubicBezTo>
                <a:cubicBezTo>
                  <a:pt x="2202" y="5188"/>
                  <a:pt x="2207" y="5213"/>
                  <a:pt x="2210" y="5240"/>
                </a:cubicBezTo>
                <a:cubicBezTo>
                  <a:pt x="2279" y="5251"/>
                  <a:pt x="2329" y="5077"/>
                  <a:pt x="2269" y="5130"/>
                </a:cubicBezTo>
                <a:cubicBezTo>
                  <a:pt x="2198" y="5111"/>
                  <a:pt x="2332" y="5063"/>
                  <a:pt x="2386" y="5064"/>
                </a:cubicBezTo>
                <a:cubicBezTo>
                  <a:pt x="2361" y="5103"/>
                  <a:pt x="2305" y="5120"/>
                  <a:pt x="2327" y="5196"/>
                </a:cubicBezTo>
                <a:cubicBezTo>
                  <a:pt x="2433" y="5187"/>
                  <a:pt x="2410" y="5082"/>
                  <a:pt x="2416" y="4998"/>
                </a:cubicBezTo>
                <a:cubicBezTo>
                  <a:pt x="2463" y="4967"/>
                  <a:pt x="2542" y="4996"/>
                  <a:pt x="2650" y="4977"/>
                </a:cubicBezTo>
                <a:cubicBezTo>
                  <a:pt x="2713" y="4964"/>
                  <a:pt x="2676" y="4951"/>
                  <a:pt x="2738" y="4998"/>
                </a:cubicBezTo>
                <a:cubicBezTo>
                  <a:pt x="2804" y="4935"/>
                  <a:pt x="2836" y="4974"/>
                  <a:pt x="2972" y="4954"/>
                </a:cubicBezTo>
                <a:cubicBezTo>
                  <a:pt x="2946" y="5005"/>
                  <a:pt x="2946" y="5013"/>
                  <a:pt x="2972" y="5064"/>
                </a:cubicBezTo>
                <a:cubicBezTo>
                  <a:pt x="3030" y="5075"/>
                  <a:pt x="3122" y="5005"/>
                  <a:pt x="3060" y="4998"/>
                </a:cubicBezTo>
                <a:cubicBezTo>
                  <a:pt x="3063" y="4957"/>
                  <a:pt x="3157" y="4983"/>
                  <a:pt x="3149" y="4932"/>
                </a:cubicBezTo>
                <a:cubicBezTo>
                  <a:pt x="3209" y="4944"/>
                  <a:pt x="3210" y="4966"/>
                  <a:pt x="3177" y="4998"/>
                </a:cubicBezTo>
                <a:cubicBezTo>
                  <a:pt x="3211" y="4994"/>
                  <a:pt x="3230" y="5003"/>
                  <a:pt x="3237" y="5020"/>
                </a:cubicBezTo>
                <a:cubicBezTo>
                  <a:pt x="3288" y="5015"/>
                  <a:pt x="3303" y="4983"/>
                  <a:pt x="3295" y="4932"/>
                </a:cubicBezTo>
                <a:cubicBezTo>
                  <a:pt x="3349" y="4935"/>
                  <a:pt x="3393" y="4947"/>
                  <a:pt x="3411" y="4977"/>
                </a:cubicBezTo>
                <a:cubicBezTo>
                  <a:pt x="3459" y="4981"/>
                  <a:pt x="3463" y="4956"/>
                  <a:pt x="3499" y="4954"/>
                </a:cubicBezTo>
                <a:cubicBezTo>
                  <a:pt x="3549" y="4951"/>
                  <a:pt x="3620" y="5012"/>
                  <a:pt x="3646" y="4954"/>
                </a:cubicBezTo>
                <a:cubicBezTo>
                  <a:pt x="3718" y="4967"/>
                  <a:pt x="3576" y="5117"/>
                  <a:pt x="3676" y="5152"/>
                </a:cubicBezTo>
                <a:cubicBezTo>
                  <a:pt x="3734" y="5150"/>
                  <a:pt x="3677" y="5104"/>
                  <a:pt x="3676" y="5108"/>
                </a:cubicBezTo>
                <a:cubicBezTo>
                  <a:pt x="3688" y="5066"/>
                  <a:pt x="3766" y="5034"/>
                  <a:pt x="3763" y="4954"/>
                </a:cubicBezTo>
                <a:cubicBezTo>
                  <a:pt x="3858" y="4974"/>
                  <a:pt x="3855" y="4920"/>
                  <a:pt x="3881" y="4888"/>
                </a:cubicBezTo>
                <a:cubicBezTo>
                  <a:pt x="3913" y="4893"/>
                  <a:pt x="3901" y="4932"/>
                  <a:pt x="3939" y="4932"/>
                </a:cubicBezTo>
                <a:cubicBezTo>
                  <a:pt x="4000" y="4926"/>
                  <a:pt x="3948" y="4836"/>
                  <a:pt x="3998" y="4822"/>
                </a:cubicBezTo>
                <a:cubicBezTo>
                  <a:pt x="3968" y="4780"/>
                  <a:pt x="3863" y="4866"/>
                  <a:pt x="3822" y="4888"/>
                </a:cubicBezTo>
                <a:cubicBezTo>
                  <a:pt x="3733" y="4861"/>
                  <a:pt x="3838" y="4800"/>
                  <a:pt x="3881" y="4800"/>
                </a:cubicBezTo>
                <a:cubicBezTo>
                  <a:pt x="3856" y="4774"/>
                  <a:pt x="3842" y="4741"/>
                  <a:pt x="3852" y="4690"/>
                </a:cubicBezTo>
                <a:cubicBezTo>
                  <a:pt x="3958" y="4682"/>
                  <a:pt x="4027" y="4645"/>
                  <a:pt x="4115" y="4624"/>
                </a:cubicBezTo>
                <a:cubicBezTo>
                  <a:pt x="4100" y="4641"/>
                  <a:pt x="4085" y="4660"/>
                  <a:pt x="4086" y="4690"/>
                </a:cubicBezTo>
                <a:cubicBezTo>
                  <a:pt x="4229" y="4657"/>
                  <a:pt x="4336" y="4599"/>
                  <a:pt x="4526" y="4602"/>
                </a:cubicBezTo>
                <a:cubicBezTo>
                  <a:pt x="4554" y="4522"/>
                  <a:pt x="4362" y="4555"/>
                  <a:pt x="4379" y="4602"/>
                </a:cubicBezTo>
                <a:cubicBezTo>
                  <a:pt x="4282" y="4543"/>
                  <a:pt x="4193" y="4585"/>
                  <a:pt x="4057" y="4536"/>
                </a:cubicBezTo>
                <a:cubicBezTo>
                  <a:pt x="3980" y="4565"/>
                  <a:pt x="3968" y="4584"/>
                  <a:pt x="3881" y="4558"/>
                </a:cubicBezTo>
                <a:cubicBezTo>
                  <a:pt x="3881" y="4499"/>
                  <a:pt x="3892" y="4432"/>
                  <a:pt x="3852" y="4404"/>
                </a:cubicBezTo>
                <a:cubicBezTo>
                  <a:pt x="3806" y="4413"/>
                  <a:pt x="3827" y="4473"/>
                  <a:pt x="3735" y="4447"/>
                </a:cubicBezTo>
                <a:cubicBezTo>
                  <a:pt x="3767" y="4474"/>
                  <a:pt x="3818" y="4488"/>
                  <a:pt x="3793" y="4558"/>
                </a:cubicBezTo>
                <a:cubicBezTo>
                  <a:pt x="3684" y="4543"/>
                  <a:pt x="3609" y="4491"/>
                  <a:pt x="3499" y="4536"/>
                </a:cubicBezTo>
                <a:cubicBezTo>
                  <a:pt x="3532" y="4482"/>
                  <a:pt x="3485" y="4454"/>
                  <a:pt x="3529" y="4404"/>
                </a:cubicBezTo>
                <a:cubicBezTo>
                  <a:pt x="3551" y="4379"/>
                  <a:pt x="3577" y="4303"/>
                  <a:pt x="3588" y="4227"/>
                </a:cubicBezTo>
                <a:cubicBezTo>
                  <a:pt x="3703" y="4224"/>
                  <a:pt x="3578" y="4262"/>
                  <a:pt x="3646" y="4293"/>
                </a:cubicBezTo>
                <a:cubicBezTo>
                  <a:pt x="3745" y="4274"/>
                  <a:pt x="3661" y="4253"/>
                  <a:pt x="3676" y="4184"/>
                </a:cubicBezTo>
                <a:cubicBezTo>
                  <a:pt x="3565" y="4152"/>
                  <a:pt x="3619" y="4244"/>
                  <a:pt x="3529" y="4227"/>
                </a:cubicBezTo>
                <a:cubicBezTo>
                  <a:pt x="3551" y="4295"/>
                  <a:pt x="3479" y="4292"/>
                  <a:pt x="3499" y="4359"/>
                </a:cubicBezTo>
                <a:cubicBezTo>
                  <a:pt x="3461" y="4334"/>
                  <a:pt x="3453" y="4351"/>
                  <a:pt x="3411" y="4359"/>
                </a:cubicBezTo>
                <a:cubicBezTo>
                  <a:pt x="3385" y="4469"/>
                  <a:pt x="3504" y="4454"/>
                  <a:pt x="3441" y="4536"/>
                </a:cubicBezTo>
                <a:cubicBezTo>
                  <a:pt x="3369" y="4548"/>
                  <a:pt x="3391" y="4496"/>
                  <a:pt x="3295" y="4513"/>
                </a:cubicBezTo>
                <a:cubicBezTo>
                  <a:pt x="3288" y="4515"/>
                  <a:pt x="3250" y="4534"/>
                  <a:pt x="3265" y="4536"/>
                </a:cubicBezTo>
                <a:cubicBezTo>
                  <a:pt x="3215" y="4529"/>
                  <a:pt x="3181" y="4464"/>
                  <a:pt x="3089" y="4492"/>
                </a:cubicBezTo>
                <a:cubicBezTo>
                  <a:pt x="3098" y="4365"/>
                  <a:pt x="3242" y="4342"/>
                  <a:pt x="3265" y="4227"/>
                </a:cubicBezTo>
                <a:cubicBezTo>
                  <a:pt x="3146" y="4248"/>
                  <a:pt x="3150" y="4361"/>
                  <a:pt x="3031" y="4382"/>
                </a:cubicBezTo>
                <a:cubicBezTo>
                  <a:pt x="3054" y="4401"/>
                  <a:pt x="3062" y="4431"/>
                  <a:pt x="3060" y="4470"/>
                </a:cubicBezTo>
                <a:cubicBezTo>
                  <a:pt x="2969" y="4441"/>
                  <a:pt x="2897" y="4534"/>
                  <a:pt x="2855" y="4470"/>
                </a:cubicBezTo>
                <a:cubicBezTo>
                  <a:pt x="2828" y="4493"/>
                  <a:pt x="2747" y="4476"/>
                  <a:pt x="2767" y="4536"/>
                </a:cubicBezTo>
                <a:cubicBezTo>
                  <a:pt x="2699" y="4542"/>
                  <a:pt x="2734" y="4472"/>
                  <a:pt x="2679" y="4470"/>
                </a:cubicBezTo>
                <a:cubicBezTo>
                  <a:pt x="2645" y="4473"/>
                  <a:pt x="2654" y="4511"/>
                  <a:pt x="2650" y="4536"/>
                </a:cubicBezTo>
                <a:cubicBezTo>
                  <a:pt x="2590" y="4529"/>
                  <a:pt x="2572" y="4491"/>
                  <a:pt x="2533" y="4470"/>
                </a:cubicBezTo>
                <a:cubicBezTo>
                  <a:pt x="2506" y="4486"/>
                  <a:pt x="2489" y="4511"/>
                  <a:pt x="2474" y="4536"/>
                </a:cubicBezTo>
                <a:cubicBezTo>
                  <a:pt x="2378" y="4506"/>
                  <a:pt x="2220" y="4526"/>
                  <a:pt x="2181" y="4602"/>
                </a:cubicBezTo>
                <a:cubicBezTo>
                  <a:pt x="2117" y="4616"/>
                  <a:pt x="2088" y="4539"/>
                  <a:pt x="2093" y="4624"/>
                </a:cubicBezTo>
                <a:cubicBezTo>
                  <a:pt x="1956" y="4581"/>
                  <a:pt x="2141" y="4539"/>
                  <a:pt x="2063" y="4470"/>
                </a:cubicBezTo>
                <a:cubicBezTo>
                  <a:pt x="2125" y="4457"/>
                  <a:pt x="2147" y="4415"/>
                  <a:pt x="2240" y="4425"/>
                </a:cubicBezTo>
                <a:cubicBezTo>
                  <a:pt x="2218" y="4406"/>
                  <a:pt x="2186" y="4392"/>
                  <a:pt x="2151" y="4382"/>
                </a:cubicBezTo>
                <a:cubicBezTo>
                  <a:pt x="2196" y="4356"/>
                  <a:pt x="2186" y="4290"/>
                  <a:pt x="2269" y="4293"/>
                </a:cubicBezTo>
                <a:cubicBezTo>
                  <a:pt x="2256" y="4313"/>
                  <a:pt x="2243" y="4333"/>
                  <a:pt x="2210" y="4338"/>
                </a:cubicBezTo>
                <a:cubicBezTo>
                  <a:pt x="2222" y="4388"/>
                  <a:pt x="2382" y="4326"/>
                  <a:pt x="2327" y="4425"/>
                </a:cubicBezTo>
                <a:cubicBezTo>
                  <a:pt x="2407" y="4442"/>
                  <a:pt x="2386" y="4382"/>
                  <a:pt x="2445" y="4382"/>
                </a:cubicBezTo>
                <a:cubicBezTo>
                  <a:pt x="2355" y="4330"/>
                  <a:pt x="2433" y="4368"/>
                  <a:pt x="2445" y="4293"/>
                </a:cubicBezTo>
                <a:cubicBezTo>
                  <a:pt x="2513" y="4260"/>
                  <a:pt x="2708" y="4312"/>
                  <a:pt x="2708" y="4227"/>
                </a:cubicBezTo>
                <a:cubicBezTo>
                  <a:pt x="2786" y="4220"/>
                  <a:pt x="2681" y="4351"/>
                  <a:pt x="2796" y="4316"/>
                </a:cubicBezTo>
                <a:cubicBezTo>
                  <a:pt x="2782" y="4349"/>
                  <a:pt x="2753" y="4371"/>
                  <a:pt x="2738" y="4404"/>
                </a:cubicBezTo>
                <a:cubicBezTo>
                  <a:pt x="2746" y="4449"/>
                  <a:pt x="2817" y="4371"/>
                  <a:pt x="2825" y="4447"/>
                </a:cubicBezTo>
                <a:cubicBezTo>
                  <a:pt x="2868" y="4443"/>
                  <a:pt x="2836" y="4382"/>
                  <a:pt x="2884" y="4382"/>
                </a:cubicBezTo>
                <a:cubicBezTo>
                  <a:pt x="2908" y="4338"/>
                  <a:pt x="2833" y="4332"/>
                  <a:pt x="2825" y="4316"/>
                </a:cubicBezTo>
                <a:cubicBezTo>
                  <a:pt x="2820" y="4302"/>
                  <a:pt x="2880" y="4271"/>
                  <a:pt x="2825" y="4272"/>
                </a:cubicBezTo>
                <a:cubicBezTo>
                  <a:pt x="2831" y="4246"/>
                  <a:pt x="2879" y="4253"/>
                  <a:pt x="2913" y="4250"/>
                </a:cubicBezTo>
                <a:cubicBezTo>
                  <a:pt x="2917" y="4211"/>
                  <a:pt x="2877" y="4203"/>
                  <a:pt x="2884" y="4161"/>
                </a:cubicBezTo>
                <a:cubicBezTo>
                  <a:pt x="2923" y="4188"/>
                  <a:pt x="2931" y="4170"/>
                  <a:pt x="2972" y="4161"/>
                </a:cubicBezTo>
                <a:cubicBezTo>
                  <a:pt x="2969" y="4113"/>
                  <a:pt x="2848" y="4152"/>
                  <a:pt x="2796" y="4139"/>
                </a:cubicBezTo>
                <a:cubicBezTo>
                  <a:pt x="2760" y="4211"/>
                  <a:pt x="2891" y="4157"/>
                  <a:pt x="2855" y="4227"/>
                </a:cubicBezTo>
                <a:cubicBezTo>
                  <a:pt x="2780" y="4226"/>
                  <a:pt x="2752" y="4187"/>
                  <a:pt x="2708" y="4161"/>
                </a:cubicBezTo>
                <a:cubicBezTo>
                  <a:pt x="2669" y="4169"/>
                  <a:pt x="2684" y="4217"/>
                  <a:pt x="2679" y="4250"/>
                </a:cubicBezTo>
                <a:cubicBezTo>
                  <a:pt x="2630" y="4250"/>
                  <a:pt x="2581" y="4250"/>
                  <a:pt x="2533" y="4250"/>
                </a:cubicBezTo>
                <a:cubicBezTo>
                  <a:pt x="2516" y="4205"/>
                  <a:pt x="2445" y="4206"/>
                  <a:pt x="2503" y="4161"/>
                </a:cubicBezTo>
                <a:cubicBezTo>
                  <a:pt x="2474" y="4161"/>
                  <a:pt x="2445" y="4161"/>
                  <a:pt x="2416" y="4161"/>
                </a:cubicBezTo>
                <a:cubicBezTo>
                  <a:pt x="2395" y="4221"/>
                  <a:pt x="2476" y="4204"/>
                  <a:pt x="2503" y="4227"/>
                </a:cubicBezTo>
                <a:cubicBezTo>
                  <a:pt x="2498" y="4253"/>
                  <a:pt x="2474" y="4239"/>
                  <a:pt x="2474" y="4227"/>
                </a:cubicBezTo>
                <a:cubicBezTo>
                  <a:pt x="2364" y="4211"/>
                  <a:pt x="2410" y="4312"/>
                  <a:pt x="2327" y="4316"/>
                </a:cubicBezTo>
                <a:cubicBezTo>
                  <a:pt x="2284" y="4301"/>
                  <a:pt x="2344" y="4298"/>
                  <a:pt x="2357" y="4272"/>
                </a:cubicBezTo>
                <a:cubicBezTo>
                  <a:pt x="2350" y="4283"/>
                  <a:pt x="2325" y="4259"/>
                  <a:pt x="2327" y="4250"/>
                </a:cubicBezTo>
                <a:cubicBezTo>
                  <a:pt x="2329" y="4245"/>
                  <a:pt x="2356" y="4247"/>
                  <a:pt x="2357" y="4227"/>
                </a:cubicBezTo>
                <a:cubicBezTo>
                  <a:pt x="2358" y="4196"/>
                  <a:pt x="2363" y="4166"/>
                  <a:pt x="2327" y="4161"/>
                </a:cubicBezTo>
                <a:cubicBezTo>
                  <a:pt x="2332" y="4136"/>
                  <a:pt x="2381" y="4143"/>
                  <a:pt x="2416" y="4139"/>
                </a:cubicBezTo>
                <a:cubicBezTo>
                  <a:pt x="2297" y="4034"/>
                  <a:pt x="2537" y="4052"/>
                  <a:pt x="2503" y="3941"/>
                </a:cubicBezTo>
                <a:cubicBezTo>
                  <a:pt x="2454" y="3934"/>
                  <a:pt x="2448" y="3959"/>
                  <a:pt x="2445" y="3986"/>
                </a:cubicBezTo>
                <a:cubicBezTo>
                  <a:pt x="2372" y="3977"/>
                  <a:pt x="2422" y="3885"/>
                  <a:pt x="2503" y="3919"/>
                </a:cubicBezTo>
                <a:cubicBezTo>
                  <a:pt x="2503" y="3898"/>
                  <a:pt x="2503" y="3875"/>
                  <a:pt x="2503" y="3853"/>
                </a:cubicBezTo>
                <a:cubicBezTo>
                  <a:pt x="2621" y="3853"/>
                  <a:pt x="2679" y="3809"/>
                  <a:pt x="2796" y="3809"/>
                </a:cubicBezTo>
                <a:cubicBezTo>
                  <a:pt x="2828" y="3804"/>
                  <a:pt x="2816" y="3766"/>
                  <a:pt x="2855" y="3766"/>
                </a:cubicBezTo>
                <a:cubicBezTo>
                  <a:pt x="2979" y="3761"/>
                  <a:pt x="2855" y="3799"/>
                  <a:pt x="2855" y="3832"/>
                </a:cubicBezTo>
                <a:cubicBezTo>
                  <a:pt x="2978" y="3843"/>
                  <a:pt x="3019" y="3793"/>
                  <a:pt x="3119" y="3787"/>
                </a:cubicBezTo>
                <a:cubicBezTo>
                  <a:pt x="3090" y="3882"/>
                  <a:pt x="3140" y="3919"/>
                  <a:pt x="3265" y="3898"/>
                </a:cubicBezTo>
                <a:cubicBezTo>
                  <a:pt x="3245" y="3967"/>
                  <a:pt x="3187" y="3926"/>
                  <a:pt x="3119" y="3919"/>
                </a:cubicBezTo>
                <a:cubicBezTo>
                  <a:pt x="3074" y="3986"/>
                  <a:pt x="3271" y="3977"/>
                  <a:pt x="3265" y="3941"/>
                </a:cubicBezTo>
                <a:cubicBezTo>
                  <a:pt x="3324" y="3942"/>
                  <a:pt x="3303" y="4002"/>
                  <a:pt x="3383" y="3986"/>
                </a:cubicBezTo>
                <a:cubicBezTo>
                  <a:pt x="3314" y="4019"/>
                  <a:pt x="3295" y="4153"/>
                  <a:pt x="3383" y="4184"/>
                </a:cubicBezTo>
                <a:cubicBezTo>
                  <a:pt x="3450" y="4170"/>
                  <a:pt x="3378" y="4128"/>
                  <a:pt x="3383" y="4095"/>
                </a:cubicBezTo>
                <a:cubicBezTo>
                  <a:pt x="3391" y="4040"/>
                  <a:pt x="3443" y="3991"/>
                  <a:pt x="3499" y="3964"/>
                </a:cubicBezTo>
                <a:cubicBezTo>
                  <a:pt x="3452" y="3889"/>
                  <a:pt x="3402" y="3950"/>
                  <a:pt x="3295" y="3919"/>
                </a:cubicBezTo>
                <a:cubicBezTo>
                  <a:pt x="3289" y="3901"/>
                  <a:pt x="3306" y="3899"/>
                  <a:pt x="3324" y="3898"/>
                </a:cubicBezTo>
                <a:cubicBezTo>
                  <a:pt x="3330" y="3878"/>
                  <a:pt x="3313" y="3877"/>
                  <a:pt x="3295" y="3875"/>
                </a:cubicBezTo>
                <a:cubicBezTo>
                  <a:pt x="3303" y="3830"/>
                  <a:pt x="3374" y="3908"/>
                  <a:pt x="3383" y="3832"/>
                </a:cubicBezTo>
                <a:cubicBezTo>
                  <a:pt x="3403" y="3772"/>
                  <a:pt x="3322" y="3789"/>
                  <a:pt x="3295" y="3766"/>
                </a:cubicBezTo>
                <a:cubicBezTo>
                  <a:pt x="3331" y="3698"/>
                  <a:pt x="3396" y="3790"/>
                  <a:pt x="3471" y="3766"/>
                </a:cubicBezTo>
                <a:cubicBezTo>
                  <a:pt x="3372" y="3832"/>
                  <a:pt x="3598" y="3787"/>
                  <a:pt x="3499" y="3853"/>
                </a:cubicBezTo>
                <a:cubicBezTo>
                  <a:pt x="3535" y="3871"/>
                  <a:pt x="3551" y="3832"/>
                  <a:pt x="3558" y="3832"/>
                </a:cubicBezTo>
                <a:cubicBezTo>
                  <a:pt x="3574" y="3831"/>
                  <a:pt x="3599" y="3850"/>
                  <a:pt x="3588" y="3853"/>
                </a:cubicBezTo>
                <a:cubicBezTo>
                  <a:pt x="3655" y="3836"/>
                  <a:pt x="3631" y="3797"/>
                  <a:pt x="3735" y="3832"/>
                </a:cubicBezTo>
                <a:cubicBezTo>
                  <a:pt x="3750" y="3754"/>
                  <a:pt x="3630" y="3778"/>
                  <a:pt x="3646" y="3700"/>
                </a:cubicBezTo>
                <a:cubicBezTo>
                  <a:pt x="3590" y="3709"/>
                  <a:pt x="3623" y="3785"/>
                  <a:pt x="3529" y="3766"/>
                </a:cubicBezTo>
                <a:cubicBezTo>
                  <a:pt x="3529" y="3743"/>
                  <a:pt x="3529" y="3721"/>
                  <a:pt x="3529" y="3700"/>
                </a:cubicBezTo>
                <a:cubicBezTo>
                  <a:pt x="3462" y="3694"/>
                  <a:pt x="3419" y="3704"/>
                  <a:pt x="3411" y="3743"/>
                </a:cubicBezTo>
                <a:cubicBezTo>
                  <a:pt x="3378" y="3710"/>
                  <a:pt x="3339" y="3682"/>
                  <a:pt x="3295" y="3655"/>
                </a:cubicBezTo>
                <a:cubicBezTo>
                  <a:pt x="3166" y="3691"/>
                  <a:pt x="3026" y="3625"/>
                  <a:pt x="2884" y="3677"/>
                </a:cubicBezTo>
                <a:cubicBezTo>
                  <a:pt x="2882" y="3643"/>
                  <a:pt x="2852" y="3677"/>
                  <a:pt x="2855" y="3677"/>
                </a:cubicBezTo>
                <a:cubicBezTo>
                  <a:pt x="2825" y="3672"/>
                  <a:pt x="2812" y="3637"/>
                  <a:pt x="2796" y="3634"/>
                </a:cubicBezTo>
                <a:cubicBezTo>
                  <a:pt x="2686" y="3610"/>
                  <a:pt x="2493" y="3620"/>
                  <a:pt x="2327" y="3611"/>
                </a:cubicBezTo>
                <a:cubicBezTo>
                  <a:pt x="2182" y="3603"/>
                  <a:pt x="2053" y="3572"/>
                  <a:pt x="1946" y="3589"/>
                </a:cubicBezTo>
                <a:cubicBezTo>
                  <a:pt x="1919" y="3593"/>
                  <a:pt x="1923" y="3613"/>
                  <a:pt x="1917" y="3634"/>
                </a:cubicBezTo>
                <a:cubicBezTo>
                  <a:pt x="1758" y="3573"/>
                  <a:pt x="1554" y="3649"/>
                  <a:pt x="1390" y="3655"/>
                </a:cubicBezTo>
                <a:cubicBezTo>
                  <a:pt x="1381" y="3598"/>
                  <a:pt x="1503" y="3638"/>
                  <a:pt x="1477" y="3567"/>
                </a:cubicBezTo>
                <a:cubicBezTo>
                  <a:pt x="1457" y="3530"/>
                  <a:pt x="1423" y="3560"/>
                  <a:pt x="1390" y="3567"/>
                </a:cubicBezTo>
                <a:cubicBezTo>
                  <a:pt x="1323" y="3580"/>
                  <a:pt x="1207" y="3592"/>
                  <a:pt x="1184" y="3655"/>
                </a:cubicBezTo>
                <a:cubicBezTo>
                  <a:pt x="1095" y="3640"/>
                  <a:pt x="1098" y="3694"/>
                  <a:pt x="1008" y="3677"/>
                </a:cubicBezTo>
                <a:cubicBezTo>
                  <a:pt x="957" y="3682"/>
                  <a:pt x="942" y="3715"/>
                  <a:pt x="950" y="3766"/>
                </a:cubicBezTo>
                <a:cubicBezTo>
                  <a:pt x="922" y="3764"/>
                  <a:pt x="927" y="3739"/>
                  <a:pt x="921" y="3721"/>
                </a:cubicBezTo>
                <a:cubicBezTo>
                  <a:pt x="853" y="3715"/>
                  <a:pt x="808" y="3725"/>
                  <a:pt x="774" y="3743"/>
                </a:cubicBezTo>
                <a:cubicBezTo>
                  <a:pt x="782" y="3772"/>
                  <a:pt x="832" y="3766"/>
                  <a:pt x="833" y="3743"/>
                </a:cubicBezTo>
                <a:cubicBezTo>
                  <a:pt x="906" y="3752"/>
                  <a:pt x="835" y="3829"/>
                  <a:pt x="774" y="3809"/>
                </a:cubicBezTo>
                <a:cubicBezTo>
                  <a:pt x="755" y="3780"/>
                  <a:pt x="711" y="3769"/>
                  <a:pt x="657" y="3766"/>
                </a:cubicBezTo>
                <a:cubicBezTo>
                  <a:pt x="670" y="3731"/>
                  <a:pt x="749" y="3746"/>
                  <a:pt x="715" y="3677"/>
                </a:cubicBezTo>
                <a:cubicBezTo>
                  <a:pt x="739" y="3691"/>
                  <a:pt x="763" y="3698"/>
                  <a:pt x="803" y="3700"/>
                </a:cubicBezTo>
                <a:cubicBezTo>
                  <a:pt x="829" y="3700"/>
                  <a:pt x="857" y="3661"/>
                  <a:pt x="862" y="3700"/>
                </a:cubicBezTo>
                <a:cubicBezTo>
                  <a:pt x="903" y="3667"/>
                  <a:pt x="883" y="3673"/>
                  <a:pt x="979" y="3655"/>
                </a:cubicBezTo>
                <a:cubicBezTo>
                  <a:pt x="1011" y="3650"/>
                  <a:pt x="1020" y="3616"/>
                  <a:pt x="1038" y="3611"/>
                </a:cubicBezTo>
                <a:cubicBezTo>
                  <a:pt x="1068" y="3604"/>
                  <a:pt x="1100" y="3632"/>
                  <a:pt x="1097" y="3634"/>
                </a:cubicBezTo>
                <a:cubicBezTo>
                  <a:pt x="1127" y="3625"/>
                  <a:pt x="1107" y="3596"/>
                  <a:pt x="1126" y="3589"/>
                </a:cubicBezTo>
                <a:cubicBezTo>
                  <a:pt x="1141" y="3583"/>
                  <a:pt x="1168" y="3592"/>
                  <a:pt x="1184" y="3589"/>
                </a:cubicBezTo>
                <a:cubicBezTo>
                  <a:pt x="1228" y="3581"/>
                  <a:pt x="1304" y="3562"/>
                  <a:pt x="1360" y="3545"/>
                </a:cubicBezTo>
                <a:cubicBezTo>
                  <a:pt x="1371" y="3543"/>
                  <a:pt x="1412" y="3551"/>
                  <a:pt x="1419" y="3545"/>
                </a:cubicBezTo>
                <a:cubicBezTo>
                  <a:pt x="1447" y="3519"/>
                  <a:pt x="1479" y="3529"/>
                  <a:pt x="1536" y="3523"/>
                </a:cubicBezTo>
                <a:cubicBezTo>
                  <a:pt x="1591" y="3518"/>
                  <a:pt x="1620" y="3480"/>
                  <a:pt x="1712" y="3501"/>
                </a:cubicBezTo>
                <a:cubicBezTo>
                  <a:pt x="1758" y="3512"/>
                  <a:pt x="1780" y="3524"/>
                  <a:pt x="1888" y="3501"/>
                </a:cubicBezTo>
                <a:cubicBezTo>
                  <a:pt x="1923" y="3494"/>
                  <a:pt x="1923" y="3466"/>
                  <a:pt x="1946" y="3457"/>
                </a:cubicBezTo>
                <a:cubicBezTo>
                  <a:pt x="1977" y="3445"/>
                  <a:pt x="2038" y="3472"/>
                  <a:pt x="2034" y="3435"/>
                </a:cubicBezTo>
                <a:cubicBezTo>
                  <a:pt x="2015" y="3369"/>
                  <a:pt x="1971" y="3456"/>
                  <a:pt x="1917" y="3435"/>
                </a:cubicBezTo>
                <a:cubicBezTo>
                  <a:pt x="1930" y="3407"/>
                  <a:pt x="1955" y="3390"/>
                  <a:pt x="2005" y="3391"/>
                </a:cubicBezTo>
                <a:cubicBezTo>
                  <a:pt x="2037" y="3386"/>
                  <a:pt x="2025" y="3348"/>
                  <a:pt x="2063" y="3348"/>
                </a:cubicBezTo>
                <a:cubicBezTo>
                  <a:pt x="2052" y="3316"/>
                  <a:pt x="1929" y="3336"/>
                  <a:pt x="1830" y="3348"/>
                </a:cubicBezTo>
                <a:cubicBezTo>
                  <a:pt x="1746" y="3357"/>
                  <a:pt x="1682" y="3402"/>
                  <a:pt x="1624" y="3369"/>
                </a:cubicBezTo>
                <a:cubicBezTo>
                  <a:pt x="1649" y="3336"/>
                  <a:pt x="1718" y="3337"/>
                  <a:pt x="1771" y="3325"/>
                </a:cubicBezTo>
                <a:cubicBezTo>
                  <a:pt x="1728" y="3260"/>
                  <a:pt x="1656" y="3354"/>
                  <a:pt x="1565" y="3325"/>
                </a:cubicBezTo>
                <a:cubicBezTo>
                  <a:pt x="1566" y="3304"/>
                  <a:pt x="1601" y="3309"/>
                  <a:pt x="1624" y="3303"/>
                </a:cubicBezTo>
                <a:cubicBezTo>
                  <a:pt x="1680" y="3294"/>
                  <a:pt x="1698" y="3256"/>
                  <a:pt x="1771" y="3259"/>
                </a:cubicBezTo>
                <a:cubicBezTo>
                  <a:pt x="1749" y="3187"/>
                  <a:pt x="1508" y="3244"/>
                  <a:pt x="1536" y="3348"/>
                </a:cubicBezTo>
                <a:cubicBezTo>
                  <a:pt x="1421" y="3351"/>
                  <a:pt x="1546" y="3313"/>
                  <a:pt x="1477" y="3282"/>
                </a:cubicBezTo>
                <a:cubicBezTo>
                  <a:pt x="1419" y="3282"/>
                  <a:pt x="1440" y="3342"/>
                  <a:pt x="1360" y="3325"/>
                </a:cubicBezTo>
                <a:cubicBezTo>
                  <a:pt x="1387" y="3304"/>
                  <a:pt x="1416" y="3240"/>
                  <a:pt x="1477" y="3237"/>
                </a:cubicBezTo>
                <a:cubicBezTo>
                  <a:pt x="1518" y="3235"/>
                  <a:pt x="1485" y="3204"/>
                  <a:pt x="1507" y="3193"/>
                </a:cubicBezTo>
                <a:cubicBezTo>
                  <a:pt x="1488" y="3202"/>
                  <a:pt x="1702" y="3238"/>
                  <a:pt x="1653" y="3127"/>
                </a:cubicBezTo>
                <a:cubicBezTo>
                  <a:pt x="1696" y="3150"/>
                  <a:pt x="1755" y="3093"/>
                  <a:pt x="1771" y="3105"/>
                </a:cubicBezTo>
                <a:cubicBezTo>
                  <a:pt x="1789" y="3119"/>
                  <a:pt x="1795" y="3120"/>
                  <a:pt x="1830" y="3105"/>
                </a:cubicBezTo>
                <a:cubicBezTo>
                  <a:pt x="1887" y="3078"/>
                  <a:pt x="1930" y="3053"/>
                  <a:pt x="2063" y="3039"/>
                </a:cubicBezTo>
                <a:cubicBezTo>
                  <a:pt x="2063" y="3082"/>
                  <a:pt x="1984" y="3067"/>
                  <a:pt x="2005" y="3127"/>
                </a:cubicBezTo>
                <a:cubicBezTo>
                  <a:pt x="2100" y="3154"/>
                  <a:pt x="2028" y="3055"/>
                  <a:pt x="2122" y="3083"/>
                </a:cubicBezTo>
                <a:cubicBezTo>
                  <a:pt x="2126" y="3043"/>
                  <a:pt x="2086" y="3036"/>
                  <a:pt x="2093" y="2995"/>
                </a:cubicBezTo>
                <a:cubicBezTo>
                  <a:pt x="1960" y="2969"/>
                  <a:pt x="1978" y="3055"/>
                  <a:pt x="1858" y="3039"/>
                </a:cubicBezTo>
                <a:cubicBezTo>
                  <a:pt x="1839" y="2951"/>
                  <a:pt x="1936" y="2951"/>
                  <a:pt x="2034" y="2951"/>
                </a:cubicBezTo>
                <a:cubicBezTo>
                  <a:pt x="2071" y="2939"/>
                  <a:pt x="2013" y="2866"/>
                  <a:pt x="2151" y="2885"/>
                </a:cubicBezTo>
                <a:cubicBezTo>
                  <a:pt x="2128" y="2837"/>
                  <a:pt x="2093" y="2797"/>
                  <a:pt x="2005" y="2797"/>
                </a:cubicBezTo>
                <a:cubicBezTo>
                  <a:pt x="1994" y="2832"/>
                  <a:pt x="2028" y="2841"/>
                  <a:pt x="2063" y="2841"/>
                </a:cubicBezTo>
                <a:cubicBezTo>
                  <a:pt x="2185" y="2841"/>
                  <a:pt x="1861" y="2870"/>
                  <a:pt x="1888" y="2951"/>
                </a:cubicBezTo>
                <a:cubicBezTo>
                  <a:pt x="1836" y="2954"/>
                  <a:pt x="1826" y="2924"/>
                  <a:pt x="1771" y="2929"/>
                </a:cubicBezTo>
                <a:cubicBezTo>
                  <a:pt x="1736" y="2882"/>
                  <a:pt x="1837" y="2885"/>
                  <a:pt x="1858" y="2863"/>
                </a:cubicBezTo>
                <a:cubicBezTo>
                  <a:pt x="1884" y="2839"/>
                  <a:pt x="1839" y="2778"/>
                  <a:pt x="1917" y="2797"/>
                </a:cubicBezTo>
                <a:cubicBezTo>
                  <a:pt x="1926" y="2832"/>
                  <a:pt x="1890" y="2835"/>
                  <a:pt x="1888" y="2863"/>
                </a:cubicBezTo>
                <a:cubicBezTo>
                  <a:pt x="1907" y="2863"/>
                  <a:pt x="1927" y="2863"/>
                  <a:pt x="1946" y="2863"/>
                </a:cubicBezTo>
                <a:cubicBezTo>
                  <a:pt x="2034" y="2849"/>
                  <a:pt x="1918" y="2816"/>
                  <a:pt x="1946" y="2775"/>
                </a:cubicBezTo>
                <a:cubicBezTo>
                  <a:pt x="2004" y="2765"/>
                  <a:pt x="2137" y="2724"/>
                  <a:pt x="2063" y="2797"/>
                </a:cubicBezTo>
                <a:cubicBezTo>
                  <a:pt x="2143" y="2819"/>
                  <a:pt x="2098" y="2750"/>
                  <a:pt x="2122" y="2730"/>
                </a:cubicBezTo>
                <a:cubicBezTo>
                  <a:pt x="2131" y="2724"/>
                  <a:pt x="2169" y="2735"/>
                  <a:pt x="2181" y="2730"/>
                </a:cubicBezTo>
                <a:cubicBezTo>
                  <a:pt x="2231" y="2714"/>
                  <a:pt x="2212" y="2664"/>
                  <a:pt x="2269" y="2664"/>
                </a:cubicBezTo>
                <a:cubicBezTo>
                  <a:pt x="2206" y="2590"/>
                  <a:pt x="2066" y="2710"/>
                  <a:pt x="2005" y="2643"/>
                </a:cubicBezTo>
                <a:cubicBezTo>
                  <a:pt x="2011" y="2611"/>
                  <a:pt x="2093" y="2635"/>
                  <a:pt x="2093" y="2598"/>
                </a:cubicBezTo>
                <a:cubicBezTo>
                  <a:pt x="2116" y="2577"/>
                  <a:pt x="2239" y="2626"/>
                  <a:pt x="2269" y="2598"/>
                </a:cubicBezTo>
                <a:cubicBezTo>
                  <a:pt x="2302" y="2568"/>
                  <a:pt x="2281" y="2607"/>
                  <a:pt x="2327" y="2598"/>
                </a:cubicBezTo>
                <a:cubicBezTo>
                  <a:pt x="2368" y="2591"/>
                  <a:pt x="2389" y="2538"/>
                  <a:pt x="2474" y="2555"/>
                </a:cubicBezTo>
                <a:cubicBezTo>
                  <a:pt x="2474" y="2517"/>
                  <a:pt x="2474" y="2481"/>
                  <a:pt x="2474" y="2445"/>
                </a:cubicBezTo>
                <a:cubicBezTo>
                  <a:pt x="2547" y="2432"/>
                  <a:pt x="2507" y="2473"/>
                  <a:pt x="2503" y="2467"/>
                </a:cubicBezTo>
                <a:cubicBezTo>
                  <a:pt x="2513" y="2485"/>
                  <a:pt x="2513" y="2525"/>
                  <a:pt x="2533" y="2532"/>
                </a:cubicBezTo>
                <a:cubicBezTo>
                  <a:pt x="2545" y="2537"/>
                  <a:pt x="2614" y="2525"/>
                  <a:pt x="2621" y="2532"/>
                </a:cubicBezTo>
                <a:cubicBezTo>
                  <a:pt x="2638" y="2553"/>
                  <a:pt x="2566" y="2549"/>
                  <a:pt x="2562" y="2555"/>
                </a:cubicBezTo>
                <a:cubicBezTo>
                  <a:pt x="2550" y="2572"/>
                  <a:pt x="2618" y="2607"/>
                  <a:pt x="2650" y="2598"/>
                </a:cubicBezTo>
                <a:cubicBezTo>
                  <a:pt x="2690" y="2592"/>
                  <a:pt x="2674" y="2544"/>
                  <a:pt x="2679" y="2511"/>
                </a:cubicBezTo>
                <a:cubicBezTo>
                  <a:pt x="2707" y="2511"/>
                  <a:pt x="2702" y="2538"/>
                  <a:pt x="2708" y="2555"/>
                </a:cubicBezTo>
                <a:cubicBezTo>
                  <a:pt x="2818" y="2578"/>
                  <a:pt x="2792" y="2500"/>
                  <a:pt x="2884" y="2511"/>
                </a:cubicBezTo>
                <a:cubicBezTo>
                  <a:pt x="2882" y="2579"/>
                  <a:pt x="2897" y="2633"/>
                  <a:pt x="2943" y="2664"/>
                </a:cubicBezTo>
                <a:cubicBezTo>
                  <a:pt x="2924" y="2702"/>
                  <a:pt x="2876" y="2678"/>
                  <a:pt x="2884" y="2643"/>
                </a:cubicBezTo>
                <a:cubicBezTo>
                  <a:pt x="2848" y="2651"/>
                  <a:pt x="2844" y="2675"/>
                  <a:pt x="2767" y="2687"/>
                </a:cubicBezTo>
                <a:cubicBezTo>
                  <a:pt x="2785" y="2684"/>
                  <a:pt x="2744" y="2666"/>
                  <a:pt x="2738" y="2664"/>
                </a:cubicBezTo>
                <a:cubicBezTo>
                  <a:pt x="2716" y="2663"/>
                  <a:pt x="2635" y="2729"/>
                  <a:pt x="2650" y="2643"/>
                </a:cubicBezTo>
                <a:cubicBezTo>
                  <a:pt x="2542" y="2745"/>
                  <a:pt x="2356" y="2789"/>
                  <a:pt x="2151" y="2819"/>
                </a:cubicBezTo>
                <a:cubicBezTo>
                  <a:pt x="2156" y="2844"/>
                  <a:pt x="2205" y="2837"/>
                  <a:pt x="2240" y="2841"/>
                </a:cubicBezTo>
                <a:cubicBezTo>
                  <a:pt x="2215" y="2867"/>
                  <a:pt x="2201" y="2900"/>
                  <a:pt x="2210" y="2951"/>
                </a:cubicBezTo>
                <a:cubicBezTo>
                  <a:pt x="2339" y="2967"/>
                  <a:pt x="2187" y="2907"/>
                  <a:pt x="2269" y="2907"/>
                </a:cubicBezTo>
                <a:cubicBezTo>
                  <a:pt x="2317" y="2890"/>
                  <a:pt x="2397" y="2951"/>
                  <a:pt x="2327" y="2951"/>
                </a:cubicBezTo>
                <a:cubicBezTo>
                  <a:pt x="2325" y="2986"/>
                  <a:pt x="2341" y="3034"/>
                  <a:pt x="2298" y="3039"/>
                </a:cubicBezTo>
                <a:cubicBezTo>
                  <a:pt x="2324" y="3099"/>
                  <a:pt x="2406" y="2996"/>
                  <a:pt x="2416" y="3083"/>
                </a:cubicBezTo>
                <a:cubicBezTo>
                  <a:pt x="2458" y="3078"/>
                  <a:pt x="2426" y="3018"/>
                  <a:pt x="2474" y="3016"/>
                </a:cubicBezTo>
                <a:cubicBezTo>
                  <a:pt x="2423" y="3003"/>
                  <a:pt x="2476" y="2913"/>
                  <a:pt x="2416" y="2907"/>
                </a:cubicBezTo>
                <a:cubicBezTo>
                  <a:pt x="2466" y="2829"/>
                  <a:pt x="2464" y="2970"/>
                  <a:pt x="2562" y="2929"/>
                </a:cubicBezTo>
                <a:cubicBezTo>
                  <a:pt x="2523" y="2975"/>
                  <a:pt x="2467" y="3051"/>
                  <a:pt x="2591" y="3061"/>
                </a:cubicBezTo>
                <a:cubicBezTo>
                  <a:pt x="2656" y="3033"/>
                  <a:pt x="2523" y="3024"/>
                  <a:pt x="2591" y="2973"/>
                </a:cubicBezTo>
                <a:cubicBezTo>
                  <a:pt x="2613" y="2956"/>
                  <a:pt x="2587" y="2876"/>
                  <a:pt x="2562" y="2885"/>
                </a:cubicBezTo>
                <a:cubicBezTo>
                  <a:pt x="2570" y="2865"/>
                  <a:pt x="2641" y="2789"/>
                  <a:pt x="2650" y="2841"/>
                </a:cubicBezTo>
                <a:cubicBezTo>
                  <a:pt x="2695" y="2816"/>
                  <a:pt x="2711" y="2769"/>
                  <a:pt x="2796" y="2775"/>
                </a:cubicBezTo>
                <a:cubicBezTo>
                  <a:pt x="2782" y="2798"/>
                  <a:pt x="2747" y="2792"/>
                  <a:pt x="2738" y="2819"/>
                </a:cubicBezTo>
                <a:cubicBezTo>
                  <a:pt x="2725" y="2858"/>
                  <a:pt x="2719" y="2868"/>
                  <a:pt x="2650" y="2885"/>
                </a:cubicBezTo>
                <a:cubicBezTo>
                  <a:pt x="2683" y="2954"/>
                  <a:pt x="2653" y="2935"/>
                  <a:pt x="2650" y="3016"/>
                </a:cubicBezTo>
                <a:cubicBezTo>
                  <a:pt x="2743" y="3036"/>
                  <a:pt x="2740" y="2982"/>
                  <a:pt x="2796" y="2973"/>
                </a:cubicBezTo>
                <a:cubicBezTo>
                  <a:pt x="2792" y="2947"/>
                  <a:pt x="2743" y="2955"/>
                  <a:pt x="2708" y="2951"/>
                </a:cubicBezTo>
                <a:cubicBezTo>
                  <a:pt x="2688" y="2892"/>
                  <a:pt x="2770" y="2909"/>
                  <a:pt x="2796" y="2885"/>
                </a:cubicBezTo>
                <a:cubicBezTo>
                  <a:pt x="2809" y="2858"/>
                  <a:pt x="2834" y="2840"/>
                  <a:pt x="2884" y="2841"/>
                </a:cubicBezTo>
                <a:cubicBezTo>
                  <a:pt x="2906" y="2774"/>
                  <a:pt x="2855" y="2760"/>
                  <a:pt x="2855" y="2709"/>
                </a:cubicBezTo>
                <a:cubicBezTo>
                  <a:pt x="3002" y="2723"/>
                  <a:pt x="2874" y="2944"/>
                  <a:pt x="3031" y="2951"/>
                </a:cubicBezTo>
                <a:cubicBezTo>
                  <a:pt x="3023" y="3003"/>
                  <a:pt x="2929" y="2992"/>
                  <a:pt x="2943" y="3061"/>
                </a:cubicBezTo>
                <a:cubicBezTo>
                  <a:pt x="2952" y="3091"/>
                  <a:pt x="3016" y="3079"/>
                  <a:pt x="3060" y="3083"/>
                </a:cubicBezTo>
                <a:cubicBezTo>
                  <a:pt x="3015" y="3015"/>
                  <a:pt x="3107" y="2951"/>
                  <a:pt x="3031" y="2885"/>
                </a:cubicBezTo>
                <a:cubicBezTo>
                  <a:pt x="3016" y="2872"/>
                  <a:pt x="3035" y="2864"/>
                  <a:pt x="3002" y="2863"/>
                </a:cubicBezTo>
                <a:cubicBezTo>
                  <a:pt x="2956" y="2860"/>
                  <a:pt x="3000" y="2832"/>
                  <a:pt x="3031" y="2841"/>
                </a:cubicBezTo>
                <a:cubicBezTo>
                  <a:pt x="2976" y="2763"/>
                  <a:pt x="3053" y="2768"/>
                  <a:pt x="3089" y="2709"/>
                </a:cubicBezTo>
                <a:cubicBezTo>
                  <a:pt x="3158" y="2715"/>
                  <a:pt x="3107" y="2807"/>
                  <a:pt x="3060" y="2797"/>
                </a:cubicBezTo>
                <a:cubicBezTo>
                  <a:pt x="3058" y="2857"/>
                  <a:pt x="3109" y="2841"/>
                  <a:pt x="3060" y="2885"/>
                </a:cubicBezTo>
                <a:cubicBezTo>
                  <a:pt x="3073" y="2904"/>
                  <a:pt x="3086" y="2924"/>
                  <a:pt x="3119" y="2929"/>
                </a:cubicBezTo>
                <a:cubicBezTo>
                  <a:pt x="3151" y="2924"/>
                  <a:pt x="3138" y="2885"/>
                  <a:pt x="3177" y="2885"/>
                </a:cubicBezTo>
                <a:cubicBezTo>
                  <a:pt x="3128" y="2841"/>
                  <a:pt x="3162" y="2843"/>
                  <a:pt x="3177" y="2797"/>
                </a:cubicBezTo>
                <a:cubicBezTo>
                  <a:pt x="3186" y="2772"/>
                  <a:pt x="3168" y="2757"/>
                  <a:pt x="3149" y="2753"/>
                </a:cubicBezTo>
                <a:cubicBezTo>
                  <a:pt x="3140" y="2702"/>
                  <a:pt x="3233" y="2729"/>
                  <a:pt x="3237" y="2687"/>
                </a:cubicBezTo>
                <a:cubicBezTo>
                  <a:pt x="3226" y="2675"/>
                  <a:pt x="3207" y="2637"/>
                  <a:pt x="3177" y="2643"/>
                </a:cubicBezTo>
                <a:cubicBezTo>
                  <a:pt x="3171" y="2644"/>
                  <a:pt x="3130" y="2677"/>
                  <a:pt x="3149" y="2687"/>
                </a:cubicBezTo>
                <a:cubicBezTo>
                  <a:pt x="3117" y="2670"/>
                  <a:pt x="3117" y="2639"/>
                  <a:pt x="3119" y="2598"/>
                </a:cubicBezTo>
                <a:cubicBezTo>
                  <a:pt x="3050" y="2606"/>
                  <a:pt x="3064" y="2675"/>
                  <a:pt x="2972" y="2664"/>
                </a:cubicBezTo>
                <a:cubicBezTo>
                  <a:pt x="3006" y="2573"/>
                  <a:pt x="2911" y="2579"/>
                  <a:pt x="2913" y="2511"/>
                </a:cubicBezTo>
                <a:cubicBezTo>
                  <a:pt x="2956" y="2498"/>
                  <a:pt x="2985" y="2477"/>
                  <a:pt x="3002" y="2445"/>
                </a:cubicBezTo>
                <a:cubicBezTo>
                  <a:pt x="2994" y="2417"/>
                  <a:pt x="2943" y="2423"/>
                  <a:pt x="2943" y="2445"/>
                </a:cubicBezTo>
                <a:cubicBezTo>
                  <a:pt x="2864" y="2420"/>
                  <a:pt x="2969" y="2369"/>
                  <a:pt x="2972" y="2357"/>
                </a:cubicBezTo>
                <a:cubicBezTo>
                  <a:pt x="2982" y="2324"/>
                  <a:pt x="2928" y="2330"/>
                  <a:pt x="2972" y="2269"/>
                </a:cubicBezTo>
                <a:cubicBezTo>
                  <a:pt x="3007" y="2272"/>
                  <a:pt x="2997" y="2309"/>
                  <a:pt x="3002" y="2335"/>
                </a:cubicBezTo>
                <a:cubicBezTo>
                  <a:pt x="3085" y="2353"/>
                  <a:pt x="3078" y="2303"/>
                  <a:pt x="3149" y="2312"/>
                </a:cubicBezTo>
                <a:cubicBezTo>
                  <a:pt x="3173" y="2330"/>
                  <a:pt x="3165" y="2373"/>
                  <a:pt x="3207" y="2378"/>
                </a:cubicBezTo>
                <a:cubicBezTo>
                  <a:pt x="3257" y="2387"/>
                  <a:pt x="3262" y="2362"/>
                  <a:pt x="3265" y="2335"/>
                </a:cubicBezTo>
                <a:cubicBezTo>
                  <a:pt x="3321" y="2234"/>
                  <a:pt x="3280" y="2425"/>
                  <a:pt x="3265" y="2400"/>
                </a:cubicBezTo>
                <a:cubicBezTo>
                  <a:pt x="3280" y="2423"/>
                  <a:pt x="3312" y="2422"/>
                  <a:pt x="3354" y="2423"/>
                </a:cubicBezTo>
                <a:cubicBezTo>
                  <a:pt x="3310" y="2474"/>
                  <a:pt x="3292" y="2464"/>
                  <a:pt x="3324" y="2532"/>
                </a:cubicBezTo>
                <a:cubicBezTo>
                  <a:pt x="3455" y="2525"/>
                  <a:pt x="3341" y="2415"/>
                  <a:pt x="3441" y="2423"/>
                </a:cubicBezTo>
                <a:cubicBezTo>
                  <a:pt x="3444" y="2392"/>
                  <a:pt x="3446" y="2360"/>
                  <a:pt x="3411" y="2357"/>
                </a:cubicBezTo>
                <a:cubicBezTo>
                  <a:pt x="3414" y="2327"/>
                  <a:pt x="3468" y="2343"/>
                  <a:pt x="3499" y="2335"/>
                </a:cubicBezTo>
                <a:cubicBezTo>
                  <a:pt x="3545" y="2322"/>
                  <a:pt x="3572" y="2272"/>
                  <a:pt x="3646" y="2291"/>
                </a:cubicBezTo>
                <a:cubicBezTo>
                  <a:pt x="3656" y="2317"/>
                  <a:pt x="3597" y="2302"/>
                  <a:pt x="3588" y="2312"/>
                </a:cubicBezTo>
                <a:cubicBezTo>
                  <a:pt x="3564" y="2341"/>
                  <a:pt x="3607" y="2394"/>
                  <a:pt x="3529" y="2378"/>
                </a:cubicBezTo>
                <a:cubicBezTo>
                  <a:pt x="3525" y="2419"/>
                  <a:pt x="3565" y="2425"/>
                  <a:pt x="3558" y="2467"/>
                </a:cubicBezTo>
                <a:cubicBezTo>
                  <a:pt x="3584" y="2450"/>
                  <a:pt x="3625" y="2442"/>
                  <a:pt x="3676" y="2445"/>
                </a:cubicBezTo>
                <a:cubicBezTo>
                  <a:pt x="3688" y="2464"/>
                  <a:pt x="3617" y="2484"/>
                  <a:pt x="3617" y="2489"/>
                </a:cubicBezTo>
                <a:cubicBezTo>
                  <a:pt x="3619" y="2541"/>
                  <a:pt x="3739" y="2485"/>
                  <a:pt x="3735" y="2555"/>
                </a:cubicBezTo>
                <a:cubicBezTo>
                  <a:pt x="3782" y="2549"/>
                  <a:pt x="3800" y="2509"/>
                  <a:pt x="3822" y="2489"/>
                </a:cubicBezTo>
                <a:cubicBezTo>
                  <a:pt x="3850" y="2463"/>
                  <a:pt x="3907" y="2430"/>
                  <a:pt x="3910" y="2423"/>
                </a:cubicBezTo>
                <a:cubicBezTo>
                  <a:pt x="3919" y="2398"/>
                  <a:pt x="3855" y="2389"/>
                  <a:pt x="3852" y="2378"/>
                </a:cubicBezTo>
                <a:cubicBezTo>
                  <a:pt x="3847" y="2365"/>
                  <a:pt x="3904" y="2324"/>
                  <a:pt x="3881" y="2291"/>
                </a:cubicBezTo>
                <a:cubicBezTo>
                  <a:pt x="3943" y="2301"/>
                  <a:pt x="3937" y="2260"/>
                  <a:pt x="3939" y="2224"/>
                </a:cubicBezTo>
                <a:cubicBezTo>
                  <a:pt x="3976" y="2234"/>
                  <a:pt x="4000" y="2252"/>
                  <a:pt x="3998" y="2291"/>
                </a:cubicBezTo>
                <a:cubicBezTo>
                  <a:pt x="4033" y="2258"/>
                  <a:pt x="4072" y="2228"/>
                  <a:pt x="4115" y="2203"/>
                </a:cubicBezTo>
                <a:cubicBezTo>
                  <a:pt x="4185" y="2209"/>
                  <a:pt x="4082" y="2261"/>
                  <a:pt x="4086" y="2291"/>
                </a:cubicBezTo>
                <a:cubicBezTo>
                  <a:pt x="4102" y="2308"/>
                  <a:pt x="4117" y="2326"/>
                  <a:pt x="4115" y="2357"/>
                </a:cubicBezTo>
                <a:cubicBezTo>
                  <a:pt x="4174" y="2290"/>
                  <a:pt x="4252" y="2372"/>
                  <a:pt x="4262" y="2269"/>
                </a:cubicBezTo>
                <a:cubicBezTo>
                  <a:pt x="4234" y="2269"/>
                  <a:pt x="4240" y="2296"/>
                  <a:pt x="4232" y="2312"/>
                </a:cubicBezTo>
                <a:cubicBezTo>
                  <a:pt x="4205" y="2300"/>
                  <a:pt x="4188" y="2251"/>
                  <a:pt x="4174" y="2291"/>
                </a:cubicBezTo>
                <a:cubicBezTo>
                  <a:pt x="4097" y="2266"/>
                  <a:pt x="4214" y="2205"/>
                  <a:pt x="4232" y="2180"/>
                </a:cubicBezTo>
                <a:cubicBezTo>
                  <a:pt x="4345" y="2176"/>
                  <a:pt x="4244" y="2198"/>
                  <a:pt x="4262" y="2246"/>
                </a:cubicBezTo>
                <a:cubicBezTo>
                  <a:pt x="4379" y="2254"/>
                  <a:pt x="4421" y="2204"/>
                  <a:pt x="4409" y="2114"/>
                </a:cubicBezTo>
                <a:cubicBezTo>
                  <a:pt x="4448" y="2129"/>
                  <a:pt x="4463" y="2161"/>
                  <a:pt x="4467" y="2203"/>
                </a:cubicBezTo>
                <a:cubicBezTo>
                  <a:pt x="4493" y="2188"/>
                  <a:pt x="4565" y="2198"/>
                  <a:pt x="4585" y="2180"/>
                </a:cubicBezTo>
                <a:cubicBezTo>
                  <a:pt x="4615" y="2152"/>
                  <a:pt x="4680" y="2165"/>
                  <a:pt x="4731" y="2137"/>
                </a:cubicBezTo>
                <a:cubicBezTo>
                  <a:pt x="4759" y="2120"/>
                  <a:pt x="4763" y="2087"/>
                  <a:pt x="4819" y="2093"/>
                </a:cubicBezTo>
                <a:cubicBezTo>
                  <a:pt x="4827" y="2128"/>
                  <a:pt x="4791" y="2131"/>
                  <a:pt x="4790" y="2158"/>
                </a:cubicBezTo>
                <a:cubicBezTo>
                  <a:pt x="4802" y="2193"/>
                  <a:pt x="4881" y="2177"/>
                  <a:pt x="4848" y="2246"/>
                </a:cubicBezTo>
                <a:cubicBezTo>
                  <a:pt x="4938" y="2263"/>
                  <a:pt x="4934" y="2209"/>
                  <a:pt x="5024" y="2224"/>
                </a:cubicBezTo>
                <a:cubicBezTo>
                  <a:pt x="5003" y="2204"/>
                  <a:pt x="4971" y="2191"/>
                  <a:pt x="4936" y="2180"/>
                </a:cubicBezTo>
                <a:cubicBezTo>
                  <a:pt x="4962" y="2149"/>
                  <a:pt x="4980" y="2111"/>
                  <a:pt x="5053" y="2114"/>
                </a:cubicBezTo>
                <a:cubicBezTo>
                  <a:pt x="4979" y="2146"/>
                  <a:pt x="5146" y="2246"/>
                  <a:pt x="5053" y="2246"/>
                </a:cubicBezTo>
                <a:cubicBezTo>
                  <a:pt x="5013" y="2246"/>
                  <a:pt x="5058" y="2348"/>
                  <a:pt x="5083" y="2400"/>
                </a:cubicBezTo>
                <a:cubicBezTo>
                  <a:pt x="5134" y="2380"/>
                  <a:pt x="5147" y="2332"/>
                  <a:pt x="5141" y="2269"/>
                </a:cubicBezTo>
                <a:cubicBezTo>
                  <a:pt x="5186" y="2308"/>
                  <a:pt x="5342" y="2264"/>
                  <a:pt x="5317" y="2357"/>
                </a:cubicBezTo>
                <a:cubicBezTo>
                  <a:pt x="5337" y="2339"/>
                  <a:pt x="5492" y="2299"/>
                  <a:pt x="5464" y="2378"/>
                </a:cubicBezTo>
                <a:cubicBezTo>
                  <a:pt x="5527" y="2360"/>
                  <a:pt x="5567" y="2324"/>
                  <a:pt x="5552" y="2246"/>
                </a:cubicBezTo>
                <a:cubicBezTo>
                  <a:pt x="5611" y="2280"/>
                  <a:pt x="5776" y="2252"/>
                  <a:pt x="5786" y="2180"/>
                </a:cubicBezTo>
                <a:cubicBezTo>
                  <a:pt x="5761" y="2116"/>
                  <a:pt x="5742" y="2231"/>
                  <a:pt x="5668" y="2203"/>
                </a:cubicBezTo>
                <a:cubicBezTo>
                  <a:pt x="5670" y="2158"/>
                  <a:pt x="5749" y="2174"/>
                  <a:pt x="5727" y="2114"/>
                </a:cubicBezTo>
                <a:cubicBezTo>
                  <a:pt x="5837" y="2152"/>
                  <a:pt x="5774" y="2101"/>
                  <a:pt x="5874" y="2093"/>
                </a:cubicBezTo>
                <a:cubicBezTo>
                  <a:pt x="5812" y="2152"/>
                  <a:pt x="5940" y="2147"/>
                  <a:pt x="5874" y="2224"/>
                </a:cubicBezTo>
                <a:cubicBezTo>
                  <a:pt x="5921" y="2231"/>
                  <a:pt x="5924" y="2204"/>
                  <a:pt x="5962" y="2203"/>
                </a:cubicBezTo>
                <a:cubicBezTo>
                  <a:pt x="5925" y="2135"/>
                  <a:pt x="5940" y="2117"/>
                  <a:pt x="5991" y="2071"/>
                </a:cubicBezTo>
                <a:cubicBezTo>
                  <a:pt x="6035" y="2080"/>
                  <a:pt x="5980" y="2098"/>
                  <a:pt x="5991" y="2137"/>
                </a:cubicBezTo>
                <a:cubicBezTo>
                  <a:pt x="6071" y="2138"/>
                  <a:pt x="6050" y="2099"/>
                  <a:pt x="6108" y="2137"/>
                </a:cubicBezTo>
                <a:cubicBezTo>
                  <a:pt x="6144" y="2134"/>
                  <a:pt x="6148" y="2108"/>
                  <a:pt x="6167" y="2093"/>
                </a:cubicBezTo>
                <a:cubicBezTo>
                  <a:pt x="6186" y="2077"/>
                  <a:pt x="6216" y="2071"/>
                  <a:pt x="6226" y="2048"/>
                </a:cubicBezTo>
                <a:cubicBezTo>
                  <a:pt x="6272" y="2042"/>
                  <a:pt x="6235" y="2101"/>
                  <a:pt x="6255" y="2114"/>
                </a:cubicBezTo>
                <a:cubicBezTo>
                  <a:pt x="6265" y="2122"/>
                  <a:pt x="6341" y="2058"/>
                  <a:pt x="6314" y="2158"/>
                </a:cubicBezTo>
                <a:cubicBezTo>
                  <a:pt x="6342" y="2134"/>
                  <a:pt x="6369" y="2116"/>
                  <a:pt x="6431" y="2093"/>
                </a:cubicBezTo>
                <a:cubicBezTo>
                  <a:pt x="6462" y="2081"/>
                  <a:pt x="6508" y="2058"/>
                  <a:pt x="6460" y="2048"/>
                </a:cubicBezTo>
                <a:cubicBezTo>
                  <a:pt x="6461" y="2005"/>
                  <a:pt x="6527" y="2047"/>
                  <a:pt x="6518" y="2048"/>
                </a:cubicBezTo>
                <a:cubicBezTo>
                  <a:pt x="6563" y="2038"/>
                  <a:pt x="6494" y="2012"/>
                  <a:pt x="6548" y="2005"/>
                </a:cubicBezTo>
                <a:cubicBezTo>
                  <a:pt x="6634" y="1998"/>
                  <a:pt x="6649" y="2009"/>
                  <a:pt x="6607" y="2048"/>
                </a:cubicBezTo>
                <a:cubicBezTo>
                  <a:pt x="6693" y="2054"/>
                  <a:pt x="6697" y="1999"/>
                  <a:pt x="6783" y="2005"/>
                </a:cubicBezTo>
                <a:cubicBezTo>
                  <a:pt x="6770" y="2032"/>
                  <a:pt x="6745" y="2050"/>
                  <a:pt x="6694" y="2048"/>
                </a:cubicBezTo>
                <a:cubicBezTo>
                  <a:pt x="6694" y="2085"/>
                  <a:pt x="6694" y="2122"/>
                  <a:pt x="6694" y="2158"/>
                </a:cubicBezTo>
                <a:cubicBezTo>
                  <a:pt x="6715" y="2215"/>
                  <a:pt x="6792" y="2078"/>
                  <a:pt x="6812" y="2180"/>
                </a:cubicBezTo>
                <a:cubicBezTo>
                  <a:pt x="6836" y="2167"/>
                  <a:pt x="6915" y="2069"/>
                  <a:pt x="6812" y="2093"/>
                </a:cubicBezTo>
                <a:cubicBezTo>
                  <a:pt x="6803" y="2066"/>
                  <a:pt x="6860" y="2081"/>
                  <a:pt x="6871" y="2071"/>
                </a:cubicBezTo>
                <a:cubicBezTo>
                  <a:pt x="6876" y="2065"/>
                  <a:pt x="6863" y="2029"/>
                  <a:pt x="6871" y="2026"/>
                </a:cubicBezTo>
                <a:cubicBezTo>
                  <a:pt x="6893" y="2017"/>
                  <a:pt x="6937" y="2036"/>
                  <a:pt x="6959" y="2026"/>
                </a:cubicBezTo>
                <a:cubicBezTo>
                  <a:pt x="7002" y="2007"/>
                  <a:pt x="7017" y="1948"/>
                  <a:pt x="7134" y="1960"/>
                </a:cubicBezTo>
                <a:cubicBezTo>
                  <a:pt x="7159" y="2008"/>
                  <a:pt x="7107" y="2048"/>
                  <a:pt x="7105" y="2071"/>
                </a:cubicBezTo>
                <a:cubicBezTo>
                  <a:pt x="7103" y="2089"/>
                  <a:pt x="7156" y="2110"/>
                  <a:pt x="7105" y="2114"/>
                </a:cubicBezTo>
                <a:cubicBezTo>
                  <a:pt x="7095" y="2141"/>
                  <a:pt x="7154" y="2125"/>
                  <a:pt x="7164" y="2137"/>
                </a:cubicBezTo>
                <a:cubicBezTo>
                  <a:pt x="7208" y="2188"/>
                  <a:pt x="7060" y="2240"/>
                  <a:pt x="7222" y="2224"/>
                </a:cubicBezTo>
                <a:cubicBezTo>
                  <a:pt x="7238" y="2273"/>
                  <a:pt x="7166" y="2256"/>
                  <a:pt x="7164" y="2291"/>
                </a:cubicBezTo>
                <a:cubicBezTo>
                  <a:pt x="7185" y="2330"/>
                  <a:pt x="7217" y="2294"/>
                  <a:pt x="7251" y="2291"/>
                </a:cubicBezTo>
                <a:cubicBezTo>
                  <a:pt x="7247" y="2265"/>
                  <a:pt x="7258" y="2251"/>
                  <a:pt x="7281" y="2246"/>
                </a:cubicBezTo>
                <a:cubicBezTo>
                  <a:pt x="7273" y="2198"/>
                  <a:pt x="7194" y="2213"/>
                  <a:pt x="7222" y="2158"/>
                </a:cubicBezTo>
                <a:cubicBezTo>
                  <a:pt x="7224" y="2155"/>
                  <a:pt x="7349" y="2108"/>
                  <a:pt x="7222" y="2114"/>
                </a:cubicBezTo>
                <a:cubicBezTo>
                  <a:pt x="7257" y="2081"/>
                  <a:pt x="7248" y="2016"/>
                  <a:pt x="7340" y="2026"/>
                </a:cubicBezTo>
                <a:cubicBezTo>
                  <a:pt x="7257" y="2089"/>
                  <a:pt x="7386" y="2146"/>
                  <a:pt x="7427" y="2071"/>
                </a:cubicBezTo>
                <a:cubicBezTo>
                  <a:pt x="7478" y="2082"/>
                  <a:pt x="7396" y="2176"/>
                  <a:pt x="7398" y="2224"/>
                </a:cubicBezTo>
                <a:cubicBezTo>
                  <a:pt x="7304" y="2173"/>
                  <a:pt x="7401" y="2177"/>
                  <a:pt x="7340" y="2269"/>
                </a:cubicBezTo>
                <a:cubicBezTo>
                  <a:pt x="7332" y="2281"/>
                  <a:pt x="7254" y="2302"/>
                  <a:pt x="7251" y="2312"/>
                </a:cubicBezTo>
                <a:cubicBezTo>
                  <a:pt x="7250" y="2320"/>
                  <a:pt x="7277" y="2357"/>
                  <a:pt x="7281" y="2378"/>
                </a:cubicBezTo>
                <a:cubicBezTo>
                  <a:pt x="7289" y="2425"/>
                  <a:pt x="7253" y="2502"/>
                  <a:pt x="7340" y="2511"/>
                </a:cubicBezTo>
                <a:cubicBezTo>
                  <a:pt x="7428" y="2477"/>
                  <a:pt x="7316" y="2414"/>
                  <a:pt x="7340" y="2357"/>
                </a:cubicBezTo>
                <a:cubicBezTo>
                  <a:pt x="7441" y="2419"/>
                  <a:pt x="7434" y="2323"/>
                  <a:pt x="7398" y="2269"/>
                </a:cubicBezTo>
                <a:cubicBezTo>
                  <a:pt x="7477" y="2230"/>
                  <a:pt x="7455" y="2365"/>
                  <a:pt x="7486" y="2291"/>
                </a:cubicBezTo>
                <a:cubicBezTo>
                  <a:pt x="7544" y="2332"/>
                  <a:pt x="7536" y="2368"/>
                  <a:pt x="7516" y="2423"/>
                </a:cubicBezTo>
                <a:cubicBezTo>
                  <a:pt x="7542" y="2405"/>
                  <a:pt x="7582" y="2399"/>
                  <a:pt x="7632" y="2400"/>
                </a:cubicBezTo>
                <a:cubicBezTo>
                  <a:pt x="7638" y="2338"/>
                  <a:pt x="7636" y="2281"/>
                  <a:pt x="7544" y="2291"/>
                </a:cubicBezTo>
                <a:cubicBezTo>
                  <a:pt x="7572" y="2236"/>
                  <a:pt x="7601" y="2140"/>
                  <a:pt x="7486" y="2137"/>
                </a:cubicBezTo>
                <a:cubicBezTo>
                  <a:pt x="7486" y="2078"/>
                  <a:pt x="7475" y="2011"/>
                  <a:pt x="7516" y="1982"/>
                </a:cubicBezTo>
                <a:cubicBezTo>
                  <a:pt x="7552" y="1987"/>
                  <a:pt x="7544" y="2026"/>
                  <a:pt x="7516" y="2026"/>
                </a:cubicBezTo>
                <a:cubicBezTo>
                  <a:pt x="7532" y="2047"/>
                  <a:pt x="7597" y="2060"/>
                  <a:pt x="7544" y="2071"/>
                </a:cubicBezTo>
                <a:cubicBezTo>
                  <a:pt x="7549" y="2096"/>
                  <a:pt x="7598" y="2089"/>
                  <a:pt x="7632" y="2093"/>
                </a:cubicBezTo>
                <a:cubicBezTo>
                  <a:pt x="7623" y="2272"/>
                  <a:pt x="7709" y="2260"/>
                  <a:pt x="7691" y="2423"/>
                </a:cubicBezTo>
                <a:cubicBezTo>
                  <a:pt x="7657" y="2456"/>
                  <a:pt x="7570" y="2449"/>
                  <a:pt x="7574" y="2511"/>
                </a:cubicBezTo>
                <a:cubicBezTo>
                  <a:pt x="7522" y="2491"/>
                  <a:pt x="7488" y="2441"/>
                  <a:pt x="7427" y="2489"/>
                </a:cubicBezTo>
                <a:cubicBezTo>
                  <a:pt x="7516" y="2585"/>
                  <a:pt x="7654" y="2457"/>
                  <a:pt x="7749" y="2511"/>
                </a:cubicBezTo>
                <a:cubicBezTo>
                  <a:pt x="7817" y="2552"/>
                  <a:pt x="7788" y="2429"/>
                  <a:pt x="7809" y="2400"/>
                </a:cubicBezTo>
                <a:cubicBezTo>
                  <a:pt x="7811" y="2397"/>
                  <a:pt x="7867" y="2404"/>
                  <a:pt x="7867" y="2400"/>
                </a:cubicBezTo>
                <a:cubicBezTo>
                  <a:pt x="7870" y="2380"/>
                  <a:pt x="7829" y="2383"/>
                  <a:pt x="7809" y="2378"/>
                </a:cubicBezTo>
                <a:cubicBezTo>
                  <a:pt x="7805" y="2339"/>
                  <a:pt x="7844" y="2332"/>
                  <a:pt x="7838" y="2291"/>
                </a:cubicBezTo>
                <a:cubicBezTo>
                  <a:pt x="7817" y="2251"/>
                  <a:pt x="7784" y="2287"/>
                  <a:pt x="7749" y="2291"/>
                </a:cubicBezTo>
                <a:cubicBezTo>
                  <a:pt x="7666" y="2254"/>
                  <a:pt x="7899" y="2273"/>
                  <a:pt x="7838" y="2180"/>
                </a:cubicBezTo>
                <a:cubicBezTo>
                  <a:pt x="7831" y="2123"/>
                  <a:pt x="7787" y="2210"/>
                  <a:pt x="7720" y="2180"/>
                </a:cubicBezTo>
                <a:cubicBezTo>
                  <a:pt x="7726" y="2111"/>
                  <a:pt x="7775" y="2074"/>
                  <a:pt x="7867" y="2071"/>
                </a:cubicBezTo>
                <a:cubicBezTo>
                  <a:pt x="7796" y="2104"/>
                  <a:pt x="7821" y="2176"/>
                  <a:pt x="7896" y="2114"/>
                </a:cubicBezTo>
                <a:cubicBezTo>
                  <a:pt x="7979" y="2174"/>
                  <a:pt x="7857" y="2278"/>
                  <a:pt x="7896" y="2400"/>
                </a:cubicBezTo>
                <a:cubicBezTo>
                  <a:pt x="7988" y="2411"/>
                  <a:pt x="7974" y="2325"/>
                  <a:pt x="8043" y="2378"/>
                </a:cubicBezTo>
                <a:cubicBezTo>
                  <a:pt x="8064" y="2439"/>
                  <a:pt x="7985" y="2423"/>
                  <a:pt x="7984" y="2467"/>
                </a:cubicBezTo>
                <a:cubicBezTo>
                  <a:pt x="8184" y="2434"/>
                  <a:pt x="8111" y="2606"/>
                  <a:pt x="8219" y="2643"/>
                </a:cubicBezTo>
                <a:cubicBezTo>
                  <a:pt x="8258" y="2636"/>
                  <a:pt x="8243" y="2588"/>
                  <a:pt x="8248" y="2555"/>
                </a:cubicBezTo>
                <a:cubicBezTo>
                  <a:pt x="8239" y="2528"/>
                  <a:pt x="8178" y="2530"/>
                  <a:pt x="8160" y="2511"/>
                </a:cubicBezTo>
                <a:cubicBezTo>
                  <a:pt x="8135" y="2484"/>
                  <a:pt x="8168" y="2438"/>
                  <a:pt x="8131" y="2423"/>
                </a:cubicBezTo>
                <a:cubicBezTo>
                  <a:pt x="8131" y="2335"/>
                  <a:pt x="8190" y="2291"/>
                  <a:pt x="8190" y="2203"/>
                </a:cubicBezTo>
                <a:cubicBezTo>
                  <a:pt x="8217" y="2189"/>
                  <a:pt x="8214" y="2224"/>
                  <a:pt x="8219" y="2224"/>
                </a:cubicBezTo>
                <a:cubicBezTo>
                  <a:pt x="8209" y="2223"/>
                  <a:pt x="8307" y="2203"/>
                  <a:pt x="8307" y="2203"/>
                </a:cubicBezTo>
                <a:cubicBezTo>
                  <a:pt x="8328" y="2182"/>
                  <a:pt x="8410" y="2185"/>
                  <a:pt x="8482" y="2158"/>
                </a:cubicBezTo>
                <a:cubicBezTo>
                  <a:pt x="8477" y="2140"/>
                  <a:pt x="8453" y="2137"/>
                  <a:pt x="8453" y="2114"/>
                </a:cubicBezTo>
                <a:cubicBezTo>
                  <a:pt x="8431" y="2129"/>
                  <a:pt x="8360" y="2207"/>
                  <a:pt x="8365" y="2114"/>
                </a:cubicBezTo>
                <a:cubicBezTo>
                  <a:pt x="8233" y="2125"/>
                  <a:pt x="8199" y="2210"/>
                  <a:pt x="8073" y="2224"/>
                </a:cubicBezTo>
                <a:cubicBezTo>
                  <a:pt x="8093" y="2242"/>
                  <a:pt x="8118" y="2285"/>
                  <a:pt x="8073" y="2291"/>
                </a:cubicBezTo>
                <a:cubicBezTo>
                  <a:pt x="7975" y="2306"/>
                  <a:pt x="8025" y="2245"/>
                  <a:pt x="8043" y="2224"/>
                </a:cubicBezTo>
                <a:cubicBezTo>
                  <a:pt x="8027" y="2185"/>
                  <a:pt x="8028" y="2133"/>
                  <a:pt x="7984" y="2114"/>
                </a:cubicBezTo>
                <a:cubicBezTo>
                  <a:pt x="7977" y="2089"/>
                  <a:pt x="8037" y="2083"/>
                  <a:pt x="8043" y="2071"/>
                </a:cubicBezTo>
                <a:cubicBezTo>
                  <a:pt x="8051" y="2054"/>
                  <a:pt x="8030" y="2017"/>
                  <a:pt x="8043" y="2005"/>
                </a:cubicBezTo>
                <a:cubicBezTo>
                  <a:pt x="8060" y="1987"/>
                  <a:pt x="8075" y="2027"/>
                  <a:pt x="8073" y="2026"/>
                </a:cubicBezTo>
                <a:cubicBezTo>
                  <a:pt x="8174" y="2047"/>
                  <a:pt x="8071" y="1905"/>
                  <a:pt x="8190" y="1917"/>
                </a:cubicBezTo>
                <a:cubicBezTo>
                  <a:pt x="8151" y="1945"/>
                  <a:pt x="8151" y="1998"/>
                  <a:pt x="8219" y="2005"/>
                </a:cubicBezTo>
                <a:cubicBezTo>
                  <a:pt x="8216" y="2046"/>
                  <a:pt x="8122" y="2020"/>
                  <a:pt x="8131" y="2071"/>
                </a:cubicBezTo>
                <a:cubicBezTo>
                  <a:pt x="8178" y="2117"/>
                  <a:pt x="8197" y="2050"/>
                  <a:pt x="8248" y="2048"/>
                </a:cubicBezTo>
                <a:cubicBezTo>
                  <a:pt x="8301" y="2047"/>
                  <a:pt x="8310" y="2074"/>
                  <a:pt x="8365" y="2071"/>
                </a:cubicBezTo>
                <a:cubicBezTo>
                  <a:pt x="8385" y="2011"/>
                  <a:pt x="8305" y="2027"/>
                  <a:pt x="8277" y="2005"/>
                </a:cubicBezTo>
                <a:cubicBezTo>
                  <a:pt x="8304" y="1940"/>
                  <a:pt x="8385" y="1997"/>
                  <a:pt x="8395" y="1960"/>
                </a:cubicBezTo>
                <a:cubicBezTo>
                  <a:pt x="8416" y="1976"/>
                  <a:pt x="8429" y="1990"/>
                  <a:pt x="8453" y="2005"/>
                </a:cubicBezTo>
                <a:cubicBezTo>
                  <a:pt x="8488" y="2024"/>
                  <a:pt x="8521" y="2054"/>
                  <a:pt x="8541" y="2114"/>
                </a:cubicBezTo>
                <a:cubicBezTo>
                  <a:pt x="8565" y="2110"/>
                  <a:pt x="8570" y="2092"/>
                  <a:pt x="8599" y="2093"/>
                </a:cubicBezTo>
                <a:cubicBezTo>
                  <a:pt x="8587" y="2058"/>
                  <a:pt x="8507" y="2074"/>
                  <a:pt x="8541" y="2005"/>
                </a:cubicBezTo>
                <a:cubicBezTo>
                  <a:pt x="8577" y="2039"/>
                  <a:pt x="8671" y="2063"/>
                  <a:pt x="8599" y="2114"/>
                </a:cubicBezTo>
                <a:cubicBezTo>
                  <a:pt x="8698" y="2100"/>
                  <a:pt x="8743" y="2046"/>
                  <a:pt x="8834" y="2026"/>
                </a:cubicBezTo>
                <a:cubicBezTo>
                  <a:pt x="8803" y="2006"/>
                  <a:pt x="8825" y="1945"/>
                  <a:pt x="8746" y="1960"/>
                </a:cubicBezTo>
                <a:cubicBezTo>
                  <a:pt x="8724" y="1878"/>
                  <a:pt x="8858" y="1912"/>
                  <a:pt x="8864" y="1850"/>
                </a:cubicBezTo>
                <a:cubicBezTo>
                  <a:pt x="8900" y="1888"/>
                  <a:pt x="8962" y="1908"/>
                  <a:pt x="8952" y="1982"/>
                </a:cubicBezTo>
                <a:cubicBezTo>
                  <a:pt x="8913" y="1955"/>
                  <a:pt x="8905" y="1974"/>
                  <a:pt x="8864" y="1982"/>
                </a:cubicBezTo>
                <a:cubicBezTo>
                  <a:pt x="8868" y="2008"/>
                  <a:pt x="8917" y="2001"/>
                  <a:pt x="8952" y="2005"/>
                </a:cubicBezTo>
                <a:cubicBezTo>
                  <a:pt x="8917" y="2033"/>
                  <a:pt x="8940" y="2039"/>
                  <a:pt x="8952" y="2071"/>
                </a:cubicBezTo>
                <a:cubicBezTo>
                  <a:pt x="9063" y="2074"/>
                  <a:pt x="9081" y="2006"/>
                  <a:pt x="9098" y="1938"/>
                </a:cubicBezTo>
                <a:cubicBezTo>
                  <a:pt x="9148" y="1930"/>
                  <a:pt x="9153" y="1955"/>
                  <a:pt x="9156" y="1982"/>
                </a:cubicBezTo>
                <a:cubicBezTo>
                  <a:pt x="9209" y="1979"/>
                  <a:pt x="9218" y="2009"/>
                  <a:pt x="9274" y="2005"/>
                </a:cubicBezTo>
                <a:cubicBezTo>
                  <a:pt x="9345" y="1985"/>
                  <a:pt x="9305" y="1882"/>
                  <a:pt x="9420" y="1894"/>
                </a:cubicBezTo>
                <a:cubicBezTo>
                  <a:pt x="9423" y="1834"/>
                  <a:pt x="9371" y="1850"/>
                  <a:pt x="9420" y="1806"/>
                </a:cubicBezTo>
                <a:cubicBezTo>
                  <a:pt x="9481" y="1812"/>
                  <a:pt x="9428" y="1903"/>
                  <a:pt x="9479" y="1917"/>
                </a:cubicBezTo>
                <a:cubicBezTo>
                  <a:pt x="9497" y="1886"/>
                  <a:pt x="9592" y="1914"/>
                  <a:pt x="9597" y="1872"/>
                </a:cubicBezTo>
                <a:cubicBezTo>
                  <a:pt x="9666" y="1879"/>
                  <a:pt x="9564" y="1932"/>
                  <a:pt x="9538" y="1938"/>
                </a:cubicBezTo>
                <a:cubicBezTo>
                  <a:pt x="9535" y="1999"/>
                  <a:pt x="9586" y="1982"/>
                  <a:pt x="9538" y="2026"/>
                </a:cubicBezTo>
                <a:cubicBezTo>
                  <a:pt x="9547" y="2056"/>
                  <a:pt x="9611" y="2044"/>
                  <a:pt x="9655" y="2048"/>
                </a:cubicBezTo>
                <a:cubicBezTo>
                  <a:pt x="9625" y="2107"/>
                  <a:pt x="9620" y="2183"/>
                  <a:pt x="9626" y="2269"/>
                </a:cubicBezTo>
                <a:cubicBezTo>
                  <a:pt x="9711" y="2275"/>
                  <a:pt x="9727" y="2227"/>
                  <a:pt x="9773" y="2203"/>
                </a:cubicBezTo>
                <a:cubicBezTo>
                  <a:pt x="9765" y="2179"/>
                  <a:pt x="9714" y="2188"/>
                  <a:pt x="9713" y="2158"/>
                </a:cubicBezTo>
                <a:cubicBezTo>
                  <a:pt x="9678" y="2116"/>
                  <a:pt x="9770" y="2123"/>
                  <a:pt x="9773" y="2114"/>
                </a:cubicBezTo>
                <a:cubicBezTo>
                  <a:pt x="9797" y="2035"/>
                  <a:pt x="9685" y="1959"/>
                  <a:pt x="9684" y="1872"/>
                </a:cubicBezTo>
                <a:cubicBezTo>
                  <a:pt x="9743" y="1880"/>
                  <a:pt x="9776" y="1868"/>
                  <a:pt x="9773" y="1828"/>
                </a:cubicBezTo>
                <a:cubicBezTo>
                  <a:pt x="9786" y="1845"/>
                  <a:pt x="9816" y="1858"/>
                  <a:pt x="9831" y="1872"/>
                </a:cubicBezTo>
                <a:cubicBezTo>
                  <a:pt x="9842" y="1884"/>
                  <a:pt x="9868" y="1891"/>
                  <a:pt x="9860" y="1917"/>
                </a:cubicBezTo>
                <a:cubicBezTo>
                  <a:pt x="9949" y="1932"/>
                  <a:pt x="9967" y="1894"/>
                  <a:pt x="10036" y="1894"/>
                </a:cubicBezTo>
                <a:cubicBezTo>
                  <a:pt x="10040" y="1934"/>
                  <a:pt x="10000" y="1940"/>
                  <a:pt x="10006" y="1982"/>
                </a:cubicBezTo>
                <a:cubicBezTo>
                  <a:pt x="10086" y="2005"/>
                  <a:pt x="10041" y="1935"/>
                  <a:pt x="10065" y="1917"/>
                </a:cubicBezTo>
                <a:cubicBezTo>
                  <a:pt x="10084" y="1902"/>
                  <a:pt x="10137" y="1911"/>
                  <a:pt x="10153" y="1894"/>
                </a:cubicBezTo>
                <a:cubicBezTo>
                  <a:pt x="10153" y="1872"/>
                  <a:pt x="10153" y="1850"/>
                  <a:pt x="10153" y="1828"/>
                </a:cubicBezTo>
                <a:cubicBezTo>
                  <a:pt x="10178" y="1758"/>
                  <a:pt x="10192" y="1867"/>
                  <a:pt x="10183" y="1894"/>
                </a:cubicBezTo>
                <a:cubicBezTo>
                  <a:pt x="10221" y="1872"/>
                  <a:pt x="10271" y="1858"/>
                  <a:pt x="10300" y="1828"/>
                </a:cubicBezTo>
                <a:cubicBezTo>
                  <a:pt x="10352" y="1845"/>
                  <a:pt x="10304" y="1869"/>
                  <a:pt x="10300" y="1894"/>
                </a:cubicBezTo>
                <a:cubicBezTo>
                  <a:pt x="10392" y="1905"/>
                  <a:pt x="10377" y="1836"/>
                  <a:pt x="10446" y="1828"/>
                </a:cubicBezTo>
                <a:cubicBezTo>
                  <a:pt x="10557" y="1858"/>
                  <a:pt x="10608" y="1818"/>
                  <a:pt x="10739" y="1850"/>
                </a:cubicBezTo>
                <a:cubicBezTo>
                  <a:pt x="10717" y="1929"/>
                  <a:pt x="10601" y="1829"/>
                  <a:pt x="10622" y="1960"/>
                </a:cubicBezTo>
                <a:cubicBezTo>
                  <a:pt x="10628" y="1986"/>
                  <a:pt x="10651" y="1972"/>
                  <a:pt x="10651" y="1960"/>
                </a:cubicBezTo>
                <a:cubicBezTo>
                  <a:pt x="10707" y="1970"/>
                  <a:pt x="10705" y="2023"/>
                  <a:pt x="10798" y="2005"/>
                </a:cubicBezTo>
                <a:cubicBezTo>
                  <a:pt x="10803" y="1956"/>
                  <a:pt x="10774" y="1934"/>
                  <a:pt x="10710" y="1938"/>
                </a:cubicBezTo>
                <a:cubicBezTo>
                  <a:pt x="10711" y="1917"/>
                  <a:pt x="10746" y="1921"/>
                  <a:pt x="10769" y="1917"/>
                </a:cubicBezTo>
                <a:cubicBezTo>
                  <a:pt x="10860" y="1888"/>
                  <a:pt x="10784" y="1871"/>
                  <a:pt x="10827" y="1806"/>
                </a:cubicBezTo>
                <a:cubicBezTo>
                  <a:pt x="10912" y="1830"/>
                  <a:pt x="10925" y="1873"/>
                  <a:pt x="10886" y="1938"/>
                </a:cubicBezTo>
                <a:cubicBezTo>
                  <a:pt x="10957" y="1925"/>
                  <a:pt x="10951" y="1855"/>
                  <a:pt x="10974" y="1806"/>
                </a:cubicBezTo>
                <a:cubicBezTo>
                  <a:pt x="11022" y="1806"/>
                  <a:pt x="11071" y="1806"/>
                  <a:pt x="11121" y="1806"/>
                </a:cubicBezTo>
                <a:cubicBezTo>
                  <a:pt x="11099" y="1857"/>
                  <a:pt x="11032" y="1872"/>
                  <a:pt x="10974" y="1894"/>
                </a:cubicBezTo>
                <a:cubicBezTo>
                  <a:pt x="11000" y="1940"/>
                  <a:pt x="10975" y="2026"/>
                  <a:pt x="11091" y="2005"/>
                </a:cubicBezTo>
                <a:cubicBezTo>
                  <a:pt x="11089" y="1993"/>
                  <a:pt x="11043" y="1960"/>
                  <a:pt x="11062" y="1938"/>
                </a:cubicBezTo>
                <a:cubicBezTo>
                  <a:pt x="11064" y="1936"/>
                  <a:pt x="11162" y="2045"/>
                  <a:pt x="11150" y="1938"/>
                </a:cubicBezTo>
                <a:cubicBezTo>
                  <a:pt x="11228" y="1974"/>
                  <a:pt x="11261" y="1988"/>
                  <a:pt x="11326" y="1938"/>
                </a:cubicBezTo>
                <a:cubicBezTo>
                  <a:pt x="11341" y="1883"/>
                  <a:pt x="11180" y="2000"/>
                  <a:pt x="11208" y="1894"/>
                </a:cubicBezTo>
                <a:cubicBezTo>
                  <a:pt x="11135" y="1922"/>
                  <a:pt x="11117" y="1884"/>
                  <a:pt x="11091" y="1917"/>
                </a:cubicBezTo>
                <a:cubicBezTo>
                  <a:pt x="11040" y="1903"/>
                  <a:pt x="11079" y="1884"/>
                  <a:pt x="11091" y="1872"/>
                </a:cubicBezTo>
                <a:cubicBezTo>
                  <a:pt x="11093" y="1871"/>
                  <a:pt x="11152" y="1828"/>
                  <a:pt x="11150" y="1828"/>
                </a:cubicBezTo>
                <a:cubicBezTo>
                  <a:pt x="11182" y="1818"/>
                  <a:pt x="11193" y="1863"/>
                  <a:pt x="11267" y="1828"/>
                </a:cubicBezTo>
                <a:cubicBezTo>
                  <a:pt x="11267" y="1843"/>
                  <a:pt x="11267" y="1858"/>
                  <a:pt x="11267" y="1872"/>
                </a:cubicBezTo>
                <a:cubicBezTo>
                  <a:pt x="11306" y="1858"/>
                  <a:pt x="11322" y="1825"/>
                  <a:pt x="11326" y="1785"/>
                </a:cubicBezTo>
                <a:cubicBezTo>
                  <a:pt x="11352" y="1771"/>
                  <a:pt x="11452" y="1803"/>
                  <a:pt x="11472" y="1785"/>
                </a:cubicBezTo>
                <a:cubicBezTo>
                  <a:pt x="11507" y="1752"/>
                  <a:pt x="11502" y="1806"/>
                  <a:pt x="11560" y="1762"/>
                </a:cubicBezTo>
                <a:cubicBezTo>
                  <a:pt x="11562" y="1771"/>
                  <a:pt x="11617" y="1779"/>
                  <a:pt x="11618" y="1785"/>
                </a:cubicBezTo>
                <a:cubicBezTo>
                  <a:pt x="11624" y="1799"/>
                  <a:pt x="11585" y="1809"/>
                  <a:pt x="11590" y="1828"/>
                </a:cubicBezTo>
                <a:cubicBezTo>
                  <a:pt x="11594" y="1850"/>
                  <a:pt x="11635" y="1876"/>
                  <a:pt x="11618" y="1917"/>
                </a:cubicBezTo>
                <a:cubicBezTo>
                  <a:pt x="11609" y="1940"/>
                  <a:pt x="11480" y="1932"/>
                  <a:pt x="11531" y="2026"/>
                </a:cubicBezTo>
                <a:cubicBezTo>
                  <a:pt x="11596" y="2009"/>
                  <a:pt x="11604" y="1949"/>
                  <a:pt x="11648" y="1917"/>
                </a:cubicBezTo>
                <a:cubicBezTo>
                  <a:pt x="11770" y="1910"/>
                  <a:pt x="11762" y="1945"/>
                  <a:pt x="11853" y="1917"/>
                </a:cubicBezTo>
                <a:cubicBezTo>
                  <a:pt x="11896" y="1890"/>
                  <a:pt x="11897" y="1833"/>
                  <a:pt x="11941" y="1806"/>
                </a:cubicBezTo>
                <a:cubicBezTo>
                  <a:pt x="11808" y="1765"/>
                  <a:pt x="11901" y="1894"/>
                  <a:pt x="11795" y="1872"/>
                </a:cubicBezTo>
                <a:cubicBezTo>
                  <a:pt x="11800" y="1855"/>
                  <a:pt x="11824" y="1850"/>
                  <a:pt x="11824" y="1828"/>
                </a:cubicBezTo>
                <a:cubicBezTo>
                  <a:pt x="11817" y="1771"/>
                  <a:pt x="11774" y="1858"/>
                  <a:pt x="11707" y="1828"/>
                </a:cubicBezTo>
                <a:cubicBezTo>
                  <a:pt x="11696" y="1866"/>
                  <a:pt x="11729" y="1870"/>
                  <a:pt x="11765" y="1872"/>
                </a:cubicBezTo>
                <a:cubicBezTo>
                  <a:pt x="11744" y="1912"/>
                  <a:pt x="11712" y="1875"/>
                  <a:pt x="11677" y="1872"/>
                </a:cubicBezTo>
                <a:cubicBezTo>
                  <a:pt x="11701" y="1714"/>
                  <a:pt x="12034" y="1788"/>
                  <a:pt x="12205" y="1740"/>
                </a:cubicBezTo>
                <a:cubicBezTo>
                  <a:pt x="12235" y="1770"/>
                  <a:pt x="12233" y="1822"/>
                  <a:pt x="12293" y="1828"/>
                </a:cubicBezTo>
                <a:cubicBezTo>
                  <a:pt x="12333" y="1807"/>
                  <a:pt x="12351" y="1770"/>
                  <a:pt x="12381" y="1740"/>
                </a:cubicBezTo>
                <a:cubicBezTo>
                  <a:pt x="12430" y="1755"/>
                  <a:pt x="12399" y="1791"/>
                  <a:pt x="12351" y="1785"/>
                </a:cubicBezTo>
                <a:cubicBezTo>
                  <a:pt x="12400" y="1828"/>
                  <a:pt x="12349" y="1812"/>
                  <a:pt x="12351" y="1872"/>
                </a:cubicBezTo>
                <a:cubicBezTo>
                  <a:pt x="12413" y="1893"/>
                  <a:pt x="12391" y="1838"/>
                  <a:pt x="12410" y="1828"/>
                </a:cubicBezTo>
                <a:cubicBezTo>
                  <a:pt x="12444" y="1810"/>
                  <a:pt x="12520" y="1843"/>
                  <a:pt x="12498" y="1785"/>
                </a:cubicBezTo>
                <a:cubicBezTo>
                  <a:pt x="12596" y="1857"/>
                  <a:pt x="12700" y="1707"/>
                  <a:pt x="12762" y="1806"/>
                </a:cubicBezTo>
                <a:cubicBezTo>
                  <a:pt x="12820" y="1806"/>
                  <a:pt x="12799" y="1746"/>
                  <a:pt x="12879" y="1762"/>
                </a:cubicBezTo>
                <a:cubicBezTo>
                  <a:pt x="12882" y="1822"/>
                  <a:pt x="12830" y="1806"/>
                  <a:pt x="12879" y="1850"/>
                </a:cubicBezTo>
                <a:cubicBezTo>
                  <a:pt x="12933" y="1848"/>
                  <a:pt x="12897" y="1776"/>
                  <a:pt x="12937" y="1762"/>
                </a:cubicBezTo>
                <a:cubicBezTo>
                  <a:pt x="12975" y="1768"/>
                  <a:pt x="12967" y="1806"/>
                  <a:pt x="12937" y="1806"/>
                </a:cubicBezTo>
                <a:cubicBezTo>
                  <a:pt x="12942" y="1854"/>
                  <a:pt x="13012" y="1853"/>
                  <a:pt x="13084" y="1850"/>
                </a:cubicBezTo>
                <a:cubicBezTo>
                  <a:pt x="13088" y="1811"/>
                  <a:pt x="13048" y="1804"/>
                  <a:pt x="13055" y="1762"/>
                </a:cubicBezTo>
                <a:cubicBezTo>
                  <a:pt x="13097" y="1764"/>
                  <a:pt x="13138" y="1766"/>
                  <a:pt x="13143" y="1740"/>
                </a:cubicBezTo>
                <a:cubicBezTo>
                  <a:pt x="13199" y="1749"/>
                  <a:pt x="13166" y="1825"/>
                  <a:pt x="13260" y="1806"/>
                </a:cubicBezTo>
                <a:cubicBezTo>
                  <a:pt x="13217" y="1861"/>
                  <a:pt x="13189" y="1892"/>
                  <a:pt x="13231" y="1960"/>
                </a:cubicBezTo>
                <a:cubicBezTo>
                  <a:pt x="13327" y="1937"/>
                  <a:pt x="13330" y="1844"/>
                  <a:pt x="13348" y="1762"/>
                </a:cubicBezTo>
                <a:cubicBezTo>
                  <a:pt x="13460" y="1744"/>
                  <a:pt x="13462" y="1809"/>
                  <a:pt x="13494" y="1850"/>
                </a:cubicBezTo>
                <a:cubicBezTo>
                  <a:pt x="13555" y="1822"/>
                  <a:pt x="13643" y="1815"/>
                  <a:pt x="13641" y="1740"/>
                </a:cubicBezTo>
                <a:cubicBezTo>
                  <a:pt x="13657" y="1748"/>
                  <a:pt x="13707" y="1762"/>
                  <a:pt x="13700" y="1785"/>
                </a:cubicBezTo>
                <a:cubicBezTo>
                  <a:pt x="13685" y="1830"/>
                  <a:pt x="13552" y="1800"/>
                  <a:pt x="13583" y="1894"/>
                </a:cubicBezTo>
                <a:cubicBezTo>
                  <a:pt x="13633" y="1902"/>
                  <a:pt x="13638" y="1878"/>
                  <a:pt x="13641" y="1850"/>
                </a:cubicBezTo>
                <a:cubicBezTo>
                  <a:pt x="13736" y="1863"/>
                  <a:pt x="13778" y="1836"/>
                  <a:pt x="13846" y="1828"/>
                </a:cubicBezTo>
                <a:cubicBezTo>
                  <a:pt x="13848" y="1791"/>
                  <a:pt x="13824" y="1771"/>
                  <a:pt x="13787" y="1762"/>
                </a:cubicBezTo>
                <a:cubicBezTo>
                  <a:pt x="13806" y="1725"/>
                  <a:pt x="13855" y="1749"/>
                  <a:pt x="13846" y="1785"/>
                </a:cubicBezTo>
                <a:cubicBezTo>
                  <a:pt x="13899" y="1788"/>
                  <a:pt x="13908" y="1758"/>
                  <a:pt x="13964" y="1762"/>
                </a:cubicBezTo>
                <a:cubicBezTo>
                  <a:pt x="13967" y="1801"/>
                  <a:pt x="13928" y="1809"/>
                  <a:pt x="13934" y="1850"/>
                </a:cubicBezTo>
                <a:cubicBezTo>
                  <a:pt x="14012" y="1857"/>
                  <a:pt x="14030" y="1820"/>
                  <a:pt x="14022" y="1762"/>
                </a:cubicBezTo>
                <a:cubicBezTo>
                  <a:pt x="14082" y="1776"/>
                  <a:pt x="14144" y="1804"/>
                  <a:pt x="14081" y="1850"/>
                </a:cubicBezTo>
                <a:cubicBezTo>
                  <a:pt x="14133" y="1853"/>
                  <a:pt x="14143" y="1824"/>
                  <a:pt x="14198" y="1828"/>
                </a:cubicBezTo>
                <a:cubicBezTo>
                  <a:pt x="14208" y="1880"/>
                  <a:pt x="14245" y="1910"/>
                  <a:pt x="14227" y="1982"/>
                </a:cubicBezTo>
                <a:cubicBezTo>
                  <a:pt x="14314" y="1944"/>
                  <a:pt x="14211" y="1866"/>
                  <a:pt x="14227" y="1806"/>
                </a:cubicBezTo>
                <a:cubicBezTo>
                  <a:pt x="14250" y="1807"/>
                  <a:pt x="14258" y="1833"/>
                  <a:pt x="14286" y="1828"/>
                </a:cubicBezTo>
                <a:cubicBezTo>
                  <a:pt x="14311" y="1824"/>
                  <a:pt x="14314" y="1774"/>
                  <a:pt x="14286" y="1785"/>
                </a:cubicBezTo>
                <a:cubicBezTo>
                  <a:pt x="14299" y="1779"/>
                  <a:pt x="14288" y="1767"/>
                  <a:pt x="14315" y="1762"/>
                </a:cubicBezTo>
                <a:cubicBezTo>
                  <a:pt x="14334" y="1759"/>
                  <a:pt x="14456" y="1782"/>
                  <a:pt x="14462" y="1740"/>
                </a:cubicBezTo>
                <a:cubicBezTo>
                  <a:pt x="14559" y="1773"/>
                  <a:pt x="14401" y="1794"/>
                  <a:pt x="14433" y="1850"/>
                </a:cubicBezTo>
                <a:cubicBezTo>
                  <a:pt x="14522" y="1867"/>
                  <a:pt x="14516" y="1785"/>
                  <a:pt x="14549" y="1762"/>
                </a:cubicBezTo>
                <a:cubicBezTo>
                  <a:pt x="14561" y="1755"/>
                  <a:pt x="14599" y="1770"/>
                  <a:pt x="14609" y="1762"/>
                </a:cubicBezTo>
                <a:cubicBezTo>
                  <a:pt x="14615" y="1757"/>
                  <a:pt x="14600" y="1722"/>
                  <a:pt x="14609" y="1719"/>
                </a:cubicBezTo>
                <a:cubicBezTo>
                  <a:pt x="14632" y="1710"/>
                  <a:pt x="14672" y="1725"/>
                  <a:pt x="14697" y="1719"/>
                </a:cubicBezTo>
                <a:cubicBezTo>
                  <a:pt x="14712" y="1750"/>
                  <a:pt x="14662" y="1832"/>
                  <a:pt x="14725" y="1828"/>
                </a:cubicBezTo>
                <a:cubicBezTo>
                  <a:pt x="14671" y="1872"/>
                  <a:pt x="14623" y="1866"/>
                  <a:pt x="14549" y="1850"/>
                </a:cubicBezTo>
                <a:cubicBezTo>
                  <a:pt x="14549" y="1866"/>
                  <a:pt x="14549" y="1879"/>
                  <a:pt x="14549" y="1894"/>
                </a:cubicBezTo>
                <a:cubicBezTo>
                  <a:pt x="14562" y="1929"/>
                  <a:pt x="14588" y="1884"/>
                  <a:pt x="14638" y="1894"/>
                </a:cubicBezTo>
                <a:cubicBezTo>
                  <a:pt x="14648" y="1896"/>
                  <a:pt x="14692" y="1937"/>
                  <a:pt x="14697" y="1938"/>
                </a:cubicBezTo>
                <a:cubicBezTo>
                  <a:pt x="14718" y="1940"/>
                  <a:pt x="14745" y="1905"/>
                  <a:pt x="14784" y="1917"/>
                </a:cubicBezTo>
                <a:cubicBezTo>
                  <a:pt x="14764" y="1984"/>
                  <a:pt x="14764" y="1959"/>
                  <a:pt x="14784" y="2026"/>
                </a:cubicBezTo>
                <a:cubicBezTo>
                  <a:pt x="14748" y="2017"/>
                  <a:pt x="14724" y="1998"/>
                  <a:pt x="14725" y="1960"/>
                </a:cubicBezTo>
                <a:cubicBezTo>
                  <a:pt x="14675" y="1960"/>
                  <a:pt x="14650" y="1976"/>
                  <a:pt x="14638" y="2005"/>
                </a:cubicBezTo>
                <a:cubicBezTo>
                  <a:pt x="14647" y="2034"/>
                  <a:pt x="14711" y="2023"/>
                  <a:pt x="14755" y="2026"/>
                </a:cubicBezTo>
                <a:cubicBezTo>
                  <a:pt x="14755" y="2071"/>
                  <a:pt x="14755" y="2114"/>
                  <a:pt x="14755" y="2158"/>
                </a:cubicBezTo>
                <a:cubicBezTo>
                  <a:pt x="14833" y="2146"/>
                  <a:pt x="14793" y="2071"/>
                  <a:pt x="14814" y="1982"/>
                </a:cubicBezTo>
                <a:cubicBezTo>
                  <a:pt x="14814" y="1981"/>
                  <a:pt x="14842" y="1984"/>
                  <a:pt x="14842" y="1982"/>
                </a:cubicBezTo>
                <a:cubicBezTo>
                  <a:pt x="14849" y="1965"/>
                  <a:pt x="14827" y="1906"/>
                  <a:pt x="14842" y="1894"/>
                </a:cubicBezTo>
                <a:cubicBezTo>
                  <a:pt x="14890" y="1859"/>
                  <a:pt x="14838" y="1868"/>
                  <a:pt x="14842" y="1828"/>
                </a:cubicBezTo>
                <a:cubicBezTo>
                  <a:pt x="14848" y="1788"/>
                  <a:pt x="14890" y="1739"/>
                  <a:pt x="14872" y="1696"/>
                </a:cubicBezTo>
                <a:cubicBezTo>
                  <a:pt x="14896" y="1708"/>
                  <a:pt x="14920" y="1719"/>
                  <a:pt x="14960" y="1719"/>
                </a:cubicBezTo>
                <a:cubicBezTo>
                  <a:pt x="14942" y="1738"/>
                  <a:pt x="14925" y="1758"/>
                  <a:pt x="14960" y="1762"/>
                </a:cubicBezTo>
                <a:cubicBezTo>
                  <a:pt x="14984" y="1824"/>
                  <a:pt x="14919" y="1819"/>
                  <a:pt x="14931" y="1872"/>
                </a:cubicBezTo>
                <a:cubicBezTo>
                  <a:pt x="15049" y="1875"/>
                  <a:pt x="15008" y="1816"/>
                  <a:pt x="14989" y="1762"/>
                </a:cubicBezTo>
                <a:cubicBezTo>
                  <a:pt x="15041" y="1765"/>
                  <a:pt x="15051" y="1735"/>
                  <a:pt x="15106" y="1740"/>
                </a:cubicBezTo>
                <a:cubicBezTo>
                  <a:pt x="15049" y="1782"/>
                  <a:pt x="15092" y="1845"/>
                  <a:pt x="15106" y="1894"/>
                </a:cubicBezTo>
                <a:cubicBezTo>
                  <a:pt x="15182" y="1836"/>
                  <a:pt x="15154" y="1933"/>
                  <a:pt x="15195" y="1960"/>
                </a:cubicBezTo>
                <a:cubicBezTo>
                  <a:pt x="15233" y="1960"/>
                  <a:pt x="15273" y="1960"/>
                  <a:pt x="15312" y="1960"/>
                </a:cubicBezTo>
                <a:cubicBezTo>
                  <a:pt x="15333" y="1892"/>
                  <a:pt x="15282" y="1880"/>
                  <a:pt x="15282" y="1828"/>
                </a:cubicBezTo>
                <a:cubicBezTo>
                  <a:pt x="15345" y="1830"/>
                  <a:pt x="15442" y="1746"/>
                  <a:pt x="15458" y="1785"/>
                </a:cubicBezTo>
                <a:cubicBezTo>
                  <a:pt x="15485" y="1855"/>
                  <a:pt x="15363" y="1815"/>
                  <a:pt x="15341" y="1850"/>
                </a:cubicBezTo>
                <a:cubicBezTo>
                  <a:pt x="15348" y="1878"/>
                  <a:pt x="15429" y="1879"/>
                  <a:pt x="15429" y="1850"/>
                </a:cubicBezTo>
                <a:cubicBezTo>
                  <a:pt x="15491" y="1857"/>
                  <a:pt x="15398" y="1927"/>
                  <a:pt x="15341" y="1917"/>
                </a:cubicBezTo>
                <a:cubicBezTo>
                  <a:pt x="15346" y="1942"/>
                  <a:pt x="15335" y="1955"/>
                  <a:pt x="15312" y="1960"/>
                </a:cubicBezTo>
                <a:cubicBezTo>
                  <a:pt x="15338" y="2024"/>
                  <a:pt x="15338" y="2027"/>
                  <a:pt x="15312" y="2093"/>
                </a:cubicBezTo>
                <a:cubicBezTo>
                  <a:pt x="15404" y="2089"/>
                  <a:pt x="15391" y="2005"/>
                  <a:pt x="15399" y="1938"/>
                </a:cubicBezTo>
                <a:cubicBezTo>
                  <a:pt x="15439" y="1938"/>
                  <a:pt x="15478" y="1938"/>
                  <a:pt x="15517" y="1938"/>
                </a:cubicBezTo>
                <a:cubicBezTo>
                  <a:pt x="15456" y="1872"/>
                  <a:pt x="15553" y="1800"/>
                  <a:pt x="15634" y="1850"/>
                </a:cubicBezTo>
                <a:cubicBezTo>
                  <a:pt x="15622" y="1892"/>
                  <a:pt x="15521" y="1868"/>
                  <a:pt x="15546" y="1938"/>
                </a:cubicBezTo>
                <a:cubicBezTo>
                  <a:pt x="15551" y="1964"/>
                  <a:pt x="15600" y="1957"/>
                  <a:pt x="15634" y="1960"/>
                </a:cubicBezTo>
                <a:cubicBezTo>
                  <a:pt x="15653" y="2008"/>
                  <a:pt x="15551" y="2030"/>
                  <a:pt x="15664" y="2026"/>
                </a:cubicBezTo>
                <a:cubicBezTo>
                  <a:pt x="15673" y="2095"/>
                  <a:pt x="15595" y="2131"/>
                  <a:pt x="15664" y="2180"/>
                </a:cubicBezTo>
                <a:cubicBezTo>
                  <a:pt x="15785" y="2161"/>
                  <a:pt x="15624" y="2012"/>
                  <a:pt x="15722" y="1938"/>
                </a:cubicBezTo>
                <a:cubicBezTo>
                  <a:pt x="15723" y="1937"/>
                  <a:pt x="15751" y="1939"/>
                  <a:pt x="15751" y="1938"/>
                </a:cubicBezTo>
                <a:cubicBezTo>
                  <a:pt x="15741" y="1876"/>
                  <a:pt x="15610" y="1872"/>
                  <a:pt x="15664" y="1806"/>
                </a:cubicBezTo>
                <a:cubicBezTo>
                  <a:pt x="15692" y="1806"/>
                  <a:pt x="15686" y="1779"/>
                  <a:pt x="15693" y="1762"/>
                </a:cubicBezTo>
                <a:cubicBezTo>
                  <a:pt x="15747" y="1804"/>
                  <a:pt x="15792" y="1743"/>
                  <a:pt x="15839" y="1719"/>
                </a:cubicBezTo>
                <a:cubicBezTo>
                  <a:pt x="15820" y="1653"/>
                  <a:pt x="15777" y="1740"/>
                  <a:pt x="15722" y="1719"/>
                </a:cubicBezTo>
                <a:cubicBezTo>
                  <a:pt x="15749" y="1680"/>
                  <a:pt x="15814" y="1669"/>
                  <a:pt x="15898" y="1674"/>
                </a:cubicBezTo>
                <a:cubicBezTo>
                  <a:pt x="15865" y="1751"/>
                  <a:pt x="15877" y="1810"/>
                  <a:pt x="15898" y="1917"/>
                </a:cubicBezTo>
                <a:cubicBezTo>
                  <a:pt x="15944" y="1878"/>
                  <a:pt x="15937" y="1800"/>
                  <a:pt x="15957" y="1740"/>
                </a:cubicBezTo>
                <a:cubicBezTo>
                  <a:pt x="16082" y="1768"/>
                  <a:pt x="16106" y="1742"/>
                  <a:pt x="16162" y="1674"/>
                </a:cubicBezTo>
                <a:cubicBezTo>
                  <a:pt x="16220" y="1677"/>
                  <a:pt x="16163" y="1722"/>
                  <a:pt x="16162" y="1719"/>
                </a:cubicBezTo>
                <a:cubicBezTo>
                  <a:pt x="16170" y="1747"/>
                  <a:pt x="16216" y="1752"/>
                  <a:pt x="16220" y="1785"/>
                </a:cubicBezTo>
                <a:cubicBezTo>
                  <a:pt x="16230" y="1853"/>
                  <a:pt x="16208" y="1929"/>
                  <a:pt x="16191" y="2005"/>
                </a:cubicBezTo>
                <a:cubicBezTo>
                  <a:pt x="16237" y="1994"/>
                  <a:pt x="16216" y="1934"/>
                  <a:pt x="16308" y="1960"/>
                </a:cubicBezTo>
                <a:cubicBezTo>
                  <a:pt x="16245" y="1915"/>
                  <a:pt x="16307" y="1869"/>
                  <a:pt x="16367" y="1917"/>
                </a:cubicBezTo>
                <a:cubicBezTo>
                  <a:pt x="16397" y="1870"/>
                  <a:pt x="16319" y="1887"/>
                  <a:pt x="16308" y="1872"/>
                </a:cubicBezTo>
                <a:cubicBezTo>
                  <a:pt x="16297" y="1858"/>
                  <a:pt x="16332" y="1845"/>
                  <a:pt x="16338" y="1850"/>
                </a:cubicBezTo>
                <a:cubicBezTo>
                  <a:pt x="16320" y="1832"/>
                  <a:pt x="16287" y="1831"/>
                  <a:pt x="16279" y="1806"/>
                </a:cubicBezTo>
                <a:cubicBezTo>
                  <a:pt x="16268" y="1711"/>
                  <a:pt x="16421" y="1773"/>
                  <a:pt x="16425" y="1740"/>
                </a:cubicBezTo>
                <a:cubicBezTo>
                  <a:pt x="16511" y="1759"/>
                  <a:pt x="16459" y="1773"/>
                  <a:pt x="16454" y="1828"/>
                </a:cubicBezTo>
                <a:cubicBezTo>
                  <a:pt x="16519" y="1825"/>
                  <a:pt x="16518" y="1773"/>
                  <a:pt x="16514" y="1719"/>
                </a:cubicBezTo>
                <a:cubicBezTo>
                  <a:pt x="16596" y="1700"/>
                  <a:pt x="16589" y="1749"/>
                  <a:pt x="16660" y="1740"/>
                </a:cubicBezTo>
                <a:cubicBezTo>
                  <a:pt x="16600" y="1776"/>
                  <a:pt x="16592" y="1850"/>
                  <a:pt x="16601" y="1938"/>
                </a:cubicBezTo>
                <a:cubicBezTo>
                  <a:pt x="16621" y="1961"/>
                  <a:pt x="16669" y="1962"/>
                  <a:pt x="16660" y="2005"/>
                </a:cubicBezTo>
                <a:cubicBezTo>
                  <a:pt x="16724" y="2008"/>
                  <a:pt x="16673" y="1926"/>
                  <a:pt x="16689" y="1894"/>
                </a:cubicBezTo>
                <a:cubicBezTo>
                  <a:pt x="16782" y="1869"/>
                  <a:pt x="16760" y="1929"/>
                  <a:pt x="16806" y="1938"/>
                </a:cubicBezTo>
                <a:cubicBezTo>
                  <a:pt x="16868" y="1960"/>
                  <a:pt x="16846" y="1905"/>
                  <a:pt x="16865" y="1894"/>
                </a:cubicBezTo>
                <a:cubicBezTo>
                  <a:pt x="16872" y="1890"/>
                  <a:pt x="16955" y="1875"/>
                  <a:pt x="16953" y="1872"/>
                </a:cubicBezTo>
                <a:cubicBezTo>
                  <a:pt x="17007" y="1914"/>
                  <a:pt x="16955" y="1832"/>
                  <a:pt x="17041" y="1872"/>
                </a:cubicBezTo>
                <a:cubicBezTo>
                  <a:pt x="17055" y="1804"/>
                  <a:pt x="16979" y="1802"/>
                  <a:pt x="16894" y="1806"/>
                </a:cubicBezTo>
                <a:cubicBezTo>
                  <a:pt x="16918" y="1729"/>
                  <a:pt x="16997" y="1781"/>
                  <a:pt x="17041" y="1806"/>
                </a:cubicBezTo>
                <a:cubicBezTo>
                  <a:pt x="17077" y="1797"/>
                  <a:pt x="17101" y="1778"/>
                  <a:pt x="17100" y="1740"/>
                </a:cubicBezTo>
                <a:cubicBezTo>
                  <a:pt x="17099" y="1678"/>
                  <a:pt x="17020" y="1792"/>
                  <a:pt x="17041" y="1696"/>
                </a:cubicBezTo>
                <a:cubicBezTo>
                  <a:pt x="17080" y="1696"/>
                  <a:pt x="17119" y="1696"/>
                  <a:pt x="17158" y="1696"/>
                </a:cubicBezTo>
                <a:cubicBezTo>
                  <a:pt x="17158" y="1755"/>
                  <a:pt x="17158" y="1813"/>
                  <a:pt x="17158" y="1872"/>
                </a:cubicBezTo>
                <a:cubicBezTo>
                  <a:pt x="17178" y="1872"/>
                  <a:pt x="17197" y="1872"/>
                  <a:pt x="17217" y="1872"/>
                </a:cubicBezTo>
                <a:cubicBezTo>
                  <a:pt x="17265" y="1876"/>
                  <a:pt x="17265" y="1737"/>
                  <a:pt x="17217" y="1740"/>
                </a:cubicBezTo>
                <a:cubicBezTo>
                  <a:pt x="17224" y="1713"/>
                  <a:pt x="17275" y="1718"/>
                  <a:pt x="17275" y="1740"/>
                </a:cubicBezTo>
                <a:cubicBezTo>
                  <a:pt x="17309" y="1722"/>
                  <a:pt x="17354" y="1711"/>
                  <a:pt x="17422" y="1719"/>
                </a:cubicBezTo>
                <a:cubicBezTo>
                  <a:pt x="17397" y="1744"/>
                  <a:pt x="17384" y="1777"/>
                  <a:pt x="17393" y="1828"/>
                </a:cubicBezTo>
                <a:cubicBezTo>
                  <a:pt x="17354" y="1828"/>
                  <a:pt x="17315" y="1828"/>
                  <a:pt x="17275" y="1828"/>
                </a:cubicBezTo>
                <a:cubicBezTo>
                  <a:pt x="17272" y="1868"/>
                  <a:pt x="17311" y="1875"/>
                  <a:pt x="17304" y="1917"/>
                </a:cubicBezTo>
                <a:cubicBezTo>
                  <a:pt x="17363" y="1917"/>
                  <a:pt x="17342" y="1857"/>
                  <a:pt x="17422" y="1872"/>
                </a:cubicBezTo>
                <a:cubicBezTo>
                  <a:pt x="17417" y="1899"/>
                  <a:pt x="17429" y="1912"/>
                  <a:pt x="17451" y="1917"/>
                </a:cubicBezTo>
                <a:cubicBezTo>
                  <a:pt x="17493" y="1882"/>
                  <a:pt x="17525" y="1840"/>
                  <a:pt x="17598" y="1828"/>
                </a:cubicBezTo>
                <a:cubicBezTo>
                  <a:pt x="17615" y="1776"/>
                  <a:pt x="17423" y="1891"/>
                  <a:pt x="17451" y="1785"/>
                </a:cubicBezTo>
                <a:cubicBezTo>
                  <a:pt x="17552" y="1794"/>
                  <a:pt x="17616" y="1776"/>
                  <a:pt x="17686" y="1762"/>
                </a:cubicBezTo>
                <a:cubicBezTo>
                  <a:pt x="17679" y="1821"/>
                  <a:pt x="17562" y="1846"/>
                  <a:pt x="17627" y="1894"/>
                </a:cubicBezTo>
                <a:cubicBezTo>
                  <a:pt x="17727" y="1880"/>
                  <a:pt x="17674" y="1753"/>
                  <a:pt x="17803" y="1762"/>
                </a:cubicBezTo>
                <a:cubicBezTo>
                  <a:pt x="17836" y="1794"/>
                  <a:pt x="17834" y="1816"/>
                  <a:pt x="17774" y="1828"/>
                </a:cubicBezTo>
                <a:cubicBezTo>
                  <a:pt x="17745" y="1850"/>
                  <a:pt x="17716" y="1873"/>
                  <a:pt x="17686" y="1894"/>
                </a:cubicBezTo>
                <a:cubicBezTo>
                  <a:pt x="17710" y="1927"/>
                  <a:pt x="17780" y="1925"/>
                  <a:pt x="17832" y="1938"/>
                </a:cubicBezTo>
                <a:cubicBezTo>
                  <a:pt x="17936" y="1936"/>
                  <a:pt x="17770" y="1866"/>
                  <a:pt x="17861" y="1872"/>
                </a:cubicBezTo>
                <a:cubicBezTo>
                  <a:pt x="17924" y="1863"/>
                  <a:pt x="17917" y="1904"/>
                  <a:pt x="17920" y="1938"/>
                </a:cubicBezTo>
                <a:cubicBezTo>
                  <a:pt x="17954" y="1934"/>
                  <a:pt x="17973" y="1944"/>
                  <a:pt x="17980" y="1960"/>
                </a:cubicBezTo>
                <a:cubicBezTo>
                  <a:pt x="18033" y="1961"/>
                  <a:pt x="18061" y="1944"/>
                  <a:pt x="18096" y="1917"/>
                </a:cubicBezTo>
                <a:cubicBezTo>
                  <a:pt x="18105" y="1909"/>
                  <a:pt x="18087" y="1879"/>
                  <a:pt x="18096" y="1872"/>
                </a:cubicBezTo>
                <a:cubicBezTo>
                  <a:pt x="18114" y="1861"/>
                  <a:pt x="18161" y="1879"/>
                  <a:pt x="18155" y="1850"/>
                </a:cubicBezTo>
                <a:cubicBezTo>
                  <a:pt x="18148" y="1785"/>
                  <a:pt x="18046" y="1821"/>
                  <a:pt x="18008" y="1850"/>
                </a:cubicBezTo>
                <a:cubicBezTo>
                  <a:pt x="17941" y="1849"/>
                  <a:pt x="17991" y="1785"/>
                  <a:pt x="18037" y="1785"/>
                </a:cubicBezTo>
                <a:cubicBezTo>
                  <a:pt x="18062" y="1785"/>
                  <a:pt x="18067" y="1806"/>
                  <a:pt x="18067" y="1806"/>
                </a:cubicBezTo>
                <a:cubicBezTo>
                  <a:pt x="18090" y="1806"/>
                  <a:pt x="18097" y="1780"/>
                  <a:pt x="18126" y="1785"/>
                </a:cubicBezTo>
                <a:cubicBezTo>
                  <a:pt x="18186" y="1793"/>
                  <a:pt x="18206" y="1812"/>
                  <a:pt x="18243" y="1828"/>
                </a:cubicBezTo>
                <a:cubicBezTo>
                  <a:pt x="18329" y="1809"/>
                  <a:pt x="18175" y="1795"/>
                  <a:pt x="18214" y="1740"/>
                </a:cubicBezTo>
                <a:cubicBezTo>
                  <a:pt x="18174" y="1740"/>
                  <a:pt x="18135" y="1740"/>
                  <a:pt x="18096" y="1740"/>
                </a:cubicBezTo>
                <a:cubicBezTo>
                  <a:pt x="18116" y="1722"/>
                  <a:pt x="18142" y="1680"/>
                  <a:pt x="18096" y="1674"/>
                </a:cubicBezTo>
                <a:cubicBezTo>
                  <a:pt x="18103" y="1650"/>
                  <a:pt x="18154" y="1659"/>
                  <a:pt x="18155" y="1630"/>
                </a:cubicBezTo>
                <a:cubicBezTo>
                  <a:pt x="18217" y="1611"/>
                  <a:pt x="18194" y="1662"/>
                  <a:pt x="18214" y="1674"/>
                </a:cubicBezTo>
                <a:cubicBezTo>
                  <a:pt x="18231" y="1686"/>
                  <a:pt x="18279" y="1668"/>
                  <a:pt x="18272" y="1696"/>
                </a:cubicBezTo>
                <a:cubicBezTo>
                  <a:pt x="18307" y="1728"/>
                  <a:pt x="18290" y="1620"/>
                  <a:pt x="18272" y="1608"/>
                </a:cubicBezTo>
                <a:cubicBezTo>
                  <a:pt x="18244" y="1591"/>
                  <a:pt x="18252" y="1552"/>
                  <a:pt x="18214" y="1542"/>
                </a:cubicBezTo>
                <a:cubicBezTo>
                  <a:pt x="18226" y="1481"/>
                  <a:pt x="18305" y="1541"/>
                  <a:pt x="18272" y="1586"/>
                </a:cubicBezTo>
                <a:cubicBezTo>
                  <a:pt x="18293" y="1636"/>
                  <a:pt x="18360" y="1652"/>
                  <a:pt x="18419" y="1674"/>
                </a:cubicBezTo>
                <a:cubicBezTo>
                  <a:pt x="18363" y="1716"/>
                  <a:pt x="18436" y="1714"/>
                  <a:pt x="18419" y="1785"/>
                </a:cubicBezTo>
                <a:cubicBezTo>
                  <a:pt x="18335" y="1788"/>
                  <a:pt x="18362" y="1710"/>
                  <a:pt x="18243" y="1740"/>
                </a:cubicBezTo>
                <a:cubicBezTo>
                  <a:pt x="18255" y="1783"/>
                  <a:pt x="18377" y="1743"/>
                  <a:pt x="18330" y="1828"/>
                </a:cubicBezTo>
                <a:cubicBezTo>
                  <a:pt x="18372" y="1830"/>
                  <a:pt x="18413" y="1832"/>
                  <a:pt x="18419" y="1806"/>
                </a:cubicBezTo>
                <a:cubicBezTo>
                  <a:pt x="18461" y="1812"/>
                  <a:pt x="18429" y="1872"/>
                  <a:pt x="18477" y="1872"/>
                </a:cubicBezTo>
                <a:cubicBezTo>
                  <a:pt x="18577" y="1855"/>
                  <a:pt x="18464" y="1692"/>
                  <a:pt x="18624" y="1674"/>
                </a:cubicBezTo>
                <a:cubicBezTo>
                  <a:pt x="18620" y="1728"/>
                  <a:pt x="18619" y="1780"/>
                  <a:pt x="18653" y="1806"/>
                </a:cubicBezTo>
                <a:cubicBezTo>
                  <a:pt x="18696" y="1774"/>
                  <a:pt x="18791" y="1779"/>
                  <a:pt x="18800" y="1785"/>
                </a:cubicBezTo>
                <a:cubicBezTo>
                  <a:pt x="18803" y="1786"/>
                  <a:pt x="18797" y="1828"/>
                  <a:pt x="18800" y="1828"/>
                </a:cubicBezTo>
                <a:cubicBezTo>
                  <a:pt x="18855" y="1828"/>
                  <a:pt x="18864" y="1794"/>
                  <a:pt x="18917" y="1785"/>
                </a:cubicBezTo>
                <a:cubicBezTo>
                  <a:pt x="19003" y="1768"/>
                  <a:pt x="19087" y="1797"/>
                  <a:pt x="19210" y="1785"/>
                </a:cubicBezTo>
                <a:cubicBezTo>
                  <a:pt x="19214" y="1825"/>
                  <a:pt x="19229" y="1858"/>
                  <a:pt x="19268" y="1872"/>
                </a:cubicBezTo>
                <a:cubicBezTo>
                  <a:pt x="19351" y="1850"/>
                  <a:pt x="19226" y="1813"/>
                  <a:pt x="19298" y="1785"/>
                </a:cubicBezTo>
                <a:cubicBezTo>
                  <a:pt x="19325" y="1770"/>
                  <a:pt x="19322" y="1806"/>
                  <a:pt x="19327" y="1806"/>
                </a:cubicBezTo>
                <a:cubicBezTo>
                  <a:pt x="19346" y="1809"/>
                  <a:pt x="19397" y="1780"/>
                  <a:pt x="19445" y="1785"/>
                </a:cubicBezTo>
                <a:cubicBezTo>
                  <a:pt x="19465" y="1786"/>
                  <a:pt x="19509" y="1806"/>
                  <a:pt x="19503" y="1806"/>
                </a:cubicBezTo>
                <a:cubicBezTo>
                  <a:pt x="19568" y="1803"/>
                  <a:pt x="19609" y="1741"/>
                  <a:pt x="19650" y="1785"/>
                </a:cubicBezTo>
                <a:cubicBezTo>
                  <a:pt x="19698" y="1740"/>
                  <a:pt x="19647" y="1756"/>
                  <a:pt x="19650" y="1696"/>
                </a:cubicBezTo>
                <a:cubicBezTo>
                  <a:pt x="19686" y="1686"/>
                  <a:pt x="19710" y="1668"/>
                  <a:pt x="19708" y="1630"/>
                </a:cubicBezTo>
                <a:cubicBezTo>
                  <a:pt x="19742" y="1633"/>
                  <a:pt x="19760" y="1626"/>
                  <a:pt x="19767" y="1608"/>
                </a:cubicBezTo>
                <a:cubicBezTo>
                  <a:pt x="19856" y="1607"/>
                  <a:pt x="19881" y="1654"/>
                  <a:pt x="19943" y="1674"/>
                </a:cubicBezTo>
                <a:cubicBezTo>
                  <a:pt x="20020" y="1681"/>
                  <a:pt x="20018" y="1629"/>
                  <a:pt x="20031" y="1586"/>
                </a:cubicBezTo>
                <a:cubicBezTo>
                  <a:pt x="20068" y="1591"/>
                  <a:pt x="20069" y="1651"/>
                  <a:pt x="20031" y="1653"/>
                </a:cubicBezTo>
                <a:cubicBezTo>
                  <a:pt x="20055" y="1699"/>
                  <a:pt x="20182" y="1671"/>
                  <a:pt x="20207" y="1719"/>
                </a:cubicBezTo>
                <a:cubicBezTo>
                  <a:pt x="20250" y="1699"/>
                  <a:pt x="20269" y="1663"/>
                  <a:pt x="20265" y="1608"/>
                </a:cubicBezTo>
                <a:cubicBezTo>
                  <a:pt x="20343" y="1601"/>
                  <a:pt x="20237" y="1731"/>
                  <a:pt x="20353" y="1696"/>
                </a:cubicBezTo>
                <a:cubicBezTo>
                  <a:pt x="20291" y="1750"/>
                  <a:pt x="20311" y="1743"/>
                  <a:pt x="20324" y="1828"/>
                </a:cubicBezTo>
                <a:cubicBezTo>
                  <a:pt x="20361" y="1830"/>
                  <a:pt x="20411" y="1832"/>
                  <a:pt x="20411" y="1806"/>
                </a:cubicBezTo>
                <a:cubicBezTo>
                  <a:pt x="20411" y="1735"/>
                  <a:pt x="20505" y="1852"/>
                  <a:pt x="20529" y="1762"/>
                </a:cubicBezTo>
                <a:cubicBezTo>
                  <a:pt x="20575" y="1771"/>
                  <a:pt x="20553" y="1831"/>
                  <a:pt x="20647" y="1806"/>
                </a:cubicBezTo>
                <a:cubicBezTo>
                  <a:pt x="20641" y="1824"/>
                  <a:pt x="20617" y="1828"/>
                  <a:pt x="20617" y="1850"/>
                </a:cubicBezTo>
                <a:cubicBezTo>
                  <a:pt x="20634" y="1900"/>
                  <a:pt x="20662" y="1824"/>
                  <a:pt x="20704" y="1872"/>
                </a:cubicBezTo>
                <a:cubicBezTo>
                  <a:pt x="20739" y="1869"/>
                  <a:pt x="20729" y="1833"/>
                  <a:pt x="20734" y="1806"/>
                </a:cubicBezTo>
                <a:cubicBezTo>
                  <a:pt x="20846" y="1803"/>
                  <a:pt x="20744" y="1824"/>
                  <a:pt x="20763" y="1872"/>
                </a:cubicBezTo>
                <a:cubicBezTo>
                  <a:pt x="20849" y="1863"/>
                  <a:pt x="20858" y="1797"/>
                  <a:pt x="20910" y="1762"/>
                </a:cubicBezTo>
                <a:cubicBezTo>
                  <a:pt x="20967" y="1786"/>
                  <a:pt x="20854" y="1915"/>
                  <a:pt x="20968" y="1938"/>
                </a:cubicBezTo>
                <a:cubicBezTo>
                  <a:pt x="21045" y="1961"/>
                  <a:pt x="20970" y="1825"/>
                  <a:pt x="20968" y="1850"/>
                </a:cubicBezTo>
                <a:cubicBezTo>
                  <a:pt x="20970" y="1815"/>
                  <a:pt x="21025" y="1775"/>
                  <a:pt x="20998" y="1719"/>
                </a:cubicBezTo>
                <a:cubicBezTo>
                  <a:pt x="20965" y="1728"/>
                  <a:pt x="20911" y="1706"/>
                  <a:pt x="20881" y="1719"/>
                </a:cubicBezTo>
                <a:cubicBezTo>
                  <a:pt x="20867" y="1723"/>
                  <a:pt x="20857" y="1783"/>
                  <a:pt x="20851" y="1785"/>
                </a:cubicBezTo>
                <a:cubicBezTo>
                  <a:pt x="20833" y="1788"/>
                  <a:pt x="20770" y="1680"/>
                  <a:pt x="20763" y="1785"/>
                </a:cubicBezTo>
                <a:cubicBezTo>
                  <a:pt x="20671" y="1756"/>
                  <a:pt x="20748" y="1739"/>
                  <a:pt x="20704" y="1674"/>
                </a:cubicBezTo>
                <a:cubicBezTo>
                  <a:pt x="20833" y="1704"/>
                  <a:pt x="20767" y="1588"/>
                  <a:pt x="20881" y="1608"/>
                </a:cubicBezTo>
                <a:cubicBezTo>
                  <a:pt x="20876" y="1633"/>
                  <a:pt x="20887" y="1647"/>
                  <a:pt x="20910" y="1653"/>
                </a:cubicBezTo>
                <a:cubicBezTo>
                  <a:pt x="21014" y="1657"/>
                  <a:pt x="20968" y="1549"/>
                  <a:pt x="21086" y="1564"/>
                </a:cubicBezTo>
                <a:cubicBezTo>
                  <a:pt x="21086" y="1608"/>
                  <a:pt x="21006" y="1592"/>
                  <a:pt x="21027" y="1653"/>
                </a:cubicBezTo>
                <a:cubicBezTo>
                  <a:pt x="21041" y="1680"/>
                  <a:pt x="21064" y="1650"/>
                  <a:pt x="21115" y="1653"/>
                </a:cubicBezTo>
                <a:cubicBezTo>
                  <a:pt x="21159" y="1654"/>
                  <a:pt x="21247" y="1706"/>
                  <a:pt x="21291" y="1653"/>
                </a:cubicBezTo>
                <a:cubicBezTo>
                  <a:pt x="21315" y="1668"/>
                  <a:pt x="21326" y="1719"/>
                  <a:pt x="21291" y="1762"/>
                </a:cubicBezTo>
                <a:cubicBezTo>
                  <a:pt x="21363" y="1743"/>
                  <a:pt x="21418" y="1711"/>
                  <a:pt x="21408" y="1630"/>
                </a:cubicBezTo>
                <a:cubicBezTo>
                  <a:pt x="21477" y="1630"/>
                  <a:pt x="21495" y="1592"/>
                  <a:pt x="21584" y="1608"/>
                </a:cubicBezTo>
                <a:cubicBezTo>
                  <a:pt x="21561" y="1658"/>
                  <a:pt x="21500" y="1611"/>
                  <a:pt x="21467" y="1653"/>
                </a:cubicBezTo>
                <a:cubicBezTo>
                  <a:pt x="21436" y="1692"/>
                  <a:pt x="21488" y="1744"/>
                  <a:pt x="21467" y="1806"/>
                </a:cubicBezTo>
                <a:cubicBezTo>
                  <a:pt x="21475" y="1827"/>
                  <a:pt x="21576" y="1880"/>
                  <a:pt x="21584" y="1828"/>
                </a:cubicBezTo>
                <a:cubicBezTo>
                  <a:pt x="21672" y="1843"/>
                  <a:pt x="21556" y="1875"/>
                  <a:pt x="21584" y="1917"/>
                </a:cubicBezTo>
                <a:cubicBezTo>
                  <a:pt x="21593" y="1946"/>
                  <a:pt x="21657" y="1934"/>
                  <a:pt x="21702" y="1938"/>
                </a:cubicBezTo>
                <a:cubicBezTo>
                  <a:pt x="21696" y="1964"/>
                  <a:pt x="21707" y="1978"/>
                  <a:pt x="21731" y="1982"/>
                </a:cubicBezTo>
                <a:cubicBezTo>
                  <a:pt x="21826" y="1949"/>
                  <a:pt x="21681" y="1920"/>
                  <a:pt x="21672" y="1894"/>
                </a:cubicBezTo>
                <a:cubicBezTo>
                  <a:pt x="21682" y="1843"/>
                  <a:pt x="21690" y="1791"/>
                  <a:pt x="21789" y="1806"/>
                </a:cubicBezTo>
                <a:cubicBezTo>
                  <a:pt x="21799" y="1857"/>
                  <a:pt x="21784" y="1891"/>
                  <a:pt x="21760" y="1917"/>
                </a:cubicBezTo>
                <a:cubicBezTo>
                  <a:pt x="21813" y="1984"/>
                  <a:pt x="21850" y="1929"/>
                  <a:pt x="21965" y="1938"/>
                </a:cubicBezTo>
                <a:cubicBezTo>
                  <a:pt x="21945" y="1909"/>
                  <a:pt x="21903" y="1897"/>
                  <a:pt x="21848" y="1894"/>
                </a:cubicBezTo>
                <a:cubicBezTo>
                  <a:pt x="21848" y="1858"/>
                  <a:pt x="21848" y="1821"/>
                  <a:pt x="21848" y="1785"/>
                </a:cubicBezTo>
                <a:cubicBezTo>
                  <a:pt x="21907" y="1785"/>
                  <a:pt x="21965" y="1785"/>
                  <a:pt x="22023" y="1785"/>
                </a:cubicBezTo>
                <a:cubicBezTo>
                  <a:pt x="21985" y="1716"/>
                  <a:pt x="22032" y="1722"/>
                  <a:pt x="22023" y="1630"/>
                </a:cubicBezTo>
                <a:cubicBezTo>
                  <a:pt x="22098" y="1641"/>
                  <a:pt x="22138" y="1668"/>
                  <a:pt x="22141" y="1586"/>
                </a:cubicBezTo>
                <a:cubicBezTo>
                  <a:pt x="22191" y="1578"/>
                  <a:pt x="22196" y="1603"/>
                  <a:pt x="22199" y="1630"/>
                </a:cubicBezTo>
                <a:cubicBezTo>
                  <a:pt x="22342" y="1620"/>
                  <a:pt x="22115" y="1509"/>
                  <a:pt x="22258" y="1564"/>
                </a:cubicBezTo>
                <a:cubicBezTo>
                  <a:pt x="22248" y="1527"/>
                  <a:pt x="22281" y="1522"/>
                  <a:pt x="22317" y="1520"/>
                </a:cubicBezTo>
                <a:cubicBezTo>
                  <a:pt x="22321" y="1626"/>
                  <a:pt x="22288" y="1704"/>
                  <a:pt x="22229" y="1762"/>
                </a:cubicBezTo>
                <a:cubicBezTo>
                  <a:pt x="22161" y="1755"/>
                  <a:pt x="22102" y="1716"/>
                  <a:pt x="22083" y="1785"/>
                </a:cubicBezTo>
                <a:cubicBezTo>
                  <a:pt x="22122" y="1849"/>
                  <a:pt x="22170" y="1768"/>
                  <a:pt x="22258" y="1785"/>
                </a:cubicBezTo>
                <a:cubicBezTo>
                  <a:pt x="22271" y="1786"/>
                  <a:pt x="22295" y="1806"/>
                  <a:pt x="22288" y="1806"/>
                </a:cubicBezTo>
                <a:cubicBezTo>
                  <a:pt x="22320" y="1807"/>
                  <a:pt x="22390" y="1761"/>
                  <a:pt x="22434" y="1828"/>
                </a:cubicBezTo>
                <a:cubicBezTo>
                  <a:pt x="22550" y="1792"/>
                  <a:pt x="22494" y="1770"/>
                  <a:pt x="22463" y="1696"/>
                </a:cubicBezTo>
                <a:cubicBezTo>
                  <a:pt x="22510" y="1687"/>
                  <a:pt x="22488" y="1627"/>
                  <a:pt x="22580" y="1653"/>
                </a:cubicBezTo>
                <a:cubicBezTo>
                  <a:pt x="22580" y="1623"/>
                  <a:pt x="22580" y="1593"/>
                  <a:pt x="22580" y="1564"/>
                </a:cubicBezTo>
                <a:cubicBezTo>
                  <a:pt x="22604" y="1575"/>
                  <a:pt x="22628" y="1587"/>
                  <a:pt x="22669" y="1586"/>
                </a:cubicBezTo>
                <a:cubicBezTo>
                  <a:pt x="22667" y="1564"/>
                  <a:pt x="22632" y="1569"/>
                  <a:pt x="22610" y="1564"/>
                </a:cubicBezTo>
                <a:cubicBezTo>
                  <a:pt x="22592" y="1516"/>
                  <a:pt x="22693" y="1494"/>
                  <a:pt x="22580" y="1499"/>
                </a:cubicBezTo>
                <a:cubicBezTo>
                  <a:pt x="22575" y="1450"/>
                  <a:pt x="22684" y="1488"/>
                  <a:pt x="22727" y="1476"/>
                </a:cubicBezTo>
                <a:cubicBezTo>
                  <a:pt x="22671" y="1554"/>
                  <a:pt x="22741" y="1575"/>
                  <a:pt x="22756" y="1653"/>
                </a:cubicBezTo>
                <a:cubicBezTo>
                  <a:pt x="22764" y="1698"/>
                  <a:pt x="22866" y="1673"/>
                  <a:pt x="22874" y="1719"/>
                </a:cubicBezTo>
                <a:cubicBezTo>
                  <a:pt x="22914" y="1711"/>
                  <a:pt x="22898" y="1663"/>
                  <a:pt x="22903" y="1630"/>
                </a:cubicBezTo>
                <a:cubicBezTo>
                  <a:pt x="22961" y="1630"/>
                  <a:pt x="22940" y="1570"/>
                  <a:pt x="23020" y="1586"/>
                </a:cubicBezTo>
                <a:cubicBezTo>
                  <a:pt x="22944" y="1494"/>
                  <a:pt x="23104" y="1540"/>
                  <a:pt x="23108" y="1454"/>
                </a:cubicBezTo>
                <a:cubicBezTo>
                  <a:pt x="23167" y="1486"/>
                  <a:pt x="23062" y="1542"/>
                  <a:pt x="23225" y="1520"/>
                </a:cubicBezTo>
                <a:cubicBezTo>
                  <a:pt x="23217" y="1564"/>
                  <a:pt x="23146" y="1563"/>
                  <a:pt x="23138" y="1608"/>
                </a:cubicBezTo>
                <a:cubicBezTo>
                  <a:pt x="23189" y="1653"/>
                  <a:pt x="23257" y="1623"/>
                  <a:pt x="23167" y="1674"/>
                </a:cubicBezTo>
                <a:cubicBezTo>
                  <a:pt x="23232" y="1756"/>
                  <a:pt x="23373" y="1597"/>
                  <a:pt x="23284" y="1564"/>
                </a:cubicBezTo>
                <a:cubicBezTo>
                  <a:pt x="23303" y="1542"/>
                  <a:pt x="23351" y="1542"/>
                  <a:pt x="23343" y="1499"/>
                </a:cubicBezTo>
                <a:cubicBezTo>
                  <a:pt x="23395" y="1496"/>
                  <a:pt x="23404" y="1525"/>
                  <a:pt x="23460" y="1520"/>
                </a:cubicBezTo>
                <a:cubicBezTo>
                  <a:pt x="23470" y="1482"/>
                  <a:pt x="23437" y="1479"/>
                  <a:pt x="23401" y="1476"/>
                </a:cubicBezTo>
                <a:cubicBezTo>
                  <a:pt x="23422" y="1458"/>
                  <a:pt x="23447" y="1416"/>
                  <a:pt x="23401" y="1410"/>
                </a:cubicBezTo>
                <a:cubicBezTo>
                  <a:pt x="23402" y="1358"/>
                  <a:pt x="23481" y="1417"/>
                  <a:pt x="23460" y="1454"/>
                </a:cubicBezTo>
                <a:cubicBezTo>
                  <a:pt x="23586" y="1424"/>
                  <a:pt x="23475" y="1331"/>
                  <a:pt x="23460" y="1278"/>
                </a:cubicBezTo>
                <a:cubicBezTo>
                  <a:pt x="23502" y="1259"/>
                  <a:pt x="23574" y="1260"/>
                  <a:pt x="23548" y="1190"/>
                </a:cubicBezTo>
                <a:cubicBezTo>
                  <a:pt x="23679" y="1188"/>
                  <a:pt x="23487" y="1304"/>
                  <a:pt x="23635" y="1300"/>
                </a:cubicBezTo>
                <a:cubicBezTo>
                  <a:pt x="23648" y="1353"/>
                  <a:pt x="23582" y="1348"/>
                  <a:pt x="23606" y="1410"/>
                </a:cubicBezTo>
                <a:cubicBezTo>
                  <a:pt x="23516" y="1424"/>
                  <a:pt x="23497" y="1489"/>
                  <a:pt x="23460" y="1542"/>
                </a:cubicBezTo>
                <a:cubicBezTo>
                  <a:pt x="23436" y="1591"/>
                  <a:pt x="23517" y="1603"/>
                  <a:pt x="23548" y="1630"/>
                </a:cubicBezTo>
                <a:cubicBezTo>
                  <a:pt x="23567" y="1647"/>
                  <a:pt x="23558" y="1723"/>
                  <a:pt x="23635" y="1696"/>
                </a:cubicBezTo>
                <a:cubicBezTo>
                  <a:pt x="23699" y="1663"/>
                  <a:pt x="23615" y="1642"/>
                  <a:pt x="23665" y="1586"/>
                </a:cubicBezTo>
                <a:cubicBezTo>
                  <a:pt x="23760" y="1566"/>
                  <a:pt x="23707" y="1657"/>
                  <a:pt x="23753" y="1674"/>
                </a:cubicBezTo>
                <a:cubicBezTo>
                  <a:pt x="23797" y="1641"/>
                  <a:pt x="23920" y="1668"/>
                  <a:pt x="23899" y="1586"/>
                </a:cubicBezTo>
                <a:cubicBezTo>
                  <a:pt x="23939" y="1630"/>
                  <a:pt x="24104" y="1579"/>
                  <a:pt x="24105" y="1653"/>
                </a:cubicBezTo>
                <a:cubicBezTo>
                  <a:pt x="24169" y="1649"/>
                  <a:pt x="24167" y="1596"/>
                  <a:pt x="24164" y="1542"/>
                </a:cubicBezTo>
                <a:cubicBezTo>
                  <a:pt x="24235" y="1561"/>
                  <a:pt x="24290" y="1593"/>
                  <a:pt x="24398" y="1586"/>
                </a:cubicBezTo>
                <a:cubicBezTo>
                  <a:pt x="24340" y="1627"/>
                  <a:pt x="24381" y="1692"/>
                  <a:pt x="24485" y="1674"/>
                </a:cubicBezTo>
                <a:cubicBezTo>
                  <a:pt x="24475" y="1711"/>
                  <a:pt x="24509" y="1716"/>
                  <a:pt x="24544" y="1719"/>
                </a:cubicBezTo>
                <a:cubicBezTo>
                  <a:pt x="24608" y="1722"/>
                  <a:pt x="24557" y="1641"/>
                  <a:pt x="24574" y="1608"/>
                </a:cubicBezTo>
                <a:cubicBezTo>
                  <a:pt x="24641" y="1602"/>
                  <a:pt x="24606" y="1672"/>
                  <a:pt x="24661" y="1674"/>
                </a:cubicBezTo>
                <a:cubicBezTo>
                  <a:pt x="24718" y="1665"/>
                  <a:pt x="24664" y="1573"/>
                  <a:pt x="24779" y="1608"/>
                </a:cubicBezTo>
                <a:cubicBezTo>
                  <a:pt x="24813" y="1677"/>
                  <a:pt x="24733" y="1662"/>
                  <a:pt x="24721" y="1696"/>
                </a:cubicBezTo>
                <a:cubicBezTo>
                  <a:pt x="24726" y="1714"/>
                  <a:pt x="24750" y="1719"/>
                  <a:pt x="24750" y="1740"/>
                </a:cubicBezTo>
                <a:cubicBezTo>
                  <a:pt x="24868" y="1708"/>
                  <a:pt x="24849" y="1689"/>
                  <a:pt x="24867" y="1608"/>
                </a:cubicBezTo>
                <a:cubicBezTo>
                  <a:pt x="24947" y="1605"/>
                  <a:pt x="25018" y="1604"/>
                  <a:pt x="24955" y="1653"/>
                </a:cubicBezTo>
                <a:cubicBezTo>
                  <a:pt x="25014" y="1660"/>
                  <a:pt x="25047" y="1648"/>
                  <a:pt x="25043" y="1608"/>
                </a:cubicBezTo>
                <a:cubicBezTo>
                  <a:pt x="25092" y="1608"/>
                  <a:pt x="25140" y="1608"/>
                  <a:pt x="25189" y="1608"/>
                </a:cubicBezTo>
                <a:cubicBezTo>
                  <a:pt x="25168" y="1689"/>
                  <a:pt x="25292" y="1663"/>
                  <a:pt x="25335" y="1696"/>
                </a:cubicBezTo>
                <a:cubicBezTo>
                  <a:pt x="25362" y="1683"/>
                  <a:pt x="25388" y="1669"/>
                  <a:pt x="25394" y="1696"/>
                </a:cubicBezTo>
                <a:cubicBezTo>
                  <a:pt x="25462" y="1681"/>
                  <a:pt x="25473" y="1623"/>
                  <a:pt x="25541" y="1608"/>
                </a:cubicBezTo>
                <a:cubicBezTo>
                  <a:pt x="25812" y="1633"/>
                  <a:pt x="25887" y="1611"/>
                  <a:pt x="26215" y="1630"/>
                </a:cubicBezTo>
                <a:cubicBezTo>
                  <a:pt x="26215" y="1645"/>
                  <a:pt x="26215" y="1659"/>
                  <a:pt x="26215" y="1674"/>
                </a:cubicBezTo>
                <a:cubicBezTo>
                  <a:pt x="26245" y="1653"/>
                  <a:pt x="26274" y="1630"/>
                  <a:pt x="26303" y="1608"/>
                </a:cubicBezTo>
                <a:cubicBezTo>
                  <a:pt x="26327" y="1620"/>
                  <a:pt x="26350" y="1631"/>
                  <a:pt x="26391" y="1630"/>
                </a:cubicBezTo>
                <a:cubicBezTo>
                  <a:pt x="26319" y="1690"/>
                  <a:pt x="26469" y="1718"/>
                  <a:pt x="26508" y="1762"/>
                </a:cubicBezTo>
                <a:cubicBezTo>
                  <a:pt x="26559" y="1743"/>
                  <a:pt x="26572" y="1693"/>
                  <a:pt x="26566" y="1630"/>
                </a:cubicBezTo>
                <a:cubicBezTo>
                  <a:pt x="26673" y="1637"/>
                  <a:pt x="26757" y="1626"/>
                  <a:pt x="26830" y="1608"/>
                </a:cubicBezTo>
                <a:cubicBezTo>
                  <a:pt x="26846" y="1626"/>
                  <a:pt x="26861" y="1644"/>
                  <a:pt x="26860" y="1674"/>
                </a:cubicBezTo>
                <a:cubicBezTo>
                  <a:pt x="26981" y="1699"/>
                  <a:pt x="26974" y="1627"/>
                  <a:pt x="27065" y="1630"/>
                </a:cubicBezTo>
                <a:cubicBezTo>
                  <a:pt x="27069" y="1669"/>
                  <a:pt x="27029" y="1677"/>
                  <a:pt x="27036" y="1719"/>
                </a:cubicBezTo>
                <a:cubicBezTo>
                  <a:pt x="27136" y="1728"/>
                  <a:pt x="27202" y="1711"/>
                  <a:pt x="27182" y="1630"/>
                </a:cubicBezTo>
                <a:cubicBezTo>
                  <a:pt x="27258" y="1632"/>
                  <a:pt x="27213" y="1725"/>
                  <a:pt x="27329" y="1696"/>
                </a:cubicBezTo>
                <a:cubicBezTo>
                  <a:pt x="27329" y="1725"/>
                  <a:pt x="27329" y="1755"/>
                  <a:pt x="27329" y="1785"/>
                </a:cubicBezTo>
                <a:cubicBezTo>
                  <a:pt x="27417" y="1806"/>
                  <a:pt x="27381" y="1735"/>
                  <a:pt x="27387" y="1696"/>
                </a:cubicBezTo>
                <a:cubicBezTo>
                  <a:pt x="27449" y="1708"/>
                  <a:pt x="27471" y="1751"/>
                  <a:pt x="27563" y="1740"/>
                </a:cubicBezTo>
                <a:cubicBezTo>
                  <a:pt x="27617" y="1737"/>
                  <a:pt x="27582" y="1665"/>
                  <a:pt x="27622" y="1653"/>
                </a:cubicBezTo>
                <a:cubicBezTo>
                  <a:pt x="27709" y="1660"/>
                  <a:pt x="27771" y="1687"/>
                  <a:pt x="27827" y="1719"/>
                </a:cubicBezTo>
                <a:cubicBezTo>
                  <a:pt x="27861" y="1714"/>
                  <a:pt x="27851" y="1678"/>
                  <a:pt x="27857" y="1653"/>
                </a:cubicBezTo>
                <a:cubicBezTo>
                  <a:pt x="27903" y="1650"/>
                  <a:pt x="27968" y="1663"/>
                  <a:pt x="27973" y="1630"/>
                </a:cubicBezTo>
                <a:cubicBezTo>
                  <a:pt x="28034" y="1636"/>
                  <a:pt x="27981" y="1728"/>
                  <a:pt x="28062" y="1719"/>
                </a:cubicBezTo>
                <a:cubicBezTo>
                  <a:pt x="28152" y="1735"/>
                  <a:pt x="28097" y="1642"/>
                  <a:pt x="28208" y="1674"/>
                </a:cubicBezTo>
                <a:cubicBezTo>
                  <a:pt x="28199" y="1725"/>
                  <a:pt x="28212" y="1759"/>
                  <a:pt x="28238" y="1785"/>
                </a:cubicBezTo>
                <a:cubicBezTo>
                  <a:pt x="28320" y="1762"/>
                  <a:pt x="28230" y="1690"/>
                  <a:pt x="28238" y="1653"/>
                </a:cubicBezTo>
                <a:cubicBezTo>
                  <a:pt x="28331" y="1633"/>
                  <a:pt x="28329" y="1686"/>
                  <a:pt x="28354" y="1719"/>
                </a:cubicBezTo>
                <a:cubicBezTo>
                  <a:pt x="28387" y="1729"/>
                  <a:pt x="28373" y="1677"/>
                  <a:pt x="28384" y="1674"/>
                </a:cubicBezTo>
                <a:cubicBezTo>
                  <a:pt x="28448" y="1663"/>
                  <a:pt x="28455" y="1705"/>
                  <a:pt x="28559" y="1696"/>
                </a:cubicBezTo>
                <a:cubicBezTo>
                  <a:pt x="28581" y="1695"/>
                  <a:pt x="28625" y="1674"/>
                  <a:pt x="28618" y="1674"/>
                </a:cubicBezTo>
                <a:cubicBezTo>
                  <a:pt x="28644" y="1675"/>
                  <a:pt x="28670" y="1718"/>
                  <a:pt x="28677" y="1719"/>
                </a:cubicBezTo>
                <a:cubicBezTo>
                  <a:pt x="28730" y="1720"/>
                  <a:pt x="28739" y="1692"/>
                  <a:pt x="28794" y="1696"/>
                </a:cubicBezTo>
                <a:cubicBezTo>
                  <a:pt x="28803" y="1732"/>
                  <a:pt x="28766" y="1734"/>
                  <a:pt x="28765" y="1762"/>
                </a:cubicBezTo>
                <a:cubicBezTo>
                  <a:pt x="28877" y="1780"/>
                  <a:pt x="28878" y="1716"/>
                  <a:pt x="28912" y="1674"/>
                </a:cubicBezTo>
                <a:cubicBezTo>
                  <a:pt x="28949" y="1687"/>
                  <a:pt x="29024" y="1657"/>
                  <a:pt x="29058" y="1674"/>
                </a:cubicBezTo>
                <a:cubicBezTo>
                  <a:pt x="29071" y="1680"/>
                  <a:pt x="29051" y="1729"/>
                  <a:pt x="29088" y="1719"/>
                </a:cubicBezTo>
                <a:cubicBezTo>
                  <a:pt x="29148" y="1743"/>
                  <a:pt x="29130" y="1680"/>
                  <a:pt x="29145" y="1674"/>
                </a:cubicBezTo>
                <a:cubicBezTo>
                  <a:pt x="29176" y="1663"/>
                  <a:pt x="29231" y="1678"/>
                  <a:pt x="29264" y="1674"/>
                </a:cubicBezTo>
                <a:cubicBezTo>
                  <a:pt x="29303" y="1669"/>
                  <a:pt x="29369" y="1621"/>
                  <a:pt x="29439" y="1674"/>
                </a:cubicBezTo>
                <a:cubicBezTo>
                  <a:pt x="29490" y="1712"/>
                  <a:pt x="29441" y="1668"/>
                  <a:pt x="29527" y="1653"/>
                </a:cubicBezTo>
                <a:cubicBezTo>
                  <a:pt x="29564" y="1645"/>
                  <a:pt x="29607" y="1657"/>
                  <a:pt x="29644" y="1653"/>
                </a:cubicBezTo>
                <a:cubicBezTo>
                  <a:pt x="29660" y="1669"/>
                  <a:pt x="29675" y="1688"/>
                  <a:pt x="29673" y="1719"/>
                </a:cubicBezTo>
                <a:cubicBezTo>
                  <a:pt x="29700" y="1704"/>
                  <a:pt x="29800" y="1737"/>
                  <a:pt x="29820" y="1719"/>
                </a:cubicBezTo>
                <a:cubicBezTo>
                  <a:pt x="29851" y="1689"/>
                  <a:pt x="29832" y="1722"/>
                  <a:pt x="29879" y="1719"/>
                </a:cubicBezTo>
                <a:cubicBezTo>
                  <a:pt x="29893" y="1717"/>
                  <a:pt x="29917" y="1697"/>
                  <a:pt x="29908" y="1696"/>
                </a:cubicBezTo>
                <a:cubicBezTo>
                  <a:pt x="29934" y="1698"/>
                  <a:pt x="29953" y="1726"/>
                  <a:pt x="29995" y="1719"/>
                </a:cubicBezTo>
                <a:cubicBezTo>
                  <a:pt x="30028" y="1713"/>
                  <a:pt x="30015" y="1674"/>
                  <a:pt x="30054" y="1674"/>
                </a:cubicBezTo>
                <a:cubicBezTo>
                  <a:pt x="30113" y="1666"/>
                  <a:pt x="30146" y="1678"/>
                  <a:pt x="30143" y="1719"/>
                </a:cubicBezTo>
                <a:cubicBezTo>
                  <a:pt x="30237" y="1746"/>
                  <a:pt x="30165" y="1647"/>
                  <a:pt x="30260" y="1674"/>
                </a:cubicBezTo>
                <a:cubicBezTo>
                  <a:pt x="30265" y="1699"/>
                  <a:pt x="30290" y="1686"/>
                  <a:pt x="30289" y="1674"/>
                </a:cubicBezTo>
                <a:cubicBezTo>
                  <a:pt x="30355" y="1686"/>
                  <a:pt x="30254" y="1708"/>
                  <a:pt x="30319" y="1740"/>
                </a:cubicBezTo>
                <a:cubicBezTo>
                  <a:pt x="30368" y="1749"/>
                  <a:pt x="30373" y="1723"/>
                  <a:pt x="30377" y="1696"/>
                </a:cubicBezTo>
                <a:cubicBezTo>
                  <a:pt x="30478" y="1704"/>
                  <a:pt x="30435" y="1745"/>
                  <a:pt x="30524" y="1719"/>
                </a:cubicBezTo>
                <a:cubicBezTo>
                  <a:pt x="30534" y="1716"/>
                  <a:pt x="30576" y="1725"/>
                  <a:pt x="30581" y="1719"/>
                </a:cubicBezTo>
                <a:cubicBezTo>
                  <a:pt x="30626" y="1678"/>
                  <a:pt x="30684" y="1731"/>
                  <a:pt x="30729" y="1696"/>
                </a:cubicBezTo>
                <a:cubicBezTo>
                  <a:pt x="30731" y="1695"/>
                  <a:pt x="30727" y="1674"/>
                  <a:pt x="30729" y="1674"/>
                </a:cubicBezTo>
                <a:cubicBezTo>
                  <a:pt x="30773" y="1669"/>
                  <a:pt x="30770" y="1695"/>
                  <a:pt x="30788" y="1696"/>
                </a:cubicBezTo>
                <a:cubicBezTo>
                  <a:pt x="30786" y="1696"/>
                  <a:pt x="30898" y="1641"/>
                  <a:pt x="30934" y="1674"/>
                </a:cubicBezTo>
                <a:cubicBezTo>
                  <a:pt x="30991" y="1727"/>
                  <a:pt x="31028" y="1626"/>
                  <a:pt x="31080" y="1674"/>
                </a:cubicBezTo>
                <a:cubicBezTo>
                  <a:pt x="31082" y="1675"/>
                  <a:pt x="31080" y="1696"/>
                  <a:pt x="31080" y="1696"/>
                </a:cubicBezTo>
                <a:cubicBezTo>
                  <a:pt x="31100" y="1697"/>
                  <a:pt x="31115" y="1675"/>
                  <a:pt x="31110" y="1674"/>
                </a:cubicBezTo>
                <a:cubicBezTo>
                  <a:pt x="31140" y="1678"/>
                  <a:pt x="31172" y="1707"/>
                  <a:pt x="31227" y="1696"/>
                </a:cubicBezTo>
                <a:cubicBezTo>
                  <a:pt x="31238" y="1695"/>
                  <a:pt x="31266" y="1674"/>
                  <a:pt x="31256" y="1674"/>
                </a:cubicBezTo>
                <a:cubicBezTo>
                  <a:pt x="31322" y="1676"/>
                  <a:pt x="31314" y="1713"/>
                  <a:pt x="31403" y="1696"/>
                </a:cubicBezTo>
                <a:cubicBezTo>
                  <a:pt x="31448" y="1687"/>
                  <a:pt x="31470" y="1674"/>
                  <a:pt x="31579" y="1696"/>
                </a:cubicBezTo>
                <a:cubicBezTo>
                  <a:pt x="31587" y="1698"/>
                  <a:pt x="31609" y="1729"/>
                  <a:pt x="31638" y="1719"/>
                </a:cubicBezTo>
                <a:cubicBezTo>
                  <a:pt x="31760" y="1695"/>
                  <a:pt x="31961" y="1650"/>
                  <a:pt x="32047" y="1740"/>
                </a:cubicBezTo>
                <a:cubicBezTo>
                  <a:pt x="32100" y="1721"/>
                  <a:pt x="32083" y="1711"/>
                  <a:pt x="32165" y="1696"/>
                </a:cubicBezTo>
                <a:cubicBezTo>
                  <a:pt x="32195" y="1690"/>
                  <a:pt x="32220" y="1665"/>
                  <a:pt x="32311" y="1674"/>
                </a:cubicBezTo>
                <a:cubicBezTo>
                  <a:pt x="32311" y="1674"/>
                  <a:pt x="32531" y="1737"/>
                  <a:pt x="32575" y="1696"/>
                </a:cubicBezTo>
                <a:cubicBezTo>
                  <a:pt x="32597" y="1677"/>
                  <a:pt x="32606" y="1692"/>
                  <a:pt x="32663" y="1696"/>
                </a:cubicBezTo>
                <a:cubicBezTo>
                  <a:pt x="32692" y="1698"/>
                  <a:pt x="32722" y="1693"/>
                  <a:pt x="32751" y="1696"/>
                </a:cubicBezTo>
                <a:cubicBezTo>
                  <a:pt x="32792" y="1701"/>
                  <a:pt x="32806" y="1718"/>
                  <a:pt x="32839" y="1719"/>
                </a:cubicBezTo>
                <a:cubicBezTo>
                  <a:pt x="32860" y="1719"/>
                  <a:pt x="32872" y="1699"/>
                  <a:pt x="32898" y="1696"/>
                </a:cubicBezTo>
                <a:cubicBezTo>
                  <a:pt x="32940" y="1692"/>
                  <a:pt x="33311" y="1672"/>
                  <a:pt x="33337" y="1696"/>
                </a:cubicBezTo>
                <a:cubicBezTo>
                  <a:pt x="33374" y="1729"/>
                  <a:pt x="33379" y="1702"/>
                  <a:pt x="33426" y="1696"/>
                </a:cubicBezTo>
                <a:cubicBezTo>
                  <a:pt x="33555" y="1678"/>
                  <a:pt x="33681" y="1720"/>
                  <a:pt x="33806" y="1719"/>
                </a:cubicBezTo>
                <a:cubicBezTo>
                  <a:pt x="33900" y="1717"/>
                  <a:pt x="33980" y="1675"/>
                  <a:pt x="34070" y="1696"/>
                </a:cubicBezTo>
                <a:cubicBezTo>
                  <a:pt x="34095" y="1728"/>
                  <a:pt x="34114" y="1766"/>
                  <a:pt x="34187" y="1762"/>
                </a:cubicBezTo>
                <a:cubicBezTo>
                  <a:pt x="34238" y="1734"/>
                  <a:pt x="34140" y="1722"/>
                  <a:pt x="34305" y="1719"/>
                </a:cubicBezTo>
                <a:cubicBezTo>
                  <a:pt x="34386" y="1716"/>
                  <a:pt x="34461" y="1719"/>
                  <a:pt x="34539" y="1740"/>
                </a:cubicBezTo>
                <a:cubicBezTo>
                  <a:pt x="34572" y="1736"/>
                  <a:pt x="34555" y="1719"/>
                  <a:pt x="34539" y="1719"/>
                </a:cubicBezTo>
                <a:cubicBezTo>
                  <a:pt x="34551" y="1686"/>
                  <a:pt x="34577" y="1727"/>
                  <a:pt x="34627" y="1719"/>
                </a:cubicBezTo>
                <a:cubicBezTo>
                  <a:pt x="34669" y="1716"/>
                  <a:pt x="34709" y="1714"/>
                  <a:pt x="34714" y="1740"/>
                </a:cubicBezTo>
                <a:cubicBezTo>
                  <a:pt x="34741" y="1726"/>
                  <a:pt x="34767" y="1714"/>
                  <a:pt x="34773" y="1740"/>
                </a:cubicBezTo>
                <a:cubicBezTo>
                  <a:pt x="34829" y="1731"/>
                  <a:pt x="34847" y="1693"/>
                  <a:pt x="34920" y="1696"/>
                </a:cubicBezTo>
                <a:cubicBezTo>
                  <a:pt x="34903" y="1806"/>
                  <a:pt x="35203" y="1764"/>
                  <a:pt x="35272" y="1740"/>
                </a:cubicBezTo>
                <a:cubicBezTo>
                  <a:pt x="35263" y="1710"/>
                  <a:pt x="35198" y="1722"/>
                  <a:pt x="35155" y="1719"/>
                </a:cubicBezTo>
                <a:cubicBezTo>
                  <a:pt x="35051" y="1690"/>
                  <a:pt x="35470" y="1668"/>
                  <a:pt x="35330" y="1740"/>
                </a:cubicBezTo>
                <a:cubicBezTo>
                  <a:pt x="35460" y="1746"/>
                  <a:pt x="35557" y="1776"/>
                  <a:pt x="35712" y="1762"/>
                </a:cubicBezTo>
                <a:cubicBezTo>
                  <a:pt x="35788" y="1769"/>
                  <a:pt x="35734" y="1677"/>
                  <a:pt x="35829" y="1696"/>
                </a:cubicBezTo>
                <a:cubicBezTo>
                  <a:pt x="35760" y="1747"/>
                  <a:pt x="35883" y="1767"/>
                  <a:pt x="35975" y="1762"/>
                </a:cubicBezTo>
                <a:cubicBezTo>
                  <a:pt x="36003" y="1746"/>
                  <a:pt x="36019" y="1722"/>
                  <a:pt x="36034" y="1696"/>
                </a:cubicBezTo>
                <a:cubicBezTo>
                  <a:pt x="36095" y="1683"/>
                  <a:pt x="36226" y="1723"/>
                  <a:pt x="36239" y="1674"/>
                </a:cubicBezTo>
                <a:cubicBezTo>
                  <a:pt x="36313" y="1689"/>
                  <a:pt x="36133" y="1747"/>
                  <a:pt x="36268" y="1762"/>
                </a:cubicBezTo>
                <a:cubicBezTo>
                  <a:pt x="36323" y="1759"/>
                  <a:pt x="36286" y="1687"/>
                  <a:pt x="36327" y="1674"/>
                </a:cubicBezTo>
                <a:cubicBezTo>
                  <a:pt x="36382" y="1677"/>
                  <a:pt x="36347" y="1747"/>
                  <a:pt x="36415" y="1740"/>
                </a:cubicBezTo>
                <a:cubicBezTo>
                  <a:pt x="36485" y="1749"/>
                  <a:pt x="36398" y="1640"/>
                  <a:pt x="36503" y="1674"/>
                </a:cubicBezTo>
                <a:cubicBezTo>
                  <a:pt x="36495" y="1790"/>
                  <a:pt x="36607" y="1749"/>
                  <a:pt x="36708" y="1740"/>
                </a:cubicBezTo>
                <a:cubicBezTo>
                  <a:pt x="36751" y="1731"/>
                  <a:pt x="36705" y="1721"/>
                  <a:pt x="36708" y="1696"/>
                </a:cubicBezTo>
                <a:cubicBezTo>
                  <a:pt x="36713" y="1678"/>
                  <a:pt x="36737" y="1674"/>
                  <a:pt x="36737" y="1653"/>
                </a:cubicBezTo>
                <a:cubicBezTo>
                  <a:pt x="36765" y="1653"/>
                  <a:pt x="36760" y="1680"/>
                  <a:pt x="36767" y="1696"/>
                </a:cubicBezTo>
                <a:cubicBezTo>
                  <a:pt x="36819" y="1699"/>
                  <a:pt x="36828" y="1669"/>
                  <a:pt x="36884" y="1674"/>
                </a:cubicBezTo>
                <a:cubicBezTo>
                  <a:pt x="36861" y="1693"/>
                  <a:pt x="36852" y="1724"/>
                  <a:pt x="36854" y="1762"/>
                </a:cubicBezTo>
                <a:cubicBezTo>
                  <a:pt x="36924" y="1782"/>
                  <a:pt x="36914" y="1722"/>
                  <a:pt x="36971" y="1719"/>
                </a:cubicBezTo>
                <a:cubicBezTo>
                  <a:pt x="37014" y="1716"/>
                  <a:pt x="37030" y="1747"/>
                  <a:pt x="37059" y="1740"/>
                </a:cubicBezTo>
                <a:cubicBezTo>
                  <a:pt x="37124" y="1726"/>
                  <a:pt x="37154" y="1681"/>
                  <a:pt x="37236" y="1674"/>
                </a:cubicBezTo>
                <a:cubicBezTo>
                  <a:pt x="37242" y="1686"/>
                  <a:pt x="37192" y="1704"/>
                  <a:pt x="37207" y="1719"/>
                </a:cubicBezTo>
                <a:cubicBezTo>
                  <a:pt x="37246" y="1757"/>
                  <a:pt x="37301" y="1642"/>
                  <a:pt x="37323" y="1762"/>
                </a:cubicBezTo>
                <a:cubicBezTo>
                  <a:pt x="37365" y="1761"/>
                  <a:pt x="37406" y="1758"/>
                  <a:pt x="37411" y="1785"/>
                </a:cubicBezTo>
                <a:cubicBezTo>
                  <a:pt x="37463" y="1779"/>
                  <a:pt x="37478" y="1746"/>
                  <a:pt x="37470" y="1696"/>
                </a:cubicBezTo>
                <a:cubicBezTo>
                  <a:pt x="37533" y="1698"/>
                  <a:pt x="37580" y="1653"/>
                  <a:pt x="37645" y="1674"/>
                </a:cubicBezTo>
                <a:cubicBezTo>
                  <a:pt x="37653" y="1677"/>
                  <a:pt x="37639" y="1713"/>
                  <a:pt x="37645" y="1719"/>
                </a:cubicBezTo>
                <a:cubicBezTo>
                  <a:pt x="37675" y="1741"/>
                  <a:pt x="37771" y="1697"/>
                  <a:pt x="37704" y="1696"/>
                </a:cubicBezTo>
                <a:cubicBezTo>
                  <a:pt x="37689" y="1696"/>
                  <a:pt x="37728" y="1675"/>
                  <a:pt x="37734" y="1674"/>
                </a:cubicBezTo>
                <a:cubicBezTo>
                  <a:pt x="37781" y="1665"/>
                  <a:pt x="37812" y="1696"/>
                  <a:pt x="37822" y="1719"/>
                </a:cubicBezTo>
                <a:cubicBezTo>
                  <a:pt x="37849" y="1702"/>
                  <a:pt x="37867" y="1678"/>
                  <a:pt x="37880" y="1653"/>
                </a:cubicBezTo>
                <a:cubicBezTo>
                  <a:pt x="37973" y="1668"/>
                  <a:pt x="38105" y="1630"/>
                  <a:pt x="38173" y="1653"/>
                </a:cubicBezTo>
                <a:cubicBezTo>
                  <a:pt x="38182" y="1654"/>
                  <a:pt x="38181" y="1720"/>
                  <a:pt x="38232" y="1696"/>
                </a:cubicBezTo>
                <a:cubicBezTo>
                  <a:pt x="38273" y="1689"/>
                  <a:pt x="38234" y="1657"/>
                  <a:pt x="38203" y="1653"/>
                </a:cubicBezTo>
                <a:cubicBezTo>
                  <a:pt x="38218" y="1609"/>
                  <a:pt x="38295" y="1633"/>
                  <a:pt x="38349" y="1630"/>
                </a:cubicBezTo>
                <a:cubicBezTo>
                  <a:pt x="38428" y="1626"/>
                  <a:pt x="38515" y="1593"/>
                  <a:pt x="38496" y="1674"/>
                </a:cubicBezTo>
                <a:cubicBezTo>
                  <a:pt x="38462" y="1656"/>
                  <a:pt x="38417" y="1645"/>
                  <a:pt x="38349" y="1653"/>
                </a:cubicBezTo>
                <a:cubicBezTo>
                  <a:pt x="38356" y="1720"/>
                  <a:pt x="38495" y="1689"/>
                  <a:pt x="38584" y="1696"/>
                </a:cubicBezTo>
                <a:cubicBezTo>
                  <a:pt x="38619" y="1702"/>
                  <a:pt x="38598" y="1661"/>
                  <a:pt x="38613" y="1653"/>
                </a:cubicBezTo>
                <a:cubicBezTo>
                  <a:pt x="38638" y="1638"/>
                  <a:pt x="38709" y="1668"/>
                  <a:pt x="38701" y="1630"/>
                </a:cubicBezTo>
                <a:cubicBezTo>
                  <a:pt x="38738" y="1656"/>
                  <a:pt x="38899" y="1596"/>
                  <a:pt x="38935" y="1630"/>
                </a:cubicBezTo>
                <a:cubicBezTo>
                  <a:pt x="38969" y="1661"/>
                  <a:pt x="39009" y="1639"/>
                  <a:pt x="39111" y="1630"/>
                </a:cubicBezTo>
                <a:cubicBezTo>
                  <a:pt x="39120" y="1629"/>
                  <a:pt x="39165" y="1635"/>
                  <a:pt x="39170" y="1630"/>
                </a:cubicBezTo>
                <a:cubicBezTo>
                  <a:pt x="39197" y="1605"/>
                  <a:pt x="39197" y="1633"/>
                  <a:pt x="39258" y="1630"/>
                </a:cubicBezTo>
                <a:cubicBezTo>
                  <a:pt x="39310" y="1627"/>
                  <a:pt x="39320" y="1607"/>
                  <a:pt x="39375" y="1608"/>
                </a:cubicBezTo>
                <a:cubicBezTo>
                  <a:pt x="39383" y="1644"/>
                  <a:pt x="39347" y="1646"/>
                  <a:pt x="39346" y="1674"/>
                </a:cubicBezTo>
                <a:cubicBezTo>
                  <a:pt x="39380" y="1671"/>
                  <a:pt x="39398" y="1679"/>
                  <a:pt x="39404" y="1696"/>
                </a:cubicBezTo>
                <a:cubicBezTo>
                  <a:pt x="39458" y="1660"/>
                  <a:pt x="39384" y="1626"/>
                  <a:pt x="39463" y="1586"/>
                </a:cubicBezTo>
                <a:cubicBezTo>
                  <a:pt x="39515" y="1606"/>
                  <a:pt x="39538" y="1647"/>
                  <a:pt x="39639" y="1630"/>
                </a:cubicBezTo>
                <a:cubicBezTo>
                  <a:pt x="39690" y="1675"/>
                  <a:pt x="39617" y="1674"/>
                  <a:pt x="39668" y="1719"/>
                </a:cubicBezTo>
                <a:cubicBezTo>
                  <a:pt x="39733" y="1715"/>
                  <a:pt x="39731" y="1663"/>
                  <a:pt x="39727" y="1608"/>
                </a:cubicBezTo>
                <a:cubicBezTo>
                  <a:pt x="39787" y="1621"/>
                  <a:pt x="39848" y="1650"/>
                  <a:pt x="39785" y="1696"/>
                </a:cubicBezTo>
                <a:cubicBezTo>
                  <a:pt x="39815" y="1696"/>
                  <a:pt x="39844" y="1696"/>
                  <a:pt x="39873" y="1696"/>
                </a:cubicBezTo>
                <a:cubicBezTo>
                  <a:pt x="39943" y="1690"/>
                  <a:pt x="39840" y="1636"/>
                  <a:pt x="39815" y="1630"/>
                </a:cubicBezTo>
                <a:cubicBezTo>
                  <a:pt x="39894" y="1575"/>
                  <a:pt x="39929" y="1612"/>
                  <a:pt x="40020" y="1586"/>
                </a:cubicBezTo>
                <a:cubicBezTo>
                  <a:pt x="39994" y="1632"/>
                  <a:pt x="39931" y="1651"/>
                  <a:pt x="39932" y="1719"/>
                </a:cubicBezTo>
                <a:cubicBezTo>
                  <a:pt x="40024" y="1699"/>
                  <a:pt x="40077" y="1639"/>
                  <a:pt x="40108" y="1740"/>
                </a:cubicBezTo>
                <a:cubicBezTo>
                  <a:pt x="40157" y="1747"/>
                  <a:pt x="40161" y="1681"/>
                  <a:pt x="40137" y="1696"/>
                </a:cubicBezTo>
                <a:cubicBezTo>
                  <a:pt x="40174" y="1674"/>
                  <a:pt x="40206" y="1647"/>
                  <a:pt x="40196" y="1740"/>
                </a:cubicBezTo>
                <a:cubicBezTo>
                  <a:pt x="40232" y="1731"/>
                  <a:pt x="40256" y="1712"/>
                  <a:pt x="40254" y="1674"/>
                </a:cubicBezTo>
                <a:cubicBezTo>
                  <a:pt x="40224" y="1623"/>
                  <a:pt x="40058" y="1675"/>
                  <a:pt x="40079" y="1586"/>
                </a:cubicBezTo>
                <a:cubicBezTo>
                  <a:pt x="40129" y="1578"/>
                  <a:pt x="40134" y="1603"/>
                  <a:pt x="40137" y="1630"/>
                </a:cubicBezTo>
                <a:cubicBezTo>
                  <a:pt x="40223" y="1636"/>
                  <a:pt x="40227" y="1581"/>
                  <a:pt x="40313" y="1586"/>
                </a:cubicBezTo>
                <a:cubicBezTo>
                  <a:pt x="40317" y="1650"/>
                  <a:pt x="40350" y="1690"/>
                  <a:pt x="40459" y="1674"/>
                </a:cubicBezTo>
                <a:cubicBezTo>
                  <a:pt x="40455" y="1648"/>
                  <a:pt x="40406" y="1656"/>
                  <a:pt x="40372" y="1653"/>
                </a:cubicBezTo>
                <a:cubicBezTo>
                  <a:pt x="40383" y="1572"/>
                  <a:pt x="40596" y="1521"/>
                  <a:pt x="40577" y="1653"/>
                </a:cubicBezTo>
                <a:cubicBezTo>
                  <a:pt x="40601" y="1637"/>
                  <a:pt x="40657" y="1618"/>
                  <a:pt x="40665" y="1653"/>
                </a:cubicBezTo>
                <a:cubicBezTo>
                  <a:pt x="40705" y="1645"/>
                  <a:pt x="40689" y="1597"/>
                  <a:pt x="40694" y="1564"/>
                </a:cubicBezTo>
                <a:cubicBezTo>
                  <a:pt x="40730" y="1573"/>
                  <a:pt x="40754" y="1593"/>
                  <a:pt x="40753" y="1630"/>
                </a:cubicBezTo>
                <a:cubicBezTo>
                  <a:pt x="40789" y="1620"/>
                  <a:pt x="40813" y="1602"/>
                  <a:pt x="40811" y="1564"/>
                </a:cubicBezTo>
                <a:cubicBezTo>
                  <a:pt x="40816" y="1516"/>
                  <a:pt x="40708" y="1554"/>
                  <a:pt x="40665" y="1542"/>
                </a:cubicBezTo>
                <a:cubicBezTo>
                  <a:pt x="40702" y="1513"/>
                  <a:pt x="40702" y="1461"/>
                  <a:pt x="40665" y="1432"/>
                </a:cubicBezTo>
                <a:cubicBezTo>
                  <a:pt x="40581" y="1414"/>
                  <a:pt x="40589" y="1463"/>
                  <a:pt x="40518" y="1454"/>
                </a:cubicBezTo>
                <a:cubicBezTo>
                  <a:pt x="40516" y="1378"/>
                  <a:pt x="40626" y="1389"/>
                  <a:pt x="40723" y="1387"/>
                </a:cubicBezTo>
                <a:cubicBezTo>
                  <a:pt x="40731" y="1382"/>
                  <a:pt x="40656" y="1331"/>
                  <a:pt x="40606" y="1344"/>
                </a:cubicBezTo>
                <a:cubicBezTo>
                  <a:pt x="40603" y="1345"/>
                  <a:pt x="40559" y="1385"/>
                  <a:pt x="40577" y="1387"/>
                </a:cubicBezTo>
                <a:cubicBezTo>
                  <a:pt x="40529" y="1381"/>
                  <a:pt x="40575" y="1333"/>
                  <a:pt x="40548" y="1322"/>
                </a:cubicBezTo>
                <a:cubicBezTo>
                  <a:pt x="40486" y="1296"/>
                  <a:pt x="40235" y="1326"/>
                  <a:pt x="40167" y="1344"/>
                </a:cubicBezTo>
                <a:cubicBezTo>
                  <a:pt x="40201" y="1385"/>
                  <a:pt x="40319" y="1361"/>
                  <a:pt x="40372" y="1387"/>
                </a:cubicBezTo>
                <a:cubicBezTo>
                  <a:pt x="40372" y="1411"/>
                  <a:pt x="40335" y="1404"/>
                  <a:pt x="40313" y="1410"/>
                </a:cubicBezTo>
                <a:cubicBezTo>
                  <a:pt x="40307" y="1412"/>
                  <a:pt x="40274" y="1432"/>
                  <a:pt x="40283" y="1432"/>
                </a:cubicBezTo>
                <a:cubicBezTo>
                  <a:pt x="40200" y="1437"/>
                  <a:pt x="40225" y="1405"/>
                  <a:pt x="40137" y="1432"/>
                </a:cubicBezTo>
                <a:cubicBezTo>
                  <a:pt x="40131" y="1434"/>
                  <a:pt x="40063" y="1454"/>
                  <a:pt x="40079" y="1454"/>
                </a:cubicBezTo>
                <a:cubicBezTo>
                  <a:pt x="40021" y="1455"/>
                  <a:pt x="39961" y="1389"/>
                  <a:pt x="39902" y="1432"/>
                </a:cubicBezTo>
                <a:cubicBezTo>
                  <a:pt x="39890" y="1386"/>
                  <a:pt x="39923" y="1374"/>
                  <a:pt x="39932" y="1344"/>
                </a:cubicBezTo>
                <a:cubicBezTo>
                  <a:pt x="39907" y="1311"/>
                  <a:pt x="39837" y="1313"/>
                  <a:pt x="39785" y="1300"/>
                </a:cubicBezTo>
                <a:cubicBezTo>
                  <a:pt x="39759" y="1307"/>
                  <a:pt x="39687" y="1382"/>
                  <a:pt x="39756" y="1387"/>
                </a:cubicBezTo>
                <a:cubicBezTo>
                  <a:pt x="39776" y="1451"/>
                  <a:pt x="39615" y="1378"/>
                  <a:pt x="39580" y="1410"/>
                </a:cubicBezTo>
                <a:cubicBezTo>
                  <a:pt x="39555" y="1433"/>
                  <a:pt x="39567" y="1416"/>
                  <a:pt x="39463" y="1410"/>
                </a:cubicBezTo>
                <a:cubicBezTo>
                  <a:pt x="39424" y="1409"/>
                  <a:pt x="39385" y="1412"/>
                  <a:pt x="39346" y="1410"/>
                </a:cubicBezTo>
                <a:cubicBezTo>
                  <a:pt x="39311" y="1443"/>
                  <a:pt x="39224" y="1436"/>
                  <a:pt x="39229" y="1499"/>
                </a:cubicBezTo>
                <a:cubicBezTo>
                  <a:pt x="39151" y="1499"/>
                  <a:pt x="39072" y="1499"/>
                  <a:pt x="38995" y="1499"/>
                </a:cubicBezTo>
                <a:cubicBezTo>
                  <a:pt x="38901" y="1467"/>
                  <a:pt x="39098" y="1476"/>
                  <a:pt x="39141" y="1476"/>
                </a:cubicBezTo>
                <a:cubicBezTo>
                  <a:pt x="39140" y="1455"/>
                  <a:pt x="39105" y="1459"/>
                  <a:pt x="39082" y="1454"/>
                </a:cubicBezTo>
                <a:cubicBezTo>
                  <a:pt x="39099" y="1401"/>
                  <a:pt x="39193" y="1405"/>
                  <a:pt x="39258" y="1387"/>
                </a:cubicBezTo>
                <a:cubicBezTo>
                  <a:pt x="39263" y="1310"/>
                  <a:pt x="38987" y="1377"/>
                  <a:pt x="39111" y="1278"/>
                </a:cubicBezTo>
                <a:cubicBezTo>
                  <a:pt x="39032" y="1263"/>
                  <a:pt x="39054" y="1323"/>
                  <a:pt x="39024" y="1344"/>
                </a:cubicBezTo>
                <a:cubicBezTo>
                  <a:pt x="38934" y="1361"/>
                  <a:pt x="38937" y="1307"/>
                  <a:pt x="38847" y="1322"/>
                </a:cubicBezTo>
                <a:cubicBezTo>
                  <a:pt x="38743" y="1341"/>
                  <a:pt x="38844" y="1376"/>
                  <a:pt x="38818" y="1454"/>
                </a:cubicBezTo>
                <a:cubicBezTo>
                  <a:pt x="38748" y="1463"/>
                  <a:pt x="38754" y="1414"/>
                  <a:pt x="38672" y="1432"/>
                </a:cubicBezTo>
                <a:cubicBezTo>
                  <a:pt x="38620" y="1425"/>
                  <a:pt x="38621" y="1491"/>
                  <a:pt x="38643" y="1476"/>
                </a:cubicBezTo>
                <a:cubicBezTo>
                  <a:pt x="38571" y="1524"/>
                  <a:pt x="38529" y="1529"/>
                  <a:pt x="38437" y="1520"/>
                </a:cubicBezTo>
                <a:cubicBezTo>
                  <a:pt x="38428" y="1519"/>
                  <a:pt x="38384" y="1525"/>
                  <a:pt x="38379" y="1520"/>
                </a:cubicBezTo>
                <a:cubicBezTo>
                  <a:pt x="38378" y="1519"/>
                  <a:pt x="38379" y="1499"/>
                  <a:pt x="38379" y="1499"/>
                </a:cubicBezTo>
                <a:cubicBezTo>
                  <a:pt x="38288" y="1499"/>
                  <a:pt x="38118" y="1575"/>
                  <a:pt x="38115" y="1476"/>
                </a:cubicBezTo>
                <a:cubicBezTo>
                  <a:pt x="38173" y="1476"/>
                  <a:pt x="38232" y="1476"/>
                  <a:pt x="38291" y="1476"/>
                </a:cubicBezTo>
                <a:cubicBezTo>
                  <a:pt x="38278" y="1474"/>
                  <a:pt x="38271" y="1435"/>
                  <a:pt x="38261" y="1432"/>
                </a:cubicBezTo>
                <a:cubicBezTo>
                  <a:pt x="38192" y="1412"/>
                  <a:pt x="38207" y="1479"/>
                  <a:pt x="38144" y="1432"/>
                </a:cubicBezTo>
                <a:cubicBezTo>
                  <a:pt x="38098" y="1397"/>
                  <a:pt x="38118" y="1377"/>
                  <a:pt x="38056" y="1432"/>
                </a:cubicBezTo>
                <a:cubicBezTo>
                  <a:pt x="38004" y="1420"/>
                  <a:pt x="37934" y="1420"/>
                  <a:pt x="37910" y="1387"/>
                </a:cubicBezTo>
                <a:cubicBezTo>
                  <a:pt x="37874" y="1398"/>
                  <a:pt x="37850" y="1416"/>
                  <a:pt x="37850" y="1454"/>
                </a:cubicBezTo>
                <a:cubicBezTo>
                  <a:pt x="37761" y="1425"/>
                  <a:pt x="37768" y="1459"/>
                  <a:pt x="37645" y="1454"/>
                </a:cubicBezTo>
                <a:cubicBezTo>
                  <a:pt x="37647" y="1432"/>
                  <a:pt x="37682" y="1437"/>
                  <a:pt x="37704" y="1432"/>
                </a:cubicBezTo>
                <a:cubicBezTo>
                  <a:pt x="37689" y="1400"/>
                  <a:pt x="37662" y="1377"/>
                  <a:pt x="37645" y="1344"/>
                </a:cubicBezTo>
                <a:cubicBezTo>
                  <a:pt x="37582" y="1340"/>
                  <a:pt x="37544" y="1390"/>
                  <a:pt x="37441" y="1366"/>
                </a:cubicBezTo>
                <a:cubicBezTo>
                  <a:pt x="37388" y="1354"/>
                  <a:pt x="37400" y="1355"/>
                  <a:pt x="37323" y="1366"/>
                </a:cubicBezTo>
                <a:cubicBezTo>
                  <a:pt x="37272" y="1374"/>
                  <a:pt x="37198" y="1341"/>
                  <a:pt x="37177" y="1387"/>
                </a:cubicBezTo>
                <a:cubicBezTo>
                  <a:pt x="37222" y="1422"/>
                  <a:pt x="37307" y="1382"/>
                  <a:pt x="37382" y="1432"/>
                </a:cubicBezTo>
                <a:cubicBezTo>
                  <a:pt x="37368" y="1496"/>
                  <a:pt x="37161" y="1412"/>
                  <a:pt x="37148" y="1476"/>
                </a:cubicBezTo>
                <a:cubicBezTo>
                  <a:pt x="37111" y="1467"/>
                  <a:pt x="37087" y="1447"/>
                  <a:pt x="37089" y="1410"/>
                </a:cubicBezTo>
                <a:cubicBezTo>
                  <a:pt x="37055" y="1400"/>
                  <a:pt x="37072" y="1450"/>
                  <a:pt x="37059" y="1454"/>
                </a:cubicBezTo>
                <a:cubicBezTo>
                  <a:pt x="37044" y="1458"/>
                  <a:pt x="36909" y="1407"/>
                  <a:pt x="36825" y="1432"/>
                </a:cubicBezTo>
                <a:cubicBezTo>
                  <a:pt x="36867" y="1400"/>
                  <a:pt x="36848" y="1362"/>
                  <a:pt x="36767" y="1366"/>
                </a:cubicBezTo>
                <a:cubicBezTo>
                  <a:pt x="36677" y="1393"/>
                  <a:pt x="36810" y="1450"/>
                  <a:pt x="36737" y="1476"/>
                </a:cubicBezTo>
                <a:cubicBezTo>
                  <a:pt x="36656" y="1450"/>
                  <a:pt x="36506" y="1431"/>
                  <a:pt x="36503" y="1520"/>
                </a:cubicBezTo>
                <a:cubicBezTo>
                  <a:pt x="36479" y="1512"/>
                  <a:pt x="36454" y="1494"/>
                  <a:pt x="36415" y="1499"/>
                </a:cubicBezTo>
                <a:cubicBezTo>
                  <a:pt x="36375" y="1503"/>
                  <a:pt x="36409" y="1530"/>
                  <a:pt x="36386" y="1542"/>
                </a:cubicBezTo>
                <a:cubicBezTo>
                  <a:pt x="36352" y="1559"/>
                  <a:pt x="36276" y="1529"/>
                  <a:pt x="36239" y="1542"/>
                </a:cubicBezTo>
                <a:cubicBezTo>
                  <a:pt x="36254" y="1524"/>
                  <a:pt x="36270" y="1506"/>
                  <a:pt x="36268" y="1476"/>
                </a:cubicBezTo>
                <a:cubicBezTo>
                  <a:pt x="36184" y="1473"/>
                  <a:pt x="36076" y="1488"/>
                  <a:pt x="36034" y="1454"/>
                </a:cubicBezTo>
                <a:cubicBezTo>
                  <a:pt x="35938" y="1455"/>
                  <a:pt x="35922" y="1516"/>
                  <a:pt x="35799" y="1499"/>
                </a:cubicBezTo>
                <a:cubicBezTo>
                  <a:pt x="35811" y="1444"/>
                  <a:pt x="35746" y="1450"/>
                  <a:pt x="35770" y="1387"/>
                </a:cubicBezTo>
                <a:cubicBezTo>
                  <a:pt x="35646" y="1371"/>
                  <a:pt x="35423" y="1428"/>
                  <a:pt x="35389" y="1344"/>
                </a:cubicBezTo>
                <a:cubicBezTo>
                  <a:pt x="35297" y="1333"/>
                  <a:pt x="35322" y="1412"/>
                  <a:pt x="35213" y="1387"/>
                </a:cubicBezTo>
                <a:cubicBezTo>
                  <a:pt x="35213" y="1366"/>
                  <a:pt x="35213" y="1344"/>
                  <a:pt x="35213" y="1322"/>
                </a:cubicBezTo>
                <a:cubicBezTo>
                  <a:pt x="35164" y="1322"/>
                  <a:pt x="35116" y="1322"/>
                  <a:pt x="35066" y="1322"/>
                </a:cubicBezTo>
                <a:cubicBezTo>
                  <a:pt x="35053" y="1370"/>
                  <a:pt x="35108" y="1363"/>
                  <a:pt x="35155" y="1366"/>
                </a:cubicBezTo>
                <a:cubicBezTo>
                  <a:pt x="35207" y="1383"/>
                  <a:pt x="35137" y="1390"/>
                  <a:pt x="35096" y="1387"/>
                </a:cubicBezTo>
                <a:cubicBezTo>
                  <a:pt x="35057" y="1387"/>
                  <a:pt x="35018" y="1387"/>
                  <a:pt x="34979" y="1387"/>
                </a:cubicBezTo>
                <a:cubicBezTo>
                  <a:pt x="34945" y="1396"/>
                  <a:pt x="34904" y="1427"/>
                  <a:pt x="34949" y="1432"/>
                </a:cubicBezTo>
                <a:cubicBezTo>
                  <a:pt x="34937" y="1459"/>
                  <a:pt x="34911" y="1477"/>
                  <a:pt x="34861" y="1476"/>
                </a:cubicBezTo>
                <a:cubicBezTo>
                  <a:pt x="34934" y="1528"/>
                  <a:pt x="34818" y="1517"/>
                  <a:pt x="34832" y="1586"/>
                </a:cubicBezTo>
                <a:cubicBezTo>
                  <a:pt x="34798" y="1582"/>
                  <a:pt x="34807" y="1546"/>
                  <a:pt x="34803" y="1520"/>
                </a:cubicBezTo>
                <a:cubicBezTo>
                  <a:pt x="34783" y="1491"/>
                  <a:pt x="34741" y="1479"/>
                  <a:pt x="34686" y="1476"/>
                </a:cubicBezTo>
                <a:cubicBezTo>
                  <a:pt x="34749" y="1437"/>
                  <a:pt x="34820" y="1437"/>
                  <a:pt x="34891" y="1454"/>
                </a:cubicBezTo>
                <a:cubicBezTo>
                  <a:pt x="34902" y="1365"/>
                  <a:pt x="34708" y="1429"/>
                  <a:pt x="34627" y="1410"/>
                </a:cubicBezTo>
                <a:cubicBezTo>
                  <a:pt x="34640" y="1383"/>
                  <a:pt x="34664" y="1365"/>
                  <a:pt x="34714" y="1366"/>
                </a:cubicBezTo>
                <a:cubicBezTo>
                  <a:pt x="34746" y="1361"/>
                  <a:pt x="34735" y="1322"/>
                  <a:pt x="34773" y="1322"/>
                </a:cubicBezTo>
                <a:cubicBezTo>
                  <a:pt x="34769" y="1268"/>
                  <a:pt x="34674" y="1316"/>
                  <a:pt x="34656" y="1322"/>
                </a:cubicBezTo>
                <a:cubicBezTo>
                  <a:pt x="34570" y="1331"/>
                  <a:pt x="34631" y="1450"/>
                  <a:pt x="34480" y="1410"/>
                </a:cubicBezTo>
                <a:cubicBezTo>
                  <a:pt x="34470" y="1447"/>
                  <a:pt x="34503" y="1452"/>
                  <a:pt x="34539" y="1454"/>
                </a:cubicBezTo>
                <a:cubicBezTo>
                  <a:pt x="34528" y="1455"/>
                  <a:pt x="34517" y="1497"/>
                  <a:pt x="34510" y="1499"/>
                </a:cubicBezTo>
                <a:cubicBezTo>
                  <a:pt x="34502" y="1500"/>
                  <a:pt x="34461" y="1467"/>
                  <a:pt x="34451" y="1476"/>
                </a:cubicBezTo>
                <a:cubicBezTo>
                  <a:pt x="34446" y="1481"/>
                  <a:pt x="34455" y="1542"/>
                  <a:pt x="34451" y="1542"/>
                </a:cubicBezTo>
                <a:cubicBezTo>
                  <a:pt x="34423" y="1544"/>
                  <a:pt x="34419" y="1479"/>
                  <a:pt x="34363" y="1499"/>
                </a:cubicBezTo>
                <a:cubicBezTo>
                  <a:pt x="34281" y="1499"/>
                  <a:pt x="34433" y="1558"/>
                  <a:pt x="34305" y="1542"/>
                </a:cubicBezTo>
                <a:cubicBezTo>
                  <a:pt x="34317" y="1500"/>
                  <a:pt x="34315" y="1447"/>
                  <a:pt x="34392" y="1454"/>
                </a:cubicBezTo>
                <a:cubicBezTo>
                  <a:pt x="34362" y="1403"/>
                  <a:pt x="34258" y="1409"/>
                  <a:pt x="34158" y="1410"/>
                </a:cubicBezTo>
                <a:cubicBezTo>
                  <a:pt x="34065" y="1392"/>
                  <a:pt x="34209" y="1382"/>
                  <a:pt x="34246" y="1387"/>
                </a:cubicBezTo>
                <a:cubicBezTo>
                  <a:pt x="34326" y="1362"/>
                  <a:pt x="34368" y="1340"/>
                  <a:pt x="34451" y="1366"/>
                </a:cubicBezTo>
                <a:cubicBezTo>
                  <a:pt x="34477" y="1295"/>
                  <a:pt x="34356" y="1335"/>
                  <a:pt x="34334" y="1300"/>
                </a:cubicBezTo>
                <a:cubicBezTo>
                  <a:pt x="34308" y="1314"/>
                  <a:pt x="34236" y="1305"/>
                  <a:pt x="34216" y="1322"/>
                </a:cubicBezTo>
                <a:cubicBezTo>
                  <a:pt x="34214" y="1324"/>
                  <a:pt x="34219" y="1343"/>
                  <a:pt x="34216" y="1344"/>
                </a:cubicBezTo>
                <a:cubicBezTo>
                  <a:pt x="34165" y="1356"/>
                  <a:pt x="34054" y="1322"/>
                  <a:pt x="34070" y="1410"/>
                </a:cubicBezTo>
                <a:cubicBezTo>
                  <a:pt x="33997" y="1392"/>
                  <a:pt x="33818" y="1453"/>
                  <a:pt x="33836" y="1366"/>
                </a:cubicBezTo>
                <a:cubicBezTo>
                  <a:pt x="33808" y="1382"/>
                  <a:pt x="33791" y="1405"/>
                  <a:pt x="33777" y="1432"/>
                </a:cubicBezTo>
                <a:cubicBezTo>
                  <a:pt x="33728" y="1432"/>
                  <a:pt x="33679" y="1432"/>
                  <a:pt x="33630" y="1432"/>
                </a:cubicBezTo>
                <a:cubicBezTo>
                  <a:pt x="33622" y="1397"/>
                  <a:pt x="33658" y="1394"/>
                  <a:pt x="33660" y="1366"/>
                </a:cubicBezTo>
                <a:cubicBezTo>
                  <a:pt x="33545" y="1331"/>
                  <a:pt x="33599" y="1424"/>
                  <a:pt x="33542" y="1432"/>
                </a:cubicBezTo>
                <a:cubicBezTo>
                  <a:pt x="33552" y="1519"/>
                  <a:pt x="33633" y="1416"/>
                  <a:pt x="33660" y="1476"/>
                </a:cubicBezTo>
                <a:cubicBezTo>
                  <a:pt x="33678" y="1556"/>
                  <a:pt x="33520" y="1503"/>
                  <a:pt x="33513" y="1564"/>
                </a:cubicBezTo>
                <a:cubicBezTo>
                  <a:pt x="33518" y="1590"/>
                  <a:pt x="33567" y="1582"/>
                  <a:pt x="33601" y="1586"/>
                </a:cubicBezTo>
                <a:cubicBezTo>
                  <a:pt x="33694" y="1617"/>
                  <a:pt x="33497" y="1608"/>
                  <a:pt x="33455" y="1608"/>
                </a:cubicBezTo>
                <a:cubicBezTo>
                  <a:pt x="33549" y="1535"/>
                  <a:pt x="33329" y="1573"/>
                  <a:pt x="33250" y="1564"/>
                </a:cubicBezTo>
                <a:cubicBezTo>
                  <a:pt x="33274" y="1462"/>
                  <a:pt x="33458" y="1501"/>
                  <a:pt x="33513" y="1476"/>
                </a:cubicBezTo>
                <a:cubicBezTo>
                  <a:pt x="33498" y="1458"/>
                  <a:pt x="33482" y="1440"/>
                  <a:pt x="33483" y="1410"/>
                </a:cubicBezTo>
                <a:cubicBezTo>
                  <a:pt x="33434" y="1402"/>
                  <a:pt x="33428" y="1427"/>
                  <a:pt x="33426" y="1454"/>
                </a:cubicBezTo>
                <a:cubicBezTo>
                  <a:pt x="33356" y="1455"/>
                  <a:pt x="33339" y="1416"/>
                  <a:pt x="33250" y="1432"/>
                </a:cubicBezTo>
                <a:cubicBezTo>
                  <a:pt x="33270" y="1332"/>
                  <a:pt x="33418" y="1455"/>
                  <a:pt x="33426" y="1366"/>
                </a:cubicBezTo>
                <a:cubicBezTo>
                  <a:pt x="33438" y="1350"/>
                  <a:pt x="33323" y="1331"/>
                  <a:pt x="33308" y="1344"/>
                </a:cubicBezTo>
                <a:cubicBezTo>
                  <a:pt x="33270" y="1378"/>
                  <a:pt x="33267" y="1347"/>
                  <a:pt x="33220" y="1344"/>
                </a:cubicBezTo>
                <a:cubicBezTo>
                  <a:pt x="33183" y="1341"/>
                  <a:pt x="33206" y="1362"/>
                  <a:pt x="33191" y="1366"/>
                </a:cubicBezTo>
                <a:cubicBezTo>
                  <a:pt x="33122" y="1386"/>
                  <a:pt x="33136" y="1319"/>
                  <a:pt x="33073" y="1366"/>
                </a:cubicBezTo>
                <a:cubicBezTo>
                  <a:pt x="33033" y="1373"/>
                  <a:pt x="33049" y="1420"/>
                  <a:pt x="33044" y="1454"/>
                </a:cubicBezTo>
                <a:cubicBezTo>
                  <a:pt x="32953" y="1397"/>
                  <a:pt x="32859" y="1477"/>
                  <a:pt x="32722" y="1454"/>
                </a:cubicBezTo>
                <a:cubicBezTo>
                  <a:pt x="32714" y="1419"/>
                  <a:pt x="32749" y="1416"/>
                  <a:pt x="32751" y="1387"/>
                </a:cubicBezTo>
                <a:cubicBezTo>
                  <a:pt x="32672" y="1373"/>
                  <a:pt x="32694" y="1434"/>
                  <a:pt x="32663" y="1454"/>
                </a:cubicBezTo>
                <a:cubicBezTo>
                  <a:pt x="32593" y="1441"/>
                  <a:pt x="32529" y="1422"/>
                  <a:pt x="32429" y="1432"/>
                </a:cubicBezTo>
                <a:cubicBezTo>
                  <a:pt x="32431" y="1401"/>
                  <a:pt x="32434" y="1370"/>
                  <a:pt x="32400" y="1366"/>
                </a:cubicBezTo>
                <a:cubicBezTo>
                  <a:pt x="32317" y="1387"/>
                  <a:pt x="32442" y="1425"/>
                  <a:pt x="32370" y="1454"/>
                </a:cubicBezTo>
                <a:cubicBezTo>
                  <a:pt x="32311" y="1454"/>
                  <a:pt x="32253" y="1454"/>
                  <a:pt x="32194" y="1454"/>
                </a:cubicBezTo>
                <a:cubicBezTo>
                  <a:pt x="32195" y="1418"/>
                  <a:pt x="32229" y="1405"/>
                  <a:pt x="32253" y="1387"/>
                </a:cubicBezTo>
                <a:cubicBezTo>
                  <a:pt x="32272" y="1374"/>
                  <a:pt x="32302" y="1366"/>
                  <a:pt x="32311" y="1344"/>
                </a:cubicBezTo>
                <a:cubicBezTo>
                  <a:pt x="32304" y="1316"/>
                  <a:pt x="32253" y="1322"/>
                  <a:pt x="32253" y="1344"/>
                </a:cubicBezTo>
                <a:cubicBezTo>
                  <a:pt x="32173" y="1345"/>
                  <a:pt x="32194" y="1307"/>
                  <a:pt x="32135" y="1344"/>
                </a:cubicBezTo>
                <a:cubicBezTo>
                  <a:pt x="32060" y="1349"/>
                  <a:pt x="32176" y="1382"/>
                  <a:pt x="32135" y="1432"/>
                </a:cubicBezTo>
                <a:cubicBezTo>
                  <a:pt x="32109" y="1449"/>
                  <a:pt x="32069" y="1455"/>
                  <a:pt x="32019" y="1454"/>
                </a:cubicBezTo>
                <a:cubicBezTo>
                  <a:pt x="32015" y="1386"/>
                  <a:pt x="32111" y="1391"/>
                  <a:pt x="32077" y="1300"/>
                </a:cubicBezTo>
                <a:cubicBezTo>
                  <a:pt x="31998" y="1284"/>
                  <a:pt x="32021" y="1345"/>
                  <a:pt x="31989" y="1366"/>
                </a:cubicBezTo>
                <a:cubicBezTo>
                  <a:pt x="31919" y="1375"/>
                  <a:pt x="31926" y="1326"/>
                  <a:pt x="31842" y="1344"/>
                </a:cubicBezTo>
                <a:cubicBezTo>
                  <a:pt x="31846" y="1400"/>
                  <a:pt x="31940" y="1387"/>
                  <a:pt x="32019" y="1387"/>
                </a:cubicBezTo>
                <a:cubicBezTo>
                  <a:pt x="32000" y="1396"/>
                  <a:pt x="31977" y="1450"/>
                  <a:pt x="31960" y="1454"/>
                </a:cubicBezTo>
                <a:cubicBezTo>
                  <a:pt x="31913" y="1464"/>
                  <a:pt x="31908" y="1427"/>
                  <a:pt x="31872" y="1432"/>
                </a:cubicBezTo>
                <a:cubicBezTo>
                  <a:pt x="31836" y="1437"/>
                  <a:pt x="31730" y="1461"/>
                  <a:pt x="31608" y="1454"/>
                </a:cubicBezTo>
                <a:cubicBezTo>
                  <a:pt x="31546" y="1450"/>
                  <a:pt x="31435" y="1477"/>
                  <a:pt x="31461" y="1410"/>
                </a:cubicBezTo>
                <a:cubicBezTo>
                  <a:pt x="31540" y="1410"/>
                  <a:pt x="31618" y="1410"/>
                  <a:pt x="31696" y="1410"/>
                </a:cubicBezTo>
                <a:cubicBezTo>
                  <a:pt x="31712" y="1398"/>
                  <a:pt x="31586" y="1295"/>
                  <a:pt x="31520" y="1344"/>
                </a:cubicBezTo>
                <a:cubicBezTo>
                  <a:pt x="31490" y="1367"/>
                  <a:pt x="31501" y="1354"/>
                  <a:pt x="31491" y="1322"/>
                </a:cubicBezTo>
                <a:cubicBezTo>
                  <a:pt x="31454" y="1344"/>
                  <a:pt x="31266" y="1406"/>
                  <a:pt x="31345" y="1322"/>
                </a:cubicBezTo>
                <a:cubicBezTo>
                  <a:pt x="31286" y="1322"/>
                  <a:pt x="31307" y="1382"/>
                  <a:pt x="31227" y="1366"/>
                </a:cubicBezTo>
                <a:cubicBezTo>
                  <a:pt x="31238" y="1337"/>
                  <a:pt x="31278" y="1331"/>
                  <a:pt x="31285" y="1300"/>
                </a:cubicBezTo>
                <a:cubicBezTo>
                  <a:pt x="31146" y="1290"/>
                  <a:pt x="31253" y="1328"/>
                  <a:pt x="31197" y="1366"/>
                </a:cubicBezTo>
                <a:cubicBezTo>
                  <a:pt x="31151" y="1368"/>
                  <a:pt x="31086" y="1355"/>
                  <a:pt x="31080" y="1387"/>
                </a:cubicBezTo>
                <a:cubicBezTo>
                  <a:pt x="31070" y="1403"/>
                  <a:pt x="31154" y="1421"/>
                  <a:pt x="31169" y="1410"/>
                </a:cubicBezTo>
                <a:cubicBezTo>
                  <a:pt x="31196" y="1389"/>
                  <a:pt x="31180" y="1404"/>
                  <a:pt x="31285" y="1410"/>
                </a:cubicBezTo>
                <a:cubicBezTo>
                  <a:pt x="31324" y="1412"/>
                  <a:pt x="31364" y="1409"/>
                  <a:pt x="31403" y="1410"/>
                </a:cubicBezTo>
                <a:cubicBezTo>
                  <a:pt x="31407" y="1501"/>
                  <a:pt x="31199" y="1432"/>
                  <a:pt x="31110" y="1454"/>
                </a:cubicBezTo>
                <a:cubicBezTo>
                  <a:pt x="31105" y="1501"/>
                  <a:pt x="31214" y="1464"/>
                  <a:pt x="31256" y="1476"/>
                </a:cubicBezTo>
                <a:cubicBezTo>
                  <a:pt x="31270" y="1503"/>
                  <a:pt x="31293" y="1521"/>
                  <a:pt x="31345" y="1520"/>
                </a:cubicBezTo>
                <a:cubicBezTo>
                  <a:pt x="31345" y="1543"/>
                  <a:pt x="31307" y="1536"/>
                  <a:pt x="31285" y="1542"/>
                </a:cubicBezTo>
                <a:cubicBezTo>
                  <a:pt x="31278" y="1545"/>
                  <a:pt x="31246" y="1564"/>
                  <a:pt x="31256" y="1564"/>
                </a:cubicBezTo>
                <a:cubicBezTo>
                  <a:pt x="31208" y="1567"/>
                  <a:pt x="31207" y="1542"/>
                  <a:pt x="31169" y="1542"/>
                </a:cubicBezTo>
                <a:cubicBezTo>
                  <a:pt x="31163" y="1542"/>
                  <a:pt x="31075" y="1585"/>
                  <a:pt x="31051" y="1564"/>
                </a:cubicBezTo>
                <a:cubicBezTo>
                  <a:pt x="31013" y="1529"/>
                  <a:pt x="30941" y="1593"/>
                  <a:pt x="30846" y="1542"/>
                </a:cubicBezTo>
                <a:cubicBezTo>
                  <a:pt x="30889" y="1508"/>
                  <a:pt x="30960" y="1496"/>
                  <a:pt x="31051" y="1499"/>
                </a:cubicBezTo>
                <a:cubicBezTo>
                  <a:pt x="31047" y="1435"/>
                  <a:pt x="30929" y="1458"/>
                  <a:pt x="30846" y="1454"/>
                </a:cubicBezTo>
                <a:cubicBezTo>
                  <a:pt x="30861" y="1436"/>
                  <a:pt x="30876" y="1418"/>
                  <a:pt x="30875" y="1387"/>
                </a:cubicBezTo>
                <a:cubicBezTo>
                  <a:pt x="30799" y="1375"/>
                  <a:pt x="30770" y="1397"/>
                  <a:pt x="30788" y="1454"/>
                </a:cubicBezTo>
                <a:cubicBezTo>
                  <a:pt x="30660" y="1454"/>
                  <a:pt x="30533" y="1454"/>
                  <a:pt x="30406" y="1454"/>
                </a:cubicBezTo>
                <a:cubicBezTo>
                  <a:pt x="30448" y="1390"/>
                  <a:pt x="30315" y="1333"/>
                  <a:pt x="30436" y="1344"/>
                </a:cubicBezTo>
                <a:cubicBezTo>
                  <a:pt x="30445" y="1305"/>
                  <a:pt x="30271" y="1305"/>
                  <a:pt x="30319" y="1366"/>
                </a:cubicBezTo>
                <a:cubicBezTo>
                  <a:pt x="30260" y="1366"/>
                  <a:pt x="30201" y="1366"/>
                  <a:pt x="30143" y="1366"/>
                </a:cubicBezTo>
                <a:cubicBezTo>
                  <a:pt x="30114" y="1343"/>
                  <a:pt x="30084" y="1322"/>
                  <a:pt x="30054" y="1300"/>
                </a:cubicBezTo>
                <a:cubicBezTo>
                  <a:pt x="29954" y="1284"/>
                  <a:pt x="30018" y="1389"/>
                  <a:pt x="29908" y="1366"/>
                </a:cubicBezTo>
                <a:cubicBezTo>
                  <a:pt x="29924" y="1348"/>
                  <a:pt x="29938" y="1331"/>
                  <a:pt x="29938" y="1300"/>
                </a:cubicBezTo>
                <a:cubicBezTo>
                  <a:pt x="29894" y="1319"/>
                  <a:pt x="29845" y="1333"/>
                  <a:pt x="29849" y="1387"/>
                </a:cubicBezTo>
                <a:cubicBezTo>
                  <a:pt x="29772" y="1340"/>
                  <a:pt x="29750" y="1298"/>
                  <a:pt x="29820" y="1234"/>
                </a:cubicBezTo>
                <a:cubicBezTo>
                  <a:pt x="29842" y="1182"/>
                  <a:pt x="29741" y="1242"/>
                  <a:pt x="29732" y="1256"/>
                </a:cubicBezTo>
                <a:cubicBezTo>
                  <a:pt x="29721" y="1272"/>
                  <a:pt x="29772" y="1295"/>
                  <a:pt x="29732" y="1322"/>
                </a:cubicBezTo>
                <a:cubicBezTo>
                  <a:pt x="29685" y="1354"/>
                  <a:pt x="29663" y="1373"/>
                  <a:pt x="29557" y="1366"/>
                </a:cubicBezTo>
                <a:cubicBezTo>
                  <a:pt x="29552" y="1311"/>
                  <a:pt x="29602" y="1298"/>
                  <a:pt x="29615" y="1256"/>
                </a:cubicBezTo>
                <a:cubicBezTo>
                  <a:pt x="29595" y="1190"/>
                  <a:pt x="29553" y="1277"/>
                  <a:pt x="29498" y="1256"/>
                </a:cubicBezTo>
                <a:cubicBezTo>
                  <a:pt x="29562" y="1302"/>
                  <a:pt x="29483" y="1319"/>
                  <a:pt x="29498" y="1387"/>
                </a:cubicBezTo>
                <a:cubicBezTo>
                  <a:pt x="29366" y="1373"/>
                  <a:pt x="29455" y="1432"/>
                  <a:pt x="29410" y="1454"/>
                </a:cubicBezTo>
                <a:cubicBezTo>
                  <a:pt x="29399" y="1459"/>
                  <a:pt x="29346" y="1413"/>
                  <a:pt x="29352" y="1454"/>
                </a:cubicBezTo>
                <a:cubicBezTo>
                  <a:pt x="29196" y="1450"/>
                  <a:pt x="29202" y="1440"/>
                  <a:pt x="29058" y="1454"/>
                </a:cubicBezTo>
                <a:cubicBezTo>
                  <a:pt x="29050" y="1425"/>
                  <a:pt x="29068" y="1419"/>
                  <a:pt x="29088" y="1410"/>
                </a:cubicBezTo>
                <a:cubicBezTo>
                  <a:pt x="29084" y="1412"/>
                  <a:pt x="29169" y="1388"/>
                  <a:pt x="29145" y="1387"/>
                </a:cubicBezTo>
                <a:cubicBezTo>
                  <a:pt x="29170" y="1388"/>
                  <a:pt x="29175" y="1413"/>
                  <a:pt x="29204" y="1410"/>
                </a:cubicBezTo>
                <a:cubicBezTo>
                  <a:pt x="29233" y="1407"/>
                  <a:pt x="29269" y="1375"/>
                  <a:pt x="29322" y="1387"/>
                </a:cubicBezTo>
                <a:cubicBezTo>
                  <a:pt x="29323" y="1350"/>
                  <a:pt x="29300" y="1331"/>
                  <a:pt x="29264" y="1322"/>
                </a:cubicBezTo>
                <a:cubicBezTo>
                  <a:pt x="29271" y="1295"/>
                  <a:pt x="29321" y="1300"/>
                  <a:pt x="29322" y="1322"/>
                </a:cubicBezTo>
                <a:cubicBezTo>
                  <a:pt x="29354" y="1317"/>
                  <a:pt x="29342" y="1278"/>
                  <a:pt x="29381" y="1278"/>
                </a:cubicBezTo>
                <a:cubicBezTo>
                  <a:pt x="29377" y="1236"/>
                  <a:pt x="29283" y="1304"/>
                  <a:pt x="29204" y="1278"/>
                </a:cubicBezTo>
                <a:cubicBezTo>
                  <a:pt x="29217" y="1298"/>
                  <a:pt x="29230" y="1317"/>
                  <a:pt x="29264" y="1322"/>
                </a:cubicBezTo>
                <a:cubicBezTo>
                  <a:pt x="29255" y="1367"/>
                  <a:pt x="29133" y="1328"/>
                  <a:pt x="29145" y="1387"/>
                </a:cubicBezTo>
                <a:cubicBezTo>
                  <a:pt x="29078" y="1387"/>
                  <a:pt x="29009" y="1387"/>
                  <a:pt x="28941" y="1387"/>
                </a:cubicBezTo>
                <a:cubicBezTo>
                  <a:pt x="28913" y="1404"/>
                  <a:pt x="28897" y="1428"/>
                  <a:pt x="28882" y="1454"/>
                </a:cubicBezTo>
                <a:cubicBezTo>
                  <a:pt x="28920" y="1516"/>
                  <a:pt x="28942" y="1385"/>
                  <a:pt x="29029" y="1410"/>
                </a:cubicBezTo>
                <a:cubicBezTo>
                  <a:pt x="29065" y="1481"/>
                  <a:pt x="28934" y="1427"/>
                  <a:pt x="28970" y="1499"/>
                </a:cubicBezTo>
                <a:cubicBezTo>
                  <a:pt x="28861" y="1496"/>
                  <a:pt x="28886" y="1473"/>
                  <a:pt x="28794" y="1499"/>
                </a:cubicBezTo>
                <a:cubicBezTo>
                  <a:pt x="28802" y="1474"/>
                  <a:pt x="28853" y="1483"/>
                  <a:pt x="28853" y="1454"/>
                </a:cubicBezTo>
                <a:cubicBezTo>
                  <a:pt x="28806" y="1392"/>
                  <a:pt x="28720" y="1485"/>
                  <a:pt x="28618" y="1454"/>
                </a:cubicBezTo>
                <a:cubicBezTo>
                  <a:pt x="28626" y="1419"/>
                  <a:pt x="28591" y="1416"/>
                  <a:pt x="28589" y="1387"/>
                </a:cubicBezTo>
                <a:cubicBezTo>
                  <a:pt x="28563" y="1408"/>
                  <a:pt x="28385" y="1422"/>
                  <a:pt x="28472" y="1454"/>
                </a:cubicBezTo>
                <a:cubicBezTo>
                  <a:pt x="28452" y="1509"/>
                  <a:pt x="28383" y="1422"/>
                  <a:pt x="28354" y="1410"/>
                </a:cubicBezTo>
                <a:cubicBezTo>
                  <a:pt x="28282" y="1406"/>
                  <a:pt x="28263" y="1444"/>
                  <a:pt x="28238" y="1476"/>
                </a:cubicBezTo>
                <a:cubicBezTo>
                  <a:pt x="28185" y="1488"/>
                  <a:pt x="28200" y="1419"/>
                  <a:pt x="28179" y="1410"/>
                </a:cubicBezTo>
                <a:cubicBezTo>
                  <a:pt x="28173" y="1407"/>
                  <a:pt x="28120" y="1437"/>
                  <a:pt x="28091" y="1432"/>
                </a:cubicBezTo>
                <a:cubicBezTo>
                  <a:pt x="28072" y="1428"/>
                  <a:pt x="28029" y="1367"/>
                  <a:pt x="28003" y="1344"/>
                </a:cubicBezTo>
                <a:cubicBezTo>
                  <a:pt x="27968" y="1338"/>
                  <a:pt x="27989" y="1380"/>
                  <a:pt x="27973" y="1387"/>
                </a:cubicBezTo>
                <a:cubicBezTo>
                  <a:pt x="27938" y="1409"/>
                  <a:pt x="27849" y="1371"/>
                  <a:pt x="27857" y="1432"/>
                </a:cubicBezTo>
                <a:cubicBezTo>
                  <a:pt x="27790" y="1361"/>
                  <a:pt x="27650" y="1481"/>
                  <a:pt x="27593" y="1410"/>
                </a:cubicBezTo>
                <a:cubicBezTo>
                  <a:pt x="27535" y="1410"/>
                  <a:pt x="27555" y="1470"/>
                  <a:pt x="27475" y="1454"/>
                </a:cubicBezTo>
                <a:cubicBezTo>
                  <a:pt x="27427" y="1366"/>
                  <a:pt x="27135" y="1460"/>
                  <a:pt x="27123" y="1344"/>
                </a:cubicBezTo>
                <a:cubicBezTo>
                  <a:pt x="27067" y="1353"/>
                  <a:pt x="27121" y="1444"/>
                  <a:pt x="27007" y="1410"/>
                </a:cubicBezTo>
                <a:cubicBezTo>
                  <a:pt x="26995" y="1462"/>
                  <a:pt x="27140" y="1398"/>
                  <a:pt x="27094" y="1476"/>
                </a:cubicBezTo>
                <a:cubicBezTo>
                  <a:pt x="26964" y="1446"/>
                  <a:pt x="26815" y="1427"/>
                  <a:pt x="26685" y="1454"/>
                </a:cubicBezTo>
                <a:cubicBezTo>
                  <a:pt x="26650" y="1385"/>
                  <a:pt x="26730" y="1401"/>
                  <a:pt x="26742" y="1366"/>
                </a:cubicBezTo>
                <a:cubicBezTo>
                  <a:pt x="26742" y="1302"/>
                  <a:pt x="26577" y="1314"/>
                  <a:pt x="26537" y="1344"/>
                </a:cubicBezTo>
                <a:cubicBezTo>
                  <a:pt x="26545" y="1383"/>
                  <a:pt x="26588" y="1394"/>
                  <a:pt x="26655" y="1387"/>
                </a:cubicBezTo>
                <a:cubicBezTo>
                  <a:pt x="26653" y="1442"/>
                  <a:pt x="26569" y="1427"/>
                  <a:pt x="26508" y="1432"/>
                </a:cubicBezTo>
                <a:cubicBezTo>
                  <a:pt x="26499" y="1432"/>
                  <a:pt x="26455" y="1428"/>
                  <a:pt x="26450" y="1432"/>
                </a:cubicBezTo>
                <a:cubicBezTo>
                  <a:pt x="26405" y="1473"/>
                  <a:pt x="26425" y="1428"/>
                  <a:pt x="26332" y="1432"/>
                </a:cubicBezTo>
                <a:cubicBezTo>
                  <a:pt x="26259" y="1435"/>
                  <a:pt x="26124" y="1504"/>
                  <a:pt x="26127" y="1410"/>
                </a:cubicBezTo>
                <a:cubicBezTo>
                  <a:pt x="26052" y="1386"/>
                  <a:pt x="26013" y="1513"/>
                  <a:pt x="26009" y="1410"/>
                </a:cubicBezTo>
                <a:cubicBezTo>
                  <a:pt x="25954" y="1419"/>
                  <a:pt x="25936" y="1458"/>
                  <a:pt x="25864" y="1454"/>
                </a:cubicBezTo>
                <a:cubicBezTo>
                  <a:pt x="25851" y="1401"/>
                  <a:pt x="25917" y="1406"/>
                  <a:pt x="25893" y="1344"/>
                </a:cubicBezTo>
                <a:cubicBezTo>
                  <a:pt x="25784" y="1329"/>
                  <a:pt x="25820" y="1420"/>
                  <a:pt x="25775" y="1454"/>
                </a:cubicBezTo>
                <a:cubicBezTo>
                  <a:pt x="25672" y="1416"/>
                  <a:pt x="25703" y="1469"/>
                  <a:pt x="25600" y="1476"/>
                </a:cubicBezTo>
                <a:cubicBezTo>
                  <a:pt x="25604" y="1524"/>
                  <a:pt x="25673" y="1524"/>
                  <a:pt x="25746" y="1520"/>
                </a:cubicBezTo>
                <a:cubicBezTo>
                  <a:pt x="25820" y="1555"/>
                  <a:pt x="25576" y="1537"/>
                  <a:pt x="25570" y="1586"/>
                </a:cubicBezTo>
                <a:cubicBezTo>
                  <a:pt x="25484" y="1572"/>
                  <a:pt x="25599" y="1534"/>
                  <a:pt x="25600" y="1542"/>
                </a:cubicBezTo>
                <a:cubicBezTo>
                  <a:pt x="25598" y="1495"/>
                  <a:pt x="25511" y="1448"/>
                  <a:pt x="25453" y="1520"/>
                </a:cubicBezTo>
                <a:cubicBezTo>
                  <a:pt x="25402" y="1500"/>
                  <a:pt x="25340" y="1470"/>
                  <a:pt x="25394" y="1432"/>
                </a:cubicBezTo>
                <a:cubicBezTo>
                  <a:pt x="25299" y="1428"/>
                  <a:pt x="25254" y="1483"/>
                  <a:pt x="25248" y="1387"/>
                </a:cubicBezTo>
                <a:cubicBezTo>
                  <a:pt x="25326" y="1389"/>
                  <a:pt x="25420" y="1375"/>
                  <a:pt x="25424" y="1432"/>
                </a:cubicBezTo>
                <a:cubicBezTo>
                  <a:pt x="25516" y="1401"/>
                  <a:pt x="25454" y="1214"/>
                  <a:pt x="25365" y="1278"/>
                </a:cubicBezTo>
                <a:cubicBezTo>
                  <a:pt x="25323" y="1268"/>
                  <a:pt x="25368" y="1259"/>
                  <a:pt x="25365" y="1234"/>
                </a:cubicBezTo>
                <a:cubicBezTo>
                  <a:pt x="25390" y="1238"/>
                  <a:pt x="25393" y="1226"/>
                  <a:pt x="25394" y="1212"/>
                </a:cubicBezTo>
                <a:cubicBezTo>
                  <a:pt x="25440" y="1221"/>
                  <a:pt x="25419" y="1281"/>
                  <a:pt x="25511" y="1256"/>
                </a:cubicBezTo>
                <a:cubicBezTo>
                  <a:pt x="25565" y="1251"/>
                  <a:pt x="25495" y="1229"/>
                  <a:pt x="25511" y="1212"/>
                </a:cubicBezTo>
                <a:cubicBezTo>
                  <a:pt x="25521" y="1202"/>
                  <a:pt x="25583" y="1218"/>
                  <a:pt x="25570" y="1190"/>
                </a:cubicBezTo>
                <a:cubicBezTo>
                  <a:pt x="25639" y="1257"/>
                  <a:pt x="25588" y="1199"/>
                  <a:pt x="25687" y="1190"/>
                </a:cubicBezTo>
                <a:cubicBezTo>
                  <a:pt x="25683" y="1215"/>
                  <a:pt x="25694" y="1229"/>
                  <a:pt x="25717" y="1234"/>
                </a:cubicBezTo>
                <a:cubicBezTo>
                  <a:pt x="25710" y="1257"/>
                  <a:pt x="25659" y="1249"/>
                  <a:pt x="25657" y="1278"/>
                </a:cubicBezTo>
                <a:cubicBezTo>
                  <a:pt x="25663" y="1304"/>
                  <a:pt x="25712" y="1296"/>
                  <a:pt x="25746" y="1300"/>
                </a:cubicBezTo>
                <a:cubicBezTo>
                  <a:pt x="25783" y="1295"/>
                  <a:pt x="25775" y="1256"/>
                  <a:pt x="25746" y="1256"/>
                </a:cubicBezTo>
                <a:cubicBezTo>
                  <a:pt x="25758" y="1208"/>
                  <a:pt x="25919" y="1226"/>
                  <a:pt x="25864" y="1300"/>
                </a:cubicBezTo>
                <a:cubicBezTo>
                  <a:pt x="25893" y="1286"/>
                  <a:pt x="25894" y="1250"/>
                  <a:pt x="25951" y="1256"/>
                </a:cubicBezTo>
                <a:cubicBezTo>
                  <a:pt x="25957" y="1275"/>
                  <a:pt x="25940" y="1277"/>
                  <a:pt x="25922" y="1278"/>
                </a:cubicBezTo>
                <a:cubicBezTo>
                  <a:pt x="25966" y="1343"/>
                  <a:pt x="25889" y="1360"/>
                  <a:pt x="25981" y="1387"/>
                </a:cubicBezTo>
                <a:cubicBezTo>
                  <a:pt x="26023" y="1378"/>
                  <a:pt x="25970" y="1361"/>
                  <a:pt x="25981" y="1322"/>
                </a:cubicBezTo>
                <a:cubicBezTo>
                  <a:pt x="25982" y="1319"/>
                  <a:pt x="26038" y="1325"/>
                  <a:pt x="26039" y="1322"/>
                </a:cubicBezTo>
                <a:cubicBezTo>
                  <a:pt x="26048" y="1290"/>
                  <a:pt x="25985" y="1206"/>
                  <a:pt x="26098" y="1234"/>
                </a:cubicBezTo>
                <a:cubicBezTo>
                  <a:pt x="26154" y="1274"/>
                  <a:pt x="26073" y="1308"/>
                  <a:pt x="26039" y="1344"/>
                </a:cubicBezTo>
                <a:cubicBezTo>
                  <a:pt x="26045" y="1362"/>
                  <a:pt x="26068" y="1366"/>
                  <a:pt x="26068" y="1387"/>
                </a:cubicBezTo>
                <a:cubicBezTo>
                  <a:pt x="26167" y="1398"/>
                  <a:pt x="26219" y="1260"/>
                  <a:pt x="26127" y="1256"/>
                </a:cubicBezTo>
                <a:cubicBezTo>
                  <a:pt x="26136" y="1211"/>
                  <a:pt x="26206" y="1212"/>
                  <a:pt x="26215" y="1168"/>
                </a:cubicBezTo>
                <a:cubicBezTo>
                  <a:pt x="26300" y="1199"/>
                  <a:pt x="26345" y="1260"/>
                  <a:pt x="26332" y="1366"/>
                </a:cubicBezTo>
                <a:cubicBezTo>
                  <a:pt x="26313" y="1366"/>
                  <a:pt x="26293" y="1366"/>
                  <a:pt x="26274" y="1366"/>
                </a:cubicBezTo>
                <a:cubicBezTo>
                  <a:pt x="26278" y="1420"/>
                  <a:pt x="26373" y="1373"/>
                  <a:pt x="26391" y="1366"/>
                </a:cubicBezTo>
                <a:cubicBezTo>
                  <a:pt x="26334" y="1287"/>
                  <a:pt x="26402" y="1286"/>
                  <a:pt x="26420" y="1212"/>
                </a:cubicBezTo>
                <a:cubicBezTo>
                  <a:pt x="26470" y="1203"/>
                  <a:pt x="26475" y="1229"/>
                  <a:pt x="26479" y="1256"/>
                </a:cubicBezTo>
                <a:cubicBezTo>
                  <a:pt x="26553" y="1253"/>
                  <a:pt x="26592" y="1224"/>
                  <a:pt x="26596" y="1168"/>
                </a:cubicBezTo>
                <a:cubicBezTo>
                  <a:pt x="26681" y="1188"/>
                  <a:pt x="26686" y="1188"/>
                  <a:pt x="26772" y="1168"/>
                </a:cubicBezTo>
                <a:cubicBezTo>
                  <a:pt x="26776" y="1209"/>
                  <a:pt x="26791" y="1241"/>
                  <a:pt x="26830" y="1256"/>
                </a:cubicBezTo>
                <a:cubicBezTo>
                  <a:pt x="26873" y="1229"/>
                  <a:pt x="26886" y="1181"/>
                  <a:pt x="26889" y="1124"/>
                </a:cubicBezTo>
                <a:cubicBezTo>
                  <a:pt x="26970" y="1176"/>
                  <a:pt x="27029" y="1163"/>
                  <a:pt x="27211" y="1168"/>
                </a:cubicBezTo>
                <a:cubicBezTo>
                  <a:pt x="27176" y="1203"/>
                  <a:pt x="27190" y="1202"/>
                  <a:pt x="27241" y="1212"/>
                </a:cubicBezTo>
                <a:cubicBezTo>
                  <a:pt x="27253" y="1214"/>
                  <a:pt x="27279" y="1234"/>
                  <a:pt x="27270" y="1234"/>
                </a:cubicBezTo>
                <a:cubicBezTo>
                  <a:pt x="27294" y="1234"/>
                  <a:pt x="27299" y="1209"/>
                  <a:pt x="27329" y="1212"/>
                </a:cubicBezTo>
                <a:cubicBezTo>
                  <a:pt x="27409" y="1218"/>
                  <a:pt x="27407" y="1244"/>
                  <a:pt x="27504" y="1212"/>
                </a:cubicBezTo>
                <a:cubicBezTo>
                  <a:pt x="27539" y="1208"/>
                  <a:pt x="27530" y="1172"/>
                  <a:pt x="27534" y="1146"/>
                </a:cubicBezTo>
                <a:cubicBezTo>
                  <a:pt x="27646" y="1142"/>
                  <a:pt x="27545" y="1164"/>
                  <a:pt x="27563" y="1212"/>
                </a:cubicBezTo>
                <a:cubicBezTo>
                  <a:pt x="27625" y="1221"/>
                  <a:pt x="27641" y="1197"/>
                  <a:pt x="27681" y="1190"/>
                </a:cubicBezTo>
                <a:cubicBezTo>
                  <a:pt x="27680" y="1169"/>
                  <a:pt x="27645" y="1173"/>
                  <a:pt x="27622" y="1168"/>
                </a:cubicBezTo>
                <a:cubicBezTo>
                  <a:pt x="27656" y="1082"/>
                  <a:pt x="27699" y="1162"/>
                  <a:pt x="27739" y="1190"/>
                </a:cubicBezTo>
                <a:cubicBezTo>
                  <a:pt x="27803" y="1226"/>
                  <a:pt x="27793" y="1124"/>
                  <a:pt x="27798" y="1124"/>
                </a:cubicBezTo>
                <a:cubicBezTo>
                  <a:pt x="27837" y="1122"/>
                  <a:pt x="27822" y="1185"/>
                  <a:pt x="27827" y="1212"/>
                </a:cubicBezTo>
                <a:cubicBezTo>
                  <a:pt x="27882" y="1209"/>
                  <a:pt x="27926" y="1197"/>
                  <a:pt x="27944" y="1168"/>
                </a:cubicBezTo>
                <a:cubicBezTo>
                  <a:pt x="27991" y="1200"/>
                  <a:pt x="27941" y="1217"/>
                  <a:pt x="27944" y="1300"/>
                </a:cubicBezTo>
                <a:cubicBezTo>
                  <a:pt x="28018" y="1323"/>
                  <a:pt x="28111" y="1253"/>
                  <a:pt x="28032" y="1234"/>
                </a:cubicBezTo>
                <a:cubicBezTo>
                  <a:pt x="28053" y="1188"/>
                  <a:pt x="28131" y="1202"/>
                  <a:pt x="28149" y="1190"/>
                </a:cubicBezTo>
                <a:cubicBezTo>
                  <a:pt x="28184" y="1169"/>
                  <a:pt x="28151" y="1154"/>
                  <a:pt x="28179" y="1102"/>
                </a:cubicBezTo>
                <a:cubicBezTo>
                  <a:pt x="28230" y="1089"/>
                  <a:pt x="28351" y="1128"/>
                  <a:pt x="28354" y="1080"/>
                </a:cubicBezTo>
                <a:cubicBezTo>
                  <a:pt x="28345" y="1029"/>
                  <a:pt x="28178" y="1124"/>
                  <a:pt x="28091" y="1058"/>
                </a:cubicBezTo>
                <a:cubicBezTo>
                  <a:pt x="28038" y="1017"/>
                  <a:pt x="28092" y="1067"/>
                  <a:pt x="28003" y="1080"/>
                </a:cubicBezTo>
                <a:cubicBezTo>
                  <a:pt x="27956" y="1086"/>
                  <a:pt x="27951" y="1059"/>
                  <a:pt x="27915" y="1058"/>
                </a:cubicBezTo>
                <a:cubicBezTo>
                  <a:pt x="27840" y="1053"/>
                  <a:pt x="27812" y="1102"/>
                  <a:pt x="27739" y="1080"/>
                </a:cubicBezTo>
                <a:cubicBezTo>
                  <a:pt x="27755" y="1047"/>
                  <a:pt x="27704" y="966"/>
                  <a:pt x="27768" y="969"/>
                </a:cubicBezTo>
                <a:cubicBezTo>
                  <a:pt x="27752" y="957"/>
                  <a:pt x="27753" y="941"/>
                  <a:pt x="27739" y="926"/>
                </a:cubicBezTo>
                <a:cubicBezTo>
                  <a:pt x="27730" y="915"/>
                  <a:pt x="27714" y="910"/>
                  <a:pt x="27710" y="904"/>
                </a:cubicBezTo>
                <a:cubicBezTo>
                  <a:pt x="27705" y="898"/>
                  <a:pt x="27688" y="842"/>
                  <a:pt x="27681" y="838"/>
                </a:cubicBezTo>
                <a:cubicBezTo>
                  <a:pt x="27648" y="819"/>
                  <a:pt x="27582" y="843"/>
                  <a:pt x="27563" y="815"/>
                </a:cubicBezTo>
                <a:cubicBezTo>
                  <a:pt x="27620" y="737"/>
                  <a:pt x="27798" y="865"/>
                  <a:pt x="27798" y="772"/>
                </a:cubicBezTo>
                <a:cubicBezTo>
                  <a:pt x="27789" y="742"/>
                  <a:pt x="27725" y="754"/>
                  <a:pt x="27681" y="749"/>
                </a:cubicBezTo>
                <a:cubicBezTo>
                  <a:pt x="27705" y="717"/>
                  <a:pt x="27775" y="718"/>
                  <a:pt x="27827" y="706"/>
                </a:cubicBezTo>
                <a:cubicBezTo>
                  <a:pt x="27882" y="745"/>
                  <a:pt x="27792" y="770"/>
                  <a:pt x="27857" y="815"/>
                </a:cubicBezTo>
                <a:cubicBezTo>
                  <a:pt x="27951" y="843"/>
                  <a:pt x="27879" y="745"/>
                  <a:pt x="27973" y="772"/>
                </a:cubicBezTo>
                <a:cubicBezTo>
                  <a:pt x="27860" y="861"/>
                  <a:pt x="28182" y="763"/>
                  <a:pt x="28325" y="794"/>
                </a:cubicBezTo>
                <a:cubicBezTo>
                  <a:pt x="28411" y="778"/>
                  <a:pt x="28382" y="674"/>
                  <a:pt x="28501" y="683"/>
                </a:cubicBezTo>
                <a:cubicBezTo>
                  <a:pt x="28512" y="721"/>
                  <a:pt x="28478" y="725"/>
                  <a:pt x="28442" y="728"/>
                </a:cubicBezTo>
                <a:cubicBezTo>
                  <a:pt x="28443" y="749"/>
                  <a:pt x="28478" y="745"/>
                  <a:pt x="28501" y="749"/>
                </a:cubicBezTo>
                <a:cubicBezTo>
                  <a:pt x="28509" y="775"/>
                  <a:pt x="28449" y="781"/>
                  <a:pt x="28442" y="794"/>
                </a:cubicBezTo>
                <a:cubicBezTo>
                  <a:pt x="28424" y="829"/>
                  <a:pt x="28471" y="881"/>
                  <a:pt x="28354" y="860"/>
                </a:cubicBezTo>
                <a:cubicBezTo>
                  <a:pt x="28370" y="905"/>
                  <a:pt x="28493" y="865"/>
                  <a:pt x="28413" y="926"/>
                </a:cubicBezTo>
                <a:cubicBezTo>
                  <a:pt x="28474" y="949"/>
                  <a:pt x="28453" y="890"/>
                  <a:pt x="28472" y="882"/>
                </a:cubicBezTo>
                <a:cubicBezTo>
                  <a:pt x="28511" y="864"/>
                  <a:pt x="28566" y="887"/>
                  <a:pt x="28589" y="860"/>
                </a:cubicBezTo>
                <a:cubicBezTo>
                  <a:pt x="28576" y="818"/>
                  <a:pt x="28526" y="805"/>
                  <a:pt x="28530" y="749"/>
                </a:cubicBezTo>
                <a:cubicBezTo>
                  <a:pt x="28580" y="758"/>
                  <a:pt x="28586" y="733"/>
                  <a:pt x="28589" y="706"/>
                </a:cubicBezTo>
                <a:cubicBezTo>
                  <a:pt x="28689" y="688"/>
                  <a:pt x="28804" y="637"/>
                  <a:pt x="28912" y="640"/>
                </a:cubicBezTo>
                <a:cubicBezTo>
                  <a:pt x="28978" y="641"/>
                  <a:pt x="29011" y="700"/>
                  <a:pt x="29058" y="662"/>
                </a:cubicBezTo>
                <a:cubicBezTo>
                  <a:pt x="29112" y="658"/>
                  <a:pt x="29076" y="587"/>
                  <a:pt x="29116" y="574"/>
                </a:cubicBezTo>
                <a:cubicBezTo>
                  <a:pt x="29250" y="577"/>
                  <a:pt x="29231" y="592"/>
                  <a:pt x="29352" y="574"/>
                </a:cubicBezTo>
                <a:cubicBezTo>
                  <a:pt x="29344" y="613"/>
                  <a:pt x="29301" y="623"/>
                  <a:pt x="29234" y="617"/>
                </a:cubicBezTo>
                <a:cubicBezTo>
                  <a:pt x="29333" y="680"/>
                  <a:pt x="29474" y="652"/>
                  <a:pt x="29557" y="595"/>
                </a:cubicBezTo>
                <a:cubicBezTo>
                  <a:pt x="29548" y="569"/>
                  <a:pt x="29439" y="512"/>
                  <a:pt x="29527" y="485"/>
                </a:cubicBezTo>
                <a:cubicBezTo>
                  <a:pt x="29602" y="484"/>
                  <a:pt x="29563" y="502"/>
                  <a:pt x="29557" y="529"/>
                </a:cubicBezTo>
                <a:cubicBezTo>
                  <a:pt x="29563" y="586"/>
                  <a:pt x="29607" y="499"/>
                  <a:pt x="29673" y="529"/>
                </a:cubicBezTo>
                <a:cubicBezTo>
                  <a:pt x="29644" y="559"/>
                  <a:pt x="29646" y="611"/>
                  <a:pt x="29586" y="617"/>
                </a:cubicBezTo>
                <a:cubicBezTo>
                  <a:pt x="29599" y="667"/>
                  <a:pt x="29712" y="718"/>
                  <a:pt x="29732" y="640"/>
                </a:cubicBezTo>
                <a:cubicBezTo>
                  <a:pt x="29840" y="655"/>
                  <a:pt x="29720" y="706"/>
                  <a:pt x="29791" y="749"/>
                </a:cubicBezTo>
                <a:cubicBezTo>
                  <a:pt x="29909" y="727"/>
                  <a:pt x="29770" y="647"/>
                  <a:pt x="29879" y="617"/>
                </a:cubicBezTo>
                <a:cubicBezTo>
                  <a:pt x="29856" y="598"/>
                  <a:pt x="29847" y="568"/>
                  <a:pt x="29849" y="529"/>
                </a:cubicBezTo>
                <a:cubicBezTo>
                  <a:pt x="29878" y="529"/>
                  <a:pt x="29872" y="502"/>
                  <a:pt x="29879" y="485"/>
                </a:cubicBezTo>
                <a:cubicBezTo>
                  <a:pt x="29971" y="496"/>
                  <a:pt x="29983" y="445"/>
                  <a:pt x="30084" y="464"/>
                </a:cubicBezTo>
                <a:cubicBezTo>
                  <a:pt x="30076" y="487"/>
                  <a:pt x="30025" y="478"/>
                  <a:pt x="30025" y="508"/>
                </a:cubicBezTo>
                <a:cubicBezTo>
                  <a:pt x="30045" y="574"/>
                  <a:pt x="30088" y="487"/>
                  <a:pt x="30143" y="508"/>
                </a:cubicBezTo>
                <a:cubicBezTo>
                  <a:pt x="30171" y="616"/>
                  <a:pt x="29958" y="544"/>
                  <a:pt x="29908" y="595"/>
                </a:cubicBezTo>
                <a:cubicBezTo>
                  <a:pt x="29980" y="657"/>
                  <a:pt x="30058" y="625"/>
                  <a:pt x="30113" y="574"/>
                </a:cubicBezTo>
                <a:cubicBezTo>
                  <a:pt x="30143" y="595"/>
                  <a:pt x="30172" y="617"/>
                  <a:pt x="30201" y="640"/>
                </a:cubicBezTo>
                <a:cubicBezTo>
                  <a:pt x="30257" y="631"/>
                  <a:pt x="30275" y="592"/>
                  <a:pt x="30347" y="595"/>
                </a:cubicBezTo>
                <a:cubicBezTo>
                  <a:pt x="30344" y="635"/>
                  <a:pt x="30383" y="642"/>
                  <a:pt x="30377" y="683"/>
                </a:cubicBezTo>
                <a:cubicBezTo>
                  <a:pt x="30321" y="644"/>
                  <a:pt x="30183" y="667"/>
                  <a:pt x="30084" y="662"/>
                </a:cubicBezTo>
                <a:cubicBezTo>
                  <a:pt x="30101" y="769"/>
                  <a:pt x="30255" y="659"/>
                  <a:pt x="30347" y="683"/>
                </a:cubicBezTo>
                <a:cubicBezTo>
                  <a:pt x="30356" y="719"/>
                  <a:pt x="30320" y="721"/>
                  <a:pt x="30319" y="749"/>
                </a:cubicBezTo>
                <a:cubicBezTo>
                  <a:pt x="30341" y="738"/>
                  <a:pt x="30366" y="727"/>
                  <a:pt x="30406" y="728"/>
                </a:cubicBezTo>
                <a:cubicBezTo>
                  <a:pt x="30451" y="709"/>
                  <a:pt x="30398" y="695"/>
                  <a:pt x="30436" y="640"/>
                </a:cubicBezTo>
                <a:cubicBezTo>
                  <a:pt x="30444" y="589"/>
                  <a:pt x="30514" y="589"/>
                  <a:pt x="30553" y="617"/>
                </a:cubicBezTo>
                <a:cubicBezTo>
                  <a:pt x="30548" y="643"/>
                  <a:pt x="30500" y="636"/>
                  <a:pt x="30465" y="640"/>
                </a:cubicBezTo>
                <a:cubicBezTo>
                  <a:pt x="30492" y="713"/>
                  <a:pt x="30519" y="650"/>
                  <a:pt x="30611" y="662"/>
                </a:cubicBezTo>
                <a:cubicBezTo>
                  <a:pt x="30608" y="718"/>
                  <a:pt x="30595" y="767"/>
                  <a:pt x="30553" y="794"/>
                </a:cubicBezTo>
                <a:cubicBezTo>
                  <a:pt x="30416" y="793"/>
                  <a:pt x="30587" y="743"/>
                  <a:pt x="30581" y="706"/>
                </a:cubicBezTo>
                <a:cubicBezTo>
                  <a:pt x="30553" y="706"/>
                  <a:pt x="30524" y="706"/>
                  <a:pt x="30494" y="706"/>
                </a:cubicBezTo>
                <a:cubicBezTo>
                  <a:pt x="30460" y="717"/>
                  <a:pt x="30433" y="892"/>
                  <a:pt x="30406" y="772"/>
                </a:cubicBezTo>
                <a:cubicBezTo>
                  <a:pt x="30319" y="786"/>
                  <a:pt x="30434" y="818"/>
                  <a:pt x="30406" y="860"/>
                </a:cubicBezTo>
                <a:cubicBezTo>
                  <a:pt x="30373" y="865"/>
                  <a:pt x="30390" y="882"/>
                  <a:pt x="30406" y="882"/>
                </a:cubicBezTo>
                <a:cubicBezTo>
                  <a:pt x="30400" y="914"/>
                  <a:pt x="30319" y="889"/>
                  <a:pt x="30319" y="926"/>
                </a:cubicBezTo>
                <a:cubicBezTo>
                  <a:pt x="30324" y="957"/>
                  <a:pt x="30510" y="939"/>
                  <a:pt x="30494" y="882"/>
                </a:cubicBezTo>
                <a:cubicBezTo>
                  <a:pt x="30578" y="868"/>
                  <a:pt x="30491" y="968"/>
                  <a:pt x="30494" y="969"/>
                </a:cubicBezTo>
                <a:cubicBezTo>
                  <a:pt x="30546" y="1001"/>
                  <a:pt x="30484" y="970"/>
                  <a:pt x="30494" y="969"/>
                </a:cubicBezTo>
                <a:cubicBezTo>
                  <a:pt x="30455" y="972"/>
                  <a:pt x="30437" y="1020"/>
                  <a:pt x="30377" y="1035"/>
                </a:cubicBezTo>
                <a:cubicBezTo>
                  <a:pt x="30304" y="1025"/>
                  <a:pt x="30200" y="1037"/>
                  <a:pt x="30201" y="969"/>
                </a:cubicBezTo>
                <a:cubicBezTo>
                  <a:pt x="30154" y="964"/>
                  <a:pt x="30151" y="990"/>
                  <a:pt x="30113" y="992"/>
                </a:cubicBezTo>
                <a:cubicBezTo>
                  <a:pt x="30083" y="1006"/>
                  <a:pt x="30083" y="1043"/>
                  <a:pt x="30025" y="1035"/>
                </a:cubicBezTo>
                <a:cubicBezTo>
                  <a:pt x="30013" y="1089"/>
                  <a:pt x="30079" y="1083"/>
                  <a:pt x="30054" y="1146"/>
                </a:cubicBezTo>
                <a:cubicBezTo>
                  <a:pt x="30091" y="1136"/>
                  <a:pt x="30115" y="1118"/>
                  <a:pt x="30113" y="1080"/>
                </a:cubicBezTo>
                <a:cubicBezTo>
                  <a:pt x="30200" y="1111"/>
                  <a:pt x="30155" y="1200"/>
                  <a:pt x="30143" y="1256"/>
                </a:cubicBezTo>
                <a:cubicBezTo>
                  <a:pt x="30191" y="1256"/>
                  <a:pt x="30240" y="1256"/>
                  <a:pt x="30289" y="1256"/>
                </a:cubicBezTo>
                <a:cubicBezTo>
                  <a:pt x="30289" y="1235"/>
                  <a:pt x="30253" y="1239"/>
                  <a:pt x="30230" y="1234"/>
                </a:cubicBezTo>
                <a:cubicBezTo>
                  <a:pt x="30215" y="1202"/>
                  <a:pt x="30264" y="1121"/>
                  <a:pt x="30201" y="1124"/>
                </a:cubicBezTo>
                <a:cubicBezTo>
                  <a:pt x="30208" y="1092"/>
                  <a:pt x="30289" y="1116"/>
                  <a:pt x="30289" y="1080"/>
                </a:cubicBezTo>
                <a:cubicBezTo>
                  <a:pt x="30315" y="1062"/>
                  <a:pt x="30355" y="1056"/>
                  <a:pt x="30406" y="1058"/>
                </a:cubicBezTo>
                <a:cubicBezTo>
                  <a:pt x="30373" y="1149"/>
                  <a:pt x="30468" y="1143"/>
                  <a:pt x="30465" y="1212"/>
                </a:cubicBezTo>
                <a:cubicBezTo>
                  <a:pt x="30596" y="1197"/>
                  <a:pt x="30520" y="1155"/>
                  <a:pt x="30553" y="1058"/>
                </a:cubicBezTo>
                <a:cubicBezTo>
                  <a:pt x="30606" y="1061"/>
                  <a:pt x="30615" y="1031"/>
                  <a:pt x="30670" y="1035"/>
                </a:cubicBezTo>
                <a:cubicBezTo>
                  <a:pt x="30651" y="1006"/>
                  <a:pt x="30608" y="995"/>
                  <a:pt x="30553" y="992"/>
                </a:cubicBezTo>
                <a:cubicBezTo>
                  <a:pt x="30560" y="964"/>
                  <a:pt x="30611" y="969"/>
                  <a:pt x="30611" y="992"/>
                </a:cubicBezTo>
                <a:cubicBezTo>
                  <a:pt x="30689" y="1004"/>
                  <a:pt x="30659" y="907"/>
                  <a:pt x="30641" y="926"/>
                </a:cubicBezTo>
                <a:cubicBezTo>
                  <a:pt x="30662" y="902"/>
                  <a:pt x="30717" y="912"/>
                  <a:pt x="30729" y="882"/>
                </a:cubicBezTo>
                <a:cubicBezTo>
                  <a:pt x="30707" y="832"/>
                  <a:pt x="30564" y="873"/>
                  <a:pt x="30494" y="860"/>
                </a:cubicBezTo>
                <a:cubicBezTo>
                  <a:pt x="30497" y="803"/>
                  <a:pt x="30603" y="808"/>
                  <a:pt x="30641" y="838"/>
                </a:cubicBezTo>
                <a:cubicBezTo>
                  <a:pt x="30684" y="820"/>
                  <a:pt x="30683" y="767"/>
                  <a:pt x="30699" y="728"/>
                </a:cubicBezTo>
                <a:cubicBezTo>
                  <a:pt x="30729" y="742"/>
                  <a:pt x="30730" y="778"/>
                  <a:pt x="30788" y="772"/>
                </a:cubicBezTo>
                <a:cubicBezTo>
                  <a:pt x="30775" y="818"/>
                  <a:pt x="30808" y="830"/>
                  <a:pt x="30817" y="860"/>
                </a:cubicBezTo>
                <a:cubicBezTo>
                  <a:pt x="30829" y="912"/>
                  <a:pt x="30763" y="908"/>
                  <a:pt x="30788" y="969"/>
                </a:cubicBezTo>
                <a:cubicBezTo>
                  <a:pt x="30816" y="969"/>
                  <a:pt x="30810" y="942"/>
                  <a:pt x="30817" y="926"/>
                </a:cubicBezTo>
                <a:cubicBezTo>
                  <a:pt x="30905" y="971"/>
                  <a:pt x="30986" y="885"/>
                  <a:pt x="30993" y="992"/>
                </a:cubicBezTo>
                <a:cubicBezTo>
                  <a:pt x="30883" y="975"/>
                  <a:pt x="30776" y="977"/>
                  <a:pt x="30699" y="1035"/>
                </a:cubicBezTo>
                <a:cubicBezTo>
                  <a:pt x="30671" y="1116"/>
                  <a:pt x="30831" y="1055"/>
                  <a:pt x="30817" y="1124"/>
                </a:cubicBezTo>
                <a:cubicBezTo>
                  <a:pt x="30855" y="1079"/>
                  <a:pt x="30972" y="1094"/>
                  <a:pt x="30993" y="1035"/>
                </a:cubicBezTo>
                <a:cubicBezTo>
                  <a:pt x="31085" y="1061"/>
                  <a:pt x="31059" y="1038"/>
                  <a:pt x="31169" y="1035"/>
                </a:cubicBezTo>
                <a:cubicBezTo>
                  <a:pt x="31159" y="984"/>
                  <a:pt x="31029" y="1023"/>
                  <a:pt x="31051" y="948"/>
                </a:cubicBezTo>
                <a:cubicBezTo>
                  <a:pt x="31149" y="910"/>
                  <a:pt x="31181" y="959"/>
                  <a:pt x="31315" y="948"/>
                </a:cubicBezTo>
                <a:cubicBezTo>
                  <a:pt x="31288" y="861"/>
                  <a:pt x="31203" y="902"/>
                  <a:pt x="31110" y="904"/>
                </a:cubicBezTo>
                <a:cubicBezTo>
                  <a:pt x="31135" y="808"/>
                  <a:pt x="31262" y="915"/>
                  <a:pt x="31315" y="860"/>
                </a:cubicBezTo>
                <a:cubicBezTo>
                  <a:pt x="31309" y="833"/>
                  <a:pt x="31241" y="835"/>
                  <a:pt x="31227" y="815"/>
                </a:cubicBezTo>
                <a:cubicBezTo>
                  <a:pt x="31211" y="794"/>
                  <a:pt x="31282" y="801"/>
                  <a:pt x="31285" y="794"/>
                </a:cubicBezTo>
                <a:cubicBezTo>
                  <a:pt x="31296" y="775"/>
                  <a:pt x="31214" y="775"/>
                  <a:pt x="31227" y="749"/>
                </a:cubicBezTo>
                <a:cubicBezTo>
                  <a:pt x="31226" y="728"/>
                  <a:pt x="31191" y="733"/>
                  <a:pt x="31169" y="728"/>
                </a:cubicBezTo>
                <a:cubicBezTo>
                  <a:pt x="31103" y="731"/>
                  <a:pt x="31206" y="784"/>
                  <a:pt x="31169" y="838"/>
                </a:cubicBezTo>
                <a:cubicBezTo>
                  <a:pt x="31070" y="860"/>
                  <a:pt x="31122" y="769"/>
                  <a:pt x="31110" y="728"/>
                </a:cubicBezTo>
                <a:cubicBezTo>
                  <a:pt x="31044" y="739"/>
                  <a:pt x="30963" y="850"/>
                  <a:pt x="31021" y="882"/>
                </a:cubicBezTo>
                <a:cubicBezTo>
                  <a:pt x="30977" y="950"/>
                  <a:pt x="30895" y="817"/>
                  <a:pt x="30963" y="794"/>
                </a:cubicBezTo>
                <a:cubicBezTo>
                  <a:pt x="30951" y="761"/>
                  <a:pt x="30926" y="802"/>
                  <a:pt x="30875" y="794"/>
                </a:cubicBezTo>
                <a:cubicBezTo>
                  <a:pt x="30916" y="766"/>
                  <a:pt x="30916" y="690"/>
                  <a:pt x="30875" y="662"/>
                </a:cubicBezTo>
                <a:cubicBezTo>
                  <a:pt x="30849" y="679"/>
                  <a:pt x="30810" y="685"/>
                  <a:pt x="30758" y="683"/>
                </a:cubicBezTo>
                <a:cubicBezTo>
                  <a:pt x="30747" y="552"/>
                  <a:pt x="31020" y="536"/>
                  <a:pt x="31139" y="574"/>
                </a:cubicBezTo>
                <a:cubicBezTo>
                  <a:pt x="31258" y="547"/>
                  <a:pt x="31176" y="499"/>
                  <a:pt x="31227" y="442"/>
                </a:cubicBezTo>
                <a:cubicBezTo>
                  <a:pt x="31291" y="445"/>
                  <a:pt x="31290" y="497"/>
                  <a:pt x="31285" y="551"/>
                </a:cubicBezTo>
                <a:cubicBezTo>
                  <a:pt x="31431" y="554"/>
                  <a:pt x="31429" y="530"/>
                  <a:pt x="31549" y="551"/>
                </a:cubicBezTo>
                <a:cubicBezTo>
                  <a:pt x="31549" y="530"/>
                  <a:pt x="31513" y="535"/>
                  <a:pt x="31491" y="529"/>
                </a:cubicBezTo>
                <a:cubicBezTo>
                  <a:pt x="31489" y="515"/>
                  <a:pt x="31530" y="503"/>
                  <a:pt x="31549" y="508"/>
                </a:cubicBezTo>
                <a:cubicBezTo>
                  <a:pt x="31574" y="512"/>
                  <a:pt x="31569" y="527"/>
                  <a:pt x="31579" y="529"/>
                </a:cubicBezTo>
                <a:cubicBezTo>
                  <a:pt x="31637" y="544"/>
                  <a:pt x="31729" y="544"/>
                  <a:pt x="31667" y="617"/>
                </a:cubicBezTo>
                <a:cubicBezTo>
                  <a:pt x="31694" y="605"/>
                  <a:pt x="31811" y="610"/>
                  <a:pt x="31813" y="574"/>
                </a:cubicBezTo>
                <a:cubicBezTo>
                  <a:pt x="31816" y="538"/>
                  <a:pt x="31874" y="568"/>
                  <a:pt x="31901" y="551"/>
                </a:cubicBezTo>
                <a:cubicBezTo>
                  <a:pt x="31930" y="534"/>
                  <a:pt x="31966" y="500"/>
                  <a:pt x="31960" y="464"/>
                </a:cubicBezTo>
                <a:cubicBezTo>
                  <a:pt x="31961" y="470"/>
                  <a:pt x="32017" y="482"/>
                  <a:pt x="32019" y="485"/>
                </a:cubicBezTo>
                <a:cubicBezTo>
                  <a:pt x="32024" y="511"/>
                  <a:pt x="31990" y="499"/>
                  <a:pt x="31989" y="508"/>
                </a:cubicBezTo>
                <a:cubicBezTo>
                  <a:pt x="31987" y="517"/>
                  <a:pt x="31997" y="568"/>
                  <a:pt x="31989" y="574"/>
                </a:cubicBezTo>
                <a:cubicBezTo>
                  <a:pt x="31978" y="581"/>
                  <a:pt x="31908" y="565"/>
                  <a:pt x="31901" y="574"/>
                </a:cubicBezTo>
                <a:cubicBezTo>
                  <a:pt x="31891" y="589"/>
                  <a:pt x="31969" y="629"/>
                  <a:pt x="31901" y="662"/>
                </a:cubicBezTo>
                <a:cubicBezTo>
                  <a:pt x="31867" y="658"/>
                  <a:pt x="31876" y="622"/>
                  <a:pt x="31872" y="595"/>
                </a:cubicBezTo>
                <a:cubicBezTo>
                  <a:pt x="31851" y="626"/>
                  <a:pt x="31638" y="691"/>
                  <a:pt x="31638" y="595"/>
                </a:cubicBezTo>
                <a:cubicBezTo>
                  <a:pt x="31584" y="584"/>
                  <a:pt x="31601" y="651"/>
                  <a:pt x="31579" y="662"/>
                </a:cubicBezTo>
                <a:cubicBezTo>
                  <a:pt x="31510" y="695"/>
                  <a:pt x="31401" y="665"/>
                  <a:pt x="31345" y="640"/>
                </a:cubicBezTo>
                <a:cubicBezTo>
                  <a:pt x="31345" y="619"/>
                  <a:pt x="31380" y="623"/>
                  <a:pt x="31403" y="617"/>
                </a:cubicBezTo>
                <a:cubicBezTo>
                  <a:pt x="31393" y="587"/>
                  <a:pt x="31329" y="599"/>
                  <a:pt x="31285" y="595"/>
                </a:cubicBezTo>
                <a:cubicBezTo>
                  <a:pt x="31289" y="625"/>
                  <a:pt x="31297" y="641"/>
                  <a:pt x="31315" y="662"/>
                </a:cubicBezTo>
                <a:cubicBezTo>
                  <a:pt x="31320" y="667"/>
                  <a:pt x="31373" y="703"/>
                  <a:pt x="31374" y="706"/>
                </a:cubicBezTo>
                <a:cubicBezTo>
                  <a:pt x="31376" y="722"/>
                  <a:pt x="31329" y="743"/>
                  <a:pt x="31345" y="772"/>
                </a:cubicBezTo>
                <a:cubicBezTo>
                  <a:pt x="31357" y="794"/>
                  <a:pt x="31393" y="779"/>
                  <a:pt x="31403" y="794"/>
                </a:cubicBezTo>
                <a:cubicBezTo>
                  <a:pt x="31429" y="832"/>
                  <a:pt x="31383" y="917"/>
                  <a:pt x="31491" y="926"/>
                </a:cubicBezTo>
                <a:cubicBezTo>
                  <a:pt x="31490" y="947"/>
                  <a:pt x="31455" y="942"/>
                  <a:pt x="31433" y="948"/>
                </a:cubicBezTo>
                <a:cubicBezTo>
                  <a:pt x="31444" y="1002"/>
                  <a:pt x="31566" y="965"/>
                  <a:pt x="31520" y="904"/>
                </a:cubicBezTo>
                <a:cubicBezTo>
                  <a:pt x="31606" y="923"/>
                  <a:pt x="31553" y="936"/>
                  <a:pt x="31549" y="992"/>
                </a:cubicBezTo>
                <a:cubicBezTo>
                  <a:pt x="31388" y="983"/>
                  <a:pt x="31346" y="1016"/>
                  <a:pt x="31227" y="992"/>
                </a:cubicBezTo>
                <a:cubicBezTo>
                  <a:pt x="31194" y="1097"/>
                  <a:pt x="31471" y="969"/>
                  <a:pt x="31403" y="1102"/>
                </a:cubicBezTo>
                <a:cubicBezTo>
                  <a:pt x="31461" y="1101"/>
                  <a:pt x="31440" y="1041"/>
                  <a:pt x="31520" y="1058"/>
                </a:cubicBezTo>
                <a:cubicBezTo>
                  <a:pt x="31528" y="1094"/>
                  <a:pt x="31492" y="1095"/>
                  <a:pt x="31491" y="1124"/>
                </a:cubicBezTo>
                <a:cubicBezTo>
                  <a:pt x="31555" y="1128"/>
                  <a:pt x="31584" y="1106"/>
                  <a:pt x="31579" y="1058"/>
                </a:cubicBezTo>
                <a:cubicBezTo>
                  <a:pt x="31613" y="1061"/>
                  <a:pt x="31631" y="1053"/>
                  <a:pt x="31638" y="1035"/>
                </a:cubicBezTo>
                <a:cubicBezTo>
                  <a:pt x="31712" y="1047"/>
                  <a:pt x="31740" y="1065"/>
                  <a:pt x="31784" y="1014"/>
                </a:cubicBezTo>
                <a:cubicBezTo>
                  <a:pt x="31777" y="986"/>
                  <a:pt x="31725" y="992"/>
                  <a:pt x="31725" y="1014"/>
                </a:cubicBezTo>
                <a:cubicBezTo>
                  <a:pt x="31674" y="1020"/>
                  <a:pt x="31673" y="890"/>
                  <a:pt x="31754" y="926"/>
                </a:cubicBezTo>
                <a:cubicBezTo>
                  <a:pt x="31748" y="898"/>
                  <a:pt x="31667" y="897"/>
                  <a:pt x="31667" y="926"/>
                </a:cubicBezTo>
                <a:cubicBezTo>
                  <a:pt x="31628" y="919"/>
                  <a:pt x="31621" y="887"/>
                  <a:pt x="31579" y="882"/>
                </a:cubicBezTo>
                <a:cubicBezTo>
                  <a:pt x="31582" y="826"/>
                  <a:pt x="31584" y="769"/>
                  <a:pt x="31667" y="772"/>
                </a:cubicBezTo>
                <a:cubicBezTo>
                  <a:pt x="31691" y="842"/>
                  <a:pt x="31621" y="840"/>
                  <a:pt x="31608" y="882"/>
                </a:cubicBezTo>
                <a:cubicBezTo>
                  <a:pt x="31756" y="912"/>
                  <a:pt x="31705" y="793"/>
                  <a:pt x="31754" y="749"/>
                </a:cubicBezTo>
                <a:cubicBezTo>
                  <a:pt x="31730" y="685"/>
                  <a:pt x="31660" y="763"/>
                  <a:pt x="31608" y="749"/>
                </a:cubicBezTo>
                <a:cubicBezTo>
                  <a:pt x="31619" y="658"/>
                  <a:pt x="31735" y="715"/>
                  <a:pt x="31813" y="706"/>
                </a:cubicBezTo>
                <a:cubicBezTo>
                  <a:pt x="31912" y="694"/>
                  <a:pt x="32009" y="667"/>
                  <a:pt x="32106" y="662"/>
                </a:cubicBezTo>
                <a:cubicBezTo>
                  <a:pt x="32090" y="707"/>
                  <a:pt x="32162" y="715"/>
                  <a:pt x="32165" y="683"/>
                </a:cubicBezTo>
                <a:cubicBezTo>
                  <a:pt x="32230" y="686"/>
                  <a:pt x="32177" y="778"/>
                  <a:pt x="32194" y="815"/>
                </a:cubicBezTo>
                <a:cubicBezTo>
                  <a:pt x="32135" y="772"/>
                  <a:pt x="32116" y="810"/>
                  <a:pt x="32077" y="838"/>
                </a:cubicBezTo>
                <a:cubicBezTo>
                  <a:pt x="32076" y="907"/>
                  <a:pt x="32165" y="857"/>
                  <a:pt x="32194" y="882"/>
                </a:cubicBezTo>
                <a:cubicBezTo>
                  <a:pt x="32198" y="884"/>
                  <a:pt x="32164" y="915"/>
                  <a:pt x="32165" y="926"/>
                </a:cubicBezTo>
                <a:cubicBezTo>
                  <a:pt x="32168" y="950"/>
                  <a:pt x="32226" y="941"/>
                  <a:pt x="32224" y="969"/>
                </a:cubicBezTo>
                <a:cubicBezTo>
                  <a:pt x="32263" y="964"/>
                  <a:pt x="32248" y="915"/>
                  <a:pt x="32253" y="882"/>
                </a:cubicBezTo>
                <a:cubicBezTo>
                  <a:pt x="32366" y="938"/>
                  <a:pt x="32215" y="835"/>
                  <a:pt x="32370" y="860"/>
                </a:cubicBezTo>
                <a:cubicBezTo>
                  <a:pt x="32361" y="830"/>
                  <a:pt x="32297" y="841"/>
                  <a:pt x="32253" y="838"/>
                </a:cubicBezTo>
                <a:cubicBezTo>
                  <a:pt x="32271" y="818"/>
                  <a:pt x="32229" y="742"/>
                  <a:pt x="32253" y="728"/>
                </a:cubicBezTo>
                <a:cubicBezTo>
                  <a:pt x="32287" y="707"/>
                  <a:pt x="32271" y="690"/>
                  <a:pt x="32282" y="617"/>
                </a:cubicBezTo>
                <a:cubicBezTo>
                  <a:pt x="32283" y="610"/>
                  <a:pt x="32324" y="598"/>
                  <a:pt x="32282" y="595"/>
                </a:cubicBezTo>
                <a:cubicBezTo>
                  <a:pt x="32294" y="553"/>
                  <a:pt x="32416" y="593"/>
                  <a:pt x="32370" y="508"/>
                </a:cubicBezTo>
                <a:cubicBezTo>
                  <a:pt x="32431" y="520"/>
                  <a:pt x="32432" y="542"/>
                  <a:pt x="32400" y="574"/>
                </a:cubicBezTo>
                <a:cubicBezTo>
                  <a:pt x="32458" y="599"/>
                  <a:pt x="32444" y="533"/>
                  <a:pt x="32458" y="529"/>
                </a:cubicBezTo>
                <a:cubicBezTo>
                  <a:pt x="32576" y="497"/>
                  <a:pt x="32714" y="548"/>
                  <a:pt x="32810" y="485"/>
                </a:cubicBezTo>
                <a:cubicBezTo>
                  <a:pt x="32853" y="495"/>
                  <a:pt x="32807" y="505"/>
                  <a:pt x="32810" y="529"/>
                </a:cubicBezTo>
                <a:cubicBezTo>
                  <a:pt x="32847" y="562"/>
                  <a:pt x="32929" y="596"/>
                  <a:pt x="32869" y="640"/>
                </a:cubicBezTo>
                <a:cubicBezTo>
                  <a:pt x="32886" y="637"/>
                  <a:pt x="32923" y="605"/>
                  <a:pt x="32956" y="617"/>
                </a:cubicBezTo>
                <a:cubicBezTo>
                  <a:pt x="32959" y="619"/>
                  <a:pt x="32922" y="652"/>
                  <a:pt x="32926" y="662"/>
                </a:cubicBezTo>
                <a:cubicBezTo>
                  <a:pt x="32934" y="673"/>
                  <a:pt x="33025" y="688"/>
                  <a:pt x="33044" y="662"/>
                </a:cubicBezTo>
                <a:cubicBezTo>
                  <a:pt x="33055" y="624"/>
                  <a:pt x="33021" y="620"/>
                  <a:pt x="32985" y="617"/>
                </a:cubicBezTo>
                <a:cubicBezTo>
                  <a:pt x="33027" y="499"/>
                  <a:pt x="33181" y="487"/>
                  <a:pt x="33337" y="508"/>
                </a:cubicBezTo>
                <a:cubicBezTo>
                  <a:pt x="33365" y="491"/>
                  <a:pt x="33382" y="467"/>
                  <a:pt x="33396" y="442"/>
                </a:cubicBezTo>
                <a:cubicBezTo>
                  <a:pt x="33446" y="437"/>
                  <a:pt x="33472" y="479"/>
                  <a:pt x="33483" y="442"/>
                </a:cubicBezTo>
                <a:cubicBezTo>
                  <a:pt x="33512" y="442"/>
                  <a:pt x="33507" y="469"/>
                  <a:pt x="33513" y="485"/>
                </a:cubicBezTo>
                <a:cubicBezTo>
                  <a:pt x="33539" y="475"/>
                  <a:pt x="33565" y="466"/>
                  <a:pt x="33572" y="442"/>
                </a:cubicBezTo>
                <a:cubicBezTo>
                  <a:pt x="33628" y="451"/>
                  <a:pt x="33625" y="505"/>
                  <a:pt x="33718" y="485"/>
                </a:cubicBezTo>
                <a:cubicBezTo>
                  <a:pt x="33685" y="550"/>
                  <a:pt x="33701" y="568"/>
                  <a:pt x="33777" y="595"/>
                </a:cubicBezTo>
                <a:cubicBezTo>
                  <a:pt x="33816" y="635"/>
                  <a:pt x="33902" y="491"/>
                  <a:pt x="33982" y="551"/>
                </a:cubicBezTo>
                <a:cubicBezTo>
                  <a:pt x="33985" y="553"/>
                  <a:pt x="33982" y="596"/>
                  <a:pt x="33982" y="595"/>
                </a:cubicBezTo>
                <a:cubicBezTo>
                  <a:pt x="34008" y="592"/>
                  <a:pt x="34047" y="565"/>
                  <a:pt x="34070" y="551"/>
                </a:cubicBezTo>
                <a:cubicBezTo>
                  <a:pt x="34077" y="547"/>
                  <a:pt x="34130" y="507"/>
                  <a:pt x="34128" y="508"/>
                </a:cubicBezTo>
                <a:cubicBezTo>
                  <a:pt x="34163" y="500"/>
                  <a:pt x="34146" y="527"/>
                  <a:pt x="34158" y="529"/>
                </a:cubicBezTo>
                <a:cubicBezTo>
                  <a:pt x="34180" y="533"/>
                  <a:pt x="34194" y="509"/>
                  <a:pt x="34187" y="508"/>
                </a:cubicBezTo>
                <a:cubicBezTo>
                  <a:pt x="34225" y="517"/>
                  <a:pt x="34234" y="545"/>
                  <a:pt x="34276" y="551"/>
                </a:cubicBezTo>
                <a:cubicBezTo>
                  <a:pt x="34315" y="557"/>
                  <a:pt x="34383" y="515"/>
                  <a:pt x="34451" y="574"/>
                </a:cubicBezTo>
                <a:cubicBezTo>
                  <a:pt x="34493" y="574"/>
                  <a:pt x="34457" y="545"/>
                  <a:pt x="34451" y="551"/>
                </a:cubicBezTo>
                <a:cubicBezTo>
                  <a:pt x="34500" y="500"/>
                  <a:pt x="34555" y="563"/>
                  <a:pt x="34598" y="508"/>
                </a:cubicBezTo>
                <a:cubicBezTo>
                  <a:pt x="34661" y="526"/>
                  <a:pt x="34698" y="565"/>
                  <a:pt x="34803" y="551"/>
                </a:cubicBezTo>
                <a:cubicBezTo>
                  <a:pt x="34812" y="493"/>
                  <a:pt x="34639" y="572"/>
                  <a:pt x="34686" y="485"/>
                </a:cubicBezTo>
                <a:cubicBezTo>
                  <a:pt x="34735" y="485"/>
                  <a:pt x="34783" y="485"/>
                  <a:pt x="34832" y="485"/>
                </a:cubicBezTo>
                <a:cubicBezTo>
                  <a:pt x="34812" y="464"/>
                  <a:pt x="34850" y="409"/>
                  <a:pt x="34861" y="419"/>
                </a:cubicBezTo>
                <a:cubicBezTo>
                  <a:pt x="34865" y="422"/>
                  <a:pt x="34861" y="536"/>
                  <a:pt x="34891" y="508"/>
                </a:cubicBezTo>
                <a:cubicBezTo>
                  <a:pt x="34935" y="466"/>
                  <a:pt x="34994" y="504"/>
                  <a:pt x="34949" y="551"/>
                </a:cubicBezTo>
                <a:cubicBezTo>
                  <a:pt x="35035" y="550"/>
                  <a:pt x="35114" y="544"/>
                  <a:pt x="35096" y="464"/>
                </a:cubicBezTo>
                <a:cubicBezTo>
                  <a:pt x="35119" y="423"/>
                  <a:pt x="35127" y="476"/>
                  <a:pt x="35126" y="508"/>
                </a:cubicBezTo>
                <a:cubicBezTo>
                  <a:pt x="35131" y="539"/>
                  <a:pt x="35213" y="515"/>
                  <a:pt x="35213" y="551"/>
                </a:cubicBezTo>
                <a:cubicBezTo>
                  <a:pt x="35277" y="556"/>
                  <a:pt x="35227" y="473"/>
                  <a:pt x="35242" y="442"/>
                </a:cubicBezTo>
                <a:cubicBezTo>
                  <a:pt x="35286" y="460"/>
                  <a:pt x="35305" y="497"/>
                  <a:pt x="35301" y="551"/>
                </a:cubicBezTo>
                <a:cubicBezTo>
                  <a:pt x="35334" y="544"/>
                  <a:pt x="35376" y="512"/>
                  <a:pt x="35330" y="508"/>
                </a:cubicBezTo>
                <a:cubicBezTo>
                  <a:pt x="35341" y="476"/>
                  <a:pt x="35382" y="505"/>
                  <a:pt x="35389" y="529"/>
                </a:cubicBezTo>
                <a:cubicBezTo>
                  <a:pt x="35415" y="547"/>
                  <a:pt x="35455" y="553"/>
                  <a:pt x="35506" y="551"/>
                </a:cubicBezTo>
                <a:cubicBezTo>
                  <a:pt x="35577" y="560"/>
                  <a:pt x="35490" y="451"/>
                  <a:pt x="35594" y="485"/>
                </a:cubicBezTo>
                <a:cubicBezTo>
                  <a:pt x="35594" y="464"/>
                  <a:pt x="35594" y="442"/>
                  <a:pt x="35594" y="419"/>
                </a:cubicBezTo>
                <a:cubicBezTo>
                  <a:pt x="35683" y="460"/>
                  <a:pt x="35561" y="524"/>
                  <a:pt x="35594" y="595"/>
                </a:cubicBezTo>
                <a:cubicBezTo>
                  <a:pt x="35613" y="595"/>
                  <a:pt x="35634" y="595"/>
                  <a:pt x="35653" y="595"/>
                </a:cubicBezTo>
                <a:cubicBezTo>
                  <a:pt x="35753" y="548"/>
                  <a:pt x="35621" y="464"/>
                  <a:pt x="35770" y="464"/>
                </a:cubicBezTo>
                <a:cubicBezTo>
                  <a:pt x="35745" y="479"/>
                  <a:pt x="35751" y="502"/>
                  <a:pt x="35741" y="529"/>
                </a:cubicBezTo>
                <a:cubicBezTo>
                  <a:pt x="35738" y="537"/>
                  <a:pt x="35748" y="569"/>
                  <a:pt x="35741" y="574"/>
                </a:cubicBezTo>
                <a:cubicBezTo>
                  <a:pt x="35702" y="598"/>
                  <a:pt x="35757" y="592"/>
                  <a:pt x="35741" y="640"/>
                </a:cubicBezTo>
                <a:cubicBezTo>
                  <a:pt x="35739" y="646"/>
                  <a:pt x="35683" y="658"/>
                  <a:pt x="35682" y="662"/>
                </a:cubicBezTo>
                <a:cubicBezTo>
                  <a:pt x="35672" y="704"/>
                  <a:pt x="35750" y="775"/>
                  <a:pt x="35653" y="794"/>
                </a:cubicBezTo>
                <a:cubicBezTo>
                  <a:pt x="35668" y="811"/>
                  <a:pt x="35683" y="829"/>
                  <a:pt x="35682" y="860"/>
                </a:cubicBezTo>
                <a:cubicBezTo>
                  <a:pt x="35712" y="860"/>
                  <a:pt x="35741" y="860"/>
                  <a:pt x="35770" y="860"/>
                </a:cubicBezTo>
                <a:cubicBezTo>
                  <a:pt x="35868" y="854"/>
                  <a:pt x="35713" y="809"/>
                  <a:pt x="35712" y="794"/>
                </a:cubicBezTo>
                <a:cubicBezTo>
                  <a:pt x="35710" y="772"/>
                  <a:pt x="35788" y="701"/>
                  <a:pt x="35829" y="683"/>
                </a:cubicBezTo>
                <a:cubicBezTo>
                  <a:pt x="35786" y="610"/>
                  <a:pt x="35810" y="581"/>
                  <a:pt x="35858" y="508"/>
                </a:cubicBezTo>
                <a:cubicBezTo>
                  <a:pt x="35910" y="505"/>
                  <a:pt x="35919" y="535"/>
                  <a:pt x="35975" y="529"/>
                </a:cubicBezTo>
                <a:cubicBezTo>
                  <a:pt x="35955" y="478"/>
                  <a:pt x="35907" y="389"/>
                  <a:pt x="36034" y="397"/>
                </a:cubicBezTo>
                <a:cubicBezTo>
                  <a:pt x="36033" y="419"/>
                  <a:pt x="35998" y="415"/>
                  <a:pt x="35975" y="419"/>
                </a:cubicBezTo>
                <a:cubicBezTo>
                  <a:pt x="35996" y="435"/>
                  <a:pt x="36015" y="445"/>
                  <a:pt x="36034" y="464"/>
                </a:cubicBezTo>
                <a:cubicBezTo>
                  <a:pt x="36056" y="485"/>
                  <a:pt x="36056" y="521"/>
                  <a:pt x="36151" y="508"/>
                </a:cubicBezTo>
                <a:cubicBezTo>
                  <a:pt x="36142" y="557"/>
                  <a:pt x="36158" y="590"/>
                  <a:pt x="36209" y="595"/>
                </a:cubicBezTo>
                <a:cubicBezTo>
                  <a:pt x="36249" y="589"/>
                  <a:pt x="36234" y="541"/>
                  <a:pt x="36239" y="508"/>
                </a:cubicBezTo>
                <a:cubicBezTo>
                  <a:pt x="36333" y="487"/>
                  <a:pt x="36280" y="580"/>
                  <a:pt x="36327" y="595"/>
                </a:cubicBezTo>
                <a:cubicBezTo>
                  <a:pt x="36374" y="592"/>
                  <a:pt x="36279" y="491"/>
                  <a:pt x="36415" y="508"/>
                </a:cubicBezTo>
                <a:cubicBezTo>
                  <a:pt x="36355" y="463"/>
                  <a:pt x="36428" y="464"/>
                  <a:pt x="36444" y="419"/>
                </a:cubicBezTo>
                <a:cubicBezTo>
                  <a:pt x="36524" y="439"/>
                  <a:pt x="36387" y="500"/>
                  <a:pt x="36503" y="508"/>
                </a:cubicBezTo>
                <a:cubicBezTo>
                  <a:pt x="36584" y="502"/>
                  <a:pt x="36514" y="383"/>
                  <a:pt x="36620" y="397"/>
                </a:cubicBezTo>
                <a:cubicBezTo>
                  <a:pt x="36565" y="452"/>
                  <a:pt x="36644" y="484"/>
                  <a:pt x="36591" y="551"/>
                </a:cubicBezTo>
                <a:cubicBezTo>
                  <a:pt x="36684" y="556"/>
                  <a:pt x="36662" y="473"/>
                  <a:pt x="36708" y="442"/>
                </a:cubicBezTo>
                <a:cubicBezTo>
                  <a:pt x="36776" y="434"/>
                  <a:pt x="36820" y="445"/>
                  <a:pt x="36854" y="464"/>
                </a:cubicBezTo>
                <a:cubicBezTo>
                  <a:pt x="36849" y="490"/>
                  <a:pt x="36801" y="482"/>
                  <a:pt x="36767" y="485"/>
                </a:cubicBezTo>
                <a:cubicBezTo>
                  <a:pt x="36751" y="517"/>
                  <a:pt x="36987" y="525"/>
                  <a:pt x="37001" y="485"/>
                </a:cubicBezTo>
                <a:cubicBezTo>
                  <a:pt x="37003" y="481"/>
                  <a:pt x="36998" y="442"/>
                  <a:pt x="37001" y="442"/>
                </a:cubicBezTo>
                <a:cubicBezTo>
                  <a:pt x="37042" y="433"/>
                  <a:pt x="37041" y="530"/>
                  <a:pt x="37118" y="464"/>
                </a:cubicBezTo>
                <a:cubicBezTo>
                  <a:pt x="37133" y="451"/>
                  <a:pt x="37141" y="437"/>
                  <a:pt x="37148" y="419"/>
                </a:cubicBezTo>
                <a:cubicBezTo>
                  <a:pt x="37188" y="426"/>
                  <a:pt x="37173" y="475"/>
                  <a:pt x="37177" y="508"/>
                </a:cubicBezTo>
                <a:cubicBezTo>
                  <a:pt x="37230" y="511"/>
                  <a:pt x="37239" y="481"/>
                  <a:pt x="37294" y="485"/>
                </a:cubicBezTo>
                <a:cubicBezTo>
                  <a:pt x="37273" y="418"/>
                  <a:pt x="37323" y="405"/>
                  <a:pt x="37323" y="353"/>
                </a:cubicBezTo>
                <a:cubicBezTo>
                  <a:pt x="37358" y="357"/>
                  <a:pt x="37348" y="394"/>
                  <a:pt x="37353" y="419"/>
                </a:cubicBezTo>
                <a:cubicBezTo>
                  <a:pt x="37381" y="449"/>
                  <a:pt x="37430" y="464"/>
                  <a:pt x="37470" y="485"/>
                </a:cubicBezTo>
                <a:cubicBezTo>
                  <a:pt x="37594" y="479"/>
                  <a:pt x="37451" y="393"/>
                  <a:pt x="37529" y="375"/>
                </a:cubicBezTo>
                <a:cubicBezTo>
                  <a:pt x="37578" y="323"/>
                  <a:pt x="37526" y="383"/>
                  <a:pt x="37529" y="419"/>
                </a:cubicBezTo>
                <a:cubicBezTo>
                  <a:pt x="37554" y="429"/>
                  <a:pt x="37581" y="439"/>
                  <a:pt x="37587" y="464"/>
                </a:cubicBezTo>
                <a:cubicBezTo>
                  <a:pt x="37618" y="459"/>
                  <a:pt x="37607" y="419"/>
                  <a:pt x="37645" y="419"/>
                </a:cubicBezTo>
                <a:cubicBezTo>
                  <a:pt x="37759" y="407"/>
                  <a:pt x="37789" y="449"/>
                  <a:pt x="37850" y="419"/>
                </a:cubicBezTo>
                <a:cubicBezTo>
                  <a:pt x="37898" y="397"/>
                  <a:pt x="37945" y="413"/>
                  <a:pt x="38026" y="397"/>
                </a:cubicBezTo>
                <a:cubicBezTo>
                  <a:pt x="38032" y="445"/>
                  <a:pt x="38003" y="467"/>
                  <a:pt x="37939" y="464"/>
                </a:cubicBezTo>
                <a:cubicBezTo>
                  <a:pt x="37934" y="511"/>
                  <a:pt x="38043" y="473"/>
                  <a:pt x="38086" y="485"/>
                </a:cubicBezTo>
                <a:cubicBezTo>
                  <a:pt x="38140" y="453"/>
                  <a:pt x="38120" y="365"/>
                  <a:pt x="38232" y="375"/>
                </a:cubicBezTo>
                <a:cubicBezTo>
                  <a:pt x="38231" y="397"/>
                  <a:pt x="38196" y="393"/>
                  <a:pt x="38173" y="397"/>
                </a:cubicBezTo>
                <a:cubicBezTo>
                  <a:pt x="38168" y="445"/>
                  <a:pt x="38278" y="407"/>
                  <a:pt x="38320" y="419"/>
                </a:cubicBezTo>
                <a:cubicBezTo>
                  <a:pt x="38315" y="445"/>
                  <a:pt x="38327" y="459"/>
                  <a:pt x="38349" y="464"/>
                </a:cubicBezTo>
                <a:cubicBezTo>
                  <a:pt x="38384" y="469"/>
                  <a:pt x="38363" y="429"/>
                  <a:pt x="38379" y="419"/>
                </a:cubicBezTo>
                <a:cubicBezTo>
                  <a:pt x="38409" y="402"/>
                  <a:pt x="38492" y="434"/>
                  <a:pt x="38466" y="375"/>
                </a:cubicBezTo>
                <a:cubicBezTo>
                  <a:pt x="38557" y="391"/>
                  <a:pt x="38573" y="353"/>
                  <a:pt x="38643" y="353"/>
                </a:cubicBezTo>
                <a:cubicBezTo>
                  <a:pt x="38635" y="393"/>
                  <a:pt x="38592" y="403"/>
                  <a:pt x="38525" y="397"/>
                </a:cubicBezTo>
                <a:cubicBezTo>
                  <a:pt x="38560" y="457"/>
                  <a:pt x="38678" y="397"/>
                  <a:pt x="38730" y="397"/>
                </a:cubicBezTo>
                <a:cubicBezTo>
                  <a:pt x="38720" y="427"/>
                  <a:pt x="38679" y="432"/>
                  <a:pt x="38672" y="464"/>
                </a:cubicBezTo>
                <a:cubicBezTo>
                  <a:pt x="38750" y="452"/>
                  <a:pt x="38838" y="452"/>
                  <a:pt x="38906" y="419"/>
                </a:cubicBezTo>
                <a:cubicBezTo>
                  <a:pt x="38908" y="419"/>
                  <a:pt x="38945" y="395"/>
                  <a:pt x="38935" y="397"/>
                </a:cubicBezTo>
                <a:cubicBezTo>
                  <a:pt x="38978" y="390"/>
                  <a:pt x="38989" y="444"/>
                  <a:pt x="39052" y="397"/>
                </a:cubicBezTo>
                <a:cubicBezTo>
                  <a:pt x="39072" y="383"/>
                  <a:pt x="39104" y="365"/>
                  <a:pt x="39170" y="353"/>
                </a:cubicBezTo>
                <a:cubicBezTo>
                  <a:pt x="39170" y="353"/>
                  <a:pt x="39168" y="397"/>
                  <a:pt x="39170" y="397"/>
                </a:cubicBezTo>
                <a:cubicBezTo>
                  <a:pt x="39178" y="402"/>
                  <a:pt x="39284" y="365"/>
                  <a:pt x="39287" y="331"/>
                </a:cubicBezTo>
                <a:close/>
                <a:moveTo>
                  <a:pt x="43889" y="288"/>
                </a:moveTo>
                <a:cubicBezTo>
                  <a:pt x="43982" y="324"/>
                  <a:pt x="43746" y="295"/>
                  <a:pt x="43742" y="331"/>
                </a:cubicBezTo>
                <a:cubicBezTo>
                  <a:pt x="43673" y="313"/>
                  <a:pt x="43819" y="274"/>
                  <a:pt x="43889" y="288"/>
                </a:cubicBezTo>
                <a:close/>
                <a:moveTo>
                  <a:pt x="10358" y="199"/>
                </a:moveTo>
                <a:cubicBezTo>
                  <a:pt x="10459" y="270"/>
                  <a:pt x="10186" y="244"/>
                  <a:pt x="10153" y="288"/>
                </a:cubicBezTo>
                <a:cubicBezTo>
                  <a:pt x="10062" y="225"/>
                  <a:pt x="10355" y="264"/>
                  <a:pt x="10358" y="199"/>
                </a:cubicBezTo>
                <a:close/>
                <a:moveTo>
                  <a:pt x="11091" y="156"/>
                </a:moveTo>
                <a:cubicBezTo>
                  <a:pt x="11079" y="190"/>
                  <a:pt x="10999" y="174"/>
                  <a:pt x="11032" y="243"/>
                </a:cubicBezTo>
                <a:cubicBezTo>
                  <a:pt x="10945" y="243"/>
                  <a:pt x="10857" y="243"/>
                  <a:pt x="10769" y="243"/>
                </a:cubicBezTo>
                <a:cubicBezTo>
                  <a:pt x="10766" y="195"/>
                  <a:pt x="10838" y="218"/>
                  <a:pt x="10827" y="222"/>
                </a:cubicBezTo>
                <a:cubicBezTo>
                  <a:pt x="10848" y="214"/>
                  <a:pt x="10875" y="180"/>
                  <a:pt x="10886" y="177"/>
                </a:cubicBezTo>
                <a:cubicBezTo>
                  <a:pt x="10935" y="166"/>
                  <a:pt x="11022" y="184"/>
                  <a:pt x="11091" y="156"/>
                </a:cubicBezTo>
                <a:close/>
                <a:moveTo>
                  <a:pt x="11736" y="133"/>
                </a:moveTo>
                <a:cubicBezTo>
                  <a:pt x="11848" y="159"/>
                  <a:pt x="11551" y="229"/>
                  <a:pt x="11590" y="133"/>
                </a:cubicBezTo>
                <a:cubicBezTo>
                  <a:pt x="11662" y="105"/>
                  <a:pt x="11711" y="198"/>
                  <a:pt x="11736" y="133"/>
                </a:cubicBezTo>
                <a:close/>
                <a:moveTo>
                  <a:pt x="35682" y="111"/>
                </a:moveTo>
                <a:cubicBezTo>
                  <a:pt x="35695" y="187"/>
                  <a:pt x="35594" y="177"/>
                  <a:pt x="35565" y="222"/>
                </a:cubicBezTo>
                <a:cubicBezTo>
                  <a:pt x="35497" y="222"/>
                  <a:pt x="35428" y="222"/>
                  <a:pt x="35360" y="222"/>
                </a:cubicBezTo>
                <a:cubicBezTo>
                  <a:pt x="35336" y="226"/>
                  <a:pt x="35330" y="243"/>
                  <a:pt x="35301" y="243"/>
                </a:cubicBezTo>
                <a:cubicBezTo>
                  <a:pt x="35306" y="226"/>
                  <a:pt x="35330" y="222"/>
                  <a:pt x="35330" y="199"/>
                </a:cubicBezTo>
                <a:cubicBezTo>
                  <a:pt x="35399" y="199"/>
                  <a:pt x="35467" y="199"/>
                  <a:pt x="35535" y="199"/>
                </a:cubicBezTo>
                <a:cubicBezTo>
                  <a:pt x="35570" y="202"/>
                  <a:pt x="35551" y="168"/>
                  <a:pt x="35565" y="156"/>
                </a:cubicBezTo>
                <a:cubicBezTo>
                  <a:pt x="35573" y="148"/>
                  <a:pt x="35616" y="162"/>
                  <a:pt x="35623" y="156"/>
                </a:cubicBezTo>
                <a:cubicBezTo>
                  <a:pt x="35643" y="137"/>
                  <a:pt x="35623" y="99"/>
                  <a:pt x="35682" y="111"/>
                </a:cubicBezTo>
                <a:close/>
                <a:moveTo>
                  <a:pt x="38818" y="90"/>
                </a:moveTo>
                <a:cubicBezTo>
                  <a:pt x="38856" y="205"/>
                  <a:pt x="38620" y="117"/>
                  <a:pt x="38584" y="177"/>
                </a:cubicBezTo>
                <a:cubicBezTo>
                  <a:pt x="38501" y="148"/>
                  <a:pt x="38659" y="119"/>
                  <a:pt x="38730" y="133"/>
                </a:cubicBezTo>
                <a:cubicBezTo>
                  <a:pt x="38773" y="123"/>
                  <a:pt x="38727" y="114"/>
                  <a:pt x="38730" y="90"/>
                </a:cubicBezTo>
                <a:cubicBezTo>
                  <a:pt x="38759" y="90"/>
                  <a:pt x="38789" y="90"/>
                  <a:pt x="38818" y="90"/>
                </a:cubicBezTo>
                <a:close/>
                <a:moveTo>
                  <a:pt x="34979" y="11249"/>
                </a:moveTo>
                <a:cubicBezTo>
                  <a:pt x="34953" y="11314"/>
                  <a:pt x="34905" y="11221"/>
                  <a:pt x="34832" y="11249"/>
                </a:cubicBezTo>
                <a:cubicBezTo>
                  <a:pt x="34854" y="11174"/>
                  <a:pt x="34920" y="11234"/>
                  <a:pt x="34979" y="11249"/>
                </a:cubicBezTo>
                <a:close/>
                <a:moveTo>
                  <a:pt x="35887" y="11140"/>
                </a:moveTo>
                <a:cubicBezTo>
                  <a:pt x="36022" y="11140"/>
                  <a:pt x="35906" y="11248"/>
                  <a:pt x="35829" y="11228"/>
                </a:cubicBezTo>
                <a:cubicBezTo>
                  <a:pt x="35829" y="11183"/>
                  <a:pt x="35908" y="11200"/>
                  <a:pt x="35887" y="11140"/>
                </a:cubicBezTo>
                <a:close/>
                <a:moveTo>
                  <a:pt x="43097" y="10743"/>
                </a:moveTo>
                <a:cubicBezTo>
                  <a:pt x="43137" y="10743"/>
                  <a:pt x="43175" y="10743"/>
                  <a:pt x="43215" y="10743"/>
                </a:cubicBezTo>
                <a:cubicBezTo>
                  <a:pt x="43234" y="10866"/>
                  <a:pt x="43091" y="10729"/>
                  <a:pt x="43097" y="10831"/>
                </a:cubicBezTo>
                <a:cubicBezTo>
                  <a:pt x="43025" y="10828"/>
                  <a:pt x="43089" y="10756"/>
                  <a:pt x="43097" y="10743"/>
                </a:cubicBezTo>
                <a:close/>
                <a:moveTo>
                  <a:pt x="43185" y="10633"/>
                </a:moveTo>
                <a:cubicBezTo>
                  <a:pt x="43148" y="10642"/>
                  <a:pt x="43175" y="10687"/>
                  <a:pt x="43185" y="10677"/>
                </a:cubicBezTo>
                <a:cubicBezTo>
                  <a:pt x="43109" y="10753"/>
                  <a:pt x="43076" y="10614"/>
                  <a:pt x="43185" y="10633"/>
                </a:cubicBezTo>
                <a:close/>
                <a:moveTo>
                  <a:pt x="37880" y="10568"/>
                </a:moveTo>
                <a:cubicBezTo>
                  <a:pt x="37900" y="10568"/>
                  <a:pt x="37919" y="10568"/>
                  <a:pt x="37939" y="10568"/>
                </a:cubicBezTo>
                <a:cubicBezTo>
                  <a:pt x="37945" y="10629"/>
                  <a:pt x="37720" y="10562"/>
                  <a:pt x="37880" y="10568"/>
                </a:cubicBezTo>
                <a:close/>
                <a:moveTo>
                  <a:pt x="43948" y="10545"/>
                </a:moveTo>
                <a:cubicBezTo>
                  <a:pt x="43935" y="10572"/>
                  <a:pt x="43911" y="10590"/>
                  <a:pt x="43860" y="10589"/>
                </a:cubicBezTo>
                <a:cubicBezTo>
                  <a:pt x="43846" y="10542"/>
                  <a:pt x="43902" y="10547"/>
                  <a:pt x="43948" y="10545"/>
                </a:cubicBezTo>
                <a:close/>
                <a:moveTo>
                  <a:pt x="38701" y="10545"/>
                </a:moveTo>
                <a:cubicBezTo>
                  <a:pt x="38721" y="10545"/>
                  <a:pt x="38740" y="10545"/>
                  <a:pt x="38759" y="10545"/>
                </a:cubicBezTo>
                <a:cubicBezTo>
                  <a:pt x="38765" y="10607"/>
                  <a:pt x="38541" y="10539"/>
                  <a:pt x="38701" y="10545"/>
                </a:cubicBezTo>
                <a:close/>
                <a:moveTo>
                  <a:pt x="39551" y="10523"/>
                </a:moveTo>
                <a:cubicBezTo>
                  <a:pt x="39639" y="10501"/>
                  <a:pt x="39603" y="10572"/>
                  <a:pt x="39609" y="10611"/>
                </a:cubicBezTo>
                <a:cubicBezTo>
                  <a:pt x="39570" y="10597"/>
                  <a:pt x="39555" y="10565"/>
                  <a:pt x="39551" y="10523"/>
                </a:cubicBezTo>
                <a:close/>
                <a:moveTo>
                  <a:pt x="39082" y="10545"/>
                </a:moveTo>
                <a:cubicBezTo>
                  <a:pt x="39086" y="10539"/>
                  <a:pt x="39145" y="10505"/>
                  <a:pt x="39170" y="10523"/>
                </a:cubicBezTo>
                <a:cubicBezTo>
                  <a:pt x="39192" y="10539"/>
                  <a:pt x="39051" y="10588"/>
                  <a:pt x="39082" y="10545"/>
                </a:cubicBezTo>
                <a:close/>
                <a:moveTo>
                  <a:pt x="50249" y="10501"/>
                </a:moveTo>
                <a:cubicBezTo>
                  <a:pt x="50281" y="10506"/>
                  <a:pt x="50269" y="10545"/>
                  <a:pt x="50308" y="10545"/>
                </a:cubicBezTo>
                <a:cubicBezTo>
                  <a:pt x="50288" y="10575"/>
                  <a:pt x="50245" y="10586"/>
                  <a:pt x="50190" y="10589"/>
                </a:cubicBezTo>
                <a:cubicBezTo>
                  <a:pt x="50169" y="10529"/>
                  <a:pt x="50248" y="10545"/>
                  <a:pt x="50249" y="10501"/>
                </a:cubicBezTo>
                <a:close/>
                <a:moveTo>
                  <a:pt x="44240" y="10501"/>
                </a:moveTo>
                <a:cubicBezTo>
                  <a:pt x="44269" y="10501"/>
                  <a:pt x="44263" y="10528"/>
                  <a:pt x="44270" y="10545"/>
                </a:cubicBezTo>
                <a:cubicBezTo>
                  <a:pt x="44227" y="10571"/>
                  <a:pt x="44195" y="10571"/>
                  <a:pt x="44153" y="10545"/>
                </a:cubicBezTo>
                <a:cubicBezTo>
                  <a:pt x="44159" y="10514"/>
                  <a:pt x="44240" y="10537"/>
                  <a:pt x="44240" y="10501"/>
                </a:cubicBezTo>
                <a:close/>
                <a:moveTo>
                  <a:pt x="42364" y="10523"/>
                </a:moveTo>
                <a:cubicBezTo>
                  <a:pt x="42400" y="10551"/>
                  <a:pt x="42042" y="10565"/>
                  <a:pt x="42218" y="10523"/>
                </a:cubicBezTo>
                <a:cubicBezTo>
                  <a:pt x="42228" y="10521"/>
                  <a:pt x="42270" y="10529"/>
                  <a:pt x="42277" y="10523"/>
                </a:cubicBezTo>
                <a:cubicBezTo>
                  <a:pt x="42304" y="10498"/>
                  <a:pt x="42304" y="10526"/>
                  <a:pt x="42364" y="10523"/>
                </a:cubicBezTo>
                <a:close/>
                <a:moveTo>
                  <a:pt x="39961" y="10501"/>
                </a:moveTo>
                <a:cubicBezTo>
                  <a:pt x="39917" y="10534"/>
                  <a:pt x="39833" y="10536"/>
                  <a:pt x="39756" y="10545"/>
                </a:cubicBezTo>
                <a:cubicBezTo>
                  <a:pt x="39784" y="10500"/>
                  <a:pt x="39869" y="10497"/>
                  <a:pt x="39961" y="10501"/>
                </a:cubicBezTo>
                <a:close/>
                <a:moveTo>
                  <a:pt x="50630" y="10479"/>
                </a:moveTo>
                <a:cubicBezTo>
                  <a:pt x="50730" y="10517"/>
                  <a:pt x="50594" y="10540"/>
                  <a:pt x="50572" y="10523"/>
                </a:cubicBezTo>
                <a:cubicBezTo>
                  <a:pt x="50560" y="10514"/>
                  <a:pt x="50644" y="10497"/>
                  <a:pt x="50630" y="10479"/>
                </a:cubicBezTo>
                <a:close/>
                <a:moveTo>
                  <a:pt x="45237" y="10457"/>
                </a:moveTo>
                <a:cubicBezTo>
                  <a:pt x="45256" y="10457"/>
                  <a:pt x="45276" y="10457"/>
                  <a:pt x="45296" y="10457"/>
                </a:cubicBezTo>
                <a:cubicBezTo>
                  <a:pt x="45296" y="10472"/>
                  <a:pt x="45296" y="10486"/>
                  <a:pt x="45296" y="10501"/>
                </a:cubicBezTo>
                <a:cubicBezTo>
                  <a:pt x="45276" y="10501"/>
                  <a:pt x="45256" y="10501"/>
                  <a:pt x="45237" y="10501"/>
                </a:cubicBezTo>
                <a:cubicBezTo>
                  <a:pt x="45237" y="10486"/>
                  <a:pt x="45237" y="10472"/>
                  <a:pt x="45237" y="10457"/>
                </a:cubicBezTo>
                <a:close/>
                <a:moveTo>
                  <a:pt x="43918" y="10435"/>
                </a:moveTo>
                <a:cubicBezTo>
                  <a:pt x="43938" y="10435"/>
                  <a:pt x="43957" y="10435"/>
                  <a:pt x="43977" y="10435"/>
                </a:cubicBezTo>
                <a:cubicBezTo>
                  <a:pt x="43983" y="10497"/>
                  <a:pt x="43758" y="10429"/>
                  <a:pt x="43918" y="10435"/>
                </a:cubicBezTo>
                <a:close/>
                <a:moveTo>
                  <a:pt x="46205" y="10413"/>
                </a:moveTo>
                <a:cubicBezTo>
                  <a:pt x="46158" y="10448"/>
                  <a:pt x="46081" y="10452"/>
                  <a:pt x="46057" y="10435"/>
                </a:cubicBezTo>
                <a:cubicBezTo>
                  <a:pt x="46053" y="10431"/>
                  <a:pt x="46168" y="10371"/>
                  <a:pt x="46205" y="10413"/>
                </a:cubicBezTo>
                <a:close/>
                <a:moveTo>
                  <a:pt x="17247" y="10390"/>
                </a:moveTo>
                <a:cubicBezTo>
                  <a:pt x="17231" y="10424"/>
                  <a:pt x="17203" y="10446"/>
                  <a:pt x="17187" y="10479"/>
                </a:cubicBezTo>
                <a:cubicBezTo>
                  <a:pt x="17116" y="10466"/>
                  <a:pt x="17172" y="10368"/>
                  <a:pt x="17247" y="10390"/>
                </a:cubicBezTo>
                <a:close/>
                <a:moveTo>
                  <a:pt x="43625" y="10347"/>
                </a:moveTo>
                <a:cubicBezTo>
                  <a:pt x="43630" y="10382"/>
                  <a:pt x="43610" y="10427"/>
                  <a:pt x="43537" y="10413"/>
                </a:cubicBezTo>
                <a:cubicBezTo>
                  <a:pt x="43473" y="10401"/>
                  <a:pt x="43521" y="10401"/>
                  <a:pt x="43419" y="10413"/>
                </a:cubicBezTo>
                <a:cubicBezTo>
                  <a:pt x="43363" y="10420"/>
                  <a:pt x="43318" y="10444"/>
                  <a:pt x="43244" y="10435"/>
                </a:cubicBezTo>
                <a:cubicBezTo>
                  <a:pt x="43249" y="10313"/>
                  <a:pt x="43525" y="10396"/>
                  <a:pt x="43625" y="10347"/>
                </a:cubicBezTo>
                <a:close/>
                <a:moveTo>
                  <a:pt x="47641" y="10303"/>
                </a:moveTo>
                <a:cubicBezTo>
                  <a:pt x="47660" y="10303"/>
                  <a:pt x="47679" y="10303"/>
                  <a:pt x="47700" y="10303"/>
                </a:cubicBezTo>
                <a:cubicBezTo>
                  <a:pt x="47700" y="10317"/>
                  <a:pt x="47700" y="10332"/>
                  <a:pt x="47700" y="10347"/>
                </a:cubicBezTo>
                <a:cubicBezTo>
                  <a:pt x="47679" y="10347"/>
                  <a:pt x="47660" y="10347"/>
                  <a:pt x="47641" y="10347"/>
                </a:cubicBezTo>
                <a:cubicBezTo>
                  <a:pt x="47641" y="10332"/>
                  <a:pt x="47641" y="10317"/>
                  <a:pt x="47641" y="10303"/>
                </a:cubicBezTo>
                <a:close/>
                <a:moveTo>
                  <a:pt x="46702" y="10259"/>
                </a:moveTo>
                <a:cubicBezTo>
                  <a:pt x="46726" y="10263"/>
                  <a:pt x="46731" y="10281"/>
                  <a:pt x="46761" y="10281"/>
                </a:cubicBezTo>
                <a:cubicBezTo>
                  <a:pt x="46761" y="10328"/>
                  <a:pt x="46619" y="10304"/>
                  <a:pt x="46702" y="10259"/>
                </a:cubicBezTo>
                <a:close/>
                <a:moveTo>
                  <a:pt x="51041" y="10236"/>
                </a:moveTo>
                <a:cubicBezTo>
                  <a:pt x="51079" y="10267"/>
                  <a:pt x="51169" y="10259"/>
                  <a:pt x="51245" y="10259"/>
                </a:cubicBezTo>
                <a:cubicBezTo>
                  <a:pt x="51264" y="10346"/>
                  <a:pt x="51043" y="10253"/>
                  <a:pt x="51070" y="10347"/>
                </a:cubicBezTo>
                <a:cubicBezTo>
                  <a:pt x="50971" y="10326"/>
                  <a:pt x="51055" y="10306"/>
                  <a:pt x="51041" y="10236"/>
                </a:cubicBezTo>
                <a:close/>
                <a:moveTo>
                  <a:pt x="48139" y="10193"/>
                </a:moveTo>
                <a:cubicBezTo>
                  <a:pt x="48177" y="10208"/>
                  <a:pt x="48192" y="10240"/>
                  <a:pt x="48197" y="10281"/>
                </a:cubicBezTo>
                <a:cubicBezTo>
                  <a:pt x="48109" y="10303"/>
                  <a:pt x="48145" y="10232"/>
                  <a:pt x="48139" y="10193"/>
                </a:cubicBezTo>
                <a:close/>
                <a:moveTo>
                  <a:pt x="47875" y="10216"/>
                </a:moveTo>
                <a:cubicBezTo>
                  <a:pt x="47863" y="10172"/>
                  <a:pt x="48009" y="10182"/>
                  <a:pt x="47963" y="10236"/>
                </a:cubicBezTo>
                <a:cubicBezTo>
                  <a:pt x="47943" y="10236"/>
                  <a:pt x="47924" y="10236"/>
                  <a:pt x="47905" y="10236"/>
                </a:cubicBezTo>
                <a:cubicBezTo>
                  <a:pt x="47910" y="10218"/>
                  <a:pt x="47893" y="10217"/>
                  <a:pt x="47875" y="10216"/>
                </a:cubicBezTo>
                <a:close/>
                <a:moveTo>
                  <a:pt x="51422" y="10170"/>
                </a:moveTo>
                <a:cubicBezTo>
                  <a:pt x="51474" y="10212"/>
                  <a:pt x="51495" y="10152"/>
                  <a:pt x="51597" y="10170"/>
                </a:cubicBezTo>
                <a:cubicBezTo>
                  <a:pt x="51582" y="10188"/>
                  <a:pt x="51567" y="10206"/>
                  <a:pt x="51567" y="10236"/>
                </a:cubicBezTo>
                <a:cubicBezTo>
                  <a:pt x="51540" y="10236"/>
                  <a:pt x="51546" y="10209"/>
                  <a:pt x="51539" y="10193"/>
                </a:cubicBezTo>
                <a:cubicBezTo>
                  <a:pt x="51512" y="10217"/>
                  <a:pt x="51430" y="10201"/>
                  <a:pt x="51450" y="10259"/>
                </a:cubicBezTo>
                <a:cubicBezTo>
                  <a:pt x="51411" y="10252"/>
                  <a:pt x="51427" y="10204"/>
                  <a:pt x="51422" y="10170"/>
                </a:cubicBezTo>
                <a:close/>
                <a:moveTo>
                  <a:pt x="50602" y="10236"/>
                </a:moveTo>
                <a:cubicBezTo>
                  <a:pt x="50581" y="10236"/>
                  <a:pt x="50562" y="10236"/>
                  <a:pt x="50542" y="10236"/>
                </a:cubicBezTo>
                <a:cubicBezTo>
                  <a:pt x="50548" y="10218"/>
                  <a:pt x="50531" y="10217"/>
                  <a:pt x="50513" y="10216"/>
                </a:cubicBezTo>
                <a:cubicBezTo>
                  <a:pt x="50556" y="10145"/>
                  <a:pt x="50691" y="10144"/>
                  <a:pt x="50806" y="10127"/>
                </a:cubicBezTo>
                <a:cubicBezTo>
                  <a:pt x="50795" y="10208"/>
                  <a:pt x="50597" y="10147"/>
                  <a:pt x="50602" y="10236"/>
                </a:cubicBezTo>
                <a:close/>
                <a:moveTo>
                  <a:pt x="49106" y="10105"/>
                </a:moveTo>
                <a:cubicBezTo>
                  <a:pt x="49126" y="10105"/>
                  <a:pt x="49145" y="10105"/>
                  <a:pt x="49165" y="10105"/>
                </a:cubicBezTo>
                <a:cubicBezTo>
                  <a:pt x="49171" y="10167"/>
                  <a:pt x="48946" y="10099"/>
                  <a:pt x="49106" y="10105"/>
                </a:cubicBezTo>
                <a:close/>
                <a:moveTo>
                  <a:pt x="50602" y="10149"/>
                </a:moveTo>
                <a:cubicBezTo>
                  <a:pt x="50542" y="10149"/>
                  <a:pt x="50483" y="10149"/>
                  <a:pt x="50425" y="10149"/>
                </a:cubicBezTo>
                <a:cubicBezTo>
                  <a:pt x="50440" y="10131"/>
                  <a:pt x="50456" y="10114"/>
                  <a:pt x="50454" y="10083"/>
                </a:cubicBezTo>
                <a:cubicBezTo>
                  <a:pt x="50540" y="10103"/>
                  <a:pt x="50545" y="10103"/>
                  <a:pt x="50630" y="10083"/>
                </a:cubicBezTo>
                <a:cubicBezTo>
                  <a:pt x="50615" y="10101"/>
                  <a:pt x="50600" y="10119"/>
                  <a:pt x="50602" y="10149"/>
                </a:cubicBezTo>
                <a:close/>
                <a:moveTo>
                  <a:pt x="52124" y="10083"/>
                </a:moveTo>
                <a:cubicBezTo>
                  <a:pt x="52126" y="10061"/>
                  <a:pt x="52161" y="10066"/>
                  <a:pt x="52184" y="10061"/>
                </a:cubicBezTo>
                <a:cubicBezTo>
                  <a:pt x="52213" y="10061"/>
                  <a:pt x="52242" y="10061"/>
                  <a:pt x="52272" y="10061"/>
                </a:cubicBezTo>
                <a:cubicBezTo>
                  <a:pt x="52276" y="10109"/>
                  <a:pt x="52167" y="10071"/>
                  <a:pt x="52124" y="10083"/>
                </a:cubicBezTo>
                <a:close/>
                <a:moveTo>
                  <a:pt x="48373" y="10061"/>
                </a:moveTo>
                <a:cubicBezTo>
                  <a:pt x="48393" y="10061"/>
                  <a:pt x="48412" y="10061"/>
                  <a:pt x="48432" y="10061"/>
                </a:cubicBezTo>
                <a:cubicBezTo>
                  <a:pt x="48432" y="10076"/>
                  <a:pt x="48432" y="10090"/>
                  <a:pt x="48432" y="10105"/>
                </a:cubicBezTo>
                <a:cubicBezTo>
                  <a:pt x="48412" y="10105"/>
                  <a:pt x="48393" y="10105"/>
                  <a:pt x="48373" y="10105"/>
                </a:cubicBezTo>
                <a:cubicBezTo>
                  <a:pt x="48373" y="10090"/>
                  <a:pt x="48373" y="10076"/>
                  <a:pt x="48373" y="10061"/>
                </a:cubicBezTo>
                <a:close/>
                <a:moveTo>
                  <a:pt x="48285" y="10061"/>
                </a:moveTo>
                <a:cubicBezTo>
                  <a:pt x="48318" y="10066"/>
                  <a:pt x="48305" y="10105"/>
                  <a:pt x="48343" y="10105"/>
                </a:cubicBezTo>
                <a:cubicBezTo>
                  <a:pt x="48300" y="10152"/>
                  <a:pt x="48273" y="10089"/>
                  <a:pt x="48197" y="10127"/>
                </a:cubicBezTo>
                <a:cubicBezTo>
                  <a:pt x="48189" y="10076"/>
                  <a:pt x="48282" y="10103"/>
                  <a:pt x="48285" y="10061"/>
                </a:cubicBezTo>
                <a:close/>
                <a:moveTo>
                  <a:pt x="50777" y="10061"/>
                </a:moveTo>
                <a:cubicBezTo>
                  <a:pt x="50787" y="10034"/>
                  <a:pt x="50855" y="10043"/>
                  <a:pt x="50865" y="10061"/>
                </a:cubicBezTo>
                <a:cubicBezTo>
                  <a:pt x="50891" y="10109"/>
                  <a:pt x="50757" y="10112"/>
                  <a:pt x="50777" y="10061"/>
                </a:cubicBezTo>
                <a:close/>
                <a:moveTo>
                  <a:pt x="51655" y="10017"/>
                </a:moveTo>
                <a:cubicBezTo>
                  <a:pt x="51735" y="10052"/>
                  <a:pt x="51699" y="10086"/>
                  <a:pt x="51655" y="10127"/>
                </a:cubicBezTo>
                <a:cubicBezTo>
                  <a:pt x="51588" y="10121"/>
                  <a:pt x="51639" y="10030"/>
                  <a:pt x="51655" y="10017"/>
                </a:cubicBezTo>
                <a:close/>
                <a:moveTo>
                  <a:pt x="48988" y="10061"/>
                </a:moveTo>
                <a:cubicBezTo>
                  <a:pt x="48978" y="10032"/>
                  <a:pt x="48917" y="10054"/>
                  <a:pt x="48930" y="10061"/>
                </a:cubicBezTo>
                <a:cubicBezTo>
                  <a:pt x="48829" y="10004"/>
                  <a:pt x="49013" y="9978"/>
                  <a:pt x="48988" y="10061"/>
                </a:cubicBezTo>
                <a:close/>
                <a:moveTo>
                  <a:pt x="50952" y="10061"/>
                </a:moveTo>
                <a:cubicBezTo>
                  <a:pt x="50997" y="9973"/>
                  <a:pt x="51053" y="10029"/>
                  <a:pt x="51158" y="9995"/>
                </a:cubicBezTo>
                <a:cubicBezTo>
                  <a:pt x="51151" y="10034"/>
                  <a:pt x="51185" y="10040"/>
                  <a:pt x="51188" y="10017"/>
                </a:cubicBezTo>
                <a:cubicBezTo>
                  <a:pt x="51222" y="10021"/>
                  <a:pt x="51212" y="10057"/>
                  <a:pt x="51216" y="10083"/>
                </a:cubicBezTo>
                <a:cubicBezTo>
                  <a:pt x="51166" y="10083"/>
                  <a:pt x="51140" y="10067"/>
                  <a:pt x="51128" y="10038"/>
                </a:cubicBezTo>
                <a:cubicBezTo>
                  <a:pt x="51059" y="10038"/>
                  <a:pt x="51043" y="10077"/>
                  <a:pt x="50952" y="10061"/>
                </a:cubicBezTo>
                <a:close/>
                <a:moveTo>
                  <a:pt x="49428" y="10017"/>
                </a:moveTo>
                <a:cubicBezTo>
                  <a:pt x="49412" y="9942"/>
                  <a:pt x="49577" y="9973"/>
                  <a:pt x="49604" y="9973"/>
                </a:cubicBezTo>
                <a:cubicBezTo>
                  <a:pt x="49826" y="9978"/>
                  <a:pt x="49514" y="10006"/>
                  <a:pt x="49428" y="10017"/>
                </a:cubicBezTo>
                <a:close/>
                <a:moveTo>
                  <a:pt x="46556" y="9951"/>
                </a:moveTo>
                <a:cubicBezTo>
                  <a:pt x="46657" y="9988"/>
                  <a:pt x="46520" y="10012"/>
                  <a:pt x="46497" y="9995"/>
                </a:cubicBezTo>
                <a:cubicBezTo>
                  <a:pt x="46485" y="9986"/>
                  <a:pt x="46570" y="9968"/>
                  <a:pt x="46556" y="9951"/>
                </a:cubicBezTo>
                <a:close/>
                <a:moveTo>
                  <a:pt x="51685" y="9951"/>
                </a:moveTo>
                <a:cubicBezTo>
                  <a:pt x="51690" y="9945"/>
                  <a:pt x="51748" y="9910"/>
                  <a:pt x="51773" y="9929"/>
                </a:cubicBezTo>
                <a:cubicBezTo>
                  <a:pt x="51795" y="9945"/>
                  <a:pt x="51654" y="9993"/>
                  <a:pt x="51685" y="9951"/>
                </a:cubicBezTo>
                <a:close/>
                <a:moveTo>
                  <a:pt x="14842" y="9907"/>
                </a:moveTo>
                <a:cubicBezTo>
                  <a:pt x="14830" y="9933"/>
                  <a:pt x="14805" y="9952"/>
                  <a:pt x="14755" y="9951"/>
                </a:cubicBezTo>
                <a:cubicBezTo>
                  <a:pt x="14741" y="9904"/>
                  <a:pt x="14797" y="9909"/>
                  <a:pt x="14842" y="9907"/>
                </a:cubicBezTo>
                <a:close/>
                <a:moveTo>
                  <a:pt x="51098" y="9884"/>
                </a:moveTo>
                <a:cubicBezTo>
                  <a:pt x="51151" y="9883"/>
                  <a:pt x="51161" y="9911"/>
                  <a:pt x="51216" y="9907"/>
                </a:cubicBezTo>
                <a:cubicBezTo>
                  <a:pt x="51225" y="9945"/>
                  <a:pt x="51053" y="9945"/>
                  <a:pt x="51098" y="9884"/>
                </a:cubicBezTo>
                <a:close/>
                <a:moveTo>
                  <a:pt x="15722" y="9907"/>
                </a:moveTo>
                <a:cubicBezTo>
                  <a:pt x="15723" y="9885"/>
                  <a:pt x="15758" y="9890"/>
                  <a:pt x="15781" y="9884"/>
                </a:cubicBezTo>
                <a:cubicBezTo>
                  <a:pt x="15810" y="9884"/>
                  <a:pt x="15839" y="9884"/>
                  <a:pt x="15869" y="9884"/>
                </a:cubicBezTo>
                <a:cubicBezTo>
                  <a:pt x="15874" y="9932"/>
                  <a:pt x="15765" y="9895"/>
                  <a:pt x="15722" y="9907"/>
                </a:cubicBezTo>
                <a:close/>
                <a:moveTo>
                  <a:pt x="15341" y="9884"/>
                </a:moveTo>
                <a:cubicBezTo>
                  <a:pt x="15399" y="9877"/>
                  <a:pt x="15432" y="9888"/>
                  <a:pt x="15429" y="9929"/>
                </a:cubicBezTo>
                <a:cubicBezTo>
                  <a:pt x="15399" y="9929"/>
                  <a:pt x="15371" y="9929"/>
                  <a:pt x="15341" y="9929"/>
                </a:cubicBezTo>
                <a:cubicBezTo>
                  <a:pt x="15341" y="9914"/>
                  <a:pt x="15341" y="9899"/>
                  <a:pt x="15341" y="9884"/>
                </a:cubicBezTo>
                <a:close/>
                <a:moveTo>
                  <a:pt x="14725" y="9951"/>
                </a:moveTo>
                <a:cubicBezTo>
                  <a:pt x="14668" y="9970"/>
                  <a:pt x="14638" y="9933"/>
                  <a:pt x="14579" y="9929"/>
                </a:cubicBezTo>
                <a:cubicBezTo>
                  <a:pt x="14541" y="9926"/>
                  <a:pt x="14439" y="9986"/>
                  <a:pt x="14462" y="9907"/>
                </a:cubicBezTo>
                <a:cubicBezTo>
                  <a:pt x="14471" y="9907"/>
                  <a:pt x="14529" y="9869"/>
                  <a:pt x="14549" y="9884"/>
                </a:cubicBezTo>
                <a:cubicBezTo>
                  <a:pt x="14551" y="9885"/>
                  <a:pt x="14548" y="9907"/>
                  <a:pt x="14549" y="9907"/>
                </a:cubicBezTo>
                <a:cubicBezTo>
                  <a:pt x="14602" y="9910"/>
                  <a:pt x="14750" y="9880"/>
                  <a:pt x="14725" y="9951"/>
                </a:cubicBezTo>
                <a:close/>
                <a:moveTo>
                  <a:pt x="53560" y="9863"/>
                </a:moveTo>
                <a:cubicBezTo>
                  <a:pt x="53581" y="9863"/>
                  <a:pt x="53601" y="9863"/>
                  <a:pt x="53620" y="9863"/>
                </a:cubicBezTo>
                <a:cubicBezTo>
                  <a:pt x="53620" y="9877"/>
                  <a:pt x="53620" y="9891"/>
                  <a:pt x="53620" y="9907"/>
                </a:cubicBezTo>
                <a:cubicBezTo>
                  <a:pt x="53601" y="9907"/>
                  <a:pt x="53581" y="9907"/>
                  <a:pt x="53560" y="9907"/>
                </a:cubicBezTo>
                <a:cubicBezTo>
                  <a:pt x="53560" y="9891"/>
                  <a:pt x="53560" y="9877"/>
                  <a:pt x="53560" y="9863"/>
                </a:cubicBezTo>
                <a:close/>
                <a:moveTo>
                  <a:pt x="14139" y="9863"/>
                </a:moveTo>
                <a:cubicBezTo>
                  <a:pt x="14159" y="9863"/>
                  <a:pt x="14178" y="9863"/>
                  <a:pt x="14198" y="9863"/>
                </a:cubicBezTo>
                <a:cubicBezTo>
                  <a:pt x="14203" y="9925"/>
                  <a:pt x="13979" y="9857"/>
                  <a:pt x="14139" y="9863"/>
                </a:cubicBezTo>
                <a:close/>
                <a:moveTo>
                  <a:pt x="14051" y="9884"/>
                </a:moveTo>
                <a:cubicBezTo>
                  <a:pt x="14072" y="9970"/>
                  <a:pt x="13776" y="9926"/>
                  <a:pt x="13729" y="9907"/>
                </a:cubicBezTo>
                <a:cubicBezTo>
                  <a:pt x="13739" y="9881"/>
                  <a:pt x="13780" y="9851"/>
                  <a:pt x="13787" y="9884"/>
                </a:cubicBezTo>
                <a:cubicBezTo>
                  <a:pt x="13839" y="9897"/>
                  <a:pt x="13960" y="9859"/>
                  <a:pt x="13964" y="9907"/>
                </a:cubicBezTo>
                <a:cubicBezTo>
                  <a:pt x="14019" y="9890"/>
                  <a:pt x="13983" y="9841"/>
                  <a:pt x="14051" y="9884"/>
                </a:cubicBezTo>
                <a:close/>
                <a:moveTo>
                  <a:pt x="13583" y="9907"/>
                </a:moveTo>
                <a:cubicBezTo>
                  <a:pt x="13391" y="9884"/>
                  <a:pt x="13885" y="9853"/>
                  <a:pt x="13583" y="9907"/>
                </a:cubicBezTo>
                <a:close/>
                <a:moveTo>
                  <a:pt x="13143" y="9884"/>
                </a:moveTo>
                <a:cubicBezTo>
                  <a:pt x="13165" y="9834"/>
                  <a:pt x="13307" y="9877"/>
                  <a:pt x="13377" y="9863"/>
                </a:cubicBezTo>
                <a:cubicBezTo>
                  <a:pt x="13313" y="9929"/>
                  <a:pt x="13241" y="9930"/>
                  <a:pt x="13143" y="9884"/>
                </a:cubicBezTo>
                <a:close/>
                <a:moveTo>
                  <a:pt x="12732" y="9884"/>
                </a:moveTo>
                <a:cubicBezTo>
                  <a:pt x="12727" y="9848"/>
                  <a:pt x="12924" y="9841"/>
                  <a:pt x="12879" y="9907"/>
                </a:cubicBezTo>
                <a:cubicBezTo>
                  <a:pt x="12808" y="9916"/>
                  <a:pt x="12815" y="9866"/>
                  <a:pt x="12732" y="9884"/>
                </a:cubicBezTo>
                <a:close/>
                <a:moveTo>
                  <a:pt x="16601" y="9863"/>
                </a:moveTo>
                <a:cubicBezTo>
                  <a:pt x="16540" y="9928"/>
                  <a:pt x="16447" y="9833"/>
                  <a:pt x="16338" y="9863"/>
                </a:cubicBezTo>
                <a:cubicBezTo>
                  <a:pt x="16263" y="9829"/>
                  <a:pt x="16579" y="9829"/>
                  <a:pt x="16601" y="9863"/>
                </a:cubicBezTo>
                <a:close/>
                <a:moveTo>
                  <a:pt x="15488" y="9841"/>
                </a:moveTo>
                <a:cubicBezTo>
                  <a:pt x="15507" y="9841"/>
                  <a:pt x="15527" y="9841"/>
                  <a:pt x="15546" y="9841"/>
                </a:cubicBezTo>
                <a:cubicBezTo>
                  <a:pt x="15552" y="9902"/>
                  <a:pt x="15327" y="9834"/>
                  <a:pt x="15488" y="9841"/>
                </a:cubicBezTo>
                <a:close/>
                <a:moveTo>
                  <a:pt x="15224" y="9863"/>
                </a:moveTo>
                <a:cubicBezTo>
                  <a:pt x="15229" y="9837"/>
                  <a:pt x="15277" y="9843"/>
                  <a:pt x="15312" y="9841"/>
                </a:cubicBezTo>
                <a:cubicBezTo>
                  <a:pt x="15341" y="9841"/>
                  <a:pt x="15371" y="9841"/>
                  <a:pt x="15399" y="9841"/>
                </a:cubicBezTo>
                <a:cubicBezTo>
                  <a:pt x="15396" y="9889"/>
                  <a:pt x="15275" y="9849"/>
                  <a:pt x="15224" y="9863"/>
                </a:cubicBezTo>
                <a:close/>
                <a:moveTo>
                  <a:pt x="12527" y="9863"/>
                </a:moveTo>
                <a:cubicBezTo>
                  <a:pt x="12557" y="9801"/>
                  <a:pt x="12652" y="9869"/>
                  <a:pt x="12703" y="9863"/>
                </a:cubicBezTo>
                <a:cubicBezTo>
                  <a:pt x="12667" y="9929"/>
                  <a:pt x="12602" y="9839"/>
                  <a:pt x="12527" y="9863"/>
                </a:cubicBezTo>
                <a:close/>
                <a:moveTo>
                  <a:pt x="16279" y="9818"/>
                </a:moveTo>
                <a:cubicBezTo>
                  <a:pt x="16261" y="9838"/>
                  <a:pt x="16244" y="9859"/>
                  <a:pt x="16279" y="9863"/>
                </a:cubicBezTo>
                <a:cubicBezTo>
                  <a:pt x="16270" y="9893"/>
                  <a:pt x="16205" y="9881"/>
                  <a:pt x="16162" y="9884"/>
                </a:cubicBezTo>
                <a:cubicBezTo>
                  <a:pt x="16153" y="9827"/>
                  <a:pt x="16202" y="9812"/>
                  <a:pt x="16279" y="9818"/>
                </a:cubicBezTo>
                <a:close/>
                <a:moveTo>
                  <a:pt x="12058" y="9818"/>
                </a:moveTo>
                <a:cubicBezTo>
                  <a:pt x="12118" y="9811"/>
                  <a:pt x="12150" y="9823"/>
                  <a:pt x="12146" y="9863"/>
                </a:cubicBezTo>
                <a:cubicBezTo>
                  <a:pt x="12117" y="9863"/>
                  <a:pt x="12088" y="9863"/>
                  <a:pt x="12058" y="9863"/>
                </a:cubicBezTo>
                <a:cubicBezTo>
                  <a:pt x="12058" y="9848"/>
                  <a:pt x="12058" y="9833"/>
                  <a:pt x="12058" y="9818"/>
                </a:cubicBezTo>
                <a:close/>
                <a:moveTo>
                  <a:pt x="16572" y="9841"/>
                </a:moveTo>
                <a:cubicBezTo>
                  <a:pt x="16579" y="9809"/>
                  <a:pt x="16659" y="9833"/>
                  <a:pt x="16660" y="9796"/>
                </a:cubicBezTo>
                <a:cubicBezTo>
                  <a:pt x="16725" y="9784"/>
                  <a:pt x="16702" y="9839"/>
                  <a:pt x="16748" y="9841"/>
                </a:cubicBezTo>
                <a:cubicBezTo>
                  <a:pt x="16841" y="9843"/>
                  <a:pt x="16925" y="9841"/>
                  <a:pt x="16953" y="9796"/>
                </a:cubicBezTo>
                <a:cubicBezTo>
                  <a:pt x="16982" y="9809"/>
                  <a:pt x="16977" y="9832"/>
                  <a:pt x="17011" y="9841"/>
                </a:cubicBezTo>
                <a:cubicBezTo>
                  <a:pt x="17086" y="9860"/>
                  <a:pt x="17215" y="9826"/>
                  <a:pt x="17304" y="9841"/>
                </a:cubicBezTo>
                <a:cubicBezTo>
                  <a:pt x="17304" y="9848"/>
                  <a:pt x="17223" y="9891"/>
                  <a:pt x="17217" y="9884"/>
                </a:cubicBezTo>
                <a:cubicBezTo>
                  <a:pt x="17203" y="9871"/>
                  <a:pt x="17170" y="9853"/>
                  <a:pt x="17128" y="9863"/>
                </a:cubicBezTo>
                <a:cubicBezTo>
                  <a:pt x="17122" y="9865"/>
                  <a:pt x="17086" y="9884"/>
                  <a:pt x="17100" y="9884"/>
                </a:cubicBezTo>
                <a:cubicBezTo>
                  <a:pt x="17073" y="9883"/>
                  <a:pt x="17055" y="9861"/>
                  <a:pt x="17011" y="9863"/>
                </a:cubicBezTo>
                <a:cubicBezTo>
                  <a:pt x="16916" y="9866"/>
                  <a:pt x="16790" y="9904"/>
                  <a:pt x="16660" y="9884"/>
                </a:cubicBezTo>
                <a:cubicBezTo>
                  <a:pt x="16638" y="9865"/>
                  <a:pt x="16607" y="9851"/>
                  <a:pt x="16572" y="9841"/>
                </a:cubicBezTo>
                <a:close/>
                <a:moveTo>
                  <a:pt x="18008" y="9818"/>
                </a:moveTo>
                <a:cubicBezTo>
                  <a:pt x="18055" y="9760"/>
                  <a:pt x="18101" y="9786"/>
                  <a:pt x="18155" y="9818"/>
                </a:cubicBezTo>
                <a:cubicBezTo>
                  <a:pt x="18194" y="9818"/>
                  <a:pt x="18233" y="9818"/>
                  <a:pt x="18272" y="9818"/>
                </a:cubicBezTo>
                <a:cubicBezTo>
                  <a:pt x="18267" y="9844"/>
                  <a:pt x="18219" y="9838"/>
                  <a:pt x="18184" y="9841"/>
                </a:cubicBezTo>
                <a:cubicBezTo>
                  <a:pt x="18095" y="9857"/>
                  <a:pt x="18077" y="9818"/>
                  <a:pt x="18008" y="9818"/>
                </a:cubicBezTo>
                <a:close/>
                <a:moveTo>
                  <a:pt x="13494" y="9775"/>
                </a:moveTo>
                <a:cubicBezTo>
                  <a:pt x="13582" y="9833"/>
                  <a:pt x="13825" y="9766"/>
                  <a:pt x="13876" y="9796"/>
                </a:cubicBezTo>
                <a:cubicBezTo>
                  <a:pt x="13866" y="9834"/>
                  <a:pt x="13740" y="9821"/>
                  <a:pt x="13670" y="9818"/>
                </a:cubicBezTo>
                <a:cubicBezTo>
                  <a:pt x="13589" y="9817"/>
                  <a:pt x="13471" y="9843"/>
                  <a:pt x="13494" y="9775"/>
                </a:cubicBezTo>
                <a:close/>
                <a:moveTo>
                  <a:pt x="19122" y="9752"/>
                </a:moveTo>
                <a:cubicBezTo>
                  <a:pt x="19141" y="9752"/>
                  <a:pt x="19161" y="9752"/>
                  <a:pt x="19181" y="9752"/>
                </a:cubicBezTo>
                <a:cubicBezTo>
                  <a:pt x="19195" y="9800"/>
                  <a:pt x="19139" y="9794"/>
                  <a:pt x="19092" y="9796"/>
                </a:cubicBezTo>
                <a:cubicBezTo>
                  <a:pt x="19098" y="9779"/>
                  <a:pt x="19122" y="9775"/>
                  <a:pt x="19122" y="9752"/>
                </a:cubicBezTo>
                <a:close/>
                <a:moveTo>
                  <a:pt x="19034" y="9775"/>
                </a:moveTo>
                <a:cubicBezTo>
                  <a:pt x="19030" y="9823"/>
                  <a:pt x="18909" y="9784"/>
                  <a:pt x="18858" y="9796"/>
                </a:cubicBezTo>
                <a:cubicBezTo>
                  <a:pt x="18897" y="9766"/>
                  <a:pt x="18988" y="9739"/>
                  <a:pt x="19034" y="9775"/>
                </a:cubicBezTo>
                <a:close/>
                <a:moveTo>
                  <a:pt x="18711" y="9752"/>
                </a:moveTo>
                <a:cubicBezTo>
                  <a:pt x="18705" y="9791"/>
                  <a:pt x="18662" y="9803"/>
                  <a:pt x="18595" y="9796"/>
                </a:cubicBezTo>
                <a:cubicBezTo>
                  <a:pt x="18615" y="9767"/>
                  <a:pt x="18657" y="9755"/>
                  <a:pt x="18711" y="9752"/>
                </a:cubicBezTo>
                <a:close/>
                <a:moveTo>
                  <a:pt x="45237" y="9731"/>
                </a:moveTo>
                <a:cubicBezTo>
                  <a:pt x="45256" y="9731"/>
                  <a:pt x="45276" y="9731"/>
                  <a:pt x="45296" y="9731"/>
                </a:cubicBezTo>
                <a:cubicBezTo>
                  <a:pt x="45309" y="9778"/>
                  <a:pt x="45254" y="9773"/>
                  <a:pt x="45208" y="9775"/>
                </a:cubicBezTo>
                <a:cubicBezTo>
                  <a:pt x="45213" y="9757"/>
                  <a:pt x="45237" y="9752"/>
                  <a:pt x="45237" y="9731"/>
                </a:cubicBezTo>
                <a:close/>
                <a:moveTo>
                  <a:pt x="40665" y="9752"/>
                </a:moveTo>
                <a:cubicBezTo>
                  <a:pt x="40694" y="9716"/>
                  <a:pt x="40892" y="9722"/>
                  <a:pt x="40900" y="9731"/>
                </a:cubicBezTo>
                <a:cubicBezTo>
                  <a:pt x="40939" y="9777"/>
                  <a:pt x="40792" y="9721"/>
                  <a:pt x="40782" y="9775"/>
                </a:cubicBezTo>
                <a:cubicBezTo>
                  <a:pt x="40756" y="9758"/>
                  <a:pt x="40715" y="9751"/>
                  <a:pt x="40665" y="9752"/>
                </a:cubicBezTo>
                <a:close/>
                <a:moveTo>
                  <a:pt x="19239" y="9775"/>
                </a:moveTo>
                <a:cubicBezTo>
                  <a:pt x="19250" y="9749"/>
                  <a:pt x="19291" y="9719"/>
                  <a:pt x="19298" y="9752"/>
                </a:cubicBezTo>
                <a:cubicBezTo>
                  <a:pt x="19357" y="9752"/>
                  <a:pt x="19415" y="9752"/>
                  <a:pt x="19474" y="9752"/>
                </a:cubicBezTo>
                <a:cubicBezTo>
                  <a:pt x="19546" y="9750"/>
                  <a:pt x="19523" y="9779"/>
                  <a:pt x="19474" y="9775"/>
                </a:cubicBezTo>
                <a:cubicBezTo>
                  <a:pt x="19391" y="9757"/>
                  <a:pt x="19398" y="9806"/>
                  <a:pt x="19327" y="9796"/>
                </a:cubicBezTo>
                <a:cubicBezTo>
                  <a:pt x="19323" y="9770"/>
                  <a:pt x="19274" y="9778"/>
                  <a:pt x="19239" y="9775"/>
                </a:cubicBezTo>
                <a:close/>
                <a:moveTo>
                  <a:pt x="15429" y="9752"/>
                </a:moveTo>
                <a:cubicBezTo>
                  <a:pt x="15410" y="9775"/>
                  <a:pt x="15362" y="9775"/>
                  <a:pt x="15371" y="9818"/>
                </a:cubicBezTo>
                <a:cubicBezTo>
                  <a:pt x="15223" y="9779"/>
                  <a:pt x="15012" y="9827"/>
                  <a:pt x="14872" y="9796"/>
                </a:cubicBezTo>
                <a:cubicBezTo>
                  <a:pt x="14960" y="9689"/>
                  <a:pt x="15181" y="9816"/>
                  <a:pt x="15282" y="9731"/>
                </a:cubicBezTo>
                <a:cubicBezTo>
                  <a:pt x="15317" y="9749"/>
                  <a:pt x="15361" y="9760"/>
                  <a:pt x="15429" y="9752"/>
                </a:cubicBezTo>
                <a:close/>
                <a:moveTo>
                  <a:pt x="12088" y="9752"/>
                </a:moveTo>
                <a:cubicBezTo>
                  <a:pt x="12132" y="9706"/>
                  <a:pt x="12159" y="9769"/>
                  <a:pt x="12234" y="9731"/>
                </a:cubicBezTo>
                <a:cubicBezTo>
                  <a:pt x="12262" y="9810"/>
                  <a:pt x="12107" y="9769"/>
                  <a:pt x="12088" y="9752"/>
                </a:cubicBezTo>
                <a:close/>
                <a:moveTo>
                  <a:pt x="12058" y="9731"/>
                </a:moveTo>
                <a:cubicBezTo>
                  <a:pt x="12039" y="9760"/>
                  <a:pt x="11996" y="9772"/>
                  <a:pt x="11941" y="9775"/>
                </a:cubicBezTo>
                <a:cubicBezTo>
                  <a:pt x="11912" y="9709"/>
                  <a:pt x="12006" y="9736"/>
                  <a:pt x="12058" y="9731"/>
                </a:cubicBezTo>
                <a:close/>
                <a:moveTo>
                  <a:pt x="10710" y="9731"/>
                </a:moveTo>
                <a:cubicBezTo>
                  <a:pt x="10736" y="9747"/>
                  <a:pt x="10776" y="9754"/>
                  <a:pt x="10827" y="9752"/>
                </a:cubicBezTo>
                <a:cubicBezTo>
                  <a:pt x="10837" y="9791"/>
                  <a:pt x="10663" y="9792"/>
                  <a:pt x="10710" y="9731"/>
                </a:cubicBezTo>
                <a:close/>
                <a:moveTo>
                  <a:pt x="41104" y="9709"/>
                </a:moveTo>
                <a:cubicBezTo>
                  <a:pt x="41075" y="9745"/>
                  <a:pt x="40980" y="9733"/>
                  <a:pt x="40929" y="9752"/>
                </a:cubicBezTo>
                <a:cubicBezTo>
                  <a:pt x="40932" y="9697"/>
                  <a:pt x="41027" y="9709"/>
                  <a:pt x="41104" y="9709"/>
                </a:cubicBezTo>
                <a:close/>
                <a:moveTo>
                  <a:pt x="41310" y="9686"/>
                </a:moveTo>
                <a:cubicBezTo>
                  <a:pt x="41392" y="9668"/>
                  <a:pt x="41386" y="9718"/>
                  <a:pt x="41456" y="9709"/>
                </a:cubicBezTo>
                <a:cubicBezTo>
                  <a:pt x="41427" y="9758"/>
                  <a:pt x="41309" y="9763"/>
                  <a:pt x="41310" y="9686"/>
                </a:cubicBezTo>
                <a:close/>
                <a:moveTo>
                  <a:pt x="40606" y="9686"/>
                </a:moveTo>
                <a:cubicBezTo>
                  <a:pt x="40699" y="9716"/>
                  <a:pt x="40502" y="9709"/>
                  <a:pt x="40459" y="9709"/>
                </a:cubicBezTo>
                <a:cubicBezTo>
                  <a:pt x="40448" y="9761"/>
                  <a:pt x="40593" y="9697"/>
                  <a:pt x="40548" y="9775"/>
                </a:cubicBezTo>
                <a:cubicBezTo>
                  <a:pt x="40502" y="9796"/>
                  <a:pt x="40468" y="9754"/>
                  <a:pt x="40459" y="9752"/>
                </a:cubicBezTo>
                <a:cubicBezTo>
                  <a:pt x="40425" y="9749"/>
                  <a:pt x="40443" y="9773"/>
                  <a:pt x="40431" y="9775"/>
                </a:cubicBezTo>
                <a:cubicBezTo>
                  <a:pt x="40399" y="9779"/>
                  <a:pt x="40407" y="9752"/>
                  <a:pt x="40401" y="9752"/>
                </a:cubicBezTo>
                <a:cubicBezTo>
                  <a:pt x="40380" y="9753"/>
                  <a:pt x="40369" y="9772"/>
                  <a:pt x="40342" y="9775"/>
                </a:cubicBezTo>
                <a:cubicBezTo>
                  <a:pt x="40287" y="9781"/>
                  <a:pt x="40223" y="9773"/>
                  <a:pt x="40167" y="9775"/>
                </a:cubicBezTo>
                <a:cubicBezTo>
                  <a:pt x="40123" y="9776"/>
                  <a:pt x="40081" y="9801"/>
                  <a:pt x="40050" y="9775"/>
                </a:cubicBezTo>
                <a:cubicBezTo>
                  <a:pt x="40090" y="9729"/>
                  <a:pt x="40181" y="9760"/>
                  <a:pt x="40254" y="9752"/>
                </a:cubicBezTo>
                <a:cubicBezTo>
                  <a:pt x="40314" y="9747"/>
                  <a:pt x="40375" y="9718"/>
                  <a:pt x="40431" y="9731"/>
                </a:cubicBezTo>
                <a:cubicBezTo>
                  <a:pt x="40431" y="9716"/>
                  <a:pt x="40431" y="9701"/>
                  <a:pt x="40431" y="9686"/>
                </a:cubicBezTo>
                <a:cubicBezTo>
                  <a:pt x="40488" y="9686"/>
                  <a:pt x="40548" y="9686"/>
                  <a:pt x="40606" y="9686"/>
                </a:cubicBezTo>
                <a:close/>
                <a:moveTo>
                  <a:pt x="19796" y="9709"/>
                </a:moveTo>
                <a:cubicBezTo>
                  <a:pt x="19825" y="9642"/>
                  <a:pt x="19874" y="9734"/>
                  <a:pt x="19913" y="9731"/>
                </a:cubicBezTo>
                <a:cubicBezTo>
                  <a:pt x="19885" y="9798"/>
                  <a:pt x="19835" y="9706"/>
                  <a:pt x="19796" y="9709"/>
                </a:cubicBezTo>
                <a:close/>
                <a:moveTo>
                  <a:pt x="11590" y="9686"/>
                </a:moveTo>
                <a:cubicBezTo>
                  <a:pt x="11636" y="9680"/>
                  <a:pt x="11640" y="9707"/>
                  <a:pt x="11677" y="9709"/>
                </a:cubicBezTo>
                <a:cubicBezTo>
                  <a:pt x="11689" y="9751"/>
                  <a:pt x="11544" y="9740"/>
                  <a:pt x="11590" y="9686"/>
                </a:cubicBezTo>
                <a:close/>
                <a:moveTo>
                  <a:pt x="46205" y="9686"/>
                </a:moveTo>
                <a:cubicBezTo>
                  <a:pt x="46213" y="9657"/>
                  <a:pt x="46277" y="9668"/>
                  <a:pt x="46321" y="9665"/>
                </a:cubicBezTo>
                <a:cubicBezTo>
                  <a:pt x="46313" y="9716"/>
                  <a:pt x="46244" y="9715"/>
                  <a:pt x="46205" y="9686"/>
                </a:cubicBezTo>
                <a:close/>
                <a:moveTo>
                  <a:pt x="46116" y="9665"/>
                </a:moveTo>
                <a:cubicBezTo>
                  <a:pt x="46213" y="9686"/>
                  <a:pt x="46084" y="9708"/>
                  <a:pt x="46087" y="9731"/>
                </a:cubicBezTo>
                <a:cubicBezTo>
                  <a:pt x="46017" y="9739"/>
                  <a:pt x="46023" y="9691"/>
                  <a:pt x="45940" y="9709"/>
                </a:cubicBezTo>
                <a:cubicBezTo>
                  <a:pt x="45936" y="9646"/>
                  <a:pt x="46121" y="9727"/>
                  <a:pt x="46116" y="9665"/>
                </a:cubicBezTo>
                <a:close/>
                <a:moveTo>
                  <a:pt x="18624" y="9665"/>
                </a:moveTo>
                <a:cubicBezTo>
                  <a:pt x="18597" y="9703"/>
                  <a:pt x="18532" y="9713"/>
                  <a:pt x="18448" y="9709"/>
                </a:cubicBezTo>
                <a:cubicBezTo>
                  <a:pt x="18451" y="9652"/>
                  <a:pt x="18546" y="9665"/>
                  <a:pt x="18624" y="9665"/>
                </a:cubicBezTo>
                <a:close/>
                <a:moveTo>
                  <a:pt x="13612" y="9686"/>
                </a:moveTo>
                <a:cubicBezTo>
                  <a:pt x="13613" y="9685"/>
                  <a:pt x="13610" y="9665"/>
                  <a:pt x="13612" y="9665"/>
                </a:cubicBezTo>
                <a:cubicBezTo>
                  <a:pt x="13716" y="9650"/>
                  <a:pt x="13614" y="9763"/>
                  <a:pt x="13583" y="9731"/>
                </a:cubicBezTo>
                <a:cubicBezTo>
                  <a:pt x="13584" y="9732"/>
                  <a:pt x="13609" y="9689"/>
                  <a:pt x="13612" y="9686"/>
                </a:cubicBezTo>
                <a:close/>
                <a:moveTo>
                  <a:pt x="21994" y="9643"/>
                </a:moveTo>
                <a:cubicBezTo>
                  <a:pt x="22014" y="9643"/>
                  <a:pt x="22034" y="9643"/>
                  <a:pt x="22053" y="9643"/>
                </a:cubicBezTo>
                <a:cubicBezTo>
                  <a:pt x="22059" y="9704"/>
                  <a:pt x="21834" y="9637"/>
                  <a:pt x="21994" y="9643"/>
                </a:cubicBezTo>
                <a:close/>
                <a:moveTo>
                  <a:pt x="8864" y="9643"/>
                </a:moveTo>
                <a:cubicBezTo>
                  <a:pt x="8869" y="9643"/>
                  <a:pt x="8935" y="9680"/>
                  <a:pt x="8952" y="9665"/>
                </a:cubicBezTo>
                <a:cubicBezTo>
                  <a:pt x="8992" y="9627"/>
                  <a:pt x="9052" y="9717"/>
                  <a:pt x="9156" y="9665"/>
                </a:cubicBezTo>
                <a:cubicBezTo>
                  <a:pt x="9151" y="9734"/>
                  <a:pt x="9047" y="9699"/>
                  <a:pt x="8981" y="9686"/>
                </a:cubicBezTo>
                <a:cubicBezTo>
                  <a:pt x="8929" y="9677"/>
                  <a:pt x="8833" y="9708"/>
                  <a:pt x="8864" y="9643"/>
                </a:cubicBezTo>
                <a:close/>
                <a:moveTo>
                  <a:pt x="45384" y="9643"/>
                </a:moveTo>
                <a:cubicBezTo>
                  <a:pt x="45384" y="9621"/>
                  <a:pt x="45419" y="9626"/>
                  <a:pt x="45442" y="9620"/>
                </a:cubicBezTo>
                <a:cubicBezTo>
                  <a:pt x="45462" y="9620"/>
                  <a:pt x="45481" y="9620"/>
                  <a:pt x="45501" y="9620"/>
                </a:cubicBezTo>
                <a:cubicBezTo>
                  <a:pt x="45492" y="9650"/>
                  <a:pt x="45428" y="9638"/>
                  <a:pt x="45384" y="9643"/>
                </a:cubicBezTo>
                <a:close/>
                <a:moveTo>
                  <a:pt x="40665" y="9620"/>
                </a:moveTo>
                <a:cubicBezTo>
                  <a:pt x="40694" y="9620"/>
                  <a:pt x="40723" y="9620"/>
                  <a:pt x="40753" y="9620"/>
                </a:cubicBezTo>
                <a:cubicBezTo>
                  <a:pt x="40760" y="9680"/>
                  <a:pt x="40494" y="9620"/>
                  <a:pt x="40665" y="9620"/>
                </a:cubicBezTo>
                <a:close/>
                <a:moveTo>
                  <a:pt x="10622" y="9643"/>
                </a:moveTo>
                <a:cubicBezTo>
                  <a:pt x="10553" y="9713"/>
                  <a:pt x="10504" y="9565"/>
                  <a:pt x="10622" y="9643"/>
                </a:cubicBezTo>
                <a:close/>
                <a:moveTo>
                  <a:pt x="24280" y="9643"/>
                </a:moveTo>
                <a:cubicBezTo>
                  <a:pt x="24275" y="9644"/>
                  <a:pt x="24226" y="9590"/>
                  <a:pt x="24221" y="9599"/>
                </a:cubicBezTo>
                <a:cubicBezTo>
                  <a:pt x="24250" y="9539"/>
                  <a:pt x="24342" y="9575"/>
                  <a:pt x="24280" y="9643"/>
                </a:cubicBezTo>
                <a:close/>
                <a:moveTo>
                  <a:pt x="24046" y="9599"/>
                </a:moveTo>
                <a:cubicBezTo>
                  <a:pt x="24095" y="9548"/>
                  <a:pt x="24204" y="9577"/>
                  <a:pt x="24134" y="9643"/>
                </a:cubicBezTo>
                <a:cubicBezTo>
                  <a:pt x="24104" y="9628"/>
                  <a:pt x="24104" y="9592"/>
                  <a:pt x="24046" y="9599"/>
                </a:cubicBezTo>
                <a:close/>
                <a:moveTo>
                  <a:pt x="11004" y="9577"/>
                </a:moveTo>
                <a:cubicBezTo>
                  <a:pt x="11080" y="9607"/>
                  <a:pt x="11203" y="9603"/>
                  <a:pt x="11296" y="9620"/>
                </a:cubicBezTo>
                <a:cubicBezTo>
                  <a:pt x="11309" y="9637"/>
                  <a:pt x="11194" y="9657"/>
                  <a:pt x="11179" y="9643"/>
                </a:cubicBezTo>
                <a:cubicBezTo>
                  <a:pt x="11178" y="9642"/>
                  <a:pt x="11181" y="9620"/>
                  <a:pt x="11179" y="9620"/>
                </a:cubicBezTo>
                <a:cubicBezTo>
                  <a:pt x="11128" y="9618"/>
                  <a:pt x="10998" y="9661"/>
                  <a:pt x="11004" y="9577"/>
                </a:cubicBezTo>
                <a:close/>
                <a:moveTo>
                  <a:pt x="42160" y="9577"/>
                </a:moveTo>
                <a:cubicBezTo>
                  <a:pt x="42164" y="9551"/>
                  <a:pt x="42213" y="9558"/>
                  <a:pt x="42247" y="9555"/>
                </a:cubicBezTo>
                <a:cubicBezTo>
                  <a:pt x="42210" y="9595"/>
                  <a:pt x="42192" y="9708"/>
                  <a:pt x="42101" y="9643"/>
                </a:cubicBezTo>
                <a:cubicBezTo>
                  <a:pt x="42096" y="9613"/>
                  <a:pt x="42250" y="9599"/>
                  <a:pt x="42160" y="9577"/>
                </a:cubicBezTo>
                <a:close/>
                <a:moveTo>
                  <a:pt x="9040" y="9555"/>
                </a:moveTo>
                <a:cubicBezTo>
                  <a:pt x="9059" y="9555"/>
                  <a:pt x="9078" y="9555"/>
                  <a:pt x="9098" y="9555"/>
                </a:cubicBezTo>
                <a:cubicBezTo>
                  <a:pt x="9104" y="9616"/>
                  <a:pt x="8879" y="9548"/>
                  <a:pt x="9040" y="9555"/>
                </a:cubicBezTo>
                <a:close/>
                <a:moveTo>
                  <a:pt x="48637" y="9533"/>
                </a:moveTo>
                <a:cubicBezTo>
                  <a:pt x="48656" y="9533"/>
                  <a:pt x="48676" y="9533"/>
                  <a:pt x="48695" y="9533"/>
                </a:cubicBezTo>
                <a:cubicBezTo>
                  <a:pt x="48701" y="9595"/>
                  <a:pt x="48477" y="9526"/>
                  <a:pt x="48637" y="9533"/>
                </a:cubicBezTo>
                <a:close/>
                <a:moveTo>
                  <a:pt x="11502" y="9533"/>
                </a:moveTo>
                <a:cubicBezTo>
                  <a:pt x="11521" y="9533"/>
                  <a:pt x="11540" y="9533"/>
                  <a:pt x="11560" y="9533"/>
                </a:cubicBezTo>
                <a:cubicBezTo>
                  <a:pt x="11566" y="9595"/>
                  <a:pt x="11341" y="9526"/>
                  <a:pt x="11502" y="9533"/>
                </a:cubicBezTo>
                <a:close/>
                <a:moveTo>
                  <a:pt x="10476" y="9555"/>
                </a:moveTo>
                <a:cubicBezTo>
                  <a:pt x="10387" y="9635"/>
                  <a:pt x="10377" y="9488"/>
                  <a:pt x="10476" y="9555"/>
                </a:cubicBezTo>
                <a:close/>
                <a:moveTo>
                  <a:pt x="8482" y="9555"/>
                </a:moveTo>
                <a:cubicBezTo>
                  <a:pt x="8473" y="9516"/>
                  <a:pt x="8647" y="9516"/>
                  <a:pt x="8599" y="9577"/>
                </a:cubicBezTo>
                <a:cubicBezTo>
                  <a:pt x="8574" y="9559"/>
                  <a:pt x="8533" y="9553"/>
                  <a:pt x="8482" y="9555"/>
                </a:cubicBezTo>
                <a:close/>
                <a:moveTo>
                  <a:pt x="53473" y="9511"/>
                </a:moveTo>
                <a:cubicBezTo>
                  <a:pt x="53495" y="9571"/>
                  <a:pt x="53415" y="9555"/>
                  <a:pt x="53415" y="9599"/>
                </a:cubicBezTo>
                <a:cubicBezTo>
                  <a:pt x="53352" y="9592"/>
                  <a:pt x="53408" y="9494"/>
                  <a:pt x="53473" y="9511"/>
                </a:cubicBezTo>
                <a:close/>
                <a:moveTo>
                  <a:pt x="12322" y="9533"/>
                </a:moveTo>
                <a:cubicBezTo>
                  <a:pt x="12378" y="9476"/>
                  <a:pt x="12425" y="9553"/>
                  <a:pt x="12498" y="9511"/>
                </a:cubicBezTo>
                <a:cubicBezTo>
                  <a:pt x="12489" y="9556"/>
                  <a:pt x="12439" y="9570"/>
                  <a:pt x="12410" y="9599"/>
                </a:cubicBezTo>
                <a:cubicBezTo>
                  <a:pt x="12342" y="9605"/>
                  <a:pt x="12378" y="9535"/>
                  <a:pt x="12322" y="9533"/>
                </a:cubicBezTo>
                <a:close/>
                <a:moveTo>
                  <a:pt x="10534" y="9511"/>
                </a:moveTo>
                <a:cubicBezTo>
                  <a:pt x="10669" y="9525"/>
                  <a:pt x="10511" y="9644"/>
                  <a:pt x="10534" y="9511"/>
                </a:cubicBezTo>
                <a:close/>
                <a:moveTo>
                  <a:pt x="7838" y="9533"/>
                </a:moveTo>
                <a:cubicBezTo>
                  <a:pt x="7841" y="9513"/>
                  <a:pt x="7894" y="9505"/>
                  <a:pt x="7926" y="9511"/>
                </a:cubicBezTo>
                <a:cubicBezTo>
                  <a:pt x="7907" y="9508"/>
                  <a:pt x="7990" y="9542"/>
                  <a:pt x="7984" y="9533"/>
                </a:cubicBezTo>
                <a:cubicBezTo>
                  <a:pt x="8011" y="9572"/>
                  <a:pt x="7895" y="9547"/>
                  <a:pt x="7838" y="9533"/>
                </a:cubicBezTo>
                <a:close/>
                <a:moveTo>
                  <a:pt x="47260" y="9488"/>
                </a:moveTo>
                <a:cubicBezTo>
                  <a:pt x="47247" y="9516"/>
                  <a:pt x="47221" y="9533"/>
                  <a:pt x="47171" y="9533"/>
                </a:cubicBezTo>
                <a:cubicBezTo>
                  <a:pt x="47184" y="9505"/>
                  <a:pt x="47209" y="9487"/>
                  <a:pt x="47260" y="9488"/>
                </a:cubicBezTo>
                <a:close/>
                <a:moveTo>
                  <a:pt x="10710" y="9511"/>
                </a:moveTo>
                <a:cubicBezTo>
                  <a:pt x="10715" y="9485"/>
                  <a:pt x="10763" y="9491"/>
                  <a:pt x="10798" y="9488"/>
                </a:cubicBezTo>
                <a:cubicBezTo>
                  <a:pt x="10827" y="9488"/>
                  <a:pt x="10857" y="9488"/>
                  <a:pt x="10886" y="9488"/>
                </a:cubicBezTo>
                <a:cubicBezTo>
                  <a:pt x="10882" y="9536"/>
                  <a:pt x="10761" y="9498"/>
                  <a:pt x="10710" y="9511"/>
                </a:cubicBezTo>
                <a:close/>
                <a:moveTo>
                  <a:pt x="53297" y="9466"/>
                </a:moveTo>
                <a:cubicBezTo>
                  <a:pt x="53382" y="9532"/>
                  <a:pt x="53255" y="9625"/>
                  <a:pt x="53297" y="9731"/>
                </a:cubicBezTo>
                <a:cubicBezTo>
                  <a:pt x="53244" y="9728"/>
                  <a:pt x="53235" y="9758"/>
                  <a:pt x="53180" y="9752"/>
                </a:cubicBezTo>
                <a:cubicBezTo>
                  <a:pt x="53171" y="9728"/>
                  <a:pt x="53235" y="9719"/>
                  <a:pt x="53240" y="9709"/>
                </a:cubicBezTo>
                <a:cubicBezTo>
                  <a:pt x="53243" y="9695"/>
                  <a:pt x="53195" y="9657"/>
                  <a:pt x="53210" y="9620"/>
                </a:cubicBezTo>
                <a:cubicBezTo>
                  <a:pt x="53213" y="9610"/>
                  <a:pt x="53262" y="9607"/>
                  <a:pt x="53267" y="9599"/>
                </a:cubicBezTo>
                <a:cubicBezTo>
                  <a:pt x="53300" y="9552"/>
                  <a:pt x="53258" y="9507"/>
                  <a:pt x="53297" y="9466"/>
                </a:cubicBezTo>
                <a:close/>
                <a:moveTo>
                  <a:pt x="42922" y="9466"/>
                </a:moveTo>
                <a:cubicBezTo>
                  <a:pt x="42958" y="9476"/>
                  <a:pt x="42981" y="9494"/>
                  <a:pt x="42980" y="9533"/>
                </a:cubicBezTo>
                <a:cubicBezTo>
                  <a:pt x="42951" y="9533"/>
                  <a:pt x="42922" y="9533"/>
                  <a:pt x="42892" y="9533"/>
                </a:cubicBezTo>
                <a:cubicBezTo>
                  <a:pt x="42908" y="9515"/>
                  <a:pt x="42923" y="9497"/>
                  <a:pt x="42922" y="9466"/>
                </a:cubicBezTo>
                <a:close/>
                <a:moveTo>
                  <a:pt x="18800" y="9466"/>
                </a:moveTo>
                <a:cubicBezTo>
                  <a:pt x="18838" y="9466"/>
                  <a:pt x="18878" y="9466"/>
                  <a:pt x="18917" y="9466"/>
                </a:cubicBezTo>
                <a:cubicBezTo>
                  <a:pt x="18946" y="9533"/>
                  <a:pt x="18852" y="9505"/>
                  <a:pt x="18800" y="9511"/>
                </a:cubicBezTo>
                <a:cubicBezTo>
                  <a:pt x="18800" y="9496"/>
                  <a:pt x="18800" y="9481"/>
                  <a:pt x="18800" y="9466"/>
                </a:cubicBezTo>
                <a:close/>
                <a:moveTo>
                  <a:pt x="12293" y="9533"/>
                </a:moveTo>
                <a:cubicBezTo>
                  <a:pt x="12236" y="9589"/>
                  <a:pt x="12193" y="9469"/>
                  <a:pt x="12029" y="9511"/>
                </a:cubicBezTo>
                <a:cubicBezTo>
                  <a:pt x="12036" y="9487"/>
                  <a:pt x="12088" y="9496"/>
                  <a:pt x="12088" y="9466"/>
                </a:cubicBezTo>
                <a:cubicBezTo>
                  <a:pt x="12135" y="9486"/>
                  <a:pt x="12222" y="9471"/>
                  <a:pt x="12263" y="9511"/>
                </a:cubicBezTo>
                <a:cubicBezTo>
                  <a:pt x="12274" y="9520"/>
                  <a:pt x="12263" y="9538"/>
                  <a:pt x="12293" y="9533"/>
                </a:cubicBezTo>
                <a:close/>
                <a:moveTo>
                  <a:pt x="11121" y="9488"/>
                </a:moveTo>
                <a:cubicBezTo>
                  <a:pt x="11176" y="9414"/>
                  <a:pt x="11223" y="9526"/>
                  <a:pt x="11296" y="9511"/>
                </a:cubicBezTo>
                <a:cubicBezTo>
                  <a:pt x="11257" y="9573"/>
                  <a:pt x="11166" y="9493"/>
                  <a:pt x="11121" y="9488"/>
                </a:cubicBezTo>
                <a:close/>
                <a:moveTo>
                  <a:pt x="11970" y="9444"/>
                </a:moveTo>
                <a:cubicBezTo>
                  <a:pt x="11963" y="9482"/>
                  <a:pt x="11920" y="9494"/>
                  <a:pt x="11853" y="9488"/>
                </a:cubicBezTo>
                <a:cubicBezTo>
                  <a:pt x="11872" y="9459"/>
                  <a:pt x="11916" y="9447"/>
                  <a:pt x="11970" y="9444"/>
                </a:cubicBezTo>
                <a:close/>
                <a:moveTo>
                  <a:pt x="11443" y="9444"/>
                </a:moveTo>
                <a:cubicBezTo>
                  <a:pt x="11481" y="9467"/>
                  <a:pt x="11551" y="9466"/>
                  <a:pt x="11590" y="9488"/>
                </a:cubicBezTo>
                <a:cubicBezTo>
                  <a:pt x="11582" y="9527"/>
                  <a:pt x="11424" y="9498"/>
                  <a:pt x="11443" y="9444"/>
                </a:cubicBezTo>
                <a:close/>
                <a:moveTo>
                  <a:pt x="10212" y="9444"/>
                </a:moveTo>
                <a:cubicBezTo>
                  <a:pt x="10232" y="9444"/>
                  <a:pt x="10251" y="9444"/>
                  <a:pt x="10271" y="9444"/>
                </a:cubicBezTo>
                <a:cubicBezTo>
                  <a:pt x="10265" y="9463"/>
                  <a:pt x="10282" y="9465"/>
                  <a:pt x="10300" y="9466"/>
                </a:cubicBezTo>
                <a:cubicBezTo>
                  <a:pt x="10293" y="9490"/>
                  <a:pt x="10241" y="9481"/>
                  <a:pt x="10241" y="9511"/>
                </a:cubicBezTo>
                <a:cubicBezTo>
                  <a:pt x="10250" y="9540"/>
                  <a:pt x="10315" y="9529"/>
                  <a:pt x="10358" y="9533"/>
                </a:cubicBezTo>
                <a:cubicBezTo>
                  <a:pt x="10354" y="9581"/>
                  <a:pt x="10285" y="9580"/>
                  <a:pt x="10212" y="9577"/>
                </a:cubicBezTo>
                <a:cubicBezTo>
                  <a:pt x="10212" y="9533"/>
                  <a:pt x="10212" y="9488"/>
                  <a:pt x="10212" y="9444"/>
                </a:cubicBezTo>
                <a:close/>
                <a:moveTo>
                  <a:pt x="8277" y="9444"/>
                </a:moveTo>
                <a:cubicBezTo>
                  <a:pt x="8297" y="9444"/>
                  <a:pt x="8316" y="9444"/>
                  <a:pt x="8336" y="9444"/>
                </a:cubicBezTo>
                <a:cubicBezTo>
                  <a:pt x="8342" y="9507"/>
                  <a:pt x="8117" y="9439"/>
                  <a:pt x="8277" y="9444"/>
                </a:cubicBezTo>
                <a:close/>
                <a:moveTo>
                  <a:pt x="19063" y="9400"/>
                </a:moveTo>
                <a:cubicBezTo>
                  <a:pt x="19083" y="9400"/>
                  <a:pt x="19102" y="9400"/>
                  <a:pt x="19122" y="9400"/>
                </a:cubicBezTo>
                <a:cubicBezTo>
                  <a:pt x="19128" y="9462"/>
                  <a:pt x="18903" y="9394"/>
                  <a:pt x="19063" y="9400"/>
                </a:cubicBezTo>
                <a:close/>
                <a:moveTo>
                  <a:pt x="11853" y="9400"/>
                </a:moveTo>
                <a:cubicBezTo>
                  <a:pt x="11866" y="9361"/>
                  <a:pt x="11960" y="9375"/>
                  <a:pt x="12000" y="9378"/>
                </a:cubicBezTo>
                <a:cubicBezTo>
                  <a:pt x="11994" y="9378"/>
                  <a:pt x="12014" y="9415"/>
                  <a:pt x="12029" y="9400"/>
                </a:cubicBezTo>
                <a:cubicBezTo>
                  <a:pt x="12057" y="9375"/>
                  <a:pt x="12050" y="9392"/>
                  <a:pt x="12058" y="9423"/>
                </a:cubicBezTo>
                <a:cubicBezTo>
                  <a:pt x="11957" y="9440"/>
                  <a:pt x="11946" y="9390"/>
                  <a:pt x="11853" y="9400"/>
                </a:cubicBezTo>
                <a:close/>
                <a:moveTo>
                  <a:pt x="10065" y="9378"/>
                </a:moveTo>
                <a:cubicBezTo>
                  <a:pt x="10113" y="9372"/>
                  <a:pt x="10116" y="9399"/>
                  <a:pt x="10153" y="9400"/>
                </a:cubicBezTo>
                <a:cubicBezTo>
                  <a:pt x="10165" y="9443"/>
                  <a:pt x="10020" y="9433"/>
                  <a:pt x="10065" y="9378"/>
                </a:cubicBezTo>
                <a:close/>
                <a:moveTo>
                  <a:pt x="10827" y="9357"/>
                </a:moveTo>
                <a:cubicBezTo>
                  <a:pt x="10856" y="9415"/>
                  <a:pt x="11081" y="9327"/>
                  <a:pt x="11062" y="9423"/>
                </a:cubicBezTo>
                <a:cubicBezTo>
                  <a:pt x="11011" y="9380"/>
                  <a:pt x="10822" y="9441"/>
                  <a:pt x="10827" y="9357"/>
                </a:cubicBezTo>
                <a:close/>
                <a:moveTo>
                  <a:pt x="6196" y="9357"/>
                </a:moveTo>
                <a:cubicBezTo>
                  <a:pt x="6220" y="9369"/>
                  <a:pt x="6244" y="9379"/>
                  <a:pt x="6284" y="9378"/>
                </a:cubicBezTo>
                <a:cubicBezTo>
                  <a:pt x="6268" y="9424"/>
                  <a:pt x="6239" y="9426"/>
                  <a:pt x="6196" y="9400"/>
                </a:cubicBezTo>
                <a:cubicBezTo>
                  <a:pt x="6196" y="9385"/>
                  <a:pt x="6196" y="9372"/>
                  <a:pt x="6196" y="9357"/>
                </a:cubicBezTo>
                <a:close/>
                <a:moveTo>
                  <a:pt x="18888" y="9334"/>
                </a:moveTo>
                <a:cubicBezTo>
                  <a:pt x="18907" y="9334"/>
                  <a:pt x="18926" y="9334"/>
                  <a:pt x="18946" y="9334"/>
                </a:cubicBezTo>
                <a:cubicBezTo>
                  <a:pt x="18960" y="9381"/>
                  <a:pt x="18904" y="9376"/>
                  <a:pt x="18858" y="9378"/>
                </a:cubicBezTo>
                <a:cubicBezTo>
                  <a:pt x="18864" y="9361"/>
                  <a:pt x="18888" y="9357"/>
                  <a:pt x="18888" y="9334"/>
                </a:cubicBezTo>
                <a:close/>
                <a:moveTo>
                  <a:pt x="11238" y="9357"/>
                </a:moveTo>
                <a:cubicBezTo>
                  <a:pt x="11288" y="9306"/>
                  <a:pt x="11461" y="9348"/>
                  <a:pt x="11560" y="9334"/>
                </a:cubicBezTo>
                <a:cubicBezTo>
                  <a:pt x="11493" y="9411"/>
                  <a:pt x="11284" y="9369"/>
                  <a:pt x="11238" y="9357"/>
                </a:cubicBezTo>
                <a:close/>
                <a:moveTo>
                  <a:pt x="7457" y="9334"/>
                </a:moveTo>
                <a:cubicBezTo>
                  <a:pt x="7508" y="9327"/>
                  <a:pt x="7508" y="9458"/>
                  <a:pt x="7427" y="9423"/>
                </a:cubicBezTo>
                <a:cubicBezTo>
                  <a:pt x="7423" y="9383"/>
                  <a:pt x="7463" y="9376"/>
                  <a:pt x="7457" y="9334"/>
                </a:cubicBezTo>
                <a:close/>
                <a:moveTo>
                  <a:pt x="49136" y="9312"/>
                </a:moveTo>
                <a:cubicBezTo>
                  <a:pt x="49155" y="9312"/>
                  <a:pt x="49174" y="9312"/>
                  <a:pt x="49193" y="9312"/>
                </a:cubicBezTo>
                <a:cubicBezTo>
                  <a:pt x="49199" y="9375"/>
                  <a:pt x="48975" y="9306"/>
                  <a:pt x="49136" y="9312"/>
                </a:cubicBezTo>
                <a:close/>
                <a:moveTo>
                  <a:pt x="4760" y="9312"/>
                </a:moveTo>
                <a:cubicBezTo>
                  <a:pt x="4753" y="9350"/>
                  <a:pt x="4710" y="9363"/>
                  <a:pt x="4643" y="9357"/>
                </a:cubicBezTo>
                <a:cubicBezTo>
                  <a:pt x="4662" y="9327"/>
                  <a:pt x="4706" y="9315"/>
                  <a:pt x="4760" y="9312"/>
                </a:cubicBezTo>
                <a:close/>
                <a:moveTo>
                  <a:pt x="11062" y="9312"/>
                </a:moveTo>
                <a:cubicBezTo>
                  <a:pt x="11051" y="9346"/>
                  <a:pt x="11022" y="9349"/>
                  <a:pt x="10974" y="9357"/>
                </a:cubicBezTo>
                <a:cubicBezTo>
                  <a:pt x="10985" y="9355"/>
                  <a:pt x="10958" y="9322"/>
                  <a:pt x="10945" y="9334"/>
                </a:cubicBezTo>
                <a:cubicBezTo>
                  <a:pt x="10900" y="9376"/>
                  <a:pt x="10843" y="9313"/>
                  <a:pt x="10710" y="9334"/>
                </a:cubicBezTo>
                <a:cubicBezTo>
                  <a:pt x="10799" y="9257"/>
                  <a:pt x="10906" y="9325"/>
                  <a:pt x="11062" y="9312"/>
                </a:cubicBezTo>
                <a:close/>
                <a:moveTo>
                  <a:pt x="10476" y="9312"/>
                </a:moveTo>
                <a:cubicBezTo>
                  <a:pt x="10476" y="9291"/>
                  <a:pt x="10512" y="9295"/>
                  <a:pt x="10534" y="9291"/>
                </a:cubicBezTo>
                <a:cubicBezTo>
                  <a:pt x="10563" y="9291"/>
                  <a:pt x="10593" y="9291"/>
                  <a:pt x="10622" y="9291"/>
                </a:cubicBezTo>
                <a:cubicBezTo>
                  <a:pt x="10627" y="9338"/>
                  <a:pt x="10518" y="9299"/>
                  <a:pt x="10476" y="9312"/>
                </a:cubicBezTo>
                <a:close/>
                <a:moveTo>
                  <a:pt x="7896" y="9312"/>
                </a:moveTo>
                <a:cubicBezTo>
                  <a:pt x="7896" y="9327"/>
                  <a:pt x="7896" y="9341"/>
                  <a:pt x="7896" y="9357"/>
                </a:cubicBezTo>
                <a:cubicBezTo>
                  <a:pt x="7834" y="9367"/>
                  <a:pt x="7841" y="9325"/>
                  <a:pt x="7838" y="9291"/>
                </a:cubicBezTo>
                <a:cubicBezTo>
                  <a:pt x="7861" y="9295"/>
                  <a:pt x="7867" y="9312"/>
                  <a:pt x="7896" y="9312"/>
                </a:cubicBezTo>
                <a:close/>
                <a:moveTo>
                  <a:pt x="6079" y="9312"/>
                </a:moveTo>
                <a:cubicBezTo>
                  <a:pt x="6086" y="9280"/>
                  <a:pt x="6320" y="9261"/>
                  <a:pt x="6284" y="9334"/>
                </a:cubicBezTo>
                <a:cubicBezTo>
                  <a:pt x="6216" y="9327"/>
                  <a:pt x="6174" y="9299"/>
                  <a:pt x="6079" y="9312"/>
                </a:cubicBezTo>
                <a:close/>
                <a:moveTo>
                  <a:pt x="10329" y="9291"/>
                </a:moveTo>
                <a:cubicBezTo>
                  <a:pt x="10286" y="9299"/>
                  <a:pt x="10340" y="9318"/>
                  <a:pt x="10329" y="9357"/>
                </a:cubicBezTo>
                <a:cubicBezTo>
                  <a:pt x="10252" y="9363"/>
                  <a:pt x="10306" y="9271"/>
                  <a:pt x="10212" y="9291"/>
                </a:cubicBezTo>
                <a:cubicBezTo>
                  <a:pt x="10207" y="9254"/>
                  <a:pt x="10403" y="9246"/>
                  <a:pt x="10358" y="9312"/>
                </a:cubicBezTo>
                <a:cubicBezTo>
                  <a:pt x="10334" y="9316"/>
                  <a:pt x="10331" y="9304"/>
                  <a:pt x="10329" y="9291"/>
                </a:cubicBezTo>
                <a:close/>
                <a:moveTo>
                  <a:pt x="49106" y="9268"/>
                </a:moveTo>
                <a:cubicBezTo>
                  <a:pt x="49018" y="9350"/>
                  <a:pt x="49008" y="9202"/>
                  <a:pt x="49106" y="9268"/>
                </a:cubicBezTo>
                <a:close/>
                <a:moveTo>
                  <a:pt x="5376" y="9246"/>
                </a:moveTo>
                <a:cubicBezTo>
                  <a:pt x="5376" y="9268"/>
                  <a:pt x="5376" y="9291"/>
                  <a:pt x="5376" y="9312"/>
                </a:cubicBezTo>
                <a:cubicBezTo>
                  <a:pt x="5534" y="9338"/>
                  <a:pt x="5531" y="9244"/>
                  <a:pt x="5640" y="9291"/>
                </a:cubicBezTo>
                <a:cubicBezTo>
                  <a:pt x="5648" y="9330"/>
                  <a:pt x="5465" y="9330"/>
                  <a:pt x="5552" y="9357"/>
                </a:cubicBezTo>
                <a:cubicBezTo>
                  <a:pt x="5536" y="9398"/>
                  <a:pt x="5504" y="9360"/>
                  <a:pt x="5493" y="9357"/>
                </a:cubicBezTo>
                <a:cubicBezTo>
                  <a:pt x="5482" y="9354"/>
                  <a:pt x="5441" y="9363"/>
                  <a:pt x="5434" y="9357"/>
                </a:cubicBezTo>
                <a:cubicBezTo>
                  <a:pt x="5402" y="9327"/>
                  <a:pt x="5373" y="9350"/>
                  <a:pt x="5317" y="9334"/>
                </a:cubicBezTo>
                <a:cubicBezTo>
                  <a:pt x="5297" y="9328"/>
                  <a:pt x="5293" y="9266"/>
                  <a:pt x="5200" y="9291"/>
                </a:cubicBezTo>
                <a:cubicBezTo>
                  <a:pt x="5230" y="9254"/>
                  <a:pt x="5324" y="9267"/>
                  <a:pt x="5376" y="9246"/>
                </a:cubicBezTo>
                <a:close/>
                <a:moveTo>
                  <a:pt x="9801" y="9246"/>
                </a:moveTo>
                <a:cubicBezTo>
                  <a:pt x="9815" y="9307"/>
                  <a:pt x="9642" y="9229"/>
                  <a:pt x="9655" y="9291"/>
                </a:cubicBezTo>
                <a:cubicBezTo>
                  <a:pt x="9573" y="9223"/>
                  <a:pt x="9719" y="9225"/>
                  <a:pt x="9801" y="9246"/>
                </a:cubicBezTo>
                <a:close/>
                <a:moveTo>
                  <a:pt x="9303" y="9225"/>
                </a:moveTo>
                <a:cubicBezTo>
                  <a:pt x="9323" y="9225"/>
                  <a:pt x="9342" y="9225"/>
                  <a:pt x="9362" y="9225"/>
                </a:cubicBezTo>
                <a:cubicBezTo>
                  <a:pt x="9368" y="9286"/>
                  <a:pt x="9143" y="9219"/>
                  <a:pt x="9303" y="9225"/>
                </a:cubicBezTo>
                <a:close/>
                <a:moveTo>
                  <a:pt x="4877" y="9291"/>
                </a:moveTo>
                <a:cubicBezTo>
                  <a:pt x="4827" y="9298"/>
                  <a:pt x="4822" y="9273"/>
                  <a:pt x="4819" y="9246"/>
                </a:cubicBezTo>
                <a:cubicBezTo>
                  <a:pt x="4705" y="9222"/>
                  <a:pt x="4714" y="9324"/>
                  <a:pt x="4643" y="9268"/>
                </a:cubicBezTo>
                <a:cubicBezTo>
                  <a:pt x="4635" y="9211"/>
                  <a:pt x="4931" y="9182"/>
                  <a:pt x="4877" y="9291"/>
                </a:cubicBezTo>
                <a:close/>
                <a:moveTo>
                  <a:pt x="11208" y="9246"/>
                </a:moveTo>
                <a:cubicBezTo>
                  <a:pt x="11162" y="9250"/>
                  <a:pt x="11234" y="9291"/>
                  <a:pt x="11179" y="9291"/>
                </a:cubicBezTo>
                <a:cubicBezTo>
                  <a:pt x="11155" y="9291"/>
                  <a:pt x="11150" y="9268"/>
                  <a:pt x="11150" y="9268"/>
                </a:cubicBezTo>
                <a:cubicBezTo>
                  <a:pt x="11103" y="9270"/>
                  <a:pt x="11099" y="9291"/>
                  <a:pt x="11062" y="9291"/>
                </a:cubicBezTo>
                <a:cubicBezTo>
                  <a:pt x="11019" y="9291"/>
                  <a:pt x="10961" y="9276"/>
                  <a:pt x="10915" y="9268"/>
                </a:cubicBezTo>
                <a:cubicBezTo>
                  <a:pt x="10837" y="9257"/>
                  <a:pt x="10756" y="9276"/>
                  <a:pt x="10710" y="9225"/>
                </a:cubicBezTo>
                <a:cubicBezTo>
                  <a:pt x="10734" y="9192"/>
                  <a:pt x="10805" y="9192"/>
                  <a:pt x="10857" y="9180"/>
                </a:cubicBezTo>
                <a:cubicBezTo>
                  <a:pt x="10842" y="9198"/>
                  <a:pt x="10826" y="9216"/>
                  <a:pt x="10827" y="9246"/>
                </a:cubicBezTo>
                <a:cubicBezTo>
                  <a:pt x="10941" y="9265"/>
                  <a:pt x="10954" y="9210"/>
                  <a:pt x="11004" y="9180"/>
                </a:cubicBezTo>
                <a:cubicBezTo>
                  <a:pt x="11181" y="9191"/>
                  <a:pt x="11380" y="9246"/>
                  <a:pt x="11618" y="9268"/>
                </a:cubicBezTo>
                <a:cubicBezTo>
                  <a:pt x="11612" y="9337"/>
                  <a:pt x="11472" y="9306"/>
                  <a:pt x="11384" y="9312"/>
                </a:cubicBezTo>
                <a:cubicBezTo>
                  <a:pt x="11360" y="9265"/>
                  <a:pt x="11233" y="9294"/>
                  <a:pt x="11208" y="9246"/>
                </a:cubicBezTo>
                <a:close/>
                <a:moveTo>
                  <a:pt x="9743" y="9202"/>
                </a:moveTo>
                <a:cubicBezTo>
                  <a:pt x="9734" y="9167"/>
                  <a:pt x="9901" y="9172"/>
                  <a:pt x="9831" y="9225"/>
                </a:cubicBezTo>
                <a:cubicBezTo>
                  <a:pt x="9842" y="9216"/>
                  <a:pt x="9743" y="9201"/>
                  <a:pt x="9743" y="9202"/>
                </a:cubicBezTo>
                <a:close/>
                <a:moveTo>
                  <a:pt x="3471" y="9225"/>
                </a:moveTo>
                <a:cubicBezTo>
                  <a:pt x="3468" y="9220"/>
                  <a:pt x="3541" y="9183"/>
                  <a:pt x="3529" y="9180"/>
                </a:cubicBezTo>
                <a:cubicBezTo>
                  <a:pt x="3608" y="9201"/>
                  <a:pt x="3561" y="9270"/>
                  <a:pt x="3471" y="9225"/>
                </a:cubicBezTo>
                <a:close/>
                <a:moveTo>
                  <a:pt x="8424" y="9202"/>
                </a:moveTo>
                <a:cubicBezTo>
                  <a:pt x="8419" y="9247"/>
                  <a:pt x="8363" y="9202"/>
                  <a:pt x="8365" y="9202"/>
                </a:cubicBezTo>
                <a:cubicBezTo>
                  <a:pt x="8295" y="9207"/>
                  <a:pt x="8159" y="9272"/>
                  <a:pt x="8160" y="9180"/>
                </a:cubicBezTo>
                <a:cubicBezTo>
                  <a:pt x="8199" y="9157"/>
                  <a:pt x="8356" y="9180"/>
                  <a:pt x="8424" y="9202"/>
                </a:cubicBezTo>
                <a:close/>
                <a:moveTo>
                  <a:pt x="7281" y="9159"/>
                </a:moveTo>
                <a:cubicBezTo>
                  <a:pt x="7379" y="9178"/>
                  <a:pt x="7556" y="9141"/>
                  <a:pt x="7691" y="9180"/>
                </a:cubicBezTo>
                <a:cubicBezTo>
                  <a:pt x="7670" y="9216"/>
                  <a:pt x="7553" y="9206"/>
                  <a:pt x="7457" y="9202"/>
                </a:cubicBezTo>
                <a:cubicBezTo>
                  <a:pt x="7391" y="9199"/>
                  <a:pt x="7253" y="9228"/>
                  <a:pt x="7281" y="9159"/>
                </a:cubicBezTo>
                <a:close/>
                <a:moveTo>
                  <a:pt x="5815" y="9180"/>
                </a:moveTo>
                <a:cubicBezTo>
                  <a:pt x="5817" y="9178"/>
                  <a:pt x="5813" y="9159"/>
                  <a:pt x="5815" y="9159"/>
                </a:cubicBezTo>
                <a:cubicBezTo>
                  <a:pt x="5919" y="9144"/>
                  <a:pt x="5818" y="9256"/>
                  <a:pt x="5786" y="9225"/>
                </a:cubicBezTo>
                <a:cubicBezTo>
                  <a:pt x="5787" y="9226"/>
                  <a:pt x="5813" y="9183"/>
                  <a:pt x="5815" y="9180"/>
                </a:cubicBezTo>
                <a:close/>
                <a:moveTo>
                  <a:pt x="11326" y="9159"/>
                </a:moveTo>
                <a:cubicBezTo>
                  <a:pt x="11377" y="9099"/>
                  <a:pt x="11519" y="9158"/>
                  <a:pt x="11502" y="9225"/>
                </a:cubicBezTo>
                <a:cubicBezTo>
                  <a:pt x="11456" y="9192"/>
                  <a:pt x="11387" y="9178"/>
                  <a:pt x="11326" y="9159"/>
                </a:cubicBezTo>
                <a:close/>
                <a:moveTo>
                  <a:pt x="6694" y="9268"/>
                </a:moveTo>
                <a:cubicBezTo>
                  <a:pt x="6645" y="9352"/>
                  <a:pt x="6646" y="9220"/>
                  <a:pt x="6607" y="9225"/>
                </a:cubicBezTo>
                <a:cubicBezTo>
                  <a:pt x="6622" y="9192"/>
                  <a:pt x="6650" y="9169"/>
                  <a:pt x="6665" y="9137"/>
                </a:cubicBezTo>
                <a:cubicBezTo>
                  <a:pt x="6774" y="9172"/>
                  <a:pt x="6953" y="9154"/>
                  <a:pt x="7105" y="9159"/>
                </a:cubicBezTo>
                <a:cubicBezTo>
                  <a:pt x="7024" y="9228"/>
                  <a:pt x="6952" y="9172"/>
                  <a:pt x="6812" y="9180"/>
                </a:cubicBezTo>
                <a:cubicBezTo>
                  <a:pt x="6895" y="9268"/>
                  <a:pt x="7059" y="9199"/>
                  <a:pt x="7193" y="9225"/>
                </a:cubicBezTo>
                <a:cubicBezTo>
                  <a:pt x="7260" y="9237"/>
                  <a:pt x="7208" y="9232"/>
                  <a:pt x="7310" y="9225"/>
                </a:cubicBezTo>
                <a:cubicBezTo>
                  <a:pt x="7328" y="9223"/>
                  <a:pt x="7447" y="9216"/>
                  <a:pt x="7457" y="9225"/>
                </a:cubicBezTo>
                <a:cubicBezTo>
                  <a:pt x="7458" y="9226"/>
                  <a:pt x="7455" y="9246"/>
                  <a:pt x="7457" y="9246"/>
                </a:cubicBezTo>
                <a:cubicBezTo>
                  <a:pt x="7500" y="9252"/>
                  <a:pt x="7500" y="9225"/>
                  <a:pt x="7516" y="9225"/>
                </a:cubicBezTo>
                <a:cubicBezTo>
                  <a:pt x="7537" y="9223"/>
                  <a:pt x="7546" y="9246"/>
                  <a:pt x="7574" y="9246"/>
                </a:cubicBezTo>
                <a:cubicBezTo>
                  <a:pt x="7803" y="9251"/>
                  <a:pt x="8079" y="9226"/>
                  <a:pt x="8336" y="9268"/>
                </a:cubicBezTo>
                <a:cubicBezTo>
                  <a:pt x="8332" y="9350"/>
                  <a:pt x="8293" y="9324"/>
                  <a:pt x="8219" y="9312"/>
                </a:cubicBezTo>
                <a:cubicBezTo>
                  <a:pt x="8205" y="9360"/>
                  <a:pt x="8261" y="9354"/>
                  <a:pt x="8307" y="9357"/>
                </a:cubicBezTo>
                <a:cubicBezTo>
                  <a:pt x="8288" y="9386"/>
                  <a:pt x="8244" y="9397"/>
                  <a:pt x="8190" y="9400"/>
                </a:cubicBezTo>
                <a:cubicBezTo>
                  <a:pt x="8155" y="9368"/>
                  <a:pt x="8155" y="9344"/>
                  <a:pt x="8190" y="9312"/>
                </a:cubicBezTo>
                <a:cubicBezTo>
                  <a:pt x="8062" y="9328"/>
                  <a:pt x="8008" y="9262"/>
                  <a:pt x="7955" y="9334"/>
                </a:cubicBezTo>
                <a:cubicBezTo>
                  <a:pt x="7883" y="9318"/>
                  <a:pt x="7932" y="9273"/>
                  <a:pt x="7809" y="9268"/>
                </a:cubicBezTo>
                <a:cubicBezTo>
                  <a:pt x="7779" y="9267"/>
                  <a:pt x="7749" y="9269"/>
                  <a:pt x="7720" y="9268"/>
                </a:cubicBezTo>
                <a:cubicBezTo>
                  <a:pt x="7687" y="9273"/>
                  <a:pt x="7704" y="9291"/>
                  <a:pt x="7720" y="9291"/>
                </a:cubicBezTo>
                <a:cubicBezTo>
                  <a:pt x="7661" y="9338"/>
                  <a:pt x="7636" y="9274"/>
                  <a:pt x="7574" y="9268"/>
                </a:cubicBezTo>
                <a:cubicBezTo>
                  <a:pt x="7526" y="9264"/>
                  <a:pt x="7524" y="9288"/>
                  <a:pt x="7486" y="9291"/>
                </a:cubicBezTo>
                <a:cubicBezTo>
                  <a:pt x="7434" y="9294"/>
                  <a:pt x="7424" y="9268"/>
                  <a:pt x="7369" y="9268"/>
                </a:cubicBezTo>
                <a:cubicBezTo>
                  <a:pt x="7305" y="9269"/>
                  <a:pt x="7296" y="9284"/>
                  <a:pt x="7251" y="9291"/>
                </a:cubicBezTo>
                <a:cubicBezTo>
                  <a:pt x="7260" y="9289"/>
                  <a:pt x="7240" y="9265"/>
                  <a:pt x="7222" y="9268"/>
                </a:cubicBezTo>
                <a:cubicBezTo>
                  <a:pt x="7224" y="9268"/>
                  <a:pt x="7157" y="9311"/>
                  <a:pt x="7134" y="9291"/>
                </a:cubicBezTo>
                <a:cubicBezTo>
                  <a:pt x="7103" y="9261"/>
                  <a:pt x="7048" y="9305"/>
                  <a:pt x="7017" y="9246"/>
                </a:cubicBezTo>
                <a:cubicBezTo>
                  <a:pt x="6988" y="9247"/>
                  <a:pt x="6994" y="9273"/>
                  <a:pt x="6988" y="9291"/>
                </a:cubicBezTo>
                <a:cubicBezTo>
                  <a:pt x="6900" y="9227"/>
                  <a:pt x="6787" y="9268"/>
                  <a:pt x="6694" y="9246"/>
                </a:cubicBezTo>
                <a:cubicBezTo>
                  <a:pt x="6662" y="9250"/>
                  <a:pt x="6678" y="9268"/>
                  <a:pt x="6694" y="9268"/>
                </a:cubicBezTo>
                <a:close/>
                <a:moveTo>
                  <a:pt x="9977" y="9114"/>
                </a:moveTo>
                <a:cubicBezTo>
                  <a:pt x="9997" y="9114"/>
                  <a:pt x="10017" y="9114"/>
                  <a:pt x="10036" y="9114"/>
                </a:cubicBezTo>
                <a:cubicBezTo>
                  <a:pt x="10042" y="9176"/>
                  <a:pt x="9817" y="9108"/>
                  <a:pt x="9977" y="9114"/>
                </a:cubicBezTo>
                <a:close/>
                <a:moveTo>
                  <a:pt x="9450" y="9114"/>
                </a:moveTo>
                <a:cubicBezTo>
                  <a:pt x="9555" y="9100"/>
                  <a:pt x="9611" y="9235"/>
                  <a:pt x="9655" y="9137"/>
                </a:cubicBezTo>
                <a:cubicBezTo>
                  <a:pt x="9680" y="9132"/>
                  <a:pt x="9683" y="9145"/>
                  <a:pt x="9684" y="9159"/>
                </a:cubicBezTo>
                <a:cubicBezTo>
                  <a:pt x="9679" y="9177"/>
                  <a:pt x="9696" y="9179"/>
                  <a:pt x="9713" y="9180"/>
                </a:cubicBezTo>
                <a:cubicBezTo>
                  <a:pt x="9727" y="9204"/>
                  <a:pt x="9533" y="9225"/>
                  <a:pt x="9509" y="9202"/>
                </a:cubicBezTo>
                <a:cubicBezTo>
                  <a:pt x="9472" y="9169"/>
                  <a:pt x="9464" y="9225"/>
                  <a:pt x="9391" y="9180"/>
                </a:cubicBezTo>
                <a:cubicBezTo>
                  <a:pt x="9410" y="9157"/>
                  <a:pt x="9459" y="9157"/>
                  <a:pt x="9450" y="9114"/>
                </a:cubicBezTo>
                <a:close/>
                <a:moveTo>
                  <a:pt x="6021" y="9137"/>
                </a:moveTo>
                <a:cubicBezTo>
                  <a:pt x="6016" y="9100"/>
                  <a:pt x="6212" y="9092"/>
                  <a:pt x="6167" y="9159"/>
                </a:cubicBezTo>
                <a:cubicBezTo>
                  <a:pt x="6097" y="9167"/>
                  <a:pt x="6103" y="9118"/>
                  <a:pt x="6021" y="9137"/>
                </a:cubicBezTo>
                <a:close/>
                <a:moveTo>
                  <a:pt x="5991" y="9114"/>
                </a:moveTo>
                <a:cubicBezTo>
                  <a:pt x="5858" y="9194"/>
                  <a:pt x="6049" y="9213"/>
                  <a:pt x="6196" y="9202"/>
                </a:cubicBezTo>
                <a:cubicBezTo>
                  <a:pt x="6168" y="9277"/>
                  <a:pt x="6115" y="9207"/>
                  <a:pt x="6021" y="9225"/>
                </a:cubicBezTo>
                <a:cubicBezTo>
                  <a:pt x="6013" y="9226"/>
                  <a:pt x="5976" y="9244"/>
                  <a:pt x="5991" y="9246"/>
                </a:cubicBezTo>
                <a:cubicBezTo>
                  <a:pt x="5948" y="9241"/>
                  <a:pt x="5913" y="9172"/>
                  <a:pt x="5903" y="9225"/>
                </a:cubicBezTo>
                <a:cubicBezTo>
                  <a:pt x="5841" y="9206"/>
                  <a:pt x="5913" y="9102"/>
                  <a:pt x="5991" y="9114"/>
                </a:cubicBezTo>
                <a:close/>
                <a:moveTo>
                  <a:pt x="3383" y="9093"/>
                </a:moveTo>
                <a:cubicBezTo>
                  <a:pt x="3302" y="9138"/>
                  <a:pt x="3500" y="9160"/>
                  <a:pt x="3324" y="9159"/>
                </a:cubicBezTo>
                <a:cubicBezTo>
                  <a:pt x="3314" y="9114"/>
                  <a:pt x="3330" y="9089"/>
                  <a:pt x="3383" y="9093"/>
                </a:cubicBezTo>
                <a:close/>
                <a:moveTo>
                  <a:pt x="3089" y="9093"/>
                </a:moveTo>
                <a:cubicBezTo>
                  <a:pt x="3163" y="9101"/>
                  <a:pt x="3092" y="9178"/>
                  <a:pt x="3031" y="9159"/>
                </a:cubicBezTo>
                <a:cubicBezTo>
                  <a:pt x="3015" y="9110"/>
                  <a:pt x="3087" y="9127"/>
                  <a:pt x="3089" y="9093"/>
                </a:cubicBezTo>
                <a:close/>
                <a:moveTo>
                  <a:pt x="9743" y="9048"/>
                </a:moveTo>
                <a:cubicBezTo>
                  <a:pt x="9827" y="9043"/>
                  <a:pt x="9903" y="9045"/>
                  <a:pt x="9889" y="9114"/>
                </a:cubicBezTo>
                <a:cubicBezTo>
                  <a:pt x="9799" y="9099"/>
                  <a:pt x="9833" y="9099"/>
                  <a:pt x="9743" y="9114"/>
                </a:cubicBezTo>
                <a:cubicBezTo>
                  <a:pt x="9743" y="9093"/>
                  <a:pt x="9743" y="9070"/>
                  <a:pt x="9743" y="9048"/>
                </a:cubicBezTo>
                <a:close/>
                <a:moveTo>
                  <a:pt x="6490" y="9070"/>
                </a:moveTo>
                <a:cubicBezTo>
                  <a:pt x="6484" y="9034"/>
                  <a:pt x="6681" y="9025"/>
                  <a:pt x="6636" y="9093"/>
                </a:cubicBezTo>
                <a:cubicBezTo>
                  <a:pt x="6577" y="9045"/>
                  <a:pt x="6519" y="9110"/>
                  <a:pt x="6548" y="9114"/>
                </a:cubicBezTo>
                <a:cubicBezTo>
                  <a:pt x="6516" y="9110"/>
                  <a:pt x="6528" y="9070"/>
                  <a:pt x="6490" y="9070"/>
                </a:cubicBezTo>
                <a:close/>
                <a:moveTo>
                  <a:pt x="6255" y="9070"/>
                </a:moveTo>
                <a:cubicBezTo>
                  <a:pt x="6243" y="9028"/>
                  <a:pt x="6388" y="9038"/>
                  <a:pt x="6343" y="9093"/>
                </a:cubicBezTo>
                <a:cubicBezTo>
                  <a:pt x="6323" y="9093"/>
                  <a:pt x="6304" y="9093"/>
                  <a:pt x="6284" y="9093"/>
                </a:cubicBezTo>
                <a:cubicBezTo>
                  <a:pt x="6290" y="9073"/>
                  <a:pt x="6273" y="9072"/>
                  <a:pt x="6255" y="9070"/>
                </a:cubicBezTo>
                <a:close/>
                <a:moveTo>
                  <a:pt x="2210" y="9114"/>
                </a:moveTo>
                <a:cubicBezTo>
                  <a:pt x="2181" y="9100"/>
                  <a:pt x="2180" y="9064"/>
                  <a:pt x="2122" y="9070"/>
                </a:cubicBezTo>
                <a:cubicBezTo>
                  <a:pt x="2072" y="9062"/>
                  <a:pt x="2067" y="9087"/>
                  <a:pt x="2063" y="9114"/>
                </a:cubicBezTo>
                <a:cubicBezTo>
                  <a:pt x="2040" y="9103"/>
                  <a:pt x="2016" y="9092"/>
                  <a:pt x="1976" y="9093"/>
                </a:cubicBezTo>
                <a:cubicBezTo>
                  <a:pt x="1977" y="9014"/>
                  <a:pt x="2329" y="9037"/>
                  <a:pt x="2210" y="9114"/>
                </a:cubicBezTo>
                <a:close/>
                <a:moveTo>
                  <a:pt x="8688" y="9005"/>
                </a:moveTo>
                <a:cubicBezTo>
                  <a:pt x="8637" y="9042"/>
                  <a:pt x="8731" y="9091"/>
                  <a:pt x="8599" y="9093"/>
                </a:cubicBezTo>
                <a:cubicBezTo>
                  <a:pt x="8647" y="9076"/>
                  <a:pt x="8593" y="8985"/>
                  <a:pt x="8688" y="9005"/>
                </a:cubicBezTo>
                <a:close/>
                <a:moveTo>
                  <a:pt x="2416" y="8784"/>
                </a:moveTo>
                <a:cubicBezTo>
                  <a:pt x="2517" y="8811"/>
                  <a:pt x="2636" y="8825"/>
                  <a:pt x="2767" y="8828"/>
                </a:cubicBezTo>
                <a:cubicBezTo>
                  <a:pt x="2734" y="8855"/>
                  <a:pt x="2683" y="8868"/>
                  <a:pt x="2708" y="8938"/>
                </a:cubicBezTo>
                <a:cubicBezTo>
                  <a:pt x="2656" y="8881"/>
                  <a:pt x="2543" y="8858"/>
                  <a:pt x="2445" y="8893"/>
                </a:cubicBezTo>
                <a:cubicBezTo>
                  <a:pt x="2402" y="8843"/>
                  <a:pt x="2383" y="8853"/>
                  <a:pt x="2416" y="8784"/>
                </a:cubicBezTo>
                <a:close/>
                <a:moveTo>
                  <a:pt x="53297" y="8762"/>
                </a:moveTo>
                <a:cubicBezTo>
                  <a:pt x="53327" y="8777"/>
                  <a:pt x="53327" y="8813"/>
                  <a:pt x="53385" y="8806"/>
                </a:cubicBezTo>
                <a:cubicBezTo>
                  <a:pt x="53363" y="8826"/>
                  <a:pt x="53354" y="8856"/>
                  <a:pt x="53355" y="8893"/>
                </a:cubicBezTo>
                <a:cubicBezTo>
                  <a:pt x="53297" y="8977"/>
                  <a:pt x="53373" y="8781"/>
                  <a:pt x="53267" y="8828"/>
                </a:cubicBezTo>
                <a:cubicBezTo>
                  <a:pt x="53283" y="8810"/>
                  <a:pt x="53298" y="8792"/>
                  <a:pt x="53297" y="8762"/>
                </a:cubicBezTo>
                <a:close/>
                <a:moveTo>
                  <a:pt x="2884" y="8762"/>
                </a:moveTo>
                <a:cubicBezTo>
                  <a:pt x="2946" y="8810"/>
                  <a:pt x="2968" y="8751"/>
                  <a:pt x="3060" y="8762"/>
                </a:cubicBezTo>
                <a:cubicBezTo>
                  <a:pt x="3016" y="8817"/>
                  <a:pt x="3144" y="8807"/>
                  <a:pt x="3207" y="8828"/>
                </a:cubicBezTo>
                <a:cubicBezTo>
                  <a:pt x="3243" y="8840"/>
                  <a:pt x="3255" y="8864"/>
                  <a:pt x="3295" y="8873"/>
                </a:cubicBezTo>
                <a:cubicBezTo>
                  <a:pt x="3280" y="8945"/>
                  <a:pt x="3223" y="8856"/>
                  <a:pt x="3207" y="8850"/>
                </a:cubicBezTo>
                <a:cubicBezTo>
                  <a:pt x="3192" y="8845"/>
                  <a:pt x="3165" y="8853"/>
                  <a:pt x="3149" y="8850"/>
                </a:cubicBezTo>
                <a:cubicBezTo>
                  <a:pt x="3125" y="8845"/>
                  <a:pt x="3126" y="8829"/>
                  <a:pt x="3119" y="8828"/>
                </a:cubicBezTo>
                <a:cubicBezTo>
                  <a:pt x="3089" y="8822"/>
                  <a:pt x="3057" y="8849"/>
                  <a:pt x="3060" y="8850"/>
                </a:cubicBezTo>
                <a:cubicBezTo>
                  <a:pt x="3027" y="8841"/>
                  <a:pt x="3051" y="8814"/>
                  <a:pt x="3031" y="8806"/>
                </a:cubicBezTo>
                <a:cubicBezTo>
                  <a:pt x="2996" y="8793"/>
                  <a:pt x="2845" y="8836"/>
                  <a:pt x="2884" y="8762"/>
                </a:cubicBezTo>
                <a:close/>
                <a:moveTo>
                  <a:pt x="3089" y="8718"/>
                </a:moveTo>
                <a:cubicBezTo>
                  <a:pt x="3128" y="8726"/>
                  <a:pt x="3136" y="8757"/>
                  <a:pt x="3177" y="8762"/>
                </a:cubicBezTo>
                <a:cubicBezTo>
                  <a:pt x="3183" y="8781"/>
                  <a:pt x="3166" y="8782"/>
                  <a:pt x="3149" y="8784"/>
                </a:cubicBezTo>
                <a:cubicBezTo>
                  <a:pt x="3128" y="8784"/>
                  <a:pt x="3109" y="8784"/>
                  <a:pt x="3089" y="8784"/>
                </a:cubicBezTo>
                <a:cubicBezTo>
                  <a:pt x="3089" y="8762"/>
                  <a:pt x="3089" y="8740"/>
                  <a:pt x="3089" y="8718"/>
                </a:cubicBezTo>
                <a:close/>
                <a:moveTo>
                  <a:pt x="2884" y="8718"/>
                </a:moveTo>
                <a:cubicBezTo>
                  <a:pt x="2889" y="8712"/>
                  <a:pt x="2948" y="8678"/>
                  <a:pt x="2972" y="8695"/>
                </a:cubicBezTo>
                <a:cubicBezTo>
                  <a:pt x="2994" y="8712"/>
                  <a:pt x="2853" y="8762"/>
                  <a:pt x="2884" y="8718"/>
                </a:cubicBezTo>
                <a:close/>
                <a:moveTo>
                  <a:pt x="2445" y="8695"/>
                </a:moveTo>
                <a:cubicBezTo>
                  <a:pt x="2531" y="8715"/>
                  <a:pt x="2535" y="8715"/>
                  <a:pt x="2621" y="8695"/>
                </a:cubicBezTo>
                <a:cubicBezTo>
                  <a:pt x="2596" y="8756"/>
                  <a:pt x="2451" y="8790"/>
                  <a:pt x="2445" y="8695"/>
                </a:cubicBezTo>
                <a:close/>
                <a:moveTo>
                  <a:pt x="2386" y="8607"/>
                </a:moveTo>
                <a:cubicBezTo>
                  <a:pt x="2390" y="8600"/>
                  <a:pt x="2448" y="8569"/>
                  <a:pt x="2474" y="8587"/>
                </a:cubicBezTo>
                <a:cubicBezTo>
                  <a:pt x="2545" y="8633"/>
                  <a:pt x="2350" y="8679"/>
                  <a:pt x="2386" y="8607"/>
                </a:cubicBezTo>
                <a:close/>
                <a:moveTo>
                  <a:pt x="2240" y="8542"/>
                </a:moveTo>
                <a:cubicBezTo>
                  <a:pt x="2287" y="8587"/>
                  <a:pt x="2278" y="8564"/>
                  <a:pt x="2357" y="8587"/>
                </a:cubicBezTo>
                <a:cubicBezTo>
                  <a:pt x="2341" y="8604"/>
                  <a:pt x="2326" y="8622"/>
                  <a:pt x="2327" y="8652"/>
                </a:cubicBezTo>
                <a:cubicBezTo>
                  <a:pt x="2271" y="8611"/>
                  <a:pt x="2305" y="8612"/>
                  <a:pt x="2210" y="8630"/>
                </a:cubicBezTo>
                <a:cubicBezTo>
                  <a:pt x="2233" y="8610"/>
                  <a:pt x="2242" y="8580"/>
                  <a:pt x="2240" y="8542"/>
                </a:cubicBezTo>
                <a:close/>
                <a:moveTo>
                  <a:pt x="54059" y="8432"/>
                </a:moveTo>
                <a:cubicBezTo>
                  <a:pt x="54084" y="8436"/>
                  <a:pt x="54088" y="8455"/>
                  <a:pt x="54119" y="8454"/>
                </a:cubicBezTo>
                <a:cubicBezTo>
                  <a:pt x="54119" y="8501"/>
                  <a:pt x="53975" y="8476"/>
                  <a:pt x="54059" y="8432"/>
                </a:cubicBezTo>
                <a:close/>
                <a:moveTo>
                  <a:pt x="53327" y="8410"/>
                </a:moveTo>
                <a:cubicBezTo>
                  <a:pt x="53351" y="8421"/>
                  <a:pt x="53373" y="8433"/>
                  <a:pt x="53415" y="8432"/>
                </a:cubicBezTo>
                <a:cubicBezTo>
                  <a:pt x="53411" y="8489"/>
                  <a:pt x="53300" y="8464"/>
                  <a:pt x="53297" y="8520"/>
                </a:cubicBezTo>
                <a:cubicBezTo>
                  <a:pt x="53217" y="8500"/>
                  <a:pt x="53327" y="8443"/>
                  <a:pt x="53327" y="8410"/>
                </a:cubicBezTo>
                <a:close/>
                <a:moveTo>
                  <a:pt x="10593" y="8432"/>
                </a:moveTo>
                <a:cubicBezTo>
                  <a:pt x="10643" y="8439"/>
                  <a:pt x="10648" y="8415"/>
                  <a:pt x="10651" y="8388"/>
                </a:cubicBezTo>
                <a:cubicBezTo>
                  <a:pt x="10727" y="8390"/>
                  <a:pt x="10709" y="8462"/>
                  <a:pt x="10710" y="8520"/>
                </a:cubicBezTo>
                <a:cubicBezTo>
                  <a:pt x="10667" y="8494"/>
                  <a:pt x="10579" y="8501"/>
                  <a:pt x="10593" y="8432"/>
                </a:cubicBezTo>
                <a:close/>
                <a:moveTo>
                  <a:pt x="1067" y="8388"/>
                </a:moveTo>
                <a:cubicBezTo>
                  <a:pt x="1035" y="8438"/>
                  <a:pt x="947" y="8512"/>
                  <a:pt x="862" y="8454"/>
                </a:cubicBezTo>
                <a:cubicBezTo>
                  <a:pt x="862" y="8431"/>
                  <a:pt x="898" y="8438"/>
                  <a:pt x="921" y="8432"/>
                </a:cubicBezTo>
                <a:cubicBezTo>
                  <a:pt x="954" y="8421"/>
                  <a:pt x="987" y="8393"/>
                  <a:pt x="1067" y="8388"/>
                </a:cubicBezTo>
                <a:close/>
                <a:moveTo>
                  <a:pt x="53824" y="8388"/>
                </a:moveTo>
                <a:cubicBezTo>
                  <a:pt x="53737" y="8469"/>
                  <a:pt x="53727" y="8321"/>
                  <a:pt x="53824" y="8388"/>
                </a:cubicBezTo>
                <a:close/>
                <a:moveTo>
                  <a:pt x="53532" y="8366"/>
                </a:moveTo>
                <a:cubicBezTo>
                  <a:pt x="53583" y="8371"/>
                  <a:pt x="53599" y="8404"/>
                  <a:pt x="53591" y="8454"/>
                </a:cubicBezTo>
                <a:cubicBezTo>
                  <a:pt x="53502" y="8475"/>
                  <a:pt x="53539" y="8405"/>
                  <a:pt x="53532" y="8366"/>
                </a:cubicBezTo>
                <a:close/>
                <a:moveTo>
                  <a:pt x="56346" y="6737"/>
                </a:moveTo>
                <a:cubicBezTo>
                  <a:pt x="56349" y="6688"/>
                  <a:pt x="56470" y="6727"/>
                  <a:pt x="56521" y="6715"/>
                </a:cubicBezTo>
                <a:cubicBezTo>
                  <a:pt x="56512" y="6744"/>
                  <a:pt x="56470" y="6749"/>
                  <a:pt x="56462" y="6781"/>
                </a:cubicBezTo>
                <a:cubicBezTo>
                  <a:pt x="56383" y="6797"/>
                  <a:pt x="56404" y="6737"/>
                  <a:pt x="56346" y="6737"/>
                </a:cubicBezTo>
                <a:close/>
                <a:moveTo>
                  <a:pt x="56023" y="6715"/>
                </a:moveTo>
                <a:cubicBezTo>
                  <a:pt x="56032" y="6685"/>
                  <a:pt x="56097" y="6697"/>
                  <a:pt x="56141" y="6693"/>
                </a:cubicBezTo>
                <a:cubicBezTo>
                  <a:pt x="56067" y="6778"/>
                  <a:pt x="56162" y="6746"/>
                  <a:pt x="56258" y="6737"/>
                </a:cubicBezTo>
                <a:cubicBezTo>
                  <a:pt x="56314" y="6817"/>
                  <a:pt x="55987" y="6766"/>
                  <a:pt x="56168" y="6803"/>
                </a:cubicBezTo>
                <a:cubicBezTo>
                  <a:pt x="56160" y="6833"/>
                  <a:pt x="56097" y="6821"/>
                  <a:pt x="56053" y="6825"/>
                </a:cubicBezTo>
                <a:cubicBezTo>
                  <a:pt x="56043" y="6774"/>
                  <a:pt x="56057" y="6740"/>
                  <a:pt x="56082" y="6715"/>
                </a:cubicBezTo>
                <a:cubicBezTo>
                  <a:pt x="56062" y="6715"/>
                  <a:pt x="56043" y="6715"/>
                  <a:pt x="56023" y="6715"/>
                </a:cubicBezTo>
                <a:close/>
                <a:moveTo>
                  <a:pt x="774" y="6451"/>
                </a:moveTo>
                <a:cubicBezTo>
                  <a:pt x="685" y="6532"/>
                  <a:pt x="675" y="6384"/>
                  <a:pt x="774" y="6451"/>
                </a:cubicBezTo>
                <a:close/>
                <a:moveTo>
                  <a:pt x="71" y="6341"/>
                </a:moveTo>
                <a:cubicBezTo>
                  <a:pt x="171" y="6378"/>
                  <a:pt x="35" y="6402"/>
                  <a:pt x="12" y="6385"/>
                </a:cubicBezTo>
                <a:cubicBezTo>
                  <a:pt x="0" y="6376"/>
                  <a:pt x="86" y="6358"/>
                  <a:pt x="71" y="6341"/>
                </a:cubicBezTo>
                <a:close/>
                <a:moveTo>
                  <a:pt x="158" y="6297"/>
                </a:moveTo>
                <a:cubicBezTo>
                  <a:pt x="210" y="6303"/>
                  <a:pt x="225" y="6334"/>
                  <a:pt x="218" y="6385"/>
                </a:cubicBezTo>
                <a:cubicBezTo>
                  <a:pt x="108" y="6382"/>
                  <a:pt x="143" y="6353"/>
                  <a:pt x="158" y="6297"/>
                </a:cubicBezTo>
                <a:close/>
                <a:moveTo>
                  <a:pt x="56082" y="6076"/>
                </a:moveTo>
                <a:cubicBezTo>
                  <a:pt x="56101" y="6076"/>
                  <a:pt x="56121" y="6076"/>
                  <a:pt x="56141" y="6076"/>
                </a:cubicBezTo>
                <a:cubicBezTo>
                  <a:pt x="56141" y="6091"/>
                  <a:pt x="56141" y="6107"/>
                  <a:pt x="56141" y="6121"/>
                </a:cubicBezTo>
                <a:cubicBezTo>
                  <a:pt x="56121" y="6121"/>
                  <a:pt x="56101" y="6121"/>
                  <a:pt x="56082" y="6121"/>
                </a:cubicBezTo>
                <a:cubicBezTo>
                  <a:pt x="56082" y="6107"/>
                  <a:pt x="56082" y="6091"/>
                  <a:pt x="56082" y="6076"/>
                </a:cubicBezTo>
                <a:close/>
                <a:moveTo>
                  <a:pt x="55115" y="5504"/>
                </a:moveTo>
                <a:cubicBezTo>
                  <a:pt x="55190" y="5526"/>
                  <a:pt x="55233" y="5497"/>
                  <a:pt x="55349" y="5526"/>
                </a:cubicBezTo>
                <a:cubicBezTo>
                  <a:pt x="55390" y="5537"/>
                  <a:pt x="55410" y="5530"/>
                  <a:pt x="55407" y="5570"/>
                </a:cubicBezTo>
                <a:cubicBezTo>
                  <a:pt x="55376" y="5608"/>
                  <a:pt x="55331" y="5562"/>
                  <a:pt x="55260" y="5548"/>
                </a:cubicBezTo>
                <a:cubicBezTo>
                  <a:pt x="55227" y="5541"/>
                  <a:pt x="55083" y="5575"/>
                  <a:pt x="55115" y="5504"/>
                </a:cubicBezTo>
                <a:close/>
                <a:moveTo>
                  <a:pt x="55085" y="5482"/>
                </a:moveTo>
                <a:cubicBezTo>
                  <a:pt x="55065" y="5511"/>
                  <a:pt x="55022" y="5524"/>
                  <a:pt x="54967" y="5526"/>
                </a:cubicBezTo>
                <a:cubicBezTo>
                  <a:pt x="54971" y="5445"/>
                  <a:pt x="55011" y="5471"/>
                  <a:pt x="55085" y="5482"/>
                </a:cubicBezTo>
                <a:close/>
                <a:moveTo>
                  <a:pt x="54880" y="5482"/>
                </a:moveTo>
                <a:cubicBezTo>
                  <a:pt x="54881" y="5481"/>
                  <a:pt x="54877" y="5461"/>
                  <a:pt x="54880" y="5461"/>
                </a:cubicBezTo>
                <a:cubicBezTo>
                  <a:pt x="54985" y="5447"/>
                  <a:pt x="54883" y="5558"/>
                  <a:pt x="54851" y="5526"/>
                </a:cubicBezTo>
                <a:cubicBezTo>
                  <a:pt x="54851" y="5528"/>
                  <a:pt x="54877" y="5484"/>
                  <a:pt x="54880" y="5482"/>
                </a:cubicBezTo>
                <a:close/>
                <a:moveTo>
                  <a:pt x="53532" y="5482"/>
                </a:moveTo>
                <a:cubicBezTo>
                  <a:pt x="53523" y="5443"/>
                  <a:pt x="53697" y="5443"/>
                  <a:pt x="53649" y="5504"/>
                </a:cubicBezTo>
                <a:cubicBezTo>
                  <a:pt x="53588" y="5514"/>
                  <a:pt x="53571" y="5489"/>
                  <a:pt x="53532" y="5482"/>
                </a:cubicBezTo>
                <a:close/>
                <a:moveTo>
                  <a:pt x="53942" y="5438"/>
                </a:moveTo>
                <a:cubicBezTo>
                  <a:pt x="54053" y="5459"/>
                  <a:pt x="53963" y="5526"/>
                  <a:pt x="53854" y="5504"/>
                </a:cubicBezTo>
                <a:cubicBezTo>
                  <a:pt x="53864" y="5479"/>
                  <a:pt x="53906" y="5449"/>
                  <a:pt x="53912" y="5482"/>
                </a:cubicBezTo>
                <a:cubicBezTo>
                  <a:pt x="53942" y="5482"/>
                  <a:pt x="53936" y="5455"/>
                  <a:pt x="53942" y="5438"/>
                </a:cubicBezTo>
                <a:close/>
                <a:moveTo>
                  <a:pt x="334" y="5438"/>
                </a:moveTo>
                <a:cubicBezTo>
                  <a:pt x="387" y="5458"/>
                  <a:pt x="372" y="5528"/>
                  <a:pt x="481" y="5504"/>
                </a:cubicBezTo>
                <a:cubicBezTo>
                  <a:pt x="462" y="5534"/>
                  <a:pt x="418" y="5545"/>
                  <a:pt x="364" y="5548"/>
                </a:cubicBezTo>
                <a:cubicBezTo>
                  <a:pt x="376" y="5495"/>
                  <a:pt x="310" y="5501"/>
                  <a:pt x="334" y="5438"/>
                </a:cubicBezTo>
                <a:close/>
                <a:moveTo>
                  <a:pt x="53767" y="5416"/>
                </a:moveTo>
                <a:cubicBezTo>
                  <a:pt x="53872" y="5476"/>
                  <a:pt x="53701" y="5558"/>
                  <a:pt x="53767" y="5416"/>
                </a:cubicBezTo>
                <a:close/>
                <a:moveTo>
                  <a:pt x="55789" y="5372"/>
                </a:moveTo>
                <a:cubicBezTo>
                  <a:pt x="55710" y="5452"/>
                  <a:pt x="55600" y="5323"/>
                  <a:pt x="55789" y="5372"/>
                </a:cubicBezTo>
                <a:close/>
                <a:moveTo>
                  <a:pt x="55290" y="5263"/>
                </a:moveTo>
                <a:cubicBezTo>
                  <a:pt x="55314" y="5197"/>
                  <a:pt x="55365" y="5291"/>
                  <a:pt x="55436" y="5263"/>
                </a:cubicBezTo>
                <a:cubicBezTo>
                  <a:pt x="55430" y="5302"/>
                  <a:pt x="55307" y="5329"/>
                  <a:pt x="55466" y="5329"/>
                </a:cubicBezTo>
                <a:cubicBezTo>
                  <a:pt x="55637" y="5329"/>
                  <a:pt x="55367" y="5363"/>
                  <a:pt x="55319" y="5372"/>
                </a:cubicBezTo>
                <a:cubicBezTo>
                  <a:pt x="55305" y="5303"/>
                  <a:pt x="55389" y="5282"/>
                  <a:pt x="55290" y="5263"/>
                </a:cubicBezTo>
                <a:close/>
                <a:moveTo>
                  <a:pt x="3676" y="4866"/>
                </a:moveTo>
                <a:cubicBezTo>
                  <a:pt x="3663" y="4893"/>
                  <a:pt x="3638" y="4911"/>
                  <a:pt x="3588" y="4911"/>
                </a:cubicBezTo>
                <a:cubicBezTo>
                  <a:pt x="3601" y="4884"/>
                  <a:pt x="3625" y="4865"/>
                  <a:pt x="3676" y="4866"/>
                </a:cubicBezTo>
                <a:close/>
                <a:moveTo>
                  <a:pt x="334" y="4866"/>
                </a:moveTo>
                <a:cubicBezTo>
                  <a:pt x="366" y="4872"/>
                  <a:pt x="355" y="4910"/>
                  <a:pt x="393" y="4911"/>
                </a:cubicBezTo>
                <a:cubicBezTo>
                  <a:pt x="380" y="4971"/>
                  <a:pt x="301" y="4911"/>
                  <a:pt x="334" y="4866"/>
                </a:cubicBezTo>
                <a:close/>
                <a:moveTo>
                  <a:pt x="3617" y="4756"/>
                </a:moveTo>
                <a:cubicBezTo>
                  <a:pt x="3637" y="4756"/>
                  <a:pt x="3656" y="4756"/>
                  <a:pt x="3676" y="4756"/>
                </a:cubicBezTo>
                <a:cubicBezTo>
                  <a:pt x="3660" y="4774"/>
                  <a:pt x="3645" y="4792"/>
                  <a:pt x="3646" y="4822"/>
                </a:cubicBezTo>
                <a:cubicBezTo>
                  <a:pt x="3586" y="4809"/>
                  <a:pt x="3584" y="4788"/>
                  <a:pt x="3617" y="4756"/>
                </a:cubicBezTo>
                <a:close/>
                <a:moveTo>
                  <a:pt x="3793" y="4734"/>
                </a:moveTo>
                <a:cubicBezTo>
                  <a:pt x="3780" y="4761"/>
                  <a:pt x="3755" y="4779"/>
                  <a:pt x="3705" y="4778"/>
                </a:cubicBezTo>
                <a:cubicBezTo>
                  <a:pt x="3691" y="4731"/>
                  <a:pt x="3747" y="4736"/>
                  <a:pt x="3793" y="4734"/>
                </a:cubicBezTo>
                <a:close/>
                <a:moveTo>
                  <a:pt x="54646" y="4734"/>
                </a:moveTo>
                <a:cubicBezTo>
                  <a:pt x="54556" y="4815"/>
                  <a:pt x="54547" y="4667"/>
                  <a:pt x="54646" y="4734"/>
                </a:cubicBezTo>
                <a:close/>
                <a:moveTo>
                  <a:pt x="3617" y="4734"/>
                </a:moveTo>
                <a:cubicBezTo>
                  <a:pt x="3655" y="4677"/>
                  <a:pt x="3678" y="4665"/>
                  <a:pt x="3763" y="4690"/>
                </a:cubicBezTo>
                <a:cubicBezTo>
                  <a:pt x="3739" y="4722"/>
                  <a:pt x="3690" y="4737"/>
                  <a:pt x="3617" y="4734"/>
                </a:cubicBezTo>
                <a:close/>
                <a:moveTo>
                  <a:pt x="2327" y="4580"/>
                </a:moveTo>
                <a:cubicBezTo>
                  <a:pt x="2327" y="4580"/>
                  <a:pt x="2328" y="4558"/>
                  <a:pt x="2327" y="4558"/>
                </a:cubicBezTo>
                <a:cubicBezTo>
                  <a:pt x="2434" y="4569"/>
                  <a:pt x="2277" y="4630"/>
                  <a:pt x="2240" y="4602"/>
                </a:cubicBezTo>
                <a:cubicBezTo>
                  <a:pt x="2219" y="4585"/>
                  <a:pt x="2314" y="4581"/>
                  <a:pt x="2327" y="4580"/>
                </a:cubicBezTo>
                <a:close/>
                <a:moveTo>
                  <a:pt x="2943" y="4558"/>
                </a:moveTo>
                <a:cubicBezTo>
                  <a:pt x="2948" y="4531"/>
                  <a:pt x="2996" y="4539"/>
                  <a:pt x="3031" y="4536"/>
                </a:cubicBezTo>
                <a:cubicBezTo>
                  <a:pt x="3031" y="4558"/>
                  <a:pt x="3031" y="4580"/>
                  <a:pt x="3031" y="4602"/>
                </a:cubicBezTo>
                <a:cubicBezTo>
                  <a:pt x="2993" y="4594"/>
                  <a:pt x="2985" y="4563"/>
                  <a:pt x="2943" y="4558"/>
                </a:cubicBezTo>
                <a:close/>
                <a:moveTo>
                  <a:pt x="3089" y="4513"/>
                </a:moveTo>
                <a:cubicBezTo>
                  <a:pt x="3151" y="4504"/>
                  <a:pt x="3167" y="4528"/>
                  <a:pt x="3207" y="4536"/>
                </a:cubicBezTo>
                <a:cubicBezTo>
                  <a:pt x="3216" y="4575"/>
                  <a:pt x="3043" y="4575"/>
                  <a:pt x="3089" y="4513"/>
                </a:cubicBezTo>
                <a:close/>
                <a:moveTo>
                  <a:pt x="657" y="4161"/>
                </a:moveTo>
                <a:cubicBezTo>
                  <a:pt x="656" y="4183"/>
                  <a:pt x="621" y="4179"/>
                  <a:pt x="598" y="4184"/>
                </a:cubicBezTo>
                <a:cubicBezTo>
                  <a:pt x="596" y="4259"/>
                  <a:pt x="685" y="4265"/>
                  <a:pt x="745" y="4293"/>
                </a:cubicBezTo>
                <a:cubicBezTo>
                  <a:pt x="703" y="4326"/>
                  <a:pt x="701" y="4379"/>
                  <a:pt x="803" y="4359"/>
                </a:cubicBezTo>
                <a:cubicBezTo>
                  <a:pt x="751" y="4464"/>
                  <a:pt x="689" y="4316"/>
                  <a:pt x="569" y="4338"/>
                </a:cubicBezTo>
                <a:cubicBezTo>
                  <a:pt x="556" y="4319"/>
                  <a:pt x="543" y="4298"/>
                  <a:pt x="510" y="4293"/>
                </a:cubicBezTo>
                <a:cubicBezTo>
                  <a:pt x="514" y="4239"/>
                  <a:pt x="516" y="4187"/>
                  <a:pt x="452" y="4184"/>
                </a:cubicBezTo>
                <a:cubicBezTo>
                  <a:pt x="479" y="4100"/>
                  <a:pt x="570" y="4167"/>
                  <a:pt x="657" y="4161"/>
                </a:cubicBezTo>
                <a:close/>
                <a:moveTo>
                  <a:pt x="1976" y="3986"/>
                </a:moveTo>
                <a:cubicBezTo>
                  <a:pt x="2043" y="4003"/>
                  <a:pt x="2004" y="4121"/>
                  <a:pt x="1917" y="4095"/>
                </a:cubicBezTo>
                <a:cubicBezTo>
                  <a:pt x="1912" y="4077"/>
                  <a:pt x="1929" y="4074"/>
                  <a:pt x="1946" y="4073"/>
                </a:cubicBezTo>
                <a:cubicBezTo>
                  <a:pt x="1960" y="4040"/>
                  <a:pt x="1869" y="4065"/>
                  <a:pt x="1858" y="4052"/>
                </a:cubicBezTo>
                <a:cubicBezTo>
                  <a:pt x="1831" y="4016"/>
                  <a:pt x="1989" y="4048"/>
                  <a:pt x="1976" y="3986"/>
                </a:cubicBezTo>
                <a:close/>
                <a:moveTo>
                  <a:pt x="598" y="3898"/>
                </a:moveTo>
                <a:cubicBezTo>
                  <a:pt x="735" y="3910"/>
                  <a:pt x="598" y="4001"/>
                  <a:pt x="715" y="4007"/>
                </a:cubicBezTo>
                <a:cubicBezTo>
                  <a:pt x="694" y="4083"/>
                  <a:pt x="628" y="4022"/>
                  <a:pt x="569" y="4007"/>
                </a:cubicBezTo>
                <a:cubicBezTo>
                  <a:pt x="544" y="3946"/>
                  <a:pt x="610" y="3950"/>
                  <a:pt x="598" y="3898"/>
                </a:cubicBezTo>
                <a:close/>
                <a:moveTo>
                  <a:pt x="2327" y="4052"/>
                </a:moveTo>
                <a:cubicBezTo>
                  <a:pt x="2242" y="4033"/>
                  <a:pt x="2345" y="3981"/>
                  <a:pt x="2327" y="3941"/>
                </a:cubicBezTo>
                <a:cubicBezTo>
                  <a:pt x="2233" y="3922"/>
                  <a:pt x="2286" y="4013"/>
                  <a:pt x="2240" y="4029"/>
                </a:cubicBezTo>
                <a:cubicBezTo>
                  <a:pt x="2187" y="4026"/>
                  <a:pt x="2178" y="4056"/>
                  <a:pt x="2122" y="4052"/>
                </a:cubicBezTo>
                <a:cubicBezTo>
                  <a:pt x="2148" y="4006"/>
                  <a:pt x="2212" y="3986"/>
                  <a:pt x="2210" y="3919"/>
                </a:cubicBezTo>
                <a:cubicBezTo>
                  <a:pt x="2332" y="3945"/>
                  <a:pt x="2324" y="3874"/>
                  <a:pt x="2416" y="3875"/>
                </a:cubicBezTo>
                <a:cubicBezTo>
                  <a:pt x="2412" y="3953"/>
                  <a:pt x="2331" y="3974"/>
                  <a:pt x="2327" y="4052"/>
                </a:cubicBezTo>
                <a:close/>
                <a:moveTo>
                  <a:pt x="55701" y="3766"/>
                </a:moveTo>
                <a:cubicBezTo>
                  <a:pt x="55720" y="3766"/>
                  <a:pt x="55739" y="3766"/>
                  <a:pt x="55759" y="3766"/>
                </a:cubicBezTo>
                <a:cubicBezTo>
                  <a:pt x="55765" y="3827"/>
                  <a:pt x="55540" y="3760"/>
                  <a:pt x="55701" y="3766"/>
                </a:cubicBezTo>
                <a:close/>
                <a:moveTo>
                  <a:pt x="1126" y="3700"/>
                </a:moveTo>
                <a:cubicBezTo>
                  <a:pt x="1101" y="3732"/>
                  <a:pt x="1052" y="3746"/>
                  <a:pt x="979" y="3743"/>
                </a:cubicBezTo>
                <a:cubicBezTo>
                  <a:pt x="1004" y="3710"/>
                  <a:pt x="1053" y="3696"/>
                  <a:pt x="1126" y="3700"/>
                </a:cubicBezTo>
                <a:close/>
                <a:moveTo>
                  <a:pt x="1243" y="3655"/>
                </a:moveTo>
                <a:cubicBezTo>
                  <a:pt x="1230" y="3682"/>
                  <a:pt x="1205" y="3700"/>
                  <a:pt x="1155" y="3700"/>
                </a:cubicBezTo>
                <a:cubicBezTo>
                  <a:pt x="1168" y="3673"/>
                  <a:pt x="1193" y="3654"/>
                  <a:pt x="1243" y="3655"/>
                </a:cubicBezTo>
                <a:close/>
                <a:moveTo>
                  <a:pt x="1272" y="3348"/>
                </a:moveTo>
                <a:cubicBezTo>
                  <a:pt x="1201" y="3420"/>
                  <a:pt x="1132" y="3286"/>
                  <a:pt x="1272" y="3348"/>
                </a:cubicBezTo>
                <a:close/>
                <a:moveTo>
                  <a:pt x="1419" y="3215"/>
                </a:moveTo>
                <a:cubicBezTo>
                  <a:pt x="1414" y="3264"/>
                  <a:pt x="1345" y="3262"/>
                  <a:pt x="1272" y="3259"/>
                </a:cubicBezTo>
                <a:cubicBezTo>
                  <a:pt x="1276" y="3211"/>
                  <a:pt x="1346" y="3212"/>
                  <a:pt x="1419" y="3215"/>
                </a:cubicBezTo>
                <a:close/>
                <a:moveTo>
                  <a:pt x="745" y="2907"/>
                </a:moveTo>
                <a:cubicBezTo>
                  <a:pt x="677" y="2972"/>
                  <a:pt x="526" y="2989"/>
                  <a:pt x="393" y="3016"/>
                </a:cubicBezTo>
                <a:cubicBezTo>
                  <a:pt x="486" y="2962"/>
                  <a:pt x="595" y="2919"/>
                  <a:pt x="745" y="2907"/>
                </a:cubicBezTo>
                <a:close/>
                <a:moveTo>
                  <a:pt x="4057" y="2753"/>
                </a:moveTo>
                <a:cubicBezTo>
                  <a:pt x="4086" y="2753"/>
                  <a:pt x="4115" y="2753"/>
                  <a:pt x="4144" y="2753"/>
                </a:cubicBezTo>
                <a:cubicBezTo>
                  <a:pt x="4119" y="2785"/>
                  <a:pt x="4100" y="2823"/>
                  <a:pt x="4028" y="2819"/>
                </a:cubicBezTo>
                <a:cubicBezTo>
                  <a:pt x="4043" y="2801"/>
                  <a:pt x="4058" y="2783"/>
                  <a:pt x="4057" y="2753"/>
                </a:cubicBezTo>
                <a:close/>
                <a:moveTo>
                  <a:pt x="2093" y="2489"/>
                </a:moveTo>
                <a:cubicBezTo>
                  <a:pt x="2080" y="2516"/>
                  <a:pt x="2056" y="2534"/>
                  <a:pt x="2005" y="2532"/>
                </a:cubicBezTo>
                <a:cubicBezTo>
                  <a:pt x="1992" y="2486"/>
                  <a:pt x="2047" y="2491"/>
                  <a:pt x="2093" y="2489"/>
                </a:cubicBezTo>
                <a:close/>
                <a:moveTo>
                  <a:pt x="1624" y="2445"/>
                </a:moveTo>
                <a:cubicBezTo>
                  <a:pt x="1644" y="2445"/>
                  <a:pt x="1663" y="2445"/>
                  <a:pt x="1683" y="2445"/>
                </a:cubicBezTo>
                <a:cubicBezTo>
                  <a:pt x="1683" y="2459"/>
                  <a:pt x="1683" y="2474"/>
                  <a:pt x="1683" y="2489"/>
                </a:cubicBezTo>
                <a:cubicBezTo>
                  <a:pt x="1663" y="2489"/>
                  <a:pt x="1644" y="2489"/>
                  <a:pt x="1624" y="2489"/>
                </a:cubicBezTo>
                <a:cubicBezTo>
                  <a:pt x="1624" y="2474"/>
                  <a:pt x="1624" y="2459"/>
                  <a:pt x="1624" y="2445"/>
                </a:cubicBezTo>
                <a:close/>
                <a:moveTo>
                  <a:pt x="2796" y="2378"/>
                </a:moveTo>
                <a:cubicBezTo>
                  <a:pt x="2901" y="2344"/>
                  <a:pt x="2814" y="2453"/>
                  <a:pt x="2884" y="2445"/>
                </a:cubicBezTo>
                <a:cubicBezTo>
                  <a:pt x="2858" y="2504"/>
                  <a:pt x="2765" y="2435"/>
                  <a:pt x="2796" y="2378"/>
                </a:cubicBezTo>
                <a:close/>
                <a:moveTo>
                  <a:pt x="2240" y="2378"/>
                </a:moveTo>
                <a:cubicBezTo>
                  <a:pt x="2282" y="2384"/>
                  <a:pt x="2250" y="2444"/>
                  <a:pt x="2298" y="2445"/>
                </a:cubicBezTo>
                <a:cubicBezTo>
                  <a:pt x="2277" y="2465"/>
                  <a:pt x="2245" y="2479"/>
                  <a:pt x="2210" y="2489"/>
                </a:cubicBezTo>
                <a:cubicBezTo>
                  <a:pt x="2229" y="2511"/>
                  <a:pt x="2278" y="2511"/>
                  <a:pt x="2269" y="2555"/>
                </a:cubicBezTo>
                <a:cubicBezTo>
                  <a:pt x="2175" y="2541"/>
                  <a:pt x="2178" y="2595"/>
                  <a:pt x="2122" y="2555"/>
                </a:cubicBezTo>
                <a:cubicBezTo>
                  <a:pt x="2141" y="2480"/>
                  <a:pt x="2227" y="2457"/>
                  <a:pt x="2240" y="2378"/>
                </a:cubicBezTo>
                <a:close/>
                <a:moveTo>
                  <a:pt x="3735" y="2357"/>
                </a:moveTo>
                <a:cubicBezTo>
                  <a:pt x="3719" y="2358"/>
                  <a:pt x="3695" y="2326"/>
                  <a:pt x="3705" y="2312"/>
                </a:cubicBezTo>
                <a:cubicBezTo>
                  <a:pt x="3716" y="2298"/>
                  <a:pt x="3855" y="2281"/>
                  <a:pt x="3763" y="2335"/>
                </a:cubicBezTo>
                <a:cubicBezTo>
                  <a:pt x="3767" y="2332"/>
                  <a:pt x="3717" y="2359"/>
                  <a:pt x="3735" y="2357"/>
                </a:cubicBezTo>
                <a:close/>
                <a:moveTo>
                  <a:pt x="2034" y="2291"/>
                </a:moveTo>
                <a:cubicBezTo>
                  <a:pt x="2081" y="2321"/>
                  <a:pt x="2016" y="2384"/>
                  <a:pt x="2063" y="2467"/>
                </a:cubicBezTo>
                <a:cubicBezTo>
                  <a:pt x="2028" y="2457"/>
                  <a:pt x="2003" y="2438"/>
                  <a:pt x="2005" y="2400"/>
                </a:cubicBezTo>
                <a:cubicBezTo>
                  <a:pt x="1953" y="2380"/>
                  <a:pt x="1931" y="2444"/>
                  <a:pt x="1917" y="2445"/>
                </a:cubicBezTo>
                <a:cubicBezTo>
                  <a:pt x="1897" y="2446"/>
                  <a:pt x="1857" y="2400"/>
                  <a:pt x="1858" y="2400"/>
                </a:cubicBezTo>
                <a:cubicBezTo>
                  <a:pt x="1819" y="2406"/>
                  <a:pt x="1803" y="2460"/>
                  <a:pt x="1712" y="2445"/>
                </a:cubicBezTo>
                <a:cubicBezTo>
                  <a:pt x="1727" y="2361"/>
                  <a:pt x="1884" y="2384"/>
                  <a:pt x="2005" y="2378"/>
                </a:cubicBezTo>
                <a:cubicBezTo>
                  <a:pt x="2010" y="2353"/>
                  <a:pt x="1999" y="2339"/>
                  <a:pt x="1976" y="2335"/>
                </a:cubicBezTo>
                <a:cubicBezTo>
                  <a:pt x="1983" y="2311"/>
                  <a:pt x="2034" y="2320"/>
                  <a:pt x="2034" y="2291"/>
                </a:cubicBezTo>
                <a:close/>
                <a:moveTo>
                  <a:pt x="6167" y="1938"/>
                </a:moveTo>
                <a:cubicBezTo>
                  <a:pt x="6186" y="1938"/>
                  <a:pt x="6207" y="1938"/>
                  <a:pt x="6226" y="1938"/>
                </a:cubicBezTo>
                <a:cubicBezTo>
                  <a:pt x="6226" y="1953"/>
                  <a:pt x="6226" y="1967"/>
                  <a:pt x="6226" y="1982"/>
                </a:cubicBezTo>
                <a:cubicBezTo>
                  <a:pt x="6207" y="1982"/>
                  <a:pt x="6186" y="1982"/>
                  <a:pt x="6167" y="1982"/>
                </a:cubicBezTo>
                <a:cubicBezTo>
                  <a:pt x="6167" y="1967"/>
                  <a:pt x="6167" y="1953"/>
                  <a:pt x="6167" y="1938"/>
                </a:cubicBezTo>
                <a:close/>
                <a:moveTo>
                  <a:pt x="6577" y="1917"/>
                </a:moveTo>
                <a:cubicBezTo>
                  <a:pt x="6562" y="1934"/>
                  <a:pt x="6547" y="1952"/>
                  <a:pt x="6548" y="1982"/>
                </a:cubicBezTo>
                <a:cubicBezTo>
                  <a:pt x="6525" y="1967"/>
                  <a:pt x="6468" y="1948"/>
                  <a:pt x="6460" y="1982"/>
                </a:cubicBezTo>
                <a:cubicBezTo>
                  <a:pt x="6365" y="1945"/>
                  <a:pt x="6534" y="1922"/>
                  <a:pt x="6577" y="1917"/>
                </a:cubicBezTo>
                <a:close/>
                <a:moveTo>
                  <a:pt x="54586" y="1917"/>
                </a:moveTo>
                <a:cubicBezTo>
                  <a:pt x="54636" y="1842"/>
                  <a:pt x="54668" y="1944"/>
                  <a:pt x="54646" y="1960"/>
                </a:cubicBezTo>
                <a:cubicBezTo>
                  <a:pt x="54633" y="1969"/>
                  <a:pt x="54610" y="1906"/>
                  <a:pt x="54586" y="1917"/>
                </a:cubicBezTo>
                <a:close/>
                <a:moveTo>
                  <a:pt x="17950" y="1894"/>
                </a:moveTo>
                <a:cubicBezTo>
                  <a:pt x="17989" y="1894"/>
                  <a:pt x="18028" y="1894"/>
                  <a:pt x="18067" y="1894"/>
                </a:cubicBezTo>
                <a:cubicBezTo>
                  <a:pt x="18088" y="1930"/>
                  <a:pt x="17929" y="1930"/>
                  <a:pt x="17950" y="1894"/>
                </a:cubicBezTo>
                <a:close/>
                <a:moveTo>
                  <a:pt x="53737" y="1872"/>
                </a:moveTo>
                <a:cubicBezTo>
                  <a:pt x="53860" y="1863"/>
                  <a:pt x="53722" y="1902"/>
                  <a:pt x="53797" y="1917"/>
                </a:cubicBezTo>
                <a:cubicBezTo>
                  <a:pt x="53896" y="1935"/>
                  <a:pt x="53832" y="1936"/>
                  <a:pt x="53737" y="1938"/>
                </a:cubicBezTo>
                <a:cubicBezTo>
                  <a:pt x="53737" y="1917"/>
                  <a:pt x="53737" y="1894"/>
                  <a:pt x="53737" y="1872"/>
                </a:cubicBezTo>
                <a:close/>
                <a:moveTo>
                  <a:pt x="53151" y="1894"/>
                </a:moveTo>
                <a:cubicBezTo>
                  <a:pt x="53082" y="1964"/>
                  <a:pt x="53032" y="1817"/>
                  <a:pt x="53151" y="1894"/>
                </a:cubicBezTo>
                <a:close/>
                <a:moveTo>
                  <a:pt x="8424" y="1872"/>
                </a:moveTo>
                <a:cubicBezTo>
                  <a:pt x="8472" y="1887"/>
                  <a:pt x="8439" y="1905"/>
                  <a:pt x="8424" y="1917"/>
                </a:cubicBezTo>
                <a:cubicBezTo>
                  <a:pt x="8388" y="1944"/>
                  <a:pt x="8414" y="1909"/>
                  <a:pt x="8365" y="1917"/>
                </a:cubicBezTo>
                <a:cubicBezTo>
                  <a:pt x="8336" y="1921"/>
                  <a:pt x="8302" y="1949"/>
                  <a:pt x="8248" y="1938"/>
                </a:cubicBezTo>
                <a:cubicBezTo>
                  <a:pt x="8278" y="1853"/>
                  <a:pt x="8384" y="1910"/>
                  <a:pt x="8424" y="1872"/>
                </a:cubicBezTo>
                <a:close/>
                <a:moveTo>
                  <a:pt x="9156" y="1828"/>
                </a:moveTo>
                <a:cubicBezTo>
                  <a:pt x="9244" y="1843"/>
                  <a:pt x="9129" y="1875"/>
                  <a:pt x="9156" y="1917"/>
                </a:cubicBezTo>
                <a:cubicBezTo>
                  <a:pt x="9059" y="1897"/>
                  <a:pt x="9131" y="1867"/>
                  <a:pt x="9156" y="1828"/>
                </a:cubicBezTo>
                <a:close/>
                <a:moveTo>
                  <a:pt x="15165" y="1785"/>
                </a:moveTo>
                <a:cubicBezTo>
                  <a:pt x="15223" y="1800"/>
                  <a:pt x="15243" y="1843"/>
                  <a:pt x="15253" y="1894"/>
                </a:cubicBezTo>
                <a:cubicBezTo>
                  <a:pt x="15203" y="1867"/>
                  <a:pt x="15103" y="1830"/>
                  <a:pt x="15165" y="1785"/>
                </a:cubicBezTo>
                <a:close/>
                <a:moveTo>
                  <a:pt x="16778" y="1762"/>
                </a:moveTo>
                <a:cubicBezTo>
                  <a:pt x="16822" y="1786"/>
                  <a:pt x="16838" y="1834"/>
                  <a:pt x="16924" y="1828"/>
                </a:cubicBezTo>
                <a:cubicBezTo>
                  <a:pt x="16899" y="1937"/>
                  <a:pt x="16821" y="1777"/>
                  <a:pt x="16778" y="1850"/>
                </a:cubicBezTo>
                <a:cubicBezTo>
                  <a:pt x="16690" y="1836"/>
                  <a:pt x="16805" y="1803"/>
                  <a:pt x="16778" y="1762"/>
                </a:cubicBezTo>
                <a:close/>
                <a:moveTo>
                  <a:pt x="3499" y="1872"/>
                </a:moveTo>
                <a:cubicBezTo>
                  <a:pt x="3476" y="1878"/>
                  <a:pt x="3471" y="1892"/>
                  <a:pt x="3441" y="1894"/>
                </a:cubicBezTo>
                <a:cubicBezTo>
                  <a:pt x="3357" y="1901"/>
                  <a:pt x="3399" y="1872"/>
                  <a:pt x="3295" y="1894"/>
                </a:cubicBezTo>
                <a:cubicBezTo>
                  <a:pt x="3285" y="1897"/>
                  <a:pt x="3242" y="1889"/>
                  <a:pt x="3237" y="1894"/>
                </a:cubicBezTo>
                <a:cubicBezTo>
                  <a:pt x="3205" y="1922"/>
                  <a:pt x="3223" y="1891"/>
                  <a:pt x="3177" y="1894"/>
                </a:cubicBezTo>
                <a:cubicBezTo>
                  <a:pt x="3122" y="1899"/>
                  <a:pt x="3074" y="1928"/>
                  <a:pt x="3002" y="1917"/>
                </a:cubicBezTo>
                <a:cubicBezTo>
                  <a:pt x="3092" y="1837"/>
                  <a:pt x="3303" y="1849"/>
                  <a:pt x="3383" y="1762"/>
                </a:cubicBezTo>
                <a:cubicBezTo>
                  <a:pt x="3411" y="1762"/>
                  <a:pt x="3441" y="1762"/>
                  <a:pt x="3471" y="1762"/>
                </a:cubicBezTo>
                <a:cubicBezTo>
                  <a:pt x="3459" y="1815"/>
                  <a:pt x="3524" y="1810"/>
                  <a:pt x="3499" y="1872"/>
                </a:cubicBezTo>
                <a:close/>
                <a:moveTo>
                  <a:pt x="6167" y="1740"/>
                </a:moveTo>
                <a:cubicBezTo>
                  <a:pt x="6205" y="1770"/>
                  <a:pt x="6294" y="1762"/>
                  <a:pt x="6372" y="1762"/>
                </a:cubicBezTo>
                <a:cubicBezTo>
                  <a:pt x="6363" y="1835"/>
                  <a:pt x="6164" y="1807"/>
                  <a:pt x="6167" y="1740"/>
                </a:cubicBezTo>
                <a:close/>
                <a:moveTo>
                  <a:pt x="3529" y="1719"/>
                </a:moveTo>
                <a:cubicBezTo>
                  <a:pt x="3568" y="1726"/>
                  <a:pt x="3575" y="1757"/>
                  <a:pt x="3617" y="1762"/>
                </a:cubicBezTo>
                <a:cubicBezTo>
                  <a:pt x="3663" y="1753"/>
                  <a:pt x="3643" y="1693"/>
                  <a:pt x="3735" y="1719"/>
                </a:cubicBezTo>
                <a:cubicBezTo>
                  <a:pt x="3606" y="1830"/>
                  <a:pt x="3907" y="1768"/>
                  <a:pt x="3881" y="1872"/>
                </a:cubicBezTo>
                <a:cubicBezTo>
                  <a:pt x="3847" y="1869"/>
                  <a:pt x="3829" y="1878"/>
                  <a:pt x="3822" y="1894"/>
                </a:cubicBezTo>
                <a:cubicBezTo>
                  <a:pt x="3795" y="1878"/>
                  <a:pt x="3778" y="1854"/>
                  <a:pt x="3763" y="1828"/>
                </a:cubicBezTo>
                <a:cubicBezTo>
                  <a:pt x="3669" y="1816"/>
                  <a:pt x="3627" y="1843"/>
                  <a:pt x="3558" y="1850"/>
                </a:cubicBezTo>
                <a:cubicBezTo>
                  <a:pt x="3580" y="1783"/>
                  <a:pt x="3508" y="1785"/>
                  <a:pt x="3529" y="1719"/>
                </a:cubicBezTo>
                <a:close/>
                <a:moveTo>
                  <a:pt x="22434" y="1696"/>
                </a:moveTo>
                <a:cubicBezTo>
                  <a:pt x="22464" y="1762"/>
                  <a:pt x="22369" y="1735"/>
                  <a:pt x="22317" y="1740"/>
                </a:cubicBezTo>
                <a:cubicBezTo>
                  <a:pt x="22336" y="1711"/>
                  <a:pt x="22380" y="1699"/>
                  <a:pt x="22434" y="1696"/>
                </a:cubicBezTo>
                <a:close/>
                <a:moveTo>
                  <a:pt x="4790" y="1696"/>
                </a:moveTo>
                <a:cubicBezTo>
                  <a:pt x="4801" y="1785"/>
                  <a:pt x="4607" y="1720"/>
                  <a:pt x="4526" y="1740"/>
                </a:cubicBezTo>
                <a:cubicBezTo>
                  <a:pt x="4604" y="1674"/>
                  <a:pt x="4703" y="1723"/>
                  <a:pt x="4790" y="1696"/>
                </a:cubicBezTo>
                <a:close/>
                <a:moveTo>
                  <a:pt x="4291" y="1719"/>
                </a:moveTo>
                <a:cubicBezTo>
                  <a:pt x="4282" y="1702"/>
                  <a:pt x="4389" y="1681"/>
                  <a:pt x="4409" y="1696"/>
                </a:cubicBezTo>
                <a:cubicBezTo>
                  <a:pt x="4442" y="1722"/>
                  <a:pt x="4372" y="1776"/>
                  <a:pt x="4321" y="1740"/>
                </a:cubicBezTo>
                <a:cubicBezTo>
                  <a:pt x="4311" y="1734"/>
                  <a:pt x="4321" y="1710"/>
                  <a:pt x="4291" y="1719"/>
                </a:cubicBezTo>
                <a:close/>
                <a:moveTo>
                  <a:pt x="16249" y="1630"/>
                </a:moveTo>
                <a:cubicBezTo>
                  <a:pt x="16279" y="1630"/>
                  <a:pt x="16308" y="1630"/>
                  <a:pt x="16338" y="1630"/>
                </a:cubicBezTo>
                <a:cubicBezTo>
                  <a:pt x="16354" y="1679"/>
                  <a:pt x="16282" y="1662"/>
                  <a:pt x="16279" y="1696"/>
                </a:cubicBezTo>
                <a:cubicBezTo>
                  <a:pt x="16245" y="1692"/>
                  <a:pt x="16254" y="1656"/>
                  <a:pt x="16249" y="1630"/>
                </a:cubicBezTo>
                <a:close/>
                <a:moveTo>
                  <a:pt x="9274" y="1630"/>
                </a:moveTo>
                <a:cubicBezTo>
                  <a:pt x="9332" y="1630"/>
                  <a:pt x="9391" y="1630"/>
                  <a:pt x="9450" y="1630"/>
                </a:cubicBezTo>
                <a:cubicBezTo>
                  <a:pt x="9471" y="1666"/>
                  <a:pt x="9392" y="1726"/>
                  <a:pt x="9391" y="1674"/>
                </a:cubicBezTo>
                <a:cubicBezTo>
                  <a:pt x="9339" y="1669"/>
                  <a:pt x="9244" y="1696"/>
                  <a:pt x="9274" y="1630"/>
                </a:cubicBezTo>
                <a:close/>
                <a:moveTo>
                  <a:pt x="6401" y="1630"/>
                </a:moveTo>
                <a:cubicBezTo>
                  <a:pt x="6398" y="1693"/>
                  <a:pt x="6279" y="1671"/>
                  <a:pt x="6196" y="1674"/>
                </a:cubicBezTo>
                <a:cubicBezTo>
                  <a:pt x="6231" y="1634"/>
                  <a:pt x="6349" y="1657"/>
                  <a:pt x="6401" y="1630"/>
                </a:cubicBezTo>
                <a:close/>
                <a:moveTo>
                  <a:pt x="5610" y="1653"/>
                </a:moveTo>
                <a:cubicBezTo>
                  <a:pt x="5623" y="1609"/>
                  <a:pt x="5816" y="1612"/>
                  <a:pt x="5757" y="1696"/>
                </a:cubicBezTo>
                <a:cubicBezTo>
                  <a:pt x="5701" y="1687"/>
                  <a:pt x="5704" y="1633"/>
                  <a:pt x="5610" y="1653"/>
                </a:cubicBezTo>
                <a:close/>
                <a:moveTo>
                  <a:pt x="42980" y="1630"/>
                </a:moveTo>
                <a:cubicBezTo>
                  <a:pt x="42969" y="1588"/>
                  <a:pt x="43113" y="1598"/>
                  <a:pt x="43068" y="1653"/>
                </a:cubicBezTo>
                <a:cubicBezTo>
                  <a:pt x="43048" y="1653"/>
                  <a:pt x="43029" y="1653"/>
                  <a:pt x="43010" y="1653"/>
                </a:cubicBezTo>
                <a:cubicBezTo>
                  <a:pt x="43014" y="1633"/>
                  <a:pt x="42998" y="1632"/>
                  <a:pt x="42980" y="1630"/>
                </a:cubicBezTo>
                <a:close/>
                <a:moveTo>
                  <a:pt x="32985" y="1586"/>
                </a:moveTo>
                <a:cubicBezTo>
                  <a:pt x="33088" y="1623"/>
                  <a:pt x="32928" y="1642"/>
                  <a:pt x="32869" y="1630"/>
                </a:cubicBezTo>
                <a:cubicBezTo>
                  <a:pt x="32895" y="1566"/>
                  <a:pt x="32976" y="1624"/>
                  <a:pt x="32985" y="1586"/>
                </a:cubicBezTo>
                <a:close/>
                <a:moveTo>
                  <a:pt x="29967" y="1586"/>
                </a:moveTo>
                <a:cubicBezTo>
                  <a:pt x="29986" y="1586"/>
                  <a:pt x="30006" y="1586"/>
                  <a:pt x="30025" y="1586"/>
                </a:cubicBezTo>
                <a:cubicBezTo>
                  <a:pt x="30025" y="1600"/>
                  <a:pt x="30025" y="1615"/>
                  <a:pt x="30025" y="1630"/>
                </a:cubicBezTo>
                <a:cubicBezTo>
                  <a:pt x="30006" y="1630"/>
                  <a:pt x="29986" y="1630"/>
                  <a:pt x="29967" y="1630"/>
                </a:cubicBezTo>
                <a:cubicBezTo>
                  <a:pt x="29967" y="1615"/>
                  <a:pt x="29967" y="1600"/>
                  <a:pt x="29967" y="1586"/>
                </a:cubicBezTo>
                <a:close/>
                <a:moveTo>
                  <a:pt x="21789" y="1586"/>
                </a:moveTo>
                <a:cubicBezTo>
                  <a:pt x="21838" y="1608"/>
                  <a:pt x="21821" y="1680"/>
                  <a:pt x="21848" y="1719"/>
                </a:cubicBezTo>
                <a:cubicBezTo>
                  <a:pt x="21828" y="1719"/>
                  <a:pt x="21808" y="1719"/>
                  <a:pt x="21789" y="1719"/>
                </a:cubicBezTo>
                <a:cubicBezTo>
                  <a:pt x="21824" y="1785"/>
                  <a:pt x="21918" y="1715"/>
                  <a:pt x="21877" y="1653"/>
                </a:cubicBezTo>
                <a:cubicBezTo>
                  <a:pt x="21945" y="1645"/>
                  <a:pt x="21910" y="1716"/>
                  <a:pt x="21965" y="1719"/>
                </a:cubicBezTo>
                <a:cubicBezTo>
                  <a:pt x="21935" y="1770"/>
                  <a:pt x="21830" y="1764"/>
                  <a:pt x="21731" y="1762"/>
                </a:cubicBezTo>
                <a:cubicBezTo>
                  <a:pt x="21731" y="1740"/>
                  <a:pt x="21731" y="1719"/>
                  <a:pt x="21731" y="1696"/>
                </a:cubicBezTo>
                <a:cubicBezTo>
                  <a:pt x="21712" y="1726"/>
                  <a:pt x="21618" y="1699"/>
                  <a:pt x="21613" y="1740"/>
                </a:cubicBezTo>
                <a:cubicBezTo>
                  <a:pt x="21524" y="1753"/>
                  <a:pt x="21624" y="1657"/>
                  <a:pt x="21642" y="1674"/>
                </a:cubicBezTo>
                <a:cubicBezTo>
                  <a:pt x="21669" y="1699"/>
                  <a:pt x="21670" y="1672"/>
                  <a:pt x="21731" y="1674"/>
                </a:cubicBezTo>
                <a:cubicBezTo>
                  <a:pt x="21770" y="1660"/>
                  <a:pt x="21785" y="1627"/>
                  <a:pt x="21789" y="1586"/>
                </a:cubicBezTo>
                <a:close/>
                <a:moveTo>
                  <a:pt x="8570" y="1586"/>
                </a:moveTo>
                <a:cubicBezTo>
                  <a:pt x="8590" y="1586"/>
                  <a:pt x="8610" y="1586"/>
                  <a:pt x="8629" y="1586"/>
                </a:cubicBezTo>
                <a:cubicBezTo>
                  <a:pt x="8635" y="1648"/>
                  <a:pt x="8410" y="1580"/>
                  <a:pt x="8570" y="1586"/>
                </a:cubicBezTo>
                <a:close/>
                <a:moveTo>
                  <a:pt x="33777" y="1564"/>
                </a:moveTo>
                <a:cubicBezTo>
                  <a:pt x="33816" y="1564"/>
                  <a:pt x="33855" y="1564"/>
                  <a:pt x="33894" y="1564"/>
                </a:cubicBezTo>
                <a:cubicBezTo>
                  <a:pt x="33924" y="1630"/>
                  <a:pt x="33829" y="1603"/>
                  <a:pt x="33777" y="1608"/>
                </a:cubicBezTo>
                <a:cubicBezTo>
                  <a:pt x="33777" y="1593"/>
                  <a:pt x="33777" y="1579"/>
                  <a:pt x="33777" y="1564"/>
                </a:cubicBezTo>
                <a:close/>
                <a:moveTo>
                  <a:pt x="26626" y="1564"/>
                </a:moveTo>
                <a:cubicBezTo>
                  <a:pt x="26725" y="1602"/>
                  <a:pt x="26589" y="1626"/>
                  <a:pt x="26566" y="1608"/>
                </a:cubicBezTo>
                <a:cubicBezTo>
                  <a:pt x="26554" y="1599"/>
                  <a:pt x="26640" y="1582"/>
                  <a:pt x="26626" y="1564"/>
                </a:cubicBezTo>
                <a:close/>
                <a:moveTo>
                  <a:pt x="21320" y="1564"/>
                </a:moveTo>
                <a:cubicBezTo>
                  <a:pt x="21301" y="1594"/>
                  <a:pt x="21257" y="1605"/>
                  <a:pt x="21203" y="1608"/>
                </a:cubicBezTo>
                <a:cubicBezTo>
                  <a:pt x="21210" y="1569"/>
                  <a:pt x="21253" y="1558"/>
                  <a:pt x="21320" y="1564"/>
                </a:cubicBezTo>
                <a:close/>
                <a:moveTo>
                  <a:pt x="17774" y="1564"/>
                </a:moveTo>
                <a:cubicBezTo>
                  <a:pt x="17826" y="1580"/>
                  <a:pt x="17778" y="1604"/>
                  <a:pt x="17774" y="1630"/>
                </a:cubicBezTo>
                <a:cubicBezTo>
                  <a:pt x="17722" y="1614"/>
                  <a:pt x="17770" y="1590"/>
                  <a:pt x="17774" y="1564"/>
                </a:cubicBezTo>
                <a:close/>
                <a:moveTo>
                  <a:pt x="13934" y="1564"/>
                </a:moveTo>
                <a:cubicBezTo>
                  <a:pt x="13954" y="1564"/>
                  <a:pt x="13973" y="1564"/>
                  <a:pt x="13993" y="1564"/>
                </a:cubicBezTo>
                <a:cubicBezTo>
                  <a:pt x="14006" y="1611"/>
                  <a:pt x="13951" y="1606"/>
                  <a:pt x="13905" y="1608"/>
                </a:cubicBezTo>
                <a:cubicBezTo>
                  <a:pt x="13910" y="1590"/>
                  <a:pt x="13934" y="1587"/>
                  <a:pt x="13934" y="1564"/>
                </a:cubicBezTo>
                <a:close/>
                <a:moveTo>
                  <a:pt x="34246" y="1564"/>
                </a:moveTo>
                <a:cubicBezTo>
                  <a:pt x="34257" y="1561"/>
                  <a:pt x="34243" y="1537"/>
                  <a:pt x="34276" y="1542"/>
                </a:cubicBezTo>
                <a:cubicBezTo>
                  <a:pt x="34254" y="1539"/>
                  <a:pt x="34310" y="1576"/>
                  <a:pt x="34305" y="1564"/>
                </a:cubicBezTo>
                <a:cubicBezTo>
                  <a:pt x="34328" y="1618"/>
                  <a:pt x="34189" y="1590"/>
                  <a:pt x="34187" y="1586"/>
                </a:cubicBezTo>
                <a:cubicBezTo>
                  <a:pt x="34178" y="1566"/>
                  <a:pt x="34231" y="1568"/>
                  <a:pt x="34246" y="1564"/>
                </a:cubicBezTo>
                <a:close/>
                <a:moveTo>
                  <a:pt x="29381" y="1542"/>
                </a:moveTo>
                <a:cubicBezTo>
                  <a:pt x="29400" y="1542"/>
                  <a:pt x="29419" y="1542"/>
                  <a:pt x="29439" y="1542"/>
                </a:cubicBezTo>
                <a:cubicBezTo>
                  <a:pt x="29445" y="1604"/>
                  <a:pt x="29220" y="1536"/>
                  <a:pt x="29381" y="1542"/>
                </a:cubicBezTo>
                <a:close/>
                <a:moveTo>
                  <a:pt x="29088" y="1542"/>
                </a:moveTo>
                <a:cubicBezTo>
                  <a:pt x="29075" y="1584"/>
                  <a:pt x="29077" y="1637"/>
                  <a:pt x="28999" y="1630"/>
                </a:cubicBezTo>
                <a:cubicBezTo>
                  <a:pt x="28991" y="1572"/>
                  <a:pt x="29011" y="1536"/>
                  <a:pt x="29088" y="1542"/>
                </a:cubicBezTo>
                <a:close/>
                <a:moveTo>
                  <a:pt x="27504" y="1542"/>
                </a:moveTo>
                <a:cubicBezTo>
                  <a:pt x="27524" y="1542"/>
                  <a:pt x="27544" y="1542"/>
                  <a:pt x="27563" y="1542"/>
                </a:cubicBezTo>
                <a:cubicBezTo>
                  <a:pt x="27569" y="1604"/>
                  <a:pt x="27344" y="1536"/>
                  <a:pt x="27504" y="1542"/>
                </a:cubicBezTo>
                <a:close/>
                <a:moveTo>
                  <a:pt x="22815" y="1542"/>
                </a:moveTo>
                <a:cubicBezTo>
                  <a:pt x="22835" y="1542"/>
                  <a:pt x="22854" y="1542"/>
                  <a:pt x="22874" y="1542"/>
                </a:cubicBezTo>
                <a:cubicBezTo>
                  <a:pt x="22874" y="1557"/>
                  <a:pt x="22874" y="1572"/>
                  <a:pt x="22874" y="1586"/>
                </a:cubicBezTo>
                <a:cubicBezTo>
                  <a:pt x="22854" y="1586"/>
                  <a:pt x="22835" y="1586"/>
                  <a:pt x="22815" y="1586"/>
                </a:cubicBezTo>
                <a:cubicBezTo>
                  <a:pt x="22815" y="1572"/>
                  <a:pt x="22815" y="1557"/>
                  <a:pt x="22815" y="1542"/>
                </a:cubicBezTo>
                <a:close/>
                <a:moveTo>
                  <a:pt x="8923" y="1542"/>
                </a:moveTo>
                <a:cubicBezTo>
                  <a:pt x="9008" y="1509"/>
                  <a:pt x="9008" y="1641"/>
                  <a:pt x="8923" y="1608"/>
                </a:cubicBezTo>
                <a:cubicBezTo>
                  <a:pt x="8923" y="1586"/>
                  <a:pt x="8923" y="1564"/>
                  <a:pt x="8923" y="1542"/>
                </a:cubicBezTo>
                <a:close/>
                <a:moveTo>
                  <a:pt x="5962" y="1542"/>
                </a:moveTo>
                <a:cubicBezTo>
                  <a:pt x="5966" y="1603"/>
                  <a:pt x="5879" y="1614"/>
                  <a:pt x="5844" y="1586"/>
                </a:cubicBezTo>
                <a:cubicBezTo>
                  <a:pt x="5864" y="1557"/>
                  <a:pt x="5907" y="1545"/>
                  <a:pt x="5962" y="1542"/>
                </a:cubicBezTo>
                <a:close/>
                <a:moveTo>
                  <a:pt x="35682" y="1520"/>
                </a:moveTo>
                <a:cubicBezTo>
                  <a:pt x="35726" y="1542"/>
                  <a:pt x="35815" y="1517"/>
                  <a:pt x="35916" y="1520"/>
                </a:cubicBezTo>
                <a:cubicBezTo>
                  <a:pt x="35992" y="1522"/>
                  <a:pt x="36126" y="1488"/>
                  <a:pt x="36122" y="1564"/>
                </a:cubicBezTo>
                <a:cubicBezTo>
                  <a:pt x="36056" y="1561"/>
                  <a:pt x="35947" y="1569"/>
                  <a:pt x="35858" y="1564"/>
                </a:cubicBezTo>
                <a:cubicBezTo>
                  <a:pt x="35789" y="1561"/>
                  <a:pt x="35667" y="1594"/>
                  <a:pt x="35682" y="1520"/>
                </a:cubicBezTo>
                <a:close/>
                <a:moveTo>
                  <a:pt x="29761" y="1542"/>
                </a:moveTo>
                <a:cubicBezTo>
                  <a:pt x="29762" y="1521"/>
                  <a:pt x="29797" y="1525"/>
                  <a:pt x="29820" y="1520"/>
                </a:cubicBezTo>
                <a:cubicBezTo>
                  <a:pt x="29849" y="1520"/>
                  <a:pt x="29879" y="1520"/>
                  <a:pt x="29908" y="1520"/>
                </a:cubicBezTo>
                <a:cubicBezTo>
                  <a:pt x="29913" y="1567"/>
                  <a:pt x="29804" y="1530"/>
                  <a:pt x="29761" y="1542"/>
                </a:cubicBezTo>
                <a:close/>
                <a:moveTo>
                  <a:pt x="27768" y="1520"/>
                </a:moveTo>
                <a:cubicBezTo>
                  <a:pt x="27761" y="1558"/>
                  <a:pt x="27718" y="1570"/>
                  <a:pt x="27651" y="1564"/>
                </a:cubicBezTo>
                <a:cubicBezTo>
                  <a:pt x="27670" y="1534"/>
                  <a:pt x="27714" y="1523"/>
                  <a:pt x="27768" y="1520"/>
                </a:cubicBezTo>
                <a:close/>
                <a:moveTo>
                  <a:pt x="26391" y="1520"/>
                </a:moveTo>
                <a:cubicBezTo>
                  <a:pt x="26417" y="1537"/>
                  <a:pt x="26457" y="1543"/>
                  <a:pt x="26508" y="1542"/>
                </a:cubicBezTo>
                <a:cubicBezTo>
                  <a:pt x="26517" y="1581"/>
                  <a:pt x="26344" y="1581"/>
                  <a:pt x="26391" y="1520"/>
                </a:cubicBezTo>
                <a:close/>
                <a:moveTo>
                  <a:pt x="3177" y="1520"/>
                </a:moveTo>
                <a:cubicBezTo>
                  <a:pt x="3165" y="1547"/>
                  <a:pt x="3140" y="1566"/>
                  <a:pt x="3089" y="1564"/>
                </a:cubicBezTo>
                <a:cubicBezTo>
                  <a:pt x="3076" y="1517"/>
                  <a:pt x="3131" y="1522"/>
                  <a:pt x="3177" y="1520"/>
                </a:cubicBezTo>
                <a:close/>
                <a:moveTo>
                  <a:pt x="43860" y="1499"/>
                </a:moveTo>
                <a:cubicBezTo>
                  <a:pt x="43960" y="1536"/>
                  <a:pt x="43824" y="1559"/>
                  <a:pt x="43801" y="1542"/>
                </a:cubicBezTo>
                <a:cubicBezTo>
                  <a:pt x="43788" y="1533"/>
                  <a:pt x="43874" y="1516"/>
                  <a:pt x="43860" y="1499"/>
                </a:cubicBezTo>
                <a:close/>
                <a:moveTo>
                  <a:pt x="40401" y="1520"/>
                </a:moveTo>
                <a:cubicBezTo>
                  <a:pt x="40490" y="1439"/>
                  <a:pt x="40500" y="1587"/>
                  <a:pt x="40401" y="1520"/>
                </a:cubicBezTo>
                <a:close/>
                <a:moveTo>
                  <a:pt x="36913" y="1520"/>
                </a:moveTo>
                <a:cubicBezTo>
                  <a:pt x="36918" y="1514"/>
                  <a:pt x="36976" y="1479"/>
                  <a:pt x="37001" y="1499"/>
                </a:cubicBezTo>
                <a:cubicBezTo>
                  <a:pt x="37022" y="1514"/>
                  <a:pt x="36882" y="1563"/>
                  <a:pt x="36913" y="1520"/>
                </a:cubicBezTo>
                <a:close/>
                <a:moveTo>
                  <a:pt x="30611" y="1520"/>
                </a:moveTo>
                <a:cubicBezTo>
                  <a:pt x="30632" y="1588"/>
                  <a:pt x="30564" y="1531"/>
                  <a:pt x="30553" y="1542"/>
                </a:cubicBezTo>
                <a:cubicBezTo>
                  <a:pt x="30539" y="1554"/>
                  <a:pt x="30477" y="1587"/>
                  <a:pt x="30406" y="1542"/>
                </a:cubicBezTo>
                <a:cubicBezTo>
                  <a:pt x="30411" y="1471"/>
                  <a:pt x="30473" y="1521"/>
                  <a:pt x="30524" y="1520"/>
                </a:cubicBezTo>
                <a:cubicBezTo>
                  <a:pt x="30573" y="1519"/>
                  <a:pt x="30600" y="1486"/>
                  <a:pt x="30611" y="1520"/>
                </a:cubicBezTo>
                <a:close/>
                <a:moveTo>
                  <a:pt x="26068" y="1499"/>
                </a:moveTo>
                <a:cubicBezTo>
                  <a:pt x="26036" y="1554"/>
                  <a:pt x="25911" y="1541"/>
                  <a:pt x="25805" y="1542"/>
                </a:cubicBezTo>
                <a:cubicBezTo>
                  <a:pt x="25818" y="1524"/>
                  <a:pt x="25830" y="1500"/>
                  <a:pt x="25864" y="1499"/>
                </a:cubicBezTo>
                <a:cubicBezTo>
                  <a:pt x="25897" y="1496"/>
                  <a:pt x="25919" y="1521"/>
                  <a:pt x="25922" y="1520"/>
                </a:cubicBezTo>
                <a:cubicBezTo>
                  <a:pt x="25977" y="1515"/>
                  <a:pt x="26000" y="1481"/>
                  <a:pt x="26068" y="1499"/>
                </a:cubicBezTo>
                <a:close/>
                <a:moveTo>
                  <a:pt x="21848" y="1520"/>
                </a:moveTo>
                <a:cubicBezTo>
                  <a:pt x="21883" y="1454"/>
                  <a:pt x="21976" y="1524"/>
                  <a:pt x="21936" y="1586"/>
                </a:cubicBezTo>
                <a:cubicBezTo>
                  <a:pt x="21880" y="1584"/>
                  <a:pt x="21916" y="1513"/>
                  <a:pt x="21848" y="1520"/>
                </a:cubicBezTo>
                <a:close/>
                <a:moveTo>
                  <a:pt x="21438" y="1499"/>
                </a:moveTo>
                <a:cubicBezTo>
                  <a:pt x="21507" y="1512"/>
                  <a:pt x="21572" y="1530"/>
                  <a:pt x="21672" y="1520"/>
                </a:cubicBezTo>
                <a:cubicBezTo>
                  <a:pt x="21671" y="1566"/>
                  <a:pt x="21603" y="1548"/>
                  <a:pt x="21554" y="1542"/>
                </a:cubicBezTo>
                <a:cubicBezTo>
                  <a:pt x="21522" y="1538"/>
                  <a:pt x="21406" y="1563"/>
                  <a:pt x="21438" y="1499"/>
                </a:cubicBezTo>
                <a:close/>
                <a:moveTo>
                  <a:pt x="40283" y="1476"/>
                </a:moveTo>
                <a:cubicBezTo>
                  <a:pt x="40342" y="1469"/>
                  <a:pt x="40376" y="1481"/>
                  <a:pt x="40372" y="1520"/>
                </a:cubicBezTo>
                <a:cubicBezTo>
                  <a:pt x="40342" y="1520"/>
                  <a:pt x="40313" y="1520"/>
                  <a:pt x="40283" y="1520"/>
                </a:cubicBezTo>
                <a:cubicBezTo>
                  <a:pt x="40283" y="1506"/>
                  <a:pt x="40283" y="1491"/>
                  <a:pt x="40283" y="1476"/>
                </a:cubicBezTo>
                <a:close/>
                <a:moveTo>
                  <a:pt x="40137" y="1499"/>
                </a:moveTo>
                <a:cubicBezTo>
                  <a:pt x="40128" y="1528"/>
                  <a:pt x="40064" y="1516"/>
                  <a:pt x="40020" y="1520"/>
                </a:cubicBezTo>
                <a:cubicBezTo>
                  <a:pt x="40028" y="1469"/>
                  <a:pt x="40098" y="1470"/>
                  <a:pt x="40137" y="1499"/>
                </a:cubicBezTo>
                <a:close/>
                <a:moveTo>
                  <a:pt x="38759" y="1476"/>
                </a:moveTo>
                <a:cubicBezTo>
                  <a:pt x="38777" y="1482"/>
                  <a:pt x="38873" y="1531"/>
                  <a:pt x="38877" y="1476"/>
                </a:cubicBezTo>
                <a:cubicBezTo>
                  <a:pt x="39010" y="1513"/>
                  <a:pt x="38708" y="1565"/>
                  <a:pt x="38759" y="1476"/>
                </a:cubicBezTo>
                <a:close/>
                <a:moveTo>
                  <a:pt x="32985" y="1499"/>
                </a:moveTo>
                <a:cubicBezTo>
                  <a:pt x="33035" y="1424"/>
                  <a:pt x="33067" y="1525"/>
                  <a:pt x="33044" y="1542"/>
                </a:cubicBezTo>
                <a:cubicBezTo>
                  <a:pt x="33032" y="1551"/>
                  <a:pt x="33009" y="1486"/>
                  <a:pt x="32985" y="1499"/>
                </a:cubicBezTo>
                <a:close/>
                <a:moveTo>
                  <a:pt x="22405" y="1476"/>
                </a:moveTo>
                <a:cubicBezTo>
                  <a:pt x="22513" y="1461"/>
                  <a:pt x="22455" y="1570"/>
                  <a:pt x="22522" y="1586"/>
                </a:cubicBezTo>
                <a:cubicBezTo>
                  <a:pt x="22476" y="1666"/>
                  <a:pt x="22478" y="1535"/>
                  <a:pt x="22405" y="1564"/>
                </a:cubicBezTo>
                <a:cubicBezTo>
                  <a:pt x="22405" y="1534"/>
                  <a:pt x="22405" y="1506"/>
                  <a:pt x="22405" y="1476"/>
                </a:cubicBezTo>
                <a:close/>
                <a:moveTo>
                  <a:pt x="20558" y="1476"/>
                </a:moveTo>
                <a:cubicBezTo>
                  <a:pt x="20588" y="1490"/>
                  <a:pt x="20588" y="1527"/>
                  <a:pt x="20647" y="1520"/>
                </a:cubicBezTo>
                <a:cubicBezTo>
                  <a:pt x="20642" y="1546"/>
                  <a:pt x="20593" y="1539"/>
                  <a:pt x="20558" y="1542"/>
                </a:cubicBezTo>
                <a:cubicBezTo>
                  <a:pt x="20558" y="1520"/>
                  <a:pt x="20558" y="1499"/>
                  <a:pt x="20558" y="1476"/>
                </a:cubicBezTo>
                <a:close/>
                <a:moveTo>
                  <a:pt x="18858" y="1476"/>
                </a:moveTo>
                <a:cubicBezTo>
                  <a:pt x="18991" y="1482"/>
                  <a:pt x="18853" y="1602"/>
                  <a:pt x="18770" y="1586"/>
                </a:cubicBezTo>
                <a:cubicBezTo>
                  <a:pt x="18749" y="1511"/>
                  <a:pt x="18890" y="1558"/>
                  <a:pt x="18858" y="1476"/>
                </a:cubicBezTo>
                <a:close/>
                <a:moveTo>
                  <a:pt x="18330" y="1476"/>
                </a:moveTo>
                <a:cubicBezTo>
                  <a:pt x="18369" y="1483"/>
                  <a:pt x="18377" y="1515"/>
                  <a:pt x="18419" y="1520"/>
                </a:cubicBezTo>
                <a:cubicBezTo>
                  <a:pt x="18449" y="1506"/>
                  <a:pt x="18449" y="1470"/>
                  <a:pt x="18506" y="1476"/>
                </a:cubicBezTo>
                <a:cubicBezTo>
                  <a:pt x="18506" y="1499"/>
                  <a:pt x="18506" y="1520"/>
                  <a:pt x="18506" y="1542"/>
                </a:cubicBezTo>
                <a:cubicBezTo>
                  <a:pt x="18418" y="1543"/>
                  <a:pt x="18314" y="1555"/>
                  <a:pt x="18330" y="1476"/>
                </a:cubicBezTo>
                <a:close/>
                <a:moveTo>
                  <a:pt x="34187" y="1454"/>
                </a:moveTo>
                <a:cubicBezTo>
                  <a:pt x="34251" y="1552"/>
                  <a:pt x="34022" y="1462"/>
                  <a:pt x="33982" y="1499"/>
                </a:cubicBezTo>
                <a:cubicBezTo>
                  <a:pt x="33950" y="1527"/>
                  <a:pt x="33950" y="1511"/>
                  <a:pt x="33865" y="1499"/>
                </a:cubicBezTo>
                <a:cubicBezTo>
                  <a:pt x="33837" y="1499"/>
                  <a:pt x="33842" y="1525"/>
                  <a:pt x="33836" y="1542"/>
                </a:cubicBezTo>
                <a:cubicBezTo>
                  <a:pt x="33765" y="1551"/>
                  <a:pt x="33772" y="1501"/>
                  <a:pt x="33689" y="1520"/>
                </a:cubicBezTo>
                <a:cubicBezTo>
                  <a:pt x="33833" y="1424"/>
                  <a:pt x="34012" y="1503"/>
                  <a:pt x="34187" y="1454"/>
                </a:cubicBezTo>
                <a:close/>
                <a:moveTo>
                  <a:pt x="19591" y="1432"/>
                </a:moveTo>
                <a:cubicBezTo>
                  <a:pt x="19553" y="1440"/>
                  <a:pt x="19581" y="1486"/>
                  <a:pt x="19591" y="1476"/>
                </a:cubicBezTo>
                <a:cubicBezTo>
                  <a:pt x="19515" y="1552"/>
                  <a:pt x="19481" y="1413"/>
                  <a:pt x="19591" y="1432"/>
                </a:cubicBezTo>
                <a:close/>
                <a:moveTo>
                  <a:pt x="16953" y="1432"/>
                </a:moveTo>
                <a:cubicBezTo>
                  <a:pt x="17061" y="1499"/>
                  <a:pt x="16864" y="1506"/>
                  <a:pt x="16953" y="1432"/>
                </a:cubicBezTo>
                <a:close/>
                <a:moveTo>
                  <a:pt x="12732" y="1454"/>
                </a:moveTo>
                <a:cubicBezTo>
                  <a:pt x="12709" y="1474"/>
                  <a:pt x="12701" y="1504"/>
                  <a:pt x="12703" y="1542"/>
                </a:cubicBezTo>
                <a:cubicBezTo>
                  <a:pt x="12647" y="1533"/>
                  <a:pt x="12577" y="1534"/>
                  <a:pt x="12586" y="1476"/>
                </a:cubicBezTo>
                <a:cubicBezTo>
                  <a:pt x="12609" y="1488"/>
                  <a:pt x="12633" y="1499"/>
                  <a:pt x="12674" y="1499"/>
                </a:cubicBezTo>
                <a:cubicBezTo>
                  <a:pt x="12688" y="1451"/>
                  <a:pt x="12632" y="1457"/>
                  <a:pt x="12586" y="1454"/>
                </a:cubicBezTo>
                <a:cubicBezTo>
                  <a:pt x="12493" y="1423"/>
                  <a:pt x="12729" y="1423"/>
                  <a:pt x="12732" y="1454"/>
                </a:cubicBezTo>
                <a:close/>
                <a:moveTo>
                  <a:pt x="6196" y="1432"/>
                </a:moveTo>
                <a:cubicBezTo>
                  <a:pt x="6186" y="1476"/>
                  <a:pt x="6202" y="1501"/>
                  <a:pt x="6255" y="1499"/>
                </a:cubicBezTo>
                <a:cubicBezTo>
                  <a:pt x="6261" y="1561"/>
                  <a:pt x="6258" y="1618"/>
                  <a:pt x="6167" y="1608"/>
                </a:cubicBezTo>
                <a:cubicBezTo>
                  <a:pt x="6210" y="1569"/>
                  <a:pt x="6194" y="1558"/>
                  <a:pt x="6108" y="1564"/>
                </a:cubicBezTo>
                <a:cubicBezTo>
                  <a:pt x="6072" y="1492"/>
                  <a:pt x="6204" y="1548"/>
                  <a:pt x="6167" y="1476"/>
                </a:cubicBezTo>
                <a:cubicBezTo>
                  <a:pt x="6162" y="1450"/>
                  <a:pt x="6114" y="1458"/>
                  <a:pt x="6079" y="1454"/>
                </a:cubicBezTo>
                <a:cubicBezTo>
                  <a:pt x="5984" y="1429"/>
                  <a:pt x="6158" y="1429"/>
                  <a:pt x="6196" y="1432"/>
                </a:cubicBezTo>
                <a:close/>
                <a:moveTo>
                  <a:pt x="5844" y="1454"/>
                </a:moveTo>
                <a:cubicBezTo>
                  <a:pt x="5849" y="1400"/>
                  <a:pt x="5944" y="1447"/>
                  <a:pt x="5962" y="1454"/>
                </a:cubicBezTo>
                <a:cubicBezTo>
                  <a:pt x="5957" y="1509"/>
                  <a:pt x="5863" y="1461"/>
                  <a:pt x="5844" y="1454"/>
                </a:cubicBezTo>
                <a:close/>
                <a:moveTo>
                  <a:pt x="30319" y="1410"/>
                </a:moveTo>
                <a:cubicBezTo>
                  <a:pt x="30274" y="1443"/>
                  <a:pt x="30190" y="1446"/>
                  <a:pt x="30113" y="1454"/>
                </a:cubicBezTo>
                <a:cubicBezTo>
                  <a:pt x="30090" y="1370"/>
                  <a:pt x="30252" y="1427"/>
                  <a:pt x="30319" y="1410"/>
                </a:cubicBezTo>
                <a:close/>
                <a:moveTo>
                  <a:pt x="29586" y="1410"/>
                </a:moveTo>
                <a:cubicBezTo>
                  <a:pt x="29605" y="1410"/>
                  <a:pt x="29625" y="1410"/>
                  <a:pt x="29644" y="1410"/>
                </a:cubicBezTo>
                <a:cubicBezTo>
                  <a:pt x="29658" y="1457"/>
                  <a:pt x="29602" y="1452"/>
                  <a:pt x="29557" y="1454"/>
                </a:cubicBezTo>
                <a:cubicBezTo>
                  <a:pt x="29562" y="1436"/>
                  <a:pt x="29586" y="1432"/>
                  <a:pt x="29586" y="1410"/>
                </a:cubicBezTo>
                <a:close/>
                <a:moveTo>
                  <a:pt x="21027" y="1432"/>
                </a:moveTo>
                <a:cubicBezTo>
                  <a:pt x="21077" y="1358"/>
                  <a:pt x="21108" y="1459"/>
                  <a:pt x="21086" y="1476"/>
                </a:cubicBezTo>
                <a:cubicBezTo>
                  <a:pt x="21073" y="1485"/>
                  <a:pt x="21051" y="1420"/>
                  <a:pt x="21027" y="1432"/>
                </a:cubicBezTo>
                <a:close/>
                <a:moveTo>
                  <a:pt x="9098" y="1410"/>
                </a:moveTo>
                <a:cubicBezTo>
                  <a:pt x="9051" y="1427"/>
                  <a:pt x="9104" y="1518"/>
                  <a:pt x="9010" y="1499"/>
                </a:cubicBezTo>
                <a:cubicBezTo>
                  <a:pt x="9002" y="1440"/>
                  <a:pt x="9021" y="1404"/>
                  <a:pt x="9098" y="1410"/>
                </a:cubicBezTo>
                <a:close/>
                <a:moveTo>
                  <a:pt x="30025" y="1387"/>
                </a:moveTo>
                <a:cubicBezTo>
                  <a:pt x="30133" y="1429"/>
                  <a:pt x="30069" y="1437"/>
                  <a:pt x="29967" y="1454"/>
                </a:cubicBezTo>
                <a:cubicBezTo>
                  <a:pt x="29942" y="1458"/>
                  <a:pt x="29938" y="1474"/>
                  <a:pt x="29908" y="1476"/>
                </a:cubicBezTo>
                <a:cubicBezTo>
                  <a:pt x="29822" y="1482"/>
                  <a:pt x="29733" y="1432"/>
                  <a:pt x="29673" y="1454"/>
                </a:cubicBezTo>
                <a:cubicBezTo>
                  <a:pt x="29705" y="1368"/>
                  <a:pt x="29959" y="1447"/>
                  <a:pt x="30025" y="1387"/>
                </a:cubicBezTo>
                <a:close/>
                <a:moveTo>
                  <a:pt x="14520" y="1387"/>
                </a:moveTo>
                <a:cubicBezTo>
                  <a:pt x="14507" y="1415"/>
                  <a:pt x="14483" y="1433"/>
                  <a:pt x="14433" y="1432"/>
                </a:cubicBezTo>
                <a:cubicBezTo>
                  <a:pt x="14446" y="1405"/>
                  <a:pt x="14470" y="1387"/>
                  <a:pt x="14520" y="1387"/>
                </a:cubicBezTo>
                <a:close/>
                <a:moveTo>
                  <a:pt x="12732" y="1387"/>
                </a:moveTo>
                <a:cubicBezTo>
                  <a:pt x="12752" y="1387"/>
                  <a:pt x="12772" y="1387"/>
                  <a:pt x="12791" y="1387"/>
                </a:cubicBezTo>
                <a:cubicBezTo>
                  <a:pt x="12797" y="1450"/>
                  <a:pt x="12572" y="1382"/>
                  <a:pt x="12732" y="1387"/>
                </a:cubicBezTo>
                <a:close/>
                <a:moveTo>
                  <a:pt x="6460" y="1387"/>
                </a:moveTo>
                <a:cubicBezTo>
                  <a:pt x="6556" y="1427"/>
                  <a:pt x="6426" y="1477"/>
                  <a:pt x="6401" y="1499"/>
                </a:cubicBezTo>
                <a:cubicBezTo>
                  <a:pt x="6296" y="1452"/>
                  <a:pt x="6460" y="1427"/>
                  <a:pt x="6460" y="1387"/>
                </a:cubicBezTo>
                <a:close/>
                <a:moveTo>
                  <a:pt x="6255" y="1410"/>
                </a:moveTo>
                <a:cubicBezTo>
                  <a:pt x="6266" y="1368"/>
                  <a:pt x="6292" y="1424"/>
                  <a:pt x="6284" y="1454"/>
                </a:cubicBezTo>
                <a:cubicBezTo>
                  <a:pt x="6273" y="1496"/>
                  <a:pt x="6247" y="1440"/>
                  <a:pt x="6255" y="1410"/>
                </a:cubicBezTo>
                <a:close/>
                <a:moveTo>
                  <a:pt x="4496" y="1410"/>
                </a:moveTo>
                <a:cubicBezTo>
                  <a:pt x="4488" y="1375"/>
                  <a:pt x="4655" y="1379"/>
                  <a:pt x="4585" y="1432"/>
                </a:cubicBezTo>
                <a:cubicBezTo>
                  <a:pt x="4595" y="1424"/>
                  <a:pt x="4496" y="1409"/>
                  <a:pt x="4496" y="1410"/>
                </a:cubicBezTo>
                <a:close/>
                <a:moveTo>
                  <a:pt x="3558" y="1387"/>
                </a:moveTo>
                <a:cubicBezTo>
                  <a:pt x="3593" y="1392"/>
                  <a:pt x="3583" y="1428"/>
                  <a:pt x="3588" y="1454"/>
                </a:cubicBezTo>
                <a:cubicBezTo>
                  <a:pt x="3455" y="1457"/>
                  <a:pt x="3376" y="1500"/>
                  <a:pt x="3265" y="1520"/>
                </a:cubicBezTo>
                <a:cubicBezTo>
                  <a:pt x="3275" y="1410"/>
                  <a:pt x="3519" y="1476"/>
                  <a:pt x="3558" y="1387"/>
                </a:cubicBezTo>
                <a:close/>
                <a:moveTo>
                  <a:pt x="17422" y="1366"/>
                </a:moveTo>
                <a:cubicBezTo>
                  <a:pt x="17448" y="1380"/>
                  <a:pt x="17474" y="1393"/>
                  <a:pt x="17481" y="1366"/>
                </a:cubicBezTo>
                <a:cubicBezTo>
                  <a:pt x="17563" y="1401"/>
                  <a:pt x="17417" y="1448"/>
                  <a:pt x="17422" y="1499"/>
                </a:cubicBezTo>
                <a:cubicBezTo>
                  <a:pt x="17295" y="1466"/>
                  <a:pt x="17453" y="1449"/>
                  <a:pt x="17422" y="1366"/>
                </a:cubicBezTo>
                <a:close/>
                <a:moveTo>
                  <a:pt x="8570" y="1387"/>
                </a:moveTo>
                <a:cubicBezTo>
                  <a:pt x="8581" y="1415"/>
                  <a:pt x="8520" y="1400"/>
                  <a:pt x="8512" y="1410"/>
                </a:cubicBezTo>
                <a:cubicBezTo>
                  <a:pt x="8501" y="1424"/>
                  <a:pt x="8577" y="1464"/>
                  <a:pt x="8512" y="1499"/>
                </a:cubicBezTo>
                <a:cubicBezTo>
                  <a:pt x="8432" y="1513"/>
                  <a:pt x="8533" y="1394"/>
                  <a:pt x="8453" y="1410"/>
                </a:cubicBezTo>
                <a:cubicBezTo>
                  <a:pt x="8479" y="1345"/>
                  <a:pt x="8497" y="1385"/>
                  <a:pt x="8570" y="1387"/>
                </a:cubicBezTo>
                <a:close/>
                <a:moveTo>
                  <a:pt x="17334" y="1344"/>
                </a:moveTo>
                <a:cubicBezTo>
                  <a:pt x="17354" y="1344"/>
                  <a:pt x="17373" y="1344"/>
                  <a:pt x="17393" y="1344"/>
                </a:cubicBezTo>
                <a:cubicBezTo>
                  <a:pt x="17399" y="1405"/>
                  <a:pt x="17173" y="1338"/>
                  <a:pt x="17334" y="1344"/>
                </a:cubicBezTo>
                <a:close/>
                <a:moveTo>
                  <a:pt x="5962" y="1366"/>
                </a:moveTo>
                <a:cubicBezTo>
                  <a:pt x="5952" y="1328"/>
                  <a:pt x="6126" y="1327"/>
                  <a:pt x="6079" y="1387"/>
                </a:cubicBezTo>
                <a:cubicBezTo>
                  <a:pt x="6027" y="1390"/>
                  <a:pt x="6017" y="1361"/>
                  <a:pt x="5962" y="1366"/>
                </a:cubicBezTo>
                <a:close/>
                <a:moveTo>
                  <a:pt x="5757" y="1344"/>
                </a:moveTo>
                <a:cubicBezTo>
                  <a:pt x="5857" y="1382"/>
                  <a:pt x="5721" y="1405"/>
                  <a:pt x="5698" y="1387"/>
                </a:cubicBezTo>
                <a:cubicBezTo>
                  <a:pt x="5686" y="1378"/>
                  <a:pt x="5771" y="1362"/>
                  <a:pt x="5757" y="1344"/>
                </a:cubicBezTo>
                <a:close/>
                <a:moveTo>
                  <a:pt x="3822" y="1344"/>
                </a:moveTo>
                <a:cubicBezTo>
                  <a:pt x="3926" y="1385"/>
                  <a:pt x="3794" y="1374"/>
                  <a:pt x="3763" y="1387"/>
                </a:cubicBezTo>
                <a:cubicBezTo>
                  <a:pt x="3725" y="1405"/>
                  <a:pt x="3691" y="1461"/>
                  <a:pt x="3646" y="1432"/>
                </a:cubicBezTo>
                <a:cubicBezTo>
                  <a:pt x="3626" y="1343"/>
                  <a:pt x="3792" y="1395"/>
                  <a:pt x="3822" y="1344"/>
                </a:cubicBezTo>
                <a:close/>
                <a:moveTo>
                  <a:pt x="24164" y="1344"/>
                </a:moveTo>
                <a:cubicBezTo>
                  <a:pt x="24208" y="1266"/>
                  <a:pt x="24219" y="1385"/>
                  <a:pt x="24192" y="1387"/>
                </a:cubicBezTo>
                <a:cubicBezTo>
                  <a:pt x="24176" y="1390"/>
                  <a:pt x="24156" y="1358"/>
                  <a:pt x="24164" y="1344"/>
                </a:cubicBezTo>
                <a:close/>
                <a:moveTo>
                  <a:pt x="22288" y="1344"/>
                </a:moveTo>
                <a:cubicBezTo>
                  <a:pt x="22307" y="1278"/>
                  <a:pt x="22350" y="1365"/>
                  <a:pt x="22405" y="1344"/>
                </a:cubicBezTo>
                <a:cubicBezTo>
                  <a:pt x="22402" y="1375"/>
                  <a:pt x="22400" y="1406"/>
                  <a:pt x="22434" y="1410"/>
                </a:cubicBezTo>
                <a:cubicBezTo>
                  <a:pt x="22422" y="1470"/>
                  <a:pt x="22342" y="1412"/>
                  <a:pt x="22375" y="1366"/>
                </a:cubicBezTo>
                <a:cubicBezTo>
                  <a:pt x="22328" y="1373"/>
                  <a:pt x="22325" y="1345"/>
                  <a:pt x="22288" y="1344"/>
                </a:cubicBezTo>
                <a:close/>
                <a:moveTo>
                  <a:pt x="20704" y="1322"/>
                </a:moveTo>
                <a:cubicBezTo>
                  <a:pt x="20804" y="1359"/>
                  <a:pt x="20669" y="1383"/>
                  <a:pt x="20647" y="1366"/>
                </a:cubicBezTo>
                <a:cubicBezTo>
                  <a:pt x="20634" y="1357"/>
                  <a:pt x="20719" y="1340"/>
                  <a:pt x="20704" y="1322"/>
                </a:cubicBezTo>
                <a:close/>
                <a:moveTo>
                  <a:pt x="19561" y="1322"/>
                </a:moveTo>
                <a:cubicBezTo>
                  <a:pt x="19604" y="1327"/>
                  <a:pt x="19572" y="1387"/>
                  <a:pt x="19620" y="1387"/>
                </a:cubicBezTo>
                <a:cubicBezTo>
                  <a:pt x="19626" y="1407"/>
                  <a:pt x="19609" y="1409"/>
                  <a:pt x="19591" y="1410"/>
                </a:cubicBezTo>
                <a:cubicBezTo>
                  <a:pt x="19572" y="1410"/>
                  <a:pt x="19552" y="1410"/>
                  <a:pt x="19532" y="1410"/>
                </a:cubicBezTo>
                <a:cubicBezTo>
                  <a:pt x="19555" y="1390"/>
                  <a:pt x="19564" y="1361"/>
                  <a:pt x="19561" y="1322"/>
                </a:cubicBezTo>
                <a:close/>
                <a:moveTo>
                  <a:pt x="17187" y="1322"/>
                </a:moveTo>
                <a:cubicBezTo>
                  <a:pt x="17307" y="1407"/>
                  <a:pt x="17049" y="1393"/>
                  <a:pt x="17100" y="1499"/>
                </a:cubicBezTo>
                <a:cubicBezTo>
                  <a:pt x="16991" y="1496"/>
                  <a:pt x="17098" y="1412"/>
                  <a:pt x="17041" y="1410"/>
                </a:cubicBezTo>
                <a:cubicBezTo>
                  <a:pt x="17064" y="1362"/>
                  <a:pt x="17179" y="1382"/>
                  <a:pt x="17187" y="1322"/>
                </a:cubicBezTo>
                <a:close/>
                <a:moveTo>
                  <a:pt x="11618" y="1322"/>
                </a:moveTo>
                <a:cubicBezTo>
                  <a:pt x="11746" y="1331"/>
                  <a:pt x="11588" y="1450"/>
                  <a:pt x="11618" y="1322"/>
                </a:cubicBezTo>
                <a:close/>
                <a:moveTo>
                  <a:pt x="3910" y="1322"/>
                </a:moveTo>
                <a:cubicBezTo>
                  <a:pt x="3962" y="1338"/>
                  <a:pt x="3915" y="1362"/>
                  <a:pt x="3910" y="1387"/>
                </a:cubicBezTo>
                <a:cubicBezTo>
                  <a:pt x="3858" y="1372"/>
                  <a:pt x="3906" y="1348"/>
                  <a:pt x="3910" y="1322"/>
                </a:cubicBezTo>
                <a:close/>
                <a:moveTo>
                  <a:pt x="25335" y="1300"/>
                </a:moveTo>
                <a:cubicBezTo>
                  <a:pt x="25372" y="1310"/>
                  <a:pt x="25396" y="1328"/>
                  <a:pt x="25394" y="1366"/>
                </a:cubicBezTo>
                <a:cubicBezTo>
                  <a:pt x="25358" y="1356"/>
                  <a:pt x="25334" y="1338"/>
                  <a:pt x="25335" y="1300"/>
                </a:cubicBezTo>
                <a:close/>
                <a:moveTo>
                  <a:pt x="12381" y="1300"/>
                </a:moveTo>
                <a:cubicBezTo>
                  <a:pt x="12466" y="1319"/>
                  <a:pt x="12414" y="1333"/>
                  <a:pt x="12410" y="1387"/>
                </a:cubicBezTo>
                <a:cubicBezTo>
                  <a:pt x="12342" y="1382"/>
                  <a:pt x="12342" y="1329"/>
                  <a:pt x="12381" y="1300"/>
                </a:cubicBezTo>
                <a:close/>
                <a:moveTo>
                  <a:pt x="8395" y="1278"/>
                </a:moveTo>
                <a:cubicBezTo>
                  <a:pt x="8452" y="1269"/>
                  <a:pt x="8437" y="1378"/>
                  <a:pt x="8365" y="1344"/>
                </a:cubicBezTo>
                <a:cubicBezTo>
                  <a:pt x="8365" y="1329"/>
                  <a:pt x="8365" y="1314"/>
                  <a:pt x="8365" y="1300"/>
                </a:cubicBezTo>
                <a:cubicBezTo>
                  <a:pt x="8390" y="1304"/>
                  <a:pt x="8393" y="1292"/>
                  <a:pt x="8395" y="1278"/>
                </a:cubicBezTo>
                <a:close/>
                <a:moveTo>
                  <a:pt x="4877" y="1278"/>
                </a:moveTo>
                <a:cubicBezTo>
                  <a:pt x="4913" y="1287"/>
                  <a:pt x="4938" y="1307"/>
                  <a:pt x="4936" y="1344"/>
                </a:cubicBezTo>
                <a:cubicBezTo>
                  <a:pt x="4900" y="1334"/>
                  <a:pt x="4876" y="1316"/>
                  <a:pt x="4877" y="1278"/>
                </a:cubicBezTo>
                <a:close/>
                <a:moveTo>
                  <a:pt x="4526" y="1300"/>
                </a:moveTo>
                <a:cubicBezTo>
                  <a:pt x="4547" y="1250"/>
                  <a:pt x="4690" y="1292"/>
                  <a:pt x="4760" y="1278"/>
                </a:cubicBezTo>
                <a:cubicBezTo>
                  <a:pt x="4760" y="1299"/>
                  <a:pt x="4724" y="1295"/>
                  <a:pt x="4702" y="1300"/>
                </a:cubicBezTo>
                <a:cubicBezTo>
                  <a:pt x="4656" y="1332"/>
                  <a:pt x="4644" y="1389"/>
                  <a:pt x="4526" y="1366"/>
                </a:cubicBezTo>
                <a:cubicBezTo>
                  <a:pt x="4546" y="1348"/>
                  <a:pt x="4571" y="1305"/>
                  <a:pt x="4526" y="1300"/>
                </a:cubicBezTo>
                <a:close/>
                <a:moveTo>
                  <a:pt x="23694" y="1278"/>
                </a:moveTo>
                <a:cubicBezTo>
                  <a:pt x="23705" y="1236"/>
                  <a:pt x="23732" y="1292"/>
                  <a:pt x="23724" y="1322"/>
                </a:cubicBezTo>
                <a:cubicBezTo>
                  <a:pt x="23713" y="1363"/>
                  <a:pt x="23686" y="1308"/>
                  <a:pt x="23694" y="1278"/>
                </a:cubicBezTo>
                <a:close/>
                <a:moveTo>
                  <a:pt x="17393" y="1256"/>
                </a:moveTo>
                <a:cubicBezTo>
                  <a:pt x="17429" y="1265"/>
                  <a:pt x="17453" y="1284"/>
                  <a:pt x="17451" y="1322"/>
                </a:cubicBezTo>
                <a:cubicBezTo>
                  <a:pt x="17416" y="1313"/>
                  <a:pt x="17391" y="1294"/>
                  <a:pt x="17393" y="1256"/>
                </a:cubicBezTo>
                <a:close/>
                <a:moveTo>
                  <a:pt x="8923" y="1278"/>
                </a:moveTo>
                <a:cubicBezTo>
                  <a:pt x="8978" y="1203"/>
                  <a:pt x="9025" y="1316"/>
                  <a:pt x="9098" y="1300"/>
                </a:cubicBezTo>
                <a:cubicBezTo>
                  <a:pt x="9102" y="1340"/>
                  <a:pt x="9062" y="1346"/>
                  <a:pt x="9069" y="1387"/>
                </a:cubicBezTo>
                <a:cubicBezTo>
                  <a:pt x="9015" y="1355"/>
                  <a:pt x="8996" y="1296"/>
                  <a:pt x="8923" y="1278"/>
                </a:cubicBezTo>
                <a:close/>
                <a:moveTo>
                  <a:pt x="5698" y="1256"/>
                </a:moveTo>
                <a:cubicBezTo>
                  <a:pt x="5734" y="1265"/>
                  <a:pt x="5759" y="1284"/>
                  <a:pt x="5757" y="1322"/>
                </a:cubicBezTo>
                <a:cubicBezTo>
                  <a:pt x="5720" y="1313"/>
                  <a:pt x="5696" y="1294"/>
                  <a:pt x="5698" y="1256"/>
                </a:cubicBezTo>
                <a:close/>
                <a:moveTo>
                  <a:pt x="5581" y="1256"/>
                </a:moveTo>
                <a:cubicBezTo>
                  <a:pt x="5566" y="1289"/>
                  <a:pt x="5537" y="1311"/>
                  <a:pt x="5522" y="1344"/>
                </a:cubicBezTo>
                <a:cubicBezTo>
                  <a:pt x="5491" y="1338"/>
                  <a:pt x="5503" y="1301"/>
                  <a:pt x="5464" y="1300"/>
                </a:cubicBezTo>
                <a:cubicBezTo>
                  <a:pt x="5471" y="1262"/>
                  <a:pt x="5514" y="1250"/>
                  <a:pt x="5581" y="1256"/>
                </a:cubicBezTo>
                <a:close/>
                <a:moveTo>
                  <a:pt x="5024" y="1256"/>
                </a:moveTo>
                <a:cubicBezTo>
                  <a:pt x="5067" y="1275"/>
                  <a:pt x="5117" y="1289"/>
                  <a:pt x="5112" y="1344"/>
                </a:cubicBezTo>
                <a:cubicBezTo>
                  <a:pt x="5086" y="1327"/>
                  <a:pt x="5045" y="1320"/>
                  <a:pt x="4995" y="1322"/>
                </a:cubicBezTo>
                <a:cubicBezTo>
                  <a:pt x="5011" y="1304"/>
                  <a:pt x="5026" y="1286"/>
                  <a:pt x="5024" y="1256"/>
                </a:cubicBezTo>
                <a:close/>
                <a:moveTo>
                  <a:pt x="24076" y="1234"/>
                </a:moveTo>
                <a:cubicBezTo>
                  <a:pt x="24140" y="1222"/>
                  <a:pt x="24117" y="1277"/>
                  <a:pt x="24164" y="1278"/>
                </a:cubicBezTo>
                <a:cubicBezTo>
                  <a:pt x="24151" y="1333"/>
                  <a:pt x="24050" y="1280"/>
                  <a:pt x="24076" y="1234"/>
                </a:cubicBezTo>
                <a:close/>
                <a:moveTo>
                  <a:pt x="8014" y="1256"/>
                </a:moveTo>
                <a:cubicBezTo>
                  <a:pt x="7925" y="1337"/>
                  <a:pt x="7915" y="1190"/>
                  <a:pt x="8014" y="1256"/>
                </a:cubicBezTo>
                <a:close/>
                <a:moveTo>
                  <a:pt x="21731" y="1212"/>
                </a:moveTo>
                <a:cubicBezTo>
                  <a:pt x="21716" y="1229"/>
                  <a:pt x="21750" y="1287"/>
                  <a:pt x="21731" y="1300"/>
                </a:cubicBezTo>
                <a:cubicBezTo>
                  <a:pt x="21726" y="1303"/>
                  <a:pt x="21672" y="1298"/>
                  <a:pt x="21672" y="1300"/>
                </a:cubicBezTo>
                <a:cubicBezTo>
                  <a:pt x="21668" y="1329"/>
                  <a:pt x="21757" y="1342"/>
                  <a:pt x="21702" y="1366"/>
                </a:cubicBezTo>
                <a:cubicBezTo>
                  <a:pt x="21726" y="1399"/>
                  <a:pt x="21796" y="1398"/>
                  <a:pt x="21848" y="1410"/>
                </a:cubicBezTo>
                <a:cubicBezTo>
                  <a:pt x="21844" y="1473"/>
                  <a:pt x="21647" y="1390"/>
                  <a:pt x="21642" y="1454"/>
                </a:cubicBezTo>
                <a:cubicBezTo>
                  <a:pt x="21600" y="1427"/>
                  <a:pt x="21576" y="1370"/>
                  <a:pt x="21613" y="1344"/>
                </a:cubicBezTo>
                <a:cubicBezTo>
                  <a:pt x="21751" y="1477"/>
                  <a:pt x="21534" y="1187"/>
                  <a:pt x="21731" y="1212"/>
                </a:cubicBezTo>
                <a:close/>
                <a:moveTo>
                  <a:pt x="17744" y="1212"/>
                </a:moveTo>
                <a:cubicBezTo>
                  <a:pt x="17844" y="1250"/>
                  <a:pt x="17709" y="1273"/>
                  <a:pt x="17686" y="1256"/>
                </a:cubicBezTo>
                <a:cubicBezTo>
                  <a:pt x="17673" y="1247"/>
                  <a:pt x="17759" y="1230"/>
                  <a:pt x="17744" y="1212"/>
                </a:cubicBezTo>
                <a:close/>
                <a:moveTo>
                  <a:pt x="22551" y="1322"/>
                </a:moveTo>
                <a:cubicBezTo>
                  <a:pt x="22551" y="1344"/>
                  <a:pt x="22551" y="1366"/>
                  <a:pt x="22551" y="1387"/>
                </a:cubicBezTo>
                <a:cubicBezTo>
                  <a:pt x="22595" y="1385"/>
                  <a:pt x="22659" y="1397"/>
                  <a:pt x="22669" y="1366"/>
                </a:cubicBezTo>
                <a:cubicBezTo>
                  <a:pt x="22565" y="1363"/>
                  <a:pt x="22730" y="1293"/>
                  <a:pt x="22640" y="1300"/>
                </a:cubicBezTo>
                <a:cubicBezTo>
                  <a:pt x="22634" y="1326"/>
                  <a:pt x="22593" y="1324"/>
                  <a:pt x="22551" y="1322"/>
                </a:cubicBezTo>
                <a:close/>
                <a:moveTo>
                  <a:pt x="22669" y="1190"/>
                </a:moveTo>
                <a:cubicBezTo>
                  <a:pt x="22715" y="1183"/>
                  <a:pt x="22678" y="1244"/>
                  <a:pt x="22698" y="1256"/>
                </a:cubicBezTo>
                <a:cubicBezTo>
                  <a:pt x="22735" y="1278"/>
                  <a:pt x="22703" y="1262"/>
                  <a:pt x="22698" y="1278"/>
                </a:cubicBezTo>
                <a:cubicBezTo>
                  <a:pt x="22694" y="1289"/>
                  <a:pt x="22730" y="1318"/>
                  <a:pt x="22727" y="1344"/>
                </a:cubicBezTo>
                <a:cubicBezTo>
                  <a:pt x="22730" y="1320"/>
                  <a:pt x="22666" y="1413"/>
                  <a:pt x="22698" y="1454"/>
                </a:cubicBezTo>
                <a:cubicBezTo>
                  <a:pt x="22600" y="1440"/>
                  <a:pt x="22598" y="1389"/>
                  <a:pt x="22492" y="1432"/>
                </a:cubicBezTo>
                <a:cubicBezTo>
                  <a:pt x="22528" y="1368"/>
                  <a:pt x="22508" y="1332"/>
                  <a:pt x="22405" y="1322"/>
                </a:cubicBezTo>
                <a:cubicBezTo>
                  <a:pt x="22405" y="1290"/>
                  <a:pt x="22464" y="1311"/>
                  <a:pt x="22492" y="1300"/>
                </a:cubicBezTo>
                <a:cubicBezTo>
                  <a:pt x="22545" y="1280"/>
                  <a:pt x="22470" y="1272"/>
                  <a:pt x="22522" y="1234"/>
                </a:cubicBezTo>
                <a:cubicBezTo>
                  <a:pt x="22578" y="1275"/>
                  <a:pt x="22575" y="1221"/>
                  <a:pt x="22669" y="1234"/>
                </a:cubicBezTo>
                <a:cubicBezTo>
                  <a:pt x="22669" y="1220"/>
                  <a:pt x="22669" y="1205"/>
                  <a:pt x="22669" y="1190"/>
                </a:cubicBezTo>
                <a:close/>
                <a:moveTo>
                  <a:pt x="24369" y="1168"/>
                </a:moveTo>
                <a:cubicBezTo>
                  <a:pt x="24381" y="1244"/>
                  <a:pt x="24280" y="1234"/>
                  <a:pt x="24251" y="1278"/>
                </a:cubicBezTo>
                <a:cubicBezTo>
                  <a:pt x="24184" y="1284"/>
                  <a:pt x="24218" y="1214"/>
                  <a:pt x="24164" y="1212"/>
                </a:cubicBezTo>
                <a:cubicBezTo>
                  <a:pt x="24166" y="1168"/>
                  <a:pt x="24228" y="1211"/>
                  <a:pt x="24221" y="1212"/>
                </a:cubicBezTo>
                <a:cubicBezTo>
                  <a:pt x="24275" y="1205"/>
                  <a:pt x="24280" y="1148"/>
                  <a:pt x="24369" y="1168"/>
                </a:cubicBezTo>
                <a:close/>
                <a:moveTo>
                  <a:pt x="20558" y="1278"/>
                </a:moveTo>
                <a:cubicBezTo>
                  <a:pt x="20510" y="1278"/>
                  <a:pt x="20461" y="1278"/>
                  <a:pt x="20411" y="1278"/>
                </a:cubicBezTo>
                <a:cubicBezTo>
                  <a:pt x="20412" y="1257"/>
                  <a:pt x="20448" y="1261"/>
                  <a:pt x="20470" y="1256"/>
                </a:cubicBezTo>
                <a:cubicBezTo>
                  <a:pt x="20482" y="1203"/>
                  <a:pt x="20337" y="1268"/>
                  <a:pt x="20383" y="1190"/>
                </a:cubicBezTo>
                <a:cubicBezTo>
                  <a:pt x="20429" y="1166"/>
                  <a:pt x="20468" y="1181"/>
                  <a:pt x="20499" y="1212"/>
                </a:cubicBezTo>
                <a:cubicBezTo>
                  <a:pt x="20521" y="1233"/>
                  <a:pt x="20565" y="1236"/>
                  <a:pt x="20558" y="1278"/>
                </a:cubicBezTo>
                <a:close/>
                <a:moveTo>
                  <a:pt x="17041" y="1168"/>
                </a:moveTo>
                <a:cubicBezTo>
                  <a:pt x="17071" y="1182"/>
                  <a:pt x="17071" y="1218"/>
                  <a:pt x="17128" y="1212"/>
                </a:cubicBezTo>
                <a:cubicBezTo>
                  <a:pt x="17124" y="1230"/>
                  <a:pt x="17099" y="1234"/>
                  <a:pt x="17100" y="1256"/>
                </a:cubicBezTo>
                <a:cubicBezTo>
                  <a:pt x="17080" y="1256"/>
                  <a:pt x="17061" y="1256"/>
                  <a:pt x="17041" y="1256"/>
                </a:cubicBezTo>
                <a:cubicBezTo>
                  <a:pt x="17041" y="1226"/>
                  <a:pt x="17041" y="1197"/>
                  <a:pt x="17041" y="1168"/>
                </a:cubicBezTo>
                <a:close/>
                <a:moveTo>
                  <a:pt x="7574" y="1168"/>
                </a:moveTo>
                <a:cubicBezTo>
                  <a:pt x="7626" y="1184"/>
                  <a:pt x="7578" y="1208"/>
                  <a:pt x="7574" y="1234"/>
                </a:cubicBezTo>
                <a:cubicBezTo>
                  <a:pt x="7535" y="1234"/>
                  <a:pt x="7496" y="1234"/>
                  <a:pt x="7457" y="1234"/>
                </a:cubicBezTo>
                <a:cubicBezTo>
                  <a:pt x="7427" y="1234"/>
                  <a:pt x="7398" y="1234"/>
                  <a:pt x="7369" y="1234"/>
                </a:cubicBezTo>
                <a:cubicBezTo>
                  <a:pt x="7363" y="1215"/>
                  <a:pt x="7380" y="1214"/>
                  <a:pt x="7398" y="1212"/>
                </a:cubicBezTo>
                <a:cubicBezTo>
                  <a:pt x="7437" y="1212"/>
                  <a:pt x="7477" y="1212"/>
                  <a:pt x="7516" y="1212"/>
                </a:cubicBezTo>
                <a:cubicBezTo>
                  <a:pt x="7542" y="1202"/>
                  <a:pt x="7568" y="1193"/>
                  <a:pt x="7574" y="1168"/>
                </a:cubicBezTo>
                <a:close/>
                <a:moveTo>
                  <a:pt x="5259" y="1168"/>
                </a:moveTo>
                <a:cubicBezTo>
                  <a:pt x="5306" y="1161"/>
                  <a:pt x="5309" y="1188"/>
                  <a:pt x="5346" y="1190"/>
                </a:cubicBezTo>
                <a:cubicBezTo>
                  <a:pt x="5358" y="1233"/>
                  <a:pt x="5212" y="1222"/>
                  <a:pt x="5259" y="1168"/>
                </a:cubicBezTo>
                <a:close/>
                <a:moveTo>
                  <a:pt x="7779" y="1146"/>
                </a:moveTo>
                <a:cubicBezTo>
                  <a:pt x="7811" y="1151"/>
                  <a:pt x="7799" y="1190"/>
                  <a:pt x="7838" y="1190"/>
                </a:cubicBezTo>
                <a:cubicBezTo>
                  <a:pt x="7825" y="1251"/>
                  <a:pt x="7746" y="1191"/>
                  <a:pt x="7779" y="1146"/>
                </a:cubicBezTo>
                <a:close/>
                <a:moveTo>
                  <a:pt x="28032" y="1102"/>
                </a:moveTo>
                <a:cubicBezTo>
                  <a:pt x="28020" y="1129"/>
                  <a:pt x="27995" y="1147"/>
                  <a:pt x="27944" y="1146"/>
                </a:cubicBezTo>
                <a:cubicBezTo>
                  <a:pt x="27957" y="1119"/>
                  <a:pt x="27982" y="1101"/>
                  <a:pt x="28032" y="1102"/>
                </a:cubicBezTo>
                <a:close/>
                <a:moveTo>
                  <a:pt x="24369" y="1124"/>
                </a:moveTo>
                <a:cubicBezTo>
                  <a:pt x="24373" y="1118"/>
                  <a:pt x="24432" y="1083"/>
                  <a:pt x="24456" y="1102"/>
                </a:cubicBezTo>
                <a:cubicBezTo>
                  <a:pt x="24478" y="1118"/>
                  <a:pt x="24337" y="1167"/>
                  <a:pt x="24369" y="1124"/>
                </a:cubicBezTo>
                <a:close/>
                <a:moveTo>
                  <a:pt x="23577" y="1124"/>
                </a:moveTo>
                <a:cubicBezTo>
                  <a:pt x="23508" y="1194"/>
                  <a:pt x="23459" y="1046"/>
                  <a:pt x="23577" y="1124"/>
                </a:cubicBezTo>
                <a:close/>
                <a:moveTo>
                  <a:pt x="9098" y="1102"/>
                </a:moveTo>
                <a:cubicBezTo>
                  <a:pt x="9206" y="1169"/>
                  <a:pt x="9009" y="1176"/>
                  <a:pt x="9098" y="1102"/>
                </a:cubicBezTo>
                <a:close/>
                <a:moveTo>
                  <a:pt x="8131" y="1168"/>
                </a:moveTo>
                <a:cubicBezTo>
                  <a:pt x="8052" y="1152"/>
                  <a:pt x="7910" y="1112"/>
                  <a:pt x="7984" y="1212"/>
                </a:cubicBezTo>
                <a:cubicBezTo>
                  <a:pt x="7875" y="1235"/>
                  <a:pt x="7938" y="1130"/>
                  <a:pt x="7838" y="1146"/>
                </a:cubicBezTo>
                <a:cubicBezTo>
                  <a:pt x="7817" y="1091"/>
                  <a:pt x="8013" y="1146"/>
                  <a:pt x="8043" y="1124"/>
                </a:cubicBezTo>
                <a:cubicBezTo>
                  <a:pt x="8044" y="1123"/>
                  <a:pt x="8043" y="1102"/>
                  <a:pt x="8043" y="1102"/>
                </a:cubicBezTo>
                <a:cubicBezTo>
                  <a:pt x="8092" y="1107"/>
                  <a:pt x="8148" y="1112"/>
                  <a:pt x="8131" y="1168"/>
                </a:cubicBezTo>
                <a:close/>
                <a:moveTo>
                  <a:pt x="29439" y="1080"/>
                </a:moveTo>
                <a:cubicBezTo>
                  <a:pt x="29459" y="1080"/>
                  <a:pt x="29478" y="1080"/>
                  <a:pt x="29498" y="1080"/>
                </a:cubicBezTo>
                <a:cubicBezTo>
                  <a:pt x="29503" y="1142"/>
                  <a:pt x="29279" y="1074"/>
                  <a:pt x="29439" y="1080"/>
                </a:cubicBezTo>
                <a:close/>
                <a:moveTo>
                  <a:pt x="25306" y="1102"/>
                </a:moveTo>
                <a:cubicBezTo>
                  <a:pt x="25291" y="1177"/>
                  <a:pt x="25165" y="1136"/>
                  <a:pt x="25101" y="1124"/>
                </a:cubicBezTo>
                <a:cubicBezTo>
                  <a:pt x="25131" y="1038"/>
                  <a:pt x="25202" y="1121"/>
                  <a:pt x="25306" y="1102"/>
                </a:cubicBezTo>
                <a:close/>
                <a:moveTo>
                  <a:pt x="21672" y="1080"/>
                </a:moveTo>
                <a:cubicBezTo>
                  <a:pt x="21725" y="1096"/>
                  <a:pt x="21677" y="1119"/>
                  <a:pt x="21672" y="1146"/>
                </a:cubicBezTo>
                <a:cubicBezTo>
                  <a:pt x="21620" y="1130"/>
                  <a:pt x="21668" y="1106"/>
                  <a:pt x="21672" y="1080"/>
                </a:cubicBezTo>
                <a:close/>
                <a:moveTo>
                  <a:pt x="21554" y="1080"/>
                </a:moveTo>
                <a:cubicBezTo>
                  <a:pt x="21663" y="1146"/>
                  <a:pt x="21465" y="1154"/>
                  <a:pt x="21554" y="1080"/>
                </a:cubicBezTo>
                <a:close/>
                <a:moveTo>
                  <a:pt x="21262" y="1102"/>
                </a:moveTo>
                <a:cubicBezTo>
                  <a:pt x="21253" y="1131"/>
                  <a:pt x="21188" y="1121"/>
                  <a:pt x="21144" y="1124"/>
                </a:cubicBezTo>
                <a:cubicBezTo>
                  <a:pt x="21153" y="1073"/>
                  <a:pt x="21222" y="1073"/>
                  <a:pt x="21262" y="1102"/>
                </a:cubicBezTo>
                <a:close/>
                <a:moveTo>
                  <a:pt x="9069" y="1080"/>
                </a:moveTo>
                <a:cubicBezTo>
                  <a:pt x="9057" y="1122"/>
                  <a:pt x="8955" y="1097"/>
                  <a:pt x="8981" y="1168"/>
                </a:cubicBezTo>
                <a:cubicBezTo>
                  <a:pt x="8903" y="1142"/>
                  <a:pt x="8978" y="1051"/>
                  <a:pt x="9069" y="1080"/>
                </a:cubicBezTo>
                <a:close/>
                <a:moveTo>
                  <a:pt x="24221" y="1058"/>
                </a:moveTo>
                <a:cubicBezTo>
                  <a:pt x="24247" y="1053"/>
                  <a:pt x="24250" y="1067"/>
                  <a:pt x="24251" y="1080"/>
                </a:cubicBezTo>
                <a:cubicBezTo>
                  <a:pt x="24251" y="1094"/>
                  <a:pt x="24251" y="1109"/>
                  <a:pt x="24251" y="1124"/>
                </a:cubicBezTo>
                <a:cubicBezTo>
                  <a:pt x="24190" y="1133"/>
                  <a:pt x="24174" y="1109"/>
                  <a:pt x="24134" y="1102"/>
                </a:cubicBezTo>
                <a:cubicBezTo>
                  <a:pt x="24142" y="1025"/>
                  <a:pt x="24214" y="1104"/>
                  <a:pt x="24221" y="1058"/>
                </a:cubicBezTo>
                <a:close/>
                <a:moveTo>
                  <a:pt x="23694" y="1058"/>
                </a:moveTo>
                <a:cubicBezTo>
                  <a:pt x="23757" y="1047"/>
                  <a:pt x="23750" y="1089"/>
                  <a:pt x="23753" y="1124"/>
                </a:cubicBezTo>
                <a:cubicBezTo>
                  <a:pt x="23729" y="1119"/>
                  <a:pt x="23724" y="1102"/>
                  <a:pt x="23694" y="1102"/>
                </a:cubicBezTo>
                <a:cubicBezTo>
                  <a:pt x="23694" y="1087"/>
                  <a:pt x="23694" y="1073"/>
                  <a:pt x="23694" y="1058"/>
                </a:cubicBezTo>
                <a:close/>
                <a:moveTo>
                  <a:pt x="23079" y="1080"/>
                </a:moveTo>
                <a:cubicBezTo>
                  <a:pt x="23090" y="1038"/>
                  <a:pt x="23116" y="1094"/>
                  <a:pt x="23108" y="1124"/>
                </a:cubicBezTo>
                <a:cubicBezTo>
                  <a:pt x="23097" y="1166"/>
                  <a:pt x="23071" y="1110"/>
                  <a:pt x="23079" y="1080"/>
                </a:cubicBezTo>
                <a:close/>
                <a:moveTo>
                  <a:pt x="13231" y="1080"/>
                </a:moveTo>
                <a:cubicBezTo>
                  <a:pt x="13187" y="1106"/>
                  <a:pt x="13159" y="1143"/>
                  <a:pt x="13084" y="1146"/>
                </a:cubicBezTo>
                <a:cubicBezTo>
                  <a:pt x="13084" y="1124"/>
                  <a:pt x="13084" y="1102"/>
                  <a:pt x="13084" y="1080"/>
                </a:cubicBezTo>
                <a:cubicBezTo>
                  <a:pt x="13178" y="1093"/>
                  <a:pt x="13175" y="1038"/>
                  <a:pt x="13231" y="1080"/>
                </a:cubicBezTo>
                <a:close/>
                <a:moveTo>
                  <a:pt x="27651" y="1035"/>
                </a:moveTo>
                <a:cubicBezTo>
                  <a:pt x="27671" y="1035"/>
                  <a:pt x="27690" y="1035"/>
                  <a:pt x="27710" y="1035"/>
                </a:cubicBezTo>
                <a:cubicBezTo>
                  <a:pt x="27710" y="1050"/>
                  <a:pt x="27710" y="1065"/>
                  <a:pt x="27710" y="1080"/>
                </a:cubicBezTo>
                <a:cubicBezTo>
                  <a:pt x="27690" y="1080"/>
                  <a:pt x="27671" y="1080"/>
                  <a:pt x="27651" y="1080"/>
                </a:cubicBezTo>
                <a:cubicBezTo>
                  <a:pt x="27651" y="1065"/>
                  <a:pt x="27651" y="1050"/>
                  <a:pt x="27651" y="1035"/>
                </a:cubicBezTo>
                <a:close/>
                <a:moveTo>
                  <a:pt x="27036" y="1035"/>
                </a:moveTo>
                <a:cubicBezTo>
                  <a:pt x="27020" y="1053"/>
                  <a:pt x="27005" y="1071"/>
                  <a:pt x="27007" y="1102"/>
                </a:cubicBezTo>
                <a:cubicBezTo>
                  <a:pt x="26899" y="1097"/>
                  <a:pt x="26894" y="1071"/>
                  <a:pt x="26801" y="1102"/>
                </a:cubicBezTo>
                <a:cubicBezTo>
                  <a:pt x="26843" y="1004"/>
                  <a:pt x="26935" y="1073"/>
                  <a:pt x="27036" y="1035"/>
                </a:cubicBezTo>
                <a:close/>
                <a:moveTo>
                  <a:pt x="20763" y="1035"/>
                </a:moveTo>
                <a:cubicBezTo>
                  <a:pt x="20739" y="1061"/>
                  <a:pt x="20724" y="1095"/>
                  <a:pt x="20734" y="1146"/>
                </a:cubicBezTo>
                <a:cubicBezTo>
                  <a:pt x="20711" y="1134"/>
                  <a:pt x="20686" y="1123"/>
                  <a:pt x="20647" y="1124"/>
                </a:cubicBezTo>
                <a:cubicBezTo>
                  <a:pt x="20690" y="1098"/>
                  <a:pt x="20681" y="1032"/>
                  <a:pt x="20763" y="1035"/>
                </a:cubicBezTo>
                <a:close/>
                <a:moveTo>
                  <a:pt x="26156" y="1014"/>
                </a:moveTo>
                <a:cubicBezTo>
                  <a:pt x="26198" y="1040"/>
                  <a:pt x="26180" y="1110"/>
                  <a:pt x="26332" y="1080"/>
                </a:cubicBezTo>
                <a:cubicBezTo>
                  <a:pt x="26302" y="1133"/>
                  <a:pt x="26181" y="1124"/>
                  <a:pt x="26098" y="1102"/>
                </a:cubicBezTo>
                <a:cubicBezTo>
                  <a:pt x="26110" y="1067"/>
                  <a:pt x="26190" y="1083"/>
                  <a:pt x="26156" y="1014"/>
                </a:cubicBezTo>
                <a:close/>
                <a:moveTo>
                  <a:pt x="24221" y="1035"/>
                </a:moveTo>
                <a:cubicBezTo>
                  <a:pt x="24223" y="1002"/>
                  <a:pt x="24439" y="987"/>
                  <a:pt x="24398" y="1058"/>
                </a:cubicBezTo>
                <a:cubicBezTo>
                  <a:pt x="24373" y="1062"/>
                  <a:pt x="24371" y="1049"/>
                  <a:pt x="24369" y="1035"/>
                </a:cubicBezTo>
                <a:cubicBezTo>
                  <a:pt x="24334" y="1026"/>
                  <a:pt x="24353" y="1076"/>
                  <a:pt x="24339" y="1080"/>
                </a:cubicBezTo>
                <a:cubicBezTo>
                  <a:pt x="24290" y="1095"/>
                  <a:pt x="24335" y="998"/>
                  <a:pt x="24221" y="1035"/>
                </a:cubicBezTo>
                <a:close/>
                <a:moveTo>
                  <a:pt x="23870" y="1014"/>
                </a:moveTo>
                <a:cubicBezTo>
                  <a:pt x="23931" y="1019"/>
                  <a:pt x="23898" y="1095"/>
                  <a:pt x="23958" y="1102"/>
                </a:cubicBezTo>
                <a:cubicBezTo>
                  <a:pt x="23931" y="1149"/>
                  <a:pt x="23745" y="1132"/>
                  <a:pt x="23782" y="1058"/>
                </a:cubicBezTo>
                <a:cubicBezTo>
                  <a:pt x="23841" y="1065"/>
                  <a:pt x="23874" y="1053"/>
                  <a:pt x="23870" y="1014"/>
                </a:cubicBezTo>
                <a:close/>
                <a:moveTo>
                  <a:pt x="23343" y="1035"/>
                </a:moveTo>
                <a:cubicBezTo>
                  <a:pt x="23344" y="1014"/>
                  <a:pt x="23379" y="1019"/>
                  <a:pt x="23401" y="1014"/>
                </a:cubicBezTo>
                <a:cubicBezTo>
                  <a:pt x="23396" y="1032"/>
                  <a:pt x="23412" y="1034"/>
                  <a:pt x="23430" y="1035"/>
                </a:cubicBezTo>
                <a:cubicBezTo>
                  <a:pt x="23386" y="1068"/>
                  <a:pt x="23422" y="1161"/>
                  <a:pt x="23313" y="1146"/>
                </a:cubicBezTo>
                <a:cubicBezTo>
                  <a:pt x="23302" y="1109"/>
                  <a:pt x="23336" y="1104"/>
                  <a:pt x="23372" y="1102"/>
                </a:cubicBezTo>
                <a:cubicBezTo>
                  <a:pt x="23371" y="1080"/>
                  <a:pt x="23336" y="1085"/>
                  <a:pt x="23313" y="1080"/>
                </a:cubicBezTo>
                <a:cubicBezTo>
                  <a:pt x="23330" y="1059"/>
                  <a:pt x="23395" y="1046"/>
                  <a:pt x="23343" y="1035"/>
                </a:cubicBezTo>
                <a:close/>
                <a:moveTo>
                  <a:pt x="21526" y="1014"/>
                </a:moveTo>
                <a:cubicBezTo>
                  <a:pt x="21545" y="1014"/>
                  <a:pt x="21564" y="1014"/>
                  <a:pt x="21584" y="1014"/>
                </a:cubicBezTo>
                <a:cubicBezTo>
                  <a:pt x="21584" y="1028"/>
                  <a:pt x="21584" y="1043"/>
                  <a:pt x="21584" y="1058"/>
                </a:cubicBezTo>
                <a:cubicBezTo>
                  <a:pt x="21564" y="1058"/>
                  <a:pt x="21545" y="1058"/>
                  <a:pt x="21526" y="1058"/>
                </a:cubicBezTo>
                <a:cubicBezTo>
                  <a:pt x="21526" y="1043"/>
                  <a:pt x="21526" y="1028"/>
                  <a:pt x="21526" y="1014"/>
                </a:cubicBezTo>
                <a:close/>
                <a:moveTo>
                  <a:pt x="20939" y="1014"/>
                </a:moveTo>
                <a:cubicBezTo>
                  <a:pt x="21050" y="1051"/>
                  <a:pt x="20876" y="1050"/>
                  <a:pt x="20881" y="1080"/>
                </a:cubicBezTo>
                <a:cubicBezTo>
                  <a:pt x="20770" y="1043"/>
                  <a:pt x="20944" y="1044"/>
                  <a:pt x="20939" y="1014"/>
                </a:cubicBezTo>
                <a:close/>
                <a:moveTo>
                  <a:pt x="8424" y="1014"/>
                </a:moveTo>
                <a:cubicBezTo>
                  <a:pt x="8417" y="1046"/>
                  <a:pt x="8336" y="1022"/>
                  <a:pt x="8336" y="1058"/>
                </a:cubicBezTo>
                <a:cubicBezTo>
                  <a:pt x="8242" y="1032"/>
                  <a:pt x="8365" y="995"/>
                  <a:pt x="8424" y="1014"/>
                </a:cubicBezTo>
                <a:close/>
                <a:moveTo>
                  <a:pt x="19943" y="992"/>
                </a:moveTo>
                <a:cubicBezTo>
                  <a:pt x="19962" y="992"/>
                  <a:pt x="19982" y="992"/>
                  <a:pt x="20001" y="992"/>
                </a:cubicBezTo>
                <a:cubicBezTo>
                  <a:pt x="20001" y="1007"/>
                  <a:pt x="20001" y="1021"/>
                  <a:pt x="20001" y="1035"/>
                </a:cubicBezTo>
                <a:cubicBezTo>
                  <a:pt x="19982" y="1035"/>
                  <a:pt x="19962" y="1035"/>
                  <a:pt x="19943" y="1035"/>
                </a:cubicBezTo>
                <a:cubicBezTo>
                  <a:pt x="19943" y="1021"/>
                  <a:pt x="19943" y="1007"/>
                  <a:pt x="19943" y="992"/>
                </a:cubicBezTo>
                <a:close/>
                <a:moveTo>
                  <a:pt x="26626" y="969"/>
                </a:moveTo>
                <a:cubicBezTo>
                  <a:pt x="26738" y="965"/>
                  <a:pt x="26636" y="987"/>
                  <a:pt x="26655" y="1035"/>
                </a:cubicBezTo>
                <a:cubicBezTo>
                  <a:pt x="26660" y="1061"/>
                  <a:pt x="26708" y="1055"/>
                  <a:pt x="26742" y="1058"/>
                </a:cubicBezTo>
                <a:cubicBezTo>
                  <a:pt x="26735" y="1097"/>
                  <a:pt x="26692" y="1108"/>
                  <a:pt x="26626" y="1102"/>
                </a:cubicBezTo>
                <a:cubicBezTo>
                  <a:pt x="26626" y="1058"/>
                  <a:pt x="26626" y="1014"/>
                  <a:pt x="26626" y="969"/>
                </a:cubicBezTo>
                <a:close/>
                <a:moveTo>
                  <a:pt x="21936" y="992"/>
                </a:moveTo>
                <a:cubicBezTo>
                  <a:pt x="21964" y="924"/>
                  <a:pt x="22034" y="1002"/>
                  <a:pt x="22053" y="1014"/>
                </a:cubicBezTo>
                <a:cubicBezTo>
                  <a:pt x="22007" y="1094"/>
                  <a:pt x="22009" y="962"/>
                  <a:pt x="21936" y="992"/>
                </a:cubicBezTo>
                <a:close/>
                <a:moveTo>
                  <a:pt x="15458" y="992"/>
                </a:moveTo>
                <a:cubicBezTo>
                  <a:pt x="15547" y="911"/>
                  <a:pt x="15557" y="1058"/>
                  <a:pt x="15458" y="992"/>
                </a:cubicBezTo>
                <a:close/>
                <a:moveTo>
                  <a:pt x="15429" y="969"/>
                </a:moveTo>
                <a:cubicBezTo>
                  <a:pt x="15416" y="996"/>
                  <a:pt x="15391" y="1015"/>
                  <a:pt x="15341" y="1014"/>
                </a:cubicBezTo>
                <a:cubicBezTo>
                  <a:pt x="15354" y="987"/>
                  <a:pt x="15379" y="969"/>
                  <a:pt x="15429" y="969"/>
                </a:cubicBezTo>
                <a:close/>
                <a:moveTo>
                  <a:pt x="13055" y="969"/>
                </a:moveTo>
                <a:cubicBezTo>
                  <a:pt x="13074" y="969"/>
                  <a:pt x="13094" y="969"/>
                  <a:pt x="13114" y="969"/>
                </a:cubicBezTo>
                <a:cubicBezTo>
                  <a:pt x="13114" y="984"/>
                  <a:pt x="13114" y="999"/>
                  <a:pt x="13114" y="1014"/>
                </a:cubicBezTo>
                <a:cubicBezTo>
                  <a:pt x="13094" y="1014"/>
                  <a:pt x="13074" y="1014"/>
                  <a:pt x="13055" y="1014"/>
                </a:cubicBezTo>
                <a:cubicBezTo>
                  <a:pt x="13055" y="999"/>
                  <a:pt x="13055" y="984"/>
                  <a:pt x="13055" y="969"/>
                </a:cubicBezTo>
                <a:close/>
                <a:moveTo>
                  <a:pt x="5170" y="992"/>
                </a:moveTo>
                <a:cubicBezTo>
                  <a:pt x="5232" y="1019"/>
                  <a:pt x="4857" y="1032"/>
                  <a:pt x="4995" y="992"/>
                </a:cubicBezTo>
                <a:cubicBezTo>
                  <a:pt x="5005" y="989"/>
                  <a:pt x="5046" y="998"/>
                  <a:pt x="5053" y="992"/>
                </a:cubicBezTo>
                <a:cubicBezTo>
                  <a:pt x="5084" y="964"/>
                  <a:pt x="5062" y="992"/>
                  <a:pt x="5170" y="992"/>
                </a:cubicBezTo>
                <a:close/>
                <a:moveTo>
                  <a:pt x="4936" y="992"/>
                </a:moveTo>
                <a:cubicBezTo>
                  <a:pt x="4857" y="1071"/>
                  <a:pt x="4747" y="943"/>
                  <a:pt x="4936" y="992"/>
                </a:cubicBezTo>
                <a:close/>
                <a:moveTo>
                  <a:pt x="27123" y="948"/>
                </a:moveTo>
                <a:cubicBezTo>
                  <a:pt x="27119" y="996"/>
                  <a:pt x="27049" y="995"/>
                  <a:pt x="26977" y="992"/>
                </a:cubicBezTo>
                <a:cubicBezTo>
                  <a:pt x="26981" y="944"/>
                  <a:pt x="27051" y="944"/>
                  <a:pt x="27123" y="948"/>
                </a:cubicBezTo>
                <a:close/>
                <a:moveTo>
                  <a:pt x="14872" y="969"/>
                </a:moveTo>
                <a:cubicBezTo>
                  <a:pt x="14884" y="927"/>
                  <a:pt x="14909" y="984"/>
                  <a:pt x="14901" y="1014"/>
                </a:cubicBezTo>
                <a:cubicBezTo>
                  <a:pt x="14890" y="1056"/>
                  <a:pt x="14864" y="999"/>
                  <a:pt x="14872" y="969"/>
                </a:cubicBezTo>
                <a:close/>
                <a:moveTo>
                  <a:pt x="13377" y="948"/>
                </a:moveTo>
                <a:cubicBezTo>
                  <a:pt x="13404" y="965"/>
                  <a:pt x="13443" y="971"/>
                  <a:pt x="13494" y="969"/>
                </a:cubicBezTo>
                <a:cubicBezTo>
                  <a:pt x="13504" y="1008"/>
                  <a:pt x="13330" y="1008"/>
                  <a:pt x="13377" y="948"/>
                </a:cubicBezTo>
                <a:close/>
                <a:moveTo>
                  <a:pt x="27681" y="926"/>
                </a:moveTo>
                <a:cubicBezTo>
                  <a:pt x="27659" y="946"/>
                  <a:pt x="27627" y="959"/>
                  <a:pt x="27593" y="969"/>
                </a:cubicBezTo>
                <a:cubicBezTo>
                  <a:pt x="27594" y="1037"/>
                  <a:pt x="27610" y="1115"/>
                  <a:pt x="27504" y="1102"/>
                </a:cubicBezTo>
                <a:cubicBezTo>
                  <a:pt x="27516" y="1089"/>
                  <a:pt x="27490" y="1046"/>
                  <a:pt x="27504" y="1035"/>
                </a:cubicBezTo>
                <a:cubicBezTo>
                  <a:pt x="27511" y="1031"/>
                  <a:pt x="27560" y="1041"/>
                  <a:pt x="27563" y="1035"/>
                </a:cubicBezTo>
                <a:cubicBezTo>
                  <a:pt x="27589" y="994"/>
                  <a:pt x="27539" y="894"/>
                  <a:pt x="27681" y="926"/>
                </a:cubicBezTo>
                <a:close/>
                <a:moveTo>
                  <a:pt x="25511" y="926"/>
                </a:moveTo>
                <a:cubicBezTo>
                  <a:pt x="25504" y="965"/>
                  <a:pt x="25461" y="975"/>
                  <a:pt x="25394" y="969"/>
                </a:cubicBezTo>
                <a:cubicBezTo>
                  <a:pt x="25365" y="904"/>
                  <a:pt x="25460" y="930"/>
                  <a:pt x="25511" y="926"/>
                </a:cubicBezTo>
                <a:close/>
                <a:moveTo>
                  <a:pt x="19679" y="926"/>
                </a:moveTo>
                <a:cubicBezTo>
                  <a:pt x="19779" y="964"/>
                  <a:pt x="19643" y="987"/>
                  <a:pt x="19620" y="969"/>
                </a:cubicBezTo>
                <a:cubicBezTo>
                  <a:pt x="19608" y="960"/>
                  <a:pt x="19693" y="944"/>
                  <a:pt x="19679" y="926"/>
                </a:cubicBezTo>
                <a:close/>
                <a:moveTo>
                  <a:pt x="11736" y="969"/>
                </a:moveTo>
                <a:cubicBezTo>
                  <a:pt x="11677" y="934"/>
                  <a:pt x="11699" y="972"/>
                  <a:pt x="11618" y="969"/>
                </a:cubicBezTo>
                <a:cubicBezTo>
                  <a:pt x="11573" y="904"/>
                  <a:pt x="11781" y="904"/>
                  <a:pt x="11736" y="969"/>
                </a:cubicBezTo>
                <a:close/>
                <a:moveTo>
                  <a:pt x="9655" y="926"/>
                </a:moveTo>
                <a:cubicBezTo>
                  <a:pt x="9746" y="929"/>
                  <a:pt x="9711" y="1061"/>
                  <a:pt x="9626" y="1058"/>
                </a:cubicBezTo>
                <a:cubicBezTo>
                  <a:pt x="9659" y="1032"/>
                  <a:pt x="9659" y="980"/>
                  <a:pt x="9655" y="926"/>
                </a:cubicBezTo>
                <a:close/>
                <a:moveTo>
                  <a:pt x="8336" y="926"/>
                </a:moveTo>
                <a:cubicBezTo>
                  <a:pt x="8365" y="926"/>
                  <a:pt x="8359" y="953"/>
                  <a:pt x="8365" y="969"/>
                </a:cubicBezTo>
                <a:cubicBezTo>
                  <a:pt x="8327" y="996"/>
                  <a:pt x="8319" y="978"/>
                  <a:pt x="8277" y="969"/>
                </a:cubicBezTo>
                <a:cubicBezTo>
                  <a:pt x="8285" y="945"/>
                  <a:pt x="8336" y="954"/>
                  <a:pt x="8336" y="926"/>
                </a:cubicBezTo>
                <a:close/>
                <a:moveTo>
                  <a:pt x="20499" y="904"/>
                </a:moveTo>
                <a:cubicBezTo>
                  <a:pt x="20487" y="930"/>
                  <a:pt x="20462" y="949"/>
                  <a:pt x="20411" y="948"/>
                </a:cubicBezTo>
                <a:cubicBezTo>
                  <a:pt x="20398" y="900"/>
                  <a:pt x="20453" y="906"/>
                  <a:pt x="20499" y="904"/>
                </a:cubicBezTo>
                <a:close/>
                <a:moveTo>
                  <a:pt x="18330" y="904"/>
                </a:moveTo>
                <a:cubicBezTo>
                  <a:pt x="18324" y="942"/>
                  <a:pt x="18281" y="954"/>
                  <a:pt x="18214" y="948"/>
                </a:cubicBezTo>
                <a:cubicBezTo>
                  <a:pt x="18221" y="910"/>
                  <a:pt x="18264" y="898"/>
                  <a:pt x="18330" y="904"/>
                </a:cubicBezTo>
                <a:close/>
                <a:moveTo>
                  <a:pt x="17803" y="904"/>
                </a:moveTo>
                <a:cubicBezTo>
                  <a:pt x="17832" y="904"/>
                  <a:pt x="17861" y="904"/>
                  <a:pt x="17891" y="904"/>
                </a:cubicBezTo>
                <a:cubicBezTo>
                  <a:pt x="17908" y="953"/>
                  <a:pt x="17835" y="935"/>
                  <a:pt x="17832" y="969"/>
                </a:cubicBezTo>
                <a:cubicBezTo>
                  <a:pt x="17798" y="966"/>
                  <a:pt x="17807" y="930"/>
                  <a:pt x="17803" y="904"/>
                </a:cubicBezTo>
                <a:close/>
                <a:moveTo>
                  <a:pt x="15253" y="904"/>
                </a:moveTo>
                <a:cubicBezTo>
                  <a:pt x="15339" y="872"/>
                  <a:pt x="15339" y="1002"/>
                  <a:pt x="15253" y="969"/>
                </a:cubicBezTo>
                <a:cubicBezTo>
                  <a:pt x="15253" y="948"/>
                  <a:pt x="15253" y="926"/>
                  <a:pt x="15253" y="904"/>
                </a:cubicBezTo>
                <a:close/>
                <a:moveTo>
                  <a:pt x="8923" y="904"/>
                </a:moveTo>
                <a:cubicBezTo>
                  <a:pt x="8909" y="930"/>
                  <a:pt x="8885" y="949"/>
                  <a:pt x="8834" y="948"/>
                </a:cubicBezTo>
                <a:cubicBezTo>
                  <a:pt x="8847" y="920"/>
                  <a:pt x="8872" y="903"/>
                  <a:pt x="8923" y="904"/>
                </a:cubicBezTo>
                <a:close/>
                <a:moveTo>
                  <a:pt x="54675" y="904"/>
                </a:moveTo>
                <a:cubicBezTo>
                  <a:pt x="54753" y="824"/>
                  <a:pt x="54863" y="953"/>
                  <a:pt x="54675" y="904"/>
                </a:cubicBezTo>
                <a:close/>
                <a:moveTo>
                  <a:pt x="15488" y="882"/>
                </a:moveTo>
                <a:cubicBezTo>
                  <a:pt x="15550" y="872"/>
                  <a:pt x="15543" y="913"/>
                  <a:pt x="15546" y="948"/>
                </a:cubicBezTo>
                <a:cubicBezTo>
                  <a:pt x="15523" y="944"/>
                  <a:pt x="15517" y="926"/>
                  <a:pt x="15488" y="926"/>
                </a:cubicBezTo>
                <a:cubicBezTo>
                  <a:pt x="15488" y="911"/>
                  <a:pt x="15488" y="896"/>
                  <a:pt x="15488" y="882"/>
                </a:cubicBezTo>
                <a:close/>
                <a:moveTo>
                  <a:pt x="12967" y="882"/>
                </a:moveTo>
                <a:cubicBezTo>
                  <a:pt x="13094" y="892"/>
                  <a:pt x="12936" y="1010"/>
                  <a:pt x="12967" y="882"/>
                </a:cubicBezTo>
                <a:close/>
                <a:moveTo>
                  <a:pt x="9450" y="948"/>
                </a:moveTo>
                <a:cubicBezTo>
                  <a:pt x="9444" y="950"/>
                  <a:pt x="9395" y="894"/>
                  <a:pt x="9391" y="904"/>
                </a:cubicBezTo>
                <a:cubicBezTo>
                  <a:pt x="9420" y="845"/>
                  <a:pt x="9511" y="880"/>
                  <a:pt x="9450" y="948"/>
                </a:cubicBezTo>
                <a:close/>
                <a:moveTo>
                  <a:pt x="54119" y="860"/>
                </a:moveTo>
                <a:cubicBezTo>
                  <a:pt x="54138" y="860"/>
                  <a:pt x="54158" y="860"/>
                  <a:pt x="54176" y="860"/>
                </a:cubicBezTo>
                <a:cubicBezTo>
                  <a:pt x="54183" y="922"/>
                  <a:pt x="53957" y="854"/>
                  <a:pt x="54119" y="860"/>
                </a:cubicBezTo>
                <a:close/>
                <a:moveTo>
                  <a:pt x="15341" y="882"/>
                </a:moveTo>
                <a:cubicBezTo>
                  <a:pt x="15335" y="863"/>
                  <a:pt x="15352" y="861"/>
                  <a:pt x="15371" y="860"/>
                </a:cubicBezTo>
                <a:cubicBezTo>
                  <a:pt x="15390" y="860"/>
                  <a:pt x="15410" y="860"/>
                  <a:pt x="15429" y="860"/>
                </a:cubicBezTo>
                <a:cubicBezTo>
                  <a:pt x="15432" y="899"/>
                  <a:pt x="15393" y="907"/>
                  <a:pt x="15399" y="948"/>
                </a:cubicBezTo>
                <a:cubicBezTo>
                  <a:pt x="15357" y="942"/>
                  <a:pt x="15390" y="882"/>
                  <a:pt x="15341" y="882"/>
                </a:cubicBezTo>
                <a:close/>
                <a:moveTo>
                  <a:pt x="12762" y="882"/>
                </a:moveTo>
                <a:cubicBezTo>
                  <a:pt x="12757" y="834"/>
                  <a:pt x="12865" y="872"/>
                  <a:pt x="12908" y="860"/>
                </a:cubicBezTo>
                <a:cubicBezTo>
                  <a:pt x="12883" y="892"/>
                  <a:pt x="12865" y="929"/>
                  <a:pt x="12791" y="926"/>
                </a:cubicBezTo>
                <a:cubicBezTo>
                  <a:pt x="12796" y="900"/>
                  <a:pt x="12785" y="887"/>
                  <a:pt x="12762" y="882"/>
                </a:cubicBezTo>
                <a:close/>
                <a:moveTo>
                  <a:pt x="9743" y="860"/>
                </a:moveTo>
                <a:cubicBezTo>
                  <a:pt x="9730" y="887"/>
                  <a:pt x="9705" y="905"/>
                  <a:pt x="9655" y="904"/>
                </a:cubicBezTo>
                <a:cubicBezTo>
                  <a:pt x="9667" y="877"/>
                  <a:pt x="9693" y="858"/>
                  <a:pt x="9743" y="860"/>
                </a:cubicBezTo>
                <a:close/>
                <a:moveTo>
                  <a:pt x="6988" y="882"/>
                </a:moveTo>
                <a:cubicBezTo>
                  <a:pt x="6993" y="929"/>
                  <a:pt x="6884" y="892"/>
                  <a:pt x="6841" y="904"/>
                </a:cubicBezTo>
                <a:cubicBezTo>
                  <a:pt x="6788" y="887"/>
                  <a:pt x="6859" y="880"/>
                  <a:pt x="6900" y="882"/>
                </a:cubicBezTo>
                <a:cubicBezTo>
                  <a:pt x="6938" y="856"/>
                  <a:pt x="6946" y="873"/>
                  <a:pt x="6988" y="882"/>
                </a:cubicBezTo>
                <a:close/>
                <a:moveTo>
                  <a:pt x="22317" y="838"/>
                </a:moveTo>
                <a:cubicBezTo>
                  <a:pt x="22303" y="865"/>
                  <a:pt x="22280" y="882"/>
                  <a:pt x="22229" y="882"/>
                </a:cubicBezTo>
                <a:cubicBezTo>
                  <a:pt x="22215" y="835"/>
                  <a:pt x="22271" y="840"/>
                  <a:pt x="22317" y="838"/>
                </a:cubicBezTo>
                <a:close/>
                <a:moveTo>
                  <a:pt x="19357" y="838"/>
                </a:moveTo>
                <a:cubicBezTo>
                  <a:pt x="19436" y="822"/>
                  <a:pt x="19415" y="881"/>
                  <a:pt x="19474" y="882"/>
                </a:cubicBezTo>
                <a:cubicBezTo>
                  <a:pt x="19455" y="935"/>
                  <a:pt x="19326" y="893"/>
                  <a:pt x="19357" y="838"/>
                </a:cubicBezTo>
                <a:close/>
                <a:moveTo>
                  <a:pt x="7310" y="838"/>
                </a:moveTo>
                <a:cubicBezTo>
                  <a:pt x="7338" y="917"/>
                  <a:pt x="7195" y="868"/>
                  <a:pt x="7134" y="882"/>
                </a:cubicBezTo>
                <a:cubicBezTo>
                  <a:pt x="7164" y="845"/>
                  <a:pt x="7259" y="858"/>
                  <a:pt x="7310" y="838"/>
                </a:cubicBezTo>
                <a:close/>
                <a:moveTo>
                  <a:pt x="25629" y="838"/>
                </a:moveTo>
                <a:cubicBezTo>
                  <a:pt x="25630" y="836"/>
                  <a:pt x="25627" y="817"/>
                  <a:pt x="25629" y="815"/>
                </a:cubicBezTo>
                <a:cubicBezTo>
                  <a:pt x="25733" y="802"/>
                  <a:pt x="25632" y="914"/>
                  <a:pt x="25600" y="882"/>
                </a:cubicBezTo>
                <a:cubicBezTo>
                  <a:pt x="25601" y="883"/>
                  <a:pt x="25626" y="840"/>
                  <a:pt x="25629" y="838"/>
                </a:cubicBezTo>
                <a:close/>
                <a:moveTo>
                  <a:pt x="25365" y="815"/>
                </a:moveTo>
                <a:cubicBezTo>
                  <a:pt x="25320" y="848"/>
                  <a:pt x="25339" y="929"/>
                  <a:pt x="25335" y="992"/>
                </a:cubicBezTo>
                <a:cubicBezTo>
                  <a:pt x="25227" y="980"/>
                  <a:pt x="25379" y="860"/>
                  <a:pt x="25189" y="882"/>
                </a:cubicBezTo>
                <a:cubicBezTo>
                  <a:pt x="25096" y="863"/>
                  <a:pt x="25241" y="853"/>
                  <a:pt x="25277" y="860"/>
                </a:cubicBezTo>
                <a:cubicBezTo>
                  <a:pt x="25264" y="813"/>
                  <a:pt x="25319" y="818"/>
                  <a:pt x="25365" y="815"/>
                </a:cubicBezTo>
                <a:close/>
                <a:moveTo>
                  <a:pt x="22522" y="815"/>
                </a:moveTo>
                <a:cubicBezTo>
                  <a:pt x="22509" y="835"/>
                  <a:pt x="22496" y="856"/>
                  <a:pt x="22463" y="860"/>
                </a:cubicBezTo>
                <a:cubicBezTo>
                  <a:pt x="22473" y="904"/>
                  <a:pt x="22458" y="929"/>
                  <a:pt x="22405" y="926"/>
                </a:cubicBezTo>
                <a:cubicBezTo>
                  <a:pt x="22449" y="893"/>
                  <a:pt x="22414" y="800"/>
                  <a:pt x="22522" y="815"/>
                </a:cubicBezTo>
                <a:close/>
                <a:moveTo>
                  <a:pt x="22053" y="815"/>
                </a:moveTo>
                <a:cubicBezTo>
                  <a:pt x="22180" y="826"/>
                  <a:pt x="22022" y="944"/>
                  <a:pt x="22053" y="815"/>
                </a:cubicBezTo>
                <a:close/>
                <a:moveTo>
                  <a:pt x="20441" y="815"/>
                </a:moveTo>
                <a:cubicBezTo>
                  <a:pt x="20468" y="839"/>
                  <a:pt x="20548" y="823"/>
                  <a:pt x="20529" y="882"/>
                </a:cubicBezTo>
                <a:cubicBezTo>
                  <a:pt x="20502" y="858"/>
                  <a:pt x="20421" y="875"/>
                  <a:pt x="20441" y="815"/>
                </a:cubicBezTo>
                <a:close/>
                <a:moveTo>
                  <a:pt x="19943" y="815"/>
                </a:moveTo>
                <a:cubicBezTo>
                  <a:pt x="20028" y="817"/>
                  <a:pt x="20012" y="939"/>
                  <a:pt x="19972" y="969"/>
                </a:cubicBezTo>
                <a:cubicBezTo>
                  <a:pt x="19912" y="927"/>
                  <a:pt x="19913" y="874"/>
                  <a:pt x="19943" y="815"/>
                </a:cubicBezTo>
                <a:close/>
                <a:moveTo>
                  <a:pt x="16514" y="815"/>
                </a:moveTo>
                <a:cubicBezTo>
                  <a:pt x="16501" y="843"/>
                  <a:pt x="16476" y="861"/>
                  <a:pt x="16425" y="860"/>
                </a:cubicBezTo>
                <a:cubicBezTo>
                  <a:pt x="16438" y="833"/>
                  <a:pt x="16463" y="814"/>
                  <a:pt x="16514" y="815"/>
                </a:cubicBezTo>
                <a:close/>
                <a:moveTo>
                  <a:pt x="14842" y="815"/>
                </a:moveTo>
                <a:cubicBezTo>
                  <a:pt x="14959" y="823"/>
                  <a:pt x="14821" y="884"/>
                  <a:pt x="14901" y="904"/>
                </a:cubicBezTo>
                <a:cubicBezTo>
                  <a:pt x="14895" y="935"/>
                  <a:pt x="14814" y="911"/>
                  <a:pt x="14814" y="948"/>
                </a:cubicBezTo>
                <a:cubicBezTo>
                  <a:pt x="14793" y="904"/>
                  <a:pt x="14639" y="962"/>
                  <a:pt x="14667" y="882"/>
                </a:cubicBezTo>
                <a:cubicBezTo>
                  <a:pt x="14720" y="880"/>
                  <a:pt x="14728" y="909"/>
                  <a:pt x="14784" y="904"/>
                </a:cubicBezTo>
                <a:cubicBezTo>
                  <a:pt x="14839" y="900"/>
                  <a:pt x="14802" y="829"/>
                  <a:pt x="14842" y="815"/>
                </a:cubicBezTo>
                <a:close/>
                <a:moveTo>
                  <a:pt x="13553" y="860"/>
                </a:moveTo>
                <a:cubicBezTo>
                  <a:pt x="13490" y="810"/>
                  <a:pt x="13454" y="878"/>
                  <a:pt x="13348" y="860"/>
                </a:cubicBezTo>
                <a:cubicBezTo>
                  <a:pt x="13310" y="790"/>
                  <a:pt x="13591" y="790"/>
                  <a:pt x="13553" y="860"/>
                </a:cubicBezTo>
                <a:close/>
                <a:moveTo>
                  <a:pt x="11941" y="815"/>
                </a:moveTo>
                <a:cubicBezTo>
                  <a:pt x="11910" y="836"/>
                  <a:pt x="11932" y="897"/>
                  <a:pt x="11853" y="882"/>
                </a:cubicBezTo>
                <a:cubicBezTo>
                  <a:pt x="11848" y="834"/>
                  <a:pt x="11877" y="812"/>
                  <a:pt x="11941" y="815"/>
                </a:cubicBezTo>
                <a:close/>
                <a:moveTo>
                  <a:pt x="7926" y="838"/>
                </a:moveTo>
                <a:cubicBezTo>
                  <a:pt x="7922" y="886"/>
                  <a:pt x="7802" y="847"/>
                  <a:pt x="7749" y="860"/>
                </a:cubicBezTo>
                <a:cubicBezTo>
                  <a:pt x="7775" y="781"/>
                  <a:pt x="7822" y="857"/>
                  <a:pt x="7926" y="838"/>
                </a:cubicBezTo>
                <a:close/>
                <a:moveTo>
                  <a:pt x="26391" y="882"/>
                </a:moveTo>
                <a:cubicBezTo>
                  <a:pt x="26288" y="875"/>
                  <a:pt x="26393" y="823"/>
                  <a:pt x="26332" y="815"/>
                </a:cubicBezTo>
                <a:cubicBezTo>
                  <a:pt x="26366" y="745"/>
                  <a:pt x="26416" y="837"/>
                  <a:pt x="26391" y="882"/>
                </a:cubicBezTo>
                <a:close/>
                <a:moveTo>
                  <a:pt x="21291" y="794"/>
                </a:moveTo>
                <a:cubicBezTo>
                  <a:pt x="21260" y="814"/>
                  <a:pt x="21282" y="875"/>
                  <a:pt x="21203" y="860"/>
                </a:cubicBezTo>
                <a:cubicBezTo>
                  <a:pt x="21197" y="812"/>
                  <a:pt x="21227" y="790"/>
                  <a:pt x="21291" y="794"/>
                </a:cubicBezTo>
                <a:close/>
                <a:moveTo>
                  <a:pt x="15165" y="794"/>
                </a:moveTo>
                <a:cubicBezTo>
                  <a:pt x="15232" y="781"/>
                  <a:pt x="15272" y="946"/>
                  <a:pt x="15165" y="926"/>
                </a:cubicBezTo>
                <a:cubicBezTo>
                  <a:pt x="15256" y="867"/>
                  <a:pt x="15088" y="842"/>
                  <a:pt x="15165" y="794"/>
                </a:cubicBezTo>
                <a:close/>
                <a:moveTo>
                  <a:pt x="5259" y="794"/>
                </a:moveTo>
                <a:cubicBezTo>
                  <a:pt x="5358" y="856"/>
                  <a:pt x="5144" y="868"/>
                  <a:pt x="5112" y="904"/>
                </a:cubicBezTo>
                <a:cubicBezTo>
                  <a:pt x="5075" y="898"/>
                  <a:pt x="5083" y="860"/>
                  <a:pt x="5112" y="860"/>
                </a:cubicBezTo>
                <a:cubicBezTo>
                  <a:pt x="5112" y="838"/>
                  <a:pt x="5076" y="842"/>
                  <a:pt x="5053" y="838"/>
                </a:cubicBezTo>
                <a:cubicBezTo>
                  <a:pt x="5091" y="771"/>
                  <a:pt x="5244" y="898"/>
                  <a:pt x="5259" y="794"/>
                </a:cubicBezTo>
                <a:close/>
                <a:moveTo>
                  <a:pt x="55497" y="772"/>
                </a:moveTo>
                <a:cubicBezTo>
                  <a:pt x="55452" y="797"/>
                  <a:pt x="55424" y="835"/>
                  <a:pt x="55349" y="838"/>
                </a:cubicBezTo>
                <a:cubicBezTo>
                  <a:pt x="55335" y="769"/>
                  <a:pt x="55411" y="767"/>
                  <a:pt x="55497" y="772"/>
                </a:cubicBezTo>
                <a:close/>
                <a:moveTo>
                  <a:pt x="31461" y="772"/>
                </a:moveTo>
                <a:cubicBezTo>
                  <a:pt x="31481" y="772"/>
                  <a:pt x="31501" y="772"/>
                  <a:pt x="31520" y="772"/>
                </a:cubicBezTo>
                <a:cubicBezTo>
                  <a:pt x="31520" y="786"/>
                  <a:pt x="31520" y="802"/>
                  <a:pt x="31520" y="815"/>
                </a:cubicBezTo>
                <a:cubicBezTo>
                  <a:pt x="31501" y="815"/>
                  <a:pt x="31481" y="815"/>
                  <a:pt x="31461" y="815"/>
                </a:cubicBezTo>
                <a:cubicBezTo>
                  <a:pt x="31461" y="802"/>
                  <a:pt x="31461" y="786"/>
                  <a:pt x="31461" y="772"/>
                </a:cubicBezTo>
                <a:close/>
                <a:moveTo>
                  <a:pt x="21086" y="772"/>
                </a:moveTo>
                <a:cubicBezTo>
                  <a:pt x="21115" y="772"/>
                  <a:pt x="21144" y="772"/>
                  <a:pt x="21174" y="772"/>
                </a:cubicBezTo>
                <a:cubicBezTo>
                  <a:pt x="21125" y="815"/>
                  <a:pt x="21176" y="800"/>
                  <a:pt x="21174" y="860"/>
                </a:cubicBezTo>
                <a:cubicBezTo>
                  <a:pt x="21094" y="858"/>
                  <a:pt x="21114" y="896"/>
                  <a:pt x="21057" y="860"/>
                </a:cubicBezTo>
                <a:cubicBezTo>
                  <a:pt x="21002" y="892"/>
                  <a:pt x="21022" y="980"/>
                  <a:pt x="20910" y="969"/>
                </a:cubicBezTo>
                <a:cubicBezTo>
                  <a:pt x="20964" y="922"/>
                  <a:pt x="20945" y="820"/>
                  <a:pt x="21086" y="838"/>
                </a:cubicBezTo>
                <a:cubicBezTo>
                  <a:pt x="21086" y="815"/>
                  <a:pt x="21086" y="794"/>
                  <a:pt x="21086" y="772"/>
                </a:cubicBezTo>
                <a:close/>
                <a:moveTo>
                  <a:pt x="18448" y="772"/>
                </a:moveTo>
                <a:cubicBezTo>
                  <a:pt x="18516" y="778"/>
                  <a:pt x="18464" y="868"/>
                  <a:pt x="18448" y="882"/>
                </a:cubicBezTo>
                <a:cubicBezTo>
                  <a:pt x="18362" y="863"/>
                  <a:pt x="18486" y="826"/>
                  <a:pt x="18448" y="772"/>
                </a:cubicBezTo>
                <a:close/>
                <a:moveTo>
                  <a:pt x="18037" y="772"/>
                </a:moveTo>
                <a:cubicBezTo>
                  <a:pt x="18077" y="794"/>
                  <a:pt x="18095" y="832"/>
                  <a:pt x="18155" y="838"/>
                </a:cubicBezTo>
                <a:cubicBezTo>
                  <a:pt x="18183" y="838"/>
                  <a:pt x="18177" y="811"/>
                  <a:pt x="18184" y="794"/>
                </a:cubicBezTo>
                <a:cubicBezTo>
                  <a:pt x="18234" y="785"/>
                  <a:pt x="18240" y="811"/>
                  <a:pt x="18243" y="838"/>
                </a:cubicBezTo>
                <a:cubicBezTo>
                  <a:pt x="18267" y="833"/>
                  <a:pt x="18272" y="815"/>
                  <a:pt x="18302" y="815"/>
                </a:cubicBezTo>
                <a:cubicBezTo>
                  <a:pt x="18347" y="808"/>
                  <a:pt x="18275" y="777"/>
                  <a:pt x="18330" y="772"/>
                </a:cubicBezTo>
                <a:cubicBezTo>
                  <a:pt x="18445" y="757"/>
                  <a:pt x="18332" y="849"/>
                  <a:pt x="18330" y="882"/>
                </a:cubicBezTo>
                <a:cubicBezTo>
                  <a:pt x="18296" y="868"/>
                  <a:pt x="18238" y="843"/>
                  <a:pt x="18155" y="860"/>
                </a:cubicBezTo>
                <a:cubicBezTo>
                  <a:pt x="18141" y="862"/>
                  <a:pt x="18119" y="882"/>
                  <a:pt x="18126" y="882"/>
                </a:cubicBezTo>
                <a:cubicBezTo>
                  <a:pt x="18076" y="884"/>
                  <a:pt x="18019" y="836"/>
                  <a:pt x="17950" y="860"/>
                </a:cubicBezTo>
                <a:cubicBezTo>
                  <a:pt x="17838" y="822"/>
                  <a:pt x="18064" y="862"/>
                  <a:pt x="18037" y="815"/>
                </a:cubicBezTo>
                <a:cubicBezTo>
                  <a:pt x="18037" y="802"/>
                  <a:pt x="18037" y="786"/>
                  <a:pt x="18037" y="772"/>
                </a:cubicBezTo>
                <a:close/>
                <a:moveTo>
                  <a:pt x="16249" y="772"/>
                </a:moveTo>
                <a:cubicBezTo>
                  <a:pt x="16279" y="772"/>
                  <a:pt x="16308" y="772"/>
                  <a:pt x="16338" y="772"/>
                </a:cubicBezTo>
                <a:cubicBezTo>
                  <a:pt x="16312" y="804"/>
                  <a:pt x="16294" y="841"/>
                  <a:pt x="16220" y="838"/>
                </a:cubicBezTo>
                <a:cubicBezTo>
                  <a:pt x="16236" y="820"/>
                  <a:pt x="16251" y="802"/>
                  <a:pt x="16249" y="772"/>
                </a:cubicBezTo>
                <a:close/>
                <a:moveTo>
                  <a:pt x="16103" y="772"/>
                </a:moveTo>
                <a:cubicBezTo>
                  <a:pt x="16141" y="779"/>
                  <a:pt x="16149" y="811"/>
                  <a:pt x="16191" y="815"/>
                </a:cubicBezTo>
                <a:cubicBezTo>
                  <a:pt x="16197" y="835"/>
                  <a:pt x="16179" y="836"/>
                  <a:pt x="16162" y="838"/>
                </a:cubicBezTo>
                <a:cubicBezTo>
                  <a:pt x="16143" y="838"/>
                  <a:pt x="16123" y="838"/>
                  <a:pt x="16103" y="838"/>
                </a:cubicBezTo>
                <a:cubicBezTo>
                  <a:pt x="16103" y="815"/>
                  <a:pt x="16103" y="794"/>
                  <a:pt x="16103" y="772"/>
                </a:cubicBezTo>
                <a:close/>
                <a:moveTo>
                  <a:pt x="15839" y="772"/>
                </a:moveTo>
                <a:cubicBezTo>
                  <a:pt x="15857" y="784"/>
                  <a:pt x="15978" y="823"/>
                  <a:pt x="15986" y="772"/>
                </a:cubicBezTo>
                <a:cubicBezTo>
                  <a:pt x="16067" y="794"/>
                  <a:pt x="15953" y="877"/>
                  <a:pt x="15898" y="815"/>
                </a:cubicBezTo>
                <a:cubicBezTo>
                  <a:pt x="15855" y="842"/>
                  <a:pt x="15870" y="912"/>
                  <a:pt x="15751" y="882"/>
                </a:cubicBezTo>
                <a:cubicBezTo>
                  <a:pt x="15741" y="919"/>
                  <a:pt x="15774" y="923"/>
                  <a:pt x="15810" y="926"/>
                </a:cubicBezTo>
                <a:cubicBezTo>
                  <a:pt x="15785" y="959"/>
                  <a:pt x="15715" y="957"/>
                  <a:pt x="15664" y="969"/>
                </a:cubicBezTo>
                <a:cubicBezTo>
                  <a:pt x="15680" y="1014"/>
                  <a:pt x="15752" y="1013"/>
                  <a:pt x="15693" y="1058"/>
                </a:cubicBezTo>
                <a:cubicBezTo>
                  <a:pt x="15663" y="1044"/>
                  <a:pt x="15662" y="1007"/>
                  <a:pt x="15605" y="1014"/>
                </a:cubicBezTo>
                <a:cubicBezTo>
                  <a:pt x="15643" y="945"/>
                  <a:pt x="15597" y="952"/>
                  <a:pt x="15605" y="860"/>
                </a:cubicBezTo>
                <a:cubicBezTo>
                  <a:pt x="15720" y="858"/>
                  <a:pt x="15862" y="877"/>
                  <a:pt x="15839" y="772"/>
                </a:cubicBezTo>
                <a:close/>
                <a:moveTo>
                  <a:pt x="15634" y="772"/>
                </a:moveTo>
                <a:cubicBezTo>
                  <a:pt x="15654" y="772"/>
                  <a:pt x="15673" y="772"/>
                  <a:pt x="15693" y="772"/>
                </a:cubicBezTo>
                <a:cubicBezTo>
                  <a:pt x="15693" y="786"/>
                  <a:pt x="15693" y="802"/>
                  <a:pt x="15693" y="815"/>
                </a:cubicBezTo>
                <a:cubicBezTo>
                  <a:pt x="15673" y="815"/>
                  <a:pt x="15654" y="815"/>
                  <a:pt x="15634" y="815"/>
                </a:cubicBezTo>
                <a:cubicBezTo>
                  <a:pt x="15634" y="802"/>
                  <a:pt x="15634" y="786"/>
                  <a:pt x="15634" y="772"/>
                </a:cubicBezTo>
                <a:close/>
                <a:moveTo>
                  <a:pt x="15546" y="772"/>
                </a:moveTo>
                <a:cubicBezTo>
                  <a:pt x="15658" y="793"/>
                  <a:pt x="15568" y="860"/>
                  <a:pt x="15458" y="838"/>
                </a:cubicBezTo>
                <a:cubicBezTo>
                  <a:pt x="15413" y="760"/>
                  <a:pt x="15558" y="824"/>
                  <a:pt x="15546" y="772"/>
                </a:cubicBezTo>
                <a:close/>
                <a:moveTo>
                  <a:pt x="8336" y="772"/>
                </a:moveTo>
                <a:cubicBezTo>
                  <a:pt x="8383" y="766"/>
                  <a:pt x="8386" y="793"/>
                  <a:pt x="8424" y="794"/>
                </a:cubicBezTo>
                <a:cubicBezTo>
                  <a:pt x="8405" y="823"/>
                  <a:pt x="8361" y="835"/>
                  <a:pt x="8307" y="838"/>
                </a:cubicBezTo>
                <a:cubicBezTo>
                  <a:pt x="8323" y="820"/>
                  <a:pt x="8337" y="802"/>
                  <a:pt x="8336" y="772"/>
                </a:cubicBezTo>
                <a:close/>
                <a:moveTo>
                  <a:pt x="27300" y="749"/>
                </a:moveTo>
                <a:cubicBezTo>
                  <a:pt x="27329" y="816"/>
                  <a:pt x="27234" y="788"/>
                  <a:pt x="27182" y="794"/>
                </a:cubicBezTo>
                <a:cubicBezTo>
                  <a:pt x="27201" y="764"/>
                  <a:pt x="27244" y="752"/>
                  <a:pt x="27300" y="749"/>
                </a:cubicBezTo>
                <a:close/>
                <a:moveTo>
                  <a:pt x="26830" y="860"/>
                </a:moveTo>
                <a:cubicBezTo>
                  <a:pt x="26832" y="838"/>
                  <a:pt x="26866" y="842"/>
                  <a:pt x="26889" y="838"/>
                </a:cubicBezTo>
                <a:cubicBezTo>
                  <a:pt x="26799" y="786"/>
                  <a:pt x="26877" y="825"/>
                  <a:pt x="26889" y="749"/>
                </a:cubicBezTo>
                <a:cubicBezTo>
                  <a:pt x="26962" y="746"/>
                  <a:pt x="26980" y="784"/>
                  <a:pt x="27036" y="794"/>
                </a:cubicBezTo>
                <a:cubicBezTo>
                  <a:pt x="26983" y="827"/>
                  <a:pt x="26946" y="873"/>
                  <a:pt x="26830" y="860"/>
                </a:cubicBezTo>
                <a:close/>
                <a:moveTo>
                  <a:pt x="23870" y="749"/>
                </a:moveTo>
                <a:cubicBezTo>
                  <a:pt x="23857" y="776"/>
                  <a:pt x="23833" y="795"/>
                  <a:pt x="23782" y="794"/>
                </a:cubicBezTo>
                <a:cubicBezTo>
                  <a:pt x="23795" y="767"/>
                  <a:pt x="23820" y="748"/>
                  <a:pt x="23870" y="749"/>
                </a:cubicBezTo>
                <a:close/>
                <a:moveTo>
                  <a:pt x="23284" y="749"/>
                </a:moveTo>
                <a:cubicBezTo>
                  <a:pt x="23331" y="743"/>
                  <a:pt x="23334" y="770"/>
                  <a:pt x="23372" y="772"/>
                </a:cubicBezTo>
                <a:cubicBezTo>
                  <a:pt x="23383" y="814"/>
                  <a:pt x="23239" y="804"/>
                  <a:pt x="23284" y="749"/>
                </a:cubicBezTo>
                <a:close/>
                <a:moveTo>
                  <a:pt x="19943" y="749"/>
                </a:moveTo>
                <a:cubicBezTo>
                  <a:pt x="19972" y="749"/>
                  <a:pt x="20001" y="749"/>
                  <a:pt x="20031" y="749"/>
                </a:cubicBezTo>
                <a:cubicBezTo>
                  <a:pt x="20039" y="809"/>
                  <a:pt x="19772" y="749"/>
                  <a:pt x="19943" y="749"/>
                </a:cubicBezTo>
                <a:close/>
                <a:moveTo>
                  <a:pt x="14667" y="772"/>
                </a:moveTo>
                <a:cubicBezTo>
                  <a:pt x="14675" y="831"/>
                  <a:pt x="14461" y="835"/>
                  <a:pt x="14433" y="794"/>
                </a:cubicBezTo>
                <a:cubicBezTo>
                  <a:pt x="14418" y="709"/>
                  <a:pt x="14481" y="793"/>
                  <a:pt x="14520" y="794"/>
                </a:cubicBezTo>
                <a:cubicBezTo>
                  <a:pt x="14576" y="794"/>
                  <a:pt x="14603" y="761"/>
                  <a:pt x="14667" y="772"/>
                </a:cubicBezTo>
                <a:close/>
                <a:moveTo>
                  <a:pt x="13876" y="749"/>
                </a:moveTo>
                <a:cubicBezTo>
                  <a:pt x="13912" y="784"/>
                  <a:pt x="13924" y="802"/>
                  <a:pt x="14022" y="772"/>
                </a:cubicBezTo>
                <a:cubicBezTo>
                  <a:pt x="13970" y="818"/>
                  <a:pt x="13956" y="837"/>
                  <a:pt x="13993" y="904"/>
                </a:cubicBezTo>
                <a:cubicBezTo>
                  <a:pt x="13902" y="919"/>
                  <a:pt x="13937" y="919"/>
                  <a:pt x="13846" y="904"/>
                </a:cubicBezTo>
                <a:cubicBezTo>
                  <a:pt x="13856" y="853"/>
                  <a:pt x="13893" y="821"/>
                  <a:pt x="13876" y="749"/>
                </a:cubicBezTo>
                <a:close/>
                <a:moveTo>
                  <a:pt x="9156" y="749"/>
                </a:moveTo>
                <a:cubicBezTo>
                  <a:pt x="9284" y="759"/>
                  <a:pt x="9126" y="877"/>
                  <a:pt x="9156" y="749"/>
                </a:cubicBezTo>
                <a:close/>
                <a:moveTo>
                  <a:pt x="3910" y="749"/>
                </a:moveTo>
                <a:cubicBezTo>
                  <a:pt x="3897" y="776"/>
                  <a:pt x="3873" y="795"/>
                  <a:pt x="3822" y="794"/>
                </a:cubicBezTo>
                <a:cubicBezTo>
                  <a:pt x="3835" y="767"/>
                  <a:pt x="3860" y="748"/>
                  <a:pt x="3910" y="749"/>
                </a:cubicBezTo>
                <a:close/>
                <a:moveTo>
                  <a:pt x="24955" y="749"/>
                </a:moveTo>
                <a:cubicBezTo>
                  <a:pt x="24977" y="700"/>
                  <a:pt x="25119" y="741"/>
                  <a:pt x="25189" y="728"/>
                </a:cubicBezTo>
                <a:cubicBezTo>
                  <a:pt x="25198" y="769"/>
                  <a:pt x="25092" y="731"/>
                  <a:pt x="25072" y="749"/>
                </a:cubicBezTo>
                <a:cubicBezTo>
                  <a:pt x="25056" y="764"/>
                  <a:pt x="25009" y="786"/>
                  <a:pt x="24955" y="749"/>
                </a:cubicBezTo>
                <a:close/>
                <a:moveTo>
                  <a:pt x="24574" y="728"/>
                </a:moveTo>
                <a:cubicBezTo>
                  <a:pt x="24561" y="755"/>
                  <a:pt x="24536" y="773"/>
                  <a:pt x="24485" y="772"/>
                </a:cubicBezTo>
                <a:cubicBezTo>
                  <a:pt x="24498" y="745"/>
                  <a:pt x="24523" y="727"/>
                  <a:pt x="24574" y="728"/>
                </a:cubicBezTo>
                <a:close/>
                <a:moveTo>
                  <a:pt x="17041" y="728"/>
                </a:moveTo>
                <a:cubicBezTo>
                  <a:pt x="17088" y="721"/>
                  <a:pt x="17092" y="748"/>
                  <a:pt x="17128" y="749"/>
                </a:cubicBezTo>
                <a:cubicBezTo>
                  <a:pt x="17141" y="793"/>
                  <a:pt x="16996" y="782"/>
                  <a:pt x="17041" y="728"/>
                </a:cubicBezTo>
                <a:close/>
                <a:moveTo>
                  <a:pt x="16514" y="749"/>
                </a:moveTo>
                <a:cubicBezTo>
                  <a:pt x="16513" y="703"/>
                  <a:pt x="16656" y="727"/>
                  <a:pt x="16572" y="772"/>
                </a:cubicBezTo>
                <a:cubicBezTo>
                  <a:pt x="16548" y="767"/>
                  <a:pt x="16543" y="749"/>
                  <a:pt x="16514" y="749"/>
                </a:cubicBezTo>
                <a:close/>
                <a:moveTo>
                  <a:pt x="9713" y="728"/>
                </a:moveTo>
                <a:cubicBezTo>
                  <a:pt x="9733" y="728"/>
                  <a:pt x="9753" y="728"/>
                  <a:pt x="9773" y="728"/>
                </a:cubicBezTo>
                <a:cubicBezTo>
                  <a:pt x="9773" y="742"/>
                  <a:pt x="9773" y="757"/>
                  <a:pt x="9773" y="772"/>
                </a:cubicBezTo>
                <a:cubicBezTo>
                  <a:pt x="9753" y="772"/>
                  <a:pt x="9733" y="772"/>
                  <a:pt x="9713" y="772"/>
                </a:cubicBezTo>
                <a:cubicBezTo>
                  <a:pt x="9713" y="757"/>
                  <a:pt x="9713" y="742"/>
                  <a:pt x="9713" y="728"/>
                </a:cubicBezTo>
                <a:close/>
                <a:moveTo>
                  <a:pt x="9450" y="728"/>
                </a:moveTo>
                <a:cubicBezTo>
                  <a:pt x="9523" y="731"/>
                  <a:pt x="9459" y="802"/>
                  <a:pt x="9450" y="815"/>
                </a:cubicBezTo>
                <a:cubicBezTo>
                  <a:pt x="9362" y="802"/>
                  <a:pt x="9478" y="769"/>
                  <a:pt x="9450" y="728"/>
                </a:cubicBezTo>
                <a:close/>
                <a:moveTo>
                  <a:pt x="5698" y="728"/>
                </a:moveTo>
                <a:cubicBezTo>
                  <a:pt x="5679" y="751"/>
                  <a:pt x="5630" y="751"/>
                  <a:pt x="5640" y="794"/>
                </a:cubicBezTo>
                <a:cubicBezTo>
                  <a:pt x="5497" y="808"/>
                  <a:pt x="5489" y="808"/>
                  <a:pt x="5346" y="794"/>
                </a:cubicBezTo>
                <a:cubicBezTo>
                  <a:pt x="5347" y="772"/>
                  <a:pt x="5382" y="776"/>
                  <a:pt x="5405" y="772"/>
                </a:cubicBezTo>
                <a:cubicBezTo>
                  <a:pt x="5509" y="761"/>
                  <a:pt x="5575" y="722"/>
                  <a:pt x="5698" y="728"/>
                </a:cubicBezTo>
                <a:close/>
                <a:moveTo>
                  <a:pt x="31403" y="728"/>
                </a:moveTo>
                <a:cubicBezTo>
                  <a:pt x="31404" y="706"/>
                  <a:pt x="31438" y="710"/>
                  <a:pt x="31461" y="706"/>
                </a:cubicBezTo>
                <a:cubicBezTo>
                  <a:pt x="31491" y="706"/>
                  <a:pt x="31520" y="706"/>
                  <a:pt x="31549" y="706"/>
                </a:cubicBezTo>
                <a:cubicBezTo>
                  <a:pt x="31555" y="754"/>
                  <a:pt x="31446" y="716"/>
                  <a:pt x="31403" y="728"/>
                </a:cubicBezTo>
                <a:close/>
                <a:moveTo>
                  <a:pt x="20177" y="706"/>
                </a:moveTo>
                <a:cubicBezTo>
                  <a:pt x="20197" y="706"/>
                  <a:pt x="20216" y="706"/>
                  <a:pt x="20236" y="706"/>
                </a:cubicBezTo>
                <a:cubicBezTo>
                  <a:pt x="20236" y="721"/>
                  <a:pt x="20236" y="735"/>
                  <a:pt x="20236" y="749"/>
                </a:cubicBezTo>
                <a:cubicBezTo>
                  <a:pt x="20216" y="749"/>
                  <a:pt x="20197" y="749"/>
                  <a:pt x="20177" y="749"/>
                </a:cubicBezTo>
                <a:cubicBezTo>
                  <a:pt x="20177" y="735"/>
                  <a:pt x="20177" y="721"/>
                  <a:pt x="20177" y="706"/>
                </a:cubicBezTo>
                <a:close/>
                <a:moveTo>
                  <a:pt x="10065" y="706"/>
                </a:moveTo>
                <a:cubicBezTo>
                  <a:pt x="10153" y="733"/>
                  <a:pt x="10000" y="796"/>
                  <a:pt x="9977" y="749"/>
                </a:cubicBezTo>
                <a:cubicBezTo>
                  <a:pt x="9984" y="718"/>
                  <a:pt x="10065" y="742"/>
                  <a:pt x="10065" y="706"/>
                </a:cubicBezTo>
                <a:close/>
                <a:moveTo>
                  <a:pt x="4496" y="706"/>
                </a:moveTo>
                <a:cubicBezTo>
                  <a:pt x="4496" y="749"/>
                  <a:pt x="4416" y="734"/>
                  <a:pt x="4438" y="794"/>
                </a:cubicBezTo>
                <a:cubicBezTo>
                  <a:pt x="4408" y="779"/>
                  <a:pt x="4408" y="743"/>
                  <a:pt x="4350" y="749"/>
                </a:cubicBezTo>
                <a:cubicBezTo>
                  <a:pt x="4354" y="701"/>
                  <a:pt x="4424" y="703"/>
                  <a:pt x="4496" y="706"/>
                </a:cubicBezTo>
                <a:close/>
                <a:moveTo>
                  <a:pt x="28238" y="683"/>
                </a:moveTo>
                <a:cubicBezTo>
                  <a:pt x="28146" y="745"/>
                  <a:pt x="28039" y="798"/>
                  <a:pt x="27915" y="728"/>
                </a:cubicBezTo>
                <a:cubicBezTo>
                  <a:pt x="27946" y="680"/>
                  <a:pt x="28046" y="714"/>
                  <a:pt x="28120" y="706"/>
                </a:cubicBezTo>
                <a:cubicBezTo>
                  <a:pt x="28149" y="703"/>
                  <a:pt x="28184" y="671"/>
                  <a:pt x="28238" y="683"/>
                </a:cubicBezTo>
                <a:close/>
                <a:moveTo>
                  <a:pt x="18272" y="683"/>
                </a:moveTo>
                <a:cubicBezTo>
                  <a:pt x="18255" y="729"/>
                  <a:pt x="18227" y="767"/>
                  <a:pt x="18126" y="749"/>
                </a:cubicBezTo>
                <a:cubicBezTo>
                  <a:pt x="18146" y="706"/>
                  <a:pt x="18204" y="691"/>
                  <a:pt x="18272" y="683"/>
                </a:cubicBezTo>
                <a:close/>
                <a:moveTo>
                  <a:pt x="17627" y="683"/>
                </a:moveTo>
                <a:cubicBezTo>
                  <a:pt x="17647" y="683"/>
                  <a:pt x="17667" y="683"/>
                  <a:pt x="17686" y="683"/>
                </a:cubicBezTo>
                <a:cubicBezTo>
                  <a:pt x="17691" y="746"/>
                  <a:pt x="17467" y="677"/>
                  <a:pt x="17627" y="683"/>
                </a:cubicBezTo>
                <a:close/>
                <a:moveTo>
                  <a:pt x="10124" y="794"/>
                </a:moveTo>
                <a:cubicBezTo>
                  <a:pt x="10139" y="710"/>
                  <a:pt x="10229" y="682"/>
                  <a:pt x="10358" y="683"/>
                </a:cubicBezTo>
                <a:cubicBezTo>
                  <a:pt x="10342" y="697"/>
                  <a:pt x="10290" y="788"/>
                  <a:pt x="10358" y="794"/>
                </a:cubicBezTo>
                <a:cubicBezTo>
                  <a:pt x="10350" y="866"/>
                  <a:pt x="10203" y="757"/>
                  <a:pt x="10300" y="749"/>
                </a:cubicBezTo>
                <a:cubicBezTo>
                  <a:pt x="10287" y="717"/>
                  <a:pt x="10262" y="758"/>
                  <a:pt x="10212" y="749"/>
                </a:cubicBezTo>
                <a:cubicBezTo>
                  <a:pt x="10182" y="764"/>
                  <a:pt x="10181" y="800"/>
                  <a:pt x="10124" y="794"/>
                </a:cubicBezTo>
                <a:close/>
                <a:moveTo>
                  <a:pt x="8570" y="683"/>
                </a:moveTo>
                <a:cubicBezTo>
                  <a:pt x="8555" y="712"/>
                  <a:pt x="8499" y="817"/>
                  <a:pt x="8453" y="749"/>
                </a:cubicBezTo>
                <a:cubicBezTo>
                  <a:pt x="8453" y="735"/>
                  <a:pt x="8453" y="721"/>
                  <a:pt x="8453" y="706"/>
                </a:cubicBezTo>
                <a:cubicBezTo>
                  <a:pt x="8506" y="709"/>
                  <a:pt x="8515" y="679"/>
                  <a:pt x="8570" y="683"/>
                </a:cubicBezTo>
                <a:close/>
                <a:moveTo>
                  <a:pt x="4790" y="683"/>
                </a:moveTo>
                <a:cubicBezTo>
                  <a:pt x="4777" y="710"/>
                  <a:pt x="4752" y="729"/>
                  <a:pt x="4702" y="728"/>
                </a:cubicBezTo>
                <a:cubicBezTo>
                  <a:pt x="4714" y="701"/>
                  <a:pt x="4739" y="682"/>
                  <a:pt x="4790" y="683"/>
                </a:cubicBezTo>
                <a:close/>
                <a:moveTo>
                  <a:pt x="26361" y="662"/>
                </a:moveTo>
                <a:cubicBezTo>
                  <a:pt x="26418" y="653"/>
                  <a:pt x="26404" y="762"/>
                  <a:pt x="26332" y="728"/>
                </a:cubicBezTo>
                <a:cubicBezTo>
                  <a:pt x="26332" y="713"/>
                  <a:pt x="26332" y="698"/>
                  <a:pt x="26332" y="683"/>
                </a:cubicBezTo>
                <a:cubicBezTo>
                  <a:pt x="26357" y="688"/>
                  <a:pt x="26360" y="675"/>
                  <a:pt x="26361" y="662"/>
                </a:cubicBezTo>
                <a:close/>
                <a:moveTo>
                  <a:pt x="19181" y="662"/>
                </a:moveTo>
                <a:cubicBezTo>
                  <a:pt x="19161" y="684"/>
                  <a:pt x="19113" y="685"/>
                  <a:pt x="19122" y="728"/>
                </a:cubicBezTo>
                <a:cubicBezTo>
                  <a:pt x="19063" y="728"/>
                  <a:pt x="19005" y="728"/>
                  <a:pt x="18946" y="728"/>
                </a:cubicBezTo>
                <a:cubicBezTo>
                  <a:pt x="18934" y="674"/>
                  <a:pt x="19080" y="740"/>
                  <a:pt x="19034" y="662"/>
                </a:cubicBezTo>
                <a:cubicBezTo>
                  <a:pt x="19083" y="662"/>
                  <a:pt x="19132" y="662"/>
                  <a:pt x="19181" y="662"/>
                </a:cubicBezTo>
                <a:close/>
                <a:moveTo>
                  <a:pt x="12000" y="662"/>
                </a:moveTo>
                <a:cubicBezTo>
                  <a:pt x="11919" y="707"/>
                  <a:pt x="12117" y="729"/>
                  <a:pt x="11941" y="728"/>
                </a:cubicBezTo>
                <a:cubicBezTo>
                  <a:pt x="11931" y="683"/>
                  <a:pt x="11947" y="659"/>
                  <a:pt x="12000" y="662"/>
                </a:cubicBezTo>
                <a:close/>
                <a:moveTo>
                  <a:pt x="5141" y="683"/>
                </a:moveTo>
                <a:cubicBezTo>
                  <a:pt x="5132" y="644"/>
                  <a:pt x="5305" y="644"/>
                  <a:pt x="5259" y="706"/>
                </a:cubicBezTo>
                <a:cubicBezTo>
                  <a:pt x="5206" y="709"/>
                  <a:pt x="5197" y="679"/>
                  <a:pt x="5141" y="683"/>
                </a:cubicBezTo>
                <a:close/>
                <a:moveTo>
                  <a:pt x="25864" y="640"/>
                </a:moveTo>
                <a:cubicBezTo>
                  <a:pt x="25903" y="646"/>
                  <a:pt x="25888" y="695"/>
                  <a:pt x="25893" y="728"/>
                </a:cubicBezTo>
                <a:cubicBezTo>
                  <a:pt x="25843" y="728"/>
                  <a:pt x="25795" y="728"/>
                  <a:pt x="25746" y="728"/>
                </a:cubicBezTo>
                <a:cubicBezTo>
                  <a:pt x="25732" y="658"/>
                  <a:pt x="25892" y="719"/>
                  <a:pt x="25864" y="640"/>
                </a:cubicBezTo>
                <a:close/>
                <a:moveTo>
                  <a:pt x="24779" y="662"/>
                </a:moveTo>
                <a:cubicBezTo>
                  <a:pt x="24868" y="580"/>
                  <a:pt x="24877" y="728"/>
                  <a:pt x="24779" y="662"/>
                </a:cubicBezTo>
                <a:close/>
                <a:moveTo>
                  <a:pt x="14491" y="640"/>
                </a:moveTo>
                <a:cubicBezTo>
                  <a:pt x="14453" y="677"/>
                  <a:pt x="14430" y="727"/>
                  <a:pt x="14345" y="728"/>
                </a:cubicBezTo>
                <a:cubicBezTo>
                  <a:pt x="14340" y="658"/>
                  <a:pt x="14419" y="652"/>
                  <a:pt x="14491" y="640"/>
                </a:cubicBezTo>
                <a:close/>
                <a:moveTo>
                  <a:pt x="7749" y="640"/>
                </a:moveTo>
                <a:cubicBezTo>
                  <a:pt x="7818" y="646"/>
                  <a:pt x="7818" y="698"/>
                  <a:pt x="7779" y="728"/>
                </a:cubicBezTo>
                <a:cubicBezTo>
                  <a:pt x="7739" y="721"/>
                  <a:pt x="7755" y="673"/>
                  <a:pt x="7749" y="640"/>
                </a:cubicBezTo>
                <a:close/>
                <a:moveTo>
                  <a:pt x="3676" y="640"/>
                </a:moveTo>
                <a:cubicBezTo>
                  <a:pt x="3748" y="653"/>
                  <a:pt x="3807" y="731"/>
                  <a:pt x="3676" y="728"/>
                </a:cubicBezTo>
                <a:cubicBezTo>
                  <a:pt x="3676" y="698"/>
                  <a:pt x="3676" y="669"/>
                  <a:pt x="3676" y="640"/>
                </a:cubicBezTo>
                <a:close/>
                <a:moveTo>
                  <a:pt x="19561" y="617"/>
                </a:moveTo>
                <a:cubicBezTo>
                  <a:pt x="19549" y="644"/>
                  <a:pt x="19524" y="662"/>
                  <a:pt x="19474" y="662"/>
                </a:cubicBezTo>
                <a:cubicBezTo>
                  <a:pt x="19487" y="634"/>
                  <a:pt x="19512" y="616"/>
                  <a:pt x="19561" y="617"/>
                </a:cubicBezTo>
                <a:close/>
                <a:moveTo>
                  <a:pt x="18389" y="640"/>
                </a:moveTo>
                <a:cubicBezTo>
                  <a:pt x="18394" y="585"/>
                  <a:pt x="18489" y="634"/>
                  <a:pt x="18506" y="640"/>
                </a:cubicBezTo>
                <a:cubicBezTo>
                  <a:pt x="18502" y="694"/>
                  <a:pt x="18407" y="646"/>
                  <a:pt x="18389" y="640"/>
                </a:cubicBezTo>
                <a:close/>
                <a:moveTo>
                  <a:pt x="12557" y="617"/>
                </a:moveTo>
                <a:cubicBezTo>
                  <a:pt x="12644" y="598"/>
                  <a:pt x="12590" y="670"/>
                  <a:pt x="12586" y="662"/>
                </a:cubicBezTo>
                <a:cubicBezTo>
                  <a:pt x="12600" y="688"/>
                  <a:pt x="12627" y="666"/>
                  <a:pt x="12645" y="683"/>
                </a:cubicBezTo>
                <a:cubicBezTo>
                  <a:pt x="12650" y="689"/>
                  <a:pt x="12590" y="745"/>
                  <a:pt x="12674" y="728"/>
                </a:cubicBezTo>
                <a:cubicBezTo>
                  <a:pt x="12666" y="773"/>
                  <a:pt x="12596" y="772"/>
                  <a:pt x="12557" y="794"/>
                </a:cubicBezTo>
                <a:cubicBezTo>
                  <a:pt x="12569" y="814"/>
                  <a:pt x="12582" y="833"/>
                  <a:pt x="12615" y="838"/>
                </a:cubicBezTo>
                <a:cubicBezTo>
                  <a:pt x="12579" y="875"/>
                  <a:pt x="12530" y="950"/>
                  <a:pt x="12468" y="904"/>
                </a:cubicBezTo>
                <a:cubicBezTo>
                  <a:pt x="12437" y="858"/>
                  <a:pt x="12519" y="872"/>
                  <a:pt x="12527" y="860"/>
                </a:cubicBezTo>
                <a:cubicBezTo>
                  <a:pt x="12548" y="828"/>
                  <a:pt x="12486" y="760"/>
                  <a:pt x="12557" y="749"/>
                </a:cubicBezTo>
                <a:cubicBezTo>
                  <a:pt x="12527" y="707"/>
                  <a:pt x="12378" y="707"/>
                  <a:pt x="12468" y="640"/>
                </a:cubicBezTo>
                <a:cubicBezTo>
                  <a:pt x="12501" y="645"/>
                  <a:pt x="12489" y="683"/>
                  <a:pt x="12527" y="683"/>
                </a:cubicBezTo>
                <a:cubicBezTo>
                  <a:pt x="12562" y="680"/>
                  <a:pt x="12552" y="643"/>
                  <a:pt x="12557" y="617"/>
                </a:cubicBezTo>
                <a:close/>
                <a:moveTo>
                  <a:pt x="8570" y="662"/>
                </a:moveTo>
                <a:cubicBezTo>
                  <a:pt x="8512" y="662"/>
                  <a:pt x="8453" y="662"/>
                  <a:pt x="8395" y="662"/>
                </a:cubicBezTo>
                <a:cubicBezTo>
                  <a:pt x="8401" y="629"/>
                  <a:pt x="8586" y="573"/>
                  <a:pt x="8570" y="662"/>
                </a:cubicBezTo>
                <a:close/>
                <a:moveTo>
                  <a:pt x="50249" y="595"/>
                </a:moveTo>
                <a:cubicBezTo>
                  <a:pt x="50206" y="679"/>
                  <a:pt x="50083" y="586"/>
                  <a:pt x="50249" y="595"/>
                </a:cubicBezTo>
                <a:close/>
                <a:moveTo>
                  <a:pt x="32047" y="617"/>
                </a:moveTo>
                <a:cubicBezTo>
                  <a:pt x="32039" y="583"/>
                  <a:pt x="32206" y="587"/>
                  <a:pt x="32135" y="640"/>
                </a:cubicBezTo>
                <a:cubicBezTo>
                  <a:pt x="32147" y="631"/>
                  <a:pt x="32047" y="616"/>
                  <a:pt x="32047" y="617"/>
                </a:cubicBezTo>
                <a:close/>
                <a:moveTo>
                  <a:pt x="31960" y="595"/>
                </a:moveTo>
                <a:cubicBezTo>
                  <a:pt x="31980" y="595"/>
                  <a:pt x="31999" y="595"/>
                  <a:pt x="32019" y="595"/>
                </a:cubicBezTo>
                <a:cubicBezTo>
                  <a:pt x="32019" y="610"/>
                  <a:pt x="32019" y="625"/>
                  <a:pt x="32019" y="640"/>
                </a:cubicBezTo>
                <a:cubicBezTo>
                  <a:pt x="31999" y="640"/>
                  <a:pt x="31980" y="640"/>
                  <a:pt x="31960" y="640"/>
                </a:cubicBezTo>
                <a:cubicBezTo>
                  <a:pt x="31960" y="625"/>
                  <a:pt x="31960" y="610"/>
                  <a:pt x="31960" y="595"/>
                </a:cubicBezTo>
                <a:close/>
                <a:moveTo>
                  <a:pt x="30670" y="640"/>
                </a:moveTo>
                <a:cubicBezTo>
                  <a:pt x="30683" y="613"/>
                  <a:pt x="30707" y="595"/>
                  <a:pt x="30758" y="595"/>
                </a:cubicBezTo>
                <a:cubicBezTo>
                  <a:pt x="30745" y="623"/>
                  <a:pt x="30721" y="641"/>
                  <a:pt x="30670" y="640"/>
                </a:cubicBezTo>
                <a:close/>
                <a:moveTo>
                  <a:pt x="28266" y="595"/>
                </a:moveTo>
                <a:cubicBezTo>
                  <a:pt x="28297" y="662"/>
                  <a:pt x="28201" y="635"/>
                  <a:pt x="28149" y="640"/>
                </a:cubicBezTo>
                <a:cubicBezTo>
                  <a:pt x="28169" y="610"/>
                  <a:pt x="28212" y="598"/>
                  <a:pt x="28266" y="595"/>
                </a:cubicBezTo>
                <a:close/>
                <a:moveTo>
                  <a:pt x="27534" y="595"/>
                </a:moveTo>
                <a:cubicBezTo>
                  <a:pt x="27563" y="596"/>
                  <a:pt x="27556" y="623"/>
                  <a:pt x="27563" y="640"/>
                </a:cubicBezTo>
                <a:cubicBezTo>
                  <a:pt x="27588" y="643"/>
                  <a:pt x="27591" y="631"/>
                  <a:pt x="27593" y="617"/>
                </a:cubicBezTo>
                <a:cubicBezTo>
                  <a:pt x="27674" y="627"/>
                  <a:pt x="27594" y="686"/>
                  <a:pt x="27534" y="662"/>
                </a:cubicBezTo>
                <a:cubicBezTo>
                  <a:pt x="27534" y="640"/>
                  <a:pt x="27534" y="617"/>
                  <a:pt x="27534" y="595"/>
                </a:cubicBezTo>
                <a:close/>
                <a:moveTo>
                  <a:pt x="16572" y="595"/>
                </a:moveTo>
                <a:cubicBezTo>
                  <a:pt x="16591" y="595"/>
                  <a:pt x="16611" y="595"/>
                  <a:pt x="16631" y="595"/>
                </a:cubicBezTo>
                <a:cubicBezTo>
                  <a:pt x="16631" y="610"/>
                  <a:pt x="16631" y="625"/>
                  <a:pt x="16631" y="640"/>
                </a:cubicBezTo>
                <a:cubicBezTo>
                  <a:pt x="16611" y="640"/>
                  <a:pt x="16591" y="640"/>
                  <a:pt x="16572" y="640"/>
                </a:cubicBezTo>
                <a:cubicBezTo>
                  <a:pt x="16572" y="625"/>
                  <a:pt x="16572" y="610"/>
                  <a:pt x="16572" y="595"/>
                </a:cubicBezTo>
                <a:close/>
                <a:moveTo>
                  <a:pt x="14755" y="595"/>
                </a:moveTo>
                <a:cubicBezTo>
                  <a:pt x="14748" y="634"/>
                  <a:pt x="14704" y="646"/>
                  <a:pt x="14638" y="640"/>
                </a:cubicBezTo>
                <a:cubicBezTo>
                  <a:pt x="14657" y="610"/>
                  <a:pt x="14701" y="598"/>
                  <a:pt x="14755" y="595"/>
                </a:cubicBezTo>
                <a:close/>
                <a:moveTo>
                  <a:pt x="10827" y="595"/>
                </a:moveTo>
                <a:cubicBezTo>
                  <a:pt x="10878" y="587"/>
                  <a:pt x="10883" y="613"/>
                  <a:pt x="10886" y="640"/>
                </a:cubicBezTo>
                <a:cubicBezTo>
                  <a:pt x="10861" y="635"/>
                  <a:pt x="10858" y="649"/>
                  <a:pt x="10857" y="662"/>
                </a:cubicBezTo>
                <a:cubicBezTo>
                  <a:pt x="10822" y="658"/>
                  <a:pt x="10832" y="622"/>
                  <a:pt x="10827" y="595"/>
                </a:cubicBezTo>
                <a:close/>
                <a:moveTo>
                  <a:pt x="9420" y="574"/>
                </a:moveTo>
                <a:cubicBezTo>
                  <a:pt x="9450" y="640"/>
                  <a:pt x="9355" y="613"/>
                  <a:pt x="9303" y="617"/>
                </a:cubicBezTo>
                <a:cubicBezTo>
                  <a:pt x="9323" y="588"/>
                  <a:pt x="9366" y="577"/>
                  <a:pt x="9420" y="574"/>
                </a:cubicBezTo>
                <a:close/>
                <a:moveTo>
                  <a:pt x="6900" y="595"/>
                </a:moveTo>
                <a:cubicBezTo>
                  <a:pt x="6901" y="574"/>
                  <a:pt x="6936" y="578"/>
                  <a:pt x="6959" y="574"/>
                </a:cubicBezTo>
                <a:cubicBezTo>
                  <a:pt x="6978" y="574"/>
                  <a:pt x="6997" y="574"/>
                  <a:pt x="7017" y="574"/>
                </a:cubicBezTo>
                <a:cubicBezTo>
                  <a:pt x="7008" y="604"/>
                  <a:pt x="6943" y="592"/>
                  <a:pt x="6900" y="595"/>
                </a:cubicBezTo>
                <a:close/>
                <a:moveTo>
                  <a:pt x="6050" y="574"/>
                </a:moveTo>
                <a:cubicBezTo>
                  <a:pt x="6020" y="610"/>
                  <a:pt x="5925" y="598"/>
                  <a:pt x="5874" y="617"/>
                </a:cubicBezTo>
                <a:cubicBezTo>
                  <a:pt x="5877" y="562"/>
                  <a:pt x="5972" y="574"/>
                  <a:pt x="6050" y="574"/>
                </a:cubicBezTo>
                <a:close/>
                <a:moveTo>
                  <a:pt x="17334" y="551"/>
                </a:moveTo>
                <a:cubicBezTo>
                  <a:pt x="17321" y="578"/>
                  <a:pt x="17297" y="596"/>
                  <a:pt x="17247" y="595"/>
                </a:cubicBezTo>
                <a:cubicBezTo>
                  <a:pt x="17259" y="568"/>
                  <a:pt x="17284" y="550"/>
                  <a:pt x="17334" y="551"/>
                </a:cubicBezTo>
                <a:close/>
                <a:moveTo>
                  <a:pt x="10212" y="574"/>
                </a:moveTo>
                <a:cubicBezTo>
                  <a:pt x="10204" y="539"/>
                  <a:pt x="10370" y="542"/>
                  <a:pt x="10300" y="595"/>
                </a:cubicBezTo>
                <a:cubicBezTo>
                  <a:pt x="10310" y="587"/>
                  <a:pt x="10211" y="572"/>
                  <a:pt x="10212" y="574"/>
                </a:cubicBezTo>
                <a:close/>
                <a:moveTo>
                  <a:pt x="9889" y="574"/>
                </a:moveTo>
                <a:cubicBezTo>
                  <a:pt x="9878" y="530"/>
                  <a:pt x="10023" y="541"/>
                  <a:pt x="9977" y="595"/>
                </a:cubicBezTo>
                <a:cubicBezTo>
                  <a:pt x="9958" y="595"/>
                  <a:pt x="9938" y="595"/>
                  <a:pt x="9919" y="595"/>
                </a:cubicBezTo>
                <a:cubicBezTo>
                  <a:pt x="9924" y="577"/>
                  <a:pt x="9907" y="575"/>
                  <a:pt x="9889" y="574"/>
                </a:cubicBezTo>
                <a:close/>
                <a:moveTo>
                  <a:pt x="9538" y="551"/>
                </a:moveTo>
                <a:cubicBezTo>
                  <a:pt x="9561" y="566"/>
                  <a:pt x="9618" y="586"/>
                  <a:pt x="9626" y="551"/>
                </a:cubicBezTo>
                <a:cubicBezTo>
                  <a:pt x="9728" y="568"/>
                  <a:pt x="9540" y="657"/>
                  <a:pt x="9538" y="595"/>
                </a:cubicBezTo>
                <a:cubicBezTo>
                  <a:pt x="9538" y="581"/>
                  <a:pt x="9538" y="566"/>
                  <a:pt x="9538" y="551"/>
                </a:cubicBezTo>
                <a:close/>
                <a:moveTo>
                  <a:pt x="6138" y="551"/>
                </a:moveTo>
                <a:cubicBezTo>
                  <a:pt x="6157" y="551"/>
                  <a:pt x="6177" y="551"/>
                  <a:pt x="6196" y="551"/>
                </a:cubicBezTo>
                <a:cubicBezTo>
                  <a:pt x="6202" y="613"/>
                  <a:pt x="5977" y="545"/>
                  <a:pt x="6138" y="551"/>
                </a:cubicBezTo>
                <a:close/>
                <a:moveTo>
                  <a:pt x="30524" y="529"/>
                </a:moveTo>
                <a:cubicBezTo>
                  <a:pt x="30511" y="556"/>
                  <a:pt x="30486" y="575"/>
                  <a:pt x="30436" y="574"/>
                </a:cubicBezTo>
                <a:cubicBezTo>
                  <a:pt x="30422" y="527"/>
                  <a:pt x="30478" y="532"/>
                  <a:pt x="30524" y="529"/>
                </a:cubicBezTo>
                <a:close/>
                <a:moveTo>
                  <a:pt x="17715" y="529"/>
                </a:moveTo>
                <a:cubicBezTo>
                  <a:pt x="17745" y="596"/>
                  <a:pt x="17650" y="568"/>
                  <a:pt x="17598" y="574"/>
                </a:cubicBezTo>
                <a:cubicBezTo>
                  <a:pt x="17605" y="535"/>
                  <a:pt x="17648" y="523"/>
                  <a:pt x="17715" y="529"/>
                </a:cubicBezTo>
                <a:close/>
                <a:moveTo>
                  <a:pt x="15986" y="529"/>
                </a:moveTo>
                <a:cubicBezTo>
                  <a:pt x="16086" y="567"/>
                  <a:pt x="15950" y="590"/>
                  <a:pt x="15927" y="574"/>
                </a:cubicBezTo>
                <a:cubicBezTo>
                  <a:pt x="15915" y="565"/>
                  <a:pt x="16000" y="547"/>
                  <a:pt x="15986" y="529"/>
                </a:cubicBezTo>
                <a:close/>
                <a:moveTo>
                  <a:pt x="11765" y="529"/>
                </a:moveTo>
                <a:cubicBezTo>
                  <a:pt x="11738" y="638"/>
                  <a:pt x="11568" y="523"/>
                  <a:pt x="11531" y="640"/>
                </a:cubicBezTo>
                <a:cubicBezTo>
                  <a:pt x="11475" y="631"/>
                  <a:pt x="11508" y="554"/>
                  <a:pt x="11414" y="574"/>
                </a:cubicBezTo>
                <a:cubicBezTo>
                  <a:pt x="11458" y="505"/>
                  <a:pt x="11639" y="536"/>
                  <a:pt x="11765" y="529"/>
                </a:cubicBezTo>
                <a:close/>
                <a:moveTo>
                  <a:pt x="10974" y="529"/>
                </a:moveTo>
                <a:cubicBezTo>
                  <a:pt x="11097" y="521"/>
                  <a:pt x="10995" y="601"/>
                  <a:pt x="11004" y="640"/>
                </a:cubicBezTo>
                <a:cubicBezTo>
                  <a:pt x="10940" y="643"/>
                  <a:pt x="10990" y="562"/>
                  <a:pt x="10974" y="529"/>
                </a:cubicBezTo>
                <a:close/>
                <a:moveTo>
                  <a:pt x="55759" y="529"/>
                </a:moveTo>
                <a:cubicBezTo>
                  <a:pt x="55750" y="491"/>
                  <a:pt x="55923" y="490"/>
                  <a:pt x="55876" y="551"/>
                </a:cubicBezTo>
                <a:cubicBezTo>
                  <a:pt x="55823" y="554"/>
                  <a:pt x="55814" y="524"/>
                  <a:pt x="55759" y="529"/>
                </a:cubicBezTo>
                <a:close/>
                <a:moveTo>
                  <a:pt x="7632" y="529"/>
                </a:moveTo>
                <a:cubicBezTo>
                  <a:pt x="7636" y="481"/>
                  <a:pt x="7757" y="520"/>
                  <a:pt x="7809" y="508"/>
                </a:cubicBezTo>
                <a:cubicBezTo>
                  <a:pt x="7793" y="526"/>
                  <a:pt x="7778" y="544"/>
                  <a:pt x="7779" y="574"/>
                </a:cubicBezTo>
                <a:cubicBezTo>
                  <a:pt x="7689" y="590"/>
                  <a:pt x="7743" y="497"/>
                  <a:pt x="7632" y="529"/>
                </a:cubicBezTo>
                <a:close/>
                <a:moveTo>
                  <a:pt x="32956" y="485"/>
                </a:moveTo>
                <a:cubicBezTo>
                  <a:pt x="33009" y="502"/>
                  <a:pt x="32961" y="526"/>
                  <a:pt x="32956" y="551"/>
                </a:cubicBezTo>
                <a:cubicBezTo>
                  <a:pt x="32904" y="535"/>
                  <a:pt x="32952" y="511"/>
                  <a:pt x="32956" y="485"/>
                </a:cubicBezTo>
                <a:close/>
                <a:moveTo>
                  <a:pt x="32106" y="464"/>
                </a:moveTo>
                <a:cubicBezTo>
                  <a:pt x="32126" y="464"/>
                  <a:pt x="32145" y="464"/>
                  <a:pt x="32165" y="464"/>
                </a:cubicBezTo>
                <a:cubicBezTo>
                  <a:pt x="32171" y="526"/>
                  <a:pt x="31946" y="457"/>
                  <a:pt x="32106" y="464"/>
                </a:cubicBezTo>
                <a:close/>
                <a:moveTo>
                  <a:pt x="30993" y="508"/>
                </a:moveTo>
                <a:cubicBezTo>
                  <a:pt x="31040" y="444"/>
                  <a:pt x="31102" y="481"/>
                  <a:pt x="31169" y="508"/>
                </a:cubicBezTo>
                <a:cubicBezTo>
                  <a:pt x="31127" y="603"/>
                  <a:pt x="31103" y="484"/>
                  <a:pt x="30993" y="508"/>
                </a:cubicBezTo>
                <a:close/>
                <a:moveTo>
                  <a:pt x="30377" y="464"/>
                </a:moveTo>
                <a:cubicBezTo>
                  <a:pt x="30353" y="489"/>
                  <a:pt x="30338" y="523"/>
                  <a:pt x="30347" y="574"/>
                </a:cubicBezTo>
                <a:cubicBezTo>
                  <a:pt x="30312" y="550"/>
                  <a:pt x="30232" y="435"/>
                  <a:pt x="30377" y="464"/>
                </a:cubicBezTo>
                <a:close/>
                <a:moveTo>
                  <a:pt x="8599" y="464"/>
                </a:moveTo>
                <a:cubicBezTo>
                  <a:pt x="8587" y="498"/>
                  <a:pt x="8507" y="482"/>
                  <a:pt x="8541" y="551"/>
                </a:cubicBezTo>
                <a:cubicBezTo>
                  <a:pt x="8515" y="538"/>
                  <a:pt x="8413" y="569"/>
                  <a:pt x="8395" y="551"/>
                </a:cubicBezTo>
                <a:cubicBezTo>
                  <a:pt x="8366" y="523"/>
                  <a:pt x="8501" y="541"/>
                  <a:pt x="8512" y="508"/>
                </a:cubicBezTo>
                <a:cubicBezTo>
                  <a:pt x="8526" y="466"/>
                  <a:pt x="8533" y="461"/>
                  <a:pt x="8599" y="464"/>
                </a:cubicBezTo>
                <a:close/>
                <a:moveTo>
                  <a:pt x="33953" y="442"/>
                </a:moveTo>
                <a:cubicBezTo>
                  <a:pt x="33928" y="474"/>
                  <a:pt x="33858" y="473"/>
                  <a:pt x="33806" y="485"/>
                </a:cubicBezTo>
                <a:cubicBezTo>
                  <a:pt x="33811" y="437"/>
                  <a:pt x="33880" y="438"/>
                  <a:pt x="33953" y="442"/>
                </a:cubicBezTo>
                <a:close/>
                <a:moveTo>
                  <a:pt x="9391" y="442"/>
                </a:moveTo>
                <a:cubicBezTo>
                  <a:pt x="9382" y="403"/>
                  <a:pt x="9555" y="402"/>
                  <a:pt x="9509" y="464"/>
                </a:cubicBezTo>
                <a:cubicBezTo>
                  <a:pt x="9482" y="447"/>
                  <a:pt x="9442" y="440"/>
                  <a:pt x="9391" y="442"/>
                </a:cubicBezTo>
                <a:close/>
                <a:moveTo>
                  <a:pt x="36767" y="375"/>
                </a:moveTo>
                <a:cubicBezTo>
                  <a:pt x="36786" y="375"/>
                  <a:pt x="36806" y="375"/>
                  <a:pt x="36825" y="375"/>
                </a:cubicBezTo>
                <a:cubicBezTo>
                  <a:pt x="36825" y="390"/>
                  <a:pt x="36825" y="405"/>
                  <a:pt x="36825" y="419"/>
                </a:cubicBezTo>
                <a:cubicBezTo>
                  <a:pt x="36806" y="419"/>
                  <a:pt x="36786" y="419"/>
                  <a:pt x="36767" y="419"/>
                </a:cubicBezTo>
                <a:cubicBezTo>
                  <a:pt x="36767" y="405"/>
                  <a:pt x="36767" y="390"/>
                  <a:pt x="36767" y="375"/>
                </a:cubicBezTo>
                <a:close/>
                <a:moveTo>
                  <a:pt x="7632" y="353"/>
                </a:moveTo>
                <a:cubicBezTo>
                  <a:pt x="7634" y="333"/>
                  <a:pt x="7668" y="336"/>
                  <a:pt x="7691" y="331"/>
                </a:cubicBezTo>
                <a:cubicBezTo>
                  <a:pt x="7720" y="331"/>
                  <a:pt x="7749" y="331"/>
                  <a:pt x="7779" y="331"/>
                </a:cubicBezTo>
                <a:cubicBezTo>
                  <a:pt x="7784" y="379"/>
                  <a:pt x="7676" y="342"/>
                  <a:pt x="7632" y="353"/>
                </a:cubicBezTo>
                <a:close/>
                <a:moveTo>
                  <a:pt x="35066" y="243"/>
                </a:moveTo>
                <a:cubicBezTo>
                  <a:pt x="35067" y="222"/>
                  <a:pt x="35102" y="226"/>
                  <a:pt x="35126" y="222"/>
                </a:cubicBezTo>
                <a:cubicBezTo>
                  <a:pt x="35155" y="222"/>
                  <a:pt x="35184" y="222"/>
                  <a:pt x="35213" y="222"/>
                </a:cubicBezTo>
                <a:cubicBezTo>
                  <a:pt x="35218" y="270"/>
                  <a:pt x="35109" y="231"/>
                  <a:pt x="35066" y="243"/>
                </a:cubicBezTo>
                <a:close/>
                <a:moveTo>
                  <a:pt x="32898" y="243"/>
                </a:moveTo>
                <a:cubicBezTo>
                  <a:pt x="32809" y="325"/>
                  <a:pt x="32799" y="177"/>
                  <a:pt x="32898" y="243"/>
                </a:cubicBezTo>
                <a:close/>
                <a:moveTo>
                  <a:pt x="42511" y="199"/>
                </a:moveTo>
                <a:cubicBezTo>
                  <a:pt x="42499" y="226"/>
                  <a:pt x="42473" y="244"/>
                  <a:pt x="42423" y="243"/>
                </a:cubicBezTo>
                <a:cubicBezTo>
                  <a:pt x="42436" y="216"/>
                  <a:pt x="42461" y="198"/>
                  <a:pt x="42511" y="199"/>
                </a:cubicBezTo>
                <a:close/>
                <a:moveTo>
                  <a:pt x="42335" y="199"/>
                </a:moveTo>
                <a:cubicBezTo>
                  <a:pt x="42332" y="256"/>
                  <a:pt x="42237" y="243"/>
                  <a:pt x="42160" y="243"/>
                </a:cubicBezTo>
                <a:cubicBezTo>
                  <a:pt x="42132" y="164"/>
                  <a:pt x="42275" y="213"/>
                  <a:pt x="42335" y="199"/>
                </a:cubicBezTo>
                <a:close/>
                <a:moveTo>
                  <a:pt x="41925" y="222"/>
                </a:moveTo>
                <a:cubicBezTo>
                  <a:pt x="41920" y="186"/>
                  <a:pt x="42117" y="177"/>
                  <a:pt x="42072" y="243"/>
                </a:cubicBezTo>
                <a:cubicBezTo>
                  <a:pt x="42038" y="225"/>
                  <a:pt x="41993" y="214"/>
                  <a:pt x="41925" y="222"/>
                </a:cubicBezTo>
                <a:close/>
                <a:moveTo>
                  <a:pt x="15927" y="222"/>
                </a:moveTo>
                <a:cubicBezTo>
                  <a:pt x="15911" y="267"/>
                  <a:pt x="15882" y="268"/>
                  <a:pt x="15839" y="243"/>
                </a:cubicBezTo>
                <a:cubicBezTo>
                  <a:pt x="15770" y="250"/>
                  <a:pt x="15729" y="279"/>
                  <a:pt x="15634" y="265"/>
                </a:cubicBezTo>
                <a:cubicBezTo>
                  <a:pt x="15612" y="193"/>
                  <a:pt x="15744" y="226"/>
                  <a:pt x="15810" y="222"/>
                </a:cubicBezTo>
                <a:cubicBezTo>
                  <a:pt x="15878" y="217"/>
                  <a:pt x="15907" y="196"/>
                  <a:pt x="15927" y="222"/>
                </a:cubicBezTo>
                <a:close/>
                <a:moveTo>
                  <a:pt x="41867" y="199"/>
                </a:moveTo>
                <a:cubicBezTo>
                  <a:pt x="41835" y="249"/>
                  <a:pt x="41682" y="208"/>
                  <a:pt x="41603" y="222"/>
                </a:cubicBezTo>
                <a:cubicBezTo>
                  <a:pt x="41609" y="190"/>
                  <a:pt x="41690" y="214"/>
                  <a:pt x="41690" y="177"/>
                </a:cubicBezTo>
                <a:cubicBezTo>
                  <a:pt x="41767" y="217"/>
                  <a:pt x="41779" y="168"/>
                  <a:pt x="41867" y="199"/>
                </a:cubicBezTo>
                <a:close/>
                <a:moveTo>
                  <a:pt x="41515" y="199"/>
                </a:moveTo>
                <a:cubicBezTo>
                  <a:pt x="41568" y="232"/>
                  <a:pt x="41251" y="235"/>
                  <a:pt x="41368" y="199"/>
                </a:cubicBezTo>
                <a:cubicBezTo>
                  <a:pt x="41378" y="196"/>
                  <a:pt x="41420" y="205"/>
                  <a:pt x="41427" y="199"/>
                </a:cubicBezTo>
                <a:cubicBezTo>
                  <a:pt x="41453" y="175"/>
                  <a:pt x="41454" y="202"/>
                  <a:pt x="41515" y="199"/>
                </a:cubicBezTo>
                <a:close/>
                <a:moveTo>
                  <a:pt x="41133" y="177"/>
                </a:moveTo>
                <a:cubicBezTo>
                  <a:pt x="41153" y="177"/>
                  <a:pt x="41173" y="177"/>
                  <a:pt x="41192" y="177"/>
                </a:cubicBezTo>
                <a:cubicBezTo>
                  <a:pt x="41192" y="192"/>
                  <a:pt x="41192" y="207"/>
                  <a:pt x="41192" y="222"/>
                </a:cubicBezTo>
                <a:cubicBezTo>
                  <a:pt x="41173" y="222"/>
                  <a:pt x="41153" y="222"/>
                  <a:pt x="41133" y="222"/>
                </a:cubicBezTo>
                <a:cubicBezTo>
                  <a:pt x="41133" y="207"/>
                  <a:pt x="41133" y="192"/>
                  <a:pt x="41133" y="177"/>
                </a:cubicBezTo>
                <a:close/>
                <a:moveTo>
                  <a:pt x="10153" y="177"/>
                </a:moveTo>
                <a:cubicBezTo>
                  <a:pt x="10162" y="229"/>
                  <a:pt x="10065" y="199"/>
                  <a:pt x="10065" y="243"/>
                </a:cubicBezTo>
                <a:cubicBezTo>
                  <a:pt x="10065" y="283"/>
                  <a:pt x="10017" y="231"/>
                  <a:pt x="10036" y="199"/>
                </a:cubicBezTo>
                <a:cubicBezTo>
                  <a:pt x="10088" y="202"/>
                  <a:pt x="10098" y="172"/>
                  <a:pt x="10153" y="177"/>
                </a:cubicBezTo>
                <a:close/>
                <a:moveTo>
                  <a:pt x="31638" y="156"/>
                </a:moveTo>
                <a:cubicBezTo>
                  <a:pt x="31664" y="172"/>
                  <a:pt x="31703" y="179"/>
                  <a:pt x="31754" y="177"/>
                </a:cubicBezTo>
                <a:cubicBezTo>
                  <a:pt x="31764" y="216"/>
                  <a:pt x="31591" y="217"/>
                  <a:pt x="31638" y="156"/>
                </a:cubicBezTo>
                <a:close/>
                <a:moveTo>
                  <a:pt x="16454" y="156"/>
                </a:moveTo>
                <a:cubicBezTo>
                  <a:pt x="16475" y="156"/>
                  <a:pt x="16493" y="156"/>
                  <a:pt x="16514" y="156"/>
                </a:cubicBezTo>
                <a:cubicBezTo>
                  <a:pt x="16514" y="170"/>
                  <a:pt x="16514" y="184"/>
                  <a:pt x="16514" y="199"/>
                </a:cubicBezTo>
                <a:cubicBezTo>
                  <a:pt x="16493" y="199"/>
                  <a:pt x="16475" y="199"/>
                  <a:pt x="16454" y="199"/>
                </a:cubicBezTo>
                <a:cubicBezTo>
                  <a:pt x="16454" y="184"/>
                  <a:pt x="16454" y="170"/>
                  <a:pt x="16454" y="156"/>
                </a:cubicBezTo>
                <a:close/>
                <a:moveTo>
                  <a:pt x="13348" y="156"/>
                </a:moveTo>
                <a:cubicBezTo>
                  <a:pt x="13318" y="192"/>
                  <a:pt x="13223" y="180"/>
                  <a:pt x="13172" y="199"/>
                </a:cubicBezTo>
                <a:cubicBezTo>
                  <a:pt x="13145" y="120"/>
                  <a:pt x="13288" y="168"/>
                  <a:pt x="13348" y="156"/>
                </a:cubicBezTo>
                <a:close/>
                <a:moveTo>
                  <a:pt x="31930" y="133"/>
                </a:moveTo>
                <a:cubicBezTo>
                  <a:pt x="31906" y="166"/>
                  <a:pt x="31856" y="180"/>
                  <a:pt x="31784" y="177"/>
                </a:cubicBezTo>
                <a:cubicBezTo>
                  <a:pt x="31788" y="129"/>
                  <a:pt x="31857" y="130"/>
                  <a:pt x="31930" y="133"/>
                </a:cubicBezTo>
                <a:close/>
                <a:moveTo>
                  <a:pt x="14022" y="156"/>
                </a:moveTo>
                <a:cubicBezTo>
                  <a:pt x="14013" y="139"/>
                  <a:pt x="14120" y="118"/>
                  <a:pt x="14139" y="133"/>
                </a:cubicBezTo>
                <a:cubicBezTo>
                  <a:pt x="14152" y="142"/>
                  <a:pt x="14061" y="196"/>
                  <a:pt x="14022" y="156"/>
                </a:cubicBezTo>
                <a:close/>
                <a:moveTo>
                  <a:pt x="11502" y="133"/>
                </a:moveTo>
                <a:cubicBezTo>
                  <a:pt x="11511" y="213"/>
                  <a:pt x="11345" y="163"/>
                  <a:pt x="11296" y="199"/>
                </a:cubicBezTo>
                <a:cubicBezTo>
                  <a:pt x="11312" y="138"/>
                  <a:pt x="11437" y="159"/>
                  <a:pt x="11502" y="133"/>
                </a:cubicBezTo>
                <a:close/>
                <a:moveTo>
                  <a:pt x="14901" y="111"/>
                </a:moveTo>
                <a:cubicBezTo>
                  <a:pt x="14859" y="145"/>
                  <a:pt x="14787" y="157"/>
                  <a:pt x="14697" y="156"/>
                </a:cubicBezTo>
                <a:cubicBezTo>
                  <a:pt x="14701" y="93"/>
                  <a:pt x="14819" y="115"/>
                  <a:pt x="14901" y="111"/>
                </a:cubicBezTo>
                <a:close/>
                <a:moveTo>
                  <a:pt x="14609" y="111"/>
                </a:moveTo>
                <a:cubicBezTo>
                  <a:pt x="14643" y="115"/>
                  <a:pt x="14633" y="151"/>
                  <a:pt x="14638" y="177"/>
                </a:cubicBezTo>
                <a:cubicBezTo>
                  <a:pt x="14577" y="159"/>
                  <a:pt x="14506" y="159"/>
                  <a:pt x="14579" y="199"/>
                </a:cubicBezTo>
                <a:cubicBezTo>
                  <a:pt x="14570" y="229"/>
                  <a:pt x="14506" y="217"/>
                  <a:pt x="14462" y="222"/>
                </a:cubicBezTo>
                <a:cubicBezTo>
                  <a:pt x="14462" y="200"/>
                  <a:pt x="14498" y="204"/>
                  <a:pt x="14520" y="199"/>
                </a:cubicBezTo>
                <a:cubicBezTo>
                  <a:pt x="14526" y="180"/>
                  <a:pt x="14509" y="178"/>
                  <a:pt x="14491" y="177"/>
                </a:cubicBezTo>
                <a:cubicBezTo>
                  <a:pt x="14478" y="117"/>
                  <a:pt x="14600" y="156"/>
                  <a:pt x="14609" y="111"/>
                </a:cubicBezTo>
                <a:close/>
                <a:moveTo>
                  <a:pt x="33250" y="45"/>
                </a:moveTo>
                <a:cubicBezTo>
                  <a:pt x="33224" y="78"/>
                  <a:pt x="33176" y="93"/>
                  <a:pt x="33103" y="90"/>
                </a:cubicBezTo>
                <a:cubicBezTo>
                  <a:pt x="33073" y="15"/>
                  <a:pt x="33194" y="55"/>
                  <a:pt x="33250" y="45"/>
                </a:cubicBezTo>
                <a:close/>
                <a:moveTo>
                  <a:pt x="32985" y="45"/>
                </a:moveTo>
                <a:cubicBezTo>
                  <a:pt x="32973" y="72"/>
                  <a:pt x="32948" y="90"/>
                  <a:pt x="32898" y="90"/>
                </a:cubicBezTo>
                <a:cubicBezTo>
                  <a:pt x="32911" y="63"/>
                  <a:pt x="32934" y="44"/>
                  <a:pt x="32985" y="45"/>
                </a:cubicBezTo>
                <a:close/>
                <a:moveTo>
                  <a:pt x="32311" y="67"/>
                </a:moveTo>
                <a:cubicBezTo>
                  <a:pt x="32222" y="148"/>
                  <a:pt x="32212" y="0"/>
                  <a:pt x="32311" y="67"/>
                </a:cubicBezTo>
                <a:close/>
              </a:path>
            </a:pathLst>
          </a:custGeom>
          <a:solidFill>
            <a:srgbClr val="0075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15">
            <a:extLst>
              <a:ext uri="{FF2B5EF4-FFF2-40B4-BE49-F238E27FC236}">
                <a16:creationId xmlns:a16="http://schemas.microsoft.com/office/drawing/2014/main" id="{29EA6FEF-3C31-7FCF-8CFC-9629A8980AC6}"/>
              </a:ext>
            </a:extLst>
          </p:cNvPr>
          <p:cNvSpPr>
            <a:spLocks noEditPoints="1"/>
          </p:cNvSpPr>
          <p:nvPr/>
        </p:nvSpPr>
        <p:spPr bwMode="auto">
          <a:xfrm>
            <a:off x="5255470" y="4090861"/>
            <a:ext cx="2065338" cy="485775"/>
          </a:xfrm>
          <a:custGeom>
            <a:avLst/>
            <a:gdLst/>
            <a:ahLst/>
            <a:cxnLst>
              <a:cxn ang="0">
                <a:pos x="32505" y="8104"/>
              </a:cxn>
              <a:cxn ang="0">
                <a:pos x="40096" y="7466"/>
              </a:cxn>
              <a:cxn ang="0">
                <a:pos x="41767" y="7157"/>
              </a:cxn>
              <a:cxn ang="0">
                <a:pos x="36549" y="2469"/>
              </a:cxn>
              <a:cxn ang="0">
                <a:pos x="54575" y="1566"/>
              </a:cxn>
              <a:cxn ang="0">
                <a:pos x="27229" y="8104"/>
              </a:cxn>
              <a:cxn ang="0">
                <a:pos x="11284" y="7554"/>
              </a:cxn>
              <a:cxn ang="0">
                <a:pos x="29691" y="7246"/>
              </a:cxn>
              <a:cxn ang="0">
                <a:pos x="35817" y="7069"/>
              </a:cxn>
              <a:cxn ang="0">
                <a:pos x="37458" y="6805"/>
              </a:cxn>
              <a:cxn ang="0">
                <a:pos x="43936" y="6696"/>
              </a:cxn>
              <a:cxn ang="0">
                <a:pos x="49738" y="6475"/>
              </a:cxn>
              <a:cxn ang="0">
                <a:pos x="42383" y="6255"/>
              </a:cxn>
              <a:cxn ang="0">
                <a:pos x="46456" y="5991"/>
              </a:cxn>
              <a:cxn ang="0">
                <a:pos x="45020" y="5551"/>
              </a:cxn>
              <a:cxn ang="0">
                <a:pos x="49300" y="5353"/>
              </a:cxn>
              <a:cxn ang="0">
                <a:pos x="52699" y="5243"/>
              </a:cxn>
              <a:cxn ang="0">
                <a:pos x="14684" y="4890"/>
              </a:cxn>
              <a:cxn ang="0">
                <a:pos x="10376" y="4692"/>
              </a:cxn>
              <a:cxn ang="0">
                <a:pos x="49476" y="4472"/>
              </a:cxn>
              <a:cxn ang="0">
                <a:pos x="54575" y="3922"/>
              </a:cxn>
              <a:cxn ang="0">
                <a:pos x="48010" y="3746"/>
              </a:cxn>
              <a:cxn ang="0">
                <a:pos x="17996" y="3592"/>
              </a:cxn>
              <a:cxn ang="0">
                <a:pos x="34850" y="3240"/>
              </a:cxn>
              <a:cxn ang="0">
                <a:pos x="52436" y="2997"/>
              </a:cxn>
              <a:cxn ang="0">
                <a:pos x="31245" y="2777"/>
              </a:cxn>
              <a:cxn ang="0">
                <a:pos x="50911" y="2579"/>
              </a:cxn>
              <a:cxn ang="0">
                <a:pos x="31215" y="2491"/>
              </a:cxn>
              <a:cxn ang="0">
                <a:pos x="26643" y="2381"/>
              </a:cxn>
              <a:cxn ang="0">
                <a:pos x="12662" y="2733"/>
              </a:cxn>
              <a:cxn ang="0">
                <a:pos x="10962" y="2381"/>
              </a:cxn>
              <a:cxn ang="0">
                <a:pos x="36901" y="2095"/>
              </a:cxn>
              <a:cxn ang="0">
                <a:pos x="8295" y="1963"/>
              </a:cxn>
              <a:cxn ang="0">
                <a:pos x="39188" y="1743"/>
              </a:cxn>
              <a:cxn ang="0">
                <a:pos x="41503" y="1545"/>
              </a:cxn>
              <a:cxn ang="0">
                <a:pos x="16473" y="1126"/>
              </a:cxn>
              <a:cxn ang="0">
                <a:pos x="15505" y="973"/>
              </a:cxn>
              <a:cxn ang="0">
                <a:pos x="31625" y="796"/>
              </a:cxn>
              <a:cxn ang="0">
                <a:pos x="20927" y="598"/>
              </a:cxn>
              <a:cxn ang="0">
                <a:pos x="38806" y="1039"/>
              </a:cxn>
              <a:cxn ang="0">
                <a:pos x="49300" y="840"/>
              </a:cxn>
              <a:cxn ang="0">
                <a:pos x="50472" y="1852"/>
              </a:cxn>
              <a:cxn ang="0">
                <a:pos x="38953" y="2073"/>
              </a:cxn>
              <a:cxn ang="0">
                <a:pos x="44610" y="2711"/>
              </a:cxn>
              <a:cxn ang="0">
                <a:pos x="54076" y="3020"/>
              </a:cxn>
              <a:cxn ang="0">
                <a:pos x="33414" y="3592"/>
              </a:cxn>
              <a:cxn ang="0">
                <a:pos x="54281" y="3393"/>
              </a:cxn>
              <a:cxn ang="0">
                <a:pos x="55074" y="4780"/>
              </a:cxn>
              <a:cxn ang="0">
                <a:pos x="55162" y="6057"/>
              </a:cxn>
              <a:cxn ang="0">
                <a:pos x="49065" y="6630"/>
              </a:cxn>
              <a:cxn ang="0">
                <a:pos x="39510" y="6850"/>
              </a:cxn>
              <a:cxn ang="0">
                <a:pos x="30160" y="7752"/>
              </a:cxn>
              <a:cxn ang="0">
                <a:pos x="18202" y="7795"/>
              </a:cxn>
              <a:cxn ang="0">
                <a:pos x="20371" y="8104"/>
              </a:cxn>
              <a:cxn ang="0">
                <a:pos x="7826" y="7532"/>
              </a:cxn>
              <a:cxn ang="0">
                <a:pos x="24826" y="8280"/>
              </a:cxn>
              <a:cxn ang="0">
                <a:pos x="31713" y="7664"/>
              </a:cxn>
              <a:cxn ang="0">
                <a:pos x="48948" y="7157"/>
              </a:cxn>
              <a:cxn ang="0">
                <a:pos x="50618" y="6652"/>
              </a:cxn>
              <a:cxn ang="0">
                <a:pos x="44346" y="2711"/>
              </a:cxn>
              <a:cxn ang="0">
                <a:pos x="47864" y="2117"/>
              </a:cxn>
              <a:cxn ang="0">
                <a:pos x="54019" y="1566"/>
              </a:cxn>
              <a:cxn ang="0">
                <a:pos x="17323" y="575"/>
              </a:cxn>
            </a:cxnLst>
            <a:rect l="0" t="0" r="r" b="b"/>
            <a:pathLst>
              <a:path w="59587" h="8394">
                <a:moveTo>
                  <a:pt x="48273" y="26"/>
                </a:moveTo>
                <a:cubicBezTo>
                  <a:pt x="48253" y="93"/>
                  <a:pt x="48304" y="106"/>
                  <a:pt x="48302" y="157"/>
                </a:cubicBezTo>
                <a:cubicBezTo>
                  <a:pt x="48189" y="188"/>
                  <a:pt x="47931" y="206"/>
                  <a:pt x="47893" y="114"/>
                </a:cubicBezTo>
                <a:cubicBezTo>
                  <a:pt x="47893" y="55"/>
                  <a:pt x="48004" y="38"/>
                  <a:pt x="48068" y="26"/>
                </a:cubicBezTo>
                <a:cubicBezTo>
                  <a:pt x="48141" y="12"/>
                  <a:pt x="48209" y="0"/>
                  <a:pt x="48273" y="26"/>
                </a:cubicBezTo>
                <a:close/>
                <a:moveTo>
                  <a:pt x="47043" y="7223"/>
                </a:moveTo>
                <a:cubicBezTo>
                  <a:pt x="47083" y="7174"/>
                  <a:pt x="47247" y="7216"/>
                  <a:pt x="47336" y="7202"/>
                </a:cubicBezTo>
                <a:cubicBezTo>
                  <a:pt x="47301" y="7234"/>
                  <a:pt x="47180" y="7243"/>
                  <a:pt x="47336" y="7246"/>
                </a:cubicBezTo>
                <a:cubicBezTo>
                  <a:pt x="47311" y="7327"/>
                  <a:pt x="47210" y="7264"/>
                  <a:pt x="47130" y="7268"/>
                </a:cubicBezTo>
                <a:cubicBezTo>
                  <a:pt x="47063" y="7271"/>
                  <a:pt x="47004" y="7305"/>
                  <a:pt x="46925" y="7290"/>
                </a:cubicBezTo>
                <a:cubicBezTo>
                  <a:pt x="46826" y="7265"/>
                  <a:pt x="47238" y="7252"/>
                  <a:pt x="47043" y="7223"/>
                </a:cubicBezTo>
                <a:close/>
                <a:moveTo>
                  <a:pt x="58356" y="5485"/>
                </a:moveTo>
                <a:cubicBezTo>
                  <a:pt x="58405" y="5514"/>
                  <a:pt x="58454" y="5543"/>
                  <a:pt x="58561" y="5528"/>
                </a:cubicBezTo>
                <a:cubicBezTo>
                  <a:pt x="58566" y="5593"/>
                  <a:pt x="58443" y="5596"/>
                  <a:pt x="58415" y="5573"/>
                </a:cubicBezTo>
                <a:cubicBezTo>
                  <a:pt x="58376" y="5581"/>
                  <a:pt x="58369" y="5612"/>
                  <a:pt x="58327" y="5617"/>
                </a:cubicBezTo>
                <a:cubicBezTo>
                  <a:pt x="58335" y="5684"/>
                  <a:pt x="58418" y="5695"/>
                  <a:pt x="58386" y="5793"/>
                </a:cubicBezTo>
                <a:cubicBezTo>
                  <a:pt x="58318" y="5800"/>
                  <a:pt x="58275" y="5788"/>
                  <a:pt x="58268" y="5748"/>
                </a:cubicBezTo>
                <a:cubicBezTo>
                  <a:pt x="58194" y="5752"/>
                  <a:pt x="58178" y="5790"/>
                  <a:pt x="58122" y="5748"/>
                </a:cubicBezTo>
                <a:cubicBezTo>
                  <a:pt x="58181" y="5683"/>
                  <a:pt x="58068" y="5622"/>
                  <a:pt x="58209" y="5617"/>
                </a:cubicBezTo>
                <a:cubicBezTo>
                  <a:pt x="58210" y="5579"/>
                  <a:pt x="58187" y="5560"/>
                  <a:pt x="58151" y="5551"/>
                </a:cubicBezTo>
                <a:cubicBezTo>
                  <a:pt x="58212" y="5503"/>
                  <a:pt x="58322" y="5579"/>
                  <a:pt x="58356" y="5485"/>
                </a:cubicBezTo>
                <a:close/>
                <a:moveTo>
                  <a:pt x="50237" y="1984"/>
                </a:moveTo>
                <a:cubicBezTo>
                  <a:pt x="50291" y="2025"/>
                  <a:pt x="50388" y="1944"/>
                  <a:pt x="50472" y="2007"/>
                </a:cubicBezTo>
                <a:cubicBezTo>
                  <a:pt x="50518" y="2042"/>
                  <a:pt x="50492" y="1984"/>
                  <a:pt x="50589" y="1984"/>
                </a:cubicBezTo>
                <a:cubicBezTo>
                  <a:pt x="50556" y="2017"/>
                  <a:pt x="50557" y="2038"/>
                  <a:pt x="50618" y="2051"/>
                </a:cubicBezTo>
                <a:cubicBezTo>
                  <a:pt x="50611" y="2075"/>
                  <a:pt x="50560" y="2065"/>
                  <a:pt x="50560" y="2095"/>
                </a:cubicBezTo>
                <a:cubicBezTo>
                  <a:pt x="50510" y="2095"/>
                  <a:pt x="50484" y="2079"/>
                  <a:pt x="50472" y="2051"/>
                </a:cubicBezTo>
                <a:cubicBezTo>
                  <a:pt x="50400" y="2123"/>
                  <a:pt x="50343" y="2070"/>
                  <a:pt x="50208" y="2095"/>
                </a:cubicBezTo>
                <a:cubicBezTo>
                  <a:pt x="50241" y="2026"/>
                  <a:pt x="50199" y="2037"/>
                  <a:pt x="50237" y="1984"/>
                </a:cubicBezTo>
                <a:close/>
                <a:moveTo>
                  <a:pt x="53139" y="1545"/>
                </a:moveTo>
                <a:cubicBezTo>
                  <a:pt x="53173" y="1541"/>
                  <a:pt x="53156" y="1523"/>
                  <a:pt x="53139" y="1523"/>
                </a:cubicBezTo>
                <a:cubicBezTo>
                  <a:pt x="53204" y="1479"/>
                  <a:pt x="53264" y="1541"/>
                  <a:pt x="53462" y="1523"/>
                </a:cubicBezTo>
                <a:cubicBezTo>
                  <a:pt x="53474" y="1569"/>
                  <a:pt x="53441" y="1581"/>
                  <a:pt x="53433" y="1611"/>
                </a:cubicBezTo>
                <a:cubicBezTo>
                  <a:pt x="53397" y="1607"/>
                  <a:pt x="53408" y="1571"/>
                  <a:pt x="53403" y="1545"/>
                </a:cubicBezTo>
                <a:cubicBezTo>
                  <a:pt x="53351" y="1550"/>
                  <a:pt x="53336" y="1583"/>
                  <a:pt x="53344" y="1632"/>
                </a:cubicBezTo>
                <a:cubicBezTo>
                  <a:pt x="53242" y="1649"/>
                  <a:pt x="53122" y="1566"/>
                  <a:pt x="53050" y="1632"/>
                </a:cubicBezTo>
                <a:cubicBezTo>
                  <a:pt x="52969" y="1642"/>
                  <a:pt x="53074" y="1512"/>
                  <a:pt x="52993" y="1523"/>
                </a:cubicBezTo>
                <a:cubicBezTo>
                  <a:pt x="53017" y="1490"/>
                  <a:pt x="53066" y="1475"/>
                  <a:pt x="53139" y="1478"/>
                </a:cubicBezTo>
                <a:cubicBezTo>
                  <a:pt x="53104" y="1508"/>
                  <a:pt x="53127" y="1514"/>
                  <a:pt x="53139" y="1545"/>
                </a:cubicBezTo>
                <a:close/>
                <a:moveTo>
                  <a:pt x="34615" y="598"/>
                </a:moveTo>
                <a:cubicBezTo>
                  <a:pt x="34673" y="591"/>
                  <a:pt x="34707" y="603"/>
                  <a:pt x="34703" y="642"/>
                </a:cubicBezTo>
                <a:cubicBezTo>
                  <a:pt x="34790" y="600"/>
                  <a:pt x="34847" y="671"/>
                  <a:pt x="34879" y="598"/>
                </a:cubicBezTo>
                <a:cubicBezTo>
                  <a:pt x="34974" y="636"/>
                  <a:pt x="34803" y="656"/>
                  <a:pt x="34850" y="730"/>
                </a:cubicBezTo>
                <a:cubicBezTo>
                  <a:pt x="34728" y="757"/>
                  <a:pt x="34724" y="738"/>
                  <a:pt x="34557" y="730"/>
                </a:cubicBezTo>
                <a:cubicBezTo>
                  <a:pt x="34549" y="666"/>
                  <a:pt x="34623" y="662"/>
                  <a:pt x="34615" y="598"/>
                </a:cubicBezTo>
                <a:close/>
                <a:moveTo>
                  <a:pt x="21719" y="8236"/>
                </a:moveTo>
                <a:cubicBezTo>
                  <a:pt x="21509" y="8300"/>
                  <a:pt x="21675" y="8172"/>
                  <a:pt x="21748" y="8236"/>
                </a:cubicBezTo>
                <a:cubicBezTo>
                  <a:pt x="21774" y="8259"/>
                  <a:pt x="21691" y="8245"/>
                  <a:pt x="21719" y="8236"/>
                </a:cubicBezTo>
                <a:close/>
                <a:moveTo>
                  <a:pt x="34351" y="8259"/>
                </a:moveTo>
                <a:cubicBezTo>
                  <a:pt x="34332" y="8266"/>
                  <a:pt x="34307" y="8203"/>
                  <a:pt x="34322" y="8193"/>
                </a:cubicBezTo>
                <a:cubicBezTo>
                  <a:pt x="34324" y="8191"/>
                  <a:pt x="34351" y="8194"/>
                  <a:pt x="34351" y="8193"/>
                </a:cubicBezTo>
                <a:cubicBezTo>
                  <a:pt x="34354" y="8181"/>
                  <a:pt x="34255" y="8148"/>
                  <a:pt x="34322" y="8148"/>
                </a:cubicBezTo>
                <a:cubicBezTo>
                  <a:pt x="34381" y="8148"/>
                  <a:pt x="34399" y="8215"/>
                  <a:pt x="34351" y="8259"/>
                </a:cubicBezTo>
                <a:close/>
                <a:moveTo>
                  <a:pt x="34527" y="8127"/>
                </a:moveTo>
                <a:cubicBezTo>
                  <a:pt x="34553" y="8136"/>
                  <a:pt x="34580" y="8146"/>
                  <a:pt x="34586" y="8170"/>
                </a:cubicBezTo>
                <a:cubicBezTo>
                  <a:pt x="34632" y="8161"/>
                  <a:pt x="34611" y="8101"/>
                  <a:pt x="34703" y="8127"/>
                </a:cubicBezTo>
                <a:cubicBezTo>
                  <a:pt x="34724" y="8178"/>
                  <a:pt x="34650" y="8182"/>
                  <a:pt x="34586" y="8193"/>
                </a:cubicBezTo>
                <a:cubicBezTo>
                  <a:pt x="34676" y="8178"/>
                  <a:pt x="34288" y="8196"/>
                  <a:pt x="34498" y="8170"/>
                </a:cubicBezTo>
                <a:cubicBezTo>
                  <a:pt x="34526" y="8170"/>
                  <a:pt x="34520" y="8143"/>
                  <a:pt x="34527" y="8127"/>
                </a:cubicBezTo>
                <a:close/>
                <a:moveTo>
                  <a:pt x="28607" y="8148"/>
                </a:moveTo>
                <a:cubicBezTo>
                  <a:pt x="28611" y="8100"/>
                  <a:pt x="28681" y="8177"/>
                  <a:pt x="28753" y="8148"/>
                </a:cubicBezTo>
                <a:cubicBezTo>
                  <a:pt x="28759" y="8186"/>
                  <a:pt x="28703" y="8206"/>
                  <a:pt x="28753" y="8214"/>
                </a:cubicBezTo>
                <a:cubicBezTo>
                  <a:pt x="28744" y="8245"/>
                  <a:pt x="28680" y="8233"/>
                  <a:pt x="28636" y="8236"/>
                </a:cubicBezTo>
                <a:cubicBezTo>
                  <a:pt x="28640" y="8181"/>
                  <a:pt x="28692" y="8167"/>
                  <a:pt x="28607" y="8148"/>
                </a:cubicBezTo>
                <a:close/>
                <a:moveTo>
                  <a:pt x="36403" y="8127"/>
                </a:moveTo>
                <a:cubicBezTo>
                  <a:pt x="36445" y="8061"/>
                  <a:pt x="36426" y="8178"/>
                  <a:pt x="36344" y="8148"/>
                </a:cubicBezTo>
                <a:cubicBezTo>
                  <a:pt x="36291" y="8131"/>
                  <a:pt x="36362" y="8124"/>
                  <a:pt x="36403" y="8127"/>
                </a:cubicBezTo>
                <a:close/>
                <a:moveTo>
                  <a:pt x="35143" y="8127"/>
                </a:moveTo>
                <a:cubicBezTo>
                  <a:pt x="35102" y="8100"/>
                  <a:pt x="35140" y="8118"/>
                  <a:pt x="35172" y="8127"/>
                </a:cubicBezTo>
                <a:cubicBezTo>
                  <a:pt x="35127" y="8166"/>
                  <a:pt x="35124" y="8236"/>
                  <a:pt x="34996" y="8214"/>
                </a:cubicBezTo>
                <a:cubicBezTo>
                  <a:pt x="35019" y="8166"/>
                  <a:pt x="35135" y="8185"/>
                  <a:pt x="35143" y="8127"/>
                </a:cubicBezTo>
                <a:close/>
                <a:moveTo>
                  <a:pt x="30922" y="8148"/>
                </a:moveTo>
                <a:cubicBezTo>
                  <a:pt x="30909" y="8087"/>
                  <a:pt x="31082" y="8166"/>
                  <a:pt x="31069" y="8104"/>
                </a:cubicBezTo>
                <a:cubicBezTo>
                  <a:pt x="31093" y="8100"/>
                  <a:pt x="31096" y="8113"/>
                  <a:pt x="31098" y="8127"/>
                </a:cubicBezTo>
                <a:cubicBezTo>
                  <a:pt x="31098" y="8141"/>
                  <a:pt x="31098" y="8155"/>
                  <a:pt x="31098" y="8170"/>
                </a:cubicBezTo>
                <a:cubicBezTo>
                  <a:pt x="31038" y="8152"/>
                  <a:pt x="30967" y="8152"/>
                  <a:pt x="31039" y="8193"/>
                </a:cubicBezTo>
                <a:cubicBezTo>
                  <a:pt x="31019" y="8247"/>
                  <a:pt x="30950" y="8160"/>
                  <a:pt x="30922" y="8148"/>
                </a:cubicBezTo>
                <a:close/>
                <a:moveTo>
                  <a:pt x="28402" y="8127"/>
                </a:moveTo>
                <a:cubicBezTo>
                  <a:pt x="28355" y="8188"/>
                  <a:pt x="28270" y="8095"/>
                  <a:pt x="28168" y="8127"/>
                </a:cubicBezTo>
                <a:cubicBezTo>
                  <a:pt x="28144" y="8138"/>
                  <a:pt x="28119" y="8149"/>
                  <a:pt x="28079" y="8148"/>
                </a:cubicBezTo>
                <a:cubicBezTo>
                  <a:pt x="28074" y="8174"/>
                  <a:pt x="28085" y="8188"/>
                  <a:pt x="28108" y="8193"/>
                </a:cubicBezTo>
                <a:cubicBezTo>
                  <a:pt x="28067" y="8223"/>
                  <a:pt x="27964" y="8240"/>
                  <a:pt x="27932" y="8214"/>
                </a:cubicBezTo>
                <a:cubicBezTo>
                  <a:pt x="27904" y="8173"/>
                  <a:pt x="28021" y="8140"/>
                  <a:pt x="27932" y="8127"/>
                </a:cubicBezTo>
                <a:cubicBezTo>
                  <a:pt x="27970" y="8060"/>
                  <a:pt x="28052" y="8175"/>
                  <a:pt x="27991" y="8193"/>
                </a:cubicBezTo>
                <a:cubicBezTo>
                  <a:pt x="28081" y="8187"/>
                  <a:pt x="28079" y="8092"/>
                  <a:pt x="28196" y="8082"/>
                </a:cubicBezTo>
                <a:cubicBezTo>
                  <a:pt x="28279" y="8086"/>
                  <a:pt x="28318" y="8122"/>
                  <a:pt x="28402" y="8127"/>
                </a:cubicBezTo>
                <a:close/>
                <a:moveTo>
                  <a:pt x="31625" y="8082"/>
                </a:moveTo>
                <a:cubicBezTo>
                  <a:pt x="31581" y="8108"/>
                  <a:pt x="31554" y="8146"/>
                  <a:pt x="31479" y="8148"/>
                </a:cubicBezTo>
                <a:cubicBezTo>
                  <a:pt x="31482" y="8226"/>
                  <a:pt x="31576" y="8101"/>
                  <a:pt x="31567" y="8170"/>
                </a:cubicBezTo>
                <a:cubicBezTo>
                  <a:pt x="31569" y="8263"/>
                  <a:pt x="31385" y="8176"/>
                  <a:pt x="31391" y="8127"/>
                </a:cubicBezTo>
                <a:cubicBezTo>
                  <a:pt x="31323" y="8127"/>
                  <a:pt x="31254" y="8127"/>
                  <a:pt x="31186" y="8127"/>
                </a:cubicBezTo>
                <a:cubicBezTo>
                  <a:pt x="31140" y="8193"/>
                  <a:pt x="31376" y="8172"/>
                  <a:pt x="31215" y="8193"/>
                </a:cubicBezTo>
                <a:cubicBezTo>
                  <a:pt x="31250" y="8221"/>
                  <a:pt x="31227" y="8227"/>
                  <a:pt x="31215" y="8259"/>
                </a:cubicBezTo>
                <a:cubicBezTo>
                  <a:pt x="31138" y="8251"/>
                  <a:pt x="31189" y="8146"/>
                  <a:pt x="31127" y="8127"/>
                </a:cubicBezTo>
                <a:cubicBezTo>
                  <a:pt x="31148" y="8047"/>
                  <a:pt x="31318" y="8094"/>
                  <a:pt x="31391" y="8104"/>
                </a:cubicBezTo>
                <a:cubicBezTo>
                  <a:pt x="31421" y="8109"/>
                  <a:pt x="31452" y="8083"/>
                  <a:pt x="31449" y="8082"/>
                </a:cubicBezTo>
                <a:cubicBezTo>
                  <a:pt x="31481" y="8089"/>
                  <a:pt x="31470" y="8125"/>
                  <a:pt x="31508" y="8127"/>
                </a:cubicBezTo>
                <a:cubicBezTo>
                  <a:pt x="31551" y="8100"/>
                  <a:pt x="31548" y="8022"/>
                  <a:pt x="31625" y="8082"/>
                </a:cubicBezTo>
                <a:close/>
                <a:moveTo>
                  <a:pt x="29808" y="8193"/>
                </a:moveTo>
                <a:cubicBezTo>
                  <a:pt x="29832" y="8059"/>
                  <a:pt x="29674" y="8178"/>
                  <a:pt x="29808" y="8193"/>
                </a:cubicBezTo>
                <a:close/>
                <a:moveTo>
                  <a:pt x="30453" y="8193"/>
                </a:moveTo>
                <a:cubicBezTo>
                  <a:pt x="30397" y="8182"/>
                  <a:pt x="30380" y="8145"/>
                  <a:pt x="30307" y="8148"/>
                </a:cubicBezTo>
                <a:cubicBezTo>
                  <a:pt x="30276" y="8163"/>
                  <a:pt x="30276" y="8199"/>
                  <a:pt x="30219" y="8193"/>
                </a:cubicBezTo>
                <a:cubicBezTo>
                  <a:pt x="30228" y="8223"/>
                  <a:pt x="30292" y="8211"/>
                  <a:pt x="30336" y="8214"/>
                </a:cubicBezTo>
                <a:cubicBezTo>
                  <a:pt x="30329" y="8246"/>
                  <a:pt x="30249" y="8222"/>
                  <a:pt x="30248" y="8259"/>
                </a:cubicBezTo>
                <a:cubicBezTo>
                  <a:pt x="30192" y="8249"/>
                  <a:pt x="30195" y="8196"/>
                  <a:pt x="30102" y="8214"/>
                </a:cubicBezTo>
                <a:cubicBezTo>
                  <a:pt x="30122" y="8194"/>
                  <a:pt x="30155" y="8181"/>
                  <a:pt x="30189" y="8170"/>
                </a:cubicBezTo>
                <a:cubicBezTo>
                  <a:pt x="30198" y="8112"/>
                  <a:pt x="30076" y="8229"/>
                  <a:pt x="30102" y="8127"/>
                </a:cubicBezTo>
                <a:cubicBezTo>
                  <a:pt x="30038" y="8122"/>
                  <a:pt x="30088" y="8205"/>
                  <a:pt x="30072" y="8236"/>
                </a:cubicBezTo>
                <a:cubicBezTo>
                  <a:pt x="30038" y="8233"/>
                  <a:pt x="30020" y="8241"/>
                  <a:pt x="30013" y="8259"/>
                </a:cubicBezTo>
                <a:cubicBezTo>
                  <a:pt x="29939" y="8256"/>
                  <a:pt x="29944" y="8176"/>
                  <a:pt x="29984" y="8148"/>
                </a:cubicBezTo>
                <a:cubicBezTo>
                  <a:pt x="29964" y="8148"/>
                  <a:pt x="29945" y="8148"/>
                  <a:pt x="29925" y="8148"/>
                </a:cubicBezTo>
                <a:cubicBezTo>
                  <a:pt x="29882" y="8158"/>
                  <a:pt x="29937" y="8176"/>
                  <a:pt x="29925" y="8214"/>
                </a:cubicBezTo>
                <a:cubicBezTo>
                  <a:pt x="29869" y="8241"/>
                  <a:pt x="29879" y="8172"/>
                  <a:pt x="29867" y="8170"/>
                </a:cubicBezTo>
                <a:cubicBezTo>
                  <a:pt x="29835" y="8164"/>
                  <a:pt x="29823" y="8206"/>
                  <a:pt x="29808" y="8214"/>
                </a:cubicBezTo>
                <a:cubicBezTo>
                  <a:pt x="29788" y="8225"/>
                  <a:pt x="29745" y="8208"/>
                  <a:pt x="29750" y="8236"/>
                </a:cubicBezTo>
                <a:cubicBezTo>
                  <a:pt x="29684" y="8224"/>
                  <a:pt x="29786" y="8202"/>
                  <a:pt x="29720" y="8170"/>
                </a:cubicBezTo>
                <a:cubicBezTo>
                  <a:pt x="29693" y="8154"/>
                  <a:pt x="29659" y="8191"/>
                  <a:pt x="29662" y="8193"/>
                </a:cubicBezTo>
                <a:cubicBezTo>
                  <a:pt x="29627" y="8182"/>
                  <a:pt x="29628" y="8161"/>
                  <a:pt x="29603" y="8148"/>
                </a:cubicBezTo>
                <a:cubicBezTo>
                  <a:pt x="29593" y="8143"/>
                  <a:pt x="29552" y="8155"/>
                  <a:pt x="29545" y="8148"/>
                </a:cubicBezTo>
                <a:cubicBezTo>
                  <a:pt x="29508" y="8115"/>
                  <a:pt x="29393" y="8145"/>
                  <a:pt x="29281" y="8104"/>
                </a:cubicBezTo>
                <a:cubicBezTo>
                  <a:pt x="29274" y="8041"/>
                  <a:pt x="29350" y="8106"/>
                  <a:pt x="29398" y="8104"/>
                </a:cubicBezTo>
                <a:cubicBezTo>
                  <a:pt x="29422" y="8104"/>
                  <a:pt x="29427" y="8082"/>
                  <a:pt x="29457" y="8082"/>
                </a:cubicBezTo>
                <a:cubicBezTo>
                  <a:pt x="29523" y="8084"/>
                  <a:pt x="29514" y="8121"/>
                  <a:pt x="29603" y="8104"/>
                </a:cubicBezTo>
                <a:cubicBezTo>
                  <a:pt x="29645" y="8097"/>
                  <a:pt x="29659" y="8073"/>
                  <a:pt x="29662" y="8127"/>
                </a:cubicBezTo>
                <a:cubicBezTo>
                  <a:pt x="29682" y="8116"/>
                  <a:pt x="29695" y="8112"/>
                  <a:pt x="29720" y="8104"/>
                </a:cubicBezTo>
                <a:cubicBezTo>
                  <a:pt x="29731" y="8101"/>
                  <a:pt x="29772" y="8110"/>
                  <a:pt x="29779" y="8104"/>
                </a:cubicBezTo>
                <a:cubicBezTo>
                  <a:pt x="29781" y="8103"/>
                  <a:pt x="29777" y="8082"/>
                  <a:pt x="29779" y="8082"/>
                </a:cubicBezTo>
                <a:cubicBezTo>
                  <a:pt x="29922" y="8062"/>
                  <a:pt x="30150" y="8076"/>
                  <a:pt x="30307" y="8082"/>
                </a:cubicBezTo>
                <a:cubicBezTo>
                  <a:pt x="30315" y="8082"/>
                  <a:pt x="30361" y="8078"/>
                  <a:pt x="30365" y="8082"/>
                </a:cubicBezTo>
                <a:cubicBezTo>
                  <a:pt x="30386" y="8101"/>
                  <a:pt x="30387" y="8094"/>
                  <a:pt x="30424" y="8082"/>
                </a:cubicBezTo>
                <a:cubicBezTo>
                  <a:pt x="30434" y="8079"/>
                  <a:pt x="30476" y="8088"/>
                  <a:pt x="30483" y="8082"/>
                </a:cubicBezTo>
                <a:cubicBezTo>
                  <a:pt x="30507" y="8061"/>
                  <a:pt x="30500" y="8075"/>
                  <a:pt x="30541" y="8082"/>
                </a:cubicBezTo>
                <a:cubicBezTo>
                  <a:pt x="30587" y="8091"/>
                  <a:pt x="30641" y="8076"/>
                  <a:pt x="30688" y="8082"/>
                </a:cubicBezTo>
                <a:cubicBezTo>
                  <a:pt x="30688" y="8104"/>
                  <a:pt x="30688" y="8127"/>
                  <a:pt x="30688" y="8148"/>
                </a:cubicBezTo>
                <a:cubicBezTo>
                  <a:pt x="30732" y="8149"/>
                  <a:pt x="30819" y="8058"/>
                  <a:pt x="30805" y="8148"/>
                </a:cubicBezTo>
                <a:cubicBezTo>
                  <a:pt x="30844" y="8142"/>
                  <a:pt x="30829" y="8093"/>
                  <a:pt x="30834" y="8061"/>
                </a:cubicBezTo>
                <a:cubicBezTo>
                  <a:pt x="30859" y="8056"/>
                  <a:pt x="30862" y="8068"/>
                  <a:pt x="30863" y="8082"/>
                </a:cubicBezTo>
                <a:cubicBezTo>
                  <a:pt x="30883" y="8082"/>
                  <a:pt x="30903" y="8082"/>
                  <a:pt x="30922" y="8082"/>
                </a:cubicBezTo>
                <a:cubicBezTo>
                  <a:pt x="30926" y="8112"/>
                  <a:pt x="30824" y="8164"/>
                  <a:pt x="30893" y="8170"/>
                </a:cubicBezTo>
                <a:cubicBezTo>
                  <a:pt x="30894" y="8194"/>
                  <a:pt x="30854" y="8184"/>
                  <a:pt x="30834" y="8193"/>
                </a:cubicBezTo>
                <a:cubicBezTo>
                  <a:pt x="30804" y="8206"/>
                  <a:pt x="30805" y="8244"/>
                  <a:pt x="30747" y="8236"/>
                </a:cubicBezTo>
                <a:cubicBezTo>
                  <a:pt x="30755" y="8223"/>
                  <a:pt x="30819" y="8152"/>
                  <a:pt x="30747" y="8148"/>
                </a:cubicBezTo>
                <a:cubicBezTo>
                  <a:pt x="30721" y="8163"/>
                  <a:pt x="30680" y="8176"/>
                  <a:pt x="30629" y="8170"/>
                </a:cubicBezTo>
                <a:cubicBezTo>
                  <a:pt x="30625" y="8170"/>
                  <a:pt x="30634" y="8127"/>
                  <a:pt x="30629" y="8127"/>
                </a:cubicBezTo>
                <a:cubicBezTo>
                  <a:pt x="30641" y="8130"/>
                  <a:pt x="30525" y="8144"/>
                  <a:pt x="30512" y="8148"/>
                </a:cubicBezTo>
                <a:cubicBezTo>
                  <a:pt x="30485" y="8157"/>
                  <a:pt x="30460" y="8169"/>
                  <a:pt x="30453" y="8193"/>
                </a:cubicBezTo>
                <a:close/>
                <a:moveTo>
                  <a:pt x="34351" y="8061"/>
                </a:moveTo>
                <a:cubicBezTo>
                  <a:pt x="34326" y="8085"/>
                  <a:pt x="34234" y="8082"/>
                  <a:pt x="34146" y="8061"/>
                </a:cubicBezTo>
                <a:cubicBezTo>
                  <a:pt x="34217" y="8014"/>
                  <a:pt x="34302" y="8056"/>
                  <a:pt x="34351" y="8061"/>
                </a:cubicBezTo>
                <a:close/>
                <a:moveTo>
                  <a:pt x="31684" y="8148"/>
                </a:moveTo>
                <a:cubicBezTo>
                  <a:pt x="31708" y="8195"/>
                  <a:pt x="31721" y="8131"/>
                  <a:pt x="31772" y="8127"/>
                </a:cubicBezTo>
                <a:cubicBezTo>
                  <a:pt x="31818" y="8122"/>
                  <a:pt x="31823" y="8143"/>
                  <a:pt x="31860" y="8148"/>
                </a:cubicBezTo>
                <a:cubicBezTo>
                  <a:pt x="31904" y="8154"/>
                  <a:pt x="32003" y="8127"/>
                  <a:pt x="32006" y="8170"/>
                </a:cubicBezTo>
                <a:cubicBezTo>
                  <a:pt x="32080" y="8212"/>
                  <a:pt x="31978" y="8157"/>
                  <a:pt x="31919" y="8170"/>
                </a:cubicBezTo>
                <a:cubicBezTo>
                  <a:pt x="31889" y="8185"/>
                  <a:pt x="31889" y="8221"/>
                  <a:pt x="31830" y="8214"/>
                </a:cubicBezTo>
                <a:cubicBezTo>
                  <a:pt x="31872" y="8182"/>
                  <a:pt x="31853" y="8145"/>
                  <a:pt x="31772" y="8148"/>
                </a:cubicBezTo>
                <a:cubicBezTo>
                  <a:pt x="31739" y="8152"/>
                  <a:pt x="31755" y="8170"/>
                  <a:pt x="31772" y="8170"/>
                </a:cubicBezTo>
                <a:cubicBezTo>
                  <a:pt x="31752" y="8200"/>
                  <a:pt x="31710" y="8211"/>
                  <a:pt x="31655" y="8214"/>
                </a:cubicBezTo>
                <a:cubicBezTo>
                  <a:pt x="31574" y="8132"/>
                  <a:pt x="31727" y="8073"/>
                  <a:pt x="31801" y="8038"/>
                </a:cubicBezTo>
                <a:cubicBezTo>
                  <a:pt x="31893" y="8002"/>
                  <a:pt x="31884" y="8148"/>
                  <a:pt x="31919" y="8082"/>
                </a:cubicBezTo>
                <a:cubicBezTo>
                  <a:pt x="32025" y="8173"/>
                  <a:pt x="31682" y="8032"/>
                  <a:pt x="31684" y="8148"/>
                </a:cubicBezTo>
                <a:close/>
                <a:moveTo>
                  <a:pt x="58268" y="8016"/>
                </a:moveTo>
                <a:cubicBezTo>
                  <a:pt x="58297" y="8016"/>
                  <a:pt x="58283" y="8049"/>
                  <a:pt x="58268" y="8061"/>
                </a:cubicBezTo>
                <a:cubicBezTo>
                  <a:pt x="58247" y="8077"/>
                  <a:pt x="58206" y="8067"/>
                  <a:pt x="58181" y="8082"/>
                </a:cubicBezTo>
                <a:cubicBezTo>
                  <a:pt x="58143" y="8104"/>
                  <a:pt x="58119" y="8173"/>
                  <a:pt x="58063" y="8148"/>
                </a:cubicBezTo>
                <a:cubicBezTo>
                  <a:pt x="58095" y="8076"/>
                  <a:pt x="58206" y="8065"/>
                  <a:pt x="58268" y="8016"/>
                </a:cubicBezTo>
                <a:close/>
                <a:moveTo>
                  <a:pt x="17674" y="8016"/>
                </a:moveTo>
                <a:cubicBezTo>
                  <a:pt x="17690" y="8065"/>
                  <a:pt x="17618" y="8047"/>
                  <a:pt x="17615" y="8082"/>
                </a:cubicBezTo>
                <a:cubicBezTo>
                  <a:pt x="17563" y="8089"/>
                  <a:pt x="17614" y="7996"/>
                  <a:pt x="17674" y="8016"/>
                </a:cubicBezTo>
                <a:close/>
                <a:moveTo>
                  <a:pt x="35612" y="7994"/>
                </a:moveTo>
                <a:cubicBezTo>
                  <a:pt x="35608" y="8034"/>
                  <a:pt x="35647" y="8041"/>
                  <a:pt x="35641" y="8082"/>
                </a:cubicBezTo>
                <a:cubicBezTo>
                  <a:pt x="35606" y="8057"/>
                  <a:pt x="35538" y="8057"/>
                  <a:pt x="35465" y="8061"/>
                </a:cubicBezTo>
                <a:cubicBezTo>
                  <a:pt x="35461" y="8122"/>
                  <a:pt x="35548" y="8132"/>
                  <a:pt x="35582" y="8104"/>
                </a:cubicBezTo>
                <a:cubicBezTo>
                  <a:pt x="35639" y="8123"/>
                  <a:pt x="35550" y="8118"/>
                  <a:pt x="35553" y="8148"/>
                </a:cubicBezTo>
                <a:cubicBezTo>
                  <a:pt x="35515" y="8125"/>
                  <a:pt x="35445" y="8127"/>
                  <a:pt x="35407" y="8104"/>
                </a:cubicBezTo>
                <a:cubicBezTo>
                  <a:pt x="35456" y="8053"/>
                  <a:pt x="35481" y="7983"/>
                  <a:pt x="35612" y="7994"/>
                </a:cubicBezTo>
                <a:close/>
                <a:moveTo>
                  <a:pt x="29017" y="8016"/>
                </a:moveTo>
                <a:cubicBezTo>
                  <a:pt x="29024" y="7984"/>
                  <a:pt x="29163" y="8037"/>
                  <a:pt x="29252" y="8016"/>
                </a:cubicBezTo>
                <a:cubicBezTo>
                  <a:pt x="29213" y="8074"/>
                  <a:pt x="29086" y="8062"/>
                  <a:pt x="29017" y="8016"/>
                </a:cubicBezTo>
                <a:close/>
                <a:moveTo>
                  <a:pt x="17352" y="8038"/>
                </a:moveTo>
                <a:cubicBezTo>
                  <a:pt x="17387" y="7946"/>
                  <a:pt x="17488" y="8028"/>
                  <a:pt x="17498" y="8082"/>
                </a:cubicBezTo>
                <a:cubicBezTo>
                  <a:pt x="17475" y="8133"/>
                  <a:pt x="17439" y="8011"/>
                  <a:pt x="17352" y="8038"/>
                </a:cubicBezTo>
                <a:close/>
                <a:moveTo>
                  <a:pt x="33033" y="8082"/>
                </a:moveTo>
                <a:cubicBezTo>
                  <a:pt x="33013" y="8104"/>
                  <a:pt x="32965" y="8104"/>
                  <a:pt x="32974" y="8148"/>
                </a:cubicBezTo>
                <a:cubicBezTo>
                  <a:pt x="32926" y="8155"/>
                  <a:pt x="32923" y="8127"/>
                  <a:pt x="32886" y="8127"/>
                </a:cubicBezTo>
                <a:cubicBezTo>
                  <a:pt x="32830" y="8111"/>
                  <a:pt x="32917" y="8092"/>
                  <a:pt x="32915" y="8127"/>
                </a:cubicBezTo>
                <a:cubicBezTo>
                  <a:pt x="32973" y="8126"/>
                  <a:pt x="32953" y="8066"/>
                  <a:pt x="33033" y="8082"/>
                </a:cubicBezTo>
                <a:close/>
                <a:moveTo>
                  <a:pt x="32769" y="8038"/>
                </a:moveTo>
                <a:cubicBezTo>
                  <a:pt x="32750" y="8025"/>
                  <a:pt x="32629" y="7986"/>
                  <a:pt x="32622" y="8038"/>
                </a:cubicBezTo>
                <a:cubicBezTo>
                  <a:pt x="32640" y="8050"/>
                  <a:pt x="32762" y="8089"/>
                  <a:pt x="32769" y="8038"/>
                </a:cubicBezTo>
                <a:close/>
                <a:moveTo>
                  <a:pt x="32006" y="8016"/>
                </a:moveTo>
                <a:cubicBezTo>
                  <a:pt x="32016" y="7986"/>
                  <a:pt x="32080" y="7998"/>
                  <a:pt x="32124" y="7994"/>
                </a:cubicBezTo>
                <a:cubicBezTo>
                  <a:pt x="32077" y="8098"/>
                  <a:pt x="32317" y="8045"/>
                  <a:pt x="32212" y="8127"/>
                </a:cubicBezTo>
                <a:cubicBezTo>
                  <a:pt x="32231" y="8127"/>
                  <a:pt x="32251" y="8127"/>
                  <a:pt x="32270" y="8127"/>
                </a:cubicBezTo>
                <a:cubicBezTo>
                  <a:pt x="32307" y="8121"/>
                  <a:pt x="32300" y="8082"/>
                  <a:pt x="32270" y="8082"/>
                </a:cubicBezTo>
                <a:cubicBezTo>
                  <a:pt x="32275" y="8028"/>
                  <a:pt x="32369" y="8076"/>
                  <a:pt x="32388" y="8082"/>
                </a:cubicBezTo>
                <a:cubicBezTo>
                  <a:pt x="32362" y="8050"/>
                  <a:pt x="32344" y="8013"/>
                  <a:pt x="32270" y="8016"/>
                </a:cubicBezTo>
                <a:cubicBezTo>
                  <a:pt x="32217" y="7999"/>
                  <a:pt x="32288" y="7992"/>
                  <a:pt x="32329" y="7994"/>
                </a:cubicBezTo>
                <a:cubicBezTo>
                  <a:pt x="32363" y="7990"/>
                  <a:pt x="32354" y="7954"/>
                  <a:pt x="32359" y="7928"/>
                </a:cubicBezTo>
                <a:cubicBezTo>
                  <a:pt x="32455" y="7951"/>
                  <a:pt x="32353" y="8016"/>
                  <a:pt x="32476" y="8038"/>
                </a:cubicBezTo>
                <a:cubicBezTo>
                  <a:pt x="32487" y="8001"/>
                  <a:pt x="32453" y="7996"/>
                  <a:pt x="32417" y="7994"/>
                </a:cubicBezTo>
                <a:cubicBezTo>
                  <a:pt x="32453" y="7954"/>
                  <a:pt x="32596" y="8019"/>
                  <a:pt x="32710" y="7994"/>
                </a:cubicBezTo>
                <a:cubicBezTo>
                  <a:pt x="32740" y="7980"/>
                  <a:pt x="32740" y="7944"/>
                  <a:pt x="32798" y="7950"/>
                </a:cubicBezTo>
                <a:cubicBezTo>
                  <a:pt x="32782" y="7968"/>
                  <a:pt x="32768" y="7986"/>
                  <a:pt x="32769" y="8016"/>
                </a:cubicBezTo>
                <a:cubicBezTo>
                  <a:pt x="32794" y="7998"/>
                  <a:pt x="32998" y="7956"/>
                  <a:pt x="32974" y="8038"/>
                </a:cubicBezTo>
                <a:cubicBezTo>
                  <a:pt x="32915" y="8038"/>
                  <a:pt x="32856" y="8038"/>
                  <a:pt x="32798" y="8038"/>
                </a:cubicBezTo>
                <a:cubicBezTo>
                  <a:pt x="32787" y="8076"/>
                  <a:pt x="32821" y="8080"/>
                  <a:pt x="32856" y="8082"/>
                </a:cubicBezTo>
                <a:cubicBezTo>
                  <a:pt x="32823" y="8128"/>
                  <a:pt x="32875" y="8168"/>
                  <a:pt x="32798" y="8214"/>
                </a:cubicBezTo>
                <a:cubicBezTo>
                  <a:pt x="32764" y="8211"/>
                  <a:pt x="32773" y="8174"/>
                  <a:pt x="32769" y="8148"/>
                </a:cubicBezTo>
                <a:cubicBezTo>
                  <a:pt x="32717" y="8143"/>
                  <a:pt x="32622" y="8170"/>
                  <a:pt x="32651" y="8104"/>
                </a:cubicBezTo>
                <a:cubicBezTo>
                  <a:pt x="32608" y="8123"/>
                  <a:pt x="32609" y="8175"/>
                  <a:pt x="32593" y="8214"/>
                </a:cubicBezTo>
                <a:cubicBezTo>
                  <a:pt x="32473" y="8209"/>
                  <a:pt x="32638" y="8098"/>
                  <a:pt x="32505" y="8082"/>
                </a:cubicBezTo>
                <a:cubicBezTo>
                  <a:pt x="32481" y="8086"/>
                  <a:pt x="32476" y="8104"/>
                  <a:pt x="32446" y="8104"/>
                </a:cubicBezTo>
                <a:cubicBezTo>
                  <a:pt x="32453" y="8131"/>
                  <a:pt x="32504" y="8127"/>
                  <a:pt x="32505" y="8104"/>
                </a:cubicBezTo>
                <a:cubicBezTo>
                  <a:pt x="32593" y="8119"/>
                  <a:pt x="32477" y="8151"/>
                  <a:pt x="32505" y="8193"/>
                </a:cubicBezTo>
                <a:cubicBezTo>
                  <a:pt x="32461" y="8172"/>
                  <a:pt x="32426" y="8214"/>
                  <a:pt x="32417" y="8214"/>
                </a:cubicBezTo>
                <a:cubicBezTo>
                  <a:pt x="32382" y="8218"/>
                  <a:pt x="32401" y="8194"/>
                  <a:pt x="32388" y="8193"/>
                </a:cubicBezTo>
                <a:cubicBezTo>
                  <a:pt x="32362" y="8188"/>
                  <a:pt x="32357" y="8214"/>
                  <a:pt x="32359" y="8214"/>
                </a:cubicBezTo>
                <a:cubicBezTo>
                  <a:pt x="32350" y="8214"/>
                  <a:pt x="32290" y="8178"/>
                  <a:pt x="32270" y="8193"/>
                </a:cubicBezTo>
                <a:cubicBezTo>
                  <a:pt x="32191" y="8251"/>
                  <a:pt x="32340" y="8136"/>
                  <a:pt x="32183" y="8170"/>
                </a:cubicBezTo>
                <a:cubicBezTo>
                  <a:pt x="32150" y="8178"/>
                  <a:pt x="32165" y="8190"/>
                  <a:pt x="32183" y="8193"/>
                </a:cubicBezTo>
                <a:cubicBezTo>
                  <a:pt x="32169" y="8225"/>
                  <a:pt x="32145" y="8184"/>
                  <a:pt x="32095" y="8193"/>
                </a:cubicBezTo>
                <a:cubicBezTo>
                  <a:pt x="32075" y="8133"/>
                  <a:pt x="32155" y="8149"/>
                  <a:pt x="32183" y="8127"/>
                </a:cubicBezTo>
                <a:cubicBezTo>
                  <a:pt x="32188" y="8100"/>
                  <a:pt x="32139" y="8115"/>
                  <a:pt x="32124" y="8104"/>
                </a:cubicBezTo>
                <a:cubicBezTo>
                  <a:pt x="32090" y="8079"/>
                  <a:pt x="32133" y="7992"/>
                  <a:pt x="32006" y="8016"/>
                </a:cubicBezTo>
                <a:close/>
                <a:moveTo>
                  <a:pt x="31890" y="7950"/>
                </a:moveTo>
                <a:cubicBezTo>
                  <a:pt x="31944" y="7894"/>
                  <a:pt x="31892" y="7987"/>
                  <a:pt x="31890" y="8016"/>
                </a:cubicBezTo>
                <a:cubicBezTo>
                  <a:pt x="31860" y="8016"/>
                  <a:pt x="31830" y="8016"/>
                  <a:pt x="31801" y="8016"/>
                </a:cubicBezTo>
                <a:cubicBezTo>
                  <a:pt x="31801" y="7994"/>
                  <a:pt x="31801" y="7973"/>
                  <a:pt x="31801" y="7950"/>
                </a:cubicBezTo>
                <a:cubicBezTo>
                  <a:pt x="31830" y="7951"/>
                  <a:pt x="31823" y="7977"/>
                  <a:pt x="31830" y="7994"/>
                </a:cubicBezTo>
                <a:cubicBezTo>
                  <a:pt x="31857" y="7984"/>
                  <a:pt x="31883" y="7975"/>
                  <a:pt x="31890" y="7950"/>
                </a:cubicBezTo>
                <a:close/>
                <a:moveTo>
                  <a:pt x="30658" y="7928"/>
                </a:moveTo>
                <a:cubicBezTo>
                  <a:pt x="30700" y="7936"/>
                  <a:pt x="30661" y="7966"/>
                  <a:pt x="30629" y="7973"/>
                </a:cubicBezTo>
                <a:cubicBezTo>
                  <a:pt x="30600" y="8064"/>
                  <a:pt x="30757" y="7950"/>
                  <a:pt x="30805" y="7994"/>
                </a:cubicBezTo>
                <a:cubicBezTo>
                  <a:pt x="30835" y="8022"/>
                  <a:pt x="30861" y="7998"/>
                  <a:pt x="30952" y="7994"/>
                </a:cubicBezTo>
                <a:cubicBezTo>
                  <a:pt x="30959" y="8034"/>
                  <a:pt x="30924" y="8040"/>
                  <a:pt x="30922" y="8016"/>
                </a:cubicBezTo>
                <a:cubicBezTo>
                  <a:pt x="30824" y="8053"/>
                  <a:pt x="30639" y="8023"/>
                  <a:pt x="30541" y="8061"/>
                </a:cubicBezTo>
                <a:cubicBezTo>
                  <a:pt x="30507" y="8013"/>
                  <a:pt x="30414" y="8008"/>
                  <a:pt x="30365" y="7973"/>
                </a:cubicBezTo>
                <a:cubicBezTo>
                  <a:pt x="30330" y="7978"/>
                  <a:pt x="30255" y="8061"/>
                  <a:pt x="30219" y="7994"/>
                </a:cubicBezTo>
                <a:cubicBezTo>
                  <a:pt x="30204" y="7938"/>
                  <a:pt x="30254" y="7971"/>
                  <a:pt x="30248" y="7973"/>
                </a:cubicBezTo>
                <a:cubicBezTo>
                  <a:pt x="30260" y="7969"/>
                  <a:pt x="30368" y="7926"/>
                  <a:pt x="30395" y="7950"/>
                </a:cubicBezTo>
                <a:cubicBezTo>
                  <a:pt x="30396" y="7951"/>
                  <a:pt x="30393" y="7973"/>
                  <a:pt x="30395" y="7973"/>
                </a:cubicBezTo>
                <a:cubicBezTo>
                  <a:pt x="30413" y="7973"/>
                  <a:pt x="30432" y="7951"/>
                  <a:pt x="30424" y="7950"/>
                </a:cubicBezTo>
                <a:cubicBezTo>
                  <a:pt x="30485" y="7962"/>
                  <a:pt x="30502" y="7989"/>
                  <a:pt x="30541" y="7994"/>
                </a:cubicBezTo>
                <a:cubicBezTo>
                  <a:pt x="30580" y="7973"/>
                  <a:pt x="30651" y="7974"/>
                  <a:pt x="30658" y="7928"/>
                </a:cubicBezTo>
                <a:close/>
                <a:moveTo>
                  <a:pt x="29779" y="7928"/>
                </a:moveTo>
                <a:cubicBezTo>
                  <a:pt x="29783" y="7894"/>
                  <a:pt x="29811" y="7928"/>
                  <a:pt x="29808" y="7928"/>
                </a:cubicBezTo>
                <a:cubicBezTo>
                  <a:pt x="29832" y="7926"/>
                  <a:pt x="29937" y="7871"/>
                  <a:pt x="29954" y="7950"/>
                </a:cubicBezTo>
                <a:cubicBezTo>
                  <a:pt x="30068" y="7941"/>
                  <a:pt x="30059" y="7926"/>
                  <a:pt x="30131" y="7973"/>
                </a:cubicBezTo>
                <a:cubicBezTo>
                  <a:pt x="30109" y="8011"/>
                  <a:pt x="30078" y="7975"/>
                  <a:pt x="30043" y="7973"/>
                </a:cubicBezTo>
                <a:cubicBezTo>
                  <a:pt x="30006" y="7975"/>
                  <a:pt x="30004" y="8001"/>
                  <a:pt x="29984" y="8016"/>
                </a:cubicBezTo>
                <a:cubicBezTo>
                  <a:pt x="29966" y="8031"/>
                  <a:pt x="29935" y="8037"/>
                  <a:pt x="29925" y="8061"/>
                </a:cubicBezTo>
                <a:cubicBezTo>
                  <a:pt x="29748" y="8010"/>
                  <a:pt x="29543" y="8088"/>
                  <a:pt x="29340" y="8038"/>
                </a:cubicBezTo>
                <a:cubicBezTo>
                  <a:pt x="29286" y="8021"/>
                  <a:pt x="29358" y="8014"/>
                  <a:pt x="29398" y="8016"/>
                </a:cubicBezTo>
                <a:cubicBezTo>
                  <a:pt x="29566" y="8018"/>
                  <a:pt x="29737" y="8020"/>
                  <a:pt x="29867" y="7994"/>
                </a:cubicBezTo>
                <a:cubicBezTo>
                  <a:pt x="29862" y="7968"/>
                  <a:pt x="29813" y="7975"/>
                  <a:pt x="29779" y="7973"/>
                </a:cubicBezTo>
                <a:cubicBezTo>
                  <a:pt x="29798" y="7953"/>
                  <a:pt x="29815" y="7933"/>
                  <a:pt x="29779" y="7928"/>
                </a:cubicBezTo>
                <a:close/>
                <a:moveTo>
                  <a:pt x="29574" y="7973"/>
                </a:moveTo>
                <a:cubicBezTo>
                  <a:pt x="29589" y="7966"/>
                  <a:pt x="29619" y="7908"/>
                  <a:pt x="29633" y="7906"/>
                </a:cubicBezTo>
                <a:cubicBezTo>
                  <a:pt x="29665" y="7902"/>
                  <a:pt x="29670" y="7978"/>
                  <a:pt x="29574" y="7973"/>
                </a:cubicBezTo>
                <a:close/>
                <a:moveTo>
                  <a:pt x="28548" y="8016"/>
                </a:moveTo>
                <a:cubicBezTo>
                  <a:pt x="28568" y="8016"/>
                  <a:pt x="28587" y="8016"/>
                  <a:pt x="28607" y="8016"/>
                </a:cubicBezTo>
                <a:cubicBezTo>
                  <a:pt x="28607" y="8002"/>
                  <a:pt x="28607" y="7987"/>
                  <a:pt x="28607" y="7973"/>
                </a:cubicBezTo>
                <a:cubicBezTo>
                  <a:pt x="28587" y="7973"/>
                  <a:pt x="28568" y="7973"/>
                  <a:pt x="28548" y="7973"/>
                </a:cubicBezTo>
                <a:cubicBezTo>
                  <a:pt x="28548" y="7987"/>
                  <a:pt x="28548" y="8002"/>
                  <a:pt x="28548" y="8016"/>
                </a:cubicBezTo>
                <a:close/>
                <a:moveTo>
                  <a:pt x="28724" y="7950"/>
                </a:moveTo>
                <a:cubicBezTo>
                  <a:pt x="28674" y="7949"/>
                  <a:pt x="28648" y="7966"/>
                  <a:pt x="28636" y="7994"/>
                </a:cubicBezTo>
                <a:cubicBezTo>
                  <a:pt x="28658" y="8154"/>
                  <a:pt x="29024" y="8055"/>
                  <a:pt x="29222" y="8082"/>
                </a:cubicBezTo>
                <a:cubicBezTo>
                  <a:pt x="29265" y="8166"/>
                  <a:pt x="29141" y="8124"/>
                  <a:pt x="29163" y="8193"/>
                </a:cubicBezTo>
                <a:cubicBezTo>
                  <a:pt x="29084" y="8208"/>
                  <a:pt x="29106" y="8147"/>
                  <a:pt x="29076" y="8127"/>
                </a:cubicBezTo>
                <a:cubicBezTo>
                  <a:pt x="29049" y="8133"/>
                  <a:pt x="29049" y="8186"/>
                  <a:pt x="29076" y="8193"/>
                </a:cubicBezTo>
                <a:cubicBezTo>
                  <a:pt x="29059" y="8238"/>
                  <a:pt x="28962" y="8163"/>
                  <a:pt x="28988" y="8104"/>
                </a:cubicBezTo>
                <a:cubicBezTo>
                  <a:pt x="28941" y="8113"/>
                  <a:pt x="28962" y="8173"/>
                  <a:pt x="28870" y="8148"/>
                </a:cubicBezTo>
                <a:cubicBezTo>
                  <a:pt x="28860" y="8185"/>
                  <a:pt x="28893" y="8190"/>
                  <a:pt x="28929" y="8193"/>
                </a:cubicBezTo>
                <a:cubicBezTo>
                  <a:pt x="28942" y="8229"/>
                  <a:pt x="28770" y="8229"/>
                  <a:pt x="28782" y="8193"/>
                </a:cubicBezTo>
                <a:cubicBezTo>
                  <a:pt x="28737" y="8114"/>
                  <a:pt x="28882" y="8179"/>
                  <a:pt x="28870" y="8127"/>
                </a:cubicBezTo>
                <a:cubicBezTo>
                  <a:pt x="28845" y="8062"/>
                  <a:pt x="28776" y="8140"/>
                  <a:pt x="28724" y="8127"/>
                </a:cubicBezTo>
                <a:cubicBezTo>
                  <a:pt x="28716" y="8088"/>
                  <a:pt x="28674" y="8076"/>
                  <a:pt x="28607" y="8082"/>
                </a:cubicBezTo>
                <a:cubicBezTo>
                  <a:pt x="28562" y="8101"/>
                  <a:pt x="28544" y="8137"/>
                  <a:pt x="28548" y="8193"/>
                </a:cubicBezTo>
                <a:cubicBezTo>
                  <a:pt x="28459" y="8176"/>
                  <a:pt x="28441" y="8215"/>
                  <a:pt x="28372" y="8214"/>
                </a:cubicBezTo>
                <a:cubicBezTo>
                  <a:pt x="28344" y="8134"/>
                  <a:pt x="28499" y="8192"/>
                  <a:pt x="28518" y="8148"/>
                </a:cubicBezTo>
                <a:cubicBezTo>
                  <a:pt x="28513" y="8119"/>
                  <a:pt x="28397" y="8107"/>
                  <a:pt x="28518" y="8104"/>
                </a:cubicBezTo>
                <a:cubicBezTo>
                  <a:pt x="28499" y="8038"/>
                  <a:pt x="28456" y="8125"/>
                  <a:pt x="28402" y="8104"/>
                </a:cubicBezTo>
                <a:cubicBezTo>
                  <a:pt x="28390" y="8067"/>
                  <a:pt x="28424" y="8062"/>
                  <a:pt x="28460" y="8061"/>
                </a:cubicBezTo>
                <a:cubicBezTo>
                  <a:pt x="28454" y="8032"/>
                  <a:pt x="28373" y="8031"/>
                  <a:pt x="28372" y="8061"/>
                </a:cubicBezTo>
                <a:cubicBezTo>
                  <a:pt x="28343" y="8059"/>
                  <a:pt x="28349" y="8034"/>
                  <a:pt x="28343" y="8016"/>
                </a:cubicBezTo>
                <a:cubicBezTo>
                  <a:pt x="28265" y="8016"/>
                  <a:pt x="28187" y="8016"/>
                  <a:pt x="28108" y="8016"/>
                </a:cubicBezTo>
                <a:cubicBezTo>
                  <a:pt x="28113" y="7990"/>
                  <a:pt x="28102" y="7977"/>
                  <a:pt x="28079" y="7973"/>
                </a:cubicBezTo>
                <a:cubicBezTo>
                  <a:pt x="28086" y="7933"/>
                  <a:pt x="28130" y="7921"/>
                  <a:pt x="28196" y="7928"/>
                </a:cubicBezTo>
                <a:cubicBezTo>
                  <a:pt x="28207" y="7965"/>
                  <a:pt x="28174" y="7969"/>
                  <a:pt x="28138" y="7973"/>
                </a:cubicBezTo>
                <a:cubicBezTo>
                  <a:pt x="28147" y="8002"/>
                  <a:pt x="28211" y="7990"/>
                  <a:pt x="28255" y="7994"/>
                </a:cubicBezTo>
                <a:cubicBezTo>
                  <a:pt x="28283" y="7978"/>
                  <a:pt x="28299" y="7954"/>
                  <a:pt x="28313" y="7928"/>
                </a:cubicBezTo>
                <a:cubicBezTo>
                  <a:pt x="28442" y="7957"/>
                  <a:pt x="28487" y="7914"/>
                  <a:pt x="28607" y="7950"/>
                </a:cubicBezTo>
                <a:cubicBezTo>
                  <a:pt x="28636" y="7950"/>
                  <a:pt x="28629" y="7923"/>
                  <a:pt x="28636" y="7906"/>
                </a:cubicBezTo>
                <a:cubicBezTo>
                  <a:pt x="28678" y="7907"/>
                  <a:pt x="28699" y="7948"/>
                  <a:pt x="28753" y="7950"/>
                </a:cubicBezTo>
                <a:cubicBezTo>
                  <a:pt x="28842" y="7954"/>
                  <a:pt x="28767" y="8046"/>
                  <a:pt x="28899" y="8016"/>
                </a:cubicBezTo>
                <a:cubicBezTo>
                  <a:pt x="28878" y="8067"/>
                  <a:pt x="28671" y="8093"/>
                  <a:pt x="28695" y="7994"/>
                </a:cubicBezTo>
                <a:cubicBezTo>
                  <a:pt x="28718" y="7998"/>
                  <a:pt x="28724" y="8016"/>
                  <a:pt x="28753" y="8016"/>
                </a:cubicBezTo>
                <a:cubicBezTo>
                  <a:pt x="28762" y="7981"/>
                  <a:pt x="28725" y="7978"/>
                  <a:pt x="28724" y="7950"/>
                </a:cubicBezTo>
                <a:close/>
                <a:moveTo>
                  <a:pt x="11929" y="7906"/>
                </a:moveTo>
                <a:cubicBezTo>
                  <a:pt x="12034" y="7887"/>
                  <a:pt x="12105" y="7969"/>
                  <a:pt x="12134" y="7884"/>
                </a:cubicBezTo>
                <a:cubicBezTo>
                  <a:pt x="12164" y="7896"/>
                  <a:pt x="12158" y="7920"/>
                  <a:pt x="12193" y="7928"/>
                </a:cubicBezTo>
                <a:cubicBezTo>
                  <a:pt x="12234" y="7938"/>
                  <a:pt x="12308" y="7921"/>
                  <a:pt x="12370" y="7928"/>
                </a:cubicBezTo>
                <a:cubicBezTo>
                  <a:pt x="12413" y="7933"/>
                  <a:pt x="12421" y="7947"/>
                  <a:pt x="12457" y="7950"/>
                </a:cubicBezTo>
                <a:cubicBezTo>
                  <a:pt x="12505" y="7954"/>
                  <a:pt x="12507" y="7929"/>
                  <a:pt x="12545" y="7928"/>
                </a:cubicBezTo>
                <a:cubicBezTo>
                  <a:pt x="12595" y="7928"/>
                  <a:pt x="12610" y="7945"/>
                  <a:pt x="12662" y="7950"/>
                </a:cubicBezTo>
                <a:cubicBezTo>
                  <a:pt x="12751" y="7957"/>
                  <a:pt x="12770" y="7960"/>
                  <a:pt x="12867" y="7973"/>
                </a:cubicBezTo>
                <a:cubicBezTo>
                  <a:pt x="12887" y="8035"/>
                  <a:pt x="12752" y="7970"/>
                  <a:pt x="12750" y="7973"/>
                </a:cubicBezTo>
                <a:cubicBezTo>
                  <a:pt x="12721" y="7999"/>
                  <a:pt x="12737" y="7970"/>
                  <a:pt x="12692" y="7973"/>
                </a:cubicBezTo>
                <a:cubicBezTo>
                  <a:pt x="12695" y="7973"/>
                  <a:pt x="12681" y="7993"/>
                  <a:pt x="12662" y="7994"/>
                </a:cubicBezTo>
                <a:cubicBezTo>
                  <a:pt x="12642" y="7995"/>
                  <a:pt x="12611" y="7974"/>
                  <a:pt x="12574" y="7973"/>
                </a:cubicBezTo>
                <a:cubicBezTo>
                  <a:pt x="12496" y="7969"/>
                  <a:pt x="12400" y="7978"/>
                  <a:pt x="12310" y="7973"/>
                </a:cubicBezTo>
                <a:cubicBezTo>
                  <a:pt x="12247" y="7968"/>
                  <a:pt x="12178" y="7960"/>
                  <a:pt x="12046" y="7950"/>
                </a:cubicBezTo>
                <a:cubicBezTo>
                  <a:pt x="12023" y="7948"/>
                  <a:pt x="11902" y="7973"/>
                  <a:pt x="11929" y="7906"/>
                </a:cubicBezTo>
                <a:close/>
                <a:moveTo>
                  <a:pt x="51498" y="7862"/>
                </a:moveTo>
                <a:cubicBezTo>
                  <a:pt x="51491" y="7894"/>
                  <a:pt x="51410" y="7870"/>
                  <a:pt x="51410" y="7906"/>
                </a:cubicBezTo>
                <a:cubicBezTo>
                  <a:pt x="51337" y="7897"/>
                  <a:pt x="51438" y="7844"/>
                  <a:pt x="51498" y="7862"/>
                </a:cubicBezTo>
                <a:close/>
                <a:moveTo>
                  <a:pt x="14743" y="7841"/>
                </a:moveTo>
                <a:cubicBezTo>
                  <a:pt x="14765" y="7901"/>
                  <a:pt x="14685" y="7884"/>
                  <a:pt x="14684" y="7928"/>
                </a:cubicBezTo>
                <a:cubicBezTo>
                  <a:pt x="14663" y="7914"/>
                  <a:pt x="14630" y="7836"/>
                  <a:pt x="14743" y="7841"/>
                </a:cubicBezTo>
                <a:close/>
                <a:moveTo>
                  <a:pt x="34732" y="7686"/>
                </a:moveTo>
                <a:cubicBezTo>
                  <a:pt x="34725" y="7725"/>
                  <a:pt x="34682" y="7736"/>
                  <a:pt x="34615" y="7730"/>
                </a:cubicBezTo>
                <a:cubicBezTo>
                  <a:pt x="34616" y="7709"/>
                  <a:pt x="34651" y="7713"/>
                  <a:pt x="34673" y="7708"/>
                </a:cubicBezTo>
                <a:cubicBezTo>
                  <a:pt x="34694" y="7645"/>
                  <a:pt x="34532" y="7718"/>
                  <a:pt x="34498" y="7686"/>
                </a:cubicBezTo>
                <a:cubicBezTo>
                  <a:pt x="34463" y="7653"/>
                  <a:pt x="34461" y="7712"/>
                  <a:pt x="34410" y="7686"/>
                </a:cubicBezTo>
                <a:cubicBezTo>
                  <a:pt x="34390" y="7676"/>
                  <a:pt x="34391" y="7662"/>
                  <a:pt x="34381" y="7686"/>
                </a:cubicBezTo>
                <a:cubicBezTo>
                  <a:pt x="34322" y="7689"/>
                  <a:pt x="34401" y="7634"/>
                  <a:pt x="34410" y="7642"/>
                </a:cubicBezTo>
                <a:cubicBezTo>
                  <a:pt x="34447" y="7676"/>
                  <a:pt x="34451" y="7646"/>
                  <a:pt x="34498" y="7642"/>
                </a:cubicBezTo>
                <a:cubicBezTo>
                  <a:pt x="34567" y="7635"/>
                  <a:pt x="34637" y="7669"/>
                  <a:pt x="34673" y="7642"/>
                </a:cubicBezTo>
                <a:cubicBezTo>
                  <a:pt x="34687" y="7661"/>
                  <a:pt x="34700" y="7682"/>
                  <a:pt x="34732" y="7686"/>
                </a:cubicBezTo>
                <a:close/>
                <a:moveTo>
                  <a:pt x="40624" y="7620"/>
                </a:moveTo>
                <a:cubicBezTo>
                  <a:pt x="40580" y="7651"/>
                  <a:pt x="40561" y="7691"/>
                  <a:pt x="40565" y="7598"/>
                </a:cubicBezTo>
                <a:cubicBezTo>
                  <a:pt x="40540" y="7594"/>
                  <a:pt x="40538" y="7607"/>
                  <a:pt x="40536" y="7620"/>
                </a:cubicBezTo>
                <a:cubicBezTo>
                  <a:pt x="40478" y="7622"/>
                  <a:pt x="40556" y="7568"/>
                  <a:pt x="40565" y="7575"/>
                </a:cubicBezTo>
                <a:cubicBezTo>
                  <a:pt x="40598" y="7607"/>
                  <a:pt x="40758" y="7602"/>
                  <a:pt x="40624" y="7620"/>
                </a:cubicBezTo>
                <a:close/>
                <a:moveTo>
                  <a:pt x="17674" y="7554"/>
                </a:moveTo>
                <a:cubicBezTo>
                  <a:pt x="17667" y="7586"/>
                  <a:pt x="17586" y="7562"/>
                  <a:pt x="17586" y="7598"/>
                </a:cubicBezTo>
                <a:cubicBezTo>
                  <a:pt x="17513" y="7589"/>
                  <a:pt x="17614" y="7535"/>
                  <a:pt x="17674" y="7554"/>
                </a:cubicBezTo>
                <a:close/>
                <a:moveTo>
                  <a:pt x="39979" y="7488"/>
                </a:moveTo>
                <a:cubicBezTo>
                  <a:pt x="40000" y="7580"/>
                  <a:pt x="39873" y="7472"/>
                  <a:pt x="39832" y="7509"/>
                </a:cubicBezTo>
                <a:cubicBezTo>
                  <a:pt x="39796" y="7543"/>
                  <a:pt x="39787" y="7488"/>
                  <a:pt x="39715" y="7532"/>
                </a:cubicBezTo>
                <a:cubicBezTo>
                  <a:pt x="39628" y="7500"/>
                  <a:pt x="39829" y="7503"/>
                  <a:pt x="39832" y="7466"/>
                </a:cubicBezTo>
                <a:cubicBezTo>
                  <a:pt x="39866" y="7484"/>
                  <a:pt x="39911" y="7494"/>
                  <a:pt x="39979" y="7488"/>
                </a:cubicBezTo>
                <a:close/>
                <a:moveTo>
                  <a:pt x="49827" y="7466"/>
                </a:moveTo>
                <a:cubicBezTo>
                  <a:pt x="49828" y="7471"/>
                  <a:pt x="49745" y="7458"/>
                  <a:pt x="49768" y="7443"/>
                </a:cubicBezTo>
                <a:cubicBezTo>
                  <a:pt x="49824" y="7411"/>
                  <a:pt x="49839" y="7475"/>
                  <a:pt x="49856" y="7509"/>
                </a:cubicBezTo>
                <a:cubicBezTo>
                  <a:pt x="49855" y="7506"/>
                  <a:pt x="49804" y="7541"/>
                  <a:pt x="49798" y="7532"/>
                </a:cubicBezTo>
                <a:cubicBezTo>
                  <a:pt x="49796" y="7529"/>
                  <a:pt x="49830" y="7485"/>
                  <a:pt x="49827" y="7466"/>
                </a:cubicBezTo>
                <a:close/>
                <a:moveTo>
                  <a:pt x="42060" y="7443"/>
                </a:moveTo>
                <a:cubicBezTo>
                  <a:pt x="42085" y="7514"/>
                  <a:pt x="42014" y="7512"/>
                  <a:pt x="42001" y="7554"/>
                </a:cubicBezTo>
                <a:cubicBezTo>
                  <a:pt x="41992" y="7661"/>
                  <a:pt x="41944" y="7524"/>
                  <a:pt x="42001" y="7509"/>
                </a:cubicBezTo>
                <a:cubicBezTo>
                  <a:pt x="41994" y="7486"/>
                  <a:pt x="41943" y="7494"/>
                  <a:pt x="41942" y="7466"/>
                </a:cubicBezTo>
                <a:cubicBezTo>
                  <a:pt x="41804" y="7510"/>
                  <a:pt x="41746" y="7431"/>
                  <a:pt x="41620" y="7509"/>
                </a:cubicBezTo>
                <a:cubicBezTo>
                  <a:pt x="41489" y="7442"/>
                  <a:pt x="41682" y="7486"/>
                  <a:pt x="41708" y="7466"/>
                </a:cubicBezTo>
                <a:cubicBezTo>
                  <a:pt x="41710" y="7464"/>
                  <a:pt x="41706" y="7444"/>
                  <a:pt x="41708" y="7443"/>
                </a:cubicBezTo>
                <a:cubicBezTo>
                  <a:pt x="41797" y="7427"/>
                  <a:pt x="41976" y="7457"/>
                  <a:pt x="42060" y="7443"/>
                </a:cubicBezTo>
                <a:close/>
                <a:moveTo>
                  <a:pt x="41327" y="7466"/>
                </a:moveTo>
                <a:cubicBezTo>
                  <a:pt x="41317" y="7494"/>
                  <a:pt x="41276" y="7500"/>
                  <a:pt x="41268" y="7532"/>
                </a:cubicBezTo>
                <a:cubicBezTo>
                  <a:pt x="41203" y="7520"/>
                  <a:pt x="41304" y="7497"/>
                  <a:pt x="41240" y="7466"/>
                </a:cubicBezTo>
                <a:cubicBezTo>
                  <a:pt x="41178" y="7457"/>
                  <a:pt x="41161" y="7481"/>
                  <a:pt x="41122" y="7488"/>
                </a:cubicBezTo>
                <a:cubicBezTo>
                  <a:pt x="41058" y="7448"/>
                  <a:pt x="41270" y="7430"/>
                  <a:pt x="41327" y="7466"/>
                </a:cubicBezTo>
                <a:close/>
                <a:moveTo>
                  <a:pt x="58093" y="7443"/>
                </a:moveTo>
                <a:cubicBezTo>
                  <a:pt x="58094" y="7443"/>
                  <a:pt x="58134" y="7415"/>
                  <a:pt x="58122" y="7443"/>
                </a:cubicBezTo>
                <a:cubicBezTo>
                  <a:pt x="58118" y="7454"/>
                  <a:pt x="58076" y="7461"/>
                  <a:pt x="58063" y="7466"/>
                </a:cubicBezTo>
                <a:cubicBezTo>
                  <a:pt x="57991" y="7493"/>
                  <a:pt x="58006" y="7459"/>
                  <a:pt x="58034" y="7443"/>
                </a:cubicBezTo>
                <a:cubicBezTo>
                  <a:pt x="58047" y="7437"/>
                  <a:pt x="58078" y="7448"/>
                  <a:pt x="58093" y="7443"/>
                </a:cubicBezTo>
                <a:close/>
                <a:moveTo>
                  <a:pt x="42822" y="7443"/>
                </a:moveTo>
                <a:cubicBezTo>
                  <a:pt x="42685" y="7460"/>
                  <a:pt x="42685" y="7406"/>
                  <a:pt x="42822" y="7422"/>
                </a:cubicBezTo>
                <a:cubicBezTo>
                  <a:pt x="42827" y="7439"/>
                  <a:pt x="42851" y="7443"/>
                  <a:pt x="42851" y="7466"/>
                </a:cubicBezTo>
                <a:cubicBezTo>
                  <a:pt x="42827" y="7470"/>
                  <a:pt x="42824" y="7457"/>
                  <a:pt x="42822" y="7443"/>
                </a:cubicBezTo>
                <a:close/>
                <a:moveTo>
                  <a:pt x="43789" y="7422"/>
                </a:moveTo>
                <a:cubicBezTo>
                  <a:pt x="43768" y="7464"/>
                  <a:pt x="43736" y="7421"/>
                  <a:pt x="43701" y="7422"/>
                </a:cubicBezTo>
                <a:cubicBezTo>
                  <a:pt x="43635" y="7424"/>
                  <a:pt x="43481" y="7517"/>
                  <a:pt x="43467" y="7422"/>
                </a:cubicBezTo>
                <a:cubicBezTo>
                  <a:pt x="43309" y="7478"/>
                  <a:pt x="43557" y="7502"/>
                  <a:pt x="43672" y="7488"/>
                </a:cubicBezTo>
                <a:cubicBezTo>
                  <a:pt x="43685" y="7455"/>
                  <a:pt x="43697" y="7490"/>
                  <a:pt x="43731" y="7488"/>
                </a:cubicBezTo>
                <a:cubicBezTo>
                  <a:pt x="43704" y="7506"/>
                  <a:pt x="43629" y="7545"/>
                  <a:pt x="43555" y="7532"/>
                </a:cubicBezTo>
                <a:cubicBezTo>
                  <a:pt x="43542" y="7529"/>
                  <a:pt x="43518" y="7509"/>
                  <a:pt x="43526" y="7509"/>
                </a:cubicBezTo>
                <a:cubicBezTo>
                  <a:pt x="43504" y="7509"/>
                  <a:pt x="43474" y="7545"/>
                  <a:pt x="43437" y="7532"/>
                </a:cubicBezTo>
                <a:cubicBezTo>
                  <a:pt x="43432" y="7530"/>
                  <a:pt x="43442" y="7488"/>
                  <a:pt x="43437" y="7488"/>
                </a:cubicBezTo>
                <a:cubicBezTo>
                  <a:pt x="43405" y="7484"/>
                  <a:pt x="43334" y="7535"/>
                  <a:pt x="43291" y="7509"/>
                </a:cubicBezTo>
                <a:cubicBezTo>
                  <a:pt x="43298" y="7486"/>
                  <a:pt x="43349" y="7494"/>
                  <a:pt x="43349" y="7466"/>
                </a:cubicBezTo>
                <a:cubicBezTo>
                  <a:pt x="43289" y="7415"/>
                  <a:pt x="43096" y="7451"/>
                  <a:pt x="43027" y="7466"/>
                </a:cubicBezTo>
                <a:cubicBezTo>
                  <a:pt x="43022" y="7440"/>
                  <a:pt x="42997" y="7454"/>
                  <a:pt x="42998" y="7466"/>
                </a:cubicBezTo>
                <a:cubicBezTo>
                  <a:pt x="42914" y="7426"/>
                  <a:pt x="43054" y="7428"/>
                  <a:pt x="43144" y="7422"/>
                </a:cubicBezTo>
                <a:cubicBezTo>
                  <a:pt x="43194" y="7418"/>
                  <a:pt x="43402" y="7448"/>
                  <a:pt x="43437" y="7422"/>
                </a:cubicBezTo>
                <a:cubicBezTo>
                  <a:pt x="43440" y="7420"/>
                  <a:pt x="43435" y="7400"/>
                  <a:pt x="43437" y="7400"/>
                </a:cubicBezTo>
                <a:cubicBezTo>
                  <a:pt x="43565" y="7377"/>
                  <a:pt x="43720" y="7403"/>
                  <a:pt x="43789" y="7422"/>
                </a:cubicBezTo>
                <a:close/>
                <a:moveTo>
                  <a:pt x="58531" y="7422"/>
                </a:moveTo>
                <a:cubicBezTo>
                  <a:pt x="58525" y="7394"/>
                  <a:pt x="58443" y="7393"/>
                  <a:pt x="58443" y="7422"/>
                </a:cubicBezTo>
                <a:cubicBezTo>
                  <a:pt x="58337" y="7374"/>
                  <a:pt x="58528" y="7371"/>
                  <a:pt x="58591" y="7377"/>
                </a:cubicBezTo>
                <a:cubicBezTo>
                  <a:pt x="58579" y="7407"/>
                  <a:pt x="58539" y="7413"/>
                  <a:pt x="58531" y="7443"/>
                </a:cubicBezTo>
                <a:cubicBezTo>
                  <a:pt x="58498" y="7439"/>
                  <a:pt x="58516" y="7422"/>
                  <a:pt x="58531" y="7422"/>
                </a:cubicBezTo>
                <a:close/>
                <a:moveTo>
                  <a:pt x="14392" y="7400"/>
                </a:moveTo>
                <a:cubicBezTo>
                  <a:pt x="14399" y="7348"/>
                  <a:pt x="14520" y="7387"/>
                  <a:pt x="14538" y="7400"/>
                </a:cubicBezTo>
                <a:cubicBezTo>
                  <a:pt x="14533" y="7424"/>
                  <a:pt x="14449" y="7409"/>
                  <a:pt x="14392" y="7400"/>
                </a:cubicBezTo>
                <a:close/>
                <a:moveTo>
                  <a:pt x="42177" y="7356"/>
                </a:moveTo>
                <a:cubicBezTo>
                  <a:pt x="42252" y="7388"/>
                  <a:pt x="42251" y="7476"/>
                  <a:pt x="42412" y="7443"/>
                </a:cubicBezTo>
                <a:cubicBezTo>
                  <a:pt x="42411" y="7466"/>
                  <a:pt x="42375" y="7461"/>
                  <a:pt x="42353" y="7466"/>
                </a:cubicBezTo>
                <a:cubicBezTo>
                  <a:pt x="42372" y="7488"/>
                  <a:pt x="42421" y="7488"/>
                  <a:pt x="42412" y="7532"/>
                </a:cubicBezTo>
                <a:cubicBezTo>
                  <a:pt x="42296" y="7506"/>
                  <a:pt x="42169" y="7569"/>
                  <a:pt x="42147" y="7443"/>
                </a:cubicBezTo>
                <a:cubicBezTo>
                  <a:pt x="42231" y="7440"/>
                  <a:pt x="42205" y="7518"/>
                  <a:pt x="42323" y="7488"/>
                </a:cubicBezTo>
                <a:cubicBezTo>
                  <a:pt x="42327" y="7454"/>
                  <a:pt x="42260" y="7479"/>
                  <a:pt x="42236" y="7466"/>
                </a:cubicBezTo>
                <a:cubicBezTo>
                  <a:pt x="42225" y="7460"/>
                  <a:pt x="42213" y="7409"/>
                  <a:pt x="42206" y="7400"/>
                </a:cubicBezTo>
                <a:cubicBezTo>
                  <a:pt x="42200" y="7390"/>
                  <a:pt x="42166" y="7381"/>
                  <a:pt x="42177" y="7356"/>
                </a:cubicBezTo>
                <a:close/>
                <a:moveTo>
                  <a:pt x="46251" y="7334"/>
                </a:moveTo>
                <a:cubicBezTo>
                  <a:pt x="46292" y="7342"/>
                  <a:pt x="46253" y="7373"/>
                  <a:pt x="46221" y="7377"/>
                </a:cubicBezTo>
                <a:cubicBezTo>
                  <a:pt x="46220" y="7418"/>
                  <a:pt x="46181" y="7364"/>
                  <a:pt x="46163" y="7377"/>
                </a:cubicBezTo>
                <a:cubicBezTo>
                  <a:pt x="46161" y="7379"/>
                  <a:pt x="46164" y="7400"/>
                  <a:pt x="46163" y="7400"/>
                </a:cubicBezTo>
                <a:cubicBezTo>
                  <a:pt x="46078" y="7398"/>
                  <a:pt x="45972" y="7364"/>
                  <a:pt x="45782" y="7377"/>
                </a:cubicBezTo>
                <a:cubicBezTo>
                  <a:pt x="45859" y="7271"/>
                  <a:pt x="46122" y="7418"/>
                  <a:pt x="46251" y="7334"/>
                </a:cubicBezTo>
                <a:close/>
                <a:moveTo>
                  <a:pt x="42822" y="7334"/>
                </a:moveTo>
                <a:cubicBezTo>
                  <a:pt x="42912" y="7356"/>
                  <a:pt x="42758" y="7370"/>
                  <a:pt x="42763" y="7400"/>
                </a:cubicBezTo>
                <a:cubicBezTo>
                  <a:pt x="42652" y="7362"/>
                  <a:pt x="42827" y="7364"/>
                  <a:pt x="42822" y="7334"/>
                </a:cubicBezTo>
                <a:close/>
                <a:moveTo>
                  <a:pt x="41503" y="7312"/>
                </a:moveTo>
                <a:cubicBezTo>
                  <a:pt x="41468" y="7335"/>
                  <a:pt x="41343" y="7418"/>
                  <a:pt x="41503" y="7400"/>
                </a:cubicBezTo>
                <a:cubicBezTo>
                  <a:pt x="41508" y="7448"/>
                  <a:pt x="41399" y="7410"/>
                  <a:pt x="41356" y="7422"/>
                </a:cubicBezTo>
                <a:cubicBezTo>
                  <a:pt x="41360" y="7382"/>
                  <a:pt x="41321" y="7376"/>
                  <a:pt x="41327" y="7334"/>
                </a:cubicBezTo>
                <a:cubicBezTo>
                  <a:pt x="41389" y="7304"/>
                  <a:pt x="41414" y="7344"/>
                  <a:pt x="41503" y="7312"/>
                </a:cubicBezTo>
                <a:close/>
                <a:moveTo>
                  <a:pt x="40477" y="7312"/>
                </a:moveTo>
                <a:cubicBezTo>
                  <a:pt x="40564" y="7351"/>
                  <a:pt x="40688" y="7304"/>
                  <a:pt x="40829" y="7334"/>
                </a:cubicBezTo>
                <a:cubicBezTo>
                  <a:pt x="40813" y="7352"/>
                  <a:pt x="40798" y="7370"/>
                  <a:pt x="40800" y="7400"/>
                </a:cubicBezTo>
                <a:cubicBezTo>
                  <a:pt x="40709" y="7402"/>
                  <a:pt x="40716" y="7331"/>
                  <a:pt x="40595" y="7356"/>
                </a:cubicBezTo>
                <a:cubicBezTo>
                  <a:pt x="40599" y="7382"/>
                  <a:pt x="40648" y="7374"/>
                  <a:pt x="40682" y="7377"/>
                </a:cubicBezTo>
                <a:cubicBezTo>
                  <a:pt x="40682" y="7422"/>
                  <a:pt x="40682" y="7466"/>
                  <a:pt x="40682" y="7509"/>
                </a:cubicBezTo>
                <a:cubicBezTo>
                  <a:pt x="40662" y="7502"/>
                  <a:pt x="40609" y="7473"/>
                  <a:pt x="40565" y="7488"/>
                </a:cubicBezTo>
                <a:cubicBezTo>
                  <a:pt x="40563" y="7488"/>
                  <a:pt x="40517" y="7529"/>
                  <a:pt x="40536" y="7532"/>
                </a:cubicBezTo>
                <a:cubicBezTo>
                  <a:pt x="40477" y="7523"/>
                  <a:pt x="40526" y="7470"/>
                  <a:pt x="40448" y="7466"/>
                </a:cubicBezTo>
                <a:cubicBezTo>
                  <a:pt x="40399" y="7495"/>
                  <a:pt x="40261" y="7458"/>
                  <a:pt x="40272" y="7532"/>
                </a:cubicBezTo>
                <a:cubicBezTo>
                  <a:pt x="40251" y="7481"/>
                  <a:pt x="40069" y="7552"/>
                  <a:pt x="40096" y="7466"/>
                </a:cubicBezTo>
                <a:cubicBezTo>
                  <a:pt x="40209" y="7463"/>
                  <a:pt x="40367" y="7493"/>
                  <a:pt x="40330" y="7377"/>
                </a:cubicBezTo>
                <a:cubicBezTo>
                  <a:pt x="40318" y="7346"/>
                  <a:pt x="40305" y="7381"/>
                  <a:pt x="40272" y="7377"/>
                </a:cubicBezTo>
                <a:cubicBezTo>
                  <a:pt x="40248" y="7374"/>
                  <a:pt x="40242" y="7356"/>
                  <a:pt x="40213" y="7356"/>
                </a:cubicBezTo>
                <a:cubicBezTo>
                  <a:pt x="40226" y="7307"/>
                  <a:pt x="40358" y="7347"/>
                  <a:pt x="40418" y="7334"/>
                </a:cubicBezTo>
                <a:cubicBezTo>
                  <a:pt x="40288" y="7407"/>
                  <a:pt x="40462" y="7457"/>
                  <a:pt x="40595" y="7422"/>
                </a:cubicBezTo>
                <a:cubicBezTo>
                  <a:pt x="40606" y="7369"/>
                  <a:pt x="40461" y="7434"/>
                  <a:pt x="40506" y="7356"/>
                </a:cubicBezTo>
                <a:cubicBezTo>
                  <a:pt x="40478" y="7357"/>
                  <a:pt x="40484" y="7382"/>
                  <a:pt x="40477" y="7400"/>
                </a:cubicBezTo>
                <a:cubicBezTo>
                  <a:pt x="40390" y="7385"/>
                  <a:pt x="40505" y="7353"/>
                  <a:pt x="40477" y="7312"/>
                </a:cubicBezTo>
                <a:close/>
                <a:moveTo>
                  <a:pt x="53374" y="7290"/>
                </a:moveTo>
                <a:cubicBezTo>
                  <a:pt x="53371" y="7331"/>
                  <a:pt x="53277" y="7305"/>
                  <a:pt x="53286" y="7356"/>
                </a:cubicBezTo>
                <a:cubicBezTo>
                  <a:pt x="53230" y="7354"/>
                  <a:pt x="53293" y="7262"/>
                  <a:pt x="53374" y="7290"/>
                </a:cubicBezTo>
                <a:close/>
                <a:moveTo>
                  <a:pt x="47805" y="7334"/>
                </a:moveTo>
                <a:cubicBezTo>
                  <a:pt x="47793" y="7386"/>
                  <a:pt x="47938" y="7322"/>
                  <a:pt x="47893" y="7400"/>
                </a:cubicBezTo>
                <a:cubicBezTo>
                  <a:pt x="47849" y="7388"/>
                  <a:pt x="47819" y="7367"/>
                  <a:pt x="47775" y="7356"/>
                </a:cubicBezTo>
                <a:cubicBezTo>
                  <a:pt x="47791" y="7264"/>
                  <a:pt x="48039" y="7349"/>
                  <a:pt x="48098" y="7290"/>
                </a:cubicBezTo>
                <a:cubicBezTo>
                  <a:pt x="48191" y="7279"/>
                  <a:pt x="48201" y="7330"/>
                  <a:pt x="48302" y="7312"/>
                </a:cubicBezTo>
                <a:cubicBezTo>
                  <a:pt x="48356" y="7330"/>
                  <a:pt x="48285" y="7335"/>
                  <a:pt x="48245" y="7334"/>
                </a:cubicBezTo>
                <a:cubicBezTo>
                  <a:pt x="48164" y="7386"/>
                  <a:pt x="48035" y="7289"/>
                  <a:pt x="47951" y="7356"/>
                </a:cubicBezTo>
                <a:cubicBezTo>
                  <a:pt x="48035" y="7381"/>
                  <a:pt x="47906" y="7379"/>
                  <a:pt x="47922" y="7334"/>
                </a:cubicBezTo>
                <a:cubicBezTo>
                  <a:pt x="47883" y="7334"/>
                  <a:pt x="47844" y="7334"/>
                  <a:pt x="47805" y="7334"/>
                </a:cubicBezTo>
                <a:close/>
                <a:moveTo>
                  <a:pt x="45518" y="7290"/>
                </a:moveTo>
                <a:cubicBezTo>
                  <a:pt x="45462" y="7274"/>
                  <a:pt x="45551" y="7256"/>
                  <a:pt x="45548" y="7290"/>
                </a:cubicBezTo>
                <a:cubicBezTo>
                  <a:pt x="45583" y="7265"/>
                  <a:pt x="45608" y="7271"/>
                  <a:pt x="45607" y="7312"/>
                </a:cubicBezTo>
                <a:cubicBezTo>
                  <a:pt x="45559" y="7318"/>
                  <a:pt x="45556" y="7290"/>
                  <a:pt x="45518" y="7290"/>
                </a:cubicBezTo>
                <a:close/>
                <a:moveTo>
                  <a:pt x="42734" y="7312"/>
                </a:moveTo>
                <a:cubicBezTo>
                  <a:pt x="42709" y="7298"/>
                  <a:pt x="42815" y="7234"/>
                  <a:pt x="42851" y="7268"/>
                </a:cubicBezTo>
                <a:cubicBezTo>
                  <a:pt x="42881" y="7295"/>
                  <a:pt x="42859" y="7271"/>
                  <a:pt x="42881" y="7268"/>
                </a:cubicBezTo>
                <a:cubicBezTo>
                  <a:pt x="42911" y="7264"/>
                  <a:pt x="42905" y="7290"/>
                  <a:pt x="42910" y="7290"/>
                </a:cubicBezTo>
                <a:cubicBezTo>
                  <a:pt x="42955" y="7289"/>
                  <a:pt x="42991" y="7261"/>
                  <a:pt x="43056" y="7268"/>
                </a:cubicBezTo>
                <a:cubicBezTo>
                  <a:pt x="43005" y="7371"/>
                  <a:pt x="42815" y="7260"/>
                  <a:pt x="42734" y="7312"/>
                </a:cubicBezTo>
                <a:close/>
                <a:moveTo>
                  <a:pt x="50324" y="7290"/>
                </a:moveTo>
                <a:cubicBezTo>
                  <a:pt x="50305" y="7273"/>
                  <a:pt x="50151" y="7232"/>
                  <a:pt x="50178" y="7312"/>
                </a:cubicBezTo>
                <a:cubicBezTo>
                  <a:pt x="50271" y="7297"/>
                  <a:pt x="50299" y="7315"/>
                  <a:pt x="50324" y="7290"/>
                </a:cubicBezTo>
                <a:close/>
                <a:moveTo>
                  <a:pt x="49944" y="7268"/>
                </a:moveTo>
                <a:cubicBezTo>
                  <a:pt x="49950" y="7243"/>
                  <a:pt x="49974" y="7256"/>
                  <a:pt x="49974" y="7268"/>
                </a:cubicBezTo>
                <a:cubicBezTo>
                  <a:pt x="50030" y="7245"/>
                  <a:pt x="50104" y="7255"/>
                  <a:pt x="50178" y="7246"/>
                </a:cubicBezTo>
                <a:cubicBezTo>
                  <a:pt x="50237" y="7238"/>
                  <a:pt x="50381" y="7217"/>
                  <a:pt x="50502" y="7223"/>
                </a:cubicBezTo>
                <a:cubicBezTo>
                  <a:pt x="50530" y="7225"/>
                  <a:pt x="50608" y="7268"/>
                  <a:pt x="50618" y="7223"/>
                </a:cubicBezTo>
                <a:cubicBezTo>
                  <a:pt x="50680" y="7231"/>
                  <a:pt x="50625" y="7328"/>
                  <a:pt x="50560" y="7312"/>
                </a:cubicBezTo>
                <a:cubicBezTo>
                  <a:pt x="50648" y="7217"/>
                  <a:pt x="50398" y="7310"/>
                  <a:pt x="50384" y="7268"/>
                </a:cubicBezTo>
                <a:cubicBezTo>
                  <a:pt x="50348" y="7339"/>
                  <a:pt x="50479" y="7285"/>
                  <a:pt x="50443" y="7356"/>
                </a:cubicBezTo>
                <a:cubicBezTo>
                  <a:pt x="50408" y="7352"/>
                  <a:pt x="50390" y="7361"/>
                  <a:pt x="50384" y="7377"/>
                </a:cubicBezTo>
                <a:cubicBezTo>
                  <a:pt x="50349" y="7386"/>
                  <a:pt x="50369" y="7340"/>
                  <a:pt x="50355" y="7334"/>
                </a:cubicBezTo>
                <a:cubicBezTo>
                  <a:pt x="50288" y="7307"/>
                  <a:pt x="50163" y="7337"/>
                  <a:pt x="50090" y="7334"/>
                </a:cubicBezTo>
                <a:cubicBezTo>
                  <a:pt x="50074" y="7332"/>
                  <a:pt x="50148" y="7300"/>
                  <a:pt x="50149" y="7312"/>
                </a:cubicBezTo>
                <a:cubicBezTo>
                  <a:pt x="50147" y="7273"/>
                  <a:pt x="49993" y="7300"/>
                  <a:pt x="50062" y="7400"/>
                </a:cubicBezTo>
                <a:cubicBezTo>
                  <a:pt x="50038" y="7388"/>
                  <a:pt x="50014" y="7377"/>
                  <a:pt x="49974" y="7377"/>
                </a:cubicBezTo>
                <a:cubicBezTo>
                  <a:pt x="49957" y="7330"/>
                  <a:pt x="50029" y="7346"/>
                  <a:pt x="50032" y="7312"/>
                </a:cubicBezTo>
                <a:cubicBezTo>
                  <a:pt x="50010" y="7292"/>
                  <a:pt x="49978" y="7279"/>
                  <a:pt x="49944" y="7268"/>
                </a:cubicBezTo>
                <a:close/>
                <a:moveTo>
                  <a:pt x="44024" y="7290"/>
                </a:moveTo>
                <a:cubicBezTo>
                  <a:pt x="43946" y="7283"/>
                  <a:pt x="43897" y="7298"/>
                  <a:pt x="43906" y="7356"/>
                </a:cubicBezTo>
                <a:cubicBezTo>
                  <a:pt x="43835" y="7366"/>
                  <a:pt x="43843" y="7316"/>
                  <a:pt x="43760" y="7334"/>
                </a:cubicBezTo>
                <a:cubicBezTo>
                  <a:pt x="43601" y="7315"/>
                  <a:pt x="43848" y="7305"/>
                  <a:pt x="43906" y="7312"/>
                </a:cubicBezTo>
                <a:cubicBezTo>
                  <a:pt x="43856" y="7261"/>
                  <a:pt x="43682" y="7304"/>
                  <a:pt x="43584" y="7290"/>
                </a:cubicBezTo>
                <a:cubicBezTo>
                  <a:pt x="43554" y="7307"/>
                  <a:pt x="43526" y="7317"/>
                  <a:pt x="43496" y="7334"/>
                </a:cubicBezTo>
                <a:cubicBezTo>
                  <a:pt x="43487" y="7339"/>
                  <a:pt x="43440" y="7377"/>
                  <a:pt x="43437" y="7377"/>
                </a:cubicBezTo>
                <a:cubicBezTo>
                  <a:pt x="43404" y="7386"/>
                  <a:pt x="43418" y="7357"/>
                  <a:pt x="43408" y="7356"/>
                </a:cubicBezTo>
                <a:cubicBezTo>
                  <a:pt x="43382" y="7352"/>
                  <a:pt x="43378" y="7377"/>
                  <a:pt x="43378" y="7377"/>
                </a:cubicBezTo>
                <a:cubicBezTo>
                  <a:pt x="43340" y="7373"/>
                  <a:pt x="43319" y="7340"/>
                  <a:pt x="43232" y="7356"/>
                </a:cubicBezTo>
                <a:cubicBezTo>
                  <a:pt x="43217" y="7358"/>
                  <a:pt x="43200" y="7377"/>
                  <a:pt x="43203" y="7377"/>
                </a:cubicBezTo>
                <a:cubicBezTo>
                  <a:pt x="43154" y="7381"/>
                  <a:pt x="43153" y="7356"/>
                  <a:pt x="43115" y="7356"/>
                </a:cubicBezTo>
                <a:cubicBezTo>
                  <a:pt x="43091" y="7356"/>
                  <a:pt x="43068" y="7379"/>
                  <a:pt x="43027" y="7377"/>
                </a:cubicBezTo>
                <a:cubicBezTo>
                  <a:pt x="42973" y="7377"/>
                  <a:pt x="42918" y="7364"/>
                  <a:pt x="42881" y="7356"/>
                </a:cubicBezTo>
                <a:cubicBezTo>
                  <a:pt x="42871" y="7342"/>
                  <a:pt x="42954" y="7322"/>
                  <a:pt x="42969" y="7334"/>
                </a:cubicBezTo>
                <a:cubicBezTo>
                  <a:pt x="42992" y="7352"/>
                  <a:pt x="42998" y="7340"/>
                  <a:pt x="43056" y="7334"/>
                </a:cubicBezTo>
                <a:cubicBezTo>
                  <a:pt x="43139" y="7326"/>
                  <a:pt x="43255" y="7340"/>
                  <a:pt x="43349" y="7334"/>
                </a:cubicBezTo>
                <a:cubicBezTo>
                  <a:pt x="43337" y="7315"/>
                  <a:pt x="43324" y="7295"/>
                  <a:pt x="43291" y="7290"/>
                </a:cubicBezTo>
                <a:cubicBezTo>
                  <a:pt x="43312" y="7250"/>
                  <a:pt x="43344" y="7286"/>
                  <a:pt x="43379" y="7290"/>
                </a:cubicBezTo>
                <a:cubicBezTo>
                  <a:pt x="43558" y="7259"/>
                  <a:pt x="43772" y="7243"/>
                  <a:pt x="43964" y="7268"/>
                </a:cubicBezTo>
                <a:cubicBezTo>
                  <a:pt x="44046" y="7279"/>
                  <a:pt x="44112" y="7339"/>
                  <a:pt x="44199" y="7312"/>
                </a:cubicBezTo>
                <a:cubicBezTo>
                  <a:pt x="44243" y="7303"/>
                  <a:pt x="44188" y="7284"/>
                  <a:pt x="44199" y="7246"/>
                </a:cubicBezTo>
                <a:cubicBezTo>
                  <a:pt x="44252" y="7287"/>
                  <a:pt x="44274" y="7228"/>
                  <a:pt x="44375" y="7246"/>
                </a:cubicBezTo>
                <a:cubicBezTo>
                  <a:pt x="44371" y="7286"/>
                  <a:pt x="44276" y="7259"/>
                  <a:pt x="44258" y="7290"/>
                </a:cubicBezTo>
                <a:cubicBezTo>
                  <a:pt x="44308" y="7332"/>
                  <a:pt x="44382" y="7312"/>
                  <a:pt x="44434" y="7312"/>
                </a:cubicBezTo>
                <a:cubicBezTo>
                  <a:pt x="44447" y="7312"/>
                  <a:pt x="44592" y="7328"/>
                  <a:pt x="44610" y="7312"/>
                </a:cubicBezTo>
                <a:cubicBezTo>
                  <a:pt x="44652" y="7273"/>
                  <a:pt x="44676" y="7359"/>
                  <a:pt x="44728" y="7312"/>
                </a:cubicBezTo>
                <a:cubicBezTo>
                  <a:pt x="44768" y="7274"/>
                  <a:pt x="44847" y="7318"/>
                  <a:pt x="44962" y="7290"/>
                </a:cubicBezTo>
                <a:cubicBezTo>
                  <a:pt x="44918" y="7374"/>
                  <a:pt x="45092" y="7294"/>
                  <a:pt x="45049" y="7377"/>
                </a:cubicBezTo>
                <a:cubicBezTo>
                  <a:pt x="45012" y="7347"/>
                  <a:pt x="44906" y="7369"/>
                  <a:pt x="44903" y="7312"/>
                </a:cubicBezTo>
                <a:cubicBezTo>
                  <a:pt x="44836" y="7305"/>
                  <a:pt x="44871" y="7376"/>
                  <a:pt x="44815" y="7377"/>
                </a:cubicBezTo>
                <a:cubicBezTo>
                  <a:pt x="44645" y="7377"/>
                  <a:pt x="44560" y="7310"/>
                  <a:pt x="44404" y="7356"/>
                </a:cubicBezTo>
                <a:cubicBezTo>
                  <a:pt x="44406" y="7377"/>
                  <a:pt x="44441" y="7373"/>
                  <a:pt x="44463" y="7377"/>
                </a:cubicBezTo>
                <a:cubicBezTo>
                  <a:pt x="44443" y="7421"/>
                  <a:pt x="44374" y="7389"/>
                  <a:pt x="44317" y="7400"/>
                </a:cubicBezTo>
                <a:cubicBezTo>
                  <a:pt x="44282" y="7406"/>
                  <a:pt x="44249" y="7406"/>
                  <a:pt x="44228" y="7422"/>
                </a:cubicBezTo>
                <a:cubicBezTo>
                  <a:pt x="44182" y="7457"/>
                  <a:pt x="44180" y="7372"/>
                  <a:pt x="44112" y="7422"/>
                </a:cubicBezTo>
                <a:cubicBezTo>
                  <a:pt x="44004" y="7374"/>
                  <a:pt x="44197" y="7371"/>
                  <a:pt x="44258" y="7377"/>
                </a:cubicBezTo>
                <a:cubicBezTo>
                  <a:pt x="44184" y="7320"/>
                  <a:pt x="44131" y="7345"/>
                  <a:pt x="43964" y="7334"/>
                </a:cubicBezTo>
                <a:cubicBezTo>
                  <a:pt x="43972" y="7310"/>
                  <a:pt x="44023" y="7319"/>
                  <a:pt x="44024" y="7290"/>
                </a:cubicBezTo>
                <a:close/>
                <a:moveTo>
                  <a:pt x="51204" y="7268"/>
                </a:moveTo>
                <a:cubicBezTo>
                  <a:pt x="51086" y="7190"/>
                  <a:pt x="51135" y="7339"/>
                  <a:pt x="51204" y="7268"/>
                </a:cubicBezTo>
                <a:close/>
                <a:moveTo>
                  <a:pt x="51233" y="7246"/>
                </a:moveTo>
                <a:cubicBezTo>
                  <a:pt x="51199" y="7276"/>
                  <a:pt x="51288" y="7298"/>
                  <a:pt x="51292" y="7290"/>
                </a:cubicBezTo>
                <a:cubicBezTo>
                  <a:pt x="51289" y="7297"/>
                  <a:pt x="51241" y="7331"/>
                  <a:pt x="51233" y="7334"/>
                </a:cubicBezTo>
                <a:cubicBezTo>
                  <a:pt x="51223" y="7339"/>
                  <a:pt x="51182" y="7327"/>
                  <a:pt x="51175" y="7334"/>
                </a:cubicBezTo>
                <a:cubicBezTo>
                  <a:pt x="51155" y="7352"/>
                  <a:pt x="51153" y="7349"/>
                  <a:pt x="51117" y="7356"/>
                </a:cubicBezTo>
                <a:cubicBezTo>
                  <a:pt x="51097" y="7359"/>
                  <a:pt x="51090" y="7377"/>
                  <a:pt x="51087" y="7377"/>
                </a:cubicBezTo>
                <a:cubicBezTo>
                  <a:pt x="51065" y="7381"/>
                  <a:pt x="51057" y="7351"/>
                  <a:pt x="51029" y="7356"/>
                </a:cubicBezTo>
                <a:cubicBezTo>
                  <a:pt x="51020" y="7358"/>
                  <a:pt x="51029" y="7379"/>
                  <a:pt x="50999" y="7377"/>
                </a:cubicBezTo>
                <a:cubicBezTo>
                  <a:pt x="50939" y="7376"/>
                  <a:pt x="50922" y="7372"/>
                  <a:pt x="50882" y="7356"/>
                </a:cubicBezTo>
                <a:cubicBezTo>
                  <a:pt x="50931" y="7298"/>
                  <a:pt x="51050" y="7399"/>
                  <a:pt x="51087" y="7312"/>
                </a:cubicBezTo>
                <a:cubicBezTo>
                  <a:pt x="51083" y="7271"/>
                  <a:pt x="50988" y="7298"/>
                  <a:pt x="50970" y="7268"/>
                </a:cubicBezTo>
                <a:cubicBezTo>
                  <a:pt x="50902" y="7268"/>
                  <a:pt x="50793" y="7360"/>
                  <a:pt x="50853" y="7268"/>
                </a:cubicBezTo>
                <a:cubicBezTo>
                  <a:pt x="50758" y="7241"/>
                  <a:pt x="50831" y="7339"/>
                  <a:pt x="50736" y="7312"/>
                </a:cubicBezTo>
                <a:cubicBezTo>
                  <a:pt x="50772" y="7241"/>
                  <a:pt x="50641" y="7295"/>
                  <a:pt x="50677" y="7223"/>
                </a:cubicBezTo>
                <a:cubicBezTo>
                  <a:pt x="50714" y="7275"/>
                  <a:pt x="50824" y="7228"/>
                  <a:pt x="50882" y="7223"/>
                </a:cubicBezTo>
                <a:cubicBezTo>
                  <a:pt x="50968" y="7219"/>
                  <a:pt x="51074" y="7234"/>
                  <a:pt x="51175" y="7223"/>
                </a:cubicBezTo>
                <a:cubicBezTo>
                  <a:pt x="51268" y="7214"/>
                  <a:pt x="51236" y="7211"/>
                  <a:pt x="51322" y="7223"/>
                </a:cubicBezTo>
                <a:cubicBezTo>
                  <a:pt x="51376" y="7232"/>
                  <a:pt x="51471" y="7231"/>
                  <a:pt x="51527" y="7223"/>
                </a:cubicBezTo>
                <a:cubicBezTo>
                  <a:pt x="51599" y="7216"/>
                  <a:pt x="51680" y="7202"/>
                  <a:pt x="51790" y="7223"/>
                </a:cubicBezTo>
                <a:cubicBezTo>
                  <a:pt x="51781" y="7285"/>
                  <a:pt x="51700" y="7262"/>
                  <a:pt x="51674" y="7223"/>
                </a:cubicBezTo>
                <a:cubicBezTo>
                  <a:pt x="51540" y="7283"/>
                  <a:pt x="51438" y="7234"/>
                  <a:pt x="51233" y="7246"/>
                </a:cubicBezTo>
                <a:close/>
                <a:moveTo>
                  <a:pt x="47481" y="7377"/>
                </a:moveTo>
                <a:cubicBezTo>
                  <a:pt x="47504" y="7395"/>
                  <a:pt x="47641" y="7372"/>
                  <a:pt x="47541" y="7334"/>
                </a:cubicBezTo>
                <a:cubicBezTo>
                  <a:pt x="47555" y="7352"/>
                  <a:pt x="47470" y="7369"/>
                  <a:pt x="47481" y="7377"/>
                </a:cubicBezTo>
                <a:close/>
                <a:moveTo>
                  <a:pt x="47130" y="7356"/>
                </a:moveTo>
                <a:cubicBezTo>
                  <a:pt x="47187" y="7297"/>
                  <a:pt x="47422" y="7369"/>
                  <a:pt x="47481" y="7312"/>
                </a:cubicBezTo>
                <a:cubicBezTo>
                  <a:pt x="47478" y="7286"/>
                  <a:pt x="47429" y="7294"/>
                  <a:pt x="47394" y="7290"/>
                </a:cubicBezTo>
                <a:cubicBezTo>
                  <a:pt x="47401" y="7229"/>
                  <a:pt x="47560" y="7282"/>
                  <a:pt x="47541" y="7202"/>
                </a:cubicBezTo>
                <a:cubicBezTo>
                  <a:pt x="47567" y="7216"/>
                  <a:pt x="47593" y="7228"/>
                  <a:pt x="47599" y="7202"/>
                </a:cubicBezTo>
                <a:cubicBezTo>
                  <a:pt x="47628" y="7202"/>
                  <a:pt x="47622" y="7229"/>
                  <a:pt x="47629" y="7246"/>
                </a:cubicBezTo>
                <a:cubicBezTo>
                  <a:pt x="47697" y="7246"/>
                  <a:pt x="47765" y="7246"/>
                  <a:pt x="47834" y="7246"/>
                </a:cubicBezTo>
                <a:cubicBezTo>
                  <a:pt x="47793" y="7300"/>
                  <a:pt x="47733" y="7285"/>
                  <a:pt x="47659" y="7268"/>
                </a:cubicBezTo>
                <a:cubicBezTo>
                  <a:pt x="47622" y="7273"/>
                  <a:pt x="47628" y="7312"/>
                  <a:pt x="47659" y="7312"/>
                </a:cubicBezTo>
                <a:cubicBezTo>
                  <a:pt x="47647" y="7340"/>
                  <a:pt x="47607" y="7346"/>
                  <a:pt x="47599" y="7377"/>
                </a:cubicBezTo>
                <a:cubicBezTo>
                  <a:pt x="47625" y="7382"/>
                  <a:pt x="47627" y="7369"/>
                  <a:pt x="47629" y="7356"/>
                </a:cubicBezTo>
                <a:cubicBezTo>
                  <a:pt x="47740" y="7395"/>
                  <a:pt x="47365" y="7448"/>
                  <a:pt x="47394" y="7356"/>
                </a:cubicBezTo>
                <a:cubicBezTo>
                  <a:pt x="47274" y="7362"/>
                  <a:pt x="47216" y="7374"/>
                  <a:pt x="47130" y="7356"/>
                </a:cubicBezTo>
                <a:close/>
                <a:moveTo>
                  <a:pt x="46134" y="7202"/>
                </a:moveTo>
                <a:cubicBezTo>
                  <a:pt x="46250" y="7198"/>
                  <a:pt x="46125" y="7235"/>
                  <a:pt x="46193" y="7268"/>
                </a:cubicBezTo>
                <a:cubicBezTo>
                  <a:pt x="46245" y="7273"/>
                  <a:pt x="46339" y="7246"/>
                  <a:pt x="46310" y="7312"/>
                </a:cubicBezTo>
                <a:cubicBezTo>
                  <a:pt x="46276" y="7294"/>
                  <a:pt x="46231" y="7283"/>
                  <a:pt x="46163" y="7290"/>
                </a:cubicBezTo>
                <a:cubicBezTo>
                  <a:pt x="46167" y="7250"/>
                  <a:pt x="46127" y="7243"/>
                  <a:pt x="46134" y="7202"/>
                </a:cubicBezTo>
                <a:close/>
                <a:moveTo>
                  <a:pt x="42499" y="7202"/>
                </a:moveTo>
                <a:cubicBezTo>
                  <a:pt x="42544" y="7226"/>
                  <a:pt x="42572" y="7265"/>
                  <a:pt x="42617" y="7290"/>
                </a:cubicBezTo>
                <a:cubicBezTo>
                  <a:pt x="42607" y="7319"/>
                  <a:pt x="42543" y="7309"/>
                  <a:pt x="42499" y="7312"/>
                </a:cubicBezTo>
                <a:cubicBezTo>
                  <a:pt x="42458" y="7377"/>
                  <a:pt x="42477" y="7261"/>
                  <a:pt x="42558" y="7290"/>
                </a:cubicBezTo>
                <a:cubicBezTo>
                  <a:pt x="42545" y="7255"/>
                  <a:pt x="42466" y="7271"/>
                  <a:pt x="42499" y="7202"/>
                </a:cubicBezTo>
                <a:close/>
                <a:moveTo>
                  <a:pt x="38836" y="7223"/>
                </a:moveTo>
                <a:cubicBezTo>
                  <a:pt x="38860" y="7228"/>
                  <a:pt x="38865" y="7246"/>
                  <a:pt x="38895" y="7246"/>
                </a:cubicBezTo>
                <a:cubicBezTo>
                  <a:pt x="38924" y="7232"/>
                  <a:pt x="38925" y="7195"/>
                  <a:pt x="38982" y="7202"/>
                </a:cubicBezTo>
                <a:cubicBezTo>
                  <a:pt x="38959" y="7222"/>
                  <a:pt x="38951" y="7252"/>
                  <a:pt x="38953" y="7290"/>
                </a:cubicBezTo>
                <a:cubicBezTo>
                  <a:pt x="38907" y="7292"/>
                  <a:pt x="38842" y="7279"/>
                  <a:pt x="38836" y="7312"/>
                </a:cubicBezTo>
                <a:cubicBezTo>
                  <a:pt x="38760" y="7307"/>
                  <a:pt x="38876" y="7274"/>
                  <a:pt x="38836" y="7223"/>
                </a:cubicBezTo>
                <a:close/>
                <a:moveTo>
                  <a:pt x="48010" y="7202"/>
                </a:moveTo>
                <a:cubicBezTo>
                  <a:pt x="47938" y="7154"/>
                  <a:pt x="48102" y="7208"/>
                  <a:pt x="48127" y="7223"/>
                </a:cubicBezTo>
                <a:cubicBezTo>
                  <a:pt x="48104" y="7318"/>
                  <a:pt x="47985" y="7204"/>
                  <a:pt x="47922" y="7268"/>
                </a:cubicBezTo>
                <a:cubicBezTo>
                  <a:pt x="47811" y="7238"/>
                  <a:pt x="48113" y="7226"/>
                  <a:pt x="48010" y="7202"/>
                </a:cubicBezTo>
                <a:close/>
                <a:moveTo>
                  <a:pt x="49827" y="7268"/>
                </a:moveTo>
                <a:cubicBezTo>
                  <a:pt x="49794" y="7198"/>
                  <a:pt x="49825" y="7218"/>
                  <a:pt x="49827" y="7136"/>
                </a:cubicBezTo>
                <a:cubicBezTo>
                  <a:pt x="49909" y="7126"/>
                  <a:pt x="49804" y="7256"/>
                  <a:pt x="49886" y="7246"/>
                </a:cubicBezTo>
                <a:cubicBezTo>
                  <a:pt x="49861" y="7279"/>
                  <a:pt x="49812" y="7294"/>
                  <a:pt x="49738" y="7290"/>
                </a:cubicBezTo>
                <a:cubicBezTo>
                  <a:pt x="49744" y="7264"/>
                  <a:pt x="49792" y="7271"/>
                  <a:pt x="49827" y="7268"/>
                </a:cubicBezTo>
                <a:close/>
                <a:moveTo>
                  <a:pt x="49622" y="7136"/>
                </a:moveTo>
                <a:cubicBezTo>
                  <a:pt x="49622" y="7157"/>
                  <a:pt x="49585" y="7153"/>
                  <a:pt x="49563" y="7157"/>
                </a:cubicBezTo>
                <a:cubicBezTo>
                  <a:pt x="49557" y="7177"/>
                  <a:pt x="49574" y="7178"/>
                  <a:pt x="49592" y="7180"/>
                </a:cubicBezTo>
                <a:cubicBezTo>
                  <a:pt x="49587" y="7205"/>
                  <a:pt x="49538" y="7198"/>
                  <a:pt x="49504" y="7202"/>
                </a:cubicBezTo>
                <a:cubicBezTo>
                  <a:pt x="49501" y="7241"/>
                  <a:pt x="49540" y="7248"/>
                  <a:pt x="49534" y="7290"/>
                </a:cubicBezTo>
                <a:cubicBezTo>
                  <a:pt x="49476" y="7327"/>
                  <a:pt x="49497" y="7288"/>
                  <a:pt x="49416" y="7290"/>
                </a:cubicBezTo>
                <a:cubicBezTo>
                  <a:pt x="49417" y="7268"/>
                  <a:pt x="49453" y="7273"/>
                  <a:pt x="49476" y="7268"/>
                </a:cubicBezTo>
                <a:cubicBezTo>
                  <a:pt x="49444" y="7186"/>
                  <a:pt x="49548" y="7205"/>
                  <a:pt x="49534" y="7136"/>
                </a:cubicBezTo>
                <a:cubicBezTo>
                  <a:pt x="49563" y="7136"/>
                  <a:pt x="49592" y="7136"/>
                  <a:pt x="49622" y="7136"/>
                </a:cubicBezTo>
                <a:close/>
                <a:moveTo>
                  <a:pt x="37957" y="7157"/>
                </a:moveTo>
                <a:cubicBezTo>
                  <a:pt x="37955" y="7157"/>
                  <a:pt x="37994" y="7126"/>
                  <a:pt x="37986" y="7157"/>
                </a:cubicBezTo>
                <a:cubicBezTo>
                  <a:pt x="37989" y="7143"/>
                  <a:pt x="37939" y="7183"/>
                  <a:pt x="37957" y="7180"/>
                </a:cubicBezTo>
                <a:cubicBezTo>
                  <a:pt x="37923" y="7186"/>
                  <a:pt x="37874" y="7148"/>
                  <a:pt x="37898" y="7136"/>
                </a:cubicBezTo>
                <a:cubicBezTo>
                  <a:pt x="37903" y="7133"/>
                  <a:pt x="37943" y="7157"/>
                  <a:pt x="37957" y="7157"/>
                </a:cubicBezTo>
                <a:close/>
                <a:moveTo>
                  <a:pt x="51703" y="7114"/>
                </a:moveTo>
                <a:cubicBezTo>
                  <a:pt x="51772" y="7099"/>
                  <a:pt x="51686" y="7177"/>
                  <a:pt x="51674" y="7180"/>
                </a:cubicBezTo>
                <a:cubicBezTo>
                  <a:pt x="51652" y="7185"/>
                  <a:pt x="51580" y="7135"/>
                  <a:pt x="51498" y="7157"/>
                </a:cubicBezTo>
                <a:cubicBezTo>
                  <a:pt x="51502" y="7094"/>
                  <a:pt x="51698" y="7177"/>
                  <a:pt x="51703" y="7114"/>
                </a:cubicBezTo>
                <a:close/>
                <a:moveTo>
                  <a:pt x="50736" y="7180"/>
                </a:moveTo>
                <a:cubicBezTo>
                  <a:pt x="50741" y="7154"/>
                  <a:pt x="50729" y="7141"/>
                  <a:pt x="50707" y="7136"/>
                </a:cubicBezTo>
                <a:cubicBezTo>
                  <a:pt x="50735" y="7063"/>
                  <a:pt x="50764" y="7160"/>
                  <a:pt x="50794" y="7157"/>
                </a:cubicBezTo>
                <a:cubicBezTo>
                  <a:pt x="50773" y="7178"/>
                  <a:pt x="50741" y="7191"/>
                  <a:pt x="50707" y="7202"/>
                </a:cubicBezTo>
                <a:cubicBezTo>
                  <a:pt x="50662" y="7190"/>
                  <a:pt x="50704" y="7179"/>
                  <a:pt x="50736" y="7180"/>
                </a:cubicBezTo>
                <a:close/>
                <a:moveTo>
                  <a:pt x="42295" y="7157"/>
                </a:moveTo>
                <a:cubicBezTo>
                  <a:pt x="42238" y="7139"/>
                  <a:pt x="42326" y="7145"/>
                  <a:pt x="42323" y="7114"/>
                </a:cubicBezTo>
                <a:cubicBezTo>
                  <a:pt x="42573" y="7120"/>
                  <a:pt x="42347" y="7130"/>
                  <a:pt x="42295" y="7157"/>
                </a:cubicBezTo>
                <a:close/>
                <a:moveTo>
                  <a:pt x="39129" y="7157"/>
                </a:moveTo>
                <a:cubicBezTo>
                  <a:pt x="39058" y="7118"/>
                  <a:pt x="39193" y="7108"/>
                  <a:pt x="39246" y="7136"/>
                </a:cubicBezTo>
                <a:cubicBezTo>
                  <a:pt x="39281" y="7161"/>
                  <a:pt x="39258" y="7192"/>
                  <a:pt x="39246" y="7157"/>
                </a:cubicBezTo>
                <a:cubicBezTo>
                  <a:pt x="39191" y="7179"/>
                  <a:pt x="39149" y="7091"/>
                  <a:pt x="39129" y="7157"/>
                </a:cubicBezTo>
                <a:close/>
                <a:moveTo>
                  <a:pt x="37136" y="7136"/>
                </a:moveTo>
                <a:cubicBezTo>
                  <a:pt x="37033" y="7142"/>
                  <a:pt x="37139" y="7195"/>
                  <a:pt x="37077" y="7202"/>
                </a:cubicBezTo>
                <a:cubicBezTo>
                  <a:pt x="36940" y="7225"/>
                  <a:pt x="37125" y="7127"/>
                  <a:pt x="37018" y="7114"/>
                </a:cubicBezTo>
                <a:cubicBezTo>
                  <a:pt x="37060" y="7049"/>
                  <a:pt x="37120" y="7153"/>
                  <a:pt x="37195" y="7136"/>
                </a:cubicBezTo>
                <a:cubicBezTo>
                  <a:pt x="37303" y="7142"/>
                  <a:pt x="37108" y="7190"/>
                  <a:pt x="37136" y="7136"/>
                </a:cubicBezTo>
                <a:close/>
                <a:moveTo>
                  <a:pt x="50413" y="7069"/>
                </a:moveTo>
                <a:cubicBezTo>
                  <a:pt x="50447" y="7074"/>
                  <a:pt x="50429" y="7091"/>
                  <a:pt x="50413" y="7091"/>
                </a:cubicBezTo>
                <a:cubicBezTo>
                  <a:pt x="50406" y="7127"/>
                  <a:pt x="50441" y="7130"/>
                  <a:pt x="50443" y="7157"/>
                </a:cubicBezTo>
                <a:cubicBezTo>
                  <a:pt x="50537" y="7113"/>
                  <a:pt x="50545" y="7133"/>
                  <a:pt x="50647" y="7114"/>
                </a:cubicBezTo>
                <a:cubicBezTo>
                  <a:pt x="50625" y="7162"/>
                  <a:pt x="50510" y="7142"/>
                  <a:pt x="50502" y="7202"/>
                </a:cubicBezTo>
                <a:cubicBezTo>
                  <a:pt x="50356" y="7173"/>
                  <a:pt x="50300" y="7192"/>
                  <a:pt x="50149" y="7202"/>
                </a:cubicBezTo>
                <a:cubicBezTo>
                  <a:pt x="50168" y="7183"/>
                  <a:pt x="50185" y="7162"/>
                  <a:pt x="50149" y="7157"/>
                </a:cubicBezTo>
                <a:cubicBezTo>
                  <a:pt x="50232" y="7073"/>
                  <a:pt x="50359" y="7187"/>
                  <a:pt x="50413" y="7069"/>
                </a:cubicBezTo>
                <a:close/>
                <a:moveTo>
                  <a:pt x="41562" y="7157"/>
                </a:moveTo>
                <a:cubicBezTo>
                  <a:pt x="41537" y="7154"/>
                  <a:pt x="41534" y="7166"/>
                  <a:pt x="41532" y="7180"/>
                </a:cubicBezTo>
                <a:cubicBezTo>
                  <a:pt x="41499" y="7175"/>
                  <a:pt x="41516" y="7157"/>
                  <a:pt x="41532" y="7157"/>
                </a:cubicBezTo>
                <a:cubicBezTo>
                  <a:pt x="41536" y="7118"/>
                  <a:pt x="41496" y="7111"/>
                  <a:pt x="41503" y="7069"/>
                </a:cubicBezTo>
                <a:cubicBezTo>
                  <a:pt x="41596" y="7085"/>
                  <a:pt x="41558" y="7142"/>
                  <a:pt x="41591" y="7157"/>
                </a:cubicBezTo>
                <a:cubicBezTo>
                  <a:pt x="41585" y="7183"/>
                  <a:pt x="41561" y="7170"/>
                  <a:pt x="41562" y="7157"/>
                </a:cubicBezTo>
                <a:close/>
                <a:moveTo>
                  <a:pt x="38250" y="7091"/>
                </a:moveTo>
                <a:cubicBezTo>
                  <a:pt x="38205" y="7080"/>
                  <a:pt x="38248" y="7069"/>
                  <a:pt x="38279" y="7069"/>
                </a:cubicBezTo>
                <a:cubicBezTo>
                  <a:pt x="38308" y="7099"/>
                  <a:pt x="38306" y="7151"/>
                  <a:pt x="38366" y="7157"/>
                </a:cubicBezTo>
                <a:cubicBezTo>
                  <a:pt x="38332" y="7217"/>
                  <a:pt x="38214" y="7157"/>
                  <a:pt x="38162" y="7157"/>
                </a:cubicBezTo>
                <a:cubicBezTo>
                  <a:pt x="38169" y="7130"/>
                  <a:pt x="38220" y="7136"/>
                  <a:pt x="38220" y="7157"/>
                </a:cubicBezTo>
                <a:cubicBezTo>
                  <a:pt x="38244" y="7156"/>
                  <a:pt x="38309" y="7085"/>
                  <a:pt x="38250" y="7091"/>
                </a:cubicBezTo>
                <a:close/>
                <a:moveTo>
                  <a:pt x="44580" y="7069"/>
                </a:moveTo>
                <a:cubicBezTo>
                  <a:pt x="44575" y="7094"/>
                  <a:pt x="44551" y="7082"/>
                  <a:pt x="44551" y="7069"/>
                </a:cubicBezTo>
                <a:cubicBezTo>
                  <a:pt x="44523" y="7070"/>
                  <a:pt x="44529" y="7097"/>
                  <a:pt x="44522" y="7114"/>
                </a:cubicBezTo>
                <a:cubicBezTo>
                  <a:pt x="44497" y="7118"/>
                  <a:pt x="44494" y="7105"/>
                  <a:pt x="44493" y="7091"/>
                </a:cubicBezTo>
                <a:cubicBezTo>
                  <a:pt x="44468" y="7088"/>
                  <a:pt x="44465" y="7100"/>
                  <a:pt x="44463" y="7114"/>
                </a:cubicBezTo>
                <a:cubicBezTo>
                  <a:pt x="44392" y="7096"/>
                  <a:pt x="44556" y="7023"/>
                  <a:pt x="44580" y="7069"/>
                </a:cubicBezTo>
                <a:close/>
                <a:moveTo>
                  <a:pt x="41767" y="7069"/>
                </a:moveTo>
                <a:cubicBezTo>
                  <a:pt x="41900" y="6985"/>
                  <a:pt x="41770" y="7138"/>
                  <a:pt x="41767" y="7157"/>
                </a:cubicBezTo>
                <a:cubicBezTo>
                  <a:pt x="41764" y="7179"/>
                  <a:pt x="41806" y="7175"/>
                  <a:pt x="41826" y="7180"/>
                </a:cubicBezTo>
                <a:cubicBezTo>
                  <a:pt x="41902" y="7223"/>
                  <a:pt x="41742" y="7187"/>
                  <a:pt x="41708" y="7180"/>
                </a:cubicBezTo>
                <a:cubicBezTo>
                  <a:pt x="41716" y="7147"/>
                  <a:pt x="41834" y="7087"/>
                  <a:pt x="41767" y="7069"/>
                </a:cubicBezTo>
                <a:close/>
                <a:moveTo>
                  <a:pt x="40301" y="7069"/>
                </a:moveTo>
                <a:cubicBezTo>
                  <a:pt x="40307" y="7045"/>
                  <a:pt x="40330" y="7058"/>
                  <a:pt x="40330" y="7069"/>
                </a:cubicBezTo>
                <a:cubicBezTo>
                  <a:pt x="40431" y="7060"/>
                  <a:pt x="40498" y="7076"/>
                  <a:pt x="40477" y="7157"/>
                </a:cubicBezTo>
                <a:cubicBezTo>
                  <a:pt x="40450" y="7142"/>
                  <a:pt x="40432" y="7118"/>
                  <a:pt x="40418" y="7091"/>
                </a:cubicBezTo>
                <a:cubicBezTo>
                  <a:pt x="40357" y="7101"/>
                  <a:pt x="40341" y="7076"/>
                  <a:pt x="40301" y="7069"/>
                </a:cubicBezTo>
                <a:close/>
                <a:moveTo>
                  <a:pt x="52817" y="7114"/>
                </a:moveTo>
                <a:cubicBezTo>
                  <a:pt x="52721" y="7088"/>
                  <a:pt x="52894" y="7088"/>
                  <a:pt x="52933" y="7091"/>
                </a:cubicBezTo>
                <a:cubicBezTo>
                  <a:pt x="52990" y="7042"/>
                  <a:pt x="53228" y="7118"/>
                  <a:pt x="53226" y="7025"/>
                </a:cubicBezTo>
                <a:cubicBezTo>
                  <a:pt x="53370" y="7135"/>
                  <a:pt x="53007" y="7050"/>
                  <a:pt x="53021" y="7136"/>
                </a:cubicBezTo>
                <a:cubicBezTo>
                  <a:pt x="53027" y="7162"/>
                  <a:pt x="53075" y="7154"/>
                  <a:pt x="53111" y="7157"/>
                </a:cubicBezTo>
                <a:cubicBezTo>
                  <a:pt x="53124" y="7239"/>
                  <a:pt x="52948" y="7148"/>
                  <a:pt x="53021" y="7202"/>
                </a:cubicBezTo>
                <a:cubicBezTo>
                  <a:pt x="53027" y="7255"/>
                  <a:pt x="52929" y="7178"/>
                  <a:pt x="52933" y="7157"/>
                </a:cubicBezTo>
                <a:cubicBezTo>
                  <a:pt x="52933" y="7161"/>
                  <a:pt x="52983" y="7148"/>
                  <a:pt x="52963" y="7136"/>
                </a:cubicBezTo>
                <a:cubicBezTo>
                  <a:pt x="52929" y="7114"/>
                  <a:pt x="52917" y="7106"/>
                  <a:pt x="52817" y="7114"/>
                </a:cubicBezTo>
                <a:close/>
                <a:moveTo>
                  <a:pt x="47423" y="7048"/>
                </a:moveTo>
                <a:cubicBezTo>
                  <a:pt x="47395" y="6946"/>
                  <a:pt x="47555" y="7006"/>
                  <a:pt x="47629" y="7004"/>
                </a:cubicBezTo>
                <a:cubicBezTo>
                  <a:pt x="47736" y="7001"/>
                  <a:pt x="47876" y="6975"/>
                  <a:pt x="48010" y="7004"/>
                </a:cubicBezTo>
                <a:cubicBezTo>
                  <a:pt x="48102" y="7022"/>
                  <a:pt x="47958" y="7033"/>
                  <a:pt x="47922" y="7025"/>
                </a:cubicBezTo>
                <a:cubicBezTo>
                  <a:pt x="47890" y="7043"/>
                  <a:pt x="47867" y="7003"/>
                  <a:pt x="47864" y="7004"/>
                </a:cubicBezTo>
                <a:cubicBezTo>
                  <a:pt x="47843" y="7006"/>
                  <a:pt x="47808" y="7019"/>
                  <a:pt x="47775" y="7025"/>
                </a:cubicBezTo>
                <a:cubicBezTo>
                  <a:pt x="47711" y="7037"/>
                  <a:pt x="47726" y="7027"/>
                  <a:pt x="47599" y="7025"/>
                </a:cubicBezTo>
                <a:cubicBezTo>
                  <a:pt x="47533" y="7025"/>
                  <a:pt x="47495" y="7033"/>
                  <a:pt x="47423" y="7048"/>
                </a:cubicBezTo>
                <a:close/>
                <a:moveTo>
                  <a:pt x="54517" y="6938"/>
                </a:moveTo>
                <a:cubicBezTo>
                  <a:pt x="54550" y="6941"/>
                  <a:pt x="54533" y="6959"/>
                  <a:pt x="54517" y="6959"/>
                </a:cubicBezTo>
                <a:cubicBezTo>
                  <a:pt x="54594" y="7027"/>
                  <a:pt x="54670" y="6959"/>
                  <a:pt x="54780" y="7004"/>
                </a:cubicBezTo>
                <a:cubicBezTo>
                  <a:pt x="54720" y="7061"/>
                  <a:pt x="54484" y="6986"/>
                  <a:pt x="54457" y="7069"/>
                </a:cubicBezTo>
                <a:cubicBezTo>
                  <a:pt x="54410" y="7076"/>
                  <a:pt x="54407" y="7048"/>
                  <a:pt x="54369" y="7048"/>
                </a:cubicBezTo>
                <a:cubicBezTo>
                  <a:pt x="54342" y="7047"/>
                  <a:pt x="54306" y="7079"/>
                  <a:pt x="54254" y="7069"/>
                </a:cubicBezTo>
                <a:cubicBezTo>
                  <a:pt x="54242" y="7067"/>
                  <a:pt x="54214" y="7048"/>
                  <a:pt x="54223" y="7048"/>
                </a:cubicBezTo>
                <a:cubicBezTo>
                  <a:pt x="54202" y="7048"/>
                  <a:pt x="54191" y="7067"/>
                  <a:pt x="54164" y="7069"/>
                </a:cubicBezTo>
                <a:cubicBezTo>
                  <a:pt x="54054" y="7081"/>
                  <a:pt x="53887" y="7064"/>
                  <a:pt x="53784" y="7069"/>
                </a:cubicBezTo>
                <a:cubicBezTo>
                  <a:pt x="53738" y="7072"/>
                  <a:pt x="53656" y="7127"/>
                  <a:pt x="53667" y="7048"/>
                </a:cubicBezTo>
                <a:cubicBezTo>
                  <a:pt x="53593" y="7043"/>
                  <a:pt x="53575" y="7082"/>
                  <a:pt x="53549" y="7114"/>
                </a:cubicBezTo>
                <a:cubicBezTo>
                  <a:pt x="53499" y="7100"/>
                  <a:pt x="53532" y="7063"/>
                  <a:pt x="53579" y="7069"/>
                </a:cubicBezTo>
                <a:cubicBezTo>
                  <a:pt x="53569" y="7040"/>
                  <a:pt x="53505" y="7051"/>
                  <a:pt x="53462" y="7048"/>
                </a:cubicBezTo>
                <a:cubicBezTo>
                  <a:pt x="53508" y="7109"/>
                  <a:pt x="53411" y="7142"/>
                  <a:pt x="53549" y="7136"/>
                </a:cubicBezTo>
                <a:cubicBezTo>
                  <a:pt x="53676" y="7177"/>
                  <a:pt x="53306" y="7139"/>
                  <a:pt x="53433" y="7180"/>
                </a:cubicBezTo>
                <a:cubicBezTo>
                  <a:pt x="53427" y="7211"/>
                  <a:pt x="53378" y="7180"/>
                  <a:pt x="53286" y="7180"/>
                </a:cubicBezTo>
                <a:cubicBezTo>
                  <a:pt x="53223" y="7180"/>
                  <a:pt x="53168" y="7216"/>
                  <a:pt x="53139" y="7180"/>
                </a:cubicBezTo>
                <a:cubicBezTo>
                  <a:pt x="53196" y="7136"/>
                  <a:pt x="53378" y="7172"/>
                  <a:pt x="53433" y="7114"/>
                </a:cubicBezTo>
                <a:cubicBezTo>
                  <a:pt x="53408" y="7088"/>
                  <a:pt x="53393" y="7055"/>
                  <a:pt x="53403" y="7004"/>
                </a:cubicBezTo>
                <a:cubicBezTo>
                  <a:pt x="53347" y="6985"/>
                  <a:pt x="53433" y="6991"/>
                  <a:pt x="53433" y="6959"/>
                </a:cubicBezTo>
                <a:cubicBezTo>
                  <a:pt x="53484" y="6976"/>
                  <a:pt x="53436" y="7000"/>
                  <a:pt x="53433" y="7025"/>
                </a:cubicBezTo>
                <a:cubicBezTo>
                  <a:pt x="53468" y="7012"/>
                  <a:pt x="53575" y="7054"/>
                  <a:pt x="53579" y="7004"/>
                </a:cubicBezTo>
                <a:cubicBezTo>
                  <a:pt x="53582" y="6950"/>
                  <a:pt x="53609" y="7027"/>
                  <a:pt x="53608" y="7025"/>
                </a:cubicBezTo>
                <a:cubicBezTo>
                  <a:pt x="53649" y="7046"/>
                  <a:pt x="53735" y="7051"/>
                  <a:pt x="53725" y="6982"/>
                </a:cubicBezTo>
                <a:cubicBezTo>
                  <a:pt x="53800" y="7040"/>
                  <a:pt x="53866" y="6979"/>
                  <a:pt x="53901" y="7048"/>
                </a:cubicBezTo>
                <a:cubicBezTo>
                  <a:pt x="54062" y="7024"/>
                  <a:pt x="54300" y="6984"/>
                  <a:pt x="54429" y="7004"/>
                </a:cubicBezTo>
                <a:cubicBezTo>
                  <a:pt x="54471" y="6991"/>
                  <a:pt x="54501" y="6969"/>
                  <a:pt x="54517" y="6938"/>
                </a:cubicBezTo>
                <a:close/>
                <a:moveTo>
                  <a:pt x="49592" y="6938"/>
                </a:moveTo>
                <a:cubicBezTo>
                  <a:pt x="49704" y="6975"/>
                  <a:pt x="49529" y="6973"/>
                  <a:pt x="49534" y="7004"/>
                </a:cubicBezTo>
                <a:cubicBezTo>
                  <a:pt x="49443" y="6982"/>
                  <a:pt x="49597" y="6967"/>
                  <a:pt x="49592" y="6938"/>
                </a:cubicBezTo>
                <a:close/>
                <a:moveTo>
                  <a:pt x="45578" y="6959"/>
                </a:moveTo>
                <a:cubicBezTo>
                  <a:pt x="45548" y="6995"/>
                  <a:pt x="45549" y="7048"/>
                  <a:pt x="45489" y="7004"/>
                </a:cubicBezTo>
                <a:cubicBezTo>
                  <a:pt x="45511" y="6989"/>
                  <a:pt x="45528" y="6976"/>
                  <a:pt x="45548" y="6959"/>
                </a:cubicBezTo>
                <a:cubicBezTo>
                  <a:pt x="45539" y="6968"/>
                  <a:pt x="45512" y="6929"/>
                  <a:pt x="45548" y="6938"/>
                </a:cubicBezTo>
                <a:cubicBezTo>
                  <a:pt x="45551" y="6938"/>
                  <a:pt x="45553" y="6973"/>
                  <a:pt x="45578" y="6959"/>
                </a:cubicBezTo>
                <a:close/>
                <a:moveTo>
                  <a:pt x="53696" y="6872"/>
                </a:moveTo>
                <a:cubicBezTo>
                  <a:pt x="53764" y="6887"/>
                  <a:pt x="53621" y="6974"/>
                  <a:pt x="53579" y="6916"/>
                </a:cubicBezTo>
                <a:cubicBezTo>
                  <a:pt x="53557" y="6856"/>
                  <a:pt x="53717" y="6931"/>
                  <a:pt x="53696" y="6872"/>
                </a:cubicBezTo>
                <a:close/>
                <a:moveTo>
                  <a:pt x="50149" y="6893"/>
                </a:moveTo>
                <a:cubicBezTo>
                  <a:pt x="50184" y="6863"/>
                  <a:pt x="50160" y="6892"/>
                  <a:pt x="50149" y="6916"/>
                </a:cubicBezTo>
                <a:cubicBezTo>
                  <a:pt x="50115" y="6911"/>
                  <a:pt x="50097" y="6921"/>
                  <a:pt x="50090" y="6938"/>
                </a:cubicBezTo>
                <a:cubicBezTo>
                  <a:pt x="50052" y="6929"/>
                  <a:pt x="50044" y="6899"/>
                  <a:pt x="50002" y="6893"/>
                </a:cubicBezTo>
                <a:cubicBezTo>
                  <a:pt x="50022" y="6871"/>
                  <a:pt x="50070" y="6871"/>
                  <a:pt x="50062" y="6827"/>
                </a:cubicBezTo>
                <a:cubicBezTo>
                  <a:pt x="50132" y="6819"/>
                  <a:pt x="50045" y="6928"/>
                  <a:pt x="50149" y="6893"/>
                </a:cubicBezTo>
                <a:close/>
                <a:moveTo>
                  <a:pt x="53784" y="6805"/>
                </a:moveTo>
                <a:cubicBezTo>
                  <a:pt x="53787" y="6750"/>
                  <a:pt x="53883" y="6762"/>
                  <a:pt x="53960" y="6762"/>
                </a:cubicBezTo>
                <a:cubicBezTo>
                  <a:pt x="53886" y="6819"/>
                  <a:pt x="54027" y="6910"/>
                  <a:pt x="53842" y="6893"/>
                </a:cubicBezTo>
                <a:cubicBezTo>
                  <a:pt x="53847" y="6868"/>
                  <a:pt x="53896" y="6876"/>
                  <a:pt x="53930" y="6872"/>
                </a:cubicBezTo>
                <a:cubicBezTo>
                  <a:pt x="53877" y="6825"/>
                  <a:pt x="53887" y="6765"/>
                  <a:pt x="53784" y="6805"/>
                </a:cubicBezTo>
                <a:close/>
                <a:moveTo>
                  <a:pt x="55044" y="6762"/>
                </a:moveTo>
                <a:cubicBezTo>
                  <a:pt x="55036" y="6723"/>
                  <a:pt x="55072" y="6717"/>
                  <a:pt x="55074" y="6739"/>
                </a:cubicBezTo>
                <a:cubicBezTo>
                  <a:pt x="55079" y="6772"/>
                  <a:pt x="55162" y="6748"/>
                  <a:pt x="55162" y="6784"/>
                </a:cubicBezTo>
                <a:cubicBezTo>
                  <a:pt x="55099" y="6793"/>
                  <a:pt x="55084" y="6768"/>
                  <a:pt x="55044" y="6762"/>
                </a:cubicBezTo>
                <a:close/>
                <a:moveTo>
                  <a:pt x="43174" y="6717"/>
                </a:moveTo>
                <a:cubicBezTo>
                  <a:pt x="43215" y="6726"/>
                  <a:pt x="43176" y="6756"/>
                  <a:pt x="43144" y="6762"/>
                </a:cubicBezTo>
                <a:cubicBezTo>
                  <a:pt x="43154" y="6806"/>
                  <a:pt x="43138" y="6830"/>
                  <a:pt x="43086" y="6827"/>
                </a:cubicBezTo>
                <a:cubicBezTo>
                  <a:pt x="43078" y="6763"/>
                  <a:pt x="43141" y="6751"/>
                  <a:pt x="43174" y="6717"/>
                </a:cubicBezTo>
                <a:close/>
                <a:moveTo>
                  <a:pt x="58943" y="6916"/>
                </a:moveTo>
                <a:cubicBezTo>
                  <a:pt x="58852" y="6893"/>
                  <a:pt x="58975" y="6856"/>
                  <a:pt x="59000" y="6850"/>
                </a:cubicBezTo>
                <a:cubicBezTo>
                  <a:pt x="58928" y="6824"/>
                  <a:pt x="59072" y="6758"/>
                  <a:pt x="58943" y="6762"/>
                </a:cubicBezTo>
                <a:cubicBezTo>
                  <a:pt x="58951" y="6728"/>
                  <a:pt x="59018" y="6748"/>
                  <a:pt x="59060" y="6739"/>
                </a:cubicBezTo>
                <a:cubicBezTo>
                  <a:pt x="59118" y="6727"/>
                  <a:pt x="59174" y="6711"/>
                  <a:pt x="59235" y="6696"/>
                </a:cubicBezTo>
                <a:cubicBezTo>
                  <a:pt x="59297" y="6679"/>
                  <a:pt x="59351" y="6618"/>
                  <a:pt x="59412" y="6673"/>
                </a:cubicBezTo>
                <a:cubicBezTo>
                  <a:pt x="59399" y="6675"/>
                  <a:pt x="59337" y="6738"/>
                  <a:pt x="59324" y="6739"/>
                </a:cubicBezTo>
                <a:cubicBezTo>
                  <a:pt x="59307" y="6742"/>
                  <a:pt x="59282" y="6723"/>
                  <a:pt x="59294" y="6717"/>
                </a:cubicBezTo>
                <a:cubicBezTo>
                  <a:pt x="59232" y="6745"/>
                  <a:pt x="59114" y="6806"/>
                  <a:pt x="59177" y="6850"/>
                </a:cubicBezTo>
                <a:cubicBezTo>
                  <a:pt x="59171" y="6874"/>
                  <a:pt x="59148" y="6862"/>
                  <a:pt x="59148" y="6850"/>
                </a:cubicBezTo>
                <a:cubicBezTo>
                  <a:pt x="59072" y="6867"/>
                  <a:pt x="58981" y="6871"/>
                  <a:pt x="58943" y="6916"/>
                </a:cubicBezTo>
                <a:close/>
                <a:moveTo>
                  <a:pt x="56656" y="6278"/>
                </a:moveTo>
                <a:cubicBezTo>
                  <a:pt x="56671" y="6271"/>
                  <a:pt x="56702" y="6213"/>
                  <a:pt x="56713" y="6212"/>
                </a:cubicBezTo>
                <a:cubicBezTo>
                  <a:pt x="56748" y="6207"/>
                  <a:pt x="56752" y="6283"/>
                  <a:pt x="56656" y="6278"/>
                </a:cubicBezTo>
                <a:close/>
                <a:moveTo>
                  <a:pt x="53784" y="6189"/>
                </a:moveTo>
                <a:cubicBezTo>
                  <a:pt x="53749" y="6192"/>
                  <a:pt x="53758" y="6230"/>
                  <a:pt x="53755" y="6255"/>
                </a:cubicBezTo>
                <a:cubicBezTo>
                  <a:pt x="53653" y="6237"/>
                  <a:pt x="53631" y="6296"/>
                  <a:pt x="53579" y="6255"/>
                </a:cubicBezTo>
                <a:cubicBezTo>
                  <a:pt x="53595" y="6235"/>
                  <a:pt x="53661" y="6222"/>
                  <a:pt x="53608" y="6212"/>
                </a:cubicBezTo>
                <a:cubicBezTo>
                  <a:pt x="53644" y="6180"/>
                  <a:pt x="53709" y="6170"/>
                  <a:pt x="53784" y="6167"/>
                </a:cubicBezTo>
                <a:cubicBezTo>
                  <a:pt x="53770" y="6125"/>
                  <a:pt x="53700" y="6128"/>
                  <a:pt x="53725" y="6057"/>
                </a:cubicBezTo>
                <a:cubicBezTo>
                  <a:pt x="53754" y="6056"/>
                  <a:pt x="53748" y="6030"/>
                  <a:pt x="53755" y="6013"/>
                </a:cubicBezTo>
                <a:cubicBezTo>
                  <a:pt x="53827" y="6010"/>
                  <a:pt x="53896" y="6009"/>
                  <a:pt x="53930" y="6035"/>
                </a:cubicBezTo>
                <a:cubicBezTo>
                  <a:pt x="53930" y="6065"/>
                  <a:pt x="53930" y="6093"/>
                  <a:pt x="53930" y="6123"/>
                </a:cubicBezTo>
                <a:cubicBezTo>
                  <a:pt x="53878" y="6120"/>
                  <a:pt x="53868" y="6150"/>
                  <a:pt x="53812" y="6145"/>
                </a:cubicBezTo>
                <a:cubicBezTo>
                  <a:pt x="53787" y="6191"/>
                  <a:pt x="53889" y="6244"/>
                  <a:pt x="53901" y="6189"/>
                </a:cubicBezTo>
                <a:cubicBezTo>
                  <a:pt x="53964" y="6233"/>
                  <a:pt x="53793" y="6283"/>
                  <a:pt x="53784" y="6189"/>
                </a:cubicBezTo>
                <a:close/>
                <a:moveTo>
                  <a:pt x="52318" y="6167"/>
                </a:moveTo>
                <a:cubicBezTo>
                  <a:pt x="52272" y="6169"/>
                  <a:pt x="52206" y="6156"/>
                  <a:pt x="52201" y="6189"/>
                </a:cubicBezTo>
                <a:cubicBezTo>
                  <a:pt x="52157" y="6170"/>
                  <a:pt x="52209" y="6156"/>
                  <a:pt x="52172" y="6101"/>
                </a:cubicBezTo>
                <a:cubicBezTo>
                  <a:pt x="52240" y="6050"/>
                  <a:pt x="52328" y="6096"/>
                  <a:pt x="52318" y="6167"/>
                </a:cubicBezTo>
                <a:close/>
                <a:moveTo>
                  <a:pt x="55074" y="5859"/>
                </a:moveTo>
                <a:cubicBezTo>
                  <a:pt x="55066" y="5880"/>
                  <a:pt x="55002" y="5898"/>
                  <a:pt x="54956" y="5903"/>
                </a:cubicBezTo>
                <a:cubicBezTo>
                  <a:pt x="54892" y="5911"/>
                  <a:pt x="54814" y="5873"/>
                  <a:pt x="54810" y="5903"/>
                </a:cubicBezTo>
                <a:cubicBezTo>
                  <a:pt x="54741" y="5891"/>
                  <a:pt x="54826" y="5846"/>
                  <a:pt x="54898" y="5859"/>
                </a:cubicBezTo>
                <a:cubicBezTo>
                  <a:pt x="54906" y="5861"/>
                  <a:pt x="54939" y="5880"/>
                  <a:pt x="54927" y="5881"/>
                </a:cubicBezTo>
                <a:cubicBezTo>
                  <a:pt x="54976" y="5878"/>
                  <a:pt x="55030" y="5837"/>
                  <a:pt x="55074" y="5859"/>
                </a:cubicBezTo>
                <a:close/>
                <a:moveTo>
                  <a:pt x="43526" y="5353"/>
                </a:moveTo>
                <a:cubicBezTo>
                  <a:pt x="43516" y="5404"/>
                  <a:pt x="43397" y="5374"/>
                  <a:pt x="43379" y="5419"/>
                </a:cubicBezTo>
                <a:cubicBezTo>
                  <a:pt x="43316" y="5398"/>
                  <a:pt x="43435" y="5330"/>
                  <a:pt x="43526" y="5353"/>
                </a:cubicBezTo>
                <a:close/>
                <a:moveTo>
                  <a:pt x="56042" y="4318"/>
                </a:moveTo>
                <a:cubicBezTo>
                  <a:pt x="56003" y="4300"/>
                  <a:pt x="56207" y="4292"/>
                  <a:pt x="56128" y="4318"/>
                </a:cubicBezTo>
                <a:cubicBezTo>
                  <a:pt x="56084" y="4333"/>
                  <a:pt x="56087" y="4335"/>
                  <a:pt x="56042" y="4318"/>
                </a:cubicBezTo>
                <a:close/>
                <a:moveTo>
                  <a:pt x="54839" y="4274"/>
                </a:moveTo>
                <a:cubicBezTo>
                  <a:pt x="54795" y="4213"/>
                  <a:pt x="54982" y="4334"/>
                  <a:pt x="54986" y="4297"/>
                </a:cubicBezTo>
                <a:cubicBezTo>
                  <a:pt x="54983" y="4327"/>
                  <a:pt x="54907" y="4315"/>
                  <a:pt x="54868" y="4318"/>
                </a:cubicBezTo>
                <a:cubicBezTo>
                  <a:pt x="54872" y="4292"/>
                  <a:pt x="54862" y="4278"/>
                  <a:pt x="54839" y="4274"/>
                </a:cubicBezTo>
                <a:close/>
                <a:moveTo>
                  <a:pt x="56538" y="3746"/>
                </a:moveTo>
                <a:cubicBezTo>
                  <a:pt x="56544" y="3745"/>
                  <a:pt x="56570" y="3712"/>
                  <a:pt x="56598" y="3724"/>
                </a:cubicBezTo>
                <a:cubicBezTo>
                  <a:pt x="56599" y="3724"/>
                  <a:pt x="56601" y="3766"/>
                  <a:pt x="56598" y="3768"/>
                </a:cubicBezTo>
                <a:cubicBezTo>
                  <a:pt x="56578" y="3782"/>
                  <a:pt x="56564" y="3746"/>
                  <a:pt x="56568" y="3746"/>
                </a:cubicBezTo>
                <a:cubicBezTo>
                  <a:pt x="56558" y="3748"/>
                  <a:pt x="56524" y="3775"/>
                  <a:pt x="56510" y="3768"/>
                </a:cubicBezTo>
                <a:cubicBezTo>
                  <a:pt x="56470" y="3750"/>
                  <a:pt x="56503" y="3750"/>
                  <a:pt x="56538" y="3746"/>
                </a:cubicBezTo>
                <a:close/>
                <a:moveTo>
                  <a:pt x="56656" y="3570"/>
                </a:moveTo>
                <a:cubicBezTo>
                  <a:pt x="56740" y="3582"/>
                  <a:pt x="56612" y="3604"/>
                  <a:pt x="56627" y="3636"/>
                </a:cubicBezTo>
                <a:cubicBezTo>
                  <a:pt x="56530" y="3615"/>
                  <a:pt x="56660" y="3592"/>
                  <a:pt x="56656" y="3570"/>
                </a:cubicBezTo>
                <a:close/>
                <a:moveTo>
                  <a:pt x="53111" y="3261"/>
                </a:moveTo>
                <a:cubicBezTo>
                  <a:pt x="53104" y="3243"/>
                  <a:pt x="53121" y="3241"/>
                  <a:pt x="53139" y="3240"/>
                </a:cubicBezTo>
                <a:cubicBezTo>
                  <a:pt x="53164" y="3235"/>
                  <a:pt x="53166" y="3248"/>
                  <a:pt x="53168" y="3261"/>
                </a:cubicBezTo>
                <a:cubicBezTo>
                  <a:pt x="53134" y="3258"/>
                  <a:pt x="53116" y="3266"/>
                  <a:pt x="53111" y="3283"/>
                </a:cubicBezTo>
                <a:cubicBezTo>
                  <a:pt x="53004" y="3300"/>
                  <a:pt x="53004" y="3246"/>
                  <a:pt x="53111" y="3261"/>
                </a:cubicBezTo>
                <a:close/>
                <a:moveTo>
                  <a:pt x="41385" y="2733"/>
                </a:moveTo>
                <a:cubicBezTo>
                  <a:pt x="41385" y="2711"/>
                  <a:pt x="41385" y="2689"/>
                  <a:pt x="41385" y="2668"/>
                </a:cubicBezTo>
                <a:cubicBezTo>
                  <a:pt x="41496" y="2635"/>
                  <a:pt x="41442" y="2728"/>
                  <a:pt x="41532" y="2711"/>
                </a:cubicBezTo>
                <a:cubicBezTo>
                  <a:pt x="41488" y="2759"/>
                  <a:pt x="41461" y="2696"/>
                  <a:pt x="41385" y="2733"/>
                </a:cubicBezTo>
                <a:close/>
                <a:moveTo>
                  <a:pt x="35758" y="2689"/>
                </a:moveTo>
                <a:cubicBezTo>
                  <a:pt x="35753" y="2671"/>
                  <a:pt x="35770" y="2668"/>
                  <a:pt x="35787" y="2668"/>
                </a:cubicBezTo>
                <a:cubicBezTo>
                  <a:pt x="35812" y="2663"/>
                  <a:pt x="35815" y="2676"/>
                  <a:pt x="35817" y="2689"/>
                </a:cubicBezTo>
                <a:cubicBezTo>
                  <a:pt x="35783" y="2686"/>
                  <a:pt x="35765" y="2694"/>
                  <a:pt x="35758" y="2711"/>
                </a:cubicBezTo>
                <a:cubicBezTo>
                  <a:pt x="35652" y="2728"/>
                  <a:pt x="35652" y="2674"/>
                  <a:pt x="35758" y="2689"/>
                </a:cubicBezTo>
                <a:close/>
                <a:moveTo>
                  <a:pt x="41737" y="2645"/>
                </a:moveTo>
                <a:cubicBezTo>
                  <a:pt x="41756" y="2701"/>
                  <a:pt x="41689" y="2676"/>
                  <a:pt x="41650" y="2689"/>
                </a:cubicBezTo>
                <a:cubicBezTo>
                  <a:pt x="41611" y="2702"/>
                  <a:pt x="41536" y="2765"/>
                  <a:pt x="41562" y="2689"/>
                </a:cubicBezTo>
                <a:cubicBezTo>
                  <a:pt x="41647" y="2694"/>
                  <a:pt x="41652" y="2639"/>
                  <a:pt x="41737" y="2645"/>
                </a:cubicBezTo>
                <a:close/>
                <a:moveTo>
                  <a:pt x="46280" y="2535"/>
                </a:moveTo>
                <a:cubicBezTo>
                  <a:pt x="46289" y="2546"/>
                  <a:pt x="46366" y="2569"/>
                  <a:pt x="46369" y="2579"/>
                </a:cubicBezTo>
                <a:cubicBezTo>
                  <a:pt x="46374" y="2604"/>
                  <a:pt x="46273" y="2608"/>
                  <a:pt x="46280" y="2535"/>
                </a:cubicBezTo>
                <a:close/>
                <a:moveTo>
                  <a:pt x="55952" y="2469"/>
                </a:moveTo>
                <a:cubicBezTo>
                  <a:pt x="56006" y="2483"/>
                  <a:pt x="55902" y="2561"/>
                  <a:pt x="55836" y="2557"/>
                </a:cubicBezTo>
                <a:cubicBezTo>
                  <a:pt x="55807" y="2477"/>
                  <a:pt x="55967" y="2539"/>
                  <a:pt x="55952" y="2469"/>
                </a:cubicBezTo>
                <a:close/>
                <a:moveTo>
                  <a:pt x="18407" y="2624"/>
                </a:moveTo>
                <a:cubicBezTo>
                  <a:pt x="18519" y="2607"/>
                  <a:pt x="18470" y="2766"/>
                  <a:pt x="18377" y="2733"/>
                </a:cubicBezTo>
                <a:cubicBezTo>
                  <a:pt x="18373" y="2781"/>
                  <a:pt x="18481" y="2743"/>
                  <a:pt x="18524" y="2755"/>
                </a:cubicBezTo>
                <a:cubicBezTo>
                  <a:pt x="18559" y="2780"/>
                  <a:pt x="18535" y="2811"/>
                  <a:pt x="18524" y="2777"/>
                </a:cubicBezTo>
                <a:cubicBezTo>
                  <a:pt x="18407" y="2789"/>
                  <a:pt x="18436" y="2789"/>
                  <a:pt x="18319" y="2777"/>
                </a:cubicBezTo>
                <a:cubicBezTo>
                  <a:pt x="18360" y="2735"/>
                  <a:pt x="18396" y="2689"/>
                  <a:pt x="18407" y="2624"/>
                </a:cubicBezTo>
                <a:close/>
                <a:moveTo>
                  <a:pt x="55689" y="2381"/>
                </a:moveTo>
                <a:cubicBezTo>
                  <a:pt x="55751" y="2387"/>
                  <a:pt x="55695" y="2485"/>
                  <a:pt x="55630" y="2469"/>
                </a:cubicBezTo>
                <a:cubicBezTo>
                  <a:pt x="55594" y="2398"/>
                  <a:pt x="55725" y="2452"/>
                  <a:pt x="55689" y="2381"/>
                </a:cubicBezTo>
                <a:close/>
                <a:moveTo>
                  <a:pt x="36784" y="2381"/>
                </a:moveTo>
                <a:cubicBezTo>
                  <a:pt x="36841" y="2390"/>
                  <a:pt x="36910" y="2389"/>
                  <a:pt x="36901" y="2447"/>
                </a:cubicBezTo>
                <a:cubicBezTo>
                  <a:pt x="36808" y="2387"/>
                  <a:pt x="36727" y="2480"/>
                  <a:pt x="36608" y="2469"/>
                </a:cubicBezTo>
                <a:cubicBezTo>
                  <a:pt x="36555" y="2320"/>
                  <a:pt x="36828" y="2480"/>
                  <a:pt x="36784" y="2381"/>
                </a:cubicBezTo>
                <a:close/>
                <a:moveTo>
                  <a:pt x="56656" y="2359"/>
                </a:moveTo>
                <a:cubicBezTo>
                  <a:pt x="56702" y="2366"/>
                  <a:pt x="56631" y="2398"/>
                  <a:pt x="56686" y="2403"/>
                </a:cubicBezTo>
                <a:cubicBezTo>
                  <a:pt x="56659" y="2462"/>
                  <a:pt x="56583" y="2381"/>
                  <a:pt x="56538" y="2381"/>
                </a:cubicBezTo>
                <a:cubicBezTo>
                  <a:pt x="56547" y="2303"/>
                  <a:pt x="56648" y="2437"/>
                  <a:pt x="56656" y="2359"/>
                </a:cubicBezTo>
                <a:close/>
                <a:moveTo>
                  <a:pt x="39804" y="2403"/>
                </a:moveTo>
                <a:cubicBezTo>
                  <a:pt x="39806" y="2347"/>
                  <a:pt x="39918" y="2372"/>
                  <a:pt x="39920" y="2315"/>
                </a:cubicBezTo>
                <a:cubicBezTo>
                  <a:pt x="39940" y="2359"/>
                  <a:pt x="40096" y="2301"/>
                  <a:pt x="40067" y="2381"/>
                </a:cubicBezTo>
                <a:cubicBezTo>
                  <a:pt x="40090" y="2375"/>
                  <a:pt x="40096" y="2362"/>
                  <a:pt x="40125" y="2359"/>
                </a:cubicBezTo>
                <a:cubicBezTo>
                  <a:pt x="40174" y="2354"/>
                  <a:pt x="40176" y="2383"/>
                  <a:pt x="40213" y="2381"/>
                </a:cubicBezTo>
                <a:cubicBezTo>
                  <a:pt x="40235" y="2380"/>
                  <a:pt x="40246" y="2363"/>
                  <a:pt x="40272" y="2359"/>
                </a:cubicBezTo>
                <a:cubicBezTo>
                  <a:pt x="40368" y="2345"/>
                  <a:pt x="40498" y="2345"/>
                  <a:pt x="40565" y="2359"/>
                </a:cubicBezTo>
                <a:cubicBezTo>
                  <a:pt x="40552" y="2377"/>
                  <a:pt x="40540" y="2401"/>
                  <a:pt x="40506" y="2403"/>
                </a:cubicBezTo>
                <a:cubicBezTo>
                  <a:pt x="40474" y="2405"/>
                  <a:pt x="40450" y="2381"/>
                  <a:pt x="40448" y="2381"/>
                </a:cubicBezTo>
                <a:cubicBezTo>
                  <a:pt x="40398" y="2386"/>
                  <a:pt x="40326" y="2421"/>
                  <a:pt x="40242" y="2403"/>
                </a:cubicBezTo>
                <a:cubicBezTo>
                  <a:pt x="40171" y="2336"/>
                  <a:pt x="40089" y="2485"/>
                  <a:pt x="40009" y="2425"/>
                </a:cubicBezTo>
                <a:cubicBezTo>
                  <a:pt x="40004" y="2422"/>
                  <a:pt x="40012" y="2381"/>
                  <a:pt x="40009" y="2381"/>
                </a:cubicBezTo>
                <a:cubicBezTo>
                  <a:pt x="40004" y="2380"/>
                  <a:pt x="39957" y="2399"/>
                  <a:pt x="39950" y="2403"/>
                </a:cubicBezTo>
                <a:cubicBezTo>
                  <a:pt x="39904" y="2425"/>
                  <a:pt x="39888" y="2423"/>
                  <a:pt x="39804" y="2403"/>
                </a:cubicBezTo>
                <a:close/>
                <a:moveTo>
                  <a:pt x="40829" y="2403"/>
                </a:moveTo>
                <a:cubicBezTo>
                  <a:pt x="40775" y="2387"/>
                  <a:pt x="40719" y="2389"/>
                  <a:pt x="40682" y="2381"/>
                </a:cubicBezTo>
                <a:cubicBezTo>
                  <a:pt x="40686" y="2382"/>
                  <a:pt x="40669" y="2344"/>
                  <a:pt x="40654" y="2359"/>
                </a:cubicBezTo>
                <a:cubicBezTo>
                  <a:pt x="40625" y="2386"/>
                  <a:pt x="40632" y="2366"/>
                  <a:pt x="40624" y="2336"/>
                </a:cubicBezTo>
                <a:cubicBezTo>
                  <a:pt x="40769" y="2354"/>
                  <a:pt x="40779" y="2336"/>
                  <a:pt x="40946" y="2336"/>
                </a:cubicBezTo>
                <a:cubicBezTo>
                  <a:pt x="41014" y="2344"/>
                  <a:pt x="40979" y="2273"/>
                  <a:pt x="41034" y="2270"/>
                </a:cubicBezTo>
                <a:cubicBezTo>
                  <a:pt x="41138" y="2278"/>
                  <a:pt x="41110" y="2329"/>
                  <a:pt x="41092" y="2381"/>
                </a:cubicBezTo>
                <a:cubicBezTo>
                  <a:pt x="41129" y="2356"/>
                  <a:pt x="41153" y="2362"/>
                  <a:pt x="41151" y="2403"/>
                </a:cubicBezTo>
                <a:cubicBezTo>
                  <a:pt x="41047" y="2393"/>
                  <a:pt x="40982" y="2354"/>
                  <a:pt x="40859" y="2359"/>
                </a:cubicBezTo>
                <a:cubicBezTo>
                  <a:pt x="40830" y="2359"/>
                  <a:pt x="40835" y="2386"/>
                  <a:pt x="40829" y="2403"/>
                </a:cubicBezTo>
                <a:close/>
                <a:moveTo>
                  <a:pt x="38660" y="2270"/>
                </a:moveTo>
                <a:cubicBezTo>
                  <a:pt x="38689" y="2270"/>
                  <a:pt x="38719" y="2270"/>
                  <a:pt x="38748" y="2270"/>
                </a:cubicBezTo>
                <a:cubicBezTo>
                  <a:pt x="38749" y="2336"/>
                  <a:pt x="38612" y="2345"/>
                  <a:pt x="38572" y="2315"/>
                </a:cubicBezTo>
                <a:cubicBezTo>
                  <a:pt x="38585" y="2283"/>
                  <a:pt x="38598" y="2317"/>
                  <a:pt x="38631" y="2315"/>
                </a:cubicBezTo>
                <a:cubicBezTo>
                  <a:pt x="38659" y="2314"/>
                  <a:pt x="38654" y="2288"/>
                  <a:pt x="38660" y="2270"/>
                </a:cubicBezTo>
                <a:close/>
                <a:moveTo>
                  <a:pt x="36169" y="2381"/>
                </a:moveTo>
                <a:cubicBezTo>
                  <a:pt x="36202" y="2386"/>
                  <a:pt x="36185" y="2403"/>
                  <a:pt x="36169" y="2403"/>
                </a:cubicBezTo>
                <a:cubicBezTo>
                  <a:pt x="36181" y="2458"/>
                  <a:pt x="36252" y="2382"/>
                  <a:pt x="36227" y="2336"/>
                </a:cubicBezTo>
                <a:cubicBezTo>
                  <a:pt x="36273" y="2369"/>
                  <a:pt x="36285" y="2426"/>
                  <a:pt x="36403" y="2403"/>
                </a:cubicBezTo>
                <a:cubicBezTo>
                  <a:pt x="36423" y="2381"/>
                  <a:pt x="36566" y="2293"/>
                  <a:pt x="36432" y="2293"/>
                </a:cubicBezTo>
                <a:cubicBezTo>
                  <a:pt x="36433" y="2259"/>
                  <a:pt x="36650" y="2245"/>
                  <a:pt x="36608" y="2315"/>
                </a:cubicBezTo>
                <a:cubicBezTo>
                  <a:pt x="36483" y="2257"/>
                  <a:pt x="36557" y="2366"/>
                  <a:pt x="36462" y="2381"/>
                </a:cubicBezTo>
                <a:cubicBezTo>
                  <a:pt x="36474" y="2423"/>
                  <a:pt x="36596" y="2383"/>
                  <a:pt x="36549" y="2469"/>
                </a:cubicBezTo>
                <a:cubicBezTo>
                  <a:pt x="36413" y="2469"/>
                  <a:pt x="36276" y="2469"/>
                  <a:pt x="36139" y="2469"/>
                </a:cubicBezTo>
                <a:cubicBezTo>
                  <a:pt x="36083" y="2478"/>
                  <a:pt x="36116" y="2555"/>
                  <a:pt x="36023" y="2535"/>
                </a:cubicBezTo>
                <a:cubicBezTo>
                  <a:pt x="36077" y="2496"/>
                  <a:pt x="35998" y="2479"/>
                  <a:pt x="36023" y="2403"/>
                </a:cubicBezTo>
                <a:cubicBezTo>
                  <a:pt x="36097" y="2414"/>
                  <a:pt x="36125" y="2432"/>
                  <a:pt x="36169" y="2381"/>
                </a:cubicBezTo>
                <a:close/>
                <a:moveTo>
                  <a:pt x="37810" y="2250"/>
                </a:moveTo>
                <a:cubicBezTo>
                  <a:pt x="37839" y="2250"/>
                  <a:pt x="37868" y="2250"/>
                  <a:pt x="37898" y="2250"/>
                </a:cubicBezTo>
                <a:cubicBezTo>
                  <a:pt x="37913" y="2300"/>
                  <a:pt x="37854" y="2285"/>
                  <a:pt x="37810" y="2293"/>
                </a:cubicBezTo>
                <a:cubicBezTo>
                  <a:pt x="37812" y="2293"/>
                  <a:pt x="37769" y="2330"/>
                  <a:pt x="37752" y="2315"/>
                </a:cubicBezTo>
                <a:cubicBezTo>
                  <a:pt x="37742" y="2306"/>
                  <a:pt x="37758" y="2281"/>
                  <a:pt x="37752" y="2270"/>
                </a:cubicBezTo>
                <a:cubicBezTo>
                  <a:pt x="37776" y="2267"/>
                  <a:pt x="37779" y="2280"/>
                  <a:pt x="37781" y="2293"/>
                </a:cubicBezTo>
                <a:cubicBezTo>
                  <a:pt x="37809" y="2293"/>
                  <a:pt x="37804" y="2266"/>
                  <a:pt x="37810" y="2250"/>
                </a:cubicBezTo>
                <a:close/>
                <a:moveTo>
                  <a:pt x="43349" y="2204"/>
                </a:moveTo>
                <a:cubicBezTo>
                  <a:pt x="43445" y="2189"/>
                  <a:pt x="43394" y="2249"/>
                  <a:pt x="43349" y="2250"/>
                </a:cubicBezTo>
                <a:cubicBezTo>
                  <a:pt x="43376" y="2296"/>
                  <a:pt x="43563" y="2280"/>
                  <a:pt x="43526" y="2204"/>
                </a:cubicBezTo>
                <a:cubicBezTo>
                  <a:pt x="43591" y="2221"/>
                  <a:pt x="43754" y="2166"/>
                  <a:pt x="43731" y="2250"/>
                </a:cubicBezTo>
                <a:cubicBezTo>
                  <a:pt x="43820" y="2265"/>
                  <a:pt x="43838" y="2226"/>
                  <a:pt x="43906" y="2227"/>
                </a:cubicBezTo>
                <a:cubicBezTo>
                  <a:pt x="43896" y="2255"/>
                  <a:pt x="43855" y="2261"/>
                  <a:pt x="43848" y="2293"/>
                </a:cubicBezTo>
                <a:cubicBezTo>
                  <a:pt x="43937" y="2320"/>
                  <a:pt x="44000" y="2219"/>
                  <a:pt x="43936" y="2204"/>
                </a:cubicBezTo>
                <a:cubicBezTo>
                  <a:pt x="43961" y="2121"/>
                  <a:pt x="44018" y="2246"/>
                  <a:pt x="44024" y="2250"/>
                </a:cubicBezTo>
                <a:cubicBezTo>
                  <a:pt x="44033" y="2253"/>
                  <a:pt x="44137" y="2189"/>
                  <a:pt x="44112" y="2270"/>
                </a:cubicBezTo>
                <a:cubicBezTo>
                  <a:pt x="44211" y="2272"/>
                  <a:pt x="44238" y="2219"/>
                  <a:pt x="44288" y="2184"/>
                </a:cubicBezTo>
                <a:cubicBezTo>
                  <a:pt x="44411" y="2179"/>
                  <a:pt x="44287" y="2216"/>
                  <a:pt x="44288" y="2250"/>
                </a:cubicBezTo>
                <a:cubicBezTo>
                  <a:pt x="44364" y="2255"/>
                  <a:pt x="44434" y="2257"/>
                  <a:pt x="44404" y="2184"/>
                </a:cubicBezTo>
                <a:cubicBezTo>
                  <a:pt x="44545" y="2173"/>
                  <a:pt x="44626" y="2207"/>
                  <a:pt x="44668" y="2270"/>
                </a:cubicBezTo>
                <a:cubicBezTo>
                  <a:pt x="44749" y="2266"/>
                  <a:pt x="44758" y="2206"/>
                  <a:pt x="44785" y="2161"/>
                </a:cubicBezTo>
                <a:cubicBezTo>
                  <a:pt x="44814" y="2161"/>
                  <a:pt x="44809" y="2188"/>
                  <a:pt x="44815" y="2204"/>
                </a:cubicBezTo>
                <a:cubicBezTo>
                  <a:pt x="44857" y="2216"/>
                  <a:pt x="44967" y="2179"/>
                  <a:pt x="44962" y="2227"/>
                </a:cubicBezTo>
                <a:cubicBezTo>
                  <a:pt x="45021" y="2221"/>
                  <a:pt x="45019" y="2167"/>
                  <a:pt x="45078" y="2161"/>
                </a:cubicBezTo>
                <a:cubicBezTo>
                  <a:pt x="45200" y="2208"/>
                  <a:pt x="45460" y="2221"/>
                  <a:pt x="45578" y="2204"/>
                </a:cubicBezTo>
                <a:cubicBezTo>
                  <a:pt x="45552" y="2293"/>
                  <a:pt x="45380" y="2269"/>
                  <a:pt x="45254" y="2270"/>
                </a:cubicBezTo>
                <a:cubicBezTo>
                  <a:pt x="45234" y="2271"/>
                  <a:pt x="45137" y="2320"/>
                  <a:pt x="45108" y="2293"/>
                </a:cubicBezTo>
                <a:cubicBezTo>
                  <a:pt x="45106" y="2291"/>
                  <a:pt x="45110" y="2271"/>
                  <a:pt x="45108" y="2270"/>
                </a:cubicBezTo>
                <a:cubicBezTo>
                  <a:pt x="45064" y="2266"/>
                  <a:pt x="45064" y="2293"/>
                  <a:pt x="45049" y="2293"/>
                </a:cubicBezTo>
                <a:cubicBezTo>
                  <a:pt x="45081" y="2291"/>
                  <a:pt x="44881" y="2238"/>
                  <a:pt x="44844" y="2270"/>
                </a:cubicBezTo>
                <a:cubicBezTo>
                  <a:pt x="44810" y="2302"/>
                  <a:pt x="44832" y="2272"/>
                  <a:pt x="44844" y="2250"/>
                </a:cubicBezTo>
                <a:cubicBezTo>
                  <a:pt x="44794" y="2241"/>
                  <a:pt x="44789" y="2266"/>
                  <a:pt x="44785" y="2293"/>
                </a:cubicBezTo>
                <a:cubicBezTo>
                  <a:pt x="44736" y="2263"/>
                  <a:pt x="44536" y="2333"/>
                  <a:pt x="44493" y="2293"/>
                </a:cubicBezTo>
                <a:cubicBezTo>
                  <a:pt x="44458" y="2261"/>
                  <a:pt x="44322" y="2303"/>
                  <a:pt x="44228" y="2315"/>
                </a:cubicBezTo>
                <a:cubicBezTo>
                  <a:pt x="44238" y="2314"/>
                  <a:pt x="44217" y="2290"/>
                  <a:pt x="44199" y="2293"/>
                </a:cubicBezTo>
                <a:cubicBezTo>
                  <a:pt x="44196" y="2293"/>
                  <a:pt x="44193" y="2314"/>
                  <a:pt x="44171" y="2315"/>
                </a:cubicBezTo>
                <a:cubicBezTo>
                  <a:pt x="44053" y="2321"/>
                  <a:pt x="43886" y="2339"/>
                  <a:pt x="43789" y="2315"/>
                </a:cubicBezTo>
                <a:cubicBezTo>
                  <a:pt x="43787" y="2314"/>
                  <a:pt x="43825" y="2280"/>
                  <a:pt x="43819" y="2270"/>
                </a:cubicBezTo>
                <a:cubicBezTo>
                  <a:pt x="43724" y="2251"/>
                  <a:pt x="43778" y="2344"/>
                  <a:pt x="43701" y="2336"/>
                </a:cubicBezTo>
                <a:cubicBezTo>
                  <a:pt x="43650" y="2324"/>
                  <a:pt x="43579" y="2326"/>
                  <a:pt x="43555" y="2293"/>
                </a:cubicBezTo>
                <a:cubicBezTo>
                  <a:pt x="43455" y="2327"/>
                  <a:pt x="43400" y="2331"/>
                  <a:pt x="43291" y="2315"/>
                </a:cubicBezTo>
                <a:cubicBezTo>
                  <a:pt x="43270" y="2247"/>
                  <a:pt x="43371" y="2273"/>
                  <a:pt x="43349" y="2204"/>
                </a:cubicBezTo>
                <a:close/>
                <a:moveTo>
                  <a:pt x="47980" y="2184"/>
                </a:moveTo>
                <a:cubicBezTo>
                  <a:pt x="47908" y="2199"/>
                  <a:pt x="48001" y="2110"/>
                  <a:pt x="48010" y="2117"/>
                </a:cubicBezTo>
                <a:cubicBezTo>
                  <a:pt x="48013" y="2119"/>
                  <a:pt x="48005" y="2138"/>
                  <a:pt x="48010" y="2139"/>
                </a:cubicBezTo>
                <a:cubicBezTo>
                  <a:pt x="48015" y="2140"/>
                  <a:pt x="48098" y="2138"/>
                  <a:pt x="48098" y="2139"/>
                </a:cubicBezTo>
                <a:cubicBezTo>
                  <a:pt x="48096" y="2201"/>
                  <a:pt x="48020" y="2117"/>
                  <a:pt x="47980" y="2184"/>
                </a:cubicBezTo>
                <a:close/>
                <a:moveTo>
                  <a:pt x="47687" y="2073"/>
                </a:moveTo>
                <a:cubicBezTo>
                  <a:pt x="47713" y="2143"/>
                  <a:pt x="47641" y="2141"/>
                  <a:pt x="47629" y="2184"/>
                </a:cubicBezTo>
                <a:cubicBezTo>
                  <a:pt x="47602" y="2196"/>
                  <a:pt x="47607" y="2052"/>
                  <a:pt x="47687" y="2073"/>
                </a:cubicBezTo>
                <a:close/>
                <a:moveTo>
                  <a:pt x="47570" y="2073"/>
                </a:moveTo>
                <a:cubicBezTo>
                  <a:pt x="47575" y="2102"/>
                  <a:pt x="47471" y="2155"/>
                  <a:pt x="47541" y="2161"/>
                </a:cubicBezTo>
                <a:cubicBezTo>
                  <a:pt x="47483" y="2224"/>
                  <a:pt x="47423" y="2070"/>
                  <a:pt x="47365" y="2204"/>
                </a:cubicBezTo>
                <a:cubicBezTo>
                  <a:pt x="47334" y="2199"/>
                  <a:pt x="47346" y="2161"/>
                  <a:pt x="47306" y="2161"/>
                </a:cubicBezTo>
                <a:cubicBezTo>
                  <a:pt x="47336" y="2124"/>
                  <a:pt x="47431" y="2137"/>
                  <a:pt x="47481" y="2117"/>
                </a:cubicBezTo>
                <a:cubicBezTo>
                  <a:pt x="47512" y="2103"/>
                  <a:pt x="47513" y="2067"/>
                  <a:pt x="47570" y="2073"/>
                </a:cubicBezTo>
                <a:close/>
                <a:moveTo>
                  <a:pt x="43174" y="2073"/>
                </a:moveTo>
                <a:cubicBezTo>
                  <a:pt x="43167" y="2104"/>
                  <a:pt x="43086" y="2080"/>
                  <a:pt x="43086" y="2117"/>
                </a:cubicBezTo>
                <a:cubicBezTo>
                  <a:pt x="43012" y="2107"/>
                  <a:pt x="43114" y="2054"/>
                  <a:pt x="43174" y="2073"/>
                </a:cubicBezTo>
                <a:close/>
                <a:moveTo>
                  <a:pt x="45724" y="2095"/>
                </a:moveTo>
                <a:cubicBezTo>
                  <a:pt x="45731" y="2071"/>
                  <a:pt x="45781" y="2080"/>
                  <a:pt x="45782" y="2051"/>
                </a:cubicBezTo>
                <a:cubicBezTo>
                  <a:pt x="45892" y="2073"/>
                  <a:pt x="45954" y="2026"/>
                  <a:pt x="45958" y="2095"/>
                </a:cubicBezTo>
                <a:cubicBezTo>
                  <a:pt x="45865" y="2061"/>
                  <a:pt x="45829" y="2088"/>
                  <a:pt x="45724" y="2095"/>
                </a:cubicBezTo>
                <a:close/>
                <a:moveTo>
                  <a:pt x="46955" y="2051"/>
                </a:moveTo>
                <a:cubicBezTo>
                  <a:pt x="46950" y="2050"/>
                  <a:pt x="46958" y="2031"/>
                  <a:pt x="46955" y="2029"/>
                </a:cubicBezTo>
                <a:cubicBezTo>
                  <a:pt x="47030" y="2064"/>
                  <a:pt x="46846" y="2075"/>
                  <a:pt x="46837" y="2051"/>
                </a:cubicBezTo>
                <a:cubicBezTo>
                  <a:pt x="46833" y="2037"/>
                  <a:pt x="46908" y="2016"/>
                  <a:pt x="46925" y="2029"/>
                </a:cubicBezTo>
                <a:cubicBezTo>
                  <a:pt x="46943" y="2043"/>
                  <a:pt x="46925" y="2041"/>
                  <a:pt x="46955" y="2051"/>
                </a:cubicBezTo>
                <a:close/>
                <a:moveTo>
                  <a:pt x="51175" y="2051"/>
                </a:moveTo>
                <a:cubicBezTo>
                  <a:pt x="51177" y="2132"/>
                  <a:pt x="51053" y="2029"/>
                  <a:pt x="51058" y="2029"/>
                </a:cubicBezTo>
                <a:cubicBezTo>
                  <a:pt x="51024" y="2029"/>
                  <a:pt x="51069" y="2115"/>
                  <a:pt x="50970" y="2073"/>
                </a:cubicBezTo>
                <a:cubicBezTo>
                  <a:pt x="50988" y="2053"/>
                  <a:pt x="51005" y="2034"/>
                  <a:pt x="50970" y="2029"/>
                </a:cubicBezTo>
                <a:cubicBezTo>
                  <a:pt x="51002" y="1998"/>
                  <a:pt x="51090" y="2022"/>
                  <a:pt x="51175" y="2051"/>
                </a:cubicBezTo>
                <a:close/>
                <a:moveTo>
                  <a:pt x="50911" y="2007"/>
                </a:moveTo>
                <a:cubicBezTo>
                  <a:pt x="50963" y="2001"/>
                  <a:pt x="50913" y="2092"/>
                  <a:pt x="50853" y="2073"/>
                </a:cubicBezTo>
                <a:cubicBezTo>
                  <a:pt x="50837" y="2025"/>
                  <a:pt x="50909" y="2041"/>
                  <a:pt x="50911" y="2007"/>
                </a:cubicBezTo>
                <a:close/>
                <a:moveTo>
                  <a:pt x="48068" y="2095"/>
                </a:moveTo>
                <a:cubicBezTo>
                  <a:pt x="48085" y="2031"/>
                  <a:pt x="48138" y="2116"/>
                  <a:pt x="48127" y="2117"/>
                </a:cubicBezTo>
                <a:cubicBezTo>
                  <a:pt x="48158" y="2116"/>
                  <a:pt x="48157" y="2056"/>
                  <a:pt x="48215" y="2073"/>
                </a:cubicBezTo>
                <a:cubicBezTo>
                  <a:pt x="48210" y="2091"/>
                  <a:pt x="48186" y="2095"/>
                  <a:pt x="48186" y="2117"/>
                </a:cubicBezTo>
                <a:cubicBezTo>
                  <a:pt x="48248" y="2127"/>
                  <a:pt x="48263" y="2102"/>
                  <a:pt x="48302" y="2095"/>
                </a:cubicBezTo>
                <a:cubicBezTo>
                  <a:pt x="48326" y="2076"/>
                  <a:pt x="48383" y="2082"/>
                  <a:pt x="48391" y="2051"/>
                </a:cubicBezTo>
                <a:cubicBezTo>
                  <a:pt x="48443" y="2063"/>
                  <a:pt x="48513" y="2062"/>
                  <a:pt x="48537" y="2095"/>
                </a:cubicBezTo>
                <a:cubicBezTo>
                  <a:pt x="48562" y="2080"/>
                  <a:pt x="48635" y="2091"/>
                  <a:pt x="48654" y="2073"/>
                </a:cubicBezTo>
                <a:cubicBezTo>
                  <a:pt x="48699" y="2032"/>
                  <a:pt x="48695" y="2083"/>
                  <a:pt x="48743" y="2073"/>
                </a:cubicBezTo>
                <a:cubicBezTo>
                  <a:pt x="48774" y="2066"/>
                  <a:pt x="48762" y="2031"/>
                  <a:pt x="48801" y="2029"/>
                </a:cubicBezTo>
                <a:cubicBezTo>
                  <a:pt x="48865" y="2001"/>
                  <a:pt x="48886" y="2062"/>
                  <a:pt x="48948" y="2073"/>
                </a:cubicBezTo>
                <a:cubicBezTo>
                  <a:pt x="49027" y="2087"/>
                  <a:pt x="49147" y="2050"/>
                  <a:pt x="49211" y="2095"/>
                </a:cubicBezTo>
                <a:cubicBezTo>
                  <a:pt x="49235" y="2083"/>
                  <a:pt x="49259" y="2071"/>
                  <a:pt x="49300" y="2073"/>
                </a:cubicBezTo>
                <a:cubicBezTo>
                  <a:pt x="49304" y="2047"/>
                  <a:pt x="49294" y="2034"/>
                  <a:pt x="49270" y="2029"/>
                </a:cubicBezTo>
                <a:cubicBezTo>
                  <a:pt x="49311" y="1965"/>
                  <a:pt x="49414" y="2035"/>
                  <a:pt x="49446" y="2051"/>
                </a:cubicBezTo>
                <a:cubicBezTo>
                  <a:pt x="49479" y="2047"/>
                  <a:pt x="49462" y="2029"/>
                  <a:pt x="49446" y="2029"/>
                </a:cubicBezTo>
                <a:cubicBezTo>
                  <a:pt x="49459" y="1968"/>
                  <a:pt x="49538" y="2028"/>
                  <a:pt x="49504" y="2073"/>
                </a:cubicBezTo>
                <a:cubicBezTo>
                  <a:pt x="49559" y="2094"/>
                  <a:pt x="49575" y="2031"/>
                  <a:pt x="49592" y="2029"/>
                </a:cubicBezTo>
                <a:cubicBezTo>
                  <a:pt x="49631" y="2024"/>
                  <a:pt x="49603" y="2067"/>
                  <a:pt x="49622" y="2073"/>
                </a:cubicBezTo>
                <a:cubicBezTo>
                  <a:pt x="49678" y="2089"/>
                  <a:pt x="49738" y="2011"/>
                  <a:pt x="49738" y="2117"/>
                </a:cubicBezTo>
                <a:cubicBezTo>
                  <a:pt x="49586" y="2121"/>
                  <a:pt x="49409" y="2111"/>
                  <a:pt x="49241" y="2117"/>
                </a:cubicBezTo>
                <a:cubicBezTo>
                  <a:pt x="49193" y="2119"/>
                  <a:pt x="49191" y="2134"/>
                  <a:pt x="49153" y="2139"/>
                </a:cubicBezTo>
                <a:cubicBezTo>
                  <a:pt x="49021" y="2153"/>
                  <a:pt x="48882" y="2134"/>
                  <a:pt x="48772" y="2139"/>
                </a:cubicBezTo>
                <a:cubicBezTo>
                  <a:pt x="48725" y="2141"/>
                  <a:pt x="48722" y="2159"/>
                  <a:pt x="48684" y="2161"/>
                </a:cubicBezTo>
                <a:cubicBezTo>
                  <a:pt x="48599" y="2166"/>
                  <a:pt x="48493" y="2154"/>
                  <a:pt x="48421" y="2161"/>
                </a:cubicBezTo>
                <a:cubicBezTo>
                  <a:pt x="48357" y="2167"/>
                  <a:pt x="48331" y="2203"/>
                  <a:pt x="48273" y="2161"/>
                </a:cubicBezTo>
                <a:cubicBezTo>
                  <a:pt x="48277" y="2164"/>
                  <a:pt x="48231" y="2136"/>
                  <a:pt x="48245" y="2139"/>
                </a:cubicBezTo>
                <a:cubicBezTo>
                  <a:pt x="48166" y="2119"/>
                  <a:pt x="48206" y="2172"/>
                  <a:pt x="48127" y="2139"/>
                </a:cubicBezTo>
                <a:cubicBezTo>
                  <a:pt x="48106" y="2130"/>
                  <a:pt x="48107" y="2091"/>
                  <a:pt x="48068" y="2095"/>
                </a:cubicBezTo>
                <a:close/>
                <a:moveTo>
                  <a:pt x="48215" y="2007"/>
                </a:moveTo>
                <a:cubicBezTo>
                  <a:pt x="48129" y="2080"/>
                  <a:pt x="48010" y="1978"/>
                  <a:pt x="48068" y="1984"/>
                </a:cubicBezTo>
                <a:cubicBezTo>
                  <a:pt x="48084" y="1986"/>
                  <a:pt x="48104" y="2007"/>
                  <a:pt x="48098" y="2007"/>
                </a:cubicBezTo>
                <a:cubicBezTo>
                  <a:pt x="48127" y="2005"/>
                  <a:pt x="48180" y="1968"/>
                  <a:pt x="48215" y="2007"/>
                </a:cubicBezTo>
                <a:close/>
                <a:moveTo>
                  <a:pt x="51381" y="2029"/>
                </a:moveTo>
                <a:cubicBezTo>
                  <a:pt x="51356" y="2050"/>
                  <a:pt x="51308" y="2043"/>
                  <a:pt x="51204" y="2051"/>
                </a:cubicBezTo>
                <a:cubicBezTo>
                  <a:pt x="51204" y="2022"/>
                  <a:pt x="51204" y="1992"/>
                  <a:pt x="51204" y="1963"/>
                </a:cubicBezTo>
                <a:cubicBezTo>
                  <a:pt x="51250" y="1956"/>
                  <a:pt x="51214" y="2017"/>
                  <a:pt x="51233" y="2029"/>
                </a:cubicBezTo>
                <a:cubicBezTo>
                  <a:pt x="51278" y="2056"/>
                  <a:pt x="51346" y="1986"/>
                  <a:pt x="51381" y="2029"/>
                </a:cubicBezTo>
                <a:close/>
                <a:moveTo>
                  <a:pt x="46193" y="1984"/>
                </a:moveTo>
                <a:cubicBezTo>
                  <a:pt x="46195" y="1984"/>
                  <a:pt x="46253" y="1942"/>
                  <a:pt x="46280" y="1963"/>
                </a:cubicBezTo>
                <a:cubicBezTo>
                  <a:pt x="46302" y="1978"/>
                  <a:pt x="46097" y="2017"/>
                  <a:pt x="46193" y="1984"/>
                </a:cubicBezTo>
                <a:close/>
                <a:moveTo>
                  <a:pt x="49007" y="1941"/>
                </a:moveTo>
                <a:cubicBezTo>
                  <a:pt x="49027" y="2008"/>
                  <a:pt x="48959" y="1953"/>
                  <a:pt x="48948" y="1963"/>
                </a:cubicBezTo>
                <a:cubicBezTo>
                  <a:pt x="48904" y="2004"/>
                  <a:pt x="48792" y="1975"/>
                  <a:pt x="48713" y="2007"/>
                </a:cubicBezTo>
                <a:cubicBezTo>
                  <a:pt x="48740" y="1882"/>
                  <a:pt x="48908" y="1997"/>
                  <a:pt x="49007" y="1941"/>
                </a:cubicBezTo>
                <a:close/>
                <a:moveTo>
                  <a:pt x="47013" y="1941"/>
                </a:moveTo>
                <a:cubicBezTo>
                  <a:pt x="46921" y="1911"/>
                  <a:pt x="47168" y="1920"/>
                  <a:pt x="47130" y="1984"/>
                </a:cubicBezTo>
                <a:cubicBezTo>
                  <a:pt x="47091" y="1984"/>
                  <a:pt x="47052" y="1984"/>
                  <a:pt x="47013" y="1984"/>
                </a:cubicBezTo>
                <a:cubicBezTo>
                  <a:pt x="47031" y="1965"/>
                  <a:pt x="47049" y="1945"/>
                  <a:pt x="47013" y="1941"/>
                </a:cubicBezTo>
                <a:close/>
                <a:moveTo>
                  <a:pt x="54487" y="1831"/>
                </a:moveTo>
                <a:cubicBezTo>
                  <a:pt x="54530" y="1840"/>
                  <a:pt x="54484" y="1850"/>
                  <a:pt x="54487" y="1875"/>
                </a:cubicBezTo>
                <a:cubicBezTo>
                  <a:pt x="54516" y="1962"/>
                  <a:pt x="54607" y="1854"/>
                  <a:pt x="54575" y="1852"/>
                </a:cubicBezTo>
                <a:cubicBezTo>
                  <a:pt x="54606" y="1854"/>
                  <a:pt x="54605" y="1913"/>
                  <a:pt x="54663" y="1896"/>
                </a:cubicBezTo>
                <a:cubicBezTo>
                  <a:pt x="54651" y="1946"/>
                  <a:pt x="54519" y="1906"/>
                  <a:pt x="54457" y="1918"/>
                </a:cubicBezTo>
                <a:cubicBezTo>
                  <a:pt x="54446" y="1873"/>
                  <a:pt x="54478" y="1861"/>
                  <a:pt x="54487" y="1831"/>
                </a:cubicBezTo>
                <a:close/>
                <a:moveTo>
                  <a:pt x="53139" y="1941"/>
                </a:moveTo>
                <a:cubicBezTo>
                  <a:pt x="53140" y="1920"/>
                  <a:pt x="53174" y="1924"/>
                  <a:pt x="53198" y="1918"/>
                </a:cubicBezTo>
                <a:cubicBezTo>
                  <a:pt x="53254" y="1909"/>
                  <a:pt x="53270" y="1872"/>
                  <a:pt x="53344" y="1875"/>
                </a:cubicBezTo>
                <a:cubicBezTo>
                  <a:pt x="53312" y="1902"/>
                  <a:pt x="53318" y="1920"/>
                  <a:pt x="53374" y="1918"/>
                </a:cubicBezTo>
                <a:cubicBezTo>
                  <a:pt x="53406" y="1915"/>
                  <a:pt x="53390" y="1896"/>
                  <a:pt x="53374" y="1896"/>
                </a:cubicBezTo>
                <a:cubicBezTo>
                  <a:pt x="53365" y="1852"/>
                  <a:pt x="53457" y="1901"/>
                  <a:pt x="53462" y="1918"/>
                </a:cubicBezTo>
                <a:cubicBezTo>
                  <a:pt x="53585" y="1891"/>
                  <a:pt x="53585" y="1884"/>
                  <a:pt x="53696" y="1875"/>
                </a:cubicBezTo>
                <a:cubicBezTo>
                  <a:pt x="53706" y="1916"/>
                  <a:pt x="53628" y="1900"/>
                  <a:pt x="53608" y="1918"/>
                </a:cubicBezTo>
                <a:cubicBezTo>
                  <a:pt x="53606" y="1921"/>
                  <a:pt x="53611" y="1940"/>
                  <a:pt x="53608" y="1941"/>
                </a:cubicBezTo>
                <a:cubicBezTo>
                  <a:pt x="53529" y="1960"/>
                  <a:pt x="53411" y="1908"/>
                  <a:pt x="53374" y="1963"/>
                </a:cubicBezTo>
                <a:cubicBezTo>
                  <a:pt x="53303" y="1900"/>
                  <a:pt x="53266" y="1941"/>
                  <a:pt x="53139" y="1941"/>
                </a:cubicBezTo>
                <a:close/>
                <a:moveTo>
                  <a:pt x="53226" y="1852"/>
                </a:moveTo>
                <a:cubicBezTo>
                  <a:pt x="53222" y="1827"/>
                  <a:pt x="53174" y="1834"/>
                  <a:pt x="53139" y="1831"/>
                </a:cubicBezTo>
                <a:cubicBezTo>
                  <a:pt x="53054" y="1794"/>
                  <a:pt x="53288" y="1813"/>
                  <a:pt x="53344" y="1809"/>
                </a:cubicBezTo>
                <a:cubicBezTo>
                  <a:pt x="53344" y="1830"/>
                  <a:pt x="53309" y="1825"/>
                  <a:pt x="53286" y="1831"/>
                </a:cubicBezTo>
                <a:cubicBezTo>
                  <a:pt x="53208" y="1824"/>
                  <a:pt x="53261" y="1916"/>
                  <a:pt x="53168" y="1896"/>
                </a:cubicBezTo>
                <a:cubicBezTo>
                  <a:pt x="53181" y="1877"/>
                  <a:pt x="53194" y="1857"/>
                  <a:pt x="53226" y="1852"/>
                </a:cubicBezTo>
                <a:close/>
                <a:moveTo>
                  <a:pt x="50999" y="1831"/>
                </a:moveTo>
                <a:cubicBezTo>
                  <a:pt x="51009" y="1845"/>
                  <a:pt x="50926" y="1864"/>
                  <a:pt x="50911" y="1852"/>
                </a:cubicBezTo>
                <a:cubicBezTo>
                  <a:pt x="50910" y="1851"/>
                  <a:pt x="50913" y="1831"/>
                  <a:pt x="50911" y="1831"/>
                </a:cubicBezTo>
                <a:cubicBezTo>
                  <a:pt x="50896" y="1831"/>
                  <a:pt x="50871" y="1861"/>
                  <a:pt x="50853" y="1852"/>
                </a:cubicBezTo>
                <a:cubicBezTo>
                  <a:pt x="50796" y="1828"/>
                  <a:pt x="50899" y="1795"/>
                  <a:pt x="50999" y="1831"/>
                </a:cubicBezTo>
                <a:close/>
                <a:moveTo>
                  <a:pt x="50707" y="1831"/>
                </a:moveTo>
                <a:cubicBezTo>
                  <a:pt x="50655" y="1818"/>
                  <a:pt x="50533" y="1857"/>
                  <a:pt x="50530" y="1809"/>
                </a:cubicBezTo>
                <a:cubicBezTo>
                  <a:pt x="50589" y="1809"/>
                  <a:pt x="50647" y="1809"/>
                  <a:pt x="50707" y="1809"/>
                </a:cubicBezTo>
                <a:cubicBezTo>
                  <a:pt x="50713" y="1840"/>
                  <a:pt x="50793" y="1816"/>
                  <a:pt x="50794" y="1852"/>
                </a:cubicBezTo>
                <a:cubicBezTo>
                  <a:pt x="50752" y="1855"/>
                  <a:pt x="50711" y="1857"/>
                  <a:pt x="50707" y="1831"/>
                </a:cubicBezTo>
                <a:close/>
                <a:moveTo>
                  <a:pt x="54164" y="1786"/>
                </a:moveTo>
                <a:cubicBezTo>
                  <a:pt x="54190" y="1713"/>
                  <a:pt x="54218" y="1807"/>
                  <a:pt x="54254" y="1809"/>
                </a:cubicBezTo>
                <a:cubicBezTo>
                  <a:pt x="54281" y="1810"/>
                  <a:pt x="54332" y="1780"/>
                  <a:pt x="54281" y="1809"/>
                </a:cubicBezTo>
                <a:cubicBezTo>
                  <a:pt x="54268" y="1816"/>
                  <a:pt x="54257" y="1836"/>
                  <a:pt x="54223" y="1831"/>
                </a:cubicBezTo>
                <a:cubicBezTo>
                  <a:pt x="54210" y="1811"/>
                  <a:pt x="54198" y="1791"/>
                  <a:pt x="54164" y="1786"/>
                </a:cubicBezTo>
                <a:close/>
                <a:moveTo>
                  <a:pt x="52465" y="1743"/>
                </a:moveTo>
                <a:cubicBezTo>
                  <a:pt x="52490" y="1698"/>
                  <a:pt x="52669" y="1719"/>
                  <a:pt x="52699" y="1743"/>
                </a:cubicBezTo>
                <a:cubicBezTo>
                  <a:pt x="52659" y="1780"/>
                  <a:pt x="52592" y="1740"/>
                  <a:pt x="52465" y="1743"/>
                </a:cubicBezTo>
                <a:close/>
                <a:moveTo>
                  <a:pt x="52787" y="1765"/>
                </a:moveTo>
                <a:cubicBezTo>
                  <a:pt x="52783" y="1703"/>
                  <a:pt x="52870" y="1694"/>
                  <a:pt x="52905" y="1721"/>
                </a:cubicBezTo>
                <a:cubicBezTo>
                  <a:pt x="52903" y="1741"/>
                  <a:pt x="52869" y="1738"/>
                  <a:pt x="52846" y="1743"/>
                </a:cubicBezTo>
                <a:cubicBezTo>
                  <a:pt x="52841" y="1761"/>
                  <a:pt x="52857" y="1764"/>
                  <a:pt x="52875" y="1765"/>
                </a:cubicBezTo>
                <a:cubicBezTo>
                  <a:pt x="52863" y="1797"/>
                  <a:pt x="52838" y="1756"/>
                  <a:pt x="52787" y="1765"/>
                </a:cubicBezTo>
                <a:close/>
                <a:moveTo>
                  <a:pt x="45753" y="1743"/>
                </a:moveTo>
                <a:cubicBezTo>
                  <a:pt x="45793" y="1647"/>
                  <a:pt x="45639" y="1696"/>
                  <a:pt x="45665" y="1611"/>
                </a:cubicBezTo>
                <a:cubicBezTo>
                  <a:pt x="45683" y="1617"/>
                  <a:pt x="45778" y="1665"/>
                  <a:pt x="45782" y="1611"/>
                </a:cubicBezTo>
                <a:cubicBezTo>
                  <a:pt x="45817" y="1614"/>
                  <a:pt x="45807" y="1651"/>
                  <a:pt x="45812" y="1677"/>
                </a:cubicBezTo>
                <a:cubicBezTo>
                  <a:pt x="45862" y="1677"/>
                  <a:pt x="45887" y="1661"/>
                  <a:pt x="45900" y="1632"/>
                </a:cubicBezTo>
                <a:cubicBezTo>
                  <a:pt x="45960" y="1645"/>
                  <a:pt x="45961" y="1667"/>
                  <a:pt x="45928" y="1698"/>
                </a:cubicBezTo>
                <a:cubicBezTo>
                  <a:pt x="45949" y="1698"/>
                  <a:pt x="45968" y="1698"/>
                  <a:pt x="45987" y="1698"/>
                </a:cubicBezTo>
                <a:cubicBezTo>
                  <a:pt x="45968" y="1765"/>
                  <a:pt x="45924" y="1677"/>
                  <a:pt x="45870" y="1698"/>
                </a:cubicBezTo>
                <a:cubicBezTo>
                  <a:pt x="45824" y="1708"/>
                  <a:pt x="45845" y="1768"/>
                  <a:pt x="45753" y="1743"/>
                </a:cubicBezTo>
                <a:close/>
                <a:moveTo>
                  <a:pt x="44288" y="1611"/>
                </a:moveTo>
                <a:cubicBezTo>
                  <a:pt x="44327" y="1632"/>
                  <a:pt x="44376" y="1647"/>
                  <a:pt x="44404" y="1677"/>
                </a:cubicBezTo>
                <a:cubicBezTo>
                  <a:pt x="44431" y="1748"/>
                  <a:pt x="44308" y="1707"/>
                  <a:pt x="44317" y="1765"/>
                </a:cubicBezTo>
                <a:cubicBezTo>
                  <a:pt x="44248" y="1759"/>
                  <a:pt x="44298" y="1667"/>
                  <a:pt x="44346" y="1677"/>
                </a:cubicBezTo>
                <a:cubicBezTo>
                  <a:pt x="44327" y="1654"/>
                  <a:pt x="44279" y="1654"/>
                  <a:pt x="44288" y="1611"/>
                </a:cubicBezTo>
                <a:close/>
                <a:moveTo>
                  <a:pt x="51175" y="1589"/>
                </a:moveTo>
                <a:cubicBezTo>
                  <a:pt x="51209" y="1593"/>
                  <a:pt x="51191" y="1611"/>
                  <a:pt x="51175" y="1611"/>
                </a:cubicBezTo>
                <a:cubicBezTo>
                  <a:pt x="51194" y="1633"/>
                  <a:pt x="51242" y="1634"/>
                  <a:pt x="51233" y="1677"/>
                </a:cubicBezTo>
                <a:cubicBezTo>
                  <a:pt x="51302" y="1677"/>
                  <a:pt x="51371" y="1677"/>
                  <a:pt x="51439" y="1677"/>
                </a:cubicBezTo>
                <a:cubicBezTo>
                  <a:pt x="51444" y="1706"/>
                  <a:pt x="51290" y="1721"/>
                  <a:pt x="51381" y="1743"/>
                </a:cubicBezTo>
                <a:cubicBezTo>
                  <a:pt x="51359" y="1782"/>
                  <a:pt x="51327" y="1746"/>
                  <a:pt x="51292" y="1743"/>
                </a:cubicBezTo>
                <a:cubicBezTo>
                  <a:pt x="51266" y="1733"/>
                  <a:pt x="51240" y="1723"/>
                  <a:pt x="51233" y="1698"/>
                </a:cubicBezTo>
                <a:cubicBezTo>
                  <a:pt x="51145" y="1706"/>
                  <a:pt x="51005" y="1674"/>
                  <a:pt x="50999" y="1743"/>
                </a:cubicBezTo>
                <a:cubicBezTo>
                  <a:pt x="50910" y="1727"/>
                  <a:pt x="50943" y="1727"/>
                  <a:pt x="50853" y="1743"/>
                </a:cubicBezTo>
                <a:cubicBezTo>
                  <a:pt x="50856" y="1703"/>
                  <a:pt x="50817" y="1696"/>
                  <a:pt x="50824" y="1654"/>
                </a:cubicBezTo>
                <a:cubicBezTo>
                  <a:pt x="50935" y="1699"/>
                  <a:pt x="51017" y="1637"/>
                  <a:pt x="51175" y="1654"/>
                </a:cubicBezTo>
                <a:cubicBezTo>
                  <a:pt x="51139" y="1626"/>
                  <a:pt x="51164" y="1620"/>
                  <a:pt x="51175" y="1589"/>
                </a:cubicBezTo>
                <a:close/>
                <a:moveTo>
                  <a:pt x="55074" y="1632"/>
                </a:moveTo>
                <a:cubicBezTo>
                  <a:pt x="55103" y="1632"/>
                  <a:pt x="55132" y="1632"/>
                  <a:pt x="55162" y="1632"/>
                </a:cubicBezTo>
                <a:cubicBezTo>
                  <a:pt x="55181" y="1679"/>
                  <a:pt x="55128" y="1663"/>
                  <a:pt x="55103" y="1677"/>
                </a:cubicBezTo>
                <a:cubicBezTo>
                  <a:pt x="55052" y="1706"/>
                  <a:pt x="55037" y="1716"/>
                  <a:pt x="55015" y="1765"/>
                </a:cubicBezTo>
                <a:cubicBezTo>
                  <a:pt x="54904" y="1707"/>
                  <a:pt x="55089" y="1691"/>
                  <a:pt x="55074" y="1632"/>
                </a:cubicBezTo>
                <a:close/>
                <a:moveTo>
                  <a:pt x="54956" y="1809"/>
                </a:moveTo>
                <a:cubicBezTo>
                  <a:pt x="55019" y="1756"/>
                  <a:pt x="54942" y="1854"/>
                  <a:pt x="54956" y="1896"/>
                </a:cubicBezTo>
                <a:cubicBezTo>
                  <a:pt x="54862" y="1892"/>
                  <a:pt x="54832" y="1935"/>
                  <a:pt x="54721" y="1918"/>
                </a:cubicBezTo>
                <a:cubicBezTo>
                  <a:pt x="54720" y="1851"/>
                  <a:pt x="54783" y="1833"/>
                  <a:pt x="54810" y="1786"/>
                </a:cubicBezTo>
                <a:cubicBezTo>
                  <a:pt x="54783" y="1748"/>
                  <a:pt x="54738" y="1722"/>
                  <a:pt x="54721" y="1677"/>
                </a:cubicBezTo>
                <a:cubicBezTo>
                  <a:pt x="54666" y="1721"/>
                  <a:pt x="54583" y="1688"/>
                  <a:pt x="54517" y="1677"/>
                </a:cubicBezTo>
                <a:cubicBezTo>
                  <a:pt x="54521" y="1622"/>
                  <a:pt x="54616" y="1670"/>
                  <a:pt x="54635" y="1677"/>
                </a:cubicBezTo>
                <a:cubicBezTo>
                  <a:pt x="54609" y="1644"/>
                  <a:pt x="54590" y="1607"/>
                  <a:pt x="54517" y="1611"/>
                </a:cubicBezTo>
                <a:cubicBezTo>
                  <a:pt x="54506" y="1574"/>
                  <a:pt x="54540" y="1569"/>
                  <a:pt x="54575" y="1566"/>
                </a:cubicBezTo>
                <a:cubicBezTo>
                  <a:pt x="54575" y="1523"/>
                  <a:pt x="54495" y="1538"/>
                  <a:pt x="54517" y="1478"/>
                </a:cubicBezTo>
                <a:cubicBezTo>
                  <a:pt x="54573" y="1469"/>
                  <a:pt x="54623" y="1493"/>
                  <a:pt x="54575" y="1500"/>
                </a:cubicBezTo>
                <a:cubicBezTo>
                  <a:pt x="54597" y="1521"/>
                  <a:pt x="54629" y="1534"/>
                  <a:pt x="54663" y="1545"/>
                </a:cubicBezTo>
                <a:cubicBezTo>
                  <a:pt x="54629" y="1577"/>
                  <a:pt x="54629" y="1601"/>
                  <a:pt x="54663" y="1632"/>
                </a:cubicBezTo>
                <a:cubicBezTo>
                  <a:pt x="54688" y="1623"/>
                  <a:pt x="54715" y="1613"/>
                  <a:pt x="54721" y="1589"/>
                </a:cubicBezTo>
                <a:cubicBezTo>
                  <a:pt x="54780" y="1630"/>
                  <a:pt x="54768" y="1668"/>
                  <a:pt x="54868" y="1632"/>
                </a:cubicBezTo>
                <a:cubicBezTo>
                  <a:pt x="54852" y="1650"/>
                  <a:pt x="54838" y="1668"/>
                  <a:pt x="54839" y="1698"/>
                </a:cubicBezTo>
                <a:cubicBezTo>
                  <a:pt x="54937" y="1721"/>
                  <a:pt x="54884" y="1631"/>
                  <a:pt x="54898" y="1589"/>
                </a:cubicBezTo>
                <a:cubicBezTo>
                  <a:pt x="54963" y="1577"/>
                  <a:pt x="54939" y="1631"/>
                  <a:pt x="54986" y="1632"/>
                </a:cubicBezTo>
                <a:cubicBezTo>
                  <a:pt x="55042" y="1641"/>
                  <a:pt x="55028" y="1532"/>
                  <a:pt x="54956" y="1566"/>
                </a:cubicBezTo>
                <a:cubicBezTo>
                  <a:pt x="54976" y="1500"/>
                  <a:pt x="55019" y="1587"/>
                  <a:pt x="55074" y="1566"/>
                </a:cubicBezTo>
                <a:cubicBezTo>
                  <a:pt x="55044" y="1596"/>
                  <a:pt x="55045" y="1648"/>
                  <a:pt x="55015" y="1677"/>
                </a:cubicBezTo>
                <a:cubicBezTo>
                  <a:pt x="54891" y="1578"/>
                  <a:pt x="54932" y="1818"/>
                  <a:pt x="54839" y="1743"/>
                </a:cubicBezTo>
                <a:cubicBezTo>
                  <a:pt x="54862" y="1762"/>
                  <a:pt x="54870" y="1792"/>
                  <a:pt x="54868" y="1831"/>
                </a:cubicBezTo>
                <a:cubicBezTo>
                  <a:pt x="54910" y="1833"/>
                  <a:pt x="54952" y="1834"/>
                  <a:pt x="54956" y="1809"/>
                </a:cubicBezTo>
                <a:close/>
                <a:moveTo>
                  <a:pt x="52787" y="1523"/>
                </a:moveTo>
                <a:cubicBezTo>
                  <a:pt x="52813" y="1587"/>
                  <a:pt x="52882" y="1509"/>
                  <a:pt x="52933" y="1523"/>
                </a:cubicBezTo>
                <a:cubicBezTo>
                  <a:pt x="52939" y="1577"/>
                  <a:pt x="52939" y="1629"/>
                  <a:pt x="52905" y="1654"/>
                </a:cubicBezTo>
                <a:cubicBezTo>
                  <a:pt x="52878" y="1671"/>
                  <a:pt x="52827" y="1621"/>
                  <a:pt x="52817" y="1632"/>
                </a:cubicBezTo>
                <a:cubicBezTo>
                  <a:pt x="52807" y="1643"/>
                  <a:pt x="52873" y="1677"/>
                  <a:pt x="52817" y="1677"/>
                </a:cubicBezTo>
                <a:cubicBezTo>
                  <a:pt x="52799" y="1677"/>
                  <a:pt x="52779" y="1656"/>
                  <a:pt x="52787" y="1654"/>
                </a:cubicBezTo>
                <a:cubicBezTo>
                  <a:pt x="52748" y="1661"/>
                  <a:pt x="52741" y="1694"/>
                  <a:pt x="52699" y="1698"/>
                </a:cubicBezTo>
                <a:cubicBezTo>
                  <a:pt x="52598" y="1709"/>
                  <a:pt x="52485" y="1691"/>
                  <a:pt x="52318" y="1698"/>
                </a:cubicBezTo>
                <a:cubicBezTo>
                  <a:pt x="52251" y="1613"/>
                  <a:pt x="52171" y="1658"/>
                  <a:pt x="52025" y="1654"/>
                </a:cubicBezTo>
                <a:cubicBezTo>
                  <a:pt x="52059" y="1586"/>
                  <a:pt x="52151" y="1649"/>
                  <a:pt x="52260" y="1611"/>
                </a:cubicBezTo>
                <a:cubicBezTo>
                  <a:pt x="52294" y="1607"/>
                  <a:pt x="52285" y="1571"/>
                  <a:pt x="52289" y="1545"/>
                </a:cubicBezTo>
                <a:cubicBezTo>
                  <a:pt x="52339" y="1545"/>
                  <a:pt x="52365" y="1529"/>
                  <a:pt x="52377" y="1500"/>
                </a:cubicBezTo>
                <a:cubicBezTo>
                  <a:pt x="52446" y="1500"/>
                  <a:pt x="52514" y="1500"/>
                  <a:pt x="52583" y="1500"/>
                </a:cubicBezTo>
                <a:cubicBezTo>
                  <a:pt x="52583" y="1515"/>
                  <a:pt x="52583" y="1530"/>
                  <a:pt x="52583" y="1545"/>
                </a:cubicBezTo>
                <a:cubicBezTo>
                  <a:pt x="52617" y="1535"/>
                  <a:pt x="52643" y="1517"/>
                  <a:pt x="52641" y="1478"/>
                </a:cubicBezTo>
                <a:cubicBezTo>
                  <a:pt x="52755" y="1504"/>
                  <a:pt x="52749" y="1484"/>
                  <a:pt x="52875" y="1500"/>
                </a:cubicBezTo>
                <a:cubicBezTo>
                  <a:pt x="52871" y="1526"/>
                  <a:pt x="52822" y="1519"/>
                  <a:pt x="52787" y="1523"/>
                </a:cubicBezTo>
                <a:close/>
                <a:moveTo>
                  <a:pt x="55103" y="1457"/>
                </a:moveTo>
                <a:cubicBezTo>
                  <a:pt x="55096" y="1447"/>
                  <a:pt x="55054" y="1419"/>
                  <a:pt x="55074" y="1391"/>
                </a:cubicBezTo>
                <a:cubicBezTo>
                  <a:pt x="55076" y="1388"/>
                  <a:pt x="55148" y="1422"/>
                  <a:pt x="55132" y="1434"/>
                </a:cubicBezTo>
                <a:cubicBezTo>
                  <a:pt x="55130" y="1436"/>
                  <a:pt x="55103" y="1433"/>
                  <a:pt x="55103" y="1434"/>
                </a:cubicBezTo>
                <a:cubicBezTo>
                  <a:pt x="55102" y="1453"/>
                  <a:pt x="55133" y="1499"/>
                  <a:pt x="55103" y="1457"/>
                </a:cubicBezTo>
                <a:close/>
                <a:moveTo>
                  <a:pt x="54635" y="1413"/>
                </a:moveTo>
                <a:cubicBezTo>
                  <a:pt x="54654" y="1383"/>
                  <a:pt x="54712" y="1424"/>
                  <a:pt x="54780" y="1391"/>
                </a:cubicBezTo>
                <a:cubicBezTo>
                  <a:pt x="54808" y="1470"/>
                  <a:pt x="54654" y="1430"/>
                  <a:pt x="54635" y="1413"/>
                </a:cubicBezTo>
                <a:close/>
                <a:moveTo>
                  <a:pt x="52025" y="1391"/>
                </a:moveTo>
                <a:cubicBezTo>
                  <a:pt x="52079" y="1394"/>
                  <a:pt x="52087" y="1364"/>
                  <a:pt x="52142" y="1368"/>
                </a:cubicBezTo>
                <a:cubicBezTo>
                  <a:pt x="52130" y="1395"/>
                  <a:pt x="52105" y="1413"/>
                  <a:pt x="52055" y="1413"/>
                </a:cubicBezTo>
                <a:cubicBezTo>
                  <a:pt x="52043" y="1439"/>
                  <a:pt x="52106" y="1424"/>
                  <a:pt x="52113" y="1434"/>
                </a:cubicBezTo>
                <a:cubicBezTo>
                  <a:pt x="52109" y="1428"/>
                  <a:pt x="52096" y="1547"/>
                  <a:pt x="52025" y="1523"/>
                </a:cubicBezTo>
                <a:cubicBezTo>
                  <a:pt x="52052" y="1458"/>
                  <a:pt x="52052" y="1455"/>
                  <a:pt x="52025" y="1391"/>
                </a:cubicBezTo>
                <a:close/>
                <a:moveTo>
                  <a:pt x="53608" y="1368"/>
                </a:moveTo>
                <a:cubicBezTo>
                  <a:pt x="53594" y="1322"/>
                  <a:pt x="53650" y="1326"/>
                  <a:pt x="53696" y="1325"/>
                </a:cubicBezTo>
                <a:cubicBezTo>
                  <a:pt x="53701" y="1343"/>
                  <a:pt x="53684" y="1345"/>
                  <a:pt x="53667" y="1346"/>
                </a:cubicBezTo>
                <a:cubicBezTo>
                  <a:pt x="53688" y="1367"/>
                  <a:pt x="53720" y="1379"/>
                  <a:pt x="53755" y="1391"/>
                </a:cubicBezTo>
                <a:cubicBezTo>
                  <a:pt x="53746" y="1415"/>
                  <a:pt x="53696" y="1406"/>
                  <a:pt x="53696" y="1434"/>
                </a:cubicBezTo>
                <a:cubicBezTo>
                  <a:pt x="53663" y="1430"/>
                  <a:pt x="53680" y="1412"/>
                  <a:pt x="53696" y="1413"/>
                </a:cubicBezTo>
                <a:cubicBezTo>
                  <a:pt x="53683" y="1385"/>
                  <a:pt x="53659" y="1367"/>
                  <a:pt x="53608" y="1368"/>
                </a:cubicBezTo>
                <a:close/>
                <a:moveTo>
                  <a:pt x="52963" y="1346"/>
                </a:moveTo>
                <a:cubicBezTo>
                  <a:pt x="52967" y="1299"/>
                  <a:pt x="53213" y="1448"/>
                  <a:pt x="53226" y="1325"/>
                </a:cubicBezTo>
                <a:cubicBezTo>
                  <a:pt x="53278" y="1317"/>
                  <a:pt x="53330" y="1410"/>
                  <a:pt x="53226" y="1391"/>
                </a:cubicBezTo>
                <a:cubicBezTo>
                  <a:pt x="53222" y="1409"/>
                  <a:pt x="53238" y="1411"/>
                  <a:pt x="53255" y="1413"/>
                </a:cubicBezTo>
                <a:cubicBezTo>
                  <a:pt x="53261" y="1484"/>
                  <a:pt x="53168" y="1394"/>
                  <a:pt x="53139" y="1391"/>
                </a:cubicBezTo>
                <a:cubicBezTo>
                  <a:pt x="53114" y="1387"/>
                  <a:pt x="53072" y="1410"/>
                  <a:pt x="53081" y="1413"/>
                </a:cubicBezTo>
                <a:cubicBezTo>
                  <a:pt x="53042" y="1401"/>
                  <a:pt x="53036" y="1353"/>
                  <a:pt x="52963" y="1346"/>
                </a:cubicBezTo>
                <a:close/>
                <a:moveTo>
                  <a:pt x="53960" y="1302"/>
                </a:moveTo>
                <a:cubicBezTo>
                  <a:pt x="53998" y="1302"/>
                  <a:pt x="54038" y="1302"/>
                  <a:pt x="54076" y="1302"/>
                </a:cubicBezTo>
                <a:cubicBezTo>
                  <a:pt x="54052" y="1328"/>
                  <a:pt x="54038" y="1361"/>
                  <a:pt x="54048" y="1413"/>
                </a:cubicBezTo>
                <a:cubicBezTo>
                  <a:pt x="54005" y="1407"/>
                  <a:pt x="54037" y="1347"/>
                  <a:pt x="53989" y="1346"/>
                </a:cubicBezTo>
                <a:cubicBezTo>
                  <a:pt x="53950" y="1361"/>
                  <a:pt x="53935" y="1394"/>
                  <a:pt x="53930" y="1434"/>
                </a:cubicBezTo>
                <a:cubicBezTo>
                  <a:pt x="53907" y="1419"/>
                  <a:pt x="53850" y="1400"/>
                  <a:pt x="53842" y="1434"/>
                </a:cubicBezTo>
                <a:cubicBezTo>
                  <a:pt x="53799" y="1425"/>
                  <a:pt x="53854" y="1406"/>
                  <a:pt x="53842" y="1368"/>
                </a:cubicBezTo>
                <a:cubicBezTo>
                  <a:pt x="53923" y="1431"/>
                  <a:pt x="53932" y="1343"/>
                  <a:pt x="53960" y="1302"/>
                </a:cubicBezTo>
                <a:close/>
                <a:moveTo>
                  <a:pt x="53490" y="1391"/>
                </a:moveTo>
                <a:cubicBezTo>
                  <a:pt x="53469" y="1331"/>
                  <a:pt x="53549" y="1346"/>
                  <a:pt x="53549" y="1302"/>
                </a:cubicBezTo>
                <a:cubicBezTo>
                  <a:pt x="53597" y="1286"/>
                  <a:pt x="53597" y="1406"/>
                  <a:pt x="53549" y="1391"/>
                </a:cubicBezTo>
                <a:cubicBezTo>
                  <a:pt x="53550" y="1412"/>
                  <a:pt x="53585" y="1407"/>
                  <a:pt x="53608" y="1413"/>
                </a:cubicBezTo>
                <a:cubicBezTo>
                  <a:pt x="53579" y="1480"/>
                  <a:pt x="53529" y="1387"/>
                  <a:pt x="53490" y="1391"/>
                </a:cubicBezTo>
                <a:close/>
                <a:moveTo>
                  <a:pt x="55015" y="1302"/>
                </a:moveTo>
                <a:cubicBezTo>
                  <a:pt x="54976" y="1309"/>
                  <a:pt x="54990" y="1358"/>
                  <a:pt x="54986" y="1391"/>
                </a:cubicBezTo>
                <a:cubicBezTo>
                  <a:pt x="54885" y="1392"/>
                  <a:pt x="54968" y="1256"/>
                  <a:pt x="54868" y="1259"/>
                </a:cubicBezTo>
                <a:cubicBezTo>
                  <a:pt x="54947" y="1179"/>
                  <a:pt x="54982" y="1317"/>
                  <a:pt x="55074" y="1302"/>
                </a:cubicBezTo>
                <a:cubicBezTo>
                  <a:pt x="55066" y="1330"/>
                  <a:pt x="55016" y="1325"/>
                  <a:pt x="55015" y="1302"/>
                </a:cubicBezTo>
                <a:close/>
                <a:moveTo>
                  <a:pt x="54868" y="1346"/>
                </a:moveTo>
                <a:cubicBezTo>
                  <a:pt x="54899" y="1339"/>
                  <a:pt x="54888" y="1359"/>
                  <a:pt x="54898" y="1368"/>
                </a:cubicBezTo>
                <a:cubicBezTo>
                  <a:pt x="54928" y="1398"/>
                  <a:pt x="55006" y="1403"/>
                  <a:pt x="55015" y="1413"/>
                </a:cubicBezTo>
                <a:cubicBezTo>
                  <a:pt x="55019" y="1417"/>
                  <a:pt x="54941" y="1499"/>
                  <a:pt x="55044" y="1500"/>
                </a:cubicBezTo>
                <a:cubicBezTo>
                  <a:pt x="55043" y="1518"/>
                  <a:pt x="54986" y="1529"/>
                  <a:pt x="54956" y="1523"/>
                </a:cubicBezTo>
                <a:cubicBezTo>
                  <a:pt x="54924" y="1515"/>
                  <a:pt x="54936" y="1480"/>
                  <a:pt x="54898" y="1478"/>
                </a:cubicBezTo>
                <a:cubicBezTo>
                  <a:pt x="54832" y="1481"/>
                  <a:pt x="54885" y="1572"/>
                  <a:pt x="54868" y="1611"/>
                </a:cubicBezTo>
                <a:cubicBezTo>
                  <a:pt x="54768" y="1627"/>
                  <a:pt x="54831" y="1521"/>
                  <a:pt x="54721" y="1545"/>
                </a:cubicBezTo>
                <a:cubicBezTo>
                  <a:pt x="54736" y="1527"/>
                  <a:pt x="54753" y="1509"/>
                  <a:pt x="54750" y="1478"/>
                </a:cubicBezTo>
                <a:cubicBezTo>
                  <a:pt x="54904" y="1500"/>
                  <a:pt x="54896" y="1403"/>
                  <a:pt x="54868" y="1346"/>
                </a:cubicBezTo>
                <a:close/>
                <a:moveTo>
                  <a:pt x="55777" y="994"/>
                </a:moveTo>
                <a:cubicBezTo>
                  <a:pt x="55768" y="950"/>
                  <a:pt x="55862" y="999"/>
                  <a:pt x="55864" y="1016"/>
                </a:cubicBezTo>
                <a:cubicBezTo>
                  <a:pt x="55955" y="1033"/>
                  <a:pt x="55921" y="956"/>
                  <a:pt x="56011" y="973"/>
                </a:cubicBezTo>
                <a:cubicBezTo>
                  <a:pt x="56008" y="1000"/>
                  <a:pt x="55972" y="1001"/>
                  <a:pt x="55952" y="1016"/>
                </a:cubicBezTo>
                <a:cubicBezTo>
                  <a:pt x="55946" y="1021"/>
                  <a:pt x="55896" y="1058"/>
                  <a:pt x="55894" y="1060"/>
                </a:cubicBezTo>
                <a:cubicBezTo>
                  <a:pt x="55885" y="1076"/>
                  <a:pt x="55908" y="1114"/>
                  <a:pt x="55894" y="1126"/>
                </a:cubicBezTo>
                <a:cubicBezTo>
                  <a:pt x="55886" y="1133"/>
                  <a:pt x="55844" y="1120"/>
                  <a:pt x="55836" y="1126"/>
                </a:cubicBezTo>
                <a:cubicBezTo>
                  <a:pt x="55827" y="1134"/>
                  <a:pt x="55846" y="1164"/>
                  <a:pt x="55836" y="1171"/>
                </a:cubicBezTo>
                <a:cubicBezTo>
                  <a:pt x="55796" y="1194"/>
                  <a:pt x="55741" y="1220"/>
                  <a:pt x="55689" y="1259"/>
                </a:cubicBezTo>
                <a:cubicBezTo>
                  <a:pt x="55629" y="1239"/>
                  <a:pt x="55698" y="1136"/>
                  <a:pt x="55777" y="1148"/>
                </a:cubicBezTo>
                <a:cubicBezTo>
                  <a:pt x="55752" y="1078"/>
                  <a:pt x="55822" y="1081"/>
                  <a:pt x="55836" y="1039"/>
                </a:cubicBezTo>
                <a:cubicBezTo>
                  <a:pt x="55822" y="1019"/>
                  <a:pt x="55810" y="999"/>
                  <a:pt x="55777" y="994"/>
                </a:cubicBezTo>
                <a:close/>
                <a:moveTo>
                  <a:pt x="40154" y="906"/>
                </a:moveTo>
                <a:cubicBezTo>
                  <a:pt x="40177" y="926"/>
                  <a:pt x="40208" y="940"/>
                  <a:pt x="40242" y="950"/>
                </a:cubicBezTo>
                <a:cubicBezTo>
                  <a:pt x="40233" y="980"/>
                  <a:pt x="40170" y="968"/>
                  <a:pt x="40125" y="973"/>
                </a:cubicBezTo>
                <a:cubicBezTo>
                  <a:pt x="40074" y="934"/>
                  <a:pt x="40168" y="886"/>
                  <a:pt x="40038" y="884"/>
                </a:cubicBezTo>
                <a:cubicBezTo>
                  <a:pt x="40084" y="793"/>
                  <a:pt x="40320" y="855"/>
                  <a:pt x="40390" y="884"/>
                </a:cubicBezTo>
                <a:cubicBezTo>
                  <a:pt x="40445" y="899"/>
                  <a:pt x="40358" y="919"/>
                  <a:pt x="40360" y="884"/>
                </a:cubicBezTo>
                <a:cubicBezTo>
                  <a:pt x="40249" y="905"/>
                  <a:pt x="40222" y="886"/>
                  <a:pt x="40154" y="906"/>
                </a:cubicBezTo>
                <a:close/>
                <a:moveTo>
                  <a:pt x="38015" y="906"/>
                </a:moveTo>
                <a:cubicBezTo>
                  <a:pt x="38055" y="884"/>
                  <a:pt x="38100" y="928"/>
                  <a:pt x="38103" y="928"/>
                </a:cubicBezTo>
                <a:cubicBezTo>
                  <a:pt x="38172" y="925"/>
                  <a:pt x="38174" y="865"/>
                  <a:pt x="38191" y="862"/>
                </a:cubicBezTo>
                <a:cubicBezTo>
                  <a:pt x="38224" y="857"/>
                  <a:pt x="38236" y="905"/>
                  <a:pt x="38250" y="906"/>
                </a:cubicBezTo>
                <a:cubicBezTo>
                  <a:pt x="38293" y="912"/>
                  <a:pt x="38326" y="842"/>
                  <a:pt x="38396" y="840"/>
                </a:cubicBezTo>
                <a:cubicBezTo>
                  <a:pt x="38381" y="823"/>
                  <a:pt x="38365" y="805"/>
                  <a:pt x="38366" y="773"/>
                </a:cubicBezTo>
                <a:cubicBezTo>
                  <a:pt x="38507" y="784"/>
                  <a:pt x="38390" y="860"/>
                  <a:pt x="38455" y="906"/>
                </a:cubicBezTo>
                <a:cubicBezTo>
                  <a:pt x="38481" y="896"/>
                  <a:pt x="38507" y="887"/>
                  <a:pt x="38514" y="862"/>
                </a:cubicBezTo>
                <a:cubicBezTo>
                  <a:pt x="38555" y="860"/>
                  <a:pt x="38562" y="950"/>
                  <a:pt x="38543" y="973"/>
                </a:cubicBezTo>
                <a:cubicBezTo>
                  <a:pt x="38534" y="982"/>
                  <a:pt x="38469" y="967"/>
                  <a:pt x="38484" y="994"/>
                </a:cubicBezTo>
                <a:cubicBezTo>
                  <a:pt x="38478" y="1013"/>
                  <a:pt x="38495" y="1015"/>
                  <a:pt x="38514" y="1016"/>
                </a:cubicBezTo>
                <a:cubicBezTo>
                  <a:pt x="38494" y="1064"/>
                  <a:pt x="38415" y="974"/>
                  <a:pt x="38396" y="950"/>
                </a:cubicBezTo>
                <a:cubicBezTo>
                  <a:pt x="38367" y="940"/>
                  <a:pt x="38305" y="964"/>
                  <a:pt x="38279" y="950"/>
                </a:cubicBezTo>
                <a:cubicBezTo>
                  <a:pt x="38277" y="949"/>
                  <a:pt x="38281" y="928"/>
                  <a:pt x="38279" y="928"/>
                </a:cubicBezTo>
                <a:cubicBezTo>
                  <a:pt x="38182" y="928"/>
                  <a:pt x="38040" y="1007"/>
                  <a:pt x="38015" y="906"/>
                </a:cubicBezTo>
                <a:close/>
                <a:moveTo>
                  <a:pt x="37165" y="796"/>
                </a:moveTo>
                <a:cubicBezTo>
                  <a:pt x="37159" y="793"/>
                  <a:pt x="37142" y="800"/>
                  <a:pt x="37136" y="796"/>
                </a:cubicBezTo>
                <a:cubicBezTo>
                  <a:pt x="37049" y="749"/>
                  <a:pt x="37259" y="801"/>
                  <a:pt x="37253" y="796"/>
                </a:cubicBezTo>
                <a:cubicBezTo>
                  <a:pt x="37255" y="797"/>
                  <a:pt x="37186" y="838"/>
                  <a:pt x="37195" y="840"/>
                </a:cubicBezTo>
                <a:cubicBezTo>
                  <a:pt x="37155" y="835"/>
                  <a:pt x="37189" y="806"/>
                  <a:pt x="37165" y="796"/>
                </a:cubicBezTo>
                <a:close/>
                <a:moveTo>
                  <a:pt x="44991" y="753"/>
                </a:moveTo>
                <a:cubicBezTo>
                  <a:pt x="45043" y="746"/>
                  <a:pt x="45051" y="773"/>
                  <a:pt x="45020" y="773"/>
                </a:cubicBezTo>
                <a:cubicBezTo>
                  <a:pt x="45050" y="803"/>
                  <a:pt x="45069" y="841"/>
                  <a:pt x="45108" y="862"/>
                </a:cubicBezTo>
                <a:cubicBezTo>
                  <a:pt x="45024" y="946"/>
                  <a:pt x="45006" y="793"/>
                  <a:pt x="44991" y="753"/>
                </a:cubicBezTo>
                <a:close/>
                <a:moveTo>
                  <a:pt x="46075" y="708"/>
                </a:moveTo>
                <a:cubicBezTo>
                  <a:pt x="46078" y="708"/>
                  <a:pt x="46073" y="688"/>
                  <a:pt x="46075" y="686"/>
                </a:cubicBezTo>
                <a:cubicBezTo>
                  <a:pt x="46109" y="667"/>
                  <a:pt x="46148" y="714"/>
                  <a:pt x="46134" y="730"/>
                </a:cubicBezTo>
                <a:cubicBezTo>
                  <a:pt x="46118" y="747"/>
                  <a:pt x="46100" y="708"/>
                  <a:pt x="46104" y="708"/>
                </a:cubicBezTo>
                <a:cubicBezTo>
                  <a:pt x="46089" y="706"/>
                  <a:pt x="46062" y="723"/>
                  <a:pt x="46075" y="730"/>
                </a:cubicBezTo>
                <a:cubicBezTo>
                  <a:pt x="46053" y="718"/>
                  <a:pt x="46050" y="713"/>
                  <a:pt x="46075" y="708"/>
                </a:cubicBezTo>
                <a:close/>
                <a:moveTo>
                  <a:pt x="41210" y="753"/>
                </a:moveTo>
                <a:cubicBezTo>
                  <a:pt x="41185" y="756"/>
                  <a:pt x="41182" y="743"/>
                  <a:pt x="41181" y="730"/>
                </a:cubicBezTo>
                <a:cubicBezTo>
                  <a:pt x="41181" y="715"/>
                  <a:pt x="41181" y="701"/>
                  <a:pt x="41181" y="686"/>
                </a:cubicBezTo>
                <a:cubicBezTo>
                  <a:pt x="41240" y="692"/>
                  <a:pt x="41238" y="746"/>
                  <a:pt x="41297" y="753"/>
                </a:cubicBezTo>
                <a:cubicBezTo>
                  <a:pt x="41289" y="830"/>
                  <a:pt x="41218" y="674"/>
                  <a:pt x="41210" y="753"/>
                </a:cubicBezTo>
                <a:close/>
                <a:moveTo>
                  <a:pt x="47805" y="686"/>
                </a:moveTo>
                <a:cubicBezTo>
                  <a:pt x="47824" y="657"/>
                  <a:pt x="47867" y="645"/>
                  <a:pt x="47922" y="642"/>
                </a:cubicBezTo>
                <a:cubicBezTo>
                  <a:pt x="47901" y="659"/>
                  <a:pt x="47877" y="703"/>
                  <a:pt x="47922" y="708"/>
                </a:cubicBezTo>
                <a:cubicBezTo>
                  <a:pt x="47914" y="760"/>
                  <a:pt x="47843" y="684"/>
                  <a:pt x="47805" y="686"/>
                </a:cubicBezTo>
                <a:close/>
                <a:moveTo>
                  <a:pt x="47659" y="664"/>
                </a:moveTo>
                <a:cubicBezTo>
                  <a:pt x="47617" y="726"/>
                  <a:pt x="47447" y="600"/>
                  <a:pt x="47659" y="664"/>
                </a:cubicBezTo>
                <a:close/>
                <a:moveTo>
                  <a:pt x="37341" y="686"/>
                </a:moveTo>
                <a:cubicBezTo>
                  <a:pt x="37342" y="691"/>
                  <a:pt x="37127" y="589"/>
                  <a:pt x="37282" y="621"/>
                </a:cubicBezTo>
                <a:cubicBezTo>
                  <a:pt x="37265" y="616"/>
                  <a:pt x="37348" y="649"/>
                  <a:pt x="37341" y="642"/>
                </a:cubicBezTo>
                <a:cubicBezTo>
                  <a:pt x="37350" y="652"/>
                  <a:pt x="37334" y="675"/>
                  <a:pt x="37341" y="686"/>
                </a:cubicBezTo>
                <a:close/>
                <a:moveTo>
                  <a:pt x="49592" y="621"/>
                </a:moveTo>
                <a:cubicBezTo>
                  <a:pt x="49585" y="647"/>
                  <a:pt x="49535" y="642"/>
                  <a:pt x="49534" y="621"/>
                </a:cubicBezTo>
                <a:cubicBezTo>
                  <a:pt x="49397" y="636"/>
                  <a:pt x="49397" y="582"/>
                  <a:pt x="49534" y="598"/>
                </a:cubicBezTo>
                <a:cubicBezTo>
                  <a:pt x="49535" y="619"/>
                  <a:pt x="49570" y="615"/>
                  <a:pt x="49592" y="621"/>
                </a:cubicBezTo>
                <a:close/>
                <a:moveTo>
                  <a:pt x="53462" y="598"/>
                </a:moveTo>
                <a:cubicBezTo>
                  <a:pt x="53505" y="544"/>
                  <a:pt x="53581" y="654"/>
                  <a:pt x="53579" y="708"/>
                </a:cubicBezTo>
                <a:cubicBezTo>
                  <a:pt x="53529" y="708"/>
                  <a:pt x="53481" y="708"/>
                  <a:pt x="53433" y="708"/>
                </a:cubicBezTo>
                <a:cubicBezTo>
                  <a:pt x="53433" y="686"/>
                  <a:pt x="53468" y="691"/>
                  <a:pt x="53490" y="686"/>
                </a:cubicBezTo>
                <a:cubicBezTo>
                  <a:pt x="53489" y="651"/>
                  <a:pt x="53505" y="603"/>
                  <a:pt x="53462" y="598"/>
                </a:cubicBezTo>
                <a:close/>
                <a:moveTo>
                  <a:pt x="39832" y="598"/>
                </a:moveTo>
                <a:cubicBezTo>
                  <a:pt x="39839" y="541"/>
                  <a:pt x="39882" y="628"/>
                  <a:pt x="39950" y="598"/>
                </a:cubicBezTo>
                <a:cubicBezTo>
                  <a:pt x="39945" y="653"/>
                  <a:pt x="39850" y="604"/>
                  <a:pt x="39832" y="598"/>
                </a:cubicBezTo>
                <a:close/>
                <a:moveTo>
                  <a:pt x="53021" y="488"/>
                </a:moveTo>
                <a:cubicBezTo>
                  <a:pt x="53063" y="423"/>
                  <a:pt x="53044" y="540"/>
                  <a:pt x="52963" y="510"/>
                </a:cubicBezTo>
                <a:cubicBezTo>
                  <a:pt x="52909" y="493"/>
                  <a:pt x="52981" y="486"/>
                  <a:pt x="53021" y="488"/>
                </a:cubicBezTo>
                <a:close/>
                <a:moveTo>
                  <a:pt x="44493" y="510"/>
                </a:moveTo>
                <a:cubicBezTo>
                  <a:pt x="44537" y="430"/>
                  <a:pt x="44644" y="512"/>
                  <a:pt x="44757" y="466"/>
                </a:cubicBezTo>
                <a:cubicBezTo>
                  <a:pt x="44716" y="561"/>
                  <a:pt x="44560" y="469"/>
                  <a:pt x="44493" y="510"/>
                </a:cubicBezTo>
                <a:close/>
                <a:moveTo>
                  <a:pt x="40917" y="818"/>
                </a:moveTo>
                <a:cubicBezTo>
                  <a:pt x="40914" y="862"/>
                  <a:pt x="40853" y="819"/>
                  <a:pt x="40859" y="818"/>
                </a:cubicBezTo>
                <a:cubicBezTo>
                  <a:pt x="40808" y="826"/>
                  <a:pt x="40824" y="886"/>
                  <a:pt x="40770" y="840"/>
                </a:cubicBezTo>
                <a:cubicBezTo>
                  <a:pt x="40797" y="802"/>
                  <a:pt x="40873" y="784"/>
                  <a:pt x="40917" y="818"/>
                </a:cubicBezTo>
                <a:close/>
                <a:moveTo>
                  <a:pt x="14538" y="7818"/>
                </a:moveTo>
                <a:cubicBezTo>
                  <a:pt x="14562" y="7830"/>
                  <a:pt x="14586" y="7841"/>
                  <a:pt x="14626" y="7841"/>
                </a:cubicBezTo>
                <a:cubicBezTo>
                  <a:pt x="14603" y="7860"/>
                  <a:pt x="14594" y="7890"/>
                  <a:pt x="14597" y="7928"/>
                </a:cubicBezTo>
                <a:cubicBezTo>
                  <a:pt x="14569" y="7912"/>
                  <a:pt x="14552" y="7889"/>
                  <a:pt x="14538" y="7862"/>
                </a:cubicBezTo>
                <a:cubicBezTo>
                  <a:pt x="14481" y="7871"/>
                  <a:pt x="14515" y="7947"/>
                  <a:pt x="14421" y="7928"/>
                </a:cubicBezTo>
                <a:cubicBezTo>
                  <a:pt x="14426" y="7866"/>
                  <a:pt x="14516" y="7867"/>
                  <a:pt x="14538" y="7818"/>
                </a:cubicBezTo>
                <a:close/>
                <a:moveTo>
                  <a:pt x="13190" y="7841"/>
                </a:moveTo>
                <a:cubicBezTo>
                  <a:pt x="13198" y="7851"/>
                  <a:pt x="13276" y="7874"/>
                  <a:pt x="13277" y="7884"/>
                </a:cubicBezTo>
                <a:cubicBezTo>
                  <a:pt x="13283" y="7910"/>
                  <a:pt x="13178" y="7909"/>
                  <a:pt x="13190" y="7841"/>
                </a:cubicBezTo>
                <a:close/>
                <a:moveTo>
                  <a:pt x="53490" y="6212"/>
                </a:moveTo>
                <a:cubicBezTo>
                  <a:pt x="53439" y="6191"/>
                  <a:pt x="53318" y="6183"/>
                  <a:pt x="53403" y="6233"/>
                </a:cubicBezTo>
                <a:cubicBezTo>
                  <a:pt x="53393" y="6164"/>
                  <a:pt x="53487" y="6290"/>
                  <a:pt x="53490" y="6212"/>
                </a:cubicBezTo>
                <a:close/>
                <a:moveTo>
                  <a:pt x="52436" y="6519"/>
                </a:moveTo>
                <a:cubicBezTo>
                  <a:pt x="52416" y="6519"/>
                  <a:pt x="52397" y="6519"/>
                  <a:pt x="52377" y="6519"/>
                </a:cubicBezTo>
                <a:cubicBezTo>
                  <a:pt x="52217" y="6513"/>
                  <a:pt x="52442" y="6582"/>
                  <a:pt x="52436" y="6519"/>
                </a:cubicBezTo>
                <a:close/>
                <a:moveTo>
                  <a:pt x="52787" y="6344"/>
                </a:moveTo>
                <a:cubicBezTo>
                  <a:pt x="52831" y="6340"/>
                  <a:pt x="52894" y="6351"/>
                  <a:pt x="52905" y="6321"/>
                </a:cubicBezTo>
                <a:cubicBezTo>
                  <a:pt x="52865" y="6293"/>
                  <a:pt x="52795" y="6293"/>
                  <a:pt x="52787" y="6344"/>
                </a:cubicBezTo>
                <a:close/>
                <a:moveTo>
                  <a:pt x="52817" y="6189"/>
                </a:moveTo>
                <a:cubicBezTo>
                  <a:pt x="52791" y="6222"/>
                  <a:pt x="52743" y="6237"/>
                  <a:pt x="52669" y="6233"/>
                </a:cubicBezTo>
                <a:cubicBezTo>
                  <a:pt x="52668" y="6206"/>
                  <a:pt x="52661" y="6181"/>
                  <a:pt x="52611" y="6189"/>
                </a:cubicBezTo>
                <a:cubicBezTo>
                  <a:pt x="52592" y="6288"/>
                  <a:pt x="52611" y="6288"/>
                  <a:pt x="52554" y="6365"/>
                </a:cubicBezTo>
                <a:cubicBezTo>
                  <a:pt x="52610" y="6394"/>
                  <a:pt x="52632" y="6337"/>
                  <a:pt x="52669" y="6321"/>
                </a:cubicBezTo>
                <a:cubicBezTo>
                  <a:pt x="52712" y="6304"/>
                  <a:pt x="52757" y="6302"/>
                  <a:pt x="52787" y="6278"/>
                </a:cubicBezTo>
                <a:cubicBezTo>
                  <a:pt x="52780" y="6283"/>
                  <a:pt x="52747" y="6255"/>
                  <a:pt x="52787" y="6255"/>
                </a:cubicBezTo>
                <a:cubicBezTo>
                  <a:pt x="52877" y="6239"/>
                  <a:pt x="52894" y="6278"/>
                  <a:pt x="52963" y="6278"/>
                </a:cubicBezTo>
                <a:cubicBezTo>
                  <a:pt x="52954" y="6227"/>
                  <a:pt x="53048" y="6253"/>
                  <a:pt x="53050" y="6212"/>
                </a:cubicBezTo>
                <a:cubicBezTo>
                  <a:pt x="52954" y="6216"/>
                  <a:pt x="52889" y="6261"/>
                  <a:pt x="52817" y="6189"/>
                </a:cubicBezTo>
                <a:close/>
                <a:moveTo>
                  <a:pt x="48977" y="708"/>
                </a:moveTo>
                <a:cubicBezTo>
                  <a:pt x="48956" y="691"/>
                  <a:pt x="48813" y="659"/>
                  <a:pt x="48801" y="708"/>
                </a:cubicBezTo>
                <a:cubicBezTo>
                  <a:pt x="48821" y="726"/>
                  <a:pt x="48965" y="757"/>
                  <a:pt x="48977" y="708"/>
                </a:cubicBezTo>
                <a:close/>
                <a:moveTo>
                  <a:pt x="22803" y="8193"/>
                </a:moveTo>
                <a:cubicBezTo>
                  <a:pt x="22823" y="8193"/>
                  <a:pt x="22843" y="8193"/>
                  <a:pt x="22862" y="8193"/>
                </a:cubicBezTo>
                <a:cubicBezTo>
                  <a:pt x="22880" y="8191"/>
                  <a:pt x="22897" y="8189"/>
                  <a:pt x="22892" y="8170"/>
                </a:cubicBezTo>
                <a:cubicBezTo>
                  <a:pt x="22873" y="8169"/>
                  <a:pt x="22857" y="8167"/>
                  <a:pt x="22862" y="8148"/>
                </a:cubicBezTo>
                <a:cubicBezTo>
                  <a:pt x="22885" y="8143"/>
                  <a:pt x="22920" y="8148"/>
                  <a:pt x="22921" y="8127"/>
                </a:cubicBezTo>
                <a:cubicBezTo>
                  <a:pt x="22892" y="8127"/>
                  <a:pt x="22862" y="8127"/>
                  <a:pt x="22833" y="8127"/>
                </a:cubicBezTo>
                <a:cubicBezTo>
                  <a:pt x="22833" y="8157"/>
                  <a:pt x="22819" y="8175"/>
                  <a:pt x="22803" y="8193"/>
                </a:cubicBezTo>
                <a:close/>
                <a:moveTo>
                  <a:pt x="27112" y="8193"/>
                </a:moveTo>
                <a:cubicBezTo>
                  <a:pt x="27119" y="8140"/>
                  <a:pt x="27240" y="8179"/>
                  <a:pt x="27259" y="8193"/>
                </a:cubicBezTo>
                <a:cubicBezTo>
                  <a:pt x="27254" y="8160"/>
                  <a:pt x="27269" y="8111"/>
                  <a:pt x="27229" y="8104"/>
                </a:cubicBezTo>
                <a:cubicBezTo>
                  <a:pt x="27216" y="8140"/>
                  <a:pt x="27008" y="8140"/>
                  <a:pt x="27112" y="8193"/>
                </a:cubicBezTo>
                <a:close/>
                <a:moveTo>
                  <a:pt x="25441" y="8127"/>
                </a:moveTo>
                <a:cubicBezTo>
                  <a:pt x="25230" y="8062"/>
                  <a:pt x="25400" y="8187"/>
                  <a:pt x="25441" y="8127"/>
                </a:cubicBezTo>
                <a:close/>
                <a:moveTo>
                  <a:pt x="24122" y="8127"/>
                </a:moveTo>
                <a:cubicBezTo>
                  <a:pt x="24142" y="8127"/>
                  <a:pt x="24162" y="8127"/>
                  <a:pt x="24181" y="8127"/>
                </a:cubicBezTo>
                <a:cubicBezTo>
                  <a:pt x="24181" y="8112"/>
                  <a:pt x="24181" y="8097"/>
                  <a:pt x="24181" y="8082"/>
                </a:cubicBezTo>
                <a:cubicBezTo>
                  <a:pt x="24162" y="8082"/>
                  <a:pt x="24142" y="8082"/>
                  <a:pt x="24122" y="8082"/>
                </a:cubicBezTo>
                <a:cubicBezTo>
                  <a:pt x="24122" y="8097"/>
                  <a:pt x="24122" y="8112"/>
                  <a:pt x="24122" y="8127"/>
                </a:cubicBezTo>
                <a:close/>
                <a:moveTo>
                  <a:pt x="21338" y="8170"/>
                </a:moveTo>
                <a:cubicBezTo>
                  <a:pt x="21341" y="8108"/>
                  <a:pt x="21546" y="8172"/>
                  <a:pt x="21485" y="8170"/>
                </a:cubicBezTo>
                <a:cubicBezTo>
                  <a:pt x="21532" y="8172"/>
                  <a:pt x="21606" y="8132"/>
                  <a:pt x="21631" y="8170"/>
                </a:cubicBezTo>
                <a:cubicBezTo>
                  <a:pt x="21636" y="8072"/>
                  <a:pt x="21528" y="8113"/>
                  <a:pt x="21485" y="8148"/>
                </a:cubicBezTo>
                <a:cubicBezTo>
                  <a:pt x="21483" y="8065"/>
                  <a:pt x="21456" y="8137"/>
                  <a:pt x="21397" y="8127"/>
                </a:cubicBezTo>
                <a:cubicBezTo>
                  <a:pt x="21377" y="8122"/>
                  <a:pt x="21365" y="8064"/>
                  <a:pt x="21308" y="8082"/>
                </a:cubicBezTo>
                <a:cubicBezTo>
                  <a:pt x="21308" y="8112"/>
                  <a:pt x="21257" y="8103"/>
                  <a:pt x="21250" y="8127"/>
                </a:cubicBezTo>
                <a:cubicBezTo>
                  <a:pt x="21291" y="8131"/>
                  <a:pt x="21299" y="8163"/>
                  <a:pt x="21338" y="8170"/>
                </a:cubicBezTo>
                <a:close/>
                <a:moveTo>
                  <a:pt x="20811" y="8104"/>
                </a:moveTo>
                <a:cubicBezTo>
                  <a:pt x="20794" y="8192"/>
                  <a:pt x="20934" y="8130"/>
                  <a:pt x="20986" y="8127"/>
                </a:cubicBezTo>
                <a:cubicBezTo>
                  <a:pt x="21016" y="8124"/>
                  <a:pt x="21020" y="8148"/>
                  <a:pt x="21045" y="8148"/>
                </a:cubicBezTo>
                <a:cubicBezTo>
                  <a:pt x="21078" y="8148"/>
                  <a:pt x="21090" y="8121"/>
                  <a:pt x="21103" y="8104"/>
                </a:cubicBezTo>
                <a:cubicBezTo>
                  <a:pt x="21001" y="8064"/>
                  <a:pt x="20912" y="8145"/>
                  <a:pt x="20811" y="8104"/>
                </a:cubicBezTo>
                <a:close/>
                <a:moveTo>
                  <a:pt x="19725" y="8061"/>
                </a:moveTo>
                <a:cubicBezTo>
                  <a:pt x="19627" y="8085"/>
                  <a:pt x="19601" y="8044"/>
                  <a:pt x="19550" y="8082"/>
                </a:cubicBezTo>
                <a:cubicBezTo>
                  <a:pt x="19571" y="8100"/>
                  <a:pt x="19753" y="8142"/>
                  <a:pt x="19725" y="8061"/>
                </a:cubicBezTo>
                <a:close/>
                <a:moveTo>
                  <a:pt x="19374" y="8104"/>
                </a:moveTo>
                <a:cubicBezTo>
                  <a:pt x="19448" y="8127"/>
                  <a:pt x="19541" y="8058"/>
                  <a:pt x="19462" y="8038"/>
                </a:cubicBezTo>
                <a:cubicBezTo>
                  <a:pt x="19459" y="8080"/>
                  <a:pt x="19365" y="8053"/>
                  <a:pt x="19374" y="8104"/>
                </a:cubicBezTo>
                <a:close/>
                <a:moveTo>
                  <a:pt x="23419" y="8127"/>
                </a:moveTo>
                <a:cubicBezTo>
                  <a:pt x="23428" y="8100"/>
                  <a:pt x="23537" y="8043"/>
                  <a:pt x="23448" y="8016"/>
                </a:cubicBezTo>
                <a:cubicBezTo>
                  <a:pt x="23442" y="8043"/>
                  <a:pt x="23416" y="8029"/>
                  <a:pt x="23389" y="8016"/>
                </a:cubicBezTo>
                <a:cubicBezTo>
                  <a:pt x="23406" y="8048"/>
                  <a:pt x="23355" y="8130"/>
                  <a:pt x="23419" y="8127"/>
                </a:cubicBezTo>
                <a:close/>
                <a:moveTo>
                  <a:pt x="24210" y="7994"/>
                </a:moveTo>
                <a:cubicBezTo>
                  <a:pt x="24191" y="7979"/>
                  <a:pt x="24182" y="8016"/>
                  <a:pt x="24181" y="8016"/>
                </a:cubicBezTo>
                <a:cubicBezTo>
                  <a:pt x="23965" y="8095"/>
                  <a:pt x="24254" y="8028"/>
                  <a:pt x="24210" y="7994"/>
                </a:cubicBezTo>
                <a:close/>
                <a:moveTo>
                  <a:pt x="18348" y="8061"/>
                </a:moveTo>
                <a:cubicBezTo>
                  <a:pt x="18397" y="8061"/>
                  <a:pt x="18446" y="8061"/>
                  <a:pt x="18495" y="8061"/>
                </a:cubicBezTo>
                <a:cubicBezTo>
                  <a:pt x="18514" y="8007"/>
                  <a:pt x="18355" y="7978"/>
                  <a:pt x="18348" y="8016"/>
                </a:cubicBezTo>
                <a:cubicBezTo>
                  <a:pt x="18384" y="8020"/>
                  <a:pt x="18366" y="8041"/>
                  <a:pt x="18348" y="8061"/>
                </a:cubicBezTo>
                <a:close/>
                <a:moveTo>
                  <a:pt x="27757" y="7973"/>
                </a:moveTo>
                <a:cubicBezTo>
                  <a:pt x="27737" y="7973"/>
                  <a:pt x="27718" y="7973"/>
                  <a:pt x="27698" y="7973"/>
                </a:cubicBezTo>
                <a:cubicBezTo>
                  <a:pt x="27537" y="7966"/>
                  <a:pt x="27762" y="8034"/>
                  <a:pt x="27757" y="7973"/>
                </a:cubicBezTo>
                <a:close/>
                <a:moveTo>
                  <a:pt x="25851" y="8016"/>
                </a:moveTo>
                <a:cubicBezTo>
                  <a:pt x="25896" y="8013"/>
                  <a:pt x="25960" y="8024"/>
                  <a:pt x="25969" y="7994"/>
                </a:cubicBezTo>
                <a:cubicBezTo>
                  <a:pt x="25930" y="7965"/>
                  <a:pt x="25860" y="7965"/>
                  <a:pt x="25851" y="8016"/>
                </a:cubicBezTo>
                <a:close/>
                <a:moveTo>
                  <a:pt x="20781" y="8016"/>
                </a:moveTo>
                <a:cubicBezTo>
                  <a:pt x="20835" y="8013"/>
                  <a:pt x="20879" y="8002"/>
                  <a:pt x="20898" y="7973"/>
                </a:cubicBezTo>
                <a:cubicBezTo>
                  <a:pt x="20831" y="7966"/>
                  <a:pt x="20788" y="7977"/>
                  <a:pt x="20781" y="8016"/>
                </a:cubicBezTo>
                <a:close/>
                <a:moveTo>
                  <a:pt x="21338" y="7950"/>
                </a:moveTo>
                <a:cubicBezTo>
                  <a:pt x="21231" y="8054"/>
                  <a:pt x="21510" y="7980"/>
                  <a:pt x="21338" y="7950"/>
                </a:cubicBezTo>
                <a:close/>
                <a:moveTo>
                  <a:pt x="20605" y="7950"/>
                </a:moveTo>
                <a:cubicBezTo>
                  <a:pt x="20536" y="7983"/>
                  <a:pt x="20479" y="7943"/>
                  <a:pt x="20458" y="7973"/>
                </a:cubicBezTo>
                <a:cubicBezTo>
                  <a:pt x="20479" y="7989"/>
                  <a:pt x="20633" y="8029"/>
                  <a:pt x="20605" y="7950"/>
                </a:cubicBezTo>
                <a:close/>
                <a:moveTo>
                  <a:pt x="24415" y="7928"/>
                </a:moveTo>
                <a:cubicBezTo>
                  <a:pt x="24396" y="7928"/>
                  <a:pt x="24376" y="7928"/>
                  <a:pt x="24357" y="7928"/>
                </a:cubicBezTo>
                <a:cubicBezTo>
                  <a:pt x="24197" y="7921"/>
                  <a:pt x="24421" y="7990"/>
                  <a:pt x="24415" y="7928"/>
                </a:cubicBezTo>
                <a:close/>
                <a:moveTo>
                  <a:pt x="18993" y="7950"/>
                </a:moveTo>
                <a:cubicBezTo>
                  <a:pt x="18993" y="7965"/>
                  <a:pt x="18993" y="7980"/>
                  <a:pt x="18993" y="7994"/>
                </a:cubicBezTo>
                <a:cubicBezTo>
                  <a:pt x="19065" y="8028"/>
                  <a:pt x="19079" y="7920"/>
                  <a:pt x="19022" y="7928"/>
                </a:cubicBezTo>
                <a:cubicBezTo>
                  <a:pt x="19021" y="7941"/>
                  <a:pt x="19018" y="7954"/>
                  <a:pt x="18993" y="7950"/>
                </a:cubicBezTo>
                <a:close/>
                <a:moveTo>
                  <a:pt x="25764" y="7973"/>
                </a:moveTo>
                <a:cubicBezTo>
                  <a:pt x="25824" y="7992"/>
                  <a:pt x="25895" y="7916"/>
                  <a:pt x="25823" y="7906"/>
                </a:cubicBezTo>
                <a:cubicBezTo>
                  <a:pt x="25815" y="7938"/>
                  <a:pt x="25774" y="7943"/>
                  <a:pt x="25764" y="7973"/>
                </a:cubicBezTo>
                <a:close/>
                <a:moveTo>
                  <a:pt x="19697" y="7906"/>
                </a:moveTo>
                <a:cubicBezTo>
                  <a:pt x="19683" y="7908"/>
                  <a:pt x="19653" y="7966"/>
                  <a:pt x="19638" y="7973"/>
                </a:cubicBezTo>
                <a:cubicBezTo>
                  <a:pt x="19734" y="7978"/>
                  <a:pt x="19730" y="7902"/>
                  <a:pt x="19697" y="7906"/>
                </a:cubicBezTo>
                <a:close/>
                <a:moveTo>
                  <a:pt x="21455" y="7884"/>
                </a:moveTo>
                <a:cubicBezTo>
                  <a:pt x="21437" y="7878"/>
                  <a:pt x="21342" y="7829"/>
                  <a:pt x="21338" y="7884"/>
                </a:cubicBezTo>
                <a:cubicBezTo>
                  <a:pt x="21392" y="7863"/>
                  <a:pt x="21436" y="7950"/>
                  <a:pt x="21455" y="7884"/>
                </a:cubicBezTo>
                <a:close/>
                <a:moveTo>
                  <a:pt x="19609" y="7884"/>
                </a:moveTo>
                <a:cubicBezTo>
                  <a:pt x="19571" y="7859"/>
                  <a:pt x="19377" y="7840"/>
                  <a:pt x="19345" y="7884"/>
                </a:cubicBezTo>
                <a:cubicBezTo>
                  <a:pt x="19404" y="7893"/>
                  <a:pt x="19563" y="7939"/>
                  <a:pt x="19609" y="7884"/>
                </a:cubicBezTo>
                <a:close/>
                <a:moveTo>
                  <a:pt x="19315" y="7884"/>
                </a:moveTo>
                <a:cubicBezTo>
                  <a:pt x="19243" y="7887"/>
                  <a:pt x="19225" y="7849"/>
                  <a:pt x="19169" y="7841"/>
                </a:cubicBezTo>
                <a:cubicBezTo>
                  <a:pt x="19150" y="7893"/>
                  <a:pt x="19308" y="7923"/>
                  <a:pt x="19315" y="7884"/>
                </a:cubicBezTo>
                <a:close/>
                <a:moveTo>
                  <a:pt x="15974" y="7862"/>
                </a:moveTo>
                <a:cubicBezTo>
                  <a:pt x="15763" y="7798"/>
                  <a:pt x="15933" y="7923"/>
                  <a:pt x="15974" y="7862"/>
                </a:cubicBezTo>
                <a:close/>
                <a:moveTo>
                  <a:pt x="20341" y="7862"/>
                </a:moveTo>
                <a:cubicBezTo>
                  <a:pt x="20436" y="7837"/>
                  <a:pt x="20263" y="7837"/>
                  <a:pt x="20224" y="7841"/>
                </a:cubicBezTo>
                <a:cubicBezTo>
                  <a:pt x="20222" y="7827"/>
                  <a:pt x="20220" y="7814"/>
                  <a:pt x="20195" y="7818"/>
                </a:cubicBezTo>
                <a:cubicBezTo>
                  <a:pt x="20165" y="7891"/>
                  <a:pt x="20286" y="7852"/>
                  <a:pt x="20341" y="7862"/>
                </a:cubicBezTo>
                <a:close/>
                <a:moveTo>
                  <a:pt x="16854" y="7841"/>
                </a:moveTo>
                <a:cubicBezTo>
                  <a:pt x="16873" y="7841"/>
                  <a:pt x="16893" y="7841"/>
                  <a:pt x="16912" y="7841"/>
                </a:cubicBezTo>
                <a:cubicBezTo>
                  <a:pt x="16912" y="7825"/>
                  <a:pt x="16912" y="7810"/>
                  <a:pt x="16912" y="7795"/>
                </a:cubicBezTo>
                <a:cubicBezTo>
                  <a:pt x="16893" y="7795"/>
                  <a:pt x="16873" y="7795"/>
                  <a:pt x="16854" y="7795"/>
                </a:cubicBezTo>
                <a:cubicBezTo>
                  <a:pt x="16854" y="7810"/>
                  <a:pt x="16854" y="7825"/>
                  <a:pt x="16854" y="7841"/>
                </a:cubicBezTo>
                <a:close/>
                <a:moveTo>
                  <a:pt x="15183" y="7841"/>
                </a:moveTo>
                <a:cubicBezTo>
                  <a:pt x="15090" y="7865"/>
                  <a:pt x="15111" y="7805"/>
                  <a:pt x="15065" y="7795"/>
                </a:cubicBezTo>
                <a:cubicBezTo>
                  <a:pt x="14970" y="7860"/>
                  <a:pt x="15166" y="7905"/>
                  <a:pt x="15212" y="7862"/>
                </a:cubicBezTo>
                <a:cubicBezTo>
                  <a:pt x="15261" y="7794"/>
                  <a:pt x="15066" y="7784"/>
                  <a:pt x="15154" y="7818"/>
                </a:cubicBezTo>
                <a:cubicBezTo>
                  <a:pt x="15171" y="7820"/>
                  <a:pt x="15188" y="7821"/>
                  <a:pt x="15183" y="7841"/>
                </a:cubicBezTo>
                <a:close/>
                <a:moveTo>
                  <a:pt x="10874" y="7818"/>
                </a:moveTo>
                <a:cubicBezTo>
                  <a:pt x="10904" y="7818"/>
                  <a:pt x="10933" y="7818"/>
                  <a:pt x="10962" y="7818"/>
                </a:cubicBezTo>
                <a:cubicBezTo>
                  <a:pt x="10962" y="7795"/>
                  <a:pt x="10962" y="7774"/>
                  <a:pt x="10962" y="7752"/>
                </a:cubicBezTo>
                <a:cubicBezTo>
                  <a:pt x="10933" y="7752"/>
                  <a:pt x="10904" y="7752"/>
                  <a:pt x="10874" y="7752"/>
                </a:cubicBezTo>
                <a:cubicBezTo>
                  <a:pt x="10874" y="7774"/>
                  <a:pt x="10874" y="7795"/>
                  <a:pt x="10874" y="7818"/>
                </a:cubicBezTo>
                <a:close/>
                <a:moveTo>
                  <a:pt x="8705" y="7774"/>
                </a:moveTo>
                <a:cubicBezTo>
                  <a:pt x="8687" y="7767"/>
                  <a:pt x="8593" y="7719"/>
                  <a:pt x="8588" y="7774"/>
                </a:cubicBezTo>
                <a:cubicBezTo>
                  <a:pt x="8642" y="7754"/>
                  <a:pt x="8686" y="7840"/>
                  <a:pt x="8705" y="7774"/>
                </a:cubicBezTo>
                <a:close/>
                <a:moveTo>
                  <a:pt x="13923" y="7818"/>
                </a:moveTo>
                <a:cubicBezTo>
                  <a:pt x="13913" y="7767"/>
                  <a:pt x="14007" y="7794"/>
                  <a:pt x="14010" y="7752"/>
                </a:cubicBezTo>
                <a:cubicBezTo>
                  <a:pt x="13974" y="7697"/>
                  <a:pt x="13843" y="7794"/>
                  <a:pt x="13923" y="7818"/>
                </a:cubicBezTo>
                <a:close/>
                <a:moveTo>
                  <a:pt x="10757" y="7795"/>
                </a:moveTo>
                <a:cubicBezTo>
                  <a:pt x="10849" y="7807"/>
                  <a:pt x="10806" y="7674"/>
                  <a:pt x="10757" y="7752"/>
                </a:cubicBezTo>
                <a:cubicBezTo>
                  <a:pt x="10775" y="7754"/>
                  <a:pt x="10792" y="7755"/>
                  <a:pt x="10786" y="7774"/>
                </a:cubicBezTo>
                <a:cubicBezTo>
                  <a:pt x="10755" y="7773"/>
                  <a:pt x="10711" y="7785"/>
                  <a:pt x="10757" y="7795"/>
                </a:cubicBezTo>
                <a:close/>
                <a:moveTo>
                  <a:pt x="8471" y="7774"/>
                </a:moveTo>
                <a:cubicBezTo>
                  <a:pt x="8498" y="7794"/>
                  <a:pt x="8481" y="7791"/>
                  <a:pt x="8500" y="7752"/>
                </a:cubicBezTo>
                <a:cubicBezTo>
                  <a:pt x="8501" y="7749"/>
                  <a:pt x="8546" y="7736"/>
                  <a:pt x="8500" y="7730"/>
                </a:cubicBezTo>
                <a:cubicBezTo>
                  <a:pt x="8500" y="7730"/>
                  <a:pt x="8501" y="7752"/>
                  <a:pt x="8500" y="7752"/>
                </a:cubicBezTo>
                <a:cubicBezTo>
                  <a:pt x="8466" y="7767"/>
                  <a:pt x="8433" y="7746"/>
                  <a:pt x="8471" y="7774"/>
                </a:cubicBezTo>
                <a:close/>
                <a:moveTo>
                  <a:pt x="8354" y="7774"/>
                </a:moveTo>
                <a:cubicBezTo>
                  <a:pt x="8373" y="7774"/>
                  <a:pt x="8393" y="7774"/>
                  <a:pt x="8412" y="7774"/>
                </a:cubicBezTo>
                <a:cubicBezTo>
                  <a:pt x="8412" y="7760"/>
                  <a:pt x="8412" y="7745"/>
                  <a:pt x="8412" y="7730"/>
                </a:cubicBezTo>
                <a:cubicBezTo>
                  <a:pt x="8393" y="7730"/>
                  <a:pt x="8373" y="7730"/>
                  <a:pt x="8354" y="7730"/>
                </a:cubicBezTo>
                <a:cubicBezTo>
                  <a:pt x="8354" y="7745"/>
                  <a:pt x="8354" y="7760"/>
                  <a:pt x="8354" y="7774"/>
                </a:cubicBezTo>
                <a:close/>
                <a:moveTo>
                  <a:pt x="15798" y="7795"/>
                </a:moveTo>
                <a:cubicBezTo>
                  <a:pt x="15779" y="7795"/>
                  <a:pt x="15760" y="7795"/>
                  <a:pt x="15740" y="7795"/>
                </a:cubicBezTo>
                <a:cubicBezTo>
                  <a:pt x="15735" y="7763"/>
                  <a:pt x="15750" y="7715"/>
                  <a:pt x="15710" y="7708"/>
                </a:cubicBezTo>
                <a:cubicBezTo>
                  <a:pt x="15750" y="7770"/>
                  <a:pt x="15555" y="7763"/>
                  <a:pt x="15652" y="7795"/>
                </a:cubicBezTo>
                <a:cubicBezTo>
                  <a:pt x="15653" y="7782"/>
                  <a:pt x="15656" y="7770"/>
                  <a:pt x="15681" y="7774"/>
                </a:cubicBezTo>
                <a:cubicBezTo>
                  <a:pt x="15720" y="7770"/>
                  <a:pt x="15769" y="7863"/>
                  <a:pt x="15798" y="7795"/>
                </a:cubicBezTo>
                <a:close/>
                <a:moveTo>
                  <a:pt x="13571" y="7752"/>
                </a:moveTo>
                <a:cubicBezTo>
                  <a:pt x="13469" y="7746"/>
                  <a:pt x="13573" y="7692"/>
                  <a:pt x="13512" y="7686"/>
                </a:cubicBezTo>
                <a:cubicBezTo>
                  <a:pt x="13450" y="7703"/>
                  <a:pt x="13533" y="7818"/>
                  <a:pt x="13571" y="7752"/>
                </a:cubicBezTo>
                <a:close/>
                <a:moveTo>
                  <a:pt x="12428" y="7752"/>
                </a:moveTo>
                <a:cubicBezTo>
                  <a:pt x="12507" y="7767"/>
                  <a:pt x="12484" y="7707"/>
                  <a:pt x="12516" y="7686"/>
                </a:cubicBezTo>
                <a:cubicBezTo>
                  <a:pt x="12437" y="7671"/>
                  <a:pt x="12459" y="7731"/>
                  <a:pt x="12428" y="7752"/>
                </a:cubicBezTo>
                <a:close/>
                <a:moveTo>
                  <a:pt x="12046" y="7730"/>
                </a:moveTo>
                <a:cubicBezTo>
                  <a:pt x="12004" y="7725"/>
                  <a:pt x="11997" y="7694"/>
                  <a:pt x="11959" y="7686"/>
                </a:cubicBezTo>
                <a:cubicBezTo>
                  <a:pt x="11933" y="7731"/>
                  <a:pt x="12034" y="7785"/>
                  <a:pt x="12046" y="7730"/>
                </a:cubicBezTo>
                <a:close/>
                <a:moveTo>
                  <a:pt x="9204" y="7708"/>
                </a:moveTo>
                <a:cubicBezTo>
                  <a:pt x="9174" y="7708"/>
                  <a:pt x="9169" y="7691"/>
                  <a:pt x="9145" y="7686"/>
                </a:cubicBezTo>
                <a:cubicBezTo>
                  <a:pt x="9061" y="7730"/>
                  <a:pt x="9204" y="7755"/>
                  <a:pt x="9204" y="7708"/>
                </a:cubicBezTo>
                <a:close/>
                <a:moveTo>
                  <a:pt x="9057" y="7686"/>
                </a:moveTo>
                <a:cubicBezTo>
                  <a:pt x="9066" y="7755"/>
                  <a:pt x="8973" y="7630"/>
                  <a:pt x="8969" y="7708"/>
                </a:cubicBezTo>
                <a:cubicBezTo>
                  <a:pt x="8988" y="7751"/>
                  <a:pt x="9160" y="7723"/>
                  <a:pt x="9057" y="7686"/>
                </a:cubicBezTo>
                <a:close/>
                <a:moveTo>
                  <a:pt x="8823" y="7730"/>
                </a:moveTo>
                <a:cubicBezTo>
                  <a:pt x="8877" y="7727"/>
                  <a:pt x="8921" y="7715"/>
                  <a:pt x="8940" y="7686"/>
                </a:cubicBezTo>
                <a:cubicBezTo>
                  <a:pt x="8888" y="7691"/>
                  <a:pt x="8793" y="7664"/>
                  <a:pt x="8823" y="7730"/>
                </a:cubicBezTo>
                <a:close/>
                <a:moveTo>
                  <a:pt x="12574" y="7752"/>
                </a:moveTo>
                <a:cubicBezTo>
                  <a:pt x="12618" y="7701"/>
                  <a:pt x="12646" y="7719"/>
                  <a:pt x="12721" y="7730"/>
                </a:cubicBezTo>
                <a:cubicBezTo>
                  <a:pt x="12758" y="7644"/>
                  <a:pt x="12651" y="7664"/>
                  <a:pt x="12574" y="7664"/>
                </a:cubicBezTo>
                <a:cubicBezTo>
                  <a:pt x="12614" y="7715"/>
                  <a:pt x="12499" y="7747"/>
                  <a:pt x="12574" y="7752"/>
                </a:cubicBezTo>
                <a:close/>
                <a:moveTo>
                  <a:pt x="11548" y="7730"/>
                </a:moveTo>
                <a:cubicBezTo>
                  <a:pt x="11575" y="7727"/>
                  <a:pt x="11564" y="7608"/>
                  <a:pt x="11519" y="7686"/>
                </a:cubicBezTo>
                <a:cubicBezTo>
                  <a:pt x="11512" y="7700"/>
                  <a:pt x="11531" y="7733"/>
                  <a:pt x="11548" y="7730"/>
                </a:cubicBezTo>
                <a:close/>
                <a:moveTo>
                  <a:pt x="10728" y="7730"/>
                </a:moveTo>
                <a:cubicBezTo>
                  <a:pt x="10740" y="7728"/>
                  <a:pt x="10771" y="7670"/>
                  <a:pt x="10786" y="7664"/>
                </a:cubicBezTo>
                <a:cubicBezTo>
                  <a:pt x="10690" y="7658"/>
                  <a:pt x="10695" y="7734"/>
                  <a:pt x="10728" y="7730"/>
                </a:cubicBezTo>
                <a:close/>
                <a:moveTo>
                  <a:pt x="10610" y="7730"/>
                </a:moveTo>
                <a:cubicBezTo>
                  <a:pt x="10617" y="7698"/>
                  <a:pt x="10659" y="7692"/>
                  <a:pt x="10669" y="7664"/>
                </a:cubicBezTo>
                <a:cubicBezTo>
                  <a:pt x="10608" y="7644"/>
                  <a:pt x="10537" y="7721"/>
                  <a:pt x="10610" y="7730"/>
                </a:cubicBezTo>
                <a:close/>
                <a:moveTo>
                  <a:pt x="8647" y="7730"/>
                </a:moveTo>
                <a:cubicBezTo>
                  <a:pt x="8620" y="7701"/>
                  <a:pt x="8711" y="7668"/>
                  <a:pt x="8705" y="7664"/>
                </a:cubicBezTo>
                <a:cubicBezTo>
                  <a:pt x="8685" y="7649"/>
                  <a:pt x="8625" y="7685"/>
                  <a:pt x="8617" y="7686"/>
                </a:cubicBezTo>
                <a:cubicBezTo>
                  <a:pt x="8620" y="7686"/>
                  <a:pt x="8592" y="7652"/>
                  <a:pt x="8588" y="7686"/>
                </a:cubicBezTo>
                <a:cubicBezTo>
                  <a:pt x="8627" y="7686"/>
                  <a:pt x="8615" y="7725"/>
                  <a:pt x="8647" y="7730"/>
                </a:cubicBezTo>
                <a:close/>
                <a:moveTo>
                  <a:pt x="8412" y="7664"/>
                </a:moveTo>
                <a:cubicBezTo>
                  <a:pt x="8396" y="7649"/>
                  <a:pt x="8355" y="7685"/>
                  <a:pt x="8354" y="7686"/>
                </a:cubicBezTo>
                <a:cubicBezTo>
                  <a:pt x="8341" y="7695"/>
                  <a:pt x="8306" y="7662"/>
                  <a:pt x="8295" y="7664"/>
                </a:cubicBezTo>
                <a:cubicBezTo>
                  <a:pt x="8290" y="7664"/>
                  <a:pt x="8275" y="7707"/>
                  <a:pt x="8266" y="7708"/>
                </a:cubicBezTo>
                <a:cubicBezTo>
                  <a:pt x="8390" y="7676"/>
                  <a:pt x="8508" y="7724"/>
                  <a:pt x="8559" y="7686"/>
                </a:cubicBezTo>
                <a:cubicBezTo>
                  <a:pt x="8484" y="7653"/>
                  <a:pt x="8445" y="7694"/>
                  <a:pt x="8412" y="7664"/>
                </a:cubicBezTo>
                <a:close/>
                <a:moveTo>
                  <a:pt x="30013" y="7642"/>
                </a:moveTo>
                <a:cubicBezTo>
                  <a:pt x="29717" y="7650"/>
                  <a:pt x="30131" y="7692"/>
                  <a:pt x="30131" y="7642"/>
                </a:cubicBezTo>
                <a:cubicBezTo>
                  <a:pt x="30092" y="7643"/>
                  <a:pt x="30053" y="7641"/>
                  <a:pt x="30013" y="7642"/>
                </a:cubicBezTo>
                <a:close/>
                <a:moveTo>
                  <a:pt x="23624" y="7664"/>
                </a:moveTo>
                <a:cubicBezTo>
                  <a:pt x="23723" y="7731"/>
                  <a:pt x="23712" y="7583"/>
                  <a:pt x="23624" y="7664"/>
                </a:cubicBezTo>
                <a:close/>
                <a:moveTo>
                  <a:pt x="11490" y="7642"/>
                </a:moveTo>
                <a:cubicBezTo>
                  <a:pt x="11490" y="7595"/>
                  <a:pt x="11448" y="7662"/>
                  <a:pt x="11431" y="7664"/>
                </a:cubicBezTo>
                <a:cubicBezTo>
                  <a:pt x="11402" y="7667"/>
                  <a:pt x="11396" y="7644"/>
                  <a:pt x="11372" y="7642"/>
                </a:cubicBezTo>
                <a:cubicBezTo>
                  <a:pt x="11369" y="7682"/>
                  <a:pt x="11402" y="7694"/>
                  <a:pt x="11460" y="7686"/>
                </a:cubicBezTo>
                <a:cubicBezTo>
                  <a:pt x="11456" y="7664"/>
                  <a:pt x="11490" y="7660"/>
                  <a:pt x="11490" y="7642"/>
                </a:cubicBezTo>
                <a:close/>
                <a:moveTo>
                  <a:pt x="9232" y="7598"/>
                </a:moveTo>
                <a:cubicBezTo>
                  <a:pt x="9157" y="7635"/>
                  <a:pt x="9302" y="7643"/>
                  <a:pt x="9291" y="7620"/>
                </a:cubicBezTo>
                <a:cubicBezTo>
                  <a:pt x="9289" y="7614"/>
                  <a:pt x="9245" y="7620"/>
                  <a:pt x="9262" y="7598"/>
                </a:cubicBezTo>
                <a:cubicBezTo>
                  <a:pt x="9380" y="7574"/>
                  <a:pt x="9265" y="7583"/>
                  <a:pt x="9232" y="7598"/>
                </a:cubicBezTo>
                <a:close/>
                <a:moveTo>
                  <a:pt x="13307" y="7598"/>
                </a:moveTo>
                <a:cubicBezTo>
                  <a:pt x="13343" y="7601"/>
                  <a:pt x="13377" y="7605"/>
                  <a:pt x="13365" y="7642"/>
                </a:cubicBezTo>
                <a:cubicBezTo>
                  <a:pt x="13271" y="7622"/>
                  <a:pt x="13304" y="7700"/>
                  <a:pt x="13248" y="7708"/>
                </a:cubicBezTo>
                <a:cubicBezTo>
                  <a:pt x="13232" y="7754"/>
                  <a:pt x="13257" y="7874"/>
                  <a:pt x="13307" y="7795"/>
                </a:cubicBezTo>
                <a:cubicBezTo>
                  <a:pt x="13221" y="7778"/>
                  <a:pt x="13345" y="7740"/>
                  <a:pt x="13307" y="7686"/>
                </a:cubicBezTo>
                <a:cubicBezTo>
                  <a:pt x="13375" y="7671"/>
                  <a:pt x="13408" y="7630"/>
                  <a:pt x="13453" y="7598"/>
                </a:cubicBezTo>
                <a:cubicBezTo>
                  <a:pt x="13395" y="7583"/>
                  <a:pt x="13329" y="7521"/>
                  <a:pt x="13307" y="7598"/>
                </a:cubicBezTo>
                <a:close/>
                <a:moveTo>
                  <a:pt x="11109" y="7664"/>
                </a:moveTo>
                <a:cubicBezTo>
                  <a:pt x="11192" y="7682"/>
                  <a:pt x="11184" y="7633"/>
                  <a:pt x="11255" y="7642"/>
                </a:cubicBezTo>
                <a:cubicBezTo>
                  <a:pt x="11263" y="7604"/>
                  <a:pt x="11200" y="7512"/>
                  <a:pt x="11167" y="7575"/>
                </a:cubicBezTo>
                <a:cubicBezTo>
                  <a:pt x="11234" y="7589"/>
                  <a:pt x="11132" y="7610"/>
                  <a:pt x="11196" y="7642"/>
                </a:cubicBezTo>
                <a:cubicBezTo>
                  <a:pt x="11161" y="7635"/>
                  <a:pt x="11015" y="7646"/>
                  <a:pt x="11109" y="7664"/>
                </a:cubicBezTo>
                <a:close/>
                <a:moveTo>
                  <a:pt x="10669" y="7620"/>
                </a:moveTo>
                <a:cubicBezTo>
                  <a:pt x="10660" y="7601"/>
                  <a:pt x="10610" y="7508"/>
                  <a:pt x="10581" y="7575"/>
                </a:cubicBezTo>
                <a:cubicBezTo>
                  <a:pt x="10599" y="7577"/>
                  <a:pt x="10616" y="7579"/>
                  <a:pt x="10610" y="7598"/>
                </a:cubicBezTo>
                <a:cubicBezTo>
                  <a:pt x="10594" y="7598"/>
                  <a:pt x="10577" y="7616"/>
                  <a:pt x="10610" y="7620"/>
                </a:cubicBezTo>
                <a:cubicBezTo>
                  <a:pt x="10626" y="7533"/>
                  <a:pt x="10654" y="7707"/>
                  <a:pt x="10669" y="7620"/>
                </a:cubicBezTo>
                <a:close/>
                <a:moveTo>
                  <a:pt x="8149" y="7642"/>
                </a:moveTo>
                <a:cubicBezTo>
                  <a:pt x="8149" y="7542"/>
                  <a:pt x="8308" y="7680"/>
                  <a:pt x="8236" y="7620"/>
                </a:cubicBezTo>
                <a:cubicBezTo>
                  <a:pt x="8236" y="7598"/>
                  <a:pt x="8212" y="7593"/>
                  <a:pt x="8207" y="7575"/>
                </a:cubicBezTo>
                <a:cubicBezTo>
                  <a:pt x="8223" y="7575"/>
                  <a:pt x="8241" y="7558"/>
                  <a:pt x="8207" y="7554"/>
                </a:cubicBezTo>
                <a:cubicBezTo>
                  <a:pt x="8222" y="7598"/>
                  <a:pt x="8045" y="7604"/>
                  <a:pt x="8149" y="7642"/>
                </a:cubicBezTo>
                <a:close/>
                <a:moveTo>
                  <a:pt x="38366" y="7575"/>
                </a:moveTo>
                <a:cubicBezTo>
                  <a:pt x="38386" y="7575"/>
                  <a:pt x="38406" y="7575"/>
                  <a:pt x="38425" y="7575"/>
                </a:cubicBezTo>
                <a:cubicBezTo>
                  <a:pt x="38425" y="7562"/>
                  <a:pt x="38425" y="7547"/>
                  <a:pt x="38425" y="7532"/>
                </a:cubicBezTo>
                <a:cubicBezTo>
                  <a:pt x="38406" y="7532"/>
                  <a:pt x="38386" y="7532"/>
                  <a:pt x="38366" y="7532"/>
                </a:cubicBezTo>
                <a:cubicBezTo>
                  <a:pt x="38366" y="7547"/>
                  <a:pt x="38366" y="7562"/>
                  <a:pt x="38366" y="7575"/>
                </a:cubicBezTo>
                <a:close/>
                <a:moveTo>
                  <a:pt x="31684" y="7554"/>
                </a:moveTo>
                <a:cubicBezTo>
                  <a:pt x="31647" y="7553"/>
                  <a:pt x="31644" y="7526"/>
                  <a:pt x="31596" y="7532"/>
                </a:cubicBezTo>
                <a:cubicBezTo>
                  <a:pt x="31551" y="7586"/>
                  <a:pt x="31696" y="7596"/>
                  <a:pt x="31684" y="7554"/>
                </a:cubicBezTo>
                <a:close/>
                <a:moveTo>
                  <a:pt x="11695" y="7598"/>
                </a:moveTo>
                <a:cubicBezTo>
                  <a:pt x="11745" y="7607"/>
                  <a:pt x="11770" y="7565"/>
                  <a:pt x="11783" y="7598"/>
                </a:cubicBezTo>
                <a:cubicBezTo>
                  <a:pt x="11771" y="7632"/>
                  <a:pt x="11691" y="7617"/>
                  <a:pt x="11724" y="7686"/>
                </a:cubicBezTo>
                <a:cubicBezTo>
                  <a:pt x="11765" y="7685"/>
                  <a:pt x="11789" y="7697"/>
                  <a:pt x="11812" y="7708"/>
                </a:cubicBezTo>
                <a:cubicBezTo>
                  <a:pt x="11789" y="7632"/>
                  <a:pt x="11840" y="7595"/>
                  <a:pt x="11900" y="7642"/>
                </a:cubicBezTo>
                <a:cubicBezTo>
                  <a:pt x="11902" y="7532"/>
                  <a:pt x="11741" y="7506"/>
                  <a:pt x="11695" y="7598"/>
                </a:cubicBezTo>
                <a:close/>
                <a:moveTo>
                  <a:pt x="11314" y="7598"/>
                </a:moveTo>
                <a:cubicBezTo>
                  <a:pt x="11340" y="7595"/>
                  <a:pt x="11329" y="7476"/>
                  <a:pt x="11284" y="7554"/>
                </a:cubicBezTo>
                <a:cubicBezTo>
                  <a:pt x="11277" y="7567"/>
                  <a:pt x="11297" y="7601"/>
                  <a:pt x="11314" y="7598"/>
                </a:cubicBezTo>
                <a:close/>
                <a:moveTo>
                  <a:pt x="10845" y="7575"/>
                </a:moveTo>
                <a:cubicBezTo>
                  <a:pt x="10885" y="7575"/>
                  <a:pt x="10909" y="7586"/>
                  <a:pt x="10933" y="7598"/>
                </a:cubicBezTo>
                <a:cubicBezTo>
                  <a:pt x="10937" y="7572"/>
                  <a:pt x="10985" y="7548"/>
                  <a:pt x="10933" y="7532"/>
                </a:cubicBezTo>
                <a:cubicBezTo>
                  <a:pt x="10932" y="7568"/>
                  <a:pt x="10852" y="7544"/>
                  <a:pt x="10845" y="7575"/>
                </a:cubicBezTo>
                <a:close/>
                <a:moveTo>
                  <a:pt x="6507" y="7598"/>
                </a:moveTo>
                <a:cubicBezTo>
                  <a:pt x="6576" y="7652"/>
                  <a:pt x="6573" y="7574"/>
                  <a:pt x="6624" y="7554"/>
                </a:cubicBezTo>
                <a:cubicBezTo>
                  <a:pt x="6612" y="7631"/>
                  <a:pt x="6800" y="7580"/>
                  <a:pt x="6712" y="7554"/>
                </a:cubicBezTo>
                <a:cubicBezTo>
                  <a:pt x="6711" y="7577"/>
                  <a:pt x="6674" y="7571"/>
                  <a:pt x="6683" y="7532"/>
                </a:cubicBezTo>
                <a:cubicBezTo>
                  <a:pt x="6584" y="7523"/>
                  <a:pt x="6558" y="7570"/>
                  <a:pt x="6507" y="7598"/>
                </a:cubicBezTo>
                <a:close/>
                <a:moveTo>
                  <a:pt x="9936" y="7532"/>
                </a:moveTo>
                <a:cubicBezTo>
                  <a:pt x="9899" y="7530"/>
                  <a:pt x="9896" y="7503"/>
                  <a:pt x="9848" y="7509"/>
                </a:cubicBezTo>
                <a:cubicBezTo>
                  <a:pt x="9803" y="7564"/>
                  <a:pt x="9948" y="7575"/>
                  <a:pt x="9936" y="7532"/>
                </a:cubicBezTo>
                <a:close/>
                <a:moveTo>
                  <a:pt x="7064" y="7598"/>
                </a:moveTo>
                <a:cubicBezTo>
                  <a:pt x="7069" y="7599"/>
                  <a:pt x="7084" y="7640"/>
                  <a:pt x="7093" y="7642"/>
                </a:cubicBezTo>
                <a:cubicBezTo>
                  <a:pt x="7165" y="7660"/>
                  <a:pt x="7214" y="7584"/>
                  <a:pt x="7152" y="7575"/>
                </a:cubicBezTo>
                <a:cubicBezTo>
                  <a:pt x="7126" y="7650"/>
                  <a:pt x="7059" y="7599"/>
                  <a:pt x="7123" y="7554"/>
                </a:cubicBezTo>
                <a:cubicBezTo>
                  <a:pt x="7025" y="7569"/>
                  <a:pt x="7076" y="7508"/>
                  <a:pt x="7093" y="7488"/>
                </a:cubicBezTo>
                <a:cubicBezTo>
                  <a:pt x="7051" y="7500"/>
                  <a:pt x="6941" y="7462"/>
                  <a:pt x="6947" y="7509"/>
                </a:cubicBezTo>
                <a:cubicBezTo>
                  <a:pt x="7076" y="7506"/>
                  <a:pt x="6944" y="7563"/>
                  <a:pt x="6976" y="7620"/>
                </a:cubicBezTo>
                <a:cubicBezTo>
                  <a:pt x="7013" y="7632"/>
                  <a:pt x="7044" y="7595"/>
                  <a:pt x="7064" y="7598"/>
                </a:cubicBezTo>
                <a:close/>
                <a:moveTo>
                  <a:pt x="36989" y="7554"/>
                </a:moveTo>
                <a:cubicBezTo>
                  <a:pt x="37001" y="7512"/>
                  <a:pt x="37103" y="7536"/>
                  <a:pt x="37077" y="7466"/>
                </a:cubicBezTo>
                <a:cubicBezTo>
                  <a:pt x="36984" y="7452"/>
                  <a:pt x="36987" y="7507"/>
                  <a:pt x="36930" y="7466"/>
                </a:cubicBezTo>
                <a:cubicBezTo>
                  <a:pt x="36922" y="7509"/>
                  <a:pt x="36970" y="7509"/>
                  <a:pt x="36989" y="7532"/>
                </a:cubicBezTo>
                <a:cubicBezTo>
                  <a:pt x="36973" y="7532"/>
                  <a:pt x="36956" y="7550"/>
                  <a:pt x="36989" y="7554"/>
                </a:cubicBezTo>
                <a:close/>
                <a:moveTo>
                  <a:pt x="35729" y="7509"/>
                </a:moveTo>
                <a:cubicBezTo>
                  <a:pt x="35749" y="7509"/>
                  <a:pt x="35768" y="7509"/>
                  <a:pt x="35787" y="7509"/>
                </a:cubicBezTo>
                <a:cubicBezTo>
                  <a:pt x="35787" y="7495"/>
                  <a:pt x="35787" y="7481"/>
                  <a:pt x="35787" y="7466"/>
                </a:cubicBezTo>
                <a:cubicBezTo>
                  <a:pt x="35768" y="7466"/>
                  <a:pt x="35749" y="7466"/>
                  <a:pt x="35729" y="7466"/>
                </a:cubicBezTo>
                <a:cubicBezTo>
                  <a:pt x="35729" y="7481"/>
                  <a:pt x="35729" y="7495"/>
                  <a:pt x="35729" y="7509"/>
                </a:cubicBezTo>
                <a:close/>
                <a:moveTo>
                  <a:pt x="35348" y="7488"/>
                </a:moveTo>
                <a:cubicBezTo>
                  <a:pt x="35249" y="7421"/>
                  <a:pt x="35259" y="7569"/>
                  <a:pt x="35348" y="7488"/>
                </a:cubicBezTo>
                <a:close/>
                <a:moveTo>
                  <a:pt x="33590" y="7509"/>
                </a:moveTo>
                <a:cubicBezTo>
                  <a:pt x="33609" y="7509"/>
                  <a:pt x="33628" y="7509"/>
                  <a:pt x="33648" y="7509"/>
                </a:cubicBezTo>
                <a:cubicBezTo>
                  <a:pt x="33694" y="7455"/>
                  <a:pt x="33548" y="7445"/>
                  <a:pt x="33560" y="7488"/>
                </a:cubicBezTo>
                <a:cubicBezTo>
                  <a:pt x="33578" y="7489"/>
                  <a:pt x="33595" y="7491"/>
                  <a:pt x="33590" y="7509"/>
                </a:cubicBezTo>
                <a:close/>
                <a:moveTo>
                  <a:pt x="33004" y="7509"/>
                </a:moveTo>
                <a:cubicBezTo>
                  <a:pt x="33054" y="7511"/>
                  <a:pt x="33078" y="7493"/>
                  <a:pt x="33091" y="7466"/>
                </a:cubicBezTo>
                <a:cubicBezTo>
                  <a:pt x="33045" y="7468"/>
                  <a:pt x="32989" y="7463"/>
                  <a:pt x="33004" y="7509"/>
                </a:cubicBezTo>
                <a:close/>
                <a:moveTo>
                  <a:pt x="10171" y="7466"/>
                </a:moveTo>
                <a:cubicBezTo>
                  <a:pt x="10158" y="7468"/>
                  <a:pt x="10127" y="7526"/>
                  <a:pt x="10112" y="7532"/>
                </a:cubicBezTo>
                <a:cubicBezTo>
                  <a:pt x="10204" y="7541"/>
                  <a:pt x="10205" y="7461"/>
                  <a:pt x="10171" y="7466"/>
                </a:cubicBezTo>
                <a:close/>
                <a:moveTo>
                  <a:pt x="9497" y="7488"/>
                </a:moveTo>
                <a:cubicBezTo>
                  <a:pt x="9459" y="7487"/>
                  <a:pt x="9456" y="7460"/>
                  <a:pt x="9409" y="7466"/>
                </a:cubicBezTo>
                <a:cubicBezTo>
                  <a:pt x="9363" y="7520"/>
                  <a:pt x="9508" y="7530"/>
                  <a:pt x="9497" y="7488"/>
                </a:cubicBezTo>
                <a:close/>
                <a:moveTo>
                  <a:pt x="7327" y="7532"/>
                </a:moveTo>
                <a:cubicBezTo>
                  <a:pt x="7404" y="7538"/>
                  <a:pt x="7454" y="7524"/>
                  <a:pt x="7445" y="7466"/>
                </a:cubicBezTo>
                <a:cubicBezTo>
                  <a:pt x="7377" y="7499"/>
                  <a:pt x="7319" y="7458"/>
                  <a:pt x="7299" y="7488"/>
                </a:cubicBezTo>
                <a:cubicBezTo>
                  <a:pt x="7322" y="7493"/>
                  <a:pt x="7332" y="7506"/>
                  <a:pt x="7327" y="7532"/>
                </a:cubicBezTo>
                <a:close/>
                <a:moveTo>
                  <a:pt x="6830" y="7509"/>
                </a:moveTo>
                <a:cubicBezTo>
                  <a:pt x="6879" y="7511"/>
                  <a:pt x="6905" y="7493"/>
                  <a:pt x="6918" y="7466"/>
                </a:cubicBezTo>
                <a:cubicBezTo>
                  <a:pt x="6872" y="7468"/>
                  <a:pt x="6816" y="7463"/>
                  <a:pt x="6830" y="7509"/>
                </a:cubicBezTo>
                <a:close/>
                <a:moveTo>
                  <a:pt x="33677" y="7488"/>
                </a:moveTo>
                <a:cubicBezTo>
                  <a:pt x="33723" y="7485"/>
                  <a:pt x="33779" y="7491"/>
                  <a:pt x="33765" y="7443"/>
                </a:cubicBezTo>
                <a:cubicBezTo>
                  <a:pt x="33746" y="7443"/>
                  <a:pt x="33726" y="7443"/>
                  <a:pt x="33706" y="7443"/>
                </a:cubicBezTo>
                <a:cubicBezTo>
                  <a:pt x="33707" y="7466"/>
                  <a:pt x="33683" y="7470"/>
                  <a:pt x="33677" y="7488"/>
                </a:cubicBezTo>
                <a:close/>
                <a:moveTo>
                  <a:pt x="31625" y="7488"/>
                </a:moveTo>
                <a:cubicBezTo>
                  <a:pt x="31587" y="7488"/>
                  <a:pt x="31599" y="7449"/>
                  <a:pt x="31567" y="7443"/>
                </a:cubicBezTo>
                <a:cubicBezTo>
                  <a:pt x="31533" y="7489"/>
                  <a:pt x="31613" y="7548"/>
                  <a:pt x="31625" y="7488"/>
                </a:cubicBezTo>
                <a:close/>
                <a:moveTo>
                  <a:pt x="6097" y="7466"/>
                </a:moveTo>
                <a:cubicBezTo>
                  <a:pt x="6030" y="7496"/>
                  <a:pt x="5986" y="7409"/>
                  <a:pt x="5980" y="7466"/>
                </a:cubicBezTo>
                <a:cubicBezTo>
                  <a:pt x="5997" y="7472"/>
                  <a:pt x="6092" y="7520"/>
                  <a:pt x="6097" y="7466"/>
                </a:cubicBezTo>
                <a:close/>
                <a:moveTo>
                  <a:pt x="37312" y="7509"/>
                </a:moveTo>
                <a:cubicBezTo>
                  <a:pt x="37308" y="7469"/>
                  <a:pt x="37214" y="7494"/>
                  <a:pt x="37223" y="7443"/>
                </a:cubicBezTo>
                <a:cubicBezTo>
                  <a:pt x="37190" y="7381"/>
                  <a:pt x="37190" y="7479"/>
                  <a:pt x="37223" y="7488"/>
                </a:cubicBezTo>
                <a:cubicBezTo>
                  <a:pt x="37180" y="7491"/>
                  <a:pt x="37115" y="7480"/>
                  <a:pt x="37107" y="7509"/>
                </a:cubicBezTo>
                <a:cubicBezTo>
                  <a:pt x="37129" y="7515"/>
                  <a:pt x="37164" y="7511"/>
                  <a:pt x="37165" y="7532"/>
                </a:cubicBezTo>
                <a:cubicBezTo>
                  <a:pt x="37233" y="7539"/>
                  <a:pt x="37278" y="7529"/>
                  <a:pt x="37312" y="7509"/>
                </a:cubicBezTo>
                <a:cubicBezTo>
                  <a:pt x="37285" y="7562"/>
                  <a:pt x="37512" y="7523"/>
                  <a:pt x="37400" y="7509"/>
                </a:cubicBezTo>
                <a:cubicBezTo>
                  <a:pt x="37370" y="7509"/>
                  <a:pt x="37341" y="7509"/>
                  <a:pt x="37312" y="7509"/>
                </a:cubicBezTo>
                <a:close/>
                <a:moveTo>
                  <a:pt x="32006" y="7509"/>
                </a:moveTo>
                <a:cubicBezTo>
                  <a:pt x="32026" y="7509"/>
                  <a:pt x="32046" y="7509"/>
                  <a:pt x="32065" y="7509"/>
                </a:cubicBezTo>
                <a:cubicBezTo>
                  <a:pt x="32083" y="7509"/>
                  <a:pt x="32100" y="7506"/>
                  <a:pt x="32095" y="7488"/>
                </a:cubicBezTo>
                <a:cubicBezTo>
                  <a:pt x="32046" y="7488"/>
                  <a:pt x="32078" y="7427"/>
                  <a:pt x="32036" y="7422"/>
                </a:cubicBezTo>
                <a:cubicBezTo>
                  <a:pt x="32038" y="7460"/>
                  <a:pt x="32029" y="7490"/>
                  <a:pt x="32006" y="7509"/>
                </a:cubicBezTo>
                <a:close/>
                <a:moveTo>
                  <a:pt x="31801" y="7554"/>
                </a:moveTo>
                <a:cubicBezTo>
                  <a:pt x="31869" y="7560"/>
                  <a:pt x="31914" y="7550"/>
                  <a:pt x="31948" y="7532"/>
                </a:cubicBezTo>
                <a:cubicBezTo>
                  <a:pt x="31922" y="7485"/>
                  <a:pt x="31947" y="7401"/>
                  <a:pt x="31830" y="7422"/>
                </a:cubicBezTo>
                <a:cubicBezTo>
                  <a:pt x="31863" y="7506"/>
                  <a:pt x="31727" y="7500"/>
                  <a:pt x="31801" y="7554"/>
                </a:cubicBezTo>
                <a:close/>
                <a:moveTo>
                  <a:pt x="36960" y="7443"/>
                </a:moveTo>
                <a:cubicBezTo>
                  <a:pt x="36983" y="7461"/>
                  <a:pt x="37119" y="7437"/>
                  <a:pt x="37018" y="7400"/>
                </a:cubicBezTo>
                <a:cubicBezTo>
                  <a:pt x="37033" y="7418"/>
                  <a:pt x="36948" y="7434"/>
                  <a:pt x="36960" y="7443"/>
                </a:cubicBezTo>
                <a:close/>
                <a:moveTo>
                  <a:pt x="36930" y="7422"/>
                </a:moveTo>
                <a:cubicBezTo>
                  <a:pt x="36894" y="7421"/>
                  <a:pt x="36890" y="7394"/>
                  <a:pt x="36843" y="7400"/>
                </a:cubicBezTo>
                <a:cubicBezTo>
                  <a:pt x="36798" y="7454"/>
                  <a:pt x="36942" y="7464"/>
                  <a:pt x="36930" y="7422"/>
                </a:cubicBezTo>
                <a:close/>
                <a:moveTo>
                  <a:pt x="35700" y="7443"/>
                </a:moveTo>
                <a:cubicBezTo>
                  <a:pt x="35752" y="7439"/>
                  <a:pt x="35847" y="7466"/>
                  <a:pt x="35817" y="7400"/>
                </a:cubicBezTo>
                <a:cubicBezTo>
                  <a:pt x="35778" y="7400"/>
                  <a:pt x="35738" y="7400"/>
                  <a:pt x="35700" y="7400"/>
                </a:cubicBezTo>
                <a:cubicBezTo>
                  <a:pt x="35700" y="7415"/>
                  <a:pt x="35700" y="7429"/>
                  <a:pt x="35700" y="7443"/>
                </a:cubicBezTo>
                <a:close/>
                <a:moveTo>
                  <a:pt x="34703" y="7466"/>
                </a:moveTo>
                <a:cubicBezTo>
                  <a:pt x="34680" y="7470"/>
                  <a:pt x="34646" y="7467"/>
                  <a:pt x="34644" y="7488"/>
                </a:cubicBezTo>
                <a:cubicBezTo>
                  <a:pt x="34687" y="7476"/>
                  <a:pt x="34796" y="7514"/>
                  <a:pt x="34791" y="7466"/>
                </a:cubicBezTo>
                <a:cubicBezTo>
                  <a:pt x="34757" y="7462"/>
                  <a:pt x="34759" y="7431"/>
                  <a:pt x="34762" y="7400"/>
                </a:cubicBezTo>
                <a:cubicBezTo>
                  <a:pt x="34732" y="7400"/>
                  <a:pt x="34703" y="7400"/>
                  <a:pt x="34673" y="7400"/>
                </a:cubicBezTo>
                <a:cubicBezTo>
                  <a:pt x="34673" y="7430"/>
                  <a:pt x="34688" y="7448"/>
                  <a:pt x="34703" y="7466"/>
                </a:cubicBezTo>
                <a:close/>
                <a:moveTo>
                  <a:pt x="38425" y="7422"/>
                </a:moveTo>
                <a:cubicBezTo>
                  <a:pt x="38445" y="7422"/>
                  <a:pt x="38465" y="7422"/>
                  <a:pt x="38484" y="7422"/>
                </a:cubicBezTo>
                <a:cubicBezTo>
                  <a:pt x="38484" y="7407"/>
                  <a:pt x="38484" y="7392"/>
                  <a:pt x="38484" y="7377"/>
                </a:cubicBezTo>
                <a:cubicBezTo>
                  <a:pt x="38465" y="7377"/>
                  <a:pt x="38445" y="7377"/>
                  <a:pt x="38425" y="7377"/>
                </a:cubicBezTo>
                <a:cubicBezTo>
                  <a:pt x="38425" y="7392"/>
                  <a:pt x="38425" y="7407"/>
                  <a:pt x="38425" y="7422"/>
                </a:cubicBezTo>
                <a:close/>
                <a:moveTo>
                  <a:pt x="32299" y="7443"/>
                </a:moveTo>
                <a:cubicBezTo>
                  <a:pt x="32329" y="7443"/>
                  <a:pt x="32359" y="7443"/>
                  <a:pt x="32388" y="7443"/>
                </a:cubicBezTo>
                <a:cubicBezTo>
                  <a:pt x="32388" y="7422"/>
                  <a:pt x="32388" y="7400"/>
                  <a:pt x="32388" y="7377"/>
                </a:cubicBezTo>
                <a:cubicBezTo>
                  <a:pt x="32359" y="7377"/>
                  <a:pt x="32329" y="7377"/>
                  <a:pt x="32299" y="7377"/>
                </a:cubicBezTo>
                <a:cubicBezTo>
                  <a:pt x="32299" y="7400"/>
                  <a:pt x="32299" y="7422"/>
                  <a:pt x="32299" y="7443"/>
                </a:cubicBezTo>
                <a:close/>
                <a:moveTo>
                  <a:pt x="31186" y="7400"/>
                </a:moveTo>
                <a:cubicBezTo>
                  <a:pt x="31163" y="7404"/>
                  <a:pt x="31146" y="7447"/>
                  <a:pt x="31186" y="7443"/>
                </a:cubicBezTo>
                <a:cubicBezTo>
                  <a:pt x="31159" y="7446"/>
                  <a:pt x="31322" y="7389"/>
                  <a:pt x="31215" y="7377"/>
                </a:cubicBezTo>
                <a:cubicBezTo>
                  <a:pt x="31215" y="7377"/>
                  <a:pt x="31216" y="7400"/>
                  <a:pt x="31215" y="7400"/>
                </a:cubicBezTo>
                <a:cubicBezTo>
                  <a:pt x="31207" y="7403"/>
                  <a:pt x="31195" y="7398"/>
                  <a:pt x="31186" y="7400"/>
                </a:cubicBezTo>
                <a:close/>
                <a:moveTo>
                  <a:pt x="7855" y="7443"/>
                </a:moveTo>
                <a:cubicBezTo>
                  <a:pt x="7878" y="7439"/>
                  <a:pt x="7913" y="7443"/>
                  <a:pt x="7914" y="7422"/>
                </a:cubicBezTo>
                <a:cubicBezTo>
                  <a:pt x="7875" y="7421"/>
                  <a:pt x="7887" y="7384"/>
                  <a:pt x="7855" y="7377"/>
                </a:cubicBezTo>
                <a:cubicBezTo>
                  <a:pt x="7844" y="7409"/>
                  <a:pt x="7820" y="7415"/>
                  <a:pt x="7855" y="7443"/>
                </a:cubicBezTo>
                <a:close/>
                <a:moveTo>
                  <a:pt x="37752" y="7422"/>
                </a:moveTo>
                <a:cubicBezTo>
                  <a:pt x="37831" y="7437"/>
                  <a:pt x="37808" y="7376"/>
                  <a:pt x="37839" y="7356"/>
                </a:cubicBezTo>
                <a:cubicBezTo>
                  <a:pt x="37810" y="7356"/>
                  <a:pt x="37781" y="7356"/>
                  <a:pt x="37752" y="7356"/>
                </a:cubicBezTo>
                <a:cubicBezTo>
                  <a:pt x="37752" y="7377"/>
                  <a:pt x="37752" y="7400"/>
                  <a:pt x="37752" y="7422"/>
                </a:cubicBezTo>
                <a:close/>
                <a:moveTo>
                  <a:pt x="37663" y="7356"/>
                </a:moveTo>
                <a:cubicBezTo>
                  <a:pt x="37497" y="7346"/>
                  <a:pt x="37620" y="7439"/>
                  <a:pt x="37663" y="7356"/>
                </a:cubicBezTo>
                <a:close/>
                <a:moveTo>
                  <a:pt x="36696" y="7356"/>
                </a:moveTo>
                <a:cubicBezTo>
                  <a:pt x="36677" y="7356"/>
                  <a:pt x="36657" y="7356"/>
                  <a:pt x="36637" y="7356"/>
                </a:cubicBezTo>
                <a:cubicBezTo>
                  <a:pt x="36477" y="7350"/>
                  <a:pt x="36702" y="7418"/>
                  <a:pt x="36696" y="7356"/>
                </a:cubicBezTo>
                <a:close/>
                <a:moveTo>
                  <a:pt x="33706" y="7422"/>
                </a:moveTo>
                <a:cubicBezTo>
                  <a:pt x="33708" y="7408"/>
                  <a:pt x="33711" y="7396"/>
                  <a:pt x="33735" y="7400"/>
                </a:cubicBezTo>
                <a:cubicBezTo>
                  <a:pt x="33732" y="7373"/>
                  <a:pt x="33727" y="7347"/>
                  <a:pt x="33677" y="7356"/>
                </a:cubicBezTo>
                <a:cubicBezTo>
                  <a:pt x="33682" y="7382"/>
                  <a:pt x="33672" y="7418"/>
                  <a:pt x="33706" y="7422"/>
                </a:cubicBezTo>
                <a:close/>
                <a:moveTo>
                  <a:pt x="15710" y="7377"/>
                </a:moveTo>
                <a:cubicBezTo>
                  <a:pt x="15809" y="7445"/>
                  <a:pt x="15799" y="7297"/>
                  <a:pt x="15710" y="7377"/>
                </a:cubicBezTo>
                <a:close/>
                <a:moveTo>
                  <a:pt x="7767" y="7422"/>
                </a:moveTo>
                <a:cubicBezTo>
                  <a:pt x="7750" y="7421"/>
                  <a:pt x="7732" y="7419"/>
                  <a:pt x="7738" y="7400"/>
                </a:cubicBezTo>
                <a:cubicBezTo>
                  <a:pt x="7784" y="7401"/>
                  <a:pt x="7759" y="7335"/>
                  <a:pt x="7738" y="7377"/>
                </a:cubicBezTo>
                <a:cubicBezTo>
                  <a:pt x="7679" y="7397"/>
                  <a:pt x="7751" y="7474"/>
                  <a:pt x="7767" y="7422"/>
                </a:cubicBezTo>
                <a:close/>
                <a:moveTo>
                  <a:pt x="7357" y="7422"/>
                </a:moveTo>
                <a:cubicBezTo>
                  <a:pt x="7384" y="7335"/>
                  <a:pt x="7203" y="7406"/>
                  <a:pt x="7181" y="7356"/>
                </a:cubicBezTo>
                <a:cubicBezTo>
                  <a:pt x="7154" y="7442"/>
                  <a:pt x="7336" y="7372"/>
                  <a:pt x="7357" y="7422"/>
                </a:cubicBezTo>
                <a:close/>
                <a:moveTo>
                  <a:pt x="34205" y="7377"/>
                </a:moveTo>
                <a:cubicBezTo>
                  <a:pt x="34225" y="7377"/>
                  <a:pt x="34244" y="7377"/>
                  <a:pt x="34264" y="7377"/>
                </a:cubicBezTo>
                <a:cubicBezTo>
                  <a:pt x="34264" y="7363"/>
                  <a:pt x="34264" y="7349"/>
                  <a:pt x="34264" y="7334"/>
                </a:cubicBezTo>
                <a:cubicBezTo>
                  <a:pt x="34244" y="7334"/>
                  <a:pt x="34225" y="7334"/>
                  <a:pt x="34205" y="7334"/>
                </a:cubicBezTo>
                <a:cubicBezTo>
                  <a:pt x="34205" y="7349"/>
                  <a:pt x="34205" y="7363"/>
                  <a:pt x="34205" y="7377"/>
                </a:cubicBezTo>
                <a:close/>
                <a:moveTo>
                  <a:pt x="7093" y="7422"/>
                </a:moveTo>
                <a:cubicBezTo>
                  <a:pt x="7076" y="7421"/>
                  <a:pt x="7059" y="7419"/>
                  <a:pt x="7064" y="7400"/>
                </a:cubicBezTo>
                <a:cubicBezTo>
                  <a:pt x="7087" y="7396"/>
                  <a:pt x="7121" y="7399"/>
                  <a:pt x="7123" y="7377"/>
                </a:cubicBezTo>
                <a:cubicBezTo>
                  <a:pt x="7084" y="7355"/>
                  <a:pt x="7014" y="7357"/>
                  <a:pt x="6976" y="7334"/>
                </a:cubicBezTo>
                <a:cubicBezTo>
                  <a:pt x="6930" y="7412"/>
                  <a:pt x="7076" y="7347"/>
                  <a:pt x="7064" y="7400"/>
                </a:cubicBezTo>
                <a:cubicBezTo>
                  <a:pt x="6979" y="7388"/>
                  <a:pt x="7109" y="7485"/>
                  <a:pt x="7093" y="7422"/>
                </a:cubicBezTo>
                <a:close/>
                <a:moveTo>
                  <a:pt x="38719" y="7312"/>
                </a:moveTo>
                <a:cubicBezTo>
                  <a:pt x="38689" y="7312"/>
                  <a:pt x="38660" y="7312"/>
                  <a:pt x="38631" y="7312"/>
                </a:cubicBezTo>
                <a:cubicBezTo>
                  <a:pt x="38608" y="7317"/>
                  <a:pt x="38573" y="7312"/>
                  <a:pt x="38572" y="7334"/>
                </a:cubicBezTo>
                <a:cubicBezTo>
                  <a:pt x="38615" y="7322"/>
                  <a:pt x="38723" y="7359"/>
                  <a:pt x="38719" y="7312"/>
                </a:cubicBezTo>
                <a:close/>
                <a:moveTo>
                  <a:pt x="12545" y="7422"/>
                </a:moveTo>
                <a:cubicBezTo>
                  <a:pt x="12666" y="7436"/>
                  <a:pt x="12707" y="7422"/>
                  <a:pt x="12750" y="7443"/>
                </a:cubicBezTo>
                <a:cubicBezTo>
                  <a:pt x="12833" y="7485"/>
                  <a:pt x="12909" y="7446"/>
                  <a:pt x="12955" y="7443"/>
                </a:cubicBezTo>
                <a:cubicBezTo>
                  <a:pt x="12961" y="7443"/>
                  <a:pt x="12987" y="7494"/>
                  <a:pt x="13014" y="7488"/>
                </a:cubicBezTo>
                <a:cubicBezTo>
                  <a:pt x="13018" y="7487"/>
                  <a:pt x="13045" y="7404"/>
                  <a:pt x="13014" y="7422"/>
                </a:cubicBezTo>
                <a:cubicBezTo>
                  <a:pt x="13002" y="7476"/>
                  <a:pt x="12901" y="7423"/>
                  <a:pt x="12926" y="7377"/>
                </a:cubicBezTo>
                <a:cubicBezTo>
                  <a:pt x="12999" y="7381"/>
                  <a:pt x="13018" y="7419"/>
                  <a:pt x="13043" y="7356"/>
                </a:cubicBezTo>
                <a:cubicBezTo>
                  <a:pt x="12965" y="7355"/>
                  <a:pt x="12875" y="7364"/>
                  <a:pt x="12838" y="7334"/>
                </a:cubicBezTo>
                <a:cubicBezTo>
                  <a:pt x="12783" y="7373"/>
                  <a:pt x="12878" y="7401"/>
                  <a:pt x="12779" y="7422"/>
                </a:cubicBezTo>
                <a:cubicBezTo>
                  <a:pt x="12680" y="7401"/>
                  <a:pt x="12607" y="7360"/>
                  <a:pt x="12457" y="7377"/>
                </a:cubicBezTo>
                <a:cubicBezTo>
                  <a:pt x="12452" y="7352"/>
                  <a:pt x="12462" y="7315"/>
                  <a:pt x="12428" y="7312"/>
                </a:cubicBezTo>
                <a:cubicBezTo>
                  <a:pt x="12422" y="7339"/>
                  <a:pt x="12395" y="7325"/>
                  <a:pt x="12370" y="7312"/>
                </a:cubicBezTo>
                <a:cubicBezTo>
                  <a:pt x="12353" y="7358"/>
                  <a:pt x="12286" y="7384"/>
                  <a:pt x="12340" y="7422"/>
                </a:cubicBezTo>
                <a:cubicBezTo>
                  <a:pt x="12435" y="7388"/>
                  <a:pt x="12473" y="7414"/>
                  <a:pt x="12545" y="7422"/>
                </a:cubicBezTo>
                <a:close/>
                <a:moveTo>
                  <a:pt x="6859" y="7400"/>
                </a:moveTo>
                <a:cubicBezTo>
                  <a:pt x="6828" y="7398"/>
                  <a:pt x="6784" y="7411"/>
                  <a:pt x="6830" y="7422"/>
                </a:cubicBezTo>
                <a:cubicBezTo>
                  <a:pt x="6897" y="7428"/>
                  <a:pt x="6862" y="7358"/>
                  <a:pt x="6918" y="7356"/>
                </a:cubicBezTo>
                <a:cubicBezTo>
                  <a:pt x="6919" y="7379"/>
                  <a:pt x="6955" y="7373"/>
                  <a:pt x="6947" y="7334"/>
                </a:cubicBezTo>
                <a:cubicBezTo>
                  <a:pt x="6857" y="7318"/>
                  <a:pt x="6861" y="7372"/>
                  <a:pt x="6771" y="7356"/>
                </a:cubicBezTo>
                <a:cubicBezTo>
                  <a:pt x="6792" y="7283"/>
                  <a:pt x="6712" y="7322"/>
                  <a:pt x="6712" y="7356"/>
                </a:cubicBezTo>
                <a:cubicBezTo>
                  <a:pt x="6764" y="7369"/>
                  <a:pt x="6834" y="7367"/>
                  <a:pt x="6859" y="7400"/>
                </a:cubicBezTo>
                <a:close/>
                <a:moveTo>
                  <a:pt x="6390" y="7334"/>
                </a:moveTo>
                <a:cubicBezTo>
                  <a:pt x="6385" y="7359"/>
                  <a:pt x="6395" y="7396"/>
                  <a:pt x="6360" y="7400"/>
                </a:cubicBezTo>
                <a:cubicBezTo>
                  <a:pt x="6310" y="7381"/>
                  <a:pt x="6382" y="7303"/>
                  <a:pt x="6331" y="7356"/>
                </a:cubicBezTo>
                <a:cubicBezTo>
                  <a:pt x="6269" y="7362"/>
                  <a:pt x="6373" y="7424"/>
                  <a:pt x="6390" y="7443"/>
                </a:cubicBezTo>
                <a:cubicBezTo>
                  <a:pt x="6393" y="7416"/>
                  <a:pt x="6399" y="7392"/>
                  <a:pt x="6448" y="7400"/>
                </a:cubicBezTo>
                <a:cubicBezTo>
                  <a:pt x="6424" y="7470"/>
                  <a:pt x="6424" y="7445"/>
                  <a:pt x="6478" y="7488"/>
                </a:cubicBezTo>
                <a:cubicBezTo>
                  <a:pt x="6448" y="7488"/>
                  <a:pt x="6443" y="7506"/>
                  <a:pt x="6419" y="7509"/>
                </a:cubicBezTo>
                <a:cubicBezTo>
                  <a:pt x="6361" y="7509"/>
                  <a:pt x="6382" y="7449"/>
                  <a:pt x="6302" y="7466"/>
                </a:cubicBezTo>
                <a:cubicBezTo>
                  <a:pt x="6256" y="7544"/>
                  <a:pt x="6401" y="7479"/>
                  <a:pt x="6390" y="7532"/>
                </a:cubicBezTo>
                <a:cubicBezTo>
                  <a:pt x="6367" y="7537"/>
                  <a:pt x="6332" y="7532"/>
                  <a:pt x="6331" y="7554"/>
                </a:cubicBezTo>
                <a:cubicBezTo>
                  <a:pt x="6411" y="7548"/>
                  <a:pt x="6469" y="7526"/>
                  <a:pt x="6507" y="7488"/>
                </a:cubicBezTo>
                <a:cubicBezTo>
                  <a:pt x="6512" y="7514"/>
                  <a:pt x="6502" y="7550"/>
                  <a:pt x="6536" y="7554"/>
                </a:cubicBezTo>
                <a:cubicBezTo>
                  <a:pt x="6608" y="7503"/>
                  <a:pt x="6491" y="7494"/>
                  <a:pt x="6478" y="7443"/>
                </a:cubicBezTo>
                <a:cubicBezTo>
                  <a:pt x="6452" y="7366"/>
                  <a:pt x="6553" y="7330"/>
                  <a:pt x="6448" y="7312"/>
                </a:cubicBezTo>
                <a:cubicBezTo>
                  <a:pt x="6442" y="7330"/>
                  <a:pt x="6424" y="7337"/>
                  <a:pt x="6390" y="7334"/>
                </a:cubicBezTo>
                <a:close/>
                <a:moveTo>
                  <a:pt x="37693" y="7290"/>
                </a:moveTo>
                <a:cubicBezTo>
                  <a:pt x="37651" y="7302"/>
                  <a:pt x="37541" y="7264"/>
                  <a:pt x="37546" y="7312"/>
                </a:cubicBezTo>
                <a:cubicBezTo>
                  <a:pt x="37589" y="7346"/>
                  <a:pt x="37666" y="7328"/>
                  <a:pt x="37693" y="7290"/>
                </a:cubicBezTo>
                <a:close/>
                <a:moveTo>
                  <a:pt x="13776" y="7356"/>
                </a:moveTo>
                <a:cubicBezTo>
                  <a:pt x="13861" y="7309"/>
                  <a:pt x="13945" y="7396"/>
                  <a:pt x="13981" y="7312"/>
                </a:cubicBezTo>
                <a:cubicBezTo>
                  <a:pt x="13885" y="7309"/>
                  <a:pt x="13792" y="7261"/>
                  <a:pt x="13776" y="7356"/>
                </a:cubicBezTo>
                <a:close/>
                <a:moveTo>
                  <a:pt x="13248" y="7290"/>
                </a:moveTo>
                <a:cubicBezTo>
                  <a:pt x="13229" y="7276"/>
                  <a:pt x="13121" y="7296"/>
                  <a:pt x="13131" y="7312"/>
                </a:cubicBezTo>
                <a:cubicBezTo>
                  <a:pt x="13170" y="7354"/>
                  <a:pt x="13261" y="7300"/>
                  <a:pt x="13248" y="7290"/>
                </a:cubicBezTo>
                <a:close/>
                <a:moveTo>
                  <a:pt x="10757" y="7312"/>
                </a:moveTo>
                <a:cubicBezTo>
                  <a:pt x="10856" y="7379"/>
                  <a:pt x="10846" y="7231"/>
                  <a:pt x="10757" y="7312"/>
                </a:cubicBezTo>
                <a:close/>
                <a:moveTo>
                  <a:pt x="6595" y="7290"/>
                </a:moveTo>
                <a:cubicBezTo>
                  <a:pt x="6571" y="7423"/>
                  <a:pt x="6730" y="7304"/>
                  <a:pt x="6595" y="7290"/>
                </a:cubicBezTo>
                <a:close/>
                <a:moveTo>
                  <a:pt x="6126" y="7334"/>
                </a:moveTo>
                <a:cubicBezTo>
                  <a:pt x="6121" y="7382"/>
                  <a:pt x="6150" y="7404"/>
                  <a:pt x="6214" y="7400"/>
                </a:cubicBezTo>
                <a:cubicBezTo>
                  <a:pt x="6172" y="7361"/>
                  <a:pt x="6238" y="7270"/>
                  <a:pt x="6185" y="7312"/>
                </a:cubicBezTo>
                <a:cubicBezTo>
                  <a:pt x="6178" y="7330"/>
                  <a:pt x="6160" y="7337"/>
                  <a:pt x="6126" y="7334"/>
                </a:cubicBezTo>
                <a:close/>
                <a:moveTo>
                  <a:pt x="6068" y="7312"/>
                </a:moveTo>
                <a:cubicBezTo>
                  <a:pt x="5994" y="7342"/>
                  <a:pt x="5996" y="7210"/>
                  <a:pt x="5950" y="7290"/>
                </a:cubicBezTo>
                <a:cubicBezTo>
                  <a:pt x="6015" y="7300"/>
                  <a:pt x="6024" y="7404"/>
                  <a:pt x="6068" y="7312"/>
                </a:cubicBezTo>
                <a:close/>
                <a:moveTo>
                  <a:pt x="37517" y="7290"/>
                </a:moveTo>
                <a:cubicBezTo>
                  <a:pt x="37481" y="7288"/>
                  <a:pt x="37448" y="7283"/>
                  <a:pt x="37458" y="7246"/>
                </a:cubicBezTo>
                <a:cubicBezTo>
                  <a:pt x="37385" y="7242"/>
                  <a:pt x="37366" y="7280"/>
                  <a:pt x="37341" y="7312"/>
                </a:cubicBezTo>
                <a:cubicBezTo>
                  <a:pt x="37416" y="7268"/>
                  <a:pt x="37476" y="7335"/>
                  <a:pt x="37517" y="7290"/>
                </a:cubicBezTo>
                <a:close/>
                <a:moveTo>
                  <a:pt x="29633" y="7290"/>
                </a:moveTo>
                <a:cubicBezTo>
                  <a:pt x="29652" y="7290"/>
                  <a:pt x="29671" y="7290"/>
                  <a:pt x="29691" y="7290"/>
                </a:cubicBezTo>
                <a:cubicBezTo>
                  <a:pt x="29691" y="7276"/>
                  <a:pt x="29691" y="7261"/>
                  <a:pt x="29691" y="7246"/>
                </a:cubicBezTo>
                <a:cubicBezTo>
                  <a:pt x="29671" y="7246"/>
                  <a:pt x="29652" y="7246"/>
                  <a:pt x="29633" y="7246"/>
                </a:cubicBezTo>
                <a:cubicBezTo>
                  <a:pt x="29633" y="7261"/>
                  <a:pt x="29633" y="7276"/>
                  <a:pt x="29633" y="7290"/>
                </a:cubicBezTo>
                <a:close/>
                <a:moveTo>
                  <a:pt x="11871" y="7400"/>
                </a:moveTo>
                <a:cubicBezTo>
                  <a:pt x="11858" y="7321"/>
                  <a:pt x="11797" y="7279"/>
                  <a:pt x="11724" y="7246"/>
                </a:cubicBezTo>
                <a:cubicBezTo>
                  <a:pt x="11751" y="7313"/>
                  <a:pt x="11742" y="7409"/>
                  <a:pt x="11871" y="7400"/>
                </a:cubicBezTo>
                <a:close/>
                <a:moveTo>
                  <a:pt x="31274" y="7246"/>
                </a:moveTo>
                <a:cubicBezTo>
                  <a:pt x="31237" y="7244"/>
                  <a:pt x="31233" y="7217"/>
                  <a:pt x="31186" y="7223"/>
                </a:cubicBezTo>
                <a:cubicBezTo>
                  <a:pt x="31140" y="7278"/>
                  <a:pt x="31285" y="7289"/>
                  <a:pt x="31274" y="7246"/>
                </a:cubicBezTo>
                <a:close/>
                <a:moveTo>
                  <a:pt x="31039" y="7290"/>
                </a:moveTo>
                <a:cubicBezTo>
                  <a:pt x="31039" y="7259"/>
                  <a:pt x="31054" y="7241"/>
                  <a:pt x="31069" y="7223"/>
                </a:cubicBezTo>
                <a:cubicBezTo>
                  <a:pt x="31030" y="7223"/>
                  <a:pt x="30990" y="7223"/>
                  <a:pt x="30952" y="7223"/>
                </a:cubicBezTo>
                <a:cubicBezTo>
                  <a:pt x="30946" y="7272"/>
                  <a:pt x="30976" y="7294"/>
                  <a:pt x="31039" y="7290"/>
                </a:cubicBezTo>
                <a:close/>
                <a:moveTo>
                  <a:pt x="36373" y="7246"/>
                </a:moveTo>
                <a:cubicBezTo>
                  <a:pt x="36452" y="7246"/>
                  <a:pt x="36546" y="7258"/>
                  <a:pt x="36549" y="7202"/>
                </a:cubicBezTo>
                <a:cubicBezTo>
                  <a:pt x="36489" y="7215"/>
                  <a:pt x="36346" y="7166"/>
                  <a:pt x="36373" y="7246"/>
                </a:cubicBezTo>
                <a:close/>
                <a:moveTo>
                  <a:pt x="36081" y="7202"/>
                </a:moveTo>
                <a:cubicBezTo>
                  <a:pt x="36062" y="7202"/>
                  <a:pt x="36042" y="7202"/>
                  <a:pt x="36023" y="7202"/>
                </a:cubicBezTo>
                <a:cubicBezTo>
                  <a:pt x="35862" y="7196"/>
                  <a:pt x="36087" y="7264"/>
                  <a:pt x="36081" y="7202"/>
                </a:cubicBezTo>
                <a:close/>
                <a:moveTo>
                  <a:pt x="34087" y="7246"/>
                </a:moveTo>
                <a:cubicBezTo>
                  <a:pt x="34192" y="7229"/>
                  <a:pt x="34289" y="7315"/>
                  <a:pt x="34322" y="7223"/>
                </a:cubicBezTo>
                <a:cubicBezTo>
                  <a:pt x="34235" y="7228"/>
                  <a:pt x="34115" y="7160"/>
                  <a:pt x="34087" y="7246"/>
                </a:cubicBezTo>
                <a:close/>
                <a:moveTo>
                  <a:pt x="33941" y="7268"/>
                </a:moveTo>
                <a:cubicBezTo>
                  <a:pt x="33970" y="7268"/>
                  <a:pt x="34000" y="7268"/>
                  <a:pt x="34029" y="7268"/>
                </a:cubicBezTo>
                <a:cubicBezTo>
                  <a:pt x="34029" y="7246"/>
                  <a:pt x="34029" y="7224"/>
                  <a:pt x="34029" y="7202"/>
                </a:cubicBezTo>
                <a:cubicBezTo>
                  <a:pt x="34000" y="7202"/>
                  <a:pt x="33970" y="7202"/>
                  <a:pt x="33941" y="7202"/>
                </a:cubicBezTo>
                <a:cubicBezTo>
                  <a:pt x="33941" y="7224"/>
                  <a:pt x="33941" y="7246"/>
                  <a:pt x="33941" y="7268"/>
                </a:cubicBezTo>
                <a:close/>
                <a:moveTo>
                  <a:pt x="33735" y="7268"/>
                </a:moveTo>
                <a:cubicBezTo>
                  <a:pt x="33768" y="7300"/>
                  <a:pt x="33869" y="7188"/>
                  <a:pt x="33765" y="7202"/>
                </a:cubicBezTo>
                <a:cubicBezTo>
                  <a:pt x="33763" y="7202"/>
                  <a:pt x="33767" y="7222"/>
                  <a:pt x="33765" y="7223"/>
                </a:cubicBezTo>
                <a:cubicBezTo>
                  <a:pt x="33763" y="7226"/>
                  <a:pt x="33738" y="7270"/>
                  <a:pt x="33735" y="7268"/>
                </a:cubicBezTo>
                <a:close/>
                <a:moveTo>
                  <a:pt x="30219" y="7290"/>
                </a:moveTo>
                <a:cubicBezTo>
                  <a:pt x="30237" y="7219"/>
                  <a:pt x="30113" y="7259"/>
                  <a:pt x="30189" y="7202"/>
                </a:cubicBezTo>
                <a:cubicBezTo>
                  <a:pt x="30166" y="7197"/>
                  <a:pt x="30131" y="7201"/>
                  <a:pt x="30131" y="7180"/>
                </a:cubicBezTo>
                <a:cubicBezTo>
                  <a:pt x="30082" y="7180"/>
                  <a:pt x="30033" y="7180"/>
                  <a:pt x="29984" y="7180"/>
                </a:cubicBezTo>
                <a:cubicBezTo>
                  <a:pt x="29988" y="7297"/>
                  <a:pt x="30096" y="7315"/>
                  <a:pt x="30219" y="7290"/>
                </a:cubicBezTo>
                <a:close/>
                <a:moveTo>
                  <a:pt x="26262" y="7268"/>
                </a:moveTo>
                <a:cubicBezTo>
                  <a:pt x="26281" y="7268"/>
                  <a:pt x="26301" y="7268"/>
                  <a:pt x="26320" y="7268"/>
                </a:cubicBezTo>
                <a:cubicBezTo>
                  <a:pt x="26320" y="7238"/>
                  <a:pt x="26320" y="7210"/>
                  <a:pt x="26320" y="7180"/>
                </a:cubicBezTo>
                <a:cubicBezTo>
                  <a:pt x="26301" y="7180"/>
                  <a:pt x="26281" y="7180"/>
                  <a:pt x="26262" y="7180"/>
                </a:cubicBezTo>
                <a:cubicBezTo>
                  <a:pt x="26262" y="7210"/>
                  <a:pt x="26262" y="7238"/>
                  <a:pt x="26262" y="7268"/>
                </a:cubicBezTo>
                <a:close/>
                <a:moveTo>
                  <a:pt x="24005" y="7246"/>
                </a:moveTo>
                <a:cubicBezTo>
                  <a:pt x="24069" y="7250"/>
                  <a:pt x="24098" y="7228"/>
                  <a:pt x="24093" y="7180"/>
                </a:cubicBezTo>
                <a:cubicBezTo>
                  <a:pt x="24014" y="7165"/>
                  <a:pt x="24036" y="7225"/>
                  <a:pt x="24005" y="7246"/>
                </a:cubicBezTo>
                <a:close/>
                <a:moveTo>
                  <a:pt x="23419" y="7268"/>
                </a:moveTo>
                <a:cubicBezTo>
                  <a:pt x="23412" y="7229"/>
                  <a:pt x="23448" y="7157"/>
                  <a:pt x="23360" y="7180"/>
                </a:cubicBezTo>
                <a:cubicBezTo>
                  <a:pt x="23352" y="7230"/>
                  <a:pt x="23367" y="7262"/>
                  <a:pt x="23419" y="7268"/>
                </a:cubicBezTo>
                <a:close/>
                <a:moveTo>
                  <a:pt x="22276" y="7223"/>
                </a:moveTo>
                <a:cubicBezTo>
                  <a:pt x="22323" y="7162"/>
                  <a:pt x="22149" y="7163"/>
                  <a:pt x="22158" y="7202"/>
                </a:cubicBezTo>
                <a:cubicBezTo>
                  <a:pt x="22198" y="7208"/>
                  <a:pt x="22215" y="7233"/>
                  <a:pt x="22276" y="7223"/>
                </a:cubicBezTo>
                <a:close/>
                <a:moveTo>
                  <a:pt x="34762" y="7202"/>
                </a:moveTo>
                <a:cubicBezTo>
                  <a:pt x="34791" y="7202"/>
                  <a:pt x="34796" y="7220"/>
                  <a:pt x="34821" y="7223"/>
                </a:cubicBezTo>
                <a:cubicBezTo>
                  <a:pt x="34818" y="7189"/>
                  <a:pt x="34824" y="7148"/>
                  <a:pt x="34762" y="7157"/>
                </a:cubicBezTo>
                <a:cubicBezTo>
                  <a:pt x="34762" y="7172"/>
                  <a:pt x="34762" y="7187"/>
                  <a:pt x="34762" y="7202"/>
                </a:cubicBezTo>
                <a:close/>
                <a:moveTo>
                  <a:pt x="34264" y="7157"/>
                </a:moveTo>
                <a:cubicBezTo>
                  <a:pt x="34244" y="7157"/>
                  <a:pt x="34225" y="7157"/>
                  <a:pt x="34205" y="7157"/>
                </a:cubicBezTo>
                <a:cubicBezTo>
                  <a:pt x="34045" y="7151"/>
                  <a:pt x="34269" y="7220"/>
                  <a:pt x="34264" y="7157"/>
                </a:cubicBezTo>
                <a:close/>
                <a:moveTo>
                  <a:pt x="31333" y="7290"/>
                </a:moveTo>
                <a:cubicBezTo>
                  <a:pt x="31433" y="7324"/>
                  <a:pt x="31471" y="7142"/>
                  <a:pt x="31362" y="7157"/>
                </a:cubicBezTo>
                <a:cubicBezTo>
                  <a:pt x="31328" y="7184"/>
                  <a:pt x="31328" y="7235"/>
                  <a:pt x="31333" y="7290"/>
                </a:cubicBezTo>
                <a:close/>
                <a:moveTo>
                  <a:pt x="29838" y="7157"/>
                </a:moveTo>
                <a:cubicBezTo>
                  <a:pt x="29836" y="7210"/>
                  <a:pt x="29534" y="7148"/>
                  <a:pt x="29662" y="7223"/>
                </a:cubicBezTo>
                <a:cubicBezTo>
                  <a:pt x="29703" y="7154"/>
                  <a:pt x="29806" y="7254"/>
                  <a:pt x="29838" y="7202"/>
                </a:cubicBezTo>
                <a:cubicBezTo>
                  <a:pt x="29840" y="7237"/>
                  <a:pt x="29834" y="7279"/>
                  <a:pt x="29897" y="7268"/>
                </a:cubicBezTo>
                <a:cubicBezTo>
                  <a:pt x="29979" y="7238"/>
                  <a:pt x="29897" y="7153"/>
                  <a:pt x="29838" y="7157"/>
                </a:cubicBezTo>
                <a:close/>
                <a:moveTo>
                  <a:pt x="29516" y="7202"/>
                </a:moveTo>
                <a:cubicBezTo>
                  <a:pt x="29534" y="7202"/>
                  <a:pt x="29554" y="7202"/>
                  <a:pt x="29574" y="7202"/>
                </a:cubicBezTo>
                <a:cubicBezTo>
                  <a:pt x="29574" y="7187"/>
                  <a:pt x="29574" y="7172"/>
                  <a:pt x="29574" y="7157"/>
                </a:cubicBezTo>
                <a:cubicBezTo>
                  <a:pt x="29554" y="7157"/>
                  <a:pt x="29534" y="7157"/>
                  <a:pt x="29516" y="7157"/>
                </a:cubicBezTo>
                <a:cubicBezTo>
                  <a:pt x="29516" y="7172"/>
                  <a:pt x="29516" y="7187"/>
                  <a:pt x="29516" y="7202"/>
                </a:cubicBezTo>
                <a:close/>
                <a:moveTo>
                  <a:pt x="24621" y="7223"/>
                </a:moveTo>
                <a:cubicBezTo>
                  <a:pt x="24664" y="7220"/>
                  <a:pt x="24729" y="7232"/>
                  <a:pt x="24738" y="7202"/>
                </a:cubicBezTo>
                <a:cubicBezTo>
                  <a:pt x="24664" y="7231"/>
                  <a:pt x="24667" y="7099"/>
                  <a:pt x="24621" y="7180"/>
                </a:cubicBezTo>
                <a:cubicBezTo>
                  <a:pt x="24656" y="7184"/>
                  <a:pt x="24639" y="7204"/>
                  <a:pt x="24621" y="7223"/>
                </a:cubicBezTo>
                <a:close/>
                <a:moveTo>
                  <a:pt x="36316" y="7180"/>
                </a:moveTo>
                <a:cubicBezTo>
                  <a:pt x="36334" y="7180"/>
                  <a:pt x="36354" y="7180"/>
                  <a:pt x="36373" y="7180"/>
                </a:cubicBezTo>
                <a:cubicBezTo>
                  <a:pt x="36373" y="7165"/>
                  <a:pt x="36373" y="7151"/>
                  <a:pt x="36373" y="7136"/>
                </a:cubicBezTo>
                <a:cubicBezTo>
                  <a:pt x="36354" y="7136"/>
                  <a:pt x="36334" y="7136"/>
                  <a:pt x="36316" y="7136"/>
                </a:cubicBezTo>
                <a:cubicBezTo>
                  <a:pt x="36316" y="7151"/>
                  <a:pt x="36316" y="7165"/>
                  <a:pt x="36316" y="7180"/>
                </a:cubicBezTo>
                <a:close/>
                <a:moveTo>
                  <a:pt x="36198" y="7246"/>
                </a:moveTo>
                <a:cubicBezTo>
                  <a:pt x="36155" y="7222"/>
                  <a:pt x="36126" y="7222"/>
                  <a:pt x="36110" y="7268"/>
                </a:cubicBezTo>
                <a:cubicBezTo>
                  <a:pt x="36205" y="7255"/>
                  <a:pt x="36246" y="7283"/>
                  <a:pt x="36316" y="7290"/>
                </a:cubicBezTo>
                <a:cubicBezTo>
                  <a:pt x="36314" y="7259"/>
                  <a:pt x="36329" y="7241"/>
                  <a:pt x="36344" y="7223"/>
                </a:cubicBezTo>
                <a:cubicBezTo>
                  <a:pt x="36301" y="7190"/>
                  <a:pt x="36177" y="7217"/>
                  <a:pt x="36198" y="7136"/>
                </a:cubicBezTo>
                <a:cubicBezTo>
                  <a:pt x="36146" y="7148"/>
                  <a:pt x="36025" y="7109"/>
                  <a:pt x="36023" y="7157"/>
                </a:cubicBezTo>
                <a:cubicBezTo>
                  <a:pt x="36099" y="7186"/>
                  <a:pt x="36111" y="7206"/>
                  <a:pt x="36198" y="7180"/>
                </a:cubicBezTo>
                <a:cubicBezTo>
                  <a:pt x="36187" y="7211"/>
                  <a:pt x="36163" y="7217"/>
                  <a:pt x="36198" y="7246"/>
                </a:cubicBezTo>
                <a:close/>
                <a:moveTo>
                  <a:pt x="33912" y="7268"/>
                </a:moveTo>
                <a:cubicBezTo>
                  <a:pt x="33883" y="7216"/>
                  <a:pt x="33902" y="7128"/>
                  <a:pt x="33794" y="7136"/>
                </a:cubicBezTo>
                <a:cubicBezTo>
                  <a:pt x="33820" y="7190"/>
                  <a:pt x="33821" y="7262"/>
                  <a:pt x="33912" y="7268"/>
                </a:cubicBezTo>
                <a:close/>
                <a:moveTo>
                  <a:pt x="25705" y="7180"/>
                </a:moveTo>
                <a:cubicBezTo>
                  <a:pt x="25755" y="7181"/>
                  <a:pt x="25780" y="7163"/>
                  <a:pt x="25793" y="7136"/>
                </a:cubicBezTo>
                <a:cubicBezTo>
                  <a:pt x="25747" y="7138"/>
                  <a:pt x="25691" y="7133"/>
                  <a:pt x="25705" y="7180"/>
                </a:cubicBezTo>
                <a:close/>
                <a:moveTo>
                  <a:pt x="24151" y="7223"/>
                </a:moveTo>
                <a:cubicBezTo>
                  <a:pt x="24234" y="7205"/>
                  <a:pt x="24227" y="7255"/>
                  <a:pt x="24298" y="7246"/>
                </a:cubicBezTo>
                <a:cubicBezTo>
                  <a:pt x="24288" y="7195"/>
                  <a:pt x="24268" y="7151"/>
                  <a:pt x="24210" y="7136"/>
                </a:cubicBezTo>
                <a:cubicBezTo>
                  <a:pt x="24210" y="7180"/>
                  <a:pt x="24130" y="7164"/>
                  <a:pt x="24151" y="7223"/>
                </a:cubicBezTo>
                <a:close/>
                <a:moveTo>
                  <a:pt x="23917" y="7157"/>
                </a:moveTo>
                <a:cubicBezTo>
                  <a:pt x="23900" y="7145"/>
                  <a:pt x="23779" y="7106"/>
                  <a:pt x="23771" y="7157"/>
                </a:cubicBezTo>
                <a:cubicBezTo>
                  <a:pt x="23789" y="7171"/>
                  <a:pt x="23910" y="7210"/>
                  <a:pt x="23917" y="7157"/>
                </a:cubicBezTo>
                <a:close/>
                <a:moveTo>
                  <a:pt x="23008" y="7180"/>
                </a:moveTo>
                <a:cubicBezTo>
                  <a:pt x="23028" y="7180"/>
                  <a:pt x="23047" y="7180"/>
                  <a:pt x="23067" y="7180"/>
                </a:cubicBezTo>
                <a:cubicBezTo>
                  <a:pt x="23067" y="7165"/>
                  <a:pt x="23067" y="7151"/>
                  <a:pt x="23067" y="7136"/>
                </a:cubicBezTo>
                <a:cubicBezTo>
                  <a:pt x="23047" y="7136"/>
                  <a:pt x="23028" y="7136"/>
                  <a:pt x="23008" y="7136"/>
                </a:cubicBezTo>
                <a:cubicBezTo>
                  <a:pt x="23008" y="7151"/>
                  <a:pt x="23008" y="7165"/>
                  <a:pt x="23008" y="7180"/>
                </a:cubicBezTo>
                <a:close/>
                <a:moveTo>
                  <a:pt x="32329" y="7157"/>
                </a:moveTo>
                <a:cubicBezTo>
                  <a:pt x="32349" y="7157"/>
                  <a:pt x="32369" y="7157"/>
                  <a:pt x="32388" y="7157"/>
                </a:cubicBezTo>
                <a:cubicBezTo>
                  <a:pt x="32388" y="7144"/>
                  <a:pt x="32388" y="7129"/>
                  <a:pt x="32388" y="7114"/>
                </a:cubicBezTo>
                <a:cubicBezTo>
                  <a:pt x="32369" y="7114"/>
                  <a:pt x="32349" y="7114"/>
                  <a:pt x="32329" y="7114"/>
                </a:cubicBezTo>
                <a:cubicBezTo>
                  <a:pt x="32329" y="7129"/>
                  <a:pt x="32329" y="7144"/>
                  <a:pt x="32329" y="7157"/>
                </a:cubicBezTo>
                <a:close/>
                <a:moveTo>
                  <a:pt x="25910" y="7157"/>
                </a:moveTo>
                <a:cubicBezTo>
                  <a:pt x="26011" y="7163"/>
                  <a:pt x="26021" y="7244"/>
                  <a:pt x="26057" y="7268"/>
                </a:cubicBezTo>
                <a:cubicBezTo>
                  <a:pt x="26081" y="7220"/>
                  <a:pt x="26132" y="7193"/>
                  <a:pt x="26116" y="7114"/>
                </a:cubicBezTo>
                <a:cubicBezTo>
                  <a:pt x="26024" y="7111"/>
                  <a:pt x="25953" y="7124"/>
                  <a:pt x="25910" y="7157"/>
                </a:cubicBezTo>
                <a:close/>
                <a:moveTo>
                  <a:pt x="22306" y="7136"/>
                </a:moveTo>
                <a:cubicBezTo>
                  <a:pt x="22268" y="7135"/>
                  <a:pt x="22265" y="7108"/>
                  <a:pt x="22217" y="7114"/>
                </a:cubicBezTo>
                <a:cubicBezTo>
                  <a:pt x="22171" y="7168"/>
                  <a:pt x="22316" y="7178"/>
                  <a:pt x="22306" y="7136"/>
                </a:cubicBezTo>
                <a:close/>
                <a:moveTo>
                  <a:pt x="19902" y="7157"/>
                </a:moveTo>
                <a:cubicBezTo>
                  <a:pt x="19931" y="7157"/>
                  <a:pt x="19937" y="7175"/>
                  <a:pt x="19961" y="7180"/>
                </a:cubicBezTo>
                <a:cubicBezTo>
                  <a:pt x="19960" y="7157"/>
                  <a:pt x="19984" y="7154"/>
                  <a:pt x="19990" y="7136"/>
                </a:cubicBezTo>
                <a:cubicBezTo>
                  <a:pt x="19960" y="7136"/>
                  <a:pt x="19955" y="7118"/>
                  <a:pt x="19931" y="7114"/>
                </a:cubicBezTo>
                <a:cubicBezTo>
                  <a:pt x="19931" y="7136"/>
                  <a:pt x="19907" y="7140"/>
                  <a:pt x="19902" y="7157"/>
                </a:cubicBezTo>
                <a:close/>
                <a:moveTo>
                  <a:pt x="19169" y="7114"/>
                </a:moveTo>
                <a:cubicBezTo>
                  <a:pt x="19150" y="7099"/>
                  <a:pt x="19043" y="7120"/>
                  <a:pt x="19052" y="7136"/>
                </a:cubicBezTo>
                <a:cubicBezTo>
                  <a:pt x="19091" y="7177"/>
                  <a:pt x="19181" y="7123"/>
                  <a:pt x="19169" y="7114"/>
                </a:cubicBezTo>
                <a:close/>
                <a:moveTo>
                  <a:pt x="36754" y="7312"/>
                </a:moveTo>
                <a:cubicBezTo>
                  <a:pt x="36801" y="7279"/>
                  <a:pt x="36798" y="7187"/>
                  <a:pt x="36696" y="7202"/>
                </a:cubicBezTo>
                <a:cubicBezTo>
                  <a:pt x="36712" y="7241"/>
                  <a:pt x="36711" y="7294"/>
                  <a:pt x="36754" y="7312"/>
                </a:cubicBezTo>
                <a:close/>
                <a:moveTo>
                  <a:pt x="36696" y="7136"/>
                </a:moveTo>
                <a:cubicBezTo>
                  <a:pt x="36552" y="7174"/>
                  <a:pt x="36449" y="7023"/>
                  <a:pt x="36432" y="7157"/>
                </a:cubicBezTo>
                <a:cubicBezTo>
                  <a:pt x="36508" y="7157"/>
                  <a:pt x="36541" y="7120"/>
                  <a:pt x="36491" y="7157"/>
                </a:cubicBezTo>
                <a:cubicBezTo>
                  <a:pt x="36442" y="7195"/>
                  <a:pt x="36618" y="7154"/>
                  <a:pt x="36637" y="7202"/>
                </a:cubicBezTo>
                <a:cubicBezTo>
                  <a:pt x="36602" y="7204"/>
                  <a:pt x="36568" y="7208"/>
                  <a:pt x="36579" y="7246"/>
                </a:cubicBezTo>
                <a:cubicBezTo>
                  <a:pt x="36662" y="7241"/>
                  <a:pt x="36704" y="7207"/>
                  <a:pt x="36696" y="7136"/>
                </a:cubicBezTo>
                <a:close/>
                <a:moveTo>
                  <a:pt x="35172" y="7114"/>
                </a:moveTo>
                <a:cubicBezTo>
                  <a:pt x="35271" y="7181"/>
                  <a:pt x="35261" y="7033"/>
                  <a:pt x="35172" y="7114"/>
                </a:cubicBezTo>
                <a:close/>
                <a:moveTo>
                  <a:pt x="33531" y="7202"/>
                </a:moveTo>
                <a:cubicBezTo>
                  <a:pt x="33467" y="7206"/>
                  <a:pt x="33437" y="7184"/>
                  <a:pt x="33442" y="7136"/>
                </a:cubicBezTo>
                <a:cubicBezTo>
                  <a:pt x="33479" y="7133"/>
                  <a:pt x="33511" y="7129"/>
                  <a:pt x="33501" y="7091"/>
                </a:cubicBezTo>
                <a:cubicBezTo>
                  <a:pt x="33396" y="7085"/>
                  <a:pt x="33422" y="7179"/>
                  <a:pt x="33326" y="7180"/>
                </a:cubicBezTo>
                <a:cubicBezTo>
                  <a:pt x="33327" y="7225"/>
                  <a:pt x="33377" y="7344"/>
                  <a:pt x="33442" y="7268"/>
                </a:cubicBezTo>
                <a:cubicBezTo>
                  <a:pt x="33372" y="7243"/>
                  <a:pt x="33531" y="7279"/>
                  <a:pt x="33531" y="7202"/>
                </a:cubicBezTo>
                <a:close/>
                <a:moveTo>
                  <a:pt x="24943" y="7114"/>
                </a:moveTo>
                <a:cubicBezTo>
                  <a:pt x="24949" y="7130"/>
                  <a:pt x="24943" y="7157"/>
                  <a:pt x="24973" y="7157"/>
                </a:cubicBezTo>
                <a:cubicBezTo>
                  <a:pt x="24973" y="7129"/>
                  <a:pt x="25024" y="7138"/>
                  <a:pt x="25030" y="7114"/>
                </a:cubicBezTo>
                <a:cubicBezTo>
                  <a:pt x="24988" y="7105"/>
                  <a:pt x="24981" y="7087"/>
                  <a:pt x="24943" y="7114"/>
                </a:cubicBezTo>
                <a:close/>
                <a:moveTo>
                  <a:pt x="24386" y="7180"/>
                </a:moveTo>
                <a:cubicBezTo>
                  <a:pt x="24534" y="7207"/>
                  <a:pt x="24450" y="7033"/>
                  <a:pt x="24386" y="7114"/>
                </a:cubicBezTo>
                <a:cubicBezTo>
                  <a:pt x="24436" y="7123"/>
                  <a:pt x="24380" y="7142"/>
                  <a:pt x="24386" y="7180"/>
                </a:cubicBezTo>
                <a:close/>
                <a:moveTo>
                  <a:pt x="20927" y="7136"/>
                </a:moveTo>
                <a:cubicBezTo>
                  <a:pt x="20978" y="7136"/>
                  <a:pt x="21003" y="7118"/>
                  <a:pt x="21015" y="7091"/>
                </a:cubicBezTo>
                <a:cubicBezTo>
                  <a:pt x="20965" y="7091"/>
                  <a:pt x="20940" y="7108"/>
                  <a:pt x="20927" y="7136"/>
                </a:cubicBezTo>
                <a:close/>
                <a:moveTo>
                  <a:pt x="20107" y="7157"/>
                </a:moveTo>
                <a:cubicBezTo>
                  <a:pt x="20109" y="7120"/>
                  <a:pt x="20084" y="7102"/>
                  <a:pt x="20048" y="7091"/>
                </a:cubicBezTo>
                <a:cubicBezTo>
                  <a:pt x="20006" y="7124"/>
                  <a:pt x="20005" y="7177"/>
                  <a:pt x="20107" y="7157"/>
                </a:cubicBezTo>
                <a:close/>
                <a:moveTo>
                  <a:pt x="24562" y="7180"/>
                </a:moveTo>
                <a:cubicBezTo>
                  <a:pt x="24595" y="7147"/>
                  <a:pt x="24665" y="7087"/>
                  <a:pt x="24562" y="7069"/>
                </a:cubicBezTo>
                <a:cubicBezTo>
                  <a:pt x="24600" y="7124"/>
                  <a:pt x="24476" y="7161"/>
                  <a:pt x="24562" y="7180"/>
                </a:cubicBezTo>
                <a:close/>
                <a:moveTo>
                  <a:pt x="23214" y="7136"/>
                </a:moveTo>
                <a:cubicBezTo>
                  <a:pt x="23293" y="7151"/>
                  <a:pt x="23270" y="7090"/>
                  <a:pt x="23302" y="7069"/>
                </a:cubicBezTo>
                <a:cubicBezTo>
                  <a:pt x="23238" y="7066"/>
                  <a:pt x="23208" y="7088"/>
                  <a:pt x="23214" y="7136"/>
                </a:cubicBezTo>
                <a:close/>
                <a:moveTo>
                  <a:pt x="23184" y="7157"/>
                </a:moveTo>
                <a:cubicBezTo>
                  <a:pt x="23206" y="7102"/>
                  <a:pt x="23073" y="7055"/>
                  <a:pt x="23067" y="7091"/>
                </a:cubicBezTo>
                <a:cubicBezTo>
                  <a:pt x="23124" y="7100"/>
                  <a:pt x="23090" y="7177"/>
                  <a:pt x="23184" y="7157"/>
                </a:cubicBezTo>
                <a:close/>
                <a:moveTo>
                  <a:pt x="35700" y="7180"/>
                </a:moveTo>
                <a:cubicBezTo>
                  <a:pt x="35842" y="7139"/>
                  <a:pt x="35736" y="7199"/>
                  <a:pt x="35787" y="7246"/>
                </a:cubicBezTo>
                <a:cubicBezTo>
                  <a:pt x="35854" y="7252"/>
                  <a:pt x="35898" y="7241"/>
                  <a:pt x="35905" y="7202"/>
                </a:cubicBezTo>
                <a:cubicBezTo>
                  <a:pt x="35815" y="7218"/>
                  <a:pt x="35897" y="7133"/>
                  <a:pt x="35846" y="7114"/>
                </a:cubicBezTo>
                <a:cubicBezTo>
                  <a:pt x="35790" y="7093"/>
                  <a:pt x="35787" y="7151"/>
                  <a:pt x="35758" y="7114"/>
                </a:cubicBezTo>
                <a:cubicBezTo>
                  <a:pt x="35742" y="7093"/>
                  <a:pt x="35809" y="7078"/>
                  <a:pt x="35787" y="7048"/>
                </a:cubicBezTo>
                <a:cubicBezTo>
                  <a:pt x="35758" y="7048"/>
                  <a:pt x="35729" y="7048"/>
                  <a:pt x="35700" y="7048"/>
                </a:cubicBezTo>
                <a:cubicBezTo>
                  <a:pt x="35700" y="7091"/>
                  <a:pt x="35700" y="7136"/>
                  <a:pt x="35700" y="7180"/>
                </a:cubicBezTo>
                <a:close/>
                <a:moveTo>
                  <a:pt x="33648" y="7157"/>
                </a:moveTo>
                <a:cubicBezTo>
                  <a:pt x="33607" y="7163"/>
                  <a:pt x="33615" y="7206"/>
                  <a:pt x="33590" y="7223"/>
                </a:cubicBezTo>
                <a:cubicBezTo>
                  <a:pt x="33644" y="7229"/>
                  <a:pt x="33573" y="7261"/>
                  <a:pt x="33619" y="7268"/>
                </a:cubicBezTo>
                <a:cubicBezTo>
                  <a:pt x="33648" y="7224"/>
                  <a:pt x="33748" y="7233"/>
                  <a:pt x="33735" y="7157"/>
                </a:cubicBezTo>
                <a:cubicBezTo>
                  <a:pt x="33637" y="7180"/>
                  <a:pt x="33690" y="7089"/>
                  <a:pt x="33677" y="7048"/>
                </a:cubicBezTo>
                <a:cubicBezTo>
                  <a:pt x="33648" y="7048"/>
                  <a:pt x="33619" y="7048"/>
                  <a:pt x="33590" y="7048"/>
                </a:cubicBezTo>
                <a:cubicBezTo>
                  <a:pt x="33565" y="7118"/>
                  <a:pt x="33636" y="7115"/>
                  <a:pt x="33648" y="7157"/>
                </a:cubicBezTo>
                <a:close/>
                <a:moveTo>
                  <a:pt x="31333" y="7114"/>
                </a:moveTo>
                <a:cubicBezTo>
                  <a:pt x="31352" y="7114"/>
                  <a:pt x="31371" y="7114"/>
                  <a:pt x="31391" y="7114"/>
                </a:cubicBezTo>
                <a:cubicBezTo>
                  <a:pt x="31391" y="7091"/>
                  <a:pt x="31415" y="7088"/>
                  <a:pt x="31420" y="7069"/>
                </a:cubicBezTo>
                <a:cubicBezTo>
                  <a:pt x="31383" y="7069"/>
                  <a:pt x="31380" y="7042"/>
                  <a:pt x="31333" y="7048"/>
                </a:cubicBezTo>
                <a:cubicBezTo>
                  <a:pt x="31333" y="7069"/>
                  <a:pt x="31333" y="7091"/>
                  <a:pt x="31333" y="7114"/>
                </a:cubicBezTo>
                <a:close/>
                <a:moveTo>
                  <a:pt x="22833" y="7091"/>
                </a:moveTo>
                <a:cubicBezTo>
                  <a:pt x="22852" y="7091"/>
                  <a:pt x="22871" y="7091"/>
                  <a:pt x="22892" y="7091"/>
                </a:cubicBezTo>
                <a:cubicBezTo>
                  <a:pt x="22937" y="7037"/>
                  <a:pt x="22791" y="7027"/>
                  <a:pt x="22803" y="7069"/>
                </a:cubicBezTo>
                <a:cubicBezTo>
                  <a:pt x="22821" y="7070"/>
                  <a:pt x="22838" y="7073"/>
                  <a:pt x="22833" y="7091"/>
                </a:cubicBezTo>
                <a:close/>
                <a:moveTo>
                  <a:pt x="22833" y="7157"/>
                </a:moveTo>
                <a:cubicBezTo>
                  <a:pt x="22806" y="7159"/>
                  <a:pt x="23013" y="7217"/>
                  <a:pt x="22950" y="7136"/>
                </a:cubicBezTo>
                <a:cubicBezTo>
                  <a:pt x="22842" y="7181"/>
                  <a:pt x="22798" y="7123"/>
                  <a:pt x="22774" y="7048"/>
                </a:cubicBezTo>
                <a:cubicBezTo>
                  <a:pt x="22730" y="7051"/>
                  <a:pt x="22665" y="7040"/>
                  <a:pt x="22657" y="7069"/>
                </a:cubicBezTo>
                <a:cubicBezTo>
                  <a:pt x="22842" y="7072"/>
                  <a:pt x="22644" y="7097"/>
                  <a:pt x="22657" y="7157"/>
                </a:cubicBezTo>
                <a:cubicBezTo>
                  <a:pt x="22698" y="7205"/>
                  <a:pt x="22775" y="7160"/>
                  <a:pt x="22833" y="7157"/>
                </a:cubicBezTo>
                <a:close/>
                <a:moveTo>
                  <a:pt x="22363" y="7114"/>
                </a:moveTo>
                <a:cubicBezTo>
                  <a:pt x="22344" y="7172"/>
                  <a:pt x="22414" y="7140"/>
                  <a:pt x="22452" y="7157"/>
                </a:cubicBezTo>
                <a:cubicBezTo>
                  <a:pt x="22471" y="7167"/>
                  <a:pt x="22474" y="7204"/>
                  <a:pt x="22510" y="7202"/>
                </a:cubicBezTo>
                <a:cubicBezTo>
                  <a:pt x="22516" y="7176"/>
                  <a:pt x="22557" y="7178"/>
                  <a:pt x="22599" y="7180"/>
                </a:cubicBezTo>
                <a:cubicBezTo>
                  <a:pt x="22537" y="7094"/>
                  <a:pt x="22642" y="7144"/>
                  <a:pt x="22628" y="7048"/>
                </a:cubicBezTo>
                <a:cubicBezTo>
                  <a:pt x="22492" y="7062"/>
                  <a:pt x="22521" y="7166"/>
                  <a:pt x="22363" y="7114"/>
                </a:cubicBezTo>
                <a:close/>
                <a:moveTo>
                  <a:pt x="20195" y="7180"/>
                </a:moveTo>
                <a:cubicBezTo>
                  <a:pt x="20319" y="7208"/>
                  <a:pt x="20353" y="7057"/>
                  <a:pt x="20254" y="7048"/>
                </a:cubicBezTo>
                <a:cubicBezTo>
                  <a:pt x="20227" y="7087"/>
                  <a:pt x="20172" y="7103"/>
                  <a:pt x="20195" y="7180"/>
                </a:cubicBezTo>
                <a:close/>
                <a:moveTo>
                  <a:pt x="19198" y="7091"/>
                </a:moveTo>
                <a:cubicBezTo>
                  <a:pt x="19244" y="7090"/>
                  <a:pt x="19300" y="7094"/>
                  <a:pt x="19286" y="7048"/>
                </a:cubicBezTo>
                <a:cubicBezTo>
                  <a:pt x="19266" y="7048"/>
                  <a:pt x="19247" y="7048"/>
                  <a:pt x="19228" y="7048"/>
                </a:cubicBezTo>
                <a:cubicBezTo>
                  <a:pt x="19228" y="7069"/>
                  <a:pt x="19204" y="7074"/>
                  <a:pt x="19198" y="7091"/>
                </a:cubicBezTo>
                <a:close/>
                <a:moveTo>
                  <a:pt x="36579" y="7025"/>
                </a:moveTo>
                <a:cubicBezTo>
                  <a:pt x="36495" y="7016"/>
                  <a:pt x="36316" y="7046"/>
                  <a:pt x="36373" y="7069"/>
                </a:cubicBezTo>
                <a:cubicBezTo>
                  <a:pt x="36472" y="7033"/>
                  <a:pt x="36534" y="7094"/>
                  <a:pt x="36637" y="7114"/>
                </a:cubicBezTo>
                <a:cubicBezTo>
                  <a:pt x="36671" y="7045"/>
                  <a:pt x="36591" y="7060"/>
                  <a:pt x="36579" y="7025"/>
                </a:cubicBezTo>
                <a:close/>
                <a:moveTo>
                  <a:pt x="35905" y="7069"/>
                </a:moveTo>
                <a:cubicBezTo>
                  <a:pt x="35934" y="7069"/>
                  <a:pt x="35963" y="7069"/>
                  <a:pt x="35993" y="7069"/>
                </a:cubicBezTo>
                <a:cubicBezTo>
                  <a:pt x="35997" y="7030"/>
                  <a:pt x="35963" y="7018"/>
                  <a:pt x="35905" y="7025"/>
                </a:cubicBezTo>
                <a:cubicBezTo>
                  <a:pt x="35905" y="7040"/>
                  <a:pt x="35905" y="7055"/>
                  <a:pt x="35905" y="7069"/>
                </a:cubicBezTo>
                <a:close/>
                <a:moveTo>
                  <a:pt x="35817" y="7069"/>
                </a:moveTo>
                <a:cubicBezTo>
                  <a:pt x="35836" y="7069"/>
                  <a:pt x="35856" y="7069"/>
                  <a:pt x="35876" y="7069"/>
                </a:cubicBezTo>
                <a:cubicBezTo>
                  <a:pt x="35876" y="7055"/>
                  <a:pt x="35876" y="7040"/>
                  <a:pt x="35876" y="7025"/>
                </a:cubicBezTo>
                <a:cubicBezTo>
                  <a:pt x="35856" y="7025"/>
                  <a:pt x="35836" y="7025"/>
                  <a:pt x="35817" y="7025"/>
                </a:cubicBezTo>
                <a:cubicBezTo>
                  <a:pt x="35817" y="7040"/>
                  <a:pt x="35817" y="7055"/>
                  <a:pt x="35817" y="7069"/>
                </a:cubicBezTo>
                <a:close/>
                <a:moveTo>
                  <a:pt x="34791" y="7091"/>
                </a:moveTo>
                <a:cubicBezTo>
                  <a:pt x="34849" y="7099"/>
                  <a:pt x="34849" y="7062"/>
                  <a:pt x="34879" y="7048"/>
                </a:cubicBezTo>
                <a:cubicBezTo>
                  <a:pt x="34858" y="7144"/>
                  <a:pt x="34937" y="7030"/>
                  <a:pt x="34937" y="7091"/>
                </a:cubicBezTo>
                <a:cubicBezTo>
                  <a:pt x="34946" y="7120"/>
                  <a:pt x="34875" y="7113"/>
                  <a:pt x="34879" y="7136"/>
                </a:cubicBezTo>
                <a:cubicBezTo>
                  <a:pt x="34879" y="7139"/>
                  <a:pt x="34927" y="7138"/>
                  <a:pt x="34908" y="7157"/>
                </a:cubicBezTo>
                <a:cubicBezTo>
                  <a:pt x="34902" y="7165"/>
                  <a:pt x="34860" y="7153"/>
                  <a:pt x="34850" y="7157"/>
                </a:cubicBezTo>
                <a:cubicBezTo>
                  <a:pt x="34850" y="7195"/>
                  <a:pt x="34850" y="7231"/>
                  <a:pt x="34850" y="7268"/>
                </a:cubicBezTo>
                <a:cubicBezTo>
                  <a:pt x="34963" y="7288"/>
                  <a:pt x="34954" y="7214"/>
                  <a:pt x="35026" y="7202"/>
                </a:cubicBezTo>
                <a:cubicBezTo>
                  <a:pt x="35061" y="7208"/>
                  <a:pt x="35127" y="7138"/>
                  <a:pt x="35055" y="7136"/>
                </a:cubicBezTo>
                <a:cubicBezTo>
                  <a:pt x="35054" y="7158"/>
                  <a:pt x="35004" y="7163"/>
                  <a:pt x="34996" y="7136"/>
                </a:cubicBezTo>
                <a:cubicBezTo>
                  <a:pt x="34996" y="7114"/>
                  <a:pt x="34996" y="7091"/>
                  <a:pt x="34996" y="7069"/>
                </a:cubicBezTo>
                <a:cubicBezTo>
                  <a:pt x="35019" y="7064"/>
                  <a:pt x="35054" y="7069"/>
                  <a:pt x="35055" y="7048"/>
                </a:cubicBezTo>
                <a:cubicBezTo>
                  <a:pt x="35013" y="7013"/>
                  <a:pt x="34905" y="7028"/>
                  <a:pt x="34821" y="7025"/>
                </a:cubicBezTo>
                <a:cubicBezTo>
                  <a:pt x="34822" y="7055"/>
                  <a:pt x="34807" y="7074"/>
                  <a:pt x="34791" y="7091"/>
                </a:cubicBezTo>
                <a:close/>
                <a:moveTo>
                  <a:pt x="34732" y="7091"/>
                </a:moveTo>
                <a:cubicBezTo>
                  <a:pt x="34744" y="7060"/>
                  <a:pt x="34767" y="7055"/>
                  <a:pt x="34732" y="7025"/>
                </a:cubicBezTo>
                <a:cubicBezTo>
                  <a:pt x="34710" y="7030"/>
                  <a:pt x="34674" y="7027"/>
                  <a:pt x="34673" y="7048"/>
                </a:cubicBezTo>
                <a:cubicBezTo>
                  <a:pt x="34712" y="7048"/>
                  <a:pt x="34700" y="7087"/>
                  <a:pt x="34732" y="7091"/>
                </a:cubicBezTo>
                <a:close/>
                <a:moveTo>
                  <a:pt x="34439" y="7157"/>
                </a:moveTo>
                <a:cubicBezTo>
                  <a:pt x="34477" y="7151"/>
                  <a:pt x="34454" y="7191"/>
                  <a:pt x="34468" y="7202"/>
                </a:cubicBezTo>
                <a:cubicBezTo>
                  <a:pt x="34484" y="7213"/>
                  <a:pt x="34532" y="7197"/>
                  <a:pt x="34527" y="7223"/>
                </a:cubicBezTo>
                <a:cubicBezTo>
                  <a:pt x="34526" y="7232"/>
                  <a:pt x="34457" y="7246"/>
                  <a:pt x="34468" y="7268"/>
                </a:cubicBezTo>
                <a:cubicBezTo>
                  <a:pt x="34557" y="7258"/>
                  <a:pt x="34590" y="7222"/>
                  <a:pt x="34615" y="7180"/>
                </a:cubicBezTo>
                <a:cubicBezTo>
                  <a:pt x="34610" y="7188"/>
                  <a:pt x="34574" y="7139"/>
                  <a:pt x="34586" y="7114"/>
                </a:cubicBezTo>
                <a:cubicBezTo>
                  <a:pt x="34591" y="7102"/>
                  <a:pt x="34652" y="7094"/>
                  <a:pt x="34644" y="7069"/>
                </a:cubicBezTo>
                <a:cubicBezTo>
                  <a:pt x="34610" y="7051"/>
                  <a:pt x="34552" y="7113"/>
                  <a:pt x="34527" y="7091"/>
                </a:cubicBezTo>
                <a:cubicBezTo>
                  <a:pt x="34511" y="7078"/>
                  <a:pt x="34554" y="7025"/>
                  <a:pt x="34557" y="7025"/>
                </a:cubicBezTo>
                <a:cubicBezTo>
                  <a:pt x="34497" y="7012"/>
                  <a:pt x="34371" y="7020"/>
                  <a:pt x="34381" y="7048"/>
                </a:cubicBezTo>
                <a:cubicBezTo>
                  <a:pt x="34466" y="7045"/>
                  <a:pt x="34470" y="7136"/>
                  <a:pt x="34439" y="7157"/>
                </a:cubicBezTo>
                <a:close/>
                <a:moveTo>
                  <a:pt x="33296" y="7091"/>
                </a:moveTo>
                <a:cubicBezTo>
                  <a:pt x="33348" y="7079"/>
                  <a:pt x="33418" y="7081"/>
                  <a:pt x="33442" y="7048"/>
                </a:cubicBezTo>
                <a:cubicBezTo>
                  <a:pt x="33425" y="7035"/>
                  <a:pt x="33304" y="6996"/>
                  <a:pt x="33296" y="7048"/>
                </a:cubicBezTo>
                <a:cubicBezTo>
                  <a:pt x="33332" y="7052"/>
                  <a:pt x="33315" y="7072"/>
                  <a:pt x="33296" y="7091"/>
                </a:cubicBezTo>
                <a:close/>
                <a:moveTo>
                  <a:pt x="31655" y="7025"/>
                </a:moveTo>
                <a:cubicBezTo>
                  <a:pt x="31565" y="7009"/>
                  <a:pt x="31598" y="7086"/>
                  <a:pt x="31508" y="7069"/>
                </a:cubicBezTo>
                <a:cubicBezTo>
                  <a:pt x="31509" y="7128"/>
                  <a:pt x="31497" y="7195"/>
                  <a:pt x="31538" y="7223"/>
                </a:cubicBezTo>
                <a:cubicBezTo>
                  <a:pt x="31486" y="7183"/>
                  <a:pt x="31436" y="7222"/>
                  <a:pt x="31449" y="7290"/>
                </a:cubicBezTo>
                <a:cubicBezTo>
                  <a:pt x="31513" y="7309"/>
                  <a:pt x="31601" y="7319"/>
                  <a:pt x="31713" y="7290"/>
                </a:cubicBezTo>
                <a:cubicBezTo>
                  <a:pt x="31758" y="7183"/>
                  <a:pt x="31606" y="7223"/>
                  <a:pt x="31567" y="7180"/>
                </a:cubicBezTo>
                <a:cubicBezTo>
                  <a:pt x="31609" y="7174"/>
                  <a:pt x="31617" y="7144"/>
                  <a:pt x="31655" y="7136"/>
                </a:cubicBezTo>
                <a:cubicBezTo>
                  <a:pt x="31739" y="7140"/>
                  <a:pt x="31815" y="7139"/>
                  <a:pt x="31801" y="7069"/>
                </a:cubicBezTo>
                <a:cubicBezTo>
                  <a:pt x="31664" y="7047"/>
                  <a:pt x="31635" y="7106"/>
                  <a:pt x="31567" y="7136"/>
                </a:cubicBezTo>
                <a:cubicBezTo>
                  <a:pt x="31593" y="7097"/>
                  <a:pt x="31637" y="7072"/>
                  <a:pt x="31655" y="7025"/>
                </a:cubicBezTo>
                <a:close/>
                <a:moveTo>
                  <a:pt x="18935" y="7069"/>
                </a:moveTo>
                <a:cubicBezTo>
                  <a:pt x="18954" y="7069"/>
                  <a:pt x="18974" y="7069"/>
                  <a:pt x="18993" y="7069"/>
                </a:cubicBezTo>
                <a:cubicBezTo>
                  <a:pt x="18993" y="7055"/>
                  <a:pt x="18993" y="7040"/>
                  <a:pt x="18993" y="7025"/>
                </a:cubicBezTo>
                <a:cubicBezTo>
                  <a:pt x="18974" y="7025"/>
                  <a:pt x="18954" y="7025"/>
                  <a:pt x="18935" y="7025"/>
                </a:cubicBezTo>
                <a:cubicBezTo>
                  <a:pt x="18935" y="7040"/>
                  <a:pt x="18935" y="7055"/>
                  <a:pt x="18935" y="7069"/>
                </a:cubicBezTo>
                <a:close/>
                <a:moveTo>
                  <a:pt x="18289" y="7091"/>
                </a:moveTo>
                <a:cubicBezTo>
                  <a:pt x="18339" y="7091"/>
                  <a:pt x="18387" y="7091"/>
                  <a:pt x="18436" y="7091"/>
                </a:cubicBezTo>
                <a:cubicBezTo>
                  <a:pt x="18427" y="7001"/>
                  <a:pt x="18306" y="7028"/>
                  <a:pt x="18289" y="7091"/>
                </a:cubicBezTo>
                <a:close/>
                <a:moveTo>
                  <a:pt x="36051" y="7091"/>
                </a:moveTo>
                <a:cubicBezTo>
                  <a:pt x="36143" y="7081"/>
                  <a:pt x="36155" y="7132"/>
                  <a:pt x="36257" y="7114"/>
                </a:cubicBezTo>
                <a:cubicBezTo>
                  <a:pt x="36257" y="7084"/>
                  <a:pt x="36257" y="7055"/>
                  <a:pt x="36257" y="7025"/>
                </a:cubicBezTo>
                <a:cubicBezTo>
                  <a:pt x="36114" y="7012"/>
                  <a:pt x="36090" y="7000"/>
                  <a:pt x="36051" y="7091"/>
                </a:cubicBezTo>
                <a:close/>
                <a:moveTo>
                  <a:pt x="33501" y="7069"/>
                </a:moveTo>
                <a:cubicBezTo>
                  <a:pt x="33503" y="7057"/>
                  <a:pt x="33506" y="7043"/>
                  <a:pt x="33531" y="7048"/>
                </a:cubicBezTo>
                <a:cubicBezTo>
                  <a:pt x="33528" y="7021"/>
                  <a:pt x="33522" y="6995"/>
                  <a:pt x="33472" y="7004"/>
                </a:cubicBezTo>
                <a:cubicBezTo>
                  <a:pt x="33477" y="7030"/>
                  <a:pt x="33467" y="7066"/>
                  <a:pt x="33501" y="7069"/>
                </a:cubicBezTo>
                <a:close/>
                <a:moveTo>
                  <a:pt x="32065" y="7136"/>
                </a:moveTo>
                <a:cubicBezTo>
                  <a:pt x="32067" y="7136"/>
                  <a:pt x="32063" y="7115"/>
                  <a:pt x="32065" y="7114"/>
                </a:cubicBezTo>
                <a:cubicBezTo>
                  <a:pt x="32090" y="7096"/>
                  <a:pt x="32153" y="7106"/>
                  <a:pt x="32183" y="7091"/>
                </a:cubicBezTo>
                <a:cubicBezTo>
                  <a:pt x="32187" y="7117"/>
                  <a:pt x="32178" y="7154"/>
                  <a:pt x="32212" y="7157"/>
                </a:cubicBezTo>
                <a:cubicBezTo>
                  <a:pt x="32215" y="7101"/>
                  <a:pt x="32337" y="7135"/>
                  <a:pt x="32299" y="7048"/>
                </a:cubicBezTo>
                <a:cubicBezTo>
                  <a:pt x="32164" y="7001"/>
                  <a:pt x="32095" y="7088"/>
                  <a:pt x="31977" y="7004"/>
                </a:cubicBezTo>
                <a:cubicBezTo>
                  <a:pt x="31995" y="7020"/>
                  <a:pt x="31948" y="7025"/>
                  <a:pt x="31948" y="7025"/>
                </a:cubicBezTo>
                <a:cubicBezTo>
                  <a:pt x="31938" y="7063"/>
                  <a:pt x="32064" y="7081"/>
                  <a:pt x="31977" y="7091"/>
                </a:cubicBezTo>
                <a:cubicBezTo>
                  <a:pt x="31887" y="7063"/>
                  <a:pt x="31811" y="7154"/>
                  <a:pt x="31890" y="7180"/>
                </a:cubicBezTo>
                <a:cubicBezTo>
                  <a:pt x="31896" y="7069"/>
                  <a:pt x="31980" y="7145"/>
                  <a:pt x="32065" y="7136"/>
                </a:cubicBezTo>
                <a:close/>
                <a:moveTo>
                  <a:pt x="32095" y="7290"/>
                </a:moveTo>
                <a:cubicBezTo>
                  <a:pt x="32109" y="7252"/>
                  <a:pt x="32187" y="7310"/>
                  <a:pt x="32241" y="7290"/>
                </a:cubicBezTo>
                <a:cubicBezTo>
                  <a:pt x="32267" y="7280"/>
                  <a:pt x="32264" y="7228"/>
                  <a:pt x="32299" y="7223"/>
                </a:cubicBezTo>
                <a:cubicBezTo>
                  <a:pt x="32314" y="7250"/>
                  <a:pt x="32331" y="7274"/>
                  <a:pt x="32359" y="7290"/>
                </a:cubicBezTo>
                <a:cubicBezTo>
                  <a:pt x="32396" y="7238"/>
                  <a:pt x="32354" y="7248"/>
                  <a:pt x="32388" y="7180"/>
                </a:cubicBezTo>
                <a:cubicBezTo>
                  <a:pt x="32280" y="7165"/>
                  <a:pt x="32231" y="7195"/>
                  <a:pt x="32183" y="7223"/>
                </a:cubicBezTo>
                <a:cubicBezTo>
                  <a:pt x="32173" y="7172"/>
                  <a:pt x="32163" y="7120"/>
                  <a:pt x="32065" y="7136"/>
                </a:cubicBezTo>
                <a:cubicBezTo>
                  <a:pt x="32011" y="7175"/>
                  <a:pt x="32050" y="7259"/>
                  <a:pt x="32095" y="7290"/>
                </a:cubicBezTo>
                <a:close/>
                <a:moveTo>
                  <a:pt x="20927" y="7048"/>
                </a:moveTo>
                <a:cubicBezTo>
                  <a:pt x="20957" y="7048"/>
                  <a:pt x="20986" y="7048"/>
                  <a:pt x="21015" y="7048"/>
                </a:cubicBezTo>
                <a:cubicBezTo>
                  <a:pt x="21019" y="7008"/>
                  <a:pt x="20987" y="6996"/>
                  <a:pt x="20927" y="7004"/>
                </a:cubicBezTo>
                <a:cubicBezTo>
                  <a:pt x="20927" y="7018"/>
                  <a:pt x="20927" y="7033"/>
                  <a:pt x="20927" y="7048"/>
                </a:cubicBezTo>
                <a:close/>
                <a:moveTo>
                  <a:pt x="20488" y="7114"/>
                </a:moveTo>
                <a:cubicBezTo>
                  <a:pt x="20505" y="7043"/>
                  <a:pt x="20433" y="7046"/>
                  <a:pt x="20488" y="7004"/>
                </a:cubicBezTo>
                <a:cubicBezTo>
                  <a:pt x="20458" y="7004"/>
                  <a:pt x="20429" y="7004"/>
                  <a:pt x="20400" y="7004"/>
                </a:cubicBezTo>
                <a:cubicBezTo>
                  <a:pt x="20394" y="7066"/>
                  <a:pt x="20396" y="7124"/>
                  <a:pt x="20488" y="7114"/>
                </a:cubicBezTo>
                <a:close/>
                <a:moveTo>
                  <a:pt x="34351" y="7091"/>
                </a:moveTo>
                <a:cubicBezTo>
                  <a:pt x="34361" y="7037"/>
                  <a:pt x="34300" y="7027"/>
                  <a:pt x="34264" y="7004"/>
                </a:cubicBezTo>
                <a:cubicBezTo>
                  <a:pt x="34254" y="6997"/>
                  <a:pt x="34265" y="6972"/>
                  <a:pt x="34235" y="6982"/>
                </a:cubicBezTo>
                <a:cubicBezTo>
                  <a:pt x="34164" y="7030"/>
                  <a:pt x="34268" y="7160"/>
                  <a:pt x="34351" y="7091"/>
                </a:cubicBezTo>
                <a:close/>
                <a:moveTo>
                  <a:pt x="32740" y="7202"/>
                </a:moveTo>
                <a:cubicBezTo>
                  <a:pt x="32760" y="7142"/>
                  <a:pt x="32601" y="7217"/>
                  <a:pt x="32622" y="7157"/>
                </a:cubicBezTo>
                <a:cubicBezTo>
                  <a:pt x="32623" y="7091"/>
                  <a:pt x="32638" y="7013"/>
                  <a:pt x="32535" y="7025"/>
                </a:cubicBezTo>
                <a:cubicBezTo>
                  <a:pt x="32578" y="7075"/>
                  <a:pt x="32509" y="7156"/>
                  <a:pt x="32535" y="7202"/>
                </a:cubicBezTo>
                <a:cubicBezTo>
                  <a:pt x="32543" y="7218"/>
                  <a:pt x="32593" y="7193"/>
                  <a:pt x="32593" y="7223"/>
                </a:cubicBezTo>
                <a:cubicBezTo>
                  <a:pt x="32593" y="7229"/>
                  <a:pt x="32522" y="7248"/>
                  <a:pt x="32535" y="7268"/>
                </a:cubicBezTo>
                <a:cubicBezTo>
                  <a:pt x="32695" y="7323"/>
                  <a:pt x="32894" y="7274"/>
                  <a:pt x="32974" y="7202"/>
                </a:cubicBezTo>
                <a:cubicBezTo>
                  <a:pt x="32928" y="7199"/>
                  <a:pt x="32872" y="7205"/>
                  <a:pt x="32886" y="7157"/>
                </a:cubicBezTo>
                <a:cubicBezTo>
                  <a:pt x="32959" y="7160"/>
                  <a:pt x="32977" y="7199"/>
                  <a:pt x="33033" y="7157"/>
                </a:cubicBezTo>
                <a:cubicBezTo>
                  <a:pt x="33040" y="7217"/>
                  <a:pt x="33178" y="7290"/>
                  <a:pt x="33209" y="7202"/>
                </a:cubicBezTo>
                <a:cubicBezTo>
                  <a:pt x="33180" y="7202"/>
                  <a:pt x="33129" y="7192"/>
                  <a:pt x="33150" y="7157"/>
                </a:cubicBezTo>
                <a:cubicBezTo>
                  <a:pt x="33153" y="7153"/>
                  <a:pt x="33201" y="7160"/>
                  <a:pt x="33209" y="7157"/>
                </a:cubicBezTo>
                <a:cubicBezTo>
                  <a:pt x="33210" y="7157"/>
                  <a:pt x="33236" y="7116"/>
                  <a:pt x="33237" y="7114"/>
                </a:cubicBezTo>
                <a:cubicBezTo>
                  <a:pt x="33232" y="7124"/>
                  <a:pt x="33209" y="7083"/>
                  <a:pt x="33209" y="7069"/>
                </a:cubicBezTo>
                <a:cubicBezTo>
                  <a:pt x="33209" y="7054"/>
                  <a:pt x="33254" y="6986"/>
                  <a:pt x="33179" y="6982"/>
                </a:cubicBezTo>
                <a:cubicBezTo>
                  <a:pt x="33177" y="6995"/>
                  <a:pt x="33174" y="7007"/>
                  <a:pt x="33150" y="7004"/>
                </a:cubicBezTo>
                <a:cubicBezTo>
                  <a:pt x="33093" y="7006"/>
                  <a:pt x="33200" y="7090"/>
                  <a:pt x="33091" y="7091"/>
                </a:cubicBezTo>
                <a:cubicBezTo>
                  <a:pt x="33103" y="7039"/>
                  <a:pt x="33038" y="7043"/>
                  <a:pt x="33062" y="6982"/>
                </a:cubicBezTo>
                <a:cubicBezTo>
                  <a:pt x="32982" y="6979"/>
                  <a:pt x="33002" y="7018"/>
                  <a:pt x="32944" y="6982"/>
                </a:cubicBezTo>
                <a:cubicBezTo>
                  <a:pt x="32938" y="6998"/>
                  <a:pt x="32944" y="7025"/>
                  <a:pt x="32915" y="7025"/>
                </a:cubicBezTo>
                <a:cubicBezTo>
                  <a:pt x="32903" y="6998"/>
                  <a:pt x="32878" y="6980"/>
                  <a:pt x="32828" y="6982"/>
                </a:cubicBezTo>
                <a:cubicBezTo>
                  <a:pt x="32756" y="7011"/>
                  <a:pt x="32880" y="7048"/>
                  <a:pt x="32798" y="7069"/>
                </a:cubicBezTo>
                <a:cubicBezTo>
                  <a:pt x="32759" y="7041"/>
                  <a:pt x="32710" y="7056"/>
                  <a:pt x="32680" y="7091"/>
                </a:cubicBezTo>
                <a:cubicBezTo>
                  <a:pt x="32710" y="7091"/>
                  <a:pt x="32715" y="7109"/>
                  <a:pt x="32740" y="7114"/>
                </a:cubicBezTo>
                <a:cubicBezTo>
                  <a:pt x="32772" y="7116"/>
                  <a:pt x="32785" y="7082"/>
                  <a:pt x="32798" y="7114"/>
                </a:cubicBezTo>
                <a:cubicBezTo>
                  <a:pt x="32718" y="7097"/>
                  <a:pt x="32819" y="7217"/>
                  <a:pt x="32740" y="7202"/>
                </a:cubicBezTo>
                <a:close/>
                <a:moveTo>
                  <a:pt x="32680" y="7114"/>
                </a:moveTo>
                <a:cubicBezTo>
                  <a:pt x="32596" y="7159"/>
                  <a:pt x="32740" y="7183"/>
                  <a:pt x="32740" y="7136"/>
                </a:cubicBezTo>
                <a:cubicBezTo>
                  <a:pt x="32710" y="7136"/>
                  <a:pt x="32705" y="7118"/>
                  <a:pt x="32680" y="7114"/>
                </a:cubicBezTo>
                <a:close/>
                <a:moveTo>
                  <a:pt x="20693" y="7004"/>
                </a:moveTo>
                <a:cubicBezTo>
                  <a:pt x="20581" y="7010"/>
                  <a:pt x="20389" y="7031"/>
                  <a:pt x="20605" y="7091"/>
                </a:cubicBezTo>
                <a:cubicBezTo>
                  <a:pt x="20608" y="7057"/>
                  <a:pt x="20601" y="7015"/>
                  <a:pt x="20663" y="7025"/>
                </a:cubicBezTo>
                <a:cubicBezTo>
                  <a:pt x="20585" y="7098"/>
                  <a:pt x="20733" y="7078"/>
                  <a:pt x="20663" y="7157"/>
                </a:cubicBezTo>
                <a:cubicBezTo>
                  <a:pt x="20754" y="7174"/>
                  <a:pt x="20750" y="7120"/>
                  <a:pt x="20840" y="7136"/>
                </a:cubicBezTo>
                <a:cubicBezTo>
                  <a:pt x="20801" y="7085"/>
                  <a:pt x="20843" y="6971"/>
                  <a:pt x="20722" y="6982"/>
                </a:cubicBezTo>
                <a:cubicBezTo>
                  <a:pt x="20721" y="7000"/>
                  <a:pt x="20717" y="7002"/>
                  <a:pt x="20693" y="7004"/>
                </a:cubicBezTo>
                <a:close/>
                <a:moveTo>
                  <a:pt x="18143" y="7069"/>
                </a:moveTo>
                <a:cubicBezTo>
                  <a:pt x="18237" y="7089"/>
                  <a:pt x="18235" y="7036"/>
                  <a:pt x="18261" y="7004"/>
                </a:cubicBezTo>
                <a:cubicBezTo>
                  <a:pt x="18223" y="7003"/>
                  <a:pt x="18220" y="6976"/>
                  <a:pt x="18172" y="6982"/>
                </a:cubicBezTo>
                <a:cubicBezTo>
                  <a:pt x="18175" y="7020"/>
                  <a:pt x="18165" y="7050"/>
                  <a:pt x="18143" y="7069"/>
                </a:cubicBezTo>
                <a:close/>
                <a:moveTo>
                  <a:pt x="33824" y="7114"/>
                </a:moveTo>
                <a:cubicBezTo>
                  <a:pt x="33872" y="7114"/>
                  <a:pt x="33922" y="7114"/>
                  <a:pt x="33970" y="7114"/>
                </a:cubicBezTo>
                <a:cubicBezTo>
                  <a:pt x="33977" y="7130"/>
                  <a:pt x="33971" y="7157"/>
                  <a:pt x="34000" y="7157"/>
                </a:cubicBezTo>
                <a:cubicBezTo>
                  <a:pt x="33998" y="7127"/>
                  <a:pt x="34014" y="7109"/>
                  <a:pt x="34029" y="7091"/>
                </a:cubicBezTo>
                <a:cubicBezTo>
                  <a:pt x="34009" y="7074"/>
                  <a:pt x="33966" y="7085"/>
                  <a:pt x="33941" y="7069"/>
                </a:cubicBezTo>
                <a:cubicBezTo>
                  <a:pt x="33933" y="7064"/>
                  <a:pt x="33951" y="7030"/>
                  <a:pt x="33941" y="7025"/>
                </a:cubicBezTo>
                <a:cubicBezTo>
                  <a:pt x="33904" y="7008"/>
                  <a:pt x="33869" y="7037"/>
                  <a:pt x="33853" y="7004"/>
                </a:cubicBezTo>
                <a:cubicBezTo>
                  <a:pt x="33854" y="7004"/>
                  <a:pt x="33905" y="6980"/>
                  <a:pt x="33882" y="6959"/>
                </a:cubicBezTo>
                <a:cubicBezTo>
                  <a:pt x="33763" y="6938"/>
                  <a:pt x="33780" y="7079"/>
                  <a:pt x="33824" y="7114"/>
                </a:cubicBezTo>
                <a:close/>
                <a:moveTo>
                  <a:pt x="35201" y="7157"/>
                </a:moveTo>
                <a:cubicBezTo>
                  <a:pt x="35136" y="7209"/>
                  <a:pt x="35175" y="7217"/>
                  <a:pt x="35143" y="7268"/>
                </a:cubicBezTo>
                <a:cubicBezTo>
                  <a:pt x="35182" y="7268"/>
                  <a:pt x="35221" y="7268"/>
                  <a:pt x="35260" y="7268"/>
                </a:cubicBezTo>
                <a:cubicBezTo>
                  <a:pt x="35288" y="7186"/>
                  <a:pt x="35350" y="7130"/>
                  <a:pt x="35465" y="7114"/>
                </a:cubicBezTo>
                <a:cubicBezTo>
                  <a:pt x="35465" y="7136"/>
                  <a:pt x="35488" y="7140"/>
                  <a:pt x="35494" y="7157"/>
                </a:cubicBezTo>
                <a:cubicBezTo>
                  <a:pt x="35403" y="7151"/>
                  <a:pt x="35454" y="7192"/>
                  <a:pt x="35465" y="7223"/>
                </a:cubicBezTo>
                <a:cubicBezTo>
                  <a:pt x="35471" y="7241"/>
                  <a:pt x="35466" y="7267"/>
                  <a:pt x="35494" y="7268"/>
                </a:cubicBezTo>
                <a:cubicBezTo>
                  <a:pt x="35511" y="7222"/>
                  <a:pt x="35540" y="7222"/>
                  <a:pt x="35582" y="7246"/>
                </a:cubicBezTo>
                <a:cubicBezTo>
                  <a:pt x="35600" y="7200"/>
                  <a:pt x="35644" y="7175"/>
                  <a:pt x="35671" y="7136"/>
                </a:cubicBezTo>
                <a:cubicBezTo>
                  <a:pt x="35601" y="7082"/>
                  <a:pt x="35616" y="7168"/>
                  <a:pt x="35523" y="7157"/>
                </a:cubicBezTo>
                <a:cubicBezTo>
                  <a:pt x="35587" y="7115"/>
                  <a:pt x="35530" y="7046"/>
                  <a:pt x="35523" y="7025"/>
                </a:cubicBezTo>
                <a:cubicBezTo>
                  <a:pt x="35513" y="6994"/>
                  <a:pt x="35538" y="6944"/>
                  <a:pt x="35494" y="6938"/>
                </a:cubicBezTo>
                <a:cubicBezTo>
                  <a:pt x="35467" y="6976"/>
                  <a:pt x="35484" y="7048"/>
                  <a:pt x="35436" y="7069"/>
                </a:cubicBezTo>
                <a:cubicBezTo>
                  <a:pt x="35437" y="7031"/>
                  <a:pt x="35413" y="7013"/>
                  <a:pt x="35377" y="7004"/>
                </a:cubicBezTo>
                <a:cubicBezTo>
                  <a:pt x="35330" y="7063"/>
                  <a:pt x="35310" y="7087"/>
                  <a:pt x="35377" y="7136"/>
                </a:cubicBezTo>
                <a:cubicBezTo>
                  <a:pt x="35249" y="7125"/>
                  <a:pt x="35315" y="7204"/>
                  <a:pt x="35201" y="7157"/>
                </a:cubicBezTo>
                <a:close/>
                <a:moveTo>
                  <a:pt x="18114" y="7025"/>
                </a:moveTo>
                <a:cubicBezTo>
                  <a:pt x="18124" y="6944"/>
                  <a:pt x="18007" y="6959"/>
                  <a:pt x="17938" y="6938"/>
                </a:cubicBezTo>
                <a:cubicBezTo>
                  <a:pt x="17942" y="7008"/>
                  <a:pt x="18005" y="7034"/>
                  <a:pt x="18114" y="7025"/>
                </a:cubicBezTo>
                <a:close/>
                <a:moveTo>
                  <a:pt x="17586" y="6959"/>
                </a:moveTo>
                <a:cubicBezTo>
                  <a:pt x="17591" y="7049"/>
                  <a:pt x="17671" y="6995"/>
                  <a:pt x="17703" y="7025"/>
                </a:cubicBezTo>
                <a:cubicBezTo>
                  <a:pt x="17719" y="7040"/>
                  <a:pt x="17834" y="7020"/>
                  <a:pt x="17820" y="7004"/>
                </a:cubicBezTo>
                <a:cubicBezTo>
                  <a:pt x="17735" y="6958"/>
                  <a:pt x="17710" y="6932"/>
                  <a:pt x="17586" y="6959"/>
                </a:cubicBezTo>
                <a:close/>
                <a:moveTo>
                  <a:pt x="36579" y="6959"/>
                </a:moveTo>
                <a:cubicBezTo>
                  <a:pt x="36599" y="6959"/>
                  <a:pt x="36618" y="6959"/>
                  <a:pt x="36637" y="6959"/>
                </a:cubicBezTo>
                <a:cubicBezTo>
                  <a:pt x="36637" y="6944"/>
                  <a:pt x="36637" y="6930"/>
                  <a:pt x="36637" y="6916"/>
                </a:cubicBezTo>
                <a:cubicBezTo>
                  <a:pt x="36618" y="6916"/>
                  <a:pt x="36599" y="6916"/>
                  <a:pt x="36579" y="6916"/>
                </a:cubicBezTo>
                <a:cubicBezTo>
                  <a:pt x="36579" y="6930"/>
                  <a:pt x="36579" y="6944"/>
                  <a:pt x="36579" y="6959"/>
                </a:cubicBezTo>
                <a:close/>
                <a:moveTo>
                  <a:pt x="17352" y="7025"/>
                </a:moveTo>
                <a:cubicBezTo>
                  <a:pt x="17453" y="7043"/>
                  <a:pt x="17481" y="7005"/>
                  <a:pt x="17498" y="6959"/>
                </a:cubicBezTo>
                <a:cubicBezTo>
                  <a:pt x="17408" y="6976"/>
                  <a:pt x="17442" y="6899"/>
                  <a:pt x="17352" y="6916"/>
                </a:cubicBezTo>
                <a:cubicBezTo>
                  <a:pt x="17355" y="6970"/>
                  <a:pt x="17406" y="6983"/>
                  <a:pt x="17352" y="7025"/>
                </a:cubicBezTo>
                <a:close/>
                <a:moveTo>
                  <a:pt x="16824" y="7025"/>
                </a:moveTo>
                <a:cubicBezTo>
                  <a:pt x="16919" y="7052"/>
                  <a:pt x="16847" y="6955"/>
                  <a:pt x="16941" y="6982"/>
                </a:cubicBezTo>
                <a:cubicBezTo>
                  <a:pt x="16987" y="6983"/>
                  <a:pt x="16965" y="7037"/>
                  <a:pt x="17029" y="7025"/>
                </a:cubicBezTo>
                <a:cubicBezTo>
                  <a:pt x="17012" y="6955"/>
                  <a:pt x="17084" y="6958"/>
                  <a:pt x="17029" y="6916"/>
                </a:cubicBezTo>
                <a:cubicBezTo>
                  <a:pt x="16957" y="6917"/>
                  <a:pt x="16938" y="6956"/>
                  <a:pt x="16882" y="6916"/>
                </a:cubicBezTo>
                <a:cubicBezTo>
                  <a:pt x="16908" y="6986"/>
                  <a:pt x="16837" y="6983"/>
                  <a:pt x="16824" y="7025"/>
                </a:cubicBezTo>
                <a:close/>
                <a:moveTo>
                  <a:pt x="16619" y="6938"/>
                </a:moveTo>
                <a:cubicBezTo>
                  <a:pt x="16584" y="6934"/>
                  <a:pt x="16553" y="6898"/>
                  <a:pt x="16531" y="6938"/>
                </a:cubicBezTo>
                <a:cubicBezTo>
                  <a:pt x="16565" y="6941"/>
                  <a:pt x="16598" y="6976"/>
                  <a:pt x="16619" y="6938"/>
                </a:cubicBezTo>
                <a:close/>
                <a:moveTo>
                  <a:pt x="16854" y="6938"/>
                </a:moveTo>
                <a:cubicBezTo>
                  <a:pt x="16855" y="6899"/>
                  <a:pt x="16831" y="6881"/>
                  <a:pt x="16795" y="6872"/>
                </a:cubicBezTo>
                <a:cubicBezTo>
                  <a:pt x="16753" y="6904"/>
                  <a:pt x="16752" y="6956"/>
                  <a:pt x="16854" y="6938"/>
                </a:cubicBezTo>
                <a:close/>
                <a:moveTo>
                  <a:pt x="16267" y="6916"/>
                </a:moveTo>
                <a:cubicBezTo>
                  <a:pt x="16229" y="6882"/>
                  <a:pt x="16077" y="6839"/>
                  <a:pt x="16062" y="6916"/>
                </a:cubicBezTo>
                <a:cubicBezTo>
                  <a:pt x="16139" y="6916"/>
                  <a:pt x="16257" y="6903"/>
                  <a:pt x="16179" y="6959"/>
                </a:cubicBezTo>
                <a:cubicBezTo>
                  <a:pt x="16275" y="6973"/>
                  <a:pt x="16315" y="6944"/>
                  <a:pt x="16384" y="6938"/>
                </a:cubicBezTo>
                <a:cubicBezTo>
                  <a:pt x="16379" y="6986"/>
                  <a:pt x="16408" y="7007"/>
                  <a:pt x="16473" y="7004"/>
                </a:cubicBezTo>
                <a:cubicBezTo>
                  <a:pt x="16455" y="6934"/>
                  <a:pt x="16527" y="6935"/>
                  <a:pt x="16473" y="6893"/>
                </a:cubicBezTo>
                <a:cubicBezTo>
                  <a:pt x="16359" y="6916"/>
                  <a:pt x="16351" y="6882"/>
                  <a:pt x="16267" y="6916"/>
                </a:cubicBezTo>
                <a:close/>
                <a:moveTo>
                  <a:pt x="15974" y="6938"/>
                </a:moveTo>
                <a:cubicBezTo>
                  <a:pt x="15973" y="6907"/>
                  <a:pt x="15988" y="6889"/>
                  <a:pt x="16004" y="6872"/>
                </a:cubicBezTo>
                <a:cubicBezTo>
                  <a:pt x="15917" y="6891"/>
                  <a:pt x="15914" y="6891"/>
                  <a:pt x="15828" y="6872"/>
                </a:cubicBezTo>
                <a:cubicBezTo>
                  <a:pt x="15817" y="6938"/>
                  <a:pt x="15924" y="6917"/>
                  <a:pt x="15974" y="6938"/>
                </a:cubicBezTo>
                <a:close/>
                <a:moveTo>
                  <a:pt x="36579" y="6872"/>
                </a:moveTo>
                <a:cubicBezTo>
                  <a:pt x="36599" y="6872"/>
                  <a:pt x="36618" y="6872"/>
                  <a:pt x="36637" y="6872"/>
                </a:cubicBezTo>
                <a:cubicBezTo>
                  <a:pt x="36637" y="6857"/>
                  <a:pt x="36637" y="6842"/>
                  <a:pt x="36637" y="6827"/>
                </a:cubicBezTo>
                <a:cubicBezTo>
                  <a:pt x="36618" y="6827"/>
                  <a:pt x="36599" y="6827"/>
                  <a:pt x="36579" y="6827"/>
                </a:cubicBezTo>
                <a:cubicBezTo>
                  <a:pt x="36579" y="6842"/>
                  <a:pt x="36579" y="6857"/>
                  <a:pt x="36579" y="6872"/>
                </a:cubicBezTo>
                <a:close/>
                <a:moveTo>
                  <a:pt x="35465" y="6872"/>
                </a:moveTo>
                <a:cubicBezTo>
                  <a:pt x="35466" y="6858"/>
                  <a:pt x="35469" y="6845"/>
                  <a:pt x="35494" y="6850"/>
                </a:cubicBezTo>
                <a:cubicBezTo>
                  <a:pt x="35491" y="6823"/>
                  <a:pt x="35485" y="6798"/>
                  <a:pt x="35436" y="6805"/>
                </a:cubicBezTo>
                <a:cubicBezTo>
                  <a:pt x="35440" y="6832"/>
                  <a:pt x="35431" y="6868"/>
                  <a:pt x="35465" y="6872"/>
                </a:cubicBezTo>
                <a:close/>
                <a:moveTo>
                  <a:pt x="29281" y="6850"/>
                </a:moveTo>
                <a:cubicBezTo>
                  <a:pt x="29326" y="6847"/>
                  <a:pt x="29382" y="6852"/>
                  <a:pt x="29368" y="6805"/>
                </a:cubicBezTo>
                <a:cubicBezTo>
                  <a:pt x="29349" y="6805"/>
                  <a:pt x="29329" y="6805"/>
                  <a:pt x="29310" y="6805"/>
                </a:cubicBezTo>
                <a:cubicBezTo>
                  <a:pt x="29310" y="6827"/>
                  <a:pt x="29287" y="6832"/>
                  <a:pt x="29281" y="6850"/>
                </a:cubicBezTo>
                <a:close/>
                <a:moveTo>
                  <a:pt x="37957" y="6827"/>
                </a:moveTo>
                <a:cubicBezTo>
                  <a:pt x="38037" y="6829"/>
                  <a:pt x="38015" y="6791"/>
                  <a:pt x="38073" y="6827"/>
                </a:cubicBezTo>
                <a:cubicBezTo>
                  <a:pt x="38119" y="6762"/>
                  <a:pt x="37911" y="6762"/>
                  <a:pt x="37957" y="6827"/>
                </a:cubicBezTo>
                <a:close/>
                <a:moveTo>
                  <a:pt x="37370" y="6893"/>
                </a:moveTo>
                <a:cubicBezTo>
                  <a:pt x="37345" y="6823"/>
                  <a:pt x="37467" y="6864"/>
                  <a:pt x="37458" y="6805"/>
                </a:cubicBezTo>
                <a:cubicBezTo>
                  <a:pt x="37421" y="6775"/>
                  <a:pt x="37315" y="6772"/>
                  <a:pt x="37312" y="6827"/>
                </a:cubicBezTo>
                <a:cubicBezTo>
                  <a:pt x="37334" y="6832"/>
                  <a:pt x="37369" y="6829"/>
                  <a:pt x="37370" y="6850"/>
                </a:cubicBezTo>
                <a:cubicBezTo>
                  <a:pt x="37341" y="6850"/>
                  <a:pt x="37334" y="6887"/>
                  <a:pt x="37370" y="6893"/>
                </a:cubicBezTo>
                <a:close/>
                <a:moveTo>
                  <a:pt x="36960" y="6916"/>
                </a:moveTo>
                <a:cubicBezTo>
                  <a:pt x="37015" y="6877"/>
                  <a:pt x="36936" y="6860"/>
                  <a:pt x="36960" y="6784"/>
                </a:cubicBezTo>
                <a:cubicBezTo>
                  <a:pt x="36870" y="6781"/>
                  <a:pt x="36878" y="6898"/>
                  <a:pt x="36901" y="6916"/>
                </a:cubicBezTo>
                <a:cubicBezTo>
                  <a:pt x="36921" y="6916"/>
                  <a:pt x="36940" y="6916"/>
                  <a:pt x="36960" y="6916"/>
                </a:cubicBezTo>
                <a:close/>
                <a:moveTo>
                  <a:pt x="35758" y="6784"/>
                </a:moveTo>
                <a:cubicBezTo>
                  <a:pt x="35714" y="6787"/>
                  <a:pt x="35650" y="6775"/>
                  <a:pt x="35641" y="6805"/>
                </a:cubicBezTo>
                <a:cubicBezTo>
                  <a:pt x="35680" y="6834"/>
                  <a:pt x="35750" y="6835"/>
                  <a:pt x="35758" y="6784"/>
                </a:cubicBezTo>
                <a:close/>
                <a:moveTo>
                  <a:pt x="35319" y="6872"/>
                </a:moveTo>
                <a:cubicBezTo>
                  <a:pt x="35338" y="6872"/>
                  <a:pt x="35358" y="6872"/>
                  <a:pt x="35377" y="6872"/>
                </a:cubicBezTo>
                <a:cubicBezTo>
                  <a:pt x="35377" y="6842"/>
                  <a:pt x="35377" y="6813"/>
                  <a:pt x="35377" y="6784"/>
                </a:cubicBezTo>
                <a:cubicBezTo>
                  <a:pt x="35358" y="6784"/>
                  <a:pt x="35338" y="6784"/>
                  <a:pt x="35319" y="6784"/>
                </a:cubicBezTo>
                <a:cubicBezTo>
                  <a:pt x="35319" y="6813"/>
                  <a:pt x="35319" y="6842"/>
                  <a:pt x="35319" y="6872"/>
                </a:cubicBezTo>
                <a:close/>
                <a:moveTo>
                  <a:pt x="35201" y="6805"/>
                </a:moveTo>
                <a:cubicBezTo>
                  <a:pt x="35102" y="6739"/>
                  <a:pt x="35112" y="6887"/>
                  <a:pt x="35201" y="6805"/>
                </a:cubicBezTo>
                <a:close/>
                <a:moveTo>
                  <a:pt x="34673" y="6784"/>
                </a:moveTo>
                <a:cubicBezTo>
                  <a:pt x="34655" y="6784"/>
                  <a:pt x="34635" y="6784"/>
                  <a:pt x="34615" y="6784"/>
                </a:cubicBezTo>
                <a:cubicBezTo>
                  <a:pt x="34455" y="6778"/>
                  <a:pt x="34680" y="6845"/>
                  <a:pt x="34673" y="6784"/>
                </a:cubicBezTo>
                <a:close/>
                <a:moveTo>
                  <a:pt x="32622" y="6827"/>
                </a:moveTo>
                <a:cubicBezTo>
                  <a:pt x="32688" y="6834"/>
                  <a:pt x="32733" y="6822"/>
                  <a:pt x="32740" y="6784"/>
                </a:cubicBezTo>
                <a:cubicBezTo>
                  <a:pt x="32688" y="6789"/>
                  <a:pt x="32593" y="6762"/>
                  <a:pt x="32622" y="6827"/>
                </a:cubicBezTo>
                <a:close/>
                <a:moveTo>
                  <a:pt x="32095" y="6827"/>
                </a:moveTo>
                <a:cubicBezTo>
                  <a:pt x="32172" y="6827"/>
                  <a:pt x="32267" y="6839"/>
                  <a:pt x="32270" y="6784"/>
                </a:cubicBezTo>
                <a:cubicBezTo>
                  <a:pt x="32219" y="6804"/>
                  <a:pt x="32124" y="6792"/>
                  <a:pt x="32095" y="6827"/>
                </a:cubicBezTo>
                <a:close/>
                <a:moveTo>
                  <a:pt x="38514" y="6827"/>
                </a:moveTo>
                <a:cubicBezTo>
                  <a:pt x="38573" y="6872"/>
                  <a:pt x="38571" y="6818"/>
                  <a:pt x="38631" y="6805"/>
                </a:cubicBezTo>
                <a:cubicBezTo>
                  <a:pt x="38631" y="6834"/>
                  <a:pt x="38712" y="6834"/>
                  <a:pt x="38719" y="6805"/>
                </a:cubicBezTo>
                <a:cubicBezTo>
                  <a:pt x="38646" y="6810"/>
                  <a:pt x="38627" y="6771"/>
                  <a:pt x="38572" y="6762"/>
                </a:cubicBezTo>
                <a:cubicBezTo>
                  <a:pt x="38565" y="6793"/>
                  <a:pt x="38524" y="6799"/>
                  <a:pt x="38514" y="6827"/>
                </a:cubicBezTo>
                <a:close/>
                <a:moveTo>
                  <a:pt x="34292" y="6827"/>
                </a:moveTo>
                <a:cubicBezTo>
                  <a:pt x="34359" y="6834"/>
                  <a:pt x="34403" y="6822"/>
                  <a:pt x="34410" y="6784"/>
                </a:cubicBezTo>
                <a:cubicBezTo>
                  <a:pt x="34354" y="6789"/>
                  <a:pt x="34346" y="6758"/>
                  <a:pt x="34292" y="6762"/>
                </a:cubicBezTo>
                <a:cubicBezTo>
                  <a:pt x="34292" y="6784"/>
                  <a:pt x="34292" y="6805"/>
                  <a:pt x="34292" y="6827"/>
                </a:cubicBezTo>
                <a:close/>
                <a:moveTo>
                  <a:pt x="32769" y="6805"/>
                </a:moveTo>
                <a:cubicBezTo>
                  <a:pt x="32879" y="6774"/>
                  <a:pt x="32825" y="6867"/>
                  <a:pt x="32915" y="6850"/>
                </a:cubicBezTo>
                <a:cubicBezTo>
                  <a:pt x="32890" y="6779"/>
                  <a:pt x="32992" y="6804"/>
                  <a:pt x="33004" y="6762"/>
                </a:cubicBezTo>
                <a:cubicBezTo>
                  <a:pt x="32894" y="6800"/>
                  <a:pt x="32802" y="6737"/>
                  <a:pt x="32769" y="6805"/>
                </a:cubicBezTo>
                <a:close/>
                <a:moveTo>
                  <a:pt x="31567" y="6827"/>
                </a:moveTo>
                <a:cubicBezTo>
                  <a:pt x="31587" y="6768"/>
                  <a:pt x="31506" y="6785"/>
                  <a:pt x="31479" y="6762"/>
                </a:cubicBezTo>
                <a:cubicBezTo>
                  <a:pt x="31461" y="6819"/>
                  <a:pt x="31491" y="6841"/>
                  <a:pt x="31567" y="6827"/>
                </a:cubicBezTo>
                <a:close/>
                <a:moveTo>
                  <a:pt x="30102" y="6827"/>
                </a:moveTo>
                <a:cubicBezTo>
                  <a:pt x="30131" y="6827"/>
                  <a:pt x="30160" y="6827"/>
                  <a:pt x="30189" y="6827"/>
                </a:cubicBezTo>
                <a:cubicBezTo>
                  <a:pt x="30186" y="6793"/>
                  <a:pt x="30193" y="6751"/>
                  <a:pt x="30131" y="6762"/>
                </a:cubicBezTo>
                <a:cubicBezTo>
                  <a:pt x="30132" y="6792"/>
                  <a:pt x="30117" y="6810"/>
                  <a:pt x="30102" y="6827"/>
                </a:cubicBezTo>
                <a:close/>
                <a:moveTo>
                  <a:pt x="20927" y="6850"/>
                </a:moveTo>
                <a:cubicBezTo>
                  <a:pt x="21004" y="6856"/>
                  <a:pt x="21003" y="6804"/>
                  <a:pt x="21015" y="6762"/>
                </a:cubicBezTo>
                <a:cubicBezTo>
                  <a:pt x="20976" y="6762"/>
                  <a:pt x="20937" y="6762"/>
                  <a:pt x="20898" y="6762"/>
                </a:cubicBezTo>
                <a:cubicBezTo>
                  <a:pt x="20892" y="6804"/>
                  <a:pt x="20931" y="6810"/>
                  <a:pt x="20927" y="6850"/>
                </a:cubicBezTo>
                <a:close/>
                <a:moveTo>
                  <a:pt x="38103" y="6784"/>
                </a:moveTo>
                <a:cubicBezTo>
                  <a:pt x="38123" y="6784"/>
                  <a:pt x="38142" y="6784"/>
                  <a:pt x="38162" y="6784"/>
                </a:cubicBezTo>
                <a:cubicBezTo>
                  <a:pt x="38162" y="6769"/>
                  <a:pt x="38162" y="6754"/>
                  <a:pt x="38162" y="6739"/>
                </a:cubicBezTo>
                <a:cubicBezTo>
                  <a:pt x="38142" y="6739"/>
                  <a:pt x="38123" y="6739"/>
                  <a:pt x="38103" y="6739"/>
                </a:cubicBezTo>
                <a:cubicBezTo>
                  <a:pt x="38103" y="6754"/>
                  <a:pt x="38103" y="6769"/>
                  <a:pt x="38103" y="6784"/>
                </a:cubicBezTo>
                <a:close/>
                <a:moveTo>
                  <a:pt x="36696" y="6850"/>
                </a:moveTo>
                <a:cubicBezTo>
                  <a:pt x="36684" y="6789"/>
                  <a:pt x="36805" y="6829"/>
                  <a:pt x="36813" y="6784"/>
                </a:cubicBezTo>
                <a:cubicBezTo>
                  <a:pt x="36756" y="6790"/>
                  <a:pt x="36756" y="6754"/>
                  <a:pt x="36725" y="6739"/>
                </a:cubicBezTo>
                <a:cubicBezTo>
                  <a:pt x="36751" y="6791"/>
                  <a:pt x="36623" y="6834"/>
                  <a:pt x="36696" y="6850"/>
                </a:cubicBezTo>
                <a:close/>
                <a:moveTo>
                  <a:pt x="33735" y="6805"/>
                </a:moveTo>
                <a:cubicBezTo>
                  <a:pt x="33893" y="6825"/>
                  <a:pt x="33766" y="6684"/>
                  <a:pt x="33735" y="6739"/>
                </a:cubicBezTo>
                <a:cubicBezTo>
                  <a:pt x="33781" y="6745"/>
                  <a:pt x="33756" y="6788"/>
                  <a:pt x="33735" y="6805"/>
                </a:cubicBezTo>
                <a:close/>
                <a:moveTo>
                  <a:pt x="32505" y="6805"/>
                </a:moveTo>
                <a:cubicBezTo>
                  <a:pt x="32524" y="6805"/>
                  <a:pt x="32544" y="6805"/>
                  <a:pt x="32563" y="6805"/>
                </a:cubicBezTo>
                <a:cubicBezTo>
                  <a:pt x="32645" y="6804"/>
                  <a:pt x="32527" y="6663"/>
                  <a:pt x="32505" y="6739"/>
                </a:cubicBezTo>
                <a:cubicBezTo>
                  <a:pt x="32551" y="6745"/>
                  <a:pt x="32525" y="6788"/>
                  <a:pt x="32505" y="6805"/>
                </a:cubicBezTo>
                <a:close/>
                <a:moveTo>
                  <a:pt x="31772" y="6762"/>
                </a:moveTo>
                <a:cubicBezTo>
                  <a:pt x="31842" y="6708"/>
                  <a:pt x="31676" y="6705"/>
                  <a:pt x="31684" y="6739"/>
                </a:cubicBezTo>
                <a:cubicBezTo>
                  <a:pt x="31684" y="6738"/>
                  <a:pt x="31784" y="6753"/>
                  <a:pt x="31772" y="6762"/>
                </a:cubicBezTo>
                <a:close/>
                <a:moveTo>
                  <a:pt x="42851" y="6784"/>
                </a:moveTo>
                <a:cubicBezTo>
                  <a:pt x="42894" y="6772"/>
                  <a:pt x="43002" y="6810"/>
                  <a:pt x="42998" y="6762"/>
                </a:cubicBezTo>
                <a:cubicBezTo>
                  <a:pt x="42954" y="6758"/>
                  <a:pt x="42889" y="6769"/>
                  <a:pt x="42881" y="6739"/>
                </a:cubicBezTo>
                <a:cubicBezTo>
                  <a:pt x="42924" y="6736"/>
                  <a:pt x="42988" y="6748"/>
                  <a:pt x="42998" y="6717"/>
                </a:cubicBezTo>
                <a:cubicBezTo>
                  <a:pt x="42964" y="6699"/>
                  <a:pt x="42919" y="6688"/>
                  <a:pt x="42851" y="6696"/>
                </a:cubicBezTo>
                <a:cubicBezTo>
                  <a:pt x="42851" y="6724"/>
                  <a:pt x="42851" y="6754"/>
                  <a:pt x="42851" y="6784"/>
                </a:cubicBezTo>
                <a:close/>
                <a:moveTo>
                  <a:pt x="37927" y="6696"/>
                </a:moveTo>
                <a:cubicBezTo>
                  <a:pt x="37884" y="6699"/>
                  <a:pt x="37819" y="6688"/>
                  <a:pt x="37810" y="6717"/>
                </a:cubicBezTo>
                <a:cubicBezTo>
                  <a:pt x="37849" y="6747"/>
                  <a:pt x="37919" y="6747"/>
                  <a:pt x="37927" y="6696"/>
                </a:cubicBezTo>
                <a:close/>
                <a:moveTo>
                  <a:pt x="33150" y="6805"/>
                </a:moveTo>
                <a:cubicBezTo>
                  <a:pt x="33187" y="6835"/>
                  <a:pt x="33293" y="6839"/>
                  <a:pt x="33296" y="6784"/>
                </a:cubicBezTo>
                <a:cubicBezTo>
                  <a:pt x="33159" y="6820"/>
                  <a:pt x="33240" y="6778"/>
                  <a:pt x="33237" y="6696"/>
                </a:cubicBezTo>
                <a:cubicBezTo>
                  <a:pt x="33149" y="6688"/>
                  <a:pt x="33177" y="6768"/>
                  <a:pt x="33150" y="6805"/>
                </a:cubicBezTo>
                <a:close/>
                <a:moveTo>
                  <a:pt x="31479" y="6739"/>
                </a:moveTo>
                <a:cubicBezTo>
                  <a:pt x="31553" y="6742"/>
                  <a:pt x="31571" y="6781"/>
                  <a:pt x="31596" y="6717"/>
                </a:cubicBezTo>
                <a:cubicBezTo>
                  <a:pt x="31557" y="6689"/>
                  <a:pt x="31487" y="6688"/>
                  <a:pt x="31479" y="6739"/>
                </a:cubicBezTo>
                <a:close/>
                <a:moveTo>
                  <a:pt x="48743" y="6717"/>
                </a:moveTo>
                <a:cubicBezTo>
                  <a:pt x="48765" y="6735"/>
                  <a:pt x="48843" y="6731"/>
                  <a:pt x="48889" y="6696"/>
                </a:cubicBezTo>
                <a:cubicBezTo>
                  <a:pt x="48853" y="6654"/>
                  <a:pt x="48737" y="6714"/>
                  <a:pt x="48743" y="6717"/>
                </a:cubicBezTo>
                <a:close/>
                <a:moveTo>
                  <a:pt x="47716" y="6739"/>
                </a:moveTo>
                <a:cubicBezTo>
                  <a:pt x="47795" y="6754"/>
                  <a:pt x="47773" y="6694"/>
                  <a:pt x="47805" y="6673"/>
                </a:cubicBezTo>
                <a:cubicBezTo>
                  <a:pt x="47775" y="6673"/>
                  <a:pt x="47746" y="6673"/>
                  <a:pt x="47716" y="6673"/>
                </a:cubicBezTo>
                <a:cubicBezTo>
                  <a:pt x="47716" y="6696"/>
                  <a:pt x="47716" y="6717"/>
                  <a:pt x="47716" y="6739"/>
                </a:cubicBezTo>
                <a:close/>
                <a:moveTo>
                  <a:pt x="34527" y="6696"/>
                </a:moveTo>
                <a:cubicBezTo>
                  <a:pt x="34516" y="6788"/>
                  <a:pt x="34623" y="6711"/>
                  <a:pt x="34673" y="6717"/>
                </a:cubicBezTo>
                <a:cubicBezTo>
                  <a:pt x="34697" y="6712"/>
                  <a:pt x="34732" y="6717"/>
                  <a:pt x="34732" y="6696"/>
                </a:cubicBezTo>
                <a:cubicBezTo>
                  <a:pt x="34628" y="6714"/>
                  <a:pt x="34590" y="6646"/>
                  <a:pt x="34527" y="6696"/>
                </a:cubicBezTo>
                <a:close/>
                <a:moveTo>
                  <a:pt x="18289" y="6739"/>
                </a:moveTo>
                <a:cubicBezTo>
                  <a:pt x="18375" y="6772"/>
                  <a:pt x="18375" y="6642"/>
                  <a:pt x="18289" y="6673"/>
                </a:cubicBezTo>
                <a:cubicBezTo>
                  <a:pt x="18289" y="6696"/>
                  <a:pt x="18289" y="6717"/>
                  <a:pt x="18289" y="6739"/>
                </a:cubicBezTo>
                <a:close/>
                <a:moveTo>
                  <a:pt x="17411" y="6717"/>
                </a:moveTo>
                <a:cubicBezTo>
                  <a:pt x="17452" y="6726"/>
                  <a:pt x="17460" y="6744"/>
                  <a:pt x="17498" y="6717"/>
                </a:cubicBezTo>
                <a:cubicBezTo>
                  <a:pt x="17492" y="6700"/>
                  <a:pt x="17497" y="6674"/>
                  <a:pt x="17469" y="6673"/>
                </a:cubicBezTo>
                <a:cubicBezTo>
                  <a:pt x="17469" y="6702"/>
                  <a:pt x="17417" y="6694"/>
                  <a:pt x="17411" y="6717"/>
                </a:cubicBezTo>
                <a:close/>
                <a:moveTo>
                  <a:pt x="44932" y="6696"/>
                </a:moveTo>
                <a:cubicBezTo>
                  <a:pt x="44932" y="6638"/>
                  <a:pt x="44753" y="6716"/>
                  <a:pt x="44668" y="6673"/>
                </a:cubicBezTo>
                <a:cubicBezTo>
                  <a:pt x="44630" y="6674"/>
                  <a:pt x="44641" y="6712"/>
                  <a:pt x="44610" y="6717"/>
                </a:cubicBezTo>
                <a:cubicBezTo>
                  <a:pt x="44566" y="6702"/>
                  <a:pt x="44584" y="6679"/>
                  <a:pt x="44522" y="6673"/>
                </a:cubicBezTo>
                <a:cubicBezTo>
                  <a:pt x="44435" y="6665"/>
                  <a:pt x="44500" y="6745"/>
                  <a:pt x="44434" y="6696"/>
                </a:cubicBezTo>
                <a:cubicBezTo>
                  <a:pt x="44388" y="6661"/>
                  <a:pt x="44364" y="6673"/>
                  <a:pt x="44317" y="6696"/>
                </a:cubicBezTo>
                <a:cubicBezTo>
                  <a:pt x="44255" y="6726"/>
                  <a:pt x="44268" y="6703"/>
                  <a:pt x="44199" y="6696"/>
                </a:cubicBezTo>
                <a:cubicBezTo>
                  <a:pt x="44161" y="6691"/>
                  <a:pt x="44121" y="6699"/>
                  <a:pt x="44082" y="6696"/>
                </a:cubicBezTo>
                <a:cubicBezTo>
                  <a:pt x="44045" y="6726"/>
                  <a:pt x="43944" y="6709"/>
                  <a:pt x="43906" y="6739"/>
                </a:cubicBezTo>
                <a:cubicBezTo>
                  <a:pt x="43904" y="6712"/>
                  <a:pt x="43869" y="6709"/>
                  <a:pt x="43848" y="6696"/>
                </a:cubicBezTo>
                <a:cubicBezTo>
                  <a:pt x="43820" y="6678"/>
                  <a:pt x="43811" y="6652"/>
                  <a:pt x="43760" y="6652"/>
                </a:cubicBezTo>
                <a:cubicBezTo>
                  <a:pt x="43760" y="6688"/>
                  <a:pt x="43760" y="6724"/>
                  <a:pt x="43760" y="6762"/>
                </a:cubicBezTo>
                <a:cubicBezTo>
                  <a:pt x="43843" y="6748"/>
                  <a:pt x="43864" y="6731"/>
                  <a:pt x="43906" y="6762"/>
                </a:cubicBezTo>
                <a:cubicBezTo>
                  <a:pt x="43978" y="6813"/>
                  <a:pt x="44055" y="6766"/>
                  <a:pt x="44141" y="6762"/>
                </a:cubicBezTo>
                <a:cubicBezTo>
                  <a:pt x="44271" y="6755"/>
                  <a:pt x="44244" y="6778"/>
                  <a:pt x="44317" y="6762"/>
                </a:cubicBezTo>
                <a:cubicBezTo>
                  <a:pt x="44404" y="6742"/>
                  <a:pt x="44489" y="6783"/>
                  <a:pt x="44522" y="6739"/>
                </a:cubicBezTo>
                <a:cubicBezTo>
                  <a:pt x="44530" y="6785"/>
                  <a:pt x="44601" y="6707"/>
                  <a:pt x="44610" y="6784"/>
                </a:cubicBezTo>
                <a:cubicBezTo>
                  <a:pt x="44700" y="6800"/>
                  <a:pt x="44666" y="6723"/>
                  <a:pt x="44757" y="6739"/>
                </a:cubicBezTo>
                <a:cubicBezTo>
                  <a:pt x="44827" y="6790"/>
                  <a:pt x="44933" y="6744"/>
                  <a:pt x="44991" y="6717"/>
                </a:cubicBezTo>
                <a:cubicBezTo>
                  <a:pt x="45020" y="6717"/>
                  <a:pt x="45049" y="6717"/>
                  <a:pt x="45078" y="6717"/>
                </a:cubicBezTo>
                <a:cubicBezTo>
                  <a:pt x="45095" y="6717"/>
                  <a:pt x="45112" y="6700"/>
                  <a:pt x="45078" y="6696"/>
                </a:cubicBezTo>
                <a:cubicBezTo>
                  <a:pt x="44993" y="6669"/>
                  <a:pt x="44932" y="6750"/>
                  <a:pt x="44932" y="6696"/>
                </a:cubicBezTo>
                <a:close/>
                <a:moveTo>
                  <a:pt x="40213" y="6673"/>
                </a:moveTo>
                <a:cubicBezTo>
                  <a:pt x="40312" y="6741"/>
                  <a:pt x="40302" y="6592"/>
                  <a:pt x="40213" y="6673"/>
                </a:cubicBezTo>
                <a:close/>
                <a:moveTo>
                  <a:pt x="36696" y="6717"/>
                </a:moveTo>
                <a:cubicBezTo>
                  <a:pt x="36729" y="6750"/>
                  <a:pt x="36830" y="6637"/>
                  <a:pt x="36725" y="6652"/>
                </a:cubicBezTo>
                <a:cubicBezTo>
                  <a:pt x="36724" y="6652"/>
                  <a:pt x="36727" y="6672"/>
                  <a:pt x="36725" y="6673"/>
                </a:cubicBezTo>
                <a:cubicBezTo>
                  <a:pt x="36722" y="6676"/>
                  <a:pt x="36698" y="6719"/>
                  <a:pt x="36696" y="6717"/>
                </a:cubicBezTo>
                <a:close/>
                <a:moveTo>
                  <a:pt x="35377" y="6739"/>
                </a:moveTo>
                <a:cubicBezTo>
                  <a:pt x="35431" y="6736"/>
                  <a:pt x="35475" y="6725"/>
                  <a:pt x="35494" y="6696"/>
                </a:cubicBezTo>
                <a:cubicBezTo>
                  <a:pt x="35415" y="6712"/>
                  <a:pt x="35436" y="6652"/>
                  <a:pt x="35377" y="6652"/>
                </a:cubicBezTo>
                <a:cubicBezTo>
                  <a:pt x="35343" y="6684"/>
                  <a:pt x="35343" y="6707"/>
                  <a:pt x="35377" y="6739"/>
                </a:cubicBezTo>
                <a:close/>
                <a:moveTo>
                  <a:pt x="24093" y="6696"/>
                </a:moveTo>
                <a:cubicBezTo>
                  <a:pt x="24143" y="6697"/>
                  <a:pt x="24168" y="6678"/>
                  <a:pt x="24181" y="6652"/>
                </a:cubicBezTo>
                <a:cubicBezTo>
                  <a:pt x="24135" y="6654"/>
                  <a:pt x="24079" y="6649"/>
                  <a:pt x="24093" y="6696"/>
                </a:cubicBezTo>
                <a:close/>
                <a:moveTo>
                  <a:pt x="41327" y="6652"/>
                </a:moveTo>
                <a:cubicBezTo>
                  <a:pt x="41297" y="6718"/>
                  <a:pt x="41393" y="6691"/>
                  <a:pt x="41445" y="6696"/>
                </a:cubicBezTo>
                <a:cubicBezTo>
                  <a:pt x="41445" y="6673"/>
                  <a:pt x="41445" y="6652"/>
                  <a:pt x="41445" y="6630"/>
                </a:cubicBezTo>
                <a:cubicBezTo>
                  <a:pt x="41393" y="6628"/>
                  <a:pt x="41353" y="6634"/>
                  <a:pt x="41327" y="6652"/>
                </a:cubicBezTo>
                <a:close/>
                <a:moveTo>
                  <a:pt x="38279" y="6938"/>
                </a:moveTo>
                <a:cubicBezTo>
                  <a:pt x="38336" y="6944"/>
                  <a:pt x="38337" y="6908"/>
                  <a:pt x="38366" y="6893"/>
                </a:cubicBezTo>
                <a:cubicBezTo>
                  <a:pt x="38417" y="6895"/>
                  <a:pt x="38442" y="6877"/>
                  <a:pt x="38455" y="6850"/>
                </a:cubicBezTo>
                <a:cubicBezTo>
                  <a:pt x="38318" y="6844"/>
                  <a:pt x="38457" y="6798"/>
                  <a:pt x="38455" y="6784"/>
                </a:cubicBezTo>
                <a:cubicBezTo>
                  <a:pt x="38455" y="6784"/>
                  <a:pt x="38399" y="6763"/>
                  <a:pt x="38396" y="6762"/>
                </a:cubicBezTo>
                <a:cubicBezTo>
                  <a:pt x="38341" y="6720"/>
                  <a:pt x="38402" y="6723"/>
                  <a:pt x="38396" y="6673"/>
                </a:cubicBezTo>
                <a:cubicBezTo>
                  <a:pt x="38393" y="6649"/>
                  <a:pt x="38361" y="6639"/>
                  <a:pt x="38338" y="6630"/>
                </a:cubicBezTo>
                <a:cubicBezTo>
                  <a:pt x="38297" y="6699"/>
                  <a:pt x="38331" y="6703"/>
                  <a:pt x="38338" y="6784"/>
                </a:cubicBezTo>
                <a:cubicBezTo>
                  <a:pt x="38319" y="6822"/>
                  <a:pt x="38198" y="6782"/>
                  <a:pt x="38191" y="6827"/>
                </a:cubicBezTo>
                <a:cubicBezTo>
                  <a:pt x="38229" y="6829"/>
                  <a:pt x="38232" y="6856"/>
                  <a:pt x="38279" y="6850"/>
                </a:cubicBezTo>
                <a:cubicBezTo>
                  <a:pt x="38311" y="6852"/>
                  <a:pt x="38325" y="6817"/>
                  <a:pt x="38338" y="6850"/>
                </a:cubicBezTo>
                <a:cubicBezTo>
                  <a:pt x="38284" y="6853"/>
                  <a:pt x="38319" y="6923"/>
                  <a:pt x="38279" y="6938"/>
                </a:cubicBezTo>
                <a:close/>
                <a:moveTo>
                  <a:pt x="31772" y="6673"/>
                </a:moveTo>
                <a:cubicBezTo>
                  <a:pt x="31791" y="6673"/>
                  <a:pt x="31811" y="6673"/>
                  <a:pt x="31830" y="6673"/>
                </a:cubicBezTo>
                <a:cubicBezTo>
                  <a:pt x="31877" y="6619"/>
                  <a:pt x="31731" y="6609"/>
                  <a:pt x="31743" y="6652"/>
                </a:cubicBezTo>
                <a:cubicBezTo>
                  <a:pt x="31761" y="6652"/>
                  <a:pt x="31778" y="6655"/>
                  <a:pt x="31772" y="6673"/>
                </a:cubicBezTo>
                <a:close/>
                <a:moveTo>
                  <a:pt x="43320" y="6630"/>
                </a:moveTo>
                <a:cubicBezTo>
                  <a:pt x="43418" y="6697"/>
                  <a:pt x="43409" y="6548"/>
                  <a:pt x="43320" y="6630"/>
                </a:cubicBezTo>
                <a:close/>
                <a:moveTo>
                  <a:pt x="42881" y="6652"/>
                </a:moveTo>
                <a:cubicBezTo>
                  <a:pt x="42953" y="6720"/>
                  <a:pt x="42929" y="6616"/>
                  <a:pt x="42910" y="6607"/>
                </a:cubicBezTo>
                <a:cubicBezTo>
                  <a:pt x="42893" y="6600"/>
                  <a:pt x="42849" y="6618"/>
                  <a:pt x="42851" y="6630"/>
                </a:cubicBezTo>
                <a:cubicBezTo>
                  <a:pt x="42849" y="6616"/>
                  <a:pt x="42884" y="6654"/>
                  <a:pt x="42881" y="6652"/>
                </a:cubicBezTo>
                <a:close/>
                <a:moveTo>
                  <a:pt x="37957" y="6696"/>
                </a:moveTo>
                <a:cubicBezTo>
                  <a:pt x="37986" y="6696"/>
                  <a:pt x="38015" y="6696"/>
                  <a:pt x="38045" y="6696"/>
                </a:cubicBezTo>
                <a:cubicBezTo>
                  <a:pt x="38044" y="6666"/>
                  <a:pt x="38059" y="6647"/>
                  <a:pt x="38073" y="6630"/>
                </a:cubicBezTo>
                <a:cubicBezTo>
                  <a:pt x="38034" y="6631"/>
                  <a:pt x="38010" y="6619"/>
                  <a:pt x="37986" y="6607"/>
                </a:cubicBezTo>
                <a:cubicBezTo>
                  <a:pt x="37992" y="6649"/>
                  <a:pt x="37953" y="6656"/>
                  <a:pt x="37957" y="6696"/>
                </a:cubicBezTo>
                <a:close/>
                <a:moveTo>
                  <a:pt x="36521" y="6630"/>
                </a:moveTo>
                <a:cubicBezTo>
                  <a:pt x="36402" y="6552"/>
                  <a:pt x="36451" y="6700"/>
                  <a:pt x="36521" y="6630"/>
                </a:cubicBezTo>
                <a:close/>
                <a:moveTo>
                  <a:pt x="35172" y="6652"/>
                </a:moveTo>
                <a:cubicBezTo>
                  <a:pt x="35192" y="6652"/>
                  <a:pt x="35211" y="6652"/>
                  <a:pt x="35231" y="6652"/>
                </a:cubicBezTo>
                <a:cubicBezTo>
                  <a:pt x="35231" y="6637"/>
                  <a:pt x="35231" y="6622"/>
                  <a:pt x="35231" y="6607"/>
                </a:cubicBezTo>
                <a:cubicBezTo>
                  <a:pt x="35211" y="6607"/>
                  <a:pt x="35192" y="6607"/>
                  <a:pt x="35172" y="6607"/>
                </a:cubicBezTo>
                <a:cubicBezTo>
                  <a:pt x="35172" y="6622"/>
                  <a:pt x="35172" y="6637"/>
                  <a:pt x="35172" y="6652"/>
                </a:cubicBezTo>
                <a:close/>
                <a:moveTo>
                  <a:pt x="33179" y="6652"/>
                </a:moveTo>
                <a:cubicBezTo>
                  <a:pt x="33209" y="6651"/>
                  <a:pt x="33214" y="6669"/>
                  <a:pt x="33237" y="6673"/>
                </a:cubicBezTo>
                <a:cubicBezTo>
                  <a:pt x="33237" y="6651"/>
                  <a:pt x="33261" y="6648"/>
                  <a:pt x="33267" y="6630"/>
                </a:cubicBezTo>
                <a:cubicBezTo>
                  <a:pt x="33237" y="6630"/>
                  <a:pt x="33232" y="6612"/>
                  <a:pt x="33209" y="6607"/>
                </a:cubicBezTo>
                <a:cubicBezTo>
                  <a:pt x="33209" y="6630"/>
                  <a:pt x="33185" y="6634"/>
                  <a:pt x="33179" y="6652"/>
                </a:cubicBezTo>
                <a:close/>
                <a:moveTo>
                  <a:pt x="17176" y="6696"/>
                </a:moveTo>
                <a:cubicBezTo>
                  <a:pt x="17231" y="6691"/>
                  <a:pt x="17241" y="6720"/>
                  <a:pt x="17293" y="6717"/>
                </a:cubicBezTo>
                <a:cubicBezTo>
                  <a:pt x="17290" y="6661"/>
                  <a:pt x="17287" y="6604"/>
                  <a:pt x="17205" y="6607"/>
                </a:cubicBezTo>
                <a:cubicBezTo>
                  <a:pt x="17212" y="6649"/>
                  <a:pt x="17172" y="6656"/>
                  <a:pt x="17176" y="6696"/>
                </a:cubicBezTo>
                <a:close/>
                <a:moveTo>
                  <a:pt x="49768" y="6630"/>
                </a:moveTo>
                <a:cubicBezTo>
                  <a:pt x="49788" y="6630"/>
                  <a:pt x="49808" y="6630"/>
                  <a:pt x="49827" y="6630"/>
                </a:cubicBezTo>
                <a:cubicBezTo>
                  <a:pt x="49827" y="6615"/>
                  <a:pt x="49827" y="6600"/>
                  <a:pt x="49827" y="6585"/>
                </a:cubicBezTo>
                <a:cubicBezTo>
                  <a:pt x="49808" y="6585"/>
                  <a:pt x="49788" y="6585"/>
                  <a:pt x="49768" y="6585"/>
                </a:cubicBezTo>
                <a:cubicBezTo>
                  <a:pt x="49768" y="6600"/>
                  <a:pt x="49768" y="6615"/>
                  <a:pt x="49768" y="6630"/>
                </a:cubicBezTo>
                <a:close/>
                <a:moveTo>
                  <a:pt x="48889" y="6652"/>
                </a:moveTo>
                <a:cubicBezTo>
                  <a:pt x="48889" y="6630"/>
                  <a:pt x="48889" y="6607"/>
                  <a:pt x="48889" y="6585"/>
                </a:cubicBezTo>
                <a:cubicBezTo>
                  <a:pt x="48869" y="6585"/>
                  <a:pt x="48850" y="6585"/>
                  <a:pt x="48830" y="6585"/>
                </a:cubicBezTo>
                <a:cubicBezTo>
                  <a:pt x="48813" y="6586"/>
                  <a:pt x="48796" y="6589"/>
                  <a:pt x="48801" y="6607"/>
                </a:cubicBezTo>
                <a:cubicBezTo>
                  <a:pt x="48843" y="6613"/>
                  <a:pt x="48851" y="6643"/>
                  <a:pt x="48889" y="6652"/>
                </a:cubicBezTo>
                <a:close/>
                <a:moveTo>
                  <a:pt x="48654" y="6673"/>
                </a:moveTo>
                <a:cubicBezTo>
                  <a:pt x="48739" y="6678"/>
                  <a:pt x="48804" y="6668"/>
                  <a:pt x="48830" y="6630"/>
                </a:cubicBezTo>
                <a:cubicBezTo>
                  <a:pt x="48753" y="6630"/>
                  <a:pt x="48657" y="6618"/>
                  <a:pt x="48654" y="6673"/>
                </a:cubicBezTo>
                <a:close/>
                <a:moveTo>
                  <a:pt x="48391" y="6673"/>
                </a:moveTo>
                <a:cubicBezTo>
                  <a:pt x="48459" y="6673"/>
                  <a:pt x="48528" y="6673"/>
                  <a:pt x="48596" y="6673"/>
                </a:cubicBezTo>
                <a:cubicBezTo>
                  <a:pt x="48545" y="6618"/>
                  <a:pt x="48641" y="6588"/>
                  <a:pt x="48537" y="6585"/>
                </a:cubicBezTo>
                <a:cubicBezTo>
                  <a:pt x="48624" y="6703"/>
                  <a:pt x="48292" y="6619"/>
                  <a:pt x="48391" y="6673"/>
                </a:cubicBezTo>
                <a:close/>
                <a:moveTo>
                  <a:pt x="48421" y="6607"/>
                </a:moveTo>
                <a:cubicBezTo>
                  <a:pt x="48519" y="6675"/>
                  <a:pt x="48509" y="6526"/>
                  <a:pt x="48421" y="6607"/>
                </a:cubicBezTo>
                <a:close/>
                <a:moveTo>
                  <a:pt x="48127" y="6607"/>
                </a:moveTo>
                <a:cubicBezTo>
                  <a:pt x="47938" y="6559"/>
                  <a:pt x="48048" y="6687"/>
                  <a:pt x="48127" y="6607"/>
                </a:cubicBezTo>
                <a:close/>
                <a:moveTo>
                  <a:pt x="47687" y="6652"/>
                </a:moveTo>
                <a:cubicBezTo>
                  <a:pt x="47707" y="6652"/>
                  <a:pt x="47726" y="6652"/>
                  <a:pt x="47746" y="6652"/>
                </a:cubicBezTo>
                <a:cubicBezTo>
                  <a:pt x="47778" y="6619"/>
                  <a:pt x="47778" y="6598"/>
                  <a:pt x="47716" y="6585"/>
                </a:cubicBezTo>
                <a:cubicBezTo>
                  <a:pt x="47715" y="6613"/>
                  <a:pt x="47679" y="6616"/>
                  <a:pt x="47687" y="6652"/>
                </a:cubicBezTo>
                <a:close/>
                <a:moveTo>
                  <a:pt x="45401" y="6673"/>
                </a:moveTo>
                <a:cubicBezTo>
                  <a:pt x="45405" y="6618"/>
                  <a:pt x="45457" y="6604"/>
                  <a:pt x="45372" y="6585"/>
                </a:cubicBezTo>
                <a:cubicBezTo>
                  <a:pt x="45334" y="6615"/>
                  <a:pt x="45354" y="6652"/>
                  <a:pt x="45401" y="6673"/>
                </a:cubicBezTo>
                <a:close/>
                <a:moveTo>
                  <a:pt x="43906" y="6630"/>
                </a:moveTo>
                <a:cubicBezTo>
                  <a:pt x="43940" y="6633"/>
                  <a:pt x="43938" y="6664"/>
                  <a:pt x="43936" y="6696"/>
                </a:cubicBezTo>
                <a:cubicBezTo>
                  <a:pt x="44011" y="6693"/>
                  <a:pt x="44049" y="6663"/>
                  <a:pt x="44053" y="6607"/>
                </a:cubicBezTo>
                <a:cubicBezTo>
                  <a:pt x="44009" y="6573"/>
                  <a:pt x="43933" y="6591"/>
                  <a:pt x="43906" y="6630"/>
                </a:cubicBezTo>
                <a:close/>
                <a:moveTo>
                  <a:pt x="39539" y="6630"/>
                </a:moveTo>
                <a:cubicBezTo>
                  <a:pt x="39612" y="6633"/>
                  <a:pt x="39661" y="6618"/>
                  <a:pt x="39686" y="6585"/>
                </a:cubicBezTo>
                <a:cubicBezTo>
                  <a:pt x="39630" y="6595"/>
                  <a:pt x="39509" y="6556"/>
                  <a:pt x="39539" y="6630"/>
                </a:cubicBezTo>
                <a:close/>
                <a:moveTo>
                  <a:pt x="37781" y="6652"/>
                </a:moveTo>
                <a:cubicBezTo>
                  <a:pt x="37851" y="6643"/>
                  <a:pt x="37844" y="6691"/>
                  <a:pt x="37927" y="6673"/>
                </a:cubicBezTo>
                <a:cubicBezTo>
                  <a:pt x="37941" y="6604"/>
                  <a:pt x="37854" y="6612"/>
                  <a:pt x="37810" y="6585"/>
                </a:cubicBezTo>
                <a:cubicBezTo>
                  <a:pt x="37811" y="6615"/>
                  <a:pt x="37796" y="6634"/>
                  <a:pt x="37781" y="6652"/>
                </a:cubicBezTo>
                <a:close/>
                <a:moveTo>
                  <a:pt x="19286" y="6630"/>
                </a:moveTo>
                <a:cubicBezTo>
                  <a:pt x="19315" y="6630"/>
                  <a:pt x="19345" y="6630"/>
                  <a:pt x="19374" y="6630"/>
                </a:cubicBezTo>
                <a:cubicBezTo>
                  <a:pt x="19377" y="6589"/>
                  <a:pt x="19345" y="6577"/>
                  <a:pt x="19286" y="6585"/>
                </a:cubicBezTo>
                <a:cubicBezTo>
                  <a:pt x="19286" y="6600"/>
                  <a:pt x="19286" y="6615"/>
                  <a:pt x="19286" y="6630"/>
                </a:cubicBezTo>
                <a:close/>
                <a:moveTo>
                  <a:pt x="49652" y="6630"/>
                </a:moveTo>
                <a:cubicBezTo>
                  <a:pt x="49681" y="6630"/>
                  <a:pt x="49709" y="6630"/>
                  <a:pt x="49738" y="6630"/>
                </a:cubicBezTo>
                <a:cubicBezTo>
                  <a:pt x="49735" y="6604"/>
                  <a:pt x="49744" y="6567"/>
                  <a:pt x="49709" y="6564"/>
                </a:cubicBezTo>
                <a:cubicBezTo>
                  <a:pt x="49703" y="6595"/>
                  <a:pt x="49661" y="6601"/>
                  <a:pt x="49652" y="6630"/>
                </a:cubicBezTo>
                <a:close/>
                <a:moveTo>
                  <a:pt x="48918" y="6607"/>
                </a:moveTo>
                <a:cubicBezTo>
                  <a:pt x="48974" y="6598"/>
                  <a:pt x="49095" y="6637"/>
                  <a:pt x="49065" y="6564"/>
                </a:cubicBezTo>
                <a:cubicBezTo>
                  <a:pt x="49016" y="6564"/>
                  <a:pt x="48967" y="6564"/>
                  <a:pt x="48918" y="6564"/>
                </a:cubicBezTo>
                <a:cubicBezTo>
                  <a:pt x="48918" y="6578"/>
                  <a:pt x="48918" y="6592"/>
                  <a:pt x="48918" y="6607"/>
                </a:cubicBezTo>
                <a:close/>
                <a:moveTo>
                  <a:pt x="47130" y="6673"/>
                </a:moveTo>
                <a:cubicBezTo>
                  <a:pt x="47204" y="6670"/>
                  <a:pt x="47222" y="6631"/>
                  <a:pt x="47247" y="6696"/>
                </a:cubicBezTo>
                <a:cubicBezTo>
                  <a:pt x="47192" y="6705"/>
                  <a:pt x="47071" y="6666"/>
                  <a:pt x="47101" y="6739"/>
                </a:cubicBezTo>
                <a:cubicBezTo>
                  <a:pt x="47190" y="6756"/>
                  <a:pt x="47187" y="6702"/>
                  <a:pt x="47277" y="6717"/>
                </a:cubicBezTo>
                <a:cubicBezTo>
                  <a:pt x="47309" y="6634"/>
                  <a:pt x="47222" y="6525"/>
                  <a:pt x="47159" y="6585"/>
                </a:cubicBezTo>
                <a:cubicBezTo>
                  <a:pt x="47250" y="6607"/>
                  <a:pt x="47126" y="6645"/>
                  <a:pt x="47130" y="6673"/>
                </a:cubicBezTo>
                <a:close/>
                <a:moveTo>
                  <a:pt x="45782" y="6762"/>
                </a:moveTo>
                <a:cubicBezTo>
                  <a:pt x="45788" y="6729"/>
                  <a:pt x="45853" y="6742"/>
                  <a:pt x="45900" y="6739"/>
                </a:cubicBezTo>
                <a:cubicBezTo>
                  <a:pt x="45919" y="6695"/>
                  <a:pt x="45862" y="6711"/>
                  <a:pt x="45841" y="6696"/>
                </a:cubicBezTo>
                <a:cubicBezTo>
                  <a:pt x="45778" y="6650"/>
                  <a:pt x="45776" y="6578"/>
                  <a:pt x="45694" y="6564"/>
                </a:cubicBezTo>
                <a:cubicBezTo>
                  <a:pt x="45694" y="6578"/>
                  <a:pt x="45694" y="6592"/>
                  <a:pt x="45694" y="6607"/>
                </a:cubicBezTo>
                <a:cubicBezTo>
                  <a:pt x="45677" y="6609"/>
                  <a:pt x="45660" y="6610"/>
                  <a:pt x="45665" y="6630"/>
                </a:cubicBezTo>
                <a:cubicBezTo>
                  <a:pt x="45858" y="6605"/>
                  <a:pt x="45708" y="6724"/>
                  <a:pt x="45782" y="6762"/>
                </a:cubicBezTo>
                <a:close/>
                <a:moveTo>
                  <a:pt x="40976" y="6652"/>
                </a:moveTo>
                <a:cubicBezTo>
                  <a:pt x="41055" y="6666"/>
                  <a:pt x="41032" y="6606"/>
                  <a:pt x="41063" y="6585"/>
                </a:cubicBezTo>
                <a:cubicBezTo>
                  <a:pt x="40993" y="6595"/>
                  <a:pt x="41000" y="6545"/>
                  <a:pt x="40917" y="6564"/>
                </a:cubicBezTo>
                <a:cubicBezTo>
                  <a:pt x="40889" y="6643"/>
                  <a:pt x="41071" y="6582"/>
                  <a:pt x="40976" y="6652"/>
                </a:cubicBezTo>
                <a:close/>
                <a:moveTo>
                  <a:pt x="40536" y="6607"/>
                </a:moveTo>
                <a:cubicBezTo>
                  <a:pt x="40555" y="6607"/>
                  <a:pt x="40575" y="6607"/>
                  <a:pt x="40595" y="6607"/>
                </a:cubicBezTo>
                <a:cubicBezTo>
                  <a:pt x="40595" y="6592"/>
                  <a:pt x="40595" y="6578"/>
                  <a:pt x="40595" y="6564"/>
                </a:cubicBezTo>
                <a:cubicBezTo>
                  <a:pt x="40575" y="6564"/>
                  <a:pt x="40555" y="6564"/>
                  <a:pt x="40536" y="6564"/>
                </a:cubicBezTo>
                <a:cubicBezTo>
                  <a:pt x="40536" y="6578"/>
                  <a:pt x="40536" y="6592"/>
                  <a:pt x="40536" y="6607"/>
                </a:cubicBezTo>
                <a:close/>
                <a:moveTo>
                  <a:pt x="39891" y="6607"/>
                </a:moveTo>
                <a:cubicBezTo>
                  <a:pt x="39942" y="6609"/>
                  <a:pt x="39965" y="6591"/>
                  <a:pt x="39979" y="6564"/>
                </a:cubicBezTo>
                <a:cubicBezTo>
                  <a:pt x="39933" y="6565"/>
                  <a:pt x="39877" y="6561"/>
                  <a:pt x="39891" y="6607"/>
                </a:cubicBezTo>
                <a:close/>
                <a:moveTo>
                  <a:pt x="39744" y="6696"/>
                </a:moveTo>
                <a:cubicBezTo>
                  <a:pt x="39846" y="6703"/>
                  <a:pt x="39935" y="6748"/>
                  <a:pt x="39920" y="6630"/>
                </a:cubicBezTo>
                <a:cubicBezTo>
                  <a:pt x="39760" y="6652"/>
                  <a:pt x="39928" y="6555"/>
                  <a:pt x="39774" y="6564"/>
                </a:cubicBezTo>
                <a:cubicBezTo>
                  <a:pt x="39777" y="6618"/>
                  <a:pt x="39778" y="6669"/>
                  <a:pt x="39744" y="6696"/>
                </a:cubicBezTo>
                <a:close/>
                <a:moveTo>
                  <a:pt x="38777" y="6607"/>
                </a:moveTo>
                <a:cubicBezTo>
                  <a:pt x="38746" y="6610"/>
                  <a:pt x="38757" y="6588"/>
                  <a:pt x="38748" y="6585"/>
                </a:cubicBezTo>
                <a:cubicBezTo>
                  <a:pt x="38719" y="6580"/>
                  <a:pt x="38711" y="6610"/>
                  <a:pt x="38689" y="6607"/>
                </a:cubicBezTo>
                <a:cubicBezTo>
                  <a:pt x="38638" y="6602"/>
                  <a:pt x="38644" y="6576"/>
                  <a:pt x="38602" y="6607"/>
                </a:cubicBezTo>
                <a:cubicBezTo>
                  <a:pt x="38581" y="6622"/>
                  <a:pt x="38507" y="6595"/>
                  <a:pt x="38514" y="6630"/>
                </a:cubicBezTo>
                <a:cubicBezTo>
                  <a:pt x="38603" y="6651"/>
                  <a:pt x="38480" y="6688"/>
                  <a:pt x="38484" y="6717"/>
                </a:cubicBezTo>
                <a:cubicBezTo>
                  <a:pt x="38533" y="6717"/>
                  <a:pt x="38581" y="6717"/>
                  <a:pt x="38631" y="6717"/>
                </a:cubicBezTo>
                <a:cubicBezTo>
                  <a:pt x="38632" y="6687"/>
                  <a:pt x="38617" y="6669"/>
                  <a:pt x="38602" y="6652"/>
                </a:cubicBezTo>
                <a:cubicBezTo>
                  <a:pt x="38642" y="6652"/>
                  <a:pt x="38666" y="6641"/>
                  <a:pt x="38689" y="6630"/>
                </a:cubicBezTo>
                <a:cubicBezTo>
                  <a:pt x="38699" y="6681"/>
                  <a:pt x="38817" y="6651"/>
                  <a:pt x="38836" y="6696"/>
                </a:cubicBezTo>
                <a:cubicBezTo>
                  <a:pt x="38757" y="6694"/>
                  <a:pt x="38757" y="6807"/>
                  <a:pt x="38836" y="6805"/>
                </a:cubicBezTo>
                <a:cubicBezTo>
                  <a:pt x="38818" y="6719"/>
                  <a:pt x="38879" y="6691"/>
                  <a:pt x="38924" y="6652"/>
                </a:cubicBezTo>
                <a:cubicBezTo>
                  <a:pt x="38988" y="6655"/>
                  <a:pt x="39017" y="6634"/>
                  <a:pt x="39011" y="6585"/>
                </a:cubicBezTo>
                <a:cubicBezTo>
                  <a:pt x="38886" y="6612"/>
                  <a:pt x="38892" y="6583"/>
                  <a:pt x="38777" y="6564"/>
                </a:cubicBezTo>
                <a:cubicBezTo>
                  <a:pt x="38775" y="6567"/>
                  <a:pt x="38779" y="6607"/>
                  <a:pt x="38777" y="6607"/>
                </a:cubicBezTo>
                <a:close/>
                <a:moveTo>
                  <a:pt x="18524" y="6564"/>
                </a:moveTo>
                <a:cubicBezTo>
                  <a:pt x="18504" y="6564"/>
                  <a:pt x="18485" y="6564"/>
                  <a:pt x="18466" y="6564"/>
                </a:cubicBezTo>
                <a:cubicBezTo>
                  <a:pt x="18305" y="6558"/>
                  <a:pt x="18530" y="6625"/>
                  <a:pt x="18524" y="6564"/>
                </a:cubicBezTo>
                <a:close/>
                <a:moveTo>
                  <a:pt x="15095" y="6607"/>
                </a:moveTo>
                <a:cubicBezTo>
                  <a:pt x="15124" y="6607"/>
                  <a:pt x="15129" y="6625"/>
                  <a:pt x="15154" y="6630"/>
                </a:cubicBezTo>
                <a:cubicBezTo>
                  <a:pt x="15151" y="6595"/>
                  <a:pt x="15157" y="6553"/>
                  <a:pt x="15095" y="6564"/>
                </a:cubicBezTo>
                <a:cubicBezTo>
                  <a:pt x="15095" y="6578"/>
                  <a:pt x="15095" y="6592"/>
                  <a:pt x="15095" y="6607"/>
                </a:cubicBezTo>
                <a:close/>
                <a:moveTo>
                  <a:pt x="46280" y="6630"/>
                </a:moveTo>
                <a:cubicBezTo>
                  <a:pt x="46354" y="6652"/>
                  <a:pt x="46410" y="6555"/>
                  <a:pt x="46339" y="6541"/>
                </a:cubicBezTo>
                <a:cubicBezTo>
                  <a:pt x="46339" y="6585"/>
                  <a:pt x="46259" y="6570"/>
                  <a:pt x="46280" y="6630"/>
                </a:cubicBezTo>
                <a:close/>
                <a:moveTo>
                  <a:pt x="45841" y="6585"/>
                </a:moveTo>
                <a:cubicBezTo>
                  <a:pt x="45896" y="6576"/>
                  <a:pt x="46017" y="6615"/>
                  <a:pt x="45987" y="6541"/>
                </a:cubicBezTo>
                <a:cubicBezTo>
                  <a:pt x="45936" y="6553"/>
                  <a:pt x="45865" y="6553"/>
                  <a:pt x="45841" y="6585"/>
                </a:cubicBezTo>
                <a:close/>
                <a:moveTo>
                  <a:pt x="45460" y="6607"/>
                </a:moveTo>
                <a:cubicBezTo>
                  <a:pt x="45484" y="6625"/>
                  <a:pt x="45555" y="6609"/>
                  <a:pt x="45548" y="6652"/>
                </a:cubicBezTo>
                <a:cubicBezTo>
                  <a:pt x="45492" y="6697"/>
                  <a:pt x="45379" y="6701"/>
                  <a:pt x="45343" y="6762"/>
                </a:cubicBezTo>
                <a:cubicBezTo>
                  <a:pt x="45459" y="6748"/>
                  <a:pt x="45534" y="6753"/>
                  <a:pt x="45665" y="6762"/>
                </a:cubicBezTo>
                <a:cubicBezTo>
                  <a:pt x="45665" y="6733"/>
                  <a:pt x="45665" y="6703"/>
                  <a:pt x="45665" y="6673"/>
                </a:cubicBezTo>
                <a:cubicBezTo>
                  <a:pt x="45598" y="6643"/>
                  <a:pt x="45555" y="6730"/>
                  <a:pt x="45548" y="6673"/>
                </a:cubicBezTo>
                <a:cubicBezTo>
                  <a:pt x="45556" y="6628"/>
                  <a:pt x="45627" y="6630"/>
                  <a:pt x="45635" y="6585"/>
                </a:cubicBezTo>
                <a:cubicBezTo>
                  <a:pt x="45585" y="6583"/>
                  <a:pt x="45545" y="6591"/>
                  <a:pt x="45518" y="6607"/>
                </a:cubicBezTo>
                <a:cubicBezTo>
                  <a:pt x="45560" y="6541"/>
                  <a:pt x="45340" y="6529"/>
                  <a:pt x="45430" y="6564"/>
                </a:cubicBezTo>
                <a:cubicBezTo>
                  <a:pt x="45469" y="6556"/>
                  <a:pt x="45445" y="6597"/>
                  <a:pt x="45460" y="6607"/>
                </a:cubicBezTo>
                <a:close/>
                <a:moveTo>
                  <a:pt x="40038" y="6630"/>
                </a:moveTo>
                <a:cubicBezTo>
                  <a:pt x="40075" y="6561"/>
                  <a:pt x="40177" y="6678"/>
                  <a:pt x="40184" y="6585"/>
                </a:cubicBezTo>
                <a:cubicBezTo>
                  <a:pt x="40146" y="6563"/>
                  <a:pt x="40076" y="6564"/>
                  <a:pt x="40038" y="6541"/>
                </a:cubicBezTo>
                <a:cubicBezTo>
                  <a:pt x="40066" y="6582"/>
                  <a:pt x="39950" y="6615"/>
                  <a:pt x="40038" y="6630"/>
                </a:cubicBezTo>
                <a:close/>
                <a:moveTo>
                  <a:pt x="20986" y="6673"/>
                </a:moveTo>
                <a:cubicBezTo>
                  <a:pt x="20969" y="6635"/>
                  <a:pt x="21021" y="6544"/>
                  <a:pt x="20957" y="6541"/>
                </a:cubicBezTo>
                <a:cubicBezTo>
                  <a:pt x="20956" y="6608"/>
                  <a:pt x="20833" y="6669"/>
                  <a:pt x="20986" y="6673"/>
                </a:cubicBezTo>
                <a:close/>
                <a:moveTo>
                  <a:pt x="20840" y="6673"/>
                </a:moveTo>
                <a:cubicBezTo>
                  <a:pt x="20888" y="6640"/>
                  <a:pt x="20847" y="6616"/>
                  <a:pt x="20840" y="6585"/>
                </a:cubicBezTo>
                <a:cubicBezTo>
                  <a:pt x="20840" y="6586"/>
                  <a:pt x="20873" y="6582"/>
                  <a:pt x="20869" y="6564"/>
                </a:cubicBezTo>
                <a:cubicBezTo>
                  <a:pt x="20868" y="6559"/>
                  <a:pt x="20811" y="6549"/>
                  <a:pt x="20811" y="6541"/>
                </a:cubicBezTo>
                <a:cubicBezTo>
                  <a:pt x="20769" y="6570"/>
                  <a:pt x="20759" y="6673"/>
                  <a:pt x="20840" y="6673"/>
                </a:cubicBezTo>
                <a:close/>
                <a:moveTo>
                  <a:pt x="18993" y="6564"/>
                </a:moveTo>
                <a:cubicBezTo>
                  <a:pt x="18996" y="6618"/>
                  <a:pt x="19048" y="6631"/>
                  <a:pt x="18993" y="6673"/>
                </a:cubicBezTo>
                <a:cubicBezTo>
                  <a:pt x="19032" y="6673"/>
                  <a:pt x="19071" y="6673"/>
                  <a:pt x="19110" y="6673"/>
                </a:cubicBezTo>
                <a:cubicBezTo>
                  <a:pt x="19085" y="6603"/>
                  <a:pt x="19157" y="6606"/>
                  <a:pt x="19169" y="6564"/>
                </a:cubicBezTo>
                <a:cubicBezTo>
                  <a:pt x="19100" y="6556"/>
                  <a:pt x="19048" y="6520"/>
                  <a:pt x="18993" y="6564"/>
                </a:cubicBezTo>
                <a:close/>
                <a:moveTo>
                  <a:pt x="15593" y="6585"/>
                </a:moveTo>
                <a:cubicBezTo>
                  <a:pt x="15623" y="6585"/>
                  <a:pt x="15628" y="6603"/>
                  <a:pt x="15652" y="6607"/>
                </a:cubicBezTo>
                <a:cubicBezTo>
                  <a:pt x="15652" y="6585"/>
                  <a:pt x="15676" y="6581"/>
                  <a:pt x="15681" y="6564"/>
                </a:cubicBezTo>
                <a:cubicBezTo>
                  <a:pt x="15652" y="6564"/>
                  <a:pt x="15646" y="6546"/>
                  <a:pt x="15622" y="6541"/>
                </a:cubicBezTo>
                <a:cubicBezTo>
                  <a:pt x="15623" y="6564"/>
                  <a:pt x="15599" y="6567"/>
                  <a:pt x="15593" y="6585"/>
                </a:cubicBezTo>
                <a:close/>
                <a:moveTo>
                  <a:pt x="17645" y="6630"/>
                </a:moveTo>
                <a:cubicBezTo>
                  <a:pt x="17696" y="6667"/>
                  <a:pt x="17826" y="6654"/>
                  <a:pt x="17850" y="6607"/>
                </a:cubicBezTo>
                <a:cubicBezTo>
                  <a:pt x="17807" y="6595"/>
                  <a:pt x="17698" y="6633"/>
                  <a:pt x="17703" y="6585"/>
                </a:cubicBezTo>
                <a:cubicBezTo>
                  <a:pt x="17695" y="6542"/>
                  <a:pt x="17743" y="6541"/>
                  <a:pt x="17762" y="6519"/>
                </a:cubicBezTo>
                <a:cubicBezTo>
                  <a:pt x="17670" y="6516"/>
                  <a:pt x="17661" y="6576"/>
                  <a:pt x="17645" y="6630"/>
                </a:cubicBezTo>
                <a:close/>
                <a:moveTo>
                  <a:pt x="15476" y="6585"/>
                </a:moveTo>
                <a:cubicBezTo>
                  <a:pt x="15561" y="6618"/>
                  <a:pt x="15561" y="6487"/>
                  <a:pt x="15476" y="6519"/>
                </a:cubicBezTo>
                <a:cubicBezTo>
                  <a:pt x="15476" y="6541"/>
                  <a:pt x="15476" y="6564"/>
                  <a:pt x="15476" y="6585"/>
                </a:cubicBezTo>
                <a:close/>
                <a:moveTo>
                  <a:pt x="49241" y="6607"/>
                </a:moveTo>
                <a:cubicBezTo>
                  <a:pt x="49305" y="6553"/>
                  <a:pt x="49192" y="6727"/>
                  <a:pt x="49329" y="6717"/>
                </a:cubicBezTo>
                <a:cubicBezTo>
                  <a:pt x="49345" y="6617"/>
                  <a:pt x="49335" y="6624"/>
                  <a:pt x="49358" y="6519"/>
                </a:cubicBezTo>
                <a:cubicBezTo>
                  <a:pt x="49303" y="6525"/>
                  <a:pt x="49294" y="6495"/>
                  <a:pt x="49241" y="6498"/>
                </a:cubicBezTo>
                <a:cubicBezTo>
                  <a:pt x="49278" y="6552"/>
                  <a:pt x="49155" y="6589"/>
                  <a:pt x="49241" y="6607"/>
                </a:cubicBezTo>
                <a:close/>
                <a:moveTo>
                  <a:pt x="47805" y="6519"/>
                </a:moveTo>
                <a:cubicBezTo>
                  <a:pt x="47788" y="6660"/>
                  <a:pt x="48050" y="6521"/>
                  <a:pt x="47893" y="6498"/>
                </a:cubicBezTo>
                <a:cubicBezTo>
                  <a:pt x="47888" y="6523"/>
                  <a:pt x="47847" y="6522"/>
                  <a:pt x="47805" y="6519"/>
                </a:cubicBezTo>
                <a:close/>
                <a:moveTo>
                  <a:pt x="47481" y="6541"/>
                </a:moveTo>
                <a:cubicBezTo>
                  <a:pt x="47534" y="6537"/>
                  <a:pt x="47629" y="6564"/>
                  <a:pt x="47599" y="6498"/>
                </a:cubicBezTo>
                <a:cubicBezTo>
                  <a:pt x="47533" y="6491"/>
                  <a:pt x="47489" y="6502"/>
                  <a:pt x="47481" y="6541"/>
                </a:cubicBezTo>
                <a:close/>
                <a:moveTo>
                  <a:pt x="43467" y="6519"/>
                </a:moveTo>
                <a:cubicBezTo>
                  <a:pt x="43255" y="6455"/>
                  <a:pt x="43426" y="6580"/>
                  <a:pt x="43467" y="6519"/>
                </a:cubicBezTo>
                <a:close/>
                <a:moveTo>
                  <a:pt x="43174" y="6541"/>
                </a:moveTo>
                <a:cubicBezTo>
                  <a:pt x="43215" y="6541"/>
                  <a:pt x="43238" y="6552"/>
                  <a:pt x="43262" y="6564"/>
                </a:cubicBezTo>
                <a:cubicBezTo>
                  <a:pt x="43275" y="6495"/>
                  <a:pt x="43182" y="6481"/>
                  <a:pt x="43174" y="6541"/>
                </a:cubicBezTo>
                <a:close/>
                <a:moveTo>
                  <a:pt x="42881" y="6541"/>
                </a:moveTo>
                <a:cubicBezTo>
                  <a:pt x="42900" y="6541"/>
                  <a:pt x="42919" y="6541"/>
                  <a:pt x="42939" y="6541"/>
                </a:cubicBezTo>
                <a:cubicBezTo>
                  <a:pt x="42939" y="6526"/>
                  <a:pt x="42939" y="6512"/>
                  <a:pt x="42939" y="6498"/>
                </a:cubicBezTo>
                <a:cubicBezTo>
                  <a:pt x="42919" y="6498"/>
                  <a:pt x="42900" y="6498"/>
                  <a:pt x="42881" y="6498"/>
                </a:cubicBezTo>
                <a:cubicBezTo>
                  <a:pt x="42881" y="6512"/>
                  <a:pt x="42881" y="6526"/>
                  <a:pt x="42881" y="6541"/>
                </a:cubicBezTo>
                <a:close/>
                <a:moveTo>
                  <a:pt x="16912" y="6541"/>
                </a:moveTo>
                <a:cubicBezTo>
                  <a:pt x="16915" y="6568"/>
                  <a:pt x="16921" y="6594"/>
                  <a:pt x="16971" y="6585"/>
                </a:cubicBezTo>
                <a:cubicBezTo>
                  <a:pt x="16971" y="6556"/>
                  <a:pt x="16971" y="6526"/>
                  <a:pt x="16971" y="6498"/>
                </a:cubicBezTo>
                <a:cubicBezTo>
                  <a:pt x="16932" y="6498"/>
                  <a:pt x="16893" y="6498"/>
                  <a:pt x="16854" y="6498"/>
                </a:cubicBezTo>
                <a:cubicBezTo>
                  <a:pt x="16857" y="6524"/>
                  <a:pt x="16862" y="6550"/>
                  <a:pt x="16912" y="6541"/>
                </a:cubicBezTo>
                <a:close/>
                <a:moveTo>
                  <a:pt x="49036" y="6475"/>
                </a:moveTo>
                <a:cubicBezTo>
                  <a:pt x="49002" y="6478"/>
                  <a:pt x="48953" y="6471"/>
                  <a:pt x="48948" y="6498"/>
                </a:cubicBezTo>
                <a:cubicBezTo>
                  <a:pt x="49054" y="6591"/>
                  <a:pt x="48999" y="6508"/>
                  <a:pt x="49036" y="6475"/>
                </a:cubicBezTo>
                <a:close/>
                <a:moveTo>
                  <a:pt x="44610" y="6519"/>
                </a:moveTo>
                <a:cubicBezTo>
                  <a:pt x="44661" y="6514"/>
                  <a:pt x="44757" y="6541"/>
                  <a:pt x="44728" y="6475"/>
                </a:cubicBezTo>
                <a:cubicBezTo>
                  <a:pt x="44673" y="6478"/>
                  <a:pt x="44629" y="6490"/>
                  <a:pt x="44610" y="6519"/>
                </a:cubicBezTo>
                <a:close/>
                <a:moveTo>
                  <a:pt x="45108" y="6475"/>
                </a:moveTo>
                <a:cubicBezTo>
                  <a:pt x="45103" y="6513"/>
                  <a:pt x="45138" y="6530"/>
                  <a:pt x="45196" y="6519"/>
                </a:cubicBezTo>
                <a:cubicBezTo>
                  <a:pt x="45247" y="6510"/>
                  <a:pt x="45367" y="6477"/>
                  <a:pt x="45372" y="6453"/>
                </a:cubicBezTo>
                <a:cubicBezTo>
                  <a:pt x="45227" y="6454"/>
                  <a:pt x="45173" y="6457"/>
                  <a:pt x="45108" y="6475"/>
                </a:cubicBezTo>
                <a:close/>
                <a:moveTo>
                  <a:pt x="39715" y="6519"/>
                </a:moveTo>
                <a:cubicBezTo>
                  <a:pt x="39708" y="6502"/>
                  <a:pt x="39715" y="6475"/>
                  <a:pt x="39686" y="6475"/>
                </a:cubicBezTo>
                <a:cubicBezTo>
                  <a:pt x="39686" y="6498"/>
                  <a:pt x="39686" y="6519"/>
                  <a:pt x="39686" y="6541"/>
                </a:cubicBezTo>
                <a:cubicBezTo>
                  <a:pt x="39799" y="6561"/>
                  <a:pt x="39813" y="6505"/>
                  <a:pt x="39861" y="6475"/>
                </a:cubicBezTo>
                <a:cubicBezTo>
                  <a:pt x="39804" y="6429"/>
                  <a:pt x="39759" y="6492"/>
                  <a:pt x="39715" y="6519"/>
                </a:cubicBezTo>
                <a:close/>
                <a:moveTo>
                  <a:pt x="17146" y="6475"/>
                </a:moveTo>
                <a:cubicBezTo>
                  <a:pt x="17110" y="6474"/>
                  <a:pt x="17106" y="6447"/>
                  <a:pt x="17059" y="6453"/>
                </a:cubicBezTo>
                <a:cubicBezTo>
                  <a:pt x="17014" y="6507"/>
                  <a:pt x="17158" y="6518"/>
                  <a:pt x="17146" y="6475"/>
                </a:cubicBezTo>
                <a:close/>
                <a:moveTo>
                  <a:pt x="16032" y="6498"/>
                </a:moveTo>
                <a:cubicBezTo>
                  <a:pt x="16106" y="6468"/>
                  <a:pt x="16154" y="6562"/>
                  <a:pt x="16179" y="6498"/>
                </a:cubicBezTo>
                <a:cubicBezTo>
                  <a:pt x="16136" y="6472"/>
                  <a:pt x="16056" y="6420"/>
                  <a:pt x="16032" y="6498"/>
                </a:cubicBezTo>
                <a:close/>
                <a:moveTo>
                  <a:pt x="46750" y="6453"/>
                </a:moveTo>
                <a:cubicBezTo>
                  <a:pt x="46712" y="6452"/>
                  <a:pt x="46709" y="6425"/>
                  <a:pt x="46661" y="6432"/>
                </a:cubicBezTo>
                <a:cubicBezTo>
                  <a:pt x="46616" y="6486"/>
                  <a:pt x="46761" y="6496"/>
                  <a:pt x="46750" y="6453"/>
                </a:cubicBezTo>
                <a:close/>
                <a:moveTo>
                  <a:pt x="46486" y="6475"/>
                </a:moveTo>
                <a:cubicBezTo>
                  <a:pt x="46559" y="6478"/>
                  <a:pt x="46628" y="6480"/>
                  <a:pt x="46632" y="6432"/>
                </a:cubicBezTo>
                <a:cubicBezTo>
                  <a:pt x="46560" y="6428"/>
                  <a:pt x="46490" y="6427"/>
                  <a:pt x="46486" y="6475"/>
                </a:cubicBezTo>
                <a:close/>
                <a:moveTo>
                  <a:pt x="46280" y="6498"/>
                </a:moveTo>
                <a:cubicBezTo>
                  <a:pt x="46359" y="6520"/>
                  <a:pt x="46447" y="6514"/>
                  <a:pt x="46456" y="6432"/>
                </a:cubicBezTo>
                <a:cubicBezTo>
                  <a:pt x="46352" y="6420"/>
                  <a:pt x="46305" y="6450"/>
                  <a:pt x="46280" y="6498"/>
                </a:cubicBezTo>
                <a:close/>
                <a:moveTo>
                  <a:pt x="45870" y="6453"/>
                </a:moveTo>
                <a:cubicBezTo>
                  <a:pt x="45860" y="6436"/>
                  <a:pt x="45792" y="6426"/>
                  <a:pt x="45782" y="6453"/>
                </a:cubicBezTo>
                <a:cubicBezTo>
                  <a:pt x="45763" y="6504"/>
                  <a:pt x="45897" y="6501"/>
                  <a:pt x="45870" y="6453"/>
                </a:cubicBezTo>
                <a:close/>
                <a:moveTo>
                  <a:pt x="45460" y="6519"/>
                </a:moveTo>
                <a:cubicBezTo>
                  <a:pt x="45515" y="6514"/>
                  <a:pt x="45524" y="6544"/>
                  <a:pt x="45578" y="6541"/>
                </a:cubicBezTo>
                <a:cubicBezTo>
                  <a:pt x="45591" y="6516"/>
                  <a:pt x="45608" y="6492"/>
                  <a:pt x="45635" y="6475"/>
                </a:cubicBezTo>
                <a:cubicBezTo>
                  <a:pt x="45643" y="6527"/>
                  <a:pt x="45765" y="6489"/>
                  <a:pt x="45753" y="6453"/>
                </a:cubicBezTo>
                <a:cubicBezTo>
                  <a:pt x="45608" y="6457"/>
                  <a:pt x="45474" y="6389"/>
                  <a:pt x="45460" y="6519"/>
                </a:cubicBezTo>
                <a:close/>
                <a:moveTo>
                  <a:pt x="43584" y="6498"/>
                </a:moveTo>
                <a:cubicBezTo>
                  <a:pt x="43588" y="6497"/>
                  <a:pt x="43576" y="6475"/>
                  <a:pt x="43555" y="6475"/>
                </a:cubicBezTo>
                <a:cubicBezTo>
                  <a:pt x="43494" y="6475"/>
                  <a:pt x="43490" y="6524"/>
                  <a:pt x="43496" y="6564"/>
                </a:cubicBezTo>
                <a:cubicBezTo>
                  <a:pt x="43628" y="6567"/>
                  <a:pt x="43642" y="6591"/>
                  <a:pt x="43731" y="6541"/>
                </a:cubicBezTo>
                <a:cubicBezTo>
                  <a:pt x="43737" y="6566"/>
                  <a:pt x="43763" y="6576"/>
                  <a:pt x="43789" y="6585"/>
                </a:cubicBezTo>
                <a:cubicBezTo>
                  <a:pt x="43870" y="6525"/>
                  <a:pt x="43966" y="6550"/>
                  <a:pt x="44082" y="6585"/>
                </a:cubicBezTo>
                <a:cubicBezTo>
                  <a:pt x="44142" y="6510"/>
                  <a:pt x="44235" y="6573"/>
                  <a:pt x="44317" y="6541"/>
                </a:cubicBezTo>
                <a:cubicBezTo>
                  <a:pt x="44319" y="6601"/>
                  <a:pt x="44268" y="6586"/>
                  <a:pt x="44317" y="6630"/>
                </a:cubicBezTo>
                <a:cubicBezTo>
                  <a:pt x="44461" y="6615"/>
                  <a:pt x="44360" y="6555"/>
                  <a:pt x="44404" y="6475"/>
                </a:cubicBezTo>
                <a:cubicBezTo>
                  <a:pt x="44305" y="6481"/>
                  <a:pt x="44263" y="6531"/>
                  <a:pt x="44141" y="6519"/>
                </a:cubicBezTo>
                <a:cubicBezTo>
                  <a:pt x="44151" y="6427"/>
                  <a:pt x="44045" y="6504"/>
                  <a:pt x="43994" y="6498"/>
                </a:cubicBezTo>
                <a:cubicBezTo>
                  <a:pt x="43963" y="6477"/>
                  <a:pt x="43986" y="6416"/>
                  <a:pt x="43906" y="6432"/>
                </a:cubicBezTo>
                <a:cubicBezTo>
                  <a:pt x="43901" y="6464"/>
                  <a:pt x="43917" y="6513"/>
                  <a:pt x="43877" y="6519"/>
                </a:cubicBezTo>
                <a:cubicBezTo>
                  <a:pt x="43843" y="6501"/>
                  <a:pt x="43799" y="6490"/>
                  <a:pt x="43731" y="6498"/>
                </a:cubicBezTo>
                <a:cubicBezTo>
                  <a:pt x="43731" y="6475"/>
                  <a:pt x="43731" y="6453"/>
                  <a:pt x="43731" y="6432"/>
                </a:cubicBezTo>
                <a:cubicBezTo>
                  <a:pt x="43696" y="6435"/>
                  <a:pt x="43647" y="6427"/>
                  <a:pt x="43642" y="6453"/>
                </a:cubicBezTo>
                <a:cubicBezTo>
                  <a:pt x="43726" y="6463"/>
                  <a:pt x="43588" y="6497"/>
                  <a:pt x="43584" y="6498"/>
                </a:cubicBezTo>
                <a:close/>
                <a:moveTo>
                  <a:pt x="51439" y="6453"/>
                </a:moveTo>
                <a:cubicBezTo>
                  <a:pt x="51462" y="6471"/>
                  <a:pt x="51597" y="6447"/>
                  <a:pt x="51498" y="6409"/>
                </a:cubicBezTo>
                <a:cubicBezTo>
                  <a:pt x="51513" y="6427"/>
                  <a:pt x="51427" y="6444"/>
                  <a:pt x="51439" y="6453"/>
                </a:cubicBezTo>
                <a:close/>
                <a:moveTo>
                  <a:pt x="50707" y="6409"/>
                </a:moveTo>
                <a:cubicBezTo>
                  <a:pt x="50707" y="6445"/>
                  <a:pt x="50787" y="6421"/>
                  <a:pt x="50794" y="6453"/>
                </a:cubicBezTo>
                <a:cubicBezTo>
                  <a:pt x="50796" y="6477"/>
                  <a:pt x="50832" y="6471"/>
                  <a:pt x="50824" y="6432"/>
                </a:cubicBezTo>
                <a:cubicBezTo>
                  <a:pt x="50784" y="6424"/>
                  <a:pt x="50767" y="6401"/>
                  <a:pt x="50707" y="6409"/>
                </a:cubicBezTo>
                <a:close/>
                <a:moveTo>
                  <a:pt x="49738" y="6475"/>
                </a:moveTo>
                <a:cubicBezTo>
                  <a:pt x="49740" y="6445"/>
                  <a:pt x="49725" y="6427"/>
                  <a:pt x="49709" y="6409"/>
                </a:cubicBezTo>
                <a:cubicBezTo>
                  <a:pt x="49641" y="6417"/>
                  <a:pt x="49599" y="6444"/>
                  <a:pt x="49504" y="6432"/>
                </a:cubicBezTo>
                <a:cubicBezTo>
                  <a:pt x="49507" y="6469"/>
                  <a:pt x="49482" y="6487"/>
                  <a:pt x="49446" y="6498"/>
                </a:cubicBezTo>
                <a:cubicBezTo>
                  <a:pt x="49386" y="6490"/>
                  <a:pt x="49451" y="6561"/>
                  <a:pt x="49476" y="6564"/>
                </a:cubicBezTo>
                <a:cubicBezTo>
                  <a:pt x="49453" y="6519"/>
                  <a:pt x="49517" y="6534"/>
                  <a:pt x="49534" y="6519"/>
                </a:cubicBezTo>
                <a:cubicBezTo>
                  <a:pt x="49548" y="6507"/>
                  <a:pt x="49529" y="6472"/>
                  <a:pt x="49563" y="6475"/>
                </a:cubicBezTo>
                <a:cubicBezTo>
                  <a:pt x="49602" y="6468"/>
                  <a:pt x="49619" y="6444"/>
                  <a:pt x="49681" y="6453"/>
                </a:cubicBezTo>
                <a:cubicBezTo>
                  <a:pt x="49687" y="6471"/>
                  <a:pt x="49706" y="6479"/>
                  <a:pt x="49738" y="6475"/>
                </a:cubicBezTo>
                <a:close/>
                <a:moveTo>
                  <a:pt x="49709" y="6498"/>
                </a:moveTo>
                <a:cubicBezTo>
                  <a:pt x="49610" y="6430"/>
                  <a:pt x="49621" y="6579"/>
                  <a:pt x="49709" y="6498"/>
                </a:cubicBezTo>
                <a:close/>
                <a:moveTo>
                  <a:pt x="48039" y="6453"/>
                </a:moveTo>
                <a:cubicBezTo>
                  <a:pt x="48058" y="6453"/>
                  <a:pt x="48079" y="6453"/>
                  <a:pt x="48098" y="6453"/>
                </a:cubicBezTo>
                <a:cubicBezTo>
                  <a:pt x="48098" y="6439"/>
                  <a:pt x="48098" y="6424"/>
                  <a:pt x="48098" y="6409"/>
                </a:cubicBezTo>
                <a:cubicBezTo>
                  <a:pt x="48079" y="6409"/>
                  <a:pt x="48058" y="6409"/>
                  <a:pt x="48039" y="6409"/>
                </a:cubicBezTo>
                <a:cubicBezTo>
                  <a:pt x="48039" y="6424"/>
                  <a:pt x="48039" y="6439"/>
                  <a:pt x="48039" y="6453"/>
                </a:cubicBezTo>
                <a:close/>
                <a:moveTo>
                  <a:pt x="43496" y="6453"/>
                </a:moveTo>
                <a:cubicBezTo>
                  <a:pt x="43543" y="6391"/>
                  <a:pt x="43369" y="6393"/>
                  <a:pt x="43379" y="6432"/>
                </a:cubicBezTo>
                <a:cubicBezTo>
                  <a:pt x="43418" y="6438"/>
                  <a:pt x="43435" y="6462"/>
                  <a:pt x="43496" y="6453"/>
                </a:cubicBezTo>
                <a:close/>
                <a:moveTo>
                  <a:pt x="42353" y="6475"/>
                </a:moveTo>
                <a:cubicBezTo>
                  <a:pt x="42332" y="6474"/>
                  <a:pt x="42463" y="6455"/>
                  <a:pt x="42470" y="6432"/>
                </a:cubicBezTo>
                <a:cubicBezTo>
                  <a:pt x="42468" y="6440"/>
                  <a:pt x="42377" y="6414"/>
                  <a:pt x="42383" y="6409"/>
                </a:cubicBezTo>
                <a:cubicBezTo>
                  <a:pt x="42375" y="6416"/>
                  <a:pt x="42391" y="6450"/>
                  <a:pt x="42383" y="6453"/>
                </a:cubicBezTo>
                <a:cubicBezTo>
                  <a:pt x="42374" y="6457"/>
                  <a:pt x="42289" y="6472"/>
                  <a:pt x="42353" y="6475"/>
                </a:cubicBezTo>
                <a:close/>
                <a:moveTo>
                  <a:pt x="41474" y="6453"/>
                </a:moveTo>
                <a:cubicBezTo>
                  <a:pt x="41503" y="6453"/>
                  <a:pt x="41532" y="6453"/>
                  <a:pt x="41562" y="6453"/>
                </a:cubicBezTo>
                <a:cubicBezTo>
                  <a:pt x="41566" y="6414"/>
                  <a:pt x="41532" y="6402"/>
                  <a:pt x="41474" y="6409"/>
                </a:cubicBezTo>
                <a:cubicBezTo>
                  <a:pt x="41474" y="6424"/>
                  <a:pt x="41474" y="6439"/>
                  <a:pt x="41474" y="6453"/>
                </a:cubicBezTo>
                <a:close/>
                <a:moveTo>
                  <a:pt x="38806" y="6453"/>
                </a:moveTo>
                <a:cubicBezTo>
                  <a:pt x="38862" y="6444"/>
                  <a:pt x="38984" y="6483"/>
                  <a:pt x="38953" y="6409"/>
                </a:cubicBezTo>
                <a:cubicBezTo>
                  <a:pt x="38880" y="6406"/>
                  <a:pt x="38811" y="6405"/>
                  <a:pt x="38806" y="6453"/>
                </a:cubicBezTo>
                <a:close/>
                <a:moveTo>
                  <a:pt x="37575" y="6453"/>
                </a:moveTo>
                <a:cubicBezTo>
                  <a:pt x="37626" y="6454"/>
                  <a:pt x="37651" y="6436"/>
                  <a:pt x="37663" y="6409"/>
                </a:cubicBezTo>
                <a:cubicBezTo>
                  <a:pt x="37613" y="6408"/>
                  <a:pt x="37589" y="6426"/>
                  <a:pt x="37575" y="6453"/>
                </a:cubicBezTo>
                <a:close/>
                <a:moveTo>
                  <a:pt x="48450" y="6432"/>
                </a:moveTo>
                <a:cubicBezTo>
                  <a:pt x="48469" y="6432"/>
                  <a:pt x="48488" y="6432"/>
                  <a:pt x="48508" y="6432"/>
                </a:cubicBezTo>
                <a:cubicBezTo>
                  <a:pt x="48508" y="6417"/>
                  <a:pt x="48508" y="6402"/>
                  <a:pt x="48508" y="6387"/>
                </a:cubicBezTo>
                <a:cubicBezTo>
                  <a:pt x="48488" y="6387"/>
                  <a:pt x="48469" y="6387"/>
                  <a:pt x="48450" y="6387"/>
                </a:cubicBezTo>
                <a:cubicBezTo>
                  <a:pt x="48450" y="6402"/>
                  <a:pt x="48450" y="6417"/>
                  <a:pt x="48450" y="6432"/>
                </a:cubicBezTo>
                <a:close/>
                <a:moveTo>
                  <a:pt x="45167" y="6432"/>
                </a:moveTo>
                <a:cubicBezTo>
                  <a:pt x="45252" y="6463"/>
                  <a:pt x="45252" y="6333"/>
                  <a:pt x="45167" y="6365"/>
                </a:cubicBezTo>
                <a:cubicBezTo>
                  <a:pt x="45167" y="6387"/>
                  <a:pt x="45167" y="6409"/>
                  <a:pt x="45167" y="6432"/>
                </a:cubicBezTo>
                <a:close/>
                <a:moveTo>
                  <a:pt x="39305" y="6409"/>
                </a:moveTo>
                <a:cubicBezTo>
                  <a:pt x="39327" y="6426"/>
                  <a:pt x="39404" y="6423"/>
                  <a:pt x="39452" y="6387"/>
                </a:cubicBezTo>
                <a:cubicBezTo>
                  <a:pt x="39415" y="6345"/>
                  <a:pt x="39300" y="6405"/>
                  <a:pt x="39305" y="6409"/>
                </a:cubicBezTo>
                <a:close/>
                <a:moveTo>
                  <a:pt x="37723" y="6387"/>
                </a:moveTo>
                <a:cubicBezTo>
                  <a:pt x="37728" y="6405"/>
                  <a:pt x="37723" y="6430"/>
                  <a:pt x="37752" y="6432"/>
                </a:cubicBezTo>
                <a:cubicBezTo>
                  <a:pt x="37752" y="6402"/>
                  <a:pt x="37803" y="6411"/>
                  <a:pt x="37810" y="6387"/>
                </a:cubicBezTo>
                <a:cubicBezTo>
                  <a:pt x="37768" y="6379"/>
                  <a:pt x="37760" y="6361"/>
                  <a:pt x="37723" y="6387"/>
                </a:cubicBezTo>
                <a:close/>
                <a:moveTo>
                  <a:pt x="15593" y="6475"/>
                </a:moveTo>
                <a:cubicBezTo>
                  <a:pt x="15599" y="6451"/>
                  <a:pt x="15626" y="6441"/>
                  <a:pt x="15652" y="6432"/>
                </a:cubicBezTo>
                <a:cubicBezTo>
                  <a:pt x="15661" y="6483"/>
                  <a:pt x="15731" y="6483"/>
                  <a:pt x="15740" y="6432"/>
                </a:cubicBezTo>
                <a:cubicBezTo>
                  <a:pt x="15662" y="6432"/>
                  <a:pt x="15676" y="6362"/>
                  <a:pt x="15593" y="6365"/>
                </a:cubicBezTo>
                <a:cubicBezTo>
                  <a:pt x="15611" y="6405"/>
                  <a:pt x="15507" y="6457"/>
                  <a:pt x="15593" y="6475"/>
                </a:cubicBezTo>
                <a:close/>
                <a:moveTo>
                  <a:pt x="49886" y="6387"/>
                </a:moveTo>
                <a:cubicBezTo>
                  <a:pt x="49916" y="6387"/>
                  <a:pt x="49944" y="6387"/>
                  <a:pt x="49974" y="6387"/>
                </a:cubicBezTo>
                <a:cubicBezTo>
                  <a:pt x="49978" y="6348"/>
                  <a:pt x="49944" y="6336"/>
                  <a:pt x="49886" y="6344"/>
                </a:cubicBezTo>
                <a:cubicBezTo>
                  <a:pt x="49886" y="6359"/>
                  <a:pt x="49886" y="6372"/>
                  <a:pt x="49886" y="6387"/>
                </a:cubicBezTo>
                <a:close/>
                <a:moveTo>
                  <a:pt x="49504" y="6344"/>
                </a:moveTo>
                <a:cubicBezTo>
                  <a:pt x="49503" y="6344"/>
                  <a:pt x="49503" y="6369"/>
                  <a:pt x="49476" y="6365"/>
                </a:cubicBezTo>
                <a:cubicBezTo>
                  <a:pt x="49466" y="6364"/>
                  <a:pt x="49478" y="6333"/>
                  <a:pt x="49446" y="6344"/>
                </a:cubicBezTo>
                <a:cubicBezTo>
                  <a:pt x="49451" y="6342"/>
                  <a:pt x="49419" y="6364"/>
                  <a:pt x="49416" y="6365"/>
                </a:cubicBezTo>
                <a:cubicBezTo>
                  <a:pt x="49399" y="6375"/>
                  <a:pt x="49378" y="6379"/>
                  <a:pt x="49387" y="6409"/>
                </a:cubicBezTo>
                <a:cubicBezTo>
                  <a:pt x="49514" y="6394"/>
                  <a:pt x="49684" y="6412"/>
                  <a:pt x="49738" y="6344"/>
                </a:cubicBezTo>
                <a:cubicBezTo>
                  <a:pt x="49626" y="6372"/>
                  <a:pt x="49580" y="6349"/>
                  <a:pt x="49504" y="6344"/>
                </a:cubicBezTo>
                <a:close/>
                <a:moveTo>
                  <a:pt x="49358" y="6432"/>
                </a:moveTo>
                <a:cubicBezTo>
                  <a:pt x="49363" y="6362"/>
                  <a:pt x="49283" y="6355"/>
                  <a:pt x="49211" y="6344"/>
                </a:cubicBezTo>
                <a:cubicBezTo>
                  <a:pt x="49191" y="6424"/>
                  <a:pt x="49258" y="6441"/>
                  <a:pt x="49358" y="6432"/>
                </a:cubicBezTo>
                <a:close/>
                <a:moveTo>
                  <a:pt x="48918" y="6409"/>
                </a:moveTo>
                <a:cubicBezTo>
                  <a:pt x="48991" y="6412"/>
                  <a:pt x="49009" y="6375"/>
                  <a:pt x="49065" y="6365"/>
                </a:cubicBezTo>
                <a:cubicBezTo>
                  <a:pt x="49071" y="6405"/>
                  <a:pt x="49035" y="6475"/>
                  <a:pt x="49124" y="6453"/>
                </a:cubicBezTo>
                <a:cubicBezTo>
                  <a:pt x="49124" y="6417"/>
                  <a:pt x="49124" y="6379"/>
                  <a:pt x="49124" y="6344"/>
                </a:cubicBezTo>
                <a:cubicBezTo>
                  <a:pt x="49037" y="6351"/>
                  <a:pt x="48945" y="6355"/>
                  <a:pt x="48918" y="6409"/>
                </a:cubicBezTo>
                <a:close/>
                <a:moveTo>
                  <a:pt x="40917" y="6387"/>
                </a:moveTo>
                <a:cubicBezTo>
                  <a:pt x="40881" y="6390"/>
                  <a:pt x="40847" y="6394"/>
                  <a:pt x="40859" y="6432"/>
                </a:cubicBezTo>
                <a:cubicBezTo>
                  <a:pt x="40931" y="6435"/>
                  <a:pt x="41001" y="6435"/>
                  <a:pt x="41005" y="6387"/>
                </a:cubicBezTo>
                <a:cubicBezTo>
                  <a:pt x="40966" y="6390"/>
                  <a:pt x="40896" y="6314"/>
                  <a:pt x="40887" y="6365"/>
                </a:cubicBezTo>
                <a:cubicBezTo>
                  <a:pt x="40905" y="6367"/>
                  <a:pt x="40922" y="6369"/>
                  <a:pt x="40917" y="6387"/>
                </a:cubicBezTo>
                <a:close/>
                <a:moveTo>
                  <a:pt x="39715" y="6365"/>
                </a:moveTo>
                <a:cubicBezTo>
                  <a:pt x="39705" y="6464"/>
                  <a:pt x="40007" y="6411"/>
                  <a:pt x="39891" y="6519"/>
                </a:cubicBezTo>
                <a:cubicBezTo>
                  <a:pt x="40001" y="6521"/>
                  <a:pt x="39991" y="6433"/>
                  <a:pt x="40009" y="6365"/>
                </a:cubicBezTo>
                <a:cubicBezTo>
                  <a:pt x="39883" y="6320"/>
                  <a:pt x="39818" y="6412"/>
                  <a:pt x="39715" y="6365"/>
                </a:cubicBezTo>
                <a:close/>
                <a:moveTo>
                  <a:pt x="36637" y="6387"/>
                </a:moveTo>
                <a:cubicBezTo>
                  <a:pt x="36657" y="6387"/>
                  <a:pt x="36677" y="6387"/>
                  <a:pt x="36696" y="6387"/>
                </a:cubicBezTo>
                <a:cubicBezTo>
                  <a:pt x="36696" y="6372"/>
                  <a:pt x="36696" y="6359"/>
                  <a:pt x="36696" y="6344"/>
                </a:cubicBezTo>
                <a:cubicBezTo>
                  <a:pt x="36677" y="6344"/>
                  <a:pt x="36657" y="6344"/>
                  <a:pt x="36637" y="6344"/>
                </a:cubicBezTo>
                <a:cubicBezTo>
                  <a:pt x="36637" y="6359"/>
                  <a:pt x="36637" y="6372"/>
                  <a:pt x="36637" y="6387"/>
                </a:cubicBezTo>
                <a:close/>
                <a:moveTo>
                  <a:pt x="42323" y="6387"/>
                </a:moveTo>
                <a:cubicBezTo>
                  <a:pt x="42383" y="6387"/>
                  <a:pt x="42440" y="6387"/>
                  <a:pt x="42499" y="6387"/>
                </a:cubicBezTo>
                <a:cubicBezTo>
                  <a:pt x="42499" y="6272"/>
                  <a:pt x="42362" y="6349"/>
                  <a:pt x="42323" y="6387"/>
                </a:cubicBezTo>
                <a:close/>
                <a:moveTo>
                  <a:pt x="42060" y="6387"/>
                </a:moveTo>
                <a:cubicBezTo>
                  <a:pt x="42118" y="6394"/>
                  <a:pt x="42118" y="6357"/>
                  <a:pt x="42147" y="6344"/>
                </a:cubicBezTo>
                <a:cubicBezTo>
                  <a:pt x="42165" y="6342"/>
                  <a:pt x="42182" y="6340"/>
                  <a:pt x="42177" y="6321"/>
                </a:cubicBezTo>
                <a:cubicBezTo>
                  <a:pt x="42083" y="6302"/>
                  <a:pt x="42085" y="6355"/>
                  <a:pt x="42060" y="6387"/>
                </a:cubicBezTo>
                <a:close/>
                <a:moveTo>
                  <a:pt x="41385" y="6387"/>
                </a:moveTo>
                <a:cubicBezTo>
                  <a:pt x="41390" y="6362"/>
                  <a:pt x="41438" y="6337"/>
                  <a:pt x="41385" y="6321"/>
                </a:cubicBezTo>
                <a:cubicBezTo>
                  <a:pt x="41381" y="6347"/>
                  <a:pt x="41334" y="6370"/>
                  <a:pt x="41385" y="6387"/>
                </a:cubicBezTo>
                <a:close/>
                <a:moveTo>
                  <a:pt x="51233" y="6344"/>
                </a:moveTo>
                <a:cubicBezTo>
                  <a:pt x="51263" y="6344"/>
                  <a:pt x="51292" y="6344"/>
                  <a:pt x="51322" y="6344"/>
                </a:cubicBezTo>
                <a:cubicBezTo>
                  <a:pt x="51326" y="6304"/>
                  <a:pt x="51292" y="6292"/>
                  <a:pt x="51233" y="6299"/>
                </a:cubicBezTo>
                <a:cubicBezTo>
                  <a:pt x="51233" y="6314"/>
                  <a:pt x="51233" y="6329"/>
                  <a:pt x="51233" y="6344"/>
                </a:cubicBezTo>
                <a:close/>
                <a:moveTo>
                  <a:pt x="50707" y="6344"/>
                </a:moveTo>
                <a:cubicBezTo>
                  <a:pt x="50726" y="6344"/>
                  <a:pt x="50745" y="6344"/>
                  <a:pt x="50765" y="6344"/>
                </a:cubicBezTo>
                <a:cubicBezTo>
                  <a:pt x="50811" y="6290"/>
                  <a:pt x="50665" y="6279"/>
                  <a:pt x="50677" y="6321"/>
                </a:cubicBezTo>
                <a:cubicBezTo>
                  <a:pt x="50694" y="6322"/>
                  <a:pt x="50712" y="6324"/>
                  <a:pt x="50707" y="6344"/>
                </a:cubicBezTo>
                <a:close/>
                <a:moveTo>
                  <a:pt x="44228" y="6365"/>
                </a:moveTo>
                <a:cubicBezTo>
                  <a:pt x="44294" y="6348"/>
                  <a:pt x="44388" y="6352"/>
                  <a:pt x="44404" y="6299"/>
                </a:cubicBezTo>
                <a:cubicBezTo>
                  <a:pt x="44356" y="6329"/>
                  <a:pt x="44218" y="6291"/>
                  <a:pt x="44228" y="6365"/>
                </a:cubicBezTo>
                <a:close/>
                <a:moveTo>
                  <a:pt x="43115" y="6344"/>
                </a:moveTo>
                <a:cubicBezTo>
                  <a:pt x="43134" y="6344"/>
                  <a:pt x="43154" y="6344"/>
                  <a:pt x="43174" y="6344"/>
                </a:cubicBezTo>
                <a:cubicBezTo>
                  <a:pt x="43174" y="6329"/>
                  <a:pt x="43174" y="6314"/>
                  <a:pt x="43174" y="6299"/>
                </a:cubicBezTo>
                <a:cubicBezTo>
                  <a:pt x="43154" y="6299"/>
                  <a:pt x="43134" y="6299"/>
                  <a:pt x="43115" y="6299"/>
                </a:cubicBezTo>
                <a:cubicBezTo>
                  <a:pt x="43115" y="6314"/>
                  <a:pt x="43115" y="6329"/>
                  <a:pt x="43115" y="6344"/>
                </a:cubicBezTo>
                <a:close/>
                <a:moveTo>
                  <a:pt x="43027" y="6387"/>
                </a:moveTo>
                <a:cubicBezTo>
                  <a:pt x="43027" y="6344"/>
                  <a:pt x="43107" y="6359"/>
                  <a:pt x="43086" y="6299"/>
                </a:cubicBezTo>
                <a:cubicBezTo>
                  <a:pt x="42995" y="6292"/>
                  <a:pt x="42946" y="6350"/>
                  <a:pt x="42881" y="6299"/>
                </a:cubicBezTo>
                <a:cubicBezTo>
                  <a:pt x="42876" y="6369"/>
                  <a:pt x="42955" y="6375"/>
                  <a:pt x="43027" y="6387"/>
                </a:cubicBezTo>
                <a:close/>
                <a:moveTo>
                  <a:pt x="40330" y="6344"/>
                </a:moveTo>
                <a:cubicBezTo>
                  <a:pt x="40335" y="6339"/>
                  <a:pt x="40240" y="6369"/>
                  <a:pt x="40213" y="6387"/>
                </a:cubicBezTo>
                <a:cubicBezTo>
                  <a:pt x="40189" y="6404"/>
                  <a:pt x="40192" y="6424"/>
                  <a:pt x="40154" y="6432"/>
                </a:cubicBezTo>
                <a:cubicBezTo>
                  <a:pt x="40164" y="6429"/>
                  <a:pt x="40066" y="6382"/>
                  <a:pt x="40067" y="6432"/>
                </a:cubicBezTo>
                <a:cubicBezTo>
                  <a:pt x="40090" y="6436"/>
                  <a:pt x="40125" y="6432"/>
                  <a:pt x="40125" y="6453"/>
                </a:cubicBezTo>
                <a:cubicBezTo>
                  <a:pt x="40121" y="6479"/>
                  <a:pt x="40073" y="6503"/>
                  <a:pt x="40125" y="6519"/>
                </a:cubicBezTo>
                <a:cubicBezTo>
                  <a:pt x="40158" y="6448"/>
                  <a:pt x="40228" y="6391"/>
                  <a:pt x="40330" y="6432"/>
                </a:cubicBezTo>
                <a:cubicBezTo>
                  <a:pt x="40335" y="6397"/>
                  <a:pt x="40439" y="6281"/>
                  <a:pt x="40330" y="6299"/>
                </a:cubicBezTo>
                <a:cubicBezTo>
                  <a:pt x="40276" y="6294"/>
                  <a:pt x="40337" y="6336"/>
                  <a:pt x="40330" y="6344"/>
                </a:cubicBezTo>
                <a:close/>
                <a:moveTo>
                  <a:pt x="40096" y="6344"/>
                </a:moveTo>
                <a:cubicBezTo>
                  <a:pt x="40135" y="6344"/>
                  <a:pt x="40123" y="6382"/>
                  <a:pt x="40154" y="6387"/>
                </a:cubicBezTo>
                <a:cubicBezTo>
                  <a:pt x="40133" y="6312"/>
                  <a:pt x="40263" y="6351"/>
                  <a:pt x="40272" y="6299"/>
                </a:cubicBezTo>
                <a:cubicBezTo>
                  <a:pt x="40221" y="6320"/>
                  <a:pt x="40126" y="6307"/>
                  <a:pt x="40096" y="6344"/>
                </a:cubicBezTo>
                <a:close/>
                <a:moveTo>
                  <a:pt x="13365" y="6344"/>
                </a:moveTo>
                <a:cubicBezTo>
                  <a:pt x="13416" y="6344"/>
                  <a:pt x="13441" y="6326"/>
                  <a:pt x="13453" y="6299"/>
                </a:cubicBezTo>
                <a:cubicBezTo>
                  <a:pt x="13407" y="6302"/>
                  <a:pt x="13352" y="6296"/>
                  <a:pt x="13365" y="6344"/>
                </a:cubicBezTo>
                <a:close/>
                <a:moveTo>
                  <a:pt x="55074" y="6321"/>
                </a:moveTo>
                <a:cubicBezTo>
                  <a:pt x="55093" y="6321"/>
                  <a:pt x="55112" y="6321"/>
                  <a:pt x="55132" y="6321"/>
                </a:cubicBezTo>
                <a:cubicBezTo>
                  <a:pt x="55132" y="6306"/>
                  <a:pt x="55132" y="6293"/>
                  <a:pt x="55132" y="6278"/>
                </a:cubicBezTo>
                <a:cubicBezTo>
                  <a:pt x="55112" y="6278"/>
                  <a:pt x="55093" y="6278"/>
                  <a:pt x="55074" y="6278"/>
                </a:cubicBezTo>
                <a:cubicBezTo>
                  <a:pt x="55074" y="6293"/>
                  <a:pt x="55074" y="6306"/>
                  <a:pt x="55074" y="6321"/>
                </a:cubicBezTo>
                <a:close/>
                <a:moveTo>
                  <a:pt x="50911" y="6344"/>
                </a:moveTo>
                <a:cubicBezTo>
                  <a:pt x="51003" y="6369"/>
                  <a:pt x="50982" y="6309"/>
                  <a:pt x="51029" y="6299"/>
                </a:cubicBezTo>
                <a:cubicBezTo>
                  <a:pt x="51035" y="6317"/>
                  <a:pt x="51029" y="6343"/>
                  <a:pt x="51058" y="6344"/>
                </a:cubicBezTo>
                <a:cubicBezTo>
                  <a:pt x="51150" y="6261"/>
                  <a:pt x="50910" y="6261"/>
                  <a:pt x="50911" y="6344"/>
                </a:cubicBezTo>
                <a:close/>
                <a:moveTo>
                  <a:pt x="44551" y="6299"/>
                </a:moveTo>
                <a:cubicBezTo>
                  <a:pt x="44514" y="6299"/>
                  <a:pt x="44511" y="6272"/>
                  <a:pt x="44463" y="6278"/>
                </a:cubicBezTo>
                <a:cubicBezTo>
                  <a:pt x="44418" y="6332"/>
                  <a:pt x="44563" y="6342"/>
                  <a:pt x="44551" y="6299"/>
                </a:cubicBezTo>
                <a:close/>
                <a:moveTo>
                  <a:pt x="40477" y="6365"/>
                </a:moveTo>
                <a:cubicBezTo>
                  <a:pt x="40486" y="6393"/>
                  <a:pt x="40426" y="6405"/>
                  <a:pt x="40477" y="6432"/>
                </a:cubicBezTo>
                <a:cubicBezTo>
                  <a:pt x="40550" y="6435"/>
                  <a:pt x="40619" y="6435"/>
                  <a:pt x="40624" y="6387"/>
                </a:cubicBezTo>
                <a:cubicBezTo>
                  <a:pt x="40547" y="6393"/>
                  <a:pt x="40477" y="6394"/>
                  <a:pt x="40506" y="6321"/>
                </a:cubicBezTo>
                <a:cubicBezTo>
                  <a:pt x="40581" y="6333"/>
                  <a:pt x="40609" y="6351"/>
                  <a:pt x="40654" y="6299"/>
                </a:cubicBezTo>
                <a:cubicBezTo>
                  <a:pt x="40568" y="6297"/>
                  <a:pt x="40462" y="6311"/>
                  <a:pt x="40418" y="6278"/>
                </a:cubicBezTo>
                <a:cubicBezTo>
                  <a:pt x="40410" y="6325"/>
                  <a:pt x="40469" y="6342"/>
                  <a:pt x="40477" y="6365"/>
                </a:cubicBezTo>
                <a:close/>
                <a:moveTo>
                  <a:pt x="39569" y="6344"/>
                </a:moveTo>
                <a:cubicBezTo>
                  <a:pt x="39570" y="6305"/>
                  <a:pt x="39546" y="6287"/>
                  <a:pt x="39510" y="6278"/>
                </a:cubicBezTo>
                <a:cubicBezTo>
                  <a:pt x="39468" y="6309"/>
                  <a:pt x="39467" y="6362"/>
                  <a:pt x="39569" y="6344"/>
                </a:cubicBezTo>
                <a:close/>
                <a:moveTo>
                  <a:pt x="51439" y="6321"/>
                </a:moveTo>
                <a:cubicBezTo>
                  <a:pt x="51515" y="6372"/>
                  <a:pt x="51634" y="6320"/>
                  <a:pt x="51703" y="6299"/>
                </a:cubicBezTo>
                <a:cubicBezTo>
                  <a:pt x="51709" y="6317"/>
                  <a:pt x="51704" y="6343"/>
                  <a:pt x="51732" y="6344"/>
                </a:cubicBezTo>
                <a:cubicBezTo>
                  <a:pt x="51831" y="6269"/>
                  <a:pt x="51662" y="6283"/>
                  <a:pt x="51615" y="6255"/>
                </a:cubicBezTo>
                <a:cubicBezTo>
                  <a:pt x="51632" y="6336"/>
                  <a:pt x="51491" y="6253"/>
                  <a:pt x="51439" y="6321"/>
                </a:cubicBezTo>
                <a:close/>
                <a:moveTo>
                  <a:pt x="44757" y="6299"/>
                </a:moveTo>
                <a:cubicBezTo>
                  <a:pt x="44814" y="6293"/>
                  <a:pt x="44814" y="6329"/>
                  <a:pt x="44844" y="6344"/>
                </a:cubicBezTo>
                <a:cubicBezTo>
                  <a:pt x="44847" y="6287"/>
                  <a:pt x="44958" y="6312"/>
                  <a:pt x="44962" y="6255"/>
                </a:cubicBezTo>
                <a:cubicBezTo>
                  <a:pt x="44871" y="6282"/>
                  <a:pt x="44836" y="6243"/>
                  <a:pt x="44757" y="6299"/>
                </a:cubicBezTo>
                <a:close/>
                <a:moveTo>
                  <a:pt x="41122" y="6299"/>
                </a:moveTo>
                <a:cubicBezTo>
                  <a:pt x="41293" y="6266"/>
                  <a:pt x="41098" y="6400"/>
                  <a:pt x="41240" y="6409"/>
                </a:cubicBezTo>
                <a:cubicBezTo>
                  <a:pt x="41218" y="6349"/>
                  <a:pt x="41297" y="6364"/>
                  <a:pt x="41297" y="6321"/>
                </a:cubicBezTo>
                <a:cubicBezTo>
                  <a:pt x="41182" y="6325"/>
                  <a:pt x="41307" y="6288"/>
                  <a:pt x="41240" y="6255"/>
                </a:cubicBezTo>
                <a:cubicBezTo>
                  <a:pt x="41173" y="6249"/>
                  <a:pt x="41129" y="6261"/>
                  <a:pt x="41122" y="6299"/>
                </a:cubicBezTo>
                <a:close/>
                <a:moveTo>
                  <a:pt x="47481" y="6299"/>
                </a:moveTo>
                <a:cubicBezTo>
                  <a:pt x="47471" y="6246"/>
                  <a:pt x="47616" y="6312"/>
                  <a:pt x="47570" y="6233"/>
                </a:cubicBezTo>
                <a:cubicBezTo>
                  <a:pt x="47489" y="6205"/>
                  <a:pt x="47426" y="6297"/>
                  <a:pt x="47481" y="6299"/>
                </a:cubicBezTo>
                <a:close/>
                <a:moveTo>
                  <a:pt x="46603" y="6278"/>
                </a:moveTo>
                <a:cubicBezTo>
                  <a:pt x="46670" y="6283"/>
                  <a:pt x="46712" y="6272"/>
                  <a:pt x="46720" y="6233"/>
                </a:cubicBezTo>
                <a:cubicBezTo>
                  <a:pt x="46653" y="6227"/>
                  <a:pt x="46609" y="6239"/>
                  <a:pt x="46603" y="6278"/>
                </a:cubicBezTo>
                <a:close/>
                <a:moveTo>
                  <a:pt x="46544" y="6278"/>
                </a:moveTo>
                <a:cubicBezTo>
                  <a:pt x="46470" y="6272"/>
                  <a:pt x="46378" y="6183"/>
                  <a:pt x="46339" y="6278"/>
                </a:cubicBezTo>
                <a:cubicBezTo>
                  <a:pt x="46431" y="6247"/>
                  <a:pt x="46516" y="6332"/>
                  <a:pt x="46544" y="6278"/>
                </a:cubicBezTo>
                <a:close/>
                <a:moveTo>
                  <a:pt x="44639" y="6299"/>
                </a:moveTo>
                <a:cubicBezTo>
                  <a:pt x="44658" y="6299"/>
                  <a:pt x="44678" y="6299"/>
                  <a:pt x="44698" y="6299"/>
                </a:cubicBezTo>
                <a:cubicBezTo>
                  <a:pt x="44699" y="6272"/>
                  <a:pt x="44735" y="6268"/>
                  <a:pt x="44728" y="6233"/>
                </a:cubicBezTo>
                <a:cubicBezTo>
                  <a:pt x="44698" y="6233"/>
                  <a:pt x="44668" y="6233"/>
                  <a:pt x="44639" y="6233"/>
                </a:cubicBezTo>
                <a:cubicBezTo>
                  <a:pt x="44639" y="6255"/>
                  <a:pt x="44639" y="6278"/>
                  <a:pt x="44639" y="6299"/>
                </a:cubicBezTo>
                <a:close/>
                <a:moveTo>
                  <a:pt x="42617" y="6344"/>
                </a:moveTo>
                <a:cubicBezTo>
                  <a:pt x="42685" y="6409"/>
                  <a:pt x="42742" y="6356"/>
                  <a:pt x="42851" y="6344"/>
                </a:cubicBezTo>
                <a:cubicBezTo>
                  <a:pt x="42887" y="6272"/>
                  <a:pt x="42756" y="6327"/>
                  <a:pt x="42792" y="6255"/>
                </a:cubicBezTo>
                <a:cubicBezTo>
                  <a:pt x="42815" y="6251"/>
                  <a:pt x="42851" y="6255"/>
                  <a:pt x="42851" y="6233"/>
                </a:cubicBezTo>
                <a:cubicBezTo>
                  <a:pt x="42807" y="6237"/>
                  <a:pt x="42743" y="6225"/>
                  <a:pt x="42734" y="6255"/>
                </a:cubicBezTo>
                <a:cubicBezTo>
                  <a:pt x="42846" y="6312"/>
                  <a:pt x="42637" y="6313"/>
                  <a:pt x="42617" y="6344"/>
                </a:cubicBezTo>
                <a:close/>
                <a:moveTo>
                  <a:pt x="42147" y="6255"/>
                </a:moveTo>
                <a:cubicBezTo>
                  <a:pt x="42077" y="6264"/>
                  <a:pt x="42085" y="6215"/>
                  <a:pt x="42001" y="6233"/>
                </a:cubicBezTo>
                <a:cubicBezTo>
                  <a:pt x="41950" y="6332"/>
                  <a:pt x="42156" y="6312"/>
                  <a:pt x="42147" y="6255"/>
                </a:cubicBezTo>
                <a:close/>
                <a:moveTo>
                  <a:pt x="41591" y="6321"/>
                </a:moveTo>
                <a:cubicBezTo>
                  <a:pt x="41552" y="6344"/>
                  <a:pt x="41503" y="6357"/>
                  <a:pt x="41474" y="6387"/>
                </a:cubicBezTo>
                <a:cubicBezTo>
                  <a:pt x="41564" y="6390"/>
                  <a:pt x="41614" y="6360"/>
                  <a:pt x="41679" y="6344"/>
                </a:cubicBezTo>
                <a:cubicBezTo>
                  <a:pt x="41657" y="6429"/>
                  <a:pt x="41781" y="6367"/>
                  <a:pt x="41797" y="6365"/>
                </a:cubicBezTo>
                <a:cubicBezTo>
                  <a:pt x="41839" y="6359"/>
                  <a:pt x="41905" y="6375"/>
                  <a:pt x="41913" y="6344"/>
                </a:cubicBezTo>
                <a:cubicBezTo>
                  <a:pt x="41847" y="6296"/>
                  <a:pt x="41784" y="6372"/>
                  <a:pt x="41737" y="6299"/>
                </a:cubicBezTo>
                <a:cubicBezTo>
                  <a:pt x="41815" y="6299"/>
                  <a:pt x="41910" y="6312"/>
                  <a:pt x="41913" y="6255"/>
                </a:cubicBezTo>
                <a:cubicBezTo>
                  <a:pt x="41749" y="6266"/>
                  <a:pt x="41725" y="6268"/>
                  <a:pt x="41591" y="6233"/>
                </a:cubicBezTo>
                <a:cubicBezTo>
                  <a:pt x="41557" y="6266"/>
                  <a:pt x="41557" y="6289"/>
                  <a:pt x="41591" y="6321"/>
                </a:cubicBezTo>
                <a:close/>
                <a:moveTo>
                  <a:pt x="52025" y="6255"/>
                </a:moveTo>
                <a:cubicBezTo>
                  <a:pt x="52022" y="6228"/>
                  <a:pt x="52017" y="6203"/>
                  <a:pt x="51967" y="6212"/>
                </a:cubicBezTo>
                <a:cubicBezTo>
                  <a:pt x="51959" y="6261"/>
                  <a:pt x="51973" y="6294"/>
                  <a:pt x="52025" y="6299"/>
                </a:cubicBezTo>
                <a:cubicBezTo>
                  <a:pt x="52031" y="6275"/>
                  <a:pt x="52059" y="6266"/>
                  <a:pt x="52084" y="6255"/>
                </a:cubicBezTo>
                <a:cubicBezTo>
                  <a:pt x="52087" y="6282"/>
                  <a:pt x="52092" y="6308"/>
                  <a:pt x="52142" y="6299"/>
                </a:cubicBezTo>
                <a:cubicBezTo>
                  <a:pt x="52156" y="6231"/>
                  <a:pt x="52069" y="6221"/>
                  <a:pt x="52025" y="6255"/>
                </a:cubicBezTo>
                <a:close/>
                <a:moveTo>
                  <a:pt x="51498" y="6255"/>
                </a:moveTo>
                <a:cubicBezTo>
                  <a:pt x="51517" y="6255"/>
                  <a:pt x="51537" y="6255"/>
                  <a:pt x="51556" y="6255"/>
                </a:cubicBezTo>
                <a:cubicBezTo>
                  <a:pt x="51556" y="6240"/>
                  <a:pt x="51556" y="6226"/>
                  <a:pt x="51556" y="6212"/>
                </a:cubicBezTo>
                <a:cubicBezTo>
                  <a:pt x="51537" y="6212"/>
                  <a:pt x="51517" y="6212"/>
                  <a:pt x="51498" y="6212"/>
                </a:cubicBezTo>
                <a:cubicBezTo>
                  <a:pt x="51498" y="6226"/>
                  <a:pt x="51498" y="6240"/>
                  <a:pt x="51498" y="6255"/>
                </a:cubicBezTo>
                <a:close/>
                <a:moveTo>
                  <a:pt x="47189" y="6233"/>
                </a:moveTo>
                <a:cubicBezTo>
                  <a:pt x="47152" y="6232"/>
                  <a:pt x="47148" y="6205"/>
                  <a:pt x="47101" y="6212"/>
                </a:cubicBezTo>
                <a:cubicBezTo>
                  <a:pt x="47056" y="6266"/>
                  <a:pt x="47201" y="6276"/>
                  <a:pt x="47189" y="6233"/>
                </a:cubicBezTo>
                <a:close/>
                <a:moveTo>
                  <a:pt x="43291" y="6278"/>
                </a:moveTo>
                <a:cubicBezTo>
                  <a:pt x="43291" y="6255"/>
                  <a:pt x="43291" y="6233"/>
                  <a:pt x="43291" y="6212"/>
                </a:cubicBezTo>
                <a:cubicBezTo>
                  <a:pt x="43262" y="6212"/>
                  <a:pt x="43232" y="6212"/>
                  <a:pt x="43203" y="6212"/>
                </a:cubicBezTo>
                <a:cubicBezTo>
                  <a:pt x="43197" y="6260"/>
                  <a:pt x="43227" y="6282"/>
                  <a:pt x="43291" y="6278"/>
                </a:cubicBezTo>
                <a:close/>
                <a:moveTo>
                  <a:pt x="48010" y="6233"/>
                </a:moveTo>
                <a:cubicBezTo>
                  <a:pt x="47989" y="6173"/>
                  <a:pt x="48148" y="6249"/>
                  <a:pt x="48127" y="6189"/>
                </a:cubicBezTo>
                <a:cubicBezTo>
                  <a:pt x="48067" y="6177"/>
                  <a:pt x="47907" y="6196"/>
                  <a:pt x="48010" y="6233"/>
                </a:cubicBezTo>
                <a:close/>
                <a:moveTo>
                  <a:pt x="42177" y="6255"/>
                </a:moveTo>
                <a:cubicBezTo>
                  <a:pt x="42224" y="6291"/>
                  <a:pt x="42312" y="6248"/>
                  <a:pt x="42383" y="6255"/>
                </a:cubicBezTo>
                <a:cubicBezTo>
                  <a:pt x="42428" y="6260"/>
                  <a:pt x="42468" y="6322"/>
                  <a:pt x="42499" y="6278"/>
                </a:cubicBezTo>
                <a:cubicBezTo>
                  <a:pt x="42529" y="6174"/>
                  <a:pt x="42279" y="6282"/>
                  <a:pt x="42265" y="6212"/>
                </a:cubicBezTo>
                <a:cubicBezTo>
                  <a:pt x="42263" y="6198"/>
                  <a:pt x="42261" y="6185"/>
                  <a:pt x="42236" y="6189"/>
                </a:cubicBezTo>
                <a:cubicBezTo>
                  <a:pt x="42228" y="6221"/>
                  <a:pt x="42187" y="6227"/>
                  <a:pt x="42177" y="6255"/>
                </a:cubicBezTo>
                <a:close/>
                <a:moveTo>
                  <a:pt x="55103" y="6189"/>
                </a:moveTo>
                <a:cubicBezTo>
                  <a:pt x="54984" y="6111"/>
                  <a:pt x="55034" y="6260"/>
                  <a:pt x="55103" y="6189"/>
                </a:cubicBezTo>
                <a:close/>
                <a:moveTo>
                  <a:pt x="51790" y="6212"/>
                </a:moveTo>
                <a:cubicBezTo>
                  <a:pt x="51761" y="6212"/>
                  <a:pt x="51755" y="6194"/>
                  <a:pt x="51732" y="6189"/>
                </a:cubicBezTo>
                <a:cubicBezTo>
                  <a:pt x="51685" y="6276"/>
                  <a:pt x="51859" y="6197"/>
                  <a:pt x="51849" y="6255"/>
                </a:cubicBezTo>
                <a:cubicBezTo>
                  <a:pt x="51813" y="6264"/>
                  <a:pt x="51789" y="6283"/>
                  <a:pt x="51790" y="6321"/>
                </a:cubicBezTo>
                <a:cubicBezTo>
                  <a:pt x="51963" y="6352"/>
                  <a:pt x="51923" y="6171"/>
                  <a:pt x="51820" y="6167"/>
                </a:cubicBezTo>
                <a:cubicBezTo>
                  <a:pt x="51814" y="6185"/>
                  <a:pt x="51819" y="6210"/>
                  <a:pt x="51790" y="6212"/>
                </a:cubicBezTo>
                <a:close/>
                <a:moveTo>
                  <a:pt x="51175" y="6278"/>
                </a:moveTo>
                <a:cubicBezTo>
                  <a:pt x="51221" y="6245"/>
                  <a:pt x="51174" y="6185"/>
                  <a:pt x="51117" y="6167"/>
                </a:cubicBezTo>
                <a:cubicBezTo>
                  <a:pt x="51113" y="6222"/>
                  <a:pt x="51132" y="6258"/>
                  <a:pt x="51175" y="6278"/>
                </a:cubicBezTo>
                <a:close/>
                <a:moveTo>
                  <a:pt x="50707" y="6212"/>
                </a:moveTo>
                <a:cubicBezTo>
                  <a:pt x="50773" y="6218"/>
                  <a:pt x="50816" y="6206"/>
                  <a:pt x="50824" y="6167"/>
                </a:cubicBezTo>
                <a:cubicBezTo>
                  <a:pt x="50772" y="6172"/>
                  <a:pt x="50677" y="6145"/>
                  <a:pt x="50707" y="6212"/>
                </a:cubicBezTo>
                <a:close/>
                <a:moveTo>
                  <a:pt x="49358" y="6167"/>
                </a:moveTo>
                <a:cubicBezTo>
                  <a:pt x="49333" y="6149"/>
                  <a:pt x="49274" y="6183"/>
                  <a:pt x="49270" y="6189"/>
                </a:cubicBezTo>
                <a:cubicBezTo>
                  <a:pt x="49239" y="6233"/>
                  <a:pt x="49380" y="6183"/>
                  <a:pt x="49358" y="6167"/>
                </a:cubicBezTo>
                <a:close/>
                <a:moveTo>
                  <a:pt x="47277" y="6167"/>
                </a:moveTo>
                <a:cubicBezTo>
                  <a:pt x="47258" y="6167"/>
                  <a:pt x="47238" y="6167"/>
                  <a:pt x="47219" y="6167"/>
                </a:cubicBezTo>
                <a:cubicBezTo>
                  <a:pt x="47196" y="6172"/>
                  <a:pt x="47160" y="6168"/>
                  <a:pt x="47159" y="6189"/>
                </a:cubicBezTo>
                <a:cubicBezTo>
                  <a:pt x="47204" y="6186"/>
                  <a:pt x="47268" y="6197"/>
                  <a:pt x="47277" y="6167"/>
                </a:cubicBezTo>
                <a:close/>
                <a:moveTo>
                  <a:pt x="47043" y="6167"/>
                </a:moveTo>
                <a:cubicBezTo>
                  <a:pt x="47023" y="6167"/>
                  <a:pt x="47004" y="6167"/>
                  <a:pt x="46984" y="6167"/>
                </a:cubicBezTo>
                <a:cubicBezTo>
                  <a:pt x="46961" y="6172"/>
                  <a:pt x="46926" y="6168"/>
                  <a:pt x="46925" y="6189"/>
                </a:cubicBezTo>
                <a:cubicBezTo>
                  <a:pt x="46969" y="6186"/>
                  <a:pt x="47033" y="6197"/>
                  <a:pt x="47043" y="6167"/>
                </a:cubicBezTo>
                <a:close/>
                <a:moveTo>
                  <a:pt x="45049" y="6278"/>
                </a:moveTo>
                <a:cubicBezTo>
                  <a:pt x="45027" y="6282"/>
                  <a:pt x="44992" y="6278"/>
                  <a:pt x="44991" y="6299"/>
                </a:cubicBezTo>
                <a:cubicBezTo>
                  <a:pt x="45051" y="6338"/>
                  <a:pt x="45154" y="6275"/>
                  <a:pt x="45225" y="6255"/>
                </a:cubicBezTo>
                <a:cubicBezTo>
                  <a:pt x="45237" y="6283"/>
                  <a:pt x="45263" y="6300"/>
                  <a:pt x="45314" y="6299"/>
                </a:cubicBezTo>
                <a:cubicBezTo>
                  <a:pt x="45359" y="6297"/>
                  <a:pt x="45336" y="6243"/>
                  <a:pt x="45401" y="6255"/>
                </a:cubicBezTo>
                <a:cubicBezTo>
                  <a:pt x="45400" y="6283"/>
                  <a:pt x="45364" y="6285"/>
                  <a:pt x="45372" y="6321"/>
                </a:cubicBezTo>
                <a:cubicBezTo>
                  <a:pt x="45496" y="6299"/>
                  <a:pt x="45692" y="6282"/>
                  <a:pt x="45812" y="6321"/>
                </a:cubicBezTo>
                <a:cubicBezTo>
                  <a:pt x="45814" y="6287"/>
                  <a:pt x="45886" y="6304"/>
                  <a:pt x="45870" y="6255"/>
                </a:cubicBezTo>
                <a:cubicBezTo>
                  <a:pt x="45786" y="6239"/>
                  <a:pt x="45756" y="6270"/>
                  <a:pt x="45694" y="6278"/>
                </a:cubicBezTo>
                <a:cubicBezTo>
                  <a:pt x="45694" y="6278"/>
                  <a:pt x="45691" y="6251"/>
                  <a:pt x="45665" y="6255"/>
                </a:cubicBezTo>
                <a:cubicBezTo>
                  <a:pt x="45655" y="6257"/>
                  <a:pt x="45666" y="6276"/>
                  <a:pt x="45635" y="6278"/>
                </a:cubicBezTo>
                <a:cubicBezTo>
                  <a:pt x="45591" y="6279"/>
                  <a:pt x="45607" y="6250"/>
                  <a:pt x="45578" y="6278"/>
                </a:cubicBezTo>
                <a:cubicBezTo>
                  <a:pt x="45561" y="6291"/>
                  <a:pt x="45447" y="6272"/>
                  <a:pt x="45460" y="6255"/>
                </a:cubicBezTo>
                <a:cubicBezTo>
                  <a:pt x="45501" y="6257"/>
                  <a:pt x="45524" y="6245"/>
                  <a:pt x="45548" y="6233"/>
                </a:cubicBezTo>
                <a:cubicBezTo>
                  <a:pt x="45640" y="6215"/>
                  <a:pt x="45851" y="6285"/>
                  <a:pt x="45812" y="6167"/>
                </a:cubicBezTo>
                <a:cubicBezTo>
                  <a:pt x="45698" y="6137"/>
                  <a:pt x="45706" y="6209"/>
                  <a:pt x="45665" y="6212"/>
                </a:cubicBezTo>
                <a:cubicBezTo>
                  <a:pt x="45663" y="6212"/>
                  <a:pt x="45668" y="6168"/>
                  <a:pt x="45665" y="6167"/>
                </a:cubicBezTo>
                <a:cubicBezTo>
                  <a:pt x="45576" y="6123"/>
                  <a:pt x="45498" y="6206"/>
                  <a:pt x="45489" y="6212"/>
                </a:cubicBezTo>
                <a:cubicBezTo>
                  <a:pt x="45468" y="6131"/>
                  <a:pt x="45257" y="6168"/>
                  <a:pt x="45225" y="6212"/>
                </a:cubicBezTo>
                <a:cubicBezTo>
                  <a:pt x="45146" y="6173"/>
                  <a:pt x="45114" y="6227"/>
                  <a:pt x="45049" y="6167"/>
                </a:cubicBezTo>
                <a:cubicBezTo>
                  <a:pt x="44992" y="6218"/>
                  <a:pt x="44992" y="6227"/>
                  <a:pt x="45049" y="6278"/>
                </a:cubicBezTo>
                <a:close/>
                <a:moveTo>
                  <a:pt x="44757" y="6189"/>
                </a:moveTo>
                <a:cubicBezTo>
                  <a:pt x="44733" y="6273"/>
                  <a:pt x="44895" y="6218"/>
                  <a:pt x="44962" y="6233"/>
                </a:cubicBezTo>
                <a:cubicBezTo>
                  <a:pt x="44958" y="6147"/>
                  <a:pt x="44830" y="6169"/>
                  <a:pt x="44757" y="6189"/>
                </a:cubicBezTo>
                <a:close/>
                <a:moveTo>
                  <a:pt x="43203" y="6387"/>
                </a:moveTo>
                <a:cubicBezTo>
                  <a:pt x="43376" y="6364"/>
                  <a:pt x="43248" y="6432"/>
                  <a:pt x="43349" y="6453"/>
                </a:cubicBezTo>
                <a:cubicBezTo>
                  <a:pt x="43383" y="6370"/>
                  <a:pt x="43321" y="6352"/>
                  <a:pt x="43408" y="6321"/>
                </a:cubicBezTo>
                <a:cubicBezTo>
                  <a:pt x="43408" y="6336"/>
                  <a:pt x="43408" y="6351"/>
                  <a:pt x="43408" y="6365"/>
                </a:cubicBezTo>
                <a:cubicBezTo>
                  <a:pt x="43515" y="6357"/>
                  <a:pt x="43648" y="6321"/>
                  <a:pt x="43760" y="6387"/>
                </a:cubicBezTo>
                <a:cubicBezTo>
                  <a:pt x="43802" y="6294"/>
                  <a:pt x="44012" y="6327"/>
                  <a:pt x="44171" y="6321"/>
                </a:cubicBezTo>
                <a:cubicBezTo>
                  <a:pt x="44192" y="6225"/>
                  <a:pt x="44112" y="6339"/>
                  <a:pt x="44112" y="6278"/>
                </a:cubicBezTo>
                <a:cubicBezTo>
                  <a:pt x="44112" y="6241"/>
                  <a:pt x="44193" y="6266"/>
                  <a:pt x="44199" y="6233"/>
                </a:cubicBezTo>
                <a:cubicBezTo>
                  <a:pt x="44093" y="6206"/>
                  <a:pt x="43949" y="6167"/>
                  <a:pt x="43906" y="6255"/>
                </a:cubicBezTo>
                <a:cubicBezTo>
                  <a:pt x="43949" y="6267"/>
                  <a:pt x="44058" y="6230"/>
                  <a:pt x="44053" y="6278"/>
                </a:cubicBezTo>
                <a:cubicBezTo>
                  <a:pt x="43972" y="6270"/>
                  <a:pt x="43847" y="6340"/>
                  <a:pt x="43789" y="6278"/>
                </a:cubicBezTo>
                <a:cubicBezTo>
                  <a:pt x="43792" y="6243"/>
                  <a:pt x="43864" y="6260"/>
                  <a:pt x="43848" y="6212"/>
                </a:cubicBezTo>
                <a:cubicBezTo>
                  <a:pt x="43823" y="6179"/>
                  <a:pt x="43774" y="6164"/>
                  <a:pt x="43701" y="6167"/>
                </a:cubicBezTo>
                <a:cubicBezTo>
                  <a:pt x="43707" y="6252"/>
                  <a:pt x="43677" y="6176"/>
                  <a:pt x="43613" y="6189"/>
                </a:cubicBezTo>
                <a:cubicBezTo>
                  <a:pt x="43591" y="6257"/>
                  <a:pt x="43694" y="6231"/>
                  <a:pt x="43672" y="6299"/>
                </a:cubicBezTo>
                <a:cubicBezTo>
                  <a:pt x="43540" y="6306"/>
                  <a:pt x="43423" y="6301"/>
                  <a:pt x="43496" y="6212"/>
                </a:cubicBezTo>
                <a:cubicBezTo>
                  <a:pt x="43387" y="6213"/>
                  <a:pt x="43412" y="6236"/>
                  <a:pt x="43320" y="6212"/>
                </a:cubicBezTo>
                <a:cubicBezTo>
                  <a:pt x="43294" y="6282"/>
                  <a:pt x="43396" y="6257"/>
                  <a:pt x="43408" y="6299"/>
                </a:cubicBezTo>
                <a:cubicBezTo>
                  <a:pt x="43273" y="6282"/>
                  <a:pt x="43324" y="6324"/>
                  <a:pt x="43291" y="6344"/>
                </a:cubicBezTo>
                <a:cubicBezTo>
                  <a:pt x="43249" y="6355"/>
                  <a:pt x="43220" y="6257"/>
                  <a:pt x="43203" y="6321"/>
                </a:cubicBezTo>
                <a:cubicBezTo>
                  <a:pt x="43253" y="6330"/>
                  <a:pt x="43197" y="6349"/>
                  <a:pt x="43203" y="6387"/>
                </a:cubicBezTo>
                <a:close/>
                <a:moveTo>
                  <a:pt x="46339" y="6167"/>
                </a:moveTo>
                <a:cubicBezTo>
                  <a:pt x="46320" y="6168"/>
                  <a:pt x="46342" y="6138"/>
                  <a:pt x="46310" y="6167"/>
                </a:cubicBezTo>
                <a:cubicBezTo>
                  <a:pt x="46303" y="6173"/>
                  <a:pt x="46262" y="6164"/>
                  <a:pt x="46251" y="6167"/>
                </a:cubicBezTo>
                <a:cubicBezTo>
                  <a:pt x="46193" y="6185"/>
                  <a:pt x="46124" y="6200"/>
                  <a:pt x="46046" y="6189"/>
                </a:cubicBezTo>
                <a:cubicBezTo>
                  <a:pt x="46045" y="6230"/>
                  <a:pt x="46068" y="6236"/>
                  <a:pt x="46104" y="6212"/>
                </a:cubicBezTo>
                <a:cubicBezTo>
                  <a:pt x="46138" y="6225"/>
                  <a:pt x="46218" y="6314"/>
                  <a:pt x="46251" y="6255"/>
                </a:cubicBezTo>
                <a:cubicBezTo>
                  <a:pt x="46221" y="6255"/>
                  <a:pt x="46214" y="6216"/>
                  <a:pt x="46251" y="6212"/>
                </a:cubicBezTo>
                <a:cubicBezTo>
                  <a:pt x="46289" y="6240"/>
                  <a:pt x="46413" y="6210"/>
                  <a:pt x="46486" y="6212"/>
                </a:cubicBezTo>
                <a:cubicBezTo>
                  <a:pt x="46500" y="6212"/>
                  <a:pt x="46525" y="6233"/>
                  <a:pt x="46515" y="6233"/>
                </a:cubicBezTo>
                <a:cubicBezTo>
                  <a:pt x="46597" y="6228"/>
                  <a:pt x="46718" y="6219"/>
                  <a:pt x="46750" y="6167"/>
                </a:cubicBezTo>
                <a:cubicBezTo>
                  <a:pt x="46591" y="6138"/>
                  <a:pt x="46492" y="6155"/>
                  <a:pt x="46339" y="6167"/>
                </a:cubicBezTo>
                <a:close/>
                <a:moveTo>
                  <a:pt x="23946" y="6189"/>
                </a:moveTo>
                <a:cubicBezTo>
                  <a:pt x="23997" y="6191"/>
                  <a:pt x="24021" y="6173"/>
                  <a:pt x="24035" y="6145"/>
                </a:cubicBezTo>
                <a:cubicBezTo>
                  <a:pt x="23984" y="6144"/>
                  <a:pt x="23960" y="6162"/>
                  <a:pt x="23946" y="6189"/>
                </a:cubicBezTo>
                <a:close/>
                <a:moveTo>
                  <a:pt x="48273" y="6145"/>
                </a:moveTo>
                <a:cubicBezTo>
                  <a:pt x="48273" y="6167"/>
                  <a:pt x="48273" y="6189"/>
                  <a:pt x="48273" y="6212"/>
                </a:cubicBezTo>
                <a:cubicBezTo>
                  <a:pt x="48389" y="6246"/>
                  <a:pt x="48334" y="6154"/>
                  <a:pt x="48391" y="6145"/>
                </a:cubicBezTo>
                <a:cubicBezTo>
                  <a:pt x="48437" y="6147"/>
                  <a:pt x="48414" y="6201"/>
                  <a:pt x="48479" y="6189"/>
                </a:cubicBezTo>
                <a:cubicBezTo>
                  <a:pt x="48478" y="6159"/>
                  <a:pt x="48493" y="6141"/>
                  <a:pt x="48508" y="6123"/>
                </a:cubicBezTo>
                <a:cubicBezTo>
                  <a:pt x="48424" y="6126"/>
                  <a:pt x="48316" y="6111"/>
                  <a:pt x="48273" y="6145"/>
                </a:cubicBezTo>
                <a:close/>
                <a:moveTo>
                  <a:pt x="39480" y="6145"/>
                </a:moveTo>
                <a:cubicBezTo>
                  <a:pt x="39490" y="6144"/>
                  <a:pt x="39499" y="6179"/>
                  <a:pt x="39539" y="6167"/>
                </a:cubicBezTo>
                <a:cubicBezTo>
                  <a:pt x="39549" y="6164"/>
                  <a:pt x="39555" y="6126"/>
                  <a:pt x="39569" y="6123"/>
                </a:cubicBezTo>
                <a:cubicBezTo>
                  <a:pt x="39478" y="6152"/>
                  <a:pt x="39485" y="6117"/>
                  <a:pt x="39363" y="6123"/>
                </a:cubicBezTo>
                <a:cubicBezTo>
                  <a:pt x="39342" y="6206"/>
                  <a:pt x="39435" y="6149"/>
                  <a:pt x="39480" y="6145"/>
                </a:cubicBezTo>
                <a:close/>
                <a:moveTo>
                  <a:pt x="37810" y="6167"/>
                </a:moveTo>
                <a:cubicBezTo>
                  <a:pt x="37862" y="6162"/>
                  <a:pt x="37957" y="6189"/>
                  <a:pt x="37927" y="6123"/>
                </a:cubicBezTo>
                <a:cubicBezTo>
                  <a:pt x="37873" y="6126"/>
                  <a:pt x="37829" y="6138"/>
                  <a:pt x="37810" y="6167"/>
                </a:cubicBezTo>
                <a:close/>
                <a:moveTo>
                  <a:pt x="33794" y="6145"/>
                </a:moveTo>
                <a:cubicBezTo>
                  <a:pt x="33893" y="6212"/>
                  <a:pt x="33883" y="6063"/>
                  <a:pt x="33794" y="6145"/>
                </a:cubicBezTo>
                <a:close/>
                <a:moveTo>
                  <a:pt x="33267" y="6167"/>
                </a:moveTo>
                <a:cubicBezTo>
                  <a:pt x="33286" y="6182"/>
                  <a:pt x="33394" y="6161"/>
                  <a:pt x="33384" y="6145"/>
                </a:cubicBezTo>
                <a:cubicBezTo>
                  <a:pt x="33344" y="6104"/>
                  <a:pt x="33254" y="6158"/>
                  <a:pt x="33267" y="6167"/>
                </a:cubicBezTo>
                <a:close/>
                <a:moveTo>
                  <a:pt x="41356" y="6101"/>
                </a:moveTo>
                <a:cubicBezTo>
                  <a:pt x="41331" y="6084"/>
                  <a:pt x="41273" y="6114"/>
                  <a:pt x="41268" y="6123"/>
                </a:cubicBezTo>
                <a:cubicBezTo>
                  <a:pt x="41232" y="6195"/>
                  <a:pt x="41428" y="6147"/>
                  <a:pt x="41356" y="6101"/>
                </a:cubicBezTo>
                <a:close/>
                <a:moveTo>
                  <a:pt x="55103" y="6123"/>
                </a:moveTo>
                <a:cubicBezTo>
                  <a:pt x="55121" y="6138"/>
                  <a:pt x="55229" y="6117"/>
                  <a:pt x="55220" y="6101"/>
                </a:cubicBezTo>
                <a:cubicBezTo>
                  <a:pt x="55180" y="6060"/>
                  <a:pt x="55090" y="6113"/>
                  <a:pt x="55103" y="6123"/>
                </a:cubicBezTo>
                <a:close/>
                <a:moveTo>
                  <a:pt x="51556" y="6167"/>
                </a:moveTo>
                <a:cubicBezTo>
                  <a:pt x="51550" y="6128"/>
                  <a:pt x="51585" y="6057"/>
                  <a:pt x="51498" y="6079"/>
                </a:cubicBezTo>
                <a:cubicBezTo>
                  <a:pt x="51502" y="6120"/>
                  <a:pt x="51517" y="6152"/>
                  <a:pt x="51556" y="6167"/>
                </a:cubicBezTo>
                <a:close/>
                <a:moveTo>
                  <a:pt x="50208" y="6145"/>
                </a:moveTo>
                <a:cubicBezTo>
                  <a:pt x="50114" y="6150"/>
                  <a:pt x="50084" y="6106"/>
                  <a:pt x="49974" y="6123"/>
                </a:cubicBezTo>
                <a:cubicBezTo>
                  <a:pt x="49962" y="6212"/>
                  <a:pt x="50156" y="6147"/>
                  <a:pt x="50237" y="6167"/>
                </a:cubicBezTo>
                <a:cubicBezTo>
                  <a:pt x="50259" y="6105"/>
                  <a:pt x="50141" y="6036"/>
                  <a:pt x="50090" y="6101"/>
                </a:cubicBezTo>
                <a:cubicBezTo>
                  <a:pt x="50145" y="6104"/>
                  <a:pt x="50189" y="6116"/>
                  <a:pt x="50208" y="6145"/>
                </a:cubicBezTo>
                <a:close/>
                <a:moveTo>
                  <a:pt x="49886" y="6079"/>
                </a:moveTo>
                <a:cubicBezTo>
                  <a:pt x="49879" y="6105"/>
                  <a:pt x="49853" y="6093"/>
                  <a:pt x="49827" y="6079"/>
                </a:cubicBezTo>
                <a:cubicBezTo>
                  <a:pt x="49781" y="6171"/>
                  <a:pt x="50007" y="6103"/>
                  <a:pt x="49886" y="6079"/>
                </a:cubicBezTo>
                <a:close/>
                <a:moveTo>
                  <a:pt x="49476" y="6212"/>
                </a:moveTo>
                <a:cubicBezTo>
                  <a:pt x="49542" y="6218"/>
                  <a:pt x="49585" y="6206"/>
                  <a:pt x="49592" y="6167"/>
                </a:cubicBezTo>
                <a:cubicBezTo>
                  <a:pt x="49483" y="6152"/>
                  <a:pt x="49614" y="6094"/>
                  <a:pt x="49504" y="6079"/>
                </a:cubicBezTo>
                <a:cubicBezTo>
                  <a:pt x="49526" y="6147"/>
                  <a:pt x="49454" y="6144"/>
                  <a:pt x="49476" y="6212"/>
                </a:cubicBezTo>
                <a:close/>
                <a:moveTo>
                  <a:pt x="49241" y="6101"/>
                </a:moveTo>
                <a:cubicBezTo>
                  <a:pt x="49211" y="6101"/>
                  <a:pt x="49206" y="6083"/>
                  <a:pt x="49182" y="6079"/>
                </a:cubicBezTo>
                <a:cubicBezTo>
                  <a:pt x="49098" y="6123"/>
                  <a:pt x="49241" y="6149"/>
                  <a:pt x="49241" y="6101"/>
                </a:cubicBezTo>
                <a:close/>
                <a:moveTo>
                  <a:pt x="47951" y="6101"/>
                </a:moveTo>
                <a:cubicBezTo>
                  <a:pt x="47936" y="6111"/>
                  <a:pt x="47957" y="6150"/>
                  <a:pt x="47922" y="6145"/>
                </a:cubicBezTo>
                <a:cubicBezTo>
                  <a:pt x="47867" y="6094"/>
                  <a:pt x="47786" y="6102"/>
                  <a:pt x="47746" y="6167"/>
                </a:cubicBezTo>
                <a:cubicBezTo>
                  <a:pt x="47928" y="6171"/>
                  <a:pt x="47973" y="6143"/>
                  <a:pt x="48127" y="6167"/>
                </a:cubicBezTo>
                <a:cubicBezTo>
                  <a:pt x="48163" y="6080"/>
                  <a:pt x="47999" y="6071"/>
                  <a:pt x="47951" y="6101"/>
                </a:cubicBezTo>
                <a:close/>
                <a:moveTo>
                  <a:pt x="36873" y="6167"/>
                </a:moveTo>
                <a:cubicBezTo>
                  <a:pt x="36927" y="6162"/>
                  <a:pt x="36937" y="6192"/>
                  <a:pt x="36989" y="6189"/>
                </a:cubicBezTo>
                <a:cubicBezTo>
                  <a:pt x="37015" y="6133"/>
                  <a:pt x="36864" y="6051"/>
                  <a:pt x="36930" y="6101"/>
                </a:cubicBezTo>
                <a:cubicBezTo>
                  <a:pt x="36939" y="6144"/>
                  <a:pt x="36891" y="6145"/>
                  <a:pt x="36873" y="6167"/>
                </a:cubicBezTo>
                <a:close/>
                <a:moveTo>
                  <a:pt x="55250" y="6101"/>
                </a:moveTo>
                <a:cubicBezTo>
                  <a:pt x="55272" y="6106"/>
                  <a:pt x="55307" y="6102"/>
                  <a:pt x="55307" y="6123"/>
                </a:cubicBezTo>
                <a:cubicBezTo>
                  <a:pt x="55304" y="6207"/>
                  <a:pt x="55175" y="6141"/>
                  <a:pt x="55162" y="6145"/>
                </a:cubicBezTo>
                <a:cubicBezTo>
                  <a:pt x="55147" y="6149"/>
                  <a:pt x="55118" y="6212"/>
                  <a:pt x="55162" y="6212"/>
                </a:cubicBezTo>
                <a:cubicBezTo>
                  <a:pt x="55162" y="6189"/>
                  <a:pt x="55213" y="6183"/>
                  <a:pt x="55220" y="6212"/>
                </a:cubicBezTo>
                <a:cubicBezTo>
                  <a:pt x="55220" y="6233"/>
                  <a:pt x="55195" y="6237"/>
                  <a:pt x="55192" y="6255"/>
                </a:cubicBezTo>
                <a:cubicBezTo>
                  <a:pt x="55248" y="6262"/>
                  <a:pt x="55250" y="6225"/>
                  <a:pt x="55278" y="6212"/>
                </a:cubicBezTo>
                <a:cubicBezTo>
                  <a:pt x="55307" y="6212"/>
                  <a:pt x="55313" y="6194"/>
                  <a:pt x="55337" y="6189"/>
                </a:cubicBezTo>
                <a:cubicBezTo>
                  <a:pt x="55393" y="6230"/>
                  <a:pt x="55391" y="6176"/>
                  <a:pt x="55485" y="6189"/>
                </a:cubicBezTo>
                <a:cubicBezTo>
                  <a:pt x="55521" y="6118"/>
                  <a:pt x="55389" y="6173"/>
                  <a:pt x="55425" y="6101"/>
                </a:cubicBezTo>
                <a:cubicBezTo>
                  <a:pt x="55506" y="6131"/>
                  <a:pt x="55527" y="6014"/>
                  <a:pt x="55485" y="6079"/>
                </a:cubicBezTo>
                <a:cubicBezTo>
                  <a:pt x="55380" y="6069"/>
                  <a:pt x="55317" y="6045"/>
                  <a:pt x="55250" y="6101"/>
                </a:cubicBezTo>
                <a:close/>
                <a:moveTo>
                  <a:pt x="51879" y="6145"/>
                </a:moveTo>
                <a:cubicBezTo>
                  <a:pt x="51883" y="6083"/>
                  <a:pt x="51795" y="6090"/>
                  <a:pt x="51761" y="6057"/>
                </a:cubicBezTo>
                <a:cubicBezTo>
                  <a:pt x="51766" y="6119"/>
                  <a:pt x="51580" y="6039"/>
                  <a:pt x="51585" y="6101"/>
                </a:cubicBezTo>
                <a:cubicBezTo>
                  <a:pt x="51620" y="6105"/>
                  <a:pt x="51617" y="6136"/>
                  <a:pt x="51615" y="6167"/>
                </a:cubicBezTo>
                <a:cubicBezTo>
                  <a:pt x="51724" y="6191"/>
                  <a:pt x="51709" y="6121"/>
                  <a:pt x="51761" y="6101"/>
                </a:cubicBezTo>
                <a:cubicBezTo>
                  <a:pt x="51768" y="6128"/>
                  <a:pt x="51794" y="6114"/>
                  <a:pt x="51820" y="6101"/>
                </a:cubicBezTo>
                <a:cubicBezTo>
                  <a:pt x="51824" y="6128"/>
                  <a:pt x="51829" y="6153"/>
                  <a:pt x="51879" y="6145"/>
                </a:cubicBezTo>
                <a:close/>
                <a:moveTo>
                  <a:pt x="48918" y="6123"/>
                </a:moveTo>
                <a:cubicBezTo>
                  <a:pt x="48858" y="6117"/>
                  <a:pt x="48962" y="6063"/>
                  <a:pt x="48860" y="6057"/>
                </a:cubicBezTo>
                <a:cubicBezTo>
                  <a:pt x="48827" y="6177"/>
                  <a:pt x="48626" y="6039"/>
                  <a:pt x="48567" y="6145"/>
                </a:cubicBezTo>
                <a:cubicBezTo>
                  <a:pt x="48606" y="6145"/>
                  <a:pt x="48645" y="6145"/>
                  <a:pt x="48684" y="6145"/>
                </a:cubicBezTo>
                <a:cubicBezTo>
                  <a:pt x="48648" y="6218"/>
                  <a:pt x="48786" y="6270"/>
                  <a:pt x="48801" y="6233"/>
                </a:cubicBezTo>
                <a:cubicBezTo>
                  <a:pt x="48750" y="6228"/>
                  <a:pt x="48734" y="6195"/>
                  <a:pt x="48743" y="6145"/>
                </a:cubicBezTo>
                <a:cubicBezTo>
                  <a:pt x="48808" y="6108"/>
                  <a:pt x="48902" y="6150"/>
                  <a:pt x="48918" y="6123"/>
                </a:cubicBezTo>
                <a:close/>
                <a:moveTo>
                  <a:pt x="41972" y="6101"/>
                </a:moveTo>
                <a:cubicBezTo>
                  <a:pt x="41992" y="6101"/>
                  <a:pt x="42011" y="6101"/>
                  <a:pt x="42031" y="6101"/>
                </a:cubicBezTo>
                <a:cubicBezTo>
                  <a:pt x="42031" y="6087"/>
                  <a:pt x="42031" y="6072"/>
                  <a:pt x="42031" y="6057"/>
                </a:cubicBezTo>
                <a:cubicBezTo>
                  <a:pt x="42011" y="6057"/>
                  <a:pt x="41992" y="6057"/>
                  <a:pt x="41972" y="6057"/>
                </a:cubicBezTo>
                <a:cubicBezTo>
                  <a:pt x="41972" y="6072"/>
                  <a:pt x="41972" y="6087"/>
                  <a:pt x="41972" y="6101"/>
                </a:cubicBezTo>
                <a:close/>
                <a:moveTo>
                  <a:pt x="55600" y="6057"/>
                </a:moveTo>
                <a:cubicBezTo>
                  <a:pt x="55618" y="6160"/>
                  <a:pt x="55804" y="6063"/>
                  <a:pt x="55836" y="6035"/>
                </a:cubicBezTo>
                <a:cubicBezTo>
                  <a:pt x="55722" y="6065"/>
                  <a:pt x="55683" y="6024"/>
                  <a:pt x="55600" y="6057"/>
                </a:cubicBezTo>
                <a:close/>
                <a:moveTo>
                  <a:pt x="51029" y="6079"/>
                </a:moveTo>
                <a:cubicBezTo>
                  <a:pt x="51161" y="6065"/>
                  <a:pt x="50813" y="6051"/>
                  <a:pt x="50853" y="6035"/>
                </a:cubicBezTo>
                <a:cubicBezTo>
                  <a:pt x="50832" y="6105"/>
                  <a:pt x="50988" y="6084"/>
                  <a:pt x="51029" y="6079"/>
                </a:cubicBezTo>
                <a:close/>
                <a:moveTo>
                  <a:pt x="50267" y="6101"/>
                </a:moveTo>
                <a:cubicBezTo>
                  <a:pt x="50327" y="6114"/>
                  <a:pt x="50460" y="6074"/>
                  <a:pt x="50472" y="6123"/>
                </a:cubicBezTo>
                <a:cubicBezTo>
                  <a:pt x="50416" y="6133"/>
                  <a:pt x="50294" y="6093"/>
                  <a:pt x="50324" y="6167"/>
                </a:cubicBezTo>
                <a:cubicBezTo>
                  <a:pt x="50426" y="6177"/>
                  <a:pt x="50489" y="6158"/>
                  <a:pt x="50560" y="6145"/>
                </a:cubicBezTo>
                <a:cubicBezTo>
                  <a:pt x="50817" y="6129"/>
                  <a:pt x="50535" y="6140"/>
                  <a:pt x="50502" y="6101"/>
                </a:cubicBezTo>
                <a:cubicBezTo>
                  <a:pt x="50518" y="6063"/>
                  <a:pt x="50640" y="6102"/>
                  <a:pt x="50647" y="6057"/>
                </a:cubicBezTo>
                <a:cubicBezTo>
                  <a:pt x="50519" y="6032"/>
                  <a:pt x="50355" y="6039"/>
                  <a:pt x="50267" y="6101"/>
                </a:cubicBezTo>
                <a:close/>
                <a:moveTo>
                  <a:pt x="49798" y="6101"/>
                </a:moveTo>
                <a:cubicBezTo>
                  <a:pt x="49688" y="6125"/>
                  <a:pt x="49751" y="6018"/>
                  <a:pt x="49652" y="6035"/>
                </a:cubicBezTo>
                <a:cubicBezTo>
                  <a:pt x="49647" y="6062"/>
                  <a:pt x="49642" y="6087"/>
                  <a:pt x="49592" y="6079"/>
                </a:cubicBezTo>
                <a:cubicBezTo>
                  <a:pt x="49615" y="6128"/>
                  <a:pt x="49610" y="6198"/>
                  <a:pt x="49681" y="6212"/>
                </a:cubicBezTo>
                <a:cubicBezTo>
                  <a:pt x="49687" y="6194"/>
                  <a:pt x="49706" y="6186"/>
                  <a:pt x="49738" y="6189"/>
                </a:cubicBezTo>
                <a:cubicBezTo>
                  <a:pt x="49767" y="6149"/>
                  <a:pt x="49652" y="6116"/>
                  <a:pt x="49738" y="6101"/>
                </a:cubicBezTo>
                <a:cubicBezTo>
                  <a:pt x="49739" y="6123"/>
                  <a:pt x="49790" y="6129"/>
                  <a:pt x="49798" y="6101"/>
                </a:cubicBezTo>
                <a:close/>
                <a:moveTo>
                  <a:pt x="43408" y="6079"/>
                </a:moveTo>
                <a:cubicBezTo>
                  <a:pt x="43437" y="6079"/>
                  <a:pt x="43467" y="6079"/>
                  <a:pt x="43496" y="6079"/>
                </a:cubicBezTo>
                <a:cubicBezTo>
                  <a:pt x="43500" y="6039"/>
                  <a:pt x="43467" y="6027"/>
                  <a:pt x="43408" y="6035"/>
                </a:cubicBezTo>
                <a:cubicBezTo>
                  <a:pt x="43408" y="6050"/>
                  <a:pt x="43408" y="6065"/>
                  <a:pt x="43408" y="6079"/>
                </a:cubicBezTo>
                <a:close/>
                <a:moveTo>
                  <a:pt x="38514" y="6057"/>
                </a:moveTo>
                <a:cubicBezTo>
                  <a:pt x="38612" y="6124"/>
                  <a:pt x="38602" y="5976"/>
                  <a:pt x="38514" y="6057"/>
                </a:cubicBezTo>
                <a:close/>
                <a:moveTo>
                  <a:pt x="51732" y="6013"/>
                </a:moveTo>
                <a:cubicBezTo>
                  <a:pt x="51713" y="6013"/>
                  <a:pt x="51693" y="6013"/>
                  <a:pt x="51674" y="6013"/>
                </a:cubicBezTo>
                <a:cubicBezTo>
                  <a:pt x="51651" y="6018"/>
                  <a:pt x="51616" y="6014"/>
                  <a:pt x="51615" y="6035"/>
                </a:cubicBezTo>
                <a:cubicBezTo>
                  <a:pt x="51659" y="6032"/>
                  <a:pt x="51723" y="6043"/>
                  <a:pt x="51732" y="6013"/>
                </a:cubicBezTo>
                <a:close/>
                <a:moveTo>
                  <a:pt x="45635" y="6013"/>
                </a:moveTo>
                <a:cubicBezTo>
                  <a:pt x="45616" y="6013"/>
                  <a:pt x="45597" y="6013"/>
                  <a:pt x="45578" y="6013"/>
                </a:cubicBezTo>
                <a:cubicBezTo>
                  <a:pt x="45554" y="6018"/>
                  <a:pt x="45519" y="6014"/>
                  <a:pt x="45518" y="6035"/>
                </a:cubicBezTo>
                <a:cubicBezTo>
                  <a:pt x="45563" y="6032"/>
                  <a:pt x="45627" y="6043"/>
                  <a:pt x="45635" y="6013"/>
                </a:cubicBezTo>
                <a:close/>
                <a:moveTo>
                  <a:pt x="44375" y="6035"/>
                </a:moveTo>
                <a:cubicBezTo>
                  <a:pt x="44277" y="5969"/>
                  <a:pt x="44287" y="6116"/>
                  <a:pt x="44375" y="6035"/>
                </a:cubicBezTo>
                <a:close/>
                <a:moveTo>
                  <a:pt x="54457" y="6035"/>
                </a:moveTo>
                <a:cubicBezTo>
                  <a:pt x="54509" y="6036"/>
                  <a:pt x="54533" y="6018"/>
                  <a:pt x="54546" y="5991"/>
                </a:cubicBezTo>
                <a:cubicBezTo>
                  <a:pt x="54499" y="5993"/>
                  <a:pt x="54444" y="5988"/>
                  <a:pt x="54457" y="6035"/>
                </a:cubicBezTo>
                <a:close/>
                <a:moveTo>
                  <a:pt x="51820" y="6035"/>
                </a:moveTo>
                <a:cubicBezTo>
                  <a:pt x="51876" y="6026"/>
                  <a:pt x="51997" y="6065"/>
                  <a:pt x="51967" y="5991"/>
                </a:cubicBezTo>
                <a:cubicBezTo>
                  <a:pt x="51893" y="5988"/>
                  <a:pt x="51825" y="5987"/>
                  <a:pt x="51820" y="6035"/>
                </a:cubicBezTo>
                <a:close/>
                <a:moveTo>
                  <a:pt x="46369" y="6057"/>
                </a:moveTo>
                <a:cubicBezTo>
                  <a:pt x="46447" y="6072"/>
                  <a:pt x="46425" y="6011"/>
                  <a:pt x="46456" y="5991"/>
                </a:cubicBezTo>
                <a:cubicBezTo>
                  <a:pt x="46392" y="5987"/>
                  <a:pt x="46363" y="6009"/>
                  <a:pt x="46369" y="6057"/>
                </a:cubicBezTo>
                <a:close/>
                <a:moveTo>
                  <a:pt x="40800" y="6035"/>
                </a:moveTo>
                <a:cubicBezTo>
                  <a:pt x="40874" y="6033"/>
                  <a:pt x="40939" y="6023"/>
                  <a:pt x="40976" y="5991"/>
                </a:cubicBezTo>
                <a:cubicBezTo>
                  <a:pt x="40898" y="5991"/>
                  <a:pt x="40803" y="5979"/>
                  <a:pt x="40800" y="6035"/>
                </a:cubicBezTo>
                <a:close/>
                <a:moveTo>
                  <a:pt x="40096" y="6101"/>
                </a:moveTo>
                <a:cubicBezTo>
                  <a:pt x="40103" y="6084"/>
                  <a:pt x="40121" y="6075"/>
                  <a:pt x="40154" y="6079"/>
                </a:cubicBezTo>
                <a:cubicBezTo>
                  <a:pt x="40152" y="6023"/>
                  <a:pt x="40112" y="5994"/>
                  <a:pt x="40038" y="5991"/>
                </a:cubicBezTo>
                <a:cubicBezTo>
                  <a:pt x="40033" y="6045"/>
                  <a:pt x="40032" y="6098"/>
                  <a:pt x="40096" y="6101"/>
                </a:cubicBezTo>
                <a:close/>
                <a:moveTo>
                  <a:pt x="56421" y="5991"/>
                </a:moveTo>
                <a:cubicBezTo>
                  <a:pt x="56406" y="6078"/>
                  <a:pt x="56626" y="6032"/>
                  <a:pt x="56598" y="5969"/>
                </a:cubicBezTo>
                <a:cubicBezTo>
                  <a:pt x="56508" y="5953"/>
                  <a:pt x="56490" y="5991"/>
                  <a:pt x="56421" y="5991"/>
                </a:cubicBezTo>
                <a:close/>
                <a:moveTo>
                  <a:pt x="52055" y="6057"/>
                </a:moveTo>
                <a:cubicBezTo>
                  <a:pt x="52121" y="6003"/>
                  <a:pt x="52264" y="6051"/>
                  <a:pt x="52318" y="5991"/>
                </a:cubicBezTo>
                <a:cubicBezTo>
                  <a:pt x="52280" y="5996"/>
                  <a:pt x="52280" y="5954"/>
                  <a:pt x="52260" y="5947"/>
                </a:cubicBezTo>
                <a:cubicBezTo>
                  <a:pt x="52231" y="5937"/>
                  <a:pt x="52237" y="5967"/>
                  <a:pt x="52231" y="5969"/>
                </a:cubicBezTo>
                <a:cubicBezTo>
                  <a:pt x="52202" y="5975"/>
                  <a:pt x="52194" y="5946"/>
                  <a:pt x="52172" y="5947"/>
                </a:cubicBezTo>
                <a:cubicBezTo>
                  <a:pt x="52134" y="5949"/>
                  <a:pt x="52161" y="6005"/>
                  <a:pt x="52113" y="5969"/>
                </a:cubicBezTo>
                <a:cubicBezTo>
                  <a:pt x="52096" y="5955"/>
                  <a:pt x="52057" y="6008"/>
                  <a:pt x="52025" y="5991"/>
                </a:cubicBezTo>
                <a:cubicBezTo>
                  <a:pt x="52029" y="6027"/>
                  <a:pt x="51930" y="6131"/>
                  <a:pt x="52055" y="6123"/>
                </a:cubicBezTo>
                <a:cubicBezTo>
                  <a:pt x="52095" y="6111"/>
                  <a:pt x="52052" y="6059"/>
                  <a:pt x="52055" y="6057"/>
                </a:cubicBezTo>
                <a:close/>
                <a:moveTo>
                  <a:pt x="51996" y="6189"/>
                </a:moveTo>
                <a:cubicBezTo>
                  <a:pt x="52025" y="6189"/>
                  <a:pt x="52055" y="6189"/>
                  <a:pt x="52084" y="6189"/>
                </a:cubicBezTo>
                <a:cubicBezTo>
                  <a:pt x="52079" y="6164"/>
                  <a:pt x="52089" y="6126"/>
                  <a:pt x="52055" y="6123"/>
                </a:cubicBezTo>
                <a:cubicBezTo>
                  <a:pt x="52047" y="6155"/>
                  <a:pt x="52007" y="6161"/>
                  <a:pt x="51996" y="6189"/>
                </a:cubicBezTo>
                <a:close/>
                <a:moveTo>
                  <a:pt x="43613" y="5969"/>
                </a:moveTo>
                <a:cubicBezTo>
                  <a:pt x="43658" y="5973"/>
                  <a:pt x="43722" y="5961"/>
                  <a:pt x="43731" y="5991"/>
                </a:cubicBezTo>
                <a:cubicBezTo>
                  <a:pt x="43743" y="6052"/>
                  <a:pt x="43621" y="6012"/>
                  <a:pt x="43613" y="6057"/>
                </a:cubicBezTo>
                <a:cubicBezTo>
                  <a:pt x="43719" y="6065"/>
                  <a:pt x="43721" y="6116"/>
                  <a:pt x="43819" y="6079"/>
                </a:cubicBezTo>
                <a:cubicBezTo>
                  <a:pt x="43833" y="6009"/>
                  <a:pt x="43754" y="5993"/>
                  <a:pt x="43819" y="5947"/>
                </a:cubicBezTo>
                <a:cubicBezTo>
                  <a:pt x="43763" y="5951"/>
                  <a:pt x="43529" y="5932"/>
                  <a:pt x="43613" y="5969"/>
                </a:cubicBezTo>
                <a:close/>
                <a:moveTo>
                  <a:pt x="42177" y="6035"/>
                </a:moveTo>
                <a:cubicBezTo>
                  <a:pt x="42131" y="5957"/>
                  <a:pt x="42277" y="6021"/>
                  <a:pt x="42265" y="5969"/>
                </a:cubicBezTo>
                <a:cubicBezTo>
                  <a:pt x="42182" y="5987"/>
                  <a:pt x="42189" y="5938"/>
                  <a:pt x="42119" y="5947"/>
                </a:cubicBezTo>
                <a:cubicBezTo>
                  <a:pt x="42110" y="5997"/>
                  <a:pt x="42126" y="6030"/>
                  <a:pt x="42177" y="6035"/>
                </a:cubicBezTo>
                <a:close/>
                <a:moveTo>
                  <a:pt x="41122" y="6035"/>
                </a:moveTo>
                <a:cubicBezTo>
                  <a:pt x="41193" y="6021"/>
                  <a:pt x="41334" y="6063"/>
                  <a:pt x="41356" y="6013"/>
                </a:cubicBezTo>
                <a:cubicBezTo>
                  <a:pt x="41322" y="6009"/>
                  <a:pt x="41324" y="5978"/>
                  <a:pt x="41327" y="5947"/>
                </a:cubicBezTo>
                <a:cubicBezTo>
                  <a:pt x="41259" y="5976"/>
                  <a:pt x="41109" y="5943"/>
                  <a:pt x="41122" y="6035"/>
                </a:cubicBezTo>
                <a:close/>
                <a:moveTo>
                  <a:pt x="40448" y="6123"/>
                </a:moveTo>
                <a:cubicBezTo>
                  <a:pt x="40504" y="6082"/>
                  <a:pt x="40501" y="6137"/>
                  <a:pt x="40595" y="6123"/>
                </a:cubicBezTo>
                <a:cubicBezTo>
                  <a:pt x="40630" y="6052"/>
                  <a:pt x="40499" y="6107"/>
                  <a:pt x="40536" y="6035"/>
                </a:cubicBezTo>
                <a:cubicBezTo>
                  <a:pt x="40634" y="6040"/>
                  <a:pt x="40666" y="6074"/>
                  <a:pt x="40770" y="6035"/>
                </a:cubicBezTo>
                <a:cubicBezTo>
                  <a:pt x="40777" y="5994"/>
                  <a:pt x="40737" y="5987"/>
                  <a:pt x="40741" y="5947"/>
                </a:cubicBezTo>
                <a:cubicBezTo>
                  <a:pt x="40633" y="5954"/>
                  <a:pt x="40636" y="6044"/>
                  <a:pt x="40477" y="6013"/>
                </a:cubicBezTo>
                <a:cubicBezTo>
                  <a:pt x="40535" y="6089"/>
                  <a:pt x="40377" y="6110"/>
                  <a:pt x="40448" y="6123"/>
                </a:cubicBezTo>
                <a:close/>
                <a:moveTo>
                  <a:pt x="43291" y="5947"/>
                </a:moveTo>
                <a:cubicBezTo>
                  <a:pt x="43192" y="5880"/>
                  <a:pt x="43202" y="6029"/>
                  <a:pt x="43291" y="5947"/>
                </a:cubicBezTo>
                <a:close/>
                <a:moveTo>
                  <a:pt x="46075" y="5947"/>
                </a:moveTo>
                <a:cubicBezTo>
                  <a:pt x="46095" y="5947"/>
                  <a:pt x="46114" y="5947"/>
                  <a:pt x="46134" y="5947"/>
                </a:cubicBezTo>
                <a:cubicBezTo>
                  <a:pt x="46134" y="5933"/>
                  <a:pt x="46134" y="5918"/>
                  <a:pt x="46134" y="5903"/>
                </a:cubicBezTo>
                <a:cubicBezTo>
                  <a:pt x="46114" y="5903"/>
                  <a:pt x="46095" y="5903"/>
                  <a:pt x="46075" y="5903"/>
                </a:cubicBezTo>
                <a:cubicBezTo>
                  <a:pt x="46075" y="5918"/>
                  <a:pt x="46075" y="5933"/>
                  <a:pt x="46075" y="5947"/>
                </a:cubicBezTo>
                <a:close/>
                <a:moveTo>
                  <a:pt x="43349" y="5925"/>
                </a:moveTo>
                <a:cubicBezTo>
                  <a:pt x="43349" y="5947"/>
                  <a:pt x="43349" y="5969"/>
                  <a:pt x="43349" y="5991"/>
                </a:cubicBezTo>
                <a:cubicBezTo>
                  <a:pt x="43400" y="5990"/>
                  <a:pt x="43441" y="5996"/>
                  <a:pt x="43467" y="6013"/>
                </a:cubicBezTo>
                <a:cubicBezTo>
                  <a:pt x="43470" y="5986"/>
                  <a:pt x="43475" y="5961"/>
                  <a:pt x="43526" y="5969"/>
                </a:cubicBezTo>
                <a:cubicBezTo>
                  <a:pt x="43551" y="5886"/>
                  <a:pt x="43394" y="5891"/>
                  <a:pt x="43349" y="5925"/>
                </a:cubicBezTo>
                <a:close/>
                <a:moveTo>
                  <a:pt x="45753" y="5991"/>
                </a:moveTo>
                <a:cubicBezTo>
                  <a:pt x="45873" y="6014"/>
                  <a:pt x="45909" y="5861"/>
                  <a:pt x="45782" y="5881"/>
                </a:cubicBezTo>
                <a:cubicBezTo>
                  <a:pt x="45758" y="5906"/>
                  <a:pt x="45744" y="5940"/>
                  <a:pt x="45753" y="5991"/>
                </a:cubicBezTo>
                <a:close/>
                <a:moveTo>
                  <a:pt x="18553" y="5925"/>
                </a:moveTo>
                <a:cubicBezTo>
                  <a:pt x="18573" y="5925"/>
                  <a:pt x="18592" y="5925"/>
                  <a:pt x="18612" y="5925"/>
                </a:cubicBezTo>
                <a:cubicBezTo>
                  <a:pt x="18612" y="5911"/>
                  <a:pt x="18612" y="5895"/>
                  <a:pt x="18612" y="5881"/>
                </a:cubicBezTo>
                <a:cubicBezTo>
                  <a:pt x="18592" y="5881"/>
                  <a:pt x="18573" y="5881"/>
                  <a:pt x="18553" y="5881"/>
                </a:cubicBezTo>
                <a:cubicBezTo>
                  <a:pt x="18553" y="5895"/>
                  <a:pt x="18553" y="5911"/>
                  <a:pt x="18553" y="5925"/>
                </a:cubicBezTo>
                <a:close/>
                <a:moveTo>
                  <a:pt x="48977" y="5881"/>
                </a:moveTo>
                <a:cubicBezTo>
                  <a:pt x="48863" y="5895"/>
                  <a:pt x="48856" y="5899"/>
                  <a:pt x="48772" y="5859"/>
                </a:cubicBezTo>
                <a:cubicBezTo>
                  <a:pt x="48705" y="5955"/>
                  <a:pt x="49007" y="5954"/>
                  <a:pt x="48977" y="5881"/>
                </a:cubicBezTo>
                <a:close/>
                <a:moveTo>
                  <a:pt x="46310" y="5925"/>
                </a:moveTo>
                <a:cubicBezTo>
                  <a:pt x="46377" y="5931"/>
                  <a:pt x="46419" y="5919"/>
                  <a:pt x="46428" y="5881"/>
                </a:cubicBezTo>
                <a:cubicBezTo>
                  <a:pt x="46372" y="5886"/>
                  <a:pt x="46362" y="5857"/>
                  <a:pt x="46310" y="5859"/>
                </a:cubicBezTo>
                <a:cubicBezTo>
                  <a:pt x="46310" y="5881"/>
                  <a:pt x="46310" y="5903"/>
                  <a:pt x="46310" y="5925"/>
                </a:cubicBezTo>
                <a:close/>
                <a:moveTo>
                  <a:pt x="45578" y="5925"/>
                </a:moveTo>
                <a:cubicBezTo>
                  <a:pt x="45543" y="5928"/>
                  <a:pt x="45569" y="5951"/>
                  <a:pt x="45578" y="5947"/>
                </a:cubicBezTo>
                <a:cubicBezTo>
                  <a:pt x="45605" y="5933"/>
                  <a:pt x="45716" y="5874"/>
                  <a:pt x="45578" y="5859"/>
                </a:cubicBezTo>
                <a:cubicBezTo>
                  <a:pt x="45565" y="5894"/>
                  <a:pt x="45621" y="5919"/>
                  <a:pt x="45578" y="5925"/>
                </a:cubicBezTo>
                <a:close/>
                <a:moveTo>
                  <a:pt x="45049" y="5859"/>
                </a:moveTo>
                <a:cubicBezTo>
                  <a:pt x="45010" y="5895"/>
                  <a:pt x="44919" y="5893"/>
                  <a:pt x="44874" y="5925"/>
                </a:cubicBezTo>
                <a:cubicBezTo>
                  <a:pt x="44872" y="5912"/>
                  <a:pt x="44869" y="5898"/>
                  <a:pt x="44844" y="5903"/>
                </a:cubicBezTo>
                <a:cubicBezTo>
                  <a:pt x="44877" y="6023"/>
                  <a:pt x="45033" y="5901"/>
                  <a:pt x="45049" y="5903"/>
                </a:cubicBezTo>
                <a:cubicBezTo>
                  <a:pt x="45054" y="5904"/>
                  <a:pt x="45045" y="5943"/>
                  <a:pt x="45049" y="5947"/>
                </a:cubicBezTo>
                <a:cubicBezTo>
                  <a:pt x="45061" y="5955"/>
                  <a:pt x="45170" y="5954"/>
                  <a:pt x="45196" y="5969"/>
                </a:cubicBezTo>
                <a:cubicBezTo>
                  <a:pt x="45201" y="5957"/>
                  <a:pt x="45198" y="5919"/>
                  <a:pt x="45225" y="5925"/>
                </a:cubicBezTo>
                <a:cubicBezTo>
                  <a:pt x="45262" y="5932"/>
                  <a:pt x="45235" y="5961"/>
                  <a:pt x="45254" y="5969"/>
                </a:cubicBezTo>
                <a:cubicBezTo>
                  <a:pt x="45284" y="5980"/>
                  <a:pt x="45329" y="5952"/>
                  <a:pt x="45343" y="5947"/>
                </a:cubicBezTo>
                <a:cubicBezTo>
                  <a:pt x="45370" y="5935"/>
                  <a:pt x="45392" y="5928"/>
                  <a:pt x="45401" y="5903"/>
                </a:cubicBezTo>
                <a:cubicBezTo>
                  <a:pt x="45267" y="5901"/>
                  <a:pt x="45104" y="5921"/>
                  <a:pt x="45049" y="5859"/>
                </a:cubicBezTo>
                <a:close/>
                <a:moveTo>
                  <a:pt x="47864" y="5881"/>
                </a:moveTo>
                <a:cubicBezTo>
                  <a:pt x="47883" y="5881"/>
                  <a:pt x="47902" y="5881"/>
                  <a:pt x="47922" y="5881"/>
                </a:cubicBezTo>
                <a:cubicBezTo>
                  <a:pt x="47922" y="5866"/>
                  <a:pt x="47922" y="5852"/>
                  <a:pt x="47922" y="5837"/>
                </a:cubicBezTo>
                <a:cubicBezTo>
                  <a:pt x="47902" y="5837"/>
                  <a:pt x="47883" y="5837"/>
                  <a:pt x="47864" y="5837"/>
                </a:cubicBezTo>
                <a:cubicBezTo>
                  <a:pt x="47864" y="5852"/>
                  <a:pt x="47864" y="5866"/>
                  <a:pt x="47864" y="5881"/>
                </a:cubicBezTo>
                <a:close/>
                <a:moveTo>
                  <a:pt x="47716" y="5881"/>
                </a:moveTo>
                <a:cubicBezTo>
                  <a:pt x="47737" y="5881"/>
                  <a:pt x="47756" y="5881"/>
                  <a:pt x="47775" y="5881"/>
                </a:cubicBezTo>
                <a:cubicBezTo>
                  <a:pt x="47777" y="5854"/>
                  <a:pt x="47813" y="5850"/>
                  <a:pt x="47805" y="5815"/>
                </a:cubicBezTo>
                <a:cubicBezTo>
                  <a:pt x="47785" y="5815"/>
                  <a:pt x="47765" y="5815"/>
                  <a:pt x="47746" y="5815"/>
                </a:cubicBezTo>
                <a:cubicBezTo>
                  <a:pt x="47744" y="5843"/>
                  <a:pt x="47709" y="5845"/>
                  <a:pt x="47716" y="5881"/>
                </a:cubicBezTo>
                <a:close/>
                <a:moveTo>
                  <a:pt x="48860" y="5837"/>
                </a:moveTo>
                <a:cubicBezTo>
                  <a:pt x="48897" y="5867"/>
                  <a:pt x="49003" y="5871"/>
                  <a:pt x="49007" y="5815"/>
                </a:cubicBezTo>
                <a:cubicBezTo>
                  <a:pt x="48971" y="5787"/>
                  <a:pt x="48896" y="5805"/>
                  <a:pt x="48860" y="5837"/>
                </a:cubicBezTo>
                <a:close/>
                <a:moveTo>
                  <a:pt x="48596" y="5881"/>
                </a:moveTo>
                <a:cubicBezTo>
                  <a:pt x="48709" y="5898"/>
                  <a:pt x="48709" y="5776"/>
                  <a:pt x="48596" y="5793"/>
                </a:cubicBezTo>
                <a:cubicBezTo>
                  <a:pt x="48596" y="5822"/>
                  <a:pt x="48596" y="5852"/>
                  <a:pt x="48596" y="5881"/>
                </a:cubicBezTo>
                <a:close/>
                <a:moveTo>
                  <a:pt x="50120" y="5793"/>
                </a:moveTo>
                <a:cubicBezTo>
                  <a:pt x="50094" y="5765"/>
                  <a:pt x="50035" y="5793"/>
                  <a:pt x="50002" y="5793"/>
                </a:cubicBezTo>
                <a:cubicBezTo>
                  <a:pt x="50002" y="5793"/>
                  <a:pt x="49952" y="5748"/>
                  <a:pt x="49944" y="5793"/>
                </a:cubicBezTo>
                <a:cubicBezTo>
                  <a:pt x="49965" y="5810"/>
                  <a:pt x="50108" y="5842"/>
                  <a:pt x="50120" y="5793"/>
                </a:cubicBezTo>
                <a:close/>
                <a:moveTo>
                  <a:pt x="50502" y="5748"/>
                </a:moveTo>
                <a:cubicBezTo>
                  <a:pt x="50464" y="5783"/>
                  <a:pt x="50293" y="5771"/>
                  <a:pt x="50384" y="5793"/>
                </a:cubicBezTo>
                <a:cubicBezTo>
                  <a:pt x="50450" y="5809"/>
                  <a:pt x="50595" y="5797"/>
                  <a:pt x="50589" y="5771"/>
                </a:cubicBezTo>
                <a:cubicBezTo>
                  <a:pt x="50549" y="5772"/>
                  <a:pt x="50525" y="5761"/>
                  <a:pt x="50502" y="5748"/>
                </a:cubicBezTo>
                <a:close/>
                <a:moveTo>
                  <a:pt x="53226" y="5771"/>
                </a:moveTo>
                <a:cubicBezTo>
                  <a:pt x="53309" y="5767"/>
                  <a:pt x="53427" y="5790"/>
                  <a:pt x="53433" y="5727"/>
                </a:cubicBezTo>
                <a:cubicBezTo>
                  <a:pt x="53305" y="5746"/>
                  <a:pt x="53270" y="5708"/>
                  <a:pt x="53226" y="5771"/>
                </a:cubicBezTo>
                <a:close/>
                <a:moveTo>
                  <a:pt x="51087" y="5748"/>
                </a:moveTo>
                <a:cubicBezTo>
                  <a:pt x="51019" y="5756"/>
                  <a:pt x="50975" y="5746"/>
                  <a:pt x="50941" y="5727"/>
                </a:cubicBezTo>
                <a:cubicBezTo>
                  <a:pt x="50889" y="5825"/>
                  <a:pt x="51095" y="5805"/>
                  <a:pt x="51087" y="5748"/>
                </a:cubicBezTo>
                <a:close/>
                <a:moveTo>
                  <a:pt x="52201" y="5727"/>
                </a:moveTo>
                <a:cubicBezTo>
                  <a:pt x="52202" y="5726"/>
                  <a:pt x="52318" y="5720"/>
                  <a:pt x="52289" y="5705"/>
                </a:cubicBezTo>
                <a:cubicBezTo>
                  <a:pt x="52248" y="5684"/>
                  <a:pt x="52089" y="5705"/>
                  <a:pt x="52113" y="5727"/>
                </a:cubicBezTo>
                <a:cubicBezTo>
                  <a:pt x="52175" y="5727"/>
                  <a:pt x="52173" y="5748"/>
                  <a:pt x="52201" y="5727"/>
                </a:cubicBezTo>
                <a:close/>
                <a:moveTo>
                  <a:pt x="51585" y="5705"/>
                </a:moveTo>
                <a:cubicBezTo>
                  <a:pt x="51589" y="5801"/>
                  <a:pt x="51787" y="5726"/>
                  <a:pt x="51790" y="5683"/>
                </a:cubicBezTo>
                <a:cubicBezTo>
                  <a:pt x="51681" y="5705"/>
                  <a:pt x="51714" y="5730"/>
                  <a:pt x="51585" y="5705"/>
                </a:cubicBezTo>
                <a:close/>
                <a:moveTo>
                  <a:pt x="51322" y="5727"/>
                </a:moveTo>
                <a:cubicBezTo>
                  <a:pt x="51341" y="5727"/>
                  <a:pt x="51360" y="5727"/>
                  <a:pt x="51381" y="5727"/>
                </a:cubicBezTo>
                <a:cubicBezTo>
                  <a:pt x="51381" y="5713"/>
                  <a:pt x="51381" y="5698"/>
                  <a:pt x="51381" y="5683"/>
                </a:cubicBezTo>
                <a:cubicBezTo>
                  <a:pt x="51360" y="5683"/>
                  <a:pt x="51341" y="5683"/>
                  <a:pt x="51322" y="5683"/>
                </a:cubicBezTo>
                <a:cubicBezTo>
                  <a:pt x="51322" y="5698"/>
                  <a:pt x="51322" y="5713"/>
                  <a:pt x="51322" y="5727"/>
                </a:cubicBezTo>
                <a:close/>
                <a:moveTo>
                  <a:pt x="54429" y="5705"/>
                </a:moveTo>
                <a:cubicBezTo>
                  <a:pt x="54479" y="5706"/>
                  <a:pt x="54503" y="5688"/>
                  <a:pt x="54517" y="5661"/>
                </a:cubicBezTo>
                <a:cubicBezTo>
                  <a:pt x="54471" y="5663"/>
                  <a:pt x="54415" y="5658"/>
                  <a:pt x="54429" y="5705"/>
                </a:cubicBezTo>
                <a:close/>
                <a:moveTo>
                  <a:pt x="54106" y="5683"/>
                </a:moveTo>
                <a:cubicBezTo>
                  <a:pt x="54093" y="5678"/>
                  <a:pt x="54017" y="5661"/>
                  <a:pt x="54019" y="5661"/>
                </a:cubicBezTo>
                <a:cubicBezTo>
                  <a:pt x="54016" y="5662"/>
                  <a:pt x="54020" y="5681"/>
                  <a:pt x="54019" y="5683"/>
                </a:cubicBezTo>
                <a:cubicBezTo>
                  <a:pt x="54004" y="5694"/>
                  <a:pt x="53972" y="5656"/>
                  <a:pt x="53960" y="5661"/>
                </a:cubicBezTo>
                <a:cubicBezTo>
                  <a:pt x="53952" y="5693"/>
                  <a:pt x="53912" y="5698"/>
                  <a:pt x="53901" y="5727"/>
                </a:cubicBezTo>
                <a:cubicBezTo>
                  <a:pt x="54025" y="5750"/>
                  <a:pt x="54100" y="5681"/>
                  <a:pt x="54164" y="5727"/>
                </a:cubicBezTo>
                <a:cubicBezTo>
                  <a:pt x="54169" y="5684"/>
                  <a:pt x="54145" y="5695"/>
                  <a:pt x="54106" y="5683"/>
                </a:cubicBezTo>
                <a:close/>
                <a:moveTo>
                  <a:pt x="54986" y="5683"/>
                </a:moveTo>
                <a:cubicBezTo>
                  <a:pt x="55037" y="5678"/>
                  <a:pt x="55132" y="5705"/>
                  <a:pt x="55103" y="5639"/>
                </a:cubicBezTo>
                <a:cubicBezTo>
                  <a:pt x="55048" y="5642"/>
                  <a:pt x="55004" y="5653"/>
                  <a:pt x="54986" y="5683"/>
                </a:cubicBezTo>
                <a:close/>
                <a:moveTo>
                  <a:pt x="53168" y="5683"/>
                </a:moveTo>
                <a:cubicBezTo>
                  <a:pt x="53261" y="5696"/>
                  <a:pt x="53260" y="5642"/>
                  <a:pt x="53315" y="5683"/>
                </a:cubicBezTo>
                <a:cubicBezTo>
                  <a:pt x="53344" y="5603"/>
                  <a:pt x="53151" y="5636"/>
                  <a:pt x="53168" y="5683"/>
                </a:cubicBezTo>
                <a:close/>
                <a:moveTo>
                  <a:pt x="40272" y="5661"/>
                </a:moveTo>
                <a:cubicBezTo>
                  <a:pt x="40132" y="5600"/>
                  <a:pt x="40201" y="5733"/>
                  <a:pt x="40272" y="5661"/>
                </a:cubicBezTo>
                <a:close/>
                <a:moveTo>
                  <a:pt x="41151" y="5617"/>
                </a:moveTo>
                <a:cubicBezTo>
                  <a:pt x="41116" y="5614"/>
                  <a:pt x="41085" y="5578"/>
                  <a:pt x="41063" y="5617"/>
                </a:cubicBezTo>
                <a:cubicBezTo>
                  <a:pt x="41098" y="5620"/>
                  <a:pt x="41130" y="5656"/>
                  <a:pt x="41151" y="5617"/>
                </a:cubicBezTo>
                <a:close/>
                <a:moveTo>
                  <a:pt x="39804" y="5705"/>
                </a:moveTo>
                <a:cubicBezTo>
                  <a:pt x="39883" y="5706"/>
                  <a:pt x="39862" y="5668"/>
                  <a:pt x="39920" y="5705"/>
                </a:cubicBezTo>
                <a:cubicBezTo>
                  <a:pt x="39898" y="5638"/>
                  <a:pt x="40001" y="5662"/>
                  <a:pt x="39979" y="5594"/>
                </a:cubicBezTo>
                <a:cubicBezTo>
                  <a:pt x="39918" y="5608"/>
                  <a:pt x="39786" y="5567"/>
                  <a:pt x="39774" y="5617"/>
                </a:cubicBezTo>
                <a:cubicBezTo>
                  <a:pt x="39817" y="5621"/>
                  <a:pt x="39801" y="5671"/>
                  <a:pt x="39804" y="5705"/>
                </a:cubicBezTo>
                <a:close/>
                <a:moveTo>
                  <a:pt x="39510" y="5617"/>
                </a:moveTo>
                <a:cubicBezTo>
                  <a:pt x="39369" y="5555"/>
                  <a:pt x="39438" y="5689"/>
                  <a:pt x="39510" y="5617"/>
                </a:cubicBezTo>
                <a:close/>
                <a:moveTo>
                  <a:pt x="56334" y="5617"/>
                </a:moveTo>
                <a:cubicBezTo>
                  <a:pt x="56316" y="5606"/>
                  <a:pt x="56394" y="5602"/>
                  <a:pt x="56421" y="5617"/>
                </a:cubicBezTo>
                <a:cubicBezTo>
                  <a:pt x="56436" y="5534"/>
                  <a:pt x="56236" y="5555"/>
                  <a:pt x="56334" y="5617"/>
                </a:cubicBezTo>
                <a:close/>
                <a:moveTo>
                  <a:pt x="41445" y="5617"/>
                </a:moveTo>
                <a:cubicBezTo>
                  <a:pt x="41464" y="5617"/>
                  <a:pt x="41483" y="5617"/>
                  <a:pt x="41503" y="5617"/>
                </a:cubicBezTo>
                <a:cubicBezTo>
                  <a:pt x="41549" y="5563"/>
                  <a:pt x="41403" y="5552"/>
                  <a:pt x="41415" y="5594"/>
                </a:cubicBezTo>
                <a:cubicBezTo>
                  <a:pt x="41433" y="5596"/>
                  <a:pt x="41450" y="5598"/>
                  <a:pt x="41445" y="5617"/>
                </a:cubicBezTo>
                <a:close/>
                <a:moveTo>
                  <a:pt x="41240" y="5639"/>
                </a:moveTo>
                <a:cubicBezTo>
                  <a:pt x="41280" y="5638"/>
                  <a:pt x="41304" y="5650"/>
                  <a:pt x="41327" y="5661"/>
                </a:cubicBezTo>
                <a:cubicBezTo>
                  <a:pt x="41348" y="5645"/>
                  <a:pt x="41400" y="5554"/>
                  <a:pt x="41297" y="5573"/>
                </a:cubicBezTo>
                <a:cubicBezTo>
                  <a:pt x="41306" y="5616"/>
                  <a:pt x="41258" y="5617"/>
                  <a:pt x="41240" y="5639"/>
                </a:cubicBezTo>
                <a:close/>
                <a:moveTo>
                  <a:pt x="40242" y="5617"/>
                </a:moveTo>
                <a:cubicBezTo>
                  <a:pt x="40243" y="5581"/>
                  <a:pt x="40324" y="5605"/>
                  <a:pt x="40330" y="5573"/>
                </a:cubicBezTo>
                <a:cubicBezTo>
                  <a:pt x="40271" y="5554"/>
                  <a:pt x="40169" y="5608"/>
                  <a:pt x="40242" y="5617"/>
                </a:cubicBezTo>
                <a:close/>
                <a:moveTo>
                  <a:pt x="40096" y="5639"/>
                </a:moveTo>
                <a:cubicBezTo>
                  <a:pt x="40098" y="5626"/>
                  <a:pt x="40101" y="5613"/>
                  <a:pt x="40125" y="5617"/>
                </a:cubicBezTo>
                <a:cubicBezTo>
                  <a:pt x="40122" y="5590"/>
                  <a:pt x="40116" y="5564"/>
                  <a:pt x="40067" y="5573"/>
                </a:cubicBezTo>
                <a:cubicBezTo>
                  <a:pt x="40071" y="5599"/>
                  <a:pt x="40062" y="5636"/>
                  <a:pt x="40096" y="5639"/>
                </a:cubicBezTo>
                <a:close/>
                <a:moveTo>
                  <a:pt x="55044" y="5551"/>
                </a:moveTo>
                <a:cubicBezTo>
                  <a:pt x="55025" y="5551"/>
                  <a:pt x="55006" y="5551"/>
                  <a:pt x="54986" y="5551"/>
                </a:cubicBezTo>
                <a:cubicBezTo>
                  <a:pt x="54963" y="5555"/>
                  <a:pt x="54928" y="5551"/>
                  <a:pt x="54927" y="5573"/>
                </a:cubicBezTo>
                <a:cubicBezTo>
                  <a:pt x="54971" y="5569"/>
                  <a:pt x="55036" y="5581"/>
                  <a:pt x="55044" y="5551"/>
                </a:cubicBezTo>
                <a:close/>
                <a:moveTo>
                  <a:pt x="54281" y="5594"/>
                </a:moveTo>
                <a:cubicBezTo>
                  <a:pt x="54260" y="5590"/>
                  <a:pt x="54251" y="5533"/>
                  <a:pt x="54194" y="5551"/>
                </a:cubicBezTo>
                <a:cubicBezTo>
                  <a:pt x="54123" y="5616"/>
                  <a:pt x="54044" y="5616"/>
                  <a:pt x="53960" y="5594"/>
                </a:cubicBezTo>
                <a:cubicBezTo>
                  <a:pt x="53926" y="5656"/>
                  <a:pt x="54032" y="5636"/>
                  <a:pt x="54076" y="5639"/>
                </a:cubicBezTo>
                <a:cubicBezTo>
                  <a:pt x="54136" y="5644"/>
                  <a:pt x="54215" y="5643"/>
                  <a:pt x="54254" y="5639"/>
                </a:cubicBezTo>
                <a:cubicBezTo>
                  <a:pt x="54290" y="5635"/>
                  <a:pt x="54395" y="5613"/>
                  <a:pt x="54399" y="5594"/>
                </a:cubicBezTo>
                <a:cubicBezTo>
                  <a:pt x="54363" y="5560"/>
                  <a:pt x="54319" y="5605"/>
                  <a:pt x="54281" y="5594"/>
                </a:cubicBezTo>
                <a:close/>
                <a:moveTo>
                  <a:pt x="53812" y="5573"/>
                </a:moveTo>
                <a:cubicBezTo>
                  <a:pt x="53806" y="5590"/>
                  <a:pt x="53812" y="5617"/>
                  <a:pt x="53784" y="5617"/>
                </a:cubicBezTo>
                <a:cubicBezTo>
                  <a:pt x="53755" y="5617"/>
                  <a:pt x="53749" y="5599"/>
                  <a:pt x="53725" y="5594"/>
                </a:cubicBezTo>
                <a:cubicBezTo>
                  <a:pt x="53718" y="5612"/>
                  <a:pt x="53725" y="5638"/>
                  <a:pt x="53696" y="5639"/>
                </a:cubicBezTo>
                <a:cubicBezTo>
                  <a:pt x="53604" y="5596"/>
                  <a:pt x="53593" y="5637"/>
                  <a:pt x="53549" y="5661"/>
                </a:cubicBezTo>
                <a:cubicBezTo>
                  <a:pt x="53607" y="5629"/>
                  <a:pt x="53605" y="5693"/>
                  <a:pt x="53549" y="5705"/>
                </a:cubicBezTo>
                <a:cubicBezTo>
                  <a:pt x="53517" y="5713"/>
                  <a:pt x="53466" y="5698"/>
                  <a:pt x="53462" y="5727"/>
                </a:cubicBezTo>
                <a:cubicBezTo>
                  <a:pt x="53498" y="5729"/>
                  <a:pt x="53532" y="5734"/>
                  <a:pt x="53520" y="5771"/>
                </a:cubicBezTo>
                <a:cubicBezTo>
                  <a:pt x="53648" y="5786"/>
                  <a:pt x="53651" y="5707"/>
                  <a:pt x="53755" y="5705"/>
                </a:cubicBezTo>
                <a:cubicBezTo>
                  <a:pt x="53683" y="5815"/>
                  <a:pt x="53930" y="5701"/>
                  <a:pt x="53930" y="5639"/>
                </a:cubicBezTo>
                <a:cubicBezTo>
                  <a:pt x="53713" y="5647"/>
                  <a:pt x="54012" y="5584"/>
                  <a:pt x="53901" y="5551"/>
                </a:cubicBezTo>
                <a:cubicBezTo>
                  <a:pt x="53896" y="5576"/>
                  <a:pt x="53854" y="5575"/>
                  <a:pt x="53812" y="5573"/>
                </a:cubicBezTo>
                <a:close/>
                <a:moveTo>
                  <a:pt x="42969" y="5639"/>
                </a:moveTo>
                <a:cubicBezTo>
                  <a:pt x="43042" y="5611"/>
                  <a:pt x="42912" y="5513"/>
                  <a:pt x="42881" y="5573"/>
                </a:cubicBezTo>
                <a:cubicBezTo>
                  <a:pt x="42948" y="5566"/>
                  <a:pt x="42913" y="5636"/>
                  <a:pt x="42969" y="5639"/>
                </a:cubicBezTo>
                <a:close/>
                <a:moveTo>
                  <a:pt x="41005" y="5639"/>
                </a:moveTo>
                <a:cubicBezTo>
                  <a:pt x="40998" y="5600"/>
                  <a:pt x="41034" y="5528"/>
                  <a:pt x="40946" y="5551"/>
                </a:cubicBezTo>
                <a:cubicBezTo>
                  <a:pt x="40950" y="5592"/>
                  <a:pt x="40965" y="5624"/>
                  <a:pt x="41005" y="5639"/>
                </a:cubicBezTo>
                <a:close/>
                <a:moveTo>
                  <a:pt x="38719" y="5639"/>
                </a:moveTo>
                <a:cubicBezTo>
                  <a:pt x="38759" y="5638"/>
                  <a:pt x="38783" y="5650"/>
                  <a:pt x="38806" y="5661"/>
                </a:cubicBezTo>
                <a:cubicBezTo>
                  <a:pt x="38829" y="5646"/>
                  <a:pt x="38883" y="5530"/>
                  <a:pt x="38777" y="5551"/>
                </a:cubicBezTo>
                <a:cubicBezTo>
                  <a:pt x="38811" y="5620"/>
                  <a:pt x="38731" y="5605"/>
                  <a:pt x="38719" y="5639"/>
                </a:cubicBezTo>
                <a:close/>
                <a:moveTo>
                  <a:pt x="54487" y="5639"/>
                </a:moveTo>
                <a:cubicBezTo>
                  <a:pt x="54557" y="5639"/>
                  <a:pt x="54573" y="5601"/>
                  <a:pt x="54663" y="5617"/>
                </a:cubicBezTo>
                <a:cubicBezTo>
                  <a:pt x="54666" y="5557"/>
                  <a:pt x="54615" y="5573"/>
                  <a:pt x="54663" y="5528"/>
                </a:cubicBezTo>
                <a:cubicBezTo>
                  <a:pt x="54615" y="5528"/>
                  <a:pt x="54565" y="5528"/>
                  <a:pt x="54517" y="5528"/>
                </a:cubicBezTo>
                <a:cubicBezTo>
                  <a:pt x="54529" y="5582"/>
                  <a:pt x="54463" y="5576"/>
                  <a:pt x="54487" y="5639"/>
                </a:cubicBezTo>
                <a:close/>
                <a:moveTo>
                  <a:pt x="44903" y="5573"/>
                </a:moveTo>
                <a:cubicBezTo>
                  <a:pt x="44923" y="5588"/>
                  <a:pt x="45030" y="5567"/>
                  <a:pt x="45020" y="5551"/>
                </a:cubicBezTo>
                <a:cubicBezTo>
                  <a:pt x="44980" y="5509"/>
                  <a:pt x="44890" y="5563"/>
                  <a:pt x="44903" y="5573"/>
                </a:cubicBezTo>
                <a:close/>
                <a:moveTo>
                  <a:pt x="44580" y="5528"/>
                </a:moveTo>
                <a:cubicBezTo>
                  <a:pt x="44580" y="5558"/>
                  <a:pt x="44529" y="5549"/>
                  <a:pt x="44522" y="5573"/>
                </a:cubicBezTo>
                <a:cubicBezTo>
                  <a:pt x="44642" y="5555"/>
                  <a:pt x="44673" y="5606"/>
                  <a:pt x="44785" y="5594"/>
                </a:cubicBezTo>
                <a:cubicBezTo>
                  <a:pt x="44779" y="5477"/>
                  <a:pt x="44665" y="5578"/>
                  <a:pt x="44580" y="5528"/>
                </a:cubicBezTo>
                <a:close/>
                <a:moveTo>
                  <a:pt x="45635" y="5551"/>
                </a:moveTo>
                <a:cubicBezTo>
                  <a:pt x="45686" y="5552"/>
                  <a:pt x="45711" y="5534"/>
                  <a:pt x="45724" y="5507"/>
                </a:cubicBezTo>
                <a:cubicBezTo>
                  <a:pt x="45677" y="5509"/>
                  <a:pt x="45623" y="5503"/>
                  <a:pt x="45635" y="5551"/>
                </a:cubicBezTo>
                <a:close/>
                <a:moveTo>
                  <a:pt x="45607" y="5528"/>
                </a:moveTo>
                <a:cubicBezTo>
                  <a:pt x="45569" y="5528"/>
                  <a:pt x="45566" y="5501"/>
                  <a:pt x="45518" y="5507"/>
                </a:cubicBezTo>
                <a:cubicBezTo>
                  <a:pt x="45473" y="5561"/>
                  <a:pt x="45618" y="5572"/>
                  <a:pt x="45607" y="5528"/>
                </a:cubicBezTo>
                <a:close/>
                <a:moveTo>
                  <a:pt x="36637" y="5573"/>
                </a:moveTo>
                <a:cubicBezTo>
                  <a:pt x="36637" y="5558"/>
                  <a:pt x="36637" y="5543"/>
                  <a:pt x="36637" y="5528"/>
                </a:cubicBezTo>
                <a:cubicBezTo>
                  <a:pt x="36584" y="5456"/>
                  <a:pt x="36495" y="5594"/>
                  <a:pt x="36637" y="5573"/>
                </a:cubicBezTo>
                <a:close/>
                <a:moveTo>
                  <a:pt x="31801" y="5507"/>
                </a:moveTo>
                <a:cubicBezTo>
                  <a:pt x="31750" y="5519"/>
                  <a:pt x="31629" y="5480"/>
                  <a:pt x="31625" y="5528"/>
                </a:cubicBezTo>
                <a:cubicBezTo>
                  <a:pt x="31663" y="5559"/>
                  <a:pt x="31800" y="5567"/>
                  <a:pt x="31801" y="5507"/>
                </a:cubicBezTo>
                <a:close/>
                <a:moveTo>
                  <a:pt x="18670" y="5551"/>
                </a:moveTo>
                <a:cubicBezTo>
                  <a:pt x="18706" y="5579"/>
                  <a:pt x="18781" y="5560"/>
                  <a:pt x="18817" y="5528"/>
                </a:cubicBezTo>
                <a:cubicBezTo>
                  <a:pt x="18773" y="5494"/>
                  <a:pt x="18697" y="5512"/>
                  <a:pt x="18670" y="5551"/>
                </a:cubicBezTo>
                <a:close/>
                <a:moveTo>
                  <a:pt x="55278" y="5551"/>
                </a:moveTo>
                <a:cubicBezTo>
                  <a:pt x="55205" y="5548"/>
                  <a:pt x="55157" y="5562"/>
                  <a:pt x="55132" y="5594"/>
                </a:cubicBezTo>
                <a:cubicBezTo>
                  <a:pt x="55187" y="5585"/>
                  <a:pt x="55309" y="5624"/>
                  <a:pt x="55278" y="5551"/>
                </a:cubicBezTo>
                <a:close/>
                <a:moveTo>
                  <a:pt x="55250" y="5639"/>
                </a:moveTo>
                <a:cubicBezTo>
                  <a:pt x="55272" y="5644"/>
                  <a:pt x="55307" y="5639"/>
                  <a:pt x="55307" y="5661"/>
                </a:cubicBezTo>
                <a:cubicBezTo>
                  <a:pt x="55409" y="5678"/>
                  <a:pt x="55431" y="5636"/>
                  <a:pt x="55485" y="5617"/>
                </a:cubicBezTo>
                <a:cubicBezTo>
                  <a:pt x="55537" y="5662"/>
                  <a:pt x="55570" y="5615"/>
                  <a:pt x="55600" y="5617"/>
                </a:cubicBezTo>
                <a:cubicBezTo>
                  <a:pt x="55615" y="5617"/>
                  <a:pt x="55617" y="5650"/>
                  <a:pt x="55660" y="5639"/>
                </a:cubicBezTo>
                <a:cubicBezTo>
                  <a:pt x="55683" y="5633"/>
                  <a:pt x="55690" y="5577"/>
                  <a:pt x="55748" y="5594"/>
                </a:cubicBezTo>
                <a:cubicBezTo>
                  <a:pt x="55770" y="5519"/>
                  <a:pt x="55629" y="5567"/>
                  <a:pt x="55660" y="5485"/>
                </a:cubicBezTo>
                <a:cubicBezTo>
                  <a:pt x="55566" y="5474"/>
                  <a:pt x="55545" y="5516"/>
                  <a:pt x="55485" y="5528"/>
                </a:cubicBezTo>
                <a:cubicBezTo>
                  <a:pt x="55472" y="5501"/>
                  <a:pt x="55446" y="5483"/>
                  <a:pt x="55396" y="5485"/>
                </a:cubicBezTo>
                <a:cubicBezTo>
                  <a:pt x="55396" y="5500"/>
                  <a:pt x="55396" y="5514"/>
                  <a:pt x="55396" y="5528"/>
                </a:cubicBezTo>
                <a:cubicBezTo>
                  <a:pt x="55377" y="5530"/>
                  <a:pt x="55361" y="5532"/>
                  <a:pt x="55367" y="5551"/>
                </a:cubicBezTo>
                <a:cubicBezTo>
                  <a:pt x="55469" y="5582"/>
                  <a:pt x="55554" y="5489"/>
                  <a:pt x="55600" y="5551"/>
                </a:cubicBezTo>
                <a:cubicBezTo>
                  <a:pt x="55527" y="5613"/>
                  <a:pt x="55294" y="5555"/>
                  <a:pt x="55250" y="5639"/>
                </a:cubicBezTo>
                <a:close/>
                <a:moveTo>
                  <a:pt x="43701" y="5573"/>
                </a:moveTo>
                <a:cubicBezTo>
                  <a:pt x="43608" y="5547"/>
                  <a:pt x="43456" y="5560"/>
                  <a:pt x="43320" y="5573"/>
                </a:cubicBezTo>
                <a:cubicBezTo>
                  <a:pt x="43309" y="5641"/>
                  <a:pt x="43383" y="5641"/>
                  <a:pt x="43408" y="5617"/>
                </a:cubicBezTo>
                <a:cubicBezTo>
                  <a:pt x="43423" y="5602"/>
                  <a:pt x="43443" y="5639"/>
                  <a:pt x="43437" y="5639"/>
                </a:cubicBezTo>
                <a:cubicBezTo>
                  <a:pt x="43551" y="5653"/>
                  <a:pt x="43501" y="5603"/>
                  <a:pt x="43555" y="5594"/>
                </a:cubicBezTo>
                <a:cubicBezTo>
                  <a:pt x="43559" y="5618"/>
                  <a:pt x="43581" y="5612"/>
                  <a:pt x="43613" y="5617"/>
                </a:cubicBezTo>
                <a:cubicBezTo>
                  <a:pt x="43746" y="5636"/>
                  <a:pt x="43737" y="5645"/>
                  <a:pt x="43819" y="5594"/>
                </a:cubicBezTo>
                <a:cubicBezTo>
                  <a:pt x="43887" y="5657"/>
                  <a:pt x="44017" y="5624"/>
                  <a:pt x="44082" y="5573"/>
                </a:cubicBezTo>
                <a:cubicBezTo>
                  <a:pt x="44038" y="5561"/>
                  <a:pt x="44009" y="5540"/>
                  <a:pt x="43964" y="5528"/>
                </a:cubicBezTo>
                <a:cubicBezTo>
                  <a:pt x="43940" y="5549"/>
                  <a:pt x="43868" y="5567"/>
                  <a:pt x="43819" y="5573"/>
                </a:cubicBezTo>
                <a:cubicBezTo>
                  <a:pt x="43818" y="5573"/>
                  <a:pt x="43819" y="5552"/>
                  <a:pt x="43819" y="5551"/>
                </a:cubicBezTo>
                <a:cubicBezTo>
                  <a:pt x="43801" y="5534"/>
                  <a:pt x="43789" y="5573"/>
                  <a:pt x="43789" y="5573"/>
                </a:cubicBezTo>
                <a:cubicBezTo>
                  <a:pt x="43753" y="5595"/>
                  <a:pt x="43739" y="5513"/>
                  <a:pt x="43731" y="5507"/>
                </a:cubicBezTo>
                <a:cubicBezTo>
                  <a:pt x="43716" y="5495"/>
                  <a:pt x="43666" y="5511"/>
                  <a:pt x="43672" y="5485"/>
                </a:cubicBezTo>
                <a:cubicBezTo>
                  <a:pt x="43620" y="5497"/>
                  <a:pt x="43500" y="5458"/>
                  <a:pt x="43496" y="5507"/>
                </a:cubicBezTo>
                <a:cubicBezTo>
                  <a:pt x="43521" y="5562"/>
                  <a:pt x="43725" y="5482"/>
                  <a:pt x="43701" y="5573"/>
                </a:cubicBezTo>
                <a:close/>
                <a:moveTo>
                  <a:pt x="39422" y="5573"/>
                </a:moveTo>
                <a:cubicBezTo>
                  <a:pt x="39458" y="5570"/>
                  <a:pt x="39492" y="5566"/>
                  <a:pt x="39480" y="5528"/>
                </a:cubicBezTo>
                <a:cubicBezTo>
                  <a:pt x="39517" y="5527"/>
                  <a:pt x="39550" y="5522"/>
                  <a:pt x="39539" y="5485"/>
                </a:cubicBezTo>
                <a:cubicBezTo>
                  <a:pt x="39441" y="5476"/>
                  <a:pt x="39366" y="5531"/>
                  <a:pt x="39422" y="5573"/>
                </a:cubicBezTo>
                <a:close/>
                <a:moveTo>
                  <a:pt x="33033" y="5551"/>
                </a:moveTo>
                <a:cubicBezTo>
                  <a:pt x="33052" y="5551"/>
                  <a:pt x="33071" y="5551"/>
                  <a:pt x="33091" y="5551"/>
                </a:cubicBezTo>
                <a:cubicBezTo>
                  <a:pt x="33093" y="5522"/>
                  <a:pt x="33129" y="5521"/>
                  <a:pt x="33120" y="5485"/>
                </a:cubicBezTo>
                <a:cubicBezTo>
                  <a:pt x="33101" y="5485"/>
                  <a:pt x="33081" y="5485"/>
                  <a:pt x="33062" y="5485"/>
                </a:cubicBezTo>
                <a:cubicBezTo>
                  <a:pt x="33060" y="5513"/>
                  <a:pt x="33024" y="5515"/>
                  <a:pt x="33033" y="5551"/>
                </a:cubicBezTo>
                <a:close/>
                <a:moveTo>
                  <a:pt x="40184" y="5507"/>
                </a:moveTo>
                <a:cubicBezTo>
                  <a:pt x="40184" y="5506"/>
                  <a:pt x="40128" y="5509"/>
                  <a:pt x="40125" y="5507"/>
                </a:cubicBezTo>
                <a:cubicBezTo>
                  <a:pt x="40108" y="5495"/>
                  <a:pt x="40133" y="5461"/>
                  <a:pt x="40096" y="5462"/>
                </a:cubicBezTo>
                <a:cubicBezTo>
                  <a:pt x="40100" y="5462"/>
                  <a:pt x="40067" y="5507"/>
                  <a:pt x="40067" y="5507"/>
                </a:cubicBezTo>
                <a:cubicBezTo>
                  <a:pt x="40070" y="5512"/>
                  <a:pt x="40118" y="5503"/>
                  <a:pt x="40125" y="5507"/>
                </a:cubicBezTo>
                <a:cubicBezTo>
                  <a:pt x="40132" y="5511"/>
                  <a:pt x="40179" y="5549"/>
                  <a:pt x="40184" y="5507"/>
                </a:cubicBezTo>
                <a:close/>
                <a:moveTo>
                  <a:pt x="38982" y="5573"/>
                </a:moveTo>
                <a:cubicBezTo>
                  <a:pt x="38940" y="5585"/>
                  <a:pt x="38911" y="5608"/>
                  <a:pt x="38895" y="5639"/>
                </a:cubicBezTo>
                <a:cubicBezTo>
                  <a:pt x="39006" y="5657"/>
                  <a:pt x="38985" y="5575"/>
                  <a:pt x="39070" y="5573"/>
                </a:cubicBezTo>
                <a:cubicBezTo>
                  <a:pt x="39060" y="5521"/>
                  <a:pt x="39040" y="5477"/>
                  <a:pt x="38982" y="5462"/>
                </a:cubicBezTo>
                <a:cubicBezTo>
                  <a:pt x="38945" y="5492"/>
                  <a:pt x="38945" y="5543"/>
                  <a:pt x="38982" y="5573"/>
                </a:cubicBezTo>
                <a:close/>
                <a:moveTo>
                  <a:pt x="38689" y="5507"/>
                </a:moveTo>
                <a:cubicBezTo>
                  <a:pt x="38709" y="5507"/>
                  <a:pt x="38728" y="5507"/>
                  <a:pt x="38748" y="5507"/>
                </a:cubicBezTo>
                <a:cubicBezTo>
                  <a:pt x="38748" y="5492"/>
                  <a:pt x="38748" y="5477"/>
                  <a:pt x="38748" y="5462"/>
                </a:cubicBezTo>
                <a:cubicBezTo>
                  <a:pt x="38728" y="5462"/>
                  <a:pt x="38709" y="5462"/>
                  <a:pt x="38689" y="5462"/>
                </a:cubicBezTo>
                <a:cubicBezTo>
                  <a:pt x="38689" y="5477"/>
                  <a:pt x="38689" y="5492"/>
                  <a:pt x="38689" y="5507"/>
                </a:cubicBezTo>
                <a:close/>
                <a:moveTo>
                  <a:pt x="37458" y="5507"/>
                </a:moveTo>
                <a:cubicBezTo>
                  <a:pt x="37469" y="5511"/>
                  <a:pt x="37533" y="5603"/>
                  <a:pt x="37546" y="5528"/>
                </a:cubicBezTo>
                <a:cubicBezTo>
                  <a:pt x="37512" y="5525"/>
                  <a:pt x="37514" y="5494"/>
                  <a:pt x="37517" y="5462"/>
                </a:cubicBezTo>
                <a:cubicBezTo>
                  <a:pt x="37478" y="5462"/>
                  <a:pt x="37439" y="5462"/>
                  <a:pt x="37400" y="5462"/>
                </a:cubicBezTo>
                <a:cubicBezTo>
                  <a:pt x="37376" y="5564"/>
                  <a:pt x="37437" y="5498"/>
                  <a:pt x="37458" y="5507"/>
                </a:cubicBezTo>
                <a:close/>
                <a:moveTo>
                  <a:pt x="32153" y="5617"/>
                </a:moveTo>
                <a:cubicBezTo>
                  <a:pt x="32255" y="5629"/>
                  <a:pt x="32278" y="5469"/>
                  <a:pt x="32183" y="5462"/>
                </a:cubicBezTo>
                <a:cubicBezTo>
                  <a:pt x="32206" y="5539"/>
                  <a:pt x="32139" y="5548"/>
                  <a:pt x="32153" y="5617"/>
                </a:cubicBezTo>
                <a:close/>
                <a:moveTo>
                  <a:pt x="16707" y="5507"/>
                </a:moveTo>
                <a:cubicBezTo>
                  <a:pt x="16720" y="5506"/>
                  <a:pt x="16777" y="5469"/>
                  <a:pt x="16765" y="5462"/>
                </a:cubicBezTo>
                <a:cubicBezTo>
                  <a:pt x="16737" y="5447"/>
                  <a:pt x="16655" y="5449"/>
                  <a:pt x="16619" y="5485"/>
                </a:cubicBezTo>
                <a:cubicBezTo>
                  <a:pt x="16658" y="5473"/>
                  <a:pt x="16685" y="5509"/>
                  <a:pt x="16707" y="5507"/>
                </a:cubicBezTo>
                <a:close/>
                <a:moveTo>
                  <a:pt x="56451" y="5485"/>
                </a:moveTo>
                <a:cubicBezTo>
                  <a:pt x="56496" y="5549"/>
                  <a:pt x="56409" y="5585"/>
                  <a:pt x="56538" y="5594"/>
                </a:cubicBezTo>
                <a:cubicBezTo>
                  <a:pt x="56499" y="5525"/>
                  <a:pt x="56530" y="5519"/>
                  <a:pt x="56627" y="5507"/>
                </a:cubicBezTo>
                <a:cubicBezTo>
                  <a:pt x="56634" y="5524"/>
                  <a:pt x="56628" y="5550"/>
                  <a:pt x="56656" y="5551"/>
                </a:cubicBezTo>
                <a:cubicBezTo>
                  <a:pt x="56656" y="5514"/>
                  <a:pt x="56656" y="5477"/>
                  <a:pt x="56656" y="5441"/>
                </a:cubicBezTo>
                <a:cubicBezTo>
                  <a:pt x="56622" y="5444"/>
                  <a:pt x="56572" y="5437"/>
                  <a:pt x="56568" y="5462"/>
                </a:cubicBezTo>
                <a:cubicBezTo>
                  <a:pt x="56624" y="5503"/>
                  <a:pt x="56502" y="5453"/>
                  <a:pt x="56451" y="5485"/>
                </a:cubicBezTo>
                <a:close/>
                <a:moveTo>
                  <a:pt x="56186" y="5507"/>
                </a:moveTo>
                <a:cubicBezTo>
                  <a:pt x="56165" y="5501"/>
                  <a:pt x="56153" y="5489"/>
                  <a:pt x="56157" y="5462"/>
                </a:cubicBezTo>
                <a:cubicBezTo>
                  <a:pt x="56110" y="5448"/>
                  <a:pt x="55862" y="5405"/>
                  <a:pt x="55952" y="5485"/>
                </a:cubicBezTo>
                <a:cubicBezTo>
                  <a:pt x="55842" y="5476"/>
                  <a:pt x="55819" y="5531"/>
                  <a:pt x="55777" y="5573"/>
                </a:cubicBezTo>
                <a:cubicBezTo>
                  <a:pt x="55828" y="5579"/>
                  <a:pt x="55924" y="5510"/>
                  <a:pt x="55952" y="5573"/>
                </a:cubicBezTo>
                <a:cubicBezTo>
                  <a:pt x="55918" y="5584"/>
                  <a:pt x="55886" y="5596"/>
                  <a:pt x="55864" y="5617"/>
                </a:cubicBezTo>
                <a:cubicBezTo>
                  <a:pt x="55949" y="5623"/>
                  <a:pt x="55966" y="5576"/>
                  <a:pt x="56011" y="5551"/>
                </a:cubicBezTo>
                <a:cubicBezTo>
                  <a:pt x="56057" y="5552"/>
                  <a:pt x="56035" y="5607"/>
                  <a:pt x="56099" y="5594"/>
                </a:cubicBezTo>
                <a:cubicBezTo>
                  <a:pt x="56074" y="5524"/>
                  <a:pt x="56196" y="5564"/>
                  <a:pt x="56186" y="5507"/>
                </a:cubicBezTo>
                <a:close/>
                <a:moveTo>
                  <a:pt x="48332" y="5528"/>
                </a:moveTo>
                <a:cubicBezTo>
                  <a:pt x="48410" y="5536"/>
                  <a:pt x="48428" y="5498"/>
                  <a:pt x="48421" y="5441"/>
                </a:cubicBezTo>
                <a:cubicBezTo>
                  <a:pt x="48343" y="5434"/>
                  <a:pt x="48324" y="5471"/>
                  <a:pt x="48332" y="5528"/>
                </a:cubicBezTo>
                <a:close/>
                <a:moveTo>
                  <a:pt x="48273" y="5441"/>
                </a:moveTo>
                <a:cubicBezTo>
                  <a:pt x="48235" y="5441"/>
                  <a:pt x="48195" y="5441"/>
                  <a:pt x="48156" y="5441"/>
                </a:cubicBezTo>
                <a:cubicBezTo>
                  <a:pt x="48134" y="5525"/>
                  <a:pt x="48296" y="5525"/>
                  <a:pt x="48273" y="5441"/>
                </a:cubicBezTo>
                <a:close/>
                <a:moveTo>
                  <a:pt x="41005" y="5462"/>
                </a:moveTo>
                <a:cubicBezTo>
                  <a:pt x="40965" y="5456"/>
                  <a:pt x="40949" y="5431"/>
                  <a:pt x="40887" y="5441"/>
                </a:cubicBezTo>
                <a:cubicBezTo>
                  <a:pt x="40880" y="5505"/>
                  <a:pt x="41001" y="5525"/>
                  <a:pt x="41005" y="5462"/>
                </a:cubicBezTo>
                <a:close/>
                <a:moveTo>
                  <a:pt x="40624" y="5485"/>
                </a:moveTo>
                <a:cubicBezTo>
                  <a:pt x="40646" y="5501"/>
                  <a:pt x="40783" y="5479"/>
                  <a:pt x="40682" y="5441"/>
                </a:cubicBezTo>
                <a:cubicBezTo>
                  <a:pt x="40697" y="5458"/>
                  <a:pt x="40612" y="5476"/>
                  <a:pt x="40624" y="5485"/>
                </a:cubicBezTo>
                <a:close/>
                <a:moveTo>
                  <a:pt x="40477" y="5485"/>
                </a:moveTo>
                <a:cubicBezTo>
                  <a:pt x="40529" y="5480"/>
                  <a:pt x="40624" y="5507"/>
                  <a:pt x="40595" y="5441"/>
                </a:cubicBezTo>
                <a:cubicBezTo>
                  <a:pt x="40555" y="5441"/>
                  <a:pt x="40516" y="5441"/>
                  <a:pt x="40477" y="5441"/>
                </a:cubicBezTo>
                <a:cubicBezTo>
                  <a:pt x="40477" y="5455"/>
                  <a:pt x="40477" y="5470"/>
                  <a:pt x="40477" y="5485"/>
                </a:cubicBezTo>
                <a:close/>
                <a:moveTo>
                  <a:pt x="40360" y="5485"/>
                </a:moveTo>
                <a:cubicBezTo>
                  <a:pt x="40380" y="5485"/>
                  <a:pt x="40399" y="5485"/>
                  <a:pt x="40418" y="5485"/>
                </a:cubicBezTo>
                <a:cubicBezTo>
                  <a:pt x="40418" y="5470"/>
                  <a:pt x="40418" y="5455"/>
                  <a:pt x="40418" y="5441"/>
                </a:cubicBezTo>
                <a:cubicBezTo>
                  <a:pt x="40399" y="5441"/>
                  <a:pt x="40380" y="5441"/>
                  <a:pt x="40360" y="5441"/>
                </a:cubicBezTo>
                <a:cubicBezTo>
                  <a:pt x="40360" y="5455"/>
                  <a:pt x="40360" y="5470"/>
                  <a:pt x="40360" y="5485"/>
                </a:cubicBezTo>
                <a:close/>
                <a:moveTo>
                  <a:pt x="47453" y="5462"/>
                </a:moveTo>
                <a:cubicBezTo>
                  <a:pt x="47491" y="5464"/>
                  <a:pt x="47494" y="5491"/>
                  <a:pt x="47541" y="5485"/>
                </a:cubicBezTo>
                <a:cubicBezTo>
                  <a:pt x="47536" y="5459"/>
                  <a:pt x="47546" y="5422"/>
                  <a:pt x="47512" y="5419"/>
                </a:cubicBezTo>
                <a:cubicBezTo>
                  <a:pt x="47511" y="5447"/>
                  <a:pt x="47460" y="5438"/>
                  <a:pt x="47453" y="5462"/>
                </a:cubicBezTo>
                <a:close/>
                <a:moveTo>
                  <a:pt x="39598" y="5485"/>
                </a:moveTo>
                <a:cubicBezTo>
                  <a:pt x="39643" y="5542"/>
                  <a:pt x="39744" y="5464"/>
                  <a:pt x="39744" y="5507"/>
                </a:cubicBezTo>
                <a:cubicBezTo>
                  <a:pt x="39744" y="5567"/>
                  <a:pt x="39873" y="5503"/>
                  <a:pt x="39920" y="5485"/>
                </a:cubicBezTo>
                <a:cubicBezTo>
                  <a:pt x="39921" y="5515"/>
                  <a:pt x="39906" y="5533"/>
                  <a:pt x="39891" y="5551"/>
                </a:cubicBezTo>
                <a:cubicBezTo>
                  <a:pt x="39959" y="5543"/>
                  <a:pt x="40029" y="5537"/>
                  <a:pt x="40009" y="5462"/>
                </a:cubicBezTo>
                <a:cubicBezTo>
                  <a:pt x="39989" y="5460"/>
                  <a:pt x="39968" y="5466"/>
                  <a:pt x="39950" y="5462"/>
                </a:cubicBezTo>
                <a:cubicBezTo>
                  <a:pt x="39936" y="5460"/>
                  <a:pt x="39917" y="5440"/>
                  <a:pt x="39920" y="5441"/>
                </a:cubicBezTo>
                <a:cubicBezTo>
                  <a:pt x="39834" y="5429"/>
                  <a:pt x="39768" y="5467"/>
                  <a:pt x="39744" y="5462"/>
                </a:cubicBezTo>
                <a:cubicBezTo>
                  <a:pt x="39733" y="5461"/>
                  <a:pt x="39742" y="5392"/>
                  <a:pt x="39686" y="5419"/>
                </a:cubicBezTo>
                <a:cubicBezTo>
                  <a:pt x="39732" y="5497"/>
                  <a:pt x="39586" y="5432"/>
                  <a:pt x="39598" y="5485"/>
                </a:cubicBezTo>
                <a:close/>
                <a:moveTo>
                  <a:pt x="49329" y="5462"/>
                </a:moveTo>
                <a:cubicBezTo>
                  <a:pt x="49358" y="5462"/>
                  <a:pt x="49387" y="5462"/>
                  <a:pt x="49416" y="5462"/>
                </a:cubicBezTo>
                <a:cubicBezTo>
                  <a:pt x="49421" y="5414"/>
                  <a:pt x="49393" y="5393"/>
                  <a:pt x="49329" y="5396"/>
                </a:cubicBezTo>
                <a:cubicBezTo>
                  <a:pt x="49329" y="5419"/>
                  <a:pt x="49329" y="5441"/>
                  <a:pt x="49329" y="5462"/>
                </a:cubicBezTo>
                <a:close/>
                <a:moveTo>
                  <a:pt x="45665" y="5485"/>
                </a:moveTo>
                <a:cubicBezTo>
                  <a:pt x="45742" y="5492"/>
                  <a:pt x="45740" y="5438"/>
                  <a:pt x="45753" y="5396"/>
                </a:cubicBezTo>
                <a:cubicBezTo>
                  <a:pt x="45719" y="5400"/>
                  <a:pt x="45670" y="5393"/>
                  <a:pt x="45665" y="5419"/>
                </a:cubicBezTo>
                <a:cubicBezTo>
                  <a:pt x="45688" y="5423"/>
                  <a:pt x="45723" y="5419"/>
                  <a:pt x="45724" y="5441"/>
                </a:cubicBezTo>
                <a:cubicBezTo>
                  <a:pt x="45691" y="5446"/>
                  <a:pt x="45678" y="5465"/>
                  <a:pt x="45665" y="5485"/>
                </a:cubicBezTo>
                <a:close/>
                <a:moveTo>
                  <a:pt x="43115" y="5419"/>
                </a:moveTo>
                <a:cubicBezTo>
                  <a:pt x="42904" y="5354"/>
                  <a:pt x="43074" y="5480"/>
                  <a:pt x="43115" y="5419"/>
                </a:cubicBezTo>
                <a:close/>
                <a:moveTo>
                  <a:pt x="42383" y="5419"/>
                </a:moveTo>
                <a:cubicBezTo>
                  <a:pt x="42382" y="5419"/>
                  <a:pt x="42383" y="5396"/>
                  <a:pt x="42383" y="5396"/>
                </a:cubicBezTo>
                <a:cubicBezTo>
                  <a:pt x="42347" y="5390"/>
                  <a:pt x="42122" y="5393"/>
                  <a:pt x="42236" y="5462"/>
                </a:cubicBezTo>
                <a:cubicBezTo>
                  <a:pt x="42261" y="5399"/>
                  <a:pt x="42291" y="5435"/>
                  <a:pt x="42323" y="5441"/>
                </a:cubicBezTo>
                <a:cubicBezTo>
                  <a:pt x="42378" y="5450"/>
                  <a:pt x="42412" y="5419"/>
                  <a:pt x="42440" y="5419"/>
                </a:cubicBezTo>
                <a:cubicBezTo>
                  <a:pt x="42409" y="5419"/>
                  <a:pt x="42587" y="5477"/>
                  <a:pt x="42558" y="5419"/>
                </a:cubicBezTo>
                <a:cubicBezTo>
                  <a:pt x="42506" y="5367"/>
                  <a:pt x="42412" y="5418"/>
                  <a:pt x="42383" y="5419"/>
                </a:cubicBezTo>
                <a:close/>
                <a:moveTo>
                  <a:pt x="42119" y="5441"/>
                </a:moveTo>
                <a:cubicBezTo>
                  <a:pt x="42138" y="5441"/>
                  <a:pt x="42158" y="5441"/>
                  <a:pt x="42177" y="5441"/>
                </a:cubicBezTo>
                <a:cubicBezTo>
                  <a:pt x="42177" y="5426"/>
                  <a:pt x="42177" y="5411"/>
                  <a:pt x="42177" y="5396"/>
                </a:cubicBezTo>
                <a:cubicBezTo>
                  <a:pt x="42158" y="5396"/>
                  <a:pt x="42138" y="5396"/>
                  <a:pt x="42119" y="5396"/>
                </a:cubicBezTo>
                <a:cubicBezTo>
                  <a:pt x="42119" y="5411"/>
                  <a:pt x="42119" y="5426"/>
                  <a:pt x="42119" y="5441"/>
                </a:cubicBezTo>
                <a:close/>
                <a:moveTo>
                  <a:pt x="50824" y="5462"/>
                </a:moveTo>
                <a:cubicBezTo>
                  <a:pt x="50880" y="5448"/>
                  <a:pt x="50844" y="5320"/>
                  <a:pt x="50794" y="5396"/>
                </a:cubicBezTo>
                <a:cubicBezTo>
                  <a:pt x="50886" y="5390"/>
                  <a:pt x="50720" y="5461"/>
                  <a:pt x="50824" y="5462"/>
                </a:cubicBezTo>
                <a:close/>
                <a:moveTo>
                  <a:pt x="41297" y="5507"/>
                </a:moveTo>
                <a:cubicBezTo>
                  <a:pt x="41321" y="5501"/>
                  <a:pt x="41356" y="5506"/>
                  <a:pt x="41356" y="5485"/>
                </a:cubicBezTo>
                <a:cubicBezTo>
                  <a:pt x="41357" y="5456"/>
                  <a:pt x="41408" y="5464"/>
                  <a:pt x="41415" y="5441"/>
                </a:cubicBezTo>
                <a:cubicBezTo>
                  <a:pt x="41339" y="5438"/>
                  <a:pt x="41384" y="5347"/>
                  <a:pt x="41268" y="5375"/>
                </a:cubicBezTo>
                <a:cubicBezTo>
                  <a:pt x="41217" y="5453"/>
                  <a:pt x="41288" y="5429"/>
                  <a:pt x="41297" y="5507"/>
                </a:cubicBezTo>
                <a:close/>
                <a:moveTo>
                  <a:pt x="46486" y="5419"/>
                </a:moveTo>
                <a:cubicBezTo>
                  <a:pt x="46493" y="5389"/>
                  <a:pt x="46468" y="5333"/>
                  <a:pt x="46456" y="5375"/>
                </a:cubicBezTo>
                <a:cubicBezTo>
                  <a:pt x="46448" y="5405"/>
                  <a:pt x="46474" y="5461"/>
                  <a:pt x="46486" y="5419"/>
                </a:cubicBezTo>
                <a:close/>
                <a:moveTo>
                  <a:pt x="45958" y="5441"/>
                </a:moveTo>
                <a:cubicBezTo>
                  <a:pt x="45958" y="5411"/>
                  <a:pt x="45958" y="5382"/>
                  <a:pt x="45958" y="5353"/>
                </a:cubicBezTo>
                <a:cubicBezTo>
                  <a:pt x="45928" y="5353"/>
                  <a:pt x="45900" y="5353"/>
                  <a:pt x="45870" y="5353"/>
                </a:cubicBezTo>
                <a:cubicBezTo>
                  <a:pt x="45865" y="5407"/>
                  <a:pt x="45915" y="5422"/>
                  <a:pt x="45958" y="5441"/>
                </a:cubicBezTo>
                <a:close/>
                <a:moveTo>
                  <a:pt x="45314" y="5462"/>
                </a:moveTo>
                <a:cubicBezTo>
                  <a:pt x="45263" y="5461"/>
                  <a:pt x="45238" y="5480"/>
                  <a:pt x="45225" y="5507"/>
                </a:cubicBezTo>
                <a:cubicBezTo>
                  <a:pt x="45248" y="5512"/>
                  <a:pt x="45283" y="5507"/>
                  <a:pt x="45284" y="5528"/>
                </a:cubicBezTo>
                <a:cubicBezTo>
                  <a:pt x="45239" y="5583"/>
                  <a:pt x="45383" y="5594"/>
                  <a:pt x="45372" y="5551"/>
                </a:cubicBezTo>
                <a:cubicBezTo>
                  <a:pt x="45338" y="5547"/>
                  <a:pt x="45340" y="5516"/>
                  <a:pt x="45343" y="5485"/>
                </a:cubicBezTo>
                <a:cubicBezTo>
                  <a:pt x="45421" y="5500"/>
                  <a:pt x="45377" y="5446"/>
                  <a:pt x="45401" y="5419"/>
                </a:cubicBezTo>
                <a:cubicBezTo>
                  <a:pt x="45411" y="5407"/>
                  <a:pt x="45469" y="5423"/>
                  <a:pt x="45460" y="5396"/>
                </a:cubicBezTo>
                <a:cubicBezTo>
                  <a:pt x="45417" y="5385"/>
                  <a:pt x="45386" y="5364"/>
                  <a:pt x="45343" y="5353"/>
                </a:cubicBezTo>
                <a:cubicBezTo>
                  <a:pt x="45355" y="5405"/>
                  <a:pt x="45289" y="5401"/>
                  <a:pt x="45314" y="5462"/>
                </a:cubicBezTo>
                <a:close/>
                <a:moveTo>
                  <a:pt x="44844" y="5441"/>
                </a:moveTo>
                <a:cubicBezTo>
                  <a:pt x="44904" y="5452"/>
                  <a:pt x="44900" y="5405"/>
                  <a:pt x="44932" y="5396"/>
                </a:cubicBezTo>
                <a:cubicBezTo>
                  <a:pt x="44979" y="5384"/>
                  <a:pt x="45064" y="5425"/>
                  <a:pt x="45078" y="5375"/>
                </a:cubicBezTo>
                <a:cubicBezTo>
                  <a:pt x="45052" y="5357"/>
                  <a:pt x="44742" y="5361"/>
                  <a:pt x="44844" y="5441"/>
                </a:cubicBezTo>
                <a:close/>
                <a:moveTo>
                  <a:pt x="42587" y="5375"/>
                </a:moveTo>
                <a:cubicBezTo>
                  <a:pt x="42583" y="5429"/>
                  <a:pt x="42582" y="5482"/>
                  <a:pt x="42646" y="5485"/>
                </a:cubicBezTo>
                <a:cubicBezTo>
                  <a:pt x="42647" y="5405"/>
                  <a:pt x="42800" y="5439"/>
                  <a:pt x="42851" y="5396"/>
                </a:cubicBezTo>
                <a:cubicBezTo>
                  <a:pt x="42809" y="5392"/>
                  <a:pt x="42802" y="5360"/>
                  <a:pt x="42763" y="5353"/>
                </a:cubicBezTo>
                <a:cubicBezTo>
                  <a:pt x="42773" y="5446"/>
                  <a:pt x="42636" y="5372"/>
                  <a:pt x="42587" y="5375"/>
                </a:cubicBezTo>
                <a:close/>
                <a:moveTo>
                  <a:pt x="57242" y="5375"/>
                </a:moveTo>
                <a:cubicBezTo>
                  <a:pt x="57212" y="5390"/>
                  <a:pt x="57191" y="5422"/>
                  <a:pt x="57155" y="5441"/>
                </a:cubicBezTo>
                <a:cubicBezTo>
                  <a:pt x="57128" y="5455"/>
                  <a:pt x="57035" y="5447"/>
                  <a:pt x="57067" y="5507"/>
                </a:cubicBezTo>
                <a:cubicBezTo>
                  <a:pt x="57127" y="5521"/>
                  <a:pt x="57129" y="5473"/>
                  <a:pt x="57155" y="5462"/>
                </a:cubicBezTo>
                <a:cubicBezTo>
                  <a:pt x="57192" y="5447"/>
                  <a:pt x="57237" y="5459"/>
                  <a:pt x="57272" y="5441"/>
                </a:cubicBezTo>
                <a:cubicBezTo>
                  <a:pt x="57282" y="5435"/>
                  <a:pt x="57292" y="5405"/>
                  <a:pt x="57300" y="5396"/>
                </a:cubicBezTo>
                <a:cubicBezTo>
                  <a:pt x="57308" y="5389"/>
                  <a:pt x="57351" y="5404"/>
                  <a:pt x="57359" y="5396"/>
                </a:cubicBezTo>
                <a:cubicBezTo>
                  <a:pt x="57378" y="5380"/>
                  <a:pt x="57400" y="5339"/>
                  <a:pt x="57359" y="5330"/>
                </a:cubicBezTo>
                <a:cubicBezTo>
                  <a:pt x="57351" y="5374"/>
                  <a:pt x="57280" y="5354"/>
                  <a:pt x="57242" y="5375"/>
                </a:cubicBezTo>
                <a:close/>
                <a:moveTo>
                  <a:pt x="51352" y="5396"/>
                </a:moveTo>
                <a:cubicBezTo>
                  <a:pt x="51406" y="5393"/>
                  <a:pt x="51449" y="5382"/>
                  <a:pt x="51468" y="5353"/>
                </a:cubicBezTo>
                <a:cubicBezTo>
                  <a:pt x="51417" y="5354"/>
                  <a:pt x="51377" y="5348"/>
                  <a:pt x="51352" y="5330"/>
                </a:cubicBezTo>
                <a:cubicBezTo>
                  <a:pt x="51352" y="5353"/>
                  <a:pt x="51352" y="5375"/>
                  <a:pt x="51352" y="5396"/>
                </a:cubicBezTo>
                <a:close/>
                <a:moveTo>
                  <a:pt x="49916" y="5375"/>
                </a:moveTo>
                <a:cubicBezTo>
                  <a:pt x="49934" y="5375"/>
                  <a:pt x="49953" y="5375"/>
                  <a:pt x="49974" y="5375"/>
                </a:cubicBezTo>
                <a:cubicBezTo>
                  <a:pt x="50019" y="5321"/>
                  <a:pt x="49874" y="5310"/>
                  <a:pt x="49886" y="5353"/>
                </a:cubicBezTo>
                <a:cubicBezTo>
                  <a:pt x="49903" y="5354"/>
                  <a:pt x="49920" y="5356"/>
                  <a:pt x="49916" y="5375"/>
                </a:cubicBezTo>
                <a:close/>
                <a:moveTo>
                  <a:pt x="49182" y="5375"/>
                </a:moveTo>
                <a:cubicBezTo>
                  <a:pt x="49256" y="5377"/>
                  <a:pt x="49274" y="5417"/>
                  <a:pt x="49300" y="5353"/>
                </a:cubicBezTo>
                <a:cubicBezTo>
                  <a:pt x="49261" y="5325"/>
                  <a:pt x="49190" y="5323"/>
                  <a:pt x="49182" y="5375"/>
                </a:cubicBezTo>
                <a:close/>
                <a:moveTo>
                  <a:pt x="46984" y="5375"/>
                </a:moveTo>
                <a:cubicBezTo>
                  <a:pt x="47004" y="5375"/>
                  <a:pt x="47023" y="5375"/>
                  <a:pt x="47043" y="5375"/>
                </a:cubicBezTo>
                <a:cubicBezTo>
                  <a:pt x="47043" y="5360"/>
                  <a:pt x="47043" y="5345"/>
                  <a:pt x="47043" y="5330"/>
                </a:cubicBezTo>
                <a:cubicBezTo>
                  <a:pt x="47023" y="5330"/>
                  <a:pt x="47004" y="5330"/>
                  <a:pt x="46984" y="5330"/>
                </a:cubicBezTo>
                <a:cubicBezTo>
                  <a:pt x="46984" y="5345"/>
                  <a:pt x="46984" y="5360"/>
                  <a:pt x="46984" y="5375"/>
                </a:cubicBezTo>
                <a:close/>
                <a:moveTo>
                  <a:pt x="46515" y="5375"/>
                </a:moveTo>
                <a:cubicBezTo>
                  <a:pt x="46567" y="5369"/>
                  <a:pt x="46661" y="5396"/>
                  <a:pt x="46632" y="5330"/>
                </a:cubicBezTo>
                <a:cubicBezTo>
                  <a:pt x="46565" y="5325"/>
                  <a:pt x="46522" y="5337"/>
                  <a:pt x="46515" y="5375"/>
                </a:cubicBezTo>
                <a:close/>
                <a:moveTo>
                  <a:pt x="46369" y="5419"/>
                </a:moveTo>
                <a:cubicBezTo>
                  <a:pt x="46384" y="5386"/>
                  <a:pt x="46411" y="5364"/>
                  <a:pt x="46428" y="5330"/>
                </a:cubicBezTo>
                <a:cubicBezTo>
                  <a:pt x="46362" y="5314"/>
                  <a:pt x="46307" y="5411"/>
                  <a:pt x="46369" y="5419"/>
                </a:cubicBezTo>
                <a:close/>
                <a:moveTo>
                  <a:pt x="46221" y="5375"/>
                </a:moveTo>
                <a:cubicBezTo>
                  <a:pt x="46251" y="5375"/>
                  <a:pt x="46280" y="5375"/>
                  <a:pt x="46310" y="5375"/>
                </a:cubicBezTo>
                <a:cubicBezTo>
                  <a:pt x="46314" y="5335"/>
                  <a:pt x="46281" y="5323"/>
                  <a:pt x="46221" y="5330"/>
                </a:cubicBezTo>
                <a:cubicBezTo>
                  <a:pt x="46221" y="5345"/>
                  <a:pt x="46221" y="5360"/>
                  <a:pt x="46221" y="5375"/>
                </a:cubicBezTo>
                <a:close/>
                <a:moveTo>
                  <a:pt x="46017" y="5375"/>
                </a:moveTo>
                <a:cubicBezTo>
                  <a:pt x="46055" y="5375"/>
                  <a:pt x="46043" y="5413"/>
                  <a:pt x="46075" y="5419"/>
                </a:cubicBezTo>
                <a:cubicBezTo>
                  <a:pt x="46101" y="5354"/>
                  <a:pt x="46119" y="5393"/>
                  <a:pt x="46193" y="5396"/>
                </a:cubicBezTo>
                <a:cubicBezTo>
                  <a:pt x="46193" y="5375"/>
                  <a:pt x="46193" y="5353"/>
                  <a:pt x="46193" y="5330"/>
                </a:cubicBezTo>
                <a:cubicBezTo>
                  <a:pt x="46117" y="5334"/>
                  <a:pt x="46053" y="5343"/>
                  <a:pt x="46017" y="5375"/>
                </a:cubicBezTo>
                <a:close/>
                <a:moveTo>
                  <a:pt x="45578" y="5419"/>
                </a:moveTo>
                <a:cubicBezTo>
                  <a:pt x="45590" y="5377"/>
                  <a:pt x="45662" y="5379"/>
                  <a:pt x="45635" y="5309"/>
                </a:cubicBezTo>
                <a:cubicBezTo>
                  <a:pt x="45549" y="5283"/>
                  <a:pt x="45509" y="5401"/>
                  <a:pt x="45578" y="5419"/>
                </a:cubicBezTo>
                <a:close/>
                <a:moveTo>
                  <a:pt x="47541" y="5330"/>
                </a:moveTo>
                <a:cubicBezTo>
                  <a:pt x="47571" y="5345"/>
                  <a:pt x="47650" y="5345"/>
                  <a:pt x="47687" y="5309"/>
                </a:cubicBezTo>
                <a:cubicBezTo>
                  <a:pt x="47620" y="5266"/>
                  <a:pt x="47536" y="5329"/>
                  <a:pt x="47541" y="5330"/>
                </a:cubicBezTo>
                <a:close/>
                <a:moveTo>
                  <a:pt x="47365" y="5330"/>
                </a:moveTo>
                <a:cubicBezTo>
                  <a:pt x="47409" y="5365"/>
                  <a:pt x="47485" y="5347"/>
                  <a:pt x="47512" y="5309"/>
                </a:cubicBezTo>
                <a:cubicBezTo>
                  <a:pt x="47443" y="5302"/>
                  <a:pt x="47385" y="5262"/>
                  <a:pt x="47365" y="5330"/>
                </a:cubicBezTo>
                <a:close/>
                <a:moveTo>
                  <a:pt x="44668" y="5441"/>
                </a:moveTo>
                <a:cubicBezTo>
                  <a:pt x="44701" y="5443"/>
                  <a:pt x="44714" y="5408"/>
                  <a:pt x="44728" y="5441"/>
                </a:cubicBezTo>
                <a:cubicBezTo>
                  <a:pt x="44683" y="5446"/>
                  <a:pt x="44723" y="5477"/>
                  <a:pt x="44757" y="5485"/>
                </a:cubicBezTo>
                <a:cubicBezTo>
                  <a:pt x="44812" y="5446"/>
                  <a:pt x="44722" y="5420"/>
                  <a:pt x="44785" y="5375"/>
                </a:cubicBezTo>
                <a:cubicBezTo>
                  <a:pt x="44635" y="5414"/>
                  <a:pt x="44696" y="5295"/>
                  <a:pt x="44610" y="5287"/>
                </a:cubicBezTo>
                <a:cubicBezTo>
                  <a:pt x="44601" y="5332"/>
                  <a:pt x="44547" y="5287"/>
                  <a:pt x="44522" y="5287"/>
                </a:cubicBezTo>
                <a:cubicBezTo>
                  <a:pt x="44527" y="5287"/>
                  <a:pt x="44509" y="5307"/>
                  <a:pt x="44493" y="5309"/>
                </a:cubicBezTo>
                <a:cubicBezTo>
                  <a:pt x="44464" y="5311"/>
                  <a:pt x="44456" y="5284"/>
                  <a:pt x="44434" y="5287"/>
                </a:cubicBezTo>
                <a:cubicBezTo>
                  <a:pt x="44429" y="5287"/>
                  <a:pt x="44394" y="5326"/>
                  <a:pt x="44375" y="5330"/>
                </a:cubicBezTo>
                <a:cubicBezTo>
                  <a:pt x="44387" y="5327"/>
                  <a:pt x="44362" y="5308"/>
                  <a:pt x="44346" y="5309"/>
                </a:cubicBezTo>
                <a:cubicBezTo>
                  <a:pt x="44339" y="5309"/>
                  <a:pt x="44322" y="5348"/>
                  <a:pt x="44288" y="5330"/>
                </a:cubicBezTo>
                <a:cubicBezTo>
                  <a:pt x="44242" y="5408"/>
                  <a:pt x="44387" y="5344"/>
                  <a:pt x="44375" y="5396"/>
                </a:cubicBezTo>
                <a:cubicBezTo>
                  <a:pt x="44320" y="5404"/>
                  <a:pt x="44281" y="5389"/>
                  <a:pt x="44317" y="5419"/>
                </a:cubicBezTo>
                <a:cubicBezTo>
                  <a:pt x="44328" y="5429"/>
                  <a:pt x="44388" y="5413"/>
                  <a:pt x="44404" y="5419"/>
                </a:cubicBezTo>
                <a:cubicBezTo>
                  <a:pt x="44422" y="5425"/>
                  <a:pt x="44403" y="5486"/>
                  <a:pt x="44463" y="5462"/>
                </a:cubicBezTo>
                <a:cubicBezTo>
                  <a:pt x="44502" y="5462"/>
                  <a:pt x="44490" y="5424"/>
                  <a:pt x="44522" y="5419"/>
                </a:cubicBezTo>
                <a:cubicBezTo>
                  <a:pt x="44562" y="5419"/>
                  <a:pt x="44586" y="5408"/>
                  <a:pt x="44610" y="5396"/>
                </a:cubicBezTo>
                <a:cubicBezTo>
                  <a:pt x="44531" y="5453"/>
                  <a:pt x="44689" y="5428"/>
                  <a:pt x="44610" y="5485"/>
                </a:cubicBezTo>
                <a:cubicBezTo>
                  <a:pt x="44646" y="5482"/>
                  <a:pt x="44679" y="5478"/>
                  <a:pt x="44668" y="5441"/>
                </a:cubicBezTo>
                <a:close/>
                <a:moveTo>
                  <a:pt x="45841" y="5309"/>
                </a:moveTo>
                <a:cubicBezTo>
                  <a:pt x="45870" y="5309"/>
                  <a:pt x="45900" y="5309"/>
                  <a:pt x="45928" y="5309"/>
                </a:cubicBezTo>
                <a:cubicBezTo>
                  <a:pt x="45933" y="5269"/>
                  <a:pt x="45900" y="5257"/>
                  <a:pt x="45841" y="5265"/>
                </a:cubicBezTo>
                <a:cubicBezTo>
                  <a:pt x="45841" y="5280"/>
                  <a:pt x="45841" y="5294"/>
                  <a:pt x="45841" y="5309"/>
                </a:cubicBezTo>
                <a:close/>
                <a:moveTo>
                  <a:pt x="43701" y="5309"/>
                </a:moveTo>
                <a:cubicBezTo>
                  <a:pt x="43663" y="5314"/>
                  <a:pt x="43661" y="5329"/>
                  <a:pt x="43613" y="5330"/>
                </a:cubicBezTo>
                <a:cubicBezTo>
                  <a:pt x="43503" y="5337"/>
                  <a:pt x="43498" y="5302"/>
                  <a:pt x="43467" y="5330"/>
                </a:cubicBezTo>
                <a:cubicBezTo>
                  <a:pt x="43426" y="5368"/>
                  <a:pt x="43245" y="5318"/>
                  <a:pt x="43232" y="5353"/>
                </a:cubicBezTo>
                <a:cubicBezTo>
                  <a:pt x="43208" y="5414"/>
                  <a:pt x="43274" y="5410"/>
                  <a:pt x="43262" y="5462"/>
                </a:cubicBezTo>
                <a:cubicBezTo>
                  <a:pt x="43328" y="5447"/>
                  <a:pt x="43411" y="5443"/>
                  <a:pt x="43467" y="5419"/>
                </a:cubicBezTo>
                <a:cubicBezTo>
                  <a:pt x="43519" y="5494"/>
                  <a:pt x="43627" y="5425"/>
                  <a:pt x="43731" y="5419"/>
                </a:cubicBezTo>
                <a:cubicBezTo>
                  <a:pt x="43734" y="5446"/>
                  <a:pt x="43739" y="5471"/>
                  <a:pt x="43789" y="5462"/>
                </a:cubicBezTo>
                <a:cubicBezTo>
                  <a:pt x="43828" y="5462"/>
                  <a:pt x="43816" y="5423"/>
                  <a:pt x="43848" y="5419"/>
                </a:cubicBezTo>
                <a:cubicBezTo>
                  <a:pt x="43896" y="5410"/>
                  <a:pt x="43919" y="5437"/>
                  <a:pt x="43964" y="5441"/>
                </a:cubicBezTo>
                <a:cubicBezTo>
                  <a:pt x="44006" y="5444"/>
                  <a:pt x="44031" y="5417"/>
                  <a:pt x="44053" y="5419"/>
                </a:cubicBezTo>
                <a:cubicBezTo>
                  <a:pt x="44057" y="5419"/>
                  <a:pt x="44056" y="5440"/>
                  <a:pt x="44082" y="5441"/>
                </a:cubicBezTo>
                <a:cubicBezTo>
                  <a:pt x="44120" y="5442"/>
                  <a:pt x="44123" y="5468"/>
                  <a:pt x="44171" y="5462"/>
                </a:cubicBezTo>
                <a:cubicBezTo>
                  <a:pt x="44159" y="5494"/>
                  <a:pt x="44135" y="5500"/>
                  <a:pt x="44171" y="5528"/>
                </a:cubicBezTo>
                <a:cubicBezTo>
                  <a:pt x="44258" y="5500"/>
                  <a:pt x="44394" y="5506"/>
                  <a:pt x="44522" y="5507"/>
                </a:cubicBezTo>
                <a:cubicBezTo>
                  <a:pt x="44510" y="5457"/>
                  <a:pt x="44366" y="5506"/>
                  <a:pt x="44346" y="5462"/>
                </a:cubicBezTo>
                <a:cubicBezTo>
                  <a:pt x="44340" y="5495"/>
                  <a:pt x="44276" y="5483"/>
                  <a:pt x="44228" y="5485"/>
                </a:cubicBezTo>
                <a:cubicBezTo>
                  <a:pt x="44223" y="5443"/>
                  <a:pt x="44262" y="5436"/>
                  <a:pt x="44258" y="5396"/>
                </a:cubicBezTo>
                <a:cubicBezTo>
                  <a:pt x="44175" y="5374"/>
                  <a:pt x="44136" y="5374"/>
                  <a:pt x="44053" y="5396"/>
                </a:cubicBezTo>
                <a:cubicBezTo>
                  <a:pt x="44060" y="5337"/>
                  <a:pt x="44162" y="5347"/>
                  <a:pt x="44199" y="5309"/>
                </a:cubicBezTo>
                <a:cubicBezTo>
                  <a:pt x="44100" y="5295"/>
                  <a:pt x="43927" y="5337"/>
                  <a:pt x="43877" y="5287"/>
                </a:cubicBezTo>
                <a:cubicBezTo>
                  <a:pt x="43875" y="5273"/>
                  <a:pt x="43873" y="5260"/>
                  <a:pt x="43848" y="5265"/>
                </a:cubicBezTo>
                <a:cubicBezTo>
                  <a:pt x="43870" y="5339"/>
                  <a:pt x="43753" y="5302"/>
                  <a:pt x="43701" y="5309"/>
                </a:cubicBezTo>
                <a:close/>
                <a:moveTo>
                  <a:pt x="51615" y="5287"/>
                </a:moveTo>
                <a:cubicBezTo>
                  <a:pt x="51666" y="5288"/>
                  <a:pt x="51690" y="5270"/>
                  <a:pt x="51703" y="5243"/>
                </a:cubicBezTo>
                <a:cubicBezTo>
                  <a:pt x="51652" y="5241"/>
                  <a:pt x="51627" y="5260"/>
                  <a:pt x="51615" y="5287"/>
                </a:cubicBezTo>
                <a:close/>
                <a:moveTo>
                  <a:pt x="49738" y="5265"/>
                </a:moveTo>
                <a:cubicBezTo>
                  <a:pt x="49759" y="5247"/>
                  <a:pt x="49865" y="5284"/>
                  <a:pt x="49856" y="5243"/>
                </a:cubicBezTo>
                <a:cubicBezTo>
                  <a:pt x="49777" y="5256"/>
                  <a:pt x="49624" y="5215"/>
                  <a:pt x="49592" y="5265"/>
                </a:cubicBezTo>
                <a:cubicBezTo>
                  <a:pt x="49701" y="5262"/>
                  <a:pt x="49714" y="5288"/>
                  <a:pt x="49738" y="5265"/>
                </a:cubicBezTo>
                <a:close/>
                <a:moveTo>
                  <a:pt x="49446" y="5265"/>
                </a:moveTo>
                <a:cubicBezTo>
                  <a:pt x="49544" y="5332"/>
                  <a:pt x="49535" y="5184"/>
                  <a:pt x="49446" y="5265"/>
                </a:cubicBezTo>
                <a:close/>
                <a:moveTo>
                  <a:pt x="57448" y="5309"/>
                </a:moveTo>
                <a:cubicBezTo>
                  <a:pt x="57534" y="5150"/>
                  <a:pt x="57366" y="5278"/>
                  <a:pt x="57448" y="5309"/>
                </a:cubicBezTo>
                <a:close/>
                <a:moveTo>
                  <a:pt x="53784" y="5309"/>
                </a:moveTo>
                <a:cubicBezTo>
                  <a:pt x="53793" y="5258"/>
                  <a:pt x="53862" y="5259"/>
                  <a:pt x="53901" y="5287"/>
                </a:cubicBezTo>
                <a:cubicBezTo>
                  <a:pt x="53901" y="5265"/>
                  <a:pt x="53901" y="5243"/>
                  <a:pt x="53901" y="5221"/>
                </a:cubicBezTo>
                <a:cubicBezTo>
                  <a:pt x="53811" y="5236"/>
                  <a:pt x="53845" y="5236"/>
                  <a:pt x="53755" y="5221"/>
                </a:cubicBezTo>
                <a:cubicBezTo>
                  <a:pt x="53760" y="5254"/>
                  <a:pt x="53745" y="5302"/>
                  <a:pt x="53784" y="5309"/>
                </a:cubicBezTo>
                <a:close/>
                <a:moveTo>
                  <a:pt x="53403" y="5309"/>
                </a:moveTo>
                <a:cubicBezTo>
                  <a:pt x="53462" y="5240"/>
                  <a:pt x="53689" y="5379"/>
                  <a:pt x="53725" y="5265"/>
                </a:cubicBezTo>
                <a:cubicBezTo>
                  <a:pt x="53633" y="5208"/>
                  <a:pt x="53551" y="5224"/>
                  <a:pt x="53433" y="5265"/>
                </a:cubicBezTo>
                <a:cubicBezTo>
                  <a:pt x="53385" y="5263"/>
                  <a:pt x="53409" y="5208"/>
                  <a:pt x="53344" y="5221"/>
                </a:cubicBezTo>
                <a:cubicBezTo>
                  <a:pt x="53336" y="5271"/>
                  <a:pt x="53351" y="5303"/>
                  <a:pt x="53403" y="5309"/>
                </a:cubicBezTo>
                <a:close/>
                <a:moveTo>
                  <a:pt x="50062" y="5287"/>
                </a:moveTo>
                <a:cubicBezTo>
                  <a:pt x="50016" y="5208"/>
                  <a:pt x="50161" y="5273"/>
                  <a:pt x="50149" y="5221"/>
                </a:cubicBezTo>
                <a:cubicBezTo>
                  <a:pt x="50101" y="5221"/>
                  <a:pt x="50052" y="5221"/>
                  <a:pt x="50002" y="5221"/>
                </a:cubicBezTo>
                <a:cubicBezTo>
                  <a:pt x="50001" y="5259"/>
                  <a:pt x="50025" y="5277"/>
                  <a:pt x="50062" y="5287"/>
                </a:cubicBezTo>
                <a:close/>
                <a:moveTo>
                  <a:pt x="48273" y="5287"/>
                </a:moveTo>
                <a:cubicBezTo>
                  <a:pt x="48207" y="5271"/>
                  <a:pt x="48124" y="5268"/>
                  <a:pt x="48068" y="5243"/>
                </a:cubicBezTo>
                <a:cubicBezTo>
                  <a:pt x="48062" y="5311"/>
                  <a:pt x="47923" y="5280"/>
                  <a:pt x="47834" y="5287"/>
                </a:cubicBezTo>
                <a:cubicBezTo>
                  <a:pt x="47822" y="5362"/>
                  <a:pt x="47946" y="5330"/>
                  <a:pt x="47980" y="5330"/>
                </a:cubicBezTo>
                <a:cubicBezTo>
                  <a:pt x="48042" y="5332"/>
                  <a:pt x="48084" y="5311"/>
                  <a:pt x="48127" y="5309"/>
                </a:cubicBezTo>
                <a:cubicBezTo>
                  <a:pt x="48164" y="5307"/>
                  <a:pt x="48168" y="5332"/>
                  <a:pt x="48215" y="5330"/>
                </a:cubicBezTo>
                <a:cubicBezTo>
                  <a:pt x="48209" y="5330"/>
                  <a:pt x="48231" y="5311"/>
                  <a:pt x="48245" y="5309"/>
                </a:cubicBezTo>
                <a:cubicBezTo>
                  <a:pt x="48356" y="5288"/>
                  <a:pt x="48445" y="5323"/>
                  <a:pt x="48567" y="5309"/>
                </a:cubicBezTo>
                <a:cubicBezTo>
                  <a:pt x="48567" y="5272"/>
                  <a:pt x="48648" y="5296"/>
                  <a:pt x="48654" y="5265"/>
                </a:cubicBezTo>
                <a:cubicBezTo>
                  <a:pt x="48547" y="5265"/>
                  <a:pt x="48440" y="5265"/>
                  <a:pt x="48332" y="5265"/>
                </a:cubicBezTo>
                <a:cubicBezTo>
                  <a:pt x="48378" y="5199"/>
                  <a:pt x="48181" y="5207"/>
                  <a:pt x="48186" y="5243"/>
                </a:cubicBezTo>
                <a:cubicBezTo>
                  <a:pt x="48231" y="5245"/>
                  <a:pt x="48287" y="5240"/>
                  <a:pt x="48273" y="5287"/>
                </a:cubicBezTo>
                <a:close/>
                <a:moveTo>
                  <a:pt x="50677" y="5265"/>
                </a:moveTo>
                <a:cubicBezTo>
                  <a:pt x="50762" y="5297"/>
                  <a:pt x="50762" y="5166"/>
                  <a:pt x="50677" y="5199"/>
                </a:cubicBezTo>
                <a:cubicBezTo>
                  <a:pt x="50677" y="5221"/>
                  <a:pt x="50677" y="5243"/>
                  <a:pt x="50677" y="5265"/>
                </a:cubicBezTo>
                <a:close/>
                <a:moveTo>
                  <a:pt x="50384" y="5243"/>
                </a:moveTo>
                <a:cubicBezTo>
                  <a:pt x="50403" y="5243"/>
                  <a:pt x="50423" y="5243"/>
                  <a:pt x="50443" y="5243"/>
                </a:cubicBezTo>
                <a:cubicBezTo>
                  <a:pt x="50488" y="5188"/>
                  <a:pt x="50343" y="5178"/>
                  <a:pt x="50355" y="5221"/>
                </a:cubicBezTo>
                <a:cubicBezTo>
                  <a:pt x="50372" y="5222"/>
                  <a:pt x="50390" y="5224"/>
                  <a:pt x="50384" y="5243"/>
                </a:cubicBezTo>
                <a:close/>
                <a:moveTo>
                  <a:pt x="53226" y="5243"/>
                </a:moveTo>
                <a:cubicBezTo>
                  <a:pt x="53232" y="5194"/>
                  <a:pt x="53203" y="5173"/>
                  <a:pt x="53139" y="5176"/>
                </a:cubicBezTo>
                <a:cubicBezTo>
                  <a:pt x="53134" y="5224"/>
                  <a:pt x="53163" y="5247"/>
                  <a:pt x="53226" y="5243"/>
                </a:cubicBezTo>
                <a:close/>
                <a:moveTo>
                  <a:pt x="50882" y="5176"/>
                </a:moveTo>
                <a:cubicBezTo>
                  <a:pt x="50880" y="5177"/>
                  <a:pt x="50884" y="5197"/>
                  <a:pt x="50882" y="5199"/>
                </a:cubicBezTo>
                <a:cubicBezTo>
                  <a:pt x="50847" y="5224"/>
                  <a:pt x="50728" y="5161"/>
                  <a:pt x="50765" y="5243"/>
                </a:cubicBezTo>
                <a:cubicBezTo>
                  <a:pt x="50844" y="5209"/>
                  <a:pt x="50969" y="5278"/>
                  <a:pt x="51029" y="5199"/>
                </a:cubicBezTo>
                <a:cubicBezTo>
                  <a:pt x="50994" y="5181"/>
                  <a:pt x="50949" y="5170"/>
                  <a:pt x="50882" y="5176"/>
                </a:cubicBezTo>
                <a:close/>
                <a:moveTo>
                  <a:pt x="50472" y="5199"/>
                </a:moveTo>
                <a:cubicBezTo>
                  <a:pt x="50430" y="5268"/>
                  <a:pt x="50690" y="5268"/>
                  <a:pt x="50647" y="5199"/>
                </a:cubicBezTo>
                <a:cubicBezTo>
                  <a:pt x="50636" y="5149"/>
                  <a:pt x="50492" y="5181"/>
                  <a:pt x="50472" y="5199"/>
                </a:cubicBezTo>
                <a:close/>
                <a:moveTo>
                  <a:pt x="49241" y="5243"/>
                </a:moveTo>
                <a:cubicBezTo>
                  <a:pt x="49132" y="5275"/>
                  <a:pt x="49053" y="5214"/>
                  <a:pt x="48948" y="5265"/>
                </a:cubicBezTo>
                <a:cubicBezTo>
                  <a:pt x="48878" y="5273"/>
                  <a:pt x="48964" y="5164"/>
                  <a:pt x="48860" y="5199"/>
                </a:cubicBezTo>
                <a:cubicBezTo>
                  <a:pt x="48945" y="5308"/>
                  <a:pt x="48643" y="5239"/>
                  <a:pt x="48743" y="5287"/>
                </a:cubicBezTo>
                <a:cubicBezTo>
                  <a:pt x="48834" y="5262"/>
                  <a:pt x="48814" y="5322"/>
                  <a:pt x="48860" y="5330"/>
                </a:cubicBezTo>
                <a:cubicBezTo>
                  <a:pt x="48858" y="5295"/>
                  <a:pt x="48915" y="5321"/>
                  <a:pt x="48948" y="5309"/>
                </a:cubicBezTo>
                <a:cubicBezTo>
                  <a:pt x="48972" y="5300"/>
                  <a:pt x="48976" y="5250"/>
                  <a:pt x="49036" y="5265"/>
                </a:cubicBezTo>
                <a:cubicBezTo>
                  <a:pt x="49014" y="5360"/>
                  <a:pt x="49094" y="5247"/>
                  <a:pt x="49095" y="5309"/>
                </a:cubicBezTo>
                <a:cubicBezTo>
                  <a:pt x="49179" y="5269"/>
                  <a:pt x="49374" y="5313"/>
                  <a:pt x="49416" y="5243"/>
                </a:cubicBezTo>
                <a:cubicBezTo>
                  <a:pt x="49306" y="5275"/>
                  <a:pt x="49411" y="5145"/>
                  <a:pt x="49300" y="5176"/>
                </a:cubicBezTo>
                <a:cubicBezTo>
                  <a:pt x="49251" y="5177"/>
                  <a:pt x="49283" y="5238"/>
                  <a:pt x="49241" y="5243"/>
                </a:cubicBezTo>
                <a:close/>
                <a:moveTo>
                  <a:pt x="44258" y="5221"/>
                </a:moveTo>
                <a:cubicBezTo>
                  <a:pt x="44277" y="5221"/>
                  <a:pt x="44297" y="5221"/>
                  <a:pt x="44317" y="5221"/>
                </a:cubicBezTo>
                <a:cubicBezTo>
                  <a:pt x="44317" y="5206"/>
                  <a:pt x="44317" y="5191"/>
                  <a:pt x="44317" y="5176"/>
                </a:cubicBezTo>
                <a:cubicBezTo>
                  <a:pt x="44297" y="5176"/>
                  <a:pt x="44277" y="5176"/>
                  <a:pt x="44258" y="5176"/>
                </a:cubicBezTo>
                <a:cubicBezTo>
                  <a:pt x="44258" y="5191"/>
                  <a:pt x="44258" y="5206"/>
                  <a:pt x="44258" y="5221"/>
                </a:cubicBezTo>
                <a:close/>
                <a:moveTo>
                  <a:pt x="51967" y="5199"/>
                </a:moveTo>
                <a:cubicBezTo>
                  <a:pt x="51996" y="5199"/>
                  <a:pt x="52025" y="5199"/>
                  <a:pt x="52055" y="5199"/>
                </a:cubicBezTo>
                <a:cubicBezTo>
                  <a:pt x="52059" y="5160"/>
                  <a:pt x="52025" y="5147"/>
                  <a:pt x="51967" y="5154"/>
                </a:cubicBezTo>
                <a:cubicBezTo>
                  <a:pt x="51967" y="5170"/>
                  <a:pt x="51967" y="5184"/>
                  <a:pt x="51967" y="5199"/>
                </a:cubicBezTo>
                <a:close/>
                <a:moveTo>
                  <a:pt x="51556" y="5199"/>
                </a:moveTo>
                <a:cubicBezTo>
                  <a:pt x="51602" y="5196"/>
                  <a:pt x="51658" y="5201"/>
                  <a:pt x="51644" y="5154"/>
                </a:cubicBezTo>
                <a:cubicBezTo>
                  <a:pt x="51624" y="5154"/>
                  <a:pt x="51605" y="5154"/>
                  <a:pt x="51585" y="5154"/>
                </a:cubicBezTo>
                <a:cubicBezTo>
                  <a:pt x="51585" y="5176"/>
                  <a:pt x="51562" y="5181"/>
                  <a:pt x="51556" y="5199"/>
                </a:cubicBezTo>
                <a:close/>
                <a:moveTo>
                  <a:pt x="51117" y="5176"/>
                </a:moveTo>
                <a:cubicBezTo>
                  <a:pt x="51101" y="5247"/>
                  <a:pt x="51233" y="5223"/>
                  <a:pt x="51322" y="5221"/>
                </a:cubicBezTo>
                <a:cubicBezTo>
                  <a:pt x="51400" y="5220"/>
                  <a:pt x="51525" y="5221"/>
                  <a:pt x="51527" y="5176"/>
                </a:cubicBezTo>
                <a:cubicBezTo>
                  <a:pt x="51346" y="5149"/>
                  <a:pt x="51298" y="5205"/>
                  <a:pt x="51117" y="5176"/>
                </a:cubicBezTo>
                <a:close/>
                <a:moveTo>
                  <a:pt x="52347" y="5176"/>
                </a:moveTo>
                <a:cubicBezTo>
                  <a:pt x="52393" y="5175"/>
                  <a:pt x="52450" y="5179"/>
                  <a:pt x="52436" y="5133"/>
                </a:cubicBezTo>
                <a:cubicBezTo>
                  <a:pt x="52416" y="5133"/>
                  <a:pt x="52397" y="5133"/>
                  <a:pt x="52377" y="5133"/>
                </a:cubicBezTo>
                <a:cubicBezTo>
                  <a:pt x="52377" y="5155"/>
                  <a:pt x="52353" y="5158"/>
                  <a:pt x="52347" y="5176"/>
                </a:cubicBezTo>
                <a:close/>
                <a:moveTo>
                  <a:pt x="52172" y="5199"/>
                </a:moveTo>
                <a:cubicBezTo>
                  <a:pt x="52244" y="5201"/>
                  <a:pt x="52293" y="5188"/>
                  <a:pt x="52318" y="5154"/>
                </a:cubicBezTo>
                <a:cubicBezTo>
                  <a:pt x="52274" y="5119"/>
                  <a:pt x="52151" y="5122"/>
                  <a:pt x="52172" y="5199"/>
                </a:cubicBezTo>
                <a:close/>
                <a:moveTo>
                  <a:pt x="51909" y="5221"/>
                </a:moveTo>
                <a:cubicBezTo>
                  <a:pt x="51948" y="5158"/>
                  <a:pt x="51856" y="5088"/>
                  <a:pt x="51820" y="5154"/>
                </a:cubicBezTo>
                <a:cubicBezTo>
                  <a:pt x="51876" y="5157"/>
                  <a:pt x="51841" y="5227"/>
                  <a:pt x="51909" y="5221"/>
                </a:cubicBezTo>
                <a:close/>
                <a:moveTo>
                  <a:pt x="40096" y="5176"/>
                </a:moveTo>
                <a:cubicBezTo>
                  <a:pt x="40180" y="5133"/>
                  <a:pt x="40037" y="5107"/>
                  <a:pt x="40038" y="5154"/>
                </a:cubicBezTo>
                <a:cubicBezTo>
                  <a:pt x="40067" y="5154"/>
                  <a:pt x="40073" y="5173"/>
                  <a:pt x="40096" y="5176"/>
                </a:cubicBezTo>
                <a:close/>
                <a:moveTo>
                  <a:pt x="55367" y="5176"/>
                </a:moveTo>
                <a:cubicBezTo>
                  <a:pt x="55404" y="5103"/>
                  <a:pt x="55217" y="5086"/>
                  <a:pt x="55192" y="5133"/>
                </a:cubicBezTo>
                <a:cubicBezTo>
                  <a:pt x="55243" y="5152"/>
                  <a:pt x="55265" y="5194"/>
                  <a:pt x="55367" y="5176"/>
                </a:cubicBezTo>
                <a:close/>
                <a:moveTo>
                  <a:pt x="49916" y="5110"/>
                </a:moveTo>
                <a:cubicBezTo>
                  <a:pt x="50103" y="5160"/>
                  <a:pt x="49993" y="5032"/>
                  <a:pt x="49916" y="5110"/>
                </a:cubicBezTo>
                <a:close/>
                <a:moveTo>
                  <a:pt x="42265" y="5154"/>
                </a:moveTo>
                <a:cubicBezTo>
                  <a:pt x="42350" y="5187"/>
                  <a:pt x="42350" y="5056"/>
                  <a:pt x="42265" y="5089"/>
                </a:cubicBezTo>
                <a:cubicBezTo>
                  <a:pt x="42265" y="5110"/>
                  <a:pt x="42265" y="5133"/>
                  <a:pt x="42265" y="5154"/>
                </a:cubicBezTo>
                <a:close/>
                <a:moveTo>
                  <a:pt x="56217" y="5154"/>
                </a:moveTo>
                <a:cubicBezTo>
                  <a:pt x="56265" y="5111"/>
                  <a:pt x="56214" y="5127"/>
                  <a:pt x="56217" y="5067"/>
                </a:cubicBezTo>
                <a:cubicBezTo>
                  <a:pt x="56173" y="5070"/>
                  <a:pt x="56108" y="5059"/>
                  <a:pt x="56099" y="5089"/>
                </a:cubicBezTo>
                <a:cubicBezTo>
                  <a:pt x="56193" y="5069"/>
                  <a:pt x="56139" y="5161"/>
                  <a:pt x="56217" y="5154"/>
                </a:cubicBezTo>
                <a:close/>
                <a:moveTo>
                  <a:pt x="55924" y="5133"/>
                </a:moveTo>
                <a:cubicBezTo>
                  <a:pt x="55946" y="5084"/>
                  <a:pt x="55816" y="5041"/>
                  <a:pt x="55806" y="5089"/>
                </a:cubicBezTo>
                <a:cubicBezTo>
                  <a:pt x="55901" y="5061"/>
                  <a:pt x="55828" y="5160"/>
                  <a:pt x="55924" y="5133"/>
                </a:cubicBezTo>
                <a:close/>
                <a:moveTo>
                  <a:pt x="45020" y="5067"/>
                </a:moveTo>
                <a:cubicBezTo>
                  <a:pt x="44997" y="5049"/>
                  <a:pt x="44920" y="5053"/>
                  <a:pt x="44874" y="5089"/>
                </a:cubicBezTo>
                <a:cubicBezTo>
                  <a:pt x="44910" y="5131"/>
                  <a:pt x="45025" y="5071"/>
                  <a:pt x="45020" y="5067"/>
                </a:cubicBezTo>
                <a:close/>
                <a:moveTo>
                  <a:pt x="44258" y="5110"/>
                </a:moveTo>
                <a:cubicBezTo>
                  <a:pt x="44277" y="5110"/>
                  <a:pt x="44297" y="5110"/>
                  <a:pt x="44317" y="5110"/>
                </a:cubicBezTo>
                <a:cubicBezTo>
                  <a:pt x="44317" y="5096"/>
                  <a:pt x="44317" y="5082"/>
                  <a:pt x="44317" y="5067"/>
                </a:cubicBezTo>
                <a:cubicBezTo>
                  <a:pt x="44297" y="5067"/>
                  <a:pt x="44277" y="5067"/>
                  <a:pt x="44258" y="5067"/>
                </a:cubicBezTo>
                <a:cubicBezTo>
                  <a:pt x="44258" y="5082"/>
                  <a:pt x="44258" y="5096"/>
                  <a:pt x="44258" y="5110"/>
                </a:cubicBezTo>
                <a:close/>
                <a:moveTo>
                  <a:pt x="43291" y="5110"/>
                </a:moveTo>
                <a:cubicBezTo>
                  <a:pt x="43310" y="5110"/>
                  <a:pt x="43330" y="5110"/>
                  <a:pt x="43349" y="5110"/>
                </a:cubicBezTo>
                <a:cubicBezTo>
                  <a:pt x="43349" y="5096"/>
                  <a:pt x="43349" y="5082"/>
                  <a:pt x="43349" y="5067"/>
                </a:cubicBezTo>
                <a:cubicBezTo>
                  <a:pt x="43330" y="5067"/>
                  <a:pt x="43310" y="5067"/>
                  <a:pt x="43291" y="5067"/>
                </a:cubicBezTo>
                <a:cubicBezTo>
                  <a:pt x="43291" y="5082"/>
                  <a:pt x="43291" y="5096"/>
                  <a:pt x="43291" y="5110"/>
                </a:cubicBezTo>
                <a:close/>
                <a:moveTo>
                  <a:pt x="42734" y="5133"/>
                </a:moveTo>
                <a:cubicBezTo>
                  <a:pt x="42777" y="5121"/>
                  <a:pt x="42886" y="5158"/>
                  <a:pt x="42881" y="5110"/>
                </a:cubicBezTo>
                <a:cubicBezTo>
                  <a:pt x="42807" y="5127"/>
                  <a:pt x="42760" y="5013"/>
                  <a:pt x="42705" y="5089"/>
                </a:cubicBezTo>
                <a:cubicBezTo>
                  <a:pt x="42728" y="5094"/>
                  <a:pt x="42738" y="5107"/>
                  <a:pt x="42734" y="5133"/>
                </a:cubicBezTo>
                <a:close/>
                <a:moveTo>
                  <a:pt x="42089" y="5133"/>
                </a:moveTo>
                <a:cubicBezTo>
                  <a:pt x="42119" y="5059"/>
                  <a:pt x="42049" y="5061"/>
                  <a:pt x="41972" y="5067"/>
                </a:cubicBezTo>
                <a:cubicBezTo>
                  <a:pt x="41963" y="5125"/>
                  <a:pt x="42013" y="5139"/>
                  <a:pt x="42089" y="5133"/>
                </a:cubicBezTo>
                <a:close/>
                <a:moveTo>
                  <a:pt x="52758" y="5110"/>
                </a:moveTo>
                <a:cubicBezTo>
                  <a:pt x="52832" y="5152"/>
                  <a:pt x="52729" y="5097"/>
                  <a:pt x="52669" y="5110"/>
                </a:cubicBezTo>
                <a:cubicBezTo>
                  <a:pt x="52671" y="5083"/>
                  <a:pt x="52707" y="5080"/>
                  <a:pt x="52699" y="5044"/>
                </a:cubicBezTo>
                <a:cubicBezTo>
                  <a:pt x="52576" y="5031"/>
                  <a:pt x="52551" y="5164"/>
                  <a:pt x="52465" y="5110"/>
                </a:cubicBezTo>
                <a:cubicBezTo>
                  <a:pt x="52462" y="5150"/>
                  <a:pt x="52494" y="5162"/>
                  <a:pt x="52554" y="5154"/>
                </a:cubicBezTo>
                <a:cubicBezTo>
                  <a:pt x="52545" y="5196"/>
                  <a:pt x="52586" y="5203"/>
                  <a:pt x="52583" y="5243"/>
                </a:cubicBezTo>
                <a:cubicBezTo>
                  <a:pt x="52640" y="5250"/>
                  <a:pt x="52641" y="5213"/>
                  <a:pt x="52669" y="5199"/>
                </a:cubicBezTo>
                <a:cubicBezTo>
                  <a:pt x="52669" y="5221"/>
                  <a:pt x="52693" y="5225"/>
                  <a:pt x="52699" y="5243"/>
                </a:cubicBezTo>
                <a:cubicBezTo>
                  <a:pt x="52647" y="5240"/>
                  <a:pt x="52631" y="5265"/>
                  <a:pt x="52641" y="5309"/>
                </a:cubicBezTo>
                <a:cubicBezTo>
                  <a:pt x="52751" y="5296"/>
                  <a:pt x="52733" y="5187"/>
                  <a:pt x="52669" y="5154"/>
                </a:cubicBezTo>
                <a:cubicBezTo>
                  <a:pt x="52763" y="5143"/>
                  <a:pt x="52785" y="5203"/>
                  <a:pt x="52846" y="5154"/>
                </a:cubicBezTo>
                <a:cubicBezTo>
                  <a:pt x="52872" y="5109"/>
                  <a:pt x="52770" y="5056"/>
                  <a:pt x="52758" y="5110"/>
                </a:cubicBezTo>
                <a:close/>
                <a:moveTo>
                  <a:pt x="44639" y="5044"/>
                </a:moveTo>
                <a:cubicBezTo>
                  <a:pt x="44620" y="5029"/>
                  <a:pt x="44512" y="5050"/>
                  <a:pt x="44522" y="5067"/>
                </a:cubicBezTo>
                <a:cubicBezTo>
                  <a:pt x="44562" y="5107"/>
                  <a:pt x="44652" y="5054"/>
                  <a:pt x="44639" y="5044"/>
                </a:cubicBezTo>
                <a:close/>
                <a:moveTo>
                  <a:pt x="43848" y="5089"/>
                </a:moveTo>
                <a:cubicBezTo>
                  <a:pt x="43904" y="5099"/>
                  <a:pt x="43974" y="5020"/>
                  <a:pt x="43964" y="5110"/>
                </a:cubicBezTo>
                <a:cubicBezTo>
                  <a:pt x="44020" y="5107"/>
                  <a:pt x="44063" y="5096"/>
                  <a:pt x="44082" y="5067"/>
                </a:cubicBezTo>
                <a:cubicBezTo>
                  <a:pt x="44053" y="5047"/>
                  <a:pt x="43829" y="5005"/>
                  <a:pt x="43848" y="5089"/>
                </a:cubicBezTo>
                <a:close/>
                <a:moveTo>
                  <a:pt x="43379" y="5089"/>
                </a:moveTo>
                <a:cubicBezTo>
                  <a:pt x="43398" y="5103"/>
                  <a:pt x="43506" y="5083"/>
                  <a:pt x="43496" y="5067"/>
                </a:cubicBezTo>
                <a:cubicBezTo>
                  <a:pt x="43457" y="5025"/>
                  <a:pt x="43366" y="5079"/>
                  <a:pt x="43379" y="5089"/>
                </a:cubicBezTo>
                <a:close/>
                <a:moveTo>
                  <a:pt x="44668" y="5067"/>
                </a:moveTo>
                <a:cubicBezTo>
                  <a:pt x="44710" y="5072"/>
                  <a:pt x="44718" y="5103"/>
                  <a:pt x="44757" y="5110"/>
                </a:cubicBezTo>
                <a:cubicBezTo>
                  <a:pt x="44772" y="5078"/>
                  <a:pt x="44800" y="5055"/>
                  <a:pt x="44815" y="5023"/>
                </a:cubicBezTo>
                <a:cubicBezTo>
                  <a:pt x="44742" y="5019"/>
                  <a:pt x="44673" y="5019"/>
                  <a:pt x="44668" y="5067"/>
                </a:cubicBezTo>
                <a:close/>
                <a:moveTo>
                  <a:pt x="43584" y="5089"/>
                </a:moveTo>
                <a:cubicBezTo>
                  <a:pt x="43586" y="5076"/>
                  <a:pt x="43588" y="5062"/>
                  <a:pt x="43613" y="5067"/>
                </a:cubicBezTo>
                <a:cubicBezTo>
                  <a:pt x="43610" y="5040"/>
                  <a:pt x="43604" y="5014"/>
                  <a:pt x="43555" y="5023"/>
                </a:cubicBezTo>
                <a:cubicBezTo>
                  <a:pt x="43559" y="5049"/>
                  <a:pt x="43549" y="5085"/>
                  <a:pt x="43584" y="5089"/>
                </a:cubicBezTo>
                <a:close/>
                <a:moveTo>
                  <a:pt x="39950" y="5089"/>
                </a:moveTo>
                <a:cubicBezTo>
                  <a:pt x="39969" y="5089"/>
                  <a:pt x="39989" y="5089"/>
                  <a:pt x="40009" y="5089"/>
                </a:cubicBezTo>
                <a:cubicBezTo>
                  <a:pt x="40009" y="5067"/>
                  <a:pt x="40032" y="5062"/>
                  <a:pt x="40038" y="5044"/>
                </a:cubicBezTo>
                <a:cubicBezTo>
                  <a:pt x="40000" y="5043"/>
                  <a:pt x="39997" y="5016"/>
                  <a:pt x="39950" y="5023"/>
                </a:cubicBezTo>
                <a:cubicBezTo>
                  <a:pt x="39950" y="5044"/>
                  <a:pt x="39950" y="5067"/>
                  <a:pt x="39950" y="5089"/>
                </a:cubicBezTo>
                <a:close/>
                <a:moveTo>
                  <a:pt x="53696" y="5044"/>
                </a:moveTo>
                <a:cubicBezTo>
                  <a:pt x="53621" y="4986"/>
                  <a:pt x="53654" y="5087"/>
                  <a:pt x="53579" y="5089"/>
                </a:cubicBezTo>
                <a:cubicBezTo>
                  <a:pt x="53468" y="5058"/>
                  <a:pt x="53414" y="5085"/>
                  <a:pt x="53255" y="5089"/>
                </a:cubicBezTo>
                <a:cubicBezTo>
                  <a:pt x="53210" y="5167"/>
                  <a:pt x="53356" y="5102"/>
                  <a:pt x="53344" y="5154"/>
                </a:cubicBezTo>
                <a:cubicBezTo>
                  <a:pt x="53411" y="5163"/>
                  <a:pt x="53418" y="5118"/>
                  <a:pt x="53462" y="5110"/>
                </a:cubicBezTo>
                <a:cubicBezTo>
                  <a:pt x="53457" y="5111"/>
                  <a:pt x="53492" y="5134"/>
                  <a:pt x="53520" y="5133"/>
                </a:cubicBezTo>
                <a:cubicBezTo>
                  <a:pt x="53549" y="5131"/>
                  <a:pt x="53555" y="5116"/>
                  <a:pt x="53579" y="5110"/>
                </a:cubicBezTo>
                <a:cubicBezTo>
                  <a:pt x="53643" y="5161"/>
                  <a:pt x="53693" y="5103"/>
                  <a:pt x="53784" y="5110"/>
                </a:cubicBezTo>
                <a:cubicBezTo>
                  <a:pt x="53806" y="5048"/>
                  <a:pt x="53721" y="4954"/>
                  <a:pt x="53667" y="5023"/>
                </a:cubicBezTo>
                <a:cubicBezTo>
                  <a:pt x="53684" y="5023"/>
                  <a:pt x="53701" y="5026"/>
                  <a:pt x="53696" y="5044"/>
                </a:cubicBezTo>
                <a:close/>
                <a:moveTo>
                  <a:pt x="53139" y="5110"/>
                </a:moveTo>
                <a:cubicBezTo>
                  <a:pt x="53072" y="5104"/>
                  <a:pt x="53029" y="5116"/>
                  <a:pt x="53021" y="5154"/>
                </a:cubicBezTo>
                <a:cubicBezTo>
                  <a:pt x="53131" y="5152"/>
                  <a:pt x="53105" y="5130"/>
                  <a:pt x="53198" y="5154"/>
                </a:cubicBezTo>
                <a:cubicBezTo>
                  <a:pt x="53257" y="5110"/>
                  <a:pt x="53184" y="5112"/>
                  <a:pt x="53168" y="5067"/>
                </a:cubicBezTo>
                <a:cubicBezTo>
                  <a:pt x="53234" y="5028"/>
                  <a:pt x="53388" y="5055"/>
                  <a:pt x="53433" y="5001"/>
                </a:cubicBezTo>
                <a:cubicBezTo>
                  <a:pt x="53315" y="4985"/>
                  <a:pt x="53230" y="5016"/>
                  <a:pt x="53198" y="5023"/>
                </a:cubicBezTo>
                <a:cubicBezTo>
                  <a:pt x="53154" y="5031"/>
                  <a:pt x="53089" y="5011"/>
                  <a:pt x="53081" y="5044"/>
                </a:cubicBezTo>
                <a:cubicBezTo>
                  <a:pt x="53122" y="5050"/>
                  <a:pt x="53114" y="5092"/>
                  <a:pt x="53139" y="5110"/>
                </a:cubicBezTo>
                <a:close/>
                <a:moveTo>
                  <a:pt x="53021" y="5089"/>
                </a:moveTo>
                <a:cubicBezTo>
                  <a:pt x="52948" y="5079"/>
                  <a:pt x="52843" y="5157"/>
                  <a:pt x="52905" y="5176"/>
                </a:cubicBezTo>
                <a:cubicBezTo>
                  <a:pt x="52923" y="5131"/>
                  <a:pt x="53053" y="5170"/>
                  <a:pt x="53021" y="5089"/>
                </a:cubicBezTo>
                <a:close/>
                <a:moveTo>
                  <a:pt x="45430" y="5023"/>
                </a:moveTo>
                <a:cubicBezTo>
                  <a:pt x="45376" y="5028"/>
                  <a:pt x="45366" y="4998"/>
                  <a:pt x="45314" y="5001"/>
                </a:cubicBezTo>
                <a:cubicBezTo>
                  <a:pt x="45266" y="5062"/>
                  <a:pt x="45440" y="5061"/>
                  <a:pt x="45430" y="5023"/>
                </a:cubicBezTo>
                <a:close/>
                <a:moveTo>
                  <a:pt x="45284" y="5023"/>
                </a:moveTo>
                <a:cubicBezTo>
                  <a:pt x="45144" y="4962"/>
                  <a:pt x="45213" y="5095"/>
                  <a:pt x="45284" y="5023"/>
                </a:cubicBezTo>
                <a:close/>
                <a:moveTo>
                  <a:pt x="46428" y="5023"/>
                </a:moveTo>
                <a:cubicBezTo>
                  <a:pt x="46446" y="5023"/>
                  <a:pt x="46466" y="5023"/>
                  <a:pt x="46486" y="5023"/>
                </a:cubicBezTo>
                <a:cubicBezTo>
                  <a:pt x="46486" y="5008"/>
                  <a:pt x="46486" y="4993"/>
                  <a:pt x="46486" y="4978"/>
                </a:cubicBezTo>
                <a:cubicBezTo>
                  <a:pt x="46466" y="4978"/>
                  <a:pt x="46446" y="4978"/>
                  <a:pt x="46428" y="4978"/>
                </a:cubicBezTo>
                <a:cubicBezTo>
                  <a:pt x="46428" y="4993"/>
                  <a:pt x="46428" y="5008"/>
                  <a:pt x="46428" y="5023"/>
                </a:cubicBezTo>
                <a:close/>
                <a:moveTo>
                  <a:pt x="46398" y="5001"/>
                </a:moveTo>
                <a:cubicBezTo>
                  <a:pt x="46363" y="4982"/>
                  <a:pt x="46319" y="4972"/>
                  <a:pt x="46251" y="4978"/>
                </a:cubicBezTo>
                <a:cubicBezTo>
                  <a:pt x="46206" y="5045"/>
                  <a:pt x="46403" y="5037"/>
                  <a:pt x="46398" y="5001"/>
                </a:cubicBezTo>
                <a:close/>
                <a:moveTo>
                  <a:pt x="46046" y="5001"/>
                </a:moveTo>
                <a:cubicBezTo>
                  <a:pt x="46043" y="5001"/>
                  <a:pt x="46042" y="4964"/>
                  <a:pt x="46017" y="4978"/>
                </a:cubicBezTo>
                <a:cubicBezTo>
                  <a:pt x="46038" y="5038"/>
                  <a:pt x="45879" y="4963"/>
                  <a:pt x="45900" y="5023"/>
                </a:cubicBezTo>
                <a:cubicBezTo>
                  <a:pt x="46012" y="4993"/>
                  <a:pt x="46223" y="5077"/>
                  <a:pt x="46193" y="5001"/>
                </a:cubicBezTo>
                <a:cubicBezTo>
                  <a:pt x="46167" y="4944"/>
                  <a:pt x="46095" y="5002"/>
                  <a:pt x="46046" y="5001"/>
                </a:cubicBezTo>
                <a:close/>
                <a:moveTo>
                  <a:pt x="31596" y="4978"/>
                </a:moveTo>
                <a:cubicBezTo>
                  <a:pt x="31576" y="4978"/>
                  <a:pt x="31557" y="4978"/>
                  <a:pt x="31538" y="4978"/>
                </a:cubicBezTo>
                <a:cubicBezTo>
                  <a:pt x="31516" y="4983"/>
                  <a:pt x="31479" y="4979"/>
                  <a:pt x="31479" y="5001"/>
                </a:cubicBezTo>
                <a:cubicBezTo>
                  <a:pt x="31523" y="4996"/>
                  <a:pt x="31587" y="5008"/>
                  <a:pt x="31596" y="4978"/>
                </a:cubicBezTo>
                <a:close/>
                <a:moveTo>
                  <a:pt x="47570" y="5001"/>
                </a:moveTo>
                <a:cubicBezTo>
                  <a:pt x="47599" y="5001"/>
                  <a:pt x="47629" y="5001"/>
                  <a:pt x="47659" y="5001"/>
                </a:cubicBezTo>
                <a:cubicBezTo>
                  <a:pt x="47662" y="4960"/>
                  <a:pt x="47629" y="4948"/>
                  <a:pt x="47570" y="4956"/>
                </a:cubicBezTo>
                <a:cubicBezTo>
                  <a:pt x="47570" y="4971"/>
                  <a:pt x="47570" y="4986"/>
                  <a:pt x="47570" y="5001"/>
                </a:cubicBezTo>
                <a:close/>
                <a:moveTo>
                  <a:pt x="47219" y="5001"/>
                </a:moveTo>
                <a:cubicBezTo>
                  <a:pt x="47327" y="5014"/>
                  <a:pt x="47405" y="4978"/>
                  <a:pt x="47481" y="4978"/>
                </a:cubicBezTo>
                <a:cubicBezTo>
                  <a:pt x="47483" y="4978"/>
                  <a:pt x="47533" y="5023"/>
                  <a:pt x="47541" y="4978"/>
                </a:cubicBezTo>
                <a:cubicBezTo>
                  <a:pt x="47494" y="4959"/>
                  <a:pt x="47198" y="4915"/>
                  <a:pt x="47219" y="5001"/>
                </a:cubicBezTo>
                <a:close/>
                <a:moveTo>
                  <a:pt x="46955" y="5001"/>
                </a:moveTo>
                <a:cubicBezTo>
                  <a:pt x="47014" y="5059"/>
                  <a:pt x="47131" y="4972"/>
                  <a:pt x="47013" y="4956"/>
                </a:cubicBezTo>
                <a:cubicBezTo>
                  <a:pt x="47013" y="4986"/>
                  <a:pt x="46963" y="4977"/>
                  <a:pt x="46955" y="5001"/>
                </a:cubicBezTo>
                <a:close/>
                <a:moveTo>
                  <a:pt x="54517" y="4978"/>
                </a:moveTo>
                <a:cubicBezTo>
                  <a:pt x="54563" y="4977"/>
                  <a:pt x="54619" y="4981"/>
                  <a:pt x="54605" y="4935"/>
                </a:cubicBezTo>
                <a:cubicBezTo>
                  <a:pt x="54585" y="4935"/>
                  <a:pt x="54565" y="4935"/>
                  <a:pt x="54546" y="4935"/>
                </a:cubicBezTo>
                <a:cubicBezTo>
                  <a:pt x="54546" y="4956"/>
                  <a:pt x="54523" y="4960"/>
                  <a:pt x="54517" y="4978"/>
                </a:cubicBezTo>
                <a:close/>
                <a:moveTo>
                  <a:pt x="48098" y="5001"/>
                </a:moveTo>
                <a:cubicBezTo>
                  <a:pt x="48191" y="5026"/>
                  <a:pt x="48169" y="4966"/>
                  <a:pt x="48215" y="4956"/>
                </a:cubicBezTo>
                <a:cubicBezTo>
                  <a:pt x="48258" y="4956"/>
                  <a:pt x="48454" y="4965"/>
                  <a:pt x="48361" y="4935"/>
                </a:cubicBezTo>
                <a:cubicBezTo>
                  <a:pt x="48258" y="4945"/>
                  <a:pt x="48079" y="4899"/>
                  <a:pt x="48098" y="5001"/>
                </a:cubicBezTo>
                <a:close/>
                <a:moveTo>
                  <a:pt x="47980" y="4978"/>
                </a:moveTo>
                <a:cubicBezTo>
                  <a:pt x="48000" y="4978"/>
                  <a:pt x="48020" y="4978"/>
                  <a:pt x="48039" y="4978"/>
                </a:cubicBezTo>
                <a:cubicBezTo>
                  <a:pt x="48039" y="4963"/>
                  <a:pt x="48039" y="4949"/>
                  <a:pt x="48039" y="4935"/>
                </a:cubicBezTo>
                <a:cubicBezTo>
                  <a:pt x="48020" y="4935"/>
                  <a:pt x="48000" y="4935"/>
                  <a:pt x="47980" y="4935"/>
                </a:cubicBezTo>
                <a:cubicBezTo>
                  <a:pt x="47980" y="4949"/>
                  <a:pt x="47980" y="4963"/>
                  <a:pt x="47980" y="4978"/>
                </a:cubicBezTo>
                <a:close/>
                <a:moveTo>
                  <a:pt x="56510" y="4935"/>
                </a:moveTo>
                <a:cubicBezTo>
                  <a:pt x="56560" y="4936"/>
                  <a:pt x="56584" y="4917"/>
                  <a:pt x="56598" y="4890"/>
                </a:cubicBezTo>
                <a:cubicBezTo>
                  <a:pt x="56547" y="4889"/>
                  <a:pt x="56522" y="4908"/>
                  <a:pt x="56510" y="4935"/>
                </a:cubicBezTo>
                <a:close/>
                <a:moveTo>
                  <a:pt x="56334" y="4912"/>
                </a:moveTo>
                <a:cubicBezTo>
                  <a:pt x="56298" y="4939"/>
                  <a:pt x="56101" y="4868"/>
                  <a:pt x="56157" y="4956"/>
                </a:cubicBezTo>
                <a:cubicBezTo>
                  <a:pt x="56228" y="4971"/>
                  <a:pt x="56272" y="4936"/>
                  <a:pt x="56334" y="4935"/>
                </a:cubicBezTo>
                <a:cubicBezTo>
                  <a:pt x="56369" y="4933"/>
                  <a:pt x="56439" y="4981"/>
                  <a:pt x="56451" y="4935"/>
                </a:cubicBezTo>
                <a:cubicBezTo>
                  <a:pt x="56393" y="4905"/>
                  <a:pt x="56372" y="4883"/>
                  <a:pt x="56334" y="4912"/>
                </a:cubicBezTo>
                <a:close/>
                <a:moveTo>
                  <a:pt x="56071" y="4912"/>
                </a:moveTo>
                <a:cubicBezTo>
                  <a:pt x="55937" y="4959"/>
                  <a:pt x="55917" y="4870"/>
                  <a:pt x="55777" y="4912"/>
                </a:cubicBezTo>
                <a:cubicBezTo>
                  <a:pt x="55786" y="4990"/>
                  <a:pt x="55858" y="4966"/>
                  <a:pt x="55806" y="5044"/>
                </a:cubicBezTo>
                <a:cubicBezTo>
                  <a:pt x="55931" y="5065"/>
                  <a:pt x="55858" y="4936"/>
                  <a:pt x="55952" y="4935"/>
                </a:cubicBezTo>
                <a:cubicBezTo>
                  <a:pt x="55930" y="5019"/>
                  <a:pt x="56065" y="4942"/>
                  <a:pt x="56071" y="4912"/>
                </a:cubicBezTo>
                <a:close/>
                <a:moveTo>
                  <a:pt x="55396" y="4935"/>
                </a:moveTo>
                <a:cubicBezTo>
                  <a:pt x="55447" y="4936"/>
                  <a:pt x="55470" y="4917"/>
                  <a:pt x="55485" y="4890"/>
                </a:cubicBezTo>
                <a:cubicBezTo>
                  <a:pt x="55433" y="4889"/>
                  <a:pt x="55409" y="4908"/>
                  <a:pt x="55396" y="4935"/>
                </a:cubicBezTo>
                <a:close/>
                <a:moveTo>
                  <a:pt x="54693" y="5243"/>
                </a:moveTo>
                <a:cubicBezTo>
                  <a:pt x="54760" y="5235"/>
                  <a:pt x="54813" y="5217"/>
                  <a:pt x="54868" y="5199"/>
                </a:cubicBezTo>
                <a:cubicBezTo>
                  <a:pt x="54859" y="5147"/>
                  <a:pt x="54822" y="5116"/>
                  <a:pt x="54839" y="5044"/>
                </a:cubicBezTo>
                <a:cubicBezTo>
                  <a:pt x="54878" y="5044"/>
                  <a:pt x="54917" y="5044"/>
                  <a:pt x="54956" y="5044"/>
                </a:cubicBezTo>
                <a:cubicBezTo>
                  <a:pt x="54968" y="4959"/>
                  <a:pt x="54868" y="5056"/>
                  <a:pt x="54839" y="4978"/>
                </a:cubicBezTo>
                <a:cubicBezTo>
                  <a:pt x="54822" y="4891"/>
                  <a:pt x="55042" y="4984"/>
                  <a:pt x="55015" y="4890"/>
                </a:cubicBezTo>
                <a:cubicBezTo>
                  <a:pt x="54894" y="4913"/>
                  <a:pt x="54897" y="4900"/>
                  <a:pt x="54750" y="4912"/>
                </a:cubicBezTo>
                <a:cubicBezTo>
                  <a:pt x="54678" y="4942"/>
                  <a:pt x="54804" y="4979"/>
                  <a:pt x="54721" y="5001"/>
                </a:cubicBezTo>
                <a:cubicBezTo>
                  <a:pt x="54564" y="5004"/>
                  <a:pt x="54599" y="5016"/>
                  <a:pt x="54457" y="5023"/>
                </a:cubicBezTo>
                <a:cubicBezTo>
                  <a:pt x="54457" y="4992"/>
                  <a:pt x="54471" y="4974"/>
                  <a:pt x="54487" y="4956"/>
                </a:cubicBezTo>
                <a:cubicBezTo>
                  <a:pt x="54440" y="4956"/>
                  <a:pt x="54389" y="4956"/>
                  <a:pt x="54341" y="4956"/>
                </a:cubicBezTo>
                <a:cubicBezTo>
                  <a:pt x="54285" y="4995"/>
                  <a:pt x="54381" y="5025"/>
                  <a:pt x="54281" y="5044"/>
                </a:cubicBezTo>
                <a:cubicBezTo>
                  <a:pt x="54211" y="5019"/>
                  <a:pt x="53912" y="4994"/>
                  <a:pt x="53872" y="5110"/>
                </a:cubicBezTo>
                <a:cubicBezTo>
                  <a:pt x="53980" y="5111"/>
                  <a:pt x="53958" y="5083"/>
                  <a:pt x="53989" y="5110"/>
                </a:cubicBezTo>
                <a:cubicBezTo>
                  <a:pt x="54005" y="5126"/>
                  <a:pt x="54046" y="5091"/>
                  <a:pt x="54048" y="5089"/>
                </a:cubicBezTo>
                <a:cubicBezTo>
                  <a:pt x="54053" y="5084"/>
                  <a:pt x="54098" y="5089"/>
                  <a:pt x="54106" y="5089"/>
                </a:cubicBezTo>
                <a:cubicBezTo>
                  <a:pt x="54242" y="5074"/>
                  <a:pt x="54239" y="5073"/>
                  <a:pt x="54311" y="5089"/>
                </a:cubicBezTo>
                <a:cubicBezTo>
                  <a:pt x="54344" y="5096"/>
                  <a:pt x="54395" y="5082"/>
                  <a:pt x="54399" y="5110"/>
                </a:cubicBezTo>
                <a:cubicBezTo>
                  <a:pt x="54383" y="5150"/>
                  <a:pt x="54384" y="5201"/>
                  <a:pt x="54341" y="5221"/>
                </a:cubicBezTo>
                <a:cubicBezTo>
                  <a:pt x="54329" y="5184"/>
                  <a:pt x="54303" y="5226"/>
                  <a:pt x="54254" y="5221"/>
                </a:cubicBezTo>
                <a:cubicBezTo>
                  <a:pt x="54251" y="5193"/>
                  <a:pt x="54215" y="5190"/>
                  <a:pt x="54223" y="5154"/>
                </a:cubicBezTo>
                <a:cubicBezTo>
                  <a:pt x="54153" y="5145"/>
                  <a:pt x="54160" y="5195"/>
                  <a:pt x="54076" y="5176"/>
                </a:cubicBezTo>
                <a:cubicBezTo>
                  <a:pt x="54049" y="5218"/>
                  <a:pt x="54164" y="5250"/>
                  <a:pt x="54076" y="5265"/>
                </a:cubicBezTo>
                <a:cubicBezTo>
                  <a:pt x="54034" y="5260"/>
                  <a:pt x="54050" y="5212"/>
                  <a:pt x="54048" y="5176"/>
                </a:cubicBezTo>
                <a:cubicBezTo>
                  <a:pt x="53974" y="5173"/>
                  <a:pt x="53956" y="5211"/>
                  <a:pt x="53930" y="5243"/>
                </a:cubicBezTo>
                <a:cubicBezTo>
                  <a:pt x="53966" y="5245"/>
                  <a:pt x="54000" y="5250"/>
                  <a:pt x="53989" y="5287"/>
                </a:cubicBezTo>
                <a:cubicBezTo>
                  <a:pt x="54038" y="5287"/>
                  <a:pt x="54086" y="5287"/>
                  <a:pt x="54136" y="5287"/>
                </a:cubicBezTo>
                <a:cubicBezTo>
                  <a:pt x="54149" y="5260"/>
                  <a:pt x="54167" y="5236"/>
                  <a:pt x="54194" y="5221"/>
                </a:cubicBezTo>
                <a:cubicBezTo>
                  <a:pt x="54200" y="5253"/>
                  <a:pt x="54265" y="5241"/>
                  <a:pt x="54311" y="5243"/>
                </a:cubicBezTo>
                <a:cubicBezTo>
                  <a:pt x="54325" y="5269"/>
                  <a:pt x="54344" y="5293"/>
                  <a:pt x="54369" y="5309"/>
                </a:cubicBezTo>
                <a:cubicBezTo>
                  <a:pt x="54428" y="5201"/>
                  <a:pt x="54591" y="5310"/>
                  <a:pt x="54663" y="5221"/>
                </a:cubicBezTo>
                <a:cubicBezTo>
                  <a:pt x="54565" y="5243"/>
                  <a:pt x="54567" y="5190"/>
                  <a:pt x="54575" y="5133"/>
                </a:cubicBezTo>
                <a:cubicBezTo>
                  <a:pt x="54521" y="5112"/>
                  <a:pt x="54477" y="5199"/>
                  <a:pt x="54457" y="5133"/>
                </a:cubicBezTo>
                <a:cubicBezTo>
                  <a:pt x="54462" y="5092"/>
                  <a:pt x="54477" y="5059"/>
                  <a:pt x="54517" y="5044"/>
                </a:cubicBezTo>
                <a:cubicBezTo>
                  <a:pt x="54509" y="5085"/>
                  <a:pt x="54567" y="5040"/>
                  <a:pt x="54575" y="5044"/>
                </a:cubicBezTo>
                <a:cubicBezTo>
                  <a:pt x="54591" y="5052"/>
                  <a:pt x="54569" y="5095"/>
                  <a:pt x="54605" y="5089"/>
                </a:cubicBezTo>
                <a:cubicBezTo>
                  <a:pt x="54635" y="5002"/>
                  <a:pt x="54705" y="5085"/>
                  <a:pt x="54810" y="5067"/>
                </a:cubicBezTo>
                <a:cubicBezTo>
                  <a:pt x="54736" y="5092"/>
                  <a:pt x="54870" y="5150"/>
                  <a:pt x="54780" y="5176"/>
                </a:cubicBezTo>
                <a:cubicBezTo>
                  <a:pt x="54777" y="5150"/>
                  <a:pt x="54771" y="5125"/>
                  <a:pt x="54721" y="5133"/>
                </a:cubicBezTo>
                <a:cubicBezTo>
                  <a:pt x="54687" y="5143"/>
                  <a:pt x="54654" y="5156"/>
                  <a:pt x="54635" y="5176"/>
                </a:cubicBezTo>
                <a:cubicBezTo>
                  <a:pt x="54674" y="5182"/>
                  <a:pt x="54666" y="5225"/>
                  <a:pt x="54693" y="5243"/>
                </a:cubicBezTo>
                <a:close/>
                <a:moveTo>
                  <a:pt x="49827" y="4935"/>
                </a:moveTo>
                <a:cubicBezTo>
                  <a:pt x="49872" y="4867"/>
                  <a:pt x="49676" y="4876"/>
                  <a:pt x="49681" y="4912"/>
                </a:cubicBezTo>
                <a:cubicBezTo>
                  <a:pt x="49763" y="4894"/>
                  <a:pt x="49756" y="4944"/>
                  <a:pt x="49827" y="4935"/>
                </a:cubicBezTo>
                <a:close/>
                <a:moveTo>
                  <a:pt x="48830" y="4912"/>
                </a:moveTo>
                <a:cubicBezTo>
                  <a:pt x="48735" y="4908"/>
                  <a:pt x="48445" y="4894"/>
                  <a:pt x="48479" y="4978"/>
                </a:cubicBezTo>
                <a:cubicBezTo>
                  <a:pt x="48542" y="5014"/>
                  <a:pt x="48552" y="4941"/>
                  <a:pt x="48596" y="4935"/>
                </a:cubicBezTo>
                <a:cubicBezTo>
                  <a:pt x="48589" y="4936"/>
                  <a:pt x="48630" y="4957"/>
                  <a:pt x="48654" y="4956"/>
                </a:cubicBezTo>
                <a:cubicBezTo>
                  <a:pt x="48693" y="4956"/>
                  <a:pt x="48695" y="4933"/>
                  <a:pt x="48743" y="4935"/>
                </a:cubicBezTo>
                <a:cubicBezTo>
                  <a:pt x="48736" y="4935"/>
                  <a:pt x="48759" y="4954"/>
                  <a:pt x="48772" y="4956"/>
                </a:cubicBezTo>
                <a:cubicBezTo>
                  <a:pt x="48850" y="4971"/>
                  <a:pt x="48913" y="4945"/>
                  <a:pt x="48977" y="4956"/>
                </a:cubicBezTo>
                <a:cubicBezTo>
                  <a:pt x="49018" y="4855"/>
                  <a:pt x="48826" y="4912"/>
                  <a:pt x="48830" y="4912"/>
                </a:cubicBezTo>
                <a:close/>
                <a:moveTo>
                  <a:pt x="42734" y="4935"/>
                </a:moveTo>
                <a:cubicBezTo>
                  <a:pt x="42753" y="4935"/>
                  <a:pt x="42773" y="4935"/>
                  <a:pt x="42792" y="4935"/>
                </a:cubicBezTo>
                <a:cubicBezTo>
                  <a:pt x="42792" y="4920"/>
                  <a:pt x="42792" y="4905"/>
                  <a:pt x="42792" y="4890"/>
                </a:cubicBezTo>
                <a:cubicBezTo>
                  <a:pt x="42773" y="4890"/>
                  <a:pt x="42753" y="4890"/>
                  <a:pt x="42734" y="4890"/>
                </a:cubicBezTo>
                <a:cubicBezTo>
                  <a:pt x="42734" y="4905"/>
                  <a:pt x="42734" y="4920"/>
                  <a:pt x="42734" y="4935"/>
                </a:cubicBezTo>
                <a:close/>
                <a:moveTo>
                  <a:pt x="15476" y="4912"/>
                </a:moveTo>
                <a:cubicBezTo>
                  <a:pt x="15487" y="4911"/>
                  <a:pt x="15587" y="4908"/>
                  <a:pt x="15564" y="4890"/>
                </a:cubicBezTo>
                <a:cubicBezTo>
                  <a:pt x="15555" y="4884"/>
                  <a:pt x="15459" y="4888"/>
                  <a:pt x="15447" y="4890"/>
                </a:cubicBezTo>
                <a:cubicBezTo>
                  <a:pt x="15444" y="4891"/>
                  <a:pt x="15450" y="4912"/>
                  <a:pt x="15447" y="4912"/>
                </a:cubicBezTo>
                <a:cubicBezTo>
                  <a:pt x="15399" y="4927"/>
                  <a:pt x="15439" y="4920"/>
                  <a:pt x="15476" y="4912"/>
                </a:cubicBezTo>
                <a:close/>
                <a:moveTo>
                  <a:pt x="49886" y="4912"/>
                </a:moveTo>
                <a:cubicBezTo>
                  <a:pt x="49960" y="4894"/>
                  <a:pt x="50138" y="4955"/>
                  <a:pt x="50120" y="4869"/>
                </a:cubicBezTo>
                <a:cubicBezTo>
                  <a:pt x="50085" y="4902"/>
                  <a:pt x="49817" y="4874"/>
                  <a:pt x="49886" y="4912"/>
                </a:cubicBezTo>
                <a:close/>
                <a:moveTo>
                  <a:pt x="44053" y="4912"/>
                </a:moveTo>
                <a:cubicBezTo>
                  <a:pt x="44073" y="4912"/>
                  <a:pt x="44092" y="4912"/>
                  <a:pt x="44112" y="4912"/>
                </a:cubicBezTo>
                <a:cubicBezTo>
                  <a:pt x="44112" y="4897"/>
                  <a:pt x="44112" y="4883"/>
                  <a:pt x="44112" y="4869"/>
                </a:cubicBezTo>
                <a:cubicBezTo>
                  <a:pt x="44092" y="4869"/>
                  <a:pt x="44073" y="4869"/>
                  <a:pt x="44053" y="4869"/>
                </a:cubicBezTo>
                <a:cubicBezTo>
                  <a:pt x="44053" y="4883"/>
                  <a:pt x="44053" y="4897"/>
                  <a:pt x="44053" y="4912"/>
                </a:cubicBezTo>
                <a:close/>
                <a:moveTo>
                  <a:pt x="43964" y="4912"/>
                </a:moveTo>
                <a:cubicBezTo>
                  <a:pt x="43984" y="4912"/>
                  <a:pt x="44004" y="4912"/>
                  <a:pt x="44024" y="4912"/>
                </a:cubicBezTo>
                <a:cubicBezTo>
                  <a:pt x="44024" y="4897"/>
                  <a:pt x="44024" y="4883"/>
                  <a:pt x="44024" y="4869"/>
                </a:cubicBezTo>
                <a:cubicBezTo>
                  <a:pt x="44004" y="4869"/>
                  <a:pt x="43984" y="4869"/>
                  <a:pt x="43964" y="4869"/>
                </a:cubicBezTo>
                <a:cubicBezTo>
                  <a:pt x="43964" y="4883"/>
                  <a:pt x="43964" y="4897"/>
                  <a:pt x="43964" y="4912"/>
                </a:cubicBezTo>
                <a:close/>
                <a:moveTo>
                  <a:pt x="55367" y="4869"/>
                </a:moveTo>
                <a:cubicBezTo>
                  <a:pt x="55326" y="4869"/>
                  <a:pt x="55302" y="4859"/>
                  <a:pt x="55278" y="4847"/>
                </a:cubicBezTo>
                <a:cubicBezTo>
                  <a:pt x="55321" y="4930"/>
                  <a:pt x="55198" y="4888"/>
                  <a:pt x="55220" y="4956"/>
                </a:cubicBezTo>
                <a:cubicBezTo>
                  <a:pt x="55250" y="4956"/>
                  <a:pt x="55278" y="4956"/>
                  <a:pt x="55307" y="4956"/>
                </a:cubicBezTo>
                <a:cubicBezTo>
                  <a:pt x="55271" y="4885"/>
                  <a:pt x="55403" y="4939"/>
                  <a:pt x="55367" y="4869"/>
                </a:cubicBezTo>
                <a:close/>
                <a:moveTo>
                  <a:pt x="55542" y="5154"/>
                </a:moveTo>
                <a:cubicBezTo>
                  <a:pt x="55544" y="5253"/>
                  <a:pt x="55698" y="5158"/>
                  <a:pt x="55748" y="5154"/>
                </a:cubicBezTo>
                <a:cubicBezTo>
                  <a:pt x="55741" y="5113"/>
                  <a:pt x="55780" y="5106"/>
                  <a:pt x="55777" y="5067"/>
                </a:cubicBezTo>
                <a:cubicBezTo>
                  <a:pt x="55599" y="5052"/>
                  <a:pt x="55800" y="4998"/>
                  <a:pt x="55748" y="4890"/>
                </a:cubicBezTo>
                <a:cubicBezTo>
                  <a:pt x="55690" y="4884"/>
                  <a:pt x="55690" y="4920"/>
                  <a:pt x="55660" y="4935"/>
                </a:cubicBezTo>
                <a:cubicBezTo>
                  <a:pt x="55553" y="4960"/>
                  <a:pt x="55419" y="4938"/>
                  <a:pt x="55307" y="4956"/>
                </a:cubicBezTo>
                <a:cubicBezTo>
                  <a:pt x="55306" y="4957"/>
                  <a:pt x="55309" y="4977"/>
                  <a:pt x="55307" y="4978"/>
                </a:cubicBezTo>
                <a:cubicBezTo>
                  <a:pt x="55301" y="4984"/>
                  <a:pt x="55259" y="4975"/>
                  <a:pt x="55250" y="4978"/>
                </a:cubicBezTo>
                <a:cubicBezTo>
                  <a:pt x="55228" y="4984"/>
                  <a:pt x="55209" y="4998"/>
                  <a:pt x="55192" y="5001"/>
                </a:cubicBezTo>
                <a:cubicBezTo>
                  <a:pt x="55151" y="5005"/>
                  <a:pt x="55046" y="4929"/>
                  <a:pt x="55074" y="5023"/>
                </a:cubicBezTo>
                <a:cubicBezTo>
                  <a:pt x="55115" y="5086"/>
                  <a:pt x="55171" y="5010"/>
                  <a:pt x="55220" y="5023"/>
                </a:cubicBezTo>
                <a:cubicBezTo>
                  <a:pt x="55235" y="5026"/>
                  <a:pt x="55220" y="5092"/>
                  <a:pt x="55278" y="5067"/>
                </a:cubicBezTo>
                <a:cubicBezTo>
                  <a:pt x="55324" y="5041"/>
                  <a:pt x="55339" y="4995"/>
                  <a:pt x="55425" y="5001"/>
                </a:cubicBezTo>
                <a:cubicBezTo>
                  <a:pt x="55448" y="5005"/>
                  <a:pt x="55458" y="5019"/>
                  <a:pt x="55455" y="5044"/>
                </a:cubicBezTo>
                <a:cubicBezTo>
                  <a:pt x="55530" y="5055"/>
                  <a:pt x="55620" y="4966"/>
                  <a:pt x="55660" y="5023"/>
                </a:cubicBezTo>
                <a:cubicBezTo>
                  <a:pt x="55685" y="5094"/>
                  <a:pt x="55584" y="5068"/>
                  <a:pt x="55572" y="5110"/>
                </a:cubicBezTo>
                <a:cubicBezTo>
                  <a:pt x="55606" y="5121"/>
                  <a:pt x="55638" y="5134"/>
                  <a:pt x="55660" y="5154"/>
                </a:cubicBezTo>
                <a:cubicBezTo>
                  <a:pt x="55579" y="5157"/>
                  <a:pt x="55600" y="5118"/>
                  <a:pt x="55542" y="5154"/>
                </a:cubicBezTo>
                <a:close/>
                <a:moveTo>
                  <a:pt x="44522" y="4935"/>
                </a:moveTo>
                <a:cubicBezTo>
                  <a:pt x="44533" y="4891"/>
                  <a:pt x="44656" y="4933"/>
                  <a:pt x="44610" y="4847"/>
                </a:cubicBezTo>
                <a:cubicBezTo>
                  <a:pt x="44571" y="4847"/>
                  <a:pt x="44532" y="4847"/>
                  <a:pt x="44493" y="4847"/>
                </a:cubicBezTo>
                <a:cubicBezTo>
                  <a:pt x="44497" y="4879"/>
                  <a:pt x="44482" y="4927"/>
                  <a:pt x="44522" y="4935"/>
                </a:cubicBezTo>
                <a:close/>
                <a:moveTo>
                  <a:pt x="14684" y="4890"/>
                </a:moveTo>
                <a:cubicBezTo>
                  <a:pt x="14735" y="4891"/>
                  <a:pt x="14760" y="4874"/>
                  <a:pt x="14773" y="4847"/>
                </a:cubicBezTo>
                <a:cubicBezTo>
                  <a:pt x="14722" y="4845"/>
                  <a:pt x="14697" y="4863"/>
                  <a:pt x="14684" y="4890"/>
                </a:cubicBezTo>
                <a:close/>
                <a:moveTo>
                  <a:pt x="14245" y="4890"/>
                </a:moveTo>
                <a:cubicBezTo>
                  <a:pt x="14264" y="4890"/>
                  <a:pt x="14284" y="4890"/>
                  <a:pt x="14303" y="4890"/>
                </a:cubicBezTo>
                <a:cubicBezTo>
                  <a:pt x="14303" y="4876"/>
                  <a:pt x="14303" y="4862"/>
                  <a:pt x="14303" y="4847"/>
                </a:cubicBezTo>
                <a:cubicBezTo>
                  <a:pt x="14284" y="4847"/>
                  <a:pt x="14264" y="4847"/>
                  <a:pt x="14245" y="4847"/>
                </a:cubicBezTo>
                <a:cubicBezTo>
                  <a:pt x="14245" y="4862"/>
                  <a:pt x="14245" y="4876"/>
                  <a:pt x="14245" y="4890"/>
                </a:cubicBezTo>
                <a:close/>
                <a:moveTo>
                  <a:pt x="56627" y="4869"/>
                </a:moveTo>
                <a:cubicBezTo>
                  <a:pt x="56674" y="4808"/>
                  <a:pt x="56500" y="4808"/>
                  <a:pt x="56510" y="4847"/>
                </a:cubicBezTo>
                <a:cubicBezTo>
                  <a:pt x="56548" y="4854"/>
                  <a:pt x="56566" y="4878"/>
                  <a:pt x="56627" y="4869"/>
                </a:cubicBezTo>
                <a:close/>
                <a:moveTo>
                  <a:pt x="56246" y="4890"/>
                </a:moveTo>
                <a:cubicBezTo>
                  <a:pt x="56301" y="4891"/>
                  <a:pt x="56307" y="4874"/>
                  <a:pt x="56275" y="4847"/>
                </a:cubicBezTo>
                <a:cubicBezTo>
                  <a:pt x="56366" y="4835"/>
                  <a:pt x="56394" y="4898"/>
                  <a:pt x="56421" y="4824"/>
                </a:cubicBezTo>
                <a:cubicBezTo>
                  <a:pt x="56333" y="4824"/>
                  <a:pt x="56228" y="4812"/>
                  <a:pt x="56246" y="4890"/>
                </a:cubicBezTo>
                <a:close/>
                <a:moveTo>
                  <a:pt x="51204" y="4847"/>
                </a:moveTo>
                <a:cubicBezTo>
                  <a:pt x="51157" y="4851"/>
                  <a:pt x="51105" y="4840"/>
                  <a:pt x="51058" y="4847"/>
                </a:cubicBezTo>
                <a:cubicBezTo>
                  <a:pt x="51030" y="4850"/>
                  <a:pt x="50941" y="4847"/>
                  <a:pt x="50999" y="4890"/>
                </a:cubicBezTo>
                <a:cubicBezTo>
                  <a:pt x="51003" y="4885"/>
                  <a:pt x="50994" y="4872"/>
                  <a:pt x="50999" y="4869"/>
                </a:cubicBezTo>
                <a:cubicBezTo>
                  <a:pt x="51019" y="4854"/>
                  <a:pt x="51058" y="4890"/>
                  <a:pt x="51058" y="4890"/>
                </a:cubicBezTo>
                <a:cubicBezTo>
                  <a:pt x="51086" y="4896"/>
                  <a:pt x="51095" y="4867"/>
                  <a:pt x="51117" y="4869"/>
                </a:cubicBezTo>
                <a:cubicBezTo>
                  <a:pt x="51130" y="4869"/>
                  <a:pt x="51133" y="4896"/>
                  <a:pt x="51175" y="4890"/>
                </a:cubicBezTo>
                <a:cubicBezTo>
                  <a:pt x="51177" y="4890"/>
                  <a:pt x="51174" y="4870"/>
                  <a:pt x="51175" y="4869"/>
                </a:cubicBezTo>
                <a:cubicBezTo>
                  <a:pt x="51196" y="4849"/>
                  <a:pt x="51398" y="4903"/>
                  <a:pt x="51381" y="4912"/>
                </a:cubicBezTo>
                <a:cubicBezTo>
                  <a:pt x="51456" y="4888"/>
                  <a:pt x="51576" y="4899"/>
                  <a:pt x="51615" y="4847"/>
                </a:cubicBezTo>
                <a:cubicBezTo>
                  <a:pt x="51529" y="4798"/>
                  <a:pt x="51346" y="4832"/>
                  <a:pt x="51204" y="4847"/>
                </a:cubicBezTo>
                <a:close/>
                <a:moveTo>
                  <a:pt x="14802" y="4847"/>
                </a:moveTo>
                <a:cubicBezTo>
                  <a:pt x="14844" y="4881"/>
                  <a:pt x="14875" y="4923"/>
                  <a:pt x="14949" y="4935"/>
                </a:cubicBezTo>
                <a:cubicBezTo>
                  <a:pt x="14943" y="4885"/>
                  <a:pt x="14863" y="4780"/>
                  <a:pt x="14802" y="4847"/>
                </a:cubicBezTo>
                <a:close/>
                <a:moveTo>
                  <a:pt x="15036" y="4935"/>
                </a:moveTo>
                <a:cubicBezTo>
                  <a:pt x="15060" y="4890"/>
                  <a:pt x="15155" y="4891"/>
                  <a:pt x="15154" y="4890"/>
                </a:cubicBezTo>
                <a:cubicBezTo>
                  <a:pt x="15157" y="4893"/>
                  <a:pt x="15151" y="4935"/>
                  <a:pt x="15154" y="4935"/>
                </a:cubicBezTo>
                <a:cubicBezTo>
                  <a:pt x="15223" y="4933"/>
                  <a:pt x="15263" y="4921"/>
                  <a:pt x="15329" y="4890"/>
                </a:cubicBezTo>
                <a:cubicBezTo>
                  <a:pt x="15336" y="4924"/>
                  <a:pt x="15378" y="4894"/>
                  <a:pt x="15388" y="4869"/>
                </a:cubicBezTo>
                <a:cubicBezTo>
                  <a:pt x="15354" y="4864"/>
                  <a:pt x="15305" y="4872"/>
                  <a:pt x="15301" y="4847"/>
                </a:cubicBezTo>
                <a:cubicBezTo>
                  <a:pt x="15162" y="4885"/>
                  <a:pt x="15120" y="4833"/>
                  <a:pt x="14978" y="4869"/>
                </a:cubicBezTo>
                <a:cubicBezTo>
                  <a:pt x="14977" y="4847"/>
                  <a:pt x="14926" y="4840"/>
                  <a:pt x="14919" y="4869"/>
                </a:cubicBezTo>
                <a:cubicBezTo>
                  <a:pt x="14979" y="4875"/>
                  <a:pt x="14997" y="4912"/>
                  <a:pt x="15036" y="4935"/>
                </a:cubicBezTo>
                <a:close/>
                <a:moveTo>
                  <a:pt x="14509" y="4847"/>
                </a:moveTo>
                <a:cubicBezTo>
                  <a:pt x="14509" y="4862"/>
                  <a:pt x="14509" y="4876"/>
                  <a:pt x="14509" y="4890"/>
                </a:cubicBezTo>
                <a:cubicBezTo>
                  <a:pt x="14581" y="4924"/>
                  <a:pt x="14595" y="4816"/>
                  <a:pt x="14538" y="4824"/>
                </a:cubicBezTo>
                <a:cubicBezTo>
                  <a:pt x="14537" y="4837"/>
                  <a:pt x="14534" y="4850"/>
                  <a:pt x="14509" y="4847"/>
                </a:cubicBezTo>
                <a:close/>
                <a:moveTo>
                  <a:pt x="52113" y="4847"/>
                </a:moveTo>
                <a:cubicBezTo>
                  <a:pt x="52142" y="4847"/>
                  <a:pt x="52172" y="4847"/>
                  <a:pt x="52201" y="4847"/>
                </a:cubicBezTo>
                <a:cubicBezTo>
                  <a:pt x="52205" y="4808"/>
                  <a:pt x="52172" y="4795"/>
                  <a:pt x="52113" y="4803"/>
                </a:cubicBezTo>
                <a:cubicBezTo>
                  <a:pt x="52113" y="4817"/>
                  <a:pt x="52113" y="4832"/>
                  <a:pt x="52113" y="4847"/>
                </a:cubicBezTo>
                <a:close/>
                <a:moveTo>
                  <a:pt x="51644" y="4890"/>
                </a:moveTo>
                <a:cubicBezTo>
                  <a:pt x="51696" y="4870"/>
                  <a:pt x="51790" y="4882"/>
                  <a:pt x="51820" y="4847"/>
                </a:cubicBezTo>
                <a:cubicBezTo>
                  <a:pt x="51780" y="4802"/>
                  <a:pt x="51632" y="4787"/>
                  <a:pt x="51644" y="4890"/>
                </a:cubicBezTo>
                <a:close/>
                <a:moveTo>
                  <a:pt x="40536" y="4869"/>
                </a:moveTo>
                <a:cubicBezTo>
                  <a:pt x="40547" y="4837"/>
                  <a:pt x="40570" y="4832"/>
                  <a:pt x="40536" y="4803"/>
                </a:cubicBezTo>
                <a:cubicBezTo>
                  <a:pt x="40513" y="4808"/>
                  <a:pt x="40478" y="4803"/>
                  <a:pt x="40477" y="4824"/>
                </a:cubicBezTo>
                <a:cubicBezTo>
                  <a:pt x="40516" y="4824"/>
                  <a:pt x="40504" y="4863"/>
                  <a:pt x="40536" y="4869"/>
                </a:cubicBezTo>
                <a:close/>
                <a:moveTo>
                  <a:pt x="38982" y="4869"/>
                </a:moveTo>
                <a:cubicBezTo>
                  <a:pt x="39070" y="4825"/>
                  <a:pt x="39127" y="4897"/>
                  <a:pt x="39158" y="4824"/>
                </a:cubicBezTo>
                <a:cubicBezTo>
                  <a:pt x="39049" y="4839"/>
                  <a:pt x="38987" y="4764"/>
                  <a:pt x="38982" y="4869"/>
                </a:cubicBezTo>
                <a:close/>
                <a:moveTo>
                  <a:pt x="38748" y="4890"/>
                </a:moveTo>
                <a:cubicBezTo>
                  <a:pt x="38793" y="4899"/>
                  <a:pt x="38816" y="4878"/>
                  <a:pt x="38836" y="4869"/>
                </a:cubicBezTo>
                <a:cubicBezTo>
                  <a:pt x="38854" y="4859"/>
                  <a:pt x="38873" y="4833"/>
                  <a:pt x="38895" y="4824"/>
                </a:cubicBezTo>
                <a:cubicBezTo>
                  <a:pt x="38824" y="4833"/>
                  <a:pt x="38830" y="4784"/>
                  <a:pt x="38748" y="4803"/>
                </a:cubicBezTo>
                <a:cubicBezTo>
                  <a:pt x="38748" y="4832"/>
                  <a:pt x="38748" y="4862"/>
                  <a:pt x="38748" y="4890"/>
                </a:cubicBezTo>
                <a:close/>
                <a:moveTo>
                  <a:pt x="13629" y="4869"/>
                </a:moveTo>
                <a:cubicBezTo>
                  <a:pt x="13662" y="4900"/>
                  <a:pt x="13763" y="4789"/>
                  <a:pt x="13659" y="4803"/>
                </a:cubicBezTo>
                <a:cubicBezTo>
                  <a:pt x="13657" y="4803"/>
                  <a:pt x="13661" y="4822"/>
                  <a:pt x="13659" y="4824"/>
                </a:cubicBezTo>
                <a:cubicBezTo>
                  <a:pt x="13656" y="4827"/>
                  <a:pt x="13631" y="4870"/>
                  <a:pt x="13629" y="4869"/>
                </a:cubicBezTo>
                <a:close/>
                <a:moveTo>
                  <a:pt x="13190" y="4869"/>
                </a:moveTo>
                <a:cubicBezTo>
                  <a:pt x="13181" y="4825"/>
                  <a:pt x="13229" y="4825"/>
                  <a:pt x="13248" y="4803"/>
                </a:cubicBezTo>
                <a:cubicBezTo>
                  <a:pt x="13188" y="4783"/>
                  <a:pt x="13116" y="4860"/>
                  <a:pt x="13190" y="4869"/>
                </a:cubicBezTo>
                <a:close/>
                <a:moveTo>
                  <a:pt x="52583" y="4824"/>
                </a:moveTo>
                <a:cubicBezTo>
                  <a:pt x="52587" y="4824"/>
                  <a:pt x="52541" y="4782"/>
                  <a:pt x="52524" y="4780"/>
                </a:cubicBezTo>
                <a:cubicBezTo>
                  <a:pt x="52550" y="4782"/>
                  <a:pt x="52460" y="4805"/>
                  <a:pt x="52465" y="4803"/>
                </a:cubicBezTo>
                <a:cubicBezTo>
                  <a:pt x="52444" y="4813"/>
                  <a:pt x="52422" y="4833"/>
                  <a:pt x="52465" y="4847"/>
                </a:cubicBezTo>
                <a:cubicBezTo>
                  <a:pt x="52467" y="4833"/>
                  <a:pt x="52470" y="4820"/>
                  <a:pt x="52494" y="4824"/>
                </a:cubicBezTo>
                <a:cubicBezTo>
                  <a:pt x="52611" y="4840"/>
                  <a:pt x="52748" y="4908"/>
                  <a:pt x="52758" y="4780"/>
                </a:cubicBezTo>
                <a:cubicBezTo>
                  <a:pt x="52675" y="4745"/>
                  <a:pt x="52652" y="4817"/>
                  <a:pt x="52583" y="4824"/>
                </a:cubicBezTo>
                <a:close/>
                <a:moveTo>
                  <a:pt x="44082" y="4803"/>
                </a:moveTo>
                <a:cubicBezTo>
                  <a:pt x="44045" y="4802"/>
                  <a:pt x="44041" y="4775"/>
                  <a:pt x="43994" y="4780"/>
                </a:cubicBezTo>
                <a:cubicBezTo>
                  <a:pt x="43949" y="4834"/>
                  <a:pt x="44093" y="4845"/>
                  <a:pt x="44082" y="4803"/>
                </a:cubicBezTo>
                <a:close/>
                <a:moveTo>
                  <a:pt x="41679" y="4780"/>
                </a:moveTo>
                <a:cubicBezTo>
                  <a:pt x="41655" y="4914"/>
                  <a:pt x="41813" y="4795"/>
                  <a:pt x="41679" y="4780"/>
                </a:cubicBezTo>
                <a:close/>
                <a:moveTo>
                  <a:pt x="41532" y="4824"/>
                </a:moveTo>
                <a:cubicBezTo>
                  <a:pt x="41583" y="4825"/>
                  <a:pt x="41608" y="4808"/>
                  <a:pt x="41620" y="4780"/>
                </a:cubicBezTo>
                <a:cubicBezTo>
                  <a:pt x="41574" y="4782"/>
                  <a:pt x="41519" y="4778"/>
                  <a:pt x="41532" y="4824"/>
                </a:cubicBezTo>
                <a:close/>
                <a:moveTo>
                  <a:pt x="40272" y="4803"/>
                </a:moveTo>
                <a:cubicBezTo>
                  <a:pt x="40234" y="4802"/>
                  <a:pt x="40231" y="4775"/>
                  <a:pt x="40184" y="4780"/>
                </a:cubicBezTo>
                <a:cubicBezTo>
                  <a:pt x="40138" y="4834"/>
                  <a:pt x="40283" y="4845"/>
                  <a:pt x="40272" y="4803"/>
                </a:cubicBezTo>
                <a:close/>
                <a:moveTo>
                  <a:pt x="13043" y="4824"/>
                </a:moveTo>
                <a:cubicBezTo>
                  <a:pt x="13094" y="4825"/>
                  <a:pt x="13118" y="4808"/>
                  <a:pt x="13131" y="4780"/>
                </a:cubicBezTo>
                <a:cubicBezTo>
                  <a:pt x="13080" y="4779"/>
                  <a:pt x="13056" y="4797"/>
                  <a:pt x="13043" y="4824"/>
                </a:cubicBezTo>
                <a:close/>
                <a:moveTo>
                  <a:pt x="12926" y="4824"/>
                </a:moveTo>
                <a:cubicBezTo>
                  <a:pt x="12976" y="4825"/>
                  <a:pt x="13001" y="4808"/>
                  <a:pt x="13014" y="4780"/>
                </a:cubicBezTo>
                <a:cubicBezTo>
                  <a:pt x="12968" y="4782"/>
                  <a:pt x="12912" y="4778"/>
                  <a:pt x="12926" y="4824"/>
                </a:cubicBezTo>
                <a:close/>
                <a:moveTo>
                  <a:pt x="12838" y="4847"/>
                </a:moveTo>
                <a:cubicBezTo>
                  <a:pt x="12858" y="4787"/>
                  <a:pt x="12777" y="4804"/>
                  <a:pt x="12750" y="4780"/>
                </a:cubicBezTo>
                <a:cubicBezTo>
                  <a:pt x="12745" y="4828"/>
                  <a:pt x="12775" y="4850"/>
                  <a:pt x="12838" y="4847"/>
                </a:cubicBezTo>
                <a:close/>
                <a:moveTo>
                  <a:pt x="52787" y="4824"/>
                </a:moveTo>
                <a:cubicBezTo>
                  <a:pt x="52807" y="4824"/>
                  <a:pt x="52826" y="4824"/>
                  <a:pt x="52846" y="4824"/>
                </a:cubicBezTo>
                <a:cubicBezTo>
                  <a:pt x="52846" y="4802"/>
                  <a:pt x="52870" y="4798"/>
                  <a:pt x="52875" y="4780"/>
                </a:cubicBezTo>
                <a:cubicBezTo>
                  <a:pt x="52838" y="4779"/>
                  <a:pt x="52835" y="4752"/>
                  <a:pt x="52787" y="4758"/>
                </a:cubicBezTo>
                <a:cubicBezTo>
                  <a:pt x="52787" y="4780"/>
                  <a:pt x="52787" y="4803"/>
                  <a:pt x="52787" y="4824"/>
                </a:cubicBezTo>
                <a:close/>
                <a:moveTo>
                  <a:pt x="42323" y="4803"/>
                </a:moveTo>
                <a:cubicBezTo>
                  <a:pt x="42378" y="4800"/>
                  <a:pt x="42422" y="4788"/>
                  <a:pt x="42440" y="4758"/>
                </a:cubicBezTo>
                <a:cubicBezTo>
                  <a:pt x="42374" y="4752"/>
                  <a:pt x="42330" y="4764"/>
                  <a:pt x="42323" y="4803"/>
                </a:cubicBezTo>
                <a:close/>
                <a:moveTo>
                  <a:pt x="42147" y="4803"/>
                </a:moveTo>
                <a:cubicBezTo>
                  <a:pt x="42198" y="4804"/>
                  <a:pt x="42223" y="4785"/>
                  <a:pt x="42236" y="4758"/>
                </a:cubicBezTo>
                <a:cubicBezTo>
                  <a:pt x="42189" y="4761"/>
                  <a:pt x="42134" y="4755"/>
                  <a:pt x="42147" y="4803"/>
                </a:cubicBezTo>
                <a:close/>
                <a:moveTo>
                  <a:pt x="41972" y="4803"/>
                </a:moveTo>
                <a:cubicBezTo>
                  <a:pt x="42039" y="4809"/>
                  <a:pt x="42082" y="4797"/>
                  <a:pt x="42089" y="4758"/>
                </a:cubicBezTo>
                <a:cubicBezTo>
                  <a:pt x="42037" y="4763"/>
                  <a:pt x="41942" y="4736"/>
                  <a:pt x="41972" y="4803"/>
                </a:cubicBezTo>
                <a:close/>
                <a:moveTo>
                  <a:pt x="12692" y="4758"/>
                </a:moveTo>
                <a:cubicBezTo>
                  <a:pt x="12672" y="4758"/>
                  <a:pt x="12652" y="4758"/>
                  <a:pt x="12633" y="4758"/>
                </a:cubicBezTo>
                <a:cubicBezTo>
                  <a:pt x="12472" y="4752"/>
                  <a:pt x="12697" y="4820"/>
                  <a:pt x="12692" y="4758"/>
                </a:cubicBezTo>
                <a:close/>
                <a:moveTo>
                  <a:pt x="12340" y="4803"/>
                </a:moveTo>
                <a:cubicBezTo>
                  <a:pt x="12340" y="4773"/>
                  <a:pt x="12421" y="4775"/>
                  <a:pt x="12428" y="4803"/>
                </a:cubicBezTo>
                <a:cubicBezTo>
                  <a:pt x="12411" y="4822"/>
                  <a:pt x="12340" y="4899"/>
                  <a:pt x="12398" y="4847"/>
                </a:cubicBezTo>
                <a:cubicBezTo>
                  <a:pt x="12440" y="4842"/>
                  <a:pt x="12448" y="4809"/>
                  <a:pt x="12487" y="4803"/>
                </a:cubicBezTo>
                <a:cubicBezTo>
                  <a:pt x="12504" y="4800"/>
                  <a:pt x="12658" y="4857"/>
                  <a:pt x="12574" y="4803"/>
                </a:cubicBezTo>
                <a:cubicBezTo>
                  <a:pt x="12538" y="4800"/>
                  <a:pt x="12505" y="4795"/>
                  <a:pt x="12516" y="4758"/>
                </a:cubicBezTo>
                <a:cubicBezTo>
                  <a:pt x="12440" y="4748"/>
                  <a:pt x="12254" y="4765"/>
                  <a:pt x="12340" y="4803"/>
                </a:cubicBezTo>
                <a:close/>
                <a:moveTo>
                  <a:pt x="57155" y="4715"/>
                </a:moveTo>
                <a:cubicBezTo>
                  <a:pt x="57138" y="4738"/>
                  <a:pt x="57123" y="4771"/>
                  <a:pt x="57067" y="4780"/>
                </a:cubicBezTo>
                <a:cubicBezTo>
                  <a:pt x="57045" y="4783"/>
                  <a:pt x="56998" y="4772"/>
                  <a:pt x="56978" y="4780"/>
                </a:cubicBezTo>
                <a:cubicBezTo>
                  <a:pt x="56951" y="4794"/>
                  <a:pt x="56953" y="4834"/>
                  <a:pt x="56920" y="4847"/>
                </a:cubicBezTo>
                <a:cubicBezTo>
                  <a:pt x="56893" y="4857"/>
                  <a:pt x="56852" y="4801"/>
                  <a:pt x="56861" y="4869"/>
                </a:cubicBezTo>
                <a:cubicBezTo>
                  <a:pt x="56873" y="4906"/>
                  <a:pt x="56899" y="4864"/>
                  <a:pt x="56950" y="4869"/>
                </a:cubicBezTo>
                <a:cubicBezTo>
                  <a:pt x="56962" y="4906"/>
                  <a:pt x="56987" y="4864"/>
                  <a:pt x="57037" y="4869"/>
                </a:cubicBezTo>
                <a:cubicBezTo>
                  <a:pt x="57042" y="4843"/>
                  <a:pt x="57032" y="4806"/>
                  <a:pt x="57067" y="4803"/>
                </a:cubicBezTo>
                <a:cubicBezTo>
                  <a:pt x="57116" y="4812"/>
                  <a:pt x="57141" y="4770"/>
                  <a:pt x="57155" y="4803"/>
                </a:cubicBezTo>
                <a:cubicBezTo>
                  <a:pt x="57163" y="4845"/>
                  <a:pt x="57091" y="4828"/>
                  <a:pt x="57067" y="4847"/>
                </a:cubicBezTo>
                <a:cubicBezTo>
                  <a:pt x="57057" y="4853"/>
                  <a:pt x="57072" y="4881"/>
                  <a:pt x="57067" y="4890"/>
                </a:cubicBezTo>
                <a:cubicBezTo>
                  <a:pt x="57050" y="4917"/>
                  <a:pt x="56985" y="4897"/>
                  <a:pt x="56950" y="4912"/>
                </a:cubicBezTo>
                <a:cubicBezTo>
                  <a:pt x="56941" y="4916"/>
                  <a:pt x="56928" y="4950"/>
                  <a:pt x="56920" y="4956"/>
                </a:cubicBezTo>
                <a:cubicBezTo>
                  <a:pt x="56860" y="5002"/>
                  <a:pt x="56733" y="4971"/>
                  <a:pt x="56713" y="5044"/>
                </a:cubicBezTo>
                <a:cubicBezTo>
                  <a:pt x="56797" y="5011"/>
                  <a:pt x="56787" y="5052"/>
                  <a:pt x="56831" y="5044"/>
                </a:cubicBezTo>
                <a:cubicBezTo>
                  <a:pt x="56835" y="5044"/>
                  <a:pt x="56842" y="5026"/>
                  <a:pt x="56861" y="5023"/>
                </a:cubicBezTo>
                <a:cubicBezTo>
                  <a:pt x="56899" y="5016"/>
                  <a:pt x="56923" y="5005"/>
                  <a:pt x="56950" y="5001"/>
                </a:cubicBezTo>
                <a:cubicBezTo>
                  <a:pt x="56965" y="4998"/>
                  <a:pt x="56993" y="5006"/>
                  <a:pt x="57007" y="5001"/>
                </a:cubicBezTo>
                <a:cubicBezTo>
                  <a:pt x="57029" y="4993"/>
                  <a:pt x="57001" y="4963"/>
                  <a:pt x="57037" y="4956"/>
                </a:cubicBezTo>
                <a:cubicBezTo>
                  <a:pt x="57055" y="4953"/>
                  <a:pt x="57077" y="4959"/>
                  <a:pt x="57096" y="4956"/>
                </a:cubicBezTo>
                <a:cubicBezTo>
                  <a:pt x="57109" y="4914"/>
                  <a:pt x="57158" y="4901"/>
                  <a:pt x="57155" y="4847"/>
                </a:cubicBezTo>
                <a:cubicBezTo>
                  <a:pt x="57233" y="4839"/>
                  <a:pt x="57252" y="4789"/>
                  <a:pt x="57272" y="4736"/>
                </a:cubicBezTo>
                <a:cubicBezTo>
                  <a:pt x="57221" y="4738"/>
                  <a:pt x="57181" y="4731"/>
                  <a:pt x="57155" y="4715"/>
                </a:cubicBezTo>
                <a:close/>
                <a:moveTo>
                  <a:pt x="45108" y="4736"/>
                </a:moveTo>
                <a:cubicBezTo>
                  <a:pt x="45296" y="4785"/>
                  <a:pt x="45187" y="4658"/>
                  <a:pt x="45108" y="4736"/>
                </a:cubicBezTo>
                <a:close/>
                <a:moveTo>
                  <a:pt x="43994" y="4736"/>
                </a:moveTo>
                <a:cubicBezTo>
                  <a:pt x="43957" y="4736"/>
                  <a:pt x="43954" y="4709"/>
                  <a:pt x="43906" y="4715"/>
                </a:cubicBezTo>
                <a:cubicBezTo>
                  <a:pt x="43860" y="4768"/>
                  <a:pt x="44006" y="4779"/>
                  <a:pt x="43994" y="4736"/>
                </a:cubicBezTo>
                <a:close/>
                <a:moveTo>
                  <a:pt x="40859" y="4715"/>
                </a:moveTo>
                <a:cubicBezTo>
                  <a:pt x="40835" y="4848"/>
                  <a:pt x="40993" y="4730"/>
                  <a:pt x="40859" y="4715"/>
                </a:cubicBezTo>
                <a:close/>
                <a:moveTo>
                  <a:pt x="44493" y="4736"/>
                </a:moveTo>
                <a:cubicBezTo>
                  <a:pt x="44527" y="4740"/>
                  <a:pt x="44524" y="4772"/>
                  <a:pt x="44522" y="4803"/>
                </a:cubicBezTo>
                <a:cubicBezTo>
                  <a:pt x="44586" y="4806"/>
                  <a:pt x="44616" y="4784"/>
                  <a:pt x="44610" y="4736"/>
                </a:cubicBezTo>
                <a:cubicBezTo>
                  <a:pt x="44632" y="4731"/>
                  <a:pt x="44668" y="4736"/>
                  <a:pt x="44668" y="4715"/>
                </a:cubicBezTo>
                <a:cubicBezTo>
                  <a:pt x="44594" y="4698"/>
                  <a:pt x="44533" y="4682"/>
                  <a:pt x="44493" y="4736"/>
                </a:cubicBezTo>
                <a:close/>
                <a:moveTo>
                  <a:pt x="41884" y="4736"/>
                </a:moveTo>
                <a:cubicBezTo>
                  <a:pt x="41935" y="4724"/>
                  <a:pt x="42056" y="4763"/>
                  <a:pt x="42060" y="4715"/>
                </a:cubicBezTo>
                <a:cubicBezTo>
                  <a:pt x="42014" y="4679"/>
                  <a:pt x="41923" y="4705"/>
                  <a:pt x="41884" y="4736"/>
                </a:cubicBezTo>
                <a:close/>
                <a:moveTo>
                  <a:pt x="41737" y="4736"/>
                </a:moveTo>
                <a:cubicBezTo>
                  <a:pt x="41781" y="4733"/>
                  <a:pt x="41845" y="4745"/>
                  <a:pt x="41855" y="4715"/>
                </a:cubicBezTo>
                <a:cubicBezTo>
                  <a:pt x="41816" y="4686"/>
                  <a:pt x="41746" y="4686"/>
                  <a:pt x="41737" y="4736"/>
                </a:cubicBezTo>
                <a:close/>
                <a:moveTo>
                  <a:pt x="41240" y="4758"/>
                </a:moveTo>
                <a:cubicBezTo>
                  <a:pt x="41251" y="4721"/>
                  <a:pt x="41277" y="4763"/>
                  <a:pt x="41327" y="4758"/>
                </a:cubicBezTo>
                <a:cubicBezTo>
                  <a:pt x="41345" y="4661"/>
                  <a:pt x="41137" y="4706"/>
                  <a:pt x="41240" y="4758"/>
                </a:cubicBezTo>
                <a:close/>
                <a:moveTo>
                  <a:pt x="11402" y="4780"/>
                </a:moveTo>
                <a:cubicBezTo>
                  <a:pt x="11420" y="4710"/>
                  <a:pt x="11296" y="4751"/>
                  <a:pt x="11372" y="4692"/>
                </a:cubicBezTo>
                <a:cubicBezTo>
                  <a:pt x="11343" y="4692"/>
                  <a:pt x="11314" y="4692"/>
                  <a:pt x="11284" y="4692"/>
                </a:cubicBezTo>
                <a:cubicBezTo>
                  <a:pt x="11295" y="4743"/>
                  <a:pt x="11304" y="4795"/>
                  <a:pt x="11402" y="4780"/>
                </a:cubicBezTo>
                <a:close/>
                <a:moveTo>
                  <a:pt x="48625" y="4736"/>
                </a:moveTo>
                <a:cubicBezTo>
                  <a:pt x="48683" y="4746"/>
                  <a:pt x="48775" y="4677"/>
                  <a:pt x="48713" y="4671"/>
                </a:cubicBezTo>
                <a:cubicBezTo>
                  <a:pt x="48659" y="4733"/>
                  <a:pt x="48623" y="4696"/>
                  <a:pt x="48596" y="4671"/>
                </a:cubicBezTo>
                <a:cubicBezTo>
                  <a:pt x="48594" y="4701"/>
                  <a:pt x="48609" y="4719"/>
                  <a:pt x="48625" y="4736"/>
                </a:cubicBezTo>
                <a:close/>
                <a:moveTo>
                  <a:pt x="46163" y="4715"/>
                </a:moveTo>
                <a:cubicBezTo>
                  <a:pt x="46183" y="4715"/>
                  <a:pt x="46202" y="4715"/>
                  <a:pt x="46221" y="4715"/>
                </a:cubicBezTo>
                <a:cubicBezTo>
                  <a:pt x="46221" y="4700"/>
                  <a:pt x="46221" y="4685"/>
                  <a:pt x="46221" y="4671"/>
                </a:cubicBezTo>
                <a:cubicBezTo>
                  <a:pt x="46202" y="4671"/>
                  <a:pt x="46183" y="4671"/>
                  <a:pt x="46163" y="4671"/>
                </a:cubicBezTo>
                <a:cubicBezTo>
                  <a:pt x="46163" y="4685"/>
                  <a:pt x="46163" y="4700"/>
                  <a:pt x="46163" y="4715"/>
                </a:cubicBezTo>
                <a:close/>
                <a:moveTo>
                  <a:pt x="42646" y="4824"/>
                </a:moveTo>
                <a:cubicBezTo>
                  <a:pt x="42561" y="4728"/>
                  <a:pt x="42818" y="4832"/>
                  <a:pt x="42910" y="4780"/>
                </a:cubicBezTo>
                <a:cubicBezTo>
                  <a:pt x="42978" y="4812"/>
                  <a:pt x="42852" y="4850"/>
                  <a:pt x="42969" y="4847"/>
                </a:cubicBezTo>
                <a:cubicBezTo>
                  <a:pt x="42969" y="4810"/>
                  <a:pt x="42969" y="4773"/>
                  <a:pt x="42969" y="4736"/>
                </a:cubicBezTo>
                <a:cubicBezTo>
                  <a:pt x="42918" y="4728"/>
                  <a:pt x="42893" y="4768"/>
                  <a:pt x="42881" y="4736"/>
                </a:cubicBezTo>
                <a:cubicBezTo>
                  <a:pt x="42899" y="4716"/>
                  <a:pt x="42949" y="4655"/>
                  <a:pt x="42851" y="4671"/>
                </a:cubicBezTo>
                <a:cubicBezTo>
                  <a:pt x="42763" y="4685"/>
                  <a:pt x="42879" y="4718"/>
                  <a:pt x="42851" y="4758"/>
                </a:cubicBezTo>
                <a:cubicBezTo>
                  <a:pt x="42762" y="4779"/>
                  <a:pt x="42553" y="4712"/>
                  <a:pt x="42558" y="4803"/>
                </a:cubicBezTo>
                <a:cubicBezTo>
                  <a:pt x="42637" y="4763"/>
                  <a:pt x="42615" y="4899"/>
                  <a:pt x="42646" y="4824"/>
                </a:cubicBezTo>
                <a:close/>
                <a:moveTo>
                  <a:pt x="42147" y="4736"/>
                </a:moveTo>
                <a:cubicBezTo>
                  <a:pt x="42205" y="4746"/>
                  <a:pt x="42298" y="4677"/>
                  <a:pt x="42236" y="4671"/>
                </a:cubicBezTo>
                <a:cubicBezTo>
                  <a:pt x="42248" y="4724"/>
                  <a:pt x="42103" y="4658"/>
                  <a:pt x="42147" y="4736"/>
                </a:cubicBezTo>
                <a:close/>
                <a:moveTo>
                  <a:pt x="48361" y="4736"/>
                </a:moveTo>
                <a:cubicBezTo>
                  <a:pt x="48433" y="4710"/>
                  <a:pt x="48322" y="4598"/>
                  <a:pt x="48273" y="4671"/>
                </a:cubicBezTo>
                <a:cubicBezTo>
                  <a:pt x="48341" y="4664"/>
                  <a:pt x="48307" y="4734"/>
                  <a:pt x="48361" y="4736"/>
                </a:cubicBezTo>
                <a:close/>
                <a:moveTo>
                  <a:pt x="10816" y="4736"/>
                </a:moveTo>
                <a:cubicBezTo>
                  <a:pt x="10782" y="4782"/>
                  <a:pt x="10862" y="4841"/>
                  <a:pt x="10874" y="4780"/>
                </a:cubicBezTo>
                <a:cubicBezTo>
                  <a:pt x="10840" y="4777"/>
                  <a:pt x="10842" y="4746"/>
                  <a:pt x="10845" y="4715"/>
                </a:cubicBezTo>
                <a:cubicBezTo>
                  <a:pt x="10802" y="4703"/>
                  <a:pt x="10693" y="4740"/>
                  <a:pt x="10698" y="4692"/>
                </a:cubicBezTo>
                <a:cubicBezTo>
                  <a:pt x="10733" y="4689"/>
                  <a:pt x="10782" y="4696"/>
                  <a:pt x="10786" y="4671"/>
                </a:cubicBezTo>
                <a:cubicBezTo>
                  <a:pt x="10752" y="4643"/>
                  <a:pt x="10665" y="4653"/>
                  <a:pt x="10669" y="4715"/>
                </a:cubicBezTo>
                <a:cubicBezTo>
                  <a:pt x="10738" y="4746"/>
                  <a:pt x="10723" y="4761"/>
                  <a:pt x="10816" y="4736"/>
                </a:cubicBezTo>
                <a:close/>
                <a:moveTo>
                  <a:pt x="51615" y="4692"/>
                </a:moveTo>
                <a:cubicBezTo>
                  <a:pt x="51624" y="4655"/>
                  <a:pt x="51717" y="4721"/>
                  <a:pt x="51703" y="4626"/>
                </a:cubicBezTo>
                <a:cubicBezTo>
                  <a:pt x="51646" y="4616"/>
                  <a:pt x="51554" y="4686"/>
                  <a:pt x="51615" y="4692"/>
                </a:cubicBezTo>
                <a:close/>
                <a:moveTo>
                  <a:pt x="47423" y="4671"/>
                </a:moveTo>
                <a:cubicBezTo>
                  <a:pt x="47481" y="4664"/>
                  <a:pt x="47481" y="4700"/>
                  <a:pt x="47512" y="4715"/>
                </a:cubicBezTo>
                <a:cubicBezTo>
                  <a:pt x="47521" y="4701"/>
                  <a:pt x="47584" y="4629"/>
                  <a:pt x="47512" y="4626"/>
                </a:cubicBezTo>
                <a:cubicBezTo>
                  <a:pt x="47511" y="4662"/>
                  <a:pt x="47430" y="4638"/>
                  <a:pt x="47423" y="4671"/>
                </a:cubicBezTo>
                <a:close/>
                <a:moveTo>
                  <a:pt x="44228" y="4671"/>
                </a:moveTo>
                <a:cubicBezTo>
                  <a:pt x="44206" y="4665"/>
                  <a:pt x="44195" y="4652"/>
                  <a:pt x="44199" y="4626"/>
                </a:cubicBezTo>
                <a:cubicBezTo>
                  <a:pt x="44131" y="4634"/>
                  <a:pt x="44073" y="4649"/>
                  <a:pt x="44053" y="4692"/>
                </a:cubicBezTo>
                <a:cubicBezTo>
                  <a:pt x="44118" y="4702"/>
                  <a:pt x="44212" y="4743"/>
                  <a:pt x="44228" y="4671"/>
                </a:cubicBezTo>
                <a:close/>
                <a:moveTo>
                  <a:pt x="44199" y="4824"/>
                </a:moveTo>
                <a:cubicBezTo>
                  <a:pt x="44217" y="4804"/>
                  <a:pt x="44330" y="4711"/>
                  <a:pt x="44199" y="4715"/>
                </a:cubicBezTo>
                <a:cubicBezTo>
                  <a:pt x="44237" y="4768"/>
                  <a:pt x="44114" y="4806"/>
                  <a:pt x="44199" y="4824"/>
                </a:cubicBezTo>
                <a:close/>
                <a:moveTo>
                  <a:pt x="43848" y="4671"/>
                </a:moveTo>
                <a:cubicBezTo>
                  <a:pt x="43922" y="4687"/>
                  <a:pt x="43982" y="4703"/>
                  <a:pt x="44024" y="4649"/>
                </a:cubicBezTo>
                <a:cubicBezTo>
                  <a:pt x="43986" y="4618"/>
                  <a:pt x="43849" y="4610"/>
                  <a:pt x="43848" y="4671"/>
                </a:cubicBezTo>
                <a:close/>
                <a:moveTo>
                  <a:pt x="10230" y="4736"/>
                </a:moveTo>
                <a:cubicBezTo>
                  <a:pt x="10192" y="4716"/>
                  <a:pt x="10302" y="4733"/>
                  <a:pt x="10288" y="4736"/>
                </a:cubicBezTo>
                <a:cubicBezTo>
                  <a:pt x="10310" y="4731"/>
                  <a:pt x="10319" y="4674"/>
                  <a:pt x="10376" y="4692"/>
                </a:cubicBezTo>
                <a:cubicBezTo>
                  <a:pt x="10410" y="4733"/>
                  <a:pt x="10529" y="4710"/>
                  <a:pt x="10581" y="4736"/>
                </a:cubicBezTo>
                <a:cubicBezTo>
                  <a:pt x="10610" y="4656"/>
                  <a:pt x="10427" y="4718"/>
                  <a:pt x="10522" y="4649"/>
                </a:cubicBezTo>
                <a:cubicBezTo>
                  <a:pt x="10450" y="4677"/>
                  <a:pt x="10380" y="4599"/>
                  <a:pt x="10376" y="4649"/>
                </a:cubicBezTo>
                <a:cubicBezTo>
                  <a:pt x="10408" y="4653"/>
                  <a:pt x="10446" y="4685"/>
                  <a:pt x="10406" y="4692"/>
                </a:cubicBezTo>
                <a:cubicBezTo>
                  <a:pt x="10352" y="4694"/>
                  <a:pt x="10306" y="4580"/>
                  <a:pt x="10259" y="4649"/>
                </a:cubicBezTo>
                <a:cubicBezTo>
                  <a:pt x="10292" y="4653"/>
                  <a:pt x="10304" y="4673"/>
                  <a:pt x="10317" y="4692"/>
                </a:cubicBezTo>
                <a:cubicBezTo>
                  <a:pt x="10266" y="4694"/>
                  <a:pt x="10227" y="4688"/>
                  <a:pt x="10200" y="4671"/>
                </a:cubicBezTo>
                <a:cubicBezTo>
                  <a:pt x="10197" y="4704"/>
                  <a:pt x="10205" y="4723"/>
                  <a:pt x="10230" y="4736"/>
                </a:cubicBezTo>
                <a:close/>
                <a:moveTo>
                  <a:pt x="9204" y="4715"/>
                </a:moveTo>
                <a:cubicBezTo>
                  <a:pt x="9243" y="4652"/>
                  <a:pt x="9151" y="4582"/>
                  <a:pt x="9115" y="4649"/>
                </a:cubicBezTo>
                <a:cubicBezTo>
                  <a:pt x="9183" y="4641"/>
                  <a:pt x="9148" y="4712"/>
                  <a:pt x="9204" y="4715"/>
                </a:cubicBezTo>
                <a:close/>
                <a:moveTo>
                  <a:pt x="54429" y="4649"/>
                </a:moveTo>
                <a:cubicBezTo>
                  <a:pt x="54449" y="4649"/>
                  <a:pt x="54468" y="4649"/>
                  <a:pt x="54487" y="4649"/>
                </a:cubicBezTo>
                <a:cubicBezTo>
                  <a:pt x="54487" y="4634"/>
                  <a:pt x="54487" y="4619"/>
                  <a:pt x="54487" y="4604"/>
                </a:cubicBezTo>
                <a:cubicBezTo>
                  <a:pt x="54468" y="4604"/>
                  <a:pt x="54449" y="4604"/>
                  <a:pt x="54429" y="4604"/>
                </a:cubicBezTo>
                <a:cubicBezTo>
                  <a:pt x="54429" y="4619"/>
                  <a:pt x="54429" y="4634"/>
                  <a:pt x="54429" y="4649"/>
                </a:cubicBezTo>
                <a:close/>
                <a:moveTo>
                  <a:pt x="48156" y="4692"/>
                </a:moveTo>
                <a:cubicBezTo>
                  <a:pt x="48165" y="4647"/>
                  <a:pt x="48235" y="4649"/>
                  <a:pt x="48245" y="4604"/>
                </a:cubicBezTo>
                <a:cubicBezTo>
                  <a:pt x="48215" y="4604"/>
                  <a:pt x="48186" y="4604"/>
                  <a:pt x="48156" y="4604"/>
                </a:cubicBezTo>
                <a:cubicBezTo>
                  <a:pt x="48197" y="4655"/>
                  <a:pt x="48081" y="4687"/>
                  <a:pt x="48156" y="4692"/>
                </a:cubicBezTo>
                <a:close/>
                <a:moveTo>
                  <a:pt x="48068" y="4671"/>
                </a:moveTo>
                <a:cubicBezTo>
                  <a:pt x="48075" y="4639"/>
                  <a:pt x="48116" y="4634"/>
                  <a:pt x="48127" y="4604"/>
                </a:cubicBezTo>
                <a:cubicBezTo>
                  <a:pt x="48067" y="4585"/>
                  <a:pt x="47995" y="4661"/>
                  <a:pt x="48068" y="4671"/>
                </a:cubicBezTo>
                <a:close/>
                <a:moveTo>
                  <a:pt x="44639" y="4626"/>
                </a:moveTo>
                <a:cubicBezTo>
                  <a:pt x="44547" y="4637"/>
                  <a:pt x="44535" y="4587"/>
                  <a:pt x="44434" y="4604"/>
                </a:cubicBezTo>
                <a:cubicBezTo>
                  <a:pt x="44431" y="4671"/>
                  <a:pt x="44629" y="4699"/>
                  <a:pt x="44639" y="4626"/>
                </a:cubicBezTo>
                <a:close/>
                <a:moveTo>
                  <a:pt x="9907" y="4626"/>
                </a:moveTo>
                <a:cubicBezTo>
                  <a:pt x="9905" y="4686"/>
                  <a:pt x="9956" y="4671"/>
                  <a:pt x="9907" y="4715"/>
                </a:cubicBezTo>
                <a:cubicBezTo>
                  <a:pt x="10004" y="4676"/>
                  <a:pt x="10053" y="4738"/>
                  <a:pt x="10112" y="4671"/>
                </a:cubicBezTo>
                <a:cubicBezTo>
                  <a:pt x="10040" y="4674"/>
                  <a:pt x="9970" y="4674"/>
                  <a:pt x="9965" y="4626"/>
                </a:cubicBezTo>
                <a:cubicBezTo>
                  <a:pt x="9988" y="4622"/>
                  <a:pt x="10023" y="4626"/>
                  <a:pt x="10024" y="4604"/>
                </a:cubicBezTo>
                <a:cubicBezTo>
                  <a:pt x="9968" y="4599"/>
                  <a:pt x="9959" y="4629"/>
                  <a:pt x="9907" y="4626"/>
                </a:cubicBezTo>
                <a:close/>
                <a:moveTo>
                  <a:pt x="9350" y="4649"/>
                </a:moveTo>
                <a:cubicBezTo>
                  <a:pt x="9350" y="4620"/>
                  <a:pt x="9268" y="4620"/>
                  <a:pt x="9262" y="4649"/>
                </a:cubicBezTo>
                <a:cubicBezTo>
                  <a:pt x="9353" y="4626"/>
                  <a:pt x="9376" y="4766"/>
                  <a:pt x="9438" y="4692"/>
                </a:cubicBezTo>
                <a:cubicBezTo>
                  <a:pt x="9336" y="4686"/>
                  <a:pt x="9491" y="4595"/>
                  <a:pt x="9409" y="4604"/>
                </a:cubicBezTo>
                <a:cubicBezTo>
                  <a:pt x="9402" y="4629"/>
                  <a:pt x="9376" y="4638"/>
                  <a:pt x="9350" y="4649"/>
                </a:cubicBezTo>
                <a:close/>
                <a:moveTo>
                  <a:pt x="8823" y="4649"/>
                </a:moveTo>
                <a:cubicBezTo>
                  <a:pt x="8793" y="4651"/>
                  <a:pt x="8763" y="4553"/>
                  <a:pt x="8735" y="4626"/>
                </a:cubicBezTo>
                <a:cubicBezTo>
                  <a:pt x="8753" y="4628"/>
                  <a:pt x="8769" y="4629"/>
                  <a:pt x="8764" y="4649"/>
                </a:cubicBezTo>
                <a:cubicBezTo>
                  <a:pt x="8748" y="4649"/>
                  <a:pt x="8731" y="4667"/>
                  <a:pt x="8764" y="4671"/>
                </a:cubicBezTo>
                <a:cubicBezTo>
                  <a:pt x="8771" y="4629"/>
                  <a:pt x="8812" y="4683"/>
                  <a:pt x="8823" y="4649"/>
                </a:cubicBezTo>
                <a:close/>
                <a:moveTo>
                  <a:pt x="8471" y="4626"/>
                </a:moveTo>
                <a:cubicBezTo>
                  <a:pt x="8433" y="4625"/>
                  <a:pt x="8430" y="4598"/>
                  <a:pt x="8383" y="4604"/>
                </a:cubicBezTo>
                <a:cubicBezTo>
                  <a:pt x="8337" y="4658"/>
                  <a:pt x="8483" y="4669"/>
                  <a:pt x="8471" y="4626"/>
                </a:cubicBezTo>
                <a:close/>
                <a:moveTo>
                  <a:pt x="45314" y="4649"/>
                </a:moveTo>
                <a:cubicBezTo>
                  <a:pt x="45369" y="4640"/>
                  <a:pt x="45439" y="4640"/>
                  <a:pt x="45430" y="4583"/>
                </a:cubicBezTo>
                <a:cubicBezTo>
                  <a:pt x="45387" y="4586"/>
                  <a:pt x="45322" y="4575"/>
                  <a:pt x="45314" y="4604"/>
                </a:cubicBezTo>
                <a:cubicBezTo>
                  <a:pt x="45349" y="4609"/>
                  <a:pt x="45331" y="4629"/>
                  <a:pt x="45314" y="4649"/>
                </a:cubicBezTo>
                <a:close/>
                <a:moveTo>
                  <a:pt x="44757" y="4758"/>
                </a:moveTo>
                <a:cubicBezTo>
                  <a:pt x="44814" y="4765"/>
                  <a:pt x="44814" y="4728"/>
                  <a:pt x="44844" y="4715"/>
                </a:cubicBezTo>
                <a:cubicBezTo>
                  <a:pt x="44929" y="4743"/>
                  <a:pt x="45061" y="4795"/>
                  <a:pt x="45078" y="4692"/>
                </a:cubicBezTo>
                <a:cubicBezTo>
                  <a:pt x="45019" y="4679"/>
                  <a:pt x="44875" y="4728"/>
                  <a:pt x="44903" y="4649"/>
                </a:cubicBezTo>
                <a:cubicBezTo>
                  <a:pt x="44958" y="4643"/>
                  <a:pt x="44967" y="4673"/>
                  <a:pt x="45020" y="4671"/>
                </a:cubicBezTo>
                <a:cubicBezTo>
                  <a:pt x="45045" y="4545"/>
                  <a:pt x="44893" y="4635"/>
                  <a:pt x="44815" y="4626"/>
                </a:cubicBezTo>
                <a:cubicBezTo>
                  <a:pt x="44772" y="4614"/>
                  <a:pt x="44741" y="4593"/>
                  <a:pt x="44698" y="4583"/>
                </a:cubicBezTo>
                <a:cubicBezTo>
                  <a:pt x="44661" y="4608"/>
                  <a:pt x="44686" y="4665"/>
                  <a:pt x="44728" y="4692"/>
                </a:cubicBezTo>
                <a:cubicBezTo>
                  <a:pt x="44731" y="4675"/>
                  <a:pt x="44824" y="4626"/>
                  <a:pt x="44815" y="4671"/>
                </a:cubicBezTo>
                <a:cubicBezTo>
                  <a:pt x="44775" y="4685"/>
                  <a:pt x="44760" y="4718"/>
                  <a:pt x="44757" y="4758"/>
                </a:cubicBezTo>
                <a:close/>
                <a:moveTo>
                  <a:pt x="9555" y="4692"/>
                </a:moveTo>
                <a:cubicBezTo>
                  <a:pt x="9647" y="4718"/>
                  <a:pt x="9627" y="4658"/>
                  <a:pt x="9673" y="4649"/>
                </a:cubicBezTo>
                <a:cubicBezTo>
                  <a:pt x="9677" y="4674"/>
                  <a:pt x="9668" y="4711"/>
                  <a:pt x="9702" y="4715"/>
                </a:cubicBezTo>
                <a:cubicBezTo>
                  <a:pt x="9674" y="4661"/>
                  <a:pt x="9834" y="4641"/>
                  <a:pt x="9819" y="4671"/>
                </a:cubicBezTo>
                <a:cubicBezTo>
                  <a:pt x="9818" y="4698"/>
                  <a:pt x="9781" y="4701"/>
                  <a:pt x="9790" y="4736"/>
                </a:cubicBezTo>
                <a:cubicBezTo>
                  <a:pt x="9822" y="4745"/>
                  <a:pt x="9860" y="4763"/>
                  <a:pt x="9819" y="4736"/>
                </a:cubicBezTo>
                <a:cubicBezTo>
                  <a:pt x="9798" y="4676"/>
                  <a:pt x="9878" y="4692"/>
                  <a:pt x="9878" y="4649"/>
                </a:cubicBezTo>
                <a:cubicBezTo>
                  <a:pt x="9814" y="4608"/>
                  <a:pt x="9714" y="4674"/>
                  <a:pt x="9790" y="4583"/>
                </a:cubicBezTo>
                <a:cubicBezTo>
                  <a:pt x="9697" y="4598"/>
                  <a:pt x="9670" y="4580"/>
                  <a:pt x="9643" y="4604"/>
                </a:cubicBezTo>
                <a:cubicBezTo>
                  <a:pt x="9733" y="4638"/>
                  <a:pt x="9513" y="4622"/>
                  <a:pt x="9555" y="4692"/>
                </a:cubicBezTo>
                <a:close/>
                <a:moveTo>
                  <a:pt x="52669" y="4604"/>
                </a:moveTo>
                <a:cubicBezTo>
                  <a:pt x="52689" y="4604"/>
                  <a:pt x="52709" y="4604"/>
                  <a:pt x="52729" y="4604"/>
                </a:cubicBezTo>
                <a:cubicBezTo>
                  <a:pt x="52729" y="4590"/>
                  <a:pt x="52729" y="4575"/>
                  <a:pt x="52729" y="4560"/>
                </a:cubicBezTo>
                <a:cubicBezTo>
                  <a:pt x="52709" y="4560"/>
                  <a:pt x="52689" y="4560"/>
                  <a:pt x="52669" y="4560"/>
                </a:cubicBezTo>
                <a:cubicBezTo>
                  <a:pt x="52669" y="4575"/>
                  <a:pt x="52669" y="4590"/>
                  <a:pt x="52669" y="4604"/>
                </a:cubicBezTo>
                <a:close/>
                <a:moveTo>
                  <a:pt x="46193" y="4626"/>
                </a:moveTo>
                <a:cubicBezTo>
                  <a:pt x="46231" y="4544"/>
                  <a:pt x="46019" y="4539"/>
                  <a:pt x="45987" y="4583"/>
                </a:cubicBezTo>
                <a:cubicBezTo>
                  <a:pt x="46104" y="4560"/>
                  <a:pt x="46075" y="4648"/>
                  <a:pt x="46193" y="4626"/>
                </a:cubicBezTo>
                <a:close/>
                <a:moveTo>
                  <a:pt x="45987" y="4604"/>
                </a:moveTo>
                <a:cubicBezTo>
                  <a:pt x="45987" y="4626"/>
                  <a:pt x="45987" y="4649"/>
                  <a:pt x="45987" y="4671"/>
                </a:cubicBezTo>
                <a:cubicBezTo>
                  <a:pt x="46052" y="4674"/>
                  <a:pt x="46080" y="4652"/>
                  <a:pt x="46075" y="4604"/>
                </a:cubicBezTo>
                <a:cubicBezTo>
                  <a:pt x="46046" y="4604"/>
                  <a:pt x="46017" y="4604"/>
                  <a:pt x="45987" y="4604"/>
                </a:cubicBezTo>
                <a:close/>
                <a:moveTo>
                  <a:pt x="9291" y="4604"/>
                </a:moveTo>
                <a:cubicBezTo>
                  <a:pt x="9595" y="4551"/>
                  <a:pt x="9099" y="4582"/>
                  <a:pt x="9291" y="4604"/>
                </a:cubicBezTo>
                <a:close/>
                <a:moveTo>
                  <a:pt x="9028" y="4626"/>
                </a:moveTo>
                <a:cubicBezTo>
                  <a:pt x="9026" y="4655"/>
                  <a:pt x="8990" y="4656"/>
                  <a:pt x="8999" y="4692"/>
                </a:cubicBezTo>
                <a:cubicBezTo>
                  <a:pt x="9033" y="4689"/>
                  <a:pt x="9082" y="4696"/>
                  <a:pt x="9087" y="4671"/>
                </a:cubicBezTo>
                <a:cubicBezTo>
                  <a:pt x="9064" y="4665"/>
                  <a:pt x="9029" y="4670"/>
                  <a:pt x="9028" y="4649"/>
                </a:cubicBezTo>
                <a:cubicBezTo>
                  <a:pt x="9064" y="4646"/>
                  <a:pt x="9097" y="4641"/>
                  <a:pt x="9087" y="4604"/>
                </a:cubicBezTo>
                <a:cubicBezTo>
                  <a:pt x="8971" y="4581"/>
                  <a:pt x="8955" y="4539"/>
                  <a:pt x="9028" y="4626"/>
                </a:cubicBezTo>
                <a:close/>
                <a:moveTo>
                  <a:pt x="50062" y="4604"/>
                </a:moveTo>
                <a:cubicBezTo>
                  <a:pt x="50105" y="4601"/>
                  <a:pt x="50169" y="4613"/>
                  <a:pt x="50178" y="4583"/>
                </a:cubicBezTo>
                <a:cubicBezTo>
                  <a:pt x="50121" y="4589"/>
                  <a:pt x="50121" y="4553"/>
                  <a:pt x="50090" y="4538"/>
                </a:cubicBezTo>
                <a:cubicBezTo>
                  <a:pt x="50089" y="4566"/>
                  <a:pt x="50053" y="4569"/>
                  <a:pt x="50062" y="4604"/>
                </a:cubicBezTo>
                <a:close/>
                <a:moveTo>
                  <a:pt x="47805" y="4671"/>
                </a:moveTo>
                <a:cubicBezTo>
                  <a:pt x="47893" y="4692"/>
                  <a:pt x="47856" y="4622"/>
                  <a:pt x="47864" y="4583"/>
                </a:cubicBezTo>
                <a:cubicBezTo>
                  <a:pt x="47899" y="4580"/>
                  <a:pt x="47933" y="4575"/>
                  <a:pt x="47922" y="4538"/>
                </a:cubicBezTo>
                <a:cubicBezTo>
                  <a:pt x="47893" y="4538"/>
                  <a:pt x="47864" y="4538"/>
                  <a:pt x="47834" y="4538"/>
                </a:cubicBezTo>
                <a:cubicBezTo>
                  <a:pt x="47855" y="4605"/>
                  <a:pt x="47783" y="4603"/>
                  <a:pt x="47805" y="4671"/>
                </a:cubicBezTo>
                <a:close/>
                <a:moveTo>
                  <a:pt x="46428" y="4715"/>
                </a:moveTo>
                <a:cubicBezTo>
                  <a:pt x="46436" y="4671"/>
                  <a:pt x="46387" y="4671"/>
                  <a:pt x="46369" y="4649"/>
                </a:cubicBezTo>
                <a:cubicBezTo>
                  <a:pt x="46369" y="4611"/>
                  <a:pt x="46369" y="4575"/>
                  <a:pt x="46369" y="4538"/>
                </a:cubicBezTo>
                <a:cubicBezTo>
                  <a:pt x="46322" y="4539"/>
                  <a:pt x="46271" y="4540"/>
                  <a:pt x="46251" y="4560"/>
                </a:cubicBezTo>
                <a:cubicBezTo>
                  <a:pt x="46235" y="4578"/>
                  <a:pt x="46280" y="4604"/>
                  <a:pt x="46280" y="4604"/>
                </a:cubicBezTo>
                <a:cubicBezTo>
                  <a:pt x="46283" y="4638"/>
                  <a:pt x="46244" y="4626"/>
                  <a:pt x="46280" y="4649"/>
                </a:cubicBezTo>
                <a:cubicBezTo>
                  <a:pt x="46316" y="4670"/>
                  <a:pt x="46258" y="4760"/>
                  <a:pt x="46339" y="4736"/>
                </a:cubicBezTo>
                <a:cubicBezTo>
                  <a:pt x="46325" y="4632"/>
                  <a:pt x="46376" y="4695"/>
                  <a:pt x="46428" y="4715"/>
                </a:cubicBezTo>
                <a:close/>
                <a:moveTo>
                  <a:pt x="51527" y="4538"/>
                </a:moveTo>
                <a:cubicBezTo>
                  <a:pt x="51556" y="4538"/>
                  <a:pt x="51585" y="4538"/>
                  <a:pt x="51615" y="4538"/>
                </a:cubicBezTo>
                <a:cubicBezTo>
                  <a:pt x="51621" y="4556"/>
                  <a:pt x="51639" y="4563"/>
                  <a:pt x="51674" y="4560"/>
                </a:cubicBezTo>
                <a:cubicBezTo>
                  <a:pt x="51677" y="4587"/>
                  <a:pt x="51683" y="4613"/>
                  <a:pt x="51732" y="4604"/>
                </a:cubicBezTo>
                <a:cubicBezTo>
                  <a:pt x="51738" y="4562"/>
                  <a:pt x="51699" y="4556"/>
                  <a:pt x="51703" y="4516"/>
                </a:cubicBezTo>
                <a:cubicBezTo>
                  <a:pt x="51654" y="4518"/>
                  <a:pt x="51438" y="4504"/>
                  <a:pt x="51527" y="4538"/>
                </a:cubicBezTo>
                <a:close/>
                <a:moveTo>
                  <a:pt x="46807" y="4560"/>
                </a:moveTo>
                <a:cubicBezTo>
                  <a:pt x="46892" y="4565"/>
                  <a:pt x="46957" y="4554"/>
                  <a:pt x="46984" y="4516"/>
                </a:cubicBezTo>
                <a:cubicBezTo>
                  <a:pt x="46924" y="4530"/>
                  <a:pt x="46780" y="4481"/>
                  <a:pt x="46807" y="4560"/>
                </a:cubicBezTo>
                <a:close/>
                <a:moveTo>
                  <a:pt x="46779" y="4516"/>
                </a:moveTo>
                <a:cubicBezTo>
                  <a:pt x="46750" y="4516"/>
                  <a:pt x="46720" y="4516"/>
                  <a:pt x="46691" y="4516"/>
                </a:cubicBezTo>
                <a:cubicBezTo>
                  <a:pt x="46668" y="4521"/>
                  <a:pt x="46633" y="4517"/>
                  <a:pt x="46632" y="4538"/>
                </a:cubicBezTo>
                <a:cubicBezTo>
                  <a:pt x="46675" y="4526"/>
                  <a:pt x="46784" y="4564"/>
                  <a:pt x="46779" y="4516"/>
                </a:cubicBezTo>
                <a:close/>
                <a:moveTo>
                  <a:pt x="46456" y="4560"/>
                </a:moveTo>
                <a:cubicBezTo>
                  <a:pt x="46508" y="4555"/>
                  <a:pt x="46603" y="4583"/>
                  <a:pt x="46573" y="4516"/>
                </a:cubicBezTo>
                <a:cubicBezTo>
                  <a:pt x="46535" y="4516"/>
                  <a:pt x="46495" y="4516"/>
                  <a:pt x="46456" y="4516"/>
                </a:cubicBezTo>
                <a:cubicBezTo>
                  <a:pt x="46456" y="4531"/>
                  <a:pt x="46456" y="4545"/>
                  <a:pt x="46456" y="4560"/>
                </a:cubicBezTo>
                <a:close/>
                <a:moveTo>
                  <a:pt x="52875" y="4538"/>
                </a:moveTo>
                <a:cubicBezTo>
                  <a:pt x="52894" y="4538"/>
                  <a:pt x="52915" y="4538"/>
                  <a:pt x="52933" y="4538"/>
                </a:cubicBezTo>
                <a:cubicBezTo>
                  <a:pt x="52933" y="4524"/>
                  <a:pt x="52933" y="4509"/>
                  <a:pt x="52933" y="4494"/>
                </a:cubicBezTo>
                <a:cubicBezTo>
                  <a:pt x="52915" y="4494"/>
                  <a:pt x="52894" y="4494"/>
                  <a:pt x="52875" y="4494"/>
                </a:cubicBezTo>
                <a:cubicBezTo>
                  <a:pt x="52875" y="4509"/>
                  <a:pt x="52875" y="4524"/>
                  <a:pt x="52875" y="4538"/>
                </a:cubicBezTo>
                <a:close/>
                <a:moveTo>
                  <a:pt x="49387" y="4494"/>
                </a:moveTo>
                <a:cubicBezTo>
                  <a:pt x="49364" y="4628"/>
                  <a:pt x="49522" y="4509"/>
                  <a:pt x="49387" y="4494"/>
                </a:cubicBezTo>
                <a:close/>
                <a:moveTo>
                  <a:pt x="49095" y="4516"/>
                </a:moveTo>
                <a:cubicBezTo>
                  <a:pt x="49114" y="4516"/>
                  <a:pt x="49133" y="4516"/>
                  <a:pt x="49153" y="4516"/>
                </a:cubicBezTo>
                <a:cubicBezTo>
                  <a:pt x="49153" y="4502"/>
                  <a:pt x="49153" y="4487"/>
                  <a:pt x="49153" y="4472"/>
                </a:cubicBezTo>
                <a:cubicBezTo>
                  <a:pt x="49133" y="4472"/>
                  <a:pt x="49114" y="4472"/>
                  <a:pt x="49095" y="4472"/>
                </a:cubicBezTo>
                <a:cubicBezTo>
                  <a:pt x="49095" y="4487"/>
                  <a:pt x="49095" y="4502"/>
                  <a:pt x="49095" y="4516"/>
                </a:cubicBezTo>
                <a:close/>
                <a:moveTo>
                  <a:pt x="47834" y="4516"/>
                </a:moveTo>
                <a:cubicBezTo>
                  <a:pt x="47864" y="4516"/>
                  <a:pt x="47893" y="4516"/>
                  <a:pt x="47922" y="4516"/>
                </a:cubicBezTo>
                <a:cubicBezTo>
                  <a:pt x="47926" y="4476"/>
                  <a:pt x="47893" y="4464"/>
                  <a:pt x="47834" y="4472"/>
                </a:cubicBezTo>
                <a:cubicBezTo>
                  <a:pt x="47834" y="4487"/>
                  <a:pt x="47834" y="4502"/>
                  <a:pt x="47834" y="4516"/>
                </a:cubicBezTo>
                <a:close/>
                <a:moveTo>
                  <a:pt x="47659" y="4560"/>
                </a:moveTo>
                <a:cubicBezTo>
                  <a:pt x="47700" y="4566"/>
                  <a:pt x="47708" y="4596"/>
                  <a:pt x="47746" y="4604"/>
                </a:cubicBezTo>
                <a:cubicBezTo>
                  <a:pt x="47770" y="4563"/>
                  <a:pt x="47854" y="4490"/>
                  <a:pt x="47746" y="4472"/>
                </a:cubicBezTo>
                <a:cubicBezTo>
                  <a:pt x="47737" y="4517"/>
                  <a:pt x="47687" y="4530"/>
                  <a:pt x="47659" y="4560"/>
                </a:cubicBezTo>
                <a:close/>
                <a:moveTo>
                  <a:pt x="47423" y="4494"/>
                </a:moveTo>
                <a:cubicBezTo>
                  <a:pt x="47371" y="4497"/>
                  <a:pt x="47382" y="4459"/>
                  <a:pt x="47336" y="4494"/>
                </a:cubicBezTo>
                <a:cubicBezTo>
                  <a:pt x="47279" y="4536"/>
                  <a:pt x="47028" y="4435"/>
                  <a:pt x="47013" y="4538"/>
                </a:cubicBezTo>
                <a:cubicBezTo>
                  <a:pt x="47111" y="4523"/>
                  <a:pt x="47061" y="4584"/>
                  <a:pt x="47043" y="4604"/>
                </a:cubicBezTo>
                <a:cubicBezTo>
                  <a:pt x="47225" y="4626"/>
                  <a:pt x="47062" y="4516"/>
                  <a:pt x="47219" y="4538"/>
                </a:cubicBezTo>
                <a:cubicBezTo>
                  <a:pt x="47216" y="4566"/>
                  <a:pt x="47180" y="4569"/>
                  <a:pt x="47189" y="4604"/>
                </a:cubicBezTo>
                <a:cubicBezTo>
                  <a:pt x="47347" y="4566"/>
                  <a:pt x="47477" y="4623"/>
                  <a:pt x="47570" y="4560"/>
                </a:cubicBezTo>
                <a:cubicBezTo>
                  <a:pt x="47473" y="4527"/>
                  <a:pt x="47668" y="4535"/>
                  <a:pt x="47629" y="4472"/>
                </a:cubicBezTo>
                <a:cubicBezTo>
                  <a:pt x="47553" y="4455"/>
                  <a:pt x="47501" y="4490"/>
                  <a:pt x="47423" y="4494"/>
                </a:cubicBezTo>
                <a:close/>
                <a:moveTo>
                  <a:pt x="52699" y="4538"/>
                </a:moveTo>
                <a:cubicBezTo>
                  <a:pt x="52751" y="4526"/>
                  <a:pt x="52821" y="4527"/>
                  <a:pt x="52846" y="4494"/>
                </a:cubicBezTo>
                <a:cubicBezTo>
                  <a:pt x="52755" y="4511"/>
                  <a:pt x="52790" y="4434"/>
                  <a:pt x="52699" y="4450"/>
                </a:cubicBezTo>
                <a:cubicBezTo>
                  <a:pt x="52699" y="4479"/>
                  <a:pt x="52699" y="4509"/>
                  <a:pt x="52699" y="4538"/>
                </a:cubicBezTo>
                <a:close/>
                <a:moveTo>
                  <a:pt x="52260" y="4538"/>
                </a:moveTo>
                <a:cubicBezTo>
                  <a:pt x="52345" y="4544"/>
                  <a:pt x="52372" y="4452"/>
                  <a:pt x="52289" y="4450"/>
                </a:cubicBezTo>
                <a:cubicBezTo>
                  <a:pt x="52280" y="4480"/>
                  <a:pt x="52247" y="4493"/>
                  <a:pt x="52260" y="4538"/>
                </a:cubicBezTo>
                <a:close/>
                <a:moveTo>
                  <a:pt x="50502" y="4583"/>
                </a:moveTo>
                <a:cubicBezTo>
                  <a:pt x="50547" y="4619"/>
                  <a:pt x="50615" y="4575"/>
                  <a:pt x="50677" y="4560"/>
                </a:cubicBezTo>
                <a:cubicBezTo>
                  <a:pt x="50701" y="4476"/>
                  <a:pt x="50614" y="4475"/>
                  <a:pt x="50560" y="4450"/>
                </a:cubicBezTo>
                <a:cubicBezTo>
                  <a:pt x="50564" y="4512"/>
                  <a:pt x="50378" y="4431"/>
                  <a:pt x="50384" y="4494"/>
                </a:cubicBezTo>
                <a:cubicBezTo>
                  <a:pt x="50440" y="4496"/>
                  <a:pt x="50405" y="4567"/>
                  <a:pt x="50472" y="4560"/>
                </a:cubicBezTo>
                <a:cubicBezTo>
                  <a:pt x="50515" y="4535"/>
                  <a:pt x="50544" y="4496"/>
                  <a:pt x="50618" y="4494"/>
                </a:cubicBezTo>
                <a:cubicBezTo>
                  <a:pt x="50618" y="4516"/>
                  <a:pt x="50618" y="4538"/>
                  <a:pt x="50618" y="4560"/>
                </a:cubicBezTo>
                <a:cubicBezTo>
                  <a:pt x="50545" y="4557"/>
                  <a:pt x="50527" y="4518"/>
                  <a:pt x="50502" y="4583"/>
                </a:cubicBezTo>
                <a:close/>
                <a:moveTo>
                  <a:pt x="49007" y="4538"/>
                </a:moveTo>
                <a:cubicBezTo>
                  <a:pt x="49063" y="4524"/>
                  <a:pt x="49026" y="4395"/>
                  <a:pt x="48977" y="4472"/>
                </a:cubicBezTo>
                <a:cubicBezTo>
                  <a:pt x="49069" y="4466"/>
                  <a:pt x="48903" y="4536"/>
                  <a:pt x="49007" y="4538"/>
                </a:cubicBezTo>
                <a:close/>
                <a:moveTo>
                  <a:pt x="48508" y="4516"/>
                </a:moveTo>
                <a:cubicBezTo>
                  <a:pt x="48503" y="4490"/>
                  <a:pt x="48513" y="4454"/>
                  <a:pt x="48479" y="4450"/>
                </a:cubicBezTo>
                <a:cubicBezTo>
                  <a:pt x="48472" y="4476"/>
                  <a:pt x="48446" y="4463"/>
                  <a:pt x="48421" y="4450"/>
                </a:cubicBezTo>
                <a:cubicBezTo>
                  <a:pt x="48414" y="4499"/>
                  <a:pt x="48444" y="4520"/>
                  <a:pt x="48508" y="4516"/>
                </a:cubicBezTo>
                <a:close/>
                <a:moveTo>
                  <a:pt x="48273" y="4516"/>
                </a:moveTo>
                <a:cubicBezTo>
                  <a:pt x="48182" y="4523"/>
                  <a:pt x="48349" y="4452"/>
                  <a:pt x="48245" y="4450"/>
                </a:cubicBezTo>
                <a:cubicBezTo>
                  <a:pt x="48232" y="4488"/>
                  <a:pt x="48206" y="4446"/>
                  <a:pt x="48156" y="4450"/>
                </a:cubicBezTo>
                <a:cubicBezTo>
                  <a:pt x="48149" y="4482"/>
                  <a:pt x="48108" y="4487"/>
                  <a:pt x="48098" y="4516"/>
                </a:cubicBezTo>
                <a:cubicBezTo>
                  <a:pt x="48146" y="4545"/>
                  <a:pt x="48196" y="4575"/>
                  <a:pt x="48302" y="4560"/>
                </a:cubicBezTo>
                <a:cubicBezTo>
                  <a:pt x="48271" y="4504"/>
                  <a:pt x="48440" y="4475"/>
                  <a:pt x="48302" y="4472"/>
                </a:cubicBezTo>
                <a:cubicBezTo>
                  <a:pt x="48296" y="4489"/>
                  <a:pt x="48302" y="4515"/>
                  <a:pt x="48273" y="4516"/>
                </a:cubicBezTo>
                <a:close/>
                <a:moveTo>
                  <a:pt x="51439" y="4450"/>
                </a:moveTo>
                <a:cubicBezTo>
                  <a:pt x="51411" y="4535"/>
                  <a:pt x="51544" y="4472"/>
                  <a:pt x="51585" y="4472"/>
                </a:cubicBezTo>
                <a:cubicBezTo>
                  <a:pt x="51661" y="4473"/>
                  <a:pt x="51822" y="4514"/>
                  <a:pt x="51820" y="4428"/>
                </a:cubicBezTo>
                <a:cubicBezTo>
                  <a:pt x="51695" y="4437"/>
                  <a:pt x="51518" y="4407"/>
                  <a:pt x="51439" y="4450"/>
                </a:cubicBezTo>
                <a:close/>
                <a:moveTo>
                  <a:pt x="50120" y="4472"/>
                </a:moveTo>
                <a:cubicBezTo>
                  <a:pt x="50171" y="4473"/>
                  <a:pt x="50195" y="4455"/>
                  <a:pt x="50208" y="4428"/>
                </a:cubicBezTo>
                <a:cubicBezTo>
                  <a:pt x="50157" y="4427"/>
                  <a:pt x="50133" y="4445"/>
                  <a:pt x="50120" y="4472"/>
                </a:cubicBezTo>
                <a:close/>
                <a:moveTo>
                  <a:pt x="50032" y="4450"/>
                </a:moveTo>
                <a:cubicBezTo>
                  <a:pt x="50055" y="4445"/>
                  <a:pt x="50090" y="4449"/>
                  <a:pt x="50090" y="4428"/>
                </a:cubicBezTo>
                <a:cubicBezTo>
                  <a:pt x="49856" y="4397"/>
                  <a:pt x="49940" y="4550"/>
                  <a:pt x="50032" y="4450"/>
                </a:cubicBezTo>
                <a:close/>
                <a:moveTo>
                  <a:pt x="49856" y="4472"/>
                </a:moveTo>
                <a:cubicBezTo>
                  <a:pt x="49876" y="4472"/>
                  <a:pt x="49895" y="4472"/>
                  <a:pt x="49916" y="4472"/>
                </a:cubicBezTo>
                <a:cubicBezTo>
                  <a:pt x="49916" y="4457"/>
                  <a:pt x="49916" y="4443"/>
                  <a:pt x="49916" y="4428"/>
                </a:cubicBezTo>
                <a:cubicBezTo>
                  <a:pt x="49895" y="4428"/>
                  <a:pt x="49876" y="4428"/>
                  <a:pt x="49856" y="4428"/>
                </a:cubicBezTo>
                <a:cubicBezTo>
                  <a:pt x="49856" y="4443"/>
                  <a:pt x="49856" y="4457"/>
                  <a:pt x="49856" y="4472"/>
                </a:cubicBezTo>
                <a:close/>
                <a:moveTo>
                  <a:pt x="48713" y="4450"/>
                </a:moveTo>
                <a:cubicBezTo>
                  <a:pt x="48743" y="4472"/>
                  <a:pt x="48643" y="4449"/>
                  <a:pt x="48625" y="4450"/>
                </a:cubicBezTo>
                <a:cubicBezTo>
                  <a:pt x="48618" y="4451"/>
                  <a:pt x="48581" y="4493"/>
                  <a:pt x="48537" y="4472"/>
                </a:cubicBezTo>
                <a:cubicBezTo>
                  <a:pt x="48515" y="4547"/>
                  <a:pt x="48656" y="4500"/>
                  <a:pt x="48625" y="4583"/>
                </a:cubicBezTo>
                <a:cubicBezTo>
                  <a:pt x="48567" y="4583"/>
                  <a:pt x="48508" y="4583"/>
                  <a:pt x="48450" y="4583"/>
                </a:cubicBezTo>
                <a:cubicBezTo>
                  <a:pt x="48460" y="4620"/>
                  <a:pt x="48406" y="4638"/>
                  <a:pt x="48450" y="4649"/>
                </a:cubicBezTo>
                <a:cubicBezTo>
                  <a:pt x="48481" y="4575"/>
                  <a:pt x="48538" y="4647"/>
                  <a:pt x="48625" y="4604"/>
                </a:cubicBezTo>
                <a:cubicBezTo>
                  <a:pt x="48625" y="4619"/>
                  <a:pt x="48625" y="4634"/>
                  <a:pt x="48625" y="4649"/>
                </a:cubicBezTo>
                <a:cubicBezTo>
                  <a:pt x="48699" y="4652"/>
                  <a:pt x="48717" y="4614"/>
                  <a:pt x="48743" y="4583"/>
                </a:cubicBezTo>
                <a:cubicBezTo>
                  <a:pt x="48692" y="4574"/>
                  <a:pt x="48668" y="4615"/>
                  <a:pt x="48654" y="4583"/>
                </a:cubicBezTo>
                <a:cubicBezTo>
                  <a:pt x="48692" y="4574"/>
                  <a:pt x="48714" y="4554"/>
                  <a:pt x="48713" y="4516"/>
                </a:cubicBezTo>
                <a:cubicBezTo>
                  <a:pt x="48736" y="4511"/>
                  <a:pt x="48771" y="4515"/>
                  <a:pt x="48772" y="4494"/>
                </a:cubicBezTo>
                <a:cubicBezTo>
                  <a:pt x="48756" y="4494"/>
                  <a:pt x="48738" y="4476"/>
                  <a:pt x="48772" y="4472"/>
                </a:cubicBezTo>
                <a:cubicBezTo>
                  <a:pt x="48795" y="4477"/>
                  <a:pt x="48806" y="4491"/>
                  <a:pt x="48801" y="4516"/>
                </a:cubicBezTo>
                <a:cubicBezTo>
                  <a:pt x="48902" y="4526"/>
                  <a:pt x="48968" y="4509"/>
                  <a:pt x="48948" y="4428"/>
                </a:cubicBezTo>
                <a:cubicBezTo>
                  <a:pt x="48852" y="4446"/>
                  <a:pt x="48638" y="4393"/>
                  <a:pt x="48713" y="4450"/>
                </a:cubicBezTo>
                <a:close/>
                <a:moveTo>
                  <a:pt x="49504" y="4428"/>
                </a:moveTo>
                <a:cubicBezTo>
                  <a:pt x="49434" y="4413"/>
                  <a:pt x="49354" y="4383"/>
                  <a:pt x="49358" y="4472"/>
                </a:cubicBezTo>
                <a:cubicBezTo>
                  <a:pt x="49397" y="4472"/>
                  <a:pt x="49436" y="4472"/>
                  <a:pt x="49476" y="4472"/>
                </a:cubicBezTo>
                <a:cubicBezTo>
                  <a:pt x="49450" y="4543"/>
                  <a:pt x="49572" y="4502"/>
                  <a:pt x="49563" y="4560"/>
                </a:cubicBezTo>
                <a:cubicBezTo>
                  <a:pt x="49530" y="4565"/>
                  <a:pt x="49517" y="4584"/>
                  <a:pt x="49504" y="4604"/>
                </a:cubicBezTo>
                <a:cubicBezTo>
                  <a:pt x="49587" y="4601"/>
                  <a:pt x="49706" y="4623"/>
                  <a:pt x="49709" y="4560"/>
                </a:cubicBezTo>
                <a:cubicBezTo>
                  <a:pt x="49666" y="4556"/>
                  <a:pt x="49601" y="4568"/>
                  <a:pt x="49592" y="4538"/>
                </a:cubicBezTo>
                <a:cubicBezTo>
                  <a:pt x="49647" y="4536"/>
                  <a:pt x="49613" y="4466"/>
                  <a:pt x="49681" y="4472"/>
                </a:cubicBezTo>
                <a:cubicBezTo>
                  <a:pt x="49698" y="4442"/>
                  <a:pt x="49793" y="4469"/>
                  <a:pt x="49798" y="4428"/>
                </a:cubicBezTo>
                <a:cubicBezTo>
                  <a:pt x="49755" y="4394"/>
                  <a:pt x="49647" y="4409"/>
                  <a:pt x="49563" y="4406"/>
                </a:cubicBezTo>
                <a:cubicBezTo>
                  <a:pt x="49566" y="4431"/>
                  <a:pt x="49520" y="4440"/>
                  <a:pt x="49563" y="4450"/>
                </a:cubicBezTo>
                <a:cubicBezTo>
                  <a:pt x="49551" y="4488"/>
                  <a:pt x="49607" y="4506"/>
                  <a:pt x="49563" y="4516"/>
                </a:cubicBezTo>
                <a:cubicBezTo>
                  <a:pt x="49508" y="4512"/>
                  <a:pt x="49545" y="4442"/>
                  <a:pt x="49504" y="4428"/>
                </a:cubicBezTo>
                <a:close/>
                <a:moveTo>
                  <a:pt x="49153" y="4450"/>
                </a:moveTo>
                <a:cubicBezTo>
                  <a:pt x="49214" y="4499"/>
                  <a:pt x="49264" y="4496"/>
                  <a:pt x="49300" y="4428"/>
                </a:cubicBezTo>
                <a:cubicBezTo>
                  <a:pt x="49262" y="4399"/>
                  <a:pt x="49156" y="4394"/>
                  <a:pt x="49153" y="4450"/>
                </a:cubicBezTo>
                <a:close/>
                <a:moveTo>
                  <a:pt x="10640" y="4428"/>
                </a:moveTo>
                <a:cubicBezTo>
                  <a:pt x="10500" y="4367"/>
                  <a:pt x="10569" y="4500"/>
                  <a:pt x="10640" y="4428"/>
                </a:cubicBezTo>
                <a:close/>
                <a:moveTo>
                  <a:pt x="10171" y="4384"/>
                </a:moveTo>
                <a:cubicBezTo>
                  <a:pt x="10140" y="4388"/>
                  <a:pt x="10083" y="4380"/>
                  <a:pt x="10083" y="4406"/>
                </a:cubicBezTo>
                <a:cubicBezTo>
                  <a:pt x="10083" y="4448"/>
                  <a:pt x="10126" y="4400"/>
                  <a:pt x="10141" y="4406"/>
                </a:cubicBezTo>
                <a:cubicBezTo>
                  <a:pt x="10161" y="4414"/>
                  <a:pt x="10221" y="4502"/>
                  <a:pt x="10230" y="4428"/>
                </a:cubicBezTo>
                <a:cubicBezTo>
                  <a:pt x="10196" y="4424"/>
                  <a:pt x="10184" y="4404"/>
                  <a:pt x="10171" y="4384"/>
                </a:cubicBezTo>
                <a:close/>
                <a:moveTo>
                  <a:pt x="9936" y="4428"/>
                </a:moveTo>
                <a:cubicBezTo>
                  <a:pt x="10007" y="4376"/>
                  <a:pt x="9840" y="4371"/>
                  <a:pt x="9848" y="4406"/>
                </a:cubicBezTo>
                <a:cubicBezTo>
                  <a:pt x="9848" y="4404"/>
                  <a:pt x="9948" y="4419"/>
                  <a:pt x="9936" y="4428"/>
                </a:cubicBezTo>
                <a:close/>
                <a:moveTo>
                  <a:pt x="51498" y="4340"/>
                </a:moveTo>
                <a:cubicBezTo>
                  <a:pt x="51427" y="4394"/>
                  <a:pt x="51420" y="4287"/>
                  <a:pt x="51292" y="4318"/>
                </a:cubicBezTo>
                <a:cubicBezTo>
                  <a:pt x="51203" y="4357"/>
                  <a:pt x="51400" y="4404"/>
                  <a:pt x="51292" y="4450"/>
                </a:cubicBezTo>
                <a:cubicBezTo>
                  <a:pt x="51258" y="4439"/>
                  <a:pt x="51226" y="4427"/>
                  <a:pt x="51204" y="4406"/>
                </a:cubicBezTo>
                <a:cubicBezTo>
                  <a:pt x="51206" y="4377"/>
                  <a:pt x="51241" y="4376"/>
                  <a:pt x="51233" y="4340"/>
                </a:cubicBezTo>
                <a:cubicBezTo>
                  <a:pt x="51107" y="4323"/>
                  <a:pt x="50988" y="4353"/>
                  <a:pt x="50882" y="4362"/>
                </a:cubicBezTo>
                <a:cubicBezTo>
                  <a:pt x="50811" y="4367"/>
                  <a:pt x="50727" y="4340"/>
                  <a:pt x="50677" y="4384"/>
                </a:cubicBezTo>
                <a:cubicBezTo>
                  <a:pt x="50767" y="4369"/>
                  <a:pt x="50733" y="4445"/>
                  <a:pt x="50824" y="4428"/>
                </a:cubicBezTo>
                <a:cubicBezTo>
                  <a:pt x="50880" y="4419"/>
                  <a:pt x="50897" y="4380"/>
                  <a:pt x="50970" y="4384"/>
                </a:cubicBezTo>
                <a:cubicBezTo>
                  <a:pt x="51015" y="4456"/>
                  <a:pt x="50958" y="4435"/>
                  <a:pt x="50970" y="4494"/>
                </a:cubicBezTo>
                <a:cubicBezTo>
                  <a:pt x="50971" y="4496"/>
                  <a:pt x="50997" y="4493"/>
                  <a:pt x="50999" y="4494"/>
                </a:cubicBezTo>
                <a:cubicBezTo>
                  <a:pt x="51020" y="4506"/>
                  <a:pt x="50971" y="4537"/>
                  <a:pt x="50970" y="4538"/>
                </a:cubicBezTo>
                <a:cubicBezTo>
                  <a:pt x="50955" y="4550"/>
                  <a:pt x="50980" y="4612"/>
                  <a:pt x="50999" y="4604"/>
                </a:cubicBezTo>
                <a:cubicBezTo>
                  <a:pt x="51040" y="4590"/>
                  <a:pt x="51003" y="4520"/>
                  <a:pt x="51058" y="4516"/>
                </a:cubicBezTo>
                <a:cubicBezTo>
                  <a:pt x="51109" y="4557"/>
                  <a:pt x="51144" y="4506"/>
                  <a:pt x="51204" y="4494"/>
                </a:cubicBezTo>
                <a:cubicBezTo>
                  <a:pt x="51224" y="4563"/>
                  <a:pt x="51201" y="4584"/>
                  <a:pt x="51233" y="4604"/>
                </a:cubicBezTo>
                <a:cubicBezTo>
                  <a:pt x="51243" y="4553"/>
                  <a:pt x="51325" y="4555"/>
                  <a:pt x="51352" y="4516"/>
                </a:cubicBezTo>
                <a:cubicBezTo>
                  <a:pt x="51296" y="4495"/>
                  <a:pt x="51253" y="4582"/>
                  <a:pt x="51233" y="4516"/>
                </a:cubicBezTo>
                <a:cubicBezTo>
                  <a:pt x="51269" y="4491"/>
                  <a:pt x="51337" y="4491"/>
                  <a:pt x="51410" y="4494"/>
                </a:cubicBezTo>
                <a:cubicBezTo>
                  <a:pt x="51433" y="4431"/>
                  <a:pt x="51369" y="4437"/>
                  <a:pt x="51381" y="4384"/>
                </a:cubicBezTo>
                <a:cubicBezTo>
                  <a:pt x="51438" y="4395"/>
                  <a:pt x="51567" y="4353"/>
                  <a:pt x="51498" y="4340"/>
                </a:cubicBezTo>
                <a:close/>
                <a:moveTo>
                  <a:pt x="51879" y="4384"/>
                </a:moveTo>
                <a:cubicBezTo>
                  <a:pt x="51944" y="4388"/>
                  <a:pt x="51841" y="4440"/>
                  <a:pt x="51879" y="4494"/>
                </a:cubicBezTo>
                <a:cubicBezTo>
                  <a:pt x="51812" y="4488"/>
                  <a:pt x="51769" y="4499"/>
                  <a:pt x="51761" y="4538"/>
                </a:cubicBezTo>
                <a:cubicBezTo>
                  <a:pt x="51819" y="4532"/>
                  <a:pt x="51819" y="4568"/>
                  <a:pt x="51849" y="4583"/>
                </a:cubicBezTo>
                <a:cubicBezTo>
                  <a:pt x="51862" y="4477"/>
                  <a:pt x="51963" y="4565"/>
                  <a:pt x="52025" y="4516"/>
                </a:cubicBezTo>
                <a:cubicBezTo>
                  <a:pt x="52025" y="4538"/>
                  <a:pt x="52025" y="4560"/>
                  <a:pt x="52025" y="4583"/>
                </a:cubicBezTo>
                <a:cubicBezTo>
                  <a:pt x="52069" y="4578"/>
                  <a:pt x="52133" y="4590"/>
                  <a:pt x="52142" y="4560"/>
                </a:cubicBezTo>
                <a:cubicBezTo>
                  <a:pt x="52133" y="4509"/>
                  <a:pt x="52228" y="4536"/>
                  <a:pt x="52231" y="4494"/>
                </a:cubicBezTo>
                <a:cubicBezTo>
                  <a:pt x="52157" y="4466"/>
                  <a:pt x="52139" y="4505"/>
                  <a:pt x="52113" y="4472"/>
                </a:cubicBezTo>
                <a:cubicBezTo>
                  <a:pt x="52134" y="4385"/>
                  <a:pt x="52134" y="4383"/>
                  <a:pt x="52113" y="4297"/>
                </a:cubicBezTo>
                <a:cubicBezTo>
                  <a:pt x="52074" y="4297"/>
                  <a:pt x="52035" y="4297"/>
                  <a:pt x="51996" y="4297"/>
                </a:cubicBezTo>
                <a:cubicBezTo>
                  <a:pt x="52027" y="4377"/>
                  <a:pt x="51896" y="4339"/>
                  <a:pt x="51879" y="4384"/>
                </a:cubicBezTo>
                <a:close/>
                <a:moveTo>
                  <a:pt x="51674" y="4318"/>
                </a:moveTo>
                <a:cubicBezTo>
                  <a:pt x="51617" y="4320"/>
                  <a:pt x="51683" y="4357"/>
                  <a:pt x="51674" y="4362"/>
                </a:cubicBezTo>
                <a:cubicBezTo>
                  <a:pt x="51642" y="4379"/>
                  <a:pt x="51555" y="4345"/>
                  <a:pt x="51556" y="4384"/>
                </a:cubicBezTo>
                <a:cubicBezTo>
                  <a:pt x="51621" y="4404"/>
                  <a:pt x="51676" y="4433"/>
                  <a:pt x="51732" y="4406"/>
                </a:cubicBezTo>
                <a:cubicBezTo>
                  <a:pt x="51752" y="4397"/>
                  <a:pt x="51722" y="4361"/>
                  <a:pt x="51761" y="4362"/>
                </a:cubicBezTo>
                <a:cubicBezTo>
                  <a:pt x="51775" y="4362"/>
                  <a:pt x="51797" y="4428"/>
                  <a:pt x="51849" y="4406"/>
                </a:cubicBezTo>
                <a:cubicBezTo>
                  <a:pt x="51847" y="4342"/>
                  <a:pt x="51783" y="4325"/>
                  <a:pt x="51732" y="4297"/>
                </a:cubicBezTo>
                <a:cubicBezTo>
                  <a:pt x="51726" y="4317"/>
                  <a:pt x="51708" y="4317"/>
                  <a:pt x="51674" y="4318"/>
                </a:cubicBezTo>
                <a:close/>
                <a:moveTo>
                  <a:pt x="53168" y="4384"/>
                </a:moveTo>
                <a:cubicBezTo>
                  <a:pt x="53246" y="4391"/>
                  <a:pt x="53265" y="4353"/>
                  <a:pt x="53255" y="4297"/>
                </a:cubicBezTo>
                <a:cubicBezTo>
                  <a:pt x="53134" y="4290"/>
                  <a:pt x="53138" y="4322"/>
                  <a:pt x="53168" y="4384"/>
                </a:cubicBezTo>
                <a:close/>
                <a:moveTo>
                  <a:pt x="53139" y="4297"/>
                </a:moveTo>
                <a:cubicBezTo>
                  <a:pt x="53081" y="4289"/>
                  <a:pt x="53081" y="4326"/>
                  <a:pt x="53050" y="4340"/>
                </a:cubicBezTo>
                <a:cubicBezTo>
                  <a:pt x="53077" y="4270"/>
                  <a:pt x="52954" y="4310"/>
                  <a:pt x="52963" y="4252"/>
                </a:cubicBezTo>
                <a:cubicBezTo>
                  <a:pt x="52871" y="4241"/>
                  <a:pt x="52885" y="4312"/>
                  <a:pt x="52817" y="4318"/>
                </a:cubicBezTo>
                <a:cubicBezTo>
                  <a:pt x="52813" y="4283"/>
                  <a:pt x="52821" y="4242"/>
                  <a:pt x="52758" y="4252"/>
                </a:cubicBezTo>
                <a:cubicBezTo>
                  <a:pt x="52763" y="4355"/>
                  <a:pt x="52783" y="4364"/>
                  <a:pt x="52905" y="4340"/>
                </a:cubicBezTo>
                <a:cubicBezTo>
                  <a:pt x="52880" y="4365"/>
                  <a:pt x="52867" y="4399"/>
                  <a:pt x="52875" y="4450"/>
                </a:cubicBezTo>
                <a:cubicBezTo>
                  <a:pt x="52990" y="4478"/>
                  <a:pt x="52947" y="4386"/>
                  <a:pt x="53021" y="4384"/>
                </a:cubicBezTo>
                <a:cubicBezTo>
                  <a:pt x="53021" y="4406"/>
                  <a:pt x="53045" y="4410"/>
                  <a:pt x="53050" y="4428"/>
                </a:cubicBezTo>
                <a:cubicBezTo>
                  <a:pt x="53054" y="4452"/>
                  <a:pt x="53009" y="4463"/>
                  <a:pt x="53050" y="4472"/>
                </a:cubicBezTo>
                <a:cubicBezTo>
                  <a:pt x="53119" y="4382"/>
                  <a:pt x="53090" y="4542"/>
                  <a:pt x="53139" y="4538"/>
                </a:cubicBezTo>
                <a:cubicBezTo>
                  <a:pt x="53132" y="4496"/>
                  <a:pt x="53173" y="4490"/>
                  <a:pt x="53168" y="4450"/>
                </a:cubicBezTo>
                <a:cubicBezTo>
                  <a:pt x="53119" y="4451"/>
                  <a:pt x="53092" y="4433"/>
                  <a:pt x="53081" y="4406"/>
                </a:cubicBezTo>
                <a:cubicBezTo>
                  <a:pt x="53190" y="4389"/>
                  <a:pt x="53082" y="4329"/>
                  <a:pt x="53139" y="4297"/>
                </a:cubicBezTo>
                <a:close/>
                <a:moveTo>
                  <a:pt x="52729" y="4318"/>
                </a:moveTo>
                <a:cubicBezTo>
                  <a:pt x="52657" y="4318"/>
                  <a:pt x="52779" y="4245"/>
                  <a:pt x="52669" y="4252"/>
                </a:cubicBezTo>
                <a:cubicBezTo>
                  <a:pt x="52602" y="4308"/>
                  <a:pt x="52539" y="4283"/>
                  <a:pt x="52436" y="4274"/>
                </a:cubicBezTo>
                <a:cubicBezTo>
                  <a:pt x="52363" y="4328"/>
                  <a:pt x="52458" y="4370"/>
                  <a:pt x="52436" y="4450"/>
                </a:cubicBezTo>
                <a:cubicBezTo>
                  <a:pt x="52535" y="4440"/>
                  <a:pt x="52599" y="4458"/>
                  <a:pt x="52669" y="4472"/>
                </a:cubicBezTo>
                <a:cubicBezTo>
                  <a:pt x="52671" y="4431"/>
                  <a:pt x="52647" y="4425"/>
                  <a:pt x="52611" y="4450"/>
                </a:cubicBezTo>
                <a:cubicBezTo>
                  <a:pt x="52657" y="4371"/>
                  <a:pt x="52512" y="4437"/>
                  <a:pt x="52524" y="4384"/>
                </a:cubicBezTo>
                <a:cubicBezTo>
                  <a:pt x="52572" y="4384"/>
                  <a:pt x="52622" y="4384"/>
                  <a:pt x="52669" y="4384"/>
                </a:cubicBezTo>
                <a:cubicBezTo>
                  <a:pt x="52677" y="4367"/>
                  <a:pt x="52671" y="4341"/>
                  <a:pt x="52699" y="4340"/>
                </a:cubicBezTo>
                <a:cubicBezTo>
                  <a:pt x="52665" y="4385"/>
                  <a:pt x="52745" y="4445"/>
                  <a:pt x="52758" y="4384"/>
                </a:cubicBezTo>
                <a:cubicBezTo>
                  <a:pt x="52679" y="4376"/>
                  <a:pt x="52828" y="4318"/>
                  <a:pt x="52729" y="4318"/>
                </a:cubicBezTo>
                <a:close/>
                <a:moveTo>
                  <a:pt x="52377" y="4450"/>
                </a:moveTo>
                <a:cubicBezTo>
                  <a:pt x="52382" y="4483"/>
                  <a:pt x="52366" y="4532"/>
                  <a:pt x="52406" y="4538"/>
                </a:cubicBezTo>
                <a:cubicBezTo>
                  <a:pt x="52408" y="4515"/>
                  <a:pt x="52444" y="4521"/>
                  <a:pt x="52436" y="4560"/>
                </a:cubicBezTo>
                <a:cubicBezTo>
                  <a:pt x="52484" y="4560"/>
                  <a:pt x="52533" y="4560"/>
                  <a:pt x="52583" y="4560"/>
                </a:cubicBezTo>
                <a:cubicBezTo>
                  <a:pt x="52583" y="4531"/>
                  <a:pt x="52583" y="4502"/>
                  <a:pt x="52583" y="4472"/>
                </a:cubicBezTo>
                <a:cubicBezTo>
                  <a:pt x="52487" y="4485"/>
                  <a:pt x="52446" y="4457"/>
                  <a:pt x="52377" y="4450"/>
                </a:cubicBezTo>
                <a:close/>
                <a:moveTo>
                  <a:pt x="52260" y="4428"/>
                </a:moveTo>
                <a:cubicBezTo>
                  <a:pt x="52251" y="4427"/>
                  <a:pt x="52296" y="4406"/>
                  <a:pt x="52318" y="4406"/>
                </a:cubicBezTo>
                <a:cubicBezTo>
                  <a:pt x="52320" y="4406"/>
                  <a:pt x="52369" y="4451"/>
                  <a:pt x="52377" y="4406"/>
                </a:cubicBezTo>
                <a:cubicBezTo>
                  <a:pt x="52327" y="4411"/>
                  <a:pt x="52304" y="4382"/>
                  <a:pt x="52377" y="4384"/>
                </a:cubicBezTo>
                <a:cubicBezTo>
                  <a:pt x="52401" y="4286"/>
                  <a:pt x="52325" y="4262"/>
                  <a:pt x="52231" y="4252"/>
                </a:cubicBezTo>
                <a:cubicBezTo>
                  <a:pt x="52232" y="4290"/>
                  <a:pt x="52208" y="4308"/>
                  <a:pt x="52172" y="4318"/>
                </a:cubicBezTo>
                <a:cubicBezTo>
                  <a:pt x="52209" y="4373"/>
                  <a:pt x="52157" y="4387"/>
                  <a:pt x="52201" y="4406"/>
                </a:cubicBezTo>
                <a:cubicBezTo>
                  <a:pt x="52217" y="4362"/>
                  <a:pt x="52230" y="4422"/>
                  <a:pt x="52260" y="4428"/>
                </a:cubicBezTo>
                <a:close/>
                <a:moveTo>
                  <a:pt x="38162" y="4208"/>
                </a:moveTo>
                <a:cubicBezTo>
                  <a:pt x="38131" y="4335"/>
                  <a:pt x="38289" y="4217"/>
                  <a:pt x="38162" y="4208"/>
                </a:cubicBezTo>
                <a:close/>
                <a:moveTo>
                  <a:pt x="54223" y="4208"/>
                </a:moveTo>
                <a:cubicBezTo>
                  <a:pt x="54284" y="4220"/>
                  <a:pt x="54443" y="4201"/>
                  <a:pt x="54341" y="4165"/>
                </a:cubicBezTo>
                <a:cubicBezTo>
                  <a:pt x="54338" y="4207"/>
                  <a:pt x="54226" y="4126"/>
                  <a:pt x="54223" y="4208"/>
                </a:cubicBezTo>
                <a:close/>
                <a:moveTo>
                  <a:pt x="54546" y="4186"/>
                </a:moveTo>
                <a:cubicBezTo>
                  <a:pt x="54565" y="4186"/>
                  <a:pt x="54585" y="4186"/>
                  <a:pt x="54605" y="4186"/>
                </a:cubicBezTo>
                <a:cubicBezTo>
                  <a:pt x="54605" y="4171"/>
                  <a:pt x="54605" y="4157"/>
                  <a:pt x="54605" y="4142"/>
                </a:cubicBezTo>
                <a:cubicBezTo>
                  <a:pt x="54585" y="4142"/>
                  <a:pt x="54565" y="4142"/>
                  <a:pt x="54546" y="4142"/>
                </a:cubicBezTo>
                <a:cubicBezTo>
                  <a:pt x="54546" y="4157"/>
                  <a:pt x="54546" y="4171"/>
                  <a:pt x="54546" y="4186"/>
                </a:cubicBezTo>
                <a:close/>
                <a:moveTo>
                  <a:pt x="54457" y="4165"/>
                </a:moveTo>
                <a:cubicBezTo>
                  <a:pt x="54477" y="4165"/>
                  <a:pt x="54497" y="4165"/>
                  <a:pt x="54517" y="4165"/>
                </a:cubicBezTo>
                <a:cubicBezTo>
                  <a:pt x="54517" y="4150"/>
                  <a:pt x="54517" y="4135"/>
                  <a:pt x="54517" y="4120"/>
                </a:cubicBezTo>
                <a:cubicBezTo>
                  <a:pt x="54497" y="4120"/>
                  <a:pt x="54477" y="4120"/>
                  <a:pt x="54457" y="4120"/>
                </a:cubicBezTo>
                <a:cubicBezTo>
                  <a:pt x="54457" y="4135"/>
                  <a:pt x="54457" y="4150"/>
                  <a:pt x="54457" y="4165"/>
                </a:cubicBezTo>
                <a:close/>
                <a:moveTo>
                  <a:pt x="53374" y="4120"/>
                </a:moveTo>
                <a:cubicBezTo>
                  <a:pt x="53403" y="4120"/>
                  <a:pt x="53408" y="4138"/>
                  <a:pt x="53433" y="4142"/>
                </a:cubicBezTo>
                <a:cubicBezTo>
                  <a:pt x="53430" y="4108"/>
                  <a:pt x="53436" y="4066"/>
                  <a:pt x="53374" y="4076"/>
                </a:cubicBezTo>
                <a:cubicBezTo>
                  <a:pt x="53374" y="4091"/>
                  <a:pt x="53374" y="4105"/>
                  <a:pt x="53374" y="4120"/>
                </a:cubicBezTo>
                <a:close/>
                <a:moveTo>
                  <a:pt x="46339" y="4076"/>
                </a:moveTo>
                <a:cubicBezTo>
                  <a:pt x="46295" y="4079"/>
                  <a:pt x="46231" y="4069"/>
                  <a:pt x="46221" y="4098"/>
                </a:cubicBezTo>
                <a:cubicBezTo>
                  <a:pt x="46261" y="4127"/>
                  <a:pt x="46331" y="4127"/>
                  <a:pt x="46339" y="4076"/>
                </a:cubicBezTo>
                <a:close/>
                <a:moveTo>
                  <a:pt x="54048" y="4120"/>
                </a:moveTo>
                <a:cubicBezTo>
                  <a:pt x="54114" y="4126"/>
                  <a:pt x="54158" y="4115"/>
                  <a:pt x="54164" y="4076"/>
                </a:cubicBezTo>
                <a:cubicBezTo>
                  <a:pt x="54148" y="4075"/>
                  <a:pt x="54130" y="4073"/>
                  <a:pt x="54136" y="4054"/>
                </a:cubicBezTo>
                <a:cubicBezTo>
                  <a:pt x="54116" y="4054"/>
                  <a:pt x="54096" y="4054"/>
                  <a:pt x="54076" y="4054"/>
                </a:cubicBezTo>
                <a:cubicBezTo>
                  <a:pt x="54079" y="4085"/>
                  <a:pt x="54063" y="4102"/>
                  <a:pt x="54048" y="4120"/>
                </a:cubicBezTo>
                <a:close/>
                <a:moveTo>
                  <a:pt x="55514" y="4032"/>
                </a:moveTo>
                <a:cubicBezTo>
                  <a:pt x="55563" y="4033"/>
                  <a:pt x="55588" y="4015"/>
                  <a:pt x="55600" y="3988"/>
                </a:cubicBezTo>
                <a:cubicBezTo>
                  <a:pt x="55551" y="3986"/>
                  <a:pt x="55527" y="4004"/>
                  <a:pt x="55514" y="4032"/>
                </a:cubicBezTo>
                <a:close/>
                <a:moveTo>
                  <a:pt x="53872" y="4032"/>
                </a:moveTo>
                <a:cubicBezTo>
                  <a:pt x="53890" y="4032"/>
                  <a:pt x="53910" y="4032"/>
                  <a:pt x="53930" y="4032"/>
                </a:cubicBezTo>
                <a:cubicBezTo>
                  <a:pt x="53930" y="4018"/>
                  <a:pt x="53930" y="4003"/>
                  <a:pt x="53930" y="3988"/>
                </a:cubicBezTo>
                <a:cubicBezTo>
                  <a:pt x="53910" y="3988"/>
                  <a:pt x="53890" y="3988"/>
                  <a:pt x="53872" y="3988"/>
                </a:cubicBezTo>
                <a:cubicBezTo>
                  <a:pt x="53872" y="4003"/>
                  <a:pt x="53872" y="4018"/>
                  <a:pt x="53872" y="4032"/>
                </a:cubicBezTo>
                <a:close/>
                <a:moveTo>
                  <a:pt x="52933" y="4010"/>
                </a:moveTo>
                <a:cubicBezTo>
                  <a:pt x="52924" y="3992"/>
                  <a:pt x="52855" y="3983"/>
                  <a:pt x="52846" y="4010"/>
                </a:cubicBezTo>
                <a:cubicBezTo>
                  <a:pt x="52827" y="4061"/>
                  <a:pt x="52960" y="4057"/>
                  <a:pt x="52933" y="4010"/>
                </a:cubicBezTo>
                <a:close/>
                <a:moveTo>
                  <a:pt x="52289" y="4076"/>
                </a:moveTo>
                <a:cubicBezTo>
                  <a:pt x="52297" y="4031"/>
                  <a:pt x="52369" y="4033"/>
                  <a:pt x="52377" y="3988"/>
                </a:cubicBezTo>
                <a:cubicBezTo>
                  <a:pt x="52338" y="3988"/>
                  <a:pt x="52299" y="3988"/>
                  <a:pt x="52260" y="3988"/>
                </a:cubicBezTo>
                <a:cubicBezTo>
                  <a:pt x="52265" y="4021"/>
                  <a:pt x="52249" y="4069"/>
                  <a:pt x="52289" y="4076"/>
                </a:cubicBezTo>
                <a:close/>
                <a:moveTo>
                  <a:pt x="48508" y="4032"/>
                </a:moveTo>
                <a:cubicBezTo>
                  <a:pt x="48568" y="4091"/>
                  <a:pt x="48684" y="4004"/>
                  <a:pt x="48567" y="3988"/>
                </a:cubicBezTo>
                <a:cubicBezTo>
                  <a:pt x="48567" y="4017"/>
                  <a:pt x="48515" y="4008"/>
                  <a:pt x="48508" y="4032"/>
                </a:cubicBezTo>
                <a:close/>
                <a:moveTo>
                  <a:pt x="34205" y="4010"/>
                </a:moveTo>
                <a:cubicBezTo>
                  <a:pt x="34225" y="4010"/>
                  <a:pt x="34244" y="4010"/>
                  <a:pt x="34264" y="4010"/>
                </a:cubicBezTo>
                <a:cubicBezTo>
                  <a:pt x="34264" y="3995"/>
                  <a:pt x="34264" y="3980"/>
                  <a:pt x="34264" y="3965"/>
                </a:cubicBezTo>
                <a:cubicBezTo>
                  <a:pt x="34244" y="3965"/>
                  <a:pt x="34225" y="3965"/>
                  <a:pt x="34205" y="3965"/>
                </a:cubicBezTo>
                <a:cubicBezTo>
                  <a:pt x="34205" y="3980"/>
                  <a:pt x="34205" y="3995"/>
                  <a:pt x="34205" y="4010"/>
                </a:cubicBezTo>
                <a:close/>
                <a:moveTo>
                  <a:pt x="54457" y="3988"/>
                </a:moveTo>
                <a:cubicBezTo>
                  <a:pt x="54504" y="3986"/>
                  <a:pt x="54560" y="3991"/>
                  <a:pt x="54546" y="3944"/>
                </a:cubicBezTo>
                <a:cubicBezTo>
                  <a:pt x="54527" y="3944"/>
                  <a:pt x="54507" y="3944"/>
                  <a:pt x="54487" y="3944"/>
                </a:cubicBezTo>
                <a:cubicBezTo>
                  <a:pt x="54487" y="3966"/>
                  <a:pt x="54463" y="3970"/>
                  <a:pt x="54457" y="3988"/>
                </a:cubicBezTo>
                <a:close/>
                <a:moveTo>
                  <a:pt x="27903" y="4032"/>
                </a:moveTo>
                <a:cubicBezTo>
                  <a:pt x="27944" y="4033"/>
                  <a:pt x="27967" y="4022"/>
                  <a:pt x="27991" y="4010"/>
                </a:cubicBezTo>
                <a:cubicBezTo>
                  <a:pt x="27991" y="3995"/>
                  <a:pt x="27991" y="3980"/>
                  <a:pt x="27991" y="3965"/>
                </a:cubicBezTo>
                <a:cubicBezTo>
                  <a:pt x="27951" y="3967"/>
                  <a:pt x="27927" y="3955"/>
                  <a:pt x="27903" y="3944"/>
                </a:cubicBezTo>
                <a:cubicBezTo>
                  <a:pt x="27903" y="3973"/>
                  <a:pt x="27903" y="4003"/>
                  <a:pt x="27903" y="4032"/>
                </a:cubicBezTo>
                <a:close/>
                <a:moveTo>
                  <a:pt x="23683" y="4010"/>
                </a:moveTo>
                <a:cubicBezTo>
                  <a:pt x="23685" y="3997"/>
                  <a:pt x="23687" y="3984"/>
                  <a:pt x="23712" y="3988"/>
                </a:cubicBezTo>
                <a:cubicBezTo>
                  <a:pt x="23709" y="3961"/>
                  <a:pt x="23703" y="3935"/>
                  <a:pt x="23654" y="3944"/>
                </a:cubicBezTo>
                <a:cubicBezTo>
                  <a:pt x="23658" y="3970"/>
                  <a:pt x="23648" y="4006"/>
                  <a:pt x="23683" y="4010"/>
                </a:cubicBezTo>
                <a:close/>
                <a:moveTo>
                  <a:pt x="55162" y="4032"/>
                </a:moveTo>
                <a:cubicBezTo>
                  <a:pt x="55156" y="3983"/>
                  <a:pt x="55076" y="3878"/>
                  <a:pt x="55015" y="3944"/>
                </a:cubicBezTo>
                <a:cubicBezTo>
                  <a:pt x="55097" y="3948"/>
                  <a:pt x="55096" y="4016"/>
                  <a:pt x="55162" y="4032"/>
                </a:cubicBezTo>
                <a:close/>
                <a:moveTo>
                  <a:pt x="53667" y="3988"/>
                </a:moveTo>
                <a:cubicBezTo>
                  <a:pt x="53668" y="3950"/>
                  <a:pt x="53644" y="3932"/>
                  <a:pt x="53608" y="3922"/>
                </a:cubicBezTo>
                <a:cubicBezTo>
                  <a:pt x="53607" y="3959"/>
                  <a:pt x="53631" y="3979"/>
                  <a:pt x="53667" y="3988"/>
                </a:cubicBezTo>
                <a:close/>
                <a:moveTo>
                  <a:pt x="53374" y="3965"/>
                </a:moveTo>
                <a:cubicBezTo>
                  <a:pt x="53414" y="3965"/>
                  <a:pt x="53438" y="3976"/>
                  <a:pt x="53462" y="3988"/>
                </a:cubicBezTo>
                <a:cubicBezTo>
                  <a:pt x="53462" y="3965"/>
                  <a:pt x="53462" y="3944"/>
                  <a:pt x="53462" y="3922"/>
                </a:cubicBezTo>
                <a:cubicBezTo>
                  <a:pt x="53441" y="3922"/>
                  <a:pt x="53423" y="3922"/>
                  <a:pt x="53403" y="3922"/>
                </a:cubicBezTo>
                <a:cubicBezTo>
                  <a:pt x="53403" y="3944"/>
                  <a:pt x="53380" y="3948"/>
                  <a:pt x="53374" y="3965"/>
                </a:cubicBezTo>
                <a:close/>
                <a:moveTo>
                  <a:pt x="38338" y="3988"/>
                </a:moveTo>
                <a:cubicBezTo>
                  <a:pt x="38393" y="3979"/>
                  <a:pt x="38463" y="3980"/>
                  <a:pt x="38455" y="3922"/>
                </a:cubicBezTo>
                <a:cubicBezTo>
                  <a:pt x="38361" y="3902"/>
                  <a:pt x="38363" y="3956"/>
                  <a:pt x="38338" y="3988"/>
                </a:cubicBezTo>
                <a:close/>
                <a:moveTo>
                  <a:pt x="37781" y="3988"/>
                </a:moveTo>
                <a:cubicBezTo>
                  <a:pt x="37800" y="3988"/>
                  <a:pt x="37820" y="3988"/>
                  <a:pt x="37839" y="3988"/>
                </a:cubicBezTo>
                <a:cubicBezTo>
                  <a:pt x="37857" y="3986"/>
                  <a:pt x="37874" y="3985"/>
                  <a:pt x="37868" y="3965"/>
                </a:cubicBezTo>
                <a:cubicBezTo>
                  <a:pt x="37834" y="3961"/>
                  <a:pt x="37851" y="3941"/>
                  <a:pt x="37868" y="3922"/>
                </a:cubicBezTo>
                <a:cubicBezTo>
                  <a:pt x="37839" y="3922"/>
                  <a:pt x="37810" y="3922"/>
                  <a:pt x="37781" y="3922"/>
                </a:cubicBezTo>
                <a:cubicBezTo>
                  <a:pt x="37781" y="3944"/>
                  <a:pt x="37781" y="3965"/>
                  <a:pt x="37781" y="3988"/>
                </a:cubicBezTo>
                <a:close/>
                <a:moveTo>
                  <a:pt x="30512" y="3988"/>
                </a:moveTo>
                <a:cubicBezTo>
                  <a:pt x="30531" y="3988"/>
                  <a:pt x="30550" y="3988"/>
                  <a:pt x="30570" y="3988"/>
                </a:cubicBezTo>
                <a:cubicBezTo>
                  <a:pt x="30572" y="3959"/>
                  <a:pt x="30607" y="3958"/>
                  <a:pt x="30600" y="3922"/>
                </a:cubicBezTo>
                <a:cubicBezTo>
                  <a:pt x="30570" y="3922"/>
                  <a:pt x="30541" y="3922"/>
                  <a:pt x="30512" y="3922"/>
                </a:cubicBezTo>
                <a:cubicBezTo>
                  <a:pt x="30512" y="3944"/>
                  <a:pt x="30512" y="3965"/>
                  <a:pt x="30512" y="3988"/>
                </a:cubicBezTo>
                <a:close/>
                <a:moveTo>
                  <a:pt x="54369" y="3944"/>
                </a:moveTo>
                <a:cubicBezTo>
                  <a:pt x="54389" y="3944"/>
                  <a:pt x="54409" y="3944"/>
                  <a:pt x="54429" y="3944"/>
                </a:cubicBezTo>
                <a:cubicBezTo>
                  <a:pt x="54429" y="3929"/>
                  <a:pt x="54429" y="3914"/>
                  <a:pt x="54429" y="3899"/>
                </a:cubicBezTo>
                <a:cubicBezTo>
                  <a:pt x="54409" y="3899"/>
                  <a:pt x="54389" y="3899"/>
                  <a:pt x="54369" y="3899"/>
                </a:cubicBezTo>
                <a:cubicBezTo>
                  <a:pt x="54369" y="3914"/>
                  <a:pt x="54369" y="3929"/>
                  <a:pt x="54369" y="3944"/>
                </a:cubicBezTo>
                <a:close/>
                <a:moveTo>
                  <a:pt x="53784" y="3944"/>
                </a:moveTo>
                <a:cubicBezTo>
                  <a:pt x="53760" y="3949"/>
                  <a:pt x="53726" y="3944"/>
                  <a:pt x="53725" y="3965"/>
                </a:cubicBezTo>
                <a:cubicBezTo>
                  <a:pt x="53769" y="3991"/>
                  <a:pt x="53799" y="3991"/>
                  <a:pt x="53842" y="3965"/>
                </a:cubicBezTo>
                <a:cubicBezTo>
                  <a:pt x="53868" y="3920"/>
                  <a:pt x="53766" y="3867"/>
                  <a:pt x="53755" y="3922"/>
                </a:cubicBezTo>
                <a:cubicBezTo>
                  <a:pt x="53773" y="3923"/>
                  <a:pt x="53788" y="3925"/>
                  <a:pt x="53784" y="3944"/>
                </a:cubicBezTo>
                <a:close/>
                <a:moveTo>
                  <a:pt x="39275" y="3965"/>
                </a:moveTo>
                <a:cubicBezTo>
                  <a:pt x="39354" y="3981"/>
                  <a:pt x="39332" y="3920"/>
                  <a:pt x="39363" y="3899"/>
                </a:cubicBezTo>
                <a:cubicBezTo>
                  <a:pt x="39329" y="3903"/>
                  <a:pt x="39280" y="3896"/>
                  <a:pt x="39275" y="3922"/>
                </a:cubicBezTo>
                <a:cubicBezTo>
                  <a:pt x="39311" y="3926"/>
                  <a:pt x="39293" y="3946"/>
                  <a:pt x="39275" y="3965"/>
                </a:cubicBezTo>
                <a:close/>
                <a:moveTo>
                  <a:pt x="34264" y="3922"/>
                </a:moveTo>
                <a:cubicBezTo>
                  <a:pt x="34123" y="3860"/>
                  <a:pt x="34192" y="3994"/>
                  <a:pt x="34264" y="3922"/>
                </a:cubicBezTo>
                <a:close/>
                <a:moveTo>
                  <a:pt x="54164" y="3944"/>
                </a:moveTo>
                <a:cubicBezTo>
                  <a:pt x="54188" y="3949"/>
                  <a:pt x="54200" y="3962"/>
                  <a:pt x="54194" y="3988"/>
                </a:cubicBezTo>
                <a:cubicBezTo>
                  <a:pt x="54302" y="3995"/>
                  <a:pt x="54310" y="3929"/>
                  <a:pt x="54341" y="3878"/>
                </a:cubicBezTo>
                <a:cubicBezTo>
                  <a:pt x="54242" y="3869"/>
                  <a:pt x="54215" y="3916"/>
                  <a:pt x="54164" y="3944"/>
                </a:cubicBezTo>
                <a:close/>
                <a:moveTo>
                  <a:pt x="54575" y="3922"/>
                </a:moveTo>
                <a:cubicBezTo>
                  <a:pt x="54633" y="3929"/>
                  <a:pt x="54634" y="3892"/>
                  <a:pt x="54663" y="3878"/>
                </a:cubicBezTo>
                <a:cubicBezTo>
                  <a:pt x="54681" y="3877"/>
                  <a:pt x="54699" y="3875"/>
                  <a:pt x="54693" y="3856"/>
                </a:cubicBezTo>
                <a:cubicBezTo>
                  <a:pt x="54599" y="3836"/>
                  <a:pt x="54601" y="3890"/>
                  <a:pt x="54575" y="3922"/>
                </a:cubicBezTo>
                <a:close/>
                <a:moveTo>
                  <a:pt x="54106" y="3899"/>
                </a:moveTo>
                <a:cubicBezTo>
                  <a:pt x="54064" y="3912"/>
                  <a:pt x="54034" y="3934"/>
                  <a:pt x="54019" y="3965"/>
                </a:cubicBezTo>
                <a:cubicBezTo>
                  <a:pt x="54041" y="3971"/>
                  <a:pt x="54076" y="3967"/>
                  <a:pt x="54076" y="3988"/>
                </a:cubicBezTo>
                <a:cubicBezTo>
                  <a:pt x="54054" y="3992"/>
                  <a:pt x="54019" y="3989"/>
                  <a:pt x="54019" y="4010"/>
                </a:cubicBezTo>
                <a:cubicBezTo>
                  <a:pt x="54057" y="4010"/>
                  <a:pt x="54096" y="4010"/>
                  <a:pt x="54136" y="4010"/>
                </a:cubicBezTo>
                <a:cubicBezTo>
                  <a:pt x="54136" y="3973"/>
                  <a:pt x="54136" y="3937"/>
                  <a:pt x="54136" y="3899"/>
                </a:cubicBezTo>
                <a:cubicBezTo>
                  <a:pt x="54171" y="3898"/>
                  <a:pt x="54205" y="3894"/>
                  <a:pt x="54194" y="3856"/>
                </a:cubicBezTo>
                <a:cubicBezTo>
                  <a:pt x="54137" y="3849"/>
                  <a:pt x="54136" y="3886"/>
                  <a:pt x="54106" y="3899"/>
                </a:cubicBezTo>
                <a:close/>
                <a:moveTo>
                  <a:pt x="45167" y="3899"/>
                </a:moveTo>
                <a:cubicBezTo>
                  <a:pt x="45186" y="3899"/>
                  <a:pt x="45206" y="3899"/>
                  <a:pt x="45225" y="3899"/>
                </a:cubicBezTo>
                <a:cubicBezTo>
                  <a:pt x="45225" y="3885"/>
                  <a:pt x="45225" y="3871"/>
                  <a:pt x="45225" y="3856"/>
                </a:cubicBezTo>
                <a:cubicBezTo>
                  <a:pt x="45206" y="3856"/>
                  <a:pt x="45186" y="3856"/>
                  <a:pt x="45167" y="3856"/>
                </a:cubicBezTo>
                <a:cubicBezTo>
                  <a:pt x="45167" y="3871"/>
                  <a:pt x="45167" y="3885"/>
                  <a:pt x="45167" y="3899"/>
                </a:cubicBezTo>
                <a:close/>
                <a:moveTo>
                  <a:pt x="45049" y="3878"/>
                </a:moveTo>
                <a:cubicBezTo>
                  <a:pt x="45049" y="3893"/>
                  <a:pt x="45049" y="3907"/>
                  <a:pt x="45049" y="3922"/>
                </a:cubicBezTo>
                <a:cubicBezTo>
                  <a:pt x="45122" y="3956"/>
                  <a:pt x="45135" y="3847"/>
                  <a:pt x="45078" y="3856"/>
                </a:cubicBezTo>
                <a:cubicBezTo>
                  <a:pt x="45077" y="3869"/>
                  <a:pt x="45074" y="3881"/>
                  <a:pt x="45049" y="3878"/>
                </a:cubicBezTo>
                <a:close/>
                <a:moveTo>
                  <a:pt x="42353" y="3922"/>
                </a:moveTo>
                <a:cubicBezTo>
                  <a:pt x="42372" y="3922"/>
                  <a:pt x="42392" y="3922"/>
                  <a:pt x="42412" y="3922"/>
                </a:cubicBezTo>
                <a:cubicBezTo>
                  <a:pt x="42429" y="3920"/>
                  <a:pt x="42446" y="3919"/>
                  <a:pt x="42440" y="3899"/>
                </a:cubicBezTo>
                <a:cubicBezTo>
                  <a:pt x="42423" y="3899"/>
                  <a:pt x="42406" y="3896"/>
                  <a:pt x="42412" y="3878"/>
                </a:cubicBezTo>
                <a:cubicBezTo>
                  <a:pt x="42434" y="3872"/>
                  <a:pt x="42469" y="3877"/>
                  <a:pt x="42470" y="3856"/>
                </a:cubicBezTo>
                <a:cubicBezTo>
                  <a:pt x="42431" y="3856"/>
                  <a:pt x="42392" y="3856"/>
                  <a:pt x="42353" y="3856"/>
                </a:cubicBezTo>
                <a:cubicBezTo>
                  <a:pt x="42353" y="3878"/>
                  <a:pt x="42353" y="3899"/>
                  <a:pt x="42353" y="3922"/>
                </a:cubicBezTo>
                <a:close/>
                <a:moveTo>
                  <a:pt x="40654" y="3922"/>
                </a:moveTo>
                <a:cubicBezTo>
                  <a:pt x="40672" y="3922"/>
                  <a:pt x="40692" y="3922"/>
                  <a:pt x="40711" y="3922"/>
                </a:cubicBezTo>
                <a:cubicBezTo>
                  <a:pt x="40729" y="3920"/>
                  <a:pt x="40746" y="3919"/>
                  <a:pt x="40741" y="3899"/>
                </a:cubicBezTo>
                <a:cubicBezTo>
                  <a:pt x="40699" y="3895"/>
                  <a:pt x="40691" y="3863"/>
                  <a:pt x="40654" y="3856"/>
                </a:cubicBezTo>
                <a:cubicBezTo>
                  <a:pt x="40654" y="3878"/>
                  <a:pt x="40654" y="3899"/>
                  <a:pt x="40654" y="3922"/>
                </a:cubicBezTo>
                <a:close/>
                <a:moveTo>
                  <a:pt x="54868" y="3878"/>
                </a:moveTo>
                <a:cubicBezTo>
                  <a:pt x="54954" y="3898"/>
                  <a:pt x="54876" y="3959"/>
                  <a:pt x="54927" y="3965"/>
                </a:cubicBezTo>
                <a:cubicBezTo>
                  <a:pt x="54962" y="3932"/>
                  <a:pt x="55019" y="3880"/>
                  <a:pt x="54956" y="3833"/>
                </a:cubicBezTo>
                <a:cubicBezTo>
                  <a:pt x="54885" y="3824"/>
                  <a:pt x="54892" y="3874"/>
                  <a:pt x="54810" y="3856"/>
                </a:cubicBezTo>
                <a:cubicBezTo>
                  <a:pt x="54810" y="3878"/>
                  <a:pt x="54810" y="3899"/>
                  <a:pt x="54810" y="3922"/>
                </a:cubicBezTo>
                <a:cubicBezTo>
                  <a:pt x="54938" y="3938"/>
                  <a:pt x="54786" y="3878"/>
                  <a:pt x="54868" y="3878"/>
                </a:cubicBezTo>
                <a:close/>
                <a:moveTo>
                  <a:pt x="40770" y="3878"/>
                </a:moveTo>
                <a:cubicBezTo>
                  <a:pt x="40772" y="3891"/>
                  <a:pt x="40775" y="3904"/>
                  <a:pt x="40800" y="3899"/>
                </a:cubicBezTo>
                <a:cubicBezTo>
                  <a:pt x="40739" y="3808"/>
                  <a:pt x="41055" y="3889"/>
                  <a:pt x="40946" y="3833"/>
                </a:cubicBezTo>
                <a:cubicBezTo>
                  <a:pt x="40885" y="3847"/>
                  <a:pt x="40753" y="3807"/>
                  <a:pt x="40741" y="3856"/>
                </a:cubicBezTo>
                <a:cubicBezTo>
                  <a:pt x="40758" y="3857"/>
                  <a:pt x="40776" y="3859"/>
                  <a:pt x="40770" y="3878"/>
                </a:cubicBezTo>
                <a:close/>
                <a:moveTo>
                  <a:pt x="55367" y="3878"/>
                </a:moveTo>
                <a:cubicBezTo>
                  <a:pt x="55319" y="3908"/>
                  <a:pt x="55215" y="3896"/>
                  <a:pt x="55192" y="3944"/>
                </a:cubicBezTo>
                <a:cubicBezTo>
                  <a:pt x="55337" y="3971"/>
                  <a:pt x="55461" y="3910"/>
                  <a:pt x="55542" y="3899"/>
                </a:cubicBezTo>
                <a:cubicBezTo>
                  <a:pt x="55584" y="3895"/>
                  <a:pt x="55683" y="3972"/>
                  <a:pt x="55660" y="3878"/>
                </a:cubicBezTo>
                <a:cubicBezTo>
                  <a:pt x="55647" y="3829"/>
                  <a:pt x="55505" y="3860"/>
                  <a:pt x="55485" y="3878"/>
                </a:cubicBezTo>
                <a:cubicBezTo>
                  <a:pt x="55502" y="3821"/>
                  <a:pt x="55473" y="3799"/>
                  <a:pt x="55396" y="3812"/>
                </a:cubicBezTo>
                <a:cubicBezTo>
                  <a:pt x="55374" y="3853"/>
                  <a:pt x="55309" y="3827"/>
                  <a:pt x="55367" y="3878"/>
                </a:cubicBezTo>
                <a:close/>
                <a:moveTo>
                  <a:pt x="55103" y="3856"/>
                </a:moveTo>
                <a:cubicBezTo>
                  <a:pt x="55154" y="3843"/>
                  <a:pt x="55275" y="3883"/>
                  <a:pt x="55278" y="3833"/>
                </a:cubicBezTo>
                <a:cubicBezTo>
                  <a:pt x="55231" y="3796"/>
                  <a:pt x="55128" y="3814"/>
                  <a:pt x="55103" y="3856"/>
                </a:cubicBezTo>
                <a:close/>
                <a:moveTo>
                  <a:pt x="44698" y="3856"/>
                </a:moveTo>
                <a:cubicBezTo>
                  <a:pt x="44717" y="3856"/>
                  <a:pt x="44737" y="3856"/>
                  <a:pt x="44757" y="3856"/>
                </a:cubicBezTo>
                <a:cubicBezTo>
                  <a:pt x="44802" y="3802"/>
                  <a:pt x="44656" y="3792"/>
                  <a:pt x="44668" y="3833"/>
                </a:cubicBezTo>
                <a:cubicBezTo>
                  <a:pt x="44686" y="3835"/>
                  <a:pt x="44703" y="3836"/>
                  <a:pt x="44698" y="3856"/>
                </a:cubicBezTo>
                <a:close/>
                <a:moveTo>
                  <a:pt x="43936" y="3878"/>
                </a:moveTo>
                <a:cubicBezTo>
                  <a:pt x="43936" y="3856"/>
                  <a:pt x="43936" y="3833"/>
                  <a:pt x="43936" y="3812"/>
                </a:cubicBezTo>
                <a:cubicBezTo>
                  <a:pt x="43906" y="3812"/>
                  <a:pt x="43877" y="3812"/>
                  <a:pt x="43848" y="3812"/>
                </a:cubicBezTo>
                <a:cubicBezTo>
                  <a:pt x="43842" y="3860"/>
                  <a:pt x="43872" y="3881"/>
                  <a:pt x="43936" y="3878"/>
                </a:cubicBezTo>
                <a:close/>
                <a:moveTo>
                  <a:pt x="43437" y="3878"/>
                </a:moveTo>
                <a:cubicBezTo>
                  <a:pt x="43405" y="3934"/>
                  <a:pt x="43620" y="3929"/>
                  <a:pt x="43526" y="3899"/>
                </a:cubicBezTo>
                <a:cubicBezTo>
                  <a:pt x="43416" y="3916"/>
                  <a:pt x="43462" y="3815"/>
                  <a:pt x="43379" y="3812"/>
                </a:cubicBezTo>
                <a:cubicBezTo>
                  <a:pt x="43373" y="3838"/>
                  <a:pt x="43346" y="3825"/>
                  <a:pt x="43320" y="3812"/>
                </a:cubicBezTo>
                <a:cubicBezTo>
                  <a:pt x="43312" y="3855"/>
                  <a:pt x="43360" y="3856"/>
                  <a:pt x="43379" y="3878"/>
                </a:cubicBezTo>
                <a:cubicBezTo>
                  <a:pt x="43356" y="3883"/>
                  <a:pt x="43321" y="3878"/>
                  <a:pt x="43320" y="3899"/>
                </a:cubicBezTo>
                <a:cubicBezTo>
                  <a:pt x="43376" y="3905"/>
                  <a:pt x="43385" y="3875"/>
                  <a:pt x="43437" y="3878"/>
                </a:cubicBezTo>
                <a:close/>
                <a:moveTo>
                  <a:pt x="38895" y="3856"/>
                </a:moveTo>
                <a:cubicBezTo>
                  <a:pt x="38967" y="3859"/>
                  <a:pt x="39016" y="3844"/>
                  <a:pt x="39041" y="3812"/>
                </a:cubicBezTo>
                <a:cubicBezTo>
                  <a:pt x="38986" y="3822"/>
                  <a:pt x="38865" y="3782"/>
                  <a:pt x="38895" y="3856"/>
                </a:cubicBezTo>
                <a:close/>
                <a:moveTo>
                  <a:pt x="38162" y="3944"/>
                </a:moveTo>
                <a:cubicBezTo>
                  <a:pt x="38153" y="3883"/>
                  <a:pt x="38060" y="3898"/>
                  <a:pt x="38073" y="3965"/>
                </a:cubicBezTo>
                <a:cubicBezTo>
                  <a:pt x="38196" y="3947"/>
                  <a:pt x="38212" y="4009"/>
                  <a:pt x="38308" y="4010"/>
                </a:cubicBezTo>
                <a:cubicBezTo>
                  <a:pt x="38341" y="3941"/>
                  <a:pt x="38262" y="3956"/>
                  <a:pt x="38250" y="3922"/>
                </a:cubicBezTo>
                <a:cubicBezTo>
                  <a:pt x="38326" y="3929"/>
                  <a:pt x="38346" y="3892"/>
                  <a:pt x="38338" y="3833"/>
                </a:cubicBezTo>
                <a:cubicBezTo>
                  <a:pt x="38304" y="3815"/>
                  <a:pt x="38259" y="3805"/>
                  <a:pt x="38191" y="3812"/>
                </a:cubicBezTo>
                <a:cubicBezTo>
                  <a:pt x="38212" y="3866"/>
                  <a:pt x="38220" y="3902"/>
                  <a:pt x="38162" y="3944"/>
                </a:cubicBezTo>
                <a:close/>
                <a:moveTo>
                  <a:pt x="55572" y="3833"/>
                </a:moveTo>
                <a:cubicBezTo>
                  <a:pt x="55591" y="3833"/>
                  <a:pt x="55611" y="3833"/>
                  <a:pt x="55630" y="3833"/>
                </a:cubicBezTo>
                <a:cubicBezTo>
                  <a:pt x="55630" y="3819"/>
                  <a:pt x="55630" y="3805"/>
                  <a:pt x="55630" y="3790"/>
                </a:cubicBezTo>
                <a:cubicBezTo>
                  <a:pt x="55611" y="3790"/>
                  <a:pt x="55591" y="3790"/>
                  <a:pt x="55572" y="3790"/>
                </a:cubicBezTo>
                <a:cubicBezTo>
                  <a:pt x="55572" y="3805"/>
                  <a:pt x="55572" y="3819"/>
                  <a:pt x="55572" y="3833"/>
                </a:cubicBezTo>
                <a:close/>
                <a:moveTo>
                  <a:pt x="44288" y="3833"/>
                </a:moveTo>
                <a:cubicBezTo>
                  <a:pt x="44274" y="3826"/>
                  <a:pt x="44335" y="3805"/>
                  <a:pt x="44346" y="3833"/>
                </a:cubicBezTo>
                <a:cubicBezTo>
                  <a:pt x="44371" y="3751"/>
                  <a:pt x="44186" y="3776"/>
                  <a:pt x="44288" y="3833"/>
                </a:cubicBezTo>
                <a:close/>
                <a:moveTo>
                  <a:pt x="42265" y="3833"/>
                </a:moveTo>
                <a:cubicBezTo>
                  <a:pt x="42332" y="3818"/>
                  <a:pt x="42494" y="3874"/>
                  <a:pt x="42470" y="3790"/>
                </a:cubicBezTo>
                <a:cubicBezTo>
                  <a:pt x="42402" y="3790"/>
                  <a:pt x="42333" y="3790"/>
                  <a:pt x="42265" y="3790"/>
                </a:cubicBezTo>
                <a:cubicBezTo>
                  <a:pt x="42265" y="3805"/>
                  <a:pt x="42265" y="3819"/>
                  <a:pt x="42265" y="3833"/>
                </a:cubicBezTo>
                <a:close/>
                <a:moveTo>
                  <a:pt x="37575" y="3768"/>
                </a:moveTo>
                <a:cubicBezTo>
                  <a:pt x="37556" y="3768"/>
                  <a:pt x="37537" y="3768"/>
                  <a:pt x="37517" y="3768"/>
                </a:cubicBezTo>
                <a:cubicBezTo>
                  <a:pt x="37494" y="3773"/>
                  <a:pt x="37459" y="3769"/>
                  <a:pt x="37458" y="3790"/>
                </a:cubicBezTo>
                <a:cubicBezTo>
                  <a:pt x="37502" y="3785"/>
                  <a:pt x="37567" y="3798"/>
                  <a:pt x="37575" y="3768"/>
                </a:cubicBezTo>
                <a:close/>
                <a:moveTo>
                  <a:pt x="37341" y="3856"/>
                </a:moveTo>
                <a:cubicBezTo>
                  <a:pt x="37418" y="3862"/>
                  <a:pt x="37416" y="3810"/>
                  <a:pt x="37429" y="3768"/>
                </a:cubicBezTo>
                <a:cubicBezTo>
                  <a:pt x="37400" y="3768"/>
                  <a:pt x="37370" y="3768"/>
                  <a:pt x="37341" y="3768"/>
                </a:cubicBezTo>
                <a:cubicBezTo>
                  <a:pt x="37341" y="3798"/>
                  <a:pt x="37341" y="3826"/>
                  <a:pt x="37341" y="3856"/>
                </a:cubicBezTo>
                <a:close/>
                <a:moveTo>
                  <a:pt x="46280" y="3768"/>
                </a:moveTo>
                <a:cubicBezTo>
                  <a:pt x="46162" y="3690"/>
                  <a:pt x="46211" y="3839"/>
                  <a:pt x="46280" y="3768"/>
                </a:cubicBezTo>
                <a:close/>
                <a:moveTo>
                  <a:pt x="45753" y="3790"/>
                </a:moveTo>
                <a:cubicBezTo>
                  <a:pt x="45796" y="3785"/>
                  <a:pt x="45861" y="3798"/>
                  <a:pt x="45870" y="3768"/>
                </a:cubicBezTo>
                <a:cubicBezTo>
                  <a:pt x="45831" y="3739"/>
                  <a:pt x="45761" y="3739"/>
                  <a:pt x="45753" y="3790"/>
                </a:cubicBezTo>
                <a:close/>
                <a:moveTo>
                  <a:pt x="43437" y="3790"/>
                </a:moveTo>
                <a:cubicBezTo>
                  <a:pt x="43477" y="3818"/>
                  <a:pt x="43546" y="3818"/>
                  <a:pt x="43555" y="3768"/>
                </a:cubicBezTo>
                <a:cubicBezTo>
                  <a:pt x="43481" y="3765"/>
                  <a:pt x="43463" y="3726"/>
                  <a:pt x="43437" y="3790"/>
                </a:cubicBezTo>
                <a:close/>
                <a:moveTo>
                  <a:pt x="46544" y="3812"/>
                </a:moveTo>
                <a:cubicBezTo>
                  <a:pt x="46583" y="3812"/>
                  <a:pt x="46622" y="3812"/>
                  <a:pt x="46661" y="3812"/>
                </a:cubicBezTo>
                <a:cubicBezTo>
                  <a:pt x="46652" y="3761"/>
                  <a:pt x="46643" y="3709"/>
                  <a:pt x="46544" y="3724"/>
                </a:cubicBezTo>
                <a:cubicBezTo>
                  <a:pt x="46544" y="3753"/>
                  <a:pt x="46544" y="3782"/>
                  <a:pt x="46544" y="3812"/>
                </a:cubicBezTo>
                <a:close/>
                <a:moveTo>
                  <a:pt x="46515" y="3768"/>
                </a:moveTo>
                <a:cubicBezTo>
                  <a:pt x="46497" y="3756"/>
                  <a:pt x="46426" y="3678"/>
                  <a:pt x="46398" y="3746"/>
                </a:cubicBezTo>
                <a:cubicBezTo>
                  <a:pt x="46436" y="3742"/>
                  <a:pt x="46486" y="3835"/>
                  <a:pt x="46515" y="3768"/>
                </a:cubicBezTo>
                <a:close/>
                <a:moveTo>
                  <a:pt x="44962" y="3833"/>
                </a:moveTo>
                <a:cubicBezTo>
                  <a:pt x="45032" y="3850"/>
                  <a:pt x="45103" y="3852"/>
                  <a:pt x="45167" y="3812"/>
                </a:cubicBezTo>
                <a:cubicBezTo>
                  <a:pt x="45118" y="3794"/>
                  <a:pt x="45079" y="3790"/>
                  <a:pt x="45049" y="3768"/>
                </a:cubicBezTo>
                <a:cubicBezTo>
                  <a:pt x="45030" y="3753"/>
                  <a:pt x="45053" y="3706"/>
                  <a:pt x="44991" y="3724"/>
                </a:cubicBezTo>
                <a:cubicBezTo>
                  <a:pt x="45003" y="3776"/>
                  <a:pt x="44938" y="3772"/>
                  <a:pt x="44962" y="3833"/>
                </a:cubicBezTo>
                <a:close/>
                <a:moveTo>
                  <a:pt x="44258" y="3768"/>
                </a:moveTo>
                <a:cubicBezTo>
                  <a:pt x="44288" y="3768"/>
                  <a:pt x="44317" y="3768"/>
                  <a:pt x="44346" y="3768"/>
                </a:cubicBezTo>
                <a:cubicBezTo>
                  <a:pt x="44350" y="3728"/>
                  <a:pt x="44317" y="3716"/>
                  <a:pt x="44258" y="3724"/>
                </a:cubicBezTo>
                <a:cubicBezTo>
                  <a:pt x="44258" y="3738"/>
                  <a:pt x="44258" y="3753"/>
                  <a:pt x="44258" y="3768"/>
                </a:cubicBezTo>
                <a:close/>
                <a:moveTo>
                  <a:pt x="49592" y="3746"/>
                </a:moveTo>
                <a:cubicBezTo>
                  <a:pt x="49553" y="3745"/>
                  <a:pt x="49565" y="3708"/>
                  <a:pt x="49534" y="3702"/>
                </a:cubicBezTo>
                <a:cubicBezTo>
                  <a:pt x="49500" y="3746"/>
                  <a:pt x="49580" y="3807"/>
                  <a:pt x="49592" y="3746"/>
                </a:cubicBezTo>
                <a:close/>
                <a:moveTo>
                  <a:pt x="45548" y="3724"/>
                </a:moveTo>
                <a:cubicBezTo>
                  <a:pt x="45553" y="3727"/>
                  <a:pt x="45595" y="3798"/>
                  <a:pt x="45607" y="3790"/>
                </a:cubicBezTo>
                <a:cubicBezTo>
                  <a:pt x="45651" y="3756"/>
                  <a:pt x="45524" y="3690"/>
                  <a:pt x="45489" y="3702"/>
                </a:cubicBezTo>
                <a:cubicBezTo>
                  <a:pt x="45484" y="3730"/>
                  <a:pt x="45528" y="3713"/>
                  <a:pt x="45548" y="3724"/>
                </a:cubicBezTo>
                <a:close/>
                <a:moveTo>
                  <a:pt x="45254" y="3746"/>
                </a:moveTo>
                <a:cubicBezTo>
                  <a:pt x="45164" y="3762"/>
                  <a:pt x="45219" y="3670"/>
                  <a:pt x="45108" y="3702"/>
                </a:cubicBezTo>
                <a:cubicBezTo>
                  <a:pt x="45049" y="3785"/>
                  <a:pt x="45242" y="3789"/>
                  <a:pt x="45254" y="3746"/>
                </a:cubicBezTo>
                <a:close/>
                <a:moveTo>
                  <a:pt x="44668" y="3746"/>
                </a:moveTo>
                <a:cubicBezTo>
                  <a:pt x="44688" y="3746"/>
                  <a:pt x="44707" y="3746"/>
                  <a:pt x="44728" y="3746"/>
                </a:cubicBezTo>
                <a:cubicBezTo>
                  <a:pt x="44728" y="3731"/>
                  <a:pt x="44728" y="3716"/>
                  <a:pt x="44728" y="3702"/>
                </a:cubicBezTo>
                <a:cubicBezTo>
                  <a:pt x="44707" y="3702"/>
                  <a:pt x="44688" y="3702"/>
                  <a:pt x="44668" y="3702"/>
                </a:cubicBezTo>
                <a:cubicBezTo>
                  <a:pt x="44668" y="3716"/>
                  <a:pt x="44668" y="3731"/>
                  <a:pt x="44668" y="3746"/>
                </a:cubicBezTo>
                <a:close/>
                <a:moveTo>
                  <a:pt x="43906" y="3790"/>
                </a:moveTo>
                <a:cubicBezTo>
                  <a:pt x="43996" y="3774"/>
                  <a:pt x="43963" y="3774"/>
                  <a:pt x="44053" y="3790"/>
                </a:cubicBezTo>
                <a:cubicBezTo>
                  <a:pt x="44040" y="3748"/>
                  <a:pt x="44042" y="3696"/>
                  <a:pt x="43964" y="3702"/>
                </a:cubicBezTo>
                <a:cubicBezTo>
                  <a:pt x="44001" y="3773"/>
                  <a:pt x="43870" y="3718"/>
                  <a:pt x="43906" y="3790"/>
                </a:cubicBezTo>
                <a:close/>
                <a:moveTo>
                  <a:pt x="42236" y="3746"/>
                </a:moveTo>
                <a:cubicBezTo>
                  <a:pt x="42218" y="3733"/>
                  <a:pt x="42147" y="3657"/>
                  <a:pt x="42119" y="3724"/>
                </a:cubicBezTo>
                <a:cubicBezTo>
                  <a:pt x="42192" y="3694"/>
                  <a:pt x="42189" y="3826"/>
                  <a:pt x="42236" y="3746"/>
                </a:cubicBezTo>
                <a:close/>
                <a:moveTo>
                  <a:pt x="45343" y="3768"/>
                </a:moveTo>
                <a:cubicBezTo>
                  <a:pt x="45361" y="3749"/>
                  <a:pt x="45506" y="3720"/>
                  <a:pt x="45401" y="3680"/>
                </a:cubicBezTo>
                <a:cubicBezTo>
                  <a:pt x="45375" y="3754"/>
                  <a:pt x="45335" y="3682"/>
                  <a:pt x="45284" y="3724"/>
                </a:cubicBezTo>
                <a:cubicBezTo>
                  <a:pt x="45297" y="3829"/>
                  <a:pt x="45297" y="3817"/>
                  <a:pt x="45284" y="3922"/>
                </a:cubicBezTo>
                <a:cubicBezTo>
                  <a:pt x="45323" y="3922"/>
                  <a:pt x="45362" y="3922"/>
                  <a:pt x="45401" y="3922"/>
                </a:cubicBezTo>
                <a:cubicBezTo>
                  <a:pt x="45422" y="3854"/>
                  <a:pt x="45301" y="3895"/>
                  <a:pt x="45343" y="3812"/>
                </a:cubicBezTo>
                <a:cubicBezTo>
                  <a:pt x="45383" y="3811"/>
                  <a:pt x="45407" y="3822"/>
                  <a:pt x="45430" y="3833"/>
                </a:cubicBezTo>
                <a:cubicBezTo>
                  <a:pt x="45419" y="3796"/>
                  <a:pt x="45474" y="3777"/>
                  <a:pt x="45430" y="3768"/>
                </a:cubicBezTo>
                <a:cubicBezTo>
                  <a:pt x="45430" y="3797"/>
                  <a:pt x="45349" y="3796"/>
                  <a:pt x="45343" y="3768"/>
                </a:cubicBezTo>
                <a:close/>
                <a:moveTo>
                  <a:pt x="44404" y="3746"/>
                </a:moveTo>
                <a:cubicBezTo>
                  <a:pt x="44444" y="3753"/>
                  <a:pt x="44461" y="3777"/>
                  <a:pt x="44522" y="3768"/>
                </a:cubicBezTo>
                <a:cubicBezTo>
                  <a:pt x="44530" y="3754"/>
                  <a:pt x="44595" y="3684"/>
                  <a:pt x="44522" y="3680"/>
                </a:cubicBezTo>
                <a:cubicBezTo>
                  <a:pt x="44502" y="3762"/>
                  <a:pt x="44424" y="3664"/>
                  <a:pt x="44404" y="3746"/>
                </a:cubicBezTo>
                <a:close/>
                <a:moveTo>
                  <a:pt x="34996" y="3702"/>
                </a:moveTo>
                <a:cubicBezTo>
                  <a:pt x="34898" y="3635"/>
                  <a:pt x="34908" y="3782"/>
                  <a:pt x="34996" y="3702"/>
                </a:cubicBezTo>
                <a:close/>
                <a:moveTo>
                  <a:pt x="53081" y="3702"/>
                </a:moveTo>
                <a:cubicBezTo>
                  <a:pt x="53131" y="3703"/>
                  <a:pt x="53156" y="3685"/>
                  <a:pt x="53168" y="3658"/>
                </a:cubicBezTo>
                <a:cubicBezTo>
                  <a:pt x="53119" y="3657"/>
                  <a:pt x="53092" y="3674"/>
                  <a:pt x="53081" y="3702"/>
                </a:cubicBezTo>
                <a:close/>
                <a:moveTo>
                  <a:pt x="48479" y="3702"/>
                </a:moveTo>
                <a:cubicBezTo>
                  <a:pt x="48508" y="3702"/>
                  <a:pt x="48514" y="3720"/>
                  <a:pt x="48537" y="3724"/>
                </a:cubicBezTo>
                <a:cubicBezTo>
                  <a:pt x="48535" y="3690"/>
                  <a:pt x="48541" y="3648"/>
                  <a:pt x="48479" y="3658"/>
                </a:cubicBezTo>
                <a:cubicBezTo>
                  <a:pt x="48479" y="3673"/>
                  <a:pt x="48479" y="3686"/>
                  <a:pt x="48479" y="3702"/>
                </a:cubicBezTo>
                <a:close/>
                <a:moveTo>
                  <a:pt x="46193" y="3702"/>
                </a:moveTo>
                <a:cubicBezTo>
                  <a:pt x="46245" y="3697"/>
                  <a:pt x="46339" y="3724"/>
                  <a:pt x="46310" y="3658"/>
                </a:cubicBezTo>
                <a:cubicBezTo>
                  <a:pt x="46271" y="3658"/>
                  <a:pt x="46231" y="3658"/>
                  <a:pt x="46193" y="3658"/>
                </a:cubicBezTo>
                <a:cubicBezTo>
                  <a:pt x="46193" y="3673"/>
                  <a:pt x="46193" y="3686"/>
                  <a:pt x="46193" y="3702"/>
                </a:cubicBezTo>
                <a:close/>
                <a:moveTo>
                  <a:pt x="45812" y="3658"/>
                </a:moveTo>
                <a:cubicBezTo>
                  <a:pt x="45780" y="3785"/>
                  <a:pt x="45939" y="3667"/>
                  <a:pt x="45812" y="3658"/>
                </a:cubicBezTo>
                <a:close/>
                <a:moveTo>
                  <a:pt x="44932" y="3702"/>
                </a:moveTo>
                <a:cubicBezTo>
                  <a:pt x="44952" y="3702"/>
                  <a:pt x="44971" y="3702"/>
                  <a:pt x="44991" y="3702"/>
                </a:cubicBezTo>
                <a:cubicBezTo>
                  <a:pt x="44991" y="3686"/>
                  <a:pt x="44991" y="3673"/>
                  <a:pt x="44991" y="3658"/>
                </a:cubicBezTo>
                <a:cubicBezTo>
                  <a:pt x="44971" y="3658"/>
                  <a:pt x="44952" y="3658"/>
                  <a:pt x="44932" y="3658"/>
                </a:cubicBezTo>
                <a:cubicBezTo>
                  <a:pt x="44932" y="3673"/>
                  <a:pt x="44932" y="3686"/>
                  <a:pt x="44932" y="3702"/>
                </a:cubicBezTo>
                <a:close/>
                <a:moveTo>
                  <a:pt x="31479" y="3702"/>
                </a:moveTo>
                <a:cubicBezTo>
                  <a:pt x="31498" y="3702"/>
                  <a:pt x="31519" y="3702"/>
                  <a:pt x="31538" y="3702"/>
                </a:cubicBezTo>
                <a:cubicBezTo>
                  <a:pt x="31538" y="3686"/>
                  <a:pt x="31538" y="3673"/>
                  <a:pt x="31538" y="3658"/>
                </a:cubicBezTo>
                <a:cubicBezTo>
                  <a:pt x="31519" y="3658"/>
                  <a:pt x="31498" y="3658"/>
                  <a:pt x="31479" y="3658"/>
                </a:cubicBezTo>
                <a:cubicBezTo>
                  <a:pt x="31479" y="3673"/>
                  <a:pt x="31479" y="3686"/>
                  <a:pt x="31479" y="3702"/>
                </a:cubicBezTo>
                <a:close/>
                <a:moveTo>
                  <a:pt x="46896" y="3680"/>
                </a:moveTo>
                <a:cubicBezTo>
                  <a:pt x="46942" y="3678"/>
                  <a:pt x="46998" y="3682"/>
                  <a:pt x="46984" y="3636"/>
                </a:cubicBezTo>
                <a:cubicBezTo>
                  <a:pt x="46965" y="3636"/>
                  <a:pt x="46944" y="3636"/>
                  <a:pt x="46925" y="3636"/>
                </a:cubicBezTo>
                <a:cubicBezTo>
                  <a:pt x="46925" y="3658"/>
                  <a:pt x="46901" y="3662"/>
                  <a:pt x="46896" y="3680"/>
                </a:cubicBezTo>
                <a:close/>
                <a:moveTo>
                  <a:pt x="46428" y="3680"/>
                </a:moveTo>
                <a:cubicBezTo>
                  <a:pt x="46500" y="3684"/>
                  <a:pt x="46549" y="3669"/>
                  <a:pt x="46573" y="3636"/>
                </a:cubicBezTo>
                <a:cubicBezTo>
                  <a:pt x="46501" y="3633"/>
                  <a:pt x="46431" y="3631"/>
                  <a:pt x="46428" y="3680"/>
                </a:cubicBezTo>
                <a:close/>
                <a:moveTo>
                  <a:pt x="48713" y="3636"/>
                </a:moveTo>
                <a:cubicBezTo>
                  <a:pt x="48718" y="3588"/>
                  <a:pt x="48609" y="3626"/>
                  <a:pt x="48567" y="3613"/>
                </a:cubicBezTo>
                <a:cubicBezTo>
                  <a:pt x="48544" y="3667"/>
                  <a:pt x="48756" y="3703"/>
                  <a:pt x="48713" y="3636"/>
                </a:cubicBezTo>
                <a:close/>
                <a:moveTo>
                  <a:pt x="47306" y="3746"/>
                </a:moveTo>
                <a:cubicBezTo>
                  <a:pt x="47410" y="3780"/>
                  <a:pt x="47324" y="3672"/>
                  <a:pt x="47394" y="3680"/>
                </a:cubicBezTo>
                <a:cubicBezTo>
                  <a:pt x="47413" y="3712"/>
                  <a:pt x="47427" y="3721"/>
                  <a:pt x="47453" y="3702"/>
                </a:cubicBezTo>
                <a:cubicBezTo>
                  <a:pt x="47479" y="3682"/>
                  <a:pt x="47563" y="3820"/>
                  <a:pt x="47599" y="3724"/>
                </a:cubicBezTo>
                <a:cubicBezTo>
                  <a:pt x="47577" y="3720"/>
                  <a:pt x="47565" y="3705"/>
                  <a:pt x="47570" y="3680"/>
                </a:cubicBezTo>
                <a:cubicBezTo>
                  <a:pt x="47531" y="3680"/>
                  <a:pt x="47492" y="3680"/>
                  <a:pt x="47453" y="3680"/>
                </a:cubicBezTo>
                <a:cubicBezTo>
                  <a:pt x="47479" y="3609"/>
                  <a:pt x="47357" y="3649"/>
                  <a:pt x="47336" y="3613"/>
                </a:cubicBezTo>
                <a:cubicBezTo>
                  <a:pt x="47306" y="3667"/>
                  <a:pt x="47326" y="3661"/>
                  <a:pt x="47306" y="3746"/>
                </a:cubicBezTo>
                <a:close/>
                <a:moveTo>
                  <a:pt x="46691" y="3636"/>
                </a:moveTo>
                <a:cubicBezTo>
                  <a:pt x="46724" y="3691"/>
                  <a:pt x="46739" y="3760"/>
                  <a:pt x="46807" y="3790"/>
                </a:cubicBezTo>
                <a:cubicBezTo>
                  <a:pt x="46826" y="3738"/>
                  <a:pt x="46850" y="3690"/>
                  <a:pt x="46837" y="3613"/>
                </a:cubicBezTo>
                <a:cubicBezTo>
                  <a:pt x="46766" y="3604"/>
                  <a:pt x="46774" y="3654"/>
                  <a:pt x="46691" y="3636"/>
                </a:cubicBezTo>
                <a:close/>
                <a:moveTo>
                  <a:pt x="54429" y="3658"/>
                </a:moveTo>
                <a:cubicBezTo>
                  <a:pt x="54428" y="3628"/>
                  <a:pt x="54443" y="3609"/>
                  <a:pt x="54457" y="3592"/>
                </a:cubicBezTo>
                <a:cubicBezTo>
                  <a:pt x="54386" y="3558"/>
                  <a:pt x="54371" y="3666"/>
                  <a:pt x="54429" y="3658"/>
                </a:cubicBezTo>
                <a:close/>
                <a:moveTo>
                  <a:pt x="50296" y="3658"/>
                </a:moveTo>
                <a:cubicBezTo>
                  <a:pt x="50309" y="3657"/>
                  <a:pt x="50339" y="3598"/>
                  <a:pt x="50355" y="3592"/>
                </a:cubicBezTo>
                <a:cubicBezTo>
                  <a:pt x="50262" y="3583"/>
                  <a:pt x="50262" y="3661"/>
                  <a:pt x="50296" y="3658"/>
                </a:cubicBezTo>
                <a:close/>
                <a:moveTo>
                  <a:pt x="50237" y="3613"/>
                </a:moveTo>
                <a:cubicBezTo>
                  <a:pt x="50200" y="3613"/>
                  <a:pt x="50197" y="3585"/>
                  <a:pt x="50149" y="3592"/>
                </a:cubicBezTo>
                <a:cubicBezTo>
                  <a:pt x="50103" y="3646"/>
                  <a:pt x="50249" y="3657"/>
                  <a:pt x="50237" y="3613"/>
                </a:cubicBezTo>
                <a:close/>
                <a:moveTo>
                  <a:pt x="48039" y="3613"/>
                </a:moveTo>
                <a:cubicBezTo>
                  <a:pt x="47995" y="3681"/>
                  <a:pt x="48049" y="3699"/>
                  <a:pt x="48010" y="3746"/>
                </a:cubicBezTo>
                <a:cubicBezTo>
                  <a:pt x="48079" y="3739"/>
                  <a:pt x="48076" y="3739"/>
                  <a:pt x="48127" y="3702"/>
                </a:cubicBezTo>
                <a:cubicBezTo>
                  <a:pt x="48118" y="3708"/>
                  <a:pt x="48082" y="3691"/>
                  <a:pt x="48098" y="3680"/>
                </a:cubicBezTo>
                <a:cubicBezTo>
                  <a:pt x="48117" y="3664"/>
                  <a:pt x="48248" y="3648"/>
                  <a:pt x="48215" y="3592"/>
                </a:cubicBezTo>
                <a:cubicBezTo>
                  <a:pt x="48146" y="3591"/>
                  <a:pt x="48129" y="3630"/>
                  <a:pt x="48039" y="3613"/>
                </a:cubicBezTo>
                <a:close/>
                <a:moveTo>
                  <a:pt x="47775" y="3636"/>
                </a:moveTo>
                <a:cubicBezTo>
                  <a:pt x="47795" y="3636"/>
                  <a:pt x="47814" y="3636"/>
                  <a:pt x="47834" y="3636"/>
                </a:cubicBezTo>
                <a:cubicBezTo>
                  <a:pt x="47834" y="3621"/>
                  <a:pt x="47834" y="3606"/>
                  <a:pt x="47834" y="3592"/>
                </a:cubicBezTo>
                <a:cubicBezTo>
                  <a:pt x="47814" y="3592"/>
                  <a:pt x="47795" y="3592"/>
                  <a:pt x="47775" y="3592"/>
                </a:cubicBezTo>
                <a:cubicBezTo>
                  <a:pt x="47775" y="3606"/>
                  <a:pt x="47775" y="3621"/>
                  <a:pt x="47775" y="3636"/>
                </a:cubicBezTo>
                <a:close/>
                <a:moveTo>
                  <a:pt x="50970" y="3613"/>
                </a:moveTo>
                <a:cubicBezTo>
                  <a:pt x="51008" y="3642"/>
                  <a:pt x="51164" y="3580"/>
                  <a:pt x="51058" y="3570"/>
                </a:cubicBezTo>
                <a:cubicBezTo>
                  <a:pt x="51059" y="3570"/>
                  <a:pt x="51057" y="3592"/>
                  <a:pt x="51057" y="3592"/>
                </a:cubicBezTo>
                <a:cubicBezTo>
                  <a:pt x="51044" y="3592"/>
                  <a:pt x="50949" y="3598"/>
                  <a:pt x="50970" y="3613"/>
                </a:cubicBezTo>
                <a:close/>
                <a:moveTo>
                  <a:pt x="29603" y="3570"/>
                </a:moveTo>
                <a:cubicBezTo>
                  <a:pt x="29574" y="3570"/>
                  <a:pt x="29569" y="3552"/>
                  <a:pt x="29545" y="3547"/>
                </a:cubicBezTo>
                <a:cubicBezTo>
                  <a:pt x="29460" y="3592"/>
                  <a:pt x="29603" y="3618"/>
                  <a:pt x="29603" y="3570"/>
                </a:cubicBezTo>
                <a:close/>
                <a:moveTo>
                  <a:pt x="52025" y="3526"/>
                </a:moveTo>
                <a:cubicBezTo>
                  <a:pt x="51989" y="3621"/>
                  <a:pt x="52315" y="3556"/>
                  <a:pt x="52201" y="3526"/>
                </a:cubicBezTo>
                <a:cubicBezTo>
                  <a:pt x="52174" y="3586"/>
                  <a:pt x="52109" y="3495"/>
                  <a:pt x="52025" y="3526"/>
                </a:cubicBezTo>
                <a:close/>
                <a:moveTo>
                  <a:pt x="49768" y="3592"/>
                </a:moveTo>
                <a:cubicBezTo>
                  <a:pt x="49789" y="3532"/>
                  <a:pt x="49708" y="3549"/>
                  <a:pt x="49681" y="3526"/>
                </a:cubicBezTo>
                <a:cubicBezTo>
                  <a:pt x="49660" y="3585"/>
                  <a:pt x="49741" y="3568"/>
                  <a:pt x="49768" y="3592"/>
                </a:cubicBezTo>
                <a:close/>
                <a:moveTo>
                  <a:pt x="27962" y="3613"/>
                </a:moveTo>
                <a:cubicBezTo>
                  <a:pt x="27852" y="3577"/>
                  <a:pt x="27733" y="3640"/>
                  <a:pt x="27668" y="3702"/>
                </a:cubicBezTo>
                <a:cubicBezTo>
                  <a:pt x="27718" y="3738"/>
                  <a:pt x="27745" y="3792"/>
                  <a:pt x="27845" y="3790"/>
                </a:cubicBezTo>
                <a:cubicBezTo>
                  <a:pt x="27840" y="3735"/>
                  <a:pt x="27860" y="3699"/>
                  <a:pt x="27903" y="3680"/>
                </a:cubicBezTo>
                <a:cubicBezTo>
                  <a:pt x="27942" y="3680"/>
                  <a:pt x="27982" y="3680"/>
                  <a:pt x="28021" y="3680"/>
                </a:cubicBezTo>
                <a:cubicBezTo>
                  <a:pt x="28076" y="3689"/>
                  <a:pt x="28043" y="3765"/>
                  <a:pt x="28138" y="3746"/>
                </a:cubicBezTo>
                <a:cubicBezTo>
                  <a:pt x="28222" y="3736"/>
                  <a:pt x="28271" y="3700"/>
                  <a:pt x="28284" y="3636"/>
                </a:cubicBezTo>
                <a:cubicBezTo>
                  <a:pt x="28250" y="3632"/>
                  <a:pt x="28252" y="3601"/>
                  <a:pt x="28255" y="3570"/>
                </a:cubicBezTo>
                <a:cubicBezTo>
                  <a:pt x="28163" y="3595"/>
                  <a:pt x="28184" y="3535"/>
                  <a:pt x="28138" y="3526"/>
                </a:cubicBezTo>
                <a:cubicBezTo>
                  <a:pt x="28131" y="3594"/>
                  <a:pt x="28034" y="3594"/>
                  <a:pt x="27962" y="3613"/>
                </a:cubicBezTo>
                <a:close/>
                <a:moveTo>
                  <a:pt x="24826" y="3570"/>
                </a:moveTo>
                <a:cubicBezTo>
                  <a:pt x="24877" y="3571"/>
                  <a:pt x="24901" y="3553"/>
                  <a:pt x="24914" y="3526"/>
                </a:cubicBezTo>
                <a:cubicBezTo>
                  <a:pt x="24868" y="3528"/>
                  <a:pt x="24812" y="3523"/>
                  <a:pt x="24826" y="3570"/>
                </a:cubicBezTo>
                <a:close/>
                <a:moveTo>
                  <a:pt x="20429" y="3570"/>
                </a:moveTo>
                <a:cubicBezTo>
                  <a:pt x="20366" y="3603"/>
                  <a:pt x="20220" y="3595"/>
                  <a:pt x="20107" y="3592"/>
                </a:cubicBezTo>
                <a:cubicBezTo>
                  <a:pt x="20098" y="3591"/>
                  <a:pt x="20110" y="3565"/>
                  <a:pt x="20077" y="3570"/>
                </a:cubicBezTo>
                <a:cubicBezTo>
                  <a:pt x="20068" y="3571"/>
                  <a:pt x="20081" y="3601"/>
                  <a:pt x="20048" y="3592"/>
                </a:cubicBezTo>
                <a:cubicBezTo>
                  <a:pt x="20039" y="3589"/>
                  <a:pt x="20032" y="3550"/>
                  <a:pt x="20020" y="3547"/>
                </a:cubicBezTo>
                <a:cubicBezTo>
                  <a:pt x="20037" y="3546"/>
                  <a:pt x="20054" y="3544"/>
                  <a:pt x="20048" y="3526"/>
                </a:cubicBezTo>
                <a:cubicBezTo>
                  <a:pt x="19944" y="3492"/>
                  <a:pt x="20030" y="3600"/>
                  <a:pt x="19961" y="3592"/>
                </a:cubicBezTo>
                <a:cubicBezTo>
                  <a:pt x="19843" y="3604"/>
                  <a:pt x="19872" y="3604"/>
                  <a:pt x="19755" y="3592"/>
                </a:cubicBezTo>
                <a:cubicBezTo>
                  <a:pt x="19728" y="3630"/>
                  <a:pt x="19606" y="3661"/>
                  <a:pt x="19550" y="3702"/>
                </a:cubicBezTo>
                <a:cubicBezTo>
                  <a:pt x="19527" y="3718"/>
                  <a:pt x="19476" y="3700"/>
                  <a:pt x="19462" y="3724"/>
                </a:cubicBezTo>
                <a:cubicBezTo>
                  <a:pt x="19451" y="3742"/>
                  <a:pt x="19511" y="3780"/>
                  <a:pt x="19521" y="3790"/>
                </a:cubicBezTo>
                <a:cubicBezTo>
                  <a:pt x="19518" y="3765"/>
                  <a:pt x="19533" y="3757"/>
                  <a:pt x="19550" y="3746"/>
                </a:cubicBezTo>
                <a:cubicBezTo>
                  <a:pt x="19628" y="3696"/>
                  <a:pt x="19581" y="3766"/>
                  <a:pt x="19638" y="3768"/>
                </a:cubicBezTo>
                <a:cubicBezTo>
                  <a:pt x="19669" y="3747"/>
                  <a:pt x="19647" y="3686"/>
                  <a:pt x="19725" y="3702"/>
                </a:cubicBezTo>
                <a:cubicBezTo>
                  <a:pt x="19719" y="3740"/>
                  <a:pt x="19781" y="3832"/>
                  <a:pt x="19814" y="3768"/>
                </a:cubicBezTo>
                <a:cubicBezTo>
                  <a:pt x="19742" y="3766"/>
                  <a:pt x="19808" y="3696"/>
                  <a:pt x="19843" y="3702"/>
                </a:cubicBezTo>
                <a:cubicBezTo>
                  <a:pt x="19887" y="3727"/>
                  <a:pt x="19878" y="3793"/>
                  <a:pt x="19961" y="3790"/>
                </a:cubicBezTo>
                <a:cubicBezTo>
                  <a:pt x="19978" y="3738"/>
                  <a:pt x="20000" y="3687"/>
                  <a:pt x="20077" y="3680"/>
                </a:cubicBezTo>
                <a:cubicBezTo>
                  <a:pt x="20145" y="3726"/>
                  <a:pt x="20207" y="3799"/>
                  <a:pt x="20283" y="3724"/>
                </a:cubicBezTo>
                <a:cubicBezTo>
                  <a:pt x="20276" y="3766"/>
                  <a:pt x="20316" y="3772"/>
                  <a:pt x="20312" y="3812"/>
                </a:cubicBezTo>
                <a:cubicBezTo>
                  <a:pt x="20429" y="3793"/>
                  <a:pt x="20528" y="3845"/>
                  <a:pt x="20576" y="3812"/>
                </a:cubicBezTo>
                <a:cubicBezTo>
                  <a:pt x="20536" y="3686"/>
                  <a:pt x="20643" y="3672"/>
                  <a:pt x="20663" y="3592"/>
                </a:cubicBezTo>
                <a:cubicBezTo>
                  <a:pt x="20603" y="3579"/>
                  <a:pt x="20471" y="3619"/>
                  <a:pt x="20458" y="3570"/>
                </a:cubicBezTo>
                <a:cubicBezTo>
                  <a:pt x="20504" y="3570"/>
                  <a:pt x="20554" y="3510"/>
                  <a:pt x="20458" y="3526"/>
                </a:cubicBezTo>
                <a:cubicBezTo>
                  <a:pt x="20452" y="3543"/>
                  <a:pt x="20458" y="3569"/>
                  <a:pt x="20429" y="3570"/>
                </a:cubicBezTo>
                <a:close/>
                <a:moveTo>
                  <a:pt x="55630" y="3504"/>
                </a:moveTo>
                <a:cubicBezTo>
                  <a:pt x="55611" y="3504"/>
                  <a:pt x="55591" y="3504"/>
                  <a:pt x="55572" y="3504"/>
                </a:cubicBezTo>
                <a:cubicBezTo>
                  <a:pt x="55549" y="3508"/>
                  <a:pt x="55515" y="3504"/>
                  <a:pt x="55514" y="3526"/>
                </a:cubicBezTo>
                <a:cubicBezTo>
                  <a:pt x="55557" y="3522"/>
                  <a:pt x="55621" y="3534"/>
                  <a:pt x="55630" y="3504"/>
                </a:cubicBezTo>
                <a:close/>
                <a:moveTo>
                  <a:pt x="55485" y="3526"/>
                </a:moveTo>
                <a:cubicBezTo>
                  <a:pt x="55450" y="3507"/>
                  <a:pt x="55405" y="3496"/>
                  <a:pt x="55337" y="3504"/>
                </a:cubicBezTo>
                <a:cubicBezTo>
                  <a:pt x="55292" y="3570"/>
                  <a:pt x="55489" y="3562"/>
                  <a:pt x="55485" y="3526"/>
                </a:cubicBezTo>
                <a:close/>
                <a:moveTo>
                  <a:pt x="54575" y="3547"/>
                </a:moveTo>
                <a:cubicBezTo>
                  <a:pt x="54594" y="3547"/>
                  <a:pt x="54615" y="3547"/>
                  <a:pt x="54635" y="3547"/>
                </a:cubicBezTo>
                <a:cubicBezTo>
                  <a:pt x="54635" y="3533"/>
                  <a:pt x="54635" y="3519"/>
                  <a:pt x="54635" y="3504"/>
                </a:cubicBezTo>
                <a:cubicBezTo>
                  <a:pt x="54615" y="3504"/>
                  <a:pt x="54594" y="3504"/>
                  <a:pt x="54575" y="3504"/>
                </a:cubicBezTo>
                <a:cubicBezTo>
                  <a:pt x="54575" y="3519"/>
                  <a:pt x="54575" y="3533"/>
                  <a:pt x="54575" y="3547"/>
                </a:cubicBezTo>
                <a:close/>
                <a:moveTo>
                  <a:pt x="30248" y="3504"/>
                </a:moveTo>
                <a:cubicBezTo>
                  <a:pt x="30188" y="3585"/>
                  <a:pt x="30124" y="3501"/>
                  <a:pt x="30072" y="3547"/>
                </a:cubicBezTo>
                <a:cubicBezTo>
                  <a:pt x="30067" y="3552"/>
                  <a:pt x="30022" y="3547"/>
                  <a:pt x="30013" y="3547"/>
                </a:cubicBezTo>
                <a:cubicBezTo>
                  <a:pt x="29886" y="3558"/>
                  <a:pt x="29783" y="3538"/>
                  <a:pt x="29750" y="3570"/>
                </a:cubicBezTo>
                <a:cubicBezTo>
                  <a:pt x="29744" y="3576"/>
                  <a:pt x="29702" y="3567"/>
                  <a:pt x="29691" y="3570"/>
                </a:cubicBezTo>
                <a:cubicBezTo>
                  <a:pt x="29665" y="3577"/>
                  <a:pt x="29653" y="3582"/>
                  <a:pt x="29633" y="3592"/>
                </a:cubicBezTo>
                <a:cubicBezTo>
                  <a:pt x="29611" y="3659"/>
                  <a:pt x="29662" y="3672"/>
                  <a:pt x="29662" y="3724"/>
                </a:cubicBezTo>
                <a:cubicBezTo>
                  <a:pt x="29766" y="3758"/>
                  <a:pt x="29680" y="3649"/>
                  <a:pt x="29750" y="3658"/>
                </a:cubicBezTo>
                <a:cubicBezTo>
                  <a:pt x="29801" y="3660"/>
                  <a:pt x="29841" y="3653"/>
                  <a:pt x="29867" y="3636"/>
                </a:cubicBezTo>
                <a:cubicBezTo>
                  <a:pt x="29845" y="3703"/>
                  <a:pt x="29968" y="3663"/>
                  <a:pt x="29925" y="3746"/>
                </a:cubicBezTo>
                <a:cubicBezTo>
                  <a:pt x="29997" y="3738"/>
                  <a:pt x="30067" y="3785"/>
                  <a:pt x="30131" y="3768"/>
                </a:cubicBezTo>
                <a:cubicBezTo>
                  <a:pt x="30166" y="3758"/>
                  <a:pt x="30161" y="3736"/>
                  <a:pt x="30189" y="3724"/>
                </a:cubicBezTo>
                <a:cubicBezTo>
                  <a:pt x="30160" y="3790"/>
                  <a:pt x="30255" y="3763"/>
                  <a:pt x="30307" y="3768"/>
                </a:cubicBezTo>
                <a:cubicBezTo>
                  <a:pt x="30354" y="3727"/>
                  <a:pt x="30280" y="3693"/>
                  <a:pt x="30365" y="3658"/>
                </a:cubicBezTo>
                <a:cubicBezTo>
                  <a:pt x="30404" y="3658"/>
                  <a:pt x="30443" y="3658"/>
                  <a:pt x="30483" y="3658"/>
                </a:cubicBezTo>
                <a:cubicBezTo>
                  <a:pt x="30474" y="3708"/>
                  <a:pt x="30489" y="3740"/>
                  <a:pt x="30541" y="3746"/>
                </a:cubicBezTo>
                <a:cubicBezTo>
                  <a:pt x="30579" y="3738"/>
                  <a:pt x="30546" y="3676"/>
                  <a:pt x="30570" y="3658"/>
                </a:cubicBezTo>
                <a:cubicBezTo>
                  <a:pt x="30576" y="3654"/>
                  <a:pt x="30627" y="3663"/>
                  <a:pt x="30629" y="3658"/>
                </a:cubicBezTo>
                <a:cubicBezTo>
                  <a:pt x="30649" y="3614"/>
                  <a:pt x="30616" y="3587"/>
                  <a:pt x="30629" y="3526"/>
                </a:cubicBezTo>
                <a:cubicBezTo>
                  <a:pt x="30446" y="3520"/>
                  <a:pt x="30375" y="3559"/>
                  <a:pt x="30248" y="3504"/>
                </a:cubicBezTo>
                <a:close/>
                <a:moveTo>
                  <a:pt x="27229" y="3592"/>
                </a:moveTo>
                <a:cubicBezTo>
                  <a:pt x="27173" y="3582"/>
                  <a:pt x="27176" y="3529"/>
                  <a:pt x="27082" y="3547"/>
                </a:cubicBezTo>
                <a:cubicBezTo>
                  <a:pt x="27044" y="3548"/>
                  <a:pt x="27056" y="3586"/>
                  <a:pt x="27024" y="3592"/>
                </a:cubicBezTo>
                <a:cubicBezTo>
                  <a:pt x="26976" y="3600"/>
                  <a:pt x="26980" y="3552"/>
                  <a:pt x="26936" y="3592"/>
                </a:cubicBezTo>
                <a:cubicBezTo>
                  <a:pt x="26931" y="3595"/>
                  <a:pt x="26885" y="3592"/>
                  <a:pt x="26877" y="3592"/>
                </a:cubicBezTo>
                <a:cubicBezTo>
                  <a:pt x="26792" y="3591"/>
                  <a:pt x="26750" y="3601"/>
                  <a:pt x="26672" y="3613"/>
                </a:cubicBezTo>
                <a:cubicBezTo>
                  <a:pt x="26681" y="3613"/>
                  <a:pt x="26660" y="3592"/>
                  <a:pt x="26643" y="3592"/>
                </a:cubicBezTo>
                <a:cubicBezTo>
                  <a:pt x="26609" y="3592"/>
                  <a:pt x="26629" y="3607"/>
                  <a:pt x="26614" y="3613"/>
                </a:cubicBezTo>
                <a:cubicBezTo>
                  <a:pt x="26518" y="3655"/>
                  <a:pt x="26593" y="3655"/>
                  <a:pt x="26614" y="3702"/>
                </a:cubicBezTo>
                <a:cubicBezTo>
                  <a:pt x="26578" y="3705"/>
                  <a:pt x="26545" y="3708"/>
                  <a:pt x="26555" y="3746"/>
                </a:cubicBezTo>
                <a:cubicBezTo>
                  <a:pt x="26600" y="3754"/>
                  <a:pt x="26624" y="3735"/>
                  <a:pt x="26643" y="3724"/>
                </a:cubicBezTo>
                <a:cubicBezTo>
                  <a:pt x="26646" y="3723"/>
                  <a:pt x="26668" y="3705"/>
                  <a:pt x="26672" y="3702"/>
                </a:cubicBezTo>
                <a:cubicBezTo>
                  <a:pt x="26738" y="3655"/>
                  <a:pt x="26749" y="3706"/>
                  <a:pt x="26819" y="3702"/>
                </a:cubicBezTo>
                <a:cubicBezTo>
                  <a:pt x="26887" y="3697"/>
                  <a:pt x="26941" y="3628"/>
                  <a:pt x="27024" y="3658"/>
                </a:cubicBezTo>
                <a:cubicBezTo>
                  <a:pt x="27089" y="3709"/>
                  <a:pt x="27050" y="3716"/>
                  <a:pt x="27082" y="3768"/>
                </a:cubicBezTo>
                <a:cubicBezTo>
                  <a:pt x="27202" y="3788"/>
                  <a:pt x="27225" y="3815"/>
                  <a:pt x="27346" y="3790"/>
                </a:cubicBezTo>
                <a:cubicBezTo>
                  <a:pt x="27369" y="3740"/>
                  <a:pt x="27211" y="3720"/>
                  <a:pt x="27317" y="3680"/>
                </a:cubicBezTo>
                <a:cubicBezTo>
                  <a:pt x="27394" y="3696"/>
                  <a:pt x="27379" y="3780"/>
                  <a:pt x="27464" y="3790"/>
                </a:cubicBezTo>
                <a:cubicBezTo>
                  <a:pt x="27519" y="3751"/>
                  <a:pt x="27440" y="3734"/>
                  <a:pt x="27464" y="3658"/>
                </a:cubicBezTo>
                <a:cubicBezTo>
                  <a:pt x="27507" y="3632"/>
                  <a:pt x="27584" y="3631"/>
                  <a:pt x="27610" y="3592"/>
                </a:cubicBezTo>
                <a:cubicBezTo>
                  <a:pt x="27535" y="3568"/>
                  <a:pt x="27562" y="3540"/>
                  <a:pt x="27522" y="3570"/>
                </a:cubicBezTo>
                <a:cubicBezTo>
                  <a:pt x="27453" y="3622"/>
                  <a:pt x="27413" y="3573"/>
                  <a:pt x="27346" y="3570"/>
                </a:cubicBezTo>
                <a:cubicBezTo>
                  <a:pt x="27314" y="3568"/>
                  <a:pt x="27300" y="3601"/>
                  <a:pt x="27288" y="3570"/>
                </a:cubicBezTo>
                <a:cubicBezTo>
                  <a:pt x="27295" y="3538"/>
                  <a:pt x="27336" y="3532"/>
                  <a:pt x="27346" y="3504"/>
                </a:cubicBezTo>
                <a:cubicBezTo>
                  <a:pt x="27184" y="3485"/>
                  <a:pt x="27286" y="3564"/>
                  <a:pt x="27229" y="3592"/>
                </a:cubicBezTo>
                <a:close/>
                <a:moveTo>
                  <a:pt x="21894" y="3658"/>
                </a:moveTo>
                <a:cubicBezTo>
                  <a:pt x="21983" y="3658"/>
                  <a:pt x="22071" y="3658"/>
                  <a:pt x="22158" y="3658"/>
                </a:cubicBezTo>
                <a:cubicBezTo>
                  <a:pt x="22197" y="3658"/>
                  <a:pt x="22185" y="3696"/>
                  <a:pt x="22217" y="3702"/>
                </a:cubicBezTo>
                <a:cubicBezTo>
                  <a:pt x="22244" y="3648"/>
                  <a:pt x="22381" y="3678"/>
                  <a:pt x="22363" y="3592"/>
                </a:cubicBezTo>
                <a:cubicBezTo>
                  <a:pt x="22247" y="3592"/>
                  <a:pt x="22129" y="3592"/>
                  <a:pt x="22012" y="3592"/>
                </a:cubicBezTo>
                <a:cubicBezTo>
                  <a:pt x="22005" y="3574"/>
                  <a:pt x="21987" y="3567"/>
                  <a:pt x="21953" y="3570"/>
                </a:cubicBezTo>
                <a:cubicBezTo>
                  <a:pt x="21958" y="3522"/>
                  <a:pt x="21930" y="3499"/>
                  <a:pt x="21865" y="3504"/>
                </a:cubicBezTo>
                <a:cubicBezTo>
                  <a:pt x="21916" y="3570"/>
                  <a:pt x="21856" y="3615"/>
                  <a:pt x="21894" y="3658"/>
                </a:cubicBezTo>
                <a:close/>
                <a:moveTo>
                  <a:pt x="19579" y="3547"/>
                </a:moveTo>
                <a:cubicBezTo>
                  <a:pt x="19599" y="3547"/>
                  <a:pt x="19618" y="3547"/>
                  <a:pt x="19638" y="3547"/>
                </a:cubicBezTo>
                <a:cubicBezTo>
                  <a:pt x="19638" y="3533"/>
                  <a:pt x="19638" y="3519"/>
                  <a:pt x="19638" y="3504"/>
                </a:cubicBezTo>
                <a:cubicBezTo>
                  <a:pt x="19618" y="3504"/>
                  <a:pt x="19599" y="3504"/>
                  <a:pt x="19579" y="3504"/>
                </a:cubicBezTo>
                <a:cubicBezTo>
                  <a:pt x="19579" y="3519"/>
                  <a:pt x="19579" y="3533"/>
                  <a:pt x="19579" y="3547"/>
                </a:cubicBezTo>
                <a:close/>
                <a:moveTo>
                  <a:pt x="51615" y="3526"/>
                </a:moveTo>
                <a:cubicBezTo>
                  <a:pt x="51613" y="3553"/>
                  <a:pt x="51577" y="3556"/>
                  <a:pt x="51585" y="3592"/>
                </a:cubicBezTo>
                <a:cubicBezTo>
                  <a:pt x="51730" y="3597"/>
                  <a:pt x="51683" y="3560"/>
                  <a:pt x="51674" y="3481"/>
                </a:cubicBezTo>
                <a:cubicBezTo>
                  <a:pt x="51630" y="3486"/>
                  <a:pt x="51565" y="3474"/>
                  <a:pt x="51556" y="3504"/>
                </a:cubicBezTo>
                <a:cubicBezTo>
                  <a:pt x="51579" y="3508"/>
                  <a:pt x="51614" y="3504"/>
                  <a:pt x="51615" y="3526"/>
                </a:cubicBezTo>
                <a:close/>
                <a:moveTo>
                  <a:pt x="28284" y="3481"/>
                </a:moveTo>
                <a:cubicBezTo>
                  <a:pt x="28265" y="3481"/>
                  <a:pt x="28246" y="3481"/>
                  <a:pt x="28226" y="3481"/>
                </a:cubicBezTo>
                <a:cubicBezTo>
                  <a:pt x="28203" y="3487"/>
                  <a:pt x="28168" y="3482"/>
                  <a:pt x="28168" y="3504"/>
                </a:cubicBezTo>
                <a:cubicBezTo>
                  <a:pt x="28211" y="3500"/>
                  <a:pt x="28276" y="3511"/>
                  <a:pt x="28284" y="3481"/>
                </a:cubicBezTo>
                <a:close/>
                <a:moveTo>
                  <a:pt x="26585" y="3526"/>
                </a:moveTo>
                <a:cubicBezTo>
                  <a:pt x="26604" y="3526"/>
                  <a:pt x="26624" y="3526"/>
                  <a:pt x="26643" y="3526"/>
                </a:cubicBezTo>
                <a:cubicBezTo>
                  <a:pt x="26643" y="3511"/>
                  <a:pt x="26643" y="3496"/>
                  <a:pt x="26643" y="3481"/>
                </a:cubicBezTo>
                <a:cubicBezTo>
                  <a:pt x="26624" y="3481"/>
                  <a:pt x="26604" y="3481"/>
                  <a:pt x="26585" y="3481"/>
                </a:cubicBezTo>
                <a:cubicBezTo>
                  <a:pt x="26585" y="3496"/>
                  <a:pt x="26585" y="3511"/>
                  <a:pt x="26585" y="3526"/>
                </a:cubicBezTo>
                <a:close/>
                <a:moveTo>
                  <a:pt x="26320" y="3526"/>
                </a:moveTo>
                <a:cubicBezTo>
                  <a:pt x="26388" y="3532"/>
                  <a:pt x="26431" y="3520"/>
                  <a:pt x="26438" y="3481"/>
                </a:cubicBezTo>
                <a:cubicBezTo>
                  <a:pt x="26383" y="3484"/>
                  <a:pt x="26340" y="3496"/>
                  <a:pt x="26320" y="3526"/>
                </a:cubicBezTo>
                <a:close/>
                <a:moveTo>
                  <a:pt x="53255" y="3481"/>
                </a:moveTo>
                <a:cubicBezTo>
                  <a:pt x="53245" y="3448"/>
                  <a:pt x="53221" y="3478"/>
                  <a:pt x="53255" y="3504"/>
                </a:cubicBezTo>
                <a:cubicBezTo>
                  <a:pt x="53324" y="3496"/>
                  <a:pt x="53369" y="3507"/>
                  <a:pt x="53403" y="3526"/>
                </a:cubicBezTo>
                <a:cubicBezTo>
                  <a:pt x="53405" y="3484"/>
                  <a:pt x="53499" y="3510"/>
                  <a:pt x="53490" y="3459"/>
                </a:cubicBezTo>
                <a:cubicBezTo>
                  <a:pt x="53421" y="3473"/>
                  <a:pt x="53357" y="3492"/>
                  <a:pt x="53255" y="3481"/>
                </a:cubicBezTo>
                <a:close/>
                <a:moveTo>
                  <a:pt x="53050" y="3504"/>
                </a:moveTo>
                <a:cubicBezTo>
                  <a:pt x="53079" y="3504"/>
                  <a:pt x="53089" y="3591"/>
                  <a:pt x="53168" y="3526"/>
                </a:cubicBezTo>
                <a:cubicBezTo>
                  <a:pt x="53122" y="3520"/>
                  <a:pt x="53149" y="3478"/>
                  <a:pt x="53168" y="3459"/>
                </a:cubicBezTo>
                <a:cubicBezTo>
                  <a:pt x="53074" y="3456"/>
                  <a:pt x="52970" y="3504"/>
                  <a:pt x="53050" y="3504"/>
                </a:cubicBezTo>
                <a:close/>
                <a:moveTo>
                  <a:pt x="52055" y="3504"/>
                </a:moveTo>
                <a:cubicBezTo>
                  <a:pt x="52105" y="3505"/>
                  <a:pt x="52130" y="3487"/>
                  <a:pt x="52142" y="3459"/>
                </a:cubicBezTo>
                <a:cubicBezTo>
                  <a:pt x="52091" y="3459"/>
                  <a:pt x="52067" y="3477"/>
                  <a:pt x="52055" y="3504"/>
                </a:cubicBezTo>
                <a:close/>
                <a:moveTo>
                  <a:pt x="49300" y="3504"/>
                </a:moveTo>
                <a:cubicBezTo>
                  <a:pt x="49319" y="3504"/>
                  <a:pt x="49338" y="3504"/>
                  <a:pt x="49358" y="3504"/>
                </a:cubicBezTo>
                <a:cubicBezTo>
                  <a:pt x="49358" y="3489"/>
                  <a:pt x="49358" y="3474"/>
                  <a:pt x="49358" y="3459"/>
                </a:cubicBezTo>
                <a:cubicBezTo>
                  <a:pt x="49338" y="3459"/>
                  <a:pt x="49319" y="3459"/>
                  <a:pt x="49300" y="3459"/>
                </a:cubicBezTo>
                <a:cubicBezTo>
                  <a:pt x="49300" y="3474"/>
                  <a:pt x="49300" y="3489"/>
                  <a:pt x="49300" y="3504"/>
                </a:cubicBezTo>
                <a:close/>
                <a:moveTo>
                  <a:pt x="21690" y="3547"/>
                </a:moveTo>
                <a:cubicBezTo>
                  <a:pt x="21771" y="3583"/>
                  <a:pt x="21771" y="3453"/>
                  <a:pt x="21719" y="3459"/>
                </a:cubicBezTo>
                <a:cubicBezTo>
                  <a:pt x="21721" y="3498"/>
                  <a:pt x="21712" y="3528"/>
                  <a:pt x="21690" y="3547"/>
                </a:cubicBezTo>
                <a:close/>
                <a:moveTo>
                  <a:pt x="20400" y="3547"/>
                </a:moveTo>
                <a:cubicBezTo>
                  <a:pt x="20420" y="3532"/>
                  <a:pt x="20473" y="3440"/>
                  <a:pt x="20371" y="3459"/>
                </a:cubicBezTo>
                <a:cubicBezTo>
                  <a:pt x="20375" y="3492"/>
                  <a:pt x="20360" y="3541"/>
                  <a:pt x="20400" y="3547"/>
                </a:cubicBezTo>
                <a:close/>
                <a:moveTo>
                  <a:pt x="20136" y="3504"/>
                </a:moveTo>
                <a:cubicBezTo>
                  <a:pt x="20155" y="3504"/>
                  <a:pt x="20175" y="3504"/>
                  <a:pt x="20195" y="3504"/>
                </a:cubicBezTo>
                <a:cubicBezTo>
                  <a:pt x="20240" y="3450"/>
                  <a:pt x="20095" y="3439"/>
                  <a:pt x="20107" y="3481"/>
                </a:cubicBezTo>
                <a:cubicBezTo>
                  <a:pt x="20125" y="3483"/>
                  <a:pt x="20142" y="3485"/>
                  <a:pt x="20136" y="3504"/>
                </a:cubicBezTo>
                <a:close/>
                <a:moveTo>
                  <a:pt x="19286" y="3481"/>
                </a:moveTo>
                <a:cubicBezTo>
                  <a:pt x="19286" y="3496"/>
                  <a:pt x="19286" y="3511"/>
                  <a:pt x="19286" y="3526"/>
                </a:cubicBezTo>
                <a:cubicBezTo>
                  <a:pt x="19358" y="3560"/>
                  <a:pt x="19372" y="3451"/>
                  <a:pt x="19315" y="3459"/>
                </a:cubicBezTo>
                <a:cubicBezTo>
                  <a:pt x="19314" y="3473"/>
                  <a:pt x="19311" y="3486"/>
                  <a:pt x="19286" y="3481"/>
                </a:cubicBezTo>
                <a:close/>
                <a:moveTo>
                  <a:pt x="19081" y="3526"/>
                </a:moveTo>
                <a:cubicBezTo>
                  <a:pt x="19085" y="3499"/>
                  <a:pt x="19133" y="3475"/>
                  <a:pt x="19081" y="3459"/>
                </a:cubicBezTo>
                <a:cubicBezTo>
                  <a:pt x="19076" y="3486"/>
                  <a:pt x="19029" y="3510"/>
                  <a:pt x="19081" y="3526"/>
                </a:cubicBezTo>
                <a:close/>
                <a:moveTo>
                  <a:pt x="53696" y="3504"/>
                </a:moveTo>
                <a:cubicBezTo>
                  <a:pt x="53617" y="3504"/>
                  <a:pt x="53633" y="3434"/>
                  <a:pt x="53549" y="3438"/>
                </a:cubicBezTo>
                <a:cubicBezTo>
                  <a:pt x="53495" y="3480"/>
                  <a:pt x="53567" y="3478"/>
                  <a:pt x="53549" y="3547"/>
                </a:cubicBezTo>
                <a:cubicBezTo>
                  <a:pt x="53629" y="3564"/>
                  <a:pt x="53609" y="3504"/>
                  <a:pt x="53667" y="3504"/>
                </a:cubicBezTo>
                <a:cubicBezTo>
                  <a:pt x="53667" y="3516"/>
                  <a:pt x="53691" y="3529"/>
                  <a:pt x="53696" y="3504"/>
                </a:cubicBezTo>
                <a:close/>
                <a:moveTo>
                  <a:pt x="30365" y="3481"/>
                </a:moveTo>
                <a:cubicBezTo>
                  <a:pt x="30399" y="3471"/>
                  <a:pt x="30431" y="3459"/>
                  <a:pt x="30453" y="3438"/>
                </a:cubicBezTo>
                <a:cubicBezTo>
                  <a:pt x="30414" y="3435"/>
                  <a:pt x="30292" y="3472"/>
                  <a:pt x="30365" y="3481"/>
                </a:cubicBezTo>
                <a:close/>
                <a:moveTo>
                  <a:pt x="19169" y="3526"/>
                </a:moveTo>
                <a:cubicBezTo>
                  <a:pt x="19263" y="3546"/>
                  <a:pt x="19210" y="3454"/>
                  <a:pt x="19257" y="3438"/>
                </a:cubicBezTo>
                <a:cubicBezTo>
                  <a:pt x="19179" y="3431"/>
                  <a:pt x="19161" y="3468"/>
                  <a:pt x="19169" y="3526"/>
                </a:cubicBezTo>
                <a:close/>
                <a:moveTo>
                  <a:pt x="54369" y="3481"/>
                </a:moveTo>
                <a:cubicBezTo>
                  <a:pt x="54393" y="3465"/>
                  <a:pt x="54361" y="3363"/>
                  <a:pt x="54311" y="3438"/>
                </a:cubicBezTo>
                <a:cubicBezTo>
                  <a:pt x="54335" y="3427"/>
                  <a:pt x="54357" y="3490"/>
                  <a:pt x="54369" y="3481"/>
                </a:cubicBezTo>
                <a:close/>
                <a:moveTo>
                  <a:pt x="54281" y="3481"/>
                </a:moveTo>
                <a:cubicBezTo>
                  <a:pt x="54284" y="3444"/>
                  <a:pt x="54260" y="3425"/>
                  <a:pt x="54223" y="3415"/>
                </a:cubicBezTo>
                <a:cubicBezTo>
                  <a:pt x="54182" y="3447"/>
                  <a:pt x="54179" y="3501"/>
                  <a:pt x="54281" y="3481"/>
                </a:cubicBezTo>
                <a:close/>
                <a:moveTo>
                  <a:pt x="37986" y="3459"/>
                </a:moveTo>
                <a:cubicBezTo>
                  <a:pt x="38066" y="3462"/>
                  <a:pt x="38045" y="3423"/>
                  <a:pt x="38103" y="3459"/>
                </a:cubicBezTo>
                <a:cubicBezTo>
                  <a:pt x="38131" y="3381"/>
                  <a:pt x="37972" y="3417"/>
                  <a:pt x="37986" y="3459"/>
                </a:cubicBezTo>
                <a:close/>
                <a:moveTo>
                  <a:pt x="34996" y="3459"/>
                </a:moveTo>
                <a:cubicBezTo>
                  <a:pt x="35043" y="3399"/>
                  <a:pt x="34870" y="3399"/>
                  <a:pt x="34879" y="3438"/>
                </a:cubicBezTo>
                <a:cubicBezTo>
                  <a:pt x="34919" y="3444"/>
                  <a:pt x="34935" y="3469"/>
                  <a:pt x="34996" y="3459"/>
                </a:cubicBezTo>
                <a:close/>
                <a:moveTo>
                  <a:pt x="34205" y="3438"/>
                </a:moveTo>
                <a:cubicBezTo>
                  <a:pt x="34107" y="3370"/>
                  <a:pt x="34116" y="3519"/>
                  <a:pt x="34205" y="3438"/>
                </a:cubicBezTo>
                <a:close/>
                <a:moveTo>
                  <a:pt x="30131" y="3481"/>
                </a:moveTo>
                <a:cubicBezTo>
                  <a:pt x="30175" y="3478"/>
                  <a:pt x="30239" y="3489"/>
                  <a:pt x="30248" y="3459"/>
                </a:cubicBezTo>
                <a:cubicBezTo>
                  <a:pt x="30209" y="3459"/>
                  <a:pt x="30221" y="3421"/>
                  <a:pt x="30189" y="3415"/>
                </a:cubicBezTo>
                <a:cubicBezTo>
                  <a:pt x="30198" y="3459"/>
                  <a:pt x="30150" y="3459"/>
                  <a:pt x="30131" y="3481"/>
                </a:cubicBezTo>
                <a:close/>
                <a:moveTo>
                  <a:pt x="19843" y="3570"/>
                </a:moveTo>
                <a:cubicBezTo>
                  <a:pt x="19814" y="3511"/>
                  <a:pt x="19908" y="3385"/>
                  <a:pt x="19843" y="3438"/>
                </a:cubicBezTo>
                <a:cubicBezTo>
                  <a:pt x="19802" y="3466"/>
                  <a:pt x="19737" y="3555"/>
                  <a:pt x="19843" y="3570"/>
                </a:cubicBezTo>
                <a:close/>
                <a:moveTo>
                  <a:pt x="17967" y="3481"/>
                </a:moveTo>
                <a:cubicBezTo>
                  <a:pt x="17943" y="3544"/>
                  <a:pt x="18009" y="3538"/>
                  <a:pt x="17996" y="3592"/>
                </a:cubicBezTo>
                <a:cubicBezTo>
                  <a:pt x="17930" y="3568"/>
                  <a:pt x="17832" y="3616"/>
                  <a:pt x="17762" y="3613"/>
                </a:cubicBezTo>
                <a:cubicBezTo>
                  <a:pt x="17704" y="3612"/>
                  <a:pt x="17707" y="3577"/>
                  <a:pt x="17645" y="3570"/>
                </a:cubicBezTo>
                <a:cubicBezTo>
                  <a:pt x="17617" y="3567"/>
                  <a:pt x="17608" y="3589"/>
                  <a:pt x="17586" y="3592"/>
                </a:cubicBezTo>
                <a:cubicBezTo>
                  <a:pt x="17587" y="3591"/>
                  <a:pt x="17582" y="3565"/>
                  <a:pt x="17557" y="3570"/>
                </a:cubicBezTo>
                <a:cubicBezTo>
                  <a:pt x="17546" y="3571"/>
                  <a:pt x="17560" y="3592"/>
                  <a:pt x="17528" y="3592"/>
                </a:cubicBezTo>
                <a:cubicBezTo>
                  <a:pt x="17490" y="3592"/>
                  <a:pt x="17487" y="3568"/>
                  <a:pt x="17440" y="3570"/>
                </a:cubicBezTo>
                <a:cubicBezTo>
                  <a:pt x="17395" y="3571"/>
                  <a:pt x="17409" y="3595"/>
                  <a:pt x="17381" y="3570"/>
                </a:cubicBezTo>
                <a:cubicBezTo>
                  <a:pt x="17364" y="3555"/>
                  <a:pt x="17324" y="3591"/>
                  <a:pt x="17323" y="3592"/>
                </a:cubicBezTo>
                <a:cubicBezTo>
                  <a:pt x="17307" y="3606"/>
                  <a:pt x="17157" y="3592"/>
                  <a:pt x="17146" y="3592"/>
                </a:cubicBezTo>
                <a:cubicBezTo>
                  <a:pt x="17091" y="3586"/>
                  <a:pt x="17080" y="3573"/>
                  <a:pt x="17059" y="3592"/>
                </a:cubicBezTo>
                <a:cubicBezTo>
                  <a:pt x="17053" y="3597"/>
                  <a:pt x="17009" y="3591"/>
                  <a:pt x="17000" y="3592"/>
                </a:cubicBezTo>
                <a:cubicBezTo>
                  <a:pt x="16875" y="3606"/>
                  <a:pt x="16840" y="3550"/>
                  <a:pt x="16795" y="3592"/>
                </a:cubicBezTo>
                <a:cubicBezTo>
                  <a:pt x="16790" y="3597"/>
                  <a:pt x="16745" y="3591"/>
                  <a:pt x="16737" y="3592"/>
                </a:cubicBezTo>
                <a:cubicBezTo>
                  <a:pt x="16619" y="3603"/>
                  <a:pt x="16626" y="3564"/>
                  <a:pt x="16531" y="3570"/>
                </a:cubicBezTo>
                <a:cubicBezTo>
                  <a:pt x="16485" y="3573"/>
                  <a:pt x="16457" y="3606"/>
                  <a:pt x="16414" y="3613"/>
                </a:cubicBezTo>
                <a:cubicBezTo>
                  <a:pt x="16386" y="3619"/>
                  <a:pt x="16378" y="3592"/>
                  <a:pt x="16355" y="3592"/>
                </a:cubicBezTo>
                <a:cubicBezTo>
                  <a:pt x="16350" y="3592"/>
                  <a:pt x="16309" y="3636"/>
                  <a:pt x="16267" y="3613"/>
                </a:cubicBezTo>
                <a:cubicBezTo>
                  <a:pt x="16270" y="3577"/>
                  <a:pt x="16210" y="3604"/>
                  <a:pt x="16179" y="3592"/>
                </a:cubicBezTo>
                <a:cubicBezTo>
                  <a:pt x="16148" y="3579"/>
                  <a:pt x="16133" y="3505"/>
                  <a:pt x="16062" y="3526"/>
                </a:cubicBezTo>
                <a:cubicBezTo>
                  <a:pt x="16048" y="3552"/>
                  <a:pt x="16031" y="3576"/>
                  <a:pt x="16004" y="3592"/>
                </a:cubicBezTo>
                <a:cubicBezTo>
                  <a:pt x="15978" y="3559"/>
                  <a:pt x="15959" y="3522"/>
                  <a:pt x="15886" y="3526"/>
                </a:cubicBezTo>
                <a:cubicBezTo>
                  <a:pt x="15898" y="3610"/>
                  <a:pt x="15817" y="3549"/>
                  <a:pt x="15798" y="3547"/>
                </a:cubicBezTo>
                <a:cubicBezTo>
                  <a:pt x="15766" y="3544"/>
                  <a:pt x="15753" y="3580"/>
                  <a:pt x="15740" y="3547"/>
                </a:cubicBezTo>
                <a:cubicBezTo>
                  <a:pt x="15739" y="3489"/>
                  <a:pt x="15756" y="3418"/>
                  <a:pt x="15681" y="3415"/>
                </a:cubicBezTo>
                <a:cubicBezTo>
                  <a:pt x="15676" y="3478"/>
                  <a:pt x="15707" y="3567"/>
                  <a:pt x="15622" y="3570"/>
                </a:cubicBezTo>
                <a:cubicBezTo>
                  <a:pt x="15509" y="3529"/>
                  <a:pt x="15356" y="3585"/>
                  <a:pt x="15212" y="3547"/>
                </a:cubicBezTo>
                <a:cubicBezTo>
                  <a:pt x="15150" y="3627"/>
                  <a:pt x="14940" y="3583"/>
                  <a:pt x="14860" y="3547"/>
                </a:cubicBezTo>
                <a:cubicBezTo>
                  <a:pt x="14880" y="3666"/>
                  <a:pt x="15021" y="3622"/>
                  <a:pt x="15154" y="3613"/>
                </a:cubicBezTo>
                <a:cubicBezTo>
                  <a:pt x="15156" y="3648"/>
                  <a:pt x="15150" y="3690"/>
                  <a:pt x="15212" y="3680"/>
                </a:cubicBezTo>
                <a:cubicBezTo>
                  <a:pt x="15293" y="3690"/>
                  <a:pt x="15240" y="3598"/>
                  <a:pt x="15301" y="3592"/>
                </a:cubicBezTo>
                <a:cubicBezTo>
                  <a:pt x="15292" y="3649"/>
                  <a:pt x="15311" y="3686"/>
                  <a:pt x="15388" y="3680"/>
                </a:cubicBezTo>
                <a:cubicBezTo>
                  <a:pt x="15457" y="3673"/>
                  <a:pt x="15406" y="3576"/>
                  <a:pt x="15505" y="3592"/>
                </a:cubicBezTo>
                <a:cubicBezTo>
                  <a:pt x="15507" y="3622"/>
                  <a:pt x="15492" y="3640"/>
                  <a:pt x="15476" y="3658"/>
                </a:cubicBezTo>
                <a:cubicBezTo>
                  <a:pt x="15585" y="3681"/>
                  <a:pt x="15559" y="3603"/>
                  <a:pt x="15652" y="3613"/>
                </a:cubicBezTo>
                <a:cubicBezTo>
                  <a:pt x="15637" y="3684"/>
                  <a:pt x="15797" y="3622"/>
                  <a:pt x="15769" y="3702"/>
                </a:cubicBezTo>
                <a:cubicBezTo>
                  <a:pt x="15859" y="3718"/>
                  <a:pt x="15826" y="3642"/>
                  <a:pt x="15915" y="3658"/>
                </a:cubicBezTo>
                <a:cubicBezTo>
                  <a:pt x="15915" y="3680"/>
                  <a:pt x="15915" y="3702"/>
                  <a:pt x="15915" y="3724"/>
                </a:cubicBezTo>
                <a:cubicBezTo>
                  <a:pt x="16005" y="3691"/>
                  <a:pt x="16030" y="3731"/>
                  <a:pt x="16091" y="3702"/>
                </a:cubicBezTo>
                <a:cubicBezTo>
                  <a:pt x="16098" y="3660"/>
                  <a:pt x="16058" y="3654"/>
                  <a:pt x="16062" y="3613"/>
                </a:cubicBezTo>
                <a:cubicBezTo>
                  <a:pt x="16111" y="3613"/>
                  <a:pt x="16160" y="3613"/>
                  <a:pt x="16209" y="3613"/>
                </a:cubicBezTo>
                <a:cubicBezTo>
                  <a:pt x="16184" y="3714"/>
                  <a:pt x="16252" y="3651"/>
                  <a:pt x="16267" y="3658"/>
                </a:cubicBezTo>
                <a:cubicBezTo>
                  <a:pt x="16305" y="3674"/>
                  <a:pt x="16291" y="3756"/>
                  <a:pt x="16355" y="3724"/>
                </a:cubicBezTo>
                <a:cubicBezTo>
                  <a:pt x="16415" y="3718"/>
                  <a:pt x="16383" y="3642"/>
                  <a:pt x="16443" y="3636"/>
                </a:cubicBezTo>
                <a:cubicBezTo>
                  <a:pt x="16461" y="3666"/>
                  <a:pt x="16556" y="3639"/>
                  <a:pt x="16560" y="3680"/>
                </a:cubicBezTo>
                <a:cubicBezTo>
                  <a:pt x="16526" y="3684"/>
                  <a:pt x="16529" y="3715"/>
                  <a:pt x="16531" y="3746"/>
                </a:cubicBezTo>
                <a:cubicBezTo>
                  <a:pt x="16653" y="3752"/>
                  <a:pt x="16645" y="3716"/>
                  <a:pt x="16737" y="3746"/>
                </a:cubicBezTo>
                <a:cubicBezTo>
                  <a:pt x="16740" y="3705"/>
                  <a:pt x="16756" y="3673"/>
                  <a:pt x="16795" y="3658"/>
                </a:cubicBezTo>
                <a:cubicBezTo>
                  <a:pt x="16800" y="3684"/>
                  <a:pt x="16790" y="3720"/>
                  <a:pt x="16824" y="3724"/>
                </a:cubicBezTo>
                <a:cubicBezTo>
                  <a:pt x="16842" y="3678"/>
                  <a:pt x="16881" y="3649"/>
                  <a:pt x="16941" y="3636"/>
                </a:cubicBezTo>
                <a:cubicBezTo>
                  <a:pt x="16936" y="3728"/>
                  <a:pt x="16986" y="3636"/>
                  <a:pt x="17029" y="3636"/>
                </a:cubicBezTo>
                <a:cubicBezTo>
                  <a:pt x="17039" y="3674"/>
                  <a:pt x="17118" y="3772"/>
                  <a:pt x="17176" y="3702"/>
                </a:cubicBezTo>
                <a:cubicBezTo>
                  <a:pt x="17104" y="3736"/>
                  <a:pt x="17090" y="3627"/>
                  <a:pt x="17146" y="3636"/>
                </a:cubicBezTo>
                <a:cubicBezTo>
                  <a:pt x="17213" y="3651"/>
                  <a:pt x="17293" y="3702"/>
                  <a:pt x="17234" y="3746"/>
                </a:cubicBezTo>
                <a:cubicBezTo>
                  <a:pt x="17327" y="3770"/>
                  <a:pt x="17305" y="3711"/>
                  <a:pt x="17352" y="3702"/>
                </a:cubicBezTo>
                <a:cubicBezTo>
                  <a:pt x="17429" y="3696"/>
                  <a:pt x="17375" y="3787"/>
                  <a:pt x="17469" y="3768"/>
                </a:cubicBezTo>
                <a:cubicBezTo>
                  <a:pt x="17470" y="3681"/>
                  <a:pt x="17583" y="3678"/>
                  <a:pt x="17674" y="3658"/>
                </a:cubicBezTo>
                <a:cubicBezTo>
                  <a:pt x="17738" y="3663"/>
                  <a:pt x="17832" y="3757"/>
                  <a:pt x="17880" y="3702"/>
                </a:cubicBezTo>
                <a:cubicBezTo>
                  <a:pt x="17834" y="3696"/>
                  <a:pt x="17875" y="3666"/>
                  <a:pt x="17909" y="3658"/>
                </a:cubicBezTo>
                <a:cubicBezTo>
                  <a:pt x="17906" y="3696"/>
                  <a:pt x="17915" y="3726"/>
                  <a:pt x="17938" y="3746"/>
                </a:cubicBezTo>
                <a:cubicBezTo>
                  <a:pt x="18093" y="3696"/>
                  <a:pt x="18029" y="3788"/>
                  <a:pt x="18172" y="3790"/>
                </a:cubicBezTo>
                <a:cubicBezTo>
                  <a:pt x="18184" y="3737"/>
                  <a:pt x="18119" y="3742"/>
                  <a:pt x="18143" y="3680"/>
                </a:cubicBezTo>
                <a:cubicBezTo>
                  <a:pt x="18183" y="3681"/>
                  <a:pt x="18207" y="3669"/>
                  <a:pt x="18231" y="3658"/>
                </a:cubicBezTo>
                <a:cubicBezTo>
                  <a:pt x="18313" y="3657"/>
                  <a:pt x="18312" y="3754"/>
                  <a:pt x="18377" y="3702"/>
                </a:cubicBezTo>
                <a:cubicBezTo>
                  <a:pt x="18375" y="3740"/>
                  <a:pt x="18384" y="3770"/>
                  <a:pt x="18407" y="3790"/>
                </a:cubicBezTo>
                <a:cubicBezTo>
                  <a:pt x="18665" y="3800"/>
                  <a:pt x="18709" y="3798"/>
                  <a:pt x="18964" y="3812"/>
                </a:cubicBezTo>
                <a:cubicBezTo>
                  <a:pt x="18944" y="3731"/>
                  <a:pt x="19027" y="3727"/>
                  <a:pt x="19022" y="3658"/>
                </a:cubicBezTo>
                <a:cubicBezTo>
                  <a:pt x="19097" y="3655"/>
                  <a:pt x="19136" y="3626"/>
                  <a:pt x="19139" y="3570"/>
                </a:cubicBezTo>
                <a:cubicBezTo>
                  <a:pt x="19060" y="3523"/>
                  <a:pt x="19052" y="3595"/>
                  <a:pt x="18993" y="3570"/>
                </a:cubicBezTo>
                <a:cubicBezTo>
                  <a:pt x="18996" y="3571"/>
                  <a:pt x="18968" y="3495"/>
                  <a:pt x="18964" y="3547"/>
                </a:cubicBezTo>
                <a:cubicBezTo>
                  <a:pt x="18959" y="3621"/>
                  <a:pt x="18804" y="3567"/>
                  <a:pt x="18788" y="3570"/>
                </a:cubicBezTo>
                <a:cubicBezTo>
                  <a:pt x="18803" y="3567"/>
                  <a:pt x="18754" y="3595"/>
                  <a:pt x="18759" y="3592"/>
                </a:cubicBezTo>
                <a:cubicBezTo>
                  <a:pt x="18701" y="3633"/>
                  <a:pt x="18674" y="3599"/>
                  <a:pt x="18612" y="3592"/>
                </a:cubicBezTo>
                <a:cubicBezTo>
                  <a:pt x="18519" y="3582"/>
                  <a:pt x="18452" y="3599"/>
                  <a:pt x="18436" y="3613"/>
                </a:cubicBezTo>
                <a:cubicBezTo>
                  <a:pt x="18430" y="3619"/>
                  <a:pt x="18388" y="3610"/>
                  <a:pt x="18377" y="3613"/>
                </a:cubicBezTo>
                <a:cubicBezTo>
                  <a:pt x="18358" y="3619"/>
                  <a:pt x="18336" y="3634"/>
                  <a:pt x="18319" y="3636"/>
                </a:cubicBezTo>
                <a:cubicBezTo>
                  <a:pt x="18289" y="3638"/>
                  <a:pt x="18299" y="3616"/>
                  <a:pt x="18289" y="3613"/>
                </a:cubicBezTo>
                <a:cubicBezTo>
                  <a:pt x="18261" y="3609"/>
                  <a:pt x="18253" y="3639"/>
                  <a:pt x="18231" y="3636"/>
                </a:cubicBezTo>
                <a:cubicBezTo>
                  <a:pt x="18221" y="3634"/>
                  <a:pt x="18209" y="3597"/>
                  <a:pt x="18172" y="3613"/>
                </a:cubicBezTo>
                <a:cubicBezTo>
                  <a:pt x="18150" y="3603"/>
                  <a:pt x="18163" y="3562"/>
                  <a:pt x="18143" y="3547"/>
                </a:cubicBezTo>
                <a:cubicBezTo>
                  <a:pt x="18118" y="3529"/>
                  <a:pt x="18026" y="3563"/>
                  <a:pt x="18056" y="3504"/>
                </a:cubicBezTo>
                <a:cubicBezTo>
                  <a:pt x="18071" y="3504"/>
                  <a:pt x="18088" y="3486"/>
                  <a:pt x="18056" y="3481"/>
                </a:cubicBezTo>
                <a:cubicBezTo>
                  <a:pt x="18043" y="3519"/>
                  <a:pt x="18018" y="3477"/>
                  <a:pt x="17967" y="3481"/>
                </a:cubicBezTo>
                <a:close/>
                <a:moveTo>
                  <a:pt x="53637" y="3415"/>
                </a:moveTo>
                <a:cubicBezTo>
                  <a:pt x="53697" y="3444"/>
                  <a:pt x="53691" y="3522"/>
                  <a:pt x="53812" y="3504"/>
                </a:cubicBezTo>
                <a:cubicBezTo>
                  <a:pt x="53812" y="3467"/>
                  <a:pt x="53812" y="3430"/>
                  <a:pt x="53812" y="3393"/>
                </a:cubicBezTo>
                <a:cubicBezTo>
                  <a:pt x="53745" y="3438"/>
                  <a:pt x="53648" y="3352"/>
                  <a:pt x="53579" y="3415"/>
                </a:cubicBezTo>
                <a:cubicBezTo>
                  <a:pt x="53598" y="3415"/>
                  <a:pt x="53618" y="3415"/>
                  <a:pt x="53637" y="3415"/>
                </a:cubicBezTo>
                <a:close/>
                <a:moveTo>
                  <a:pt x="39070" y="3393"/>
                </a:moveTo>
                <a:cubicBezTo>
                  <a:pt x="38904" y="3384"/>
                  <a:pt x="39027" y="3477"/>
                  <a:pt x="39070" y="3393"/>
                </a:cubicBezTo>
                <a:close/>
                <a:moveTo>
                  <a:pt x="38162" y="3393"/>
                </a:moveTo>
                <a:cubicBezTo>
                  <a:pt x="38139" y="3526"/>
                  <a:pt x="38296" y="3408"/>
                  <a:pt x="38162" y="3393"/>
                </a:cubicBezTo>
                <a:close/>
                <a:moveTo>
                  <a:pt x="37898" y="3481"/>
                </a:moveTo>
                <a:cubicBezTo>
                  <a:pt x="37898" y="3453"/>
                  <a:pt x="37898" y="3423"/>
                  <a:pt x="37898" y="3393"/>
                </a:cubicBezTo>
                <a:cubicBezTo>
                  <a:pt x="37868" y="3393"/>
                  <a:pt x="37839" y="3393"/>
                  <a:pt x="37810" y="3393"/>
                </a:cubicBezTo>
                <a:cubicBezTo>
                  <a:pt x="37801" y="3451"/>
                  <a:pt x="37821" y="3489"/>
                  <a:pt x="37898" y="3481"/>
                </a:cubicBezTo>
                <a:close/>
                <a:moveTo>
                  <a:pt x="36403" y="3459"/>
                </a:moveTo>
                <a:cubicBezTo>
                  <a:pt x="36407" y="3433"/>
                  <a:pt x="36455" y="3409"/>
                  <a:pt x="36403" y="3393"/>
                </a:cubicBezTo>
                <a:cubicBezTo>
                  <a:pt x="36398" y="3420"/>
                  <a:pt x="36351" y="3444"/>
                  <a:pt x="36403" y="3459"/>
                </a:cubicBezTo>
                <a:close/>
                <a:moveTo>
                  <a:pt x="35201" y="3459"/>
                </a:moveTo>
                <a:cubicBezTo>
                  <a:pt x="35177" y="3441"/>
                  <a:pt x="35199" y="3388"/>
                  <a:pt x="35143" y="3393"/>
                </a:cubicBezTo>
                <a:cubicBezTo>
                  <a:pt x="35150" y="3466"/>
                  <a:pt x="35268" y="3510"/>
                  <a:pt x="35201" y="3459"/>
                </a:cubicBezTo>
                <a:close/>
                <a:moveTo>
                  <a:pt x="34029" y="3393"/>
                </a:moveTo>
                <a:cubicBezTo>
                  <a:pt x="33940" y="3468"/>
                  <a:pt x="34137" y="3460"/>
                  <a:pt x="34029" y="3393"/>
                </a:cubicBezTo>
                <a:close/>
                <a:moveTo>
                  <a:pt x="24679" y="3481"/>
                </a:moveTo>
                <a:cubicBezTo>
                  <a:pt x="24756" y="3489"/>
                  <a:pt x="24754" y="3436"/>
                  <a:pt x="24767" y="3393"/>
                </a:cubicBezTo>
                <a:cubicBezTo>
                  <a:pt x="24690" y="3387"/>
                  <a:pt x="24691" y="3439"/>
                  <a:pt x="24679" y="3481"/>
                </a:cubicBezTo>
                <a:close/>
                <a:moveTo>
                  <a:pt x="40301" y="3415"/>
                </a:moveTo>
                <a:cubicBezTo>
                  <a:pt x="40368" y="3421"/>
                  <a:pt x="40412" y="3411"/>
                  <a:pt x="40418" y="3372"/>
                </a:cubicBezTo>
                <a:cubicBezTo>
                  <a:pt x="40352" y="3365"/>
                  <a:pt x="40308" y="3376"/>
                  <a:pt x="40301" y="3415"/>
                </a:cubicBezTo>
                <a:close/>
                <a:moveTo>
                  <a:pt x="40009" y="3393"/>
                </a:moveTo>
                <a:cubicBezTo>
                  <a:pt x="39999" y="3376"/>
                  <a:pt x="39930" y="3367"/>
                  <a:pt x="39920" y="3393"/>
                </a:cubicBezTo>
                <a:cubicBezTo>
                  <a:pt x="39901" y="3444"/>
                  <a:pt x="40034" y="3441"/>
                  <a:pt x="40009" y="3393"/>
                </a:cubicBezTo>
                <a:close/>
                <a:moveTo>
                  <a:pt x="38396" y="3438"/>
                </a:moveTo>
                <a:cubicBezTo>
                  <a:pt x="38396" y="3423"/>
                  <a:pt x="38396" y="3408"/>
                  <a:pt x="38396" y="3393"/>
                </a:cubicBezTo>
                <a:cubicBezTo>
                  <a:pt x="38395" y="3380"/>
                  <a:pt x="38392" y="3367"/>
                  <a:pt x="38366" y="3372"/>
                </a:cubicBezTo>
                <a:cubicBezTo>
                  <a:pt x="38376" y="3441"/>
                  <a:pt x="38282" y="3315"/>
                  <a:pt x="38279" y="3393"/>
                </a:cubicBezTo>
                <a:cubicBezTo>
                  <a:pt x="38359" y="3378"/>
                  <a:pt x="38338" y="3438"/>
                  <a:pt x="38396" y="3438"/>
                </a:cubicBezTo>
                <a:close/>
                <a:moveTo>
                  <a:pt x="37282" y="3415"/>
                </a:moveTo>
                <a:cubicBezTo>
                  <a:pt x="37333" y="3417"/>
                  <a:pt x="37357" y="3399"/>
                  <a:pt x="37370" y="3372"/>
                </a:cubicBezTo>
                <a:cubicBezTo>
                  <a:pt x="37320" y="3370"/>
                  <a:pt x="37295" y="3388"/>
                  <a:pt x="37282" y="3415"/>
                </a:cubicBezTo>
                <a:close/>
                <a:moveTo>
                  <a:pt x="34292" y="3438"/>
                </a:moveTo>
                <a:cubicBezTo>
                  <a:pt x="34297" y="3411"/>
                  <a:pt x="34345" y="3388"/>
                  <a:pt x="34292" y="3372"/>
                </a:cubicBezTo>
                <a:cubicBezTo>
                  <a:pt x="34289" y="3397"/>
                  <a:pt x="34240" y="3421"/>
                  <a:pt x="34292" y="3438"/>
                </a:cubicBezTo>
                <a:close/>
                <a:moveTo>
                  <a:pt x="55074" y="3349"/>
                </a:moveTo>
                <a:cubicBezTo>
                  <a:pt x="55049" y="3483"/>
                  <a:pt x="55208" y="3364"/>
                  <a:pt x="55074" y="3349"/>
                </a:cubicBezTo>
                <a:close/>
                <a:moveTo>
                  <a:pt x="41415" y="3415"/>
                </a:moveTo>
                <a:cubicBezTo>
                  <a:pt x="41435" y="3415"/>
                  <a:pt x="41455" y="3415"/>
                  <a:pt x="41474" y="3415"/>
                </a:cubicBezTo>
                <a:cubicBezTo>
                  <a:pt x="41474" y="3393"/>
                  <a:pt x="41497" y="3390"/>
                  <a:pt x="41503" y="3372"/>
                </a:cubicBezTo>
                <a:cubicBezTo>
                  <a:pt x="41485" y="3365"/>
                  <a:pt x="41390" y="3317"/>
                  <a:pt x="41385" y="3372"/>
                </a:cubicBezTo>
                <a:cubicBezTo>
                  <a:pt x="41409" y="3376"/>
                  <a:pt x="41420" y="3390"/>
                  <a:pt x="41415" y="3415"/>
                </a:cubicBezTo>
                <a:close/>
                <a:moveTo>
                  <a:pt x="34732" y="3459"/>
                </a:moveTo>
                <a:cubicBezTo>
                  <a:pt x="34810" y="3466"/>
                  <a:pt x="34808" y="3414"/>
                  <a:pt x="34821" y="3372"/>
                </a:cubicBezTo>
                <a:cubicBezTo>
                  <a:pt x="34786" y="3369"/>
                  <a:pt x="34754" y="3333"/>
                  <a:pt x="34732" y="3372"/>
                </a:cubicBezTo>
                <a:cubicBezTo>
                  <a:pt x="34820" y="3385"/>
                  <a:pt x="34704" y="3418"/>
                  <a:pt x="34732" y="3459"/>
                </a:cubicBezTo>
                <a:close/>
                <a:moveTo>
                  <a:pt x="17820" y="3393"/>
                </a:moveTo>
                <a:cubicBezTo>
                  <a:pt x="17840" y="3393"/>
                  <a:pt x="17859" y="3393"/>
                  <a:pt x="17880" y="3393"/>
                </a:cubicBezTo>
                <a:cubicBezTo>
                  <a:pt x="17880" y="3379"/>
                  <a:pt x="17880" y="3364"/>
                  <a:pt x="17880" y="3349"/>
                </a:cubicBezTo>
                <a:cubicBezTo>
                  <a:pt x="17859" y="3349"/>
                  <a:pt x="17840" y="3349"/>
                  <a:pt x="17820" y="3349"/>
                </a:cubicBezTo>
                <a:cubicBezTo>
                  <a:pt x="17820" y="3364"/>
                  <a:pt x="17820" y="3379"/>
                  <a:pt x="17820" y="3393"/>
                </a:cubicBezTo>
                <a:close/>
                <a:moveTo>
                  <a:pt x="40829" y="3415"/>
                </a:moveTo>
                <a:cubicBezTo>
                  <a:pt x="40822" y="3414"/>
                  <a:pt x="40871" y="3383"/>
                  <a:pt x="40887" y="3415"/>
                </a:cubicBezTo>
                <a:cubicBezTo>
                  <a:pt x="40886" y="3385"/>
                  <a:pt x="40901" y="3367"/>
                  <a:pt x="40917" y="3349"/>
                </a:cubicBezTo>
                <a:cubicBezTo>
                  <a:pt x="40896" y="3333"/>
                  <a:pt x="40753" y="3300"/>
                  <a:pt x="40741" y="3349"/>
                </a:cubicBezTo>
                <a:cubicBezTo>
                  <a:pt x="40792" y="3387"/>
                  <a:pt x="40778" y="3400"/>
                  <a:pt x="40829" y="3415"/>
                </a:cubicBezTo>
                <a:close/>
                <a:moveTo>
                  <a:pt x="26438" y="3349"/>
                </a:moveTo>
                <a:cubicBezTo>
                  <a:pt x="26438" y="3364"/>
                  <a:pt x="26438" y="3379"/>
                  <a:pt x="26438" y="3393"/>
                </a:cubicBezTo>
                <a:cubicBezTo>
                  <a:pt x="26510" y="3427"/>
                  <a:pt x="26524" y="3319"/>
                  <a:pt x="26467" y="3327"/>
                </a:cubicBezTo>
                <a:cubicBezTo>
                  <a:pt x="26466" y="3340"/>
                  <a:pt x="26462" y="3354"/>
                  <a:pt x="26438" y="3349"/>
                </a:cubicBezTo>
                <a:close/>
                <a:moveTo>
                  <a:pt x="25998" y="3438"/>
                </a:moveTo>
                <a:cubicBezTo>
                  <a:pt x="25995" y="3399"/>
                  <a:pt x="26004" y="3369"/>
                  <a:pt x="26027" y="3349"/>
                </a:cubicBezTo>
                <a:cubicBezTo>
                  <a:pt x="25990" y="3348"/>
                  <a:pt x="25987" y="3321"/>
                  <a:pt x="25939" y="3327"/>
                </a:cubicBezTo>
                <a:cubicBezTo>
                  <a:pt x="25923" y="3379"/>
                  <a:pt x="25895" y="3430"/>
                  <a:pt x="25998" y="3438"/>
                </a:cubicBezTo>
                <a:close/>
                <a:moveTo>
                  <a:pt x="42295" y="3372"/>
                </a:moveTo>
                <a:cubicBezTo>
                  <a:pt x="42296" y="3358"/>
                  <a:pt x="42299" y="3345"/>
                  <a:pt x="42323" y="3349"/>
                </a:cubicBezTo>
                <a:cubicBezTo>
                  <a:pt x="42320" y="3322"/>
                  <a:pt x="42315" y="3297"/>
                  <a:pt x="42265" y="3306"/>
                </a:cubicBezTo>
                <a:cubicBezTo>
                  <a:pt x="42269" y="3331"/>
                  <a:pt x="42260" y="3368"/>
                  <a:pt x="42295" y="3372"/>
                </a:cubicBezTo>
                <a:close/>
                <a:moveTo>
                  <a:pt x="28782" y="3415"/>
                </a:moveTo>
                <a:cubicBezTo>
                  <a:pt x="28875" y="3448"/>
                  <a:pt x="28923" y="3290"/>
                  <a:pt x="28812" y="3306"/>
                </a:cubicBezTo>
                <a:cubicBezTo>
                  <a:pt x="28788" y="3331"/>
                  <a:pt x="28773" y="3364"/>
                  <a:pt x="28782" y="3415"/>
                </a:cubicBezTo>
                <a:close/>
                <a:moveTo>
                  <a:pt x="26116" y="3438"/>
                </a:moveTo>
                <a:cubicBezTo>
                  <a:pt x="26183" y="3441"/>
                  <a:pt x="26126" y="3540"/>
                  <a:pt x="26144" y="3570"/>
                </a:cubicBezTo>
                <a:cubicBezTo>
                  <a:pt x="26243" y="3577"/>
                  <a:pt x="26194" y="3474"/>
                  <a:pt x="26232" y="3438"/>
                </a:cubicBezTo>
                <a:cubicBezTo>
                  <a:pt x="26212" y="3402"/>
                  <a:pt x="26089" y="3442"/>
                  <a:pt x="26116" y="3372"/>
                </a:cubicBezTo>
                <a:cubicBezTo>
                  <a:pt x="26186" y="3363"/>
                  <a:pt x="26179" y="3412"/>
                  <a:pt x="26262" y="3393"/>
                </a:cubicBezTo>
                <a:cubicBezTo>
                  <a:pt x="26298" y="3322"/>
                  <a:pt x="26167" y="3376"/>
                  <a:pt x="26203" y="3306"/>
                </a:cubicBezTo>
                <a:cubicBezTo>
                  <a:pt x="26174" y="3306"/>
                  <a:pt x="26144" y="3306"/>
                  <a:pt x="26116" y="3306"/>
                </a:cubicBezTo>
                <a:cubicBezTo>
                  <a:pt x="26067" y="3362"/>
                  <a:pt x="26073" y="3436"/>
                  <a:pt x="26116" y="3438"/>
                </a:cubicBezTo>
                <a:close/>
                <a:moveTo>
                  <a:pt x="25851" y="3372"/>
                </a:moveTo>
                <a:cubicBezTo>
                  <a:pt x="25859" y="3342"/>
                  <a:pt x="25833" y="3285"/>
                  <a:pt x="25823" y="3327"/>
                </a:cubicBezTo>
                <a:cubicBezTo>
                  <a:pt x="25815" y="3357"/>
                  <a:pt x="25841" y="3414"/>
                  <a:pt x="25851" y="3372"/>
                </a:cubicBezTo>
                <a:close/>
                <a:moveTo>
                  <a:pt x="42792" y="3372"/>
                </a:moveTo>
                <a:cubicBezTo>
                  <a:pt x="42830" y="3342"/>
                  <a:pt x="42831" y="3290"/>
                  <a:pt x="42763" y="3283"/>
                </a:cubicBezTo>
                <a:cubicBezTo>
                  <a:pt x="42768" y="3317"/>
                  <a:pt x="42753" y="3364"/>
                  <a:pt x="42792" y="3372"/>
                </a:cubicBezTo>
                <a:close/>
                <a:moveTo>
                  <a:pt x="40154" y="3327"/>
                </a:moveTo>
                <a:cubicBezTo>
                  <a:pt x="40174" y="3327"/>
                  <a:pt x="40194" y="3327"/>
                  <a:pt x="40213" y="3327"/>
                </a:cubicBezTo>
                <a:cubicBezTo>
                  <a:pt x="40213" y="3313"/>
                  <a:pt x="40213" y="3298"/>
                  <a:pt x="40213" y="3283"/>
                </a:cubicBezTo>
                <a:cubicBezTo>
                  <a:pt x="40194" y="3283"/>
                  <a:pt x="40174" y="3283"/>
                  <a:pt x="40154" y="3283"/>
                </a:cubicBezTo>
                <a:cubicBezTo>
                  <a:pt x="40154" y="3298"/>
                  <a:pt x="40154" y="3313"/>
                  <a:pt x="40154" y="3327"/>
                </a:cubicBezTo>
                <a:close/>
                <a:moveTo>
                  <a:pt x="37282" y="3327"/>
                </a:moveTo>
                <a:cubicBezTo>
                  <a:pt x="37302" y="3327"/>
                  <a:pt x="37321" y="3327"/>
                  <a:pt x="37341" y="3327"/>
                </a:cubicBezTo>
                <a:cubicBezTo>
                  <a:pt x="37341" y="3313"/>
                  <a:pt x="37341" y="3298"/>
                  <a:pt x="37341" y="3283"/>
                </a:cubicBezTo>
                <a:cubicBezTo>
                  <a:pt x="37321" y="3283"/>
                  <a:pt x="37302" y="3283"/>
                  <a:pt x="37282" y="3283"/>
                </a:cubicBezTo>
                <a:cubicBezTo>
                  <a:pt x="37282" y="3298"/>
                  <a:pt x="37282" y="3313"/>
                  <a:pt x="37282" y="3327"/>
                </a:cubicBezTo>
                <a:close/>
                <a:moveTo>
                  <a:pt x="36843" y="3349"/>
                </a:moveTo>
                <a:cubicBezTo>
                  <a:pt x="36798" y="3343"/>
                  <a:pt x="36823" y="3302"/>
                  <a:pt x="36843" y="3283"/>
                </a:cubicBezTo>
                <a:cubicBezTo>
                  <a:pt x="36722" y="3246"/>
                  <a:pt x="36801" y="3447"/>
                  <a:pt x="36843" y="3349"/>
                </a:cubicBezTo>
                <a:close/>
                <a:moveTo>
                  <a:pt x="44112" y="3372"/>
                </a:moveTo>
                <a:cubicBezTo>
                  <a:pt x="44119" y="3340"/>
                  <a:pt x="44160" y="3335"/>
                  <a:pt x="44171" y="3306"/>
                </a:cubicBezTo>
                <a:cubicBezTo>
                  <a:pt x="44112" y="3298"/>
                  <a:pt x="44112" y="3335"/>
                  <a:pt x="44082" y="3349"/>
                </a:cubicBezTo>
                <a:cubicBezTo>
                  <a:pt x="44078" y="3309"/>
                  <a:pt x="44063" y="3276"/>
                  <a:pt x="44024" y="3261"/>
                </a:cubicBezTo>
                <a:cubicBezTo>
                  <a:pt x="44010" y="3331"/>
                  <a:pt x="44060" y="3351"/>
                  <a:pt x="44112" y="3372"/>
                </a:cubicBezTo>
                <a:close/>
                <a:moveTo>
                  <a:pt x="43731" y="3327"/>
                </a:moveTo>
                <a:cubicBezTo>
                  <a:pt x="43794" y="3331"/>
                  <a:pt x="43823" y="3309"/>
                  <a:pt x="43819" y="3261"/>
                </a:cubicBezTo>
                <a:cubicBezTo>
                  <a:pt x="43740" y="3246"/>
                  <a:pt x="43762" y="3307"/>
                  <a:pt x="43731" y="3327"/>
                </a:cubicBezTo>
                <a:close/>
                <a:moveTo>
                  <a:pt x="36257" y="3327"/>
                </a:moveTo>
                <a:cubicBezTo>
                  <a:pt x="36276" y="3327"/>
                  <a:pt x="36296" y="3327"/>
                  <a:pt x="36316" y="3327"/>
                </a:cubicBezTo>
                <a:cubicBezTo>
                  <a:pt x="36348" y="3295"/>
                  <a:pt x="36346" y="3274"/>
                  <a:pt x="36286" y="3261"/>
                </a:cubicBezTo>
                <a:cubicBezTo>
                  <a:pt x="36284" y="3290"/>
                  <a:pt x="36249" y="3293"/>
                  <a:pt x="36257" y="3327"/>
                </a:cubicBezTo>
                <a:close/>
                <a:moveTo>
                  <a:pt x="44288" y="3349"/>
                </a:moveTo>
                <a:cubicBezTo>
                  <a:pt x="44411" y="3367"/>
                  <a:pt x="44387" y="3231"/>
                  <a:pt x="44288" y="3240"/>
                </a:cubicBezTo>
                <a:cubicBezTo>
                  <a:pt x="44305" y="3310"/>
                  <a:pt x="44232" y="3307"/>
                  <a:pt x="44288" y="3349"/>
                </a:cubicBezTo>
                <a:close/>
                <a:moveTo>
                  <a:pt x="37810" y="3283"/>
                </a:moveTo>
                <a:cubicBezTo>
                  <a:pt x="37860" y="3285"/>
                  <a:pt x="37885" y="3267"/>
                  <a:pt x="37898" y="3240"/>
                </a:cubicBezTo>
                <a:cubicBezTo>
                  <a:pt x="37847" y="3239"/>
                  <a:pt x="37823" y="3256"/>
                  <a:pt x="37810" y="3283"/>
                </a:cubicBezTo>
                <a:close/>
                <a:moveTo>
                  <a:pt x="37458" y="3327"/>
                </a:moveTo>
                <a:cubicBezTo>
                  <a:pt x="37497" y="3327"/>
                  <a:pt x="37537" y="3327"/>
                  <a:pt x="37575" y="3327"/>
                </a:cubicBezTo>
                <a:cubicBezTo>
                  <a:pt x="37584" y="3277"/>
                  <a:pt x="37569" y="3245"/>
                  <a:pt x="37517" y="3240"/>
                </a:cubicBezTo>
                <a:cubicBezTo>
                  <a:pt x="37517" y="3283"/>
                  <a:pt x="37437" y="3267"/>
                  <a:pt x="37458" y="3327"/>
                </a:cubicBezTo>
                <a:close/>
                <a:moveTo>
                  <a:pt x="36930" y="3327"/>
                </a:moveTo>
                <a:cubicBezTo>
                  <a:pt x="36930" y="3329"/>
                  <a:pt x="36903" y="3325"/>
                  <a:pt x="36901" y="3327"/>
                </a:cubicBezTo>
                <a:cubicBezTo>
                  <a:pt x="36883" y="3373"/>
                  <a:pt x="36904" y="3412"/>
                  <a:pt x="36873" y="3459"/>
                </a:cubicBezTo>
                <a:cubicBezTo>
                  <a:pt x="36951" y="3465"/>
                  <a:pt x="36953" y="3385"/>
                  <a:pt x="36960" y="3349"/>
                </a:cubicBezTo>
                <a:cubicBezTo>
                  <a:pt x="36969" y="3308"/>
                  <a:pt x="36921" y="3268"/>
                  <a:pt x="36960" y="3240"/>
                </a:cubicBezTo>
                <a:cubicBezTo>
                  <a:pt x="36842" y="3222"/>
                  <a:pt x="36936" y="3306"/>
                  <a:pt x="36930" y="3327"/>
                </a:cubicBezTo>
                <a:close/>
                <a:moveTo>
                  <a:pt x="34850" y="3240"/>
                </a:moveTo>
                <a:cubicBezTo>
                  <a:pt x="34785" y="3381"/>
                  <a:pt x="34955" y="3298"/>
                  <a:pt x="34850" y="3240"/>
                </a:cubicBezTo>
                <a:close/>
                <a:moveTo>
                  <a:pt x="30219" y="3261"/>
                </a:moveTo>
                <a:cubicBezTo>
                  <a:pt x="30213" y="3309"/>
                  <a:pt x="30243" y="3331"/>
                  <a:pt x="30307" y="3327"/>
                </a:cubicBezTo>
                <a:cubicBezTo>
                  <a:pt x="30300" y="3286"/>
                  <a:pt x="30339" y="3279"/>
                  <a:pt x="30336" y="3240"/>
                </a:cubicBezTo>
                <a:cubicBezTo>
                  <a:pt x="30285" y="3238"/>
                  <a:pt x="30245" y="3245"/>
                  <a:pt x="30219" y="3261"/>
                </a:cubicBezTo>
                <a:close/>
                <a:moveTo>
                  <a:pt x="45284" y="3240"/>
                </a:moveTo>
                <a:cubicBezTo>
                  <a:pt x="45073" y="3176"/>
                  <a:pt x="45242" y="3300"/>
                  <a:pt x="45284" y="3240"/>
                </a:cubicBezTo>
                <a:close/>
                <a:moveTo>
                  <a:pt x="37018" y="3261"/>
                </a:moveTo>
                <a:cubicBezTo>
                  <a:pt x="37038" y="3261"/>
                  <a:pt x="37058" y="3261"/>
                  <a:pt x="37077" y="3261"/>
                </a:cubicBezTo>
                <a:cubicBezTo>
                  <a:pt x="37077" y="3247"/>
                  <a:pt x="37077" y="3233"/>
                  <a:pt x="37077" y="3218"/>
                </a:cubicBezTo>
                <a:cubicBezTo>
                  <a:pt x="37058" y="3218"/>
                  <a:pt x="37038" y="3218"/>
                  <a:pt x="37018" y="3218"/>
                </a:cubicBezTo>
                <a:cubicBezTo>
                  <a:pt x="37018" y="3233"/>
                  <a:pt x="37018" y="3247"/>
                  <a:pt x="37018" y="3261"/>
                </a:cubicBezTo>
                <a:close/>
                <a:moveTo>
                  <a:pt x="36023" y="3327"/>
                </a:moveTo>
                <a:cubicBezTo>
                  <a:pt x="36042" y="3305"/>
                  <a:pt x="36040" y="3245"/>
                  <a:pt x="35993" y="3218"/>
                </a:cubicBezTo>
                <a:cubicBezTo>
                  <a:pt x="35936" y="3268"/>
                  <a:pt x="36020" y="3331"/>
                  <a:pt x="36023" y="3327"/>
                </a:cubicBezTo>
                <a:close/>
                <a:moveTo>
                  <a:pt x="35085" y="3261"/>
                </a:moveTo>
                <a:cubicBezTo>
                  <a:pt x="35139" y="3248"/>
                  <a:pt x="34928" y="3249"/>
                  <a:pt x="34967" y="3283"/>
                </a:cubicBezTo>
                <a:cubicBezTo>
                  <a:pt x="35065" y="3277"/>
                  <a:pt x="35221" y="3313"/>
                  <a:pt x="35201" y="3218"/>
                </a:cubicBezTo>
                <a:cubicBezTo>
                  <a:pt x="35134" y="3213"/>
                  <a:pt x="35124" y="3252"/>
                  <a:pt x="35085" y="3261"/>
                </a:cubicBezTo>
                <a:close/>
                <a:moveTo>
                  <a:pt x="40800" y="3240"/>
                </a:moveTo>
                <a:cubicBezTo>
                  <a:pt x="40845" y="3237"/>
                  <a:pt x="40901" y="3242"/>
                  <a:pt x="40887" y="3195"/>
                </a:cubicBezTo>
                <a:cubicBezTo>
                  <a:pt x="40868" y="3195"/>
                  <a:pt x="40848" y="3195"/>
                  <a:pt x="40829" y="3195"/>
                </a:cubicBezTo>
                <a:cubicBezTo>
                  <a:pt x="40829" y="3218"/>
                  <a:pt x="40805" y="3222"/>
                  <a:pt x="40800" y="3240"/>
                </a:cubicBezTo>
                <a:close/>
                <a:moveTo>
                  <a:pt x="40096" y="3261"/>
                </a:moveTo>
                <a:cubicBezTo>
                  <a:pt x="40098" y="3248"/>
                  <a:pt x="40101" y="3235"/>
                  <a:pt x="40125" y="3240"/>
                </a:cubicBezTo>
                <a:cubicBezTo>
                  <a:pt x="40122" y="3213"/>
                  <a:pt x="40116" y="3188"/>
                  <a:pt x="40067" y="3195"/>
                </a:cubicBezTo>
                <a:cubicBezTo>
                  <a:pt x="40071" y="3221"/>
                  <a:pt x="40062" y="3258"/>
                  <a:pt x="40096" y="3261"/>
                </a:cubicBezTo>
                <a:close/>
                <a:moveTo>
                  <a:pt x="39422" y="3240"/>
                </a:moveTo>
                <a:cubicBezTo>
                  <a:pt x="39473" y="3241"/>
                  <a:pt x="39497" y="3222"/>
                  <a:pt x="39510" y="3195"/>
                </a:cubicBezTo>
                <a:cubicBezTo>
                  <a:pt x="39464" y="3198"/>
                  <a:pt x="39408" y="3192"/>
                  <a:pt x="39422" y="3240"/>
                </a:cubicBezTo>
                <a:close/>
                <a:moveTo>
                  <a:pt x="38279" y="3240"/>
                </a:moveTo>
                <a:cubicBezTo>
                  <a:pt x="38325" y="3245"/>
                  <a:pt x="38299" y="3288"/>
                  <a:pt x="38279" y="3306"/>
                </a:cubicBezTo>
                <a:cubicBezTo>
                  <a:pt x="38331" y="3308"/>
                  <a:pt x="38348" y="3283"/>
                  <a:pt x="38338" y="3240"/>
                </a:cubicBezTo>
                <a:cubicBezTo>
                  <a:pt x="38373" y="3229"/>
                  <a:pt x="38404" y="3216"/>
                  <a:pt x="38425" y="3195"/>
                </a:cubicBezTo>
                <a:cubicBezTo>
                  <a:pt x="38353" y="3192"/>
                  <a:pt x="38304" y="3207"/>
                  <a:pt x="38279" y="3240"/>
                </a:cubicBezTo>
                <a:close/>
                <a:moveTo>
                  <a:pt x="47541" y="3218"/>
                </a:moveTo>
                <a:cubicBezTo>
                  <a:pt x="47560" y="3218"/>
                  <a:pt x="47580" y="3218"/>
                  <a:pt x="47599" y="3218"/>
                </a:cubicBezTo>
                <a:cubicBezTo>
                  <a:pt x="47599" y="3203"/>
                  <a:pt x="47599" y="3188"/>
                  <a:pt x="47599" y="3173"/>
                </a:cubicBezTo>
                <a:cubicBezTo>
                  <a:pt x="47580" y="3173"/>
                  <a:pt x="47560" y="3173"/>
                  <a:pt x="47541" y="3173"/>
                </a:cubicBezTo>
                <a:cubicBezTo>
                  <a:pt x="47541" y="3188"/>
                  <a:pt x="47541" y="3203"/>
                  <a:pt x="47541" y="3218"/>
                </a:cubicBezTo>
                <a:close/>
                <a:moveTo>
                  <a:pt x="47189" y="3218"/>
                </a:moveTo>
                <a:cubicBezTo>
                  <a:pt x="47211" y="3234"/>
                  <a:pt x="47347" y="3211"/>
                  <a:pt x="47247" y="3173"/>
                </a:cubicBezTo>
                <a:cubicBezTo>
                  <a:pt x="47262" y="3191"/>
                  <a:pt x="47177" y="3209"/>
                  <a:pt x="47189" y="3218"/>
                </a:cubicBezTo>
                <a:close/>
                <a:moveTo>
                  <a:pt x="38045" y="3261"/>
                </a:moveTo>
                <a:cubicBezTo>
                  <a:pt x="38037" y="3220"/>
                  <a:pt x="38077" y="3213"/>
                  <a:pt x="38073" y="3173"/>
                </a:cubicBezTo>
                <a:cubicBezTo>
                  <a:pt x="37974" y="3157"/>
                  <a:pt x="37960" y="3258"/>
                  <a:pt x="38045" y="3261"/>
                </a:cubicBezTo>
                <a:close/>
                <a:moveTo>
                  <a:pt x="48186" y="3195"/>
                </a:moveTo>
                <a:cubicBezTo>
                  <a:pt x="48206" y="3195"/>
                  <a:pt x="48225" y="3195"/>
                  <a:pt x="48245" y="3195"/>
                </a:cubicBezTo>
                <a:cubicBezTo>
                  <a:pt x="48245" y="3181"/>
                  <a:pt x="48245" y="3167"/>
                  <a:pt x="48245" y="3152"/>
                </a:cubicBezTo>
                <a:cubicBezTo>
                  <a:pt x="48225" y="3152"/>
                  <a:pt x="48206" y="3152"/>
                  <a:pt x="48186" y="3152"/>
                </a:cubicBezTo>
                <a:cubicBezTo>
                  <a:pt x="48186" y="3167"/>
                  <a:pt x="48186" y="3181"/>
                  <a:pt x="48186" y="3195"/>
                </a:cubicBezTo>
                <a:close/>
                <a:moveTo>
                  <a:pt x="47072" y="3240"/>
                </a:moveTo>
                <a:cubicBezTo>
                  <a:pt x="47077" y="3199"/>
                  <a:pt x="47036" y="3192"/>
                  <a:pt x="47013" y="3173"/>
                </a:cubicBezTo>
                <a:cubicBezTo>
                  <a:pt x="47004" y="3166"/>
                  <a:pt x="47015" y="3143"/>
                  <a:pt x="46984" y="3152"/>
                </a:cubicBezTo>
                <a:cubicBezTo>
                  <a:pt x="46916" y="3199"/>
                  <a:pt x="46991" y="3239"/>
                  <a:pt x="47072" y="3240"/>
                </a:cubicBezTo>
                <a:close/>
                <a:moveTo>
                  <a:pt x="44962" y="3195"/>
                </a:moveTo>
                <a:cubicBezTo>
                  <a:pt x="44981" y="3195"/>
                  <a:pt x="45000" y="3195"/>
                  <a:pt x="45020" y="3195"/>
                </a:cubicBezTo>
                <a:cubicBezTo>
                  <a:pt x="45020" y="3181"/>
                  <a:pt x="45020" y="3167"/>
                  <a:pt x="45020" y="3152"/>
                </a:cubicBezTo>
                <a:cubicBezTo>
                  <a:pt x="45000" y="3152"/>
                  <a:pt x="44981" y="3152"/>
                  <a:pt x="44962" y="3152"/>
                </a:cubicBezTo>
                <a:cubicBezTo>
                  <a:pt x="44962" y="3167"/>
                  <a:pt x="44962" y="3181"/>
                  <a:pt x="44962" y="3195"/>
                </a:cubicBezTo>
                <a:close/>
                <a:moveTo>
                  <a:pt x="48537" y="3173"/>
                </a:moveTo>
                <a:cubicBezTo>
                  <a:pt x="48583" y="3171"/>
                  <a:pt x="48639" y="3176"/>
                  <a:pt x="48625" y="3129"/>
                </a:cubicBezTo>
                <a:cubicBezTo>
                  <a:pt x="48606" y="3129"/>
                  <a:pt x="48586" y="3129"/>
                  <a:pt x="48567" y="3129"/>
                </a:cubicBezTo>
                <a:cubicBezTo>
                  <a:pt x="48567" y="3152"/>
                  <a:pt x="48543" y="3156"/>
                  <a:pt x="48537" y="3173"/>
                </a:cubicBezTo>
                <a:close/>
                <a:moveTo>
                  <a:pt x="45284" y="3195"/>
                </a:moveTo>
                <a:cubicBezTo>
                  <a:pt x="45288" y="3169"/>
                  <a:pt x="45336" y="3146"/>
                  <a:pt x="45284" y="3129"/>
                </a:cubicBezTo>
                <a:cubicBezTo>
                  <a:pt x="45280" y="3156"/>
                  <a:pt x="45232" y="3179"/>
                  <a:pt x="45284" y="3195"/>
                </a:cubicBezTo>
                <a:close/>
                <a:moveTo>
                  <a:pt x="39656" y="3129"/>
                </a:moveTo>
                <a:cubicBezTo>
                  <a:pt x="39627" y="3129"/>
                  <a:pt x="39598" y="3129"/>
                  <a:pt x="39569" y="3129"/>
                </a:cubicBezTo>
                <a:cubicBezTo>
                  <a:pt x="39546" y="3134"/>
                  <a:pt x="39510" y="3131"/>
                  <a:pt x="39510" y="3152"/>
                </a:cubicBezTo>
                <a:cubicBezTo>
                  <a:pt x="39552" y="3139"/>
                  <a:pt x="39661" y="3177"/>
                  <a:pt x="39656" y="3129"/>
                </a:cubicBezTo>
                <a:close/>
                <a:moveTo>
                  <a:pt x="39070" y="3218"/>
                </a:moveTo>
                <a:cubicBezTo>
                  <a:pt x="39070" y="3260"/>
                  <a:pt x="39015" y="3342"/>
                  <a:pt x="39100" y="3349"/>
                </a:cubicBezTo>
                <a:cubicBezTo>
                  <a:pt x="39084" y="3330"/>
                  <a:pt x="39127" y="3309"/>
                  <a:pt x="39129" y="3306"/>
                </a:cubicBezTo>
                <a:cubicBezTo>
                  <a:pt x="39147" y="3219"/>
                  <a:pt x="39084" y="3251"/>
                  <a:pt x="39129" y="3218"/>
                </a:cubicBezTo>
                <a:cubicBezTo>
                  <a:pt x="39149" y="3203"/>
                  <a:pt x="39062" y="3186"/>
                  <a:pt x="39070" y="3173"/>
                </a:cubicBezTo>
                <a:cubicBezTo>
                  <a:pt x="39094" y="3168"/>
                  <a:pt x="39104" y="3155"/>
                  <a:pt x="39100" y="3129"/>
                </a:cubicBezTo>
                <a:cubicBezTo>
                  <a:pt x="38987" y="3105"/>
                  <a:pt x="39071" y="3189"/>
                  <a:pt x="39070" y="3218"/>
                </a:cubicBezTo>
                <a:close/>
                <a:moveTo>
                  <a:pt x="37810" y="3218"/>
                </a:moveTo>
                <a:cubicBezTo>
                  <a:pt x="37839" y="3218"/>
                  <a:pt x="37868" y="3218"/>
                  <a:pt x="37898" y="3218"/>
                </a:cubicBezTo>
                <a:cubicBezTo>
                  <a:pt x="37887" y="3180"/>
                  <a:pt x="37942" y="3161"/>
                  <a:pt x="37898" y="3152"/>
                </a:cubicBezTo>
                <a:cubicBezTo>
                  <a:pt x="37891" y="3168"/>
                  <a:pt x="37873" y="3177"/>
                  <a:pt x="37839" y="3173"/>
                </a:cubicBezTo>
                <a:cubicBezTo>
                  <a:pt x="37833" y="3156"/>
                  <a:pt x="37839" y="3131"/>
                  <a:pt x="37810" y="3129"/>
                </a:cubicBezTo>
                <a:cubicBezTo>
                  <a:pt x="37807" y="3189"/>
                  <a:pt x="37858" y="3174"/>
                  <a:pt x="37810" y="3218"/>
                </a:cubicBezTo>
                <a:close/>
                <a:moveTo>
                  <a:pt x="54136" y="3173"/>
                </a:moveTo>
                <a:cubicBezTo>
                  <a:pt x="54194" y="3173"/>
                  <a:pt x="54254" y="3173"/>
                  <a:pt x="54311" y="3173"/>
                </a:cubicBezTo>
                <a:cubicBezTo>
                  <a:pt x="54311" y="3057"/>
                  <a:pt x="54173" y="3135"/>
                  <a:pt x="54136" y="3173"/>
                </a:cubicBezTo>
                <a:close/>
                <a:moveTo>
                  <a:pt x="49358" y="3173"/>
                </a:moveTo>
                <a:cubicBezTo>
                  <a:pt x="49384" y="3169"/>
                  <a:pt x="49373" y="3051"/>
                  <a:pt x="49329" y="3129"/>
                </a:cubicBezTo>
                <a:cubicBezTo>
                  <a:pt x="49321" y="3143"/>
                  <a:pt x="49341" y="3176"/>
                  <a:pt x="49358" y="3173"/>
                </a:cubicBezTo>
                <a:close/>
                <a:moveTo>
                  <a:pt x="40330" y="3152"/>
                </a:moveTo>
                <a:cubicBezTo>
                  <a:pt x="40350" y="3152"/>
                  <a:pt x="40370" y="3152"/>
                  <a:pt x="40390" y="3152"/>
                </a:cubicBezTo>
                <a:cubicBezTo>
                  <a:pt x="40390" y="3137"/>
                  <a:pt x="40390" y="3122"/>
                  <a:pt x="40390" y="3107"/>
                </a:cubicBezTo>
                <a:cubicBezTo>
                  <a:pt x="40370" y="3107"/>
                  <a:pt x="40350" y="3107"/>
                  <a:pt x="40330" y="3107"/>
                </a:cubicBezTo>
                <a:cubicBezTo>
                  <a:pt x="40330" y="3122"/>
                  <a:pt x="40330" y="3137"/>
                  <a:pt x="40330" y="3152"/>
                </a:cubicBezTo>
                <a:close/>
                <a:moveTo>
                  <a:pt x="45137" y="3173"/>
                </a:moveTo>
                <a:cubicBezTo>
                  <a:pt x="45253" y="3201"/>
                  <a:pt x="45214" y="3114"/>
                  <a:pt x="45254" y="3086"/>
                </a:cubicBezTo>
                <a:cubicBezTo>
                  <a:pt x="45225" y="3086"/>
                  <a:pt x="45196" y="3086"/>
                  <a:pt x="45167" y="3086"/>
                </a:cubicBezTo>
                <a:cubicBezTo>
                  <a:pt x="45170" y="3124"/>
                  <a:pt x="45160" y="3154"/>
                  <a:pt x="45137" y="3173"/>
                </a:cubicBezTo>
                <a:close/>
                <a:moveTo>
                  <a:pt x="42265" y="3261"/>
                </a:moveTo>
                <a:cubicBezTo>
                  <a:pt x="42380" y="3282"/>
                  <a:pt x="42286" y="3146"/>
                  <a:pt x="42353" y="3129"/>
                </a:cubicBezTo>
                <a:cubicBezTo>
                  <a:pt x="42311" y="3125"/>
                  <a:pt x="42303" y="3093"/>
                  <a:pt x="42265" y="3086"/>
                </a:cubicBezTo>
                <a:cubicBezTo>
                  <a:pt x="42306" y="3152"/>
                  <a:pt x="42251" y="3164"/>
                  <a:pt x="42265" y="3261"/>
                </a:cubicBezTo>
                <a:close/>
                <a:moveTo>
                  <a:pt x="41210" y="3129"/>
                </a:moveTo>
                <a:cubicBezTo>
                  <a:pt x="41229" y="3129"/>
                  <a:pt x="41249" y="3129"/>
                  <a:pt x="41268" y="3129"/>
                </a:cubicBezTo>
                <a:cubicBezTo>
                  <a:pt x="41268" y="3114"/>
                  <a:pt x="41268" y="3101"/>
                  <a:pt x="41268" y="3086"/>
                </a:cubicBezTo>
                <a:cubicBezTo>
                  <a:pt x="41249" y="3086"/>
                  <a:pt x="41229" y="3086"/>
                  <a:pt x="41210" y="3086"/>
                </a:cubicBezTo>
                <a:cubicBezTo>
                  <a:pt x="41210" y="3101"/>
                  <a:pt x="41210" y="3114"/>
                  <a:pt x="41210" y="3129"/>
                </a:cubicBezTo>
                <a:close/>
                <a:moveTo>
                  <a:pt x="38045" y="3129"/>
                </a:moveTo>
                <a:cubicBezTo>
                  <a:pt x="38076" y="3155"/>
                  <a:pt x="38180" y="3137"/>
                  <a:pt x="38220" y="3107"/>
                </a:cubicBezTo>
                <a:cubicBezTo>
                  <a:pt x="38155" y="3098"/>
                  <a:pt x="38061" y="3057"/>
                  <a:pt x="38045" y="3129"/>
                </a:cubicBezTo>
                <a:close/>
                <a:moveTo>
                  <a:pt x="49886" y="3129"/>
                </a:moveTo>
                <a:cubicBezTo>
                  <a:pt x="49938" y="3117"/>
                  <a:pt x="50007" y="3119"/>
                  <a:pt x="50032" y="3086"/>
                </a:cubicBezTo>
                <a:cubicBezTo>
                  <a:pt x="50005" y="3063"/>
                  <a:pt x="49882" y="3066"/>
                  <a:pt x="49886" y="3129"/>
                </a:cubicBezTo>
                <a:close/>
                <a:moveTo>
                  <a:pt x="41913" y="3129"/>
                </a:moveTo>
                <a:cubicBezTo>
                  <a:pt x="41915" y="3092"/>
                  <a:pt x="41890" y="3073"/>
                  <a:pt x="41855" y="3063"/>
                </a:cubicBezTo>
                <a:cubicBezTo>
                  <a:pt x="41813" y="3095"/>
                  <a:pt x="41812" y="3149"/>
                  <a:pt x="41913" y="3129"/>
                </a:cubicBezTo>
                <a:close/>
                <a:moveTo>
                  <a:pt x="34235" y="3327"/>
                </a:moveTo>
                <a:cubicBezTo>
                  <a:pt x="34339" y="3339"/>
                  <a:pt x="34281" y="3248"/>
                  <a:pt x="34292" y="3195"/>
                </a:cubicBezTo>
                <a:cubicBezTo>
                  <a:pt x="34299" y="3165"/>
                  <a:pt x="34336" y="3153"/>
                  <a:pt x="34322" y="3107"/>
                </a:cubicBezTo>
                <a:cubicBezTo>
                  <a:pt x="34316" y="3090"/>
                  <a:pt x="34321" y="3064"/>
                  <a:pt x="34292" y="3063"/>
                </a:cubicBezTo>
                <a:cubicBezTo>
                  <a:pt x="34273" y="3152"/>
                  <a:pt x="34229" y="3221"/>
                  <a:pt x="34235" y="3327"/>
                </a:cubicBezTo>
                <a:close/>
                <a:moveTo>
                  <a:pt x="49738" y="3041"/>
                </a:moveTo>
                <a:cubicBezTo>
                  <a:pt x="49709" y="3169"/>
                  <a:pt x="49867" y="3050"/>
                  <a:pt x="49738" y="3041"/>
                </a:cubicBezTo>
                <a:close/>
                <a:moveTo>
                  <a:pt x="43760" y="3107"/>
                </a:moveTo>
                <a:cubicBezTo>
                  <a:pt x="43772" y="3076"/>
                  <a:pt x="43795" y="3071"/>
                  <a:pt x="43760" y="3041"/>
                </a:cubicBezTo>
                <a:cubicBezTo>
                  <a:pt x="43737" y="3047"/>
                  <a:pt x="43702" y="3042"/>
                  <a:pt x="43701" y="3063"/>
                </a:cubicBezTo>
                <a:cubicBezTo>
                  <a:pt x="43740" y="3063"/>
                  <a:pt x="43728" y="3102"/>
                  <a:pt x="43760" y="3107"/>
                </a:cubicBezTo>
                <a:close/>
                <a:moveTo>
                  <a:pt x="43408" y="3086"/>
                </a:moveTo>
                <a:cubicBezTo>
                  <a:pt x="43427" y="3086"/>
                  <a:pt x="43447" y="3086"/>
                  <a:pt x="43467" y="3086"/>
                </a:cubicBezTo>
                <a:cubicBezTo>
                  <a:pt x="43467" y="3071"/>
                  <a:pt x="43467" y="3056"/>
                  <a:pt x="43467" y="3041"/>
                </a:cubicBezTo>
                <a:cubicBezTo>
                  <a:pt x="43447" y="3041"/>
                  <a:pt x="43427" y="3041"/>
                  <a:pt x="43408" y="3041"/>
                </a:cubicBezTo>
                <a:cubicBezTo>
                  <a:pt x="43408" y="3056"/>
                  <a:pt x="43408" y="3071"/>
                  <a:pt x="43408" y="3086"/>
                </a:cubicBezTo>
                <a:close/>
                <a:moveTo>
                  <a:pt x="39363" y="3152"/>
                </a:moveTo>
                <a:cubicBezTo>
                  <a:pt x="39368" y="3097"/>
                  <a:pt x="39369" y="3045"/>
                  <a:pt x="39305" y="3041"/>
                </a:cubicBezTo>
                <a:cubicBezTo>
                  <a:pt x="39300" y="3096"/>
                  <a:pt x="39320" y="3133"/>
                  <a:pt x="39363" y="3152"/>
                </a:cubicBezTo>
                <a:close/>
                <a:moveTo>
                  <a:pt x="47659" y="3020"/>
                </a:moveTo>
                <a:cubicBezTo>
                  <a:pt x="47491" y="3010"/>
                  <a:pt x="47615" y="3102"/>
                  <a:pt x="47659" y="3020"/>
                </a:cubicBezTo>
                <a:close/>
                <a:moveTo>
                  <a:pt x="38308" y="3173"/>
                </a:moveTo>
                <a:cubicBezTo>
                  <a:pt x="38402" y="3186"/>
                  <a:pt x="38399" y="3132"/>
                  <a:pt x="38455" y="3173"/>
                </a:cubicBezTo>
                <a:cubicBezTo>
                  <a:pt x="38406" y="3137"/>
                  <a:pt x="38473" y="3012"/>
                  <a:pt x="38366" y="3020"/>
                </a:cubicBezTo>
                <a:cubicBezTo>
                  <a:pt x="38347" y="3117"/>
                  <a:pt x="38371" y="3110"/>
                  <a:pt x="38308" y="3173"/>
                </a:cubicBezTo>
                <a:close/>
                <a:moveTo>
                  <a:pt x="34850" y="3086"/>
                </a:moveTo>
                <a:cubicBezTo>
                  <a:pt x="34853" y="3059"/>
                  <a:pt x="34902" y="3035"/>
                  <a:pt x="34850" y="3020"/>
                </a:cubicBezTo>
                <a:cubicBezTo>
                  <a:pt x="34846" y="3045"/>
                  <a:pt x="34798" y="3069"/>
                  <a:pt x="34850" y="3086"/>
                </a:cubicBezTo>
                <a:close/>
                <a:moveTo>
                  <a:pt x="29134" y="3063"/>
                </a:moveTo>
                <a:cubicBezTo>
                  <a:pt x="29154" y="3063"/>
                  <a:pt x="29173" y="3063"/>
                  <a:pt x="29193" y="3063"/>
                </a:cubicBezTo>
                <a:cubicBezTo>
                  <a:pt x="29193" y="3048"/>
                  <a:pt x="29193" y="3034"/>
                  <a:pt x="29193" y="3020"/>
                </a:cubicBezTo>
                <a:cubicBezTo>
                  <a:pt x="29173" y="3020"/>
                  <a:pt x="29154" y="3020"/>
                  <a:pt x="29134" y="3020"/>
                </a:cubicBezTo>
                <a:cubicBezTo>
                  <a:pt x="29134" y="3034"/>
                  <a:pt x="29134" y="3048"/>
                  <a:pt x="29134" y="3063"/>
                </a:cubicBezTo>
                <a:close/>
                <a:moveTo>
                  <a:pt x="52406" y="3020"/>
                </a:moveTo>
                <a:cubicBezTo>
                  <a:pt x="52413" y="3029"/>
                  <a:pt x="52329" y="2994"/>
                  <a:pt x="52347" y="2997"/>
                </a:cubicBezTo>
                <a:cubicBezTo>
                  <a:pt x="52315" y="2992"/>
                  <a:pt x="52262" y="3000"/>
                  <a:pt x="52260" y="3020"/>
                </a:cubicBezTo>
                <a:cubicBezTo>
                  <a:pt x="52318" y="3033"/>
                  <a:pt x="52433" y="3060"/>
                  <a:pt x="52406" y="3020"/>
                </a:cubicBezTo>
                <a:close/>
                <a:moveTo>
                  <a:pt x="52113" y="3041"/>
                </a:moveTo>
                <a:cubicBezTo>
                  <a:pt x="52152" y="3070"/>
                  <a:pt x="52222" y="3071"/>
                  <a:pt x="52231" y="3020"/>
                </a:cubicBezTo>
                <a:cubicBezTo>
                  <a:pt x="52191" y="2991"/>
                  <a:pt x="52121" y="2990"/>
                  <a:pt x="52113" y="3041"/>
                </a:cubicBezTo>
                <a:close/>
                <a:moveTo>
                  <a:pt x="48332" y="2997"/>
                </a:moveTo>
                <a:cubicBezTo>
                  <a:pt x="48309" y="3131"/>
                  <a:pt x="48466" y="3012"/>
                  <a:pt x="48332" y="2997"/>
                </a:cubicBezTo>
                <a:close/>
                <a:moveTo>
                  <a:pt x="47922" y="3063"/>
                </a:moveTo>
                <a:cubicBezTo>
                  <a:pt x="47941" y="3063"/>
                  <a:pt x="47961" y="3063"/>
                  <a:pt x="47980" y="3063"/>
                </a:cubicBezTo>
                <a:cubicBezTo>
                  <a:pt x="48013" y="3032"/>
                  <a:pt x="48012" y="3009"/>
                  <a:pt x="47951" y="2997"/>
                </a:cubicBezTo>
                <a:cubicBezTo>
                  <a:pt x="47950" y="3026"/>
                  <a:pt x="47913" y="3028"/>
                  <a:pt x="47922" y="3063"/>
                </a:cubicBezTo>
                <a:close/>
                <a:moveTo>
                  <a:pt x="39452" y="3041"/>
                </a:moveTo>
                <a:cubicBezTo>
                  <a:pt x="39471" y="3041"/>
                  <a:pt x="39490" y="3041"/>
                  <a:pt x="39510" y="3041"/>
                </a:cubicBezTo>
                <a:cubicBezTo>
                  <a:pt x="39555" y="2987"/>
                  <a:pt x="39410" y="2976"/>
                  <a:pt x="39422" y="3020"/>
                </a:cubicBezTo>
                <a:cubicBezTo>
                  <a:pt x="39440" y="3021"/>
                  <a:pt x="39456" y="3023"/>
                  <a:pt x="39452" y="3041"/>
                </a:cubicBezTo>
                <a:close/>
                <a:moveTo>
                  <a:pt x="37458" y="3041"/>
                </a:moveTo>
                <a:cubicBezTo>
                  <a:pt x="37553" y="3014"/>
                  <a:pt x="37481" y="3113"/>
                  <a:pt x="37575" y="3086"/>
                </a:cubicBezTo>
                <a:cubicBezTo>
                  <a:pt x="37581" y="3021"/>
                  <a:pt x="37476" y="2964"/>
                  <a:pt x="37458" y="3041"/>
                </a:cubicBezTo>
                <a:close/>
                <a:moveTo>
                  <a:pt x="37253" y="3129"/>
                </a:moveTo>
                <a:cubicBezTo>
                  <a:pt x="37236" y="3090"/>
                  <a:pt x="37288" y="3000"/>
                  <a:pt x="37223" y="2997"/>
                </a:cubicBezTo>
                <a:cubicBezTo>
                  <a:pt x="37191" y="3039"/>
                  <a:pt x="37111" y="3133"/>
                  <a:pt x="37253" y="3129"/>
                </a:cubicBezTo>
                <a:close/>
                <a:moveTo>
                  <a:pt x="36725" y="3020"/>
                </a:moveTo>
                <a:cubicBezTo>
                  <a:pt x="36608" y="2942"/>
                  <a:pt x="36656" y="3090"/>
                  <a:pt x="36725" y="3020"/>
                </a:cubicBezTo>
                <a:close/>
                <a:moveTo>
                  <a:pt x="36227" y="3041"/>
                </a:moveTo>
                <a:cubicBezTo>
                  <a:pt x="36247" y="3041"/>
                  <a:pt x="36266" y="3041"/>
                  <a:pt x="36286" y="3041"/>
                </a:cubicBezTo>
                <a:cubicBezTo>
                  <a:pt x="36286" y="3027"/>
                  <a:pt x="36286" y="3012"/>
                  <a:pt x="36286" y="2997"/>
                </a:cubicBezTo>
                <a:cubicBezTo>
                  <a:pt x="36266" y="2997"/>
                  <a:pt x="36247" y="2997"/>
                  <a:pt x="36227" y="2997"/>
                </a:cubicBezTo>
                <a:cubicBezTo>
                  <a:pt x="36227" y="3012"/>
                  <a:pt x="36227" y="3027"/>
                  <a:pt x="36227" y="3041"/>
                </a:cubicBezTo>
                <a:close/>
                <a:moveTo>
                  <a:pt x="34087" y="3063"/>
                </a:moveTo>
                <a:cubicBezTo>
                  <a:pt x="34095" y="3032"/>
                  <a:pt x="34136" y="3026"/>
                  <a:pt x="34146" y="2997"/>
                </a:cubicBezTo>
                <a:cubicBezTo>
                  <a:pt x="34086" y="2978"/>
                  <a:pt x="34015" y="3054"/>
                  <a:pt x="34087" y="3063"/>
                </a:cubicBezTo>
                <a:close/>
                <a:moveTo>
                  <a:pt x="33531" y="2997"/>
                </a:moveTo>
                <a:cubicBezTo>
                  <a:pt x="33500" y="3125"/>
                  <a:pt x="33657" y="3006"/>
                  <a:pt x="33531" y="2997"/>
                </a:cubicBezTo>
                <a:close/>
                <a:moveTo>
                  <a:pt x="49329" y="3020"/>
                </a:moveTo>
                <a:cubicBezTo>
                  <a:pt x="49348" y="3020"/>
                  <a:pt x="49368" y="3020"/>
                  <a:pt x="49387" y="3020"/>
                </a:cubicBezTo>
                <a:cubicBezTo>
                  <a:pt x="49387" y="3005"/>
                  <a:pt x="49387" y="2990"/>
                  <a:pt x="49387" y="2975"/>
                </a:cubicBezTo>
                <a:cubicBezTo>
                  <a:pt x="49368" y="2975"/>
                  <a:pt x="49348" y="2975"/>
                  <a:pt x="49329" y="2975"/>
                </a:cubicBezTo>
                <a:cubicBezTo>
                  <a:pt x="49329" y="2990"/>
                  <a:pt x="49329" y="3005"/>
                  <a:pt x="49329" y="3020"/>
                </a:cubicBezTo>
                <a:close/>
                <a:moveTo>
                  <a:pt x="48421" y="3020"/>
                </a:moveTo>
                <a:cubicBezTo>
                  <a:pt x="48440" y="3020"/>
                  <a:pt x="48459" y="3020"/>
                  <a:pt x="48479" y="3020"/>
                </a:cubicBezTo>
                <a:cubicBezTo>
                  <a:pt x="48479" y="3005"/>
                  <a:pt x="48479" y="2990"/>
                  <a:pt x="48479" y="2975"/>
                </a:cubicBezTo>
                <a:cubicBezTo>
                  <a:pt x="48459" y="2975"/>
                  <a:pt x="48440" y="2975"/>
                  <a:pt x="48421" y="2975"/>
                </a:cubicBezTo>
                <a:cubicBezTo>
                  <a:pt x="48421" y="2990"/>
                  <a:pt x="48421" y="3005"/>
                  <a:pt x="48421" y="3020"/>
                </a:cubicBezTo>
                <a:close/>
                <a:moveTo>
                  <a:pt x="45900" y="3020"/>
                </a:moveTo>
                <a:cubicBezTo>
                  <a:pt x="45919" y="3020"/>
                  <a:pt x="45939" y="3020"/>
                  <a:pt x="45958" y="3020"/>
                </a:cubicBezTo>
                <a:cubicBezTo>
                  <a:pt x="45958" y="3005"/>
                  <a:pt x="45958" y="2990"/>
                  <a:pt x="45958" y="2975"/>
                </a:cubicBezTo>
                <a:cubicBezTo>
                  <a:pt x="45939" y="2975"/>
                  <a:pt x="45919" y="2975"/>
                  <a:pt x="45900" y="2975"/>
                </a:cubicBezTo>
                <a:cubicBezTo>
                  <a:pt x="45900" y="2990"/>
                  <a:pt x="45900" y="3005"/>
                  <a:pt x="45900" y="3020"/>
                </a:cubicBezTo>
                <a:close/>
                <a:moveTo>
                  <a:pt x="44815" y="3041"/>
                </a:moveTo>
                <a:cubicBezTo>
                  <a:pt x="44838" y="3036"/>
                  <a:pt x="44873" y="3041"/>
                  <a:pt x="44874" y="3020"/>
                </a:cubicBezTo>
                <a:cubicBezTo>
                  <a:pt x="44835" y="3020"/>
                  <a:pt x="44847" y="2981"/>
                  <a:pt x="44815" y="2975"/>
                </a:cubicBezTo>
                <a:cubicBezTo>
                  <a:pt x="44804" y="3006"/>
                  <a:pt x="44780" y="3012"/>
                  <a:pt x="44815" y="3041"/>
                </a:cubicBezTo>
                <a:close/>
                <a:moveTo>
                  <a:pt x="39217" y="2997"/>
                </a:moveTo>
                <a:cubicBezTo>
                  <a:pt x="39187" y="2997"/>
                  <a:pt x="39182" y="2979"/>
                  <a:pt x="39158" y="2975"/>
                </a:cubicBezTo>
                <a:cubicBezTo>
                  <a:pt x="39074" y="3020"/>
                  <a:pt x="39217" y="3045"/>
                  <a:pt x="39217" y="2997"/>
                </a:cubicBezTo>
                <a:close/>
                <a:moveTo>
                  <a:pt x="37370" y="3063"/>
                </a:moveTo>
                <a:cubicBezTo>
                  <a:pt x="37407" y="3038"/>
                  <a:pt x="37394" y="2972"/>
                  <a:pt x="37312" y="2975"/>
                </a:cubicBezTo>
                <a:cubicBezTo>
                  <a:pt x="37303" y="3026"/>
                  <a:pt x="37318" y="3059"/>
                  <a:pt x="37370" y="3063"/>
                </a:cubicBezTo>
                <a:close/>
                <a:moveTo>
                  <a:pt x="52905" y="3020"/>
                </a:moveTo>
                <a:cubicBezTo>
                  <a:pt x="52984" y="3035"/>
                  <a:pt x="52960" y="2973"/>
                  <a:pt x="52993" y="2953"/>
                </a:cubicBezTo>
                <a:cubicBezTo>
                  <a:pt x="52914" y="2938"/>
                  <a:pt x="52937" y="2999"/>
                  <a:pt x="52905" y="3020"/>
                </a:cubicBezTo>
                <a:close/>
                <a:moveTo>
                  <a:pt x="52377" y="2997"/>
                </a:moveTo>
                <a:cubicBezTo>
                  <a:pt x="52397" y="2997"/>
                  <a:pt x="52416" y="2997"/>
                  <a:pt x="52436" y="2997"/>
                </a:cubicBezTo>
                <a:cubicBezTo>
                  <a:pt x="52436" y="2982"/>
                  <a:pt x="52436" y="2968"/>
                  <a:pt x="52436" y="2953"/>
                </a:cubicBezTo>
                <a:cubicBezTo>
                  <a:pt x="52416" y="2953"/>
                  <a:pt x="52397" y="2953"/>
                  <a:pt x="52377" y="2953"/>
                </a:cubicBezTo>
                <a:cubicBezTo>
                  <a:pt x="52377" y="2968"/>
                  <a:pt x="52377" y="2982"/>
                  <a:pt x="52377" y="2997"/>
                </a:cubicBezTo>
                <a:close/>
                <a:moveTo>
                  <a:pt x="48860" y="2975"/>
                </a:moveTo>
                <a:cubicBezTo>
                  <a:pt x="48809" y="2977"/>
                  <a:pt x="48769" y="2970"/>
                  <a:pt x="48743" y="2953"/>
                </a:cubicBezTo>
                <a:cubicBezTo>
                  <a:pt x="48720" y="3029"/>
                  <a:pt x="48854" y="3039"/>
                  <a:pt x="48860" y="2975"/>
                </a:cubicBezTo>
                <a:close/>
                <a:moveTo>
                  <a:pt x="46428" y="2953"/>
                </a:moveTo>
                <a:cubicBezTo>
                  <a:pt x="46337" y="3027"/>
                  <a:pt x="46535" y="3020"/>
                  <a:pt x="46428" y="2953"/>
                </a:cubicBezTo>
                <a:close/>
                <a:moveTo>
                  <a:pt x="40829" y="2997"/>
                </a:moveTo>
                <a:cubicBezTo>
                  <a:pt x="40803" y="3075"/>
                  <a:pt x="40925" y="3035"/>
                  <a:pt x="40946" y="3020"/>
                </a:cubicBezTo>
                <a:cubicBezTo>
                  <a:pt x="40951" y="2972"/>
                  <a:pt x="40922" y="2949"/>
                  <a:pt x="40859" y="2953"/>
                </a:cubicBezTo>
                <a:cubicBezTo>
                  <a:pt x="40847" y="2991"/>
                  <a:pt x="40902" y="3009"/>
                  <a:pt x="40859" y="3020"/>
                </a:cubicBezTo>
                <a:cubicBezTo>
                  <a:pt x="40857" y="3006"/>
                  <a:pt x="40854" y="2993"/>
                  <a:pt x="40829" y="2997"/>
                </a:cubicBezTo>
                <a:close/>
                <a:moveTo>
                  <a:pt x="40711" y="3063"/>
                </a:moveTo>
                <a:cubicBezTo>
                  <a:pt x="40731" y="3063"/>
                  <a:pt x="40751" y="3063"/>
                  <a:pt x="40770" y="3063"/>
                </a:cubicBezTo>
                <a:cubicBezTo>
                  <a:pt x="40788" y="3062"/>
                  <a:pt x="40805" y="3060"/>
                  <a:pt x="40800" y="3041"/>
                </a:cubicBezTo>
                <a:cubicBezTo>
                  <a:pt x="40726" y="3053"/>
                  <a:pt x="40881" y="2932"/>
                  <a:pt x="40741" y="2953"/>
                </a:cubicBezTo>
                <a:cubicBezTo>
                  <a:pt x="40765" y="3015"/>
                  <a:pt x="40699" y="3011"/>
                  <a:pt x="40711" y="3063"/>
                </a:cubicBezTo>
                <a:close/>
                <a:moveTo>
                  <a:pt x="38660" y="3020"/>
                </a:moveTo>
                <a:cubicBezTo>
                  <a:pt x="38602" y="2969"/>
                  <a:pt x="38555" y="3057"/>
                  <a:pt x="38602" y="3086"/>
                </a:cubicBezTo>
                <a:cubicBezTo>
                  <a:pt x="38669" y="3083"/>
                  <a:pt x="38763" y="2988"/>
                  <a:pt x="38689" y="2953"/>
                </a:cubicBezTo>
                <a:cubicBezTo>
                  <a:pt x="38688" y="2981"/>
                  <a:pt x="38652" y="2984"/>
                  <a:pt x="38660" y="3020"/>
                </a:cubicBezTo>
                <a:close/>
                <a:moveTo>
                  <a:pt x="11871" y="2975"/>
                </a:moveTo>
                <a:cubicBezTo>
                  <a:pt x="11833" y="2974"/>
                  <a:pt x="11830" y="2947"/>
                  <a:pt x="11783" y="2953"/>
                </a:cubicBezTo>
                <a:cubicBezTo>
                  <a:pt x="11737" y="3008"/>
                  <a:pt x="11883" y="3018"/>
                  <a:pt x="11871" y="2975"/>
                </a:cubicBezTo>
                <a:close/>
                <a:moveTo>
                  <a:pt x="53198" y="2975"/>
                </a:moveTo>
                <a:cubicBezTo>
                  <a:pt x="53264" y="2981"/>
                  <a:pt x="53308" y="2970"/>
                  <a:pt x="53315" y="2931"/>
                </a:cubicBezTo>
                <a:cubicBezTo>
                  <a:pt x="53248" y="2925"/>
                  <a:pt x="53204" y="2936"/>
                  <a:pt x="53198" y="2975"/>
                </a:cubicBezTo>
                <a:close/>
                <a:moveTo>
                  <a:pt x="51204" y="2975"/>
                </a:moveTo>
                <a:cubicBezTo>
                  <a:pt x="51224" y="2975"/>
                  <a:pt x="51244" y="2975"/>
                  <a:pt x="51263" y="2975"/>
                </a:cubicBezTo>
                <a:cubicBezTo>
                  <a:pt x="51263" y="2961"/>
                  <a:pt x="51263" y="2946"/>
                  <a:pt x="51263" y="2931"/>
                </a:cubicBezTo>
                <a:cubicBezTo>
                  <a:pt x="51244" y="2931"/>
                  <a:pt x="51224" y="2931"/>
                  <a:pt x="51204" y="2931"/>
                </a:cubicBezTo>
                <a:cubicBezTo>
                  <a:pt x="51204" y="2946"/>
                  <a:pt x="51204" y="2961"/>
                  <a:pt x="51204" y="2975"/>
                </a:cubicBezTo>
                <a:close/>
                <a:moveTo>
                  <a:pt x="50178" y="2975"/>
                </a:moveTo>
                <a:cubicBezTo>
                  <a:pt x="50261" y="2919"/>
                  <a:pt x="50117" y="2917"/>
                  <a:pt x="50090" y="2953"/>
                </a:cubicBezTo>
                <a:cubicBezTo>
                  <a:pt x="50071" y="2982"/>
                  <a:pt x="50132" y="3008"/>
                  <a:pt x="50178" y="2975"/>
                </a:cubicBezTo>
                <a:close/>
                <a:moveTo>
                  <a:pt x="42353" y="2975"/>
                </a:moveTo>
                <a:cubicBezTo>
                  <a:pt x="42372" y="2975"/>
                  <a:pt x="42392" y="2975"/>
                  <a:pt x="42412" y="2975"/>
                </a:cubicBezTo>
                <a:cubicBezTo>
                  <a:pt x="42412" y="2961"/>
                  <a:pt x="42412" y="2946"/>
                  <a:pt x="42412" y="2931"/>
                </a:cubicBezTo>
                <a:cubicBezTo>
                  <a:pt x="42392" y="2931"/>
                  <a:pt x="42372" y="2931"/>
                  <a:pt x="42353" y="2931"/>
                </a:cubicBezTo>
                <a:cubicBezTo>
                  <a:pt x="42353" y="2946"/>
                  <a:pt x="42353" y="2961"/>
                  <a:pt x="42353" y="2975"/>
                </a:cubicBezTo>
                <a:close/>
                <a:moveTo>
                  <a:pt x="21513" y="2975"/>
                </a:moveTo>
                <a:cubicBezTo>
                  <a:pt x="21558" y="2972"/>
                  <a:pt x="21622" y="2984"/>
                  <a:pt x="21631" y="2953"/>
                </a:cubicBezTo>
                <a:cubicBezTo>
                  <a:pt x="21592" y="2925"/>
                  <a:pt x="21522" y="2924"/>
                  <a:pt x="21513" y="2975"/>
                </a:cubicBezTo>
                <a:close/>
                <a:moveTo>
                  <a:pt x="18641" y="2997"/>
                </a:moveTo>
                <a:cubicBezTo>
                  <a:pt x="18606" y="2993"/>
                  <a:pt x="18623" y="2973"/>
                  <a:pt x="18641" y="2953"/>
                </a:cubicBezTo>
                <a:cubicBezTo>
                  <a:pt x="18602" y="2946"/>
                  <a:pt x="18586" y="2922"/>
                  <a:pt x="18524" y="2931"/>
                </a:cubicBezTo>
                <a:cubicBezTo>
                  <a:pt x="18516" y="2976"/>
                  <a:pt x="18637" y="3033"/>
                  <a:pt x="18641" y="2997"/>
                </a:cubicBezTo>
                <a:close/>
                <a:moveTo>
                  <a:pt x="15095" y="2975"/>
                </a:moveTo>
                <a:cubicBezTo>
                  <a:pt x="15114" y="2975"/>
                  <a:pt x="15134" y="2975"/>
                  <a:pt x="15154" y="2975"/>
                </a:cubicBezTo>
                <a:cubicBezTo>
                  <a:pt x="15154" y="2961"/>
                  <a:pt x="15154" y="2946"/>
                  <a:pt x="15154" y="2931"/>
                </a:cubicBezTo>
                <a:cubicBezTo>
                  <a:pt x="15134" y="2931"/>
                  <a:pt x="15114" y="2931"/>
                  <a:pt x="15095" y="2931"/>
                </a:cubicBezTo>
                <a:cubicBezTo>
                  <a:pt x="15095" y="2946"/>
                  <a:pt x="15095" y="2961"/>
                  <a:pt x="15095" y="2975"/>
                </a:cubicBezTo>
                <a:close/>
                <a:moveTo>
                  <a:pt x="13277" y="2931"/>
                </a:moveTo>
                <a:cubicBezTo>
                  <a:pt x="13254" y="3065"/>
                  <a:pt x="13412" y="2946"/>
                  <a:pt x="13277" y="2931"/>
                </a:cubicBezTo>
                <a:close/>
                <a:moveTo>
                  <a:pt x="49944" y="2909"/>
                </a:moveTo>
                <a:cubicBezTo>
                  <a:pt x="49913" y="3037"/>
                  <a:pt x="50071" y="2919"/>
                  <a:pt x="49944" y="2909"/>
                </a:cubicBezTo>
                <a:close/>
                <a:moveTo>
                  <a:pt x="43496" y="2931"/>
                </a:moveTo>
                <a:cubicBezTo>
                  <a:pt x="43356" y="2870"/>
                  <a:pt x="43425" y="3003"/>
                  <a:pt x="43496" y="2931"/>
                </a:cubicBezTo>
                <a:close/>
                <a:moveTo>
                  <a:pt x="42705" y="2953"/>
                </a:moveTo>
                <a:cubicBezTo>
                  <a:pt x="42763" y="2954"/>
                  <a:pt x="42742" y="3014"/>
                  <a:pt x="42822" y="2997"/>
                </a:cubicBezTo>
                <a:cubicBezTo>
                  <a:pt x="42820" y="2967"/>
                  <a:pt x="42836" y="2949"/>
                  <a:pt x="42851" y="2931"/>
                </a:cubicBezTo>
                <a:cubicBezTo>
                  <a:pt x="42807" y="2897"/>
                  <a:pt x="42731" y="2915"/>
                  <a:pt x="42705" y="2953"/>
                </a:cubicBezTo>
                <a:close/>
                <a:moveTo>
                  <a:pt x="41679" y="2975"/>
                </a:moveTo>
                <a:cubicBezTo>
                  <a:pt x="41587" y="2985"/>
                  <a:pt x="41601" y="2916"/>
                  <a:pt x="41532" y="2909"/>
                </a:cubicBezTo>
                <a:cubicBezTo>
                  <a:pt x="41487" y="2990"/>
                  <a:pt x="41640" y="3031"/>
                  <a:pt x="41679" y="2975"/>
                </a:cubicBezTo>
                <a:close/>
                <a:moveTo>
                  <a:pt x="40242" y="2953"/>
                </a:moveTo>
                <a:cubicBezTo>
                  <a:pt x="40262" y="2953"/>
                  <a:pt x="40282" y="2953"/>
                  <a:pt x="40301" y="2953"/>
                </a:cubicBezTo>
                <a:cubicBezTo>
                  <a:pt x="40301" y="2939"/>
                  <a:pt x="40301" y="2924"/>
                  <a:pt x="40301" y="2909"/>
                </a:cubicBezTo>
                <a:cubicBezTo>
                  <a:pt x="40282" y="2909"/>
                  <a:pt x="40262" y="2909"/>
                  <a:pt x="40242" y="2909"/>
                </a:cubicBezTo>
                <a:cubicBezTo>
                  <a:pt x="40242" y="2924"/>
                  <a:pt x="40242" y="2939"/>
                  <a:pt x="40242" y="2953"/>
                </a:cubicBezTo>
                <a:close/>
                <a:moveTo>
                  <a:pt x="38982" y="2953"/>
                </a:moveTo>
                <a:cubicBezTo>
                  <a:pt x="39026" y="2988"/>
                  <a:pt x="39149" y="2985"/>
                  <a:pt x="39129" y="2909"/>
                </a:cubicBezTo>
                <a:cubicBezTo>
                  <a:pt x="39056" y="2906"/>
                  <a:pt x="39007" y="2921"/>
                  <a:pt x="38982" y="2953"/>
                </a:cubicBezTo>
                <a:close/>
                <a:moveTo>
                  <a:pt x="32535" y="2931"/>
                </a:moveTo>
                <a:cubicBezTo>
                  <a:pt x="32394" y="2870"/>
                  <a:pt x="32463" y="3003"/>
                  <a:pt x="32535" y="2931"/>
                </a:cubicBezTo>
                <a:close/>
                <a:moveTo>
                  <a:pt x="51439" y="2931"/>
                </a:moveTo>
                <a:cubicBezTo>
                  <a:pt x="51490" y="2933"/>
                  <a:pt x="51514" y="2915"/>
                  <a:pt x="51527" y="2887"/>
                </a:cubicBezTo>
                <a:cubicBezTo>
                  <a:pt x="51481" y="2889"/>
                  <a:pt x="51426" y="2885"/>
                  <a:pt x="51439" y="2931"/>
                </a:cubicBezTo>
                <a:close/>
                <a:moveTo>
                  <a:pt x="44317" y="2953"/>
                </a:moveTo>
                <a:cubicBezTo>
                  <a:pt x="44396" y="2969"/>
                  <a:pt x="44374" y="2907"/>
                  <a:pt x="44404" y="2887"/>
                </a:cubicBezTo>
                <a:cubicBezTo>
                  <a:pt x="44340" y="2883"/>
                  <a:pt x="44312" y="2906"/>
                  <a:pt x="44317" y="2953"/>
                </a:cubicBezTo>
                <a:close/>
                <a:moveTo>
                  <a:pt x="42060" y="2909"/>
                </a:moveTo>
                <a:cubicBezTo>
                  <a:pt x="42060" y="2924"/>
                  <a:pt x="42060" y="2939"/>
                  <a:pt x="42060" y="2953"/>
                </a:cubicBezTo>
                <a:cubicBezTo>
                  <a:pt x="42132" y="2987"/>
                  <a:pt x="42146" y="2879"/>
                  <a:pt x="42089" y="2887"/>
                </a:cubicBezTo>
                <a:cubicBezTo>
                  <a:pt x="42088" y="2900"/>
                  <a:pt x="42085" y="2913"/>
                  <a:pt x="42060" y="2909"/>
                </a:cubicBezTo>
                <a:close/>
                <a:moveTo>
                  <a:pt x="41826" y="2931"/>
                </a:moveTo>
                <a:cubicBezTo>
                  <a:pt x="41876" y="2933"/>
                  <a:pt x="41900" y="2915"/>
                  <a:pt x="41913" y="2887"/>
                </a:cubicBezTo>
                <a:cubicBezTo>
                  <a:pt x="41867" y="2889"/>
                  <a:pt x="41812" y="2885"/>
                  <a:pt x="41826" y="2931"/>
                </a:cubicBezTo>
                <a:close/>
                <a:moveTo>
                  <a:pt x="38073" y="3041"/>
                </a:moveTo>
                <a:cubicBezTo>
                  <a:pt x="38153" y="3048"/>
                  <a:pt x="38193" y="2913"/>
                  <a:pt x="38132" y="2887"/>
                </a:cubicBezTo>
                <a:cubicBezTo>
                  <a:pt x="38100" y="2928"/>
                  <a:pt x="38094" y="2991"/>
                  <a:pt x="38073" y="3041"/>
                </a:cubicBezTo>
                <a:close/>
                <a:moveTo>
                  <a:pt x="36373" y="2931"/>
                </a:moveTo>
                <a:cubicBezTo>
                  <a:pt x="36403" y="2931"/>
                  <a:pt x="36432" y="2931"/>
                  <a:pt x="36462" y="2931"/>
                </a:cubicBezTo>
                <a:cubicBezTo>
                  <a:pt x="36465" y="2892"/>
                  <a:pt x="36432" y="2880"/>
                  <a:pt x="36373" y="2887"/>
                </a:cubicBezTo>
                <a:cubicBezTo>
                  <a:pt x="36373" y="2902"/>
                  <a:pt x="36373" y="2916"/>
                  <a:pt x="36373" y="2931"/>
                </a:cubicBezTo>
                <a:close/>
                <a:moveTo>
                  <a:pt x="28929" y="2931"/>
                </a:moveTo>
                <a:cubicBezTo>
                  <a:pt x="28976" y="2930"/>
                  <a:pt x="29031" y="2934"/>
                  <a:pt x="29017" y="2887"/>
                </a:cubicBezTo>
                <a:cubicBezTo>
                  <a:pt x="28997" y="2887"/>
                  <a:pt x="28977" y="2887"/>
                  <a:pt x="28958" y="2887"/>
                </a:cubicBezTo>
                <a:cubicBezTo>
                  <a:pt x="28958" y="2909"/>
                  <a:pt x="28935" y="2913"/>
                  <a:pt x="28929" y="2931"/>
                </a:cubicBezTo>
                <a:close/>
                <a:moveTo>
                  <a:pt x="53812" y="2909"/>
                </a:moveTo>
                <a:cubicBezTo>
                  <a:pt x="53856" y="2934"/>
                  <a:pt x="53884" y="2933"/>
                  <a:pt x="53901" y="2887"/>
                </a:cubicBezTo>
                <a:cubicBezTo>
                  <a:pt x="53860" y="2888"/>
                  <a:pt x="53836" y="2877"/>
                  <a:pt x="53812" y="2865"/>
                </a:cubicBezTo>
                <a:cubicBezTo>
                  <a:pt x="53812" y="2880"/>
                  <a:pt x="53812" y="2894"/>
                  <a:pt x="53812" y="2909"/>
                </a:cubicBezTo>
                <a:close/>
                <a:moveTo>
                  <a:pt x="45694" y="2953"/>
                </a:moveTo>
                <a:cubicBezTo>
                  <a:pt x="45694" y="2924"/>
                  <a:pt x="45694" y="2894"/>
                  <a:pt x="45694" y="2865"/>
                </a:cubicBezTo>
                <a:cubicBezTo>
                  <a:pt x="45579" y="2850"/>
                  <a:pt x="45598" y="2958"/>
                  <a:pt x="45694" y="2953"/>
                </a:cubicBezTo>
                <a:close/>
                <a:moveTo>
                  <a:pt x="45460" y="2887"/>
                </a:moveTo>
                <a:cubicBezTo>
                  <a:pt x="45361" y="2820"/>
                  <a:pt x="45371" y="2969"/>
                  <a:pt x="45460" y="2887"/>
                </a:cubicBezTo>
                <a:close/>
                <a:moveTo>
                  <a:pt x="44082" y="2909"/>
                </a:moveTo>
                <a:cubicBezTo>
                  <a:pt x="44133" y="2910"/>
                  <a:pt x="44157" y="2892"/>
                  <a:pt x="44171" y="2865"/>
                </a:cubicBezTo>
                <a:cubicBezTo>
                  <a:pt x="44124" y="2867"/>
                  <a:pt x="44068" y="2862"/>
                  <a:pt x="44082" y="2909"/>
                </a:cubicBezTo>
                <a:close/>
                <a:moveTo>
                  <a:pt x="38631" y="2953"/>
                </a:moveTo>
                <a:cubicBezTo>
                  <a:pt x="38652" y="2937"/>
                  <a:pt x="38704" y="2846"/>
                  <a:pt x="38602" y="2865"/>
                </a:cubicBezTo>
                <a:cubicBezTo>
                  <a:pt x="38607" y="2898"/>
                  <a:pt x="38591" y="2946"/>
                  <a:pt x="38631" y="2953"/>
                </a:cubicBezTo>
                <a:close/>
                <a:moveTo>
                  <a:pt x="28489" y="2909"/>
                </a:moveTo>
                <a:cubicBezTo>
                  <a:pt x="28509" y="2909"/>
                  <a:pt x="28529" y="2909"/>
                  <a:pt x="28548" y="2909"/>
                </a:cubicBezTo>
                <a:cubicBezTo>
                  <a:pt x="28548" y="2894"/>
                  <a:pt x="28548" y="2880"/>
                  <a:pt x="28548" y="2865"/>
                </a:cubicBezTo>
                <a:cubicBezTo>
                  <a:pt x="28529" y="2865"/>
                  <a:pt x="28509" y="2865"/>
                  <a:pt x="28489" y="2865"/>
                </a:cubicBezTo>
                <a:cubicBezTo>
                  <a:pt x="28489" y="2880"/>
                  <a:pt x="28489" y="2894"/>
                  <a:pt x="28489" y="2909"/>
                </a:cubicBezTo>
                <a:close/>
                <a:moveTo>
                  <a:pt x="16238" y="2909"/>
                </a:moveTo>
                <a:cubicBezTo>
                  <a:pt x="16258" y="2909"/>
                  <a:pt x="16277" y="2909"/>
                  <a:pt x="16297" y="2909"/>
                </a:cubicBezTo>
                <a:cubicBezTo>
                  <a:pt x="16297" y="2894"/>
                  <a:pt x="16297" y="2880"/>
                  <a:pt x="16297" y="2865"/>
                </a:cubicBezTo>
                <a:cubicBezTo>
                  <a:pt x="16277" y="2865"/>
                  <a:pt x="16258" y="2865"/>
                  <a:pt x="16238" y="2865"/>
                </a:cubicBezTo>
                <a:cubicBezTo>
                  <a:pt x="16238" y="2880"/>
                  <a:pt x="16238" y="2894"/>
                  <a:pt x="16238" y="2909"/>
                </a:cubicBezTo>
                <a:close/>
                <a:moveTo>
                  <a:pt x="52347" y="2909"/>
                </a:moveTo>
                <a:cubicBezTo>
                  <a:pt x="52360" y="2907"/>
                  <a:pt x="52391" y="2849"/>
                  <a:pt x="52406" y="2843"/>
                </a:cubicBezTo>
                <a:cubicBezTo>
                  <a:pt x="52314" y="2834"/>
                  <a:pt x="52313" y="2913"/>
                  <a:pt x="52347" y="2909"/>
                </a:cubicBezTo>
                <a:close/>
                <a:moveTo>
                  <a:pt x="49916" y="2865"/>
                </a:moveTo>
                <a:cubicBezTo>
                  <a:pt x="50014" y="2932"/>
                  <a:pt x="50004" y="2784"/>
                  <a:pt x="49916" y="2865"/>
                </a:cubicBezTo>
                <a:close/>
                <a:moveTo>
                  <a:pt x="48391" y="2909"/>
                </a:moveTo>
                <a:cubicBezTo>
                  <a:pt x="48413" y="2892"/>
                  <a:pt x="48382" y="2790"/>
                  <a:pt x="48332" y="2865"/>
                </a:cubicBezTo>
                <a:cubicBezTo>
                  <a:pt x="48356" y="2854"/>
                  <a:pt x="48379" y="2919"/>
                  <a:pt x="48391" y="2909"/>
                </a:cubicBezTo>
                <a:close/>
                <a:moveTo>
                  <a:pt x="45958" y="2865"/>
                </a:moveTo>
                <a:cubicBezTo>
                  <a:pt x="45859" y="2798"/>
                  <a:pt x="45869" y="2946"/>
                  <a:pt x="45958" y="2865"/>
                </a:cubicBezTo>
                <a:close/>
                <a:moveTo>
                  <a:pt x="38425" y="2887"/>
                </a:moveTo>
                <a:cubicBezTo>
                  <a:pt x="38476" y="2888"/>
                  <a:pt x="38501" y="2870"/>
                  <a:pt x="38514" y="2843"/>
                </a:cubicBezTo>
                <a:cubicBezTo>
                  <a:pt x="38467" y="2845"/>
                  <a:pt x="38412" y="2840"/>
                  <a:pt x="38425" y="2887"/>
                </a:cubicBezTo>
                <a:close/>
                <a:moveTo>
                  <a:pt x="37223" y="2909"/>
                </a:moveTo>
                <a:cubicBezTo>
                  <a:pt x="37309" y="2942"/>
                  <a:pt x="37309" y="2811"/>
                  <a:pt x="37223" y="2843"/>
                </a:cubicBezTo>
                <a:cubicBezTo>
                  <a:pt x="37223" y="2865"/>
                  <a:pt x="37223" y="2887"/>
                  <a:pt x="37223" y="2909"/>
                </a:cubicBezTo>
                <a:close/>
                <a:moveTo>
                  <a:pt x="33970" y="2887"/>
                </a:moveTo>
                <a:cubicBezTo>
                  <a:pt x="33990" y="2887"/>
                  <a:pt x="34009" y="2887"/>
                  <a:pt x="34029" y="2887"/>
                </a:cubicBezTo>
                <a:cubicBezTo>
                  <a:pt x="34074" y="2833"/>
                  <a:pt x="33929" y="2822"/>
                  <a:pt x="33941" y="2865"/>
                </a:cubicBezTo>
                <a:cubicBezTo>
                  <a:pt x="33958" y="2867"/>
                  <a:pt x="33976" y="2868"/>
                  <a:pt x="33970" y="2887"/>
                </a:cubicBezTo>
                <a:close/>
                <a:moveTo>
                  <a:pt x="31010" y="2887"/>
                </a:moveTo>
                <a:cubicBezTo>
                  <a:pt x="31060" y="2888"/>
                  <a:pt x="31085" y="2870"/>
                  <a:pt x="31098" y="2843"/>
                </a:cubicBezTo>
                <a:cubicBezTo>
                  <a:pt x="31048" y="2842"/>
                  <a:pt x="31023" y="2860"/>
                  <a:pt x="31010" y="2887"/>
                </a:cubicBezTo>
                <a:close/>
                <a:moveTo>
                  <a:pt x="50824" y="2887"/>
                </a:moveTo>
                <a:cubicBezTo>
                  <a:pt x="50850" y="2883"/>
                  <a:pt x="50838" y="2765"/>
                  <a:pt x="50794" y="2843"/>
                </a:cubicBezTo>
                <a:cubicBezTo>
                  <a:pt x="50787" y="2856"/>
                  <a:pt x="50806" y="2889"/>
                  <a:pt x="50824" y="2887"/>
                </a:cubicBezTo>
                <a:close/>
                <a:moveTo>
                  <a:pt x="50589" y="2909"/>
                </a:moveTo>
                <a:cubicBezTo>
                  <a:pt x="50602" y="2840"/>
                  <a:pt x="50564" y="2811"/>
                  <a:pt x="50472" y="2821"/>
                </a:cubicBezTo>
                <a:cubicBezTo>
                  <a:pt x="50475" y="2877"/>
                  <a:pt x="50514" y="2906"/>
                  <a:pt x="50589" y="2909"/>
                </a:cubicBezTo>
                <a:close/>
                <a:moveTo>
                  <a:pt x="50384" y="2887"/>
                </a:moveTo>
                <a:cubicBezTo>
                  <a:pt x="50369" y="2906"/>
                  <a:pt x="50307" y="2908"/>
                  <a:pt x="50324" y="2953"/>
                </a:cubicBezTo>
                <a:cubicBezTo>
                  <a:pt x="50403" y="2969"/>
                  <a:pt x="50361" y="2915"/>
                  <a:pt x="50384" y="2887"/>
                </a:cubicBezTo>
                <a:cubicBezTo>
                  <a:pt x="50390" y="2880"/>
                  <a:pt x="50434" y="2892"/>
                  <a:pt x="50443" y="2887"/>
                </a:cubicBezTo>
                <a:cubicBezTo>
                  <a:pt x="50457" y="2877"/>
                  <a:pt x="50431" y="2833"/>
                  <a:pt x="50443" y="2821"/>
                </a:cubicBezTo>
                <a:cubicBezTo>
                  <a:pt x="50365" y="2807"/>
                  <a:pt x="50407" y="2858"/>
                  <a:pt x="50384" y="2887"/>
                </a:cubicBezTo>
                <a:close/>
                <a:moveTo>
                  <a:pt x="43027" y="2953"/>
                </a:moveTo>
                <a:cubicBezTo>
                  <a:pt x="43113" y="2952"/>
                  <a:pt x="43136" y="2903"/>
                  <a:pt x="43174" y="2865"/>
                </a:cubicBezTo>
                <a:cubicBezTo>
                  <a:pt x="43150" y="2861"/>
                  <a:pt x="43139" y="2847"/>
                  <a:pt x="43144" y="2821"/>
                </a:cubicBezTo>
                <a:cubicBezTo>
                  <a:pt x="43006" y="2838"/>
                  <a:pt x="43057" y="2882"/>
                  <a:pt x="43027" y="2953"/>
                </a:cubicBezTo>
                <a:close/>
                <a:moveTo>
                  <a:pt x="40301" y="2865"/>
                </a:moveTo>
                <a:cubicBezTo>
                  <a:pt x="40393" y="2840"/>
                  <a:pt x="40379" y="2855"/>
                  <a:pt x="40448" y="2887"/>
                </a:cubicBezTo>
                <a:cubicBezTo>
                  <a:pt x="40492" y="2817"/>
                  <a:pt x="40279" y="2781"/>
                  <a:pt x="40301" y="2865"/>
                </a:cubicBezTo>
                <a:close/>
                <a:moveTo>
                  <a:pt x="38338" y="2953"/>
                </a:moveTo>
                <a:cubicBezTo>
                  <a:pt x="38363" y="2888"/>
                  <a:pt x="38382" y="3005"/>
                  <a:pt x="38455" y="2975"/>
                </a:cubicBezTo>
                <a:cubicBezTo>
                  <a:pt x="38480" y="2904"/>
                  <a:pt x="38358" y="2945"/>
                  <a:pt x="38366" y="2887"/>
                </a:cubicBezTo>
                <a:cubicBezTo>
                  <a:pt x="38368" y="2859"/>
                  <a:pt x="38405" y="2856"/>
                  <a:pt x="38396" y="2821"/>
                </a:cubicBezTo>
                <a:cubicBezTo>
                  <a:pt x="38367" y="2821"/>
                  <a:pt x="38338" y="2821"/>
                  <a:pt x="38308" y="2821"/>
                </a:cubicBezTo>
                <a:cubicBezTo>
                  <a:pt x="38284" y="2883"/>
                  <a:pt x="38350" y="2879"/>
                  <a:pt x="38338" y="2931"/>
                </a:cubicBezTo>
                <a:cubicBezTo>
                  <a:pt x="38322" y="2931"/>
                  <a:pt x="38304" y="2949"/>
                  <a:pt x="38338" y="2953"/>
                </a:cubicBezTo>
                <a:close/>
                <a:moveTo>
                  <a:pt x="37575" y="2843"/>
                </a:moveTo>
                <a:cubicBezTo>
                  <a:pt x="37538" y="2842"/>
                  <a:pt x="37535" y="2814"/>
                  <a:pt x="37487" y="2821"/>
                </a:cubicBezTo>
                <a:cubicBezTo>
                  <a:pt x="37443" y="2876"/>
                  <a:pt x="37587" y="2886"/>
                  <a:pt x="37575" y="2843"/>
                </a:cubicBezTo>
                <a:close/>
                <a:moveTo>
                  <a:pt x="36930" y="2887"/>
                </a:moveTo>
                <a:cubicBezTo>
                  <a:pt x="36932" y="2874"/>
                  <a:pt x="36935" y="2861"/>
                  <a:pt x="36960" y="2865"/>
                </a:cubicBezTo>
                <a:cubicBezTo>
                  <a:pt x="36957" y="2838"/>
                  <a:pt x="36951" y="2813"/>
                  <a:pt x="36901" y="2821"/>
                </a:cubicBezTo>
                <a:cubicBezTo>
                  <a:pt x="36906" y="2847"/>
                  <a:pt x="36896" y="2883"/>
                  <a:pt x="36930" y="2887"/>
                </a:cubicBezTo>
                <a:close/>
                <a:moveTo>
                  <a:pt x="32505" y="2865"/>
                </a:moveTo>
                <a:cubicBezTo>
                  <a:pt x="32459" y="2864"/>
                  <a:pt x="32482" y="2809"/>
                  <a:pt x="32417" y="2821"/>
                </a:cubicBezTo>
                <a:cubicBezTo>
                  <a:pt x="32371" y="2882"/>
                  <a:pt x="32493" y="2920"/>
                  <a:pt x="32505" y="2865"/>
                </a:cubicBezTo>
                <a:close/>
                <a:moveTo>
                  <a:pt x="32006" y="2865"/>
                </a:moveTo>
                <a:cubicBezTo>
                  <a:pt x="32026" y="2865"/>
                  <a:pt x="32046" y="2865"/>
                  <a:pt x="32065" y="2865"/>
                </a:cubicBezTo>
                <a:cubicBezTo>
                  <a:pt x="32111" y="2811"/>
                  <a:pt x="31966" y="2801"/>
                  <a:pt x="31977" y="2843"/>
                </a:cubicBezTo>
                <a:cubicBezTo>
                  <a:pt x="31995" y="2844"/>
                  <a:pt x="32012" y="2847"/>
                  <a:pt x="32006" y="2865"/>
                </a:cubicBezTo>
                <a:close/>
                <a:moveTo>
                  <a:pt x="31596" y="2887"/>
                </a:moveTo>
                <a:cubicBezTo>
                  <a:pt x="31598" y="2874"/>
                  <a:pt x="31601" y="2861"/>
                  <a:pt x="31625" y="2865"/>
                </a:cubicBezTo>
                <a:cubicBezTo>
                  <a:pt x="31622" y="2838"/>
                  <a:pt x="31617" y="2813"/>
                  <a:pt x="31567" y="2821"/>
                </a:cubicBezTo>
                <a:cubicBezTo>
                  <a:pt x="31571" y="2847"/>
                  <a:pt x="31562" y="2883"/>
                  <a:pt x="31596" y="2887"/>
                </a:cubicBezTo>
                <a:close/>
                <a:moveTo>
                  <a:pt x="12105" y="2821"/>
                </a:moveTo>
                <a:cubicBezTo>
                  <a:pt x="12016" y="2895"/>
                  <a:pt x="12213" y="2888"/>
                  <a:pt x="12105" y="2821"/>
                </a:cubicBezTo>
                <a:close/>
                <a:moveTo>
                  <a:pt x="53520" y="2821"/>
                </a:moveTo>
                <a:cubicBezTo>
                  <a:pt x="53502" y="2808"/>
                  <a:pt x="53382" y="2770"/>
                  <a:pt x="53374" y="2821"/>
                </a:cubicBezTo>
                <a:cubicBezTo>
                  <a:pt x="53432" y="2830"/>
                  <a:pt x="53516" y="2846"/>
                  <a:pt x="53520" y="2821"/>
                </a:cubicBezTo>
                <a:close/>
                <a:moveTo>
                  <a:pt x="53255" y="2865"/>
                </a:moveTo>
                <a:cubicBezTo>
                  <a:pt x="53276" y="2865"/>
                  <a:pt x="53296" y="2865"/>
                  <a:pt x="53315" y="2865"/>
                </a:cubicBezTo>
                <a:cubicBezTo>
                  <a:pt x="53348" y="2834"/>
                  <a:pt x="53347" y="2811"/>
                  <a:pt x="53286" y="2800"/>
                </a:cubicBezTo>
                <a:cubicBezTo>
                  <a:pt x="53284" y="2828"/>
                  <a:pt x="53248" y="2829"/>
                  <a:pt x="53255" y="2865"/>
                </a:cubicBezTo>
                <a:close/>
                <a:moveTo>
                  <a:pt x="45108" y="2865"/>
                </a:moveTo>
                <a:cubicBezTo>
                  <a:pt x="45090" y="2867"/>
                  <a:pt x="45074" y="2868"/>
                  <a:pt x="45078" y="2887"/>
                </a:cubicBezTo>
                <a:cubicBezTo>
                  <a:pt x="45108" y="2887"/>
                  <a:pt x="45137" y="2887"/>
                  <a:pt x="45167" y="2887"/>
                </a:cubicBezTo>
                <a:cubicBezTo>
                  <a:pt x="45174" y="2842"/>
                  <a:pt x="45053" y="2786"/>
                  <a:pt x="45049" y="2821"/>
                </a:cubicBezTo>
                <a:cubicBezTo>
                  <a:pt x="45082" y="2826"/>
                  <a:pt x="45096" y="2846"/>
                  <a:pt x="45108" y="2865"/>
                </a:cubicBezTo>
                <a:close/>
                <a:moveTo>
                  <a:pt x="44493" y="2865"/>
                </a:moveTo>
                <a:cubicBezTo>
                  <a:pt x="44522" y="2865"/>
                  <a:pt x="44551" y="2865"/>
                  <a:pt x="44580" y="2865"/>
                </a:cubicBezTo>
                <a:cubicBezTo>
                  <a:pt x="44576" y="2840"/>
                  <a:pt x="44585" y="2802"/>
                  <a:pt x="44551" y="2800"/>
                </a:cubicBezTo>
                <a:cubicBezTo>
                  <a:pt x="44544" y="2831"/>
                  <a:pt x="44503" y="2837"/>
                  <a:pt x="44493" y="2865"/>
                </a:cubicBezTo>
                <a:close/>
                <a:moveTo>
                  <a:pt x="50736" y="2909"/>
                </a:moveTo>
                <a:cubicBezTo>
                  <a:pt x="50751" y="2831"/>
                  <a:pt x="50710" y="2796"/>
                  <a:pt x="50647" y="2777"/>
                </a:cubicBezTo>
                <a:cubicBezTo>
                  <a:pt x="50598" y="2850"/>
                  <a:pt x="50665" y="2873"/>
                  <a:pt x="50736" y="2909"/>
                </a:cubicBezTo>
                <a:close/>
                <a:moveTo>
                  <a:pt x="31156" y="2821"/>
                </a:moveTo>
                <a:cubicBezTo>
                  <a:pt x="31207" y="2822"/>
                  <a:pt x="31231" y="2804"/>
                  <a:pt x="31245" y="2777"/>
                </a:cubicBezTo>
                <a:cubicBezTo>
                  <a:pt x="31198" y="2779"/>
                  <a:pt x="31143" y="2774"/>
                  <a:pt x="31156" y="2821"/>
                </a:cubicBezTo>
                <a:close/>
                <a:moveTo>
                  <a:pt x="17850" y="2777"/>
                </a:moveTo>
                <a:cubicBezTo>
                  <a:pt x="17819" y="2904"/>
                  <a:pt x="17977" y="2786"/>
                  <a:pt x="17850" y="2777"/>
                </a:cubicBezTo>
                <a:close/>
                <a:moveTo>
                  <a:pt x="53755" y="2777"/>
                </a:moveTo>
                <a:cubicBezTo>
                  <a:pt x="53656" y="2710"/>
                  <a:pt x="53664" y="2858"/>
                  <a:pt x="53755" y="2777"/>
                </a:cubicBezTo>
                <a:close/>
                <a:moveTo>
                  <a:pt x="52318" y="2800"/>
                </a:moveTo>
                <a:cubicBezTo>
                  <a:pt x="52318" y="2763"/>
                  <a:pt x="52400" y="2787"/>
                  <a:pt x="52406" y="2755"/>
                </a:cubicBezTo>
                <a:cubicBezTo>
                  <a:pt x="52347" y="2736"/>
                  <a:pt x="52225" y="2774"/>
                  <a:pt x="52318" y="2800"/>
                </a:cubicBezTo>
                <a:close/>
                <a:moveTo>
                  <a:pt x="50413" y="2800"/>
                </a:moveTo>
                <a:cubicBezTo>
                  <a:pt x="50432" y="2800"/>
                  <a:pt x="50453" y="2800"/>
                  <a:pt x="50472" y="2800"/>
                </a:cubicBezTo>
                <a:cubicBezTo>
                  <a:pt x="50472" y="2785"/>
                  <a:pt x="50472" y="2770"/>
                  <a:pt x="50472" y="2755"/>
                </a:cubicBezTo>
                <a:cubicBezTo>
                  <a:pt x="50453" y="2755"/>
                  <a:pt x="50432" y="2755"/>
                  <a:pt x="50413" y="2755"/>
                </a:cubicBezTo>
                <a:cubicBezTo>
                  <a:pt x="50413" y="2770"/>
                  <a:pt x="50413" y="2785"/>
                  <a:pt x="50413" y="2800"/>
                </a:cubicBezTo>
                <a:close/>
                <a:moveTo>
                  <a:pt x="47980" y="2800"/>
                </a:moveTo>
                <a:cubicBezTo>
                  <a:pt x="48000" y="2800"/>
                  <a:pt x="48020" y="2800"/>
                  <a:pt x="48039" y="2800"/>
                </a:cubicBezTo>
                <a:cubicBezTo>
                  <a:pt x="48039" y="2785"/>
                  <a:pt x="48039" y="2770"/>
                  <a:pt x="48039" y="2755"/>
                </a:cubicBezTo>
                <a:cubicBezTo>
                  <a:pt x="48020" y="2755"/>
                  <a:pt x="48000" y="2755"/>
                  <a:pt x="47980" y="2755"/>
                </a:cubicBezTo>
                <a:cubicBezTo>
                  <a:pt x="47980" y="2770"/>
                  <a:pt x="47980" y="2785"/>
                  <a:pt x="47980" y="2800"/>
                </a:cubicBezTo>
                <a:close/>
                <a:moveTo>
                  <a:pt x="47746" y="2843"/>
                </a:moveTo>
                <a:cubicBezTo>
                  <a:pt x="47746" y="2814"/>
                  <a:pt x="47797" y="2823"/>
                  <a:pt x="47805" y="2800"/>
                </a:cubicBezTo>
                <a:cubicBezTo>
                  <a:pt x="47746" y="2763"/>
                  <a:pt x="47767" y="2801"/>
                  <a:pt x="47687" y="2800"/>
                </a:cubicBezTo>
                <a:cubicBezTo>
                  <a:pt x="47691" y="2760"/>
                  <a:pt x="47659" y="2748"/>
                  <a:pt x="47599" y="2755"/>
                </a:cubicBezTo>
                <a:cubicBezTo>
                  <a:pt x="47599" y="2777"/>
                  <a:pt x="47599" y="2800"/>
                  <a:pt x="47599" y="2821"/>
                </a:cubicBezTo>
                <a:cubicBezTo>
                  <a:pt x="47692" y="2796"/>
                  <a:pt x="47677" y="2811"/>
                  <a:pt x="47746" y="2843"/>
                </a:cubicBezTo>
                <a:close/>
                <a:moveTo>
                  <a:pt x="36813" y="2800"/>
                </a:moveTo>
                <a:cubicBezTo>
                  <a:pt x="36833" y="2800"/>
                  <a:pt x="36852" y="2800"/>
                  <a:pt x="36873" y="2800"/>
                </a:cubicBezTo>
                <a:cubicBezTo>
                  <a:pt x="36873" y="2785"/>
                  <a:pt x="36873" y="2770"/>
                  <a:pt x="36873" y="2755"/>
                </a:cubicBezTo>
                <a:cubicBezTo>
                  <a:pt x="36852" y="2755"/>
                  <a:pt x="36833" y="2755"/>
                  <a:pt x="36813" y="2755"/>
                </a:cubicBezTo>
                <a:cubicBezTo>
                  <a:pt x="36813" y="2770"/>
                  <a:pt x="36813" y="2785"/>
                  <a:pt x="36813" y="2800"/>
                </a:cubicBezTo>
                <a:close/>
                <a:moveTo>
                  <a:pt x="33882" y="2800"/>
                </a:moveTo>
                <a:cubicBezTo>
                  <a:pt x="33929" y="2738"/>
                  <a:pt x="33755" y="2738"/>
                  <a:pt x="33765" y="2777"/>
                </a:cubicBezTo>
                <a:cubicBezTo>
                  <a:pt x="33821" y="2772"/>
                  <a:pt x="33830" y="2802"/>
                  <a:pt x="33882" y="2800"/>
                </a:cubicBezTo>
                <a:close/>
                <a:moveTo>
                  <a:pt x="33091" y="2800"/>
                </a:moveTo>
                <a:cubicBezTo>
                  <a:pt x="33111" y="2800"/>
                  <a:pt x="33130" y="2800"/>
                  <a:pt x="33150" y="2800"/>
                </a:cubicBezTo>
                <a:cubicBezTo>
                  <a:pt x="33195" y="2746"/>
                  <a:pt x="33050" y="2735"/>
                  <a:pt x="33062" y="2777"/>
                </a:cubicBezTo>
                <a:cubicBezTo>
                  <a:pt x="33079" y="2778"/>
                  <a:pt x="33096" y="2780"/>
                  <a:pt x="33091" y="2800"/>
                </a:cubicBezTo>
                <a:close/>
                <a:moveTo>
                  <a:pt x="32065" y="2777"/>
                </a:moveTo>
                <a:cubicBezTo>
                  <a:pt x="32028" y="2775"/>
                  <a:pt x="32025" y="2748"/>
                  <a:pt x="31977" y="2755"/>
                </a:cubicBezTo>
                <a:cubicBezTo>
                  <a:pt x="31932" y="2810"/>
                  <a:pt x="32077" y="2820"/>
                  <a:pt x="32065" y="2777"/>
                </a:cubicBezTo>
                <a:close/>
                <a:moveTo>
                  <a:pt x="54457" y="2843"/>
                </a:moveTo>
                <a:cubicBezTo>
                  <a:pt x="54563" y="2877"/>
                  <a:pt x="54475" y="2768"/>
                  <a:pt x="54546" y="2777"/>
                </a:cubicBezTo>
                <a:cubicBezTo>
                  <a:pt x="54593" y="2775"/>
                  <a:pt x="54646" y="2780"/>
                  <a:pt x="54635" y="2733"/>
                </a:cubicBezTo>
                <a:cubicBezTo>
                  <a:pt x="54543" y="2748"/>
                  <a:pt x="54577" y="2748"/>
                  <a:pt x="54487" y="2733"/>
                </a:cubicBezTo>
                <a:cubicBezTo>
                  <a:pt x="54454" y="2802"/>
                  <a:pt x="54496" y="2791"/>
                  <a:pt x="54457" y="2843"/>
                </a:cubicBezTo>
                <a:close/>
                <a:moveTo>
                  <a:pt x="48127" y="2843"/>
                </a:moveTo>
                <a:cubicBezTo>
                  <a:pt x="48216" y="2852"/>
                  <a:pt x="48187" y="2771"/>
                  <a:pt x="48215" y="2733"/>
                </a:cubicBezTo>
                <a:cubicBezTo>
                  <a:pt x="48171" y="2736"/>
                  <a:pt x="48107" y="2725"/>
                  <a:pt x="48098" y="2755"/>
                </a:cubicBezTo>
                <a:cubicBezTo>
                  <a:pt x="48183" y="2774"/>
                  <a:pt x="48130" y="2788"/>
                  <a:pt x="48127" y="2843"/>
                </a:cubicBezTo>
                <a:close/>
                <a:moveTo>
                  <a:pt x="46837" y="2800"/>
                </a:moveTo>
                <a:cubicBezTo>
                  <a:pt x="46775" y="2816"/>
                  <a:pt x="46673" y="2852"/>
                  <a:pt x="46632" y="2821"/>
                </a:cubicBezTo>
                <a:cubicBezTo>
                  <a:pt x="46612" y="2904"/>
                  <a:pt x="46733" y="2852"/>
                  <a:pt x="46779" y="2843"/>
                </a:cubicBezTo>
                <a:cubicBezTo>
                  <a:pt x="46831" y="2833"/>
                  <a:pt x="46918" y="2842"/>
                  <a:pt x="46896" y="2800"/>
                </a:cubicBezTo>
                <a:cubicBezTo>
                  <a:pt x="46846" y="2802"/>
                  <a:pt x="46781" y="2674"/>
                  <a:pt x="46779" y="2777"/>
                </a:cubicBezTo>
                <a:cubicBezTo>
                  <a:pt x="46801" y="2782"/>
                  <a:pt x="46837" y="2778"/>
                  <a:pt x="46837" y="2800"/>
                </a:cubicBezTo>
                <a:close/>
                <a:moveTo>
                  <a:pt x="45372" y="2755"/>
                </a:moveTo>
                <a:cubicBezTo>
                  <a:pt x="45334" y="2755"/>
                  <a:pt x="45331" y="2728"/>
                  <a:pt x="45284" y="2733"/>
                </a:cubicBezTo>
                <a:cubicBezTo>
                  <a:pt x="45239" y="2788"/>
                  <a:pt x="45383" y="2798"/>
                  <a:pt x="45372" y="2755"/>
                </a:cubicBezTo>
                <a:close/>
                <a:moveTo>
                  <a:pt x="42763" y="2733"/>
                </a:moveTo>
                <a:cubicBezTo>
                  <a:pt x="42719" y="2736"/>
                  <a:pt x="42655" y="2725"/>
                  <a:pt x="42646" y="2755"/>
                </a:cubicBezTo>
                <a:cubicBezTo>
                  <a:pt x="42685" y="2784"/>
                  <a:pt x="42755" y="2785"/>
                  <a:pt x="42763" y="2733"/>
                </a:cubicBezTo>
                <a:close/>
                <a:moveTo>
                  <a:pt x="36198" y="2777"/>
                </a:moveTo>
                <a:cubicBezTo>
                  <a:pt x="36259" y="2763"/>
                  <a:pt x="36390" y="2804"/>
                  <a:pt x="36403" y="2755"/>
                </a:cubicBezTo>
                <a:cubicBezTo>
                  <a:pt x="36350" y="2714"/>
                  <a:pt x="36239" y="2744"/>
                  <a:pt x="36198" y="2777"/>
                </a:cubicBezTo>
                <a:close/>
                <a:moveTo>
                  <a:pt x="33414" y="2777"/>
                </a:moveTo>
                <a:cubicBezTo>
                  <a:pt x="33442" y="2777"/>
                  <a:pt x="33472" y="2777"/>
                  <a:pt x="33501" y="2777"/>
                </a:cubicBezTo>
                <a:cubicBezTo>
                  <a:pt x="33505" y="2738"/>
                  <a:pt x="33473" y="2726"/>
                  <a:pt x="33414" y="2733"/>
                </a:cubicBezTo>
                <a:cubicBezTo>
                  <a:pt x="33414" y="2748"/>
                  <a:pt x="33414" y="2763"/>
                  <a:pt x="33414" y="2777"/>
                </a:cubicBezTo>
                <a:close/>
                <a:moveTo>
                  <a:pt x="54663" y="2821"/>
                </a:moveTo>
                <a:cubicBezTo>
                  <a:pt x="54789" y="2832"/>
                  <a:pt x="54700" y="2762"/>
                  <a:pt x="54750" y="2755"/>
                </a:cubicBezTo>
                <a:cubicBezTo>
                  <a:pt x="54798" y="2762"/>
                  <a:pt x="54831" y="2726"/>
                  <a:pt x="54780" y="2711"/>
                </a:cubicBezTo>
                <a:cubicBezTo>
                  <a:pt x="54747" y="2751"/>
                  <a:pt x="54624" y="2726"/>
                  <a:pt x="54663" y="2821"/>
                </a:cubicBezTo>
                <a:close/>
                <a:moveTo>
                  <a:pt x="53226" y="2755"/>
                </a:moveTo>
                <a:cubicBezTo>
                  <a:pt x="53278" y="2756"/>
                  <a:pt x="53302" y="2738"/>
                  <a:pt x="53315" y="2711"/>
                </a:cubicBezTo>
                <a:cubicBezTo>
                  <a:pt x="53267" y="2713"/>
                  <a:pt x="53213" y="2708"/>
                  <a:pt x="53226" y="2755"/>
                </a:cubicBezTo>
                <a:close/>
                <a:moveTo>
                  <a:pt x="52993" y="2711"/>
                </a:moveTo>
                <a:cubicBezTo>
                  <a:pt x="52993" y="2733"/>
                  <a:pt x="52993" y="2755"/>
                  <a:pt x="52993" y="2777"/>
                </a:cubicBezTo>
                <a:cubicBezTo>
                  <a:pt x="53082" y="2793"/>
                  <a:pt x="53048" y="2717"/>
                  <a:pt x="53139" y="2733"/>
                </a:cubicBezTo>
                <a:cubicBezTo>
                  <a:pt x="53156" y="2732"/>
                  <a:pt x="53174" y="2730"/>
                  <a:pt x="53168" y="2711"/>
                </a:cubicBezTo>
                <a:cubicBezTo>
                  <a:pt x="53059" y="2713"/>
                  <a:pt x="53084" y="2736"/>
                  <a:pt x="52993" y="2711"/>
                </a:cubicBezTo>
                <a:close/>
                <a:moveTo>
                  <a:pt x="50267" y="2777"/>
                </a:moveTo>
                <a:cubicBezTo>
                  <a:pt x="50267" y="2755"/>
                  <a:pt x="50267" y="2733"/>
                  <a:pt x="50267" y="2711"/>
                </a:cubicBezTo>
                <a:cubicBezTo>
                  <a:pt x="50223" y="2716"/>
                  <a:pt x="50158" y="2704"/>
                  <a:pt x="50149" y="2733"/>
                </a:cubicBezTo>
                <a:cubicBezTo>
                  <a:pt x="50241" y="2708"/>
                  <a:pt x="50220" y="2768"/>
                  <a:pt x="50267" y="2777"/>
                </a:cubicBezTo>
                <a:close/>
                <a:moveTo>
                  <a:pt x="48596" y="2755"/>
                </a:moveTo>
                <a:cubicBezTo>
                  <a:pt x="48640" y="2751"/>
                  <a:pt x="48704" y="2763"/>
                  <a:pt x="48713" y="2733"/>
                </a:cubicBezTo>
                <a:cubicBezTo>
                  <a:pt x="48674" y="2705"/>
                  <a:pt x="48604" y="2704"/>
                  <a:pt x="48596" y="2755"/>
                </a:cubicBezTo>
                <a:close/>
                <a:moveTo>
                  <a:pt x="46486" y="2800"/>
                </a:moveTo>
                <a:cubicBezTo>
                  <a:pt x="46492" y="2758"/>
                  <a:pt x="46453" y="2751"/>
                  <a:pt x="46456" y="2711"/>
                </a:cubicBezTo>
                <a:cubicBezTo>
                  <a:pt x="46412" y="2716"/>
                  <a:pt x="46348" y="2704"/>
                  <a:pt x="46339" y="2733"/>
                </a:cubicBezTo>
                <a:cubicBezTo>
                  <a:pt x="46439" y="2717"/>
                  <a:pt x="46377" y="2823"/>
                  <a:pt x="46486" y="2800"/>
                </a:cubicBezTo>
                <a:close/>
                <a:moveTo>
                  <a:pt x="16854" y="2711"/>
                </a:moveTo>
                <a:cubicBezTo>
                  <a:pt x="16830" y="2844"/>
                  <a:pt x="16988" y="2726"/>
                  <a:pt x="16854" y="2711"/>
                </a:cubicBezTo>
                <a:close/>
                <a:moveTo>
                  <a:pt x="53374" y="2733"/>
                </a:moveTo>
                <a:cubicBezTo>
                  <a:pt x="53403" y="2733"/>
                  <a:pt x="53433" y="2733"/>
                  <a:pt x="53462" y="2733"/>
                </a:cubicBezTo>
                <a:cubicBezTo>
                  <a:pt x="53466" y="2693"/>
                  <a:pt x="53433" y="2682"/>
                  <a:pt x="53374" y="2689"/>
                </a:cubicBezTo>
                <a:cubicBezTo>
                  <a:pt x="53374" y="2704"/>
                  <a:pt x="53374" y="2718"/>
                  <a:pt x="53374" y="2733"/>
                </a:cubicBezTo>
                <a:close/>
                <a:moveTo>
                  <a:pt x="52611" y="2777"/>
                </a:moveTo>
                <a:cubicBezTo>
                  <a:pt x="52653" y="2826"/>
                  <a:pt x="52683" y="2750"/>
                  <a:pt x="52699" y="2800"/>
                </a:cubicBezTo>
                <a:cubicBezTo>
                  <a:pt x="52699" y="2828"/>
                  <a:pt x="52647" y="2819"/>
                  <a:pt x="52641" y="2843"/>
                </a:cubicBezTo>
                <a:cubicBezTo>
                  <a:pt x="52741" y="2858"/>
                  <a:pt x="52849" y="2885"/>
                  <a:pt x="52905" y="2821"/>
                </a:cubicBezTo>
                <a:cubicBezTo>
                  <a:pt x="52796" y="2864"/>
                  <a:pt x="52831" y="2689"/>
                  <a:pt x="52787" y="2755"/>
                </a:cubicBezTo>
                <a:cubicBezTo>
                  <a:pt x="52783" y="2781"/>
                  <a:pt x="52793" y="2817"/>
                  <a:pt x="52758" y="2821"/>
                </a:cubicBezTo>
                <a:cubicBezTo>
                  <a:pt x="52709" y="2762"/>
                  <a:pt x="52804" y="2718"/>
                  <a:pt x="52699" y="2689"/>
                </a:cubicBezTo>
                <a:cubicBezTo>
                  <a:pt x="52708" y="2747"/>
                  <a:pt x="52586" y="2706"/>
                  <a:pt x="52611" y="2777"/>
                </a:cubicBezTo>
                <a:close/>
                <a:moveTo>
                  <a:pt x="24093" y="2777"/>
                </a:moveTo>
                <a:cubicBezTo>
                  <a:pt x="24166" y="2853"/>
                  <a:pt x="24301" y="2730"/>
                  <a:pt x="24210" y="2689"/>
                </a:cubicBezTo>
                <a:cubicBezTo>
                  <a:pt x="24207" y="2746"/>
                  <a:pt x="24096" y="2721"/>
                  <a:pt x="24093" y="2777"/>
                </a:cubicBezTo>
                <a:close/>
                <a:moveTo>
                  <a:pt x="21192" y="2800"/>
                </a:moveTo>
                <a:cubicBezTo>
                  <a:pt x="21260" y="2798"/>
                  <a:pt x="21278" y="2837"/>
                  <a:pt x="21367" y="2821"/>
                </a:cubicBezTo>
                <a:cubicBezTo>
                  <a:pt x="21406" y="2775"/>
                  <a:pt x="21353" y="2756"/>
                  <a:pt x="21397" y="2689"/>
                </a:cubicBezTo>
                <a:cubicBezTo>
                  <a:pt x="21267" y="2681"/>
                  <a:pt x="21198" y="2716"/>
                  <a:pt x="21192" y="2800"/>
                </a:cubicBezTo>
                <a:close/>
                <a:moveTo>
                  <a:pt x="53812" y="2843"/>
                </a:moveTo>
                <a:cubicBezTo>
                  <a:pt x="53932" y="2838"/>
                  <a:pt x="53944" y="2751"/>
                  <a:pt x="53960" y="2668"/>
                </a:cubicBezTo>
                <a:cubicBezTo>
                  <a:pt x="53930" y="2668"/>
                  <a:pt x="53901" y="2668"/>
                  <a:pt x="53872" y="2668"/>
                </a:cubicBezTo>
                <a:cubicBezTo>
                  <a:pt x="53842" y="2718"/>
                  <a:pt x="53820" y="2775"/>
                  <a:pt x="53812" y="2843"/>
                </a:cubicBezTo>
                <a:close/>
                <a:moveTo>
                  <a:pt x="53725" y="2733"/>
                </a:moveTo>
                <a:cubicBezTo>
                  <a:pt x="53728" y="2699"/>
                  <a:pt x="53800" y="2716"/>
                  <a:pt x="53784" y="2668"/>
                </a:cubicBezTo>
                <a:cubicBezTo>
                  <a:pt x="53723" y="2648"/>
                  <a:pt x="53653" y="2725"/>
                  <a:pt x="53725" y="2733"/>
                </a:cubicBezTo>
                <a:close/>
                <a:moveTo>
                  <a:pt x="52846" y="2755"/>
                </a:moveTo>
                <a:cubicBezTo>
                  <a:pt x="52975" y="2768"/>
                  <a:pt x="52915" y="2612"/>
                  <a:pt x="52846" y="2689"/>
                </a:cubicBezTo>
                <a:cubicBezTo>
                  <a:pt x="52891" y="2694"/>
                  <a:pt x="52867" y="2738"/>
                  <a:pt x="52846" y="2755"/>
                </a:cubicBezTo>
                <a:close/>
                <a:moveTo>
                  <a:pt x="52025" y="2668"/>
                </a:moveTo>
                <a:cubicBezTo>
                  <a:pt x="52002" y="2801"/>
                  <a:pt x="52159" y="2682"/>
                  <a:pt x="52025" y="2668"/>
                </a:cubicBezTo>
                <a:close/>
                <a:moveTo>
                  <a:pt x="47951" y="2733"/>
                </a:moveTo>
                <a:cubicBezTo>
                  <a:pt x="47983" y="2765"/>
                  <a:pt x="48084" y="2654"/>
                  <a:pt x="47980" y="2668"/>
                </a:cubicBezTo>
                <a:cubicBezTo>
                  <a:pt x="47978" y="2668"/>
                  <a:pt x="47982" y="2687"/>
                  <a:pt x="47980" y="2689"/>
                </a:cubicBezTo>
                <a:cubicBezTo>
                  <a:pt x="47978" y="2692"/>
                  <a:pt x="47953" y="2735"/>
                  <a:pt x="47951" y="2733"/>
                </a:cubicBezTo>
                <a:close/>
                <a:moveTo>
                  <a:pt x="29984" y="2711"/>
                </a:moveTo>
                <a:cubicBezTo>
                  <a:pt x="30024" y="2718"/>
                  <a:pt x="30040" y="2743"/>
                  <a:pt x="30102" y="2733"/>
                </a:cubicBezTo>
                <a:cubicBezTo>
                  <a:pt x="30109" y="2669"/>
                  <a:pt x="29988" y="2648"/>
                  <a:pt x="29984" y="2711"/>
                </a:cubicBezTo>
                <a:close/>
                <a:moveTo>
                  <a:pt x="25119" y="2689"/>
                </a:moveTo>
                <a:cubicBezTo>
                  <a:pt x="25248" y="2659"/>
                  <a:pt x="25198" y="2762"/>
                  <a:pt x="25207" y="2821"/>
                </a:cubicBezTo>
                <a:cubicBezTo>
                  <a:pt x="25299" y="2801"/>
                  <a:pt x="25331" y="2751"/>
                  <a:pt x="25295" y="2689"/>
                </a:cubicBezTo>
                <a:cubicBezTo>
                  <a:pt x="25288" y="2657"/>
                  <a:pt x="25028" y="2657"/>
                  <a:pt x="25119" y="2689"/>
                </a:cubicBezTo>
                <a:close/>
                <a:moveTo>
                  <a:pt x="54693" y="2711"/>
                </a:moveTo>
                <a:cubicBezTo>
                  <a:pt x="54750" y="2718"/>
                  <a:pt x="54750" y="2681"/>
                  <a:pt x="54780" y="2668"/>
                </a:cubicBezTo>
                <a:cubicBezTo>
                  <a:pt x="54816" y="2674"/>
                  <a:pt x="54962" y="2663"/>
                  <a:pt x="54868" y="2645"/>
                </a:cubicBezTo>
                <a:cubicBezTo>
                  <a:pt x="54780" y="2645"/>
                  <a:pt x="54690" y="2644"/>
                  <a:pt x="54693" y="2711"/>
                </a:cubicBezTo>
                <a:close/>
                <a:moveTo>
                  <a:pt x="51644" y="2689"/>
                </a:moveTo>
                <a:cubicBezTo>
                  <a:pt x="51663" y="2689"/>
                  <a:pt x="51683" y="2689"/>
                  <a:pt x="51703" y="2689"/>
                </a:cubicBezTo>
                <a:cubicBezTo>
                  <a:pt x="51703" y="2674"/>
                  <a:pt x="51703" y="2660"/>
                  <a:pt x="51703" y="2645"/>
                </a:cubicBezTo>
                <a:cubicBezTo>
                  <a:pt x="51683" y="2645"/>
                  <a:pt x="51663" y="2645"/>
                  <a:pt x="51644" y="2645"/>
                </a:cubicBezTo>
                <a:cubicBezTo>
                  <a:pt x="51644" y="2660"/>
                  <a:pt x="51644" y="2674"/>
                  <a:pt x="51644" y="2689"/>
                </a:cubicBezTo>
                <a:close/>
                <a:moveTo>
                  <a:pt x="51439" y="2711"/>
                </a:moveTo>
                <a:cubicBezTo>
                  <a:pt x="51439" y="2666"/>
                  <a:pt x="51587" y="2643"/>
                  <a:pt x="51439" y="2645"/>
                </a:cubicBezTo>
                <a:cubicBezTo>
                  <a:pt x="51390" y="2716"/>
                  <a:pt x="51439" y="2766"/>
                  <a:pt x="51439" y="2711"/>
                </a:cubicBezTo>
                <a:close/>
                <a:moveTo>
                  <a:pt x="23214" y="2668"/>
                </a:moveTo>
                <a:cubicBezTo>
                  <a:pt x="23181" y="2729"/>
                  <a:pt x="23287" y="2708"/>
                  <a:pt x="23330" y="2733"/>
                </a:cubicBezTo>
                <a:cubicBezTo>
                  <a:pt x="23340" y="2739"/>
                  <a:pt x="23323" y="2770"/>
                  <a:pt x="23330" y="2777"/>
                </a:cubicBezTo>
                <a:cubicBezTo>
                  <a:pt x="23333" y="2780"/>
                  <a:pt x="23417" y="2798"/>
                  <a:pt x="23419" y="2800"/>
                </a:cubicBezTo>
                <a:cubicBezTo>
                  <a:pt x="23429" y="2802"/>
                  <a:pt x="23462" y="2842"/>
                  <a:pt x="23478" y="2800"/>
                </a:cubicBezTo>
                <a:cubicBezTo>
                  <a:pt x="23371" y="2775"/>
                  <a:pt x="23351" y="2597"/>
                  <a:pt x="23214" y="2668"/>
                </a:cubicBezTo>
                <a:close/>
                <a:moveTo>
                  <a:pt x="20517" y="2800"/>
                </a:moveTo>
                <a:cubicBezTo>
                  <a:pt x="20602" y="2796"/>
                  <a:pt x="20709" y="2811"/>
                  <a:pt x="20752" y="2777"/>
                </a:cubicBezTo>
                <a:cubicBezTo>
                  <a:pt x="20752" y="2741"/>
                  <a:pt x="20752" y="2704"/>
                  <a:pt x="20752" y="2668"/>
                </a:cubicBezTo>
                <a:cubicBezTo>
                  <a:pt x="20644" y="2713"/>
                  <a:pt x="20633" y="2629"/>
                  <a:pt x="20488" y="2645"/>
                </a:cubicBezTo>
                <a:cubicBezTo>
                  <a:pt x="20506" y="2718"/>
                  <a:pt x="20574" y="2720"/>
                  <a:pt x="20517" y="2800"/>
                </a:cubicBezTo>
                <a:close/>
                <a:moveTo>
                  <a:pt x="54369" y="2689"/>
                </a:moveTo>
                <a:cubicBezTo>
                  <a:pt x="54371" y="2651"/>
                  <a:pt x="54347" y="2633"/>
                  <a:pt x="54311" y="2624"/>
                </a:cubicBezTo>
                <a:cubicBezTo>
                  <a:pt x="54309" y="2662"/>
                  <a:pt x="54333" y="2679"/>
                  <a:pt x="54369" y="2689"/>
                </a:cubicBezTo>
                <a:close/>
                <a:moveTo>
                  <a:pt x="20811" y="2800"/>
                </a:moveTo>
                <a:cubicBezTo>
                  <a:pt x="20902" y="2810"/>
                  <a:pt x="20930" y="2772"/>
                  <a:pt x="20957" y="2733"/>
                </a:cubicBezTo>
                <a:cubicBezTo>
                  <a:pt x="20867" y="2706"/>
                  <a:pt x="20999" y="2650"/>
                  <a:pt x="20927" y="2624"/>
                </a:cubicBezTo>
                <a:cubicBezTo>
                  <a:pt x="20898" y="2624"/>
                  <a:pt x="20869" y="2624"/>
                  <a:pt x="20840" y="2624"/>
                </a:cubicBezTo>
                <a:cubicBezTo>
                  <a:pt x="20791" y="2693"/>
                  <a:pt x="20790" y="2716"/>
                  <a:pt x="20811" y="2800"/>
                </a:cubicBezTo>
                <a:close/>
                <a:moveTo>
                  <a:pt x="52758" y="2689"/>
                </a:moveTo>
                <a:cubicBezTo>
                  <a:pt x="52843" y="2694"/>
                  <a:pt x="52871" y="2604"/>
                  <a:pt x="52787" y="2602"/>
                </a:cubicBezTo>
                <a:cubicBezTo>
                  <a:pt x="52789" y="2639"/>
                  <a:pt x="52781" y="2670"/>
                  <a:pt x="52758" y="2689"/>
                </a:cubicBezTo>
                <a:close/>
                <a:moveTo>
                  <a:pt x="29222" y="2711"/>
                </a:moveTo>
                <a:cubicBezTo>
                  <a:pt x="29220" y="2740"/>
                  <a:pt x="29185" y="2742"/>
                  <a:pt x="29193" y="2777"/>
                </a:cubicBezTo>
                <a:cubicBezTo>
                  <a:pt x="29329" y="2759"/>
                  <a:pt x="29217" y="2669"/>
                  <a:pt x="29281" y="2624"/>
                </a:cubicBezTo>
                <a:cubicBezTo>
                  <a:pt x="29191" y="2639"/>
                  <a:pt x="29174" y="2600"/>
                  <a:pt x="29104" y="2602"/>
                </a:cubicBezTo>
                <a:cubicBezTo>
                  <a:pt x="29083" y="2684"/>
                  <a:pt x="29217" y="2650"/>
                  <a:pt x="29222" y="2711"/>
                </a:cubicBezTo>
                <a:close/>
                <a:moveTo>
                  <a:pt x="24269" y="2668"/>
                </a:moveTo>
                <a:cubicBezTo>
                  <a:pt x="24283" y="2674"/>
                  <a:pt x="24283" y="2704"/>
                  <a:pt x="24298" y="2711"/>
                </a:cubicBezTo>
                <a:cubicBezTo>
                  <a:pt x="24333" y="2728"/>
                  <a:pt x="24448" y="2703"/>
                  <a:pt x="24415" y="2777"/>
                </a:cubicBezTo>
                <a:cubicBezTo>
                  <a:pt x="24304" y="2809"/>
                  <a:pt x="24358" y="2717"/>
                  <a:pt x="24269" y="2733"/>
                </a:cubicBezTo>
                <a:cubicBezTo>
                  <a:pt x="24269" y="2763"/>
                  <a:pt x="24269" y="2792"/>
                  <a:pt x="24269" y="2821"/>
                </a:cubicBezTo>
                <a:cubicBezTo>
                  <a:pt x="24358" y="2805"/>
                  <a:pt x="24325" y="2805"/>
                  <a:pt x="24415" y="2821"/>
                </a:cubicBezTo>
                <a:cubicBezTo>
                  <a:pt x="24390" y="2744"/>
                  <a:pt x="24511" y="2784"/>
                  <a:pt x="24533" y="2800"/>
                </a:cubicBezTo>
                <a:cubicBezTo>
                  <a:pt x="24555" y="2717"/>
                  <a:pt x="24505" y="2708"/>
                  <a:pt x="24474" y="2689"/>
                </a:cubicBezTo>
                <a:cubicBezTo>
                  <a:pt x="24464" y="2683"/>
                  <a:pt x="24483" y="2653"/>
                  <a:pt x="24474" y="2645"/>
                </a:cubicBezTo>
                <a:cubicBezTo>
                  <a:pt x="24451" y="2627"/>
                  <a:pt x="24386" y="2660"/>
                  <a:pt x="24386" y="2624"/>
                </a:cubicBezTo>
                <a:cubicBezTo>
                  <a:pt x="24386" y="2597"/>
                  <a:pt x="24336" y="2599"/>
                  <a:pt x="24298" y="2602"/>
                </a:cubicBezTo>
                <a:cubicBezTo>
                  <a:pt x="24286" y="2639"/>
                  <a:pt x="24341" y="2657"/>
                  <a:pt x="24298" y="2668"/>
                </a:cubicBezTo>
                <a:cubicBezTo>
                  <a:pt x="24261" y="2659"/>
                  <a:pt x="24239" y="2639"/>
                  <a:pt x="24239" y="2602"/>
                </a:cubicBezTo>
                <a:cubicBezTo>
                  <a:pt x="24197" y="2614"/>
                  <a:pt x="24089" y="2576"/>
                  <a:pt x="24093" y="2624"/>
                </a:cubicBezTo>
                <a:cubicBezTo>
                  <a:pt x="24141" y="2656"/>
                  <a:pt x="24217" y="2641"/>
                  <a:pt x="24269" y="2668"/>
                </a:cubicBezTo>
                <a:close/>
                <a:moveTo>
                  <a:pt x="21015" y="2645"/>
                </a:moveTo>
                <a:cubicBezTo>
                  <a:pt x="21068" y="2642"/>
                  <a:pt x="21084" y="2667"/>
                  <a:pt x="21074" y="2711"/>
                </a:cubicBezTo>
                <a:cubicBezTo>
                  <a:pt x="21169" y="2730"/>
                  <a:pt x="21135" y="2654"/>
                  <a:pt x="21192" y="2645"/>
                </a:cubicBezTo>
                <a:cubicBezTo>
                  <a:pt x="21227" y="2643"/>
                  <a:pt x="21261" y="2638"/>
                  <a:pt x="21250" y="2602"/>
                </a:cubicBezTo>
                <a:cubicBezTo>
                  <a:pt x="21169" y="2633"/>
                  <a:pt x="21076" y="2570"/>
                  <a:pt x="21015" y="2645"/>
                </a:cubicBezTo>
                <a:close/>
                <a:moveTo>
                  <a:pt x="53462" y="2624"/>
                </a:moveTo>
                <a:cubicBezTo>
                  <a:pt x="53490" y="2624"/>
                  <a:pt x="53520" y="2624"/>
                  <a:pt x="53549" y="2624"/>
                </a:cubicBezTo>
                <a:cubicBezTo>
                  <a:pt x="53553" y="2584"/>
                  <a:pt x="53520" y="2572"/>
                  <a:pt x="53462" y="2579"/>
                </a:cubicBezTo>
                <a:cubicBezTo>
                  <a:pt x="53462" y="2594"/>
                  <a:pt x="53462" y="2609"/>
                  <a:pt x="53462" y="2624"/>
                </a:cubicBezTo>
                <a:close/>
                <a:moveTo>
                  <a:pt x="53198" y="2624"/>
                </a:moveTo>
                <a:cubicBezTo>
                  <a:pt x="53226" y="2624"/>
                  <a:pt x="53255" y="2624"/>
                  <a:pt x="53286" y="2624"/>
                </a:cubicBezTo>
                <a:cubicBezTo>
                  <a:pt x="53290" y="2584"/>
                  <a:pt x="53257" y="2572"/>
                  <a:pt x="53198" y="2579"/>
                </a:cubicBezTo>
                <a:cubicBezTo>
                  <a:pt x="53198" y="2594"/>
                  <a:pt x="53198" y="2609"/>
                  <a:pt x="53198" y="2624"/>
                </a:cubicBezTo>
                <a:close/>
                <a:moveTo>
                  <a:pt x="52554" y="2624"/>
                </a:moveTo>
                <a:cubicBezTo>
                  <a:pt x="52499" y="2590"/>
                  <a:pt x="52423" y="2639"/>
                  <a:pt x="52377" y="2624"/>
                </a:cubicBezTo>
                <a:cubicBezTo>
                  <a:pt x="52372" y="2621"/>
                  <a:pt x="52382" y="2579"/>
                  <a:pt x="52377" y="2579"/>
                </a:cubicBezTo>
                <a:cubicBezTo>
                  <a:pt x="52320" y="2572"/>
                  <a:pt x="52314" y="2627"/>
                  <a:pt x="52289" y="2624"/>
                </a:cubicBezTo>
                <a:cubicBezTo>
                  <a:pt x="52279" y="2622"/>
                  <a:pt x="52285" y="2552"/>
                  <a:pt x="52231" y="2579"/>
                </a:cubicBezTo>
                <a:cubicBezTo>
                  <a:pt x="52189" y="2723"/>
                  <a:pt x="52503" y="2668"/>
                  <a:pt x="52554" y="2624"/>
                </a:cubicBezTo>
                <a:close/>
                <a:moveTo>
                  <a:pt x="52201" y="2645"/>
                </a:moveTo>
                <a:cubicBezTo>
                  <a:pt x="52162" y="2645"/>
                  <a:pt x="52174" y="2606"/>
                  <a:pt x="52142" y="2602"/>
                </a:cubicBezTo>
                <a:cubicBezTo>
                  <a:pt x="52114" y="2669"/>
                  <a:pt x="52064" y="2576"/>
                  <a:pt x="52025" y="2579"/>
                </a:cubicBezTo>
                <a:cubicBezTo>
                  <a:pt x="51985" y="2662"/>
                  <a:pt x="52160" y="2695"/>
                  <a:pt x="52201" y="2645"/>
                </a:cubicBezTo>
                <a:close/>
                <a:moveTo>
                  <a:pt x="50911" y="2624"/>
                </a:moveTo>
                <a:cubicBezTo>
                  <a:pt x="50931" y="2624"/>
                  <a:pt x="50951" y="2624"/>
                  <a:pt x="50970" y="2624"/>
                </a:cubicBezTo>
                <a:cubicBezTo>
                  <a:pt x="50970" y="2609"/>
                  <a:pt x="50970" y="2594"/>
                  <a:pt x="50970" y="2579"/>
                </a:cubicBezTo>
                <a:cubicBezTo>
                  <a:pt x="50951" y="2579"/>
                  <a:pt x="50931" y="2579"/>
                  <a:pt x="50911" y="2579"/>
                </a:cubicBezTo>
                <a:cubicBezTo>
                  <a:pt x="50911" y="2594"/>
                  <a:pt x="50911" y="2609"/>
                  <a:pt x="50911" y="2624"/>
                </a:cubicBezTo>
                <a:close/>
                <a:moveTo>
                  <a:pt x="47834" y="2579"/>
                </a:moveTo>
                <a:cubicBezTo>
                  <a:pt x="47795" y="2579"/>
                  <a:pt x="47756" y="2579"/>
                  <a:pt x="47716" y="2579"/>
                </a:cubicBezTo>
                <a:cubicBezTo>
                  <a:pt x="47694" y="2664"/>
                  <a:pt x="47857" y="2664"/>
                  <a:pt x="47834" y="2579"/>
                </a:cubicBezTo>
                <a:close/>
                <a:moveTo>
                  <a:pt x="27493" y="2668"/>
                </a:moveTo>
                <a:cubicBezTo>
                  <a:pt x="27494" y="2637"/>
                  <a:pt x="27479" y="2619"/>
                  <a:pt x="27464" y="2602"/>
                </a:cubicBezTo>
                <a:cubicBezTo>
                  <a:pt x="27504" y="2603"/>
                  <a:pt x="27576" y="2596"/>
                  <a:pt x="27522" y="2579"/>
                </a:cubicBezTo>
                <a:cubicBezTo>
                  <a:pt x="27493" y="2579"/>
                  <a:pt x="27464" y="2579"/>
                  <a:pt x="27435" y="2579"/>
                </a:cubicBezTo>
                <a:cubicBezTo>
                  <a:pt x="27426" y="2629"/>
                  <a:pt x="27441" y="2662"/>
                  <a:pt x="27493" y="2668"/>
                </a:cubicBezTo>
                <a:close/>
                <a:moveTo>
                  <a:pt x="53315" y="2602"/>
                </a:moveTo>
                <a:cubicBezTo>
                  <a:pt x="53362" y="2599"/>
                  <a:pt x="53417" y="2604"/>
                  <a:pt x="53403" y="2557"/>
                </a:cubicBezTo>
                <a:cubicBezTo>
                  <a:pt x="53384" y="2557"/>
                  <a:pt x="53363" y="2557"/>
                  <a:pt x="53344" y="2557"/>
                </a:cubicBezTo>
                <a:cubicBezTo>
                  <a:pt x="53344" y="2579"/>
                  <a:pt x="53320" y="2584"/>
                  <a:pt x="53315" y="2602"/>
                </a:cubicBezTo>
                <a:close/>
                <a:moveTo>
                  <a:pt x="52993" y="2557"/>
                </a:moveTo>
                <a:cubicBezTo>
                  <a:pt x="52887" y="2662"/>
                  <a:pt x="53164" y="2587"/>
                  <a:pt x="52993" y="2557"/>
                </a:cubicBezTo>
                <a:close/>
                <a:moveTo>
                  <a:pt x="48596" y="2602"/>
                </a:moveTo>
                <a:cubicBezTo>
                  <a:pt x="48639" y="2589"/>
                  <a:pt x="48747" y="2627"/>
                  <a:pt x="48743" y="2579"/>
                </a:cubicBezTo>
                <a:cubicBezTo>
                  <a:pt x="48650" y="2590"/>
                  <a:pt x="48623" y="2527"/>
                  <a:pt x="48596" y="2602"/>
                </a:cubicBezTo>
                <a:close/>
                <a:moveTo>
                  <a:pt x="29310" y="2645"/>
                </a:moveTo>
                <a:cubicBezTo>
                  <a:pt x="29365" y="2641"/>
                  <a:pt x="29375" y="2670"/>
                  <a:pt x="29427" y="2668"/>
                </a:cubicBezTo>
                <a:cubicBezTo>
                  <a:pt x="29400" y="2629"/>
                  <a:pt x="29428" y="2549"/>
                  <a:pt x="29340" y="2557"/>
                </a:cubicBezTo>
                <a:cubicBezTo>
                  <a:pt x="29341" y="2596"/>
                  <a:pt x="29333" y="2626"/>
                  <a:pt x="29310" y="2645"/>
                </a:cubicBezTo>
                <a:close/>
                <a:moveTo>
                  <a:pt x="26526" y="2579"/>
                </a:moveTo>
                <a:cubicBezTo>
                  <a:pt x="26515" y="2679"/>
                  <a:pt x="26619" y="2693"/>
                  <a:pt x="26702" y="2668"/>
                </a:cubicBezTo>
                <a:cubicBezTo>
                  <a:pt x="26705" y="2694"/>
                  <a:pt x="26711" y="2719"/>
                  <a:pt x="26760" y="2711"/>
                </a:cubicBezTo>
                <a:cubicBezTo>
                  <a:pt x="26737" y="2635"/>
                  <a:pt x="26788" y="2614"/>
                  <a:pt x="26848" y="2602"/>
                </a:cubicBezTo>
                <a:cubicBezTo>
                  <a:pt x="26848" y="2624"/>
                  <a:pt x="26848" y="2645"/>
                  <a:pt x="26848" y="2668"/>
                </a:cubicBezTo>
                <a:cubicBezTo>
                  <a:pt x="26928" y="2669"/>
                  <a:pt x="26907" y="2630"/>
                  <a:pt x="26966" y="2668"/>
                </a:cubicBezTo>
                <a:cubicBezTo>
                  <a:pt x="26922" y="2584"/>
                  <a:pt x="27096" y="2663"/>
                  <a:pt x="27053" y="2579"/>
                </a:cubicBezTo>
                <a:cubicBezTo>
                  <a:pt x="26955" y="2584"/>
                  <a:pt x="26850" y="2573"/>
                  <a:pt x="26789" y="2579"/>
                </a:cubicBezTo>
                <a:cubicBezTo>
                  <a:pt x="26768" y="2581"/>
                  <a:pt x="26762" y="2600"/>
                  <a:pt x="26760" y="2602"/>
                </a:cubicBezTo>
                <a:cubicBezTo>
                  <a:pt x="26723" y="2607"/>
                  <a:pt x="26733" y="2558"/>
                  <a:pt x="26702" y="2557"/>
                </a:cubicBezTo>
                <a:cubicBezTo>
                  <a:pt x="26698" y="2606"/>
                  <a:pt x="26577" y="2567"/>
                  <a:pt x="26526" y="2579"/>
                </a:cubicBezTo>
                <a:close/>
                <a:moveTo>
                  <a:pt x="52611" y="2624"/>
                </a:moveTo>
                <a:cubicBezTo>
                  <a:pt x="52656" y="2620"/>
                  <a:pt x="52719" y="2631"/>
                  <a:pt x="52729" y="2602"/>
                </a:cubicBezTo>
                <a:cubicBezTo>
                  <a:pt x="52629" y="2593"/>
                  <a:pt x="52807" y="2516"/>
                  <a:pt x="52669" y="2535"/>
                </a:cubicBezTo>
                <a:cubicBezTo>
                  <a:pt x="52706" y="2606"/>
                  <a:pt x="52576" y="2552"/>
                  <a:pt x="52611" y="2624"/>
                </a:cubicBezTo>
                <a:close/>
                <a:moveTo>
                  <a:pt x="49300" y="2579"/>
                </a:moveTo>
                <a:cubicBezTo>
                  <a:pt x="49309" y="2626"/>
                  <a:pt x="49427" y="2576"/>
                  <a:pt x="49446" y="2557"/>
                </a:cubicBezTo>
                <a:cubicBezTo>
                  <a:pt x="49363" y="2576"/>
                  <a:pt x="49370" y="2526"/>
                  <a:pt x="49300" y="2535"/>
                </a:cubicBezTo>
                <a:cubicBezTo>
                  <a:pt x="49300" y="2549"/>
                  <a:pt x="49300" y="2564"/>
                  <a:pt x="49300" y="2579"/>
                </a:cubicBezTo>
                <a:close/>
                <a:moveTo>
                  <a:pt x="27112" y="2624"/>
                </a:moveTo>
                <a:cubicBezTo>
                  <a:pt x="27204" y="2635"/>
                  <a:pt x="27232" y="2572"/>
                  <a:pt x="27259" y="2645"/>
                </a:cubicBezTo>
                <a:cubicBezTo>
                  <a:pt x="27200" y="2696"/>
                  <a:pt x="27265" y="2670"/>
                  <a:pt x="27288" y="2711"/>
                </a:cubicBezTo>
                <a:cubicBezTo>
                  <a:pt x="27288" y="2733"/>
                  <a:pt x="27264" y="2737"/>
                  <a:pt x="27259" y="2755"/>
                </a:cubicBezTo>
                <a:cubicBezTo>
                  <a:pt x="27363" y="2746"/>
                  <a:pt x="27341" y="2641"/>
                  <a:pt x="27346" y="2557"/>
                </a:cubicBezTo>
                <a:cubicBezTo>
                  <a:pt x="27254" y="2543"/>
                  <a:pt x="27250" y="2593"/>
                  <a:pt x="27200" y="2579"/>
                </a:cubicBezTo>
                <a:cubicBezTo>
                  <a:pt x="27185" y="2575"/>
                  <a:pt x="27200" y="2510"/>
                  <a:pt x="27141" y="2535"/>
                </a:cubicBezTo>
                <a:cubicBezTo>
                  <a:pt x="27148" y="2577"/>
                  <a:pt x="27108" y="2584"/>
                  <a:pt x="27112" y="2624"/>
                </a:cubicBezTo>
                <a:close/>
                <a:moveTo>
                  <a:pt x="54164" y="2513"/>
                </a:moveTo>
                <a:cubicBezTo>
                  <a:pt x="54191" y="2554"/>
                  <a:pt x="53997" y="2527"/>
                  <a:pt x="54106" y="2557"/>
                </a:cubicBezTo>
                <a:cubicBezTo>
                  <a:pt x="54141" y="2561"/>
                  <a:pt x="54190" y="2554"/>
                  <a:pt x="54194" y="2579"/>
                </a:cubicBezTo>
                <a:cubicBezTo>
                  <a:pt x="54093" y="2591"/>
                  <a:pt x="54166" y="2643"/>
                  <a:pt x="54164" y="2668"/>
                </a:cubicBezTo>
                <a:cubicBezTo>
                  <a:pt x="54164" y="2662"/>
                  <a:pt x="54138" y="2679"/>
                  <a:pt x="54136" y="2689"/>
                </a:cubicBezTo>
                <a:cubicBezTo>
                  <a:pt x="54114" y="2755"/>
                  <a:pt x="54084" y="2735"/>
                  <a:pt x="54076" y="2800"/>
                </a:cubicBezTo>
                <a:cubicBezTo>
                  <a:pt x="54095" y="2805"/>
                  <a:pt x="54190" y="2853"/>
                  <a:pt x="54194" y="2800"/>
                </a:cubicBezTo>
                <a:cubicBezTo>
                  <a:pt x="54178" y="2800"/>
                  <a:pt x="54161" y="2781"/>
                  <a:pt x="54194" y="2777"/>
                </a:cubicBezTo>
                <a:cubicBezTo>
                  <a:pt x="54250" y="2819"/>
                  <a:pt x="54268" y="2780"/>
                  <a:pt x="54341" y="2777"/>
                </a:cubicBezTo>
                <a:cubicBezTo>
                  <a:pt x="54355" y="2846"/>
                  <a:pt x="54271" y="2867"/>
                  <a:pt x="54369" y="2887"/>
                </a:cubicBezTo>
                <a:cubicBezTo>
                  <a:pt x="54362" y="2823"/>
                  <a:pt x="54437" y="2820"/>
                  <a:pt x="54429" y="2755"/>
                </a:cubicBezTo>
                <a:cubicBezTo>
                  <a:pt x="54312" y="2740"/>
                  <a:pt x="54311" y="2740"/>
                  <a:pt x="54194" y="2755"/>
                </a:cubicBezTo>
                <a:cubicBezTo>
                  <a:pt x="54248" y="2672"/>
                  <a:pt x="54153" y="2610"/>
                  <a:pt x="54281" y="2535"/>
                </a:cubicBezTo>
                <a:cubicBezTo>
                  <a:pt x="54232" y="2537"/>
                  <a:pt x="54191" y="2530"/>
                  <a:pt x="54164" y="2513"/>
                </a:cubicBezTo>
                <a:close/>
                <a:moveTo>
                  <a:pt x="52905" y="2513"/>
                </a:moveTo>
                <a:cubicBezTo>
                  <a:pt x="52903" y="2527"/>
                  <a:pt x="52900" y="2539"/>
                  <a:pt x="52875" y="2535"/>
                </a:cubicBezTo>
                <a:cubicBezTo>
                  <a:pt x="52875" y="2522"/>
                  <a:pt x="52852" y="2510"/>
                  <a:pt x="52846" y="2535"/>
                </a:cubicBezTo>
                <a:cubicBezTo>
                  <a:pt x="52872" y="2579"/>
                  <a:pt x="52995" y="2541"/>
                  <a:pt x="52905" y="2513"/>
                </a:cubicBezTo>
                <a:close/>
                <a:moveTo>
                  <a:pt x="51996" y="2557"/>
                </a:moveTo>
                <a:cubicBezTo>
                  <a:pt x="52022" y="2506"/>
                  <a:pt x="51847" y="2507"/>
                  <a:pt x="51938" y="2535"/>
                </a:cubicBezTo>
                <a:cubicBezTo>
                  <a:pt x="51978" y="2533"/>
                  <a:pt x="51971" y="2599"/>
                  <a:pt x="51996" y="2557"/>
                </a:cubicBezTo>
                <a:close/>
                <a:moveTo>
                  <a:pt x="30072" y="2602"/>
                </a:moveTo>
                <a:cubicBezTo>
                  <a:pt x="30093" y="2585"/>
                  <a:pt x="30145" y="2494"/>
                  <a:pt x="30043" y="2513"/>
                </a:cubicBezTo>
                <a:cubicBezTo>
                  <a:pt x="30048" y="2546"/>
                  <a:pt x="30032" y="2594"/>
                  <a:pt x="30072" y="2602"/>
                </a:cubicBezTo>
                <a:close/>
                <a:moveTo>
                  <a:pt x="29691" y="2602"/>
                </a:moveTo>
                <a:cubicBezTo>
                  <a:pt x="29688" y="2575"/>
                  <a:pt x="29682" y="2549"/>
                  <a:pt x="29633" y="2557"/>
                </a:cubicBezTo>
                <a:cubicBezTo>
                  <a:pt x="29600" y="2606"/>
                  <a:pt x="29584" y="2668"/>
                  <a:pt x="29545" y="2711"/>
                </a:cubicBezTo>
                <a:cubicBezTo>
                  <a:pt x="29618" y="2708"/>
                  <a:pt x="29637" y="2746"/>
                  <a:pt x="29662" y="2777"/>
                </a:cubicBezTo>
                <a:cubicBezTo>
                  <a:pt x="29784" y="2756"/>
                  <a:pt x="29865" y="2753"/>
                  <a:pt x="29808" y="2645"/>
                </a:cubicBezTo>
                <a:cubicBezTo>
                  <a:pt x="29834" y="2633"/>
                  <a:pt x="29892" y="2670"/>
                  <a:pt x="29897" y="2668"/>
                </a:cubicBezTo>
                <a:cubicBezTo>
                  <a:pt x="29918" y="2650"/>
                  <a:pt x="29867" y="2609"/>
                  <a:pt x="29867" y="2602"/>
                </a:cubicBezTo>
                <a:cubicBezTo>
                  <a:pt x="29872" y="2554"/>
                  <a:pt x="29983" y="2530"/>
                  <a:pt x="29867" y="2513"/>
                </a:cubicBezTo>
                <a:cubicBezTo>
                  <a:pt x="29872" y="2576"/>
                  <a:pt x="29687" y="2495"/>
                  <a:pt x="29691" y="2557"/>
                </a:cubicBezTo>
                <a:cubicBezTo>
                  <a:pt x="29721" y="2558"/>
                  <a:pt x="29728" y="2596"/>
                  <a:pt x="29691" y="2602"/>
                </a:cubicBezTo>
                <a:close/>
                <a:moveTo>
                  <a:pt x="25559" y="2624"/>
                </a:moveTo>
                <a:cubicBezTo>
                  <a:pt x="25473" y="2643"/>
                  <a:pt x="25468" y="2643"/>
                  <a:pt x="25383" y="2624"/>
                </a:cubicBezTo>
                <a:cubicBezTo>
                  <a:pt x="25352" y="2705"/>
                  <a:pt x="25481" y="2666"/>
                  <a:pt x="25500" y="2711"/>
                </a:cubicBezTo>
                <a:cubicBezTo>
                  <a:pt x="25479" y="2771"/>
                  <a:pt x="25559" y="2756"/>
                  <a:pt x="25559" y="2800"/>
                </a:cubicBezTo>
                <a:cubicBezTo>
                  <a:pt x="25524" y="2802"/>
                  <a:pt x="25475" y="2795"/>
                  <a:pt x="25470" y="2821"/>
                </a:cubicBezTo>
                <a:cubicBezTo>
                  <a:pt x="25520" y="2821"/>
                  <a:pt x="25568" y="2821"/>
                  <a:pt x="25617" y="2821"/>
                </a:cubicBezTo>
                <a:cubicBezTo>
                  <a:pt x="25579" y="2735"/>
                  <a:pt x="25703" y="2768"/>
                  <a:pt x="25705" y="2711"/>
                </a:cubicBezTo>
                <a:cubicBezTo>
                  <a:pt x="25668" y="2702"/>
                  <a:pt x="25645" y="2683"/>
                  <a:pt x="25646" y="2645"/>
                </a:cubicBezTo>
                <a:cubicBezTo>
                  <a:pt x="25670" y="2641"/>
                  <a:pt x="25704" y="2645"/>
                  <a:pt x="25705" y="2624"/>
                </a:cubicBezTo>
                <a:cubicBezTo>
                  <a:pt x="25687" y="2593"/>
                  <a:pt x="25592" y="2620"/>
                  <a:pt x="25587" y="2579"/>
                </a:cubicBezTo>
                <a:cubicBezTo>
                  <a:pt x="25621" y="2534"/>
                  <a:pt x="25542" y="2474"/>
                  <a:pt x="25530" y="2535"/>
                </a:cubicBezTo>
                <a:cubicBezTo>
                  <a:pt x="25572" y="2539"/>
                  <a:pt x="25556" y="2588"/>
                  <a:pt x="25559" y="2624"/>
                </a:cubicBezTo>
                <a:close/>
                <a:moveTo>
                  <a:pt x="54663" y="2579"/>
                </a:moveTo>
                <a:cubicBezTo>
                  <a:pt x="54577" y="2560"/>
                  <a:pt x="54730" y="2546"/>
                  <a:pt x="54693" y="2491"/>
                </a:cubicBezTo>
                <a:cubicBezTo>
                  <a:pt x="54567" y="2447"/>
                  <a:pt x="54590" y="2668"/>
                  <a:pt x="54663" y="2579"/>
                </a:cubicBezTo>
                <a:close/>
                <a:moveTo>
                  <a:pt x="54517" y="2624"/>
                </a:moveTo>
                <a:cubicBezTo>
                  <a:pt x="54471" y="2626"/>
                  <a:pt x="54415" y="2620"/>
                  <a:pt x="54429" y="2668"/>
                </a:cubicBezTo>
                <a:cubicBezTo>
                  <a:pt x="54551" y="2663"/>
                  <a:pt x="54590" y="2705"/>
                  <a:pt x="54663" y="2645"/>
                </a:cubicBezTo>
                <a:cubicBezTo>
                  <a:pt x="54449" y="2679"/>
                  <a:pt x="54639" y="2546"/>
                  <a:pt x="54546" y="2491"/>
                </a:cubicBezTo>
                <a:cubicBezTo>
                  <a:pt x="54475" y="2482"/>
                  <a:pt x="54482" y="2531"/>
                  <a:pt x="54399" y="2513"/>
                </a:cubicBezTo>
                <a:cubicBezTo>
                  <a:pt x="54377" y="2615"/>
                  <a:pt x="54511" y="2543"/>
                  <a:pt x="54517" y="2579"/>
                </a:cubicBezTo>
                <a:cubicBezTo>
                  <a:pt x="54481" y="2584"/>
                  <a:pt x="54499" y="2603"/>
                  <a:pt x="54517" y="2624"/>
                </a:cubicBezTo>
                <a:close/>
                <a:moveTo>
                  <a:pt x="53842" y="2491"/>
                </a:moveTo>
                <a:cubicBezTo>
                  <a:pt x="53841" y="2522"/>
                  <a:pt x="53856" y="2539"/>
                  <a:pt x="53872" y="2557"/>
                </a:cubicBezTo>
                <a:cubicBezTo>
                  <a:pt x="53848" y="2562"/>
                  <a:pt x="53814" y="2558"/>
                  <a:pt x="53812" y="2579"/>
                </a:cubicBezTo>
                <a:cubicBezTo>
                  <a:pt x="53862" y="2579"/>
                  <a:pt x="53910" y="2579"/>
                  <a:pt x="53960" y="2579"/>
                </a:cubicBezTo>
                <a:cubicBezTo>
                  <a:pt x="53950" y="2536"/>
                  <a:pt x="53999" y="2536"/>
                  <a:pt x="54019" y="2513"/>
                </a:cubicBezTo>
                <a:cubicBezTo>
                  <a:pt x="53930" y="2539"/>
                  <a:pt x="53918" y="2519"/>
                  <a:pt x="53842" y="2491"/>
                </a:cubicBezTo>
                <a:close/>
                <a:moveTo>
                  <a:pt x="34527" y="2513"/>
                </a:moveTo>
                <a:cubicBezTo>
                  <a:pt x="34498" y="2651"/>
                  <a:pt x="34694" y="2587"/>
                  <a:pt x="34791" y="2579"/>
                </a:cubicBezTo>
                <a:cubicBezTo>
                  <a:pt x="34798" y="2537"/>
                  <a:pt x="34758" y="2530"/>
                  <a:pt x="34762" y="2491"/>
                </a:cubicBezTo>
                <a:cubicBezTo>
                  <a:pt x="34658" y="2525"/>
                  <a:pt x="34631" y="2479"/>
                  <a:pt x="34527" y="2513"/>
                </a:cubicBezTo>
                <a:close/>
                <a:moveTo>
                  <a:pt x="32065" y="2557"/>
                </a:moveTo>
                <a:cubicBezTo>
                  <a:pt x="32048" y="2558"/>
                  <a:pt x="32031" y="2561"/>
                  <a:pt x="32036" y="2579"/>
                </a:cubicBezTo>
                <a:cubicBezTo>
                  <a:pt x="32139" y="2599"/>
                  <a:pt x="32086" y="2507"/>
                  <a:pt x="32065" y="2491"/>
                </a:cubicBezTo>
                <a:cubicBezTo>
                  <a:pt x="32031" y="2494"/>
                  <a:pt x="31982" y="2488"/>
                  <a:pt x="31977" y="2513"/>
                </a:cubicBezTo>
                <a:cubicBezTo>
                  <a:pt x="32012" y="2524"/>
                  <a:pt x="32044" y="2536"/>
                  <a:pt x="32065" y="2557"/>
                </a:cubicBezTo>
                <a:close/>
                <a:moveTo>
                  <a:pt x="22363" y="2491"/>
                </a:moveTo>
                <a:cubicBezTo>
                  <a:pt x="22333" y="2619"/>
                  <a:pt x="22491" y="2500"/>
                  <a:pt x="22363" y="2491"/>
                </a:cubicBezTo>
                <a:close/>
                <a:moveTo>
                  <a:pt x="53168" y="2469"/>
                </a:moveTo>
                <a:cubicBezTo>
                  <a:pt x="53149" y="2469"/>
                  <a:pt x="53129" y="2469"/>
                  <a:pt x="53111" y="2469"/>
                </a:cubicBezTo>
                <a:cubicBezTo>
                  <a:pt x="52948" y="2463"/>
                  <a:pt x="53174" y="2531"/>
                  <a:pt x="53168" y="2469"/>
                </a:cubicBezTo>
                <a:close/>
                <a:moveTo>
                  <a:pt x="32798" y="2491"/>
                </a:moveTo>
                <a:cubicBezTo>
                  <a:pt x="32834" y="2554"/>
                  <a:pt x="32834" y="2627"/>
                  <a:pt x="32798" y="2689"/>
                </a:cubicBezTo>
                <a:cubicBezTo>
                  <a:pt x="32849" y="2687"/>
                  <a:pt x="32888" y="2694"/>
                  <a:pt x="32915" y="2711"/>
                </a:cubicBezTo>
                <a:cubicBezTo>
                  <a:pt x="32881" y="2674"/>
                  <a:pt x="32923" y="2629"/>
                  <a:pt x="32915" y="2579"/>
                </a:cubicBezTo>
                <a:cubicBezTo>
                  <a:pt x="32913" y="2560"/>
                  <a:pt x="32885" y="2551"/>
                  <a:pt x="32886" y="2535"/>
                </a:cubicBezTo>
                <a:cubicBezTo>
                  <a:pt x="32888" y="2507"/>
                  <a:pt x="32923" y="2504"/>
                  <a:pt x="32915" y="2469"/>
                </a:cubicBezTo>
                <a:cubicBezTo>
                  <a:pt x="32860" y="2464"/>
                  <a:pt x="32851" y="2494"/>
                  <a:pt x="32798" y="2491"/>
                </a:cubicBezTo>
                <a:close/>
                <a:moveTo>
                  <a:pt x="28782" y="2535"/>
                </a:moveTo>
                <a:cubicBezTo>
                  <a:pt x="28767" y="2543"/>
                  <a:pt x="28789" y="2585"/>
                  <a:pt x="28753" y="2579"/>
                </a:cubicBezTo>
                <a:cubicBezTo>
                  <a:pt x="28725" y="2506"/>
                  <a:pt x="28696" y="2604"/>
                  <a:pt x="28666" y="2602"/>
                </a:cubicBezTo>
                <a:cubicBezTo>
                  <a:pt x="28664" y="2561"/>
                  <a:pt x="28589" y="2591"/>
                  <a:pt x="28548" y="2579"/>
                </a:cubicBezTo>
                <a:cubicBezTo>
                  <a:pt x="28525" y="2572"/>
                  <a:pt x="28518" y="2519"/>
                  <a:pt x="28460" y="2535"/>
                </a:cubicBezTo>
                <a:cubicBezTo>
                  <a:pt x="28347" y="2524"/>
                  <a:pt x="28317" y="2575"/>
                  <a:pt x="28196" y="2557"/>
                </a:cubicBezTo>
                <a:cubicBezTo>
                  <a:pt x="28194" y="2592"/>
                  <a:pt x="28201" y="2633"/>
                  <a:pt x="28138" y="2624"/>
                </a:cubicBezTo>
                <a:cubicBezTo>
                  <a:pt x="28196" y="2578"/>
                  <a:pt x="28145" y="2564"/>
                  <a:pt x="28108" y="2535"/>
                </a:cubicBezTo>
                <a:cubicBezTo>
                  <a:pt x="27910" y="2564"/>
                  <a:pt x="27814" y="2545"/>
                  <a:pt x="27581" y="2557"/>
                </a:cubicBezTo>
                <a:cubicBezTo>
                  <a:pt x="27561" y="2614"/>
                  <a:pt x="27637" y="2602"/>
                  <a:pt x="27640" y="2645"/>
                </a:cubicBezTo>
                <a:cubicBezTo>
                  <a:pt x="27641" y="2672"/>
                  <a:pt x="27596" y="2678"/>
                  <a:pt x="27610" y="2711"/>
                </a:cubicBezTo>
                <a:cubicBezTo>
                  <a:pt x="27614" y="2721"/>
                  <a:pt x="27683" y="2708"/>
                  <a:pt x="27668" y="2733"/>
                </a:cubicBezTo>
                <a:cubicBezTo>
                  <a:pt x="27646" y="2738"/>
                  <a:pt x="27611" y="2733"/>
                  <a:pt x="27610" y="2755"/>
                </a:cubicBezTo>
                <a:cubicBezTo>
                  <a:pt x="27700" y="2740"/>
                  <a:pt x="27717" y="2778"/>
                  <a:pt x="27786" y="2777"/>
                </a:cubicBezTo>
                <a:cubicBezTo>
                  <a:pt x="27814" y="2736"/>
                  <a:pt x="27698" y="2704"/>
                  <a:pt x="27786" y="2689"/>
                </a:cubicBezTo>
                <a:cubicBezTo>
                  <a:pt x="27840" y="2693"/>
                  <a:pt x="27804" y="2763"/>
                  <a:pt x="27845" y="2777"/>
                </a:cubicBezTo>
                <a:cubicBezTo>
                  <a:pt x="28044" y="2765"/>
                  <a:pt x="28055" y="2777"/>
                  <a:pt x="28196" y="2755"/>
                </a:cubicBezTo>
                <a:cubicBezTo>
                  <a:pt x="28199" y="2721"/>
                  <a:pt x="28192" y="2679"/>
                  <a:pt x="28255" y="2689"/>
                </a:cubicBezTo>
                <a:cubicBezTo>
                  <a:pt x="28289" y="2693"/>
                  <a:pt x="28287" y="2724"/>
                  <a:pt x="28284" y="2755"/>
                </a:cubicBezTo>
                <a:cubicBezTo>
                  <a:pt x="28511" y="2781"/>
                  <a:pt x="28695" y="2746"/>
                  <a:pt x="28929" y="2800"/>
                </a:cubicBezTo>
                <a:cubicBezTo>
                  <a:pt x="28967" y="2736"/>
                  <a:pt x="28913" y="2652"/>
                  <a:pt x="29017" y="2602"/>
                </a:cubicBezTo>
                <a:cubicBezTo>
                  <a:pt x="29031" y="2532"/>
                  <a:pt x="28938" y="2543"/>
                  <a:pt x="28929" y="2491"/>
                </a:cubicBezTo>
                <a:cubicBezTo>
                  <a:pt x="28927" y="2477"/>
                  <a:pt x="28925" y="2465"/>
                  <a:pt x="28899" y="2469"/>
                </a:cubicBezTo>
                <a:cubicBezTo>
                  <a:pt x="28889" y="2526"/>
                  <a:pt x="28810" y="2521"/>
                  <a:pt x="28782" y="2535"/>
                </a:cubicBezTo>
                <a:close/>
                <a:moveTo>
                  <a:pt x="19521" y="2535"/>
                </a:moveTo>
                <a:cubicBezTo>
                  <a:pt x="19578" y="2528"/>
                  <a:pt x="19579" y="2565"/>
                  <a:pt x="19609" y="2579"/>
                </a:cubicBezTo>
                <a:cubicBezTo>
                  <a:pt x="19587" y="2489"/>
                  <a:pt x="19798" y="2575"/>
                  <a:pt x="19755" y="2469"/>
                </a:cubicBezTo>
                <a:cubicBezTo>
                  <a:pt x="19690" y="2501"/>
                  <a:pt x="19536" y="2467"/>
                  <a:pt x="19521" y="2535"/>
                </a:cubicBezTo>
                <a:close/>
                <a:moveTo>
                  <a:pt x="17411" y="2777"/>
                </a:moveTo>
                <a:cubicBezTo>
                  <a:pt x="17440" y="2679"/>
                  <a:pt x="17389" y="2655"/>
                  <a:pt x="17440" y="2624"/>
                </a:cubicBezTo>
                <a:cubicBezTo>
                  <a:pt x="17540" y="2632"/>
                  <a:pt x="17477" y="2683"/>
                  <a:pt x="17586" y="2645"/>
                </a:cubicBezTo>
                <a:cubicBezTo>
                  <a:pt x="17506" y="2704"/>
                  <a:pt x="17609" y="2701"/>
                  <a:pt x="17645" y="2733"/>
                </a:cubicBezTo>
                <a:cubicBezTo>
                  <a:pt x="17669" y="2795"/>
                  <a:pt x="17603" y="2790"/>
                  <a:pt x="17615" y="2843"/>
                </a:cubicBezTo>
                <a:cubicBezTo>
                  <a:pt x="17713" y="2829"/>
                  <a:pt x="17716" y="2778"/>
                  <a:pt x="17820" y="2821"/>
                </a:cubicBezTo>
                <a:cubicBezTo>
                  <a:pt x="17819" y="2783"/>
                  <a:pt x="17827" y="2753"/>
                  <a:pt x="17850" y="2733"/>
                </a:cubicBezTo>
                <a:cubicBezTo>
                  <a:pt x="17799" y="2725"/>
                  <a:pt x="17775" y="2766"/>
                  <a:pt x="17762" y="2733"/>
                </a:cubicBezTo>
                <a:cubicBezTo>
                  <a:pt x="17769" y="2716"/>
                  <a:pt x="17786" y="2708"/>
                  <a:pt x="17820" y="2711"/>
                </a:cubicBezTo>
                <a:cubicBezTo>
                  <a:pt x="17784" y="2627"/>
                  <a:pt x="17846" y="2605"/>
                  <a:pt x="17791" y="2535"/>
                </a:cubicBezTo>
                <a:cubicBezTo>
                  <a:pt x="17697" y="2507"/>
                  <a:pt x="17769" y="2606"/>
                  <a:pt x="17674" y="2579"/>
                </a:cubicBezTo>
                <a:cubicBezTo>
                  <a:pt x="17582" y="2564"/>
                  <a:pt x="17636" y="2521"/>
                  <a:pt x="17645" y="2469"/>
                </a:cubicBezTo>
                <a:cubicBezTo>
                  <a:pt x="17529" y="2434"/>
                  <a:pt x="17635" y="2564"/>
                  <a:pt x="17557" y="2557"/>
                </a:cubicBezTo>
                <a:cubicBezTo>
                  <a:pt x="17440" y="2588"/>
                  <a:pt x="17243" y="2552"/>
                  <a:pt x="17117" y="2624"/>
                </a:cubicBezTo>
                <a:cubicBezTo>
                  <a:pt x="17106" y="2684"/>
                  <a:pt x="17229" y="2758"/>
                  <a:pt x="17146" y="2800"/>
                </a:cubicBezTo>
                <a:cubicBezTo>
                  <a:pt x="17053" y="2819"/>
                  <a:pt x="17086" y="2743"/>
                  <a:pt x="17029" y="2733"/>
                </a:cubicBezTo>
                <a:cubicBezTo>
                  <a:pt x="17029" y="2763"/>
                  <a:pt x="17029" y="2792"/>
                  <a:pt x="17029" y="2821"/>
                </a:cubicBezTo>
                <a:cubicBezTo>
                  <a:pt x="17227" y="2805"/>
                  <a:pt x="17324" y="2876"/>
                  <a:pt x="17440" y="2800"/>
                </a:cubicBezTo>
                <a:cubicBezTo>
                  <a:pt x="17422" y="2798"/>
                  <a:pt x="17405" y="2796"/>
                  <a:pt x="17411" y="2777"/>
                </a:cubicBezTo>
                <a:close/>
                <a:moveTo>
                  <a:pt x="17498" y="2865"/>
                </a:moveTo>
                <a:cubicBezTo>
                  <a:pt x="17482" y="2865"/>
                  <a:pt x="17465" y="2883"/>
                  <a:pt x="17498" y="2887"/>
                </a:cubicBezTo>
                <a:cubicBezTo>
                  <a:pt x="17511" y="2845"/>
                  <a:pt x="17582" y="2847"/>
                  <a:pt x="17557" y="2777"/>
                </a:cubicBezTo>
                <a:cubicBezTo>
                  <a:pt x="17516" y="2772"/>
                  <a:pt x="17508" y="2741"/>
                  <a:pt x="17469" y="2733"/>
                </a:cubicBezTo>
                <a:cubicBezTo>
                  <a:pt x="17406" y="2778"/>
                  <a:pt x="17477" y="2820"/>
                  <a:pt x="17498" y="2865"/>
                </a:cubicBezTo>
                <a:close/>
                <a:moveTo>
                  <a:pt x="49446" y="2513"/>
                </a:moveTo>
                <a:cubicBezTo>
                  <a:pt x="49530" y="2482"/>
                  <a:pt x="49594" y="2573"/>
                  <a:pt x="49622" y="2513"/>
                </a:cubicBezTo>
                <a:cubicBezTo>
                  <a:pt x="49604" y="2512"/>
                  <a:pt x="49587" y="2510"/>
                  <a:pt x="49592" y="2491"/>
                </a:cubicBezTo>
                <a:cubicBezTo>
                  <a:pt x="49634" y="2492"/>
                  <a:pt x="49704" y="2486"/>
                  <a:pt x="49652" y="2469"/>
                </a:cubicBezTo>
                <a:cubicBezTo>
                  <a:pt x="49596" y="2448"/>
                  <a:pt x="49553" y="2535"/>
                  <a:pt x="49534" y="2469"/>
                </a:cubicBezTo>
                <a:cubicBezTo>
                  <a:pt x="49550" y="2469"/>
                  <a:pt x="49567" y="2452"/>
                  <a:pt x="49534" y="2447"/>
                </a:cubicBezTo>
                <a:cubicBezTo>
                  <a:pt x="49531" y="2488"/>
                  <a:pt x="49436" y="2462"/>
                  <a:pt x="49446" y="2513"/>
                </a:cubicBezTo>
                <a:close/>
                <a:moveTo>
                  <a:pt x="30747" y="2668"/>
                </a:moveTo>
                <a:cubicBezTo>
                  <a:pt x="30747" y="2682"/>
                  <a:pt x="30747" y="2696"/>
                  <a:pt x="30747" y="2711"/>
                </a:cubicBezTo>
                <a:cubicBezTo>
                  <a:pt x="30765" y="2711"/>
                  <a:pt x="30785" y="2711"/>
                  <a:pt x="30805" y="2711"/>
                </a:cubicBezTo>
                <a:cubicBezTo>
                  <a:pt x="30802" y="2684"/>
                  <a:pt x="30796" y="2659"/>
                  <a:pt x="30747" y="2668"/>
                </a:cubicBezTo>
                <a:close/>
                <a:moveTo>
                  <a:pt x="30747" y="2513"/>
                </a:moveTo>
                <a:cubicBezTo>
                  <a:pt x="30755" y="2515"/>
                  <a:pt x="30717" y="2555"/>
                  <a:pt x="30717" y="2557"/>
                </a:cubicBezTo>
                <a:cubicBezTo>
                  <a:pt x="30722" y="2572"/>
                  <a:pt x="30795" y="2581"/>
                  <a:pt x="30805" y="2602"/>
                </a:cubicBezTo>
                <a:cubicBezTo>
                  <a:pt x="30821" y="2633"/>
                  <a:pt x="30762" y="2630"/>
                  <a:pt x="30805" y="2668"/>
                </a:cubicBezTo>
                <a:cubicBezTo>
                  <a:pt x="30826" y="2686"/>
                  <a:pt x="30902" y="2669"/>
                  <a:pt x="30893" y="2711"/>
                </a:cubicBezTo>
                <a:cubicBezTo>
                  <a:pt x="30870" y="2716"/>
                  <a:pt x="30835" y="2712"/>
                  <a:pt x="30834" y="2733"/>
                </a:cubicBezTo>
                <a:cubicBezTo>
                  <a:pt x="30852" y="2735"/>
                  <a:pt x="30869" y="2736"/>
                  <a:pt x="30863" y="2755"/>
                </a:cubicBezTo>
                <a:cubicBezTo>
                  <a:pt x="30893" y="2755"/>
                  <a:pt x="30898" y="2772"/>
                  <a:pt x="30922" y="2777"/>
                </a:cubicBezTo>
                <a:cubicBezTo>
                  <a:pt x="30932" y="2726"/>
                  <a:pt x="30952" y="2683"/>
                  <a:pt x="31010" y="2668"/>
                </a:cubicBezTo>
                <a:cubicBezTo>
                  <a:pt x="31015" y="2700"/>
                  <a:pt x="31081" y="2687"/>
                  <a:pt x="31127" y="2689"/>
                </a:cubicBezTo>
                <a:cubicBezTo>
                  <a:pt x="31122" y="2736"/>
                  <a:pt x="31231" y="2699"/>
                  <a:pt x="31274" y="2711"/>
                </a:cubicBezTo>
                <a:cubicBezTo>
                  <a:pt x="31276" y="2676"/>
                  <a:pt x="31270" y="2635"/>
                  <a:pt x="31333" y="2645"/>
                </a:cubicBezTo>
                <a:cubicBezTo>
                  <a:pt x="31333" y="2668"/>
                  <a:pt x="31309" y="2671"/>
                  <a:pt x="31304" y="2689"/>
                </a:cubicBezTo>
                <a:cubicBezTo>
                  <a:pt x="31328" y="2696"/>
                  <a:pt x="31368" y="2680"/>
                  <a:pt x="31391" y="2689"/>
                </a:cubicBezTo>
                <a:cubicBezTo>
                  <a:pt x="31399" y="2692"/>
                  <a:pt x="31385" y="2728"/>
                  <a:pt x="31391" y="2733"/>
                </a:cubicBezTo>
                <a:cubicBezTo>
                  <a:pt x="31402" y="2744"/>
                  <a:pt x="31459" y="2729"/>
                  <a:pt x="31449" y="2755"/>
                </a:cubicBezTo>
                <a:cubicBezTo>
                  <a:pt x="31540" y="2771"/>
                  <a:pt x="31506" y="2694"/>
                  <a:pt x="31596" y="2711"/>
                </a:cubicBezTo>
                <a:cubicBezTo>
                  <a:pt x="31556" y="2642"/>
                  <a:pt x="31590" y="2638"/>
                  <a:pt x="31596" y="2557"/>
                </a:cubicBezTo>
                <a:cubicBezTo>
                  <a:pt x="31679" y="2553"/>
                  <a:pt x="31721" y="2519"/>
                  <a:pt x="31713" y="2447"/>
                </a:cubicBezTo>
                <a:cubicBezTo>
                  <a:pt x="31589" y="2493"/>
                  <a:pt x="31340" y="2445"/>
                  <a:pt x="31215" y="2491"/>
                </a:cubicBezTo>
                <a:cubicBezTo>
                  <a:pt x="31177" y="2412"/>
                  <a:pt x="31119" y="2484"/>
                  <a:pt x="31039" y="2447"/>
                </a:cubicBezTo>
                <a:cubicBezTo>
                  <a:pt x="30996" y="2473"/>
                  <a:pt x="30956" y="2503"/>
                  <a:pt x="30922" y="2535"/>
                </a:cubicBezTo>
                <a:cubicBezTo>
                  <a:pt x="30934" y="2446"/>
                  <a:pt x="30740" y="2511"/>
                  <a:pt x="30658" y="2491"/>
                </a:cubicBezTo>
                <a:cubicBezTo>
                  <a:pt x="30660" y="2522"/>
                  <a:pt x="30645" y="2539"/>
                  <a:pt x="30629" y="2557"/>
                </a:cubicBezTo>
                <a:cubicBezTo>
                  <a:pt x="30702" y="2580"/>
                  <a:pt x="30696" y="2500"/>
                  <a:pt x="30747" y="2513"/>
                </a:cubicBezTo>
                <a:close/>
                <a:moveTo>
                  <a:pt x="30365" y="2513"/>
                </a:moveTo>
                <a:cubicBezTo>
                  <a:pt x="30389" y="2516"/>
                  <a:pt x="30454" y="2586"/>
                  <a:pt x="30395" y="2579"/>
                </a:cubicBezTo>
                <a:cubicBezTo>
                  <a:pt x="30342" y="2573"/>
                  <a:pt x="30327" y="2542"/>
                  <a:pt x="30336" y="2491"/>
                </a:cubicBezTo>
                <a:cubicBezTo>
                  <a:pt x="30263" y="2488"/>
                  <a:pt x="30195" y="2488"/>
                  <a:pt x="30160" y="2513"/>
                </a:cubicBezTo>
                <a:cubicBezTo>
                  <a:pt x="30151" y="2557"/>
                  <a:pt x="30200" y="2557"/>
                  <a:pt x="30219" y="2579"/>
                </a:cubicBezTo>
                <a:cubicBezTo>
                  <a:pt x="30185" y="2612"/>
                  <a:pt x="30134" y="2633"/>
                  <a:pt x="30131" y="2689"/>
                </a:cubicBezTo>
                <a:cubicBezTo>
                  <a:pt x="30145" y="2716"/>
                  <a:pt x="30162" y="2740"/>
                  <a:pt x="30189" y="2755"/>
                </a:cubicBezTo>
                <a:cubicBezTo>
                  <a:pt x="30195" y="2657"/>
                  <a:pt x="30231" y="2581"/>
                  <a:pt x="30307" y="2535"/>
                </a:cubicBezTo>
                <a:cubicBezTo>
                  <a:pt x="30282" y="2597"/>
                  <a:pt x="30348" y="2592"/>
                  <a:pt x="30336" y="2645"/>
                </a:cubicBezTo>
                <a:cubicBezTo>
                  <a:pt x="30378" y="2657"/>
                  <a:pt x="30488" y="2620"/>
                  <a:pt x="30483" y="2668"/>
                </a:cubicBezTo>
                <a:cubicBezTo>
                  <a:pt x="30387" y="2671"/>
                  <a:pt x="30461" y="2705"/>
                  <a:pt x="30424" y="2777"/>
                </a:cubicBezTo>
                <a:cubicBezTo>
                  <a:pt x="30531" y="2758"/>
                  <a:pt x="30580" y="2816"/>
                  <a:pt x="30629" y="2777"/>
                </a:cubicBezTo>
                <a:cubicBezTo>
                  <a:pt x="30660" y="2695"/>
                  <a:pt x="30530" y="2733"/>
                  <a:pt x="30512" y="2689"/>
                </a:cubicBezTo>
                <a:cubicBezTo>
                  <a:pt x="30517" y="2663"/>
                  <a:pt x="30507" y="2627"/>
                  <a:pt x="30541" y="2624"/>
                </a:cubicBezTo>
                <a:cubicBezTo>
                  <a:pt x="30646" y="2589"/>
                  <a:pt x="30559" y="2698"/>
                  <a:pt x="30629" y="2689"/>
                </a:cubicBezTo>
                <a:cubicBezTo>
                  <a:pt x="30656" y="2651"/>
                  <a:pt x="30737" y="2653"/>
                  <a:pt x="30747" y="2602"/>
                </a:cubicBezTo>
                <a:cubicBezTo>
                  <a:pt x="30663" y="2606"/>
                  <a:pt x="30597" y="2596"/>
                  <a:pt x="30570" y="2557"/>
                </a:cubicBezTo>
                <a:cubicBezTo>
                  <a:pt x="30567" y="2501"/>
                  <a:pt x="30565" y="2444"/>
                  <a:pt x="30483" y="2447"/>
                </a:cubicBezTo>
                <a:cubicBezTo>
                  <a:pt x="30495" y="2557"/>
                  <a:pt x="30395" y="2459"/>
                  <a:pt x="30365" y="2513"/>
                </a:cubicBezTo>
                <a:close/>
                <a:moveTo>
                  <a:pt x="22628" y="2513"/>
                </a:moveTo>
                <a:cubicBezTo>
                  <a:pt x="22572" y="2495"/>
                  <a:pt x="22475" y="2432"/>
                  <a:pt x="22452" y="2513"/>
                </a:cubicBezTo>
                <a:cubicBezTo>
                  <a:pt x="22557" y="2500"/>
                  <a:pt x="22593" y="2539"/>
                  <a:pt x="22657" y="2557"/>
                </a:cubicBezTo>
                <a:cubicBezTo>
                  <a:pt x="22660" y="2516"/>
                  <a:pt x="22676" y="2483"/>
                  <a:pt x="22715" y="2469"/>
                </a:cubicBezTo>
                <a:cubicBezTo>
                  <a:pt x="22717" y="2534"/>
                  <a:pt x="22890" y="2528"/>
                  <a:pt x="22862" y="2447"/>
                </a:cubicBezTo>
                <a:cubicBezTo>
                  <a:pt x="22766" y="2483"/>
                  <a:pt x="22749" y="2442"/>
                  <a:pt x="22628" y="2447"/>
                </a:cubicBezTo>
                <a:cubicBezTo>
                  <a:pt x="22628" y="2469"/>
                  <a:pt x="22628" y="2491"/>
                  <a:pt x="22628" y="2513"/>
                </a:cubicBezTo>
                <a:close/>
                <a:moveTo>
                  <a:pt x="22247" y="2469"/>
                </a:moveTo>
                <a:cubicBezTo>
                  <a:pt x="22247" y="2483"/>
                  <a:pt x="22247" y="2498"/>
                  <a:pt x="22247" y="2513"/>
                </a:cubicBezTo>
                <a:cubicBezTo>
                  <a:pt x="22319" y="2548"/>
                  <a:pt x="22333" y="2438"/>
                  <a:pt x="22276" y="2447"/>
                </a:cubicBezTo>
                <a:cubicBezTo>
                  <a:pt x="22274" y="2461"/>
                  <a:pt x="22272" y="2473"/>
                  <a:pt x="22247" y="2469"/>
                </a:cubicBezTo>
                <a:close/>
                <a:moveTo>
                  <a:pt x="21367" y="2513"/>
                </a:moveTo>
                <a:cubicBezTo>
                  <a:pt x="21436" y="2533"/>
                  <a:pt x="21434" y="2401"/>
                  <a:pt x="21397" y="2469"/>
                </a:cubicBezTo>
                <a:cubicBezTo>
                  <a:pt x="21399" y="2500"/>
                  <a:pt x="21311" y="2494"/>
                  <a:pt x="21367" y="2513"/>
                </a:cubicBezTo>
                <a:close/>
                <a:moveTo>
                  <a:pt x="21192" y="2513"/>
                </a:moveTo>
                <a:cubicBezTo>
                  <a:pt x="21211" y="2513"/>
                  <a:pt x="21231" y="2513"/>
                  <a:pt x="21250" y="2513"/>
                </a:cubicBezTo>
                <a:cubicBezTo>
                  <a:pt x="21252" y="2485"/>
                  <a:pt x="21287" y="2483"/>
                  <a:pt x="21279" y="2447"/>
                </a:cubicBezTo>
                <a:cubicBezTo>
                  <a:pt x="21250" y="2447"/>
                  <a:pt x="21220" y="2447"/>
                  <a:pt x="21192" y="2447"/>
                </a:cubicBezTo>
                <a:cubicBezTo>
                  <a:pt x="21192" y="2469"/>
                  <a:pt x="21192" y="2491"/>
                  <a:pt x="21192" y="2513"/>
                </a:cubicBezTo>
                <a:close/>
                <a:moveTo>
                  <a:pt x="20488" y="2513"/>
                </a:moveTo>
                <a:cubicBezTo>
                  <a:pt x="20517" y="2513"/>
                  <a:pt x="20546" y="2513"/>
                  <a:pt x="20576" y="2513"/>
                </a:cubicBezTo>
                <a:cubicBezTo>
                  <a:pt x="20576" y="2491"/>
                  <a:pt x="20576" y="2469"/>
                  <a:pt x="20576" y="2447"/>
                </a:cubicBezTo>
                <a:cubicBezTo>
                  <a:pt x="20556" y="2447"/>
                  <a:pt x="20536" y="2447"/>
                  <a:pt x="20517" y="2447"/>
                </a:cubicBezTo>
                <a:cubicBezTo>
                  <a:pt x="20515" y="2475"/>
                  <a:pt x="20480" y="2477"/>
                  <a:pt x="20488" y="2513"/>
                </a:cubicBezTo>
                <a:close/>
                <a:moveTo>
                  <a:pt x="19990" y="2579"/>
                </a:moveTo>
                <a:cubicBezTo>
                  <a:pt x="20008" y="2567"/>
                  <a:pt x="20027" y="2546"/>
                  <a:pt x="20048" y="2535"/>
                </a:cubicBezTo>
                <a:cubicBezTo>
                  <a:pt x="20002" y="2530"/>
                  <a:pt x="20028" y="2487"/>
                  <a:pt x="20048" y="2469"/>
                </a:cubicBezTo>
                <a:cubicBezTo>
                  <a:pt x="20026" y="2464"/>
                  <a:pt x="19990" y="2468"/>
                  <a:pt x="19990" y="2447"/>
                </a:cubicBezTo>
                <a:cubicBezTo>
                  <a:pt x="19938" y="2474"/>
                  <a:pt x="19819" y="2451"/>
                  <a:pt x="19785" y="2491"/>
                </a:cubicBezTo>
                <a:cubicBezTo>
                  <a:pt x="19807" y="2496"/>
                  <a:pt x="19818" y="2510"/>
                  <a:pt x="19814" y="2535"/>
                </a:cubicBezTo>
                <a:cubicBezTo>
                  <a:pt x="19778" y="2537"/>
                  <a:pt x="19744" y="2542"/>
                  <a:pt x="19755" y="2579"/>
                </a:cubicBezTo>
                <a:cubicBezTo>
                  <a:pt x="19857" y="2590"/>
                  <a:pt x="19857" y="2524"/>
                  <a:pt x="19902" y="2491"/>
                </a:cubicBezTo>
                <a:cubicBezTo>
                  <a:pt x="19906" y="2546"/>
                  <a:pt x="19887" y="2582"/>
                  <a:pt x="19843" y="2602"/>
                </a:cubicBezTo>
                <a:cubicBezTo>
                  <a:pt x="19841" y="2588"/>
                  <a:pt x="19839" y="2575"/>
                  <a:pt x="19814" y="2579"/>
                </a:cubicBezTo>
                <a:cubicBezTo>
                  <a:pt x="19844" y="2686"/>
                  <a:pt x="19974" y="2588"/>
                  <a:pt x="19990" y="2579"/>
                </a:cubicBezTo>
                <a:close/>
                <a:moveTo>
                  <a:pt x="18964" y="2689"/>
                </a:moveTo>
                <a:cubicBezTo>
                  <a:pt x="18995" y="2635"/>
                  <a:pt x="18996" y="2626"/>
                  <a:pt x="19052" y="2602"/>
                </a:cubicBezTo>
                <a:cubicBezTo>
                  <a:pt x="19040" y="2606"/>
                  <a:pt x="19064" y="2626"/>
                  <a:pt x="19081" y="2624"/>
                </a:cubicBezTo>
                <a:cubicBezTo>
                  <a:pt x="19096" y="2621"/>
                  <a:pt x="19108" y="2581"/>
                  <a:pt x="19139" y="2579"/>
                </a:cubicBezTo>
                <a:cubicBezTo>
                  <a:pt x="19126" y="2580"/>
                  <a:pt x="19160" y="2599"/>
                  <a:pt x="19169" y="2602"/>
                </a:cubicBezTo>
                <a:cubicBezTo>
                  <a:pt x="19222" y="2611"/>
                  <a:pt x="19326" y="2610"/>
                  <a:pt x="19315" y="2579"/>
                </a:cubicBezTo>
                <a:cubicBezTo>
                  <a:pt x="19257" y="2542"/>
                  <a:pt x="19278" y="2581"/>
                  <a:pt x="19198" y="2579"/>
                </a:cubicBezTo>
                <a:cubicBezTo>
                  <a:pt x="19205" y="2537"/>
                  <a:pt x="19165" y="2530"/>
                  <a:pt x="19169" y="2491"/>
                </a:cubicBezTo>
                <a:cubicBezTo>
                  <a:pt x="19203" y="2488"/>
                  <a:pt x="19252" y="2495"/>
                  <a:pt x="19257" y="2469"/>
                </a:cubicBezTo>
                <a:cubicBezTo>
                  <a:pt x="19231" y="2443"/>
                  <a:pt x="19166" y="2471"/>
                  <a:pt x="19110" y="2469"/>
                </a:cubicBezTo>
                <a:cubicBezTo>
                  <a:pt x="19075" y="2468"/>
                  <a:pt x="18998" y="2408"/>
                  <a:pt x="18993" y="2469"/>
                </a:cubicBezTo>
                <a:cubicBezTo>
                  <a:pt x="19013" y="2469"/>
                  <a:pt x="19032" y="2469"/>
                  <a:pt x="19052" y="2469"/>
                </a:cubicBezTo>
                <a:cubicBezTo>
                  <a:pt x="19025" y="2540"/>
                  <a:pt x="19148" y="2500"/>
                  <a:pt x="19139" y="2557"/>
                </a:cubicBezTo>
                <a:cubicBezTo>
                  <a:pt x="19060" y="2497"/>
                  <a:pt x="18837" y="2663"/>
                  <a:pt x="18964" y="2689"/>
                </a:cubicBezTo>
                <a:close/>
                <a:moveTo>
                  <a:pt x="19022" y="2491"/>
                </a:moveTo>
                <a:cubicBezTo>
                  <a:pt x="19003" y="2491"/>
                  <a:pt x="18983" y="2491"/>
                  <a:pt x="18964" y="2491"/>
                </a:cubicBezTo>
                <a:cubicBezTo>
                  <a:pt x="18918" y="2545"/>
                  <a:pt x="19063" y="2556"/>
                  <a:pt x="19052" y="2513"/>
                </a:cubicBezTo>
                <a:cubicBezTo>
                  <a:pt x="19034" y="2512"/>
                  <a:pt x="19017" y="2510"/>
                  <a:pt x="19022" y="2491"/>
                </a:cubicBezTo>
                <a:close/>
                <a:moveTo>
                  <a:pt x="18056" y="2491"/>
                </a:moveTo>
                <a:cubicBezTo>
                  <a:pt x="18075" y="2491"/>
                  <a:pt x="18094" y="2491"/>
                  <a:pt x="18114" y="2491"/>
                </a:cubicBezTo>
                <a:cubicBezTo>
                  <a:pt x="18114" y="2476"/>
                  <a:pt x="18114" y="2462"/>
                  <a:pt x="18114" y="2447"/>
                </a:cubicBezTo>
                <a:cubicBezTo>
                  <a:pt x="18094" y="2447"/>
                  <a:pt x="18075" y="2447"/>
                  <a:pt x="18056" y="2447"/>
                </a:cubicBezTo>
                <a:cubicBezTo>
                  <a:pt x="18056" y="2462"/>
                  <a:pt x="18056" y="2476"/>
                  <a:pt x="18056" y="2491"/>
                </a:cubicBezTo>
                <a:close/>
                <a:moveTo>
                  <a:pt x="17381" y="2491"/>
                </a:moveTo>
                <a:cubicBezTo>
                  <a:pt x="17421" y="2498"/>
                  <a:pt x="17437" y="2522"/>
                  <a:pt x="17498" y="2513"/>
                </a:cubicBezTo>
                <a:cubicBezTo>
                  <a:pt x="17520" y="2438"/>
                  <a:pt x="17386" y="2428"/>
                  <a:pt x="17381" y="2491"/>
                </a:cubicBezTo>
                <a:close/>
                <a:moveTo>
                  <a:pt x="12222" y="2491"/>
                </a:moveTo>
                <a:cubicBezTo>
                  <a:pt x="12242" y="2491"/>
                  <a:pt x="12261" y="2491"/>
                  <a:pt x="12281" y="2491"/>
                </a:cubicBezTo>
                <a:cubicBezTo>
                  <a:pt x="12281" y="2476"/>
                  <a:pt x="12281" y="2462"/>
                  <a:pt x="12281" y="2447"/>
                </a:cubicBezTo>
                <a:cubicBezTo>
                  <a:pt x="12261" y="2447"/>
                  <a:pt x="12242" y="2447"/>
                  <a:pt x="12222" y="2447"/>
                </a:cubicBezTo>
                <a:cubicBezTo>
                  <a:pt x="12222" y="2462"/>
                  <a:pt x="12222" y="2476"/>
                  <a:pt x="12222" y="2491"/>
                </a:cubicBezTo>
                <a:close/>
                <a:moveTo>
                  <a:pt x="6185" y="2469"/>
                </a:moveTo>
                <a:cubicBezTo>
                  <a:pt x="6175" y="2452"/>
                  <a:pt x="6107" y="2443"/>
                  <a:pt x="6097" y="2469"/>
                </a:cubicBezTo>
                <a:cubicBezTo>
                  <a:pt x="6077" y="2520"/>
                  <a:pt x="6211" y="2516"/>
                  <a:pt x="6185" y="2469"/>
                </a:cubicBezTo>
                <a:close/>
                <a:moveTo>
                  <a:pt x="54341" y="2469"/>
                </a:moveTo>
                <a:cubicBezTo>
                  <a:pt x="54392" y="2470"/>
                  <a:pt x="54416" y="2452"/>
                  <a:pt x="54429" y="2425"/>
                </a:cubicBezTo>
                <a:cubicBezTo>
                  <a:pt x="54383" y="2427"/>
                  <a:pt x="54327" y="2422"/>
                  <a:pt x="54341" y="2469"/>
                </a:cubicBezTo>
                <a:close/>
                <a:moveTo>
                  <a:pt x="53901" y="2425"/>
                </a:moveTo>
                <a:cubicBezTo>
                  <a:pt x="53883" y="2512"/>
                  <a:pt x="54040" y="2453"/>
                  <a:pt x="54048" y="2425"/>
                </a:cubicBezTo>
                <a:cubicBezTo>
                  <a:pt x="53957" y="2440"/>
                  <a:pt x="53992" y="2440"/>
                  <a:pt x="53901" y="2425"/>
                </a:cubicBezTo>
                <a:close/>
                <a:moveTo>
                  <a:pt x="23008" y="2469"/>
                </a:moveTo>
                <a:cubicBezTo>
                  <a:pt x="23008" y="2471"/>
                  <a:pt x="23055" y="2482"/>
                  <a:pt x="23008" y="2491"/>
                </a:cubicBezTo>
                <a:cubicBezTo>
                  <a:pt x="22977" y="2497"/>
                  <a:pt x="22939" y="2444"/>
                  <a:pt x="22921" y="2491"/>
                </a:cubicBezTo>
                <a:cubicBezTo>
                  <a:pt x="22955" y="2516"/>
                  <a:pt x="23023" y="2516"/>
                  <a:pt x="23097" y="2513"/>
                </a:cubicBezTo>
                <a:cubicBezTo>
                  <a:pt x="23100" y="2458"/>
                  <a:pt x="23152" y="2444"/>
                  <a:pt x="23067" y="2425"/>
                </a:cubicBezTo>
                <a:cubicBezTo>
                  <a:pt x="23063" y="2453"/>
                  <a:pt x="23020" y="2446"/>
                  <a:pt x="23008" y="2469"/>
                </a:cubicBezTo>
                <a:close/>
                <a:moveTo>
                  <a:pt x="20986" y="2425"/>
                </a:moveTo>
                <a:cubicBezTo>
                  <a:pt x="20912" y="2422"/>
                  <a:pt x="20894" y="2459"/>
                  <a:pt x="20869" y="2491"/>
                </a:cubicBezTo>
                <a:cubicBezTo>
                  <a:pt x="20945" y="2522"/>
                  <a:pt x="21063" y="2522"/>
                  <a:pt x="21133" y="2557"/>
                </a:cubicBezTo>
                <a:cubicBezTo>
                  <a:pt x="21157" y="2531"/>
                  <a:pt x="21172" y="2498"/>
                  <a:pt x="21162" y="2447"/>
                </a:cubicBezTo>
                <a:cubicBezTo>
                  <a:pt x="21017" y="2407"/>
                  <a:pt x="20927" y="2559"/>
                  <a:pt x="20986" y="2425"/>
                </a:cubicBezTo>
                <a:close/>
                <a:moveTo>
                  <a:pt x="18143" y="2689"/>
                </a:moveTo>
                <a:cubicBezTo>
                  <a:pt x="18003" y="2723"/>
                  <a:pt x="17892" y="2596"/>
                  <a:pt x="17850" y="2689"/>
                </a:cubicBezTo>
                <a:cubicBezTo>
                  <a:pt x="17892" y="2738"/>
                  <a:pt x="17922" y="2662"/>
                  <a:pt x="17938" y="2711"/>
                </a:cubicBezTo>
                <a:cubicBezTo>
                  <a:pt x="17938" y="2748"/>
                  <a:pt x="17938" y="2785"/>
                  <a:pt x="17938" y="2821"/>
                </a:cubicBezTo>
                <a:cubicBezTo>
                  <a:pt x="17961" y="2826"/>
                  <a:pt x="17996" y="2822"/>
                  <a:pt x="17996" y="2843"/>
                </a:cubicBezTo>
                <a:cubicBezTo>
                  <a:pt x="18052" y="2848"/>
                  <a:pt x="18061" y="2819"/>
                  <a:pt x="18114" y="2821"/>
                </a:cubicBezTo>
                <a:cubicBezTo>
                  <a:pt x="18179" y="2887"/>
                  <a:pt x="18249" y="2822"/>
                  <a:pt x="18319" y="2865"/>
                </a:cubicBezTo>
                <a:cubicBezTo>
                  <a:pt x="18324" y="2840"/>
                  <a:pt x="18314" y="2802"/>
                  <a:pt x="18348" y="2800"/>
                </a:cubicBezTo>
                <a:cubicBezTo>
                  <a:pt x="18378" y="2888"/>
                  <a:pt x="18483" y="2785"/>
                  <a:pt x="18524" y="2865"/>
                </a:cubicBezTo>
                <a:cubicBezTo>
                  <a:pt x="18489" y="2876"/>
                  <a:pt x="18458" y="2888"/>
                  <a:pt x="18436" y="2909"/>
                </a:cubicBezTo>
                <a:cubicBezTo>
                  <a:pt x="18488" y="2897"/>
                  <a:pt x="18608" y="2936"/>
                  <a:pt x="18612" y="2887"/>
                </a:cubicBezTo>
                <a:cubicBezTo>
                  <a:pt x="18589" y="2882"/>
                  <a:pt x="18578" y="2868"/>
                  <a:pt x="18583" y="2843"/>
                </a:cubicBezTo>
                <a:cubicBezTo>
                  <a:pt x="18625" y="2838"/>
                  <a:pt x="18632" y="2807"/>
                  <a:pt x="18670" y="2800"/>
                </a:cubicBezTo>
                <a:cubicBezTo>
                  <a:pt x="18729" y="2800"/>
                  <a:pt x="18788" y="2800"/>
                  <a:pt x="18846" y="2800"/>
                </a:cubicBezTo>
                <a:cubicBezTo>
                  <a:pt x="18817" y="2865"/>
                  <a:pt x="18912" y="2838"/>
                  <a:pt x="18964" y="2843"/>
                </a:cubicBezTo>
                <a:cubicBezTo>
                  <a:pt x="18949" y="2766"/>
                  <a:pt x="18930" y="2771"/>
                  <a:pt x="18964" y="2711"/>
                </a:cubicBezTo>
                <a:cubicBezTo>
                  <a:pt x="18915" y="2711"/>
                  <a:pt x="18866" y="2711"/>
                  <a:pt x="18817" y="2711"/>
                </a:cubicBezTo>
                <a:cubicBezTo>
                  <a:pt x="18845" y="2790"/>
                  <a:pt x="18691" y="2733"/>
                  <a:pt x="18670" y="2777"/>
                </a:cubicBezTo>
                <a:cubicBezTo>
                  <a:pt x="18658" y="2688"/>
                  <a:pt x="18573" y="2740"/>
                  <a:pt x="18553" y="2711"/>
                </a:cubicBezTo>
                <a:cubicBezTo>
                  <a:pt x="18553" y="2696"/>
                  <a:pt x="18553" y="2682"/>
                  <a:pt x="18553" y="2668"/>
                </a:cubicBezTo>
                <a:cubicBezTo>
                  <a:pt x="18625" y="2721"/>
                  <a:pt x="18680" y="2651"/>
                  <a:pt x="18788" y="2668"/>
                </a:cubicBezTo>
                <a:cubicBezTo>
                  <a:pt x="18783" y="2569"/>
                  <a:pt x="18886" y="2612"/>
                  <a:pt x="18935" y="2557"/>
                </a:cubicBezTo>
                <a:cubicBezTo>
                  <a:pt x="18929" y="2564"/>
                  <a:pt x="18869" y="2549"/>
                  <a:pt x="18876" y="2535"/>
                </a:cubicBezTo>
                <a:cubicBezTo>
                  <a:pt x="18879" y="2530"/>
                  <a:pt x="18929" y="2540"/>
                  <a:pt x="18935" y="2535"/>
                </a:cubicBezTo>
                <a:cubicBezTo>
                  <a:pt x="18970" y="2507"/>
                  <a:pt x="18947" y="2440"/>
                  <a:pt x="18935" y="2425"/>
                </a:cubicBezTo>
                <a:cubicBezTo>
                  <a:pt x="18864" y="2416"/>
                  <a:pt x="18871" y="2465"/>
                  <a:pt x="18788" y="2447"/>
                </a:cubicBezTo>
                <a:cubicBezTo>
                  <a:pt x="18764" y="2509"/>
                  <a:pt x="18829" y="2504"/>
                  <a:pt x="18817" y="2557"/>
                </a:cubicBezTo>
                <a:cubicBezTo>
                  <a:pt x="18711" y="2593"/>
                  <a:pt x="18675" y="2554"/>
                  <a:pt x="18583" y="2579"/>
                </a:cubicBezTo>
                <a:cubicBezTo>
                  <a:pt x="18584" y="2549"/>
                  <a:pt x="18569" y="2531"/>
                  <a:pt x="18553" y="2513"/>
                </a:cubicBezTo>
                <a:cubicBezTo>
                  <a:pt x="18616" y="2515"/>
                  <a:pt x="18789" y="2487"/>
                  <a:pt x="18700" y="2447"/>
                </a:cubicBezTo>
                <a:cubicBezTo>
                  <a:pt x="18650" y="2501"/>
                  <a:pt x="18581" y="2452"/>
                  <a:pt x="18524" y="2447"/>
                </a:cubicBezTo>
                <a:cubicBezTo>
                  <a:pt x="18504" y="2446"/>
                  <a:pt x="18527" y="2477"/>
                  <a:pt x="18495" y="2447"/>
                </a:cubicBezTo>
                <a:cubicBezTo>
                  <a:pt x="18466" y="2421"/>
                  <a:pt x="18386" y="2490"/>
                  <a:pt x="18377" y="2491"/>
                </a:cubicBezTo>
                <a:cubicBezTo>
                  <a:pt x="18384" y="2491"/>
                  <a:pt x="18291" y="2441"/>
                  <a:pt x="18289" y="2491"/>
                </a:cubicBezTo>
                <a:cubicBezTo>
                  <a:pt x="18384" y="2545"/>
                  <a:pt x="18393" y="2518"/>
                  <a:pt x="18495" y="2491"/>
                </a:cubicBezTo>
                <a:cubicBezTo>
                  <a:pt x="18440" y="2533"/>
                  <a:pt x="18491" y="2546"/>
                  <a:pt x="18495" y="2602"/>
                </a:cubicBezTo>
                <a:cubicBezTo>
                  <a:pt x="18357" y="2615"/>
                  <a:pt x="18220" y="2630"/>
                  <a:pt x="18143" y="2689"/>
                </a:cubicBezTo>
                <a:close/>
                <a:moveTo>
                  <a:pt x="18143" y="2447"/>
                </a:moveTo>
                <a:cubicBezTo>
                  <a:pt x="18143" y="2462"/>
                  <a:pt x="18143" y="2476"/>
                  <a:pt x="18143" y="2491"/>
                </a:cubicBezTo>
                <a:cubicBezTo>
                  <a:pt x="18237" y="2585"/>
                  <a:pt x="18336" y="2375"/>
                  <a:pt x="18143" y="2447"/>
                </a:cubicBezTo>
                <a:close/>
                <a:moveTo>
                  <a:pt x="16619" y="2645"/>
                </a:moveTo>
                <a:cubicBezTo>
                  <a:pt x="16714" y="2672"/>
                  <a:pt x="16641" y="2574"/>
                  <a:pt x="16737" y="2602"/>
                </a:cubicBezTo>
                <a:cubicBezTo>
                  <a:pt x="16782" y="2614"/>
                  <a:pt x="16760" y="2642"/>
                  <a:pt x="16824" y="2645"/>
                </a:cubicBezTo>
                <a:cubicBezTo>
                  <a:pt x="16861" y="2647"/>
                  <a:pt x="16854" y="2608"/>
                  <a:pt x="16882" y="2602"/>
                </a:cubicBezTo>
                <a:cubicBezTo>
                  <a:pt x="16914" y="2595"/>
                  <a:pt x="16985" y="2653"/>
                  <a:pt x="17029" y="2624"/>
                </a:cubicBezTo>
                <a:cubicBezTo>
                  <a:pt x="17067" y="2522"/>
                  <a:pt x="16881" y="2588"/>
                  <a:pt x="16854" y="2535"/>
                </a:cubicBezTo>
                <a:cubicBezTo>
                  <a:pt x="16851" y="2475"/>
                  <a:pt x="16902" y="2491"/>
                  <a:pt x="16854" y="2447"/>
                </a:cubicBezTo>
                <a:cubicBezTo>
                  <a:pt x="16801" y="2459"/>
                  <a:pt x="16732" y="2458"/>
                  <a:pt x="16707" y="2491"/>
                </a:cubicBezTo>
                <a:cubicBezTo>
                  <a:pt x="16749" y="2503"/>
                  <a:pt x="16778" y="2525"/>
                  <a:pt x="16795" y="2557"/>
                </a:cubicBezTo>
                <a:cubicBezTo>
                  <a:pt x="16737" y="2557"/>
                  <a:pt x="16678" y="2557"/>
                  <a:pt x="16619" y="2557"/>
                </a:cubicBezTo>
                <a:cubicBezTo>
                  <a:pt x="16619" y="2587"/>
                  <a:pt x="16619" y="2616"/>
                  <a:pt x="16619" y="2645"/>
                </a:cubicBezTo>
                <a:close/>
                <a:moveTo>
                  <a:pt x="16678" y="2447"/>
                </a:moveTo>
                <a:cubicBezTo>
                  <a:pt x="16562" y="2395"/>
                  <a:pt x="16588" y="2488"/>
                  <a:pt x="16473" y="2491"/>
                </a:cubicBezTo>
                <a:cubicBezTo>
                  <a:pt x="16410" y="2465"/>
                  <a:pt x="16309" y="2468"/>
                  <a:pt x="16267" y="2425"/>
                </a:cubicBezTo>
                <a:cubicBezTo>
                  <a:pt x="16264" y="2467"/>
                  <a:pt x="16170" y="2440"/>
                  <a:pt x="16179" y="2491"/>
                </a:cubicBezTo>
                <a:cubicBezTo>
                  <a:pt x="16328" y="2539"/>
                  <a:pt x="16529" y="2486"/>
                  <a:pt x="16590" y="2557"/>
                </a:cubicBezTo>
                <a:cubicBezTo>
                  <a:pt x="16573" y="2557"/>
                  <a:pt x="16556" y="2575"/>
                  <a:pt x="16590" y="2579"/>
                </a:cubicBezTo>
                <a:cubicBezTo>
                  <a:pt x="16655" y="2521"/>
                  <a:pt x="16664" y="2505"/>
                  <a:pt x="16678" y="2447"/>
                </a:cubicBezTo>
                <a:close/>
                <a:moveTo>
                  <a:pt x="15358" y="2491"/>
                </a:moveTo>
                <a:cubicBezTo>
                  <a:pt x="15443" y="2495"/>
                  <a:pt x="15507" y="2485"/>
                  <a:pt x="15534" y="2447"/>
                </a:cubicBezTo>
                <a:cubicBezTo>
                  <a:pt x="15472" y="2417"/>
                  <a:pt x="15448" y="2458"/>
                  <a:pt x="15358" y="2425"/>
                </a:cubicBezTo>
                <a:cubicBezTo>
                  <a:pt x="15358" y="2447"/>
                  <a:pt x="15358" y="2469"/>
                  <a:pt x="15358" y="2491"/>
                </a:cubicBezTo>
                <a:close/>
                <a:moveTo>
                  <a:pt x="15036" y="2469"/>
                </a:moveTo>
                <a:cubicBezTo>
                  <a:pt x="15039" y="2470"/>
                  <a:pt x="15034" y="2489"/>
                  <a:pt x="15036" y="2491"/>
                </a:cubicBezTo>
                <a:cubicBezTo>
                  <a:pt x="15051" y="2505"/>
                  <a:pt x="15166" y="2485"/>
                  <a:pt x="15154" y="2469"/>
                </a:cubicBezTo>
                <a:cubicBezTo>
                  <a:pt x="15086" y="2446"/>
                  <a:pt x="14977" y="2455"/>
                  <a:pt x="14919" y="2425"/>
                </a:cubicBezTo>
                <a:cubicBezTo>
                  <a:pt x="14884" y="2491"/>
                  <a:pt x="14997" y="2462"/>
                  <a:pt x="15036" y="2469"/>
                </a:cubicBezTo>
                <a:close/>
                <a:moveTo>
                  <a:pt x="14421" y="2425"/>
                </a:moveTo>
                <a:cubicBezTo>
                  <a:pt x="14343" y="2416"/>
                  <a:pt x="14567" y="2546"/>
                  <a:pt x="14568" y="2425"/>
                </a:cubicBezTo>
                <a:cubicBezTo>
                  <a:pt x="14459" y="2443"/>
                  <a:pt x="14469" y="2431"/>
                  <a:pt x="14421" y="2425"/>
                </a:cubicBezTo>
                <a:close/>
                <a:moveTo>
                  <a:pt x="12105" y="2513"/>
                </a:moveTo>
                <a:cubicBezTo>
                  <a:pt x="12126" y="2497"/>
                  <a:pt x="12178" y="2405"/>
                  <a:pt x="12076" y="2425"/>
                </a:cubicBezTo>
                <a:cubicBezTo>
                  <a:pt x="12081" y="2458"/>
                  <a:pt x="12066" y="2507"/>
                  <a:pt x="12105" y="2513"/>
                </a:cubicBezTo>
                <a:close/>
                <a:moveTo>
                  <a:pt x="8031" y="2469"/>
                </a:moveTo>
                <a:cubicBezTo>
                  <a:pt x="7922" y="2492"/>
                  <a:pt x="7948" y="2414"/>
                  <a:pt x="7855" y="2425"/>
                </a:cubicBezTo>
                <a:cubicBezTo>
                  <a:pt x="7795" y="2516"/>
                  <a:pt x="8015" y="2507"/>
                  <a:pt x="8031" y="2469"/>
                </a:cubicBezTo>
                <a:close/>
                <a:moveTo>
                  <a:pt x="26672" y="2491"/>
                </a:moveTo>
                <a:cubicBezTo>
                  <a:pt x="26686" y="2452"/>
                  <a:pt x="26704" y="2500"/>
                  <a:pt x="26731" y="2513"/>
                </a:cubicBezTo>
                <a:cubicBezTo>
                  <a:pt x="26743" y="2471"/>
                  <a:pt x="26794" y="2458"/>
                  <a:pt x="26789" y="2403"/>
                </a:cubicBezTo>
                <a:cubicBezTo>
                  <a:pt x="26703" y="2384"/>
                  <a:pt x="26599" y="2462"/>
                  <a:pt x="26672" y="2491"/>
                </a:cubicBezTo>
                <a:close/>
                <a:moveTo>
                  <a:pt x="23858" y="2513"/>
                </a:moveTo>
                <a:cubicBezTo>
                  <a:pt x="23898" y="2513"/>
                  <a:pt x="23936" y="2513"/>
                  <a:pt x="23975" y="2513"/>
                </a:cubicBezTo>
                <a:cubicBezTo>
                  <a:pt x="23982" y="2471"/>
                  <a:pt x="23942" y="2465"/>
                  <a:pt x="23946" y="2425"/>
                </a:cubicBezTo>
                <a:cubicBezTo>
                  <a:pt x="23969" y="2420"/>
                  <a:pt x="24005" y="2425"/>
                  <a:pt x="24005" y="2403"/>
                </a:cubicBezTo>
                <a:cubicBezTo>
                  <a:pt x="23965" y="2403"/>
                  <a:pt x="23927" y="2403"/>
                  <a:pt x="23888" y="2403"/>
                </a:cubicBezTo>
                <a:cubicBezTo>
                  <a:pt x="23897" y="2454"/>
                  <a:pt x="23883" y="2488"/>
                  <a:pt x="23858" y="2513"/>
                </a:cubicBezTo>
                <a:close/>
                <a:moveTo>
                  <a:pt x="19286" y="2491"/>
                </a:moveTo>
                <a:cubicBezTo>
                  <a:pt x="19355" y="2498"/>
                  <a:pt x="19396" y="2526"/>
                  <a:pt x="19491" y="2513"/>
                </a:cubicBezTo>
                <a:cubicBezTo>
                  <a:pt x="19538" y="2426"/>
                  <a:pt x="19365" y="2506"/>
                  <a:pt x="19374" y="2447"/>
                </a:cubicBezTo>
                <a:cubicBezTo>
                  <a:pt x="19407" y="2443"/>
                  <a:pt x="19419" y="2423"/>
                  <a:pt x="19433" y="2403"/>
                </a:cubicBezTo>
                <a:cubicBezTo>
                  <a:pt x="19323" y="2387"/>
                  <a:pt x="19290" y="2428"/>
                  <a:pt x="19286" y="2491"/>
                </a:cubicBezTo>
                <a:close/>
                <a:moveTo>
                  <a:pt x="18261" y="2425"/>
                </a:moveTo>
                <a:cubicBezTo>
                  <a:pt x="18359" y="2492"/>
                  <a:pt x="18349" y="2344"/>
                  <a:pt x="18261" y="2425"/>
                </a:cubicBezTo>
                <a:close/>
                <a:moveTo>
                  <a:pt x="30277" y="2403"/>
                </a:moveTo>
                <a:cubicBezTo>
                  <a:pt x="30222" y="2408"/>
                  <a:pt x="30213" y="2378"/>
                  <a:pt x="30160" y="2381"/>
                </a:cubicBezTo>
                <a:cubicBezTo>
                  <a:pt x="30138" y="2456"/>
                  <a:pt x="30272" y="2467"/>
                  <a:pt x="30277" y="2403"/>
                </a:cubicBezTo>
                <a:close/>
                <a:moveTo>
                  <a:pt x="30043" y="2447"/>
                </a:moveTo>
                <a:cubicBezTo>
                  <a:pt x="30069" y="2443"/>
                  <a:pt x="30058" y="2325"/>
                  <a:pt x="30013" y="2403"/>
                </a:cubicBezTo>
                <a:cubicBezTo>
                  <a:pt x="30006" y="2416"/>
                  <a:pt x="30025" y="2449"/>
                  <a:pt x="30043" y="2447"/>
                </a:cubicBezTo>
                <a:close/>
                <a:moveTo>
                  <a:pt x="27435" y="2469"/>
                </a:moveTo>
                <a:cubicBezTo>
                  <a:pt x="27561" y="2477"/>
                  <a:pt x="27596" y="2452"/>
                  <a:pt x="27552" y="2381"/>
                </a:cubicBezTo>
                <a:cubicBezTo>
                  <a:pt x="27477" y="2384"/>
                  <a:pt x="27438" y="2413"/>
                  <a:pt x="27435" y="2469"/>
                </a:cubicBezTo>
                <a:close/>
                <a:moveTo>
                  <a:pt x="26555" y="2403"/>
                </a:moveTo>
                <a:cubicBezTo>
                  <a:pt x="26560" y="2436"/>
                  <a:pt x="26545" y="2485"/>
                  <a:pt x="26585" y="2491"/>
                </a:cubicBezTo>
                <a:cubicBezTo>
                  <a:pt x="26578" y="2447"/>
                  <a:pt x="26708" y="2397"/>
                  <a:pt x="26643" y="2381"/>
                </a:cubicBezTo>
                <a:cubicBezTo>
                  <a:pt x="26638" y="2407"/>
                  <a:pt x="26597" y="2405"/>
                  <a:pt x="26555" y="2403"/>
                </a:cubicBezTo>
                <a:close/>
                <a:moveTo>
                  <a:pt x="25998" y="2469"/>
                </a:moveTo>
                <a:cubicBezTo>
                  <a:pt x="26059" y="2518"/>
                  <a:pt x="26082" y="2458"/>
                  <a:pt x="26174" y="2469"/>
                </a:cubicBezTo>
                <a:cubicBezTo>
                  <a:pt x="26162" y="2427"/>
                  <a:pt x="26163" y="2374"/>
                  <a:pt x="26086" y="2381"/>
                </a:cubicBezTo>
                <a:cubicBezTo>
                  <a:pt x="26057" y="2410"/>
                  <a:pt x="26007" y="2425"/>
                  <a:pt x="25998" y="2469"/>
                </a:cubicBezTo>
                <a:close/>
                <a:moveTo>
                  <a:pt x="24298" y="2381"/>
                </a:moveTo>
                <a:cubicBezTo>
                  <a:pt x="24206" y="2370"/>
                  <a:pt x="24194" y="2420"/>
                  <a:pt x="24093" y="2403"/>
                </a:cubicBezTo>
                <a:cubicBezTo>
                  <a:pt x="24093" y="2425"/>
                  <a:pt x="24093" y="2447"/>
                  <a:pt x="24093" y="2469"/>
                </a:cubicBezTo>
                <a:cubicBezTo>
                  <a:pt x="24167" y="2444"/>
                  <a:pt x="24259" y="2432"/>
                  <a:pt x="24298" y="2381"/>
                </a:cubicBezTo>
                <a:close/>
                <a:moveTo>
                  <a:pt x="24151" y="2513"/>
                </a:moveTo>
                <a:cubicBezTo>
                  <a:pt x="24171" y="2513"/>
                  <a:pt x="24191" y="2513"/>
                  <a:pt x="24210" y="2513"/>
                </a:cubicBezTo>
                <a:cubicBezTo>
                  <a:pt x="24210" y="2498"/>
                  <a:pt x="24210" y="2483"/>
                  <a:pt x="24210" y="2469"/>
                </a:cubicBezTo>
                <a:cubicBezTo>
                  <a:pt x="24191" y="2469"/>
                  <a:pt x="24171" y="2469"/>
                  <a:pt x="24151" y="2469"/>
                </a:cubicBezTo>
                <a:cubicBezTo>
                  <a:pt x="24151" y="2483"/>
                  <a:pt x="24151" y="2498"/>
                  <a:pt x="24151" y="2513"/>
                </a:cubicBezTo>
                <a:close/>
                <a:moveTo>
                  <a:pt x="23654" y="2447"/>
                </a:moveTo>
                <a:cubicBezTo>
                  <a:pt x="23645" y="2401"/>
                  <a:pt x="23575" y="2403"/>
                  <a:pt x="23536" y="2381"/>
                </a:cubicBezTo>
                <a:cubicBezTo>
                  <a:pt x="23533" y="2408"/>
                  <a:pt x="23527" y="2433"/>
                  <a:pt x="23478" y="2425"/>
                </a:cubicBezTo>
                <a:cubicBezTo>
                  <a:pt x="23470" y="2497"/>
                  <a:pt x="23512" y="2531"/>
                  <a:pt x="23594" y="2535"/>
                </a:cubicBezTo>
                <a:cubicBezTo>
                  <a:pt x="23607" y="2470"/>
                  <a:pt x="23656" y="2480"/>
                  <a:pt x="23712" y="2469"/>
                </a:cubicBezTo>
                <a:cubicBezTo>
                  <a:pt x="23769" y="2458"/>
                  <a:pt x="23696" y="2438"/>
                  <a:pt x="23712" y="2425"/>
                </a:cubicBezTo>
                <a:cubicBezTo>
                  <a:pt x="23730" y="2410"/>
                  <a:pt x="23807" y="2437"/>
                  <a:pt x="23800" y="2403"/>
                </a:cubicBezTo>
                <a:cubicBezTo>
                  <a:pt x="23732" y="2350"/>
                  <a:pt x="23722" y="2437"/>
                  <a:pt x="23654" y="2447"/>
                </a:cubicBezTo>
                <a:close/>
                <a:moveTo>
                  <a:pt x="17703" y="2381"/>
                </a:moveTo>
                <a:cubicBezTo>
                  <a:pt x="17614" y="2395"/>
                  <a:pt x="17451" y="2353"/>
                  <a:pt x="17411" y="2403"/>
                </a:cubicBezTo>
                <a:cubicBezTo>
                  <a:pt x="17499" y="2389"/>
                  <a:pt x="17663" y="2431"/>
                  <a:pt x="17703" y="2381"/>
                </a:cubicBezTo>
                <a:close/>
                <a:moveTo>
                  <a:pt x="17323" y="2425"/>
                </a:moveTo>
                <a:cubicBezTo>
                  <a:pt x="17342" y="2425"/>
                  <a:pt x="17361" y="2425"/>
                  <a:pt x="17381" y="2425"/>
                </a:cubicBezTo>
                <a:cubicBezTo>
                  <a:pt x="17381" y="2410"/>
                  <a:pt x="17381" y="2395"/>
                  <a:pt x="17381" y="2381"/>
                </a:cubicBezTo>
                <a:cubicBezTo>
                  <a:pt x="17361" y="2381"/>
                  <a:pt x="17342" y="2381"/>
                  <a:pt x="17323" y="2381"/>
                </a:cubicBezTo>
                <a:cubicBezTo>
                  <a:pt x="17323" y="2395"/>
                  <a:pt x="17323" y="2410"/>
                  <a:pt x="17323" y="2425"/>
                </a:cubicBezTo>
                <a:close/>
                <a:moveTo>
                  <a:pt x="16941" y="2381"/>
                </a:moveTo>
                <a:cubicBezTo>
                  <a:pt x="16922" y="2381"/>
                  <a:pt x="16902" y="2381"/>
                  <a:pt x="16882" y="2381"/>
                </a:cubicBezTo>
                <a:cubicBezTo>
                  <a:pt x="16722" y="2375"/>
                  <a:pt x="16947" y="2443"/>
                  <a:pt x="16941" y="2381"/>
                </a:cubicBezTo>
                <a:close/>
                <a:moveTo>
                  <a:pt x="16678" y="2381"/>
                </a:moveTo>
                <a:cubicBezTo>
                  <a:pt x="16648" y="2381"/>
                  <a:pt x="16619" y="2381"/>
                  <a:pt x="16590" y="2381"/>
                </a:cubicBezTo>
                <a:cubicBezTo>
                  <a:pt x="16567" y="2386"/>
                  <a:pt x="16532" y="2381"/>
                  <a:pt x="16531" y="2403"/>
                </a:cubicBezTo>
                <a:cubicBezTo>
                  <a:pt x="16573" y="2390"/>
                  <a:pt x="16683" y="2429"/>
                  <a:pt x="16678" y="2381"/>
                </a:cubicBezTo>
                <a:close/>
                <a:moveTo>
                  <a:pt x="11138" y="2425"/>
                </a:moveTo>
                <a:cubicBezTo>
                  <a:pt x="11158" y="2425"/>
                  <a:pt x="11177" y="2425"/>
                  <a:pt x="11196" y="2425"/>
                </a:cubicBezTo>
                <a:cubicBezTo>
                  <a:pt x="11196" y="2410"/>
                  <a:pt x="11196" y="2395"/>
                  <a:pt x="11196" y="2381"/>
                </a:cubicBezTo>
                <a:cubicBezTo>
                  <a:pt x="11177" y="2381"/>
                  <a:pt x="11158" y="2381"/>
                  <a:pt x="11138" y="2381"/>
                </a:cubicBezTo>
                <a:cubicBezTo>
                  <a:pt x="11138" y="2395"/>
                  <a:pt x="11138" y="2410"/>
                  <a:pt x="11138" y="2425"/>
                </a:cubicBezTo>
                <a:close/>
                <a:moveTo>
                  <a:pt x="6976" y="2425"/>
                </a:moveTo>
                <a:cubicBezTo>
                  <a:pt x="7088" y="2394"/>
                  <a:pt x="7189" y="2482"/>
                  <a:pt x="7240" y="2425"/>
                </a:cubicBezTo>
                <a:cubicBezTo>
                  <a:pt x="7204" y="2420"/>
                  <a:pt x="7222" y="2401"/>
                  <a:pt x="7240" y="2381"/>
                </a:cubicBezTo>
                <a:cubicBezTo>
                  <a:pt x="7128" y="2378"/>
                  <a:pt x="7026" y="2382"/>
                  <a:pt x="6976" y="2425"/>
                </a:cubicBezTo>
                <a:close/>
                <a:moveTo>
                  <a:pt x="53490" y="2381"/>
                </a:moveTo>
                <a:cubicBezTo>
                  <a:pt x="53469" y="2465"/>
                  <a:pt x="53681" y="2429"/>
                  <a:pt x="53637" y="2359"/>
                </a:cubicBezTo>
                <a:cubicBezTo>
                  <a:pt x="53554" y="2341"/>
                  <a:pt x="53562" y="2390"/>
                  <a:pt x="53490" y="2381"/>
                </a:cubicBezTo>
                <a:close/>
                <a:moveTo>
                  <a:pt x="32769" y="2403"/>
                </a:moveTo>
                <a:cubicBezTo>
                  <a:pt x="32819" y="2404"/>
                  <a:pt x="32844" y="2386"/>
                  <a:pt x="32856" y="2359"/>
                </a:cubicBezTo>
                <a:cubicBezTo>
                  <a:pt x="32807" y="2357"/>
                  <a:pt x="32782" y="2375"/>
                  <a:pt x="32769" y="2403"/>
                </a:cubicBezTo>
                <a:close/>
                <a:moveTo>
                  <a:pt x="30717" y="2425"/>
                </a:moveTo>
                <a:cubicBezTo>
                  <a:pt x="30717" y="2403"/>
                  <a:pt x="30717" y="2381"/>
                  <a:pt x="30717" y="2359"/>
                </a:cubicBezTo>
                <a:cubicBezTo>
                  <a:pt x="30688" y="2359"/>
                  <a:pt x="30658" y="2359"/>
                  <a:pt x="30629" y="2359"/>
                </a:cubicBezTo>
                <a:cubicBezTo>
                  <a:pt x="30624" y="2407"/>
                  <a:pt x="30653" y="2429"/>
                  <a:pt x="30717" y="2425"/>
                </a:cubicBezTo>
                <a:close/>
                <a:moveTo>
                  <a:pt x="30600" y="2403"/>
                </a:moveTo>
                <a:cubicBezTo>
                  <a:pt x="30558" y="2398"/>
                  <a:pt x="30550" y="2366"/>
                  <a:pt x="30512" y="2359"/>
                </a:cubicBezTo>
                <a:cubicBezTo>
                  <a:pt x="30486" y="2404"/>
                  <a:pt x="30588" y="2458"/>
                  <a:pt x="30600" y="2403"/>
                </a:cubicBezTo>
                <a:close/>
                <a:moveTo>
                  <a:pt x="26877" y="2491"/>
                </a:moveTo>
                <a:cubicBezTo>
                  <a:pt x="26936" y="2491"/>
                  <a:pt x="26995" y="2491"/>
                  <a:pt x="27053" y="2491"/>
                </a:cubicBezTo>
                <a:cubicBezTo>
                  <a:pt x="27052" y="2453"/>
                  <a:pt x="27075" y="2434"/>
                  <a:pt x="27112" y="2425"/>
                </a:cubicBezTo>
                <a:cubicBezTo>
                  <a:pt x="27112" y="2440"/>
                  <a:pt x="27112" y="2455"/>
                  <a:pt x="27112" y="2469"/>
                </a:cubicBezTo>
                <a:cubicBezTo>
                  <a:pt x="27248" y="2406"/>
                  <a:pt x="27357" y="2554"/>
                  <a:pt x="27405" y="2425"/>
                </a:cubicBezTo>
                <a:cubicBezTo>
                  <a:pt x="27282" y="2402"/>
                  <a:pt x="27139" y="2428"/>
                  <a:pt x="27024" y="2359"/>
                </a:cubicBezTo>
                <a:cubicBezTo>
                  <a:pt x="27020" y="2400"/>
                  <a:pt x="27005" y="2432"/>
                  <a:pt x="26966" y="2447"/>
                </a:cubicBezTo>
                <a:cubicBezTo>
                  <a:pt x="26923" y="2413"/>
                  <a:pt x="26892" y="2371"/>
                  <a:pt x="26819" y="2359"/>
                </a:cubicBezTo>
                <a:cubicBezTo>
                  <a:pt x="26791" y="2468"/>
                  <a:pt x="26961" y="2392"/>
                  <a:pt x="26877" y="2491"/>
                </a:cubicBezTo>
                <a:close/>
                <a:moveTo>
                  <a:pt x="23478" y="2381"/>
                </a:moveTo>
                <a:cubicBezTo>
                  <a:pt x="23438" y="2374"/>
                  <a:pt x="23421" y="2350"/>
                  <a:pt x="23360" y="2359"/>
                </a:cubicBezTo>
                <a:cubicBezTo>
                  <a:pt x="23313" y="2420"/>
                  <a:pt x="23487" y="2420"/>
                  <a:pt x="23478" y="2381"/>
                </a:cubicBezTo>
                <a:close/>
                <a:moveTo>
                  <a:pt x="23155" y="2403"/>
                </a:moveTo>
                <a:cubicBezTo>
                  <a:pt x="23210" y="2393"/>
                  <a:pt x="23332" y="2433"/>
                  <a:pt x="23302" y="2359"/>
                </a:cubicBezTo>
                <a:cubicBezTo>
                  <a:pt x="23229" y="2356"/>
                  <a:pt x="23181" y="2370"/>
                  <a:pt x="23155" y="2403"/>
                </a:cubicBezTo>
                <a:close/>
                <a:moveTo>
                  <a:pt x="21045" y="2403"/>
                </a:moveTo>
                <a:cubicBezTo>
                  <a:pt x="21064" y="2403"/>
                  <a:pt x="21084" y="2403"/>
                  <a:pt x="21103" y="2403"/>
                </a:cubicBezTo>
                <a:cubicBezTo>
                  <a:pt x="21103" y="2389"/>
                  <a:pt x="21103" y="2374"/>
                  <a:pt x="21103" y="2359"/>
                </a:cubicBezTo>
                <a:cubicBezTo>
                  <a:pt x="21084" y="2359"/>
                  <a:pt x="21064" y="2359"/>
                  <a:pt x="21045" y="2359"/>
                </a:cubicBezTo>
                <a:cubicBezTo>
                  <a:pt x="21045" y="2374"/>
                  <a:pt x="21045" y="2389"/>
                  <a:pt x="21045" y="2403"/>
                </a:cubicBezTo>
                <a:close/>
                <a:moveTo>
                  <a:pt x="20254" y="2381"/>
                </a:moveTo>
                <a:cubicBezTo>
                  <a:pt x="20224" y="2381"/>
                  <a:pt x="20218" y="2363"/>
                  <a:pt x="20195" y="2359"/>
                </a:cubicBezTo>
                <a:cubicBezTo>
                  <a:pt x="20110" y="2404"/>
                  <a:pt x="20254" y="2429"/>
                  <a:pt x="20254" y="2381"/>
                </a:cubicBezTo>
                <a:close/>
                <a:moveTo>
                  <a:pt x="12779" y="2403"/>
                </a:moveTo>
                <a:cubicBezTo>
                  <a:pt x="12799" y="2403"/>
                  <a:pt x="12818" y="2403"/>
                  <a:pt x="12838" y="2403"/>
                </a:cubicBezTo>
                <a:cubicBezTo>
                  <a:pt x="12838" y="2389"/>
                  <a:pt x="12838" y="2374"/>
                  <a:pt x="12838" y="2359"/>
                </a:cubicBezTo>
                <a:cubicBezTo>
                  <a:pt x="12818" y="2359"/>
                  <a:pt x="12799" y="2359"/>
                  <a:pt x="12779" y="2359"/>
                </a:cubicBezTo>
                <a:cubicBezTo>
                  <a:pt x="12779" y="2374"/>
                  <a:pt x="12779" y="2389"/>
                  <a:pt x="12779" y="2403"/>
                </a:cubicBezTo>
                <a:close/>
                <a:moveTo>
                  <a:pt x="12604" y="2359"/>
                </a:moveTo>
                <a:cubicBezTo>
                  <a:pt x="12577" y="2342"/>
                  <a:pt x="12520" y="2372"/>
                  <a:pt x="12516" y="2381"/>
                </a:cubicBezTo>
                <a:cubicBezTo>
                  <a:pt x="12480" y="2452"/>
                  <a:pt x="12675" y="2405"/>
                  <a:pt x="12604" y="2359"/>
                </a:cubicBezTo>
                <a:close/>
                <a:moveTo>
                  <a:pt x="11988" y="2425"/>
                </a:moveTo>
                <a:cubicBezTo>
                  <a:pt x="12069" y="2320"/>
                  <a:pt x="11892" y="2372"/>
                  <a:pt x="11988" y="2425"/>
                </a:cubicBezTo>
                <a:close/>
                <a:moveTo>
                  <a:pt x="10552" y="2403"/>
                </a:moveTo>
                <a:cubicBezTo>
                  <a:pt x="10581" y="2403"/>
                  <a:pt x="10610" y="2403"/>
                  <a:pt x="10640" y="2403"/>
                </a:cubicBezTo>
                <a:cubicBezTo>
                  <a:pt x="10644" y="2363"/>
                  <a:pt x="10610" y="2351"/>
                  <a:pt x="10552" y="2359"/>
                </a:cubicBezTo>
                <a:cubicBezTo>
                  <a:pt x="10552" y="2374"/>
                  <a:pt x="10552" y="2389"/>
                  <a:pt x="10552" y="2403"/>
                </a:cubicBezTo>
                <a:close/>
                <a:moveTo>
                  <a:pt x="5863" y="2425"/>
                </a:moveTo>
                <a:cubicBezTo>
                  <a:pt x="5911" y="2462"/>
                  <a:pt x="6003" y="2533"/>
                  <a:pt x="6068" y="2491"/>
                </a:cubicBezTo>
                <a:cubicBezTo>
                  <a:pt x="6076" y="2447"/>
                  <a:pt x="6028" y="2447"/>
                  <a:pt x="6009" y="2425"/>
                </a:cubicBezTo>
                <a:cubicBezTo>
                  <a:pt x="6008" y="2395"/>
                  <a:pt x="6023" y="2377"/>
                  <a:pt x="6038" y="2359"/>
                </a:cubicBezTo>
                <a:cubicBezTo>
                  <a:pt x="5973" y="2376"/>
                  <a:pt x="5880" y="2372"/>
                  <a:pt x="5863" y="2425"/>
                </a:cubicBezTo>
                <a:close/>
                <a:moveTo>
                  <a:pt x="28577" y="2381"/>
                </a:moveTo>
                <a:cubicBezTo>
                  <a:pt x="28508" y="2435"/>
                  <a:pt x="28523" y="2348"/>
                  <a:pt x="28431" y="2359"/>
                </a:cubicBezTo>
                <a:cubicBezTo>
                  <a:pt x="28415" y="2392"/>
                  <a:pt x="28387" y="2414"/>
                  <a:pt x="28372" y="2447"/>
                </a:cubicBezTo>
                <a:cubicBezTo>
                  <a:pt x="28514" y="2471"/>
                  <a:pt x="28535" y="2454"/>
                  <a:pt x="28666" y="2469"/>
                </a:cubicBezTo>
                <a:cubicBezTo>
                  <a:pt x="28689" y="2398"/>
                  <a:pt x="28581" y="2314"/>
                  <a:pt x="28548" y="2359"/>
                </a:cubicBezTo>
                <a:cubicBezTo>
                  <a:pt x="28565" y="2360"/>
                  <a:pt x="28583" y="2362"/>
                  <a:pt x="28577" y="2381"/>
                </a:cubicBezTo>
                <a:close/>
                <a:moveTo>
                  <a:pt x="28108" y="2403"/>
                </a:moveTo>
                <a:cubicBezTo>
                  <a:pt x="28264" y="2405"/>
                  <a:pt x="28132" y="2407"/>
                  <a:pt x="28138" y="2469"/>
                </a:cubicBezTo>
                <a:cubicBezTo>
                  <a:pt x="28211" y="2429"/>
                  <a:pt x="28304" y="2511"/>
                  <a:pt x="28343" y="2425"/>
                </a:cubicBezTo>
                <a:cubicBezTo>
                  <a:pt x="28313" y="2404"/>
                  <a:pt x="28283" y="2381"/>
                  <a:pt x="28255" y="2359"/>
                </a:cubicBezTo>
                <a:cubicBezTo>
                  <a:pt x="28273" y="2357"/>
                  <a:pt x="28290" y="2356"/>
                  <a:pt x="28284" y="2336"/>
                </a:cubicBezTo>
                <a:cubicBezTo>
                  <a:pt x="28226" y="2330"/>
                  <a:pt x="28226" y="2366"/>
                  <a:pt x="28196" y="2381"/>
                </a:cubicBezTo>
                <a:cubicBezTo>
                  <a:pt x="28191" y="2356"/>
                  <a:pt x="28164" y="2347"/>
                  <a:pt x="28138" y="2336"/>
                </a:cubicBezTo>
                <a:cubicBezTo>
                  <a:pt x="28139" y="2367"/>
                  <a:pt x="28124" y="2386"/>
                  <a:pt x="28108" y="2403"/>
                </a:cubicBezTo>
                <a:close/>
                <a:moveTo>
                  <a:pt x="27962" y="2336"/>
                </a:moveTo>
                <a:cubicBezTo>
                  <a:pt x="27919" y="2337"/>
                  <a:pt x="27722" y="2329"/>
                  <a:pt x="27816" y="2359"/>
                </a:cubicBezTo>
                <a:cubicBezTo>
                  <a:pt x="27879" y="2355"/>
                  <a:pt x="27909" y="2377"/>
                  <a:pt x="27903" y="2425"/>
                </a:cubicBezTo>
                <a:cubicBezTo>
                  <a:pt x="27873" y="2425"/>
                  <a:pt x="27868" y="2443"/>
                  <a:pt x="27845" y="2447"/>
                </a:cubicBezTo>
                <a:cubicBezTo>
                  <a:pt x="27855" y="2308"/>
                  <a:pt x="27764" y="2468"/>
                  <a:pt x="27668" y="2447"/>
                </a:cubicBezTo>
                <a:cubicBezTo>
                  <a:pt x="27663" y="2405"/>
                  <a:pt x="27702" y="2398"/>
                  <a:pt x="27698" y="2359"/>
                </a:cubicBezTo>
                <a:cubicBezTo>
                  <a:pt x="27631" y="2353"/>
                  <a:pt x="27588" y="2365"/>
                  <a:pt x="27581" y="2403"/>
                </a:cubicBezTo>
                <a:cubicBezTo>
                  <a:pt x="27603" y="2408"/>
                  <a:pt x="27615" y="2422"/>
                  <a:pt x="27610" y="2447"/>
                </a:cubicBezTo>
                <a:cubicBezTo>
                  <a:pt x="27660" y="2446"/>
                  <a:pt x="27685" y="2464"/>
                  <a:pt x="27698" y="2491"/>
                </a:cubicBezTo>
                <a:cubicBezTo>
                  <a:pt x="27808" y="2489"/>
                  <a:pt x="27781" y="2467"/>
                  <a:pt x="27874" y="2491"/>
                </a:cubicBezTo>
                <a:cubicBezTo>
                  <a:pt x="27888" y="2465"/>
                  <a:pt x="27905" y="2441"/>
                  <a:pt x="27932" y="2425"/>
                </a:cubicBezTo>
                <a:cubicBezTo>
                  <a:pt x="27985" y="2467"/>
                  <a:pt x="28047" y="2474"/>
                  <a:pt x="28108" y="2425"/>
                </a:cubicBezTo>
                <a:cubicBezTo>
                  <a:pt x="28073" y="2414"/>
                  <a:pt x="28042" y="2401"/>
                  <a:pt x="28021" y="2381"/>
                </a:cubicBezTo>
                <a:cubicBezTo>
                  <a:pt x="28050" y="2381"/>
                  <a:pt x="28057" y="2342"/>
                  <a:pt x="28021" y="2336"/>
                </a:cubicBezTo>
                <a:cubicBezTo>
                  <a:pt x="27992" y="2359"/>
                  <a:pt x="27962" y="2381"/>
                  <a:pt x="27932" y="2403"/>
                </a:cubicBezTo>
                <a:cubicBezTo>
                  <a:pt x="27931" y="2372"/>
                  <a:pt x="27946" y="2354"/>
                  <a:pt x="27962" y="2336"/>
                </a:cubicBezTo>
                <a:close/>
                <a:moveTo>
                  <a:pt x="24738" y="2447"/>
                </a:moveTo>
                <a:cubicBezTo>
                  <a:pt x="24738" y="2447"/>
                  <a:pt x="24739" y="2426"/>
                  <a:pt x="24738" y="2425"/>
                </a:cubicBezTo>
                <a:cubicBezTo>
                  <a:pt x="24701" y="2398"/>
                  <a:pt x="24612" y="2409"/>
                  <a:pt x="24591" y="2425"/>
                </a:cubicBezTo>
                <a:cubicBezTo>
                  <a:pt x="24576" y="2436"/>
                  <a:pt x="24597" y="2473"/>
                  <a:pt x="24562" y="2469"/>
                </a:cubicBezTo>
                <a:cubicBezTo>
                  <a:pt x="24489" y="2473"/>
                  <a:pt x="24471" y="2434"/>
                  <a:pt x="24415" y="2425"/>
                </a:cubicBezTo>
                <a:cubicBezTo>
                  <a:pt x="24396" y="2468"/>
                  <a:pt x="24314" y="2519"/>
                  <a:pt x="24415" y="2535"/>
                </a:cubicBezTo>
                <a:cubicBezTo>
                  <a:pt x="24435" y="2506"/>
                  <a:pt x="24478" y="2494"/>
                  <a:pt x="24533" y="2491"/>
                </a:cubicBezTo>
                <a:cubicBezTo>
                  <a:pt x="24554" y="2542"/>
                  <a:pt x="24699" y="2498"/>
                  <a:pt x="24679" y="2579"/>
                </a:cubicBezTo>
                <a:cubicBezTo>
                  <a:pt x="24621" y="2579"/>
                  <a:pt x="24562" y="2579"/>
                  <a:pt x="24503" y="2579"/>
                </a:cubicBezTo>
                <a:cubicBezTo>
                  <a:pt x="24513" y="2702"/>
                  <a:pt x="24752" y="2521"/>
                  <a:pt x="24679" y="2689"/>
                </a:cubicBezTo>
                <a:cubicBezTo>
                  <a:pt x="24815" y="2697"/>
                  <a:pt x="24759" y="2585"/>
                  <a:pt x="24709" y="2557"/>
                </a:cubicBezTo>
                <a:cubicBezTo>
                  <a:pt x="24738" y="2539"/>
                  <a:pt x="24738" y="2503"/>
                  <a:pt x="24796" y="2491"/>
                </a:cubicBezTo>
                <a:cubicBezTo>
                  <a:pt x="24856" y="2480"/>
                  <a:pt x="24832" y="2486"/>
                  <a:pt x="24855" y="2447"/>
                </a:cubicBezTo>
                <a:cubicBezTo>
                  <a:pt x="24866" y="2429"/>
                  <a:pt x="24939" y="2429"/>
                  <a:pt x="24943" y="2403"/>
                </a:cubicBezTo>
                <a:cubicBezTo>
                  <a:pt x="24857" y="2428"/>
                  <a:pt x="24834" y="2416"/>
                  <a:pt x="24796" y="2359"/>
                </a:cubicBezTo>
                <a:cubicBezTo>
                  <a:pt x="24832" y="2366"/>
                  <a:pt x="24978" y="2356"/>
                  <a:pt x="24885" y="2336"/>
                </a:cubicBezTo>
                <a:cubicBezTo>
                  <a:pt x="24855" y="2336"/>
                  <a:pt x="24826" y="2336"/>
                  <a:pt x="24796" y="2336"/>
                </a:cubicBezTo>
                <a:cubicBezTo>
                  <a:pt x="24713" y="2381"/>
                  <a:pt x="24785" y="2425"/>
                  <a:pt x="24738" y="2447"/>
                </a:cubicBezTo>
                <a:close/>
                <a:moveTo>
                  <a:pt x="24035" y="2336"/>
                </a:moveTo>
                <a:cubicBezTo>
                  <a:pt x="24015" y="2336"/>
                  <a:pt x="23995" y="2336"/>
                  <a:pt x="23975" y="2336"/>
                </a:cubicBezTo>
                <a:cubicBezTo>
                  <a:pt x="23815" y="2330"/>
                  <a:pt x="24040" y="2399"/>
                  <a:pt x="24035" y="2336"/>
                </a:cubicBezTo>
                <a:close/>
                <a:moveTo>
                  <a:pt x="23097" y="2381"/>
                </a:moveTo>
                <a:cubicBezTo>
                  <a:pt x="23061" y="2377"/>
                  <a:pt x="23079" y="2357"/>
                  <a:pt x="23097" y="2336"/>
                </a:cubicBezTo>
                <a:cubicBezTo>
                  <a:pt x="23062" y="2341"/>
                  <a:pt x="23013" y="2333"/>
                  <a:pt x="23008" y="2359"/>
                </a:cubicBezTo>
                <a:cubicBezTo>
                  <a:pt x="23050" y="2347"/>
                  <a:pt x="23080" y="2444"/>
                  <a:pt x="23097" y="2381"/>
                </a:cubicBezTo>
                <a:close/>
                <a:moveTo>
                  <a:pt x="19814" y="2403"/>
                </a:moveTo>
                <a:cubicBezTo>
                  <a:pt x="19894" y="2350"/>
                  <a:pt x="20002" y="2446"/>
                  <a:pt x="20077" y="2381"/>
                </a:cubicBezTo>
                <a:cubicBezTo>
                  <a:pt x="19978" y="2318"/>
                  <a:pt x="19899" y="2336"/>
                  <a:pt x="19814" y="2403"/>
                </a:cubicBezTo>
                <a:close/>
                <a:moveTo>
                  <a:pt x="19755" y="2403"/>
                </a:moveTo>
                <a:cubicBezTo>
                  <a:pt x="19773" y="2324"/>
                  <a:pt x="19668" y="2336"/>
                  <a:pt x="19579" y="2336"/>
                </a:cubicBezTo>
                <a:cubicBezTo>
                  <a:pt x="19563" y="2416"/>
                  <a:pt x="19666" y="2404"/>
                  <a:pt x="19755" y="2403"/>
                </a:cubicBezTo>
                <a:close/>
                <a:moveTo>
                  <a:pt x="19169" y="2381"/>
                </a:moveTo>
                <a:cubicBezTo>
                  <a:pt x="19220" y="2375"/>
                  <a:pt x="19316" y="2403"/>
                  <a:pt x="19286" y="2336"/>
                </a:cubicBezTo>
                <a:cubicBezTo>
                  <a:pt x="19247" y="2336"/>
                  <a:pt x="19208" y="2336"/>
                  <a:pt x="19169" y="2336"/>
                </a:cubicBezTo>
                <a:cubicBezTo>
                  <a:pt x="19169" y="2351"/>
                  <a:pt x="19169" y="2366"/>
                  <a:pt x="19169" y="2381"/>
                </a:cubicBezTo>
                <a:close/>
                <a:moveTo>
                  <a:pt x="18172" y="2359"/>
                </a:moveTo>
                <a:cubicBezTo>
                  <a:pt x="18032" y="2297"/>
                  <a:pt x="18101" y="2431"/>
                  <a:pt x="18172" y="2359"/>
                </a:cubicBezTo>
                <a:close/>
                <a:moveTo>
                  <a:pt x="17791" y="2447"/>
                </a:moveTo>
                <a:cubicBezTo>
                  <a:pt x="17865" y="2450"/>
                  <a:pt x="17883" y="2413"/>
                  <a:pt x="17909" y="2381"/>
                </a:cubicBezTo>
                <a:cubicBezTo>
                  <a:pt x="17817" y="2406"/>
                  <a:pt x="17837" y="2347"/>
                  <a:pt x="17791" y="2336"/>
                </a:cubicBezTo>
                <a:cubicBezTo>
                  <a:pt x="17788" y="2392"/>
                  <a:pt x="17737" y="2405"/>
                  <a:pt x="17791" y="2447"/>
                </a:cubicBezTo>
                <a:close/>
                <a:moveTo>
                  <a:pt x="17000" y="2336"/>
                </a:moveTo>
                <a:cubicBezTo>
                  <a:pt x="16980" y="2336"/>
                  <a:pt x="16961" y="2336"/>
                  <a:pt x="16941" y="2336"/>
                </a:cubicBezTo>
                <a:cubicBezTo>
                  <a:pt x="16781" y="2330"/>
                  <a:pt x="17006" y="2399"/>
                  <a:pt x="17000" y="2336"/>
                </a:cubicBezTo>
                <a:close/>
                <a:moveTo>
                  <a:pt x="16384" y="2403"/>
                </a:moveTo>
                <a:cubicBezTo>
                  <a:pt x="16422" y="2338"/>
                  <a:pt x="16174" y="2329"/>
                  <a:pt x="16267" y="2359"/>
                </a:cubicBezTo>
                <a:cubicBezTo>
                  <a:pt x="16325" y="2359"/>
                  <a:pt x="16305" y="2419"/>
                  <a:pt x="16384" y="2403"/>
                </a:cubicBezTo>
                <a:close/>
                <a:moveTo>
                  <a:pt x="13835" y="2403"/>
                </a:moveTo>
                <a:cubicBezTo>
                  <a:pt x="13798" y="2412"/>
                  <a:pt x="13775" y="2431"/>
                  <a:pt x="13776" y="2469"/>
                </a:cubicBezTo>
                <a:cubicBezTo>
                  <a:pt x="13892" y="2465"/>
                  <a:pt x="13766" y="2503"/>
                  <a:pt x="13835" y="2535"/>
                </a:cubicBezTo>
                <a:cubicBezTo>
                  <a:pt x="13756" y="2476"/>
                  <a:pt x="13723" y="2563"/>
                  <a:pt x="13659" y="2579"/>
                </a:cubicBezTo>
                <a:cubicBezTo>
                  <a:pt x="13659" y="2557"/>
                  <a:pt x="13635" y="2553"/>
                  <a:pt x="13629" y="2535"/>
                </a:cubicBezTo>
                <a:cubicBezTo>
                  <a:pt x="13631" y="2471"/>
                  <a:pt x="13741" y="2487"/>
                  <a:pt x="13717" y="2403"/>
                </a:cubicBezTo>
                <a:cubicBezTo>
                  <a:pt x="13655" y="2393"/>
                  <a:pt x="13587" y="2375"/>
                  <a:pt x="13512" y="2403"/>
                </a:cubicBezTo>
                <a:cubicBezTo>
                  <a:pt x="13504" y="2446"/>
                  <a:pt x="13552" y="2447"/>
                  <a:pt x="13571" y="2469"/>
                </a:cubicBezTo>
                <a:cubicBezTo>
                  <a:pt x="13536" y="2494"/>
                  <a:pt x="13518" y="2532"/>
                  <a:pt x="13423" y="2513"/>
                </a:cubicBezTo>
                <a:cubicBezTo>
                  <a:pt x="13492" y="2465"/>
                  <a:pt x="13472" y="2440"/>
                  <a:pt x="13423" y="2381"/>
                </a:cubicBezTo>
                <a:cubicBezTo>
                  <a:pt x="13330" y="2362"/>
                  <a:pt x="13363" y="2438"/>
                  <a:pt x="13307" y="2447"/>
                </a:cubicBezTo>
                <a:cubicBezTo>
                  <a:pt x="13316" y="2411"/>
                  <a:pt x="13268" y="2387"/>
                  <a:pt x="13248" y="2425"/>
                </a:cubicBezTo>
                <a:cubicBezTo>
                  <a:pt x="13346" y="2446"/>
                  <a:pt x="13216" y="2468"/>
                  <a:pt x="13219" y="2491"/>
                </a:cubicBezTo>
                <a:cubicBezTo>
                  <a:pt x="13274" y="2496"/>
                  <a:pt x="13284" y="2467"/>
                  <a:pt x="13336" y="2469"/>
                </a:cubicBezTo>
                <a:cubicBezTo>
                  <a:pt x="13293" y="2495"/>
                  <a:pt x="13290" y="2552"/>
                  <a:pt x="13248" y="2579"/>
                </a:cubicBezTo>
                <a:cubicBezTo>
                  <a:pt x="13277" y="2471"/>
                  <a:pt x="13138" y="2522"/>
                  <a:pt x="13131" y="2491"/>
                </a:cubicBezTo>
                <a:cubicBezTo>
                  <a:pt x="13124" y="2474"/>
                  <a:pt x="13130" y="2448"/>
                  <a:pt x="13102" y="2447"/>
                </a:cubicBezTo>
                <a:cubicBezTo>
                  <a:pt x="13044" y="2444"/>
                  <a:pt x="13037" y="2321"/>
                  <a:pt x="12955" y="2359"/>
                </a:cubicBezTo>
                <a:cubicBezTo>
                  <a:pt x="12941" y="2385"/>
                  <a:pt x="12924" y="2409"/>
                  <a:pt x="12896" y="2425"/>
                </a:cubicBezTo>
                <a:cubicBezTo>
                  <a:pt x="12895" y="2402"/>
                  <a:pt x="12859" y="2408"/>
                  <a:pt x="12867" y="2447"/>
                </a:cubicBezTo>
                <a:cubicBezTo>
                  <a:pt x="12945" y="2425"/>
                  <a:pt x="13017" y="2424"/>
                  <a:pt x="13073" y="2469"/>
                </a:cubicBezTo>
                <a:cubicBezTo>
                  <a:pt x="13073" y="2483"/>
                  <a:pt x="13073" y="2498"/>
                  <a:pt x="13073" y="2513"/>
                </a:cubicBezTo>
                <a:cubicBezTo>
                  <a:pt x="12957" y="2549"/>
                  <a:pt x="12914" y="2492"/>
                  <a:pt x="12867" y="2535"/>
                </a:cubicBezTo>
                <a:cubicBezTo>
                  <a:pt x="12863" y="2539"/>
                  <a:pt x="12815" y="2536"/>
                  <a:pt x="12809" y="2535"/>
                </a:cubicBezTo>
                <a:cubicBezTo>
                  <a:pt x="12767" y="2531"/>
                  <a:pt x="12776" y="2501"/>
                  <a:pt x="12750" y="2491"/>
                </a:cubicBezTo>
                <a:cubicBezTo>
                  <a:pt x="12735" y="2485"/>
                  <a:pt x="12707" y="2494"/>
                  <a:pt x="12692" y="2491"/>
                </a:cubicBezTo>
                <a:cubicBezTo>
                  <a:pt x="12681" y="2489"/>
                  <a:pt x="12653" y="2468"/>
                  <a:pt x="12662" y="2469"/>
                </a:cubicBezTo>
                <a:cubicBezTo>
                  <a:pt x="12607" y="2465"/>
                  <a:pt x="12598" y="2494"/>
                  <a:pt x="12545" y="2491"/>
                </a:cubicBezTo>
                <a:cubicBezTo>
                  <a:pt x="12553" y="2491"/>
                  <a:pt x="12526" y="2471"/>
                  <a:pt x="12516" y="2469"/>
                </a:cubicBezTo>
                <a:cubicBezTo>
                  <a:pt x="12489" y="2463"/>
                  <a:pt x="12455" y="2474"/>
                  <a:pt x="12428" y="2469"/>
                </a:cubicBezTo>
                <a:cubicBezTo>
                  <a:pt x="12380" y="2549"/>
                  <a:pt x="12356" y="2629"/>
                  <a:pt x="12457" y="2689"/>
                </a:cubicBezTo>
                <a:cubicBezTo>
                  <a:pt x="12434" y="2694"/>
                  <a:pt x="12399" y="2690"/>
                  <a:pt x="12398" y="2711"/>
                </a:cubicBezTo>
                <a:cubicBezTo>
                  <a:pt x="12486" y="2711"/>
                  <a:pt x="12521" y="2672"/>
                  <a:pt x="12545" y="2624"/>
                </a:cubicBezTo>
                <a:cubicBezTo>
                  <a:pt x="12511" y="2620"/>
                  <a:pt x="12462" y="2627"/>
                  <a:pt x="12457" y="2602"/>
                </a:cubicBezTo>
                <a:cubicBezTo>
                  <a:pt x="12487" y="2572"/>
                  <a:pt x="12485" y="2519"/>
                  <a:pt x="12545" y="2513"/>
                </a:cubicBezTo>
                <a:cubicBezTo>
                  <a:pt x="12545" y="2536"/>
                  <a:pt x="12521" y="2539"/>
                  <a:pt x="12516" y="2557"/>
                </a:cubicBezTo>
                <a:cubicBezTo>
                  <a:pt x="12661" y="2553"/>
                  <a:pt x="12695" y="2666"/>
                  <a:pt x="12662" y="2733"/>
                </a:cubicBezTo>
                <a:cubicBezTo>
                  <a:pt x="12757" y="2706"/>
                  <a:pt x="12684" y="2804"/>
                  <a:pt x="12779" y="2777"/>
                </a:cubicBezTo>
                <a:cubicBezTo>
                  <a:pt x="12739" y="2718"/>
                  <a:pt x="12750" y="2672"/>
                  <a:pt x="12721" y="2624"/>
                </a:cubicBezTo>
                <a:cubicBezTo>
                  <a:pt x="12713" y="2610"/>
                  <a:pt x="12632" y="2593"/>
                  <a:pt x="12692" y="2579"/>
                </a:cubicBezTo>
                <a:cubicBezTo>
                  <a:pt x="12750" y="2579"/>
                  <a:pt x="12729" y="2639"/>
                  <a:pt x="12809" y="2624"/>
                </a:cubicBezTo>
                <a:cubicBezTo>
                  <a:pt x="12815" y="2606"/>
                  <a:pt x="12809" y="2579"/>
                  <a:pt x="12838" y="2579"/>
                </a:cubicBezTo>
                <a:cubicBezTo>
                  <a:pt x="12855" y="2626"/>
                  <a:pt x="12910" y="2642"/>
                  <a:pt x="12896" y="2711"/>
                </a:cubicBezTo>
                <a:cubicBezTo>
                  <a:pt x="13008" y="2696"/>
                  <a:pt x="13077" y="2729"/>
                  <a:pt x="13102" y="2733"/>
                </a:cubicBezTo>
                <a:cubicBezTo>
                  <a:pt x="13117" y="2736"/>
                  <a:pt x="13147" y="2728"/>
                  <a:pt x="13160" y="2733"/>
                </a:cubicBezTo>
                <a:cubicBezTo>
                  <a:pt x="13179" y="2742"/>
                  <a:pt x="13158" y="2800"/>
                  <a:pt x="13219" y="2777"/>
                </a:cubicBezTo>
                <a:cubicBezTo>
                  <a:pt x="13224" y="2751"/>
                  <a:pt x="13214" y="2714"/>
                  <a:pt x="13248" y="2711"/>
                </a:cubicBezTo>
                <a:cubicBezTo>
                  <a:pt x="13297" y="2711"/>
                  <a:pt x="13265" y="2772"/>
                  <a:pt x="13307" y="2777"/>
                </a:cubicBezTo>
                <a:cubicBezTo>
                  <a:pt x="13379" y="2748"/>
                  <a:pt x="13254" y="2711"/>
                  <a:pt x="13336" y="2689"/>
                </a:cubicBezTo>
                <a:cubicBezTo>
                  <a:pt x="13343" y="2792"/>
                  <a:pt x="13458" y="2695"/>
                  <a:pt x="13483" y="2689"/>
                </a:cubicBezTo>
                <a:cubicBezTo>
                  <a:pt x="13575" y="2666"/>
                  <a:pt x="13668" y="2700"/>
                  <a:pt x="13717" y="2668"/>
                </a:cubicBezTo>
                <a:cubicBezTo>
                  <a:pt x="13717" y="2689"/>
                  <a:pt x="13717" y="2711"/>
                  <a:pt x="13717" y="2733"/>
                </a:cubicBezTo>
                <a:cubicBezTo>
                  <a:pt x="13840" y="2709"/>
                  <a:pt x="13846" y="2728"/>
                  <a:pt x="13981" y="2733"/>
                </a:cubicBezTo>
                <a:cubicBezTo>
                  <a:pt x="14040" y="2689"/>
                  <a:pt x="13968" y="2690"/>
                  <a:pt x="13952" y="2645"/>
                </a:cubicBezTo>
                <a:cubicBezTo>
                  <a:pt x="14042" y="2662"/>
                  <a:pt x="14008" y="2585"/>
                  <a:pt x="14098" y="2602"/>
                </a:cubicBezTo>
                <a:cubicBezTo>
                  <a:pt x="14041" y="2642"/>
                  <a:pt x="14089" y="2682"/>
                  <a:pt x="14098" y="2733"/>
                </a:cubicBezTo>
                <a:cubicBezTo>
                  <a:pt x="14133" y="2736"/>
                  <a:pt x="14182" y="2729"/>
                  <a:pt x="14186" y="2755"/>
                </a:cubicBezTo>
                <a:cubicBezTo>
                  <a:pt x="14349" y="2728"/>
                  <a:pt x="14495" y="2786"/>
                  <a:pt x="14655" y="2733"/>
                </a:cubicBezTo>
                <a:cubicBezTo>
                  <a:pt x="14646" y="2791"/>
                  <a:pt x="14716" y="2790"/>
                  <a:pt x="14773" y="2800"/>
                </a:cubicBezTo>
                <a:cubicBezTo>
                  <a:pt x="14781" y="2702"/>
                  <a:pt x="14902" y="2813"/>
                  <a:pt x="14919" y="2755"/>
                </a:cubicBezTo>
                <a:cubicBezTo>
                  <a:pt x="14872" y="2771"/>
                  <a:pt x="14872" y="2651"/>
                  <a:pt x="14919" y="2668"/>
                </a:cubicBezTo>
                <a:cubicBezTo>
                  <a:pt x="14919" y="2696"/>
                  <a:pt x="14971" y="2687"/>
                  <a:pt x="14978" y="2711"/>
                </a:cubicBezTo>
                <a:cubicBezTo>
                  <a:pt x="14940" y="2711"/>
                  <a:pt x="14940" y="2772"/>
                  <a:pt x="14978" y="2777"/>
                </a:cubicBezTo>
                <a:cubicBezTo>
                  <a:pt x="14985" y="2746"/>
                  <a:pt x="15042" y="2751"/>
                  <a:pt x="15065" y="2733"/>
                </a:cubicBezTo>
                <a:cubicBezTo>
                  <a:pt x="14968" y="2805"/>
                  <a:pt x="15121" y="2785"/>
                  <a:pt x="15154" y="2821"/>
                </a:cubicBezTo>
                <a:cubicBezTo>
                  <a:pt x="15233" y="2837"/>
                  <a:pt x="15213" y="2777"/>
                  <a:pt x="15271" y="2777"/>
                </a:cubicBezTo>
                <a:cubicBezTo>
                  <a:pt x="15449" y="2830"/>
                  <a:pt x="15800" y="2741"/>
                  <a:pt x="15974" y="2865"/>
                </a:cubicBezTo>
                <a:cubicBezTo>
                  <a:pt x="15984" y="2775"/>
                  <a:pt x="16051" y="2866"/>
                  <a:pt x="16121" y="2821"/>
                </a:cubicBezTo>
                <a:cubicBezTo>
                  <a:pt x="16190" y="2808"/>
                  <a:pt x="16333" y="2849"/>
                  <a:pt x="16355" y="2800"/>
                </a:cubicBezTo>
                <a:cubicBezTo>
                  <a:pt x="16271" y="2796"/>
                  <a:pt x="16302" y="2708"/>
                  <a:pt x="16297" y="2645"/>
                </a:cubicBezTo>
                <a:cubicBezTo>
                  <a:pt x="16365" y="2638"/>
                  <a:pt x="16434" y="2631"/>
                  <a:pt x="16414" y="2557"/>
                </a:cubicBezTo>
                <a:cubicBezTo>
                  <a:pt x="16326" y="2557"/>
                  <a:pt x="16238" y="2557"/>
                  <a:pt x="16150" y="2557"/>
                </a:cubicBezTo>
                <a:cubicBezTo>
                  <a:pt x="16147" y="2503"/>
                  <a:pt x="16093" y="2473"/>
                  <a:pt x="16121" y="2425"/>
                </a:cubicBezTo>
                <a:cubicBezTo>
                  <a:pt x="16127" y="2413"/>
                  <a:pt x="16212" y="2426"/>
                  <a:pt x="16179" y="2381"/>
                </a:cubicBezTo>
                <a:cubicBezTo>
                  <a:pt x="16139" y="2382"/>
                  <a:pt x="16115" y="2371"/>
                  <a:pt x="16091" y="2359"/>
                </a:cubicBezTo>
                <a:cubicBezTo>
                  <a:pt x="16055" y="2426"/>
                  <a:pt x="16016" y="2494"/>
                  <a:pt x="16091" y="2535"/>
                </a:cubicBezTo>
                <a:cubicBezTo>
                  <a:pt x="16022" y="2564"/>
                  <a:pt x="16037" y="2533"/>
                  <a:pt x="15945" y="2557"/>
                </a:cubicBezTo>
                <a:cubicBezTo>
                  <a:pt x="15938" y="2516"/>
                  <a:pt x="15978" y="2509"/>
                  <a:pt x="15974" y="2469"/>
                </a:cubicBezTo>
                <a:cubicBezTo>
                  <a:pt x="15916" y="2462"/>
                  <a:pt x="15917" y="2500"/>
                  <a:pt x="15886" y="2513"/>
                </a:cubicBezTo>
                <a:cubicBezTo>
                  <a:pt x="15867" y="2522"/>
                  <a:pt x="15826" y="2511"/>
                  <a:pt x="15828" y="2535"/>
                </a:cubicBezTo>
                <a:cubicBezTo>
                  <a:pt x="15844" y="2535"/>
                  <a:pt x="15860" y="2553"/>
                  <a:pt x="15828" y="2557"/>
                </a:cubicBezTo>
                <a:cubicBezTo>
                  <a:pt x="15795" y="2552"/>
                  <a:pt x="15782" y="2533"/>
                  <a:pt x="15769" y="2513"/>
                </a:cubicBezTo>
                <a:cubicBezTo>
                  <a:pt x="15787" y="2482"/>
                  <a:pt x="15882" y="2510"/>
                  <a:pt x="15886" y="2469"/>
                </a:cubicBezTo>
                <a:cubicBezTo>
                  <a:pt x="15848" y="2441"/>
                  <a:pt x="15778" y="2441"/>
                  <a:pt x="15740" y="2469"/>
                </a:cubicBezTo>
                <a:cubicBezTo>
                  <a:pt x="15745" y="2433"/>
                  <a:pt x="15559" y="2433"/>
                  <a:pt x="15564" y="2469"/>
                </a:cubicBezTo>
                <a:cubicBezTo>
                  <a:pt x="15606" y="2482"/>
                  <a:pt x="15635" y="2503"/>
                  <a:pt x="15652" y="2535"/>
                </a:cubicBezTo>
                <a:cubicBezTo>
                  <a:pt x="15545" y="2548"/>
                  <a:pt x="15509" y="2572"/>
                  <a:pt x="15417" y="2513"/>
                </a:cubicBezTo>
                <a:cubicBezTo>
                  <a:pt x="15414" y="2591"/>
                  <a:pt x="15375" y="2519"/>
                  <a:pt x="15301" y="2557"/>
                </a:cubicBezTo>
                <a:cubicBezTo>
                  <a:pt x="15240" y="2551"/>
                  <a:pt x="15243" y="2497"/>
                  <a:pt x="15183" y="2491"/>
                </a:cubicBezTo>
                <a:cubicBezTo>
                  <a:pt x="15178" y="2517"/>
                  <a:pt x="15188" y="2554"/>
                  <a:pt x="15154" y="2557"/>
                </a:cubicBezTo>
                <a:cubicBezTo>
                  <a:pt x="15091" y="2510"/>
                  <a:pt x="14990" y="2546"/>
                  <a:pt x="14949" y="2579"/>
                </a:cubicBezTo>
                <a:cubicBezTo>
                  <a:pt x="14949" y="2557"/>
                  <a:pt x="14949" y="2535"/>
                  <a:pt x="14949" y="2513"/>
                </a:cubicBezTo>
                <a:cubicBezTo>
                  <a:pt x="14883" y="2535"/>
                  <a:pt x="14695" y="2590"/>
                  <a:pt x="14568" y="2557"/>
                </a:cubicBezTo>
                <a:cubicBezTo>
                  <a:pt x="14562" y="2555"/>
                  <a:pt x="14571" y="2518"/>
                  <a:pt x="14568" y="2513"/>
                </a:cubicBezTo>
                <a:cubicBezTo>
                  <a:pt x="14495" y="2527"/>
                  <a:pt x="14422" y="2569"/>
                  <a:pt x="14333" y="2579"/>
                </a:cubicBezTo>
                <a:cubicBezTo>
                  <a:pt x="14233" y="2591"/>
                  <a:pt x="14130" y="2570"/>
                  <a:pt x="14010" y="2579"/>
                </a:cubicBezTo>
                <a:cubicBezTo>
                  <a:pt x="14001" y="2519"/>
                  <a:pt x="13888" y="2540"/>
                  <a:pt x="13864" y="2491"/>
                </a:cubicBezTo>
                <a:cubicBezTo>
                  <a:pt x="13880" y="2402"/>
                  <a:pt x="13981" y="2497"/>
                  <a:pt x="13981" y="2447"/>
                </a:cubicBezTo>
                <a:cubicBezTo>
                  <a:pt x="13981" y="2401"/>
                  <a:pt x="14081" y="2435"/>
                  <a:pt x="14069" y="2381"/>
                </a:cubicBezTo>
                <a:cubicBezTo>
                  <a:pt x="14068" y="2377"/>
                  <a:pt x="14011" y="2366"/>
                  <a:pt x="14010" y="2359"/>
                </a:cubicBezTo>
                <a:cubicBezTo>
                  <a:pt x="14036" y="2430"/>
                  <a:pt x="13915" y="2390"/>
                  <a:pt x="13893" y="2425"/>
                </a:cubicBezTo>
                <a:cubicBezTo>
                  <a:pt x="13885" y="2369"/>
                  <a:pt x="13763" y="2303"/>
                  <a:pt x="13747" y="2381"/>
                </a:cubicBezTo>
                <a:cubicBezTo>
                  <a:pt x="13781" y="2384"/>
                  <a:pt x="13830" y="2377"/>
                  <a:pt x="13835" y="2403"/>
                </a:cubicBezTo>
                <a:close/>
                <a:moveTo>
                  <a:pt x="11460" y="2491"/>
                </a:moveTo>
                <a:cubicBezTo>
                  <a:pt x="11345" y="2501"/>
                  <a:pt x="11308" y="2444"/>
                  <a:pt x="11255" y="2513"/>
                </a:cubicBezTo>
                <a:cubicBezTo>
                  <a:pt x="11296" y="2504"/>
                  <a:pt x="11319" y="2534"/>
                  <a:pt x="11343" y="2535"/>
                </a:cubicBezTo>
                <a:cubicBezTo>
                  <a:pt x="11376" y="2536"/>
                  <a:pt x="11418" y="2510"/>
                  <a:pt x="11431" y="2513"/>
                </a:cubicBezTo>
                <a:cubicBezTo>
                  <a:pt x="11436" y="2514"/>
                  <a:pt x="11453" y="2554"/>
                  <a:pt x="11460" y="2557"/>
                </a:cubicBezTo>
                <a:cubicBezTo>
                  <a:pt x="11488" y="2570"/>
                  <a:pt x="11549" y="2546"/>
                  <a:pt x="11548" y="2579"/>
                </a:cubicBezTo>
                <a:cubicBezTo>
                  <a:pt x="11506" y="2591"/>
                  <a:pt x="11397" y="2554"/>
                  <a:pt x="11402" y="2602"/>
                </a:cubicBezTo>
                <a:cubicBezTo>
                  <a:pt x="11478" y="2636"/>
                  <a:pt x="11484" y="2591"/>
                  <a:pt x="11519" y="2602"/>
                </a:cubicBezTo>
                <a:cubicBezTo>
                  <a:pt x="11527" y="2603"/>
                  <a:pt x="11512" y="2641"/>
                  <a:pt x="11519" y="2645"/>
                </a:cubicBezTo>
                <a:cubicBezTo>
                  <a:pt x="11582" y="2681"/>
                  <a:pt x="11652" y="2633"/>
                  <a:pt x="11783" y="2645"/>
                </a:cubicBezTo>
                <a:cubicBezTo>
                  <a:pt x="11812" y="2674"/>
                  <a:pt x="11810" y="2728"/>
                  <a:pt x="11871" y="2733"/>
                </a:cubicBezTo>
                <a:cubicBezTo>
                  <a:pt x="11911" y="2720"/>
                  <a:pt x="11875" y="2648"/>
                  <a:pt x="11929" y="2645"/>
                </a:cubicBezTo>
                <a:cubicBezTo>
                  <a:pt x="11979" y="2584"/>
                  <a:pt x="12064" y="2730"/>
                  <a:pt x="12134" y="2645"/>
                </a:cubicBezTo>
                <a:cubicBezTo>
                  <a:pt x="12078" y="2600"/>
                  <a:pt x="11962" y="2599"/>
                  <a:pt x="11959" y="2513"/>
                </a:cubicBezTo>
                <a:cubicBezTo>
                  <a:pt x="11995" y="2510"/>
                  <a:pt x="12028" y="2507"/>
                  <a:pt x="12017" y="2469"/>
                </a:cubicBezTo>
                <a:cubicBezTo>
                  <a:pt x="11917" y="2507"/>
                  <a:pt x="11807" y="2480"/>
                  <a:pt x="11724" y="2447"/>
                </a:cubicBezTo>
                <a:cubicBezTo>
                  <a:pt x="11712" y="2474"/>
                  <a:pt x="11686" y="2492"/>
                  <a:pt x="11637" y="2491"/>
                </a:cubicBezTo>
                <a:cubicBezTo>
                  <a:pt x="11636" y="2455"/>
                  <a:pt x="11555" y="2479"/>
                  <a:pt x="11548" y="2447"/>
                </a:cubicBezTo>
                <a:cubicBezTo>
                  <a:pt x="11535" y="2405"/>
                  <a:pt x="11588" y="2314"/>
                  <a:pt x="11490" y="2336"/>
                </a:cubicBezTo>
                <a:cubicBezTo>
                  <a:pt x="11485" y="2420"/>
                  <a:pt x="11487" y="2474"/>
                  <a:pt x="11460" y="2491"/>
                </a:cubicBezTo>
                <a:close/>
                <a:moveTo>
                  <a:pt x="11402" y="2403"/>
                </a:moveTo>
                <a:cubicBezTo>
                  <a:pt x="11409" y="2372"/>
                  <a:pt x="11450" y="2366"/>
                  <a:pt x="11460" y="2336"/>
                </a:cubicBezTo>
                <a:cubicBezTo>
                  <a:pt x="11431" y="2336"/>
                  <a:pt x="11402" y="2336"/>
                  <a:pt x="11372" y="2336"/>
                </a:cubicBezTo>
                <a:cubicBezTo>
                  <a:pt x="11377" y="2363"/>
                  <a:pt x="11367" y="2399"/>
                  <a:pt x="11402" y="2403"/>
                </a:cubicBezTo>
                <a:close/>
                <a:moveTo>
                  <a:pt x="9467" y="2381"/>
                </a:moveTo>
                <a:cubicBezTo>
                  <a:pt x="9471" y="2341"/>
                  <a:pt x="9439" y="2329"/>
                  <a:pt x="9379" y="2336"/>
                </a:cubicBezTo>
                <a:cubicBezTo>
                  <a:pt x="9283" y="2426"/>
                  <a:pt x="9166" y="2377"/>
                  <a:pt x="8969" y="2403"/>
                </a:cubicBezTo>
                <a:cubicBezTo>
                  <a:pt x="8948" y="2464"/>
                  <a:pt x="9028" y="2447"/>
                  <a:pt x="9028" y="2491"/>
                </a:cubicBezTo>
                <a:cubicBezTo>
                  <a:pt x="9118" y="2507"/>
                  <a:pt x="9135" y="2468"/>
                  <a:pt x="9204" y="2469"/>
                </a:cubicBezTo>
                <a:cubicBezTo>
                  <a:pt x="9221" y="2507"/>
                  <a:pt x="9262" y="2522"/>
                  <a:pt x="9321" y="2535"/>
                </a:cubicBezTo>
                <a:cubicBezTo>
                  <a:pt x="9321" y="2535"/>
                  <a:pt x="9320" y="2514"/>
                  <a:pt x="9321" y="2513"/>
                </a:cubicBezTo>
                <a:cubicBezTo>
                  <a:pt x="9336" y="2498"/>
                  <a:pt x="9356" y="2536"/>
                  <a:pt x="9350" y="2535"/>
                </a:cubicBezTo>
                <a:cubicBezTo>
                  <a:pt x="9376" y="2537"/>
                  <a:pt x="9480" y="2522"/>
                  <a:pt x="9497" y="2535"/>
                </a:cubicBezTo>
                <a:cubicBezTo>
                  <a:pt x="9542" y="2569"/>
                  <a:pt x="9533" y="2534"/>
                  <a:pt x="9585" y="2535"/>
                </a:cubicBezTo>
                <a:cubicBezTo>
                  <a:pt x="9590" y="2536"/>
                  <a:pt x="9630" y="2579"/>
                  <a:pt x="9673" y="2557"/>
                </a:cubicBezTo>
                <a:cubicBezTo>
                  <a:pt x="9672" y="2491"/>
                  <a:pt x="9596" y="2482"/>
                  <a:pt x="9585" y="2425"/>
                </a:cubicBezTo>
                <a:cubicBezTo>
                  <a:pt x="9580" y="2392"/>
                  <a:pt x="9595" y="2344"/>
                  <a:pt x="9555" y="2336"/>
                </a:cubicBezTo>
                <a:cubicBezTo>
                  <a:pt x="9543" y="2365"/>
                  <a:pt x="9518" y="2382"/>
                  <a:pt x="9467" y="2381"/>
                </a:cubicBezTo>
                <a:close/>
                <a:moveTo>
                  <a:pt x="29281" y="2425"/>
                </a:moveTo>
                <a:cubicBezTo>
                  <a:pt x="29399" y="2446"/>
                  <a:pt x="29399" y="2293"/>
                  <a:pt x="29281" y="2315"/>
                </a:cubicBezTo>
                <a:cubicBezTo>
                  <a:pt x="29281" y="2351"/>
                  <a:pt x="29281" y="2389"/>
                  <a:pt x="29281" y="2425"/>
                </a:cubicBezTo>
                <a:close/>
                <a:moveTo>
                  <a:pt x="28695" y="2403"/>
                </a:moveTo>
                <a:cubicBezTo>
                  <a:pt x="28695" y="2417"/>
                  <a:pt x="28695" y="2432"/>
                  <a:pt x="28695" y="2447"/>
                </a:cubicBezTo>
                <a:cubicBezTo>
                  <a:pt x="28712" y="2448"/>
                  <a:pt x="28729" y="2450"/>
                  <a:pt x="28724" y="2469"/>
                </a:cubicBezTo>
                <a:cubicBezTo>
                  <a:pt x="28783" y="2483"/>
                  <a:pt x="28780" y="2429"/>
                  <a:pt x="28812" y="2425"/>
                </a:cubicBezTo>
                <a:cubicBezTo>
                  <a:pt x="28799" y="2426"/>
                  <a:pt x="28833" y="2468"/>
                  <a:pt x="28841" y="2469"/>
                </a:cubicBezTo>
                <a:cubicBezTo>
                  <a:pt x="28825" y="2467"/>
                  <a:pt x="28886" y="2448"/>
                  <a:pt x="28899" y="2447"/>
                </a:cubicBezTo>
                <a:cubicBezTo>
                  <a:pt x="28928" y="2444"/>
                  <a:pt x="28958" y="2449"/>
                  <a:pt x="28988" y="2447"/>
                </a:cubicBezTo>
                <a:cubicBezTo>
                  <a:pt x="28977" y="2366"/>
                  <a:pt x="28887" y="2347"/>
                  <a:pt x="28812" y="2315"/>
                </a:cubicBezTo>
                <a:cubicBezTo>
                  <a:pt x="28842" y="2441"/>
                  <a:pt x="28747" y="2371"/>
                  <a:pt x="28695" y="2403"/>
                </a:cubicBezTo>
                <a:close/>
                <a:moveTo>
                  <a:pt x="28372" y="2381"/>
                </a:moveTo>
                <a:cubicBezTo>
                  <a:pt x="28377" y="2355"/>
                  <a:pt x="28424" y="2331"/>
                  <a:pt x="28372" y="2315"/>
                </a:cubicBezTo>
                <a:cubicBezTo>
                  <a:pt x="28368" y="2341"/>
                  <a:pt x="28320" y="2365"/>
                  <a:pt x="28372" y="2381"/>
                </a:cubicBezTo>
                <a:close/>
                <a:moveTo>
                  <a:pt x="24474" y="2359"/>
                </a:moveTo>
                <a:cubicBezTo>
                  <a:pt x="24565" y="2344"/>
                  <a:pt x="24530" y="2344"/>
                  <a:pt x="24621" y="2359"/>
                </a:cubicBezTo>
                <a:cubicBezTo>
                  <a:pt x="24649" y="2280"/>
                  <a:pt x="24457" y="2312"/>
                  <a:pt x="24474" y="2359"/>
                </a:cubicBezTo>
                <a:close/>
                <a:moveTo>
                  <a:pt x="22862" y="2315"/>
                </a:moveTo>
                <a:cubicBezTo>
                  <a:pt x="22843" y="2315"/>
                  <a:pt x="22823" y="2315"/>
                  <a:pt x="22803" y="2315"/>
                </a:cubicBezTo>
                <a:cubicBezTo>
                  <a:pt x="22643" y="2308"/>
                  <a:pt x="22868" y="2377"/>
                  <a:pt x="22862" y="2315"/>
                </a:cubicBezTo>
                <a:close/>
                <a:moveTo>
                  <a:pt x="19052" y="2381"/>
                </a:moveTo>
                <a:cubicBezTo>
                  <a:pt x="19000" y="2339"/>
                  <a:pt x="18950" y="2420"/>
                  <a:pt x="18964" y="2315"/>
                </a:cubicBezTo>
                <a:cubicBezTo>
                  <a:pt x="18929" y="2318"/>
                  <a:pt x="18881" y="2311"/>
                  <a:pt x="18876" y="2336"/>
                </a:cubicBezTo>
                <a:cubicBezTo>
                  <a:pt x="18911" y="2339"/>
                  <a:pt x="18945" y="2344"/>
                  <a:pt x="18935" y="2381"/>
                </a:cubicBezTo>
                <a:cubicBezTo>
                  <a:pt x="18893" y="2380"/>
                  <a:pt x="18822" y="2386"/>
                  <a:pt x="18876" y="2403"/>
                </a:cubicBezTo>
                <a:cubicBezTo>
                  <a:pt x="18949" y="2360"/>
                  <a:pt x="18996" y="2437"/>
                  <a:pt x="19052" y="2381"/>
                </a:cubicBezTo>
                <a:close/>
                <a:moveTo>
                  <a:pt x="17674" y="2359"/>
                </a:moveTo>
                <a:cubicBezTo>
                  <a:pt x="17693" y="2359"/>
                  <a:pt x="17713" y="2359"/>
                  <a:pt x="17733" y="2359"/>
                </a:cubicBezTo>
                <a:cubicBezTo>
                  <a:pt x="17733" y="2344"/>
                  <a:pt x="17733" y="2330"/>
                  <a:pt x="17733" y="2315"/>
                </a:cubicBezTo>
                <a:cubicBezTo>
                  <a:pt x="17713" y="2315"/>
                  <a:pt x="17693" y="2315"/>
                  <a:pt x="17674" y="2315"/>
                </a:cubicBezTo>
                <a:cubicBezTo>
                  <a:pt x="17674" y="2330"/>
                  <a:pt x="17674" y="2344"/>
                  <a:pt x="17674" y="2359"/>
                </a:cubicBezTo>
                <a:close/>
                <a:moveTo>
                  <a:pt x="12487" y="2403"/>
                </a:moveTo>
                <a:cubicBezTo>
                  <a:pt x="12463" y="2398"/>
                  <a:pt x="12452" y="2384"/>
                  <a:pt x="12457" y="2359"/>
                </a:cubicBezTo>
                <a:cubicBezTo>
                  <a:pt x="12393" y="2323"/>
                  <a:pt x="12349" y="2375"/>
                  <a:pt x="12310" y="2359"/>
                </a:cubicBezTo>
                <a:cubicBezTo>
                  <a:pt x="12296" y="2353"/>
                  <a:pt x="12316" y="2307"/>
                  <a:pt x="12281" y="2315"/>
                </a:cubicBezTo>
                <a:cubicBezTo>
                  <a:pt x="12278" y="2372"/>
                  <a:pt x="12156" y="2338"/>
                  <a:pt x="12193" y="2425"/>
                </a:cubicBezTo>
                <a:cubicBezTo>
                  <a:pt x="12295" y="2407"/>
                  <a:pt x="12306" y="2458"/>
                  <a:pt x="12398" y="2447"/>
                </a:cubicBezTo>
                <a:cubicBezTo>
                  <a:pt x="12337" y="2309"/>
                  <a:pt x="12431" y="2470"/>
                  <a:pt x="12487" y="2403"/>
                </a:cubicBezTo>
                <a:close/>
                <a:moveTo>
                  <a:pt x="11607" y="2336"/>
                </a:moveTo>
                <a:cubicBezTo>
                  <a:pt x="11602" y="2399"/>
                  <a:pt x="11679" y="2401"/>
                  <a:pt x="11754" y="2403"/>
                </a:cubicBezTo>
                <a:cubicBezTo>
                  <a:pt x="11759" y="2335"/>
                  <a:pt x="11651" y="2304"/>
                  <a:pt x="11607" y="2336"/>
                </a:cubicBezTo>
                <a:close/>
                <a:moveTo>
                  <a:pt x="7592" y="2381"/>
                </a:moveTo>
                <a:cubicBezTo>
                  <a:pt x="7444" y="2396"/>
                  <a:pt x="7455" y="2395"/>
                  <a:pt x="7299" y="2403"/>
                </a:cubicBezTo>
                <a:cubicBezTo>
                  <a:pt x="7306" y="2498"/>
                  <a:pt x="7443" y="2438"/>
                  <a:pt x="7474" y="2447"/>
                </a:cubicBezTo>
                <a:cubicBezTo>
                  <a:pt x="7490" y="2452"/>
                  <a:pt x="7467" y="2472"/>
                  <a:pt x="7504" y="2469"/>
                </a:cubicBezTo>
                <a:cubicBezTo>
                  <a:pt x="7513" y="2468"/>
                  <a:pt x="7526" y="2431"/>
                  <a:pt x="7562" y="2447"/>
                </a:cubicBezTo>
                <a:cubicBezTo>
                  <a:pt x="7574" y="2485"/>
                  <a:pt x="7600" y="2443"/>
                  <a:pt x="7651" y="2447"/>
                </a:cubicBezTo>
                <a:cubicBezTo>
                  <a:pt x="7654" y="2488"/>
                  <a:pt x="7750" y="2461"/>
                  <a:pt x="7767" y="2491"/>
                </a:cubicBezTo>
                <a:cubicBezTo>
                  <a:pt x="7774" y="2449"/>
                  <a:pt x="7735" y="2443"/>
                  <a:pt x="7738" y="2403"/>
                </a:cubicBezTo>
                <a:cubicBezTo>
                  <a:pt x="7788" y="2404"/>
                  <a:pt x="7813" y="2386"/>
                  <a:pt x="7826" y="2359"/>
                </a:cubicBezTo>
                <a:cubicBezTo>
                  <a:pt x="7717" y="2383"/>
                  <a:pt x="7743" y="2304"/>
                  <a:pt x="7651" y="2315"/>
                </a:cubicBezTo>
                <a:cubicBezTo>
                  <a:pt x="7652" y="2353"/>
                  <a:pt x="7627" y="2371"/>
                  <a:pt x="7592" y="2381"/>
                </a:cubicBezTo>
                <a:close/>
                <a:moveTo>
                  <a:pt x="31391" y="2336"/>
                </a:moveTo>
                <a:cubicBezTo>
                  <a:pt x="31414" y="2342"/>
                  <a:pt x="31449" y="2338"/>
                  <a:pt x="31449" y="2359"/>
                </a:cubicBezTo>
                <a:cubicBezTo>
                  <a:pt x="31414" y="2362"/>
                  <a:pt x="31380" y="2366"/>
                  <a:pt x="31391" y="2403"/>
                </a:cubicBezTo>
                <a:cubicBezTo>
                  <a:pt x="31501" y="2426"/>
                  <a:pt x="31486" y="2357"/>
                  <a:pt x="31538" y="2336"/>
                </a:cubicBezTo>
                <a:cubicBezTo>
                  <a:pt x="31541" y="2363"/>
                  <a:pt x="31546" y="2389"/>
                  <a:pt x="31596" y="2381"/>
                </a:cubicBezTo>
                <a:cubicBezTo>
                  <a:pt x="31596" y="2359"/>
                  <a:pt x="31596" y="2336"/>
                  <a:pt x="31596" y="2315"/>
                </a:cubicBezTo>
                <a:cubicBezTo>
                  <a:pt x="31547" y="2309"/>
                  <a:pt x="31434" y="2261"/>
                  <a:pt x="31391" y="2336"/>
                </a:cubicBezTo>
                <a:close/>
                <a:moveTo>
                  <a:pt x="31098" y="2336"/>
                </a:moveTo>
                <a:cubicBezTo>
                  <a:pt x="31098" y="2366"/>
                  <a:pt x="31046" y="2357"/>
                  <a:pt x="31039" y="2381"/>
                </a:cubicBezTo>
                <a:cubicBezTo>
                  <a:pt x="31120" y="2365"/>
                  <a:pt x="31098" y="2425"/>
                  <a:pt x="31156" y="2425"/>
                </a:cubicBezTo>
                <a:cubicBezTo>
                  <a:pt x="31183" y="2402"/>
                  <a:pt x="31199" y="2353"/>
                  <a:pt x="31245" y="2336"/>
                </a:cubicBezTo>
                <a:cubicBezTo>
                  <a:pt x="31283" y="2324"/>
                  <a:pt x="31357" y="2351"/>
                  <a:pt x="31362" y="2315"/>
                </a:cubicBezTo>
                <a:cubicBezTo>
                  <a:pt x="31282" y="2326"/>
                  <a:pt x="31237" y="2274"/>
                  <a:pt x="31186" y="2293"/>
                </a:cubicBezTo>
                <a:cubicBezTo>
                  <a:pt x="31167" y="2300"/>
                  <a:pt x="31179" y="2372"/>
                  <a:pt x="31127" y="2359"/>
                </a:cubicBezTo>
                <a:cubicBezTo>
                  <a:pt x="31123" y="2333"/>
                  <a:pt x="31132" y="2296"/>
                  <a:pt x="31098" y="2293"/>
                </a:cubicBezTo>
                <a:cubicBezTo>
                  <a:pt x="31098" y="2308"/>
                  <a:pt x="31098" y="2323"/>
                  <a:pt x="31098" y="2336"/>
                </a:cubicBezTo>
                <a:close/>
                <a:moveTo>
                  <a:pt x="29984" y="2336"/>
                </a:moveTo>
                <a:cubicBezTo>
                  <a:pt x="30021" y="2338"/>
                  <a:pt x="30025" y="2365"/>
                  <a:pt x="30072" y="2359"/>
                </a:cubicBezTo>
                <a:cubicBezTo>
                  <a:pt x="30074" y="2321"/>
                  <a:pt x="30050" y="2303"/>
                  <a:pt x="30013" y="2293"/>
                </a:cubicBezTo>
                <a:cubicBezTo>
                  <a:pt x="30013" y="2315"/>
                  <a:pt x="29990" y="2319"/>
                  <a:pt x="29984" y="2336"/>
                </a:cubicBezTo>
                <a:close/>
                <a:moveTo>
                  <a:pt x="29662" y="2359"/>
                </a:moveTo>
                <a:cubicBezTo>
                  <a:pt x="29626" y="2362"/>
                  <a:pt x="29593" y="2366"/>
                  <a:pt x="29603" y="2403"/>
                </a:cubicBezTo>
                <a:cubicBezTo>
                  <a:pt x="29676" y="2375"/>
                  <a:pt x="29725" y="2468"/>
                  <a:pt x="29750" y="2403"/>
                </a:cubicBezTo>
                <a:cubicBezTo>
                  <a:pt x="29714" y="2398"/>
                  <a:pt x="29732" y="2378"/>
                  <a:pt x="29750" y="2359"/>
                </a:cubicBezTo>
                <a:cubicBezTo>
                  <a:pt x="29668" y="2381"/>
                  <a:pt x="29667" y="2234"/>
                  <a:pt x="29603" y="2315"/>
                </a:cubicBezTo>
                <a:cubicBezTo>
                  <a:pt x="29636" y="2320"/>
                  <a:pt x="29649" y="2339"/>
                  <a:pt x="29662" y="2359"/>
                </a:cubicBezTo>
                <a:close/>
                <a:moveTo>
                  <a:pt x="26379" y="2359"/>
                </a:moveTo>
                <a:cubicBezTo>
                  <a:pt x="26358" y="2408"/>
                  <a:pt x="26242" y="2432"/>
                  <a:pt x="26203" y="2403"/>
                </a:cubicBezTo>
                <a:cubicBezTo>
                  <a:pt x="26203" y="2432"/>
                  <a:pt x="26203" y="2462"/>
                  <a:pt x="26203" y="2491"/>
                </a:cubicBezTo>
                <a:cubicBezTo>
                  <a:pt x="26286" y="2473"/>
                  <a:pt x="26279" y="2522"/>
                  <a:pt x="26350" y="2513"/>
                </a:cubicBezTo>
                <a:cubicBezTo>
                  <a:pt x="26325" y="2428"/>
                  <a:pt x="26398" y="2417"/>
                  <a:pt x="26438" y="2381"/>
                </a:cubicBezTo>
                <a:cubicBezTo>
                  <a:pt x="26444" y="2398"/>
                  <a:pt x="26462" y="2407"/>
                  <a:pt x="26496" y="2403"/>
                </a:cubicBezTo>
                <a:cubicBezTo>
                  <a:pt x="26517" y="2344"/>
                  <a:pt x="26436" y="2360"/>
                  <a:pt x="26409" y="2336"/>
                </a:cubicBezTo>
                <a:cubicBezTo>
                  <a:pt x="26365" y="2338"/>
                  <a:pt x="26316" y="2244"/>
                  <a:pt x="26320" y="2336"/>
                </a:cubicBezTo>
                <a:cubicBezTo>
                  <a:pt x="26328" y="2378"/>
                  <a:pt x="26368" y="2324"/>
                  <a:pt x="26379" y="2359"/>
                </a:cubicBezTo>
                <a:close/>
                <a:moveTo>
                  <a:pt x="25030" y="2359"/>
                </a:moveTo>
                <a:cubicBezTo>
                  <a:pt x="25035" y="2317"/>
                  <a:pt x="25127" y="2344"/>
                  <a:pt x="25119" y="2293"/>
                </a:cubicBezTo>
                <a:cubicBezTo>
                  <a:pt x="25089" y="2293"/>
                  <a:pt x="25060" y="2293"/>
                  <a:pt x="25030" y="2293"/>
                </a:cubicBezTo>
                <a:cubicBezTo>
                  <a:pt x="25042" y="2330"/>
                  <a:pt x="24988" y="2350"/>
                  <a:pt x="25030" y="2359"/>
                </a:cubicBezTo>
                <a:close/>
                <a:moveTo>
                  <a:pt x="19462" y="2359"/>
                </a:moveTo>
                <a:cubicBezTo>
                  <a:pt x="19433" y="2359"/>
                  <a:pt x="19403" y="2359"/>
                  <a:pt x="19374" y="2359"/>
                </a:cubicBezTo>
                <a:cubicBezTo>
                  <a:pt x="19371" y="2324"/>
                  <a:pt x="19377" y="2283"/>
                  <a:pt x="19315" y="2293"/>
                </a:cubicBezTo>
                <a:cubicBezTo>
                  <a:pt x="19271" y="2372"/>
                  <a:pt x="19423" y="2414"/>
                  <a:pt x="19462" y="2359"/>
                </a:cubicBezTo>
                <a:close/>
                <a:moveTo>
                  <a:pt x="18202" y="2381"/>
                </a:moveTo>
                <a:cubicBezTo>
                  <a:pt x="18331" y="2387"/>
                  <a:pt x="18450" y="2372"/>
                  <a:pt x="18553" y="2381"/>
                </a:cubicBezTo>
                <a:cubicBezTo>
                  <a:pt x="18610" y="2386"/>
                  <a:pt x="18620" y="2401"/>
                  <a:pt x="18641" y="2381"/>
                </a:cubicBezTo>
                <a:cubicBezTo>
                  <a:pt x="18673" y="2353"/>
                  <a:pt x="18814" y="2419"/>
                  <a:pt x="18788" y="2359"/>
                </a:cubicBezTo>
                <a:cubicBezTo>
                  <a:pt x="18718" y="2339"/>
                  <a:pt x="18503" y="2371"/>
                  <a:pt x="18348" y="2359"/>
                </a:cubicBezTo>
                <a:cubicBezTo>
                  <a:pt x="18345" y="2324"/>
                  <a:pt x="18352" y="2283"/>
                  <a:pt x="18289" y="2293"/>
                </a:cubicBezTo>
                <a:cubicBezTo>
                  <a:pt x="18315" y="2363"/>
                  <a:pt x="18213" y="2338"/>
                  <a:pt x="18202" y="2381"/>
                </a:cubicBezTo>
                <a:close/>
                <a:moveTo>
                  <a:pt x="13453" y="2359"/>
                </a:moveTo>
                <a:cubicBezTo>
                  <a:pt x="13455" y="2321"/>
                  <a:pt x="13431" y="2303"/>
                  <a:pt x="13395" y="2293"/>
                </a:cubicBezTo>
                <a:cubicBezTo>
                  <a:pt x="13353" y="2325"/>
                  <a:pt x="13352" y="2378"/>
                  <a:pt x="13453" y="2359"/>
                </a:cubicBezTo>
                <a:close/>
                <a:moveTo>
                  <a:pt x="11167" y="2315"/>
                </a:moveTo>
                <a:cubicBezTo>
                  <a:pt x="11148" y="2371"/>
                  <a:pt x="11077" y="2293"/>
                  <a:pt x="11021" y="2315"/>
                </a:cubicBezTo>
                <a:cubicBezTo>
                  <a:pt x="11006" y="2320"/>
                  <a:pt x="11026" y="2368"/>
                  <a:pt x="10992" y="2359"/>
                </a:cubicBezTo>
                <a:cubicBezTo>
                  <a:pt x="11000" y="2300"/>
                  <a:pt x="10930" y="2302"/>
                  <a:pt x="10874" y="2293"/>
                </a:cubicBezTo>
                <a:cubicBezTo>
                  <a:pt x="10849" y="2363"/>
                  <a:pt x="10970" y="2323"/>
                  <a:pt x="10962" y="2381"/>
                </a:cubicBezTo>
                <a:cubicBezTo>
                  <a:pt x="11012" y="2359"/>
                  <a:pt x="11250" y="2365"/>
                  <a:pt x="11167" y="2315"/>
                </a:cubicBezTo>
                <a:close/>
                <a:moveTo>
                  <a:pt x="10669" y="2336"/>
                </a:moveTo>
                <a:cubicBezTo>
                  <a:pt x="10714" y="2270"/>
                  <a:pt x="10518" y="2280"/>
                  <a:pt x="10522" y="2315"/>
                </a:cubicBezTo>
                <a:cubicBezTo>
                  <a:pt x="10557" y="2333"/>
                  <a:pt x="10601" y="2344"/>
                  <a:pt x="10669" y="2336"/>
                </a:cubicBezTo>
                <a:close/>
                <a:moveTo>
                  <a:pt x="10347" y="2315"/>
                </a:moveTo>
                <a:cubicBezTo>
                  <a:pt x="10228" y="2238"/>
                  <a:pt x="10277" y="2386"/>
                  <a:pt x="10347" y="2315"/>
                </a:cubicBezTo>
                <a:close/>
                <a:moveTo>
                  <a:pt x="26995" y="2315"/>
                </a:moveTo>
                <a:cubicBezTo>
                  <a:pt x="27045" y="2316"/>
                  <a:pt x="27070" y="2297"/>
                  <a:pt x="27082" y="2270"/>
                </a:cubicBezTo>
                <a:cubicBezTo>
                  <a:pt x="27037" y="2273"/>
                  <a:pt x="26981" y="2267"/>
                  <a:pt x="26995" y="2315"/>
                </a:cubicBezTo>
                <a:close/>
                <a:moveTo>
                  <a:pt x="25705" y="2491"/>
                </a:moveTo>
                <a:cubicBezTo>
                  <a:pt x="25758" y="2491"/>
                  <a:pt x="25691" y="2454"/>
                  <a:pt x="25734" y="2447"/>
                </a:cubicBezTo>
                <a:cubicBezTo>
                  <a:pt x="25738" y="2446"/>
                  <a:pt x="25757" y="2477"/>
                  <a:pt x="25793" y="2469"/>
                </a:cubicBezTo>
                <a:cubicBezTo>
                  <a:pt x="25822" y="2462"/>
                  <a:pt x="25846" y="2384"/>
                  <a:pt x="25910" y="2425"/>
                </a:cubicBezTo>
                <a:cubicBezTo>
                  <a:pt x="25900" y="2374"/>
                  <a:pt x="25864" y="2342"/>
                  <a:pt x="25881" y="2270"/>
                </a:cubicBezTo>
                <a:cubicBezTo>
                  <a:pt x="25789" y="2246"/>
                  <a:pt x="25809" y="2305"/>
                  <a:pt x="25764" y="2315"/>
                </a:cubicBezTo>
                <a:cubicBezTo>
                  <a:pt x="25701" y="2276"/>
                  <a:pt x="25704" y="2311"/>
                  <a:pt x="25676" y="2336"/>
                </a:cubicBezTo>
                <a:cubicBezTo>
                  <a:pt x="25667" y="2344"/>
                  <a:pt x="25626" y="2330"/>
                  <a:pt x="25617" y="2336"/>
                </a:cubicBezTo>
                <a:cubicBezTo>
                  <a:pt x="25599" y="2351"/>
                  <a:pt x="25564" y="2387"/>
                  <a:pt x="25617" y="2403"/>
                </a:cubicBezTo>
                <a:cubicBezTo>
                  <a:pt x="25617" y="2369"/>
                  <a:pt x="25834" y="2354"/>
                  <a:pt x="25793" y="2425"/>
                </a:cubicBezTo>
                <a:cubicBezTo>
                  <a:pt x="25723" y="2408"/>
                  <a:pt x="25598" y="2407"/>
                  <a:pt x="25559" y="2469"/>
                </a:cubicBezTo>
                <a:cubicBezTo>
                  <a:pt x="25645" y="2452"/>
                  <a:pt x="25680" y="2491"/>
                  <a:pt x="25705" y="2491"/>
                </a:cubicBezTo>
                <a:close/>
                <a:moveTo>
                  <a:pt x="25441" y="2315"/>
                </a:moveTo>
                <a:cubicBezTo>
                  <a:pt x="25487" y="2335"/>
                  <a:pt x="25612" y="2323"/>
                  <a:pt x="25646" y="2293"/>
                </a:cubicBezTo>
                <a:cubicBezTo>
                  <a:pt x="25593" y="2253"/>
                  <a:pt x="25482" y="2281"/>
                  <a:pt x="25441" y="2315"/>
                </a:cubicBezTo>
                <a:close/>
                <a:moveTo>
                  <a:pt x="25207" y="2336"/>
                </a:moveTo>
                <a:cubicBezTo>
                  <a:pt x="25276" y="2338"/>
                  <a:pt x="25293" y="2299"/>
                  <a:pt x="25383" y="2315"/>
                </a:cubicBezTo>
                <a:cubicBezTo>
                  <a:pt x="25388" y="2348"/>
                  <a:pt x="25372" y="2396"/>
                  <a:pt x="25412" y="2403"/>
                </a:cubicBezTo>
                <a:cubicBezTo>
                  <a:pt x="25416" y="2348"/>
                  <a:pt x="25416" y="2297"/>
                  <a:pt x="25383" y="2270"/>
                </a:cubicBezTo>
                <a:cubicBezTo>
                  <a:pt x="25310" y="2283"/>
                  <a:pt x="25205" y="2270"/>
                  <a:pt x="25207" y="2336"/>
                </a:cubicBezTo>
                <a:close/>
                <a:moveTo>
                  <a:pt x="11402" y="2315"/>
                </a:moveTo>
                <a:cubicBezTo>
                  <a:pt x="11422" y="2315"/>
                  <a:pt x="11441" y="2315"/>
                  <a:pt x="11460" y="2315"/>
                </a:cubicBezTo>
                <a:cubicBezTo>
                  <a:pt x="11460" y="2300"/>
                  <a:pt x="11460" y="2285"/>
                  <a:pt x="11460" y="2270"/>
                </a:cubicBezTo>
                <a:cubicBezTo>
                  <a:pt x="11441" y="2270"/>
                  <a:pt x="11422" y="2270"/>
                  <a:pt x="11402" y="2270"/>
                </a:cubicBezTo>
                <a:cubicBezTo>
                  <a:pt x="11402" y="2285"/>
                  <a:pt x="11402" y="2300"/>
                  <a:pt x="11402" y="2315"/>
                </a:cubicBezTo>
                <a:close/>
                <a:moveTo>
                  <a:pt x="30863" y="2336"/>
                </a:moveTo>
                <a:cubicBezTo>
                  <a:pt x="30916" y="2396"/>
                  <a:pt x="30735" y="2380"/>
                  <a:pt x="30834" y="2403"/>
                </a:cubicBezTo>
                <a:cubicBezTo>
                  <a:pt x="30890" y="2362"/>
                  <a:pt x="30887" y="2416"/>
                  <a:pt x="30981" y="2403"/>
                </a:cubicBezTo>
                <a:cubicBezTo>
                  <a:pt x="30958" y="2368"/>
                  <a:pt x="31014" y="2330"/>
                  <a:pt x="31010" y="2315"/>
                </a:cubicBezTo>
                <a:cubicBezTo>
                  <a:pt x="31009" y="2311"/>
                  <a:pt x="30963" y="2314"/>
                  <a:pt x="30981" y="2293"/>
                </a:cubicBezTo>
                <a:cubicBezTo>
                  <a:pt x="30997" y="2273"/>
                  <a:pt x="31061" y="2276"/>
                  <a:pt x="31069" y="2250"/>
                </a:cubicBezTo>
                <a:cubicBezTo>
                  <a:pt x="30990" y="2250"/>
                  <a:pt x="30912" y="2250"/>
                  <a:pt x="30834" y="2250"/>
                </a:cubicBezTo>
                <a:cubicBezTo>
                  <a:pt x="30787" y="2336"/>
                  <a:pt x="30961" y="2257"/>
                  <a:pt x="30952" y="2315"/>
                </a:cubicBezTo>
                <a:cubicBezTo>
                  <a:pt x="30914" y="2316"/>
                  <a:pt x="30911" y="2343"/>
                  <a:pt x="30863" y="2336"/>
                </a:cubicBezTo>
                <a:close/>
                <a:moveTo>
                  <a:pt x="30365" y="2336"/>
                </a:moveTo>
                <a:cubicBezTo>
                  <a:pt x="30431" y="2412"/>
                  <a:pt x="30545" y="2287"/>
                  <a:pt x="30453" y="2250"/>
                </a:cubicBezTo>
                <a:cubicBezTo>
                  <a:pt x="30479" y="2320"/>
                  <a:pt x="30377" y="2295"/>
                  <a:pt x="30365" y="2336"/>
                </a:cubicBezTo>
                <a:close/>
                <a:moveTo>
                  <a:pt x="29925" y="2293"/>
                </a:moveTo>
                <a:cubicBezTo>
                  <a:pt x="29945" y="2293"/>
                  <a:pt x="29964" y="2293"/>
                  <a:pt x="29984" y="2293"/>
                </a:cubicBezTo>
                <a:cubicBezTo>
                  <a:pt x="29984" y="2278"/>
                  <a:pt x="29984" y="2264"/>
                  <a:pt x="29984" y="2250"/>
                </a:cubicBezTo>
                <a:cubicBezTo>
                  <a:pt x="29964" y="2250"/>
                  <a:pt x="29945" y="2250"/>
                  <a:pt x="29925" y="2250"/>
                </a:cubicBezTo>
                <a:cubicBezTo>
                  <a:pt x="29925" y="2264"/>
                  <a:pt x="29925" y="2278"/>
                  <a:pt x="29925" y="2293"/>
                </a:cubicBezTo>
                <a:close/>
                <a:moveTo>
                  <a:pt x="26760" y="2381"/>
                </a:moveTo>
                <a:cubicBezTo>
                  <a:pt x="26806" y="2347"/>
                  <a:pt x="26813" y="2230"/>
                  <a:pt x="26702" y="2250"/>
                </a:cubicBezTo>
                <a:cubicBezTo>
                  <a:pt x="26702" y="2308"/>
                  <a:pt x="26686" y="2378"/>
                  <a:pt x="26760" y="2381"/>
                </a:cubicBezTo>
                <a:close/>
                <a:moveTo>
                  <a:pt x="13600" y="2270"/>
                </a:moveTo>
                <a:cubicBezTo>
                  <a:pt x="13590" y="2270"/>
                  <a:pt x="13581" y="2305"/>
                  <a:pt x="13542" y="2293"/>
                </a:cubicBezTo>
                <a:cubicBezTo>
                  <a:pt x="13534" y="2291"/>
                  <a:pt x="13542" y="2258"/>
                  <a:pt x="13512" y="2270"/>
                </a:cubicBezTo>
                <a:cubicBezTo>
                  <a:pt x="13489" y="2362"/>
                  <a:pt x="13693" y="2283"/>
                  <a:pt x="13717" y="2336"/>
                </a:cubicBezTo>
                <a:cubicBezTo>
                  <a:pt x="13722" y="2311"/>
                  <a:pt x="13763" y="2312"/>
                  <a:pt x="13805" y="2315"/>
                </a:cubicBezTo>
                <a:cubicBezTo>
                  <a:pt x="13801" y="2289"/>
                  <a:pt x="13810" y="2253"/>
                  <a:pt x="13776" y="2250"/>
                </a:cubicBezTo>
                <a:cubicBezTo>
                  <a:pt x="13752" y="2327"/>
                  <a:pt x="13659" y="2275"/>
                  <a:pt x="13600" y="2270"/>
                </a:cubicBezTo>
                <a:close/>
                <a:moveTo>
                  <a:pt x="12340" y="2293"/>
                </a:moveTo>
                <a:cubicBezTo>
                  <a:pt x="12370" y="2293"/>
                  <a:pt x="12398" y="2293"/>
                  <a:pt x="12428" y="2293"/>
                </a:cubicBezTo>
                <a:cubicBezTo>
                  <a:pt x="12431" y="2254"/>
                  <a:pt x="12398" y="2242"/>
                  <a:pt x="12340" y="2250"/>
                </a:cubicBezTo>
                <a:cubicBezTo>
                  <a:pt x="12340" y="2264"/>
                  <a:pt x="12340" y="2278"/>
                  <a:pt x="12340" y="2293"/>
                </a:cubicBezTo>
                <a:close/>
                <a:moveTo>
                  <a:pt x="12076" y="2381"/>
                </a:moveTo>
                <a:cubicBezTo>
                  <a:pt x="12117" y="2382"/>
                  <a:pt x="12141" y="2371"/>
                  <a:pt x="12164" y="2359"/>
                </a:cubicBezTo>
                <a:cubicBezTo>
                  <a:pt x="12164" y="2344"/>
                  <a:pt x="12164" y="2330"/>
                  <a:pt x="12164" y="2315"/>
                </a:cubicBezTo>
                <a:cubicBezTo>
                  <a:pt x="12122" y="2266"/>
                  <a:pt x="12092" y="2342"/>
                  <a:pt x="12076" y="2293"/>
                </a:cubicBezTo>
                <a:cubicBezTo>
                  <a:pt x="12076" y="2257"/>
                  <a:pt x="12157" y="2281"/>
                  <a:pt x="12164" y="2250"/>
                </a:cubicBezTo>
                <a:cubicBezTo>
                  <a:pt x="12115" y="2250"/>
                  <a:pt x="12066" y="2250"/>
                  <a:pt x="12017" y="2250"/>
                </a:cubicBezTo>
                <a:cubicBezTo>
                  <a:pt x="12017" y="2270"/>
                  <a:pt x="12017" y="2293"/>
                  <a:pt x="12017" y="2315"/>
                </a:cubicBezTo>
                <a:cubicBezTo>
                  <a:pt x="12099" y="2311"/>
                  <a:pt x="12118" y="2348"/>
                  <a:pt x="12076" y="2381"/>
                </a:cubicBezTo>
                <a:close/>
                <a:moveTo>
                  <a:pt x="11871" y="2381"/>
                </a:moveTo>
                <a:cubicBezTo>
                  <a:pt x="11845" y="2327"/>
                  <a:pt x="11845" y="2254"/>
                  <a:pt x="11754" y="2250"/>
                </a:cubicBezTo>
                <a:cubicBezTo>
                  <a:pt x="11793" y="2293"/>
                  <a:pt x="11739" y="2406"/>
                  <a:pt x="11871" y="2381"/>
                </a:cubicBezTo>
                <a:close/>
                <a:moveTo>
                  <a:pt x="10698" y="2336"/>
                </a:moveTo>
                <a:cubicBezTo>
                  <a:pt x="10728" y="2336"/>
                  <a:pt x="10757" y="2336"/>
                  <a:pt x="10786" y="2336"/>
                </a:cubicBezTo>
                <a:cubicBezTo>
                  <a:pt x="10786" y="2308"/>
                  <a:pt x="10786" y="2278"/>
                  <a:pt x="10786" y="2250"/>
                </a:cubicBezTo>
                <a:cubicBezTo>
                  <a:pt x="10752" y="2253"/>
                  <a:pt x="10703" y="2245"/>
                  <a:pt x="10698" y="2270"/>
                </a:cubicBezTo>
                <a:cubicBezTo>
                  <a:pt x="10748" y="2280"/>
                  <a:pt x="10692" y="2299"/>
                  <a:pt x="10698" y="2336"/>
                </a:cubicBezTo>
                <a:close/>
                <a:moveTo>
                  <a:pt x="33004" y="2227"/>
                </a:moveTo>
                <a:cubicBezTo>
                  <a:pt x="32984" y="2227"/>
                  <a:pt x="32964" y="2227"/>
                  <a:pt x="32944" y="2227"/>
                </a:cubicBezTo>
                <a:cubicBezTo>
                  <a:pt x="32784" y="2221"/>
                  <a:pt x="33009" y="2288"/>
                  <a:pt x="33004" y="2227"/>
                </a:cubicBezTo>
                <a:close/>
                <a:moveTo>
                  <a:pt x="30600" y="2293"/>
                </a:moveTo>
                <a:cubicBezTo>
                  <a:pt x="30682" y="2315"/>
                  <a:pt x="30804" y="2258"/>
                  <a:pt x="30717" y="2227"/>
                </a:cubicBezTo>
                <a:cubicBezTo>
                  <a:pt x="30727" y="2285"/>
                  <a:pt x="30553" y="2206"/>
                  <a:pt x="30600" y="2293"/>
                </a:cubicBezTo>
                <a:close/>
                <a:moveTo>
                  <a:pt x="30160" y="2270"/>
                </a:moveTo>
                <a:cubicBezTo>
                  <a:pt x="30207" y="2209"/>
                  <a:pt x="30033" y="2211"/>
                  <a:pt x="30043" y="2250"/>
                </a:cubicBezTo>
                <a:cubicBezTo>
                  <a:pt x="30098" y="2243"/>
                  <a:pt x="30108" y="2273"/>
                  <a:pt x="30160" y="2270"/>
                </a:cubicBezTo>
                <a:close/>
                <a:moveTo>
                  <a:pt x="28577" y="2250"/>
                </a:moveTo>
                <a:cubicBezTo>
                  <a:pt x="28488" y="2265"/>
                  <a:pt x="28470" y="2226"/>
                  <a:pt x="28402" y="2227"/>
                </a:cubicBezTo>
                <a:cubicBezTo>
                  <a:pt x="28360" y="2297"/>
                  <a:pt x="28577" y="2283"/>
                  <a:pt x="28577" y="2250"/>
                </a:cubicBezTo>
                <a:close/>
                <a:moveTo>
                  <a:pt x="11284" y="2403"/>
                </a:moveTo>
                <a:cubicBezTo>
                  <a:pt x="11343" y="2366"/>
                  <a:pt x="11287" y="2314"/>
                  <a:pt x="11284" y="2270"/>
                </a:cubicBezTo>
                <a:cubicBezTo>
                  <a:pt x="11284" y="2272"/>
                  <a:pt x="11344" y="2231"/>
                  <a:pt x="11284" y="2227"/>
                </a:cubicBezTo>
                <a:cubicBezTo>
                  <a:pt x="11243" y="2288"/>
                  <a:pt x="11208" y="2353"/>
                  <a:pt x="11284" y="2403"/>
                </a:cubicBezTo>
                <a:close/>
                <a:moveTo>
                  <a:pt x="11167" y="2293"/>
                </a:moveTo>
                <a:cubicBezTo>
                  <a:pt x="11176" y="2234"/>
                  <a:pt x="11127" y="2221"/>
                  <a:pt x="11050" y="2227"/>
                </a:cubicBezTo>
                <a:cubicBezTo>
                  <a:pt x="11041" y="2285"/>
                  <a:pt x="11091" y="2299"/>
                  <a:pt x="11167" y="2293"/>
                </a:cubicBezTo>
                <a:close/>
                <a:moveTo>
                  <a:pt x="9614" y="2293"/>
                </a:moveTo>
                <a:cubicBezTo>
                  <a:pt x="9630" y="2311"/>
                  <a:pt x="9681" y="2274"/>
                  <a:pt x="9673" y="2250"/>
                </a:cubicBezTo>
                <a:cubicBezTo>
                  <a:pt x="9677" y="2262"/>
                  <a:pt x="9624" y="2224"/>
                  <a:pt x="9643" y="2227"/>
                </a:cubicBezTo>
                <a:cubicBezTo>
                  <a:pt x="9601" y="2221"/>
                  <a:pt x="9643" y="2250"/>
                  <a:pt x="9643" y="2250"/>
                </a:cubicBezTo>
                <a:cubicBezTo>
                  <a:pt x="9643" y="2259"/>
                  <a:pt x="9611" y="2289"/>
                  <a:pt x="9614" y="2293"/>
                </a:cubicBezTo>
                <a:close/>
                <a:moveTo>
                  <a:pt x="24885" y="2293"/>
                </a:moveTo>
                <a:cubicBezTo>
                  <a:pt x="24775" y="2299"/>
                  <a:pt x="24971" y="2347"/>
                  <a:pt x="24943" y="2293"/>
                </a:cubicBezTo>
                <a:cubicBezTo>
                  <a:pt x="24863" y="2308"/>
                  <a:pt x="24964" y="2189"/>
                  <a:pt x="24885" y="2204"/>
                </a:cubicBezTo>
                <a:cubicBezTo>
                  <a:pt x="24850" y="2238"/>
                  <a:pt x="24850" y="2260"/>
                  <a:pt x="24885" y="2293"/>
                </a:cubicBezTo>
                <a:close/>
                <a:moveTo>
                  <a:pt x="14450" y="2250"/>
                </a:moveTo>
                <a:cubicBezTo>
                  <a:pt x="14407" y="2238"/>
                  <a:pt x="14376" y="2216"/>
                  <a:pt x="14333" y="2204"/>
                </a:cubicBezTo>
                <a:cubicBezTo>
                  <a:pt x="14278" y="2278"/>
                  <a:pt x="14438" y="2297"/>
                  <a:pt x="14450" y="2250"/>
                </a:cubicBezTo>
                <a:close/>
                <a:moveTo>
                  <a:pt x="32036" y="2227"/>
                </a:moveTo>
                <a:cubicBezTo>
                  <a:pt x="32086" y="2228"/>
                  <a:pt x="32111" y="2211"/>
                  <a:pt x="32124" y="2184"/>
                </a:cubicBezTo>
                <a:cubicBezTo>
                  <a:pt x="32078" y="2185"/>
                  <a:pt x="32022" y="2180"/>
                  <a:pt x="32036" y="2227"/>
                </a:cubicBezTo>
                <a:close/>
                <a:moveTo>
                  <a:pt x="30981" y="2204"/>
                </a:moveTo>
                <a:cubicBezTo>
                  <a:pt x="30862" y="2128"/>
                  <a:pt x="30911" y="2276"/>
                  <a:pt x="30981" y="2204"/>
                </a:cubicBezTo>
                <a:close/>
                <a:moveTo>
                  <a:pt x="12310" y="2250"/>
                </a:moveTo>
                <a:cubicBezTo>
                  <a:pt x="12210" y="2225"/>
                  <a:pt x="12392" y="2242"/>
                  <a:pt x="12340" y="2184"/>
                </a:cubicBezTo>
                <a:cubicBezTo>
                  <a:pt x="12237" y="2157"/>
                  <a:pt x="12238" y="2332"/>
                  <a:pt x="12310" y="2250"/>
                </a:cubicBezTo>
                <a:close/>
                <a:moveTo>
                  <a:pt x="10640" y="2227"/>
                </a:moveTo>
                <a:cubicBezTo>
                  <a:pt x="10659" y="2227"/>
                  <a:pt x="10679" y="2227"/>
                  <a:pt x="10698" y="2227"/>
                </a:cubicBezTo>
                <a:cubicBezTo>
                  <a:pt x="10698" y="2212"/>
                  <a:pt x="10698" y="2197"/>
                  <a:pt x="10698" y="2184"/>
                </a:cubicBezTo>
                <a:cubicBezTo>
                  <a:pt x="10679" y="2184"/>
                  <a:pt x="10659" y="2184"/>
                  <a:pt x="10640" y="2184"/>
                </a:cubicBezTo>
                <a:cubicBezTo>
                  <a:pt x="10640" y="2197"/>
                  <a:pt x="10640" y="2212"/>
                  <a:pt x="10640" y="2227"/>
                </a:cubicBezTo>
                <a:close/>
                <a:moveTo>
                  <a:pt x="10610" y="2184"/>
                </a:moveTo>
                <a:cubicBezTo>
                  <a:pt x="10567" y="2187"/>
                  <a:pt x="10503" y="2174"/>
                  <a:pt x="10493" y="2204"/>
                </a:cubicBezTo>
                <a:cubicBezTo>
                  <a:pt x="10532" y="2233"/>
                  <a:pt x="10602" y="2234"/>
                  <a:pt x="10610" y="2184"/>
                </a:cubicBezTo>
                <a:close/>
                <a:moveTo>
                  <a:pt x="8852" y="2447"/>
                </a:moveTo>
                <a:cubicBezTo>
                  <a:pt x="8912" y="2467"/>
                  <a:pt x="8963" y="2375"/>
                  <a:pt x="8911" y="2381"/>
                </a:cubicBezTo>
                <a:cubicBezTo>
                  <a:pt x="8904" y="2398"/>
                  <a:pt x="8886" y="2407"/>
                  <a:pt x="8852" y="2403"/>
                </a:cubicBezTo>
                <a:cubicBezTo>
                  <a:pt x="8852" y="2381"/>
                  <a:pt x="8828" y="2377"/>
                  <a:pt x="8823" y="2359"/>
                </a:cubicBezTo>
                <a:cubicBezTo>
                  <a:pt x="8769" y="2306"/>
                  <a:pt x="8885" y="2212"/>
                  <a:pt x="8764" y="2184"/>
                </a:cubicBezTo>
                <a:cubicBezTo>
                  <a:pt x="8760" y="2265"/>
                  <a:pt x="8721" y="2238"/>
                  <a:pt x="8647" y="2227"/>
                </a:cubicBezTo>
                <a:cubicBezTo>
                  <a:pt x="8650" y="2308"/>
                  <a:pt x="8689" y="2283"/>
                  <a:pt x="8764" y="2270"/>
                </a:cubicBezTo>
                <a:cubicBezTo>
                  <a:pt x="8794" y="2429"/>
                  <a:pt x="8719" y="2333"/>
                  <a:pt x="8676" y="2381"/>
                </a:cubicBezTo>
                <a:cubicBezTo>
                  <a:pt x="8699" y="2386"/>
                  <a:pt x="8710" y="2399"/>
                  <a:pt x="8705" y="2425"/>
                </a:cubicBezTo>
                <a:cubicBezTo>
                  <a:pt x="8780" y="2449"/>
                  <a:pt x="8856" y="2350"/>
                  <a:pt x="8852" y="2447"/>
                </a:cubicBezTo>
                <a:close/>
                <a:moveTo>
                  <a:pt x="34557" y="2204"/>
                </a:moveTo>
                <a:cubicBezTo>
                  <a:pt x="34592" y="2209"/>
                  <a:pt x="34574" y="2230"/>
                  <a:pt x="34557" y="2250"/>
                </a:cubicBezTo>
                <a:cubicBezTo>
                  <a:pt x="34629" y="2267"/>
                  <a:pt x="34759" y="2243"/>
                  <a:pt x="34762" y="2315"/>
                </a:cubicBezTo>
                <a:cubicBezTo>
                  <a:pt x="34722" y="2308"/>
                  <a:pt x="34706" y="2284"/>
                  <a:pt x="34644" y="2293"/>
                </a:cubicBezTo>
                <a:cubicBezTo>
                  <a:pt x="34644" y="2330"/>
                  <a:pt x="34644" y="2366"/>
                  <a:pt x="34644" y="2403"/>
                </a:cubicBezTo>
                <a:cubicBezTo>
                  <a:pt x="34771" y="2395"/>
                  <a:pt x="34852" y="2353"/>
                  <a:pt x="34937" y="2315"/>
                </a:cubicBezTo>
                <a:cubicBezTo>
                  <a:pt x="34952" y="2341"/>
                  <a:pt x="34969" y="2365"/>
                  <a:pt x="34996" y="2381"/>
                </a:cubicBezTo>
                <a:cubicBezTo>
                  <a:pt x="35019" y="2332"/>
                  <a:pt x="35058" y="2295"/>
                  <a:pt x="35055" y="2227"/>
                </a:cubicBezTo>
                <a:cubicBezTo>
                  <a:pt x="34950" y="2208"/>
                  <a:pt x="34879" y="2291"/>
                  <a:pt x="34850" y="2204"/>
                </a:cubicBezTo>
                <a:cubicBezTo>
                  <a:pt x="34884" y="2201"/>
                  <a:pt x="34933" y="2209"/>
                  <a:pt x="34937" y="2184"/>
                </a:cubicBezTo>
                <a:cubicBezTo>
                  <a:pt x="34875" y="2139"/>
                  <a:pt x="34772" y="2188"/>
                  <a:pt x="34732" y="2227"/>
                </a:cubicBezTo>
                <a:cubicBezTo>
                  <a:pt x="34735" y="2146"/>
                  <a:pt x="34586" y="2151"/>
                  <a:pt x="34557" y="2204"/>
                </a:cubicBezTo>
                <a:close/>
                <a:moveTo>
                  <a:pt x="32417" y="2204"/>
                </a:moveTo>
                <a:cubicBezTo>
                  <a:pt x="32436" y="2204"/>
                  <a:pt x="32456" y="2204"/>
                  <a:pt x="32476" y="2204"/>
                </a:cubicBezTo>
                <a:cubicBezTo>
                  <a:pt x="32476" y="2190"/>
                  <a:pt x="32476" y="2176"/>
                  <a:pt x="32476" y="2161"/>
                </a:cubicBezTo>
                <a:cubicBezTo>
                  <a:pt x="32456" y="2161"/>
                  <a:pt x="32436" y="2161"/>
                  <a:pt x="32417" y="2161"/>
                </a:cubicBezTo>
                <a:cubicBezTo>
                  <a:pt x="32417" y="2176"/>
                  <a:pt x="32417" y="2190"/>
                  <a:pt x="32417" y="2204"/>
                </a:cubicBezTo>
                <a:close/>
                <a:moveTo>
                  <a:pt x="32183" y="2161"/>
                </a:moveTo>
                <a:cubicBezTo>
                  <a:pt x="32177" y="2209"/>
                  <a:pt x="32206" y="2231"/>
                  <a:pt x="32270" y="2227"/>
                </a:cubicBezTo>
                <a:cubicBezTo>
                  <a:pt x="32275" y="2179"/>
                  <a:pt x="32246" y="2157"/>
                  <a:pt x="32183" y="2161"/>
                </a:cubicBezTo>
                <a:close/>
                <a:moveTo>
                  <a:pt x="32153" y="2227"/>
                </a:moveTo>
                <a:cubicBezTo>
                  <a:pt x="32137" y="2315"/>
                  <a:pt x="32324" y="2260"/>
                  <a:pt x="32329" y="2227"/>
                </a:cubicBezTo>
                <a:cubicBezTo>
                  <a:pt x="32243" y="2246"/>
                  <a:pt x="32238" y="2246"/>
                  <a:pt x="32153" y="2227"/>
                </a:cubicBezTo>
                <a:close/>
                <a:moveTo>
                  <a:pt x="30658" y="2227"/>
                </a:moveTo>
                <a:cubicBezTo>
                  <a:pt x="30660" y="2213"/>
                  <a:pt x="30663" y="2201"/>
                  <a:pt x="30688" y="2204"/>
                </a:cubicBezTo>
                <a:cubicBezTo>
                  <a:pt x="30685" y="2178"/>
                  <a:pt x="30679" y="2153"/>
                  <a:pt x="30629" y="2161"/>
                </a:cubicBezTo>
                <a:cubicBezTo>
                  <a:pt x="30633" y="2187"/>
                  <a:pt x="30624" y="2223"/>
                  <a:pt x="30658" y="2227"/>
                </a:cubicBezTo>
                <a:close/>
                <a:moveTo>
                  <a:pt x="31069" y="2204"/>
                </a:moveTo>
                <a:cubicBezTo>
                  <a:pt x="31074" y="2157"/>
                  <a:pt x="31045" y="2135"/>
                  <a:pt x="30981" y="2139"/>
                </a:cubicBezTo>
                <a:cubicBezTo>
                  <a:pt x="30976" y="2187"/>
                  <a:pt x="31004" y="2209"/>
                  <a:pt x="31069" y="2204"/>
                </a:cubicBezTo>
                <a:close/>
                <a:moveTo>
                  <a:pt x="30776" y="2139"/>
                </a:moveTo>
                <a:cubicBezTo>
                  <a:pt x="30752" y="2272"/>
                  <a:pt x="30910" y="2154"/>
                  <a:pt x="30776" y="2139"/>
                </a:cubicBezTo>
                <a:close/>
                <a:moveTo>
                  <a:pt x="30453" y="2161"/>
                </a:moveTo>
                <a:cubicBezTo>
                  <a:pt x="30438" y="2170"/>
                  <a:pt x="30459" y="2211"/>
                  <a:pt x="30424" y="2204"/>
                </a:cubicBezTo>
                <a:cubicBezTo>
                  <a:pt x="30422" y="2191"/>
                  <a:pt x="30419" y="2179"/>
                  <a:pt x="30395" y="2184"/>
                </a:cubicBezTo>
                <a:cubicBezTo>
                  <a:pt x="30366" y="2262"/>
                  <a:pt x="30510" y="2213"/>
                  <a:pt x="30570" y="2227"/>
                </a:cubicBezTo>
                <a:cubicBezTo>
                  <a:pt x="30574" y="2171"/>
                  <a:pt x="30626" y="2158"/>
                  <a:pt x="30541" y="2139"/>
                </a:cubicBezTo>
                <a:cubicBezTo>
                  <a:pt x="30549" y="2178"/>
                  <a:pt x="30477" y="2146"/>
                  <a:pt x="30453" y="2161"/>
                </a:cubicBezTo>
                <a:close/>
                <a:moveTo>
                  <a:pt x="28168" y="2161"/>
                </a:moveTo>
                <a:cubicBezTo>
                  <a:pt x="28130" y="2159"/>
                  <a:pt x="28127" y="2132"/>
                  <a:pt x="28079" y="2139"/>
                </a:cubicBezTo>
                <a:cubicBezTo>
                  <a:pt x="28034" y="2193"/>
                  <a:pt x="28178" y="2204"/>
                  <a:pt x="28168" y="2161"/>
                </a:cubicBezTo>
                <a:close/>
                <a:moveTo>
                  <a:pt x="23917" y="2161"/>
                </a:moveTo>
                <a:cubicBezTo>
                  <a:pt x="23799" y="2083"/>
                  <a:pt x="23848" y="2231"/>
                  <a:pt x="23917" y="2161"/>
                </a:cubicBezTo>
                <a:close/>
                <a:moveTo>
                  <a:pt x="34967" y="2184"/>
                </a:moveTo>
                <a:cubicBezTo>
                  <a:pt x="34996" y="2184"/>
                  <a:pt x="35026" y="2184"/>
                  <a:pt x="35055" y="2184"/>
                </a:cubicBezTo>
                <a:cubicBezTo>
                  <a:pt x="35060" y="2135"/>
                  <a:pt x="35031" y="2113"/>
                  <a:pt x="34967" y="2117"/>
                </a:cubicBezTo>
                <a:cubicBezTo>
                  <a:pt x="34967" y="2139"/>
                  <a:pt x="34967" y="2161"/>
                  <a:pt x="34967" y="2184"/>
                </a:cubicBezTo>
                <a:close/>
                <a:moveTo>
                  <a:pt x="32563" y="2250"/>
                </a:moveTo>
                <a:cubicBezTo>
                  <a:pt x="32508" y="2254"/>
                  <a:pt x="32499" y="2224"/>
                  <a:pt x="32446" y="2227"/>
                </a:cubicBezTo>
                <a:cubicBezTo>
                  <a:pt x="32417" y="2270"/>
                  <a:pt x="32396" y="2321"/>
                  <a:pt x="32329" y="2336"/>
                </a:cubicBezTo>
                <a:cubicBezTo>
                  <a:pt x="32312" y="2258"/>
                  <a:pt x="32142" y="2308"/>
                  <a:pt x="32153" y="2381"/>
                </a:cubicBezTo>
                <a:cubicBezTo>
                  <a:pt x="32217" y="2395"/>
                  <a:pt x="32246" y="2318"/>
                  <a:pt x="32241" y="2403"/>
                </a:cubicBezTo>
                <a:cubicBezTo>
                  <a:pt x="32321" y="2419"/>
                  <a:pt x="32300" y="2359"/>
                  <a:pt x="32359" y="2359"/>
                </a:cubicBezTo>
                <a:cubicBezTo>
                  <a:pt x="32370" y="2423"/>
                  <a:pt x="32530" y="2377"/>
                  <a:pt x="32563" y="2425"/>
                </a:cubicBezTo>
                <a:cubicBezTo>
                  <a:pt x="32514" y="2491"/>
                  <a:pt x="32365" y="2480"/>
                  <a:pt x="32241" y="2491"/>
                </a:cubicBezTo>
                <a:cubicBezTo>
                  <a:pt x="32256" y="2560"/>
                  <a:pt x="32172" y="2581"/>
                  <a:pt x="32270" y="2602"/>
                </a:cubicBezTo>
                <a:cubicBezTo>
                  <a:pt x="32200" y="2494"/>
                  <a:pt x="32521" y="2465"/>
                  <a:pt x="32476" y="2579"/>
                </a:cubicBezTo>
                <a:cubicBezTo>
                  <a:pt x="32417" y="2579"/>
                  <a:pt x="32438" y="2519"/>
                  <a:pt x="32359" y="2535"/>
                </a:cubicBezTo>
                <a:cubicBezTo>
                  <a:pt x="32369" y="2587"/>
                  <a:pt x="32389" y="2630"/>
                  <a:pt x="32446" y="2645"/>
                </a:cubicBezTo>
                <a:cubicBezTo>
                  <a:pt x="32443" y="2606"/>
                  <a:pt x="32475" y="2594"/>
                  <a:pt x="32535" y="2602"/>
                </a:cubicBezTo>
                <a:cubicBezTo>
                  <a:pt x="32527" y="2633"/>
                  <a:pt x="32485" y="2638"/>
                  <a:pt x="32476" y="2668"/>
                </a:cubicBezTo>
                <a:cubicBezTo>
                  <a:pt x="32592" y="2681"/>
                  <a:pt x="32559" y="2584"/>
                  <a:pt x="32680" y="2602"/>
                </a:cubicBezTo>
                <a:cubicBezTo>
                  <a:pt x="32680" y="2557"/>
                  <a:pt x="32680" y="2513"/>
                  <a:pt x="32680" y="2469"/>
                </a:cubicBezTo>
                <a:cubicBezTo>
                  <a:pt x="32646" y="2465"/>
                  <a:pt x="32598" y="2473"/>
                  <a:pt x="32593" y="2447"/>
                </a:cubicBezTo>
                <a:cubicBezTo>
                  <a:pt x="32616" y="2442"/>
                  <a:pt x="32627" y="2429"/>
                  <a:pt x="32622" y="2403"/>
                </a:cubicBezTo>
                <a:cubicBezTo>
                  <a:pt x="32656" y="2399"/>
                  <a:pt x="32705" y="2407"/>
                  <a:pt x="32710" y="2381"/>
                </a:cubicBezTo>
                <a:cubicBezTo>
                  <a:pt x="32680" y="2359"/>
                  <a:pt x="32650" y="2338"/>
                  <a:pt x="32622" y="2315"/>
                </a:cubicBezTo>
                <a:cubicBezTo>
                  <a:pt x="32707" y="2303"/>
                  <a:pt x="32577" y="2281"/>
                  <a:pt x="32593" y="2250"/>
                </a:cubicBezTo>
                <a:cubicBezTo>
                  <a:pt x="32643" y="2250"/>
                  <a:pt x="32668" y="2231"/>
                  <a:pt x="32680" y="2204"/>
                </a:cubicBezTo>
                <a:cubicBezTo>
                  <a:pt x="32639" y="2199"/>
                  <a:pt x="32647" y="2157"/>
                  <a:pt x="32622" y="2139"/>
                </a:cubicBezTo>
                <a:cubicBezTo>
                  <a:pt x="32581" y="2130"/>
                  <a:pt x="32535" y="2171"/>
                  <a:pt x="32535" y="2139"/>
                </a:cubicBezTo>
                <a:cubicBezTo>
                  <a:pt x="32535" y="2098"/>
                  <a:pt x="32411" y="2109"/>
                  <a:pt x="32417" y="2139"/>
                </a:cubicBezTo>
                <a:cubicBezTo>
                  <a:pt x="32533" y="2125"/>
                  <a:pt x="32547" y="2188"/>
                  <a:pt x="32563" y="2250"/>
                </a:cubicBezTo>
                <a:close/>
                <a:moveTo>
                  <a:pt x="13981" y="2184"/>
                </a:moveTo>
                <a:cubicBezTo>
                  <a:pt x="14001" y="2124"/>
                  <a:pt x="13921" y="2140"/>
                  <a:pt x="13893" y="2117"/>
                </a:cubicBezTo>
                <a:cubicBezTo>
                  <a:pt x="13888" y="2165"/>
                  <a:pt x="13917" y="2187"/>
                  <a:pt x="13981" y="2184"/>
                </a:cubicBezTo>
                <a:close/>
                <a:moveTo>
                  <a:pt x="36901" y="2095"/>
                </a:moveTo>
                <a:cubicBezTo>
                  <a:pt x="36873" y="2095"/>
                  <a:pt x="36843" y="2095"/>
                  <a:pt x="36813" y="2095"/>
                </a:cubicBezTo>
                <a:cubicBezTo>
                  <a:pt x="36790" y="2100"/>
                  <a:pt x="36756" y="2095"/>
                  <a:pt x="36754" y="2117"/>
                </a:cubicBezTo>
                <a:cubicBezTo>
                  <a:pt x="36798" y="2105"/>
                  <a:pt x="36906" y="2143"/>
                  <a:pt x="36901" y="2095"/>
                </a:cubicBezTo>
                <a:close/>
                <a:moveTo>
                  <a:pt x="34058" y="2204"/>
                </a:moveTo>
                <a:cubicBezTo>
                  <a:pt x="34181" y="2177"/>
                  <a:pt x="34303" y="2262"/>
                  <a:pt x="34322" y="2184"/>
                </a:cubicBezTo>
                <a:cubicBezTo>
                  <a:pt x="34199" y="2178"/>
                  <a:pt x="34225" y="2100"/>
                  <a:pt x="34146" y="2095"/>
                </a:cubicBezTo>
                <a:cubicBezTo>
                  <a:pt x="34152" y="2095"/>
                  <a:pt x="34117" y="2139"/>
                  <a:pt x="34117" y="2139"/>
                </a:cubicBezTo>
                <a:cubicBezTo>
                  <a:pt x="34114" y="2151"/>
                  <a:pt x="34159" y="2140"/>
                  <a:pt x="34117" y="2161"/>
                </a:cubicBezTo>
                <a:cubicBezTo>
                  <a:pt x="34092" y="2174"/>
                  <a:pt x="34029" y="2152"/>
                  <a:pt x="34000" y="2161"/>
                </a:cubicBezTo>
                <a:cubicBezTo>
                  <a:pt x="33961" y="2171"/>
                  <a:pt x="33960" y="2241"/>
                  <a:pt x="33912" y="2227"/>
                </a:cubicBezTo>
                <a:cubicBezTo>
                  <a:pt x="33872" y="2173"/>
                  <a:pt x="33823" y="2266"/>
                  <a:pt x="33794" y="2204"/>
                </a:cubicBezTo>
                <a:cubicBezTo>
                  <a:pt x="33830" y="2203"/>
                  <a:pt x="33864" y="2199"/>
                  <a:pt x="33853" y="2161"/>
                </a:cubicBezTo>
                <a:cubicBezTo>
                  <a:pt x="33761" y="2149"/>
                  <a:pt x="33612" y="2178"/>
                  <a:pt x="33590" y="2161"/>
                </a:cubicBezTo>
                <a:cubicBezTo>
                  <a:pt x="33546" y="2128"/>
                  <a:pt x="33553" y="2158"/>
                  <a:pt x="33501" y="2161"/>
                </a:cubicBezTo>
                <a:cubicBezTo>
                  <a:pt x="33503" y="2161"/>
                  <a:pt x="33448" y="2116"/>
                  <a:pt x="33442" y="2161"/>
                </a:cubicBezTo>
                <a:cubicBezTo>
                  <a:pt x="33495" y="2181"/>
                  <a:pt x="33589" y="2169"/>
                  <a:pt x="33619" y="2204"/>
                </a:cubicBezTo>
                <a:cubicBezTo>
                  <a:pt x="33580" y="2204"/>
                  <a:pt x="33592" y="2243"/>
                  <a:pt x="33560" y="2250"/>
                </a:cubicBezTo>
                <a:cubicBezTo>
                  <a:pt x="33514" y="2246"/>
                  <a:pt x="33537" y="2193"/>
                  <a:pt x="33472" y="2204"/>
                </a:cubicBezTo>
                <a:cubicBezTo>
                  <a:pt x="33525" y="2253"/>
                  <a:pt x="33463" y="2302"/>
                  <a:pt x="33472" y="2315"/>
                </a:cubicBezTo>
                <a:cubicBezTo>
                  <a:pt x="33480" y="2326"/>
                  <a:pt x="33542" y="2311"/>
                  <a:pt x="33531" y="2336"/>
                </a:cubicBezTo>
                <a:cubicBezTo>
                  <a:pt x="33457" y="2383"/>
                  <a:pt x="33443" y="2284"/>
                  <a:pt x="33384" y="2293"/>
                </a:cubicBezTo>
                <a:cubicBezTo>
                  <a:pt x="33383" y="2293"/>
                  <a:pt x="33326" y="2363"/>
                  <a:pt x="33326" y="2315"/>
                </a:cubicBezTo>
                <a:cubicBezTo>
                  <a:pt x="33326" y="2279"/>
                  <a:pt x="33244" y="2303"/>
                  <a:pt x="33237" y="2270"/>
                </a:cubicBezTo>
                <a:cubicBezTo>
                  <a:pt x="33293" y="2230"/>
                  <a:pt x="33290" y="2284"/>
                  <a:pt x="33384" y="2270"/>
                </a:cubicBezTo>
                <a:cubicBezTo>
                  <a:pt x="33451" y="2195"/>
                  <a:pt x="33325" y="2127"/>
                  <a:pt x="33267" y="2204"/>
                </a:cubicBezTo>
                <a:cubicBezTo>
                  <a:pt x="33313" y="2207"/>
                  <a:pt x="33369" y="2201"/>
                  <a:pt x="33355" y="2250"/>
                </a:cubicBezTo>
                <a:cubicBezTo>
                  <a:pt x="33281" y="2253"/>
                  <a:pt x="33264" y="2215"/>
                  <a:pt x="33209" y="2204"/>
                </a:cubicBezTo>
                <a:cubicBezTo>
                  <a:pt x="33213" y="2267"/>
                  <a:pt x="33027" y="2187"/>
                  <a:pt x="33033" y="2250"/>
                </a:cubicBezTo>
                <a:cubicBezTo>
                  <a:pt x="33096" y="2245"/>
                  <a:pt x="33126" y="2267"/>
                  <a:pt x="33120" y="2315"/>
                </a:cubicBezTo>
                <a:cubicBezTo>
                  <a:pt x="33120" y="2404"/>
                  <a:pt x="32885" y="2315"/>
                  <a:pt x="32886" y="2403"/>
                </a:cubicBezTo>
                <a:cubicBezTo>
                  <a:pt x="32960" y="2414"/>
                  <a:pt x="33014" y="2384"/>
                  <a:pt x="33062" y="2381"/>
                </a:cubicBezTo>
                <a:cubicBezTo>
                  <a:pt x="33091" y="2379"/>
                  <a:pt x="33096" y="2401"/>
                  <a:pt x="33120" y="2403"/>
                </a:cubicBezTo>
                <a:cubicBezTo>
                  <a:pt x="33113" y="2402"/>
                  <a:pt x="33135" y="2383"/>
                  <a:pt x="33150" y="2381"/>
                </a:cubicBezTo>
                <a:cubicBezTo>
                  <a:pt x="33195" y="2377"/>
                  <a:pt x="33177" y="2410"/>
                  <a:pt x="33209" y="2381"/>
                </a:cubicBezTo>
                <a:cubicBezTo>
                  <a:pt x="33224" y="2367"/>
                  <a:pt x="33338" y="2387"/>
                  <a:pt x="33326" y="2403"/>
                </a:cubicBezTo>
                <a:cubicBezTo>
                  <a:pt x="33356" y="2485"/>
                  <a:pt x="33227" y="2446"/>
                  <a:pt x="33209" y="2491"/>
                </a:cubicBezTo>
                <a:cubicBezTo>
                  <a:pt x="33259" y="2490"/>
                  <a:pt x="33283" y="2508"/>
                  <a:pt x="33296" y="2535"/>
                </a:cubicBezTo>
                <a:cubicBezTo>
                  <a:pt x="33257" y="2535"/>
                  <a:pt x="33218" y="2535"/>
                  <a:pt x="33179" y="2535"/>
                </a:cubicBezTo>
                <a:cubicBezTo>
                  <a:pt x="33163" y="2503"/>
                  <a:pt x="33213" y="2422"/>
                  <a:pt x="33150" y="2425"/>
                </a:cubicBezTo>
                <a:cubicBezTo>
                  <a:pt x="33162" y="2507"/>
                  <a:pt x="32966" y="2434"/>
                  <a:pt x="32944" y="2491"/>
                </a:cubicBezTo>
                <a:cubicBezTo>
                  <a:pt x="32989" y="2501"/>
                  <a:pt x="33036" y="2558"/>
                  <a:pt x="33033" y="2579"/>
                </a:cubicBezTo>
                <a:cubicBezTo>
                  <a:pt x="33032" y="2584"/>
                  <a:pt x="32950" y="2576"/>
                  <a:pt x="32944" y="2579"/>
                </a:cubicBezTo>
                <a:cubicBezTo>
                  <a:pt x="32920" y="2596"/>
                  <a:pt x="32963" y="2668"/>
                  <a:pt x="32944" y="2689"/>
                </a:cubicBezTo>
                <a:cubicBezTo>
                  <a:pt x="33049" y="2708"/>
                  <a:pt x="33086" y="2639"/>
                  <a:pt x="33150" y="2689"/>
                </a:cubicBezTo>
                <a:cubicBezTo>
                  <a:pt x="33150" y="2668"/>
                  <a:pt x="33173" y="2663"/>
                  <a:pt x="33179" y="2645"/>
                </a:cubicBezTo>
                <a:cubicBezTo>
                  <a:pt x="33182" y="2621"/>
                  <a:pt x="33136" y="2611"/>
                  <a:pt x="33179" y="2602"/>
                </a:cubicBezTo>
                <a:cubicBezTo>
                  <a:pt x="33235" y="2596"/>
                  <a:pt x="33213" y="2650"/>
                  <a:pt x="33237" y="2668"/>
                </a:cubicBezTo>
                <a:cubicBezTo>
                  <a:pt x="33247" y="2674"/>
                  <a:pt x="33284" y="2663"/>
                  <a:pt x="33296" y="2668"/>
                </a:cubicBezTo>
                <a:cubicBezTo>
                  <a:pt x="33314" y="2674"/>
                  <a:pt x="33320" y="2716"/>
                  <a:pt x="33355" y="2711"/>
                </a:cubicBezTo>
                <a:cubicBezTo>
                  <a:pt x="33406" y="2664"/>
                  <a:pt x="33421" y="2647"/>
                  <a:pt x="33384" y="2579"/>
                </a:cubicBezTo>
                <a:cubicBezTo>
                  <a:pt x="33423" y="2579"/>
                  <a:pt x="33462" y="2579"/>
                  <a:pt x="33501" y="2579"/>
                </a:cubicBezTo>
                <a:cubicBezTo>
                  <a:pt x="33500" y="2647"/>
                  <a:pt x="33484" y="2724"/>
                  <a:pt x="33590" y="2711"/>
                </a:cubicBezTo>
                <a:cubicBezTo>
                  <a:pt x="33669" y="2672"/>
                  <a:pt x="33553" y="2599"/>
                  <a:pt x="33619" y="2602"/>
                </a:cubicBezTo>
                <a:cubicBezTo>
                  <a:pt x="33661" y="2628"/>
                  <a:pt x="33663" y="2686"/>
                  <a:pt x="33706" y="2711"/>
                </a:cubicBezTo>
                <a:cubicBezTo>
                  <a:pt x="33755" y="2711"/>
                  <a:pt x="33805" y="2711"/>
                  <a:pt x="33853" y="2711"/>
                </a:cubicBezTo>
                <a:cubicBezTo>
                  <a:pt x="33864" y="2668"/>
                  <a:pt x="33812" y="2669"/>
                  <a:pt x="33794" y="2645"/>
                </a:cubicBezTo>
                <a:cubicBezTo>
                  <a:pt x="33763" y="2602"/>
                  <a:pt x="33733" y="2510"/>
                  <a:pt x="33765" y="2513"/>
                </a:cubicBezTo>
                <a:cubicBezTo>
                  <a:pt x="33785" y="2557"/>
                  <a:pt x="33940" y="2500"/>
                  <a:pt x="33912" y="2579"/>
                </a:cubicBezTo>
                <a:cubicBezTo>
                  <a:pt x="33857" y="2600"/>
                  <a:pt x="33814" y="2513"/>
                  <a:pt x="33794" y="2579"/>
                </a:cubicBezTo>
                <a:cubicBezTo>
                  <a:pt x="33916" y="2584"/>
                  <a:pt x="33886" y="2701"/>
                  <a:pt x="34029" y="2689"/>
                </a:cubicBezTo>
                <a:cubicBezTo>
                  <a:pt x="34105" y="2651"/>
                  <a:pt x="33990" y="2606"/>
                  <a:pt x="34058" y="2602"/>
                </a:cubicBezTo>
                <a:cubicBezTo>
                  <a:pt x="34097" y="2573"/>
                  <a:pt x="34166" y="2573"/>
                  <a:pt x="34205" y="2602"/>
                </a:cubicBezTo>
                <a:cubicBezTo>
                  <a:pt x="34214" y="2558"/>
                  <a:pt x="34165" y="2558"/>
                  <a:pt x="34146" y="2535"/>
                </a:cubicBezTo>
                <a:cubicBezTo>
                  <a:pt x="34198" y="2494"/>
                  <a:pt x="34237" y="2540"/>
                  <a:pt x="34264" y="2579"/>
                </a:cubicBezTo>
                <a:cubicBezTo>
                  <a:pt x="34361" y="2557"/>
                  <a:pt x="34359" y="2609"/>
                  <a:pt x="34351" y="2668"/>
                </a:cubicBezTo>
                <a:cubicBezTo>
                  <a:pt x="34444" y="2671"/>
                  <a:pt x="34452" y="2611"/>
                  <a:pt x="34468" y="2557"/>
                </a:cubicBezTo>
                <a:cubicBezTo>
                  <a:pt x="34406" y="2558"/>
                  <a:pt x="34341" y="2555"/>
                  <a:pt x="34322" y="2513"/>
                </a:cubicBezTo>
                <a:cubicBezTo>
                  <a:pt x="34318" y="2504"/>
                  <a:pt x="34330" y="2474"/>
                  <a:pt x="34322" y="2469"/>
                </a:cubicBezTo>
                <a:cubicBezTo>
                  <a:pt x="34301" y="2455"/>
                  <a:pt x="34228" y="2482"/>
                  <a:pt x="34235" y="2447"/>
                </a:cubicBezTo>
                <a:cubicBezTo>
                  <a:pt x="33911" y="2458"/>
                  <a:pt x="33911" y="2462"/>
                  <a:pt x="33560" y="2469"/>
                </a:cubicBezTo>
                <a:cubicBezTo>
                  <a:pt x="33553" y="2437"/>
                  <a:pt x="33511" y="2432"/>
                  <a:pt x="33501" y="2403"/>
                </a:cubicBezTo>
                <a:cubicBezTo>
                  <a:pt x="33585" y="2421"/>
                  <a:pt x="33578" y="2372"/>
                  <a:pt x="33648" y="2381"/>
                </a:cubicBezTo>
                <a:cubicBezTo>
                  <a:pt x="33690" y="2415"/>
                  <a:pt x="33798" y="2401"/>
                  <a:pt x="33882" y="2403"/>
                </a:cubicBezTo>
                <a:cubicBezTo>
                  <a:pt x="33882" y="2425"/>
                  <a:pt x="33934" y="2431"/>
                  <a:pt x="33941" y="2403"/>
                </a:cubicBezTo>
                <a:cubicBezTo>
                  <a:pt x="33919" y="2398"/>
                  <a:pt x="33883" y="2402"/>
                  <a:pt x="33882" y="2381"/>
                </a:cubicBezTo>
                <a:cubicBezTo>
                  <a:pt x="33972" y="2354"/>
                  <a:pt x="33985" y="2423"/>
                  <a:pt x="34000" y="2425"/>
                </a:cubicBezTo>
                <a:cubicBezTo>
                  <a:pt x="34050" y="2432"/>
                  <a:pt x="34069" y="2405"/>
                  <a:pt x="34117" y="2403"/>
                </a:cubicBezTo>
                <a:cubicBezTo>
                  <a:pt x="34170" y="2401"/>
                  <a:pt x="34158" y="2438"/>
                  <a:pt x="34205" y="2403"/>
                </a:cubicBezTo>
                <a:cubicBezTo>
                  <a:pt x="34223" y="2389"/>
                  <a:pt x="34261" y="2443"/>
                  <a:pt x="34292" y="2425"/>
                </a:cubicBezTo>
                <a:cubicBezTo>
                  <a:pt x="34309" y="2393"/>
                  <a:pt x="34259" y="2311"/>
                  <a:pt x="34322" y="2315"/>
                </a:cubicBezTo>
                <a:cubicBezTo>
                  <a:pt x="34381" y="2315"/>
                  <a:pt x="34439" y="2315"/>
                  <a:pt x="34498" y="2315"/>
                </a:cubicBezTo>
                <a:cubicBezTo>
                  <a:pt x="34474" y="2253"/>
                  <a:pt x="34539" y="2258"/>
                  <a:pt x="34527" y="2204"/>
                </a:cubicBezTo>
                <a:cubicBezTo>
                  <a:pt x="34471" y="2196"/>
                  <a:pt x="34454" y="2158"/>
                  <a:pt x="34381" y="2161"/>
                </a:cubicBezTo>
                <a:cubicBezTo>
                  <a:pt x="34402" y="2221"/>
                  <a:pt x="34322" y="2205"/>
                  <a:pt x="34322" y="2250"/>
                </a:cubicBezTo>
                <a:cubicBezTo>
                  <a:pt x="34339" y="2250"/>
                  <a:pt x="34356" y="2267"/>
                  <a:pt x="34322" y="2270"/>
                </a:cubicBezTo>
                <a:cubicBezTo>
                  <a:pt x="34287" y="2209"/>
                  <a:pt x="34111" y="2253"/>
                  <a:pt x="34058" y="2204"/>
                </a:cubicBezTo>
                <a:close/>
                <a:moveTo>
                  <a:pt x="33941" y="2139"/>
                </a:moveTo>
                <a:cubicBezTo>
                  <a:pt x="34040" y="2206"/>
                  <a:pt x="34030" y="2058"/>
                  <a:pt x="33941" y="2139"/>
                </a:cubicBezTo>
                <a:close/>
                <a:moveTo>
                  <a:pt x="31362" y="2117"/>
                </a:moveTo>
                <a:cubicBezTo>
                  <a:pt x="31358" y="2171"/>
                  <a:pt x="31357" y="2223"/>
                  <a:pt x="31391" y="2250"/>
                </a:cubicBezTo>
                <a:cubicBezTo>
                  <a:pt x="31361" y="2250"/>
                  <a:pt x="31354" y="2287"/>
                  <a:pt x="31391" y="2293"/>
                </a:cubicBezTo>
                <a:cubicBezTo>
                  <a:pt x="31399" y="2267"/>
                  <a:pt x="31432" y="2267"/>
                  <a:pt x="31449" y="2250"/>
                </a:cubicBezTo>
                <a:cubicBezTo>
                  <a:pt x="31472" y="2224"/>
                  <a:pt x="31454" y="2182"/>
                  <a:pt x="31508" y="2184"/>
                </a:cubicBezTo>
                <a:cubicBezTo>
                  <a:pt x="31538" y="2212"/>
                  <a:pt x="31588" y="2226"/>
                  <a:pt x="31596" y="2270"/>
                </a:cubicBezTo>
                <a:cubicBezTo>
                  <a:pt x="31718" y="2275"/>
                  <a:pt x="31758" y="2233"/>
                  <a:pt x="31830" y="2293"/>
                </a:cubicBezTo>
                <a:cubicBezTo>
                  <a:pt x="31765" y="2351"/>
                  <a:pt x="31684" y="2261"/>
                  <a:pt x="31625" y="2315"/>
                </a:cubicBezTo>
                <a:cubicBezTo>
                  <a:pt x="31625" y="2336"/>
                  <a:pt x="31625" y="2359"/>
                  <a:pt x="31625" y="2381"/>
                </a:cubicBezTo>
                <a:cubicBezTo>
                  <a:pt x="31699" y="2394"/>
                  <a:pt x="31724" y="2398"/>
                  <a:pt x="31830" y="2425"/>
                </a:cubicBezTo>
                <a:cubicBezTo>
                  <a:pt x="31823" y="2324"/>
                  <a:pt x="32083" y="2423"/>
                  <a:pt x="32124" y="2359"/>
                </a:cubicBezTo>
                <a:cubicBezTo>
                  <a:pt x="32120" y="2288"/>
                  <a:pt x="32058" y="2262"/>
                  <a:pt x="31948" y="2270"/>
                </a:cubicBezTo>
                <a:cubicBezTo>
                  <a:pt x="31944" y="2296"/>
                  <a:pt x="31953" y="2333"/>
                  <a:pt x="31919" y="2336"/>
                </a:cubicBezTo>
                <a:cubicBezTo>
                  <a:pt x="31919" y="2308"/>
                  <a:pt x="31867" y="2317"/>
                  <a:pt x="31860" y="2293"/>
                </a:cubicBezTo>
                <a:cubicBezTo>
                  <a:pt x="31893" y="2258"/>
                  <a:pt x="31944" y="2239"/>
                  <a:pt x="31977" y="2204"/>
                </a:cubicBezTo>
                <a:cubicBezTo>
                  <a:pt x="31867" y="2221"/>
                  <a:pt x="31913" y="2121"/>
                  <a:pt x="31830" y="2117"/>
                </a:cubicBezTo>
                <a:cubicBezTo>
                  <a:pt x="31795" y="2227"/>
                  <a:pt x="31683" y="2142"/>
                  <a:pt x="31567" y="2184"/>
                </a:cubicBezTo>
                <a:cubicBezTo>
                  <a:pt x="31561" y="2166"/>
                  <a:pt x="31543" y="2158"/>
                  <a:pt x="31508" y="2161"/>
                </a:cubicBezTo>
                <a:cubicBezTo>
                  <a:pt x="31510" y="2123"/>
                  <a:pt x="31486" y="2104"/>
                  <a:pt x="31449" y="2095"/>
                </a:cubicBezTo>
                <a:cubicBezTo>
                  <a:pt x="31455" y="2179"/>
                  <a:pt x="31426" y="2103"/>
                  <a:pt x="31362" y="2117"/>
                </a:cubicBezTo>
                <a:close/>
                <a:moveTo>
                  <a:pt x="27874" y="2139"/>
                </a:moveTo>
                <a:cubicBezTo>
                  <a:pt x="27893" y="2139"/>
                  <a:pt x="27913" y="2139"/>
                  <a:pt x="27932" y="2139"/>
                </a:cubicBezTo>
                <a:cubicBezTo>
                  <a:pt x="27932" y="2124"/>
                  <a:pt x="27932" y="2110"/>
                  <a:pt x="27932" y="2095"/>
                </a:cubicBezTo>
                <a:cubicBezTo>
                  <a:pt x="27913" y="2095"/>
                  <a:pt x="27893" y="2095"/>
                  <a:pt x="27874" y="2095"/>
                </a:cubicBezTo>
                <a:cubicBezTo>
                  <a:pt x="27874" y="2110"/>
                  <a:pt x="27874" y="2124"/>
                  <a:pt x="27874" y="2139"/>
                </a:cubicBezTo>
                <a:close/>
                <a:moveTo>
                  <a:pt x="27640" y="2161"/>
                </a:moveTo>
                <a:cubicBezTo>
                  <a:pt x="27668" y="2161"/>
                  <a:pt x="27698" y="2161"/>
                  <a:pt x="27727" y="2161"/>
                </a:cubicBezTo>
                <a:cubicBezTo>
                  <a:pt x="27727" y="2139"/>
                  <a:pt x="27727" y="2117"/>
                  <a:pt x="27727" y="2095"/>
                </a:cubicBezTo>
                <a:cubicBezTo>
                  <a:pt x="27698" y="2095"/>
                  <a:pt x="27668" y="2095"/>
                  <a:pt x="27640" y="2095"/>
                </a:cubicBezTo>
                <a:cubicBezTo>
                  <a:pt x="27640" y="2117"/>
                  <a:pt x="27640" y="2139"/>
                  <a:pt x="27640" y="2161"/>
                </a:cubicBezTo>
                <a:close/>
                <a:moveTo>
                  <a:pt x="36081" y="2117"/>
                </a:moveTo>
                <a:cubicBezTo>
                  <a:pt x="36111" y="2132"/>
                  <a:pt x="36191" y="2131"/>
                  <a:pt x="36227" y="2095"/>
                </a:cubicBezTo>
                <a:cubicBezTo>
                  <a:pt x="36160" y="2052"/>
                  <a:pt x="36077" y="2115"/>
                  <a:pt x="36081" y="2117"/>
                </a:cubicBezTo>
                <a:close/>
                <a:moveTo>
                  <a:pt x="13952" y="2117"/>
                </a:moveTo>
                <a:cubicBezTo>
                  <a:pt x="13971" y="2117"/>
                  <a:pt x="13990" y="2117"/>
                  <a:pt x="14010" y="2117"/>
                </a:cubicBezTo>
                <a:cubicBezTo>
                  <a:pt x="14010" y="2103"/>
                  <a:pt x="14010" y="2088"/>
                  <a:pt x="14010" y="2073"/>
                </a:cubicBezTo>
                <a:cubicBezTo>
                  <a:pt x="13990" y="2073"/>
                  <a:pt x="13971" y="2073"/>
                  <a:pt x="13952" y="2073"/>
                </a:cubicBezTo>
                <a:cubicBezTo>
                  <a:pt x="13952" y="2088"/>
                  <a:pt x="13952" y="2103"/>
                  <a:pt x="13952" y="2117"/>
                </a:cubicBezTo>
                <a:close/>
                <a:moveTo>
                  <a:pt x="12633" y="2095"/>
                </a:moveTo>
                <a:cubicBezTo>
                  <a:pt x="12493" y="2034"/>
                  <a:pt x="12562" y="2167"/>
                  <a:pt x="12633" y="2095"/>
                </a:cubicBezTo>
                <a:close/>
                <a:moveTo>
                  <a:pt x="37517" y="2117"/>
                </a:moveTo>
                <a:cubicBezTo>
                  <a:pt x="37589" y="2121"/>
                  <a:pt x="37639" y="2106"/>
                  <a:pt x="37663" y="2073"/>
                </a:cubicBezTo>
                <a:cubicBezTo>
                  <a:pt x="37619" y="2038"/>
                  <a:pt x="37540" y="2073"/>
                  <a:pt x="37517" y="2117"/>
                </a:cubicBezTo>
                <a:close/>
                <a:moveTo>
                  <a:pt x="36344" y="2161"/>
                </a:moveTo>
                <a:cubicBezTo>
                  <a:pt x="36223" y="2126"/>
                  <a:pt x="36128" y="2163"/>
                  <a:pt x="35934" y="2161"/>
                </a:cubicBezTo>
                <a:cubicBezTo>
                  <a:pt x="35908" y="2263"/>
                  <a:pt x="36030" y="2146"/>
                  <a:pt x="36023" y="2204"/>
                </a:cubicBezTo>
                <a:cubicBezTo>
                  <a:pt x="36015" y="2236"/>
                  <a:pt x="35973" y="2242"/>
                  <a:pt x="35963" y="2270"/>
                </a:cubicBezTo>
                <a:cubicBezTo>
                  <a:pt x="36002" y="2270"/>
                  <a:pt x="36042" y="2270"/>
                  <a:pt x="36081" y="2270"/>
                </a:cubicBezTo>
                <a:cubicBezTo>
                  <a:pt x="36109" y="2230"/>
                  <a:pt x="35993" y="2197"/>
                  <a:pt x="36081" y="2184"/>
                </a:cubicBezTo>
                <a:cubicBezTo>
                  <a:pt x="36134" y="2230"/>
                  <a:pt x="36197" y="2187"/>
                  <a:pt x="36227" y="2184"/>
                </a:cubicBezTo>
                <a:cubicBezTo>
                  <a:pt x="36257" y="2180"/>
                  <a:pt x="36262" y="2204"/>
                  <a:pt x="36286" y="2204"/>
                </a:cubicBezTo>
                <a:cubicBezTo>
                  <a:pt x="36277" y="2204"/>
                  <a:pt x="36304" y="2185"/>
                  <a:pt x="36316" y="2184"/>
                </a:cubicBezTo>
                <a:cubicBezTo>
                  <a:pt x="36422" y="2163"/>
                  <a:pt x="36423" y="2219"/>
                  <a:pt x="36462" y="2184"/>
                </a:cubicBezTo>
                <a:cubicBezTo>
                  <a:pt x="36473" y="2172"/>
                  <a:pt x="36560" y="2187"/>
                  <a:pt x="36579" y="2184"/>
                </a:cubicBezTo>
                <a:cubicBezTo>
                  <a:pt x="36630" y="2173"/>
                  <a:pt x="36569" y="2144"/>
                  <a:pt x="36579" y="2139"/>
                </a:cubicBezTo>
                <a:cubicBezTo>
                  <a:pt x="36599" y="2130"/>
                  <a:pt x="36744" y="2136"/>
                  <a:pt x="36725" y="2095"/>
                </a:cubicBezTo>
                <a:cubicBezTo>
                  <a:pt x="36683" y="2085"/>
                  <a:pt x="36620" y="2109"/>
                  <a:pt x="36579" y="2095"/>
                </a:cubicBezTo>
                <a:cubicBezTo>
                  <a:pt x="36563" y="2089"/>
                  <a:pt x="36580" y="2026"/>
                  <a:pt x="36521" y="2051"/>
                </a:cubicBezTo>
                <a:cubicBezTo>
                  <a:pt x="36548" y="2091"/>
                  <a:pt x="36455" y="2100"/>
                  <a:pt x="36462" y="2117"/>
                </a:cubicBezTo>
                <a:cubicBezTo>
                  <a:pt x="36465" y="2125"/>
                  <a:pt x="36573" y="2127"/>
                  <a:pt x="36549" y="2161"/>
                </a:cubicBezTo>
                <a:cubicBezTo>
                  <a:pt x="36440" y="2184"/>
                  <a:pt x="36361" y="2070"/>
                  <a:pt x="36316" y="2117"/>
                </a:cubicBezTo>
                <a:cubicBezTo>
                  <a:pt x="36338" y="2122"/>
                  <a:pt x="36349" y="2136"/>
                  <a:pt x="36344" y="2161"/>
                </a:cubicBezTo>
                <a:close/>
                <a:moveTo>
                  <a:pt x="15828" y="2051"/>
                </a:moveTo>
                <a:cubicBezTo>
                  <a:pt x="15828" y="2065"/>
                  <a:pt x="15828" y="2080"/>
                  <a:pt x="15828" y="2095"/>
                </a:cubicBezTo>
                <a:cubicBezTo>
                  <a:pt x="15900" y="2130"/>
                  <a:pt x="15914" y="2020"/>
                  <a:pt x="15857" y="2029"/>
                </a:cubicBezTo>
                <a:cubicBezTo>
                  <a:pt x="15855" y="2043"/>
                  <a:pt x="15853" y="2055"/>
                  <a:pt x="15828" y="2051"/>
                </a:cubicBezTo>
                <a:close/>
                <a:moveTo>
                  <a:pt x="14392" y="2073"/>
                </a:moveTo>
                <a:cubicBezTo>
                  <a:pt x="14438" y="2011"/>
                  <a:pt x="14265" y="2012"/>
                  <a:pt x="14275" y="2051"/>
                </a:cubicBezTo>
                <a:cubicBezTo>
                  <a:pt x="14330" y="2046"/>
                  <a:pt x="14339" y="2076"/>
                  <a:pt x="14392" y="2073"/>
                </a:cubicBezTo>
                <a:close/>
                <a:moveTo>
                  <a:pt x="34937" y="2051"/>
                </a:moveTo>
                <a:cubicBezTo>
                  <a:pt x="34957" y="2051"/>
                  <a:pt x="34977" y="2051"/>
                  <a:pt x="34996" y="2051"/>
                </a:cubicBezTo>
                <a:cubicBezTo>
                  <a:pt x="34996" y="2036"/>
                  <a:pt x="34996" y="2022"/>
                  <a:pt x="34996" y="2007"/>
                </a:cubicBezTo>
                <a:cubicBezTo>
                  <a:pt x="34977" y="2007"/>
                  <a:pt x="34957" y="2007"/>
                  <a:pt x="34937" y="2007"/>
                </a:cubicBezTo>
                <a:cubicBezTo>
                  <a:pt x="34937" y="2022"/>
                  <a:pt x="34937" y="2036"/>
                  <a:pt x="34937" y="2051"/>
                </a:cubicBezTo>
                <a:close/>
                <a:moveTo>
                  <a:pt x="18495" y="2051"/>
                </a:moveTo>
                <a:cubicBezTo>
                  <a:pt x="18514" y="2051"/>
                  <a:pt x="18534" y="2051"/>
                  <a:pt x="18553" y="2051"/>
                </a:cubicBezTo>
                <a:cubicBezTo>
                  <a:pt x="18553" y="2036"/>
                  <a:pt x="18553" y="2022"/>
                  <a:pt x="18553" y="2007"/>
                </a:cubicBezTo>
                <a:cubicBezTo>
                  <a:pt x="18534" y="2007"/>
                  <a:pt x="18514" y="2007"/>
                  <a:pt x="18495" y="2007"/>
                </a:cubicBezTo>
                <a:cubicBezTo>
                  <a:pt x="18495" y="2022"/>
                  <a:pt x="18495" y="2036"/>
                  <a:pt x="18495" y="2051"/>
                </a:cubicBezTo>
                <a:close/>
                <a:moveTo>
                  <a:pt x="15183" y="2095"/>
                </a:moveTo>
                <a:cubicBezTo>
                  <a:pt x="15191" y="2044"/>
                  <a:pt x="15176" y="2013"/>
                  <a:pt x="15124" y="2007"/>
                </a:cubicBezTo>
                <a:cubicBezTo>
                  <a:pt x="15109" y="2063"/>
                  <a:pt x="15074" y="2092"/>
                  <a:pt x="15183" y="2095"/>
                </a:cubicBezTo>
                <a:close/>
                <a:moveTo>
                  <a:pt x="42529" y="2029"/>
                </a:moveTo>
                <a:cubicBezTo>
                  <a:pt x="42548" y="2029"/>
                  <a:pt x="42568" y="2029"/>
                  <a:pt x="42587" y="2029"/>
                </a:cubicBezTo>
                <a:cubicBezTo>
                  <a:pt x="42587" y="2014"/>
                  <a:pt x="42587" y="1999"/>
                  <a:pt x="42587" y="1984"/>
                </a:cubicBezTo>
                <a:cubicBezTo>
                  <a:pt x="42568" y="1984"/>
                  <a:pt x="42548" y="1984"/>
                  <a:pt x="42529" y="1984"/>
                </a:cubicBezTo>
                <a:cubicBezTo>
                  <a:pt x="42529" y="1999"/>
                  <a:pt x="42529" y="2014"/>
                  <a:pt x="42529" y="2029"/>
                </a:cubicBezTo>
                <a:close/>
                <a:moveTo>
                  <a:pt x="41855" y="2029"/>
                </a:moveTo>
                <a:cubicBezTo>
                  <a:pt x="41876" y="2048"/>
                  <a:pt x="42090" y="2044"/>
                  <a:pt x="42031" y="1984"/>
                </a:cubicBezTo>
                <a:cubicBezTo>
                  <a:pt x="41955" y="1965"/>
                  <a:pt x="41902" y="2005"/>
                  <a:pt x="41855" y="2007"/>
                </a:cubicBezTo>
                <a:cubicBezTo>
                  <a:pt x="41889" y="2005"/>
                  <a:pt x="41708" y="1948"/>
                  <a:pt x="41737" y="2007"/>
                </a:cubicBezTo>
                <a:cubicBezTo>
                  <a:pt x="41810" y="2052"/>
                  <a:pt x="41819" y="1996"/>
                  <a:pt x="41855" y="2029"/>
                </a:cubicBezTo>
                <a:close/>
                <a:moveTo>
                  <a:pt x="36608" y="2007"/>
                </a:moveTo>
                <a:cubicBezTo>
                  <a:pt x="36510" y="1939"/>
                  <a:pt x="36519" y="2088"/>
                  <a:pt x="36608" y="2007"/>
                </a:cubicBezTo>
                <a:close/>
                <a:moveTo>
                  <a:pt x="35963" y="2095"/>
                </a:moveTo>
                <a:cubicBezTo>
                  <a:pt x="35931" y="2091"/>
                  <a:pt x="35918" y="2071"/>
                  <a:pt x="35905" y="2051"/>
                </a:cubicBezTo>
                <a:cubicBezTo>
                  <a:pt x="35957" y="2046"/>
                  <a:pt x="36052" y="2073"/>
                  <a:pt x="36023" y="2007"/>
                </a:cubicBezTo>
                <a:cubicBezTo>
                  <a:pt x="35919" y="2056"/>
                  <a:pt x="35926" y="1960"/>
                  <a:pt x="35846" y="2007"/>
                </a:cubicBezTo>
                <a:cubicBezTo>
                  <a:pt x="35862" y="2046"/>
                  <a:pt x="35861" y="2098"/>
                  <a:pt x="35905" y="2117"/>
                </a:cubicBezTo>
                <a:cubicBezTo>
                  <a:pt x="35911" y="2076"/>
                  <a:pt x="35953" y="2130"/>
                  <a:pt x="35963" y="2095"/>
                </a:cubicBezTo>
                <a:close/>
                <a:moveTo>
                  <a:pt x="12779" y="2029"/>
                </a:moveTo>
                <a:cubicBezTo>
                  <a:pt x="12809" y="2029"/>
                  <a:pt x="12838" y="2029"/>
                  <a:pt x="12867" y="2029"/>
                </a:cubicBezTo>
                <a:cubicBezTo>
                  <a:pt x="12871" y="1989"/>
                  <a:pt x="12838" y="1977"/>
                  <a:pt x="12779" y="1984"/>
                </a:cubicBezTo>
                <a:cubicBezTo>
                  <a:pt x="12779" y="1999"/>
                  <a:pt x="12779" y="2014"/>
                  <a:pt x="12779" y="2029"/>
                </a:cubicBezTo>
                <a:close/>
                <a:moveTo>
                  <a:pt x="33150" y="2029"/>
                </a:moveTo>
                <a:cubicBezTo>
                  <a:pt x="33158" y="1986"/>
                  <a:pt x="33110" y="1986"/>
                  <a:pt x="33091" y="1963"/>
                </a:cubicBezTo>
                <a:cubicBezTo>
                  <a:pt x="33091" y="1941"/>
                  <a:pt x="33039" y="1935"/>
                  <a:pt x="33033" y="1963"/>
                </a:cubicBezTo>
                <a:cubicBezTo>
                  <a:pt x="33110" y="1956"/>
                  <a:pt x="33056" y="2049"/>
                  <a:pt x="33150" y="2029"/>
                </a:cubicBezTo>
                <a:close/>
                <a:moveTo>
                  <a:pt x="13483" y="1941"/>
                </a:moveTo>
                <a:cubicBezTo>
                  <a:pt x="13458" y="1922"/>
                  <a:pt x="13399" y="1957"/>
                  <a:pt x="13395" y="1963"/>
                </a:cubicBezTo>
                <a:cubicBezTo>
                  <a:pt x="13364" y="2005"/>
                  <a:pt x="13504" y="1957"/>
                  <a:pt x="13483" y="1941"/>
                </a:cubicBezTo>
                <a:close/>
                <a:moveTo>
                  <a:pt x="34732" y="1963"/>
                </a:moveTo>
                <a:cubicBezTo>
                  <a:pt x="34751" y="1963"/>
                  <a:pt x="34771" y="1963"/>
                  <a:pt x="34791" y="1963"/>
                </a:cubicBezTo>
                <a:cubicBezTo>
                  <a:pt x="34791" y="1948"/>
                  <a:pt x="34791" y="1933"/>
                  <a:pt x="34791" y="1918"/>
                </a:cubicBezTo>
                <a:cubicBezTo>
                  <a:pt x="34771" y="1918"/>
                  <a:pt x="34751" y="1918"/>
                  <a:pt x="34732" y="1918"/>
                </a:cubicBezTo>
                <a:cubicBezTo>
                  <a:pt x="34732" y="1933"/>
                  <a:pt x="34732" y="1948"/>
                  <a:pt x="34732" y="1963"/>
                </a:cubicBezTo>
                <a:close/>
                <a:moveTo>
                  <a:pt x="34410" y="1963"/>
                </a:moveTo>
                <a:cubicBezTo>
                  <a:pt x="34453" y="1951"/>
                  <a:pt x="34562" y="1989"/>
                  <a:pt x="34557" y="1941"/>
                </a:cubicBezTo>
                <a:cubicBezTo>
                  <a:pt x="34512" y="1906"/>
                  <a:pt x="34437" y="1924"/>
                  <a:pt x="34410" y="1963"/>
                </a:cubicBezTo>
                <a:close/>
                <a:moveTo>
                  <a:pt x="34087" y="1984"/>
                </a:moveTo>
                <a:cubicBezTo>
                  <a:pt x="34089" y="1947"/>
                  <a:pt x="34065" y="1929"/>
                  <a:pt x="34029" y="1918"/>
                </a:cubicBezTo>
                <a:cubicBezTo>
                  <a:pt x="34027" y="1957"/>
                  <a:pt x="34051" y="1975"/>
                  <a:pt x="34087" y="1984"/>
                </a:cubicBezTo>
                <a:close/>
                <a:moveTo>
                  <a:pt x="8295" y="1963"/>
                </a:moveTo>
                <a:cubicBezTo>
                  <a:pt x="8314" y="1963"/>
                  <a:pt x="8334" y="1963"/>
                  <a:pt x="8354" y="1963"/>
                </a:cubicBezTo>
                <a:cubicBezTo>
                  <a:pt x="8354" y="1948"/>
                  <a:pt x="8354" y="1933"/>
                  <a:pt x="8354" y="1918"/>
                </a:cubicBezTo>
                <a:cubicBezTo>
                  <a:pt x="8334" y="1918"/>
                  <a:pt x="8314" y="1918"/>
                  <a:pt x="8295" y="1918"/>
                </a:cubicBezTo>
                <a:cubicBezTo>
                  <a:pt x="8295" y="1933"/>
                  <a:pt x="8295" y="1948"/>
                  <a:pt x="8295" y="1963"/>
                </a:cubicBezTo>
                <a:close/>
                <a:moveTo>
                  <a:pt x="37604" y="1918"/>
                </a:moveTo>
                <a:cubicBezTo>
                  <a:pt x="37549" y="1924"/>
                  <a:pt x="37540" y="1894"/>
                  <a:pt x="37487" y="1896"/>
                </a:cubicBezTo>
                <a:cubicBezTo>
                  <a:pt x="37440" y="1958"/>
                  <a:pt x="37614" y="1957"/>
                  <a:pt x="37604" y="1918"/>
                </a:cubicBezTo>
                <a:close/>
                <a:moveTo>
                  <a:pt x="31127" y="1963"/>
                </a:moveTo>
                <a:cubicBezTo>
                  <a:pt x="31156" y="1963"/>
                  <a:pt x="31186" y="1963"/>
                  <a:pt x="31215" y="1963"/>
                </a:cubicBezTo>
                <a:cubicBezTo>
                  <a:pt x="31211" y="1936"/>
                  <a:pt x="31220" y="1900"/>
                  <a:pt x="31186" y="1896"/>
                </a:cubicBezTo>
                <a:cubicBezTo>
                  <a:pt x="31179" y="1928"/>
                  <a:pt x="31138" y="1933"/>
                  <a:pt x="31127" y="1963"/>
                </a:cubicBezTo>
                <a:close/>
                <a:moveTo>
                  <a:pt x="7826" y="1984"/>
                </a:moveTo>
                <a:cubicBezTo>
                  <a:pt x="7864" y="1956"/>
                  <a:pt x="7865" y="1903"/>
                  <a:pt x="7797" y="1896"/>
                </a:cubicBezTo>
                <a:cubicBezTo>
                  <a:pt x="7759" y="1926"/>
                  <a:pt x="7779" y="1963"/>
                  <a:pt x="7826" y="1984"/>
                </a:cubicBezTo>
                <a:close/>
                <a:moveTo>
                  <a:pt x="45665" y="1918"/>
                </a:moveTo>
                <a:cubicBezTo>
                  <a:pt x="45716" y="1920"/>
                  <a:pt x="45740" y="1902"/>
                  <a:pt x="45753" y="1875"/>
                </a:cubicBezTo>
                <a:cubicBezTo>
                  <a:pt x="45702" y="1873"/>
                  <a:pt x="45678" y="1891"/>
                  <a:pt x="45665" y="1918"/>
                </a:cubicBezTo>
                <a:close/>
                <a:moveTo>
                  <a:pt x="43555" y="1896"/>
                </a:moveTo>
                <a:cubicBezTo>
                  <a:pt x="43499" y="1902"/>
                  <a:pt x="43490" y="1872"/>
                  <a:pt x="43437" y="1875"/>
                </a:cubicBezTo>
                <a:cubicBezTo>
                  <a:pt x="43391" y="1936"/>
                  <a:pt x="43564" y="1935"/>
                  <a:pt x="43555" y="1896"/>
                </a:cubicBezTo>
                <a:close/>
                <a:moveTo>
                  <a:pt x="38572" y="1896"/>
                </a:moveTo>
                <a:cubicBezTo>
                  <a:pt x="38578" y="1938"/>
                  <a:pt x="38539" y="1945"/>
                  <a:pt x="38543" y="1984"/>
                </a:cubicBezTo>
                <a:cubicBezTo>
                  <a:pt x="38636" y="2004"/>
                  <a:pt x="38654" y="1966"/>
                  <a:pt x="38689" y="1941"/>
                </a:cubicBezTo>
                <a:cubicBezTo>
                  <a:pt x="38696" y="1958"/>
                  <a:pt x="38690" y="1984"/>
                  <a:pt x="38719" y="1984"/>
                </a:cubicBezTo>
                <a:cubicBezTo>
                  <a:pt x="38773" y="1942"/>
                  <a:pt x="38701" y="1945"/>
                  <a:pt x="38719" y="1875"/>
                </a:cubicBezTo>
                <a:cubicBezTo>
                  <a:pt x="38648" y="1866"/>
                  <a:pt x="38654" y="1915"/>
                  <a:pt x="38572" y="1896"/>
                </a:cubicBezTo>
                <a:close/>
                <a:moveTo>
                  <a:pt x="38396" y="1918"/>
                </a:moveTo>
                <a:cubicBezTo>
                  <a:pt x="38461" y="1970"/>
                  <a:pt x="38422" y="1977"/>
                  <a:pt x="38455" y="2029"/>
                </a:cubicBezTo>
                <a:cubicBezTo>
                  <a:pt x="38409" y="2034"/>
                  <a:pt x="38450" y="2065"/>
                  <a:pt x="38484" y="2073"/>
                </a:cubicBezTo>
                <a:cubicBezTo>
                  <a:pt x="38467" y="1987"/>
                  <a:pt x="38509" y="1945"/>
                  <a:pt x="38543" y="1896"/>
                </a:cubicBezTo>
                <a:cubicBezTo>
                  <a:pt x="38480" y="1849"/>
                  <a:pt x="38379" y="1885"/>
                  <a:pt x="38338" y="1918"/>
                </a:cubicBezTo>
                <a:cubicBezTo>
                  <a:pt x="38346" y="1883"/>
                  <a:pt x="38298" y="1860"/>
                  <a:pt x="38279" y="1896"/>
                </a:cubicBezTo>
                <a:cubicBezTo>
                  <a:pt x="38338" y="1909"/>
                  <a:pt x="38336" y="1963"/>
                  <a:pt x="38396" y="1918"/>
                </a:cubicBezTo>
                <a:close/>
                <a:moveTo>
                  <a:pt x="37282" y="1896"/>
                </a:moveTo>
                <a:cubicBezTo>
                  <a:pt x="37142" y="1836"/>
                  <a:pt x="37211" y="1969"/>
                  <a:pt x="37282" y="1896"/>
                </a:cubicBezTo>
                <a:close/>
                <a:moveTo>
                  <a:pt x="32769" y="1963"/>
                </a:moveTo>
                <a:cubicBezTo>
                  <a:pt x="32781" y="1908"/>
                  <a:pt x="32882" y="1962"/>
                  <a:pt x="32856" y="2007"/>
                </a:cubicBezTo>
                <a:cubicBezTo>
                  <a:pt x="32934" y="2014"/>
                  <a:pt x="32953" y="1977"/>
                  <a:pt x="32944" y="1918"/>
                </a:cubicBezTo>
                <a:cubicBezTo>
                  <a:pt x="32854" y="1935"/>
                  <a:pt x="32888" y="1935"/>
                  <a:pt x="32798" y="1918"/>
                </a:cubicBezTo>
                <a:cubicBezTo>
                  <a:pt x="32789" y="1899"/>
                  <a:pt x="32740" y="1807"/>
                  <a:pt x="32710" y="1875"/>
                </a:cubicBezTo>
                <a:cubicBezTo>
                  <a:pt x="32760" y="1882"/>
                  <a:pt x="32683" y="1943"/>
                  <a:pt x="32769" y="1963"/>
                </a:cubicBezTo>
                <a:close/>
                <a:moveTo>
                  <a:pt x="46134" y="1875"/>
                </a:moveTo>
                <a:cubicBezTo>
                  <a:pt x="46105" y="1843"/>
                  <a:pt x="45949" y="1795"/>
                  <a:pt x="45900" y="1852"/>
                </a:cubicBezTo>
                <a:cubicBezTo>
                  <a:pt x="46001" y="1830"/>
                  <a:pt x="46055" y="1954"/>
                  <a:pt x="46134" y="1875"/>
                </a:cubicBezTo>
                <a:close/>
                <a:moveTo>
                  <a:pt x="38191" y="1875"/>
                </a:moveTo>
                <a:cubicBezTo>
                  <a:pt x="38075" y="1912"/>
                  <a:pt x="38155" y="1998"/>
                  <a:pt x="38103" y="2051"/>
                </a:cubicBezTo>
                <a:cubicBezTo>
                  <a:pt x="38201" y="2062"/>
                  <a:pt x="38189" y="2031"/>
                  <a:pt x="38220" y="2007"/>
                </a:cubicBezTo>
                <a:cubicBezTo>
                  <a:pt x="38232" y="1998"/>
                  <a:pt x="38182" y="1963"/>
                  <a:pt x="38191" y="1941"/>
                </a:cubicBezTo>
                <a:cubicBezTo>
                  <a:pt x="38200" y="1919"/>
                  <a:pt x="38299" y="1903"/>
                  <a:pt x="38250" y="1852"/>
                </a:cubicBezTo>
                <a:cubicBezTo>
                  <a:pt x="38199" y="1861"/>
                  <a:pt x="38175" y="1819"/>
                  <a:pt x="38162" y="1852"/>
                </a:cubicBezTo>
                <a:cubicBezTo>
                  <a:pt x="38180" y="1854"/>
                  <a:pt x="38197" y="1856"/>
                  <a:pt x="38191" y="1875"/>
                </a:cubicBezTo>
                <a:close/>
                <a:moveTo>
                  <a:pt x="37781" y="1852"/>
                </a:moveTo>
                <a:cubicBezTo>
                  <a:pt x="37784" y="1855"/>
                  <a:pt x="37699" y="1870"/>
                  <a:pt x="37693" y="1875"/>
                </a:cubicBezTo>
                <a:cubicBezTo>
                  <a:pt x="37678" y="1884"/>
                  <a:pt x="37663" y="1921"/>
                  <a:pt x="37693" y="1918"/>
                </a:cubicBezTo>
                <a:cubicBezTo>
                  <a:pt x="37703" y="1900"/>
                  <a:pt x="37703" y="1902"/>
                  <a:pt x="37723" y="1918"/>
                </a:cubicBezTo>
                <a:cubicBezTo>
                  <a:pt x="37738" y="1934"/>
                  <a:pt x="37779" y="1897"/>
                  <a:pt x="37781" y="1896"/>
                </a:cubicBezTo>
                <a:cubicBezTo>
                  <a:pt x="37794" y="1887"/>
                  <a:pt x="37829" y="1920"/>
                  <a:pt x="37839" y="1918"/>
                </a:cubicBezTo>
                <a:cubicBezTo>
                  <a:pt x="37820" y="1921"/>
                  <a:pt x="37874" y="1884"/>
                  <a:pt x="37868" y="1896"/>
                </a:cubicBezTo>
                <a:cubicBezTo>
                  <a:pt x="37885" y="1863"/>
                  <a:pt x="37835" y="1837"/>
                  <a:pt x="37810" y="1831"/>
                </a:cubicBezTo>
                <a:cubicBezTo>
                  <a:pt x="37800" y="1863"/>
                  <a:pt x="37811" y="1876"/>
                  <a:pt x="37781" y="1852"/>
                </a:cubicBezTo>
                <a:close/>
                <a:moveTo>
                  <a:pt x="36754" y="1875"/>
                </a:moveTo>
                <a:cubicBezTo>
                  <a:pt x="36784" y="1875"/>
                  <a:pt x="36790" y="1893"/>
                  <a:pt x="36813" y="1896"/>
                </a:cubicBezTo>
                <a:cubicBezTo>
                  <a:pt x="36810" y="1862"/>
                  <a:pt x="36817" y="1821"/>
                  <a:pt x="36754" y="1831"/>
                </a:cubicBezTo>
                <a:cubicBezTo>
                  <a:pt x="36754" y="1845"/>
                  <a:pt x="36754" y="1860"/>
                  <a:pt x="36754" y="1875"/>
                </a:cubicBezTo>
                <a:close/>
                <a:moveTo>
                  <a:pt x="35231" y="1963"/>
                </a:moveTo>
                <a:cubicBezTo>
                  <a:pt x="35253" y="1947"/>
                  <a:pt x="35296" y="1840"/>
                  <a:pt x="35231" y="1831"/>
                </a:cubicBezTo>
                <a:cubicBezTo>
                  <a:pt x="35238" y="1896"/>
                  <a:pt x="35115" y="1939"/>
                  <a:pt x="35231" y="1963"/>
                </a:cubicBezTo>
                <a:close/>
                <a:moveTo>
                  <a:pt x="33179" y="1875"/>
                </a:moveTo>
                <a:cubicBezTo>
                  <a:pt x="33210" y="1896"/>
                  <a:pt x="33188" y="1956"/>
                  <a:pt x="33267" y="1941"/>
                </a:cubicBezTo>
                <a:cubicBezTo>
                  <a:pt x="33322" y="1899"/>
                  <a:pt x="33249" y="1900"/>
                  <a:pt x="33267" y="1831"/>
                </a:cubicBezTo>
                <a:cubicBezTo>
                  <a:pt x="33182" y="1851"/>
                  <a:pt x="33177" y="1851"/>
                  <a:pt x="33091" y="1831"/>
                </a:cubicBezTo>
                <a:cubicBezTo>
                  <a:pt x="33088" y="1870"/>
                  <a:pt x="33120" y="1882"/>
                  <a:pt x="33179" y="1875"/>
                </a:cubicBezTo>
                <a:close/>
                <a:moveTo>
                  <a:pt x="32622" y="1852"/>
                </a:moveTo>
                <a:cubicBezTo>
                  <a:pt x="32523" y="1786"/>
                  <a:pt x="32533" y="1934"/>
                  <a:pt x="32622" y="1852"/>
                </a:cubicBezTo>
                <a:close/>
                <a:moveTo>
                  <a:pt x="32535" y="1918"/>
                </a:moveTo>
                <a:cubicBezTo>
                  <a:pt x="32474" y="1905"/>
                  <a:pt x="32526" y="1807"/>
                  <a:pt x="32417" y="1831"/>
                </a:cubicBezTo>
                <a:cubicBezTo>
                  <a:pt x="32416" y="1878"/>
                  <a:pt x="32485" y="1982"/>
                  <a:pt x="32535" y="1918"/>
                </a:cubicBezTo>
                <a:close/>
                <a:moveTo>
                  <a:pt x="49534" y="1918"/>
                </a:moveTo>
                <a:cubicBezTo>
                  <a:pt x="49706" y="1909"/>
                  <a:pt x="49548" y="1822"/>
                  <a:pt x="49476" y="1809"/>
                </a:cubicBezTo>
                <a:cubicBezTo>
                  <a:pt x="49480" y="1842"/>
                  <a:pt x="49465" y="1890"/>
                  <a:pt x="49504" y="1896"/>
                </a:cubicBezTo>
                <a:cubicBezTo>
                  <a:pt x="49508" y="1870"/>
                  <a:pt x="49513" y="1845"/>
                  <a:pt x="49563" y="1852"/>
                </a:cubicBezTo>
                <a:cubicBezTo>
                  <a:pt x="49565" y="1883"/>
                  <a:pt x="49550" y="1900"/>
                  <a:pt x="49534" y="1918"/>
                </a:cubicBezTo>
                <a:close/>
                <a:moveTo>
                  <a:pt x="48860" y="1831"/>
                </a:moveTo>
                <a:cubicBezTo>
                  <a:pt x="48880" y="1894"/>
                  <a:pt x="49204" y="1803"/>
                  <a:pt x="49095" y="1896"/>
                </a:cubicBezTo>
                <a:cubicBezTo>
                  <a:pt x="49196" y="1890"/>
                  <a:pt x="49262" y="1981"/>
                  <a:pt x="49329" y="1918"/>
                </a:cubicBezTo>
                <a:cubicBezTo>
                  <a:pt x="49338" y="1909"/>
                  <a:pt x="49373" y="1936"/>
                  <a:pt x="49358" y="1941"/>
                </a:cubicBezTo>
                <a:cubicBezTo>
                  <a:pt x="49393" y="1929"/>
                  <a:pt x="49419" y="1915"/>
                  <a:pt x="49416" y="1875"/>
                </a:cubicBezTo>
                <a:cubicBezTo>
                  <a:pt x="49397" y="1819"/>
                  <a:pt x="49320" y="1954"/>
                  <a:pt x="49300" y="1852"/>
                </a:cubicBezTo>
                <a:cubicBezTo>
                  <a:pt x="49300" y="1816"/>
                  <a:pt x="49380" y="1840"/>
                  <a:pt x="49387" y="1809"/>
                </a:cubicBezTo>
                <a:cubicBezTo>
                  <a:pt x="49194" y="1803"/>
                  <a:pt x="49068" y="1848"/>
                  <a:pt x="48860" y="1831"/>
                </a:cubicBezTo>
                <a:close/>
                <a:moveTo>
                  <a:pt x="38806" y="1875"/>
                </a:moveTo>
                <a:cubicBezTo>
                  <a:pt x="38784" y="1879"/>
                  <a:pt x="38748" y="1875"/>
                  <a:pt x="38748" y="1896"/>
                </a:cubicBezTo>
                <a:cubicBezTo>
                  <a:pt x="38791" y="1893"/>
                  <a:pt x="38856" y="1905"/>
                  <a:pt x="38865" y="1875"/>
                </a:cubicBezTo>
                <a:cubicBezTo>
                  <a:pt x="38810" y="1872"/>
                  <a:pt x="38845" y="1801"/>
                  <a:pt x="38777" y="1809"/>
                </a:cubicBezTo>
                <a:cubicBezTo>
                  <a:pt x="38776" y="1839"/>
                  <a:pt x="38791" y="1857"/>
                  <a:pt x="38806" y="1875"/>
                </a:cubicBezTo>
                <a:close/>
                <a:moveTo>
                  <a:pt x="33677" y="1831"/>
                </a:moveTo>
                <a:cubicBezTo>
                  <a:pt x="33676" y="1844"/>
                  <a:pt x="33673" y="1857"/>
                  <a:pt x="33648" y="1852"/>
                </a:cubicBezTo>
                <a:cubicBezTo>
                  <a:pt x="33609" y="1852"/>
                  <a:pt x="33621" y="1814"/>
                  <a:pt x="33590" y="1809"/>
                </a:cubicBezTo>
                <a:cubicBezTo>
                  <a:pt x="33579" y="1858"/>
                  <a:pt x="33493" y="1887"/>
                  <a:pt x="33531" y="1941"/>
                </a:cubicBezTo>
                <a:cubicBezTo>
                  <a:pt x="33542" y="1957"/>
                  <a:pt x="33591" y="1932"/>
                  <a:pt x="33590" y="1963"/>
                </a:cubicBezTo>
                <a:cubicBezTo>
                  <a:pt x="33587" y="1998"/>
                  <a:pt x="33514" y="1980"/>
                  <a:pt x="33531" y="2029"/>
                </a:cubicBezTo>
                <a:cubicBezTo>
                  <a:pt x="33588" y="2035"/>
                  <a:pt x="33589" y="1999"/>
                  <a:pt x="33619" y="1984"/>
                </a:cubicBezTo>
                <a:cubicBezTo>
                  <a:pt x="33699" y="2001"/>
                  <a:pt x="33677" y="1941"/>
                  <a:pt x="33735" y="1941"/>
                </a:cubicBezTo>
                <a:cubicBezTo>
                  <a:pt x="33744" y="1960"/>
                  <a:pt x="33845" y="2014"/>
                  <a:pt x="33853" y="1963"/>
                </a:cubicBezTo>
                <a:cubicBezTo>
                  <a:pt x="33819" y="1952"/>
                  <a:pt x="33787" y="1939"/>
                  <a:pt x="33765" y="1918"/>
                </a:cubicBezTo>
                <a:cubicBezTo>
                  <a:pt x="33788" y="1914"/>
                  <a:pt x="33800" y="1900"/>
                  <a:pt x="33794" y="1875"/>
                </a:cubicBezTo>
                <a:cubicBezTo>
                  <a:pt x="33680" y="1840"/>
                  <a:pt x="33734" y="1932"/>
                  <a:pt x="33677" y="1941"/>
                </a:cubicBezTo>
                <a:cubicBezTo>
                  <a:pt x="33642" y="1938"/>
                  <a:pt x="33594" y="1944"/>
                  <a:pt x="33590" y="1918"/>
                </a:cubicBezTo>
                <a:cubicBezTo>
                  <a:pt x="33590" y="1904"/>
                  <a:pt x="33590" y="1890"/>
                  <a:pt x="33590" y="1875"/>
                </a:cubicBezTo>
                <a:cubicBezTo>
                  <a:pt x="33630" y="1873"/>
                  <a:pt x="33654" y="1885"/>
                  <a:pt x="33677" y="1896"/>
                </a:cubicBezTo>
                <a:cubicBezTo>
                  <a:pt x="33666" y="1858"/>
                  <a:pt x="33721" y="1840"/>
                  <a:pt x="33677" y="1831"/>
                </a:cubicBezTo>
                <a:close/>
                <a:moveTo>
                  <a:pt x="8647" y="1918"/>
                </a:moveTo>
                <a:cubicBezTo>
                  <a:pt x="8632" y="1849"/>
                  <a:pt x="8716" y="1828"/>
                  <a:pt x="8617" y="1809"/>
                </a:cubicBezTo>
                <a:cubicBezTo>
                  <a:pt x="8578" y="1836"/>
                  <a:pt x="8572" y="1917"/>
                  <a:pt x="8647" y="1918"/>
                </a:cubicBezTo>
                <a:close/>
                <a:moveTo>
                  <a:pt x="48332" y="1831"/>
                </a:moveTo>
                <a:cubicBezTo>
                  <a:pt x="48383" y="1831"/>
                  <a:pt x="48407" y="1813"/>
                  <a:pt x="48421" y="1786"/>
                </a:cubicBezTo>
                <a:cubicBezTo>
                  <a:pt x="48370" y="1785"/>
                  <a:pt x="48345" y="1803"/>
                  <a:pt x="48332" y="1831"/>
                </a:cubicBezTo>
                <a:close/>
                <a:moveTo>
                  <a:pt x="41240" y="1875"/>
                </a:moveTo>
                <a:cubicBezTo>
                  <a:pt x="41330" y="1877"/>
                  <a:pt x="41402" y="1864"/>
                  <a:pt x="41445" y="1831"/>
                </a:cubicBezTo>
                <a:cubicBezTo>
                  <a:pt x="41376" y="1824"/>
                  <a:pt x="41323" y="1804"/>
                  <a:pt x="41268" y="1786"/>
                </a:cubicBezTo>
                <a:cubicBezTo>
                  <a:pt x="41271" y="1825"/>
                  <a:pt x="41262" y="1855"/>
                  <a:pt x="41240" y="1875"/>
                </a:cubicBezTo>
                <a:close/>
                <a:moveTo>
                  <a:pt x="41122" y="1875"/>
                </a:moveTo>
                <a:cubicBezTo>
                  <a:pt x="41122" y="1839"/>
                  <a:pt x="41203" y="1863"/>
                  <a:pt x="41210" y="1831"/>
                </a:cubicBezTo>
                <a:cubicBezTo>
                  <a:pt x="41171" y="1831"/>
                  <a:pt x="41183" y="1792"/>
                  <a:pt x="41151" y="1786"/>
                </a:cubicBezTo>
                <a:cubicBezTo>
                  <a:pt x="41190" y="1842"/>
                  <a:pt x="41015" y="1840"/>
                  <a:pt x="41122" y="1875"/>
                </a:cubicBezTo>
                <a:close/>
                <a:moveTo>
                  <a:pt x="39510" y="1831"/>
                </a:moveTo>
                <a:cubicBezTo>
                  <a:pt x="39440" y="1795"/>
                  <a:pt x="39370" y="1776"/>
                  <a:pt x="39305" y="1831"/>
                </a:cubicBezTo>
                <a:cubicBezTo>
                  <a:pt x="39327" y="1836"/>
                  <a:pt x="39363" y="1831"/>
                  <a:pt x="39363" y="1852"/>
                </a:cubicBezTo>
                <a:cubicBezTo>
                  <a:pt x="39320" y="1864"/>
                  <a:pt x="39290" y="1885"/>
                  <a:pt x="39246" y="1896"/>
                </a:cubicBezTo>
                <a:cubicBezTo>
                  <a:pt x="39167" y="1851"/>
                  <a:pt x="39173" y="1858"/>
                  <a:pt x="39129" y="1896"/>
                </a:cubicBezTo>
                <a:cubicBezTo>
                  <a:pt x="39124" y="1855"/>
                  <a:pt x="39109" y="1823"/>
                  <a:pt x="39070" y="1809"/>
                </a:cubicBezTo>
                <a:cubicBezTo>
                  <a:pt x="39052" y="1902"/>
                  <a:pt x="39005" y="1890"/>
                  <a:pt x="38895" y="1875"/>
                </a:cubicBezTo>
                <a:cubicBezTo>
                  <a:pt x="38872" y="1942"/>
                  <a:pt x="38996" y="1902"/>
                  <a:pt x="38953" y="1984"/>
                </a:cubicBezTo>
                <a:cubicBezTo>
                  <a:pt x="39026" y="2001"/>
                  <a:pt x="39073" y="1888"/>
                  <a:pt x="39129" y="1963"/>
                </a:cubicBezTo>
                <a:cubicBezTo>
                  <a:pt x="39128" y="1992"/>
                  <a:pt x="39077" y="1983"/>
                  <a:pt x="39070" y="2007"/>
                </a:cubicBezTo>
                <a:cubicBezTo>
                  <a:pt x="39181" y="2056"/>
                  <a:pt x="39214" y="1903"/>
                  <a:pt x="39217" y="2007"/>
                </a:cubicBezTo>
                <a:cubicBezTo>
                  <a:pt x="39272" y="2004"/>
                  <a:pt x="39315" y="1992"/>
                  <a:pt x="39334" y="1963"/>
                </a:cubicBezTo>
                <a:cubicBezTo>
                  <a:pt x="39302" y="1958"/>
                  <a:pt x="39288" y="1938"/>
                  <a:pt x="39275" y="1918"/>
                </a:cubicBezTo>
                <a:cubicBezTo>
                  <a:pt x="39334" y="1918"/>
                  <a:pt x="39393" y="1918"/>
                  <a:pt x="39452" y="1918"/>
                </a:cubicBezTo>
                <a:cubicBezTo>
                  <a:pt x="39456" y="1885"/>
                  <a:pt x="39441" y="1837"/>
                  <a:pt x="39480" y="1831"/>
                </a:cubicBezTo>
                <a:cubicBezTo>
                  <a:pt x="39480" y="1843"/>
                  <a:pt x="39505" y="1855"/>
                  <a:pt x="39510" y="1831"/>
                </a:cubicBezTo>
                <a:close/>
                <a:moveTo>
                  <a:pt x="47629" y="1809"/>
                </a:moveTo>
                <a:cubicBezTo>
                  <a:pt x="47649" y="1809"/>
                  <a:pt x="47667" y="1809"/>
                  <a:pt x="47687" y="1809"/>
                </a:cubicBezTo>
                <a:cubicBezTo>
                  <a:pt x="47687" y="1794"/>
                  <a:pt x="47687" y="1779"/>
                  <a:pt x="47687" y="1765"/>
                </a:cubicBezTo>
                <a:cubicBezTo>
                  <a:pt x="47667" y="1765"/>
                  <a:pt x="47649" y="1765"/>
                  <a:pt x="47629" y="1765"/>
                </a:cubicBezTo>
                <a:cubicBezTo>
                  <a:pt x="47629" y="1779"/>
                  <a:pt x="47629" y="1794"/>
                  <a:pt x="47629" y="1809"/>
                </a:cubicBezTo>
                <a:close/>
                <a:moveTo>
                  <a:pt x="49944" y="1786"/>
                </a:moveTo>
                <a:cubicBezTo>
                  <a:pt x="49990" y="1785"/>
                  <a:pt x="50045" y="1790"/>
                  <a:pt x="50032" y="1743"/>
                </a:cubicBezTo>
                <a:cubicBezTo>
                  <a:pt x="50013" y="1743"/>
                  <a:pt x="49993" y="1743"/>
                  <a:pt x="49974" y="1743"/>
                </a:cubicBezTo>
                <a:cubicBezTo>
                  <a:pt x="49974" y="1765"/>
                  <a:pt x="49950" y="1768"/>
                  <a:pt x="49944" y="1786"/>
                </a:cubicBezTo>
                <a:close/>
                <a:moveTo>
                  <a:pt x="40711" y="1786"/>
                </a:moveTo>
                <a:cubicBezTo>
                  <a:pt x="40731" y="1738"/>
                  <a:pt x="40809" y="1828"/>
                  <a:pt x="40829" y="1852"/>
                </a:cubicBezTo>
                <a:cubicBezTo>
                  <a:pt x="40793" y="1855"/>
                  <a:pt x="40760" y="1860"/>
                  <a:pt x="40770" y="1896"/>
                </a:cubicBezTo>
                <a:cubicBezTo>
                  <a:pt x="40814" y="1893"/>
                  <a:pt x="40878" y="1905"/>
                  <a:pt x="40887" y="1875"/>
                </a:cubicBezTo>
                <a:cubicBezTo>
                  <a:pt x="40923" y="1882"/>
                  <a:pt x="41068" y="1871"/>
                  <a:pt x="40976" y="1852"/>
                </a:cubicBezTo>
                <a:cubicBezTo>
                  <a:pt x="40849" y="1879"/>
                  <a:pt x="40800" y="1790"/>
                  <a:pt x="40859" y="1743"/>
                </a:cubicBezTo>
                <a:cubicBezTo>
                  <a:pt x="40787" y="1728"/>
                  <a:pt x="40628" y="1758"/>
                  <a:pt x="40711" y="1786"/>
                </a:cubicBezTo>
                <a:close/>
                <a:moveTo>
                  <a:pt x="47277" y="1765"/>
                </a:moveTo>
                <a:cubicBezTo>
                  <a:pt x="47343" y="1824"/>
                  <a:pt x="47398" y="1795"/>
                  <a:pt x="47453" y="1743"/>
                </a:cubicBezTo>
                <a:cubicBezTo>
                  <a:pt x="47494" y="1744"/>
                  <a:pt x="47565" y="1738"/>
                  <a:pt x="47512" y="1721"/>
                </a:cubicBezTo>
                <a:cubicBezTo>
                  <a:pt x="47434" y="1736"/>
                  <a:pt x="47328" y="1729"/>
                  <a:pt x="47277" y="1765"/>
                </a:cubicBezTo>
                <a:close/>
                <a:moveTo>
                  <a:pt x="42499" y="1896"/>
                </a:moveTo>
                <a:cubicBezTo>
                  <a:pt x="42600" y="1917"/>
                  <a:pt x="42708" y="1876"/>
                  <a:pt x="42734" y="1875"/>
                </a:cubicBezTo>
                <a:cubicBezTo>
                  <a:pt x="42787" y="1873"/>
                  <a:pt x="42775" y="1909"/>
                  <a:pt x="42822" y="1875"/>
                </a:cubicBezTo>
                <a:cubicBezTo>
                  <a:pt x="42836" y="1864"/>
                  <a:pt x="42878" y="1906"/>
                  <a:pt x="42910" y="1896"/>
                </a:cubicBezTo>
                <a:cubicBezTo>
                  <a:pt x="42919" y="1894"/>
                  <a:pt x="42926" y="1855"/>
                  <a:pt x="42939" y="1852"/>
                </a:cubicBezTo>
                <a:cubicBezTo>
                  <a:pt x="42879" y="1840"/>
                  <a:pt x="42747" y="1879"/>
                  <a:pt x="42734" y="1831"/>
                </a:cubicBezTo>
                <a:cubicBezTo>
                  <a:pt x="42757" y="1825"/>
                  <a:pt x="42792" y="1830"/>
                  <a:pt x="42792" y="1809"/>
                </a:cubicBezTo>
                <a:cubicBezTo>
                  <a:pt x="42735" y="1765"/>
                  <a:pt x="42625" y="1795"/>
                  <a:pt x="42558" y="1809"/>
                </a:cubicBezTo>
                <a:cubicBezTo>
                  <a:pt x="42553" y="1798"/>
                  <a:pt x="42542" y="1768"/>
                  <a:pt x="42529" y="1765"/>
                </a:cubicBezTo>
                <a:cubicBezTo>
                  <a:pt x="42499" y="1756"/>
                  <a:pt x="42478" y="1786"/>
                  <a:pt x="42470" y="1786"/>
                </a:cubicBezTo>
                <a:cubicBezTo>
                  <a:pt x="42442" y="1788"/>
                  <a:pt x="42417" y="1749"/>
                  <a:pt x="42383" y="1765"/>
                </a:cubicBezTo>
                <a:cubicBezTo>
                  <a:pt x="42368" y="1771"/>
                  <a:pt x="42388" y="1816"/>
                  <a:pt x="42353" y="1809"/>
                </a:cubicBezTo>
                <a:cubicBezTo>
                  <a:pt x="42328" y="1776"/>
                  <a:pt x="42310" y="1738"/>
                  <a:pt x="42236" y="1743"/>
                </a:cubicBezTo>
                <a:cubicBezTo>
                  <a:pt x="42197" y="1798"/>
                  <a:pt x="42352" y="1812"/>
                  <a:pt x="42265" y="1831"/>
                </a:cubicBezTo>
                <a:cubicBezTo>
                  <a:pt x="42211" y="1809"/>
                  <a:pt x="42184" y="1794"/>
                  <a:pt x="42119" y="1786"/>
                </a:cubicBezTo>
                <a:cubicBezTo>
                  <a:pt x="42071" y="1782"/>
                  <a:pt x="41956" y="1861"/>
                  <a:pt x="41972" y="1765"/>
                </a:cubicBezTo>
                <a:cubicBezTo>
                  <a:pt x="42045" y="1767"/>
                  <a:pt x="42064" y="1807"/>
                  <a:pt x="42089" y="1743"/>
                </a:cubicBezTo>
                <a:cubicBezTo>
                  <a:pt x="42021" y="1749"/>
                  <a:pt x="41977" y="1738"/>
                  <a:pt x="41942" y="1721"/>
                </a:cubicBezTo>
                <a:cubicBezTo>
                  <a:pt x="41947" y="1775"/>
                  <a:pt x="41948" y="1827"/>
                  <a:pt x="41884" y="1831"/>
                </a:cubicBezTo>
                <a:cubicBezTo>
                  <a:pt x="41858" y="1764"/>
                  <a:pt x="41792" y="1837"/>
                  <a:pt x="41767" y="1831"/>
                </a:cubicBezTo>
                <a:cubicBezTo>
                  <a:pt x="41752" y="1827"/>
                  <a:pt x="41766" y="1761"/>
                  <a:pt x="41708" y="1786"/>
                </a:cubicBezTo>
                <a:cubicBezTo>
                  <a:pt x="41708" y="1826"/>
                  <a:pt x="41629" y="1915"/>
                  <a:pt x="41708" y="1941"/>
                </a:cubicBezTo>
                <a:cubicBezTo>
                  <a:pt x="41771" y="1881"/>
                  <a:pt x="41924" y="1938"/>
                  <a:pt x="41972" y="1963"/>
                </a:cubicBezTo>
                <a:cubicBezTo>
                  <a:pt x="41947" y="1903"/>
                  <a:pt x="42029" y="1938"/>
                  <a:pt x="42060" y="1918"/>
                </a:cubicBezTo>
                <a:cubicBezTo>
                  <a:pt x="42075" y="1909"/>
                  <a:pt x="42054" y="1869"/>
                  <a:pt x="42089" y="1875"/>
                </a:cubicBezTo>
                <a:cubicBezTo>
                  <a:pt x="42172" y="1857"/>
                  <a:pt x="42270" y="1849"/>
                  <a:pt x="42353" y="1831"/>
                </a:cubicBezTo>
                <a:cubicBezTo>
                  <a:pt x="42384" y="1851"/>
                  <a:pt x="42362" y="1912"/>
                  <a:pt x="42440" y="1896"/>
                </a:cubicBezTo>
                <a:cubicBezTo>
                  <a:pt x="42532" y="1903"/>
                  <a:pt x="42366" y="1833"/>
                  <a:pt x="42470" y="1831"/>
                </a:cubicBezTo>
                <a:cubicBezTo>
                  <a:pt x="42505" y="1885"/>
                  <a:pt x="42581" y="1786"/>
                  <a:pt x="42617" y="1852"/>
                </a:cubicBezTo>
                <a:cubicBezTo>
                  <a:pt x="42565" y="1894"/>
                  <a:pt x="42526" y="1822"/>
                  <a:pt x="42499" y="1896"/>
                </a:cubicBezTo>
                <a:close/>
                <a:moveTo>
                  <a:pt x="41767" y="1765"/>
                </a:moveTo>
                <a:cubicBezTo>
                  <a:pt x="41858" y="1753"/>
                  <a:pt x="41886" y="1816"/>
                  <a:pt x="41913" y="1743"/>
                </a:cubicBezTo>
                <a:cubicBezTo>
                  <a:pt x="41845" y="1736"/>
                  <a:pt x="41787" y="1695"/>
                  <a:pt x="41767" y="1765"/>
                </a:cubicBezTo>
                <a:close/>
                <a:moveTo>
                  <a:pt x="38602" y="1743"/>
                </a:moveTo>
                <a:cubicBezTo>
                  <a:pt x="38561" y="1736"/>
                  <a:pt x="38545" y="1711"/>
                  <a:pt x="38484" y="1721"/>
                </a:cubicBezTo>
                <a:cubicBezTo>
                  <a:pt x="38472" y="1803"/>
                  <a:pt x="38572" y="1788"/>
                  <a:pt x="38602" y="1743"/>
                </a:cubicBezTo>
                <a:close/>
                <a:moveTo>
                  <a:pt x="38425" y="1743"/>
                </a:moveTo>
                <a:cubicBezTo>
                  <a:pt x="38326" y="1676"/>
                  <a:pt x="38336" y="1824"/>
                  <a:pt x="38425" y="1743"/>
                </a:cubicBezTo>
                <a:close/>
                <a:moveTo>
                  <a:pt x="45665" y="1852"/>
                </a:moveTo>
                <a:cubicBezTo>
                  <a:pt x="45685" y="1852"/>
                  <a:pt x="45704" y="1852"/>
                  <a:pt x="45724" y="1852"/>
                </a:cubicBezTo>
                <a:cubicBezTo>
                  <a:pt x="45742" y="1851"/>
                  <a:pt x="45758" y="1849"/>
                  <a:pt x="45753" y="1831"/>
                </a:cubicBezTo>
                <a:cubicBezTo>
                  <a:pt x="45689" y="1822"/>
                  <a:pt x="45720" y="1788"/>
                  <a:pt x="45665" y="1765"/>
                </a:cubicBezTo>
                <a:cubicBezTo>
                  <a:pt x="45700" y="1779"/>
                  <a:pt x="45560" y="1779"/>
                  <a:pt x="45548" y="1765"/>
                </a:cubicBezTo>
                <a:cubicBezTo>
                  <a:pt x="45534" y="1749"/>
                  <a:pt x="45558" y="1716"/>
                  <a:pt x="45548" y="1698"/>
                </a:cubicBezTo>
                <a:cubicBezTo>
                  <a:pt x="45457" y="1688"/>
                  <a:pt x="45443" y="1753"/>
                  <a:pt x="45489" y="1786"/>
                </a:cubicBezTo>
                <a:cubicBezTo>
                  <a:pt x="45454" y="1790"/>
                  <a:pt x="45419" y="1793"/>
                  <a:pt x="45430" y="1831"/>
                </a:cubicBezTo>
                <a:cubicBezTo>
                  <a:pt x="45538" y="1818"/>
                  <a:pt x="45549" y="1819"/>
                  <a:pt x="45694" y="1809"/>
                </a:cubicBezTo>
                <a:cubicBezTo>
                  <a:pt x="45694" y="1831"/>
                  <a:pt x="45670" y="1834"/>
                  <a:pt x="45665" y="1852"/>
                </a:cubicBezTo>
                <a:close/>
                <a:moveTo>
                  <a:pt x="41474" y="1765"/>
                </a:moveTo>
                <a:cubicBezTo>
                  <a:pt x="41478" y="1738"/>
                  <a:pt x="41526" y="1714"/>
                  <a:pt x="41474" y="1698"/>
                </a:cubicBezTo>
                <a:cubicBezTo>
                  <a:pt x="41470" y="1725"/>
                  <a:pt x="41421" y="1749"/>
                  <a:pt x="41474" y="1765"/>
                </a:cubicBezTo>
                <a:close/>
                <a:moveTo>
                  <a:pt x="40711" y="1698"/>
                </a:moveTo>
                <a:cubicBezTo>
                  <a:pt x="40682" y="1698"/>
                  <a:pt x="40654" y="1698"/>
                  <a:pt x="40624" y="1698"/>
                </a:cubicBezTo>
                <a:cubicBezTo>
                  <a:pt x="40601" y="1704"/>
                  <a:pt x="40566" y="1699"/>
                  <a:pt x="40565" y="1721"/>
                </a:cubicBezTo>
                <a:cubicBezTo>
                  <a:pt x="40607" y="1708"/>
                  <a:pt x="40716" y="1746"/>
                  <a:pt x="40711" y="1698"/>
                </a:cubicBezTo>
                <a:close/>
                <a:moveTo>
                  <a:pt x="39070" y="1721"/>
                </a:moveTo>
                <a:cubicBezTo>
                  <a:pt x="39077" y="1738"/>
                  <a:pt x="39071" y="1764"/>
                  <a:pt x="39100" y="1765"/>
                </a:cubicBezTo>
                <a:cubicBezTo>
                  <a:pt x="39091" y="1696"/>
                  <a:pt x="39184" y="1821"/>
                  <a:pt x="39188" y="1743"/>
                </a:cubicBezTo>
                <a:cubicBezTo>
                  <a:pt x="39146" y="1737"/>
                  <a:pt x="39139" y="1706"/>
                  <a:pt x="39100" y="1698"/>
                </a:cubicBezTo>
                <a:cubicBezTo>
                  <a:pt x="39098" y="1711"/>
                  <a:pt x="39095" y="1725"/>
                  <a:pt x="39070" y="1721"/>
                </a:cubicBezTo>
                <a:close/>
                <a:moveTo>
                  <a:pt x="40242" y="1743"/>
                </a:moveTo>
                <a:cubicBezTo>
                  <a:pt x="40262" y="1756"/>
                  <a:pt x="40226" y="1814"/>
                  <a:pt x="40272" y="1809"/>
                </a:cubicBezTo>
                <a:cubicBezTo>
                  <a:pt x="40351" y="1752"/>
                  <a:pt x="40236" y="1742"/>
                  <a:pt x="40242" y="1677"/>
                </a:cubicBezTo>
                <a:cubicBezTo>
                  <a:pt x="40143" y="1714"/>
                  <a:pt x="40071" y="1659"/>
                  <a:pt x="39920" y="1677"/>
                </a:cubicBezTo>
                <a:cubicBezTo>
                  <a:pt x="39912" y="1726"/>
                  <a:pt x="39927" y="1759"/>
                  <a:pt x="39979" y="1765"/>
                </a:cubicBezTo>
                <a:cubicBezTo>
                  <a:pt x="40001" y="1674"/>
                  <a:pt x="40051" y="1738"/>
                  <a:pt x="40125" y="1698"/>
                </a:cubicBezTo>
                <a:cubicBezTo>
                  <a:pt x="40087" y="1776"/>
                  <a:pt x="40220" y="1726"/>
                  <a:pt x="40242" y="1743"/>
                </a:cubicBezTo>
                <a:close/>
                <a:moveTo>
                  <a:pt x="39744" y="1743"/>
                </a:moveTo>
                <a:cubicBezTo>
                  <a:pt x="39821" y="1749"/>
                  <a:pt x="39870" y="1734"/>
                  <a:pt x="39861" y="1677"/>
                </a:cubicBezTo>
                <a:cubicBezTo>
                  <a:pt x="39768" y="1657"/>
                  <a:pt x="39770" y="1710"/>
                  <a:pt x="39744" y="1743"/>
                </a:cubicBezTo>
                <a:close/>
                <a:moveTo>
                  <a:pt x="39569" y="1698"/>
                </a:moveTo>
                <a:cubicBezTo>
                  <a:pt x="39450" y="1690"/>
                  <a:pt x="39395" y="1708"/>
                  <a:pt x="39334" y="1721"/>
                </a:cubicBezTo>
                <a:cubicBezTo>
                  <a:pt x="39296" y="1728"/>
                  <a:pt x="39220" y="1719"/>
                  <a:pt x="39275" y="1743"/>
                </a:cubicBezTo>
                <a:cubicBezTo>
                  <a:pt x="39335" y="1758"/>
                  <a:pt x="39435" y="1722"/>
                  <a:pt x="39480" y="1743"/>
                </a:cubicBezTo>
                <a:cubicBezTo>
                  <a:pt x="39495" y="1749"/>
                  <a:pt x="39475" y="1794"/>
                  <a:pt x="39510" y="1786"/>
                </a:cubicBezTo>
                <a:cubicBezTo>
                  <a:pt x="39508" y="1749"/>
                  <a:pt x="39533" y="1730"/>
                  <a:pt x="39569" y="1721"/>
                </a:cubicBezTo>
                <a:cubicBezTo>
                  <a:pt x="39598" y="1750"/>
                  <a:pt x="39617" y="1787"/>
                  <a:pt x="39656" y="1809"/>
                </a:cubicBezTo>
                <a:cubicBezTo>
                  <a:pt x="39705" y="1773"/>
                  <a:pt x="39693" y="1670"/>
                  <a:pt x="39598" y="1677"/>
                </a:cubicBezTo>
                <a:cubicBezTo>
                  <a:pt x="39597" y="1691"/>
                  <a:pt x="39594" y="1703"/>
                  <a:pt x="39569" y="1698"/>
                </a:cubicBezTo>
                <a:close/>
                <a:moveTo>
                  <a:pt x="41385" y="1721"/>
                </a:moveTo>
                <a:cubicBezTo>
                  <a:pt x="41396" y="1654"/>
                  <a:pt x="41290" y="1675"/>
                  <a:pt x="41240" y="1654"/>
                </a:cubicBezTo>
                <a:cubicBezTo>
                  <a:pt x="41202" y="1741"/>
                  <a:pt x="41308" y="1721"/>
                  <a:pt x="41385" y="1721"/>
                </a:cubicBezTo>
                <a:close/>
                <a:moveTo>
                  <a:pt x="42353" y="1677"/>
                </a:moveTo>
                <a:cubicBezTo>
                  <a:pt x="42402" y="1676"/>
                  <a:pt x="42496" y="1725"/>
                  <a:pt x="42499" y="1654"/>
                </a:cubicBezTo>
                <a:cubicBezTo>
                  <a:pt x="42431" y="1654"/>
                  <a:pt x="42318" y="1656"/>
                  <a:pt x="42295" y="1654"/>
                </a:cubicBezTo>
                <a:cubicBezTo>
                  <a:pt x="42277" y="1654"/>
                  <a:pt x="42260" y="1632"/>
                  <a:pt x="42265" y="1632"/>
                </a:cubicBezTo>
                <a:cubicBezTo>
                  <a:pt x="42222" y="1632"/>
                  <a:pt x="42203" y="1654"/>
                  <a:pt x="42177" y="1654"/>
                </a:cubicBezTo>
                <a:cubicBezTo>
                  <a:pt x="42140" y="1656"/>
                  <a:pt x="42108" y="1631"/>
                  <a:pt x="42089" y="1632"/>
                </a:cubicBezTo>
                <a:cubicBezTo>
                  <a:pt x="42088" y="1632"/>
                  <a:pt x="42078" y="1652"/>
                  <a:pt x="42060" y="1654"/>
                </a:cubicBezTo>
                <a:cubicBezTo>
                  <a:pt x="41992" y="1667"/>
                  <a:pt x="41915" y="1629"/>
                  <a:pt x="41942" y="1698"/>
                </a:cubicBezTo>
                <a:cubicBezTo>
                  <a:pt x="42043" y="1683"/>
                  <a:pt x="42216" y="1677"/>
                  <a:pt x="42353" y="1677"/>
                </a:cubicBezTo>
                <a:close/>
                <a:moveTo>
                  <a:pt x="41826" y="1698"/>
                </a:moveTo>
                <a:cubicBezTo>
                  <a:pt x="41855" y="1698"/>
                  <a:pt x="41884" y="1698"/>
                  <a:pt x="41913" y="1698"/>
                </a:cubicBezTo>
                <a:cubicBezTo>
                  <a:pt x="41913" y="1677"/>
                  <a:pt x="41913" y="1654"/>
                  <a:pt x="41913" y="1632"/>
                </a:cubicBezTo>
                <a:cubicBezTo>
                  <a:pt x="41894" y="1632"/>
                  <a:pt x="41875" y="1632"/>
                  <a:pt x="41855" y="1632"/>
                </a:cubicBezTo>
                <a:cubicBezTo>
                  <a:pt x="41853" y="1661"/>
                  <a:pt x="41817" y="1663"/>
                  <a:pt x="41826" y="1698"/>
                </a:cubicBezTo>
                <a:close/>
                <a:moveTo>
                  <a:pt x="41708" y="1654"/>
                </a:moveTo>
                <a:cubicBezTo>
                  <a:pt x="41705" y="1601"/>
                  <a:pt x="41611" y="1650"/>
                  <a:pt x="41620" y="1677"/>
                </a:cubicBezTo>
                <a:cubicBezTo>
                  <a:pt x="41675" y="1656"/>
                  <a:pt x="41718" y="1743"/>
                  <a:pt x="41737" y="1677"/>
                </a:cubicBezTo>
                <a:cubicBezTo>
                  <a:pt x="41719" y="1676"/>
                  <a:pt x="41703" y="1673"/>
                  <a:pt x="41708" y="1654"/>
                </a:cubicBezTo>
                <a:close/>
                <a:moveTo>
                  <a:pt x="48098" y="1721"/>
                </a:moveTo>
                <a:cubicBezTo>
                  <a:pt x="48073" y="1650"/>
                  <a:pt x="48073" y="1675"/>
                  <a:pt x="48127" y="1632"/>
                </a:cubicBezTo>
                <a:cubicBezTo>
                  <a:pt x="48076" y="1638"/>
                  <a:pt x="47981" y="1571"/>
                  <a:pt x="47951" y="1632"/>
                </a:cubicBezTo>
                <a:cubicBezTo>
                  <a:pt x="48072" y="1623"/>
                  <a:pt x="47939" y="1680"/>
                  <a:pt x="47980" y="1743"/>
                </a:cubicBezTo>
                <a:cubicBezTo>
                  <a:pt x="48035" y="1748"/>
                  <a:pt x="48045" y="1718"/>
                  <a:pt x="48098" y="1721"/>
                </a:cubicBezTo>
                <a:close/>
                <a:moveTo>
                  <a:pt x="47893" y="1765"/>
                </a:moveTo>
                <a:cubicBezTo>
                  <a:pt x="47893" y="1786"/>
                  <a:pt x="47893" y="1809"/>
                  <a:pt x="47893" y="1831"/>
                </a:cubicBezTo>
                <a:cubicBezTo>
                  <a:pt x="47950" y="1837"/>
                  <a:pt x="47951" y="1801"/>
                  <a:pt x="47980" y="1786"/>
                </a:cubicBezTo>
                <a:cubicBezTo>
                  <a:pt x="48032" y="1827"/>
                  <a:pt x="48072" y="1780"/>
                  <a:pt x="48098" y="1743"/>
                </a:cubicBezTo>
                <a:cubicBezTo>
                  <a:pt x="48030" y="1749"/>
                  <a:pt x="47988" y="1778"/>
                  <a:pt x="47893" y="1765"/>
                </a:cubicBezTo>
                <a:close/>
                <a:moveTo>
                  <a:pt x="47687" y="1632"/>
                </a:moveTo>
                <a:cubicBezTo>
                  <a:pt x="47680" y="1664"/>
                  <a:pt x="47639" y="1669"/>
                  <a:pt x="47629" y="1698"/>
                </a:cubicBezTo>
                <a:cubicBezTo>
                  <a:pt x="47793" y="1622"/>
                  <a:pt x="47719" y="1828"/>
                  <a:pt x="47834" y="1852"/>
                </a:cubicBezTo>
                <a:cubicBezTo>
                  <a:pt x="47876" y="1825"/>
                  <a:pt x="47828" y="1810"/>
                  <a:pt x="47834" y="1786"/>
                </a:cubicBezTo>
                <a:cubicBezTo>
                  <a:pt x="47837" y="1776"/>
                  <a:pt x="47881" y="1775"/>
                  <a:pt x="47864" y="1743"/>
                </a:cubicBezTo>
                <a:cubicBezTo>
                  <a:pt x="47855" y="1728"/>
                  <a:pt x="47813" y="1723"/>
                  <a:pt x="47805" y="1698"/>
                </a:cubicBezTo>
                <a:cubicBezTo>
                  <a:pt x="47798" y="1678"/>
                  <a:pt x="47834" y="1671"/>
                  <a:pt x="47834" y="1654"/>
                </a:cubicBezTo>
                <a:cubicBezTo>
                  <a:pt x="47716" y="1698"/>
                  <a:pt x="47698" y="1554"/>
                  <a:pt x="47629" y="1632"/>
                </a:cubicBezTo>
                <a:cubicBezTo>
                  <a:pt x="47649" y="1632"/>
                  <a:pt x="47667" y="1632"/>
                  <a:pt x="47687" y="1632"/>
                </a:cubicBezTo>
                <a:close/>
                <a:moveTo>
                  <a:pt x="43349" y="1698"/>
                </a:moveTo>
                <a:cubicBezTo>
                  <a:pt x="43516" y="1718"/>
                  <a:pt x="43394" y="1544"/>
                  <a:pt x="43320" y="1632"/>
                </a:cubicBezTo>
                <a:cubicBezTo>
                  <a:pt x="43354" y="1637"/>
                  <a:pt x="43352" y="1667"/>
                  <a:pt x="43349" y="1698"/>
                </a:cubicBezTo>
                <a:close/>
                <a:moveTo>
                  <a:pt x="42998" y="1654"/>
                </a:moveTo>
                <a:cubicBezTo>
                  <a:pt x="42956" y="1649"/>
                  <a:pt x="42948" y="1619"/>
                  <a:pt x="42910" y="1611"/>
                </a:cubicBezTo>
                <a:cubicBezTo>
                  <a:pt x="42884" y="1656"/>
                  <a:pt x="42985" y="1709"/>
                  <a:pt x="42998" y="1654"/>
                </a:cubicBezTo>
                <a:close/>
                <a:moveTo>
                  <a:pt x="46691" y="1611"/>
                </a:moveTo>
                <a:cubicBezTo>
                  <a:pt x="46608" y="1629"/>
                  <a:pt x="46615" y="1580"/>
                  <a:pt x="46544" y="1589"/>
                </a:cubicBezTo>
                <a:cubicBezTo>
                  <a:pt x="46500" y="1654"/>
                  <a:pt x="46696" y="1647"/>
                  <a:pt x="46691" y="1611"/>
                </a:cubicBezTo>
                <a:close/>
                <a:moveTo>
                  <a:pt x="43642" y="1721"/>
                </a:moveTo>
                <a:cubicBezTo>
                  <a:pt x="43685" y="1695"/>
                  <a:pt x="43636" y="1676"/>
                  <a:pt x="43642" y="1654"/>
                </a:cubicBezTo>
                <a:cubicBezTo>
                  <a:pt x="43645" y="1645"/>
                  <a:pt x="43757" y="1604"/>
                  <a:pt x="43642" y="1589"/>
                </a:cubicBezTo>
                <a:cubicBezTo>
                  <a:pt x="43674" y="1645"/>
                  <a:pt x="43554" y="1694"/>
                  <a:pt x="43642" y="1721"/>
                </a:cubicBezTo>
                <a:close/>
                <a:moveTo>
                  <a:pt x="28050" y="1698"/>
                </a:moveTo>
                <a:cubicBezTo>
                  <a:pt x="28034" y="1698"/>
                  <a:pt x="28016" y="1716"/>
                  <a:pt x="28050" y="1721"/>
                </a:cubicBezTo>
                <a:cubicBezTo>
                  <a:pt x="28076" y="1674"/>
                  <a:pt x="28139" y="1656"/>
                  <a:pt x="28138" y="1589"/>
                </a:cubicBezTo>
                <a:cubicBezTo>
                  <a:pt x="28022" y="1560"/>
                  <a:pt x="28051" y="1641"/>
                  <a:pt x="28050" y="1698"/>
                </a:cubicBezTo>
                <a:close/>
                <a:moveTo>
                  <a:pt x="46925" y="1632"/>
                </a:moveTo>
                <a:cubicBezTo>
                  <a:pt x="46976" y="1638"/>
                  <a:pt x="47099" y="1592"/>
                  <a:pt x="47013" y="1566"/>
                </a:cubicBezTo>
                <a:cubicBezTo>
                  <a:pt x="47004" y="1654"/>
                  <a:pt x="46912" y="1542"/>
                  <a:pt x="46925" y="1632"/>
                </a:cubicBezTo>
                <a:close/>
                <a:moveTo>
                  <a:pt x="47512" y="1632"/>
                </a:moveTo>
                <a:cubicBezTo>
                  <a:pt x="47520" y="1583"/>
                  <a:pt x="47504" y="1550"/>
                  <a:pt x="47453" y="1545"/>
                </a:cubicBezTo>
                <a:cubicBezTo>
                  <a:pt x="47407" y="1577"/>
                  <a:pt x="47420" y="1642"/>
                  <a:pt x="47512" y="1632"/>
                </a:cubicBezTo>
                <a:close/>
                <a:moveTo>
                  <a:pt x="45196" y="1611"/>
                </a:moveTo>
                <a:cubicBezTo>
                  <a:pt x="45191" y="1585"/>
                  <a:pt x="45150" y="1587"/>
                  <a:pt x="45108" y="1589"/>
                </a:cubicBezTo>
                <a:cubicBezTo>
                  <a:pt x="45081" y="1668"/>
                  <a:pt x="45224" y="1619"/>
                  <a:pt x="45284" y="1632"/>
                </a:cubicBezTo>
                <a:cubicBezTo>
                  <a:pt x="45281" y="1595"/>
                  <a:pt x="45290" y="1565"/>
                  <a:pt x="45314" y="1545"/>
                </a:cubicBezTo>
                <a:cubicBezTo>
                  <a:pt x="45219" y="1526"/>
                  <a:pt x="45273" y="1617"/>
                  <a:pt x="45196" y="1611"/>
                </a:cubicBezTo>
                <a:close/>
                <a:moveTo>
                  <a:pt x="44874" y="1589"/>
                </a:moveTo>
                <a:cubicBezTo>
                  <a:pt x="44836" y="1663"/>
                  <a:pt x="45022" y="1680"/>
                  <a:pt x="45049" y="1632"/>
                </a:cubicBezTo>
                <a:cubicBezTo>
                  <a:pt x="44967" y="1611"/>
                  <a:pt x="45092" y="1574"/>
                  <a:pt x="45020" y="1545"/>
                </a:cubicBezTo>
                <a:cubicBezTo>
                  <a:pt x="44930" y="1529"/>
                  <a:pt x="44963" y="1605"/>
                  <a:pt x="44874" y="1589"/>
                </a:cubicBezTo>
                <a:close/>
                <a:moveTo>
                  <a:pt x="44962" y="1743"/>
                </a:moveTo>
                <a:cubicBezTo>
                  <a:pt x="44981" y="1762"/>
                  <a:pt x="44895" y="1804"/>
                  <a:pt x="44991" y="1809"/>
                </a:cubicBezTo>
                <a:cubicBezTo>
                  <a:pt x="45051" y="1811"/>
                  <a:pt x="45013" y="1888"/>
                  <a:pt x="45078" y="1875"/>
                </a:cubicBezTo>
                <a:cubicBezTo>
                  <a:pt x="45084" y="1849"/>
                  <a:pt x="45074" y="1812"/>
                  <a:pt x="45108" y="1809"/>
                </a:cubicBezTo>
                <a:cubicBezTo>
                  <a:pt x="45167" y="1792"/>
                  <a:pt x="45165" y="1851"/>
                  <a:pt x="45196" y="1852"/>
                </a:cubicBezTo>
                <a:cubicBezTo>
                  <a:pt x="45173" y="1851"/>
                  <a:pt x="45254" y="1831"/>
                  <a:pt x="45254" y="1831"/>
                </a:cubicBezTo>
                <a:cubicBezTo>
                  <a:pt x="45272" y="1825"/>
                  <a:pt x="45292" y="1791"/>
                  <a:pt x="45343" y="1809"/>
                </a:cubicBezTo>
                <a:cubicBezTo>
                  <a:pt x="45327" y="1864"/>
                  <a:pt x="45293" y="1894"/>
                  <a:pt x="45401" y="1896"/>
                </a:cubicBezTo>
                <a:cubicBezTo>
                  <a:pt x="45392" y="1816"/>
                  <a:pt x="45406" y="1753"/>
                  <a:pt x="45430" y="1698"/>
                </a:cubicBezTo>
                <a:cubicBezTo>
                  <a:pt x="45338" y="1723"/>
                  <a:pt x="45359" y="1664"/>
                  <a:pt x="45314" y="1654"/>
                </a:cubicBezTo>
                <a:cubicBezTo>
                  <a:pt x="45313" y="1743"/>
                  <a:pt x="45135" y="1696"/>
                  <a:pt x="45078" y="1743"/>
                </a:cubicBezTo>
                <a:cubicBezTo>
                  <a:pt x="45095" y="1743"/>
                  <a:pt x="45112" y="1761"/>
                  <a:pt x="45078" y="1765"/>
                </a:cubicBezTo>
                <a:cubicBezTo>
                  <a:pt x="45036" y="1716"/>
                  <a:pt x="45001" y="1662"/>
                  <a:pt x="44874" y="1677"/>
                </a:cubicBezTo>
                <a:cubicBezTo>
                  <a:pt x="44837" y="1744"/>
                  <a:pt x="44938" y="1718"/>
                  <a:pt x="44962" y="1743"/>
                </a:cubicBezTo>
                <a:close/>
                <a:moveTo>
                  <a:pt x="44815" y="1831"/>
                </a:moveTo>
                <a:cubicBezTo>
                  <a:pt x="44835" y="1831"/>
                  <a:pt x="44854" y="1831"/>
                  <a:pt x="44874" y="1831"/>
                </a:cubicBezTo>
                <a:cubicBezTo>
                  <a:pt x="44892" y="1830"/>
                  <a:pt x="44908" y="1827"/>
                  <a:pt x="44903" y="1809"/>
                </a:cubicBezTo>
                <a:cubicBezTo>
                  <a:pt x="44853" y="1800"/>
                  <a:pt x="44909" y="1780"/>
                  <a:pt x="44903" y="1743"/>
                </a:cubicBezTo>
                <a:cubicBezTo>
                  <a:pt x="44869" y="1746"/>
                  <a:pt x="44820" y="1738"/>
                  <a:pt x="44815" y="1765"/>
                </a:cubicBezTo>
                <a:cubicBezTo>
                  <a:pt x="44861" y="1770"/>
                  <a:pt x="44836" y="1813"/>
                  <a:pt x="44815" y="1831"/>
                </a:cubicBezTo>
                <a:close/>
                <a:moveTo>
                  <a:pt x="44815" y="1566"/>
                </a:moveTo>
                <a:cubicBezTo>
                  <a:pt x="44735" y="1574"/>
                  <a:pt x="44706" y="1538"/>
                  <a:pt x="44668" y="1545"/>
                </a:cubicBezTo>
                <a:cubicBezTo>
                  <a:pt x="44666" y="1545"/>
                  <a:pt x="44584" y="1607"/>
                  <a:pt x="44580" y="1611"/>
                </a:cubicBezTo>
                <a:cubicBezTo>
                  <a:pt x="44606" y="1583"/>
                  <a:pt x="44666" y="1650"/>
                  <a:pt x="44668" y="1654"/>
                </a:cubicBezTo>
                <a:cubicBezTo>
                  <a:pt x="44653" y="1625"/>
                  <a:pt x="44663" y="1711"/>
                  <a:pt x="44668" y="1698"/>
                </a:cubicBezTo>
                <a:cubicBezTo>
                  <a:pt x="44664" y="1709"/>
                  <a:pt x="44595" y="1734"/>
                  <a:pt x="44580" y="1743"/>
                </a:cubicBezTo>
                <a:cubicBezTo>
                  <a:pt x="44556" y="1758"/>
                  <a:pt x="44553" y="1797"/>
                  <a:pt x="44493" y="1786"/>
                </a:cubicBezTo>
                <a:cubicBezTo>
                  <a:pt x="44470" y="1696"/>
                  <a:pt x="44538" y="1674"/>
                  <a:pt x="44522" y="1589"/>
                </a:cubicBezTo>
                <a:cubicBezTo>
                  <a:pt x="44419" y="1632"/>
                  <a:pt x="44443" y="1570"/>
                  <a:pt x="44375" y="1566"/>
                </a:cubicBezTo>
                <a:cubicBezTo>
                  <a:pt x="44369" y="1566"/>
                  <a:pt x="44353" y="1592"/>
                  <a:pt x="44317" y="1589"/>
                </a:cubicBezTo>
                <a:cubicBezTo>
                  <a:pt x="44274" y="1586"/>
                  <a:pt x="44285" y="1565"/>
                  <a:pt x="44258" y="1589"/>
                </a:cubicBezTo>
                <a:cubicBezTo>
                  <a:pt x="44228" y="1616"/>
                  <a:pt x="44105" y="1568"/>
                  <a:pt x="44082" y="1589"/>
                </a:cubicBezTo>
                <a:cubicBezTo>
                  <a:pt x="44070" y="1626"/>
                  <a:pt x="44125" y="1646"/>
                  <a:pt x="44082" y="1654"/>
                </a:cubicBezTo>
                <a:cubicBezTo>
                  <a:pt x="44021" y="1642"/>
                  <a:pt x="44020" y="1620"/>
                  <a:pt x="44053" y="1589"/>
                </a:cubicBezTo>
                <a:cubicBezTo>
                  <a:pt x="43954" y="1602"/>
                  <a:pt x="43781" y="1560"/>
                  <a:pt x="43731" y="1611"/>
                </a:cubicBezTo>
                <a:cubicBezTo>
                  <a:pt x="43833" y="1629"/>
                  <a:pt x="43726" y="1698"/>
                  <a:pt x="43819" y="1743"/>
                </a:cubicBezTo>
                <a:cubicBezTo>
                  <a:pt x="43819" y="1714"/>
                  <a:pt x="43900" y="1714"/>
                  <a:pt x="43906" y="1743"/>
                </a:cubicBezTo>
                <a:cubicBezTo>
                  <a:pt x="43803" y="1785"/>
                  <a:pt x="43775" y="1733"/>
                  <a:pt x="43672" y="1721"/>
                </a:cubicBezTo>
                <a:cubicBezTo>
                  <a:pt x="43682" y="1800"/>
                  <a:pt x="43751" y="1801"/>
                  <a:pt x="43701" y="1875"/>
                </a:cubicBezTo>
                <a:cubicBezTo>
                  <a:pt x="43720" y="1887"/>
                  <a:pt x="43790" y="1965"/>
                  <a:pt x="43819" y="1896"/>
                </a:cubicBezTo>
                <a:cubicBezTo>
                  <a:pt x="43757" y="1890"/>
                  <a:pt x="43823" y="1800"/>
                  <a:pt x="43848" y="1786"/>
                </a:cubicBezTo>
                <a:cubicBezTo>
                  <a:pt x="43848" y="1831"/>
                  <a:pt x="43848" y="1875"/>
                  <a:pt x="43848" y="1918"/>
                </a:cubicBezTo>
                <a:cubicBezTo>
                  <a:pt x="43961" y="1909"/>
                  <a:pt x="43952" y="1894"/>
                  <a:pt x="44024" y="1941"/>
                </a:cubicBezTo>
                <a:cubicBezTo>
                  <a:pt x="44036" y="1873"/>
                  <a:pt x="44121" y="1921"/>
                  <a:pt x="44112" y="1875"/>
                </a:cubicBezTo>
                <a:cubicBezTo>
                  <a:pt x="44110" y="1869"/>
                  <a:pt x="44016" y="1871"/>
                  <a:pt x="44053" y="1831"/>
                </a:cubicBezTo>
                <a:cubicBezTo>
                  <a:pt x="44115" y="1866"/>
                  <a:pt x="44247" y="1846"/>
                  <a:pt x="44317" y="1875"/>
                </a:cubicBezTo>
                <a:cubicBezTo>
                  <a:pt x="44364" y="1816"/>
                  <a:pt x="44409" y="1842"/>
                  <a:pt x="44463" y="1875"/>
                </a:cubicBezTo>
                <a:cubicBezTo>
                  <a:pt x="44487" y="1819"/>
                  <a:pt x="44584" y="1819"/>
                  <a:pt x="44639" y="1786"/>
                </a:cubicBezTo>
                <a:cubicBezTo>
                  <a:pt x="44635" y="1842"/>
                  <a:pt x="44634" y="1893"/>
                  <a:pt x="44698" y="1896"/>
                </a:cubicBezTo>
                <a:cubicBezTo>
                  <a:pt x="44684" y="1828"/>
                  <a:pt x="44723" y="1798"/>
                  <a:pt x="44815" y="1809"/>
                </a:cubicBezTo>
                <a:cubicBezTo>
                  <a:pt x="44775" y="1703"/>
                  <a:pt x="44814" y="1691"/>
                  <a:pt x="44815" y="1566"/>
                </a:cubicBezTo>
                <a:close/>
                <a:moveTo>
                  <a:pt x="46486" y="1566"/>
                </a:moveTo>
                <a:cubicBezTo>
                  <a:pt x="46505" y="1566"/>
                  <a:pt x="46525" y="1566"/>
                  <a:pt x="46544" y="1566"/>
                </a:cubicBezTo>
                <a:cubicBezTo>
                  <a:pt x="46544" y="1552"/>
                  <a:pt x="46544" y="1538"/>
                  <a:pt x="46544" y="1523"/>
                </a:cubicBezTo>
                <a:cubicBezTo>
                  <a:pt x="46525" y="1523"/>
                  <a:pt x="46505" y="1523"/>
                  <a:pt x="46486" y="1523"/>
                </a:cubicBezTo>
                <a:cubicBezTo>
                  <a:pt x="46486" y="1538"/>
                  <a:pt x="46486" y="1552"/>
                  <a:pt x="46486" y="1566"/>
                </a:cubicBezTo>
                <a:close/>
                <a:moveTo>
                  <a:pt x="40448" y="1545"/>
                </a:moveTo>
                <a:cubicBezTo>
                  <a:pt x="40408" y="1538"/>
                  <a:pt x="40392" y="1514"/>
                  <a:pt x="40330" y="1523"/>
                </a:cubicBezTo>
                <a:cubicBezTo>
                  <a:pt x="40323" y="1587"/>
                  <a:pt x="40445" y="1607"/>
                  <a:pt x="40448" y="1545"/>
                </a:cubicBezTo>
                <a:close/>
                <a:moveTo>
                  <a:pt x="47805" y="1611"/>
                </a:moveTo>
                <a:cubicBezTo>
                  <a:pt x="47771" y="1541"/>
                  <a:pt x="47851" y="1557"/>
                  <a:pt x="47864" y="1523"/>
                </a:cubicBezTo>
                <a:cubicBezTo>
                  <a:pt x="47845" y="1521"/>
                  <a:pt x="47828" y="1520"/>
                  <a:pt x="47834" y="1500"/>
                </a:cubicBezTo>
                <a:cubicBezTo>
                  <a:pt x="47814" y="1500"/>
                  <a:pt x="47795" y="1500"/>
                  <a:pt x="47775" y="1500"/>
                </a:cubicBezTo>
                <a:cubicBezTo>
                  <a:pt x="47791" y="1532"/>
                  <a:pt x="47741" y="1614"/>
                  <a:pt x="47805" y="1611"/>
                </a:cubicBezTo>
                <a:close/>
                <a:moveTo>
                  <a:pt x="40067" y="1545"/>
                </a:moveTo>
                <a:cubicBezTo>
                  <a:pt x="40087" y="1545"/>
                  <a:pt x="40106" y="1545"/>
                  <a:pt x="40125" y="1545"/>
                </a:cubicBezTo>
                <a:cubicBezTo>
                  <a:pt x="40125" y="1530"/>
                  <a:pt x="40125" y="1515"/>
                  <a:pt x="40125" y="1500"/>
                </a:cubicBezTo>
                <a:cubicBezTo>
                  <a:pt x="40106" y="1500"/>
                  <a:pt x="40087" y="1500"/>
                  <a:pt x="40067" y="1500"/>
                </a:cubicBezTo>
                <a:cubicBezTo>
                  <a:pt x="40067" y="1515"/>
                  <a:pt x="40067" y="1530"/>
                  <a:pt x="40067" y="1545"/>
                </a:cubicBezTo>
                <a:close/>
                <a:moveTo>
                  <a:pt x="47043" y="1677"/>
                </a:moveTo>
                <a:cubicBezTo>
                  <a:pt x="46990" y="1682"/>
                  <a:pt x="46853" y="1647"/>
                  <a:pt x="46896" y="1677"/>
                </a:cubicBezTo>
                <a:cubicBezTo>
                  <a:pt x="46893" y="1675"/>
                  <a:pt x="46898" y="1632"/>
                  <a:pt x="46896" y="1632"/>
                </a:cubicBezTo>
                <a:cubicBezTo>
                  <a:pt x="46803" y="1639"/>
                  <a:pt x="46782" y="1721"/>
                  <a:pt x="46750" y="1677"/>
                </a:cubicBezTo>
                <a:cubicBezTo>
                  <a:pt x="46836" y="1677"/>
                  <a:pt x="46682" y="1584"/>
                  <a:pt x="46720" y="1677"/>
                </a:cubicBezTo>
                <a:cubicBezTo>
                  <a:pt x="46643" y="1626"/>
                  <a:pt x="46689" y="1696"/>
                  <a:pt x="46632" y="1698"/>
                </a:cubicBezTo>
                <a:cubicBezTo>
                  <a:pt x="46629" y="1698"/>
                  <a:pt x="46585" y="1654"/>
                  <a:pt x="46544" y="1677"/>
                </a:cubicBezTo>
                <a:cubicBezTo>
                  <a:pt x="46538" y="1694"/>
                  <a:pt x="46544" y="1721"/>
                  <a:pt x="46515" y="1721"/>
                </a:cubicBezTo>
                <a:cubicBezTo>
                  <a:pt x="46515" y="1684"/>
                  <a:pt x="46515" y="1647"/>
                  <a:pt x="46515" y="1611"/>
                </a:cubicBezTo>
                <a:cubicBezTo>
                  <a:pt x="46399" y="1575"/>
                  <a:pt x="46505" y="1706"/>
                  <a:pt x="46428" y="1698"/>
                </a:cubicBezTo>
                <a:cubicBezTo>
                  <a:pt x="46428" y="1654"/>
                  <a:pt x="46428" y="1611"/>
                  <a:pt x="46428" y="1566"/>
                </a:cubicBezTo>
                <a:cubicBezTo>
                  <a:pt x="46375" y="1526"/>
                  <a:pt x="46336" y="1597"/>
                  <a:pt x="46310" y="1523"/>
                </a:cubicBezTo>
                <a:cubicBezTo>
                  <a:pt x="46354" y="1519"/>
                  <a:pt x="46418" y="1530"/>
                  <a:pt x="46428" y="1500"/>
                </a:cubicBezTo>
                <a:cubicBezTo>
                  <a:pt x="46354" y="1458"/>
                  <a:pt x="46312" y="1519"/>
                  <a:pt x="46221" y="1478"/>
                </a:cubicBezTo>
                <a:cubicBezTo>
                  <a:pt x="46221" y="1508"/>
                  <a:pt x="46221" y="1538"/>
                  <a:pt x="46221" y="1566"/>
                </a:cubicBezTo>
                <a:cubicBezTo>
                  <a:pt x="46279" y="1598"/>
                  <a:pt x="46401" y="1578"/>
                  <a:pt x="46369" y="1677"/>
                </a:cubicBezTo>
                <a:cubicBezTo>
                  <a:pt x="46288" y="1675"/>
                  <a:pt x="46310" y="1713"/>
                  <a:pt x="46251" y="1677"/>
                </a:cubicBezTo>
                <a:cubicBezTo>
                  <a:pt x="46220" y="1698"/>
                  <a:pt x="46243" y="1758"/>
                  <a:pt x="46163" y="1743"/>
                </a:cubicBezTo>
                <a:cubicBezTo>
                  <a:pt x="46190" y="1659"/>
                  <a:pt x="46164" y="1640"/>
                  <a:pt x="46193" y="1589"/>
                </a:cubicBezTo>
                <a:cubicBezTo>
                  <a:pt x="46088" y="1598"/>
                  <a:pt x="46110" y="1703"/>
                  <a:pt x="46104" y="1786"/>
                </a:cubicBezTo>
                <a:cubicBezTo>
                  <a:pt x="46202" y="1786"/>
                  <a:pt x="46300" y="1786"/>
                  <a:pt x="46398" y="1786"/>
                </a:cubicBezTo>
                <a:cubicBezTo>
                  <a:pt x="46443" y="1708"/>
                  <a:pt x="46298" y="1773"/>
                  <a:pt x="46310" y="1721"/>
                </a:cubicBezTo>
                <a:cubicBezTo>
                  <a:pt x="46342" y="1703"/>
                  <a:pt x="46393" y="1695"/>
                  <a:pt x="46428" y="1721"/>
                </a:cubicBezTo>
                <a:cubicBezTo>
                  <a:pt x="46432" y="1725"/>
                  <a:pt x="46421" y="1763"/>
                  <a:pt x="46428" y="1765"/>
                </a:cubicBezTo>
                <a:cubicBezTo>
                  <a:pt x="46542" y="1791"/>
                  <a:pt x="46494" y="1719"/>
                  <a:pt x="46544" y="1765"/>
                </a:cubicBezTo>
                <a:cubicBezTo>
                  <a:pt x="46575" y="1792"/>
                  <a:pt x="46686" y="1770"/>
                  <a:pt x="46720" y="1786"/>
                </a:cubicBezTo>
                <a:cubicBezTo>
                  <a:pt x="46700" y="1708"/>
                  <a:pt x="46785" y="1783"/>
                  <a:pt x="46837" y="1765"/>
                </a:cubicBezTo>
                <a:cubicBezTo>
                  <a:pt x="46852" y="1759"/>
                  <a:pt x="46832" y="1711"/>
                  <a:pt x="46867" y="1721"/>
                </a:cubicBezTo>
                <a:cubicBezTo>
                  <a:pt x="46905" y="1750"/>
                  <a:pt x="46994" y="1743"/>
                  <a:pt x="47072" y="1743"/>
                </a:cubicBezTo>
                <a:cubicBezTo>
                  <a:pt x="47076" y="1768"/>
                  <a:pt x="47066" y="1805"/>
                  <a:pt x="47101" y="1809"/>
                </a:cubicBezTo>
                <a:cubicBezTo>
                  <a:pt x="47121" y="1740"/>
                  <a:pt x="47098" y="1719"/>
                  <a:pt x="47130" y="1698"/>
                </a:cubicBezTo>
                <a:cubicBezTo>
                  <a:pt x="47208" y="1721"/>
                  <a:pt x="47201" y="1698"/>
                  <a:pt x="47247" y="1743"/>
                </a:cubicBezTo>
                <a:cubicBezTo>
                  <a:pt x="47239" y="1692"/>
                  <a:pt x="47333" y="1718"/>
                  <a:pt x="47336" y="1677"/>
                </a:cubicBezTo>
                <a:cubicBezTo>
                  <a:pt x="47210" y="1650"/>
                  <a:pt x="47118" y="1669"/>
                  <a:pt x="47043" y="1677"/>
                </a:cubicBezTo>
                <a:close/>
                <a:moveTo>
                  <a:pt x="45607" y="1698"/>
                </a:moveTo>
                <a:cubicBezTo>
                  <a:pt x="45591" y="1710"/>
                  <a:pt x="45578" y="1743"/>
                  <a:pt x="45607" y="1743"/>
                </a:cubicBezTo>
                <a:cubicBezTo>
                  <a:pt x="45648" y="1696"/>
                  <a:pt x="45756" y="1778"/>
                  <a:pt x="45870" y="1786"/>
                </a:cubicBezTo>
                <a:cubicBezTo>
                  <a:pt x="45940" y="1792"/>
                  <a:pt x="45993" y="1736"/>
                  <a:pt x="46046" y="1786"/>
                </a:cubicBezTo>
                <a:cubicBezTo>
                  <a:pt x="46004" y="1726"/>
                  <a:pt x="46067" y="1656"/>
                  <a:pt x="46075" y="1589"/>
                </a:cubicBezTo>
                <a:cubicBezTo>
                  <a:pt x="46079" y="1554"/>
                  <a:pt x="46021" y="1523"/>
                  <a:pt x="46075" y="1500"/>
                </a:cubicBezTo>
                <a:cubicBezTo>
                  <a:pt x="45898" y="1465"/>
                  <a:pt x="45834" y="1543"/>
                  <a:pt x="45607" y="1523"/>
                </a:cubicBezTo>
                <a:cubicBezTo>
                  <a:pt x="45602" y="1556"/>
                  <a:pt x="45617" y="1604"/>
                  <a:pt x="45578" y="1611"/>
                </a:cubicBezTo>
                <a:cubicBezTo>
                  <a:pt x="45543" y="1607"/>
                  <a:pt x="45494" y="1614"/>
                  <a:pt x="45489" y="1589"/>
                </a:cubicBezTo>
                <a:cubicBezTo>
                  <a:pt x="45605" y="1592"/>
                  <a:pt x="45480" y="1554"/>
                  <a:pt x="45548" y="1523"/>
                </a:cubicBezTo>
                <a:cubicBezTo>
                  <a:pt x="45489" y="1523"/>
                  <a:pt x="45430" y="1523"/>
                  <a:pt x="45372" y="1523"/>
                </a:cubicBezTo>
                <a:cubicBezTo>
                  <a:pt x="45341" y="1605"/>
                  <a:pt x="45482" y="1557"/>
                  <a:pt x="45460" y="1632"/>
                </a:cubicBezTo>
                <a:cubicBezTo>
                  <a:pt x="45605" y="1644"/>
                  <a:pt x="45642" y="1671"/>
                  <a:pt x="45607" y="1698"/>
                </a:cubicBezTo>
                <a:close/>
                <a:moveTo>
                  <a:pt x="47306" y="1500"/>
                </a:moveTo>
                <a:cubicBezTo>
                  <a:pt x="47358" y="1496"/>
                  <a:pt x="47453" y="1523"/>
                  <a:pt x="47423" y="1457"/>
                </a:cubicBezTo>
                <a:cubicBezTo>
                  <a:pt x="47356" y="1451"/>
                  <a:pt x="47313" y="1461"/>
                  <a:pt x="47306" y="1500"/>
                </a:cubicBezTo>
                <a:close/>
                <a:moveTo>
                  <a:pt x="41503" y="1545"/>
                </a:moveTo>
                <a:cubicBezTo>
                  <a:pt x="41584" y="1580"/>
                  <a:pt x="41584" y="1449"/>
                  <a:pt x="41532" y="1457"/>
                </a:cubicBezTo>
                <a:cubicBezTo>
                  <a:pt x="41539" y="1499"/>
                  <a:pt x="41500" y="1505"/>
                  <a:pt x="41503" y="1545"/>
                </a:cubicBezTo>
                <a:close/>
                <a:moveTo>
                  <a:pt x="48889" y="1545"/>
                </a:moveTo>
                <a:cubicBezTo>
                  <a:pt x="48870" y="1514"/>
                  <a:pt x="48899" y="1470"/>
                  <a:pt x="48860" y="1457"/>
                </a:cubicBezTo>
                <a:cubicBezTo>
                  <a:pt x="48821" y="1457"/>
                  <a:pt x="48782" y="1457"/>
                  <a:pt x="48743" y="1457"/>
                </a:cubicBezTo>
                <a:cubicBezTo>
                  <a:pt x="48772" y="1566"/>
                  <a:pt x="48650" y="1527"/>
                  <a:pt x="48713" y="1611"/>
                </a:cubicBezTo>
                <a:cubicBezTo>
                  <a:pt x="48674" y="1611"/>
                  <a:pt x="48635" y="1611"/>
                  <a:pt x="48596" y="1611"/>
                </a:cubicBezTo>
                <a:cubicBezTo>
                  <a:pt x="48606" y="1560"/>
                  <a:pt x="48591" y="1526"/>
                  <a:pt x="48567" y="1500"/>
                </a:cubicBezTo>
                <a:cubicBezTo>
                  <a:pt x="48643" y="1506"/>
                  <a:pt x="48693" y="1493"/>
                  <a:pt x="48684" y="1434"/>
                </a:cubicBezTo>
                <a:cubicBezTo>
                  <a:pt x="48619" y="1424"/>
                  <a:pt x="48596" y="1455"/>
                  <a:pt x="48537" y="1457"/>
                </a:cubicBezTo>
                <a:cubicBezTo>
                  <a:pt x="48532" y="1457"/>
                  <a:pt x="48539" y="1430"/>
                  <a:pt x="48508" y="1434"/>
                </a:cubicBezTo>
                <a:cubicBezTo>
                  <a:pt x="48495" y="1436"/>
                  <a:pt x="48513" y="1460"/>
                  <a:pt x="48479" y="1457"/>
                </a:cubicBezTo>
                <a:cubicBezTo>
                  <a:pt x="48414" y="1451"/>
                  <a:pt x="48335" y="1395"/>
                  <a:pt x="48332" y="1500"/>
                </a:cubicBezTo>
                <a:cubicBezTo>
                  <a:pt x="48398" y="1491"/>
                  <a:pt x="48491" y="1449"/>
                  <a:pt x="48508" y="1523"/>
                </a:cubicBezTo>
                <a:cubicBezTo>
                  <a:pt x="48450" y="1523"/>
                  <a:pt x="48391" y="1523"/>
                  <a:pt x="48332" y="1523"/>
                </a:cubicBezTo>
                <a:cubicBezTo>
                  <a:pt x="48314" y="1562"/>
                  <a:pt x="48418" y="1614"/>
                  <a:pt x="48332" y="1632"/>
                </a:cubicBezTo>
                <a:cubicBezTo>
                  <a:pt x="48261" y="1619"/>
                  <a:pt x="48181" y="1589"/>
                  <a:pt x="48186" y="1677"/>
                </a:cubicBezTo>
                <a:cubicBezTo>
                  <a:pt x="48265" y="1673"/>
                  <a:pt x="48337" y="1673"/>
                  <a:pt x="48273" y="1721"/>
                </a:cubicBezTo>
                <a:cubicBezTo>
                  <a:pt x="48293" y="1721"/>
                  <a:pt x="48313" y="1721"/>
                  <a:pt x="48332" y="1721"/>
                </a:cubicBezTo>
                <a:cubicBezTo>
                  <a:pt x="48356" y="1716"/>
                  <a:pt x="48391" y="1721"/>
                  <a:pt x="48391" y="1698"/>
                </a:cubicBezTo>
                <a:cubicBezTo>
                  <a:pt x="48368" y="1694"/>
                  <a:pt x="48356" y="1680"/>
                  <a:pt x="48361" y="1654"/>
                </a:cubicBezTo>
                <a:cubicBezTo>
                  <a:pt x="48429" y="1698"/>
                  <a:pt x="48394" y="1649"/>
                  <a:pt x="48450" y="1632"/>
                </a:cubicBezTo>
                <a:cubicBezTo>
                  <a:pt x="48543" y="1614"/>
                  <a:pt x="48561" y="1652"/>
                  <a:pt x="48596" y="1677"/>
                </a:cubicBezTo>
                <a:cubicBezTo>
                  <a:pt x="48609" y="1649"/>
                  <a:pt x="48634" y="1632"/>
                  <a:pt x="48684" y="1632"/>
                </a:cubicBezTo>
                <a:cubicBezTo>
                  <a:pt x="48685" y="1663"/>
                  <a:pt x="48670" y="1682"/>
                  <a:pt x="48654" y="1698"/>
                </a:cubicBezTo>
                <a:cubicBezTo>
                  <a:pt x="48750" y="1686"/>
                  <a:pt x="48791" y="1714"/>
                  <a:pt x="48860" y="1721"/>
                </a:cubicBezTo>
                <a:cubicBezTo>
                  <a:pt x="48915" y="1626"/>
                  <a:pt x="49055" y="1732"/>
                  <a:pt x="49124" y="1654"/>
                </a:cubicBezTo>
                <a:cubicBezTo>
                  <a:pt x="49127" y="1682"/>
                  <a:pt x="49132" y="1707"/>
                  <a:pt x="49182" y="1698"/>
                </a:cubicBezTo>
                <a:cubicBezTo>
                  <a:pt x="49201" y="1611"/>
                  <a:pt x="49071" y="1635"/>
                  <a:pt x="48977" y="1632"/>
                </a:cubicBezTo>
                <a:cubicBezTo>
                  <a:pt x="48983" y="1581"/>
                  <a:pt x="48914" y="1585"/>
                  <a:pt x="48889" y="1545"/>
                </a:cubicBezTo>
                <a:close/>
                <a:moveTo>
                  <a:pt x="49476" y="1677"/>
                </a:moveTo>
                <a:cubicBezTo>
                  <a:pt x="49523" y="1677"/>
                  <a:pt x="49573" y="1677"/>
                  <a:pt x="49622" y="1677"/>
                </a:cubicBezTo>
                <a:cubicBezTo>
                  <a:pt x="49715" y="1658"/>
                  <a:pt x="49570" y="1647"/>
                  <a:pt x="49534" y="1654"/>
                </a:cubicBezTo>
                <a:cubicBezTo>
                  <a:pt x="49542" y="1619"/>
                  <a:pt x="49494" y="1595"/>
                  <a:pt x="49476" y="1632"/>
                </a:cubicBezTo>
                <a:cubicBezTo>
                  <a:pt x="49511" y="1637"/>
                  <a:pt x="49493" y="1657"/>
                  <a:pt x="49476" y="1677"/>
                </a:cubicBezTo>
                <a:close/>
                <a:moveTo>
                  <a:pt x="49446" y="1611"/>
                </a:moveTo>
                <a:cubicBezTo>
                  <a:pt x="49317" y="1595"/>
                  <a:pt x="49470" y="1654"/>
                  <a:pt x="49387" y="1654"/>
                </a:cubicBezTo>
                <a:cubicBezTo>
                  <a:pt x="49305" y="1652"/>
                  <a:pt x="49265" y="1614"/>
                  <a:pt x="49182" y="1611"/>
                </a:cubicBezTo>
                <a:cubicBezTo>
                  <a:pt x="49141" y="1723"/>
                  <a:pt x="49571" y="1691"/>
                  <a:pt x="49446" y="1611"/>
                </a:cubicBezTo>
                <a:close/>
                <a:moveTo>
                  <a:pt x="42998" y="1478"/>
                </a:moveTo>
                <a:cubicBezTo>
                  <a:pt x="42980" y="1479"/>
                  <a:pt x="42963" y="1482"/>
                  <a:pt x="42969" y="1500"/>
                </a:cubicBezTo>
                <a:cubicBezTo>
                  <a:pt x="43045" y="1506"/>
                  <a:pt x="43094" y="1493"/>
                  <a:pt x="43086" y="1434"/>
                </a:cubicBezTo>
                <a:cubicBezTo>
                  <a:pt x="43028" y="1428"/>
                  <a:pt x="43027" y="1464"/>
                  <a:pt x="42998" y="1478"/>
                </a:cubicBezTo>
                <a:close/>
                <a:moveTo>
                  <a:pt x="50032" y="1457"/>
                </a:moveTo>
                <a:cubicBezTo>
                  <a:pt x="50062" y="1457"/>
                  <a:pt x="50090" y="1457"/>
                  <a:pt x="50120" y="1457"/>
                </a:cubicBezTo>
                <a:cubicBezTo>
                  <a:pt x="50124" y="1417"/>
                  <a:pt x="50090" y="1405"/>
                  <a:pt x="50032" y="1413"/>
                </a:cubicBezTo>
                <a:cubicBezTo>
                  <a:pt x="50032" y="1427"/>
                  <a:pt x="50032" y="1442"/>
                  <a:pt x="50032" y="1457"/>
                </a:cubicBezTo>
                <a:close/>
                <a:moveTo>
                  <a:pt x="40418" y="1500"/>
                </a:moveTo>
                <a:cubicBezTo>
                  <a:pt x="40426" y="1469"/>
                  <a:pt x="40467" y="1464"/>
                  <a:pt x="40477" y="1434"/>
                </a:cubicBezTo>
                <a:cubicBezTo>
                  <a:pt x="40405" y="1364"/>
                  <a:pt x="40296" y="1485"/>
                  <a:pt x="40418" y="1500"/>
                </a:cubicBezTo>
                <a:close/>
                <a:moveTo>
                  <a:pt x="39832" y="1566"/>
                </a:moveTo>
                <a:cubicBezTo>
                  <a:pt x="39844" y="1512"/>
                  <a:pt x="39992" y="1445"/>
                  <a:pt x="39861" y="1413"/>
                </a:cubicBezTo>
                <a:cubicBezTo>
                  <a:pt x="39916" y="1499"/>
                  <a:pt x="39744" y="1527"/>
                  <a:pt x="39832" y="1566"/>
                </a:cubicBezTo>
                <a:close/>
                <a:moveTo>
                  <a:pt x="49681" y="1677"/>
                </a:moveTo>
                <a:cubicBezTo>
                  <a:pt x="49724" y="1665"/>
                  <a:pt x="49832" y="1703"/>
                  <a:pt x="49827" y="1654"/>
                </a:cubicBezTo>
                <a:cubicBezTo>
                  <a:pt x="49759" y="1648"/>
                  <a:pt x="49701" y="1608"/>
                  <a:pt x="49681" y="1677"/>
                </a:cubicBezTo>
                <a:close/>
                <a:moveTo>
                  <a:pt x="49504" y="1566"/>
                </a:moveTo>
                <a:cubicBezTo>
                  <a:pt x="49580" y="1569"/>
                  <a:pt x="49535" y="1629"/>
                  <a:pt x="49592" y="1632"/>
                </a:cubicBezTo>
                <a:cubicBezTo>
                  <a:pt x="49645" y="1577"/>
                  <a:pt x="49766" y="1680"/>
                  <a:pt x="49738" y="1545"/>
                </a:cubicBezTo>
                <a:cubicBezTo>
                  <a:pt x="49649" y="1515"/>
                  <a:pt x="49577" y="1610"/>
                  <a:pt x="49534" y="1545"/>
                </a:cubicBezTo>
                <a:cubicBezTo>
                  <a:pt x="49538" y="1481"/>
                  <a:pt x="49735" y="1563"/>
                  <a:pt x="49738" y="1500"/>
                </a:cubicBezTo>
                <a:cubicBezTo>
                  <a:pt x="49685" y="1441"/>
                  <a:pt x="49639" y="1497"/>
                  <a:pt x="49592" y="1457"/>
                </a:cubicBezTo>
                <a:cubicBezTo>
                  <a:pt x="49634" y="1445"/>
                  <a:pt x="49664" y="1422"/>
                  <a:pt x="49681" y="1391"/>
                </a:cubicBezTo>
                <a:cubicBezTo>
                  <a:pt x="49595" y="1393"/>
                  <a:pt x="49489" y="1379"/>
                  <a:pt x="49446" y="1413"/>
                </a:cubicBezTo>
                <a:cubicBezTo>
                  <a:pt x="49446" y="1484"/>
                  <a:pt x="49471" y="1565"/>
                  <a:pt x="49504" y="1566"/>
                </a:cubicBezTo>
                <a:close/>
                <a:moveTo>
                  <a:pt x="49416" y="1413"/>
                </a:moveTo>
                <a:cubicBezTo>
                  <a:pt x="49283" y="1392"/>
                  <a:pt x="49251" y="1449"/>
                  <a:pt x="49153" y="1457"/>
                </a:cubicBezTo>
                <a:cubicBezTo>
                  <a:pt x="49147" y="1512"/>
                  <a:pt x="49198" y="1526"/>
                  <a:pt x="49241" y="1545"/>
                </a:cubicBezTo>
                <a:cubicBezTo>
                  <a:pt x="49249" y="1502"/>
                  <a:pt x="49201" y="1500"/>
                  <a:pt x="49182" y="1478"/>
                </a:cubicBezTo>
                <a:cubicBezTo>
                  <a:pt x="49201" y="1481"/>
                  <a:pt x="49222" y="1475"/>
                  <a:pt x="49241" y="1478"/>
                </a:cubicBezTo>
                <a:cubicBezTo>
                  <a:pt x="49270" y="1484"/>
                  <a:pt x="49259" y="1520"/>
                  <a:pt x="49270" y="1523"/>
                </a:cubicBezTo>
                <a:cubicBezTo>
                  <a:pt x="49309" y="1533"/>
                  <a:pt x="49335" y="1502"/>
                  <a:pt x="49358" y="1500"/>
                </a:cubicBezTo>
                <a:cubicBezTo>
                  <a:pt x="49348" y="1501"/>
                  <a:pt x="49377" y="1521"/>
                  <a:pt x="49387" y="1523"/>
                </a:cubicBezTo>
                <a:cubicBezTo>
                  <a:pt x="49407" y="1526"/>
                  <a:pt x="49447" y="1515"/>
                  <a:pt x="49446" y="1500"/>
                </a:cubicBezTo>
                <a:cubicBezTo>
                  <a:pt x="49361" y="1481"/>
                  <a:pt x="49413" y="1467"/>
                  <a:pt x="49416" y="1413"/>
                </a:cubicBezTo>
                <a:close/>
                <a:moveTo>
                  <a:pt x="44024" y="1434"/>
                </a:moveTo>
                <a:cubicBezTo>
                  <a:pt x="44053" y="1434"/>
                  <a:pt x="44058" y="1452"/>
                  <a:pt x="44082" y="1457"/>
                </a:cubicBezTo>
                <a:cubicBezTo>
                  <a:pt x="44079" y="1422"/>
                  <a:pt x="44086" y="1380"/>
                  <a:pt x="44024" y="1391"/>
                </a:cubicBezTo>
                <a:cubicBezTo>
                  <a:pt x="44024" y="1405"/>
                  <a:pt x="44024" y="1419"/>
                  <a:pt x="44024" y="1434"/>
                </a:cubicBezTo>
                <a:close/>
                <a:moveTo>
                  <a:pt x="43906" y="1434"/>
                </a:moveTo>
                <a:cubicBezTo>
                  <a:pt x="43867" y="1388"/>
                  <a:pt x="43818" y="1441"/>
                  <a:pt x="43789" y="1434"/>
                </a:cubicBezTo>
                <a:cubicBezTo>
                  <a:pt x="43768" y="1430"/>
                  <a:pt x="43759" y="1373"/>
                  <a:pt x="43701" y="1391"/>
                </a:cubicBezTo>
                <a:cubicBezTo>
                  <a:pt x="43722" y="1487"/>
                  <a:pt x="43873" y="1499"/>
                  <a:pt x="43906" y="1434"/>
                </a:cubicBezTo>
                <a:close/>
                <a:moveTo>
                  <a:pt x="44463" y="1457"/>
                </a:moveTo>
                <a:cubicBezTo>
                  <a:pt x="44463" y="1413"/>
                  <a:pt x="44543" y="1428"/>
                  <a:pt x="44522" y="1368"/>
                </a:cubicBezTo>
                <a:cubicBezTo>
                  <a:pt x="44478" y="1372"/>
                  <a:pt x="44413" y="1361"/>
                  <a:pt x="44404" y="1391"/>
                </a:cubicBezTo>
                <a:cubicBezTo>
                  <a:pt x="44453" y="1391"/>
                  <a:pt x="44421" y="1452"/>
                  <a:pt x="44463" y="1457"/>
                </a:cubicBezTo>
                <a:close/>
                <a:moveTo>
                  <a:pt x="41181" y="1346"/>
                </a:moveTo>
                <a:cubicBezTo>
                  <a:pt x="41157" y="1479"/>
                  <a:pt x="41315" y="1361"/>
                  <a:pt x="41181" y="1346"/>
                </a:cubicBezTo>
                <a:close/>
                <a:moveTo>
                  <a:pt x="42705" y="1368"/>
                </a:moveTo>
                <a:cubicBezTo>
                  <a:pt x="42724" y="1368"/>
                  <a:pt x="42744" y="1368"/>
                  <a:pt x="42763" y="1368"/>
                </a:cubicBezTo>
                <a:cubicBezTo>
                  <a:pt x="42763" y="1353"/>
                  <a:pt x="42763" y="1339"/>
                  <a:pt x="42763" y="1325"/>
                </a:cubicBezTo>
                <a:cubicBezTo>
                  <a:pt x="42744" y="1325"/>
                  <a:pt x="42724" y="1325"/>
                  <a:pt x="42705" y="1325"/>
                </a:cubicBezTo>
                <a:cubicBezTo>
                  <a:pt x="42705" y="1339"/>
                  <a:pt x="42705" y="1353"/>
                  <a:pt x="42705" y="1368"/>
                </a:cubicBezTo>
                <a:close/>
                <a:moveTo>
                  <a:pt x="43320" y="1346"/>
                </a:moveTo>
                <a:cubicBezTo>
                  <a:pt x="43340" y="1346"/>
                  <a:pt x="43359" y="1346"/>
                  <a:pt x="43379" y="1346"/>
                </a:cubicBezTo>
                <a:cubicBezTo>
                  <a:pt x="43379" y="1332"/>
                  <a:pt x="43379" y="1317"/>
                  <a:pt x="43379" y="1302"/>
                </a:cubicBezTo>
                <a:cubicBezTo>
                  <a:pt x="43359" y="1302"/>
                  <a:pt x="43340" y="1302"/>
                  <a:pt x="43320" y="1302"/>
                </a:cubicBezTo>
                <a:cubicBezTo>
                  <a:pt x="43320" y="1317"/>
                  <a:pt x="43320" y="1332"/>
                  <a:pt x="43320" y="1346"/>
                </a:cubicBezTo>
                <a:close/>
                <a:moveTo>
                  <a:pt x="44844" y="1325"/>
                </a:moveTo>
                <a:cubicBezTo>
                  <a:pt x="44911" y="1331"/>
                  <a:pt x="44954" y="1319"/>
                  <a:pt x="44962" y="1280"/>
                </a:cubicBezTo>
                <a:cubicBezTo>
                  <a:pt x="44910" y="1286"/>
                  <a:pt x="44815" y="1258"/>
                  <a:pt x="44844" y="1325"/>
                </a:cubicBezTo>
                <a:close/>
                <a:moveTo>
                  <a:pt x="44434" y="1302"/>
                </a:moveTo>
                <a:cubicBezTo>
                  <a:pt x="44315" y="1224"/>
                  <a:pt x="44365" y="1373"/>
                  <a:pt x="44434" y="1302"/>
                </a:cubicBezTo>
                <a:close/>
                <a:moveTo>
                  <a:pt x="43789" y="1325"/>
                </a:moveTo>
                <a:cubicBezTo>
                  <a:pt x="43628" y="1380"/>
                  <a:pt x="43697" y="1265"/>
                  <a:pt x="43526" y="1280"/>
                </a:cubicBezTo>
                <a:cubicBezTo>
                  <a:pt x="43526" y="1332"/>
                  <a:pt x="43475" y="1345"/>
                  <a:pt x="43496" y="1413"/>
                </a:cubicBezTo>
                <a:cubicBezTo>
                  <a:pt x="43454" y="1388"/>
                  <a:pt x="43424" y="1389"/>
                  <a:pt x="43408" y="1434"/>
                </a:cubicBezTo>
                <a:cubicBezTo>
                  <a:pt x="43467" y="1434"/>
                  <a:pt x="43526" y="1434"/>
                  <a:pt x="43584" y="1434"/>
                </a:cubicBezTo>
                <a:cubicBezTo>
                  <a:pt x="43586" y="1409"/>
                  <a:pt x="43573" y="1401"/>
                  <a:pt x="43555" y="1391"/>
                </a:cubicBezTo>
                <a:cubicBezTo>
                  <a:pt x="43537" y="1380"/>
                  <a:pt x="43583" y="1362"/>
                  <a:pt x="43584" y="1368"/>
                </a:cubicBezTo>
                <a:cubicBezTo>
                  <a:pt x="43581" y="1343"/>
                  <a:pt x="43531" y="1319"/>
                  <a:pt x="43584" y="1302"/>
                </a:cubicBezTo>
                <a:cubicBezTo>
                  <a:pt x="43621" y="1320"/>
                  <a:pt x="43766" y="1436"/>
                  <a:pt x="43789" y="1325"/>
                </a:cubicBezTo>
                <a:close/>
                <a:moveTo>
                  <a:pt x="47570" y="1325"/>
                </a:moveTo>
                <a:cubicBezTo>
                  <a:pt x="47629" y="1305"/>
                  <a:pt x="47577" y="1213"/>
                  <a:pt x="47541" y="1280"/>
                </a:cubicBezTo>
                <a:cubicBezTo>
                  <a:pt x="47559" y="1281"/>
                  <a:pt x="47575" y="1283"/>
                  <a:pt x="47570" y="1302"/>
                </a:cubicBezTo>
                <a:cubicBezTo>
                  <a:pt x="47554" y="1302"/>
                  <a:pt x="47537" y="1320"/>
                  <a:pt x="47570" y="1325"/>
                </a:cubicBezTo>
                <a:close/>
                <a:moveTo>
                  <a:pt x="46310" y="1368"/>
                </a:moveTo>
                <a:cubicBezTo>
                  <a:pt x="46200" y="1356"/>
                  <a:pt x="46337" y="1265"/>
                  <a:pt x="46193" y="1259"/>
                </a:cubicBezTo>
                <a:cubicBezTo>
                  <a:pt x="46208" y="1300"/>
                  <a:pt x="46225" y="1452"/>
                  <a:pt x="46310" y="1368"/>
                </a:cubicBezTo>
                <a:close/>
                <a:moveTo>
                  <a:pt x="44698" y="1280"/>
                </a:moveTo>
                <a:cubicBezTo>
                  <a:pt x="44643" y="1301"/>
                  <a:pt x="44600" y="1214"/>
                  <a:pt x="44580" y="1280"/>
                </a:cubicBezTo>
                <a:cubicBezTo>
                  <a:pt x="44632" y="1299"/>
                  <a:pt x="44671" y="1354"/>
                  <a:pt x="44698" y="1280"/>
                </a:cubicBezTo>
                <a:close/>
                <a:moveTo>
                  <a:pt x="49534" y="1280"/>
                </a:moveTo>
                <a:cubicBezTo>
                  <a:pt x="49553" y="1280"/>
                  <a:pt x="49573" y="1280"/>
                  <a:pt x="49592" y="1280"/>
                </a:cubicBezTo>
                <a:cubicBezTo>
                  <a:pt x="49592" y="1266"/>
                  <a:pt x="49592" y="1251"/>
                  <a:pt x="49592" y="1236"/>
                </a:cubicBezTo>
                <a:cubicBezTo>
                  <a:pt x="49573" y="1236"/>
                  <a:pt x="49553" y="1236"/>
                  <a:pt x="49534" y="1236"/>
                </a:cubicBezTo>
                <a:cubicBezTo>
                  <a:pt x="49534" y="1251"/>
                  <a:pt x="49534" y="1266"/>
                  <a:pt x="49534" y="1280"/>
                </a:cubicBezTo>
                <a:close/>
                <a:moveTo>
                  <a:pt x="45870" y="1280"/>
                </a:moveTo>
                <a:cubicBezTo>
                  <a:pt x="45889" y="1280"/>
                  <a:pt x="45909" y="1280"/>
                  <a:pt x="45928" y="1280"/>
                </a:cubicBezTo>
                <a:cubicBezTo>
                  <a:pt x="45928" y="1266"/>
                  <a:pt x="45928" y="1251"/>
                  <a:pt x="45928" y="1236"/>
                </a:cubicBezTo>
                <a:cubicBezTo>
                  <a:pt x="45909" y="1236"/>
                  <a:pt x="45889" y="1236"/>
                  <a:pt x="45870" y="1236"/>
                </a:cubicBezTo>
                <a:cubicBezTo>
                  <a:pt x="45870" y="1251"/>
                  <a:pt x="45870" y="1266"/>
                  <a:pt x="45870" y="1280"/>
                </a:cubicBezTo>
                <a:close/>
                <a:moveTo>
                  <a:pt x="43203" y="1259"/>
                </a:moveTo>
                <a:cubicBezTo>
                  <a:pt x="43232" y="1259"/>
                  <a:pt x="43238" y="1276"/>
                  <a:pt x="43262" y="1280"/>
                </a:cubicBezTo>
                <a:cubicBezTo>
                  <a:pt x="43259" y="1245"/>
                  <a:pt x="43265" y="1204"/>
                  <a:pt x="43203" y="1214"/>
                </a:cubicBezTo>
                <a:cubicBezTo>
                  <a:pt x="43203" y="1229"/>
                  <a:pt x="43203" y="1244"/>
                  <a:pt x="43203" y="1259"/>
                </a:cubicBezTo>
                <a:close/>
                <a:moveTo>
                  <a:pt x="42881" y="1368"/>
                </a:moveTo>
                <a:cubicBezTo>
                  <a:pt x="42870" y="1290"/>
                  <a:pt x="42802" y="1287"/>
                  <a:pt x="42851" y="1214"/>
                </a:cubicBezTo>
                <a:cubicBezTo>
                  <a:pt x="42832" y="1214"/>
                  <a:pt x="42812" y="1214"/>
                  <a:pt x="42792" y="1214"/>
                </a:cubicBezTo>
                <a:cubicBezTo>
                  <a:pt x="42775" y="1216"/>
                  <a:pt x="42758" y="1217"/>
                  <a:pt x="42763" y="1236"/>
                </a:cubicBezTo>
                <a:cubicBezTo>
                  <a:pt x="42834" y="1257"/>
                  <a:pt x="42746" y="1397"/>
                  <a:pt x="42881" y="1368"/>
                </a:cubicBezTo>
                <a:close/>
                <a:moveTo>
                  <a:pt x="49211" y="1259"/>
                </a:moveTo>
                <a:cubicBezTo>
                  <a:pt x="49216" y="1232"/>
                  <a:pt x="49264" y="1208"/>
                  <a:pt x="49211" y="1193"/>
                </a:cubicBezTo>
                <a:cubicBezTo>
                  <a:pt x="49207" y="1218"/>
                  <a:pt x="49159" y="1243"/>
                  <a:pt x="49211" y="1259"/>
                </a:cubicBezTo>
                <a:close/>
                <a:moveTo>
                  <a:pt x="45518" y="1214"/>
                </a:moveTo>
                <a:cubicBezTo>
                  <a:pt x="45486" y="1290"/>
                  <a:pt x="45732" y="1280"/>
                  <a:pt x="45665" y="1193"/>
                </a:cubicBezTo>
                <a:cubicBezTo>
                  <a:pt x="45582" y="1174"/>
                  <a:pt x="45589" y="1223"/>
                  <a:pt x="45518" y="1214"/>
                </a:cubicBezTo>
                <a:close/>
                <a:moveTo>
                  <a:pt x="42939" y="1236"/>
                </a:moveTo>
                <a:cubicBezTo>
                  <a:pt x="42958" y="1236"/>
                  <a:pt x="42978" y="1236"/>
                  <a:pt x="42998" y="1236"/>
                </a:cubicBezTo>
                <a:cubicBezTo>
                  <a:pt x="43043" y="1183"/>
                  <a:pt x="42898" y="1172"/>
                  <a:pt x="42910" y="1214"/>
                </a:cubicBezTo>
                <a:cubicBezTo>
                  <a:pt x="42928" y="1216"/>
                  <a:pt x="42944" y="1217"/>
                  <a:pt x="42939" y="1236"/>
                </a:cubicBezTo>
                <a:close/>
                <a:moveTo>
                  <a:pt x="40624" y="1214"/>
                </a:moveTo>
                <a:cubicBezTo>
                  <a:pt x="40812" y="1263"/>
                  <a:pt x="40702" y="1135"/>
                  <a:pt x="40624" y="1214"/>
                </a:cubicBezTo>
                <a:close/>
                <a:moveTo>
                  <a:pt x="49387" y="1214"/>
                </a:moveTo>
                <a:cubicBezTo>
                  <a:pt x="49407" y="1214"/>
                  <a:pt x="49426" y="1214"/>
                  <a:pt x="49446" y="1214"/>
                </a:cubicBezTo>
                <a:cubicBezTo>
                  <a:pt x="49492" y="1160"/>
                  <a:pt x="49347" y="1149"/>
                  <a:pt x="49358" y="1193"/>
                </a:cubicBezTo>
                <a:cubicBezTo>
                  <a:pt x="49375" y="1193"/>
                  <a:pt x="49393" y="1196"/>
                  <a:pt x="49387" y="1214"/>
                </a:cubicBezTo>
                <a:close/>
                <a:moveTo>
                  <a:pt x="45900" y="1214"/>
                </a:moveTo>
                <a:cubicBezTo>
                  <a:pt x="45949" y="1216"/>
                  <a:pt x="45975" y="1198"/>
                  <a:pt x="45987" y="1171"/>
                </a:cubicBezTo>
                <a:cubicBezTo>
                  <a:pt x="45942" y="1172"/>
                  <a:pt x="45886" y="1167"/>
                  <a:pt x="45900" y="1214"/>
                </a:cubicBezTo>
                <a:close/>
                <a:moveTo>
                  <a:pt x="42646" y="1236"/>
                </a:moveTo>
                <a:cubicBezTo>
                  <a:pt x="42664" y="1238"/>
                  <a:pt x="42681" y="1239"/>
                  <a:pt x="42676" y="1259"/>
                </a:cubicBezTo>
                <a:cubicBezTo>
                  <a:pt x="42695" y="1259"/>
                  <a:pt x="42714" y="1259"/>
                  <a:pt x="42734" y="1259"/>
                </a:cubicBezTo>
                <a:cubicBezTo>
                  <a:pt x="42719" y="1216"/>
                  <a:pt x="42798" y="1118"/>
                  <a:pt x="42734" y="1171"/>
                </a:cubicBezTo>
                <a:cubicBezTo>
                  <a:pt x="42743" y="1221"/>
                  <a:pt x="42649" y="1194"/>
                  <a:pt x="42646" y="1236"/>
                </a:cubicBezTo>
                <a:close/>
                <a:moveTo>
                  <a:pt x="51204" y="1193"/>
                </a:moveTo>
                <a:cubicBezTo>
                  <a:pt x="51204" y="1178"/>
                  <a:pt x="51204" y="1163"/>
                  <a:pt x="51204" y="1148"/>
                </a:cubicBezTo>
                <a:cubicBezTo>
                  <a:pt x="51203" y="1135"/>
                  <a:pt x="51199" y="1122"/>
                  <a:pt x="51175" y="1126"/>
                </a:cubicBezTo>
                <a:cubicBezTo>
                  <a:pt x="51167" y="1160"/>
                  <a:pt x="51111" y="1142"/>
                  <a:pt x="51087" y="1126"/>
                </a:cubicBezTo>
                <a:cubicBezTo>
                  <a:pt x="51078" y="1184"/>
                  <a:pt x="51128" y="1199"/>
                  <a:pt x="51204" y="1193"/>
                </a:cubicBezTo>
                <a:close/>
                <a:moveTo>
                  <a:pt x="48889" y="1148"/>
                </a:moveTo>
                <a:cubicBezTo>
                  <a:pt x="48833" y="1153"/>
                  <a:pt x="48824" y="1123"/>
                  <a:pt x="48772" y="1126"/>
                </a:cubicBezTo>
                <a:cubicBezTo>
                  <a:pt x="48725" y="1187"/>
                  <a:pt x="48898" y="1187"/>
                  <a:pt x="48889" y="1148"/>
                </a:cubicBezTo>
                <a:close/>
                <a:moveTo>
                  <a:pt x="43056" y="1236"/>
                </a:moveTo>
                <a:cubicBezTo>
                  <a:pt x="43186" y="1266"/>
                  <a:pt x="43082" y="1066"/>
                  <a:pt x="43056" y="1148"/>
                </a:cubicBezTo>
                <a:cubicBezTo>
                  <a:pt x="43144" y="1163"/>
                  <a:pt x="43028" y="1196"/>
                  <a:pt x="43056" y="1236"/>
                </a:cubicBezTo>
                <a:close/>
                <a:moveTo>
                  <a:pt x="49095" y="1148"/>
                </a:moveTo>
                <a:cubicBezTo>
                  <a:pt x="49114" y="1148"/>
                  <a:pt x="49133" y="1148"/>
                  <a:pt x="49153" y="1148"/>
                </a:cubicBezTo>
                <a:cubicBezTo>
                  <a:pt x="49153" y="1133"/>
                  <a:pt x="49153" y="1119"/>
                  <a:pt x="49153" y="1105"/>
                </a:cubicBezTo>
                <a:cubicBezTo>
                  <a:pt x="49133" y="1105"/>
                  <a:pt x="49114" y="1105"/>
                  <a:pt x="49095" y="1105"/>
                </a:cubicBezTo>
                <a:cubicBezTo>
                  <a:pt x="49095" y="1119"/>
                  <a:pt x="49095" y="1133"/>
                  <a:pt x="49095" y="1148"/>
                </a:cubicBezTo>
                <a:close/>
                <a:moveTo>
                  <a:pt x="29252" y="1148"/>
                </a:moveTo>
                <a:cubicBezTo>
                  <a:pt x="29271" y="1148"/>
                  <a:pt x="29290" y="1148"/>
                  <a:pt x="29310" y="1148"/>
                </a:cubicBezTo>
                <a:cubicBezTo>
                  <a:pt x="29310" y="1133"/>
                  <a:pt x="29310" y="1119"/>
                  <a:pt x="29310" y="1105"/>
                </a:cubicBezTo>
                <a:cubicBezTo>
                  <a:pt x="29290" y="1105"/>
                  <a:pt x="29271" y="1105"/>
                  <a:pt x="29252" y="1105"/>
                </a:cubicBezTo>
                <a:cubicBezTo>
                  <a:pt x="29252" y="1119"/>
                  <a:pt x="29252" y="1133"/>
                  <a:pt x="29252" y="1148"/>
                </a:cubicBezTo>
                <a:close/>
                <a:moveTo>
                  <a:pt x="51996" y="1105"/>
                </a:moveTo>
                <a:cubicBezTo>
                  <a:pt x="51927" y="1076"/>
                  <a:pt x="51941" y="1108"/>
                  <a:pt x="51849" y="1082"/>
                </a:cubicBezTo>
                <a:cubicBezTo>
                  <a:pt x="51838" y="1151"/>
                  <a:pt x="51990" y="1172"/>
                  <a:pt x="51996" y="1105"/>
                </a:cubicBezTo>
                <a:close/>
                <a:moveTo>
                  <a:pt x="51322" y="1148"/>
                </a:moveTo>
                <a:cubicBezTo>
                  <a:pt x="51329" y="1091"/>
                  <a:pt x="51372" y="1178"/>
                  <a:pt x="51439" y="1148"/>
                </a:cubicBezTo>
                <a:cubicBezTo>
                  <a:pt x="51439" y="1133"/>
                  <a:pt x="51439" y="1119"/>
                  <a:pt x="51439" y="1105"/>
                </a:cubicBezTo>
                <a:cubicBezTo>
                  <a:pt x="51410" y="1105"/>
                  <a:pt x="51404" y="1087"/>
                  <a:pt x="51381" y="1082"/>
                </a:cubicBezTo>
                <a:cubicBezTo>
                  <a:pt x="51374" y="1099"/>
                  <a:pt x="51379" y="1126"/>
                  <a:pt x="51352" y="1126"/>
                </a:cubicBezTo>
                <a:cubicBezTo>
                  <a:pt x="51367" y="1063"/>
                  <a:pt x="51236" y="1160"/>
                  <a:pt x="51322" y="1148"/>
                </a:cubicBezTo>
                <a:close/>
                <a:moveTo>
                  <a:pt x="47922" y="1193"/>
                </a:moveTo>
                <a:cubicBezTo>
                  <a:pt x="47941" y="1148"/>
                  <a:pt x="48023" y="1099"/>
                  <a:pt x="47922" y="1082"/>
                </a:cubicBezTo>
                <a:cubicBezTo>
                  <a:pt x="47931" y="1147"/>
                  <a:pt x="47805" y="1164"/>
                  <a:pt x="47922" y="1193"/>
                </a:cubicBezTo>
                <a:close/>
                <a:moveTo>
                  <a:pt x="46779" y="1126"/>
                </a:moveTo>
                <a:cubicBezTo>
                  <a:pt x="46799" y="1126"/>
                  <a:pt x="46818" y="1126"/>
                  <a:pt x="46837" y="1126"/>
                </a:cubicBezTo>
                <a:cubicBezTo>
                  <a:pt x="46837" y="1112"/>
                  <a:pt x="46837" y="1097"/>
                  <a:pt x="46837" y="1082"/>
                </a:cubicBezTo>
                <a:cubicBezTo>
                  <a:pt x="46818" y="1082"/>
                  <a:pt x="46799" y="1082"/>
                  <a:pt x="46779" y="1082"/>
                </a:cubicBezTo>
                <a:cubicBezTo>
                  <a:pt x="46779" y="1097"/>
                  <a:pt x="46779" y="1112"/>
                  <a:pt x="46779" y="1126"/>
                </a:cubicBezTo>
                <a:close/>
                <a:moveTo>
                  <a:pt x="45694" y="1105"/>
                </a:moveTo>
                <a:cubicBezTo>
                  <a:pt x="45665" y="1105"/>
                  <a:pt x="45659" y="1087"/>
                  <a:pt x="45635" y="1082"/>
                </a:cubicBezTo>
                <a:cubicBezTo>
                  <a:pt x="45552" y="1127"/>
                  <a:pt x="45695" y="1152"/>
                  <a:pt x="45694" y="1105"/>
                </a:cubicBezTo>
                <a:close/>
                <a:moveTo>
                  <a:pt x="41913" y="1126"/>
                </a:moveTo>
                <a:cubicBezTo>
                  <a:pt x="41933" y="1126"/>
                  <a:pt x="41952" y="1126"/>
                  <a:pt x="41972" y="1126"/>
                </a:cubicBezTo>
                <a:cubicBezTo>
                  <a:pt x="41972" y="1112"/>
                  <a:pt x="41972" y="1097"/>
                  <a:pt x="41972" y="1082"/>
                </a:cubicBezTo>
                <a:cubicBezTo>
                  <a:pt x="41952" y="1082"/>
                  <a:pt x="41933" y="1082"/>
                  <a:pt x="41913" y="1082"/>
                </a:cubicBezTo>
                <a:cubicBezTo>
                  <a:pt x="41913" y="1097"/>
                  <a:pt x="41913" y="1112"/>
                  <a:pt x="41913" y="1126"/>
                </a:cubicBezTo>
                <a:close/>
                <a:moveTo>
                  <a:pt x="16473" y="1126"/>
                </a:moveTo>
                <a:cubicBezTo>
                  <a:pt x="16492" y="1126"/>
                  <a:pt x="16512" y="1126"/>
                  <a:pt x="16531" y="1126"/>
                </a:cubicBezTo>
                <a:cubicBezTo>
                  <a:pt x="16531" y="1112"/>
                  <a:pt x="16531" y="1097"/>
                  <a:pt x="16531" y="1082"/>
                </a:cubicBezTo>
                <a:cubicBezTo>
                  <a:pt x="16512" y="1082"/>
                  <a:pt x="16492" y="1082"/>
                  <a:pt x="16473" y="1082"/>
                </a:cubicBezTo>
                <a:cubicBezTo>
                  <a:pt x="16473" y="1097"/>
                  <a:pt x="16473" y="1112"/>
                  <a:pt x="16473" y="1126"/>
                </a:cubicBezTo>
                <a:close/>
                <a:moveTo>
                  <a:pt x="52875" y="1126"/>
                </a:moveTo>
                <a:cubicBezTo>
                  <a:pt x="52883" y="1081"/>
                  <a:pt x="53005" y="1121"/>
                  <a:pt x="52993" y="1060"/>
                </a:cubicBezTo>
                <a:cubicBezTo>
                  <a:pt x="52909" y="1037"/>
                  <a:pt x="52789" y="1094"/>
                  <a:pt x="52875" y="1126"/>
                </a:cubicBezTo>
                <a:close/>
                <a:moveTo>
                  <a:pt x="49504" y="1126"/>
                </a:moveTo>
                <a:cubicBezTo>
                  <a:pt x="49590" y="1191"/>
                  <a:pt x="49711" y="1100"/>
                  <a:pt x="49592" y="1060"/>
                </a:cubicBezTo>
                <a:cubicBezTo>
                  <a:pt x="49638" y="1138"/>
                  <a:pt x="49493" y="1073"/>
                  <a:pt x="49504" y="1126"/>
                </a:cubicBezTo>
                <a:close/>
                <a:moveTo>
                  <a:pt x="41532" y="1082"/>
                </a:moveTo>
                <a:cubicBezTo>
                  <a:pt x="41497" y="1079"/>
                  <a:pt x="41465" y="1043"/>
                  <a:pt x="41445" y="1082"/>
                </a:cubicBezTo>
                <a:cubicBezTo>
                  <a:pt x="41479" y="1085"/>
                  <a:pt x="41511" y="1121"/>
                  <a:pt x="41532" y="1082"/>
                </a:cubicBezTo>
                <a:close/>
                <a:moveTo>
                  <a:pt x="50911" y="1060"/>
                </a:moveTo>
                <a:cubicBezTo>
                  <a:pt x="50793" y="983"/>
                  <a:pt x="50842" y="1132"/>
                  <a:pt x="50911" y="1060"/>
                </a:cubicBezTo>
                <a:close/>
                <a:moveTo>
                  <a:pt x="50677" y="1060"/>
                </a:moveTo>
                <a:cubicBezTo>
                  <a:pt x="50699" y="1078"/>
                  <a:pt x="50835" y="1054"/>
                  <a:pt x="50736" y="1016"/>
                </a:cubicBezTo>
                <a:cubicBezTo>
                  <a:pt x="50750" y="1034"/>
                  <a:pt x="50665" y="1051"/>
                  <a:pt x="50677" y="1060"/>
                </a:cubicBezTo>
                <a:close/>
                <a:moveTo>
                  <a:pt x="46807" y="1060"/>
                </a:moveTo>
                <a:cubicBezTo>
                  <a:pt x="46858" y="1061"/>
                  <a:pt x="46883" y="1043"/>
                  <a:pt x="46896" y="1016"/>
                </a:cubicBezTo>
                <a:cubicBezTo>
                  <a:pt x="46849" y="1018"/>
                  <a:pt x="46795" y="1013"/>
                  <a:pt x="46807" y="1060"/>
                </a:cubicBezTo>
                <a:close/>
                <a:moveTo>
                  <a:pt x="44404" y="1060"/>
                </a:moveTo>
                <a:cubicBezTo>
                  <a:pt x="44424" y="1060"/>
                  <a:pt x="44443" y="1060"/>
                  <a:pt x="44463" y="1060"/>
                </a:cubicBezTo>
                <a:cubicBezTo>
                  <a:pt x="44508" y="1006"/>
                  <a:pt x="44364" y="995"/>
                  <a:pt x="44375" y="1039"/>
                </a:cubicBezTo>
                <a:cubicBezTo>
                  <a:pt x="44393" y="1040"/>
                  <a:pt x="44409" y="1042"/>
                  <a:pt x="44404" y="1060"/>
                </a:cubicBezTo>
                <a:close/>
                <a:moveTo>
                  <a:pt x="41474" y="1039"/>
                </a:moveTo>
                <a:cubicBezTo>
                  <a:pt x="41591" y="1034"/>
                  <a:pt x="41593" y="1036"/>
                  <a:pt x="41562" y="1105"/>
                </a:cubicBezTo>
                <a:cubicBezTo>
                  <a:pt x="41606" y="1100"/>
                  <a:pt x="41670" y="1112"/>
                  <a:pt x="41679" y="1082"/>
                </a:cubicBezTo>
                <a:cubicBezTo>
                  <a:pt x="41643" y="1080"/>
                  <a:pt x="41609" y="1076"/>
                  <a:pt x="41620" y="1039"/>
                </a:cubicBezTo>
                <a:cubicBezTo>
                  <a:pt x="41643" y="1033"/>
                  <a:pt x="41678" y="1037"/>
                  <a:pt x="41679" y="1016"/>
                </a:cubicBezTo>
                <a:cubicBezTo>
                  <a:pt x="41623" y="1021"/>
                  <a:pt x="41389" y="1001"/>
                  <a:pt x="41474" y="1039"/>
                </a:cubicBezTo>
                <a:close/>
                <a:moveTo>
                  <a:pt x="39480" y="1060"/>
                </a:moveTo>
                <a:cubicBezTo>
                  <a:pt x="39530" y="1103"/>
                  <a:pt x="39452" y="1064"/>
                  <a:pt x="39422" y="1105"/>
                </a:cubicBezTo>
                <a:cubicBezTo>
                  <a:pt x="39430" y="1094"/>
                  <a:pt x="39480" y="1117"/>
                  <a:pt x="39480" y="1126"/>
                </a:cubicBezTo>
                <a:cubicBezTo>
                  <a:pt x="39480" y="1129"/>
                  <a:pt x="39426" y="1124"/>
                  <a:pt x="39422" y="1126"/>
                </a:cubicBezTo>
                <a:cubicBezTo>
                  <a:pt x="39414" y="1132"/>
                  <a:pt x="39434" y="1179"/>
                  <a:pt x="39452" y="1171"/>
                </a:cubicBezTo>
                <a:cubicBezTo>
                  <a:pt x="39458" y="1153"/>
                  <a:pt x="39476" y="1145"/>
                  <a:pt x="39510" y="1148"/>
                </a:cubicBezTo>
                <a:cubicBezTo>
                  <a:pt x="39498" y="1073"/>
                  <a:pt x="39598" y="1082"/>
                  <a:pt x="39627" y="1039"/>
                </a:cubicBezTo>
                <a:cubicBezTo>
                  <a:pt x="39593" y="1010"/>
                  <a:pt x="39517" y="1029"/>
                  <a:pt x="39480" y="1060"/>
                </a:cubicBezTo>
                <a:close/>
                <a:moveTo>
                  <a:pt x="29047" y="1105"/>
                </a:moveTo>
                <a:cubicBezTo>
                  <a:pt x="29045" y="1074"/>
                  <a:pt x="29060" y="1057"/>
                  <a:pt x="29076" y="1039"/>
                </a:cubicBezTo>
                <a:cubicBezTo>
                  <a:pt x="29058" y="1032"/>
                  <a:pt x="28962" y="983"/>
                  <a:pt x="28958" y="1039"/>
                </a:cubicBezTo>
                <a:cubicBezTo>
                  <a:pt x="29026" y="1031"/>
                  <a:pt x="28991" y="1102"/>
                  <a:pt x="29047" y="1105"/>
                </a:cubicBezTo>
                <a:close/>
                <a:moveTo>
                  <a:pt x="19961" y="1016"/>
                </a:moveTo>
                <a:cubicBezTo>
                  <a:pt x="19958" y="1016"/>
                  <a:pt x="19937" y="1062"/>
                  <a:pt x="19931" y="1060"/>
                </a:cubicBezTo>
                <a:cubicBezTo>
                  <a:pt x="19955" y="1067"/>
                  <a:pt x="20072" y="1094"/>
                  <a:pt x="20077" y="1016"/>
                </a:cubicBezTo>
                <a:cubicBezTo>
                  <a:pt x="19989" y="1049"/>
                  <a:pt x="20008" y="1010"/>
                  <a:pt x="19961" y="1016"/>
                </a:cubicBezTo>
                <a:close/>
                <a:moveTo>
                  <a:pt x="18729" y="1060"/>
                </a:moveTo>
                <a:cubicBezTo>
                  <a:pt x="18780" y="1061"/>
                  <a:pt x="18804" y="1043"/>
                  <a:pt x="18817" y="1016"/>
                </a:cubicBezTo>
                <a:cubicBezTo>
                  <a:pt x="18767" y="1015"/>
                  <a:pt x="18742" y="1033"/>
                  <a:pt x="18729" y="1060"/>
                </a:cubicBezTo>
                <a:close/>
                <a:moveTo>
                  <a:pt x="16678" y="1039"/>
                </a:moveTo>
                <a:cubicBezTo>
                  <a:pt x="16559" y="961"/>
                  <a:pt x="16608" y="1109"/>
                  <a:pt x="16678" y="1039"/>
                </a:cubicBezTo>
                <a:close/>
                <a:moveTo>
                  <a:pt x="52025" y="1148"/>
                </a:moveTo>
                <a:cubicBezTo>
                  <a:pt x="52060" y="1152"/>
                  <a:pt x="52109" y="1145"/>
                  <a:pt x="52113" y="1171"/>
                </a:cubicBezTo>
                <a:cubicBezTo>
                  <a:pt x="52120" y="1187"/>
                  <a:pt x="52114" y="1214"/>
                  <a:pt x="52142" y="1214"/>
                </a:cubicBezTo>
                <a:cubicBezTo>
                  <a:pt x="52130" y="1125"/>
                  <a:pt x="52267" y="1147"/>
                  <a:pt x="52289" y="1082"/>
                </a:cubicBezTo>
                <a:cubicBezTo>
                  <a:pt x="52237" y="1070"/>
                  <a:pt x="52117" y="1109"/>
                  <a:pt x="52113" y="1060"/>
                </a:cubicBezTo>
                <a:cubicBezTo>
                  <a:pt x="52232" y="1072"/>
                  <a:pt x="52115" y="982"/>
                  <a:pt x="52055" y="994"/>
                </a:cubicBezTo>
                <a:cubicBezTo>
                  <a:pt x="52015" y="1037"/>
                  <a:pt x="52076" y="1083"/>
                  <a:pt x="52025" y="1148"/>
                </a:cubicBezTo>
                <a:close/>
                <a:moveTo>
                  <a:pt x="51527" y="1105"/>
                </a:moveTo>
                <a:cubicBezTo>
                  <a:pt x="51471" y="1145"/>
                  <a:pt x="51552" y="1179"/>
                  <a:pt x="51585" y="1214"/>
                </a:cubicBezTo>
                <a:cubicBezTo>
                  <a:pt x="51592" y="1198"/>
                  <a:pt x="51586" y="1171"/>
                  <a:pt x="51615" y="1171"/>
                </a:cubicBezTo>
                <a:cubicBezTo>
                  <a:pt x="51708" y="1167"/>
                  <a:pt x="51743" y="1120"/>
                  <a:pt x="51732" y="1039"/>
                </a:cubicBezTo>
                <a:cubicBezTo>
                  <a:pt x="51696" y="1036"/>
                  <a:pt x="51662" y="1031"/>
                  <a:pt x="51674" y="994"/>
                </a:cubicBezTo>
                <a:cubicBezTo>
                  <a:pt x="51605" y="994"/>
                  <a:pt x="51537" y="994"/>
                  <a:pt x="51468" y="994"/>
                </a:cubicBezTo>
                <a:cubicBezTo>
                  <a:pt x="51467" y="1033"/>
                  <a:pt x="51491" y="1051"/>
                  <a:pt x="51527" y="1060"/>
                </a:cubicBezTo>
                <a:cubicBezTo>
                  <a:pt x="51584" y="1067"/>
                  <a:pt x="51585" y="1030"/>
                  <a:pt x="51615" y="1016"/>
                </a:cubicBezTo>
                <a:cubicBezTo>
                  <a:pt x="51577" y="1103"/>
                  <a:pt x="51701" y="1069"/>
                  <a:pt x="51703" y="1126"/>
                </a:cubicBezTo>
                <a:cubicBezTo>
                  <a:pt x="51613" y="1142"/>
                  <a:pt x="51617" y="1088"/>
                  <a:pt x="51527" y="1105"/>
                </a:cubicBezTo>
                <a:close/>
                <a:moveTo>
                  <a:pt x="45518" y="1016"/>
                </a:moveTo>
                <a:cubicBezTo>
                  <a:pt x="45379" y="955"/>
                  <a:pt x="45447" y="1088"/>
                  <a:pt x="45518" y="1016"/>
                </a:cubicBezTo>
                <a:close/>
                <a:moveTo>
                  <a:pt x="41826" y="1016"/>
                </a:moveTo>
                <a:cubicBezTo>
                  <a:pt x="41823" y="1015"/>
                  <a:pt x="41829" y="995"/>
                  <a:pt x="41826" y="994"/>
                </a:cubicBezTo>
                <a:cubicBezTo>
                  <a:pt x="41791" y="986"/>
                  <a:pt x="41708" y="995"/>
                  <a:pt x="41708" y="1016"/>
                </a:cubicBezTo>
                <a:cubicBezTo>
                  <a:pt x="41708" y="1058"/>
                  <a:pt x="41751" y="1010"/>
                  <a:pt x="41767" y="1016"/>
                </a:cubicBezTo>
                <a:cubicBezTo>
                  <a:pt x="41739" y="1007"/>
                  <a:pt x="41815" y="1087"/>
                  <a:pt x="41884" y="1060"/>
                </a:cubicBezTo>
                <a:cubicBezTo>
                  <a:pt x="41890" y="1018"/>
                  <a:pt x="41864" y="1028"/>
                  <a:pt x="41826" y="1016"/>
                </a:cubicBezTo>
                <a:close/>
                <a:moveTo>
                  <a:pt x="39715" y="1082"/>
                </a:moveTo>
                <a:cubicBezTo>
                  <a:pt x="39714" y="1052"/>
                  <a:pt x="39729" y="1034"/>
                  <a:pt x="39744" y="1016"/>
                </a:cubicBezTo>
                <a:cubicBezTo>
                  <a:pt x="39709" y="1013"/>
                  <a:pt x="39678" y="977"/>
                  <a:pt x="39656" y="1016"/>
                </a:cubicBezTo>
                <a:cubicBezTo>
                  <a:pt x="39705" y="1016"/>
                  <a:pt x="39673" y="1078"/>
                  <a:pt x="39715" y="1082"/>
                </a:cubicBezTo>
                <a:close/>
                <a:moveTo>
                  <a:pt x="35026" y="1060"/>
                </a:moveTo>
                <a:cubicBezTo>
                  <a:pt x="35105" y="1075"/>
                  <a:pt x="35082" y="1015"/>
                  <a:pt x="35113" y="994"/>
                </a:cubicBezTo>
                <a:cubicBezTo>
                  <a:pt x="35035" y="979"/>
                  <a:pt x="35057" y="1040"/>
                  <a:pt x="35026" y="1060"/>
                </a:cubicBezTo>
                <a:close/>
                <a:moveTo>
                  <a:pt x="28284" y="994"/>
                </a:moveTo>
                <a:cubicBezTo>
                  <a:pt x="28265" y="994"/>
                  <a:pt x="28246" y="994"/>
                  <a:pt x="28226" y="994"/>
                </a:cubicBezTo>
                <a:cubicBezTo>
                  <a:pt x="28066" y="988"/>
                  <a:pt x="28290" y="1057"/>
                  <a:pt x="28284" y="994"/>
                </a:cubicBezTo>
                <a:close/>
                <a:moveTo>
                  <a:pt x="25559" y="1039"/>
                </a:moveTo>
                <a:cubicBezTo>
                  <a:pt x="25596" y="1040"/>
                  <a:pt x="25599" y="1066"/>
                  <a:pt x="25646" y="1060"/>
                </a:cubicBezTo>
                <a:cubicBezTo>
                  <a:pt x="25648" y="1022"/>
                  <a:pt x="25624" y="1004"/>
                  <a:pt x="25587" y="994"/>
                </a:cubicBezTo>
                <a:cubicBezTo>
                  <a:pt x="25589" y="1016"/>
                  <a:pt x="25564" y="1021"/>
                  <a:pt x="25559" y="1039"/>
                </a:cubicBezTo>
                <a:close/>
                <a:moveTo>
                  <a:pt x="20634" y="1039"/>
                </a:moveTo>
                <a:cubicBezTo>
                  <a:pt x="20654" y="1039"/>
                  <a:pt x="20673" y="1039"/>
                  <a:pt x="20693" y="1039"/>
                </a:cubicBezTo>
                <a:cubicBezTo>
                  <a:pt x="20693" y="1024"/>
                  <a:pt x="20693" y="1009"/>
                  <a:pt x="20693" y="994"/>
                </a:cubicBezTo>
                <a:cubicBezTo>
                  <a:pt x="20673" y="994"/>
                  <a:pt x="20654" y="994"/>
                  <a:pt x="20634" y="994"/>
                </a:cubicBezTo>
                <a:cubicBezTo>
                  <a:pt x="20634" y="1009"/>
                  <a:pt x="20634" y="1024"/>
                  <a:pt x="20634" y="1039"/>
                </a:cubicBezTo>
                <a:close/>
                <a:moveTo>
                  <a:pt x="19550" y="1039"/>
                </a:moveTo>
                <a:cubicBezTo>
                  <a:pt x="19569" y="1039"/>
                  <a:pt x="19589" y="1039"/>
                  <a:pt x="19609" y="1039"/>
                </a:cubicBezTo>
                <a:cubicBezTo>
                  <a:pt x="19609" y="1024"/>
                  <a:pt x="19609" y="1009"/>
                  <a:pt x="19609" y="994"/>
                </a:cubicBezTo>
                <a:cubicBezTo>
                  <a:pt x="19589" y="994"/>
                  <a:pt x="19569" y="994"/>
                  <a:pt x="19550" y="994"/>
                </a:cubicBezTo>
                <a:cubicBezTo>
                  <a:pt x="19550" y="1009"/>
                  <a:pt x="19550" y="1024"/>
                  <a:pt x="19550" y="1039"/>
                </a:cubicBezTo>
                <a:close/>
                <a:moveTo>
                  <a:pt x="13688" y="1060"/>
                </a:moveTo>
                <a:cubicBezTo>
                  <a:pt x="13708" y="1060"/>
                  <a:pt x="13727" y="1060"/>
                  <a:pt x="13747" y="1060"/>
                </a:cubicBezTo>
                <a:cubicBezTo>
                  <a:pt x="13747" y="1039"/>
                  <a:pt x="13770" y="1034"/>
                  <a:pt x="13776" y="1016"/>
                </a:cubicBezTo>
                <a:cubicBezTo>
                  <a:pt x="13736" y="1018"/>
                  <a:pt x="13712" y="1006"/>
                  <a:pt x="13688" y="994"/>
                </a:cubicBezTo>
                <a:cubicBezTo>
                  <a:pt x="13688" y="1016"/>
                  <a:pt x="13688" y="1039"/>
                  <a:pt x="13688" y="1060"/>
                </a:cubicBezTo>
                <a:close/>
                <a:moveTo>
                  <a:pt x="54927" y="1039"/>
                </a:moveTo>
                <a:cubicBezTo>
                  <a:pt x="54931" y="1012"/>
                  <a:pt x="54979" y="988"/>
                  <a:pt x="54927" y="973"/>
                </a:cubicBezTo>
                <a:cubicBezTo>
                  <a:pt x="54923" y="998"/>
                  <a:pt x="54874" y="1022"/>
                  <a:pt x="54927" y="1039"/>
                </a:cubicBezTo>
                <a:close/>
                <a:moveTo>
                  <a:pt x="53579" y="1039"/>
                </a:moveTo>
                <a:cubicBezTo>
                  <a:pt x="53629" y="1048"/>
                  <a:pt x="53654" y="1004"/>
                  <a:pt x="53667" y="1039"/>
                </a:cubicBezTo>
                <a:cubicBezTo>
                  <a:pt x="53633" y="1043"/>
                  <a:pt x="53621" y="1063"/>
                  <a:pt x="53608" y="1082"/>
                </a:cubicBezTo>
                <a:cubicBezTo>
                  <a:pt x="53651" y="1079"/>
                  <a:pt x="53716" y="1090"/>
                  <a:pt x="53725" y="1060"/>
                </a:cubicBezTo>
                <a:cubicBezTo>
                  <a:pt x="53675" y="1051"/>
                  <a:pt x="53732" y="1032"/>
                  <a:pt x="53725" y="994"/>
                </a:cubicBezTo>
                <a:cubicBezTo>
                  <a:pt x="53703" y="989"/>
                  <a:pt x="53667" y="994"/>
                  <a:pt x="53667" y="973"/>
                </a:cubicBezTo>
                <a:cubicBezTo>
                  <a:pt x="53611" y="968"/>
                  <a:pt x="53601" y="997"/>
                  <a:pt x="53549" y="994"/>
                </a:cubicBezTo>
                <a:cubicBezTo>
                  <a:pt x="53575" y="943"/>
                  <a:pt x="53350" y="982"/>
                  <a:pt x="53462" y="994"/>
                </a:cubicBezTo>
                <a:cubicBezTo>
                  <a:pt x="53532" y="960"/>
                  <a:pt x="53555" y="1034"/>
                  <a:pt x="53579" y="1039"/>
                </a:cubicBezTo>
                <a:close/>
                <a:moveTo>
                  <a:pt x="43467" y="1016"/>
                </a:moveTo>
                <a:cubicBezTo>
                  <a:pt x="43486" y="1016"/>
                  <a:pt x="43506" y="1016"/>
                  <a:pt x="43526" y="1016"/>
                </a:cubicBezTo>
                <a:cubicBezTo>
                  <a:pt x="43526" y="1001"/>
                  <a:pt x="43526" y="987"/>
                  <a:pt x="43526" y="973"/>
                </a:cubicBezTo>
                <a:cubicBezTo>
                  <a:pt x="43506" y="973"/>
                  <a:pt x="43486" y="973"/>
                  <a:pt x="43467" y="973"/>
                </a:cubicBezTo>
                <a:cubicBezTo>
                  <a:pt x="43467" y="987"/>
                  <a:pt x="43467" y="1001"/>
                  <a:pt x="43467" y="1016"/>
                </a:cubicBezTo>
                <a:close/>
                <a:moveTo>
                  <a:pt x="42060" y="1016"/>
                </a:moveTo>
                <a:cubicBezTo>
                  <a:pt x="42079" y="1016"/>
                  <a:pt x="42098" y="1016"/>
                  <a:pt x="42119" y="1016"/>
                </a:cubicBezTo>
                <a:cubicBezTo>
                  <a:pt x="42165" y="962"/>
                  <a:pt x="42019" y="952"/>
                  <a:pt x="42031" y="994"/>
                </a:cubicBezTo>
                <a:cubicBezTo>
                  <a:pt x="42048" y="995"/>
                  <a:pt x="42065" y="998"/>
                  <a:pt x="42060" y="1016"/>
                </a:cubicBezTo>
                <a:close/>
                <a:moveTo>
                  <a:pt x="40711" y="1105"/>
                </a:moveTo>
                <a:cubicBezTo>
                  <a:pt x="40736" y="1042"/>
                  <a:pt x="40670" y="1048"/>
                  <a:pt x="40682" y="994"/>
                </a:cubicBezTo>
                <a:cubicBezTo>
                  <a:pt x="40600" y="976"/>
                  <a:pt x="40607" y="1025"/>
                  <a:pt x="40536" y="1016"/>
                </a:cubicBezTo>
                <a:cubicBezTo>
                  <a:pt x="40514" y="1091"/>
                  <a:pt x="40655" y="1045"/>
                  <a:pt x="40624" y="1126"/>
                </a:cubicBezTo>
                <a:cubicBezTo>
                  <a:pt x="40694" y="1113"/>
                  <a:pt x="40837" y="1154"/>
                  <a:pt x="40859" y="1105"/>
                </a:cubicBezTo>
                <a:cubicBezTo>
                  <a:pt x="40729" y="1136"/>
                  <a:pt x="40857" y="973"/>
                  <a:pt x="40770" y="973"/>
                </a:cubicBezTo>
                <a:cubicBezTo>
                  <a:pt x="40743" y="1010"/>
                  <a:pt x="40760" y="1082"/>
                  <a:pt x="40711" y="1105"/>
                </a:cubicBezTo>
                <a:close/>
                <a:moveTo>
                  <a:pt x="32769" y="1060"/>
                </a:moveTo>
                <a:cubicBezTo>
                  <a:pt x="32811" y="1094"/>
                  <a:pt x="32918" y="1079"/>
                  <a:pt x="33004" y="1082"/>
                </a:cubicBezTo>
                <a:cubicBezTo>
                  <a:pt x="33030" y="1019"/>
                  <a:pt x="32949" y="1032"/>
                  <a:pt x="32915" y="1016"/>
                </a:cubicBezTo>
                <a:cubicBezTo>
                  <a:pt x="32885" y="1002"/>
                  <a:pt x="32838" y="962"/>
                  <a:pt x="32798" y="973"/>
                </a:cubicBezTo>
                <a:cubicBezTo>
                  <a:pt x="32800" y="1010"/>
                  <a:pt x="32791" y="1040"/>
                  <a:pt x="32769" y="1060"/>
                </a:cubicBezTo>
                <a:close/>
                <a:moveTo>
                  <a:pt x="32446" y="1016"/>
                </a:moveTo>
                <a:cubicBezTo>
                  <a:pt x="32497" y="1018"/>
                  <a:pt x="32521" y="1000"/>
                  <a:pt x="32535" y="973"/>
                </a:cubicBezTo>
                <a:cubicBezTo>
                  <a:pt x="32484" y="971"/>
                  <a:pt x="32459" y="989"/>
                  <a:pt x="32446" y="1016"/>
                </a:cubicBezTo>
                <a:close/>
                <a:moveTo>
                  <a:pt x="27757" y="1060"/>
                </a:moveTo>
                <a:cubicBezTo>
                  <a:pt x="27756" y="1030"/>
                  <a:pt x="27771" y="1012"/>
                  <a:pt x="27786" y="994"/>
                </a:cubicBezTo>
                <a:cubicBezTo>
                  <a:pt x="27735" y="996"/>
                  <a:pt x="27695" y="989"/>
                  <a:pt x="27668" y="973"/>
                </a:cubicBezTo>
                <a:cubicBezTo>
                  <a:pt x="27663" y="1027"/>
                  <a:pt x="27714" y="1041"/>
                  <a:pt x="27757" y="1060"/>
                </a:cubicBezTo>
                <a:close/>
                <a:moveTo>
                  <a:pt x="16765" y="1060"/>
                </a:moveTo>
                <a:cubicBezTo>
                  <a:pt x="16804" y="1031"/>
                  <a:pt x="16804" y="979"/>
                  <a:pt x="16737" y="973"/>
                </a:cubicBezTo>
                <a:cubicBezTo>
                  <a:pt x="16732" y="1027"/>
                  <a:pt x="16680" y="1041"/>
                  <a:pt x="16765" y="1060"/>
                </a:cubicBezTo>
                <a:close/>
                <a:moveTo>
                  <a:pt x="16062" y="1082"/>
                </a:moveTo>
                <a:cubicBezTo>
                  <a:pt x="16151" y="1082"/>
                  <a:pt x="16183" y="953"/>
                  <a:pt x="16062" y="973"/>
                </a:cubicBezTo>
                <a:cubicBezTo>
                  <a:pt x="16062" y="1009"/>
                  <a:pt x="16062" y="1045"/>
                  <a:pt x="16062" y="1082"/>
                </a:cubicBezTo>
                <a:close/>
                <a:moveTo>
                  <a:pt x="53344" y="1039"/>
                </a:moveTo>
                <a:cubicBezTo>
                  <a:pt x="53393" y="995"/>
                  <a:pt x="53342" y="1010"/>
                  <a:pt x="53344" y="950"/>
                </a:cubicBezTo>
                <a:cubicBezTo>
                  <a:pt x="53231" y="932"/>
                  <a:pt x="53231" y="1055"/>
                  <a:pt x="53344" y="1039"/>
                </a:cubicBezTo>
                <a:close/>
                <a:moveTo>
                  <a:pt x="50589" y="950"/>
                </a:moveTo>
                <a:cubicBezTo>
                  <a:pt x="50569" y="950"/>
                  <a:pt x="50550" y="950"/>
                  <a:pt x="50530" y="950"/>
                </a:cubicBezTo>
                <a:cubicBezTo>
                  <a:pt x="50507" y="955"/>
                  <a:pt x="50472" y="951"/>
                  <a:pt x="50472" y="973"/>
                </a:cubicBezTo>
                <a:cubicBezTo>
                  <a:pt x="50515" y="968"/>
                  <a:pt x="50580" y="980"/>
                  <a:pt x="50589" y="950"/>
                </a:cubicBezTo>
                <a:close/>
                <a:moveTo>
                  <a:pt x="50324" y="1039"/>
                </a:moveTo>
                <a:cubicBezTo>
                  <a:pt x="50333" y="988"/>
                  <a:pt x="50319" y="956"/>
                  <a:pt x="50267" y="950"/>
                </a:cubicBezTo>
                <a:cubicBezTo>
                  <a:pt x="50274" y="989"/>
                  <a:pt x="50237" y="1060"/>
                  <a:pt x="50324" y="1039"/>
                </a:cubicBezTo>
                <a:close/>
                <a:moveTo>
                  <a:pt x="49592" y="994"/>
                </a:moveTo>
                <a:cubicBezTo>
                  <a:pt x="49612" y="994"/>
                  <a:pt x="49631" y="994"/>
                  <a:pt x="49652" y="994"/>
                </a:cubicBezTo>
                <a:cubicBezTo>
                  <a:pt x="49652" y="979"/>
                  <a:pt x="49652" y="965"/>
                  <a:pt x="49652" y="950"/>
                </a:cubicBezTo>
                <a:cubicBezTo>
                  <a:pt x="49631" y="950"/>
                  <a:pt x="49612" y="950"/>
                  <a:pt x="49592" y="950"/>
                </a:cubicBezTo>
                <a:cubicBezTo>
                  <a:pt x="49592" y="965"/>
                  <a:pt x="49592" y="979"/>
                  <a:pt x="49592" y="994"/>
                </a:cubicBezTo>
                <a:close/>
                <a:moveTo>
                  <a:pt x="47101" y="1039"/>
                </a:moveTo>
                <a:cubicBezTo>
                  <a:pt x="47139" y="1009"/>
                  <a:pt x="47140" y="956"/>
                  <a:pt x="47072" y="950"/>
                </a:cubicBezTo>
                <a:cubicBezTo>
                  <a:pt x="47077" y="983"/>
                  <a:pt x="47061" y="1031"/>
                  <a:pt x="47101" y="1039"/>
                </a:cubicBezTo>
                <a:close/>
                <a:moveTo>
                  <a:pt x="40741" y="950"/>
                </a:moveTo>
                <a:cubicBezTo>
                  <a:pt x="40721" y="950"/>
                  <a:pt x="40702" y="950"/>
                  <a:pt x="40682" y="950"/>
                </a:cubicBezTo>
                <a:cubicBezTo>
                  <a:pt x="40659" y="955"/>
                  <a:pt x="40624" y="951"/>
                  <a:pt x="40624" y="973"/>
                </a:cubicBezTo>
                <a:cubicBezTo>
                  <a:pt x="40667" y="968"/>
                  <a:pt x="40732" y="980"/>
                  <a:pt x="40741" y="950"/>
                </a:cubicBezTo>
                <a:close/>
                <a:moveTo>
                  <a:pt x="32710" y="1039"/>
                </a:moveTo>
                <a:cubicBezTo>
                  <a:pt x="32711" y="995"/>
                  <a:pt x="32790" y="1010"/>
                  <a:pt x="32769" y="950"/>
                </a:cubicBezTo>
                <a:cubicBezTo>
                  <a:pt x="32740" y="950"/>
                  <a:pt x="32710" y="950"/>
                  <a:pt x="32680" y="950"/>
                </a:cubicBezTo>
                <a:cubicBezTo>
                  <a:pt x="32686" y="983"/>
                  <a:pt x="32670" y="1031"/>
                  <a:pt x="32710" y="1039"/>
                </a:cubicBezTo>
                <a:close/>
                <a:moveTo>
                  <a:pt x="25441" y="950"/>
                </a:moveTo>
                <a:cubicBezTo>
                  <a:pt x="25416" y="931"/>
                  <a:pt x="25357" y="967"/>
                  <a:pt x="25353" y="973"/>
                </a:cubicBezTo>
                <a:cubicBezTo>
                  <a:pt x="25322" y="1015"/>
                  <a:pt x="25463" y="967"/>
                  <a:pt x="25441" y="950"/>
                </a:cubicBezTo>
                <a:close/>
                <a:moveTo>
                  <a:pt x="15857" y="973"/>
                </a:moveTo>
                <a:cubicBezTo>
                  <a:pt x="15817" y="965"/>
                  <a:pt x="15801" y="941"/>
                  <a:pt x="15740" y="950"/>
                </a:cubicBezTo>
                <a:cubicBezTo>
                  <a:pt x="15692" y="1012"/>
                  <a:pt x="15867" y="1011"/>
                  <a:pt x="15857" y="973"/>
                </a:cubicBezTo>
                <a:close/>
                <a:moveTo>
                  <a:pt x="13542" y="1016"/>
                </a:moveTo>
                <a:cubicBezTo>
                  <a:pt x="13542" y="1001"/>
                  <a:pt x="13542" y="987"/>
                  <a:pt x="13542" y="973"/>
                </a:cubicBezTo>
                <a:cubicBezTo>
                  <a:pt x="13488" y="899"/>
                  <a:pt x="13398" y="1039"/>
                  <a:pt x="13542" y="1016"/>
                </a:cubicBezTo>
                <a:close/>
                <a:moveTo>
                  <a:pt x="53111" y="1016"/>
                </a:moveTo>
                <a:cubicBezTo>
                  <a:pt x="53149" y="1016"/>
                  <a:pt x="53188" y="1016"/>
                  <a:pt x="53226" y="1016"/>
                </a:cubicBezTo>
                <a:cubicBezTo>
                  <a:pt x="53219" y="977"/>
                  <a:pt x="53257" y="905"/>
                  <a:pt x="53168" y="928"/>
                </a:cubicBezTo>
                <a:cubicBezTo>
                  <a:pt x="53201" y="998"/>
                  <a:pt x="53122" y="982"/>
                  <a:pt x="53111" y="1016"/>
                </a:cubicBezTo>
                <a:close/>
                <a:moveTo>
                  <a:pt x="52875" y="950"/>
                </a:moveTo>
                <a:cubicBezTo>
                  <a:pt x="52867" y="1001"/>
                  <a:pt x="52883" y="1033"/>
                  <a:pt x="52933" y="1039"/>
                </a:cubicBezTo>
                <a:cubicBezTo>
                  <a:pt x="52975" y="1025"/>
                  <a:pt x="52939" y="953"/>
                  <a:pt x="52993" y="950"/>
                </a:cubicBezTo>
                <a:cubicBezTo>
                  <a:pt x="53030" y="953"/>
                  <a:pt x="53204" y="953"/>
                  <a:pt x="53111" y="928"/>
                </a:cubicBezTo>
                <a:cubicBezTo>
                  <a:pt x="53025" y="931"/>
                  <a:pt x="52919" y="916"/>
                  <a:pt x="52875" y="950"/>
                </a:cubicBezTo>
                <a:close/>
                <a:moveTo>
                  <a:pt x="52347" y="928"/>
                </a:moveTo>
                <a:cubicBezTo>
                  <a:pt x="52228" y="903"/>
                  <a:pt x="52262" y="970"/>
                  <a:pt x="52231" y="994"/>
                </a:cubicBezTo>
                <a:cubicBezTo>
                  <a:pt x="52216" y="1006"/>
                  <a:pt x="52166" y="990"/>
                  <a:pt x="52172" y="1016"/>
                </a:cubicBezTo>
                <a:cubicBezTo>
                  <a:pt x="52245" y="1030"/>
                  <a:pt x="52270" y="1034"/>
                  <a:pt x="52377" y="1060"/>
                </a:cubicBezTo>
                <a:cubicBezTo>
                  <a:pt x="52412" y="995"/>
                  <a:pt x="52385" y="985"/>
                  <a:pt x="52347" y="928"/>
                </a:cubicBezTo>
                <a:close/>
                <a:moveTo>
                  <a:pt x="51909" y="1016"/>
                </a:moveTo>
                <a:cubicBezTo>
                  <a:pt x="51938" y="1016"/>
                  <a:pt x="51967" y="1016"/>
                  <a:pt x="51996" y="1016"/>
                </a:cubicBezTo>
                <a:cubicBezTo>
                  <a:pt x="51999" y="961"/>
                  <a:pt x="52052" y="947"/>
                  <a:pt x="51967" y="928"/>
                </a:cubicBezTo>
                <a:cubicBezTo>
                  <a:pt x="52003" y="1000"/>
                  <a:pt x="51872" y="945"/>
                  <a:pt x="51909" y="1016"/>
                </a:cubicBezTo>
                <a:close/>
                <a:moveTo>
                  <a:pt x="51204" y="994"/>
                </a:moveTo>
                <a:cubicBezTo>
                  <a:pt x="51290" y="1027"/>
                  <a:pt x="51290" y="896"/>
                  <a:pt x="51204" y="928"/>
                </a:cubicBezTo>
                <a:cubicBezTo>
                  <a:pt x="51204" y="950"/>
                  <a:pt x="51204" y="973"/>
                  <a:pt x="51204" y="994"/>
                </a:cubicBezTo>
                <a:close/>
                <a:moveTo>
                  <a:pt x="27435" y="1016"/>
                </a:moveTo>
                <a:cubicBezTo>
                  <a:pt x="27502" y="1009"/>
                  <a:pt x="27546" y="1019"/>
                  <a:pt x="27581" y="1039"/>
                </a:cubicBezTo>
                <a:cubicBezTo>
                  <a:pt x="27606" y="1013"/>
                  <a:pt x="27619" y="979"/>
                  <a:pt x="27610" y="928"/>
                </a:cubicBezTo>
                <a:cubicBezTo>
                  <a:pt x="27566" y="932"/>
                  <a:pt x="27501" y="920"/>
                  <a:pt x="27493" y="950"/>
                </a:cubicBezTo>
                <a:cubicBezTo>
                  <a:pt x="27584" y="973"/>
                  <a:pt x="27429" y="986"/>
                  <a:pt x="27435" y="1016"/>
                </a:cubicBezTo>
                <a:close/>
                <a:moveTo>
                  <a:pt x="23126" y="928"/>
                </a:moveTo>
                <a:cubicBezTo>
                  <a:pt x="23102" y="1061"/>
                  <a:pt x="23260" y="943"/>
                  <a:pt x="23126" y="928"/>
                </a:cubicBezTo>
                <a:close/>
                <a:moveTo>
                  <a:pt x="20077" y="994"/>
                </a:moveTo>
                <a:cubicBezTo>
                  <a:pt x="20138" y="1013"/>
                  <a:pt x="20209" y="937"/>
                  <a:pt x="20136" y="928"/>
                </a:cubicBezTo>
                <a:cubicBezTo>
                  <a:pt x="20129" y="959"/>
                  <a:pt x="20088" y="965"/>
                  <a:pt x="20077" y="994"/>
                </a:cubicBezTo>
                <a:close/>
                <a:moveTo>
                  <a:pt x="15505" y="973"/>
                </a:moveTo>
                <a:cubicBezTo>
                  <a:pt x="15495" y="1039"/>
                  <a:pt x="15601" y="1018"/>
                  <a:pt x="15652" y="1039"/>
                </a:cubicBezTo>
                <a:cubicBezTo>
                  <a:pt x="15664" y="997"/>
                  <a:pt x="15715" y="983"/>
                  <a:pt x="15710" y="928"/>
                </a:cubicBezTo>
                <a:cubicBezTo>
                  <a:pt x="15618" y="925"/>
                  <a:pt x="15612" y="986"/>
                  <a:pt x="15505" y="973"/>
                </a:cubicBezTo>
                <a:close/>
                <a:moveTo>
                  <a:pt x="10786" y="994"/>
                </a:moveTo>
                <a:cubicBezTo>
                  <a:pt x="10866" y="997"/>
                  <a:pt x="10845" y="958"/>
                  <a:pt x="10904" y="994"/>
                </a:cubicBezTo>
                <a:cubicBezTo>
                  <a:pt x="10902" y="964"/>
                  <a:pt x="10917" y="946"/>
                  <a:pt x="10933" y="928"/>
                </a:cubicBezTo>
                <a:cubicBezTo>
                  <a:pt x="10858" y="931"/>
                  <a:pt x="10782" y="932"/>
                  <a:pt x="10786" y="994"/>
                </a:cubicBezTo>
                <a:close/>
                <a:moveTo>
                  <a:pt x="53520" y="928"/>
                </a:moveTo>
                <a:cubicBezTo>
                  <a:pt x="53483" y="927"/>
                  <a:pt x="53480" y="900"/>
                  <a:pt x="53433" y="906"/>
                </a:cubicBezTo>
                <a:cubicBezTo>
                  <a:pt x="53387" y="961"/>
                  <a:pt x="53532" y="971"/>
                  <a:pt x="53520" y="928"/>
                </a:cubicBezTo>
                <a:close/>
                <a:moveTo>
                  <a:pt x="51849" y="1016"/>
                </a:moveTo>
                <a:cubicBezTo>
                  <a:pt x="51852" y="985"/>
                  <a:pt x="51978" y="902"/>
                  <a:pt x="51849" y="906"/>
                </a:cubicBezTo>
                <a:cubicBezTo>
                  <a:pt x="51887" y="961"/>
                  <a:pt x="51764" y="998"/>
                  <a:pt x="51849" y="1016"/>
                </a:cubicBezTo>
                <a:close/>
                <a:moveTo>
                  <a:pt x="26057" y="950"/>
                </a:moveTo>
                <a:cubicBezTo>
                  <a:pt x="26107" y="952"/>
                  <a:pt x="26132" y="934"/>
                  <a:pt x="26144" y="906"/>
                </a:cubicBezTo>
                <a:cubicBezTo>
                  <a:pt x="26099" y="908"/>
                  <a:pt x="26043" y="904"/>
                  <a:pt x="26057" y="950"/>
                </a:cubicBezTo>
                <a:close/>
                <a:moveTo>
                  <a:pt x="24357" y="950"/>
                </a:moveTo>
                <a:cubicBezTo>
                  <a:pt x="24306" y="949"/>
                  <a:pt x="24266" y="955"/>
                  <a:pt x="24239" y="973"/>
                </a:cubicBezTo>
                <a:cubicBezTo>
                  <a:pt x="24248" y="914"/>
                  <a:pt x="24199" y="900"/>
                  <a:pt x="24122" y="906"/>
                </a:cubicBezTo>
                <a:cubicBezTo>
                  <a:pt x="24123" y="937"/>
                  <a:pt x="24108" y="955"/>
                  <a:pt x="24093" y="973"/>
                </a:cubicBezTo>
                <a:cubicBezTo>
                  <a:pt x="24177" y="986"/>
                  <a:pt x="24289" y="1010"/>
                  <a:pt x="24357" y="950"/>
                </a:cubicBezTo>
                <a:close/>
                <a:moveTo>
                  <a:pt x="23654" y="906"/>
                </a:moveTo>
                <a:cubicBezTo>
                  <a:pt x="23623" y="1034"/>
                  <a:pt x="23780" y="916"/>
                  <a:pt x="23654" y="906"/>
                </a:cubicBezTo>
                <a:close/>
                <a:moveTo>
                  <a:pt x="21806" y="950"/>
                </a:moveTo>
                <a:cubicBezTo>
                  <a:pt x="21849" y="938"/>
                  <a:pt x="21958" y="976"/>
                  <a:pt x="21953" y="928"/>
                </a:cubicBezTo>
                <a:cubicBezTo>
                  <a:pt x="21861" y="940"/>
                  <a:pt x="21833" y="877"/>
                  <a:pt x="21806" y="950"/>
                </a:cubicBezTo>
                <a:close/>
                <a:moveTo>
                  <a:pt x="21133" y="950"/>
                </a:moveTo>
                <a:cubicBezTo>
                  <a:pt x="21162" y="950"/>
                  <a:pt x="21192" y="950"/>
                  <a:pt x="21220" y="950"/>
                </a:cubicBezTo>
                <a:cubicBezTo>
                  <a:pt x="21225" y="911"/>
                  <a:pt x="21192" y="899"/>
                  <a:pt x="21133" y="906"/>
                </a:cubicBezTo>
                <a:cubicBezTo>
                  <a:pt x="21133" y="921"/>
                  <a:pt x="21133" y="935"/>
                  <a:pt x="21133" y="950"/>
                </a:cubicBezTo>
                <a:close/>
                <a:moveTo>
                  <a:pt x="20869" y="928"/>
                </a:moveTo>
                <a:cubicBezTo>
                  <a:pt x="20876" y="928"/>
                  <a:pt x="20852" y="908"/>
                  <a:pt x="20840" y="906"/>
                </a:cubicBezTo>
                <a:cubicBezTo>
                  <a:pt x="20757" y="890"/>
                  <a:pt x="20727" y="919"/>
                  <a:pt x="20693" y="928"/>
                </a:cubicBezTo>
                <a:cubicBezTo>
                  <a:pt x="20679" y="998"/>
                  <a:pt x="20772" y="986"/>
                  <a:pt x="20781" y="1039"/>
                </a:cubicBezTo>
                <a:cubicBezTo>
                  <a:pt x="20787" y="1055"/>
                  <a:pt x="20781" y="1082"/>
                  <a:pt x="20811" y="1082"/>
                </a:cubicBezTo>
                <a:cubicBezTo>
                  <a:pt x="20861" y="1069"/>
                  <a:pt x="20808" y="978"/>
                  <a:pt x="20869" y="973"/>
                </a:cubicBezTo>
                <a:cubicBezTo>
                  <a:pt x="20857" y="1061"/>
                  <a:pt x="20994" y="953"/>
                  <a:pt x="21015" y="928"/>
                </a:cubicBezTo>
                <a:cubicBezTo>
                  <a:pt x="20965" y="877"/>
                  <a:pt x="20902" y="929"/>
                  <a:pt x="20869" y="928"/>
                </a:cubicBezTo>
                <a:close/>
                <a:moveTo>
                  <a:pt x="51615" y="973"/>
                </a:moveTo>
                <a:cubicBezTo>
                  <a:pt x="51729" y="1007"/>
                  <a:pt x="51675" y="915"/>
                  <a:pt x="51732" y="906"/>
                </a:cubicBezTo>
                <a:cubicBezTo>
                  <a:pt x="51762" y="906"/>
                  <a:pt x="51767" y="924"/>
                  <a:pt x="51790" y="928"/>
                </a:cubicBezTo>
                <a:cubicBezTo>
                  <a:pt x="51821" y="862"/>
                  <a:pt x="51726" y="889"/>
                  <a:pt x="51674" y="884"/>
                </a:cubicBezTo>
                <a:cubicBezTo>
                  <a:pt x="51658" y="917"/>
                  <a:pt x="51630" y="940"/>
                  <a:pt x="51615" y="973"/>
                </a:cubicBezTo>
                <a:close/>
                <a:moveTo>
                  <a:pt x="48302" y="928"/>
                </a:moveTo>
                <a:cubicBezTo>
                  <a:pt x="48386" y="947"/>
                  <a:pt x="48379" y="897"/>
                  <a:pt x="48450" y="906"/>
                </a:cubicBezTo>
                <a:cubicBezTo>
                  <a:pt x="48450" y="935"/>
                  <a:pt x="48531" y="934"/>
                  <a:pt x="48537" y="906"/>
                </a:cubicBezTo>
                <a:cubicBezTo>
                  <a:pt x="48508" y="887"/>
                  <a:pt x="48283" y="845"/>
                  <a:pt x="48302" y="928"/>
                </a:cubicBezTo>
                <a:close/>
                <a:moveTo>
                  <a:pt x="46750" y="973"/>
                </a:moveTo>
                <a:cubicBezTo>
                  <a:pt x="46769" y="973"/>
                  <a:pt x="46789" y="973"/>
                  <a:pt x="46807" y="973"/>
                </a:cubicBezTo>
                <a:cubicBezTo>
                  <a:pt x="46826" y="971"/>
                  <a:pt x="46842" y="969"/>
                  <a:pt x="46837" y="950"/>
                </a:cubicBezTo>
                <a:cubicBezTo>
                  <a:pt x="46798" y="954"/>
                  <a:pt x="46800" y="823"/>
                  <a:pt x="46750" y="906"/>
                </a:cubicBezTo>
                <a:cubicBezTo>
                  <a:pt x="46800" y="916"/>
                  <a:pt x="46743" y="934"/>
                  <a:pt x="46750" y="973"/>
                </a:cubicBezTo>
                <a:close/>
                <a:moveTo>
                  <a:pt x="34673" y="928"/>
                </a:moveTo>
                <a:cubicBezTo>
                  <a:pt x="34693" y="928"/>
                  <a:pt x="34713" y="928"/>
                  <a:pt x="34732" y="928"/>
                </a:cubicBezTo>
                <a:cubicBezTo>
                  <a:pt x="34778" y="874"/>
                  <a:pt x="34633" y="863"/>
                  <a:pt x="34644" y="906"/>
                </a:cubicBezTo>
                <a:cubicBezTo>
                  <a:pt x="34662" y="908"/>
                  <a:pt x="34679" y="910"/>
                  <a:pt x="34673" y="928"/>
                </a:cubicBezTo>
                <a:close/>
                <a:moveTo>
                  <a:pt x="32505" y="906"/>
                </a:moveTo>
                <a:cubicBezTo>
                  <a:pt x="32468" y="905"/>
                  <a:pt x="32465" y="878"/>
                  <a:pt x="32417" y="884"/>
                </a:cubicBezTo>
                <a:cubicBezTo>
                  <a:pt x="32371" y="938"/>
                  <a:pt x="32516" y="949"/>
                  <a:pt x="32505" y="906"/>
                </a:cubicBezTo>
                <a:close/>
                <a:moveTo>
                  <a:pt x="26614" y="994"/>
                </a:moveTo>
                <a:cubicBezTo>
                  <a:pt x="26630" y="986"/>
                  <a:pt x="26547" y="971"/>
                  <a:pt x="26555" y="1016"/>
                </a:cubicBezTo>
                <a:cubicBezTo>
                  <a:pt x="26679" y="1007"/>
                  <a:pt x="26788" y="985"/>
                  <a:pt x="26848" y="928"/>
                </a:cubicBezTo>
                <a:cubicBezTo>
                  <a:pt x="26813" y="925"/>
                  <a:pt x="26779" y="922"/>
                  <a:pt x="26789" y="884"/>
                </a:cubicBezTo>
                <a:cubicBezTo>
                  <a:pt x="26746" y="896"/>
                  <a:pt x="26638" y="859"/>
                  <a:pt x="26643" y="906"/>
                </a:cubicBezTo>
                <a:cubicBezTo>
                  <a:pt x="26723" y="958"/>
                  <a:pt x="26661" y="970"/>
                  <a:pt x="26614" y="994"/>
                </a:cubicBezTo>
                <a:close/>
                <a:moveTo>
                  <a:pt x="54457" y="928"/>
                </a:moveTo>
                <a:cubicBezTo>
                  <a:pt x="54543" y="961"/>
                  <a:pt x="54543" y="830"/>
                  <a:pt x="54457" y="862"/>
                </a:cubicBezTo>
                <a:cubicBezTo>
                  <a:pt x="54457" y="884"/>
                  <a:pt x="54457" y="906"/>
                  <a:pt x="54457" y="928"/>
                </a:cubicBezTo>
                <a:close/>
                <a:moveTo>
                  <a:pt x="54341" y="906"/>
                </a:moveTo>
                <a:cubicBezTo>
                  <a:pt x="54370" y="906"/>
                  <a:pt x="54375" y="924"/>
                  <a:pt x="54399" y="928"/>
                </a:cubicBezTo>
                <a:cubicBezTo>
                  <a:pt x="54398" y="893"/>
                  <a:pt x="54403" y="851"/>
                  <a:pt x="54341" y="862"/>
                </a:cubicBezTo>
                <a:cubicBezTo>
                  <a:pt x="54341" y="877"/>
                  <a:pt x="54341" y="892"/>
                  <a:pt x="54341" y="906"/>
                </a:cubicBezTo>
                <a:close/>
                <a:moveTo>
                  <a:pt x="54194" y="862"/>
                </a:moveTo>
                <a:cubicBezTo>
                  <a:pt x="54118" y="849"/>
                  <a:pt x="54088" y="871"/>
                  <a:pt x="54106" y="928"/>
                </a:cubicBezTo>
                <a:cubicBezTo>
                  <a:pt x="54130" y="933"/>
                  <a:pt x="54164" y="929"/>
                  <a:pt x="54164" y="950"/>
                </a:cubicBezTo>
                <a:cubicBezTo>
                  <a:pt x="54221" y="941"/>
                  <a:pt x="54291" y="943"/>
                  <a:pt x="54281" y="884"/>
                </a:cubicBezTo>
                <a:cubicBezTo>
                  <a:pt x="54233" y="824"/>
                  <a:pt x="54131" y="962"/>
                  <a:pt x="54194" y="862"/>
                </a:cubicBezTo>
                <a:close/>
                <a:moveTo>
                  <a:pt x="53520" y="906"/>
                </a:moveTo>
                <a:cubicBezTo>
                  <a:pt x="53540" y="906"/>
                  <a:pt x="53559" y="906"/>
                  <a:pt x="53579" y="906"/>
                </a:cubicBezTo>
                <a:cubicBezTo>
                  <a:pt x="53579" y="892"/>
                  <a:pt x="53579" y="877"/>
                  <a:pt x="53579" y="862"/>
                </a:cubicBezTo>
                <a:cubicBezTo>
                  <a:pt x="53559" y="862"/>
                  <a:pt x="53540" y="862"/>
                  <a:pt x="53520" y="862"/>
                </a:cubicBezTo>
                <a:cubicBezTo>
                  <a:pt x="53520" y="877"/>
                  <a:pt x="53520" y="892"/>
                  <a:pt x="53520" y="906"/>
                </a:cubicBezTo>
                <a:close/>
                <a:moveTo>
                  <a:pt x="52875" y="928"/>
                </a:moveTo>
                <a:cubicBezTo>
                  <a:pt x="52875" y="906"/>
                  <a:pt x="52875" y="884"/>
                  <a:pt x="52875" y="862"/>
                </a:cubicBezTo>
                <a:cubicBezTo>
                  <a:pt x="52831" y="866"/>
                  <a:pt x="52767" y="854"/>
                  <a:pt x="52758" y="884"/>
                </a:cubicBezTo>
                <a:cubicBezTo>
                  <a:pt x="52852" y="857"/>
                  <a:pt x="52781" y="956"/>
                  <a:pt x="52875" y="928"/>
                </a:cubicBezTo>
                <a:close/>
                <a:moveTo>
                  <a:pt x="52611" y="928"/>
                </a:moveTo>
                <a:cubicBezTo>
                  <a:pt x="52616" y="1031"/>
                  <a:pt x="52654" y="904"/>
                  <a:pt x="52729" y="928"/>
                </a:cubicBezTo>
                <a:cubicBezTo>
                  <a:pt x="52759" y="872"/>
                  <a:pt x="52629" y="830"/>
                  <a:pt x="52611" y="884"/>
                </a:cubicBezTo>
                <a:cubicBezTo>
                  <a:pt x="52647" y="886"/>
                  <a:pt x="52681" y="890"/>
                  <a:pt x="52669" y="928"/>
                </a:cubicBezTo>
                <a:cubicBezTo>
                  <a:pt x="52650" y="928"/>
                  <a:pt x="52631" y="928"/>
                  <a:pt x="52611" y="928"/>
                </a:cubicBezTo>
                <a:close/>
                <a:moveTo>
                  <a:pt x="48713" y="906"/>
                </a:moveTo>
                <a:cubicBezTo>
                  <a:pt x="48671" y="917"/>
                  <a:pt x="48642" y="820"/>
                  <a:pt x="48625" y="884"/>
                </a:cubicBezTo>
                <a:cubicBezTo>
                  <a:pt x="48655" y="881"/>
                  <a:pt x="48684" y="979"/>
                  <a:pt x="48713" y="906"/>
                </a:cubicBezTo>
                <a:close/>
                <a:moveTo>
                  <a:pt x="27727" y="950"/>
                </a:moveTo>
                <a:cubicBezTo>
                  <a:pt x="27776" y="950"/>
                  <a:pt x="27825" y="950"/>
                  <a:pt x="27874" y="950"/>
                </a:cubicBezTo>
                <a:cubicBezTo>
                  <a:pt x="27919" y="872"/>
                  <a:pt x="27774" y="937"/>
                  <a:pt x="27786" y="884"/>
                </a:cubicBezTo>
                <a:cubicBezTo>
                  <a:pt x="27804" y="883"/>
                  <a:pt x="27820" y="881"/>
                  <a:pt x="27816" y="862"/>
                </a:cubicBezTo>
                <a:cubicBezTo>
                  <a:pt x="27786" y="862"/>
                  <a:pt x="27757" y="862"/>
                  <a:pt x="27727" y="862"/>
                </a:cubicBezTo>
                <a:cubicBezTo>
                  <a:pt x="27727" y="892"/>
                  <a:pt x="27727" y="921"/>
                  <a:pt x="27727" y="950"/>
                </a:cubicBezTo>
                <a:close/>
                <a:moveTo>
                  <a:pt x="25764" y="906"/>
                </a:moveTo>
                <a:cubicBezTo>
                  <a:pt x="25833" y="925"/>
                  <a:pt x="25683" y="961"/>
                  <a:pt x="25734" y="1039"/>
                </a:cubicBezTo>
                <a:cubicBezTo>
                  <a:pt x="25773" y="1039"/>
                  <a:pt x="25812" y="1039"/>
                  <a:pt x="25851" y="1039"/>
                </a:cubicBezTo>
                <a:cubicBezTo>
                  <a:pt x="25853" y="986"/>
                  <a:pt x="25801" y="973"/>
                  <a:pt x="25823" y="906"/>
                </a:cubicBezTo>
                <a:cubicBezTo>
                  <a:pt x="25870" y="913"/>
                  <a:pt x="25901" y="877"/>
                  <a:pt x="25851" y="862"/>
                </a:cubicBezTo>
                <a:cubicBezTo>
                  <a:pt x="25851" y="898"/>
                  <a:pt x="25770" y="874"/>
                  <a:pt x="25764" y="906"/>
                </a:cubicBezTo>
                <a:close/>
                <a:moveTo>
                  <a:pt x="24474" y="950"/>
                </a:moveTo>
                <a:cubicBezTo>
                  <a:pt x="24583" y="926"/>
                  <a:pt x="24558" y="1005"/>
                  <a:pt x="24650" y="994"/>
                </a:cubicBezTo>
                <a:cubicBezTo>
                  <a:pt x="24652" y="912"/>
                  <a:pt x="24682" y="931"/>
                  <a:pt x="24650" y="862"/>
                </a:cubicBezTo>
                <a:cubicBezTo>
                  <a:pt x="24534" y="848"/>
                  <a:pt x="24471" y="874"/>
                  <a:pt x="24474" y="950"/>
                </a:cubicBezTo>
                <a:close/>
                <a:moveTo>
                  <a:pt x="18759" y="928"/>
                </a:moveTo>
                <a:cubicBezTo>
                  <a:pt x="18770" y="886"/>
                  <a:pt x="18625" y="896"/>
                  <a:pt x="18670" y="950"/>
                </a:cubicBezTo>
                <a:cubicBezTo>
                  <a:pt x="18819" y="933"/>
                  <a:pt x="18861" y="965"/>
                  <a:pt x="18935" y="884"/>
                </a:cubicBezTo>
                <a:cubicBezTo>
                  <a:pt x="18832" y="843"/>
                  <a:pt x="18838" y="901"/>
                  <a:pt x="18759" y="928"/>
                </a:cubicBezTo>
                <a:close/>
                <a:moveTo>
                  <a:pt x="12398" y="884"/>
                </a:moveTo>
                <a:cubicBezTo>
                  <a:pt x="12340" y="875"/>
                  <a:pt x="12256" y="859"/>
                  <a:pt x="12252" y="884"/>
                </a:cubicBezTo>
                <a:cubicBezTo>
                  <a:pt x="12270" y="897"/>
                  <a:pt x="12391" y="935"/>
                  <a:pt x="12398" y="884"/>
                </a:cubicBezTo>
                <a:close/>
                <a:moveTo>
                  <a:pt x="50032" y="862"/>
                </a:moveTo>
                <a:cubicBezTo>
                  <a:pt x="49990" y="901"/>
                  <a:pt x="49777" y="806"/>
                  <a:pt x="49827" y="906"/>
                </a:cubicBezTo>
                <a:cubicBezTo>
                  <a:pt x="49897" y="863"/>
                  <a:pt x="50089" y="913"/>
                  <a:pt x="50149" y="862"/>
                </a:cubicBezTo>
                <a:cubicBezTo>
                  <a:pt x="50041" y="865"/>
                  <a:pt x="50065" y="832"/>
                  <a:pt x="50032" y="862"/>
                </a:cubicBezTo>
                <a:close/>
                <a:moveTo>
                  <a:pt x="45284" y="906"/>
                </a:moveTo>
                <a:cubicBezTo>
                  <a:pt x="45369" y="938"/>
                  <a:pt x="45369" y="808"/>
                  <a:pt x="45284" y="840"/>
                </a:cubicBezTo>
                <a:cubicBezTo>
                  <a:pt x="45284" y="862"/>
                  <a:pt x="45284" y="884"/>
                  <a:pt x="45284" y="906"/>
                </a:cubicBezTo>
                <a:close/>
                <a:moveTo>
                  <a:pt x="29047" y="840"/>
                </a:moveTo>
                <a:cubicBezTo>
                  <a:pt x="28988" y="840"/>
                  <a:pt x="28929" y="840"/>
                  <a:pt x="28870" y="840"/>
                </a:cubicBezTo>
                <a:cubicBezTo>
                  <a:pt x="28859" y="947"/>
                  <a:pt x="29029" y="894"/>
                  <a:pt x="29047" y="840"/>
                </a:cubicBezTo>
                <a:close/>
                <a:moveTo>
                  <a:pt x="27171" y="884"/>
                </a:moveTo>
                <a:cubicBezTo>
                  <a:pt x="27164" y="926"/>
                  <a:pt x="27203" y="932"/>
                  <a:pt x="27200" y="973"/>
                </a:cubicBezTo>
                <a:cubicBezTo>
                  <a:pt x="27258" y="979"/>
                  <a:pt x="27258" y="943"/>
                  <a:pt x="27288" y="928"/>
                </a:cubicBezTo>
                <a:cubicBezTo>
                  <a:pt x="27338" y="929"/>
                  <a:pt x="27363" y="911"/>
                  <a:pt x="27376" y="884"/>
                </a:cubicBezTo>
                <a:cubicBezTo>
                  <a:pt x="27353" y="880"/>
                  <a:pt x="27342" y="866"/>
                  <a:pt x="27346" y="840"/>
                </a:cubicBezTo>
                <a:cubicBezTo>
                  <a:pt x="27254" y="830"/>
                  <a:pt x="27232" y="872"/>
                  <a:pt x="27171" y="884"/>
                </a:cubicBezTo>
                <a:close/>
                <a:moveTo>
                  <a:pt x="22803" y="973"/>
                </a:moveTo>
                <a:cubicBezTo>
                  <a:pt x="22787" y="972"/>
                  <a:pt x="22770" y="991"/>
                  <a:pt x="22803" y="994"/>
                </a:cubicBezTo>
                <a:cubicBezTo>
                  <a:pt x="22873" y="940"/>
                  <a:pt x="22890" y="929"/>
                  <a:pt x="23008" y="950"/>
                </a:cubicBezTo>
                <a:cubicBezTo>
                  <a:pt x="23016" y="908"/>
                  <a:pt x="22971" y="905"/>
                  <a:pt x="22950" y="884"/>
                </a:cubicBezTo>
                <a:cubicBezTo>
                  <a:pt x="22927" y="862"/>
                  <a:pt x="22897" y="853"/>
                  <a:pt x="22862" y="840"/>
                </a:cubicBezTo>
                <a:cubicBezTo>
                  <a:pt x="22857" y="866"/>
                  <a:pt x="22816" y="864"/>
                  <a:pt x="22774" y="862"/>
                </a:cubicBezTo>
                <a:cubicBezTo>
                  <a:pt x="22742" y="931"/>
                  <a:pt x="22760" y="920"/>
                  <a:pt x="22803" y="973"/>
                </a:cubicBezTo>
                <a:close/>
                <a:moveTo>
                  <a:pt x="13277" y="884"/>
                </a:moveTo>
                <a:cubicBezTo>
                  <a:pt x="13262" y="889"/>
                  <a:pt x="13232" y="877"/>
                  <a:pt x="13219" y="884"/>
                </a:cubicBezTo>
                <a:cubicBezTo>
                  <a:pt x="13200" y="893"/>
                  <a:pt x="13223" y="950"/>
                  <a:pt x="13160" y="928"/>
                </a:cubicBezTo>
                <a:cubicBezTo>
                  <a:pt x="13163" y="1031"/>
                  <a:pt x="13227" y="902"/>
                  <a:pt x="13277" y="906"/>
                </a:cubicBezTo>
                <a:cubicBezTo>
                  <a:pt x="13307" y="950"/>
                  <a:pt x="13329" y="1000"/>
                  <a:pt x="13395" y="1016"/>
                </a:cubicBezTo>
                <a:cubicBezTo>
                  <a:pt x="13357" y="932"/>
                  <a:pt x="13383" y="982"/>
                  <a:pt x="13423" y="950"/>
                </a:cubicBezTo>
                <a:cubicBezTo>
                  <a:pt x="13462" y="920"/>
                  <a:pt x="13439" y="858"/>
                  <a:pt x="13423" y="840"/>
                </a:cubicBezTo>
                <a:cubicBezTo>
                  <a:pt x="13372" y="818"/>
                  <a:pt x="13311" y="874"/>
                  <a:pt x="13277" y="884"/>
                </a:cubicBezTo>
                <a:close/>
                <a:moveTo>
                  <a:pt x="53989" y="950"/>
                </a:moveTo>
                <a:cubicBezTo>
                  <a:pt x="53893" y="917"/>
                  <a:pt x="54050" y="896"/>
                  <a:pt x="54019" y="840"/>
                </a:cubicBezTo>
                <a:cubicBezTo>
                  <a:pt x="53996" y="813"/>
                  <a:pt x="53964" y="836"/>
                  <a:pt x="53901" y="840"/>
                </a:cubicBezTo>
                <a:cubicBezTo>
                  <a:pt x="53854" y="842"/>
                  <a:pt x="53740" y="820"/>
                  <a:pt x="53725" y="862"/>
                </a:cubicBezTo>
                <a:cubicBezTo>
                  <a:pt x="53833" y="863"/>
                  <a:pt x="53883" y="905"/>
                  <a:pt x="53930" y="950"/>
                </a:cubicBezTo>
                <a:cubicBezTo>
                  <a:pt x="53820" y="952"/>
                  <a:pt x="53847" y="975"/>
                  <a:pt x="53755" y="950"/>
                </a:cubicBezTo>
                <a:cubicBezTo>
                  <a:pt x="53708" y="1036"/>
                  <a:pt x="53830" y="995"/>
                  <a:pt x="53842" y="1039"/>
                </a:cubicBezTo>
                <a:cubicBezTo>
                  <a:pt x="53842" y="1067"/>
                  <a:pt x="53842" y="1097"/>
                  <a:pt x="53842" y="1126"/>
                </a:cubicBezTo>
                <a:cubicBezTo>
                  <a:pt x="53968" y="1137"/>
                  <a:pt x="53881" y="1067"/>
                  <a:pt x="53930" y="1060"/>
                </a:cubicBezTo>
                <a:cubicBezTo>
                  <a:pt x="53964" y="1057"/>
                  <a:pt x="54014" y="1064"/>
                  <a:pt x="54019" y="1039"/>
                </a:cubicBezTo>
                <a:cubicBezTo>
                  <a:pt x="53960" y="1055"/>
                  <a:pt x="53960" y="995"/>
                  <a:pt x="53930" y="994"/>
                </a:cubicBezTo>
                <a:cubicBezTo>
                  <a:pt x="53941" y="995"/>
                  <a:pt x="53889" y="1081"/>
                  <a:pt x="53872" y="1016"/>
                </a:cubicBezTo>
                <a:cubicBezTo>
                  <a:pt x="53881" y="971"/>
                  <a:pt x="53981" y="995"/>
                  <a:pt x="53989" y="950"/>
                </a:cubicBezTo>
                <a:close/>
                <a:moveTo>
                  <a:pt x="28724" y="884"/>
                </a:moveTo>
                <a:cubicBezTo>
                  <a:pt x="28687" y="895"/>
                  <a:pt x="28708" y="847"/>
                  <a:pt x="28695" y="840"/>
                </a:cubicBezTo>
                <a:cubicBezTo>
                  <a:pt x="28661" y="823"/>
                  <a:pt x="28585" y="853"/>
                  <a:pt x="28548" y="840"/>
                </a:cubicBezTo>
                <a:cubicBezTo>
                  <a:pt x="28581" y="896"/>
                  <a:pt x="28597" y="965"/>
                  <a:pt x="28666" y="994"/>
                </a:cubicBezTo>
                <a:cubicBezTo>
                  <a:pt x="28724" y="950"/>
                  <a:pt x="28673" y="935"/>
                  <a:pt x="28636" y="906"/>
                </a:cubicBezTo>
                <a:cubicBezTo>
                  <a:pt x="28744" y="907"/>
                  <a:pt x="28838" y="896"/>
                  <a:pt x="28841" y="818"/>
                </a:cubicBezTo>
                <a:cubicBezTo>
                  <a:pt x="28747" y="799"/>
                  <a:pt x="28780" y="875"/>
                  <a:pt x="28724" y="884"/>
                </a:cubicBezTo>
                <a:close/>
                <a:moveTo>
                  <a:pt x="28226" y="840"/>
                </a:moveTo>
                <a:cubicBezTo>
                  <a:pt x="28241" y="880"/>
                  <a:pt x="28241" y="932"/>
                  <a:pt x="28284" y="950"/>
                </a:cubicBezTo>
                <a:cubicBezTo>
                  <a:pt x="28313" y="907"/>
                  <a:pt x="28357" y="873"/>
                  <a:pt x="28402" y="840"/>
                </a:cubicBezTo>
                <a:cubicBezTo>
                  <a:pt x="28309" y="851"/>
                  <a:pt x="28287" y="792"/>
                  <a:pt x="28226" y="840"/>
                </a:cubicBezTo>
                <a:close/>
                <a:moveTo>
                  <a:pt x="25178" y="950"/>
                </a:moveTo>
                <a:cubicBezTo>
                  <a:pt x="25236" y="950"/>
                  <a:pt x="25299" y="877"/>
                  <a:pt x="25295" y="862"/>
                </a:cubicBezTo>
                <a:cubicBezTo>
                  <a:pt x="25291" y="851"/>
                  <a:pt x="25216" y="830"/>
                  <a:pt x="25207" y="818"/>
                </a:cubicBezTo>
                <a:cubicBezTo>
                  <a:pt x="25173" y="844"/>
                  <a:pt x="25174" y="896"/>
                  <a:pt x="25178" y="950"/>
                </a:cubicBezTo>
                <a:close/>
                <a:moveTo>
                  <a:pt x="12750" y="862"/>
                </a:moveTo>
                <a:cubicBezTo>
                  <a:pt x="12817" y="868"/>
                  <a:pt x="12860" y="857"/>
                  <a:pt x="12867" y="818"/>
                </a:cubicBezTo>
                <a:cubicBezTo>
                  <a:pt x="12815" y="823"/>
                  <a:pt x="12721" y="796"/>
                  <a:pt x="12750" y="862"/>
                </a:cubicBezTo>
                <a:close/>
                <a:moveTo>
                  <a:pt x="54750" y="906"/>
                </a:moveTo>
                <a:cubicBezTo>
                  <a:pt x="54828" y="899"/>
                  <a:pt x="54774" y="992"/>
                  <a:pt x="54868" y="973"/>
                </a:cubicBezTo>
                <a:cubicBezTo>
                  <a:pt x="54832" y="884"/>
                  <a:pt x="54946" y="811"/>
                  <a:pt x="54839" y="796"/>
                </a:cubicBezTo>
                <a:cubicBezTo>
                  <a:pt x="54876" y="883"/>
                  <a:pt x="54753" y="850"/>
                  <a:pt x="54750" y="906"/>
                </a:cubicBezTo>
                <a:close/>
                <a:moveTo>
                  <a:pt x="30102" y="862"/>
                </a:moveTo>
                <a:cubicBezTo>
                  <a:pt x="30131" y="788"/>
                  <a:pt x="30061" y="790"/>
                  <a:pt x="29984" y="796"/>
                </a:cubicBezTo>
                <a:cubicBezTo>
                  <a:pt x="29975" y="854"/>
                  <a:pt x="30045" y="853"/>
                  <a:pt x="30102" y="862"/>
                </a:cubicBezTo>
                <a:close/>
                <a:moveTo>
                  <a:pt x="29720" y="796"/>
                </a:moveTo>
                <a:cubicBezTo>
                  <a:pt x="29697" y="929"/>
                  <a:pt x="29855" y="811"/>
                  <a:pt x="29720" y="796"/>
                </a:cubicBezTo>
                <a:close/>
                <a:moveTo>
                  <a:pt x="12604" y="906"/>
                </a:moveTo>
                <a:cubicBezTo>
                  <a:pt x="12603" y="905"/>
                  <a:pt x="12698" y="928"/>
                  <a:pt x="12692" y="928"/>
                </a:cubicBezTo>
                <a:cubicBezTo>
                  <a:pt x="12721" y="929"/>
                  <a:pt x="12710" y="947"/>
                  <a:pt x="12721" y="950"/>
                </a:cubicBezTo>
                <a:cubicBezTo>
                  <a:pt x="12775" y="964"/>
                  <a:pt x="12821" y="970"/>
                  <a:pt x="12809" y="928"/>
                </a:cubicBezTo>
                <a:cubicBezTo>
                  <a:pt x="12765" y="887"/>
                  <a:pt x="12657" y="895"/>
                  <a:pt x="12662" y="818"/>
                </a:cubicBezTo>
                <a:cubicBezTo>
                  <a:pt x="12788" y="799"/>
                  <a:pt x="12654" y="799"/>
                  <a:pt x="12604" y="818"/>
                </a:cubicBezTo>
                <a:cubicBezTo>
                  <a:pt x="12604" y="806"/>
                  <a:pt x="12580" y="793"/>
                  <a:pt x="12574" y="818"/>
                </a:cubicBezTo>
                <a:cubicBezTo>
                  <a:pt x="12633" y="814"/>
                  <a:pt x="12581" y="882"/>
                  <a:pt x="12604" y="906"/>
                </a:cubicBezTo>
                <a:close/>
                <a:moveTo>
                  <a:pt x="29252" y="773"/>
                </a:moveTo>
                <a:cubicBezTo>
                  <a:pt x="29262" y="816"/>
                  <a:pt x="29185" y="800"/>
                  <a:pt x="29163" y="818"/>
                </a:cubicBezTo>
                <a:cubicBezTo>
                  <a:pt x="29155" y="826"/>
                  <a:pt x="29173" y="857"/>
                  <a:pt x="29163" y="862"/>
                </a:cubicBezTo>
                <a:cubicBezTo>
                  <a:pt x="29136" y="878"/>
                  <a:pt x="29096" y="863"/>
                  <a:pt x="29076" y="884"/>
                </a:cubicBezTo>
                <a:cubicBezTo>
                  <a:pt x="29052" y="909"/>
                  <a:pt x="29066" y="946"/>
                  <a:pt x="29047" y="973"/>
                </a:cubicBezTo>
                <a:cubicBezTo>
                  <a:pt x="29066" y="973"/>
                  <a:pt x="29086" y="973"/>
                  <a:pt x="29104" y="973"/>
                </a:cubicBezTo>
                <a:cubicBezTo>
                  <a:pt x="29106" y="986"/>
                  <a:pt x="29109" y="998"/>
                  <a:pt x="29134" y="994"/>
                </a:cubicBezTo>
                <a:cubicBezTo>
                  <a:pt x="29086" y="862"/>
                  <a:pt x="29272" y="907"/>
                  <a:pt x="29310" y="950"/>
                </a:cubicBezTo>
                <a:cubicBezTo>
                  <a:pt x="29337" y="904"/>
                  <a:pt x="29356" y="853"/>
                  <a:pt x="29398" y="818"/>
                </a:cubicBezTo>
                <a:cubicBezTo>
                  <a:pt x="29343" y="809"/>
                  <a:pt x="29344" y="755"/>
                  <a:pt x="29252" y="773"/>
                </a:cubicBezTo>
                <a:close/>
                <a:moveTo>
                  <a:pt x="32006" y="773"/>
                </a:moveTo>
                <a:cubicBezTo>
                  <a:pt x="32005" y="805"/>
                  <a:pt x="32020" y="823"/>
                  <a:pt x="32036" y="840"/>
                </a:cubicBezTo>
                <a:cubicBezTo>
                  <a:pt x="32113" y="847"/>
                  <a:pt x="32132" y="809"/>
                  <a:pt x="32124" y="753"/>
                </a:cubicBezTo>
                <a:cubicBezTo>
                  <a:pt x="32073" y="751"/>
                  <a:pt x="32033" y="757"/>
                  <a:pt x="32006" y="773"/>
                </a:cubicBezTo>
                <a:close/>
                <a:moveTo>
                  <a:pt x="31919" y="796"/>
                </a:moveTo>
                <a:cubicBezTo>
                  <a:pt x="31832" y="733"/>
                  <a:pt x="31682" y="767"/>
                  <a:pt x="31567" y="773"/>
                </a:cubicBezTo>
                <a:cubicBezTo>
                  <a:pt x="31505" y="778"/>
                  <a:pt x="31420" y="723"/>
                  <a:pt x="31420" y="796"/>
                </a:cubicBezTo>
                <a:cubicBezTo>
                  <a:pt x="31554" y="769"/>
                  <a:pt x="31418" y="944"/>
                  <a:pt x="31508" y="950"/>
                </a:cubicBezTo>
                <a:cubicBezTo>
                  <a:pt x="31570" y="916"/>
                  <a:pt x="31491" y="775"/>
                  <a:pt x="31625" y="796"/>
                </a:cubicBezTo>
                <a:cubicBezTo>
                  <a:pt x="31647" y="863"/>
                  <a:pt x="31575" y="860"/>
                  <a:pt x="31596" y="928"/>
                </a:cubicBezTo>
                <a:cubicBezTo>
                  <a:pt x="31721" y="949"/>
                  <a:pt x="31598" y="782"/>
                  <a:pt x="31713" y="796"/>
                </a:cubicBezTo>
                <a:cubicBezTo>
                  <a:pt x="31738" y="858"/>
                  <a:pt x="31672" y="853"/>
                  <a:pt x="31684" y="906"/>
                </a:cubicBezTo>
                <a:cubicBezTo>
                  <a:pt x="31852" y="890"/>
                  <a:pt x="31946" y="929"/>
                  <a:pt x="32095" y="928"/>
                </a:cubicBezTo>
                <a:cubicBezTo>
                  <a:pt x="32119" y="835"/>
                  <a:pt x="31988" y="894"/>
                  <a:pt x="31919" y="884"/>
                </a:cubicBezTo>
                <a:cubicBezTo>
                  <a:pt x="31868" y="877"/>
                  <a:pt x="31825" y="841"/>
                  <a:pt x="31801" y="840"/>
                </a:cubicBezTo>
                <a:cubicBezTo>
                  <a:pt x="31803" y="840"/>
                  <a:pt x="31777" y="875"/>
                  <a:pt x="31772" y="840"/>
                </a:cubicBezTo>
                <a:cubicBezTo>
                  <a:pt x="31790" y="802"/>
                  <a:pt x="31911" y="842"/>
                  <a:pt x="31919" y="796"/>
                </a:cubicBezTo>
                <a:close/>
                <a:moveTo>
                  <a:pt x="31245" y="796"/>
                </a:moveTo>
                <a:cubicBezTo>
                  <a:pt x="31301" y="799"/>
                  <a:pt x="31265" y="869"/>
                  <a:pt x="31333" y="862"/>
                </a:cubicBezTo>
                <a:cubicBezTo>
                  <a:pt x="31308" y="800"/>
                  <a:pt x="31374" y="805"/>
                  <a:pt x="31362" y="753"/>
                </a:cubicBezTo>
                <a:cubicBezTo>
                  <a:pt x="31307" y="755"/>
                  <a:pt x="31264" y="766"/>
                  <a:pt x="31245" y="796"/>
                </a:cubicBezTo>
                <a:close/>
                <a:moveTo>
                  <a:pt x="33267" y="773"/>
                </a:moveTo>
                <a:cubicBezTo>
                  <a:pt x="33320" y="761"/>
                  <a:pt x="33389" y="763"/>
                  <a:pt x="33414" y="730"/>
                </a:cubicBezTo>
                <a:cubicBezTo>
                  <a:pt x="33358" y="739"/>
                  <a:pt x="33237" y="700"/>
                  <a:pt x="33267" y="773"/>
                </a:cubicBezTo>
                <a:close/>
                <a:moveTo>
                  <a:pt x="32446" y="773"/>
                </a:moveTo>
                <a:cubicBezTo>
                  <a:pt x="32514" y="767"/>
                  <a:pt x="32479" y="838"/>
                  <a:pt x="32535" y="840"/>
                </a:cubicBezTo>
                <a:cubicBezTo>
                  <a:pt x="32574" y="812"/>
                  <a:pt x="32580" y="732"/>
                  <a:pt x="32505" y="730"/>
                </a:cubicBezTo>
                <a:cubicBezTo>
                  <a:pt x="32504" y="759"/>
                  <a:pt x="32453" y="750"/>
                  <a:pt x="32446" y="773"/>
                </a:cubicBezTo>
                <a:close/>
                <a:moveTo>
                  <a:pt x="33677" y="708"/>
                </a:moveTo>
                <a:cubicBezTo>
                  <a:pt x="33671" y="726"/>
                  <a:pt x="33652" y="734"/>
                  <a:pt x="33619" y="730"/>
                </a:cubicBezTo>
                <a:cubicBezTo>
                  <a:pt x="33578" y="728"/>
                  <a:pt x="33506" y="734"/>
                  <a:pt x="33560" y="753"/>
                </a:cubicBezTo>
                <a:cubicBezTo>
                  <a:pt x="33689" y="723"/>
                  <a:pt x="33812" y="825"/>
                  <a:pt x="33853" y="730"/>
                </a:cubicBezTo>
                <a:cubicBezTo>
                  <a:pt x="33766" y="757"/>
                  <a:pt x="33754" y="736"/>
                  <a:pt x="33677" y="708"/>
                </a:cubicBezTo>
                <a:close/>
                <a:moveTo>
                  <a:pt x="32974" y="708"/>
                </a:moveTo>
                <a:cubicBezTo>
                  <a:pt x="32853" y="727"/>
                  <a:pt x="32849" y="718"/>
                  <a:pt x="32710" y="708"/>
                </a:cubicBezTo>
                <a:cubicBezTo>
                  <a:pt x="32723" y="812"/>
                  <a:pt x="32735" y="815"/>
                  <a:pt x="32710" y="906"/>
                </a:cubicBezTo>
                <a:cubicBezTo>
                  <a:pt x="32838" y="937"/>
                  <a:pt x="32772" y="821"/>
                  <a:pt x="32886" y="840"/>
                </a:cubicBezTo>
                <a:cubicBezTo>
                  <a:pt x="32932" y="850"/>
                  <a:pt x="32911" y="910"/>
                  <a:pt x="33004" y="884"/>
                </a:cubicBezTo>
                <a:cubicBezTo>
                  <a:pt x="32986" y="832"/>
                  <a:pt x="32962" y="784"/>
                  <a:pt x="32974" y="708"/>
                </a:cubicBezTo>
                <a:close/>
                <a:moveTo>
                  <a:pt x="33033" y="862"/>
                </a:moveTo>
                <a:cubicBezTo>
                  <a:pt x="33052" y="862"/>
                  <a:pt x="33071" y="862"/>
                  <a:pt x="33091" y="862"/>
                </a:cubicBezTo>
                <a:cubicBezTo>
                  <a:pt x="33116" y="817"/>
                  <a:pt x="33066" y="726"/>
                  <a:pt x="33033" y="796"/>
                </a:cubicBezTo>
                <a:cubicBezTo>
                  <a:pt x="33050" y="797"/>
                  <a:pt x="33067" y="799"/>
                  <a:pt x="33062" y="818"/>
                </a:cubicBezTo>
                <a:cubicBezTo>
                  <a:pt x="33039" y="823"/>
                  <a:pt x="33004" y="818"/>
                  <a:pt x="33004" y="840"/>
                </a:cubicBezTo>
                <a:cubicBezTo>
                  <a:pt x="33021" y="841"/>
                  <a:pt x="33038" y="844"/>
                  <a:pt x="33033" y="862"/>
                </a:cubicBezTo>
                <a:close/>
                <a:moveTo>
                  <a:pt x="10816" y="773"/>
                </a:moveTo>
                <a:cubicBezTo>
                  <a:pt x="10817" y="736"/>
                  <a:pt x="10793" y="718"/>
                  <a:pt x="10757" y="708"/>
                </a:cubicBezTo>
                <a:cubicBezTo>
                  <a:pt x="10755" y="746"/>
                  <a:pt x="10779" y="764"/>
                  <a:pt x="10816" y="773"/>
                </a:cubicBezTo>
                <a:close/>
                <a:moveTo>
                  <a:pt x="7064" y="7730"/>
                </a:moveTo>
                <a:cubicBezTo>
                  <a:pt x="7072" y="7680"/>
                  <a:pt x="7057" y="7647"/>
                  <a:pt x="7005" y="7642"/>
                </a:cubicBezTo>
                <a:cubicBezTo>
                  <a:pt x="7014" y="7685"/>
                  <a:pt x="6966" y="7686"/>
                  <a:pt x="6947" y="7708"/>
                </a:cubicBezTo>
                <a:cubicBezTo>
                  <a:pt x="7006" y="7746"/>
                  <a:pt x="7004" y="7692"/>
                  <a:pt x="7064" y="7730"/>
                </a:cubicBezTo>
                <a:close/>
                <a:moveTo>
                  <a:pt x="12662" y="7774"/>
                </a:moveTo>
                <a:cubicBezTo>
                  <a:pt x="12778" y="7854"/>
                  <a:pt x="12749" y="7691"/>
                  <a:pt x="12662" y="7774"/>
                </a:cubicBezTo>
                <a:close/>
                <a:moveTo>
                  <a:pt x="12867" y="7686"/>
                </a:moveTo>
                <a:cubicBezTo>
                  <a:pt x="12906" y="7625"/>
                  <a:pt x="12751" y="7611"/>
                  <a:pt x="12838" y="7642"/>
                </a:cubicBezTo>
                <a:cubicBezTo>
                  <a:pt x="12835" y="7703"/>
                  <a:pt x="12887" y="7686"/>
                  <a:pt x="12838" y="7730"/>
                </a:cubicBezTo>
                <a:cubicBezTo>
                  <a:pt x="12912" y="7754"/>
                  <a:pt x="13005" y="7683"/>
                  <a:pt x="12926" y="7664"/>
                </a:cubicBezTo>
                <a:cubicBezTo>
                  <a:pt x="12919" y="7681"/>
                  <a:pt x="12901" y="7689"/>
                  <a:pt x="12867" y="7686"/>
                </a:cubicBezTo>
                <a:close/>
                <a:moveTo>
                  <a:pt x="14421" y="7818"/>
                </a:moveTo>
                <a:cubicBezTo>
                  <a:pt x="14383" y="7817"/>
                  <a:pt x="14380" y="7790"/>
                  <a:pt x="14333" y="7795"/>
                </a:cubicBezTo>
                <a:cubicBezTo>
                  <a:pt x="14333" y="7818"/>
                  <a:pt x="14281" y="7824"/>
                  <a:pt x="14275" y="7795"/>
                </a:cubicBezTo>
                <a:cubicBezTo>
                  <a:pt x="14291" y="7795"/>
                  <a:pt x="14307" y="7778"/>
                  <a:pt x="14275" y="7774"/>
                </a:cubicBezTo>
                <a:cubicBezTo>
                  <a:pt x="14300" y="7820"/>
                  <a:pt x="14074" y="7781"/>
                  <a:pt x="14186" y="7818"/>
                </a:cubicBezTo>
                <a:cubicBezTo>
                  <a:pt x="14278" y="7807"/>
                  <a:pt x="14300" y="7849"/>
                  <a:pt x="14362" y="7862"/>
                </a:cubicBezTo>
                <a:cubicBezTo>
                  <a:pt x="14368" y="7845"/>
                  <a:pt x="14363" y="7818"/>
                  <a:pt x="14392" y="7818"/>
                </a:cubicBezTo>
                <a:cubicBezTo>
                  <a:pt x="14392" y="7830"/>
                  <a:pt x="14415" y="7844"/>
                  <a:pt x="14421" y="7818"/>
                </a:cubicBezTo>
                <a:close/>
                <a:moveTo>
                  <a:pt x="18935" y="8061"/>
                </a:moveTo>
                <a:cubicBezTo>
                  <a:pt x="18980" y="8062"/>
                  <a:pt x="18958" y="8116"/>
                  <a:pt x="19022" y="8104"/>
                </a:cubicBezTo>
                <a:cubicBezTo>
                  <a:pt x="19069" y="8043"/>
                  <a:pt x="18946" y="8005"/>
                  <a:pt x="18935" y="8061"/>
                </a:cubicBezTo>
                <a:close/>
                <a:moveTo>
                  <a:pt x="19286" y="7973"/>
                </a:moveTo>
                <a:cubicBezTo>
                  <a:pt x="19277" y="8023"/>
                  <a:pt x="19195" y="8022"/>
                  <a:pt x="19169" y="8061"/>
                </a:cubicBezTo>
                <a:cubicBezTo>
                  <a:pt x="19261" y="8085"/>
                  <a:pt x="19240" y="8025"/>
                  <a:pt x="19286" y="8016"/>
                </a:cubicBezTo>
                <a:cubicBezTo>
                  <a:pt x="19293" y="8058"/>
                  <a:pt x="19253" y="8065"/>
                  <a:pt x="19257" y="8104"/>
                </a:cubicBezTo>
                <a:cubicBezTo>
                  <a:pt x="19383" y="8120"/>
                  <a:pt x="19352" y="7989"/>
                  <a:pt x="19286" y="7973"/>
                </a:cubicBezTo>
                <a:close/>
                <a:moveTo>
                  <a:pt x="20693" y="8038"/>
                </a:moveTo>
                <a:cubicBezTo>
                  <a:pt x="20658" y="8035"/>
                  <a:pt x="20627" y="7999"/>
                  <a:pt x="20605" y="8038"/>
                </a:cubicBezTo>
                <a:cubicBezTo>
                  <a:pt x="20640" y="8041"/>
                  <a:pt x="20672" y="8077"/>
                  <a:pt x="20693" y="8038"/>
                </a:cubicBezTo>
                <a:close/>
                <a:moveTo>
                  <a:pt x="23917" y="7950"/>
                </a:moveTo>
                <a:cubicBezTo>
                  <a:pt x="23936" y="7950"/>
                  <a:pt x="23957" y="7950"/>
                  <a:pt x="23975" y="7950"/>
                </a:cubicBezTo>
                <a:cubicBezTo>
                  <a:pt x="23975" y="7935"/>
                  <a:pt x="23975" y="7921"/>
                  <a:pt x="23975" y="7906"/>
                </a:cubicBezTo>
                <a:cubicBezTo>
                  <a:pt x="23957" y="7906"/>
                  <a:pt x="23936" y="7906"/>
                  <a:pt x="23917" y="7906"/>
                </a:cubicBezTo>
                <a:cubicBezTo>
                  <a:pt x="23917" y="7921"/>
                  <a:pt x="23917" y="7935"/>
                  <a:pt x="23917" y="7950"/>
                </a:cubicBezTo>
                <a:close/>
                <a:moveTo>
                  <a:pt x="28577" y="7642"/>
                </a:moveTo>
                <a:cubicBezTo>
                  <a:pt x="28407" y="7619"/>
                  <a:pt x="28565" y="7737"/>
                  <a:pt x="28577" y="7642"/>
                </a:cubicBezTo>
                <a:close/>
                <a:moveTo>
                  <a:pt x="37986" y="7377"/>
                </a:moveTo>
                <a:cubicBezTo>
                  <a:pt x="37991" y="7388"/>
                  <a:pt x="38016" y="7367"/>
                  <a:pt x="38015" y="7356"/>
                </a:cubicBezTo>
                <a:cubicBezTo>
                  <a:pt x="38015" y="7351"/>
                  <a:pt x="37963" y="7338"/>
                  <a:pt x="37986" y="7312"/>
                </a:cubicBezTo>
                <a:cubicBezTo>
                  <a:pt x="37906" y="7301"/>
                  <a:pt x="37730" y="7206"/>
                  <a:pt x="37723" y="7334"/>
                </a:cubicBezTo>
                <a:cubicBezTo>
                  <a:pt x="37804" y="7357"/>
                  <a:pt x="37923" y="7298"/>
                  <a:pt x="37927" y="7334"/>
                </a:cubicBezTo>
                <a:cubicBezTo>
                  <a:pt x="37916" y="7366"/>
                  <a:pt x="37893" y="7372"/>
                  <a:pt x="37927" y="7400"/>
                </a:cubicBezTo>
                <a:cubicBezTo>
                  <a:pt x="37898" y="7400"/>
                  <a:pt x="37868" y="7400"/>
                  <a:pt x="37839" y="7400"/>
                </a:cubicBezTo>
                <a:cubicBezTo>
                  <a:pt x="37838" y="7461"/>
                  <a:pt x="37866" y="7536"/>
                  <a:pt x="37927" y="7488"/>
                </a:cubicBezTo>
                <a:cubicBezTo>
                  <a:pt x="37927" y="7509"/>
                  <a:pt x="37927" y="7532"/>
                  <a:pt x="37927" y="7554"/>
                </a:cubicBezTo>
                <a:cubicBezTo>
                  <a:pt x="38009" y="7523"/>
                  <a:pt x="38120" y="7555"/>
                  <a:pt x="38191" y="7532"/>
                </a:cubicBezTo>
                <a:cubicBezTo>
                  <a:pt x="38206" y="7527"/>
                  <a:pt x="38190" y="7463"/>
                  <a:pt x="38250" y="7488"/>
                </a:cubicBezTo>
                <a:cubicBezTo>
                  <a:pt x="38290" y="7538"/>
                  <a:pt x="38174" y="7571"/>
                  <a:pt x="38250" y="7575"/>
                </a:cubicBezTo>
                <a:cubicBezTo>
                  <a:pt x="38257" y="7542"/>
                  <a:pt x="38314" y="7560"/>
                  <a:pt x="38338" y="7575"/>
                </a:cubicBezTo>
                <a:cubicBezTo>
                  <a:pt x="38358" y="7539"/>
                  <a:pt x="38306" y="7506"/>
                  <a:pt x="38308" y="7488"/>
                </a:cubicBezTo>
                <a:cubicBezTo>
                  <a:pt x="38308" y="7485"/>
                  <a:pt x="38363" y="7466"/>
                  <a:pt x="38338" y="7443"/>
                </a:cubicBezTo>
                <a:cubicBezTo>
                  <a:pt x="38320" y="7428"/>
                  <a:pt x="38242" y="7456"/>
                  <a:pt x="38250" y="7422"/>
                </a:cubicBezTo>
                <a:cubicBezTo>
                  <a:pt x="38331" y="7426"/>
                  <a:pt x="38350" y="7388"/>
                  <a:pt x="38308" y="7356"/>
                </a:cubicBezTo>
                <a:cubicBezTo>
                  <a:pt x="38178" y="7339"/>
                  <a:pt x="38269" y="7488"/>
                  <a:pt x="38103" y="7443"/>
                </a:cubicBezTo>
                <a:cubicBezTo>
                  <a:pt x="38091" y="7481"/>
                  <a:pt x="38146" y="7500"/>
                  <a:pt x="38103" y="7509"/>
                </a:cubicBezTo>
                <a:cubicBezTo>
                  <a:pt x="38057" y="7464"/>
                  <a:pt x="37871" y="7523"/>
                  <a:pt x="37898" y="7422"/>
                </a:cubicBezTo>
                <a:cubicBezTo>
                  <a:pt x="37967" y="7454"/>
                  <a:pt x="37952" y="7469"/>
                  <a:pt x="38045" y="7443"/>
                </a:cubicBezTo>
                <a:cubicBezTo>
                  <a:pt x="38058" y="7399"/>
                  <a:pt x="37999" y="7401"/>
                  <a:pt x="37986" y="7377"/>
                </a:cubicBezTo>
                <a:close/>
                <a:moveTo>
                  <a:pt x="41356" y="6850"/>
                </a:moveTo>
                <a:cubicBezTo>
                  <a:pt x="41315" y="6844"/>
                  <a:pt x="41323" y="6801"/>
                  <a:pt x="41297" y="6784"/>
                </a:cubicBezTo>
                <a:cubicBezTo>
                  <a:pt x="41321" y="6778"/>
                  <a:pt x="41356" y="6783"/>
                  <a:pt x="41356" y="6762"/>
                </a:cubicBezTo>
                <a:cubicBezTo>
                  <a:pt x="41281" y="6714"/>
                  <a:pt x="41190" y="6782"/>
                  <a:pt x="41151" y="6739"/>
                </a:cubicBezTo>
                <a:cubicBezTo>
                  <a:pt x="41151" y="6711"/>
                  <a:pt x="41203" y="6720"/>
                  <a:pt x="41210" y="6696"/>
                </a:cubicBezTo>
                <a:cubicBezTo>
                  <a:pt x="41133" y="6690"/>
                  <a:pt x="41084" y="6703"/>
                  <a:pt x="41092" y="6762"/>
                </a:cubicBezTo>
                <a:cubicBezTo>
                  <a:pt x="41111" y="6799"/>
                  <a:pt x="41232" y="6760"/>
                  <a:pt x="41240" y="6805"/>
                </a:cubicBezTo>
                <a:cubicBezTo>
                  <a:pt x="41203" y="6814"/>
                  <a:pt x="41179" y="6834"/>
                  <a:pt x="41181" y="6872"/>
                </a:cubicBezTo>
                <a:cubicBezTo>
                  <a:pt x="41218" y="6902"/>
                  <a:pt x="41356" y="6910"/>
                  <a:pt x="41356" y="6850"/>
                </a:cubicBezTo>
                <a:close/>
                <a:moveTo>
                  <a:pt x="51204" y="6453"/>
                </a:moveTo>
                <a:cubicBezTo>
                  <a:pt x="51217" y="6495"/>
                  <a:pt x="51215" y="6548"/>
                  <a:pt x="51292" y="6541"/>
                </a:cubicBezTo>
                <a:cubicBezTo>
                  <a:pt x="51301" y="6484"/>
                  <a:pt x="51282" y="6447"/>
                  <a:pt x="51204" y="6453"/>
                </a:cubicBezTo>
                <a:close/>
                <a:moveTo>
                  <a:pt x="57125" y="5748"/>
                </a:moveTo>
                <a:cubicBezTo>
                  <a:pt x="57109" y="5748"/>
                  <a:pt x="57092" y="5767"/>
                  <a:pt x="57125" y="5771"/>
                </a:cubicBezTo>
                <a:cubicBezTo>
                  <a:pt x="57126" y="5742"/>
                  <a:pt x="57176" y="5751"/>
                  <a:pt x="57184" y="5727"/>
                </a:cubicBezTo>
                <a:cubicBezTo>
                  <a:pt x="57161" y="5722"/>
                  <a:pt x="57126" y="5726"/>
                  <a:pt x="57125" y="5705"/>
                </a:cubicBezTo>
                <a:cubicBezTo>
                  <a:pt x="57148" y="5700"/>
                  <a:pt x="57183" y="5704"/>
                  <a:pt x="57184" y="5683"/>
                </a:cubicBezTo>
                <a:cubicBezTo>
                  <a:pt x="57141" y="5687"/>
                  <a:pt x="57076" y="5675"/>
                  <a:pt x="57067" y="5705"/>
                </a:cubicBezTo>
                <a:cubicBezTo>
                  <a:pt x="57099" y="5710"/>
                  <a:pt x="57112" y="5729"/>
                  <a:pt x="57125" y="5748"/>
                </a:cubicBezTo>
                <a:close/>
                <a:moveTo>
                  <a:pt x="56891" y="4340"/>
                </a:moveTo>
                <a:cubicBezTo>
                  <a:pt x="56951" y="4359"/>
                  <a:pt x="57001" y="4268"/>
                  <a:pt x="56950" y="4274"/>
                </a:cubicBezTo>
                <a:cubicBezTo>
                  <a:pt x="56947" y="4308"/>
                  <a:pt x="56874" y="4291"/>
                  <a:pt x="56891" y="4340"/>
                </a:cubicBezTo>
                <a:close/>
                <a:moveTo>
                  <a:pt x="53872" y="3393"/>
                </a:moveTo>
                <a:cubicBezTo>
                  <a:pt x="53890" y="3406"/>
                  <a:pt x="54011" y="3445"/>
                  <a:pt x="54019" y="3393"/>
                </a:cubicBezTo>
                <a:cubicBezTo>
                  <a:pt x="53974" y="3368"/>
                  <a:pt x="53895" y="3317"/>
                  <a:pt x="53872" y="3393"/>
                </a:cubicBezTo>
                <a:close/>
                <a:moveTo>
                  <a:pt x="48302" y="3658"/>
                </a:moveTo>
                <a:cubicBezTo>
                  <a:pt x="48270" y="3666"/>
                  <a:pt x="48218" y="3651"/>
                  <a:pt x="48215" y="3680"/>
                </a:cubicBezTo>
                <a:cubicBezTo>
                  <a:pt x="48258" y="3696"/>
                  <a:pt x="48242" y="3716"/>
                  <a:pt x="48302" y="3724"/>
                </a:cubicBezTo>
                <a:cubicBezTo>
                  <a:pt x="48351" y="3729"/>
                  <a:pt x="48389" y="3688"/>
                  <a:pt x="48450" y="3702"/>
                </a:cubicBezTo>
                <a:cubicBezTo>
                  <a:pt x="48455" y="3597"/>
                  <a:pt x="48329" y="3652"/>
                  <a:pt x="48302" y="3658"/>
                </a:cubicBezTo>
                <a:close/>
                <a:moveTo>
                  <a:pt x="46984" y="2645"/>
                </a:moveTo>
                <a:cubicBezTo>
                  <a:pt x="47040" y="2641"/>
                  <a:pt x="47049" y="2670"/>
                  <a:pt x="47101" y="2668"/>
                </a:cubicBezTo>
                <a:cubicBezTo>
                  <a:pt x="47123" y="2592"/>
                  <a:pt x="46989" y="2581"/>
                  <a:pt x="46984" y="2645"/>
                </a:cubicBezTo>
                <a:close/>
                <a:moveTo>
                  <a:pt x="40272" y="2821"/>
                </a:moveTo>
                <a:cubicBezTo>
                  <a:pt x="40132" y="2760"/>
                  <a:pt x="40201" y="2894"/>
                  <a:pt x="40272" y="2821"/>
                </a:cubicBezTo>
                <a:close/>
                <a:moveTo>
                  <a:pt x="40213" y="1941"/>
                </a:moveTo>
                <a:cubicBezTo>
                  <a:pt x="40291" y="1941"/>
                  <a:pt x="40385" y="1953"/>
                  <a:pt x="40390" y="1896"/>
                </a:cubicBezTo>
                <a:cubicBezTo>
                  <a:pt x="40329" y="1910"/>
                  <a:pt x="40186" y="1861"/>
                  <a:pt x="40213" y="1941"/>
                </a:cubicBezTo>
                <a:close/>
                <a:moveTo>
                  <a:pt x="42236" y="1984"/>
                </a:moveTo>
                <a:cubicBezTo>
                  <a:pt x="42145" y="2001"/>
                  <a:pt x="42180" y="2001"/>
                  <a:pt x="42089" y="1984"/>
                </a:cubicBezTo>
                <a:cubicBezTo>
                  <a:pt x="42089" y="2052"/>
                  <a:pt x="42261" y="2076"/>
                  <a:pt x="42236" y="1984"/>
                </a:cubicBezTo>
                <a:close/>
                <a:moveTo>
                  <a:pt x="12310" y="730"/>
                </a:moveTo>
                <a:cubicBezTo>
                  <a:pt x="12326" y="763"/>
                  <a:pt x="12354" y="785"/>
                  <a:pt x="12370" y="818"/>
                </a:cubicBezTo>
                <a:cubicBezTo>
                  <a:pt x="12409" y="811"/>
                  <a:pt x="12394" y="763"/>
                  <a:pt x="12398" y="730"/>
                </a:cubicBezTo>
                <a:cubicBezTo>
                  <a:pt x="12450" y="736"/>
                  <a:pt x="12465" y="767"/>
                  <a:pt x="12457" y="818"/>
                </a:cubicBezTo>
                <a:cubicBezTo>
                  <a:pt x="12552" y="786"/>
                  <a:pt x="12531" y="769"/>
                  <a:pt x="12516" y="686"/>
                </a:cubicBezTo>
                <a:cubicBezTo>
                  <a:pt x="12615" y="647"/>
                  <a:pt x="12731" y="671"/>
                  <a:pt x="12838" y="686"/>
                </a:cubicBezTo>
                <a:cubicBezTo>
                  <a:pt x="12827" y="607"/>
                  <a:pt x="12794" y="580"/>
                  <a:pt x="12838" y="510"/>
                </a:cubicBezTo>
                <a:cubicBezTo>
                  <a:pt x="12980" y="543"/>
                  <a:pt x="13097" y="594"/>
                  <a:pt x="13219" y="642"/>
                </a:cubicBezTo>
                <a:cubicBezTo>
                  <a:pt x="13209" y="723"/>
                  <a:pt x="13251" y="764"/>
                  <a:pt x="13277" y="818"/>
                </a:cubicBezTo>
                <a:cubicBezTo>
                  <a:pt x="13326" y="818"/>
                  <a:pt x="13375" y="818"/>
                  <a:pt x="13423" y="818"/>
                </a:cubicBezTo>
                <a:cubicBezTo>
                  <a:pt x="13469" y="823"/>
                  <a:pt x="13498" y="774"/>
                  <a:pt x="13542" y="753"/>
                </a:cubicBezTo>
                <a:cubicBezTo>
                  <a:pt x="13552" y="746"/>
                  <a:pt x="13593" y="759"/>
                  <a:pt x="13600" y="753"/>
                </a:cubicBezTo>
                <a:cubicBezTo>
                  <a:pt x="13623" y="731"/>
                  <a:pt x="13640" y="734"/>
                  <a:pt x="13688" y="730"/>
                </a:cubicBezTo>
                <a:cubicBezTo>
                  <a:pt x="13739" y="726"/>
                  <a:pt x="13751" y="706"/>
                  <a:pt x="13805" y="708"/>
                </a:cubicBezTo>
                <a:cubicBezTo>
                  <a:pt x="13801" y="708"/>
                  <a:pt x="13817" y="730"/>
                  <a:pt x="13835" y="730"/>
                </a:cubicBezTo>
                <a:cubicBezTo>
                  <a:pt x="13862" y="731"/>
                  <a:pt x="13896" y="726"/>
                  <a:pt x="13923" y="730"/>
                </a:cubicBezTo>
                <a:cubicBezTo>
                  <a:pt x="13925" y="731"/>
                  <a:pt x="13920" y="751"/>
                  <a:pt x="13923" y="753"/>
                </a:cubicBezTo>
                <a:cubicBezTo>
                  <a:pt x="13974" y="779"/>
                  <a:pt x="14092" y="734"/>
                  <a:pt x="14098" y="818"/>
                </a:cubicBezTo>
                <a:cubicBezTo>
                  <a:pt x="14127" y="818"/>
                  <a:pt x="14121" y="791"/>
                  <a:pt x="14128" y="773"/>
                </a:cubicBezTo>
                <a:cubicBezTo>
                  <a:pt x="14240" y="763"/>
                  <a:pt x="14219" y="851"/>
                  <a:pt x="14275" y="884"/>
                </a:cubicBezTo>
                <a:cubicBezTo>
                  <a:pt x="14241" y="911"/>
                  <a:pt x="14191" y="924"/>
                  <a:pt x="14215" y="994"/>
                </a:cubicBezTo>
                <a:cubicBezTo>
                  <a:pt x="14236" y="973"/>
                  <a:pt x="14334" y="998"/>
                  <a:pt x="14362" y="973"/>
                </a:cubicBezTo>
                <a:cubicBezTo>
                  <a:pt x="14422" y="917"/>
                  <a:pt x="14300" y="1028"/>
                  <a:pt x="14450" y="994"/>
                </a:cubicBezTo>
                <a:cubicBezTo>
                  <a:pt x="14470" y="989"/>
                  <a:pt x="14537" y="976"/>
                  <a:pt x="14568" y="950"/>
                </a:cubicBezTo>
                <a:cubicBezTo>
                  <a:pt x="14564" y="902"/>
                  <a:pt x="14443" y="941"/>
                  <a:pt x="14392" y="928"/>
                </a:cubicBezTo>
                <a:cubicBezTo>
                  <a:pt x="14296" y="902"/>
                  <a:pt x="14470" y="904"/>
                  <a:pt x="14509" y="906"/>
                </a:cubicBezTo>
                <a:cubicBezTo>
                  <a:pt x="14518" y="826"/>
                  <a:pt x="14430" y="818"/>
                  <a:pt x="14362" y="796"/>
                </a:cubicBezTo>
                <a:cubicBezTo>
                  <a:pt x="14380" y="754"/>
                  <a:pt x="14396" y="747"/>
                  <a:pt x="14450" y="773"/>
                </a:cubicBezTo>
                <a:cubicBezTo>
                  <a:pt x="14524" y="811"/>
                  <a:pt x="14495" y="763"/>
                  <a:pt x="14597" y="796"/>
                </a:cubicBezTo>
                <a:cubicBezTo>
                  <a:pt x="14597" y="818"/>
                  <a:pt x="14597" y="840"/>
                  <a:pt x="14597" y="862"/>
                </a:cubicBezTo>
                <a:cubicBezTo>
                  <a:pt x="14639" y="863"/>
                  <a:pt x="14690" y="769"/>
                  <a:pt x="14684" y="862"/>
                </a:cubicBezTo>
                <a:cubicBezTo>
                  <a:pt x="14748" y="866"/>
                  <a:pt x="14777" y="844"/>
                  <a:pt x="14773" y="796"/>
                </a:cubicBezTo>
                <a:cubicBezTo>
                  <a:pt x="14824" y="854"/>
                  <a:pt x="14977" y="848"/>
                  <a:pt x="15065" y="818"/>
                </a:cubicBezTo>
                <a:cubicBezTo>
                  <a:pt x="15061" y="880"/>
                  <a:pt x="15148" y="874"/>
                  <a:pt x="15183" y="906"/>
                </a:cubicBezTo>
                <a:cubicBezTo>
                  <a:pt x="15234" y="901"/>
                  <a:pt x="15250" y="868"/>
                  <a:pt x="15241" y="818"/>
                </a:cubicBezTo>
                <a:cubicBezTo>
                  <a:pt x="15302" y="824"/>
                  <a:pt x="15300" y="877"/>
                  <a:pt x="15329" y="906"/>
                </a:cubicBezTo>
                <a:cubicBezTo>
                  <a:pt x="15395" y="897"/>
                  <a:pt x="15330" y="790"/>
                  <a:pt x="15388" y="773"/>
                </a:cubicBezTo>
                <a:cubicBezTo>
                  <a:pt x="15478" y="790"/>
                  <a:pt x="15444" y="790"/>
                  <a:pt x="15534" y="773"/>
                </a:cubicBezTo>
                <a:cubicBezTo>
                  <a:pt x="15525" y="826"/>
                  <a:pt x="15477" y="865"/>
                  <a:pt x="15534" y="906"/>
                </a:cubicBezTo>
                <a:cubicBezTo>
                  <a:pt x="15592" y="890"/>
                  <a:pt x="15613" y="847"/>
                  <a:pt x="15622" y="796"/>
                </a:cubicBezTo>
                <a:cubicBezTo>
                  <a:pt x="15711" y="803"/>
                  <a:pt x="15705" y="881"/>
                  <a:pt x="15798" y="884"/>
                </a:cubicBezTo>
                <a:cubicBezTo>
                  <a:pt x="15873" y="881"/>
                  <a:pt x="15912" y="852"/>
                  <a:pt x="15915" y="796"/>
                </a:cubicBezTo>
                <a:cubicBezTo>
                  <a:pt x="15999" y="804"/>
                  <a:pt x="16024" y="790"/>
                  <a:pt x="16062" y="773"/>
                </a:cubicBezTo>
                <a:cubicBezTo>
                  <a:pt x="16133" y="743"/>
                  <a:pt x="16118" y="671"/>
                  <a:pt x="16209" y="664"/>
                </a:cubicBezTo>
                <a:cubicBezTo>
                  <a:pt x="16226" y="594"/>
                  <a:pt x="16154" y="596"/>
                  <a:pt x="16209" y="554"/>
                </a:cubicBezTo>
                <a:cubicBezTo>
                  <a:pt x="16338" y="559"/>
                  <a:pt x="16422" y="600"/>
                  <a:pt x="16560" y="598"/>
                </a:cubicBezTo>
                <a:cubicBezTo>
                  <a:pt x="16505" y="656"/>
                  <a:pt x="16583" y="760"/>
                  <a:pt x="16619" y="818"/>
                </a:cubicBezTo>
                <a:cubicBezTo>
                  <a:pt x="16743" y="793"/>
                  <a:pt x="16755" y="808"/>
                  <a:pt x="16795" y="884"/>
                </a:cubicBezTo>
                <a:cubicBezTo>
                  <a:pt x="16889" y="904"/>
                  <a:pt x="16855" y="827"/>
                  <a:pt x="16912" y="818"/>
                </a:cubicBezTo>
                <a:cubicBezTo>
                  <a:pt x="16992" y="802"/>
                  <a:pt x="16971" y="862"/>
                  <a:pt x="17029" y="862"/>
                </a:cubicBezTo>
                <a:cubicBezTo>
                  <a:pt x="17084" y="860"/>
                  <a:pt x="17050" y="790"/>
                  <a:pt x="17117" y="796"/>
                </a:cubicBezTo>
                <a:cubicBezTo>
                  <a:pt x="17207" y="779"/>
                  <a:pt x="17174" y="857"/>
                  <a:pt x="17264" y="840"/>
                </a:cubicBezTo>
                <a:cubicBezTo>
                  <a:pt x="17221" y="881"/>
                  <a:pt x="17262" y="986"/>
                  <a:pt x="17205" y="1016"/>
                </a:cubicBezTo>
                <a:cubicBezTo>
                  <a:pt x="17214" y="1054"/>
                  <a:pt x="17307" y="988"/>
                  <a:pt x="17293" y="1082"/>
                </a:cubicBezTo>
                <a:cubicBezTo>
                  <a:pt x="17369" y="1043"/>
                  <a:pt x="17354" y="937"/>
                  <a:pt x="17381" y="862"/>
                </a:cubicBezTo>
                <a:cubicBezTo>
                  <a:pt x="17454" y="866"/>
                  <a:pt x="17473" y="829"/>
                  <a:pt x="17498" y="796"/>
                </a:cubicBezTo>
                <a:cubicBezTo>
                  <a:pt x="17646" y="796"/>
                  <a:pt x="17782" y="799"/>
                  <a:pt x="17909" y="818"/>
                </a:cubicBezTo>
                <a:cubicBezTo>
                  <a:pt x="17953" y="824"/>
                  <a:pt x="18029" y="830"/>
                  <a:pt x="18056" y="862"/>
                </a:cubicBezTo>
                <a:cubicBezTo>
                  <a:pt x="18090" y="859"/>
                  <a:pt x="18080" y="822"/>
                  <a:pt x="18084" y="796"/>
                </a:cubicBezTo>
                <a:cubicBezTo>
                  <a:pt x="18113" y="796"/>
                  <a:pt x="18107" y="823"/>
                  <a:pt x="18114" y="840"/>
                </a:cubicBezTo>
                <a:cubicBezTo>
                  <a:pt x="18182" y="840"/>
                  <a:pt x="18250" y="840"/>
                  <a:pt x="18319" y="840"/>
                </a:cubicBezTo>
                <a:cubicBezTo>
                  <a:pt x="18376" y="809"/>
                  <a:pt x="18375" y="736"/>
                  <a:pt x="18466" y="730"/>
                </a:cubicBezTo>
                <a:cubicBezTo>
                  <a:pt x="18466" y="693"/>
                  <a:pt x="18466" y="657"/>
                  <a:pt x="18466" y="621"/>
                </a:cubicBezTo>
                <a:cubicBezTo>
                  <a:pt x="18754" y="594"/>
                  <a:pt x="18875" y="694"/>
                  <a:pt x="18905" y="862"/>
                </a:cubicBezTo>
                <a:cubicBezTo>
                  <a:pt x="18931" y="845"/>
                  <a:pt x="18971" y="838"/>
                  <a:pt x="19022" y="840"/>
                </a:cubicBezTo>
                <a:cubicBezTo>
                  <a:pt x="19033" y="803"/>
                  <a:pt x="19000" y="799"/>
                  <a:pt x="18964" y="796"/>
                </a:cubicBezTo>
                <a:cubicBezTo>
                  <a:pt x="18971" y="769"/>
                  <a:pt x="19022" y="773"/>
                  <a:pt x="19022" y="796"/>
                </a:cubicBezTo>
                <a:cubicBezTo>
                  <a:pt x="19039" y="784"/>
                  <a:pt x="19060" y="784"/>
                  <a:pt x="19081" y="773"/>
                </a:cubicBezTo>
                <a:cubicBezTo>
                  <a:pt x="19117" y="757"/>
                  <a:pt x="19142" y="761"/>
                  <a:pt x="19198" y="753"/>
                </a:cubicBezTo>
                <a:cubicBezTo>
                  <a:pt x="19233" y="746"/>
                  <a:pt x="19257" y="727"/>
                  <a:pt x="19315" y="730"/>
                </a:cubicBezTo>
                <a:cubicBezTo>
                  <a:pt x="19362" y="732"/>
                  <a:pt x="19367" y="751"/>
                  <a:pt x="19403" y="753"/>
                </a:cubicBezTo>
                <a:cubicBezTo>
                  <a:pt x="19550" y="757"/>
                  <a:pt x="19730" y="748"/>
                  <a:pt x="19814" y="818"/>
                </a:cubicBezTo>
                <a:cubicBezTo>
                  <a:pt x="20009" y="803"/>
                  <a:pt x="20230" y="808"/>
                  <a:pt x="20400" y="773"/>
                </a:cubicBezTo>
                <a:cubicBezTo>
                  <a:pt x="20366" y="719"/>
                  <a:pt x="20283" y="700"/>
                  <a:pt x="20283" y="621"/>
                </a:cubicBezTo>
                <a:cubicBezTo>
                  <a:pt x="20404" y="625"/>
                  <a:pt x="20401" y="594"/>
                  <a:pt x="20371" y="532"/>
                </a:cubicBezTo>
                <a:cubicBezTo>
                  <a:pt x="20606" y="517"/>
                  <a:pt x="20772" y="553"/>
                  <a:pt x="20927" y="598"/>
                </a:cubicBezTo>
                <a:cubicBezTo>
                  <a:pt x="20911" y="652"/>
                  <a:pt x="20814" y="645"/>
                  <a:pt x="20840" y="730"/>
                </a:cubicBezTo>
                <a:cubicBezTo>
                  <a:pt x="20865" y="799"/>
                  <a:pt x="20912" y="851"/>
                  <a:pt x="20986" y="884"/>
                </a:cubicBezTo>
                <a:cubicBezTo>
                  <a:pt x="21013" y="868"/>
                  <a:pt x="21030" y="844"/>
                  <a:pt x="21045" y="818"/>
                </a:cubicBezTo>
                <a:cubicBezTo>
                  <a:pt x="21168" y="844"/>
                  <a:pt x="21324" y="862"/>
                  <a:pt x="21338" y="753"/>
                </a:cubicBezTo>
                <a:cubicBezTo>
                  <a:pt x="21431" y="733"/>
                  <a:pt x="21428" y="787"/>
                  <a:pt x="21485" y="796"/>
                </a:cubicBezTo>
                <a:cubicBezTo>
                  <a:pt x="21585" y="763"/>
                  <a:pt x="21774" y="760"/>
                  <a:pt x="21806" y="840"/>
                </a:cubicBezTo>
                <a:cubicBezTo>
                  <a:pt x="21862" y="847"/>
                  <a:pt x="21852" y="782"/>
                  <a:pt x="21836" y="796"/>
                </a:cubicBezTo>
                <a:cubicBezTo>
                  <a:pt x="21889" y="751"/>
                  <a:pt x="21943" y="773"/>
                  <a:pt x="22012" y="730"/>
                </a:cubicBezTo>
                <a:cubicBezTo>
                  <a:pt x="21974" y="610"/>
                  <a:pt x="21997" y="566"/>
                  <a:pt x="22071" y="488"/>
                </a:cubicBezTo>
                <a:cubicBezTo>
                  <a:pt x="22216" y="519"/>
                  <a:pt x="22402" y="518"/>
                  <a:pt x="22510" y="575"/>
                </a:cubicBezTo>
                <a:cubicBezTo>
                  <a:pt x="22484" y="615"/>
                  <a:pt x="22402" y="612"/>
                  <a:pt x="22393" y="664"/>
                </a:cubicBezTo>
                <a:cubicBezTo>
                  <a:pt x="22355" y="733"/>
                  <a:pt x="22454" y="707"/>
                  <a:pt x="22510" y="730"/>
                </a:cubicBezTo>
                <a:cubicBezTo>
                  <a:pt x="22529" y="738"/>
                  <a:pt x="22552" y="767"/>
                  <a:pt x="22569" y="773"/>
                </a:cubicBezTo>
                <a:cubicBezTo>
                  <a:pt x="22580" y="778"/>
                  <a:pt x="22620" y="767"/>
                  <a:pt x="22628" y="773"/>
                </a:cubicBezTo>
                <a:cubicBezTo>
                  <a:pt x="22670" y="812"/>
                  <a:pt x="22631" y="759"/>
                  <a:pt x="22744" y="773"/>
                </a:cubicBezTo>
                <a:cubicBezTo>
                  <a:pt x="22796" y="781"/>
                  <a:pt x="22820" y="797"/>
                  <a:pt x="22862" y="818"/>
                </a:cubicBezTo>
                <a:cubicBezTo>
                  <a:pt x="22909" y="780"/>
                  <a:pt x="22984" y="763"/>
                  <a:pt x="23097" y="773"/>
                </a:cubicBezTo>
                <a:cubicBezTo>
                  <a:pt x="23103" y="835"/>
                  <a:pt x="23183" y="841"/>
                  <a:pt x="23243" y="862"/>
                </a:cubicBezTo>
                <a:cubicBezTo>
                  <a:pt x="23303" y="812"/>
                  <a:pt x="23384" y="777"/>
                  <a:pt x="23448" y="730"/>
                </a:cubicBezTo>
                <a:cubicBezTo>
                  <a:pt x="23565" y="730"/>
                  <a:pt x="23683" y="730"/>
                  <a:pt x="23800" y="730"/>
                </a:cubicBezTo>
                <a:cubicBezTo>
                  <a:pt x="23815" y="763"/>
                  <a:pt x="23843" y="785"/>
                  <a:pt x="23858" y="818"/>
                </a:cubicBezTo>
                <a:cubicBezTo>
                  <a:pt x="23892" y="811"/>
                  <a:pt x="23933" y="779"/>
                  <a:pt x="23888" y="773"/>
                </a:cubicBezTo>
                <a:cubicBezTo>
                  <a:pt x="23896" y="723"/>
                  <a:pt x="23997" y="776"/>
                  <a:pt x="24005" y="796"/>
                </a:cubicBezTo>
                <a:cubicBezTo>
                  <a:pt x="24090" y="766"/>
                  <a:pt x="24150" y="742"/>
                  <a:pt x="24210" y="796"/>
                </a:cubicBezTo>
                <a:cubicBezTo>
                  <a:pt x="24239" y="796"/>
                  <a:pt x="24233" y="769"/>
                  <a:pt x="24239" y="753"/>
                </a:cubicBezTo>
                <a:cubicBezTo>
                  <a:pt x="24318" y="738"/>
                  <a:pt x="24296" y="797"/>
                  <a:pt x="24328" y="818"/>
                </a:cubicBezTo>
                <a:cubicBezTo>
                  <a:pt x="24427" y="753"/>
                  <a:pt x="24599" y="734"/>
                  <a:pt x="24650" y="840"/>
                </a:cubicBezTo>
                <a:cubicBezTo>
                  <a:pt x="24689" y="833"/>
                  <a:pt x="24674" y="785"/>
                  <a:pt x="24679" y="753"/>
                </a:cubicBezTo>
                <a:cubicBezTo>
                  <a:pt x="24829" y="711"/>
                  <a:pt x="25070" y="738"/>
                  <a:pt x="25265" y="730"/>
                </a:cubicBezTo>
                <a:cubicBezTo>
                  <a:pt x="25189" y="522"/>
                  <a:pt x="25505" y="489"/>
                  <a:pt x="25646" y="575"/>
                </a:cubicBezTo>
                <a:cubicBezTo>
                  <a:pt x="25613" y="602"/>
                  <a:pt x="25613" y="654"/>
                  <a:pt x="25617" y="708"/>
                </a:cubicBezTo>
                <a:cubicBezTo>
                  <a:pt x="25619" y="773"/>
                  <a:pt x="25690" y="738"/>
                  <a:pt x="25823" y="753"/>
                </a:cubicBezTo>
                <a:cubicBezTo>
                  <a:pt x="25868" y="757"/>
                  <a:pt x="25943" y="809"/>
                  <a:pt x="25939" y="730"/>
                </a:cubicBezTo>
                <a:cubicBezTo>
                  <a:pt x="26020" y="757"/>
                  <a:pt x="26062" y="778"/>
                  <a:pt x="26144" y="753"/>
                </a:cubicBezTo>
                <a:cubicBezTo>
                  <a:pt x="26111" y="851"/>
                  <a:pt x="26263" y="811"/>
                  <a:pt x="26320" y="840"/>
                </a:cubicBezTo>
                <a:cubicBezTo>
                  <a:pt x="26325" y="869"/>
                  <a:pt x="26257" y="932"/>
                  <a:pt x="26350" y="928"/>
                </a:cubicBezTo>
                <a:cubicBezTo>
                  <a:pt x="26356" y="928"/>
                  <a:pt x="26380" y="896"/>
                  <a:pt x="26409" y="906"/>
                </a:cubicBezTo>
                <a:cubicBezTo>
                  <a:pt x="26419" y="910"/>
                  <a:pt x="26402" y="1022"/>
                  <a:pt x="26526" y="973"/>
                </a:cubicBezTo>
                <a:cubicBezTo>
                  <a:pt x="26504" y="952"/>
                  <a:pt x="26472" y="939"/>
                  <a:pt x="26438" y="928"/>
                </a:cubicBezTo>
                <a:cubicBezTo>
                  <a:pt x="26482" y="881"/>
                  <a:pt x="26509" y="944"/>
                  <a:pt x="26585" y="906"/>
                </a:cubicBezTo>
                <a:cubicBezTo>
                  <a:pt x="26577" y="868"/>
                  <a:pt x="26534" y="856"/>
                  <a:pt x="26467" y="862"/>
                </a:cubicBezTo>
                <a:cubicBezTo>
                  <a:pt x="26469" y="805"/>
                  <a:pt x="26592" y="839"/>
                  <a:pt x="26555" y="753"/>
                </a:cubicBezTo>
                <a:cubicBezTo>
                  <a:pt x="26623" y="745"/>
                  <a:pt x="26667" y="755"/>
                  <a:pt x="26702" y="773"/>
                </a:cubicBezTo>
                <a:cubicBezTo>
                  <a:pt x="26710" y="809"/>
                  <a:pt x="26674" y="812"/>
                  <a:pt x="26672" y="840"/>
                </a:cubicBezTo>
                <a:cubicBezTo>
                  <a:pt x="26707" y="899"/>
                  <a:pt x="26825" y="840"/>
                  <a:pt x="26877" y="840"/>
                </a:cubicBezTo>
                <a:cubicBezTo>
                  <a:pt x="26864" y="770"/>
                  <a:pt x="26919" y="754"/>
                  <a:pt x="26936" y="708"/>
                </a:cubicBezTo>
                <a:cubicBezTo>
                  <a:pt x="27020" y="733"/>
                  <a:pt x="27082" y="684"/>
                  <a:pt x="27171" y="686"/>
                </a:cubicBezTo>
                <a:cubicBezTo>
                  <a:pt x="27163" y="686"/>
                  <a:pt x="27186" y="707"/>
                  <a:pt x="27200" y="708"/>
                </a:cubicBezTo>
                <a:cubicBezTo>
                  <a:pt x="27228" y="711"/>
                  <a:pt x="27259" y="706"/>
                  <a:pt x="27288" y="708"/>
                </a:cubicBezTo>
                <a:cubicBezTo>
                  <a:pt x="27373" y="715"/>
                  <a:pt x="27349" y="723"/>
                  <a:pt x="27435" y="708"/>
                </a:cubicBezTo>
                <a:cubicBezTo>
                  <a:pt x="27465" y="703"/>
                  <a:pt x="27520" y="704"/>
                  <a:pt x="27552" y="708"/>
                </a:cubicBezTo>
                <a:cubicBezTo>
                  <a:pt x="27593" y="712"/>
                  <a:pt x="27606" y="730"/>
                  <a:pt x="27640" y="730"/>
                </a:cubicBezTo>
                <a:cubicBezTo>
                  <a:pt x="27688" y="730"/>
                  <a:pt x="27689" y="712"/>
                  <a:pt x="27727" y="708"/>
                </a:cubicBezTo>
                <a:cubicBezTo>
                  <a:pt x="27846" y="695"/>
                  <a:pt x="27967" y="716"/>
                  <a:pt x="28079" y="708"/>
                </a:cubicBezTo>
                <a:cubicBezTo>
                  <a:pt x="28207" y="699"/>
                  <a:pt x="28326" y="649"/>
                  <a:pt x="28460" y="664"/>
                </a:cubicBezTo>
                <a:cubicBezTo>
                  <a:pt x="28449" y="716"/>
                  <a:pt x="28594" y="652"/>
                  <a:pt x="28548" y="730"/>
                </a:cubicBezTo>
                <a:cubicBezTo>
                  <a:pt x="28637" y="674"/>
                  <a:pt x="28748" y="773"/>
                  <a:pt x="28782" y="686"/>
                </a:cubicBezTo>
                <a:cubicBezTo>
                  <a:pt x="28887" y="727"/>
                  <a:pt x="28942" y="667"/>
                  <a:pt x="29017" y="664"/>
                </a:cubicBezTo>
                <a:cubicBezTo>
                  <a:pt x="29016" y="664"/>
                  <a:pt x="29018" y="708"/>
                  <a:pt x="29018" y="708"/>
                </a:cubicBezTo>
                <a:cubicBezTo>
                  <a:pt x="29057" y="706"/>
                  <a:pt x="29053" y="671"/>
                  <a:pt x="29134" y="664"/>
                </a:cubicBezTo>
                <a:cubicBezTo>
                  <a:pt x="29101" y="667"/>
                  <a:pt x="29282" y="724"/>
                  <a:pt x="29281" y="664"/>
                </a:cubicBezTo>
                <a:cubicBezTo>
                  <a:pt x="29359" y="679"/>
                  <a:pt x="29392" y="727"/>
                  <a:pt x="29457" y="753"/>
                </a:cubicBezTo>
                <a:cubicBezTo>
                  <a:pt x="29549" y="763"/>
                  <a:pt x="29539" y="697"/>
                  <a:pt x="29574" y="664"/>
                </a:cubicBezTo>
                <a:cubicBezTo>
                  <a:pt x="29623" y="664"/>
                  <a:pt x="29671" y="664"/>
                  <a:pt x="29720" y="664"/>
                </a:cubicBezTo>
                <a:cubicBezTo>
                  <a:pt x="29720" y="686"/>
                  <a:pt x="29720" y="708"/>
                  <a:pt x="29720" y="730"/>
                </a:cubicBezTo>
                <a:cubicBezTo>
                  <a:pt x="29798" y="736"/>
                  <a:pt x="29867" y="738"/>
                  <a:pt x="29838" y="664"/>
                </a:cubicBezTo>
                <a:cubicBezTo>
                  <a:pt x="29927" y="663"/>
                  <a:pt x="30030" y="651"/>
                  <a:pt x="30013" y="730"/>
                </a:cubicBezTo>
                <a:cubicBezTo>
                  <a:pt x="30092" y="745"/>
                  <a:pt x="30070" y="685"/>
                  <a:pt x="30102" y="664"/>
                </a:cubicBezTo>
                <a:cubicBezTo>
                  <a:pt x="30203" y="646"/>
                  <a:pt x="30225" y="688"/>
                  <a:pt x="30277" y="708"/>
                </a:cubicBezTo>
                <a:cubicBezTo>
                  <a:pt x="30252" y="772"/>
                  <a:pt x="30234" y="733"/>
                  <a:pt x="30160" y="730"/>
                </a:cubicBezTo>
                <a:cubicBezTo>
                  <a:pt x="30160" y="767"/>
                  <a:pt x="30160" y="803"/>
                  <a:pt x="30160" y="840"/>
                </a:cubicBezTo>
                <a:cubicBezTo>
                  <a:pt x="30246" y="845"/>
                  <a:pt x="30250" y="790"/>
                  <a:pt x="30336" y="796"/>
                </a:cubicBezTo>
                <a:cubicBezTo>
                  <a:pt x="30339" y="835"/>
                  <a:pt x="30300" y="842"/>
                  <a:pt x="30307" y="884"/>
                </a:cubicBezTo>
                <a:cubicBezTo>
                  <a:pt x="30357" y="886"/>
                  <a:pt x="30383" y="868"/>
                  <a:pt x="30395" y="840"/>
                </a:cubicBezTo>
                <a:cubicBezTo>
                  <a:pt x="30401" y="816"/>
                  <a:pt x="30453" y="825"/>
                  <a:pt x="30453" y="796"/>
                </a:cubicBezTo>
                <a:cubicBezTo>
                  <a:pt x="30412" y="763"/>
                  <a:pt x="30360" y="749"/>
                  <a:pt x="30483" y="753"/>
                </a:cubicBezTo>
                <a:cubicBezTo>
                  <a:pt x="30471" y="710"/>
                  <a:pt x="30349" y="749"/>
                  <a:pt x="30395" y="664"/>
                </a:cubicBezTo>
                <a:cubicBezTo>
                  <a:pt x="30525" y="654"/>
                  <a:pt x="30540" y="694"/>
                  <a:pt x="30629" y="664"/>
                </a:cubicBezTo>
                <a:cubicBezTo>
                  <a:pt x="30621" y="700"/>
                  <a:pt x="30656" y="701"/>
                  <a:pt x="30658" y="730"/>
                </a:cubicBezTo>
                <a:cubicBezTo>
                  <a:pt x="30733" y="720"/>
                  <a:pt x="30794" y="699"/>
                  <a:pt x="30834" y="664"/>
                </a:cubicBezTo>
                <a:cubicBezTo>
                  <a:pt x="30922" y="679"/>
                  <a:pt x="30807" y="711"/>
                  <a:pt x="30834" y="753"/>
                </a:cubicBezTo>
                <a:cubicBezTo>
                  <a:pt x="30767" y="701"/>
                  <a:pt x="30740" y="793"/>
                  <a:pt x="30629" y="773"/>
                </a:cubicBezTo>
                <a:cubicBezTo>
                  <a:pt x="30603" y="784"/>
                  <a:pt x="30576" y="793"/>
                  <a:pt x="30570" y="818"/>
                </a:cubicBezTo>
                <a:cubicBezTo>
                  <a:pt x="30556" y="887"/>
                  <a:pt x="30649" y="877"/>
                  <a:pt x="30658" y="928"/>
                </a:cubicBezTo>
                <a:cubicBezTo>
                  <a:pt x="30676" y="937"/>
                  <a:pt x="30670" y="867"/>
                  <a:pt x="30688" y="884"/>
                </a:cubicBezTo>
                <a:cubicBezTo>
                  <a:pt x="30758" y="950"/>
                  <a:pt x="30711" y="891"/>
                  <a:pt x="30863" y="884"/>
                </a:cubicBezTo>
                <a:cubicBezTo>
                  <a:pt x="30868" y="971"/>
                  <a:pt x="30819" y="877"/>
                  <a:pt x="30776" y="928"/>
                </a:cubicBezTo>
                <a:cubicBezTo>
                  <a:pt x="30794" y="980"/>
                  <a:pt x="30956" y="925"/>
                  <a:pt x="30981" y="973"/>
                </a:cubicBezTo>
                <a:cubicBezTo>
                  <a:pt x="31027" y="977"/>
                  <a:pt x="30991" y="922"/>
                  <a:pt x="31010" y="906"/>
                </a:cubicBezTo>
                <a:cubicBezTo>
                  <a:pt x="31034" y="887"/>
                  <a:pt x="31100" y="902"/>
                  <a:pt x="31127" y="884"/>
                </a:cubicBezTo>
                <a:cubicBezTo>
                  <a:pt x="31153" y="868"/>
                  <a:pt x="31135" y="818"/>
                  <a:pt x="31156" y="796"/>
                </a:cubicBezTo>
                <a:cubicBezTo>
                  <a:pt x="31168" y="784"/>
                  <a:pt x="31242" y="794"/>
                  <a:pt x="31215" y="753"/>
                </a:cubicBezTo>
                <a:cubicBezTo>
                  <a:pt x="31165" y="715"/>
                  <a:pt x="31138" y="755"/>
                  <a:pt x="31039" y="730"/>
                </a:cubicBezTo>
                <a:cubicBezTo>
                  <a:pt x="30997" y="742"/>
                  <a:pt x="30968" y="764"/>
                  <a:pt x="30952" y="796"/>
                </a:cubicBezTo>
                <a:cubicBezTo>
                  <a:pt x="30970" y="818"/>
                  <a:pt x="31019" y="818"/>
                  <a:pt x="31010" y="862"/>
                </a:cubicBezTo>
                <a:cubicBezTo>
                  <a:pt x="30984" y="845"/>
                  <a:pt x="30944" y="838"/>
                  <a:pt x="30893" y="840"/>
                </a:cubicBezTo>
                <a:cubicBezTo>
                  <a:pt x="30876" y="754"/>
                  <a:pt x="30918" y="712"/>
                  <a:pt x="30952" y="664"/>
                </a:cubicBezTo>
                <a:cubicBezTo>
                  <a:pt x="31018" y="702"/>
                  <a:pt x="31111" y="684"/>
                  <a:pt x="31215" y="664"/>
                </a:cubicBezTo>
                <a:cubicBezTo>
                  <a:pt x="31223" y="662"/>
                  <a:pt x="31259" y="643"/>
                  <a:pt x="31245" y="642"/>
                </a:cubicBezTo>
                <a:cubicBezTo>
                  <a:pt x="31263" y="643"/>
                  <a:pt x="31304" y="686"/>
                  <a:pt x="31304" y="686"/>
                </a:cubicBezTo>
                <a:cubicBezTo>
                  <a:pt x="31343" y="684"/>
                  <a:pt x="31346" y="604"/>
                  <a:pt x="31420" y="664"/>
                </a:cubicBezTo>
                <a:cubicBezTo>
                  <a:pt x="31494" y="646"/>
                  <a:pt x="31495" y="573"/>
                  <a:pt x="31538" y="532"/>
                </a:cubicBezTo>
                <a:cubicBezTo>
                  <a:pt x="31571" y="535"/>
                  <a:pt x="31590" y="528"/>
                  <a:pt x="31596" y="510"/>
                </a:cubicBezTo>
                <a:cubicBezTo>
                  <a:pt x="31640" y="531"/>
                  <a:pt x="31677" y="489"/>
                  <a:pt x="31684" y="488"/>
                </a:cubicBezTo>
                <a:cubicBezTo>
                  <a:pt x="31707" y="486"/>
                  <a:pt x="31713" y="513"/>
                  <a:pt x="31743" y="510"/>
                </a:cubicBezTo>
                <a:cubicBezTo>
                  <a:pt x="31755" y="509"/>
                  <a:pt x="31784" y="490"/>
                  <a:pt x="31772" y="488"/>
                </a:cubicBezTo>
                <a:cubicBezTo>
                  <a:pt x="31880" y="502"/>
                  <a:pt x="31909" y="582"/>
                  <a:pt x="32036" y="598"/>
                </a:cubicBezTo>
                <a:cubicBezTo>
                  <a:pt x="32091" y="637"/>
                  <a:pt x="31996" y="666"/>
                  <a:pt x="32095" y="686"/>
                </a:cubicBezTo>
                <a:cubicBezTo>
                  <a:pt x="32131" y="681"/>
                  <a:pt x="32124" y="642"/>
                  <a:pt x="32095" y="642"/>
                </a:cubicBezTo>
                <a:cubicBezTo>
                  <a:pt x="32104" y="612"/>
                  <a:pt x="32168" y="624"/>
                  <a:pt x="32212" y="621"/>
                </a:cubicBezTo>
                <a:cubicBezTo>
                  <a:pt x="32306" y="561"/>
                  <a:pt x="32416" y="630"/>
                  <a:pt x="32505" y="642"/>
                </a:cubicBezTo>
                <a:cubicBezTo>
                  <a:pt x="32595" y="639"/>
                  <a:pt x="32593" y="575"/>
                  <a:pt x="32740" y="598"/>
                </a:cubicBezTo>
                <a:cubicBezTo>
                  <a:pt x="32737" y="598"/>
                  <a:pt x="32754" y="617"/>
                  <a:pt x="32769" y="621"/>
                </a:cubicBezTo>
                <a:cubicBezTo>
                  <a:pt x="32781" y="622"/>
                  <a:pt x="32819" y="615"/>
                  <a:pt x="32828" y="621"/>
                </a:cubicBezTo>
                <a:cubicBezTo>
                  <a:pt x="32833" y="624"/>
                  <a:pt x="32821" y="662"/>
                  <a:pt x="32828" y="664"/>
                </a:cubicBezTo>
                <a:cubicBezTo>
                  <a:pt x="32930" y="689"/>
                  <a:pt x="32999" y="661"/>
                  <a:pt x="33062" y="686"/>
                </a:cubicBezTo>
                <a:cubicBezTo>
                  <a:pt x="33116" y="682"/>
                  <a:pt x="33080" y="612"/>
                  <a:pt x="33120" y="598"/>
                </a:cubicBezTo>
                <a:cubicBezTo>
                  <a:pt x="33335" y="610"/>
                  <a:pt x="33510" y="491"/>
                  <a:pt x="33560" y="664"/>
                </a:cubicBezTo>
                <a:cubicBezTo>
                  <a:pt x="33621" y="686"/>
                  <a:pt x="33600" y="628"/>
                  <a:pt x="33619" y="621"/>
                </a:cubicBezTo>
                <a:cubicBezTo>
                  <a:pt x="33657" y="603"/>
                  <a:pt x="33719" y="618"/>
                  <a:pt x="33765" y="598"/>
                </a:cubicBezTo>
                <a:cubicBezTo>
                  <a:pt x="33811" y="676"/>
                  <a:pt x="33666" y="612"/>
                  <a:pt x="33677" y="664"/>
                </a:cubicBezTo>
                <a:cubicBezTo>
                  <a:pt x="33720" y="723"/>
                  <a:pt x="33838" y="655"/>
                  <a:pt x="33824" y="598"/>
                </a:cubicBezTo>
                <a:cubicBezTo>
                  <a:pt x="33858" y="601"/>
                  <a:pt x="33876" y="594"/>
                  <a:pt x="33882" y="575"/>
                </a:cubicBezTo>
                <a:cubicBezTo>
                  <a:pt x="33909" y="594"/>
                  <a:pt x="33949" y="600"/>
                  <a:pt x="34000" y="598"/>
                </a:cubicBezTo>
                <a:cubicBezTo>
                  <a:pt x="33973" y="669"/>
                  <a:pt x="34096" y="628"/>
                  <a:pt x="34087" y="686"/>
                </a:cubicBezTo>
                <a:cubicBezTo>
                  <a:pt x="34171" y="668"/>
                  <a:pt x="34164" y="717"/>
                  <a:pt x="34235" y="708"/>
                </a:cubicBezTo>
                <a:cubicBezTo>
                  <a:pt x="34233" y="730"/>
                  <a:pt x="34198" y="726"/>
                  <a:pt x="34176" y="730"/>
                </a:cubicBezTo>
                <a:cubicBezTo>
                  <a:pt x="34140" y="724"/>
                  <a:pt x="34161" y="765"/>
                  <a:pt x="34146" y="773"/>
                </a:cubicBezTo>
                <a:cubicBezTo>
                  <a:pt x="34122" y="788"/>
                  <a:pt x="34050" y="758"/>
                  <a:pt x="34058" y="796"/>
                </a:cubicBezTo>
                <a:cubicBezTo>
                  <a:pt x="34079" y="851"/>
                  <a:pt x="34136" y="755"/>
                  <a:pt x="34205" y="773"/>
                </a:cubicBezTo>
                <a:cubicBezTo>
                  <a:pt x="34187" y="794"/>
                  <a:pt x="34137" y="855"/>
                  <a:pt x="34235" y="840"/>
                </a:cubicBezTo>
                <a:cubicBezTo>
                  <a:pt x="34277" y="830"/>
                  <a:pt x="34223" y="812"/>
                  <a:pt x="34235" y="773"/>
                </a:cubicBezTo>
                <a:cubicBezTo>
                  <a:pt x="34269" y="791"/>
                  <a:pt x="34285" y="753"/>
                  <a:pt x="34292" y="753"/>
                </a:cubicBezTo>
                <a:cubicBezTo>
                  <a:pt x="34323" y="751"/>
                  <a:pt x="34364" y="784"/>
                  <a:pt x="34381" y="796"/>
                </a:cubicBezTo>
                <a:cubicBezTo>
                  <a:pt x="34423" y="827"/>
                  <a:pt x="34540" y="811"/>
                  <a:pt x="34586" y="862"/>
                </a:cubicBezTo>
                <a:cubicBezTo>
                  <a:pt x="34597" y="824"/>
                  <a:pt x="34563" y="821"/>
                  <a:pt x="34527" y="818"/>
                </a:cubicBezTo>
                <a:cubicBezTo>
                  <a:pt x="34546" y="799"/>
                  <a:pt x="34562" y="778"/>
                  <a:pt x="34527" y="773"/>
                </a:cubicBezTo>
                <a:cubicBezTo>
                  <a:pt x="34536" y="723"/>
                  <a:pt x="34636" y="776"/>
                  <a:pt x="34644" y="796"/>
                </a:cubicBezTo>
                <a:cubicBezTo>
                  <a:pt x="34715" y="805"/>
                  <a:pt x="34708" y="755"/>
                  <a:pt x="34791" y="773"/>
                </a:cubicBezTo>
                <a:cubicBezTo>
                  <a:pt x="34818" y="799"/>
                  <a:pt x="34764" y="844"/>
                  <a:pt x="34762" y="840"/>
                </a:cubicBezTo>
                <a:cubicBezTo>
                  <a:pt x="34779" y="880"/>
                  <a:pt x="34858" y="837"/>
                  <a:pt x="34879" y="862"/>
                </a:cubicBezTo>
                <a:cubicBezTo>
                  <a:pt x="34885" y="869"/>
                  <a:pt x="34846" y="892"/>
                  <a:pt x="34850" y="906"/>
                </a:cubicBezTo>
                <a:cubicBezTo>
                  <a:pt x="34856" y="937"/>
                  <a:pt x="34891" y="911"/>
                  <a:pt x="34908" y="928"/>
                </a:cubicBezTo>
                <a:cubicBezTo>
                  <a:pt x="34935" y="956"/>
                  <a:pt x="34932" y="1057"/>
                  <a:pt x="35026" y="1016"/>
                </a:cubicBezTo>
                <a:cubicBezTo>
                  <a:pt x="35025" y="995"/>
                  <a:pt x="34990" y="1000"/>
                  <a:pt x="34967" y="994"/>
                </a:cubicBezTo>
                <a:cubicBezTo>
                  <a:pt x="34981" y="922"/>
                  <a:pt x="35247" y="932"/>
                  <a:pt x="35231" y="1016"/>
                </a:cubicBezTo>
                <a:cubicBezTo>
                  <a:pt x="35319" y="968"/>
                  <a:pt x="35333" y="991"/>
                  <a:pt x="35465" y="994"/>
                </a:cubicBezTo>
                <a:cubicBezTo>
                  <a:pt x="35467" y="886"/>
                  <a:pt x="35281" y="1003"/>
                  <a:pt x="35260" y="950"/>
                </a:cubicBezTo>
                <a:cubicBezTo>
                  <a:pt x="35246" y="881"/>
                  <a:pt x="35362" y="892"/>
                  <a:pt x="35290" y="840"/>
                </a:cubicBezTo>
                <a:cubicBezTo>
                  <a:pt x="35195" y="820"/>
                  <a:pt x="35248" y="912"/>
                  <a:pt x="35201" y="928"/>
                </a:cubicBezTo>
                <a:cubicBezTo>
                  <a:pt x="35164" y="923"/>
                  <a:pt x="35172" y="884"/>
                  <a:pt x="35201" y="884"/>
                </a:cubicBezTo>
                <a:cubicBezTo>
                  <a:pt x="35204" y="824"/>
                  <a:pt x="35152" y="839"/>
                  <a:pt x="35201" y="796"/>
                </a:cubicBezTo>
                <a:cubicBezTo>
                  <a:pt x="35253" y="808"/>
                  <a:pt x="35323" y="808"/>
                  <a:pt x="35348" y="840"/>
                </a:cubicBezTo>
                <a:cubicBezTo>
                  <a:pt x="35406" y="839"/>
                  <a:pt x="35385" y="780"/>
                  <a:pt x="35465" y="796"/>
                </a:cubicBezTo>
                <a:cubicBezTo>
                  <a:pt x="35516" y="841"/>
                  <a:pt x="35443" y="839"/>
                  <a:pt x="35494" y="884"/>
                </a:cubicBezTo>
                <a:cubicBezTo>
                  <a:pt x="35540" y="853"/>
                  <a:pt x="35553" y="796"/>
                  <a:pt x="35671" y="818"/>
                </a:cubicBezTo>
                <a:cubicBezTo>
                  <a:pt x="35665" y="844"/>
                  <a:pt x="35617" y="836"/>
                  <a:pt x="35582" y="840"/>
                </a:cubicBezTo>
                <a:cubicBezTo>
                  <a:pt x="35582" y="892"/>
                  <a:pt x="35633" y="905"/>
                  <a:pt x="35612" y="973"/>
                </a:cubicBezTo>
                <a:cubicBezTo>
                  <a:pt x="35619" y="1011"/>
                  <a:pt x="35662" y="1022"/>
                  <a:pt x="35729" y="1016"/>
                </a:cubicBezTo>
                <a:cubicBezTo>
                  <a:pt x="35755" y="1049"/>
                  <a:pt x="35773" y="1087"/>
                  <a:pt x="35846" y="1082"/>
                </a:cubicBezTo>
                <a:cubicBezTo>
                  <a:pt x="35926" y="1052"/>
                  <a:pt x="35756" y="1043"/>
                  <a:pt x="35846" y="994"/>
                </a:cubicBezTo>
                <a:cubicBezTo>
                  <a:pt x="35840" y="976"/>
                  <a:pt x="35817" y="973"/>
                  <a:pt x="35817" y="950"/>
                </a:cubicBezTo>
                <a:cubicBezTo>
                  <a:pt x="35728" y="934"/>
                  <a:pt x="35710" y="973"/>
                  <a:pt x="35641" y="973"/>
                </a:cubicBezTo>
                <a:cubicBezTo>
                  <a:pt x="35652" y="901"/>
                  <a:pt x="35666" y="830"/>
                  <a:pt x="35758" y="818"/>
                </a:cubicBezTo>
                <a:cubicBezTo>
                  <a:pt x="35750" y="868"/>
                  <a:pt x="35765" y="901"/>
                  <a:pt x="35817" y="906"/>
                </a:cubicBezTo>
                <a:cubicBezTo>
                  <a:pt x="35946" y="937"/>
                  <a:pt x="35893" y="832"/>
                  <a:pt x="35993" y="840"/>
                </a:cubicBezTo>
                <a:cubicBezTo>
                  <a:pt x="36063" y="884"/>
                  <a:pt x="36023" y="875"/>
                  <a:pt x="36051" y="950"/>
                </a:cubicBezTo>
                <a:cubicBezTo>
                  <a:pt x="36002" y="950"/>
                  <a:pt x="35953" y="950"/>
                  <a:pt x="35905" y="950"/>
                </a:cubicBezTo>
                <a:cubicBezTo>
                  <a:pt x="35925" y="1019"/>
                  <a:pt x="35983" y="979"/>
                  <a:pt x="36051" y="973"/>
                </a:cubicBezTo>
                <a:cubicBezTo>
                  <a:pt x="36116" y="960"/>
                  <a:pt x="36093" y="1015"/>
                  <a:pt x="36139" y="1016"/>
                </a:cubicBezTo>
                <a:cubicBezTo>
                  <a:pt x="36278" y="998"/>
                  <a:pt x="36089" y="871"/>
                  <a:pt x="36257" y="884"/>
                </a:cubicBezTo>
                <a:cubicBezTo>
                  <a:pt x="36212" y="820"/>
                  <a:pt x="36290" y="802"/>
                  <a:pt x="36198" y="773"/>
                </a:cubicBezTo>
                <a:cubicBezTo>
                  <a:pt x="36222" y="728"/>
                  <a:pt x="36353" y="713"/>
                  <a:pt x="36403" y="753"/>
                </a:cubicBezTo>
                <a:cubicBezTo>
                  <a:pt x="36396" y="776"/>
                  <a:pt x="36345" y="767"/>
                  <a:pt x="36344" y="796"/>
                </a:cubicBezTo>
                <a:cubicBezTo>
                  <a:pt x="36364" y="818"/>
                  <a:pt x="36412" y="818"/>
                  <a:pt x="36403" y="862"/>
                </a:cubicBezTo>
                <a:cubicBezTo>
                  <a:pt x="36423" y="905"/>
                  <a:pt x="36481" y="921"/>
                  <a:pt x="36549" y="928"/>
                </a:cubicBezTo>
                <a:cubicBezTo>
                  <a:pt x="36545" y="954"/>
                  <a:pt x="36496" y="947"/>
                  <a:pt x="36462" y="950"/>
                </a:cubicBezTo>
                <a:cubicBezTo>
                  <a:pt x="36482" y="1009"/>
                  <a:pt x="36663" y="1013"/>
                  <a:pt x="36696" y="994"/>
                </a:cubicBezTo>
                <a:cubicBezTo>
                  <a:pt x="36714" y="923"/>
                  <a:pt x="36590" y="964"/>
                  <a:pt x="36667" y="906"/>
                </a:cubicBezTo>
                <a:cubicBezTo>
                  <a:pt x="36679" y="853"/>
                  <a:pt x="36534" y="919"/>
                  <a:pt x="36579" y="840"/>
                </a:cubicBezTo>
                <a:cubicBezTo>
                  <a:pt x="36650" y="831"/>
                  <a:pt x="36643" y="880"/>
                  <a:pt x="36725" y="862"/>
                </a:cubicBezTo>
                <a:cubicBezTo>
                  <a:pt x="36756" y="848"/>
                  <a:pt x="36756" y="812"/>
                  <a:pt x="36813" y="818"/>
                </a:cubicBezTo>
                <a:cubicBezTo>
                  <a:pt x="36829" y="902"/>
                  <a:pt x="36885" y="956"/>
                  <a:pt x="36873" y="1060"/>
                </a:cubicBezTo>
                <a:cubicBezTo>
                  <a:pt x="36908" y="1051"/>
                  <a:pt x="36932" y="1033"/>
                  <a:pt x="36930" y="994"/>
                </a:cubicBezTo>
                <a:cubicBezTo>
                  <a:pt x="36979" y="994"/>
                  <a:pt x="37029" y="994"/>
                  <a:pt x="37077" y="994"/>
                </a:cubicBezTo>
                <a:cubicBezTo>
                  <a:pt x="37077" y="1038"/>
                  <a:pt x="36997" y="1022"/>
                  <a:pt x="37018" y="1082"/>
                </a:cubicBezTo>
                <a:cubicBezTo>
                  <a:pt x="37154" y="1074"/>
                  <a:pt x="37125" y="943"/>
                  <a:pt x="37253" y="928"/>
                </a:cubicBezTo>
                <a:cubicBezTo>
                  <a:pt x="37254" y="966"/>
                  <a:pt x="37231" y="985"/>
                  <a:pt x="37195" y="994"/>
                </a:cubicBezTo>
                <a:cubicBezTo>
                  <a:pt x="37250" y="1038"/>
                  <a:pt x="37297" y="1031"/>
                  <a:pt x="37370" y="1016"/>
                </a:cubicBezTo>
                <a:cubicBezTo>
                  <a:pt x="37347" y="997"/>
                  <a:pt x="37339" y="967"/>
                  <a:pt x="37341" y="928"/>
                </a:cubicBezTo>
                <a:cubicBezTo>
                  <a:pt x="37408" y="934"/>
                  <a:pt x="37451" y="923"/>
                  <a:pt x="37458" y="884"/>
                </a:cubicBezTo>
                <a:cubicBezTo>
                  <a:pt x="37502" y="884"/>
                  <a:pt x="37471" y="929"/>
                  <a:pt x="37487" y="950"/>
                </a:cubicBezTo>
                <a:cubicBezTo>
                  <a:pt x="37512" y="982"/>
                  <a:pt x="37694" y="999"/>
                  <a:pt x="37546" y="1016"/>
                </a:cubicBezTo>
                <a:cubicBezTo>
                  <a:pt x="37601" y="1072"/>
                  <a:pt x="37649" y="996"/>
                  <a:pt x="37723" y="1039"/>
                </a:cubicBezTo>
                <a:cubicBezTo>
                  <a:pt x="37747" y="980"/>
                  <a:pt x="37666" y="1012"/>
                  <a:pt x="37634" y="994"/>
                </a:cubicBezTo>
                <a:cubicBezTo>
                  <a:pt x="37624" y="989"/>
                  <a:pt x="37690" y="952"/>
                  <a:pt x="37634" y="950"/>
                </a:cubicBezTo>
                <a:cubicBezTo>
                  <a:pt x="37600" y="949"/>
                  <a:pt x="37582" y="949"/>
                  <a:pt x="37575" y="928"/>
                </a:cubicBezTo>
                <a:cubicBezTo>
                  <a:pt x="37540" y="919"/>
                  <a:pt x="37515" y="900"/>
                  <a:pt x="37517" y="862"/>
                </a:cubicBezTo>
                <a:cubicBezTo>
                  <a:pt x="37592" y="865"/>
                  <a:pt x="37668" y="866"/>
                  <a:pt x="37663" y="928"/>
                </a:cubicBezTo>
                <a:cubicBezTo>
                  <a:pt x="37765" y="936"/>
                  <a:pt x="37775" y="816"/>
                  <a:pt x="37868" y="884"/>
                </a:cubicBezTo>
                <a:cubicBezTo>
                  <a:pt x="37897" y="883"/>
                  <a:pt x="37891" y="857"/>
                  <a:pt x="37898" y="840"/>
                </a:cubicBezTo>
                <a:cubicBezTo>
                  <a:pt x="37929" y="840"/>
                  <a:pt x="37918" y="868"/>
                  <a:pt x="37927" y="884"/>
                </a:cubicBezTo>
                <a:cubicBezTo>
                  <a:pt x="37931" y="892"/>
                  <a:pt x="37957" y="911"/>
                  <a:pt x="37957" y="906"/>
                </a:cubicBezTo>
                <a:cubicBezTo>
                  <a:pt x="37960" y="923"/>
                  <a:pt x="37923" y="929"/>
                  <a:pt x="37927" y="950"/>
                </a:cubicBezTo>
                <a:cubicBezTo>
                  <a:pt x="37931" y="974"/>
                  <a:pt x="37985" y="998"/>
                  <a:pt x="37898" y="1016"/>
                </a:cubicBezTo>
                <a:cubicBezTo>
                  <a:pt x="37910" y="1091"/>
                  <a:pt x="38112" y="1066"/>
                  <a:pt x="38073" y="973"/>
                </a:cubicBezTo>
                <a:cubicBezTo>
                  <a:pt x="38108" y="991"/>
                  <a:pt x="38152" y="1001"/>
                  <a:pt x="38220" y="994"/>
                </a:cubicBezTo>
                <a:cubicBezTo>
                  <a:pt x="38206" y="1063"/>
                  <a:pt x="38294" y="1057"/>
                  <a:pt x="38338" y="1082"/>
                </a:cubicBezTo>
                <a:cubicBezTo>
                  <a:pt x="38322" y="1100"/>
                  <a:pt x="38307" y="1118"/>
                  <a:pt x="38308" y="1148"/>
                </a:cubicBezTo>
                <a:cubicBezTo>
                  <a:pt x="38390" y="1136"/>
                  <a:pt x="38468" y="1006"/>
                  <a:pt x="38572" y="1082"/>
                </a:cubicBezTo>
                <a:cubicBezTo>
                  <a:pt x="38584" y="1084"/>
                  <a:pt x="38644" y="1049"/>
                  <a:pt x="38631" y="1039"/>
                </a:cubicBezTo>
                <a:cubicBezTo>
                  <a:pt x="38568" y="992"/>
                  <a:pt x="38689" y="961"/>
                  <a:pt x="38572" y="928"/>
                </a:cubicBezTo>
                <a:cubicBezTo>
                  <a:pt x="38597" y="854"/>
                  <a:pt x="38626" y="949"/>
                  <a:pt x="38660" y="950"/>
                </a:cubicBezTo>
                <a:cubicBezTo>
                  <a:pt x="38692" y="952"/>
                  <a:pt x="38706" y="1021"/>
                  <a:pt x="38719" y="1060"/>
                </a:cubicBezTo>
                <a:cubicBezTo>
                  <a:pt x="38766" y="1066"/>
                  <a:pt x="38769" y="1040"/>
                  <a:pt x="38806" y="1039"/>
                </a:cubicBezTo>
                <a:cubicBezTo>
                  <a:pt x="38849" y="1028"/>
                  <a:pt x="38803" y="1019"/>
                  <a:pt x="38806" y="994"/>
                </a:cubicBezTo>
                <a:cubicBezTo>
                  <a:pt x="38812" y="976"/>
                  <a:pt x="38836" y="973"/>
                  <a:pt x="38836" y="950"/>
                </a:cubicBezTo>
                <a:cubicBezTo>
                  <a:pt x="38891" y="960"/>
                  <a:pt x="39012" y="920"/>
                  <a:pt x="38982" y="994"/>
                </a:cubicBezTo>
                <a:cubicBezTo>
                  <a:pt x="38948" y="976"/>
                  <a:pt x="38904" y="965"/>
                  <a:pt x="38836" y="973"/>
                </a:cubicBezTo>
                <a:cubicBezTo>
                  <a:pt x="38852" y="1018"/>
                  <a:pt x="38924" y="1016"/>
                  <a:pt x="38865" y="1060"/>
                </a:cubicBezTo>
                <a:cubicBezTo>
                  <a:pt x="38911" y="1081"/>
                  <a:pt x="39115" y="1037"/>
                  <a:pt x="39011" y="1039"/>
                </a:cubicBezTo>
                <a:cubicBezTo>
                  <a:pt x="39007" y="1039"/>
                  <a:pt x="39022" y="1016"/>
                  <a:pt x="39041" y="1016"/>
                </a:cubicBezTo>
                <a:cubicBezTo>
                  <a:pt x="39068" y="1016"/>
                  <a:pt x="39085" y="1069"/>
                  <a:pt x="39100" y="1082"/>
                </a:cubicBezTo>
                <a:cubicBezTo>
                  <a:pt x="39124" y="1070"/>
                  <a:pt x="39147" y="1060"/>
                  <a:pt x="39188" y="1060"/>
                </a:cubicBezTo>
                <a:cubicBezTo>
                  <a:pt x="39206" y="1012"/>
                  <a:pt x="39104" y="991"/>
                  <a:pt x="39217" y="994"/>
                </a:cubicBezTo>
                <a:cubicBezTo>
                  <a:pt x="39155" y="838"/>
                  <a:pt x="39345" y="794"/>
                  <a:pt x="39510" y="840"/>
                </a:cubicBezTo>
                <a:cubicBezTo>
                  <a:pt x="39472" y="892"/>
                  <a:pt x="39514" y="881"/>
                  <a:pt x="39480" y="950"/>
                </a:cubicBezTo>
                <a:cubicBezTo>
                  <a:pt x="39441" y="922"/>
                  <a:pt x="39372" y="921"/>
                  <a:pt x="39363" y="973"/>
                </a:cubicBezTo>
                <a:cubicBezTo>
                  <a:pt x="39393" y="1034"/>
                  <a:pt x="39488" y="967"/>
                  <a:pt x="39539" y="973"/>
                </a:cubicBezTo>
                <a:cubicBezTo>
                  <a:pt x="39582" y="971"/>
                  <a:pt x="39554" y="928"/>
                  <a:pt x="39569" y="906"/>
                </a:cubicBezTo>
                <a:cubicBezTo>
                  <a:pt x="39581" y="887"/>
                  <a:pt x="39647" y="884"/>
                  <a:pt x="39627" y="840"/>
                </a:cubicBezTo>
                <a:cubicBezTo>
                  <a:pt x="39656" y="841"/>
                  <a:pt x="39651" y="867"/>
                  <a:pt x="39656" y="884"/>
                </a:cubicBezTo>
                <a:cubicBezTo>
                  <a:pt x="39682" y="938"/>
                  <a:pt x="39786" y="934"/>
                  <a:pt x="39774" y="1016"/>
                </a:cubicBezTo>
                <a:cubicBezTo>
                  <a:pt x="39813" y="1016"/>
                  <a:pt x="39852" y="1016"/>
                  <a:pt x="39891" y="1016"/>
                </a:cubicBezTo>
                <a:cubicBezTo>
                  <a:pt x="39881" y="977"/>
                  <a:pt x="39757" y="847"/>
                  <a:pt x="39891" y="840"/>
                </a:cubicBezTo>
                <a:cubicBezTo>
                  <a:pt x="39893" y="871"/>
                  <a:pt x="39896" y="902"/>
                  <a:pt x="39861" y="906"/>
                </a:cubicBezTo>
                <a:cubicBezTo>
                  <a:pt x="39876" y="986"/>
                  <a:pt x="40162" y="944"/>
                  <a:pt x="40067" y="1039"/>
                </a:cubicBezTo>
                <a:cubicBezTo>
                  <a:pt x="40119" y="1043"/>
                  <a:pt x="40213" y="1016"/>
                  <a:pt x="40184" y="1082"/>
                </a:cubicBezTo>
                <a:cubicBezTo>
                  <a:pt x="40236" y="1077"/>
                  <a:pt x="40251" y="1045"/>
                  <a:pt x="40242" y="994"/>
                </a:cubicBezTo>
                <a:cubicBezTo>
                  <a:pt x="40282" y="1009"/>
                  <a:pt x="40297" y="1042"/>
                  <a:pt x="40301" y="1082"/>
                </a:cubicBezTo>
                <a:cubicBezTo>
                  <a:pt x="40337" y="1073"/>
                  <a:pt x="40362" y="1054"/>
                  <a:pt x="40360" y="1016"/>
                </a:cubicBezTo>
                <a:cubicBezTo>
                  <a:pt x="40450" y="1033"/>
                  <a:pt x="40447" y="979"/>
                  <a:pt x="40536" y="994"/>
                </a:cubicBezTo>
                <a:cubicBezTo>
                  <a:pt x="40536" y="935"/>
                  <a:pt x="40536" y="877"/>
                  <a:pt x="40536" y="818"/>
                </a:cubicBezTo>
                <a:cubicBezTo>
                  <a:pt x="40573" y="788"/>
                  <a:pt x="40663" y="796"/>
                  <a:pt x="40741" y="796"/>
                </a:cubicBezTo>
                <a:cubicBezTo>
                  <a:pt x="40743" y="812"/>
                  <a:pt x="40703" y="820"/>
                  <a:pt x="40711" y="840"/>
                </a:cubicBezTo>
                <a:cubicBezTo>
                  <a:pt x="40723" y="863"/>
                  <a:pt x="40741" y="853"/>
                  <a:pt x="40770" y="862"/>
                </a:cubicBezTo>
                <a:cubicBezTo>
                  <a:pt x="40808" y="874"/>
                  <a:pt x="40807" y="905"/>
                  <a:pt x="40887" y="906"/>
                </a:cubicBezTo>
                <a:cubicBezTo>
                  <a:pt x="40921" y="902"/>
                  <a:pt x="40904" y="884"/>
                  <a:pt x="40887" y="884"/>
                </a:cubicBezTo>
                <a:cubicBezTo>
                  <a:pt x="40914" y="845"/>
                  <a:pt x="40995" y="848"/>
                  <a:pt x="41005" y="796"/>
                </a:cubicBezTo>
                <a:cubicBezTo>
                  <a:pt x="41046" y="804"/>
                  <a:pt x="41007" y="835"/>
                  <a:pt x="40976" y="840"/>
                </a:cubicBezTo>
                <a:cubicBezTo>
                  <a:pt x="40994" y="863"/>
                  <a:pt x="41042" y="863"/>
                  <a:pt x="41034" y="906"/>
                </a:cubicBezTo>
                <a:cubicBezTo>
                  <a:pt x="41011" y="895"/>
                  <a:pt x="40986" y="883"/>
                  <a:pt x="40946" y="884"/>
                </a:cubicBezTo>
                <a:cubicBezTo>
                  <a:pt x="40968" y="905"/>
                  <a:pt x="41000" y="917"/>
                  <a:pt x="41034" y="928"/>
                </a:cubicBezTo>
                <a:cubicBezTo>
                  <a:pt x="41015" y="994"/>
                  <a:pt x="40971" y="907"/>
                  <a:pt x="40917" y="928"/>
                </a:cubicBezTo>
                <a:cubicBezTo>
                  <a:pt x="40891" y="997"/>
                  <a:pt x="41000" y="965"/>
                  <a:pt x="41034" y="973"/>
                </a:cubicBezTo>
                <a:cubicBezTo>
                  <a:pt x="41035" y="973"/>
                  <a:pt x="41046" y="991"/>
                  <a:pt x="41063" y="994"/>
                </a:cubicBezTo>
                <a:cubicBezTo>
                  <a:pt x="41081" y="998"/>
                  <a:pt x="41105" y="989"/>
                  <a:pt x="41122" y="994"/>
                </a:cubicBezTo>
                <a:cubicBezTo>
                  <a:pt x="41136" y="998"/>
                  <a:pt x="41106" y="1019"/>
                  <a:pt x="41092" y="1016"/>
                </a:cubicBezTo>
                <a:cubicBezTo>
                  <a:pt x="41089" y="1016"/>
                  <a:pt x="41106" y="1054"/>
                  <a:pt x="41122" y="1039"/>
                </a:cubicBezTo>
                <a:cubicBezTo>
                  <a:pt x="41123" y="1037"/>
                  <a:pt x="41154" y="994"/>
                  <a:pt x="41151" y="994"/>
                </a:cubicBezTo>
                <a:cubicBezTo>
                  <a:pt x="41201" y="992"/>
                  <a:pt x="41256" y="1063"/>
                  <a:pt x="41356" y="1039"/>
                </a:cubicBezTo>
                <a:cubicBezTo>
                  <a:pt x="41397" y="1030"/>
                  <a:pt x="41359" y="1000"/>
                  <a:pt x="41327" y="994"/>
                </a:cubicBezTo>
                <a:cubicBezTo>
                  <a:pt x="41339" y="959"/>
                  <a:pt x="41420" y="976"/>
                  <a:pt x="41385" y="906"/>
                </a:cubicBezTo>
                <a:cubicBezTo>
                  <a:pt x="41422" y="916"/>
                  <a:pt x="41445" y="934"/>
                  <a:pt x="41445" y="973"/>
                </a:cubicBezTo>
                <a:cubicBezTo>
                  <a:pt x="41509" y="955"/>
                  <a:pt x="41685" y="986"/>
                  <a:pt x="41797" y="950"/>
                </a:cubicBezTo>
                <a:cubicBezTo>
                  <a:pt x="41783" y="923"/>
                  <a:pt x="41759" y="905"/>
                  <a:pt x="41708" y="906"/>
                </a:cubicBezTo>
                <a:cubicBezTo>
                  <a:pt x="41711" y="828"/>
                  <a:pt x="41805" y="953"/>
                  <a:pt x="41797" y="884"/>
                </a:cubicBezTo>
                <a:cubicBezTo>
                  <a:pt x="41831" y="878"/>
                  <a:pt x="41810" y="919"/>
                  <a:pt x="41826" y="928"/>
                </a:cubicBezTo>
                <a:cubicBezTo>
                  <a:pt x="41836" y="934"/>
                  <a:pt x="41870" y="925"/>
                  <a:pt x="41884" y="928"/>
                </a:cubicBezTo>
                <a:cubicBezTo>
                  <a:pt x="41906" y="932"/>
                  <a:pt x="42012" y="968"/>
                  <a:pt x="42119" y="950"/>
                </a:cubicBezTo>
                <a:cubicBezTo>
                  <a:pt x="42123" y="925"/>
                  <a:pt x="42112" y="911"/>
                  <a:pt x="42089" y="906"/>
                </a:cubicBezTo>
                <a:cubicBezTo>
                  <a:pt x="42170" y="841"/>
                  <a:pt x="42315" y="911"/>
                  <a:pt x="42383" y="928"/>
                </a:cubicBezTo>
                <a:cubicBezTo>
                  <a:pt x="42329" y="1000"/>
                  <a:pt x="42206" y="882"/>
                  <a:pt x="42147" y="950"/>
                </a:cubicBezTo>
                <a:cubicBezTo>
                  <a:pt x="42181" y="998"/>
                  <a:pt x="42246" y="1024"/>
                  <a:pt x="42265" y="1082"/>
                </a:cubicBezTo>
                <a:cubicBezTo>
                  <a:pt x="42300" y="1089"/>
                  <a:pt x="42279" y="1046"/>
                  <a:pt x="42295" y="1039"/>
                </a:cubicBezTo>
                <a:cubicBezTo>
                  <a:pt x="42320" y="1025"/>
                  <a:pt x="42422" y="1060"/>
                  <a:pt x="42383" y="973"/>
                </a:cubicBezTo>
                <a:cubicBezTo>
                  <a:pt x="42459" y="965"/>
                  <a:pt x="42406" y="1058"/>
                  <a:pt x="42499" y="1039"/>
                </a:cubicBezTo>
                <a:cubicBezTo>
                  <a:pt x="42578" y="1013"/>
                  <a:pt x="42502" y="922"/>
                  <a:pt x="42412" y="950"/>
                </a:cubicBezTo>
                <a:cubicBezTo>
                  <a:pt x="42416" y="925"/>
                  <a:pt x="42465" y="932"/>
                  <a:pt x="42499" y="928"/>
                </a:cubicBezTo>
                <a:cubicBezTo>
                  <a:pt x="42535" y="904"/>
                  <a:pt x="42553" y="865"/>
                  <a:pt x="42646" y="884"/>
                </a:cubicBezTo>
                <a:cubicBezTo>
                  <a:pt x="42657" y="847"/>
                  <a:pt x="42624" y="842"/>
                  <a:pt x="42587" y="840"/>
                </a:cubicBezTo>
                <a:cubicBezTo>
                  <a:pt x="42595" y="788"/>
                  <a:pt x="42717" y="827"/>
                  <a:pt x="42705" y="862"/>
                </a:cubicBezTo>
                <a:cubicBezTo>
                  <a:pt x="42641" y="859"/>
                  <a:pt x="42691" y="940"/>
                  <a:pt x="42676" y="973"/>
                </a:cubicBezTo>
                <a:cubicBezTo>
                  <a:pt x="42704" y="995"/>
                  <a:pt x="42733" y="1016"/>
                  <a:pt x="42763" y="1039"/>
                </a:cubicBezTo>
                <a:cubicBezTo>
                  <a:pt x="42779" y="1087"/>
                  <a:pt x="42708" y="1070"/>
                  <a:pt x="42705" y="1105"/>
                </a:cubicBezTo>
                <a:cubicBezTo>
                  <a:pt x="42778" y="1108"/>
                  <a:pt x="42797" y="1070"/>
                  <a:pt x="42822" y="1039"/>
                </a:cubicBezTo>
                <a:cubicBezTo>
                  <a:pt x="42912" y="1054"/>
                  <a:pt x="42878" y="1054"/>
                  <a:pt x="42969" y="1039"/>
                </a:cubicBezTo>
                <a:cubicBezTo>
                  <a:pt x="42949" y="1016"/>
                  <a:pt x="42901" y="1016"/>
                  <a:pt x="42910" y="973"/>
                </a:cubicBezTo>
                <a:cubicBezTo>
                  <a:pt x="42958" y="973"/>
                  <a:pt x="43007" y="973"/>
                  <a:pt x="43056" y="973"/>
                </a:cubicBezTo>
                <a:cubicBezTo>
                  <a:pt x="43018" y="1037"/>
                  <a:pt x="43030" y="1081"/>
                  <a:pt x="43115" y="1105"/>
                </a:cubicBezTo>
                <a:cubicBezTo>
                  <a:pt x="43161" y="1095"/>
                  <a:pt x="43140" y="1035"/>
                  <a:pt x="43232" y="1060"/>
                </a:cubicBezTo>
                <a:cubicBezTo>
                  <a:pt x="43252" y="1001"/>
                  <a:pt x="43172" y="1018"/>
                  <a:pt x="43144" y="994"/>
                </a:cubicBezTo>
                <a:cubicBezTo>
                  <a:pt x="43193" y="950"/>
                  <a:pt x="43141" y="967"/>
                  <a:pt x="43144" y="906"/>
                </a:cubicBezTo>
                <a:cubicBezTo>
                  <a:pt x="43166" y="922"/>
                  <a:pt x="43288" y="961"/>
                  <a:pt x="43262" y="884"/>
                </a:cubicBezTo>
                <a:cubicBezTo>
                  <a:pt x="43340" y="869"/>
                  <a:pt x="43318" y="929"/>
                  <a:pt x="43349" y="950"/>
                </a:cubicBezTo>
                <a:cubicBezTo>
                  <a:pt x="43450" y="959"/>
                  <a:pt x="43437" y="884"/>
                  <a:pt x="43496" y="862"/>
                </a:cubicBezTo>
                <a:cubicBezTo>
                  <a:pt x="43477" y="782"/>
                  <a:pt x="43379" y="866"/>
                  <a:pt x="43262" y="840"/>
                </a:cubicBezTo>
                <a:cubicBezTo>
                  <a:pt x="43221" y="812"/>
                  <a:pt x="43232" y="745"/>
                  <a:pt x="43232" y="686"/>
                </a:cubicBezTo>
                <a:cubicBezTo>
                  <a:pt x="43274" y="688"/>
                  <a:pt x="43316" y="689"/>
                  <a:pt x="43320" y="664"/>
                </a:cubicBezTo>
                <a:cubicBezTo>
                  <a:pt x="43376" y="673"/>
                  <a:pt x="43343" y="749"/>
                  <a:pt x="43437" y="730"/>
                </a:cubicBezTo>
                <a:cubicBezTo>
                  <a:pt x="43472" y="727"/>
                  <a:pt x="43462" y="689"/>
                  <a:pt x="43467" y="664"/>
                </a:cubicBezTo>
                <a:cubicBezTo>
                  <a:pt x="43537" y="655"/>
                  <a:pt x="43531" y="704"/>
                  <a:pt x="43613" y="686"/>
                </a:cubicBezTo>
                <a:cubicBezTo>
                  <a:pt x="43621" y="722"/>
                  <a:pt x="43586" y="724"/>
                  <a:pt x="43584" y="753"/>
                </a:cubicBezTo>
                <a:cubicBezTo>
                  <a:pt x="43583" y="767"/>
                  <a:pt x="43611" y="776"/>
                  <a:pt x="43613" y="796"/>
                </a:cubicBezTo>
                <a:cubicBezTo>
                  <a:pt x="43620" y="845"/>
                  <a:pt x="43579" y="890"/>
                  <a:pt x="43613" y="928"/>
                </a:cubicBezTo>
                <a:cubicBezTo>
                  <a:pt x="43527" y="948"/>
                  <a:pt x="43605" y="1009"/>
                  <a:pt x="43555" y="1016"/>
                </a:cubicBezTo>
                <a:cubicBezTo>
                  <a:pt x="43590" y="1048"/>
                  <a:pt x="43667" y="1066"/>
                  <a:pt x="43701" y="1039"/>
                </a:cubicBezTo>
                <a:cubicBezTo>
                  <a:pt x="43661" y="1010"/>
                  <a:pt x="43673" y="943"/>
                  <a:pt x="43672" y="884"/>
                </a:cubicBezTo>
                <a:cubicBezTo>
                  <a:pt x="43773" y="902"/>
                  <a:pt x="43801" y="863"/>
                  <a:pt x="43819" y="818"/>
                </a:cubicBezTo>
                <a:cubicBezTo>
                  <a:pt x="43772" y="749"/>
                  <a:pt x="43781" y="905"/>
                  <a:pt x="43672" y="862"/>
                </a:cubicBezTo>
                <a:cubicBezTo>
                  <a:pt x="43650" y="794"/>
                  <a:pt x="43702" y="782"/>
                  <a:pt x="43701" y="730"/>
                </a:cubicBezTo>
                <a:cubicBezTo>
                  <a:pt x="43747" y="728"/>
                  <a:pt x="43813" y="740"/>
                  <a:pt x="43819" y="708"/>
                </a:cubicBezTo>
                <a:cubicBezTo>
                  <a:pt x="43864" y="718"/>
                  <a:pt x="43844" y="777"/>
                  <a:pt x="43936" y="753"/>
                </a:cubicBezTo>
                <a:cubicBezTo>
                  <a:pt x="43891" y="806"/>
                  <a:pt x="43918" y="914"/>
                  <a:pt x="43789" y="906"/>
                </a:cubicBezTo>
                <a:cubicBezTo>
                  <a:pt x="43784" y="968"/>
                  <a:pt x="43888" y="949"/>
                  <a:pt x="43848" y="1039"/>
                </a:cubicBezTo>
                <a:cubicBezTo>
                  <a:pt x="43887" y="1024"/>
                  <a:pt x="43902" y="991"/>
                  <a:pt x="43906" y="950"/>
                </a:cubicBezTo>
                <a:cubicBezTo>
                  <a:pt x="43940" y="878"/>
                  <a:pt x="43939" y="1010"/>
                  <a:pt x="43936" y="1039"/>
                </a:cubicBezTo>
                <a:cubicBezTo>
                  <a:pt x="44028" y="1049"/>
                  <a:pt x="44055" y="1010"/>
                  <a:pt x="44082" y="973"/>
                </a:cubicBezTo>
                <a:cubicBezTo>
                  <a:pt x="44088" y="924"/>
                  <a:pt x="44058" y="902"/>
                  <a:pt x="43994" y="906"/>
                </a:cubicBezTo>
                <a:cubicBezTo>
                  <a:pt x="44006" y="863"/>
                  <a:pt x="44129" y="904"/>
                  <a:pt x="44082" y="818"/>
                </a:cubicBezTo>
                <a:cubicBezTo>
                  <a:pt x="44150" y="871"/>
                  <a:pt x="44255" y="893"/>
                  <a:pt x="44346" y="928"/>
                </a:cubicBezTo>
                <a:cubicBezTo>
                  <a:pt x="44335" y="957"/>
                  <a:pt x="44294" y="963"/>
                  <a:pt x="44288" y="994"/>
                </a:cubicBezTo>
                <a:cubicBezTo>
                  <a:pt x="44402" y="1029"/>
                  <a:pt x="44348" y="937"/>
                  <a:pt x="44404" y="928"/>
                </a:cubicBezTo>
                <a:cubicBezTo>
                  <a:pt x="44402" y="893"/>
                  <a:pt x="44419" y="844"/>
                  <a:pt x="44375" y="840"/>
                </a:cubicBezTo>
                <a:cubicBezTo>
                  <a:pt x="44395" y="774"/>
                  <a:pt x="44438" y="862"/>
                  <a:pt x="44493" y="840"/>
                </a:cubicBezTo>
                <a:cubicBezTo>
                  <a:pt x="44435" y="892"/>
                  <a:pt x="44435" y="899"/>
                  <a:pt x="44493" y="950"/>
                </a:cubicBezTo>
                <a:cubicBezTo>
                  <a:pt x="44551" y="950"/>
                  <a:pt x="44530" y="890"/>
                  <a:pt x="44610" y="906"/>
                </a:cubicBezTo>
                <a:cubicBezTo>
                  <a:pt x="44621" y="944"/>
                  <a:pt x="44587" y="947"/>
                  <a:pt x="44551" y="950"/>
                </a:cubicBezTo>
                <a:cubicBezTo>
                  <a:pt x="44547" y="989"/>
                  <a:pt x="44587" y="997"/>
                  <a:pt x="44580" y="1039"/>
                </a:cubicBezTo>
                <a:cubicBezTo>
                  <a:pt x="44629" y="1054"/>
                  <a:pt x="44708" y="995"/>
                  <a:pt x="44639" y="994"/>
                </a:cubicBezTo>
                <a:cubicBezTo>
                  <a:pt x="44651" y="935"/>
                  <a:pt x="44772" y="1004"/>
                  <a:pt x="44698" y="1039"/>
                </a:cubicBezTo>
                <a:cubicBezTo>
                  <a:pt x="44737" y="1039"/>
                  <a:pt x="44776" y="1039"/>
                  <a:pt x="44815" y="1039"/>
                </a:cubicBezTo>
                <a:cubicBezTo>
                  <a:pt x="44859" y="1028"/>
                  <a:pt x="44804" y="1010"/>
                  <a:pt x="44815" y="973"/>
                </a:cubicBezTo>
                <a:cubicBezTo>
                  <a:pt x="44849" y="968"/>
                  <a:pt x="44840" y="932"/>
                  <a:pt x="44844" y="906"/>
                </a:cubicBezTo>
                <a:cubicBezTo>
                  <a:pt x="44932" y="884"/>
                  <a:pt x="44896" y="955"/>
                  <a:pt x="44903" y="994"/>
                </a:cubicBezTo>
                <a:cubicBezTo>
                  <a:pt x="45012" y="992"/>
                  <a:pt x="44977" y="962"/>
                  <a:pt x="44962" y="906"/>
                </a:cubicBezTo>
                <a:cubicBezTo>
                  <a:pt x="45063" y="889"/>
                  <a:pt x="45086" y="931"/>
                  <a:pt x="45137" y="950"/>
                </a:cubicBezTo>
                <a:cubicBezTo>
                  <a:pt x="45210" y="911"/>
                  <a:pt x="45075" y="803"/>
                  <a:pt x="45254" y="818"/>
                </a:cubicBezTo>
                <a:cubicBezTo>
                  <a:pt x="45265" y="776"/>
                  <a:pt x="45186" y="791"/>
                  <a:pt x="45167" y="773"/>
                </a:cubicBezTo>
                <a:cubicBezTo>
                  <a:pt x="45163" y="770"/>
                  <a:pt x="45171" y="754"/>
                  <a:pt x="45167" y="753"/>
                </a:cubicBezTo>
                <a:cubicBezTo>
                  <a:pt x="45156" y="746"/>
                  <a:pt x="45116" y="759"/>
                  <a:pt x="45108" y="753"/>
                </a:cubicBezTo>
                <a:cubicBezTo>
                  <a:pt x="45089" y="734"/>
                  <a:pt x="45086" y="712"/>
                  <a:pt x="45049" y="708"/>
                </a:cubicBezTo>
                <a:cubicBezTo>
                  <a:pt x="44997" y="703"/>
                  <a:pt x="44987" y="738"/>
                  <a:pt x="44932" y="730"/>
                </a:cubicBezTo>
                <a:cubicBezTo>
                  <a:pt x="44926" y="730"/>
                  <a:pt x="44938" y="688"/>
                  <a:pt x="44932" y="686"/>
                </a:cubicBezTo>
                <a:cubicBezTo>
                  <a:pt x="44893" y="670"/>
                  <a:pt x="44812" y="723"/>
                  <a:pt x="44785" y="686"/>
                </a:cubicBezTo>
                <a:cubicBezTo>
                  <a:pt x="44802" y="655"/>
                  <a:pt x="44958" y="654"/>
                  <a:pt x="45049" y="664"/>
                </a:cubicBezTo>
                <a:cubicBezTo>
                  <a:pt x="45093" y="669"/>
                  <a:pt x="45102" y="684"/>
                  <a:pt x="45137" y="686"/>
                </a:cubicBezTo>
                <a:cubicBezTo>
                  <a:pt x="45246" y="694"/>
                  <a:pt x="45395" y="654"/>
                  <a:pt x="45430" y="730"/>
                </a:cubicBezTo>
                <a:cubicBezTo>
                  <a:pt x="45540" y="728"/>
                  <a:pt x="45514" y="706"/>
                  <a:pt x="45607" y="730"/>
                </a:cubicBezTo>
                <a:cubicBezTo>
                  <a:pt x="45553" y="793"/>
                  <a:pt x="45386" y="770"/>
                  <a:pt x="45284" y="796"/>
                </a:cubicBezTo>
                <a:cubicBezTo>
                  <a:pt x="45287" y="842"/>
                  <a:pt x="45383" y="808"/>
                  <a:pt x="45430" y="818"/>
                </a:cubicBezTo>
                <a:cubicBezTo>
                  <a:pt x="45437" y="820"/>
                  <a:pt x="45435" y="838"/>
                  <a:pt x="45460" y="840"/>
                </a:cubicBezTo>
                <a:cubicBezTo>
                  <a:pt x="45508" y="844"/>
                  <a:pt x="45558" y="836"/>
                  <a:pt x="45607" y="840"/>
                </a:cubicBezTo>
                <a:cubicBezTo>
                  <a:pt x="45605" y="986"/>
                  <a:pt x="45699" y="926"/>
                  <a:pt x="45841" y="950"/>
                </a:cubicBezTo>
                <a:cubicBezTo>
                  <a:pt x="45855" y="997"/>
                  <a:pt x="45799" y="992"/>
                  <a:pt x="45753" y="994"/>
                </a:cubicBezTo>
                <a:cubicBezTo>
                  <a:pt x="45780" y="1068"/>
                  <a:pt x="45807" y="1006"/>
                  <a:pt x="45900" y="1016"/>
                </a:cubicBezTo>
                <a:cubicBezTo>
                  <a:pt x="45943" y="1016"/>
                  <a:pt x="45904" y="989"/>
                  <a:pt x="45900" y="994"/>
                </a:cubicBezTo>
                <a:cubicBezTo>
                  <a:pt x="45944" y="932"/>
                  <a:pt x="45993" y="979"/>
                  <a:pt x="46075" y="950"/>
                </a:cubicBezTo>
                <a:cubicBezTo>
                  <a:pt x="46079" y="989"/>
                  <a:pt x="46040" y="997"/>
                  <a:pt x="46046" y="1039"/>
                </a:cubicBezTo>
                <a:cubicBezTo>
                  <a:pt x="46155" y="1007"/>
                  <a:pt x="46238" y="1006"/>
                  <a:pt x="46310" y="994"/>
                </a:cubicBezTo>
                <a:cubicBezTo>
                  <a:pt x="46315" y="946"/>
                  <a:pt x="46286" y="924"/>
                  <a:pt x="46221" y="928"/>
                </a:cubicBezTo>
                <a:cubicBezTo>
                  <a:pt x="46217" y="880"/>
                  <a:pt x="46326" y="919"/>
                  <a:pt x="46369" y="906"/>
                </a:cubicBezTo>
                <a:cubicBezTo>
                  <a:pt x="46377" y="941"/>
                  <a:pt x="46341" y="944"/>
                  <a:pt x="46339" y="973"/>
                </a:cubicBezTo>
                <a:cubicBezTo>
                  <a:pt x="46474" y="1000"/>
                  <a:pt x="46388" y="862"/>
                  <a:pt x="46544" y="906"/>
                </a:cubicBezTo>
                <a:cubicBezTo>
                  <a:pt x="46542" y="850"/>
                  <a:pt x="46435" y="871"/>
                  <a:pt x="46398" y="840"/>
                </a:cubicBezTo>
                <a:cubicBezTo>
                  <a:pt x="46404" y="823"/>
                  <a:pt x="46428" y="818"/>
                  <a:pt x="46428" y="796"/>
                </a:cubicBezTo>
                <a:cubicBezTo>
                  <a:pt x="46452" y="800"/>
                  <a:pt x="46455" y="788"/>
                  <a:pt x="46456" y="773"/>
                </a:cubicBezTo>
                <a:cubicBezTo>
                  <a:pt x="46500" y="784"/>
                  <a:pt x="46453" y="793"/>
                  <a:pt x="46456" y="818"/>
                </a:cubicBezTo>
                <a:cubicBezTo>
                  <a:pt x="46490" y="815"/>
                  <a:pt x="46508" y="823"/>
                  <a:pt x="46515" y="840"/>
                </a:cubicBezTo>
                <a:cubicBezTo>
                  <a:pt x="46539" y="829"/>
                  <a:pt x="46563" y="817"/>
                  <a:pt x="46603" y="818"/>
                </a:cubicBezTo>
                <a:cubicBezTo>
                  <a:pt x="46602" y="796"/>
                  <a:pt x="46567" y="800"/>
                  <a:pt x="46544" y="796"/>
                </a:cubicBezTo>
                <a:cubicBezTo>
                  <a:pt x="46576" y="761"/>
                  <a:pt x="46710" y="749"/>
                  <a:pt x="46779" y="773"/>
                </a:cubicBezTo>
                <a:cubicBezTo>
                  <a:pt x="46762" y="827"/>
                  <a:pt x="46589" y="764"/>
                  <a:pt x="46603" y="840"/>
                </a:cubicBezTo>
                <a:cubicBezTo>
                  <a:pt x="46609" y="922"/>
                  <a:pt x="46697" y="792"/>
                  <a:pt x="46750" y="840"/>
                </a:cubicBezTo>
                <a:cubicBezTo>
                  <a:pt x="46784" y="872"/>
                  <a:pt x="46766" y="829"/>
                  <a:pt x="46837" y="862"/>
                </a:cubicBezTo>
                <a:cubicBezTo>
                  <a:pt x="46880" y="843"/>
                  <a:pt x="46950" y="844"/>
                  <a:pt x="46925" y="773"/>
                </a:cubicBezTo>
                <a:cubicBezTo>
                  <a:pt x="46961" y="778"/>
                  <a:pt x="46958" y="830"/>
                  <a:pt x="46984" y="840"/>
                </a:cubicBezTo>
                <a:cubicBezTo>
                  <a:pt x="47035" y="860"/>
                  <a:pt x="47083" y="826"/>
                  <a:pt x="47159" y="840"/>
                </a:cubicBezTo>
                <a:cubicBezTo>
                  <a:pt x="47187" y="787"/>
                  <a:pt x="47028" y="767"/>
                  <a:pt x="47043" y="796"/>
                </a:cubicBezTo>
                <a:cubicBezTo>
                  <a:pt x="46961" y="738"/>
                  <a:pt x="47214" y="753"/>
                  <a:pt x="47219" y="818"/>
                </a:cubicBezTo>
                <a:cubicBezTo>
                  <a:pt x="47238" y="877"/>
                  <a:pt x="47158" y="860"/>
                  <a:pt x="47130" y="884"/>
                </a:cubicBezTo>
                <a:cubicBezTo>
                  <a:pt x="47125" y="932"/>
                  <a:pt x="47235" y="894"/>
                  <a:pt x="47277" y="906"/>
                </a:cubicBezTo>
                <a:cubicBezTo>
                  <a:pt x="47293" y="939"/>
                  <a:pt x="47196" y="916"/>
                  <a:pt x="47189" y="928"/>
                </a:cubicBezTo>
                <a:cubicBezTo>
                  <a:pt x="47167" y="965"/>
                  <a:pt x="47321" y="946"/>
                  <a:pt x="47394" y="950"/>
                </a:cubicBezTo>
                <a:cubicBezTo>
                  <a:pt x="47362" y="923"/>
                  <a:pt x="47369" y="905"/>
                  <a:pt x="47423" y="906"/>
                </a:cubicBezTo>
                <a:cubicBezTo>
                  <a:pt x="47404" y="884"/>
                  <a:pt x="47356" y="883"/>
                  <a:pt x="47365" y="840"/>
                </a:cubicBezTo>
                <a:cubicBezTo>
                  <a:pt x="47383" y="838"/>
                  <a:pt x="47405" y="844"/>
                  <a:pt x="47423" y="840"/>
                </a:cubicBezTo>
                <a:cubicBezTo>
                  <a:pt x="47459" y="833"/>
                  <a:pt x="47431" y="803"/>
                  <a:pt x="47453" y="796"/>
                </a:cubicBezTo>
                <a:cubicBezTo>
                  <a:pt x="47485" y="784"/>
                  <a:pt x="47536" y="803"/>
                  <a:pt x="47570" y="796"/>
                </a:cubicBezTo>
                <a:cubicBezTo>
                  <a:pt x="47602" y="788"/>
                  <a:pt x="47592" y="758"/>
                  <a:pt x="47629" y="753"/>
                </a:cubicBezTo>
                <a:cubicBezTo>
                  <a:pt x="47675" y="743"/>
                  <a:pt x="47679" y="775"/>
                  <a:pt x="47716" y="773"/>
                </a:cubicBezTo>
                <a:cubicBezTo>
                  <a:pt x="47687" y="827"/>
                  <a:pt x="47587" y="731"/>
                  <a:pt x="47599" y="840"/>
                </a:cubicBezTo>
                <a:cubicBezTo>
                  <a:pt x="47526" y="838"/>
                  <a:pt x="47508" y="798"/>
                  <a:pt x="47481" y="862"/>
                </a:cubicBezTo>
                <a:cubicBezTo>
                  <a:pt x="47489" y="890"/>
                  <a:pt x="47540" y="884"/>
                  <a:pt x="47541" y="862"/>
                </a:cubicBezTo>
                <a:cubicBezTo>
                  <a:pt x="47613" y="881"/>
                  <a:pt x="47607" y="959"/>
                  <a:pt x="47716" y="950"/>
                </a:cubicBezTo>
                <a:cubicBezTo>
                  <a:pt x="47752" y="956"/>
                  <a:pt x="47730" y="914"/>
                  <a:pt x="47746" y="906"/>
                </a:cubicBezTo>
                <a:cubicBezTo>
                  <a:pt x="47758" y="900"/>
                  <a:pt x="47795" y="914"/>
                  <a:pt x="47805" y="906"/>
                </a:cubicBezTo>
                <a:cubicBezTo>
                  <a:pt x="47842" y="878"/>
                  <a:pt x="47848" y="841"/>
                  <a:pt x="47893" y="818"/>
                </a:cubicBezTo>
                <a:cubicBezTo>
                  <a:pt x="48055" y="823"/>
                  <a:pt x="47893" y="934"/>
                  <a:pt x="48039" y="950"/>
                </a:cubicBezTo>
                <a:cubicBezTo>
                  <a:pt x="48068" y="950"/>
                  <a:pt x="48062" y="923"/>
                  <a:pt x="48068" y="906"/>
                </a:cubicBezTo>
                <a:cubicBezTo>
                  <a:pt x="48164" y="893"/>
                  <a:pt x="48205" y="921"/>
                  <a:pt x="48273" y="928"/>
                </a:cubicBezTo>
                <a:cubicBezTo>
                  <a:pt x="48271" y="815"/>
                  <a:pt x="48144" y="922"/>
                  <a:pt x="48098" y="862"/>
                </a:cubicBezTo>
                <a:cubicBezTo>
                  <a:pt x="48072" y="836"/>
                  <a:pt x="48140" y="806"/>
                  <a:pt x="48156" y="818"/>
                </a:cubicBezTo>
                <a:cubicBezTo>
                  <a:pt x="48187" y="841"/>
                  <a:pt x="48168" y="820"/>
                  <a:pt x="48215" y="818"/>
                </a:cubicBezTo>
                <a:cubicBezTo>
                  <a:pt x="48222" y="818"/>
                  <a:pt x="48270" y="815"/>
                  <a:pt x="48273" y="818"/>
                </a:cubicBezTo>
                <a:cubicBezTo>
                  <a:pt x="48306" y="848"/>
                  <a:pt x="48299" y="806"/>
                  <a:pt x="48361" y="818"/>
                </a:cubicBezTo>
                <a:cubicBezTo>
                  <a:pt x="48369" y="820"/>
                  <a:pt x="48364" y="839"/>
                  <a:pt x="48391" y="840"/>
                </a:cubicBezTo>
                <a:cubicBezTo>
                  <a:pt x="48414" y="841"/>
                  <a:pt x="48420" y="865"/>
                  <a:pt x="48450" y="862"/>
                </a:cubicBezTo>
                <a:cubicBezTo>
                  <a:pt x="48489" y="848"/>
                  <a:pt x="48504" y="815"/>
                  <a:pt x="48508" y="773"/>
                </a:cubicBezTo>
                <a:cubicBezTo>
                  <a:pt x="48465" y="711"/>
                  <a:pt x="48431" y="749"/>
                  <a:pt x="48302" y="730"/>
                </a:cubicBezTo>
                <a:cubicBezTo>
                  <a:pt x="48268" y="734"/>
                  <a:pt x="48278" y="770"/>
                  <a:pt x="48273" y="796"/>
                </a:cubicBezTo>
                <a:cubicBezTo>
                  <a:pt x="48161" y="784"/>
                  <a:pt x="48311" y="711"/>
                  <a:pt x="48156" y="730"/>
                </a:cubicBezTo>
                <a:cubicBezTo>
                  <a:pt x="48178" y="711"/>
                  <a:pt x="48187" y="681"/>
                  <a:pt x="48186" y="642"/>
                </a:cubicBezTo>
                <a:cubicBezTo>
                  <a:pt x="48221" y="652"/>
                  <a:pt x="48246" y="670"/>
                  <a:pt x="48245" y="708"/>
                </a:cubicBezTo>
                <a:cubicBezTo>
                  <a:pt x="48332" y="708"/>
                  <a:pt x="48421" y="708"/>
                  <a:pt x="48508" y="708"/>
                </a:cubicBezTo>
                <a:cubicBezTo>
                  <a:pt x="48532" y="734"/>
                  <a:pt x="48547" y="767"/>
                  <a:pt x="48537" y="818"/>
                </a:cubicBezTo>
                <a:cubicBezTo>
                  <a:pt x="48683" y="835"/>
                  <a:pt x="48702" y="811"/>
                  <a:pt x="48830" y="840"/>
                </a:cubicBezTo>
                <a:cubicBezTo>
                  <a:pt x="48826" y="866"/>
                  <a:pt x="48777" y="859"/>
                  <a:pt x="48743" y="862"/>
                </a:cubicBezTo>
                <a:cubicBezTo>
                  <a:pt x="48743" y="884"/>
                  <a:pt x="48779" y="877"/>
                  <a:pt x="48801" y="884"/>
                </a:cubicBezTo>
                <a:cubicBezTo>
                  <a:pt x="48830" y="893"/>
                  <a:pt x="48849" y="898"/>
                  <a:pt x="48889" y="906"/>
                </a:cubicBezTo>
                <a:cubicBezTo>
                  <a:pt x="48941" y="916"/>
                  <a:pt x="48950" y="923"/>
                  <a:pt x="49065" y="906"/>
                </a:cubicBezTo>
                <a:cubicBezTo>
                  <a:pt x="49106" y="900"/>
                  <a:pt x="49119" y="886"/>
                  <a:pt x="49153" y="884"/>
                </a:cubicBezTo>
                <a:cubicBezTo>
                  <a:pt x="49255" y="878"/>
                  <a:pt x="49241" y="910"/>
                  <a:pt x="49329" y="884"/>
                </a:cubicBezTo>
                <a:cubicBezTo>
                  <a:pt x="49338" y="881"/>
                  <a:pt x="49380" y="890"/>
                  <a:pt x="49387" y="884"/>
                </a:cubicBezTo>
                <a:cubicBezTo>
                  <a:pt x="49417" y="857"/>
                  <a:pt x="49395" y="881"/>
                  <a:pt x="49416" y="884"/>
                </a:cubicBezTo>
                <a:cubicBezTo>
                  <a:pt x="49449" y="889"/>
                  <a:pt x="49438" y="863"/>
                  <a:pt x="49446" y="862"/>
                </a:cubicBezTo>
                <a:cubicBezTo>
                  <a:pt x="49489" y="860"/>
                  <a:pt x="49691" y="923"/>
                  <a:pt x="49768" y="862"/>
                </a:cubicBezTo>
                <a:cubicBezTo>
                  <a:pt x="49704" y="808"/>
                  <a:pt x="49599" y="857"/>
                  <a:pt x="49504" y="840"/>
                </a:cubicBezTo>
                <a:cubicBezTo>
                  <a:pt x="49482" y="836"/>
                  <a:pt x="49436" y="803"/>
                  <a:pt x="49387" y="840"/>
                </a:cubicBezTo>
                <a:cubicBezTo>
                  <a:pt x="49342" y="874"/>
                  <a:pt x="49352" y="839"/>
                  <a:pt x="49300" y="840"/>
                </a:cubicBezTo>
                <a:cubicBezTo>
                  <a:pt x="49211" y="841"/>
                  <a:pt x="49082" y="883"/>
                  <a:pt x="48889" y="862"/>
                </a:cubicBezTo>
                <a:cubicBezTo>
                  <a:pt x="48968" y="807"/>
                  <a:pt x="49089" y="833"/>
                  <a:pt x="49241" y="796"/>
                </a:cubicBezTo>
                <a:cubicBezTo>
                  <a:pt x="49194" y="754"/>
                  <a:pt x="49090" y="775"/>
                  <a:pt x="49007" y="773"/>
                </a:cubicBezTo>
                <a:cubicBezTo>
                  <a:pt x="48869" y="773"/>
                  <a:pt x="48722" y="779"/>
                  <a:pt x="48596" y="796"/>
                </a:cubicBezTo>
                <a:cubicBezTo>
                  <a:pt x="48541" y="719"/>
                  <a:pt x="48629" y="712"/>
                  <a:pt x="48654" y="642"/>
                </a:cubicBezTo>
                <a:cubicBezTo>
                  <a:pt x="48776" y="639"/>
                  <a:pt x="48838" y="681"/>
                  <a:pt x="48977" y="664"/>
                </a:cubicBezTo>
                <a:cubicBezTo>
                  <a:pt x="48977" y="723"/>
                  <a:pt x="49059" y="720"/>
                  <a:pt x="49095" y="753"/>
                </a:cubicBezTo>
                <a:cubicBezTo>
                  <a:pt x="49150" y="770"/>
                  <a:pt x="49162" y="712"/>
                  <a:pt x="49182" y="708"/>
                </a:cubicBezTo>
                <a:cubicBezTo>
                  <a:pt x="49199" y="704"/>
                  <a:pt x="49268" y="757"/>
                  <a:pt x="49270" y="708"/>
                </a:cubicBezTo>
                <a:cubicBezTo>
                  <a:pt x="49306" y="770"/>
                  <a:pt x="49547" y="676"/>
                  <a:pt x="49534" y="773"/>
                </a:cubicBezTo>
                <a:cubicBezTo>
                  <a:pt x="49456" y="773"/>
                  <a:pt x="49377" y="773"/>
                  <a:pt x="49300" y="773"/>
                </a:cubicBezTo>
                <a:cubicBezTo>
                  <a:pt x="49309" y="806"/>
                  <a:pt x="49373" y="790"/>
                  <a:pt x="49416" y="796"/>
                </a:cubicBezTo>
                <a:cubicBezTo>
                  <a:pt x="49473" y="804"/>
                  <a:pt x="49483" y="833"/>
                  <a:pt x="49563" y="818"/>
                </a:cubicBezTo>
                <a:cubicBezTo>
                  <a:pt x="49575" y="816"/>
                  <a:pt x="49601" y="796"/>
                  <a:pt x="49592" y="796"/>
                </a:cubicBezTo>
                <a:cubicBezTo>
                  <a:pt x="49616" y="796"/>
                  <a:pt x="49622" y="821"/>
                  <a:pt x="49652" y="818"/>
                </a:cubicBezTo>
                <a:cubicBezTo>
                  <a:pt x="49678" y="815"/>
                  <a:pt x="49695" y="794"/>
                  <a:pt x="49738" y="796"/>
                </a:cubicBezTo>
                <a:cubicBezTo>
                  <a:pt x="49786" y="797"/>
                  <a:pt x="49790" y="817"/>
                  <a:pt x="49827" y="818"/>
                </a:cubicBezTo>
                <a:cubicBezTo>
                  <a:pt x="49906" y="820"/>
                  <a:pt x="49901" y="784"/>
                  <a:pt x="49974" y="840"/>
                </a:cubicBezTo>
                <a:cubicBezTo>
                  <a:pt x="50015" y="805"/>
                  <a:pt x="50091" y="829"/>
                  <a:pt x="50149" y="818"/>
                </a:cubicBezTo>
                <a:cubicBezTo>
                  <a:pt x="50200" y="809"/>
                  <a:pt x="50234" y="753"/>
                  <a:pt x="50267" y="796"/>
                </a:cubicBezTo>
                <a:cubicBezTo>
                  <a:pt x="50247" y="818"/>
                  <a:pt x="50199" y="818"/>
                  <a:pt x="50208" y="862"/>
                </a:cubicBezTo>
                <a:cubicBezTo>
                  <a:pt x="50228" y="892"/>
                  <a:pt x="50271" y="903"/>
                  <a:pt x="50324" y="906"/>
                </a:cubicBezTo>
                <a:cubicBezTo>
                  <a:pt x="50359" y="902"/>
                  <a:pt x="50350" y="866"/>
                  <a:pt x="50355" y="840"/>
                </a:cubicBezTo>
                <a:cubicBezTo>
                  <a:pt x="50383" y="841"/>
                  <a:pt x="50378" y="867"/>
                  <a:pt x="50384" y="884"/>
                </a:cubicBezTo>
                <a:cubicBezTo>
                  <a:pt x="50443" y="884"/>
                  <a:pt x="50502" y="884"/>
                  <a:pt x="50560" y="884"/>
                </a:cubicBezTo>
                <a:cubicBezTo>
                  <a:pt x="50559" y="863"/>
                  <a:pt x="50524" y="867"/>
                  <a:pt x="50502" y="862"/>
                </a:cubicBezTo>
                <a:cubicBezTo>
                  <a:pt x="50510" y="832"/>
                  <a:pt x="50574" y="844"/>
                  <a:pt x="50618" y="840"/>
                </a:cubicBezTo>
                <a:cubicBezTo>
                  <a:pt x="50596" y="820"/>
                  <a:pt x="50565" y="806"/>
                  <a:pt x="50530" y="796"/>
                </a:cubicBezTo>
                <a:cubicBezTo>
                  <a:pt x="50582" y="758"/>
                  <a:pt x="50608" y="800"/>
                  <a:pt x="50707" y="773"/>
                </a:cubicBezTo>
                <a:cubicBezTo>
                  <a:pt x="50703" y="829"/>
                  <a:pt x="50651" y="842"/>
                  <a:pt x="50707" y="884"/>
                </a:cubicBezTo>
                <a:cubicBezTo>
                  <a:pt x="50730" y="872"/>
                  <a:pt x="50754" y="862"/>
                  <a:pt x="50794" y="862"/>
                </a:cubicBezTo>
                <a:cubicBezTo>
                  <a:pt x="50799" y="836"/>
                  <a:pt x="50787" y="823"/>
                  <a:pt x="50765" y="818"/>
                </a:cubicBezTo>
                <a:cubicBezTo>
                  <a:pt x="50783" y="773"/>
                  <a:pt x="50806" y="835"/>
                  <a:pt x="50824" y="840"/>
                </a:cubicBezTo>
                <a:cubicBezTo>
                  <a:pt x="50843" y="846"/>
                  <a:pt x="50896" y="797"/>
                  <a:pt x="50882" y="862"/>
                </a:cubicBezTo>
                <a:cubicBezTo>
                  <a:pt x="50908" y="853"/>
                  <a:pt x="50934" y="842"/>
                  <a:pt x="50941" y="818"/>
                </a:cubicBezTo>
                <a:cubicBezTo>
                  <a:pt x="50971" y="828"/>
                  <a:pt x="50962" y="856"/>
                  <a:pt x="50999" y="862"/>
                </a:cubicBezTo>
                <a:cubicBezTo>
                  <a:pt x="51057" y="872"/>
                  <a:pt x="51144" y="802"/>
                  <a:pt x="51204" y="862"/>
                </a:cubicBezTo>
                <a:cubicBezTo>
                  <a:pt x="51238" y="871"/>
                  <a:pt x="51220" y="823"/>
                  <a:pt x="51233" y="818"/>
                </a:cubicBezTo>
                <a:cubicBezTo>
                  <a:pt x="51266" y="808"/>
                  <a:pt x="51254" y="838"/>
                  <a:pt x="51263" y="840"/>
                </a:cubicBezTo>
                <a:cubicBezTo>
                  <a:pt x="51293" y="844"/>
                  <a:pt x="51288" y="818"/>
                  <a:pt x="51292" y="818"/>
                </a:cubicBezTo>
                <a:cubicBezTo>
                  <a:pt x="51367" y="821"/>
                  <a:pt x="51382" y="835"/>
                  <a:pt x="51468" y="818"/>
                </a:cubicBezTo>
                <a:cubicBezTo>
                  <a:pt x="51453" y="866"/>
                  <a:pt x="51525" y="850"/>
                  <a:pt x="51527" y="884"/>
                </a:cubicBezTo>
                <a:cubicBezTo>
                  <a:pt x="51563" y="848"/>
                  <a:pt x="51554" y="860"/>
                  <a:pt x="51644" y="840"/>
                </a:cubicBezTo>
                <a:cubicBezTo>
                  <a:pt x="51657" y="837"/>
                  <a:pt x="51678" y="818"/>
                  <a:pt x="51674" y="818"/>
                </a:cubicBezTo>
                <a:cubicBezTo>
                  <a:pt x="51743" y="812"/>
                  <a:pt x="51831" y="826"/>
                  <a:pt x="51909" y="818"/>
                </a:cubicBezTo>
                <a:cubicBezTo>
                  <a:pt x="51950" y="814"/>
                  <a:pt x="51963" y="796"/>
                  <a:pt x="51996" y="796"/>
                </a:cubicBezTo>
                <a:cubicBezTo>
                  <a:pt x="52057" y="796"/>
                  <a:pt x="52222" y="824"/>
                  <a:pt x="52318" y="840"/>
                </a:cubicBezTo>
                <a:cubicBezTo>
                  <a:pt x="52362" y="830"/>
                  <a:pt x="52306" y="812"/>
                  <a:pt x="52318" y="773"/>
                </a:cubicBezTo>
                <a:cubicBezTo>
                  <a:pt x="52246" y="778"/>
                  <a:pt x="52190" y="776"/>
                  <a:pt x="52142" y="753"/>
                </a:cubicBezTo>
                <a:cubicBezTo>
                  <a:pt x="52096" y="728"/>
                  <a:pt x="52089" y="758"/>
                  <a:pt x="52055" y="730"/>
                </a:cubicBezTo>
                <a:cubicBezTo>
                  <a:pt x="52049" y="632"/>
                  <a:pt x="52242" y="708"/>
                  <a:pt x="52289" y="708"/>
                </a:cubicBezTo>
                <a:cubicBezTo>
                  <a:pt x="52360" y="709"/>
                  <a:pt x="52429" y="663"/>
                  <a:pt x="52465" y="708"/>
                </a:cubicBezTo>
                <a:cubicBezTo>
                  <a:pt x="52440" y="740"/>
                  <a:pt x="52371" y="740"/>
                  <a:pt x="52318" y="753"/>
                </a:cubicBezTo>
                <a:cubicBezTo>
                  <a:pt x="52355" y="836"/>
                  <a:pt x="52439" y="748"/>
                  <a:pt x="52524" y="796"/>
                </a:cubicBezTo>
                <a:cubicBezTo>
                  <a:pt x="52566" y="787"/>
                  <a:pt x="52512" y="767"/>
                  <a:pt x="52524" y="730"/>
                </a:cubicBezTo>
                <a:cubicBezTo>
                  <a:pt x="52557" y="749"/>
                  <a:pt x="52602" y="759"/>
                  <a:pt x="52669" y="753"/>
                </a:cubicBezTo>
                <a:cubicBezTo>
                  <a:pt x="52657" y="726"/>
                  <a:pt x="52632" y="707"/>
                  <a:pt x="52583" y="708"/>
                </a:cubicBezTo>
                <a:cubicBezTo>
                  <a:pt x="52569" y="647"/>
                  <a:pt x="52741" y="726"/>
                  <a:pt x="52729" y="664"/>
                </a:cubicBezTo>
                <a:cubicBezTo>
                  <a:pt x="52671" y="619"/>
                  <a:pt x="52590" y="680"/>
                  <a:pt x="52524" y="642"/>
                </a:cubicBezTo>
                <a:cubicBezTo>
                  <a:pt x="52566" y="577"/>
                  <a:pt x="52637" y="619"/>
                  <a:pt x="52729" y="621"/>
                </a:cubicBezTo>
                <a:cubicBezTo>
                  <a:pt x="52775" y="617"/>
                  <a:pt x="52841" y="631"/>
                  <a:pt x="52846" y="598"/>
                </a:cubicBezTo>
                <a:cubicBezTo>
                  <a:pt x="52953" y="638"/>
                  <a:pt x="52908" y="677"/>
                  <a:pt x="52905" y="773"/>
                </a:cubicBezTo>
                <a:cubicBezTo>
                  <a:pt x="53011" y="740"/>
                  <a:pt x="53092" y="816"/>
                  <a:pt x="53111" y="708"/>
                </a:cubicBezTo>
                <a:cubicBezTo>
                  <a:pt x="53182" y="711"/>
                  <a:pt x="53119" y="782"/>
                  <a:pt x="53111" y="796"/>
                </a:cubicBezTo>
                <a:cubicBezTo>
                  <a:pt x="53167" y="823"/>
                  <a:pt x="53156" y="755"/>
                  <a:pt x="53168" y="753"/>
                </a:cubicBezTo>
                <a:cubicBezTo>
                  <a:pt x="53186" y="748"/>
                  <a:pt x="53201" y="776"/>
                  <a:pt x="53226" y="773"/>
                </a:cubicBezTo>
                <a:cubicBezTo>
                  <a:pt x="53274" y="770"/>
                  <a:pt x="53278" y="758"/>
                  <a:pt x="53315" y="753"/>
                </a:cubicBezTo>
                <a:cubicBezTo>
                  <a:pt x="53337" y="748"/>
                  <a:pt x="53418" y="763"/>
                  <a:pt x="53433" y="753"/>
                </a:cubicBezTo>
                <a:cubicBezTo>
                  <a:pt x="53459" y="731"/>
                  <a:pt x="53444" y="746"/>
                  <a:pt x="53549" y="753"/>
                </a:cubicBezTo>
                <a:cubicBezTo>
                  <a:pt x="53588" y="754"/>
                  <a:pt x="53628" y="751"/>
                  <a:pt x="53667" y="753"/>
                </a:cubicBezTo>
                <a:cubicBezTo>
                  <a:pt x="53589" y="699"/>
                  <a:pt x="53742" y="609"/>
                  <a:pt x="53608" y="598"/>
                </a:cubicBezTo>
                <a:cubicBezTo>
                  <a:pt x="53616" y="570"/>
                  <a:pt x="53695" y="570"/>
                  <a:pt x="53696" y="598"/>
                </a:cubicBezTo>
                <a:cubicBezTo>
                  <a:pt x="53794" y="598"/>
                  <a:pt x="53890" y="598"/>
                  <a:pt x="53989" y="598"/>
                </a:cubicBezTo>
                <a:cubicBezTo>
                  <a:pt x="53981" y="643"/>
                  <a:pt x="53859" y="603"/>
                  <a:pt x="53872" y="664"/>
                </a:cubicBezTo>
                <a:cubicBezTo>
                  <a:pt x="53803" y="621"/>
                  <a:pt x="53794" y="621"/>
                  <a:pt x="53725" y="664"/>
                </a:cubicBezTo>
                <a:cubicBezTo>
                  <a:pt x="53784" y="709"/>
                  <a:pt x="53784" y="685"/>
                  <a:pt x="53725" y="730"/>
                </a:cubicBezTo>
                <a:cubicBezTo>
                  <a:pt x="53732" y="761"/>
                  <a:pt x="53812" y="738"/>
                  <a:pt x="53812" y="773"/>
                </a:cubicBezTo>
                <a:cubicBezTo>
                  <a:pt x="53868" y="742"/>
                  <a:pt x="54007" y="773"/>
                  <a:pt x="54048" y="730"/>
                </a:cubicBezTo>
                <a:cubicBezTo>
                  <a:pt x="54098" y="736"/>
                  <a:pt x="54034" y="753"/>
                  <a:pt x="54048" y="773"/>
                </a:cubicBezTo>
                <a:cubicBezTo>
                  <a:pt x="54054" y="782"/>
                  <a:pt x="54137" y="778"/>
                  <a:pt x="54106" y="818"/>
                </a:cubicBezTo>
                <a:cubicBezTo>
                  <a:pt x="54158" y="821"/>
                  <a:pt x="54168" y="791"/>
                  <a:pt x="54223" y="796"/>
                </a:cubicBezTo>
                <a:cubicBezTo>
                  <a:pt x="54244" y="738"/>
                  <a:pt x="54163" y="754"/>
                  <a:pt x="54136" y="730"/>
                </a:cubicBezTo>
                <a:cubicBezTo>
                  <a:pt x="54137" y="709"/>
                  <a:pt x="54172" y="713"/>
                  <a:pt x="54194" y="708"/>
                </a:cubicBezTo>
                <a:cubicBezTo>
                  <a:pt x="54223" y="686"/>
                  <a:pt x="54254" y="664"/>
                  <a:pt x="54281" y="642"/>
                </a:cubicBezTo>
                <a:cubicBezTo>
                  <a:pt x="54278" y="616"/>
                  <a:pt x="54229" y="624"/>
                  <a:pt x="54194" y="621"/>
                </a:cubicBezTo>
                <a:cubicBezTo>
                  <a:pt x="54230" y="614"/>
                  <a:pt x="54203" y="513"/>
                  <a:pt x="54223" y="532"/>
                </a:cubicBezTo>
                <a:cubicBezTo>
                  <a:pt x="54205" y="514"/>
                  <a:pt x="54179" y="507"/>
                  <a:pt x="54136" y="510"/>
                </a:cubicBezTo>
                <a:cubicBezTo>
                  <a:pt x="54143" y="486"/>
                  <a:pt x="54194" y="495"/>
                  <a:pt x="54194" y="466"/>
                </a:cubicBezTo>
                <a:cubicBezTo>
                  <a:pt x="54230" y="475"/>
                  <a:pt x="54254" y="494"/>
                  <a:pt x="54254" y="532"/>
                </a:cubicBezTo>
                <a:cubicBezTo>
                  <a:pt x="54333" y="516"/>
                  <a:pt x="54311" y="575"/>
                  <a:pt x="54369" y="575"/>
                </a:cubicBezTo>
                <a:cubicBezTo>
                  <a:pt x="54403" y="571"/>
                  <a:pt x="54386" y="554"/>
                  <a:pt x="54369" y="554"/>
                </a:cubicBezTo>
                <a:cubicBezTo>
                  <a:pt x="54447" y="484"/>
                  <a:pt x="54440" y="662"/>
                  <a:pt x="54575" y="621"/>
                </a:cubicBezTo>
                <a:cubicBezTo>
                  <a:pt x="54547" y="598"/>
                  <a:pt x="54517" y="575"/>
                  <a:pt x="54487" y="554"/>
                </a:cubicBezTo>
                <a:cubicBezTo>
                  <a:pt x="54497" y="524"/>
                  <a:pt x="54561" y="536"/>
                  <a:pt x="54605" y="532"/>
                </a:cubicBezTo>
                <a:cubicBezTo>
                  <a:pt x="54645" y="546"/>
                  <a:pt x="54609" y="617"/>
                  <a:pt x="54663" y="621"/>
                </a:cubicBezTo>
                <a:cubicBezTo>
                  <a:pt x="54726" y="630"/>
                  <a:pt x="54718" y="589"/>
                  <a:pt x="54721" y="554"/>
                </a:cubicBezTo>
                <a:cubicBezTo>
                  <a:pt x="54809" y="546"/>
                  <a:pt x="54870" y="519"/>
                  <a:pt x="54927" y="488"/>
                </a:cubicBezTo>
                <a:cubicBezTo>
                  <a:pt x="54909" y="468"/>
                  <a:pt x="54892" y="448"/>
                  <a:pt x="54927" y="444"/>
                </a:cubicBezTo>
                <a:cubicBezTo>
                  <a:pt x="55031" y="409"/>
                  <a:pt x="54944" y="519"/>
                  <a:pt x="55015" y="510"/>
                </a:cubicBezTo>
                <a:cubicBezTo>
                  <a:pt x="55114" y="490"/>
                  <a:pt x="55030" y="469"/>
                  <a:pt x="55044" y="400"/>
                </a:cubicBezTo>
                <a:cubicBezTo>
                  <a:pt x="55121" y="406"/>
                  <a:pt x="55192" y="408"/>
                  <a:pt x="55162" y="333"/>
                </a:cubicBezTo>
                <a:cubicBezTo>
                  <a:pt x="55227" y="303"/>
                  <a:pt x="55198" y="427"/>
                  <a:pt x="55192" y="422"/>
                </a:cubicBezTo>
                <a:cubicBezTo>
                  <a:pt x="55215" y="442"/>
                  <a:pt x="55317" y="357"/>
                  <a:pt x="55278" y="488"/>
                </a:cubicBezTo>
                <a:cubicBezTo>
                  <a:pt x="55271" y="514"/>
                  <a:pt x="55235" y="528"/>
                  <a:pt x="55220" y="554"/>
                </a:cubicBezTo>
                <a:cubicBezTo>
                  <a:pt x="55198" y="591"/>
                  <a:pt x="55163" y="643"/>
                  <a:pt x="55103" y="686"/>
                </a:cubicBezTo>
                <a:cubicBezTo>
                  <a:pt x="55099" y="726"/>
                  <a:pt x="55139" y="733"/>
                  <a:pt x="55132" y="773"/>
                </a:cubicBezTo>
                <a:cubicBezTo>
                  <a:pt x="55099" y="848"/>
                  <a:pt x="55126" y="734"/>
                  <a:pt x="55074" y="730"/>
                </a:cubicBezTo>
                <a:cubicBezTo>
                  <a:pt x="54988" y="723"/>
                  <a:pt x="55084" y="843"/>
                  <a:pt x="54927" y="840"/>
                </a:cubicBezTo>
                <a:cubicBezTo>
                  <a:pt x="54927" y="877"/>
                  <a:pt x="54927" y="913"/>
                  <a:pt x="54927" y="950"/>
                </a:cubicBezTo>
                <a:cubicBezTo>
                  <a:pt x="55016" y="967"/>
                  <a:pt x="55034" y="928"/>
                  <a:pt x="55103" y="928"/>
                </a:cubicBezTo>
                <a:cubicBezTo>
                  <a:pt x="55129" y="955"/>
                  <a:pt x="54995" y="965"/>
                  <a:pt x="54986" y="994"/>
                </a:cubicBezTo>
                <a:cubicBezTo>
                  <a:pt x="54981" y="1009"/>
                  <a:pt x="55032" y="1033"/>
                  <a:pt x="55015" y="1060"/>
                </a:cubicBezTo>
                <a:cubicBezTo>
                  <a:pt x="55022" y="1049"/>
                  <a:pt x="54910" y="1040"/>
                  <a:pt x="54986" y="1060"/>
                </a:cubicBezTo>
                <a:cubicBezTo>
                  <a:pt x="54972" y="1147"/>
                  <a:pt x="54860" y="1034"/>
                  <a:pt x="54839" y="1126"/>
                </a:cubicBezTo>
                <a:cubicBezTo>
                  <a:pt x="54804" y="1133"/>
                  <a:pt x="54824" y="1091"/>
                  <a:pt x="54810" y="1082"/>
                </a:cubicBezTo>
                <a:cubicBezTo>
                  <a:pt x="54802" y="1078"/>
                  <a:pt x="54754" y="1088"/>
                  <a:pt x="54750" y="1082"/>
                </a:cubicBezTo>
                <a:cubicBezTo>
                  <a:pt x="54738" y="1065"/>
                  <a:pt x="54760" y="1034"/>
                  <a:pt x="54750" y="1016"/>
                </a:cubicBezTo>
                <a:cubicBezTo>
                  <a:pt x="54669" y="1052"/>
                  <a:pt x="54792" y="1115"/>
                  <a:pt x="54750" y="1193"/>
                </a:cubicBezTo>
                <a:cubicBezTo>
                  <a:pt x="54678" y="1181"/>
                  <a:pt x="54669" y="1233"/>
                  <a:pt x="54605" y="1236"/>
                </a:cubicBezTo>
                <a:cubicBezTo>
                  <a:pt x="54569" y="1238"/>
                  <a:pt x="54592" y="1278"/>
                  <a:pt x="54575" y="1280"/>
                </a:cubicBezTo>
                <a:cubicBezTo>
                  <a:pt x="54557" y="1283"/>
                  <a:pt x="54491" y="1251"/>
                  <a:pt x="54487" y="1236"/>
                </a:cubicBezTo>
                <a:cubicBezTo>
                  <a:pt x="54455" y="1243"/>
                  <a:pt x="54467" y="1280"/>
                  <a:pt x="54429" y="1280"/>
                </a:cubicBezTo>
                <a:cubicBezTo>
                  <a:pt x="54367" y="1320"/>
                  <a:pt x="54333" y="1239"/>
                  <a:pt x="54311" y="1236"/>
                </a:cubicBezTo>
                <a:cubicBezTo>
                  <a:pt x="54290" y="1233"/>
                  <a:pt x="54281" y="1260"/>
                  <a:pt x="54254" y="1259"/>
                </a:cubicBezTo>
                <a:cubicBezTo>
                  <a:pt x="54239" y="1257"/>
                  <a:pt x="54215" y="1236"/>
                  <a:pt x="54223" y="1236"/>
                </a:cubicBezTo>
                <a:cubicBezTo>
                  <a:pt x="54183" y="1239"/>
                  <a:pt x="54145" y="1259"/>
                  <a:pt x="54048" y="1259"/>
                </a:cubicBezTo>
                <a:cubicBezTo>
                  <a:pt x="53977" y="1257"/>
                  <a:pt x="53994" y="1232"/>
                  <a:pt x="53901" y="1236"/>
                </a:cubicBezTo>
                <a:cubicBezTo>
                  <a:pt x="53836" y="1239"/>
                  <a:pt x="53827" y="1275"/>
                  <a:pt x="53725" y="1259"/>
                </a:cubicBezTo>
                <a:cubicBezTo>
                  <a:pt x="53701" y="1254"/>
                  <a:pt x="53696" y="1236"/>
                  <a:pt x="53667" y="1236"/>
                </a:cubicBezTo>
                <a:cubicBezTo>
                  <a:pt x="53646" y="1236"/>
                  <a:pt x="53633" y="1256"/>
                  <a:pt x="53608" y="1259"/>
                </a:cubicBezTo>
                <a:cubicBezTo>
                  <a:pt x="53487" y="1273"/>
                  <a:pt x="53351" y="1250"/>
                  <a:pt x="53255" y="1259"/>
                </a:cubicBezTo>
                <a:cubicBezTo>
                  <a:pt x="53228" y="1260"/>
                  <a:pt x="53234" y="1283"/>
                  <a:pt x="53226" y="1302"/>
                </a:cubicBezTo>
                <a:cubicBezTo>
                  <a:pt x="53173" y="1299"/>
                  <a:pt x="53129" y="1287"/>
                  <a:pt x="53111" y="1259"/>
                </a:cubicBezTo>
                <a:cubicBezTo>
                  <a:pt x="53060" y="1310"/>
                  <a:pt x="52939" y="1305"/>
                  <a:pt x="52817" y="1302"/>
                </a:cubicBezTo>
                <a:cubicBezTo>
                  <a:pt x="52823" y="1285"/>
                  <a:pt x="52846" y="1280"/>
                  <a:pt x="52846" y="1259"/>
                </a:cubicBezTo>
                <a:cubicBezTo>
                  <a:pt x="52756" y="1272"/>
                  <a:pt x="52693" y="1305"/>
                  <a:pt x="52611" y="1325"/>
                </a:cubicBezTo>
                <a:cubicBezTo>
                  <a:pt x="52631" y="1394"/>
                  <a:pt x="52689" y="1353"/>
                  <a:pt x="52758" y="1346"/>
                </a:cubicBezTo>
                <a:cubicBezTo>
                  <a:pt x="52783" y="1379"/>
                  <a:pt x="52781" y="1431"/>
                  <a:pt x="52875" y="1413"/>
                </a:cubicBezTo>
                <a:cubicBezTo>
                  <a:pt x="52915" y="1406"/>
                  <a:pt x="52900" y="1358"/>
                  <a:pt x="52905" y="1325"/>
                </a:cubicBezTo>
                <a:cubicBezTo>
                  <a:pt x="52944" y="1338"/>
                  <a:pt x="52959" y="1371"/>
                  <a:pt x="52963" y="1413"/>
                </a:cubicBezTo>
                <a:cubicBezTo>
                  <a:pt x="52932" y="1427"/>
                  <a:pt x="52785" y="1458"/>
                  <a:pt x="52729" y="1434"/>
                </a:cubicBezTo>
                <a:cubicBezTo>
                  <a:pt x="52718" y="1430"/>
                  <a:pt x="52735" y="1379"/>
                  <a:pt x="52699" y="1391"/>
                </a:cubicBezTo>
                <a:cubicBezTo>
                  <a:pt x="52659" y="1389"/>
                  <a:pt x="52690" y="1419"/>
                  <a:pt x="52699" y="1413"/>
                </a:cubicBezTo>
                <a:cubicBezTo>
                  <a:pt x="52617" y="1469"/>
                  <a:pt x="52447" y="1457"/>
                  <a:pt x="52289" y="1457"/>
                </a:cubicBezTo>
                <a:cubicBezTo>
                  <a:pt x="52309" y="1388"/>
                  <a:pt x="52368" y="1428"/>
                  <a:pt x="52436" y="1434"/>
                </a:cubicBezTo>
                <a:cubicBezTo>
                  <a:pt x="52512" y="1449"/>
                  <a:pt x="52468" y="1373"/>
                  <a:pt x="52494" y="1346"/>
                </a:cubicBezTo>
                <a:cubicBezTo>
                  <a:pt x="52500" y="1341"/>
                  <a:pt x="52550" y="1353"/>
                  <a:pt x="52554" y="1346"/>
                </a:cubicBezTo>
                <a:cubicBezTo>
                  <a:pt x="52562" y="1331"/>
                  <a:pt x="52509" y="1301"/>
                  <a:pt x="52554" y="1280"/>
                </a:cubicBezTo>
                <a:cubicBezTo>
                  <a:pt x="52491" y="1257"/>
                  <a:pt x="52512" y="1317"/>
                  <a:pt x="52494" y="1325"/>
                </a:cubicBezTo>
                <a:cubicBezTo>
                  <a:pt x="52480" y="1329"/>
                  <a:pt x="52458" y="1298"/>
                  <a:pt x="52436" y="1302"/>
                </a:cubicBezTo>
                <a:cubicBezTo>
                  <a:pt x="52429" y="1304"/>
                  <a:pt x="52432" y="1323"/>
                  <a:pt x="52406" y="1325"/>
                </a:cubicBezTo>
                <a:cubicBezTo>
                  <a:pt x="52405" y="1325"/>
                  <a:pt x="52189" y="1260"/>
                  <a:pt x="52142" y="1302"/>
                </a:cubicBezTo>
                <a:cubicBezTo>
                  <a:pt x="52110" y="1332"/>
                  <a:pt x="52134" y="1299"/>
                  <a:pt x="52025" y="1302"/>
                </a:cubicBezTo>
                <a:cubicBezTo>
                  <a:pt x="51947" y="1304"/>
                  <a:pt x="51745" y="1345"/>
                  <a:pt x="51585" y="1325"/>
                </a:cubicBezTo>
                <a:cubicBezTo>
                  <a:pt x="51525" y="1337"/>
                  <a:pt x="51549" y="1467"/>
                  <a:pt x="51615" y="1457"/>
                </a:cubicBezTo>
                <a:cubicBezTo>
                  <a:pt x="51684" y="1452"/>
                  <a:pt x="51567" y="1407"/>
                  <a:pt x="51644" y="1368"/>
                </a:cubicBezTo>
                <a:cubicBezTo>
                  <a:pt x="51705" y="1388"/>
                  <a:pt x="51733" y="1433"/>
                  <a:pt x="51732" y="1500"/>
                </a:cubicBezTo>
                <a:cubicBezTo>
                  <a:pt x="51685" y="1505"/>
                  <a:pt x="51681" y="1482"/>
                  <a:pt x="51644" y="1478"/>
                </a:cubicBezTo>
                <a:cubicBezTo>
                  <a:pt x="51609" y="1475"/>
                  <a:pt x="51627" y="1499"/>
                  <a:pt x="51615" y="1500"/>
                </a:cubicBezTo>
                <a:cubicBezTo>
                  <a:pt x="51589" y="1505"/>
                  <a:pt x="51585" y="1478"/>
                  <a:pt x="51585" y="1478"/>
                </a:cubicBezTo>
                <a:cubicBezTo>
                  <a:pt x="51543" y="1484"/>
                  <a:pt x="51417" y="1506"/>
                  <a:pt x="51381" y="1545"/>
                </a:cubicBezTo>
                <a:cubicBezTo>
                  <a:pt x="51312" y="1538"/>
                  <a:pt x="51259" y="1518"/>
                  <a:pt x="51204" y="1500"/>
                </a:cubicBezTo>
                <a:cubicBezTo>
                  <a:pt x="51212" y="1473"/>
                  <a:pt x="51263" y="1478"/>
                  <a:pt x="51263" y="1500"/>
                </a:cubicBezTo>
                <a:cubicBezTo>
                  <a:pt x="51321" y="1464"/>
                  <a:pt x="51301" y="1503"/>
                  <a:pt x="51381" y="1500"/>
                </a:cubicBezTo>
                <a:cubicBezTo>
                  <a:pt x="51381" y="1478"/>
                  <a:pt x="51381" y="1457"/>
                  <a:pt x="51381" y="1434"/>
                </a:cubicBezTo>
                <a:cubicBezTo>
                  <a:pt x="51349" y="1440"/>
                  <a:pt x="51360" y="1478"/>
                  <a:pt x="51322" y="1478"/>
                </a:cubicBezTo>
                <a:cubicBezTo>
                  <a:pt x="51308" y="1459"/>
                  <a:pt x="51296" y="1439"/>
                  <a:pt x="51263" y="1434"/>
                </a:cubicBezTo>
                <a:cubicBezTo>
                  <a:pt x="51258" y="1386"/>
                  <a:pt x="51367" y="1425"/>
                  <a:pt x="51410" y="1413"/>
                </a:cubicBezTo>
                <a:cubicBezTo>
                  <a:pt x="51410" y="1434"/>
                  <a:pt x="51410" y="1457"/>
                  <a:pt x="51410" y="1478"/>
                </a:cubicBezTo>
                <a:cubicBezTo>
                  <a:pt x="51554" y="1512"/>
                  <a:pt x="51549" y="1369"/>
                  <a:pt x="51498" y="1325"/>
                </a:cubicBezTo>
                <a:cubicBezTo>
                  <a:pt x="51441" y="1306"/>
                  <a:pt x="51431" y="1364"/>
                  <a:pt x="51410" y="1368"/>
                </a:cubicBezTo>
                <a:cubicBezTo>
                  <a:pt x="51397" y="1371"/>
                  <a:pt x="51371" y="1347"/>
                  <a:pt x="51352" y="1346"/>
                </a:cubicBezTo>
                <a:cubicBezTo>
                  <a:pt x="51340" y="1346"/>
                  <a:pt x="51308" y="1364"/>
                  <a:pt x="51292" y="1368"/>
                </a:cubicBezTo>
                <a:cubicBezTo>
                  <a:pt x="51282" y="1371"/>
                  <a:pt x="51241" y="1362"/>
                  <a:pt x="51233" y="1368"/>
                </a:cubicBezTo>
                <a:cubicBezTo>
                  <a:pt x="51210" y="1391"/>
                  <a:pt x="51191" y="1365"/>
                  <a:pt x="51087" y="1368"/>
                </a:cubicBezTo>
                <a:cubicBezTo>
                  <a:pt x="51033" y="1469"/>
                  <a:pt x="51203" y="1398"/>
                  <a:pt x="51175" y="1478"/>
                </a:cubicBezTo>
                <a:cubicBezTo>
                  <a:pt x="51137" y="1482"/>
                  <a:pt x="51096" y="1475"/>
                  <a:pt x="51058" y="1478"/>
                </a:cubicBezTo>
                <a:cubicBezTo>
                  <a:pt x="51040" y="1481"/>
                  <a:pt x="50990" y="1500"/>
                  <a:pt x="50999" y="1500"/>
                </a:cubicBezTo>
                <a:cubicBezTo>
                  <a:pt x="50946" y="1497"/>
                  <a:pt x="50940" y="1433"/>
                  <a:pt x="50853" y="1457"/>
                </a:cubicBezTo>
                <a:cubicBezTo>
                  <a:pt x="50760" y="1438"/>
                  <a:pt x="50905" y="1427"/>
                  <a:pt x="50941" y="1434"/>
                </a:cubicBezTo>
                <a:cubicBezTo>
                  <a:pt x="50893" y="1315"/>
                  <a:pt x="50707" y="1435"/>
                  <a:pt x="50589" y="1368"/>
                </a:cubicBezTo>
                <a:cubicBezTo>
                  <a:pt x="50581" y="1436"/>
                  <a:pt x="50683" y="1454"/>
                  <a:pt x="50618" y="1500"/>
                </a:cubicBezTo>
                <a:cubicBezTo>
                  <a:pt x="50670" y="1506"/>
                  <a:pt x="50765" y="1478"/>
                  <a:pt x="50736" y="1545"/>
                </a:cubicBezTo>
                <a:cubicBezTo>
                  <a:pt x="50668" y="1551"/>
                  <a:pt x="50624" y="1541"/>
                  <a:pt x="50589" y="1523"/>
                </a:cubicBezTo>
                <a:cubicBezTo>
                  <a:pt x="50544" y="1532"/>
                  <a:pt x="50564" y="1592"/>
                  <a:pt x="50472" y="1566"/>
                </a:cubicBezTo>
                <a:cubicBezTo>
                  <a:pt x="50472" y="1545"/>
                  <a:pt x="50507" y="1550"/>
                  <a:pt x="50530" y="1545"/>
                </a:cubicBezTo>
                <a:cubicBezTo>
                  <a:pt x="50530" y="1508"/>
                  <a:pt x="50530" y="1472"/>
                  <a:pt x="50530" y="1434"/>
                </a:cubicBezTo>
                <a:cubicBezTo>
                  <a:pt x="50525" y="1416"/>
                  <a:pt x="50502" y="1413"/>
                  <a:pt x="50502" y="1391"/>
                </a:cubicBezTo>
                <a:cubicBezTo>
                  <a:pt x="50471" y="1442"/>
                  <a:pt x="50225" y="1325"/>
                  <a:pt x="50208" y="1434"/>
                </a:cubicBezTo>
                <a:cubicBezTo>
                  <a:pt x="50205" y="1484"/>
                  <a:pt x="50302" y="1397"/>
                  <a:pt x="50355" y="1457"/>
                </a:cubicBezTo>
                <a:cubicBezTo>
                  <a:pt x="50342" y="1491"/>
                  <a:pt x="50262" y="1475"/>
                  <a:pt x="50296" y="1545"/>
                </a:cubicBezTo>
                <a:cubicBezTo>
                  <a:pt x="50190" y="1502"/>
                  <a:pt x="50189" y="1553"/>
                  <a:pt x="50090" y="1566"/>
                </a:cubicBezTo>
                <a:cubicBezTo>
                  <a:pt x="50037" y="1550"/>
                  <a:pt x="50108" y="1543"/>
                  <a:pt x="50149" y="1545"/>
                </a:cubicBezTo>
                <a:cubicBezTo>
                  <a:pt x="50136" y="1525"/>
                  <a:pt x="50124" y="1505"/>
                  <a:pt x="50090" y="1500"/>
                </a:cubicBezTo>
                <a:cubicBezTo>
                  <a:pt x="50084" y="1529"/>
                  <a:pt x="50032" y="1523"/>
                  <a:pt x="50032" y="1500"/>
                </a:cubicBezTo>
                <a:cubicBezTo>
                  <a:pt x="49993" y="1508"/>
                  <a:pt x="50007" y="1556"/>
                  <a:pt x="50002" y="1589"/>
                </a:cubicBezTo>
                <a:cubicBezTo>
                  <a:pt x="49936" y="1574"/>
                  <a:pt x="49826" y="1545"/>
                  <a:pt x="49768" y="1589"/>
                </a:cubicBezTo>
                <a:cubicBezTo>
                  <a:pt x="49760" y="1629"/>
                  <a:pt x="49866" y="1592"/>
                  <a:pt x="49886" y="1611"/>
                </a:cubicBezTo>
                <a:cubicBezTo>
                  <a:pt x="49916" y="1639"/>
                  <a:pt x="49895" y="1610"/>
                  <a:pt x="50002" y="1611"/>
                </a:cubicBezTo>
                <a:cubicBezTo>
                  <a:pt x="50002" y="1632"/>
                  <a:pt x="49967" y="1627"/>
                  <a:pt x="49944" y="1632"/>
                </a:cubicBezTo>
                <a:cubicBezTo>
                  <a:pt x="49926" y="1680"/>
                  <a:pt x="50028" y="1703"/>
                  <a:pt x="49916" y="1698"/>
                </a:cubicBezTo>
                <a:cubicBezTo>
                  <a:pt x="49927" y="1753"/>
                  <a:pt x="50049" y="1716"/>
                  <a:pt x="50002" y="1654"/>
                </a:cubicBezTo>
                <a:cubicBezTo>
                  <a:pt x="50026" y="1674"/>
                  <a:pt x="50083" y="1668"/>
                  <a:pt x="50090" y="1698"/>
                </a:cubicBezTo>
                <a:cubicBezTo>
                  <a:pt x="50109" y="1682"/>
                  <a:pt x="50129" y="1669"/>
                  <a:pt x="50149" y="1654"/>
                </a:cubicBezTo>
                <a:cubicBezTo>
                  <a:pt x="50170" y="1641"/>
                  <a:pt x="50206" y="1639"/>
                  <a:pt x="50208" y="1611"/>
                </a:cubicBezTo>
                <a:cubicBezTo>
                  <a:pt x="50231" y="1616"/>
                  <a:pt x="50237" y="1631"/>
                  <a:pt x="50267" y="1632"/>
                </a:cubicBezTo>
                <a:cubicBezTo>
                  <a:pt x="50294" y="1635"/>
                  <a:pt x="50329" y="1611"/>
                  <a:pt x="50324" y="1611"/>
                </a:cubicBezTo>
                <a:cubicBezTo>
                  <a:pt x="50369" y="1617"/>
                  <a:pt x="50375" y="1664"/>
                  <a:pt x="50443" y="1654"/>
                </a:cubicBezTo>
                <a:cubicBezTo>
                  <a:pt x="50477" y="1652"/>
                  <a:pt x="50468" y="1614"/>
                  <a:pt x="50472" y="1589"/>
                </a:cubicBezTo>
                <a:cubicBezTo>
                  <a:pt x="50499" y="1605"/>
                  <a:pt x="50516" y="1629"/>
                  <a:pt x="50530" y="1654"/>
                </a:cubicBezTo>
                <a:cubicBezTo>
                  <a:pt x="50662" y="1647"/>
                  <a:pt x="50764" y="1615"/>
                  <a:pt x="50765" y="1743"/>
                </a:cubicBezTo>
                <a:cubicBezTo>
                  <a:pt x="50700" y="1755"/>
                  <a:pt x="50723" y="1701"/>
                  <a:pt x="50677" y="1698"/>
                </a:cubicBezTo>
                <a:cubicBezTo>
                  <a:pt x="50631" y="1694"/>
                  <a:pt x="50667" y="1749"/>
                  <a:pt x="50647" y="1765"/>
                </a:cubicBezTo>
                <a:cubicBezTo>
                  <a:pt x="50641" y="1770"/>
                  <a:pt x="50587" y="1733"/>
                  <a:pt x="50530" y="1765"/>
                </a:cubicBezTo>
                <a:cubicBezTo>
                  <a:pt x="50432" y="1785"/>
                  <a:pt x="50527" y="1813"/>
                  <a:pt x="50472" y="1852"/>
                </a:cubicBezTo>
                <a:cubicBezTo>
                  <a:pt x="50341" y="1836"/>
                  <a:pt x="50296" y="1882"/>
                  <a:pt x="50178" y="1875"/>
                </a:cubicBezTo>
                <a:cubicBezTo>
                  <a:pt x="50200" y="1854"/>
                  <a:pt x="50232" y="1842"/>
                  <a:pt x="50267" y="1831"/>
                </a:cubicBezTo>
                <a:cubicBezTo>
                  <a:pt x="50259" y="1807"/>
                  <a:pt x="50208" y="1816"/>
                  <a:pt x="50208" y="1786"/>
                </a:cubicBezTo>
                <a:cubicBezTo>
                  <a:pt x="50183" y="1801"/>
                  <a:pt x="50109" y="1791"/>
                  <a:pt x="50090" y="1809"/>
                </a:cubicBezTo>
                <a:cubicBezTo>
                  <a:pt x="50089" y="1810"/>
                  <a:pt x="50094" y="1830"/>
                  <a:pt x="50090" y="1831"/>
                </a:cubicBezTo>
                <a:cubicBezTo>
                  <a:pt x="50055" y="1839"/>
                  <a:pt x="49950" y="1801"/>
                  <a:pt x="49974" y="1875"/>
                </a:cubicBezTo>
                <a:cubicBezTo>
                  <a:pt x="49882" y="1885"/>
                  <a:pt x="49897" y="1815"/>
                  <a:pt x="49827" y="1809"/>
                </a:cubicBezTo>
                <a:cubicBezTo>
                  <a:pt x="49718" y="1810"/>
                  <a:pt x="49743" y="1833"/>
                  <a:pt x="49652" y="1809"/>
                </a:cubicBezTo>
                <a:cubicBezTo>
                  <a:pt x="49661" y="1780"/>
                  <a:pt x="49703" y="1775"/>
                  <a:pt x="49709" y="1743"/>
                </a:cubicBezTo>
                <a:cubicBezTo>
                  <a:pt x="49700" y="1696"/>
                  <a:pt x="49619" y="1775"/>
                  <a:pt x="49592" y="1786"/>
                </a:cubicBezTo>
                <a:cubicBezTo>
                  <a:pt x="49614" y="1896"/>
                  <a:pt x="49741" y="1825"/>
                  <a:pt x="49856" y="1831"/>
                </a:cubicBezTo>
                <a:cubicBezTo>
                  <a:pt x="49882" y="1902"/>
                  <a:pt x="49760" y="1861"/>
                  <a:pt x="49738" y="1896"/>
                </a:cubicBezTo>
                <a:cubicBezTo>
                  <a:pt x="49742" y="1948"/>
                  <a:pt x="49809" y="1894"/>
                  <a:pt x="49856" y="1896"/>
                </a:cubicBezTo>
                <a:cubicBezTo>
                  <a:pt x="49908" y="1899"/>
                  <a:pt x="49918" y="1920"/>
                  <a:pt x="49974" y="1918"/>
                </a:cubicBezTo>
                <a:cubicBezTo>
                  <a:pt x="49967" y="1951"/>
                  <a:pt x="49886" y="1927"/>
                  <a:pt x="49886" y="1963"/>
                </a:cubicBezTo>
                <a:cubicBezTo>
                  <a:pt x="49862" y="1960"/>
                  <a:pt x="49856" y="1938"/>
                  <a:pt x="49827" y="1941"/>
                </a:cubicBezTo>
                <a:cubicBezTo>
                  <a:pt x="49812" y="1942"/>
                  <a:pt x="49789" y="1962"/>
                  <a:pt x="49798" y="1963"/>
                </a:cubicBezTo>
                <a:cubicBezTo>
                  <a:pt x="49825" y="1965"/>
                  <a:pt x="49577" y="1902"/>
                  <a:pt x="49534" y="1941"/>
                </a:cubicBezTo>
                <a:cubicBezTo>
                  <a:pt x="49504" y="1969"/>
                  <a:pt x="49520" y="1938"/>
                  <a:pt x="49476" y="1941"/>
                </a:cubicBezTo>
                <a:cubicBezTo>
                  <a:pt x="49453" y="1942"/>
                  <a:pt x="49444" y="1960"/>
                  <a:pt x="49416" y="1963"/>
                </a:cubicBezTo>
                <a:cubicBezTo>
                  <a:pt x="49359" y="1970"/>
                  <a:pt x="49257" y="1938"/>
                  <a:pt x="49211" y="1984"/>
                </a:cubicBezTo>
                <a:cubicBezTo>
                  <a:pt x="49143" y="1986"/>
                  <a:pt x="49125" y="1947"/>
                  <a:pt x="49036" y="1963"/>
                </a:cubicBezTo>
                <a:cubicBezTo>
                  <a:pt x="49020" y="1947"/>
                  <a:pt x="49116" y="1932"/>
                  <a:pt x="49124" y="1941"/>
                </a:cubicBezTo>
                <a:cubicBezTo>
                  <a:pt x="49090" y="1902"/>
                  <a:pt x="49010" y="1945"/>
                  <a:pt x="48948" y="1918"/>
                </a:cubicBezTo>
                <a:cubicBezTo>
                  <a:pt x="48945" y="1917"/>
                  <a:pt x="48950" y="1875"/>
                  <a:pt x="48948" y="1875"/>
                </a:cubicBezTo>
                <a:cubicBezTo>
                  <a:pt x="48897" y="1873"/>
                  <a:pt x="48891" y="1946"/>
                  <a:pt x="48772" y="1918"/>
                </a:cubicBezTo>
                <a:cubicBezTo>
                  <a:pt x="48773" y="1897"/>
                  <a:pt x="48808" y="1902"/>
                  <a:pt x="48830" y="1896"/>
                </a:cubicBezTo>
                <a:cubicBezTo>
                  <a:pt x="48814" y="1865"/>
                  <a:pt x="48785" y="1843"/>
                  <a:pt x="48743" y="1831"/>
                </a:cubicBezTo>
                <a:cubicBezTo>
                  <a:pt x="48708" y="1834"/>
                  <a:pt x="48717" y="1870"/>
                  <a:pt x="48713" y="1896"/>
                </a:cubicBezTo>
                <a:cubicBezTo>
                  <a:pt x="48638" y="1894"/>
                  <a:pt x="48683" y="1803"/>
                  <a:pt x="48567" y="1831"/>
                </a:cubicBezTo>
                <a:cubicBezTo>
                  <a:pt x="48552" y="1878"/>
                  <a:pt x="48609" y="1873"/>
                  <a:pt x="48654" y="1875"/>
                </a:cubicBezTo>
                <a:cubicBezTo>
                  <a:pt x="48648" y="1899"/>
                  <a:pt x="48597" y="1890"/>
                  <a:pt x="48596" y="1918"/>
                </a:cubicBezTo>
                <a:cubicBezTo>
                  <a:pt x="48595" y="1940"/>
                  <a:pt x="48560" y="1936"/>
                  <a:pt x="48537" y="1941"/>
                </a:cubicBezTo>
                <a:cubicBezTo>
                  <a:pt x="48532" y="1922"/>
                  <a:pt x="48549" y="1920"/>
                  <a:pt x="48567" y="1918"/>
                </a:cubicBezTo>
                <a:cubicBezTo>
                  <a:pt x="48557" y="1870"/>
                  <a:pt x="48537" y="1932"/>
                  <a:pt x="48450" y="1918"/>
                </a:cubicBezTo>
                <a:cubicBezTo>
                  <a:pt x="48436" y="1917"/>
                  <a:pt x="48431" y="1878"/>
                  <a:pt x="48421" y="1875"/>
                </a:cubicBezTo>
                <a:cubicBezTo>
                  <a:pt x="48397" y="1867"/>
                  <a:pt x="48268" y="1896"/>
                  <a:pt x="48245" y="1875"/>
                </a:cubicBezTo>
                <a:cubicBezTo>
                  <a:pt x="48185" y="1820"/>
                  <a:pt x="48188" y="1902"/>
                  <a:pt x="48068" y="1875"/>
                </a:cubicBezTo>
                <a:cubicBezTo>
                  <a:pt x="48022" y="1864"/>
                  <a:pt x="47967" y="1866"/>
                  <a:pt x="47834" y="1875"/>
                </a:cubicBezTo>
                <a:cubicBezTo>
                  <a:pt x="47825" y="1875"/>
                  <a:pt x="47780" y="1870"/>
                  <a:pt x="47775" y="1875"/>
                </a:cubicBezTo>
                <a:cubicBezTo>
                  <a:pt x="47751" y="1897"/>
                  <a:pt x="47758" y="1881"/>
                  <a:pt x="47716" y="1875"/>
                </a:cubicBezTo>
                <a:cubicBezTo>
                  <a:pt x="47543" y="1848"/>
                  <a:pt x="47366" y="1915"/>
                  <a:pt x="47189" y="1896"/>
                </a:cubicBezTo>
                <a:cubicBezTo>
                  <a:pt x="47190" y="1840"/>
                  <a:pt x="47168" y="1871"/>
                  <a:pt x="47130" y="1875"/>
                </a:cubicBezTo>
                <a:cubicBezTo>
                  <a:pt x="47082" y="1879"/>
                  <a:pt x="47080" y="1851"/>
                  <a:pt x="47043" y="1852"/>
                </a:cubicBezTo>
                <a:cubicBezTo>
                  <a:pt x="46990" y="1855"/>
                  <a:pt x="46980" y="1876"/>
                  <a:pt x="46925" y="1875"/>
                </a:cubicBezTo>
                <a:cubicBezTo>
                  <a:pt x="46930" y="1875"/>
                  <a:pt x="46913" y="1854"/>
                  <a:pt x="46896" y="1852"/>
                </a:cubicBezTo>
                <a:cubicBezTo>
                  <a:pt x="46888" y="1852"/>
                  <a:pt x="46874" y="1855"/>
                  <a:pt x="46867" y="1852"/>
                </a:cubicBezTo>
                <a:cubicBezTo>
                  <a:pt x="46826" y="1840"/>
                  <a:pt x="46775" y="1829"/>
                  <a:pt x="46720" y="1875"/>
                </a:cubicBezTo>
                <a:cubicBezTo>
                  <a:pt x="46676" y="1834"/>
                  <a:pt x="46693" y="1839"/>
                  <a:pt x="46573" y="1852"/>
                </a:cubicBezTo>
                <a:cubicBezTo>
                  <a:pt x="46576" y="1822"/>
                  <a:pt x="46579" y="1791"/>
                  <a:pt x="46544" y="1786"/>
                </a:cubicBezTo>
                <a:cubicBezTo>
                  <a:pt x="46481" y="1783"/>
                  <a:pt x="46531" y="1864"/>
                  <a:pt x="46515" y="1896"/>
                </a:cubicBezTo>
                <a:cubicBezTo>
                  <a:pt x="46487" y="1896"/>
                  <a:pt x="46492" y="1870"/>
                  <a:pt x="46486" y="1852"/>
                </a:cubicBezTo>
                <a:cubicBezTo>
                  <a:pt x="46396" y="1849"/>
                  <a:pt x="46354" y="1930"/>
                  <a:pt x="46280" y="1875"/>
                </a:cubicBezTo>
                <a:cubicBezTo>
                  <a:pt x="46246" y="1865"/>
                  <a:pt x="46265" y="1915"/>
                  <a:pt x="46251" y="1918"/>
                </a:cubicBezTo>
                <a:cubicBezTo>
                  <a:pt x="46221" y="1928"/>
                  <a:pt x="46127" y="1902"/>
                  <a:pt x="46104" y="1918"/>
                </a:cubicBezTo>
                <a:cubicBezTo>
                  <a:pt x="46104" y="1920"/>
                  <a:pt x="46062" y="1956"/>
                  <a:pt x="46046" y="1941"/>
                </a:cubicBezTo>
                <a:cubicBezTo>
                  <a:pt x="46020" y="1917"/>
                  <a:pt x="46030" y="1936"/>
                  <a:pt x="45987" y="1941"/>
                </a:cubicBezTo>
                <a:cubicBezTo>
                  <a:pt x="45869" y="1952"/>
                  <a:pt x="45716" y="1932"/>
                  <a:pt x="45578" y="1941"/>
                </a:cubicBezTo>
                <a:cubicBezTo>
                  <a:pt x="45566" y="1903"/>
                  <a:pt x="45600" y="1899"/>
                  <a:pt x="45635" y="1896"/>
                </a:cubicBezTo>
                <a:cubicBezTo>
                  <a:pt x="45608" y="1836"/>
                  <a:pt x="45544" y="1927"/>
                  <a:pt x="45460" y="1896"/>
                </a:cubicBezTo>
                <a:cubicBezTo>
                  <a:pt x="45460" y="1918"/>
                  <a:pt x="45495" y="1914"/>
                  <a:pt x="45518" y="1918"/>
                </a:cubicBezTo>
                <a:cubicBezTo>
                  <a:pt x="45541" y="1986"/>
                  <a:pt x="45323" y="1905"/>
                  <a:pt x="45284" y="1941"/>
                </a:cubicBezTo>
                <a:cubicBezTo>
                  <a:pt x="45257" y="1965"/>
                  <a:pt x="45269" y="1944"/>
                  <a:pt x="45225" y="1941"/>
                </a:cubicBezTo>
                <a:cubicBezTo>
                  <a:pt x="45199" y="1958"/>
                  <a:pt x="45160" y="1965"/>
                  <a:pt x="45108" y="1963"/>
                </a:cubicBezTo>
                <a:cubicBezTo>
                  <a:pt x="45031" y="1956"/>
                  <a:pt x="45085" y="2049"/>
                  <a:pt x="44991" y="2029"/>
                </a:cubicBezTo>
                <a:cubicBezTo>
                  <a:pt x="45020" y="1963"/>
                  <a:pt x="44926" y="1990"/>
                  <a:pt x="44874" y="1984"/>
                </a:cubicBezTo>
                <a:cubicBezTo>
                  <a:pt x="44812" y="2011"/>
                  <a:pt x="44837" y="2104"/>
                  <a:pt x="44698" y="2073"/>
                </a:cubicBezTo>
                <a:cubicBezTo>
                  <a:pt x="44700" y="2017"/>
                  <a:pt x="44812" y="2041"/>
                  <a:pt x="44815" y="1984"/>
                </a:cubicBezTo>
                <a:cubicBezTo>
                  <a:pt x="44739" y="1908"/>
                  <a:pt x="44728" y="2064"/>
                  <a:pt x="44639" y="2051"/>
                </a:cubicBezTo>
                <a:cubicBezTo>
                  <a:pt x="44710" y="2003"/>
                  <a:pt x="44601" y="1956"/>
                  <a:pt x="44580" y="1984"/>
                </a:cubicBezTo>
                <a:cubicBezTo>
                  <a:pt x="44598" y="1959"/>
                  <a:pt x="44647" y="1963"/>
                  <a:pt x="44698" y="1963"/>
                </a:cubicBezTo>
                <a:cubicBezTo>
                  <a:pt x="44695" y="1906"/>
                  <a:pt x="44589" y="1927"/>
                  <a:pt x="44551" y="1896"/>
                </a:cubicBezTo>
                <a:cubicBezTo>
                  <a:pt x="44466" y="1915"/>
                  <a:pt x="44569" y="1968"/>
                  <a:pt x="44551" y="2007"/>
                </a:cubicBezTo>
                <a:cubicBezTo>
                  <a:pt x="44523" y="2008"/>
                  <a:pt x="44529" y="2034"/>
                  <a:pt x="44522" y="2051"/>
                </a:cubicBezTo>
                <a:cubicBezTo>
                  <a:pt x="44463" y="2014"/>
                  <a:pt x="44485" y="2053"/>
                  <a:pt x="44404" y="2051"/>
                </a:cubicBezTo>
                <a:cubicBezTo>
                  <a:pt x="44426" y="2031"/>
                  <a:pt x="44458" y="2017"/>
                  <a:pt x="44493" y="2007"/>
                </a:cubicBezTo>
                <a:cubicBezTo>
                  <a:pt x="44466" y="1947"/>
                  <a:pt x="44374" y="2058"/>
                  <a:pt x="44404" y="1941"/>
                </a:cubicBezTo>
                <a:cubicBezTo>
                  <a:pt x="44369" y="1935"/>
                  <a:pt x="44391" y="1975"/>
                  <a:pt x="44375" y="1984"/>
                </a:cubicBezTo>
                <a:cubicBezTo>
                  <a:pt x="44320" y="2017"/>
                  <a:pt x="44222" y="1993"/>
                  <a:pt x="44171" y="1984"/>
                </a:cubicBezTo>
                <a:cubicBezTo>
                  <a:pt x="44172" y="1985"/>
                  <a:pt x="44202" y="1948"/>
                  <a:pt x="44199" y="1941"/>
                </a:cubicBezTo>
                <a:cubicBezTo>
                  <a:pt x="44186" y="1900"/>
                  <a:pt x="44122" y="1951"/>
                  <a:pt x="44112" y="1941"/>
                </a:cubicBezTo>
                <a:cubicBezTo>
                  <a:pt x="44085" y="1917"/>
                  <a:pt x="44096" y="1937"/>
                  <a:pt x="44053" y="1941"/>
                </a:cubicBezTo>
                <a:cubicBezTo>
                  <a:pt x="44058" y="1966"/>
                  <a:pt x="44106" y="1959"/>
                  <a:pt x="44141" y="1963"/>
                </a:cubicBezTo>
                <a:cubicBezTo>
                  <a:pt x="44070" y="2026"/>
                  <a:pt x="43907" y="2001"/>
                  <a:pt x="43848" y="1941"/>
                </a:cubicBezTo>
                <a:cubicBezTo>
                  <a:pt x="43814" y="1945"/>
                  <a:pt x="43832" y="1963"/>
                  <a:pt x="43848" y="1963"/>
                </a:cubicBezTo>
                <a:cubicBezTo>
                  <a:pt x="43826" y="1983"/>
                  <a:pt x="43794" y="1996"/>
                  <a:pt x="43760" y="2007"/>
                </a:cubicBezTo>
                <a:cubicBezTo>
                  <a:pt x="43760" y="2029"/>
                  <a:pt x="43760" y="2051"/>
                  <a:pt x="43760" y="2073"/>
                </a:cubicBezTo>
                <a:cubicBezTo>
                  <a:pt x="43731" y="2073"/>
                  <a:pt x="43737" y="2046"/>
                  <a:pt x="43731" y="2029"/>
                </a:cubicBezTo>
                <a:cubicBezTo>
                  <a:pt x="43702" y="2007"/>
                  <a:pt x="43673" y="1984"/>
                  <a:pt x="43642" y="1963"/>
                </a:cubicBezTo>
                <a:cubicBezTo>
                  <a:pt x="43548" y="1935"/>
                  <a:pt x="43620" y="2034"/>
                  <a:pt x="43526" y="2007"/>
                </a:cubicBezTo>
                <a:cubicBezTo>
                  <a:pt x="43531" y="1989"/>
                  <a:pt x="43555" y="1985"/>
                  <a:pt x="43555" y="1963"/>
                </a:cubicBezTo>
                <a:cubicBezTo>
                  <a:pt x="43549" y="1937"/>
                  <a:pt x="43501" y="1944"/>
                  <a:pt x="43467" y="1941"/>
                </a:cubicBezTo>
                <a:cubicBezTo>
                  <a:pt x="43379" y="1956"/>
                  <a:pt x="43495" y="1987"/>
                  <a:pt x="43467" y="2029"/>
                </a:cubicBezTo>
                <a:cubicBezTo>
                  <a:pt x="43387" y="2044"/>
                  <a:pt x="43408" y="1986"/>
                  <a:pt x="43349" y="1984"/>
                </a:cubicBezTo>
                <a:cubicBezTo>
                  <a:pt x="43360" y="1906"/>
                  <a:pt x="43428" y="1904"/>
                  <a:pt x="43379" y="1831"/>
                </a:cubicBezTo>
                <a:cubicBezTo>
                  <a:pt x="43494" y="1818"/>
                  <a:pt x="43549" y="1849"/>
                  <a:pt x="43613" y="1875"/>
                </a:cubicBezTo>
                <a:cubicBezTo>
                  <a:pt x="43650" y="1865"/>
                  <a:pt x="43674" y="1846"/>
                  <a:pt x="43672" y="1809"/>
                </a:cubicBezTo>
                <a:cubicBezTo>
                  <a:pt x="43659" y="1776"/>
                  <a:pt x="43635" y="1818"/>
                  <a:pt x="43584" y="1809"/>
                </a:cubicBezTo>
                <a:cubicBezTo>
                  <a:pt x="43584" y="1699"/>
                  <a:pt x="43549" y="1679"/>
                  <a:pt x="43584" y="1611"/>
                </a:cubicBezTo>
                <a:cubicBezTo>
                  <a:pt x="43555" y="1611"/>
                  <a:pt x="43526" y="1611"/>
                  <a:pt x="43496" y="1611"/>
                </a:cubicBezTo>
                <a:cubicBezTo>
                  <a:pt x="43417" y="1595"/>
                  <a:pt x="43517" y="1714"/>
                  <a:pt x="43437" y="1698"/>
                </a:cubicBezTo>
                <a:cubicBezTo>
                  <a:pt x="43442" y="1725"/>
                  <a:pt x="43491" y="1718"/>
                  <a:pt x="43526" y="1721"/>
                </a:cubicBezTo>
                <a:cubicBezTo>
                  <a:pt x="43521" y="1746"/>
                  <a:pt x="43532" y="1759"/>
                  <a:pt x="43555" y="1765"/>
                </a:cubicBezTo>
                <a:cubicBezTo>
                  <a:pt x="43544" y="1795"/>
                  <a:pt x="43503" y="1767"/>
                  <a:pt x="43496" y="1743"/>
                </a:cubicBezTo>
                <a:cubicBezTo>
                  <a:pt x="43429" y="1736"/>
                  <a:pt x="43464" y="1806"/>
                  <a:pt x="43408" y="1809"/>
                </a:cubicBezTo>
                <a:cubicBezTo>
                  <a:pt x="43333" y="1810"/>
                  <a:pt x="43373" y="1792"/>
                  <a:pt x="43379" y="1765"/>
                </a:cubicBezTo>
                <a:cubicBezTo>
                  <a:pt x="43294" y="1750"/>
                  <a:pt x="43359" y="1838"/>
                  <a:pt x="43349" y="1875"/>
                </a:cubicBezTo>
                <a:cubicBezTo>
                  <a:pt x="43349" y="1878"/>
                  <a:pt x="43322" y="1878"/>
                  <a:pt x="43320" y="1896"/>
                </a:cubicBezTo>
                <a:cubicBezTo>
                  <a:pt x="43320" y="1903"/>
                  <a:pt x="43323" y="1914"/>
                  <a:pt x="43320" y="1918"/>
                </a:cubicBezTo>
                <a:cubicBezTo>
                  <a:pt x="43304" y="1948"/>
                  <a:pt x="43305" y="1992"/>
                  <a:pt x="43291" y="2029"/>
                </a:cubicBezTo>
                <a:cubicBezTo>
                  <a:pt x="43245" y="2034"/>
                  <a:pt x="43281" y="1977"/>
                  <a:pt x="43262" y="1963"/>
                </a:cubicBezTo>
                <a:cubicBezTo>
                  <a:pt x="43259" y="1961"/>
                  <a:pt x="43213" y="1956"/>
                  <a:pt x="43232" y="1941"/>
                </a:cubicBezTo>
                <a:cubicBezTo>
                  <a:pt x="43252" y="1927"/>
                  <a:pt x="43254" y="1921"/>
                  <a:pt x="43232" y="1896"/>
                </a:cubicBezTo>
                <a:cubicBezTo>
                  <a:pt x="43196" y="1854"/>
                  <a:pt x="43249" y="1872"/>
                  <a:pt x="43232" y="1786"/>
                </a:cubicBezTo>
                <a:cubicBezTo>
                  <a:pt x="43232" y="1780"/>
                  <a:pt x="43239" y="1746"/>
                  <a:pt x="43232" y="1743"/>
                </a:cubicBezTo>
                <a:cubicBezTo>
                  <a:pt x="43236" y="1745"/>
                  <a:pt x="43148" y="1677"/>
                  <a:pt x="43203" y="1654"/>
                </a:cubicBezTo>
                <a:cubicBezTo>
                  <a:pt x="43178" y="1622"/>
                  <a:pt x="43129" y="1607"/>
                  <a:pt x="43056" y="1611"/>
                </a:cubicBezTo>
                <a:cubicBezTo>
                  <a:pt x="43042" y="1647"/>
                  <a:pt x="43126" y="1694"/>
                  <a:pt x="43086" y="1721"/>
                </a:cubicBezTo>
                <a:cubicBezTo>
                  <a:pt x="43088" y="1719"/>
                  <a:pt x="43027" y="1698"/>
                  <a:pt x="43027" y="1698"/>
                </a:cubicBezTo>
                <a:cubicBezTo>
                  <a:pt x="43038" y="1754"/>
                  <a:pt x="43138" y="1731"/>
                  <a:pt x="43086" y="1809"/>
                </a:cubicBezTo>
                <a:cubicBezTo>
                  <a:pt x="43091" y="1834"/>
                  <a:pt x="43139" y="1827"/>
                  <a:pt x="43174" y="1831"/>
                </a:cubicBezTo>
                <a:cubicBezTo>
                  <a:pt x="43194" y="1920"/>
                  <a:pt x="43146" y="1956"/>
                  <a:pt x="43144" y="2029"/>
                </a:cubicBezTo>
                <a:cubicBezTo>
                  <a:pt x="43094" y="2037"/>
                  <a:pt x="43089" y="2011"/>
                  <a:pt x="43086" y="1984"/>
                </a:cubicBezTo>
                <a:cubicBezTo>
                  <a:pt x="43050" y="1977"/>
                  <a:pt x="43071" y="2023"/>
                  <a:pt x="43056" y="2029"/>
                </a:cubicBezTo>
                <a:cubicBezTo>
                  <a:pt x="42999" y="2052"/>
                  <a:pt x="42854" y="2021"/>
                  <a:pt x="42822" y="2007"/>
                </a:cubicBezTo>
                <a:cubicBezTo>
                  <a:pt x="42740" y="2028"/>
                  <a:pt x="42864" y="2065"/>
                  <a:pt x="42792" y="2095"/>
                </a:cubicBezTo>
                <a:cubicBezTo>
                  <a:pt x="42746" y="2097"/>
                  <a:pt x="42681" y="2085"/>
                  <a:pt x="42676" y="2117"/>
                </a:cubicBezTo>
                <a:cubicBezTo>
                  <a:pt x="42633" y="2107"/>
                  <a:pt x="42678" y="2098"/>
                  <a:pt x="42676" y="2073"/>
                </a:cubicBezTo>
                <a:cubicBezTo>
                  <a:pt x="42671" y="2023"/>
                  <a:pt x="42602" y="2101"/>
                  <a:pt x="42529" y="2073"/>
                </a:cubicBezTo>
                <a:cubicBezTo>
                  <a:pt x="42528" y="2046"/>
                  <a:pt x="42488" y="2044"/>
                  <a:pt x="42470" y="2029"/>
                </a:cubicBezTo>
                <a:cubicBezTo>
                  <a:pt x="42461" y="2021"/>
                  <a:pt x="42480" y="1992"/>
                  <a:pt x="42470" y="1984"/>
                </a:cubicBezTo>
                <a:cubicBezTo>
                  <a:pt x="42427" y="1953"/>
                  <a:pt x="42404" y="2004"/>
                  <a:pt x="42440" y="1918"/>
                </a:cubicBezTo>
                <a:cubicBezTo>
                  <a:pt x="42407" y="1908"/>
                  <a:pt x="42424" y="1960"/>
                  <a:pt x="42412" y="1963"/>
                </a:cubicBezTo>
                <a:cubicBezTo>
                  <a:pt x="42345" y="1978"/>
                  <a:pt x="42256" y="1902"/>
                  <a:pt x="42265" y="2007"/>
                </a:cubicBezTo>
                <a:cubicBezTo>
                  <a:pt x="42266" y="2073"/>
                  <a:pt x="42483" y="1975"/>
                  <a:pt x="42440" y="2073"/>
                </a:cubicBezTo>
                <a:cubicBezTo>
                  <a:pt x="42407" y="2055"/>
                  <a:pt x="42362" y="2044"/>
                  <a:pt x="42295" y="2051"/>
                </a:cubicBezTo>
                <a:cubicBezTo>
                  <a:pt x="42267" y="2067"/>
                  <a:pt x="42250" y="2091"/>
                  <a:pt x="42236" y="2117"/>
                </a:cubicBezTo>
                <a:cubicBezTo>
                  <a:pt x="42180" y="2115"/>
                  <a:pt x="42216" y="2044"/>
                  <a:pt x="42147" y="2051"/>
                </a:cubicBezTo>
                <a:cubicBezTo>
                  <a:pt x="42071" y="2044"/>
                  <a:pt x="42073" y="2097"/>
                  <a:pt x="42060" y="2139"/>
                </a:cubicBezTo>
                <a:cubicBezTo>
                  <a:pt x="42036" y="2134"/>
                  <a:pt x="42031" y="2117"/>
                  <a:pt x="42001" y="2117"/>
                </a:cubicBezTo>
                <a:cubicBezTo>
                  <a:pt x="42002" y="2095"/>
                  <a:pt x="42037" y="2100"/>
                  <a:pt x="42060" y="2095"/>
                </a:cubicBezTo>
                <a:cubicBezTo>
                  <a:pt x="42060" y="2073"/>
                  <a:pt x="42023" y="2079"/>
                  <a:pt x="42001" y="2073"/>
                </a:cubicBezTo>
                <a:cubicBezTo>
                  <a:pt x="41979" y="2067"/>
                  <a:pt x="41952" y="2044"/>
                  <a:pt x="41913" y="2051"/>
                </a:cubicBezTo>
                <a:cubicBezTo>
                  <a:pt x="41900" y="2053"/>
                  <a:pt x="41877" y="2073"/>
                  <a:pt x="41884" y="2073"/>
                </a:cubicBezTo>
                <a:cubicBezTo>
                  <a:pt x="41854" y="2073"/>
                  <a:pt x="41741" y="2022"/>
                  <a:pt x="41708" y="2095"/>
                </a:cubicBezTo>
                <a:cubicBezTo>
                  <a:pt x="41728" y="2115"/>
                  <a:pt x="41825" y="2116"/>
                  <a:pt x="41942" y="2117"/>
                </a:cubicBezTo>
                <a:cubicBezTo>
                  <a:pt x="42032" y="2151"/>
                  <a:pt x="41816" y="2136"/>
                  <a:pt x="41767" y="2139"/>
                </a:cubicBezTo>
                <a:cubicBezTo>
                  <a:pt x="41819" y="2181"/>
                  <a:pt x="41901" y="2159"/>
                  <a:pt x="42001" y="2161"/>
                </a:cubicBezTo>
                <a:cubicBezTo>
                  <a:pt x="42083" y="2162"/>
                  <a:pt x="42190" y="2159"/>
                  <a:pt x="42265" y="2161"/>
                </a:cubicBezTo>
                <a:cubicBezTo>
                  <a:pt x="42312" y="2223"/>
                  <a:pt x="42021" y="2223"/>
                  <a:pt x="42001" y="2204"/>
                </a:cubicBezTo>
                <a:cubicBezTo>
                  <a:pt x="41976" y="2182"/>
                  <a:pt x="41989" y="2199"/>
                  <a:pt x="41884" y="2204"/>
                </a:cubicBezTo>
                <a:cubicBezTo>
                  <a:pt x="41845" y="2207"/>
                  <a:pt x="41806" y="2203"/>
                  <a:pt x="41767" y="2204"/>
                </a:cubicBezTo>
                <a:cubicBezTo>
                  <a:pt x="41739" y="2166"/>
                  <a:pt x="41619" y="2082"/>
                  <a:pt x="41708" y="2029"/>
                </a:cubicBezTo>
                <a:cubicBezTo>
                  <a:pt x="41664" y="1977"/>
                  <a:pt x="41611" y="1854"/>
                  <a:pt x="41650" y="1809"/>
                </a:cubicBezTo>
                <a:cubicBezTo>
                  <a:pt x="41588" y="1799"/>
                  <a:pt x="41572" y="1824"/>
                  <a:pt x="41532" y="1831"/>
                </a:cubicBezTo>
                <a:cubicBezTo>
                  <a:pt x="41591" y="1876"/>
                  <a:pt x="41591" y="1851"/>
                  <a:pt x="41532" y="1896"/>
                </a:cubicBezTo>
                <a:cubicBezTo>
                  <a:pt x="41537" y="1923"/>
                  <a:pt x="41586" y="1915"/>
                  <a:pt x="41620" y="1918"/>
                </a:cubicBezTo>
                <a:cubicBezTo>
                  <a:pt x="41615" y="1945"/>
                  <a:pt x="41610" y="1968"/>
                  <a:pt x="41591" y="1984"/>
                </a:cubicBezTo>
                <a:cubicBezTo>
                  <a:pt x="41532" y="2035"/>
                  <a:pt x="41551" y="1972"/>
                  <a:pt x="41474" y="1963"/>
                </a:cubicBezTo>
                <a:cubicBezTo>
                  <a:pt x="41456" y="1960"/>
                  <a:pt x="41330" y="2008"/>
                  <a:pt x="41240" y="1984"/>
                </a:cubicBezTo>
                <a:cubicBezTo>
                  <a:pt x="41255" y="2002"/>
                  <a:pt x="41270" y="2020"/>
                  <a:pt x="41268" y="2051"/>
                </a:cubicBezTo>
                <a:cubicBezTo>
                  <a:pt x="41359" y="2067"/>
                  <a:pt x="41325" y="1990"/>
                  <a:pt x="41415" y="2007"/>
                </a:cubicBezTo>
                <a:cubicBezTo>
                  <a:pt x="41420" y="2109"/>
                  <a:pt x="41195" y="2073"/>
                  <a:pt x="41092" y="2073"/>
                </a:cubicBezTo>
                <a:cubicBezTo>
                  <a:pt x="41072" y="2073"/>
                  <a:pt x="40976" y="2122"/>
                  <a:pt x="40946" y="2095"/>
                </a:cubicBezTo>
                <a:cubicBezTo>
                  <a:pt x="40910" y="2062"/>
                  <a:pt x="40892" y="2098"/>
                  <a:pt x="40800" y="2073"/>
                </a:cubicBezTo>
                <a:cubicBezTo>
                  <a:pt x="40783" y="2068"/>
                  <a:pt x="40735" y="1965"/>
                  <a:pt x="40682" y="2029"/>
                </a:cubicBezTo>
                <a:cubicBezTo>
                  <a:pt x="40683" y="2050"/>
                  <a:pt x="40718" y="2046"/>
                  <a:pt x="40741" y="2051"/>
                </a:cubicBezTo>
                <a:cubicBezTo>
                  <a:pt x="40692" y="2122"/>
                  <a:pt x="40582" y="2076"/>
                  <a:pt x="40506" y="2051"/>
                </a:cubicBezTo>
                <a:cubicBezTo>
                  <a:pt x="40524" y="2031"/>
                  <a:pt x="40542" y="2011"/>
                  <a:pt x="40506" y="2007"/>
                </a:cubicBezTo>
                <a:cubicBezTo>
                  <a:pt x="40530" y="1924"/>
                  <a:pt x="40609" y="2005"/>
                  <a:pt x="40654" y="1963"/>
                </a:cubicBezTo>
                <a:cubicBezTo>
                  <a:pt x="40690" y="1875"/>
                  <a:pt x="40455" y="1879"/>
                  <a:pt x="40418" y="1918"/>
                </a:cubicBezTo>
                <a:cubicBezTo>
                  <a:pt x="40444" y="1952"/>
                  <a:pt x="40463" y="1912"/>
                  <a:pt x="40536" y="1941"/>
                </a:cubicBezTo>
                <a:cubicBezTo>
                  <a:pt x="40513" y="1969"/>
                  <a:pt x="40421" y="2058"/>
                  <a:pt x="40477" y="2073"/>
                </a:cubicBezTo>
                <a:cubicBezTo>
                  <a:pt x="40474" y="2121"/>
                  <a:pt x="40353" y="2082"/>
                  <a:pt x="40301" y="2095"/>
                </a:cubicBezTo>
                <a:cubicBezTo>
                  <a:pt x="40267" y="2098"/>
                  <a:pt x="40249" y="2091"/>
                  <a:pt x="40242" y="2073"/>
                </a:cubicBezTo>
                <a:cubicBezTo>
                  <a:pt x="40170" y="2076"/>
                  <a:pt x="40152" y="2114"/>
                  <a:pt x="40096" y="2073"/>
                </a:cubicBezTo>
                <a:cubicBezTo>
                  <a:pt x="40100" y="2048"/>
                  <a:pt x="40109" y="1986"/>
                  <a:pt x="40154" y="1984"/>
                </a:cubicBezTo>
                <a:cubicBezTo>
                  <a:pt x="40199" y="1983"/>
                  <a:pt x="40143" y="1951"/>
                  <a:pt x="40154" y="1918"/>
                </a:cubicBezTo>
                <a:cubicBezTo>
                  <a:pt x="40160" y="1905"/>
                  <a:pt x="40224" y="1903"/>
                  <a:pt x="40213" y="1875"/>
                </a:cubicBezTo>
                <a:cubicBezTo>
                  <a:pt x="40195" y="1855"/>
                  <a:pt x="40177" y="1836"/>
                  <a:pt x="40213" y="1831"/>
                </a:cubicBezTo>
                <a:cubicBezTo>
                  <a:pt x="40214" y="1798"/>
                  <a:pt x="40153" y="1821"/>
                  <a:pt x="40125" y="1809"/>
                </a:cubicBezTo>
                <a:cubicBezTo>
                  <a:pt x="40111" y="1801"/>
                  <a:pt x="40122" y="1744"/>
                  <a:pt x="40067" y="1765"/>
                </a:cubicBezTo>
                <a:cubicBezTo>
                  <a:pt x="40041" y="1771"/>
                  <a:pt x="39968" y="1846"/>
                  <a:pt x="40038" y="1852"/>
                </a:cubicBezTo>
                <a:cubicBezTo>
                  <a:pt x="40031" y="1881"/>
                  <a:pt x="39950" y="1882"/>
                  <a:pt x="39950" y="1852"/>
                </a:cubicBezTo>
                <a:cubicBezTo>
                  <a:pt x="39891" y="1890"/>
                  <a:pt x="39912" y="1851"/>
                  <a:pt x="39832" y="1852"/>
                </a:cubicBezTo>
                <a:cubicBezTo>
                  <a:pt x="39845" y="1818"/>
                  <a:pt x="39924" y="1833"/>
                  <a:pt x="39891" y="1765"/>
                </a:cubicBezTo>
                <a:cubicBezTo>
                  <a:pt x="39799" y="1761"/>
                  <a:pt x="39790" y="1821"/>
                  <a:pt x="39774" y="1875"/>
                </a:cubicBezTo>
                <a:cubicBezTo>
                  <a:pt x="39727" y="1876"/>
                  <a:pt x="39662" y="1864"/>
                  <a:pt x="39656" y="1896"/>
                </a:cubicBezTo>
                <a:cubicBezTo>
                  <a:pt x="39606" y="1891"/>
                  <a:pt x="39589" y="1858"/>
                  <a:pt x="39598" y="1809"/>
                </a:cubicBezTo>
                <a:cubicBezTo>
                  <a:pt x="39527" y="1815"/>
                  <a:pt x="39582" y="1867"/>
                  <a:pt x="39539" y="1896"/>
                </a:cubicBezTo>
                <a:cubicBezTo>
                  <a:pt x="39532" y="1902"/>
                  <a:pt x="39485" y="1890"/>
                  <a:pt x="39480" y="1896"/>
                </a:cubicBezTo>
                <a:cubicBezTo>
                  <a:pt x="39472" y="1909"/>
                  <a:pt x="39525" y="1944"/>
                  <a:pt x="39480" y="1963"/>
                </a:cubicBezTo>
                <a:cubicBezTo>
                  <a:pt x="39493" y="1995"/>
                  <a:pt x="39507" y="1960"/>
                  <a:pt x="39539" y="1963"/>
                </a:cubicBezTo>
                <a:cubicBezTo>
                  <a:pt x="39563" y="1967"/>
                  <a:pt x="39569" y="1985"/>
                  <a:pt x="39598" y="1984"/>
                </a:cubicBezTo>
                <a:cubicBezTo>
                  <a:pt x="39608" y="1947"/>
                  <a:pt x="39575" y="1943"/>
                  <a:pt x="39539" y="1941"/>
                </a:cubicBezTo>
                <a:cubicBezTo>
                  <a:pt x="39541" y="1923"/>
                  <a:pt x="39597" y="1912"/>
                  <a:pt x="39627" y="1918"/>
                </a:cubicBezTo>
                <a:cubicBezTo>
                  <a:pt x="39658" y="1926"/>
                  <a:pt x="39648" y="1962"/>
                  <a:pt x="39686" y="1963"/>
                </a:cubicBezTo>
                <a:cubicBezTo>
                  <a:pt x="39712" y="1939"/>
                  <a:pt x="39743" y="1900"/>
                  <a:pt x="39861" y="1918"/>
                </a:cubicBezTo>
                <a:cubicBezTo>
                  <a:pt x="39825" y="2005"/>
                  <a:pt x="39942" y="1976"/>
                  <a:pt x="39979" y="2007"/>
                </a:cubicBezTo>
                <a:cubicBezTo>
                  <a:pt x="39980" y="1969"/>
                  <a:pt x="39957" y="1950"/>
                  <a:pt x="39920" y="1941"/>
                </a:cubicBezTo>
                <a:cubicBezTo>
                  <a:pt x="39932" y="1915"/>
                  <a:pt x="39948" y="1935"/>
                  <a:pt x="39979" y="1941"/>
                </a:cubicBezTo>
                <a:cubicBezTo>
                  <a:pt x="39969" y="1939"/>
                  <a:pt x="39994" y="1908"/>
                  <a:pt x="40009" y="1918"/>
                </a:cubicBezTo>
                <a:cubicBezTo>
                  <a:pt x="40032" y="1936"/>
                  <a:pt x="40032" y="2050"/>
                  <a:pt x="40067" y="2095"/>
                </a:cubicBezTo>
                <a:cubicBezTo>
                  <a:pt x="40033" y="2091"/>
                  <a:pt x="40014" y="2100"/>
                  <a:pt x="40009" y="2117"/>
                </a:cubicBezTo>
                <a:cubicBezTo>
                  <a:pt x="39942" y="2101"/>
                  <a:pt x="39921" y="2050"/>
                  <a:pt x="39891" y="2007"/>
                </a:cubicBezTo>
                <a:cubicBezTo>
                  <a:pt x="39873" y="2044"/>
                  <a:pt x="39752" y="2005"/>
                  <a:pt x="39744" y="2051"/>
                </a:cubicBezTo>
                <a:cubicBezTo>
                  <a:pt x="39782" y="2094"/>
                  <a:pt x="39920" y="2004"/>
                  <a:pt x="39920" y="2117"/>
                </a:cubicBezTo>
                <a:cubicBezTo>
                  <a:pt x="39761" y="2086"/>
                  <a:pt x="39597" y="2082"/>
                  <a:pt x="39452" y="2095"/>
                </a:cubicBezTo>
                <a:cubicBezTo>
                  <a:pt x="39454" y="2064"/>
                  <a:pt x="39456" y="2032"/>
                  <a:pt x="39422" y="2029"/>
                </a:cubicBezTo>
                <a:cubicBezTo>
                  <a:pt x="39334" y="2043"/>
                  <a:pt x="39450" y="2076"/>
                  <a:pt x="39422" y="2117"/>
                </a:cubicBezTo>
                <a:cubicBezTo>
                  <a:pt x="39339" y="2036"/>
                  <a:pt x="39307" y="2132"/>
                  <a:pt x="39158" y="2117"/>
                </a:cubicBezTo>
                <a:cubicBezTo>
                  <a:pt x="39122" y="2088"/>
                  <a:pt x="39146" y="2082"/>
                  <a:pt x="39158" y="2051"/>
                </a:cubicBezTo>
                <a:cubicBezTo>
                  <a:pt x="39129" y="2051"/>
                  <a:pt x="39100" y="2051"/>
                  <a:pt x="39070" y="2051"/>
                </a:cubicBezTo>
                <a:cubicBezTo>
                  <a:pt x="39025" y="2059"/>
                  <a:pt x="39096" y="2089"/>
                  <a:pt x="39041" y="2095"/>
                </a:cubicBezTo>
                <a:cubicBezTo>
                  <a:pt x="38993" y="2101"/>
                  <a:pt x="38990" y="2074"/>
                  <a:pt x="38953" y="2073"/>
                </a:cubicBezTo>
                <a:cubicBezTo>
                  <a:pt x="38960" y="2049"/>
                  <a:pt x="39011" y="2058"/>
                  <a:pt x="39011" y="2029"/>
                </a:cubicBezTo>
                <a:cubicBezTo>
                  <a:pt x="38937" y="2031"/>
                  <a:pt x="38898" y="2061"/>
                  <a:pt x="38895" y="2117"/>
                </a:cubicBezTo>
                <a:cubicBezTo>
                  <a:pt x="38835" y="2134"/>
                  <a:pt x="38815" y="2091"/>
                  <a:pt x="38777" y="2095"/>
                </a:cubicBezTo>
                <a:cubicBezTo>
                  <a:pt x="38738" y="2098"/>
                  <a:pt x="38731" y="2137"/>
                  <a:pt x="38689" y="2139"/>
                </a:cubicBezTo>
                <a:cubicBezTo>
                  <a:pt x="38667" y="2140"/>
                  <a:pt x="38573" y="2089"/>
                  <a:pt x="38543" y="2117"/>
                </a:cubicBezTo>
                <a:cubicBezTo>
                  <a:pt x="38523" y="2134"/>
                  <a:pt x="38495" y="2127"/>
                  <a:pt x="38396" y="2117"/>
                </a:cubicBezTo>
                <a:cubicBezTo>
                  <a:pt x="38402" y="2117"/>
                  <a:pt x="38382" y="2080"/>
                  <a:pt x="38366" y="2095"/>
                </a:cubicBezTo>
                <a:cubicBezTo>
                  <a:pt x="38319" y="2140"/>
                  <a:pt x="38356" y="2038"/>
                  <a:pt x="38220" y="2073"/>
                </a:cubicBezTo>
                <a:cubicBezTo>
                  <a:pt x="38281" y="2146"/>
                  <a:pt x="38177" y="2171"/>
                  <a:pt x="38191" y="2073"/>
                </a:cubicBezTo>
                <a:cubicBezTo>
                  <a:pt x="38115" y="2075"/>
                  <a:pt x="38160" y="2167"/>
                  <a:pt x="38045" y="2139"/>
                </a:cubicBezTo>
                <a:cubicBezTo>
                  <a:pt x="38045" y="2117"/>
                  <a:pt x="38081" y="2122"/>
                  <a:pt x="38103" y="2117"/>
                </a:cubicBezTo>
                <a:cubicBezTo>
                  <a:pt x="38087" y="2072"/>
                  <a:pt x="38015" y="2074"/>
                  <a:pt x="38073" y="2029"/>
                </a:cubicBezTo>
                <a:cubicBezTo>
                  <a:pt x="37941" y="1995"/>
                  <a:pt x="38010" y="2113"/>
                  <a:pt x="37957" y="2139"/>
                </a:cubicBezTo>
                <a:cubicBezTo>
                  <a:pt x="37898" y="2139"/>
                  <a:pt x="37839" y="2139"/>
                  <a:pt x="37781" y="2139"/>
                </a:cubicBezTo>
                <a:cubicBezTo>
                  <a:pt x="37807" y="2065"/>
                  <a:pt x="37836" y="2128"/>
                  <a:pt x="37927" y="2117"/>
                </a:cubicBezTo>
                <a:cubicBezTo>
                  <a:pt x="37911" y="2077"/>
                  <a:pt x="37913" y="2025"/>
                  <a:pt x="37868" y="2007"/>
                </a:cubicBezTo>
                <a:cubicBezTo>
                  <a:pt x="37781" y="2022"/>
                  <a:pt x="37896" y="2054"/>
                  <a:pt x="37868" y="2095"/>
                </a:cubicBezTo>
                <a:cubicBezTo>
                  <a:pt x="37817" y="2075"/>
                  <a:pt x="37783" y="2041"/>
                  <a:pt x="37723" y="2029"/>
                </a:cubicBezTo>
                <a:cubicBezTo>
                  <a:pt x="37636" y="2047"/>
                  <a:pt x="37740" y="2100"/>
                  <a:pt x="37723" y="2139"/>
                </a:cubicBezTo>
                <a:cubicBezTo>
                  <a:pt x="37638" y="2109"/>
                  <a:pt x="37542" y="2178"/>
                  <a:pt x="37458" y="2139"/>
                </a:cubicBezTo>
                <a:cubicBezTo>
                  <a:pt x="37444" y="2132"/>
                  <a:pt x="37448" y="2077"/>
                  <a:pt x="37429" y="2073"/>
                </a:cubicBezTo>
                <a:cubicBezTo>
                  <a:pt x="37379" y="2062"/>
                  <a:pt x="37309" y="2125"/>
                  <a:pt x="37253" y="2073"/>
                </a:cubicBezTo>
                <a:cubicBezTo>
                  <a:pt x="37246" y="2067"/>
                  <a:pt x="37201" y="2080"/>
                  <a:pt x="37195" y="2073"/>
                </a:cubicBezTo>
                <a:cubicBezTo>
                  <a:pt x="37177" y="2052"/>
                  <a:pt x="37209" y="2007"/>
                  <a:pt x="37195" y="1984"/>
                </a:cubicBezTo>
                <a:cubicBezTo>
                  <a:pt x="37129" y="2025"/>
                  <a:pt x="37171" y="2130"/>
                  <a:pt x="37048" y="2073"/>
                </a:cubicBezTo>
                <a:cubicBezTo>
                  <a:pt x="37046" y="2167"/>
                  <a:pt x="37319" y="2094"/>
                  <a:pt x="37429" y="2117"/>
                </a:cubicBezTo>
                <a:cubicBezTo>
                  <a:pt x="37369" y="2197"/>
                  <a:pt x="37244" y="2128"/>
                  <a:pt x="37165" y="2161"/>
                </a:cubicBezTo>
                <a:cubicBezTo>
                  <a:pt x="37169" y="2187"/>
                  <a:pt x="37219" y="2179"/>
                  <a:pt x="37253" y="2184"/>
                </a:cubicBezTo>
                <a:cubicBezTo>
                  <a:pt x="37360" y="2230"/>
                  <a:pt x="37089" y="2174"/>
                  <a:pt x="37107" y="2227"/>
                </a:cubicBezTo>
                <a:cubicBezTo>
                  <a:pt x="37009" y="2206"/>
                  <a:pt x="37139" y="2184"/>
                  <a:pt x="37136" y="2161"/>
                </a:cubicBezTo>
                <a:cubicBezTo>
                  <a:pt x="37145" y="2103"/>
                  <a:pt x="36972" y="2182"/>
                  <a:pt x="37018" y="2095"/>
                </a:cubicBezTo>
                <a:cubicBezTo>
                  <a:pt x="36984" y="2086"/>
                  <a:pt x="37003" y="2134"/>
                  <a:pt x="36989" y="2139"/>
                </a:cubicBezTo>
                <a:cubicBezTo>
                  <a:pt x="36911" y="2166"/>
                  <a:pt x="36762" y="2139"/>
                  <a:pt x="36667" y="2161"/>
                </a:cubicBezTo>
                <a:cubicBezTo>
                  <a:pt x="36662" y="2209"/>
                  <a:pt x="36771" y="2171"/>
                  <a:pt x="36813" y="2184"/>
                </a:cubicBezTo>
                <a:cubicBezTo>
                  <a:pt x="36873" y="2184"/>
                  <a:pt x="36930" y="2184"/>
                  <a:pt x="36989" y="2184"/>
                </a:cubicBezTo>
                <a:cubicBezTo>
                  <a:pt x="37023" y="2187"/>
                  <a:pt x="37005" y="2204"/>
                  <a:pt x="36989" y="2204"/>
                </a:cubicBezTo>
                <a:cubicBezTo>
                  <a:pt x="36960" y="2204"/>
                  <a:pt x="36930" y="2204"/>
                  <a:pt x="36901" y="2204"/>
                </a:cubicBezTo>
                <a:cubicBezTo>
                  <a:pt x="36852" y="2204"/>
                  <a:pt x="36804" y="2204"/>
                  <a:pt x="36754" y="2204"/>
                </a:cubicBezTo>
                <a:cubicBezTo>
                  <a:pt x="36721" y="2201"/>
                  <a:pt x="36703" y="2209"/>
                  <a:pt x="36696" y="2227"/>
                </a:cubicBezTo>
                <a:cubicBezTo>
                  <a:pt x="36642" y="2188"/>
                  <a:pt x="36486" y="2199"/>
                  <a:pt x="36462" y="2250"/>
                </a:cubicBezTo>
                <a:cubicBezTo>
                  <a:pt x="36393" y="2208"/>
                  <a:pt x="36275" y="2272"/>
                  <a:pt x="36139" y="2250"/>
                </a:cubicBezTo>
                <a:cubicBezTo>
                  <a:pt x="36105" y="2253"/>
                  <a:pt x="36115" y="2289"/>
                  <a:pt x="36110" y="2315"/>
                </a:cubicBezTo>
                <a:cubicBezTo>
                  <a:pt x="36072" y="2285"/>
                  <a:pt x="35983" y="2293"/>
                  <a:pt x="35905" y="2293"/>
                </a:cubicBezTo>
                <a:cubicBezTo>
                  <a:pt x="35837" y="2261"/>
                  <a:pt x="35963" y="2223"/>
                  <a:pt x="35846" y="2227"/>
                </a:cubicBezTo>
                <a:cubicBezTo>
                  <a:pt x="35835" y="2189"/>
                  <a:pt x="35869" y="2185"/>
                  <a:pt x="35905" y="2184"/>
                </a:cubicBezTo>
                <a:cubicBezTo>
                  <a:pt x="35900" y="2158"/>
                  <a:pt x="35851" y="2164"/>
                  <a:pt x="35817" y="2161"/>
                </a:cubicBezTo>
                <a:cubicBezTo>
                  <a:pt x="35822" y="2136"/>
                  <a:pt x="35810" y="2122"/>
                  <a:pt x="35787" y="2117"/>
                </a:cubicBezTo>
                <a:cubicBezTo>
                  <a:pt x="35750" y="2122"/>
                  <a:pt x="35749" y="2182"/>
                  <a:pt x="35787" y="2184"/>
                </a:cubicBezTo>
                <a:cubicBezTo>
                  <a:pt x="35758" y="2212"/>
                  <a:pt x="35758" y="2265"/>
                  <a:pt x="35729" y="2293"/>
                </a:cubicBezTo>
                <a:cubicBezTo>
                  <a:pt x="35694" y="2297"/>
                  <a:pt x="35714" y="2260"/>
                  <a:pt x="35700" y="2250"/>
                </a:cubicBezTo>
                <a:cubicBezTo>
                  <a:pt x="35690" y="2242"/>
                  <a:pt x="35649" y="2257"/>
                  <a:pt x="35641" y="2250"/>
                </a:cubicBezTo>
                <a:cubicBezTo>
                  <a:pt x="35607" y="2218"/>
                  <a:pt x="35574" y="2248"/>
                  <a:pt x="35523" y="2227"/>
                </a:cubicBezTo>
                <a:cubicBezTo>
                  <a:pt x="35516" y="2224"/>
                  <a:pt x="35530" y="2189"/>
                  <a:pt x="35523" y="2184"/>
                </a:cubicBezTo>
                <a:cubicBezTo>
                  <a:pt x="35515" y="2173"/>
                  <a:pt x="35452" y="2188"/>
                  <a:pt x="35465" y="2161"/>
                </a:cubicBezTo>
                <a:cubicBezTo>
                  <a:pt x="35447" y="2199"/>
                  <a:pt x="35326" y="2159"/>
                  <a:pt x="35319" y="2204"/>
                </a:cubicBezTo>
                <a:cubicBezTo>
                  <a:pt x="35259" y="2193"/>
                  <a:pt x="35261" y="2139"/>
                  <a:pt x="35201" y="2184"/>
                </a:cubicBezTo>
                <a:cubicBezTo>
                  <a:pt x="35157" y="2182"/>
                  <a:pt x="35189" y="2229"/>
                  <a:pt x="35172" y="2250"/>
                </a:cubicBezTo>
                <a:cubicBezTo>
                  <a:pt x="35154" y="2270"/>
                  <a:pt x="35088" y="2260"/>
                  <a:pt x="35085" y="2293"/>
                </a:cubicBezTo>
                <a:cubicBezTo>
                  <a:pt x="35088" y="2318"/>
                  <a:pt x="35137" y="2312"/>
                  <a:pt x="35172" y="2315"/>
                </a:cubicBezTo>
                <a:cubicBezTo>
                  <a:pt x="35172" y="2351"/>
                  <a:pt x="35172" y="2389"/>
                  <a:pt x="35172" y="2425"/>
                </a:cubicBezTo>
                <a:cubicBezTo>
                  <a:pt x="35208" y="2406"/>
                  <a:pt x="35363" y="2297"/>
                  <a:pt x="35231" y="2293"/>
                </a:cubicBezTo>
                <a:cubicBezTo>
                  <a:pt x="35122" y="2287"/>
                  <a:pt x="35317" y="2238"/>
                  <a:pt x="35290" y="2293"/>
                </a:cubicBezTo>
                <a:cubicBezTo>
                  <a:pt x="35398" y="2301"/>
                  <a:pt x="35366" y="2204"/>
                  <a:pt x="35494" y="2227"/>
                </a:cubicBezTo>
                <a:cubicBezTo>
                  <a:pt x="35467" y="2225"/>
                  <a:pt x="35479" y="2288"/>
                  <a:pt x="35465" y="2293"/>
                </a:cubicBezTo>
                <a:cubicBezTo>
                  <a:pt x="35449" y="2298"/>
                  <a:pt x="35427" y="2260"/>
                  <a:pt x="35407" y="2270"/>
                </a:cubicBezTo>
                <a:cubicBezTo>
                  <a:pt x="35354" y="2299"/>
                  <a:pt x="35339" y="2348"/>
                  <a:pt x="35260" y="2381"/>
                </a:cubicBezTo>
                <a:cubicBezTo>
                  <a:pt x="35306" y="2437"/>
                  <a:pt x="35357" y="2384"/>
                  <a:pt x="35407" y="2403"/>
                </a:cubicBezTo>
                <a:cubicBezTo>
                  <a:pt x="35426" y="2410"/>
                  <a:pt x="35349" y="2432"/>
                  <a:pt x="35348" y="2425"/>
                </a:cubicBezTo>
                <a:cubicBezTo>
                  <a:pt x="35355" y="2460"/>
                  <a:pt x="35476" y="2454"/>
                  <a:pt x="35494" y="2359"/>
                </a:cubicBezTo>
                <a:cubicBezTo>
                  <a:pt x="35508" y="2325"/>
                  <a:pt x="35418" y="2351"/>
                  <a:pt x="35407" y="2336"/>
                </a:cubicBezTo>
                <a:cubicBezTo>
                  <a:pt x="35365" y="2286"/>
                  <a:pt x="35537" y="2356"/>
                  <a:pt x="35494" y="2270"/>
                </a:cubicBezTo>
                <a:cubicBezTo>
                  <a:pt x="35527" y="2269"/>
                  <a:pt x="35512" y="2300"/>
                  <a:pt x="35523" y="2315"/>
                </a:cubicBezTo>
                <a:cubicBezTo>
                  <a:pt x="35553" y="2349"/>
                  <a:pt x="35621" y="2360"/>
                  <a:pt x="35612" y="2425"/>
                </a:cubicBezTo>
                <a:cubicBezTo>
                  <a:pt x="35588" y="2414"/>
                  <a:pt x="35565" y="2402"/>
                  <a:pt x="35523" y="2403"/>
                </a:cubicBezTo>
                <a:cubicBezTo>
                  <a:pt x="35513" y="2438"/>
                  <a:pt x="35547" y="2447"/>
                  <a:pt x="35582" y="2447"/>
                </a:cubicBezTo>
                <a:cubicBezTo>
                  <a:pt x="35584" y="2447"/>
                  <a:pt x="35612" y="2447"/>
                  <a:pt x="35612" y="2447"/>
                </a:cubicBezTo>
                <a:cubicBezTo>
                  <a:pt x="35608" y="2500"/>
                  <a:pt x="35279" y="2485"/>
                  <a:pt x="35113" y="2491"/>
                </a:cubicBezTo>
                <a:cubicBezTo>
                  <a:pt x="35021" y="2501"/>
                  <a:pt x="35036" y="2432"/>
                  <a:pt x="34967" y="2425"/>
                </a:cubicBezTo>
                <a:cubicBezTo>
                  <a:pt x="34934" y="2429"/>
                  <a:pt x="34950" y="2447"/>
                  <a:pt x="34967" y="2447"/>
                </a:cubicBezTo>
                <a:cubicBezTo>
                  <a:pt x="34942" y="2480"/>
                  <a:pt x="34873" y="2479"/>
                  <a:pt x="34821" y="2491"/>
                </a:cubicBezTo>
                <a:cubicBezTo>
                  <a:pt x="34823" y="2513"/>
                  <a:pt x="34817" y="2536"/>
                  <a:pt x="34821" y="2557"/>
                </a:cubicBezTo>
                <a:cubicBezTo>
                  <a:pt x="34831" y="2619"/>
                  <a:pt x="34861" y="2602"/>
                  <a:pt x="34791" y="2645"/>
                </a:cubicBezTo>
                <a:cubicBezTo>
                  <a:pt x="34796" y="2671"/>
                  <a:pt x="34844" y="2663"/>
                  <a:pt x="34879" y="2668"/>
                </a:cubicBezTo>
                <a:cubicBezTo>
                  <a:pt x="34879" y="2704"/>
                  <a:pt x="34879" y="2741"/>
                  <a:pt x="34879" y="2777"/>
                </a:cubicBezTo>
                <a:cubicBezTo>
                  <a:pt x="34930" y="2772"/>
                  <a:pt x="34945" y="2740"/>
                  <a:pt x="34937" y="2689"/>
                </a:cubicBezTo>
                <a:cubicBezTo>
                  <a:pt x="34980" y="2677"/>
                  <a:pt x="35090" y="2714"/>
                  <a:pt x="35085" y="2668"/>
                </a:cubicBezTo>
                <a:cubicBezTo>
                  <a:pt x="35112" y="2668"/>
                  <a:pt x="35107" y="2694"/>
                  <a:pt x="35113" y="2711"/>
                </a:cubicBezTo>
                <a:cubicBezTo>
                  <a:pt x="35277" y="2735"/>
                  <a:pt x="35323" y="2627"/>
                  <a:pt x="35407" y="2711"/>
                </a:cubicBezTo>
                <a:cubicBezTo>
                  <a:pt x="35443" y="2706"/>
                  <a:pt x="35436" y="2668"/>
                  <a:pt x="35407" y="2668"/>
                </a:cubicBezTo>
                <a:cubicBezTo>
                  <a:pt x="35434" y="2608"/>
                  <a:pt x="35461" y="2726"/>
                  <a:pt x="35553" y="2689"/>
                </a:cubicBezTo>
                <a:cubicBezTo>
                  <a:pt x="35553" y="2726"/>
                  <a:pt x="35553" y="2763"/>
                  <a:pt x="35553" y="2800"/>
                </a:cubicBezTo>
                <a:cubicBezTo>
                  <a:pt x="35630" y="2805"/>
                  <a:pt x="35576" y="2714"/>
                  <a:pt x="35671" y="2733"/>
                </a:cubicBezTo>
                <a:cubicBezTo>
                  <a:pt x="35693" y="2753"/>
                  <a:pt x="35702" y="2783"/>
                  <a:pt x="35700" y="2821"/>
                </a:cubicBezTo>
                <a:cubicBezTo>
                  <a:pt x="35852" y="2840"/>
                  <a:pt x="35822" y="2722"/>
                  <a:pt x="35876" y="2668"/>
                </a:cubicBezTo>
                <a:cubicBezTo>
                  <a:pt x="35978" y="2706"/>
                  <a:pt x="36075" y="2672"/>
                  <a:pt x="36081" y="2579"/>
                </a:cubicBezTo>
                <a:cubicBezTo>
                  <a:pt x="36153" y="2576"/>
                  <a:pt x="36222" y="2576"/>
                  <a:pt x="36257" y="2602"/>
                </a:cubicBezTo>
                <a:cubicBezTo>
                  <a:pt x="36232" y="2679"/>
                  <a:pt x="36185" y="2604"/>
                  <a:pt x="36081" y="2624"/>
                </a:cubicBezTo>
                <a:cubicBezTo>
                  <a:pt x="36089" y="2668"/>
                  <a:pt x="36139" y="2682"/>
                  <a:pt x="36169" y="2711"/>
                </a:cubicBezTo>
                <a:cubicBezTo>
                  <a:pt x="36220" y="2692"/>
                  <a:pt x="36314" y="2704"/>
                  <a:pt x="36344" y="2668"/>
                </a:cubicBezTo>
                <a:cubicBezTo>
                  <a:pt x="36369" y="2681"/>
                  <a:pt x="36443" y="2672"/>
                  <a:pt x="36462" y="2689"/>
                </a:cubicBezTo>
                <a:cubicBezTo>
                  <a:pt x="36499" y="2723"/>
                  <a:pt x="36468" y="2681"/>
                  <a:pt x="36579" y="2689"/>
                </a:cubicBezTo>
                <a:cubicBezTo>
                  <a:pt x="36639" y="2694"/>
                  <a:pt x="36783" y="2760"/>
                  <a:pt x="36784" y="2668"/>
                </a:cubicBezTo>
                <a:cubicBezTo>
                  <a:pt x="36873" y="2759"/>
                  <a:pt x="37058" y="2659"/>
                  <a:pt x="37136" y="2733"/>
                </a:cubicBezTo>
                <a:cubicBezTo>
                  <a:pt x="37132" y="2781"/>
                  <a:pt x="37011" y="2743"/>
                  <a:pt x="36960" y="2755"/>
                </a:cubicBezTo>
                <a:cubicBezTo>
                  <a:pt x="36940" y="2814"/>
                  <a:pt x="37021" y="2798"/>
                  <a:pt x="37048" y="2821"/>
                </a:cubicBezTo>
                <a:cubicBezTo>
                  <a:pt x="37030" y="2842"/>
                  <a:pt x="36979" y="2903"/>
                  <a:pt x="37077" y="2887"/>
                </a:cubicBezTo>
                <a:cubicBezTo>
                  <a:pt x="37137" y="2894"/>
                  <a:pt x="37071" y="2823"/>
                  <a:pt x="37048" y="2821"/>
                </a:cubicBezTo>
                <a:cubicBezTo>
                  <a:pt x="37090" y="2756"/>
                  <a:pt x="37166" y="2847"/>
                  <a:pt x="37136" y="2909"/>
                </a:cubicBezTo>
                <a:cubicBezTo>
                  <a:pt x="37139" y="2899"/>
                  <a:pt x="37191" y="2894"/>
                  <a:pt x="37195" y="2887"/>
                </a:cubicBezTo>
                <a:cubicBezTo>
                  <a:pt x="37210" y="2856"/>
                  <a:pt x="37165" y="2852"/>
                  <a:pt x="37165" y="2843"/>
                </a:cubicBezTo>
                <a:cubicBezTo>
                  <a:pt x="37165" y="2837"/>
                  <a:pt x="37243" y="2751"/>
                  <a:pt x="37165" y="2733"/>
                </a:cubicBezTo>
                <a:cubicBezTo>
                  <a:pt x="37174" y="2704"/>
                  <a:pt x="37238" y="2716"/>
                  <a:pt x="37282" y="2711"/>
                </a:cubicBezTo>
                <a:cubicBezTo>
                  <a:pt x="37280" y="2746"/>
                  <a:pt x="37297" y="2795"/>
                  <a:pt x="37253" y="2800"/>
                </a:cubicBezTo>
                <a:cubicBezTo>
                  <a:pt x="37261" y="2823"/>
                  <a:pt x="37312" y="2814"/>
                  <a:pt x="37312" y="2843"/>
                </a:cubicBezTo>
                <a:cubicBezTo>
                  <a:pt x="37345" y="2840"/>
                  <a:pt x="37427" y="2834"/>
                  <a:pt x="37429" y="2800"/>
                </a:cubicBezTo>
                <a:cubicBezTo>
                  <a:pt x="37432" y="2753"/>
                  <a:pt x="37554" y="2808"/>
                  <a:pt x="37517" y="2711"/>
                </a:cubicBezTo>
                <a:cubicBezTo>
                  <a:pt x="37612" y="2684"/>
                  <a:pt x="37539" y="2782"/>
                  <a:pt x="37634" y="2755"/>
                </a:cubicBezTo>
                <a:cubicBezTo>
                  <a:pt x="37717" y="2755"/>
                  <a:pt x="37564" y="2694"/>
                  <a:pt x="37693" y="2711"/>
                </a:cubicBezTo>
                <a:cubicBezTo>
                  <a:pt x="37646" y="2807"/>
                  <a:pt x="37795" y="2790"/>
                  <a:pt x="37723" y="2843"/>
                </a:cubicBezTo>
                <a:cubicBezTo>
                  <a:pt x="37816" y="2825"/>
                  <a:pt x="37783" y="2825"/>
                  <a:pt x="37839" y="2865"/>
                </a:cubicBezTo>
                <a:cubicBezTo>
                  <a:pt x="37916" y="2853"/>
                  <a:pt x="37813" y="2837"/>
                  <a:pt x="37810" y="2800"/>
                </a:cubicBezTo>
                <a:cubicBezTo>
                  <a:pt x="37807" y="2763"/>
                  <a:pt x="37755" y="2737"/>
                  <a:pt x="37752" y="2689"/>
                </a:cubicBezTo>
                <a:cubicBezTo>
                  <a:pt x="37794" y="2708"/>
                  <a:pt x="37865" y="2706"/>
                  <a:pt x="37839" y="2777"/>
                </a:cubicBezTo>
                <a:cubicBezTo>
                  <a:pt x="37951" y="2810"/>
                  <a:pt x="37845" y="2679"/>
                  <a:pt x="37957" y="2711"/>
                </a:cubicBezTo>
                <a:cubicBezTo>
                  <a:pt x="37871" y="2783"/>
                  <a:pt x="38031" y="2801"/>
                  <a:pt x="38132" y="2800"/>
                </a:cubicBezTo>
                <a:cubicBezTo>
                  <a:pt x="38172" y="2792"/>
                  <a:pt x="38157" y="2744"/>
                  <a:pt x="38162" y="2711"/>
                </a:cubicBezTo>
                <a:cubicBezTo>
                  <a:pt x="38190" y="2712"/>
                  <a:pt x="38185" y="2738"/>
                  <a:pt x="38191" y="2755"/>
                </a:cubicBezTo>
                <a:cubicBezTo>
                  <a:pt x="38192" y="2817"/>
                  <a:pt x="38271" y="2703"/>
                  <a:pt x="38250" y="2800"/>
                </a:cubicBezTo>
                <a:cubicBezTo>
                  <a:pt x="38352" y="2802"/>
                  <a:pt x="38437" y="2793"/>
                  <a:pt x="38484" y="2755"/>
                </a:cubicBezTo>
                <a:cubicBezTo>
                  <a:pt x="38536" y="2743"/>
                  <a:pt x="38606" y="2820"/>
                  <a:pt x="38631" y="2755"/>
                </a:cubicBezTo>
                <a:cubicBezTo>
                  <a:pt x="38664" y="2745"/>
                  <a:pt x="38647" y="2796"/>
                  <a:pt x="38660" y="2800"/>
                </a:cubicBezTo>
                <a:cubicBezTo>
                  <a:pt x="38742" y="2821"/>
                  <a:pt x="38901" y="2771"/>
                  <a:pt x="38953" y="2821"/>
                </a:cubicBezTo>
                <a:cubicBezTo>
                  <a:pt x="39034" y="2816"/>
                  <a:pt x="38963" y="2698"/>
                  <a:pt x="39070" y="2711"/>
                </a:cubicBezTo>
                <a:cubicBezTo>
                  <a:pt x="39065" y="2781"/>
                  <a:pt x="39004" y="2808"/>
                  <a:pt x="39011" y="2887"/>
                </a:cubicBezTo>
                <a:cubicBezTo>
                  <a:pt x="39032" y="2887"/>
                  <a:pt x="39050" y="2887"/>
                  <a:pt x="39070" y="2887"/>
                </a:cubicBezTo>
                <a:cubicBezTo>
                  <a:pt x="39129" y="2843"/>
                  <a:pt x="39122" y="2750"/>
                  <a:pt x="39188" y="2711"/>
                </a:cubicBezTo>
                <a:cubicBezTo>
                  <a:pt x="39291" y="2723"/>
                  <a:pt x="39318" y="2775"/>
                  <a:pt x="39422" y="2733"/>
                </a:cubicBezTo>
                <a:cubicBezTo>
                  <a:pt x="39428" y="2844"/>
                  <a:pt x="39270" y="2783"/>
                  <a:pt x="39217" y="2755"/>
                </a:cubicBezTo>
                <a:cubicBezTo>
                  <a:pt x="39184" y="2775"/>
                  <a:pt x="39196" y="2804"/>
                  <a:pt x="39217" y="2843"/>
                </a:cubicBezTo>
                <a:cubicBezTo>
                  <a:pt x="39371" y="2849"/>
                  <a:pt x="39372" y="2803"/>
                  <a:pt x="39480" y="2843"/>
                </a:cubicBezTo>
                <a:cubicBezTo>
                  <a:pt x="39524" y="2834"/>
                  <a:pt x="39469" y="2815"/>
                  <a:pt x="39480" y="2777"/>
                </a:cubicBezTo>
                <a:cubicBezTo>
                  <a:pt x="39521" y="2695"/>
                  <a:pt x="39485" y="2842"/>
                  <a:pt x="39539" y="2821"/>
                </a:cubicBezTo>
                <a:cubicBezTo>
                  <a:pt x="39588" y="2821"/>
                  <a:pt x="39637" y="2821"/>
                  <a:pt x="39686" y="2821"/>
                </a:cubicBezTo>
                <a:cubicBezTo>
                  <a:pt x="39681" y="2847"/>
                  <a:pt x="39693" y="2861"/>
                  <a:pt x="39715" y="2865"/>
                </a:cubicBezTo>
                <a:cubicBezTo>
                  <a:pt x="39750" y="2862"/>
                  <a:pt x="39739" y="2825"/>
                  <a:pt x="39744" y="2800"/>
                </a:cubicBezTo>
                <a:cubicBezTo>
                  <a:pt x="39741" y="2751"/>
                  <a:pt x="39620" y="2790"/>
                  <a:pt x="39569" y="2777"/>
                </a:cubicBezTo>
                <a:cubicBezTo>
                  <a:pt x="39580" y="2735"/>
                  <a:pt x="39682" y="2760"/>
                  <a:pt x="39656" y="2689"/>
                </a:cubicBezTo>
                <a:cubicBezTo>
                  <a:pt x="39685" y="2690"/>
                  <a:pt x="39679" y="2716"/>
                  <a:pt x="39686" y="2733"/>
                </a:cubicBezTo>
                <a:cubicBezTo>
                  <a:pt x="39761" y="2736"/>
                  <a:pt x="39837" y="2737"/>
                  <a:pt x="39832" y="2800"/>
                </a:cubicBezTo>
                <a:cubicBezTo>
                  <a:pt x="39878" y="2772"/>
                  <a:pt x="39947" y="2729"/>
                  <a:pt x="40009" y="2777"/>
                </a:cubicBezTo>
                <a:cubicBezTo>
                  <a:pt x="40041" y="2721"/>
                  <a:pt x="39870" y="2692"/>
                  <a:pt x="40009" y="2689"/>
                </a:cubicBezTo>
                <a:cubicBezTo>
                  <a:pt x="40044" y="2728"/>
                  <a:pt x="40013" y="2817"/>
                  <a:pt x="40067" y="2843"/>
                </a:cubicBezTo>
                <a:cubicBezTo>
                  <a:pt x="40104" y="2838"/>
                  <a:pt x="40096" y="2800"/>
                  <a:pt x="40067" y="2800"/>
                </a:cubicBezTo>
                <a:cubicBezTo>
                  <a:pt x="40070" y="2721"/>
                  <a:pt x="40164" y="2846"/>
                  <a:pt x="40154" y="2777"/>
                </a:cubicBezTo>
                <a:cubicBezTo>
                  <a:pt x="40256" y="2811"/>
                  <a:pt x="40422" y="2796"/>
                  <a:pt x="40565" y="2800"/>
                </a:cubicBezTo>
                <a:cubicBezTo>
                  <a:pt x="40550" y="2817"/>
                  <a:pt x="40535" y="2835"/>
                  <a:pt x="40536" y="2865"/>
                </a:cubicBezTo>
                <a:cubicBezTo>
                  <a:pt x="40651" y="2894"/>
                  <a:pt x="40612" y="2805"/>
                  <a:pt x="40654" y="2777"/>
                </a:cubicBezTo>
                <a:cubicBezTo>
                  <a:pt x="40705" y="2793"/>
                  <a:pt x="40657" y="2817"/>
                  <a:pt x="40654" y="2843"/>
                </a:cubicBezTo>
                <a:cubicBezTo>
                  <a:pt x="40705" y="2838"/>
                  <a:pt x="40800" y="2865"/>
                  <a:pt x="40770" y="2800"/>
                </a:cubicBezTo>
                <a:cubicBezTo>
                  <a:pt x="40851" y="2790"/>
                  <a:pt x="40797" y="2882"/>
                  <a:pt x="40859" y="2887"/>
                </a:cubicBezTo>
                <a:cubicBezTo>
                  <a:pt x="40895" y="2882"/>
                  <a:pt x="40887" y="2843"/>
                  <a:pt x="40859" y="2843"/>
                </a:cubicBezTo>
                <a:cubicBezTo>
                  <a:pt x="40850" y="2808"/>
                  <a:pt x="40886" y="2805"/>
                  <a:pt x="40887" y="2777"/>
                </a:cubicBezTo>
                <a:cubicBezTo>
                  <a:pt x="40914" y="2790"/>
                  <a:pt x="40940" y="2804"/>
                  <a:pt x="40946" y="2777"/>
                </a:cubicBezTo>
                <a:cubicBezTo>
                  <a:pt x="40982" y="2787"/>
                  <a:pt x="41006" y="2805"/>
                  <a:pt x="41005" y="2843"/>
                </a:cubicBezTo>
                <a:cubicBezTo>
                  <a:pt x="41034" y="2843"/>
                  <a:pt x="41063" y="2843"/>
                  <a:pt x="41092" y="2843"/>
                </a:cubicBezTo>
                <a:cubicBezTo>
                  <a:pt x="41166" y="2847"/>
                  <a:pt x="41185" y="2810"/>
                  <a:pt x="41210" y="2777"/>
                </a:cubicBezTo>
                <a:cubicBezTo>
                  <a:pt x="41356" y="2771"/>
                  <a:pt x="41334" y="2768"/>
                  <a:pt x="41445" y="2755"/>
                </a:cubicBezTo>
                <a:cubicBezTo>
                  <a:pt x="41445" y="2770"/>
                  <a:pt x="41445" y="2785"/>
                  <a:pt x="41445" y="2800"/>
                </a:cubicBezTo>
                <a:cubicBezTo>
                  <a:pt x="41477" y="2793"/>
                  <a:pt x="41465" y="2756"/>
                  <a:pt x="41503" y="2755"/>
                </a:cubicBezTo>
                <a:cubicBezTo>
                  <a:pt x="41532" y="2755"/>
                  <a:pt x="41562" y="2755"/>
                  <a:pt x="41591" y="2755"/>
                </a:cubicBezTo>
                <a:cubicBezTo>
                  <a:pt x="41584" y="2779"/>
                  <a:pt x="41532" y="2770"/>
                  <a:pt x="41532" y="2800"/>
                </a:cubicBezTo>
                <a:cubicBezTo>
                  <a:pt x="41610" y="2885"/>
                  <a:pt x="41720" y="2743"/>
                  <a:pt x="41767" y="2800"/>
                </a:cubicBezTo>
                <a:cubicBezTo>
                  <a:pt x="41837" y="2808"/>
                  <a:pt x="41751" y="2699"/>
                  <a:pt x="41855" y="2733"/>
                </a:cubicBezTo>
                <a:cubicBezTo>
                  <a:pt x="41860" y="2751"/>
                  <a:pt x="41843" y="2755"/>
                  <a:pt x="41826" y="2755"/>
                </a:cubicBezTo>
                <a:cubicBezTo>
                  <a:pt x="41829" y="2804"/>
                  <a:pt x="41950" y="2765"/>
                  <a:pt x="42001" y="2777"/>
                </a:cubicBezTo>
                <a:cubicBezTo>
                  <a:pt x="41991" y="2806"/>
                  <a:pt x="41950" y="2811"/>
                  <a:pt x="41942" y="2843"/>
                </a:cubicBezTo>
                <a:cubicBezTo>
                  <a:pt x="41997" y="2864"/>
                  <a:pt x="42013" y="2801"/>
                  <a:pt x="42031" y="2800"/>
                </a:cubicBezTo>
                <a:cubicBezTo>
                  <a:pt x="42049" y="2796"/>
                  <a:pt x="42130" y="2864"/>
                  <a:pt x="42119" y="2777"/>
                </a:cubicBezTo>
                <a:cubicBezTo>
                  <a:pt x="42160" y="2779"/>
                  <a:pt x="42201" y="2781"/>
                  <a:pt x="42206" y="2755"/>
                </a:cubicBezTo>
                <a:cubicBezTo>
                  <a:pt x="42306" y="2768"/>
                  <a:pt x="42223" y="2919"/>
                  <a:pt x="42295" y="2953"/>
                </a:cubicBezTo>
                <a:cubicBezTo>
                  <a:pt x="42343" y="2924"/>
                  <a:pt x="42269" y="2824"/>
                  <a:pt x="42353" y="2777"/>
                </a:cubicBezTo>
                <a:cubicBezTo>
                  <a:pt x="42340" y="2758"/>
                  <a:pt x="42328" y="2738"/>
                  <a:pt x="42295" y="2733"/>
                </a:cubicBezTo>
                <a:cubicBezTo>
                  <a:pt x="42338" y="2696"/>
                  <a:pt x="42482" y="2755"/>
                  <a:pt x="42412" y="2645"/>
                </a:cubicBezTo>
                <a:cubicBezTo>
                  <a:pt x="42464" y="2642"/>
                  <a:pt x="42473" y="2672"/>
                  <a:pt x="42529" y="2668"/>
                </a:cubicBezTo>
                <a:cubicBezTo>
                  <a:pt x="42507" y="2717"/>
                  <a:pt x="42440" y="2733"/>
                  <a:pt x="42383" y="2755"/>
                </a:cubicBezTo>
                <a:cubicBezTo>
                  <a:pt x="42377" y="2807"/>
                  <a:pt x="42466" y="2733"/>
                  <a:pt x="42470" y="2733"/>
                </a:cubicBezTo>
                <a:cubicBezTo>
                  <a:pt x="42539" y="2732"/>
                  <a:pt x="42530" y="2755"/>
                  <a:pt x="42587" y="2777"/>
                </a:cubicBezTo>
                <a:cubicBezTo>
                  <a:pt x="42664" y="2729"/>
                  <a:pt x="42497" y="2704"/>
                  <a:pt x="42587" y="2645"/>
                </a:cubicBezTo>
                <a:cubicBezTo>
                  <a:pt x="42639" y="2662"/>
                  <a:pt x="42592" y="2686"/>
                  <a:pt x="42587" y="2711"/>
                </a:cubicBezTo>
                <a:cubicBezTo>
                  <a:pt x="42637" y="2719"/>
                  <a:pt x="42642" y="2694"/>
                  <a:pt x="42646" y="2668"/>
                </a:cubicBezTo>
                <a:cubicBezTo>
                  <a:pt x="42719" y="2671"/>
                  <a:pt x="42788" y="2671"/>
                  <a:pt x="42792" y="2624"/>
                </a:cubicBezTo>
                <a:cubicBezTo>
                  <a:pt x="42815" y="2659"/>
                  <a:pt x="42936" y="2618"/>
                  <a:pt x="42910" y="2689"/>
                </a:cubicBezTo>
                <a:cubicBezTo>
                  <a:pt x="42830" y="2705"/>
                  <a:pt x="42851" y="2645"/>
                  <a:pt x="42792" y="2645"/>
                </a:cubicBezTo>
                <a:cubicBezTo>
                  <a:pt x="42818" y="2663"/>
                  <a:pt x="42810" y="2705"/>
                  <a:pt x="42851" y="2711"/>
                </a:cubicBezTo>
                <a:cubicBezTo>
                  <a:pt x="42910" y="2704"/>
                  <a:pt x="42943" y="2716"/>
                  <a:pt x="42939" y="2755"/>
                </a:cubicBezTo>
                <a:cubicBezTo>
                  <a:pt x="42846" y="2768"/>
                  <a:pt x="42849" y="2714"/>
                  <a:pt x="42792" y="2755"/>
                </a:cubicBezTo>
                <a:cubicBezTo>
                  <a:pt x="42851" y="2796"/>
                  <a:pt x="42949" y="2776"/>
                  <a:pt x="43056" y="2777"/>
                </a:cubicBezTo>
                <a:cubicBezTo>
                  <a:pt x="43151" y="2778"/>
                  <a:pt x="43262" y="2777"/>
                  <a:pt x="43349" y="2777"/>
                </a:cubicBezTo>
                <a:cubicBezTo>
                  <a:pt x="43322" y="2694"/>
                  <a:pt x="43114" y="2748"/>
                  <a:pt x="42998" y="2733"/>
                </a:cubicBezTo>
                <a:cubicBezTo>
                  <a:pt x="42944" y="2716"/>
                  <a:pt x="43015" y="2709"/>
                  <a:pt x="43056" y="2711"/>
                </a:cubicBezTo>
                <a:cubicBezTo>
                  <a:pt x="43091" y="2708"/>
                  <a:pt x="43081" y="2671"/>
                  <a:pt x="43086" y="2645"/>
                </a:cubicBezTo>
                <a:cubicBezTo>
                  <a:pt x="43113" y="2669"/>
                  <a:pt x="43194" y="2652"/>
                  <a:pt x="43174" y="2711"/>
                </a:cubicBezTo>
                <a:cubicBezTo>
                  <a:pt x="43222" y="2714"/>
                  <a:pt x="43272" y="2706"/>
                  <a:pt x="43320" y="2711"/>
                </a:cubicBezTo>
                <a:cubicBezTo>
                  <a:pt x="43314" y="2711"/>
                  <a:pt x="43334" y="2748"/>
                  <a:pt x="43349" y="2733"/>
                </a:cubicBezTo>
                <a:cubicBezTo>
                  <a:pt x="43383" y="2702"/>
                  <a:pt x="43362" y="2732"/>
                  <a:pt x="43349" y="2755"/>
                </a:cubicBezTo>
                <a:cubicBezTo>
                  <a:pt x="43408" y="2763"/>
                  <a:pt x="43441" y="2751"/>
                  <a:pt x="43437" y="2711"/>
                </a:cubicBezTo>
                <a:cubicBezTo>
                  <a:pt x="43509" y="2738"/>
                  <a:pt x="43574" y="2702"/>
                  <a:pt x="43642" y="2711"/>
                </a:cubicBezTo>
                <a:cubicBezTo>
                  <a:pt x="43647" y="2713"/>
                  <a:pt x="43638" y="2753"/>
                  <a:pt x="43642" y="2755"/>
                </a:cubicBezTo>
                <a:cubicBezTo>
                  <a:pt x="43685" y="2778"/>
                  <a:pt x="43796" y="2736"/>
                  <a:pt x="43848" y="2755"/>
                </a:cubicBezTo>
                <a:cubicBezTo>
                  <a:pt x="43873" y="2833"/>
                  <a:pt x="43772" y="2868"/>
                  <a:pt x="43877" y="2887"/>
                </a:cubicBezTo>
                <a:cubicBezTo>
                  <a:pt x="43914" y="2882"/>
                  <a:pt x="43915" y="2822"/>
                  <a:pt x="43877" y="2821"/>
                </a:cubicBezTo>
                <a:cubicBezTo>
                  <a:pt x="43894" y="2765"/>
                  <a:pt x="44182" y="2725"/>
                  <a:pt x="44288" y="2755"/>
                </a:cubicBezTo>
                <a:cubicBezTo>
                  <a:pt x="44290" y="2756"/>
                  <a:pt x="44251" y="2790"/>
                  <a:pt x="44258" y="2800"/>
                </a:cubicBezTo>
                <a:cubicBezTo>
                  <a:pt x="44334" y="2781"/>
                  <a:pt x="44402" y="2735"/>
                  <a:pt x="44580" y="2755"/>
                </a:cubicBezTo>
                <a:cubicBezTo>
                  <a:pt x="44614" y="2747"/>
                  <a:pt x="44655" y="2716"/>
                  <a:pt x="44610" y="2711"/>
                </a:cubicBezTo>
                <a:cubicBezTo>
                  <a:pt x="44623" y="2679"/>
                  <a:pt x="44636" y="2713"/>
                  <a:pt x="44668" y="2711"/>
                </a:cubicBezTo>
                <a:cubicBezTo>
                  <a:pt x="44695" y="2701"/>
                  <a:pt x="44721" y="2692"/>
                  <a:pt x="44728" y="2668"/>
                </a:cubicBezTo>
                <a:cubicBezTo>
                  <a:pt x="44788" y="2679"/>
                  <a:pt x="44789" y="2702"/>
                  <a:pt x="44757" y="2733"/>
                </a:cubicBezTo>
                <a:cubicBezTo>
                  <a:pt x="44794" y="2735"/>
                  <a:pt x="44844" y="2736"/>
                  <a:pt x="44844" y="2711"/>
                </a:cubicBezTo>
                <a:cubicBezTo>
                  <a:pt x="44844" y="2676"/>
                  <a:pt x="44878" y="2711"/>
                  <a:pt x="44874" y="2711"/>
                </a:cubicBezTo>
                <a:cubicBezTo>
                  <a:pt x="44911" y="2709"/>
                  <a:pt x="44990" y="2656"/>
                  <a:pt x="45020" y="2624"/>
                </a:cubicBezTo>
                <a:cubicBezTo>
                  <a:pt x="45051" y="2621"/>
                  <a:pt x="45079" y="2718"/>
                  <a:pt x="45108" y="2645"/>
                </a:cubicBezTo>
                <a:cubicBezTo>
                  <a:pt x="45151" y="2659"/>
                  <a:pt x="45128" y="2679"/>
                  <a:pt x="45108" y="2689"/>
                </a:cubicBezTo>
                <a:cubicBezTo>
                  <a:pt x="45043" y="2721"/>
                  <a:pt x="45044" y="2689"/>
                  <a:pt x="44932" y="2689"/>
                </a:cubicBezTo>
                <a:cubicBezTo>
                  <a:pt x="44926" y="2724"/>
                  <a:pt x="45000" y="2696"/>
                  <a:pt x="45020" y="2711"/>
                </a:cubicBezTo>
                <a:cubicBezTo>
                  <a:pt x="45054" y="2736"/>
                  <a:pt x="45030" y="2708"/>
                  <a:pt x="45078" y="2711"/>
                </a:cubicBezTo>
                <a:cubicBezTo>
                  <a:pt x="45158" y="2716"/>
                  <a:pt x="45188" y="2730"/>
                  <a:pt x="45314" y="2711"/>
                </a:cubicBezTo>
                <a:cubicBezTo>
                  <a:pt x="45324" y="2674"/>
                  <a:pt x="45290" y="2670"/>
                  <a:pt x="45254" y="2668"/>
                </a:cubicBezTo>
                <a:cubicBezTo>
                  <a:pt x="45145" y="2661"/>
                  <a:pt x="45341" y="2612"/>
                  <a:pt x="45314" y="2668"/>
                </a:cubicBezTo>
                <a:cubicBezTo>
                  <a:pt x="45331" y="2661"/>
                  <a:pt x="45426" y="2612"/>
                  <a:pt x="45430" y="2668"/>
                </a:cubicBezTo>
                <a:cubicBezTo>
                  <a:pt x="45454" y="2663"/>
                  <a:pt x="45460" y="2645"/>
                  <a:pt x="45489" y="2645"/>
                </a:cubicBezTo>
                <a:cubicBezTo>
                  <a:pt x="45559" y="2657"/>
                  <a:pt x="45418" y="2708"/>
                  <a:pt x="45401" y="2668"/>
                </a:cubicBezTo>
                <a:cubicBezTo>
                  <a:pt x="45393" y="2703"/>
                  <a:pt x="45429" y="2705"/>
                  <a:pt x="45430" y="2733"/>
                </a:cubicBezTo>
                <a:cubicBezTo>
                  <a:pt x="45454" y="2721"/>
                  <a:pt x="45478" y="2710"/>
                  <a:pt x="45518" y="2711"/>
                </a:cubicBezTo>
                <a:cubicBezTo>
                  <a:pt x="45635" y="2704"/>
                  <a:pt x="45486" y="2635"/>
                  <a:pt x="45607" y="2645"/>
                </a:cubicBezTo>
                <a:cubicBezTo>
                  <a:pt x="45609" y="2705"/>
                  <a:pt x="45557" y="2689"/>
                  <a:pt x="45607" y="2733"/>
                </a:cubicBezTo>
                <a:cubicBezTo>
                  <a:pt x="45667" y="2753"/>
                  <a:pt x="45738" y="2676"/>
                  <a:pt x="45665" y="2668"/>
                </a:cubicBezTo>
                <a:cubicBezTo>
                  <a:pt x="45668" y="2618"/>
                  <a:pt x="45789" y="2658"/>
                  <a:pt x="45841" y="2645"/>
                </a:cubicBezTo>
                <a:cubicBezTo>
                  <a:pt x="45821" y="2728"/>
                  <a:pt x="45744" y="2629"/>
                  <a:pt x="45724" y="2711"/>
                </a:cubicBezTo>
                <a:cubicBezTo>
                  <a:pt x="45729" y="2735"/>
                  <a:pt x="45921" y="2696"/>
                  <a:pt x="46046" y="2711"/>
                </a:cubicBezTo>
                <a:cubicBezTo>
                  <a:pt x="46098" y="2706"/>
                  <a:pt x="46113" y="2674"/>
                  <a:pt x="46104" y="2624"/>
                </a:cubicBezTo>
                <a:cubicBezTo>
                  <a:pt x="46166" y="2635"/>
                  <a:pt x="46167" y="2657"/>
                  <a:pt x="46134" y="2689"/>
                </a:cubicBezTo>
                <a:cubicBezTo>
                  <a:pt x="46196" y="2699"/>
                  <a:pt x="46190" y="2658"/>
                  <a:pt x="46193" y="2624"/>
                </a:cubicBezTo>
                <a:cubicBezTo>
                  <a:pt x="46241" y="2624"/>
                  <a:pt x="46290" y="2624"/>
                  <a:pt x="46339" y="2624"/>
                </a:cubicBezTo>
                <a:cubicBezTo>
                  <a:pt x="46307" y="2674"/>
                  <a:pt x="46295" y="2651"/>
                  <a:pt x="46398" y="2668"/>
                </a:cubicBezTo>
                <a:cubicBezTo>
                  <a:pt x="46436" y="2674"/>
                  <a:pt x="46560" y="2696"/>
                  <a:pt x="46603" y="2645"/>
                </a:cubicBezTo>
                <a:cubicBezTo>
                  <a:pt x="46602" y="2624"/>
                  <a:pt x="46567" y="2628"/>
                  <a:pt x="46544" y="2624"/>
                </a:cubicBezTo>
                <a:cubicBezTo>
                  <a:pt x="46589" y="2564"/>
                  <a:pt x="46666" y="2662"/>
                  <a:pt x="46691" y="2689"/>
                </a:cubicBezTo>
                <a:cubicBezTo>
                  <a:pt x="46806" y="2664"/>
                  <a:pt x="46800" y="2684"/>
                  <a:pt x="46925" y="2668"/>
                </a:cubicBezTo>
                <a:cubicBezTo>
                  <a:pt x="46899" y="2590"/>
                  <a:pt x="46922" y="2613"/>
                  <a:pt x="46896" y="2535"/>
                </a:cubicBezTo>
                <a:cubicBezTo>
                  <a:pt x="46922" y="2579"/>
                  <a:pt x="47044" y="2541"/>
                  <a:pt x="46955" y="2513"/>
                </a:cubicBezTo>
                <a:cubicBezTo>
                  <a:pt x="46968" y="2481"/>
                  <a:pt x="46980" y="2515"/>
                  <a:pt x="47013" y="2513"/>
                </a:cubicBezTo>
                <a:cubicBezTo>
                  <a:pt x="47101" y="2513"/>
                  <a:pt x="47189" y="2513"/>
                  <a:pt x="47277" y="2513"/>
                </a:cubicBezTo>
                <a:cubicBezTo>
                  <a:pt x="47276" y="2534"/>
                  <a:pt x="47241" y="2530"/>
                  <a:pt x="47219" y="2535"/>
                </a:cubicBezTo>
                <a:cubicBezTo>
                  <a:pt x="47199" y="2535"/>
                  <a:pt x="47179" y="2535"/>
                  <a:pt x="47159" y="2535"/>
                </a:cubicBezTo>
                <a:cubicBezTo>
                  <a:pt x="47120" y="2535"/>
                  <a:pt x="47082" y="2535"/>
                  <a:pt x="47043" y="2535"/>
                </a:cubicBezTo>
                <a:cubicBezTo>
                  <a:pt x="47016" y="2545"/>
                  <a:pt x="46990" y="2555"/>
                  <a:pt x="46984" y="2579"/>
                </a:cubicBezTo>
                <a:cubicBezTo>
                  <a:pt x="47000" y="2611"/>
                  <a:pt x="47154" y="2561"/>
                  <a:pt x="47219" y="2557"/>
                </a:cubicBezTo>
                <a:cubicBezTo>
                  <a:pt x="47219" y="2578"/>
                  <a:pt x="47254" y="2575"/>
                  <a:pt x="47277" y="2579"/>
                </a:cubicBezTo>
                <a:cubicBezTo>
                  <a:pt x="47226" y="2654"/>
                  <a:pt x="47286" y="2662"/>
                  <a:pt x="47365" y="2689"/>
                </a:cubicBezTo>
                <a:cubicBezTo>
                  <a:pt x="47422" y="2701"/>
                  <a:pt x="47471" y="2580"/>
                  <a:pt x="47365" y="2602"/>
                </a:cubicBezTo>
                <a:cubicBezTo>
                  <a:pt x="47372" y="2573"/>
                  <a:pt x="47423" y="2579"/>
                  <a:pt x="47423" y="2602"/>
                </a:cubicBezTo>
                <a:cubicBezTo>
                  <a:pt x="47493" y="2602"/>
                  <a:pt x="47510" y="2563"/>
                  <a:pt x="47599" y="2579"/>
                </a:cubicBezTo>
                <a:cubicBezTo>
                  <a:pt x="47644" y="2672"/>
                  <a:pt x="47447" y="2582"/>
                  <a:pt x="47453" y="2645"/>
                </a:cubicBezTo>
                <a:cubicBezTo>
                  <a:pt x="47521" y="2716"/>
                  <a:pt x="47583" y="2599"/>
                  <a:pt x="47687" y="2624"/>
                </a:cubicBezTo>
                <a:cubicBezTo>
                  <a:pt x="47692" y="2597"/>
                  <a:pt x="47681" y="2584"/>
                  <a:pt x="47659" y="2579"/>
                </a:cubicBezTo>
                <a:cubicBezTo>
                  <a:pt x="47689" y="2530"/>
                  <a:pt x="47842" y="2570"/>
                  <a:pt x="47922" y="2557"/>
                </a:cubicBezTo>
                <a:cubicBezTo>
                  <a:pt x="47864" y="2602"/>
                  <a:pt x="47914" y="2616"/>
                  <a:pt x="47951" y="2645"/>
                </a:cubicBezTo>
                <a:cubicBezTo>
                  <a:pt x="48015" y="2650"/>
                  <a:pt x="48044" y="2627"/>
                  <a:pt x="48039" y="2579"/>
                </a:cubicBezTo>
                <a:cubicBezTo>
                  <a:pt x="48068" y="2579"/>
                  <a:pt x="48062" y="2606"/>
                  <a:pt x="48068" y="2624"/>
                </a:cubicBezTo>
                <a:cubicBezTo>
                  <a:pt x="48158" y="2608"/>
                  <a:pt x="48124" y="2608"/>
                  <a:pt x="48215" y="2624"/>
                </a:cubicBezTo>
                <a:cubicBezTo>
                  <a:pt x="48258" y="2614"/>
                  <a:pt x="48203" y="2596"/>
                  <a:pt x="48215" y="2557"/>
                </a:cubicBezTo>
                <a:cubicBezTo>
                  <a:pt x="48264" y="2557"/>
                  <a:pt x="48313" y="2557"/>
                  <a:pt x="48361" y="2557"/>
                </a:cubicBezTo>
                <a:cubicBezTo>
                  <a:pt x="48367" y="2642"/>
                  <a:pt x="48338" y="2565"/>
                  <a:pt x="48273" y="2579"/>
                </a:cubicBezTo>
                <a:cubicBezTo>
                  <a:pt x="48237" y="2638"/>
                  <a:pt x="48345" y="2606"/>
                  <a:pt x="48361" y="2624"/>
                </a:cubicBezTo>
                <a:cubicBezTo>
                  <a:pt x="48370" y="2633"/>
                  <a:pt x="48325" y="2668"/>
                  <a:pt x="48361" y="2711"/>
                </a:cubicBezTo>
                <a:cubicBezTo>
                  <a:pt x="48382" y="2736"/>
                  <a:pt x="48407" y="2758"/>
                  <a:pt x="48361" y="2800"/>
                </a:cubicBezTo>
                <a:cubicBezTo>
                  <a:pt x="48428" y="2805"/>
                  <a:pt x="48471" y="2793"/>
                  <a:pt x="48479" y="2755"/>
                </a:cubicBezTo>
                <a:cubicBezTo>
                  <a:pt x="48498" y="2733"/>
                  <a:pt x="48547" y="2732"/>
                  <a:pt x="48537" y="2689"/>
                </a:cubicBezTo>
                <a:cubicBezTo>
                  <a:pt x="48525" y="2657"/>
                  <a:pt x="48511" y="2692"/>
                  <a:pt x="48479" y="2689"/>
                </a:cubicBezTo>
                <a:cubicBezTo>
                  <a:pt x="48431" y="2695"/>
                  <a:pt x="48428" y="2668"/>
                  <a:pt x="48391" y="2668"/>
                </a:cubicBezTo>
                <a:cubicBezTo>
                  <a:pt x="48416" y="2635"/>
                  <a:pt x="48435" y="2597"/>
                  <a:pt x="48508" y="2602"/>
                </a:cubicBezTo>
                <a:cubicBezTo>
                  <a:pt x="48465" y="2563"/>
                  <a:pt x="48526" y="2468"/>
                  <a:pt x="48537" y="2403"/>
                </a:cubicBezTo>
                <a:cubicBezTo>
                  <a:pt x="48582" y="2404"/>
                  <a:pt x="48634" y="2464"/>
                  <a:pt x="48537" y="2447"/>
                </a:cubicBezTo>
                <a:cubicBezTo>
                  <a:pt x="48571" y="2498"/>
                  <a:pt x="48731" y="2462"/>
                  <a:pt x="48743" y="2425"/>
                </a:cubicBezTo>
                <a:cubicBezTo>
                  <a:pt x="48812" y="2431"/>
                  <a:pt x="48709" y="2483"/>
                  <a:pt x="48713" y="2513"/>
                </a:cubicBezTo>
                <a:cubicBezTo>
                  <a:pt x="48651" y="2459"/>
                  <a:pt x="48583" y="2533"/>
                  <a:pt x="48537" y="2491"/>
                </a:cubicBezTo>
                <a:cubicBezTo>
                  <a:pt x="48537" y="2506"/>
                  <a:pt x="48537" y="2521"/>
                  <a:pt x="48537" y="2535"/>
                </a:cubicBezTo>
                <a:cubicBezTo>
                  <a:pt x="48549" y="2560"/>
                  <a:pt x="48575" y="2538"/>
                  <a:pt x="48625" y="2535"/>
                </a:cubicBezTo>
                <a:cubicBezTo>
                  <a:pt x="48696" y="2531"/>
                  <a:pt x="48815" y="2539"/>
                  <a:pt x="48889" y="2535"/>
                </a:cubicBezTo>
                <a:cubicBezTo>
                  <a:pt x="48881" y="2484"/>
                  <a:pt x="48811" y="2485"/>
                  <a:pt x="48772" y="2513"/>
                </a:cubicBezTo>
                <a:cubicBezTo>
                  <a:pt x="48685" y="2508"/>
                  <a:pt x="48886" y="2429"/>
                  <a:pt x="48889" y="2491"/>
                </a:cubicBezTo>
                <a:cubicBezTo>
                  <a:pt x="48916" y="2475"/>
                  <a:pt x="48933" y="2451"/>
                  <a:pt x="48948" y="2425"/>
                </a:cubicBezTo>
                <a:cubicBezTo>
                  <a:pt x="49000" y="2441"/>
                  <a:pt x="48952" y="2465"/>
                  <a:pt x="48948" y="2491"/>
                </a:cubicBezTo>
                <a:cubicBezTo>
                  <a:pt x="48953" y="2509"/>
                  <a:pt x="48977" y="2513"/>
                  <a:pt x="48977" y="2535"/>
                </a:cubicBezTo>
                <a:cubicBezTo>
                  <a:pt x="49033" y="2561"/>
                  <a:pt x="49023" y="2494"/>
                  <a:pt x="49036" y="2491"/>
                </a:cubicBezTo>
                <a:cubicBezTo>
                  <a:pt x="49095" y="2477"/>
                  <a:pt x="49214" y="2563"/>
                  <a:pt x="49211" y="2469"/>
                </a:cubicBezTo>
                <a:cubicBezTo>
                  <a:pt x="49297" y="2464"/>
                  <a:pt x="49301" y="2519"/>
                  <a:pt x="49387" y="2513"/>
                </a:cubicBezTo>
                <a:cubicBezTo>
                  <a:pt x="49380" y="2489"/>
                  <a:pt x="49329" y="2498"/>
                  <a:pt x="49329" y="2469"/>
                </a:cubicBezTo>
                <a:cubicBezTo>
                  <a:pt x="49328" y="2447"/>
                  <a:pt x="49293" y="2452"/>
                  <a:pt x="49270" y="2447"/>
                </a:cubicBezTo>
                <a:cubicBezTo>
                  <a:pt x="49320" y="2384"/>
                  <a:pt x="49505" y="2402"/>
                  <a:pt x="49652" y="2403"/>
                </a:cubicBezTo>
                <a:cubicBezTo>
                  <a:pt x="49719" y="2404"/>
                  <a:pt x="49906" y="2369"/>
                  <a:pt x="49974" y="2403"/>
                </a:cubicBezTo>
                <a:cubicBezTo>
                  <a:pt x="49986" y="2409"/>
                  <a:pt x="49966" y="2458"/>
                  <a:pt x="50002" y="2447"/>
                </a:cubicBezTo>
                <a:cubicBezTo>
                  <a:pt x="49997" y="2479"/>
                  <a:pt x="49857" y="2426"/>
                  <a:pt x="49768" y="2447"/>
                </a:cubicBezTo>
                <a:cubicBezTo>
                  <a:pt x="49736" y="2452"/>
                  <a:pt x="49748" y="2491"/>
                  <a:pt x="49709" y="2491"/>
                </a:cubicBezTo>
                <a:cubicBezTo>
                  <a:pt x="49721" y="2540"/>
                  <a:pt x="49892" y="2488"/>
                  <a:pt x="49798" y="2557"/>
                </a:cubicBezTo>
                <a:cubicBezTo>
                  <a:pt x="49887" y="2558"/>
                  <a:pt x="49947" y="2537"/>
                  <a:pt x="49974" y="2491"/>
                </a:cubicBezTo>
                <a:cubicBezTo>
                  <a:pt x="50020" y="2513"/>
                  <a:pt x="50041" y="2549"/>
                  <a:pt x="50002" y="2579"/>
                </a:cubicBezTo>
                <a:cubicBezTo>
                  <a:pt x="50067" y="2591"/>
                  <a:pt x="50044" y="2537"/>
                  <a:pt x="50090" y="2535"/>
                </a:cubicBezTo>
                <a:cubicBezTo>
                  <a:pt x="50150" y="2510"/>
                  <a:pt x="50133" y="2574"/>
                  <a:pt x="50149" y="2579"/>
                </a:cubicBezTo>
                <a:cubicBezTo>
                  <a:pt x="50213" y="2600"/>
                  <a:pt x="50253" y="2560"/>
                  <a:pt x="50324" y="2557"/>
                </a:cubicBezTo>
                <a:cubicBezTo>
                  <a:pt x="50322" y="2590"/>
                  <a:pt x="50388" y="2566"/>
                  <a:pt x="50413" y="2579"/>
                </a:cubicBezTo>
                <a:cubicBezTo>
                  <a:pt x="50423" y="2584"/>
                  <a:pt x="50406" y="2616"/>
                  <a:pt x="50413" y="2624"/>
                </a:cubicBezTo>
                <a:cubicBezTo>
                  <a:pt x="50435" y="2645"/>
                  <a:pt x="50533" y="2648"/>
                  <a:pt x="50560" y="2602"/>
                </a:cubicBezTo>
                <a:cubicBezTo>
                  <a:pt x="50541" y="2564"/>
                  <a:pt x="50492" y="2587"/>
                  <a:pt x="50502" y="2624"/>
                </a:cubicBezTo>
                <a:cubicBezTo>
                  <a:pt x="50477" y="2619"/>
                  <a:pt x="50472" y="2602"/>
                  <a:pt x="50443" y="2602"/>
                </a:cubicBezTo>
                <a:cubicBezTo>
                  <a:pt x="50448" y="2582"/>
                  <a:pt x="50431" y="2581"/>
                  <a:pt x="50413" y="2579"/>
                </a:cubicBezTo>
                <a:cubicBezTo>
                  <a:pt x="50471" y="2501"/>
                  <a:pt x="50548" y="2572"/>
                  <a:pt x="50677" y="2557"/>
                </a:cubicBezTo>
                <a:cubicBezTo>
                  <a:pt x="50677" y="2578"/>
                  <a:pt x="50641" y="2575"/>
                  <a:pt x="50618" y="2579"/>
                </a:cubicBezTo>
                <a:cubicBezTo>
                  <a:pt x="50583" y="2592"/>
                  <a:pt x="50637" y="2663"/>
                  <a:pt x="50589" y="2711"/>
                </a:cubicBezTo>
                <a:cubicBezTo>
                  <a:pt x="50583" y="2786"/>
                  <a:pt x="50655" y="2669"/>
                  <a:pt x="50677" y="2689"/>
                </a:cubicBezTo>
                <a:cubicBezTo>
                  <a:pt x="50712" y="2721"/>
                  <a:pt x="50699" y="2681"/>
                  <a:pt x="50707" y="2645"/>
                </a:cubicBezTo>
                <a:cubicBezTo>
                  <a:pt x="50764" y="2675"/>
                  <a:pt x="50845" y="2687"/>
                  <a:pt x="50911" y="2711"/>
                </a:cubicBezTo>
                <a:cubicBezTo>
                  <a:pt x="50897" y="2651"/>
                  <a:pt x="50801" y="2628"/>
                  <a:pt x="50736" y="2579"/>
                </a:cubicBezTo>
                <a:cubicBezTo>
                  <a:pt x="50761" y="2546"/>
                  <a:pt x="50809" y="2531"/>
                  <a:pt x="50882" y="2535"/>
                </a:cubicBezTo>
                <a:cubicBezTo>
                  <a:pt x="50870" y="2492"/>
                  <a:pt x="50748" y="2533"/>
                  <a:pt x="50794" y="2447"/>
                </a:cubicBezTo>
                <a:cubicBezTo>
                  <a:pt x="50829" y="2440"/>
                  <a:pt x="50809" y="2483"/>
                  <a:pt x="50824" y="2491"/>
                </a:cubicBezTo>
                <a:cubicBezTo>
                  <a:pt x="50862" y="2510"/>
                  <a:pt x="50962" y="2473"/>
                  <a:pt x="50941" y="2557"/>
                </a:cubicBezTo>
                <a:cubicBezTo>
                  <a:pt x="50982" y="2559"/>
                  <a:pt x="51024" y="2561"/>
                  <a:pt x="51029" y="2535"/>
                </a:cubicBezTo>
                <a:cubicBezTo>
                  <a:pt x="51097" y="2542"/>
                  <a:pt x="50995" y="2594"/>
                  <a:pt x="50999" y="2624"/>
                </a:cubicBezTo>
                <a:cubicBezTo>
                  <a:pt x="51080" y="2618"/>
                  <a:pt x="51089" y="2558"/>
                  <a:pt x="51117" y="2513"/>
                </a:cubicBezTo>
                <a:cubicBezTo>
                  <a:pt x="51142" y="2530"/>
                  <a:pt x="51183" y="2537"/>
                  <a:pt x="51233" y="2535"/>
                </a:cubicBezTo>
                <a:cubicBezTo>
                  <a:pt x="51214" y="2574"/>
                  <a:pt x="51201" y="2603"/>
                  <a:pt x="51233" y="2624"/>
                </a:cubicBezTo>
                <a:cubicBezTo>
                  <a:pt x="51152" y="2677"/>
                  <a:pt x="51097" y="2597"/>
                  <a:pt x="51029" y="2645"/>
                </a:cubicBezTo>
                <a:cubicBezTo>
                  <a:pt x="51041" y="2679"/>
                  <a:pt x="51120" y="2664"/>
                  <a:pt x="51087" y="2733"/>
                </a:cubicBezTo>
                <a:cubicBezTo>
                  <a:pt x="51150" y="2678"/>
                  <a:pt x="51301" y="2688"/>
                  <a:pt x="51410" y="2668"/>
                </a:cubicBezTo>
                <a:cubicBezTo>
                  <a:pt x="51422" y="2641"/>
                  <a:pt x="51358" y="2656"/>
                  <a:pt x="51352" y="2645"/>
                </a:cubicBezTo>
                <a:cubicBezTo>
                  <a:pt x="51316" y="2591"/>
                  <a:pt x="51407" y="2540"/>
                  <a:pt x="51381" y="2469"/>
                </a:cubicBezTo>
                <a:cubicBezTo>
                  <a:pt x="51410" y="2483"/>
                  <a:pt x="51411" y="2519"/>
                  <a:pt x="51468" y="2513"/>
                </a:cubicBezTo>
                <a:cubicBezTo>
                  <a:pt x="51538" y="2522"/>
                  <a:pt x="51452" y="2413"/>
                  <a:pt x="51556" y="2447"/>
                </a:cubicBezTo>
                <a:cubicBezTo>
                  <a:pt x="51562" y="2465"/>
                  <a:pt x="51545" y="2468"/>
                  <a:pt x="51527" y="2469"/>
                </a:cubicBezTo>
                <a:cubicBezTo>
                  <a:pt x="51495" y="2519"/>
                  <a:pt x="51668" y="2542"/>
                  <a:pt x="51585" y="2579"/>
                </a:cubicBezTo>
                <a:cubicBezTo>
                  <a:pt x="51605" y="2609"/>
                  <a:pt x="51648" y="2620"/>
                  <a:pt x="51703" y="2624"/>
                </a:cubicBezTo>
                <a:cubicBezTo>
                  <a:pt x="51714" y="2585"/>
                  <a:pt x="51680" y="2582"/>
                  <a:pt x="51644" y="2579"/>
                </a:cubicBezTo>
                <a:cubicBezTo>
                  <a:pt x="51726" y="2530"/>
                  <a:pt x="51727" y="2488"/>
                  <a:pt x="51703" y="2403"/>
                </a:cubicBezTo>
                <a:cubicBezTo>
                  <a:pt x="51748" y="2413"/>
                  <a:pt x="51728" y="2473"/>
                  <a:pt x="51820" y="2447"/>
                </a:cubicBezTo>
                <a:cubicBezTo>
                  <a:pt x="51761" y="2492"/>
                  <a:pt x="51834" y="2491"/>
                  <a:pt x="51849" y="2535"/>
                </a:cubicBezTo>
                <a:cubicBezTo>
                  <a:pt x="51889" y="2521"/>
                  <a:pt x="51904" y="2488"/>
                  <a:pt x="51909" y="2447"/>
                </a:cubicBezTo>
                <a:cubicBezTo>
                  <a:pt x="51936" y="2447"/>
                  <a:pt x="51930" y="2474"/>
                  <a:pt x="51938" y="2491"/>
                </a:cubicBezTo>
                <a:cubicBezTo>
                  <a:pt x="52111" y="2504"/>
                  <a:pt x="52198" y="2452"/>
                  <a:pt x="52377" y="2469"/>
                </a:cubicBezTo>
                <a:cubicBezTo>
                  <a:pt x="52446" y="2462"/>
                  <a:pt x="52395" y="2365"/>
                  <a:pt x="52494" y="2381"/>
                </a:cubicBezTo>
                <a:cubicBezTo>
                  <a:pt x="52478" y="2413"/>
                  <a:pt x="52529" y="2494"/>
                  <a:pt x="52465" y="2491"/>
                </a:cubicBezTo>
                <a:cubicBezTo>
                  <a:pt x="52520" y="2534"/>
                  <a:pt x="52568" y="2528"/>
                  <a:pt x="52641" y="2513"/>
                </a:cubicBezTo>
                <a:cubicBezTo>
                  <a:pt x="52635" y="2488"/>
                  <a:pt x="52587" y="2494"/>
                  <a:pt x="52554" y="2491"/>
                </a:cubicBezTo>
                <a:cubicBezTo>
                  <a:pt x="52542" y="2444"/>
                  <a:pt x="52755" y="2456"/>
                  <a:pt x="52669" y="2425"/>
                </a:cubicBezTo>
                <a:cubicBezTo>
                  <a:pt x="52689" y="2387"/>
                  <a:pt x="52737" y="2411"/>
                  <a:pt x="52729" y="2447"/>
                </a:cubicBezTo>
                <a:cubicBezTo>
                  <a:pt x="52813" y="2444"/>
                  <a:pt x="52921" y="2459"/>
                  <a:pt x="52963" y="2425"/>
                </a:cubicBezTo>
                <a:cubicBezTo>
                  <a:pt x="52950" y="2405"/>
                  <a:pt x="52937" y="2386"/>
                  <a:pt x="52905" y="2381"/>
                </a:cubicBezTo>
                <a:cubicBezTo>
                  <a:pt x="52912" y="2324"/>
                  <a:pt x="52954" y="2411"/>
                  <a:pt x="53021" y="2381"/>
                </a:cubicBezTo>
                <a:cubicBezTo>
                  <a:pt x="53007" y="2398"/>
                  <a:pt x="52990" y="2417"/>
                  <a:pt x="52993" y="2447"/>
                </a:cubicBezTo>
                <a:cubicBezTo>
                  <a:pt x="53044" y="2450"/>
                  <a:pt x="53054" y="2420"/>
                  <a:pt x="53111" y="2425"/>
                </a:cubicBezTo>
                <a:cubicBezTo>
                  <a:pt x="53095" y="2407"/>
                  <a:pt x="53079" y="2389"/>
                  <a:pt x="53081" y="2359"/>
                </a:cubicBezTo>
                <a:cubicBezTo>
                  <a:pt x="53122" y="2378"/>
                  <a:pt x="53194" y="2377"/>
                  <a:pt x="53168" y="2447"/>
                </a:cubicBezTo>
                <a:cubicBezTo>
                  <a:pt x="53325" y="2453"/>
                  <a:pt x="53158" y="2353"/>
                  <a:pt x="53315" y="2359"/>
                </a:cubicBezTo>
                <a:cubicBezTo>
                  <a:pt x="53315" y="2389"/>
                  <a:pt x="53315" y="2417"/>
                  <a:pt x="53315" y="2447"/>
                </a:cubicBezTo>
                <a:cubicBezTo>
                  <a:pt x="53366" y="2441"/>
                  <a:pt x="53382" y="2409"/>
                  <a:pt x="53374" y="2359"/>
                </a:cubicBezTo>
                <a:cubicBezTo>
                  <a:pt x="53408" y="2363"/>
                  <a:pt x="53397" y="2399"/>
                  <a:pt x="53403" y="2425"/>
                </a:cubicBezTo>
                <a:cubicBezTo>
                  <a:pt x="53438" y="2422"/>
                  <a:pt x="53427" y="2384"/>
                  <a:pt x="53433" y="2359"/>
                </a:cubicBezTo>
                <a:cubicBezTo>
                  <a:pt x="53466" y="2363"/>
                  <a:pt x="53484" y="2354"/>
                  <a:pt x="53490" y="2336"/>
                </a:cubicBezTo>
                <a:cubicBezTo>
                  <a:pt x="53584" y="2370"/>
                  <a:pt x="53715" y="2273"/>
                  <a:pt x="53696" y="2359"/>
                </a:cubicBezTo>
                <a:cubicBezTo>
                  <a:pt x="53755" y="2347"/>
                  <a:pt x="53754" y="2293"/>
                  <a:pt x="53812" y="2336"/>
                </a:cubicBezTo>
                <a:cubicBezTo>
                  <a:pt x="53809" y="2378"/>
                  <a:pt x="53716" y="2352"/>
                  <a:pt x="53725" y="2403"/>
                </a:cubicBezTo>
                <a:cubicBezTo>
                  <a:pt x="53902" y="2365"/>
                  <a:pt x="53974" y="2429"/>
                  <a:pt x="54164" y="2381"/>
                </a:cubicBezTo>
                <a:cubicBezTo>
                  <a:pt x="54206" y="2435"/>
                  <a:pt x="54265" y="2420"/>
                  <a:pt x="54341" y="2403"/>
                </a:cubicBezTo>
                <a:cubicBezTo>
                  <a:pt x="54367" y="2387"/>
                  <a:pt x="54386" y="2363"/>
                  <a:pt x="54399" y="2336"/>
                </a:cubicBezTo>
                <a:cubicBezTo>
                  <a:pt x="54393" y="2312"/>
                  <a:pt x="54369" y="2324"/>
                  <a:pt x="54369" y="2336"/>
                </a:cubicBezTo>
                <a:cubicBezTo>
                  <a:pt x="54305" y="2314"/>
                  <a:pt x="54443" y="2261"/>
                  <a:pt x="54517" y="2270"/>
                </a:cubicBezTo>
                <a:cubicBezTo>
                  <a:pt x="54514" y="2302"/>
                  <a:pt x="54511" y="2333"/>
                  <a:pt x="54546" y="2336"/>
                </a:cubicBezTo>
                <a:cubicBezTo>
                  <a:pt x="54545" y="2359"/>
                  <a:pt x="54509" y="2354"/>
                  <a:pt x="54487" y="2359"/>
                </a:cubicBezTo>
                <a:cubicBezTo>
                  <a:pt x="54508" y="2377"/>
                  <a:pt x="54533" y="2419"/>
                  <a:pt x="54487" y="2425"/>
                </a:cubicBezTo>
                <a:cubicBezTo>
                  <a:pt x="54516" y="2461"/>
                  <a:pt x="54565" y="2476"/>
                  <a:pt x="54605" y="2447"/>
                </a:cubicBezTo>
                <a:cubicBezTo>
                  <a:pt x="54664" y="2441"/>
                  <a:pt x="54613" y="2350"/>
                  <a:pt x="54663" y="2336"/>
                </a:cubicBezTo>
                <a:cubicBezTo>
                  <a:pt x="54738" y="2333"/>
                  <a:pt x="54735" y="2345"/>
                  <a:pt x="54810" y="2359"/>
                </a:cubicBezTo>
                <a:cubicBezTo>
                  <a:pt x="54783" y="2354"/>
                  <a:pt x="54974" y="2419"/>
                  <a:pt x="55015" y="2381"/>
                </a:cubicBezTo>
                <a:cubicBezTo>
                  <a:pt x="55051" y="2348"/>
                  <a:pt x="55060" y="2403"/>
                  <a:pt x="55132" y="2359"/>
                </a:cubicBezTo>
                <a:cubicBezTo>
                  <a:pt x="55124" y="2329"/>
                  <a:pt x="55058" y="2341"/>
                  <a:pt x="55015" y="2336"/>
                </a:cubicBezTo>
                <a:cubicBezTo>
                  <a:pt x="55028" y="2248"/>
                  <a:pt x="55270" y="2336"/>
                  <a:pt x="55192" y="2381"/>
                </a:cubicBezTo>
                <a:cubicBezTo>
                  <a:pt x="55267" y="2387"/>
                  <a:pt x="55287" y="2350"/>
                  <a:pt x="55278" y="2293"/>
                </a:cubicBezTo>
                <a:cubicBezTo>
                  <a:pt x="55309" y="2290"/>
                  <a:pt x="55337" y="2387"/>
                  <a:pt x="55367" y="2315"/>
                </a:cubicBezTo>
                <a:cubicBezTo>
                  <a:pt x="55395" y="2314"/>
                  <a:pt x="55380" y="2347"/>
                  <a:pt x="55367" y="2359"/>
                </a:cubicBezTo>
                <a:cubicBezTo>
                  <a:pt x="55287" y="2418"/>
                  <a:pt x="55499" y="2333"/>
                  <a:pt x="55396" y="2447"/>
                </a:cubicBezTo>
                <a:cubicBezTo>
                  <a:pt x="55487" y="2423"/>
                  <a:pt x="55506" y="2437"/>
                  <a:pt x="55425" y="2469"/>
                </a:cubicBezTo>
                <a:cubicBezTo>
                  <a:pt x="55435" y="2516"/>
                  <a:pt x="55517" y="2437"/>
                  <a:pt x="55542" y="2425"/>
                </a:cubicBezTo>
                <a:cubicBezTo>
                  <a:pt x="55683" y="2451"/>
                  <a:pt x="55487" y="2515"/>
                  <a:pt x="55514" y="2535"/>
                </a:cubicBezTo>
                <a:cubicBezTo>
                  <a:pt x="55557" y="2567"/>
                  <a:pt x="55475" y="2566"/>
                  <a:pt x="55425" y="2579"/>
                </a:cubicBezTo>
                <a:cubicBezTo>
                  <a:pt x="55441" y="2597"/>
                  <a:pt x="55455" y="2615"/>
                  <a:pt x="55455" y="2645"/>
                </a:cubicBezTo>
                <a:cubicBezTo>
                  <a:pt x="55389" y="2657"/>
                  <a:pt x="55413" y="2603"/>
                  <a:pt x="55367" y="2602"/>
                </a:cubicBezTo>
                <a:cubicBezTo>
                  <a:pt x="55315" y="2621"/>
                  <a:pt x="55319" y="2699"/>
                  <a:pt x="55250" y="2645"/>
                </a:cubicBezTo>
                <a:cubicBezTo>
                  <a:pt x="55254" y="2710"/>
                  <a:pt x="55463" y="2679"/>
                  <a:pt x="55367" y="2755"/>
                </a:cubicBezTo>
                <a:cubicBezTo>
                  <a:pt x="55455" y="2777"/>
                  <a:pt x="55419" y="2706"/>
                  <a:pt x="55425" y="2668"/>
                </a:cubicBezTo>
                <a:cubicBezTo>
                  <a:pt x="55499" y="2638"/>
                  <a:pt x="55497" y="2770"/>
                  <a:pt x="55542" y="2689"/>
                </a:cubicBezTo>
                <a:cubicBezTo>
                  <a:pt x="55615" y="2698"/>
                  <a:pt x="55545" y="2775"/>
                  <a:pt x="55485" y="2755"/>
                </a:cubicBezTo>
                <a:cubicBezTo>
                  <a:pt x="55488" y="2810"/>
                  <a:pt x="55489" y="2861"/>
                  <a:pt x="55455" y="2887"/>
                </a:cubicBezTo>
                <a:cubicBezTo>
                  <a:pt x="55387" y="2894"/>
                  <a:pt x="55422" y="2823"/>
                  <a:pt x="55367" y="2821"/>
                </a:cubicBezTo>
                <a:cubicBezTo>
                  <a:pt x="55287" y="2842"/>
                  <a:pt x="55407" y="2890"/>
                  <a:pt x="55367" y="2953"/>
                </a:cubicBezTo>
                <a:cubicBezTo>
                  <a:pt x="55333" y="2985"/>
                  <a:pt x="55297" y="2948"/>
                  <a:pt x="55250" y="2953"/>
                </a:cubicBezTo>
                <a:cubicBezTo>
                  <a:pt x="55225" y="2955"/>
                  <a:pt x="55221" y="2975"/>
                  <a:pt x="55192" y="2975"/>
                </a:cubicBezTo>
                <a:cubicBezTo>
                  <a:pt x="55128" y="2978"/>
                  <a:pt x="55114" y="2954"/>
                  <a:pt x="55074" y="2953"/>
                </a:cubicBezTo>
                <a:cubicBezTo>
                  <a:pt x="55054" y="2953"/>
                  <a:pt x="55040" y="2972"/>
                  <a:pt x="55015" y="2975"/>
                </a:cubicBezTo>
                <a:cubicBezTo>
                  <a:pt x="54921" y="2988"/>
                  <a:pt x="54824" y="2966"/>
                  <a:pt x="54721" y="2975"/>
                </a:cubicBezTo>
                <a:cubicBezTo>
                  <a:pt x="54724" y="2921"/>
                  <a:pt x="54777" y="2907"/>
                  <a:pt x="54721" y="2865"/>
                </a:cubicBezTo>
                <a:cubicBezTo>
                  <a:pt x="54688" y="2871"/>
                  <a:pt x="54678" y="2889"/>
                  <a:pt x="54663" y="2909"/>
                </a:cubicBezTo>
                <a:cubicBezTo>
                  <a:pt x="54657" y="2917"/>
                  <a:pt x="54645" y="2969"/>
                  <a:pt x="54635" y="2975"/>
                </a:cubicBezTo>
                <a:cubicBezTo>
                  <a:pt x="54615" y="2988"/>
                  <a:pt x="54529" y="2982"/>
                  <a:pt x="54517" y="2997"/>
                </a:cubicBezTo>
                <a:cubicBezTo>
                  <a:pt x="54495" y="3024"/>
                  <a:pt x="54533" y="3078"/>
                  <a:pt x="54517" y="3107"/>
                </a:cubicBezTo>
                <a:cubicBezTo>
                  <a:pt x="54488" y="3107"/>
                  <a:pt x="54494" y="3080"/>
                  <a:pt x="54487" y="3063"/>
                </a:cubicBezTo>
                <a:cubicBezTo>
                  <a:pt x="54423" y="3059"/>
                  <a:pt x="54395" y="3081"/>
                  <a:pt x="54399" y="3129"/>
                </a:cubicBezTo>
                <a:cubicBezTo>
                  <a:pt x="54431" y="3152"/>
                  <a:pt x="54499" y="3168"/>
                  <a:pt x="54546" y="3173"/>
                </a:cubicBezTo>
                <a:cubicBezTo>
                  <a:pt x="54784" y="3198"/>
                  <a:pt x="55174" y="3181"/>
                  <a:pt x="55396" y="3173"/>
                </a:cubicBezTo>
                <a:cubicBezTo>
                  <a:pt x="55476" y="3171"/>
                  <a:pt x="55611" y="3077"/>
                  <a:pt x="55600" y="3195"/>
                </a:cubicBezTo>
                <a:cubicBezTo>
                  <a:pt x="54959" y="3198"/>
                  <a:pt x="54287" y="3177"/>
                  <a:pt x="53755" y="3261"/>
                </a:cubicBezTo>
                <a:cubicBezTo>
                  <a:pt x="53716" y="3204"/>
                  <a:pt x="53823" y="3211"/>
                  <a:pt x="53842" y="3195"/>
                </a:cubicBezTo>
                <a:cubicBezTo>
                  <a:pt x="53898" y="3150"/>
                  <a:pt x="53859" y="3131"/>
                  <a:pt x="53960" y="3107"/>
                </a:cubicBezTo>
                <a:cubicBezTo>
                  <a:pt x="54014" y="3095"/>
                  <a:pt x="54054" y="3057"/>
                  <a:pt x="54076" y="3041"/>
                </a:cubicBezTo>
                <a:cubicBezTo>
                  <a:pt x="54200" y="3018"/>
                  <a:pt x="54275" y="3087"/>
                  <a:pt x="54341" y="3041"/>
                </a:cubicBezTo>
                <a:cubicBezTo>
                  <a:pt x="54333" y="3021"/>
                  <a:pt x="54232" y="2967"/>
                  <a:pt x="54223" y="3020"/>
                </a:cubicBezTo>
                <a:cubicBezTo>
                  <a:pt x="54151" y="2988"/>
                  <a:pt x="54172" y="2943"/>
                  <a:pt x="54194" y="2887"/>
                </a:cubicBezTo>
                <a:cubicBezTo>
                  <a:pt x="54187" y="2864"/>
                  <a:pt x="54136" y="2873"/>
                  <a:pt x="54136" y="2843"/>
                </a:cubicBezTo>
                <a:cubicBezTo>
                  <a:pt x="54053" y="2865"/>
                  <a:pt x="54143" y="2937"/>
                  <a:pt x="54136" y="2975"/>
                </a:cubicBezTo>
                <a:cubicBezTo>
                  <a:pt x="54104" y="2969"/>
                  <a:pt x="54091" y="3017"/>
                  <a:pt x="54076" y="3020"/>
                </a:cubicBezTo>
                <a:cubicBezTo>
                  <a:pt x="54032" y="3029"/>
                  <a:pt x="54025" y="2997"/>
                  <a:pt x="53989" y="2997"/>
                </a:cubicBezTo>
                <a:cubicBezTo>
                  <a:pt x="53971" y="2997"/>
                  <a:pt x="53954" y="3015"/>
                  <a:pt x="53930" y="3020"/>
                </a:cubicBezTo>
                <a:cubicBezTo>
                  <a:pt x="53859" y="3030"/>
                  <a:pt x="53745" y="3015"/>
                  <a:pt x="53696" y="3020"/>
                </a:cubicBezTo>
                <a:cubicBezTo>
                  <a:pt x="53675" y="3021"/>
                  <a:pt x="53560" y="3072"/>
                  <a:pt x="53520" y="3041"/>
                </a:cubicBezTo>
                <a:cubicBezTo>
                  <a:pt x="53517" y="3039"/>
                  <a:pt x="53522" y="2997"/>
                  <a:pt x="53520" y="2997"/>
                </a:cubicBezTo>
                <a:cubicBezTo>
                  <a:pt x="53484" y="2999"/>
                  <a:pt x="53472" y="3035"/>
                  <a:pt x="53433" y="3041"/>
                </a:cubicBezTo>
                <a:cubicBezTo>
                  <a:pt x="53325" y="3060"/>
                  <a:pt x="53176" y="3017"/>
                  <a:pt x="53111" y="3086"/>
                </a:cubicBezTo>
                <a:cubicBezTo>
                  <a:pt x="53074" y="3075"/>
                  <a:pt x="53050" y="3057"/>
                  <a:pt x="53050" y="3020"/>
                </a:cubicBezTo>
                <a:cubicBezTo>
                  <a:pt x="53008" y="3045"/>
                  <a:pt x="52931" y="3047"/>
                  <a:pt x="52905" y="3086"/>
                </a:cubicBezTo>
                <a:cubicBezTo>
                  <a:pt x="52852" y="3063"/>
                  <a:pt x="52810" y="3066"/>
                  <a:pt x="52699" y="3086"/>
                </a:cubicBezTo>
                <a:cubicBezTo>
                  <a:pt x="52663" y="3092"/>
                  <a:pt x="52622" y="3117"/>
                  <a:pt x="52524" y="3107"/>
                </a:cubicBezTo>
                <a:cubicBezTo>
                  <a:pt x="52460" y="3101"/>
                  <a:pt x="52414" y="3058"/>
                  <a:pt x="52347" y="3107"/>
                </a:cubicBezTo>
                <a:cubicBezTo>
                  <a:pt x="52303" y="3141"/>
                  <a:pt x="52327" y="3095"/>
                  <a:pt x="52289" y="3086"/>
                </a:cubicBezTo>
                <a:cubicBezTo>
                  <a:pt x="52230" y="3071"/>
                  <a:pt x="52198" y="3143"/>
                  <a:pt x="52142" y="3086"/>
                </a:cubicBezTo>
                <a:cubicBezTo>
                  <a:pt x="52101" y="3086"/>
                  <a:pt x="52138" y="3114"/>
                  <a:pt x="52142" y="3107"/>
                </a:cubicBezTo>
                <a:cubicBezTo>
                  <a:pt x="52097" y="3158"/>
                  <a:pt x="52049" y="3109"/>
                  <a:pt x="51996" y="3152"/>
                </a:cubicBezTo>
                <a:cubicBezTo>
                  <a:pt x="51948" y="3158"/>
                  <a:pt x="51945" y="3131"/>
                  <a:pt x="51909" y="3129"/>
                </a:cubicBezTo>
                <a:cubicBezTo>
                  <a:pt x="51879" y="3158"/>
                  <a:pt x="51823" y="3159"/>
                  <a:pt x="51790" y="3173"/>
                </a:cubicBezTo>
                <a:cubicBezTo>
                  <a:pt x="51752" y="3191"/>
                  <a:pt x="51732" y="3223"/>
                  <a:pt x="51703" y="3240"/>
                </a:cubicBezTo>
                <a:cubicBezTo>
                  <a:pt x="51693" y="3245"/>
                  <a:pt x="51651" y="3233"/>
                  <a:pt x="51644" y="3240"/>
                </a:cubicBezTo>
                <a:cubicBezTo>
                  <a:pt x="51616" y="3265"/>
                  <a:pt x="51602" y="3246"/>
                  <a:pt x="51556" y="3261"/>
                </a:cubicBezTo>
                <a:cubicBezTo>
                  <a:pt x="51538" y="3268"/>
                  <a:pt x="51505" y="3305"/>
                  <a:pt x="51498" y="3306"/>
                </a:cubicBezTo>
                <a:cubicBezTo>
                  <a:pt x="51480" y="3309"/>
                  <a:pt x="51463" y="3283"/>
                  <a:pt x="51439" y="3283"/>
                </a:cubicBezTo>
                <a:cubicBezTo>
                  <a:pt x="51405" y="3283"/>
                  <a:pt x="51296" y="3327"/>
                  <a:pt x="51175" y="3306"/>
                </a:cubicBezTo>
                <a:cubicBezTo>
                  <a:pt x="51149" y="3211"/>
                  <a:pt x="51223" y="3195"/>
                  <a:pt x="51292" y="3173"/>
                </a:cubicBezTo>
                <a:cubicBezTo>
                  <a:pt x="51251" y="3112"/>
                  <a:pt x="51188" y="3171"/>
                  <a:pt x="51146" y="3173"/>
                </a:cubicBezTo>
                <a:cubicBezTo>
                  <a:pt x="51023" y="3181"/>
                  <a:pt x="50922" y="3157"/>
                  <a:pt x="50794" y="3152"/>
                </a:cubicBezTo>
                <a:cubicBezTo>
                  <a:pt x="50725" y="3149"/>
                  <a:pt x="50726" y="3181"/>
                  <a:pt x="50618" y="3173"/>
                </a:cubicBezTo>
                <a:cubicBezTo>
                  <a:pt x="50537" y="3167"/>
                  <a:pt x="50514" y="3144"/>
                  <a:pt x="50384" y="3173"/>
                </a:cubicBezTo>
                <a:cubicBezTo>
                  <a:pt x="50375" y="3176"/>
                  <a:pt x="50343" y="3195"/>
                  <a:pt x="50355" y="3195"/>
                </a:cubicBezTo>
                <a:cubicBezTo>
                  <a:pt x="50345" y="3195"/>
                  <a:pt x="50287" y="3158"/>
                  <a:pt x="50267" y="3173"/>
                </a:cubicBezTo>
                <a:cubicBezTo>
                  <a:pt x="50265" y="3175"/>
                  <a:pt x="50269" y="3195"/>
                  <a:pt x="50267" y="3195"/>
                </a:cubicBezTo>
                <a:cubicBezTo>
                  <a:pt x="50225" y="3201"/>
                  <a:pt x="50222" y="3174"/>
                  <a:pt x="50208" y="3173"/>
                </a:cubicBezTo>
                <a:cubicBezTo>
                  <a:pt x="50189" y="3173"/>
                  <a:pt x="50172" y="3192"/>
                  <a:pt x="50149" y="3195"/>
                </a:cubicBezTo>
                <a:cubicBezTo>
                  <a:pt x="50095" y="3204"/>
                  <a:pt x="49990" y="3192"/>
                  <a:pt x="49944" y="3195"/>
                </a:cubicBezTo>
                <a:cubicBezTo>
                  <a:pt x="49905" y="3198"/>
                  <a:pt x="49767" y="3263"/>
                  <a:pt x="49768" y="3173"/>
                </a:cubicBezTo>
                <a:cubicBezTo>
                  <a:pt x="49689" y="3159"/>
                  <a:pt x="49712" y="3219"/>
                  <a:pt x="49681" y="3240"/>
                </a:cubicBezTo>
                <a:cubicBezTo>
                  <a:pt x="49568" y="3219"/>
                  <a:pt x="49689" y="3116"/>
                  <a:pt x="49709" y="3063"/>
                </a:cubicBezTo>
                <a:cubicBezTo>
                  <a:pt x="49616" y="3083"/>
                  <a:pt x="49607" y="3149"/>
                  <a:pt x="49504" y="3107"/>
                </a:cubicBezTo>
                <a:cubicBezTo>
                  <a:pt x="49496" y="3165"/>
                  <a:pt x="49619" y="3125"/>
                  <a:pt x="49592" y="3195"/>
                </a:cubicBezTo>
                <a:cubicBezTo>
                  <a:pt x="49558" y="3192"/>
                  <a:pt x="49540" y="3200"/>
                  <a:pt x="49534" y="3218"/>
                </a:cubicBezTo>
                <a:cubicBezTo>
                  <a:pt x="49492" y="3213"/>
                  <a:pt x="49523" y="3152"/>
                  <a:pt x="49476" y="3152"/>
                </a:cubicBezTo>
                <a:cubicBezTo>
                  <a:pt x="49436" y="3159"/>
                  <a:pt x="49451" y="3207"/>
                  <a:pt x="49446" y="3240"/>
                </a:cubicBezTo>
                <a:cubicBezTo>
                  <a:pt x="49261" y="3210"/>
                  <a:pt x="49074" y="3315"/>
                  <a:pt x="48977" y="3218"/>
                </a:cubicBezTo>
                <a:cubicBezTo>
                  <a:pt x="48882" y="3259"/>
                  <a:pt x="48773" y="3234"/>
                  <a:pt x="48684" y="3240"/>
                </a:cubicBezTo>
                <a:cubicBezTo>
                  <a:pt x="48638" y="3243"/>
                  <a:pt x="48633" y="3260"/>
                  <a:pt x="48596" y="3261"/>
                </a:cubicBezTo>
                <a:cubicBezTo>
                  <a:pt x="48537" y="3265"/>
                  <a:pt x="48221" y="3228"/>
                  <a:pt x="48186" y="3261"/>
                </a:cubicBezTo>
                <a:cubicBezTo>
                  <a:pt x="48155" y="3290"/>
                  <a:pt x="48172" y="3260"/>
                  <a:pt x="48127" y="3261"/>
                </a:cubicBezTo>
                <a:cubicBezTo>
                  <a:pt x="48080" y="3264"/>
                  <a:pt x="48077" y="3278"/>
                  <a:pt x="48039" y="3283"/>
                </a:cubicBezTo>
                <a:cubicBezTo>
                  <a:pt x="47981" y="3292"/>
                  <a:pt x="47922" y="3279"/>
                  <a:pt x="47864" y="3283"/>
                </a:cubicBezTo>
                <a:cubicBezTo>
                  <a:pt x="47818" y="3288"/>
                  <a:pt x="47811" y="3305"/>
                  <a:pt x="47775" y="3306"/>
                </a:cubicBezTo>
                <a:cubicBezTo>
                  <a:pt x="47710" y="3307"/>
                  <a:pt x="47701" y="3286"/>
                  <a:pt x="47659" y="3283"/>
                </a:cubicBezTo>
                <a:cubicBezTo>
                  <a:pt x="47593" y="3279"/>
                  <a:pt x="47584" y="3300"/>
                  <a:pt x="47541" y="3306"/>
                </a:cubicBezTo>
                <a:cubicBezTo>
                  <a:pt x="47459" y="3315"/>
                  <a:pt x="47494" y="3276"/>
                  <a:pt x="47394" y="3306"/>
                </a:cubicBezTo>
                <a:cubicBezTo>
                  <a:pt x="47365" y="3315"/>
                  <a:pt x="47213" y="3343"/>
                  <a:pt x="47101" y="3327"/>
                </a:cubicBezTo>
                <a:cubicBezTo>
                  <a:pt x="47110" y="3277"/>
                  <a:pt x="47016" y="3303"/>
                  <a:pt x="47013" y="3261"/>
                </a:cubicBezTo>
                <a:cubicBezTo>
                  <a:pt x="46979" y="3253"/>
                  <a:pt x="46998" y="3300"/>
                  <a:pt x="46984" y="3306"/>
                </a:cubicBezTo>
                <a:cubicBezTo>
                  <a:pt x="46955" y="3315"/>
                  <a:pt x="46898" y="3303"/>
                  <a:pt x="46867" y="3306"/>
                </a:cubicBezTo>
                <a:cubicBezTo>
                  <a:pt x="46824" y="3310"/>
                  <a:pt x="46735" y="3358"/>
                  <a:pt x="46691" y="3306"/>
                </a:cubicBezTo>
                <a:cubicBezTo>
                  <a:pt x="46674" y="3318"/>
                  <a:pt x="46653" y="3318"/>
                  <a:pt x="46632" y="3327"/>
                </a:cubicBezTo>
                <a:cubicBezTo>
                  <a:pt x="46618" y="3335"/>
                  <a:pt x="46610" y="3347"/>
                  <a:pt x="46603" y="3349"/>
                </a:cubicBezTo>
                <a:cubicBezTo>
                  <a:pt x="46580" y="3360"/>
                  <a:pt x="46543" y="3358"/>
                  <a:pt x="46515" y="3372"/>
                </a:cubicBezTo>
                <a:cubicBezTo>
                  <a:pt x="46503" y="3377"/>
                  <a:pt x="46495" y="3412"/>
                  <a:pt x="46486" y="3415"/>
                </a:cubicBezTo>
                <a:cubicBezTo>
                  <a:pt x="46470" y="3421"/>
                  <a:pt x="46441" y="3409"/>
                  <a:pt x="46428" y="3415"/>
                </a:cubicBezTo>
                <a:cubicBezTo>
                  <a:pt x="46416" y="3421"/>
                  <a:pt x="46377" y="3457"/>
                  <a:pt x="46369" y="3459"/>
                </a:cubicBezTo>
                <a:cubicBezTo>
                  <a:pt x="46356" y="3462"/>
                  <a:pt x="46157" y="3439"/>
                  <a:pt x="46134" y="3459"/>
                </a:cubicBezTo>
                <a:cubicBezTo>
                  <a:pt x="46087" y="3502"/>
                  <a:pt x="46110" y="3453"/>
                  <a:pt x="46017" y="3459"/>
                </a:cubicBezTo>
                <a:cubicBezTo>
                  <a:pt x="45907" y="3468"/>
                  <a:pt x="45793" y="3550"/>
                  <a:pt x="45694" y="3481"/>
                </a:cubicBezTo>
                <a:cubicBezTo>
                  <a:pt x="45692" y="3384"/>
                  <a:pt x="45817" y="3382"/>
                  <a:pt x="45870" y="3327"/>
                </a:cubicBezTo>
                <a:cubicBezTo>
                  <a:pt x="45924" y="3317"/>
                  <a:pt x="45662" y="3305"/>
                  <a:pt x="45635" y="3327"/>
                </a:cubicBezTo>
                <a:cubicBezTo>
                  <a:pt x="45635" y="3329"/>
                  <a:pt x="45638" y="3349"/>
                  <a:pt x="45635" y="3349"/>
                </a:cubicBezTo>
                <a:cubicBezTo>
                  <a:pt x="45593" y="3355"/>
                  <a:pt x="45591" y="3328"/>
                  <a:pt x="45578" y="3327"/>
                </a:cubicBezTo>
                <a:cubicBezTo>
                  <a:pt x="45522" y="3325"/>
                  <a:pt x="45482" y="3390"/>
                  <a:pt x="45430" y="3372"/>
                </a:cubicBezTo>
                <a:cubicBezTo>
                  <a:pt x="45430" y="3393"/>
                  <a:pt x="45430" y="3415"/>
                  <a:pt x="45430" y="3438"/>
                </a:cubicBezTo>
                <a:cubicBezTo>
                  <a:pt x="45281" y="3416"/>
                  <a:pt x="45222" y="3545"/>
                  <a:pt x="45108" y="3481"/>
                </a:cubicBezTo>
                <a:cubicBezTo>
                  <a:pt x="45086" y="3399"/>
                  <a:pt x="45220" y="3433"/>
                  <a:pt x="45225" y="3372"/>
                </a:cubicBezTo>
                <a:cubicBezTo>
                  <a:pt x="45200" y="3335"/>
                  <a:pt x="45113" y="3342"/>
                  <a:pt x="45049" y="3349"/>
                </a:cubicBezTo>
                <a:cubicBezTo>
                  <a:pt x="44999" y="3355"/>
                  <a:pt x="44809" y="3407"/>
                  <a:pt x="44728" y="3349"/>
                </a:cubicBezTo>
                <a:cubicBezTo>
                  <a:pt x="44677" y="3348"/>
                  <a:pt x="44651" y="3366"/>
                  <a:pt x="44639" y="3393"/>
                </a:cubicBezTo>
                <a:cubicBezTo>
                  <a:pt x="44578" y="3381"/>
                  <a:pt x="44577" y="3359"/>
                  <a:pt x="44610" y="3327"/>
                </a:cubicBezTo>
                <a:cubicBezTo>
                  <a:pt x="44531" y="3312"/>
                  <a:pt x="44553" y="3373"/>
                  <a:pt x="44522" y="3393"/>
                </a:cubicBezTo>
                <a:cubicBezTo>
                  <a:pt x="44402" y="3385"/>
                  <a:pt x="44293" y="3362"/>
                  <a:pt x="44171" y="3415"/>
                </a:cubicBezTo>
                <a:cubicBezTo>
                  <a:pt x="44092" y="3438"/>
                  <a:pt x="44073" y="3504"/>
                  <a:pt x="44024" y="3547"/>
                </a:cubicBezTo>
                <a:cubicBezTo>
                  <a:pt x="43974" y="3547"/>
                  <a:pt x="43948" y="3564"/>
                  <a:pt x="43936" y="3592"/>
                </a:cubicBezTo>
                <a:cubicBezTo>
                  <a:pt x="43888" y="3606"/>
                  <a:pt x="43885" y="3535"/>
                  <a:pt x="43848" y="3526"/>
                </a:cubicBezTo>
                <a:cubicBezTo>
                  <a:pt x="43817" y="3517"/>
                  <a:pt x="43801" y="3568"/>
                  <a:pt x="43789" y="3570"/>
                </a:cubicBezTo>
                <a:cubicBezTo>
                  <a:pt x="43733" y="3578"/>
                  <a:pt x="43743" y="3499"/>
                  <a:pt x="43672" y="3526"/>
                </a:cubicBezTo>
                <a:cubicBezTo>
                  <a:pt x="43689" y="3453"/>
                  <a:pt x="43783" y="3494"/>
                  <a:pt x="43848" y="3504"/>
                </a:cubicBezTo>
                <a:cubicBezTo>
                  <a:pt x="43886" y="3496"/>
                  <a:pt x="43894" y="3465"/>
                  <a:pt x="43936" y="3459"/>
                </a:cubicBezTo>
                <a:cubicBezTo>
                  <a:pt x="43929" y="3436"/>
                  <a:pt x="43877" y="3444"/>
                  <a:pt x="43877" y="3415"/>
                </a:cubicBezTo>
                <a:cubicBezTo>
                  <a:pt x="43796" y="3427"/>
                  <a:pt x="43721" y="3418"/>
                  <a:pt x="43642" y="3438"/>
                </a:cubicBezTo>
                <a:cubicBezTo>
                  <a:pt x="43610" y="3445"/>
                  <a:pt x="43585" y="3468"/>
                  <a:pt x="43555" y="3481"/>
                </a:cubicBezTo>
                <a:cubicBezTo>
                  <a:pt x="43536" y="3490"/>
                  <a:pt x="43517" y="3493"/>
                  <a:pt x="43496" y="3504"/>
                </a:cubicBezTo>
                <a:cubicBezTo>
                  <a:pt x="43464" y="3519"/>
                  <a:pt x="43357" y="3550"/>
                  <a:pt x="43291" y="3547"/>
                </a:cubicBezTo>
                <a:cubicBezTo>
                  <a:pt x="43238" y="3546"/>
                  <a:pt x="43190" y="3510"/>
                  <a:pt x="43115" y="3504"/>
                </a:cubicBezTo>
                <a:cubicBezTo>
                  <a:pt x="43111" y="3464"/>
                  <a:pt x="43151" y="3457"/>
                  <a:pt x="43144" y="3415"/>
                </a:cubicBezTo>
                <a:cubicBezTo>
                  <a:pt x="43089" y="3340"/>
                  <a:pt x="43011" y="3435"/>
                  <a:pt x="42910" y="3415"/>
                </a:cubicBezTo>
                <a:cubicBezTo>
                  <a:pt x="42854" y="3405"/>
                  <a:pt x="42881" y="3407"/>
                  <a:pt x="42822" y="3415"/>
                </a:cubicBezTo>
                <a:cubicBezTo>
                  <a:pt x="42815" y="3417"/>
                  <a:pt x="42551" y="3432"/>
                  <a:pt x="42529" y="3415"/>
                </a:cubicBezTo>
                <a:cubicBezTo>
                  <a:pt x="42485" y="3382"/>
                  <a:pt x="42497" y="3441"/>
                  <a:pt x="42412" y="3438"/>
                </a:cubicBezTo>
                <a:cubicBezTo>
                  <a:pt x="42392" y="3415"/>
                  <a:pt x="42344" y="3415"/>
                  <a:pt x="42353" y="3372"/>
                </a:cubicBezTo>
                <a:cubicBezTo>
                  <a:pt x="42298" y="3366"/>
                  <a:pt x="42318" y="3420"/>
                  <a:pt x="42295" y="3438"/>
                </a:cubicBezTo>
                <a:cubicBezTo>
                  <a:pt x="42280" y="3448"/>
                  <a:pt x="42227" y="3430"/>
                  <a:pt x="42236" y="3459"/>
                </a:cubicBezTo>
                <a:cubicBezTo>
                  <a:pt x="42158" y="3459"/>
                  <a:pt x="42063" y="3472"/>
                  <a:pt x="42060" y="3415"/>
                </a:cubicBezTo>
                <a:cubicBezTo>
                  <a:pt x="42010" y="3448"/>
                  <a:pt x="41950" y="3412"/>
                  <a:pt x="41884" y="3415"/>
                </a:cubicBezTo>
                <a:cubicBezTo>
                  <a:pt x="41837" y="3418"/>
                  <a:pt x="41834" y="3435"/>
                  <a:pt x="41797" y="3438"/>
                </a:cubicBezTo>
                <a:cubicBezTo>
                  <a:pt x="41767" y="3440"/>
                  <a:pt x="41476" y="3409"/>
                  <a:pt x="41445" y="3438"/>
                </a:cubicBezTo>
                <a:cubicBezTo>
                  <a:pt x="41413" y="3466"/>
                  <a:pt x="41432" y="3433"/>
                  <a:pt x="41385" y="3438"/>
                </a:cubicBezTo>
                <a:cubicBezTo>
                  <a:pt x="41356" y="3441"/>
                  <a:pt x="41323" y="3470"/>
                  <a:pt x="41268" y="3459"/>
                </a:cubicBezTo>
                <a:cubicBezTo>
                  <a:pt x="41265" y="3459"/>
                  <a:pt x="41269" y="3400"/>
                  <a:pt x="41240" y="3415"/>
                </a:cubicBezTo>
                <a:cubicBezTo>
                  <a:pt x="41154" y="3430"/>
                  <a:pt x="41130" y="3477"/>
                  <a:pt x="40976" y="3459"/>
                </a:cubicBezTo>
                <a:cubicBezTo>
                  <a:pt x="40935" y="3455"/>
                  <a:pt x="40919" y="3436"/>
                  <a:pt x="40887" y="3438"/>
                </a:cubicBezTo>
                <a:cubicBezTo>
                  <a:pt x="40874" y="3438"/>
                  <a:pt x="40612" y="3502"/>
                  <a:pt x="40565" y="3459"/>
                </a:cubicBezTo>
                <a:cubicBezTo>
                  <a:pt x="40549" y="3444"/>
                  <a:pt x="40528" y="3448"/>
                  <a:pt x="40477" y="3459"/>
                </a:cubicBezTo>
                <a:cubicBezTo>
                  <a:pt x="40444" y="3468"/>
                  <a:pt x="40417" y="3481"/>
                  <a:pt x="40390" y="3481"/>
                </a:cubicBezTo>
                <a:cubicBezTo>
                  <a:pt x="40365" y="3482"/>
                  <a:pt x="40234" y="3422"/>
                  <a:pt x="40184" y="3459"/>
                </a:cubicBezTo>
                <a:cubicBezTo>
                  <a:pt x="40149" y="3486"/>
                  <a:pt x="40174" y="3454"/>
                  <a:pt x="40125" y="3459"/>
                </a:cubicBezTo>
                <a:cubicBezTo>
                  <a:pt x="40096" y="3463"/>
                  <a:pt x="40063" y="3492"/>
                  <a:pt x="40009" y="3481"/>
                </a:cubicBezTo>
                <a:cubicBezTo>
                  <a:pt x="39960" y="3472"/>
                  <a:pt x="39975" y="3455"/>
                  <a:pt x="39891" y="3481"/>
                </a:cubicBezTo>
                <a:cubicBezTo>
                  <a:pt x="39821" y="3504"/>
                  <a:pt x="39766" y="3532"/>
                  <a:pt x="39715" y="3570"/>
                </a:cubicBezTo>
                <a:cubicBezTo>
                  <a:pt x="39608" y="3570"/>
                  <a:pt x="39500" y="3570"/>
                  <a:pt x="39393" y="3570"/>
                </a:cubicBezTo>
                <a:cubicBezTo>
                  <a:pt x="39364" y="3547"/>
                  <a:pt x="39335" y="3525"/>
                  <a:pt x="39305" y="3504"/>
                </a:cubicBezTo>
                <a:cubicBezTo>
                  <a:pt x="39314" y="3451"/>
                  <a:pt x="39351" y="3421"/>
                  <a:pt x="39334" y="3349"/>
                </a:cubicBezTo>
                <a:cubicBezTo>
                  <a:pt x="39251" y="3345"/>
                  <a:pt x="39266" y="3432"/>
                  <a:pt x="39188" y="3372"/>
                </a:cubicBezTo>
                <a:cubicBezTo>
                  <a:pt x="39192" y="3397"/>
                  <a:pt x="39181" y="3411"/>
                  <a:pt x="39158" y="3415"/>
                </a:cubicBezTo>
                <a:cubicBezTo>
                  <a:pt x="39170" y="3490"/>
                  <a:pt x="39272" y="3357"/>
                  <a:pt x="39246" y="3459"/>
                </a:cubicBezTo>
                <a:cubicBezTo>
                  <a:pt x="39219" y="3465"/>
                  <a:pt x="39185" y="3453"/>
                  <a:pt x="39158" y="3459"/>
                </a:cubicBezTo>
                <a:cubicBezTo>
                  <a:pt x="39154" y="3460"/>
                  <a:pt x="39086" y="3496"/>
                  <a:pt x="39070" y="3481"/>
                </a:cubicBezTo>
                <a:cubicBezTo>
                  <a:pt x="39028" y="3443"/>
                  <a:pt x="39004" y="3529"/>
                  <a:pt x="38953" y="3481"/>
                </a:cubicBezTo>
                <a:cubicBezTo>
                  <a:pt x="38922" y="3453"/>
                  <a:pt x="38940" y="3487"/>
                  <a:pt x="38895" y="3481"/>
                </a:cubicBezTo>
                <a:cubicBezTo>
                  <a:pt x="38864" y="3478"/>
                  <a:pt x="38796" y="3475"/>
                  <a:pt x="38777" y="3438"/>
                </a:cubicBezTo>
                <a:cubicBezTo>
                  <a:pt x="38748" y="3438"/>
                  <a:pt x="38754" y="3465"/>
                  <a:pt x="38748" y="3481"/>
                </a:cubicBezTo>
                <a:cubicBezTo>
                  <a:pt x="38686" y="3433"/>
                  <a:pt x="38664" y="3493"/>
                  <a:pt x="38572" y="3481"/>
                </a:cubicBezTo>
                <a:cubicBezTo>
                  <a:pt x="38575" y="3450"/>
                  <a:pt x="38577" y="3420"/>
                  <a:pt x="38543" y="3415"/>
                </a:cubicBezTo>
                <a:cubicBezTo>
                  <a:pt x="38503" y="3423"/>
                  <a:pt x="38519" y="3471"/>
                  <a:pt x="38514" y="3504"/>
                </a:cubicBezTo>
                <a:cubicBezTo>
                  <a:pt x="38493" y="3493"/>
                  <a:pt x="38480" y="3489"/>
                  <a:pt x="38455" y="3481"/>
                </a:cubicBezTo>
                <a:cubicBezTo>
                  <a:pt x="38449" y="3480"/>
                  <a:pt x="38380" y="3459"/>
                  <a:pt x="38396" y="3459"/>
                </a:cubicBezTo>
                <a:cubicBezTo>
                  <a:pt x="38398" y="3459"/>
                  <a:pt x="38221" y="3532"/>
                  <a:pt x="38191" y="3504"/>
                </a:cubicBezTo>
                <a:cubicBezTo>
                  <a:pt x="38190" y="3502"/>
                  <a:pt x="38192" y="3481"/>
                  <a:pt x="38191" y="3481"/>
                </a:cubicBezTo>
                <a:cubicBezTo>
                  <a:pt x="38168" y="3481"/>
                  <a:pt x="38158" y="3504"/>
                  <a:pt x="38162" y="3504"/>
                </a:cubicBezTo>
                <a:cubicBezTo>
                  <a:pt x="38119" y="3499"/>
                  <a:pt x="38108" y="3481"/>
                  <a:pt x="38073" y="3481"/>
                </a:cubicBezTo>
                <a:cubicBezTo>
                  <a:pt x="38051" y="3482"/>
                  <a:pt x="38044" y="3502"/>
                  <a:pt x="38015" y="3504"/>
                </a:cubicBezTo>
                <a:cubicBezTo>
                  <a:pt x="37970" y="3507"/>
                  <a:pt x="37718" y="3526"/>
                  <a:pt x="37693" y="3504"/>
                </a:cubicBezTo>
                <a:cubicBezTo>
                  <a:pt x="37664" y="3478"/>
                  <a:pt x="37685" y="3498"/>
                  <a:pt x="37663" y="3504"/>
                </a:cubicBezTo>
                <a:cubicBezTo>
                  <a:pt x="37611" y="3518"/>
                  <a:pt x="37547" y="3432"/>
                  <a:pt x="37546" y="3526"/>
                </a:cubicBezTo>
                <a:cubicBezTo>
                  <a:pt x="37520" y="3516"/>
                  <a:pt x="37493" y="3507"/>
                  <a:pt x="37487" y="3481"/>
                </a:cubicBezTo>
                <a:cubicBezTo>
                  <a:pt x="37430" y="3465"/>
                  <a:pt x="37422" y="3519"/>
                  <a:pt x="37400" y="3526"/>
                </a:cubicBezTo>
                <a:cubicBezTo>
                  <a:pt x="37359" y="3537"/>
                  <a:pt x="37273" y="3498"/>
                  <a:pt x="37253" y="3547"/>
                </a:cubicBezTo>
                <a:cubicBezTo>
                  <a:pt x="37167" y="3516"/>
                  <a:pt x="37228" y="3498"/>
                  <a:pt x="37195" y="3415"/>
                </a:cubicBezTo>
                <a:cubicBezTo>
                  <a:pt x="37145" y="3408"/>
                  <a:pt x="37139" y="3433"/>
                  <a:pt x="37136" y="3459"/>
                </a:cubicBezTo>
                <a:cubicBezTo>
                  <a:pt x="37078" y="3517"/>
                  <a:pt x="37127" y="3397"/>
                  <a:pt x="37136" y="3372"/>
                </a:cubicBezTo>
                <a:cubicBezTo>
                  <a:pt x="37049" y="3345"/>
                  <a:pt x="37010" y="3465"/>
                  <a:pt x="37077" y="3481"/>
                </a:cubicBezTo>
                <a:cubicBezTo>
                  <a:pt x="37069" y="3526"/>
                  <a:pt x="37020" y="3481"/>
                  <a:pt x="37018" y="3481"/>
                </a:cubicBezTo>
                <a:cubicBezTo>
                  <a:pt x="36985" y="3481"/>
                  <a:pt x="37001" y="3502"/>
                  <a:pt x="36989" y="3504"/>
                </a:cubicBezTo>
                <a:cubicBezTo>
                  <a:pt x="36984" y="3504"/>
                  <a:pt x="36919" y="3466"/>
                  <a:pt x="36901" y="3481"/>
                </a:cubicBezTo>
                <a:cubicBezTo>
                  <a:pt x="36861" y="3519"/>
                  <a:pt x="36862" y="3480"/>
                  <a:pt x="36813" y="3481"/>
                </a:cubicBezTo>
                <a:cubicBezTo>
                  <a:pt x="36793" y="3483"/>
                  <a:pt x="36781" y="3499"/>
                  <a:pt x="36754" y="3504"/>
                </a:cubicBezTo>
                <a:cubicBezTo>
                  <a:pt x="36736" y="3507"/>
                  <a:pt x="36599" y="3486"/>
                  <a:pt x="36579" y="3504"/>
                </a:cubicBezTo>
                <a:cubicBezTo>
                  <a:pt x="36549" y="3532"/>
                  <a:pt x="36566" y="3501"/>
                  <a:pt x="36521" y="3504"/>
                </a:cubicBezTo>
                <a:cubicBezTo>
                  <a:pt x="36470" y="3507"/>
                  <a:pt x="36361" y="3574"/>
                  <a:pt x="36373" y="3481"/>
                </a:cubicBezTo>
                <a:cubicBezTo>
                  <a:pt x="36346" y="3482"/>
                  <a:pt x="36351" y="3508"/>
                  <a:pt x="36344" y="3526"/>
                </a:cubicBezTo>
                <a:cubicBezTo>
                  <a:pt x="36143" y="3507"/>
                  <a:pt x="36092" y="3520"/>
                  <a:pt x="35876" y="3504"/>
                </a:cubicBezTo>
                <a:cubicBezTo>
                  <a:pt x="35851" y="3427"/>
                  <a:pt x="35919" y="3419"/>
                  <a:pt x="35905" y="3349"/>
                </a:cubicBezTo>
                <a:cubicBezTo>
                  <a:pt x="35886" y="3349"/>
                  <a:pt x="35866" y="3349"/>
                  <a:pt x="35846" y="3349"/>
                </a:cubicBezTo>
                <a:cubicBezTo>
                  <a:pt x="35767" y="3376"/>
                  <a:pt x="35846" y="3465"/>
                  <a:pt x="35846" y="3504"/>
                </a:cubicBezTo>
                <a:cubicBezTo>
                  <a:pt x="35817" y="3511"/>
                  <a:pt x="35597" y="3567"/>
                  <a:pt x="35553" y="3526"/>
                </a:cubicBezTo>
                <a:cubicBezTo>
                  <a:pt x="35538" y="3513"/>
                  <a:pt x="35527" y="3509"/>
                  <a:pt x="35436" y="3526"/>
                </a:cubicBezTo>
                <a:cubicBezTo>
                  <a:pt x="35396" y="3533"/>
                  <a:pt x="35380" y="3546"/>
                  <a:pt x="35348" y="3547"/>
                </a:cubicBezTo>
                <a:cubicBezTo>
                  <a:pt x="35287" y="3552"/>
                  <a:pt x="35267" y="3522"/>
                  <a:pt x="35231" y="3526"/>
                </a:cubicBezTo>
                <a:cubicBezTo>
                  <a:pt x="35164" y="3532"/>
                  <a:pt x="35124" y="3565"/>
                  <a:pt x="35055" y="3570"/>
                </a:cubicBezTo>
                <a:cubicBezTo>
                  <a:pt x="35039" y="3552"/>
                  <a:pt x="35025" y="3534"/>
                  <a:pt x="35026" y="3504"/>
                </a:cubicBezTo>
                <a:cubicBezTo>
                  <a:pt x="34978" y="3498"/>
                  <a:pt x="34975" y="3525"/>
                  <a:pt x="34937" y="3526"/>
                </a:cubicBezTo>
                <a:cubicBezTo>
                  <a:pt x="34895" y="3538"/>
                  <a:pt x="34786" y="3500"/>
                  <a:pt x="34791" y="3547"/>
                </a:cubicBezTo>
                <a:cubicBezTo>
                  <a:pt x="34759" y="3543"/>
                  <a:pt x="34771" y="3504"/>
                  <a:pt x="34732" y="3504"/>
                </a:cubicBezTo>
                <a:cubicBezTo>
                  <a:pt x="34697" y="3498"/>
                  <a:pt x="34718" y="3538"/>
                  <a:pt x="34703" y="3547"/>
                </a:cubicBezTo>
                <a:cubicBezTo>
                  <a:pt x="34679" y="3562"/>
                  <a:pt x="34607" y="3532"/>
                  <a:pt x="34615" y="3570"/>
                </a:cubicBezTo>
                <a:cubicBezTo>
                  <a:pt x="34573" y="3556"/>
                  <a:pt x="34539" y="3564"/>
                  <a:pt x="34498" y="3547"/>
                </a:cubicBezTo>
                <a:cubicBezTo>
                  <a:pt x="34487" y="3543"/>
                  <a:pt x="34446" y="3505"/>
                  <a:pt x="34439" y="3504"/>
                </a:cubicBezTo>
                <a:cubicBezTo>
                  <a:pt x="34408" y="3499"/>
                  <a:pt x="34354" y="3501"/>
                  <a:pt x="34322" y="3504"/>
                </a:cubicBezTo>
                <a:cubicBezTo>
                  <a:pt x="34303" y="3505"/>
                  <a:pt x="34256" y="3525"/>
                  <a:pt x="34264" y="3526"/>
                </a:cubicBezTo>
                <a:cubicBezTo>
                  <a:pt x="34195" y="3522"/>
                  <a:pt x="34193" y="3494"/>
                  <a:pt x="34087" y="3504"/>
                </a:cubicBezTo>
                <a:cubicBezTo>
                  <a:pt x="34079" y="3504"/>
                  <a:pt x="34034" y="3499"/>
                  <a:pt x="34029" y="3504"/>
                </a:cubicBezTo>
                <a:cubicBezTo>
                  <a:pt x="33987" y="3543"/>
                  <a:pt x="33963" y="3456"/>
                  <a:pt x="33912" y="3504"/>
                </a:cubicBezTo>
                <a:cubicBezTo>
                  <a:pt x="33910" y="3505"/>
                  <a:pt x="33869" y="3541"/>
                  <a:pt x="33853" y="3526"/>
                </a:cubicBezTo>
                <a:cubicBezTo>
                  <a:pt x="33812" y="3487"/>
                  <a:pt x="33787" y="3573"/>
                  <a:pt x="33735" y="3526"/>
                </a:cubicBezTo>
                <a:cubicBezTo>
                  <a:pt x="33715" y="3507"/>
                  <a:pt x="33704" y="3520"/>
                  <a:pt x="33648" y="3526"/>
                </a:cubicBezTo>
                <a:cubicBezTo>
                  <a:pt x="33609" y="3529"/>
                  <a:pt x="33570" y="3523"/>
                  <a:pt x="33531" y="3526"/>
                </a:cubicBezTo>
                <a:cubicBezTo>
                  <a:pt x="33484" y="3510"/>
                  <a:pt x="33538" y="3418"/>
                  <a:pt x="33442" y="3438"/>
                </a:cubicBezTo>
                <a:cubicBezTo>
                  <a:pt x="33368" y="3443"/>
                  <a:pt x="33483" y="3475"/>
                  <a:pt x="33442" y="3526"/>
                </a:cubicBezTo>
                <a:cubicBezTo>
                  <a:pt x="33390" y="3511"/>
                  <a:pt x="33329" y="3513"/>
                  <a:pt x="33267" y="3526"/>
                </a:cubicBezTo>
                <a:cubicBezTo>
                  <a:pt x="33239" y="3532"/>
                  <a:pt x="33204" y="3567"/>
                  <a:pt x="33120" y="3547"/>
                </a:cubicBezTo>
                <a:cubicBezTo>
                  <a:pt x="33111" y="3546"/>
                  <a:pt x="33081" y="3526"/>
                  <a:pt x="33091" y="3526"/>
                </a:cubicBezTo>
                <a:cubicBezTo>
                  <a:pt x="33069" y="3526"/>
                  <a:pt x="33059" y="3546"/>
                  <a:pt x="33033" y="3547"/>
                </a:cubicBezTo>
                <a:cubicBezTo>
                  <a:pt x="32891" y="3559"/>
                  <a:pt x="32740" y="3540"/>
                  <a:pt x="32563" y="3547"/>
                </a:cubicBezTo>
                <a:cubicBezTo>
                  <a:pt x="32537" y="3523"/>
                  <a:pt x="32498" y="3549"/>
                  <a:pt x="32446" y="3504"/>
                </a:cubicBezTo>
                <a:cubicBezTo>
                  <a:pt x="32376" y="3576"/>
                  <a:pt x="32161" y="3539"/>
                  <a:pt x="32006" y="3547"/>
                </a:cubicBezTo>
                <a:cubicBezTo>
                  <a:pt x="31966" y="3583"/>
                  <a:pt x="31923" y="3618"/>
                  <a:pt x="31890" y="3658"/>
                </a:cubicBezTo>
                <a:cubicBezTo>
                  <a:pt x="31906" y="3690"/>
                  <a:pt x="31935" y="3711"/>
                  <a:pt x="31977" y="3724"/>
                </a:cubicBezTo>
                <a:cubicBezTo>
                  <a:pt x="32044" y="3730"/>
                  <a:pt x="32088" y="3718"/>
                  <a:pt x="32095" y="3680"/>
                </a:cubicBezTo>
                <a:cubicBezTo>
                  <a:pt x="32193" y="3693"/>
                  <a:pt x="32194" y="3744"/>
                  <a:pt x="32299" y="3702"/>
                </a:cubicBezTo>
                <a:cubicBezTo>
                  <a:pt x="32275" y="3669"/>
                  <a:pt x="32205" y="3670"/>
                  <a:pt x="32153" y="3658"/>
                </a:cubicBezTo>
                <a:cubicBezTo>
                  <a:pt x="32160" y="3630"/>
                  <a:pt x="32241" y="3629"/>
                  <a:pt x="32241" y="3658"/>
                </a:cubicBezTo>
                <a:cubicBezTo>
                  <a:pt x="32275" y="3633"/>
                  <a:pt x="32344" y="3633"/>
                  <a:pt x="32417" y="3636"/>
                </a:cubicBezTo>
                <a:cubicBezTo>
                  <a:pt x="32397" y="3695"/>
                  <a:pt x="32478" y="3678"/>
                  <a:pt x="32505" y="3702"/>
                </a:cubicBezTo>
                <a:cubicBezTo>
                  <a:pt x="32548" y="3693"/>
                  <a:pt x="32493" y="3673"/>
                  <a:pt x="32505" y="3636"/>
                </a:cubicBezTo>
                <a:cubicBezTo>
                  <a:pt x="32530" y="3631"/>
                  <a:pt x="32533" y="3644"/>
                  <a:pt x="32535" y="3658"/>
                </a:cubicBezTo>
                <a:cubicBezTo>
                  <a:pt x="32553" y="3702"/>
                  <a:pt x="32671" y="3673"/>
                  <a:pt x="32680" y="3724"/>
                </a:cubicBezTo>
                <a:cubicBezTo>
                  <a:pt x="32768" y="3723"/>
                  <a:pt x="32718" y="3620"/>
                  <a:pt x="32769" y="3592"/>
                </a:cubicBezTo>
                <a:cubicBezTo>
                  <a:pt x="32812" y="3610"/>
                  <a:pt x="32811" y="3663"/>
                  <a:pt x="32828" y="3702"/>
                </a:cubicBezTo>
                <a:cubicBezTo>
                  <a:pt x="32900" y="3705"/>
                  <a:pt x="32918" y="3744"/>
                  <a:pt x="32944" y="3680"/>
                </a:cubicBezTo>
                <a:cubicBezTo>
                  <a:pt x="32999" y="3697"/>
                  <a:pt x="33052" y="3716"/>
                  <a:pt x="33120" y="3724"/>
                </a:cubicBezTo>
                <a:cubicBezTo>
                  <a:pt x="33147" y="3714"/>
                  <a:pt x="33173" y="3705"/>
                  <a:pt x="33179" y="3680"/>
                </a:cubicBezTo>
                <a:cubicBezTo>
                  <a:pt x="33191" y="3627"/>
                  <a:pt x="33046" y="3692"/>
                  <a:pt x="33091" y="3613"/>
                </a:cubicBezTo>
                <a:cubicBezTo>
                  <a:pt x="33165" y="3616"/>
                  <a:pt x="33242" y="3618"/>
                  <a:pt x="33237" y="3680"/>
                </a:cubicBezTo>
                <a:cubicBezTo>
                  <a:pt x="33341" y="3684"/>
                  <a:pt x="33296" y="3577"/>
                  <a:pt x="33414" y="3592"/>
                </a:cubicBezTo>
                <a:cubicBezTo>
                  <a:pt x="33373" y="3620"/>
                  <a:pt x="33373" y="3696"/>
                  <a:pt x="33414" y="3724"/>
                </a:cubicBezTo>
                <a:cubicBezTo>
                  <a:pt x="33528" y="3691"/>
                  <a:pt x="33749" y="3745"/>
                  <a:pt x="33941" y="3724"/>
                </a:cubicBezTo>
                <a:cubicBezTo>
                  <a:pt x="34005" y="3721"/>
                  <a:pt x="34003" y="3669"/>
                  <a:pt x="34000" y="3613"/>
                </a:cubicBezTo>
                <a:cubicBezTo>
                  <a:pt x="34127" y="3618"/>
                  <a:pt x="34053" y="3652"/>
                  <a:pt x="34058" y="3724"/>
                </a:cubicBezTo>
                <a:cubicBezTo>
                  <a:pt x="34170" y="3742"/>
                  <a:pt x="34172" y="3677"/>
                  <a:pt x="34205" y="3636"/>
                </a:cubicBezTo>
                <a:cubicBezTo>
                  <a:pt x="34256" y="3642"/>
                  <a:pt x="34272" y="3673"/>
                  <a:pt x="34264" y="3724"/>
                </a:cubicBezTo>
                <a:cubicBezTo>
                  <a:pt x="34322" y="3723"/>
                  <a:pt x="34301" y="3664"/>
                  <a:pt x="34381" y="3680"/>
                </a:cubicBezTo>
                <a:cubicBezTo>
                  <a:pt x="34415" y="3676"/>
                  <a:pt x="34406" y="3640"/>
                  <a:pt x="34410" y="3613"/>
                </a:cubicBezTo>
                <a:cubicBezTo>
                  <a:pt x="34502" y="3603"/>
                  <a:pt x="34530" y="3642"/>
                  <a:pt x="34557" y="3680"/>
                </a:cubicBezTo>
                <a:cubicBezTo>
                  <a:pt x="34663" y="3673"/>
                  <a:pt x="34747" y="3684"/>
                  <a:pt x="34821" y="3702"/>
                </a:cubicBezTo>
                <a:cubicBezTo>
                  <a:pt x="34861" y="3694"/>
                  <a:pt x="34823" y="3663"/>
                  <a:pt x="34791" y="3658"/>
                </a:cubicBezTo>
                <a:cubicBezTo>
                  <a:pt x="34835" y="3633"/>
                  <a:pt x="34863" y="3594"/>
                  <a:pt x="34937" y="3592"/>
                </a:cubicBezTo>
                <a:cubicBezTo>
                  <a:pt x="34963" y="3609"/>
                  <a:pt x="34955" y="3652"/>
                  <a:pt x="34996" y="3658"/>
                </a:cubicBezTo>
                <a:cubicBezTo>
                  <a:pt x="35066" y="3666"/>
                  <a:pt x="34980" y="3558"/>
                  <a:pt x="35085" y="3592"/>
                </a:cubicBezTo>
                <a:cubicBezTo>
                  <a:pt x="35085" y="3621"/>
                  <a:pt x="35085" y="3651"/>
                  <a:pt x="35085" y="3680"/>
                </a:cubicBezTo>
                <a:cubicBezTo>
                  <a:pt x="35135" y="3686"/>
                  <a:pt x="35147" y="3648"/>
                  <a:pt x="35201" y="3658"/>
                </a:cubicBezTo>
                <a:cubicBezTo>
                  <a:pt x="35216" y="3661"/>
                  <a:pt x="35219" y="3697"/>
                  <a:pt x="35231" y="3702"/>
                </a:cubicBezTo>
                <a:cubicBezTo>
                  <a:pt x="35245" y="3708"/>
                  <a:pt x="35273" y="3699"/>
                  <a:pt x="35290" y="3702"/>
                </a:cubicBezTo>
                <a:cubicBezTo>
                  <a:pt x="35307" y="3705"/>
                  <a:pt x="35319" y="3724"/>
                  <a:pt x="35319" y="3724"/>
                </a:cubicBezTo>
                <a:cubicBezTo>
                  <a:pt x="35354" y="3728"/>
                  <a:pt x="35335" y="3704"/>
                  <a:pt x="35348" y="3702"/>
                </a:cubicBezTo>
                <a:cubicBezTo>
                  <a:pt x="35367" y="3699"/>
                  <a:pt x="35431" y="3750"/>
                  <a:pt x="35436" y="3702"/>
                </a:cubicBezTo>
                <a:cubicBezTo>
                  <a:pt x="35497" y="3748"/>
                  <a:pt x="35496" y="3735"/>
                  <a:pt x="35612" y="3724"/>
                </a:cubicBezTo>
                <a:cubicBezTo>
                  <a:pt x="35610" y="3724"/>
                  <a:pt x="35613" y="3746"/>
                  <a:pt x="35612" y="3746"/>
                </a:cubicBezTo>
                <a:cubicBezTo>
                  <a:pt x="35634" y="3744"/>
                  <a:pt x="35644" y="3728"/>
                  <a:pt x="35671" y="3724"/>
                </a:cubicBezTo>
                <a:cubicBezTo>
                  <a:pt x="35738" y="3712"/>
                  <a:pt x="35825" y="3740"/>
                  <a:pt x="35787" y="3636"/>
                </a:cubicBezTo>
                <a:cubicBezTo>
                  <a:pt x="35830" y="3663"/>
                  <a:pt x="35832" y="3720"/>
                  <a:pt x="35876" y="3746"/>
                </a:cubicBezTo>
                <a:cubicBezTo>
                  <a:pt x="35924" y="3742"/>
                  <a:pt x="35975" y="3751"/>
                  <a:pt x="36023" y="3746"/>
                </a:cubicBezTo>
                <a:cubicBezTo>
                  <a:pt x="36065" y="3741"/>
                  <a:pt x="36077" y="3724"/>
                  <a:pt x="36110" y="3724"/>
                </a:cubicBezTo>
                <a:cubicBezTo>
                  <a:pt x="36153" y="3723"/>
                  <a:pt x="36167" y="3750"/>
                  <a:pt x="36198" y="3746"/>
                </a:cubicBezTo>
                <a:cubicBezTo>
                  <a:pt x="36245" y="3739"/>
                  <a:pt x="36269" y="3678"/>
                  <a:pt x="36344" y="3702"/>
                </a:cubicBezTo>
                <a:cubicBezTo>
                  <a:pt x="36341" y="3796"/>
                  <a:pt x="36545" y="3703"/>
                  <a:pt x="36667" y="3746"/>
                </a:cubicBezTo>
                <a:cubicBezTo>
                  <a:pt x="36666" y="3724"/>
                  <a:pt x="36631" y="3728"/>
                  <a:pt x="36608" y="3724"/>
                </a:cubicBezTo>
                <a:cubicBezTo>
                  <a:pt x="36614" y="3693"/>
                  <a:pt x="36800" y="3710"/>
                  <a:pt x="36784" y="3768"/>
                </a:cubicBezTo>
                <a:cubicBezTo>
                  <a:pt x="36840" y="3728"/>
                  <a:pt x="36978" y="3752"/>
                  <a:pt x="37077" y="3746"/>
                </a:cubicBezTo>
                <a:cubicBezTo>
                  <a:pt x="37069" y="3781"/>
                  <a:pt x="37105" y="3784"/>
                  <a:pt x="37107" y="3812"/>
                </a:cubicBezTo>
                <a:cubicBezTo>
                  <a:pt x="37152" y="3820"/>
                  <a:pt x="37117" y="3757"/>
                  <a:pt x="37136" y="3746"/>
                </a:cubicBezTo>
                <a:cubicBezTo>
                  <a:pt x="37194" y="3712"/>
                  <a:pt x="37245" y="3775"/>
                  <a:pt x="37195" y="3680"/>
                </a:cubicBezTo>
                <a:cubicBezTo>
                  <a:pt x="37222" y="3696"/>
                  <a:pt x="37239" y="3720"/>
                  <a:pt x="37253" y="3746"/>
                </a:cubicBezTo>
                <a:cubicBezTo>
                  <a:pt x="37276" y="3725"/>
                  <a:pt x="37399" y="3773"/>
                  <a:pt x="37429" y="3746"/>
                </a:cubicBezTo>
                <a:cubicBezTo>
                  <a:pt x="37446" y="3730"/>
                  <a:pt x="37450" y="3731"/>
                  <a:pt x="37546" y="3746"/>
                </a:cubicBezTo>
                <a:cubicBezTo>
                  <a:pt x="37555" y="3746"/>
                  <a:pt x="37599" y="3740"/>
                  <a:pt x="37604" y="3746"/>
                </a:cubicBezTo>
                <a:cubicBezTo>
                  <a:pt x="37642" y="3780"/>
                  <a:pt x="37646" y="3751"/>
                  <a:pt x="37693" y="3746"/>
                </a:cubicBezTo>
                <a:cubicBezTo>
                  <a:pt x="37726" y="3742"/>
                  <a:pt x="38104" y="3720"/>
                  <a:pt x="38132" y="3746"/>
                </a:cubicBezTo>
                <a:cubicBezTo>
                  <a:pt x="38163" y="3773"/>
                  <a:pt x="38145" y="3742"/>
                  <a:pt x="38191" y="3746"/>
                </a:cubicBezTo>
                <a:cubicBezTo>
                  <a:pt x="38274" y="3752"/>
                  <a:pt x="38254" y="3770"/>
                  <a:pt x="38338" y="3746"/>
                </a:cubicBezTo>
                <a:cubicBezTo>
                  <a:pt x="38348" y="3743"/>
                  <a:pt x="38390" y="3752"/>
                  <a:pt x="38396" y="3746"/>
                </a:cubicBezTo>
                <a:cubicBezTo>
                  <a:pt x="38423" y="3721"/>
                  <a:pt x="38423" y="3748"/>
                  <a:pt x="38484" y="3746"/>
                </a:cubicBezTo>
                <a:cubicBezTo>
                  <a:pt x="38521" y="3740"/>
                  <a:pt x="38514" y="3702"/>
                  <a:pt x="38484" y="3702"/>
                </a:cubicBezTo>
                <a:cubicBezTo>
                  <a:pt x="38504" y="3660"/>
                  <a:pt x="38652" y="3706"/>
                  <a:pt x="38660" y="3746"/>
                </a:cubicBezTo>
                <a:cubicBezTo>
                  <a:pt x="38949" y="3733"/>
                  <a:pt x="39203" y="3747"/>
                  <a:pt x="39452" y="3724"/>
                </a:cubicBezTo>
                <a:cubicBezTo>
                  <a:pt x="39500" y="3720"/>
                  <a:pt x="39527" y="3712"/>
                  <a:pt x="39539" y="3680"/>
                </a:cubicBezTo>
                <a:cubicBezTo>
                  <a:pt x="39571" y="3669"/>
                  <a:pt x="39558" y="3723"/>
                  <a:pt x="39569" y="3724"/>
                </a:cubicBezTo>
                <a:cubicBezTo>
                  <a:pt x="39614" y="3730"/>
                  <a:pt x="39683" y="3727"/>
                  <a:pt x="39744" y="3724"/>
                </a:cubicBezTo>
                <a:cubicBezTo>
                  <a:pt x="39813" y="3720"/>
                  <a:pt x="39799" y="3697"/>
                  <a:pt x="39891" y="3702"/>
                </a:cubicBezTo>
                <a:cubicBezTo>
                  <a:pt x="40031" y="3708"/>
                  <a:pt x="40313" y="3772"/>
                  <a:pt x="40418" y="3702"/>
                </a:cubicBezTo>
                <a:cubicBezTo>
                  <a:pt x="40502" y="3737"/>
                  <a:pt x="40537" y="3698"/>
                  <a:pt x="40595" y="3724"/>
                </a:cubicBezTo>
                <a:cubicBezTo>
                  <a:pt x="40618" y="3735"/>
                  <a:pt x="40535" y="3748"/>
                  <a:pt x="40536" y="3746"/>
                </a:cubicBezTo>
                <a:cubicBezTo>
                  <a:pt x="40522" y="3765"/>
                  <a:pt x="40610" y="3775"/>
                  <a:pt x="40595" y="3746"/>
                </a:cubicBezTo>
                <a:cubicBezTo>
                  <a:pt x="40628" y="3750"/>
                  <a:pt x="40646" y="3740"/>
                  <a:pt x="40654" y="3724"/>
                </a:cubicBezTo>
                <a:cubicBezTo>
                  <a:pt x="40773" y="3746"/>
                  <a:pt x="40842" y="3727"/>
                  <a:pt x="40946" y="3790"/>
                </a:cubicBezTo>
                <a:cubicBezTo>
                  <a:pt x="41032" y="3731"/>
                  <a:pt x="41056" y="3766"/>
                  <a:pt x="41181" y="3746"/>
                </a:cubicBezTo>
                <a:cubicBezTo>
                  <a:pt x="41186" y="3699"/>
                  <a:pt x="41076" y="3736"/>
                  <a:pt x="41034" y="3724"/>
                </a:cubicBezTo>
                <a:cubicBezTo>
                  <a:pt x="41041" y="3700"/>
                  <a:pt x="41092" y="3709"/>
                  <a:pt x="41092" y="3680"/>
                </a:cubicBezTo>
                <a:cubicBezTo>
                  <a:pt x="41173" y="3664"/>
                  <a:pt x="41152" y="3723"/>
                  <a:pt x="41210" y="3724"/>
                </a:cubicBezTo>
                <a:cubicBezTo>
                  <a:pt x="41248" y="3697"/>
                  <a:pt x="41256" y="3715"/>
                  <a:pt x="41297" y="3724"/>
                </a:cubicBezTo>
                <a:cubicBezTo>
                  <a:pt x="41327" y="3702"/>
                  <a:pt x="41357" y="3681"/>
                  <a:pt x="41385" y="3658"/>
                </a:cubicBezTo>
                <a:cubicBezTo>
                  <a:pt x="41463" y="3666"/>
                  <a:pt x="41250" y="3793"/>
                  <a:pt x="41445" y="3768"/>
                </a:cubicBezTo>
                <a:cubicBezTo>
                  <a:pt x="41458" y="3815"/>
                  <a:pt x="41403" y="3810"/>
                  <a:pt x="41356" y="3812"/>
                </a:cubicBezTo>
                <a:cubicBezTo>
                  <a:pt x="41384" y="3886"/>
                  <a:pt x="41422" y="3814"/>
                  <a:pt x="41474" y="3856"/>
                </a:cubicBezTo>
                <a:cubicBezTo>
                  <a:pt x="41537" y="3860"/>
                  <a:pt x="41487" y="3778"/>
                  <a:pt x="41503" y="3746"/>
                </a:cubicBezTo>
                <a:cubicBezTo>
                  <a:pt x="41586" y="3781"/>
                  <a:pt x="41628" y="3720"/>
                  <a:pt x="41708" y="3768"/>
                </a:cubicBezTo>
                <a:cubicBezTo>
                  <a:pt x="41727" y="3697"/>
                  <a:pt x="41603" y="3738"/>
                  <a:pt x="41679" y="3680"/>
                </a:cubicBezTo>
                <a:cubicBezTo>
                  <a:pt x="41741" y="3660"/>
                  <a:pt x="41718" y="3713"/>
                  <a:pt x="41737" y="3724"/>
                </a:cubicBezTo>
                <a:cubicBezTo>
                  <a:pt x="41743" y="3727"/>
                  <a:pt x="41794" y="3720"/>
                  <a:pt x="41797" y="3724"/>
                </a:cubicBezTo>
                <a:cubicBezTo>
                  <a:pt x="41803" y="3739"/>
                  <a:pt x="41757" y="3748"/>
                  <a:pt x="41767" y="3768"/>
                </a:cubicBezTo>
                <a:cubicBezTo>
                  <a:pt x="41801" y="3765"/>
                  <a:pt x="41819" y="3773"/>
                  <a:pt x="41826" y="3790"/>
                </a:cubicBezTo>
                <a:cubicBezTo>
                  <a:pt x="41895" y="3776"/>
                  <a:pt x="41874" y="3694"/>
                  <a:pt x="42001" y="3724"/>
                </a:cubicBezTo>
                <a:cubicBezTo>
                  <a:pt x="42009" y="3781"/>
                  <a:pt x="41991" y="3818"/>
                  <a:pt x="41913" y="3812"/>
                </a:cubicBezTo>
                <a:cubicBezTo>
                  <a:pt x="41962" y="3848"/>
                  <a:pt x="41977" y="3910"/>
                  <a:pt x="42031" y="3944"/>
                </a:cubicBezTo>
                <a:cubicBezTo>
                  <a:pt x="42112" y="3953"/>
                  <a:pt x="42007" y="3824"/>
                  <a:pt x="42089" y="3833"/>
                </a:cubicBezTo>
                <a:cubicBezTo>
                  <a:pt x="42237" y="3830"/>
                  <a:pt x="42046" y="3946"/>
                  <a:pt x="42177" y="3944"/>
                </a:cubicBezTo>
                <a:cubicBezTo>
                  <a:pt x="42243" y="3935"/>
                  <a:pt x="42178" y="3827"/>
                  <a:pt x="42236" y="3812"/>
                </a:cubicBezTo>
                <a:cubicBezTo>
                  <a:pt x="42248" y="3758"/>
                  <a:pt x="42103" y="3824"/>
                  <a:pt x="42147" y="3746"/>
                </a:cubicBezTo>
                <a:cubicBezTo>
                  <a:pt x="42078" y="3738"/>
                  <a:pt x="42165" y="3845"/>
                  <a:pt x="42060" y="3812"/>
                </a:cubicBezTo>
                <a:cubicBezTo>
                  <a:pt x="42056" y="3744"/>
                  <a:pt x="42096" y="3706"/>
                  <a:pt x="42119" y="3658"/>
                </a:cubicBezTo>
                <a:cubicBezTo>
                  <a:pt x="42187" y="3665"/>
                  <a:pt x="42245" y="3681"/>
                  <a:pt x="42265" y="3724"/>
                </a:cubicBezTo>
                <a:cubicBezTo>
                  <a:pt x="42356" y="3667"/>
                  <a:pt x="42437" y="3773"/>
                  <a:pt x="42499" y="3680"/>
                </a:cubicBezTo>
                <a:cubicBezTo>
                  <a:pt x="42529" y="3694"/>
                  <a:pt x="42530" y="3730"/>
                  <a:pt x="42587" y="3724"/>
                </a:cubicBezTo>
                <a:cubicBezTo>
                  <a:pt x="42542" y="3803"/>
                  <a:pt x="42521" y="3844"/>
                  <a:pt x="42558" y="3899"/>
                </a:cubicBezTo>
                <a:cubicBezTo>
                  <a:pt x="42617" y="3907"/>
                  <a:pt x="42650" y="3895"/>
                  <a:pt x="42646" y="3856"/>
                </a:cubicBezTo>
                <a:cubicBezTo>
                  <a:pt x="42736" y="3897"/>
                  <a:pt x="42612" y="3961"/>
                  <a:pt x="42529" y="3944"/>
                </a:cubicBezTo>
                <a:cubicBezTo>
                  <a:pt x="42604" y="4019"/>
                  <a:pt x="42833" y="3910"/>
                  <a:pt x="42734" y="3856"/>
                </a:cubicBezTo>
                <a:cubicBezTo>
                  <a:pt x="42765" y="3806"/>
                  <a:pt x="42918" y="3848"/>
                  <a:pt x="42998" y="3833"/>
                </a:cubicBezTo>
                <a:cubicBezTo>
                  <a:pt x="42870" y="3916"/>
                  <a:pt x="43073" y="3860"/>
                  <a:pt x="43144" y="3899"/>
                </a:cubicBezTo>
                <a:cubicBezTo>
                  <a:pt x="43185" y="3894"/>
                  <a:pt x="43168" y="3845"/>
                  <a:pt x="43174" y="3812"/>
                </a:cubicBezTo>
                <a:cubicBezTo>
                  <a:pt x="43096" y="3817"/>
                  <a:pt x="43077" y="3857"/>
                  <a:pt x="43086" y="3768"/>
                </a:cubicBezTo>
                <a:cubicBezTo>
                  <a:pt x="43052" y="3761"/>
                  <a:pt x="43043" y="3808"/>
                  <a:pt x="43027" y="3812"/>
                </a:cubicBezTo>
                <a:cubicBezTo>
                  <a:pt x="43011" y="3816"/>
                  <a:pt x="42992" y="3787"/>
                  <a:pt x="42969" y="3790"/>
                </a:cubicBezTo>
                <a:cubicBezTo>
                  <a:pt x="42953" y="3792"/>
                  <a:pt x="42932" y="3811"/>
                  <a:pt x="42939" y="3812"/>
                </a:cubicBezTo>
                <a:cubicBezTo>
                  <a:pt x="42915" y="3810"/>
                  <a:pt x="42911" y="3790"/>
                  <a:pt x="42881" y="3790"/>
                </a:cubicBezTo>
                <a:cubicBezTo>
                  <a:pt x="42857" y="3789"/>
                  <a:pt x="42852" y="3813"/>
                  <a:pt x="42822" y="3812"/>
                </a:cubicBezTo>
                <a:cubicBezTo>
                  <a:pt x="42758" y="3810"/>
                  <a:pt x="42702" y="3775"/>
                  <a:pt x="42617" y="3790"/>
                </a:cubicBezTo>
                <a:cubicBezTo>
                  <a:pt x="42621" y="3765"/>
                  <a:pt x="42670" y="3771"/>
                  <a:pt x="42705" y="3768"/>
                </a:cubicBezTo>
                <a:cubicBezTo>
                  <a:pt x="42729" y="3706"/>
                  <a:pt x="42663" y="3711"/>
                  <a:pt x="42676" y="3658"/>
                </a:cubicBezTo>
                <a:cubicBezTo>
                  <a:pt x="42780" y="3644"/>
                  <a:pt x="42676" y="3789"/>
                  <a:pt x="42792" y="3768"/>
                </a:cubicBezTo>
                <a:cubicBezTo>
                  <a:pt x="42830" y="3762"/>
                  <a:pt x="42822" y="3724"/>
                  <a:pt x="42792" y="3724"/>
                </a:cubicBezTo>
                <a:cubicBezTo>
                  <a:pt x="42788" y="3676"/>
                  <a:pt x="42897" y="3714"/>
                  <a:pt x="42939" y="3702"/>
                </a:cubicBezTo>
                <a:cubicBezTo>
                  <a:pt x="42985" y="3704"/>
                  <a:pt x="43051" y="3691"/>
                  <a:pt x="43056" y="3724"/>
                </a:cubicBezTo>
                <a:cubicBezTo>
                  <a:pt x="43090" y="3716"/>
                  <a:pt x="43131" y="3685"/>
                  <a:pt x="43086" y="3680"/>
                </a:cubicBezTo>
                <a:cubicBezTo>
                  <a:pt x="43146" y="3631"/>
                  <a:pt x="43210" y="3639"/>
                  <a:pt x="43262" y="3680"/>
                </a:cubicBezTo>
                <a:cubicBezTo>
                  <a:pt x="43294" y="3686"/>
                  <a:pt x="43306" y="3639"/>
                  <a:pt x="43320" y="3636"/>
                </a:cubicBezTo>
                <a:cubicBezTo>
                  <a:pt x="43321" y="3636"/>
                  <a:pt x="43431" y="3691"/>
                  <a:pt x="43467" y="3658"/>
                </a:cubicBezTo>
                <a:cubicBezTo>
                  <a:pt x="43507" y="3621"/>
                  <a:pt x="43506" y="3658"/>
                  <a:pt x="43555" y="3658"/>
                </a:cubicBezTo>
                <a:cubicBezTo>
                  <a:pt x="43608" y="3657"/>
                  <a:pt x="43617" y="3636"/>
                  <a:pt x="43672" y="3636"/>
                </a:cubicBezTo>
                <a:cubicBezTo>
                  <a:pt x="43741" y="3635"/>
                  <a:pt x="43727" y="3674"/>
                  <a:pt x="43819" y="3658"/>
                </a:cubicBezTo>
                <a:cubicBezTo>
                  <a:pt x="43836" y="3654"/>
                  <a:pt x="43848" y="3636"/>
                  <a:pt x="43848" y="3636"/>
                </a:cubicBezTo>
                <a:cubicBezTo>
                  <a:pt x="43891" y="3631"/>
                  <a:pt x="43892" y="3658"/>
                  <a:pt x="43906" y="3658"/>
                </a:cubicBezTo>
                <a:cubicBezTo>
                  <a:pt x="43930" y="3658"/>
                  <a:pt x="44015" y="3630"/>
                  <a:pt x="44112" y="3636"/>
                </a:cubicBezTo>
                <a:cubicBezTo>
                  <a:pt x="44155" y="3639"/>
                  <a:pt x="44165" y="3658"/>
                  <a:pt x="44199" y="3658"/>
                </a:cubicBezTo>
                <a:cubicBezTo>
                  <a:pt x="44288" y="3657"/>
                  <a:pt x="44350" y="3644"/>
                  <a:pt x="44493" y="3636"/>
                </a:cubicBezTo>
                <a:cubicBezTo>
                  <a:pt x="44511" y="3634"/>
                  <a:pt x="44533" y="3639"/>
                  <a:pt x="44551" y="3636"/>
                </a:cubicBezTo>
                <a:cubicBezTo>
                  <a:pt x="44593" y="3628"/>
                  <a:pt x="44607" y="3604"/>
                  <a:pt x="44610" y="3658"/>
                </a:cubicBezTo>
                <a:cubicBezTo>
                  <a:pt x="44674" y="3646"/>
                  <a:pt x="44730" y="3601"/>
                  <a:pt x="44874" y="3613"/>
                </a:cubicBezTo>
                <a:cubicBezTo>
                  <a:pt x="44927" y="3619"/>
                  <a:pt x="44973" y="3636"/>
                  <a:pt x="45020" y="3636"/>
                </a:cubicBezTo>
                <a:cubicBezTo>
                  <a:pt x="45100" y="3634"/>
                  <a:pt x="45177" y="3577"/>
                  <a:pt x="45254" y="3636"/>
                </a:cubicBezTo>
                <a:cubicBezTo>
                  <a:pt x="45301" y="3670"/>
                  <a:pt x="45275" y="3622"/>
                  <a:pt x="45314" y="3613"/>
                </a:cubicBezTo>
                <a:cubicBezTo>
                  <a:pt x="45317" y="3613"/>
                  <a:pt x="45415" y="3636"/>
                  <a:pt x="45430" y="3658"/>
                </a:cubicBezTo>
                <a:cubicBezTo>
                  <a:pt x="45540" y="3625"/>
                  <a:pt x="45519" y="3622"/>
                  <a:pt x="45665" y="3636"/>
                </a:cubicBezTo>
                <a:cubicBezTo>
                  <a:pt x="45701" y="3631"/>
                  <a:pt x="45695" y="3592"/>
                  <a:pt x="45665" y="3592"/>
                </a:cubicBezTo>
                <a:cubicBezTo>
                  <a:pt x="45687" y="3506"/>
                  <a:pt x="45761" y="3634"/>
                  <a:pt x="45782" y="3636"/>
                </a:cubicBezTo>
                <a:cubicBezTo>
                  <a:pt x="45832" y="3640"/>
                  <a:pt x="45852" y="3555"/>
                  <a:pt x="45928" y="3570"/>
                </a:cubicBezTo>
                <a:cubicBezTo>
                  <a:pt x="45947" y="3573"/>
                  <a:pt x="45951" y="3622"/>
                  <a:pt x="45987" y="3613"/>
                </a:cubicBezTo>
                <a:cubicBezTo>
                  <a:pt x="46092" y="3588"/>
                  <a:pt x="46280" y="3601"/>
                  <a:pt x="46456" y="3592"/>
                </a:cubicBezTo>
                <a:cubicBezTo>
                  <a:pt x="46588" y="3585"/>
                  <a:pt x="46715" y="3550"/>
                  <a:pt x="46807" y="3547"/>
                </a:cubicBezTo>
                <a:cubicBezTo>
                  <a:pt x="46801" y="3548"/>
                  <a:pt x="46821" y="3570"/>
                  <a:pt x="46837" y="3570"/>
                </a:cubicBezTo>
                <a:cubicBezTo>
                  <a:pt x="46862" y="3570"/>
                  <a:pt x="46865" y="3565"/>
                  <a:pt x="46867" y="3547"/>
                </a:cubicBezTo>
                <a:cubicBezTo>
                  <a:pt x="46895" y="3549"/>
                  <a:pt x="46890" y="3574"/>
                  <a:pt x="46896" y="3592"/>
                </a:cubicBezTo>
                <a:cubicBezTo>
                  <a:pt x="46926" y="3613"/>
                  <a:pt x="47062" y="3570"/>
                  <a:pt x="47043" y="3570"/>
                </a:cubicBezTo>
                <a:cubicBezTo>
                  <a:pt x="47068" y="3570"/>
                  <a:pt x="47088" y="3597"/>
                  <a:pt x="47130" y="3592"/>
                </a:cubicBezTo>
                <a:cubicBezTo>
                  <a:pt x="47143" y="3590"/>
                  <a:pt x="47305" y="3519"/>
                  <a:pt x="47336" y="3547"/>
                </a:cubicBezTo>
                <a:cubicBezTo>
                  <a:pt x="47383" y="3591"/>
                  <a:pt x="47355" y="3540"/>
                  <a:pt x="47453" y="3547"/>
                </a:cubicBezTo>
                <a:cubicBezTo>
                  <a:pt x="47444" y="3547"/>
                  <a:pt x="47472" y="3568"/>
                  <a:pt x="47481" y="3570"/>
                </a:cubicBezTo>
                <a:cubicBezTo>
                  <a:pt x="47519" y="3577"/>
                  <a:pt x="47624" y="3579"/>
                  <a:pt x="47629" y="3526"/>
                </a:cubicBezTo>
                <a:cubicBezTo>
                  <a:pt x="47659" y="3528"/>
                  <a:pt x="47650" y="3574"/>
                  <a:pt x="47687" y="3570"/>
                </a:cubicBezTo>
                <a:cubicBezTo>
                  <a:pt x="47701" y="3568"/>
                  <a:pt x="47725" y="3526"/>
                  <a:pt x="47716" y="3526"/>
                </a:cubicBezTo>
                <a:cubicBezTo>
                  <a:pt x="47755" y="3529"/>
                  <a:pt x="47763" y="3564"/>
                  <a:pt x="47805" y="3570"/>
                </a:cubicBezTo>
                <a:cubicBezTo>
                  <a:pt x="47864" y="3577"/>
                  <a:pt x="47875" y="3533"/>
                  <a:pt x="47951" y="3547"/>
                </a:cubicBezTo>
                <a:cubicBezTo>
                  <a:pt x="47973" y="3616"/>
                  <a:pt x="47851" y="3574"/>
                  <a:pt x="47893" y="3658"/>
                </a:cubicBezTo>
                <a:cubicBezTo>
                  <a:pt x="47800" y="3646"/>
                  <a:pt x="47778" y="3706"/>
                  <a:pt x="47716" y="3658"/>
                </a:cubicBezTo>
                <a:cubicBezTo>
                  <a:pt x="47605" y="3676"/>
                  <a:pt x="47706" y="3758"/>
                  <a:pt x="47775" y="3768"/>
                </a:cubicBezTo>
                <a:cubicBezTo>
                  <a:pt x="47806" y="3780"/>
                  <a:pt x="47796" y="3724"/>
                  <a:pt x="47805" y="3724"/>
                </a:cubicBezTo>
                <a:cubicBezTo>
                  <a:pt x="47827" y="3723"/>
                  <a:pt x="47852" y="3756"/>
                  <a:pt x="47893" y="3746"/>
                </a:cubicBezTo>
                <a:cubicBezTo>
                  <a:pt x="47983" y="3725"/>
                  <a:pt x="47951" y="3670"/>
                  <a:pt x="47980" y="3547"/>
                </a:cubicBezTo>
                <a:cubicBezTo>
                  <a:pt x="48134" y="3541"/>
                  <a:pt x="48154" y="3571"/>
                  <a:pt x="48273" y="3547"/>
                </a:cubicBezTo>
                <a:cubicBezTo>
                  <a:pt x="48271" y="3607"/>
                  <a:pt x="48322" y="3592"/>
                  <a:pt x="48273" y="3636"/>
                </a:cubicBezTo>
                <a:cubicBezTo>
                  <a:pt x="48361" y="3658"/>
                  <a:pt x="48325" y="3586"/>
                  <a:pt x="48332" y="3547"/>
                </a:cubicBezTo>
                <a:cubicBezTo>
                  <a:pt x="48460" y="3519"/>
                  <a:pt x="48606" y="3604"/>
                  <a:pt x="48625" y="3526"/>
                </a:cubicBezTo>
                <a:cubicBezTo>
                  <a:pt x="48660" y="3529"/>
                  <a:pt x="48650" y="3565"/>
                  <a:pt x="48654" y="3592"/>
                </a:cubicBezTo>
                <a:cubicBezTo>
                  <a:pt x="48722" y="3582"/>
                  <a:pt x="48733" y="3495"/>
                  <a:pt x="48801" y="3547"/>
                </a:cubicBezTo>
                <a:cubicBezTo>
                  <a:pt x="48787" y="3465"/>
                  <a:pt x="48793" y="3454"/>
                  <a:pt x="48743" y="3372"/>
                </a:cubicBezTo>
                <a:cubicBezTo>
                  <a:pt x="48858" y="3305"/>
                  <a:pt x="49059" y="3312"/>
                  <a:pt x="49270" y="3306"/>
                </a:cubicBezTo>
                <a:cubicBezTo>
                  <a:pt x="49281" y="3348"/>
                  <a:pt x="49384" y="3322"/>
                  <a:pt x="49358" y="3393"/>
                </a:cubicBezTo>
                <a:cubicBezTo>
                  <a:pt x="49431" y="3390"/>
                  <a:pt x="49500" y="3390"/>
                  <a:pt x="49504" y="3438"/>
                </a:cubicBezTo>
                <a:cubicBezTo>
                  <a:pt x="49592" y="3408"/>
                  <a:pt x="49686" y="3410"/>
                  <a:pt x="49738" y="3459"/>
                </a:cubicBezTo>
                <a:cubicBezTo>
                  <a:pt x="49817" y="3466"/>
                  <a:pt x="49762" y="3374"/>
                  <a:pt x="49856" y="3393"/>
                </a:cubicBezTo>
                <a:cubicBezTo>
                  <a:pt x="49882" y="3447"/>
                  <a:pt x="49875" y="3451"/>
                  <a:pt x="49886" y="3547"/>
                </a:cubicBezTo>
                <a:cubicBezTo>
                  <a:pt x="49912" y="3531"/>
                  <a:pt x="49952" y="3524"/>
                  <a:pt x="50002" y="3526"/>
                </a:cubicBezTo>
                <a:cubicBezTo>
                  <a:pt x="49987" y="3508"/>
                  <a:pt x="49972" y="3490"/>
                  <a:pt x="49974" y="3459"/>
                </a:cubicBezTo>
                <a:cubicBezTo>
                  <a:pt x="50082" y="3450"/>
                  <a:pt x="50108" y="3443"/>
                  <a:pt x="50267" y="3438"/>
                </a:cubicBezTo>
                <a:cubicBezTo>
                  <a:pt x="50256" y="3466"/>
                  <a:pt x="50215" y="3472"/>
                  <a:pt x="50208" y="3504"/>
                </a:cubicBezTo>
                <a:cubicBezTo>
                  <a:pt x="50267" y="3520"/>
                  <a:pt x="50274" y="3466"/>
                  <a:pt x="50296" y="3459"/>
                </a:cubicBezTo>
                <a:cubicBezTo>
                  <a:pt x="50321" y="3453"/>
                  <a:pt x="50361" y="3469"/>
                  <a:pt x="50384" y="3459"/>
                </a:cubicBezTo>
                <a:cubicBezTo>
                  <a:pt x="50432" y="3441"/>
                  <a:pt x="50468" y="3387"/>
                  <a:pt x="50530" y="3393"/>
                </a:cubicBezTo>
                <a:cubicBezTo>
                  <a:pt x="50574" y="3445"/>
                  <a:pt x="50521" y="3489"/>
                  <a:pt x="50560" y="3504"/>
                </a:cubicBezTo>
                <a:cubicBezTo>
                  <a:pt x="50531" y="3540"/>
                  <a:pt x="50481" y="3555"/>
                  <a:pt x="50443" y="3526"/>
                </a:cubicBezTo>
                <a:cubicBezTo>
                  <a:pt x="50450" y="3565"/>
                  <a:pt x="50493" y="3576"/>
                  <a:pt x="50560" y="3570"/>
                </a:cubicBezTo>
                <a:cubicBezTo>
                  <a:pt x="50555" y="3595"/>
                  <a:pt x="50507" y="3588"/>
                  <a:pt x="50472" y="3592"/>
                </a:cubicBezTo>
                <a:cubicBezTo>
                  <a:pt x="50526" y="3667"/>
                  <a:pt x="50635" y="3599"/>
                  <a:pt x="50707" y="3613"/>
                </a:cubicBezTo>
                <a:cubicBezTo>
                  <a:pt x="50710" y="3615"/>
                  <a:pt x="50705" y="3673"/>
                  <a:pt x="50736" y="3658"/>
                </a:cubicBezTo>
                <a:cubicBezTo>
                  <a:pt x="50771" y="3664"/>
                  <a:pt x="50837" y="3594"/>
                  <a:pt x="50765" y="3592"/>
                </a:cubicBezTo>
                <a:cubicBezTo>
                  <a:pt x="50770" y="3543"/>
                  <a:pt x="50838" y="3621"/>
                  <a:pt x="50911" y="3592"/>
                </a:cubicBezTo>
                <a:cubicBezTo>
                  <a:pt x="50911" y="3571"/>
                  <a:pt x="50875" y="3574"/>
                  <a:pt x="50853" y="3570"/>
                </a:cubicBezTo>
                <a:cubicBezTo>
                  <a:pt x="50853" y="3547"/>
                  <a:pt x="50853" y="3526"/>
                  <a:pt x="50853" y="3504"/>
                </a:cubicBezTo>
                <a:cubicBezTo>
                  <a:pt x="50819" y="3500"/>
                  <a:pt x="50801" y="3508"/>
                  <a:pt x="50794" y="3526"/>
                </a:cubicBezTo>
                <a:cubicBezTo>
                  <a:pt x="50705" y="3461"/>
                  <a:pt x="50892" y="3452"/>
                  <a:pt x="50941" y="3438"/>
                </a:cubicBezTo>
                <a:cubicBezTo>
                  <a:pt x="50952" y="3435"/>
                  <a:pt x="50993" y="3444"/>
                  <a:pt x="50999" y="3438"/>
                </a:cubicBezTo>
                <a:cubicBezTo>
                  <a:pt x="51041" y="3400"/>
                  <a:pt x="51038" y="3439"/>
                  <a:pt x="51087" y="3438"/>
                </a:cubicBezTo>
                <a:cubicBezTo>
                  <a:pt x="51109" y="3436"/>
                  <a:pt x="51227" y="3405"/>
                  <a:pt x="51322" y="3415"/>
                </a:cubicBezTo>
                <a:cubicBezTo>
                  <a:pt x="51381" y="3423"/>
                  <a:pt x="51468" y="3451"/>
                  <a:pt x="51527" y="3393"/>
                </a:cubicBezTo>
                <a:cubicBezTo>
                  <a:pt x="51555" y="3417"/>
                  <a:pt x="51635" y="3400"/>
                  <a:pt x="51615" y="3459"/>
                </a:cubicBezTo>
                <a:cubicBezTo>
                  <a:pt x="51674" y="3485"/>
                  <a:pt x="51659" y="3420"/>
                  <a:pt x="51674" y="3415"/>
                </a:cubicBezTo>
                <a:cubicBezTo>
                  <a:pt x="51744" y="3395"/>
                  <a:pt x="51737" y="3456"/>
                  <a:pt x="51820" y="3415"/>
                </a:cubicBezTo>
                <a:cubicBezTo>
                  <a:pt x="51824" y="3414"/>
                  <a:pt x="51857" y="3392"/>
                  <a:pt x="51849" y="3393"/>
                </a:cubicBezTo>
                <a:cubicBezTo>
                  <a:pt x="51915" y="3379"/>
                  <a:pt x="52004" y="3421"/>
                  <a:pt x="52055" y="3372"/>
                </a:cubicBezTo>
                <a:cubicBezTo>
                  <a:pt x="52083" y="3372"/>
                  <a:pt x="52077" y="3399"/>
                  <a:pt x="52084" y="3415"/>
                </a:cubicBezTo>
                <a:cubicBezTo>
                  <a:pt x="52139" y="3435"/>
                  <a:pt x="52152" y="3375"/>
                  <a:pt x="52172" y="3372"/>
                </a:cubicBezTo>
                <a:cubicBezTo>
                  <a:pt x="52172" y="3372"/>
                  <a:pt x="52282" y="3427"/>
                  <a:pt x="52318" y="3393"/>
                </a:cubicBezTo>
                <a:cubicBezTo>
                  <a:pt x="52346" y="3368"/>
                  <a:pt x="52406" y="3393"/>
                  <a:pt x="52436" y="3372"/>
                </a:cubicBezTo>
                <a:cubicBezTo>
                  <a:pt x="52485" y="3335"/>
                  <a:pt x="52457" y="3378"/>
                  <a:pt x="52554" y="3372"/>
                </a:cubicBezTo>
                <a:cubicBezTo>
                  <a:pt x="52599" y="3369"/>
                  <a:pt x="52604" y="3353"/>
                  <a:pt x="52641" y="3349"/>
                </a:cubicBezTo>
                <a:cubicBezTo>
                  <a:pt x="52714" y="3343"/>
                  <a:pt x="52843" y="3367"/>
                  <a:pt x="52933" y="3349"/>
                </a:cubicBezTo>
                <a:cubicBezTo>
                  <a:pt x="52984" y="3340"/>
                  <a:pt x="52985" y="3328"/>
                  <a:pt x="53050" y="3372"/>
                </a:cubicBezTo>
                <a:cubicBezTo>
                  <a:pt x="53131" y="3388"/>
                  <a:pt x="53111" y="3328"/>
                  <a:pt x="53168" y="3327"/>
                </a:cubicBezTo>
                <a:cubicBezTo>
                  <a:pt x="53223" y="3331"/>
                  <a:pt x="53266" y="3342"/>
                  <a:pt x="53286" y="3372"/>
                </a:cubicBezTo>
                <a:cubicBezTo>
                  <a:pt x="53318" y="3378"/>
                  <a:pt x="53330" y="3331"/>
                  <a:pt x="53344" y="3327"/>
                </a:cubicBezTo>
                <a:cubicBezTo>
                  <a:pt x="53388" y="3318"/>
                  <a:pt x="53397" y="3348"/>
                  <a:pt x="53433" y="3349"/>
                </a:cubicBezTo>
                <a:cubicBezTo>
                  <a:pt x="53466" y="3351"/>
                  <a:pt x="53489" y="3315"/>
                  <a:pt x="53579" y="3327"/>
                </a:cubicBezTo>
                <a:cubicBezTo>
                  <a:pt x="53639" y="3336"/>
                  <a:pt x="53653" y="3352"/>
                  <a:pt x="53696" y="3372"/>
                </a:cubicBezTo>
                <a:cubicBezTo>
                  <a:pt x="53760" y="3376"/>
                  <a:pt x="53788" y="3354"/>
                  <a:pt x="53784" y="3306"/>
                </a:cubicBezTo>
                <a:cubicBezTo>
                  <a:pt x="53926" y="3312"/>
                  <a:pt x="53946" y="3360"/>
                  <a:pt x="54076" y="3327"/>
                </a:cubicBezTo>
                <a:cubicBezTo>
                  <a:pt x="54079" y="3349"/>
                  <a:pt x="54113" y="3345"/>
                  <a:pt x="54136" y="3349"/>
                </a:cubicBezTo>
                <a:cubicBezTo>
                  <a:pt x="54143" y="3407"/>
                  <a:pt x="54125" y="3444"/>
                  <a:pt x="54048" y="3438"/>
                </a:cubicBezTo>
                <a:cubicBezTo>
                  <a:pt x="54053" y="3456"/>
                  <a:pt x="54079" y="3459"/>
                  <a:pt x="54076" y="3481"/>
                </a:cubicBezTo>
                <a:cubicBezTo>
                  <a:pt x="54168" y="3492"/>
                  <a:pt x="54169" y="3435"/>
                  <a:pt x="54164" y="3372"/>
                </a:cubicBezTo>
                <a:cubicBezTo>
                  <a:pt x="54225" y="3327"/>
                  <a:pt x="54221" y="3381"/>
                  <a:pt x="54281" y="3393"/>
                </a:cubicBezTo>
                <a:cubicBezTo>
                  <a:pt x="54335" y="3390"/>
                  <a:pt x="54300" y="3319"/>
                  <a:pt x="54341" y="3306"/>
                </a:cubicBezTo>
                <a:cubicBezTo>
                  <a:pt x="54398" y="3307"/>
                  <a:pt x="54344" y="3355"/>
                  <a:pt x="54341" y="3349"/>
                </a:cubicBezTo>
                <a:cubicBezTo>
                  <a:pt x="54341" y="3351"/>
                  <a:pt x="54368" y="3393"/>
                  <a:pt x="54369" y="3393"/>
                </a:cubicBezTo>
                <a:cubicBezTo>
                  <a:pt x="54377" y="3396"/>
                  <a:pt x="54428" y="3390"/>
                  <a:pt x="54429" y="3393"/>
                </a:cubicBezTo>
                <a:cubicBezTo>
                  <a:pt x="54440" y="3412"/>
                  <a:pt x="54361" y="3447"/>
                  <a:pt x="54429" y="3481"/>
                </a:cubicBezTo>
                <a:cubicBezTo>
                  <a:pt x="54533" y="3447"/>
                  <a:pt x="54669" y="3535"/>
                  <a:pt x="54663" y="3393"/>
                </a:cubicBezTo>
                <a:cubicBezTo>
                  <a:pt x="54635" y="3331"/>
                  <a:pt x="54585" y="3426"/>
                  <a:pt x="54546" y="3372"/>
                </a:cubicBezTo>
                <a:cubicBezTo>
                  <a:pt x="54509" y="3300"/>
                  <a:pt x="54640" y="3355"/>
                  <a:pt x="54605" y="3283"/>
                </a:cubicBezTo>
                <a:cubicBezTo>
                  <a:pt x="54654" y="3283"/>
                  <a:pt x="54703" y="3283"/>
                  <a:pt x="54750" y="3283"/>
                </a:cubicBezTo>
                <a:cubicBezTo>
                  <a:pt x="54795" y="3351"/>
                  <a:pt x="54759" y="3398"/>
                  <a:pt x="54721" y="3459"/>
                </a:cubicBezTo>
                <a:cubicBezTo>
                  <a:pt x="54745" y="3441"/>
                  <a:pt x="54802" y="3447"/>
                  <a:pt x="54810" y="3415"/>
                </a:cubicBezTo>
                <a:cubicBezTo>
                  <a:pt x="54799" y="3378"/>
                  <a:pt x="54832" y="3373"/>
                  <a:pt x="54868" y="3372"/>
                </a:cubicBezTo>
                <a:cubicBezTo>
                  <a:pt x="54876" y="3407"/>
                  <a:pt x="54840" y="3409"/>
                  <a:pt x="54839" y="3438"/>
                </a:cubicBezTo>
                <a:cubicBezTo>
                  <a:pt x="54868" y="3438"/>
                  <a:pt x="54898" y="3438"/>
                  <a:pt x="54927" y="3438"/>
                </a:cubicBezTo>
                <a:cubicBezTo>
                  <a:pt x="55007" y="3428"/>
                  <a:pt x="54802" y="3294"/>
                  <a:pt x="54986" y="3327"/>
                </a:cubicBezTo>
                <a:cubicBezTo>
                  <a:pt x="54961" y="3263"/>
                  <a:pt x="54891" y="3340"/>
                  <a:pt x="54839" y="3327"/>
                </a:cubicBezTo>
                <a:cubicBezTo>
                  <a:pt x="54910" y="3249"/>
                  <a:pt x="54994" y="3255"/>
                  <a:pt x="55074" y="3306"/>
                </a:cubicBezTo>
                <a:cubicBezTo>
                  <a:pt x="55126" y="3308"/>
                  <a:pt x="55136" y="3279"/>
                  <a:pt x="55192" y="3283"/>
                </a:cubicBezTo>
                <a:cubicBezTo>
                  <a:pt x="55241" y="3357"/>
                  <a:pt x="55175" y="3381"/>
                  <a:pt x="55192" y="3481"/>
                </a:cubicBezTo>
                <a:cubicBezTo>
                  <a:pt x="55321" y="3517"/>
                  <a:pt x="55309" y="3351"/>
                  <a:pt x="55367" y="3459"/>
                </a:cubicBezTo>
                <a:cubicBezTo>
                  <a:pt x="55425" y="3457"/>
                  <a:pt x="55368" y="3411"/>
                  <a:pt x="55367" y="3415"/>
                </a:cubicBezTo>
                <a:cubicBezTo>
                  <a:pt x="55379" y="3370"/>
                  <a:pt x="55433" y="3373"/>
                  <a:pt x="55455" y="3306"/>
                </a:cubicBezTo>
                <a:cubicBezTo>
                  <a:pt x="55463" y="3280"/>
                  <a:pt x="55485" y="3253"/>
                  <a:pt x="55572" y="3261"/>
                </a:cubicBezTo>
                <a:cubicBezTo>
                  <a:pt x="55566" y="3287"/>
                  <a:pt x="55579" y="3301"/>
                  <a:pt x="55600" y="3306"/>
                </a:cubicBezTo>
                <a:cubicBezTo>
                  <a:pt x="55588" y="3355"/>
                  <a:pt x="55537" y="3295"/>
                  <a:pt x="55514" y="3306"/>
                </a:cubicBezTo>
                <a:cubicBezTo>
                  <a:pt x="55453" y="3333"/>
                  <a:pt x="55520" y="3444"/>
                  <a:pt x="55425" y="3393"/>
                </a:cubicBezTo>
                <a:cubicBezTo>
                  <a:pt x="55457" y="3414"/>
                  <a:pt x="55434" y="3475"/>
                  <a:pt x="55514" y="3459"/>
                </a:cubicBezTo>
                <a:cubicBezTo>
                  <a:pt x="55547" y="3456"/>
                  <a:pt x="55530" y="3438"/>
                  <a:pt x="55514" y="3438"/>
                </a:cubicBezTo>
                <a:cubicBezTo>
                  <a:pt x="55539" y="3357"/>
                  <a:pt x="55678" y="3484"/>
                  <a:pt x="55689" y="3415"/>
                </a:cubicBezTo>
                <a:cubicBezTo>
                  <a:pt x="55723" y="3420"/>
                  <a:pt x="55713" y="3456"/>
                  <a:pt x="55718" y="3481"/>
                </a:cubicBezTo>
                <a:cubicBezTo>
                  <a:pt x="55742" y="3478"/>
                  <a:pt x="55747" y="3459"/>
                  <a:pt x="55777" y="3459"/>
                </a:cubicBezTo>
                <a:cubicBezTo>
                  <a:pt x="55764" y="3382"/>
                  <a:pt x="55715" y="3366"/>
                  <a:pt x="55630" y="3393"/>
                </a:cubicBezTo>
                <a:cubicBezTo>
                  <a:pt x="55633" y="3381"/>
                  <a:pt x="55654" y="3291"/>
                  <a:pt x="55689" y="3283"/>
                </a:cubicBezTo>
                <a:cubicBezTo>
                  <a:pt x="55710" y="3279"/>
                  <a:pt x="55772" y="3315"/>
                  <a:pt x="55718" y="3283"/>
                </a:cubicBezTo>
                <a:cubicBezTo>
                  <a:pt x="55727" y="3253"/>
                  <a:pt x="55792" y="3265"/>
                  <a:pt x="55836" y="3261"/>
                </a:cubicBezTo>
                <a:cubicBezTo>
                  <a:pt x="55846" y="3298"/>
                  <a:pt x="55813" y="3303"/>
                  <a:pt x="55777" y="3306"/>
                </a:cubicBezTo>
                <a:cubicBezTo>
                  <a:pt x="55794" y="3337"/>
                  <a:pt x="55822" y="3359"/>
                  <a:pt x="55864" y="3372"/>
                </a:cubicBezTo>
                <a:cubicBezTo>
                  <a:pt x="55910" y="3352"/>
                  <a:pt x="55856" y="3339"/>
                  <a:pt x="55894" y="3283"/>
                </a:cubicBezTo>
                <a:cubicBezTo>
                  <a:pt x="55927" y="3291"/>
                  <a:pt x="55969" y="3322"/>
                  <a:pt x="55924" y="3327"/>
                </a:cubicBezTo>
                <a:cubicBezTo>
                  <a:pt x="55936" y="3370"/>
                  <a:pt x="56057" y="3330"/>
                  <a:pt x="56011" y="3415"/>
                </a:cubicBezTo>
                <a:cubicBezTo>
                  <a:pt x="56103" y="3396"/>
                  <a:pt x="56147" y="3342"/>
                  <a:pt x="56246" y="3327"/>
                </a:cubicBezTo>
                <a:cubicBezTo>
                  <a:pt x="56246" y="3357"/>
                  <a:pt x="56246" y="3386"/>
                  <a:pt x="56246" y="3415"/>
                </a:cubicBezTo>
                <a:cubicBezTo>
                  <a:pt x="56384" y="3395"/>
                  <a:pt x="56448" y="3319"/>
                  <a:pt x="56538" y="3261"/>
                </a:cubicBezTo>
                <a:cubicBezTo>
                  <a:pt x="56583" y="3271"/>
                  <a:pt x="56536" y="3280"/>
                  <a:pt x="56538" y="3306"/>
                </a:cubicBezTo>
                <a:cubicBezTo>
                  <a:pt x="56453" y="3365"/>
                  <a:pt x="56429" y="3472"/>
                  <a:pt x="56304" y="3504"/>
                </a:cubicBezTo>
                <a:cubicBezTo>
                  <a:pt x="56372" y="3553"/>
                  <a:pt x="56262" y="3583"/>
                  <a:pt x="56186" y="3592"/>
                </a:cubicBezTo>
                <a:cubicBezTo>
                  <a:pt x="56180" y="3627"/>
                  <a:pt x="56215" y="3630"/>
                  <a:pt x="56217" y="3658"/>
                </a:cubicBezTo>
                <a:cubicBezTo>
                  <a:pt x="56290" y="3655"/>
                  <a:pt x="56307" y="3616"/>
                  <a:pt x="56363" y="3658"/>
                </a:cubicBezTo>
                <a:cubicBezTo>
                  <a:pt x="56402" y="3640"/>
                  <a:pt x="56518" y="3571"/>
                  <a:pt x="56538" y="3613"/>
                </a:cubicBezTo>
                <a:cubicBezTo>
                  <a:pt x="56557" y="3693"/>
                  <a:pt x="56466" y="3615"/>
                  <a:pt x="56451" y="3658"/>
                </a:cubicBezTo>
                <a:cubicBezTo>
                  <a:pt x="56447" y="3672"/>
                  <a:pt x="56496" y="3697"/>
                  <a:pt x="56480" y="3724"/>
                </a:cubicBezTo>
                <a:cubicBezTo>
                  <a:pt x="56453" y="3723"/>
                  <a:pt x="56459" y="3697"/>
                  <a:pt x="56451" y="3680"/>
                </a:cubicBezTo>
                <a:cubicBezTo>
                  <a:pt x="56391" y="3655"/>
                  <a:pt x="56409" y="3718"/>
                  <a:pt x="56393" y="3724"/>
                </a:cubicBezTo>
                <a:cubicBezTo>
                  <a:pt x="56340" y="3743"/>
                  <a:pt x="56259" y="3704"/>
                  <a:pt x="56217" y="3746"/>
                </a:cubicBezTo>
                <a:cubicBezTo>
                  <a:pt x="56257" y="3815"/>
                  <a:pt x="56223" y="3820"/>
                  <a:pt x="56217" y="3899"/>
                </a:cubicBezTo>
                <a:cubicBezTo>
                  <a:pt x="56150" y="3878"/>
                  <a:pt x="56157" y="3949"/>
                  <a:pt x="56128" y="3965"/>
                </a:cubicBezTo>
                <a:cubicBezTo>
                  <a:pt x="56118" y="3972"/>
                  <a:pt x="56078" y="3958"/>
                  <a:pt x="56071" y="3965"/>
                </a:cubicBezTo>
                <a:cubicBezTo>
                  <a:pt x="56041" y="3993"/>
                  <a:pt x="55997" y="4009"/>
                  <a:pt x="55952" y="4054"/>
                </a:cubicBezTo>
                <a:cubicBezTo>
                  <a:pt x="55878" y="4051"/>
                  <a:pt x="55882" y="4018"/>
                  <a:pt x="55806" y="4054"/>
                </a:cubicBezTo>
                <a:cubicBezTo>
                  <a:pt x="55739" y="4086"/>
                  <a:pt x="55754" y="4045"/>
                  <a:pt x="55630" y="4054"/>
                </a:cubicBezTo>
                <a:cubicBezTo>
                  <a:pt x="55524" y="4063"/>
                  <a:pt x="55427" y="4112"/>
                  <a:pt x="55337" y="4076"/>
                </a:cubicBezTo>
                <a:cubicBezTo>
                  <a:pt x="55293" y="4076"/>
                  <a:pt x="55334" y="4103"/>
                  <a:pt x="55337" y="4098"/>
                </a:cubicBezTo>
                <a:cubicBezTo>
                  <a:pt x="55293" y="4169"/>
                  <a:pt x="55232" y="4105"/>
                  <a:pt x="55103" y="4120"/>
                </a:cubicBezTo>
                <a:cubicBezTo>
                  <a:pt x="55057" y="4128"/>
                  <a:pt x="55129" y="4159"/>
                  <a:pt x="55074" y="4165"/>
                </a:cubicBezTo>
                <a:cubicBezTo>
                  <a:pt x="55066" y="4188"/>
                  <a:pt x="55016" y="4179"/>
                  <a:pt x="55015" y="4208"/>
                </a:cubicBezTo>
                <a:cubicBezTo>
                  <a:pt x="54974" y="4201"/>
                  <a:pt x="55012" y="4169"/>
                  <a:pt x="55044" y="4165"/>
                </a:cubicBezTo>
                <a:cubicBezTo>
                  <a:pt x="55037" y="4136"/>
                  <a:pt x="54986" y="4142"/>
                  <a:pt x="54986" y="4165"/>
                </a:cubicBezTo>
                <a:cubicBezTo>
                  <a:pt x="54951" y="4139"/>
                  <a:pt x="54882" y="4139"/>
                  <a:pt x="54810" y="4142"/>
                </a:cubicBezTo>
                <a:cubicBezTo>
                  <a:pt x="54783" y="4166"/>
                  <a:pt x="54702" y="4149"/>
                  <a:pt x="54721" y="4208"/>
                </a:cubicBezTo>
                <a:cubicBezTo>
                  <a:pt x="54643" y="4172"/>
                  <a:pt x="54571" y="4238"/>
                  <a:pt x="54487" y="4186"/>
                </a:cubicBezTo>
                <a:cubicBezTo>
                  <a:pt x="54461" y="4199"/>
                  <a:pt x="54435" y="4213"/>
                  <a:pt x="54429" y="4186"/>
                </a:cubicBezTo>
                <a:cubicBezTo>
                  <a:pt x="54359" y="4256"/>
                  <a:pt x="54187" y="4271"/>
                  <a:pt x="54164" y="4165"/>
                </a:cubicBezTo>
                <a:cubicBezTo>
                  <a:pt x="54106" y="4158"/>
                  <a:pt x="54197" y="4213"/>
                  <a:pt x="54164" y="4231"/>
                </a:cubicBezTo>
                <a:cubicBezTo>
                  <a:pt x="54163" y="4231"/>
                  <a:pt x="54102" y="4205"/>
                  <a:pt x="54076" y="4208"/>
                </a:cubicBezTo>
                <a:cubicBezTo>
                  <a:pt x="54008" y="4217"/>
                  <a:pt x="54026" y="4240"/>
                  <a:pt x="53960" y="4252"/>
                </a:cubicBezTo>
                <a:cubicBezTo>
                  <a:pt x="53878" y="4267"/>
                  <a:pt x="53782" y="4240"/>
                  <a:pt x="53725" y="4252"/>
                </a:cubicBezTo>
                <a:cubicBezTo>
                  <a:pt x="53697" y="4253"/>
                  <a:pt x="53703" y="4279"/>
                  <a:pt x="53696" y="4297"/>
                </a:cubicBezTo>
                <a:cubicBezTo>
                  <a:pt x="53661" y="4292"/>
                  <a:pt x="53671" y="4256"/>
                  <a:pt x="53667" y="4231"/>
                </a:cubicBezTo>
                <a:cubicBezTo>
                  <a:pt x="53556" y="4220"/>
                  <a:pt x="53529" y="4274"/>
                  <a:pt x="53462" y="4297"/>
                </a:cubicBezTo>
                <a:cubicBezTo>
                  <a:pt x="53427" y="4300"/>
                  <a:pt x="53445" y="4318"/>
                  <a:pt x="53462" y="4318"/>
                </a:cubicBezTo>
                <a:cubicBezTo>
                  <a:pt x="53436" y="4383"/>
                  <a:pt x="53418" y="4267"/>
                  <a:pt x="53344" y="4297"/>
                </a:cubicBezTo>
                <a:cubicBezTo>
                  <a:pt x="53324" y="4355"/>
                  <a:pt x="53405" y="4338"/>
                  <a:pt x="53433" y="4362"/>
                </a:cubicBezTo>
                <a:cubicBezTo>
                  <a:pt x="53403" y="4391"/>
                  <a:pt x="53384" y="4428"/>
                  <a:pt x="53344" y="4450"/>
                </a:cubicBezTo>
                <a:cubicBezTo>
                  <a:pt x="53332" y="4511"/>
                  <a:pt x="53504" y="4433"/>
                  <a:pt x="53490" y="4494"/>
                </a:cubicBezTo>
                <a:cubicBezTo>
                  <a:pt x="53571" y="4503"/>
                  <a:pt x="53517" y="4412"/>
                  <a:pt x="53579" y="4406"/>
                </a:cubicBezTo>
                <a:cubicBezTo>
                  <a:pt x="53566" y="4373"/>
                  <a:pt x="53541" y="4415"/>
                  <a:pt x="53490" y="4406"/>
                </a:cubicBezTo>
                <a:cubicBezTo>
                  <a:pt x="53507" y="4374"/>
                  <a:pt x="53537" y="4352"/>
                  <a:pt x="53579" y="4340"/>
                </a:cubicBezTo>
                <a:cubicBezTo>
                  <a:pt x="53603" y="4358"/>
                  <a:pt x="53596" y="4400"/>
                  <a:pt x="53637" y="4406"/>
                </a:cubicBezTo>
                <a:cubicBezTo>
                  <a:pt x="53736" y="4386"/>
                  <a:pt x="53641" y="4357"/>
                  <a:pt x="53696" y="4318"/>
                </a:cubicBezTo>
                <a:cubicBezTo>
                  <a:pt x="53740" y="4337"/>
                  <a:pt x="53688" y="4350"/>
                  <a:pt x="53725" y="4406"/>
                </a:cubicBezTo>
                <a:cubicBezTo>
                  <a:pt x="53688" y="4437"/>
                  <a:pt x="53571" y="4407"/>
                  <a:pt x="53608" y="4494"/>
                </a:cubicBezTo>
                <a:cubicBezTo>
                  <a:pt x="53708" y="4511"/>
                  <a:pt x="53645" y="4404"/>
                  <a:pt x="53755" y="4428"/>
                </a:cubicBezTo>
                <a:cubicBezTo>
                  <a:pt x="53743" y="4474"/>
                  <a:pt x="53775" y="4487"/>
                  <a:pt x="53784" y="4516"/>
                </a:cubicBezTo>
                <a:cubicBezTo>
                  <a:pt x="53820" y="4511"/>
                  <a:pt x="53814" y="4473"/>
                  <a:pt x="53784" y="4472"/>
                </a:cubicBezTo>
                <a:cubicBezTo>
                  <a:pt x="53767" y="4440"/>
                  <a:pt x="53898" y="4419"/>
                  <a:pt x="53812" y="4406"/>
                </a:cubicBezTo>
                <a:cubicBezTo>
                  <a:pt x="53823" y="4376"/>
                  <a:pt x="53887" y="4388"/>
                  <a:pt x="53930" y="4384"/>
                </a:cubicBezTo>
                <a:cubicBezTo>
                  <a:pt x="53926" y="4343"/>
                  <a:pt x="53830" y="4370"/>
                  <a:pt x="53812" y="4340"/>
                </a:cubicBezTo>
                <a:cubicBezTo>
                  <a:pt x="53839" y="4301"/>
                  <a:pt x="53868" y="4263"/>
                  <a:pt x="53960" y="4274"/>
                </a:cubicBezTo>
                <a:cubicBezTo>
                  <a:pt x="53980" y="4308"/>
                  <a:pt x="53964" y="4380"/>
                  <a:pt x="54048" y="4318"/>
                </a:cubicBezTo>
                <a:cubicBezTo>
                  <a:pt x="54118" y="4310"/>
                  <a:pt x="54032" y="4418"/>
                  <a:pt x="54136" y="4384"/>
                </a:cubicBezTo>
                <a:cubicBezTo>
                  <a:pt x="54131" y="4439"/>
                  <a:pt x="54037" y="4391"/>
                  <a:pt x="54019" y="4384"/>
                </a:cubicBezTo>
                <a:cubicBezTo>
                  <a:pt x="53910" y="4400"/>
                  <a:pt x="54031" y="4451"/>
                  <a:pt x="53960" y="4494"/>
                </a:cubicBezTo>
                <a:cubicBezTo>
                  <a:pt x="54028" y="4478"/>
                  <a:pt x="54161" y="4451"/>
                  <a:pt x="54223" y="4494"/>
                </a:cubicBezTo>
                <a:cubicBezTo>
                  <a:pt x="54169" y="4447"/>
                  <a:pt x="54198" y="4374"/>
                  <a:pt x="54164" y="4362"/>
                </a:cubicBezTo>
                <a:cubicBezTo>
                  <a:pt x="54166" y="4341"/>
                  <a:pt x="54202" y="4345"/>
                  <a:pt x="54223" y="4340"/>
                </a:cubicBezTo>
                <a:cubicBezTo>
                  <a:pt x="54212" y="4303"/>
                  <a:pt x="54247" y="4299"/>
                  <a:pt x="54281" y="4297"/>
                </a:cubicBezTo>
                <a:cubicBezTo>
                  <a:pt x="54278" y="4322"/>
                  <a:pt x="54288" y="4335"/>
                  <a:pt x="54311" y="4340"/>
                </a:cubicBezTo>
                <a:cubicBezTo>
                  <a:pt x="54303" y="4364"/>
                  <a:pt x="54254" y="4355"/>
                  <a:pt x="54254" y="4384"/>
                </a:cubicBezTo>
                <a:cubicBezTo>
                  <a:pt x="54254" y="4406"/>
                  <a:pt x="54288" y="4401"/>
                  <a:pt x="54311" y="4406"/>
                </a:cubicBezTo>
                <a:cubicBezTo>
                  <a:pt x="54313" y="4466"/>
                  <a:pt x="54262" y="4451"/>
                  <a:pt x="54311" y="4494"/>
                </a:cubicBezTo>
                <a:cubicBezTo>
                  <a:pt x="54345" y="4491"/>
                  <a:pt x="54335" y="4454"/>
                  <a:pt x="54341" y="4428"/>
                </a:cubicBezTo>
                <a:cubicBezTo>
                  <a:pt x="54447" y="4448"/>
                  <a:pt x="54358" y="4493"/>
                  <a:pt x="54369" y="4560"/>
                </a:cubicBezTo>
                <a:cubicBezTo>
                  <a:pt x="54405" y="4568"/>
                  <a:pt x="54386" y="4523"/>
                  <a:pt x="54399" y="4516"/>
                </a:cubicBezTo>
                <a:cubicBezTo>
                  <a:pt x="54440" y="4499"/>
                  <a:pt x="54474" y="4556"/>
                  <a:pt x="54546" y="4538"/>
                </a:cubicBezTo>
                <a:cubicBezTo>
                  <a:pt x="54534" y="4496"/>
                  <a:pt x="54432" y="4521"/>
                  <a:pt x="54457" y="4450"/>
                </a:cubicBezTo>
                <a:cubicBezTo>
                  <a:pt x="54505" y="4443"/>
                  <a:pt x="54509" y="4470"/>
                  <a:pt x="54546" y="4472"/>
                </a:cubicBezTo>
                <a:cubicBezTo>
                  <a:pt x="54648" y="4466"/>
                  <a:pt x="54493" y="4374"/>
                  <a:pt x="54575" y="4384"/>
                </a:cubicBezTo>
                <a:cubicBezTo>
                  <a:pt x="54676" y="4365"/>
                  <a:pt x="54624" y="4455"/>
                  <a:pt x="54605" y="4472"/>
                </a:cubicBezTo>
                <a:cubicBezTo>
                  <a:pt x="54648" y="4446"/>
                  <a:pt x="54678" y="4446"/>
                  <a:pt x="54721" y="4472"/>
                </a:cubicBezTo>
                <a:cubicBezTo>
                  <a:pt x="54688" y="4403"/>
                  <a:pt x="54718" y="4422"/>
                  <a:pt x="54721" y="4340"/>
                </a:cubicBezTo>
                <a:cubicBezTo>
                  <a:pt x="54750" y="4341"/>
                  <a:pt x="54744" y="4367"/>
                  <a:pt x="54750" y="4384"/>
                </a:cubicBezTo>
                <a:cubicBezTo>
                  <a:pt x="54744" y="4448"/>
                  <a:pt x="54862" y="4397"/>
                  <a:pt x="54868" y="4428"/>
                </a:cubicBezTo>
                <a:cubicBezTo>
                  <a:pt x="54872" y="4446"/>
                  <a:pt x="54831" y="4469"/>
                  <a:pt x="54810" y="4472"/>
                </a:cubicBezTo>
                <a:cubicBezTo>
                  <a:pt x="54814" y="4497"/>
                  <a:pt x="54862" y="4491"/>
                  <a:pt x="54898" y="4494"/>
                </a:cubicBezTo>
                <a:cubicBezTo>
                  <a:pt x="54892" y="4520"/>
                  <a:pt x="54904" y="4533"/>
                  <a:pt x="54927" y="4538"/>
                </a:cubicBezTo>
                <a:cubicBezTo>
                  <a:pt x="54972" y="4541"/>
                  <a:pt x="54937" y="4490"/>
                  <a:pt x="54956" y="4472"/>
                </a:cubicBezTo>
                <a:cubicBezTo>
                  <a:pt x="54983" y="4448"/>
                  <a:pt x="55073" y="4475"/>
                  <a:pt x="55074" y="4428"/>
                </a:cubicBezTo>
                <a:cubicBezTo>
                  <a:pt x="55007" y="4346"/>
                  <a:pt x="54995" y="4484"/>
                  <a:pt x="54898" y="4450"/>
                </a:cubicBezTo>
                <a:cubicBezTo>
                  <a:pt x="54910" y="4373"/>
                  <a:pt x="54960" y="4357"/>
                  <a:pt x="55044" y="4384"/>
                </a:cubicBezTo>
                <a:cubicBezTo>
                  <a:pt x="55078" y="4380"/>
                  <a:pt x="55060" y="4362"/>
                  <a:pt x="55044" y="4362"/>
                </a:cubicBezTo>
                <a:cubicBezTo>
                  <a:pt x="55052" y="4317"/>
                  <a:pt x="55174" y="4357"/>
                  <a:pt x="55162" y="4297"/>
                </a:cubicBezTo>
                <a:cubicBezTo>
                  <a:pt x="55202" y="4304"/>
                  <a:pt x="55163" y="4335"/>
                  <a:pt x="55132" y="4340"/>
                </a:cubicBezTo>
                <a:cubicBezTo>
                  <a:pt x="55139" y="4413"/>
                  <a:pt x="55171" y="4448"/>
                  <a:pt x="55132" y="4516"/>
                </a:cubicBezTo>
                <a:cubicBezTo>
                  <a:pt x="55186" y="4511"/>
                  <a:pt x="55297" y="4437"/>
                  <a:pt x="55220" y="4406"/>
                </a:cubicBezTo>
                <a:cubicBezTo>
                  <a:pt x="55250" y="4338"/>
                  <a:pt x="55299" y="4431"/>
                  <a:pt x="55337" y="4428"/>
                </a:cubicBezTo>
                <a:cubicBezTo>
                  <a:pt x="55337" y="4449"/>
                  <a:pt x="55301" y="4445"/>
                  <a:pt x="55278" y="4450"/>
                </a:cubicBezTo>
                <a:cubicBezTo>
                  <a:pt x="55341" y="4541"/>
                  <a:pt x="55388" y="4423"/>
                  <a:pt x="55455" y="4472"/>
                </a:cubicBezTo>
                <a:cubicBezTo>
                  <a:pt x="55499" y="4471"/>
                  <a:pt x="55457" y="4446"/>
                  <a:pt x="55455" y="4450"/>
                </a:cubicBezTo>
                <a:cubicBezTo>
                  <a:pt x="55470" y="4417"/>
                  <a:pt x="55503" y="4469"/>
                  <a:pt x="55514" y="4428"/>
                </a:cubicBezTo>
                <a:cubicBezTo>
                  <a:pt x="55563" y="4427"/>
                  <a:pt x="55588" y="4445"/>
                  <a:pt x="55600" y="4472"/>
                </a:cubicBezTo>
                <a:cubicBezTo>
                  <a:pt x="55692" y="4479"/>
                  <a:pt x="55527" y="4409"/>
                  <a:pt x="55630" y="4406"/>
                </a:cubicBezTo>
                <a:cubicBezTo>
                  <a:pt x="55732" y="4386"/>
                  <a:pt x="55680" y="4478"/>
                  <a:pt x="55660" y="4494"/>
                </a:cubicBezTo>
                <a:cubicBezTo>
                  <a:pt x="55720" y="4482"/>
                  <a:pt x="55717" y="4428"/>
                  <a:pt x="55777" y="4472"/>
                </a:cubicBezTo>
                <a:cubicBezTo>
                  <a:pt x="55812" y="4479"/>
                  <a:pt x="55878" y="4409"/>
                  <a:pt x="55806" y="4406"/>
                </a:cubicBezTo>
                <a:cubicBezTo>
                  <a:pt x="55831" y="4342"/>
                  <a:pt x="55879" y="4434"/>
                  <a:pt x="55952" y="4406"/>
                </a:cubicBezTo>
                <a:cubicBezTo>
                  <a:pt x="55930" y="4425"/>
                  <a:pt x="55921" y="4455"/>
                  <a:pt x="55924" y="4494"/>
                </a:cubicBezTo>
                <a:cubicBezTo>
                  <a:pt x="55958" y="4491"/>
                  <a:pt x="55948" y="4454"/>
                  <a:pt x="55952" y="4428"/>
                </a:cubicBezTo>
                <a:cubicBezTo>
                  <a:pt x="55991" y="4436"/>
                  <a:pt x="56000" y="4467"/>
                  <a:pt x="56042" y="4472"/>
                </a:cubicBezTo>
                <a:cubicBezTo>
                  <a:pt x="56078" y="4401"/>
                  <a:pt x="55946" y="4455"/>
                  <a:pt x="55982" y="4384"/>
                </a:cubicBezTo>
                <a:cubicBezTo>
                  <a:pt x="56029" y="4391"/>
                  <a:pt x="56033" y="4364"/>
                  <a:pt x="56071" y="4362"/>
                </a:cubicBezTo>
                <a:cubicBezTo>
                  <a:pt x="56150" y="4347"/>
                  <a:pt x="56127" y="4407"/>
                  <a:pt x="56157" y="4428"/>
                </a:cubicBezTo>
                <a:cubicBezTo>
                  <a:pt x="56197" y="4421"/>
                  <a:pt x="56182" y="4373"/>
                  <a:pt x="56186" y="4340"/>
                </a:cubicBezTo>
                <a:cubicBezTo>
                  <a:pt x="56318" y="4353"/>
                  <a:pt x="56237" y="4389"/>
                  <a:pt x="56275" y="4472"/>
                </a:cubicBezTo>
                <a:cubicBezTo>
                  <a:pt x="56330" y="4463"/>
                  <a:pt x="56298" y="4386"/>
                  <a:pt x="56393" y="4406"/>
                </a:cubicBezTo>
                <a:cubicBezTo>
                  <a:pt x="56387" y="4424"/>
                  <a:pt x="56363" y="4428"/>
                  <a:pt x="56363" y="4450"/>
                </a:cubicBezTo>
                <a:cubicBezTo>
                  <a:pt x="56536" y="4419"/>
                  <a:pt x="56682" y="4367"/>
                  <a:pt x="56831" y="4318"/>
                </a:cubicBezTo>
                <a:cubicBezTo>
                  <a:pt x="56899" y="4295"/>
                  <a:pt x="56938" y="4251"/>
                  <a:pt x="56950" y="4186"/>
                </a:cubicBezTo>
                <a:cubicBezTo>
                  <a:pt x="56987" y="4160"/>
                  <a:pt x="56995" y="4178"/>
                  <a:pt x="57037" y="4186"/>
                </a:cubicBezTo>
                <a:cubicBezTo>
                  <a:pt x="57025" y="4104"/>
                  <a:pt x="57061" y="4057"/>
                  <a:pt x="57155" y="4054"/>
                </a:cubicBezTo>
                <a:cubicBezTo>
                  <a:pt x="57139" y="4067"/>
                  <a:pt x="57139" y="4082"/>
                  <a:pt x="57125" y="4098"/>
                </a:cubicBezTo>
                <a:cubicBezTo>
                  <a:pt x="57107" y="4120"/>
                  <a:pt x="57107" y="4133"/>
                  <a:pt x="57096" y="4165"/>
                </a:cubicBezTo>
                <a:cubicBezTo>
                  <a:pt x="57091" y="4180"/>
                  <a:pt x="57067" y="4183"/>
                  <a:pt x="57067" y="4186"/>
                </a:cubicBezTo>
                <a:cubicBezTo>
                  <a:pt x="57059" y="4210"/>
                  <a:pt x="57081" y="4252"/>
                  <a:pt x="57067" y="4274"/>
                </a:cubicBezTo>
                <a:cubicBezTo>
                  <a:pt x="57062" y="4280"/>
                  <a:pt x="57013" y="4268"/>
                  <a:pt x="57007" y="4274"/>
                </a:cubicBezTo>
                <a:cubicBezTo>
                  <a:pt x="56995" y="4290"/>
                  <a:pt x="57021" y="4323"/>
                  <a:pt x="57007" y="4340"/>
                </a:cubicBezTo>
                <a:cubicBezTo>
                  <a:pt x="56992" y="4359"/>
                  <a:pt x="56941" y="4369"/>
                  <a:pt x="56920" y="4384"/>
                </a:cubicBezTo>
                <a:cubicBezTo>
                  <a:pt x="56897" y="4401"/>
                  <a:pt x="56885" y="4434"/>
                  <a:pt x="56861" y="4450"/>
                </a:cubicBezTo>
                <a:cubicBezTo>
                  <a:pt x="56837" y="4466"/>
                  <a:pt x="56796" y="4457"/>
                  <a:pt x="56773" y="4472"/>
                </a:cubicBezTo>
                <a:cubicBezTo>
                  <a:pt x="56736" y="4498"/>
                  <a:pt x="56749" y="4504"/>
                  <a:pt x="56686" y="4516"/>
                </a:cubicBezTo>
                <a:cubicBezTo>
                  <a:pt x="56660" y="4521"/>
                  <a:pt x="56635" y="4532"/>
                  <a:pt x="56598" y="4538"/>
                </a:cubicBezTo>
                <a:cubicBezTo>
                  <a:pt x="56530" y="4551"/>
                  <a:pt x="56583" y="4547"/>
                  <a:pt x="56480" y="4538"/>
                </a:cubicBezTo>
                <a:cubicBezTo>
                  <a:pt x="56387" y="4531"/>
                  <a:pt x="56309" y="4547"/>
                  <a:pt x="56186" y="4560"/>
                </a:cubicBezTo>
                <a:cubicBezTo>
                  <a:pt x="56180" y="4562"/>
                  <a:pt x="56133" y="4556"/>
                  <a:pt x="56128" y="4560"/>
                </a:cubicBezTo>
                <a:cubicBezTo>
                  <a:pt x="56127" y="4562"/>
                  <a:pt x="56086" y="4598"/>
                  <a:pt x="56071" y="4583"/>
                </a:cubicBezTo>
                <a:cubicBezTo>
                  <a:pt x="56057" y="4571"/>
                  <a:pt x="56044" y="4566"/>
                  <a:pt x="55952" y="4583"/>
                </a:cubicBezTo>
                <a:cubicBezTo>
                  <a:pt x="55900" y="4592"/>
                  <a:pt x="55885" y="4619"/>
                  <a:pt x="55806" y="4604"/>
                </a:cubicBezTo>
                <a:cubicBezTo>
                  <a:pt x="55762" y="4596"/>
                  <a:pt x="55730" y="4593"/>
                  <a:pt x="55600" y="4604"/>
                </a:cubicBezTo>
                <a:cubicBezTo>
                  <a:pt x="55593" y="4605"/>
                  <a:pt x="55547" y="4599"/>
                  <a:pt x="55542" y="4604"/>
                </a:cubicBezTo>
                <a:cubicBezTo>
                  <a:pt x="55492" y="4651"/>
                  <a:pt x="55476" y="4588"/>
                  <a:pt x="55396" y="4626"/>
                </a:cubicBezTo>
                <a:cubicBezTo>
                  <a:pt x="55393" y="4628"/>
                  <a:pt x="55359" y="4650"/>
                  <a:pt x="55367" y="4649"/>
                </a:cubicBezTo>
                <a:cubicBezTo>
                  <a:pt x="55323" y="4658"/>
                  <a:pt x="55323" y="4627"/>
                  <a:pt x="55307" y="4626"/>
                </a:cubicBezTo>
                <a:cubicBezTo>
                  <a:pt x="55285" y="4626"/>
                  <a:pt x="55275" y="4648"/>
                  <a:pt x="55278" y="4649"/>
                </a:cubicBezTo>
                <a:cubicBezTo>
                  <a:pt x="55262" y="4647"/>
                  <a:pt x="55159" y="4601"/>
                  <a:pt x="55132" y="4626"/>
                </a:cubicBezTo>
                <a:cubicBezTo>
                  <a:pt x="55090" y="4665"/>
                  <a:pt x="55094" y="4623"/>
                  <a:pt x="55044" y="4626"/>
                </a:cubicBezTo>
                <a:cubicBezTo>
                  <a:pt x="55055" y="4626"/>
                  <a:pt x="54700" y="4698"/>
                  <a:pt x="54810" y="4604"/>
                </a:cubicBezTo>
                <a:cubicBezTo>
                  <a:pt x="54790" y="4604"/>
                  <a:pt x="54770" y="4604"/>
                  <a:pt x="54750" y="4604"/>
                </a:cubicBezTo>
                <a:cubicBezTo>
                  <a:pt x="54715" y="4610"/>
                  <a:pt x="54721" y="4648"/>
                  <a:pt x="54750" y="4649"/>
                </a:cubicBezTo>
                <a:cubicBezTo>
                  <a:pt x="54696" y="4691"/>
                  <a:pt x="54603" y="4670"/>
                  <a:pt x="54546" y="4671"/>
                </a:cubicBezTo>
                <a:cubicBezTo>
                  <a:pt x="54459" y="4671"/>
                  <a:pt x="54395" y="4667"/>
                  <a:pt x="54311" y="4671"/>
                </a:cubicBezTo>
                <a:cubicBezTo>
                  <a:pt x="54265" y="4673"/>
                  <a:pt x="54262" y="4690"/>
                  <a:pt x="54223" y="4692"/>
                </a:cubicBezTo>
                <a:cubicBezTo>
                  <a:pt x="53901" y="4713"/>
                  <a:pt x="53569" y="4726"/>
                  <a:pt x="53226" y="4736"/>
                </a:cubicBezTo>
                <a:cubicBezTo>
                  <a:pt x="53204" y="4748"/>
                  <a:pt x="53179" y="4760"/>
                  <a:pt x="53139" y="4758"/>
                </a:cubicBezTo>
                <a:cubicBezTo>
                  <a:pt x="53158" y="4780"/>
                  <a:pt x="53206" y="4780"/>
                  <a:pt x="53198" y="4824"/>
                </a:cubicBezTo>
                <a:cubicBezTo>
                  <a:pt x="53174" y="4809"/>
                  <a:pt x="53117" y="4790"/>
                  <a:pt x="53111" y="4824"/>
                </a:cubicBezTo>
                <a:cubicBezTo>
                  <a:pt x="53041" y="4810"/>
                  <a:pt x="53062" y="4728"/>
                  <a:pt x="52933" y="4758"/>
                </a:cubicBezTo>
                <a:cubicBezTo>
                  <a:pt x="52935" y="4802"/>
                  <a:pt x="53014" y="4787"/>
                  <a:pt x="52993" y="4847"/>
                </a:cubicBezTo>
                <a:cubicBezTo>
                  <a:pt x="53041" y="4818"/>
                  <a:pt x="53086" y="4851"/>
                  <a:pt x="53139" y="4847"/>
                </a:cubicBezTo>
                <a:cubicBezTo>
                  <a:pt x="53194" y="4840"/>
                  <a:pt x="53250" y="4809"/>
                  <a:pt x="53315" y="4803"/>
                </a:cubicBezTo>
                <a:cubicBezTo>
                  <a:pt x="53360" y="4798"/>
                  <a:pt x="53357" y="4823"/>
                  <a:pt x="53374" y="4824"/>
                </a:cubicBezTo>
                <a:cubicBezTo>
                  <a:pt x="53424" y="4828"/>
                  <a:pt x="53415" y="4790"/>
                  <a:pt x="53462" y="4824"/>
                </a:cubicBezTo>
                <a:cubicBezTo>
                  <a:pt x="53447" y="4814"/>
                  <a:pt x="53705" y="4843"/>
                  <a:pt x="53725" y="4824"/>
                </a:cubicBezTo>
                <a:cubicBezTo>
                  <a:pt x="53727" y="4822"/>
                  <a:pt x="53766" y="4787"/>
                  <a:pt x="53784" y="4803"/>
                </a:cubicBezTo>
                <a:cubicBezTo>
                  <a:pt x="53808" y="4825"/>
                  <a:pt x="53800" y="4808"/>
                  <a:pt x="53842" y="4803"/>
                </a:cubicBezTo>
                <a:cubicBezTo>
                  <a:pt x="53946" y="4789"/>
                  <a:pt x="54048" y="4814"/>
                  <a:pt x="54136" y="4803"/>
                </a:cubicBezTo>
                <a:cubicBezTo>
                  <a:pt x="54196" y="4794"/>
                  <a:pt x="54239" y="4748"/>
                  <a:pt x="54311" y="4758"/>
                </a:cubicBezTo>
                <a:cubicBezTo>
                  <a:pt x="54305" y="4776"/>
                  <a:pt x="54281" y="4780"/>
                  <a:pt x="54281" y="4803"/>
                </a:cubicBezTo>
                <a:cubicBezTo>
                  <a:pt x="54307" y="4789"/>
                  <a:pt x="54335" y="4776"/>
                  <a:pt x="54341" y="4803"/>
                </a:cubicBezTo>
                <a:cubicBezTo>
                  <a:pt x="54373" y="4820"/>
                  <a:pt x="54411" y="4767"/>
                  <a:pt x="54429" y="4780"/>
                </a:cubicBezTo>
                <a:cubicBezTo>
                  <a:pt x="54459" y="4803"/>
                  <a:pt x="54440" y="4783"/>
                  <a:pt x="54487" y="4780"/>
                </a:cubicBezTo>
                <a:cubicBezTo>
                  <a:pt x="54495" y="4780"/>
                  <a:pt x="54543" y="4777"/>
                  <a:pt x="54546" y="4780"/>
                </a:cubicBezTo>
                <a:cubicBezTo>
                  <a:pt x="54583" y="4815"/>
                  <a:pt x="54607" y="4754"/>
                  <a:pt x="54721" y="4780"/>
                </a:cubicBezTo>
                <a:cubicBezTo>
                  <a:pt x="54744" y="4785"/>
                  <a:pt x="54790" y="4817"/>
                  <a:pt x="54839" y="4780"/>
                </a:cubicBezTo>
                <a:cubicBezTo>
                  <a:pt x="54881" y="4749"/>
                  <a:pt x="54876" y="4775"/>
                  <a:pt x="54927" y="4780"/>
                </a:cubicBezTo>
                <a:cubicBezTo>
                  <a:pt x="54963" y="4784"/>
                  <a:pt x="54942" y="4761"/>
                  <a:pt x="54956" y="4758"/>
                </a:cubicBezTo>
                <a:cubicBezTo>
                  <a:pt x="54961" y="4757"/>
                  <a:pt x="55049" y="4802"/>
                  <a:pt x="55074" y="4780"/>
                </a:cubicBezTo>
                <a:cubicBezTo>
                  <a:pt x="55086" y="4770"/>
                  <a:pt x="55099" y="4764"/>
                  <a:pt x="55192" y="4780"/>
                </a:cubicBezTo>
                <a:cubicBezTo>
                  <a:pt x="55233" y="4788"/>
                  <a:pt x="55245" y="4791"/>
                  <a:pt x="55278" y="4803"/>
                </a:cubicBezTo>
                <a:cubicBezTo>
                  <a:pt x="55305" y="4792"/>
                  <a:pt x="55331" y="4783"/>
                  <a:pt x="55337" y="4758"/>
                </a:cubicBezTo>
                <a:cubicBezTo>
                  <a:pt x="55374" y="4764"/>
                  <a:pt x="55367" y="4802"/>
                  <a:pt x="55337" y="4803"/>
                </a:cubicBezTo>
                <a:cubicBezTo>
                  <a:pt x="55295" y="4812"/>
                  <a:pt x="55341" y="4822"/>
                  <a:pt x="55337" y="4847"/>
                </a:cubicBezTo>
                <a:cubicBezTo>
                  <a:pt x="55377" y="4825"/>
                  <a:pt x="55396" y="4788"/>
                  <a:pt x="55425" y="4758"/>
                </a:cubicBezTo>
                <a:cubicBezTo>
                  <a:pt x="55500" y="4779"/>
                  <a:pt x="55591" y="4775"/>
                  <a:pt x="55630" y="4715"/>
                </a:cubicBezTo>
                <a:cubicBezTo>
                  <a:pt x="55720" y="4736"/>
                  <a:pt x="55596" y="4773"/>
                  <a:pt x="55600" y="4803"/>
                </a:cubicBezTo>
                <a:cubicBezTo>
                  <a:pt x="55638" y="4850"/>
                  <a:pt x="55696" y="4730"/>
                  <a:pt x="55806" y="4758"/>
                </a:cubicBezTo>
                <a:cubicBezTo>
                  <a:pt x="55806" y="4730"/>
                  <a:pt x="55806" y="4700"/>
                  <a:pt x="55806" y="4671"/>
                </a:cubicBezTo>
                <a:cubicBezTo>
                  <a:pt x="55846" y="4671"/>
                  <a:pt x="55885" y="4671"/>
                  <a:pt x="55924" y="4671"/>
                </a:cubicBezTo>
                <a:cubicBezTo>
                  <a:pt x="55915" y="4694"/>
                  <a:pt x="55866" y="4685"/>
                  <a:pt x="55864" y="4715"/>
                </a:cubicBezTo>
                <a:cubicBezTo>
                  <a:pt x="55884" y="4744"/>
                  <a:pt x="55927" y="4755"/>
                  <a:pt x="55982" y="4758"/>
                </a:cubicBezTo>
                <a:cubicBezTo>
                  <a:pt x="56044" y="4763"/>
                  <a:pt x="56169" y="4647"/>
                  <a:pt x="56186" y="4758"/>
                </a:cubicBezTo>
                <a:cubicBezTo>
                  <a:pt x="56216" y="4787"/>
                  <a:pt x="56309" y="4694"/>
                  <a:pt x="56363" y="4671"/>
                </a:cubicBezTo>
                <a:cubicBezTo>
                  <a:pt x="56405" y="4653"/>
                  <a:pt x="56464" y="4620"/>
                  <a:pt x="56334" y="4626"/>
                </a:cubicBezTo>
                <a:cubicBezTo>
                  <a:pt x="56343" y="4596"/>
                  <a:pt x="56406" y="4608"/>
                  <a:pt x="56451" y="4604"/>
                </a:cubicBezTo>
                <a:cubicBezTo>
                  <a:pt x="56454" y="4682"/>
                  <a:pt x="56494" y="4610"/>
                  <a:pt x="56568" y="4649"/>
                </a:cubicBezTo>
                <a:cubicBezTo>
                  <a:pt x="56603" y="4617"/>
                  <a:pt x="56580" y="4646"/>
                  <a:pt x="56568" y="4671"/>
                </a:cubicBezTo>
                <a:cubicBezTo>
                  <a:pt x="56507" y="4661"/>
                  <a:pt x="56490" y="4686"/>
                  <a:pt x="56451" y="4692"/>
                </a:cubicBezTo>
                <a:cubicBezTo>
                  <a:pt x="56490" y="4780"/>
                  <a:pt x="56648" y="4674"/>
                  <a:pt x="56743" y="4671"/>
                </a:cubicBezTo>
                <a:cubicBezTo>
                  <a:pt x="56754" y="4721"/>
                  <a:pt x="56660" y="4695"/>
                  <a:pt x="56656" y="4736"/>
                </a:cubicBezTo>
                <a:cubicBezTo>
                  <a:pt x="56666" y="4812"/>
                  <a:pt x="56790" y="4698"/>
                  <a:pt x="56773" y="4758"/>
                </a:cubicBezTo>
                <a:cubicBezTo>
                  <a:pt x="56775" y="4754"/>
                  <a:pt x="56724" y="4770"/>
                  <a:pt x="56743" y="4780"/>
                </a:cubicBezTo>
                <a:cubicBezTo>
                  <a:pt x="56743" y="4780"/>
                  <a:pt x="56755" y="4818"/>
                  <a:pt x="56773" y="4803"/>
                </a:cubicBezTo>
                <a:cubicBezTo>
                  <a:pt x="56812" y="4766"/>
                  <a:pt x="56993" y="4755"/>
                  <a:pt x="57067" y="4715"/>
                </a:cubicBezTo>
                <a:cubicBezTo>
                  <a:pt x="57097" y="4698"/>
                  <a:pt x="57103" y="4692"/>
                  <a:pt x="57125" y="4671"/>
                </a:cubicBezTo>
                <a:cubicBezTo>
                  <a:pt x="57139" y="4656"/>
                  <a:pt x="57174" y="4638"/>
                  <a:pt x="57184" y="4626"/>
                </a:cubicBezTo>
                <a:cubicBezTo>
                  <a:pt x="57191" y="4619"/>
                  <a:pt x="57175" y="4588"/>
                  <a:pt x="57184" y="4583"/>
                </a:cubicBezTo>
                <a:cubicBezTo>
                  <a:pt x="57204" y="4569"/>
                  <a:pt x="57228" y="4501"/>
                  <a:pt x="57212" y="4428"/>
                </a:cubicBezTo>
                <a:cubicBezTo>
                  <a:pt x="57338" y="4481"/>
                  <a:pt x="57149" y="4647"/>
                  <a:pt x="57330" y="4671"/>
                </a:cubicBezTo>
                <a:cubicBezTo>
                  <a:pt x="57330" y="4722"/>
                  <a:pt x="57330" y="4773"/>
                  <a:pt x="57330" y="4824"/>
                </a:cubicBezTo>
                <a:cubicBezTo>
                  <a:pt x="57311" y="4824"/>
                  <a:pt x="57291" y="4824"/>
                  <a:pt x="57272" y="4824"/>
                </a:cubicBezTo>
                <a:cubicBezTo>
                  <a:pt x="57272" y="4912"/>
                  <a:pt x="57212" y="4956"/>
                  <a:pt x="57212" y="5044"/>
                </a:cubicBezTo>
                <a:cubicBezTo>
                  <a:pt x="57109" y="5047"/>
                  <a:pt x="57101" y="5141"/>
                  <a:pt x="57037" y="5176"/>
                </a:cubicBezTo>
                <a:cubicBezTo>
                  <a:pt x="56995" y="5200"/>
                  <a:pt x="56941" y="5170"/>
                  <a:pt x="56920" y="5221"/>
                </a:cubicBezTo>
                <a:cubicBezTo>
                  <a:pt x="56929" y="5273"/>
                  <a:pt x="56998" y="5217"/>
                  <a:pt x="57037" y="5221"/>
                </a:cubicBezTo>
                <a:cubicBezTo>
                  <a:pt x="57047" y="5221"/>
                  <a:pt x="57063" y="5248"/>
                  <a:pt x="57096" y="5243"/>
                </a:cubicBezTo>
                <a:cubicBezTo>
                  <a:pt x="57161" y="5232"/>
                  <a:pt x="57145" y="5218"/>
                  <a:pt x="57184" y="5199"/>
                </a:cubicBezTo>
                <a:cubicBezTo>
                  <a:pt x="57200" y="5190"/>
                  <a:pt x="57255" y="5188"/>
                  <a:pt x="57272" y="5176"/>
                </a:cubicBezTo>
                <a:cubicBezTo>
                  <a:pt x="57302" y="5154"/>
                  <a:pt x="57280" y="5092"/>
                  <a:pt x="57359" y="5089"/>
                </a:cubicBezTo>
                <a:cubicBezTo>
                  <a:pt x="57356" y="5058"/>
                  <a:pt x="57354" y="5026"/>
                  <a:pt x="57388" y="5023"/>
                </a:cubicBezTo>
                <a:cubicBezTo>
                  <a:pt x="57388" y="4986"/>
                  <a:pt x="57388" y="4949"/>
                  <a:pt x="57388" y="4912"/>
                </a:cubicBezTo>
                <a:cubicBezTo>
                  <a:pt x="57428" y="4920"/>
                  <a:pt x="57413" y="4968"/>
                  <a:pt x="57418" y="5001"/>
                </a:cubicBezTo>
                <a:cubicBezTo>
                  <a:pt x="57408" y="5052"/>
                  <a:pt x="57372" y="5083"/>
                  <a:pt x="57388" y="5154"/>
                </a:cubicBezTo>
                <a:cubicBezTo>
                  <a:pt x="57438" y="5163"/>
                  <a:pt x="57444" y="5137"/>
                  <a:pt x="57448" y="5110"/>
                </a:cubicBezTo>
                <a:cubicBezTo>
                  <a:pt x="57508" y="5116"/>
                  <a:pt x="57454" y="5208"/>
                  <a:pt x="57536" y="5199"/>
                </a:cubicBezTo>
                <a:cubicBezTo>
                  <a:pt x="57492" y="5224"/>
                  <a:pt x="57521" y="5280"/>
                  <a:pt x="57506" y="5309"/>
                </a:cubicBezTo>
                <a:cubicBezTo>
                  <a:pt x="57502" y="5317"/>
                  <a:pt x="57478" y="5308"/>
                  <a:pt x="57477" y="5330"/>
                </a:cubicBezTo>
                <a:cubicBezTo>
                  <a:pt x="57476" y="5334"/>
                  <a:pt x="57455" y="5386"/>
                  <a:pt x="57448" y="5396"/>
                </a:cubicBezTo>
                <a:cubicBezTo>
                  <a:pt x="57432" y="5416"/>
                  <a:pt x="57371" y="5445"/>
                  <a:pt x="57359" y="5462"/>
                </a:cubicBezTo>
                <a:cubicBezTo>
                  <a:pt x="57348" y="5480"/>
                  <a:pt x="57368" y="5510"/>
                  <a:pt x="57359" y="5528"/>
                </a:cubicBezTo>
                <a:cubicBezTo>
                  <a:pt x="57321" y="5551"/>
                  <a:pt x="57252" y="5551"/>
                  <a:pt x="57212" y="5573"/>
                </a:cubicBezTo>
                <a:cubicBezTo>
                  <a:pt x="57234" y="5612"/>
                  <a:pt x="57267" y="5576"/>
                  <a:pt x="57300" y="5573"/>
                </a:cubicBezTo>
                <a:cubicBezTo>
                  <a:pt x="57387" y="5542"/>
                  <a:pt x="57412" y="5465"/>
                  <a:pt x="57536" y="5462"/>
                </a:cubicBezTo>
                <a:cubicBezTo>
                  <a:pt x="57552" y="5495"/>
                  <a:pt x="57421" y="5516"/>
                  <a:pt x="57506" y="5528"/>
                </a:cubicBezTo>
                <a:cubicBezTo>
                  <a:pt x="57494" y="5563"/>
                  <a:pt x="57414" y="5548"/>
                  <a:pt x="57448" y="5617"/>
                </a:cubicBezTo>
                <a:cubicBezTo>
                  <a:pt x="57408" y="5617"/>
                  <a:pt x="57369" y="5617"/>
                  <a:pt x="57330" y="5617"/>
                </a:cubicBezTo>
                <a:cubicBezTo>
                  <a:pt x="57356" y="5681"/>
                  <a:pt x="57356" y="5684"/>
                  <a:pt x="57330" y="5748"/>
                </a:cubicBezTo>
                <a:cubicBezTo>
                  <a:pt x="57192" y="5746"/>
                  <a:pt x="57362" y="5717"/>
                  <a:pt x="57330" y="5661"/>
                </a:cubicBezTo>
                <a:cubicBezTo>
                  <a:pt x="57166" y="5655"/>
                  <a:pt x="57230" y="5820"/>
                  <a:pt x="57067" y="5815"/>
                </a:cubicBezTo>
                <a:cubicBezTo>
                  <a:pt x="57067" y="5777"/>
                  <a:pt x="57045" y="5758"/>
                  <a:pt x="57007" y="5748"/>
                </a:cubicBezTo>
                <a:cubicBezTo>
                  <a:pt x="56978" y="5735"/>
                  <a:pt x="56977" y="5698"/>
                  <a:pt x="56920" y="5705"/>
                </a:cubicBezTo>
                <a:cubicBezTo>
                  <a:pt x="56896" y="5710"/>
                  <a:pt x="56891" y="5728"/>
                  <a:pt x="56861" y="5727"/>
                </a:cubicBezTo>
                <a:cubicBezTo>
                  <a:pt x="56861" y="5771"/>
                  <a:pt x="56941" y="5755"/>
                  <a:pt x="56920" y="5815"/>
                </a:cubicBezTo>
                <a:cubicBezTo>
                  <a:pt x="56945" y="5798"/>
                  <a:pt x="56986" y="5791"/>
                  <a:pt x="57037" y="5793"/>
                </a:cubicBezTo>
                <a:cubicBezTo>
                  <a:pt x="57037" y="5822"/>
                  <a:pt x="57037" y="5852"/>
                  <a:pt x="57037" y="5881"/>
                </a:cubicBezTo>
                <a:cubicBezTo>
                  <a:pt x="56972" y="5892"/>
                  <a:pt x="56995" y="5839"/>
                  <a:pt x="56950" y="5837"/>
                </a:cubicBezTo>
                <a:cubicBezTo>
                  <a:pt x="56883" y="5846"/>
                  <a:pt x="56965" y="5966"/>
                  <a:pt x="56831" y="5925"/>
                </a:cubicBezTo>
                <a:cubicBezTo>
                  <a:pt x="56842" y="5950"/>
                  <a:pt x="56960" y="6000"/>
                  <a:pt x="56978" y="5947"/>
                </a:cubicBezTo>
                <a:cubicBezTo>
                  <a:pt x="57015" y="5973"/>
                  <a:pt x="57015" y="5997"/>
                  <a:pt x="57125" y="5969"/>
                </a:cubicBezTo>
                <a:cubicBezTo>
                  <a:pt x="57227" y="5943"/>
                  <a:pt x="57362" y="5873"/>
                  <a:pt x="57448" y="5859"/>
                </a:cubicBezTo>
                <a:cubicBezTo>
                  <a:pt x="57465" y="5916"/>
                  <a:pt x="57436" y="5939"/>
                  <a:pt x="57359" y="5925"/>
                </a:cubicBezTo>
                <a:cubicBezTo>
                  <a:pt x="57423" y="5969"/>
                  <a:pt x="57294" y="5989"/>
                  <a:pt x="57272" y="6013"/>
                </a:cubicBezTo>
                <a:cubicBezTo>
                  <a:pt x="57266" y="6020"/>
                  <a:pt x="57326" y="6074"/>
                  <a:pt x="57242" y="6057"/>
                </a:cubicBezTo>
                <a:cubicBezTo>
                  <a:pt x="57257" y="6075"/>
                  <a:pt x="57272" y="6093"/>
                  <a:pt x="57272" y="6123"/>
                </a:cubicBezTo>
                <a:cubicBezTo>
                  <a:pt x="57330" y="6101"/>
                  <a:pt x="57397" y="6085"/>
                  <a:pt x="57418" y="6035"/>
                </a:cubicBezTo>
                <a:cubicBezTo>
                  <a:pt x="57469" y="6048"/>
                  <a:pt x="57430" y="6068"/>
                  <a:pt x="57418" y="6079"/>
                </a:cubicBezTo>
                <a:cubicBezTo>
                  <a:pt x="57408" y="6090"/>
                  <a:pt x="57374" y="6114"/>
                  <a:pt x="57359" y="6123"/>
                </a:cubicBezTo>
                <a:cubicBezTo>
                  <a:pt x="57344" y="6134"/>
                  <a:pt x="57317" y="6159"/>
                  <a:pt x="57300" y="6167"/>
                </a:cubicBezTo>
                <a:cubicBezTo>
                  <a:pt x="57290" y="6173"/>
                  <a:pt x="57251" y="6160"/>
                  <a:pt x="57242" y="6167"/>
                </a:cubicBezTo>
                <a:cubicBezTo>
                  <a:pt x="57218" y="6189"/>
                  <a:pt x="57200" y="6176"/>
                  <a:pt x="57184" y="6145"/>
                </a:cubicBezTo>
                <a:cubicBezTo>
                  <a:pt x="57099" y="6164"/>
                  <a:pt x="57151" y="6179"/>
                  <a:pt x="57155" y="6233"/>
                </a:cubicBezTo>
                <a:cubicBezTo>
                  <a:pt x="57044" y="6210"/>
                  <a:pt x="57021" y="6329"/>
                  <a:pt x="56978" y="6233"/>
                </a:cubicBezTo>
                <a:cubicBezTo>
                  <a:pt x="56923" y="6231"/>
                  <a:pt x="56929" y="6283"/>
                  <a:pt x="56891" y="6299"/>
                </a:cubicBezTo>
                <a:cubicBezTo>
                  <a:pt x="56860" y="6312"/>
                  <a:pt x="56800" y="6284"/>
                  <a:pt x="56803" y="6321"/>
                </a:cubicBezTo>
                <a:cubicBezTo>
                  <a:pt x="56748" y="6315"/>
                  <a:pt x="56842" y="6191"/>
                  <a:pt x="56891" y="6255"/>
                </a:cubicBezTo>
                <a:cubicBezTo>
                  <a:pt x="56851" y="6186"/>
                  <a:pt x="56881" y="6180"/>
                  <a:pt x="56978" y="6167"/>
                </a:cubicBezTo>
                <a:cubicBezTo>
                  <a:pt x="56959" y="6101"/>
                  <a:pt x="56915" y="6188"/>
                  <a:pt x="56861" y="6167"/>
                </a:cubicBezTo>
                <a:cubicBezTo>
                  <a:pt x="56874" y="6147"/>
                  <a:pt x="56887" y="6128"/>
                  <a:pt x="56920" y="6123"/>
                </a:cubicBezTo>
                <a:cubicBezTo>
                  <a:pt x="56911" y="6093"/>
                  <a:pt x="56846" y="6105"/>
                  <a:pt x="56803" y="6101"/>
                </a:cubicBezTo>
                <a:cubicBezTo>
                  <a:pt x="56725" y="6062"/>
                  <a:pt x="56975" y="6085"/>
                  <a:pt x="57037" y="6079"/>
                </a:cubicBezTo>
                <a:cubicBezTo>
                  <a:pt x="57067" y="6065"/>
                  <a:pt x="57067" y="6029"/>
                  <a:pt x="57125" y="6035"/>
                </a:cubicBezTo>
                <a:cubicBezTo>
                  <a:pt x="57137" y="5993"/>
                  <a:pt x="56992" y="6003"/>
                  <a:pt x="57037" y="6057"/>
                </a:cubicBezTo>
                <a:cubicBezTo>
                  <a:pt x="57001" y="6048"/>
                  <a:pt x="56977" y="6029"/>
                  <a:pt x="56978" y="5991"/>
                </a:cubicBezTo>
                <a:cubicBezTo>
                  <a:pt x="56947" y="5984"/>
                  <a:pt x="56933" y="6033"/>
                  <a:pt x="56920" y="6035"/>
                </a:cubicBezTo>
                <a:cubicBezTo>
                  <a:pt x="56875" y="6042"/>
                  <a:pt x="56877" y="6014"/>
                  <a:pt x="56861" y="6013"/>
                </a:cubicBezTo>
                <a:cubicBezTo>
                  <a:pt x="56845" y="6012"/>
                  <a:pt x="56824" y="6032"/>
                  <a:pt x="56803" y="6035"/>
                </a:cubicBezTo>
                <a:cubicBezTo>
                  <a:pt x="56706" y="6051"/>
                  <a:pt x="56598" y="6050"/>
                  <a:pt x="56510" y="6101"/>
                </a:cubicBezTo>
                <a:cubicBezTo>
                  <a:pt x="56535" y="6134"/>
                  <a:pt x="56553" y="6095"/>
                  <a:pt x="56627" y="6123"/>
                </a:cubicBezTo>
                <a:cubicBezTo>
                  <a:pt x="56673" y="6113"/>
                  <a:pt x="56652" y="6054"/>
                  <a:pt x="56743" y="6079"/>
                </a:cubicBezTo>
                <a:cubicBezTo>
                  <a:pt x="56712" y="6106"/>
                  <a:pt x="56718" y="6125"/>
                  <a:pt x="56773" y="6123"/>
                </a:cubicBezTo>
                <a:cubicBezTo>
                  <a:pt x="56766" y="6156"/>
                  <a:pt x="56698" y="6137"/>
                  <a:pt x="56656" y="6145"/>
                </a:cubicBezTo>
                <a:cubicBezTo>
                  <a:pt x="56606" y="6155"/>
                  <a:pt x="56564" y="6195"/>
                  <a:pt x="56510" y="6189"/>
                </a:cubicBezTo>
                <a:cubicBezTo>
                  <a:pt x="56451" y="6138"/>
                  <a:pt x="56451" y="6131"/>
                  <a:pt x="56510" y="6079"/>
                </a:cubicBezTo>
                <a:cubicBezTo>
                  <a:pt x="56502" y="6027"/>
                  <a:pt x="56379" y="6066"/>
                  <a:pt x="56393" y="6101"/>
                </a:cubicBezTo>
                <a:cubicBezTo>
                  <a:pt x="56304" y="6087"/>
                  <a:pt x="56420" y="6054"/>
                  <a:pt x="56393" y="6013"/>
                </a:cubicBezTo>
                <a:cubicBezTo>
                  <a:pt x="56387" y="5987"/>
                  <a:pt x="56339" y="5994"/>
                  <a:pt x="56304" y="5991"/>
                </a:cubicBezTo>
                <a:cubicBezTo>
                  <a:pt x="56262" y="6018"/>
                  <a:pt x="56261" y="6075"/>
                  <a:pt x="56217" y="6101"/>
                </a:cubicBezTo>
                <a:cubicBezTo>
                  <a:pt x="56272" y="6145"/>
                  <a:pt x="56319" y="6138"/>
                  <a:pt x="56393" y="6123"/>
                </a:cubicBezTo>
                <a:cubicBezTo>
                  <a:pt x="56387" y="6149"/>
                  <a:pt x="56399" y="6162"/>
                  <a:pt x="56421" y="6167"/>
                </a:cubicBezTo>
                <a:cubicBezTo>
                  <a:pt x="56423" y="6182"/>
                  <a:pt x="56382" y="6193"/>
                  <a:pt x="56363" y="6189"/>
                </a:cubicBezTo>
                <a:cubicBezTo>
                  <a:pt x="56352" y="6188"/>
                  <a:pt x="56322" y="6168"/>
                  <a:pt x="56334" y="6167"/>
                </a:cubicBezTo>
                <a:cubicBezTo>
                  <a:pt x="56304" y="6168"/>
                  <a:pt x="56210" y="6219"/>
                  <a:pt x="56157" y="6167"/>
                </a:cubicBezTo>
                <a:cubicBezTo>
                  <a:pt x="56129" y="6168"/>
                  <a:pt x="56135" y="6194"/>
                  <a:pt x="56128" y="6212"/>
                </a:cubicBezTo>
                <a:cubicBezTo>
                  <a:pt x="56054" y="6225"/>
                  <a:pt x="55984" y="6192"/>
                  <a:pt x="55924" y="6212"/>
                </a:cubicBezTo>
                <a:cubicBezTo>
                  <a:pt x="55918" y="6213"/>
                  <a:pt x="55882" y="6255"/>
                  <a:pt x="55894" y="6255"/>
                </a:cubicBezTo>
                <a:cubicBezTo>
                  <a:pt x="55864" y="6255"/>
                  <a:pt x="55864" y="6194"/>
                  <a:pt x="55806" y="6212"/>
                </a:cubicBezTo>
                <a:cubicBezTo>
                  <a:pt x="55756" y="6203"/>
                  <a:pt x="55751" y="6228"/>
                  <a:pt x="55748" y="6255"/>
                </a:cubicBezTo>
                <a:cubicBezTo>
                  <a:pt x="55708" y="6255"/>
                  <a:pt x="55671" y="6255"/>
                  <a:pt x="55630" y="6255"/>
                </a:cubicBezTo>
                <a:cubicBezTo>
                  <a:pt x="55624" y="6218"/>
                  <a:pt x="55680" y="6198"/>
                  <a:pt x="55630" y="6189"/>
                </a:cubicBezTo>
                <a:cubicBezTo>
                  <a:pt x="55626" y="6141"/>
                  <a:pt x="55734" y="6179"/>
                  <a:pt x="55777" y="6167"/>
                </a:cubicBezTo>
                <a:cubicBezTo>
                  <a:pt x="55766" y="6096"/>
                  <a:pt x="55707" y="6145"/>
                  <a:pt x="55660" y="6145"/>
                </a:cubicBezTo>
                <a:cubicBezTo>
                  <a:pt x="55636" y="6145"/>
                  <a:pt x="55603" y="6108"/>
                  <a:pt x="55600" y="6145"/>
                </a:cubicBezTo>
                <a:cubicBezTo>
                  <a:pt x="55599" y="6185"/>
                  <a:pt x="55534" y="6147"/>
                  <a:pt x="55514" y="6145"/>
                </a:cubicBezTo>
                <a:cubicBezTo>
                  <a:pt x="55493" y="6204"/>
                  <a:pt x="55573" y="6188"/>
                  <a:pt x="55600" y="6212"/>
                </a:cubicBezTo>
                <a:cubicBezTo>
                  <a:pt x="55581" y="6253"/>
                  <a:pt x="55581" y="6291"/>
                  <a:pt x="55572" y="6321"/>
                </a:cubicBezTo>
                <a:cubicBezTo>
                  <a:pt x="55572" y="6318"/>
                  <a:pt x="55523" y="6332"/>
                  <a:pt x="55542" y="6344"/>
                </a:cubicBezTo>
                <a:cubicBezTo>
                  <a:pt x="55565" y="6357"/>
                  <a:pt x="55566" y="6358"/>
                  <a:pt x="55542" y="6365"/>
                </a:cubicBezTo>
                <a:cubicBezTo>
                  <a:pt x="55422" y="6372"/>
                  <a:pt x="55547" y="6335"/>
                  <a:pt x="55514" y="6278"/>
                </a:cubicBezTo>
                <a:cubicBezTo>
                  <a:pt x="55493" y="6228"/>
                  <a:pt x="55289" y="6203"/>
                  <a:pt x="55278" y="6278"/>
                </a:cubicBezTo>
                <a:cubicBezTo>
                  <a:pt x="55303" y="6342"/>
                  <a:pt x="55373" y="6264"/>
                  <a:pt x="55425" y="6278"/>
                </a:cubicBezTo>
                <a:cubicBezTo>
                  <a:pt x="55337" y="6370"/>
                  <a:pt x="55229" y="6314"/>
                  <a:pt x="55074" y="6344"/>
                </a:cubicBezTo>
                <a:cubicBezTo>
                  <a:pt x="55097" y="6439"/>
                  <a:pt x="55309" y="6310"/>
                  <a:pt x="55396" y="6387"/>
                </a:cubicBezTo>
                <a:cubicBezTo>
                  <a:pt x="55371" y="6450"/>
                  <a:pt x="55285" y="6389"/>
                  <a:pt x="55250" y="6387"/>
                </a:cubicBezTo>
                <a:cubicBezTo>
                  <a:pt x="55171" y="6386"/>
                  <a:pt x="55091" y="6414"/>
                  <a:pt x="55015" y="6387"/>
                </a:cubicBezTo>
                <a:cubicBezTo>
                  <a:pt x="54980" y="6391"/>
                  <a:pt x="54990" y="6427"/>
                  <a:pt x="54986" y="6453"/>
                </a:cubicBezTo>
                <a:cubicBezTo>
                  <a:pt x="54938" y="6460"/>
                  <a:pt x="54936" y="6432"/>
                  <a:pt x="54898" y="6432"/>
                </a:cubicBezTo>
                <a:cubicBezTo>
                  <a:pt x="54904" y="6406"/>
                  <a:pt x="54927" y="6419"/>
                  <a:pt x="54927" y="6432"/>
                </a:cubicBezTo>
                <a:cubicBezTo>
                  <a:pt x="54958" y="6426"/>
                  <a:pt x="54946" y="6387"/>
                  <a:pt x="54986" y="6387"/>
                </a:cubicBezTo>
                <a:cubicBezTo>
                  <a:pt x="54996" y="6362"/>
                  <a:pt x="54936" y="6376"/>
                  <a:pt x="54927" y="6365"/>
                </a:cubicBezTo>
                <a:cubicBezTo>
                  <a:pt x="54910" y="6344"/>
                  <a:pt x="54954" y="6319"/>
                  <a:pt x="54956" y="6321"/>
                </a:cubicBezTo>
                <a:cubicBezTo>
                  <a:pt x="54942" y="6300"/>
                  <a:pt x="54904" y="6305"/>
                  <a:pt x="54898" y="6278"/>
                </a:cubicBezTo>
                <a:cubicBezTo>
                  <a:pt x="54834" y="6310"/>
                  <a:pt x="54918" y="6332"/>
                  <a:pt x="54868" y="6387"/>
                </a:cubicBezTo>
                <a:cubicBezTo>
                  <a:pt x="54807" y="6406"/>
                  <a:pt x="54693" y="6389"/>
                  <a:pt x="54721" y="6475"/>
                </a:cubicBezTo>
                <a:cubicBezTo>
                  <a:pt x="54673" y="6475"/>
                  <a:pt x="54624" y="6475"/>
                  <a:pt x="54575" y="6475"/>
                </a:cubicBezTo>
                <a:cubicBezTo>
                  <a:pt x="54593" y="6416"/>
                  <a:pt x="54669" y="6439"/>
                  <a:pt x="54693" y="6409"/>
                </a:cubicBezTo>
                <a:cubicBezTo>
                  <a:pt x="54706" y="6391"/>
                  <a:pt x="54646" y="6374"/>
                  <a:pt x="54693" y="6321"/>
                </a:cubicBezTo>
                <a:cubicBezTo>
                  <a:pt x="54712" y="6312"/>
                  <a:pt x="54753" y="6364"/>
                  <a:pt x="54750" y="6365"/>
                </a:cubicBezTo>
                <a:cubicBezTo>
                  <a:pt x="54862" y="6347"/>
                  <a:pt x="54711" y="6245"/>
                  <a:pt x="54898" y="6255"/>
                </a:cubicBezTo>
                <a:cubicBezTo>
                  <a:pt x="54964" y="6212"/>
                  <a:pt x="54964" y="6122"/>
                  <a:pt x="54898" y="6079"/>
                </a:cubicBezTo>
                <a:cubicBezTo>
                  <a:pt x="54815" y="6101"/>
                  <a:pt x="54940" y="6138"/>
                  <a:pt x="54868" y="6167"/>
                </a:cubicBezTo>
                <a:cubicBezTo>
                  <a:pt x="54802" y="6158"/>
                  <a:pt x="54845" y="6050"/>
                  <a:pt x="54868" y="6035"/>
                </a:cubicBezTo>
                <a:cubicBezTo>
                  <a:pt x="54882" y="5979"/>
                  <a:pt x="54723" y="6096"/>
                  <a:pt x="54750" y="5991"/>
                </a:cubicBezTo>
                <a:cubicBezTo>
                  <a:pt x="54661" y="5975"/>
                  <a:pt x="54694" y="6051"/>
                  <a:pt x="54605" y="6035"/>
                </a:cubicBezTo>
                <a:cubicBezTo>
                  <a:pt x="54640" y="6066"/>
                  <a:pt x="54705" y="6077"/>
                  <a:pt x="54780" y="6079"/>
                </a:cubicBezTo>
                <a:cubicBezTo>
                  <a:pt x="54780" y="6116"/>
                  <a:pt x="54780" y="6152"/>
                  <a:pt x="54780" y="6189"/>
                </a:cubicBezTo>
                <a:cubicBezTo>
                  <a:pt x="54711" y="6198"/>
                  <a:pt x="54796" y="6089"/>
                  <a:pt x="54693" y="6123"/>
                </a:cubicBezTo>
                <a:cubicBezTo>
                  <a:pt x="54651" y="6131"/>
                  <a:pt x="54690" y="6162"/>
                  <a:pt x="54721" y="6167"/>
                </a:cubicBezTo>
                <a:cubicBezTo>
                  <a:pt x="54713" y="6212"/>
                  <a:pt x="54593" y="6173"/>
                  <a:pt x="54605" y="6233"/>
                </a:cubicBezTo>
                <a:cubicBezTo>
                  <a:pt x="54634" y="6295"/>
                  <a:pt x="54682" y="6201"/>
                  <a:pt x="54721" y="6255"/>
                </a:cubicBezTo>
                <a:cubicBezTo>
                  <a:pt x="54723" y="6288"/>
                  <a:pt x="54661" y="6266"/>
                  <a:pt x="54635" y="6278"/>
                </a:cubicBezTo>
                <a:cubicBezTo>
                  <a:pt x="54623" y="6282"/>
                  <a:pt x="54613" y="6320"/>
                  <a:pt x="54605" y="6321"/>
                </a:cubicBezTo>
                <a:cubicBezTo>
                  <a:pt x="54541" y="6339"/>
                  <a:pt x="54494" y="6335"/>
                  <a:pt x="54457" y="6321"/>
                </a:cubicBezTo>
                <a:cubicBezTo>
                  <a:pt x="54437" y="6248"/>
                  <a:pt x="54507" y="6241"/>
                  <a:pt x="54575" y="6233"/>
                </a:cubicBezTo>
                <a:cubicBezTo>
                  <a:pt x="54567" y="6183"/>
                  <a:pt x="54583" y="6150"/>
                  <a:pt x="54635" y="6145"/>
                </a:cubicBezTo>
                <a:cubicBezTo>
                  <a:pt x="54631" y="6111"/>
                  <a:pt x="54601" y="6144"/>
                  <a:pt x="54605" y="6145"/>
                </a:cubicBezTo>
                <a:cubicBezTo>
                  <a:pt x="54525" y="6131"/>
                  <a:pt x="54549" y="6086"/>
                  <a:pt x="54487" y="6057"/>
                </a:cubicBezTo>
                <a:cubicBezTo>
                  <a:pt x="54392" y="6110"/>
                  <a:pt x="54514" y="6182"/>
                  <a:pt x="54517" y="6233"/>
                </a:cubicBezTo>
                <a:cubicBezTo>
                  <a:pt x="54407" y="6246"/>
                  <a:pt x="54332" y="6285"/>
                  <a:pt x="54223" y="6299"/>
                </a:cubicBezTo>
                <a:cubicBezTo>
                  <a:pt x="54236" y="6319"/>
                  <a:pt x="54250" y="6339"/>
                  <a:pt x="54281" y="6344"/>
                </a:cubicBezTo>
                <a:cubicBezTo>
                  <a:pt x="54284" y="6402"/>
                  <a:pt x="54230" y="6322"/>
                  <a:pt x="54194" y="6321"/>
                </a:cubicBezTo>
                <a:cubicBezTo>
                  <a:pt x="54161" y="6320"/>
                  <a:pt x="54178" y="6348"/>
                  <a:pt x="54194" y="6344"/>
                </a:cubicBezTo>
                <a:cubicBezTo>
                  <a:pt x="54190" y="6384"/>
                  <a:pt x="54095" y="6357"/>
                  <a:pt x="54076" y="6387"/>
                </a:cubicBezTo>
                <a:cubicBezTo>
                  <a:pt x="54092" y="6405"/>
                  <a:pt x="54108" y="6423"/>
                  <a:pt x="54106" y="6453"/>
                </a:cubicBezTo>
                <a:cubicBezTo>
                  <a:pt x="54067" y="6439"/>
                  <a:pt x="54052" y="6406"/>
                  <a:pt x="54048" y="6365"/>
                </a:cubicBezTo>
                <a:cubicBezTo>
                  <a:pt x="54008" y="6379"/>
                  <a:pt x="53992" y="6412"/>
                  <a:pt x="53989" y="6453"/>
                </a:cubicBezTo>
                <a:cubicBezTo>
                  <a:pt x="53964" y="6435"/>
                  <a:pt x="53760" y="6393"/>
                  <a:pt x="53784" y="6475"/>
                </a:cubicBezTo>
                <a:cubicBezTo>
                  <a:pt x="53718" y="6487"/>
                  <a:pt x="53743" y="6433"/>
                  <a:pt x="53696" y="6432"/>
                </a:cubicBezTo>
                <a:cubicBezTo>
                  <a:pt x="53611" y="6466"/>
                  <a:pt x="53684" y="6501"/>
                  <a:pt x="53637" y="6541"/>
                </a:cubicBezTo>
                <a:cubicBezTo>
                  <a:pt x="53553" y="6538"/>
                  <a:pt x="53587" y="6448"/>
                  <a:pt x="53490" y="6453"/>
                </a:cubicBezTo>
                <a:cubicBezTo>
                  <a:pt x="53574" y="6401"/>
                  <a:pt x="53520" y="6372"/>
                  <a:pt x="53520" y="6278"/>
                </a:cubicBezTo>
                <a:cubicBezTo>
                  <a:pt x="53549" y="6278"/>
                  <a:pt x="53543" y="6305"/>
                  <a:pt x="53549" y="6321"/>
                </a:cubicBezTo>
                <a:cubicBezTo>
                  <a:pt x="53562" y="6354"/>
                  <a:pt x="53587" y="6312"/>
                  <a:pt x="53637" y="6321"/>
                </a:cubicBezTo>
                <a:cubicBezTo>
                  <a:pt x="53647" y="6366"/>
                  <a:pt x="53631" y="6390"/>
                  <a:pt x="53579" y="6387"/>
                </a:cubicBezTo>
                <a:cubicBezTo>
                  <a:pt x="53587" y="6465"/>
                  <a:pt x="53688" y="6332"/>
                  <a:pt x="53696" y="6409"/>
                </a:cubicBezTo>
                <a:cubicBezTo>
                  <a:pt x="53772" y="6381"/>
                  <a:pt x="53788" y="6364"/>
                  <a:pt x="53755" y="6299"/>
                </a:cubicBezTo>
                <a:cubicBezTo>
                  <a:pt x="53776" y="6314"/>
                  <a:pt x="53847" y="6391"/>
                  <a:pt x="53842" y="6299"/>
                </a:cubicBezTo>
                <a:cubicBezTo>
                  <a:pt x="53924" y="6321"/>
                  <a:pt x="53800" y="6359"/>
                  <a:pt x="53872" y="6387"/>
                </a:cubicBezTo>
                <a:cubicBezTo>
                  <a:pt x="53944" y="6374"/>
                  <a:pt x="54070" y="6335"/>
                  <a:pt x="54076" y="6321"/>
                </a:cubicBezTo>
                <a:cubicBezTo>
                  <a:pt x="54083" y="6309"/>
                  <a:pt x="54027" y="6291"/>
                  <a:pt x="54019" y="6299"/>
                </a:cubicBezTo>
                <a:cubicBezTo>
                  <a:pt x="54031" y="6289"/>
                  <a:pt x="54063" y="6262"/>
                  <a:pt x="54076" y="6255"/>
                </a:cubicBezTo>
                <a:cubicBezTo>
                  <a:pt x="54137" y="6227"/>
                  <a:pt x="54178" y="6246"/>
                  <a:pt x="54136" y="6167"/>
                </a:cubicBezTo>
                <a:cubicBezTo>
                  <a:pt x="54214" y="6167"/>
                  <a:pt x="54303" y="6176"/>
                  <a:pt x="54341" y="6145"/>
                </a:cubicBezTo>
                <a:cubicBezTo>
                  <a:pt x="54351" y="6131"/>
                  <a:pt x="54268" y="6112"/>
                  <a:pt x="54254" y="6123"/>
                </a:cubicBezTo>
                <a:cubicBezTo>
                  <a:pt x="54251" y="6125"/>
                  <a:pt x="54254" y="6146"/>
                  <a:pt x="54254" y="6145"/>
                </a:cubicBezTo>
                <a:cubicBezTo>
                  <a:pt x="54215" y="6144"/>
                  <a:pt x="54169" y="6104"/>
                  <a:pt x="54106" y="6123"/>
                </a:cubicBezTo>
                <a:cubicBezTo>
                  <a:pt x="54166" y="6078"/>
                  <a:pt x="54094" y="6079"/>
                  <a:pt x="54048" y="6057"/>
                </a:cubicBezTo>
                <a:cubicBezTo>
                  <a:pt x="54058" y="5988"/>
                  <a:pt x="54248" y="6027"/>
                  <a:pt x="54164" y="6101"/>
                </a:cubicBezTo>
                <a:cubicBezTo>
                  <a:pt x="54233" y="6101"/>
                  <a:pt x="54302" y="6101"/>
                  <a:pt x="54369" y="6101"/>
                </a:cubicBezTo>
                <a:cubicBezTo>
                  <a:pt x="54365" y="6155"/>
                  <a:pt x="54365" y="6207"/>
                  <a:pt x="54399" y="6233"/>
                </a:cubicBezTo>
                <a:cubicBezTo>
                  <a:pt x="54434" y="6262"/>
                  <a:pt x="54449" y="6136"/>
                  <a:pt x="54429" y="6123"/>
                </a:cubicBezTo>
                <a:cubicBezTo>
                  <a:pt x="54428" y="6122"/>
                  <a:pt x="54380" y="6092"/>
                  <a:pt x="54399" y="6079"/>
                </a:cubicBezTo>
                <a:cubicBezTo>
                  <a:pt x="54437" y="6056"/>
                  <a:pt x="54398" y="6072"/>
                  <a:pt x="54399" y="5991"/>
                </a:cubicBezTo>
                <a:cubicBezTo>
                  <a:pt x="54434" y="5972"/>
                  <a:pt x="54478" y="5962"/>
                  <a:pt x="54546" y="5969"/>
                </a:cubicBezTo>
                <a:cubicBezTo>
                  <a:pt x="54549" y="5909"/>
                  <a:pt x="54497" y="5924"/>
                  <a:pt x="54546" y="5881"/>
                </a:cubicBezTo>
                <a:cubicBezTo>
                  <a:pt x="54619" y="5852"/>
                  <a:pt x="54666" y="5946"/>
                  <a:pt x="54693" y="5881"/>
                </a:cubicBezTo>
                <a:cubicBezTo>
                  <a:pt x="54773" y="5891"/>
                  <a:pt x="54694" y="5950"/>
                  <a:pt x="54635" y="5925"/>
                </a:cubicBezTo>
                <a:cubicBezTo>
                  <a:pt x="54649" y="6026"/>
                  <a:pt x="54817" y="5885"/>
                  <a:pt x="54839" y="5991"/>
                </a:cubicBezTo>
                <a:cubicBezTo>
                  <a:pt x="54868" y="5976"/>
                  <a:pt x="54869" y="5940"/>
                  <a:pt x="54927" y="5947"/>
                </a:cubicBezTo>
                <a:cubicBezTo>
                  <a:pt x="54849" y="5998"/>
                  <a:pt x="55004" y="6006"/>
                  <a:pt x="54927" y="6057"/>
                </a:cubicBezTo>
                <a:cubicBezTo>
                  <a:pt x="54951" y="6053"/>
                  <a:pt x="54956" y="6035"/>
                  <a:pt x="54986" y="6035"/>
                </a:cubicBezTo>
                <a:cubicBezTo>
                  <a:pt x="55022" y="6018"/>
                  <a:pt x="55034" y="6056"/>
                  <a:pt x="55044" y="6057"/>
                </a:cubicBezTo>
                <a:cubicBezTo>
                  <a:pt x="55088" y="6062"/>
                  <a:pt x="55088" y="6036"/>
                  <a:pt x="55103" y="6035"/>
                </a:cubicBezTo>
                <a:cubicBezTo>
                  <a:pt x="55126" y="6034"/>
                  <a:pt x="55133" y="6062"/>
                  <a:pt x="55162" y="6057"/>
                </a:cubicBezTo>
                <a:cubicBezTo>
                  <a:pt x="55213" y="6048"/>
                  <a:pt x="55319" y="6027"/>
                  <a:pt x="55307" y="5947"/>
                </a:cubicBezTo>
                <a:cubicBezTo>
                  <a:pt x="55245" y="5937"/>
                  <a:pt x="55252" y="5978"/>
                  <a:pt x="55250" y="6013"/>
                </a:cubicBezTo>
                <a:cubicBezTo>
                  <a:pt x="55154" y="6040"/>
                  <a:pt x="55227" y="5942"/>
                  <a:pt x="55132" y="5969"/>
                </a:cubicBezTo>
                <a:cubicBezTo>
                  <a:pt x="55157" y="5913"/>
                  <a:pt x="55354" y="5873"/>
                  <a:pt x="55425" y="5925"/>
                </a:cubicBezTo>
                <a:cubicBezTo>
                  <a:pt x="55487" y="5886"/>
                  <a:pt x="55512" y="5876"/>
                  <a:pt x="55600" y="5903"/>
                </a:cubicBezTo>
                <a:cubicBezTo>
                  <a:pt x="55585" y="5921"/>
                  <a:pt x="55570" y="5939"/>
                  <a:pt x="55572" y="5969"/>
                </a:cubicBezTo>
                <a:cubicBezTo>
                  <a:pt x="55512" y="6013"/>
                  <a:pt x="55515" y="5960"/>
                  <a:pt x="55455" y="5947"/>
                </a:cubicBezTo>
                <a:cubicBezTo>
                  <a:pt x="55410" y="5957"/>
                  <a:pt x="55466" y="5975"/>
                  <a:pt x="55455" y="6013"/>
                </a:cubicBezTo>
                <a:cubicBezTo>
                  <a:pt x="55633" y="6005"/>
                  <a:pt x="55680" y="6009"/>
                  <a:pt x="55806" y="5991"/>
                </a:cubicBezTo>
                <a:cubicBezTo>
                  <a:pt x="55800" y="5961"/>
                  <a:pt x="55684" y="5950"/>
                  <a:pt x="55806" y="5947"/>
                </a:cubicBezTo>
                <a:cubicBezTo>
                  <a:pt x="55814" y="5889"/>
                  <a:pt x="55692" y="5930"/>
                  <a:pt x="55718" y="5859"/>
                </a:cubicBezTo>
                <a:cubicBezTo>
                  <a:pt x="55788" y="5877"/>
                  <a:pt x="55854" y="5828"/>
                  <a:pt x="55748" y="5837"/>
                </a:cubicBezTo>
                <a:cubicBezTo>
                  <a:pt x="55786" y="5774"/>
                  <a:pt x="55886" y="5824"/>
                  <a:pt x="56011" y="5793"/>
                </a:cubicBezTo>
                <a:cubicBezTo>
                  <a:pt x="56086" y="5824"/>
                  <a:pt x="55866" y="5815"/>
                  <a:pt x="55836" y="5837"/>
                </a:cubicBezTo>
                <a:cubicBezTo>
                  <a:pt x="55845" y="5898"/>
                  <a:pt x="55927" y="5874"/>
                  <a:pt x="55952" y="5837"/>
                </a:cubicBezTo>
                <a:cubicBezTo>
                  <a:pt x="55982" y="5834"/>
                  <a:pt x="56011" y="5931"/>
                  <a:pt x="56042" y="5859"/>
                </a:cubicBezTo>
                <a:cubicBezTo>
                  <a:pt x="56084" y="5864"/>
                  <a:pt x="56051" y="5924"/>
                  <a:pt x="56099" y="5925"/>
                </a:cubicBezTo>
                <a:cubicBezTo>
                  <a:pt x="56056" y="5959"/>
                  <a:pt x="55946" y="5921"/>
                  <a:pt x="55864" y="5969"/>
                </a:cubicBezTo>
                <a:cubicBezTo>
                  <a:pt x="55860" y="6017"/>
                  <a:pt x="55969" y="5979"/>
                  <a:pt x="56011" y="5991"/>
                </a:cubicBezTo>
                <a:cubicBezTo>
                  <a:pt x="56020" y="6030"/>
                  <a:pt x="55984" y="6036"/>
                  <a:pt x="55982" y="6013"/>
                </a:cubicBezTo>
                <a:cubicBezTo>
                  <a:pt x="55902" y="5997"/>
                  <a:pt x="55924" y="6057"/>
                  <a:pt x="55864" y="6057"/>
                </a:cubicBezTo>
                <a:cubicBezTo>
                  <a:pt x="55869" y="6093"/>
                  <a:pt x="55988" y="6034"/>
                  <a:pt x="56071" y="6057"/>
                </a:cubicBezTo>
                <a:cubicBezTo>
                  <a:pt x="56065" y="6105"/>
                  <a:pt x="55996" y="6104"/>
                  <a:pt x="55924" y="6101"/>
                </a:cubicBezTo>
                <a:cubicBezTo>
                  <a:pt x="55885" y="6109"/>
                  <a:pt x="55878" y="6140"/>
                  <a:pt x="55836" y="6145"/>
                </a:cubicBezTo>
                <a:cubicBezTo>
                  <a:pt x="55848" y="6177"/>
                  <a:pt x="55862" y="6143"/>
                  <a:pt x="55894" y="6145"/>
                </a:cubicBezTo>
                <a:cubicBezTo>
                  <a:pt x="55936" y="6147"/>
                  <a:pt x="55978" y="6149"/>
                  <a:pt x="55982" y="6123"/>
                </a:cubicBezTo>
                <a:cubicBezTo>
                  <a:pt x="56033" y="6172"/>
                  <a:pt x="56127" y="6173"/>
                  <a:pt x="56186" y="6123"/>
                </a:cubicBezTo>
                <a:cubicBezTo>
                  <a:pt x="56171" y="6074"/>
                  <a:pt x="56141" y="6150"/>
                  <a:pt x="56099" y="6101"/>
                </a:cubicBezTo>
                <a:cubicBezTo>
                  <a:pt x="56128" y="6071"/>
                  <a:pt x="56177" y="6057"/>
                  <a:pt x="56217" y="6035"/>
                </a:cubicBezTo>
                <a:cubicBezTo>
                  <a:pt x="56135" y="5976"/>
                  <a:pt x="56251" y="5987"/>
                  <a:pt x="56246" y="5925"/>
                </a:cubicBezTo>
                <a:cubicBezTo>
                  <a:pt x="56319" y="5922"/>
                  <a:pt x="56336" y="5960"/>
                  <a:pt x="56393" y="5969"/>
                </a:cubicBezTo>
                <a:cubicBezTo>
                  <a:pt x="56462" y="5955"/>
                  <a:pt x="56526" y="5937"/>
                  <a:pt x="56627" y="5947"/>
                </a:cubicBezTo>
                <a:cubicBezTo>
                  <a:pt x="56602" y="5884"/>
                  <a:pt x="56583" y="5922"/>
                  <a:pt x="56510" y="5925"/>
                </a:cubicBezTo>
                <a:cubicBezTo>
                  <a:pt x="56503" y="5888"/>
                  <a:pt x="56560" y="5869"/>
                  <a:pt x="56510" y="5859"/>
                </a:cubicBezTo>
                <a:cubicBezTo>
                  <a:pt x="56510" y="5825"/>
                  <a:pt x="56728" y="5811"/>
                  <a:pt x="56686" y="5881"/>
                </a:cubicBezTo>
                <a:cubicBezTo>
                  <a:pt x="56767" y="5877"/>
                  <a:pt x="56722" y="5777"/>
                  <a:pt x="56831" y="5793"/>
                </a:cubicBezTo>
                <a:cubicBezTo>
                  <a:pt x="56857" y="5731"/>
                  <a:pt x="56790" y="5737"/>
                  <a:pt x="56803" y="5683"/>
                </a:cubicBezTo>
                <a:cubicBezTo>
                  <a:pt x="56779" y="5698"/>
                  <a:pt x="56723" y="5717"/>
                  <a:pt x="56713" y="5683"/>
                </a:cubicBezTo>
                <a:cubicBezTo>
                  <a:pt x="56614" y="5753"/>
                  <a:pt x="56481" y="5705"/>
                  <a:pt x="56275" y="5705"/>
                </a:cubicBezTo>
                <a:cubicBezTo>
                  <a:pt x="56270" y="5731"/>
                  <a:pt x="56281" y="5744"/>
                  <a:pt x="56304" y="5748"/>
                </a:cubicBezTo>
                <a:cubicBezTo>
                  <a:pt x="56293" y="5810"/>
                  <a:pt x="56212" y="5750"/>
                  <a:pt x="56246" y="5705"/>
                </a:cubicBezTo>
                <a:cubicBezTo>
                  <a:pt x="56123" y="5754"/>
                  <a:pt x="55915" y="5696"/>
                  <a:pt x="55806" y="5748"/>
                </a:cubicBezTo>
                <a:cubicBezTo>
                  <a:pt x="55757" y="5773"/>
                  <a:pt x="55517" y="5798"/>
                  <a:pt x="55455" y="5727"/>
                </a:cubicBezTo>
                <a:cubicBezTo>
                  <a:pt x="55427" y="5750"/>
                  <a:pt x="55347" y="5734"/>
                  <a:pt x="55367" y="5793"/>
                </a:cubicBezTo>
                <a:cubicBezTo>
                  <a:pt x="55273" y="5764"/>
                  <a:pt x="55178" y="5830"/>
                  <a:pt x="55132" y="5815"/>
                </a:cubicBezTo>
                <a:cubicBezTo>
                  <a:pt x="55124" y="5813"/>
                  <a:pt x="55136" y="5758"/>
                  <a:pt x="55103" y="5771"/>
                </a:cubicBezTo>
                <a:cubicBezTo>
                  <a:pt x="55060" y="5780"/>
                  <a:pt x="55114" y="5800"/>
                  <a:pt x="55103" y="5837"/>
                </a:cubicBezTo>
                <a:cubicBezTo>
                  <a:pt x="54970" y="5816"/>
                  <a:pt x="54927" y="5842"/>
                  <a:pt x="54839" y="5815"/>
                </a:cubicBezTo>
                <a:cubicBezTo>
                  <a:pt x="54748" y="5859"/>
                  <a:pt x="54539" y="5884"/>
                  <a:pt x="54457" y="5815"/>
                </a:cubicBezTo>
                <a:cubicBezTo>
                  <a:pt x="54450" y="5839"/>
                  <a:pt x="54389" y="5822"/>
                  <a:pt x="54369" y="5837"/>
                </a:cubicBezTo>
                <a:cubicBezTo>
                  <a:pt x="54333" y="5864"/>
                  <a:pt x="54359" y="5831"/>
                  <a:pt x="54311" y="5837"/>
                </a:cubicBezTo>
                <a:cubicBezTo>
                  <a:pt x="54287" y="5840"/>
                  <a:pt x="54281" y="5855"/>
                  <a:pt x="54254" y="5859"/>
                </a:cubicBezTo>
                <a:cubicBezTo>
                  <a:pt x="54212" y="5865"/>
                  <a:pt x="54140" y="5834"/>
                  <a:pt x="54106" y="5881"/>
                </a:cubicBezTo>
                <a:cubicBezTo>
                  <a:pt x="54060" y="5849"/>
                  <a:pt x="54048" y="5792"/>
                  <a:pt x="53930" y="5815"/>
                </a:cubicBezTo>
                <a:cubicBezTo>
                  <a:pt x="53878" y="5820"/>
                  <a:pt x="53863" y="5854"/>
                  <a:pt x="53872" y="5903"/>
                </a:cubicBezTo>
                <a:cubicBezTo>
                  <a:pt x="53836" y="5897"/>
                  <a:pt x="53749" y="5805"/>
                  <a:pt x="53755" y="5903"/>
                </a:cubicBezTo>
                <a:cubicBezTo>
                  <a:pt x="53695" y="5889"/>
                  <a:pt x="53551" y="5939"/>
                  <a:pt x="53579" y="5859"/>
                </a:cubicBezTo>
                <a:cubicBezTo>
                  <a:pt x="53495" y="5862"/>
                  <a:pt x="53378" y="5840"/>
                  <a:pt x="53374" y="5903"/>
                </a:cubicBezTo>
                <a:cubicBezTo>
                  <a:pt x="53345" y="5903"/>
                  <a:pt x="53350" y="5876"/>
                  <a:pt x="53344" y="5859"/>
                </a:cubicBezTo>
                <a:cubicBezTo>
                  <a:pt x="53308" y="5869"/>
                  <a:pt x="53284" y="5887"/>
                  <a:pt x="53286" y="5925"/>
                </a:cubicBezTo>
                <a:cubicBezTo>
                  <a:pt x="53236" y="5916"/>
                  <a:pt x="53230" y="5942"/>
                  <a:pt x="53226" y="5969"/>
                </a:cubicBezTo>
                <a:cubicBezTo>
                  <a:pt x="53137" y="5942"/>
                  <a:pt x="53270" y="5885"/>
                  <a:pt x="53198" y="5859"/>
                </a:cubicBezTo>
                <a:cubicBezTo>
                  <a:pt x="53125" y="5886"/>
                  <a:pt x="53119" y="5961"/>
                  <a:pt x="53021" y="5969"/>
                </a:cubicBezTo>
                <a:cubicBezTo>
                  <a:pt x="53037" y="5987"/>
                  <a:pt x="53053" y="6005"/>
                  <a:pt x="53050" y="6035"/>
                </a:cubicBezTo>
                <a:cubicBezTo>
                  <a:pt x="52973" y="6035"/>
                  <a:pt x="52977" y="5973"/>
                  <a:pt x="52933" y="5947"/>
                </a:cubicBezTo>
                <a:cubicBezTo>
                  <a:pt x="52885" y="5943"/>
                  <a:pt x="52885" y="6083"/>
                  <a:pt x="52933" y="6079"/>
                </a:cubicBezTo>
                <a:cubicBezTo>
                  <a:pt x="52917" y="6125"/>
                  <a:pt x="52849" y="6150"/>
                  <a:pt x="52905" y="6189"/>
                </a:cubicBezTo>
                <a:cubicBezTo>
                  <a:pt x="52963" y="6201"/>
                  <a:pt x="52983" y="6059"/>
                  <a:pt x="52993" y="6167"/>
                </a:cubicBezTo>
                <a:cubicBezTo>
                  <a:pt x="53134" y="6200"/>
                  <a:pt x="53018" y="6041"/>
                  <a:pt x="53139" y="6057"/>
                </a:cubicBezTo>
                <a:cubicBezTo>
                  <a:pt x="53131" y="6108"/>
                  <a:pt x="53077" y="6152"/>
                  <a:pt x="53168" y="6167"/>
                </a:cubicBezTo>
                <a:cubicBezTo>
                  <a:pt x="53162" y="6199"/>
                  <a:pt x="53081" y="6175"/>
                  <a:pt x="53081" y="6212"/>
                </a:cubicBezTo>
                <a:cubicBezTo>
                  <a:pt x="53104" y="6262"/>
                  <a:pt x="53260" y="6272"/>
                  <a:pt x="53315" y="6233"/>
                </a:cubicBezTo>
                <a:cubicBezTo>
                  <a:pt x="53306" y="6203"/>
                  <a:pt x="53242" y="6215"/>
                  <a:pt x="53198" y="6212"/>
                </a:cubicBezTo>
                <a:cubicBezTo>
                  <a:pt x="53216" y="6191"/>
                  <a:pt x="53233" y="6172"/>
                  <a:pt x="53198" y="6167"/>
                </a:cubicBezTo>
                <a:cubicBezTo>
                  <a:pt x="53201" y="6141"/>
                  <a:pt x="53251" y="6149"/>
                  <a:pt x="53286" y="6145"/>
                </a:cubicBezTo>
                <a:cubicBezTo>
                  <a:pt x="53280" y="6119"/>
                  <a:pt x="53276" y="6095"/>
                  <a:pt x="53255" y="6079"/>
                </a:cubicBezTo>
                <a:cubicBezTo>
                  <a:pt x="53254" y="6078"/>
                  <a:pt x="53198" y="6056"/>
                  <a:pt x="53198" y="6057"/>
                </a:cubicBezTo>
                <a:cubicBezTo>
                  <a:pt x="53194" y="6030"/>
                  <a:pt x="53246" y="6028"/>
                  <a:pt x="53255" y="6013"/>
                </a:cubicBezTo>
                <a:cubicBezTo>
                  <a:pt x="53261" y="6005"/>
                  <a:pt x="53248" y="5973"/>
                  <a:pt x="53255" y="5969"/>
                </a:cubicBezTo>
                <a:cubicBezTo>
                  <a:pt x="53252" y="5972"/>
                  <a:pt x="53337" y="5946"/>
                  <a:pt x="53315" y="5947"/>
                </a:cubicBezTo>
                <a:cubicBezTo>
                  <a:pt x="53338" y="5945"/>
                  <a:pt x="53362" y="5975"/>
                  <a:pt x="53403" y="5969"/>
                </a:cubicBezTo>
                <a:cubicBezTo>
                  <a:pt x="53486" y="5958"/>
                  <a:pt x="53585" y="5934"/>
                  <a:pt x="53667" y="5947"/>
                </a:cubicBezTo>
                <a:cubicBezTo>
                  <a:pt x="53661" y="5964"/>
                  <a:pt x="53637" y="5969"/>
                  <a:pt x="53637" y="5991"/>
                </a:cubicBezTo>
                <a:cubicBezTo>
                  <a:pt x="53612" y="5987"/>
                  <a:pt x="53609" y="6000"/>
                  <a:pt x="53608" y="6013"/>
                </a:cubicBezTo>
                <a:cubicBezTo>
                  <a:pt x="53556" y="6018"/>
                  <a:pt x="53623" y="5975"/>
                  <a:pt x="53608" y="5969"/>
                </a:cubicBezTo>
                <a:cubicBezTo>
                  <a:pt x="53564" y="5954"/>
                  <a:pt x="53459" y="6020"/>
                  <a:pt x="53344" y="5991"/>
                </a:cubicBezTo>
                <a:cubicBezTo>
                  <a:pt x="53332" y="6037"/>
                  <a:pt x="53363" y="6050"/>
                  <a:pt x="53374" y="6079"/>
                </a:cubicBezTo>
                <a:cubicBezTo>
                  <a:pt x="53421" y="6048"/>
                  <a:pt x="53445" y="6001"/>
                  <a:pt x="53549" y="6013"/>
                </a:cubicBezTo>
                <a:cubicBezTo>
                  <a:pt x="53565" y="6045"/>
                  <a:pt x="53436" y="6066"/>
                  <a:pt x="53520" y="6079"/>
                </a:cubicBezTo>
                <a:cubicBezTo>
                  <a:pt x="53486" y="6122"/>
                  <a:pt x="53375" y="6062"/>
                  <a:pt x="53315" y="6123"/>
                </a:cubicBezTo>
                <a:cubicBezTo>
                  <a:pt x="53345" y="6149"/>
                  <a:pt x="53403" y="6138"/>
                  <a:pt x="53490" y="6123"/>
                </a:cubicBezTo>
                <a:cubicBezTo>
                  <a:pt x="53514" y="6170"/>
                  <a:pt x="53562" y="6246"/>
                  <a:pt x="53520" y="6278"/>
                </a:cubicBezTo>
                <a:cubicBezTo>
                  <a:pt x="53351" y="6281"/>
                  <a:pt x="53281" y="6239"/>
                  <a:pt x="53168" y="6299"/>
                </a:cubicBezTo>
                <a:cubicBezTo>
                  <a:pt x="53159" y="6340"/>
                  <a:pt x="53266" y="6303"/>
                  <a:pt x="53286" y="6321"/>
                </a:cubicBezTo>
                <a:cubicBezTo>
                  <a:pt x="53285" y="6320"/>
                  <a:pt x="53252" y="6365"/>
                  <a:pt x="53255" y="6365"/>
                </a:cubicBezTo>
                <a:cubicBezTo>
                  <a:pt x="53308" y="6365"/>
                  <a:pt x="53277" y="6320"/>
                  <a:pt x="53374" y="6321"/>
                </a:cubicBezTo>
                <a:cubicBezTo>
                  <a:pt x="53357" y="6339"/>
                  <a:pt x="53343" y="6357"/>
                  <a:pt x="53344" y="6387"/>
                </a:cubicBezTo>
                <a:cubicBezTo>
                  <a:pt x="53433" y="6404"/>
                  <a:pt x="53400" y="6327"/>
                  <a:pt x="53490" y="6344"/>
                </a:cubicBezTo>
                <a:cubicBezTo>
                  <a:pt x="53475" y="6451"/>
                  <a:pt x="53246" y="6379"/>
                  <a:pt x="53198" y="6409"/>
                </a:cubicBezTo>
                <a:cubicBezTo>
                  <a:pt x="53201" y="6457"/>
                  <a:pt x="53322" y="6418"/>
                  <a:pt x="53374" y="6432"/>
                </a:cubicBezTo>
                <a:cubicBezTo>
                  <a:pt x="53466" y="6460"/>
                  <a:pt x="53336" y="6444"/>
                  <a:pt x="53286" y="6453"/>
                </a:cubicBezTo>
                <a:cubicBezTo>
                  <a:pt x="53274" y="6456"/>
                  <a:pt x="53248" y="6475"/>
                  <a:pt x="53255" y="6475"/>
                </a:cubicBezTo>
                <a:cubicBezTo>
                  <a:pt x="53232" y="6475"/>
                  <a:pt x="53228" y="6451"/>
                  <a:pt x="53198" y="6453"/>
                </a:cubicBezTo>
                <a:cubicBezTo>
                  <a:pt x="53169" y="6456"/>
                  <a:pt x="53132" y="6488"/>
                  <a:pt x="53081" y="6475"/>
                </a:cubicBezTo>
                <a:cubicBezTo>
                  <a:pt x="53086" y="6457"/>
                  <a:pt x="53111" y="6453"/>
                  <a:pt x="53111" y="6432"/>
                </a:cubicBezTo>
                <a:cubicBezTo>
                  <a:pt x="53081" y="6432"/>
                  <a:pt x="53050" y="6432"/>
                  <a:pt x="53021" y="6432"/>
                </a:cubicBezTo>
                <a:cubicBezTo>
                  <a:pt x="52939" y="6432"/>
                  <a:pt x="53092" y="6492"/>
                  <a:pt x="52963" y="6475"/>
                </a:cubicBezTo>
                <a:cubicBezTo>
                  <a:pt x="53018" y="6517"/>
                  <a:pt x="52945" y="6515"/>
                  <a:pt x="52963" y="6585"/>
                </a:cubicBezTo>
                <a:cubicBezTo>
                  <a:pt x="52919" y="6659"/>
                  <a:pt x="52947" y="6525"/>
                  <a:pt x="52933" y="6519"/>
                </a:cubicBezTo>
                <a:cubicBezTo>
                  <a:pt x="52894" y="6501"/>
                  <a:pt x="52863" y="6558"/>
                  <a:pt x="52817" y="6541"/>
                </a:cubicBezTo>
                <a:cubicBezTo>
                  <a:pt x="52766" y="6549"/>
                  <a:pt x="52855" y="6618"/>
                  <a:pt x="52729" y="6607"/>
                </a:cubicBezTo>
                <a:cubicBezTo>
                  <a:pt x="52721" y="6572"/>
                  <a:pt x="52756" y="6570"/>
                  <a:pt x="52758" y="6541"/>
                </a:cubicBezTo>
                <a:cubicBezTo>
                  <a:pt x="52679" y="6567"/>
                  <a:pt x="52686" y="6552"/>
                  <a:pt x="52583" y="6541"/>
                </a:cubicBezTo>
                <a:cubicBezTo>
                  <a:pt x="52572" y="6579"/>
                  <a:pt x="52606" y="6583"/>
                  <a:pt x="52641" y="6585"/>
                </a:cubicBezTo>
                <a:cubicBezTo>
                  <a:pt x="52593" y="6625"/>
                  <a:pt x="52468" y="6649"/>
                  <a:pt x="52465" y="6564"/>
                </a:cubicBezTo>
                <a:cubicBezTo>
                  <a:pt x="52416" y="6564"/>
                  <a:pt x="52368" y="6564"/>
                  <a:pt x="52318" y="6564"/>
                </a:cubicBezTo>
                <a:cubicBezTo>
                  <a:pt x="52228" y="6568"/>
                  <a:pt x="52269" y="6673"/>
                  <a:pt x="52142" y="6652"/>
                </a:cubicBezTo>
                <a:cubicBezTo>
                  <a:pt x="52144" y="6625"/>
                  <a:pt x="52222" y="6625"/>
                  <a:pt x="52231" y="6607"/>
                </a:cubicBezTo>
                <a:cubicBezTo>
                  <a:pt x="52247" y="6571"/>
                  <a:pt x="52178" y="6561"/>
                  <a:pt x="52113" y="6585"/>
                </a:cubicBezTo>
                <a:cubicBezTo>
                  <a:pt x="52133" y="6568"/>
                  <a:pt x="52159" y="6525"/>
                  <a:pt x="52113" y="6519"/>
                </a:cubicBezTo>
                <a:cubicBezTo>
                  <a:pt x="52129" y="6456"/>
                  <a:pt x="52159" y="6553"/>
                  <a:pt x="52201" y="6541"/>
                </a:cubicBezTo>
                <a:cubicBezTo>
                  <a:pt x="52229" y="6525"/>
                  <a:pt x="52245" y="6501"/>
                  <a:pt x="52260" y="6475"/>
                </a:cubicBezTo>
                <a:cubicBezTo>
                  <a:pt x="52281" y="6439"/>
                  <a:pt x="52121" y="6439"/>
                  <a:pt x="52142" y="6475"/>
                </a:cubicBezTo>
                <a:cubicBezTo>
                  <a:pt x="52102" y="6468"/>
                  <a:pt x="52118" y="6420"/>
                  <a:pt x="52113" y="6387"/>
                </a:cubicBezTo>
                <a:cubicBezTo>
                  <a:pt x="52218" y="6386"/>
                  <a:pt x="52282" y="6352"/>
                  <a:pt x="52377" y="6344"/>
                </a:cubicBezTo>
                <a:cubicBezTo>
                  <a:pt x="52388" y="6317"/>
                  <a:pt x="52326" y="6332"/>
                  <a:pt x="52318" y="6321"/>
                </a:cubicBezTo>
                <a:cubicBezTo>
                  <a:pt x="52309" y="6308"/>
                  <a:pt x="52372" y="6258"/>
                  <a:pt x="52318" y="6212"/>
                </a:cubicBezTo>
                <a:cubicBezTo>
                  <a:pt x="52440" y="6237"/>
                  <a:pt x="52432" y="6165"/>
                  <a:pt x="52524" y="6167"/>
                </a:cubicBezTo>
                <a:cubicBezTo>
                  <a:pt x="52514" y="6123"/>
                  <a:pt x="52530" y="6099"/>
                  <a:pt x="52583" y="6101"/>
                </a:cubicBezTo>
                <a:cubicBezTo>
                  <a:pt x="52561" y="6062"/>
                  <a:pt x="52529" y="6098"/>
                  <a:pt x="52494" y="6101"/>
                </a:cubicBezTo>
                <a:cubicBezTo>
                  <a:pt x="52452" y="6106"/>
                  <a:pt x="52484" y="6167"/>
                  <a:pt x="52436" y="6167"/>
                </a:cubicBezTo>
                <a:cubicBezTo>
                  <a:pt x="52424" y="6161"/>
                  <a:pt x="52387" y="6174"/>
                  <a:pt x="52377" y="6167"/>
                </a:cubicBezTo>
                <a:cubicBezTo>
                  <a:pt x="52356" y="6151"/>
                  <a:pt x="52406" y="6146"/>
                  <a:pt x="52406" y="6145"/>
                </a:cubicBezTo>
                <a:cubicBezTo>
                  <a:pt x="52406" y="6146"/>
                  <a:pt x="52434" y="6080"/>
                  <a:pt x="52436" y="6079"/>
                </a:cubicBezTo>
                <a:cubicBezTo>
                  <a:pt x="52446" y="6074"/>
                  <a:pt x="52488" y="6086"/>
                  <a:pt x="52494" y="6079"/>
                </a:cubicBezTo>
                <a:cubicBezTo>
                  <a:pt x="52508" y="6065"/>
                  <a:pt x="52484" y="6029"/>
                  <a:pt x="52494" y="6013"/>
                </a:cubicBezTo>
                <a:cubicBezTo>
                  <a:pt x="52522" y="6014"/>
                  <a:pt x="52517" y="6040"/>
                  <a:pt x="52524" y="6057"/>
                </a:cubicBezTo>
                <a:cubicBezTo>
                  <a:pt x="52632" y="6072"/>
                  <a:pt x="52649" y="6020"/>
                  <a:pt x="52758" y="6035"/>
                </a:cubicBezTo>
                <a:cubicBezTo>
                  <a:pt x="52764" y="6072"/>
                  <a:pt x="52708" y="6092"/>
                  <a:pt x="52758" y="6101"/>
                </a:cubicBezTo>
                <a:cubicBezTo>
                  <a:pt x="52753" y="6141"/>
                  <a:pt x="52659" y="6114"/>
                  <a:pt x="52641" y="6145"/>
                </a:cubicBezTo>
                <a:cubicBezTo>
                  <a:pt x="52619" y="6205"/>
                  <a:pt x="52779" y="6129"/>
                  <a:pt x="52758" y="6189"/>
                </a:cubicBezTo>
                <a:cubicBezTo>
                  <a:pt x="52801" y="6177"/>
                  <a:pt x="52832" y="6156"/>
                  <a:pt x="52875" y="6145"/>
                </a:cubicBezTo>
                <a:cubicBezTo>
                  <a:pt x="52894" y="6125"/>
                  <a:pt x="52846" y="6127"/>
                  <a:pt x="52846" y="6123"/>
                </a:cubicBezTo>
                <a:cubicBezTo>
                  <a:pt x="52840" y="6099"/>
                  <a:pt x="52875" y="6106"/>
                  <a:pt x="52875" y="6101"/>
                </a:cubicBezTo>
                <a:cubicBezTo>
                  <a:pt x="52875" y="6047"/>
                  <a:pt x="52849" y="5973"/>
                  <a:pt x="52875" y="5947"/>
                </a:cubicBezTo>
                <a:cubicBezTo>
                  <a:pt x="52796" y="5931"/>
                  <a:pt x="52819" y="5993"/>
                  <a:pt x="52787" y="6013"/>
                </a:cubicBezTo>
                <a:cubicBezTo>
                  <a:pt x="52701" y="5993"/>
                  <a:pt x="52698" y="5993"/>
                  <a:pt x="52611" y="6013"/>
                </a:cubicBezTo>
                <a:cubicBezTo>
                  <a:pt x="52634" y="5994"/>
                  <a:pt x="52644" y="5963"/>
                  <a:pt x="52641" y="5925"/>
                </a:cubicBezTo>
                <a:cubicBezTo>
                  <a:pt x="52518" y="5919"/>
                  <a:pt x="52502" y="5961"/>
                  <a:pt x="52406" y="5925"/>
                </a:cubicBezTo>
                <a:cubicBezTo>
                  <a:pt x="52356" y="5945"/>
                  <a:pt x="52326" y="6006"/>
                  <a:pt x="52406" y="6013"/>
                </a:cubicBezTo>
                <a:cubicBezTo>
                  <a:pt x="52370" y="6040"/>
                  <a:pt x="52311" y="6046"/>
                  <a:pt x="52260" y="6057"/>
                </a:cubicBezTo>
                <a:cubicBezTo>
                  <a:pt x="52209" y="6068"/>
                  <a:pt x="52169" y="6081"/>
                  <a:pt x="52113" y="6079"/>
                </a:cubicBezTo>
                <a:cubicBezTo>
                  <a:pt x="52087" y="6211"/>
                  <a:pt x="52159" y="6221"/>
                  <a:pt x="52289" y="6189"/>
                </a:cubicBezTo>
                <a:cubicBezTo>
                  <a:pt x="52280" y="6241"/>
                  <a:pt x="52198" y="6239"/>
                  <a:pt x="52172" y="6278"/>
                </a:cubicBezTo>
                <a:cubicBezTo>
                  <a:pt x="52183" y="6314"/>
                  <a:pt x="52201" y="6269"/>
                  <a:pt x="52231" y="6278"/>
                </a:cubicBezTo>
                <a:cubicBezTo>
                  <a:pt x="52261" y="6285"/>
                  <a:pt x="52251" y="6320"/>
                  <a:pt x="52289" y="6321"/>
                </a:cubicBezTo>
                <a:cubicBezTo>
                  <a:pt x="52188" y="6411"/>
                  <a:pt x="52069" y="6278"/>
                  <a:pt x="51967" y="6365"/>
                </a:cubicBezTo>
                <a:cubicBezTo>
                  <a:pt x="51995" y="6388"/>
                  <a:pt x="52025" y="6409"/>
                  <a:pt x="52055" y="6432"/>
                </a:cubicBezTo>
                <a:cubicBezTo>
                  <a:pt x="52047" y="6459"/>
                  <a:pt x="51996" y="6453"/>
                  <a:pt x="51996" y="6432"/>
                </a:cubicBezTo>
                <a:cubicBezTo>
                  <a:pt x="51957" y="6453"/>
                  <a:pt x="51908" y="6468"/>
                  <a:pt x="51879" y="6498"/>
                </a:cubicBezTo>
                <a:cubicBezTo>
                  <a:pt x="51852" y="6480"/>
                  <a:pt x="51813" y="6474"/>
                  <a:pt x="51761" y="6475"/>
                </a:cubicBezTo>
                <a:cubicBezTo>
                  <a:pt x="51777" y="6450"/>
                  <a:pt x="51823" y="6448"/>
                  <a:pt x="51849" y="6432"/>
                </a:cubicBezTo>
                <a:cubicBezTo>
                  <a:pt x="51868" y="6418"/>
                  <a:pt x="51849" y="6370"/>
                  <a:pt x="51909" y="6387"/>
                </a:cubicBezTo>
                <a:cubicBezTo>
                  <a:pt x="51869" y="6345"/>
                  <a:pt x="51778" y="6412"/>
                  <a:pt x="51703" y="6365"/>
                </a:cubicBezTo>
                <a:cubicBezTo>
                  <a:pt x="51744" y="6397"/>
                  <a:pt x="51796" y="6412"/>
                  <a:pt x="51674" y="6409"/>
                </a:cubicBezTo>
                <a:cubicBezTo>
                  <a:pt x="51686" y="6429"/>
                  <a:pt x="51699" y="6448"/>
                  <a:pt x="51732" y="6453"/>
                </a:cubicBezTo>
                <a:cubicBezTo>
                  <a:pt x="51720" y="6487"/>
                  <a:pt x="51639" y="6472"/>
                  <a:pt x="51674" y="6541"/>
                </a:cubicBezTo>
                <a:cubicBezTo>
                  <a:pt x="51647" y="6558"/>
                  <a:pt x="51607" y="6565"/>
                  <a:pt x="51556" y="6564"/>
                </a:cubicBezTo>
                <a:cubicBezTo>
                  <a:pt x="51543" y="6472"/>
                  <a:pt x="51635" y="6585"/>
                  <a:pt x="51644" y="6498"/>
                </a:cubicBezTo>
                <a:cubicBezTo>
                  <a:pt x="51622" y="6448"/>
                  <a:pt x="51480" y="6489"/>
                  <a:pt x="51410" y="6475"/>
                </a:cubicBezTo>
                <a:cubicBezTo>
                  <a:pt x="51407" y="6514"/>
                  <a:pt x="51445" y="6522"/>
                  <a:pt x="51439" y="6564"/>
                </a:cubicBezTo>
                <a:cubicBezTo>
                  <a:pt x="51306" y="6597"/>
                  <a:pt x="51455" y="6420"/>
                  <a:pt x="51322" y="6453"/>
                </a:cubicBezTo>
                <a:cubicBezTo>
                  <a:pt x="51280" y="6463"/>
                  <a:pt x="51325" y="6472"/>
                  <a:pt x="51322" y="6498"/>
                </a:cubicBezTo>
                <a:cubicBezTo>
                  <a:pt x="51298" y="6520"/>
                  <a:pt x="51352" y="6540"/>
                  <a:pt x="51352" y="6541"/>
                </a:cubicBezTo>
                <a:cubicBezTo>
                  <a:pt x="51343" y="6570"/>
                  <a:pt x="51306" y="6546"/>
                  <a:pt x="51292" y="6564"/>
                </a:cubicBezTo>
                <a:cubicBezTo>
                  <a:pt x="51263" y="6601"/>
                  <a:pt x="51355" y="6615"/>
                  <a:pt x="51322" y="6673"/>
                </a:cubicBezTo>
                <a:cubicBezTo>
                  <a:pt x="51286" y="6681"/>
                  <a:pt x="51308" y="6637"/>
                  <a:pt x="51292" y="6630"/>
                </a:cubicBezTo>
                <a:cubicBezTo>
                  <a:pt x="51284" y="6625"/>
                  <a:pt x="51238" y="6636"/>
                  <a:pt x="51233" y="6630"/>
                </a:cubicBezTo>
                <a:cubicBezTo>
                  <a:pt x="51226" y="6618"/>
                  <a:pt x="51278" y="6582"/>
                  <a:pt x="51233" y="6564"/>
                </a:cubicBezTo>
                <a:cubicBezTo>
                  <a:pt x="51185" y="6564"/>
                  <a:pt x="51137" y="6564"/>
                  <a:pt x="51087" y="6564"/>
                </a:cubicBezTo>
                <a:cubicBezTo>
                  <a:pt x="51095" y="6513"/>
                  <a:pt x="51166" y="6513"/>
                  <a:pt x="51204" y="6541"/>
                </a:cubicBezTo>
                <a:cubicBezTo>
                  <a:pt x="51194" y="6513"/>
                  <a:pt x="51153" y="6507"/>
                  <a:pt x="51146" y="6475"/>
                </a:cubicBezTo>
                <a:cubicBezTo>
                  <a:pt x="51103" y="6496"/>
                  <a:pt x="50962" y="6555"/>
                  <a:pt x="51029" y="6585"/>
                </a:cubicBezTo>
                <a:cubicBezTo>
                  <a:pt x="51020" y="6628"/>
                  <a:pt x="50856" y="6556"/>
                  <a:pt x="50941" y="6519"/>
                </a:cubicBezTo>
                <a:cubicBezTo>
                  <a:pt x="50907" y="6523"/>
                  <a:pt x="50889" y="6514"/>
                  <a:pt x="50882" y="6498"/>
                </a:cubicBezTo>
                <a:cubicBezTo>
                  <a:pt x="50824" y="6499"/>
                  <a:pt x="50880" y="6546"/>
                  <a:pt x="50882" y="6541"/>
                </a:cubicBezTo>
                <a:cubicBezTo>
                  <a:pt x="50871" y="6576"/>
                  <a:pt x="50747" y="6586"/>
                  <a:pt x="50853" y="6607"/>
                </a:cubicBezTo>
                <a:cubicBezTo>
                  <a:pt x="50842" y="6642"/>
                  <a:pt x="50801" y="6588"/>
                  <a:pt x="50794" y="6630"/>
                </a:cubicBezTo>
                <a:cubicBezTo>
                  <a:pt x="50699" y="6657"/>
                  <a:pt x="50772" y="6558"/>
                  <a:pt x="50677" y="6585"/>
                </a:cubicBezTo>
                <a:cubicBezTo>
                  <a:pt x="50631" y="6593"/>
                  <a:pt x="50702" y="6624"/>
                  <a:pt x="50647" y="6630"/>
                </a:cubicBezTo>
                <a:cubicBezTo>
                  <a:pt x="50583" y="6642"/>
                  <a:pt x="50605" y="6588"/>
                  <a:pt x="50560" y="6585"/>
                </a:cubicBezTo>
                <a:cubicBezTo>
                  <a:pt x="50526" y="6574"/>
                  <a:pt x="50544" y="6627"/>
                  <a:pt x="50530" y="6630"/>
                </a:cubicBezTo>
                <a:cubicBezTo>
                  <a:pt x="50487" y="6640"/>
                  <a:pt x="50487" y="6609"/>
                  <a:pt x="50472" y="6607"/>
                </a:cubicBezTo>
                <a:cubicBezTo>
                  <a:pt x="50460" y="6606"/>
                  <a:pt x="50392" y="6625"/>
                  <a:pt x="50355" y="6630"/>
                </a:cubicBezTo>
                <a:cubicBezTo>
                  <a:pt x="50294" y="6636"/>
                  <a:pt x="50249" y="6661"/>
                  <a:pt x="50178" y="6652"/>
                </a:cubicBezTo>
                <a:cubicBezTo>
                  <a:pt x="50217" y="6622"/>
                  <a:pt x="50197" y="6585"/>
                  <a:pt x="50149" y="6564"/>
                </a:cubicBezTo>
                <a:cubicBezTo>
                  <a:pt x="50121" y="6562"/>
                  <a:pt x="50134" y="6596"/>
                  <a:pt x="50149" y="6607"/>
                </a:cubicBezTo>
                <a:cubicBezTo>
                  <a:pt x="50151" y="6608"/>
                  <a:pt x="50178" y="6607"/>
                  <a:pt x="50178" y="6607"/>
                </a:cubicBezTo>
                <a:cubicBezTo>
                  <a:pt x="50169" y="6643"/>
                  <a:pt x="50014" y="6660"/>
                  <a:pt x="50149" y="6696"/>
                </a:cubicBezTo>
                <a:cubicBezTo>
                  <a:pt x="50136" y="6727"/>
                  <a:pt x="50124" y="6694"/>
                  <a:pt x="50090" y="6696"/>
                </a:cubicBezTo>
                <a:cubicBezTo>
                  <a:pt x="50008" y="6699"/>
                  <a:pt x="49972" y="6766"/>
                  <a:pt x="49856" y="6739"/>
                </a:cubicBezTo>
                <a:cubicBezTo>
                  <a:pt x="49842" y="6736"/>
                  <a:pt x="49825" y="6717"/>
                  <a:pt x="49827" y="6717"/>
                </a:cubicBezTo>
                <a:cubicBezTo>
                  <a:pt x="49784" y="6713"/>
                  <a:pt x="49783" y="6739"/>
                  <a:pt x="49768" y="6739"/>
                </a:cubicBezTo>
                <a:cubicBezTo>
                  <a:pt x="49760" y="6740"/>
                  <a:pt x="49610" y="6678"/>
                  <a:pt x="49563" y="6739"/>
                </a:cubicBezTo>
                <a:cubicBezTo>
                  <a:pt x="49523" y="6733"/>
                  <a:pt x="49538" y="6685"/>
                  <a:pt x="49534" y="6652"/>
                </a:cubicBezTo>
                <a:cubicBezTo>
                  <a:pt x="49586" y="6645"/>
                  <a:pt x="49594" y="6672"/>
                  <a:pt x="49563" y="6673"/>
                </a:cubicBezTo>
                <a:cubicBezTo>
                  <a:pt x="49572" y="6703"/>
                  <a:pt x="49636" y="6691"/>
                  <a:pt x="49681" y="6696"/>
                </a:cubicBezTo>
                <a:cubicBezTo>
                  <a:pt x="49683" y="6628"/>
                  <a:pt x="49592" y="6630"/>
                  <a:pt x="49504" y="6630"/>
                </a:cubicBezTo>
                <a:cubicBezTo>
                  <a:pt x="49465" y="6636"/>
                  <a:pt x="49480" y="6685"/>
                  <a:pt x="49476" y="6717"/>
                </a:cubicBezTo>
                <a:cubicBezTo>
                  <a:pt x="49421" y="6745"/>
                  <a:pt x="49426" y="6675"/>
                  <a:pt x="49416" y="6673"/>
                </a:cubicBezTo>
                <a:cubicBezTo>
                  <a:pt x="49384" y="6669"/>
                  <a:pt x="49354" y="6712"/>
                  <a:pt x="49358" y="6739"/>
                </a:cubicBezTo>
                <a:cubicBezTo>
                  <a:pt x="49312" y="6742"/>
                  <a:pt x="49246" y="6729"/>
                  <a:pt x="49241" y="6762"/>
                </a:cubicBezTo>
                <a:cubicBezTo>
                  <a:pt x="49201" y="6755"/>
                  <a:pt x="49216" y="6706"/>
                  <a:pt x="49211" y="6673"/>
                </a:cubicBezTo>
                <a:cubicBezTo>
                  <a:pt x="49159" y="6678"/>
                  <a:pt x="49064" y="6651"/>
                  <a:pt x="49095" y="6717"/>
                </a:cubicBezTo>
                <a:cubicBezTo>
                  <a:pt x="49060" y="6789"/>
                  <a:pt x="49061" y="6658"/>
                  <a:pt x="49065" y="6630"/>
                </a:cubicBezTo>
                <a:cubicBezTo>
                  <a:pt x="49026" y="6630"/>
                  <a:pt x="48987" y="6630"/>
                  <a:pt x="48948" y="6630"/>
                </a:cubicBezTo>
                <a:cubicBezTo>
                  <a:pt x="48907" y="6658"/>
                  <a:pt x="48940" y="6675"/>
                  <a:pt x="48948" y="6739"/>
                </a:cubicBezTo>
                <a:cubicBezTo>
                  <a:pt x="48858" y="6795"/>
                  <a:pt x="48747" y="6697"/>
                  <a:pt x="48713" y="6784"/>
                </a:cubicBezTo>
                <a:cubicBezTo>
                  <a:pt x="48673" y="6777"/>
                  <a:pt x="48689" y="6729"/>
                  <a:pt x="48684" y="6696"/>
                </a:cubicBezTo>
                <a:cubicBezTo>
                  <a:pt x="48641" y="6696"/>
                  <a:pt x="48590" y="6789"/>
                  <a:pt x="48596" y="6696"/>
                </a:cubicBezTo>
                <a:cubicBezTo>
                  <a:pt x="48516" y="6694"/>
                  <a:pt x="48537" y="6732"/>
                  <a:pt x="48479" y="6696"/>
                </a:cubicBezTo>
                <a:cubicBezTo>
                  <a:pt x="48445" y="6687"/>
                  <a:pt x="48463" y="6735"/>
                  <a:pt x="48450" y="6739"/>
                </a:cubicBezTo>
                <a:cubicBezTo>
                  <a:pt x="48419" y="6750"/>
                  <a:pt x="48347" y="6678"/>
                  <a:pt x="48332" y="6762"/>
                </a:cubicBezTo>
                <a:cubicBezTo>
                  <a:pt x="48289" y="6752"/>
                  <a:pt x="48344" y="6733"/>
                  <a:pt x="48332" y="6696"/>
                </a:cubicBezTo>
                <a:cubicBezTo>
                  <a:pt x="48253" y="6709"/>
                  <a:pt x="48195" y="6739"/>
                  <a:pt x="48156" y="6784"/>
                </a:cubicBezTo>
                <a:cubicBezTo>
                  <a:pt x="48025" y="6720"/>
                  <a:pt x="48203" y="6667"/>
                  <a:pt x="48302" y="6652"/>
                </a:cubicBezTo>
                <a:cubicBezTo>
                  <a:pt x="48277" y="6612"/>
                  <a:pt x="48232" y="6588"/>
                  <a:pt x="48215" y="6541"/>
                </a:cubicBezTo>
                <a:cubicBezTo>
                  <a:pt x="48143" y="6572"/>
                  <a:pt x="48164" y="6618"/>
                  <a:pt x="48186" y="6673"/>
                </a:cubicBezTo>
                <a:cubicBezTo>
                  <a:pt x="48115" y="6682"/>
                  <a:pt x="48122" y="6633"/>
                  <a:pt x="48039" y="6652"/>
                </a:cubicBezTo>
                <a:cubicBezTo>
                  <a:pt x="48013" y="6661"/>
                  <a:pt x="47986" y="6670"/>
                  <a:pt x="47980" y="6696"/>
                </a:cubicBezTo>
                <a:cubicBezTo>
                  <a:pt x="47976" y="6744"/>
                  <a:pt x="48005" y="6766"/>
                  <a:pt x="48068" y="6762"/>
                </a:cubicBezTo>
                <a:cubicBezTo>
                  <a:pt x="48062" y="6793"/>
                  <a:pt x="47981" y="6769"/>
                  <a:pt x="47980" y="6805"/>
                </a:cubicBezTo>
                <a:cubicBezTo>
                  <a:pt x="47903" y="6783"/>
                  <a:pt x="47978" y="6646"/>
                  <a:pt x="47834" y="6673"/>
                </a:cubicBezTo>
                <a:cubicBezTo>
                  <a:pt x="47835" y="6695"/>
                  <a:pt x="47870" y="6691"/>
                  <a:pt x="47893" y="6696"/>
                </a:cubicBezTo>
                <a:cubicBezTo>
                  <a:pt x="47857" y="6727"/>
                  <a:pt x="47765" y="6717"/>
                  <a:pt x="47805" y="6805"/>
                </a:cubicBezTo>
                <a:cubicBezTo>
                  <a:pt x="47740" y="6818"/>
                  <a:pt x="47763" y="6763"/>
                  <a:pt x="47716" y="6762"/>
                </a:cubicBezTo>
                <a:cubicBezTo>
                  <a:pt x="47671" y="6771"/>
                  <a:pt x="47692" y="6830"/>
                  <a:pt x="47599" y="6805"/>
                </a:cubicBezTo>
                <a:cubicBezTo>
                  <a:pt x="47600" y="6784"/>
                  <a:pt x="47635" y="6789"/>
                  <a:pt x="47659" y="6784"/>
                </a:cubicBezTo>
                <a:cubicBezTo>
                  <a:pt x="47669" y="6757"/>
                  <a:pt x="47608" y="6772"/>
                  <a:pt x="47599" y="6762"/>
                </a:cubicBezTo>
                <a:cubicBezTo>
                  <a:pt x="47589" y="6747"/>
                  <a:pt x="47664" y="6708"/>
                  <a:pt x="47599" y="6673"/>
                </a:cubicBezTo>
                <a:cubicBezTo>
                  <a:pt x="47554" y="6669"/>
                  <a:pt x="47590" y="6724"/>
                  <a:pt x="47570" y="6739"/>
                </a:cubicBezTo>
                <a:cubicBezTo>
                  <a:pt x="47545" y="6759"/>
                  <a:pt x="47470" y="6735"/>
                  <a:pt x="47453" y="6762"/>
                </a:cubicBezTo>
                <a:cubicBezTo>
                  <a:pt x="47446" y="6772"/>
                  <a:pt x="47500" y="6803"/>
                  <a:pt x="47481" y="6827"/>
                </a:cubicBezTo>
                <a:cubicBezTo>
                  <a:pt x="47431" y="6808"/>
                  <a:pt x="47380" y="6745"/>
                  <a:pt x="47394" y="6850"/>
                </a:cubicBezTo>
                <a:cubicBezTo>
                  <a:pt x="47371" y="6834"/>
                  <a:pt x="47314" y="6815"/>
                  <a:pt x="47306" y="6850"/>
                </a:cubicBezTo>
                <a:cubicBezTo>
                  <a:pt x="47265" y="6842"/>
                  <a:pt x="47304" y="6811"/>
                  <a:pt x="47336" y="6805"/>
                </a:cubicBezTo>
                <a:cubicBezTo>
                  <a:pt x="47293" y="6772"/>
                  <a:pt x="47222" y="6759"/>
                  <a:pt x="47130" y="6762"/>
                </a:cubicBezTo>
                <a:cubicBezTo>
                  <a:pt x="47095" y="6754"/>
                  <a:pt x="47116" y="6798"/>
                  <a:pt x="47101" y="6805"/>
                </a:cubicBezTo>
                <a:cubicBezTo>
                  <a:pt x="47085" y="6813"/>
                  <a:pt x="47020" y="6757"/>
                  <a:pt x="47013" y="6827"/>
                </a:cubicBezTo>
                <a:cubicBezTo>
                  <a:pt x="46960" y="6827"/>
                  <a:pt x="46952" y="6804"/>
                  <a:pt x="46896" y="6805"/>
                </a:cubicBezTo>
                <a:cubicBezTo>
                  <a:pt x="46829" y="6807"/>
                  <a:pt x="46838" y="6844"/>
                  <a:pt x="46750" y="6827"/>
                </a:cubicBezTo>
                <a:cubicBezTo>
                  <a:pt x="46735" y="6825"/>
                  <a:pt x="46715" y="6805"/>
                  <a:pt x="46720" y="6805"/>
                </a:cubicBezTo>
                <a:cubicBezTo>
                  <a:pt x="46668" y="6802"/>
                  <a:pt x="46658" y="6834"/>
                  <a:pt x="46603" y="6827"/>
                </a:cubicBezTo>
                <a:cubicBezTo>
                  <a:pt x="46546" y="6822"/>
                  <a:pt x="46534" y="6807"/>
                  <a:pt x="46486" y="6784"/>
                </a:cubicBezTo>
                <a:cubicBezTo>
                  <a:pt x="46462" y="6802"/>
                  <a:pt x="46405" y="6796"/>
                  <a:pt x="46398" y="6827"/>
                </a:cubicBezTo>
                <a:cubicBezTo>
                  <a:pt x="46381" y="6837"/>
                  <a:pt x="46361" y="6789"/>
                  <a:pt x="46369" y="6784"/>
                </a:cubicBezTo>
                <a:cubicBezTo>
                  <a:pt x="46398" y="6765"/>
                  <a:pt x="46453" y="6804"/>
                  <a:pt x="46456" y="6762"/>
                </a:cubicBezTo>
                <a:cubicBezTo>
                  <a:pt x="46458" y="6730"/>
                  <a:pt x="46547" y="6754"/>
                  <a:pt x="46544" y="6717"/>
                </a:cubicBezTo>
                <a:cubicBezTo>
                  <a:pt x="46531" y="6685"/>
                  <a:pt x="46507" y="6726"/>
                  <a:pt x="46456" y="6717"/>
                </a:cubicBezTo>
                <a:cubicBezTo>
                  <a:pt x="46462" y="6700"/>
                  <a:pt x="46486" y="6696"/>
                  <a:pt x="46486" y="6673"/>
                </a:cubicBezTo>
                <a:cubicBezTo>
                  <a:pt x="46510" y="6678"/>
                  <a:pt x="46513" y="6665"/>
                  <a:pt x="46515" y="6652"/>
                </a:cubicBezTo>
                <a:cubicBezTo>
                  <a:pt x="46616" y="6679"/>
                  <a:pt x="46569" y="6715"/>
                  <a:pt x="46603" y="6762"/>
                </a:cubicBezTo>
                <a:cubicBezTo>
                  <a:pt x="46686" y="6780"/>
                  <a:pt x="46679" y="6730"/>
                  <a:pt x="46750" y="6739"/>
                </a:cubicBezTo>
                <a:cubicBezTo>
                  <a:pt x="46734" y="6684"/>
                  <a:pt x="46700" y="6654"/>
                  <a:pt x="46807" y="6652"/>
                </a:cubicBezTo>
                <a:cubicBezTo>
                  <a:pt x="46826" y="6612"/>
                  <a:pt x="46730" y="6622"/>
                  <a:pt x="46720" y="6607"/>
                </a:cubicBezTo>
                <a:cubicBezTo>
                  <a:pt x="46717" y="6604"/>
                  <a:pt x="46754" y="6562"/>
                  <a:pt x="46750" y="6541"/>
                </a:cubicBezTo>
                <a:cubicBezTo>
                  <a:pt x="46747" y="6523"/>
                  <a:pt x="46718" y="6519"/>
                  <a:pt x="46720" y="6498"/>
                </a:cubicBezTo>
                <a:cubicBezTo>
                  <a:pt x="46668" y="6495"/>
                  <a:pt x="46658" y="6525"/>
                  <a:pt x="46603" y="6519"/>
                </a:cubicBezTo>
                <a:cubicBezTo>
                  <a:pt x="46607" y="6561"/>
                  <a:pt x="46622" y="6592"/>
                  <a:pt x="46661" y="6607"/>
                </a:cubicBezTo>
                <a:cubicBezTo>
                  <a:pt x="46655" y="6639"/>
                  <a:pt x="46574" y="6615"/>
                  <a:pt x="46573" y="6652"/>
                </a:cubicBezTo>
                <a:cubicBezTo>
                  <a:pt x="46538" y="6642"/>
                  <a:pt x="46513" y="6624"/>
                  <a:pt x="46515" y="6585"/>
                </a:cubicBezTo>
                <a:cubicBezTo>
                  <a:pt x="46489" y="6605"/>
                  <a:pt x="46311" y="6619"/>
                  <a:pt x="46398" y="6652"/>
                </a:cubicBezTo>
                <a:cubicBezTo>
                  <a:pt x="46391" y="6708"/>
                  <a:pt x="46347" y="6621"/>
                  <a:pt x="46280" y="6652"/>
                </a:cubicBezTo>
                <a:cubicBezTo>
                  <a:pt x="46235" y="6744"/>
                  <a:pt x="46443" y="6646"/>
                  <a:pt x="46398" y="6739"/>
                </a:cubicBezTo>
                <a:cubicBezTo>
                  <a:pt x="46374" y="6728"/>
                  <a:pt x="46350" y="6717"/>
                  <a:pt x="46310" y="6717"/>
                </a:cubicBezTo>
                <a:cubicBezTo>
                  <a:pt x="46267" y="6727"/>
                  <a:pt x="46322" y="6745"/>
                  <a:pt x="46310" y="6784"/>
                </a:cubicBezTo>
                <a:cubicBezTo>
                  <a:pt x="46326" y="6832"/>
                  <a:pt x="46254" y="6815"/>
                  <a:pt x="46251" y="6850"/>
                </a:cubicBezTo>
                <a:cubicBezTo>
                  <a:pt x="46209" y="6839"/>
                  <a:pt x="46254" y="6830"/>
                  <a:pt x="46251" y="6805"/>
                </a:cubicBezTo>
                <a:cubicBezTo>
                  <a:pt x="46204" y="6812"/>
                  <a:pt x="46201" y="6785"/>
                  <a:pt x="46163" y="6784"/>
                </a:cubicBezTo>
                <a:cubicBezTo>
                  <a:pt x="46113" y="6790"/>
                  <a:pt x="46202" y="6860"/>
                  <a:pt x="46075" y="6850"/>
                </a:cubicBezTo>
                <a:cubicBezTo>
                  <a:pt x="46006" y="6799"/>
                  <a:pt x="46154" y="6687"/>
                  <a:pt x="46221" y="6739"/>
                </a:cubicBezTo>
                <a:cubicBezTo>
                  <a:pt x="46195" y="6701"/>
                  <a:pt x="46157" y="6654"/>
                  <a:pt x="46104" y="6696"/>
                </a:cubicBezTo>
                <a:cubicBezTo>
                  <a:pt x="46071" y="6700"/>
                  <a:pt x="46088" y="6717"/>
                  <a:pt x="46104" y="6717"/>
                </a:cubicBezTo>
                <a:cubicBezTo>
                  <a:pt x="46080" y="6783"/>
                  <a:pt x="46031" y="6689"/>
                  <a:pt x="45958" y="6717"/>
                </a:cubicBezTo>
                <a:cubicBezTo>
                  <a:pt x="45969" y="6760"/>
                  <a:pt x="46092" y="6720"/>
                  <a:pt x="46046" y="6805"/>
                </a:cubicBezTo>
                <a:cubicBezTo>
                  <a:pt x="46011" y="6823"/>
                  <a:pt x="45995" y="6784"/>
                  <a:pt x="45987" y="6784"/>
                </a:cubicBezTo>
                <a:cubicBezTo>
                  <a:pt x="45921" y="6782"/>
                  <a:pt x="45919" y="6845"/>
                  <a:pt x="45900" y="6850"/>
                </a:cubicBezTo>
                <a:cubicBezTo>
                  <a:pt x="45834" y="6864"/>
                  <a:pt x="45756" y="6822"/>
                  <a:pt x="45694" y="6872"/>
                </a:cubicBezTo>
                <a:cubicBezTo>
                  <a:pt x="45643" y="6867"/>
                  <a:pt x="45627" y="6834"/>
                  <a:pt x="45635" y="6784"/>
                </a:cubicBezTo>
                <a:cubicBezTo>
                  <a:pt x="45598" y="6781"/>
                  <a:pt x="45548" y="6780"/>
                  <a:pt x="45548" y="6805"/>
                </a:cubicBezTo>
                <a:cubicBezTo>
                  <a:pt x="45548" y="6825"/>
                  <a:pt x="45403" y="6869"/>
                  <a:pt x="45401" y="6784"/>
                </a:cubicBezTo>
                <a:cubicBezTo>
                  <a:pt x="45377" y="6795"/>
                  <a:pt x="45353" y="6807"/>
                  <a:pt x="45314" y="6805"/>
                </a:cubicBezTo>
                <a:cubicBezTo>
                  <a:pt x="45296" y="6767"/>
                  <a:pt x="45349" y="6676"/>
                  <a:pt x="45284" y="6673"/>
                </a:cubicBezTo>
                <a:cubicBezTo>
                  <a:pt x="45247" y="6679"/>
                  <a:pt x="45254" y="6717"/>
                  <a:pt x="45284" y="6717"/>
                </a:cubicBezTo>
                <a:cubicBezTo>
                  <a:pt x="45254" y="6772"/>
                  <a:pt x="45274" y="6765"/>
                  <a:pt x="45254" y="6850"/>
                </a:cubicBezTo>
                <a:cubicBezTo>
                  <a:pt x="45177" y="6789"/>
                  <a:pt x="45191" y="6876"/>
                  <a:pt x="45108" y="6872"/>
                </a:cubicBezTo>
                <a:cubicBezTo>
                  <a:pt x="45096" y="6826"/>
                  <a:pt x="45128" y="6813"/>
                  <a:pt x="45137" y="6784"/>
                </a:cubicBezTo>
                <a:cubicBezTo>
                  <a:pt x="45089" y="6784"/>
                  <a:pt x="45040" y="6784"/>
                  <a:pt x="44991" y="6784"/>
                </a:cubicBezTo>
                <a:cubicBezTo>
                  <a:pt x="45007" y="6801"/>
                  <a:pt x="45022" y="6819"/>
                  <a:pt x="45020" y="6850"/>
                </a:cubicBezTo>
                <a:cubicBezTo>
                  <a:pt x="44993" y="6837"/>
                  <a:pt x="44912" y="6798"/>
                  <a:pt x="44932" y="6872"/>
                </a:cubicBezTo>
                <a:cubicBezTo>
                  <a:pt x="44764" y="6815"/>
                  <a:pt x="44613" y="6892"/>
                  <a:pt x="44493" y="6850"/>
                </a:cubicBezTo>
                <a:cubicBezTo>
                  <a:pt x="44476" y="6829"/>
                  <a:pt x="44551" y="6832"/>
                  <a:pt x="44551" y="6827"/>
                </a:cubicBezTo>
                <a:cubicBezTo>
                  <a:pt x="44551" y="6763"/>
                  <a:pt x="44408" y="6849"/>
                  <a:pt x="44375" y="6784"/>
                </a:cubicBezTo>
                <a:cubicBezTo>
                  <a:pt x="44339" y="6793"/>
                  <a:pt x="44315" y="6812"/>
                  <a:pt x="44317" y="6850"/>
                </a:cubicBezTo>
                <a:cubicBezTo>
                  <a:pt x="44228" y="6834"/>
                  <a:pt x="44231" y="6887"/>
                  <a:pt x="44141" y="6872"/>
                </a:cubicBezTo>
                <a:cubicBezTo>
                  <a:pt x="44150" y="6837"/>
                  <a:pt x="44113" y="6834"/>
                  <a:pt x="44112" y="6805"/>
                </a:cubicBezTo>
                <a:cubicBezTo>
                  <a:pt x="44062" y="6800"/>
                  <a:pt x="44036" y="6842"/>
                  <a:pt x="44024" y="6805"/>
                </a:cubicBezTo>
                <a:cubicBezTo>
                  <a:pt x="43982" y="6813"/>
                  <a:pt x="44021" y="6844"/>
                  <a:pt x="44053" y="6850"/>
                </a:cubicBezTo>
                <a:cubicBezTo>
                  <a:pt x="44054" y="6864"/>
                  <a:pt x="44014" y="6876"/>
                  <a:pt x="43994" y="6872"/>
                </a:cubicBezTo>
                <a:cubicBezTo>
                  <a:pt x="43984" y="6869"/>
                  <a:pt x="43956" y="6850"/>
                  <a:pt x="43964" y="6850"/>
                </a:cubicBezTo>
                <a:cubicBezTo>
                  <a:pt x="43935" y="6850"/>
                  <a:pt x="43874" y="6886"/>
                  <a:pt x="43848" y="6872"/>
                </a:cubicBezTo>
                <a:cubicBezTo>
                  <a:pt x="43829" y="6861"/>
                  <a:pt x="43868" y="6793"/>
                  <a:pt x="43819" y="6805"/>
                </a:cubicBezTo>
                <a:cubicBezTo>
                  <a:pt x="43764" y="6809"/>
                  <a:pt x="43800" y="6880"/>
                  <a:pt x="43760" y="6893"/>
                </a:cubicBezTo>
                <a:cubicBezTo>
                  <a:pt x="43665" y="6913"/>
                  <a:pt x="43720" y="6821"/>
                  <a:pt x="43642" y="6827"/>
                </a:cubicBezTo>
                <a:cubicBezTo>
                  <a:pt x="43608" y="6830"/>
                  <a:pt x="43608" y="6884"/>
                  <a:pt x="43584" y="6893"/>
                </a:cubicBezTo>
                <a:cubicBezTo>
                  <a:pt x="43531" y="6912"/>
                  <a:pt x="43487" y="6859"/>
                  <a:pt x="43408" y="6872"/>
                </a:cubicBezTo>
                <a:cubicBezTo>
                  <a:pt x="43403" y="6824"/>
                  <a:pt x="43512" y="6862"/>
                  <a:pt x="43555" y="6850"/>
                </a:cubicBezTo>
                <a:cubicBezTo>
                  <a:pt x="43600" y="6854"/>
                  <a:pt x="43564" y="6798"/>
                  <a:pt x="43584" y="6784"/>
                </a:cubicBezTo>
                <a:cubicBezTo>
                  <a:pt x="43588" y="6781"/>
                  <a:pt x="43642" y="6785"/>
                  <a:pt x="43642" y="6784"/>
                </a:cubicBezTo>
                <a:cubicBezTo>
                  <a:pt x="43645" y="6756"/>
                  <a:pt x="43514" y="6738"/>
                  <a:pt x="43672" y="6739"/>
                </a:cubicBezTo>
                <a:cubicBezTo>
                  <a:pt x="43672" y="6703"/>
                  <a:pt x="43672" y="6666"/>
                  <a:pt x="43672" y="6630"/>
                </a:cubicBezTo>
                <a:cubicBezTo>
                  <a:pt x="43668" y="6580"/>
                  <a:pt x="43547" y="6620"/>
                  <a:pt x="43496" y="6607"/>
                </a:cubicBezTo>
                <a:cubicBezTo>
                  <a:pt x="43506" y="6694"/>
                  <a:pt x="43587" y="6591"/>
                  <a:pt x="43613" y="6652"/>
                </a:cubicBezTo>
                <a:cubicBezTo>
                  <a:pt x="43615" y="6708"/>
                  <a:pt x="43591" y="6678"/>
                  <a:pt x="43555" y="6673"/>
                </a:cubicBezTo>
                <a:cubicBezTo>
                  <a:pt x="43517" y="6718"/>
                  <a:pt x="43429" y="6726"/>
                  <a:pt x="43379" y="6762"/>
                </a:cubicBezTo>
                <a:cubicBezTo>
                  <a:pt x="43388" y="6792"/>
                  <a:pt x="43453" y="6780"/>
                  <a:pt x="43496" y="6784"/>
                </a:cubicBezTo>
                <a:cubicBezTo>
                  <a:pt x="43581" y="6820"/>
                  <a:pt x="43346" y="6800"/>
                  <a:pt x="43291" y="6805"/>
                </a:cubicBezTo>
                <a:cubicBezTo>
                  <a:pt x="43292" y="6784"/>
                  <a:pt x="43327" y="6789"/>
                  <a:pt x="43349" y="6784"/>
                </a:cubicBezTo>
                <a:cubicBezTo>
                  <a:pt x="43355" y="6746"/>
                  <a:pt x="43299" y="6727"/>
                  <a:pt x="43349" y="6717"/>
                </a:cubicBezTo>
                <a:cubicBezTo>
                  <a:pt x="43328" y="6697"/>
                  <a:pt x="43296" y="6684"/>
                  <a:pt x="43262" y="6673"/>
                </a:cubicBezTo>
                <a:cubicBezTo>
                  <a:pt x="43270" y="6624"/>
                  <a:pt x="43255" y="6591"/>
                  <a:pt x="43203" y="6585"/>
                </a:cubicBezTo>
                <a:cubicBezTo>
                  <a:pt x="43108" y="6558"/>
                  <a:pt x="43180" y="6657"/>
                  <a:pt x="43086" y="6630"/>
                </a:cubicBezTo>
                <a:cubicBezTo>
                  <a:pt x="43076" y="6735"/>
                  <a:pt x="43061" y="6709"/>
                  <a:pt x="43056" y="6827"/>
                </a:cubicBezTo>
                <a:cubicBezTo>
                  <a:pt x="42897" y="6808"/>
                  <a:pt x="42803" y="6811"/>
                  <a:pt x="42617" y="6850"/>
                </a:cubicBezTo>
                <a:cubicBezTo>
                  <a:pt x="42612" y="6795"/>
                  <a:pt x="42663" y="6781"/>
                  <a:pt x="42676" y="6739"/>
                </a:cubicBezTo>
                <a:cubicBezTo>
                  <a:pt x="42710" y="6744"/>
                  <a:pt x="42700" y="6780"/>
                  <a:pt x="42705" y="6805"/>
                </a:cubicBezTo>
                <a:cubicBezTo>
                  <a:pt x="42827" y="6798"/>
                  <a:pt x="42777" y="6739"/>
                  <a:pt x="42763" y="6696"/>
                </a:cubicBezTo>
                <a:cubicBezTo>
                  <a:pt x="42724" y="6696"/>
                  <a:pt x="42685" y="6696"/>
                  <a:pt x="42646" y="6696"/>
                </a:cubicBezTo>
                <a:cubicBezTo>
                  <a:pt x="42544" y="6702"/>
                  <a:pt x="42649" y="6755"/>
                  <a:pt x="42587" y="6762"/>
                </a:cubicBezTo>
                <a:cubicBezTo>
                  <a:pt x="42509" y="6777"/>
                  <a:pt x="42531" y="6716"/>
                  <a:pt x="42499" y="6696"/>
                </a:cubicBezTo>
                <a:cubicBezTo>
                  <a:pt x="42417" y="6678"/>
                  <a:pt x="42424" y="6727"/>
                  <a:pt x="42353" y="6717"/>
                </a:cubicBezTo>
                <a:cubicBezTo>
                  <a:pt x="42363" y="6688"/>
                  <a:pt x="42404" y="6682"/>
                  <a:pt x="42412" y="6652"/>
                </a:cubicBezTo>
                <a:cubicBezTo>
                  <a:pt x="42399" y="6631"/>
                  <a:pt x="42386" y="6612"/>
                  <a:pt x="42353" y="6607"/>
                </a:cubicBezTo>
                <a:cubicBezTo>
                  <a:pt x="42289" y="6604"/>
                  <a:pt x="42340" y="6685"/>
                  <a:pt x="42323" y="6717"/>
                </a:cubicBezTo>
                <a:cubicBezTo>
                  <a:pt x="42255" y="6717"/>
                  <a:pt x="42187" y="6717"/>
                  <a:pt x="42119" y="6717"/>
                </a:cubicBezTo>
                <a:cubicBezTo>
                  <a:pt x="42134" y="6735"/>
                  <a:pt x="42149" y="6753"/>
                  <a:pt x="42147" y="6784"/>
                </a:cubicBezTo>
                <a:cubicBezTo>
                  <a:pt x="42187" y="6739"/>
                  <a:pt x="42344" y="6717"/>
                  <a:pt x="42412" y="6762"/>
                </a:cubicBezTo>
                <a:cubicBezTo>
                  <a:pt x="42402" y="6792"/>
                  <a:pt x="42338" y="6780"/>
                  <a:pt x="42295" y="6784"/>
                </a:cubicBezTo>
                <a:cubicBezTo>
                  <a:pt x="42335" y="6834"/>
                  <a:pt x="42498" y="6792"/>
                  <a:pt x="42587" y="6805"/>
                </a:cubicBezTo>
                <a:cubicBezTo>
                  <a:pt x="42571" y="6879"/>
                  <a:pt x="42477" y="6837"/>
                  <a:pt x="42412" y="6827"/>
                </a:cubicBezTo>
                <a:cubicBezTo>
                  <a:pt x="42352" y="6834"/>
                  <a:pt x="42353" y="6886"/>
                  <a:pt x="42323" y="6916"/>
                </a:cubicBezTo>
                <a:cubicBezTo>
                  <a:pt x="42279" y="6896"/>
                  <a:pt x="42332" y="6883"/>
                  <a:pt x="42295" y="6827"/>
                </a:cubicBezTo>
                <a:cubicBezTo>
                  <a:pt x="42156" y="6817"/>
                  <a:pt x="42135" y="6872"/>
                  <a:pt x="42060" y="6872"/>
                </a:cubicBezTo>
                <a:cubicBezTo>
                  <a:pt x="42067" y="6872"/>
                  <a:pt x="42050" y="6800"/>
                  <a:pt x="41972" y="6850"/>
                </a:cubicBezTo>
                <a:cubicBezTo>
                  <a:pt x="41942" y="6864"/>
                  <a:pt x="41942" y="6899"/>
                  <a:pt x="41884" y="6893"/>
                </a:cubicBezTo>
                <a:cubicBezTo>
                  <a:pt x="41888" y="6823"/>
                  <a:pt x="41950" y="6797"/>
                  <a:pt x="42060" y="6805"/>
                </a:cubicBezTo>
                <a:cubicBezTo>
                  <a:pt x="42027" y="6778"/>
                  <a:pt x="42034" y="6760"/>
                  <a:pt x="42089" y="6762"/>
                </a:cubicBezTo>
                <a:cubicBezTo>
                  <a:pt x="42100" y="6724"/>
                  <a:pt x="42066" y="6720"/>
                  <a:pt x="42031" y="6717"/>
                </a:cubicBezTo>
                <a:cubicBezTo>
                  <a:pt x="42068" y="6660"/>
                  <a:pt x="42095" y="6651"/>
                  <a:pt x="42060" y="6585"/>
                </a:cubicBezTo>
                <a:cubicBezTo>
                  <a:pt x="42111" y="6598"/>
                  <a:pt x="42232" y="6559"/>
                  <a:pt x="42236" y="6607"/>
                </a:cubicBezTo>
                <a:cubicBezTo>
                  <a:pt x="42288" y="6588"/>
                  <a:pt x="42310" y="6546"/>
                  <a:pt x="42412" y="6564"/>
                </a:cubicBezTo>
                <a:cubicBezTo>
                  <a:pt x="42443" y="6584"/>
                  <a:pt x="42421" y="6645"/>
                  <a:pt x="42499" y="6630"/>
                </a:cubicBezTo>
                <a:cubicBezTo>
                  <a:pt x="42582" y="6630"/>
                  <a:pt x="42430" y="6570"/>
                  <a:pt x="42558" y="6585"/>
                </a:cubicBezTo>
                <a:cubicBezTo>
                  <a:pt x="42571" y="6510"/>
                  <a:pt x="42471" y="6519"/>
                  <a:pt x="42440" y="6475"/>
                </a:cubicBezTo>
                <a:cubicBezTo>
                  <a:pt x="42404" y="6484"/>
                  <a:pt x="42380" y="6504"/>
                  <a:pt x="42383" y="6541"/>
                </a:cubicBezTo>
                <a:cubicBezTo>
                  <a:pt x="42277" y="6534"/>
                  <a:pt x="42241" y="6508"/>
                  <a:pt x="42147" y="6541"/>
                </a:cubicBezTo>
                <a:cubicBezTo>
                  <a:pt x="42254" y="6459"/>
                  <a:pt x="41983" y="6535"/>
                  <a:pt x="42001" y="6453"/>
                </a:cubicBezTo>
                <a:cubicBezTo>
                  <a:pt x="41958" y="6472"/>
                  <a:pt x="41908" y="6486"/>
                  <a:pt x="41913" y="6541"/>
                </a:cubicBezTo>
                <a:cubicBezTo>
                  <a:pt x="41813" y="6532"/>
                  <a:pt x="41749" y="6550"/>
                  <a:pt x="41679" y="6564"/>
                </a:cubicBezTo>
                <a:cubicBezTo>
                  <a:pt x="41669" y="6511"/>
                  <a:pt x="41551" y="6541"/>
                  <a:pt x="41532" y="6498"/>
                </a:cubicBezTo>
                <a:cubicBezTo>
                  <a:pt x="41500" y="6490"/>
                  <a:pt x="41489" y="6538"/>
                  <a:pt x="41474" y="6541"/>
                </a:cubicBezTo>
                <a:cubicBezTo>
                  <a:pt x="41461" y="6544"/>
                  <a:pt x="41435" y="6520"/>
                  <a:pt x="41415" y="6519"/>
                </a:cubicBezTo>
                <a:cubicBezTo>
                  <a:pt x="41407" y="6519"/>
                  <a:pt x="41328" y="6535"/>
                  <a:pt x="41297" y="6541"/>
                </a:cubicBezTo>
                <a:cubicBezTo>
                  <a:pt x="41312" y="6538"/>
                  <a:pt x="41188" y="6598"/>
                  <a:pt x="41181" y="6541"/>
                </a:cubicBezTo>
                <a:cubicBezTo>
                  <a:pt x="41154" y="6551"/>
                  <a:pt x="41128" y="6561"/>
                  <a:pt x="41122" y="6585"/>
                </a:cubicBezTo>
                <a:cubicBezTo>
                  <a:pt x="41159" y="6622"/>
                  <a:pt x="41231" y="6585"/>
                  <a:pt x="41356" y="6585"/>
                </a:cubicBezTo>
                <a:cubicBezTo>
                  <a:pt x="41364" y="6585"/>
                  <a:pt x="41411" y="6582"/>
                  <a:pt x="41415" y="6585"/>
                </a:cubicBezTo>
                <a:cubicBezTo>
                  <a:pt x="41447" y="6615"/>
                  <a:pt x="41518" y="6576"/>
                  <a:pt x="41620" y="6585"/>
                </a:cubicBezTo>
                <a:cubicBezTo>
                  <a:pt x="41626" y="6670"/>
                  <a:pt x="41596" y="6594"/>
                  <a:pt x="41532" y="6607"/>
                </a:cubicBezTo>
                <a:cubicBezTo>
                  <a:pt x="41574" y="6705"/>
                  <a:pt x="41540" y="6724"/>
                  <a:pt x="41474" y="6784"/>
                </a:cubicBezTo>
                <a:cubicBezTo>
                  <a:pt x="41478" y="6832"/>
                  <a:pt x="41548" y="6830"/>
                  <a:pt x="41620" y="6827"/>
                </a:cubicBezTo>
                <a:cubicBezTo>
                  <a:pt x="41616" y="6802"/>
                  <a:pt x="41567" y="6810"/>
                  <a:pt x="41532" y="6805"/>
                </a:cubicBezTo>
                <a:cubicBezTo>
                  <a:pt x="41562" y="6754"/>
                  <a:pt x="41667" y="6760"/>
                  <a:pt x="41767" y="6762"/>
                </a:cubicBezTo>
                <a:cubicBezTo>
                  <a:pt x="41762" y="6787"/>
                  <a:pt x="41713" y="6780"/>
                  <a:pt x="41679" y="6784"/>
                </a:cubicBezTo>
                <a:cubicBezTo>
                  <a:pt x="41692" y="6804"/>
                  <a:pt x="41704" y="6823"/>
                  <a:pt x="41737" y="6827"/>
                </a:cubicBezTo>
                <a:cubicBezTo>
                  <a:pt x="41728" y="6857"/>
                  <a:pt x="41664" y="6845"/>
                  <a:pt x="41620" y="6850"/>
                </a:cubicBezTo>
                <a:cubicBezTo>
                  <a:pt x="41590" y="6871"/>
                  <a:pt x="41561" y="6893"/>
                  <a:pt x="41532" y="6916"/>
                </a:cubicBezTo>
                <a:cubicBezTo>
                  <a:pt x="41453" y="6931"/>
                  <a:pt x="41473" y="6872"/>
                  <a:pt x="41415" y="6872"/>
                </a:cubicBezTo>
                <a:cubicBezTo>
                  <a:pt x="41376" y="6893"/>
                  <a:pt x="41327" y="6908"/>
                  <a:pt x="41297" y="6938"/>
                </a:cubicBezTo>
                <a:cubicBezTo>
                  <a:pt x="41256" y="6903"/>
                  <a:pt x="41145" y="6921"/>
                  <a:pt x="41151" y="6850"/>
                </a:cubicBezTo>
                <a:cubicBezTo>
                  <a:pt x="41074" y="6842"/>
                  <a:pt x="41076" y="6896"/>
                  <a:pt x="41063" y="6938"/>
                </a:cubicBezTo>
                <a:cubicBezTo>
                  <a:pt x="40940" y="6909"/>
                  <a:pt x="41063" y="6865"/>
                  <a:pt x="41063" y="6805"/>
                </a:cubicBezTo>
                <a:cubicBezTo>
                  <a:pt x="41084" y="6745"/>
                  <a:pt x="41005" y="6762"/>
                  <a:pt x="41005" y="6717"/>
                </a:cubicBezTo>
                <a:cubicBezTo>
                  <a:pt x="40945" y="6724"/>
                  <a:pt x="40926" y="6762"/>
                  <a:pt x="40887" y="6784"/>
                </a:cubicBezTo>
                <a:cubicBezTo>
                  <a:pt x="40833" y="6842"/>
                  <a:pt x="40900" y="6738"/>
                  <a:pt x="40917" y="6717"/>
                </a:cubicBezTo>
                <a:cubicBezTo>
                  <a:pt x="40877" y="6654"/>
                  <a:pt x="40763" y="6717"/>
                  <a:pt x="40770" y="6762"/>
                </a:cubicBezTo>
                <a:cubicBezTo>
                  <a:pt x="40733" y="6724"/>
                  <a:pt x="40595" y="6762"/>
                  <a:pt x="40595" y="6696"/>
                </a:cubicBezTo>
                <a:cubicBezTo>
                  <a:pt x="40555" y="6717"/>
                  <a:pt x="40537" y="6755"/>
                  <a:pt x="40477" y="6762"/>
                </a:cubicBezTo>
                <a:cubicBezTo>
                  <a:pt x="40504" y="6800"/>
                  <a:pt x="40487" y="6871"/>
                  <a:pt x="40536" y="6893"/>
                </a:cubicBezTo>
                <a:cubicBezTo>
                  <a:pt x="40472" y="6942"/>
                  <a:pt x="40357" y="6976"/>
                  <a:pt x="40301" y="6916"/>
                </a:cubicBezTo>
                <a:cubicBezTo>
                  <a:pt x="40272" y="6926"/>
                  <a:pt x="40278" y="6952"/>
                  <a:pt x="40242" y="6959"/>
                </a:cubicBezTo>
                <a:cubicBezTo>
                  <a:pt x="40204" y="6968"/>
                  <a:pt x="40158" y="6958"/>
                  <a:pt x="40154" y="6938"/>
                </a:cubicBezTo>
                <a:cubicBezTo>
                  <a:pt x="40150" y="6853"/>
                  <a:pt x="40179" y="6929"/>
                  <a:pt x="40242" y="6916"/>
                </a:cubicBezTo>
                <a:cubicBezTo>
                  <a:pt x="40320" y="6887"/>
                  <a:pt x="40333" y="6843"/>
                  <a:pt x="40301" y="6784"/>
                </a:cubicBezTo>
                <a:cubicBezTo>
                  <a:pt x="40377" y="6795"/>
                  <a:pt x="40404" y="6813"/>
                  <a:pt x="40448" y="6762"/>
                </a:cubicBezTo>
                <a:cubicBezTo>
                  <a:pt x="40427" y="6709"/>
                  <a:pt x="40285" y="6813"/>
                  <a:pt x="40242" y="6717"/>
                </a:cubicBezTo>
                <a:cubicBezTo>
                  <a:pt x="40214" y="6718"/>
                  <a:pt x="40220" y="6745"/>
                  <a:pt x="40213" y="6762"/>
                </a:cubicBezTo>
                <a:cubicBezTo>
                  <a:pt x="40123" y="6747"/>
                  <a:pt x="40157" y="6747"/>
                  <a:pt x="40067" y="6762"/>
                </a:cubicBezTo>
                <a:cubicBezTo>
                  <a:pt x="40058" y="6711"/>
                  <a:pt x="40071" y="6678"/>
                  <a:pt x="40096" y="6652"/>
                </a:cubicBezTo>
                <a:cubicBezTo>
                  <a:pt x="40012" y="6654"/>
                  <a:pt x="39957" y="6679"/>
                  <a:pt x="39979" y="6762"/>
                </a:cubicBezTo>
                <a:cubicBezTo>
                  <a:pt x="39870" y="6759"/>
                  <a:pt x="39895" y="6736"/>
                  <a:pt x="39804" y="6762"/>
                </a:cubicBezTo>
                <a:cubicBezTo>
                  <a:pt x="39774" y="6762"/>
                  <a:pt x="39780" y="6789"/>
                  <a:pt x="39774" y="6805"/>
                </a:cubicBezTo>
                <a:cubicBezTo>
                  <a:pt x="39713" y="6796"/>
                  <a:pt x="39696" y="6821"/>
                  <a:pt x="39656" y="6827"/>
                </a:cubicBezTo>
                <a:cubicBezTo>
                  <a:pt x="39675" y="6880"/>
                  <a:pt x="39705" y="6866"/>
                  <a:pt x="39744" y="6850"/>
                </a:cubicBezTo>
                <a:cubicBezTo>
                  <a:pt x="39771" y="6838"/>
                  <a:pt x="39801" y="6856"/>
                  <a:pt x="39804" y="6827"/>
                </a:cubicBezTo>
                <a:cubicBezTo>
                  <a:pt x="39808" y="6765"/>
                  <a:pt x="40060" y="6825"/>
                  <a:pt x="40154" y="6784"/>
                </a:cubicBezTo>
                <a:cubicBezTo>
                  <a:pt x="40123" y="6901"/>
                  <a:pt x="40227" y="6781"/>
                  <a:pt x="40213" y="6872"/>
                </a:cubicBezTo>
                <a:cubicBezTo>
                  <a:pt x="40133" y="6887"/>
                  <a:pt x="40154" y="6827"/>
                  <a:pt x="40096" y="6827"/>
                </a:cubicBezTo>
                <a:cubicBezTo>
                  <a:pt x="40021" y="6830"/>
                  <a:pt x="40049" y="6910"/>
                  <a:pt x="40009" y="6938"/>
                </a:cubicBezTo>
                <a:cubicBezTo>
                  <a:pt x="39960" y="7003"/>
                  <a:pt x="39996" y="6852"/>
                  <a:pt x="40038" y="6850"/>
                </a:cubicBezTo>
                <a:cubicBezTo>
                  <a:pt x="40016" y="6829"/>
                  <a:pt x="39984" y="6816"/>
                  <a:pt x="39950" y="6805"/>
                </a:cubicBezTo>
                <a:cubicBezTo>
                  <a:pt x="39862" y="6820"/>
                  <a:pt x="39977" y="6853"/>
                  <a:pt x="39950" y="6893"/>
                </a:cubicBezTo>
                <a:cubicBezTo>
                  <a:pt x="39907" y="6906"/>
                  <a:pt x="39878" y="6928"/>
                  <a:pt x="39861" y="6959"/>
                </a:cubicBezTo>
                <a:cubicBezTo>
                  <a:pt x="39827" y="6956"/>
                  <a:pt x="39837" y="6919"/>
                  <a:pt x="39832" y="6893"/>
                </a:cubicBezTo>
                <a:cubicBezTo>
                  <a:pt x="39721" y="6883"/>
                  <a:pt x="39650" y="6902"/>
                  <a:pt x="39627" y="6959"/>
                </a:cubicBezTo>
                <a:cubicBezTo>
                  <a:pt x="39552" y="6910"/>
                  <a:pt x="39574" y="6835"/>
                  <a:pt x="39627" y="6784"/>
                </a:cubicBezTo>
                <a:cubicBezTo>
                  <a:pt x="39606" y="6784"/>
                  <a:pt x="39596" y="6756"/>
                  <a:pt x="39569" y="6762"/>
                </a:cubicBezTo>
                <a:cubicBezTo>
                  <a:pt x="39566" y="6762"/>
                  <a:pt x="39534" y="6805"/>
                  <a:pt x="39539" y="6805"/>
                </a:cubicBezTo>
                <a:cubicBezTo>
                  <a:pt x="39507" y="6801"/>
                  <a:pt x="39520" y="6761"/>
                  <a:pt x="39480" y="6762"/>
                </a:cubicBezTo>
                <a:cubicBezTo>
                  <a:pt x="39429" y="6754"/>
                  <a:pt x="39428" y="6884"/>
                  <a:pt x="39510" y="6850"/>
                </a:cubicBezTo>
                <a:cubicBezTo>
                  <a:pt x="39441" y="6895"/>
                  <a:pt x="39567" y="6961"/>
                  <a:pt x="39422" y="6959"/>
                </a:cubicBezTo>
                <a:cubicBezTo>
                  <a:pt x="39406" y="6928"/>
                  <a:pt x="39456" y="6845"/>
                  <a:pt x="39393" y="6850"/>
                </a:cubicBezTo>
                <a:cubicBezTo>
                  <a:pt x="39360" y="6862"/>
                  <a:pt x="39387" y="6934"/>
                  <a:pt x="39334" y="6982"/>
                </a:cubicBezTo>
                <a:cubicBezTo>
                  <a:pt x="39291" y="6971"/>
                  <a:pt x="39337" y="6963"/>
                  <a:pt x="39334" y="6938"/>
                </a:cubicBezTo>
                <a:cubicBezTo>
                  <a:pt x="39248" y="6932"/>
                  <a:pt x="39244" y="6988"/>
                  <a:pt x="39158" y="6982"/>
                </a:cubicBezTo>
                <a:cubicBezTo>
                  <a:pt x="39159" y="7003"/>
                  <a:pt x="39194" y="6998"/>
                  <a:pt x="39217" y="7004"/>
                </a:cubicBezTo>
                <a:cubicBezTo>
                  <a:pt x="39204" y="7046"/>
                  <a:pt x="39206" y="7099"/>
                  <a:pt x="39129" y="7091"/>
                </a:cubicBezTo>
                <a:cubicBezTo>
                  <a:pt x="39095" y="6988"/>
                  <a:pt x="39037" y="6898"/>
                  <a:pt x="39129" y="6805"/>
                </a:cubicBezTo>
                <a:cubicBezTo>
                  <a:pt x="39172" y="6793"/>
                  <a:pt x="39280" y="6831"/>
                  <a:pt x="39275" y="6784"/>
                </a:cubicBezTo>
                <a:cubicBezTo>
                  <a:pt x="39274" y="6743"/>
                  <a:pt x="39235" y="6798"/>
                  <a:pt x="39217" y="6784"/>
                </a:cubicBezTo>
                <a:cubicBezTo>
                  <a:pt x="39215" y="6783"/>
                  <a:pt x="39218" y="6762"/>
                  <a:pt x="39218" y="6762"/>
                </a:cubicBezTo>
                <a:cubicBezTo>
                  <a:pt x="39198" y="6762"/>
                  <a:pt x="39147" y="6781"/>
                  <a:pt x="39158" y="6784"/>
                </a:cubicBezTo>
                <a:cubicBezTo>
                  <a:pt x="39095" y="6772"/>
                  <a:pt x="39077" y="6706"/>
                  <a:pt x="39041" y="6805"/>
                </a:cubicBezTo>
                <a:cubicBezTo>
                  <a:pt x="39009" y="6800"/>
                  <a:pt x="39021" y="6762"/>
                  <a:pt x="38982" y="6762"/>
                </a:cubicBezTo>
                <a:cubicBezTo>
                  <a:pt x="38905" y="6793"/>
                  <a:pt x="39090" y="6811"/>
                  <a:pt x="39041" y="6893"/>
                </a:cubicBezTo>
                <a:cubicBezTo>
                  <a:pt x="38981" y="6881"/>
                  <a:pt x="38971" y="6935"/>
                  <a:pt x="39011" y="6938"/>
                </a:cubicBezTo>
                <a:cubicBezTo>
                  <a:pt x="39005" y="6969"/>
                  <a:pt x="38924" y="6945"/>
                  <a:pt x="38924" y="6982"/>
                </a:cubicBezTo>
                <a:cubicBezTo>
                  <a:pt x="38827" y="6981"/>
                  <a:pt x="38894" y="6857"/>
                  <a:pt x="38836" y="6827"/>
                </a:cubicBezTo>
                <a:cubicBezTo>
                  <a:pt x="38768" y="6860"/>
                  <a:pt x="38791" y="6881"/>
                  <a:pt x="38806" y="6938"/>
                </a:cubicBezTo>
                <a:cubicBezTo>
                  <a:pt x="38770" y="6947"/>
                  <a:pt x="38746" y="6965"/>
                  <a:pt x="38748" y="7004"/>
                </a:cubicBezTo>
                <a:cubicBezTo>
                  <a:pt x="38669" y="7019"/>
                  <a:pt x="38769" y="6899"/>
                  <a:pt x="38689" y="6916"/>
                </a:cubicBezTo>
                <a:cubicBezTo>
                  <a:pt x="38654" y="6919"/>
                  <a:pt x="38665" y="6956"/>
                  <a:pt x="38660" y="6982"/>
                </a:cubicBezTo>
                <a:cubicBezTo>
                  <a:pt x="38610" y="6980"/>
                  <a:pt x="38584" y="6998"/>
                  <a:pt x="38572" y="7025"/>
                </a:cubicBezTo>
                <a:cubicBezTo>
                  <a:pt x="38530" y="7016"/>
                  <a:pt x="38575" y="7006"/>
                  <a:pt x="38572" y="6982"/>
                </a:cubicBezTo>
                <a:cubicBezTo>
                  <a:pt x="38503" y="7006"/>
                  <a:pt x="38447" y="7004"/>
                  <a:pt x="38366" y="6982"/>
                </a:cubicBezTo>
                <a:cubicBezTo>
                  <a:pt x="38356" y="6979"/>
                  <a:pt x="38314" y="6988"/>
                  <a:pt x="38308" y="6982"/>
                </a:cubicBezTo>
                <a:cubicBezTo>
                  <a:pt x="38284" y="6960"/>
                  <a:pt x="38233" y="6966"/>
                  <a:pt x="38220" y="6938"/>
                </a:cubicBezTo>
                <a:cubicBezTo>
                  <a:pt x="38167" y="6955"/>
                  <a:pt x="38118" y="6949"/>
                  <a:pt x="38073" y="6959"/>
                </a:cubicBezTo>
                <a:cubicBezTo>
                  <a:pt x="38022" y="6973"/>
                  <a:pt x="37988" y="7028"/>
                  <a:pt x="37898" y="7004"/>
                </a:cubicBezTo>
                <a:cubicBezTo>
                  <a:pt x="37956" y="6988"/>
                  <a:pt x="37891" y="6881"/>
                  <a:pt x="37957" y="6872"/>
                </a:cubicBezTo>
                <a:cubicBezTo>
                  <a:pt x="37956" y="6850"/>
                  <a:pt x="37920" y="6854"/>
                  <a:pt x="37898" y="6850"/>
                </a:cubicBezTo>
                <a:cubicBezTo>
                  <a:pt x="37936" y="6820"/>
                  <a:pt x="37916" y="6783"/>
                  <a:pt x="37868" y="6762"/>
                </a:cubicBezTo>
                <a:cubicBezTo>
                  <a:pt x="37789" y="6730"/>
                  <a:pt x="37935" y="6876"/>
                  <a:pt x="37868" y="6916"/>
                </a:cubicBezTo>
                <a:cubicBezTo>
                  <a:pt x="37866" y="6917"/>
                  <a:pt x="37839" y="6914"/>
                  <a:pt x="37839" y="6916"/>
                </a:cubicBezTo>
                <a:cubicBezTo>
                  <a:pt x="37839" y="6929"/>
                  <a:pt x="37866" y="6944"/>
                  <a:pt x="37868" y="6938"/>
                </a:cubicBezTo>
                <a:cubicBezTo>
                  <a:pt x="37854" y="6983"/>
                  <a:pt x="37817" y="6996"/>
                  <a:pt x="37810" y="7025"/>
                </a:cubicBezTo>
                <a:cubicBezTo>
                  <a:pt x="37719" y="7029"/>
                  <a:pt x="37792" y="6983"/>
                  <a:pt x="37781" y="6959"/>
                </a:cubicBezTo>
                <a:cubicBezTo>
                  <a:pt x="37762" y="6922"/>
                  <a:pt x="37695" y="6948"/>
                  <a:pt x="37752" y="6893"/>
                </a:cubicBezTo>
                <a:cubicBezTo>
                  <a:pt x="37738" y="6874"/>
                  <a:pt x="37726" y="6854"/>
                  <a:pt x="37693" y="6850"/>
                </a:cubicBezTo>
                <a:cubicBezTo>
                  <a:pt x="37610" y="6895"/>
                  <a:pt x="37673" y="6964"/>
                  <a:pt x="37634" y="7004"/>
                </a:cubicBezTo>
                <a:cubicBezTo>
                  <a:pt x="37523" y="6962"/>
                  <a:pt x="37439" y="7003"/>
                  <a:pt x="37341" y="7004"/>
                </a:cubicBezTo>
                <a:cubicBezTo>
                  <a:pt x="37375" y="6971"/>
                  <a:pt x="37375" y="6948"/>
                  <a:pt x="37341" y="6916"/>
                </a:cubicBezTo>
                <a:cubicBezTo>
                  <a:pt x="37264" y="6909"/>
                  <a:pt x="37245" y="6946"/>
                  <a:pt x="37253" y="7004"/>
                </a:cubicBezTo>
                <a:cubicBezTo>
                  <a:pt x="37216" y="7025"/>
                  <a:pt x="37165" y="6982"/>
                  <a:pt x="37165" y="6982"/>
                </a:cubicBezTo>
                <a:cubicBezTo>
                  <a:pt x="37065" y="6994"/>
                  <a:pt x="37164" y="7070"/>
                  <a:pt x="37048" y="7069"/>
                </a:cubicBezTo>
                <a:cubicBezTo>
                  <a:pt x="37083" y="7040"/>
                  <a:pt x="37059" y="7035"/>
                  <a:pt x="37048" y="7004"/>
                </a:cubicBezTo>
                <a:cubicBezTo>
                  <a:pt x="37006" y="7001"/>
                  <a:pt x="36965" y="7000"/>
                  <a:pt x="36960" y="7025"/>
                </a:cubicBezTo>
                <a:cubicBezTo>
                  <a:pt x="36928" y="7020"/>
                  <a:pt x="36940" y="6982"/>
                  <a:pt x="36901" y="6982"/>
                </a:cubicBezTo>
                <a:cubicBezTo>
                  <a:pt x="36841" y="6988"/>
                  <a:pt x="36873" y="7063"/>
                  <a:pt x="36813" y="7069"/>
                </a:cubicBezTo>
                <a:cubicBezTo>
                  <a:pt x="36751" y="7080"/>
                  <a:pt x="36757" y="7039"/>
                  <a:pt x="36754" y="7004"/>
                </a:cubicBezTo>
                <a:cubicBezTo>
                  <a:pt x="36694" y="7013"/>
                  <a:pt x="36677" y="6989"/>
                  <a:pt x="36637" y="6982"/>
                </a:cubicBezTo>
                <a:cubicBezTo>
                  <a:pt x="36616" y="7049"/>
                  <a:pt x="36717" y="7024"/>
                  <a:pt x="36696" y="7091"/>
                </a:cubicBezTo>
                <a:cubicBezTo>
                  <a:pt x="36805" y="7105"/>
                  <a:pt x="37005" y="7050"/>
                  <a:pt x="36989" y="7157"/>
                </a:cubicBezTo>
                <a:cubicBezTo>
                  <a:pt x="36844" y="7147"/>
                  <a:pt x="36833" y="7148"/>
                  <a:pt x="36725" y="7136"/>
                </a:cubicBezTo>
                <a:cubicBezTo>
                  <a:pt x="36712" y="7183"/>
                  <a:pt x="36767" y="7178"/>
                  <a:pt x="36813" y="7180"/>
                </a:cubicBezTo>
                <a:cubicBezTo>
                  <a:pt x="36785" y="7270"/>
                  <a:pt x="36886" y="7320"/>
                  <a:pt x="36813" y="7377"/>
                </a:cubicBezTo>
                <a:cubicBezTo>
                  <a:pt x="36966" y="7357"/>
                  <a:pt x="36882" y="7278"/>
                  <a:pt x="36960" y="7223"/>
                </a:cubicBezTo>
                <a:cubicBezTo>
                  <a:pt x="37100" y="7260"/>
                  <a:pt x="37243" y="7279"/>
                  <a:pt x="37341" y="7246"/>
                </a:cubicBezTo>
                <a:cubicBezTo>
                  <a:pt x="37374" y="7241"/>
                  <a:pt x="37357" y="7223"/>
                  <a:pt x="37341" y="7223"/>
                </a:cubicBezTo>
                <a:cubicBezTo>
                  <a:pt x="37357" y="7174"/>
                  <a:pt x="37387" y="7250"/>
                  <a:pt x="37429" y="7202"/>
                </a:cubicBezTo>
                <a:cubicBezTo>
                  <a:pt x="37442" y="7169"/>
                  <a:pt x="37467" y="7210"/>
                  <a:pt x="37517" y="7202"/>
                </a:cubicBezTo>
                <a:cubicBezTo>
                  <a:pt x="37502" y="7219"/>
                  <a:pt x="37486" y="7238"/>
                  <a:pt x="37487" y="7268"/>
                </a:cubicBezTo>
                <a:cubicBezTo>
                  <a:pt x="37532" y="7266"/>
                  <a:pt x="37602" y="7279"/>
                  <a:pt x="37604" y="7246"/>
                </a:cubicBezTo>
                <a:cubicBezTo>
                  <a:pt x="37609" y="7193"/>
                  <a:pt x="37643" y="7268"/>
                  <a:pt x="37634" y="7268"/>
                </a:cubicBezTo>
                <a:cubicBezTo>
                  <a:pt x="37655" y="7270"/>
                  <a:pt x="37718" y="7254"/>
                  <a:pt x="37723" y="7246"/>
                </a:cubicBezTo>
                <a:cubicBezTo>
                  <a:pt x="37744" y="7202"/>
                  <a:pt x="37634" y="7171"/>
                  <a:pt x="37781" y="7180"/>
                </a:cubicBezTo>
                <a:cubicBezTo>
                  <a:pt x="37770" y="7154"/>
                  <a:pt x="37729" y="7124"/>
                  <a:pt x="37723" y="7157"/>
                </a:cubicBezTo>
                <a:cubicBezTo>
                  <a:pt x="37634" y="7125"/>
                  <a:pt x="37822" y="7118"/>
                  <a:pt x="37810" y="7069"/>
                </a:cubicBezTo>
                <a:cubicBezTo>
                  <a:pt x="37854" y="7088"/>
                  <a:pt x="37873" y="7125"/>
                  <a:pt x="37868" y="7180"/>
                </a:cubicBezTo>
                <a:cubicBezTo>
                  <a:pt x="37836" y="7174"/>
                  <a:pt x="37848" y="7136"/>
                  <a:pt x="37810" y="7136"/>
                </a:cubicBezTo>
                <a:cubicBezTo>
                  <a:pt x="37763" y="7205"/>
                  <a:pt x="37991" y="7211"/>
                  <a:pt x="37839" y="7223"/>
                </a:cubicBezTo>
                <a:cubicBezTo>
                  <a:pt x="37875" y="7255"/>
                  <a:pt x="37941" y="7265"/>
                  <a:pt x="38015" y="7268"/>
                </a:cubicBezTo>
                <a:cubicBezTo>
                  <a:pt x="38004" y="7305"/>
                  <a:pt x="38037" y="7309"/>
                  <a:pt x="38073" y="7312"/>
                </a:cubicBezTo>
                <a:cubicBezTo>
                  <a:pt x="38068" y="7374"/>
                  <a:pt x="38070" y="7431"/>
                  <a:pt x="38162" y="7422"/>
                </a:cubicBezTo>
                <a:cubicBezTo>
                  <a:pt x="38193" y="7416"/>
                  <a:pt x="38182" y="7377"/>
                  <a:pt x="38220" y="7377"/>
                </a:cubicBezTo>
                <a:cubicBezTo>
                  <a:pt x="38209" y="7303"/>
                  <a:pt x="38106" y="7436"/>
                  <a:pt x="38132" y="7334"/>
                </a:cubicBezTo>
                <a:cubicBezTo>
                  <a:pt x="38181" y="7334"/>
                  <a:pt x="38230" y="7334"/>
                  <a:pt x="38279" y="7334"/>
                </a:cubicBezTo>
                <a:cubicBezTo>
                  <a:pt x="38361" y="7312"/>
                  <a:pt x="38236" y="7276"/>
                  <a:pt x="38308" y="7246"/>
                </a:cubicBezTo>
                <a:cubicBezTo>
                  <a:pt x="38366" y="7268"/>
                  <a:pt x="38355" y="7343"/>
                  <a:pt x="38455" y="7334"/>
                </a:cubicBezTo>
                <a:cubicBezTo>
                  <a:pt x="38536" y="7319"/>
                  <a:pt x="38373" y="7219"/>
                  <a:pt x="38543" y="7246"/>
                </a:cubicBezTo>
                <a:cubicBezTo>
                  <a:pt x="38524" y="7201"/>
                  <a:pt x="38395" y="7240"/>
                  <a:pt x="38425" y="7157"/>
                </a:cubicBezTo>
                <a:cubicBezTo>
                  <a:pt x="38481" y="7141"/>
                  <a:pt x="38446" y="7092"/>
                  <a:pt x="38514" y="7136"/>
                </a:cubicBezTo>
                <a:cubicBezTo>
                  <a:pt x="38596" y="7114"/>
                  <a:pt x="38471" y="7077"/>
                  <a:pt x="38543" y="7048"/>
                </a:cubicBezTo>
                <a:cubicBezTo>
                  <a:pt x="38581" y="7051"/>
                  <a:pt x="38562" y="7089"/>
                  <a:pt x="38572" y="7114"/>
                </a:cubicBezTo>
                <a:cubicBezTo>
                  <a:pt x="38581" y="7138"/>
                  <a:pt x="38631" y="7183"/>
                  <a:pt x="38572" y="7223"/>
                </a:cubicBezTo>
                <a:cubicBezTo>
                  <a:pt x="38613" y="7274"/>
                  <a:pt x="38787" y="7223"/>
                  <a:pt x="38748" y="7334"/>
                </a:cubicBezTo>
                <a:cubicBezTo>
                  <a:pt x="38904" y="7330"/>
                  <a:pt x="38897" y="7319"/>
                  <a:pt x="39041" y="7334"/>
                </a:cubicBezTo>
                <a:cubicBezTo>
                  <a:pt x="39022" y="7312"/>
                  <a:pt x="38973" y="7312"/>
                  <a:pt x="38982" y="7268"/>
                </a:cubicBezTo>
                <a:cubicBezTo>
                  <a:pt x="39047" y="7280"/>
                  <a:pt x="39024" y="7226"/>
                  <a:pt x="39070" y="7223"/>
                </a:cubicBezTo>
                <a:cubicBezTo>
                  <a:pt x="39199" y="7216"/>
                  <a:pt x="39043" y="7270"/>
                  <a:pt x="39129" y="7312"/>
                </a:cubicBezTo>
                <a:cubicBezTo>
                  <a:pt x="39199" y="7320"/>
                  <a:pt x="39193" y="7271"/>
                  <a:pt x="39275" y="7290"/>
                </a:cubicBezTo>
                <a:cubicBezTo>
                  <a:pt x="39279" y="7250"/>
                  <a:pt x="39239" y="7243"/>
                  <a:pt x="39246" y="7202"/>
                </a:cubicBezTo>
                <a:cubicBezTo>
                  <a:pt x="39295" y="7202"/>
                  <a:pt x="39344" y="7202"/>
                  <a:pt x="39393" y="7202"/>
                </a:cubicBezTo>
                <a:cubicBezTo>
                  <a:pt x="39401" y="7238"/>
                  <a:pt x="39365" y="7240"/>
                  <a:pt x="39363" y="7268"/>
                </a:cubicBezTo>
                <a:cubicBezTo>
                  <a:pt x="39448" y="7238"/>
                  <a:pt x="39544" y="7303"/>
                  <a:pt x="39569" y="7202"/>
                </a:cubicBezTo>
                <a:cubicBezTo>
                  <a:pt x="39639" y="7193"/>
                  <a:pt x="39552" y="7303"/>
                  <a:pt x="39656" y="7268"/>
                </a:cubicBezTo>
                <a:cubicBezTo>
                  <a:pt x="39609" y="7347"/>
                  <a:pt x="39515" y="7265"/>
                  <a:pt x="39452" y="7312"/>
                </a:cubicBezTo>
                <a:cubicBezTo>
                  <a:pt x="39467" y="7384"/>
                  <a:pt x="39642" y="7294"/>
                  <a:pt x="39686" y="7334"/>
                </a:cubicBezTo>
                <a:cubicBezTo>
                  <a:pt x="39708" y="7354"/>
                  <a:pt x="39717" y="7339"/>
                  <a:pt x="39774" y="7334"/>
                </a:cubicBezTo>
                <a:cubicBezTo>
                  <a:pt x="39854" y="7327"/>
                  <a:pt x="39930" y="7313"/>
                  <a:pt x="40009" y="7290"/>
                </a:cubicBezTo>
                <a:cubicBezTo>
                  <a:pt x="39879" y="7362"/>
                  <a:pt x="40069" y="7319"/>
                  <a:pt x="40154" y="7312"/>
                </a:cubicBezTo>
                <a:cubicBezTo>
                  <a:pt x="40157" y="7346"/>
                  <a:pt x="40141" y="7396"/>
                  <a:pt x="40184" y="7400"/>
                </a:cubicBezTo>
                <a:cubicBezTo>
                  <a:pt x="40089" y="7501"/>
                  <a:pt x="39945" y="7358"/>
                  <a:pt x="39832" y="7422"/>
                </a:cubicBezTo>
                <a:cubicBezTo>
                  <a:pt x="39780" y="7484"/>
                  <a:pt x="39841" y="7352"/>
                  <a:pt x="39920" y="7377"/>
                </a:cubicBezTo>
                <a:cubicBezTo>
                  <a:pt x="39911" y="7347"/>
                  <a:pt x="39847" y="7359"/>
                  <a:pt x="39804" y="7356"/>
                </a:cubicBezTo>
                <a:cubicBezTo>
                  <a:pt x="39728" y="7358"/>
                  <a:pt x="39772" y="7450"/>
                  <a:pt x="39656" y="7422"/>
                </a:cubicBezTo>
                <a:cubicBezTo>
                  <a:pt x="39654" y="7457"/>
                  <a:pt x="39671" y="7506"/>
                  <a:pt x="39627" y="7509"/>
                </a:cubicBezTo>
                <a:cubicBezTo>
                  <a:pt x="39564" y="7520"/>
                  <a:pt x="39572" y="7478"/>
                  <a:pt x="39569" y="7443"/>
                </a:cubicBezTo>
                <a:cubicBezTo>
                  <a:pt x="39591" y="7424"/>
                  <a:pt x="39622" y="7411"/>
                  <a:pt x="39656" y="7400"/>
                </a:cubicBezTo>
                <a:cubicBezTo>
                  <a:pt x="39650" y="7361"/>
                  <a:pt x="39606" y="7350"/>
                  <a:pt x="39539" y="7356"/>
                </a:cubicBezTo>
                <a:cubicBezTo>
                  <a:pt x="39497" y="7366"/>
                  <a:pt x="39542" y="7374"/>
                  <a:pt x="39539" y="7400"/>
                </a:cubicBezTo>
                <a:cubicBezTo>
                  <a:pt x="39505" y="7396"/>
                  <a:pt x="39487" y="7404"/>
                  <a:pt x="39480" y="7422"/>
                </a:cubicBezTo>
                <a:cubicBezTo>
                  <a:pt x="39419" y="7409"/>
                  <a:pt x="39418" y="7388"/>
                  <a:pt x="39452" y="7356"/>
                </a:cubicBezTo>
                <a:cubicBezTo>
                  <a:pt x="39393" y="7356"/>
                  <a:pt x="39334" y="7356"/>
                  <a:pt x="39275" y="7356"/>
                </a:cubicBezTo>
                <a:cubicBezTo>
                  <a:pt x="39287" y="7398"/>
                  <a:pt x="39389" y="7373"/>
                  <a:pt x="39363" y="7443"/>
                </a:cubicBezTo>
                <a:cubicBezTo>
                  <a:pt x="39422" y="7443"/>
                  <a:pt x="39480" y="7443"/>
                  <a:pt x="39539" y="7443"/>
                </a:cubicBezTo>
                <a:cubicBezTo>
                  <a:pt x="39548" y="7482"/>
                  <a:pt x="39401" y="7512"/>
                  <a:pt x="39480" y="7532"/>
                </a:cubicBezTo>
                <a:cubicBezTo>
                  <a:pt x="39437" y="7598"/>
                  <a:pt x="39393" y="7482"/>
                  <a:pt x="39363" y="7466"/>
                </a:cubicBezTo>
                <a:cubicBezTo>
                  <a:pt x="39272" y="7491"/>
                  <a:pt x="39292" y="7431"/>
                  <a:pt x="39246" y="7422"/>
                </a:cubicBezTo>
                <a:cubicBezTo>
                  <a:pt x="39205" y="7430"/>
                  <a:pt x="39243" y="7461"/>
                  <a:pt x="39275" y="7466"/>
                </a:cubicBezTo>
                <a:cubicBezTo>
                  <a:pt x="39263" y="7508"/>
                  <a:pt x="39162" y="7483"/>
                  <a:pt x="39188" y="7554"/>
                </a:cubicBezTo>
                <a:cubicBezTo>
                  <a:pt x="39131" y="7595"/>
                  <a:pt x="39114" y="7557"/>
                  <a:pt x="39041" y="7554"/>
                </a:cubicBezTo>
                <a:cubicBezTo>
                  <a:pt x="39041" y="7532"/>
                  <a:pt x="39077" y="7537"/>
                  <a:pt x="39100" y="7532"/>
                </a:cubicBezTo>
                <a:cubicBezTo>
                  <a:pt x="39074" y="7468"/>
                  <a:pt x="39005" y="7545"/>
                  <a:pt x="38953" y="7532"/>
                </a:cubicBezTo>
                <a:cubicBezTo>
                  <a:pt x="38926" y="7493"/>
                  <a:pt x="38850" y="7491"/>
                  <a:pt x="38806" y="7466"/>
                </a:cubicBezTo>
                <a:cubicBezTo>
                  <a:pt x="38811" y="7416"/>
                  <a:pt x="38880" y="7494"/>
                  <a:pt x="38953" y="7466"/>
                </a:cubicBezTo>
                <a:cubicBezTo>
                  <a:pt x="38902" y="7421"/>
                  <a:pt x="38974" y="7422"/>
                  <a:pt x="38924" y="7377"/>
                </a:cubicBezTo>
                <a:cubicBezTo>
                  <a:pt x="38865" y="7377"/>
                  <a:pt x="38806" y="7377"/>
                  <a:pt x="38748" y="7377"/>
                </a:cubicBezTo>
                <a:cubicBezTo>
                  <a:pt x="38682" y="7386"/>
                  <a:pt x="38763" y="7506"/>
                  <a:pt x="38631" y="7466"/>
                </a:cubicBezTo>
                <a:cubicBezTo>
                  <a:pt x="38635" y="7506"/>
                  <a:pt x="38729" y="7479"/>
                  <a:pt x="38748" y="7509"/>
                </a:cubicBezTo>
                <a:cubicBezTo>
                  <a:pt x="38712" y="7550"/>
                  <a:pt x="38568" y="7485"/>
                  <a:pt x="38455" y="7509"/>
                </a:cubicBezTo>
                <a:cubicBezTo>
                  <a:pt x="38516" y="7566"/>
                  <a:pt x="38738" y="7503"/>
                  <a:pt x="38748" y="7598"/>
                </a:cubicBezTo>
                <a:cubicBezTo>
                  <a:pt x="38647" y="7577"/>
                  <a:pt x="38579" y="7593"/>
                  <a:pt x="38455" y="7598"/>
                </a:cubicBezTo>
                <a:cubicBezTo>
                  <a:pt x="38447" y="7599"/>
                  <a:pt x="38401" y="7593"/>
                  <a:pt x="38396" y="7598"/>
                </a:cubicBezTo>
                <a:cubicBezTo>
                  <a:pt x="38360" y="7631"/>
                  <a:pt x="38354" y="7604"/>
                  <a:pt x="38308" y="7598"/>
                </a:cubicBezTo>
                <a:cubicBezTo>
                  <a:pt x="38242" y="7589"/>
                  <a:pt x="38139" y="7604"/>
                  <a:pt x="38073" y="7598"/>
                </a:cubicBezTo>
                <a:cubicBezTo>
                  <a:pt x="37970" y="7590"/>
                  <a:pt x="37871" y="7547"/>
                  <a:pt x="37781" y="7575"/>
                </a:cubicBezTo>
                <a:cubicBezTo>
                  <a:pt x="37759" y="7515"/>
                  <a:pt x="37839" y="7532"/>
                  <a:pt x="37839" y="7488"/>
                </a:cubicBezTo>
                <a:cubicBezTo>
                  <a:pt x="37762" y="7488"/>
                  <a:pt x="37644" y="7500"/>
                  <a:pt x="37723" y="7443"/>
                </a:cubicBezTo>
                <a:cubicBezTo>
                  <a:pt x="37660" y="7434"/>
                  <a:pt x="37666" y="7475"/>
                  <a:pt x="37663" y="7509"/>
                </a:cubicBezTo>
                <a:cubicBezTo>
                  <a:pt x="37628" y="7484"/>
                  <a:pt x="37560" y="7485"/>
                  <a:pt x="37487" y="7488"/>
                </a:cubicBezTo>
                <a:cubicBezTo>
                  <a:pt x="37509" y="7509"/>
                  <a:pt x="37541" y="7521"/>
                  <a:pt x="37575" y="7532"/>
                </a:cubicBezTo>
                <a:cubicBezTo>
                  <a:pt x="37563" y="7565"/>
                  <a:pt x="37538" y="7523"/>
                  <a:pt x="37487" y="7532"/>
                </a:cubicBezTo>
                <a:cubicBezTo>
                  <a:pt x="37405" y="7554"/>
                  <a:pt x="37530" y="7590"/>
                  <a:pt x="37458" y="7620"/>
                </a:cubicBezTo>
                <a:cubicBezTo>
                  <a:pt x="37440" y="7587"/>
                  <a:pt x="37395" y="7619"/>
                  <a:pt x="37400" y="7620"/>
                </a:cubicBezTo>
                <a:cubicBezTo>
                  <a:pt x="37362" y="7611"/>
                  <a:pt x="37319" y="7542"/>
                  <a:pt x="37223" y="7575"/>
                </a:cubicBezTo>
                <a:cubicBezTo>
                  <a:pt x="37217" y="7578"/>
                  <a:pt x="37196" y="7620"/>
                  <a:pt x="37195" y="7620"/>
                </a:cubicBezTo>
                <a:cubicBezTo>
                  <a:pt x="37176" y="7622"/>
                  <a:pt x="37121" y="7565"/>
                  <a:pt x="37107" y="7575"/>
                </a:cubicBezTo>
                <a:cubicBezTo>
                  <a:pt x="37070" y="7604"/>
                  <a:pt x="37065" y="7587"/>
                  <a:pt x="37018" y="7575"/>
                </a:cubicBezTo>
                <a:cubicBezTo>
                  <a:pt x="36988" y="7598"/>
                  <a:pt x="36959" y="7619"/>
                  <a:pt x="36930" y="7642"/>
                </a:cubicBezTo>
                <a:cubicBezTo>
                  <a:pt x="36886" y="7616"/>
                  <a:pt x="36811" y="7614"/>
                  <a:pt x="36784" y="7575"/>
                </a:cubicBezTo>
                <a:cubicBezTo>
                  <a:pt x="36732" y="7578"/>
                  <a:pt x="36722" y="7596"/>
                  <a:pt x="36667" y="7598"/>
                </a:cubicBezTo>
                <a:cubicBezTo>
                  <a:pt x="36604" y="7599"/>
                  <a:pt x="36590" y="7576"/>
                  <a:pt x="36549" y="7575"/>
                </a:cubicBezTo>
                <a:cubicBezTo>
                  <a:pt x="36504" y="7575"/>
                  <a:pt x="36497" y="7600"/>
                  <a:pt x="36462" y="7598"/>
                </a:cubicBezTo>
                <a:cubicBezTo>
                  <a:pt x="36356" y="7592"/>
                  <a:pt x="36307" y="7564"/>
                  <a:pt x="36227" y="7575"/>
                </a:cubicBezTo>
                <a:cubicBezTo>
                  <a:pt x="36185" y="7583"/>
                  <a:pt x="36161" y="7613"/>
                  <a:pt x="36110" y="7620"/>
                </a:cubicBezTo>
                <a:cubicBezTo>
                  <a:pt x="36095" y="7622"/>
                  <a:pt x="35917" y="7571"/>
                  <a:pt x="35993" y="7620"/>
                </a:cubicBezTo>
                <a:cubicBezTo>
                  <a:pt x="35982" y="7650"/>
                  <a:pt x="35941" y="7622"/>
                  <a:pt x="35934" y="7598"/>
                </a:cubicBezTo>
                <a:cubicBezTo>
                  <a:pt x="35901" y="7602"/>
                  <a:pt x="35918" y="7620"/>
                  <a:pt x="35934" y="7620"/>
                </a:cubicBezTo>
                <a:cubicBezTo>
                  <a:pt x="35931" y="7668"/>
                  <a:pt x="35810" y="7629"/>
                  <a:pt x="35758" y="7642"/>
                </a:cubicBezTo>
                <a:cubicBezTo>
                  <a:pt x="35762" y="7691"/>
                  <a:pt x="35832" y="7689"/>
                  <a:pt x="35905" y="7686"/>
                </a:cubicBezTo>
                <a:cubicBezTo>
                  <a:pt x="35911" y="7704"/>
                  <a:pt x="35893" y="7707"/>
                  <a:pt x="35876" y="7708"/>
                </a:cubicBezTo>
                <a:cubicBezTo>
                  <a:pt x="35765" y="7721"/>
                  <a:pt x="35787" y="7724"/>
                  <a:pt x="35641" y="7730"/>
                </a:cubicBezTo>
                <a:cubicBezTo>
                  <a:pt x="35652" y="7692"/>
                  <a:pt x="35618" y="7689"/>
                  <a:pt x="35582" y="7686"/>
                </a:cubicBezTo>
                <a:cubicBezTo>
                  <a:pt x="35613" y="7579"/>
                  <a:pt x="35699" y="7749"/>
                  <a:pt x="35729" y="7642"/>
                </a:cubicBezTo>
                <a:cubicBezTo>
                  <a:pt x="35742" y="7625"/>
                  <a:pt x="35627" y="7606"/>
                  <a:pt x="35612" y="7620"/>
                </a:cubicBezTo>
                <a:cubicBezTo>
                  <a:pt x="35582" y="7647"/>
                  <a:pt x="35604" y="7623"/>
                  <a:pt x="35582" y="7620"/>
                </a:cubicBezTo>
                <a:cubicBezTo>
                  <a:pt x="35553" y="7616"/>
                  <a:pt x="35558" y="7642"/>
                  <a:pt x="35553" y="7642"/>
                </a:cubicBezTo>
                <a:cubicBezTo>
                  <a:pt x="35531" y="7641"/>
                  <a:pt x="35522" y="7622"/>
                  <a:pt x="35494" y="7620"/>
                </a:cubicBezTo>
                <a:cubicBezTo>
                  <a:pt x="35459" y="7616"/>
                  <a:pt x="35256" y="7644"/>
                  <a:pt x="35231" y="7620"/>
                </a:cubicBezTo>
                <a:cubicBezTo>
                  <a:pt x="35194" y="7587"/>
                  <a:pt x="35181" y="7646"/>
                  <a:pt x="35113" y="7598"/>
                </a:cubicBezTo>
                <a:cubicBezTo>
                  <a:pt x="35078" y="7572"/>
                  <a:pt x="35052" y="7580"/>
                  <a:pt x="35055" y="7620"/>
                </a:cubicBezTo>
                <a:cubicBezTo>
                  <a:pt x="34986" y="7613"/>
                  <a:pt x="34934" y="7593"/>
                  <a:pt x="34879" y="7575"/>
                </a:cubicBezTo>
                <a:cubicBezTo>
                  <a:pt x="34818" y="7581"/>
                  <a:pt x="34871" y="7673"/>
                  <a:pt x="34821" y="7686"/>
                </a:cubicBezTo>
                <a:cubicBezTo>
                  <a:pt x="34784" y="7680"/>
                  <a:pt x="34790" y="7643"/>
                  <a:pt x="34821" y="7642"/>
                </a:cubicBezTo>
                <a:cubicBezTo>
                  <a:pt x="34813" y="7618"/>
                  <a:pt x="34762" y="7627"/>
                  <a:pt x="34762" y="7598"/>
                </a:cubicBezTo>
                <a:cubicBezTo>
                  <a:pt x="34661" y="7602"/>
                  <a:pt x="34575" y="7625"/>
                  <a:pt x="34468" y="7620"/>
                </a:cubicBezTo>
                <a:cubicBezTo>
                  <a:pt x="34460" y="7619"/>
                  <a:pt x="34414" y="7625"/>
                  <a:pt x="34410" y="7620"/>
                </a:cubicBezTo>
                <a:cubicBezTo>
                  <a:pt x="34374" y="7587"/>
                  <a:pt x="34368" y="7614"/>
                  <a:pt x="34322" y="7620"/>
                </a:cubicBezTo>
                <a:cubicBezTo>
                  <a:pt x="34250" y="7629"/>
                  <a:pt x="34159" y="7628"/>
                  <a:pt x="34087" y="7620"/>
                </a:cubicBezTo>
                <a:cubicBezTo>
                  <a:pt x="34045" y="7616"/>
                  <a:pt x="34034" y="7599"/>
                  <a:pt x="34000" y="7598"/>
                </a:cubicBezTo>
                <a:cubicBezTo>
                  <a:pt x="33939" y="7597"/>
                  <a:pt x="33885" y="7619"/>
                  <a:pt x="33824" y="7620"/>
                </a:cubicBezTo>
                <a:cubicBezTo>
                  <a:pt x="33832" y="7620"/>
                  <a:pt x="33809" y="7584"/>
                  <a:pt x="33794" y="7598"/>
                </a:cubicBezTo>
                <a:cubicBezTo>
                  <a:pt x="33769" y="7622"/>
                  <a:pt x="33767" y="7596"/>
                  <a:pt x="33706" y="7598"/>
                </a:cubicBezTo>
                <a:cubicBezTo>
                  <a:pt x="33659" y="7599"/>
                  <a:pt x="33657" y="7615"/>
                  <a:pt x="33619" y="7620"/>
                </a:cubicBezTo>
                <a:cubicBezTo>
                  <a:pt x="33521" y="7632"/>
                  <a:pt x="33403" y="7605"/>
                  <a:pt x="33326" y="7620"/>
                </a:cubicBezTo>
                <a:cubicBezTo>
                  <a:pt x="33247" y="7635"/>
                  <a:pt x="33186" y="7681"/>
                  <a:pt x="33120" y="7708"/>
                </a:cubicBezTo>
                <a:cubicBezTo>
                  <a:pt x="33073" y="7713"/>
                  <a:pt x="33070" y="7688"/>
                  <a:pt x="33033" y="7686"/>
                </a:cubicBezTo>
                <a:cubicBezTo>
                  <a:pt x="32971" y="7683"/>
                  <a:pt x="32911" y="7728"/>
                  <a:pt x="32856" y="7730"/>
                </a:cubicBezTo>
                <a:cubicBezTo>
                  <a:pt x="32811" y="7731"/>
                  <a:pt x="32586" y="7668"/>
                  <a:pt x="32505" y="7730"/>
                </a:cubicBezTo>
                <a:cubicBezTo>
                  <a:pt x="32480" y="7734"/>
                  <a:pt x="32477" y="7721"/>
                  <a:pt x="32476" y="7708"/>
                </a:cubicBezTo>
                <a:cubicBezTo>
                  <a:pt x="32481" y="7689"/>
                  <a:pt x="32464" y="7688"/>
                  <a:pt x="32446" y="7686"/>
                </a:cubicBezTo>
                <a:cubicBezTo>
                  <a:pt x="32445" y="7602"/>
                  <a:pt x="32530" y="7686"/>
                  <a:pt x="32563" y="7686"/>
                </a:cubicBezTo>
                <a:cubicBezTo>
                  <a:pt x="32613" y="7685"/>
                  <a:pt x="32677" y="7623"/>
                  <a:pt x="32740" y="7664"/>
                </a:cubicBezTo>
                <a:cubicBezTo>
                  <a:pt x="32755" y="7590"/>
                  <a:pt x="32632" y="7623"/>
                  <a:pt x="32563" y="7620"/>
                </a:cubicBezTo>
                <a:cubicBezTo>
                  <a:pt x="32484" y="7616"/>
                  <a:pt x="32383" y="7623"/>
                  <a:pt x="32329" y="7620"/>
                </a:cubicBezTo>
                <a:cubicBezTo>
                  <a:pt x="32329" y="7598"/>
                  <a:pt x="32329" y="7575"/>
                  <a:pt x="32329" y="7554"/>
                </a:cubicBezTo>
                <a:cubicBezTo>
                  <a:pt x="32268" y="7567"/>
                  <a:pt x="32229" y="7596"/>
                  <a:pt x="32212" y="7642"/>
                </a:cubicBezTo>
                <a:cubicBezTo>
                  <a:pt x="32160" y="7645"/>
                  <a:pt x="32150" y="7615"/>
                  <a:pt x="32095" y="7620"/>
                </a:cubicBezTo>
                <a:cubicBezTo>
                  <a:pt x="32055" y="7635"/>
                  <a:pt x="32040" y="7667"/>
                  <a:pt x="32036" y="7708"/>
                </a:cubicBezTo>
                <a:cubicBezTo>
                  <a:pt x="31958" y="7708"/>
                  <a:pt x="31868" y="7716"/>
                  <a:pt x="31830" y="7686"/>
                </a:cubicBezTo>
                <a:cubicBezTo>
                  <a:pt x="31800" y="7700"/>
                  <a:pt x="31800" y="7737"/>
                  <a:pt x="31743" y="7730"/>
                </a:cubicBezTo>
                <a:cubicBezTo>
                  <a:pt x="31774" y="7709"/>
                  <a:pt x="31752" y="7649"/>
                  <a:pt x="31830" y="7664"/>
                </a:cubicBezTo>
                <a:cubicBezTo>
                  <a:pt x="31732" y="7554"/>
                  <a:pt x="31583" y="7703"/>
                  <a:pt x="31479" y="7598"/>
                </a:cubicBezTo>
                <a:cubicBezTo>
                  <a:pt x="31455" y="7610"/>
                  <a:pt x="31432" y="7621"/>
                  <a:pt x="31391" y="7620"/>
                </a:cubicBezTo>
                <a:cubicBezTo>
                  <a:pt x="31314" y="7655"/>
                  <a:pt x="31298" y="7735"/>
                  <a:pt x="31186" y="7686"/>
                </a:cubicBezTo>
                <a:cubicBezTo>
                  <a:pt x="31191" y="7661"/>
                  <a:pt x="31239" y="7667"/>
                  <a:pt x="31274" y="7664"/>
                </a:cubicBezTo>
                <a:cubicBezTo>
                  <a:pt x="31262" y="7614"/>
                  <a:pt x="31130" y="7655"/>
                  <a:pt x="31069" y="7642"/>
                </a:cubicBezTo>
                <a:cubicBezTo>
                  <a:pt x="30970" y="7662"/>
                  <a:pt x="31066" y="7691"/>
                  <a:pt x="31010" y="7730"/>
                </a:cubicBezTo>
                <a:cubicBezTo>
                  <a:pt x="30913" y="7731"/>
                  <a:pt x="30864" y="7767"/>
                  <a:pt x="30747" y="7752"/>
                </a:cubicBezTo>
                <a:cubicBezTo>
                  <a:pt x="30760" y="7705"/>
                  <a:pt x="30705" y="7710"/>
                  <a:pt x="30658" y="7708"/>
                </a:cubicBezTo>
                <a:cubicBezTo>
                  <a:pt x="30639" y="7635"/>
                  <a:pt x="30720" y="7673"/>
                  <a:pt x="30747" y="7686"/>
                </a:cubicBezTo>
                <a:cubicBezTo>
                  <a:pt x="30728" y="7578"/>
                  <a:pt x="30589" y="7698"/>
                  <a:pt x="30483" y="7664"/>
                </a:cubicBezTo>
                <a:cubicBezTo>
                  <a:pt x="30422" y="7670"/>
                  <a:pt x="30424" y="7723"/>
                  <a:pt x="30395" y="7752"/>
                </a:cubicBezTo>
                <a:cubicBezTo>
                  <a:pt x="30300" y="7758"/>
                  <a:pt x="30233" y="7745"/>
                  <a:pt x="30160" y="7752"/>
                </a:cubicBezTo>
                <a:cubicBezTo>
                  <a:pt x="30116" y="7757"/>
                  <a:pt x="30108" y="7772"/>
                  <a:pt x="30072" y="7774"/>
                </a:cubicBezTo>
                <a:cubicBezTo>
                  <a:pt x="29999" y="7778"/>
                  <a:pt x="29935" y="7752"/>
                  <a:pt x="29867" y="7774"/>
                </a:cubicBezTo>
                <a:cubicBezTo>
                  <a:pt x="29835" y="7769"/>
                  <a:pt x="29847" y="7730"/>
                  <a:pt x="29808" y="7730"/>
                </a:cubicBezTo>
                <a:cubicBezTo>
                  <a:pt x="29821" y="7688"/>
                  <a:pt x="29892" y="7766"/>
                  <a:pt x="29867" y="7664"/>
                </a:cubicBezTo>
                <a:cubicBezTo>
                  <a:pt x="29816" y="7629"/>
                  <a:pt x="29711" y="7635"/>
                  <a:pt x="29633" y="7620"/>
                </a:cubicBezTo>
                <a:cubicBezTo>
                  <a:pt x="29599" y="7625"/>
                  <a:pt x="29616" y="7642"/>
                  <a:pt x="29633" y="7642"/>
                </a:cubicBezTo>
                <a:cubicBezTo>
                  <a:pt x="29574" y="7703"/>
                  <a:pt x="29521" y="7625"/>
                  <a:pt x="29457" y="7620"/>
                </a:cubicBezTo>
                <a:cubicBezTo>
                  <a:pt x="29391" y="7614"/>
                  <a:pt x="29383" y="7638"/>
                  <a:pt x="29340" y="7642"/>
                </a:cubicBezTo>
                <a:cubicBezTo>
                  <a:pt x="29291" y="7646"/>
                  <a:pt x="29290" y="7622"/>
                  <a:pt x="29252" y="7620"/>
                </a:cubicBezTo>
                <a:cubicBezTo>
                  <a:pt x="29289" y="7622"/>
                  <a:pt x="29076" y="7641"/>
                  <a:pt x="29076" y="7642"/>
                </a:cubicBezTo>
                <a:cubicBezTo>
                  <a:pt x="29037" y="7677"/>
                  <a:pt x="29024" y="7635"/>
                  <a:pt x="28929" y="7642"/>
                </a:cubicBezTo>
                <a:cubicBezTo>
                  <a:pt x="28872" y="7647"/>
                  <a:pt x="28825" y="7658"/>
                  <a:pt x="28782" y="7686"/>
                </a:cubicBezTo>
                <a:cubicBezTo>
                  <a:pt x="28752" y="7677"/>
                  <a:pt x="28762" y="7647"/>
                  <a:pt x="28724" y="7642"/>
                </a:cubicBezTo>
                <a:cubicBezTo>
                  <a:pt x="28708" y="7640"/>
                  <a:pt x="28708" y="7700"/>
                  <a:pt x="28695" y="7686"/>
                </a:cubicBezTo>
                <a:cubicBezTo>
                  <a:pt x="28681" y="7673"/>
                  <a:pt x="28671" y="7661"/>
                  <a:pt x="28666" y="7642"/>
                </a:cubicBezTo>
                <a:cubicBezTo>
                  <a:pt x="28562" y="7630"/>
                  <a:pt x="28594" y="7720"/>
                  <a:pt x="28489" y="7708"/>
                </a:cubicBezTo>
                <a:cubicBezTo>
                  <a:pt x="28455" y="7631"/>
                  <a:pt x="28159" y="7659"/>
                  <a:pt x="28079" y="7686"/>
                </a:cubicBezTo>
                <a:cubicBezTo>
                  <a:pt x="28063" y="7710"/>
                  <a:pt x="28136" y="7701"/>
                  <a:pt x="28138" y="7708"/>
                </a:cubicBezTo>
                <a:cubicBezTo>
                  <a:pt x="28153" y="7773"/>
                  <a:pt x="28015" y="7688"/>
                  <a:pt x="27991" y="7752"/>
                </a:cubicBezTo>
                <a:cubicBezTo>
                  <a:pt x="27880" y="7697"/>
                  <a:pt x="27734" y="7649"/>
                  <a:pt x="27581" y="7686"/>
                </a:cubicBezTo>
                <a:cubicBezTo>
                  <a:pt x="27552" y="7686"/>
                  <a:pt x="27558" y="7713"/>
                  <a:pt x="27552" y="7730"/>
                </a:cubicBezTo>
                <a:cubicBezTo>
                  <a:pt x="27510" y="7728"/>
                  <a:pt x="27469" y="7727"/>
                  <a:pt x="27464" y="7752"/>
                </a:cubicBezTo>
                <a:cubicBezTo>
                  <a:pt x="27412" y="7757"/>
                  <a:pt x="27479" y="7713"/>
                  <a:pt x="27464" y="7708"/>
                </a:cubicBezTo>
                <a:cubicBezTo>
                  <a:pt x="27445" y="7701"/>
                  <a:pt x="27312" y="7790"/>
                  <a:pt x="27317" y="7686"/>
                </a:cubicBezTo>
                <a:cubicBezTo>
                  <a:pt x="27186" y="7718"/>
                  <a:pt x="27136" y="7679"/>
                  <a:pt x="27024" y="7708"/>
                </a:cubicBezTo>
                <a:cubicBezTo>
                  <a:pt x="27015" y="7673"/>
                  <a:pt x="27052" y="7670"/>
                  <a:pt x="27053" y="7642"/>
                </a:cubicBezTo>
                <a:cubicBezTo>
                  <a:pt x="26992" y="7620"/>
                  <a:pt x="27013" y="7677"/>
                  <a:pt x="26995" y="7686"/>
                </a:cubicBezTo>
                <a:cubicBezTo>
                  <a:pt x="26961" y="7702"/>
                  <a:pt x="26870" y="7671"/>
                  <a:pt x="26877" y="7730"/>
                </a:cubicBezTo>
                <a:cubicBezTo>
                  <a:pt x="26822" y="7724"/>
                  <a:pt x="26792" y="7709"/>
                  <a:pt x="26731" y="7708"/>
                </a:cubicBezTo>
                <a:cubicBezTo>
                  <a:pt x="26668" y="7707"/>
                  <a:pt x="26654" y="7752"/>
                  <a:pt x="26555" y="7730"/>
                </a:cubicBezTo>
                <a:cubicBezTo>
                  <a:pt x="26493" y="7716"/>
                  <a:pt x="26519" y="7719"/>
                  <a:pt x="26438" y="7730"/>
                </a:cubicBezTo>
                <a:cubicBezTo>
                  <a:pt x="26379" y="7738"/>
                  <a:pt x="26346" y="7725"/>
                  <a:pt x="26350" y="7686"/>
                </a:cubicBezTo>
                <a:cubicBezTo>
                  <a:pt x="26321" y="7686"/>
                  <a:pt x="26327" y="7713"/>
                  <a:pt x="26320" y="7730"/>
                </a:cubicBezTo>
                <a:cubicBezTo>
                  <a:pt x="26214" y="7745"/>
                  <a:pt x="26164" y="7715"/>
                  <a:pt x="26116" y="7686"/>
                </a:cubicBezTo>
                <a:cubicBezTo>
                  <a:pt x="26014" y="7724"/>
                  <a:pt x="25822" y="7692"/>
                  <a:pt x="25646" y="7708"/>
                </a:cubicBezTo>
                <a:cubicBezTo>
                  <a:pt x="25602" y="7712"/>
                  <a:pt x="25593" y="7730"/>
                  <a:pt x="25559" y="7730"/>
                </a:cubicBezTo>
                <a:cubicBezTo>
                  <a:pt x="25559" y="7730"/>
                  <a:pt x="25341" y="7666"/>
                  <a:pt x="25295" y="7708"/>
                </a:cubicBezTo>
                <a:cubicBezTo>
                  <a:pt x="25254" y="7745"/>
                  <a:pt x="25219" y="7683"/>
                  <a:pt x="25148" y="7730"/>
                </a:cubicBezTo>
                <a:cubicBezTo>
                  <a:pt x="25087" y="7718"/>
                  <a:pt x="25086" y="7695"/>
                  <a:pt x="25119" y="7664"/>
                </a:cubicBezTo>
                <a:cubicBezTo>
                  <a:pt x="25047" y="7661"/>
                  <a:pt x="24976" y="7660"/>
                  <a:pt x="24973" y="7708"/>
                </a:cubicBezTo>
                <a:cubicBezTo>
                  <a:pt x="24954" y="7695"/>
                  <a:pt x="24833" y="7656"/>
                  <a:pt x="24826" y="7708"/>
                </a:cubicBezTo>
                <a:cubicBezTo>
                  <a:pt x="24797" y="7707"/>
                  <a:pt x="24803" y="7681"/>
                  <a:pt x="24796" y="7664"/>
                </a:cubicBezTo>
                <a:cubicBezTo>
                  <a:pt x="24551" y="7745"/>
                  <a:pt x="24273" y="7664"/>
                  <a:pt x="24064" y="7708"/>
                </a:cubicBezTo>
                <a:cubicBezTo>
                  <a:pt x="24064" y="7686"/>
                  <a:pt x="24064" y="7664"/>
                  <a:pt x="24064" y="7642"/>
                </a:cubicBezTo>
                <a:cubicBezTo>
                  <a:pt x="24005" y="7625"/>
                  <a:pt x="23999" y="7679"/>
                  <a:pt x="23975" y="7686"/>
                </a:cubicBezTo>
                <a:cubicBezTo>
                  <a:pt x="23940" y="7697"/>
                  <a:pt x="23834" y="7655"/>
                  <a:pt x="23858" y="7730"/>
                </a:cubicBezTo>
                <a:cubicBezTo>
                  <a:pt x="23776" y="7703"/>
                  <a:pt x="23678" y="7703"/>
                  <a:pt x="23594" y="7730"/>
                </a:cubicBezTo>
                <a:cubicBezTo>
                  <a:pt x="23597" y="7670"/>
                  <a:pt x="23546" y="7686"/>
                  <a:pt x="23594" y="7642"/>
                </a:cubicBezTo>
                <a:cubicBezTo>
                  <a:pt x="23458" y="7622"/>
                  <a:pt x="23614" y="7715"/>
                  <a:pt x="23536" y="7708"/>
                </a:cubicBezTo>
                <a:cubicBezTo>
                  <a:pt x="23457" y="7724"/>
                  <a:pt x="23479" y="7662"/>
                  <a:pt x="23448" y="7642"/>
                </a:cubicBezTo>
                <a:cubicBezTo>
                  <a:pt x="23376" y="7645"/>
                  <a:pt x="23307" y="7646"/>
                  <a:pt x="23272" y="7620"/>
                </a:cubicBezTo>
                <a:cubicBezTo>
                  <a:pt x="23221" y="7661"/>
                  <a:pt x="23181" y="7590"/>
                  <a:pt x="23155" y="7664"/>
                </a:cubicBezTo>
                <a:cubicBezTo>
                  <a:pt x="23119" y="7645"/>
                  <a:pt x="22852" y="7621"/>
                  <a:pt x="22921" y="7664"/>
                </a:cubicBezTo>
                <a:cubicBezTo>
                  <a:pt x="22899" y="7703"/>
                  <a:pt x="22867" y="7667"/>
                  <a:pt x="22833" y="7664"/>
                </a:cubicBezTo>
                <a:cubicBezTo>
                  <a:pt x="22851" y="7644"/>
                  <a:pt x="22868" y="7625"/>
                  <a:pt x="22833" y="7620"/>
                </a:cubicBezTo>
                <a:cubicBezTo>
                  <a:pt x="22729" y="7622"/>
                  <a:pt x="22895" y="7692"/>
                  <a:pt x="22803" y="7686"/>
                </a:cubicBezTo>
                <a:cubicBezTo>
                  <a:pt x="22754" y="7694"/>
                  <a:pt x="22748" y="7669"/>
                  <a:pt x="22744" y="7642"/>
                </a:cubicBezTo>
                <a:cubicBezTo>
                  <a:pt x="22696" y="7642"/>
                  <a:pt x="22647" y="7642"/>
                  <a:pt x="22599" y="7642"/>
                </a:cubicBezTo>
                <a:cubicBezTo>
                  <a:pt x="22568" y="7656"/>
                  <a:pt x="22568" y="7692"/>
                  <a:pt x="22510" y="7686"/>
                </a:cubicBezTo>
                <a:cubicBezTo>
                  <a:pt x="22545" y="7657"/>
                  <a:pt x="22522" y="7652"/>
                  <a:pt x="22510" y="7620"/>
                </a:cubicBezTo>
                <a:cubicBezTo>
                  <a:pt x="22433" y="7601"/>
                  <a:pt x="22414" y="7667"/>
                  <a:pt x="22363" y="7620"/>
                </a:cubicBezTo>
                <a:cubicBezTo>
                  <a:pt x="22392" y="7647"/>
                  <a:pt x="22241" y="7623"/>
                  <a:pt x="22276" y="7620"/>
                </a:cubicBezTo>
                <a:cubicBezTo>
                  <a:pt x="22217" y="7625"/>
                  <a:pt x="22184" y="7661"/>
                  <a:pt x="22129" y="7664"/>
                </a:cubicBezTo>
                <a:cubicBezTo>
                  <a:pt x="22062" y="7668"/>
                  <a:pt x="21981" y="7625"/>
                  <a:pt x="21894" y="7664"/>
                </a:cubicBezTo>
                <a:cubicBezTo>
                  <a:pt x="21816" y="7679"/>
                  <a:pt x="21838" y="7619"/>
                  <a:pt x="21806" y="7598"/>
                </a:cubicBezTo>
                <a:cubicBezTo>
                  <a:pt x="21772" y="7602"/>
                  <a:pt x="21782" y="7638"/>
                  <a:pt x="21778" y="7664"/>
                </a:cubicBezTo>
                <a:cubicBezTo>
                  <a:pt x="21695" y="7646"/>
                  <a:pt x="21702" y="7695"/>
                  <a:pt x="21631" y="7686"/>
                </a:cubicBezTo>
                <a:cubicBezTo>
                  <a:pt x="21670" y="7541"/>
                  <a:pt x="21461" y="7711"/>
                  <a:pt x="21513" y="7575"/>
                </a:cubicBezTo>
                <a:cubicBezTo>
                  <a:pt x="21466" y="7622"/>
                  <a:pt x="21366" y="7627"/>
                  <a:pt x="21250" y="7620"/>
                </a:cubicBezTo>
                <a:cubicBezTo>
                  <a:pt x="21158" y="7649"/>
                  <a:pt x="21313" y="7725"/>
                  <a:pt x="21192" y="7730"/>
                </a:cubicBezTo>
                <a:cubicBezTo>
                  <a:pt x="21123" y="7715"/>
                  <a:pt x="21219" y="7713"/>
                  <a:pt x="21220" y="7708"/>
                </a:cubicBezTo>
                <a:cubicBezTo>
                  <a:pt x="21226" y="7692"/>
                  <a:pt x="21183" y="7685"/>
                  <a:pt x="21192" y="7664"/>
                </a:cubicBezTo>
                <a:cubicBezTo>
                  <a:pt x="21167" y="7668"/>
                  <a:pt x="21164" y="7656"/>
                  <a:pt x="21162" y="7642"/>
                </a:cubicBezTo>
                <a:cubicBezTo>
                  <a:pt x="21073" y="7656"/>
                  <a:pt x="20909" y="7614"/>
                  <a:pt x="20869" y="7664"/>
                </a:cubicBezTo>
                <a:cubicBezTo>
                  <a:pt x="20834" y="7671"/>
                  <a:pt x="20855" y="7628"/>
                  <a:pt x="20840" y="7620"/>
                </a:cubicBezTo>
                <a:cubicBezTo>
                  <a:pt x="20834" y="7617"/>
                  <a:pt x="20783" y="7625"/>
                  <a:pt x="20781" y="7620"/>
                </a:cubicBezTo>
                <a:cubicBezTo>
                  <a:pt x="20774" y="7605"/>
                  <a:pt x="20820" y="7596"/>
                  <a:pt x="20811" y="7575"/>
                </a:cubicBezTo>
                <a:cubicBezTo>
                  <a:pt x="20719" y="7576"/>
                  <a:pt x="20619" y="7628"/>
                  <a:pt x="20546" y="7575"/>
                </a:cubicBezTo>
                <a:cubicBezTo>
                  <a:pt x="20485" y="7596"/>
                  <a:pt x="20459" y="7643"/>
                  <a:pt x="20371" y="7642"/>
                </a:cubicBezTo>
                <a:cubicBezTo>
                  <a:pt x="20348" y="7622"/>
                  <a:pt x="20339" y="7592"/>
                  <a:pt x="20341" y="7554"/>
                </a:cubicBezTo>
                <a:cubicBezTo>
                  <a:pt x="20227" y="7565"/>
                  <a:pt x="20029" y="7600"/>
                  <a:pt x="19961" y="7575"/>
                </a:cubicBezTo>
                <a:cubicBezTo>
                  <a:pt x="19927" y="7580"/>
                  <a:pt x="19944" y="7598"/>
                  <a:pt x="19961" y="7598"/>
                </a:cubicBezTo>
                <a:cubicBezTo>
                  <a:pt x="19965" y="7646"/>
                  <a:pt x="19856" y="7608"/>
                  <a:pt x="19814" y="7620"/>
                </a:cubicBezTo>
                <a:cubicBezTo>
                  <a:pt x="19814" y="7603"/>
                  <a:pt x="19850" y="7596"/>
                  <a:pt x="19843" y="7575"/>
                </a:cubicBezTo>
                <a:cubicBezTo>
                  <a:pt x="19844" y="7579"/>
                  <a:pt x="19764" y="7511"/>
                  <a:pt x="19755" y="7509"/>
                </a:cubicBezTo>
                <a:cubicBezTo>
                  <a:pt x="19735" y="7508"/>
                  <a:pt x="19705" y="7544"/>
                  <a:pt x="19667" y="7532"/>
                </a:cubicBezTo>
                <a:cubicBezTo>
                  <a:pt x="19665" y="7563"/>
                  <a:pt x="19662" y="7595"/>
                  <a:pt x="19697" y="7598"/>
                </a:cubicBezTo>
                <a:cubicBezTo>
                  <a:pt x="19686" y="7629"/>
                  <a:pt x="19645" y="7599"/>
                  <a:pt x="19638" y="7575"/>
                </a:cubicBezTo>
                <a:cubicBezTo>
                  <a:pt x="19596" y="7578"/>
                  <a:pt x="19555" y="7580"/>
                  <a:pt x="19550" y="7554"/>
                </a:cubicBezTo>
                <a:cubicBezTo>
                  <a:pt x="19491" y="7554"/>
                  <a:pt x="19433" y="7554"/>
                  <a:pt x="19374" y="7554"/>
                </a:cubicBezTo>
                <a:cubicBezTo>
                  <a:pt x="19322" y="7574"/>
                  <a:pt x="19337" y="7643"/>
                  <a:pt x="19228" y="7620"/>
                </a:cubicBezTo>
                <a:cubicBezTo>
                  <a:pt x="19207" y="7560"/>
                  <a:pt x="19288" y="7577"/>
                  <a:pt x="19315" y="7554"/>
                </a:cubicBezTo>
                <a:cubicBezTo>
                  <a:pt x="19311" y="7526"/>
                  <a:pt x="19262" y="7538"/>
                  <a:pt x="19228" y="7532"/>
                </a:cubicBezTo>
                <a:cubicBezTo>
                  <a:pt x="19144" y="7518"/>
                  <a:pt x="19163" y="7518"/>
                  <a:pt x="19081" y="7532"/>
                </a:cubicBezTo>
                <a:cubicBezTo>
                  <a:pt x="19007" y="7545"/>
                  <a:pt x="18935" y="7515"/>
                  <a:pt x="18876" y="7509"/>
                </a:cubicBezTo>
                <a:cubicBezTo>
                  <a:pt x="18852" y="7508"/>
                  <a:pt x="18821" y="7548"/>
                  <a:pt x="18817" y="7509"/>
                </a:cubicBezTo>
                <a:cubicBezTo>
                  <a:pt x="18759" y="7525"/>
                  <a:pt x="18739" y="7568"/>
                  <a:pt x="18729" y="7620"/>
                </a:cubicBezTo>
                <a:cubicBezTo>
                  <a:pt x="18632" y="7598"/>
                  <a:pt x="18643" y="7582"/>
                  <a:pt x="18700" y="7532"/>
                </a:cubicBezTo>
                <a:cubicBezTo>
                  <a:pt x="18634" y="7554"/>
                  <a:pt x="18547" y="7512"/>
                  <a:pt x="18495" y="7509"/>
                </a:cubicBezTo>
                <a:cubicBezTo>
                  <a:pt x="18419" y="7506"/>
                  <a:pt x="18432" y="7551"/>
                  <a:pt x="18377" y="7509"/>
                </a:cubicBezTo>
                <a:cubicBezTo>
                  <a:pt x="18367" y="7502"/>
                  <a:pt x="18257" y="7518"/>
                  <a:pt x="18202" y="7509"/>
                </a:cubicBezTo>
                <a:cubicBezTo>
                  <a:pt x="18199" y="7509"/>
                  <a:pt x="18204" y="7488"/>
                  <a:pt x="18202" y="7488"/>
                </a:cubicBezTo>
                <a:cubicBezTo>
                  <a:pt x="18179" y="7483"/>
                  <a:pt x="18100" y="7500"/>
                  <a:pt x="18084" y="7488"/>
                </a:cubicBezTo>
                <a:cubicBezTo>
                  <a:pt x="18083" y="7487"/>
                  <a:pt x="18042" y="7451"/>
                  <a:pt x="18026" y="7466"/>
                </a:cubicBezTo>
                <a:cubicBezTo>
                  <a:pt x="17994" y="7494"/>
                  <a:pt x="18014" y="7461"/>
                  <a:pt x="17967" y="7466"/>
                </a:cubicBezTo>
                <a:cubicBezTo>
                  <a:pt x="17940" y="7469"/>
                  <a:pt x="17923" y="7492"/>
                  <a:pt x="17880" y="7488"/>
                </a:cubicBezTo>
                <a:cubicBezTo>
                  <a:pt x="17819" y="7482"/>
                  <a:pt x="17792" y="7443"/>
                  <a:pt x="17733" y="7443"/>
                </a:cubicBezTo>
                <a:cubicBezTo>
                  <a:pt x="17671" y="7450"/>
                  <a:pt x="17790" y="7509"/>
                  <a:pt x="17645" y="7488"/>
                </a:cubicBezTo>
                <a:cubicBezTo>
                  <a:pt x="17620" y="7484"/>
                  <a:pt x="17616" y="7468"/>
                  <a:pt x="17586" y="7466"/>
                </a:cubicBezTo>
                <a:cubicBezTo>
                  <a:pt x="17528" y="7462"/>
                  <a:pt x="17459" y="7470"/>
                  <a:pt x="17381" y="7466"/>
                </a:cubicBezTo>
                <a:cubicBezTo>
                  <a:pt x="17288" y="7460"/>
                  <a:pt x="17198" y="7434"/>
                  <a:pt x="17117" y="7443"/>
                </a:cubicBezTo>
                <a:cubicBezTo>
                  <a:pt x="17054" y="7451"/>
                  <a:pt x="17034" y="7505"/>
                  <a:pt x="16941" y="7488"/>
                </a:cubicBezTo>
                <a:cubicBezTo>
                  <a:pt x="16904" y="7481"/>
                  <a:pt x="16894" y="7445"/>
                  <a:pt x="16854" y="7443"/>
                </a:cubicBezTo>
                <a:cubicBezTo>
                  <a:pt x="16829" y="7443"/>
                  <a:pt x="16807" y="7472"/>
                  <a:pt x="16765" y="7466"/>
                </a:cubicBezTo>
                <a:cubicBezTo>
                  <a:pt x="16697" y="7457"/>
                  <a:pt x="16804" y="7429"/>
                  <a:pt x="16824" y="7443"/>
                </a:cubicBezTo>
                <a:cubicBezTo>
                  <a:pt x="16746" y="7386"/>
                  <a:pt x="16443" y="7457"/>
                  <a:pt x="16384" y="7400"/>
                </a:cubicBezTo>
                <a:cubicBezTo>
                  <a:pt x="16350" y="7403"/>
                  <a:pt x="16360" y="7440"/>
                  <a:pt x="16355" y="7466"/>
                </a:cubicBezTo>
                <a:cubicBezTo>
                  <a:pt x="16372" y="7449"/>
                  <a:pt x="16181" y="7424"/>
                  <a:pt x="16238" y="7443"/>
                </a:cubicBezTo>
                <a:cubicBezTo>
                  <a:pt x="16206" y="7433"/>
                  <a:pt x="16209" y="7391"/>
                  <a:pt x="16150" y="7400"/>
                </a:cubicBezTo>
                <a:cubicBezTo>
                  <a:pt x="16116" y="7404"/>
                  <a:pt x="16134" y="7422"/>
                  <a:pt x="16150" y="7422"/>
                </a:cubicBezTo>
                <a:cubicBezTo>
                  <a:pt x="16088" y="7502"/>
                  <a:pt x="16099" y="7345"/>
                  <a:pt x="16004" y="7377"/>
                </a:cubicBezTo>
                <a:cubicBezTo>
                  <a:pt x="15921" y="7411"/>
                  <a:pt x="15955" y="7470"/>
                  <a:pt x="16032" y="7488"/>
                </a:cubicBezTo>
                <a:cubicBezTo>
                  <a:pt x="16008" y="7520"/>
                  <a:pt x="15938" y="7520"/>
                  <a:pt x="15886" y="7532"/>
                </a:cubicBezTo>
                <a:cubicBezTo>
                  <a:pt x="15895" y="7481"/>
                  <a:pt x="15879" y="7449"/>
                  <a:pt x="15828" y="7443"/>
                </a:cubicBezTo>
                <a:cubicBezTo>
                  <a:pt x="15783" y="7455"/>
                  <a:pt x="15826" y="7467"/>
                  <a:pt x="15857" y="7466"/>
                </a:cubicBezTo>
                <a:cubicBezTo>
                  <a:pt x="15826" y="7539"/>
                  <a:pt x="15768" y="7468"/>
                  <a:pt x="15681" y="7509"/>
                </a:cubicBezTo>
                <a:cubicBezTo>
                  <a:pt x="15684" y="7565"/>
                  <a:pt x="15736" y="7578"/>
                  <a:pt x="15681" y="7620"/>
                </a:cubicBezTo>
                <a:cubicBezTo>
                  <a:pt x="15585" y="7569"/>
                  <a:pt x="15684" y="7474"/>
                  <a:pt x="15622" y="7422"/>
                </a:cubicBezTo>
                <a:cubicBezTo>
                  <a:pt x="15616" y="7389"/>
                  <a:pt x="15534" y="7414"/>
                  <a:pt x="15534" y="7377"/>
                </a:cubicBezTo>
                <a:cubicBezTo>
                  <a:pt x="15534" y="7306"/>
                  <a:pt x="15495" y="7418"/>
                  <a:pt x="15417" y="7400"/>
                </a:cubicBezTo>
                <a:cubicBezTo>
                  <a:pt x="15544" y="7307"/>
                  <a:pt x="15223" y="7334"/>
                  <a:pt x="15183" y="7312"/>
                </a:cubicBezTo>
                <a:cubicBezTo>
                  <a:pt x="15156" y="7335"/>
                  <a:pt x="15074" y="7319"/>
                  <a:pt x="15095" y="7377"/>
                </a:cubicBezTo>
                <a:cubicBezTo>
                  <a:pt x="15033" y="7397"/>
                  <a:pt x="15056" y="7346"/>
                  <a:pt x="15036" y="7334"/>
                </a:cubicBezTo>
                <a:cubicBezTo>
                  <a:pt x="15019" y="7323"/>
                  <a:pt x="14971" y="7340"/>
                  <a:pt x="14978" y="7312"/>
                </a:cubicBezTo>
                <a:cubicBezTo>
                  <a:pt x="14949" y="7324"/>
                  <a:pt x="14954" y="7347"/>
                  <a:pt x="14919" y="7356"/>
                </a:cubicBezTo>
                <a:cubicBezTo>
                  <a:pt x="14845" y="7374"/>
                  <a:pt x="14783" y="7320"/>
                  <a:pt x="14714" y="7312"/>
                </a:cubicBezTo>
                <a:cubicBezTo>
                  <a:pt x="14652" y="7318"/>
                  <a:pt x="14771" y="7377"/>
                  <a:pt x="14626" y="7356"/>
                </a:cubicBezTo>
                <a:cubicBezTo>
                  <a:pt x="14601" y="7352"/>
                  <a:pt x="14598" y="7335"/>
                  <a:pt x="14568" y="7334"/>
                </a:cubicBezTo>
                <a:cubicBezTo>
                  <a:pt x="14515" y="7331"/>
                  <a:pt x="14506" y="7359"/>
                  <a:pt x="14450" y="7356"/>
                </a:cubicBezTo>
                <a:cubicBezTo>
                  <a:pt x="14452" y="7357"/>
                  <a:pt x="14440" y="7335"/>
                  <a:pt x="14421" y="7334"/>
                </a:cubicBezTo>
                <a:cubicBezTo>
                  <a:pt x="14410" y="7334"/>
                  <a:pt x="14339" y="7339"/>
                  <a:pt x="14333" y="7334"/>
                </a:cubicBezTo>
                <a:cubicBezTo>
                  <a:pt x="14300" y="7304"/>
                  <a:pt x="14300" y="7322"/>
                  <a:pt x="14215" y="7334"/>
                </a:cubicBezTo>
                <a:cubicBezTo>
                  <a:pt x="14224" y="7283"/>
                  <a:pt x="14131" y="7309"/>
                  <a:pt x="14128" y="7268"/>
                </a:cubicBezTo>
                <a:cubicBezTo>
                  <a:pt x="14099" y="7268"/>
                  <a:pt x="14105" y="7295"/>
                  <a:pt x="14098" y="7312"/>
                </a:cubicBezTo>
                <a:cubicBezTo>
                  <a:pt x="14057" y="7310"/>
                  <a:pt x="14015" y="7309"/>
                  <a:pt x="14010" y="7334"/>
                </a:cubicBezTo>
                <a:cubicBezTo>
                  <a:pt x="14016" y="7401"/>
                  <a:pt x="14176" y="7320"/>
                  <a:pt x="14215" y="7356"/>
                </a:cubicBezTo>
                <a:cubicBezTo>
                  <a:pt x="14246" y="7384"/>
                  <a:pt x="14271" y="7359"/>
                  <a:pt x="14362" y="7356"/>
                </a:cubicBezTo>
                <a:cubicBezTo>
                  <a:pt x="14407" y="7455"/>
                  <a:pt x="14171" y="7344"/>
                  <a:pt x="14215" y="7443"/>
                </a:cubicBezTo>
                <a:cubicBezTo>
                  <a:pt x="14143" y="7447"/>
                  <a:pt x="14125" y="7409"/>
                  <a:pt x="14069" y="7400"/>
                </a:cubicBezTo>
                <a:cubicBezTo>
                  <a:pt x="14034" y="7382"/>
                  <a:pt x="14018" y="7421"/>
                  <a:pt x="14010" y="7422"/>
                </a:cubicBezTo>
                <a:cubicBezTo>
                  <a:pt x="13987" y="7422"/>
                  <a:pt x="13980" y="7396"/>
                  <a:pt x="13952" y="7400"/>
                </a:cubicBezTo>
                <a:cubicBezTo>
                  <a:pt x="13920" y="7405"/>
                  <a:pt x="13935" y="7422"/>
                  <a:pt x="13952" y="7422"/>
                </a:cubicBezTo>
                <a:cubicBezTo>
                  <a:pt x="13959" y="7421"/>
                  <a:pt x="13938" y="7458"/>
                  <a:pt x="13923" y="7443"/>
                </a:cubicBezTo>
                <a:cubicBezTo>
                  <a:pt x="13920" y="7442"/>
                  <a:pt x="13893" y="7400"/>
                  <a:pt x="13893" y="7400"/>
                </a:cubicBezTo>
                <a:cubicBezTo>
                  <a:pt x="13819" y="7389"/>
                  <a:pt x="13798" y="7437"/>
                  <a:pt x="13747" y="7400"/>
                </a:cubicBezTo>
                <a:cubicBezTo>
                  <a:pt x="13698" y="7362"/>
                  <a:pt x="13449" y="7431"/>
                  <a:pt x="13365" y="7422"/>
                </a:cubicBezTo>
                <a:cubicBezTo>
                  <a:pt x="13366" y="7400"/>
                  <a:pt x="13401" y="7404"/>
                  <a:pt x="13423" y="7400"/>
                </a:cubicBezTo>
                <a:cubicBezTo>
                  <a:pt x="13392" y="7335"/>
                  <a:pt x="13163" y="7420"/>
                  <a:pt x="13131" y="7356"/>
                </a:cubicBezTo>
                <a:cubicBezTo>
                  <a:pt x="13104" y="7372"/>
                  <a:pt x="13086" y="7396"/>
                  <a:pt x="13073" y="7422"/>
                </a:cubicBezTo>
                <a:cubicBezTo>
                  <a:pt x="13071" y="7464"/>
                  <a:pt x="13142" y="7426"/>
                  <a:pt x="13131" y="7422"/>
                </a:cubicBezTo>
                <a:cubicBezTo>
                  <a:pt x="13176" y="7436"/>
                  <a:pt x="13133" y="7461"/>
                  <a:pt x="13160" y="7488"/>
                </a:cubicBezTo>
                <a:cubicBezTo>
                  <a:pt x="13172" y="7498"/>
                  <a:pt x="13231" y="7481"/>
                  <a:pt x="13219" y="7509"/>
                </a:cubicBezTo>
                <a:cubicBezTo>
                  <a:pt x="13290" y="7518"/>
                  <a:pt x="13283" y="7470"/>
                  <a:pt x="13365" y="7488"/>
                </a:cubicBezTo>
                <a:cubicBezTo>
                  <a:pt x="13403" y="7450"/>
                  <a:pt x="13462" y="7428"/>
                  <a:pt x="13542" y="7422"/>
                </a:cubicBezTo>
                <a:cubicBezTo>
                  <a:pt x="13688" y="7430"/>
                  <a:pt x="13691" y="7544"/>
                  <a:pt x="13893" y="7509"/>
                </a:cubicBezTo>
                <a:cubicBezTo>
                  <a:pt x="13893" y="7532"/>
                  <a:pt x="13893" y="7554"/>
                  <a:pt x="13893" y="7575"/>
                </a:cubicBezTo>
                <a:cubicBezTo>
                  <a:pt x="13963" y="7540"/>
                  <a:pt x="14063" y="7527"/>
                  <a:pt x="14157" y="7509"/>
                </a:cubicBezTo>
                <a:cubicBezTo>
                  <a:pt x="14162" y="7521"/>
                  <a:pt x="14113" y="7540"/>
                  <a:pt x="14128" y="7554"/>
                </a:cubicBezTo>
                <a:cubicBezTo>
                  <a:pt x="14154" y="7580"/>
                  <a:pt x="14223" y="7511"/>
                  <a:pt x="14215" y="7509"/>
                </a:cubicBezTo>
                <a:cubicBezTo>
                  <a:pt x="14270" y="7517"/>
                  <a:pt x="14195" y="7547"/>
                  <a:pt x="14215" y="7554"/>
                </a:cubicBezTo>
                <a:cubicBezTo>
                  <a:pt x="14304" y="7584"/>
                  <a:pt x="14494" y="7548"/>
                  <a:pt x="14655" y="7575"/>
                </a:cubicBezTo>
                <a:cubicBezTo>
                  <a:pt x="14685" y="7562"/>
                  <a:pt x="14685" y="7525"/>
                  <a:pt x="14743" y="7532"/>
                </a:cubicBezTo>
                <a:cubicBezTo>
                  <a:pt x="14728" y="7604"/>
                  <a:pt x="14889" y="7578"/>
                  <a:pt x="14802" y="7642"/>
                </a:cubicBezTo>
                <a:cubicBezTo>
                  <a:pt x="14860" y="7642"/>
                  <a:pt x="14919" y="7642"/>
                  <a:pt x="14978" y="7642"/>
                </a:cubicBezTo>
                <a:cubicBezTo>
                  <a:pt x="14937" y="7607"/>
                  <a:pt x="14953" y="7529"/>
                  <a:pt x="14889" y="7509"/>
                </a:cubicBezTo>
                <a:cubicBezTo>
                  <a:pt x="14934" y="7437"/>
                  <a:pt x="14961" y="7556"/>
                  <a:pt x="15036" y="7532"/>
                </a:cubicBezTo>
                <a:cubicBezTo>
                  <a:pt x="15029" y="7556"/>
                  <a:pt x="14978" y="7547"/>
                  <a:pt x="14978" y="7575"/>
                </a:cubicBezTo>
                <a:cubicBezTo>
                  <a:pt x="14984" y="7608"/>
                  <a:pt x="15065" y="7583"/>
                  <a:pt x="15065" y="7620"/>
                </a:cubicBezTo>
                <a:cubicBezTo>
                  <a:pt x="15113" y="7596"/>
                  <a:pt x="15149" y="7620"/>
                  <a:pt x="15183" y="7620"/>
                </a:cubicBezTo>
                <a:cubicBezTo>
                  <a:pt x="15209" y="7619"/>
                  <a:pt x="15235" y="7583"/>
                  <a:pt x="15241" y="7620"/>
                </a:cubicBezTo>
                <a:cubicBezTo>
                  <a:pt x="15276" y="7587"/>
                  <a:pt x="15363" y="7594"/>
                  <a:pt x="15358" y="7532"/>
                </a:cubicBezTo>
                <a:cubicBezTo>
                  <a:pt x="15409" y="7570"/>
                  <a:pt x="15354" y="7590"/>
                  <a:pt x="15388" y="7664"/>
                </a:cubicBezTo>
                <a:cubicBezTo>
                  <a:pt x="15405" y="7652"/>
                  <a:pt x="15426" y="7652"/>
                  <a:pt x="15447" y="7642"/>
                </a:cubicBezTo>
                <a:cubicBezTo>
                  <a:pt x="15450" y="7641"/>
                  <a:pt x="15484" y="7619"/>
                  <a:pt x="15476" y="7620"/>
                </a:cubicBezTo>
                <a:cubicBezTo>
                  <a:pt x="15520" y="7611"/>
                  <a:pt x="15519" y="7641"/>
                  <a:pt x="15534" y="7642"/>
                </a:cubicBezTo>
                <a:cubicBezTo>
                  <a:pt x="15557" y="7643"/>
                  <a:pt x="15564" y="7620"/>
                  <a:pt x="15593" y="7620"/>
                </a:cubicBezTo>
                <a:cubicBezTo>
                  <a:pt x="15640" y="7620"/>
                  <a:pt x="15719" y="7676"/>
                  <a:pt x="15769" y="7620"/>
                </a:cubicBezTo>
                <a:cubicBezTo>
                  <a:pt x="15821" y="7640"/>
                  <a:pt x="15844" y="7682"/>
                  <a:pt x="15945" y="7664"/>
                </a:cubicBezTo>
                <a:cubicBezTo>
                  <a:pt x="16027" y="7643"/>
                  <a:pt x="15902" y="7605"/>
                  <a:pt x="15974" y="7575"/>
                </a:cubicBezTo>
                <a:cubicBezTo>
                  <a:pt x="16073" y="7596"/>
                  <a:pt x="15989" y="7617"/>
                  <a:pt x="16004" y="7686"/>
                </a:cubicBezTo>
                <a:cubicBezTo>
                  <a:pt x="16142" y="7680"/>
                  <a:pt x="16196" y="7677"/>
                  <a:pt x="16267" y="7664"/>
                </a:cubicBezTo>
                <a:cubicBezTo>
                  <a:pt x="16282" y="7595"/>
                  <a:pt x="16166" y="7606"/>
                  <a:pt x="16238" y="7554"/>
                </a:cubicBezTo>
                <a:cubicBezTo>
                  <a:pt x="16262" y="7565"/>
                  <a:pt x="16285" y="7577"/>
                  <a:pt x="16326" y="7575"/>
                </a:cubicBezTo>
                <a:cubicBezTo>
                  <a:pt x="16347" y="7643"/>
                  <a:pt x="16276" y="7641"/>
                  <a:pt x="16297" y="7708"/>
                </a:cubicBezTo>
                <a:cubicBezTo>
                  <a:pt x="16303" y="7740"/>
                  <a:pt x="16384" y="7716"/>
                  <a:pt x="16384" y="7752"/>
                </a:cubicBezTo>
                <a:cubicBezTo>
                  <a:pt x="16424" y="7745"/>
                  <a:pt x="16409" y="7697"/>
                  <a:pt x="16414" y="7664"/>
                </a:cubicBezTo>
                <a:cubicBezTo>
                  <a:pt x="16442" y="7664"/>
                  <a:pt x="16437" y="7691"/>
                  <a:pt x="16443" y="7708"/>
                </a:cubicBezTo>
                <a:cubicBezTo>
                  <a:pt x="16493" y="7707"/>
                  <a:pt x="16519" y="7724"/>
                  <a:pt x="16531" y="7752"/>
                </a:cubicBezTo>
                <a:cubicBezTo>
                  <a:pt x="16621" y="7737"/>
                  <a:pt x="16587" y="7737"/>
                  <a:pt x="16678" y="7752"/>
                </a:cubicBezTo>
                <a:cubicBezTo>
                  <a:pt x="16659" y="7730"/>
                  <a:pt x="16610" y="7730"/>
                  <a:pt x="16619" y="7686"/>
                </a:cubicBezTo>
                <a:cubicBezTo>
                  <a:pt x="16669" y="7685"/>
                  <a:pt x="16695" y="7703"/>
                  <a:pt x="16707" y="7730"/>
                </a:cubicBezTo>
                <a:cubicBezTo>
                  <a:pt x="16762" y="7751"/>
                  <a:pt x="16805" y="7664"/>
                  <a:pt x="16824" y="7730"/>
                </a:cubicBezTo>
                <a:cubicBezTo>
                  <a:pt x="16848" y="7726"/>
                  <a:pt x="16854" y="7708"/>
                  <a:pt x="16882" y="7708"/>
                </a:cubicBezTo>
                <a:cubicBezTo>
                  <a:pt x="16888" y="7689"/>
                  <a:pt x="16871" y="7688"/>
                  <a:pt x="16854" y="7686"/>
                </a:cubicBezTo>
                <a:cubicBezTo>
                  <a:pt x="16866" y="7625"/>
                  <a:pt x="16946" y="7685"/>
                  <a:pt x="16912" y="7730"/>
                </a:cubicBezTo>
                <a:cubicBezTo>
                  <a:pt x="17065" y="7735"/>
                  <a:pt x="17205" y="7730"/>
                  <a:pt x="17323" y="7708"/>
                </a:cubicBezTo>
                <a:cubicBezTo>
                  <a:pt x="17351" y="7707"/>
                  <a:pt x="17345" y="7681"/>
                  <a:pt x="17352" y="7664"/>
                </a:cubicBezTo>
                <a:cubicBezTo>
                  <a:pt x="17425" y="7667"/>
                  <a:pt x="17360" y="7739"/>
                  <a:pt x="17352" y="7752"/>
                </a:cubicBezTo>
                <a:cubicBezTo>
                  <a:pt x="17479" y="7752"/>
                  <a:pt x="17623" y="7739"/>
                  <a:pt x="17674" y="7795"/>
                </a:cubicBezTo>
                <a:cubicBezTo>
                  <a:pt x="17733" y="7755"/>
                  <a:pt x="17682" y="7764"/>
                  <a:pt x="17791" y="7774"/>
                </a:cubicBezTo>
                <a:cubicBezTo>
                  <a:pt x="17894" y="7784"/>
                  <a:pt x="18020" y="7767"/>
                  <a:pt x="18114" y="7774"/>
                </a:cubicBezTo>
                <a:cubicBezTo>
                  <a:pt x="18119" y="7881"/>
                  <a:pt x="18011" y="7802"/>
                  <a:pt x="17967" y="7841"/>
                </a:cubicBezTo>
                <a:cubicBezTo>
                  <a:pt x="18029" y="7906"/>
                  <a:pt x="18121" y="7810"/>
                  <a:pt x="18231" y="7841"/>
                </a:cubicBezTo>
                <a:cubicBezTo>
                  <a:pt x="18218" y="7813"/>
                  <a:pt x="18193" y="7795"/>
                  <a:pt x="18143" y="7795"/>
                </a:cubicBezTo>
                <a:cubicBezTo>
                  <a:pt x="18150" y="7769"/>
                  <a:pt x="18202" y="7774"/>
                  <a:pt x="18202" y="7795"/>
                </a:cubicBezTo>
                <a:cubicBezTo>
                  <a:pt x="18252" y="7770"/>
                  <a:pt x="18397" y="7832"/>
                  <a:pt x="18436" y="7795"/>
                </a:cubicBezTo>
                <a:cubicBezTo>
                  <a:pt x="18466" y="7769"/>
                  <a:pt x="18450" y="7799"/>
                  <a:pt x="18495" y="7795"/>
                </a:cubicBezTo>
                <a:cubicBezTo>
                  <a:pt x="18491" y="7797"/>
                  <a:pt x="18506" y="7775"/>
                  <a:pt x="18524" y="7774"/>
                </a:cubicBezTo>
                <a:cubicBezTo>
                  <a:pt x="18530" y="7774"/>
                  <a:pt x="18574" y="7792"/>
                  <a:pt x="18583" y="7795"/>
                </a:cubicBezTo>
                <a:cubicBezTo>
                  <a:pt x="18582" y="7795"/>
                  <a:pt x="18625" y="7820"/>
                  <a:pt x="18612" y="7818"/>
                </a:cubicBezTo>
                <a:cubicBezTo>
                  <a:pt x="18656" y="7824"/>
                  <a:pt x="18655" y="7797"/>
                  <a:pt x="18670" y="7795"/>
                </a:cubicBezTo>
                <a:cubicBezTo>
                  <a:pt x="18687" y="7795"/>
                  <a:pt x="18708" y="7814"/>
                  <a:pt x="18729" y="7818"/>
                </a:cubicBezTo>
                <a:cubicBezTo>
                  <a:pt x="18766" y="7824"/>
                  <a:pt x="18809" y="7813"/>
                  <a:pt x="18846" y="7818"/>
                </a:cubicBezTo>
                <a:cubicBezTo>
                  <a:pt x="18887" y="7824"/>
                  <a:pt x="18901" y="7839"/>
                  <a:pt x="18935" y="7841"/>
                </a:cubicBezTo>
                <a:cubicBezTo>
                  <a:pt x="18983" y="7842"/>
                  <a:pt x="18985" y="7823"/>
                  <a:pt x="19022" y="7818"/>
                </a:cubicBezTo>
                <a:cubicBezTo>
                  <a:pt x="19115" y="7806"/>
                  <a:pt x="19210" y="7836"/>
                  <a:pt x="19315" y="7841"/>
                </a:cubicBezTo>
                <a:cubicBezTo>
                  <a:pt x="19344" y="7841"/>
                  <a:pt x="19338" y="7812"/>
                  <a:pt x="19345" y="7795"/>
                </a:cubicBezTo>
                <a:cubicBezTo>
                  <a:pt x="19377" y="7827"/>
                  <a:pt x="19445" y="7809"/>
                  <a:pt x="19491" y="7818"/>
                </a:cubicBezTo>
                <a:cubicBezTo>
                  <a:pt x="19493" y="7818"/>
                  <a:pt x="19489" y="7840"/>
                  <a:pt x="19491" y="7841"/>
                </a:cubicBezTo>
                <a:cubicBezTo>
                  <a:pt x="19561" y="7852"/>
                  <a:pt x="19594" y="7829"/>
                  <a:pt x="19638" y="7862"/>
                </a:cubicBezTo>
                <a:cubicBezTo>
                  <a:pt x="19637" y="7861"/>
                  <a:pt x="19800" y="7874"/>
                  <a:pt x="19814" y="7862"/>
                </a:cubicBezTo>
                <a:cubicBezTo>
                  <a:pt x="19834" y="7844"/>
                  <a:pt x="19835" y="7851"/>
                  <a:pt x="19872" y="7862"/>
                </a:cubicBezTo>
                <a:cubicBezTo>
                  <a:pt x="19923" y="7877"/>
                  <a:pt x="19949" y="7891"/>
                  <a:pt x="19990" y="7862"/>
                </a:cubicBezTo>
                <a:cubicBezTo>
                  <a:pt x="20044" y="7824"/>
                  <a:pt x="20052" y="7877"/>
                  <a:pt x="20165" y="7862"/>
                </a:cubicBezTo>
                <a:cubicBezTo>
                  <a:pt x="20160" y="7794"/>
                  <a:pt x="19973" y="7859"/>
                  <a:pt x="19990" y="7774"/>
                </a:cubicBezTo>
                <a:cubicBezTo>
                  <a:pt x="20059" y="7775"/>
                  <a:pt x="20058" y="7806"/>
                  <a:pt x="20165" y="7795"/>
                </a:cubicBezTo>
                <a:cubicBezTo>
                  <a:pt x="20224" y="7791"/>
                  <a:pt x="20264" y="7760"/>
                  <a:pt x="20312" y="7818"/>
                </a:cubicBezTo>
                <a:cubicBezTo>
                  <a:pt x="20473" y="7782"/>
                  <a:pt x="20587" y="7830"/>
                  <a:pt x="20840" y="7818"/>
                </a:cubicBezTo>
                <a:cubicBezTo>
                  <a:pt x="20915" y="7848"/>
                  <a:pt x="20695" y="7839"/>
                  <a:pt x="20663" y="7862"/>
                </a:cubicBezTo>
                <a:cubicBezTo>
                  <a:pt x="20706" y="7920"/>
                  <a:pt x="20825" y="7852"/>
                  <a:pt x="20898" y="7906"/>
                </a:cubicBezTo>
                <a:cubicBezTo>
                  <a:pt x="20943" y="7939"/>
                  <a:pt x="20934" y="7872"/>
                  <a:pt x="21045" y="7884"/>
                </a:cubicBezTo>
                <a:cubicBezTo>
                  <a:pt x="21023" y="7863"/>
                  <a:pt x="20991" y="7851"/>
                  <a:pt x="20957" y="7841"/>
                </a:cubicBezTo>
                <a:cubicBezTo>
                  <a:pt x="20965" y="7817"/>
                  <a:pt x="21031" y="7814"/>
                  <a:pt x="21074" y="7818"/>
                </a:cubicBezTo>
                <a:cubicBezTo>
                  <a:pt x="21107" y="7821"/>
                  <a:pt x="21143" y="7825"/>
                  <a:pt x="21162" y="7841"/>
                </a:cubicBezTo>
                <a:cubicBezTo>
                  <a:pt x="21164" y="7841"/>
                  <a:pt x="21160" y="7861"/>
                  <a:pt x="21162" y="7862"/>
                </a:cubicBezTo>
                <a:cubicBezTo>
                  <a:pt x="21172" y="7863"/>
                  <a:pt x="21226" y="7845"/>
                  <a:pt x="21250" y="7841"/>
                </a:cubicBezTo>
                <a:cubicBezTo>
                  <a:pt x="21260" y="7837"/>
                  <a:pt x="21303" y="7845"/>
                  <a:pt x="21308" y="7841"/>
                </a:cubicBezTo>
                <a:cubicBezTo>
                  <a:pt x="21356" y="7797"/>
                  <a:pt x="21310" y="7863"/>
                  <a:pt x="21426" y="7841"/>
                </a:cubicBezTo>
                <a:cubicBezTo>
                  <a:pt x="21453" y="7835"/>
                  <a:pt x="21450" y="7817"/>
                  <a:pt x="21455" y="7795"/>
                </a:cubicBezTo>
                <a:cubicBezTo>
                  <a:pt x="21499" y="7821"/>
                  <a:pt x="21579" y="7874"/>
                  <a:pt x="21602" y="7795"/>
                </a:cubicBezTo>
                <a:cubicBezTo>
                  <a:pt x="21630" y="7797"/>
                  <a:pt x="21625" y="7823"/>
                  <a:pt x="21631" y="7841"/>
                </a:cubicBezTo>
                <a:cubicBezTo>
                  <a:pt x="21684" y="7806"/>
                  <a:pt x="21871" y="7806"/>
                  <a:pt x="21924" y="7841"/>
                </a:cubicBezTo>
                <a:cubicBezTo>
                  <a:pt x="21883" y="7890"/>
                  <a:pt x="21720" y="7848"/>
                  <a:pt x="21631" y="7862"/>
                </a:cubicBezTo>
                <a:cubicBezTo>
                  <a:pt x="21670" y="7920"/>
                  <a:pt x="21854" y="7951"/>
                  <a:pt x="21894" y="7884"/>
                </a:cubicBezTo>
                <a:cubicBezTo>
                  <a:pt x="21929" y="7887"/>
                  <a:pt x="21920" y="7924"/>
                  <a:pt x="21924" y="7950"/>
                </a:cubicBezTo>
                <a:cubicBezTo>
                  <a:pt x="21993" y="7921"/>
                  <a:pt x="21978" y="7953"/>
                  <a:pt x="22071" y="7928"/>
                </a:cubicBezTo>
                <a:cubicBezTo>
                  <a:pt x="22107" y="7857"/>
                  <a:pt x="21976" y="7911"/>
                  <a:pt x="22012" y="7841"/>
                </a:cubicBezTo>
                <a:cubicBezTo>
                  <a:pt x="22061" y="7841"/>
                  <a:pt x="22109" y="7841"/>
                  <a:pt x="22158" y="7841"/>
                </a:cubicBezTo>
                <a:cubicBezTo>
                  <a:pt x="22161" y="7901"/>
                  <a:pt x="22109" y="7884"/>
                  <a:pt x="22158" y="7928"/>
                </a:cubicBezTo>
                <a:cubicBezTo>
                  <a:pt x="22241" y="7902"/>
                  <a:pt x="22361" y="7903"/>
                  <a:pt x="22481" y="7906"/>
                </a:cubicBezTo>
                <a:cubicBezTo>
                  <a:pt x="22510" y="7906"/>
                  <a:pt x="22504" y="7879"/>
                  <a:pt x="22510" y="7862"/>
                </a:cubicBezTo>
                <a:cubicBezTo>
                  <a:pt x="22569" y="7862"/>
                  <a:pt x="22628" y="7862"/>
                  <a:pt x="22686" y="7862"/>
                </a:cubicBezTo>
                <a:cubicBezTo>
                  <a:pt x="22779" y="7899"/>
                  <a:pt x="22543" y="7869"/>
                  <a:pt x="22539" y="7906"/>
                </a:cubicBezTo>
                <a:cubicBezTo>
                  <a:pt x="22571" y="7983"/>
                  <a:pt x="22810" y="7879"/>
                  <a:pt x="22862" y="7928"/>
                </a:cubicBezTo>
                <a:cubicBezTo>
                  <a:pt x="22897" y="7960"/>
                  <a:pt x="22904" y="7935"/>
                  <a:pt x="22950" y="7928"/>
                </a:cubicBezTo>
                <a:cubicBezTo>
                  <a:pt x="22991" y="7921"/>
                  <a:pt x="23088" y="7951"/>
                  <a:pt x="23097" y="7906"/>
                </a:cubicBezTo>
                <a:cubicBezTo>
                  <a:pt x="23071" y="7847"/>
                  <a:pt x="22983" y="7950"/>
                  <a:pt x="22921" y="7884"/>
                </a:cubicBezTo>
                <a:cubicBezTo>
                  <a:pt x="22893" y="7824"/>
                  <a:pt x="23035" y="7891"/>
                  <a:pt x="23067" y="7862"/>
                </a:cubicBezTo>
                <a:cubicBezTo>
                  <a:pt x="23109" y="7824"/>
                  <a:pt x="23106" y="7864"/>
                  <a:pt x="23155" y="7862"/>
                </a:cubicBezTo>
                <a:cubicBezTo>
                  <a:pt x="23219" y="7859"/>
                  <a:pt x="23315" y="7824"/>
                  <a:pt x="23419" y="7841"/>
                </a:cubicBezTo>
                <a:cubicBezTo>
                  <a:pt x="23379" y="7939"/>
                  <a:pt x="23686" y="7836"/>
                  <a:pt x="23565" y="7928"/>
                </a:cubicBezTo>
                <a:cubicBezTo>
                  <a:pt x="23634" y="7929"/>
                  <a:pt x="23651" y="7890"/>
                  <a:pt x="23741" y="7906"/>
                </a:cubicBezTo>
                <a:cubicBezTo>
                  <a:pt x="23732" y="7964"/>
                  <a:pt x="23803" y="7963"/>
                  <a:pt x="23858" y="7973"/>
                </a:cubicBezTo>
                <a:cubicBezTo>
                  <a:pt x="23913" y="7969"/>
                  <a:pt x="23876" y="7897"/>
                  <a:pt x="23917" y="7884"/>
                </a:cubicBezTo>
                <a:cubicBezTo>
                  <a:pt x="24006" y="7882"/>
                  <a:pt x="24032" y="7931"/>
                  <a:pt x="24093" y="7950"/>
                </a:cubicBezTo>
                <a:cubicBezTo>
                  <a:pt x="24089" y="7976"/>
                  <a:pt x="24039" y="7969"/>
                  <a:pt x="24005" y="7973"/>
                </a:cubicBezTo>
                <a:cubicBezTo>
                  <a:pt x="24018" y="7999"/>
                  <a:pt x="24042" y="8017"/>
                  <a:pt x="24093" y="8016"/>
                </a:cubicBezTo>
                <a:cubicBezTo>
                  <a:pt x="24139" y="8022"/>
                  <a:pt x="24102" y="7965"/>
                  <a:pt x="24122" y="7950"/>
                </a:cubicBezTo>
                <a:cubicBezTo>
                  <a:pt x="24142" y="7935"/>
                  <a:pt x="24222" y="7966"/>
                  <a:pt x="24210" y="7928"/>
                </a:cubicBezTo>
                <a:cubicBezTo>
                  <a:pt x="24203" y="7871"/>
                  <a:pt x="24159" y="7959"/>
                  <a:pt x="24093" y="7928"/>
                </a:cubicBezTo>
                <a:cubicBezTo>
                  <a:pt x="24047" y="7843"/>
                  <a:pt x="24342" y="7827"/>
                  <a:pt x="24328" y="7906"/>
                </a:cubicBezTo>
                <a:cubicBezTo>
                  <a:pt x="24430" y="7889"/>
                  <a:pt x="24488" y="7836"/>
                  <a:pt x="24562" y="7906"/>
                </a:cubicBezTo>
                <a:cubicBezTo>
                  <a:pt x="24614" y="7887"/>
                  <a:pt x="24636" y="7845"/>
                  <a:pt x="24738" y="7862"/>
                </a:cubicBezTo>
                <a:cubicBezTo>
                  <a:pt x="24734" y="7917"/>
                  <a:pt x="24682" y="7931"/>
                  <a:pt x="24738" y="7973"/>
                </a:cubicBezTo>
                <a:cubicBezTo>
                  <a:pt x="24783" y="7969"/>
                  <a:pt x="24939" y="7891"/>
                  <a:pt x="24796" y="7884"/>
                </a:cubicBezTo>
                <a:cubicBezTo>
                  <a:pt x="24847" y="7847"/>
                  <a:pt x="24873" y="7887"/>
                  <a:pt x="24973" y="7862"/>
                </a:cubicBezTo>
                <a:cubicBezTo>
                  <a:pt x="24973" y="7884"/>
                  <a:pt x="24973" y="7906"/>
                  <a:pt x="24973" y="7928"/>
                </a:cubicBezTo>
                <a:cubicBezTo>
                  <a:pt x="25018" y="7890"/>
                  <a:pt x="25047" y="7893"/>
                  <a:pt x="25119" y="7906"/>
                </a:cubicBezTo>
                <a:cubicBezTo>
                  <a:pt x="25161" y="7914"/>
                  <a:pt x="25164" y="7884"/>
                  <a:pt x="25178" y="7884"/>
                </a:cubicBezTo>
                <a:cubicBezTo>
                  <a:pt x="25223" y="7884"/>
                  <a:pt x="25230" y="7908"/>
                  <a:pt x="25265" y="7906"/>
                </a:cubicBezTo>
                <a:cubicBezTo>
                  <a:pt x="25335" y="7902"/>
                  <a:pt x="25408" y="7864"/>
                  <a:pt x="25470" y="7928"/>
                </a:cubicBezTo>
                <a:cubicBezTo>
                  <a:pt x="25601" y="7916"/>
                  <a:pt x="25735" y="7906"/>
                  <a:pt x="25851" y="7884"/>
                </a:cubicBezTo>
                <a:cubicBezTo>
                  <a:pt x="25937" y="7869"/>
                  <a:pt x="25929" y="7939"/>
                  <a:pt x="25969" y="7950"/>
                </a:cubicBezTo>
                <a:cubicBezTo>
                  <a:pt x="25998" y="7959"/>
                  <a:pt x="26046" y="7909"/>
                  <a:pt x="26116" y="7950"/>
                </a:cubicBezTo>
                <a:cubicBezTo>
                  <a:pt x="26155" y="7929"/>
                  <a:pt x="26174" y="7891"/>
                  <a:pt x="26203" y="7862"/>
                </a:cubicBezTo>
                <a:cubicBezTo>
                  <a:pt x="26263" y="7869"/>
                  <a:pt x="26261" y="7921"/>
                  <a:pt x="26320" y="7928"/>
                </a:cubicBezTo>
                <a:cubicBezTo>
                  <a:pt x="26492" y="7947"/>
                  <a:pt x="26520" y="7859"/>
                  <a:pt x="26702" y="7884"/>
                </a:cubicBezTo>
                <a:cubicBezTo>
                  <a:pt x="26698" y="7947"/>
                  <a:pt x="26579" y="7924"/>
                  <a:pt x="26496" y="7928"/>
                </a:cubicBezTo>
                <a:cubicBezTo>
                  <a:pt x="26516" y="7950"/>
                  <a:pt x="26564" y="7951"/>
                  <a:pt x="26555" y="7994"/>
                </a:cubicBezTo>
                <a:cubicBezTo>
                  <a:pt x="26639" y="7999"/>
                  <a:pt x="26704" y="7989"/>
                  <a:pt x="26731" y="7950"/>
                </a:cubicBezTo>
                <a:cubicBezTo>
                  <a:pt x="26773" y="7984"/>
                  <a:pt x="26881" y="7969"/>
                  <a:pt x="26966" y="7973"/>
                </a:cubicBezTo>
                <a:cubicBezTo>
                  <a:pt x="26991" y="7962"/>
                  <a:pt x="27018" y="7953"/>
                  <a:pt x="27024" y="7928"/>
                </a:cubicBezTo>
                <a:cubicBezTo>
                  <a:pt x="27067" y="7938"/>
                  <a:pt x="27012" y="7956"/>
                  <a:pt x="27024" y="7994"/>
                </a:cubicBezTo>
                <a:cubicBezTo>
                  <a:pt x="27042" y="8038"/>
                  <a:pt x="27161" y="8008"/>
                  <a:pt x="27171" y="8061"/>
                </a:cubicBezTo>
                <a:cubicBezTo>
                  <a:pt x="27204" y="8052"/>
                  <a:pt x="27179" y="8038"/>
                  <a:pt x="27171" y="8016"/>
                </a:cubicBezTo>
                <a:cubicBezTo>
                  <a:pt x="27166" y="8003"/>
                  <a:pt x="27141" y="7995"/>
                  <a:pt x="27141" y="7994"/>
                </a:cubicBezTo>
                <a:cubicBezTo>
                  <a:pt x="27138" y="7980"/>
                  <a:pt x="27207" y="7924"/>
                  <a:pt x="27082" y="7928"/>
                </a:cubicBezTo>
                <a:cubicBezTo>
                  <a:pt x="27124" y="7898"/>
                  <a:pt x="27228" y="7881"/>
                  <a:pt x="27259" y="7906"/>
                </a:cubicBezTo>
                <a:cubicBezTo>
                  <a:pt x="27254" y="7947"/>
                  <a:pt x="27239" y="7980"/>
                  <a:pt x="27200" y="7994"/>
                </a:cubicBezTo>
                <a:cubicBezTo>
                  <a:pt x="27216" y="8040"/>
                  <a:pt x="27339" y="7999"/>
                  <a:pt x="27259" y="8061"/>
                </a:cubicBezTo>
                <a:cubicBezTo>
                  <a:pt x="27347" y="8091"/>
                  <a:pt x="27363" y="8050"/>
                  <a:pt x="27493" y="8061"/>
                </a:cubicBezTo>
                <a:cubicBezTo>
                  <a:pt x="27486" y="8025"/>
                  <a:pt x="27417" y="8049"/>
                  <a:pt x="27376" y="8038"/>
                </a:cubicBezTo>
                <a:cubicBezTo>
                  <a:pt x="27338" y="8028"/>
                  <a:pt x="27330" y="8001"/>
                  <a:pt x="27288" y="7994"/>
                </a:cubicBezTo>
                <a:cubicBezTo>
                  <a:pt x="27311" y="7974"/>
                  <a:pt x="27319" y="7944"/>
                  <a:pt x="27317" y="7906"/>
                </a:cubicBezTo>
                <a:cubicBezTo>
                  <a:pt x="27355" y="7904"/>
                  <a:pt x="27405" y="7902"/>
                  <a:pt x="27405" y="7928"/>
                </a:cubicBezTo>
                <a:cubicBezTo>
                  <a:pt x="27405" y="7975"/>
                  <a:pt x="27547" y="7928"/>
                  <a:pt x="27464" y="7994"/>
                </a:cubicBezTo>
                <a:cubicBezTo>
                  <a:pt x="27500" y="8026"/>
                  <a:pt x="27564" y="8035"/>
                  <a:pt x="27640" y="8038"/>
                </a:cubicBezTo>
                <a:cubicBezTo>
                  <a:pt x="27637" y="7981"/>
                  <a:pt x="27514" y="8015"/>
                  <a:pt x="27552" y="7928"/>
                </a:cubicBezTo>
                <a:cubicBezTo>
                  <a:pt x="27692" y="7945"/>
                  <a:pt x="27740" y="7894"/>
                  <a:pt x="27874" y="7906"/>
                </a:cubicBezTo>
                <a:cubicBezTo>
                  <a:pt x="27883" y="7957"/>
                  <a:pt x="27789" y="7931"/>
                  <a:pt x="27786" y="7973"/>
                </a:cubicBezTo>
                <a:cubicBezTo>
                  <a:pt x="27781" y="8020"/>
                  <a:pt x="27890" y="7982"/>
                  <a:pt x="27932" y="7994"/>
                </a:cubicBezTo>
                <a:cubicBezTo>
                  <a:pt x="27929" y="8050"/>
                  <a:pt x="27834" y="8037"/>
                  <a:pt x="27757" y="8038"/>
                </a:cubicBezTo>
                <a:cubicBezTo>
                  <a:pt x="27811" y="8085"/>
                  <a:pt x="27801" y="8145"/>
                  <a:pt x="27903" y="8104"/>
                </a:cubicBezTo>
                <a:cubicBezTo>
                  <a:pt x="27931" y="8184"/>
                  <a:pt x="27777" y="8143"/>
                  <a:pt x="27757" y="8127"/>
                </a:cubicBezTo>
                <a:cubicBezTo>
                  <a:pt x="27746" y="8193"/>
                  <a:pt x="27852" y="8172"/>
                  <a:pt x="27903" y="8193"/>
                </a:cubicBezTo>
                <a:cubicBezTo>
                  <a:pt x="27909" y="8229"/>
                  <a:pt x="27712" y="8236"/>
                  <a:pt x="27757" y="8170"/>
                </a:cubicBezTo>
                <a:cubicBezTo>
                  <a:pt x="27673" y="8166"/>
                  <a:pt x="27699" y="8245"/>
                  <a:pt x="27581" y="8214"/>
                </a:cubicBezTo>
                <a:cubicBezTo>
                  <a:pt x="27546" y="8182"/>
                  <a:pt x="27546" y="8159"/>
                  <a:pt x="27581" y="8127"/>
                </a:cubicBezTo>
                <a:cubicBezTo>
                  <a:pt x="27476" y="8163"/>
                  <a:pt x="27523" y="8185"/>
                  <a:pt x="27493" y="8259"/>
                </a:cubicBezTo>
                <a:cubicBezTo>
                  <a:pt x="27436" y="8232"/>
                  <a:pt x="27333" y="8183"/>
                  <a:pt x="27405" y="8127"/>
                </a:cubicBezTo>
                <a:cubicBezTo>
                  <a:pt x="27352" y="8124"/>
                  <a:pt x="27343" y="8154"/>
                  <a:pt x="27288" y="8148"/>
                </a:cubicBezTo>
                <a:cubicBezTo>
                  <a:pt x="27297" y="8199"/>
                  <a:pt x="27283" y="8233"/>
                  <a:pt x="27259" y="8259"/>
                </a:cubicBezTo>
                <a:cubicBezTo>
                  <a:pt x="27225" y="8254"/>
                  <a:pt x="27242" y="8236"/>
                  <a:pt x="27259" y="8236"/>
                </a:cubicBezTo>
                <a:cubicBezTo>
                  <a:pt x="27198" y="8182"/>
                  <a:pt x="27066" y="8193"/>
                  <a:pt x="27024" y="8259"/>
                </a:cubicBezTo>
                <a:cubicBezTo>
                  <a:pt x="26980" y="8248"/>
                  <a:pt x="27035" y="8230"/>
                  <a:pt x="27024" y="8193"/>
                </a:cubicBezTo>
                <a:cubicBezTo>
                  <a:pt x="26949" y="8209"/>
                  <a:pt x="26858" y="8214"/>
                  <a:pt x="26819" y="8259"/>
                </a:cubicBezTo>
                <a:cubicBezTo>
                  <a:pt x="26785" y="8255"/>
                  <a:pt x="26794" y="8218"/>
                  <a:pt x="26789" y="8193"/>
                </a:cubicBezTo>
                <a:cubicBezTo>
                  <a:pt x="26739" y="8184"/>
                  <a:pt x="26734" y="8209"/>
                  <a:pt x="26731" y="8236"/>
                </a:cubicBezTo>
                <a:cubicBezTo>
                  <a:pt x="26703" y="8236"/>
                  <a:pt x="26708" y="8209"/>
                  <a:pt x="26702" y="8193"/>
                </a:cubicBezTo>
                <a:cubicBezTo>
                  <a:pt x="26750" y="8178"/>
                  <a:pt x="26585" y="8239"/>
                  <a:pt x="26555" y="8214"/>
                </a:cubicBezTo>
                <a:cubicBezTo>
                  <a:pt x="26556" y="8215"/>
                  <a:pt x="26588" y="8170"/>
                  <a:pt x="26585" y="8170"/>
                </a:cubicBezTo>
                <a:cubicBezTo>
                  <a:pt x="26548" y="8170"/>
                  <a:pt x="26535" y="8209"/>
                  <a:pt x="26496" y="8214"/>
                </a:cubicBezTo>
                <a:cubicBezTo>
                  <a:pt x="26424" y="8223"/>
                  <a:pt x="26446" y="8175"/>
                  <a:pt x="26350" y="8193"/>
                </a:cubicBezTo>
                <a:cubicBezTo>
                  <a:pt x="26298" y="8202"/>
                  <a:pt x="26316" y="8209"/>
                  <a:pt x="26262" y="8193"/>
                </a:cubicBezTo>
                <a:cubicBezTo>
                  <a:pt x="26198" y="8173"/>
                  <a:pt x="26205" y="8175"/>
                  <a:pt x="26144" y="8193"/>
                </a:cubicBezTo>
                <a:cubicBezTo>
                  <a:pt x="26092" y="8208"/>
                  <a:pt x="26044" y="8221"/>
                  <a:pt x="25998" y="8170"/>
                </a:cubicBezTo>
                <a:cubicBezTo>
                  <a:pt x="25952" y="8179"/>
                  <a:pt x="25973" y="8239"/>
                  <a:pt x="25881" y="8214"/>
                </a:cubicBezTo>
                <a:cubicBezTo>
                  <a:pt x="25873" y="8179"/>
                  <a:pt x="25908" y="8176"/>
                  <a:pt x="25910" y="8148"/>
                </a:cubicBezTo>
                <a:cubicBezTo>
                  <a:pt x="25846" y="8206"/>
                  <a:pt x="25758" y="8160"/>
                  <a:pt x="25676" y="8170"/>
                </a:cubicBezTo>
                <a:cubicBezTo>
                  <a:pt x="25653" y="8173"/>
                  <a:pt x="25621" y="8214"/>
                  <a:pt x="25617" y="8214"/>
                </a:cubicBezTo>
                <a:cubicBezTo>
                  <a:pt x="25564" y="8217"/>
                  <a:pt x="25634" y="8175"/>
                  <a:pt x="25617" y="8170"/>
                </a:cubicBezTo>
                <a:cubicBezTo>
                  <a:pt x="25602" y="8166"/>
                  <a:pt x="25565" y="8202"/>
                  <a:pt x="25530" y="8193"/>
                </a:cubicBezTo>
                <a:cubicBezTo>
                  <a:pt x="25518" y="8189"/>
                  <a:pt x="25532" y="8170"/>
                  <a:pt x="25500" y="8170"/>
                </a:cubicBezTo>
                <a:cubicBezTo>
                  <a:pt x="25430" y="8170"/>
                  <a:pt x="25352" y="8197"/>
                  <a:pt x="25295" y="8170"/>
                </a:cubicBezTo>
                <a:cubicBezTo>
                  <a:pt x="25262" y="8163"/>
                  <a:pt x="25250" y="8211"/>
                  <a:pt x="25236" y="8214"/>
                </a:cubicBezTo>
                <a:cubicBezTo>
                  <a:pt x="25202" y="8221"/>
                  <a:pt x="25119" y="8145"/>
                  <a:pt x="25089" y="8214"/>
                </a:cubicBezTo>
                <a:cubicBezTo>
                  <a:pt x="25059" y="8193"/>
                  <a:pt x="25030" y="8170"/>
                  <a:pt x="25001" y="8148"/>
                </a:cubicBezTo>
                <a:cubicBezTo>
                  <a:pt x="24856" y="8236"/>
                  <a:pt x="24710" y="8115"/>
                  <a:pt x="24533" y="8170"/>
                </a:cubicBezTo>
                <a:cubicBezTo>
                  <a:pt x="24537" y="8130"/>
                  <a:pt x="24552" y="8097"/>
                  <a:pt x="24591" y="8082"/>
                </a:cubicBezTo>
                <a:cubicBezTo>
                  <a:pt x="24561" y="8046"/>
                  <a:pt x="24467" y="8058"/>
                  <a:pt x="24415" y="8038"/>
                </a:cubicBezTo>
                <a:cubicBezTo>
                  <a:pt x="24411" y="7990"/>
                  <a:pt x="24519" y="8028"/>
                  <a:pt x="24562" y="8016"/>
                </a:cubicBezTo>
                <a:cubicBezTo>
                  <a:pt x="24499" y="7957"/>
                  <a:pt x="24346" y="8014"/>
                  <a:pt x="24298" y="8038"/>
                </a:cubicBezTo>
                <a:cubicBezTo>
                  <a:pt x="24319" y="8106"/>
                  <a:pt x="24319" y="8080"/>
                  <a:pt x="24298" y="8148"/>
                </a:cubicBezTo>
                <a:cubicBezTo>
                  <a:pt x="24202" y="8191"/>
                  <a:pt x="23958" y="8089"/>
                  <a:pt x="23917" y="8214"/>
                </a:cubicBezTo>
                <a:cubicBezTo>
                  <a:pt x="23868" y="8200"/>
                  <a:pt x="23899" y="8164"/>
                  <a:pt x="23946" y="8170"/>
                </a:cubicBezTo>
                <a:cubicBezTo>
                  <a:pt x="23911" y="8109"/>
                  <a:pt x="23808" y="8197"/>
                  <a:pt x="23741" y="8170"/>
                </a:cubicBezTo>
                <a:cubicBezTo>
                  <a:pt x="23728" y="8165"/>
                  <a:pt x="23730" y="8109"/>
                  <a:pt x="23712" y="8104"/>
                </a:cubicBezTo>
                <a:cubicBezTo>
                  <a:pt x="23685" y="8121"/>
                  <a:pt x="23668" y="8145"/>
                  <a:pt x="23654" y="8170"/>
                </a:cubicBezTo>
                <a:cubicBezTo>
                  <a:pt x="23550" y="8190"/>
                  <a:pt x="23502" y="8113"/>
                  <a:pt x="23478" y="8193"/>
                </a:cubicBezTo>
                <a:cubicBezTo>
                  <a:pt x="23502" y="8245"/>
                  <a:pt x="23628" y="8191"/>
                  <a:pt x="23654" y="8170"/>
                </a:cubicBezTo>
                <a:cubicBezTo>
                  <a:pt x="23721" y="8172"/>
                  <a:pt x="23671" y="8236"/>
                  <a:pt x="23624" y="8236"/>
                </a:cubicBezTo>
                <a:cubicBezTo>
                  <a:pt x="23611" y="8236"/>
                  <a:pt x="23581" y="8218"/>
                  <a:pt x="23594" y="8214"/>
                </a:cubicBezTo>
                <a:cubicBezTo>
                  <a:pt x="23538" y="8229"/>
                  <a:pt x="23472" y="8268"/>
                  <a:pt x="23419" y="8236"/>
                </a:cubicBezTo>
                <a:cubicBezTo>
                  <a:pt x="23396" y="8214"/>
                  <a:pt x="23448" y="8193"/>
                  <a:pt x="23448" y="8193"/>
                </a:cubicBezTo>
                <a:cubicBezTo>
                  <a:pt x="23438" y="8158"/>
                  <a:pt x="23395" y="8186"/>
                  <a:pt x="23360" y="8170"/>
                </a:cubicBezTo>
                <a:cubicBezTo>
                  <a:pt x="23346" y="8163"/>
                  <a:pt x="23357" y="8106"/>
                  <a:pt x="23302" y="8127"/>
                </a:cubicBezTo>
                <a:cubicBezTo>
                  <a:pt x="23320" y="8107"/>
                  <a:pt x="23337" y="8086"/>
                  <a:pt x="23302" y="8082"/>
                </a:cubicBezTo>
                <a:cubicBezTo>
                  <a:pt x="23250" y="8098"/>
                  <a:pt x="23298" y="8122"/>
                  <a:pt x="23302" y="8148"/>
                </a:cubicBezTo>
                <a:cubicBezTo>
                  <a:pt x="23321" y="8170"/>
                  <a:pt x="23369" y="8171"/>
                  <a:pt x="23360" y="8214"/>
                </a:cubicBezTo>
                <a:cubicBezTo>
                  <a:pt x="23316" y="8167"/>
                  <a:pt x="23157" y="8205"/>
                  <a:pt x="23184" y="8104"/>
                </a:cubicBezTo>
                <a:cubicBezTo>
                  <a:pt x="23135" y="8133"/>
                  <a:pt x="23087" y="8163"/>
                  <a:pt x="22979" y="8148"/>
                </a:cubicBezTo>
                <a:cubicBezTo>
                  <a:pt x="23011" y="8253"/>
                  <a:pt x="23095" y="8163"/>
                  <a:pt x="23155" y="8170"/>
                </a:cubicBezTo>
                <a:cubicBezTo>
                  <a:pt x="23157" y="8170"/>
                  <a:pt x="23117" y="8211"/>
                  <a:pt x="23126" y="8214"/>
                </a:cubicBezTo>
                <a:cubicBezTo>
                  <a:pt x="23129" y="8215"/>
                  <a:pt x="23189" y="8193"/>
                  <a:pt x="23214" y="8193"/>
                </a:cubicBezTo>
                <a:cubicBezTo>
                  <a:pt x="23261" y="8193"/>
                  <a:pt x="23264" y="8208"/>
                  <a:pt x="23302" y="8214"/>
                </a:cubicBezTo>
                <a:cubicBezTo>
                  <a:pt x="23296" y="8239"/>
                  <a:pt x="23272" y="8226"/>
                  <a:pt x="23272" y="8214"/>
                </a:cubicBezTo>
                <a:cubicBezTo>
                  <a:pt x="23193" y="8245"/>
                  <a:pt x="23112" y="8214"/>
                  <a:pt x="23038" y="8214"/>
                </a:cubicBezTo>
                <a:cubicBezTo>
                  <a:pt x="22990" y="8215"/>
                  <a:pt x="22988" y="8235"/>
                  <a:pt x="22950" y="8236"/>
                </a:cubicBezTo>
                <a:cubicBezTo>
                  <a:pt x="22897" y="8239"/>
                  <a:pt x="22824" y="8178"/>
                  <a:pt x="22803" y="8236"/>
                </a:cubicBezTo>
                <a:cubicBezTo>
                  <a:pt x="22769" y="8225"/>
                  <a:pt x="22769" y="8190"/>
                  <a:pt x="22744" y="8170"/>
                </a:cubicBezTo>
                <a:cubicBezTo>
                  <a:pt x="22727" y="8156"/>
                  <a:pt x="22665" y="8170"/>
                  <a:pt x="22686" y="8127"/>
                </a:cubicBezTo>
                <a:cubicBezTo>
                  <a:pt x="22627" y="8170"/>
                  <a:pt x="22628" y="8116"/>
                  <a:pt x="22569" y="8104"/>
                </a:cubicBezTo>
                <a:cubicBezTo>
                  <a:pt x="22585" y="8122"/>
                  <a:pt x="22600" y="8140"/>
                  <a:pt x="22599" y="8170"/>
                </a:cubicBezTo>
                <a:cubicBezTo>
                  <a:pt x="22625" y="8194"/>
                  <a:pt x="22653" y="8178"/>
                  <a:pt x="22744" y="8193"/>
                </a:cubicBezTo>
                <a:cubicBezTo>
                  <a:pt x="22758" y="8217"/>
                  <a:pt x="22564" y="8236"/>
                  <a:pt x="22539" y="8214"/>
                </a:cubicBezTo>
                <a:cubicBezTo>
                  <a:pt x="22509" y="8185"/>
                  <a:pt x="22448" y="8221"/>
                  <a:pt x="22334" y="8214"/>
                </a:cubicBezTo>
                <a:cubicBezTo>
                  <a:pt x="22370" y="8185"/>
                  <a:pt x="22346" y="8179"/>
                  <a:pt x="22334" y="8148"/>
                </a:cubicBezTo>
                <a:cubicBezTo>
                  <a:pt x="22250" y="8118"/>
                  <a:pt x="22175" y="8217"/>
                  <a:pt x="22188" y="8127"/>
                </a:cubicBezTo>
                <a:cubicBezTo>
                  <a:pt x="22097" y="8154"/>
                  <a:pt x="22060" y="8236"/>
                  <a:pt x="21953" y="8193"/>
                </a:cubicBezTo>
                <a:cubicBezTo>
                  <a:pt x="21979" y="8128"/>
                  <a:pt x="21997" y="8167"/>
                  <a:pt x="22071" y="8170"/>
                </a:cubicBezTo>
                <a:cubicBezTo>
                  <a:pt x="22087" y="8058"/>
                  <a:pt x="21967" y="8170"/>
                  <a:pt x="21983" y="8082"/>
                </a:cubicBezTo>
                <a:cubicBezTo>
                  <a:pt x="22059" y="8089"/>
                  <a:pt x="22109" y="8074"/>
                  <a:pt x="22100" y="8016"/>
                </a:cubicBezTo>
                <a:cubicBezTo>
                  <a:pt x="22079" y="7965"/>
                  <a:pt x="21962" y="8073"/>
                  <a:pt x="21924" y="8016"/>
                </a:cubicBezTo>
                <a:cubicBezTo>
                  <a:pt x="21910" y="8085"/>
                  <a:pt x="21977" y="8094"/>
                  <a:pt x="21953" y="8170"/>
                </a:cubicBezTo>
                <a:cubicBezTo>
                  <a:pt x="21925" y="8170"/>
                  <a:pt x="21931" y="8143"/>
                  <a:pt x="21924" y="8127"/>
                </a:cubicBezTo>
                <a:cubicBezTo>
                  <a:pt x="21890" y="8130"/>
                  <a:pt x="21872" y="8121"/>
                  <a:pt x="21865" y="8104"/>
                </a:cubicBezTo>
                <a:cubicBezTo>
                  <a:pt x="21831" y="8095"/>
                  <a:pt x="21850" y="8143"/>
                  <a:pt x="21836" y="8148"/>
                </a:cubicBezTo>
                <a:cubicBezTo>
                  <a:pt x="21780" y="8169"/>
                  <a:pt x="21736" y="8094"/>
                  <a:pt x="21660" y="8104"/>
                </a:cubicBezTo>
                <a:cubicBezTo>
                  <a:pt x="21660" y="8193"/>
                  <a:pt x="21814" y="8166"/>
                  <a:pt x="21924" y="8170"/>
                </a:cubicBezTo>
                <a:cubicBezTo>
                  <a:pt x="21920" y="8211"/>
                  <a:pt x="21905" y="8244"/>
                  <a:pt x="21865" y="8259"/>
                </a:cubicBezTo>
                <a:cubicBezTo>
                  <a:pt x="21741" y="8262"/>
                  <a:pt x="21866" y="8224"/>
                  <a:pt x="21865" y="8193"/>
                </a:cubicBezTo>
                <a:cubicBezTo>
                  <a:pt x="21650" y="8193"/>
                  <a:pt x="21436" y="8193"/>
                  <a:pt x="21220" y="8193"/>
                </a:cubicBezTo>
                <a:cubicBezTo>
                  <a:pt x="21229" y="8142"/>
                  <a:pt x="21216" y="8107"/>
                  <a:pt x="21192" y="8082"/>
                </a:cubicBezTo>
                <a:cubicBezTo>
                  <a:pt x="21161" y="8091"/>
                  <a:pt x="21088" y="8167"/>
                  <a:pt x="21192" y="8148"/>
                </a:cubicBezTo>
                <a:cubicBezTo>
                  <a:pt x="21141" y="8239"/>
                  <a:pt x="20972" y="8112"/>
                  <a:pt x="20957" y="8236"/>
                </a:cubicBezTo>
                <a:cubicBezTo>
                  <a:pt x="20924" y="8232"/>
                  <a:pt x="20940" y="8214"/>
                  <a:pt x="20957" y="8214"/>
                </a:cubicBezTo>
                <a:cubicBezTo>
                  <a:pt x="20969" y="8125"/>
                  <a:pt x="20774" y="8190"/>
                  <a:pt x="20693" y="8170"/>
                </a:cubicBezTo>
                <a:cubicBezTo>
                  <a:pt x="20665" y="8187"/>
                  <a:pt x="20648" y="8211"/>
                  <a:pt x="20634" y="8236"/>
                </a:cubicBezTo>
                <a:cubicBezTo>
                  <a:pt x="20569" y="8191"/>
                  <a:pt x="20579" y="8143"/>
                  <a:pt x="20634" y="8104"/>
                </a:cubicBezTo>
                <a:cubicBezTo>
                  <a:pt x="20669" y="8096"/>
                  <a:pt x="20649" y="8142"/>
                  <a:pt x="20663" y="8148"/>
                </a:cubicBezTo>
                <a:cubicBezTo>
                  <a:pt x="20683" y="8157"/>
                  <a:pt x="20736" y="8100"/>
                  <a:pt x="20781" y="8148"/>
                </a:cubicBezTo>
                <a:cubicBezTo>
                  <a:pt x="20781" y="8133"/>
                  <a:pt x="20781" y="8119"/>
                  <a:pt x="20781" y="8104"/>
                </a:cubicBezTo>
                <a:cubicBezTo>
                  <a:pt x="20744" y="8059"/>
                  <a:pt x="20703" y="8109"/>
                  <a:pt x="20663" y="8104"/>
                </a:cubicBezTo>
                <a:cubicBezTo>
                  <a:pt x="20650" y="8103"/>
                  <a:pt x="20645" y="8064"/>
                  <a:pt x="20634" y="8061"/>
                </a:cubicBezTo>
                <a:cubicBezTo>
                  <a:pt x="20605" y="8050"/>
                  <a:pt x="20590" y="8095"/>
                  <a:pt x="20517" y="8061"/>
                </a:cubicBezTo>
                <a:cubicBezTo>
                  <a:pt x="20517" y="8074"/>
                  <a:pt x="20517" y="8089"/>
                  <a:pt x="20517" y="8104"/>
                </a:cubicBezTo>
                <a:cubicBezTo>
                  <a:pt x="20530" y="8137"/>
                  <a:pt x="20554" y="8095"/>
                  <a:pt x="20605" y="8104"/>
                </a:cubicBezTo>
                <a:cubicBezTo>
                  <a:pt x="20582" y="8155"/>
                  <a:pt x="20463" y="8194"/>
                  <a:pt x="20400" y="8148"/>
                </a:cubicBezTo>
                <a:cubicBezTo>
                  <a:pt x="20407" y="8124"/>
                  <a:pt x="20458" y="8133"/>
                  <a:pt x="20458" y="8104"/>
                </a:cubicBezTo>
                <a:cubicBezTo>
                  <a:pt x="20446" y="8071"/>
                  <a:pt x="20421" y="8113"/>
                  <a:pt x="20371" y="8104"/>
                </a:cubicBezTo>
                <a:cubicBezTo>
                  <a:pt x="20363" y="8080"/>
                  <a:pt x="20312" y="8089"/>
                  <a:pt x="20312" y="8061"/>
                </a:cubicBezTo>
                <a:cubicBezTo>
                  <a:pt x="20274" y="8068"/>
                  <a:pt x="20266" y="8099"/>
                  <a:pt x="20224" y="8104"/>
                </a:cubicBezTo>
                <a:cubicBezTo>
                  <a:pt x="20121" y="8100"/>
                  <a:pt x="19969" y="8019"/>
                  <a:pt x="19872" y="8082"/>
                </a:cubicBezTo>
                <a:cubicBezTo>
                  <a:pt x="19904" y="8122"/>
                  <a:pt x="19951" y="8070"/>
                  <a:pt x="20020" y="8104"/>
                </a:cubicBezTo>
                <a:cubicBezTo>
                  <a:pt x="20020" y="8104"/>
                  <a:pt x="20059" y="8128"/>
                  <a:pt x="20048" y="8127"/>
                </a:cubicBezTo>
                <a:cubicBezTo>
                  <a:pt x="20151" y="8143"/>
                  <a:pt x="20272" y="8101"/>
                  <a:pt x="20341" y="8127"/>
                </a:cubicBezTo>
                <a:cubicBezTo>
                  <a:pt x="20310" y="8191"/>
                  <a:pt x="20080" y="8106"/>
                  <a:pt x="20048" y="8170"/>
                </a:cubicBezTo>
                <a:cubicBezTo>
                  <a:pt x="20020" y="8170"/>
                  <a:pt x="20026" y="8143"/>
                  <a:pt x="20020" y="8127"/>
                </a:cubicBezTo>
                <a:cubicBezTo>
                  <a:pt x="19949" y="8113"/>
                  <a:pt x="19923" y="8164"/>
                  <a:pt x="19872" y="8127"/>
                </a:cubicBezTo>
                <a:cubicBezTo>
                  <a:pt x="19895" y="8143"/>
                  <a:pt x="19518" y="8102"/>
                  <a:pt x="19491" y="8127"/>
                </a:cubicBezTo>
                <a:cubicBezTo>
                  <a:pt x="19460" y="8155"/>
                  <a:pt x="19466" y="8116"/>
                  <a:pt x="19403" y="8127"/>
                </a:cubicBezTo>
                <a:cubicBezTo>
                  <a:pt x="19376" y="8130"/>
                  <a:pt x="19352" y="8149"/>
                  <a:pt x="19345" y="8170"/>
                </a:cubicBezTo>
                <a:cubicBezTo>
                  <a:pt x="19294" y="8163"/>
                  <a:pt x="19358" y="8148"/>
                  <a:pt x="19345" y="8127"/>
                </a:cubicBezTo>
                <a:cubicBezTo>
                  <a:pt x="19320" y="8088"/>
                  <a:pt x="19287" y="8147"/>
                  <a:pt x="19169" y="8127"/>
                </a:cubicBezTo>
                <a:cubicBezTo>
                  <a:pt x="19170" y="8104"/>
                  <a:pt x="19205" y="8109"/>
                  <a:pt x="19228" y="8104"/>
                </a:cubicBezTo>
                <a:cubicBezTo>
                  <a:pt x="19216" y="8055"/>
                  <a:pt x="19067" y="8107"/>
                  <a:pt x="19081" y="8038"/>
                </a:cubicBezTo>
                <a:cubicBezTo>
                  <a:pt x="19027" y="8041"/>
                  <a:pt x="19063" y="8113"/>
                  <a:pt x="19022" y="8127"/>
                </a:cubicBezTo>
                <a:cubicBezTo>
                  <a:pt x="18916" y="8086"/>
                  <a:pt x="18847" y="8131"/>
                  <a:pt x="18759" y="8104"/>
                </a:cubicBezTo>
                <a:cubicBezTo>
                  <a:pt x="18738" y="8044"/>
                  <a:pt x="18897" y="8120"/>
                  <a:pt x="18876" y="8061"/>
                </a:cubicBezTo>
                <a:cubicBezTo>
                  <a:pt x="18887" y="8025"/>
                  <a:pt x="18765" y="8085"/>
                  <a:pt x="18700" y="8038"/>
                </a:cubicBezTo>
                <a:cubicBezTo>
                  <a:pt x="18703" y="8041"/>
                  <a:pt x="18658" y="8013"/>
                  <a:pt x="18670" y="8016"/>
                </a:cubicBezTo>
                <a:cubicBezTo>
                  <a:pt x="18596" y="7998"/>
                  <a:pt x="18615" y="8057"/>
                  <a:pt x="18524" y="8016"/>
                </a:cubicBezTo>
                <a:cubicBezTo>
                  <a:pt x="18514" y="8109"/>
                  <a:pt x="18620" y="8032"/>
                  <a:pt x="18670" y="8038"/>
                </a:cubicBezTo>
                <a:cubicBezTo>
                  <a:pt x="18665" y="8094"/>
                  <a:pt x="18715" y="8107"/>
                  <a:pt x="18759" y="8127"/>
                </a:cubicBezTo>
                <a:cubicBezTo>
                  <a:pt x="18767" y="8185"/>
                  <a:pt x="18645" y="8068"/>
                  <a:pt x="18670" y="8170"/>
                </a:cubicBezTo>
                <a:cubicBezTo>
                  <a:pt x="18583" y="8155"/>
                  <a:pt x="18698" y="8123"/>
                  <a:pt x="18670" y="8082"/>
                </a:cubicBezTo>
                <a:cubicBezTo>
                  <a:pt x="18593" y="8104"/>
                  <a:pt x="18420" y="8125"/>
                  <a:pt x="18348" y="8082"/>
                </a:cubicBezTo>
                <a:cubicBezTo>
                  <a:pt x="18315" y="8079"/>
                  <a:pt x="18297" y="8087"/>
                  <a:pt x="18289" y="8104"/>
                </a:cubicBezTo>
                <a:cubicBezTo>
                  <a:pt x="18233" y="8076"/>
                  <a:pt x="18359" y="8059"/>
                  <a:pt x="18289" y="7994"/>
                </a:cubicBezTo>
                <a:cubicBezTo>
                  <a:pt x="18235" y="7997"/>
                  <a:pt x="18192" y="8008"/>
                  <a:pt x="18172" y="8038"/>
                </a:cubicBezTo>
                <a:cubicBezTo>
                  <a:pt x="18091" y="8017"/>
                  <a:pt x="17882" y="7936"/>
                  <a:pt x="17850" y="8016"/>
                </a:cubicBezTo>
                <a:cubicBezTo>
                  <a:pt x="17822" y="8016"/>
                  <a:pt x="17827" y="7989"/>
                  <a:pt x="17820" y="7973"/>
                </a:cubicBezTo>
                <a:cubicBezTo>
                  <a:pt x="17797" y="7976"/>
                  <a:pt x="17792" y="7995"/>
                  <a:pt x="17762" y="7994"/>
                </a:cubicBezTo>
                <a:cubicBezTo>
                  <a:pt x="17774" y="8037"/>
                  <a:pt x="17876" y="8011"/>
                  <a:pt x="17850" y="8082"/>
                </a:cubicBezTo>
                <a:cubicBezTo>
                  <a:pt x="17800" y="8086"/>
                  <a:pt x="17774" y="8044"/>
                  <a:pt x="17762" y="8082"/>
                </a:cubicBezTo>
                <a:cubicBezTo>
                  <a:pt x="17672" y="8091"/>
                  <a:pt x="17740" y="8025"/>
                  <a:pt x="17733" y="8016"/>
                </a:cubicBezTo>
                <a:cubicBezTo>
                  <a:pt x="17711" y="7989"/>
                  <a:pt x="17633" y="8011"/>
                  <a:pt x="17645" y="7950"/>
                </a:cubicBezTo>
                <a:cubicBezTo>
                  <a:pt x="17610" y="7941"/>
                  <a:pt x="17630" y="7989"/>
                  <a:pt x="17615" y="7994"/>
                </a:cubicBezTo>
                <a:cubicBezTo>
                  <a:pt x="17596" y="8002"/>
                  <a:pt x="17578" y="7976"/>
                  <a:pt x="17586" y="7973"/>
                </a:cubicBezTo>
                <a:cubicBezTo>
                  <a:pt x="17557" y="7987"/>
                  <a:pt x="17555" y="8023"/>
                  <a:pt x="17498" y="8016"/>
                </a:cubicBezTo>
                <a:cubicBezTo>
                  <a:pt x="17493" y="7998"/>
                  <a:pt x="17510" y="7996"/>
                  <a:pt x="17528" y="7994"/>
                </a:cubicBezTo>
                <a:cubicBezTo>
                  <a:pt x="17507" y="7948"/>
                  <a:pt x="17435" y="7978"/>
                  <a:pt x="17381" y="7973"/>
                </a:cubicBezTo>
                <a:cubicBezTo>
                  <a:pt x="17366" y="7971"/>
                  <a:pt x="17262" y="7925"/>
                  <a:pt x="17234" y="7950"/>
                </a:cubicBezTo>
                <a:cubicBezTo>
                  <a:pt x="17233" y="7951"/>
                  <a:pt x="17236" y="7973"/>
                  <a:pt x="17234" y="7973"/>
                </a:cubicBezTo>
                <a:cubicBezTo>
                  <a:pt x="17197" y="7974"/>
                  <a:pt x="17110" y="7908"/>
                  <a:pt x="17117" y="7973"/>
                </a:cubicBezTo>
                <a:cubicBezTo>
                  <a:pt x="17075" y="7962"/>
                  <a:pt x="17120" y="7953"/>
                  <a:pt x="17117" y="7928"/>
                </a:cubicBezTo>
                <a:cubicBezTo>
                  <a:pt x="16995" y="7926"/>
                  <a:pt x="16957" y="7971"/>
                  <a:pt x="17000" y="8038"/>
                </a:cubicBezTo>
                <a:cubicBezTo>
                  <a:pt x="16938" y="7990"/>
                  <a:pt x="16916" y="8049"/>
                  <a:pt x="16824" y="8038"/>
                </a:cubicBezTo>
                <a:cubicBezTo>
                  <a:pt x="16914" y="7971"/>
                  <a:pt x="16716" y="8008"/>
                  <a:pt x="16707" y="7950"/>
                </a:cubicBezTo>
                <a:cubicBezTo>
                  <a:pt x="16677" y="7965"/>
                  <a:pt x="16676" y="8001"/>
                  <a:pt x="16619" y="7994"/>
                </a:cubicBezTo>
                <a:cubicBezTo>
                  <a:pt x="16590" y="7995"/>
                  <a:pt x="16596" y="8021"/>
                  <a:pt x="16590" y="8038"/>
                </a:cubicBezTo>
                <a:cubicBezTo>
                  <a:pt x="16515" y="7996"/>
                  <a:pt x="16617" y="7960"/>
                  <a:pt x="16560" y="7906"/>
                </a:cubicBezTo>
                <a:cubicBezTo>
                  <a:pt x="16643" y="7902"/>
                  <a:pt x="16685" y="7867"/>
                  <a:pt x="16678" y="7795"/>
                </a:cubicBezTo>
                <a:cubicBezTo>
                  <a:pt x="16659" y="7744"/>
                  <a:pt x="16497" y="7800"/>
                  <a:pt x="16473" y="7752"/>
                </a:cubicBezTo>
                <a:cubicBezTo>
                  <a:pt x="16435" y="7854"/>
                  <a:pt x="16619" y="7788"/>
                  <a:pt x="16560" y="7906"/>
                </a:cubicBezTo>
                <a:cubicBezTo>
                  <a:pt x="16533" y="7911"/>
                  <a:pt x="16499" y="7900"/>
                  <a:pt x="16473" y="7906"/>
                </a:cubicBezTo>
                <a:cubicBezTo>
                  <a:pt x="16439" y="7914"/>
                  <a:pt x="16439" y="7964"/>
                  <a:pt x="16414" y="7973"/>
                </a:cubicBezTo>
                <a:cubicBezTo>
                  <a:pt x="16359" y="7989"/>
                  <a:pt x="16305" y="7944"/>
                  <a:pt x="16267" y="7994"/>
                </a:cubicBezTo>
                <a:cubicBezTo>
                  <a:pt x="16203" y="7992"/>
                  <a:pt x="16255" y="7901"/>
                  <a:pt x="16238" y="7862"/>
                </a:cubicBezTo>
                <a:cubicBezTo>
                  <a:pt x="16338" y="7846"/>
                  <a:pt x="16286" y="7943"/>
                  <a:pt x="16355" y="7950"/>
                </a:cubicBezTo>
                <a:cubicBezTo>
                  <a:pt x="16469" y="7906"/>
                  <a:pt x="16324" y="7887"/>
                  <a:pt x="16297" y="7862"/>
                </a:cubicBezTo>
                <a:cubicBezTo>
                  <a:pt x="16277" y="7844"/>
                  <a:pt x="16291" y="7810"/>
                  <a:pt x="16267" y="7795"/>
                </a:cubicBezTo>
                <a:cubicBezTo>
                  <a:pt x="16234" y="7800"/>
                  <a:pt x="16251" y="7818"/>
                  <a:pt x="16267" y="7818"/>
                </a:cubicBezTo>
                <a:cubicBezTo>
                  <a:pt x="16238" y="7847"/>
                  <a:pt x="16219" y="7884"/>
                  <a:pt x="16179" y="7906"/>
                </a:cubicBezTo>
                <a:cubicBezTo>
                  <a:pt x="16217" y="7935"/>
                  <a:pt x="16217" y="7987"/>
                  <a:pt x="16179" y="8016"/>
                </a:cubicBezTo>
                <a:cubicBezTo>
                  <a:pt x="16142" y="8011"/>
                  <a:pt x="16150" y="7973"/>
                  <a:pt x="16179" y="7973"/>
                </a:cubicBezTo>
                <a:cubicBezTo>
                  <a:pt x="16133" y="7931"/>
                  <a:pt x="16077" y="7995"/>
                  <a:pt x="16062" y="7906"/>
                </a:cubicBezTo>
                <a:cubicBezTo>
                  <a:pt x="16028" y="7909"/>
                  <a:pt x="16037" y="7946"/>
                  <a:pt x="16032" y="7973"/>
                </a:cubicBezTo>
                <a:cubicBezTo>
                  <a:pt x="15997" y="7963"/>
                  <a:pt x="15973" y="7944"/>
                  <a:pt x="15974" y="7906"/>
                </a:cubicBezTo>
                <a:cubicBezTo>
                  <a:pt x="15947" y="7901"/>
                  <a:pt x="15914" y="7912"/>
                  <a:pt x="15886" y="7906"/>
                </a:cubicBezTo>
                <a:cubicBezTo>
                  <a:pt x="15876" y="7903"/>
                  <a:pt x="15848" y="7884"/>
                  <a:pt x="15857" y="7884"/>
                </a:cubicBezTo>
                <a:cubicBezTo>
                  <a:pt x="15815" y="7882"/>
                  <a:pt x="15740" y="7936"/>
                  <a:pt x="15740" y="7884"/>
                </a:cubicBezTo>
                <a:cubicBezTo>
                  <a:pt x="15740" y="7882"/>
                  <a:pt x="15739" y="7862"/>
                  <a:pt x="15740" y="7862"/>
                </a:cubicBezTo>
                <a:cubicBezTo>
                  <a:pt x="15659" y="7871"/>
                  <a:pt x="15733" y="7923"/>
                  <a:pt x="15681" y="7950"/>
                </a:cubicBezTo>
                <a:cubicBezTo>
                  <a:pt x="15654" y="7964"/>
                  <a:pt x="15656" y="7929"/>
                  <a:pt x="15652" y="7928"/>
                </a:cubicBezTo>
                <a:cubicBezTo>
                  <a:pt x="15653" y="7928"/>
                  <a:pt x="15550" y="7950"/>
                  <a:pt x="15534" y="7973"/>
                </a:cubicBezTo>
                <a:cubicBezTo>
                  <a:pt x="15501" y="7968"/>
                  <a:pt x="15519" y="7950"/>
                  <a:pt x="15534" y="7950"/>
                </a:cubicBezTo>
                <a:cubicBezTo>
                  <a:pt x="15530" y="7924"/>
                  <a:pt x="15541" y="7911"/>
                  <a:pt x="15564" y="7906"/>
                </a:cubicBezTo>
                <a:cubicBezTo>
                  <a:pt x="15519" y="7874"/>
                  <a:pt x="15486" y="7833"/>
                  <a:pt x="15417" y="7818"/>
                </a:cubicBezTo>
                <a:cubicBezTo>
                  <a:pt x="15355" y="7825"/>
                  <a:pt x="15459" y="7886"/>
                  <a:pt x="15476" y="7906"/>
                </a:cubicBezTo>
                <a:cubicBezTo>
                  <a:pt x="15465" y="7941"/>
                  <a:pt x="15424" y="7887"/>
                  <a:pt x="15417" y="7928"/>
                </a:cubicBezTo>
                <a:cubicBezTo>
                  <a:pt x="15316" y="7921"/>
                  <a:pt x="15420" y="7869"/>
                  <a:pt x="15358" y="7862"/>
                </a:cubicBezTo>
                <a:cubicBezTo>
                  <a:pt x="15276" y="7884"/>
                  <a:pt x="15401" y="7921"/>
                  <a:pt x="15329" y="7950"/>
                </a:cubicBezTo>
                <a:cubicBezTo>
                  <a:pt x="15200" y="7923"/>
                  <a:pt x="15108" y="7877"/>
                  <a:pt x="14978" y="7906"/>
                </a:cubicBezTo>
                <a:cubicBezTo>
                  <a:pt x="15002" y="7844"/>
                  <a:pt x="14937" y="7849"/>
                  <a:pt x="14949" y="7795"/>
                </a:cubicBezTo>
                <a:cubicBezTo>
                  <a:pt x="14859" y="7823"/>
                  <a:pt x="14991" y="7879"/>
                  <a:pt x="14919" y="7906"/>
                </a:cubicBezTo>
                <a:cubicBezTo>
                  <a:pt x="14811" y="7894"/>
                  <a:pt x="14845" y="7869"/>
                  <a:pt x="14860" y="7950"/>
                </a:cubicBezTo>
                <a:cubicBezTo>
                  <a:pt x="14818" y="7931"/>
                  <a:pt x="14767" y="7917"/>
                  <a:pt x="14773" y="7862"/>
                </a:cubicBezTo>
                <a:cubicBezTo>
                  <a:pt x="14811" y="7836"/>
                  <a:pt x="14818" y="7854"/>
                  <a:pt x="14860" y="7862"/>
                </a:cubicBezTo>
                <a:cubicBezTo>
                  <a:pt x="14873" y="7807"/>
                  <a:pt x="14732" y="7820"/>
                  <a:pt x="14684" y="7818"/>
                </a:cubicBezTo>
                <a:cubicBezTo>
                  <a:pt x="14684" y="7818"/>
                  <a:pt x="14685" y="7795"/>
                  <a:pt x="14685" y="7795"/>
                </a:cubicBezTo>
                <a:cubicBezTo>
                  <a:pt x="14657" y="7795"/>
                  <a:pt x="14624" y="7818"/>
                  <a:pt x="14626" y="7818"/>
                </a:cubicBezTo>
                <a:cubicBezTo>
                  <a:pt x="14615" y="7817"/>
                  <a:pt x="14556" y="7776"/>
                  <a:pt x="14568" y="7774"/>
                </a:cubicBezTo>
                <a:cubicBezTo>
                  <a:pt x="14479" y="7791"/>
                  <a:pt x="14484" y="7860"/>
                  <a:pt x="14392" y="7884"/>
                </a:cubicBezTo>
                <a:cubicBezTo>
                  <a:pt x="14265" y="7863"/>
                  <a:pt x="14186" y="7840"/>
                  <a:pt x="14069" y="7862"/>
                </a:cubicBezTo>
                <a:cubicBezTo>
                  <a:pt x="14089" y="7844"/>
                  <a:pt x="14115" y="7802"/>
                  <a:pt x="14069" y="7795"/>
                </a:cubicBezTo>
                <a:cubicBezTo>
                  <a:pt x="14003" y="7808"/>
                  <a:pt x="14105" y="7830"/>
                  <a:pt x="14040" y="7862"/>
                </a:cubicBezTo>
                <a:cubicBezTo>
                  <a:pt x="13945" y="7849"/>
                  <a:pt x="13903" y="7877"/>
                  <a:pt x="13835" y="7884"/>
                </a:cubicBezTo>
                <a:cubicBezTo>
                  <a:pt x="13892" y="7844"/>
                  <a:pt x="13844" y="7803"/>
                  <a:pt x="13835" y="7752"/>
                </a:cubicBezTo>
                <a:cubicBezTo>
                  <a:pt x="13751" y="7748"/>
                  <a:pt x="13870" y="7896"/>
                  <a:pt x="13747" y="7862"/>
                </a:cubicBezTo>
                <a:cubicBezTo>
                  <a:pt x="13778" y="7802"/>
                  <a:pt x="13778" y="7769"/>
                  <a:pt x="13747" y="7708"/>
                </a:cubicBezTo>
                <a:cubicBezTo>
                  <a:pt x="13723" y="7719"/>
                  <a:pt x="13699" y="7731"/>
                  <a:pt x="13659" y="7730"/>
                </a:cubicBezTo>
                <a:cubicBezTo>
                  <a:pt x="13667" y="7746"/>
                  <a:pt x="13699" y="7768"/>
                  <a:pt x="13688" y="7795"/>
                </a:cubicBezTo>
                <a:cubicBezTo>
                  <a:pt x="13686" y="7801"/>
                  <a:pt x="13635" y="7793"/>
                  <a:pt x="13629" y="7795"/>
                </a:cubicBezTo>
                <a:cubicBezTo>
                  <a:pt x="13583" y="7832"/>
                  <a:pt x="13634" y="7901"/>
                  <a:pt x="13600" y="7906"/>
                </a:cubicBezTo>
                <a:cubicBezTo>
                  <a:pt x="13574" y="7896"/>
                  <a:pt x="13548" y="7887"/>
                  <a:pt x="13542" y="7862"/>
                </a:cubicBezTo>
                <a:cubicBezTo>
                  <a:pt x="13548" y="7839"/>
                  <a:pt x="13600" y="7847"/>
                  <a:pt x="13600" y="7818"/>
                </a:cubicBezTo>
                <a:cubicBezTo>
                  <a:pt x="13599" y="7779"/>
                  <a:pt x="13516" y="7812"/>
                  <a:pt x="13483" y="7795"/>
                </a:cubicBezTo>
                <a:cubicBezTo>
                  <a:pt x="13461" y="7785"/>
                  <a:pt x="13479" y="7719"/>
                  <a:pt x="13423" y="7730"/>
                </a:cubicBezTo>
                <a:cubicBezTo>
                  <a:pt x="13419" y="7785"/>
                  <a:pt x="13469" y="7799"/>
                  <a:pt x="13512" y="7818"/>
                </a:cubicBezTo>
                <a:cubicBezTo>
                  <a:pt x="13495" y="7839"/>
                  <a:pt x="13431" y="7851"/>
                  <a:pt x="13483" y="7862"/>
                </a:cubicBezTo>
                <a:cubicBezTo>
                  <a:pt x="13416" y="7945"/>
                  <a:pt x="13431" y="7787"/>
                  <a:pt x="13395" y="7774"/>
                </a:cubicBezTo>
                <a:cubicBezTo>
                  <a:pt x="13329" y="7787"/>
                  <a:pt x="13430" y="7808"/>
                  <a:pt x="13365" y="7841"/>
                </a:cubicBezTo>
                <a:cubicBezTo>
                  <a:pt x="13422" y="7859"/>
                  <a:pt x="13334" y="7853"/>
                  <a:pt x="13336" y="7884"/>
                </a:cubicBezTo>
                <a:cubicBezTo>
                  <a:pt x="13290" y="7875"/>
                  <a:pt x="13311" y="7815"/>
                  <a:pt x="13219" y="7841"/>
                </a:cubicBezTo>
                <a:cubicBezTo>
                  <a:pt x="13219" y="7803"/>
                  <a:pt x="13219" y="7767"/>
                  <a:pt x="13219" y="7730"/>
                </a:cubicBezTo>
                <a:cubicBezTo>
                  <a:pt x="13197" y="7709"/>
                  <a:pt x="13166" y="7697"/>
                  <a:pt x="13131" y="7686"/>
                </a:cubicBezTo>
                <a:cubicBezTo>
                  <a:pt x="13105" y="7696"/>
                  <a:pt x="13079" y="7706"/>
                  <a:pt x="13073" y="7730"/>
                </a:cubicBezTo>
                <a:cubicBezTo>
                  <a:pt x="13071" y="7773"/>
                  <a:pt x="13128" y="7707"/>
                  <a:pt x="13160" y="7730"/>
                </a:cubicBezTo>
                <a:cubicBezTo>
                  <a:pt x="13166" y="7734"/>
                  <a:pt x="13064" y="7832"/>
                  <a:pt x="13190" y="7818"/>
                </a:cubicBezTo>
                <a:cubicBezTo>
                  <a:pt x="13163" y="7891"/>
                  <a:pt x="13119" y="7841"/>
                  <a:pt x="13102" y="7795"/>
                </a:cubicBezTo>
                <a:cubicBezTo>
                  <a:pt x="13012" y="7812"/>
                  <a:pt x="13045" y="7812"/>
                  <a:pt x="12955" y="7795"/>
                </a:cubicBezTo>
                <a:cubicBezTo>
                  <a:pt x="12943" y="7750"/>
                  <a:pt x="12975" y="7738"/>
                  <a:pt x="12985" y="7708"/>
                </a:cubicBezTo>
                <a:cubicBezTo>
                  <a:pt x="12913" y="7698"/>
                  <a:pt x="12946" y="7776"/>
                  <a:pt x="12896" y="7795"/>
                </a:cubicBezTo>
                <a:cubicBezTo>
                  <a:pt x="12952" y="7814"/>
                  <a:pt x="13004" y="7833"/>
                  <a:pt x="13073" y="7841"/>
                </a:cubicBezTo>
                <a:cubicBezTo>
                  <a:pt x="13060" y="7890"/>
                  <a:pt x="12928" y="7849"/>
                  <a:pt x="12867" y="7862"/>
                </a:cubicBezTo>
                <a:cubicBezTo>
                  <a:pt x="12883" y="7844"/>
                  <a:pt x="12898" y="7826"/>
                  <a:pt x="12896" y="7795"/>
                </a:cubicBezTo>
                <a:cubicBezTo>
                  <a:pt x="12858" y="7812"/>
                  <a:pt x="12777" y="7793"/>
                  <a:pt x="12838" y="7818"/>
                </a:cubicBezTo>
                <a:cubicBezTo>
                  <a:pt x="12794" y="7865"/>
                  <a:pt x="12766" y="7802"/>
                  <a:pt x="12692" y="7841"/>
                </a:cubicBezTo>
                <a:cubicBezTo>
                  <a:pt x="12692" y="7825"/>
                  <a:pt x="12692" y="7810"/>
                  <a:pt x="12692" y="7795"/>
                </a:cubicBezTo>
                <a:cubicBezTo>
                  <a:pt x="12613" y="7781"/>
                  <a:pt x="12635" y="7842"/>
                  <a:pt x="12604" y="7862"/>
                </a:cubicBezTo>
                <a:cubicBezTo>
                  <a:pt x="12514" y="7841"/>
                  <a:pt x="12637" y="7803"/>
                  <a:pt x="12633" y="7774"/>
                </a:cubicBezTo>
                <a:cubicBezTo>
                  <a:pt x="12626" y="7722"/>
                  <a:pt x="12579" y="7792"/>
                  <a:pt x="12545" y="7795"/>
                </a:cubicBezTo>
                <a:cubicBezTo>
                  <a:pt x="12459" y="7807"/>
                  <a:pt x="12411" y="7784"/>
                  <a:pt x="12340" y="7774"/>
                </a:cubicBezTo>
                <a:cubicBezTo>
                  <a:pt x="12310" y="7848"/>
                  <a:pt x="12431" y="7808"/>
                  <a:pt x="12487" y="7818"/>
                </a:cubicBezTo>
                <a:cubicBezTo>
                  <a:pt x="12479" y="7883"/>
                  <a:pt x="12377" y="7848"/>
                  <a:pt x="12340" y="7818"/>
                </a:cubicBezTo>
                <a:cubicBezTo>
                  <a:pt x="12301" y="7825"/>
                  <a:pt x="12293" y="7857"/>
                  <a:pt x="12252" y="7862"/>
                </a:cubicBezTo>
                <a:cubicBezTo>
                  <a:pt x="12152" y="7839"/>
                  <a:pt x="12333" y="7856"/>
                  <a:pt x="12281" y="7795"/>
                </a:cubicBezTo>
                <a:cubicBezTo>
                  <a:pt x="12255" y="7787"/>
                  <a:pt x="12229" y="7777"/>
                  <a:pt x="12222" y="7752"/>
                </a:cubicBezTo>
                <a:cubicBezTo>
                  <a:pt x="12123" y="7761"/>
                  <a:pt x="12300" y="7837"/>
                  <a:pt x="12164" y="7818"/>
                </a:cubicBezTo>
                <a:cubicBezTo>
                  <a:pt x="12170" y="7755"/>
                  <a:pt x="12156" y="7707"/>
                  <a:pt x="12105" y="7686"/>
                </a:cubicBezTo>
                <a:cubicBezTo>
                  <a:pt x="12111" y="7661"/>
                  <a:pt x="12135" y="7674"/>
                  <a:pt x="12134" y="7686"/>
                </a:cubicBezTo>
                <a:cubicBezTo>
                  <a:pt x="12159" y="7690"/>
                  <a:pt x="12162" y="7677"/>
                  <a:pt x="12164" y="7664"/>
                </a:cubicBezTo>
                <a:cubicBezTo>
                  <a:pt x="12197" y="7662"/>
                  <a:pt x="12181" y="7694"/>
                  <a:pt x="12193" y="7708"/>
                </a:cubicBezTo>
                <a:cubicBezTo>
                  <a:pt x="12216" y="7736"/>
                  <a:pt x="12273" y="7754"/>
                  <a:pt x="12310" y="7774"/>
                </a:cubicBezTo>
                <a:cubicBezTo>
                  <a:pt x="12316" y="7727"/>
                  <a:pt x="12286" y="7704"/>
                  <a:pt x="12222" y="7708"/>
                </a:cubicBezTo>
                <a:cubicBezTo>
                  <a:pt x="12263" y="7644"/>
                  <a:pt x="12367" y="7715"/>
                  <a:pt x="12398" y="7730"/>
                </a:cubicBezTo>
                <a:cubicBezTo>
                  <a:pt x="12447" y="7686"/>
                  <a:pt x="12396" y="7703"/>
                  <a:pt x="12398" y="7642"/>
                </a:cubicBezTo>
                <a:cubicBezTo>
                  <a:pt x="12328" y="7633"/>
                  <a:pt x="12335" y="7682"/>
                  <a:pt x="12252" y="7664"/>
                </a:cubicBezTo>
                <a:cubicBezTo>
                  <a:pt x="12234" y="7586"/>
                  <a:pt x="12239" y="7655"/>
                  <a:pt x="12193" y="7620"/>
                </a:cubicBezTo>
                <a:cubicBezTo>
                  <a:pt x="12164" y="7598"/>
                  <a:pt x="12064" y="7662"/>
                  <a:pt x="11988" y="7642"/>
                </a:cubicBezTo>
                <a:cubicBezTo>
                  <a:pt x="12034" y="7674"/>
                  <a:pt x="12066" y="7715"/>
                  <a:pt x="12134" y="7730"/>
                </a:cubicBezTo>
                <a:cubicBezTo>
                  <a:pt x="12129" y="7760"/>
                  <a:pt x="12013" y="7772"/>
                  <a:pt x="12134" y="7774"/>
                </a:cubicBezTo>
                <a:cubicBezTo>
                  <a:pt x="12126" y="7825"/>
                  <a:pt x="12055" y="7825"/>
                  <a:pt x="12046" y="7774"/>
                </a:cubicBezTo>
                <a:cubicBezTo>
                  <a:pt x="11985" y="7784"/>
                  <a:pt x="11969" y="7759"/>
                  <a:pt x="11929" y="7752"/>
                </a:cubicBezTo>
                <a:cubicBezTo>
                  <a:pt x="11901" y="7752"/>
                  <a:pt x="11907" y="7779"/>
                  <a:pt x="11900" y="7795"/>
                </a:cubicBezTo>
                <a:cubicBezTo>
                  <a:pt x="11818" y="7770"/>
                  <a:pt x="11748" y="7770"/>
                  <a:pt x="11666" y="7795"/>
                </a:cubicBezTo>
                <a:cubicBezTo>
                  <a:pt x="11640" y="7725"/>
                  <a:pt x="11762" y="7766"/>
                  <a:pt x="11754" y="7708"/>
                </a:cubicBezTo>
                <a:cubicBezTo>
                  <a:pt x="11668" y="7703"/>
                  <a:pt x="11652" y="7749"/>
                  <a:pt x="11607" y="7774"/>
                </a:cubicBezTo>
                <a:cubicBezTo>
                  <a:pt x="11609" y="7831"/>
                  <a:pt x="11744" y="7805"/>
                  <a:pt x="11666" y="7862"/>
                </a:cubicBezTo>
                <a:cubicBezTo>
                  <a:pt x="11631" y="7871"/>
                  <a:pt x="11651" y="7824"/>
                  <a:pt x="11637" y="7818"/>
                </a:cubicBezTo>
                <a:cubicBezTo>
                  <a:pt x="11599" y="7802"/>
                  <a:pt x="11473" y="7879"/>
                  <a:pt x="11548" y="7774"/>
                </a:cubicBezTo>
                <a:cubicBezTo>
                  <a:pt x="11496" y="7772"/>
                  <a:pt x="11487" y="7801"/>
                  <a:pt x="11431" y="7795"/>
                </a:cubicBezTo>
                <a:cubicBezTo>
                  <a:pt x="11465" y="7763"/>
                  <a:pt x="11465" y="7740"/>
                  <a:pt x="11431" y="7708"/>
                </a:cubicBezTo>
                <a:cubicBezTo>
                  <a:pt x="11396" y="7712"/>
                  <a:pt x="11406" y="7748"/>
                  <a:pt x="11402" y="7774"/>
                </a:cubicBezTo>
                <a:cubicBezTo>
                  <a:pt x="11296" y="7787"/>
                  <a:pt x="11205" y="7811"/>
                  <a:pt x="11109" y="7774"/>
                </a:cubicBezTo>
                <a:cubicBezTo>
                  <a:pt x="11095" y="7749"/>
                  <a:pt x="11163" y="7761"/>
                  <a:pt x="11167" y="7752"/>
                </a:cubicBezTo>
                <a:cubicBezTo>
                  <a:pt x="11178" y="7727"/>
                  <a:pt x="11078" y="7714"/>
                  <a:pt x="11050" y="7686"/>
                </a:cubicBezTo>
                <a:cubicBezTo>
                  <a:pt x="11069" y="7740"/>
                  <a:pt x="11109" y="7799"/>
                  <a:pt x="10992" y="7795"/>
                </a:cubicBezTo>
                <a:cubicBezTo>
                  <a:pt x="11017" y="7814"/>
                  <a:pt x="11009" y="7856"/>
                  <a:pt x="11050" y="7862"/>
                </a:cubicBezTo>
                <a:cubicBezTo>
                  <a:pt x="11109" y="7855"/>
                  <a:pt x="11142" y="7867"/>
                  <a:pt x="11138" y="7906"/>
                </a:cubicBezTo>
                <a:cubicBezTo>
                  <a:pt x="11046" y="7889"/>
                  <a:pt x="10940" y="7878"/>
                  <a:pt x="10816" y="7906"/>
                </a:cubicBezTo>
                <a:cubicBezTo>
                  <a:pt x="10800" y="7902"/>
                  <a:pt x="10768" y="7864"/>
                  <a:pt x="10757" y="7862"/>
                </a:cubicBezTo>
                <a:cubicBezTo>
                  <a:pt x="10740" y="7859"/>
                  <a:pt x="10722" y="7886"/>
                  <a:pt x="10698" y="7884"/>
                </a:cubicBezTo>
                <a:cubicBezTo>
                  <a:pt x="10702" y="7884"/>
                  <a:pt x="10687" y="7863"/>
                  <a:pt x="10669" y="7862"/>
                </a:cubicBezTo>
                <a:cubicBezTo>
                  <a:pt x="10608" y="7860"/>
                  <a:pt x="10591" y="7886"/>
                  <a:pt x="10552" y="7884"/>
                </a:cubicBezTo>
                <a:cubicBezTo>
                  <a:pt x="10505" y="7882"/>
                  <a:pt x="10502" y="7867"/>
                  <a:pt x="10464" y="7862"/>
                </a:cubicBezTo>
                <a:cubicBezTo>
                  <a:pt x="10394" y="7852"/>
                  <a:pt x="10330" y="7867"/>
                  <a:pt x="10259" y="7862"/>
                </a:cubicBezTo>
                <a:cubicBezTo>
                  <a:pt x="10259" y="7862"/>
                  <a:pt x="10040" y="7799"/>
                  <a:pt x="9995" y="7841"/>
                </a:cubicBezTo>
                <a:cubicBezTo>
                  <a:pt x="9955" y="7877"/>
                  <a:pt x="9956" y="7840"/>
                  <a:pt x="9907" y="7841"/>
                </a:cubicBezTo>
                <a:cubicBezTo>
                  <a:pt x="9887" y="7841"/>
                  <a:pt x="9790" y="7889"/>
                  <a:pt x="9761" y="7862"/>
                </a:cubicBezTo>
                <a:cubicBezTo>
                  <a:pt x="9715" y="7820"/>
                  <a:pt x="9749" y="7882"/>
                  <a:pt x="9643" y="7862"/>
                </a:cubicBezTo>
                <a:cubicBezTo>
                  <a:pt x="9633" y="7860"/>
                  <a:pt x="9603" y="7841"/>
                  <a:pt x="9614" y="7841"/>
                </a:cubicBezTo>
                <a:cubicBezTo>
                  <a:pt x="9616" y="7841"/>
                  <a:pt x="9503" y="7894"/>
                  <a:pt x="9467" y="7862"/>
                </a:cubicBezTo>
                <a:cubicBezTo>
                  <a:pt x="9422" y="7820"/>
                  <a:pt x="9443" y="7867"/>
                  <a:pt x="9350" y="7862"/>
                </a:cubicBezTo>
                <a:cubicBezTo>
                  <a:pt x="9353" y="7862"/>
                  <a:pt x="9340" y="7841"/>
                  <a:pt x="9321" y="7841"/>
                </a:cubicBezTo>
                <a:cubicBezTo>
                  <a:pt x="9297" y="7839"/>
                  <a:pt x="9256" y="7836"/>
                  <a:pt x="9232" y="7841"/>
                </a:cubicBezTo>
                <a:cubicBezTo>
                  <a:pt x="9216" y="7844"/>
                  <a:pt x="9202" y="7862"/>
                  <a:pt x="9204" y="7862"/>
                </a:cubicBezTo>
                <a:cubicBezTo>
                  <a:pt x="9169" y="7866"/>
                  <a:pt x="9187" y="7842"/>
                  <a:pt x="9174" y="7841"/>
                </a:cubicBezTo>
                <a:cubicBezTo>
                  <a:pt x="9144" y="7836"/>
                  <a:pt x="9151" y="7862"/>
                  <a:pt x="9145" y="7862"/>
                </a:cubicBezTo>
                <a:cubicBezTo>
                  <a:pt x="9097" y="7861"/>
                  <a:pt x="9095" y="7844"/>
                  <a:pt x="9057" y="7841"/>
                </a:cubicBezTo>
                <a:cubicBezTo>
                  <a:pt x="9027" y="7836"/>
                  <a:pt x="8847" y="7862"/>
                  <a:pt x="8823" y="7841"/>
                </a:cubicBezTo>
                <a:cubicBezTo>
                  <a:pt x="8820" y="7839"/>
                  <a:pt x="8781" y="7803"/>
                  <a:pt x="8764" y="7818"/>
                </a:cubicBezTo>
                <a:cubicBezTo>
                  <a:pt x="8722" y="7857"/>
                  <a:pt x="8698" y="7772"/>
                  <a:pt x="8647" y="7818"/>
                </a:cubicBezTo>
                <a:cubicBezTo>
                  <a:pt x="8622" y="7841"/>
                  <a:pt x="8630" y="7824"/>
                  <a:pt x="8588" y="7818"/>
                </a:cubicBezTo>
                <a:cubicBezTo>
                  <a:pt x="8486" y="7805"/>
                  <a:pt x="8394" y="7829"/>
                  <a:pt x="8295" y="7818"/>
                </a:cubicBezTo>
                <a:cubicBezTo>
                  <a:pt x="8289" y="7810"/>
                  <a:pt x="8339" y="7784"/>
                  <a:pt x="8324" y="7774"/>
                </a:cubicBezTo>
                <a:cubicBezTo>
                  <a:pt x="8242" y="7719"/>
                  <a:pt x="8138" y="7799"/>
                  <a:pt x="8031" y="7818"/>
                </a:cubicBezTo>
                <a:cubicBezTo>
                  <a:pt x="8110" y="7761"/>
                  <a:pt x="7996" y="7752"/>
                  <a:pt x="8002" y="7686"/>
                </a:cubicBezTo>
                <a:cubicBezTo>
                  <a:pt x="8062" y="7642"/>
                  <a:pt x="8060" y="7696"/>
                  <a:pt x="8119" y="7708"/>
                </a:cubicBezTo>
                <a:cubicBezTo>
                  <a:pt x="8172" y="7664"/>
                  <a:pt x="8063" y="7674"/>
                  <a:pt x="8031" y="7642"/>
                </a:cubicBezTo>
                <a:cubicBezTo>
                  <a:pt x="8025" y="7635"/>
                  <a:pt x="8040" y="7602"/>
                  <a:pt x="8031" y="7598"/>
                </a:cubicBezTo>
                <a:cubicBezTo>
                  <a:pt x="8010" y="7588"/>
                  <a:pt x="7967" y="7605"/>
                  <a:pt x="7943" y="7598"/>
                </a:cubicBezTo>
                <a:cubicBezTo>
                  <a:pt x="7956" y="7545"/>
                  <a:pt x="7890" y="7550"/>
                  <a:pt x="7914" y="7488"/>
                </a:cubicBezTo>
                <a:cubicBezTo>
                  <a:pt x="7832" y="7520"/>
                  <a:pt x="7866" y="7580"/>
                  <a:pt x="7943" y="7598"/>
                </a:cubicBezTo>
                <a:cubicBezTo>
                  <a:pt x="7936" y="7622"/>
                  <a:pt x="7885" y="7613"/>
                  <a:pt x="7885" y="7642"/>
                </a:cubicBezTo>
                <a:cubicBezTo>
                  <a:pt x="7895" y="7673"/>
                  <a:pt x="7936" y="7644"/>
                  <a:pt x="7943" y="7620"/>
                </a:cubicBezTo>
                <a:cubicBezTo>
                  <a:pt x="7975" y="7625"/>
                  <a:pt x="7963" y="7664"/>
                  <a:pt x="8002" y="7664"/>
                </a:cubicBezTo>
                <a:cubicBezTo>
                  <a:pt x="7948" y="7712"/>
                  <a:pt x="7772" y="7668"/>
                  <a:pt x="7709" y="7708"/>
                </a:cubicBezTo>
                <a:cubicBezTo>
                  <a:pt x="7623" y="7728"/>
                  <a:pt x="7700" y="7789"/>
                  <a:pt x="7651" y="7795"/>
                </a:cubicBezTo>
                <a:cubicBezTo>
                  <a:pt x="7539" y="7833"/>
                  <a:pt x="7622" y="7731"/>
                  <a:pt x="7621" y="7730"/>
                </a:cubicBezTo>
                <a:cubicBezTo>
                  <a:pt x="7586" y="7709"/>
                  <a:pt x="7612" y="7715"/>
                  <a:pt x="7651" y="7708"/>
                </a:cubicBezTo>
                <a:cubicBezTo>
                  <a:pt x="7627" y="7689"/>
                  <a:pt x="7618" y="7658"/>
                  <a:pt x="7621" y="7620"/>
                </a:cubicBezTo>
                <a:cubicBezTo>
                  <a:pt x="7657" y="7629"/>
                  <a:pt x="7681" y="7649"/>
                  <a:pt x="7679" y="7686"/>
                </a:cubicBezTo>
                <a:cubicBezTo>
                  <a:pt x="7776" y="7673"/>
                  <a:pt x="7899" y="7603"/>
                  <a:pt x="7826" y="7532"/>
                </a:cubicBezTo>
                <a:cubicBezTo>
                  <a:pt x="7710" y="7540"/>
                  <a:pt x="7871" y="7649"/>
                  <a:pt x="7709" y="7642"/>
                </a:cubicBezTo>
                <a:cubicBezTo>
                  <a:pt x="7714" y="7553"/>
                  <a:pt x="7713" y="7552"/>
                  <a:pt x="7621" y="7575"/>
                </a:cubicBezTo>
                <a:cubicBezTo>
                  <a:pt x="7636" y="7520"/>
                  <a:pt x="7671" y="7490"/>
                  <a:pt x="7562" y="7488"/>
                </a:cubicBezTo>
                <a:cubicBezTo>
                  <a:pt x="7554" y="7527"/>
                  <a:pt x="7590" y="7533"/>
                  <a:pt x="7592" y="7509"/>
                </a:cubicBezTo>
                <a:cubicBezTo>
                  <a:pt x="7684" y="7541"/>
                  <a:pt x="7440" y="7599"/>
                  <a:pt x="7592" y="7620"/>
                </a:cubicBezTo>
                <a:cubicBezTo>
                  <a:pt x="7548" y="7707"/>
                  <a:pt x="7469" y="7526"/>
                  <a:pt x="7445" y="7598"/>
                </a:cubicBezTo>
                <a:cubicBezTo>
                  <a:pt x="7416" y="7598"/>
                  <a:pt x="7422" y="7571"/>
                  <a:pt x="7416" y="7554"/>
                </a:cubicBezTo>
                <a:cubicBezTo>
                  <a:pt x="7316" y="7563"/>
                  <a:pt x="7378" y="7613"/>
                  <a:pt x="7269" y="7575"/>
                </a:cubicBezTo>
                <a:cubicBezTo>
                  <a:pt x="7269" y="7590"/>
                  <a:pt x="7269" y="7605"/>
                  <a:pt x="7269" y="7620"/>
                </a:cubicBezTo>
                <a:cubicBezTo>
                  <a:pt x="7302" y="7652"/>
                  <a:pt x="7395" y="7631"/>
                  <a:pt x="7504" y="7620"/>
                </a:cubicBezTo>
                <a:cubicBezTo>
                  <a:pt x="7476" y="7660"/>
                  <a:pt x="7467" y="7749"/>
                  <a:pt x="7386" y="7686"/>
                </a:cubicBezTo>
                <a:cubicBezTo>
                  <a:pt x="7392" y="7704"/>
                  <a:pt x="7416" y="7708"/>
                  <a:pt x="7416" y="7730"/>
                </a:cubicBezTo>
                <a:cubicBezTo>
                  <a:pt x="7480" y="7734"/>
                  <a:pt x="7509" y="7712"/>
                  <a:pt x="7504" y="7664"/>
                </a:cubicBezTo>
                <a:cubicBezTo>
                  <a:pt x="7572" y="7658"/>
                  <a:pt x="7536" y="7727"/>
                  <a:pt x="7592" y="7730"/>
                </a:cubicBezTo>
                <a:cubicBezTo>
                  <a:pt x="7575" y="7751"/>
                  <a:pt x="7510" y="7763"/>
                  <a:pt x="7562" y="7774"/>
                </a:cubicBezTo>
                <a:cubicBezTo>
                  <a:pt x="7549" y="7823"/>
                  <a:pt x="7515" y="7754"/>
                  <a:pt x="7504" y="7752"/>
                </a:cubicBezTo>
                <a:cubicBezTo>
                  <a:pt x="7462" y="7748"/>
                  <a:pt x="7433" y="7798"/>
                  <a:pt x="7357" y="7774"/>
                </a:cubicBezTo>
                <a:cubicBezTo>
                  <a:pt x="7418" y="7730"/>
                  <a:pt x="7337" y="7715"/>
                  <a:pt x="7269" y="7708"/>
                </a:cubicBezTo>
                <a:cubicBezTo>
                  <a:pt x="7270" y="7730"/>
                  <a:pt x="7305" y="7725"/>
                  <a:pt x="7327" y="7730"/>
                </a:cubicBezTo>
                <a:cubicBezTo>
                  <a:pt x="7293" y="7792"/>
                  <a:pt x="7070" y="7792"/>
                  <a:pt x="7035" y="7730"/>
                </a:cubicBezTo>
                <a:cubicBezTo>
                  <a:pt x="6934" y="7766"/>
                  <a:pt x="6656" y="7772"/>
                  <a:pt x="6595" y="7708"/>
                </a:cubicBezTo>
                <a:cubicBezTo>
                  <a:pt x="6531" y="7748"/>
                  <a:pt x="6389" y="7730"/>
                  <a:pt x="6360" y="7795"/>
                </a:cubicBezTo>
                <a:cubicBezTo>
                  <a:pt x="6299" y="7784"/>
                  <a:pt x="6277" y="7742"/>
                  <a:pt x="6185" y="7752"/>
                </a:cubicBezTo>
                <a:cubicBezTo>
                  <a:pt x="6188" y="7793"/>
                  <a:pt x="6284" y="7766"/>
                  <a:pt x="6302" y="7795"/>
                </a:cubicBezTo>
                <a:cubicBezTo>
                  <a:pt x="6282" y="7825"/>
                  <a:pt x="6224" y="7785"/>
                  <a:pt x="6155" y="7818"/>
                </a:cubicBezTo>
                <a:cubicBezTo>
                  <a:pt x="6148" y="7773"/>
                  <a:pt x="6026" y="7813"/>
                  <a:pt x="6038" y="7752"/>
                </a:cubicBezTo>
                <a:cubicBezTo>
                  <a:pt x="5985" y="7764"/>
                  <a:pt x="5916" y="7763"/>
                  <a:pt x="5892" y="7795"/>
                </a:cubicBezTo>
                <a:cubicBezTo>
                  <a:pt x="5821" y="7721"/>
                  <a:pt x="5709" y="7805"/>
                  <a:pt x="5628" y="7730"/>
                </a:cubicBezTo>
                <a:cubicBezTo>
                  <a:pt x="5485" y="7767"/>
                  <a:pt x="5356" y="7762"/>
                  <a:pt x="5218" y="7752"/>
                </a:cubicBezTo>
                <a:cubicBezTo>
                  <a:pt x="5170" y="7749"/>
                  <a:pt x="5183" y="7748"/>
                  <a:pt x="5159" y="7730"/>
                </a:cubicBezTo>
                <a:cubicBezTo>
                  <a:pt x="5096" y="7685"/>
                  <a:pt x="5129" y="7755"/>
                  <a:pt x="5041" y="7730"/>
                </a:cubicBezTo>
                <a:cubicBezTo>
                  <a:pt x="5031" y="7727"/>
                  <a:pt x="5041" y="7710"/>
                  <a:pt x="5012" y="7708"/>
                </a:cubicBezTo>
                <a:cubicBezTo>
                  <a:pt x="4990" y="7707"/>
                  <a:pt x="4828" y="7727"/>
                  <a:pt x="4807" y="7708"/>
                </a:cubicBezTo>
                <a:cubicBezTo>
                  <a:pt x="4781" y="7683"/>
                  <a:pt x="4767" y="7697"/>
                  <a:pt x="4719" y="7686"/>
                </a:cubicBezTo>
                <a:cubicBezTo>
                  <a:pt x="4705" y="7683"/>
                  <a:pt x="4687" y="7664"/>
                  <a:pt x="4690" y="7664"/>
                </a:cubicBezTo>
                <a:cubicBezTo>
                  <a:pt x="4654" y="7661"/>
                  <a:pt x="4675" y="7683"/>
                  <a:pt x="4661" y="7686"/>
                </a:cubicBezTo>
                <a:cubicBezTo>
                  <a:pt x="4654" y="7688"/>
                  <a:pt x="4515" y="7658"/>
                  <a:pt x="4426" y="7664"/>
                </a:cubicBezTo>
                <a:cubicBezTo>
                  <a:pt x="4373" y="7667"/>
                  <a:pt x="4344" y="7694"/>
                  <a:pt x="4279" y="7686"/>
                </a:cubicBezTo>
                <a:cubicBezTo>
                  <a:pt x="4276" y="7603"/>
                  <a:pt x="4337" y="7568"/>
                  <a:pt x="4426" y="7554"/>
                </a:cubicBezTo>
                <a:cubicBezTo>
                  <a:pt x="4430" y="7513"/>
                  <a:pt x="4446" y="7481"/>
                  <a:pt x="4485" y="7466"/>
                </a:cubicBezTo>
                <a:cubicBezTo>
                  <a:pt x="4422" y="7418"/>
                  <a:pt x="4344" y="7381"/>
                  <a:pt x="4221" y="7377"/>
                </a:cubicBezTo>
                <a:cubicBezTo>
                  <a:pt x="4184" y="7352"/>
                  <a:pt x="4199" y="7250"/>
                  <a:pt x="4104" y="7246"/>
                </a:cubicBezTo>
                <a:cubicBezTo>
                  <a:pt x="4053" y="7244"/>
                  <a:pt x="4097" y="7178"/>
                  <a:pt x="3986" y="7202"/>
                </a:cubicBezTo>
                <a:cubicBezTo>
                  <a:pt x="4007" y="7055"/>
                  <a:pt x="3838" y="7049"/>
                  <a:pt x="3811" y="6938"/>
                </a:cubicBezTo>
                <a:cubicBezTo>
                  <a:pt x="3653" y="6946"/>
                  <a:pt x="3687" y="6810"/>
                  <a:pt x="3546" y="6805"/>
                </a:cubicBezTo>
                <a:cubicBezTo>
                  <a:pt x="3599" y="6769"/>
                  <a:pt x="3727" y="6778"/>
                  <a:pt x="3840" y="6784"/>
                </a:cubicBezTo>
                <a:cubicBezTo>
                  <a:pt x="3965" y="6790"/>
                  <a:pt x="4085" y="6833"/>
                  <a:pt x="4191" y="6827"/>
                </a:cubicBezTo>
                <a:cubicBezTo>
                  <a:pt x="4201" y="6798"/>
                  <a:pt x="4179" y="6794"/>
                  <a:pt x="4162" y="6784"/>
                </a:cubicBezTo>
                <a:cubicBezTo>
                  <a:pt x="4128" y="6763"/>
                  <a:pt x="4098" y="6774"/>
                  <a:pt x="4045" y="6762"/>
                </a:cubicBezTo>
                <a:cubicBezTo>
                  <a:pt x="4031" y="6758"/>
                  <a:pt x="3996" y="6720"/>
                  <a:pt x="3986" y="6717"/>
                </a:cubicBezTo>
                <a:cubicBezTo>
                  <a:pt x="3949" y="6711"/>
                  <a:pt x="3907" y="6723"/>
                  <a:pt x="3869" y="6717"/>
                </a:cubicBezTo>
                <a:cubicBezTo>
                  <a:pt x="3836" y="6702"/>
                  <a:pt x="3759" y="6610"/>
                  <a:pt x="3693" y="6607"/>
                </a:cubicBezTo>
                <a:cubicBezTo>
                  <a:pt x="3659" y="6606"/>
                  <a:pt x="3615" y="6523"/>
                  <a:pt x="3576" y="6498"/>
                </a:cubicBezTo>
                <a:cubicBezTo>
                  <a:pt x="3565" y="6490"/>
                  <a:pt x="3531" y="6502"/>
                  <a:pt x="3517" y="6498"/>
                </a:cubicBezTo>
                <a:cubicBezTo>
                  <a:pt x="3485" y="6484"/>
                  <a:pt x="3463" y="6429"/>
                  <a:pt x="3430" y="6409"/>
                </a:cubicBezTo>
                <a:cubicBezTo>
                  <a:pt x="3419" y="6404"/>
                  <a:pt x="3379" y="6417"/>
                  <a:pt x="3371" y="6409"/>
                </a:cubicBezTo>
                <a:cubicBezTo>
                  <a:pt x="3335" y="6376"/>
                  <a:pt x="3273" y="6344"/>
                  <a:pt x="3254" y="6278"/>
                </a:cubicBezTo>
                <a:cubicBezTo>
                  <a:pt x="3375" y="6258"/>
                  <a:pt x="3494" y="6238"/>
                  <a:pt x="3605" y="6212"/>
                </a:cubicBezTo>
                <a:cubicBezTo>
                  <a:pt x="3600" y="6186"/>
                  <a:pt x="3596" y="6160"/>
                  <a:pt x="3576" y="6145"/>
                </a:cubicBezTo>
                <a:cubicBezTo>
                  <a:pt x="3559" y="6132"/>
                  <a:pt x="3503" y="6137"/>
                  <a:pt x="3488" y="6123"/>
                </a:cubicBezTo>
                <a:cubicBezTo>
                  <a:pt x="3479" y="6116"/>
                  <a:pt x="3498" y="6086"/>
                  <a:pt x="3488" y="6079"/>
                </a:cubicBezTo>
                <a:cubicBezTo>
                  <a:pt x="3460" y="6062"/>
                  <a:pt x="3452" y="6059"/>
                  <a:pt x="3430" y="6035"/>
                </a:cubicBezTo>
                <a:cubicBezTo>
                  <a:pt x="3405" y="6009"/>
                  <a:pt x="3366" y="5994"/>
                  <a:pt x="3341" y="5969"/>
                </a:cubicBezTo>
                <a:cubicBezTo>
                  <a:pt x="3322" y="5949"/>
                  <a:pt x="3331" y="5922"/>
                  <a:pt x="3313" y="5903"/>
                </a:cubicBezTo>
                <a:cubicBezTo>
                  <a:pt x="3284" y="5873"/>
                  <a:pt x="3248" y="5848"/>
                  <a:pt x="3225" y="5815"/>
                </a:cubicBezTo>
                <a:cubicBezTo>
                  <a:pt x="3119" y="5820"/>
                  <a:pt x="3117" y="5748"/>
                  <a:pt x="3019" y="5748"/>
                </a:cubicBezTo>
                <a:cubicBezTo>
                  <a:pt x="3003" y="5701"/>
                  <a:pt x="3075" y="5717"/>
                  <a:pt x="3078" y="5683"/>
                </a:cubicBezTo>
                <a:cubicBezTo>
                  <a:pt x="3148" y="5662"/>
                  <a:pt x="2949" y="5603"/>
                  <a:pt x="3019" y="5551"/>
                </a:cubicBezTo>
                <a:cubicBezTo>
                  <a:pt x="3021" y="5549"/>
                  <a:pt x="3078" y="5551"/>
                  <a:pt x="3078" y="5551"/>
                </a:cubicBezTo>
                <a:cubicBezTo>
                  <a:pt x="3031" y="5423"/>
                  <a:pt x="2884" y="5387"/>
                  <a:pt x="2726" y="5309"/>
                </a:cubicBezTo>
                <a:cubicBezTo>
                  <a:pt x="2735" y="5230"/>
                  <a:pt x="2783" y="5193"/>
                  <a:pt x="2638" y="5199"/>
                </a:cubicBezTo>
                <a:cubicBezTo>
                  <a:pt x="2655" y="5186"/>
                  <a:pt x="2654" y="5170"/>
                  <a:pt x="2667" y="5154"/>
                </a:cubicBezTo>
                <a:cubicBezTo>
                  <a:pt x="2679" y="5141"/>
                  <a:pt x="2705" y="5115"/>
                  <a:pt x="2697" y="5089"/>
                </a:cubicBezTo>
                <a:cubicBezTo>
                  <a:pt x="2681" y="5041"/>
                  <a:pt x="2663" y="5068"/>
                  <a:pt x="2726" y="5023"/>
                </a:cubicBezTo>
                <a:cubicBezTo>
                  <a:pt x="2731" y="4975"/>
                  <a:pt x="2702" y="4953"/>
                  <a:pt x="2638" y="4956"/>
                </a:cubicBezTo>
                <a:cubicBezTo>
                  <a:pt x="2620" y="4936"/>
                  <a:pt x="2662" y="4862"/>
                  <a:pt x="2638" y="4847"/>
                </a:cubicBezTo>
                <a:cubicBezTo>
                  <a:pt x="2583" y="4813"/>
                  <a:pt x="2652" y="4817"/>
                  <a:pt x="2638" y="4780"/>
                </a:cubicBezTo>
                <a:cubicBezTo>
                  <a:pt x="2604" y="4694"/>
                  <a:pt x="2560" y="4646"/>
                  <a:pt x="2374" y="4649"/>
                </a:cubicBezTo>
                <a:cubicBezTo>
                  <a:pt x="2375" y="4610"/>
                  <a:pt x="2353" y="4592"/>
                  <a:pt x="2316" y="4583"/>
                </a:cubicBezTo>
                <a:cubicBezTo>
                  <a:pt x="2376" y="4502"/>
                  <a:pt x="2264" y="4493"/>
                  <a:pt x="2286" y="4384"/>
                </a:cubicBezTo>
                <a:cubicBezTo>
                  <a:pt x="2265" y="4364"/>
                  <a:pt x="2234" y="4350"/>
                  <a:pt x="2199" y="4340"/>
                </a:cubicBezTo>
                <a:cubicBezTo>
                  <a:pt x="2203" y="4315"/>
                  <a:pt x="2192" y="4301"/>
                  <a:pt x="2169" y="4297"/>
                </a:cubicBezTo>
                <a:cubicBezTo>
                  <a:pt x="2194" y="4271"/>
                  <a:pt x="2208" y="4236"/>
                  <a:pt x="2199" y="4186"/>
                </a:cubicBezTo>
                <a:cubicBezTo>
                  <a:pt x="2195" y="4138"/>
                  <a:pt x="2074" y="4177"/>
                  <a:pt x="2023" y="4165"/>
                </a:cubicBezTo>
                <a:cubicBezTo>
                  <a:pt x="2039" y="4077"/>
                  <a:pt x="1900" y="3994"/>
                  <a:pt x="1994" y="3922"/>
                </a:cubicBezTo>
                <a:cubicBezTo>
                  <a:pt x="1945" y="3863"/>
                  <a:pt x="1903" y="3799"/>
                  <a:pt x="1876" y="3724"/>
                </a:cubicBezTo>
                <a:cubicBezTo>
                  <a:pt x="1828" y="3679"/>
                  <a:pt x="1735" y="3669"/>
                  <a:pt x="1671" y="3636"/>
                </a:cubicBezTo>
                <a:cubicBezTo>
                  <a:pt x="1671" y="3585"/>
                  <a:pt x="1671" y="3533"/>
                  <a:pt x="1671" y="3481"/>
                </a:cubicBezTo>
                <a:cubicBezTo>
                  <a:pt x="1540" y="3279"/>
                  <a:pt x="1213" y="3223"/>
                  <a:pt x="1202" y="2931"/>
                </a:cubicBezTo>
                <a:cubicBezTo>
                  <a:pt x="1161" y="2880"/>
                  <a:pt x="1112" y="2832"/>
                  <a:pt x="1056" y="2777"/>
                </a:cubicBezTo>
                <a:cubicBezTo>
                  <a:pt x="1040" y="2762"/>
                  <a:pt x="1009" y="2747"/>
                  <a:pt x="997" y="2733"/>
                </a:cubicBezTo>
                <a:cubicBezTo>
                  <a:pt x="989" y="2725"/>
                  <a:pt x="1006" y="2694"/>
                  <a:pt x="997" y="2689"/>
                </a:cubicBezTo>
                <a:cubicBezTo>
                  <a:pt x="950" y="2660"/>
                  <a:pt x="976" y="2602"/>
                  <a:pt x="938" y="2557"/>
                </a:cubicBezTo>
                <a:cubicBezTo>
                  <a:pt x="902" y="2515"/>
                  <a:pt x="878" y="2383"/>
                  <a:pt x="791" y="2359"/>
                </a:cubicBezTo>
                <a:cubicBezTo>
                  <a:pt x="800" y="2273"/>
                  <a:pt x="716" y="2185"/>
                  <a:pt x="791" y="2117"/>
                </a:cubicBezTo>
                <a:cubicBezTo>
                  <a:pt x="746" y="2071"/>
                  <a:pt x="740" y="1995"/>
                  <a:pt x="645" y="1984"/>
                </a:cubicBezTo>
                <a:cubicBezTo>
                  <a:pt x="666" y="1917"/>
                  <a:pt x="595" y="1920"/>
                  <a:pt x="616" y="1852"/>
                </a:cubicBezTo>
                <a:cubicBezTo>
                  <a:pt x="554" y="1811"/>
                  <a:pt x="550" y="1726"/>
                  <a:pt x="469" y="1698"/>
                </a:cubicBezTo>
                <a:cubicBezTo>
                  <a:pt x="452" y="1410"/>
                  <a:pt x="154" y="1334"/>
                  <a:pt x="88" y="1082"/>
                </a:cubicBezTo>
                <a:cubicBezTo>
                  <a:pt x="62" y="1043"/>
                  <a:pt x="18" y="1018"/>
                  <a:pt x="0" y="973"/>
                </a:cubicBezTo>
                <a:cubicBezTo>
                  <a:pt x="24" y="943"/>
                  <a:pt x="9" y="892"/>
                  <a:pt x="30" y="862"/>
                </a:cubicBezTo>
                <a:cubicBezTo>
                  <a:pt x="43" y="843"/>
                  <a:pt x="102" y="835"/>
                  <a:pt x="118" y="818"/>
                </a:cubicBezTo>
                <a:cubicBezTo>
                  <a:pt x="137" y="797"/>
                  <a:pt x="124" y="769"/>
                  <a:pt x="147" y="753"/>
                </a:cubicBezTo>
                <a:cubicBezTo>
                  <a:pt x="156" y="745"/>
                  <a:pt x="198" y="760"/>
                  <a:pt x="205" y="753"/>
                </a:cubicBezTo>
                <a:cubicBezTo>
                  <a:pt x="213" y="745"/>
                  <a:pt x="226" y="712"/>
                  <a:pt x="234" y="708"/>
                </a:cubicBezTo>
                <a:cubicBezTo>
                  <a:pt x="246" y="703"/>
                  <a:pt x="286" y="715"/>
                  <a:pt x="294" y="708"/>
                </a:cubicBezTo>
                <a:cubicBezTo>
                  <a:pt x="296" y="706"/>
                  <a:pt x="290" y="687"/>
                  <a:pt x="294" y="686"/>
                </a:cubicBezTo>
                <a:cubicBezTo>
                  <a:pt x="304" y="682"/>
                  <a:pt x="345" y="692"/>
                  <a:pt x="352" y="686"/>
                </a:cubicBezTo>
                <a:cubicBezTo>
                  <a:pt x="376" y="664"/>
                  <a:pt x="378" y="658"/>
                  <a:pt x="411" y="642"/>
                </a:cubicBezTo>
                <a:cubicBezTo>
                  <a:pt x="421" y="637"/>
                  <a:pt x="490" y="627"/>
                  <a:pt x="499" y="621"/>
                </a:cubicBezTo>
                <a:cubicBezTo>
                  <a:pt x="501" y="617"/>
                  <a:pt x="495" y="600"/>
                  <a:pt x="499" y="598"/>
                </a:cubicBezTo>
                <a:cubicBezTo>
                  <a:pt x="509" y="594"/>
                  <a:pt x="551" y="604"/>
                  <a:pt x="557" y="598"/>
                </a:cubicBezTo>
                <a:cubicBezTo>
                  <a:pt x="560" y="595"/>
                  <a:pt x="553" y="578"/>
                  <a:pt x="557" y="575"/>
                </a:cubicBezTo>
                <a:cubicBezTo>
                  <a:pt x="568" y="571"/>
                  <a:pt x="608" y="583"/>
                  <a:pt x="616" y="575"/>
                </a:cubicBezTo>
                <a:cubicBezTo>
                  <a:pt x="652" y="543"/>
                  <a:pt x="677" y="535"/>
                  <a:pt x="762" y="510"/>
                </a:cubicBezTo>
                <a:cubicBezTo>
                  <a:pt x="818" y="493"/>
                  <a:pt x="915" y="471"/>
                  <a:pt x="997" y="444"/>
                </a:cubicBezTo>
                <a:cubicBezTo>
                  <a:pt x="1015" y="438"/>
                  <a:pt x="1037" y="431"/>
                  <a:pt x="1056" y="422"/>
                </a:cubicBezTo>
                <a:cubicBezTo>
                  <a:pt x="1084" y="408"/>
                  <a:pt x="1102" y="408"/>
                  <a:pt x="1144" y="400"/>
                </a:cubicBezTo>
                <a:cubicBezTo>
                  <a:pt x="1170" y="395"/>
                  <a:pt x="1194" y="385"/>
                  <a:pt x="1231" y="378"/>
                </a:cubicBezTo>
                <a:cubicBezTo>
                  <a:pt x="1284" y="368"/>
                  <a:pt x="1411" y="347"/>
                  <a:pt x="1524" y="333"/>
                </a:cubicBezTo>
                <a:cubicBezTo>
                  <a:pt x="1569" y="328"/>
                  <a:pt x="1576" y="315"/>
                  <a:pt x="1612" y="312"/>
                </a:cubicBezTo>
                <a:cubicBezTo>
                  <a:pt x="1806" y="295"/>
                  <a:pt x="2006" y="307"/>
                  <a:pt x="2199" y="333"/>
                </a:cubicBezTo>
                <a:cubicBezTo>
                  <a:pt x="2262" y="342"/>
                  <a:pt x="2318" y="343"/>
                  <a:pt x="2433" y="355"/>
                </a:cubicBezTo>
                <a:cubicBezTo>
                  <a:pt x="2569" y="370"/>
                  <a:pt x="2698" y="423"/>
                  <a:pt x="2843" y="444"/>
                </a:cubicBezTo>
                <a:cubicBezTo>
                  <a:pt x="2875" y="448"/>
                  <a:pt x="3053" y="421"/>
                  <a:pt x="3078" y="444"/>
                </a:cubicBezTo>
                <a:cubicBezTo>
                  <a:pt x="3108" y="472"/>
                  <a:pt x="3129" y="453"/>
                  <a:pt x="3225" y="466"/>
                </a:cubicBezTo>
                <a:cubicBezTo>
                  <a:pt x="3226" y="466"/>
                  <a:pt x="3222" y="487"/>
                  <a:pt x="3225" y="488"/>
                </a:cubicBezTo>
                <a:cubicBezTo>
                  <a:pt x="3253" y="493"/>
                  <a:pt x="3318" y="475"/>
                  <a:pt x="3341" y="488"/>
                </a:cubicBezTo>
                <a:cubicBezTo>
                  <a:pt x="3344" y="489"/>
                  <a:pt x="3340" y="510"/>
                  <a:pt x="3341" y="510"/>
                </a:cubicBezTo>
                <a:cubicBezTo>
                  <a:pt x="3378" y="515"/>
                  <a:pt x="3424" y="501"/>
                  <a:pt x="3459" y="510"/>
                </a:cubicBezTo>
                <a:cubicBezTo>
                  <a:pt x="3470" y="513"/>
                  <a:pt x="3459" y="531"/>
                  <a:pt x="3488" y="532"/>
                </a:cubicBezTo>
                <a:cubicBezTo>
                  <a:pt x="3514" y="533"/>
                  <a:pt x="3566" y="558"/>
                  <a:pt x="3605" y="575"/>
                </a:cubicBezTo>
                <a:cubicBezTo>
                  <a:pt x="3619" y="582"/>
                  <a:pt x="3697" y="593"/>
                  <a:pt x="3722" y="621"/>
                </a:cubicBezTo>
                <a:cubicBezTo>
                  <a:pt x="3834" y="577"/>
                  <a:pt x="3887" y="630"/>
                  <a:pt x="4074" y="621"/>
                </a:cubicBezTo>
                <a:cubicBezTo>
                  <a:pt x="4101" y="604"/>
                  <a:pt x="4119" y="580"/>
                  <a:pt x="4133" y="554"/>
                </a:cubicBezTo>
                <a:cubicBezTo>
                  <a:pt x="4182" y="593"/>
                  <a:pt x="4232" y="534"/>
                  <a:pt x="4338" y="554"/>
                </a:cubicBezTo>
                <a:cubicBezTo>
                  <a:pt x="4329" y="642"/>
                  <a:pt x="4543" y="562"/>
                  <a:pt x="4485" y="686"/>
                </a:cubicBezTo>
                <a:cubicBezTo>
                  <a:pt x="4623" y="695"/>
                  <a:pt x="4729" y="679"/>
                  <a:pt x="4837" y="664"/>
                </a:cubicBezTo>
                <a:cubicBezTo>
                  <a:pt x="4927" y="647"/>
                  <a:pt x="4893" y="724"/>
                  <a:pt x="4983" y="708"/>
                </a:cubicBezTo>
                <a:cubicBezTo>
                  <a:pt x="5034" y="688"/>
                  <a:pt x="5048" y="639"/>
                  <a:pt x="5041" y="575"/>
                </a:cubicBezTo>
                <a:cubicBezTo>
                  <a:pt x="5192" y="543"/>
                  <a:pt x="5257" y="543"/>
                  <a:pt x="5422" y="554"/>
                </a:cubicBezTo>
                <a:cubicBezTo>
                  <a:pt x="5461" y="598"/>
                  <a:pt x="5519" y="628"/>
                  <a:pt x="5598" y="642"/>
                </a:cubicBezTo>
                <a:cubicBezTo>
                  <a:pt x="5689" y="658"/>
                  <a:pt x="5635" y="567"/>
                  <a:pt x="5745" y="598"/>
                </a:cubicBezTo>
                <a:cubicBezTo>
                  <a:pt x="5748" y="658"/>
                  <a:pt x="5697" y="642"/>
                  <a:pt x="5745" y="686"/>
                </a:cubicBezTo>
                <a:cubicBezTo>
                  <a:pt x="5815" y="654"/>
                  <a:pt x="5884" y="684"/>
                  <a:pt x="5950" y="664"/>
                </a:cubicBezTo>
                <a:cubicBezTo>
                  <a:pt x="5953" y="662"/>
                  <a:pt x="6008" y="643"/>
                  <a:pt x="6009" y="642"/>
                </a:cubicBezTo>
                <a:cubicBezTo>
                  <a:pt x="6014" y="632"/>
                  <a:pt x="6000" y="604"/>
                  <a:pt x="6009" y="598"/>
                </a:cubicBezTo>
                <a:cubicBezTo>
                  <a:pt x="6018" y="591"/>
                  <a:pt x="6059" y="606"/>
                  <a:pt x="6068" y="598"/>
                </a:cubicBezTo>
                <a:cubicBezTo>
                  <a:pt x="6085" y="582"/>
                  <a:pt x="6089" y="556"/>
                  <a:pt x="6126" y="554"/>
                </a:cubicBezTo>
                <a:cubicBezTo>
                  <a:pt x="6103" y="534"/>
                  <a:pt x="6095" y="505"/>
                  <a:pt x="6097" y="466"/>
                </a:cubicBezTo>
                <a:cubicBezTo>
                  <a:pt x="6191" y="471"/>
                  <a:pt x="6221" y="427"/>
                  <a:pt x="6331" y="444"/>
                </a:cubicBezTo>
                <a:cubicBezTo>
                  <a:pt x="6355" y="517"/>
                  <a:pt x="6525" y="563"/>
                  <a:pt x="6448" y="642"/>
                </a:cubicBezTo>
                <a:cubicBezTo>
                  <a:pt x="6456" y="687"/>
                  <a:pt x="6527" y="686"/>
                  <a:pt x="6566" y="708"/>
                </a:cubicBezTo>
                <a:cubicBezTo>
                  <a:pt x="6599" y="719"/>
                  <a:pt x="6583" y="667"/>
                  <a:pt x="6595" y="664"/>
                </a:cubicBezTo>
                <a:cubicBezTo>
                  <a:pt x="6640" y="654"/>
                  <a:pt x="6696" y="673"/>
                  <a:pt x="6742" y="664"/>
                </a:cubicBezTo>
                <a:cubicBezTo>
                  <a:pt x="6816" y="649"/>
                  <a:pt x="6792" y="609"/>
                  <a:pt x="6859" y="598"/>
                </a:cubicBezTo>
                <a:cubicBezTo>
                  <a:pt x="6987" y="621"/>
                  <a:pt x="7201" y="692"/>
                  <a:pt x="7269" y="575"/>
                </a:cubicBezTo>
                <a:cubicBezTo>
                  <a:pt x="7291" y="501"/>
                  <a:pt x="7161" y="540"/>
                  <a:pt x="7152" y="488"/>
                </a:cubicBezTo>
                <a:cubicBezTo>
                  <a:pt x="7136" y="439"/>
                  <a:pt x="7208" y="457"/>
                  <a:pt x="7210" y="422"/>
                </a:cubicBezTo>
                <a:cubicBezTo>
                  <a:pt x="7358" y="423"/>
                  <a:pt x="7470" y="463"/>
                  <a:pt x="7562" y="532"/>
                </a:cubicBezTo>
                <a:cubicBezTo>
                  <a:pt x="7624" y="579"/>
                  <a:pt x="7650" y="588"/>
                  <a:pt x="7651" y="664"/>
                </a:cubicBezTo>
                <a:cubicBezTo>
                  <a:pt x="7740" y="666"/>
                  <a:pt x="7799" y="645"/>
                  <a:pt x="7826" y="598"/>
                </a:cubicBezTo>
                <a:cubicBezTo>
                  <a:pt x="7907" y="617"/>
                  <a:pt x="8101" y="553"/>
                  <a:pt x="8090" y="642"/>
                </a:cubicBezTo>
                <a:cubicBezTo>
                  <a:pt x="8173" y="660"/>
                  <a:pt x="8165" y="612"/>
                  <a:pt x="8236" y="621"/>
                </a:cubicBezTo>
                <a:cubicBezTo>
                  <a:pt x="8242" y="507"/>
                  <a:pt x="8065" y="529"/>
                  <a:pt x="8060" y="422"/>
                </a:cubicBezTo>
                <a:cubicBezTo>
                  <a:pt x="8123" y="413"/>
                  <a:pt x="8194" y="388"/>
                  <a:pt x="8266" y="400"/>
                </a:cubicBezTo>
                <a:cubicBezTo>
                  <a:pt x="8271" y="400"/>
                  <a:pt x="8270" y="421"/>
                  <a:pt x="8295" y="422"/>
                </a:cubicBezTo>
                <a:cubicBezTo>
                  <a:pt x="8344" y="424"/>
                  <a:pt x="8354" y="486"/>
                  <a:pt x="8412" y="488"/>
                </a:cubicBezTo>
                <a:cubicBezTo>
                  <a:pt x="8455" y="490"/>
                  <a:pt x="8435" y="540"/>
                  <a:pt x="8471" y="575"/>
                </a:cubicBezTo>
                <a:cubicBezTo>
                  <a:pt x="8500" y="606"/>
                  <a:pt x="8549" y="621"/>
                  <a:pt x="8588" y="642"/>
                </a:cubicBezTo>
                <a:cubicBezTo>
                  <a:pt x="8592" y="684"/>
                  <a:pt x="8608" y="715"/>
                  <a:pt x="8647" y="730"/>
                </a:cubicBezTo>
                <a:cubicBezTo>
                  <a:pt x="8694" y="730"/>
                  <a:pt x="8712" y="704"/>
                  <a:pt x="8735" y="686"/>
                </a:cubicBezTo>
                <a:cubicBezTo>
                  <a:pt x="8758" y="667"/>
                  <a:pt x="8782" y="648"/>
                  <a:pt x="8793" y="621"/>
                </a:cubicBezTo>
                <a:cubicBezTo>
                  <a:pt x="8892" y="606"/>
                  <a:pt x="8943" y="556"/>
                  <a:pt x="9087" y="575"/>
                </a:cubicBezTo>
                <a:cubicBezTo>
                  <a:pt x="9162" y="630"/>
                  <a:pt x="9240" y="681"/>
                  <a:pt x="9409" y="664"/>
                </a:cubicBezTo>
                <a:cubicBezTo>
                  <a:pt x="9442" y="659"/>
                  <a:pt x="9425" y="642"/>
                  <a:pt x="9409" y="642"/>
                </a:cubicBezTo>
                <a:cubicBezTo>
                  <a:pt x="9424" y="600"/>
                  <a:pt x="9457" y="639"/>
                  <a:pt x="9467" y="642"/>
                </a:cubicBezTo>
                <a:cubicBezTo>
                  <a:pt x="9478" y="646"/>
                  <a:pt x="9520" y="636"/>
                  <a:pt x="9526" y="642"/>
                </a:cubicBezTo>
                <a:cubicBezTo>
                  <a:pt x="9567" y="679"/>
                  <a:pt x="9682" y="652"/>
                  <a:pt x="9731" y="708"/>
                </a:cubicBezTo>
                <a:cubicBezTo>
                  <a:pt x="9810" y="686"/>
                  <a:pt x="9873" y="653"/>
                  <a:pt x="9878" y="575"/>
                </a:cubicBezTo>
                <a:cubicBezTo>
                  <a:pt x="9885" y="497"/>
                  <a:pt x="9790" y="496"/>
                  <a:pt x="9790" y="422"/>
                </a:cubicBezTo>
                <a:cubicBezTo>
                  <a:pt x="9926" y="370"/>
                  <a:pt x="10079" y="420"/>
                  <a:pt x="10171" y="466"/>
                </a:cubicBezTo>
                <a:cubicBezTo>
                  <a:pt x="10191" y="534"/>
                  <a:pt x="10191" y="508"/>
                  <a:pt x="10171" y="575"/>
                </a:cubicBezTo>
                <a:cubicBezTo>
                  <a:pt x="10222" y="610"/>
                  <a:pt x="10209" y="694"/>
                  <a:pt x="10259" y="730"/>
                </a:cubicBezTo>
                <a:cubicBezTo>
                  <a:pt x="10288" y="769"/>
                  <a:pt x="10201" y="785"/>
                  <a:pt x="10200" y="796"/>
                </a:cubicBezTo>
                <a:cubicBezTo>
                  <a:pt x="10196" y="844"/>
                  <a:pt x="10277" y="838"/>
                  <a:pt x="10317" y="884"/>
                </a:cubicBezTo>
                <a:cubicBezTo>
                  <a:pt x="10384" y="868"/>
                  <a:pt x="10326" y="758"/>
                  <a:pt x="10435" y="773"/>
                </a:cubicBezTo>
                <a:cubicBezTo>
                  <a:pt x="10413" y="754"/>
                  <a:pt x="10381" y="740"/>
                  <a:pt x="10347" y="730"/>
                </a:cubicBezTo>
                <a:cubicBezTo>
                  <a:pt x="10359" y="681"/>
                  <a:pt x="10491" y="721"/>
                  <a:pt x="10552" y="708"/>
                </a:cubicBezTo>
                <a:cubicBezTo>
                  <a:pt x="10587" y="715"/>
                  <a:pt x="10566" y="671"/>
                  <a:pt x="10581" y="664"/>
                </a:cubicBezTo>
                <a:cubicBezTo>
                  <a:pt x="10629" y="641"/>
                  <a:pt x="10693" y="675"/>
                  <a:pt x="10728" y="686"/>
                </a:cubicBezTo>
                <a:cubicBezTo>
                  <a:pt x="10783" y="676"/>
                  <a:pt x="10781" y="624"/>
                  <a:pt x="10874" y="642"/>
                </a:cubicBezTo>
                <a:cubicBezTo>
                  <a:pt x="10870" y="668"/>
                  <a:pt x="10881" y="681"/>
                  <a:pt x="10904" y="686"/>
                </a:cubicBezTo>
                <a:cubicBezTo>
                  <a:pt x="10853" y="773"/>
                  <a:pt x="10916" y="845"/>
                  <a:pt x="10874" y="906"/>
                </a:cubicBezTo>
                <a:cubicBezTo>
                  <a:pt x="10934" y="925"/>
                  <a:pt x="11036" y="872"/>
                  <a:pt x="10962" y="862"/>
                </a:cubicBezTo>
                <a:cubicBezTo>
                  <a:pt x="10991" y="824"/>
                  <a:pt x="11096" y="730"/>
                  <a:pt x="11021" y="686"/>
                </a:cubicBezTo>
                <a:cubicBezTo>
                  <a:pt x="11113" y="619"/>
                  <a:pt x="11238" y="713"/>
                  <a:pt x="11372" y="686"/>
                </a:cubicBezTo>
                <a:cubicBezTo>
                  <a:pt x="11399" y="725"/>
                  <a:pt x="11475" y="726"/>
                  <a:pt x="11519" y="753"/>
                </a:cubicBezTo>
                <a:cubicBezTo>
                  <a:pt x="11546" y="728"/>
                  <a:pt x="11628" y="745"/>
                  <a:pt x="11607" y="686"/>
                </a:cubicBezTo>
                <a:cubicBezTo>
                  <a:pt x="11647" y="722"/>
                  <a:pt x="11746" y="713"/>
                  <a:pt x="11724" y="796"/>
                </a:cubicBezTo>
                <a:cubicBezTo>
                  <a:pt x="11776" y="776"/>
                  <a:pt x="11810" y="726"/>
                  <a:pt x="11871" y="773"/>
                </a:cubicBezTo>
                <a:cubicBezTo>
                  <a:pt x="11959" y="760"/>
                  <a:pt x="11843" y="727"/>
                  <a:pt x="11871" y="686"/>
                </a:cubicBezTo>
                <a:cubicBezTo>
                  <a:pt x="11887" y="695"/>
                  <a:pt x="11946" y="675"/>
                  <a:pt x="11959" y="686"/>
                </a:cubicBezTo>
                <a:cubicBezTo>
                  <a:pt x="11966" y="692"/>
                  <a:pt x="11950" y="726"/>
                  <a:pt x="11959" y="730"/>
                </a:cubicBezTo>
                <a:cubicBezTo>
                  <a:pt x="11970" y="734"/>
                  <a:pt x="12010" y="723"/>
                  <a:pt x="12017" y="730"/>
                </a:cubicBezTo>
                <a:cubicBezTo>
                  <a:pt x="12020" y="733"/>
                  <a:pt x="12014" y="751"/>
                  <a:pt x="12017" y="753"/>
                </a:cubicBezTo>
                <a:cubicBezTo>
                  <a:pt x="12028" y="755"/>
                  <a:pt x="12069" y="746"/>
                  <a:pt x="12076" y="753"/>
                </a:cubicBezTo>
                <a:cubicBezTo>
                  <a:pt x="12089" y="764"/>
                  <a:pt x="12134" y="781"/>
                  <a:pt x="12193" y="796"/>
                </a:cubicBezTo>
                <a:cubicBezTo>
                  <a:pt x="12199" y="748"/>
                  <a:pt x="12169" y="726"/>
                  <a:pt x="12105" y="730"/>
                </a:cubicBezTo>
                <a:cubicBezTo>
                  <a:pt x="12133" y="676"/>
                  <a:pt x="12218" y="760"/>
                  <a:pt x="12310" y="730"/>
                </a:cubicBezTo>
                <a:close/>
                <a:moveTo>
                  <a:pt x="30805" y="8368"/>
                </a:moveTo>
                <a:cubicBezTo>
                  <a:pt x="30806" y="8347"/>
                  <a:pt x="30841" y="8352"/>
                  <a:pt x="30863" y="8346"/>
                </a:cubicBezTo>
                <a:cubicBezTo>
                  <a:pt x="30893" y="8346"/>
                  <a:pt x="30922" y="8346"/>
                  <a:pt x="30952" y="8346"/>
                </a:cubicBezTo>
                <a:cubicBezTo>
                  <a:pt x="30956" y="8394"/>
                  <a:pt x="30848" y="8356"/>
                  <a:pt x="30805" y="8368"/>
                </a:cubicBezTo>
                <a:close/>
                <a:moveTo>
                  <a:pt x="24826" y="8280"/>
                </a:moveTo>
                <a:cubicBezTo>
                  <a:pt x="24813" y="8307"/>
                  <a:pt x="24788" y="8325"/>
                  <a:pt x="24738" y="8325"/>
                </a:cubicBezTo>
                <a:cubicBezTo>
                  <a:pt x="24751" y="8298"/>
                  <a:pt x="24775" y="8280"/>
                  <a:pt x="24826" y="8280"/>
                </a:cubicBezTo>
                <a:close/>
                <a:moveTo>
                  <a:pt x="25441" y="8280"/>
                </a:moveTo>
                <a:cubicBezTo>
                  <a:pt x="25386" y="8236"/>
                  <a:pt x="25303" y="8269"/>
                  <a:pt x="25236" y="8280"/>
                </a:cubicBezTo>
                <a:cubicBezTo>
                  <a:pt x="25220" y="8227"/>
                  <a:pt x="25465" y="8200"/>
                  <a:pt x="25441" y="8280"/>
                </a:cubicBezTo>
                <a:close/>
                <a:moveTo>
                  <a:pt x="25793" y="8236"/>
                </a:moveTo>
                <a:cubicBezTo>
                  <a:pt x="25789" y="8285"/>
                  <a:pt x="25669" y="8245"/>
                  <a:pt x="25617" y="8259"/>
                </a:cubicBezTo>
                <a:cubicBezTo>
                  <a:pt x="25658" y="8204"/>
                  <a:pt x="25718" y="8220"/>
                  <a:pt x="25793" y="8236"/>
                </a:cubicBezTo>
                <a:close/>
                <a:moveTo>
                  <a:pt x="24943" y="8214"/>
                </a:moveTo>
                <a:cubicBezTo>
                  <a:pt x="24930" y="8242"/>
                  <a:pt x="24906" y="8259"/>
                  <a:pt x="24855" y="8259"/>
                </a:cubicBezTo>
                <a:cubicBezTo>
                  <a:pt x="24868" y="8232"/>
                  <a:pt x="24892" y="8213"/>
                  <a:pt x="24943" y="8214"/>
                </a:cubicBezTo>
                <a:close/>
                <a:moveTo>
                  <a:pt x="37107" y="8193"/>
                </a:moveTo>
                <a:cubicBezTo>
                  <a:pt x="37154" y="8186"/>
                  <a:pt x="37157" y="8213"/>
                  <a:pt x="37195" y="8214"/>
                </a:cubicBezTo>
                <a:cubicBezTo>
                  <a:pt x="37206" y="8257"/>
                  <a:pt x="37061" y="8247"/>
                  <a:pt x="37107" y="8193"/>
                </a:cubicBezTo>
                <a:close/>
                <a:moveTo>
                  <a:pt x="36051" y="8193"/>
                </a:moveTo>
                <a:cubicBezTo>
                  <a:pt x="36071" y="8193"/>
                  <a:pt x="36090" y="8193"/>
                  <a:pt x="36110" y="8193"/>
                </a:cubicBezTo>
                <a:cubicBezTo>
                  <a:pt x="36116" y="8254"/>
                  <a:pt x="35891" y="8187"/>
                  <a:pt x="36051" y="8193"/>
                </a:cubicBezTo>
                <a:close/>
                <a:moveTo>
                  <a:pt x="30512" y="8214"/>
                </a:moveTo>
                <a:cubicBezTo>
                  <a:pt x="30500" y="8172"/>
                  <a:pt x="30646" y="8182"/>
                  <a:pt x="30600" y="8236"/>
                </a:cubicBezTo>
                <a:cubicBezTo>
                  <a:pt x="30580" y="8236"/>
                  <a:pt x="30561" y="8236"/>
                  <a:pt x="30541" y="8236"/>
                </a:cubicBezTo>
                <a:cubicBezTo>
                  <a:pt x="30547" y="8217"/>
                  <a:pt x="30530" y="8215"/>
                  <a:pt x="30512" y="8214"/>
                </a:cubicBezTo>
                <a:close/>
                <a:moveTo>
                  <a:pt x="24591" y="8193"/>
                </a:moveTo>
                <a:cubicBezTo>
                  <a:pt x="24619" y="8216"/>
                  <a:pt x="24699" y="8199"/>
                  <a:pt x="24679" y="8259"/>
                </a:cubicBezTo>
                <a:cubicBezTo>
                  <a:pt x="24615" y="8262"/>
                  <a:pt x="24585" y="8241"/>
                  <a:pt x="24591" y="8193"/>
                </a:cubicBezTo>
                <a:close/>
                <a:moveTo>
                  <a:pt x="36169" y="8193"/>
                </a:moveTo>
                <a:cubicBezTo>
                  <a:pt x="36179" y="8166"/>
                  <a:pt x="36247" y="8175"/>
                  <a:pt x="36257" y="8193"/>
                </a:cubicBezTo>
                <a:cubicBezTo>
                  <a:pt x="36283" y="8240"/>
                  <a:pt x="36149" y="8244"/>
                  <a:pt x="36169" y="8193"/>
                </a:cubicBezTo>
                <a:close/>
                <a:moveTo>
                  <a:pt x="29545" y="8170"/>
                </a:moveTo>
                <a:cubicBezTo>
                  <a:pt x="29531" y="8197"/>
                  <a:pt x="29507" y="8215"/>
                  <a:pt x="29457" y="8214"/>
                </a:cubicBezTo>
                <a:cubicBezTo>
                  <a:pt x="29443" y="8167"/>
                  <a:pt x="29499" y="8172"/>
                  <a:pt x="29545" y="8170"/>
                </a:cubicBezTo>
                <a:close/>
                <a:moveTo>
                  <a:pt x="29252" y="8193"/>
                </a:moveTo>
                <a:cubicBezTo>
                  <a:pt x="29277" y="8156"/>
                  <a:pt x="29421" y="8158"/>
                  <a:pt x="29340" y="8214"/>
                </a:cubicBezTo>
                <a:cubicBezTo>
                  <a:pt x="29293" y="8247"/>
                  <a:pt x="29230" y="8221"/>
                  <a:pt x="29252" y="8193"/>
                </a:cubicBezTo>
                <a:close/>
                <a:moveTo>
                  <a:pt x="22188" y="8193"/>
                </a:moveTo>
                <a:cubicBezTo>
                  <a:pt x="22099" y="8274"/>
                  <a:pt x="22089" y="8125"/>
                  <a:pt x="22188" y="8193"/>
                </a:cubicBezTo>
                <a:close/>
                <a:moveTo>
                  <a:pt x="34879" y="8127"/>
                </a:moveTo>
                <a:cubicBezTo>
                  <a:pt x="34949" y="8118"/>
                  <a:pt x="34863" y="8226"/>
                  <a:pt x="34967" y="8193"/>
                </a:cubicBezTo>
                <a:cubicBezTo>
                  <a:pt x="34930" y="8233"/>
                  <a:pt x="34695" y="8236"/>
                  <a:pt x="34732" y="8148"/>
                </a:cubicBezTo>
                <a:cubicBezTo>
                  <a:pt x="34782" y="8162"/>
                  <a:pt x="34904" y="8245"/>
                  <a:pt x="34879" y="8127"/>
                </a:cubicBezTo>
                <a:close/>
                <a:moveTo>
                  <a:pt x="38308" y="8170"/>
                </a:moveTo>
                <a:cubicBezTo>
                  <a:pt x="38240" y="8178"/>
                  <a:pt x="38196" y="8167"/>
                  <a:pt x="38162" y="8148"/>
                </a:cubicBezTo>
                <a:cubicBezTo>
                  <a:pt x="38160" y="8086"/>
                  <a:pt x="38312" y="8107"/>
                  <a:pt x="38308" y="8170"/>
                </a:cubicBezTo>
                <a:close/>
                <a:moveTo>
                  <a:pt x="33619" y="8104"/>
                </a:moveTo>
                <a:cubicBezTo>
                  <a:pt x="33638" y="8104"/>
                  <a:pt x="33657" y="8104"/>
                  <a:pt x="33677" y="8104"/>
                </a:cubicBezTo>
                <a:cubicBezTo>
                  <a:pt x="33677" y="8119"/>
                  <a:pt x="33677" y="8133"/>
                  <a:pt x="33677" y="8148"/>
                </a:cubicBezTo>
                <a:cubicBezTo>
                  <a:pt x="33657" y="8148"/>
                  <a:pt x="33638" y="8148"/>
                  <a:pt x="33619" y="8148"/>
                </a:cubicBezTo>
                <a:cubicBezTo>
                  <a:pt x="33619" y="8133"/>
                  <a:pt x="33619" y="8119"/>
                  <a:pt x="33619" y="8104"/>
                </a:cubicBezTo>
                <a:close/>
                <a:moveTo>
                  <a:pt x="14626" y="8127"/>
                </a:moveTo>
                <a:cubicBezTo>
                  <a:pt x="14639" y="8077"/>
                  <a:pt x="14770" y="8118"/>
                  <a:pt x="14831" y="8104"/>
                </a:cubicBezTo>
                <a:cubicBezTo>
                  <a:pt x="14818" y="8154"/>
                  <a:pt x="14687" y="8113"/>
                  <a:pt x="14626" y="8127"/>
                </a:cubicBezTo>
                <a:close/>
                <a:moveTo>
                  <a:pt x="45460" y="8104"/>
                </a:moveTo>
                <a:cubicBezTo>
                  <a:pt x="45464" y="8050"/>
                  <a:pt x="45559" y="8098"/>
                  <a:pt x="45578" y="8104"/>
                </a:cubicBezTo>
                <a:cubicBezTo>
                  <a:pt x="45573" y="8159"/>
                  <a:pt x="45478" y="8110"/>
                  <a:pt x="45460" y="8104"/>
                </a:cubicBezTo>
                <a:close/>
                <a:moveTo>
                  <a:pt x="34146" y="8082"/>
                </a:moveTo>
                <a:cubicBezTo>
                  <a:pt x="34137" y="8161"/>
                  <a:pt x="34089" y="8197"/>
                  <a:pt x="34235" y="8193"/>
                </a:cubicBezTo>
                <a:cubicBezTo>
                  <a:pt x="34309" y="8223"/>
                  <a:pt x="34089" y="8214"/>
                  <a:pt x="34058" y="8236"/>
                </a:cubicBezTo>
                <a:cubicBezTo>
                  <a:pt x="34122" y="8191"/>
                  <a:pt x="34055" y="8140"/>
                  <a:pt x="34029" y="8214"/>
                </a:cubicBezTo>
                <a:cubicBezTo>
                  <a:pt x="33967" y="8208"/>
                  <a:pt x="34023" y="8110"/>
                  <a:pt x="34087" y="8127"/>
                </a:cubicBezTo>
                <a:cubicBezTo>
                  <a:pt x="34062" y="8062"/>
                  <a:pt x="33993" y="8140"/>
                  <a:pt x="33941" y="8127"/>
                </a:cubicBezTo>
                <a:cubicBezTo>
                  <a:pt x="33980" y="8173"/>
                  <a:pt x="33927" y="8191"/>
                  <a:pt x="33970" y="8259"/>
                </a:cubicBezTo>
                <a:cubicBezTo>
                  <a:pt x="33886" y="8235"/>
                  <a:pt x="33874" y="8191"/>
                  <a:pt x="33912" y="8127"/>
                </a:cubicBezTo>
                <a:cubicBezTo>
                  <a:pt x="33824" y="8104"/>
                  <a:pt x="33860" y="8175"/>
                  <a:pt x="33853" y="8214"/>
                </a:cubicBezTo>
                <a:cubicBezTo>
                  <a:pt x="33826" y="8201"/>
                  <a:pt x="33745" y="8163"/>
                  <a:pt x="33765" y="8236"/>
                </a:cubicBezTo>
                <a:cubicBezTo>
                  <a:pt x="33660" y="8208"/>
                  <a:pt x="33756" y="8164"/>
                  <a:pt x="33706" y="8104"/>
                </a:cubicBezTo>
                <a:cubicBezTo>
                  <a:pt x="33819" y="8149"/>
                  <a:pt x="33966" y="8056"/>
                  <a:pt x="34146" y="8082"/>
                </a:cubicBezTo>
                <a:close/>
                <a:moveTo>
                  <a:pt x="33619" y="8214"/>
                </a:moveTo>
                <a:cubicBezTo>
                  <a:pt x="33552" y="8227"/>
                  <a:pt x="33511" y="8062"/>
                  <a:pt x="33619" y="8082"/>
                </a:cubicBezTo>
                <a:cubicBezTo>
                  <a:pt x="33555" y="8128"/>
                  <a:pt x="33633" y="8145"/>
                  <a:pt x="33619" y="8214"/>
                </a:cubicBezTo>
                <a:close/>
                <a:moveTo>
                  <a:pt x="24328" y="8148"/>
                </a:moveTo>
                <a:cubicBezTo>
                  <a:pt x="24333" y="8079"/>
                  <a:pt x="24424" y="8074"/>
                  <a:pt x="24533" y="8082"/>
                </a:cubicBezTo>
                <a:cubicBezTo>
                  <a:pt x="24535" y="8157"/>
                  <a:pt x="24424" y="8148"/>
                  <a:pt x="24328" y="8148"/>
                </a:cubicBezTo>
                <a:close/>
                <a:moveTo>
                  <a:pt x="19139" y="8148"/>
                </a:moveTo>
                <a:cubicBezTo>
                  <a:pt x="19103" y="8139"/>
                  <a:pt x="19079" y="8120"/>
                  <a:pt x="19081" y="8082"/>
                </a:cubicBezTo>
                <a:cubicBezTo>
                  <a:pt x="19117" y="8092"/>
                  <a:pt x="19141" y="8110"/>
                  <a:pt x="19139" y="8148"/>
                </a:cubicBezTo>
                <a:close/>
                <a:moveTo>
                  <a:pt x="18202" y="8082"/>
                </a:moveTo>
                <a:cubicBezTo>
                  <a:pt x="18254" y="8098"/>
                  <a:pt x="18206" y="8122"/>
                  <a:pt x="18202" y="8148"/>
                </a:cubicBezTo>
                <a:cubicBezTo>
                  <a:pt x="18150" y="8132"/>
                  <a:pt x="18198" y="8108"/>
                  <a:pt x="18202" y="8082"/>
                </a:cubicBezTo>
                <a:close/>
                <a:moveTo>
                  <a:pt x="18172" y="8061"/>
                </a:moveTo>
                <a:cubicBezTo>
                  <a:pt x="18178" y="8108"/>
                  <a:pt x="18068" y="8070"/>
                  <a:pt x="18026" y="8082"/>
                </a:cubicBezTo>
                <a:cubicBezTo>
                  <a:pt x="18053" y="8008"/>
                  <a:pt x="18080" y="8071"/>
                  <a:pt x="18172" y="8061"/>
                </a:cubicBezTo>
                <a:close/>
                <a:moveTo>
                  <a:pt x="13893" y="8038"/>
                </a:moveTo>
                <a:cubicBezTo>
                  <a:pt x="13900" y="8079"/>
                  <a:pt x="14159" y="8041"/>
                  <a:pt x="14069" y="8082"/>
                </a:cubicBezTo>
                <a:cubicBezTo>
                  <a:pt x="14009" y="8069"/>
                  <a:pt x="13865" y="8118"/>
                  <a:pt x="13893" y="8038"/>
                </a:cubicBezTo>
                <a:close/>
                <a:moveTo>
                  <a:pt x="13453" y="8016"/>
                </a:moveTo>
                <a:cubicBezTo>
                  <a:pt x="13473" y="8016"/>
                  <a:pt x="13492" y="8016"/>
                  <a:pt x="13512" y="8016"/>
                </a:cubicBezTo>
                <a:cubicBezTo>
                  <a:pt x="13518" y="8078"/>
                  <a:pt x="13293" y="8010"/>
                  <a:pt x="13453" y="8016"/>
                </a:cubicBezTo>
                <a:close/>
                <a:moveTo>
                  <a:pt x="36051" y="8016"/>
                </a:moveTo>
                <a:cubicBezTo>
                  <a:pt x="36052" y="7995"/>
                  <a:pt x="36087" y="7999"/>
                  <a:pt x="36110" y="7994"/>
                </a:cubicBezTo>
                <a:cubicBezTo>
                  <a:pt x="36139" y="7994"/>
                  <a:pt x="36169" y="7994"/>
                  <a:pt x="36198" y="7994"/>
                </a:cubicBezTo>
                <a:cubicBezTo>
                  <a:pt x="36203" y="8042"/>
                  <a:pt x="36094" y="8004"/>
                  <a:pt x="36051" y="8016"/>
                </a:cubicBezTo>
                <a:close/>
                <a:moveTo>
                  <a:pt x="35787" y="8016"/>
                </a:moveTo>
                <a:cubicBezTo>
                  <a:pt x="35788" y="7995"/>
                  <a:pt x="35824" y="7999"/>
                  <a:pt x="35846" y="7994"/>
                </a:cubicBezTo>
                <a:cubicBezTo>
                  <a:pt x="35876" y="7994"/>
                  <a:pt x="35905" y="7994"/>
                  <a:pt x="35934" y="7994"/>
                </a:cubicBezTo>
                <a:cubicBezTo>
                  <a:pt x="35939" y="8042"/>
                  <a:pt x="35830" y="8004"/>
                  <a:pt x="35787" y="8016"/>
                </a:cubicBezTo>
                <a:close/>
                <a:moveTo>
                  <a:pt x="35260" y="7994"/>
                </a:moveTo>
                <a:cubicBezTo>
                  <a:pt x="35279" y="7994"/>
                  <a:pt x="35299" y="7994"/>
                  <a:pt x="35319" y="7994"/>
                </a:cubicBezTo>
                <a:cubicBezTo>
                  <a:pt x="35324" y="8056"/>
                  <a:pt x="35100" y="7987"/>
                  <a:pt x="35260" y="7994"/>
                </a:cubicBezTo>
                <a:close/>
                <a:moveTo>
                  <a:pt x="34615" y="7994"/>
                </a:moveTo>
                <a:cubicBezTo>
                  <a:pt x="34635" y="7994"/>
                  <a:pt x="34655" y="7994"/>
                  <a:pt x="34673" y="7994"/>
                </a:cubicBezTo>
                <a:cubicBezTo>
                  <a:pt x="34680" y="8056"/>
                  <a:pt x="34455" y="7987"/>
                  <a:pt x="34615" y="7994"/>
                </a:cubicBezTo>
                <a:close/>
                <a:moveTo>
                  <a:pt x="17029" y="7994"/>
                </a:moveTo>
                <a:cubicBezTo>
                  <a:pt x="17088" y="7986"/>
                  <a:pt x="17121" y="7999"/>
                  <a:pt x="17117" y="8038"/>
                </a:cubicBezTo>
                <a:cubicBezTo>
                  <a:pt x="17088" y="8038"/>
                  <a:pt x="17059" y="8038"/>
                  <a:pt x="17029" y="8038"/>
                </a:cubicBezTo>
                <a:cubicBezTo>
                  <a:pt x="17029" y="8023"/>
                  <a:pt x="17029" y="8008"/>
                  <a:pt x="17029" y="7994"/>
                </a:cubicBezTo>
                <a:close/>
                <a:moveTo>
                  <a:pt x="17323" y="7994"/>
                </a:moveTo>
                <a:cubicBezTo>
                  <a:pt x="17302" y="8058"/>
                  <a:pt x="17182" y="8020"/>
                  <a:pt x="17176" y="8016"/>
                </a:cubicBezTo>
                <a:cubicBezTo>
                  <a:pt x="17121" y="7983"/>
                  <a:pt x="17284" y="7977"/>
                  <a:pt x="17323" y="7994"/>
                </a:cubicBezTo>
                <a:close/>
                <a:moveTo>
                  <a:pt x="33004" y="7950"/>
                </a:moveTo>
                <a:cubicBezTo>
                  <a:pt x="33022" y="7950"/>
                  <a:pt x="33042" y="7950"/>
                  <a:pt x="33062" y="7950"/>
                </a:cubicBezTo>
                <a:cubicBezTo>
                  <a:pt x="33068" y="8012"/>
                  <a:pt x="32843" y="7944"/>
                  <a:pt x="33004" y="7950"/>
                </a:cubicBezTo>
                <a:close/>
                <a:moveTo>
                  <a:pt x="31567" y="7950"/>
                </a:moveTo>
                <a:cubicBezTo>
                  <a:pt x="31548" y="7973"/>
                  <a:pt x="31499" y="7973"/>
                  <a:pt x="31508" y="8016"/>
                </a:cubicBezTo>
                <a:cubicBezTo>
                  <a:pt x="31435" y="8007"/>
                  <a:pt x="31486" y="7916"/>
                  <a:pt x="31567" y="7950"/>
                </a:cubicBezTo>
                <a:close/>
                <a:moveTo>
                  <a:pt x="16443" y="7950"/>
                </a:moveTo>
                <a:cubicBezTo>
                  <a:pt x="16506" y="7939"/>
                  <a:pt x="16499" y="7981"/>
                  <a:pt x="16502" y="8016"/>
                </a:cubicBezTo>
                <a:cubicBezTo>
                  <a:pt x="16477" y="8011"/>
                  <a:pt x="16473" y="7994"/>
                  <a:pt x="16443" y="7994"/>
                </a:cubicBezTo>
                <a:cubicBezTo>
                  <a:pt x="16443" y="7980"/>
                  <a:pt x="16443" y="7965"/>
                  <a:pt x="16443" y="7950"/>
                </a:cubicBezTo>
                <a:close/>
                <a:moveTo>
                  <a:pt x="49738" y="7950"/>
                </a:moveTo>
                <a:cubicBezTo>
                  <a:pt x="49740" y="7929"/>
                  <a:pt x="49775" y="7933"/>
                  <a:pt x="49798" y="7928"/>
                </a:cubicBezTo>
                <a:cubicBezTo>
                  <a:pt x="49827" y="7928"/>
                  <a:pt x="49856" y="7928"/>
                  <a:pt x="49886" y="7928"/>
                </a:cubicBezTo>
                <a:cubicBezTo>
                  <a:pt x="49891" y="7975"/>
                  <a:pt x="49781" y="7938"/>
                  <a:pt x="49738" y="7950"/>
                </a:cubicBezTo>
                <a:close/>
                <a:moveTo>
                  <a:pt x="35143" y="7928"/>
                </a:moveTo>
                <a:cubicBezTo>
                  <a:pt x="35162" y="7928"/>
                  <a:pt x="35182" y="7928"/>
                  <a:pt x="35201" y="7928"/>
                </a:cubicBezTo>
                <a:cubicBezTo>
                  <a:pt x="35207" y="7990"/>
                  <a:pt x="34982" y="7921"/>
                  <a:pt x="35143" y="7928"/>
                </a:cubicBezTo>
                <a:close/>
                <a:moveTo>
                  <a:pt x="34732" y="7950"/>
                </a:moveTo>
                <a:cubicBezTo>
                  <a:pt x="34764" y="7901"/>
                  <a:pt x="34917" y="7941"/>
                  <a:pt x="34996" y="7928"/>
                </a:cubicBezTo>
                <a:cubicBezTo>
                  <a:pt x="34965" y="7978"/>
                  <a:pt x="34812" y="7936"/>
                  <a:pt x="34732" y="7950"/>
                </a:cubicBezTo>
                <a:close/>
                <a:moveTo>
                  <a:pt x="30834" y="7950"/>
                </a:moveTo>
                <a:cubicBezTo>
                  <a:pt x="30765" y="8020"/>
                  <a:pt x="30716" y="7873"/>
                  <a:pt x="30834" y="7950"/>
                </a:cubicBezTo>
                <a:close/>
                <a:moveTo>
                  <a:pt x="15945" y="7950"/>
                </a:moveTo>
                <a:cubicBezTo>
                  <a:pt x="15856" y="8031"/>
                  <a:pt x="15846" y="7883"/>
                  <a:pt x="15945" y="7950"/>
                </a:cubicBezTo>
                <a:close/>
                <a:moveTo>
                  <a:pt x="33531" y="7973"/>
                </a:moveTo>
                <a:cubicBezTo>
                  <a:pt x="33511" y="7973"/>
                  <a:pt x="33492" y="7973"/>
                  <a:pt x="33472" y="7973"/>
                </a:cubicBezTo>
                <a:cubicBezTo>
                  <a:pt x="33312" y="7966"/>
                  <a:pt x="33536" y="8034"/>
                  <a:pt x="33531" y="7973"/>
                </a:cubicBezTo>
                <a:close/>
                <a:moveTo>
                  <a:pt x="33941" y="7973"/>
                </a:moveTo>
                <a:cubicBezTo>
                  <a:pt x="33907" y="7976"/>
                  <a:pt x="33925" y="7995"/>
                  <a:pt x="33941" y="7994"/>
                </a:cubicBezTo>
                <a:cubicBezTo>
                  <a:pt x="33936" y="8020"/>
                  <a:pt x="33888" y="8013"/>
                  <a:pt x="33853" y="8016"/>
                </a:cubicBezTo>
                <a:cubicBezTo>
                  <a:pt x="33854" y="8037"/>
                  <a:pt x="33889" y="8034"/>
                  <a:pt x="33912" y="8038"/>
                </a:cubicBezTo>
                <a:cubicBezTo>
                  <a:pt x="33933" y="8098"/>
                  <a:pt x="33774" y="8023"/>
                  <a:pt x="33794" y="8082"/>
                </a:cubicBezTo>
                <a:cubicBezTo>
                  <a:pt x="33766" y="8082"/>
                  <a:pt x="33772" y="8055"/>
                  <a:pt x="33765" y="8038"/>
                </a:cubicBezTo>
                <a:cubicBezTo>
                  <a:pt x="33716" y="8077"/>
                  <a:pt x="33667" y="8019"/>
                  <a:pt x="33560" y="8038"/>
                </a:cubicBezTo>
                <a:cubicBezTo>
                  <a:pt x="33531" y="8038"/>
                  <a:pt x="33538" y="8065"/>
                  <a:pt x="33531" y="8082"/>
                </a:cubicBezTo>
                <a:cubicBezTo>
                  <a:pt x="33467" y="8086"/>
                  <a:pt x="33437" y="8064"/>
                  <a:pt x="33442" y="8016"/>
                </a:cubicBezTo>
                <a:cubicBezTo>
                  <a:pt x="33405" y="8043"/>
                  <a:pt x="33397" y="8025"/>
                  <a:pt x="33355" y="8016"/>
                </a:cubicBezTo>
                <a:cubicBezTo>
                  <a:pt x="33338" y="7971"/>
                  <a:pt x="33484" y="7941"/>
                  <a:pt x="33414" y="7928"/>
                </a:cubicBezTo>
                <a:cubicBezTo>
                  <a:pt x="33426" y="7863"/>
                  <a:pt x="33496" y="7929"/>
                  <a:pt x="33531" y="7928"/>
                </a:cubicBezTo>
                <a:cubicBezTo>
                  <a:pt x="33560" y="7928"/>
                  <a:pt x="33636" y="7901"/>
                  <a:pt x="33735" y="7906"/>
                </a:cubicBezTo>
                <a:cubicBezTo>
                  <a:pt x="33737" y="7906"/>
                  <a:pt x="33735" y="7928"/>
                  <a:pt x="33735" y="7928"/>
                </a:cubicBezTo>
                <a:cubicBezTo>
                  <a:pt x="33817" y="7937"/>
                  <a:pt x="33913" y="7929"/>
                  <a:pt x="34000" y="7950"/>
                </a:cubicBezTo>
                <a:cubicBezTo>
                  <a:pt x="34020" y="8018"/>
                  <a:pt x="34020" y="7992"/>
                  <a:pt x="34000" y="8061"/>
                </a:cubicBezTo>
                <a:cubicBezTo>
                  <a:pt x="33946" y="8057"/>
                  <a:pt x="33982" y="7986"/>
                  <a:pt x="33941" y="7973"/>
                </a:cubicBezTo>
                <a:close/>
                <a:moveTo>
                  <a:pt x="29047" y="7906"/>
                </a:moveTo>
                <a:cubicBezTo>
                  <a:pt x="29072" y="7920"/>
                  <a:pt x="29145" y="7911"/>
                  <a:pt x="29163" y="7928"/>
                </a:cubicBezTo>
                <a:cubicBezTo>
                  <a:pt x="29191" y="7953"/>
                  <a:pt x="29203" y="7917"/>
                  <a:pt x="29222" y="7950"/>
                </a:cubicBezTo>
                <a:cubicBezTo>
                  <a:pt x="29241" y="8031"/>
                  <a:pt x="29061" y="7941"/>
                  <a:pt x="28958" y="7973"/>
                </a:cubicBezTo>
                <a:cubicBezTo>
                  <a:pt x="28946" y="7920"/>
                  <a:pt x="29092" y="7984"/>
                  <a:pt x="29047" y="7906"/>
                </a:cubicBezTo>
                <a:close/>
                <a:moveTo>
                  <a:pt x="11724" y="7906"/>
                </a:moveTo>
                <a:cubicBezTo>
                  <a:pt x="11835" y="7874"/>
                  <a:pt x="11781" y="7966"/>
                  <a:pt x="11871" y="7950"/>
                </a:cubicBezTo>
                <a:cubicBezTo>
                  <a:pt x="11849" y="7999"/>
                  <a:pt x="11703" y="7960"/>
                  <a:pt x="11724" y="7906"/>
                </a:cubicBezTo>
                <a:close/>
                <a:moveTo>
                  <a:pt x="11196" y="7906"/>
                </a:moveTo>
                <a:cubicBezTo>
                  <a:pt x="11197" y="7885"/>
                  <a:pt x="11232" y="7889"/>
                  <a:pt x="11255" y="7884"/>
                </a:cubicBezTo>
                <a:cubicBezTo>
                  <a:pt x="11284" y="7884"/>
                  <a:pt x="11314" y="7884"/>
                  <a:pt x="11343" y="7884"/>
                </a:cubicBezTo>
                <a:cubicBezTo>
                  <a:pt x="11348" y="7932"/>
                  <a:pt x="11240" y="7894"/>
                  <a:pt x="11196" y="7906"/>
                </a:cubicBezTo>
                <a:close/>
                <a:moveTo>
                  <a:pt x="51233" y="7884"/>
                </a:moveTo>
                <a:cubicBezTo>
                  <a:pt x="51238" y="7878"/>
                  <a:pt x="51297" y="7844"/>
                  <a:pt x="51322" y="7862"/>
                </a:cubicBezTo>
                <a:cubicBezTo>
                  <a:pt x="51344" y="7878"/>
                  <a:pt x="51203" y="7928"/>
                  <a:pt x="51233" y="7884"/>
                </a:cubicBezTo>
                <a:close/>
                <a:moveTo>
                  <a:pt x="49300" y="7862"/>
                </a:moveTo>
                <a:cubicBezTo>
                  <a:pt x="49290" y="7891"/>
                  <a:pt x="49226" y="7881"/>
                  <a:pt x="49182" y="7884"/>
                </a:cubicBezTo>
                <a:cubicBezTo>
                  <a:pt x="49190" y="7833"/>
                  <a:pt x="49261" y="7833"/>
                  <a:pt x="49300" y="7862"/>
                </a:cubicBezTo>
                <a:close/>
                <a:moveTo>
                  <a:pt x="22393" y="7841"/>
                </a:moveTo>
                <a:cubicBezTo>
                  <a:pt x="22494" y="7878"/>
                  <a:pt x="22357" y="7901"/>
                  <a:pt x="22334" y="7884"/>
                </a:cubicBezTo>
                <a:cubicBezTo>
                  <a:pt x="22322" y="7875"/>
                  <a:pt x="22408" y="7859"/>
                  <a:pt x="22393" y="7841"/>
                </a:cubicBezTo>
                <a:close/>
                <a:moveTo>
                  <a:pt x="50502" y="7841"/>
                </a:moveTo>
                <a:cubicBezTo>
                  <a:pt x="50506" y="7814"/>
                  <a:pt x="50554" y="7821"/>
                  <a:pt x="50589" y="7818"/>
                </a:cubicBezTo>
                <a:cubicBezTo>
                  <a:pt x="50618" y="7818"/>
                  <a:pt x="50647" y="7818"/>
                  <a:pt x="50677" y="7818"/>
                </a:cubicBezTo>
                <a:cubicBezTo>
                  <a:pt x="50673" y="7867"/>
                  <a:pt x="50553" y="7827"/>
                  <a:pt x="50502" y="7841"/>
                </a:cubicBezTo>
                <a:close/>
                <a:moveTo>
                  <a:pt x="28666" y="7774"/>
                </a:moveTo>
                <a:cubicBezTo>
                  <a:pt x="28685" y="7774"/>
                  <a:pt x="28704" y="7774"/>
                  <a:pt x="28724" y="7774"/>
                </a:cubicBezTo>
                <a:cubicBezTo>
                  <a:pt x="28730" y="7836"/>
                  <a:pt x="28505" y="7768"/>
                  <a:pt x="28666" y="7774"/>
                </a:cubicBezTo>
                <a:close/>
                <a:moveTo>
                  <a:pt x="6478" y="7774"/>
                </a:moveTo>
                <a:cubicBezTo>
                  <a:pt x="6509" y="7779"/>
                  <a:pt x="6498" y="7818"/>
                  <a:pt x="6536" y="7818"/>
                </a:cubicBezTo>
                <a:cubicBezTo>
                  <a:pt x="6536" y="7839"/>
                  <a:pt x="6501" y="7836"/>
                  <a:pt x="6478" y="7841"/>
                </a:cubicBezTo>
                <a:cubicBezTo>
                  <a:pt x="6443" y="7811"/>
                  <a:pt x="6467" y="7805"/>
                  <a:pt x="6478" y="7774"/>
                </a:cubicBezTo>
                <a:close/>
                <a:moveTo>
                  <a:pt x="18964" y="7774"/>
                </a:moveTo>
                <a:cubicBezTo>
                  <a:pt x="18952" y="7731"/>
                  <a:pt x="19097" y="7742"/>
                  <a:pt x="19052" y="7795"/>
                </a:cubicBezTo>
                <a:cubicBezTo>
                  <a:pt x="19032" y="7795"/>
                  <a:pt x="19013" y="7795"/>
                  <a:pt x="18993" y="7795"/>
                </a:cubicBezTo>
                <a:cubicBezTo>
                  <a:pt x="18998" y="7778"/>
                  <a:pt x="18982" y="7775"/>
                  <a:pt x="18964" y="7774"/>
                </a:cubicBezTo>
                <a:close/>
                <a:moveTo>
                  <a:pt x="19315" y="7752"/>
                </a:moveTo>
                <a:cubicBezTo>
                  <a:pt x="19277" y="7784"/>
                  <a:pt x="19185" y="7810"/>
                  <a:pt x="19139" y="7774"/>
                </a:cubicBezTo>
                <a:cubicBezTo>
                  <a:pt x="19195" y="7730"/>
                  <a:pt x="19242" y="7737"/>
                  <a:pt x="19315" y="7752"/>
                </a:cubicBezTo>
                <a:close/>
                <a:moveTo>
                  <a:pt x="18759" y="7774"/>
                </a:moveTo>
                <a:cubicBezTo>
                  <a:pt x="18690" y="7767"/>
                  <a:pt x="18649" y="7739"/>
                  <a:pt x="18553" y="7752"/>
                </a:cubicBezTo>
                <a:cubicBezTo>
                  <a:pt x="18566" y="7750"/>
                  <a:pt x="18573" y="7710"/>
                  <a:pt x="18583" y="7708"/>
                </a:cubicBezTo>
                <a:cubicBezTo>
                  <a:pt x="18626" y="7696"/>
                  <a:pt x="18626" y="7728"/>
                  <a:pt x="18641" y="7730"/>
                </a:cubicBezTo>
                <a:cubicBezTo>
                  <a:pt x="18673" y="7734"/>
                  <a:pt x="18795" y="7712"/>
                  <a:pt x="18759" y="7774"/>
                </a:cubicBezTo>
                <a:close/>
                <a:moveTo>
                  <a:pt x="7943" y="7752"/>
                </a:moveTo>
                <a:cubicBezTo>
                  <a:pt x="7882" y="7761"/>
                  <a:pt x="7866" y="7737"/>
                  <a:pt x="7826" y="7730"/>
                </a:cubicBezTo>
                <a:cubicBezTo>
                  <a:pt x="7770" y="7739"/>
                  <a:pt x="7824" y="7831"/>
                  <a:pt x="7709" y="7795"/>
                </a:cubicBezTo>
                <a:cubicBezTo>
                  <a:pt x="7675" y="7727"/>
                  <a:pt x="7755" y="7743"/>
                  <a:pt x="7767" y="7708"/>
                </a:cubicBezTo>
                <a:cubicBezTo>
                  <a:pt x="7828" y="7721"/>
                  <a:pt x="7971" y="7673"/>
                  <a:pt x="7943" y="7752"/>
                </a:cubicBezTo>
                <a:close/>
                <a:moveTo>
                  <a:pt x="29427" y="7686"/>
                </a:moveTo>
                <a:cubicBezTo>
                  <a:pt x="29529" y="7668"/>
                  <a:pt x="29540" y="7719"/>
                  <a:pt x="29633" y="7708"/>
                </a:cubicBezTo>
                <a:cubicBezTo>
                  <a:pt x="29626" y="7740"/>
                  <a:pt x="29391" y="7760"/>
                  <a:pt x="29427" y="7686"/>
                </a:cubicBezTo>
                <a:close/>
                <a:moveTo>
                  <a:pt x="33912" y="7686"/>
                </a:moveTo>
                <a:cubicBezTo>
                  <a:pt x="33913" y="7664"/>
                  <a:pt x="33948" y="7669"/>
                  <a:pt x="33970" y="7664"/>
                </a:cubicBezTo>
                <a:cubicBezTo>
                  <a:pt x="34000" y="7664"/>
                  <a:pt x="34029" y="7664"/>
                  <a:pt x="34058" y="7664"/>
                </a:cubicBezTo>
                <a:cubicBezTo>
                  <a:pt x="34063" y="7712"/>
                  <a:pt x="33954" y="7674"/>
                  <a:pt x="33912" y="7686"/>
                </a:cubicBezTo>
                <a:close/>
                <a:moveTo>
                  <a:pt x="33472" y="7686"/>
                </a:moveTo>
                <a:cubicBezTo>
                  <a:pt x="33519" y="7650"/>
                  <a:pt x="33595" y="7647"/>
                  <a:pt x="33619" y="7664"/>
                </a:cubicBezTo>
                <a:cubicBezTo>
                  <a:pt x="33624" y="7668"/>
                  <a:pt x="33508" y="7728"/>
                  <a:pt x="33472" y="7686"/>
                </a:cubicBezTo>
                <a:close/>
                <a:moveTo>
                  <a:pt x="31713" y="7664"/>
                </a:moveTo>
                <a:cubicBezTo>
                  <a:pt x="31695" y="7683"/>
                  <a:pt x="31678" y="7703"/>
                  <a:pt x="31713" y="7708"/>
                </a:cubicBezTo>
                <a:cubicBezTo>
                  <a:pt x="31710" y="7757"/>
                  <a:pt x="31589" y="7718"/>
                  <a:pt x="31538" y="7730"/>
                </a:cubicBezTo>
                <a:cubicBezTo>
                  <a:pt x="31484" y="7713"/>
                  <a:pt x="31555" y="7707"/>
                  <a:pt x="31596" y="7708"/>
                </a:cubicBezTo>
                <a:cubicBezTo>
                  <a:pt x="31642" y="7698"/>
                  <a:pt x="31621" y="7638"/>
                  <a:pt x="31713" y="7664"/>
                </a:cubicBezTo>
                <a:close/>
                <a:moveTo>
                  <a:pt x="20429" y="7664"/>
                </a:moveTo>
                <a:cubicBezTo>
                  <a:pt x="20453" y="7668"/>
                  <a:pt x="20458" y="7686"/>
                  <a:pt x="20488" y="7686"/>
                </a:cubicBezTo>
                <a:cubicBezTo>
                  <a:pt x="20489" y="7734"/>
                  <a:pt x="20345" y="7709"/>
                  <a:pt x="20429" y="7664"/>
                </a:cubicBezTo>
                <a:close/>
                <a:moveTo>
                  <a:pt x="17880" y="7686"/>
                </a:moveTo>
                <a:cubicBezTo>
                  <a:pt x="17882" y="7745"/>
                  <a:pt x="17785" y="7688"/>
                  <a:pt x="17762" y="7686"/>
                </a:cubicBezTo>
                <a:cubicBezTo>
                  <a:pt x="17747" y="7685"/>
                  <a:pt x="17719" y="7701"/>
                  <a:pt x="17733" y="7708"/>
                </a:cubicBezTo>
                <a:cubicBezTo>
                  <a:pt x="17630" y="7661"/>
                  <a:pt x="17792" y="7649"/>
                  <a:pt x="17880" y="7686"/>
                </a:cubicBezTo>
                <a:close/>
                <a:moveTo>
                  <a:pt x="32388" y="7642"/>
                </a:moveTo>
                <a:cubicBezTo>
                  <a:pt x="32398" y="7679"/>
                  <a:pt x="32365" y="7683"/>
                  <a:pt x="32329" y="7686"/>
                </a:cubicBezTo>
                <a:cubicBezTo>
                  <a:pt x="32324" y="7704"/>
                  <a:pt x="32341" y="7707"/>
                  <a:pt x="32359" y="7708"/>
                </a:cubicBezTo>
                <a:cubicBezTo>
                  <a:pt x="32289" y="7793"/>
                  <a:pt x="32268" y="7602"/>
                  <a:pt x="32388" y="7642"/>
                </a:cubicBezTo>
                <a:close/>
                <a:moveTo>
                  <a:pt x="17176" y="7642"/>
                </a:moveTo>
                <a:cubicBezTo>
                  <a:pt x="17197" y="7701"/>
                  <a:pt x="17037" y="7626"/>
                  <a:pt x="17059" y="7686"/>
                </a:cubicBezTo>
                <a:cubicBezTo>
                  <a:pt x="16956" y="7649"/>
                  <a:pt x="17116" y="7629"/>
                  <a:pt x="17176" y="7642"/>
                </a:cubicBezTo>
                <a:close/>
                <a:moveTo>
                  <a:pt x="36257" y="7642"/>
                </a:moveTo>
                <a:cubicBezTo>
                  <a:pt x="36346" y="7560"/>
                  <a:pt x="36356" y="7709"/>
                  <a:pt x="36257" y="7642"/>
                </a:cubicBezTo>
                <a:close/>
                <a:moveTo>
                  <a:pt x="16678" y="7686"/>
                </a:moveTo>
                <a:cubicBezTo>
                  <a:pt x="16674" y="7682"/>
                  <a:pt x="16674" y="7623"/>
                  <a:pt x="16678" y="7620"/>
                </a:cubicBezTo>
                <a:cubicBezTo>
                  <a:pt x="16732" y="7579"/>
                  <a:pt x="16729" y="7754"/>
                  <a:pt x="16678" y="7686"/>
                </a:cubicBezTo>
                <a:close/>
                <a:moveTo>
                  <a:pt x="47130" y="7620"/>
                </a:moveTo>
                <a:cubicBezTo>
                  <a:pt x="47084" y="7655"/>
                  <a:pt x="47007" y="7659"/>
                  <a:pt x="46984" y="7642"/>
                </a:cubicBezTo>
                <a:cubicBezTo>
                  <a:pt x="46979" y="7638"/>
                  <a:pt x="47094" y="7577"/>
                  <a:pt x="47130" y="7620"/>
                </a:cubicBezTo>
                <a:close/>
                <a:moveTo>
                  <a:pt x="19550" y="7598"/>
                </a:moveTo>
                <a:cubicBezTo>
                  <a:pt x="19569" y="7598"/>
                  <a:pt x="19589" y="7598"/>
                  <a:pt x="19609" y="7598"/>
                </a:cubicBezTo>
                <a:cubicBezTo>
                  <a:pt x="19614" y="7660"/>
                  <a:pt x="19389" y="7592"/>
                  <a:pt x="19550" y="7598"/>
                </a:cubicBezTo>
                <a:close/>
                <a:moveTo>
                  <a:pt x="40800" y="7598"/>
                </a:moveTo>
                <a:cubicBezTo>
                  <a:pt x="40711" y="7679"/>
                  <a:pt x="40701" y="7531"/>
                  <a:pt x="40800" y="7598"/>
                </a:cubicBezTo>
                <a:close/>
                <a:moveTo>
                  <a:pt x="40946" y="7554"/>
                </a:moveTo>
                <a:cubicBezTo>
                  <a:pt x="40970" y="7565"/>
                  <a:pt x="40994" y="7577"/>
                  <a:pt x="41034" y="7575"/>
                </a:cubicBezTo>
                <a:cubicBezTo>
                  <a:pt x="41015" y="7599"/>
                  <a:pt x="40966" y="7599"/>
                  <a:pt x="40976" y="7642"/>
                </a:cubicBezTo>
                <a:cubicBezTo>
                  <a:pt x="40890" y="7623"/>
                  <a:pt x="40943" y="7609"/>
                  <a:pt x="40946" y="7554"/>
                </a:cubicBezTo>
                <a:close/>
                <a:moveTo>
                  <a:pt x="40242" y="7554"/>
                </a:moveTo>
                <a:cubicBezTo>
                  <a:pt x="40341" y="7532"/>
                  <a:pt x="40288" y="7622"/>
                  <a:pt x="40301" y="7664"/>
                </a:cubicBezTo>
                <a:cubicBezTo>
                  <a:pt x="40258" y="7646"/>
                  <a:pt x="40238" y="7608"/>
                  <a:pt x="40242" y="7554"/>
                </a:cubicBezTo>
                <a:close/>
                <a:moveTo>
                  <a:pt x="38865" y="7554"/>
                </a:moveTo>
                <a:cubicBezTo>
                  <a:pt x="38897" y="7560"/>
                  <a:pt x="38885" y="7598"/>
                  <a:pt x="38924" y="7598"/>
                </a:cubicBezTo>
                <a:cubicBezTo>
                  <a:pt x="38911" y="7659"/>
                  <a:pt x="38832" y="7599"/>
                  <a:pt x="38865" y="7554"/>
                </a:cubicBezTo>
                <a:close/>
                <a:moveTo>
                  <a:pt x="16795" y="7554"/>
                </a:moveTo>
                <a:cubicBezTo>
                  <a:pt x="16804" y="7518"/>
                  <a:pt x="16917" y="7527"/>
                  <a:pt x="17000" y="7532"/>
                </a:cubicBezTo>
                <a:cubicBezTo>
                  <a:pt x="17060" y="7535"/>
                  <a:pt x="17176" y="7509"/>
                  <a:pt x="17146" y="7575"/>
                </a:cubicBezTo>
                <a:cubicBezTo>
                  <a:pt x="17002" y="7544"/>
                  <a:pt x="16939" y="7586"/>
                  <a:pt x="16795" y="7554"/>
                </a:cubicBezTo>
                <a:close/>
                <a:moveTo>
                  <a:pt x="44728" y="7509"/>
                </a:moveTo>
                <a:cubicBezTo>
                  <a:pt x="44727" y="7560"/>
                  <a:pt x="44313" y="7517"/>
                  <a:pt x="44610" y="7509"/>
                </a:cubicBezTo>
                <a:cubicBezTo>
                  <a:pt x="44649" y="7509"/>
                  <a:pt x="44688" y="7511"/>
                  <a:pt x="44728" y="7509"/>
                </a:cubicBezTo>
                <a:close/>
                <a:moveTo>
                  <a:pt x="16590" y="7532"/>
                </a:moveTo>
                <a:cubicBezTo>
                  <a:pt x="16579" y="7518"/>
                  <a:pt x="16663" y="7499"/>
                  <a:pt x="16678" y="7509"/>
                </a:cubicBezTo>
                <a:cubicBezTo>
                  <a:pt x="16680" y="7512"/>
                  <a:pt x="16675" y="7532"/>
                  <a:pt x="16678" y="7532"/>
                </a:cubicBezTo>
                <a:cubicBezTo>
                  <a:pt x="16687" y="7533"/>
                  <a:pt x="16762" y="7527"/>
                  <a:pt x="16765" y="7532"/>
                </a:cubicBezTo>
                <a:cubicBezTo>
                  <a:pt x="16791" y="7569"/>
                  <a:pt x="16649" y="7552"/>
                  <a:pt x="16590" y="7532"/>
                </a:cubicBezTo>
                <a:close/>
                <a:moveTo>
                  <a:pt x="15212" y="7532"/>
                </a:moveTo>
                <a:cubicBezTo>
                  <a:pt x="15134" y="7611"/>
                  <a:pt x="15023" y="7483"/>
                  <a:pt x="15212" y="7532"/>
                </a:cubicBezTo>
                <a:close/>
                <a:moveTo>
                  <a:pt x="58531" y="7488"/>
                </a:moveTo>
                <a:cubicBezTo>
                  <a:pt x="58510" y="7508"/>
                  <a:pt x="58501" y="7538"/>
                  <a:pt x="58503" y="7575"/>
                </a:cubicBezTo>
                <a:cubicBezTo>
                  <a:pt x="58443" y="7539"/>
                  <a:pt x="58466" y="7578"/>
                  <a:pt x="58386" y="7575"/>
                </a:cubicBezTo>
                <a:cubicBezTo>
                  <a:pt x="58398" y="7548"/>
                  <a:pt x="58424" y="7530"/>
                  <a:pt x="58474" y="7532"/>
                </a:cubicBezTo>
                <a:cubicBezTo>
                  <a:pt x="58463" y="7494"/>
                  <a:pt x="58495" y="7490"/>
                  <a:pt x="58531" y="7488"/>
                </a:cubicBezTo>
                <a:close/>
                <a:moveTo>
                  <a:pt x="41385" y="7488"/>
                </a:moveTo>
                <a:cubicBezTo>
                  <a:pt x="41420" y="7491"/>
                  <a:pt x="41411" y="7528"/>
                  <a:pt x="41415" y="7554"/>
                </a:cubicBezTo>
                <a:cubicBezTo>
                  <a:pt x="41385" y="7554"/>
                  <a:pt x="41356" y="7554"/>
                  <a:pt x="41327" y="7554"/>
                </a:cubicBezTo>
                <a:cubicBezTo>
                  <a:pt x="41337" y="7525"/>
                  <a:pt x="41379" y="7520"/>
                  <a:pt x="41385" y="7488"/>
                </a:cubicBezTo>
                <a:close/>
                <a:moveTo>
                  <a:pt x="39275" y="7488"/>
                </a:moveTo>
                <a:cubicBezTo>
                  <a:pt x="39350" y="7490"/>
                  <a:pt x="39389" y="7520"/>
                  <a:pt x="39393" y="7575"/>
                </a:cubicBezTo>
                <a:cubicBezTo>
                  <a:pt x="39374" y="7563"/>
                  <a:pt x="39253" y="7524"/>
                  <a:pt x="39246" y="7575"/>
                </a:cubicBezTo>
                <a:cubicBezTo>
                  <a:pt x="39157" y="7554"/>
                  <a:pt x="39280" y="7517"/>
                  <a:pt x="39275" y="7488"/>
                </a:cubicBezTo>
                <a:close/>
                <a:moveTo>
                  <a:pt x="16091" y="7509"/>
                </a:moveTo>
                <a:cubicBezTo>
                  <a:pt x="16092" y="7476"/>
                  <a:pt x="16308" y="7461"/>
                  <a:pt x="16267" y="7532"/>
                </a:cubicBezTo>
                <a:cubicBezTo>
                  <a:pt x="16232" y="7506"/>
                  <a:pt x="16163" y="7506"/>
                  <a:pt x="16091" y="7509"/>
                </a:cubicBezTo>
                <a:close/>
                <a:moveTo>
                  <a:pt x="49886" y="7466"/>
                </a:moveTo>
                <a:cubicBezTo>
                  <a:pt x="49891" y="7411"/>
                  <a:pt x="49985" y="7460"/>
                  <a:pt x="50002" y="7466"/>
                </a:cubicBezTo>
                <a:cubicBezTo>
                  <a:pt x="49998" y="7520"/>
                  <a:pt x="49903" y="7472"/>
                  <a:pt x="49886" y="7466"/>
                </a:cubicBezTo>
                <a:close/>
                <a:moveTo>
                  <a:pt x="14069" y="7443"/>
                </a:moveTo>
                <a:cubicBezTo>
                  <a:pt x="14089" y="7443"/>
                  <a:pt x="14108" y="7443"/>
                  <a:pt x="14128" y="7443"/>
                </a:cubicBezTo>
                <a:cubicBezTo>
                  <a:pt x="14133" y="7506"/>
                  <a:pt x="13909" y="7437"/>
                  <a:pt x="14069" y="7443"/>
                </a:cubicBezTo>
                <a:close/>
                <a:moveTo>
                  <a:pt x="50970" y="7422"/>
                </a:moveTo>
                <a:cubicBezTo>
                  <a:pt x="50967" y="7485"/>
                  <a:pt x="50847" y="7462"/>
                  <a:pt x="50765" y="7466"/>
                </a:cubicBezTo>
                <a:cubicBezTo>
                  <a:pt x="50809" y="7433"/>
                  <a:pt x="50894" y="7430"/>
                  <a:pt x="50970" y="7422"/>
                </a:cubicBezTo>
                <a:close/>
                <a:moveTo>
                  <a:pt x="44404" y="7422"/>
                </a:moveTo>
                <a:cubicBezTo>
                  <a:pt x="44424" y="7422"/>
                  <a:pt x="44443" y="7422"/>
                  <a:pt x="44463" y="7422"/>
                </a:cubicBezTo>
                <a:cubicBezTo>
                  <a:pt x="44469" y="7484"/>
                  <a:pt x="44244" y="7416"/>
                  <a:pt x="44404" y="7422"/>
                </a:cubicBezTo>
                <a:close/>
                <a:moveTo>
                  <a:pt x="42558" y="7443"/>
                </a:moveTo>
                <a:cubicBezTo>
                  <a:pt x="42550" y="7409"/>
                  <a:pt x="42716" y="7414"/>
                  <a:pt x="42646" y="7466"/>
                </a:cubicBezTo>
                <a:cubicBezTo>
                  <a:pt x="42657" y="7457"/>
                  <a:pt x="42558" y="7442"/>
                  <a:pt x="42558" y="7443"/>
                </a:cubicBezTo>
                <a:close/>
                <a:moveTo>
                  <a:pt x="40887" y="7422"/>
                </a:moveTo>
                <a:cubicBezTo>
                  <a:pt x="40919" y="7427"/>
                  <a:pt x="40907" y="7466"/>
                  <a:pt x="40946" y="7466"/>
                </a:cubicBezTo>
                <a:cubicBezTo>
                  <a:pt x="40922" y="7530"/>
                  <a:pt x="40872" y="7437"/>
                  <a:pt x="40800" y="7466"/>
                </a:cubicBezTo>
                <a:cubicBezTo>
                  <a:pt x="40807" y="7434"/>
                  <a:pt x="40887" y="7458"/>
                  <a:pt x="40887" y="7422"/>
                </a:cubicBezTo>
                <a:close/>
                <a:moveTo>
                  <a:pt x="15358" y="7443"/>
                </a:moveTo>
                <a:cubicBezTo>
                  <a:pt x="15360" y="7442"/>
                  <a:pt x="15357" y="7422"/>
                  <a:pt x="15358" y="7422"/>
                </a:cubicBezTo>
                <a:cubicBezTo>
                  <a:pt x="15462" y="7408"/>
                  <a:pt x="15361" y="7520"/>
                  <a:pt x="15329" y="7488"/>
                </a:cubicBezTo>
                <a:cubicBezTo>
                  <a:pt x="15331" y="7490"/>
                  <a:pt x="15355" y="7446"/>
                  <a:pt x="15358" y="7443"/>
                </a:cubicBezTo>
                <a:close/>
                <a:moveTo>
                  <a:pt x="14889" y="7400"/>
                </a:moveTo>
                <a:cubicBezTo>
                  <a:pt x="14939" y="7429"/>
                  <a:pt x="15076" y="7392"/>
                  <a:pt x="15065" y="7466"/>
                </a:cubicBezTo>
                <a:cubicBezTo>
                  <a:pt x="14988" y="7428"/>
                  <a:pt x="14899" y="7508"/>
                  <a:pt x="14889" y="7400"/>
                </a:cubicBezTo>
                <a:close/>
                <a:moveTo>
                  <a:pt x="14802" y="7400"/>
                </a:moveTo>
                <a:cubicBezTo>
                  <a:pt x="14754" y="7475"/>
                  <a:pt x="14704" y="7413"/>
                  <a:pt x="14597" y="7443"/>
                </a:cubicBezTo>
                <a:cubicBezTo>
                  <a:pt x="14573" y="7360"/>
                  <a:pt x="14735" y="7416"/>
                  <a:pt x="14802" y="7400"/>
                </a:cubicBezTo>
                <a:close/>
                <a:moveTo>
                  <a:pt x="43819" y="7422"/>
                </a:moveTo>
                <a:cubicBezTo>
                  <a:pt x="43826" y="7398"/>
                  <a:pt x="43877" y="7407"/>
                  <a:pt x="43877" y="7377"/>
                </a:cubicBezTo>
                <a:cubicBezTo>
                  <a:pt x="43902" y="7374"/>
                  <a:pt x="43904" y="7386"/>
                  <a:pt x="43906" y="7400"/>
                </a:cubicBezTo>
                <a:cubicBezTo>
                  <a:pt x="43945" y="7397"/>
                  <a:pt x="44119" y="7397"/>
                  <a:pt x="44024" y="7422"/>
                </a:cubicBezTo>
                <a:cubicBezTo>
                  <a:pt x="43982" y="7420"/>
                  <a:pt x="43940" y="7418"/>
                  <a:pt x="43936" y="7443"/>
                </a:cubicBezTo>
                <a:cubicBezTo>
                  <a:pt x="43910" y="7427"/>
                  <a:pt x="43869" y="7420"/>
                  <a:pt x="43819" y="7422"/>
                </a:cubicBezTo>
                <a:close/>
                <a:moveTo>
                  <a:pt x="41063" y="7400"/>
                </a:moveTo>
                <a:cubicBezTo>
                  <a:pt x="41076" y="7351"/>
                  <a:pt x="41208" y="7391"/>
                  <a:pt x="41268" y="7377"/>
                </a:cubicBezTo>
                <a:cubicBezTo>
                  <a:pt x="41257" y="7449"/>
                  <a:pt x="41191" y="7401"/>
                  <a:pt x="41151" y="7400"/>
                </a:cubicBezTo>
                <a:cubicBezTo>
                  <a:pt x="41114" y="7399"/>
                  <a:pt x="41104" y="7428"/>
                  <a:pt x="41063" y="7400"/>
                </a:cubicBezTo>
                <a:close/>
                <a:moveTo>
                  <a:pt x="52669" y="7356"/>
                </a:moveTo>
                <a:cubicBezTo>
                  <a:pt x="52689" y="7356"/>
                  <a:pt x="52709" y="7356"/>
                  <a:pt x="52729" y="7356"/>
                </a:cubicBezTo>
                <a:cubicBezTo>
                  <a:pt x="52734" y="7418"/>
                  <a:pt x="52510" y="7350"/>
                  <a:pt x="52669" y="7356"/>
                </a:cubicBezTo>
                <a:close/>
                <a:moveTo>
                  <a:pt x="50677" y="7356"/>
                </a:moveTo>
                <a:cubicBezTo>
                  <a:pt x="50786" y="7358"/>
                  <a:pt x="50761" y="7381"/>
                  <a:pt x="50853" y="7356"/>
                </a:cubicBezTo>
                <a:cubicBezTo>
                  <a:pt x="50895" y="7424"/>
                  <a:pt x="50635" y="7424"/>
                  <a:pt x="50677" y="7356"/>
                </a:cubicBezTo>
                <a:close/>
                <a:moveTo>
                  <a:pt x="49944" y="7356"/>
                </a:moveTo>
                <a:cubicBezTo>
                  <a:pt x="49940" y="7419"/>
                  <a:pt x="49822" y="7396"/>
                  <a:pt x="49738" y="7400"/>
                </a:cubicBezTo>
                <a:cubicBezTo>
                  <a:pt x="49774" y="7359"/>
                  <a:pt x="49892" y="7382"/>
                  <a:pt x="49944" y="7356"/>
                </a:cubicBezTo>
                <a:close/>
                <a:moveTo>
                  <a:pt x="42412" y="7377"/>
                </a:moveTo>
                <a:cubicBezTo>
                  <a:pt x="42419" y="7346"/>
                  <a:pt x="42654" y="7327"/>
                  <a:pt x="42617" y="7400"/>
                </a:cubicBezTo>
                <a:cubicBezTo>
                  <a:pt x="42503" y="7377"/>
                  <a:pt x="42496" y="7412"/>
                  <a:pt x="42412" y="7377"/>
                </a:cubicBezTo>
                <a:close/>
                <a:moveTo>
                  <a:pt x="40829" y="7422"/>
                </a:moveTo>
                <a:cubicBezTo>
                  <a:pt x="40839" y="7392"/>
                  <a:pt x="40881" y="7387"/>
                  <a:pt x="40887" y="7356"/>
                </a:cubicBezTo>
                <a:cubicBezTo>
                  <a:pt x="40961" y="7365"/>
                  <a:pt x="40889" y="7441"/>
                  <a:pt x="40829" y="7422"/>
                </a:cubicBezTo>
                <a:close/>
                <a:moveTo>
                  <a:pt x="47101" y="7334"/>
                </a:moveTo>
                <a:cubicBezTo>
                  <a:pt x="47088" y="7361"/>
                  <a:pt x="47063" y="7379"/>
                  <a:pt x="47013" y="7377"/>
                </a:cubicBezTo>
                <a:cubicBezTo>
                  <a:pt x="47026" y="7351"/>
                  <a:pt x="47051" y="7332"/>
                  <a:pt x="47101" y="7334"/>
                </a:cubicBezTo>
                <a:close/>
                <a:moveTo>
                  <a:pt x="46750" y="7356"/>
                </a:moveTo>
                <a:cubicBezTo>
                  <a:pt x="46754" y="7301"/>
                  <a:pt x="46849" y="7349"/>
                  <a:pt x="46867" y="7356"/>
                </a:cubicBezTo>
                <a:cubicBezTo>
                  <a:pt x="46862" y="7411"/>
                  <a:pt x="46767" y="7362"/>
                  <a:pt x="46750" y="7356"/>
                </a:cubicBezTo>
                <a:close/>
                <a:moveTo>
                  <a:pt x="46398" y="7356"/>
                </a:moveTo>
                <a:cubicBezTo>
                  <a:pt x="46438" y="7305"/>
                  <a:pt x="46601" y="7347"/>
                  <a:pt x="46691" y="7334"/>
                </a:cubicBezTo>
                <a:cubicBezTo>
                  <a:pt x="46684" y="7403"/>
                  <a:pt x="46548" y="7350"/>
                  <a:pt x="46486" y="7356"/>
                </a:cubicBezTo>
                <a:cubicBezTo>
                  <a:pt x="46456" y="7358"/>
                  <a:pt x="46443" y="7424"/>
                  <a:pt x="46428" y="7377"/>
                </a:cubicBezTo>
                <a:cubicBezTo>
                  <a:pt x="46432" y="7359"/>
                  <a:pt x="46416" y="7357"/>
                  <a:pt x="46398" y="7356"/>
                </a:cubicBezTo>
                <a:close/>
                <a:moveTo>
                  <a:pt x="51410" y="7334"/>
                </a:moveTo>
                <a:cubicBezTo>
                  <a:pt x="51414" y="7308"/>
                  <a:pt x="51463" y="7315"/>
                  <a:pt x="51498" y="7312"/>
                </a:cubicBezTo>
                <a:cubicBezTo>
                  <a:pt x="51527" y="7312"/>
                  <a:pt x="51556" y="7312"/>
                  <a:pt x="51585" y="7312"/>
                </a:cubicBezTo>
                <a:cubicBezTo>
                  <a:pt x="51582" y="7361"/>
                  <a:pt x="51461" y="7320"/>
                  <a:pt x="51410" y="7334"/>
                </a:cubicBezTo>
                <a:close/>
                <a:moveTo>
                  <a:pt x="41650" y="7290"/>
                </a:moveTo>
                <a:cubicBezTo>
                  <a:pt x="41712" y="7270"/>
                  <a:pt x="41689" y="7322"/>
                  <a:pt x="41708" y="7334"/>
                </a:cubicBezTo>
                <a:cubicBezTo>
                  <a:pt x="41739" y="7352"/>
                  <a:pt x="41799" y="7335"/>
                  <a:pt x="41797" y="7377"/>
                </a:cubicBezTo>
                <a:cubicBezTo>
                  <a:pt x="41838" y="7358"/>
                  <a:pt x="42096" y="7315"/>
                  <a:pt x="42089" y="7400"/>
                </a:cubicBezTo>
                <a:cubicBezTo>
                  <a:pt x="42046" y="7424"/>
                  <a:pt x="42017" y="7424"/>
                  <a:pt x="42001" y="7377"/>
                </a:cubicBezTo>
                <a:cubicBezTo>
                  <a:pt x="41912" y="7443"/>
                  <a:pt x="41776" y="7381"/>
                  <a:pt x="41591" y="7400"/>
                </a:cubicBezTo>
                <a:cubicBezTo>
                  <a:pt x="41496" y="7374"/>
                  <a:pt x="41669" y="7374"/>
                  <a:pt x="41708" y="7377"/>
                </a:cubicBezTo>
                <a:cubicBezTo>
                  <a:pt x="41682" y="7339"/>
                  <a:pt x="41578" y="7342"/>
                  <a:pt x="41650" y="7290"/>
                </a:cubicBezTo>
                <a:close/>
                <a:moveTo>
                  <a:pt x="49182" y="7290"/>
                </a:moveTo>
                <a:cubicBezTo>
                  <a:pt x="49173" y="7319"/>
                  <a:pt x="49108" y="7309"/>
                  <a:pt x="49065" y="7312"/>
                </a:cubicBezTo>
                <a:cubicBezTo>
                  <a:pt x="49035" y="7327"/>
                  <a:pt x="49034" y="7362"/>
                  <a:pt x="48977" y="7356"/>
                </a:cubicBezTo>
                <a:cubicBezTo>
                  <a:pt x="48988" y="7319"/>
                  <a:pt x="48954" y="7315"/>
                  <a:pt x="48918" y="7312"/>
                </a:cubicBezTo>
                <a:cubicBezTo>
                  <a:pt x="48913" y="7271"/>
                  <a:pt x="49011" y="7309"/>
                  <a:pt x="49036" y="7290"/>
                </a:cubicBezTo>
                <a:cubicBezTo>
                  <a:pt x="49063" y="7270"/>
                  <a:pt x="49105" y="7267"/>
                  <a:pt x="49182" y="7290"/>
                </a:cubicBezTo>
                <a:close/>
                <a:moveTo>
                  <a:pt x="46632" y="7268"/>
                </a:moveTo>
                <a:cubicBezTo>
                  <a:pt x="46632" y="7319"/>
                  <a:pt x="46218" y="7276"/>
                  <a:pt x="46515" y="7268"/>
                </a:cubicBezTo>
                <a:cubicBezTo>
                  <a:pt x="46554" y="7267"/>
                  <a:pt x="46593" y="7268"/>
                  <a:pt x="46632" y="7268"/>
                </a:cubicBezTo>
                <a:close/>
                <a:moveTo>
                  <a:pt x="44551" y="7246"/>
                </a:moveTo>
                <a:cubicBezTo>
                  <a:pt x="44571" y="7246"/>
                  <a:pt x="44590" y="7246"/>
                  <a:pt x="44610" y="7246"/>
                </a:cubicBezTo>
                <a:cubicBezTo>
                  <a:pt x="44616" y="7308"/>
                  <a:pt x="44391" y="7240"/>
                  <a:pt x="44551" y="7246"/>
                </a:cubicBezTo>
                <a:close/>
                <a:moveTo>
                  <a:pt x="44053" y="7268"/>
                </a:moveTo>
                <a:cubicBezTo>
                  <a:pt x="44041" y="7225"/>
                  <a:pt x="44187" y="7235"/>
                  <a:pt x="44141" y="7290"/>
                </a:cubicBezTo>
                <a:cubicBezTo>
                  <a:pt x="44121" y="7290"/>
                  <a:pt x="44102" y="7290"/>
                  <a:pt x="44082" y="7290"/>
                </a:cubicBezTo>
                <a:cubicBezTo>
                  <a:pt x="44088" y="7271"/>
                  <a:pt x="44071" y="7269"/>
                  <a:pt x="44053" y="7268"/>
                </a:cubicBezTo>
                <a:close/>
                <a:moveTo>
                  <a:pt x="41503" y="7268"/>
                </a:moveTo>
                <a:cubicBezTo>
                  <a:pt x="41504" y="7234"/>
                  <a:pt x="41665" y="7271"/>
                  <a:pt x="41620" y="7246"/>
                </a:cubicBezTo>
                <a:cubicBezTo>
                  <a:pt x="41709" y="7297"/>
                  <a:pt x="41582" y="7313"/>
                  <a:pt x="41503" y="7268"/>
                </a:cubicBezTo>
                <a:close/>
                <a:moveTo>
                  <a:pt x="40184" y="7246"/>
                </a:moveTo>
                <a:cubicBezTo>
                  <a:pt x="40210" y="7263"/>
                  <a:pt x="40250" y="7270"/>
                  <a:pt x="40301" y="7268"/>
                </a:cubicBezTo>
                <a:cubicBezTo>
                  <a:pt x="40311" y="7307"/>
                  <a:pt x="40137" y="7307"/>
                  <a:pt x="40184" y="7246"/>
                </a:cubicBezTo>
                <a:close/>
                <a:moveTo>
                  <a:pt x="46075" y="7246"/>
                </a:moveTo>
                <a:cubicBezTo>
                  <a:pt x="46104" y="7325"/>
                  <a:pt x="45949" y="7268"/>
                  <a:pt x="45928" y="7312"/>
                </a:cubicBezTo>
                <a:cubicBezTo>
                  <a:pt x="45879" y="7313"/>
                  <a:pt x="45853" y="7295"/>
                  <a:pt x="45841" y="7268"/>
                </a:cubicBezTo>
                <a:cubicBezTo>
                  <a:pt x="45786" y="7285"/>
                  <a:pt x="45734" y="7304"/>
                  <a:pt x="45665" y="7312"/>
                </a:cubicBezTo>
                <a:cubicBezTo>
                  <a:pt x="45665" y="7282"/>
                  <a:pt x="45756" y="7250"/>
                  <a:pt x="45812" y="7246"/>
                </a:cubicBezTo>
                <a:cubicBezTo>
                  <a:pt x="45827" y="7244"/>
                  <a:pt x="45919" y="7238"/>
                  <a:pt x="45928" y="7246"/>
                </a:cubicBezTo>
                <a:cubicBezTo>
                  <a:pt x="45930" y="7247"/>
                  <a:pt x="45928" y="7268"/>
                  <a:pt x="45928" y="7268"/>
                </a:cubicBezTo>
                <a:cubicBezTo>
                  <a:pt x="45993" y="7261"/>
                  <a:pt x="46035" y="7171"/>
                  <a:pt x="46075" y="7246"/>
                </a:cubicBezTo>
                <a:close/>
                <a:moveTo>
                  <a:pt x="44991" y="7312"/>
                </a:moveTo>
                <a:cubicBezTo>
                  <a:pt x="45045" y="7262"/>
                  <a:pt x="45105" y="7300"/>
                  <a:pt x="45167" y="7290"/>
                </a:cubicBezTo>
                <a:cubicBezTo>
                  <a:pt x="45260" y="7274"/>
                  <a:pt x="45335" y="7202"/>
                  <a:pt x="45460" y="7223"/>
                </a:cubicBezTo>
                <a:cubicBezTo>
                  <a:pt x="45478" y="7256"/>
                  <a:pt x="45375" y="7254"/>
                  <a:pt x="45343" y="7268"/>
                </a:cubicBezTo>
                <a:cubicBezTo>
                  <a:pt x="45275" y="7297"/>
                  <a:pt x="45404" y="7301"/>
                  <a:pt x="45284" y="7312"/>
                </a:cubicBezTo>
                <a:cubicBezTo>
                  <a:pt x="45185" y="7320"/>
                  <a:pt x="45114" y="7338"/>
                  <a:pt x="44991" y="7312"/>
                </a:cubicBezTo>
                <a:close/>
                <a:moveTo>
                  <a:pt x="49652" y="7223"/>
                </a:moveTo>
                <a:cubicBezTo>
                  <a:pt x="49642" y="7189"/>
                  <a:pt x="49810" y="7193"/>
                  <a:pt x="49738" y="7246"/>
                </a:cubicBezTo>
                <a:cubicBezTo>
                  <a:pt x="49750" y="7238"/>
                  <a:pt x="49651" y="7222"/>
                  <a:pt x="49652" y="7223"/>
                </a:cubicBezTo>
                <a:close/>
                <a:moveTo>
                  <a:pt x="49211" y="7223"/>
                </a:moveTo>
                <a:cubicBezTo>
                  <a:pt x="49221" y="7194"/>
                  <a:pt x="49285" y="7205"/>
                  <a:pt x="49329" y="7202"/>
                </a:cubicBezTo>
                <a:cubicBezTo>
                  <a:pt x="49326" y="7233"/>
                  <a:pt x="49323" y="7264"/>
                  <a:pt x="49358" y="7268"/>
                </a:cubicBezTo>
                <a:cubicBezTo>
                  <a:pt x="49349" y="7298"/>
                  <a:pt x="49284" y="7286"/>
                  <a:pt x="49241" y="7290"/>
                </a:cubicBezTo>
                <a:cubicBezTo>
                  <a:pt x="49256" y="7272"/>
                  <a:pt x="49271" y="7254"/>
                  <a:pt x="49270" y="7223"/>
                </a:cubicBezTo>
                <a:cubicBezTo>
                  <a:pt x="49251" y="7223"/>
                  <a:pt x="49230" y="7223"/>
                  <a:pt x="49211" y="7223"/>
                </a:cubicBezTo>
                <a:close/>
                <a:moveTo>
                  <a:pt x="46310" y="7202"/>
                </a:moveTo>
                <a:cubicBezTo>
                  <a:pt x="46329" y="7202"/>
                  <a:pt x="46349" y="7202"/>
                  <a:pt x="46369" y="7202"/>
                </a:cubicBezTo>
                <a:cubicBezTo>
                  <a:pt x="46374" y="7264"/>
                  <a:pt x="46149" y="7196"/>
                  <a:pt x="46310" y="7202"/>
                </a:cubicBezTo>
                <a:close/>
                <a:moveTo>
                  <a:pt x="39832" y="7202"/>
                </a:moveTo>
                <a:cubicBezTo>
                  <a:pt x="39852" y="7202"/>
                  <a:pt x="39871" y="7202"/>
                  <a:pt x="39891" y="7202"/>
                </a:cubicBezTo>
                <a:cubicBezTo>
                  <a:pt x="39897" y="7264"/>
                  <a:pt x="39672" y="7196"/>
                  <a:pt x="39832" y="7202"/>
                </a:cubicBezTo>
                <a:close/>
                <a:moveTo>
                  <a:pt x="54575" y="7180"/>
                </a:moveTo>
                <a:cubicBezTo>
                  <a:pt x="54594" y="7180"/>
                  <a:pt x="54615" y="7180"/>
                  <a:pt x="54635" y="7180"/>
                </a:cubicBezTo>
                <a:cubicBezTo>
                  <a:pt x="54639" y="7241"/>
                  <a:pt x="54415" y="7174"/>
                  <a:pt x="54575" y="7180"/>
                </a:cubicBezTo>
                <a:close/>
                <a:moveTo>
                  <a:pt x="52406" y="7202"/>
                </a:moveTo>
                <a:cubicBezTo>
                  <a:pt x="52407" y="7168"/>
                  <a:pt x="52623" y="7154"/>
                  <a:pt x="52583" y="7223"/>
                </a:cubicBezTo>
                <a:cubicBezTo>
                  <a:pt x="52548" y="7198"/>
                  <a:pt x="52479" y="7199"/>
                  <a:pt x="52406" y="7202"/>
                </a:cubicBezTo>
                <a:close/>
                <a:moveTo>
                  <a:pt x="52318" y="7202"/>
                </a:moveTo>
                <a:cubicBezTo>
                  <a:pt x="52320" y="7201"/>
                  <a:pt x="52316" y="7180"/>
                  <a:pt x="52318" y="7180"/>
                </a:cubicBezTo>
                <a:cubicBezTo>
                  <a:pt x="52422" y="7166"/>
                  <a:pt x="52321" y="7277"/>
                  <a:pt x="52289" y="7246"/>
                </a:cubicBezTo>
                <a:cubicBezTo>
                  <a:pt x="52290" y="7247"/>
                  <a:pt x="52315" y="7204"/>
                  <a:pt x="52318" y="7202"/>
                </a:cubicBezTo>
                <a:close/>
                <a:moveTo>
                  <a:pt x="48245" y="7180"/>
                </a:moveTo>
                <a:cubicBezTo>
                  <a:pt x="48273" y="7180"/>
                  <a:pt x="48302" y="7180"/>
                  <a:pt x="48332" y="7180"/>
                </a:cubicBezTo>
                <a:cubicBezTo>
                  <a:pt x="48269" y="7228"/>
                  <a:pt x="48340" y="7227"/>
                  <a:pt x="48421" y="7223"/>
                </a:cubicBezTo>
                <a:cubicBezTo>
                  <a:pt x="48485" y="7246"/>
                  <a:pt x="48299" y="7262"/>
                  <a:pt x="48245" y="7268"/>
                </a:cubicBezTo>
                <a:cubicBezTo>
                  <a:pt x="48245" y="7238"/>
                  <a:pt x="48245" y="7210"/>
                  <a:pt x="48245" y="7180"/>
                </a:cubicBezTo>
                <a:close/>
                <a:moveTo>
                  <a:pt x="48537" y="7157"/>
                </a:moveTo>
                <a:cubicBezTo>
                  <a:pt x="48562" y="7154"/>
                  <a:pt x="48565" y="7166"/>
                  <a:pt x="48567" y="7180"/>
                </a:cubicBezTo>
                <a:cubicBezTo>
                  <a:pt x="48628" y="7195"/>
                  <a:pt x="48645" y="7157"/>
                  <a:pt x="48684" y="7157"/>
                </a:cubicBezTo>
                <a:cubicBezTo>
                  <a:pt x="48731" y="7157"/>
                  <a:pt x="48735" y="7181"/>
                  <a:pt x="48772" y="7180"/>
                </a:cubicBezTo>
                <a:cubicBezTo>
                  <a:pt x="48840" y="7177"/>
                  <a:pt x="48841" y="7148"/>
                  <a:pt x="48948" y="7157"/>
                </a:cubicBezTo>
                <a:cubicBezTo>
                  <a:pt x="48956" y="7159"/>
                  <a:pt x="49002" y="7153"/>
                  <a:pt x="49007" y="7157"/>
                </a:cubicBezTo>
                <a:cubicBezTo>
                  <a:pt x="49063" y="7210"/>
                  <a:pt x="49015" y="7115"/>
                  <a:pt x="49124" y="7157"/>
                </a:cubicBezTo>
                <a:cubicBezTo>
                  <a:pt x="49145" y="7166"/>
                  <a:pt x="49150" y="7201"/>
                  <a:pt x="49153" y="7223"/>
                </a:cubicBezTo>
                <a:cubicBezTo>
                  <a:pt x="49094" y="7246"/>
                  <a:pt x="49041" y="7201"/>
                  <a:pt x="49007" y="7202"/>
                </a:cubicBezTo>
                <a:cubicBezTo>
                  <a:pt x="48946" y="7204"/>
                  <a:pt x="48934" y="7242"/>
                  <a:pt x="48860" y="7246"/>
                </a:cubicBezTo>
                <a:cubicBezTo>
                  <a:pt x="48838" y="7225"/>
                  <a:pt x="48807" y="7213"/>
                  <a:pt x="48772" y="7202"/>
                </a:cubicBezTo>
                <a:cubicBezTo>
                  <a:pt x="48708" y="7205"/>
                  <a:pt x="48709" y="7258"/>
                  <a:pt x="48713" y="7312"/>
                </a:cubicBezTo>
                <a:cubicBezTo>
                  <a:pt x="48661" y="7292"/>
                  <a:pt x="48675" y="7222"/>
                  <a:pt x="48567" y="7246"/>
                </a:cubicBezTo>
                <a:cubicBezTo>
                  <a:pt x="48575" y="7216"/>
                  <a:pt x="48640" y="7228"/>
                  <a:pt x="48684" y="7223"/>
                </a:cubicBezTo>
                <a:cubicBezTo>
                  <a:pt x="48689" y="7162"/>
                  <a:pt x="48491" y="7250"/>
                  <a:pt x="48537" y="7157"/>
                </a:cubicBezTo>
                <a:close/>
                <a:moveTo>
                  <a:pt x="50062" y="7136"/>
                </a:moveTo>
                <a:cubicBezTo>
                  <a:pt x="50097" y="7145"/>
                  <a:pt x="50121" y="7164"/>
                  <a:pt x="50120" y="7202"/>
                </a:cubicBezTo>
                <a:cubicBezTo>
                  <a:pt x="50073" y="7208"/>
                  <a:pt x="50070" y="7181"/>
                  <a:pt x="50032" y="7180"/>
                </a:cubicBezTo>
                <a:cubicBezTo>
                  <a:pt x="50037" y="7162"/>
                  <a:pt x="50062" y="7157"/>
                  <a:pt x="50062" y="7136"/>
                </a:cubicBezTo>
                <a:close/>
                <a:moveTo>
                  <a:pt x="40711" y="7157"/>
                </a:moveTo>
                <a:cubicBezTo>
                  <a:pt x="40702" y="7118"/>
                  <a:pt x="40876" y="7118"/>
                  <a:pt x="40829" y="7180"/>
                </a:cubicBezTo>
                <a:cubicBezTo>
                  <a:pt x="40776" y="7183"/>
                  <a:pt x="40767" y="7153"/>
                  <a:pt x="40711" y="7157"/>
                </a:cubicBezTo>
                <a:close/>
                <a:moveTo>
                  <a:pt x="54369" y="7114"/>
                </a:moveTo>
                <a:cubicBezTo>
                  <a:pt x="54357" y="7163"/>
                  <a:pt x="54215" y="7114"/>
                  <a:pt x="54194" y="7157"/>
                </a:cubicBezTo>
                <a:cubicBezTo>
                  <a:pt x="54164" y="7157"/>
                  <a:pt x="54136" y="7157"/>
                  <a:pt x="54106" y="7157"/>
                </a:cubicBezTo>
                <a:cubicBezTo>
                  <a:pt x="54095" y="7069"/>
                  <a:pt x="54290" y="7133"/>
                  <a:pt x="54369" y="7114"/>
                </a:cubicBezTo>
                <a:close/>
                <a:moveTo>
                  <a:pt x="53930" y="7157"/>
                </a:moveTo>
                <a:cubicBezTo>
                  <a:pt x="53896" y="7162"/>
                  <a:pt x="53878" y="7153"/>
                  <a:pt x="53872" y="7136"/>
                </a:cubicBezTo>
                <a:cubicBezTo>
                  <a:pt x="53844" y="7136"/>
                  <a:pt x="53848" y="7163"/>
                  <a:pt x="53842" y="7180"/>
                </a:cubicBezTo>
                <a:cubicBezTo>
                  <a:pt x="53817" y="7163"/>
                  <a:pt x="53776" y="7156"/>
                  <a:pt x="53725" y="7157"/>
                </a:cubicBezTo>
                <a:cubicBezTo>
                  <a:pt x="53749" y="7135"/>
                  <a:pt x="53938" y="7065"/>
                  <a:pt x="53930" y="7157"/>
                </a:cubicBezTo>
                <a:close/>
                <a:moveTo>
                  <a:pt x="52260" y="7114"/>
                </a:moveTo>
                <a:cubicBezTo>
                  <a:pt x="52279" y="7114"/>
                  <a:pt x="52299" y="7114"/>
                  <a:pt x="52318" y="7114"/>
                </a:cubicBezTo>
                <a:cubicBezTo>
                  <a:pt x="52318" y="7129"/>
                  <a:pt x="52318" y="7144"/>
                  <a:pt x="52318" y="7157"/>
                </a:cubicBezTo>
                <a:cubicBezTo>
                  <a:pt x="52299" y="7157"/>
                  <a:pt x="52279" y="7157"/>
                  <a:pt x="52260" y="7157"/>
                </a:cubicBezTo>
                <a:cubicBezTo>
                  <a:pt x="52260" y="7144"/>
                  <a:pt x="52260" y="7129"/>
                  <a:pt x="52260" y="7114"/>
                </a:cubicBezTo>
                <a:close/>
                <a:moveTo>
                  <a:pt x="52025" y="7136"/>
                </a:moveTo>
                <a:cubicBezTo>
                  <a:pt x="52030" y="7109"/>
                  <a:pt x="52079" y="7117"/>
                  <a:pt x="52113" y="7114"/>
                </a:cubicBezTo>
                <a:cubicBezTo>
                  <a:pt x="52113" y="7144"/>
                  <a:pt x="52113" y="7172"/>
                  <a:pt x="52113" y="7202"/>
                </a:cubicBezTo>
                <a:cubicBezTo>
                  <a:pt x="52142" y="7202"/>
                  <a:pt x="52172" y="7202"/>
                  <a:pt x="52201" y="7202"/>
                </a:cubicBezTo>
                <a:cubicBezTo>
                  <a:pt x="52198" y="7250"/>
                  <a:pt x="52077" y="7211"/>
                  <a:pt x="52025" y="7223"/>
                </a:cubicBezTo>
                <a:cubicBezTo>
                  <a:pt x="52038" y="7189"/>
                  <a:pt x="52117" y="7205"/>
                  <a:pt x="52084" y="7136"/>
                </a:cubicBezTo>
                <a:cubicBezTo>
                  <a:pt x="52064" y="7136"/>
                  <a:pt x="52045" y="7136"/>
                  <a:pt x="52025" y="7136"/>
                </a:cubicBezTo>
                <a:close/>
                <a:moveTo>
                  <a:pt x="50882" y="7114"/>
                </a:moveTo>
                <a:cubicBezTo>
                  <a:pt x="50918" y="7123"/>
                  <a:pt x="50943" y="7142"/>
                  <a:pt x="50941" y="7180"/>
                </a:cubicBezTo>
                <a:cubicBezTo>
                  <a:pt x="50915" y="7166"/>
                  <a:pt x="50888" y="7153"/>
                  <a:pt x="50882" y="7180"/>
                </a:cubicBezTo>
                <a:cubicBezTo>
                  <a:pt x="50854" y="7179"/>
                  <a:pt x="50860" y="7153"/>
                  <a:pt x="50853" y="7136"/>
                </a:cubicBezTo>
                <a:cubicBezTo>
                  <a:pt x="50877" y="7140"/>
                  <a:pt x="50880" y="7127"/>
                  <a:pt x="50882" y="7114"/>
                </a:cubicBezTo>
                <a:close/>
                <a:moveTo>
                  <a:pt x="40917" y="7114"/>
                </a:moveTo>
                <a:cubicBezTo>
                  <a:pt x="40936" y="7114"/>
                  <a:pt x="40956" y="7114"/>
                  <a:pt x="40976" y="7114"/>
                </a:cubicBezTo>
                <a:cubicBezTo>
                  <a:pt x="40976" y="7129"/>
                  <a:pt x="40976" y="7144"/>
                  <a:pt x="40976" y="7157"/>
                </a:cubicBezTo>
                <a:cubicBezTo>
                  <a:pt x="40956" y="7157"/>
                  <a:pt x="40936" y="7157"/>
                  <a:pt x="40917" y="7157"/>
                </a:cubicBezTo>
                <a:cubicBezTo>
                  <a:pt x="40917" y="7144"/>
                  <a:pt x="40917" y="7129"/>
                  <a:pt x="40917" y="7114"/>
                </a:cubicBezTo>
                <a:close/>
                <a:moveTo>
                  <a:pt x="54399" y="7091"/>
                </a:moveTo>
                <a:cubicBezTo>
                  <a:pt x="54565" y="7103"/>
                  <a:pt x="54575" y="7096"/>
                  <a:pt x="54750" y="7091"/>
                </a:cubicBezTo>
                <a:cubicBezTo>
                  <a:pt x="54777" y="7207"/>
                  <a:pt x="54461" y="7064"/>
                  <a:pt x="54487" y="7180"/>
                </a:cubicBezTo>
                <a:cubicBezTo>
                  <a:pt x="54459" y="7179"/>
                  <a:pt x="54465" y="7153"/>
                  <a:pt x="54457" y="7136"/>
                </a:cubicBezTo>
                <a:cubicBezTo>
                  <a:pt x="54407" y="7144"/>
                  <a:pt x="54403" y="7118"/>
                  <a:pt x="54399" y="7091"/>
                </a:cubicBezTo>
                <a:close/>
                <a:moveTo>
                  <a:pt x="41327" y="7114"/>
                </a:moveTo>
                <a:cubicBezTo>
                  <a:pt x="41355" y="7193"/>
                  <a:pt x="41212" y="7145"/>
                  <a:pt x="41151" y="7157"/>
                </a:cubicBezTo>
                <a:cubicBezTo>
                  <a:pt x="41099" y="7164"/>
                  <a:pt x="41091" y="7136"/>
                  <a:pt x="41122" y="7136"/>
                </a:cubicBezTo>
                <a:cubicBezTo>
                  <a:pt x="41161" y="7136"/>
                  <a:pt x="41200" y="7136"/>
                  <a:pt x="41240" y="7136"/>
                </a:cubicBezTo>
                <a:cubicBezTo>
                  <a:pt x="41295" y="7120"/>
                  <a:pt x="41259" y="7070"/>
                  <a:pt x="41327" y="7114"/>
                </a:cubicBezTo>
                <a:close/>
                <a:moveTo>
                  <a:pt x="55044" y="7069"/>
                </a:moveTo>
                <a:cubicBezTo>
                  <a:pt x="55072" y="7150"/>
                  <a:pt x="54928" y="7100"/>
                  <a:pt x="54868" y="7114"/>
                </a:cubicBezTo>
                <a:cubicBezTo>
                  <a:pt x="54904" y="7082"/>
                  <a:pt x="54969" y="7072"/>
                  <a:pt x="55044" y="7069"/>
                </a:cubicBezTo>
                <a:close/>
                <a:moveTo>
                  <a:pt x="49709" y="7091"/>
                </a:moveTo>
                <a:cubicBezTo>
                  <a:pt x="49673" y="7127"/>
                  <a:pt x="49593" y="7129"/>
                  <a:pt x="49563" y="7114"/>
                </a:cubicBezTo>
                <a:cubicBezTo>
                  <a:pt x="49559" y="7111"/>
                  <a:pt x="49642" y="7049"/>
                  <a:pt x="49709" y="7091"/>
                </a:cubicBezTo>
                <a:close/>
                <a:moveTo>
                  <a:pt x="42617" y="7069"/>
                </a:moveTo>
                <a:cubicBezTo>
                  <a:pt x="42672" y="7079"/>
                  <a:pt x="42690" y="7117"/>
                  <a:pt x="42763" y="7114"/>
                </a:cubicBezTo>
                <a:cubicBezTo>
                  <a:pt x="42742" y="7163"/>
                  <a:pt x="42596" y="7124"/>
                  <a:pt x="42617" y="7069"/>
                </a:cubicBezTo>
                <a:close/>
                <a:moveTo>
                  <a:pt x="39011" y="7114"/>
                </a:moveTo>
                <a:cubicBezTo>
                  <a:pt x="39007" y="7139"/>
                  <a:pt x="38958" y="7133"/>
                  <a:pt x="38924" y="7136"/>
                </a:cubicBezTo>
                <a:cubicBezTo>
                  <a:pt x="38961" y="7103"/>
                  <a:pt x="38905" y="7021"/>
                  <a:pt x="39011" y="7114"/>
                </a:cubicBezTo>
                <a:close/>
                <a:moveTo>
                  <a:pt x="42295" y="7069"/>
                </a:moveTo>
                <a:cubicBezTo>
                  <a:pt x="42225" y="7141"/>
                  <a:pt x="42175" y="6992"/>
                  <a:pt x="42295" y="7069"/>
                </a:cubicBezTo>
                <a:close/>
                <a:moveTo>
                  <a:pt x="39656" y="7069"/>
                </a:moveTo>
                <a:cubicBezTo>
                  <a:pt x="39664" y="7042"/>
                  <a:pt x="39715" y="7048"/>
                  <a:pt x="39715" y="7069"/>
                </a:cubicBezTo>
                <a:cubicBezTo>
                  <a:pt x="39758" y="7079"/>
                  <a:pt x="39712" y="7089"/>
                  <a:pt x="39715" y="7114"/>
                </a:cubicBezTo>
                <a:cubicBezTo>
                  <a:pt x="39810" y="7141"/>
                  <a:pt x="39738" y="7043"/>
                  <a:pt x="39832" y="7069"/>
                </a:cubicBezTo>
                <a:cubicBezTo>
                  <a:pt x="39817" y="7087"/>
                  <a:pt x="39802" y="7106"/>
                  <a:pt x="39804" y="7136"/>
                </a:cubicBezTo>
                <a:cubicBezTo>
                  <a:pt x="39908" y="7128"/>
                  <a:pt x="39945" y="7102"/>
                  <a:pt x="40038" y="7136"/>
                </a:cubicBezTo>
                <a:cubicBezTo>
                  <a:pt x="40064" y="7196"/>
                  <a:pt x="39922" y="7129"/>
                  <a:pt x="39891" y="7157"/>
                </a:cubicBezTo>
                <a:cubicBezTo>
                  <a:pt x="39829" y="7214"/>
                  <a:pt x="39825" y="7120"/>
                  <a:pt x="39774" y="7157"/>
                </a:cubicBezTo>
                <a:cubicBezTo>
                  <a:pt x="39771" y="7159"/>
                  <a:pt x="39776" y="7180"/>
                  <a:pt x="39774" y="7180"/>
                </a:cubicBezTo>
                <a:cubicBezTo>
                  <a:pt x="39753" y="7183"/>
                  <a:pt x="39718" y="7140"/>
                  <a:pt x="39715" y="7180"/>
                </a:cubicBezTo>
                <a:cubicBezTo>
                  <a:pt x="39633" y="7190"/>
                  <a:pt x="39738" y="7060"/>
                  <a:pt x="39656" y="7069"/>
                </a:cubicBezTo>
                <a:close/>
                <a:moveTo>
                  <a:pt x="37575" y="7048"/>
                </a:moveTo>
                <a:cubicBezTo>
                  <a:pt x="37643" y="7040"/>
                  <a:pt x="37608" y="7111"/>
                  <a:pt x="37663" y="7114"/>
                </a:cubicBezTo>
                <a:cubicBezTo>
                  <a:pt x="37631" y="7174"/>
                  <a:pt x="37502" y="7075"/>
                  <a:pt x="37575" y="7048"/>
                </a:cubicBezTo>
                <a:close/>
                <a:moveTo>
                  <a:pt x="51352" y="7025"/>
                </a:moveTo>
                <a:cubicBezTo>
                  <a:pt x="51332" y="7055"/>
                  <a:pt x="51289" y="7066"/>
                  <a:pt x="51233" y="7069"/>
                </a:cubicBezTo>
                <a:cubicBezTo>
                  <a:pt x="51204" y="7004"/>
                  <a:pt x="51299" y="7031"/>
                  <a:pt x="51352" y="7025"/>
                </a:cubicBezTo>
                <a:close/>
                <a:moveTo>
                  <a:pt x="38689" y="7025"/>
                </a:moveTo>
                <a:cubicBezTo>
                  <a:pt x="38771" y="7053"/>
                  <a:pt x="38786" y="7116"/>
                  <a:pt x="38748" y="7180"/>
                </a:cubicBezTo>
                <a:cubicBezTo>
                  <a:pt x="38709" y="7180"/>
                  <a:pt x="38669" y="7180"/>
                  <a:pt x="38631" y="7180"/>
                </a:cubicBezTo>
                <a:cubicBezTo>
                  <a:pt x="38635" y="7154"/>
                  <a:pt x="38684" y="7162"/>
                  <a:pt x="38719" y="7157"/>
                </a:cubicBezTo>
                <a:cubicBezTo>
                  <a:pt x="38740" y="7090"/>
                  <a:pt x="38689" y="7078"/>
                  <a:pt x="38689" y="7025"/>
                </a:cubicBezTo>
                <a:close/>
                <a:moveTo>
                  <a:pt x="39246" y="7025"/>
                </a:moveTo>
                <a:cubicBezTo>
                  <a:pt x="39275" y="6958"/>
                  <a:pt x="39324" y="7051"/>
                  <a:pt x="39363" y="7048"/>
                </a:cubicBezTo>
                <a:cubicBezTo>
                  <a:pt x="39335" y="7115"/>
                  <a:pt x="39285" y="7022"/>
                  <a:pt x="39246" y="7025"/>
                </a:cubicBezTo>
                <a:close/>
                <a:moveTo>
                  <a:pt x="54956" y="7004"/>
                </a:moveTo>
                <a:cubicBezTo>
                  <a:pt x="54960" y="6949"/>
                  <a:pt x="55055" y="6997"/>
                  <a:pt x="55074" y="7004"/>
                </a:cubicBezTo>
                <a:cubicBezTo>
                  <a:pt x="55054" y="7069"/>
                  <a:pt x="55010" y="6983"/>
                  <a:pt x="54956" y="7004"/>
                </a:cubicBezTo>
                <a:close/>
                <a:moveTo>
                  <a:pt x="38220" y="6982"/>
                </a:moveTo>
                <a:cubicBezTo>
                  <a:pt x="38239" y="6982"/>
                  <a:pt x="38260" y="6982"/>
                  <a:pt x="38279" y="6982"/>
                </a:cubicBezTo>
                <a:cubicBezTo>
                  <a:pt x="38279" y="6996"/>
                  <a:pt x="38279" y="7011"/>
                  <a:pt x="38279" y="7025"/>
                </a:cubicBezTo>
                <a:cubicBezTo>
                  <a:pt x="38260" y="7025"/>
                  <a:pt x="38239" y="7025"/>
                  <a:pt x="38220" y="7025"/>
                </a:cubicBezTo>
                <a:cubicBezTo>
                  <a:pt x="38220" y="7011"/>
                  <a:pt x="38220" y="6996"/>
                  <a:pt x="38220" y="6982"/>
                </a:cubicBezTo>
                <a:close/>
                <a:moveTo>
                  <a:pt x="55485" y="6938"/>
                </a:moveTo>
                <a:cubicBezTo>
                  <a:pt x="55508" y="6941"/>
                  <a:pt x="55512" y="6959"/>
                  <a:pt x="55542" y="6959"/>
                </a:cubicBezTo>
                <a:cubicBezTo>
                  <a:pt x="55537" y="6977"/>
                  <a:pt x="55512" y="6982"/>
                  <a:pt x="55514" y="7004"/>
                </a:cubicBezTo>
                <a:cubicBezTo>
                  <a:pt x="55490" y="7000"/>
                  <a:pt x="55485" y="6982"/>
                  <a:pt x="55455" y="6982"/>
                </a:cubicBezTo>
                <a:cubicBezTo>
                  <a:pt x="55461" y="6964"/>
                  <a:pt x="55485" y="6959"/>
                  <a:pt x="55485" y="6938"/>
                </a:cubicBezTo>
                <a:close/>
                <a:moveTo>
                  <a:pt x="47394" y="6959"/>
                </a:moveTo>
                <a:lnTo>
                  <a:pt x="47394" y="6938"/>
                </a:lnTo>
                <a:cubicBezTo>
                  <a:pt x="47500" y="6949"/>
                  <a:pt x="47343" y="7010"/>
                  <a:pt x="47306" y="6982"/>
                </a:cubicBezTo>
                <a:cubicBezTo>
                  <a:pt x="47286" y="6965"/>
                  <a:pt x="47380" y="6961"/>
                  <a:pt x="47394" y="6959"/>
                </a:cubicBezTo>
                <a:close/>
                <a:moveTo>
                  <a:pt x="55718" y="6916"/>
                </a:moveTo>
                <a:cubicBezTo>
                  <a:pt x="55748" y="6929"/>
                  <a:pt x="55748" y="6966"/>
                  <a:pt x="55806" y="6959"/>
                </a:cubicBezTo>
                <a:cubicBezTo>
                  <a:pt x="55797" y="6989"/>
                  <a:pt x="55732" y="6977"/>
                  <a:pt x="55689" y="6982"/>
                </a:cubicBezTo>
                <a:cubicBezTo>
                  <a:pt x="55704" y="6964"/>
                  <a:pt x="55720" y="6946"/>
                  <a:pt x="55718" y="6916"/>
                </a:cubicBezTo>
                <a:close/>
                <a:moveTo>
                  <a:pt x="49738" y="6916"/>
                </a:moveTo>
                <a:cubicBezTo>
                  <a:pt x="49800" y="6928"/>
                  <a:pt x="49802" y="6950"/>
                  <a:pt x="49768" y="6982"/>
                </a:cubicBezTo>
                <a:cubicBezTo>
                  <a:pt x="49748" y="6982"/>
                  <a:pt x="49729" y="6982"/>
                  <a:pt x="49709" y="6982"/>
                </a:cubicBezTo>
                <a:cubicBezTo>
                  <a:pt x="49725" y="6964"/>
                  <a:pt x="49740" y="6946"/>
                  <a:pt x="49738" y="6916"/>
                </a:cubicBezTo>
                <a:close/>
                <a:moveTo>
                  <a:pt x="48860" y="6938"/>
                </a:moveTo>
                <a:cubicBezTo>
                  <a:pt x="48791" y="7009"/>
                  <a:pt x="48741" y="6860"/>
                  <a:pt x="48860" y="6938"/>
                </a:cubicBezTo>
                <a:close/>
                <a:moveTo>
                  <a:pt x="47599" y="6916"/>
                </a:moveTo>
                <a:cubicBezTo>
                  <a:pt x="47587" y="6943"/>
                  <a:pt x="47562" y="6961"/>
                  <a:pt x="47512" y="6959"/>
                </a:cubicBezTo>
                <a:cubicBezTo>
                  <a:pt x="47523" y="6932"/>
                  <a:pt x="47549" y="6914"/>
                  <a:pt x="47599" y="6916"/>
                </a:cubicBezTo>
                <a:close/>
                <a:moveTo>
                  <a:pt x="59148" y="6893"/>
                </a:moveTo>
                <a:cubicBezTo>
                  <a:pt x="59140" y="6932"/>
                  <a:pt x="59096" y="6944"/>
                  <a:pt x="59030" y="6938"/>
                </a:cubicBezTo>
                <a:cubicBezTo>
                  <a:pt x="59049" y="6909"/>
                  <a:pt x="59093" y="6896"/>
                  <a:pt x="59148" y="6893"/>
                </a:cubicBezTo>
                <a:close/>
                <a:moveTo>
                  <a:pt x="50443" y="6893"/>
                </a:moveTo>
                <a:cubicBezTo>
                  <a:pt x="50550" y="6961"/>
                  <a:pt x="50354" y="6968"/>
                  <a:pt x="50443" y="6893"/>
                </a:cubicBezTo>
                <a:close/>
                <a:moveTo>
                  <a:pt x="49652" y="6893"/>
                </a:moveTo>
                <a:cubicBezTo>
                  <a:pt x="49644" y="6925"/>
                  <a:pt x="49564" y="6901"/>
                  <a:pt x="49563" y="6938"/>
                </a:cubicBezTo>
                <a:cubicBezTo>
                  <a:pt x="49469" y="6913"/>
                  <a:pt x="49592" y="6875"/>
                  <a:pt x="49652" y="6893"/>
                </a:cubicBezTo>
                <a:close/>
                <a:moveTo>
                  <a:pt x="47805" y="6893"/>
                </a:moveTo>
                <a:cubicBezTo>
                  <a:pt x="47857" y="6891"/>
                  <a:pt x="47867" y="6921"/>
                  <a:pt x="47922" y="6916"/>
                </a:cubicBezTo>
                <a:cubicBezTo>
                  <a:pt x="47931" y="6955"/>
                  <a:pt x="47758" y="6955"/>
                  <a:pt x="47805" y="6893"/>
                </a:cubicBezTo>
                <a:close/>
                <a:moveTo>
                  <a:pt x="56861" y="6893"/>
                </a:moveTo>
                <a:cubicBezTo>
                  <a:pt x="56939" y="6814"/>
                  <a:pt x="57050" y="6942"/>
                  <a:pt x="56861" y="6893"/>
                </a:cubicBezTo>
                <a:close/>
                <a:moveTo>
                  <a:pt x="53050" y="6938"/>
                </a:moveTo>
                <a:cubicBezTo>
                  <a:pt x="52954" y="6884"/>
                  <a:pt x="53132" y="6832"/>
                  <a:pt x="53050" y="6938"/>
                </a:cubicBezTo>
                <a:close/>
                <a:moveTo>
                  <a:pt x="51820" y="6872"/>
                </a:moveTo>
                <a:cubicBezTo>
                  <a:pt x="51851" y="6877"/>
                  <a:pt x="51839" y="6915"/>
                  <a:pt x="51879" y="6916"/>
                </a:cubicBezTo>
                <a:cubicBezTo>
                  <a:pt x="51847" y="6965"/>
                  <a:pt x="51694" y="6923"/>
                  <a:pt x="51615" y="6938"/>
                </a:cubicBezTo>
                <a:cubicBezTo>
                  <a:pt x="51651" y="6891"/>
                  <a:pt x="51791" y="6923"/>
                  <a:pt x="51820" y="6872"/>
                </a:cubicBezTo>
                <a:close/>
                <a:moveTo>
                  <a:pt x="50736" y="6872"/>
                </a:moveTo>
                <a:cubicBezTo>
                  <a:pt x="50779" y="6825"/>
                  <a:pt x="50808" y="6887"/>
                  <a:pt x="50882" y="6850"/>
                </a:cubicBezTo>
                <a:cubicBezTo>
                  <a:pt x="50880" y="6906"/>
                  <a:pt x="50773" y="6901"/>
                  <a:pt x="50736" y="6872"/>
                </a:cubicBezTo>
                <a:close/>
                <a:moveTo>
                  <a:pt x="43203" y="6916"/>
                </a:moveTo>
                <a:cubicBezTo>
                  <a:pt x="43164" y="6908"/>
                  <a:pt x="43156" y="6877"/>
                  <a:pt x="43115" y="6872"/>
                </a:cubicBezTo>
                <a:cubicBezTo>
                  <a:pt x="43126" y="6817"/>
                  <a:pt x="43229" y="6870"/>
                  <a:pt x="43203" y="6916"/>
                </a:cubicBezTo>
                <a:close/>
                <a:moveTo>
                  <a:pt x="42998" y="6850"/>
                </a:moveTo>
                <a:cubicBezTo>
                  <a:pt x="43018" y="6850"/>
                  <a:pt x="43037" y="6850"/>
                  <a:pt x="43056" y="6850"/>
                </a:cubicBezTo>
                <a:cubicBezTo>
                  <a:pt x="43069" y="6896"/>
                  <a:pt x="43015" y="6892"/>
                  <a:pt x="42969" y="6893"/>
                </a:cubicBezTo>
                <a:cubicBezTo>
                  <a:pt x="42974" y="6876"/>
                  <a:pt x="42998" y="6872"/>
                  <a:pt x="42998" y="6850"/>
                </a:cubicBezTo>
                <a:close/>
                <a:moveTo>
                  <a:pt x="55103" y="6827"/>
                </a:moveTo>
                <a:cubicBezTo>
                  <a:pt x="55121" y="6827"/>
                  <a:pt x="55141" y="6827"/>
                  <a:pt x="55162" y="6827"/>
                </a:cubicBezTo>
                <a:cubicBezTo>
                  <a:pt x="55168" y="6889"/>
                  <a:pt x="54942" y="6822"/>
                  <a:pt x="55103" y="6827"/>
                </a:cubicBezTo>
                <a:close/>
                <a:moveTo>
                  <a:pt x="57829" y="6827"/>
                </a:moveTo>
                <a:cubicBezTo>
                  <a:pt x="57811" y="6854"/>
                  <a:pt x="57639" y="6872"/>
                  <a:pt x="57653" y="6850"/>
                </a:cubicBezTo>
                <a:cubicBezTo>
                  <a:pt x="57625" y="6769"/>
                  <a:pt x="57807" y="6810"/>
                  <a:pt x="57829" y="6827"/>
                </a:cubicBezTo>
                <a:close/>
                <a:moveTo>
                  <a:pt x="41767" y="6827"/>
                </a:moveTo>
                <a:cubicBezTo>
                  <a:pt x="41800" y="6757"/>
                  <a:pt x="41851" y="6849"/>
                  <a:pt x="41826" y="6893"/>
                </a:cubicBezTo>
                <a:cubicBezTo>
                  <a:pt x="41772" y="6891"/>
                  <a:pt x="41764" y="6921"/>
                  <a:pt x="41708" y="6916"/>
                </a:cubicBezTo>
                <a:cubicBezTo>
                  <a:pt x="41668" y="6853"/>
                  <a:pt x="41863" y="6860"/>
                  <a:pt x="41767" y="6827"/>
                </a:cubicBezTo>
                <a:close/>
                <a:moveTo>
                  <a:pt x="40800" y="6805"/>
                </a:moveTo>
                <a:cubicBezTo>
                  <a:pt x="40867" y="6823"/>
                  <a:pt x="40828" y="6941"/>
                  <a:pt x="40741" y="6916"/>
                </a:cubicBezTo>
                <a:cubicBezTo>
                  <a:pt x="40845" y="6840"/>
                  <a:pt x="40535" y="6876"/>
                  <a:pt x="40654" y="6850"/>
                </a:cubicBezTo>
                <a:cubicBezTo>
                  <a:pt x="40701" y="6839"/>
                  <a:pt x="40793" y="6869"/>
                  <a:pt x="40800" y="6805"/>
                </a:cubicBezTo>
                <a:close/>
                <a:moveTo>
                  <a:pt x="56920" y="6784"/>
                </a:moveTo>
                <a:cubicBezTo>
                  <a:pt x="56939" y="6784"/>
                  <a:pt x="56959" y="6784"/>
                  <a:pt x="56978" y="6784"/>
                </a:cubicBezTo>
                <a:cubicBezTo>
                  <a:pt x="56978" y="6798"/>
                  <a:pt x="56978" y="6813"/>
                  <a:pt x="56978" y="6827"/>
                </a:cubicBezTo>
                <a:cubicBezTo>
                  <a:pt x="56959" y="6827"/>
                  <a:pt x="56939" y="6827"/>
                  <a:pt x="56920" y="6827"/>
                </a:cubicBezTo>
                <a:cubicBezTo>
                  <a:pt x="56920" y="6813"/>
                  <a:pt x="56920" y="6798"/>
                  <a:pt x="56920" y="6784"/>
                </a:cubicBezTo>
                <a:close/>
                <a:moveTo>
                  <a:pt x="53462" y="6784"/>
                </a:moveTo>
                <a:cubicBezTo>
                  <a:pt x="53514" y="6781"/>
                  <a:pt x="53523" y="6810"/>
                  <a:pt x="53579" y="6805"/>
                </a:cubicBezTo>
                <a:cubicBezTo>
                  <a:pt x="53575" y="6868"/>
                  <a:pt x="53453" y="6849"/>
                  <a:pt x="53462" y="6784"/>
                </a:cubicBezTo>
                <a:close/>
                <a:moveTo>
                  <a:pt x="53021" y="6784"/>
                </a:moveTo>
                <a:cubicBezTo>
                  <a:pt x="53041" y="6784"/>
                  <a:pt x="53060" y="6784"/>
                  <a:pt x="53081" y="6784"/>
                </a:cubicBezTo>
                <a:cubicBezTo>
                  <a:pt x="53081" y="6798"/>
                  <a:pt x="53081" y="6813"/>
                  <a:pt x="53081" y="6827"/>
                </a:cubicBezTo>
                <a:cubicBezTo>
                  <a:pt x="53060" y="6827"/>
                  <a:pt x="53041" y="6827"/>
                  <a:pt x="53021" y="6827"/>
                </a:cubicBezTo>
                <a:cubicBezTo>
                  <a:pt x="53021" y="6813"/>
                  <a:pt x="53021" y="6798"/>
                  <a:pt x="53021" y="6784"/>
                </a:cubicBezTo>
                <a:close/>
                <a:moveTo>
                  <a:pt x="43203" y="6872"/>
                </a:moveTo>
                <a:cubicBezTo>
                  <a:pt x="43207" y="6832"/>
                  <a:pt x="43167" y="6825"/>
                  <a:pt x="43174" y="6784"/>
                </a:cubicBezTo>
                <a:cubicBezTo>
                  <a:pt x="43234" y="6811"/>
                  <a:pt x="43322" y="6819"/>
                  <a:pt x="43320" y="6893"/>
                </a:cubicBezTo>
                <a:cubicBezTo>
                  <a:pt x="43294" y="6877"/>
                  <a:pt x="43255" y="6869"/>
                  <a:pt x="43203" y="6872"/>
                </a:cubicBezTo>
                <a:close/>
                <a:moveTo>
                  <a:pt x="40741" y="6827"/>
                </a:moveTo>
                <a:cubicBezTo>
                  <a:pt x="40619" y="6834"/>
                  <a:pt x="40627" y="6799"/>
                  <a:pt x="40536" y="6827"/>
                </a:cubicBezTo>
                <a:cubicBezTo>
                  <a:pt x="40498" y="6758"/>
                  <a:pt x="40779" y="6758"/>
                  <a:pt x="40741" y="6827"/>
                </a:cubicBezTo>
                <a:close/>
                <a:moveTo>
                  <a:pt x="52905" y="6784"/>
                </a:moveTo>
                <a:cubicBezTo>
                  <a:pt x="52833" y="6856"/>
                  <a:pt x="52764" y="6723"/>
                  <a:pt x="52905" y="6784"/>
                </a:cubicBezTo>
                <a:close/>
                <a:moveTo>
                  <a:pt x="58883" y="6739"/>
                </a:moveTo>
                <a:cubicBezTo>
                  <a:pt x="58865" y="6769"/>
                  <a:pt x="58821" y="6781"/>
                  <a:pt x="58767" y="6784"/>
                </a:cubicBezTo>
                <a:cubicBezTo>
                  <a:pt x="58737" y="6717"/>
                  <a:pt x="58832" y="6745"/>
                  <a:pt x="58883" y="6739"/>
                </a:cubicBezTo>
                <a:close/>
                <a:moveTo>
                  <a:pt x="56510" y="6739"/>
                </a:moveTo>
                <a:cubicBezTo>
                  <a:pt x="56528" y="6739"/>
                  <a:pt x="56548" y="6739"/>
                  <a:pt x="56568" y="6739"/>
                </a:cubicBezTo>
                <a:cubicBezTo>
                  <a:pt x="56568" y="6754"/>
                  <a:pt x="56568" y="6769"/>
                  <a:pt x="56568" y="6784"/>
                </a:cubicBezTo>
                <a:cubicBezTo>
                  <a:pt x="56548" y="6784"/>
                  <a:pt x="56528" y="6784"/>
                  <a:pt x="56510" y="6784"/>
                </a:cubicBezTo>
                <a:cubicBezTo>
                  <a:pt x="56510" y="6769"/>
                  <a:pt x="56510" y="6754"/>
                  <a:pt x="56510" y="6739"/>
                </a:cubicBezTo>
                <a:close/>
                <a:moveTo>
                  <a:pt x="53168" y="6739"/>
                </a:moveTo>
                <a:cubicBezTo>
                  <a:pt x="53232" y="6735"/>
                  <a:pt x="53261" y="6757"/>
                  <a:pt x="53255" y="6805"/>
                </a:cubicBezTo>
                <a:cubicBezTo>
                  <a:pt x="53229" y="6783"/>
                  <a:pt x="53149" y="6799"/>
                  <a:pt x="53168" y="6739"/>
                </a:cubicBezTo>
                <a:close/>
                <a:moveTo>
                  <a:pt x="54546" y="6717"/>
                </a:moveTo>
                <a:cubicBezTo>
                  <a:pt x="54609" y="6708"/>
                  <a:pt x="54602" y="6749"/>
                  <a:pt x="54605" y="6784"/>
                </a:cubicBezTo>
                <a:cubicBezTo>
                  <a:pt x="54643" y="6784"/>
                  <a:pt x="54682" y="6784"/>
                  <a:pt x="54721" y="6784"/>
                </a:cubicBezTo>
                <a:cubicBezTo>
                  <a:pt x="54718" y="6832"/>
                  <a:pt x="54597" y="6793"/>
                  <a:pt x="54546" y="6805"/>
                </a:cubicBezTo>
                <a:cubicBezTo>
                  <a:pt x="54546" y="6777"/>
                  <a:pt x="54546" y="6747"/>
                  <a:pt x="54546" y="6717"/>
                </a:cubicBezTo>
                <a:close/>
                <a:moveTo>
                  <a:pt x="50178" y="6696"/>
                </a:moveTo>
                <a:cubicBezTo>
                  <a:pt x="50191" y="6646"/>
                  <a:pt x="50323" y="6687"/>
                  <a:pt x="50384" y="6673"/>
                </a:cubicBezTo>
                <a:cubicBezTo>
                  <a:pt x="50383" y="6738"/>
                  <a:pt x="50218" y="6726"/>
                  <a:pt x="50178" y="6696"/>
                </a:cubicBezTo>
                <a:close/>
                <a:moveTo>
                  <a:pt x="51790" y="6652"/>
                </a:moveTo>
                <a:cubicBezTo>
                  <a:pt x="51766" y="6684"/>
                  <a:pt x="51696" y="6684"/>
                  <a:pt x="51644" y="6696"/>
                </a:cubicBezTo>
                <a:cubicBezTo>
                  <a:pt x="51648" y="6648"/>
                  <a:pt x="51718" y="6648"/>
                  <a:pt x="51790" y="6652"/>
                </a:cubicBezTo>
                <a:close/>
                <a:moveTo>
                  <a:pt x="50618" y="6652"/>
                </a:moveTo>
                <a:cubicBezTo>
                  <a:pt x="50646" y="6732"/>
                  <a:pt x="50503" y="6682"/>
                  <a:pt x="50443" y="6696"/>
                </a:cubicBezTo>
                <a:cubicBezTo>
                  <a:pt x="50472" y="6659"/>
                  <a:pt x="50566" y="6672"/>
                  <a:pt x="50618" y="6652"/>
                </a:cubicBezTo>
                <a:close/>
                <a:moveTo>
                  <a:pt x="41855" y="6717"/>
                </a:moveTo>
                <a:cubicBezTo>
                  <a:pt x="41743" y="6697"/>
                  <a:pt x="41668" y="6753"/>
                  <a:pt x="41620" y="6717"/>
                </a:cubicBezTo>
                <a:cubicBezTo>
                  <a:pt x="41593" y="6615"/>
                  <a:pt x="41873" y="6634"/>
                  <a:pt x="41855" y="6717"/>
                </a:cubicBezTo>
                <a:close/>
                <a:moveTo>
                  <a:pt x="59529" y="6585"/>
                </a:moveTo>
                <a:cubicBezTo>
                  <a:pt x="59548" y="6585"/>
                  <a:pt x="59568" y="6585"/>
                  <a:pt x="59587" y="6585"/>
                </a:cubicBezTo>
                <a:cubicBezTo>
                  <a:pt x="59587" y="6607"/>
                  <a:pt x="59587" y="6630"/>
                  <a:pt x="59587" y="6652"/>
                </a:cubicBezTo>
                <a:cubicBezTo>
                  <a:pt x="59563" y="6640"/>
                  <a:pt x="59539" y="6628"/>
                  <a:pt x="59499" y="6630"/>
                </a:cubicBezTo>
                <a:cubicBezTo>
                  <a:pt x="59505" y="6612"/>
                  <a:pt x="59529" y="6607"/>
                  <a:pt x="59529" y="6585"/>
                </a:cubicBezTo>
                <a:close/>
                <a:moveTo>
                  <a:pt x="41679" y="6607"/>
                </a:moveTo>
                <a:cubicBezTo>
                  <a:pt x="41683" y="6601"/>
                  <a:pt x="41742" y="6567"/>
                  <a:pt x="41767" y="6585"/>
                </a:cubicBezTo>
                <a:cubicBezTo>
                  <a:pt x="41788" y="6601"/>
                  <a:pt x="41648" y="6651"/>
                  <a:pt x="41679" y="6607"/>
                </a:cubicBezTo>
                <a:close/>
                <a:moveTo>
                  <a:pt x="41913" y="6564"/>
                </a:moveTo>
                <a:cubicBezTo>
                  <a:pt x="42000" y="6595"/>
                  <a:pt x="41878" y="6652"/>
                  <a:pt x="41797" y="6630"/>
                </a:cubicBezTo>
                <a:cubicBezTo>
                  <a:pt x="41784" y="6568"/>
                  <a:pt x="41905" y="6609"/>
                  <a:pt x="41913" y="6564"/>
                </a:cubicBezTo>
                <a:close/>
                <a:moveTo>
                  <a:pt x="53549" y="6498"/>
                </a:moveTo>
                <a:cubicBezTo>
                  <a:pt x="53563" y="6566"/>
                  <a:pt x="53487" y="6568"/>
                  <a:pt x="53403" y="6564"/>
                </a:cubicBezTo>
                <a:cubicBezTo>
                  <a:pt x="53447" y="6538"/>
                  <a:pt x="53475" y="6499"/>
                  <a:pt x="53549" y="6498"/>
                </a:cubicBezTo>
                <a:close/>
                <a:moveTo>
                  <a:pt x="54429" y="6453"/>
                </a:moveTo>
                <a:cubicBezTo>
                  <a:pt x="54373" y="6444"/>
                  <a:pt x="54251" y="6483"/>
                  <a:pt x="54281" y="6409"/>
                </a:cubicBezTo>
                <a:cubicBezTo>
                  <a:pt x="54353" y="6394"/>
                  <a:pt x="54434" y="6364"/>
                  <a:pt x="54429" y="6453"/>
                </a:cubicBezTo>
                <a:close/>
                <a:moveTo>
                  <a:pt x="54605" y="6432"/>
                </a:moveTo>
                <a:cubicBezTo>
                  <a:pt x="54575" y="6417"/>
                  <a:pt x="54575" y="6381"/>
                  <a:pt x="54517" y="6387"/>
                </a:cubicBezTo>
                <a:cubicBezTo>
                  <a:pt x="54525" y="6357"/>
                  <a:pt x="54590" y="6369"/>
                  <a:pt x="54635" y="6365"/>
                </a:cubicBezTo>
                <a:cubicBezTo>
                  <a:pt x="54643" y="6401"/>
                  <a:pt x="54606" y="6404"/>
                  <a:pt x="54605" y="6432"/>
                </a:cubicBezTo>
                <a:close/>
                <a:moveTo>
                  <a:pt x="55836" y="6278"/>
                </a:moveTo>
                <a:cubicBezTo>
                  <a:pt x="55963" y="6287"/>
                  <a:pt x="55804" y="6405"/>
                  <a:pt x="55836" y="6278"/>
                </a:cubicBezTo>
                <a:close/>
                <a:moveTo>
                  <a:pt x="57594" y="6101"/>
                </a:moveTo>
                <a:cubicBezTo>
                  <a:pt x="57642" y="6123"/>
                  <a:pt x="57661" y="6160"/>
                  <a:pt x="57624" y="6189"/>
                </a:cubicBezTo>
                <a:cubicBezTo>
                  <a:pt x="57583" y="6183"/>
                  <a:pt x="57599" y="6134"/>
                  <a:pt x="57594" y="6101"/>
                </a:cubicBezTo>
                <a:close/>
                <a:moveTo>
                  <a:pt x="53608" y="6057"/>
                </a:moveTo>
                <a:cubicBezTo>
                  <a:pt x="53663" y="6059"/>
                  <a:pt x="53629" y="6130"/>
                  <a:pt x="53696" y="6123"/>
                </a:cubicBezTo>
                <a:cubicBezTo>
                  <a:pt x="53689" y="6162"/>
                  <a:pt x="53645" y="6173"/>
                  <a:pt x="53579" y="6167"/>
                </a:cubicBezTo>
                <a:cubicBezTo>
                  <a:pt x="53567" y="6114"/>
                  <a:pt x="53633" y="6119"/>
                  <a:pt x="53608" y="6057"/>
                </a:cubicBezTo>
                <a:close/>
                <a:moveTo>
                  <a:pt x="54341" y="5991"/>
                </a:moveTo>
                <a:cubicBezTo>
                  <a:pt x="54315" y="6023"/>
                  <a:pt x="54317" y="6077"/>
                  <a:pt x="54223" y="6057"/>
                </a:cubicBezTo>
                <a:cubicBezTo>
                  <a:pt x="54250" y="6024"/>
                  <a:pt x="54247" y="5972"/>
                  <a:pt x="54341" y="5991"/>
                </a:cubicBezTo>
                <a:close/>
                <a:moveTo>
                  <a:pt x="53111" y="5969"/>
                </a:moveTo>
                <a:cubicBezTo>
                  <a:pt x="53129" y="5969"/>
                  <a:pt x="53149" y="5969"/>
                  <a:pt x="53168" y="5969"/>
                </a:cubicBezTo>
                <a:cubicBezTo>
                  <a:pt x="53174" y="6031"/>
                  <a:pt x="52948" y="5963"/>
                  <a:pt x="53111" y="5969"/>
                </a:cubicBezTo>
                <a:close/>
                <a:moveTo>
                  <a:pt x="54956" y="5925"/>
                </a:moveTo>
                <a:cubicBezTo>
                  <a:pt x="55006" y="5925"/>
                  <a:pt x="55054" y="5925"/>
                  <a:pt x="55103" y="5925"/>
                </a:cubicBezTo>
                <a:cubicBezTo>
                  <a:pt x="55129" y="5996"/>
                  <a:pt x="55027" y="5970"/>
                  <a:pt x="55015" y="6013"/>
                </a:cubicBezTo>
                <a:cubicBezTo>
                  <a:pt x="54976" y="5999"/>
                  <a:pt x="54960" y="5966"/>
                  <a:pt x="54956" y="5925"/>
                </a:cubicBezTo>
                <a:close/>
                <a:moveTo>
                  <a:pt x="56304" y="5925"/>
                </a:moveTo>
                <a:cubicBezTo>
                  <a:pt x="56334" y="5859"/>
                  <a:pt x="56239" y="5886"/>
                  <a:pt x="56186" y="5881"/>
                </a:cubicBezTo>
                <a:cubicBezTo>
                  <a:pt x="56231" y="5839"/>
                  <a:pt x="56340" y="5782"/>
                  <a:pt x="56421" y="5837"/>
                </a:cubicBezTo>
                <a:cubicBezTo>
                  <a:pt x="56402" y="5854"/>
                  <a:pt x="56298" y="5907"/>
                  <a:pt x="56421" y="5903"/>
                </a:cubicBezTo>
                <a:cubicBezTo>
                  <a:pt x="56412" y="5933"/>
                  <a:pt x="56349" y="5921"/>
                  <a:pt x="56304" y="5925"/>
                </a:cubicBezTo>
                <a:close/>
                <a:moveTo>
                  <a:pt x="56421" y="5793"/>
                </a:moveTo>
                <a:cubicBezTo>
                  <a:pt x="56426" y="5767"/>
                  <a:pt x="56475" y="5774"/>
                  <a:pt x="56510" y="5771"/>
                </a:cubicBezTo>
                <a:cubicBezTo>
                  <a:pt x="56538" y="5771"/>
                  <a:pt x="56568" y="5771"/>
                  <a:pt x="56598" y="5771"/>
                </a:cubicBezTo>
                <a:cubicBezTo>
                  <a:pt x="56594" y="5819"/>
                  <a:pt x="56473" y="5780"/>
                  <a:pt x="56421" y="5793"/>
                </a:cubicBezTo>
                <a:close/>
                <a:moveTo>
                  <a:pt x="57624" y="5683"/>
                </a:moveTo>
                <a:cubicBezTo>
                  <a:pt x="57667" y="5695"/>
                  <a:pt x="57697" y="5716"/>
                  <a:pt x="57742" y="5727"/>
                </a:cubicBezTo>
                <a:cubicBezTo>
                  <a:pt x="57715" y="5759"/>
                  <a:pt x="57646" y="5759"/>
                  <a:pt x="57594" y="5771"/>
                </a:cubicBezTo>
                <a:cubicBezTo>
                  <a:pt x="57582" y="5725"/>
                  <a:pt x="57615" y="5713"/>
                  <a:pt x="57624" y="5683"/>
                </a:cubicBezTo>
                <a:close/>
                <a:moveTo>
                  <a:pt x="57799" y="5507"/>
                </a:moveTo>
                <a:cubicBezTo>
                  <a:pt x="57839" y="5513"/>
                  <a:pt x="57823" y="5562"/>
                  <a:pt x="57829" y="5594"/>
                </a:cubicBezTo>
                <a:cubicBezTo>
                  <a:pt x="57799" y="5594"/>
                  <a:pt x="57769" y="5594"/>
                  <a:pt x="57742" y="5594"/>
                </a:cubicBezTo>
                <a:cubicBezTo>
                  <a:pt x="57753" y="5560"/>
                  <a:pt x="57833" y="5576"/>
                  <a:pt x="57799" y="5507"/>
                </a:cubicBezTo>
                <a:close/>
                <a:moveTo>
                  <a:pt x="57682" y="5441"/>
                </a:moveTo>
                <a:cubicBezTo>
                  <a:pt x="57773" y="5449"/>
                  <a:pt x="57606" y="5553"/>
                  <a:pt x="57712" y="5573"/>
                </a:cubicBezTo>
                <a:cubicBezTo>
                  <a:pt x="57717" y="5621"/>
                  <a:pt x="57608" y="5582"/>
                  <a:pt x="57564" y="5594"/>
                </a:cubicBezTo>
                <a:cubicBezTo>
                  <a:pt x="57598" y="5567"/>
                  <a:pt x="57590" y="5549"/>
                  <a:pt x="57536" y="5551"/>
                </a:cubicBezTo>
                <a:cubicBezTo>
                  <a:pt x="57559" y="5495"/>
                  <a:pt x="57638" y="5481"/>
                  <a:pt x="57682" y="5441"/>
                </a:cubicBezTo>
                <a:close/>
                <a:moveTo>
                  <a:pt x="43731" y="5353"/>
                </a:moveTo>
                <a:cubicBezTo>
                  <a:pt x="43727" y="5401"/>
                  <a:pt x="43657" y="5399"/>
                  <a:pt x="43584" y="5396"/>
                </a:cubicBezTo>
                <a:cubicBezTo>
                  <a:pt x="43554" y="5323"/>
                  <a:pt x="43675" y="5362"/>
                  <a:pt x="43731" y="5353"/>
                </a:cubicBezTo>
                <a:close/>
                <a:moveTo>
                  <a:pt x="43877" y="5330"/>
                </a:moveTo>
                <a:cubicBezTo>
                  <a:pt x="44004" y="5339"/>
                  <a:pt x="43846" y="5458"/>
                  <a:pt x="43877" y="5330"/>
                </a:cubicBezTo>
                <a:close/>
                <a:moveTo>
                  <a:pt x="58238" y="5221"/>
                </a:moveTo>
                <a:cubicBezTo>
                  <a:pt x="58290" y="5277"/>
                  <a:pt x="58205" y="5297"/>
                  <a:pt x="58268" y="5330"/>
                </a:cubicBezTo>
                <a:cubicBezTo>
                  <a:pt x="58256" y="5380"/>
                  <a:pt x="58124" y="5339"/>
                  <a:pt x="58063" y="5353"/>
                </a:cubicBezTo>
                <a:cubicBezTo>
                  <a:pt x="58053" y="5315"/>
                  <a:pt x="58085" y="5311"/>
                  <a:pt x="58122" y="5309"/>
                </a:cubicBezTo>
                <a:cubicBezTo>
                  <a:pt x="58106" y="5292"/>
                  <a:pt x="58091" y="5273"/>
                  <a:pt x="58093" y="5243"/>
                </a:cubicBezTo>
                <a:cubicBezTo>
                  <a:pt x="58175" y="5261"/>
                  <a:pt x="58168" y="5212"/>
                  <a:pt x="58238" y="5221"/>
                </a:cubicBezTo>
                <a:close/>
                <a:moveTo>
                  <a:pt x="2463" y="5243"/>
                </a:moveTo>
                <a:cubicBezTo>
                  <a:pt x="2465" y="5223"/>
                  <a:pt x="2518" y="5215"/>
                  <a:pt x="2550" y="5221"/>
                </a:cubicBezTo>
                <a:cubicBezTo>
                  <a:pt x="2532" y="5217"/>
                  <a:pt x="2615" y="5253"/>
                  <a:pt x="2609" y="5243"/>
                </a:cubicBezTo>
                <a:cubicBezTo>
                  <a:pt x="2636" y="5283"/>
                  <a:pt x="2520" y="5257"/>
                  <a:pt x="2463" y="5243"/>
                </a:cubicBezTo>
                <a:close/>
                <a:moveTo>
                  <a:pt x="54517" y="5176"/>
                </a:moveTo>
                <a:cubicBezTo>
                  <a:pt x="54521" y="5238"/>
                  <a:pt x="54434" y="5248"/>
                  <a:pt x="54399" y="5221"/>
                </a:cubicBezTo>
                <a:cubicBezTo>
                  <a:pt x="54407" y="5182"/>
                  <a:pt x="54449" y="5170"/>
                  <a:pt x="54517" y="5176"/>
                </a:cubicBezTo>
                <a:close/>
                <a:moveTo>
                  <a:pt x="58181" y="4692"/>
                </a:moveTo>
                <a:cubicBezTo>
                  <a:pt x="58259" y="4706"/>
                  <a:pt x="58254" y="4784"/>
                  <a:pt x="58356" y="4780"/>
                </a:cubicBezTo>
                <a:cubicBezTo>
                  <a:pt x="58332" y="4793"/>
                  <a:pt x="58304" y="4825"/>
                  <a:pt x="58268" y="4847"/>
                </a:cubicBezTo>
                <a:cubicBezTo>
                  <a:pt x="58238" y="4864"/>
                  <a:pt x="58202" y="4896"/>
                  <a:pt x="58151" y="4890"/>
                </a:cubicBezTo>
                <a:cubicBezTo>
                  <a:pt x="58187" y="4920"/>
                  <a:pt x="58163" y="4924"/>
                  <a:pt x="58151" y="4956"/>
                </a:cubicBezTo>
                <a:cubicBezTo>
                  <a:pt x="58095" y="4915"/>
                  <a:pt x="58078" y="4954"/>
                  <a:pt x="58005" y="4956"/>
                </a:cubicBezTo>
                <a:cubicBezTo>
                  <a:pt x="57995" y="4912"/>
                  <a:pt x="58011" y="4888"/>
                  <a:pt x="58063" y="4890"/>
                </a:cubicBezTo>
                <a:cubicBezTo>
                  <a:pt x="57992" y="4817"/>
                  <a:pt x="58198" y="4796"/>
                  <a:pt x="58181" y="4692"/>
                </a:cubicBezTo>
                <a:close/>
                <a:moveTo>
                  <a:pt x="52025" y="4472"/>
                </a:moveTo>
                <a:cubicBezTo>
                  <a:pt x="51954" y="4544"/>
                  <a:pt x="51885" y="4411"/>
                  <a:pt x="52025" y="4472"/>
                </a:cubicBezTo>
                <a:close/>
                <a:moveTo>
                  <a:pt x="55718" y="4362"/>
                </a:moveTo>
                <a:cubicBezTo>
                  <a:pt x="55647" y="4434"/>
                  <a:pt x="55579" y="4301"/>
                  <a:pt x="55718" y="4362"/>
                </a:cubicBezTo>
                <a:close/>
                <a:moveTo>
                  <a:pt x="55367" y="4362"/>
                </a:moveTo>
                <a:cubicBezTo>
                  <a:pt x="55368" y="4361"/>
                  <a:pt x="55365" y="4340"/>
                  <a:pt x="55367" y="4340"/>
                </a:cubicBezTo>
                <a:cubicBezTo>
                  <a:pt x="55470" y="4327"/>
                  <a:pt x="55368" y="4438"/>
                  <a:pt x="55337" y="4406"/>
                </a:cubicBezTo>
                <a:cubicBezTo>
                  <a:pt x="55339" y="4407"/>
                  <a:pt x="55363" y="4365"/>
                  <a:pt x="55367" y="4362"/>
                </a:cubicBezTo>
                <a:close/>
                <a:moveTo>
                  <a:pt x="55572" y="4297"/>
                </a:moveTo>
                <a:cubicBezTo>
                  <a:pt x="55608" y="4301"/>
                  <a:pt x="55602" y="4340"/>
                  <a:pt x="55572" y="4340"/>
                </a:cubicBezTo>
                <a:cubicBezTo>
                  <a:pt x="55475" y="4340"/>
                  <a:pt x="55620" y="4386"/>
                  <a:pt x="55542" y="4406"/>
                </a:cubicBezTo>
                <a:cubicBezTo>
                  <a:pt x="55498" y="4418"/>
                  <a:pt x="55491" y="4381"/>
                  <a:pt x="55455" y="4384"/>
                </a:cubicBezTo>
                <a:cubicBezTo>
                  <a:pt x="55464" y="4332"/>
                  <a:pt x="55545" y="4335"/>
                  <a:pt x="55572" y="4297"/>
                </a:cubicBezTo>
                <a:close/>
                <a:moveTo>
                  <a:pt x="56686" y="4274"/>
                </a:moveTo>
                <a:cubicBezTo>
                  <a:pt x="56785" y="4312"/>
                  <a:pt x="56650" y="4335"/>
                  <a:pt x="56627" y="4318"/>
                </a:cubicBezTo>
                <a:cubicBezTo>
                  <a:pt x="56614" y="4308"/>
                  <a:pt x="56700" y="4292"/>
                  <a:pt x="56686" y="4274"/>
                </a:cubicBezTo>
                <a:close/>
                <a:moveTo>
                  <a:pt x="55572" y="4076"/>
                </a:moveTo>
                <a:cubicBezTo>
                  <a:pt x="55591" y="4076"/>
                  <a:pt x="55611" y="4076"/>
                  <a:pt x="55630" y="4076"/>
                </a:cubicBezTo>
                <a:cubicBezTo>
                  <a:pt x="55630" y="4091"/>
                  <a:pt x="55630" y="4105"/>
                  <a:pt x="55630" y="4120"/>
                </a:cubicBezTo>
                <a:cubicBezTo>
                  <a:pt x="55611" y="4120"/>
                  <a:pt x="55591" y="4120"/>
                  <a:pt x="55572" y="4120"/>
                </a:cubicBezTo>
                <a:cubicBezTo>
                  <a:pt x="55572" y="4105"/>
                  <a:pt x="55572" y="4091"/>
                  <a:pt x="55572" y="4076"/>
                </a:cubicBezTo>
                <a:close/>
                <a:moveTo>
                  <a:pt x="57388" y="4054"/>
                </a:moveTo>
                <a:cubicBezTo>
                  <a:pt x="57384" y="4018"/>
                  <a:pt x="57580" y="4009"/>
                  <a:pt x="57536" y="4076"/>
                </a:cubicBezTo>
                <a:cubicBezTo>
                  <a:pt x="57452" y="4094"/>
                  <a:pt x="57460" y="4045"/>
                  <a:pt x="57388" y="4054"/>
                </a:cubicBezTo>
                <a:close/>
                <a:moveTo>
                  <a:pt x="18876" y="3724"/>
                </a:moveTo>
                <a:cubicBezTo>
                  <a:pt x="18895" y="3724"/>
                  <a:pt x="18915" y="3724"/>
                  <a:pt x="18935" y="3724"/>
                </a:cubicBezTo>
                <a:cubicBezTo>
                  <a:pt x="18935" y="3738"/>
                  <a:pt x="18935" y="3753"/>
                  <a:pt x="18935" y="3768"/>
                </a:cubicBezTo>
                <a:cubicBezTo>
                  <a:pt x="18915" y="3768"/>
                  <a:pt x="18895" y="3768"/>
                  <a:pt x="18876" y="3768"/>
                </a:cubicBezTo>
                <a:cubicBezTo>
                  <a:pt x="18876" y="3753"/>
                  <a:pt x="18876" y="3738"/>
                  <a:pt x="18876" y="3724"/>
                </a:cubicBezTo>
                <a:close/>
                <a:moveTo>
                  <a:pt x="18495" y="3702"/>
                </a:moveTo>
                <a:cubicBezTo>
                  <a:pt x="18531" y="3711"/>
                  <a:pt x="18555" y="3730"/>
                  <a:pt x="18553" y="3768"/>
                </a:cubicBezTo>
                <a:cubicBezTo>
                  <a:pt x="18517" y="3758"/>
                  <a:pt x="18493" y="3739"/>
                  <a:pt x="18495" y="3702"/>
                </a:cubicBezTo>
                <a:close/>
                <a:moveTo>
                  <a:pt x="42792" y="3680"/>
                </a:moveTo>
                <a:cubicBezTo>
                  <a:pt x="42794" y="3658"/>
                  <a:pt x="42829" y="3663"/>
                  <a:pt x="42851" y="3658"/>
                </a:cubicBezTo>
                <a:cubicBezTo>
                  <a:pt x="42881" y="3658"/>
                  <a:pt x="42910" y="3658"/>
                  <a:pt x="42939" y="3658"/>
                </a:cubicBezTo>
                <a:cubicBezTo>
                  <a:pt x="42944" y="3706"/>
                  <a:pt x="42835" y="3668"/>
                  <a:pt x="42792" y="3680"/>
                </a:cubicBezTo>
                <a:close/>
                <a:moveTo>
                  <a:pt x="33531" y="3658"/>
                </a:moveTo>
                <a:cubicBezTo>
                  <a:pt x="33461" y="3728"/>
                  <a:pt x="33412" y="3580"/>
                  <a:pt x="33531" y="3658"/>
                </a:cubicBezTo>
                <a:close/>
                <a:moveTo>
                  <a:pt x="30160" y="3636"/>
                </a:moveTo>
                <a:cubicBezTo>
                  <a:pt x="30209" y="3636"/>
                  <a:pt x="30258" y="3636"/>
                  <a:pt x="30307" y="3636"/>
                </a:cubicBezTo>
                <a:cubicBezTo>
                  <a:pt x="30336" y="3710"/>
                  <a:pt x="30215" y="3670"/>
                  <a:pt x="30160" y="3680"/>
                </a:cubicBezTo>
                <a:cubicBezTo>
                  <a:pt x="30160" y="3665"/>
                  <a:pt x="30160" y="3651"/>
                  <a:pt x="30160" y="3636"/>
                </a:cubicBezTo>
                <a:close/>
                <a:moveTo>
                  <a:pt x="35201" y="3613"/>
                </a:moveTo>
                <a:cubicBezTo>
                  <a:pt x="35202" y="3592"/>
                  <a:pt x="35237" y="3597"/>
                  <a:pt x="35260" y="3592"/>
                </a:cubicBezTo>
                <a:cubicBezTo>
                  <a:pt x="35279" y="3592"/>
                  <a:pt x="35299" y="3592"/>
                  <a:pt x="35319" y="3592"/>
                </a:cubicBezTo>
                <a:cubicBezTo>
                  <a:pt x="35309" y="3622"/>
                  <a:pt x="35246" y="3610"/>
                  <a:pt x="35201" y="3613"/>
                </a:cubicBezTo>
                <a:close/>
                <a:moveTo>
                  <a:pt x="33765" y="3613"/>
                </a:moveTo>
                <a:cubicBezTo>
                  <a:pt x="33769" y="3565"/>
                  <a:pt x="33889" y="3604"/>
                  <a:pt x="33941" y="3592"/>
                </a:cubicBezTo>
                <a:cubicBezTo>
                  <a:pt x="33941" y="3621"/>
                  <a:pt x="33941" y="3651"/>
                  <a:pt x="33941" y="3680"/>
                </a:cubicBezTo>
                <a:cubicBezTo>
                  <a:pt x="33829" y="3697"/>
                  <a:pt x="33851" y="3615"/>
                  <a:pt x="33765" y="3613"/>
                </a:cubicBezTo>
                <a:close/>
                <a:moveTo>
                  <a:pt x="44522" y="3526"/>
                </a:moveTo>
                <a:cubicBezTo>
                  <a:pt x="44527" y="3574"/>
                  <a:pt x="44418" y="3535"/>
                  <a:pt x="44375" y="3547"/>
                </a:cubicBezTo>
                <a:cubicBezTo>
                  <a:pt x="44379" y="3492"/>
                  <a:pt x="44485" y="3496"/>
                  <a:pt x="44522" y="3526"/>
                </a:cubicBezTo>
                <a:close/>
                <a:moveTo>
                  <a:pt x="44785" y="3459"/>
                </a:moveTo>
                <a:cubicBezTo>
                  <a:pt x="44835" y="3459"/>
                  <a:pt x="44884" y="3459"/>
                  <a:pt x="44932" y="3459"/>
                </a:cubicBezTo>
                <a:cubicBezTo>
                  <a:pt x="44962" y="3534"/>
                  <a:pt x="44841" y="3494"/>
                  <a:pt x="44785" y="3504"/>
                </a:cubicBezTo>
                <a:cubicBezTo>
                  <a:pt x="44785" y="3489"/>
                  <a:pt x="44785" y="3474"/>
                  <a:pt x="44785" y="3459"/>
                </a:cubicBezTo>
                <a:close/>
                <a:moveTo>
                  <a:pt x="56803" y="3372"/>
                </a:moveTo>
                <a:cubicBezTo>
                  <a:pt x="56893" y="3436"/>
                  <a:pt x="56503" y="3430"/>
                  <a:pt x="56627" y="3393"/>
                </a:cubicBezTo>
                <a:cubicBezTo>
                  <a:pt x="56637" y="3390"/>
                  <a:pt x="56679" y="3399"/>
                  <a:pt x="56686" y="3393"/>
                </a:cubicBezTo>
                <a:cubicBezTo>
                  <a:pt x="56688" y="3391"/>
                  <a:pt x="56695" y="3357"/>
                  <a:pt x="56713" y="3372"/>
                </a:cubicBezTo>
                <a:cubicBezTo>
                  <a:pt x="56743" y="3393"/>
                  <a:pt x="56740" y="3372"/>
                  <a:pt x="56803" y="3372"/>
                </a:cubicBezTo>
                <a:close/>
                <a:moveTo>
                  <a:pt x="51498" y="3327"/>
                </a:moveTo>
                <a:cubicBezTo>
                  <a:pt x="51517" y="3327"/>
                  <a:pt x="51537" y="3327"/>
                  <a:pt x="51556" y="3327"/>
                </a:cubicBezTo>
                <a:cubicBezTo>
                  <a:pt x="51562" y="3390"/>
                  <a:pt x="51337" y="3321"/>
                  <a:pt x="51498" y="3327"/>
                </a:cubicBezTo>
                <a:close/>
                <a:moveTo>
                  <a:pt x="51381" y="3327"/>
                </a:moveTo>
                <a:cubicBezTo>
                  <a:pt x="51368" y="3354"/>
                  <a:pt x="51343" y="3373"/>
                  <a:pt x="51292" y="3372"/>
                </a:cubicBezTo>
                <a:cubicBezTo>
                  <a:pt x="51305" y="3345"/>
                  <a:pt x="51330" y="3327"/>
                  <a:pt x="51381" y="3327"/>
                </a:cubicBezTo>
                <a:close/>
                <a:moveTo>
                  <a:pt x="56978" y="3306"/>
                </a:moveTo>
                <a:cubicBezTo>
                  <a:pt x="56987" y="3357"/>
                  <a:pt x="56973" y="3390"/>
                  <a:pt x="56950" y="3415"/>
                </a:cubicBezTo>
                <a:cubicBezTo>
                  <a:pt x="56861" y="3414"/>
                  <a:pt x="56871" y="3284"/>
                  <a:pt x="56978" y="3306"/>
                </a:cubicBezTo>
                <a:close/>
                <a:moveTo>
                  <a:pt x="52084" y="3327"/>
                </a:moveTo>
                <a:cubicBezTo>
                  <a:pt x="52067" y="3241"/>
                  <a:pt x="52245" y="3302"/>
                  <a:pt x="52318" y="3283"/>
                </a:cubicBezTo>
                <a:cubicBezTo>
                  <a:pt x="52398" y="3297"/>
                  <a:pt x="52551" y="3255"/>
                  <a:pt x="52583" y="3306"/>
                </a:cubicBezTo>
                <a:cubicBezTo>
                  <a:pt x="52341" y="3305"/>
                  <a:pt x="52282" y="3312"/>
                  <a:pt x="52084" y="3327"/>
                </a:cubicBezTo>
                <a:close/>
                <a:moveTo>
                  <a:pt x="52933" y="3261"/>
                </a:moveTo>
                <a:cubicBezTo>
                  <a:pt x="53014" y="3295"/>
                  <a:pt x="52877" y="3277"/>
                  <a:pt x="52817" y="3283"/>
                </a:cubicBezTo>
                <a:cubicBezTo>
                  <a:pt x="52749" y="3290"/>
                  <a:pt x="52614" y="3343"/>
                  <a:pt x="52641" y="3261"/>
                </a:cubicBezTo>
                <a:cubicBezTo>
                  <a:pt x="52745" y="3218"/>
                  <a:pt x="52797" y="3271"/>
                  <a:pt x="52933" y="3261"/>
                </a:cubicBezTo>
                <a:close/>
                <a:moveTo>
                  <a:pt x="53579" y="3218"/>
                </a:moveTo>
                <a:cubicBezTo>
                  <a:pt x="53559" y="3248"/>
                  <a:pt x="53516" y="3258"/>
                  <a:pt x="53462" y="3261"/>
                </a:cubicBezTo>
                <a:cubicBezTo>
                  <a:pt x="53469" y="3223"/>
                  <a:pt x="53511" y="3211"/>
                  <a:pt x="53579" y="3218"/>
                </a:cubicBezTo>
                <a:close/>
                <a:moveTo>
                  <a:pt x="41122" y="2800"/>
                </a:moveTo>
                <a:cubicBezTo>
                  <a:pt x="41114" y="2763"/>
                  <a:pt x="41149" y="2761"/>
                  <a:pt x="41151" y="2733"/>
                </a:cubicBezTo>
                <a:cubicBezTo>
                  <a:pt x="41175" y="2737"/>
                  <a:pt x="41181" y="2755"/>
                  <a:pt x="41210" y="2755"/>
                </a:cubicBezTo>
                <a:cubicBezTo>
                  <a:pt x="41197" y="2782"/>
                  <a:pt x="41173" y="2801"/>
                  <a:pt x="41122" y="2800"/>
                </a:cubicBezTo>
                <a:close/>
                <a:moveTo>
                  <a:pt x="18231" y="2733"/>
                </a:moveTo>
                <a:cubicBezTo>
                  <a:pt x="18316" y="2752"/>
                  <a:pt x="18264" y="2766"/>
                  <a:pt x="18261" y="2821"/>
                </a:cubicBezTo>
                <a:cubicBezTo>
                  <a:pt x="18220" y="2814"/>
                  <a:pt x="18236" y="2766"/>
                  <a:pt x="18231" y="2733"/>
                </a:cubicBezTo>
                <a:close/>
                <a:moveTo>
                  <a:pt x="42177" y="2711"/>
                </a:moveTo>
                <a:cubicBezTo>
                  <a:pt x="42197" y="2711"/>
                  <a:pt x="42216" y="2711"/>
                  <a:pt x="42236" y="2711"/>
                </a:cubicBezTo>
                <a:cubicBezTo>
                  <a:pt x="42242" y="2773"/>
                  <a:pt x="42017" y="2705"/>
                  <a:pt x="42177" y="2711"/>
                </a:cubicBezTo>
                <a:close/>
                <a:moveTo>
                  <a:pt x="40125" y="2689"/>
                </a:moveTo>
                <a:cubicBezTo>
                  <a:pt x="40260" y="2704"/>
                  <a:pt x="40102" y="2822"/>
                  <a:pt x="40125" y="2689"/>
                </a:cubicBezTo>
                <a:close/>
                <a:moveTo>
                  <a:pt x="38396" y="2689"/>
                </a:moveTo>
                <a:cubicBezTo>
                  <a:pt x="38455" y="2726"/>
                  <a:pt x="38433" y="2687"/>
                  <a:pt x="38514" y="2689"/>
                </a:cubicBezTo>
                <a:cubicBezTo>
                  <a:pt x="38559" y="2767"/>
                  <a:pt x="38414" y="2702"/>
                  <a:pt x="38425" y="2755"/>
                </a:cubicBezTo>
                <a:cubicBezTo>
                  <a:pt x="38400" y="2759"/>
                  <a:pt x="38398" y="2747"/>
                  <a:pt x="38396" y="2733"/>
                </a:cubicBezTo>
                <a:cubicBezTo>
                  <a:pt x="38396" y="2718"/>
                  <a:pt x="38396" y="2704"/>
                  <a:pt x="38396" y="2689"/>
                </a:cubicBezTo>
                <a:close/>
                <a:moveTo>
                  <a:pt x="38103" y="2755"/>
                </a:moveTo>
                <a:cubicBezTo>
                  <a:pt x="38064" y="2755"/>
                  <a:pt x="38025" y="2755"/>
                  <a:pt x="37986" y="2755"/>
                </a:cubicBezTo>
                <a:cubicBezTo>
                  <a:pt x="37965" y="2668"/>
                  <a:pt x="38109" y="2683"/>
                  <a:pt x="38103" y="2755"/>
                </a:cubicBezTo>
                <a:close/>
                <a:moveTo>
                  <a:pt x="44258" y="2689"/>
                </a:moveTo>
                <a:cubicBezTo>
                  <a:pt x="44189" y="2760"/>
                  <a:pt x="44140" y="2612"/>
                  <a:pt x="44258" y="2689"/>
                </a:cubicBezTo>
                <a:close/>
                <a:moveTo>
                  <a:pt x="43906" y="2668"/>
                </a:moveTo>
                <a:cubicBezTo>
                  <a:pt x="43963" y="2696"/>
                  <a:pt x="44024" y="2651"/>
                  <a:pt x="44112" y="2689"/>
                </a:cubicBezTo>
                <a:cubicBezTo>
                  <a:pt x="44066" y="2768"/>
                  <a:pt x="43987" y="2693"/>
                  <a:pt x="43877" y="2733"/>
                </a:cubicBezTo>
                <a:cubicBezTo>
                  <a:pt x="43892" y="2716"/>
                  <a:pt x="43907" y="2698"/>
                  <a:pt x="43906" y="2668"/>
                </a:cubicBezTo>
                <a:close/>
                <a:moveTo>
                  <a:pt x="41210" y="2668"/>
                </a:moveTo>
                <a:cubicBezTo>
                  <a:pt x="41246" y="2676"/>
                  <a:pt x="41270" y="2695"/>
                  <a:pt x="41268" y="2733"/>
                </a:cubicBezTo>
                <a:cubicBezTo>
                  <a:pt x="41221" y="2740"/>
                  <a:pt x="41218" y="2713"/>
                  <a:pt x="41181" y="2711"/>
                </a:cubicBezTo>
                <a:cubicBezTo>
                  <a:pt x="41186" y="2693"/>
                  <a:pt x="41210" y="2689"/>
                  <a:pt x="41210" y="2668"/>
                </a:cubicBezTo>
                <a:close/>
                <a:moveTo>
                  <a:pt x="28636" y="2689"/>
                </a:moveTo>
                <a:cubicBezTo>
                  <a:pt x="28624" y="2647"/>
                  <a:pt x="28770" y="2657"/>
                  <a:pt x="28724" y="2711"/>
                </a:cubicBezTo>
                <a:cubicBezTo>
                  <a:pt x="28704" y="2711"/>
                  <a:pt x="28685" y="2711"/>
                  <a:pt x="28666" y="2711"/>
                </a:cubicBezTo>
                <a:cubicBezTo>
                  <a:pt x="28670" y="2693"/>
                  <a:pt x="28654" y="2690"/>
                  <a:pt x="28636" y="2689"/>
                </a:cubicBezTo>
                <a:close/>
                <a:moveTo>
                  <a:pt x="14275" y="2689"/>
                </a:moveTo>
                <a:cubicBezTo>
                  <a:pt x="14322" y="2654"/>
                  <a:pt x="14367" y="2681"/>
                  <a:pt x="14421" y="2689"/>
                </a:cubicBezTo>
                <a:cubicBezTo>
                  <a:pt x="14413" y="2741"/>
                  <a:pt x="14292" y="2702"/>
                  <a:pt x="14275" y="2689"/>
                </a:cubicBezTo>
                <a:close/>
                <a:moveTo>
                  <a:pt x="44434" y="2645"/>
                </a:moveTo>
                <a:cubicBezTo>
                  <a:pt x="44469" y="2648"/>
                  <a:pt x="44458" y="2686"/>
                  <a:pt x="44463" y="2711"/>
                </a:cubicBezTo>
                <a:cubicBezTo>
                  <a:pt x="44424" y="2711"/>
                  <a:pt x="44385" y="2711"/>
                  <a:pt x="44346" y="2711"/>
                </a:cubicBezTo>
                <a:cubicBezTo>
                  <a:pt x="44350" y="2686"/>
                  <a:pt x="44399" y="2693"/>
                  <a:pt x="44434" y="2689"/>
                </a:cubicBezTo>
                <a:cubicBezTo>
                  <a:pt x="44434" y="2674"/>
                  <a:pt x="44434" y="2660"/>
                  <a:pt x="44434" y="2645"/>
                </a:cubicBezTo>
                <a:close/>
                <a:moveTo>
                  <a:pt x="42177" y="2668"/>
                </a:moveTo>
                <a:cubicBezTo>
                  <a:pt x="42165" y="2624"/>
                  <a:pt x="42311" y="2635"/>
                  <a:pt x="42265" y="2689"/>
                </a:cubicBezTo>
                <a:cubicBezTo>
                  <a:pt x="42246" y="2689"/>
                  <a:pt x="42226" y="2689"/>
                  <a:pt x="42206" y="2689"/>
                </a:cubicBezTo>
                <a:cubicBezTo>
                  <a:pt x="42212" y="2671"/>
                  <a:pt x="42195" y="2668"/>
                  <a:pt x="42177" y="2668"/>
                </a:cubicBezTo>
                <a:close/>
                <a:moveTo>
                  <a:pt x="43408" y="2645"/>
                </a:moveTo>
                <a:cubicBezTo>
                  <a:pt x="43465" y="2590"/>
                  <a:pt x="43605" y="2657"/>
                  <a:pt x="43672" y="2668"/>
                </a:cubicBezTo>
                <a:cubicBezTo>
                  <a:pt x="43645" y="2699"/>
                  <a:pt x="43467" y="2662"/>
                  <a:pt x="43408" y="2645"/>
                </a:cubicBezTo>
                <a:close/>
                <a:moveTo>
                  <a:pt x="42998" y="2624"/>
                </a:moveTo>
                <a:cubicBezTo>
                  <a:pt x="43060" y="2613"/>
                  <a:pt x="43054" y="2655"/>
                  <a:pt x="43056" y="2689"/>
                </a:cubicBezTo>
                <a:cubicBezTo>
                  <a:pt x="43033" y="2686"/>
                  <a:pt x="43027" y="2668"/>
                  <a:pt x="42998" y="2668"/>
                </a:cubicBezTo>
                <a:cubicBezTo>
                  <a:pt x="42998" y="2653"/>
                  <a:pt x="42998" y="2638"/>
                  <a:pt x="42998" y="2624"/>
                </a:cubicBezTo>
                <a:close/>
                <a:moveTo>
                  <a:pt x="37898" y="2645"/>
                </a:moveTo>
                <a:cubicBezTo>
                  <a:pt x="37809" y="2726"/>
                  <a:pt x="37799" y="2578"/>
                  <a:pt x="37898" y="2645"/>
                </a:cubicBezTo>
                <a:close/>
                <a:moveTo>
                  <a:pt x="17176" y="2624"/>
                </a:moveTo>
                <a:cubicBezTo>
                  <a:pt x="17218" y="2612"/>
                  <a:pt x="17248" y="2709"/>
                  <a:pt x="17264" y="2645"/>
                </a:cubicBezTo>
                <a:cubicBezTo>
                  <a:pt x="17377" y="2698"/>
                  <a:pt x="17123" y="2713"/>
                  <a:pt x="17176" y="2624"/>
                </a:cubicBezTo>
                <a:close/>
                <a:moveTo>
                  <a:pt x="15945" y="2624"/>
                </a:moveTo>
                <a:cubicBezTo>
                  <a:pt x="15995" y="2615"/>
                  <a:pt x="16001" y="2641"/>
                  <a:pt x="16004" y="2668"/>
                </a:cubicBezTo>
                <a:cubicBezTo>
                  <a:pt x="15978" y="2663"/>
                  <a:pt x="15976" y="2676"/>
                  <a:pt x="15974" y="2689"/>
                </a:cubicBezTo>
                <a:cubicBezTo>
                  <a:pt x="15940" y="2686"/>
                  <a:pt x="15950" y="2650"/>
                  <a:pt x="15945" y="2624"/>
                </a:cubicBezTo>
                <a:close/>
                <a:moveTo>
                  <a:pt x="28284" y="2579"/>
                </a:moveTo>
                <a:cubicBezTo>
                  <a:pt x="28457" y="2545"/>
                  <a:pt x="28367" y="2708"/>
                  <a:pt x="28518" y="2689"/>
                </a:cubicBezTo>
                <a:cubicBezTo>
                  <a:pt x="28463" y="2751"/>
                  <a:pt x="28331" y="2686"/>
                  <a:pt x="28284" y="2668"/>
                </a:cubicBezTo>
                <a:cubicBezTo>
                  <a:pt x="28284" y="2638"/>
                  <a:pt x="28284" y="2609"/>
                  <a:pt x="28284" y="2579"/>
                </a:cubicBezTo>
                <a:close/>
                <a:moveTo>
                  <a:pt x="45958" y="2579"/>
                </a:moveTo>
                <a:cubicBezTo>
                  <a:pt x="46008" y="2504"/>
                  <a:pt x="46039" y="2606"/>
                  <a:pt x="46017" y="2624"/>
                </a:cubicBezTo>
                <a:cubicBezTo>
                  <a:pt x="46004" y="2632"/>
                  <a:pt x="45981" y="2569"/>
                  <a:pt x="45958" y="2579"/>
                </a:cubicBezTo>
                <a:close/>
                <a:moveTo>
                  <a:pt x="30952" y="2557"/>
                </a:moveTo>
                <a:cubicBezTo>
                  <a:pt x="31004" y="2554"/>
                  <a:pt x="31014" y="2584"/>
                  <a:pt x="31069" y="2579"/>
                </a:cubicBezTo>
                <a:cubicBezTo>
                  <a:pt x="31058" y="2608"/>
                  <a:pt x="31017" y="2614"/>
                  <a:pt x="31010" y="2645"/>
                </a:cubicBezTo>
                <a:cubicBezTo>
                  <a:pt x="30958" y="2640"/>
                  <a:pt x="30943" y="2608"/>
                  <a:pt x="30952" y="2557"/>
                </a:cubicBezTo>
                <a:close/>
                <a:moveTo>
                  <a:pt x="13160" y="2557"/>
                </a:moveTo>
                <a:cubicBezTo>
                  <a:pt x="13265" y="2522"/>
                  <a:pt x="13178" y="2632"/>
                  <a:pt x="13248" y="2624"/>
                </a:cubicBezTo>
                <a:cubicBezTo>
                  <a:pt x="13223" y="2683"/>
                  <a:pt x="13130" y="2613"/>
                  <a:pt x="13160" y="2557"/>
                </a:cubicBezTo>
                <a:close/>
                <a:moveTo>
                  <a:pt x="11724" y="2535"/>
                </a:moveTo>
                <a:cubicBezTo>
                  <a:pt x="11777" y="2537"/>
                  <a:pt x="12014" y="2569"/>
                  <a:pt x="11871" y="2579"/>
                </a:cubicBezTo>
                <a:cubicBezTo>
                  <a:pt x="11781" y="2563"/>
                  <a:pt x="11815" y="2639"/>
                  <a:pt x="11724" y="2624"/>
                </a:cubicBezTo>
                <a:cubicBezTo>
                  <a:pt x="11676" y="2579"/>
                  <a:pt x="11727" y="2596"/>
                  <a:pt x="11724" y="2535"/>
                </a:cubicBezTo>
                <a:close/>
                <a:moveTo>
                  <a:pt x="56128" y="2491"/>
                </a:moveTo>
                <a:cubicBezTo>
                  <a:pt x="56159" y="2565"/>
                  <a:pt x="56038" y="2525"/>
                  <a:pt x="55982" y="2535"/>
                </a:cubicBezTo>
                <a:cubicBezTo>
                  <a:pt x="56008" y="2503"/>
                  <a:pt x="56077" y="2503"/>
                  <a:pt x="56128" y="2491"/>
                </a:cubicBezTo>
                <a:close/>
                <a:moveTo>
                  <a:pt x="33414" y="2491"/>
                </a:moveTo>
                <a:cubicBezTo>
                  <a:pt x="33449" y="2501"/>
                  <a:pt x="33474" y="2519"/>
                  <a:pt x="33472" y="2557"/>
                </a:cubicBezTo>
                <a:cubicBezTo>
                  <a:pt x="33436" y="2548"/>
                  <a:pt x="33412" y="2529"/>
                  <a:pt x="33414" y="2491"/>
                </a:cubicBezTo>
                <a:close/>
                <a:moveTo>
                  <a:pt x="15710" y="2491"/>
                </a:moveTo>
                <a:cubicBezTo>
                  <a:pt x="15767" y="2482"/>
                  <a:pt x="15753" y="2591"/>
                  <a:pt x="15681" y="2557"/>
                </a:cubicBezTo>
                <a:cubicBezTo>
                  <a:pt x="15681" y="2542"/>
                  <a:pt x="15681" y="2528"/>
                  <a:pt x="15681" y="2513"/>
                </a:cubicBezTo>
                <a:cubicBezTo>
                  <a:pt x="15706" y="2518"/>
                  <a:pt x="15709" y="2504"/>
                  <a:pt x="15710" y="2491"/>
                </a:cubicBezTo>
                <a:close/>
                <a:moveTo>
                  <a:pt x="51644" y="2403"/>
                </a:moveTo>
                <a:cubicBezTo>
                  <a:pt x="51708" y="2402"/>
                  <a:pt x="51674" y="2510"/>
                  <a:pt x="51615" y="2447"/>
                </a:cubicBezTo>
                <a:cubicBezTo>
                  <a:pt x="51621" y="2429"/>
                  <a:pt x="51644" y="2425"/>
                  <a:pt x="51644" y="2403"/>
                </a:cubicBezTo>
                <a:close/>
                <a:moveTo>
                  <a:pt x="33472" y="2403"/>
                </a:moveTo>
                <a:cubicBezTo>
                  <a:pt x="33486" y="2471"/>
                  <a:pt x="33398" y="2482"/>
                  <a:pt x="33355" y="2447"/>
                </a:cubicBezTo>
                <a:cubicBezTo>
                  <a:pt x="33362" y="2408"/>
                  <a:pt x="33405" y="2396"/>
                  <a:pt x="33472" y="2403"/>
                </a:cubicBezTo>
                <a:close/>
                <a:moveTo>
                  <a:pt x="50589" y="2403"/>
                </a:moveTo>
                <a:cubicBezTo>
                  <a:pt x="50580" y="2364"/>
                  <a:pt x="50753" y="2363"/>
                  <a:pt x="50707" y="2425"/>
                </a:cubicBezTo>
                <a:cubicBezTo>
                  <a:pt x="50653" y="2428"/>
                  <a:pt x="50644" y="2398"/>
                  <a:pt x="50589" y="2403"/>
                </a:cubicBezTo>
                <a:close/>
                <a:moveTo>
                  <a:pt x="50296" y="2447"/>
                </a:moveTo>
                <a:cubicBezTo>
                  <a:pt x="50234" y="2399"/>
                  <a:pt x="50213" y="2458"/>
                  <a:pt x="50120" y="2447"/>
                </a:cubicBezTo>
                <a:cubicBezTo>
                  <a:pt x="50104" y="2384"/>
                  <a:pt x="50332" y="2356"/>
                  <a:pt x="50296" y="2447"/>
                </a:cubicBezTo>
                <a:close/>
                <a:moveTo>
                  <a:pt x="39744" y="2381"/>
                </a:moveTo>
                <a:cubicBezTo>
                  <a:pt x="39725" y="2411"/>
                  <a:pt x="39682" y="2422"/>
                  <a:pt x="39627" y="2425"/>
                </a:cubicBezTo>
                <a:cubicBezTo>
                  <a:pt x="39598" y="2359"/>
                  <a:pt x="39693" y="2386"/>
                  <a:pt x="39744" y="2381"/>
                </a:cubicBezTo>
                <a:close/>
                <a:moveTo>
                  <a:pt x="38748" y="2381"/>
                </a:moveTo>
                <a:cubicBezTo>
                  <a:pt x="38698" y="2448"/>
                  <a:pt x="38570" y="2405"/>
                  <a:pt x="38396" y="2425"/>
                </a:cubicBezTo>
                <a:cubicBezTo>
                  <a:pt x="38492" y="2324"/>
                  <a:pt x="38575" y="2378"/>
                  <a:pt x="38748" y="2381"/>
                </a:cubicBezTo>
                <a:close/>
                <a:moveTo>
                  <a:pt x="38338" y="2359"/>
                </a:moveTo>
                <a:cubicBezTo>
                  <a:pt x="38373" y="2363"/>
                  <a:pt x="38362" y="2399"/>
                  <a:pt x="38366" y="2425"/>
                </a:cubicBezTo>
                <a:cubicBezTo>
                  <a:pt x="38338" y="2425"/>
                  <a:pt x="38308" y="2425"/>
                  <a:pt x="38279" y="2425"/>
                </a:cubicBezTo>
                <a:cubicBezTo>
                  <a:pt x="38289" y="2396"/>
                  <a:pt x="38331" y="2390"/>
                  <a:pt x="38338" y="2359"/>
                </a:cubicBezTo>
                <a:close/>
                <a:moveTo>
                  <a:pt x="38162" y="2381"/>
                </a:moveTo>
                <a:cubicBezTo>
                  <a:pt x="38167" y="2355"/>
                  <a:pt x="38215" y="2363"/>
                  <a:pt x="38250" y="2359"/>
                </a:cubicBezTo>
                <a:cubicBezTo>
                  <a:pt x="38258" y="2417"/>
                  <a:pt x="38239" y="2453"/>
                  <a:pt x="38162" y="2447"/>
                </a:cubicBezTo>
                <a:cubicBezTo>
                  <a:pt x="38182" y="2429"/>
                  <a:pt x="38207" y="2387"/>
                  <a:pt x="38162" y="2381"/>
                </a:cubicBezTo>
                <a:close/>
                <a:moveTo>
                  <a:pt x="37898" y="2336"/>
                </a:moveTo>
                <a:cubicBezTo>
                  <a:pt x="37933" y="2320"/>
                  <a:pt x="37949" y="2359"/>
                  <a:pt x="37957" y="2359"/>
                </a:cubicBezTo>
                <a:cubicBezTo>
                  <a:pt x="37972" y="2359"/>
                  <a:pt x="37998" y="2340"/>
                  <a:pt x="37986" y="2336"/>
                </a:cubicBezTo>
                <a:cubicBezTo>
                  <a:pt x="38042" y="2351"/>
                  <a:pt x="37999" y="2405"/>
                  <a:pt x="38103" y="2381"/>
                </a:cubicBezTo>
                <a:cubicBezTo>
                  <a:pt x="38105" y="2456"/>
                  <a:pt x="37995" y="2446"/>
                  <a:pt x="37898" y="2447"/>
                </a:cubicBezTo>
                <a:cubicBezTo>
                  <a:pt x="37918" y="2379"/>
                  <a:pt x="37918" y="2405"/>
                  <a:pt x="37898" y="2336"/>
                </a:cubicBezTo>
                <a:close/>
                <a:moveTo>
                  <a:pt x="37077" y="2336"/>
                </a:moveTo>
                <a:cubicBezTo>
                  <a:pt x="37077" y="2366"/>
                  <a:pt x="37077" y="2395"/>
                  <a:pt x="37077" y="2425"/>
                </a:cubicBezTo>
                <a:cubicBezTo>
                  <a:pt x="37142" y="2408"/>
                  <a:pt x="37236" y="2413"/>
                  <a:pt x="37253" y="2359"/>
                </a:cubicBezTo>
                <a:cubicBezTo>
                  <a:pt x="37282" y="2359"/>
                  <a:pt x="37276" y="2386"/>
                  <a:pt x="37282" y="2403"/>
                </a:cubicBezTo>
                <a:cubicBezTo>
                  <a:pt x="37318" y="2393"/>
                  <a:pt x="37343" y="2375"/>
                  <a:pt x="37341" y="2336"/>
                </a:cubicBezTo>
                <a:cubicBezTo>
                  <a:pt x="37365" y="2352"/>
                  <a:pt x="37421" y="2371"/>
                  <a:pt x="37429" y="2336"/>
                </a:cubicBezTo>
                <a:cubicBezTo>
                  <a:pt x="37459" y="2359"/>
                  <a:pt x="37488" y="2381"/>
                  <a:pt x="37517" y="2403"/>
                </a:cubicBezTo>
                <a:cubicBezTo>
                  <a:pt x="37553" y="2393"/>
                  <a:pt x="37577" y="2375"/>
                  <a:pt x="37575" y="2336"/>
                </a:cubicBezTo>
                <a:cubicBezTo>
                  <a:pt x="37658" y="2341"/>
                  <a:pt x="37698" y="2377"/>
                  <a:pt x="37781" y="2381"/>
                </a:cubicBezTo>
                <a:cubicBezTo>
                  <a:pt x="37863" y="2381"/>
                  <a:pt x="37711" y="2321"/>
                  <a:pt x="37839" y="2336"/>
                </a:cubicBezTo>
                <a:cubicBezTo>
                  <a:pt x="37842" y="2372"/>
                  <a:pt x="37826" y="2421"/>
                  <a:pt x="37868" y="2425"/>
                </a:cubicBezTo>
                <a:cubicBezTo>
                  <a:pt x="37851" y="2471"/>
                  <a:pt x="37679" y="2452"/>
                  <a:pt x="37693" y="2403"/>
                </a:cubicBezTo>
                <a:cubicBezTo>
                  <a:pt x="37656" y="2414"/>
                  <a:pt x="37660" y="2471"/>
                  <a:pt x="37546" y="2447"/>
                </a:cubicBezTo>
                <a:cubicBezTo>
                  <a:pt x="37527" y="2443"/>
                  <a:pt x="37491" y="2404"/>
                  <a:pt x="37487" y="2403"/>
                </a:cubicBezTo>
                <a:cubicBezTo>
                  <a:pt x="37452" y="2401"/>
                  <a:pt x="37438" y="2492"/>
                  <a:pt x="37400" y="2403"/>
                </a:cubicBezTo>
                <a:cubicBezTo>
                  <a:pt x="37337" y="2395"/>
                  <a:pt x="37320" y="2440"/>
                  <a:pt x="37282" y="2447"/>
                </a:cubicBezTo>
                <a:cubicBezTo>
                  <a:pt x="37240" y="2455"/>
                  <a:pt x="37236" y="2425"/>
                  <a:pt x="37223" y="2425"/>
                </a:cubicBezTo>
                <a:cubicBezTo>
                  <a:pt x="37159" y="2426"/>
                  <a:pt x="37088" y="2488"/>
                  <a:pt x="36989" y="2469"/>
                </a:cubicBezTo>
                <a:cubicBezTo>
                  <a:pt x="36964" y="2452"/>
                  <a:pt x="36972" y="2408"/>
                  <a:pt x="36930" y="2403"/>
                </a:cubicBezTo>
                <a:cubicBezTo>
                  <a:pt x="36951" y="2359"/>
                  <a:pt x="37008" y="2344"/>
                  <a:pt x="37077" y="2336"/>
                </a:cubicBezTo>
                <a:close/>
                <a:moveTo>
                  <a:pt x="35700" y="2336"/>
                </a:moveTo>
                <a:cubicBezTo>
                  <a:pt x="35738" y="2336"/>
                  <a:pt x="35778" y="2336"/>
                  <a:pt x="35817" y="2336"/>
                </a:cubicBezTo>
                <a:cubicBezTo>
                  <a:pt x="35816" y="2359"/>
                  <a:pt x="35781" y="2354"/>
                  <a:pt x="35758" y="2359"/>
                </a:cubicBezTo>
                <a:cubicBezTo>
                  <a:pt x="35768" y="2387"/>
                  <a:pt x="35810" y="2393"/>
                  <a:pt x="35817" y="2425"/>
                </a:cubicBezTo>
                <a:cubicBezTo>
                  <a:pt x="35886" y="2392"/>
                  <a:pt x="35943" y="2432"/>
                  <a:pt x="35963" y="2403"/>
                </a:cubicBezTo>
                <a:cubicBezTo>
                  <a:pt x="36078" y="2464"/>
                  <a:pt x="35895" y="2484"/>
                  <a:pt x="35846" y="2491"/>
                </a:cubicBezTo>
                <a:cubicBezTo>
                  <a:pt x="35781" y="2500"/>
                  <a:pt x="35760" y="2450"/>
                  <a:pt x="35671" y="2491"/>
                </a:cubicBezTo>
                <a:cubicBezTo>
                  <a:pt x="35647" y="2414"/>
                  <a:pt x="35714" y="2407"/>
                  <a:pt x="35700" y="2336"/>
                </a:cubicBezTo>
                <a:close/>
                <a:moveTo>
                  <a:pt x="38865" y="2315"/>
                </a:moveTo>
                <a:cubicBezTo>
                  <a:pt x="38890" y="2311"/>
                  <a:pt x="38893" y="2324"/>
                  <a:pt x="38895" y="2336"/>
                </a:cubicBezTo>
                <a:cubicBezTo>
                  <a:pt x="38899" y="2378"/>
                  <a:pt x="38993" y="2350"/>
                  <a:pt x="39011" y="2381"/>
                </a:cubicBezTo>
                <a:cubicBezTo>
                  <a:pt x="39062" y="2389"/>
                  <a:pt x="39067" y="2363"/>
                  <a:pt x="39070" y="2336"/>
                </a:cubicBezTo>
                <a:cubicBezTo>
                  <a:pt x="39132" y="2380"/>
                  <a:pt x="39262" y="2348"/>
                  <a:pt x="39363" y="2359"/>
                </a:cubicBezTo>
                <a:cubicBezTo>
                  <a:pt x="39435" y="2366"/>
                  <a:pt x="39572" y="2365"/>
                  <a:pt x="39569" y="2425"/>
                </a:cubicBezTo>
                <a:cubicBezTo>
                  <a:pt x="39438" y="2392"/>
                  <a:pt x="39357" y="2455"/>
                  <a:pt x="39305" y="2381"/>
                </a:cubicBezTo>
                <a:cubicBezTo>
                  <a:pt x="39276" y="2392"/>
                  <a:pt x="39273" y="2435"/>
                  <a:pt x="39217" y="2425"/>
                </a:cubicBezTo>
                <a:cubicBezTo>
                  <a:pt x="39172" y="2417"/>
                  <a:pt x="39176" y="2402"/>
                  <a:pt x="39129" y="2425"/>
                </a:cubicBezTo>
                <a:cubicBezTo>
                  <a:pt x="39074" y="2452"/>
                  <a:pt x="39097" y="2426"/>
                  <a:pt x="38982" y="2425"/>
                </a:cubicBezTo>
                <a:cubicBezTo>
                  <a:pt x="38930" y="2425"/>
                  <a:pt x="38920" y="2453"/>
                  <a:pt x="38865" y="2447"/>
                </a:cubicBezTo>
                <a:cubicBezTo>
                  <a:pt x="38826" y="2443"/>
                  <a:pt x="38820" y="2405"/>
                  <a:pt x="38777" y="2403"/>
                </a:cubicBezTo>
                <a:cubicBezTo>
                  <a:pt x="38786" y="2358"/>
                  <a:pt x="38856" y="2360"/>
                  <a:pt x="38865" y="2315"/>
                </a:cubicBezTo>
                <a:close/>
                <a:moveTo>
                  <a:pt x="35993" y="2336"/>
                </a:moveTo>
                <a:cubicBezTo>
                  <a:pt x="35914" y="2416"/>
                  <a:pt x="35804" y="2288"/>
                  <a:pt x="35993" y="2336"/>
                </a:cubicBezTo>
                <a:close/>
                <a:moveTo>
                  <a:pt x="54136" y="2293"/>
                </a:moveTo>
                <a:cubicBezTo>
                  <a:pt x="54211" y="2287"/>
                  <a:pt x="54262" y="2300"/>
                  <a:pt x="54254" y="2359"/>
                </a:cubicBezTo>
                <a:cubicBezTo>
                  <a:pt x="54232" y="2324"/>
                  <a:pt x="54109" y="2363"/>
                  <a:pt x="54136" y="2293"/>
                </a:cubicBezTo>
                <a:close/>
                <a:moveTo>
                  <a:pt x="41591" y="2293"/>
                </a:moveTo>
                <a:cubicBezTo>
                  <a:pt x="41591" y="2323"/>
                  <a:pt x="41591" y="2351"/>
                  <a:pt x="41591" y="2381"/>
                </a:cubicBezTo>
                <a:cubicBezTo>
                  <a:pt x="41464" y="2381"/>
                  <a:pt x="41337" y="2381"/>
                  <a:pt x="41210" y="2381"/>
                </a:cubicBezTo>
                <a:cubicBezTo>
                  <a:pt x="41206" y="2339"/>
                  <a:pt x="41191" y="2308"/>
                  <a:pt x="41151" y="2293"/>
                </a:cubicBezTo>
                <a:cubicBezTo>
                  <a:pt x="41180" y="2219"/>
                  <a:pt x="41210" y="2317"/>
                  <a:pt x="41240" y="2315"/>
                </a:cubicBezTo>
                <a:cubicBezTo>
                  <a:pt x="41262" y="2311"/>
                  <a:pt x="41280" y="2251"/>
                  <a:pt x="41327" y="2270"/>
                </a:cubicBezTo>
                <a:cubicBezTo>
                  <a:pt x="41338" y="2276"/>
                  <a:pt x="41321" y="2327"/>
                  <a:pt x="41356" y="2315"/>
                </a:cubicBezTo>
                <a:cubicBezTo>
                  <a:pt x="41411" y="2335"/>
                  <a:pt x="41426" y="2273"/>
                  <a:pt x="41445" y="2270"/>
                </a:cubicBezTo>
                <a:cubicBezTo>
                  <a:pt x="41488" y="2265"/>
                  <a:pt x="41503" y="2338"/>
                  <a:pt x="41591" y="2293"/>
                </a:cubicBezTo>
                <a:close/>
                <a:moveTo>
                  <a:pt x="36344" y="2270"/>
                </a:moveTo>
                <a:cubicBezTo>
                  <a:pt x="36364" y="2270"/>
                  <a:pt x="36384" y="2270"/>
                  <a:pt x="36403" y="2270"/>
                </a:cubicBezTo>
                <a:cubicBezTo>
                  <a:pt x="36410" y="2333"/>
                  <a:pt x="36185" y="2265"/>
                  <a:pt x="36344" y="2270"/>
                </a:cubicBezTo>
                <a:close/>
                <a:moveTo>
                  <a:pt x="33706" y="2270"/>
                </a:moveTo>
                <a:cubicBezTo>
                  <a:pt x="33726" y="2270"/>
                  <a:pt x="33746" y="2270"/>
                  <a:pt x="33765" y="2270"/>
                </a:cubicBezTo>
                <a:cubicBezTo>
                  <a:pt x="33771" y="2333"/>
                  <a:pt x="33546" y="2265"/>
                  <a:pt x="33706" y="2270"/>
                </a:cubicBezTo>
                <a:close/>
                <a:moveTo>
                  <a:pt x="41679" y="2270"/>
                </a:moveTo>
                <a:cubicBezTo>
                  <a:pt x="41715" y="2204"/>
                  <a:pt x="41796" y="2283"/>
                  <a:pt x="41797" y="2315"/>
                </a:cubicBezTo>
                <a:cubicBezTo>
                  <a:pt x="41890" y="2270"/>
                  <a:pt x="41899" y="2290"/>
                  <a:pt x="42001" y="2270"/>
                </a:cubicBezTo>
                <a:cubicBezTo>
                  <a:pt x="42001" y="2285"/>
                  <a:pt x="42001" y="2300"/>
                  <a:pt x="42001" y="2315"/>
                </a:cubicBezTo>
                <a:cubicBezTo>
                  <a:pt x="42035" y="2308"/>
                  <a:pt x="42195" y="2288"/>
                  <a:pt x="42119" y="2270"/>
                </a:cubicBezTo>
                <a:cubicBezTo>
                  <a:pt x="42103" y="2238"/>
                  <a:pt x="42233" y="2231"/>
                  <a:pt x="42236" y="2270"/>
                </a:cubicBezTo>
                <a:cubicBezTo>
                  <a:pt x="42241" y="2344"/>
                  <a:pt x="42310" y="2234"/>
                  <a:pt x="42323" y="2293"/>
                </a:cubicBezTo>
                <a:cubicBezTo>
                  <a:pt x="42357" y="2352"/>
                  <a:pt x="42256" y="2318"/>
                  <a:pt x="42236" y="2336"/>
                </a:cubicBezTo>
                <a:cubicBezTo>
                  <a:pt x="42203" y="2368"/>
                  <a:pt x="42223" y="2328"/>
                  <a:pt x="42177" y="2336"/>
                </a:cubicBezTo>
                <a:cubicBezTo>
                  <a:pt x="42171" y="2338"/>
                  <a:pt x="42172" y="2357"/>
                  <a:pt x="42147" y="2359"/>
                </a:cubicBezTo>
                <a:cubicBezTo>
                  <a:pt x="41998" y="2372"/>
                  <a:pt x="41793" y="2348"/>
                  <a:pt x="41620" y="2359"/>
                </a:cubicBezTo>
                <a:cubicBezTo>
                  <a:pt x="41572" y="2290"/>
                  <a:pt x="41766" y="2297"/>
                  <a:pt x="41679" y="2270"/>
                </a:cubicBezTo>
                <a:close/>
                <a:moveTo>
                  <a:pt x="38953" y="2250"/>
                </a:moveTo>
                <a:cubicBezTo>
                  <a:pt x="38983" y="2315"/>
                  <a:pt x="38888" y="2288"/>
                  <a:pt x="38836" y="2293"/>
                </a:cubicBezTo>
                <a:cubicBezTo>
                  <a:pt x="38855" y="2263"/>
                  <a:pt x="38898" y="2253"/>
                  <a:pt x="38953" y="2250"/>
                </a:cubicBezTo>
                <a:close/>
                <a:moveTo>
                  <a:pt x="42939" y="2227"/>
                </a:moveTo>
                <a:cubicBezTo>
                  <a:pt x="42964" y="2157"/>
                  <a:pt x="42978" y="2266"/>
                  <a:pt x="42969" y="2293"/>
                </a:cubicBezTo>
                <a:cubicBezTo>
                  <a:pt x="43089" y="2310"/>
                  <a:pt x="43024" y="2188"/>
                  <a:pt x="43144" y="2204"/>
                </a:cubicBezTo>
                <a:cubicBezTo>
                  <a:pt x="43115" y="2278"/>
                  <a:pt x="43185" y="2277"/>
                  <a:pt x="43262" y="2270"/>
                </a:cubicBezTo>
                <a:cubicBezTo>
                  <a:pt x="43252" y="2362"/>
                  <a:pt x="43116" y="2334"/>
                  <a:pt x="42998" y="2336"/>
                </a:cubicBezTo>
                <a:cubicBezTo>
                  <a:pt x="42881" y="2339"/>
                  <a:pt x="42767" y="2335"/>
                  <a:pt x="42705" y="2315"/>
                </a:cubicBezTo>
                <a:cubicBezTo>
                  <a:pt x="42693" y="2268"/>
                  <a:pt x="42822" y="2315"/>
                  <a:pt x="42822" y="2250"/>
                </a:cubicBezTo>
                <a:cubicBezTo>
                  <a:pt x="42822" y="2166"/>
                  <a:pt x="42839" y="2296"/>
                  <a:pt x="42910" y="2270"/>
                </a:cubicBezTo>
                <a:cubicBezTo>
                  <a:pt x="42938" y="2270"/>
                  <a:pt x="42933" y="2243"/>
                  <a:pt x="42939" y="2227"/>
                </a:cubicBezTo>
                <a:close/>
                <a:moveTo>
                  <a:pt x="33970" y="2204"/>
                </a:moveTo>
                <a:cubicBezTo>
                  <a:pt x="34003" y="2211"/>
                  <a:pt x="33990" y="2249"/>
                  <a:pt x="34029" y="2250"/>
                </a:cubicBezTo>
                <a:cubicBezTo>
                  <a:pt x="34016" y="2276"/>
                  <a:pt x="33991" y="2295"/>
                  <a:pt x="33941" y="2293"/>
                </a:cubicBezTo>
                <a:cubicBezTo>
                  <a:pt x="33976" y="2321"/>
                  <a:pt x="33952" y="2327"/>
                  <a:pt x="33941" y="2359"/>
                </a:cubicBezTo>
                <a:cubicBezTo>
                  <a:pt x="33889" y="2353"/>
                  <a:pt x="33874" y="2321"/>
                  <a:pt x="33882" y="2270"/>
                </a:cubicBezTo>
                <a:cubicBezTo>
                  <a:pt x="33912" y="2270"/>
                  <a:pt x="33941" y="2270"/>
                  <a:pt x="33970" y="2270"/>
                </a:cubicBezTo>
                <a:cubicBezTo>
                  <a:pt x="33970" y="2250"/>
                  <a:pt x="33970" y="2227"/>
                  <a:pt x="33970" y="2204"/>
                </a:cubicBezTo>
                <a:close/>
                <a:moveTo>
                  <a:pt x="45782" y="2184"/>
                </a:moveTo>
                <a:cubicBezTo>
                  <a:pt x="45771" y="2212"/>
                  <a:pt x="45731" y="2218"/>
                  <a:pt x="45724" y="2250"/>
                </a:cubicBezTo>
                <a:cubicBezTo>
                  <a:pt x="45698" y="2253"/>
                  <a:pt x="45696" y="2241"/>
                  <a:pt x="45694" y="2227"/>
                </a:cubicBezTo>
                <a:cubicBezTo>
                  <a:pt x="45694" y="2212"/>
                  <a:pt x="45694" y="2197"/>
                  <a:pt x="45694" y="2184"/>
                </a:cubicBezTo>
                <a:cubicBezTo>
                  <a:pt x="45724" y="2184"/>
                  <a:pt x="45753" y="2184"/>
                  <a:pt x="45782" y="2184"/>
                </a:cubicBezTo>
                <a:close/>
                <a:moveTo>
                  <a:pt x="46310" y="2161"/>
                </a:moveTo>
                <a:cubicBezTo>
                  <a:pt x="46383" y="2164"/>
                  <a:pt x="46319" y="2235"/>
                  <a:pt x="46310" y="2250"/>
                </a:cubicBezTo>
                <a:cubicBezTo>
                  <a:pt x="46241" y="2250"/>
                  <a:pt x="46223" y="2211"/>
                  <a:pt x="46134" y="2227"/>
                </a:cubicBezTo>
                <a:cubicBezTo>
                  <a:pt x="46158" y="2151"/>
                  <a:pt x="46249" y="2230"/>
                  <a:pt x="46310" y="2161"/>
                </a:cubicBezTo>
                <a:close/>
                <a:moveTo>
                  <a:pt x="42587" y="2250"/>
                </a:moveTo>
                <a:cubicBezTo>
                  <a:pt x="42599" y="2291"/>
                  <a:pt x="42701" y="2266"/>
                  <a:pt x="42676" y="2336"/>
                </a:cubicBezTo>
                <a:cubicBezTo>
                  <a:pt x="42533" y="2318"/>
                  <a:pt x="42432" y="2419"/>
                  <a:pt x="42383" y="2293"/>
                </a:cubicBezTo>
                <a:cubicBezTo>
                  <a:pt x="42517" y="2314"/>
                  <a:pt x="42484" y="2208"/>
                  <a:pt x="42587" y="2204"/>
                </a:cubicBezTo>
                <a:cubicBezTo>
                  <a:pt x="42563" y="2140"/>
                  <a:pt x="42493" y="2218"/>
                  <a:pt x="42440" y="2204"/>
                </a:cubicBezTo>
                <a:cubicBezTo>
                  <a:pt x="42432" y="2174"/>
                  <a:pt x="42368" y="2187"/>
                  <a:pt x="42323" y="2184"/>
                </a:cubicBezTo>
                <a:cubicBezTo>
                  <a:pt x="42365" y="2142"/>
                  <a:pt x="42463" y="2162"/>
                  <a:pt x="42558" y="2161"/>
                </a:cubicBezTo>
                <a:cubicBezTo>
                  <a:pt x="42631" y="2161"/>
                  <a:pt x="42728" y="2161"/>
                  <a:pt x="42792" y="2161"/>
                </a:cubicBezTo>
                <a:cubicBezTo>
                  <a:pt x="42792" y="2182"/>
                  <a:pt x="42757" y="2178"/>
                  <a:pt x="42734" y="2184"/>
                </a:cubicBezTo>
                <a:cubicBezTo>
                  <a:pt x="42673" y="2196"/>
                  <a:pt x="42639" y="2229"/>
                  <a:pt x="42587" y="2250"/>
                </a:cubicBezTo>
                <a:close/>
                <a:moveTo>
                  <a:pt x="38806" y="2184"/>
                </a:moveTo>
                <a:cubicBezTo>
                  <a:pt x="38801" y="2148"/>
                  <a:pt x="38999" y="2139"/>
                  <a:pt x="38953" y="2204"/>
                </a:cubicBezTo>
                <a:cubicBezTo>
                  <a:pt x="38919" y="2187"/>
                  <a:pt x="38875" y="2176"/>
                  <a:pt x="38806" y="2184"/>
                </a:cubicBezTo>
                <a:close/>
                <a:moveTo>
                  <a:pt x="37927" y="2184"/>
                </a:moveTo>
                <a:cubicBezTo>
                  <a:pt x="37877" y="2233"/>
                  <a:pt x="37703" y="2191"/>
                  <a:pt x="37604" y="2204"/>
                </a:cubicBezTo>
                <a:cubicBezTo>
                  <a:pt x="37618" y="2187"/>
                  <a:pt x="37631" y="2165"/>
                  <a:pt x="37663" y="2161"/>
                </a:cubicBezTo>
                <a:cubicBezTo>
                  <a:pt x="37711" y="2155"/>
                  <a:pt x="37714" y="2184"/>
                  <a:pt x="37752" y="2184"/>
                </a:cubicBezTo>
                <a:cubicBezTo>
                  <a:pt x="37738" y="2184"/>
                  <a:pt x="37774" y="2163"/>
                  <a:pt x="37781" y="2161"/>
                </a:cubicBezTo>
                <a:cubicBezTo>
                  <a:pt x="37843" y="2149"/>
                  <a:pt x="37852" y="2181"/>
                  <a:pt x="37927" y="2184"/>
                </a:cubicBezTo>
                <a:close/>
                <a:moveTo>
                  <a:pt x="37575" y="2161"/>
                </a:moveTo>
                <a:cubicBezTo>
                  <a:pt x="37571" y="2209"/>
                  <a:pt x="37502" y="2208"/>
                  <a:pt x="37429" y="2204"/>
                </a:cubicBezTo>
                <a:cubicBezTo>
                  <a:pt x="37453" y="2172"/>
                  <a:pt x="37523" y="2173"/>
                  <a:pt x="37575" y="2161"/>
                </a:cubicBezTo>
                <a:close/>
                <a:moveTo>
                  <a:pt x="45841" y="2139"/>
                </a:moveTo>
                <a:cubicBezTo>
                  <a:pt x="45841" y="2176"/>
                  <a:pt x="45841" y="2212"/>
                  <a:pt x="45841" y="2250"/>
                </a:cubicBezTo>
                <a:cubicBezTo>
                  <a:pt x="45786" y="2246"/>
                  <a:pt x="45823" y="2174"/>
                  <a:pt x="45782" y="2161"/>
                </a:cubicBezTo>
                <a:cubicBezTo>
                  <a:pt x="45556" y="2167"/>
                  <a:pt x="45717" y="2124"/>
                  <a:pt x="45841" y="2139"/>
                </a:cubicBezTo>
                <a:close/>
                <a:moveTo>
                  <a:pt x="39804" y="2161"/>
                </a:moveTo>
                <a:cubicBezTo>
                  <a:pt x="39734" y="2231"/>
                  <a:pt x="39685" y="2083"/>
                  <a:pt x="39804" y="2161"/>
                </a:cubicBezTo>
                <a:close/>
                <a:moveTo>
                  <a:pt x="47864" y="2117"/>
                </a:moveTo>
                <a:cubicBezTo>
                  <a:pt x="47923" y="2128"/>
                  <a:pt x="47881" y="2197"/>
                  <a:pt x="47805" y="2184"/>
                </a:cubicBezTo>
                <a:cubicBezTo>
                  <a:pt x="47749" y="2172"/>
                  <a:pt x="47781" y="2163"/>
                  <a:pt x="47687" y="2184"/>
                </a:cubicBezTo>
                <a:cubicBezTo>
                  <a:pt x="47707" y="2091"/>
                  <a:pt x="47820" y="2154"/>
                  <a:pt x="47864" y="2117"/>
                </a:cubicBezTo>
                <a:close/>
                <a:moveTo>
                  <a:pt x="44258" y="2139"/>
                </a:moveTo>
                <a:cubicBezTo>
                  <a:pt x="44246" y="2097"/>
                  <a:pt x="44392" y="2107"/>
                  <a:pt x="44346" y="2161"/>
                </a:cubicBezTo>
                <a:cubicBezTo>
                  <a:pt x="44327" y="2161"/>
                  <a:pt x="44307" y="2161"/>
                  <a:pt x="44288" y="2161"/>
                </a:cubicBezTo>
                <a:cubicBezTo>
                  <a:pt x="44293" y="2142"/>
                  <a:pt x="44276" y="2140"/>
                  <a:pt x="44258" y="2139"/>
                </a:cubicBezTo>
                <a:close/>
                <a:moveTo>
                  <a:pt x="44024" y="2139"/>
                </a:moveTo>
                <a:cubicBezTo>
                  <a:pt x="43954" y="2209"/>
                  <a:pt x="43904" y="2062"/>
                  <a:pt x="44024" y="2139"/>
                </a:cubicBezTo>
                <a:close/>
                <a:moveTo>
                  <a:pt x="41327" y="2139"/>
                </a:moveTo>
                <a:cubicBezTo>
                  <a:pt x="41316" y="2097"/>
                  <a:pt x="41461" y="2107"/>
                  <a:pt x="41415" y="2161"/>
                </a:cubicBezTo>
                <a:cubicBezTo>
                  <a:pt x="41396" y="2161"/>
                  <a:pt x="41376" y="2161"/>
                  <a:pt x="41356" y="2161"/>
                </a:cubicBezTo>
                <a:cubicBezTo>
                  <a:pt x="41362" y="2142"/>
                  <a:pt x="41345" y="2140"/>
                  <a:pt x="41327" y="2139"/>
                </a:cubicBezTo>
                <a:close/>
                <a:moveTo>
                  <a:pt x="41297" y="2117"/>
                </a:moveTo>
                <a:cubicBezTo>
                  <a:pt x="41277" y="2197"/>
                  <a:pt x="41181" y="2112"/>
                  <a:pt x="41063" y="2139"/>
                </a:cubicBezTo>
                <a:cubicBezTo>
                  <a:pt x="40985" y="2100"/>
                  <a:pt x="41235" y="2123"/>
                  <a:pt x="41297" y="2117"/>
                </a:cubicBezTo>
                <a:close/>
                <a:moveTo>
                  <a:pt x="40800" y="2117"/>
                </a:moveTo>
                <a:cubicBezTo>
                  <a:pt x="40795" y="2165"/>
                  <a:pt x="40726" y="2164"/>
                  <a:pt x="40654" y="2161"/>
                </a:cubicBezTo>
                <a:cubicBezTo>
                  <a:pt x="40623" y="2087"/>
                  <a:pt x="40744" y="2127"/>
                  <a:pt x="40800" y="2117"/>
                </a:cubicBezTo>
                <a:close/>
                <a:moveTo>
                  <a:pt x="44728" y="2139"/>
                </a:moveTo>
                <a:cubicBezTo>
                  <a:pt x="44549" y="2110"/>
                  <a:pt x="44767" y="2131"/>
                  <a:pt x="44785" y="2117"/>
                </a:cubicBezTo>
                <a:cubicBezTo>
                  <a:pt x="44787" y="2116"/>
                  <a:pt x="44785" y="2095"/>
                  <a:pt x="44785" y="2095"/>
                </a:cubicBezTo>
                <a:cubicBezTo>
                  <a:pt x="44827" y="2101"/>
                  <a:pt x="44859" y="2155"/>
                  <a:pt x="44728" y="2139"/>
                </a:cubicBezTo>
                <a:close/>
                <a:moveTo>
                  <a:pt x="46691" y="2095"/>
                </a:moveTo>
                <a:cubicBezTo>
                  <a:pt x="46686" y="2047"/>
                  <a:pt x="46795" y="2085"/>
                  <a:pt x="46837" y="2073"/>
                </a:cubicBezTo>
                <a:cubicBezTo>
                  <a:pt x="46827" y="2102"/>
                  <a:pt x="46786" y="2107"/>
                  <a:pt x="46779" y="2139"/>
                </a:cubicBezTo>
                <a:cubicBezTo>
                  <a:pt x="46871" y="2150"/>
                  <a:pt x="46898" y="2087"/>
                  <a:pt x="46925" y="2161"/>
                </a:cubicBezTo>
                <a:cubicBezTo>
                  <a:pt x="46954" y="2161"/>
                  <a:pt x="46948" y="2134"/>
                  <a:pt x="46955" y="2117"/>
                </a:cubicBezTo>
                <a:cubicBezTo>
                  <a:pt x="47061" y="2130"/>
                  <a:pt x="47151" y="2154"/>
                  <a:pt x="47219" y="2095"/>
                </a:cubicBezTo>
                <a:cubicBezTo>
                  <a:pt x="47270" y="2100"/>
                  <a:pt x="47286" y="2132"/>
                  <a:pt x="47277" y="2184"/>
                </a:cubicBezTo>
                <a:cubicBezTo>
                  <a:pt x="47202" y="2184"/>
                  <a:pt x="47241" y="2167"/>
                  <a:pt x="47247" y="2139"/>
                </a:cubicBezTo>
                <a:cubicBezTo>
                  <a:pt x="47187" y="2113"/>
                  <a:pt x="47108" y="2173"/>
                  <a:pt x="47189" y="2184"/>
                </a:cubicBezTo>
                <a:cubicBezTo>
                  <a:pt x="47159" y="2270"/>
                  <a:pt x="47059" y="2086"/>
                  <a:pt x="47072" y="2204"/>
                </a:cubicBezTo>
                <a:cubicBezTo>
                  <a:pt x="47004" y="2188"/>
                  <a:pt x="46891" y="2228"/>
                  <a:pt x="46837" y="2204"/>
                </a:cubicBezTo>
                <a:cubicBezTo>
                  <a:pt x="46826" y="2200"/>
                  <a:pt x="46844" y="2149"/>
                  <a:pt x="46807" y="2161"/>
                </a:cubicBezTo>
                <a:cubicBezTo>
                  <a:pt x="46772" y="2173"/>
                  <a:pt x="46829" y="2246"/>
                  <a:pt x="46691" y="2227"/>
                </a:cubicBezTo>
                <a:cubicBezTo>
                  <a:pt x="46663" y="2164"/>
                  <a:pt x="46762" y="2159"/>
                  <a:pt x="46750" y="2117"/>
                </a:cubicBezTo>
                <a:cubicBezTo>
                  <a:pt x="46743" y="2097"/>
                  <a:pt x="46718" y="2099"/>
                  <a:pt x="46691" y="2095"/>
                </a:cubicBezTo>
                <a:close/>
                <a:moveTo>
                  <a:pt x="46515" y="2095"/>
                </a:moveTo>
                <a:cubicBezTo>
                  <a:pt x="46548" y="2048"/>
                  <a:pt x="46618" y="2099"/>
                  <a:pt x="46632" y="2117"/>
                </a:cubicBezTo>
                <a:cubicBezTo>
                  <a:pt x="46650" y="2139"/>
                  <a:pt x="46604" y="2134"/>
                  <a:pt x="46603" y="2139"/>
                </a:cubicBezTo>
                <a:cubicBezTo>
                  <a:pt x="46599" y="2154"/>
                  <a:pt x="46655" y="2192"/>
                  <a:pt x="46632" y="2227"/>
                </a:cubicBezTo>
                <a:cubicBezTo>
                  <a:pt x="46573" y="2227"/>
                  <a:pt x="46515" y="2227"/>
                  <a:pt x="46456" y="2227"/>
                </a:cubicBezTo>
                <a:cubicBezTo>
                  <a:pt x="46416" y="2213"/>
                  <a:pt x="46452" y="2142"/>
                  <a:pt x="46398" y="2139"/>
                </a:cubicBezTo>
                <a:cubicBezTo>
                  <a:pt x="46423" y="2082"/>
                  <a:pt x="46596" y="2127"/>
                  <a:pt x="46515" y="2095"/>
                </a:cubicBezTo>
                <a:close/>
                <a:moveTo>
                  <a:pt x="45518" y="2095"/>
                </a:moveTo>
                <a:cubicBezTo>
                  <a:pt x="45430" y="2176"/>
                  <a:pt x="45419" y="2028"/>
                  <a:pt x="45518" y="2095"/>
                </a:cubicBezTo>
                <a:close/>
                <a:moveTo>
                  <a:pt x="50062" y="2051"/>
                </a:moveTo>
                <a:cubicBezTo>
                  <a:pt x="50156" y="2094"/>
                  <a:pt x="49908" y="2133"/>
                  <a:pt x="49886" y="2095"/>
                </a:cubicBezTo>
                <a:cubicBezTo>
                  <a:pt x="49944" y="2022"/>
                  <a:pt x="50025" y="2092"/>
                  <a:pt x="50062" y="2051"/>
                </a:cubicBezTo>
                <a:close/>
                <a:moveTo>
                  <a:pt x="42998" y="2117"/>
                </a:moveTo>
                <a:cubicBezTo>
                  <a:pt x="42930" y="2124"/>
                  <a:pt x="42886" y="2113"/>
                  <a:pt x="42851" y="2095"/>
                </a:cubicBezTo>
                <a:cubicBezTo>
                  <a:pt x="42880" y="2044"/>
                  <a:pt x="42998" y="2040"/>
                  <a:pt x="42998" y="2117"/>
                </a:cubicBezTo>
                <a:close/>
                <a:moveTo>
                  <a:pt x="46807" y="2029"/>
                </a:moveTo>
                <a:cubicBezTo>
                  <a:pt x="46762" y="2073"/>
                  <a:pt x="46700" y="2050"/>
                  <a:pt x="46661" y="2051"/>
                </a:cubicBezTo>
                <a:cubicBezTo>
                  <a:pt x="46605" y="2052"/>
                  <a:pt x="46398" y="2049"/>
                  <a:pt x="46486" y="2029"/>
                </a:cubicBezTo>
                <a:cubicBezTo>
                  <a:pt x="46511" y="2023"/>
                  <a:pt x="46617" y="2043"/>
                  <a:pt x="46632" y="2029"/>
                </a:cubicBezTo>
                <a:cubicBezTo>
                  <a:pt x="46661" y="2002"/>
                  <a:pt x="46688" y="2041"/>
                  <a:pt x="46807" y="2029"/>
                </a:cubicBezTo>
                <a:close/>
                <a:moveTo>
                  <a:pt x="51410" y="2051"/>
                </a:moveTo>
                <a:cubicBezTo>
                  <a:pt x="51410" y="2029"/>
                  <a:pt x="51410" y="2007"/>
                  <a:pt x="51410" y="1984"/>
                </a:cubicBezTo>
                <a:cubicBezTo>
                  <a:pt x="51495" y="1953"/>
                  <a:pt x="51495" y="2083"/>
                  <a:pt x="51410" y="2051"/>
                </a:cubicBezTo>
                <a:close/>
                <a:moveTo>
                  <a:pt x="50707" y="1984"/>
                </a:moveTo>
                <a:cubicBezTo>
                  <a:pt x="50781" y="2014"/>
                  <a:pt x="50774" y="2091"/>
                  <a:pt x="50647" y="2073"/>
                </a:cubicBezTo>
                <a:cubicBezTo>
                  <a:pt x="50611" y="2002"/>
                  <a:pt x="50742" y="2056"/>
                  <a:pt x="50707" y="1984"/>
                </a:cubicBezTo>
                <a:close/>
                <a:moveTo>
                  <a:pt x="47922" y="2007"/>
                </a:moveTo>
                <a:cubicBezTo>
                  <a:pt x="47935" y="2023"/>
                  <a:pt x="47820" y="2043"/>
                  <a:pt x="47805" y="2029"/>
                </a:cubicBezTo>
                <a:cubicBezTo>
                  <a:pt x="47802" y="2027"/>
                  <a:pt x="47807" y="2007"/>
                  <a:pt x="47805" y="2007"/>
                </a:cubicBezTo>
                <a:cubicBezTo>
                  <a:pt x="47794" y="2005"/>
                  <a:pt x="47721" y="2013"/>
                  <a:pt x="47716" y="2007"/>
                </a:cubicBezTo>
                <a:cubicBezTo>
                  <a:pt x="47701" y="1987"/>
                  <a:pt x="47809" y="1982"/>
                  <a:pt x="47834" y="1984"/>
                </a:cubicBezTo>
                <a:cubicBezTo>
                  <a:pt x="47829" y="1984"/>
                  <a:pt x="47851" y="2005"/>
                  <a:pt x="47864" y="2007"/>
                </a:cubicBezTo>
                <a:cubicBezTo>
                  <a:pt x="47882" y="2010"/>
                  <a:pt x="47904" y="2004"/>
                  <a:pt x="47922" y="2007"/>
                </a:cubicBezTo>
                <a:close/>
                <a:moveTo>
                  <a:pt x="48273" y="1941"/>
                </a:moveTo>
                <a:cubicBezTo>
                  <a:pt x="48401" y="1950"/>
                  <a:pt x="48243" y="2068"/>
                  <a:pt x="48273" y="1941"/>
                </a:cubicBezTo>
                <a:close/>
                <a:moveTo>
                  <a:pt x="46720" y="1941"/>
                </a:moveTo>
                <a:cubicBezTo>
                  <a:pt x="46744" y="1956"/>
                  <a:pt x="46800" y="1975"/>
                  <a:pt x="46807" y="1941"/>
                </a:cubicBezTo>
                <a:cubicBezTo>
                  <a:pt x="46937" y="1972"/>
                  <a:pt x="46670" y="2031"/>
                  <a:pt x="46720" y="1941"/>
                </a:cubicBezTo>
                <a:close/>
                <a:moveTo>
                  <a:pt x="46632" y="1941"/>
                </a:moveTo>
                <a:cubicBezTo>
                  <a:pt x="46660" y="2020"/>
                  <a:pt x="46516" y="1972"/>
                  <a:pt x="46456" y="1984"/>
                </a:cubicBezTo>
                <a:cubicBezTo>
                  <a:pt x="46486" y="1948"/>
                  <a:pt x="46581" y="1961"/>
                  <a:pt x="46632" y="1941"/>
                </a:cubicBezTo>
                <a:close/>
                <a:moveTo>
                  <a:pt x="52201" y="1918"/>
                </a:moveTo>
                <a:cubicBezTo>
                  <a:pt x="52220" y="1881"/>
                  <a:pt x="52269" y="1905"/>
                  <a:pt x="52260" y="1941"/>
                </a:cubicBezTo>
                <a:cubicBezTo>
                  <a:pt x="52327" y="1923"/>
                  <a:pt x="52315" y="1881"/>
                  <a:pt x="52377" y="1896"/>
                </a:cubicBezTo>
                <a:cubicBezTo>
                  <a:pt x="52383" y="1898"/>
                  <a:pt x="52387" y="1966"/>
                  <a:pt x="52436" y="1941"/>
                </a:cubicBezTo>
                <a:cubicBezTo>
                  <a:pt x="52482" y="1933"/>
                  <a:pt x="52410" y="1902"/>
                  <a:pt x="52465" y="1896"/>
                </a:cubicBezTo>
                <a:cubicBezTo>
                  <a:pt x="52515" y="1888"/>
                  <a:pt x="52520" y="1914"/>
                  <a:pt x="52524" y="1941"/>
                </a:cubicBezTo>
                <a:cubicBezTo>
                  <a:pt x="52692" y="1915"/>
                  <a:pt x="52669" y="1933"/>
                  <a:pt x="52846" y="1941"/>
                </a:cubicBezTo>
                <a:cubicBezTo>
                  <a:pt x="52833" y="2009"/>
                  <a:pt x="52705" y="1962"/>
                  <a:pt x="52641" y="1963"/>
                </a:cubicBezTo>
                <a:cubicBezTo>
                  <a:pt x="52574" y="1965"/>
                  <a:pt x="52584" y="2002"/>
                  <a:pt x="52494" y="1984"/>
                </a:cubicBezTo>
                <a:cubicBezTo>
                  <a:pt x="52485" y="1983"/>
                  <a:pt x="52452" y="1963"/>
                  <a:pt x="52465" y="1963"/>
                </a:cubicBezTo>
                <a:cubicBezTo>
                  <a:pt x="52371" y="1970"/>
                  <a:pt x="52274" y="2047"/>
                  <a:pt x="52201" y="1984"/>
                </a:cubicBezTo>
                <a:cubicBezTo>
                  <a:pt x="52194" y="1947"/>
                  <a:pt x="52251" y="1927"/>
                  <a:pt x="52201" y="1918"/>
                </a:cubicBezTo>
                <a:close/>
                <a:moveTo>
                  <a:pt x="48245" y="1918"/>
                </a:moveTo>
                <a:cubicBezTo>
                  <a:pt x="48198" y="1960"/>
                  <a:pt x="48110" y="1939"/>
                  <a:pt x="48039" y="1941"/>
                </a:cubicBezTo>
                <a:cubicBezTo>
                  <a:pt x="47984" y="1941"/>
                  <a:pt x="47901" y="1939"/>
                  <a:pt x="47834" y="1941"/>
                </a:cubicBezTo>
                <a:cubicBezTo>
                  <a:pt x="47704" y="1943"/>
                  <a:pt x="47575" y="1960"/>
                  <a:pt x="47512" y="1941"/>
                </a:cubicBezTo>
                <a:cubicBezTo>
                  <a:pt x="47568" y="1898"/>
                  <a:pt x="47644" y="1921"/>
                  <a:pt x="47716" y="1918"/>
                </a:cubicBezTo>
                <a:cubicBezTo>
                  <a:pt x="47731" y="1918"/>
                  <a:pt x="47874" y="1935"/>
                  <a:pt x="47893" y="1918"/>
                </a:cubicBezTo>
                <a:cubicBezTo>
                  <a:pt x="47934" y="1881"/>
                  <a:pt x="47938" y="1912"/>
                  <a:pt x="48010" y="1918"/>
                </a:cubicBezTo>
                <a:cubicBezTo>
                  <a:pt x="48074" y="1924"/>
                  <a:pt x="48085" y="1896"/>
                  <a:pt x="48127" y="1896"/>
                </a:cubicBezTo>
                <a:cubicBezTo>
                  <a:pt x="48121" y="1896"/>
                  <a:pt x="48140" y="1918"/>
                  <a:pt x="48156" y="1918"/>
                </a:cubicBezTo>
                <a:cubicBezTo>
                  <a:pt x="48186" y="1920"/>
                  <a:pt x="48215" y="1918"/>
                  <a:pt x="48245" y="1918"/>
                </a:cubicBezTo>
                <a:close/>
                <a:moveTo>
                  <a:pt x="50677" y="1896"/>
                </a:moveTo>
                <a:cubicBezTo>
                  <a:pt x="50722" y="1849"/>
                  <a:pt x="50748" y="1912"/>
                  <a:pt x="50824" y="1875"/>
                </a:cubicBezTo>
                <a:cubicBezTo>
                  <a:pt x="50852" y="1954"/>
                  <a:pt x="50697" y="1914"/>
                  <a:pt x="50677" y="1896"/>
                </a:cubicBezTo>
                <a:close/>
                <a:moveTo>
                  <a:pt x="50589" y="1918"/>
                </a:moveTo>
                <a:cubicBezTo>
                  <a:pt x="50570" y="1957"/>
                  <a:pt x="50454" y="1942"/>
                  <a:pt x="50384" y="1941"/>
                </a:cubicBezTo>
                <a:cubicBezTo>
                  <a:pt x="50311" y="1939"/>
                  <a:pt x="50210" y="1947"/>
                  <a:pt x="50178" y="1918"/>
                </a:cubicBezTo>
                <a:cubicBezTo>
                  <a:pt x="50157" y="1858"/>
                  <a:pt x="50317" y="1935"/>
                  <a:pt x="50296" y="1875"/>
                </a:cubicBezTo>
                <a:cubicBezTo>
                  <a:pt x="50366" y="1942"/>
                  <a:pt x="50492" y="1893"/>
                  <a:pt x="50589" y="1918"/>
                </a:cubicBezTo>
                <a:close/>
                <a:moveTo>
                  <a:pt x="53784" y="1852"/>
                </a:moveTo>
                <a:cubicBezTo>
                  <a:pt x="53805" y="1888"/>
                  <a:pt x="53927" y="1848"/>
                  <a:pt x="53901" y="1918"/>
                </a:cubicBezTo>
                <a:cubicBezTo>
                  <a:pt x="53818" y="1900"/>
                  <a:pt x="53826" y="1950"/>
                  <a:pt x="53755" y="1941"/>
                </a:cubicBezTo>
                <a:cubicBezTo>
                  <a:pt x="53751" y="1902"/>
                  <a:pt x="53791" y="1894"/>
                  <a:pt x="53784" y="1852"/>
                </a:cubicBezTo>
                <a:close/>
                <a:moveTo>
                  <a:pt x="51468" y="1984"/>
                </a:moveTo>
                <a:cubicBezTo>
                  <a:pt x="51463" y="1923"/>
                  <a:pt x="51584" y="1929"/>
                  <a:pt x="51468" y="1896"/>
                </a:cubicBezTo>
                <a:cubicBezTo>
                  <a:pt x="51463" y="1878"/>
                  <a:pt x="51480" y="1876"/>
                  <a:pt x="51498" y="1875"/>
                </a:cubicBezTo>
                <a:cubicBezTo>
                  <a:pt x="51522" y="1879"/>
                  <a:pt x="51525" y="1866"/>
                  <a:pt x="51527" y="1852"/>
                </a:cubicBezTo>
                <a:cubicBezTo>
                  <a:pt x="51665" y="1897"/>
                  <a:pt x="51448" y="2026"/>
                  <a:pt x="51703" y="2007"/>
                </a:cubicBezTo>
                <a:cubicBezTo>
                  <a:pt x="51757" y="2004"/>
                  <a:pt x="51720" y="1932"/>
                  <a:pt x="51761" y="1918"/>
                </a:cubicBezTo>
                <a:cubicBezTo>
                  <a:pt x="51813" y="1941"/>
                  <a:pt x="51921" y="1968"/>
                  <a:pt x="51938" y="1918"/>
                </a:cubicBezTo>
                <a:cubicBezTo>
                  <a:pt x="51938" y="1915"/>
                  <a:pt x="51937" y="1875"/>
                  <a:pt x="51937" y="1875"/>
                </a:cubicBezTo>
                <a:cubicBezTo>
                  <a:pt x="51959" y="1876"/>
                  <a:pt x="52019" y="2043"/>
                  <a:pt x="52025" y="1918"/>
                </a:cubicBezTo>
                <a:cubicBezTo>
                  <a:pt x="52068" y="1938"/>
                  <a:pt x="52118" y="1951"/>
                  <a:pt x="52113" y="2007"/>
                </a:cubicBezTo>
                <a:cubicBezTo>
                  <a:pt x="52030" y="2032"/>
                  <a:pt x="51989" y="2011"/>
                  <a:pt x="51909" y="1984"/>
                </a:cubicBezTo>
                <a:cubicBezTo>
                  <a:pt x="51825" y="1996"/>
                  <a:pt x="51983" y="2029"/>
                  <a:pt x="51849" y="2029"/>
                </a:cubicBezTo>
                <a:cubicBezTo>
                  <a:pt x="51826" y="2029"/>
                  <a:pt x="51784" y="2008"/>
                  <a:pt x="51790" y="2007"/>
                </a:cubicBezTo>
                <a:cubicBezTo>
                  <a:pt x="51698" y="2020"/>
                  <a:pt x="51647" y="2076"/>
                  <a:pt x="51556" y="2051"/>
                </a:cubicBezTo>
                <a:cubicBezTo>
                  <a:pt x="51534" y="2044"/>
                  <a:pt x="51527" y="1989"/>
                  <a:pt x="51468" y="1984"/>
                </a:cubicBezTo>
                <a:close/>
                <a:moveTo>
                  <a:pt x="41884" y="1875"/>
                </a:moveTo>
                <a:cubicBezTo>
                  <a:pt x="41928" y="1827"/>
                  <a:pt x="41956" y="1890"/>
                  <a:pt x="42031" y="1852"/>
                </a:cubicBezTo>
                <a:cubicBezTo>
                  <a:pt x="42028" y="1909"/>
                  <a:pt x="41921" y="1905"/>
                  <a:pt x="41884" y="1875"/>
                </a:cubicBezTo>
                <a:close/>
                <a:moveTo>
                  <a:pt x="52817" y="1831"/>
                </a:moveTo>
                <a:cubicBezTo>
                  <a:pt x="52848" y="1780"/>
                  <a:pt x="53001" y="1822"/>
                  <a:pt x="53081" y="1809"/>
                </a:cubicBezTo>
                <a:cubicBezTo>
                  <a:pt x="53005" y="1873"/>
                  <a:pt x="52954" y="1821"/>
                  <a:pt x="52817" y="1831"/>
                </a:cubicBezTo>
                <a:close/>
                <a:moveTo>
                  <a:pt x="52318" y="1831"/>
                </a:moveTo>
                <a:cubicBezTo>
                  <a:pt x="52343" y="1766"/>
                  <a:pt x="52413" y="1843"/>
                  <a:pt x="52465" y="1831"/>
                </a:cubicBezTo>
                <a:cubicBezTo>
                  <a:pt x="52458" y="1882"/>
                  <a:pt x="52336" y="1843"/>
                  <a:pt x="52318" y="1831"/>
                </a:cubicBezTo>
                <a:close/>
                <a:moveTo>
                  <a:pt x="53696" y="1786"/>
                </a:moveTo>
                <a:cubicBezTo>
                  <a:pt x="53823" y="1795"/>
                  <a:pt x="53664" y="1915"/>
                  <a:pt x="53696" y="1786"/>
                </a:cubicBezTo>
                <a:close/>
                <a:moveTo>
                  <a:pt x="51498" y="1786"/>
                </a:moveTo>
                <a:cubicBezTo>
                  <a:pt x="51597" y="1824"/>
                  <a:pt x="51462" y="1848"/>
                  <a:pt x="51439" y="1831"/>
                </a:cubicBezTo>
                <a:cubicBezTo>
                  <a:pt x="51427" y="1822"/>
                  <a:pt x="51513" y="1804"/>
                  <a:pt x="51498" y="1786"/>
                </a:cubicBezTo>
                <a:close/>
                <a:moveTo>
                  <a:pt x="51703" y="1765"/>
                </a:moveTo>
                <a:cubicBezTo>
                  <a:pt x="51712" y="1822"/>
                  <a:pt x="51662" y="1837"/>
                  <a:pt x="51585" y="1831"/>
                </a:cubicBezTo>
                <a:cubicBezTo>
                  <a:pt x="51579" y="1812"/>
                  <a:pt x="51597" y="1810"/>
                  <a:pt x="51615" y="1809"/>
                </a:cubicBezTo>
                <a:cubicBezTo>
                  <a:pt x="51644" y="1794"/>
                  <a:pt x="51644" y="1758"/>
                  <a:pt x="51703" y="1765"/>
                </a:cubicBezTo>
                <a:close/>
                <a:moveTo>
                  <a:pt x="54721" y="1765"/>
                </a:moveTo>
                <a:cubicBezTo>
                  <a:pt x="54726" y="1812"/>
                  <a:pt x="54618" y="1775"/>
                  <a:pt x="54575" y="1786"/>
                </a:cubicBezTo>
                <a:cubicBezTo>
                  <a:pt x="54603" y="1713"/>
                  <a:pt x="54630" y="1776"/>
                  <a:pt x="54721" y="1765"/>
                </a:cubicBezTo>
                <a:close/>
                <a:moveTo>
                  <a:pt x="53608" y="1743"/>
                </a:moveTo>
                <a:cubicBezTo>
                  <a:pt x="53660" y="1736"/>
                  <a:pt x="53661" y="1866"/>
                  <a:pt x="53579" y="1831"/>
                </a:cubicBezTo>
                <a:cubicBezTo>
                  <a:pt x="53629" y="1786"/>
                  <a:pt x="53557" y="1788"/>
                  <a:pt x="53608" y="1743"/>
                </a:cubicBezTo>
                <a:close/>
                <a:moveTo>
                  <a:pt x="53021" y="1743"/>
                </a:moveTo>
                <a:cubicBezTo>
                  <a:pt x="53050" y="1743"/>
                  <a:pt x="53081" y="1743"/>
                  <a:pt x="53111" y="1743"/>
                </a:cubicBezTo>
                <a:cubicBezTo>
                  <a:pt x="53119" y="1801"/>
                  <a:pt x="52851" y="1743"/>
                  <a:pt x="53021" y="1743"/>
                </a:cubicBezTo>
                <a:close/>
                <a:moveTo>
                  <a:pt x="51498" y="1721"/>
                </a:moveTo>
                <a:cubicBezTo>
                  <a:pt x="51517" y="1721"/>
                  <a:pt x="51537" y="1721"/>
                  <a:pt x="51556" y="1721"/>
                </a:cubicBezTo>
                <a:cubicBezTo>
                  <a:pt x="51556" y="1736"/>
                  <a:pt x="51556" y="1750"/>
                  <a:pt x="51556" y="1765"/>
                </a:cubicBezTo>
                <a:cubicBezTo>
                  <a:pt x="51537" y="1765"/>
                  <a:pt x="51517" y="1765"/>
                  <a:pt x="51498" y="1765"/>
                </a:cubicBezTo>
                <a:cubicBezTo>
                  <a:pt x="51498" y="1750"/>
                  <a:pt x="51498" y="1736"/>
                  <a:pt x="51498" y="1721"/>
                </a:cubicBezTo>
                <a:close/>
                <a:moveTo>
                  <a:pt x="46925" y="1721"/>
                </a:moveTo>
                <a:cubicBezTo>
                  <a:pt x="46926" y="1699"/>
                  <a:pt x="46961" y="1704"/>
                  <a:pt x="46984" y="1698"/>
                </a:cubicBezTo>
                <a:cubicBezTo>
                  <a:pt x="47013" y="1698"/>
                  <a:pt x="47043" y="1698"/>
                  <a:pt x="47072" y="1698"/>
                </a:cubicBezTo>
                <a:cubicBezTo>
                  <a:pt x="47076" y="1746"/>
                  <a:pt x="46968" y="1708"/>
                  <a:pt x="46925" y="1721"/>
                </a:cubicBezTo>
                <a:close/>
                <a:moveTo>
                  <a:pt x="53198" y="1654"/>
                </a:moveTo>
                <a:cubicBezTo>
                  <a:pt x="53196" y="1676"/>
                  <a:pt x="53162" y="1671"/>
                  <a:pt x="53139" y="1677"/>
                </a:cubicBezTo>
                <a:cubicBezTo>
                  <a:pt x="53047" y="1776"/>
                  <a:pt x="52963" y="1623"/>
                  <a:pt x="53198" y="1654"/>
                </a:cubicBezTo>
                <a:close/>
                <a:moveTo>
                  <a:pt x="55689" y="1632"/>
                </a:moveTo>
                <a:cubicBezTo>
                  <a:pt x="55777" y="1617"/>
                  <a:pt x="55775" y="1670"/>
                  <a:pt x="55864" y="1654"/>
                </a:cubicBezTo>
                <a:cubicBezTo>
                  <a:pt x="55856" y="1714"/>
                  <a:pt x="55742" y="1694"/>
                  <a:pt x="55718" y="1743"/>
                </a:cubicBezTo>
                <a:cubicBezTo>
                  <a:pt x="55654" y="1746"/>
                  <a:pt x="55705" y="1665"/>
                  <a:pt x="55689" y="1632"/>
                </a:cubicBezTo>
                <a:close/>
                <a:moveTo>
                  <a:pt x="43819" y="1632"/>
                </a:moveTo>
                <a:cubicBezTo>
                  <a:pt x="43871" y="1630"/>
                  <a:pt x="43880" y="1659"/>
                  <a:pt x="43936" y="1654"/>
                </a:cubicBezTo>
                <a:cubicBezTo>
                  <a:pt x="43932" y="1718"/>
                  <a:pt x="43811" y="1696"/>
                  <a:pt x="43819" y="1632"/>
                </a:cubicBezTo>
                <a:close/>
                <a:moveTo>
                  <a:pt x="53901" y="1632"/>
                </a:moveTo>
                <a:cubicBezTo>
                  <a:pt x="53881" y="1641"/>
                  <a:pt x="53860" y="1668"/>
                  <a:pt x="53842" y="1677"/>
                </a:cubicBezTo>
                <a:cubicBezTo>
                  <a:pt x="53824" y="1686"/>
                  <a:pt x="53800" y="1707"/>
                  <a:pt x="53755" y="1698"/>
                </a:cubicBezTo>
                <a:cubicBezTo>
                  <a:pt x="53755" y="1677"/>
                  <a:pt x="53755" y="1654"/>
                  <a:pt x="53755" y="1632"/>
                </a:cubicBezTo>
                <a:cubicBezTo>
                  <a:pt x="53845" y="1617"/>
                  <a:pt x="53811" y="1617"/>
                  <a:pt x="53901" y="1632"/>
                </a:cubicBezTo>
                <a:close/>
                <a:moveTo>
                  <a:pt x="44199" y="1611"/>
                </a:moveTo>
                <a:cubicBezTo>
                  <a:pt x="44239" y="1617"/>
                  <a:pt x="44223" y="1666"/>
                  <a:pt x="44228" y="1698"/>
                </a:cubicBezTo>
                <a:cubicBezTo>
                  <a:pt x="44175" y="1690"/>
                  <a:pt x="44178" y="1717"/>
                  <a:pt x="44171" y="1743"/>
                </a:cubicBezTo>
                <a:cubicBezTo>
                  <a:pt x="44160" y="1771"/>
                  <a:pt x="44118" y="1778"/>
                  <a:pt x="44112" y="1809"/>
                </a:cubicBezTo>
                <a:cubicBezTo>
                  <a:pt x="44036" y="1771"/>
                  <a:pt x="44169" y="1706"/>
                  <a:pt x="44141" y="1632"/>
                </a:cubicBezTo>
                <a:cubicBezTo>
                  <a:pt x="44175" y="1637"/>
                  <a:pt x="44193" y="1627"/>
                  <a:pt x="44199" y="1611"/>
                </a:cubicBezTo>
                <a:close/>
                <a:moveTo>
                  <a:pt x="51439" y="1611"/>
                </a:moveTo>
                <a:cubicBezTo>
                  <a:pt x="51501" y="1551"/>
                  <a:pt x="51525" y="1669"/>
                  <a:pt x="51615" y="1611"/>
                </a:cubicBezTo>
                <a:cubicBezTo>
                  <a:pt x="51609" y="1706"/>
                  <a:pt x="51564" y="1651"/>
                  <a:pt x="51468" y="1654"/>
                </a:cubicBezTo>
                <a:cubicBezTo>
                  <a:pt x="51473" y="1629"/>
                  <a:pt x="51462" y="1616"/>
                  <a:pt x="51439" y="1611"/>
                </a:cubicBezTo>
                <a:close/>
                <a:moveTo>
                  <a:pt x="54048" y="1589"/>
                </a:moveTo>
                <a:cubicBezTo>
                  <a:pt x="54126" y="1509"/>
                  <a:pt x="54236" y="1637"/>
                  <a:pt x="54048" y="1589"/>
                </a:cubicBezTo>
                <a:close/>
                <a:moveTo>
                  <a:pt x="51790" y="1566"/>
                </a:moveTo>
                <a:cubicBezTo>
                  <a:pt x="51796" y="1586"/>
                  <a:pt x="51780" y="1587"/>
                  <a:pt x="51761" y="1589"/>
                </a:cubicBezTo>
                <a:cubicBezTo>
                  <a:pt x="51762" y="1610"/>
                  <a:pt x="51797" y="1605"/>
                  <a:pt x="51820" y="1611"/>
                </a:cubicBezTo>
                <a:cubicBezTo>
                  <a:pt x="51816" y="1637"/>
                  <a:pt x="51767" y="1629"/>
                  <a:pt x="51732" y="1632"/>
                </a:cubicBezTo>
                <a:cubicBezTo>
                  <a:pt x="51702" y="1647"/>
                  <a:pt x="51701" y="1683"/>
                  <a:pt x="51644" y="1677"/>
                </a:cubicBezTo>
                <a:cubicBezTo>
                  <a:pt x="51662" y="1657"/>
                  <a:pt x="51679" y="1637"/>
                  <a:pt x="51644" y="1632"/>
                </a:cubicBezTo>
                <a:cubicBezTo>
                  <a:pt x="51643" y="1608"/>
                  <a:pt x="51683" y="1619"/>
                  <a:pt x="51703" y="1611"/>
                </a:cubicBezTo>
                <a:cubicBezTo>
                  <a:pt x="51733" y="1598"/>
                  <a:pt x="51732" y="1559"/>
                  <a:pt x="51790" y="1566"/>
                </a:cubicBezTo>
                <a:close/>
                <a:moveTo>
                  <a:pt x="50970" y="1566"/>
                </a:moveTo>
                <a:cubicBezTo>
                  <a:pt x="51017" y="1560"/>
                  <a:pt x="51020" y="1587"/>
                  <a:pt x="51058" y="1589"/>
                </a:cubicBezTo>
                <a:cubicBezTo>
                  <a:pt x="51069" y="1631"/>
                  <a:pt x="50925" y="1621"/>
                  <a:pt x="50970" y="1566"/>
                </a:cubicBezTo>
                <a:close/>
                <a:moveTo>
                  <a:pt x="48479" y="1545"/>
                </a:moveTo>
                <a:cubicBezTo>
                  <a:pt x="48505" y="1568"/>
                  <a:pt x="48587" y="1551"/>
                  <a:pt x="48567" y="1611"/>
                </a:cubicBezTo>
                <a:cubicBezTo>
                  <a:pt x="48490" y="1624"/>
                  <a:pt x="48462" y="1602"/>
                  <a:pt x="48479" y="1545"/>
                </a:cubicBezTo>
                <a:close/>
                <a:moveTo>
                  <a:pt x="54341" y="1545"/>
                </a:moveTo>
                <a:cubicBezTo>
                  <a:pt x="54350" y="1515"/>
                  <a:pt x="54414" y="1526"/>
                  <a:pt x="54457" y="1523"/>
                </a:cubicBezTo>
                <a:cubicBezTo>
                  <a:pt x="54446" y="1557"/>
                  <a:pt x="54365" y="1541"/>
                  <a:pt x="54399" y="1611"/>
                </a:cubicBezTo>
                <a:cubicBezTo>
                  <a:pt x="54350" y="1611"/>
                  <a:pt x="54302" y="1611"/>
                  <a:pt x="54254" y="1611"/>
                </a:cubicBezTo>
                <a:cubicBezTo>
                  <a:pt x="54190" y="1531"/>
                  <a:pt x="54451" y="1589"/>
                  <a:pt x="54341" y="1545"/>
                </a:cubicBezTo>
                <a:close/>
                <a:moveTo>
                  <a:pt x="48889" y="1566"/>
                </a:moveTo>
                <a:cubicBezTo>
                  <a:pt x="48883" y="1598"/>
                  <a:pt x="48801" y="1574"/>
                  <a:pt x="48801" y="1611"/>
                </a:cubicBezTo>
                <a:cubicBezTo>
                  <a:pt x="48713" y="1596"/>
                  <a:pt x="48829" y="1563"/>
                  <a:pt x="48801" y="1523"/>
                </a:cubicBezTo>
                <a:cubicBezTo>
                  <a:pt x="48840" y="1530"/>
                  <a:pt x="48847" y="1562"/>
                  <a:pt x="48889" y="1566"/>
                </a:cubicBezTo>
                <a:close/>
                <a:moveTo>
                  <a:pt x="53696" y="1566"/>
                </a:moveTo>
                <a:cubicBezTo>
                  <a:pt x="53693" y="1505"/>
                  <a:pt x="53875" y="1505"/>
                  <a:pt x="53872" y="1566"/>
                </a:cubicBezTo>
                <a:cubicBezTo>
                  <a:pt x="53907" y="1563"/>
                  <a:pt x="53896" y="1526"/>
                  <a:pt x="53901" y="1500"/>
                </a:cubicBezTo>
                <a:cubicBezTo>
                  <a:pt x="53995" y="1481"/>
                  <a:pt x="53962" y="1557"/>
                  <a:pt x="54019" y="1566"/>
                </a:cubicBezTo>
                <a:cubicBezTo>
                  <a:pt x="54025" y="1626"/>
                  <a:pt x="53848" y="1562"/>
                  <a:pt x="53812" y="1589"/>
                </a:cubicBezTo>
                <a:cubicBezTo>
                  <a:pt x="53773" y="1619"/>
                  <a:pt x="53758" y="1597"/>
                  <a:pt x="53696" y="1566"/>
                </a:cubicBezTo>
                <a:close/>
                <a:moveTo>
                  <a:pt x="55455" y="1457"/>
                </a:moveTo>
                <a:cubicBezTo>
                  <a:pt x="55422" y="1477"/>
                  <a:pt x="55445" y="1538"/>
                  <a:pt x="55367" y="1523"/>
                </a:cubicBezTo>
                <a:cubicBezTo>
                  <a:pt x="55398" y="1502"/>
                  <a:pt x="55376" y="1442"/>
                  <a:pt x="55455" y="1457"/>
                </a:cubicBezTo>
                <a:close/>
                <a:moveTo>
                  <a:pt x="50413" y="1457"/>
                </a:moveTo>
                <a:cubicBezTo>
                  <a:pt x="50499" y="1424"/>
                  <a:pt x="50499" y="1555"/>
                  <a:pt x="50413" y="1523"/>
                </a:cubicBezTo>
                <a:cubicBezTo>
                  <a:pt x="50413" y="1500"/>
                  <a:pt x="50413" y="1478"/>
                  <a:pt x="50413" y="1457"/>
                </a:cubicBezTo>
                <a:close/>
                <a:moveTo>
                  <a:pt x="54281" y="1413"/>
                </a:moveTo>
                <a:cubicBezTo>
                  <a:pt x="54287" y="1386"/>
                  <a:pt x="54335" y="1394"/>
                  <a:pt x="54369" y="1391"/>
                </a:cubicBezTo>
                <a:cubicBezTo>
                  <a:pt x="54369" y="1413"/>
                  <a:pt x="54369" y="1434"/>
                  <a:pt x="54369" y="1457"/>
                </a:cubicBezTo>
                <a:cubicBezTo>
                  <a:pt x="54332" y="1449"/>
                  <a:pt x="54323" y="1418"/>
                  <a:pt x="54281" y="1413"/>
                </a:cubicBezTo>
                <a:close/>
                <a:moveTo>
                  <a:pt x="51820" y="1391"/>
                </a:moveTo>
                <a:cubicBezTo>
                  <a:pt x="51890" y="1382"/>
                  <a:pt x="51803" y="1491"/>
                  <a:pt x="51909" y="1457"/>
                </a:cubicBezTo>
                <a:cubicBezTo>
                  <a:pt x="51953" y="1467"/>
                  <a:pt x="51919" y="1397"/>
                  <a:pt x="51938" y="1391"/>
                </a:cubicBezTo>
                <a:cubicBezTo>
                  <a:pt x="51968" y="1379"/>
                  <a:pt x="51992" y="1475"/>
                  <a:pt x="51996" y="1523"/>
                </a:cubicBezTo>
                <a:cubicBezTo>
                  <a:pt x="51968" y="1522"/>
                  <a:pt x="51973" y="1496"/>
                  <a:pt x="51967" y="1478"/>
                </a:cubicBezTo>
                <a:cubicBezTo>
                  <a:pt x="51881" y="1499"/>
                  <a:pt x="51877" y="1499"/>
                  <a:pt x="51790" y="1478"/>
                </a:cubicBezTo>
                <a:cubicBezTo>
                  <a:pt x="51842" y="1433"/>
                  <a:pt x="51769" y="1436"/>
                  <a:pt x="51820" y="1391"/>
                </a:cubicBezTo>
                <a:close/>
                <a:moveTo>
                  <a:pt x="54546" y="1346"/>
                </a:moveTo>
                <a:cubicBezTo>
                  <a:pt x="54578" y="1352"/>
                  <a:pt x="54566" y="1391"/>
                  <a:pt x="54605" y="1391"/>
                </a:cubicBezTo>
                <a:cubicBezTo>
                  <a:pt x="54618" y="1452"/>
                  <a:pt x="54446" y="1373"/>
                  <a:pt x="54457" y="1434"/>
                </a:cubicBezTo>
                <a:cubicBezTo>
                  <a:pt x="54363" y="1410"/>
                  <a:pt x="54486" y="1371"/>
                  <a:pt x="54546" y="1391"/>
                </a:cubicBezTo>
                <a:cubicBezTo>
                  <a:pt x="54546" y="1376"/>
                  <a:pt x="54546" y="1361"/>
                  <a:pt x="54546" y="1346"/>
                </a:cubicBezTo>
                <a:close/>
                <a:moveTo>
                  <a:pt x="53344" y="1346"/>
                </a:moveTo>
                <a:cubicBezTo>
                  <a:pt x="53370" y="1343"/>
                  <a:pt x="53372" y="1355"/>
                  <a:pt x="53374" y="1368"/>
                </a:cubicBezTo>
                <a:cubicBezTo>
                  <a:pt x="53378" y="1394"/>
                  <a:pt x="53427" y="1387"/>
                  <a:pt x="53462" y="1391"/>
                </a:cubicBezTo>
                <a:cubicBezTo>
                  <a:pt x="53424" y="1460"/>
                  <a:pt x="53402" y="1401"/>
                  <a:pt x="53315" y="1434"/>
                </a:cubicBezTo>
                <a:cubicBezTo>
                  <a:pt x="53338" y="1415"/>
                  <a:pt x="53345" y="1385"/>
                  <a:pt x="53344" y="1346"/>
                </a:cubicBezTo>
                <a:close/>
                <a:moveTo>
                  <a:pt x="53403" y="1302"/>
                </a:moveTo>
                <a:cubicBezTo>
                  <a:pt x="53447" y="1224"/>
                  <a:pt x="53459" y="1343"/>
                  <a:pt x="53433" y="1346"/>
                </a:cubicBezTo>
                <a:cubicBezTo>
                  <a:pt x="53415" y="1349"/>
                  <a:pt x="53396" y="1316"/>
                  <a:pt x="53403" y="1302"/>
                </a:cubicBezTo>
                <a:close/>
                <a:moveTo>
                  <a:pt x="55132" y="1236"/>
                </a:moveTo>
                <a:cubicBezTo>
                  <a:pt x="55168" y="1245"/>
                  <a:pt x="55193" y="1265"/>
                  <a:pt x="55192" y="1302"/>
                </a:cubicBezTo>
                <a:cubicBezTo>
                  <a:pt x="55156" y="1298"/>
                  <a:pt x="55139" y="1307"/>
                  <a:pt x="55132" y="1325"/>
                </a:cubicBezTo>
                <a:cubicBezTo>
                  <a:pt x="55044" y="1310"/>
                  <a:pt x="55160" y="1277"/>
                  <a:pt x="55132" y="1236"/>
                </a:cubicBezTo>
                <a:close/>
                <a:moveTo>
                  <a:pt x="55600" y="994"/>
                </a:moveTo>
                <a:cubicBezTo>
                  <a:pt x="55612" y="952"/>
                  <a:pt x="55638" y="1009"/>
                  <a:pt x="55630" y="1039"/>
                </a:cubicBezTo>
                <a:cubicBezTo>
                  <a:pt x="55618" y="1081"/>
                  <a:pt x="55593" y="1024"/>
                  <a:pt x="55600" y="994"/>
                </a:cubicBezTo>
                <a:close/>
                <a:moveTo>
                  <a:pt x="46134" y="906"/>
                </a:moveTo>
                <a:cubicBezTo>
                  <a:pt x="46169" y="916"/>
                  <a:pt x="46194" y="934"/>
                  <a:pt x="46193" y="973"/>
                </a:cubicBezTo>
                <a:cubicBezTo>
                  <a:pt x="46157" y="962"/>
                  <a:pt x="46132" y="944"/>
                  <a:pt x="46134" y="906"/>
                </a:cubicBezTo>
                <a:close/>
                <a:moveTo>
                  <a:pt x="45753" y="884"/>
                </a:moveTo>
                <a:cubicBezTo>
                  <a:pt x="45657" y="830"/>
                  <a:pt x="45834" y="779"/>
                  <a:pt x="45753" y="884"/>
                </a:cubicBezTo>
                <a:close/>
                <a:moveTo>
                  <a:pt x="46280" y="796"/>
                </a:moveTo>
                <a:cubicBezTo>
                  <a:pt x="46374" y="865"/>
                  <a:pt x="46112" y="878"/>
                  <a:pt x="46046" y="840"/>
                </a:cubicBezTo>
                <a:cubicBezTo>
                  <a:pt x="46059" y="776"/>
                  <a:pt x="46267" y="860"/>
                  <a:pt x="46280" y="796"/>
                </a:cubicBezTo>
                <a:close/>
                <a:moveTo>
                  <a:pt x="41210" y="796"/>
                </a:moveTo>
                <a:cubicBezTo>
                  <a:pt x="41323" y="844"/>
                  <a:pt x="41598" y="769"/>
                  <a:pt x="41562" y="928"/>
                </a:cubicBezTo>
                <a:cubicBezTo>
                  <a:pt x="41501" y="922"/>
                  <a:pt x="41503" y="869"/>
                  <a:pt x="41474" y="840"/>
                </a:cubicBezTo>
                <a:cubicBezTo>
                  <a:pt x="41435" y="868"/>
                  <a:pt x="41416" y="907"/>
                  <a:pt x="41356" y="862"/>
                </a:cubicBezTo>
                <a:cubicBezTo>
                  <a:pt x="41317" y="869"/>
                  <a:pt x="41332" y="917"/>
                  <a:pt x="41327" y="950"/>
                </a:cubicBezTo>
                <a:cubicBezTo>
                  <a:pt x="41256" y="941"/>
                  <a:pt x="41263" y="991"/>
                  <a:pt x="41181" y="973"/>
                </a:cubicBezTo>
                <a:cubicBezTo>
                  <a:pt x="41218" y="911"/>
                  <a:pt x="41253" y="863"/>
                  <a:pt x="41210" y="796"/>
                </a:cubicBezTo>
                <a:close/>
                <a:moveTo>
                  <a:pt x="35026" y="796"/>
                </a:moveTo>
                <a:cubicBezTo>
                  <a:pt x="35078" y="793"/>
                  <a:pt x="35088" y="823"/>
                  <a:pt x="35143" y="818"/>
                </a:cubicBezTo>
                <a:cubicBezTo>
                  <a:pt x="35152" y="857"/>
                  <a:pt x="34979" y="857"/>
                  <a:pt x="35026" y="796"/>
                </a:cubicBezTo>
                <a:close/>
                <a:moveTo>
                  <a:pt x="48039" y="796"/>
                </a:moveTo>
                <a:cubicBezTo>
                  <a:pt x="48040" y="775"/>
                  <a:pt x="48075" y="779"/>
                  <a:pt x="48098" y="773"/>
                </a:cubicBezTo>
                <a:cubicBezTo>
                  <a:pt x="48117" y="773"/>
                  <a:pt x="48136" y="773"/>
                  <a:pt x="48156" y="773"/>
                </a:cubicBezTo>
                <a:cubicBezTo>
                  <a:pt x="48147" y="804"/>
                  <a:pt x="48082" y="792"/>
                  <a:pt x="48039" y="796"/>
                </a:cubicBezTo>
                <a:close/>
                <a:moveTo>
                  <a:pt x="38132" y="796"/>
                </a:moveTo>
                <a:cubicBezTo>
                  <a:pt x="38124" y="761"/>
                  <a:pt x="38291" y="765"/>
                  <a:pt x="38220" y="818"/>
                </a:cubicBezTo>
                <a:cubicBezTo>
                  <a:pt x="38232" y="809"/>
                  <a:pt x="38132" y="794"/>
                  <a:pt x="38132" y="796"/>
                </a:cubicBezTo>
                <a:close/>
                <a:moveTo>
                  <a:pt x="44434" y="753"/>
                </a:moveTo>
                <a:cubicBezTo>
                  <a:pt x="44454" y="753"/>
                  <a:pt x="44473" y="753"/>
                  <a:pt x="44493" y="753"/>
                </a:cubicBezTo>
                <a:cubicBezTo>
                  <a:pt x="44493" y="767"/>
                  <a:pt x="44493" y="781"/>
                  <a:pt x="44493" y="796"/>
                </a:cubicBezTo>
                <a:cubicBezTo>
                  <a:pt x="44473" y="796"/>
                  <a:pt x="44454" y="796"/>
                  <a:pt x="44434" y="796"/>
                </a:cubicBezTo>
                <a:cubicBezTo>
                  <a:pt x="44434" y="781"/>
                  <a:pt x="44434" y="767"/>
                  <a:pt x="44434" y="753"/>
                </a:cubicBezTo>
                <a:close/>
                <a:moveTo>
                  <a:pt x="40184" y="753"/>
                </a:moveTo>
                <a:cubicBezTo>
                  <a:pt x="40203" y="753"/>
                  <a:pt x="40224" y="753"/>
                  <a:pt x="40242" y="753"/>
                </a:cubicBezTo>
                <a:cubicBezTo>
                  <a:pt x="40227" y="770"/>
                  <a:pt x="40212" y="788"/>
                  <a:pt x="40213" y="818"/>
                </a:cubicBezTo>
                <a:cubicBezTo>
                  <a:pt x="40153" y="806"/>
                  <a:pt x="40152" y="784"/>
                  <a:pt x="40184" y="753"/>
                </a:cubicBezTo>
                <a:close/>
                <a:moveTo>
                  <a:pt x="37898" y="753"/>
                </a:moveTo>
                <a:cubicBezTo>
                  <a:pt x="37983" y="782"/>
                  <a:pt x="37848" y="830"/>
                  <a:pt x="37781" y="818"/>
                </a:cubicBezTo>
                <a:cubicBezTo>
                  <a:pt x="37733" y="731"/>
                  <a:pt x="37907" y="811"/>
                  <a:pt x="37898" y="753"/>
                </a:cubicBezTo>
                <a:close/>
                <a:moveTo>
                  <a:pt x="26291" y="753"/>
                </a:moveTo>
                <a:cubicBezTo>
                  <a:pt x="26379" y="784"/>
                  <a:pt x="26390" y="734"/>
                  <a:pt x="26467" y="773"/>
                </a:cubicBezTo>
                <a:cubicBezTo>
                  <a:pt x="26443" y="821"/>
                  <a:pt x="26288" y="840"/>
                  <a:pt x="26291" y="753"/>
                </a:cubicBezTo>
                <a:close/>
                <a:moveTo>
                  <a:pt x="44258" y="730"/>
                </a:moveTo>
                <a:cubicBezTo>
                  <a:pt x="44290" y="736"/>
                  <a:pt x="44278" y="773"/>
                  <a:pt x="44317" y="773"/>
                </a:cubicBezTo>
                <a:cubicBezTo>
                  <a:pt x="44304" y="835"/>
                  <a:pt x="44224" y="775"/>
                  <a:pt x="44258" y="730"/>
                </a:cubicBezTo>
                <a:close/>
                <a:moveTo>
                  <a:pt x="55278" y="708"/>
                </a:moveTo>
                <a:cubicBezTo>
                  <a:pt x="55326" y="701"/>
                  <a:pt x="55329" y="728"/>
                  <a:pt x="55367" y="730"/>
                </a:cubicBezTo>
                <a:cubicBezTo>
                  <a:pt x="55359" y="754"/>
                  <a:pt x="55309" y="745"/>
                  <a:pt x="55307" y="773"/>
                </a:cubicBezTo>
                <a:cubicBezTo>
                  <a:pt x="55273" y="770"/>
                  <a:pt x="55283" y="734"/>
                  <a:pt x="55278" y="708"/>
                </a:cubicBezTo>
                <a:close/>
                <a:moveTo>
                  <a:pt x="51615" y="708"/>
                </a:moveTo>
                <a:cubicBezTo>
                  <a:pt x="51675" y="760"/>
                  <a:pt x="51764" y="664"/>
                  <a:pt x="51761" y="773"/>
                </a:cubicBezTo>
                <a:cubicBezTo>
                  <a:pt x="51714" y="780"/>
                  <a:pt x="51711" y="753"/>
                  <a:pt x="51674" y="753"/>
                </a:cubicBezTo>
                <a:cubicBezTo>
                  <a:pt x="51638" y="777"/>
                  <a:pt x="51621" y="815"/>
                  <a:pt x="51527" y="796"/>
                </a:cubicBezTo>
                <a:cubicBezTo>
                  <a:pt x="51483" y="712"/>
                  <a:pt x="51658" y="791"/>
                  <a:pt x="51615" y="708"/>
                </a:cubicBezTo>
                <a:close/>
                <a:moveTo>
                  <a:pt x="41767" y="730"/>
                </a:moveTo>
                <a:cubicBezTo>
                  <a:pt x="41811" y="652"/>
                  <a:pt x="41823" y="770"/>
                  <a:pt x="41797" y="773"/>
                </a:cubicBezTo>
                <a:cubicBezTo>
                  <a:pt x="41779" y="776"/>
                  <a:pt x="41760" y="743"/>
                  <a:pt x="41767" y="730"/>
                </a:cubicBezTo>
                <a:close/>
                <a:moveTo>
                  <a:pt x="41327" y="730"/>
                </a:moveTo>
                <a:cubicBezTo>
                  <a:pt x="41317" y="691"/>
                  <a:pt x="41491" y="691"/>
                  <a:pt x="41445" y="753"/>
                </a:cubicBezTo>
                <a:cubicBezTo>
                  <a:pt x="41483" y="753"/>
                  <a:pt x="41522" y="753"/>
                  <a:pt x="41562" y="753"/>
                </a:cubicBezTo>
                <a:cubicBezTo>
                  <a:pt x="41548" y="793"/>
                  <a:pt x="41388" y="781"/>
                  <a:pt x="41356" y="753"/>
                </a:cubicBezTo>
                <a:cubicBezTo>
                  <a:pt x="41346" y="742"/>
                  <a:pt x="41357" y="724"/>
                  <a:pt x="41327" y="730"/>
                </a:cubicBezTo>
                <a:close/>
                <a:moveTo>
                  <a:pt x="39393" y="708"/>
                </a:moveTo>
                <a:cubicBezTo>
                  <a:pt x="39422" y="708"/>
                  <a:pt x="39452" y="708"/>
                  <a:pt x="39480" y="708"/>
                </a:cubicBezTo>
                <a:cubicBezTo>
                  <a:pt x="39480" y="730"/>
                  <a:pt x="39480" y="753"/>
                  <a:pt x="39480" y="773"/>
                </a:cubicBezTo>
                <a:cubicBezTo>
                  <a:pt x="39416" y="778"/>
                  <a:pt x="39387" y="756"/>
                  <a:pt x="39393" y="708"/>
                </a:cubicBezTo>
                <a:close/>
                <a:moveTo>
                  <a:pt x="38308" y="708"/>
                </a:moveTo>
                <a:cubicBezTo>
                  <a:pt x="38328" y="708"/>
                  <a:pt x="38347" y="708"/>
                  <a:pt x="38366" y="708"/>
                </a:cubicBezTo>
                <a:cubicBezTo>
                  <a:pt x="38373" y="770"/>
                  <a:pt x="38148" y="701"/>
                  <a:pt x="38308" y="708"/>
                </a:cubicBezTo>
                <a:close/>
                <a:moveTo>
                  <a:pt x="36608" y="708"/>
                </a:moveTo>
                <a:cubicBezTo>
                  <a:pt x="36647" y="708"/>
                  <a:pt x="36687" y="708"/>
                  <a:pt x="36725" y="708"/>
                </a:cubicBezTo>
                <a:cubicBezTo>
                  <a:pt x="36735" y="759"/>
                  <a:pt x="36721" y="793"/>
                  <a:pt x="36696" y="818"/>
                </a:cubicBezTo>
                <a:cubicBezTo>
                  <a:pt x="36635" y="806"/>
                  <a:pt x="36634" y="784"/>
                  <a:pt x="36667" y="753"/>
                </a:cubicBezTo>
                <a:cubicBezTo>
                  <a:pt x="36617" y="760"/>
                  <a:pt x="36612" y="734"/>
                  <a:pt x="36608" y="708"/>
                </a:cubicBezTo>
                <a:close/>
                <a:moveTo>
                  <a:pt x="51849" y="708"/>
                </a:moveTo>
                <a:cubicBezTo>
                  <a:pt x="51839" y="669"/>
                  <a:pt x="52014" y="669"/>
                  <a:pt x="51967" y="730"/>
                </a:cubicBezTo>
                <a:cubicBezTo>
                  <a:pt x="51915" y="733"/>
                  <a:pt x="51906" y="703"/>
                  <a:pt x="51849" y="708"/>
                </a:cubicBezTo>
                <a:close/>
                <a:moveTo>
                  <a:pt x="49182" y="686"/>
                </a:moveTo>
                <a:cubicBezTo>
                  <a:pt x="49183" y="664"/>
                  <a:pt x="49219" y="669"/>
                  <a:pt x="49241" y="664"/>
                </a:cubicBezTo>
                <a:cubicBezTo>
                  <a:pt x="49270" y="664"/>
                  <a:pt x="49300" y="664"/>
                  <a:pt x="49329" y="664"/>
                </a:cubicBezTo>
                <a:cubicBezTo>
                  <a:pt x="49334" y="712"/>
                  <a:pt x="49224" y="674"/>
                  <a:pt x="49182" y="686"/>
                </a:cubicBezTo>
                <a:close/>
                <a:moveTo>
                  <a:pt x="36227" y="686"/>
                </a:moveTo>
                <a:cubicBezTo>
                  <a:pt x="36218" y="670"/>
                  <a:pt x="36325" y="649"/>
                  <a:pt x="36344" y="664"/>
                </a:cubicBezTo>
                <a:cubicBezTo>
                  <a:pt x="36358" y="673"/>
                  <a:pt x="36266" y="727"/>
                  <a:pt x="36227" y="686"/>
                </a:cubicBezTo>
                <a:close/>
                <a:moveTo>
                  <a:pt x="51410" y="642"/>
                </a:moveTo>
                <a:cubicBezTo>
                  <a:pt x="51445" y="652"/>
                  <a:pt x="51470" y="670"/>
                  <a:pt x="51468" y="708"/>
                </a:cubicBezTo>
                <a:cubicBezTo>
                  <a:pt x="51433" y="699"/>
                  <a:pt x="51408" y="680"/>
                  <a:pt x="51410" y="642"/>
                </a:cubicBezTo>
                <a:close/>
                <a:moveTo>
                  <a:pt x="35055" y="664"/>
                </a:moveTo>
                <a:cubicBezTo>
                  <a:pt x="34984" y="736"/>
                  <a:pt x="34915" y="603"/>
                  <a:pt x="35055" y="664"/>
                </a:cubicBezTo>
                <a:close/>
                <a:moveTo>
                  <a:pt x="52377" y="621"/>
                </a:moveTo>
                <a:cubicBezTo>
                  <a:pt x="52397" y="621"/>
                  <a:pt x="52416" y="621"/>
                  <a:pt x="52436" y="621"/>
                </a:cubicBezTo>
                <a:cubicBezTo>
                  <a:pt x="52442" y="682"/>
                  <a:pt x="52217" y="614"/>
                  <a:pt x="52377" y="621"/>
                </a:cubicBezTo>
                <a:close/>
                <a:moveTo>
                  <a:pt x="51996" y="621"/>
                </a:moveTo>
                <a:cubicBezTo>
                  <a:pt x="52043" y="614"/>
                  <a:pt x="52046" y="641"/>
                  <a:pt x="52084" y="642"/>
                </a:cubicBezTo>
                <a:cubicBezTo>
                  <a:pt x="52096" y="685"/>
                  <a:pt x="51950" y="674"/>
                  <a:pt x="51996" y="621"/>
                </a:cubicBezTo>
                <a:close/>
                <a:moveTo>
                  <a:pt x="50882" y="621"/>
                </a:moveTo>
                <a:cubicBezTo>
                  <a:pt x="50962" y="605"/>
                  <a:pt x="50939" y="666"/>
                  <a:pt x="50970" y="686"/>
                </a:cubicBezTo>
                <a:cubicBezTo>
                  <a:pt x="51053" y="704"/>
                  <a:pt x="51046" y="655"/>
                  <a:pt x="51117" y="664"/>
                </a:cubicBezTo>
                <a:cubicBezTo>
                  <a:pt x="51075" y="727"/>
                  <a:pt x="51196" y="776"/>
                  <a:pt x="51117" y="796"/>
                </a:cubicBezTo>
                <a:cubicBezTo>
                  <a:pt x="50997" y="803"/>
                  <a:pt x="51122" y="766"/>
                  <a:pt x="51087" y="708"/>
                </a:cubicBezTo>
                <a:cubicBezTo>
                  <a:pt x="50968" y="716"/>
                  <a:pt x="50883" y="700"/>
                  <a:pt x="50882" y="621"/>
                </a:cubicBezTo>
                <a:close/>
                <a:moveTo>
                  <a:pt x="38396" y="621"/>
                </a:moveTo>
                <a:cubicBezTo>
                  <a:pt x="38377" y="649"/>
                  <a:pt x="38334" y="661"/>
                  <a:pt x="38279" y="664"/>
                </a:cubicBezTo>
                <a:cubicBezTo>
                  <a:pt x="38250" y="598"/>
                  <a:pt x="38344" y="625"/>
                  <a:pt x="38396" y="621"/>
                </a:cubicBezTo>
                <a:close/>
                <a:moveTo>
                  <a:pt x="35700" y="664"/>
                </a:moveTo>
                <a:cubicBezTo>
                  <a:pt x="35723" y="727"/>
                  <a:pt x="35896" y="677"/>
                  <a:pt x="35876" y="773"/>
                </a:cubicBezTo>
                <a:cubicBezTo>
                  <a:pt x="35851" y="754"/>
                  <a:pt x="35689" y="727"/>
                  <a:pt x="35671" y="773"/>
                </a:cubicBezTo>
                <a:cubicBezTo>
                  <a:pt x="35643" y="758"/>
                  <a:pt x="35626" y="734"/>
                  <a:pt x="35612" y="708"/>
                </a:cubicBezTo>
                <a:cubicBezTo>
                  <a:pt x="35588" y="727"/>
                  <a:pt x="35531" y="721"/>
                  <a:pt x="35523" y="753"/>
                </a:cubicBezTo>
                <a:cubicBezTo>
                  <a:pt x="35496" y="751"/>
                  <a:pt x="35501" y="726"/>
                  <a:pt x="35494" y="708"/>
                </a:cubicBezTo>
                <a:cubicBezTo>
                  <a:pt x="35397" y="731"/>
                  <a:pt x="35394" y="701"/>
                  <a:pt x="35290" y="730"/>
                </a:cubicBezTo>
                <a:cubicBezTo>
                  <a:pt x="35235" y="691"/>
                  <a:pt x="35302" y="666"/>
                  <a:pt x="35319" y="621"/>
                </a:cubicBezTo>
                <a:cubicBezTo>
                  <a:pt x="35368" y="664"/>
                  <a:pt x="35523" y="628"/>
                  <a:pt x="35523" y="708"/>
                </a:cubicBezTo>
                <a:cubicBezTo>
                  <a:pt x="35579" y="713"/>
                  <a:pt x="35558" y="660"/>
                  <a:pt x="35582" y="642"/>
                </a:cubicBezTo>
                <a:cubicBezTo>
                  <a:pt x="35597" y="631"/>
                  <a:pt x="35650" y="649"/>
                  <a:pt x="35641" y="621"/>
                </a:cubicBezTo>
                <a:cubicBezTo>
                  <a:pt x="35671" y="621"/>
                  <a:pt x="35700" y="621"/>
                  <a:pt x="35729" y="621"/>
                </a:cubicBezTo>
                <a:cubicBezTo>
                  <a:pt x="35787" y="604"/>
                  <a:pt x="35794" y="657"/>
                  <a:pt x="35817" y="664"/>
                </a:cubicBezTo>
                <a:cubicBezTo>
                  <a:pt x="35857" y="676"/>
                  <a:pt x="35933" y="646"/>
                  <a:pt x="35934" y="686"/>
                </a:cubicBezTo>
                <a:cubicBezTo>
                  <a:pt x="35939" y="707"/>
                  <a:pt x="35927" y="731"/>
                  <a:pt x="35905" y="730"/>
                </a:cubicBezTo>
                <a:cubicBezTo>
                  <a:pt x="35893" y="730"/>
                  <a:pt x="35882" y="687"/>
                  <a:pt x="35876" y="686"/>
                </a:cubicBezTo>
                <a:cubicBezTo>
                  <a:pt x="35807" y="673"/>
                  <a:pt x="35746" y="684"/>
                  <a:pt x="35700" y="664"/>
                </a:cubicBezTo>
                <a:close/>
                <a:moveTo>
                  <a:pt x="53226" y="598"/>
                </a:moveTo>
                <a:cubicBezTo>
                  <a:pt x="53261" y="601"/>
                  <a:pt x="53252" y="639"/>
                  <a:pt x="53255" y="664"/>
                </a:cubicBezTo>
                <a:cubicBezTo>
                  <a:pt x="53276" y="686"/>
                  <a:pt x="53324" y="686"/>
                  <a:pt x="53315" y="730"/>
                </a:cubicBezTo>
                <a:cubicBezTo>
                  <a:pt x="53276" y="730"/>
                  <a:pt x="53236" y="730"/>
                  <a:pt x="53198" y="730"/>
                </a:cubicBezTo>
                <a:cubicBezTo>
                  <a:pt x="53206" y="680"/>
                  <a:pt x="53190" y="647"/>
                  <a:pt x="53139" y="642"/>
                </a:cubicBezTo>
                <a:cubicBezTo>
                  <a:pt x="53146" y="610"/>
                  <a:pt x="53226" y="634"/>
                  <a:pt x="53226" y="598"/>
                </a:cubicBezTo>
                <a:close/>
                <a:moveTo>
                  <a:pt x="51058" y="598"/>
                </a:moveTo>
                <a:cubicBezTo>
                  <a:pt x="51077" y="598"/>
                  <a:pt x="51097" y="598"/>
                  <a:pt x="51117" y="598"/>
                </a:cubicBezTo>
                <a:cubicBezTo>
                  <a:pt x="51117" y="613"/>
                  <a:pt x="51117" y="627"/>
                  <a:pt x="51117" y="642"/>
                </a:cubicBezTo>
                <a:cubicBezTo>
                  <a:pt x="51097" y="642"/>
                  <a:pt x="51077" y="642"/>
                  <a:pt x="51058" y="642"/>
                </a:cubicBezTo>
                <a:cubicBezTo>
                  <a:pt x="51058" y="627"/>
                  <a:pt x="51058" y="613"/>
                  <a:pt x="51058" y="598"/>
                </a:cubicBezTo>
                <a:close/>
                <a:moveTo>
                  <a:pt x="49652" y="598"/>
                </a:moveTo>
                <a:cubicBezTo>
                  <a:pt x="49671" y="598"/>
                  <a:pt x="49690" y="598"/>
                  <a:pt x="49709" y="598"/>
                </a:cubicBezTo>
                <a:cubicBezTo>
                  <a:pt x="49709" y="613"/>
                  <a:pt x="49709" y="627"/>
                  <a:pt x="49709" y="642"/>
                </a:cubicBezTo>
                <a:cubicBezTo>
                  <a:pt x="49690" y="642"/>
                  <a:pt x="49671" y="642"/>
                  <a:pt x="49652" y="642"/>
                </a:cubicBezTo>
                <a:cubicBezTo>
                  <a:pt x="49652" y="627"/>
                  <a:pt x="49652" y="613"/>
                  <a:pt x="49652" y="598"/>
                </a:cubicBezTo>
                <a:close/>
                <a:moveTo>
                  <a:pt x="44463" y="598"/>
                </a:moveTo>
                <a:cubicBezTo>
                  <a:pt x="44457" y="630"/>
                  <a:pt x="44376" y="606"/>
                  <a:pt x="44375" y="642"/>
                </a:cubicBezTo>
                <a:cubicBezTo>
                  <a:pt x="44384" y="671"/>
                  <a:pt x="44449" y="660"/>
                  <a:pt x="44493" y="664"/>
                </a:cubicBezTo>
                <a:cubicBezTo>
                  <a:pt x="44582" y="699"/>
                  <a:pt x="44365" y="684"/>
                  <a:pt x="44317" y="686"/>
                </a:cubicBezTo>
                <a:cubicBezTo>
                  <a:pt x="44309" y="651"/>
                  <a:pt x="44344" y="648"/>
                  <a:pt x="44346" y="621"/>
                </a:cubicBezTo>
                <a:cubicBezTo>
                  <a:pt x="44147" y="614"/>
                  <a:pt x="44380" y="585"/>
                  <a:pt x="44463" y="598"/>
                </a:cubicBezTo>
                <a:close/>
                <a:moveTo>
                  <a:pt x="14889" y="598"/>
                </a:moveTo>
                <a:cubicBezTo>
                  <a:pt x="14963" y="594"/>
                  <a:pt x="14982" y="632"/>
                  <a:pt x="15007" y="664"/>
                </a:cubicBezTo>
                <a:cubicBezTo>
                  <a:pt x="15063" y="673"/>
                  <a:pt x="15133" y="672"/>
                  <a:pt x="15124" y="730"/>
                </a:cubicBezTo>
                <a:cubicBezTo>
                  <a:pt x="15046" y="730"/>
                  <a:pt x="14968" y="730"/>
                  <a:pt x="14889" y="730"/>
                </a:cubicBezTo>
                <a:cubicBezTo>
                  <a:pt x="14835" y="691"/>
                  <a:pt x="14914" y="674"/>
                  <a:pt x="14889" y="598"/>
                </a:cubicBezTo>
                <a:close/>
                <a:moveTo>
                  <a:pt x="34410" y="575"/>
                </a:moveTo>
                <a:cubicBezTo>
                  <a:pt x="34451" y="613"/>
                  <a:pt x="34363" y="703"/>
                  <a:pt x="34527" y="686"/>
                </a:cubicBezTo>
                <a:cubicBezTo>
                  <a:pt x="34517" y="738"/>
                  <a:pt x="34399" y="708"/>
                  <a:pt x="34381" y="753"/>
                </a:cubicBezTo>
                <a:cubicBezTo>
                  <a:pt x="34317" y="754"/>
                  <a:pt x="34346" y="700"/>
                  <a:pt x="34351" y="708"/>
                </a:cubicBezTo>
                <a:cubicBezTo>
                  <a:pt x="34331" y="674"/>
                  <a:pt x="34305" y="653"/>
                  <a:pt x="34264" y="621"/>
                </a:cubicBezTo>
                <a:cubicBezTo>
                  <a:pt x="34288" y="588"/>
                  <a:pt x="34358" y="588"/>
                  <a:pt x="34410" y="575"/>
                </a:cubicBezTo>
                <a:close/>
                <a:moveTo>
                  <a:pt x="15476" y="575"/>
                </a:moveTo>
                <a:cubicBezTo>
                  <a:pt x="15601" y="585"/>
                  <a:pt x="15778" y="555"/>
                  <a:pt x="15857" y="598"/>
                </a:cubicBezTo>
                <a:cubicBezTo>
                  <a:pt x="15879" y="681"/>
                  <a:pt x="15745" y="646"/>
                  <a:pt x="15740" y="708"/>
                </a:cubicBezTo>
                <a:cubicBezTo>
                  <a:pt x="15669" y="651"/>
                  <a:pt x="15490" y="675"/>
                  <a:pt x="15476" y="575"/>
                </a:cubicBezTo>
                <a:close/>
                <a:moveTo>
                  <a:pt x="52025" y="554"/>
                </a:moveTo>
                <a:cubicBezTo>
                  <a:pt x="52052" y="571"/>
                  <a:pt x="52091" y="577"/>
                  <a:pt x="52142" y="575"/>
                </a:cubicBezTo>
                <a:cubicBezTo>
                  <a:pt x="52152" y="615"/>
                  <a:pt x="51978" y="615"/>
                  <a:pt x="52025" y="554"/>
                </a:cubicBezTo>
                <a:close/>
                <a:moveTo>
                  <a:pt x="25793" y="554"/>
                </a:moveTo>
                <a:cubicBezTo>
                  <a:pt x="25812" y="554"/>
                  <a:pt x="25831" y="554"/>
                  <a:pt x="25851" y="554"/>
                </a:cubicBezTo>
                <a:cubicBezTo>
                  <a:pt x="25851" y="568"/>
                  <a:pt x="25851" y="583"/>
                  <a:pt x="25851" y="598"/>
                </a:cubicBezTo>
                <a:cubicBezTo>
                  <a:pt x="25831" y="598"/>
                  <a:pt x="25812" y="598"/>
                  <a:pt x="25793" y="598"/>
                </a:cubicBezTo>
                <a:cubicBezTo>
                  <a:pt x="25793" y="583"/>
                  <a:pt x="25793" y="568"/>
                  <a:pt x="25793" y="554"/>
                </a:cubicBezTo>
                <a:close/>
                <a:moveTo>
                  <a:pt x="19345" y="686"/>
                </a:moveTo>
                <a:cubicBezTo>
                  <a:pt x="19113" y="706"/>
                  <a:pt x="18975" y="655"/>
                  <a:pt x="18788" y="642"/>
                </a:cubicBezTo>
                <a:cubicBezTo>
                  <a:pt x="18772" y="624"/>
                  <a:pt x="18757" y="607"/>
                  <a:pt x="18759" y="575"/>
                </a:cubicBezTo>
                <a:cubicBezTo>
                  <a:pt x="18836" y="548"/>
                  <a:pt x="18975" y="544"/>
                  <a:pt x="19081" y="554"/>
                </a:cubicBezTo>
                <a:cubicBezTo>
                  <a:pt x="19214" y="567"/>
                  <a:pt x="19349" y="590"/>
                  <a:pt x="19345" y="686"/>
                </a:cubicBezTo>
                <a:close/>
                <a:moveTo>
                  <a:pt x="17674" y="664"/>
                </a:moveTo>
                <a:cubicBezTo>
                  <a:pt x="17523" y="645"/>
                  <a:pt x="17373" y="701"/>
                  <a:pt x="17293" y="642"/>
                </a:cubicBezTo>
                <a:cubicBezTo>
                  <a:pt x="17268" y="624"/>
                  <a:pt x="17264" y="637"/>
                  <a:pt x="17205" y="642"/>
                </a:cubicBezTo>
                <a:cubicBezTo>
                  <a:pt x="17176" y="645"/>
                  <a:pt x="17146" y="640"/>
                  <a:pt x="17117" y="642"/>
                </a:cubicBezTo>
                <a:cubicBezTo>
                  <a:pt x="17112" y="607"/>
                  <a:pt x="17133" y="562"/>
                  <a:pt x="17205" y="575"/>
                </a:cubicBezTo>
                <a:cubicBezTo>
                  <a:pt x="17215" y="579"/>
                  <a:pt x="17245" y="598"/>
                  <a:pt x="17234" y="598"/>
                </a:cubicBezTo>
                <a:cubicBezTo>
                  <a:pt x="17259" y="597"/>
                  <a:pt x="17281" y="575"/>
                  <a:pt x="17323" y="575"/>
                </a:cubicBezTo>
                <a:cubicBezTo>
                  <a:pt x="17347" y="575"/>
                  <a:pt x="17368" y="552"/>
                  <a:pt x="17411" y="554"/>
                </a:cubicBezTo>
                <a:cubicBezTo>
                  <a:pt x="17519" y="560"/>
                  <a:pt x="17671" y="571"/>
                  <a:pt x="17674" y="664"/>
                </a:cubicBezTo>
                <a:close/>
                <a:moveTo>
                  <a:pt x="49270" y="532"/>
                </a:moveTo>
                <a:cubicBezTo>
                  <a:pt x="49320" y="547"/>
                  <a:pt x="49288" y="582"/>
                  <a:pt x="49241" y="575"/>
                </a:cubicBezTo>
                <a:cubicBezTo>
                  <a:pt x="49250" y="606"/>
                  <a:pt x="49314" y="594"/>
                  <a:pt x="49358" y="598"/>
                </a:cubicBezTo>
                <a:cubicBezTo>
                  <a:pt x="49326" y="657"/>
                  <a:pt x="49143" y="666"/>
                  <a:pt x="49182" y="554"/>
                </a:cubicBezTo>
                <a:cubicBezTo>
                  <a:pt x="49224" y="556"/>
                  <a:pt x="49265" y="558"/>
                  <a:pt x="49270" y="532"/>
                </a:cubicBezTo>
                <a:close/>
                <a:moveTo>
                  <a:pt x="42440" y="532"/>
                </a:moveTo>
                <a:cubicBezTo>
                  <a:pt x="42461" y="532"/>
                  <a:pt x="42480" y="532"/>
                  <a:pt x="42499" y="532"/>
                </a:cubicBezTo>
                <a:cubicBezTo>
                  <a:pt x="42499" y="547"/>
                  <a:pt x="42499" y="562"/>
                  <a:pt x="42499" y="575"/>
                </a:cubicBezTo>
                <a:cubicBezTo>
                  <a:pt x="42480" y="575"/>
                  <a:pt x="42461" y="575"/>
                  <a:pt x="42440" y="575"/>
                </a:cubicBezTo>
                <a:cubicBezTo>
                  <a:pt x="42440" y="562"/>
                  <a:pt x="42440" y="547"/>
                  <a:pt x="42440" y="532"/>
                </a:cubicBezTo>
                <a:close/>
                <a:moveTo>
                  <a:pt x="41445" y="532"/>
                </a:moveTo>
                <a:cubicBezTo>
                  <a:pt x="41521" y="526"/>
                  <a:pt x="41571" y="540"/>
                  <a:pt x="41562" y="598"/>
                </a:cubicBezTo>
                <a:cubicBezTo>
                  <a:pt x="41485" y="604"/>
                  <a:pt x="41435" y="590"/>
                  <a:pt x="41445" y="532"/>
                </a:cubicBezTo>
                <a:close/>
                <a:moveTo>
                  <a:pt x="40242" y="532"/>
                </a:moveTo>
                <a:cubicBezTo>
                  <a:pt x="40242" y="562"/>
                  <a:pt x="40242" y="591"/>
                  <a:pt x="40242" y="621"/>
                </a:cubicBezTo>
                <a:cubicBezTo>
                  <a:pt x="40194" y="621"/>
                  <a:pt x="40145" y="621"/>
                  <a:pt x="40096" y="621"/>
                </a:cubicBezTo>
                <a:cubicBezTo>
                  <a:pt x="40106" y="562"/>
                  <a:pt x="40173" y="546"/>
                  <a:pt x="40242" y="532"/>
                </a:cubicBezTo>
                <a:close/>
                <a:moveTo>
                  <a:pt x="45430" y="510"/>
                </a:moveTo>
                <a:cubicBezTo>
                  <a:pt x="45414" y="556"/>
                  <a:pt x="45385" y="556"/>
                  <a:pt x="45343" y="532"/>
                </a:cubicBezTo>
                <a:cubicBezTo>
                  <a:pt x="45289" y="535"/>
                  <a:pt x="45325" y="607"/>
                  <a:pt x="45284" y="621"/>
                </a:cubicBezTo>
                <a:cubicBezTo>
                  <a:pt x="45245" y="621"/>
                  <a:pt x="45206" y="621"/>
                  <a:pt x="45167" y="621"/>
                </a:cubicBezTo>
                <a:cubicBezTo>
                  <a:pt x="45167" y="598"/>
                  <a:pt x="45203" y="603"/>
                  <a:pt x="45225" y="598"/>
                </a:cubicBezTo>
                <a:cubicBezTo>
                  <a:pt x="45237" y="546"/>
                  <a:pt x="45092" y="610"/>
                  <a:pt x="45137" y="532"/>
                </a:cubicBezTo>
                <a:cubicBezTo>
                  <a:pt x="45237" y="526"/>
                  <a:pt x="45305" y="497"/>
                  <a:pt x="45430" y="510"/>
                </a:cubicBezTo>
                <a:close/>
                <a:moveTo>
                  <a:pt x="49241" y="510"/>
                </a:moveTo>
                <a:cubicBezTo>
                  <a:pt x="49241" y="489"/>
                  <a:pt x="49276" y="493"/>
                  <a:pt x="49300" y="488"/>
                </a:cubicBezTo>
                <a:cubicBezTo>
                  <a:pt x="49319" y="488"/>
                  <a:pt x="49338" y="488"/>
                  <a:pt x="49358" y="488"/>
                </a:cubicBezTo>
                <a:cubicBezTo>
                  <a:pt x="49349" y="517"/>
                  <a:pt x="49284" y="507"/>
                  <a:pt x="49241" y="510"/>
                </a:cubicBezTo>
                <a:close/>
                <a:moveTo>
                  <a:pt x="28518" y="532"/>
                </a:moveTo>
                <a:cubicBezTo>
                  <a:pt x="28564" y="610"/>
                  <a:pt x="28419" y="546"/>
                  <a:pt x="28431" y="598"/>
                </a:cubicBezTo>
                <a:cubicBezTo>
                  <a:pt x="28388" y="564"/>
                  <a:pt x="28281" y="579"/>
                  <a:pt x="28196" y="575"/>
                </a:cubicBezTo>
                <a:cubicBezTo>
                  <a:pt x="28175" y="460"/>
                  <a:pt x="28469" y="464"/>
                  <a:pt x="28518" y="532"/>
                </a:cubicBezTo>
                <a:close/>
                <a:moveTo>
                  <a:pt x="13423" y="532"/>
                </a:moveTo>
                <a:cubicBezTo>
                  <a:pt x="13416" y="639"/>
                  <a:pt x="13125" y="606"/>
                  <a:pt x="13131" y="510"/>
                </a:cubicBezTo>
                <a:cubicBezTo>
                  <a:pt x="13201" y="495"/>
                  <a:pt x="13403" y="451"/>
                  <a:pt x="13423" y="532"/>
                </a:cubicBezTo>
                <a:close/>
                <a:moveTo>
                  <a:pt x="52905" y="488"/>
                </a:moveTo>
                <a:cubicBezTo>
                  <a:pt x="52835" y="559"/>
                  <a:pt x="52786" y="411"/>
                  <a:pt x="52905" y="488"/>
                </a:cubicBezTo>
                <a:close/>
                <a:moveTo>
                  <a:pt x="49504" y="488"/>
                </a:moveTo>
                <a:cubicBezTo>
                  <a:pt x="49523" y="422"/>
                  <a:pt x="49567" y="509"/>
                  <a:pt x="49622" y="488"/>
                </a:cubicBezTo>
                <a:cubicBezTo>
                  <a:pt x="49594" y="562"/>
                  <a:pt x="49556" y="507"/>
                  <a:pt x="49504" y="488"/>
                </a:cubicBezTo>
                <a:close/>
                <a:moveTo>
                  <a:pt x="45108" y="488"/>
                </a:moveTo>
                <a:cubicBezTo>
                  <a:pt x="45100" y="453"/>
                  <a:pt x="45266" y="457"/>
                  <a:pt x="45196" y="510"/>
                </a:cubicBezTo>
                <a:cubicBezTo>
                  <a:pt x="45207" y="502"/>
                  <a:pt x="45108" y="486"/>
                  <a:pt x="45108" y="488"/>
                </a:cubicBezTo>
                <a:close/>
                <a:moveTo>
                  <a:pt x="44463" y="488"/>
                </a:moveTo>
                <a:cubicBezTo>
                  <a:pt x="44442" y="516"/>
                  <a:pt x="44270" y="537"/>
                  <a:pt x="44228" y="510"/>
                </a:cubicBezTo>
                <a:cubicBezTo>
                  <a:pt x="44309" y="444"/>
                  <a:pt x="44364" y="481"/>
                  <a:pt x="44463" y="488"/>
                </a:cubicBezTo>
                <a:close/>
                <a:moveTo>
                  <a:pt x="43526" y="598"/>
                </a:moveTo>
                <a:cubicBezTo>
                  <a:pt x="43482" y="586"/>
                  <a:pt x="43452" y="565"/>
                  <a:pt x="43408" y="554"/>
                </a:cubicBezTo>
                <a:cubicBezTo>
                  <a:pt x="43423" y="522"/>
                  <a:pt x="43452" y="499"/>
                  <a:pt x="43467" y="466"/>
                </a:cubicBezTo>
                <a:cubicBezTo>
                  <a:pt x="43674" y="457"/>
                  <a:pt x="43847" y="474"/>
                  <a:pt x="44024" y="488"/>
                </a:cubicBezTo>
                <a:cubicBezTo>
                  <a:pt x="44056" y="547"/>
                  <a:pt x="43841" y="562"/>
                  <a:pt x="43994" y="575"/>
                </a:cubicBezTo>
                <a:cubicBezTo>
                  <a:pt x="43987" y="615"/>
                  <a:pt x="43944" y="627"/>
                  <a:pt x="43877" y="621"/>
                </a:cubicBezTo>
                <a:cubicBezTo>
                  <a:pt x="43883" y="582"/>
                  <a:pt x="43827" y="563"/>
                  <a:pt x="43877" y="554"/>
                </a:cubicBezTo>
                <a:cubicBezTo>
                  <a:pt x="43872" y="529"/>
                  <a:pt x="43847" y="541"/>
                  <a:pt x="43848" y="554"/>
                </a:cubicBezTo>
                <a:cubicBezTo>
                  <a:pt x="43737" y="571"/>
                  <a:pt x="43707" y="528"/>
                  <a:pt x="43613" y="532"/>
                </a:cubicBezTo>
                <a:cubicBezTo>
                  <a:pt x="43583" y="553"/>
                  <a:pt x="43554" y="575"/>
                  <a:pt x="43526" y="598"/>
                </a:cubicBezTo>
                <a:close/>
                <a:moveTo>
                  <a:pt x="23917" y="554"/>
                </a:moveTo>
                <a:cubicBezTo>
                  <a:pt x="23922" y="694"/>
                  <a:pt x="23558" y="650"/>
                  <a:pt x="23478" y="598"/>
                </a:cubicBezTo>
                <a:cubicBezTo>
                  <a:pt x="23485" y="562"/>
                  <a:pt x="23449" y="561"/>
                  <a:pt x="23448" y="532"/>
                </a:cubicBezTo>
                <a:cubicBezTo>
                  <a:pt x="23462" y="405"/>
                  <a:pt x="23845" y="482"/>
                  <a:pt x="23917" y="554"/>
                </a:cubicBezTo>
                <a:close/>
                <a:moveTo>
                  <a:pt x="41855" y="466"/>
                </a:moveTo>
                <a:cubicBezTo>
                  <a:pt x="41874" y="400"/>
                  <a:pt x="41918" y="487"/>
                  <a:pt x="41972" y="466"/>
                </a:cubicBezTo>
                <a:cubicBezTo>
                  <a:pt x="41959" y="508"/>
                  <a:pt x="41888" y="505"/>
                  <a:pt x="41913" y="575"/>
                </a:cubicBezTo>
                <a:cubicBezTo>
                  <a:pt x="41884" y="575"/>
                  <a:pt x="41855" y="575"/>
                  <a:pt x="41826" y="575"/>
                </a:cubicBezTo>
                <a:cubicBezTo>
                  <a:pt x="41816" y="532"/>
                  <a:pt x="41831" y="507"/>
                  <a:pt x="41884" y="510"/>
                </a:cubicBezTo>
                <a:cubicBezTo>
                  <a:pt x="41889" y="484"/>
                  <a:pt x="41878" y="471"/>
                  <a:pt x="41855" y="466"/>
                </a:cubicBezTo>
                <a:close/>
                <a:moveTo>
                  <a:pt x="29252" y="444"/>
                </a:moveTo>
                <a:cubicBezTo>
                  <a:pt x="29401" y="435"/>
                  <a:pt x="29513" y="453"/>
                  <a:pt x="29516" y="554"/>
                </a:cubicBezTo>
                <a:cubicBezTo>
                  <a:pt x="29446" y="571"/>
                  <a:pt x="29313" y="597"/>
                  <a:pt x="29252" y="554"/>
                </a:cubicBezTo>
                <a:cubicBezTo>
                  <a:pt x="29252" y="517"/>
                  <a:pt x="29252" y="481"/>
                  <a:pt x="29252" y="444"/>
                </a:cubicBezTo>
                <a:close/>
                <a:moveTo>
                  <a:pt x="26789" y="444"/>
                </a:moveTo>
                <a:cubicBezTo>
                  <a:pt x="26980" y="441"/>
                  <a:pt x="27168" y="438"/>
                  <a:pt x="27200" y="554"/>
                </a:cubicBezTo>
                <a:cubicBezTo>
                  <a:pt x="27084" y="618"/>
                  <a:pt x="26952" y="585"/>
                  <a:pt x="26789" y="575"/>
                </a:cubicBezTo>
                <a:cubicBezTo>
                  <a:pt x="26815" y="511"/>
                  <a:pt x="26815" y="508"/>
                  <a:pt x="26789" y="444"/>
                </a:cubicBezTo>
                <a:close/>
                <a:moveTo>
                  <a:pt x="45782" y="422"/>
                </a:moveTo>
                <a:cubicBezTo>
                  <a:pt x="45806" y="438"/>
                  <a:pt x="45862" y="456"/>
                  <a:pt x="45870" y="422"/>
                </a:cubicBezTo>
                <a:cubicBezTo>
                  <a:pt x="45999" y="453"/>
                  <a:pt x="45732" y="513"/>
                  <a:pt x="45782" y="422"/>
                </a:cubicBezTo>
                <a:close/>
                <a:moveTo>
                  <a:pt x="36667" y="422"/>
                </a:moveTo>
                <a:cubicBezTo>
                  <a:pt x="36663" y="485"/>
                  <a:pt x="36545" y="462"/>
                  <a:pt x="36462" y="466"/>
                </a:cubicBezTo>
                <a:cubicBezTo>
                  <a:pt x="36438" y="382"/>
                  <a:pt x="36600" y="438"/>
                  <a:pt x="36667" y="422"/>
                </a:cubicBezTo>
                <a:close/>
                <a:moveTo>
                  <a:pt x="11607" y="488"/>
                </a:moveTo>
                <a:cubicBezTo>
                  <a:pt x="11536" y="507"/>
                  <a:pt x="11417" y="522"/>
                  <a:pt x="11402" y="444"/>
                </a:cubicBezTo>
                <a:cubicBezTo>
                  <a:pt x="11429" y="457"/>
                  <a:pt x="11426" y="423"/>
                  <a:pt x="11431" y="422"/>
                </a:cubicBezTo>
                <a:cubicBezTo>
                  <a:pt x="11458" y="418"/>
                  <a:pt x="11459" y="444"/>
                  <a:pt x="11460" y="444"/>
                </a:cubicBezTo>
                <a:cubicBezTo>
                  <a:pt x="11536" y="436"/>
                  <a:pt x="11609" y="394"/>
                  <a:pt x="11607" y="488"/>
                </a:cubicBezTo>
                <a:close/>
                <a:moveTo>
                  <a:pt x="34879" y="400"/>
                </a:moveTo>
                <a:cubicBezTo>
                  <a:pt x="34991" y="427"/>
                  <a:pt x="35020" y="381"/>
                  <a:pt x="35113" y="422"/>
                </a:cubicBezTo>
                <a:cubicBezTo>
                  <a:pt x="35063" y="469"/>
                  <a:pt x="34895" y="484"/>
                  <a:pt x="34879" y="400"/>
                </a:cubicBezTo>
                <a:close/>
                <a:moveTo>
                  <a:pt x="33765" y="400"/>
                </a:moveTo>
                <a:cubicBezTo>
                  <a:pt x="33785" y="400"/>
                  <a:pt x="33805" y="400"/>
                  <a:pt x="33824" y="400"/>
                </a:cubicBezTo>
                <a:cubicBezTo>
                  <a:pt x="33824" y="415"/>
                  <a:pt x="33824" y="429"/>
                  <a:pt x="33824" y="444"/>
                </a:cubicBezTo>
                <a:cubicBezTo>
                  <a:pt x="33805" y="444"/>
                  <a:pt x="33785" y="444"/>
                  <a:pt x="33765" y="444"/>
                </a:cubicBezTo>
                <a:cubicBezTo>
                  <a:pt x="33765" y="429"/>
                  <a:pt x="33765" y="415"/>
                  <a:pt x="33765" y="400"/>
                </a:cubicBezTo>
                <a:close/>
                <a:moveTo>
                  <a:pt x="31010" y="444"/>
                </a:moveTo>
                <a:cubicBezTo>
                  <a:pt x="31010" y="520"/>
                  <a:pt x="30791" y="583"/>
                  <a:pt x="30629" y="554"/>
                </a:cubicBezTo>
                <a:cubicBezTo>
                  <a:pt x="30579" y="545"/>
                  <a:pt x="30564" y="490"/>
                  <a:pt x="30512" y="510"/>
                </a:cubicBezTo>
                <a:cubicBezTo>
                  <a:pt x="30497" y="379"/>
                  <a:pt x="30789" y="370"/>
                  <a:pt x="30893" y="422"/>
                </a:cubicBezTo>
                <a:cubicBezTo>
                  <a:pt x="30921" y="436"/>
                  <a:pt x="30957" y="448"/>
                  <a:pt x="31010" y="444"/>
                </a:cubicBezTo>
                <a:close/>
                <a:moveTo>
                  <a:pt x="54927" y="422"/>
                </a:moveTo>
                <a:cubicBezTo>
                  <a:pt x="54868" y="385"/>
                  <a:pt x="54890" y="424"/>
                  <a:pt x="54810" y="422"/>
                </a:cubicBezTo>
                <a:cubicBezTo>
                  <a:pt x="54765" y="355"/>
                  <a:pt x="54972" y="355"/>
                  <a:pt x="54927" y="422"/>
                </a:cubicBezTo>
                <a:close/>
                <a:moveTo>
                  <a:pt x="51849" y="378"/>
                </a:moveTo>
                <a:cubicBezTo>
                  <a:pt x="51884" y="381"/>
                  <a:pt x="51874" y="418"/>
                  <a:pt x="51879" y="444"/>
                </a:cubicBezTo>
                <a:cubicBezTo>
                  <a:pt x="51906" y="427"/>
                  <a:pt x="51945" y="420"/>
                  <a:pt x="51996" y="422"/>
                </a:cubicBezTo>
                <a:cubicBezTo>
                  <a:pt x="51968" y="460"/>
                  <a:pt x="51904" y="471"/>
                  <a:pt x="51820" y="466"/>
                </a:cubicBezTo>
                <a:cubicBezTo>
                  <a:pt x="51816" y="426"/>
                  <a:pt x="51856" y="420"/>
                  <a:pt x="51849" y="378"/>
                </a:cubicBezTo>
                <a:close/>
                <a:moveTo>
                  <a:pt x="46955" y="378"/>
                </a:moveTo>
                <a:cubicBezTo>
                  <a:pt x="47005" y="370"/>
                  <a:pt x="47010" y="395"/>
                  <a:pt x="47013" y="422"/>
                </a:cubicBezTo>
                <a:cubicBezTo>
                  <a:pt x="46989" y="418"/>
                  <a:pt x="46985" y="430"/>
                  <a:pt x="46984" y="444"/>
                </a:cubicBezTo>
                <a:cubicBezTo>
                  <a:pt x="46950" y="441"/>
                  <a:pt x="46959" y="403"/>
                  <a:pt x="46955" y="378"/>
                </a:cubicBezTo>
                <a:close/>
                <a:moveTo>
                  <a:pt x="33735" y="422"/>
                </a:moveTo>
                <a:cubicBezTo>
                  <a:pt x="33755" y="500"/>
                  <a:pt x="33662" y="453"/>
                  <a:pt x="33590" y="466"/>
                </a:cubicBezTo>
                <a:cubicBezTo>
                  <a:pt x="33576" y="468"/>
                  <a:pt x="33447" y="492"/>
                  <a:pt x="33384" y="444"/>
                </a:cubicBezTo>
                <a:cubicBezTo>
                  <a:pt x="33335" y="452"/>
                  <a:pt x="33329" y="426"/>
                  <a:pt x="33326" y="400"/>
                </a:cubicBezTo>
                <a:cubicBezTo>
                  <a:pt x="33367" y="351"/>
                  <a:pt x="33502" y="390"/>
                  <a:pt x="33590" y="400"/>
                </a:cubicBezTo>
                <a:cubicBezTo>
                  <a:pt x="33650" y="407"/>
                  <a:pt x="33713" y="375"/>
                  <a:pt x="33735" y="422"/>
                </a:cubicBezTo>
                <a:close/>
                <a:moveTo>
                  <a:pt x="42206" y="355"/>
                </a:moveTo>
                <a:cubicBezTo>
                  <a:pt x="42226" y="355"/>
                  <a:pt x="42246" y="355"/>
                  <a:pt x="42265" y="355"/>
                </a:cubicBezTo>
                <a:cubicBezTo>
                  <a:pt x="42270" y="418"/>
                  <a:pt x="42046" y="349"/>
                  <a:pt x="42206" y="355"/>
                </a:cubicBezTo>
                <a:close/>
                <a:moveTo>
                  <a:pt x="40272" y="422"/>
                </a:moveTo>
                <a:cubicBezTo>
                  <a:pt x="40147" y="413"/>
                  <a:pt x="39970" y="443"/>
                  <a:pt x="39891" y="400"/>
                </a:cubicBezTo>
                <a:cubicBezTo>
                  <a:pt x="39939" y="349"/>
                  <a:pt x="40070" y="351"/>
                  <a:pt x="40184" y="378"/>
                </a:cubicBezTo>
                <a:cubicBezTo>
                  <a:pt x="40234" y="390"/>
                  <a:pt x="40282" y="367"/>
                  <a:pt x="40272" y="422"/>
                </a:cubicBezTo>
                <a:close/>
                <a:moveTo>
                  <a:pt x="53755" y="333"/>
                </a:moveTo>
                <a:cubicBezTo>
                  <a:pt x="53769" y="341"/>
                  <a:pt x="53821" y="357"/>
                  <a:pt x="53812" y="378"/>
                </a:cubicBezTo>
                <a:cubicBezTo>
                  <a:pt x="53817" y="370"/>
                  <a:pt x="53681" y="447"/>
                  <a:pt x="53667" y="444"/>
                </a:cubicBezTo>
                <a:cubicBezTo>
                  <a:pt x="53646" y="439"/>
                  <a:pt x="53640" y="399"/>
                  <a:pt x="53637" y="378"/>
                </a:cubicBezTo>
                <a:cubicBezTo>
                  <a:pt x="53689" y="373"/>
                  <a:pt x="53785" y="400"/>
                  <a:pt x="53755" y="333"/>
                </a:cubicBezTo>
                <a:close/>
                <a:moveTo>
                  <a:pt x="48977" y="355"/>
                </a:moveTo>
                <a:cubicBezTo>
                  <a:pt x="48989" y="307"/>
                  <a:pt x="49121" y="346"/>
                  <a:pt x="49182" y="333"/>
                </a:cubicBezTo>
                <a:cubicBezTo>
                  <a:pt x="49170" y="383"/>
                  <a:pt x="49038" y="342"/>
                  <a:pt x="48977" y="355"/>
                </a:cubicBezTo>
                <a:close/>
                <a:moveTo>
                  <a:pt x="31977" y="466"/>
                </a:moveTo>
                <a:cubicBezTo>
                  <a:pt x="31885" y="468"/>
                  <a:pt x="31825" y="435"/>
                  <a:pt x="31772" y="422"/>
                </a:cubicBezTo>
                <a:cubicBezTo>
                  <a:pt x="31722" y="410"/>
                  <a:pt x="31655" y="420"/>
                  <a:pt x="31625" y="378"/>
                </a:cubicBezTo>
                <a:cubicBezTo>
                  <a:pt x="31647" y="265"/>
                  <a:pt x="31803" y="338"/>
                  <a:pt x="31919" y="333"/>
                </a:cubicBezTo>
                <a:cubicBezTo>
                  <a:pt x="31943" y="380"/>
                  <a:pt x="32040" y="420"/>
                  <a:pt x="31977" y="466"/>
                </a:cubicBezTo>
                <a:close/>
                <a:moveTo>
                  <a:pt x="49329" y="289"/>
                </a:moveTo>
                <a:cubicBezTo>
                  <a:pt x="49434" y="349"/>
                  <a:pt x="49264" y="432"/>
                  <a:pt x="49329" y="289"/>
                </a:cubicBezTo>
                <a:close/>
                <a:moveTo>
                  <a:pt x="45372" y="289"/>
                </a:moveTo>
                <a:cubicBezTo>
                  <a:pt x="45346" y="273"/>
                  <a:pt x="45305" y="266"/>
                  <a:pt x="45254" y="268"/>
                </a:cubicBezTo>
                <a:cubicBezTo>
                  <a:pt x="45260" y="204"/>
                  <a:pt x="45394" y="214"/>
                  <a:pt x="45372" y="289"/>
                </a:cubicBezTo>
                <a:close/>
                <a:moveTo>
                  <a:pt x="43379" y="466"/>
                </a:moveTo>
                <a:cubicBezTo>
                  <a:pt x="43365" y="523"/>
                  <a:pt x="43310" y="502"/>
                  <a:pt x="43262" y="510"/>
                </a:cubicBezTo>
                <a:cubicBezTo>
                  <a:pt x="43252" y="511"/>
                  <a:pt x="43234" y="541"/>
                  <a:pt x="43203" y="532"/>
                </a:cubicBezTo>
                <a:cubicBezTo>
                  <a:pt x="43191" y="528"/>
                  <a:pt x="43206" y="507"/>
                  <a:pt x="43174" y="510"/>
                </a:cubicBezTo>
                <a:cubicBezTo>
                  <a:pt x="43133" y="514"/>
                  <a:pt x="43093" y="529"/>
                  <a:pt x="42998" y="532"/>
                </a:cubicBezTo>
                <a:cubicBezTo>
                  <a:pt x="42937" y="534"/>
                  <a:pt x="42895" y="531"/>
                  <a:pt x="42822" y="532"/>
                </a:cubicBezTo>
                <a:cubicBezTo>
                  <a:pt x="42842" y="514"/>
                  <a:pt x="42867" y="472"/>
                  <a:pt x="42822" y="466"/>
                </a:cubicBezTo>
                <a:cubicBezTo>
                  <a:pt x="42797" y="403"/>
                  <a:pt x="42863" y="409"/>
                  <a:pt x="42851" y="355"/>
                </a:cubicBezTo>
                <a:cubicBezTo>
                  <a:pt x="42943" y="363"/>
                  <a:pt x="42777" y="292"/>
                  <a:pt x="42881" y="289"/>
                </a:cubicBezTo>
                <a:cubicBezTo>
                  <a:pt x="42876" y="264"/>
                  <a:pt x="42887" y="250"/>
                  <a:pt x="42910" y="246"/>
                </a:cubicBezTo>
                <a:cubicBezTo>
                  <a:pt x="42966" y="207"/>
                  <a:pt x="43104" y="229"/>
                  <a:pt x="43203" y="223"/>
                </a:cubicBezTo>
                <a:cubicBezTo>
                  <a:pt x="43204" y="245"/>
                  <a:pt x="43239" y="241"/>
                  <a:pt x="43262" y="246"/>
                </a:cubicBezTo>
                <a:cubicBezTo>
                  <a:pt x="43239" y="289"/>
                  <a:pt x="43312" y="294"/>
                  <a:pt x="43320" y="312"/>
                </a:cubicBezTo>
                <a:cubicBezTo>
                  <a:pt x="43344" y="358"/>
                  <a:pt x="43296" y="450"/>
                  <a:pt x="43379" y="466"/>
                </a:cubicBezTo>
                <a:close/>
                <a:moveTo>
                  <a:pt x="55777" y="223"/>
                </a:moveTo>
                <a:cubicBezTo>
                  <a:pt x="55764" y="265"/>
                  <a:pt x="55714" y="279"/>
                  <a:pt x="55718" y="333"/>
                </a:cubicBezTo>
                <a:cubicBezTo>
                  <a:pt x="55651" y="304"/>
                  <a:pt x="55608" y="390"/>
                  <a:pt x="55600" y="333"/>
                </a:cubicBezTo>
                <a:cubicBezTo>
                  <a:pt x="55542" y="334"/>
                  <a:pt x="55565" y="394"/>
                  <a:pt x="55485" y="378"/>
                </a:cubicBezTo>
                <a:cubicBezTo>
                  <a:pt x="55485" y="407"/>
                  <a:pt x="55485" y="436"/>
                  <a:pt x="55485" y="466"/>
                </a:cubicBezTo>
                <a:cubicBezTo>
                  <a:pt x="55397" y="385"/>
                  <a:pt x="55382" y="470"/>
                  <a:pt x="55337" y="532"/>
                </a:cubicBezTo>
                <a:cubicBezTo>
                  <a:pt x="55329" y="597"/>
                  <a:pt x="55403" y="600"/>
                  <a:pt x="55396" y="664"/>
                </a:cubicBezTo>
                <a:cubicBezTo>
                  <a:pt x="55343" y="661"/>
                  <a:pt x="55334" y="691"/>
                  <a:pt x="55278" y="686"/>
                </a:cubicBezTo>
                <a:cubicBezTo>
                  <a:pt x="55255" y="659"/>
                  <a:pt x="55307" y="647"/>
                  <a:pt x="55307" y="642"/>
                </a:cubicBezTo>
                <a:cubicBezTo>
                  <a:pt x="55309" y="624"/>
                  <a:pt x="55250" y="600"/>
                  <a:pt x="55250" y="598"/>
                </a:cubicBezTo>
                <a:cubicBezTo>
                  <a:pt x="55251" y="573"/>
                  <a:pt x="55296" y="558"/>
                  <a:pt x="55307" y="532"/>
                </a:cubicBezTo>
                <a:cubicBezTo>
                  <a:pt x="55330" y="486"/>
                  <a:pt x="55302" y="462"/>
                  <a:pt x="55337" y="422"/>
                </a:cubicBezTo>
                <a:cubicBezTo>
                  <a:pt x="55344" y="414"/>
                  <a:pt x="55357" y="362"/>
                  <a:pt x="55367" y="355"/>
                </a:cubicBezTo>
                <a:cubicBezTo>
                  <a:pt x="55389" y="342"/>
                  <a:pt x="55401" y="324"/>
                  <a:pt x="55396" y="289"/>
                </a:cubicBezTo>
                <a:cubicBezTo>
                  <a:pt x="55425" y="304"/>
                  <a:pt x="55425" y="340"/>
                  <a:pt x="55485" y="333"/>
                </a:cubicBezTo>
                <a:cubicBezTo>
                  <a:pt x="55608" y="297"/>
                  <a:pt x="55437" y="274"/>
                  <a:pt x="55514" y="202"/>
                </a:cubicBezTo>
                <a:cubicBezTo>
                  <a:pt x="55542" y="188"/>
                  <a:pt x="55537" y="223"/>
                  <a:pt x="55542" y="223"/>
                </a:cubicBezTo>
                <a:cubicBezTo>
                  <a:pt x="55563" y="228"/>
                  <a:pt x="55614" y="168"/>
                  <a:pt x="55630" y="180"/>
                </a:cubicBezTo>
                <a:cubicBezTo>
                  <a:pt x="55633" y="181"/>
                  <a:pt x="55627" y="201"/>
                  <a:pt x="55630" y="202"/>
                </a:cubicBezTo>
                <a:cubicBezTo>
                  <a:pt x="55666" y="210"/>
                  <a:pt x="55735" y="191"/>
                  <a:pt x="55777" y="223"/>
                </a:cubicBezTo>
                <a:close/>
                <a:moveTo>
                  <a:pt x="55162" y="202"/>
                </a:moveTo>
                <a:cubicBezTo>
                  <a:pt x="55151" y="163"/>
                  <a:pt x="55325" y="162"/>
                  <a:pt x="55278" y="223"/>
                </a:cubicBezTo>
                <a:cubicBezTo>
                  <a:pt x="55217" y="233"/>
                  <a:pt x="55201" y="208"/>
                  <a:pt x="55162" y="202"/>
                </a:cubicBezTo>
                <a:close/>
                <a:moveTo>
                  <a:pt x="54311" y="180"/>
                </a:moveTo>
                <a:cubicBezTo>
                  <a:pt x="54363" y="184"/>
                  <a:pt x="54378" y="217"/>
                  <a:pt x="54369" y="268"/>
                </a:cubicBezTo>
                <a:cubicBezTo>
                  <a:pt x="54332" y="253"/>
                  <a:pt x="54315" y="221"/>
                  <a:pt x="54311" y="180"/>
                </a:cubicBezTo>
                <a:close/>
                <a:moveTo>
                  <a:pt x="55015" y="246"/>
                </a:moveTo>
                <a:cubicBezTo>
                  <a:pt x="55057" y="214"/>
                  <a:pt x="55037" y="176"/>
                  <a:pt x="54956" y="180"/>
                </a:cubicBezTo>
                <a:cubicBezTo>
                  <a:pt x="54968" y="62"/>
                  <a:pt x="55174" y="244"/>
                  <a:pt x="55015" y="246"/>
                </a:cubicBezTo>
                <a:close/>
                <a:moveTo>
                  <a:pt x="46251" y="92"/>
                </a:moveTo>
                <a:cubicBezTo>
                  <a:pt x="46329" y="92"/>
                  <a:pt x="46408" y="92"/>
                  <a:pt x="46486" y="92"/>
                </a:cubicBezTo>
                <a:cubicBezTo>
                  <a:pt x="46525" y="120"/>
                  <a:pt x="46515" y="187"/>
                  <a:pt x="46515" y="246"/>
                </a:cubicBezTo>
                <a:cubicBezTo>
                  <a:pt x="46398" y="226"/>
                  <a:pt x="46298" y="279"/>
                  <a:pt x="46251" y="246"/>
                </a:cubicBezTo>
                <a:cubicBezTo>
                  <a:pt x="46292" y="176"/>
                  <a:pt x="46258" y="172"/>
                  <a:pt x="46251" y="9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Freeform 16">
            <a:extLst>
              <a:ext uri="{FF2B5EF4-FFF2-40B4-BE49-F238E27FC236}">
                <a16:creationId xmlns:a16="http://schemas.microsoft.com/office/drawing/2014/main" id="{55E893F7-3CEA-C6FB-A085-FEF8D5FF79CE}"/>
              </a:ext>
            </a:extLst>
          </p:cNvPr>
          <p:cNvSpPr>
            <a:spLocks noEditPoints="1"/>
          </p:cNvSpPr>
          <p:nvPr/>
        </p:nvSpPr>
        <p:spPr bwMode="auto">
          <a:xfrm>
            <a:off x="5284045" y="4843336"/>
            <a:ext cx="2006600" cy="550862"/>
          </a:xfrm>
          <a:custGeom>
            <a:avLst/>
            <a:gdLst/>
            <a:ahLst/>
            <a:cxnLst>
              <a:cxn ang="0">
                <a:pos x="36651" y="8750"/>
              </a:cxn>
              <a:cxn ang="0">
                <a:pos x="57226" y="7782"/>
              </a:cxn>
              <a:cxn ang="0">
                <a:pos x="36680" y="1332"/>
              </a:cxn>
              <a:cxn ang="0">
                <a:pos x="33925" y="1133"/>
              </a:cxn>
              <a:cxn ang="0">
                <a:pos x="33193" y="1177"/>
              </a:cxn>
              <a:cxn ang="0">
                <a:pos x="29236" y="8463"/>
              </a:cxn>
              <a:cxn ang="0">
                <a:pos x="49108" y="8089"/>
              </a:cxn>
              <a:cxn ang="0">
                <a:pos x="39905" y="8067"/>
              </a:cxn>
              <a:cxn ang="0">
                <a:pos x="51717" y="6416"/>
              </a:cxn>
              <a:cxn ang="0">
                <a:pos x="46060" y="6240"/>
              </a:cxn>
              <a:cxn ang="0">
                <a:pos x="46294" y="6130"/>
              </a:cxn>
              <a:cxn ang="0">
                <a:pos x="53768" y="5228"/>
              </a:cxn>
              <a:cxn ang="0">
                <a:pos x="41077" y="4633"/>
              </a:cxn>
              <a:cxn ang="0">
                <a:pos x="35127" y="4501"/>
              </a:cxn>
              <a:cxn ang="0">
                <a:pos x="53182" y="3753"/>
              </a:cxn>
              <a:cxn ang="0">
                <a:pos x="42279" y="3555"/>
              </a:cxn>
              <a:cxn ang="0">
                <a:pos x="37677" y="3467"/>
              </a:cxn>
              <a:cxn ang="0">
                <a:pos x="30555" y="3158"/>
              </a:cxn>
              <a:cxn ang="0">
                <a:pos x="45854" y="2410"/>
              </a:cxn>
              <a:cxn ang="0">
                <a:pos x="35420" y="2190"/>
              </a:cxn>
              <a:cxn ang="0">
                <a:pos x="42103" y="2124"/>
              </a:cxn>
              <a:cxn ang="0">
                <a:pos x="38615" y="1904"/>
              </a:cxn>
              <a:cxn ang="0">
                <a:pos x="32841" y="1859"/>
              </a:cxn>
              <a:cxn ang="0">
                <a:pos x="17570" y="1771"/>
              </a:cxn>
              <a:cxn ang="0">
                <a:pos x="30203" y="1750"/>
              </a:cxn>
              <a:cxn ang="0">
                <a:pos x="28678" y="1793"/>
              </a:cxn>
              <a:cxn ang="0">
                <a:pos x="25015" y="1595"/>
              </a:cxn>
              <a:cxn ang="0">
                <a:pos x="51717" y="1573"/>
              </a:cxn>
              <a:cxn ang="0">
                <a:pos x="25161" y="1353"/>
              </a:cxn>
              <a:cxn ang="0">
                <a:pos x="27506" y="1309"/>
              </a:cxn>
              <a:cxn ang="0">
                <a:pos x="8689" y="1000"/>
              </a:cxn>
              <a:cxn ang="0">
                <a:pos x="56054" y="8661"/>
              </a:cxn>
              <a:cxn ang="0">
                <a:pos x="8279" y="627"/>
              </a:cxn>
              <a:cxn ang="0">
                <a:pos x="27975" y="869"/>
              </a:cxn>
              <a:cxn ang="0">
                <a:pos x="31023" y="1023"/>
              </a:cxn>
              <a:cxn ang="0">
                <a:pos x="37179" y="1266"/>
              </a:cxn>
              <a:cxn ang="0">
                <a:pos x="42982" y="1816"/>
              </a:cxn>
              <a:cxn ang="0">
                <a:pos x="46177" y="1332"/>
              </a:cxn>
              <a:cxn ang="0">
                <a:pos x="56260" y="980"/>
              </a:cxn>
              <a:cxn ang="0">
                <a:pos x="45210" y="1793"/>
              </a:cxn>
              <a:cxn ang="0">
                <a:pos x="53270" y="1816"/>
              </a:cxn>
              <a:cxn ang="0">
                <a:pos x="40696" y="2366"/>
              </a:cxn>
              <a:cxn ang="0">
                <a:pos x="9100" y="2145"/>
              </a:cxn>
              <a:cxn ang="0">
                <a:pos x="23843" y="3027"/>
              </a:cxn>
              <a:cxn ang="0">
                <a:pos x="36915" y="3092"/>
              </a:cxn>
              <a:cxn ang="0">
                <a:pos x="48756" y="3181"/>
              </a:cxn>
              <a:cxn ang="0">
                <a:pos x="53622" y="3929"/>
              </a:cxn>
              <a:cxn ang="0">
                <a:pos x="20707" y="3818"/>
              </a:cxn>
              <a:cxn ang="0">
                <a:pos x="33281" y="4171"/>
              </a:cxn>
              <a:cxn ang="0">
                <a:pos x="56172" y="4567"/>
              </a:cxn>
              <a:cxn ang="0">
                <a:pos x="53152" y="8155"/>
              </a:cxn>
              <a:cxn ang="0">
                <a:pos x="51013" y="8486"/>
              </a:cxn>
              <a:cxn ang="0">
                <a:pos x="42630" y="8067"/>
              </a:cxn>
              <a:cxn ang="0">
                <a:pos x="39113" y="8815"/>
              </a:cxn>
              <a:cxn ang="0">
                <a:pos x="28415" y="8618"/>
              </a:cxn>
              <a:cxn ang="0">
                <a:pos x="13672" y="8177"/>
              </a:cxn>
              <a:cxn ang="0">
                <a:pos x="56200" y="8859"/>
              </a:cxn>
              <a:cxn ang="0">
                <a:pos x="29734" y="8794"/>
              </a:cxn>
              <a:cxn ang="0">
                <a:pos x="56962" y="7671"/>
              </a:cxn>
              <a:cxn ang="0">
                <a:pos x="39611" y="2895"/>
              </a:cxn>
              <a:cxn ang="0">
                <a:pos x="42132" y="1661"/>
              </a:cxn>
              <a:cxn ang="0">
                <a:pos x="35449" y="1112"/>
              </a:cxn>
              <a:cxn ang="0">
                <a:pos x="52625" y="869"/>
              </a:cxn>
            </a:cxnLst>
            <a:rect l="0" t="0" r="r" b="b"/>
            <a:pathLst>
              <a:path w="57930" h="9542">
                <a:moveTo>
                  <a:pt x="42835" y="539"/>
                </a:moveTo>
                <a:cubicBezTo>
                  <a:pt x="42827" y="569"/>
                  <a:pt x="42762" y="557"/>
                  <a:pt x="42718" y="561"/>
                </a:cubicBezTo>
                <a:cubicBezTo>
                  <a:pt x="42726" y="511"/>
                  <a:pt x="42796" y="511"/>
                  <a:pt x="42835" y="539"/>
                </a:cubicBezTo>
                <a:close/>
                <a:moveTo>
                  <a:pt x="56288" y="6857"/>
                </a:moveTo>
                <a:cubicBezTo>
                  <a:pt x="56326" y="6888"/>
                  <a:pt x="56339" y="6929"/>
                  <a:pt x="56377" y="6923"/>
                </a:cubicBezTo>
                <a:cubicBezTo>
                  <a:pt x="56383" y="6921"/>
                  <a:pt x="56424" y="6884"/>
                  <a:pt x="56406" y="6878"/>
                </a:cubicBezTo>
                <a:cubicBezTo>
                  <a:pt x="56445" y="6892"/>
                  <a:pt x="56424" y="6977"/>
                  <a:pt x="56523" y="6944"/>
                </a:cubicBezTo>
                <a:cubicBezTo>
                  <a:pt x="56549" y="7016"/>
                  <a:pt x="56447" y="6990"/>
                  <a:pt x="56436" y="7032"/>
                </a:cubicBezTo>
                <a:cubicBezTo>
                  <a:pt x="56362" y="6983"/>
                  <a:pt x="56220" y="6950"/>
                  <a:pt x="56288" y="6857"/>
                </a:cubicBezTo>
                <a:close/>
                <a:moveTo>
                  <a:pt x="36533" y="1067"/>
                </a:moveTo>
                <a:cubicBezTo>
                  <a:pt x="36594" y="1023"/>
                  <a:pt x="36683" y="1067"/>
                  <a:pt x="36769" y="1067"/>
                </a:cubicBezTo>
                <a:cubicBezTo>
                  <a:pt x="36838" y="1068"/>
                  <a:pt x="36836" y="1037"/>
                  <a:pt x="36944" y="1045"/>
                </a:cubicBezTo>
                <a:cubicBezTo>
                  <a:pt x="36942" y="1045"/>
                  <a:pt x="37236" y="1113"/>
                  <a:pt x="37296" y="1067"/>
                </a:cubicBezTo>
                <a:cubicBezTo>
                  <a:pt x="37335" y="1037"/>
                  <a:pt x="37318" y="1071"/>
                  <a:pt x="37413" y="1089"/>
                </a:cubicBezTo>
                <a:cubicBezTo>
                  <a:pt x="37402" y="1087"/>
                  <a:pt x="37430" y="1055"/>
                  <a:pt x="37442" y="1067"/>
                </a:cubicBezTo>
                <a:cubicBezTo>
                  <a:pt x="37457" y="1080"/>
                  <a:pt x="37468" y="1090"/>
                  <a:pt x="37501" y="1089"/>
                </a:cubicBezTo>
                <a:cubicBezTo>
                  <a:pt x="37414" y="1164"/>
                  <a:pt x="37313" y="1094"/>
                  <a:pt x="37149" y="1112"/>
                </a:cubicBezTo>
                <a:cubicBezTo>
                  <a:pt x="37106" y="1120"/>
                  <a:pt x="37161" y="1140"/>
                  <a:pt x="37149" y="1177"/>
                </a:cubicBezTo>
                <a:cubicBezTo>
                  <a:pt x="37027" y="1182"/>
                  <a:pt x="37011" y="1141"/>
                  <a:pt x="36915" y="1177"/>
                </a:cubicBezTo>
                <a:cubicBezTo>
                  <a:pt x="36935" y="1159"/>
                  <a:pt x="36960" y="1117"/>
                  <a:pt x="36915" y="1112"/>
                </a:cubicBezTo>
                <a:cubicBezTo>
                  <a:pt x="36783" y="1110"/>
                  <a:pt x="36957" y="1144"/>
                  <a:pt x="36827" y="1155"/>
                </a:cubicBezTo>
                <a:cubicBezTo>
                  <a:pt x="36771" y="1160"/>
                  <a:pt x="36683" y="1152"/>
                  <a:pt x="36593" y="1155"/>
                </a:cubicBezTo>
                <a:cubicBezTo>
                  <a:pt x="36586" y="1116"/>
                  <a:pt x="36621" y="1045"/>
                  <a:pt x="36533" y="1067"/>
                </a:cubicBezTo>
                <a:close/>
                <a:moveTo>
                  <a:pt x="42425" y="9388"/>
                </a:moveTo>
                <a:cubicBezTo>
                  <a:pt x="42434" y="9358"/>
                  <a:pt x="42499" y="9370"/>
                  <a:pt x="42543" y="9366"/>
                </a:cubicBezTo>
                <a:cubicBezTo>
                  <a:pt x="42520" y="9381"/>
                  <a:pt x="42466" y="9497"/>
                  <a:pt x="42572" y="9476"/>
                </a:cubicBezTo>
                <a:cubicBezTo>
                  <a:pt x="42525" y="9514"/>
                  <a:pt x="42440" y="9524"/>
                  <a:pt x="42337" y="9520"/>
                </a:cubicBezTo>
                <a:cubicBezTo>
                  <a:pt x="42303" y="9443"/>
                  <a:pt x="42584" y="9416"/>
                  <a:pt x="42425" y="9388"/>
                </a:cubicBezTo>
                <a:close/>
                <a:moveTo>
                  <a:pt x="52273" y="8838"/>
                </a:moveTo>
                <a:cubicBezTo>
                  <a:pt x="52273" y="8859"/>
                  <a:pt x="52237" y="8854"/>
                  <a:pt x="52215" y="8859"/>
                </a:cubicBezTo>
                <a:cubicBezTo>
                  <a:pt x="52168" y="8890"/>
                  <a:pt x="52143" y="8938"/>
                  <a:pt x="52039" y="8926"/>
                </a:cubicBezTo>
                <a:cubicBezTo>
                  <a:pt x="52042" y="8886"/>
                  <a:pt x="52088" y="8897"/>
                  <a:pt x="52127" y="8881"/>
                </a:cubicBezTo>
                <a:cubicBezTo>
                  <a:pt x="52170" y="8864"/>
                  <a:pt x="52204" y="8822"/>
                  <a:pt x="52273" y="8838"/>
                </a:cubicBezTo>
                <a:close/>
                <a:moveTo>
                  <a:pt x="36329" y="8815"/>
                </a:moveTo>
                <a:cubicBezTo>
                  <a:pt x="36257" y="8772"/>
                  <a:pt x="36489" y="8809"/>
                  <a:pt x="36416" y="8904"/>
                </a:cubicBezTo>
                <a:cubicBezTo>
                  <a:pt x="36336" y="8913"/>
                  <a:pt x="36389" y="8822"/>
                  <a:pt x="36329" y="8815"/>
                </a:cubicBezTo>
                <a:close/>
                <a:moveTo>
                  <a:pt x="52507" y="8794"/>
                </a:moveTo>
                <a:cubicBezTo>
                  <a:pt x="52537" y="8726"/>
                  <a:pt x="52556" y="8841"/>
                  <a:pt x="52595" y="8838"/>
                </a:cubicBezTo>
                <a:cubicBezTo>
                  <a:pt x="52546" y="8921"/>
                  <a:pt x="52547" y="8790"/>
                  <a:pt x="52507" y="8794"/>
                </a:cubicBezTo>
                <a:close/>
                <a:moveTo>
                  <a:pt x="42132" y="8838"/>
                </a:moveTo>
                <a:cubicBezTo>
                  <a:pt x="42148" y="8799"/>
                  <a:pt x="42245" y="8883"/>
                  <a:pt x="42308" y="8881"/>
                </a:cubicBezTo>
                <a:cubicBezTo>
                  <a:pt x="42303" y="8926"/>
                  <a:pt x="42247" y="8881"/>
                  <a:pt x="42249" y="8881"/>
                </a:cubicBezTo>
                <a:cubicBezTo>
                  <a:pt x="42180" y="8886"/>
                  <a:pt x="42160" y="8922"/>
                  <a:pt x="42103" y="8926"/>
                </a:cubicBezTo>
                <a:cubicBezTo>
                  <a:pt x="42038" y="8930"/>
                  <a:pt x="41944" y="8934"/>
                  <a:pt x="41868" y="8926"/>
                </a:cubicBezTo>
                <a:cubicBezTo>
                  <a:pt x="41806" y="8919"/>
                  <a:pt x="41699" y="8884"/>
                  <a:pt x="41604" y="8926"/>
                </a:cubicBezTo>
                <a:cubicBezTo>
                  <a:pt x="41631" y="8854"/>
                  <a:pt x="41509" y="8895"/>
                  <a:pt x="41487" y="8859"/>
                </a:cubicBezTo>
                <a:cubicBezTo>
                  <a:pt x="41567" y="8805"/>
                  <a:pt x="41650" y="8862"/>
                  <a:pt x="41722" y="8815"/>
                </a:cubicBezTo>
                <a:cubicBezTo>
                  <a:pt x="41739" y="8804"/>
                  <a:pt x="41750" y="8819"/>
                  <a:pt x="41750" y="8794"/>
                </a:cubicBezTo>
                <a:cubicBezTo>
                  <a:pt x="41755" y="8740"/>
                  <a:pt x="41787" y="8817"/>
                  <a:pt x="41780" y="8815"/>
                </a:cubicBezTo>
                <a:cubicBezTo>
                  <a:pt x="41826" y="8826"/>
                  <a:pt x="41907" y="8733"/>
                  <a:pt x="41986" y="8772"/>
                </a:cubicBezTo>
                <a:cubicBezTo>
                  <a:pt x="41892" y="8853"/>
                  <a:pt x="42022" y="8907"/>
                  <a:pt x="42161" y="8881"/>
                </a:cubicBezTo>
                <a:cubicBezTo>
                  <a:pt x="42166" y="8856"/>
                  <a:pt x="42155" y="8842"/>
                  <a:pt x="42132" y="8838"/>
                </a:cubicBezTo>
                <a:close/>
                <a:moveTo>
                  <a:pt x="33163" y="8794"/>
                </a:moveTo>
                <a:cubicBezTo>
                  <a:pt x="33169" y="8769"/>
                  <a:pt x="33193" y="8781"/>
                  <a:pt x="33193" y="8794"/>
                </a:cubicBezTo>
                <a:cubicBezTo>
                  <a:pt x="33168" y="8790"/>
                  <a:pt x="33165" y="8802"/>
                  <a:pt x="33163" y="8815"/>
                </a:cubicBezTo>
                <a:cubicBezTo>
                  <a:pt x="33026" y="8831"/>
                  <a:pt x="33026" y="8778"/>
                  <a:pt x="33163" y="8794"/>
                </a:cubicBezTo>
                <a:close/>
                <a:moveTo>
                  <a:pt x="42894" y="8750"/>
                </a:moveTo>
                <a:cubicBezTo>
                  <a:pt x="42975" y="8758"/>
                  <a:pt x="42896" y="8819"/>
                  <a:pt x="42835" y="8794"/>
                </a:cubicBezTo>
                <a:cubicBezTo>
                  <a:pt x="42835" y="8838"/>
                  <a:pt x="42835" y="8881"/>
                  <a:pt x="42835" y="8926"/>
                </a:cubicBezTo>
                <a:cubicBezTo>
                  <a:pt x="42757" y="8925"/>
                  <a:pt x="42668" y="8934"/>
                  <a:pt x="42630" y="8904"/>
                </a:cubicBezTo>
                <a:cubicBezTo>
                  <a:pt x="42643" y="8829"/>
                  <a:pt x="42709" y="8875"/>
                  <a:pt x="42659" y="8794"/>
                </a:cubicBezTo>
                <a:cubicBezTo>
                  <a:pt x="42770" y="8842"/>
                  <a:pt x="42802" y="8690"/>
                  <a:pt x="42806" y="8794"/>
                </a:cubicBezTo>
                <a:cubicBezTo>
                  <a:pt x="42830" y="8775"/>
                  <a:pt x="42886" y="8781"/>
                  <a:pt x="42894" y="8750"/>
                </a:cubicBezTo>
                <a:close/>
                <a:moveTo>
                  <a:pt x="37589" y="8772"/>
                </a:moveTo>
                <a:cubicBezTo>
                  <a:pt x="37533" y="8769"/>
                  <a:pt x="37602" y="8738"/>
                  <a:pt x="37619" y="8750"/>
                </a:cubicBezTo>
                <a:cubicBezTo>
                  <a:pt x="37620" y="8751"/>
                  <a:pt x="37617" y="8772"/>
                  <a:pt x="37619" y="8772"/>
                </a:cubicBezTo>
                <a:cubicBezTo>
                  <a:pt x="37648" y="8774"/>
                  <a:pt x="37710" y="8762"/>
                  <a:pt x="37735" y="8772"/>
                </a:cubicBezTo>
                <a:cubicBezTo>
                  <a:pt x="37856" y="8822"/>
                  <a:pt x="37663" y="8767"/>
                  <a:pt x="37648" y="8794"/>
                </a:cubicBezTo>
                <a:cubicBezTo>
                  <a:pt x="37617" y="8845"/>
                  <a:pt x="37817" y="8823"/>
                  <a:pt x="37735" y="8881"/>
                </a:cubicBezTo>
                <a:cubicBezTo>
                  <a:pt x="37687" y="8881"/>
                  <a:pt x="37638" y="8881"/>
                  <a:pt x="37589" y="8881"/>
                </a:cubicBezTo>
                <a:cubicBezTo>
                  <a:pt x="37606" y="8868"/>
                  <a:pt x="37658" y="8777"/>
                  <a:pt x="37589" y="8772"/>
                </a:cubicBezTo>
                <a:close/>
                <a:moveTo>
                  <a:pt x="33427" y="8815"/>
                </a:moveTo>
                <a:cubicBezTo>
                  <a:pt x="33437" y="8787"/>
                  <a:pt x="33479" y="8781"/>
                  <a:pt x="33486" y="8750"/>
                </a:cubicBezTo>
                <a:cubicBezTo>
                  <a:pt x="33518" y="8755"/>
                  <a:pt x="33506" y="8793"/>
                  <a:pt x="33544" y="8794"/>
                </a:cubicBezTo>
                <a:cubicBezTo>
                  <a:pt x="33543" y="8815"/>
                  <a:pt x="33508" y="8811"/>
                  <a:pt x="33486" y="8815"/>
                </a:cubicBezTo>
                <a:cubicBezTo>
                  <a:pt x="33474" y="8868"/>
                  <a:pt x="33619" y="8804"/>
                  <a:pt x="33574" y="8881"/>
                </a:cubicBezTo>
                <a:cubicBezTo>
                  <a:pt x="33482" y="8892"/>
                  <a:pt x="33496" y="8823"/>
                  <a:pt x="33427" y="8815"/>
                </a:cubicBezTo>
                <a:close/>
                <a:moveTo>
                  <a:pt x="53005" y="8727"/>
                </a:moveTo>
                <a:cubicBezTo>
                  <a:pt x="52987" y="8747"/>
                  <a:pt x="52870" y="8796"/>
                  <a:pt x="52860" y="8750"/>
                </a:cubicBezTo>
                <a:cubicBezTo>
                  <a:pt x="52786" y="8768"/>
                  <a:pt x="52745" y="8809"/>
                  <a:pt x="52655" y="8815"/>
                </a:cubicBezTo>
                <a:cubicBezTo>
                  <a:pt x="52689" y="8684"/>
                  <a:pt x="52824" y="8756"/>
                  <a:pt x="53005" y="8727"/>
                </a:cubicBezTo>
                <a:close/>
                <a:moveTo>
                  <a:pt x="41107" y="8727"/>
                </a:moveTo>
                <a:cubicBezTo>
                  <a:pt x="41087" y="8750"/>
                  <a:pt x="41039" y="8750"/>
                  <a:pt x="41047" y="8794"/>
                </a:cubicBezTo>
                <a:cubicBezTo>
                  <a:pt x="40974" y="8784"/>
                  <a:pt x="41046" y="8708"/>
                  <a:pt x="41107" y="8727"/>
                </a:cubicBezTo>
                <a:close/>
                <a:moveTo>
                  <a:pt x="38087" y="8727"/>
                </a:moveTo>
                <a:cubicBezTo>
                  <a:pt x="38141" y="8745"/>
                  <a:pt x="38070" y="8751"/>
                  <a:pt x="38029" y="8750"/>
                </a:cubicBezTo>
                <a:cubicBezTo>
                  <a:pt x="38025" y="8788"/>
                  <a:pt x="38064" y="8796"/>
                  <a:pt x="38058" y="8838"/>
                </a:cubicBezTo>
                <a:cubicBezTo>
                  <a:pt x="38015" y="8819"/>
                  <a:pt x="37965" y="8805"/>
                  <a:pt x="37970" y="8750"/>
                </a:cubicBezTo>
                <a:cubicBezTo>
                  <a:pt x="38023" y="8753"/>
                  <a:pt x="38032" y="8723"/>
                  <a:pt x="38087" y="8727"/>
                </a:cubicBezTo>
                <a:close/>
                <a:moveTo>
                  <a:pt x="55409" y="8727"/>
                </a:moveTo>
                <a:cubicBezTo>
                  <a:pt x="55417" y="8723"/>
                  <a:pt x="55442" y="8694"/>
                  <a:pt x="55468" y="8706"/>
                </a:cubicBezTo>
                <a:cubicBezTo>
                  <a:pt x="55551" y="8740"/>
                  <a:pt x="55424" y="8705"/>
                  <a:pt x="55409" y="8750"/>
                </a:cubicBezTo>
                <a:cubicBezTo>
                  <a:pt x="55396" y="8790"/>
                  <a:pt x="55402" y="8792"/>
                  <a:pt x="55380" y="8772"/>
                </a:cubicBezTo>
                <a:cubicBezTo>
                  <a:pt x="55383" y="8774"/>
                  <a:pt x="55324" y="8733"/>
                  <a:pt x="55322" y="8750"/>
                </a:cubicBezTo>
                <a:cubicBezTo>
                  <a:pt x="55328" y="8715"/>
                  <a:pt x="55379" y="8743"/>
                  <a:pt x="55409" y="8727"/>
                </a:cubicBezTo>
                <a:close/>
                <a:moveTo>
                  <a:pt x="50808" y="8706"/>
                </a:moveTo>
                <a:cubicBezTo>
                  <a:pt x="50793" y="8676"/>
                  <a:pt x="50953" y="8696"/>
                  <a:pt x="50925" y="8750"/>
                </a:cubicBezTo>
                <a:cubicBezTo>
                  <a:pt x="50833" y="8775"/>
                  <a:pt x="50853" y="8715"/>
                  <a:pt x="50808" y="8706"/>
                </a:cubicBezTo>
                <a:close/>
                <a:moveTo>
                  <a:pt x="45180" y="8750"/>
                </a:moveTo>
                <a:cubicBezTo>
                  <a:pt x="45171" y="8714"/>
                  <a:pt x="45208" y="8712"/>
                  <a:pt x="45210" y="8684"/>
                </a:cubicBezTo>
                <a:cubicBezTo>
                  <a:pt x="45264" y="8686"/>
                  <a:pt x="45228" y="8758"/>
                  <a:pt x="45267" y="8772"/>
                </a:cubicBezTo>
                <a:cubicBezTo>
                  <a:pt x="45237" y="8847"/>
                  <a:pt x="45259" y="8711"/>
                  <a:pt x="45180" y="8750"/>
                </a:cubicBezTo>
                <a:close/>
                <a:moveTo>
                  <a:pt x="43070" y="8684"/>
                </a:moveTo>
                <a:cubicBezTo>
                  <a:pt x="43103" y="8688"/>
                  <a:pt x="43086" y="8706"/>
                  <a:pt x="43070" y="8706"/>
                </a:cubicBezTo>
                <a:cubicBezTo>
                  <a:pt x="43074" y="8754"/>
                  <a:pt x="43144" y="8753"/>
                  <a:pt x="43216" y="8750"/>
                </a:cubicBezTo>
                <a:cubicBezTo>
                  <a:pt x="43250" y="8742"/>
                  <a:pt x="43290" y="8711"/>
                  <a:pt x="43245" y="8706"/>
                </a:cubicBezTo>
                <a:cubicBezTo>
                  <a:pt x="43259" y="8673"/>
                  <a:pt x="43272" y="8708"/>
                  <a:pt x="43304" y="8706"/>
                </a:cubicBezTo>
                <a:cubicBezTo>
                  <a:pt x="43412" y="8706"/>
                  <a:pt x="43519" y="8706"/>
                  <a:pt x="43627" y="8706"/>
                </a:cubicBezTo>
                <a:cubicBezTo>
                  <a:pt x="43635" y="8740"/>
                  <a:pt x="43599" y="8743"/>
                  <a:pt x="43598" y="8772"/>
                </a:cubicBezTo>
                <a:cubicBezTo>
                  <a:pt x="43641" y="8772"/>
                  <a:pt x="43729" y="8681"/>
                  <a:pt x="43715" y="8772"/>
                </a:cubicBezTo>
                <a:cubicBezTo>
                  <a:pt x="43792" y="8778"/>
                  <a:pt x="43811" y="8740"/>
                  <a:pt x="43803" y="8684"/>
                </a:cubicBezTo>
                <a:cubicBezTo>
                  <a:pt x="43848" y="8715"/>
                  <a:pt x="43864" y="8769"/>
                  <a:pt x="43861" y="8838"/>
                </a:cubicBezTo>
                <a:cubicBezTo>
                  <a:pt x="43886" y="8842"/>
                  <a:pt x="43889" y="8829"/>
                  <a:pt x="43890" y="8815"/>
                </a:cubicBezTo>
                <a:cubicBezTo>
                  <a:pt x="43964" y="8824"/>
                  <a:pt x="43863" y="8878"/>
                  <a:pt x="43803" y="8859"/>
                </a:cubicBezTo>
                <a:cubicBezTo>
                  <a:pt x="43800" y="8844"/>
                  <a:pt x="43842" y="8835"/>
                  <a:pt x="43832" y="8815"/>
                </a:cubicBezTo>
                <a:cubicBezTo>
                  <a:pt x="43813" y="8780"/>
                  <a:pt x="43659" y="8769"/>
                  <a:pt x="43686" y="8838"/>
                </a:cubicBezTo>
                <a:cubicBezTo>
                  <a:pt x="43624" y="8824"/>
                  <a:pt x="43602" y="8782"/>
                  <a:pt x="43509" y="8794"/>
                </a:cubicBezTo>
                <a:cubicBezTo>
                  <a:pt x="43504" y="8812"/>
                  <a:pt x="43521" y="8814"/>
                  <a:pt x="43539" y="8815"/>
                </a:cubicBezTo>
                <a:cubicBezTo>
                  <a:pt x="43532" y="8843"/>
                  <a:pt x="43480" y="8838"/>
                  <a:pt x="43480" y="8815"/>
                </a:cubicBezTo>
                <a:cubicBezTo>
                  <a:pt x="43480" y="8787"/>
                  <a:pt x="43393" y="8768"/>
                  <a:pt x="43363" y="8838"/>
                </a:cubicBezTo>
                <a:cubicBezTo>
                  <a:pt x="43319" y="8812"/>
                  <a:pt x="43239" y="8760"/>
                  <a:pt x="43216" y="8838"/>
                </a:cubicBezTo>
                <a:cubicBezTo>
                  <a:pt x="43184" y="8849"/>
                  <a:pt x="43199" y="8796"/>
                  <a:pt x="43188" y="8794"/>
                </a:cubicBezTo>
                <a:cubicBezTo>
                  <a:pt x="43097" y="8777"/>
                  <a:pt x="42944" y="8829"/>
                  <a:pt x="42982" y="8706"/>
                </a:cubicBezTo>
                <a:cubicBezTo>
                  <a:pt x="43024" y="8708"/>
                  <a:pt x="43064" y="8709"/>
                  <a:pt x="43070" y="8684"/>
                </a:cubicBezTo>
                <a:close/>
                <a:moveTo>
                  <a:pt x="51950" y="8706"/>
                </a:moveTo>
                <a:cubicBezTo>
                  <a:pt x="52029" y="8702"/>
                  <a:pt x="52070" y="8712"/>
                  <a:pt x="52127" y="8706"/>
                </a:cubicBezTo>
                <a:cubicBezTo>
                  <a:pt x="52198" y="8699"/>
                  <a:pt x="52235" y="8649"/>
                  <a:pt x="52303" y="8684"/>
                </a:cubicBezTo>
                <a:cubicBezTo>
                  <a:pt x="52255" y="8765"/>
                  <a:pt x="51986" y="8681"/>
                  <a:pt x="51950" y="8772"/>
                </a:cubicBezTo>
                <a:cubicBezTo>
                  <a:pt x="51908" y="8762"/>
                  <a:pt x="51962" y="8743"/>
                  <a:pt x="51950" y="8706"/>
                </a:cubicBezTo>
                <a:close/>
                <a:moveTo>
                  <a:pt x="41898" y="8684"/>
                </a:moveTo>
                <a:cubicBezTo>
                  <a:pt x="41902" y="8634"/>
                  <a:pt x="41972" y="8712"/>
                  <a:pt x="42044" y="8684"/>
                </a:cubicBezTo>
                <a:cubicBezTo>
                  <a:pt x="42041" y="8726"/>
                  <a:pt x="41947" y="8699"/>
                  <a:pt x="41957" y="8750"/>
                </a:cubicBezTo>
                <a:cubicBezTo>
                  <a:pt x="41914" y="8745"/>
                  <a:pt x="41946" y="8684"/>
                  <a:pt x="41898" y="8684"/>
                </a:cubicBezTo>
                <a:close/>
                <a:moveTo>
                  <a:pt x="52800" y="8661"/>
                </a:moveTo>
                <a:cubicBezTo>
                  <a:pt x="52843" y="8597"/>
                  <a:pt x="52823" y="8713"/>
                  <a:pt x="52742" y="8684"/>
                </a:cubicBezTo>
                <a:cubicBezTo>
                  <a:pt x="52688" y="8666"/>
                  <a:pt x="52761" y="8660"/>
                  <a:pt x="52800" y="8661"/>
                </a:cubicBezTo>
                <a:close/>
                <a:moveTo>
                  <a:pt x="37061" y="8727"/>
                </a:moveTo>
                <a:cubicBezTo>
                  <a:pt x="37041" y="8755"/>
                  <a:pt x="36988" y="8738"/>
                  <a:pt x="36944" y="8750"/>
                </a:cubicBezTo>
                <a:cubicBezTo>
                  <a:pt x="36898" y="8763"/>
                  <a:pt x="36869" y="8813"/>
                  <a:pt x="36797" y="8794"/>
                </a:cubicBezTo>
                <a:cubicBezTo>
                  <a:pt x="36755" y="8804"/>
                  <a:pt x="36800" y="8812"/>
                  <a:pt x="36797" y="8838"/>
                </a:cubicBezTo>
                <a:cubicBezTo>
                  <a:pt x="36806" y="8873"/>
                  <a:pt x="36770" y="8875"/>
                  <a:pt x="36769" y="8904"/>
                </a:cubicBezTo>
                <a:cubicBezTo>
                  <a:pt x="36684" y="8911"/>
                  <a:pt x="36737" y="8812"/>
                  <a:pt x="36680" y="8794"/>
                </a:cubicBezTo>
                <a:cubicBezTo>
                  <a:pt x="36619" y="8773"/>
                  <a:pt x="36635" y="8794"/>
                  <a:pt x="36651" y="8750"/>
                </a:cubicBezTo>
                <a:cubicBezTo>
                  <a:pt x="36591" y="8699"/>
                  <a:pt x="36397" y="8733"/>
                  <a:pt x="36358" y="8772"/>
                </a:cubicBezTo>
                <a:cubicBezTo>
                  <a:pt x="36265" y="8735"/>
                  <a:pt x="36448" y="8725"/>
                  <a:pt x="36388" y="8639"/>
                </a:cubicBezTo>
                <a:cubicBezTo>
                  <a:pt x="36425" y="8648"/>
                  <a:pt x="36433" y="8678"/>
                  <a:pt x="36475" y="8684"/>
                </a:cubicBezTo>
                <a:cubicBezTo>
                  <a:pt x="36536" y="8694"/>
                  <a:pt x="36553" y="8645"/>
                  <a:pt x="36593" y="8639"/>
                </a:cubicBezTo>
                <a:cubicBezTo>
                  <a:pt x="36672" y="8628"/>
                  <a:pt x="36759" y="8679"/>
                  <a:pt x="36856" y="8639"/>
                </a:cubicBezTo>
                <a:cubicBezTo>
                  <a:pt x="36877" y="8686"/>
                  <a:pt x="36820" y="8669"/>
                  <a:pt x="36797" y="8684"/>
                </a:cubicBezTo>
                <a:cubicBezTo>
                  <a:pt x="36765" y="8705"/>
                  <a:pt x="36750" y="8762"/>
                  <a:pt x="36680" y="8750"/>
                </a:cubicBezTo>
                <a:cubicBezTo>
                  <a:pt x="36690" y="8827"/>
                  <a:pt x="36749" y="8733"/>
                  <a:pt x="36769" y="8727"/>
                </a:cubicBezTo>
                <a:cubicBezTo>
                  <a:pt x="36793" y="8720"/>
                  <a:pt x="36831" y="8736"/>
                  <a:pt x="36856" y="8727"/>
                </a:cubicBezTo>
                <a:cubicBezTo>
                  <a:pt x="36901" y="8712"/>
                  <a:pt x="36902" y="8684"/>
                  <a:pt x="36944" y="8661"/>
                </a:cubicBezTo>
                <a:cubicBezTo>
                  <a:pt x="36955" y="8656"/>
                  <a:pt x="36995" y="8669"/>
                  <a:pt x="37003" y="8661"/>
                </a:cubicBezTo>
                <a:cubicBezTo>
                  <a:pt x="37006" y="8660"/>
                  <a:pt x="37000" y="8640"/>
                  <a:pt x="37003" y="8639"/>
                </a:cubicBezTo>
                <a:cubicBezTo>
                  <a:pt x="37044" y="8628"/>
                  <a:pt x="37118" y="8658"/>
                  <a:pt x="37120" y="8618"/>
                </a:cubicBezTo>
                <a:cubicBezTo>
                  <a:pt x="37149" y="8618"/>
                  <a:pt x="37143" y="8645"/>
                  <a:pt x="37149" y="8661"/>
                </a:cubicBezTo>
                <a:cubicBezTo>
                  <a:pt x="37095" y="8706"/>
                  <a:pt x="37105" y="8667"/>
                  <a:pt x="37120" y="8750"/>
                </a:cubicBezTo>
                <a:cubicBezTo>
                  <a:pt x="37124" y="8769"/>
                  <a:pt x="37130" y="8820"/>
                  <a:pt x="37120" y="8838"/>
                </a:cubicBezTo>
                <a:cubicBezTo>
                  <a:pt x="37118" y="8840"/>
                  <a:pt x="37092" y="8835"/>
                  <a:pt x="37090" y="8838"/>
                </a:cubicBezTo>
                <a:cubicBezTo>
                  <a:pt x="37078" y="8863"/>
                  <a:pt x="37098" y="8874"/>
                  <a:pt x="37061" y="8881"/>
                </a:cubicBezTo>
                <a:cubicBezTo>
                  <a:pt x="37043" y="8886"/>
                  <a:pt x="37021" y="8878"/>
                  <a:pt x="37003" y="8881"/>
                </a:cubicBezTo>
                <a:cubicBezTo>
                  <a:pt x="37016" y="8854"/>
                  <a:pt x="37041" y="8836"/>
                  <a:pt x="37090" y="8838"/>
                </a:cubicBezTo>
                <a:cubicBezTo>
                  <a:pt x="37100" y="8787"/>
                  <a:pt x="37086" y="8753"/>
                  <a:pt x="37061" y="8727"/>
                </a:cubicBezTo>
                <a:close/>
                <a:moveTo>
                  <a:pt x="34599" y="8727"/>
                </a:moveTo>
                <a:cubicBezTo>
                  <a:pt x="34624" y="8743"/>
                  <a:pt x="34793" y="8739"/>
                  <a:pt x="34804" y="8706"/>
                </a:cubicBezTo>
                <a:cubicBezTo>
                  <a:pt x="34734" y="8689"/>
                  <a:pt x="34663" y="8688"/>
                  <a:pt x="34599" y="8727"/>
                </a:cubicBezTo>
                <a:close/>
                <a:moveTo>
                  <a:pt x="35244" y="8661"/>
                </a:moveTo>
                <a:cubicBezTo>
                  <a:pt x="35135" y="8701"/>
                  <a:pt x="35417" y="8708"/>
                  <a:pt x="35361" y="8661"/>
                </a:cubicBezTo>
                <a:cubicBezTo>
                  <a:pt x="35333" y="8647"/>
                  <a:pt x="35303" y="8640"/>
                  <a:pt x="35244" y="8661"/>
                </a:cubicBezTo>
                <a:close/>
                <a:moveTo>
                  <a:pt x="34453" y="8684"/>
                </a:moveTo>
                <a:cubicBezTo>
                  <a:pt x="34394" y="8655"/>
                  <a:pt x="34510" y="8690"/>
                  <a:pt x="34540" y="8684"/>
                </a:cubicBezTo>
                <a:cubicBezTo>
                  <a:pt x="34582" y="8675"/>
                  <a:pt x="34557" y="8616"/>
                  <a:pt x="34658" y="8639"/>
                </a:cubicBezTo>
                <a:cubicBezTo>
                  <a:pt x="34667" y="8642"/>
                  <a:pt x="34698" y="8661"/>
                  <a:pt x="34687" y="8661"/>
                </a:cubicBezTo>
                <a:cubicBezTo>
                  <a:pt x="34710" y="8661"/>
                  <a:pt x="34719" y="8642"/>
                  <a:pt x="34746" y="8639"/>
                </a:cubicBezTo>
                <a:cubicBezTo>
                  <a:pt x="34949" y="8623"/>
                  <a:pt x="35197" y="8662"/>
                  <a:pt x="35361" y="8618"/>
                </a:cubicBezTo>
                <a:cubicBezTo>
                  <a:pt x="35384" y="8660"/>
                  <a:pt x="35449" y="8633"/>
                  <a:pt x="35390" y="8684"/>
                </a:cubicBezTo>
                <a:cubicBezTo>
                  <a:pt x="35451" y="8697"/>
                  <a:pt x="35583" y="8657"/>
                  <a:pt x="35596" y="8706"/>
                </a:cubicBezTo>
                <a:cubicBezTo>
                  <a:pt x="35625" y="8772"/>
                  <a:pt x="35530" y="8745"/>
                  <a:pt x="35479" y="8750"/>
                </a:cubicBezTo>
                <a:cubicBezTo>
                  <a:pt x="35475" y="8788"/>
                  <a:pt x="35514" y="8796"/>
                  <a:pt x="35508" y="8838"/>
                </a:cubicBezTo>
                <a:cubicBezTo>
                  <a:pt x="35579" y="8847"/>
                  <a:pt x="35572" y="8797"/>
                  <a:pt x="35654" y="8815"/>
                </a:cubicBezTo>
                <a:cubicBezTo>
                  <a:pt x="35664" y="8896"/>
                  <a:pt x="35548" y="8882"/>
                  <a:pt x="35479" y="8904"/>
                </a:cubicBezTo>
                <a:cubicBezTo>
                  <a:pt x="35491" y="8857"/>
                  <a:pt x="35459" y="8845"/>
                  <a:pt x="35449" y="8815"/>
                </a:cubicBezTo>
                <a:cubicBezTo>
                  <a:pt x="35367" y="8820"/>
                  <a:pt x="35413" y="8920"/>
                  <a:pt x="35303" y="8904"/>
                </a:cubicBezTo>
                <a:cubicBezTo>
                  <a:pt x="35330" y="8865"/>
                  <a:pt x="35369" y="8835"/>
                  <a:pt x="35420" y="8815"/>
                </a:cubicBezTo>
                <a:cubicBezTo>
                  <a:pt x="35411" y="8785"/>
                  <a:pt x="35347" y="8797"/>
                  <a:pt x="35303" y="8794"/>
                </a:cubicBezTo>
                <a:cubicBezTo>
                  <a:pt x="35338" y="8768"/>
                  <a:pt x="35314" y="8738"/>
                  <a:pt x="35303" y="8772"/>
                </a:cubicBezTo>
                <a:cubicBezTo>
                  <a:pt x="35283" y="8780"/>
                  <a:pt x="35264" y="8688"/>
                  <a:pt x="35244" y="8706"/>
                </a:cubicBezTo>
                <a:cubicBezTo>
                  <a:pt x="35205" y="8742"/>
                  <a:pt x="35219" y="8693"/>
                  <a:pt x="35185" y="8684"/>
                </a:cubicBezTo>
                <a:cubicBezTo>
                  <a:pt x="35159" y="8677"/>
                  <a:pt x="35125" y="8688"/>
                  <a:pt x="35098" y="8684"/>
                </a:cubicBezTo>
                <a:cubicBezTo>
                  <a:pt x="35053" y="8676"/>
                  <a:pt x="35005" y="8649"/>
                  <a:pt x="34922" y="8684"/>
                </a:cubicBezTo>
                <a:cubicBezTo>
                  <a:pt x="34888" y="8686"/>
                  <a:pt x="34897" y="8724"/>
                  <a:pt x="34893" y="8750"/>
                </a:cubicBezTo>
                <a:cubicBezTo>
                  <a:pt x="34811" y="8763"/>
                  <a:pt x="34722" y="8751"/>
                  <a:pt x="34658" y="8772"/>
                </a:cubicBezTo>
                <a:cubicBezTo>
                  <a:pt x="34626" y="8782"/>
                  <a:pt x="34629" y="8825"/>
                  <a:pt x="34570" y="8815"/>
                </a:cubicBezTo>
                <a:cubicBezTo>
                  <a:pt x="34567" y="8755"/>
                  <a:pt x="34619" y="8772"/>
                  <a:pt x="34570" y="8727"/>
                </a:cubicBezTo>
                <a:cubicBezTo>
                  <a:pt x="34542" y="8728"/>
                  <a:pt x="34547" y="8754"/>
                  <a:pt x="34540" y="8772"/>
                </a:cubicBezTo>
                <a:cubicBezTo>
                  <a:pt x="34408" y="8745"/>
                  <a:pt x="34365" y="8853"/>
                  <a:pt x="34277" y="8794"/>
                </a:cubicBezTo>
                <a:cubicBezTo>
                  <a:pt x="34304" y="8740"/>
                  <a:pt x="34461" y="8718"/>
                  <a:pt x="34511" y="8750"/>
                </a:cubicBezTo>
                <a:cubicBezTo>
                  <a:pt x="34528" y="8701"/>
                  <a:pt x="34455" y="8718"/>
                  <a:pt x="34453" y="8684"/>
                </a:cubicBezTo>
                <a:close/>
                <a:moveTo>
                  <a:pt x="52420" y="8618"/>
                </a:moveTo>
                <a:cubicBezTo>
                  <a:pt x="52408" y="8589"/>
                  <a:pt x="52571" y="8628"/>
                  <a:pt x="52567" y="8618"/>
                </a:cubicBezTo>
                <a:cubicBezTo>
                  <a:pt x="52579" y="8645"/>
                  <a:pt x="52465" y="8629"/>
                  <a:pt x="52479" y="8661"/>
                </a:cubicBezTo>
                <a:cubicBezTo>
                  <a:pt x="52447" y="8657"/>
                  <a:pt x="52459" y="8618"/>
                  <a:pt x="52420" y="8618"/>
                </a:cubicBezTo>
                <a:close/>
                <a:moveTo>
                  <a:pt x="50603" y="8595"/>
                </a:moveTo>
                <a:cubicBezTo>
                  <a:pt x="50673" y="8615"/>
                  <a:pt x="50539" y="8663"/>
                  <a:pt x="50485" y="8661"/>
                </a:cubicBezTo>
                <a:cubicBezTo>
                  <a:pt x="50485" y="8639"/>
                  <a:pt x="50485" y="8618"/>
                  <a:pt x="50485" y="8595"/>
                </a:cubicBezTo>
                <a:cubicBezTo>
                  <a:pt x="50552" y="8565"/>
                  <a:pt x="50596" y="8652"/>
                  <a:pt x="50603" y="8595"/>
                </a:cubicBezTo>
                <a:close/>
                <a:moveTo>
                  <a:pt x="42396" y="8595"/>
                </a:moveTo>
                <a:cubicBezTo>
                  <a:pt x="42484" y="8595"/>
                  <a:pt x="42572" y="8595"/>
                  <a:pt x="42659" y="8595"/>
                </a:cubicBezTo>
                <a:cubicBezTo>
                  <a:pt x="42619" y="8654"/>
                  <a:pt x="42411" y="8585"/>
                  <a:pt x="42366" y="8639"/>
                </a:cubicBezTo>
                <a:cubicBezTo>
                  <a:pt x="42310" y="8621"/>
                  <a:pt x="42398" y="8627"/>
                  <a:pt x="42396" y="8595"/>
                </a:cubicBezTo>
                <a:close/>
                <a:moveTo>
                  <a:pt x="53973" y="8574"/>
                </a:moveTo>
                <a:cubicBezTo>
                  <a:pt x="54025" y="8571"/>
                  <a:pt x="54036" y="8600"/>
                  <a:pt x="54091" y="8595"/>
                </a:cubicBezTo>
                <a:cubicBezTo>
                  <a:pt x="54037" y="8630"/>
                  <a:pt x="54000" y="8675"/>
                  <a:pt x="53886" y="8661"/>
                </a:cubicBezTo>
                <a:cubicBezTo>
                  <a:pt x="53914" y="8632"/>
                  <a:pt x="53964" y="8619"/>
                  <a:pt x="53973" y="8574"/>
                </a:cubicBezTo>
                <a:close/>
                <a:moveTo>
                  <a:pt x="43480" y="8574"/>
                </a:moveTo>
                <a:cubicBezTo>
                  <a:pt x="43485" y="8618"/>
                  <a:pt x="43337" y="8616"/>
                  <a:pt x="43275" y="8618"/>
                </a:cubicBezTo>
                <a:cubicBezTo>
                  <a:pt x="43208" y="8619"/>
                  <a:pt x="43215" y="8655"/>
                  <a:pt x="43245" y="8595"/>
                </a:cubicBezTo>
                <a:cubicBezTo>
                  <a:pt x="43356" y="8613"/>
                  <a:pt x="43386" y="8568"/>
                  <a:pt x="43480" y="8574"/>
                </a:cubicBezTo>
                <a:close/>
                <a:moveTo>
                  <a:pt x="38380" y="8639"/>
                </a:moveTo>
                <a:cubicBezTo>
                  <a:pt x="38407" y="8586"/>
                  <a:pt x="38498" y="8582"/>
                  <a:pt x="38586" y="8574"/>
                </a:cubicBezTo>
                <a:cubicBezTo>
                  <a:pt x="38615" y="8648"/>
                  <a:pt x="38494" y="8608"/>
                  <a:pt x="38439" y="8618"/>
                </a:cubicBezTo>
                <a:cubicBezTo>
                  <a:pt x="38433" y="8636"/>
                  <a:pt x="38450" y="8639"/>
                  <a:pt x="38469" y="8639"/>
                </a:cubicBezTo>
                <a:cubicBezTo>
                  <a:pt x="38455" y="8672"/>
                  <a:pt x="38431" y="8631"/>
                  <a:pt x="38380" y="8639"/>
                </a:cubicBezTo>
                <a:close/>
                <a:moveTo>
                  <a:pt x="52948" y="8574"/>
                </a:moveTo>
                <a:cubicBezTo>
                  <a:pt x="52990" y="8508"/>
                  <a:pt x="52969" y="8625"/>
                  <a:pt x="52888" y="8595"/>
                </a:cubicBezTo>
                <a:cubicBezTo>
                  <a:pt x="52836" y="8579"/>
                  <a:pt x="52905" y="8572"/>
                  <a:pt x="52948" y="8574"/>
                </a:cubicBezTo>
                <a:close/>
                <a:moveTo>
                  <a:pt x="54442" y="8507"/>
                </a:moveTo>
                <a:cubicBezTo>
                  <a:pt x="54452" y="8495"/>
                  <a:pt x="54470" y="8459"/>
                  <a:pt x="54501" y="8463"/>
                </a:cubicBezTo>
                <a:cubicBezTo>
                  <a:pt x="54506" y="8464"/>
                  <a:pt x="54496" y="8504"/>
                  <a:pt x="54501" y="8507"/>
                </a:cubicBezTo>
                <a:cubicBezTo>
                  <a:pt x="54528" y="8528"/>
                  <a:pt x="54570" y="8472"/>
                  <a:pt x="54588" y="8486"/>
                </a:cubicBezTo>
                <a:cubicBezTo>
                  <a:pt x="54600" y="8495"/>
                  <a:pt x="54533" y="8544"/>
                  <a:pt x="54501" y="8529"/>
                </a:cubicBezTo>
                <a:cubicBezTo>
                  <a:pt x="54500" y="8508"/>
                  <a:pt x="54464" y="8513"/>
                  <a:pt x="54442" y="8507"/>
                </a:cubicBezTo>
                <a:close/>
                <a:moveTo>
                  <a:pt x="39289" y="8111"/>
                </a:moveTo>
                <a:cubicBezTo>
                  <a:pt x="39222" y="8060"/>
                  <a:pt x="39380" y="8119"/>
                  <a:pt x="39435" y="8111"/>
                </a:cubicBezTo>
                <a:cubicBezTo>
                  <a:pt x="39411" y="8176"/>
                  <a:pt x="39341" y="8098"/>
                  <a:pt x="39289" y="8111"/>
                </a:cubicBezTo>
                <a:close/>
                <a:moveTo>
                  <a:pt x="43949" y="8111"/>
                </a:moveTo>
                <a:cubicBezTo>
                  <a:pt x="43902" y="8114"/>
                  <a:pt x="43898" y="8094"/>
                  <a:pt x="43861" y="8089"/>
                </a:cubicBezTo>
                <a:cubicBezTo>
                  <a:pt x="43818" y="8083"/>
                  <a:pt x="43818" y="8111"/>
                  <a:pt x="43803" y="8111"/>
                </a:cubicBezTo>
                <a:cubicBezTo>
                  <a:pt x="43781" y="8112"/>
                  <a:pt x="43710" y="8065"/>
                  <a:pt x="43715" y="8155"/>
                </a:cubicBezTo>
                <a:cubicBezTo>
                  <a:pt x="43600" y="8129"/>
                  <a:pt x="43707" y="8098"/>
                  <a:pt x="43744" y="8067"/>
                </a:cubicBezTo>
                <a:cubicBezTo>
                  <a:pt x="43810" y="8083"/>
                  <a:pt x="43972" y="8027"/>
                  <a:pt x="43949" y="8111"/>
                </a:cubicBezTo>
                <a:close/>
                <a:moveTo>
                  <a:pt x="56113" y="7979"/>
                </a:moveTo>
                <a:cubicBezTo>
                  <a:pt x="56056" y="7964"/>
                  <a:pt x="56144" y="7945"/>
                  <a:pt x="56143" y="7979"/>
                </a:cubicBezTo>
                <a:cubicBezTo>
                  <a:pt x="56200" y="7936"/>
                  <a:pt x="56310" y="7965"/>
                  <a:pt x="56377" y="7979"/>
                </a:cubicBezTo>
                <a:cubicBezTo>
                  <a:pt x="56356" y="8059"/>
                  <a:pt x="56146" y="8023"/>
                  <a:pt x="56113" y="7979"/>
                </a:cubicBezTo>
                <a:close/>
                <a:moveTo>
                  <a:pt x="56962" y="8001"/>
                </a:moveTo>
                <a:cubicBezTo>
                  <a:pt x="57038" y="7999"/>
                  <a:pt x="57114" y="7997"/>
                  <a:pt x="57110" y="7935"/>
                </a:cubicBezTo>
                <a:cubicBezTo>
                  <a:pt x="57040" y="7942"/>
                  <a:pt x="56983" y="7958"/>
                  <a:pt x="56962" y="8001"/>
                </a:cubicBezTo>
                <a:close/>
                <a:moveTo>
                  <a:pt x="57404" y="7759"/>
                </a:moveTo>
                <a:cubicBezTo>
                  <a:pt x="57380" y="7892"/>
                  <a:pt x="57537" y="7774"/>
                  <a:pt x="57404" y="7759"/>
                </a:cubicBezTo>
                <a:close/>
                <a:moveTo>
                  <a:pt x="57198" y="7649"/>
                </a:moveTo>
                <a:cubicBezTo>
                  <a:pt x="57161" y="7720"/>
                  <a:pt x="57292" y="7666"/>
                  <a:pt x="57256" y="7736"/>
                </a:cubicBezTo>
                <a:cubicBezTo>
                  <a:pt x="57182" y="7705"/>
                  <a:pt x="57140" y="7684"/>
                  <a:pt x="57050" y="7715"/>
                </a:cubicBezTo>
                <a:cubicBezTo>
                  <a:pt x="57062" y="7644"/>
                  <a:pt x="57204" y="7599"/>
                  <a:pt x="57286" y="7649"/>
                </a:cubicBezTo>
                <a:cubicBezTo>
                  <a:pt x="57362" y="7573"/>
                  <a:pt x="57583" y="7555"/>
                  <a:pt x="57783" y="7583"/>
                </a:cubicBezTo>
                <a:cubicBezTo>
                  <a:pt x="57757" y="7579"/>
                  <a:pt x="57871" y="7630"/>
                  <a:pt x="57930" y="7605"/>
                </a:cubicBezTo>
                <a:cubicBezTo>
                  <a:pt x="57914" y="7674"/>
                  <a:pt x="57820" y="7684"/>
                  <a:pt x="57724" y="7693"/>
                </a:cubicBezTo>
                <a:cubicBezTo>
                  <a:pt x="57682" y="7702"/>
                  <a:pt x="57727" y="7713"/>
                  <a:pt x="57724" y="7736"/>
                </a:cubicBezTo>
                <a:cubicBezTo>
                  <a:pt x="57680" y="7739"/>
                  <a:pt x="57724" y="7762"/>
                  <a:pt x="57724" y="7759"/>
                </a:cubicBezTo>
                <a:cubicBezTo>
                  <a:pt x="57709" y="7804"/>
                  <a:pt x="57648" y="7817"/>
                  <a:pt x="57637" y="7869"/>
                </a:cubicBezTo>
                <a:cubicBezTo>
                  <a:pt x="57609" y="7868"/>
                  <a:pt x="57614" y="7842"/>
                  <a:pt x="57608" y="7825"/>
                </a:cubicBezTo>
                <a:cubicBezTo>
                  <a:pt x="57546" y="7831"/>
                  <a:pt x="57549" y="7883"/>
                  <a:pt x="57519" y="7913"/>
                </a:cubicBezTo>
                <a:cubicBezTo>
                  <a:pt x="57485" y="7909"/>
                  <a:pt x="57495" y="7873"/>
                  <a:pt x="57489" y="7847"/>
                </a:cubicBezTo>
                <a:cubicBezTo>
                  <a:pt x="57422" y="7823"/>
                  <a:pt x="57411" y="7900"/>
                  <a:pt x="57374" y="7913"/>
                </a:cubicBezTo>
                <a:cubicBezTo>
                  <a:pt x="57323" y="7931"/>
                  <a:pt x="57264" y="7898"/>
                  <a:pt x="57226" y="7935"/>
                </a:cubicBezTo>
                <a:cubicBezTo>
                  <a:pt x="57274" y="8008"/>
                  <a:pt x="57220" y="8020"/>
                  <a:pt x="57226" y="8111"/>
                </a:cubicBezTo>
                <a:cubicBezTo>
                  <a:pt x="57184" y="8162"/>
                  <a:pt x="57134" y="8068"/>
                  <a:pt x="57139" y="8155"/>
                </a:cubicBezTo>
                <a:cubicBezTo>
                  <a:pt x="57084" y="8153"/>
                  <a:pt x="57118" y="8083"/>
                  <a:pt x="57050" y="8089"/>
                </a:cubicBezTo>
                <a:cubicBezTo>
                  <a:pt x="57011" y="8093"/>
                  <a:pt x="56996" y="8180"/>
                  <a:pt x="56992" y="8089"/>
                </a:cubicBezTo>
                <a:cubicBezTo>
                  <a:pt x="56966" y="8099"/>
                  <a:pt x="56940" y="8108"/>
                  <a:pt x="56934" y="8134"/>
                </a:cubicBezTo>
                <a:cubicBezTo>
                  <a:pt x="56952" y="8179"/>
                  <a:pt x="57082" y="8140"/>
                  <a:pt x="57050" y="8222"/>
                </a:cubicBezTo>
                <a:cubicBezTo>
                  <a:pt x="57024" y="8208"/>
                  <a:pt x="56925" y="8238"/>
                  <a:pt x="56904" y="8222"/>
                </a:cubicBezTo>
                <a:cubicBezTo>
                  <a:pt x="56902" y="8220"/>
                  <a:pt x="56907" y="8200"/>
                  <a:pt x="56904" y="8200"/>
                </a:cubicBezTo>
                <a:cubicBezTo>
                  <a:pt x="56875" y="8196"/>
                  <a:pt x="56842" y="8221"/>
                  <a:pt x="56845" y="8222"/>
                </a:cubicBezTo>
                <a:cubicBezTo>
                  <a:pt x="56841" y="8221"/>
                  <a:pt x="56747" y="8127"/>
                  <a:pt x="56699" y="8200"/>
                </a:cubicBezTo>
                <a:cubicBezTo>
                  <a:pt x="56651" y="8177"/>
                  <a:pt x="56631" y="8141"/>
                  <a:pt x="56669" y="8111"/>
                </a:cubicBezTo>
                <a:cubicBezTo>
                  <a:pt x="56651" y="8051"/>
                  <a:pt x="56547" y="8056"/>
                  <a:pt x="56553" y="7979"/>
                </a:cubicBezTo>
                <a:cubicBezTo>
                  <a:pt x="56610" y="7996"/>
                  <a:pt x="56617" y="7942"/>
                  <a:pt x="56640" y="7935"/>
                </a:cubicBezTo>
                <a:cubicBezTo>
                  <a:pt x="56674" y="7925"/>
                  <a:pt x="56722" y="7940"/>
                  <a:pt x="56758" y="7935"/>
                </a:cubicBezTo>
                <a:cubicBezTo>
                  <a:pt x="56857" y="7921"/>
                  <a:pt x="56891" y="7859"/>
                  <a:pt x="57022" y="7913"/>
                </a:cubicBezTo>
                <a:cubicBezTo>
                  <a:pt x="57062" y="7906"/>
                  <a:pt x="57024" y="7874"/>
                  <a:pt x="56992" y="7869"/>
                </a:cubicBezTo>
                <a:cubicBezTo>
                  <a:pt x="57013" y="7829"/>
                  <a:pt x="57045" y="7865"/>
                  <a:pt x="57080" y="7869"/>
                </a:cubicBezTo>
                <a:cubicBezTo>
                  <a:pt x="57151" y="7878"/>
                  <a:pt x="57143" y="7829"/>
                  <a:pt x="57226" y="7847"/>
                </a:cubicBezTo>
                <a:cubicBezTo>
                  <a:pt x="57229" y="7816"/>
                  <a:pt x="57232" y="7784"/>
                  <a:pt x="57198" y="7782"/>
                </a:cubicBezTo>
                <a:cubicBezTo>
                  <a:pt x="57202" y="7746"/>
                  <a:pt x="57227" y="7782"/>
                  <a:pt x="57226" y="7782"/>
                </a:cubicBezTo>
                <a:cubicBezTo>
                  <a:pt x="57274" y="7778"/>
                  <a:pt x="57263" y="7740"/>
                  <a:pt x="57315" y="7715"/>
                </a:cubicBezTo>
                <a:cubicBezTo>
                  <a:pt x="57290" y="7683"/>
                  <a:pt x="57271" y="7645"/>
                  <a:pt x="57198" y="7649"/>
                </a:cubicBezTo>
                <a:close/>
                <a:moveTo>
                  <a:pt x="4088" y="7539"/>
                </a:moveTo>
                <a:cubicBezTo>
                  <a:pt x="4080" y="7616"/>
                  <a:pt x="3979" y="7483"/>
                  <a:pt x="3971" y="7561"/>
                </a:cubicBezTo>
                <a:cubicBezTo>
                  <a:pt x="3884" y="7534"/>
                  <a:pt x="4062" y="7491"/>
                  <a:pt x="4088" y="7539"/>
                </a:cubicBezTo>
                <a:close/>
                <a:moveTo>
                  <a:pt x="2241" y="7209"/>
                </a:moveTo>
                <a:cubicBezTo>
                  <a:pt x="2135" y="7224"/>
                  <a:pt x="2135" y="7170"/>
                  <a:pt x="2241" y="7186"/>
                </a:cubicBezTo>
                <a:cubicBezTo>
                  <a:pt x="2248" y="7211"/>
                  <a:pt x="2299" y="7201"/>
                  <a:pt x="2300" y="7231"/>
                </a:cubicBezTo>
                <a:cubicBezTo>
                  <a:pt x="2266" y="7235"/>
                  <a:pt x="2248" y="7225"/>
                  <a:pt x="2241" y="7209"/>
                </a:cubicBezTo>
                <a:close/>
                <a:moveTo>
                  <a:pt x="57139" y="7495"/>
                </a:moveTo>
                <a:cubicBezTo>
                  <a:pt x="57089" y="7486"/>
                  <a:pt x="57084" y="7512"/>
                  <a:pt x="57080" y="7539"/>
                </a:cubicBezTo>
                <a:cubicBezTo>
                  <a:pt x="56984" y="7537"/>
                  <a:pt x="56968" y="7476"/>
                  <a:pt x="56845" y="7495"/>
                </a:cubicBezTo>
                <a:cubicBezTo>
                  <a:pt x="56845" y="7465"/>
                  <a:pt x="56845" y="7436"/>
                  <a:pt x="56845" y="7407"/>
                </a:cubicBezTo>
                <a:cubicBezTo>
                  <a:pt x="56815" y="7341"/>
                  <a:pt x="56677" y="7357"/>
                  <a:pt x="56669" y="7275"/>
                </a:cubicBezTo>
                <a:cubicBezTo>
                  <a:pt x="56645" y="7270"/>
                  <a:pt x="56642" y="7283"/>
                  <a:pt x="56640" y="7297"/>
                </a:cubicBezTo>
                <a:cubicBezTo>
                  <a:pt x="56565" y="7253"/>
                  <a:pt x="56670" y="7159"/>
                  <a:pt x="56699" y="7121"/>
                </a:cubicBezTo>
                <a:cubicBezTo>
                  <a:pt x="56674" y="7088"/>
                  <a:pt x="56625" y="7073"/>
                  <a:pt x="56553" y="7076"/>
                </a:cubicBezTo>
                <a:cubicBezTo>
                  <a:pt x="56624" y="7010"/>
                  <a:pt x="56743" y="7094"/>
                  <a:pt x="56845" y="7076"/>
                </a:cubicBezTo>
                <a:cubicBezTo>
                  <a:pt x="56833" y="7112"/>
                  <a:pt x="56753" y="7095"/>
                  <a:pt x="56787" y="7165"/>
                </a:cubicBezTo>
                <a:cubicBezTo>
                  <a:pt x="56726" y="7155"/>
                  <a:pt x="56709" y="7180"/>
                  <a:pt x="56669" y="7186"/>
                </a:cubicBezTo>
                <a:cubicBezTo>
                  <a:pt x="56693" y="7228"/>
                  <a:pt x="56719" y="7267"/>
                  <a:pt x="56729" y="7318"/>
                </a:cubicBezTo>
                <a:cubicBezTo>
                  <a:pt x="56787" y="7318"/>
                  <a:pt x="56766" y="7258"/>
                  <a:pt x="56845" y="7275"/>
                </a:cubicBezTo>
                <a:cubicBezTo>
                  <a:pt x="56875" y="7275"/>
                  <a:pt x="56857" y="7333"/>
                  <a:pt x="56875" y="7341"/>
                </a:cubicBezTo>
                <a:cubicBezTo>
                  <a:pt x="56944" y="7373"/>
                  <a:pt x="57026" y="7305"/>
                  <a:pt x="56962" y="7407"/>
                </a:cubicBezTo>
                <a:cubicBezTo>
                  <a:pt x="57010" y="7435"/>
                  <a:pt x="57020" y="7363"/>
                  <a:pt x="57022" y="7363"/>
                </a:cubicBezTo>
                <a:cubicBezTo>
                  <a:pt x="57078" y="7366"/>
                  <a:pt x="57044" y="7449"/>
                  <a:pt x="57110" y="7450"/>
                </a:cubicBezTo>
                <a:cubicBezTo>
                  <a:pt x="57142" y="7452"/>
                  <a:pt x="57128" y="7498"/>
                  <a:pt x="57168" y="7495"/>
                </a:cubicBezTo>
                <a:cubicBezTo>
                  <a:pt x="57163" y="7519"/>
                  <a:pt x="57137" y="7507"/>
                  <a:pt x="57139" y="7495"/>
                </a:cubicBezTo>
                <a:close/>
                <a:moveTo>
                  <a:pt x="56611" y="6592"/>
                </a:moveTo>
                <a:cubicBezTo>
                  <a:pt x="56639" y="6520"/>
                  <a:pt x="56669" y="6617"/>
                  <a:pt x="56699" y="6614"/>
                </a:cubicBezTo>
                <a:cubicBezTo>
                  <a:pt x="56705" y="6633"/>
                  <a:pt x="56687" y="6635"/>
                  <a:pt x="56669" y="6637"/>
                </a:cubicBezTo>
                <a:cubicBezTo>
                  <a:pt x="56615" y="6696"/>
                  <a:pt x="56709" y="6586"/>
                  <a:pt x="56611" y="6592"/>
                </a:cubicBezTo>
                <a:close/>
                <a:moveTo>
                  <a:pt x="56553" y="6571"/>
                </a:moveTo>
                <a:cubicBezTo>
                  <a:pt x="56643" y="6598"/>
                  <a:pt x="56459" y="6691"/>
                  <a:pt x="56465" y="6680"/>
                </a:cubicBezTo>
                <a:cubicBezTo>
                  <a:pt x="56456" y="6694"/>
                  <a:pt x="56516" y="6708"/>
                  <a:pt x="56523" y="6703"/>
                </a:cubicBezTo>
                <a:cubicBezTo>
                  <a:pt x="56501" y="6723"/>
                  <a:pt x="56495" y="6710"/>
                  <a:pt x="56465" y="6725"/>
                </a:cubicBezTo>
                <a:cubicBezTo>
                  <a:pt x="56439" y="6737"/>
                  <a:pt x="56432" y="6755"/>
                  <a:pt x="56406" y="6768"/>
                </a:cubicBezTo>
                <a:cubicBezTo>
                  <a:pt x="56377" y="6783"/>
                  <a:pt x="56338" y="6839"/>
                  <a:pt x="56288" y="6834"/>
                </a:cubicBezTo>
                <a:cubicBezTo>
                  <a:pt x="56292" y="6795"/>
                  <a:pt x="56252" y="6788"/>
                  <a:pt x="56260" y="6746"/>
                </a:cubicBezTo>
                <a:cubicBezTo>
                  <a:pt x="56288" y="6706"/>
                  <a:pt x="56318" y="6757"/>
                  <a:pt x="56348" y="6746"/>
                </a:cubicBezTo>
                <a:cubicBezTo>
                  <a:pt x="56382" y="6734"/>
                  <a:pt x="56424" y="6668"/>
                  <a:pt x="56465" y="6637"/>
                </a:cubicBezTo>
                <a:cubicBezTo>
                  <a:pt x="56474" y="6629"/>
                  <a:pt x="56511" y="6643"/>
                  <a:pt x="56523" y="6637"/>
                </a:cubicBezTo>
                <a:cubicBezTo>
                  <a:pt x="56540" y="6628"/>
                  <a:pt x="56531" y="6578"/>
                  <a:pt x="56553" y="6571"/>
                </a:cubicBezTo>
                <a:close/>
                <a:moveTo>
                  <a:pt x="56699" y="6350"/>
                </a:moveTo>
                <a:cubicBezTo>
                  <a:pt x="56604" y="6323"/>
                  <a:pt x="56878" y="6328"/>
                  <a:pt x="56845" y="6394"/>
                </a:cubicBezTo>
                <a:cubicBezTo>
                  <a:pt x="56807" y="6371"/>
                  <a:pt x="56738" y="6373"/>
                  <a:pt x="56699" y="6350"/>
                </a:cubicBezTo>
                <a:close/>
                <a:moveTo>
                  <a:pt x="56553" y="6350"/>
                </a:moveTo>
                <a:cubicBezTo>
                  <a:pt x="56575" y="6331"/>
                  <a:pt x="56583" y="6301"/>
                  <a:pt x="56581" y="6262"/>
                </a:cubicBezTo>
                <a:cubicBezTo>
                  <a:pt x="56627" y="6257"/>
                  <a:pt x="56591" y="6314"/>
                  <a:pt x="56611" y="6328"/>
                </a:cubicBezTo>
                <a:cubicBezTo>
                  <a:pt x="56633" y="6344"/>
                  <a:pt x="56631" y="6344"/>
                  <a:pt x="56640" y="6372"/>
                </a:cubicBezTo>
                <a:cubicBezTo>
                  <a:pt x="56645" y="6386"/>
                  <a:pt x="56669" y="6392"/>
                  <a:pt x="56669" y="6394"/>
                </a:cubicBezTo>
                <a:cubicBezTo>
                  <a:pt x="56676" y="6421"/>
                  <a:pt x="56643" y="6407"/>
                  <a:pt x="56640" y="6416"/>
                </a:cubicBezTo>
                <a:cubicBezTo>
                  <a:pt x="56637" y="6430"/>
                  <a:pt x="56704" y="6479"/>
                  <a:pt x="56640" y="6482"/>
                </a:cubicBezTo>
                <a:cubicBezTo>
                  <a:pt x="56641" y="6503"/>
                  <a:pt x="56677" y="6500"/>
                  <a:pt x="56699" y="6505"/>
                </a:cubicBezTo>
                <a:cubicBezTo>
                  <a:pt x="56679" y="6571"/>
                  <a:pt x="56637" y="6484"/>
                  <a:pt x="56581" y="6505"/>
                </a:cubicBezTo>
                <a:cubicBezTo>
                  <a:pt x="56607" y="6425"/>
                  <a:pt x="56677" y="6383"/>
                  <a:pt x="56553" y="6350"/>
                </a:cubicBezTo>
                <a:close/>
                <a:moveTo>
                  <a:pt x="56992" y="5668"/>
                </a:moveTo>
                <a:cubicBezTo>
                  <a:pt x="57058" y="5616"/>
                  <a:pt x="56971" y="5728"/>
                  <a:pt x="56875" y="5689"/>
                </a:cubicBezTo>
                <a:cubicBezTo>
                  <a:pt x="56875" y="5668"/>
                  <a:pt x="56875" y="5646"/>
                  <a:pt x="56875" y="5624"/>
                </a:cubicBezTo>
                <a:cubicBezTo>
                  <a:pt x="56971" y="5597"/>
                  <a:pt x="56896" y="5696"/>
                  <a:pt x="56992" y="5668"/>
                </a:cubicBezTo>
                <a:close/>
                <a:moveTo>
                  <a:pt x="56348" y="5117"/>
                </a:moveTo>
                <a:cubicBezTo>
                  <a:pt x="56355" y="5060"/>
                  <a:pt x="56397" y="5148"/>
                  <a:pt x="56465" y="5117"/>
                </a:cubicBezTo>
                <a:cubicBezTo>
                  <a:pt x="56459" y="5173"/>
                  <a:pt x="56366" y="5124"/>
                  <a:pt x="56348" y="5117"/>
                </a:cubicBezTo>
                <a:close/>
                <a:moveTo>
                  <a:pt x="56669" y="4744"/>
                </a:moveTo>
                <a:cubicBezTo>
                  <a:pt x="56632" y="4748"/>
                  <a:pt x="56631" y="4809"/>
                  <a:pt x="56669" y="4810"/>
                </a:cubicBezTo>
                <a:cubicBezTo>
                  <a:pt x="56607" y="4890"/>
                  <a:pt x="56601" y="4745"/>
                  <a:pt x="56611" y="4699"/>
                </a:cubicBezTo>
                <a:cubicBezTo>
                  <a:pt x="56676" y="4687"/>
                  <a:pt x="56653" y="4741"/>
                  <a:pt x="56699" y="4744"/>
                </a:cubicBezTo>
                <a:cubicBezTo>
                  <a:pt x="56693" y="4768"/>
                  <a:pt x="56669" y="4756"/>
                  <a:pt x="56669" y="4744"/>
                </a:cubicBezTo>
                <a:close/>
                <a:moveTo>
                  <a:pt x="56729" y="4237"/>
                </a:moveTo>
                <a:cubicBezTo>
                  <a:pt x="56733" y="4292"/>
                  <a:pt x="56683" y="4306"/>
                  <a:pt x="56640" y="4325"/>
                </a:cubicBezTo>
                <a:cubicBezTo>
                  <a:pt x="56647" y="4353"/>
                  <a:pt x="56699" y="4347"/>
                  <a:pt x="56699" y="4325"/>
                </a:cubicBezTo>
                <a:cubicBezTo>
                  <a:pt x="56778" y="4351"/>
                  <a:pt x="56623" y="4383"/>
                  <a:pt x="56611" y="4413"/>
                </a:cubicBezTo>
                <a:cubicBezTo>
                  <a:pt x="56577" y="4409"/>
                  <a:pt x="56595" y="4391"/>
                  <a:pt x="56611" y="4391"/>
                </a:cubicBezTo>
                <a:cubicBezTo>
                  <a:pt x="56605" y="4329"/>
                  <a:pt x="56471" y="4363"/>
                  <a:pt x="56493" y="4281"/>
                </a:cubicBezTo>
                <a:cubicBezTo>
                  <a:pt x="56564" y="4314"/>
                  <a:pt x="56549" y="4327"/>
                  <a:pt x="56640" y="4303"/>
                </a:cubicBezTo>
                <a:cubicBezTo>
                  <a:pt x="56691" y="4296"/>
                  <a:pt x="56602" y="4227"/>
                  <a:pt x="56729" y="4237"/>
                </a:cubicBezTo>
                <a:close/>
                <a:moveTo>
                  <a:pt x="57344" y="3136"/>
                </a:moveTo>
                <a:cubicBezTo>
                  <a:pt x="57292" y="3187"/>
                  <a:pt x="57151" y="3256"/>
                  <a:pt x="57080" y="3224"/>
                </a:cubicBezTo>
                <a:cubicBezTo>
                  <a:pt x="57045" y="3216"/>
                  <a:pt x="57065" y="3262"/>
                  <a:pt x="57050" y="3268"/>
                </a:cubicBezTo>
                <a:cubicBezTo>
                  <a:pt x="56980" y="3298"/>
                  <a:pt x="56887" y="3248"/>
                  <a:pt x="56845" y="3313"/>
                </a:cubicBezTo>
                <a:cubicBezTo>
                  <a:pt x="56820" y="3298"/>
                  <a:pt x="56754" y="3209"/>
                  <a:pt x="56817" y="3202"/>
                </a:cubicBezTo>
                <a:cubicBezTo>
                  <a:pt x="56835" y="3171"/>
                  <a:pt x="56852" y="3205"/>
                  <a:pt x="56817" y="3202"/>
                </a:cubicBezTo>
                <a:cubicBezTo>
                  <a:pt x="56805" y="3239"/>
                  <a:pt x="56839" y="3244"/>
                  <a:pt x="56875" y="3247"/>
                </a:cubicBezTo>
                <a:cubicBezTo>
                  <a:pt x="56931" y="3250"/>
                  <a:pt x="56959" y="3239"/>
                  <a:pt x="56992" y="3224"/>
                </a:cubicBezTo>
                <a:cubicBezTo>
                  <a:pt x="57004" y="3218"/>
                  <a:pt x="57042" y="3182"/>
                  <a:pt x="57050" y="3181"/>
                </a:cubicBezTo>
                <a:cubicBezTo>
                  <a:pt x="57096" y="3171"/>
                  <a:pt x="57218" y="3214"/>
                  <a:pt x="57198" y="3136"/>
                </a:cubicBezTo>
                <a:cubicBezTo>
                  <a:pt x="57246" y="3136"/>
                  <a:pt x="57296" y="3136"/>
                  <a:pt x="57344" y="3136"/>
                </a:cubicBezTo>
                <a:close/>
                <a:moveTo>
                  <a:pt x="30350" y="2983"/>
                </a:moveTo>
                <a:cubicBezTo>
                  <a:pt x="30371" y="2965"/>
                  <a:pt x="30372" y="2946"/>
                  <a:pt x="30379" y="2916"/>
                </a:cubicBezTo>
                <a:cubicBezTo>
                  <a:pt x="30378" y="2922"/>
                  <a:pt x="30337" y="2884"/>
                  <a:pt x="30379" y="2895"/>
                </a:cubicBezTo>
                <a:cubicBezTo>
                  <a:pt x="30379" y="2894"/>
                  <a:pt x="30468" y="2996"/>
                  <a:pt x="30350" y="2983"/>
                </a:cubicBezTo>
                <a:close/>
                <a:moveTo>
                  <a:pt x="25924" y="2916"/>
                </a:moveTo>
                <a:cubicBezTo>
                  <a:pt x="25814" y="2910"/>
                  <a:pt x="26010" y="2862"/>
                  <a:pt x="25982" y="2916"/>
                </a:cubicBezTo>
                <a:cubicBezTo>
                  <a:pt x="26051" y="2953"/>
                  <a:pt x="25972" y="2914"/>
                  <a:pt x="25924" y="2916"/>
                </a:cubicBezTo>
                <a:close/>
                <a:moveTo>
                  <a:pt x="28005" y="2895"/>
                </a:moveTo>
                <a:cubicBezTo>
                  <a:pt x="27912" y="2869"/>
                  <a:pt x="27939" y="2892"/>
                  <a:pt x="27828" y="2895"/>
                </a:cubicBezTo>
                <a:cubicBezTo>
                  <a:pt x="27839" y="2893"/>
                  <a:pt x="27853" y="2851"/>
                  <a:pt x="27858" y="2850"/>
                </a:cubicBezTo>
                <a:cubicBezTo>
                  <a:pt x="27882" y="2847"/>
                  <a:pt x="27890" y="2872"/>
                  <a:pt x="27888" y="2872"/>
                </a:cubicBezTo>
                <a:cubicBezTo>
                  <a:pt x="27942" y="2863"/>
                  <a:pt x="28015" y="2814"/>
                  <a:pt x="28005" y="2895"/>
                </a:cubicBezTo>
                <a:close/>
                <a:moveTo>
                  <a:pt x="42923" y="2850"/>
                </a:moveTo>
                <a:cubicBezTo>
                  <a:pt x="42933" y="2803"/>
                  <a:pt x="43063" y="2845"/>
                  <a:pt x="43040" y="2895"/>
                </a:cubicBezTo>
                <a:cubicBezTo>
                  <a:pt x="42946" y="2922"/>
                  <a:pt x="43018" y="2823"/>
                  <a:pt x="42923" y="2850"/>
                </a:cubicBezTo>
                <a:close/>
                <a:moveTo>
                  <a:pt x="56729" y="2014"/>
                </a:moveTo>
                <a:cubicBezTo>
                  <a:pt x="56769" y="2021"/>
                  <a:pt x="56753" y="2069"/>
                  <a:pt x="56758" y="2102"/>
                </a:cubicBezTo>
                <a:cubicBezTo>
                  <a:pt x="56716" y="2100"/>
                  <a:pt x="56675" y="2097"/>
                  <a:pt x="56669" y="2124"/>
                </a:cubicBezTo>
                <a:cubicBezTo>
                  <a:pt x="56587" y="2096"/>
                  <a:pt x="56763" y="2078"/>
                  <a:pt x="56729" y="2014"/>
                </a:cubicBezTo>
                <a:close/>
                <a:moveTo>
                  <a:pt x="49371" y="1970"/>
                </a:moveTo>
                <a:cubicBezTo>
                  <a:pt x="49440" y="1925"/>
                  <a:pt x="49440" y="1979"/>
                  <a:pt x="49371" y="1992"/>
                </a:cubicBezTo>
                <a:cubicBezTo>
                  <a:pt x="49382" y="1977"/>
                  <a:pt x="49260" y="1961"/>
                  <a:pt x="49284" y="1948"/>
                </a:cubicBezTo>
                <a:cubicBezTo>
                  <a:pt x="49310" y="1931"/>
                  <a:pt x="49378" y="1955"/>
                  <a:pt x="49371" y="1970"/>
                </a:cubicBezTo>
                <a:close/>
                <a:moveTo>
                  <a:pt x="48698" y="1882"/>
                </a:moveTo>
                <a:cubicBezTo>
                  <a:pt x="48692" y="1856"/>
                  <a:pt x="48644" y="1863"/>
                  <a:pt x="48610" y="1859"/>
                </a:cubicBezTo>
                <a:cubicBezTo>
                  <a:pt x="48618" y="1829"/>
                  <a:pt x="48683" y="1841"/>
                  <a:pt x="48727" y="1838"/>
                </a:cubicBezTo>
                <a:cubicBezTo>
                  <a:pt x="48734" y="1849"/>
                  <a:pt x="48718" y="1871"/>
                  <a:pt x="48727" y="1882"/>
                </a:cubicBezTo>
                <a:cubicBezTo>
                  <a:pt x="48717" y="1871"/>
                  <a:pt x="48810" y="1907"/>
                  <a:pt x="48784" y="1904"/>
                </a:cubicBezTo>
                <a:cubicBezTo>
                  <a:pt x="48812" y="1907"/>
                  <a:pt x="48860" y="1892"/>
                  <a:pt x="48873" y="1882"/>
                </a:cubicBezTo>
                <a:cubicBezTo>
                  <a:pt x="48912" y="1852"/>
                  <a:pt x="48888" y="1880"/>
                  <a:pt x="48962" y="1904"/>
                </a:cubicBezTo>
                <a:cubicBezTo>
                  <a:pt x="48954" y="1931"/>
                  <a:pt x="48903" y="1926"/>
                  <a:pt x="48903" y="1904"/>
                </a:cubicBezTo>
                <a:cubicBezTo>
                  <a:pt x="48874" y="1904"/>
                  <a:pt x="48880" y="1931"/>
                  <a:pt x="48873" y="1948"/>
                </a:cubicBezTo>
                <a:cubicBezTo>
                  <a:pt x="48813" y="1960"/>
                  <a:pt x="48811" y="1917"/>
                  <a:pt x="48784" y="1904"/>
                </a:cubicBezTo>
                <a:cubicBezTo>
                  <a:pt x="48774" y="1898"/>
                  <a:pt x="48734" y="1910"/>
                  <a:pt x="48727" y="1904"/>
                </a:cubicBezTo>
                <a:cubicBezTo>
                  <a:pt x="48724" y="1901"/>
                  <a:pt x="48717" y="1867"/>
                  <a:pt x="48698" y="1882"/>
                </a:cubicBezTo>
                <a:close/>
                <a:moveTo>
                  <a:pt x="54091" y="1838"/>
                </a:moveTo>
                <a:cubicBezTo>
                  <a:pt x="54125" y="1807"/>
                  <a:pt x="54101" y="1835"/>
                  <a:pt x="54091" y="1859"/>
                </a:cubicBezTo>
                <a:cubicBezTo>
                  <a:pt x="54036" y="1850"/>
                  <a:pt x="53914" y="1889"/>
                  <a:pt x="53944" y="1816"/>
                </a:cubicBezTo>
                <a:cubicBezTo>
                  <a:pt x="53977" y="1834"/>
                  <a:pt x="54022" y="1844"/>
                  <a:pt x="54091" y="1838"/>
                </a:cubicBezTo>
                <a:close/>
                <a:moveTo>
                  <a:pt x="45942" y="1816"/>
                </a:moveTo>
                <a:cubicBezTo>
                  <a:pt x="45833" y="1809"/>
                  <a:pt x="46028" y="1760"/>
                  <a:pt x="46001" y="1816"/>
                </a:cubicBezTo>
                <a:cubicBezTo>
                  <a:pt x="46070" y="1852"/>
                  <a:pt x="45991" y="1813"/>
                  <a:pt x="45942" y="1816"/>
                </a:cubicBezTo>
                <a:close/>
                <a:moveTo>
                  <a:pt x="39758" y="1793"/>
                </a:moveTo>
                <a:cubicBezTo>
                  <a:pt x="39817" y="1748"/>
                  <a:pt x="39746" y="1750"/>
                  <a:pt x="39699" y="1727"/>
                </a:cubicBezTo>
                <a:cubicBezTo>
                  <a:pt x="39740" y="1678"/>
                  <a:pt x="39903" y="1719"/>
                  <a:pt x="39992" y="1706"/>
                </a:cubicBezTo>
                <a:cubicBezTo>
                  <a:pt x="40005" y="1759"/>
                  <a:pt x="39939" y="1753"/>
                  <a:pt x="39963" y="1816"/>
                </a:cubicBezTo>
                <a:cubicBezTo>
                  <a:pt x="39920" y="1790"/>
                  <a:pt x="39889" y="1790"/>
                  <a:pt x="39846" y="1816"/>
                </a:cubicBezTo>
                <a:cubicBezTo>
                  <a:pt x="39777" y="1806"/>
                  <a:pt x="39874" y="1790"/>
                  <a:pt x="39875" y="1793"/>
                </a:cubicBezTo>
                <a:cubicBezTo>
                  <a:pt x="39866" y="1739"/>
                  <a:pt x="39843" y="1792"/>
                  <a:pt x="39758" y="1793"/>
                </a:cubicBezTo>
                <a:close/>
                <a:moveTo>
                  <a:pt x="57431" y="1530"/>
                </a:moveTo>
                <a:cubicBezTo>
                  <a:pt x="57479" y="1561"/>
                  <a:pt x="57429" y="1579"/>
                  <a:pt x="57431" y="1661"/>
                </a:cubicBezTo>
                <a:cubicBezTo>
                  <a:pt x="57366" y="1652"/>
                  <a:pt x="57409" y="1545"/>
                  <a:pt x="57431" y="1530"/>
                </a:cubicBezTo>
                <a:close/>
                <a:moveTo>
                  <a:pt x="36504" y="1309"/>
                </a:moveTo>
                <a:cubicBezTo>
                  <a:pt x="36533" y="1309"/>
                  <a:pt x="36563" y="1309"/>
                  <a:pt x="36593" y="1309"/>
                </a:cubicBezTo>
                <a:cubicBezTo>
                  <a:pt x="36593" y="1332"/>
                  <a:pt x="36593" y="1353"/>
                  <a:pt x="36593" y="1375"/>
                </a:cubicBezTo>
                <a:cubicBezTo>
                  <a:pt x="36642" y="1377"/>
                  <a:pt x="36669" y="1359"/>
                  <a:pt x="36680" y="1332"/>
                </a:cubicBezTo>
                <a:cubicBezTo>
                  <a:pt x="36713" y="1351"/>
                  <a:pt x="36700" y="1381"/>
                  <a:pt x="36680" y="1420"/>
                </a:cubicBezTo>
                <a:cubicBezTo>
                  <a:pt x="36619" y="1385"/>
                  <a:pt x="36517" y="1380"/>
                  <a:pt x="36504" y="1309"/>
                </a:cubicBezTo>
                <a:close/>
                <a:moveTo>
                  <a:pt x="52917" y="1288"/>
                </a:moveTo>
                <a:cubicBezTo>
                  <a:pt x="52948" y="1238"/>
                  <a:pt x="53114" y="1270"/>
                  <a:pt x="53094" y="1332"/>
                </a:cubicBezTo>
                <a:cubicBezTo>
                  <a:pt x="53011" y="1335"/>
                  <a:pt x="53037" y="1257"/>
                  <a:pt x="52917" y="1288"/>
                </a:cubicBezTo>
                <a:close/>
                <a:moveTo>
                  <a:pt x="53241" y="1266"/>
                </a:moveTo>
                <a:cubicBezTo>
                  <a:pt x="53098" y="1210"/>
                  <a:pt x="53368" y="1264"/>
                  <a:pt x="53329" y="1266"/>
                </a:cubicBezTo>
                <a:cubicBezTo>
                  <a:pt x="53355" y="1265"/>
                  <a:pt x="53374" y="1240"/>
                  <a:pt x="53417" y="1243"/>
                </a:cubicBezTo>
                <a:lnTo>
                  <a:pt x="53417" y="1266"/>
                </a:lnTo>
                <a:cubicBezTo>
                  <a:pt x="53456" y="1263"/>
                  <a:pt x="53461" y="1238"/>
                  <a:pt x="53504" y="1266"/>
                </a:cubicBezTo>
                <a:cubicBezTo>
                  <a:pt x="53480" y="1344"/>
                  <a:pt x="53397" y="1236"/>
                  <a:pt x="53357" y="1266"/>
                </a:cubicBezTo>
                <a:cubicBezTo>
                  <a:pt x="53329" y="1288"/>
                  <a:pt x="53347" y="1269"/>
                  <a:pt x="53241" y="1266"/>
                </a:cubicBezTo>
                <a:close/>
                <a:moveTo>
                  <a:pt x="52860" y="1177"/>
                </a:moveTo>
                <a:cubicBezTo>
                  <a:pt x="52773" y="1150"/>
                  <a:pt x="52900" y="1162"/>
                  <a:pt x="52948" y="1155"/>
                </a:cubicBezTo>
                <a:cubicBezTo>
                  <a:pt x="53028" y="1143"/>
                  <a:pt x="53035" y="1133"/>
                  <a:pt x="53123" y="1155"/>
                </a:cubicBezTo>
                <a:cubicBezTo>
                  <a:pt x="53111" y="1152"/>
                  <a:pt x="53140" y="1124"/>
                  <a:pt x="53152" y="1133"/>
                </a:cubicBezTo>
                <a:cubicBezTo>
                  <a:pt x="53162" y="1141"/>
                  <a:pt x="53145" y="1168"/>
                  <a:pt x="53152" y="1177"/>
                </a:cubicBezTo>
                <a:cubicBezTo>
                  <a:pt x="53117" y="1195"/>
                  <a:pt x="53101" y="1155"/>
                  <a:pt x="53094" y="1155"/>
                </a:cubicBezTo>
                <a:cubicBezTo>
                  <a:pt x="53065" y="1155"/>
                  <a:pt x="53044" y="1199"/>
                  <a:pt x="53035" y="1199"/>
                </a:cubicBezTo>
                <a:cubicBezTo>
                  <a:pt x="52993" y="1201"/>
                  <a:pt x="52956" y="1156"/>
                  <a:pt x="52860" y="1177"/>
                </a:cubicBezTo>
                <a:close/>
                <a:moveTo>
                  <a:pt x="38937" y="1155"/>
                </a:moveTo>
                <a:cubicBezTo>
                  <a:pt x="39006" y="1083"/>
                  <a:pt x="39103" y="1176"/>
                  <a:pt x="39171" y="1177"/>
                </a:cubicBezTo>
                <a:cubicBezTo>
                  <a:pt x="39122" y="1234"/>
                  <a:pt x="39036" y="1135"/>
                  <a:pt x="38937" y="1155"/>
                </a:cubicBezTo>
                <a:close/>
                <a:moveTo>
                  <a:pt x="34424" y="1155"/>
                </a:moveTo>
                <a:cubicBezTo>
                  <a:pt x="34431" y="1098"/>
                  <a:pt x="34474" y="1186"/>
                  <a:pt x="34540" y="1155"/>
                </a:cubicBezTo>
                <a:cubicBezTo>
                  <a:pt x="34537" y="1210"/>
                  <a:pt x="34441" y="1162"/>
                  <a:pt x="34424" y="1155"/>
                </a:cubicBezTo>
                <a:close/>
                <a:moveTo>
                  <a:pt x="35918" y="1112"/>
                </a:moveTo>
                <a:cubicBezTo>
                  <a:pt x="35947" y="1038"/>
                  <a:pt x="35976" y="1135"/>
                  <a:pt x="36006" y="1133"/>
                </a:cubicBezTo>
                <a:cubicBezTo>
                  <a:pt x="35990" y="1197"/>
                  <a:pt x="35961" y="1100"/>
                  <a:pt x="35918" y="1112"/>
                </a:cubicBezTo>
                <a:close/>
                <a:moveTo>
                  <a:pt x="52537" y="1089"/>
                </a:moveTo>
                <a:cubicBezTo>
                  <a:pt x="52564" y="1029"/>
                  <a:pt x="52602" y="1140"/>
                  <a:pt x="52655" y="1133"/>
                </a:cubicBezTo>
                <a:cubicBezTo>
                  <a:pt x="52610" y="1206"/>
                  <a:pt x="52572" y="1096"/>
                  <a:pt x="52537" y="1089"/>
                </a:cubicBezTo>
                <a:close/>
                <a:moveTo>
                  <a:pt x="44711" y="1067"/>
                </a:moveTo>
                <a:cubicBezTo>
                  <a:pt x="44718" y="1011"/>
                  <a:pt x="44762" y="1097"/>
                  <a:pt x="44829" y="1067"/>
                </a:cubicBezTo>
                <a:cubicBezTo>
                  <a:pt x="44824" y="1122"/>
                  <a:pt x="44729" y="1074"/>
                  <a:pt x="44711" y="1067"/>
                </a:cubicBezTo>
                <a:close/>
                <a:moveTo>
                  <a:pt x="40314" y="1023"/>
                </a:moveTo>
                <a:cubicBezTo>
                  <a:pt x="40323" y="1035"/>
                  <a:pt x="40401" y="1058"/>
                  <a:pt x="40403" y="1067"/>
                </a:cubicBezTo>
                <a:cubicBezTo>
                  <a:pt x="40408" y="1094"/>
                  <a:pt x="40303" y="1092"/>
                  <a:pt x="40314" y="1023"/>
                </a:cubicBezTo>
                <a:close/>
                <a:moveTo>
                  <a:pt x="39699" y="1000"/>
                </a:moveTo>
                <a:cubicBezTo>
                  <a:pt x="39643" y="998"/>
                  <a:pt x="39712" y="967"/>
                  <a:pt x="39728" y="980"/>
                </a:cubicBezTo>
                <a:cubicBezTo>
                  <a:pt x="39730" y="980"/>
                  <a:pt x="39727" y="1000"/>
                  <a:pt x="39728" y="1000"/>
                </a:cubicBezTo>
                <a:cubicBezTo>
                  <a:pt x="39764" y="1002"/>
                  <a:pt x="39893" y="986"/>
                  <a:pt x="39934" y="1000"/>
                </a:cubicBezTo>
                <a:cubicBezTo>
                  <a:pt x="39945" y="1005"/>
                  <a:pt x="39947" y="1065"/>
                  <a:pt x="39963" y="1067"/>
                </a:cubicBezTo>
                <a:cubicBezTo>
                  <a:pt x="40006" y="1071"/>
                  <a:pt x="40025" y="1010"/>
                  <a:pt x="40139" y="1023"/>
                </a:cubicBezTo>
                <a:cubicBezTo>
                  <a:pt x="40133" y="1023"/>
                  <a:pt x="40153" y="1060"/>
                  <a:pt x="40168" y="1045"/>
                </a:cubicBezTo>
                <a:cubicBezTo>
                  <a:pt x="40196" y="1020"/>
                  <a:pt x="40236" y="1052"/>
                  <a:pt x="40285" y="1067"/>
                </a:cubicBezTo>
                <a:cubicBezTo>
                  <a:pt x="40293" y="1094"/>
                  <a:pt x="40101" y="1109"/>
                  <a:pt x="40080" y="1089"/>
                </a:cubicBezTo>
                <a:cubicBezTo>
                  <a:pt x="40040" y="1052"/>
                  <a:pt x="40041" y="1090"/>
                  <a:pt x="39992" y="1089"/>
                </a:cubicBezTo>
                <a:cubicBezTo>
                  <a:pt x="39945" y="1087"/>
                  <a:pt x="39943" y="1070"/>
                  <a:pt x="39905" y="1067"/>
                </a:cubicBezTo>
                <a:cubicBezTo>
                  <a:pt x="39826" y="1060"/>
                  <a:pt x="39743" y="1090"/>
                  <a:pt x="39670" y="1067"/>
                </a:cubicBezTo>
                <a:cubicBezTo>
                  <a:pt x="39617" y="1008"/>
                  <a:pt x="39799" y="1025"/>
                  <a:pt x="39699" y="1000"/>
                </a:cubicBezTo>
                <a:close/>
                <a:moveTo>
                  <a:pt x="38615" y="1000"/>
                </a:moveTo>
                <a:cubicBezTo>
                  <a:pt x="38620" y="975"/>
                  <a:pt x="38669" y="983"/>
                  <a:pt x="38703" y="980"/>
                </a:cubicBezTo>
                <a:cubicBezTo>
                  <a:pt x="38714" y="1055"/>
                  <a:pt x="38793" y="1016"/>
                  <a:pt x="38703" y="1067"/>
                </a:cubicBezTo>
                <a:cubicBezTo>
                  <a:pt x="38670" y="1063"/>
                  <a:pt x="38687" y="1045"/>
                  <a:pt x="38703" y="1045"/>
                </a:cubicBezTo>
                <a:cubicBezTo>
                  <a:pt x="38681" y="1025"/>
                  <a:pt x="38649" y="1012"/>
                  <a:pt x="38615" y="1000"/>
                </a:cubicBezTo>
                <a:close/>
                <a:moveTo>
                  <a:pt x="43920" y="980"/>
                </a:moveTo>
                <a:cubicBezTo>
                  <a:pt x="43925" y="942"/>
                  <a:pt x="44059" y="989"/>
                  <a:pt x="44038" y="1045"/>
                </a:cubicBezTo>
                <a:cubicBezTo>
                  <a:pt x="44150" y="1036"/>
                  <a:pt x="44141" y="1022"/>
                  <a:pt x="44213" y="1067"/>
                </a:cubicBezTo>
                <a:cubicBezTo>
                  <a:pt x="44197" y="1084"/>
                  <a:pt x="44182" y="1102"/>
                  <a:pt x="44184" y="1133"/>
                </a:cubicBezTo>
                <a:cubicBezTo>
                  <a:pt x="44142" y="1109"/>
                  <a:pt x="44113" y="1110"/>
                  <a:pt x="44095" y="1155"/>
                </a:cubicBezTo>
                <a:cubicBezTo>
                  <a:pt x="44046" y="1126"/>
                  <a:pt x="44059" y="1050"/>
                  <a:pt x="43979" y="1045"/>
                </a:cubicBezTo>
                <a:cubicBezTo>
                  <a:pt x="43984" y="1028"/>
                  <a:pt x="44008" y="1023"/>
                  <a:pt x="44008" y="1000"/>
                </a:cubicBezTo>
                <a:cubicBezTo>
                  <a:pt x="43960" y="1007"/>
                  <a:pt x="43957" y="980"/>
                  <a:pt x="43920" y="980"/>
                </a:cubicBezTo>
                <a:close/>
                <a:moveTo>
                  <a:pt x="41018" y="980"/>
                </a:moveTo>
                <a:cubicBezTo>
                  <a:pt x="41020" y="978"/>
                  <a:pt x="41018" y="957"/>
                  <a:pt x="41018" y="957"/>
                </a:cubicBezTo>
                <a:cubicBezTo>
                  <a:pt x="41064" y="963"/>
                  <a:pt x="41020" y="976"/>
                  <a:pt x="41018" y="980"/>
                </a:cubicBezTo>
                <a:cubicBezTo>
                  <a:pt x="40999" y="1018"/>
                  <a:pt x="41016" y="1022"/>
                  <a:pt x="40989" y="1000"/>
                </a:cubicBezTo>
                <a:cubicBezTo>
                  <a:pt x="40951" y="973"/>
                  <a:pt x="40984" y="995"/>
                  <a:pt x="41018" y="980"/>
                </a:cubicBezTo>
                <a:close/>
                <a:moveTo>
                  <a:pt x="38908" y="980"/>
                </a:moveTo>
                <a:cubicBezTo>
                  <a:pt x="38911" y="976"/>
                  <a:pt x="38947" y="942"/>
                  <a:pt x="38967" y="957"/>
                </a:cubicBezTo>
                <a:cubicBezTo>
                  <a:pt x="38971" y="960"/>
                  <a:pt x="38908" y="988"/>
                  <a:pt x="38908" y="1000"/>
                </a:cubicBezTo>
                <a:cubicBezTo>
                  <a:pt x="38908" y="1002"/>
                  <a:pt x="38908" y="1023"/>
                  <a:pt x="38908" y="1023"/>
                </a:cubicBezTo>
                <a:cubicBezTo>
                  <a:pt x="38852" y="1029"/>
                  <a:pt x="38906" y="981"/>
                  <a:pt x="38908" y="980"/>
                </a:cubicBezTo>
                <a:close/>
                <a:moveTo>
                  <a:pt x="38439" y="980"/>
                </a:moveTo>
                <a:cubicBezTo>
                  <a:pt x="38430" y="1042"/>
                  <a:pt x="38273" y="980"/>
                  <a:pt x="38234" y="980"/>
                </a:cubicBezTo>
                <a:cubicBezTo>
                  <a:pt x="38213" y="980"/>
                  <a:pt x="38183" y="999"/>
                  <a:pt x="38146" y="1000"/>
                </a:cubicBezTo>
                <a:cubicBezTo>
                  <a:pt x="38072" y="1005"/>
                  <a:pt x="38012" y="980"/>
                  <a:pt x="37941" y="1000"/>
                </a:cubicBezTo>
                <a:cubicBezTo>
                  <a:pt x="37921" y="933"/>
                  <a:pt x="38131" y="945"/>
                  <a:pt x="38176" y="957"/>
                </a:cubicBezTo>
                <a:cubicBezTo>
                  <a:pt x="38177" y="958"/>
                  <a:pt x="38173" y="979"/>
                  <a:pt x="38176" y="980"/>
                </a:cubicBezTo>
                <a:cubicBezTo>
                  <a:pt x="38197" y="981"/>
                  <a:pt x="38206" y="956"/>
                  <a:pt x="38234" y="957"/>
                </a:cubicBezTo>
                <a:cubicBezTo>
                  <a:pt x="38297" y="962"/>
                  <a:pt x="38373" y="986"/>
                  <a:pt x="38439" y="980"/>
                </a:cubicBezTo>
                <a:close/>
                <a:moveTo>
                  <a:pt x="43363" y="935"/>
                </a:moveTo>
                <a:cubicBezTo>
                  <a:pt x="43358" y="961"/>
                  <a:pt x="43369" y="975"/>
                  <a:pt x="43392" y="980"/>
                </a:cubicBezTo>
                <a:cubicBezTo>
                  <a:pt x="43382" y="1010"/>
                  <a:pt x="43341" y="981"/>
                  <a:pt x="43334" y="957"/>
                </a:cubicBezTo>
                <a:cubicBezTo>
                  <a:pt x="43291" y="945"/>
                  <a:pt x="43183" y="983"/>
                  <a:pt x="43188" y="935"/>
                </a:cubicBezTo>
                <a:cubicBezTo>
                  <a:pt x="43245" y="935"/>
                  <a:pt x="43304" y="935"/>
                  <a:pt x="43363" y="935"/>
                </a:cubicBezTo>
                <a:close/>
                <a:moveTo>
                  <a:pt x="35420" y="935"/>
                </a:moveTo>
                <a:cubicBezTo>
                  <a:pt x="35464" y="954"/>
                  <a:pt x="35411" y="968"/>
                  <a:pt x="35449" y="1023"/>
                </a:cubicBezTo>
                <a:cubicBezTo>
                  <a:pt x="35385" y="1028"/>
                  <a:pt x="35356" y="1005"/>
                  <a:pt x="35361" y="957"/>
                </a:cubicBezTo>
                <a:cubicBezTo>
                  <a:pt x="35395" y="961"/>
                  <a:pt x="35414" y="953"/>
                  <a:pt x="35420" y="935"/>
                </a:cubicBezTo>
                <a:close/>
                <a:moveTo>
                  <a:pt x="53241" y="914"/>
                </a:moveTo>
                <a:cubicBezTo>
                  <a:pt x="53316" y="915"/>
                  <a:pt x="53271" y="1007"/>
                  <a:pt x="53387" y="980"/>
                </a:cubicBezTo>
                <a:cubicBezTo>
                  <a:pt x="53458" y="988"/>
                  <a:pt x="53371" y="879"/>
                  <a:pt x="53474" y="914"/>
                </a:cubicBezTo>
                <a:cubicBezTo>
                  <a:pt x="53474" y="942"/>
                  <a:pt x="53474" y="972"/>
                  <a:pt x="53474" y="1000"/>
                </a:cubicBezTo>
                <a:cubicBezTo>
                  <a:pt x="53407" y="1000"/>
                  <a:pt x="53338" y="1000"/>
                  <a:pt x="53270" y="1000"/>
                </a:cubicBezTo>
                <a:cubicBezTo>
                  <a:pt x="53233" y="1087"/>
                  <a:pt x="53355" y="1055"/>
                  <a:pt x="53357" y="1112"/>
                </a:cubicBezTo>
                <a:cubicBezTo>
                  <a:pt x="53381" y="1092"/>
                  <a:pt x="53438" y="1098"/>
                  <a:pt x="53446" y="1067"/>
                </a:cubicBezTo>
                <a:cubicBezTo>
                  <a:pt x="53477" y="1072"/>
                  <a:pt x="53465" y="1112"/>
                  <a:pt x="53504" y="1112"/>
                </a:cubicBezTo>
                <a:cubicBezTo>
                  <a:pt x="53441" y="1171"/>
                  <a:pt x="53301" y="1104"/>
                  <a:pt x="53241" y="1089"/>
                </a:cubicBezTo>
                <a:cubicBezTo>
                  <a:pt x="53275" y="1032"/>
                  <a:pt x="53149" y="995"/>
                  <a:pt x="53270" y="1000"/>
                </a:cubicBezTo>
                <a:cubicBezTo>
                  <a:pt x="53273" y="962"/>
                  <a:pt x="53233" y="954"/>
                  <a:pt x="53241" y="914"/>
                </a:cubicBezTo>
                <a:close/>
                <a:moveTo>
                  <a:pt x="54588" y="891"/>
                </a:moveTo>
                <a:cubicBezTo>
                  <a:pt x="54611" y="908"/>
                  <a:pt x="54638" y="908"/>
                  <a:pt x="54677" y="914"/>
                </a:cubicBezTo>
                <a:cubicBezTo>
                  <a:pt x="54669" y="912"/>
                  <a:pt x="54720" y="882"/>
                  <a:pt x="54705" y="914"/>
                </a:cubicBezTo>
                <a:cubicBezTo>
                  <a:pt x="54705" y="912"/>
                  <a:pt x="54570" y="980"/>
                  <a:pt x="54588" y="891"/>
                </a:cubicBezTo>
                <a:close/>
                <a:moveTo>
                  <a:pt x="35361" y="869"/>
                </a:moveTo>
                <a:cubicBezTo>
                  <a:pt x="35363" y="848"/>
                  <a:pt x="35553" y="870"/>
                  <a:pt x="35596" y="891"/>
                </a:cubicBezTo>
                <a:cubicBezTo>
                  <a:pt x="35577" y="971"/>
                  <a:pt x="35459" y="840"/>
                  <a:pt x="35449" y="914"/>
                </a:cubicBezTo>
                <a:cubicBezTo>
                  <a:pt x="35410" y="905"/>
                  <a:pt x="35403" y="875"/>
                  <a:pt x="35361" y="869"/>
                </a:cubicBezTo>
                <a:close/>
                <a:moveTo>
                  <a:pt x="39934" y="803"/>
                </a:moveTo>
                <a:cubicBezTo>
                  <a:pt x="40009" y="806"/>
                  <a:pt x="39980" y="885"/>
                  <a:pt x="40022" y="914"/>
                </a:cubicBezTo>
                <a:cubicBezTo>
                  <a:pt x="40094" y="953"/>
                  <a:pt x="39888" y="883"/>
                  <a:pt x="39934" y="803"/>
                </a:cubicBezTo>
                <a:close/>
                <a:moveTo>
                  <a:pt x="33954" y="803"/>
                </a:moveTo>
                <a:cubicBezTo>
                  <a:pt x="33983" y="803"/>
                  <a:pt x="33978" y="830"/>
                  <a:pt x="33984" y="848"/>
                </a:cubicBezTo>
                <a:cubicBezTo>
                  <a:pt x="34026" y="821"/>
                  <a:pt x="34028" y="738"/>
                  <a:pt x="34072" y="825"/>
                </a:cubicBezTo>
                <a:cubicBezTo>
                  <a:pt x="34123" y="819"/>
                  <a:pt x="34139" y="787"/>
                  <a:pt x="34131" y="737"/>
                </a:cubicBezTo>
                <a:cubicBezTo>
                  <a:pt x="34126" y="696"/>
                  <a:pt x="34031" y="723"/>
                  <a:pt x="34013" y="693"/>
                </a:cubicBezTo>
                <a:cubicBezTo>
                  <a:pt x="34014" y="661"/>
                  <a:pt x="34072" y="682"/>
                  <a:pt x="34102" y="671"/>
                </a:cubicBezTo>
                <a:cubicBezTo>
                  <a:pt x="34131" y="659"/>
                  <a:pt x="34143" y="627"/>
                  <a:pt x="34160" y="605"/>
                </a:cubicBezTo>
                <a:cubicBezTo>
                  <a:pt x="34198" y="627"/>
                  <a:pt x="34267" y="627"/>
                  <a:pt x="34306" y="649"/>
                </a:cubicBezTo>
                <a:cubicBezTo>
                  <a:pt x="34287" y="671"/>
                  <a:pt x="34239" y="671"/>
                  <a:pt x="34248" y="715"/>
                </a:cubicBezTo>
                <a:cubicBezTo>
                  <a:pt x="34256" y="806"/>
                  <a:pt x="34407" y="673"/>
                  <a:pt x="34453" y="715"/>
                </a:cubicBezTo>
                <a:cubicBezTo>
                  <a:pt x="34483" y="743"/>
                  <a:pt x="34540" y="692"/>
                  <a:pt x="34599" y="759"/>
                </a:cubicBezTo>
                <a:cubicBezTo>
                  <a:pt x="34649" y="759"/>
                  <a:pt x="34675" y="743"/>
                  <a:pt x="34687" y="715"/>
                </a:cubicBezTo>
                <a:cubicBezTo>
                  <a:pt x="34719" y="720"/>
                  <a:pt x="34707" y="759"/>
                  <a:pt x="34746" y="759"/>
                </a:cubicBezTo>
                <a:cubicBezTo>
                  <a:pt x="34722" y="792"/>
                  <a:pt x="34651" y="791"/>
                  <a:pt x="34599" y="803"/>
                </a:cubicBezTo>
                <a:cubicBezTo>
                  <a:pt x="34638" y="840"/>
                  <a:pt x="34677" y="876"/>
                  <a:pt x="34658" y="957"/>
                </a:cubicBezTo>
                <a:cubicBezTo>
                  <a:pt x="34560" y="929"/>
                  <a:pt x="34513" y="971"/>
                  <a:pt x="34453" y="957"/>
                </a:cubicBezTo>
                <a:cubicBezTo>
                  <a:pt x="34452" y="957"/>
                  <a:pt x="34487" y="921"/>
                  <a:pt x="34482" y="914"/>
                </a:cubicBezTo>
                <a:cubicBezTo>
                  <a:pt x="34471" y="896"/>
                  <a:pt x="34378" y="900"/>
                  <a:pt x="34336" y="914"/>
                </a:cubicBezTo>
                <a:cubicBezTo>
                  <a:pt x="34297" y="860"/>
                  <a:pt x="34460" y="845"/>
                  <a:pt x="34511" y="869"/>
                </a:cubicBezTo>
                <a:cubicBezTo>
                  <a:pt x="34523" y="875"/>
                  <a:pt x="34505" y="924"/>
                  <a:pt x="34540" y="914"/>
                </a:cubicBezTo>
                <a:cubicBezTo>
                  <a:pt x="34588" y="920"/>
                  <a:pt x="34591" y="893"/>
                  <a:pt x="34629" y="891"/>
                </a:cubicBezTo>
                <a:cubicBezTo>
                  <a:pt x="34665" y="841"/>
                  <a:pt x="34547" y="867"/>
                  <a:pt x="34511" y="848"/>
                </a:cubicBezTo>
                <a:cubicBezTo>
                  <a:pt x="34504" y="843"/>
                  <a:pt x="34519" y="806"/>
                  <a:pt x="34511" y="803"/>
                </a:cubicBezTo>
                <a:cubicBezTo>
                  <a:pt x="34441" y="779"/>
                  <a:pt x="34349" y="785"/>
                  <a:pt x="34248" y="781"/>
                </a:cubicBezTo>
                <a:cubicBezTo>
                  <a:pt x="34183" y="789"/>
                  <a:pt x="34277" y="819"/>
                  <a:pt x="34277" y="825"/>
                </a:cubicBezTo>
                <a:cubicBezTo>
                  <a:pt x="34277" y="839"/>
                  <a:pt x="34241" y="891"/>
                  <a:pt x="34218" y="891"/>
                </a:cubicBezTo>
                <a:cubicBezTo>
                  <a:pt x="34187" y="891"/>
                  <a:pt x="34221" y="943"/>
                  <a:pt x="34189" y="980"/>
                </a:cubicBezTo>
                <a:cubicBezTo>
                  <a:pt x="34174" y="995"/>
                  <a:pt x="34147" y="1026"/>
                  <a:pt x="34160" y="1089"/>
                </a:cubicBezTo>
                <a:cubicBezTo>
                  <a:pt x="34113" y="1098"/>
                  <a:pt x="34109" y="1065"/>
                  <a:pt x="34072" y="1067"/>
                </a:cubicBezTo>
                <a:cubicBezTo>
                  <a:pt x="34012" y="1071"/>
                  <a:pt x="34015" y="1142"/>
                  <a:pt x="33925" y="1133"/>
                </a:cubicBezTo>
                <a:cubicBezTo>
                  <a:pt x="33877" y="1053"/>
                  <a:pt x="33986" y="1080"/>
                  <a:pt x="34013" y="1067"/>
                </a:cubicBezTo>
                <a:cubicBezTo>
                  <a:pt x="34068" y="1041"/>
                  <a:pt x="34114" y="1013"/>
                  <a:pt x="34160" y="1000"/>
                </a:cubicBezTo>
                <a:cubicBezTo>
                  <a:pt x="34119" y="932"/>
                  <a:pt x="34015" y="1032"/>
                  <a:pt x="33984" y="980"/>
                </a:cubicBezTo>
                <a:cubicBezTo>
                  <a:pt x="33949" y="983"/>
                  <a:pt x="33959" y="1020"/>
                  <a:pt x="33954" y="1045"/>
                </a:cubicBezTo>
                <a:cubicBezTo>
                  <a:pt x="33904" y="1070"/>
                  <a:pt x="33857" y="1023"/>
                  <a:pt x="33808" y="1023"/>
                </a:cubicBezTo>
                <a:cubicBezTo>
                  <a:pt x="33761" y="1023"/>
                  <a:pt x="33740" y="1055"/>
                  <a:pt x="33691" y="1045"/>
                </a:cubicBezTo>
                <a:cubicBezTo>
                  <a:pt x="33682" y="1043"/>
                  <a:pt x="33665" y="1002"/>
                  <a:pt x="33662" y="1000"/>
                </a:cubicBezTo>
                <a:cubicBezTo>
                  <a:pt x="33624" y="996"/>
                  <a:pt x="33593" y="1056"/>
                  <a:pt x="33602" y="957"/>
                </a:cubicBezTo>
                <a:cubicBezTo>
                  <a:pt x="33697" y="938"/>
                  <a:pt x="33694" y="991"/>
                  <a:pt x="33720" y="1023"/>
                </a:cubicBezTo>
                <a:cubicBezTo>
                  <a:pt x="33763" y="1004"/>
                  <a:pt x="33813" y="990"/>
                  <a:pt x="33808" y="935"/>
                </a:cubicBezTo>
                <a:cubicBezTo>
                  <a:pt x="33783" y="870"/>
                  <a:pt x="33714" y="948"/>
                  <a:pt x="33662" y="935"/>
                </a:cubicBezTo>
                <a:cubicBezTo>
                  <a:pt x="33655" y="872"/>
                  <a:pt x="33730" y="914"/>
                  <a:pt x="33808" y="891"/>
                </a:cubicBezTo>
                <a:cubicBezTo>
                  <a:pt x="33821" y="888"/>
                  <a:pt x="33795" y="864"/>
                  <a:pt x="33779" y="869"/>
                </a:cubicBezTo>
                <a:cubicBezTo>
                  <a:pt x="33776" y="870"/>
                  <a:pt x="33791" y="831"/>
                  <a:pt x="33808" y="848"/>
                </a:cubicBezTo>
                <a:cubicBezTo>
                  <a:pt x="33834" y="872"/>
                  <a:pt x="33899" y="893"/>
                  <a:pt x="33954" y="803"/>
                </a:cubicBezTo>
                <a:close/>
                <a:moveTo>
                  <a:pt x="46881" y="582"/>
                </a:moveTo>
                <a:cubicBezTo>
                  <a:pt x="46744" y="599"/>
                  <a:pt x="46744" y="545"/>
                  <a:pt x="46881" y="561"/>
                </a:cubicBezTo>
                <a:cubicBezTo>
                  <a:pt x="46886" y="579"/>
                  <a:pt x="46910" y="582"/>
                  <a:pt x="46910" y="605"/>
                </a:cubicBezTo>
                <a:cubicBezTo>
                  <a:pt x="46885" y="609"/>
                  <a:pt x="46881" y="596"/>
                  <a:pt x="46881" y="582"/>
                </a:cubicBezTo>
                <a:close/>
                <a:moveTo>
                  <a:pt x="45444" y="561"/>
                </a:moveTo>
                <a:cubicBezTo>
                  <a:pt x="45478" y="557"/>
                  <a:pt x="45496" y="566"/>
                  <a:pt x="45503" y="582"/>
                </a:cubicBezTo>
                <a:cubicBezTo>
                  <a:pt x="45608" y="567"/>
                  <a:pt x="45608" y="621"/>
                  <a:pt x="45503" y="605"/>
                </a:cubicBezTo>
                <a:cubicBezTo>
                  <a:pt x="45495" y="581"/>
                  <a:pt x="45444" y="590"/>
                  <a:pt x="45444" y="561"/>
                </a:cubicBezTo>
                <a:close/>
                <a:moveTo>
                  <a:pt x="38380" y="605"/>
                </a:moveTo>
                <a:cubicBezTo>
                  <a:pt x="38338" y="508"/>
                  <a:pt x="38544" y="583"/>
                  <a:pt x="38586" y="582"/>
                </a:cubicBezTo>
                <a:cubicBezTo>
                  <a:pt x="38665" y="582"/>
                  <a:pt x="38779" y="532"/>
                  <a:pt x="38762" y="605"/>
                </a:cubicBezTo>
                <a:cubicBezTo>
                  <a:pt x="38811" y="607"/>
                  <a:pt x="38838" y="588"/>
                  <a:pt x="38850" y="561"/>
                </a:cubicBezTo>
                <a:cubicBezTo>
                  <a:pt x="38893" y="572"/>
                  <a:pt x="38923" y="593"/>
                  <a:pt x="38967" y="605"/>
                </a:cubicBezTo>
                <a:cubicBezTo>
                  <a:pt x="38964" y="632"/>
                  <a:pt x="38784" y="647"/>
                  <a:pt x="38762" y="627"/>
                </a:cubicBezTo>
                <a:cubicBezTo>
                  <a:pt x="38759" y="625"/>
                  <a:pt x="38719" y="590"/>
                  <a:pt x="38703" y="605"/>
                </a:cubicBezTo>
                <a:cubicBezTo>
                  <a:pt x="38678" y="627"/>
                  <a:pt x="38685" y="612"/>
                  <a:pt x="38644" y="605"/>
                </a:cubicBezTo>
                <a:cubicBezTo>
                  <a:pt x="38619" y="600"/>
                  <a:pt x="38580" y="612"/>
                  <a:pt x="38556" y="605"/>
                </a:cubicBezTo>
                <a:cubicBezTo>
                  <a:pt x="38554" y="604"/>
                  <a:pt x="38558" y="582"/>
                  <a:pt x="38556" y="582"/>
                </a:cubicBezTo>
                <a:cubicBezTo>
                  <a:pt x="38490" y="579"/>
                  <a:pt x="38450" y="591"/>
                  <a:pt x="38380" y="605"/>
                </a:cubicBezTo>
                <a:close/>
                <a:moveTo>
                  <a:pt x="37208" y="781"/>
                </a:moveTo>
                <a:cubicBezTo>
                  <a:pt x="37179" y="781"/>
                  <a:pt x="37149" y="781"/>
                  <a:pt x="37120" y="781"/>
                </a:cubicBezTo>
                <a:cubicBezTo>
                  <a:pt x="37098" y="786"/>
                  <a:pt x="37062" y="782"/>
                  <a:pt x="37061" y="803"/>
                </a:cubicBezTo>
                <a:cubicBezTo>
                  <a:pt x="37104" y="791"/>
                  <a:pt x="37213" y="829"/>
                  <a:pt x="37208" y="781"/>
                </a:cubicBezTo>
                <a:close/>
                <a:moveTo>
                  <a:pt x="37471" y="803"/>
                </a:moveTo>
                <a:cubicBezTo>
                  <a:pt x="37490" y="809"/>
                  <a:pt x="37585" y="858"/>
                  <a:pt x="37589" y="803"/>
                </a:cubicBezTo>
                <a:cubicBezTo>
                  <a:pt x="37537" y="783"/>
                  <a:pt x="37498" y="729"/>
                  <a:pt x="37471" y="803"/>
                </a:cubicBezTo>
                <a:close/>
                <a:moveTo>
                  <a:pt x="36593" y="649"/>
                </a:moveTo>
                <a:cubicBezTo>
                  <a:pt x="36626" y="653"/>
                  <a:pt x="36609" y="671"/>
                  <a:pt x="36593" y="671"/>
                </a:cubicBezTo>
                <a:cubicBezTo>
                  <a:pt x="36598" y="689"/>
                  <a:pt x="36621" y="693"/>
                  <a:pt x="36621" y="715"/>
                </a:cubicBezTo>
                <a:cubicBezTo>
                  <a:pt x="36678" y="705"/>
                  <a:pt x="36675" y="652"/>
                  <a:pt x="36769" y="671"/>
                </a:cubicBezTo>
                <a:cubicBezTo>
                  <a:pt x="36767" y="692"/>
                  <a:pt x="36732" y="688"/>
                  <a:pt x="36710" y="693"/>
                </a:cubicBezTo>
                <a:cubicBezTo>
                  <a:pt x="36731" y="711"/>
                  <a:pt x="36880" y="776"/>
                  <a:pt x="36739" y="781"/>
                </a:cubicBezTo>
                <a:cubicBezTo>
                  <a:pt x="36734" y="829"/>
                  <a:pt x="36843" y="791"/>
                  <a:pt x="36885" y="803"/>
                </a:cubicBezTo>
                <a:cubicBezTo>
                  <a:pt x="36928" y="794"/>
                  <a:pt x="36883" y="783"/>
                  <a:pt x="36885" y="759"/>
                </a:cubicBezTo>
                <a:cubicBezTo>
                  <a:pt x="36891" y="741"/>
                  <a:pt x="36915" y="737"/>
                  <a:pt x="36915" y="715"/>
                </a:cubicBezTo>
                <a:cubicBezTo>
                  <a:pt x="37016" y="725"/>
                  <a:pt x="37079" y="707"/>
                  <a:pt x="37149" y="693"/>
                </a:cubicBezTo>
                <a:cubicBezTo>
                  <a:pt x="37195" y="578"/>
                  <a:pt x="36953" y="678"/>
                  <a:pt x="36974" y="582"/>
                </a:cubicBezTo>
                <a:cubicBezTo>
                  <a:pt x="37110" y="590"/>
                  <a:pt x="37174" y="653"/>
                  <a:pt x="37326" y="649"/>
                </a:cubicBezTo>
                <a:cubicBezTo>
                  <a:pt x="37366" y="641"/>
                  <a:pt x="37328" y="610"/>
                  <a:pt x="37296" y="605"/>
                </a:cubicBezTo>
                <a:cubicBezTo>
                  <a:pt x="37324" y="560"/>
                  <a:pt x="37408" y="557"/>
                  <a:pt x="37501" y="561"/>
                </a:cubicBezTo>
                <a:cubicBezTo>
                  <a:pt x="37533" y="611"/>
                  <a:pt x="37590" y="641"/>
                  <a:pt x="37677" y="649"/>
                </a:cubicBezTo>
                <a:cubicBezTo>
                  <a:pt x="37604" y="716"/>
                  <a:pt x="37499" y="623"/>
                  <a:pt x="37384" y="649"/>
                </a:cubicBezTo>
                <a:cubicBezTo>
                  <a:pt x="37367" y="728"/>
                  <a:pt x="37559" y="650"/>
                  <a:pt x="37530" y="737"/>
                </a:cubicBezTo>
                <a:cubicBezTo>
                  <a:pt x="37597" y="726"/>
                  <a:pt x="37681" y="693"/>
                  <a:pt x="37735" y="737"/>
                </a:cubicBezTo>
                <a:cubicBezTo>
                  <a:pt x="37726" y="763"/>
                  <a:pt x="37580" y="792"/>
                  <a:pt x="37677" y="825"/>
                </a:cubicBezTo>
                <a:cubicBezTo>
                  <a:pt x="37620" y="900"/>
                  <a:pt x="37408" y="858"/>
                  <a:pt x="37266" y="869"/>
                </a:cubicBezTo>
                <a:cubicBezTo>
                  <a:pt x="37283" y="887"/>
                  <a:pt x="37298" y="905"/>
                  <a:pt x="37296" y="935"/>
                </a:cubicBezTo>
                <a:cubicBezTo>
                  <a:pt x="37343" y="899"/>
                  <a:pt x="37419" y="954"/>
                  <a:pt x="37530" y="935"/>
                </a:cubicBezTo>
                <a:cubicBezTo>
                  <a:pt x="37518" y="988"/>
                  <a:pt x="37664" y="923"/>
                  <a:pt x="37619" y="1000"/>
                </a:cubicBezTo>
                <a:cubicBezTo>
                  <a:pt x="37567" y="1042"/>
                  <a:pt x="37533" y="991"/>
                  <a:pt x="37471" y="980"/>
                </a:cubicBezTo>
                <a:cubicBezTo>
                  <a:pt x="37430" y="991"/>
                  <a:pt x="37400" y="1013"/>
                  <a:pt x="37384" y="1045"/>
                </a:cubicBezTo>
                <a:cubicBezTo>
                  <a:pt x="37347" y="1015"/>
                  <a:pt x="37246" y="1032"/>
                  <a:pt x="37208" y="1000"/>
                </a:cubicBezTo>
                <a:cubicBezTo>
                  <a:pt x="37213" y="975"/>
                  <a:pt x="37262" y="983"/>
                  <a:pt x="37296" y="980"/>
                </a:cubicBezTo>
                <a:cubicBezTo>
                  <a:pt x="37263" y="931"/>
                  <a:pt x="37198" y="906"/>
                  <a:pt x="37179" y="848"/>
                </a:cubicBezTo>
                <a:cubicBezTo>
                  <a:pt x="37128" y="860"/>
                  <a:pt x="37007" y="821"/>
                  <a:pt x="37003" y="869"/>
                </a:cubicBezTo>
                <a:cubicBezTo>
                  <a:pt x="36971" y="864"/>
                  <a:pt x="36983" y="825"/>
                  <a:pt x="36944" y="825"/>
                </a:cubicBezTo>
                <a:cubicBezTo>
                  <a:pt x="36846" y="780"/>
                  <a:pt x="36871" y="905"/>
                  <a:pt x="36885" y="891"/>
                </a:cubicBezTo>
                <a:cubicBezTo>
                  <a:pt x="36863" y="914"/>
                  <a:pt x="36811" y="906"/>
                  <a:pt x="36797" y="935"/>
                </a:cubicBezTo>
                <a:cubicBezTo>
                  <a:pt x="36784" y="983"/>
                  <a:pt x="36839" y="976"/>
                  <a:pt x="36885" y="980"/>
                </a:cubicBezTo>
                <a:cubicBezTo>
                  <a:pt x="36824" y="1067"/>
                  <a:pt x="36594" y="966"/>
                  <a:pt x="36416" y="1000"/>
                </a:cubicBezTo>
                <a:cubicBezTo>
                  <a:pt x="36418" y="980"/>
                  <a:pt x="36452" y="984"/>
                  <a:pt x="36475" y="980"/>
                </a:cubicBezTo>
                <a:cubicBezTo>
                  <a:pt x="36409" y="912"/>
                  <a:pt x="36425" y="911"/>
                  <a:pt x="36446" y="825"/>
                </a:cubicBezTo>
                <a:cubicBezTo>
                  <a:pt x="36489" y="843"/>
                  <a:pt x="36509" y="881"/>
                  <a:pt x="36504" y="935"/>
                </a:cubicBezTo>
                <a:cubicBezTo>
                  <a:pt x="36636" y="911"/>
                  <a:pt x="36542" y="923"/>
                  <a:pt x="36593" y="980"/>
                </a:cubicBezTo>
                <a:cubicBezTo>
                  <a:pt x="36641" y="980"/>
                  <a:pt x="36690" y="980"/>
                  <a:pt x="36739" y="980"/>
                </a:cubicBezTo>
                <a:cubicBezTo>
                  <a:pt x="36738" y="958"/>
                  <a:pt x="36703" y="962"/>
                  <a:pt x="36680" y="957"/>
                </a:cubicBezTo>
                <a:cubicBezTo>
                  <a:pt x="36755" y="905"/>
                  <a:pt x="36677" y="809"/>
                  <a:pt x="36797" y="869"/>
                </a:cubicBezTo>
                <a:cubicBezTo>
                  <a:pt x="36805" y="815"/>
                  <a:pt x="36715" y="834"/>
                  <a:pt x="36651" y="825"/>
                </a:cubicBezTo>
                <a:cubicBezTo>
                  <a:pt x="36616" y="821"/>
                  <a:pt x="36517" y="779"/>
                  <a:pt x="36533" y="825"/>
                </a:cubicBezTo>
                <a:cubicBezTo>
                  <a:pt x="36479" y="822"/>
                  <a:pt x="36514" y="752"/>
                  <a:pt x="36446" y="759"/>
                </a:cubicBezTo>
                <a:cubicBezTo>
                  <a:pt x="36490" y="719"/>
                  <a:pt x="36568" y="704"/>
                  <a:pt x="36593" y="649"/>
                </a:cubicBezTo>
                <a:close/>
                <a:moveTo>
                  <a:pt x="35420" y="671"/>
                </a:moveTo>
                <a:cubicBezTo>
                  <a:pt x="35400" y="654"/>
                  <a:pt x="35257" y="621"/>
                  <a:pt x="35244" y="671"/>
                </a:cubicBezTo>
                <a:cubicBezTo>
                  <a:pt x="35294" y="710"/>
                  <a:pt x="35376" y="732"/>
                  <a:pt x="35420" y="671"/>
                </a:cubicBezTo>
                <a:close/>
                <a:moveTo>
                  <a:pt x="35068" y="715"/>
                </a:moveTo>
                <a:cubicBezTo>
                  <a:pt x="35068" y="744"/>
                  <a:pt x="35068" y="774"/>
                  <a:pt x="35068" y="803"/>
                </a:cubicBezTo>
                <a:cubicBezTo>
                  <a:pt x="35098" y="803"/>
                  <a:pt x="35127" y="803"/>
                  <a:pt x="35156" y="803"/>
                </a:cubicBezTo>
                <a:cubicBezTo>
                  <a:pt x="35165" y="746"/>
                  <a:pt x="35166" y="693"/>
                  <a:pt x="35068" y="715"/>
                </a:cubicBezTo>
                <a:close/>
                <a:moveTo>
                  <a:pt x="35596" y="825"/>
                </a:moveTo>
                <a:cubicBezTo>
                  <a:pt x="35573" y="806"/>
                  <a:pt x="35564" y="776"/>
                  <a:pt x="35567" y="737"/>
                </a:cubicBezTo>
                <a:cubicBezTo>
                  <a:pt x="35502" y="725"/>
                  <a:pt x="35525" y="779"/>
                  <a:pt x="35479" y="781"/>
                </a:cubicBezTo>
                <a:cubicBezTo>
                  <a:pt x="35360" y="797"/>
                  <a:pt x="35378" y="710"/>
                  <a:pt x="35244" y="737"/>
                </a:cubicBezTo>
                <a:cubicBezTo>
                  <a:pt x="35236" y="795"/>
                  <a:pt x="35306" y="794"/>
                  <a:pt x="35361" y="803"/>
                </a:cubicBezTo>
                <a:cubicBezTo>
                  <a:pt x="35349" y="852"/>
                  <a:pt x="35206" y="821"/>
                  <a:pt x="35185" y="803"/>
                </a:cubicBezTo>
                <a:cubicBezTo>
                  <a:pt x="35154" y="809"/>
                  <a:pt x="35165" y="846"/>
                  <a:pt x="35127" y="848"/>
                </a:cubicBezTo>
                <a:cubicBezTo>
                  <a:pt x="35083" y="847"/>
                  <a:pt x="35058" y="821"/>
                  <a:pt x="35039" y="803"/>
                </a:cubicBezTo>
                <a:cubicBezTo>
                  <a:pt x="35035" y="800"/>
                  <a:pt x="35009" y="780"/>
                  <a:pt x="35010" y="781"/>
                </a:cubicBezTo>
                <a:cubicBezTo>
                  <a:pt x="34990" y="752"/>
                  <a:pt x="35039" y="745"/>
                  <a:pt x="35039" y="737"/>
                </a:cubicBezTo>
                <a:cubicBezTo>
                  <a:pt x="35040" y="690"/>
                  <a:pt x="34937" y="693"/>
                  <a:pt x="34981" y="649"/>
                </a:cubicBezTo>
                <a:cubicBezTo>
                  <a:pt x="35020" y="627"/>
                  <a:pt x="35089" y="628"/>
                  <a:pt x="35098" y="582"/>
                </a:cubicBezTo>
                <a:cubicBezTo>
                  <a:pt x="35175" y="583"/>
                  <a:pt x="35265" y="575"/>
                  <a:pt x="35303" y="605"/>
                </a:cubicBezTo>
                <a:cubicBezTo>
                  <a:pt x="35354" y="551"/>
                  <a:pt x="35479" y="553"/>
                  <a:pt x="35567" y="582"/>
                </a:cubicBezTo>
                <a:cubicBezTo>
                  <a:pt x="35560" y="621"/>
                  <a:pt x="35596" y="693"/>
                  <a:pt x="35508" y="671"/>
                </a:cubicBezTo>
                <a:cubicBezTo>
                  <a:pt x="35498" y="735"/>
                  <a:pt x="35582" y="692"/>
                  <a:pt x="35625" y="715"/>
                </a:cubicBezTo>
                <a:cubicBezTo>
                  <a:pt x="35642" y="724"/>
                  <a:pt x="35638" y="770"/>
                  <a:pt x="35654" y="781"/>
                </a:cubicBezTo>
                <a:cubicBezTo>
                  <a:pt x="35664" y="788"/>
                  <a:pt x="35705" y="774"/>
                  <a:pt x="35713" y="781"/>
                </a:cubicBezTo>
                <a:cubicBezTo>
                  <a:pt x="35732" y="798"/>
                  <a:pt x="35756" y="806"/>
                  <a:pt x="35801" y="803"/>
                </a:cubicBezTo>
                <a:cubicBezTo>
                  <a:pt x="35792" y="814"/>
                  <a:pt x="35771" y="854"/>
                  <a:pt x="35742" y="848"/>
                </a:cubicBezTo>
                <a:cubicBezTo>
                  <a:pt x="35736" y="846"/>
                  <a:pt x="35714" y="803"/>
                  <a:pt x="35713" y="803"/>
                </a:cubicBezTo>
                <a:cubicBezTo>
                  <a:pt x="35661" y="801"/>
                  <a:pt x="35651" y="830"/>
                  <a:pt x="35596" y="825"/>
                </a:cubicBezTo>
                <a:close/>
                <a:moveTo>
                  <a:pt x="32284" y="957"/>
                </a:moveTo>
                <a:cubicBezTo>
                  <a:pt x="32313" y="957"/>
                  <a:pt x="32319" y="975"/>
                  <a:pt x="32342" y="980"/>
                </a:cubicBezTo>
                <a:cubicBezTo>
                  <a:pt x="32342" y="957"/>
                  <a:pt x="32367" y="953"/>
                  <a:pt x="32372" y="935"/>
                </a:cubicBezTo>
                <a:cubicBezTo>
                  <a:pt x="32342" y="935"/>
                  <a:pt x="32337" y="918"/>
                  <a:pt x="32313" y="914"/>
                </a:cubicBezTo>
                <a:cubicBezTo>
                  <a:pt x="32313" y="935"/>
                  <a:pt x="32290" y="939"/>
                  <a:pt x="32284" y="957"/>
                </a:cubicBezTo>
                <a:close/>
                <a:moveTo>
                  <a:pt x="32811" y="848"/>
                </a:moveTo>
                <a:cubicBezTo>
                  <a:pt x="32772" y="848"/>
                  <a:pt x="32733" y="848"/>
                  <a:pt x="32695" y="848"/>
                </a:cubicBezTo>
                <a:cubicBezTo>
                  <a:pt x="32690" y="873"/>
                  <a:pt x="32700" y="909"/>
                  <a:pt x="32665" y="914"/>
                </a:cubicBezTo>
                <a:cubicBezTo>
                  <a:pt x="32628" y="908"/>
                  <a:pt x="32605" y="879"/>
                  <a:pt x="32607" y="935"/>
                </a:cubicBezTo>
                <a:cubicBezTo>
                  <a:pt x="32738" y="929"/>
                  <a:pt x="32854" y="933"/>
                  <a:pt x="32782" y="1023"/>
                </a:cubicBezTo>
                <a:cubicBezTo>
                  <a:pt x="32851" y="1023"/>
                  <a:pt x="32868" y="1060"/>
                  <a:pt x="32958" y="1045"/>
                </a:cubicBezTo>
                <a:cubicBezTo>
                  <a:pt x="32967" y="1002"/>
                  <a:pt x="32918" y="1002"/>
                  <a:pt x="32899" y="980"/>
                </a:cubicBezTo>
                <a:cubicBezTo>
                  <a:pt x="32997" y="959"/>
                  <a:pt x="32914" y="938"/>
                  <a:pt x="32929" y="869"/>
                </a:cubicBezTo>
                <a:cubicBezTo>
                  <a:pt x="32832" y="849"/>
                  <a:pt x="32745" y="926"/>
                  <a:pt x="32811" y="848"/>
                </a:cubicBezTo>
                <a:close/>
                <a:moveTo>
                  <a:pt x="32489" y="914"/>
                </a:moveTo>
                <a:cubicBezTo>
                  <a:pt x="32547" y="917"/>
                  <a:pt x="32547" y="885"/>
                  <a:pt x="32577" y="869"/>
                </a:cubicBezTo>
                <a:cubicBezTo>
                  <a:pt x="32611" y="866"/>
                  <a:pt x="32660" y="873"/>
                  <a:pt x="32665" y="848"/>
                </a:cubicBezTo>
                <a:cubicBezTo>
                  <a:pt x="32587" y="848"/>
                  <a:pt x="32509" y="848"/>
                  <a:pt x="32431" y="848"/>
                </a:cubicBezTo>
                <a:cubicBezTo>
                  <a:pt x="32432" y="893"/>
                  <a:pt x="32428" y="909"/>
                  <a:pt x="32489" y="914"/>
                </a:cubicBezTo>
                <a:close/>
                <a:moveTo>
                  <a:pt x="33104" y="1045"/>
                </a:moveTo>
                <a:cubicBezTo>
                  <a:pt x="33148" y="1026"/>
                  <a:pt x="33168" y="990"/>
                  <a:pt x="33163" y="935"/>
                </a:cubicBezTo>
                <a:cubicBezTo>
                  <a:pt x="33231" y="929"/>
                  <a:pt x="33276" y="939"/>
                  <a:pt x="33309" y="957"/>
                </a:cubicBezTo>
                <a:cubicBezTo>
                  <a:pt x="33315" y="1005"/>
                  <a:pt x="33286" y="1028"/>
                  <a:pt x="33222" y="1023"/>
                </a:cubicBezTo>
                <a:cubicBezTo>
                  <a:pt x="33298" y="1107"/>
                  <a:pt x="33472" y="981"/>
                  <a:pt x="33486" y="1112"/>
                </a:cubicBezTo>
                <a:cubicBezTo>
                  <a:pt x="33448" y="1117"/>
                  <a:pt x="33405" y="1104"/>
                  <a:pt x="33368" y="1112"/>
                </a:cubicBezTo>
                <a:cubicBezTo>
                  <a:pt x="33326" y="1120"/>
                  <a:pt x="33311" y="1165"/>
                  <a:pt x="33339" y="1155"/>
                </a:cubicBezTo>
                <a:cubicBezTo>
                  <a:pt x="33329" y="1159"/>
                  <a:pt x="33284" y="1198"/>
                  <a:pt x="33281" y="1199"/>
                </a:cubicBezTo>
                <a:cubicBezTo>
                  <a:pt x="33258" y="1201"/>
                  <a:pt x="33234" y="1171"/>
                  <a:pt x="33193" y="1177"/>
                </a:cubicBezTo>
                <a:cubicBezTo>
                  <a:pt x="33145" y="1185"/>
                  <a:pt x="33098" y="1236"/>
                  <a:pt x="32988" y="1221"/>
                </a:cubicBezTo>
                <a:cubicBezTo>
                  <a:pt x="32893" y="1196"/>
                  <a:pt x="33067" y="1197"/>
                  <a:pt x="33104" y="1199"/>
                </a:cubicBezTo>
                <a:cubicBezTo>
                  <a:pt x="33109" y="1163"/>
                  <a:pt x="32924" y="1163"/>
                  <a:pt x="32929" y="1199"/>
                </a:cubicBezTo>
                <a:cubicBezTo>
                  <a:pt x="32806" y="1109"/>
                  <a:pt x="32613" y="1173"/>
                  <a:pt x="32489" y="1112"/>
                </a:cubicBezTo>
                <a:cubicBezTo>
                  <a:pt x="32478" y="1105"/>
                  <a:pt x="32409" y="1096"/>
                  <a:pt x="32402" y="1089"/>
                </a:cubicBezTo>
                <a:cubicBezTo>
                  <a:pt x="32390" y="1078"/>
                  <a:pt x="32340" y="1052"/>
                  <a:pt x="32255" y="1067"/>
                </a:cubicBezTo>
                <a:cubicBezTo>
                  <a:pt x="32258" y="1044"/>
                  <a:pt x="32318" y="1052"/>
                  <a:pt x="32313" y="1023"/>
                </a:cubicBezTo>
                <a:cubicBezTo>
                  <a:pt x="32308" y="993"/>
                  <a:pt x="32237" y="1005"/>
                  <a:pt x="32196" y="1000"/>
                </a:cubicBezTo>
                <a:cubicBezTo>
                  <a:pt x="32231" y="872"/>
                  <a:pt x="32001" y="942"/>
                  <a:pt x="31932" y="891"/>
                </a:cubicBezTo>
                <a:cubicBezTo>
                  <a:pt x="31970" y="824"/>
                  <a:pt x="32028" y="880"/>
                  <a:pt x="32137" y="848"/>
                </a:cubicBezTo>
                <a:cubicBezTo>
                  <a:pt x="32153" y="865"/>
                  <a:pt x="32167" y="883"/>
                  <a:pt x="32167" y="914"/>
                </a:cubicBezTo>
                <a:cubicBezTo>
                  <a:pt x="32227" y="870"/>
                  <a:pt x="32204" y="765"/>
                  <a:pt x="32255" y="715"/>
                </a:cubicBezTo>
                <a:cubicBezTo>
                  <a:pt x="32247" y="691"/>
                  <a:pt x="32197" y="700"/>
                  <a:pt x="32196" y="671"/>
                </a:cubicBezTo>
                <a:cubicBezTo>
                  <a:pt x="32177" y="625"/>
                  <a:pt x="32229" y="641"/>
                  <a:pt x="32255" y="627"/>
                </a:cubicBezTo>
                <a:cubicBezTo>
                  <a:pt x="32265" y="621"/>
                  <a:pt x="32306" y="584"/>
                  <a:pt x="32313" y="582"/>
                </a:cubicBezTo>
                <a:cubicBezTo>
                  <a:pt x="32387" y="569"/>
                  <a:pt x="32513" y="597"/>
                  <a:pt x="32577" y="605"/>
                </a:cubicBezTo>
                <a:cubicBezTo>
                  <a:pt x="32669" y="616"/>
                  <a:pt x="32760" y="591"/>
                  <a:pt x="32811" y="649"/>
                </a:cubicBezTo>
                <a:cubicBezTo>
                  <a:pt x="32807" y="704"/>
                  <a:pt x="32712" y="656"/>
                  <a:pt x="32695" y="649"/>
                </a:cubicBezTo>
                <a:cubicBezTo>
                  <a:pt x="32730" y="714"/>
                  <a:pt x="32725" y="741"/>
                  <a:pt x="32636" y="759"/>
                </a:cubicBezTo>
                <a:cubicBezTo>
                  <a:pt x="32706" y="822"/>
                  <a:pt x="32804" y="831"/>
                  <a:pt x="32929" y="803"/>
                </a:cubicBezTo>
                <a:cubicBezTo>
                  <a:pt x="32951" y="767"/>
                  <a:pt x="32846" y="770"/>
                  <a:pt x="32841" y="759"/>
                </a:cubicBezTo>
                <a:cubicBezTo>
                  <a:pt x="32830" y="735"/>
                  <a:pt x="32951" y="732"/>
                  <a:pt x="32899" y="649"/>
                </a:cubicBezTo>
                <a:cubicBezTo>
                  <a:pt x="32951" y="629"/>
                  <a:pt x="32990" y="600"/>
                  <a:pt x="33016" y="561"/>
                </a:cubicBezTo>
                <a:cubicBezTo>
                  <a:pt x="33166" y="551"/>
                  <a:pt x="33245" y="595"/>
                  <a:pt x="33339" y="627"/>
                </a:cubicBezTo>
                <a:cubicBezTo>
                  <a:pt x="33331" y="672"/>
                  <a:pt x="33259" y="670"/>
                  <a:pt x="33252" y="715"/>
                </a:cubicBezTo>
                <a:cubicBezTo>
                  <a:pt x="33361" y="725"/>
                  <a:pt x="33384" y="668"/>
                  <a:pt x="33427" y="627"/>
                </a:cubicBezTo>
                <a:cubicBezTo>
                  <a:pt x="33506" y="647"/>
                  <a:pt x="33397" y="704"/>
                  <a:pt x="33398" y="737"/>
                </a:cubicBezTo>
                <a:cubicBezTo>
                  <a:pt x="33249" y="721"/>
                  <a:pt x="33250" y="818"/>
                  <a:pt x="33163" y="737"/>
                </a:cubicBezTo>
                <a:cubicBezTo>
                  <a:pt x="33093" y="728"/>
                  <a:pt x="33180" y="837"/>
                  <a:pt x="33075" y="803"/>
                </a:cubicBezTo>
                <a:cubicBezTo>
                  <a:pt x="33067" y="861"/>
                  <a:pt x="33189" y="821"/>
                  <a:pt x="33163" y="891"/>
                </a:cubicBezTo>
                <a:cubicBezTo>
                  <a:pt x="33091" y="888"/>
                  <a:pt x="33022" y="888"/>
                  <a:pt x="32988" y="914"/>
                </a:cubicBezTo>
                <a:cubicBezTo>
                  <a:pt x="32996" y="943"/>
                  <a:pt x="33061" y="932"/>
                  <a:pt x="33104" y="935"/>
                </a:cubicBezTo>
                <a:cubicBezTo>
                  <a:pt x="33084" y="1003"/>
                  <a:pt x="33084" y="978"/>
                  <a:pt x="33104" y="1045"/>
                </a:cubicBezTo>
                <a:close/>
                <a:moveTo>
                  <a:pt x="41077" y="649"/>
                </a:moveTo>
                <a:cubicBezTo>
                  <a:pt x="41003" y="646"/>
                  <a:pt x="40985" y="607"/>
                  <a:pt x="40959" y="671"/>
                </a:cubicBezTo>
                <a:cubicBezTo>
                  <a:pt x="40999" y="699"/>
                  <a:pt x="41048" y="684"/>
                  <a:pt x="41077" y="649"/>
                </a:cubicBezTo>
                <a:close/>
                <a:moveTo>
                  <a:pt x="41047" y="759"/>
                </a:moveTo>
                <a:cubicBezTo>
                  <a:pt x="41156" y="765"/>
                  <a:pt x="40962" y="814"/>
                  <a:pt x="40989" y="759"/>
                </a:cubicBezTo>
                <a:cubicBezTo>
                  <a:pt x="40940" y="759"/>
                  <a:pt x="40891" y="759"/>
                  <a:pt x="40843" y="759"/>
                </a:cubicBezTo>
                <a:cubicBezTo>
                  <a:pt x="40843" y="738"/>
                  <a:pt x="40878" y="742"/>
                  <a:pt x="40901" y="737"/>
                </a:cubicBezTo>
                <a:cubicBezTo>
                  <a:pt x="40828" y="676"/>
                  <a:pt x="40947" y="625"/>
                  <a:pt x="40930" y="539"/>
                </a:cubicBezTo>
                <a:cubicBezTo>
                  <a:pt x="41023" y="528"/>
                  <a:pt x="41034" y="578"/>
                  <a:pt x="41136" y="561"/>
                </a:cubicBezTo>
                <a:cubicBezTo>
                  <a:pt x="41168" y="630"/>
                  <a:pt x="41138" y="611"/>
                  <a:pt x="41136" y="693"/>
                </a:cubicBezTo>
                <a:cubicBezTo>
                  <a:pt x="41041" y="659"/>
                  <a:pt x="40912" y="756"/>
                  <a:pt x="41047" y="759"/>
                </a:cubicBezTo>
                <a:close/>
                <a:moveTo>
                  <a:pt x="43275" y="561"/>
                </a:moveTo>
                <a:cubicBezTo>
                  <a:pt x="43237" y="557"/>
                  <a:pt x="43131" y="497"/>
                  <a:pt x="43129" y="539"/>
                </a:cubicBezTo>
                <a:cubicBezTo>
                  <a:pt x="43037" y="493"/>
                  <a:pt x="43308" y="469"/>
                  <a:pt x="43275" y="561"/>
                </a:cubicBezTo>
                <a:close/>
                <a:moveTo>
                  <a:pt x="32431" y="8750"/>
                </a:moveTo>
                <a:cubicBezTo>
                  <a:pt x="32332" y="8682"/>
                  <a:pt x="32342" y="8830"/>
                  <a:pt x="32431" y="8750"/>
                </a:cubicBezTo>
                <a:close/>
                <a:moveTo>
                  <a:pt x="27624" y="8727"/>
                </a:moveTo>
                <a:cubicBezTo>
                  <a:pt x="27668" y="8724"/>
                  <a:pt x="27732" y="8736"/>
                  <a:pt x="27741" y="8706"/>
                </a:cubicBezTo>
                <a:cubicBezTo>
                  <a:pt x="27702" y="8678"/>
                  <a:pt x="27632" y="8676"/>
                  <a:pt x="27624" y="8727"/>
                </a:cubicBezTo>
                <a:close/>
                <a:moveTo>
                  <a:pt x="27799" y="8684"/>
                </a:moveTo>
                <a:cubicBezTo>
                  <a:pt x="27885" y="8678"/>
                  <a:pt x="27900" y="8689"/>
                  <a:pt x="27858" y="8727"/>
                </a:cubicBezTo>
                <a:cubicBezTo>
                  <a:pt x="27974" y="8755"/>
                  <a:pt x="27934" y="8667"/>
                  <a:pt x="27975" y="8639"/>
                </a:cubicBezTo>
                <a:cubicBezTo>
                  <a:pt x="27898" y="8640"/>
                  <a:pt x="27803" y="8628"/>
                  <a:pt x="27799" y="8684"/>
                </a:cubicBezTo>
                <a:close/>
                <a:moveTo>
                  <a:pt x="26539" y="8684"/>
                </a:moveTo>
                <a:cubicBezTo>
                  <a:pt x="26542" y="8647"/>
                  <a:pt x="26779" y="8676"/>
                  <a:pt x="26686" y="8639"/>
                </a:cubicBezTo>
                <a:cubicBezTo>
                  <a:pt x="26616" y="8627"/>
                  <a:pt x="26471" y="8666"/>
                  <a:pt x="26539" y="8684"/>
                </a:cubicBezTo>
                <a:close/>
                <a:moveTo>
                  <a:pt x="25074" y="8639"/>
                </a:moveTo>
                <a:cubicBezTo>
                  <a:pt x="25045" y="8639"/>
                  <a:pt x="25015" y="8639"/>
                  <a:pt x="24986" y="8639"/>
                </a:cubicBezTo>
                <a:cubicBezTo>
                  <a:pt x="24951" y="8643"/>
                  <a:pt x="24903" y="8636"/>
                  <a:pt x="24897" y="8661"/>
                </a:cubicBezTo>
                <a:cubicBezTo>
                  <a:pt x="24949" y="8649"/>
                  <a:pt x="25070" y="8688"/>
                  <a:pt x="25074" y="8639"/>
                </a:cubicBezTo>
                <a:close/>
                <a:moveTo>
                  <a:pt x="22436" y="8684"/>
                </a:moveTo>
                <a:cubicBezTo>
                  <a:pt x="22497" y="8670"/>
                  <a:pt x="22640" y="8720"/>
                  <a:pt x="22612" y="8639"/>
                </a:cubicBezTo>
                <a:cubicBezTo>
                  <a:pt x="22553" y="8639"/>
                  <a:pt x="22495" y="8639"/>
                  <a:pt x="22436" y="8639"/>
                </a:cubicBezTo>
                <a:cubicBezTo>
                  <a:pt x="22436" y="8654"/>
                  <a:pt x="22436" y="8669"/>
                  <a:pt x="22436" y="8684"/>
                </a:cubicBezTo>
                <a:close/>
                <a:moveTo>
                  <a:pt x="25191" y="8639"/>
                </a:moveTo>
                <a:cubicBezTo>
                  <a:pt x="25168" y="8645"/>
                  <a:pt x="25134" y="8640"/>
                  <a:pt x="25132" y="8661"/>
                </a:cubicBezTo>
                <a:cubicBezTo>
                  <a:pt x="25231" y="8670"/>
                  <a:pt x="25258" y="8624"/>
                  <a:pt x="25308" y="8595"/>
                </a:cubicBezTo>
                <a:cubicBezTo>
                  <a:pt x="25266" y="8607"/>
                  <a:pt x="25157" y="8570"/>
                  <a:pt x="25161" y="8618"/>
                </a:cubicBezTo>
                <a:cubicBezTo>
                  <a:pt x="25179" y="8619"/>
                  <a:pt x="25196" y="8621"/>
                  <a:pt x="25191" y="8639"/>
                </a:cubicBezTo>
                <a:close/>
                <a:moveTo>
                  <a:pt x="21966" y="8661"/>
                </a:moveTo>
                <a:cubicBezTo>
                  <a:pt x="21993" y="8616"/>
                  <a:pt x="21891" y="8562"/>
                  <a:pt x="21879" y="8618"/>
                </a:cubicBezTo>
                <a:cubicBezTo>
                  <a:pt x="21926" y="8619"/>
                  <a:pt x="21901" y="8674"/>
                  <a:pt x="21966" y="8661"/>
                </a:cubicBezTo>
                <a:close/>
                <a:moveTo>
                  <a:pt x="33574" y="8595"/>
                </a:moveTo>
                <a:cubicBezTo>
                  <a:pt x="33523" y="8597"/>
                  <a:pt x="33482" y="8591"/>
                  <a:pt x="33456" y="8574"/>
                </a:cubicBezTo>
                <a:cubicBezTo>
                  <a:pt x="33434" y="8648"/>
                  <a:pt x="33568" y="8660"/>
                  <a:pt x="33574" y="8595"/>
                </a:cubicBezTo>
                <a:close/>
                <a:moveTo>
                  <a:pt x="24018" y="8574"/>
                </a:moveTo>
                <a:cubicBezTo>
                  <a:pt x="23999" y="8574"/>
                  <a:pt x="23980" y="8574"/>
                  <a:pt x="23960" y="8574"/>
                </a:cubicBezTo>
                <a:cubicBezTo>
                  <a:pt x="23800" y="8568"/>
                  <a:pt x="24025" y="8636"/>
                  <a:pt x="24018" y="8574"/>
                </a:cubicBezTo>
                <a:close/>
                <a:moveTo>
                  <a:pt x="20355" y="8618"/>
                </a:moveTo>
                <a:cubicBezTo>
                  <a:pt x="20374" y="8618"/>
                  <a:pt x="20394" y="8618"/>
                  <a:pt x="20414" y="8618"/>
                </a:cubicBezTo>
                <a:cubicBezTo>
                  <a:pt x="20414" y="8603"/>
                  <a:pt x="20414" y="8588"/>
                  <a:pt x="20414" y="8574"/>
                </a:cubicBezTo>
                <a:cubicBezTo>
                  <a:pt x="20394" y="8574"/>
                  <a:pt x="20374" y="8574"/>
                  <a:pt x="20355" y="8574"/>
                </a:cubicBezTo>
                <a:cubicBezTo>
                  <a:pt x="20355" y="8588"/>
                  <a:pt x="20355" y="8603"/>
                  <a:pt x="20355" y="8618"/>
                </a:cubicBezTo>
                <a:close/>
                <a:moveTo>
                  <a:pt x="48903" y="8595"/>
                </a:moveTo>
                <a:cubicBezTo>
                  <a:pt x="48932" y="8595"/>
                  <a:pt x="48962" y="8595"/>
                  <a:pt x="48991" y="8595"/>
                </a:cubicBezTo>
                <a:cubicBezTo>
                  <a:pt x="48991" y="8574"/>
                  <a:pt x="48991" y="8552"/>
                  <a:pt x="48991" y="8529"/>
                </a:cubicBezTo>
                <a:cubicBezTo>
                  <a:pt x="48971" y="8529"/>
                  <a:pt x="48952" y="8529"/>
                  <a:pt x="48932" y="8529"/>
                </a:cubicBezTo>
                <a:cubicBezTo>
                  <a:pt x="48930" y="8558"/>
                  <a:pt x="48895" y="8560"/>
                  <a:pt x="48903" y="8595"/>
                </a:cubicBezTo>
                <a:close/>
                <a:moveTo>
                  <a:pt x="40461" y="8552"/>
                </a:moveTo>
                <a:cubicBezTo>
                  <a:pt x="40321" y="8490"/>
                  <a:pt x="40390" y="8624"/>
                  <a:pt x="40461" y="8552"/>
                </a:cubicBezTo>
                <a:close/>
                <a:moveTo>
                  <a:pt x="27126" y="8639"/>
                </a:moveTo>
                <a:cubicBezTo>
                  <a:pt x="27169" y="8636"/>
                  <a:pt x="27233" y="8648"/>
                  <a:pt x="27242" y="8618"/>
                </a:cubicBezTo>
                <a:cubicBezTo>
                  <a:pt x="27174" y="8612"/>
                  <a:pt x="27276" y="8559"/>
                  <a:pt x="27272" y="8529"/>
                </a:cubicBezTo>
                <a:cubicBezTo>
                  <a:pt x="27168" y="8525"/>
                  <a:pt x="27119" y="8561"/>
                  <a:pt x="27126" y="8639"/>
                </a:cubicBezTo>
                <a:close/>
                <a:moveTo>
                  <a:pt x="23051" y="8618"/>
                </a:moveTo>
                <a:cubicBezTo>
                  <a:pt x="23164" y="8635"/>
                  <a:pt x="23164" y="8512"/>
                  <a:pt x="23051" y="8529"/>
                </a:cubicBezTo>
                <a:cubicBezTo>
                  <a:pt x="23003" y="8573"/>
                  <a:pt x="23054" y="8558"/>
                  <a:pt x="23051" y="8618"/>
                </a:cubicBezTo>
                <a:close/>
                <a:moveTo>
                  <a:pt x="19094" y="8574"/>
                </a:moveTo>
                <a:cubicBezTo>
                  <a:pt x="19123" y="8574"/>
                  <a:pt x="19153" y="8574"/>
                  <a:pt x="19183" y="8574"/>
                </a:cubicBezTo>
                <a:cubicBezTo>
                  <a:pt x="19186" y="8534"/>
                  <a:pt x="19153" y="8522"/>
                  <a:pt x="19094" y="8529"/>
                </a:cubicBezTo>
                <a:cubicBezTo>
                  <a:pt x="19094" y="8544"/>
                  <a:pt x="19094" y="8559"/>
                  <a:pt x="19094" y="8574"/>
                </a:cubicBezTo>
                <a:close/>
                <a:moveTo>
                  <a:pt x="36183" y="8529"/>
                </a:moveTo>
                <a:cubicBezTo>
                  <a:pt x="36201" y="8529"/>
                  <a:pt x="36221" y="8529"/>
                  <a:pt x="36240" y="8529"/>
                </a:cubicBezTo>
                <a:cubicBezTo>
                  <a:pt x="36240" y="8514"/>
                  <a:pt x="36240" y="8500"/>
                  <a:pt x="36240" y="8486"/>
                </a:cubicBezTo>
                <a:cubicBezTo>
                  <a:pt x="36221" y="8486"/>
                  <a:pt x="36201" y="8486"/>
                  <a:pt x="36183" y="8486"/>
                </a:cubicBezTo>
                <a:cubicBezTo>
                  <a:pt x="36183" y="8500"/>
                  <a:pt x="36183" y="8514"/>
                  <a:pt x="36183" y="8529"/>
                </a:cubicBezTo>
                <a:close/>
                <a:moveTo>
                  <a:pt x="35859" y="8574"/>
                </a:moveTo>
                <a:cubicBezTo>
                  <a:pt x="35934" y="8597"/>
                  <a:pt x="35990" y="8499"/>
                  <a:pt x="35918" y="8486"/>
                </a:cubicBezTo>
                <a:cubicBezTo>
                  <a:pt x="35903" y="8518"/>
                  <a:pt x="35875" y="8541"/>
                  <a:pt x="35859" y="8574"/>
                </a:cubicBezTo>
                <a:close/>
                <a:moveTo>
                  <a:pt x="35244" y="8529"/>
                </a:moveTo>
                <a:cubicBezTo>
                  <a:pt x="35294" y="8531"/>
                  <a:pt x="35319" y="8513"/>
                  <a:pt x="35332" y="8486"/>
                </a:cubicBezTo>
                <a:cubicBezTo>
                  <a:pt x="35286" y="8487"/>
                  <a:pt x="35231" y="8483"/>
                  <a:pt x="35244" y="8529"/>
                </a:cubicBezTo>
                <a:close/>
                <a:moveTo>
                  <a:pt x="31902" y="8529"/>
                </a:moveTo>
                <a:cubicBezTo>
                  <a:pt x="31878" y="8600"/>
                  <a:pt x="31949" y="8597"/>
                  <a:pt x="31961" y="8639"/>
                </a:cubicBezTo>
                <a:cubicBezTo>
                  <a:pt x="32021" y="8615"/>
                  <a:pt x="32141" y="8640"/>
                  <a:pt x="32196" y="8618"/>
                </a:cubicBezTo>
                <a:cubicBezTo>
                  <a:pt x="32211" y="8612"/>
                  <a:pt x="32191" y="8565"/>
                  <a:pt x="32225" y="8574"/>
                </a:cubicBezTo>
                <a:cubicBezTo>
                  <a:pt x="32334" y="8589"/>
                  <a:pt x="32426" y="8615"/>
                  <a:pt x="32460" y="8529"/>
                </a:cubicBezTo>
                <a:cubicBezTo>
                  <a:pt x="32379" y="8481"/>
                  <a:pt x="32357" y="8532"/>
                  <a:pt x="32255" y="8529"/>
                </a:cubicBezTo>
                <a:cubicBezTo>
                  <a:pt x="32149" y="8526"/>
                  <a:pt x="32188" y="8511"/>
                  <a:pt x="32137" y="8486"/>
                </a:cubicBezTo>
                <a:cubicBezTo>
                  <a:pt x="32117" y="8544"/>
                  <a:pt x="31936" y="8547"/>
                  <a:pt x="31902" y="8529"/>
                </a:cubicBezTo>
                <a:close/>
                <a:moveTo>
                  <a:pt x="24047" y="8552"/>
                </a:moveTo>
                <a:cubicBezTo>
                  <a:pt x="24122" y="8574"/>
                  <a:pt x="24215" y="8505"/>
                  <a:pt x="24136" y="8486"/>
                </a:cubicBezTo>
                <a:cubicBezTo>
                  <a:pt x="24133" y="8527"/>
                  <a:pt x="24039" y="8501"/>
                  <a:pt x="24047" y="8552"/>
                </a:cubicBezTo>
                <a:close/>
                <a:moveTo>
                  <a:pt x="51921" y="8463"/>
                </a:moveTo>
                <a:cubicBezTo>
                  <a:pt x="51892" y="8463"/>
                  <a:pt x="51863" y="8463"/>
                  <a:pt x="51834" y="8463"/>
                </a:cubicBezTo>
                <a:cubicBezTo>
                  <a:pt x="51810" y="8468"/>
                  <a:pt x="51776" y="8464"/>
                  <a:pt x="51775" y="8486"/>
                </a:cubicBezTo>
                <a:cubicBezTo>
                  <a:pt x="51818" y="8474"/>
                  <a:pt x="51926" y="8511"/>
                  <a:pt x="51921" y="8463"/>
                </a:cubicBezTo>
                <a:close/>
                <a:moveTo>
                  <a:pt x="48580" y="8552"/>
                </a:moveTo>
                <a:cubicBezTo>
                  <a:pt x="48639" y="8506"/>
                  <a:pt x="48639" y="8531"/>
                  <a:pt x="48580" y="8486"/>
                </a:cubicBezTo>
                <a:cubicBezTo>
                  <a:pt x="48603" y="8480"/>
                  <a:pt x="48638" y="8484"/>
                  <a:pt x="48639" y="8463"/>
                </a:cubicBezTo>
                <a:cubicBezTo>
                  <a:pt x="48600" y="8463"/>
                  <a:pt x="48562" y="8463"/>
                  <a:pt x="48522" y="8463"/>
                </a:cubicBezTo>
                <a:cubicBezTo>
                  <a:pt x="48514" y="8514"/>
                  <a:pt x="48528" y="8546"/>
                  <a:pt x="48580" y="8552"/>
                </a:cubicBezTo>
                <a:close/>
                <a:moveTo>
                  <a:pt x="43188" y="8486"/>
                </a:moveTo>
                <a:cubicBezTo>
                  <a:pt x="43089" y="8418"/>
                  <a:pt x="43098" y="8567"/>
                  <a:pt x="43188" y="8486"/>
                </a:cubicBezTo>
                <a:close/>
                <a:moveTo>
                  <a:pt x="35742" y="8507"/>
                </a:moveTo>
                <a:cubicBezTo>
                  <a:pt x="35777" y="8535"/>
                  <a:pt x="35865" y="8525"/>
                  <a:pt x="35859" y="8463"/>
                </a:cubicBezTo>
                <a:cubicBezTo>
                  <a:pt x="35793" y="8457"/>
                  <a:pt x="35749" y="8469"/>
                  <a:pt x="35742" y="8507"/>
                </a:cubicBezTo>
                <a:close/>
                <a:moveTo>
                  <a:pt x="29030" y="8529"/>
                </a:moveTo>
                <a:cubicBezTo>
                  <a:pt x="29115" y="8532"/>
                  <a:pt x="29222" y="8517"/>
                  <a:pt x="29265" y="8552"/>
                </a:cubicBezTo>
                <a:cubicBezTo>
                  <a:pt x="29260" y="8519"/>
                  <a:pt x="29275" y="8471"/>
                  <a:pt x="29236" y="8463"/>
                </a:cubicBezTo>
                <a:cubicBezTo>
                  <a:pt x="29220" y="8588"/>
                  <a:pt x="29040" y="8346"/>
                  <a:pt x="29030" y="8529"/>
                </a:cubicBezTo>
                <a:close/>
                <a:moveTo>
                  <a:pt x="24341" y="8552"/>
                </a:moveTo>
                <a:cubicBezTo>
                  <a:pt x="24435" y="8571"/>
                  <a:pt x="24381" y="8479"/>
                  <a:pt x="24458" y="8486"/>
                </a:cubicBezTo>
                <a:cubicBezTo>
                  <a:pt x="24476" y="8484"/>
                  <a:pt x="24493" y="8483"/>
                  <a:pt x="24487" y="8463"/>
                </a:cubicBezTo>
                <a:cubicBezTo>
                  <a:pt x="24418" y="8477"/>
                  <a:pt x="24351" y="8493"/>
                  <a:pt x="24341" y="8552"/>
                </a:cubicBezTo>
                <a:close/>
                <a:moveTo>
                  <a:pt x="23139" y="8486"/>
                </a:moveTo>
                <a:cubicBezTo>
                  <a:pt x="23102" y="8484"/>
                  <a:pt x="23099" y="8457"/>
                  <a:pt x="23051" y="8463"/>
                </a:cubicBezTo>
                <a:cubicBezTo>
                  <a:pt x="23006" y="8517"/>
                  <a:pt x="23151" y="8528"/>
                  <a:pt x="23139" y="8486"/>
                </a:cubicBezTo>
                <a:close/>
                <a:moveTo>
                  <a:pt x="19476" y="8595"/>
                </a:moveTo>
                <a:cubicBezTo>
                  <a:pt x="19531" y="8600"/>
                  <a:pt x="19541" y="8571"/>
                  <a:pt x="19593" y="8574"/>
                </a:cubicBezTo>
                <a:cubicBezTo>
                  <a:pt x="19580" y="8495"/>
                  <a:pt x="19461" y="8496"/>
                  <a:pt x="19387" y="8463"/>
                </a:cubicBezTo>
                <a:cubicBezTo>
                  <a:pt x="19378" y="8537"/>
                  <a:pt x="19532" y="8487"/>
                  <a:pt x="19476" y="8595"/>
                </a:cubicBezTo>
                <a:close/>
                <a:moveTo>
                  <a:pt x="35068" y="8463"/>
                </a:moveTo>
                <a:cubicBezTo>
                  <a:pt x="35101" y="8483"/>
                  <a:pt x="35002" y="8468"/>
                  <a:pt x="34981" y="8441"/>
                </a:cubicBezTo>
                <a:cubicBezTo>
                  <a:pt x="34993" y="8495"/>
                  <a:pt x="34927" y="8489"/>
                  <a:pt x="34951" y="8552"/>
                </a:cubicBezTo>
                <a:cubicBezTo>
                  <a:pt x="35002" y="8538"/>
                  <a:pt x="35123" y="8578"/>
                  <a:pt x="35127" y="8529"/>
                </a:cubicBezTo>
                <a:cubicBezTo>
                  <a:pt x="35035" y="8505"/>
                  <a:pt x="35113" y="8490"/>
                  <a:pt x="35068" y="8463"/>
                </a:cubicBezTo>
                <a:close/>
                <a:moveTo>
                  <a:pt x="31346" y="8529"/>
                </a:moveTo>
                <a:cubicBezTo>
                  <a:pt x="31323" y="8534"/>
                  <a:pt x="31289" y="8530"/>
                  <a:pt x="31287" y="8552"/>
                </a:cubicBezTo>
                <a:cubicBezTo>
                  <a:pt x="31321" y="8555"/>
                  <a:pt x="31319" y="8586"/>
                  <a:pt x="31317" y="8618"/>
                </a:cubicBezTo>
                <a:cubicBezTo>
                  <a:pt x="31361" y="8613"/>
                  <a:pt x="31425" y="8625"/>
                  <a:pt x="31434" y="8595"/>
                </a:cubicBezTo>
                <a:cubicBezTo>
                  <a:pt x="31308" y="8601"/>
                  <a:pt x="31442" y="8546"/>
                  <a:pt x="31493" y="8552"/>
                </a:cubicBezTo>
                <a:cubicBezTo>
                  <a:pt x="31474" y="8484"/>
                  <a:pt x="31447" y="8424"/>
                  <a:pt x="31346" y="8420"/>
                </a:cubicBezTo>
                <a:cubicBezTo>
                  <a:pt x="31343" y="8474"/>
                  <a:pt x="31291" y="8487"/>
                  <a:pt x="31346" y="8529"/>
                </a:cubicBezTo>
                <a:close/>
                <a:moveTo>
                  <a:pt x="21645" y="8463"/>
                </a:moveTo>
                <a:cubicBezTo>
                  <a:pt x="21610" y="8466"/>
                  <a:pt x="21561" y="8459"/>
                  <a:pt x="21557" y="8486"/>
                </a:cubicBezTo>
                <a:cubicBezTo>
                  <a:pt x="21685" y="8457"/>
                  <a:pt x="21831" y="8541"/>
                  <a:pt x="21849" y="8463"/>
                </a:cubicBezTo>
                <a:cubicBezTo>
                  <a:pt x="21793" y="8422"/>
                  <a:pt x="21797" y="8477"/>
                  <a:pt x="21703" y="8463"/>
                </a:cubicBezTo>
                <a:cubicBezTo>
                  <a:pt x="21699" y="8436"/>
                  <a:pt x="21694" y="8411"/>
                  <a:pt x="21645" y="8420"/>
                </a:cubicBezTo>
                <a:cubicBezTo>
                  <a:pt x="21645" y="8434"/>
                  <a:pt x="21645" y="8448"/>
                  <a:pt x="21645" y="8463"/>
                </a:cubicBezTo>
                <a:close/>
                <a:moveTo>
                  <a:pt x="20853" y="8441"/>
                </a:moveTo>
                <a:cubicBezTo>
                  <a:pt x="20843" y="8508"/>
                  <a:pt x="20949" y="8487"/>
                  <a:pt x="21000" y="8507"/>
                </a:cubicBezTo>
                <a:cubicBezTo>
                  <a:pt x="21025" y="8424"/>
                  <a:pt x="20902" y="8404"/>
                  <a:pt x="20853" y="8441"/>
                </a:cubicBezTo>
                <a:close/>
                <a:moveTo>
                  <a:pt x="46265" y="8441"/>
                </a:moveTo>
                <a:cubicBezTo>
                  <a:pt x="46284" y="8441"/>
                  <a:pt x="46303" y="8441"/>
                  <a:pt x="46323" y="8441"/>
                </a:cubicBezTo>
                <a:cubicBezTo>
                  <a:pt x="46369" y="8387"/>
                  <a:pt x="46224" y="8376"/>
                  <a:pt x="46235" y="8420"/>
                </a:cubicBezTo>
                <a:cubicBezTo>
                  <a:pt x="46254" y="8421"/>
                  <a:pt x="46270" y="8423"/>
                  <a:pt x="46265" y="8441"/>
                </a:cubicBezTo>
                <a:close/>
                <a:moveTo>
                  <a:pt x="43979" y="8486"/>
                </a:moveTo>
                <a:cubicBezTo>
                  <a:pt x="43998" y="8486"/>
                  <a:pt x="44017" y="8486"/>
                  <a:pt x="44038" y="8486"/>
                </a:cubicBezTo>
                <a:cubicBezTo>
                  <a:pt x="44038" y="8456"/>
                  <a:pt x="44038" y="8427"/>
                  <a:pt x="44038" y="8397"/>
                </a:cubicBezTo>
                <a:cubicBezTo>
                  <a:pt x="44017" y="8397"/>
                  <a:pt x="43998" y="8397"/>
                  <a:pt x="43979" y="8397"/>
                </a:cubicBezTo>
                <a:cubicBezTo>
                  <a:pt x="43979" y="8427"/>
                  <a:pt x="43979" y="8456"/>
                  <a:pt x="43979" y="8486"/>
                </a:cubicBezTo>
                <a:close/>
                <a:moveTo>
                  <a:pt x="32020" y="8420"/>
                </a:moveTo>
                <a:cubicBezTo>
                  <a:pt x="32131" y="8366"/>
                  <a:pt x="31833" y="8402"/>
                  <a:pt x="31873" y="8420"/>
                </a:cubicBezTo>
                <a:cubicBezTo>
                  <a:pt x="31962" y="8435"/>
                  <a:pt x="31962" y="8448"/>
                  <a:pt x="32020" y="8420"/>
                </a:cubicBezTo>
                <a:close/>
                <a:moveTo>
                  <a:pt x="44682" y="8420"/>
                </a:moveTo>
                <a:cubicBezTo>
                  <a:pt x="44728" y="8417"/>
                  <a:pt x="44784" y="8423"/>
                  <a:pt x="44770" y="8375"/>
                </a:cubicBezTo>
                <a:cubicBezTo>
                  <a:pt x="44751" y="8375"/>
                  <a:pt x="44731" y="8375"/>
                  <a:pt x="44711" y="8375"/>
                </a:cubicBezTo>
                <a:cubicBezTo>
                  <a:pt x="44711" y="8397"/>
                  <a:pt x="44688" y="8402"/>
                  <a:pt x="44682" y="8420"/>
                </a:cubicBezTo>
                <a:close/>
                <a:moveTo>
                  <a:pt x="46090" y="8397"/>
                </a:moveTo>
                <a:cubicBezTo>
                  <a:pt x="46139" y="8399"/>
                  <a:pt x="46165" y="8381"/>
                  <a:pt x="46177" y="8354"/>
                </a:cubicBezTo>
                <a:cubicBezTo>
                  <a:pt x="46132" y="8355"/>
                  <a:pt x="46075" y="8351"/>
                  <a:pt x="46090" y="8397"/>
                </a:cubicBezTo>
                <a:close/>
                <a:moveTo>
                  <a:pt x="44066" y="8441"/>
                </a:moveTo>
                <a:cubicBezTo>
                  <a:pt x="44110" y="8438"/>
                  <a:pt x="44175" y="8449"/>
                  <a:pt x="44184" y="8420"/>
                </a:cubicBezTo>
                <a:cubicBezTo>
                  <a:pt x="44107" y="8426"/>
                  <a:pt x="44160" y="8334"/>
                  <a:pt x="44066" y="8354"/>
                </a:cubicBezTo>
                <a:cubicBezTo>
                  <a:pt x="44066" y="8382"/>
                  <a:pt x="44066" y="8412"/>
                  <a:pt x="44066" y="8441"/>
                </a:cubicBezTo>
                <a:close/>
                <a:moveTo>
                  <a:pt x="38116" y="8420"/>
                </a:moveTo>
                <a:cubicBezTo>
                  <a:pt x="38136" y="8420"/>
                  <a:pt x="38156" y="8420"/>
                  <a:pt x="38176" y="8420"/>
                </a:cubicBezTo>
                <a:cubicBezTo>
                  <a:pt x="38208" y="8388"/>
                  <a:pt x="38207" y="8366"/>
                  <a:pt x="38146" y="8354"/>
                </a:cubicBezTo>
                <a:cubicBezTo>
                  <a:pt x="38147" y="8384"/>
                  <a:pt x="38132" y="8402"/>
                  <a:pt x="38116" y="8420"/>
                </a:cubicBezTo>
                <a:close/>
                <a:moveTo>
                  <a:pt x="32489" y="8486"/>
                </a:moveTo>
                <a:cubicBezTo>
                  <a:pt x="32658" y="8480"/>
                  <a:pt x="32633" y="8417"/>
                  <a:pt x="32577" y="8375"/>
                </a:cubicBezTo>
                <a:cubicBezTo>
                  <a:pt x="32562" y="8364"/>
                  <a:pt x="32559" y="8345"/>
                  <a:pt x="32518" y="8354"/>
                </a:cubicBezTo>
                <a:cubicBezTo>
                  <a:pt x="32484" y="8379"/>
                  <a:pt x="32485" y="8431"/>
                  <a:pt x="32489" y="8486"/>
                </a:cubicBezTo>
                <a:close/>
                <a:moveTo>
                  <a:pt x="17336" y="8397"/>
                </a:moveTo>
                <a:cubicBezTo>
                  <a:pt x="17387" y="8433"/>
                  <a:pt x="17458" y="8379"/>
                  <a:pt x="17424" y="8354"/>
                </a:cubicBezTo>
                <a:cubicBezTo>
                  <a:pt x="17404" y="8339"/>
                  <a:pt x="17297" y="8359"/>
                  <a:pt x="17307" y="8375"/>
                </a:cubicBezTo>
                <a:cubicBezTo>
                  <a:pt x="17336" y="8367"/>
                  <a:pt x="17326" y="8391"/>
                  <a:pt x="17336" y="8397"/>
                </a:cubicBezTo>
                <a:close/>
                <a:moveTo>
                  <a:pt x="34394" y="8354"/>
                </a:moveTo>
                <a:cubicBezTo>
                  <a:pt x="34296" y="8287"/>
                  <a:pt x="34305" y="8435"/>
                  <a:pt x="34394" y="8354"/>
                </a:cubicBezTo>
                <a:close/>
                <a:moveTo>
                  <a:pt x="16515" y="8397"/>
                </a:moveTo>
                <a:cubicBezTo>
                  <a:pt x="16445" y="8376"/>
                  <a:pt x="16438" y="8309"/>
                  <a:pt x="16310" y="8331"/>
                </a:cubicBezTo>
                <a:cubicBezTo>
                  <a:pt x="16274" y="8418"/>
                  <a:pt x="16486" y="8432"/>
                  <a:pt x="16515" y="8397"/>
                </a:cubicBezTo>
                <a:close/>
                <a:moveTo>
                  <a:pt x="20970" y="8331"/>
                </a:moveTo>
                <a:cubicBezTo>
                  <a:pt x="20851" y="8253"/>
                  <a:pt x="20901" y="8402"/>
                  <a:pt x="20970" y="8331"/>
                </a:cubicBezTo>
                <a:close/>
                <a:moveTo>
                  <a:pt x="16662" y="8397"/>
                </a:moveTo>
                <a:cubicBezTo>
                  <a:pt x="16659" y="8391"/>
                  <a:pt x="16613" y="8409"/>
                  <a:pt x="16632" y="8420"/>
                </a:cubicBezTo>
                <a:cubicBezTo>
                  <a:pt x="16694" y="8451"/>
                  <a:pt x="16745" y="8417"/>
                  <a:pt x="16779" y="8441"/>
                </a:cubicBezTo>
                <a:cubicBezTo>
                  <a:pt x="16835" y="8481"/>
                  <a:pt x="16853" y="8451"/>
                  <a:pt x="16896" y="8441"/>
                </a:cubicBezTo>
                <a:cubicBezTo>
                  <a:pt x="16929" y="8433"/>
                  <a:pt x="16981" y="8448"/>
                  <a:pt x="16984" y="8420"/>
                </a:cubicBezTo>
                <a:cubicBezTo>
                  <a:pt x="16899" y="8367"/>
                  <a:pt x="16817" y="8346"/>
                  <a:pt x="16691" y="8375"/>
                </a:cubicBezTo>
                <a:cubicBezTo>
                  <a:pt x="16765" y="8322"/>
                  <a:pt x="16632" y="8327"/>
                  <a:pt x="16574" y="8309"/>
                </a:cubicBezTo>
                <a:cubicBezTo>
                  <a:pt x="16563" y="8386"/>
                  <a:pt x="16645" y="8357"/>
                  <a:pt x="16662" y="8397"/>
                </a:cubicBezTo>
                <a:close/>
                <a:moveTo>
                  <a:pt x="54501" y="8287"/>
                </a:moveTo>
                <a:cubicBezTo>
                  <a:pt x="54520" y="8287"/>
                  <a:pt x="54540" y="8287"/>
                  <a:pt x="54559" y="8287"/>
                </a:cubicBezTo>
                <a:cubicBezTo>
                  <a:pt x="54559" y="8273"/>
                  <a:pt x="54559" y="8258"/>
                  <a:pt x="54559" y="8243"/>
                </a:cubicBezTo>
                <a:cubicBezTo>
                  <a:pt x="54540" y="8243"/>
                  <a:pt x="54520" y="8243"/>
                  <a:pt x="54501" y="8243"/>
                </a:cubicBezTo>
                <a:cubicBezTo>
                  <a:pt x="54501" y="8258"/>
                  <a:pt x="54501" y="8273"/>
                  <a:pt x="54501" y="8287"/>
                </a:cubicBezTo>
                <a:close/>
                <a:moveTo>
                  <a:pt x="39113" y="8287"/>
                </a:moveTo>
                <a:cubicBezTo>
                  <a:pt x="39159" y="8285"/>
                  <a:pt x="39214" y="8290"/>
                  <a:pt x="39201" y="8243"/>
                </a:cubicBezTo>
                <a:cubicBezTo>
                  <a:pt x="39182" y="8243"/>
                  <a:pt x="39162" y="8243"/>
                  <a:pt x="39142" y="8243"/>
                </a:cubicBezTo>
                <a:cubicBezTo>
                  <a:pt x="39143" y="8265"/>
                  <a:pt x="39119" y="8269"/>
                  <a:pt x="39113" y="8287"/>
                </a:cubicBezTo>
                <a:close/>
                <a:moveTo>
                  <a:pt x="15636" y="8354"/>
                </a:moveTo>
                <a:cubicBezTo>
                  <a:pt x="15687" y="8347"/>
                  <a:pt x="15782" y="8415"/>
                  <a:pt x="15812" y="8354"/>
                </a:cubicBezTo>
                <a:cubicBezTo>
                  <a:pt x="15712" y="8355"/>
                  <a:pt x="15767" y="8240"/>
                  <a:pt x="15665" y="8243"/>
                </a:cubicBezTo>
                <a:cubicBezTo>
                  <a:pt x="15690" y="8306"/>
                  <a:pt x="15624" y="8300"/>
                  <a:pt x="15636" y="8354"/>
                </a:cubicBezTo>
                <a:close/>
                <a:moveTo>
                  <a:pt x="54705" y="8265"/>
                </a:moveTo>
                <a:cubicBezTo>
                  <a:pt x="54726" y="8265"/>
                  <a:pt x="54745" y="8265"/>
                  <a:pt x="54765" y="8265"/>
                </a:cubicBezTo>
                <a:cubicBezTo>
                  <a:pt x="54765" y="8251"/>
                  <a:pt x="54765" y="8235"/>
                  <a:pt x="54765" y="8222"/>
                </a:cubicBezTo>
                <a:cubicBezTo>
                  <a:pt x="54745" y="8222"/>
                  <a:pt x="54726" y="8222"/>
                  <a:pt x="54705" y="8222"/>
                </a:cubicBezTo>
                <a:cubicBezTo>
                  <a:pt x="54705" y="8235"/>
                  <a:pt x="54705" y="8251"/>
                  <a:pt x="54705" y="8265"/>
                </a:cubicBezTo>
                <a:close/>
                <a:moveTo>
                  <a:pt x="42484" y="8265"/>
                </a:moveTo>
                <a:cubicBezTo>
                  <a:pt x="42530" y="8263"/>
                  <a:pt x="42586" y="8268"/>
                  <a:pt x="42572" y="8222"/>
                </a:cubicBezTo>
                <a:cubicBezTo>
                  <a:pt x="42552" y="8222"/>
                  <a:pt x="42533" y="8222"/>
                  <a:pt x="42513" y="8222"/>
                </a:cubicBezTo>
                <a:cubicBezTo>
                  <a:pt x="42513" y="8243"/>
                  <a:pt x="42489" y="8248"/>
                  <a:pt x="42484" y="8265"/>
                </a:cubicBezTo>
                <a:close/>
                <a:moveTo>
                  <a:pt x="15490" y="8354"/>
                </a:moveTo>
                <a:cubicBezTo>
                  <a:pt x="15581" y="8357"/>
                  <a:pt x="15590" y="8297"/>
                  <a:pt x="15607" y="8243"/>
                </a:cubicBezTo>
                <a:cubicBezTo>
                  <a:pt x="15567" y="8245"/>
                  <a:pt x="15542" y="8233"/>
                  <a:pt x="15519" y="8222"/>
                </a:cubicBezTo>
                <a:cubicBezTo>
                  <a:pt x="15525" y="8287"/>
                  <a:pt x="15411" y="8296"/>
                  <a:pt x="15490" y="8354"/>
                </a:cubicBezTo>
                <a:close/>
                <a:moveTo>
                  <a:pt x="55351" y="8309"/>
                </a:moveTo>
                <a:cubicBezTo>
                  <a:pt x="55338" y="8268"/>
                  <a:pt x="55390" y="8177"/>
                  <a:pt x="55292" y="8200"/>
                </a:cubicBezTo>
                <a:cubicBezTo>
                  <a:pt x="55297" y="8272"/>
                  <a:pt x="55223" y="8305"/>
                  <a:pt x="55351" y="8309"/>
                </a:cubicBezTo>
                <a:close/>
                <a:moveTo>
                  <a:pt x="13965" y="8200"/>
                </a:moveTo>
                <a:cubicBezTo>
                  <a:pt x="13928" y="8198"/>
                  <a:pt x="13925" y="8171"/>
                  <a:pt x="13877" y="8177"/>
                </a:cubicBezTo>
                <a:cubicBezTo>
                  <a:pt x="13832" y="8231"/>
                  <a:pt x="13976" y="8242"/>
                  <a:pt x="13965" y="8200"/>
                </a:cubicBezTo>
                <a:close/>
                <a:moveTo>
                  <a:pt x="14581" y="8200"/>
                </a:moveTo>
                <a:cubicBezTo>
                  <a:pt x="14456" y="8233"/>
                  <a:pt x="14405" y="8098"/>
                  <a:pt x="14317" y="8177"/>
                </a:cubicBezTo>
                <a:cubicBezTo>
                  <a:pt x="14340" y="8181"/>
                  <a:pt x="14351" y="8196"/>
                  <a:pt x="14346" y="8222"/>
                </a:cubicBezTo>
                <a:cubicBezTo>
                  <a:pt x="14226" y="8245"/>
                  <a:pt x="14064" y="8186"/>
                  <a:pt x="14024" y="8222"/>
                </a:cubicBezTo>
                <a:cubicBezTo>
                  <a:pt x="14119" y="8251"/>
                  <a:pt x="14271" y="8261"/>
                  <a:pt x="14346" y="8243"/>
                </a:cubicBezTo>
                <a:cubicBezTo>
                  <a:pt x="14439" y="8305"/>
                  <a:pt x="14490" y="8264"/>
                  <a:pt x="14610" y="8287"/>
                </a:cubicBezTo>
                <a:cubicBezTo>
                  <a:pt x="14617" y="8246"/>
                  <a:pt x="14577" y="8238"/>
                  <a:pt x="14581" y="8200"/>
                </a:cubicBezTo>
                <a:close/>
                <a:moveTo>
                  <a:pt x="45796" y="8067"/>
                </a:moveTo>
                <a:cubicBezTo>
                  <a:pt x="45766" y="8067"/>
                  <a:pt x="45737" y="8067"/>
                  <a:pt x="45708" y="8067"/>
                </a:cubicBezTo>
                <a:cubicBezTo>
                  <a:pt x="45685" y="8072"/>
                  <a:pt x="45650" y="8068"/>
                  <a:pt x="45649" y="8089"/>
                </a:cubicBezTo>
                <a:cubicBezTo>
                  <a:pt x="45692" y="8077"/>
                  <a:pt x="45800" y="8115"/>
                  <a:pt x="45796" y="8067"/>
                </a:cubicBezTo>
                <a:close/>
                <a:moveTo>
                  <a:pt x="40784" y="8111"/>
                </a:moveTo>
                <a:cubicBezTo>
                  <a:pt x="40777" y="8110"/>
                  <a:pt x="40789" y="8072"/>
                  <a:pt x="40784" y="8067"/>
                </a:cubicBezTo>
                <a:cubicBezTo>
                  <a:pt x="40759" y="8047"/>
                  <a:pt x="40699" y="8087"/>
                  <a:pt x="40696" y="8089"/>
                </a:cubicBezTo>
                <a:cubicBezTo>
                  <a:pt x="40671" y="8108"/>
                  <a:pt x="40541" y="8084"/>
                  <a:pt x="40491" y="8089"/>
                </a:cubicBezTo>
                <a:cubicBezTo>
                  <a:pt x="40455" y="8093"/>
                  <a:pt x="40447" y="8106"/>
                  <a:pt x="40403" y="8111"/>
                </a:cubicBezTo>
                <a:cubicBezTo>
                  <a:pt x="40357" y="8117"/>
                  <a:pt x="40223" y="8086"/>
                  <a:pt x="40257" y="8155"/>
                </a:cubicBezTo>
                <a:cubicBezTo>
                  <a:pt x="40482" y="8131"/>
                  <a:pt x="40678" y="8202"/>
                  <a:pt x="40843" y="8155"/>
                </a:cubicBezTo>
                <a:cubicBezTo>
                  <a:pt x="40843" y="8119"/>
                  <a:pt x="40924" y="8143"/>
                  <a:pt x="40930" y="8111"/>
                </a:cubicBezTo>
                <a:cubicBezTo>
                  <a:pt x="40885" y="8102"/>
                  <a:pt x="40827" y="8123"/>
                  <a:pt x="40784" y="8111"/>
                </a:cubicBezTo>
                <a:close/>
                <a:moveTo>
                  <a:pt x="37912" y="8067"/>
                </a:moveTo>
                <a:cubicBezTo>
                  <a:pt x="37833" y="8081"/>
                  <a:pt x="37729" y="8077"/>
                  <a:pt x="37677" y="8111"/>
                </a:cubicBezTo>
                <a:cubicBezTo>
                  <a:pt x="37866" y="8161"/>
                  <a:pt x="38195" y="8104"/>
                  <a:pt x="38380" y="8155"/>
                </a:cubicBezTo>
                <a:cubicBezTo>
                  <a:pt x="38442" y="8072"/>
                  <a:pt x="38571" y="8170"/>
                  <a:pt x="38644" y="8111"/>
                </a:cubicBezTo>
                <a:cubicBezTo>
                  <a:pt x="38384" y="8064"/>
                  <a:pt x="38147" y="8146"/>
                  <a:pt x="37912" y="8067"/>
                </a:cubicBezTo>
                <a:close/>
                <a:moveTo>
                  <a:pt x="49108" y="8089"/>
                </a:moveTo>
                <a:cubicBezTo>
                  <a:pt x="49158" y="8090"/>
                  <a:pt x="49182" y="8072"/>
                  <a:pt x="49196" y="8045"/>
                </a:cubicBezTo>
                <a:cubicBezTo>
                  <a:pt x="49145" y="8044"/>
                  <a:pt x="49120" y="8062"/>
                  <a:pt x="49108" y="8089"/>
                </a:cubicBezTo>
                <a:close/>
                <a:moveTo>
                  <a:pt x="33046" y="8067"/>
                </a:moveTo>
                <a:cubicBezTo>
                  <a:pt x="32947" y="8000"/>
                  <a:pt x="32957" y="8149"/>
                  <a:pt x="33046" y="8067"/>
                </a:cubicBezTo>
                <a:close/>
                <a:moveTo>
                  <a:pt x="11708" y="8089"/>
                </a:moveTo>
                <a:cubicBezTo>
                  <a:pt x="11728" y="8089"/>
                  <a:pt x="11748" y="8089"/>
                  <a:pt x="11767" y="8089"/>
                </a:cubicBezTo>
                <a:cubicBezTo>
                  <a:pt x="11812" y="8035"/>
                  <a:pt x="11668" y="8024"/>
                  <a:pt x="11679" y="8067"/>
                </a:cubicBezTo>
                <a:cubicBezTo>
                  <a:pt x="11697" y="8069"/>
                  <a:pt x="11714" y="8071"/>
                  <a:pt x="11708" y="8089"/>
                </a:cubicBezTo>
                <a:close/>
                <a:moveTo>
                  <a:pt x="50925" y="8067"/>
                </a:moveTo>
                <a:cubicBezTo>
                  <a:pt x="50944" y="8067"/>
                  <a:pt x="50964" y="8067"/>
                  <a:pt x="50984" y="8067"/>
                </a:cubicBezTo>
                <a:cubicBezTo>
                  <a:pt x="50984" y="8053"/>
                  <a:pt x="50984" y="8038"/>
                  <a:pt x="50984" y="8023"/>
                </a:cubicBezTo>
                <a:cubicBezTo>
                  <a:pt x="50964" y="8023"/>
                  <a:pt x="50944" y="8023"/>
                  <a:pt x="50925" y="8023"/>
                </a:cubicBezTo>
                <a:cubicBezTo>
                  <a:pt x="50925" y="8038"/>
                  <a:pt x="50925" y="8053"/>
                  <a:pt x="50925" y="8067"/>
                </a:cubicBezTo>
                <a:close/>
                <a:moveTo>
                  <a:pt x="48639" y="8089"/>
                </a:moveTo>
                <a:cubicBezTo>
                  <a:pt x="48661" y="8084"/>
                  <a:pt x="48696" y="8089"/>
                  <a:pt x="48698" y="8067"/>
                </a:cubicBezTo>
                <a:cubicBezTo>
                  <a:pt x="48659" y="8067"/>
                  <a:pt x="48671" y="8029"/>
                  <a:pt x="48639" y="8023"/>
                </a:cubicBezTo>
                <a:cubicBezTo>
                  <a:pt x="48627" y="8054"/>
                  <a:pt x="48604" y="8060"/>
                  <a:pt x="48639" y="8089"/>
                </a:cubicBezTo>
                <a:close/>
                <a:moveTo>
                  <a:pt x="35831" y="8045"/>
                </a:moveTo>
                <a:cubicBezTo>
                  <a:pt x="35829" y="8045"/>
                  <a:pt x="35832" y="8024"/>
                  <a:pt x="35831" y="8023"/>
                </a:cubicBezTo>
                <a:cubicBezTo>
                  <a:pt x="35802" y="8008"/>
                  <a:pt x="35757" y="8044"/>
                  <a:pt x="35742" y="8045"/>
                </a:cubicBezTo>
                <a:cubicBezTo>
                  <a:pt x="35776" y="8042"/>
                  <a:pt x="35640" y="8020"/>
                  <a:pt x="35654" y="8067"/>
                </a:cubicBezTo>
                <a:cubicBezTo>
                  <a:pt x="35682" y="8066"/>
                  <a:pt x="35783" y="8065"/>
                  <a:pt x="35772" y="8089"/>
                </a:cubicBezTo>
                <a:cubicBezTo>
                  <a:pt x="35774" y="8085"/>
                  <a:pt x="35691" y="8104"/>
                  <a:pt x="35713" y="8111"/>
                </a:cubicBezTo>
                <a:cubicBezTo>
                  <a:pt x="35761" y="8128"/>
                  <a:pt x="35808" y="8087"/>
                  <a:pt x="35831" y="8089"/>
                </a:cubicBezTo>
                <a:cubicBezTo>
                  <a:pt x="35832" y="8089"/>
                  <a:pt x="35854" y="8131"/>
                  <a:pt x="35859" y="8134"/>
                </a:cubicBezTo>
                <a:cubicBezTo>
                  <a:pt x="35911" y="8153"/>
                  <a:pt x="35983" y="8143"/>
                  <a:pt x="36006" y="8111"/>
                </a:cubicBezTo>
                <a:cubicBezTo>
                  <a:pt x="35928" y="8111"/>
                  <a:pt x="35932" y="8050"/>
                  <a:pt x="35889" y="8023"/>
                </a:cubicBezTo>
                <a:cubicBezTo>
                  <a:pt x="35882" y="8041"/>
                  <a:pt x="35865" y="8048"/>
                  <a:pt x="35831" y="8045"/>
                </a:cubicBezTo>
                <a:close/>
                <a:moveTo>
                  <a:pt x="34072" y="8067"/>
                </a:moveTo>
                <a:cubicBezTo>
                  <a:pt x="34124" y="8062"/>
                  <a:pt x="34219" y="8089"/>
                  <a:pt x="34189" y="8023"/>
                </a:cubicBezTo>
                <a:cubicBezTo>
                  <a:pt x="34150" y="8023"/>
                  <a:pt x="34110" y="8023"/>
                  <a:pt x="34072" y="8023"/>
                </a:cubicBezTo>
                <a:cubicBezTo>
                  <a:pt x="34072" y="8038"/>
                  <a:pt x="34072" y="8053"/>
                  <a:pt x="34072" y="8067"/>
                </a:cubicBezTo>
                <a:close/>
                <a:moveTo>
                  <a:pt x="33222" y="8067"/>
                </a:moveTo>
                <a:cubicBezTo>
                  <a:pt x="33217" y="8066"/>
                  <a:pt x="33225" y="8024"/>
                  <a:pt x="33222" y="8023"/>
                </a:cubicBezTo>
                <a:cubicBezTo>
                  <a:pt x="33163" y="8018"/>
                  <a:pt x="33093" y="8011"/>
                  <a:pt x="33075" y="8067"/>
                </a:cubicBezTo>
                <a:cubicBezTo>
                  <a:pt x="33111" y="8069"/>
                  <a:pt x="33145" y="8074"/>
                  <a:pt x="33133" y="8111"/>
                </a:cubicBezTo>
                <a:cubicBezTo>
                  <a:pt x="33156" y="8116"/>
                  <a:pt x="33192" y="8112"/>
                  <a:pt x="33193" y="8134"/>
                </a:cubicBezTo>
                <a:cubicBezTo>
                  <a:pt x="33301" y="8095"/>
                  <a:pt x="33394" y="8158"/>
                  <a:pt x="33427" y="8089"/>
                </a:cubicBezTo>
                <a:cubicBezTo>
                  <a:pt x="33414" y="8050"/>
                  <a:pt x="33264" y="8081"/>
                  <a:pt x="33222" y="8067"/>
                </a:cubicBezTo>
                <a:close/>
                <a:moveTo>
                  <a:pt x="12324" y="8089"/>
                </a:moveTo>
                <a:cubicBezTo>
                  <a:pt x="12403" y="8104"/>
                  <a:pt x="12381" y="8044"/>
                  <a:pt x="12412" y="8023"/>
                </a:cubicBezTo>
                <a:cubicBezTo>
                  <a:pt x="12333" y="8008"/>
                  <a:pt x="12355" y="8069"/>
                  <a:pt x="12324" y="8089"/>
                </a:cubicBezTo>
                <a:close/>
                <a:moveTo>
                  <a:pt x="47613" y="8023"/>
                </a:moveTo>
                <a:cubicBezTo>
                  <a:pt x="47575" y="8022"/>
                  <a:pt x="47572" y="7995"/>
                  <a:pt x="47525" y="8001"/>
                </a:cubicBezTo>
                <a:cubicBezTo>
                  <a:pt x="47479" y="8056"/>
                  <a:pt x="47625" y="8066"/>
                  <a:pt x="47613" y="8023"/>
                </a:cubicBezTo>
                <a:close/>
                <a:moveTo>
                  <a:pt x="40989" y="8045"/>
                </a:moveTo>
                <a:cubicBezTo>
                  <a:pt x="40899" y="8062"/>
                  <a:pt x="40932" y="7985"/>
                  <a:pt x="40843" y="8001"/>
                </a:cubicBezTo>
                <a:cubicBezTo>
                  <a:pt x="40822" y="8056"/>
                  <a:pt x="40968" y="8095"/>
                  <a:pt x="40989" y="8045"/>
                </a:cubicBezTo>
                <a:close/>
                <a:moveTo>
                  <a:pt x="37237" y="8001"/>
                </a:moveTo>
                <a:cubicBezTo>
                  <a:pt x="37218" y="8009"/>
                  <a:pt x="37247" y="8049"/>
                  <a:pt x="37208" y="8045"/>
                </a:cubicBezTo>
                <a:cubicBezTo>
                  <a:pt x="37194" y="8044"/>
                  <a:pt x="37182" y="7999"/>
                  <a:pt x="37149" y="8001"/>
                </a:cubicBezTo>
                <a:cubicBezTo>
                  <a:pt x="37152" y="8001"/>
                  <a:pt x="37134" y="8042"/>
                  <a:pt x="37120" y="8045"/>
                </a:cubicBezTo>
                <a:cubicBezTo>
                  <a:pt x="37086" y="8053"/>
                  <a:pt x="37076" y="8010"/>
                  <a:pt x="37033" y="8023"/>
                </a:cubicBezTo>
                <a:cubicBezTo>
                  <a:pt x="37038" y="8065"/>
                  <a:pt x="36999" y="8072"/>
                  <a:pt x="37003" y="8111"/>
                </a:cubicBezTo>
                <a:cubicBezTo>
                  <a:pt x="37060" y="8118"/>
                  <a:pt x="37061" y="8081"/>
                  <a:pt x="37090" y="8067"/>
                </a:cubicBezTo>
                <a:cubicBezTo>
                  <a:pt x="37190" y="8089"/>
                  <a:pt x="37200" y="8053"/>
                  <a:pt x="37237" y="8134"/>
                </a:cubicBezTo>
                <a:cubicBezTo>
                  <a:pt x="37327" y="8150"/>
                  <a:pt x="37293" y="8072"/>
                  <a:pt x="37384" y="8089"/>
                </a:cubicBezTo>
                <a:cubicBezTo>
                  <a:pt x="37477" y="8093"/>
                  <a:pt x="37513" y="8140"/>
                  <a:pt x="37619" y="8134"/>
                </a:cubicBezTo>
                <a:cubicBezTo>
                  <a:pt x="37639" y="8057"/>
                  <a:pt x="37515" y="8054"/>
                  <a:pt x="37471" y="8089"/>
                </a:cubicBezTo>
                <a:cubicBezTo>
                  <a:pt x="37463" y="8044"/>
                  <a:pt x="37392" y="8046"/>
                  <a:pt x="37384" y="8001"/>
                </a:cubicBezTo>
                <a:cubicBezTo>
                  <a:pt x="37351" y="8038"/>
                  <a:pt x="37269" y="7987"/>
                  <a:pt x="37237" y="8001"/>
                </a:cubicBezTo>
                <a:close/>
                <a:moveTo>
                  <a:pt x="36388" y="8134"/>
                </a:moveTo>
                <a:cubicBezTo>
                  <a:pt x="36474" y="8114"/>
                  <a:pt x="36609" y="8159"/>
                  <a:pt x="36680" y="8134"/>
                </a:cubicBezTo>
                <a:cubicBezTo>
                  <a:pt x="36695" y="8128"/>
                  <a:pt x="36675" y="8080"/>
                  <a:pt x="36710" y="8089"/>
                </a:cubicBezTo>
                <a:cubicBezTo>
                  <a:pt x="36802" y="8122"/>
                  <a:pt x="36940" y="8117"/>
                  <a:pt x="36974" y="8045"/>
                </a:cubicBezTo>
                <a:cubicBezTo>
                  <a:pt x="36904" y="8045"/>
                  <a:pt x="36887" y="8083"/>
                  <a:pt x="36797" y="8067"/>
                </a:cubicBezTo>
                <a:cubicBezTo>
                  <a:pt x="36743" y="8023"/>
                  <a:pt x="36707" y="8010"/>
                  <a:pt x="36651" y="8001"/>
                </a:cubicBezTo>
                <a:cubicBezTo>
                  <a:pt x="36621" y="7996"/>
                  <a:pt x="36629" y="8022"/>
                  <a:pt x="36621" y="8023"/>
                </a:cubicBezTo>
                <a:cubicBezTo>
                  <a:pt x="36604" y="8026"/>
                  <a:pt x="36584" y="8002"/>
                  <a:pt x="36593" y="8001"/>
                </a:cubicBezTo>
                <a:cubicBezTo>
                  <a:pt x="36537" y="8008"/>
                  <a:pt x="36504" y="8035"/>
                  <a:pt x="36475" y="8001"/>
                </a:cubicBezTo>
                <a:cubicBezTo>
                  <a:pt x="36448" y="8047"/>
                  <a:pt x="36415" y="8089"/>
                  <a:pt x="36388" y="8134"/>
                </a:cubicBezTo>
                <a:close/>
                <a:moveTo>
                  <a:pt x="34277" y="8134"/>
                </a:moveTo>
                <a:cubicBezTo>
                  <a:pt x="34362" y="8122"/>
                  <a:pt x="34362" y="8104"/>
                  <a:pt x="34394" y="8134"/>
                </a:cubicBezTo>
                <a:cubicBezTo>
                  <a:pt x="34399" y="8138"/>
                  <a:pt x="34445" y="8132"/>
                  <a:pt x="34453" y="8134"/>
                </a:cubicBezTo>
                <a:cubicBezTo>
                  <a:pt x="34582" y="8144"/>
                  <a:pt x="34614" y="8141"/>
                  <a:pt x="34658" y="8134"/>
                </a:cubicBezTo>
                <a:cubicBezTo>
                  <a:pt x="34689" y="8128"/>
                  <a:pt x="34854" y="8126"/>
                  <a:pt x="34863" y="8134"/>
                </a:cubicBezTo>
                <a:cubicBezTo>
                  <a:pt x="34915" y="8173"/>
                  <a:pt x="34906" y="8131"/>
                  <a:pt x="34981" y="8134"/>
                </a:cubicBezTo>
                <a:cubicBezTo>
                  <a:pt x="35017" y="8134"/>
                  <a:pt x="35023" y="8153"/>
                  <a:pt x="35068" y="8155"/>
                </a:cubicBezTo>
                <a:cubicBezTo>
                  <a:pt x="35122" y="8158"/>
                  <a:pt x="35158" y="8133"/>
                  <a:pt x="35185" y="8134"/>
                </a:cubicBezTo>
                <a:cubicBezTo>
                  <a:pt x="35175" y="8133"/>
                  <a:pt x="35205" y="8153"/>
                  <a:pt x="35215" y="8155"/>
                </a:cubicBezTo>
                <a:cubicBezTo>
                  <a:pt x="35235" y="8160"/>
                  <a:pt x="35282" y="8158"/>
                  <a:pt x="35303" y="8155"/>
                </a:cubicBezTo>
                <a:cubicBezTo>
                  <a:pt x="35387" y="8147"/>
                  <a:pt x="35363" y="8088"/>
                  <a:pt x="35449" y="8134"/>
                </a:cubicBezTo>
                <a:cubicBezTo>
                  <a:pt x="35464" y="8101"/>
                  <a:pt x="35493" y="8078"/>
                  <a:pt x="35508" y="8045"/>
                </a:cubicBezTo>
                <a:cubicBezTo>
                  <a:pt x="35390" y="8015"/>
                  <a:pt x="35415" y="8093"/>
                  <a:pt x="35332" y="8089"/>
                </a:cubicBezTo>
                <a:cubicBezTo>
                  <a:pt x="35274" y="8089"/>
                  <a:pt x="35295" y="8029"/>
                  <a:pt x="35215" y="8045"/>
                </a:cubicBezTo>
                <a:cubicBezTo>
                  <a:pt x="35211" y="8071"/>
                  <a:pt x="35220" y="8108"/>
                  <a:pt x="35185" y="8111"/>
                </a:cubicBezTo>
                <a:cubicBezTo>
                  <a:pt x="35061" y="8056"/>
                  <a:pt x="35048" y="8086"/>
                  <a:pt x="34951" y="8111"/>
                </a:cubicBezTo>
                <a:cubicBezTo>
                  <a:pt x="34879" y="8086"/>
                  <a:pt x="35023" y="8020"/>
                  <a:pt x="34893" y="8023"/>
                </a:cubicBezTo>
                <a:cubicBezTo>
                  <a:pt x="34844" y="8024"/>
                  <a:pt x="34876" y="8084"/>
                  <a:pt x="34834" y="8089"/>
                </a:cubicBezTo>
                <a:cubicBezTo>
                  <a:pt x="34779" y="8084"/>
                  <a:pt x="34769" y="8114"/>
                  <a:pt x="34717" y="8111"/>
                </a:cubicBezTo>
                <a:cubicBezTo>
                  <a:pt x="34755" y="8083"/>
                  <a:pt x="34755" y="8030"/>
                  <a:pt x="34717" y="8001"/>
                </a:cubicBezTo>
                <a:cubicBezTo>
                  <a:pt x="34567" y="7970"/>
                  <a:pt x="34591" y="8069"/>
                  <a:pt x="34511" y="8089"/>
                </a:cubicBezTo>
                <a:cubicBezTo>
                  <a:pt x="34477" y="8081"/>
                  <a:pt x="34507" y="8021"/>
                  <a:pt x="34511" y="8023"/>
                </a:cubicBezTo>
                <a:cubicBezTo>
                  <a:pt x="34468" y="7999"/>
                  <a:pt x="34346" y="8041"/>
                  <a:pt x="34277" y="8001"/>
                </a:cubicBezTo>
                <a:cubicBezTo>
                  <a:pt x="34251" y="8066"/>
                  <a:pt x="34251" y="8069"/>
                  <a:pt x="34277" y="8134"/>
                </a:cubicBezTo>
                <a:close/>
                <a:moveTo>
                  <a:pt x="53592" y="8023"/>
                </a:moveTo>
                <a:cubicBezTo>
                  <a:pt x="53646" y="8020"/>
                  <a:pt x="53690" y="8008"/>
                  <a:pt x="53709" y="7979"/>
                </a:cubicBezTo>
                <a:cubicBezTo>
                  <a:pt x="53657" y="7984"/>
                  <a:pt x="53562" y="7957"/>
                  <a:pt x="53592" y="8023"/>
                </a:cubicBezTo>
                <a:close/>
                <a:moveTo>
                  <a:pt x="53152" y="8023"/>
                </a:moveTo>
                <a:cubicBezTo>
                  <a:pt x="53171" y="8038"/>
                  <a:pt x="53279" y="8017"/>
                  <a:pt x="53270" y="8001"/>
                </a:cubicBezTo>
                <a:cubicBezTo>
                  <a:pt x="53231" y="7960"/>
                  <a:pt x="53140" y="8014"/>
                  <a:pt x="53152" y="8023"/>
                </a:cubicBezTo>
                <a:close/>
                <a:moveTo>
                  <a:pt x="49460" y="8045"/>
                </a:moveTo>
                <a:cubicBezTo>
                  <a:pt x="49461" y="8032"/>
                  <a:pt x="49464" y="8019"/>
                  <a:pt x="49489" y="8023"/>
                </a:cubicBezTo>
                <a:cubicBezTo>
                  <a:pt x="49486" y="7996"/>
                  <a:pt x="49480" y="7971"/>
                  <a:pt x="49430" y="7979"/>
                </a:cubicBezTo>
                <a:cubicBezTo>
                  <a:pt x="49434" y="8005"/>
                  <a:pt x="49425" y="8041"/>
                  <a:pt x="49460" y="8045"/>
                </a:cubicBezTo>
                <a:close/>
                <a:moveTo>
                  <a:pt x="46499" y="8023"/>
                </a:moveTo>
                <a:cubicBezTo>
                  <a:pt x="46518" y="8023"/>
                  <a:pt x="46538" y="8023"/>
                  <a:pt x="46558" y="8023"/>
                </a:cubicBezTo>
                <a:cubicBezTo>
                  <a:pt x="46558" y="8008"/>
                  <a:pt x="46558" y="7994"/>
                  <a:pt x="46558" y="7979"/>
                </a:cubicBezTo>
                <a:cubicBezTo>
                  <a:pt x="46538" y="7979"/>
                  <a:pt x="46518" y="7979"/>
                  <a:pt x="46499" y="7979"/>
                </a:cubicBezTo>
                <a:cubicBezTo>
                  <a:pt x="46499" y="7994"/>
                  <a:pt x="46499" y="8008"/>
                  <a:pt x="46499" y="8023"/>
                </a:cubicBezTo>
                <a:close/>
                <a:moveTo>
                  <a:pt x="12236" y="8089"/>
                </a:moveTo>
                <a:cubicBezTo>
                  <a:pt x="12318" y="8092"/>
                  <a:pt x="12320" y="8035"/>
                  <a:pt x="12324" y="7979"/>
                </a:cubicBezTo>
                <a:cubicBezTo>
                  <a:pt x="12193" y="7989"/>
                  <a:pt x="12281" y="8026"/>
                  <a:pt x="12236" y="8089"/>
                </a:cubicBezTo>
                <a:close/>
                <a:moveTo>
                  <a:pt x="53474" y="8001"/>
                </a:moveTo>
                <a:cubicBezTo>
                  <a:pt x="53510" y="7990"/>
                  <a:pt x="53540" y="7978"/>
                  <a:pt x="53562" y="7957"/>
                </a:cubicBezTo>
                <a:cubicBezTo>
                  <a:pt x="53523" y="7954"/>
                  <a:pt x="53401" y="7991"/>
                  <a:pt x="53474" y="8001"/>
                </a:cubicBezTo>
                <a:close/>
                <a:moveTo>
                  <a:pt x="53123" y="7957"/>
                </a:moveTo>
                <a:cubicBezTo>
                  <a:pt x="53103" y="7957"/>
                  <a:pt x="53085" y="7957"/>
                  <a:pt x="53065" y="7957"/>
                </a:cubicBezTo>
                <a:cubicBezTo>
                  <a:pt x="52904" y="7951"/>
                  <a:pt x="53129" y="8019"/>
                  <a:pt x="53123" y="7957"/>
                </a:cubicBezTo>
                <a:close/>
                <a:moveTo>
                  <a:pt x="39494" y="8111"/>
                </a:moveTo>
                <a:cubicBezTo>
                  <a:pt x="39582" y="8033"/>
                  <a:pt x="39782" y="8171"/>
                  <a:pt x="39817" y="8067"/>
                </a:cubicBezTo>
                <a:cubicBezTo>
                  <a:pt x="39567" y="7938"/>
                  <a:pt x="39135" y="8033"/>
                  <a:pt x="38850" y="8023"/>
                </a:cubicBezTo>
                <a:cubicBezTo>
                  <a:pt x="38827" y="8116"/>
                  <a:pt x="38962" y="7993"/>
                  <a:pt x="38967" y="8089"/>
                </a:cubicBezTo>
                <a:cubicBezTo>
                  <a:pt x="38869" y="8089"/>
                  <a:pt x="38771" y="8089"/>
                  <a:pt x="38673" y="8089"/>
                </a:cubicBezTo>
                <a:cubicBezTo>
                  <a:pt x="38668" y="8174"/>
                  <a:pt x="38697" y="8098"/>
                  <a:pt x="38762" y="8111"/>
                </a:cubicBezTo>
                <a:cubicBezTo>
                  <a:pt x="38759" y="8149"/>
                  <a:pt x="38768" y="8180"/>
                  <a:pt x="38791" y="8200"/>
                </a:cubicBezTo>
                <a:cubicBezTo>
                  <a:pt x="38862" y="8180"/>
                  <a:pt x="38897" y="8223"/>
                  <a:pt x="38967" y="8222"/>
                </a:cubicBezTo>
                <a:cubicBezTo>
                  <a:pt x="39015" y="8220"/>
                  <a:pt x="39069" y="8181"/>
                  <a:pt x="39113" y="8177"/>
                </a:cubicBezTo>
                <a:cubicBezTo>
                  <a:pt x="39145" y="8174"/>
                  <a:pt x="39159" y="8197"/>
                  <a:pt x="39201" y="8200"/>
                </a:cubicBezTo>
                <a:cubicBezTo>
                  <a:pt x="39259" y="8202"/>
                  <a:pt x="39343" y="8164"/>
                  <a:pt x="39377" y="8222"/>
                </a:cubicBezTo>
                <a:cubicBezTo>
                  <a:pt x="39332" y="8222"/>
                  <a:pt x="39280" y="8281"/>
                  <a:pt x="39377" y="8265"/>
                </a:cubicBezTo>
                <a:cubicBezTo>
                  <a:pt x="39425" y="8265"/>
                  <a:pt x="39394" y="8204"/>
                  <a:pt x="39435" y="8200"/>
                </a:cubicBezTo>
                <a:cubicBezTo>
                  <a:pt x="39538" y="8180"/>
                  <a:pt x="39624" y="8221"/>
                  <a:pt x="39699" y="8222"/>
                </a:cubicBezTo>
                <a:cubicBezTo>
                  <a:pt x="39740" y="8222"/>
                  <a:pt x="39763" y="8200"/>
                  <a:pt x="39787" y="8200"/>
                </a:cubicBezTo>
                <a:cubicBezTo>
                  <a:pt x="39836" y="8200"/>
                  <a:pt x="39835" y="8235"/>
                  <a:pt x="39875" y="8200"/>
                </a:cubicBezTo>
                <a:cubicBezTo>
                  <a:pt x="39882" y="8193"/>
                  <a:pt x="39923" y="8203"/>
                  <a:pt x="39934" y="8200"/>
                </a:cubicBezTo>
                <a:cubicBezTo>
                  <a:pt x="39938" y="8198"/>
                  <a:pt x="39931" y="8180"/>
                  <a:pt x="39934" y="8177"/>
                </a:cubicBezTo>
                <a:cubicBezTo>
                  <a:pt x="39939" y="8173"/>
                  <a:pt x="39983" y="8179"/>
                  <a:pt x="39992" y="8177"/>
                </a:cubicBezTo>
                <a:cubicBezTo>
                  <a:pt x="40066" y="8167"/>
                  <a:pt x="40145" y="8186"/>
                  <a:pt x="40227" y="8155"/>
                </a:cubicBezTo>
                <a:cubicBezTo>
                  <a:pt x="40255" y="8075"/>
                  <a:pt x="40084" y="8145"/>
                  <a:pt x="40139" y="8045"/>
                </a:cubicBezTo>
                <a:cubicBezTo>
                  <a:pt x="40234" y="8075"/>
                  <a:pt x="40360" y="8110"/>
                  <a:pt x="40432" y="8045"/>
                </a:cubicBezTo>
                <a:cubicBezTo>
                  <a:pt x="40306" y="8059"/>
                  <a:pt x="40243" y="8026"/>
                  <a:pt x="40198" y="7979"/>
                </a:cubicBezTo>
                <a:cubicBezTo>
                  <a:pt x="40172" y="8012"/>
                  <a:pt x="40103" y="8011"/>
                  <a:pt x="40051" y="8023"/>
                </a:cubicBezTo>
                <a:cubicBezTo>
                  <a:pt x="39992" y="8035"/>
                  <a:pt x="39984" y="7901"/>
                  <a:pt x="39934" y="7979"/>
                </a:cubicBezTo>
                <a:cubicBezTo>
                  <a:pt x="40020" y="7999"/>
                  <a:pt x="39866" y="8012"/>
                  <a:pt x="39905" y="8067"/>
                </a:cubicBezTo>
                <a:cubicBezTo>
                  <a:pt x="39905" y="8096"/>
                  <a:pt x="39956" y="8087"/>
                  <a:pt x="39963" y="8111"/>
                </a:cubicBezTo>
                <a:cubicBezTo>
                  <a:pt x="39854" y="8069"/>
                  <a:pt x="39906" y="8126"/>
                  <a:pt x="39846" y="8134"/>
                </a:cubicBezTo>
                <a:cubicBezTo>
                  <a:pt x="39775" y="8141"/>
                  <a:pt x="39681" y="8122"/>
                  <a:pt x="39611" y="8134"/>
                </a:cubicBezTo>
                <a:cubicBezTo>
                  <a:pt x="39564" y="8141"/>
                  <a:pt x="39555" y="8195"/>
                  <a:pt x="39523" y="8155"/>
                </a:cubicBezTo>
                <a:cubicBezTo>
                  <a:pt x="39576" y="8144"/>
                  <a:pt x="39511" y="8132"/>
                  <a:pt x="39494" y="8111"/>
                </a:cubicBezTo>
                <a:close/>
                <a:moveTo>
                  <a:pt x="53357" y="7979"/>
                </a:moveTo>
                <a:cubicBezTo>
                  <a:pt x="53310" y="7973"/>
                  <a:pt x="53279" y="8009"/>
                  <a:pt x="53329" y="8023"/>
                </a:cubicBezTo>
                <a:cubicBezTo>
                  <a:pt x="53332" y="7982"/>
                  <a:pt x="53425" y="8008"/>
                  <a:pt x="53417" y="7957"/>
                </a:cubicBezTo>
                <a:cubicBezTo>
                  <a:pt x="53399" y="7951"/>
                  <a:pt x="53303" y="7903"/>
                  <a:pt x="53299" y="7957"/>
                </a:cubicBezTo>
                <a:cubicBezTo>
                  <a:pt x="53322" y="7962"/>
                  <a:pt x="53357" y="7958"/>
                  <a:pt x="53357" y="7979"/>
                </a:cubicBezTo>
                <a:close/>
                <a:moveTo>
                  <a:pt x="48669" y="8001"/>
                </a:moveTo>
                <a:cubicBezTo>
                  <a:pt x="48670" y="7963"/>
                  <a:pt x="48646" y="7945"/>
                  <a:pt x="48610" y="7935"/>
                </a:cubicBezTo>
                <a:cubicBezTo>
                  <a:pt x="48567" y="7967"/>
                  <a:pt x="48567" y="8021"/>
                  <a:pt x="48669" y="8001"/>
                </a:cubicBezTo>
                <a:close/>
                <a:moveTo>
                  <a:pt x="40080" y="7979"/>
                </a:moveTo>
                <a:cubicBezTo>
                  <a:pt x="40100" y="7979"/>
                  <a:pt x="40120" y="7979"/>
                  <a:pt x="40139" y="7979"/>
                </a:cubicBezTo>
                <a:cubicBezTo>
                  <a:pt x="40139" y="7964"/>
                  <a:pt x="40139" y="7949"/>
                  <a:pt x="40139" y="7935"/>
                </a:cubicBezTo>
                <a:cubicBezTo>
                  <a:pt x="40120" y="7935"/>
                  <a:pt x="40100" y="7935"/>
                  <a:pt x="40080" y="7935"/>
                </a:cubicBezTo>
                <a:cubicBezTo>
                  <a:pt x="40080" y="7949"/>
                  <a:pt x="40080" y="7964"/>
                  <a:pt x="40080" y="7979"/>
                </a:cubicBezTo>
                <a:close/>
                <a:moveTo>
                  <a:pt x="45122" y="8001"/>
                </a:moveTo>
                <a:cubicBezTo>
                  <a:pt x="45141" y="8001"/>
                  <a:pt x="45160" y="8001"/>
                  <a:pt x="45180" y="8001"/>
                </a:cubicBezTo>
                <a:cubicBezTo>
                  <a:pt x="45198" y="8000"/>
                  <a:pt x="45215" y="7997"/>
                  <a:pt x="45210" y="7979"/>
                </a:cubicBezTo>
                <a:cubicBezTo>
                  <a:pt x="45174" y="7975"/>
                  <a:pt x="45192" y="7954"/>
                  <a:pt x="45210" y="7935"/>
                </a:cubicBezTo>
                <a:cubicBezTo>
                  <a:pt x="45172" y="7934"/>
                  <a:pt x="45169" y="7907"/>
                  <a:pt x="45122" y="7913"/>
                </a:cubicBezTo>
                <a:cubicBezTo>
                  <a:pt x="45119" y="7973"/>
                  <a:pt x="45171" y="7957"/>
                  <a:pt x="45122" y="8001"/>
                </a:cubicBezTo>
                <a:close/>
                <a:moveTo>
                  <a:pt x="43598" y="7935"/>
                </a:moveTo>
                <a:cubicBezTo>
                  <a:pt x="43598" y="7949"/>
                  <a:pt x="43598" y="7964"/>
                  <a:pt x="43598" y="7979"/>
                </a:cubicBezTo>
                <a:cubicBezTo>
                  <a:pt x="43670" y="8014"/>
                  <a:pt x="43684" y="7904"/>
                  <a:pt x="43627" y="7913"/>
                </a:cubicBezTo>
                <a:cubicBezTo>
                  <a:pt x="43625" y="7927"/>
                  <a:pt x="43623" y="7939"/>
                  <a:pt x="43598" y="7935"/>
                </a:cubicBezTo>
                <a:close/>
                <a:moveTo>
                  <a:pt x="35538" y="7913"/>
                </a:moveTo>
                <a:cubicBezTo>
                  <a:pt x="35431" y="8017"/>
                  <a:pt x="35709" y="7942"/>
                  <a:pt x="35538" y="7913"/>
                </a:cubicBezTo>
                <a:close/>
                <a:moveTo>
                  <a:pt x="34599" y="7979"/>
                </a:moveTo>
                <a:cubicBezTo>
                  <a:pt x="34702" y="7999"/>
                  <a:pt x="34755" y="7925"/>
                  <a:pt x="34658" y="7913"/>
                </a:cubicBezTo>
                <a:cubicBezTo>
                  <a:pt x="34651" y="7945"/>
                  <a:pt x="34610" y="7951"/>
                  <a:pt x="34599" y="7979"/>
                </a:cubicBezTo>
                <a:close/>
                <a:moveTo>
                  <a:pt x="33486" y="7913"/>
                </a:moveTo>
                <a:cubicBezTo>
                  <a:pt x="33462" y="8047"/>
                  <a:pt x="33620" y="7928"/>
                  <a:pt x="33486" y="7913"/>
                </a:cubicBezTo>
                <a:close/>
                <a:moveTo>
                  <a:pt x="45415" y="7935"/>
                </a:moveTo>
                <a:cubicBezTo>
                  <a:pt x="45487" y="7939"/>
                  <a:pt x="45556" y="7939"/>
                  <a:pt x="45561" y="7891"/>
                </a:cubicBezTo>
                <a:cubicBezTo>
                  <a:pt x="45509" y="7903"/>
                  <a:pt x="45440" y="7903"/>
                  <a:pt x="45415" y="7935"/>
                </a:cubicBezTo>
                <a:close/>
                <a:moveTo>
                  <a:pt x="45267" y="7957"/>
                </a:moveTo>
                <a:cubicBezTo>
                  <a:pt x="45269" y="7921"/>
                  <a:pt x="45349" y="7945"/>
                  <a:pt x="45356" y="7913"/>
                </a:cubicBezTo>
                <a:cubicBezTo>
                  <a:pt x="45334" y="7867"/>
                  <a:pt x="45180" y="7930"/>
                  <a:pt x="45267" y="7957"/>
                </a:cubicBezTo>
                <a:close/>
                <a:moveTo>
                  <a:pt x="44916" y="7935"/>
                </a:moveTo>
                <a:cubicBezTo>
                  <a:pt x="44985" y="7934"/>
                  <a:pt x="45003" y="7973"/>
                  <a:pt x="45092" y="7957"/>
                </a:cubicBezTo>
                <a:cubicBezTo>
                  <a:pt x="45092" y="7942"/>
                  <a:pt x="45092" y="7928"/>
                  <a:pt x="45092" y="7913"/>
                </a:cubicBezTo>
                <a:cubicBezTo>
                  <a:pt x="45063" y="7913"/>
                  <a:pt x="45057" y="7895"/>
                  <a:pt x="45034" y="7891"/>
                </a:cubicBezTo>
                <a:cubicBezTo>
                  <a:pt x="45055" y="7951"/>
                  <a:pt x="44896" y="7876"/>
                  <a:pt x="44916" y="7935"/>
                </a:cubicBezTo>
                <a:close/>
                <a:moveTo>
                  <a:pt x="44418" y="7979"/>
                </a:moveTo>
                <a:cubicBezTo>
                  <a:pt x="44404" y="7910"/>
                  <a:pt x="44552" y="7963"/>
                  <a:pt x="44565" y="7913"/>
                </a:cubicBezTo>
                <a:cubicBezTo>
                  <a:pt x="44419" y="7837"/>
                  <a:pt x="44357" y="7957"/>
                  <a:pt x="44418" y="7979"/>
                </a:cubicBezTo>
                <a:close/>
                <a:moveTo>
                  <a:pt x="44330" y="7891"/>
                </a:moveTo>
                <a:cubicBezTo>
                  <a:pt x="44286" y="7895"/>
                  <a:pt x="44222" y="7883"/>
                  <a:pt x="44213" y="7913"/>
                </a:cubicBezTo>
                <a:cubicBezTo>
                  <a:pt x="44251" y="7942"/>
                  <a:pt x="44322" y="7942"/>
                  <a:pt x="44330" y="7891"/>
                </a:cubicBezTo>
                <a:close/>
                <a:moveTo>
                  <a:pt x="44008" y="7913"/>
                </a:moveTo>
                <a:cubicBezTo>
                  <a:pt x="43970" y="7912"/>
                  <a:pt x="43967" y="7885"/>
                  <a:pt x="43920" y="7891"/>
                </a:cubicBezTo>
                <a:cubicBezTo>
                  <a:pt x="43875" y="7945"/>
                  <a:pt x="44019" y="7955"/>
                  <a:pt x="44008" y="7913"/>
                </a:cubicBezTo>
                <a:close/>
                <a:moveTo>
                  <a:pt x="11210" y="7935"/>
                </a:moveTo>
                <a:cubicBezTo>
                  <a:pt x="11248" y="7936"/>
                  <a:pt x="11251" y="7963"/>
                  <a:pt x="11298" y="7957"/>
                </a:cubicBezTo>
                <a:cubicBezTo>
                  <a:pt x="11299" y="7919"/>
                  <a:pt x="11275" y="7900"/>
                  <a:pt x="11239" y="7891"/>
                </a:cubicBezTo>
                <a:cubicBezTo>
                  <a:pt x="11239" y="7913"/>
                  <a:pt x="11215" y="7917"/>
                  <a:pt x="11210" y="7935"/>
                </a:cubicBezTo>
                <a:close/>
                <a:moveTo>
                  <a:pt x="54648" y="7957"/>
                </a:moveTo>
                <a:cubicBezTo>
                  <a:pt x="54688" y="7956"/>
                  <a:pt x="54711" y="7967"/>
                  <a:pt x="54736" y="7979"/>
                </a:cubicBezTo>
                <a:cubicBezTo>
                  <a:pt x="54734" y="7897"/>
                  <a:pt x="54943" y="7973"/>
                  <a:pt x="54941" y="7891"/>
                </a:cubicBezTo>
                <a:cubicBezTo>
                  <a:pt x="54852" y="7875"/>
                  <a:pt x="54833" y="7913"/>
                  <a:pt x="54765" y="7913"/>
                </a:cubicBezTo>
                <a:cubicBezTo>
                  <a:pt x="54761" y="7822"/>
                  <a:pt x="54746" y="7909"/>
                  <a:pt x="54705" y="7913"/>
                </a:cubicBezTo>
                <a:cubicBezTo>
                  <a:pt x="54700" y="7896"/>
                  <a:pt x="54705" y="7870"/>
                  <a:pt x="54677" y="7869"/>
                </a:cubicBezTo>
                <a:cubicBezTo>
                  <a:pt x="54683" y="7910"/>
                  <a:pt x="54644" y="7918"/>
                  <a:pt x="54648" y="7957"/>
                </a:cubicBezTo>
                <a:close/>
                <a:moveTo>
                  <a:pt x="54031" y="8001"/>
                </a:moveTo>
                <a:cubicBezTo>
                  <a:pt x="54159" y="7969"/>
                  <a:pt x="54140" y="7951"/>
                  <a:pt x="54266" y="7979"/>
                </a:cubicBezTo>
                <a:cubicBezTo>
                  <a:pt x="54266" y="7942"/>
                  <a:pt x="54349" y="7967"/>
                  <a:pt x="54355" y="7935"/>
                </a:cubicBezTo>
                <a:cubicBezTo>
                  <a:pt x="54325" y="7935"/>
                  <a:pt x="54296" y="7935"/>
                  <a:pt x="54266" y="7935"/>
                </a:cubicBezTo>
                <a:cubicBezTo>
                  <a:pt x="54287" y="7889"/>
                  <a:pt x="54193" y="7867"/>
                  <a:pt x="54179" y="7869"/>
                </a:cubicBezTo>
                <a:cubicBezTo>
                  <a:pt x="54169" y="7871"/>
                  <a:pt x="54141" y="7907"/>
                  <a:pt x="54120" y="7913"/>
                </a:cubicBezTo>
                <a:cubicBezTo>
                  <a:pt x="54125" y="7912"/>
                  <a:pt x="54115" y="7870"/>
                  <a:pt x="54120" y="7869"/>
                </a:cubicBezTo>
                <a:cubicBezTo>
                  <a:pt x="54065" y="7877"/>
                  <a:pt x="54017" y="7891"/>
                  <a:pt x="54003" y="7935"/>
                </a:cubicBezTo>
                <a:cubicBezTo>
                  <a:pt x="54037" y="7939"/>
                  <a:pt x="54034" y="7970"/>
                  <a:pt x="54031" y="8001"/>
                </a:cubicBezTo>
                <a:close/>
                <a:moveTo>
                  <a:pt x="53856" y="7935"/>
                </a:moveTo>
                <a:cubicBezTo>
                  <a:pt x="53873" y="7936"/>
                  <a:pt x="53890" y="7939"/>
                  <a:pt x="53886" y="7957"/>
                </a:cubicBezTo>
                <a:cubicBezTo>
                  <a:pt x="53835" y="7955"/>
                  <a:pt x="53810" y="7974"/>
                  <a:pt x="53798" y="8001"/>
                </a:cubicBezTo>
                <a:cubicBezTo>
                  <a:pt x="53927" y="7976"/>
                  <a:pt x="53983" y="8033"/>
                  <a:pt x="54003" y="7935"/>
                </a:cubicBezTo>
                <a:cubicBezTo>
                  <a:pt x="53985" y="7922"/>
                  <a:pt x="53863" y="7883"/>
                  <a:pt x="53856" y="7935"/>
                </a:cubicBezTo>
                <a:close/>
                <a:moveTo>
                  <a:pt x="45590" y="7891"/>
                </a:moveTo>
                <a:cubicBezTo>
                  <a:pt x="45584" y="7933"/>
                  <a:pt x="45623" y="7939"/>
                  <a:pt x="45620" y="7979"/>
                </a:cubicBezTo>
                <a:cubicBezTo>
                  <a:pt x="45707" y="7948"/>
                  <a:pt x="45720" y="7997"/>
                  <a:pt x="45796" y="7957"/>
                </a:cubicBezTo>
                <a:cubicBezTo>
                  <a:pt x="45776" y="7851"/>
                  <a:pt x="45720" y="7887"/>
                  <a:pt x="45590" y="7891"/>
                </a:cubicBezTo>
                <a:close/>
                <a:moveTo>
                  <a:pt x="34834" y="7913"/>
                </a:moveTo>
                <a:cubicBezTo>
                  <a:pt x="34792" y="7907"/>
                  <a:pt x="34784" y="7877"/>
                  <a:pt x="34746" y="7869"/>
                </a:cubicBezTo>
                <a:cubicBezTo>
                  <a:pt x="34720" y="7915"/>
                  <a:pt x="34822" y="7967"/>
                  <a:pt x="34834" y="7913"/>
                </a:cubicBezTo>
                <a:close/>
                <a:moveTo>
                  <a:pt x="33133" y="7979"/>
                </a:moveTo>
                <a:cubicBezTo>
                  <a:pt x="33226" y="7954"/>
                  <a:pt x="33200" y="7978"/>
                  <a:pt x="33309" y="7979"/>
                </a:cubicBezTo>
                <a:cubicBezTo>
                  <a:pt x="33332" y="7916"/>
                  <a:pt x="33247" y="7823"/>
                  <a:pt x="33193" y="7891"/>
                </a:cubicBezTo>
                <a:cubicBezTo>
                  <a:pt x="33355" y="7912"/>
                  <a:pt x="33076" y="7898"/>
                  <a:pt x="33133" y="7979"/>
                </a:cubicBezTo>
                <a:close/>
                <a:moveTo>
                  <a:pt x="54530" y="7913"/>
                </a:moveTo>
                <a:cubicBezTo>
                  <a:pt x="54470" y="7894"/>
                  <a:pt x="54349" y="7932"/>
                  <a:pt x="54442" y="7957"/>
                </a:cubicBezTo>
                <a:cubicBezTo>
                  <a:pt x="54437" y="7895"/>
                  <a:pt x="54623" y="7975"/>
                  <a:pt x="54618" y="7913"/>
                </a:cubicBezTo>
                <a:cubicBezTo>
                  <a:pt x="54567" y="7906"/>
                  <a:pt x="54656" y="7837"/>
                  <a:pt x="54530" y="7847"/>
                </a:cubicBezTo>
                <a:cubicBezTo>
                  <a:pt x="54518" y="7879"/>
                  <a:pt x="54494" y="7884"/>
                  <a:pt x="54530" y="7913"/>
                </a:cubicBezTo>
                <a:close/>
                <a:moveTo>
                  <a:pt x="37384" y="7935"/>
                </a:moveTo>
                <a:cubicBezTo>
                  <a:pt x="37392" y="7885"/>
                  <a:pt x="37377" y="7852"/>
                  <a:pt x="37326" y="7847"/>
                </a:cubicBezTo>
                <a:cubicBezTo>
                  <a:pt x="37317" y="7897"/>
                  <a:pt x="37332" y="7930"/>
                  <a:pt x="37384" y="7935"/>
                </a:cubicBezTo>
                <a:close/>
                <a:moveTo>
                  <a:pt x="34453" y="7891"/>
                </a:moveTo>
                <a:cubicBezTo>
                  <a:pt x="34473" y="7891"/>
                  <a:pt x="34492" y="7891"/>
                  <a:pt x="34511" y="7891"/>
                </a:cubicBezTo>
                <a:cubicBezTo>
                  <a:pt x="34511" y="7876"/>
                  <a:pt x="34511" y="7862"/>
                  <a:pt x="34511" y="7847"/>
                </a:cubicBezTo>
                <a:cubicBezTo>
                  <a:pt x="34492" y="7847"/>
                  <a:pt x="34473" y="7847"/>
                  <a:pt x="34453" y="7847"/>
                </a:cubicBezTo>
                <a:cubicBezTo>
                  <a:pt x="34453" y="7862"/>
                  <a:pt x="34453" y="7876"/>
                  <a:pt x="34453" y="7891"/>
                </a:cubicBezTo>
                <a:close/>
                <a:moveTo>
                  <a:pt x="44916" y="7759"/>
                </a:moveTo>
                <a:cubicBezTo>
                  <a:pt x="44963" y="7757"/>
                  <a:pt x="45018" y="7762"/>
                  <a:pt x="45004" y="7715"/>
                </a:cubicBezTo>
                <a:cubicBezTo>
                  <a:pt x="44985" y="7715"/>
                  <a:pt x="44966" y="7715"/>
                  <a:pt x="44945" y="7715"/>
                </a:cubicBezTo>
                <a:cubicBezTo>
                  <a:pt x="44946" y="7737"/>
                  <a:pt x="44922" y="7741"/>
                  <a:pt x="44916" y="7759"/>
                </a:cubicBezTo>
                <a:close/>
                <a:moveTo>
                  <a:pt x="55819" y="7231"/>
                </a:moveTo>
                <a:cubicBezTo>
                  <a:pt x="55873" y="7233"/>
                  <a:pt x="55889" y="7209"/>
                  <a:pt x="55879" y="7165"/>
                </a:cubicBezTo>
                <a:cubicBezTo>
                  <a:pt x="55901" y="7159"/>
                  <a:pt x="55936" y="7164"/>
                  <a:pt x="55936" y="7143"/>
                </a:cubicBezTo>
                <a:cubicBezTo>
                  <a:pt x="55897" y="7143"/>
                  <a:pt x="55859" y="7143"/>
                  <a:pt x="55819" y="7143"/>
                </a:cubicBezTo>
                <a:cubicBezTo>
                  <a:pt x="55817" y="7203"/>
                  <a:pt x="55869" y="7186"/>
                  <a:pt x="55819" y="7231"/>
                </a:cubicBezTo>
                <a:close/>
                <a:moveTo>
                  <a:pt x="51482" y="6526"/>
                </a:moveTo>
                <a:cubicBezTo>
                  <a:pt x="51537" y="6517"/>
                  <a:pt x="51659" y="6556"/>
                  <a:pt x="51629" y="6482"/>
                </a:cubicBezTo>
                <a:cubicBezTo>
                  <a:pt x="51555" y="6479"/>
                  <a:pt x="51487" y="6478"/>
                  <a:pt x="51482" y="6526"/>
                </a:cubicBezTo>
                <a:close/>
                <a:moveTo>
                  <a:pt x="52595" y="6482"/>
                </a:moveTo>
                <a:cubicBezTo>
                  <a:pt x="52694" y="6550"/>
                  <a:pt x="52685" y="6401"/>
                  <a:pt x="52595" y="6482"/>
                </a:cubicBezTo>
                <a:close/>
                <a:moveTo>
                  <a:pt x="49137" y="6505"/>
                </a:moveTo>
                <a:cubicBezTo>
                  <a:pt x="49167" y="6505"/>
                  <a:pt x="49196" y="6505"/>
                  <a:pt x="49225" y="6505"/>
                </a:cubicBezTo>
                <a:cubicBezTo>
                  <a:pt x="49229" y="6464"/>
                  <a:pt x="49196" y="6452"/>
                  <a:pt x="49137" y="6460"/>
                </a:cubicBezTo>
                <a:cubicBezTo>
                  <a:pt x="49137" y="6475"/>
                  <a:pt x="49137" y="6490"/>
                  <a:pt x="49137" y="6505"/>
                </a:cubicBezTo>
                <a:close/>
                <a:moveTo>
                  <a:pt x="49019" y="6482"/>
                </a:moveTo>
                <a:cubicBezTo>
                  <a:pt x="48980" y="6475"/>
                  <a:pt x="48964" y="6451"/>
                  <a:pt x="48903" y="6460"/>
                </a:cubicBezTo>
                <a:cubicBezTo>
                  <a:pt x="48856" y="6521"/>
                  <a:pt x="49029" y="6521"/>
                  <a:pt x="49019" y="6482"/>
                </a:cubicBezTo>
                <a:close/>
                <a:moveTo>
                  <a:pt x="52948" y="6482"/>
                </a:moveTo>
                <a:cubicBezTo>
                  <a:pt x="52971" y="6487"/>
                  <a:pt x="52981" y="6500"/>
                  <a:pt x="52977" y="6526"/>
                </a:cubicBezTo>
                <a:cubicBezTo>
                  <a:pt x="53061" y="6530"/>
                  <a:pt x="53137" y="6452"/>
                  <a:pt x="53035" y="6438"/>
                </a:cubicBezTo>
                <a:cubicBezTo>
                  <a:pt x="53035" y="6475"/>
                  <a:pt x="52954" y="6451"/>
                  <a:pt x="52948" y="6482"/>
                </a:cubicBezTo>
                <a:close/>
                <a:moveTo>
                  <a:pt x="48433" y="6482"/>
                </a:moveTo>
                <a:cubicBezTo>
                  <a:pt x="48505" y="6473"/>
                  <a:pt x="48497" y="6523"/>
                  <a:pt x="48580" y="6505"/>
                </a:cubicBezTo>
                <a:cubicBezTo>
                  <a:pt x="48632" y="6406"/>
                  <a:pt x="48425" y="6425"/>
                  <a:pt x="48433" y="6482"/>
                </a:cubicBezTo>
                <a:close/>
                <a:moveTo>
                  <a:pt x="54823" y="6416"/>
                </a:moveTo>
                <a:cubicBezTo>
                  <a:pt x="54803" y="6416"/>
                  <a:pt x="54783" y="6416"/>
                  <a:pt x="54765" y="6416"/>
                </a:cubicBezTo>
                <a:cubicBezTo>
                  <a:pt x="54604" y="6410"/>
                  <a:pt x="54829" y="6478"/>
                  <a:pt x="54823" y="6416"/>
                </a:cubicBezTo>
                <a:close/>
                <a:moveTo>
                  <a:pt x="54091" y="6482"/>
                </a:moveTo>
                <a:cubicBezTo>
                  <a:pt x="54145" y="6479"/>
                  <a:pt x="54189" y="6467"/>
                  <a:pt x="54208" y="6438"/>
                </a:cubicBezTo>
                <a:cubicBezTo>
                  <a:pt x="54168" y="6431"/>
                  <a:pt x="54151" y="6407"/>
                  <a:pt x="54091" y="6416"/>
                </a:cubicBezTo>
                <a:cubicBezTo>
                  <a:pt x="54091" y="6438"/>
                  <a:pt x="54091" y="6460"/>
                  <a:pt x="54091" y="6482"/>
                </a:cubicBezTo>
                <a:close/>
                <a:moveTo>
                  <a:pt x="51717" y="6460"/>
                </a:moveTo>
                <a:cubicBezTo>
                  <a:pt x="51735" y="6460"/>
                  <a:pt x="51756" y="6460"/>
                  <a:pt x="51775" y="6460"/>
                </a:cubicBezTo>
                <a:cubicBezTo>
                  <a:pt x="51775" y="6446"/>
                  <a:pt x="51775" y="6431"/>
                  <a:pt x="51775" y="6416"/>
                </a:cubicBezTo>
                <a:cubicBezTo>
                  <a:pt x="51756" y="6416"/>
                  <a:pt x="51735" y="6416"/>
                  <a:pt x="51717" y="6416"/>
                </a:cubicBezTo>
                <a:cubicBezTo>
                  <a:pt x="51717" y="6431"/>
                  <a:pt x="51717" y="6446"/>
                  <a:pt x="51717" y="6460"/>
                </a:cubicBezTo>
                <a:close/>
                <a:moveTo>
                  <a:pt x="45267" y="6438"/>
                </a:moveTo>
                <a:cubicBezTo>
                  <a:pt x="45240" y="6422"/>
                  <a:pt x="45408" y="6448"/>
                  <a:pt x="45386" y="6394"/>
                </a:cubicBezTo>
                <a:cubicBezTo>
                  <a:pt x="45266" y="6388"/>
                  <a:pt x="45186" y="6392"/>
                  <a:pt x="45267" y="6438"/>
                </a:cubicBezTo>
                <a:close/>
                <a:moveTo>
                  <a:pt x="44682" y="6438"/>
                </a:moveTo>
                <a:cubicBezTo>
                  <a:pt x="44733" y="6439"/>
                  <a:pt x="44757" y="6421"/>
                  <a:pt x="44770" y="6394"/>
                </a:cubicBezTo>
                <a:cubicBezTo>
                  <a:pt x="44723" y="6397"/>
                  <a:pt x="44668" y="6391"/>
                  <a:pt x="44682" y="6438"/>
                </a:cubicBezTo>
                <a:close/>
                <a:moveTo>
                  <a:pt x="50398" y="6460"/>
                </a:moveTo>
                <a:cubicBezTo>
                  <a:pt x="50528" y="6458"/>
                  <a:pt x="50434" y="6410"/>
                  <a:pt x="50485" y="6372"/>
                </a:cubicBezTo>
                <a:cubicBezTo>
                  <a:pt x="50455" y="6372"/>
                  <a:pt x="50427" y="6372"/>
                  <a:pt x="50398" y="6372"/>
                </a:cubicBezTo>
                <a:cubicBezTo>
                  <a:pt x="50398" y="6401"/>
                  <a:pt x="50398" y="6431"/>
                  <a:pt x="50398" y="6460"/>
                </a:cubicBezTo>
                <a:close/>
                <a:moveTo>
                  <a:pt x="50250" y="6438"/>
                </a:moveTo>
                <a:cubicBezTo>
                  <a:pt x="50336" y="6470"/>
                  <a:pt x="50336" y="6340"/>
                  <a:pt x="50250" y="6372"/>
                </a:cubicBezTo>
                <a:cubicBezTo>
                  <a:pt x="50250" y="6394"/>
                  <a:pt x="50250" y="6416"/>
                  <a:pt x="50250" y="6438"/>
                </a:cubicBezTo>
                <a:close/>
                <a:moveTo>
                  <a:pt x="44447" y="6416"/>
                </a:moveTo>
                <a:cubicBezTo>
                  <a:pt x="44477" y="6416"/>
                  <a:pt x="44506" y="6416"/>
                  <a:pt x="44536" y="6416"/>
                </a:cubicBezTo>
                <a:cubicBezTo>
                  <a:pt x="44539" y="6377"/>
                  <a:pt x="44506" y="6365"/>
                  <a:pt x="44447" y="6372"/>
                </a:cubicBezTo>
                <a:cubicBezTo>
                  <a:pt x="44447" y="6386"/>
                  <a:pt x="44447" y="6401"/>
                  <a:pt x="44447" y="6416"/>
                </a:cubicBezTo>
                <a:close/>
                <a:moveTo>
                  <a:pt x="52595" y="6394"/>
                </a:moveTo>
                <a:cubicBezTo>
                  <a:pt x="52614" y="6394"/>
                  <a:pt x="52635" y="6394"/>
                  <a:pt x="52655" y="6394"/>
                </a:cubicBezTo>
                <a:cubicBezTo>
                  <a:pt x="52655" y="6380"/>
                  <a:pt x="52655" y="6365"/>
                  <a:pt x="52655" y="6350"/>
                </a:cubicBezTo>
                <a:cubicBezTo>
                  <a:pt x="52635" y="6350"/>
                  <a:pt x="52614" y="6350"/>
                  <a:pt x="52595" y="6350"/>
                </a:cubicBezTo>
                <a:cubicBezTo>
                  <a:pt x="52595" y="6365"/>
                  <a:pt x="52595" y="6380"/>
                  <a:pt x="52595" y="6394"/>
                </a:cubicBezTo>
                <a:close/>
                <a:moveTo>
                  <a:pt x="49284" y="6438"/>
                </a:moveTo>
                <a:cubicBezTo>
                  <a:pt x="49353" y="6482"/>
                  <a:pt x="49328" y="6418"/>
                  <a:pt x="49400" y="6438"/>
                </a:cubicBezTo>
                <a:cubicBezTo>
                  <a:pt x="49408" y="6440"/>
                  <a:pt x="49400" y="6473"/>
                  <a:pt x="49430" y="6460"/>
                </a:cubicBezTo>
                <a:cubicBezTo>
                  <a:pt x="49425" y="6427"/>
                  <a:pt x="49441" y="6379"/>
                  <a:pt x="49400" y="6372"/>
                </a:cubicBezTo>
                <a:cubicBezTo>
                  <a:pt x="49413" y="6452"/>
                  <a:pt x="49347" y="6403"/>
                  <a:pt x="49371" y="6350"/>
                </a:cubicBezTo>
                <a:cubicBezTo>
                  <a:pt x="49342" y="6350"/>
                  <a:pt x="49313" y="6350"/>
                  <a:pt x="49284" y="6350"/>
                </a:cubicBezTo>
                <a:cubicBezTo>
                  <a:pt x="49276" y="6409"/>
                  <a:pt x="49244" y="6413"/>
                  <a:pt x="49284" y="6438"/>
                </a:cubicBezTo>
                <a:close/>
                <a:moveTo>
                  <a:pt x="49049" y="6416"/>
                </a:moveTo>
                <a:cubicBezTo>
                  <a:pt x="49113" y="6421"/>
                  <a:pt x="49143" y="6398"/>
                  <a:pt x="49137" y="6350"/>
                </a:cubicBezTo>
                <a:cubicBezTo>
                  <a:pt x="49102" y="6353"/>
                  <a:pt x="49054" y="6346"/>
                  <a:pt x="49049" y="6372"/>
                </a:cubicBezTo>
                <a:cubicBezTo>
                  <a:pt x="49084" y="6377"/>
                  <a:pt x="49067" y="6397"/>
                  <a:pt x="49049" y="6416"/>
                </a:cubicBezTo>
                <a:close/>
                <a:moveTo>
                  <a:pt x="48756" y="6416"/>
                </a:moveTo>
                <a:cubicBezTo>
                  <a:pt x="48841" y="6448"/>
                  <a:pt x="48841" y="6317"/>
                  <a:pt x="48756" y="6350"/>
                </a:cubicBezTo>
                <a:cubicBezTo>
                  <a:pt x="48756" y="6372"/>
                  <a:pt x="48756" y="6394"/>
                  <a:pt x="48756" y="6416"/>
                </a:cubicBezTo>
                <a:close/>
                <a:moveTo>
                  <a:pt x="48346" y="6372"/>
                </a:moveTo>
                <a:cubicBezTo>
                  <a:pt x="48206" y="6311"/>
                  <a:pt x="48274" y="6445"/>
                  <a:pt x="48346" y="6372"/>
                </a:cubicBezTo>
                <a:close/>
                <a:moveTo>
                  <a:pt x="48199" y="6372"/>
                </a:moveTo>
                <a:cubicBezTo>
                  <a:pt x="48161" y="6371"/>
                  <a:pt x="48158" y="6344"/>
                  <a:pt x="48112" y="6350"/>
                </a:cubicBezTo>
                <a:cubicBezTo>
                  <a:pt x="48065" y="6404"/>
                  <a:pt x="48211" y="6415"/>
                  <a:pt x="48199" y="6372"/>
                </a:cubicBezTo>
                <a:close/>
                <a:moveTo>
                  <a:pt x="41399" y="6350"/>
                </a:moveTo>
                <a:cubicBezTo>
                  <a:pt x="41379" y="6350"/>
                  <a:pt x="41360" y="6350"/>
                  <a:pt x="41341" y="6350"/>
                </a:cubicBezTo>
                <a:cubicBezTo>
                  <a:pt x="41180" y="6344"/>
                  <a:pt x="41405" y="6412"/>
                  <a:pt x="41399" y="6350"/>
                </a:cubicBezTo>
                <a:close/>
                <a:moveTo>
                  <a:pt x="54677" y="6372"/>
                </a:moveTo>
                <a:cubicBezTo>
                  <a:pt x="54720" y="6368"/>
                  <a:pt x="54786" y="6380"/>
                  <a:pt x="54793" y="6350"/>
                </a:cubicBezTo>
                <a:cubicBezTo>
                  <a:pt x="54837" y="6346"/>
                  <a:pt x="54902" y="6358"/>
                  <a:pt x="54912" y="6328"/>
                </a:cubicBezTo>
                <a:cubicBezTo>
                  <a:pt x="54822" y="6335"/>
                  <a:pt x="54683" y="6304"/>
                  <a:pt x="54677" y="6372"/>
                </a:cubicBezTo>
                <a:close/>
                <a:moveTo>
                  <a:pt x="53474" y="6416"/>
                </a:moveTo>
                <a:cubicBezTo>
                  <a:pt x="53518" y="6412"/>
                  <a:pt x="53582" y="6424"/>
                  <a:pt x="53592" y="6394"/>
                </a:cubicBezTo>
                <a:cubicBezTo>
                  <a:pt x="53546" y="6369"/>
                  <a:pt x="53435" y="6279"/>
                  <a:pt x="53357" y="6350"/>
                </a:cubicBezTo>
                <a:cubicBezTo>
                  <a:pt x="53399" y="6395"/>
                  <a:pt x="53498" y="6299"/>
                  <a:pt x="53474" y="6416"/>
                </a:cubicBezTo>
                <a:close/>
                <a:moveTo>
                  <a:pt x="51248" y="6416"/>
                </a:moveTo>
                <a:cubicBezTo>
                  <a:pt x="51320" y="6413"/>
                  <a:pt x="51338" y="6375"/>
                  <a:pt x="51393" y="6416"/>
                </a:cubicBezTo>
                <a:cubicBezTo>
                  <a:pt x="51430" y="6345"/>
                  <a:pt x="51300" y="6400"/>
                  <a:pt x="51335" y="6328"/>
                </a:cubicBezTo>
                <a:cubicBezTo>
                  <a:pt x="51306" y="6328"/>
                  <a:pt x="51277" y="6328"/>
                  <a:pt x="51248" y="6328"/>
                </a:cubicBezTo>
                <a:cubicBezTo>
                  <a:pt x="51248" y="6358"/>
                  <a:pt x="51248" y="6386"/>
                  <a:pt x="51248" y="6416"/>
                </a:cubicBezTo>
                <a:close/>
                <a:moveTo>
                  <a:pt x="45825" y="6372"/>
                </a:moveTo>
                <a:cubicBezTo>
                  <a:pt x="45845" y="6372"/>
                  <a:pt x="45864" y="6372"/>
                  <a:pt x="45884" y="6372"/>
                </a:cubicBezTo>
                <a:cubicBezTo>
                  <a:pt x="45884" y="6358"/>
                  <a:pt x="45884" y="6343"/>
                  <a:pt x="45884" y="6328"/>
                </a:cubicBezTo>
                <a:cubicBezTo>
                  <a:pt x="45864" y="6328"/>
                  <a:pt x="45845" y="6328"/>
                  <a:pt x="45825" y="6328"/>
                </a:cubicBezTo>
                <a:cubicBezTo>
                  <a:pt x="45825" y="6343"/>
                  <a:pt x="45825" y="6358"/>
                  <a:pt x="45825" y="6372"/>
                </a:cubicBezTo>
                <a:close/>
                <a:moveTo>
                  <a:pt x="45386" y="6328"/>
                </a:moveTo>
                <a:cubicBezTo>
                  <a:pt x="45362" y="6311"/>
                  <a:pt x="45285" y="6314"/>
                  <a:pt x="45238" y="6350"/>
                </a:cubicBezTo>
                <a:cubicBezTo>
                  <a:pt x="45275" y="6392"/>
                  <a:pt x="45391" y="6332"/>
                  <a:pt x="45386" y="6328"/>
                </a:cubicBezTo>
                <a:close/>
                <a:moveTo>
                  <a:pt x="41722" y="6438"/>
                </a:moveTo>
                <a:cubicBezTo>
                  <a:pt x="41814" y="6434"/>
                  <a:pt x="41863" y="6397"/>
                  <a:pt x="41868" y="6328"/>
                </a:cubicBezTo>
                <a:cubicBezTo>
                  <a:pt x="41746" y="6323"/>
                  <a:pt x="41730" y="6364"/>
                  <a:pt x="41634" y="6328"/>
                </a:cubicBezTo>
                <a:cubicBezTo>
                  <a:pt x="41579" y="6428"/>
                  <a:pt x="41750" y="6358"/>
                  <a:pt x="41722" y="6438"/>
                </a:cubicBezTo>
                <a:close/>
                <a:moveTo>
                  <a:pt x="56083" y="6350"/>
                </a:moveTo>
                <a:cubicBezTo>
                  <a:pt x="56102" y="6350"/>
                  <a:pt x="56122" y="6350"/>
                  <a:pt x="56143" y="6350"/>
                </a:cubicBezTo>
                <a:cubicBezTo>
                  <a:pt x="56143" y="6335"/>
                  <a:pt x="56143" y="6320"/>
                  <a:pt x="56143" y="6306"/>
                </a:cubicBezTo>
                <a:cubicBezTo>
                  <a:pt x="56122" y="6306"/>
                  <a:pt x="56102" y="6306"/>
                  <a:pt x="56083" y="6306"/>
                </a:cubicBezTo>
                <a:cubicBezTo>
                  <a:pt x="56083" y="6320"/>
                  <a:pt x="56083" y="6335"/>
                  <a:pt x="56083" y="6350"/>
                </a:cubicBezTo>
                <a:close/>
                <a:moveTo>
                  <a:pt x="52156" y="6394"/>
                </a:moveTo>
                <a:cubicBezTo>
                  <a:pt x="52195" y="6365"/>
                  <a:pt x="52174" y="6328"/>
                  <a:pt x="52127" y="6306"/>
                </a:cubicBezTo>
                <a:cubicBezTo>
                  <a:pt x="52089" y="6335"/>
                  <a:pt x="52108" y="6373"/>
                  <a:pt x="52156" y="6394"/>
                </a:cubicBezTo>
                <a:close/>
                <a:moveTo>
                  <a:pt x="51629" y="6328"/>
                </a:moveTo>
                <a:cubicBezTo>
                  <a:pt x="51591" y="6327"/>
                  <a:pt x="51588" y="6299"/>
                  <a:pt x="51540" y="6306"/>
                </a:cubicBezTo>
                <a:cubicBezTo>
                  <a:pt x="51495" y="6361"/>
                  <a:pt x="51640" y="6371"/>
                  <a:pt x="51629" y="6328"/>
                </a:cubicBezTo>
                <a:close/>
                <a:moveTo>
                  <a:pt x="50134" y="6350"/>
                </a:moveTo>
                <a:cubicBezTo>
                  <a:pt x="50154" y="6350"/>
                  <a:pt x="50173" y="6350"/>
                  <a:pt x="50192" y="6350"/>
                </a:cubicBezTo>
                <a:cubicBezTo>
                  <a:pt x="50192" y="6335"/>
                  <a:pt x="50192" y="6320"/>
                  <a:pt x="50192" y="6306"/>
                </a:cubicBezTo>
                <a:cubicBezTo>
                  <a:pt x="50173" y="6306"/>
                  <a:pt x="50154" y="6306"/>
                  <a:pt x="50134" y="6306"/>
                </a:cubicBezTo>
                <a:cubicBezTo>
                  <a:pt x="50134" y="6320"/>
                  <a:pt x="50134" y="6335"/>
                  <a:pt x="50134" y="6350"/>
                </a:cubicBezTo>
                <a:close/>
                <a:moveTo>
                  <a:pt x="46821" y="6350"/>
                </a:moveTo>
                <a:cubicBezTo>
                  <a:pt x="46821" y="6328"/>
                  <a:pt x="46846" y="6324"/>
                  <a:pt x="46851" y="6306"/>
                </a:cubicBezTo>
                <a:cubicBezTo>
                  <a:pt x="46821" y="6306"/>
                  <a:pt x="46792" y="6306"/>
                  <a:pt x="46762" y="6306"/>
                </a:cubicBezTo>
                <a:cubicBezTo>
                  <a:pt x="46762" y="6328"/>
                  <a:pt x="46762" y="6350"/>
                  <a:pt x="46762" y="6372"/>
                </a:cubicBezTo>
                <a:cubicBezTo>
                  <a:pt x="46847" y="6377"/>
                  <a:pt x="46911" y="6367"/>
                  <a:pt x="46939" y="6328"/>
                </a:cubicBezTo>
                <a:cubicBezTo>
                  <a:pt x="46884" y="6323"/>
                  <a:pt x="46874" y="6353"/>
                  <a:pt x="46821" y="6350"/>
                </a:cubicBezTo>
                <a:close/>
                <a:moveTo>
                  <a:pt x="45678" y="6328"/>
                </a:moveTo>
                <a:cubicBezTo>
                  <a:pt x="45717" y="6356"/>
                  <a:pt x="45787" y="6357"/>
                  <a:pt x="45796" y="6306"/>
                </a:cubicBezTo>
                <a:cubicBezTo>
                  <a:pt x="45757" y="6278"/>
                  <a:pt x="45687" y="6277"/>
                  <a:pt x="45678" y="6328"/>
                </a:cubicBezTo>
                <a:close/>
                <a:moveTo>
                  <a:pt x="43979" y="6328"/>
                </a:moveTo>
                <a:cubicBezTo>
                  <a:pt x="44008" y="6328"/>
                  <a:pt x="44014" y="6346"/>
                  <a:pt x="44038" y="6350"/>
                </a:cubicBezTo>
                <a:cubicBezTo>
                  <a:pt x="44034" y="6316"/>
                  <a:pt x="44041" y="6274"/>
                  <a:pt x="43979" y="6285"/>
                </a:cubicBezTo>
                <a:cubicBezTo>
                  <a:pt x="43979" y="6298"/>
                  <a:pt x="43979" y="6314"/>
                  <a:pt x="43979" y="6328"/>
                </a:cubicBezTo>
                <a:close/>
                <a:moveTo>
                  <a:pt x="55262" y="6328"/>
                </a:moveTo>
                <a:cubicBezTo>
                  <a:pt x="55267" y="6302"/>
                  <a:pt x="55315" y="6278"/>
                  <a:pt x="55262" y="6262"/>
                </a:cubicBezTo>
                <a:cubicBezTo>
                  <a:pt x="55258" y="6288"/>
                  <a:pt x="55210" y="6311"/>
                  <a:pt x="55262" y="6328"/>
                </a:cubicBezTo>
                <a:close/>
                <a:moveTo>
                  <a:pt x="55029" y="6350"/>
                </a:moveTo>
                <a:cubicBezTo>
                  <a:pt x="55020" y="6307"/>
                  <a:pt x="55068" y="6307"/>
                  <a:pt x="55087" y="6285"/>
                </a:cubicBezTo>
                <a:cubicBezTo>
                  <a:pt x="55069" y="6283"/>
                  <a:pt x="55053" y="6281"/>
                  <a:pt x="55058" y="6262"/>
                </a:cubicBezTo>
                <a:cubicBezTo>
                  <a:pt x="55038" y="6262"/>
                  <a:pt x="55018" y="6262"/>
                  <a:pt x="54999" y="6262"/>
                </a:cubicBezTo>
                <a:cubicBezTo>
                  <a:pt x="55004" y="6295"/>
                  <a:pt x="54989" y="6343"/>
                  <a:pt x="55029" y="6350"/>
                </a:cubicBezTo>
                <a:close/>
                <a:moveTo>
                  <a:pt x="53446" y="6285"/>
                </a:moveTo>
                <a:cubicBezTo>
                  <a:pt x="53347" y="6217"/>
                  <a:pt x="53357" y="6365"/>
                  <a:pt x="53446" y="6285"/>
                </a:cubicBezTo>
                <a:close/>
                <a:moveTo>
                  <a:pt x="52742" y="6306"/>
                </a:moveTo>
                <a:cubicBezTo>
                  <a:pt x="52779" y="6334"/>
                  <a:pt x="52936" y="6272"/>
                  <a:pt x="52830" y="6262"/>
                </a:cubicBezTo>
                <a:lnTo>
                  <a:pt x="52830" y="6285"/>
                </a:lnTo>
                <a:cubicBezTo>
                  <a:pt x="52816" y="6285"/>
                  <a:pt x="52721" y="6290"/>
                  <a:pt x="52742" y="6306"/>
                </a:cubicBezTo>
                <a:close/>
                <a:moveTo>
                  <a:pt x="49987" y="6416"/>
                </a:moveTo>
                <a:cubicBezTo>
                  <a:pt x="49990" y="6374"/>
                  <a:pt x="50101" y="6455"/>
                  <a:pt x="50104" y="6372"/>
                </a:cubicBezTo>
                <a:cubicBezTo>
                  <a:pt x="50035" y="6391"/>
                  <a:pt x="49969" y="6341"/>
                  <a:pt x="50075" y="6350"/>
                </a:cubicBezTo>
                <a:cubicBezTo>
                  <a:pt x="50083" y="6299"/>
                  <a:pt x="50068" y="6267"/>
                  <a:pt x="50017" y="6262"/>
                </a:cubicBezTo>
                <a:cubicBezTo>
                  <a:pt x="50030" y="6319"/>
                  <a:pt x="49912" y="6387"/>
                  <a:pt x="49987" y="6416"/>
                </a:cubicBezTo>
                <a:close/>
                <a:moveTo>
                  <a:pt x="44887" y="6285"/>
                </a:moveTo>
                <a:cubicBezTo>
                  <a:pt x="44847" y="6277"/>
                  <a:pt x="44831" y="6253"/>
                  <a:pt x="44770" y="6262"/>
                </a:cubicBezTo>
                <a:cubicBezTo>
                  <a:pt x="44723" y="6323"/>
                  <a:pt x="44897" y="6323"/>
                  <a:pt x="44887" y="6285"/>
                </a:cubicBezTo>
                <a:close/>
                <a:moveTo>
                  <a:pt x="42396" y="6285"/>
                </a:moveTo>
                <a:cubicBezTo>
                  <a:pt x="42358" y="6283"/>
                  <a:pt x="42355" y="6256"/>
                  <a:pt x="42308" y="6262"/>
                </a:cubicBezTo>
                <a:cubicBezTo>
                  <a:pt x="42262" y="6316"/>
                  <a:pt x="42408" y="6327"/>
                  <a:pt x="42396" y="6285"/>
                </a:cubicBezTo>
                <a:close/>
                <a:moveTo>
                  <a:pt x="38644" y="6306"/>
                </a:moveTo>
                <a:cubicBezTo>
                  <a:pt x="38691" y="6245"/>
                  <a:pt x="38518" y="6245"/>
                  <a:pt x="38527" y="6285"/>
                </a:cubicBezTo>
                <a:cubicBezTo>
                  <a:pt x="38567" y="6291"/>
                  <a:pt x="38583" y="6316"/>
                  <a:pt x="38644" y="6306"/>
                </a:cubicBezTo>
                <a:close/>
                <a:moveTo>
                  <a:pt x="35654" y="6306"/>
                </a:moveTo>
                <a:cubicBezTo>
                  <a:pt x="35742" y="6305"/>
                  <a:pt x="35889" y="6371"/>
                  <a:pt x="35918" y="6285"/>
                </a:cubicBezTo>
                <a:cubicBezTo>
                  <a:pt x="35824" y="6331"/>
                  <a:pt x="35737" y="6206"/>
                  <a:pt x="35654" y="6306"/>
                </a:cubicBezTo>
                <a:close/>
                <a:moveTo>
                  <a:pt x="52010" y="6285"/>
                </a:moveTo>
                <a:cubicBezTo>
                  <a:pt x="52065" y="6274"/>
                  <a:pt x="52186" y="6314"/>
                  <a:pt x="52156" y="6240"/>
                </a:cubicBezTo>
                <a:cubicBezTo>
                  <a:pt x="52107" y="6240"/>
                  <a:pt x="52057" y="6240"/>
                  <a:pt x="52010" y="6240"/>
                </a:cubicBezTo>
                <a:cubicBezTo>
                  <a:pt x="52010" y="6255"/>
                  <a:pt x="52010" y="6269"/>
                  <a:pt x="52010" y="6285"/>
                </a:cubicBezTo>
                <a:close/>
                <a:moveTo>
                  <a:pt x="47642" y="6262"/>
                </a:moveTo>
                <a:cubicBezTo>
                  <a:pt x="47642" y="6277"/>
                  <a:pt x="47642" y="6292"/>
                  <a:pt x="47642" y="6306"/>
                </a:cubicBezTo>
                <a:cubicBezTo>
                  <a:pt x="47715" y="6340"/>
                  <a:pt x="47728" y="6232"/>
                  <a:pt x="47671" y="6240"/>
                </a:cubicBezTo>
                <a:cubicBezTo>
                  <a:pt x="47670" y="6253"/>
                  <a:pt x="47667" y="6266"/>
                  <a:pt x="47642" y="6262"/>
                </a:cubicBezTo>
                <a:close/>
                <a:moveTo>
                  <a:pt x="46031" y="6350"/>
                </a:moveTo>
                <a:cubicBezTo>
                  <a:pt x="46098" y="6350"/>
                  <a:pt x="46167" y="6350"/>
                  <a:pt x="46235" y="6350"/>
                </a:cubicBezTo>
                <a:cubicBezTo>
                  <a:pt x="46248" y="6293"/>
                  <a:pt x="46182" y="6277"/>
                  <a:pt x="46147" y="6285"/>
                </a:cubicBezTo>
                <a:cubicBezTo>
                  <a:pt x="46118" y="6290"/>
                  <a:pt x="46155" y="6305"/>
                  <a:pt x="46118" y="6285"/>
                </a:cubicBezTo>
                <a:cubicBezTo>
                  <a:pt x="46099" y="6274"/>
                  <a:pt x="46122" y="6220"/>
                  <a:pt x="46060" y="6240"/>
                </a:cubicBezTo>
                <a:cubicBezTo>
                  <a:pt x="46071" y="6293"/>
                  <a:pt x="46006" y="6287"/>
                  <a:pt x="46031" y="6350"/>
                </a:cubicBezTo>
                <a:close/>
                <a:moveTo>
                  <a:pt x="45825" y="6285"/>
                </a:moveTo>
                <a:cubicBezTo>
                  <a:pt x="45845" y="6285"/>
                  <a:pt x="45864" y="6285"/>
                  <a:pt x="45884" y="6285"/>
                </a:cubicBezTo>
                <a:cubicBezTo>
                  <a:pt x="45884" y="6269"/>
                  <a:pt x="45884" y="6255"/>
                  <a:pt x="45884" y="6240"/>
                </a:cubicBezTo>
                <a:cubicBezTo>
                  <a:pt x="45864" y="6240"/>
                  <a:pt x="45845" y="6240"/>
                  <a:pt x="45825" y="6240"/>
                </a:cubicBezTo>
                <a:cubicBezTo>
                  <a:pt x="45825" y="6255"/>
                  <a:pt x="45825" y="6269"/>
                  <a:pt x="45825" y="6285"/>
                </a:cubicBezTo>
                <a:close/>
                <a:moveTo>
                  <a:pt x="40872" y="6285"/>
                </a:moveTo>
                <a:cubicBezTo>
                  <a:pt x="40902" y="6285"/>
                  <a:pt x="40906" y="6302"/>
                  <a:pt x="40930" y="6306"/>
                </a:cubicBezTo>
                <a:cubicBezTo>
                  <a:pt x="40927" y="6272"/>
                  <a:pt x="40935" y="6230"/>
                  <a:pt x="40872" y="6240"/>
                </a:cubicBezTo>
                <a:cubicBezTo>
                  <a:pt x="40872" y="6255"/>
                  <a:pt x="40872" y="6269"/>
                  <a:pt x="40872" y="6285"/>
                </a:cubicBezTo>
                <a:close/>
                <a:moveTo>
                  <a:pt x="52507" y="6262"/>
                </a:moveTo>
                <a:cubicBezTo>
                  <a:pt x="52527" y="6262"/>
                  <a:pt x="52547" y="6262"/>
                  <a:pt x="52567" y="6262"/>
                </a:cubicBezTo>
                <a:cubicBezTo>
                  <a:pt x="52567" y="6247"/>
                  <a:pt x="52567" y="6233"/>
                  <a:pt x="52567" y="6218"/>
                </a:cubicBezTo>
                <a:cubicBezTo>
                  <a:pt x="52547" y="6218"/>
                  <a:pt x="52527" y="6218"/>
                  <a:pt x="52507" y="6218"/>
                </a:cubicBezTo>
                <a:cubicBezTo>
                  <a:pt x="52507" y="6233"/>
                  <a:pt x="52507" y="6247"/>
                  <a:pt x="52507" y="6262"/>
                </a:cubicBezTo>
                <a:close/>
                <a:moveTo>
                  <a:pt x="39201" y="6218"/>
                </a:moveTo>
                <a:cubicBezTo>
                  <a:pt x="39170" y="6346"/>
                  <a:pt x="39328" y="6227"/>
                  <a:pt x="39201" y="6218"/>
                </a:cubicBezTo>
                <a:close/>
                <a:moveTo>
                  <a:pt x="38967" y="6306"/>
                </a:moveTo>
                <a:cubicBezTo>
                  <a:pt x="39060" y="6319"/>
                  <a:pt x="39057" y="6265"/>
                  <a:pt x="39113" y="6306"/>
                </a:cubicBezTo>
                <a:cubicBezTo>
                  <a:pt x="39142" y="6226"/>
                  <a:pt x="38982" y="6287"/>
                  <a:pt x="38996" y="6218"/>
                </a:cubicBezTo>
                <a:cubicBezTo>
                  <a:pt x="38962" y="6221"/>
                  <a:pt x="38913" y="6214"/>
                  <a:pt x="38908" y="6240"/>
                </a:cubicBezTo>
                <a:cubicBezTo>
                  <a:pt x="38944" y="6248"/>
                  <a:pt x="38968" y="6268"/>
                  <a:pt x="38967" y="6306"/>
                </a:cubicBezTo>
                <a:close/>
                <a:moveTo>
                  <a:pt x="33368" y="6240"/>
                </a:moveTo>
                <a:cubicBezTo>
                  <a:pt x="33467" y="6307"/>
                  <a:pt x="33457" y="6159"/>
                  <a:pt x="33368" y="6240"/>
                </a:cubicBezTo>
                <a:close/>
                <a:moveTo>
                  <a:pt x="46616" y="6218"/>
                </a:moveTo>
                <a:cubicBezTo>
                  <a:pt x="46579" y="6217"/>
                  <a:pt x="46576" y="6190"/>
                  <a:pt x="46529" y="6196"/>
                </a:cubicBezTo>
                <a:cubicBezTo>
                  <a:pt x="46483" y="6250"/>
                  <a:pt x="46628" y="6260"/>
                  <a:pt x="46616" y="6218"/>
                </a:cubicBezTo>
                <a:close/>
                <a:moveTo>
                  <a:pt x="44770" y="6240"/>
                </a:moveTo>
                <a:cubicBezTo>
                  <a:pt x="44816" y="6238"/>
                  <a:pt x="44872" y="6243"/>
                  <a:pt x="44858" y="6196"/>
                </a:cubicBezTo>
                <a:cubicBezTo>
                  <a:pt x="44839" y="6196"/>
                  <a:pt x="44819" y="6196"/>
                  <a:pt x="44799" y="6196"/>
                </a:cubicBezTo>
                <a:cubicBezTo>
                  <a:pt x="44799" y="6218"/>
                  <a:pt x="44775" y="6222"/>
                  <a:pt x="44770" y="6240"/>
                </a:cubicBezTo>
                <a:close/>
                <a:moveTo>
                  <a:pt x="44272" y="6328"/>
                </a:moveTo>
                <a:cubicBezTo>
                  <a:pt x="44284" y="6286"/>
                  <a:pt x="44356" y="6289"/>
                  <a:pt x="44330" y="6218"/>
                </a:cubicBezTo>
                <a:cubicBezTo>
                  <a:pt x="44290" y="6218"/>
                  <a:pt x="44266" y="6208"/>
                  <a:pt x="44243" y="6196"/>
                </a:cubicBezTo>
                <a:cubicBezTo>
                  <a:pt x="44259" y="6235"/>
                  <a:pt x="44207" y="6326"/>
                  <a:pt x="44272" y="6328"/>
                </a:cubicBezTo>
                <a:close/>
                <a:moveTo>
                  <a:pt x="49987" y="6196"/>
                </a:moveTo>
                <a:cubicBezTo>
                  <a:pt x="50086" y="6263"/>
                  <a:pt x="50076" y="6115"/>
                  <a:pt x="49987" y="6196"/>
                </a:cubicBezTo>
                <a:close/>
                <a:moveTo>
                  <a:pt x="45238" y="6240"/>
                </a:moveTo>
                <a:cubicBezTo>
                  <a:pt x="45259" y="6240"/>
                  <a:pt x="45278" y="6240"/>
                  <a:pt x="45297" y="6240"/>
                </a:cubicBezTo>
                <a:cubicBezTo>
                  <a:pt x="45299" y="6213"/>
                  <a:pt x="45335" y="6210"/>
                  <a:pt x="45327" y="6174"/>
                </a:cubicBezTo>
                <a:cubicBezTo>
                  <a:pt x="45307" y="6174"/>
                  <a:pt x="45288" y="6174"/>
                  <a:pt x="45267" y="6174"/>
                </a:cubicBezTo>
                <a:cubicBezTo>
                  <a:pt x="45267" y="6202"/>
                  <a:pt x="45231" y="6205"/>
                  <a:pt x="45238" y="6240"/>
                </a:cubicBezTo>
                <a:close/>
                <a:moveTo>
                  <a:pt x="44565" y="6174"/>
                </a:moveTo>
                <a:cubicBezTo>
                  <a:pt x="44533" y="6302"/>
                  <a:pt x="44692" y="6183"/>
                  <a:pt x="44565" y="6174"/>
                </a:cubicBezTo>
                <a:close/>
                <a:moveTo>
                  <a:pt x="43392" y="6218"/>
                </a:moveTo>
                <a:cubicBezTo>
                  <a:pt x="43442" y="6219"/>
                  <a:pt x="43467" y="6201"/>
                  <a:pt x="43480" y="6174"/>
                </a:cubicBezTo>
                <a:cubicBezTo>
                  <a:pt x="43434" y="6176"/>
                  <a:pt x="43379" y="6171"/>
                  <a:pt x="43392" y="6218"/>
                </a:cubicBezTo>
                <a:close/>
                <a:moveTo>
                  <a:pt x="41429" y="6218"/>
                </a:moveTo>
                <a:cubicBezTo>
                  <a:pt x="41474" y="6151"/>
                  <a:pt x="41277" y="6160"/>
                  <a:pt x="41282" y="6196"/>
                </a:cubicBezTo>
                <a:cubicBezTo>
                  <a:pt x="41352" y="6187"/>
                  <a:pt x="41346" y="6236"/>
                  <a:pt x="41429" y="6218"/>
                </a:cubicBezTo>
                <a:close/>
                <a:moveTo>
                  <a:pt x="55087" y="6196"/>
                </a:moveTo>
                <a:cubicBezTo>
                  <a:pt x="55136" y="6198"/>
                  <a:pt x="55162" y="6179"/>
                  <a:pt x="55174" y="6153"/>
                </a:cubicBezTo>
                <a:cubicBezTo>
                  <a:pt x="55125" y="6151"/>
                  <a:pt x="55100" y="6169"/>
                  <a:pt x="55087" y="6196"/>
                </a:cubicBezTo>
                <a:close/>
                <a:moveTo>
                  <a:pt x="51248" y="6285"/>
                </a:moveTo>
                <a:cubicBezTo>
                  <a:pt x="51340" y="6310"/>
                  <a:pt x="51319" y="6250"/>
                  <a:pt x="51364" y="6240"/>
                </a:cubicBezTo>
                <a:cubicBezTo>
                  <a:pt x="51402" y="6240"/>
                  <a:pt x="51392" y="6278"/>
                  <a:pt x="51424" y="6285"/>
                </a:cubicBezTo>
                <a:cubicBezTo>
                  <a:pt x="51472" y="6240"/>
                  <a:pt x="51421" y="6256"/>
                  <a:pt x="51424" y="6196"/>
                </a:cubicBezTo>
                <a:cubicBezTo>
                  <a:pt x="51466" y="6184"/>
                  <a:pt x="51575" y="6221"/>
                  <a:pt x="51570" y="6174"/>
                </a:cubicBezTo>
                <a:cubicBezTo>
                  <a:pt x="51485" y="6146"/>
                  <a:pt x="51418" y="6169"/>
                  <a:pt x="51364" y="6218"/>
                </a:cubicBezTo>
                <a:cubicBezTo>
                  <a:pt x="51385" y="6159"/>
                  <a:pt x="51304" y="6175"/>
                  <a:pt x="51277" y="6153"/>
                </a:cubicBezTo>
                <a:cubicBezTo>
                  <a:pt x="51289" y="6237"/>
                  <a:pt x="51308" y="6231"/>
                  <a:pt x="51248" y="6285"/>
                </a:cubicBezTo>
                <a:close/>
                <a:moveTo>
                  <a:pt x="46851" y="6196"/>
                </a:moveTo>
                <a:cubicBezTo>
                  <a:pt x="46895" y="6192"/>
                  <a:pt x="46959" y="6203"/>
                  <a:pt x="46968" y="6174"/>
                </a:cubicBezTo>
                <a:cubicBezTo>
                  <a:pt x="46929" y="6145"/>
                  <a:pt x="46859" y="6145"/>
                  <a:pt x="46851" y="6196"/>
                </a:cubicBezTo>
                <a:close/>
                <a:moveTo>
                  <a:pt x="33252" y="6196"/>
                </a:moveTo>
                <a:cubicBezTo>
                  <a:pt x="33271" y="6196"/>
                  <a:pt x="33291" y="6196"/>
                  <a:pt x="33309" y="6196"/>
                </a:cubicBezTo>
                <a:cubicBezTo>
                  <a:pt x="33309" y="6181"/>
                  <a:pt x="33309" y="6167"/>
                  <a:pt x="33309" y="6153"/>
                </a:cubicBezTo>
                <a:cubicBezTo>
                  <a:pt x="33291" y="6153"/>
                  <a:pt x="33271" y="6153"/>
                  <a:pt x="33252" y="6153"/>
                </a:cubicBezTo>
                <a:cubicBezTo>
                  <a:pt x="33252" y="6167"/>
                  <a:pt x="33252" y="6181"/>
                  <a:pt x="33252" y="6196"/>
                </a:cubicBezTo>
                <a:close/>
                <a:moveTo>
                  <a:pt x="47701" y="6130"/>
                </a:moveTo>
                <a:cubicBezTo>
                  <a:pt x="47682" y="6130"/>
                  <a:pt x="47662" y="6130"/>
                  <a:pt x="47642" y="6130"/>
                </a:cubicBezTo>
                <a:cubicBezTo>
                  <a:pt x="47620" y="6135"/>
                  <a:pt x="47585" y="6131"/>
                  <a:pt x="47584" y="6153"/>
                </a:cubicBezTo>
                <a:cubicBezTo>
                  <a:pt x="47628" y="6148"/>
                  <a:pt x="47692" y="6160"/>
                  <a:pt x="47701" y="6130"/>
                </a:cubicBezTo>
                <a:close/>
                <a:moveTo>
                  <a:pt x="43979" y="6196"/>
                </a:moveTo>
                <a:cubicBezTo>
                  <a:pt x="43919" y="6171"/>
                  <a:pt x="43839" y="6231"/>
                  <a:pt x="43920" y="6240"/>
                </a:cubicBezTo>
                <a:cubicBezTo>
                  <a:pt x="43960" y="6202"/>
                  <a:pt x="44066" y="6259"/>
                  <a:pt x="44095" y="6174"/>
                </a:cubicBezTo>
                <a:cubicBezTo>
                  <a:pt x="44073" y="6169"/>
                  <a:pt x="44062" y="6156"/>
                  <a:pt x="44066" y="6130"/>
                </a:cubicBezTo>
                <a:cubicBezTo>
                  <a:pt x="43940" y="6119"/>
                  <a:pt x="44029" y="6189"/>
                  <a:pt x="43979" y="6196"/>
                </a:cubicBezTo>
                <a:close/>
                <a:moveTo>
                  <a:pt x="54648" y="6108"/>
                </a:moveTo>
                <a:cubicBezTo>
                  <a:pt x="54605" y="6120"/>
                  <a:pt x="54496" y="6082"/>
                  <a:pt x="54501" y="6130"/>
                </a:cubicBezTo>
                <a:cubicBezTo>
                  <a:pt x="54538" y="6160"/>
                  <a:pt x="54644" y="6164"/>
                  <a:pt x="54648" y="6108"/>
                </a:cubicBezTo>
                <a:close/>
                <a:moveTo>
                  <a:pt x="54061" y="6196"/>
                </a:moveTo>
                <a:cubicBezTo>
                  <a:pt x="54061" y="6196"/>
                  <a:pt x="54033" y="6195"/>
                  <a:pt x="54031" y="6196"/>
                </a:cubicBezTo>
                <a:cubicBezTo>
                  <a:pt x="54021" y="6214"/>
                  <a:pt x="54037" y="6243"/>
                  <a:pt x="54031" y="6262"/>
                </a:cubicBezTo>
                <a:cubicBezTo>
                  <a:pt x="54027" y="6278"/>
                  <a:pt x="54001" y="6294"/>
                  <a:pt x="54003" y="6306"/>
                </a:cubicBezTo>
                <a:cubicBezTo>
                  <a:pt x="54004" y="6318"/>
                  <a:pt x="54044" y="6317"/>
                  <a:pt x="54031" y="6350"/>
                </a:cubicBezTo>
                <a:cubicBezTo>
                  <a:pt x="54031" y="6349"/>
                  <a:pt x="53976" y="6371"/>
                  <a:pt x="53973" y="6372"/>
                </a:cubicBezTo>
                <a:cubicBezTo>
                  <a:pt x="53947" y="6380"/>
                  <a:pt x="53935" y="6349"/>
                  <a:pt x="53915" y="6350"/>
                </a:cubicBezTo>
                <a:cubicBezTo>
                  <a:pt x="53890" y="6430"/>
                  <a:pt x="54136" y="6404"/>
                  <a:pt x="54120" y="6350"/>
                </a:cubicBezTo>
                <a:cubicBezTo>
                  <a:pt x="54033" y="6332"/>
                  <a:pt x="54087" y="6308"/>
                  <a:pt x="54091" y="6285"/>
                </a:cubicBezTo>
                <a:cubicBezTo>
                  <a:pt x="54093" y="6266"/>
                  <a:pt x="54055" y="6251"/>
                  <a:pt x="54061" y="6240"/>
                </a:cubicBezTo>
                <a:cubicBezTo>
                  <a:pt x="54069" y="6225"/>
                  <a:pt x="54119" y="6224"/>
                  <a:pt x="54120" y="6196"/>
                </a:cubicBezTo>
                <a:cubicBezTo>
                  <a:pt x="54120" y="6191"/>
                  <a:pt x="54061" y="6172"/>
                  <a:pt x="54061" y="6153"/>
                </a:cubicBezTo>
                <a:cubicBezTo>
                  <a:pt x="54061" y="6147"/>
                  <a:pt x="54113" y="6135"/>
                  <a:pt x="54091" y="6108"/>
                </a:cubicBezTo>
                <a:cubicBezTo>
                  <a:pt x="54061" y="6108"/>
                  <a:pt x="54031" y="6108"/>
                  <a:pt x="54003" y="6108"/>
                </a:cubicBezTo>
                <a:cubicBezTo>
                  <a:pt x="53967" y="6145"/>
                  <a:pt x="54053" y="6149"/>
                  <a:pt x="54061" y="6196"/>
                </a:cubicBezTo>
                <a:close/>
                <a:moveTo>
                  <a:pt x="53680" y="6153"/>
                </a:moveTo>
                <a:cubicBezTo>
                  <a:pt x="53730" y="6153"/>
                  <a:pt x="53756" y="6135"/>
                  <a:pt x="53768" y="6108"/>
                </a:cubicBezTo>
                <a:cubicBezTo>
                  <a:pt x="53718" y="6107"/>
                  <a:pt x="53693" y="6126"/>
                  <a:pt x="53680" y="6153"/>
                </a:cubicBezTo>
                <a:close/>
                <a:moveTo>
                  <a:pt x="53241" y="6130"/>
                </a:moveTo>
                <a:cubicBezTo>
                  <a:pt x="53237" y="6198"/>
                  <a:pt x="53323" y="6243"/>
                  <a:pt x="53182" y="6240"/>
                </a:cubicBezTo>
                <a:cubicBezTo>
                  <a:pt x="53185" y="6297"/>
                  <a:pt x="53224" y="6326"/>
                  <a:pt x="53299" y="6328"/>
                </a:cubicBezTo>
                <a:cubicBezTo>
                  <a:pt x="53257" y="6245"/>
                  <a:pt x="53380" y="6286"/>
                  <a:pt x="53357" y="6218"/>
                </a:cubicBezTo>
                <a:cubicBezTo>
                  <a:pt x="53357" y="6189"/>
                  <a:pt x="53306" y="6198"/>
                  <a:pt x="53299" y="6174"/>
                </a:cubicBezTo>
                <a:cubicBezTo>
                  <a:pt x="53335" y="6169"/>
                  <a:pt x="53317" y="6149"/>
                  <a:pt x="53299" y="6130"/>
                </a:cubicBezTo>
                <a:cubicBezTo>
                  <a:pt x="53315" y="6130"/>
                  <a:pt x="53333" y="6112"/>
                  <a:pt x="53299" y="6108"/>
                </a:cubicBezTo>
                <a:cubicBezTo>
                  <a:pt x="53293" y="6126"/>
                  <a:pt x="53275" y="6133"/>
                  <a:pt x="53241" y="6130"/>
                </a:cubicBezTo>
                <a:close/>
                <a:moveTo>
                  <a:pt x="52977" y="6174"/>
                </a:moveTo>
                <a:cubicBezTo>
                  <a:pt x="53053" y="6180"/>
                  <a:pt x="53103" y="6166"/>
                  <a:pt x="53094" y="6108"/>
                </a:cubicBezTo>
                <a:cubicBezTo>
                  <a:pt x="53020" y="6105"/>
                  <a:pt x="53001" y="6142"/>
                  <a:pt x="52977" y="6174"/>
                </a:cubicBezTo>
                <a:close/>
                <a:moveTo>
                  <a:pt x="51013" y="6196"/>
                </a:moveTo>
                <a:cubicBezTo>
                  <a:pt x="51114" y="6213"/>
                  <a:pt x="51128" y="6112"/>
                  <a:pt x="51041" y="6108"/>
                </a:cubicBezTo>
                <a:cubicBezTo>
                  <a:pt x="51044" y="6147"/>
                  <a:pt x="51035" y="6176"/>
                  <a:pt x="51013" y="6196"/>
                </a:cubicBezTo>
                <a:close/>
                <a:moveTo>
                  <a:pt x="47935" y="6240"/>
                </a:moveTo>
                <a:cubicBezTo>
                  <a:pt x="47948" y="6198"/>
                  <a:pt x="48019" y="6201"/>
                  <a:pt x="47994" y="6130"/>
                </a:cubicBezTo>
                <a:cubicBezTo>
                  <a:pt x="47957" y="6129"/>
                  <a:pt x="47954" y="6102"/>
                  <a:pt x="47906" y="6108"/>
                </a:cubicBezTo>
                <a:cubicBezTo>
                  <a:pt x="47922" y="6147"/>
                  <a:pt x="47870" y="6237"/>
                  <a:pt x="47935" y="6240"/>
                </a:cubicBezTo>
                <a:close/>
                <a:moveTo>
                  <a:pt x="43539" y="6130"/>
                </a:moveTo>
                <a:cubicBezTo>
                  <a:pt x="43350" y="6081"/>
                  <a:pt x="43461" y="6210"/>
                  <a:pt x="43539" y="6130"/>
                </a:cubicBezTo>
                <a:close/>
                <a:moveTo>
                  <a:pt x="41575" y="6285"/>
                </a:moveTo>
                <a:cubicBezTo>
                  <a:pt x="41614" y="6289"/>
                  <a:pt x="41632" y="6317"/>
                  <a:pt x="41693" y="6306"/>
                </a:cubicBezTo>
                <a:cubicBezTo>
                  <a:pt x="41779" y="6290"/>
                  <a:pt x="41860" y="6282"/>
                  <a:pt x="41868" y="6218"/>
                </a:cubicBezTo>
                <a:cubicBezTo>
                  <a:pt x="41817" y="6205"/>
                  <a:pt x="41696" y="6245"/>
                  <a:pt x="41693" y="6196"/>
                </a:cubicBezTo>
                <a:cubicBezTo>
                  <a:pt x="41798" y="6202"/>
                  <a:pt x="41895" y="6202"/>
                  <a:pt x="41868" y="6108"/>
                </a:cubicBezTo>
                <a:cubicBezTo>
                  <a:pt x="41731" y="6093"/>
                  <a:pt x="41731" y="6181"/>
                  <a:pt x="41634" y="6196"/>
                </a:cubicBezTo>
                <a:cubicBezTo>
                  <a:pt x="41634" y="6184"/>
                  <a:pt x="41610" y="6171"/>
                  <a:pt x="41604" y="6196"/>
                </a:cubicBezTo>
                <a:cubicBezTo>
                  <a:pt x="41712" y="6231"/>
                  <a:pt x="41537" y="6229"/>
                  <a:pt x="41575" y="6285"/>
                </a:cubicBezTo>
                <a:close/>
                <a:moveTo>
                  <a:pt x="54412" y="6130"/>
                </a:moveTo>
                <a:cubicBezTo>
                  <a:pt x="54444" y="6161"/>
                  <a:pt x="54546" y="6051"/>
                  <a:pt x="54442" y="6064"/>
                </a:cubicBezTo>
                <a:cubicBezTo>
                  <a:pt x="54440" y="6064"/>
                  <a:pt x="54444" y="6084"/>
                  <a:pt x="54442" y="6087"/>
                </a:cubicBezTo>
                <a:cubicBezTo>
                  <a:pt x="54439" y="6088"/>
                  <a:pt x="54414" y="6131"/>
                  <a:pt x="54412" y="6130"/>
                </a:cubicBezTo>
                <a:close/>
                <a:moveTo>
                  <a:pt x="52127" y="6108"/>
                </a:moveTo>
                <a:cubicBezTo>
                  <a:pt x="52173" y="6106"/>
                  <a:pt x="52228" y="6111"/>
                  <a:pt x="52215" y="6064"/>
                </a:cubicBezTo>
                <a:cubicBezTo>
                  <a:pt x="52195" y="6064"/>
                  <a:pt x="52176" y="6064"/>
                  <a:pt x="52156" y="6064"/>
                </a:cubicBezTo>
                <a:cubicBezTo>
                  <a:pt x="52156" y="6087"/>
                  <a:pt x="52132" y="6090"/>
                  <a:pt x="52127" y="6108"/>
                </a:cubicBezTo>
                <a:close/>
                <a:moveTo>
                  <a:pt x="51834" y="6153"/>
                </a:moveTo>
                <a:cubicBezTo>
                  <a:pt x="51834" y="6148"/>
                  <a:pt x="51877" y="6183"/>
                  <a:pt x="51834" y="6196"/>
                </a:cubicBezTo>
                <a:cubicBezTo>
                  <a:pt x="51900" y="6202"/>
                  <a:pt x="51944" y="6191"/>
                  <a:pt x="51950" y="6153"/>
                </a:cubicBezTo>
                <a:cubicBezTo>
                  <a:pt x="51878" y="6149"/>
                  <a:pt x="51942" y="6077"/>
                  <a:pt x="51950" y="6064"/>
                </a:cubicBezTo>
                <a:cubicBezTo>
                  <a:pt x="51916" y="6067"/>
                  <a:pt x="51867" y="6061"/>
                  <a:pt x="51863" y="6087"/>
                </a:cubicBezTo>
                <a:cubicBezTo>
                  <a:pt x="51923" y="6103"/>
                  <a:pt x="51845" y="6126"/>
                  <a:pt x="51834" y="6153"/>
                </a:cubicBezTo>
                <a:close/>
                <a:moveTo>
                  <a:pt x="46235" y="6108"/>
                </a:moveTo>
                <a:cubicBezTo>
                  <a:pt x="46265" y="6108"/>
                  <a:pt x="46270" y="6126"/>
                  <a:pt x="46294" y="6130"/>
                </a:cubicBezTo>
                <a:cubicBezTo>
                  <a:pt x="46291" y="6096"/>
                  <a:pt x="46298" y="6054"/>
                  <a:pt x="46235" y="6064"/>
                </a:cubicBezTo>
                <a:cubicBezTo>
                  <a:pt x="46235" y="6079"/>
                  <a:pt x="46235" y="6094"/>
                  <a:pt x="46235" y="6108"/>
                </a:cubicBezTo>
                <a:close/>
                <a:moveTo>
                  <a:pt x="52773" y="6087"/>
                </a:moveTo>
                <a:cubicBezTo>
                  <a:pt x="52822" y="6087"/>
                  <a:pt x="52847" y="6069"/>
                  <a:pt x="52860" y="6042"/>
                </a:cubicBezTo>
                <a:cubicBezTo>
                  <a:pt x="52813" y="6045"/>
                  <a:pt x="52758" y="6039"/>
                  <a:pt x="52773" y="6087"/>
                </a:cubicBezTo>
                <a:close/>
                <a:moveTo>
                  <a:pt x="51101" y="6087"/>
                </a:moveTo>
                <a:cubicBezTo>
                  <a:pt x="51152" y="6087"/>
                  <a:pt x="51176" y="6069"/>
                  <a:pt x="51189" y="6042"/>
                </a:cubicBezTo>
                <a:cubicBezTo>
                  <a:pt x="51143" y="6045"/>
                  <a:pt x="51087" y="6039"/>
                  <a:pt x="51101" y="6087"/>
                </a:cubicBezTo>
                <a:close/>
                <a:moveTo>
                  <a:pt x="50808" y="6087"/>
                </a:moveTo>
                <a:cubicBezTo>
                  <a:pt x="50828" y="6087"/>
                  <a:pt x="50846" y="6087"/>
                  <a:pt x="50866" y="6087"/>
                </a:cubicBezTo>
                <a:cubicBezTo>
                  <a:pt x="50866" y="6072"/>
                  <a:pt x="50866" y="6057"/>
                  <a:pt x="50866" y="6042"/>
                </a:cubicBezTo>
                <a:cubicBezTo>
                  <a:pt x="50846" y="6042"/>
                  <a:pt x="50828" y="6042"/>
                  <a:pt x="50808" y="6042"/>
                </a:cubicBezTo>
                <a:cubicBezTo>
                  <a:pt x="50808" y="6057"/>
                  <a:pt x="50808" y="6072"/>
                  <a:pt x="50808" y="6087"/>
                </a:cubicBezTo>
                <a:close/>
                <a:moveTo>
                  <a:pt x="50046" y="6108"/>
                </a:moveTo>
                <a:cubicBezTo>
                  <a:pt x="50053" y="6077"/>
                  <a:pt x="50094" y="6071"/>
                  <a:pt x="50104" y="6042"/>
                </a:cubicBezTo>
                <a:cubicBezTo>
                  <a:pt x="50075" y="6042"/>
                  <a:pt x="50046" y="6042"/>
                  <a:pt x="50017" y="6042"/>
                </a:cubicBezTo>
                <a:cubicBezTo>
                  <a:pt x="50021" y="6068"/>
                  <a:pt x="50011" y="6105"/>
                  <a:pt x="50046" y="6108"/>
                </a:cubicBezTo>
                <a:close/>
                <a:moveTo>
                  <a:pt x="48463" y="6042"/>
                </a:moveTo>
                <a:cubicBezTo>
                  <a:pt x="48359" y="6007"/>
                  <a:pt x="48445" y="6117"/>
                  <a:pt x="48375" y="6108"/>
                </a:cubicBezTo>
                <a:cubicBezTo>
                  <a:pt x="48352" y="6113"/>
                  <a:pt x="48317" y="6109"/>
                  <a:pt x="48316" y="6130"/>
                </a:cubicBezTo>
                <a:cubicBezTo>
                  <a:pt x="48415" y="6133"/>
                  <a:pt x="48471" y="6174"/>
                  <a:pt x="48522" y="6108"/>
                </a:cubicBezTo>
                <a:cubicBezTo>
                  <a:pt x="48460" y="6127"/>
                  <a:pt x="48564" y="5996"/>
                  <a:pt x="48493" y="6064"/>
                </a:cubicBezTo>
                <a:cubicBezTo>
                  <a:pt x="48470" y="6118"/>
                  <a:pt x="48404" y="6069"/>
                  <a:pt x="48463" y="6042"/>
                </a:cubicBezTo>
                <a:close/>
                <a:moveTo>
                  <a:pt x="45267" y="6087"/>
                </a:moveTo>
                <a:cubicBezTo>
                  <a:pt x="45288" y="6087"/>
                  <a:pt x="45307" y="6087"/>
                  <a:pt x="45327" y="6087"/>
                </a:cubicBezTo>
                <a:cubicBezTo>
                  <a:pt x="45327" y="6072"/>
                  <a:pt x="45327" y="6057"/>
                  <a:pt x="45327" y="6042"/>
                </a:cubicBezTo>
                <a:cubicBezTo>
                  <a:pt x="45307" y="6042"/>
                  <a:pt x="45288" y="6042"/>
                  <a:pt x="45267" y="6042"/>
                </a:cubicBezTo>
                <a:cubicBezTo>
                  <a:pt x="45267" y="6057"/>
                  <a:pt x="45267" y="6072"/>
                  <a:pt x="45267" y="6087"/>
                </a:cubicBezTo>
                <a:close/>
                <a:moveTo>
                  <a:pt x="40901" y="6174"/>
                </a:moveTo>
                <a:cubicBezTo>
                  <a:pt x="40942" y="6175"/>
                  <a:pt x="40989" y="6157"/>
                  <a:pt x="40989" y="6130"/>
                </a:cubicBezTo>
                <a:cubicBezTo>
                  <a:pt x="40989" y="6117"/>
                  <a:pt x="40959" y="6105"/>
                  <a:pt x="40959" y="6108"/>
                </a:cubicBezTo>
                <a:cubicBezTo>
                  <a:pt x="40959" y="6091"/>
                  <a:pt x="40993" y="6076"/>
                  <a:pt x="40989" y="6064"/>
                </a:cubicBezTo>
                <a:cubicBezTo>
                  <a:pt x="40986" y="6055"/>
                  <a:pt x="40922" y="6042"/>
                  <a:pt x="40901" y="6042"/>
                </a:cubicBezTo>
                <a:cubicBezTo>
                  <a:pt x="40901" y="6087"/>
                  <a:pt x="40901" y="6130"/>
                  <a:pt x="40901" y="6174"/>
                </a:cubicBezTo>
                <a:close/>
                <a:moveTo>
                  <a:pt x="53680" y="6020"/>
                </a:moveTo>
                <a:cubicBezTo>
                  <a:pt x="53642" y="6020"/>
                  <a:pt x="53602" y="6020"/>
                  <a:pt x="53562" y="6020"/>
                </a:cubicBezTo>
                <a:cubicBezTo>
                  <a:pt x="53516" y="6123"/>
                  <a:pt x="53714" y="6096"/>
                  <a:pt x="53680" y="6020"/>
                </a:cubicBezTo>
                <a:close/>
                <a:moveTo>
                  <a:pt x="53504" y="6064"/>
                </a:moveTo>
                <a:cubicBezTo>
                  <a:pt x="53465" y="6064"/>
                  <a:pt x="53477" y="6025"/>
                  <a:pt x="53446" y="6020"/>
                </a:cubicBezTo>
                <a:cubicBezTo>
                  <a:pt x="53411" y="6065"/>
                  <a:pt x="53492" y="6125"/>
                  <a:pt x="53504" y="6064"/>
                </a:cubicBezTo>
                <a:close/>
                <a:moveTo>
                  <a:pt x="52331" y="6042"/>
                </a:moveTo>
                <a:cubicBezTo>
                  <a:pt x="52319" y="6096"/>
                  <a:pt x="52385" y="6090"/>
                  <a:pt x="52361" y="6153"/>
                </a:cubicBezTo>
                <a:cubicBezTo>
                  <a:pt x="52465" y="6186"/>
                  <a:pt x="52379" y="6077"/>
                  <a:pt x="52449" y="6087"/>
                </a:cubicBezTo>
                <a:cubicBezTo>
                  <a:pt x="52501" y="6127"/>
                  <a:pt x="52540" y="6081"/>
                  <a:pt x="52567" y="6042"/>
                </a:cubicBezTo>
                <a:cubicBezTo>
                  <a:pt x="52471" y="6006"/>
                  <a:pt x="52454" y="6047"/>
                  <a:pt x="52331" y="6042"/>
                </a:cubicBezTo>
                <a:close/>
                <a:moveTo>
                  <a:pt x="50427" y="6087"/>
                </a:moveTo>
                <a:cubicBezTo>
                  <a:pt x="50449" y="6091"/>
                  <a:pt x="50485" y="6087"/>
                  <a:pt x="50485" y="6108"/>
                </a:cubicBezTo>
                <a:cubicBezTo>
                  <a:pt x="50537" y="6088"/>
                  <a:pt x="50631" y="6100"/>
                  <a:pt x="50661" y="6064"/>
                </a:cubicBezTo>
                <a:cubicBezTo>
                  <a:pt x="50596" y="5997"/>
                  <a:pt x="50488" y="6036"/>
                  <a:pt x="50427" y="6087"/>
                </a:cubicBezTo>
                <a:close/>
                <a:moveTo>
                  <a:pt x="47438" y="6064"/>
                </a:moveTo>
                <a:cubicBezTo>
                  <a:pt x="47440" y="6064"/>
                  <a:pt x="47460" y="6019"/>
                  <a:pt x="47467" y="6020"/>
                </a:cubicBezTo>
                <a:cubicBezTo>
                  <a:pt x="47413" y="6010"/>
                  <a:pt x="47382" y="6018"/>
                  <a:pt x="47319" y="6064"/>
                </a:cubicBezTo>
                <a:cubicBezTo>
                  <a:pt x="47408" y="6031"/>
                  <a:pt x="47388" y="6070"/>
                  <a:pt x="47438" y="6064"/>
                </a:cubicBezTo>
                <a:close/>
                <a:moveTo>
                  <a:pt x="47232" y="6020"/>
                </a:moveTo>
                <a:cubicBezTo>
                  <a:pt x="47208" y="6153"/>
                  <a:pt x="47366" y="6034"/>
                  <a:pt x="47232" y="6020"/>
                </a:cubicBezTo>
                <a:close/>
                <a:moveTo>
                  <a:pt x="47056" y="6064"/>
                </a:moveTo>
                <a:cubicBezTo>
                  <a:pt x="47014" y="6076"/>
                  <a:pt x="46985" y="5979"/>
                  <a:pt x="46968" y="6042"/>
                </a:cubicBezTo>
                <a:cubicBezTo>
                  <a:pt x="46999" y="6039"/>
                  <a:pt x="47027" y="6137"/>
                  <a:pt x="47056" y="6064"/>
                </a:cubicBezTo>
                <a:close/>
                <a:moveTo>
                  <a:pt x="54823" y="6042"/>
                </a:moveTo>
                <a:cubicBezTo>
                  <a:pt x="54844" y="6042"/>
                  <a:pt x="54862" y="6042"/>
                  <a:pt x="54882" y="6042"/>
                </a:cubicBezTo>
                <a:cubicBezTo>
                  <a:pt x="54882" y="6027"/>
                  <a:pt x="54882" y="6013"/>
                  <a:pt x="54882" y="5998"/>
                </a:cubicBezTo>
                <a:cubicBezTo>
                  <a:pt x="54862" y="5998"/>
                  <a:pt x="54844" y="5998"/>
                  <a:pt x="54823" y="5998"/>
                </a:cubicBezTo>
                <a:cubicBezTo>
                  <a:pt x="54823" y="6013"/>
                  <a:pt x="54823" y="6027"/>
                  <a:pt x="54823" y="6042"/>
                </a:cubicBezTo>
                <a:close/>
                <a:moveTo>
                  <a:pt x="48316" y="6020"/>
                </a:moveTo>
                <a:cubicBezTo>
                  <a:pt x="48217" y="5953"/>
                  <a:pt x="48228" y="6102"/>
                  <a:pt x="48316" y="6020"/>
                </a:cubicBezTo>
                <a:close/>
                <a:moveTo>
                  <a:pt x="41370" y="6087"/>
                </a:moveTo>
                <a:cubicBezTo>
                  <a:pt x="41408" y="6057"/>
                  <a:pt x="41409" y="6004"/>
                  <a:pt x="41341" y="5998"/>
                </a:cubicBezTo>
                <a:cubicBezTo>
                  <a:pt x="41303" y="6027"/>
                  <a:pt x="41302" y="6080"/>
                  <a:pt x="41370" y="6087"/>
                </a:cubicBezTo>
                <a:close/>
                <a:moveTo>
                  <a:pt x="54061" y="5976"/>
                </a:moveTo>
                <a:cubicBezTo>
                  <a:pt x="54030" y="6104"/>
                  <a:pt x="54188" y="5985"/>
                  <a:pt x="54061" y="5976"/>
                </a:cubicBezTo>
                <a:close/>
                <a:moveTo>
                  <a:pt x="53798" y="6020"/>
                </a:moveTo>
                <a:cubicBezTo>
                  <a:pt x="53842" y="6060"/>
                  <a:pt x="53788" y="6161"/>
                  <a:pt x="53827" y="6108"/>
                </a:cubicBezTo>
                <a:cubicBezTo>
                  <a:pt x="53862" y="6105"/>
                  <a:pt x="53859" y="6073"/>
                  <a:pt x="53856" y="6042"/>
                </a:cubicBezTo>
                <a:cubicBezTo>
                  <a:pt x="53873" y="6012"/>
                  <a:pt x="53968" y="6039"/>
                  <a:pt x="53973" y="5998"/>
                </a:cubicBezTo>
                <a:cubicBezTo>
                  <a:pt x="53940" y="5979"/>
                  <a:pt x="53895" y="5968"/>
                  <a:pt x="53827" y="5976"/>
                </a:cubicBezTo>
                <a:cubicBezTo>
                  <a:pt x="53820" y="5993"/>
                  <a:pt x="53826" y="6019"/>
                  <a:pt x="53798" y="6020"/>
                </a:cubicBezTo>
                <a:close/>
                <a:moveTo>
                  <a:pt x="46440" y="5976"/>
                </a:moveTo>
                <a:cubicBezTo>
                  <a:pt x="46469" y="5973"/>
                  <a:pt x="46550" y="5965"/>
                  <a:pt x="46558" y="5932"/>
                </a:cubicBezTo>
                <a:cubicBezTo>
                  <a:pt x="46497" y="5945"/>
                  <a:pt x="46365" y="5905"/>
                  <a:pt x="46353" y="5954"/>
                </a:cubicBezTo>
                <a:cubicBezTo>
                  <a:pt x="46409" y="6000"/>
                  <a:pt x="46370" y="5985"/>
                  <a:pt x="46440" y="5976"/>
                </a:cubicBezTo>
                <a:close/>
                <a:moveTo>
                  <a:pt x="46001" y="6130"/>
                </a:moveTo>
                <a:cubicBezTo>
                  <a:pt x="46045" y="6126"/>
                  <a:pt x="46109" y="6138"/>
                  <a:pt x="46118" y="6108"/>
                </a:cubicBezTo>
                <a:cubicBezTo>
                  <a:pt x="46025" y="6088"/>
                  <a:pt x="46129" y="6022"/>
                  <a:pt x="46118" y="5998"/>
                </a:cubicBezTo>
                <a:cubicBezTo>
                  <a:pt x="46117" y="5995"/>
                  <a:pt x="46064" y="5979"/>
                  <a:pt x="46060" y="5976"/>
                </a:cubicBezTo>
                <a:cubicBezTo>
                  <a:pt x="46040" y="5962"/>
                  <a:pt x="46037" y="5933"/>
                  <a:pt x="46001" y="5932"/>
                </a:cubicBezTo>
                <a:cubicBezTo>
                  <a:pt x="45998" y="6042"/>
                  <a:pt x="46030" y="6040"/>
                  <a:pt x="46001" y="6130"/>
                </a:cubicBezTo>
                <a:close/>
                <a:moveTo>
                  <a:pt x="37003" y="6020"/>
                </a:moveTo>
                <a:cubicBezTo>
                  <a:pt x="37024" y="6004"/>
                  <a:pt x="37076" y="5913"/>
                  <a:pt x="36974" y="5932"/>
                </a:cubicBezTo>
                <a:cubicBezTo>
                  <a:pt x="36979" y="5965"/>
                  <a:pt x="36963" y="6013"/>
                  <a:pt x="37003" y="6020"/>
                </a:cubicBezTo>
                <a:close/>
                <a:moveTo>
                  <a:pt x="39025" y="5998"/>
                </a:moveTo>
                <a:cubicBezTo>
                  <a:pt x="39033" y="5947"/>
                  <a:pt x="39018" y="5916"/>
                  <a:pt x="38967" y="5910"/>
                </a:cubicBezTo>
                <a:cubicBezTo>
                  <a:pt x="38952" y="5966"/>
                  <a:pt x="38917" y="5995"/>
                  <a:pt x="39025" y="5998"/>
                </a:cubicBezTo>
                <a:close/>
                <a:moveTo>
                  <a:pt x="47964" y="5624"/>
                </a:moveTo>
                <a:cubicBezTo>
                  <a:pt x="47984" y="5624"/>
                  <a:pt x="48004" y="5624"/>
                  <a:pt x="48023" y="5624"/>
                </a:cubicBezTo>
                <a:cubicBezTo>
                  <a:pt x="48023" y="5609"/>
                  <a:pt x="48023" y="5595"/>
                  <a:pt x="48023" y="5580"/>
                </a:cubicBezTo>
                <a:cubicBezTo>
                  <a:pt x="48004" y="5580"/>
                  <a:pt x="47984" y="5580"/>
                  <a:pt x="47964" y="5580"/>
                </a:cubicBezTo>
                <a:cubicBezTo>
                  <a:pt x="47964" y="5595"/>
                  <a:pt x="47964" y="5609"/>
                  <a:pt x="47964" y="5624"/>
                </a:cubicBezTo>
                <a:close/>
                <a:moveTo>
                  <a:pt x="56230" y="5602"/>
                </a:moveTo>
                <a:cubicBezTo>
                  <a:pt x="56238" y="5572"/>
                  <a:pt x="56212" y="5516"/>
                  <a:pt x="56200" y="5558"/>
                </a:cubicBezTo>
                <a:cubicBezTo>
                  <a:pt x="56192" y="5588"/>
                  <a:pt x="56219" y="5643"/>
                  <a:pt x="56230" y="5602"/>
                </a:cubicBezTo>
                <a:close/>
                <a:moveTo>
                  <a:pt x="43627" y="5426"/>
                </a:moveTo>
                <a:cubicBezTo>
                  <a:pt x="43626" y="5396"/>
                  <a:pt x="43641" y="5378"/>
                  <a:pt x="43656" y="5360"/>
                </a:cubicBezTo>
                <a:cubicBezTo>
                  <a:pt x="43627" y="5360"/>
                  <a:pt x="43598" y="5360"/>
                  <a:pt x="43568" y="5360"/>
                </a:cubicBezTo>
                <a:cubicBezTo>
                  <a:pt x="43567" y="5397"/>
                  <a:pt x="43591" y="5416"/>
                  <a:pt x="43627" y="5426"/>
                </a:cubicBezTo>
                <a:close/>
                <a:moveTo>
                  <a:pt x="48580" y="5360"/>
                </a:moveTo>
                <a:cubicBezTo>
                  <a:pt x="48600" y="5360"/>
                  <a:pt x="48619" y="5360"/>
                  <a:pt x="48639" y="5360"/>
                </a:cubicBezTo>
                <a:cubicBezTo>
                  <a:pt x="48639" y="5345"/>
                  <a:pt x="48639" y="5330"/>
                  <a:pt x="48639" y="5316"/>
                </a:cubicBezTo>
                <a:cubicBezTo>
                  <a:pt x="48619" y="5316"/>
                  <a:pt x="48600" y="5316"/>
                  <a:pt x="48580" y="5316"/>
                </a:cubicBezTo>
                <a:cubicBezTo>
                  <a:pt x="48580" y="5330"/>
                  <a:pt x="48580" y="5345"/>
                  <a:pt x="48580" y="5360"/>
                </a:cubicBezTo>
                <a:close/>
                <a:moveTo>
                  <a:pt x="56054" y="5360"/>
                </a:moveTo>
                <a:cubicBezTo>
                  <a:pt x="56074" y="5360"/>
                  <a:pt x="56093" y="5360"/>
                  <a:pt x="56113" y="5360"/>
                </a:cubicBezTo>
                <a:cubicBezTo>
                  <a:pt x="56113" y="5330"/>
                  <a:pt x="56113" y="5301"/>
                  <a:pt x="56113" y="5271"/>
                </a:cubicBezTo>
                <a:cubicBezTo>
                  <a:pt x="56093" y="5271"/>
                  <a:pt x="56074" y="5271"/>
                  <a:pt x="56054" y="5271"/>
                </a:cubicBezTo>
                <a:cubicBezTo>
                  <a:pt x="56054" y="5301"/>
                  <a:pt x="56054" y="5330"/>
                  <a:pt x="56054" y="5360"/>
                </a:cubicBezTo>
                <a:close/>
                <a:moveTo>
                  <a:pt x="53270" y="5228"/>
                </a:moveTo>
                <a:cubicBezTo>
                  <a:pt x="53227" y="5240"/>
                  <a:pt x="53117" y="5203"/>
                  <a:pt x="53123" y="5250"/>
                </a:cubicBezTo>
                <a:cubicBezTo>
                  <a:pt x="53167" y="5285"/>
                  <a:pt x="53275" y="5326"/>
                  <a:pt x="53270" y="5228"/>
                </a:cubicBezTo>
                <a:close/>
                <a:moveTo>
                  <a:pt x="53005" y="5250"/>
                </a:moveTo>
                <a:cubicBezTo>
                  <a:pt x="53106" y="5316"/>
                  <a:pt x="53095" y="5168"/>
                  <a:pt x="53005" y="5250"/>
                </a:cubicBezTo>
                <a:close/>
                <a:moveTo>
                  <a:pt x="53562" y="5205"/>
                </a:moveTo>
                <a:cubicBezTo>
                  <a:pt x="53461" y="5188"/>
                  <a:pt x="53438" y="5246"/>
                  <a:pt x="53387" y="5205"/>
                </a:cubicBezTo>
                <a:cubicBezTo>
                  <a:pt x="53345" y="5275"/>
                  <a:pt x="53604" y="5275"/>
                  <a:pt x="53562" y="5205"/>
                </a:cubicBezTo>
                <a:close/>
                <a:moveTo>
                  <a:pt x="46411" y="5250"/>
                </a:moveTo>
                <a:cubicBezTo>
                  <a:pt x="46431" y="5250"/>
                  <a:pt x="46451" y="5250"/>
                  <a:pt x="46470" y="5250"/>
                </a:cubicBezTo>
                <a:cubicBezTo>
                  <a:pt x="46470" y="5235"/>
                  <a:pt x="46470" y="5220"/>
                  <a:pt x="46470" y="5205"/>
                </a:cubicBezTo>
                <a:cubicBezTo>
                  <a:pt x="46451" y="5205"/>
                  <a:pt x="46431" y="5205"/>
                  <a:pt x="46411" y="5205"/>
                </a:cubicBezTo>
                <a:cubicBezTo>
                  <a:pt x="46411" y="5220"/>
                  <a:pt x="46411" y="5235"/>
                  <a:pt x="46411" y="5250"/>
                </a:cubicBezTo>
                <a:close/>
                <a:moveTo>
                  <a:pt x="46910" y="5228"/>
                </a:moveTo>
                <a:cubicBezTo>
                  <a:pt x="46959" y="5229"/>
                  <a:pt x="46985" y="5211"/>
                  <a:pt x="46997" y="5183"/>
                </a:cubicBezTo>
                <a:cubicBezTo>
                  <a:pt x="46952" y="5186"/>
                  <a:pt x="46896" y="5180"/>
                  <a:pt x="46910" y="5228"/>
                </a:cubicBezTo>
                <a:close/>
                <a:moveTo>
                  <a:pt x="46235" y="5250"/>
                </a:moveTo>
                <a:cubicBezTo>
                  <a:pt x="46224" y="5196"/>
                  <a:pt x="46369" y="5262"/>
                  <a:pt x="46323" y="5183"/>
                </a:cubicBezTo>
                <a:cubicBezTo>
                  <a:pt x="46249" y="5161"/>
                  <a:pt x="46156" y="5229"/>
                  <a:pt x="46235" y="5250"/>
                </a:cubicBezTo>
                <a:close/>
                <a:moveTo>
                  <a:pt x="54149" y="5294"/>
                </a:moveTo>
                <a:cubicBezTo>
                  <a:pt x="54155" y="5277"/>
                  <a:pt x="54173" y="5268"/>
                  <a:pt x="54208" y="5271"/>
                </a:cubicBezTo>
                <a:cubicBezTo>
                  <a:pt x="54212" y="5246"/>
                  <a:pt x="54203" y="5209"/>
                  <a:pt x="54236" y="5205"/>
                </a:cubicBezTo>
                <a:cubicBezTo>
                  <a:pt x="54280" y="5235"/>
                  <a:pt x="54469" y="5250"/>
                  <a:pt x="54472" y="5183"/>
                </a:cubicBezTo>
                <a:cubicBezTo>
                  <a:pt x="54395" y="5203"/>
                  <a:pt x="54343" y="5163"/>
                  <a:pt x="54296" y="5162"/>
                </a:cubicBezTo>
                <a:cubicBezTo>
                  <a:pt x="54295" y="5162"/>
                  <a:pt x="54296" y="5183"/>
                  <a:pt x="54296" y="5183"/>
                </a:cubicBezTo>
                <a:cubicBezTo>
                  <a:pt x="54257" y="5220"/>
                  <a:pt x="54151" y="5155"/>
                  <a:pt x="54149" y="5162"/>
                </a:cubicBezTo>
                <a:cubicBezTo>
                  <a:pt x="54109" y="5176"/>
                  <a:pt x="54145" y="5246"/>
                  <a:pt x="54091" y="5250"/>
                </a:cubicBezTo>
                <a:cubicBezTo>
                  <a:pt x="54091" y="5228"/>
                  <a:pt x="54091" y="5205"/>
                  <a:pt x="54091" y="5183"/>
                </a:cubicBezTo>
                <a:cubicBezTo>
                  <a:pt x="53962" y="5183"/>
                  <a:pt x="53826" y="5176"/>
                  <a:pt x="53768" y="5228"/>
                </a:cubicBezTo>
                <a:cubicBezTo>
                  <a:pt x="53910" y="5253"/>
                  <a:pt x="54030" y="5220"/>
                  <a:pt x="54149" y="5294"/>
                </a:cubicBezTo>
                <a:close/>
                <a:moveTo>
                  <a:pt x="55058" y="4699"/>
                </a:moveTo>
                <a:cubicBezTo>
                  <a:pt x="55003" y="4704"/>
                  <a:pt x="54993" y="4674"/>
                  <a:pt x="54941" y="4677"/>
                </a:cubicBezTo>
                <a:cubicBezTo>
                  <a:pt x="54927" y="4760"/>
                  <a:pt x="55029" y="4745"/>
                  <a:pt x="55058" y="4699"/>
                </a:cubicBezTo>
                <a:close/>
                <a:moveTo>
                  <a:pt x="49313" y="4744"/>
                </a:moveTo>
                <a:cubicBezTo>
                  <a:pt x="49314" y="4729"/>
                  <a:pt x="49318" y="4717"/>
                  <a:pt x="49342" y="4721"/>
                </a:cubicBezTo>
                <a:cubicBezTo>
                  <a:pt x="49338" y="4694"/>
                  <a:pt x="49333" y="4669"/>
                  <a:pt x="49284" y="4677"/>
                </a:cubicBezTo>
                <a:cubicBezTo>
                  <a:pt x="49288" y="4703"/>
                  <a:pt x="49278" y="4739"/>
                  <a:pt x="49313" y="4744"/>
                </a:cubicBezTo>
                <a:close/>
                <a:moveTo>
                  <a:pt x="55644" y="4721"/>
                </a:moveTo>
                <a:cubicBezTo>
                  <a:pt x="55711" y="4728"/>
                  <a:pt x="55755" y="4715"/>
                  <a:pt x="55761" y="4677"/>
                </a:cubicBezTo>
                <a:cubicBezTo>
                  <a:pt x="55743" y="4676"/>
                  <a:pt x="55727" y="4674"/>
                  <a:pt x="55731" y="4656"/>
                </a:cubicBezTo>
                <a:cubicBezTo>
                  <a:pt x="55712" y="4656"/>
                  <a:pt x="55693" y="4656"/>
                  <a:pt x="55673" y="4656"/>
                </a:cubicBezTo>
                <a:cubicBezTo>
                  <a:pt x="55675" y="4686"/>
                  <a:pt x="55659" y="4703"/>
                  <a:pt x="55644" y="4721"/>
                </a:cubicBezTo>
                <a:close/>
                <a:moveTo>
                  <a:pt x="54648" y="4656"/>
                </a:moveTo>
                <a:cubicBezTo>
                  <a:pt x="54638" y="4637"/>
                  <a:pt x="54570" y="4629"/>
                  <a:pt x="54559" y="4656"/>
                </a:cubicBezTo>
                <a:cubicBezTo>
                  <a:pt x="54540" y="4706"/>
                  <a:pt x="54674" y="4703"/>
                  <a:pt x="54648" y="4656"/>
                </a:cubicBezTo>
                <a:close/>
                <a:moveTo>
                  <a:pt x="52303" y="4656"/>
                </a:moveTo>
                <a:cubicBezTo>
                  <a:pt x="52303" y="4677"/>
                  <a:pt x="52303" y="4699"/>
                  <a:pt x="52303" y="4721"/>
                </a:cubicBezTo>
                <a:cubicBezTo>
                  <a:pt x="52393" y="4724"/>
                  <a:pt x="52435" y="4644"/>
                  <a:pt x="52507" y="4699"/>
                </a:cubicBezTo>
                <a:cubicBezTo>
                  <a:pt x="52507" y="4684"/>
                  <a:pt x="52507" y="4670"/>
                  <a:pt x="52507" y="4656"/>
                </a:cubicBezTo>
                <a:cubicBezTo>
                  <a:pt x="52526" y="4654"/>
                  <a:pt x="52543" y="4652"/>
                  <a:pt x="52537" y="4633"/>
                </a:cubicBezTo>
                <a:cubicBezTo>
                  <a:pt x="52498" y="4633"/>
                  <a:pt x="52459" y="4633"/>
                  <a:pt x="52420" y="4633"/>
                </a:cubicBezTo>
                <a:cubicBezTo>
                  <a:pt x="52429" y="4723"/>
                  <a:pt x="52379" y="4630"/>
                  <a:pt x="52303" y="4656"/>
                </a:cubicBezTo>
                <a:close/>
                <a:moveTo>
                  <a:pt x="52127" y="4677"/>
                </a:moveTo>
                <a:cubicBezTo>
                  <a:pt x="52164" y="4707"/>
                  <a:pt x="52270" y="4711"/>
                  <a:pt x="52273" y="4656"/>
                </a:cubicBezTo>
                <a:cubicBezTo>
                  <a:pt x="52235" y="4626"/>
                  <a:pt x="52130" y="4621"/>
                  <a:pt x="52127" y="4677"/>
                </a:cubicBezTo>
                <a:close/>
                <a:moveTo>
                  <a:pt x="51921" y="4699"/>
                </a:moveTo>
                <a:cubicBezTo>
                  <a:pt x="51992" y="4634"/>
                  <a:pt x="51882" y="4604"/>
                  <a:pt x="51834" y="4656"/>
                </a:cubicBezTo>
                <a:cubicBezTo>
                  <a:pt x="51891" y="4648"/>
                  <a:pt x="51892" y="4686"/>
                  <a:pt x="51921" y="4699"/>
                </a:cubicBezTo>
                <a:close/>
                <a:moveTo>
                  <a:pt x="51452" y="4721"/>
                </a:moveTo>
                <a:cubicBezTo>
                  <a:pt x="51459" y="4683"/>
                  <a:pt x="51397" y="4591"/>
                  <a:pt x="51364" y="4656"/>
                </a:cubicBezTo>
                <a:cubicBezTo>
                  <a:pt x="51415" y="4662"/>
                  <a:pt x="51326" y="4732"/>
                  <a:pt x="51452" y="4721"/>
                </a:cubicBezTo>
                <a:close/>
                <a:moveTo>
                  <a:pt x="50603" y="4699"/>
                </a:moveTo>
                <a:cubicBezTo>
                  <a:pt x="50638" y="4634"/>
                  <a:pt x="50479" y="4604"/>
                  <a:pt x="50455" y="4656"/>
                </a:cubicBezTo>
                <a:cubicBezTo>
                  <a:pt x="50546" y="4639"/>
                  <a:pt x="50492" y="4731"/>
                  <a:pt x="50603" y="4699"/>
                </a:cubicBezTo>
                <a:close/>
                <a:moveTo>
                  <a:pt x="50398" y="4633"/>
                </a:moveTo>
                <a:cubicBezTo>
                  <a:pt x="50353" y="4637"/>
                  <a:pt x="50289" y="4626"/>
                  <a:pt x="50280" y="4656"/>
                </a:cubicBezTo>
                <a:cubicBezTo>
                  <a:pt x="50319" y="4684"/>
                  <a:pt x="50390" y="4684"/>
                  <a:pt x="50398" y="4633"/>
                </a:cubicBezTo>
                <a:close/>
                <a:moveTo>
                  <a:pt x="50104" y="4633"/>
                </a:moveTo>
                <a:cubicBezTo>
                  <a:pt x="50091" y="4634"/>
                  <a:pt x="50061" y="4693"/>
                  <a:pt x="50046" y="4699"/>
                </a:cubicBezTo>
                <a:cubicBezTo>
                  <a:pt x="50138" y="4708"/>
                  <a:pt x="50139" y="4629"/>
                  <a:pt x="50104" y="4633"/>
                </a:cubicBezTo>
                <a:close/>
                <a:moveTo>
                  <a:pt x="37120" y="4633"/>
                </a:moveTo>
                <a:cubicBezTo>
                  <a:pt x="37090" y="4633"/>
                  <a:pt x="37061" y="4633"/>
                  <a:pt x="37033" y="4633"/>
                </a:cubicBezTo>
                <a:cubicBezTo>
                  <a:pt x="37009" y="4638"/>
                  <a:pt x="36974" y="4634"/>
                  <a:pt x="36974" y="4656"/>
                </a:cubicBezTo>
                <a:cubicBezTo>
                  <a:pt x="37016" y="4644"/>
                  <a:pt x="37125" y="4681"/>
                  <a:pt x="37120" y="4633"/>
                </a:cubicBezTo>
                <a:close/>
                <a:moveTo>
                  <a:pt x="55936" y="4656"/>
                </a:moveTo>
                <a:cubicBezTo>
                  <a:pt x="55957" y="4656"/>
                  <a:pt x="55977" y="4656"/>
                  <a:pt x="55995" y="4656"/>
                </a:cubicBezTo>
                <a:cubicBezTo>
                  <a:pt x="55995" y="4641"/>
                  <a:pt x="55995" y="4626"/>
                  <a:pt x="55995" y="4611"/>
                </a:cubicBezTo>
                <a:cubicBezTo>
                  <a:pt x="55977" y="4611"/>
                  <a:pt x="55957" y="4611"/>
                  <a:pt x="55936" y="4611"/>
                </a:cubicBezTo>
                <a:cubicBezTo>
                  <a:pt x="55936" y="4626"/>
                  <a:pt x="55936" y="4641"/>
                  <a:pt x="55936" y="4656"/>
                </a:cubicBezTo>
                <a:close/>
                <a:moveTo>
                  <a:pt x="54383" y="4721"/>
                </a:moveTo>
                <a:cubicBezTo>
                  <a:pt x="54456" y="4724"/>
                  <a:pt x="54475" y="4687"/>
                  <a:pt x="54501" y="4656"/>
                </a:cubicBezTo>
                <a:cubicBezTo>
                  <a:pt x="54407" y="4683"/>
                  <a:pt x="54478" y="4584"/>
                  <a:pt x="54383" y="4611"/>
                </a:cubicBezTo>
                <a:cubicBezTo>
                  <a:pt x="54383" y="4648"/>
                  <a:pt x="54383" y="4684"/>
                  <a:pt x="54383" y="4721"/>
                </a:cubicBezTo>
                <a:close/>
                <a:moveTo>
                  <a:pt x="53387" y="4633"/>
                </a:moveTo>
                <a:cubicBezTo>
                  <a:pt x="53387" y="4648"/>
                  <a:pt x="53387" y="4663"/>
                  <a:pt x="53387" y="4677"/>
                </a:cubicBezTo>
                <a:cubicBezTo>
                  <a:pt x="53459" y="4711"/>
                  <a:pt x="53473" y="4603"/>
                  <a:pt x="53417" y="4611"/>
                </a:cubicBezTo>
                <a:cubicBezTo>
                  <a:pt x="53414" y="4624"/>
                  <a:pt x="53411" y="4637"/>
                  <a:pt x="53387" y="4633"/>
                </a:cubicBezTo>
                <a:close/>
                <a:moveTo>
                  <a:pt x="53094" y="4699"/>
                </a:moveTo>
                <a:cubicBezTo>
                  <a:pt x="53098" y="4674"/>
                  <a:pt x="53140" y="4675"/>
                  <a:pt x="53182" y="4677"/>
                </a:cubicBezTo>
                <a:cubicBezTo>
                  <a:pt x="53191" y="4619"/>
                  <a:pt x="53120" y="4620"/>
                  <a:pt x="53065" y="4611"/>
                </a:cubicBezTo>
                <a:cubicBezTo>
                  <a:pt x="53070" y="4644"/>
                  <a:pt x="53053" y="4693"/>
                  <a:pt x="53094" y="4699"/>
                </a:cubicBezTo>
                <a:close/>
                <a:moveTo>
                  <a:pt x="52773" y="4699"/>
                </a:moveTo>
                <a:cubicBezTo>
                  <a:pt x="52854" y="4681"/>
                  <a:pt x="52848" y="4730"/>
                  <a:pt x="52917" y="4721"/>
                </a:cubicBezTo>
                <a:cubicBezTo>
                  <a:pt x="52880" y="4679"/>
                  <a:pt x="52948" y="4575"/>
                  <a:pt x="52860" y="4633"/>
                </a:cubicBezTo>
                <a:cubicBezTo>
                  <a:pt x="52878" y="4634"/>
                  <a:pt x="52894" y="4636"/>
                  <a:pt x="52888" y="4656"/>
                </a:cubicBezTo>
                <a:cubicBezTo>
                  <a:pt x="52870" y="4686"/>
                  <a:pt x="52776" y="4659"/>
                  <a:pt x="52773" y="4699"/>
                </a:cubicBezTo>
                <a:close/>
                <a:moveTo>
                  <a:pt x="51335" y="4677"/>
                </a:moveTo>
                <a:cubicBezTo>
                  <a:pt x="51337" y="4639"/>
                  <a:pt x="51313" y="4621"/>
                  <a:pt x="51277" y="4611"/>
                </a:cubicBezTo>
                <a:cubicBezTo>
                  <a:pt x="51275" y="4649"/>
                  <a:pt x="51300" y="4668"/>
                  <a:pt x="51335" y="4677"/>
                </a:cubicBezTo>
                <a:close/>
                <a:moveTo>
                  <a:pt x="51130" y="4699"/>
                </a:moveTo>
                <a:cubicBezTo>
                  <a:pt x="51228" y="4714"/>
                  <a:pt x="51237" y="4662"/>
                  <a:pt x="51248" y="4611"/>
                </a:cubicBezTo>
                <a:cubicBezTo>
                  <a:pt x="51156" y="4602"/>
                  <a:pt x="51117" y="4630"/>
                  <a:pt x="51130" y="4699"/>
                </a:cubicBezTo>
                <a:close/>
                <a:moveTo>
                  <a:pt x="50895" y="4633"/>
                </a:moveTo>
                <a:cubicBezTo>
                  <a:pt x="50901" y="4683"/>
                  <a:pt x="50980" y="4787"/>
                  <a:pt x="51041" y="4721"/>
                </a:cubicBezTo>
                <a:cubicBezTo>
                  <a:pt x="50979" y="4724"/>
                  <a:pt x="51029" y="4644"/>
                  <a:pt x="51013" y="4611"/>
                </a:cubicBezTo>
                <a:cubicBezTo>
                  <a:pt x="50962" y="4609"/>
                  <a:pt x="50922" y="4617"/>
                  <a:pt x="50895" y="4633"/>
                </a:cubicBezTo>
                <a:close/>
                <a:moveTo>
                  <a:pt x="43979" y="4633"/>
                </a:moveTo>
                <a:cubicBezTo>
                  <a:pt x="43839" y="4572"/>
                  <a:pt x="43907" y="4705"/>
                  <a:pt x="43979" y="4633"/>
                </a:cubicBezTo>
                <a:close/>
                <a:moveTo>
                  <a:pt x="38263" y="4656"/>
                </a:moveTo>
                <a:cubicBezTo>
                  <a:pt x="38300" y="4683"/>
                  <a:pt x="38457" y="4622"/>
                  <a:pt x="38351" y="4611"/>
                </a:cubicBezTo>
                <a:lnTo>
                  <a:pt x="38351" y="4633"/>
                </a:lnTo>
                <a:cubicBezTo>
                  <a:pt x="38336" y="4634"/>
                  <a:pt x="38242" y="4639"/>
                  <a:pt x="38263" y="4656"/>
                </a:cubicBezTo>
                <a:close/>
                <a:moveTo>
                  <a:pt x="37941" y="4656"/>
                </a:moveTo>
                <a:cubicBezTo>
                  <a:pt x="37985" y="4690"/>
                  <a:pt x="38060" y="4672"/>
                  <a:pt x="38087" y="4633"/>
                </a:cubicBezTo>
                <a:cubicBezTo>
                  <a:pt x="38019" y="4627"/>
                  <a:pt x="37961" y="4587"/>
                  <a:pt x="37941" y="4656"/>
                </a:cubicBezTo>
                <a:close/>
                <a:moveTo>
                  <a:pt x="37677" y="4611"/>
                </a:moveTo>
                <a:cubicBezTo>
                  <a:pt x="37676" y="4611"/>
                  <a:pt x="37678" y="4632"/>
                  <a:pt x="37677" y="4633"/>
                </a:cubicBezTo>
                <a:cubicBezTo>
                  <a:pt x="37634" y="4674"/>
                  <a:pt x="37397" y="4575"/>
                  <a:pt x="37442" y="4677"/>
                </a:cubicBezTo>
                <a:cubicBezTo>
                  <a:pt x="37555" y="4695"/>
                  <a:pt x="37662" y="4660"/>
                  <a:pt x="37706" y="4656"/>
                </a:cubicBezTo>
                <a:cubicBezTo>
                  <a:pt x="37709" y="4656"/>
                  <a:pt x="37733" y="4679"/>
                  <a:pt x="37765" y="4677"/>
                </a:cubicBezTo>
                <a:cubicBezTo>
                  <a:pt x="37798" y="4675"/>
                  <a:pt x="37810" y="4651"/>
                  <a:pt x="37824" y="4633"/>
                </a:cubicBezTo>
                <a:cubicBezTo>
                  <a:pt x="37772" y="4656"/>
                  <a:pt x="37738" y="4612"/>
                  <a:pt x="37677" y="4611"/>
                </a:cubicBezTo>
                <a:close/>
                <a:moveTo>
                  <a:pt x="36475" y="4633"/>
                </a:moveTo>
                <a:cubicBezTo>
                  <a:pt x="36438" y="4632"/>
                  <a:pt x="36435" y="4604"/>
                  <a:pt x="36388" y="4611"/>
                </a:cubicBezTo>
                <a:cubicBezTo>
                  <a:pt x="36341" y="4666"/>
                  <a:pt x="36487" y="4676"/>
                  <a:pt x="36475" y="4633"/>
                </a:cubicBezTo>
                <a:close/>
                <a:moveTo>
                  <a:pt x="33749" y="4656"/>
                </a:moveTo>
                <a:cubicBezTo>
                  <a:pt x="33779" y="4656"/>
                  <a:pt x="33808" y="4656"/>
                  <a:pt x="33837" y="4656"/>
                </a:cubicBezTo>
                <a:cubicBezTo>
                  <a:pt x="33842" y="4616"/>
                  <a:pt x="33808" y="4604"/>
                  <a:pt x="33749" y="4611"/>
                </a:cubicBezTo>
                <a:cubicBezTo>
                  <a:pt x="33749" y="4626"/>
                  <a:pt x="33749" y="4641"/>
                  <a:pt x="33749" y="4656"/>
                </a:cubicBezTo>
                <a:close/>
                <a:moveTo>
                  <a:pt x="33193" y="4656"/>
                </a:moveTo>
                <a:cubicBezTo>
                  <a:pt x="33262" y="4642"/>
                  <a:pt x="33405" y="4683"/>
                  <a:pt x="33427" y="4633"/>
                </a:cubicBezTo>
                <a:cubicBezTo>
                  <a:pt x="33373" y="4596"/>
                  <a:pt x="33217" y="4604"/>
                  <a:pt x="33193" y="4656"/>
                </a:cubicBezTo>
                <a:close/>
                <a:moveTo>
                  <a:pt x="55526" y="4633"/>
                </a:moveTo>
                <a:cubicBezTo>
                  <a:pt x="55563" y="4634"/>
                  <a:pt x="55568" y="4661"/>
                  <a:pt x="55614" y="4656"/>
                </a:cubicBezTo>
                <a:cubicBezTo>
                  <a:pt x="55616" y="4617"/>
                  <a:pt x="55592" y="4599"/>
                  <a:pt x="55556" y="4590"/>
                </a:cubicBezTo>
                <a:cubicBezTo>
                  <a:pt x="55556" y="4611"/>
                  <a:pt x="55532" y="4615"/>
                  <a:pt x="55526" y="4633"/>
                </a:cubicBezTo>
                <a:close/>
                <a:moveTo>
                  <a:pt x="54852" y="4633"/>
                </a:moveTo>
                <a:cubicBezTo>
                  <a:pt x="54896" y="4668"/>
                  <a:pt x="54982" y="4658"/>
                  <a:pt x="54969" y="4590"/>
                </a:cubicBezTo>
                <a:cubicBezTo>
                  <a:pt x="54915" y="4592"/>
                  <a:pt x="54871" y="4604"/>
                  <a:pt x="54852" y="4633"/>
                </a:cubicBezTo>
                <a:close/>
                <a:moveTo>
                  <a:pt x="54208" y="4590"/>
                </a:moveTo>
                <a:cubicBezTo>
                  <a:pt x="54183" y="4597"/>
                  <a:pt x="54185" y="4652"/>
                  <a:pt x="54149" y="4656"/>
                </a:cubicBezTo>
                <a:cubicBezTo>
                  <a:pt x="54151" y="4617"/>
                  <a:pt x="54127" y="4599"/>
                  <a:pt x="54091" y="4590"/>
                </a:cubicBezTo>
                <a:cubicBezTo>
                  <a:pt x="54088" y="4627"/>
                  <a:pt x="54097" y="4658"/>
                  <a:pt x="54120" y="4677"/>
                </a:cubicBezTo>
                <a:cubicBezTo>
                  <a:pt x="54221" y="4641"/>
                  <a:pt x="54275" y="4696"/>
                  <a:pt x="54355" y="4633"/>
                </a:cubicBezTo>
                <a:cubicBezTo>
                  <a:pt x="54298" y="4614"/>
                  <a:pt x="54275" y="4567"/>
                  <a:pt x="54208" y="4590"/>
                </a:cubicBezTo>
                <a:close/>
                <a:moveTo>
                  <a:pt x="53768" y="4699"/>
                </a:moveTo>
                <a:cubicBezTo>
                  <a:pt x="53844" y="4675"/>
                  <a:pt x="53907" y="4766"/>
                  <a:pt x="53944" y="4699"/>
                </a:cubicBezTo>
                <a:cubicBezTo>
                  <a:pt x="53865" y="4668"/>
                  <a:pt x="54074" y="4667"/>
                  <a:pt x="54061" y="4611"/>
                </a:cubicBezTo>
                <a:cubicBezTo>
                  <a:pt x="54007" y="4591"/>
                  <a:pt x="53930" y="4614"/>
                  <a:pt x="53827" y="4611"/>
                </a:cubicBezTo>
                <a:cubicBezTo>
                  <a:pt x="53792" y="4611"/>
                  <a:pt x="53782" y="4594"/>
                  <a:pt x="53738" y="4590"/>
                </a:cubicBezTo>
                <a:cubicBezTo>
                  <a:pt x="53660" y="4581"/>
                  <a:pt x="53618" y="4587"/>
                  <a:pt x="53562" y="4611"/>
                </a:cubicBezTo>
                <a:cubicBezTo>
                  <a:pt x="53550" y="4557"/>
                  <a:pt x="53449" y="4611"/>
                  <a:pt x="53474" y="4656"/>
                </a:cubicBezTo>
                <a:cubicBezTo>
                  <a:pt x="53520" y="4698"/>
                  <a:pt x="53586" y="4645"/>
                  <a:pt x="53650" y="4633"/>
                </a:cubicBezTo>
                <a:cubicBezTo>
                  <a:pt x="53712" y="4622"/>
                  <a:pt x="53758" y="4642"/>
                  <a:pt x="53798" y="4611"/>
                </a:cubicBezTo>
                <a:cubicBezTo>
                  <a:pt x="53856" y="4656"/>
                  <a:pt x="53784" y="4654"/>
                  <a:pt x="53768" y="4699"/>
                </a:cubicBezTo>
                <a:close/>
                <a:moveTo>
                  <a:pt x="48522" y="4633"/>
                </a:moveTo>
                <a:cubicBezTo>
                  <a:pt x="48525" y="4668"/>
                  <a:pt x="48518" y="4709"/>
                  <a:pt x="48580" y="4699"/>
                </a:cubicBezTo>
                <a:cubicBezTo>
                  <a:pt x="48580" y="4663"/>
                  <a:pt x="48580" y="4626"/>
                  <a:pt x="48580" y="4590"/>
                </a:cubicBezTo>
                <a:cubicBezTo>
                  <a:pt x="48541" y="4590"/>
                  <a:pt x="48502" y="4590"/>
                  <a:pt x="48463" y="4590"/>
                </a:cubicBezTo>
                <a:cubicBezTo>
                  <a:pt x="48466" y="4617"/>
                  <a:pt x="48471" y="4641"/>
                  <a:pt x="48522" y="4633"/>
                </a:cubicBezTo>
                <a:close/>
                <a:moveTo>
                  <a:pt x="42484" y="4611"/>
                </a:moveTo>
                <a:cubicBezTo>
                  <a:pt x="42405" y="4596"/>
                  <a:pt x="42423" y="4600"/>
                  <a:pt x="42366" y="4590"/>
                </a:cubicBezTo>
                <a:cubicBezTo>
                  <a:pt x="42347" y="4585"/>
                  <a:pt x="42306" y="4597"/>
                  <a:pt x="42308" y="4611"/>
                </a:cubicBezTo>
                <a:cubicBezTo>
                  <a:pt x="42375" y="4637"/>
                  <a:pt x="42437" y="4675"/>
                  <a:pt x="42484" y="4611"/>
                </a:cubicBezTo>
                <a:close/>
                <a:moveTo>
                  <a:pt x="41077" y="4633"/>
                </a:moveTo>
                <a:cubicBezTo>
                  <a:pt x="41077" y="4611"/>
                  <a:pt x="41026" y="4606"/>
                  <a:pt x="41018" y="4633"/>
                </a:cubicBezTo>
                <a:cubicBezTo>
                  <a:pt x="41134" y="4691"/>
                  <a:pt x="41307" y="4588"/>
                  <a:pt x="41399" y="4677"/>
                </a:cubicBezTo>
                <a:cubicBezTo>
                  <a:pt x="41433" y="4630"/>
                  <a:pt x="41496" y="4663"/>
                  <a:pt x="41546" y="4656"/>
                </a:cubicBezTo>
                <a:cubicBezTo>
                  <a:pt x="41602" y="4646"/>
                  <a:pt x="41638" y="4619"/>
                  <a:pt x="41693" y="4611"/>
                </a:cubicBezTo>
                <a:cubicBezTo>
                  <a:pt x="41690" y="4611"/>
                  <a:pt x="41722" y="4635"/>
                  <a:pt x="41750" y="4633"/>
                </a:cubicBezTo>
                <a:cubicBezTo>
                  <a:pt x="41784" y="4631"/>
                  <a:pt x="41796" y="4607"/>
                  <a:pt x="41809" y="4590"/>
                </a:cubicBezTo>
                <a:cubicBezTo>
                  <a:pt x="41537" y="4616"/>
                  <a:pt x="41340" y="4584"/>
                  <a:pt x="41077" y="4633"/>
                </a:cubicBezTo>
                <a:close/>
                <a:moveTo>
                  <a:pt x="40168" y="4611"/>
                </a:moveTo>
                <a:cubicBezTo>
                  <a:pt x="40148" y="4611"/>
                  <a:pt x="40171" y="4582"/>
                  <a:pt x="40139" y="4611"/>
                </a:cubicBezTo>
                <a:cubicBezTo>
                  <a:pt x="40113" y="4634"/>
                  <a:pt x="39882" y="4611"/>
                  <a:pt x="39846" y="4611"/>
                </a:cubicBezTo>
                <a:cubicBezTo>
                  <a:pt x="39781" y="4612"/>
                  <a:pt x="39697" y="4590"/>
                  <a:pt x="39641" y="4633"/>
                </a:cubicBezTo>
                <a:cubicBezTo>
                  <a:pt x="39866" y="4686"/>
                  <a:pt x="40164" y="4648"/>
                  <a:pt x="40314" y="4633"/>
                </a:cubicBezTo>
                <a:cubicBezTo>
                  <a:pt x="40312" y="4633"/>
                  <a:pt x="40322" y="4656"/>
                  <a:pt x="40344" y="4656"/>
                </a:cubicBezTo>
                <a:cubicBezTo>
                  <a:pt x="40345" y="4656"/>
                  <a:pt x="40343" y="4634"/>
                  <a:pt x="40344" y="4633"/>
                </a:cubicBezTo>
                <a:cubicBezTo>
                  <a:pt x="40348" y="4630"/>
                  <a:pt x="40395" y="4633"/>
                  <a:pt x="40403" y="4633"/>
                </a:cubicBezTo>
                <a:cubicBezTo>
                  <a:pt x="40471" y="4636"/>
                  <a:pt x="40517" y="4656"/>
                  <a:pt x="40578" y="4656"/>
                </a:cubicBezTo>
                <a:cubicBezTo>
                  <a:pt x="40623" y="4655"/>
                  <a:pt x="40677" y="4637"/>
                  <a:pt x="40725" y="4633"/>
                </a:cubicBezTo>
                <a:cubicBezTo>
                  <a:pt x="40759" y="4630"/>
                  <a:pt x="40847" y="4683"/>
                  <a:pt x="40843" y="4611"/>
                </a:cubicBezTo>
                <a:cubicBezTo>
                  <a:pt x="40593" y="4611"/>
                  <a:pt x="40383" y="4611"/>
                  <a:pt x="40168" y="4611"/>
                </a:cubicBezTo>
                <a:close/>
                <a:moveTo>
                  <a:pt x="34687" y="4656"/>
                </a:moveTo>
                <a:cubicBezTo>
                  <a:pt x="34707" y="4570"/>
                  <a:pt x="34621" y="4614"/>
                  <a:pt x="34570" y="4611"/>
                </a:cubicBezTo>
                <a:cubicBezTo>
                  <a:pt x="34575" y="4611"/>
                  <a:pt x="34555" y="4592"/>
                  <a:pt x="34540" y="4590"/>
                </a:cubicBezTo>
                <a:cubicBezTo>
                  <a:pt x="34520" y="4585"/>
                  <a:pt x="34481" y="4597"/>
                  <a:pt x="34482" y="4611"/>
                </a:cubicBezTo>
                <a:cubicBezTo>
                  <a:pt x="34545" y="4671"/>
                  <a:pt x="34570" y="4675"/>
                  <a:pt x="34687" y="4656"/>
                </a:cubicBezTo>
                <a:close/>
                <a:moveTo>
                  <a:pt x="54677" y="4656"/>
                </a:moveTo>
                <a:cubicBezTo>
                  <a:pt x="54696" y="4656"/>
                  <a:pt x="54716" y="4656"/>
                  <a:pt x="54736" y="4656"/>
                </a:cubicBezTo>
                <a:cubicBezTo>
                  <a:pt x="54736" y="4633"/>
                  <a:pt x="54759" y="4629"/>
                  <a:pt x="54765" y="4611"/>
                </a:cubicBezTo>
                <a:cubicBezTo>
                  <a:pt x="54734" y="4584"/>
                  <a:pt x="54556" y="4543"/>
                  <a:pt x="54648" y="4611"/>
                </a:cubicBezTo>
                <a:cubicBezTo>
                  <a:pt x="54650" y="4598"/>
                  <a:pt x="54652" y="4585"/>
                  <a:pt x="54677" y="4590"/>
                </a:cubicBezTo>
                <a:cubicBezTo>
                  <a:pt x="54677" y="4611"/>
                  <a:pt x="54677" y="4633"/>
                  <a:pt x="54677" y="4656"/>
                </a:cubicBezTo>
                <a:close/>
                <a:moveTo>
                  <a:pt x="48140" y="4611"/>
                </a:moveTo>
                <a:cubicBezTo>
                  <a:pt x="48239" y="4617"/>
                  <a:pt x="48325" y="4659"/>
                  <a:pt x="48375" y="4590"/>
                </a:cubicBezTo>
                <a:cubicBezTo>
                  <a:pt x="48315" y="4549"/>
                  <a:pt x="48171" y="4587"/>
                  <a:pt x="48140" y="4611"/>
                </a:cubicBezTo>
                <a:close/>
                <a:moveTo>
                  <a:pt x="49724" y="4633"/>
                </a:moveTo>
                <a:cubicBezTo>
                  <a:pt x="49618" y="4582"/>
                  <a:pt x="49581" y="4611"/>
                  <a:pt x="49430" y="4611"/>
                </a:cubicBezTo>
                <a:cubicBezTo>
                  <a:pt x="49412" y="4682"/>
                  <a:pt x="49535" y="4642"/>
                  <a:pt x="49460" y="4699"/>
                </a:cubicBezTo>
                <a:cubicBezTo>
                  <a:pt x="49519" y="4713"/>
                  <a:pt x="49515" y="4661"/>
                  <a:pt x="49548" y="4656"/>
                </a:cubicBezTo>
                <a:cubicBezTo>
                  <a:pt x="49571" y="4651"/>
                  <a:pt x="49610" y="4654"/>
                  <a:pt x="49635" y="4656"/>
                </a:cubicBezTo>
                <a:cubicBezTo>
                  <a:pt x="49652" y="4656"/>
                  <a:pt x="49670" y="4677"/>
                  <a:pt x="49664" y="4677"/>
                </a:cubicBezTo>
                <a:cubicBezTo>
                  <a:pt x="49701" y="4678"/>
                  <a:pt x="49736" y="4653"/>
                  <a:pt x="49753" y="4656"/>
                </a:cubicBezTo>
                <a:cubicBezTo>
                  <a:pt x="49759" y="4656"/>
                  <a:pt x="49800" y="4696"/>
                  <a:pt x="49812" y="4699"/>
                </a:cubicBezTo>
                <a:cubicBezTo>
                  <a:pt x="49850" y="4708"/>
                  <a:pt x="49923" y="4698"/>
                  <a:pt x="49928" y="4677"/>
                </a:cubicBezTo>
                <a:cubicBezTo>
                  <a:pt x="49830" y="4684"/>
                  <a:pt x="49848" y="4489"/>
                  <a:pt x="49753" y="4567"/>
                </a:cubicBezTo>
                <a:cubicBezTo>
                  <a:pt x="49825" y="4570"/>
                  <a:pt x="49759" y="4641"/>
                  <a:pt x="49724" y="4633"/>
                </a:cubicBezTo>
                <a:close/>
                <a:moveTo>
                  <a:pt x="49225" y="4545"/>
                </a:moveTo>
                <a:cubicBezTo>
                  <a:pt x="49219" y="4614"/>
                  <a:pt x="48984" y="4511"/>
                  <a:pt x="49019" y="4611"/>
                </a:cubicBezTo>
                <a:cubicBezTo>
                  <a:pt x="49019" y="4626"/>
                  <a:pt x="49019" y="4641"/>
                  <a:pt x="49019" y="4656"/>
                </a:cubicBezTo>
                <a:cubicBezTo>
                  <a:pt x="49117" y="4656"/>
                  <a:pt x="49215" y="4656"/>
                  <a:pt x="49313" y="4656"/>
                </a:cubicBezTo>
                <a:cubicBezTo>
                  <a:pt x="49327" y="4587"/>
                  <a:pt x="49276" y="4566"/>
                  <a:pt x="49225" y="4545"/>
                </a:cubicBezTo>
                <a:close/>
                <a:moveTo>
                  <a:pt x="48669" y="4677"/>
                </a:moveTo>
                <a:cubicBezTo>
                  <a:pt x="48671" y="4620"/>
                  <a:pt x="48793" y="4654"/>
                  <a:pt x="48756" y="4567"/>
                </a:cubicBezTo>
                <a:cubicBezTo>
                  <a:pt x="48699" y="4561"/>
                  <a:pt x="48698" y="4597"/>
                  <a:pt x="48669" y="4611"/>
                </a:cubicBezTo>
                <a:cubicBezTo>
                  <a:pt x="48694" y="4566"/>
                  <a:pt x="48592" y="4512"/>
                  <a:pt x="48580" y="4567"/>
                </a:cubicBezTo>
                <a:cubicBezTo>
                  <a:pt x="48646" y="4576"/>
                  <a:pt x="48576" y="4688"/>
                  <a:pt x="48669" y="4677"/>
                </a:cubicBezTo>
                <a:close/>
                <a:moveTo>
                  <a:pt x="47056" y="4567"/>
                </a:moveTo>
                <a:cubicBezTo>
                  <a:pt x="46874" y="4569"/>
                  <a:pt x="47156" y="4592"/>
                  <a:pt x="47085" y="4633"/>
                </a:cubicBezTo>
                <a:cubicBezTo>
                  <a:pt x="47063" y="4646"/>
                  <a:pt x="47034" y="4594"/>
                  <a:pt x="46997" y="4611"/>
                </a:cubicBezTo>
                <a:cubicBezTo>
                  <a:pt x="46960" y="4698"/>
                  <a:pt x="47078" y="4668"/>
                  <a:pt x="47115" y="4699"/>
                </a:cubicBezTo>
                <a:cubicBezTo>
                  <a:pt x="47129" y="4674"/>
                  <a:pt x="47146" y="4649"/>
                  <a:pt x="47173" y="4633"/>
                </a:cubicBezTo>
                <a:cubicBezTo>
                  <a:pt x="47192" y="4639"/>
                  <a:pt x="47286" y="4688"/>
                  <a:pt x="47291" y="4633"/>
                </a:cubicBezTo>
                <a:cubicBezTo>
                  <a:pt x="47203" y="4619"/>
                  <a:pt x="47318" y="4587"/>
                  <a:pt x="47291" y="4545"/>
                </a:cubicBezTo>
                <a:cubicBezTo>
                  <a:pt x="47189" y="4536"/>
                  <a:pt x="47127" y="4554"/>
                  <a:pt x="47056" y="4567"/>
                </a:cubicBezTo>
                <a:close/>
                <a:moveTo>
                  <a:pt x="43568" y="4590"/>
                </a:moveTo>
                <a:cubicBezTo>
                  <a:pt x="43598" y="4590"/>
                  <a:pt x="43627" y="4590"/>
                  <a:pt x="43656" y="4590"/>
                </a:cubicBezTo>
                <a:cubicBezTo>
                  <a:pt x="43660" y="4550"/>
                  <a:pt x="43627" y="4538"/>
                  <a:pt x="43568" y="4545"/>
                </a:cubicBezTo>
                <a:cubicBezTo>
                  <a:pt x="43568" y="4560"/>
                  <a:pt x="43568" y="4575"/>
                  <a:pt x="43568" y="4590"/>
                </a:cubicBezTo>
                <a:close/>
                <a:moveTo>
                  <a:pt x="43451" y="4567"/>
                </a:moveTo>
                <a:cubicBezTo>
                  <a:pt x="43550" y="4634"/>
                  <a:pt x="43540" y="4486"/>
                  <a:pt x="43451" y="4567"/>
                </a:cubicBezTo>
                <a:close/>
                <a:moveTo>
                  <a:pt x="42543" y="4633"/>
                </a:moveTo>
                <a:cubicBezTo>
                  <a:pt x="42615" y="4636"/>
                  <a:pt x="42684" y="4636"/>
                  <a:pt x="42718" y="4611"/>
                </a:cubicBezTo>
                <a:cubicBezTo>
                  <a:pt x="42751" y="4566"/>
                  <a:pt x="42672" y="4507"/>
                  <a:pt x="42659" y="4567"/>
                </a:cubicBezTo>
                <a:cubicBezTo>
                  <a:pt x="42771" y="4646"/>
                  <a:pt x="42536" y="4542"/>
                  <a:pt x="42543" y="4633"/>
                </a:cubicBezTo>
                <a:close/>
                <a:moveTo>
                  <a:pt x="33896" y="4656"/>
                </a:moveTo>
                <a:cubicBezTo>
                  <a:pt x="33985" y="4642"/>
                  <a:pt x="34148" y="4684"/>
                  <a:pt x="34189" y="4633"/>
                </a:cubicBezTo>
                <a:cubicBezTo>
                  <a:pt x="34119" y="4619"/>
                  <a:pt x="34055" y="4602"/>
                  <a:pt x="33954" y="4611"/>
                </a:cubicBezTo>
                <a:cubicBezTo>
                  <a:pt x="34015" y="4568"/>
                  <a:pt x="33935" y="4552"/>
                  <a:pt x="33867" y="4545"/>
                </a:cubicBezTo>
                <a:cubicBezTo>
                  <a:pt x="33854" y="4599"/>
                  <a:pt x="33920" y="4592"/>
                  <a:pt x="33896" y="4656"/>
                </a:cubicBezTo>
                <a:close/>
                <a:moveTo>
                  <a:pt x="47319" y="4590"/>
                </a:moveTo>
                <a:cubicBezTo>
                  <a:pt x="47321" y="4633"/>
                  <a:pt x="47406" y="4574"/>
                  <a:pt x="47438" y="4590"/>
                </a:cubicBezTo>
                <a:cubicBezTo>
                  <a:pt x="47442" y="4592"/>
                  <a:pt x="47431" y="4633"/>
                  <a:pt x="47438" y="4633"/>
                </a:cubicBezTo>
                <a:cubicBezTo>
                  <a:pt x="47459" y="4636"/>
                  <a:pt x="47504" y="4637"/>
                  <a:pt x="47525" y="4633"/>
                </a:cubicBezTo>
                <a:cubicBezTo>
                  <a:pt x="47608" y="4619"/>
                  <a:pt x="47612" y="4614"/>
                  <a:pt x="47671" y="4656"/>
                </a:cubicBezTo>
                <a:cubicBezTo>
                  <a:pt x="47684" y="4627"/>
                  <a:pt x="47709" y="4611"/>
                  <a:pt x="47760" y="4611"/>
                </a:cubicBezTo>
                <a:cubicBezTo>
                  <a:pt x="47760" y="4633"/>
                  <a:pt x="47760" y="4656"/>
                  <a:pt x="47760" y="4677"/>
                </a:cubicBezTo>
                <a:cubicBezTo>
                  <a:pt x="47887" y="4674"/>
                  <a:pt x="47813" y="4639"/>
                  <a:pt x="47818" y="4567"/>
                </a:cubicBezTo>
                <a:cubicBezTo>
                  <a:pt x="47700" y="4592"/>
                  <a:pt x="47721" y="4561"/>
                  <a:pt x="47642" y="4567"/>
                </a:cubicBezTo>
                <a:cubicBezTo>
                  <a:pt x="47617" y="4569"/>
                  <a:pt x="47603" y="4591"/>
                  <a:pt x="47584" y="4590"/>
                </a:cubicBezTo>
                <a:cubicBezTo>
                  <a:pt x="47588" y="4590"/>
                  <a:pt x="47569" y="4570"/>
                  <a:pt x="47555" y="4567"/>
                </a:cubicBezTo>
                <a:cubicBezTo>
                  <a:pt x="47538" y="4564"/>
                  <a:pt x="47511" y="4573"/>
                  <a:pt x="47496" y="4567"/>
                </a:cubicBezTo>
                <a:cubicBezTo>
                  <a:pt x="47479" y="4561"/>
                  <a:pt x="47497" y="4500"/>
                  <a:pt x="47438" y="4524"/>
                </a:cubicBezTo>
                <a:cubicBezTo>
                  <a:pt x="47429" y="4569"/>
                  <a:pt x="47307" y="4528"/>
                  <a:pt x="47319" y="4590"/>
                </a:cubicBezTo>
                <a:close/>
                <a:moveTo>
                  <a:pt x="43979" y="4567"/>
                </a:moveTo>
                <a:cubicBezTo>
                  <a:pt x="43893" y="4543"/>
                  <a:pt x="43771" y="4548"/>
                  <a:pt x="43686" y="4524"/>
                </a:cubicBezTo>
                <a:cubicBezTo>
                  <a:pt x="43658" y="4622"/>
                  <a:pt x="43947" y="4600"/>
                  <a:pt x="43979" y="4567"/>
                </a:cubicBezTo>
                <a:close/>
                <a:moveTo>
                  <a:pt x="43011" y="4524"/>
                </a:moveTo>
                <a:cubicBezTo>
                  <a:pt x="42982" y="4524"/>
                  <a:pt x="42953" y="4524"/>
                  <a:pt x="42923" y="4524"/>
                </a:cubicBezTo>
                <a:cubicBezTo>
                  <a:pt x="42889" y="4527"/>
                  <a:pt x="42840" y="4519"/>
                  <a:pt x="42835" y="4545"/>
                </a:cubicBezTo>
                <a:cubicBezTo>
                  <a:pt x="42887" y="4533"/>
                  <a:pt x="43007" y="4572"/>
                  <a:pt x="43011" y="4524"/>
                </a:cubicBezTo>
                <a:close/>
                <a:moveTo>
                  <a:pt x="37090" y="4524"/>
                </a:moveTo>
                <a:cubicBezTo>
                  <a:pt x="37011" y="4537"/>
                  <a:pt x="36858" y="4495"/>
                  <a:pt x="36827" y="4545"/>
                </a:cubicBezTo>
                <a:cubicBezTo>
                  <a:pt x="36893" y="4560"/>
                  <a:pt x="37073" y="4602"/>
                  <a:pt x="37090" y="4524"/>
                </a:cubicBezTo>
                <a:close/>
                <a:moveTo>
                  <a:pt x="36124" y="4567"/>
                </a:moveTo>
                <a:cubicBezTo>
                  <a:pt x="36153" y="4567"/>
                  <a:pt x="36183" y="4567"/>
                  <a:pt x="36212" y="4567"/>
                </a:cubicBezTo>
                <a:cubicBezTo>
                  <a:pt x="36216" y="4528"/>
                  <a:pt x="36183" y="4516"/>
                  <a:pt x="36124" y="4524"/>
                </a:cubicBezTo>
                <a:cubicBezTo>
                  <a:pt x="36124" y="4538"/>
                  <a:pt x="36124" y="4552"/>
                  <a:pt x="36124" y="4567"/>
                </a:cubicBezTo>
                <a:close/>
                <a:moveTo>
                  <a:pt x="33602" y="4567"/>
                </a:moveTo>
                <a:cubicBezTo>
                  <a:pt x="33653" y="4569"/>
                  <a:pt x="33679" y="4550"/>
                  <a:pt x="33691" y="4524"/>
                </a:cubicBezTo>
                <a:cubicBezTo>
                  <a:pt x="33640" y="4522"/>
                  <a:pt x="33616" y="4540"/>
                  <a:pt x="33602" y="4567"/>
                </a:cubicBezTo>
                <a:close/>
                <a:moveTo>
                  <a:pt x="31873" y="4590"/>
                </a:moveTo>
                <a:cubicBezTo>
                  <a:pt x="31839" y="4592"/>
                  <a:pt x="31790" y="4585"/>
                  <a:pt x="31786" y="4611"/>
                </a:cubicBezTo>
                <a:cubicBezTo>
                  <a:pt x="31887" y="4661"/>
                  <a:pt x="31978" y="4566"/>
                  <a:pt x="31873" y="4524"/>
                </a:cubicBezTo>
                <a:cubicBezTo>
                  <a:pt x="31873" y="4545"/>
                  <a:pt x="31873" y="4567"/>
                  <a:pt x="31873" y="4590"/>
                </a:cubicBezTo>
                <a:close/>
                <a:moveTo>
                  <a:pt x="41575" y="4524"/>
                </a:moveTo>
                <a:cubicBezTo>
                  <a:pt x="41545" y="4597"/>
                  <a:pt x="41666" y="4557"/>
                  <a:pt x="41722" y="4567"/>
                </a:cubicBezTo>
                <a:cubicBezTo>
                  <a:pt x="41725" y="4479"/>
                  <a:pt x="41646" y="4509"/>
                  <a:pt x="41575" y="4524"/>
                </a:cubicBezTo>
                <a:close/>
                <a:moveTo>
                  <a:pt x="41018" y="4545"/>
                </a:moveTo>
                <a:cubicBezTo>
                  <a:pt x="41062" y="4542"/>
                  <a:pt x="41126" y="4553"/>
                  <a:pt x="41136" y="4524"/>
                </a:cubicBezTo>
                <a:cubicBezTo>
                  <a:pt x="41096" y="4495"/>
                  <a:pt x="41026" y="4494"/>
                  <a:pt x="41018" y="4545"/>
                </a:cubicBezTo>
                <a:close/>
                <a:moveTo>
                  <a:pt x="40578" y="4545"/>
                </a:moveTo>
                <a:cubicBezTo>
                  <a:pt x="40629" y="4546"/>
                  <a:pt x="40654" y="4528"/>
                  <a:pt x="40667" y="4501"/>
                </a:cubicBezTo>
                <a:cubicBezTo>
                  <a:pt x="40620" y="4503"/>
                  <a:pt x="40565" y="4498"/>
                  <a:pt x="40578" y="4545"/>
                </a:cubicBezTo>
                <a:close/>
                <a:moveTo>
                  <a:pt x="39699" y="4545"/>
                </a:moveTo>
                <a:cubicBezTo>
                  <a:pt x="39750" y="4546"/>
                  <a:pt x="39775" y="4528"/>
                  <a:pt x="39787" y="4501"/>
                </a:cubicBezTo>
                <a:cubicBezTo>
                  <a:pt x="39742" y="4503"/>
                  <a:pt x="39686" y="4498"/>
                  <a:pt x="39699" y="4545"/>
                </a:cubicBezTo>
                <a:close/>
                <a:moveTo>
                  <a:pt x="39171" y="4545"/>
                </a:moveTo>
                <a:cubicBezTo>
                  <a:pt x="39218" y="4484"/>
                  <a:pt x="39045" y="4485"/>
                  <a:pt x="39055" y="4524"/>
                </a:cubicBezTo>
                <a:cubicBezTo>
                  <a:pt x="39110" y="4518"/>
                  <a:pt x="39119" y="4548"/>
                  <a:pt x="39171" y="4545"/>
                </a:cubicBezTo>
                <a:close/>
                <a:moveTo>
                  <a:pt x="37706" y="4545"/>
                </a:moveTo>
                <a:cubicBezTo>
                  <a:pt x="37667" y="4549"/>
                  <a:pt x="37642" y="4533"/>
                  <a:pt x="37619" y="4524"/>
                </a:cubicBezTo>
                <a:cubicBezTo>
                  <a:pt x="37588" y="4597"/>
                  <a:pt x="37709" y="4557"/>
                  <a:pt x="37765" y="4567"/>
                </a:cubicBezTo>
                <a:cubicBezTo>
                  <a:pt x="37719" y="4489"/>
                  <a:pt x="37864" y="4554"/>
                  <a:pt x="37853" y="4501"/>
                </a:cubicBezTo>
                <a:cubicBezTo>
                  <a:pt x="37738" y="4473"/>
                  <a:pt x="37745" y="4542"/>
                  <a:pt x="37706" y="4545"/>
                </a:cubicBezTo>
                <a:close/>
                <a:moveTo>
                  <a:pt x="36475" y="4524"/>
                </a:moveTo>
                <a:cubicBezTo>
                  <a:pt x="36474" y="4552"/>
                  <a:pt x="36438" y="4554"/>
                  <a:pt x="36446" y="4590"/>
                </a:cubicBezTo>
                <a:cubicBezTo>
                  <a:pt x="36534" y="4611"/>
                  <a:pt x="36498" y="4540"/>
                  <a:pt x="36504" y="4501"/>
                </a:cubicBezTo>
                <a:cubicBezTo>
                  <a:pt x="36460" y="4505"/>
                  <a:pt x="36396" y="4494"/>
                  <a:pt x="36388" y="4524"/>
                </a:cubicBezTo>
                <a:cubicBezTo>
                  <a:pt x="36416" y="4524"/>
                  <a:pt x="36446" y="4524"/>
                  <a:pt x="36475" y="4524"/>
                </a:cubicBezTo>
                <a:close/>
                <a:moveTo>
                  <a:pt x="35449" y="4501"/>
                </a:moveTo>
                <a:cubicBezTo>
                  <a:pt x="35420" y="4501"/>
                  <a:pt x="35390" y="4501"/>
                  <a:pt x="35361" y="4501"/>
                </a:cubicBezTo>
                <a:cubicBezTo>
                  <a:pt x="35318" y="4566"/>
                  <a:pt x="35493" y="4566"/>
                  <a:pt x="35449" y="4501"/>
                </a:cubicBezTo>
                <a:close/>
                <a:moveTo>
                  <a:pt x="35420" y="4590"/>
                </a:moveTo>
                <a:cubicBezTo>
                  <a:pt x="35462" y="4594"/>
                  <a:pt x="35469" y="4626"/>
                  <a:pt x="35508" y="4633"/>
                </a:cubicBezTo>
                <a:cubicBezTo>
                  <a:pt x="35533" y="4607"/>
                  <a:pt x="35547" y="4575"/>
                  <a:pt x="35538" y="4524"/>
                </a:cubicBezTo>
                <a:cubicBezTo>
                  <a:pt x="35464" y="4519"/>
                  <a:pt x="35446" y="4557"/>
                  <a:pt x="35420" y="4590"/>
                </a:cubicBezTo>
                <a:close/>
                <a:moveTo>
                  <a:pt x="35156" y="4656"/>
                </a:moveTo>
                <a:cubicBezTo>
                  <a:pt x="35229" y="4627"/>
                  <a:pt x="35248" y="4666"/>
                  <a:pt x="35274" y="4633"/>
                </a:cubicBezTo>
                <a:cubicBezTo>
                  <a:pt x="35251" y="4629"/>
                  <a:pt x="35239" y="4615"/>
                  <a:pt x="35244" y="4590"/>
                </a:cubicBezTo>
                <a:cubicBezTo>
                  <a:pt x="35261" y="4590"/>
                  <a:pt x="35277" y="4572"/>
                  <a:pt x="35244" y="4567"/>
                </a:cubicBezTo>
                <a:cubicBezTo>
                  <a:pt x="35232" y="4622"/>
                  <a:pt x="35160" y="4546"/>
                  <a:pt x="35185" y="4501"/>
                </a:cubicBezTo>
                <a:cubicBezTo>
                  <a:pt x="35166" y="4501"/>
                  <a:pt x="35147" y="4501"/>
                  <a:pt x="35127" y="4501"/>
                </a:cubicBezTo>
                <a:cubicBezTo>
                  <a:pt x="35127" y="4524"/>
                  <a:pt x="35103" y="4527"/>
                  <a:pt x="35098" y="4545"/>
                </a:cubicBezTo>
                <a:cubicBezTo>
                  <a:pt x="35225" y="4549"/>
                  <a:pt x="35151" y="4584"/>
                  <a:pt x="35156" y="4656"/>
                </a:cubicBezTo>
                <a:close/>
                <a:moveTo>
                  <a:pt x="33222" y="4567"/>
                </a:moveTo>
                <a:cubicBezTo>
                  <a:pt x="33223" y="4530"/>
                  <a:pt x="33199" y="4511"/>
                  <a:pt x="33163" y="4501"/>
                </a:cubicBezTo>
                <a:cubicBezTo>
                  <a:pt x="33161" y="4539"/>
                  <a:pt x="33186" y="4557"/>
                  <a:pt x="33222" y="4567"/>
                </a:cubicBezTo>
                <a:close/>
                <a:moveTo>
                  <a:pt x="30906" y="4567"/>
                </a:moveTo>
                <a:cubicBezTo>
                  <a:pt x="30908" y="4530"/>
                  <a:pt x="30884" y="4511"/>
                  <a:pt x="30847" y="4501"/>
                </a:cubicBezTo>
                <a:cubicBezTo>
                  <a:pt x="30806" y="4534"/>
                  <a:pt x="30805" y="4587"/>
                  <a:pt x="30906" y="4567"/>
                </a:cubicBezTo>
                <a:close/>
                <a:moveTo>
                  <a:pt x="29646" y="4567"/>
                </a:moveTo>
                <a:cubicBezTo>
                  <a:pt x="29654" y="4537"/>
                  <a:pt x="29628" y="4482"/>
                  <a:pt x="29616" y="4524"/>
                </a:cubicBezTo>
                <a:cubicBezTo>
                  <a:pt x="29609" y="4554"/>
                  <a:pt x="29635" y="4609"/>
                  <a:pt x="29646" y="4567"/>
                </a:cubicBezTo>
                <a:close/>
                <a:moveTo>
                  <a:pt x="44740" y="4545"/>
                </a:moveTo>
                <a:cubicBezTo>
                  <a:pt x="44693" y="4539"/>
                  <a:pt x="44662" y="4575"/>
                  <a:pt x="44711" y="4590"/>
                </a:cubicBezTo>
                <a:cubicBezTo>
                  <a:pt x="44719" y="4537"/>
                  <a:pt x="44790" y="4615"/>
                  <a:pt x="44829" y="4611"/>
                </a:cubicBezTo>
                <a:cubicBezTo>
                  <a:pt x="44827" y="4537"/>
                  <a:pt x="44881" y="4518"/>
                  <a:pt x="44799" y="4479"/>
                </a:cubicBezTo>
                <a:cubicBezTo>
                  <a:pt x="44785" y="4506"/>
                  <a:pt x="44768" y="4530"/>
                  <a:pt x="44740" y="4545"/>
                </a:cubicBezTo>
                <a:close/>
                <a:moveTo>
                  <a:pt x="43245" y="4611"/>
                </a:moveTo>
                <a:cubicBezTo>
                  <a:pt x="43170" y="4628"/>
                  <a:pt x="43103" y="4592"/>
                  <a:pt x="43040" y="4590"/>
                </a:cubicBezTo>
                <a:cubicBezTo>
                  <a:pt x="42980" y="4587"/>
                  <a:pt x="42933" y="4616"/>
                  <a:pt x="42894" y="4590"/>
                </a:cubicBezTo>
                <a:cubicBezTo>
                  <a:pt x="42899" y="4652"/>
                  <a:pt x="43010" y="4648"/>
                  <a:pt x="43070" y="4656"/>
                </a:cubicBezTo>
                <a:cubicBezTo>
                  <a:pt x="43102" y="4659"/>
                  <a:pt x="43114" y="4633"/>
                  <a:pt x="43158" y="4633"/>
                </a:cubicBezTo>
                <a:cubicBezTo>
                  <a:pt x="43186" y="4633"/>
                  <a:pt x="43193" y="4650"/>
                  <a:pt x="43216" y="4656"/>
                </a:cubicBezTo>
                <a:cubicBezTo>
                  <a:pt x="43250" y="4663"/>
                  <a:pt x="43301" y="4648"/>
                  <a:pt x="43304" y="4677"/>
                </a:cubicBezTo>
                <a:cubicBezTo>
                  <a:pt x="43302" y="4705"/>
                  <a:pt x="43267" y="4708"/>
                  <a:pt x="43275" y="4744"/>
                </a:cubicBezTo>
                <a:cubicBezTo>
                  <a:pt x="43381" y="4765"/>
                  <a:pt x="43300" y="4644"/>
                  <a:pt x="43392" y="4656"/>
                </a:cubicBezTo>
                <a:cubicBezTo>
                  <a:pt x="43445" y="4644"/>
                  <a:pt x="43514" y="4644"/>
                  <a:pt x="43539" y="4611"/>
                </a:cubicBezTo>
                <a:cubicBezTo>
                  <a:pt x="43496" y="4599"/>
                  <a:pt x="43388" y="4637"/>
                  <a:pt x="43392" y="4590"/>
                </a:cubicBezTo>
                <a:cubicBezTo>
                  <a:pt x="43455" y="4557"/>
                  <a:pt x="43371" y="4536"/>
                  <a:pt x="43422" y="4479"/>
                </a:cubicBezTo>
                <a:cubicBezTo>
                  <a:pt x="43299" y="4461"/>
                  <a:pt x="43283" y="4522"/>
                  <a:pt x="43188" y="4524"/>
                </a:cubicBezTo>
                <a:cubicBezTo>
                  <a:pt x="43188" y="4511"/>
                  <a:pt x="43163" y="4498"/>
                  <a:pt x="43158" y="4524"/>
                </a:cubicBezTo>
                <a:cubicBezTo>
                  <a:pt x="43218" y="4530"/>
                  <a:pt x="43216" y="4582"/>
                  <a:pt x="43245" y="4611"/>
                </a:cubicBezTo>
                <a:close/>
                <a:moveTo>
                  <a:pt x="42543" y="4567"/>
                </a:moveTo>
                <a:cubicBezTo>
                  <a:pt x="42658" y="4582"/>
                  <a:pt x="42638" y="4474"/>
                  <a:pt x="42543" y="4479"/>
                </a:cubicBezTo>
                <a:cubicBezTo>
                  <a:pt x="42543" y="4509"/>
                  <a:pt x="42543" y="4538"/>
                  <a:pt x="42543" y="4567"/>
                </a:cubicBezTo>
                <a:close/>
                <a:moveTo>
                  <a:pt x="42425" y="4545"/>
                </a:moveTo>
                <a:cubicBezTo>
                  <a:pt x="42313" y="4578"/>
                  <a:pt x="42420" y="4447"/>
                  <a:pt x="42308" y="4479"/>
                </a:cubicBezTo>
                <a:cubicBezTo>
                  <a:pt x="42308" y="4501"/>
                  <a:pt x="42308" y="4524"/>
                  <a:pt x="42308" y="4545"/>
                </a:cubicBezTo>
                <a:cubicBezTo>
                  <a:pt x="42363" y="4524"/>
                  <a:pt x="42405" y="4611"/>
                  <a:pt x="42425" y="4545"/>
                </a:cubicBezTo>
                <a:close/>
                <a:moveTo>
                  <a:pt x="40344" y="4479"/>
                </a:moveTo>
                <a:cubicBezTo>
                  <a:pt x="40360" y="4511"/>
                  <a:pt x="40230" y="4533"/>
                  <a:pt x="40314" y="4545"/>
                </a:cubicBezTo>
                <a:cubicBezTo>
                  <a:pt x="40321" y="4521"/>
                  <a:pt x="40347" y="4511"/>
                  <a:pt x="40373" y="4501"/>
                </a:cubicBezTo>
                <a:cubicBezTo>
                  <a:pt x="40373" y="4524"/>
                  <a:pt x="40397" y="4527"/>
                  <a:pt x="40403" y="4545"/>
                </a:cubicBezTo>
                <a:cubicBezTo>
                  <a:pt x="40336" y="4539"/>
                  <a:pt x="40293" y="4550"/>
                  <a:pt x="40285" y="4590"/>
                </a:cubicBezTo>
                <a:cubicBezTo>
                  <a:pt x="40413" y="4611"/>
                  <a:pt x="40417" y="4540"/>
                  <a:pt x="40461" y="4501"/>
                </a:cubicBezTo>
                <a:cubicBezTo>
                  <a:pt x="40410" y="4503"/>
                  <a:pt x="40370" y="4497"/>
                  <a:pt x="40344" y="4479"/>
                </a:cubicBezTo>
                <a:close/>
                <a:moveTo>
                  <a:pt x="29001" y="4479"/>
                </a:moveTo>
                <a:cubicBezTo>
                  <a:pt x="28978" y="4612"/>
                  <a:pt x="29135" y="4494"/>
                  <a:pt x="29001" y="4479"/>
                </a:cubicBezTo>
                <a:close/>
                <a:moveTo>
                  <a:pt x="21088" y="4567"/>
                </a:moveTo>
                <a:cubicBezTo>
                  <a:pt x="21088" y="4524"/>
                  <a:pt x="21167" y="4539"/>
                  <a:pt x="21146" y="4479"/>
                </a:cubicBezTo>
                <a:cubicBezTo>
                  <a:pt x="21117" y="4479"/>
                  <a:pt x="21088" y="4479"/>
                  <a:pt x="21059" y="4479"/>
                </a:cubicBezTo>
                <a:cubicBezTo>
                  <a:pt x="21063" y="4512"/>
                  <a:pt x="21048" y="4560"/>
                  <a:pt x="21088" y="4567"/>
                </a:cubicBezTo>
                <a:close/>
                <a:moveTo>
                  <a:pt x="42923" y="4501"/>
                </a:moveTo>
                <a:cubicBezTo>
                  <a:pt x="42953" y="4501"/>
                  <a:pt x="42982" y="4501"/>
                  <a:pt x="43011" y="4501"/>
                </a:cubicBezTo>
                <a:cubicBezTo>
                  <a:pt x="43015" y="4462"/>
                  <a:pt x="42983" y="4450"/>
                  <a:pt x="42923" y="4457"/>
                </a:cubicBezTo>
                <a:cubicBezTo>
                  <a:pt x="42923" y="4472"/>
                  <a:pt x="42923" y="4486"/>
                  <a:pt x="42923" y="4501"/>
                </a:cubicBezTo>
                <a:close/>
                <a:moveTo>
                  <a:pt x="36680" y="4567"/>
                </a:moveTo>
                <a:cubicBezTo>
                  <a:pt x="36615" y="4550"/>
                  <a:pt x="36642" y="4464"/>
                  <a:pt x="36563" y="4457"/>
                </a:cubicBezTo>
                <a:cubicBezTo>
                  <a:pt x="36520" y="4529"/>
                  <a:pt x="36630" y="4522"/>
                  <a:pt x="36621" y="4567"/>
                </a:cubicBezTo>
                <a:cubicBezTo>
                  <a:pt x="36621" y="4572"/>
                  <a:pt x="36539" y="4563"/>
                  <a:pt x="36533" y="4567"/>
                </a:cubicBezTo>
                <a:cubicBezTo>
                  <a:pt x="36490" y="4599"/>
                  <a:pt x="36567" y="4651"/>
                  <a:pt x="36533" y="4699"/>
                </a:cubicBezTo>
                <a:cubicBezTo>
                  <a:pt x="36658" y="4657"/>
                  <a:pt x="36729" y="4710"/>
                  <a:pt x="36797" y="4677"/>
                </a:cubicBezTo>
                <a:cubicBezTo>
                  <a:pt x="36856" y="4649"/>
                  <a:pt x="36873" y="4656"/>
                  <a:pt x="36915" y="4677"/>
                </a:cubicBezTo>
                <a:cubicBezTo>
                  <a:pt x="36930" y="4645"/>
                  <a:pt x="36958" y="4622"/>
                  <a:pt x="36974" y="4590"/>
                </a:cubicBezTo>
                <a:cubicBezTo>
                  <a:pt x="36930" y="4592"/>
                  <a:pt x="36865" y="4581"/>
                  <a:pt x="36856" y="4611"/>
                </a:cubicBezTo>
                <a:cubicBezTo>
                  <a:pt x="36937" y="4648"/>
                  <a:pt x="36745" y="4630"/>
                  <a:pt x="36680" y="4633"/>
                </a:cubicBezTo>
                <a:cubicBezTo>
                  <a:pt x="36631" y="4636"/>
                  <a:pt x="36604" y="4657"/>
                  <a:pt x="36593" y="4633"/>
                </a:cubicBezTo>
                <a:cubicBezTo>
                  <a:pt x="36635" y="4621"/>
                  <a:pt x="36664" y="4599"/>
                  <a:pt x="36680" y="4567"/>
                </a:cubicBezTo>
                <a:close/>
                <a:moveTo>
                  <a:pt x="43686" y="4435"/>
                </a:moveTo>
                <a:cubicBezTo>
                  <a:pt x="43690" y="4387"/>
                  <a:pt x="43661" y="4365"/>
                  <a:pt x="43598" y="4369"/>
                </a:cubicBezTo>
                <a:cubicBezTo>
                  <a:pt x="43593" y="4417"/>
                  <a:pt x="43621" y="4440"/>
                  <a:pt x="43686" y="4435"/>
                </a:cubicBezTo>
                <a:close/>
                <a:moveTo>
                  <a:pt x="43245" y="4369"/>
                </a:moveTo>
                <a:cubicBezTo>
                  <a:pt x="43221" y="4351"/>
                  <a:pt x="43163" y="4385"/>
                  <a:pt x="43158" y="4391"/>
                </a:cubicBezTo>
                <a:cubicBezTo>
                  <a:pt x="43127" y="4434"/>
                  <a:pt x="43267" y="4386"/>
                  <a:pt x="43245" y="4369"/>
                </a:cubicBezTo>
                <a:close/>
                <a:moveTo>
                  <a:pt x="42601" y="4413"/>
                </a:moveTo>
                <a:cubicBezTo>
                  <a:pt x="42630" y="4413"/>
                  <a:pt x="42659" y="4413"/>
                  <a:pt x="42689" y="4413"/>
                </a:cubicBezTo>
                <a:cubicBezTo>
                  <a:pt x="42692" y="4374"/>
                  <a:pt x="42660" y="4362"/>
                  <a:pt x="42601" y="4369"/>
                </a:cubicBezTo>
                <a:cubicBezTo>
                  <a:pt x="42601" y="4384"/>
                  <a:pt x="42601" y="4398"/>
                  <a:pt x="42601" y="4413"/>
                </a:cubicBezTo>
                <a:close/>
                <a:moveTo>
                  <a:pt x="41077" y="4435"/>
                </a:moveTo>
                <a:cubicBezTo>
                  <a:pt x="41109" y="4467"/>
                  <a:pt x="41210" y="4355"/>
                  <a:pt x="41107" y="4369"/>
                </a:cubicBezTo>
                <a:cubicBezTo>
                  <a:pt x="41104" y="4369"/>
                  <a:pt x="41108" y="4390"/>
                  <a:pt x="41107" y="4391"/>
                </a:cubicBezTo>
                <a:cubicBezTo>
                  <a:pt x="41103" y="4393"/>
                  <a:pt x="41078" y="4437"/>
                  <a:pt x="41077" y="4435"/>
                </a:cubicBezTo>
                <a:close/>
                <a:moveTo>
                  <a:pt x="40784" y="4413"/>
                </a:moveTo>
                <a:cubicBezTo>
                  <a:pt x="40821" y="4485"/>
                  <a:pt x="40747" y="4519"/>
                  <a:pt x="40843" y="4524"/>
                </a:cubicBezTo>
                <a:cubicBezTo>
                  <a:pt x="40904" y="4474"/>
                  <a:pt x="40825" y="4486"/>
                  <a:pt x="40872" y="4457"/>
                </a:cubicBezTo>
                <a:cubicBezTo>
                  <a:pt x="40905" y="4437"/>
                  <a:pt x="40868" y="4324"/>
                  <a:pt x="40813" y="4369"/>
                </a:cubicBezTo>
                <a:cubicBezTo>
                  <a:pt x="40806" y="4386"/>
                  <a:pt x="40812" y="4413"/>
                  <a:pt x="40784" y="4413"/>
                </a:cubicBezTo>
                <a:close/>
                <a:moveTo>
                  <a:pt x="39142" y="4413"/>
                </a:moveTo>
                <a:cubicBezTo>
                  <a:pt x="39193" y="4414"/>
                  <a:pt x="39218" y="4396"/>
                  <a:pt x="39230" y="4369"/>
                </a:cubicBezTo>
                <a:cubicBezTo>
                  <a:pt x="39179" y="4368"/>
                  <a:pt x="39155" y="4386"/>
                  <a:pt x="39142" y="4413"/>
                </a:cubicBezTo>
                <a:close/>
                <a:moveTo>
                  <a:pt x="38615" y="4413"/>
                </a:moveTo>
                <a:cubicBezTo>
                  <a:pt x="38634" y="4413"/>
                  <a:pt x="38654" y="4413"/>
                  <a:pt x="38673" y="4413"/>
                </a:cubicBezTo>
                <a:cubicBezTo>
                  <a:pt x="38673" y="4398"/>
                  <a:pt x="38673" y="4384"/>
                  <a:pt x="38673" y="4369"/>
                </a:cubicBezTo>
                <a:cubicBezTo>
                  <a:pt x="38654" y="4369"/>
                  <a:pt x="38634" y="4369"/>
                  <a:pt x="38615" y="4369"/>
                </a:cubicBezTo>
                <a:cubicBezTo>
                  <a:pt x="38615" y="4384"/>
                  <a:pt x="38615" y="4398"/>
                  <a:pt x="38615" y="4413"/>
                </a:cubicBezTo>
                <a:close/>
                <a:moveTo>
                  <a:pt x="47496" y="4435"/>
                </a:moveTo>
                <a:cubicBezTo>
                  <a:pt x="47503" y="4404"/>
                  <a:pt x="47544" y="4398"/>
                  <a:pt x="47555" y="4369"/>
                </a:cubicBezTo>
                <a:cubicBezTo>
                  <a:pt x="47537" y="4368"/>
                  <a:pt x="47519" y="4366"/>
                  <a:pt x="47525" y="4347"/>
                </a:cubicBezTo>
                <a:cubicBezTo>
                  <a:pt x="47506" y="4347"/>
                  <a:pt x="47486" y="4347"/>
                  <a:pt x="47467" y="4347"/>
                </a:cubicBezTo>
                <a:cubicBezTo>
                  <a:pt x="47472" y="4380"/>
                  <a:pt x="47456" y="4428"/>
                  <a:pt x="47496" y="4435"/>
                </a:cubicBezTo>
                <a:close/>
                <a:moveTo>
                  <a:pt x="43304" y="4369"/>
                </a:moveTo>
                <a:cubicBezTo>
                  <a:pt x="43295" y="4428"/>
                  <a:pt x="43365" y="4426"/>
                  <a:pt x="43422" y="4435"/>
                </a:cubicBezTo>
                <a:cubicBezTo>
                  <a:pt x="43409" y="4393"/>
                  <a:pt x="43411" y="4341"/>
                  <a:pt x="43334" y="4347"/>
                </a:cubicBezTo>
                <a:cubicBezTo>
                  <a:pt x="43332" y="4360"/>
                  <a:pt x="43329" y="4373"/>
                  <a:pt x="43304" y="4369"/>
                </a:cubicBezTo>
                <a:close/>
                <a:moveTo>
                  <a:pt x="53005" y="4391"/>
                </a:moveTo>
                <a:cubicBezTo>
                  <a:pt x="53035" y="4391"/>
                  <a:pt x="53065" y="4391"/>
                  <a:pt x="53094" y="4391"/>
                </a:cubicBezTo>
                <a:cubicBezTo>
                  <a:pt x="53119" y="4345"/>
                  <a:pt x="52998" y="4308"/>
                  <a:pt x="53005" y="4347"/>
                </a:cubicBezTo>
                <a:cubicBezTo>
                  <a:pt x="53041" y="4351"/>
                  <a:pt x="53023" y="4371"/>
                  <a:pt x="53005" y="4391"/>
                </a:cubicBezTo>
                <a:close/>
                <a:moveTo>
                  <a:pt x="49137" y="4281"/>
                </a:moveTo>
                <a:cubicBezTo>
                  <a:pt x="49117" y="4281"/>
                  <a:pt x="49099" y="4281"/>
                  <a:pt x="49078" y="4281"/>
                </a:cubicBezTo>
                <a:cubicBezTo>
                  <a:pt x="48918" y="4275"/>
                  <a:pt x="49143" y="4343"/>
                  <a:pt x="49137" y="4281"/>
                </a:cubicBezTo>
                <a:close/>
                <a:moveTo>
                  <a:pt x="48903" y="4347"/>
                </a:moveTo>
                <a:cubicBezTo>
                  <a:pt x="48905" y="4333"/>
                  <a:pt x="48908" y="4321"/>
                  <a:pt x="48932" y="4325"/>
                </a:cubicBezTo>
                <a:cubicBezTo>
                  <a:pt x="48928" y="4298"/>
                  <a:pt x="48923" y="4273"/>
                  <a:pt x="48873" y="4281"/>
                </a:cubicBezTo>
                <a:cubicBezTo>
                  <a:pt x="48877" y="4306"/>
                  <a:pt x="48869" y="4344"/>
                  <a:pt x="48903" y="4347"/>
                </a:cubicBezTo>
                <a:close/>
                <a:moveTo>
                  <a:pt x="47438" y="4325"/>
                </a:moveTo>
                <a:cubicBezTo>
                  <a:pt x="47457" y="4325"/>
                  <a:pt x="47476" y="4325"/>
                  <a:pt x="47496" y="4325"/>
                </a:cubicBezTo>
                <a:cubicBezTo>
                  <a:pt x="47496" y="4311"/>
                  <a:pt x="47496" y="4296"/>
                  <a:pt x="47496" y="4281"/>
                </a:cubicBezTo>
                <a:cubicBezTo>
                  <a:pt x="47476" y="4281"/>
                  <a:pt x="47457" y="4281"/>
                  <a:pt x="47438" y="4281"/>
                </a:cubicBezTo>
                <a:cubicBezTo>
                  <a:pt x="47438" y="4296"/>
                  <a:pt x="47438" y="4311"/>
                  <a:pt x="47438" y="4325"/>
                </a:cubicBezTo>
                <a:close/>
                <a:moveTo>
                  <a:pt x="48522" y="4347"/>
                </a:moveTo>
                <a:cubicBezTo>
                  <a:pt x="48522" y="4318"/>
                  <a:pt x="48522" y="4288"/>
                  <a:pt x="48522" y="4258"/>
                </a:cubicBezTo>
                <a:cubicBezTo>
                  <a:pt x="48493" y="4258"/>
                  <a:pt x="48463" y="4258"/>
                  <a:pt x="48433" y="4258"/>
                </a:cubicBezTo>
                <a:cubicBezTo>
                  <a:pt x="48425" y="4317"/>
                  <a:pt x="48445" y="4354"/>
                  <a:pt x="48522" y="4347"/>
                </a:cubicBezTo>
                <a:close/>
                <a:moveTo>
                  <a:pt x="42543" y="4281"/>
                </a:moveTo>
                <a:cubicBezTo>
                  <a:pt x="42575" y="4246"/>
                  <a:pt x="42637" y="4235"/>
                  <a:pt x="42630" y="4171"/>
                </a:cubicBezTo>
                <a:cubicBezTo>
                  <a:pt x="42601" y="4171"/>
                  <a:pt x="42572" y="4171"/>
                  <a:pt x="42543" y="4171"/>
                </a:cubicBezTo>
                <a:cubicBezTo>
                  <a:pt x="42581" y="4225"/>
                  <a:pt x="42457" y="4262"/>
                  <a:pt x="42543" y="4281"/>
                </a:cubicBezTo>
                <a:close/>
                <a:moveTo>
                  <a:pt x="48669" y="3885"/>
                </a:moveTo>
                <a:cubicBezTo>
                  <a:pt x="48707" y="3914"/>
                  <a:pt x="48756" y="3899"/>
                  <a:pt x="48784" y="3863"/>
                </a:cubicBezTo>
                <a:cubicBezTo>
                  <a:pt x="48712" y="3860"/>
                  <a:pt x="48693" y="3821"/>
                  <a:pt x="48669" y="3885"/>
                </a:cubicBezTo>
                <a:close/>
                <a:moveTo>
                  <a:pt x="21175" y="3818"/>
                </a:moveTo>
                <a:cubicBezTo>
                  <a:pt x="21180" y="3792"/>
                  <a:pt x="21228" y="3768"/>
                  <a:pt x="21175" y="3753"/>
                </a:cubicBezTo>
                <a:cubicBezTo>
                  <a:pt x="21172" y="3779"/>
                  <a:pt x="21124" y="3803"/>
                  <a:pt x="21175" y="3818"/>
                </a:cubicBezTo>
                <a:close/>
                <a:moveTo>
                  <a:pt x="56669" y="3731"/>
                </a:moveTo>
                <a:cubicBezTo>
                  <a:pt x="56650" y="3731"/>
                  <a:pt x="56631" y="3731"/>
                  <a:pt x="56611" y="3731"/>
                </a:cubicBezTo>
                <a:cubicBezTo>
                  <a:pt x="56451" y="3725"/>
                  <a:pt x="56675" y="3792"/>
                  <a:pt x="56669" y="3731"/>
                </a:cubicBezTo>
                <a:close/>
                <a:moveTo>
                  <a:pt x="33779" y="3774"/>
                </a:moveTo>
                <a:cubicBezTo>
                  <a:pt x="33781" y="3761"/>
                  <a:pt x="33783" y="3749"/>
                  <a:pt x="33808" y="3753"/>
                </a:cubicBezTo>
                <a:cubicBezTo>
                  <a:pt x="33804" y="3726"/>
                  <a:pt x="33800" y="3701"/>
                  <a:pt x="33749" y="3708"/>
                </a:cubicBezTo>
                <a:cubicBezTo>
                  <a:pt x="33754" y="3734"/>
                  <a:pt x="33744" y="3771"/>
                  <a:pt x="33779" y="3774"/>
                </a:cubicBezTo>
                <a:close/>
                <a:moveTo>
                  <a:pt x="53182" y="3753"/>
                </a:moveTo>
                <a:cubicBezTo>
                  <a:pt x="53238" y="3743"/>
                  <a:pt x="53308" y="3744"/>
                  <a:pt x="53299" y="3687"/>
                </a:cubicBezTo>
                <a:cubicBezTo>
                  <a:pt x="53225" y="3683"/>
                  <a:pt x="53207" y="3720"/>
                  <a:pt x="53182" y="3753"/>
                </a:cubicBezTo>
                <a:close/>
                <a:moveTo>
                  <a:pt x="51570" y="3731"/>
                </a:moveTo>
                <a:cubicBezTo>
                  <a:pt x="51531" y="3731"/>
                  <a:pt x="51543" y="3692"/>
                  <a:pt x="51511" y="3687"/>
                </a:cubicBezTo>
                <a:cubicBezTo>
                  <a:pt x="51478" y="3732"/>
                  <a:pt x="51557" y="3792"/>
                  <a:pt x="51570" y="3731"/>
                </a:cubicBezTo>
                <a:close/>
                <a:moveTo>
                  <a:pt x="51393" y="3774"/>
                </a:moveTo>
                <a:cubicBezTo>
                  <a:pt x="51476" y="3810"/>
                  <a:pt x="51475" y="3680"/>
                  <a:pt x="51424" y="3687"/>
                </a:cubicBezTo>
                <a:cubicBezTo>
                  <a:pt x="51430" y="3728"/>
                  <a:pt x="51390" y="3735"/>
                  <a:pt x="51393" y="3774"/>
                </a:cubicBezTo>
                <a:close/>
                <a:moveTo>
                  <a:pt x="53798" y="3708"/>
                </a:moveTo>
                <a:cubicBezTo>
                  <a:pt x="53847" y="3710"/>
                  <a:pt x="53872" y="3692"/>
                  <a:pt x="53886" y="3665"/>
                </a:cubicBezTo>
                <a:cubicBezTo>
                  <a:pt x="53839" y="3666"/>
                  <a:pt x="53784" y="3662"/>
                  <a:pt x="53798" y="3708"/>
                </a:cubicBezTo>
                <a:close/>
                <a:moveTo>
                  <a:pt x="51950" y="3665"/>
                </a:moveTo>
                <a:cubicBezTo>
                  <a:pt x="51920" y="3792"/>
                  <a:pt x="52078" y="3674"/>
                  <a:pt x="51950" y="3665"/>
                </a:cubicBezTo>
                <a:close/>
                <a:moveTo>
                  <a:pt x="43656" y="3708"/>
                </a:moveTo>
                <a:cubicBezTo>
                  <a:pt x="43675" y="3708"/>
                  <a:pt x="43695" y="3708"/>
                  <a:pt x="43715" y="3708"/>
                </a:cubicBezTo>
                <a:cubicBezTo>
                  <a:pt x="43761" y="3654"/>
                  <a:pt x="43615" y="3644"/>
                  <a:pt x="43627" y="3687"/>
                </a:cubicBezTo>
                <a:cubicBezTo>
                  <a:pt x="43645" y="3687"/>
                  <a:pt x="43661" y="3691"/>
                  <a:pt x="43656" y="3708"/>
                </a:cubicBezTo>
                <a:close/>
                <a:moveTo>
                  <a:pt x="37296" y="3708"/>
                </a:moveTo>
                <a:cubicBezTo>
                  <a:pt x="37316" y="3723"/>
                  <a:pt x="37422" y="3703"/>
                  <a:pt x="37413" y="3687"/>
                </a:cubicBezTo>
                <a:cubicBezTo>
                  <a:pt x="37374" y="3646"/>
                  <a:pt x="37284" y="3699"/>
                  <a:pt x="37296" y="3708"/>
                </a:cubicBezTo>
                <a:close/>
                <a:moveTo>
                  <a:pt x="21117" y="3708"/>
                </a:moveTo>
                <a:cubicBezTo>
                  <a:pt x="21169" y="3704"/>
                  <a:pt x="21264" y="3731"/>
                  <a:pt x="21234" y="3665"/>
                </a:cubicBezTo>
                <a:cubicBezTo>
                  <a:pt x="21167" y="3659"/>
                  <a:pt x="21124" y="3669"/>
                  <a:pt x="21117" y="3708"/>
                </a:cubicBezTo>
                <a:close/>
                <a:moveTo>
                  <a:pt x="50427" y="3731"/>
                </a:moveTo>
                <a:cubicBezTo>
                  <a:pt x="50427" y="3687"/>
                  <a:pt x="50507" y="3703"/>
                  <a:pt x="50485" y="3642"/>
                </a:cubicBezTo>
                <a:cubicBezTo>
                  <a:pt x="50455" y="3642"/>
                  <a:pt x="50427" y="3642"/>
                  <a:pt x="50398" y="3642"/>
                </a:cubicBezTo>
                <a:cubicBezTo>
                  <a:pt x="50402" y="3676"/>
                  <a:pt x="50386" y="3723"/>
                  <a:pt x="50427" y="3731"/>
                </a:cubicBezTo>
                <a:close/>
                <a:moveTo>
                  <a:pt x="50164" y="3687"/>
                </a:moveTo>
                <a:cubicBezTo>
                  <a:pt x="50241" y="3686"/>
                  <a:pt x="50336" y="3699"/>
                  <a:pt x="50338" y="3642"/>
                </a:cubicBezTo>
                <a:cubicBezTo>
                  <a:pt x="50264" y="3646"/>
                  <a:pt x="50199" y="3655"/>
                  <a:pt x="50164" y="3687"/>
                </a:cubicBezTo>
                <a:close/>
                <a:moveTo>
                  <a:pt x="49635" y="3708"/>
                </a:moveTo>
                <a:cubicBezTo>
                  <a:pt x="49645" y="3671"/>
                  <a:pt x="49737" y="3737"/>
                  <a:pt x="49724" y="3642"/>
                </a:cubicBezTo>
                <a:cubicBezTo>
                  <a:pt x="49681" y="3654"/>
                  <a:pt x="49572" y="3617"/>
                  <a:pt x="49577" y="3665"/>
                </a:cubicBezTo>
                <a:cubicBezTo>
                  <a:pt x="49616" y="3665"/>
                  <a:pt x="49603" y="3703"/>
                  <a:pt x="49635" y="3708"/>
                </a:cubicBezTo>
                <a:close/>
                <a:moveTo>
                  <a:pt x="48023" y="3731"/>
                </a:moveTo>
                <a:cubicBezTo>
                  <a:pt x="48100" y="3737"/>
                  <a:pt x="48119" y="3700"/>
                  <a:pt x="48112" y="3642"/>
                </a:cubicBezTo>
                <a:cubicBezTo>
                  <a:pt x="48034" y="3636"/>
                  <a:pt x="48035" y="3689"/>
                  <a:pt x="48023" y="3731"/>
                </a:cubicBezTo>
                <a:close/>
                <a:moveTo>
                  <a:pt x="54999" y="3665"/>
                </a:moveTo>
                <a:cubicBezTo>
                  <a:pt x="55045" y="3663"/>
                  <a:pt x="55101" y="3668"/>
                  <a:pt x="55087" y="3621"/>
                </a:cubicBezTo>
                <a:cubicBezTo>
                  <a:pt x="55066" y="3621"/>
                  <a:pt x="55048" y="3621"/>
                  <a:pt x="55029" y="3621"/>
                </a:cubicBezTo>
                <a:cubicBezTo>
                  <a:pt x="55029" y="3642"/>
                  <a:pt x="55005" y="3647"/>
                  <a:pt x="54999" y="3665"/>
                </a:cubicBezTo>
                <a:close/>
                <a:moveTo>
                  <a:pt x="54823" y="3665"/>
                </a:moveTo>
                <a:cubicBezTo>
                  <a:pt x="54874" y="3666"/>
                  <a:pt x="54899" y="3648"/>
                  <a:pt x="54912" y="3621"/>
                </a:cubicBezTo>
                <a:cubicBezTo>
                  <a:pt x="54865" y="3623"/>
                  <a:pt x="54810" y="3618"/>
                  <a:pt x="54823" y="3665"/>
                </a:cubicBezTo>
                <a:close/>
                <a:moveTo>
                  <a:pt x="52595" y="3708"/>
                </a:moveTo>
                <a:cubicBezTo>
                  <a:pt x="52579" y="3708"/>
                  <a:pt x="52562" y="3726"/>
                  <a:pt x="52595" y="3731"/>
                </a:cubicBezTo>
                <a:cubicBezTo>
                  <a:pt x="52614" y="3687"/>
                  <a:pt x="52697" y="3637"/>
                  <a:pt x="52595" y="3621"/>
                </a:cubicBezTo>
                <a:cubicBezTo>
                  <a:pt x="52547" y="3664"/>
                  <a:pt x="52598" y="3649"/>
                  <a:pt x="52595" y="3708"/>
                </a:cubicBezTo>
                <a:close/>
                <a:moveTo>
                  <a:pt x="48873" y="3731"/>
                </a:moveTo>
                <a:cubicBezTo>
                  <a:pt x="48911" y="3678"/>
                  <a:pt x="48870" y="3689"/>
                  <a:pt x="48903" y="3621"/>
                </a:cubicBezTo>
                <a:cubicBezTo>
                  <a:pt x="48794" y="3599"/>
                  <a:pt x="48786" y="3729"/>
                  <a:pt x="48873" y="3731"/>
                </a:cubicBezTo>
                <a:close/>
                <a:moveTo>
                  <a:pt x="48639" y="3731"/>
                </a:moveTo>
                <a:cubicBezTo>
                  <a:pt x="48712" y="3779"/>
                  <a:pt x="48773" y="3684"/>
                  <a:pt x="48784" y="3621"/>
                </a:cubicBezTo>
                <a:cubicBezTo>
                  <a:pt x="48746" y="3621"/>
                  <a:pt x="48707" y="3621"/>
                  <a:pt x="48669" y="3621"/>
                </a:cubicBezTo>
                <a:cubicBezTo>
                  <a:pt x="48632" y="3692"/>
                  <a:pt x="48762" y="3638"/>
                  <a:pt x="48727" y="3708"/>
                </a:cubicBezTo>
                <a:cubicBezTo>
                  <a:pt x="48692" y="3712"/>
                  <a:pt x="48643" y="3705"/>
                  <a:pt x="48639" y="3731"/>
                </a:cubicBezTo>
                <a:close/>
                <a:moveTo>
                  <a:pt x="48522" y="3665"/>
                </a:moveTo>
                <a:cubicBezTo>
                  <a:pt x="48576" y="3644"/>
                  <a:pt x="48619" y="3731"/>
                  <a:pt x="48639" y="3665"/>
                </a:cubicBezTo>
                <a:cubicBezTo>
                  <a:pt x="48587" y="3646"/>
                  <a:pt x="48549" y="3592"/>
                  <a:pt x="48522" y="3665"/>
                </a:cubicBezTo>
                <a:close/>
                <a:moveTo>
                  <a:pt x="48493" y="3642"/>
                </a:moveTo>
                <a:cubicBezTo>
                  <a:pt x="48374" y="3565"/>
                  <a:pt x="48423" y="3714"/>
                  <a:pt x="48493" y="3642"/>
                </a:cubicBezTo>
                <a:close/>
                <a:moveTo>
                  <a:pt x="42513" y="3687"/>
                </a:moveTo>
                <a:cubicBezTo>
                  <a:pt x="42533" y="3687"/>
                  <a:pt x="42552" y="3687"/>
                  <a:pt x="42572" y="3687"/>
                </a:cubicBezTo>
                <a:cubicBezTo>
                  <a:pt x="42604" y="3654"/>
                  <a:pt x="42603" y="3634"/>
                  <a:pt x="42543" y="3621"/>
                </a:cubicBezTo>
                <a:cubicBezTo>
                  <a:pt x="42541" y="3649"/>
                  <a:pt x="42505" y="3651"/>
                  <a:pt x="42513" y="3687"/>
                </a:cubicBezTo>
                <a:close/>
                <a:moveTo>
                  <a:pt x="51277" y="3642"/>
                </a:moveTo>
                <a:cubicBezTo>
                  <a:pt x="51296" y="3642"/>
                  <a:pt x="51316" y="3642"/>
                  <a:pt x="51335" y="3642"/>
                </a:cubicBezTo>
                <a:cubicBezTo>
                  <a:pt x="51335" y="3627"/>
                  <a:pt x="51335" y="3613"/>
                  <a:pt x="51335" y="3599"/>
                </a:cubicBezTo>
                <a:cubicBezTo>
                  <a:pt x="51316" y="3599"/>
                  <a:pt x="51296" y="3599"/>
                  <a:pt x="51277" y="3599"/>
                </a:cubicBezTo>
                <a:cubicBezTo>
                  <a:pt x="51277" y="3613"/>
                  <a:pt x="51277" y="3627"/>
                  <a:pt x="51277" y="3642"/>
                </a:cubicBezTo>
                <a:close/>
                <a:moveTo>
                  <a:pt x="47701" y="3687"/>
                </a:moveTo>
                <a:cubicBezTo>
                  <a:pt x="47818" y="3668"/>
                  <a:pt x="47917" y="3719"/>
                  <a:pt x="47964" y="3687"/>
                </a:cubicBezTo>
                <a:cubicBezTo>
                  <a:pt x="47978" y="3618"/>
                  <a:pt x="47939" y="3589"/>
                  <a:pt x="47847" y="3599"/>
                </a:cubicBezTo>
                <a:cubicBezTo>
                  <a:pt x="47892" y="3698"/>
                  <a:pt x="47655" y="3587"/>
                  <a:pt x="47701" y="3687"/>
                </a:cubicBezTo>
                <a:close/>
                <a:moveTo>
                  <a:pt x="47525" y="3642"/>
                </a:moveTo>
                <a:cubicBezTo>
                  <a:pt x="47610" y="3629"/>
                  <a:pt x="47546" y="3676"/>
                  <a:pt x="47555" y="3687"/>
                </a:cubicBezTo>
                <a:cubicBezTo>
                  <a:pt x="47563" y="3699"/>
                  <a:pt x="47644" y="3687"/>
                  <a:pt x="47642" y="3708"/>
                </a:cubicBezTo>
                <a:cubicBezTo>
                  <a:pt x="47640" y="3671"/>
                  <a:pt x="47649" y="3640"/>
                  <a:pt x="47671" y="3621"/>
                </a:cubicBezTo>
                <a:cubicBezTo>
                  <a:pt x="47635" y="3590"/>
                  <a:pt x="47528" y="3587"/>
                  <a:pt x="47525" y="3642"/>
                </a:cubicBezTo>
                <a:close/>
                <a:moveTo>
                  <a:pt x="46733" y="3642"/>
                </a:moveTo>
                <a:cubicBezTo>
                  <a:pt x="46763" y="3657"/>
                  <a:pt x="46843" y="3656"/>
                  <a:pt x="46881" y="3621"/>
                </a:cubicBezTo>
                <a:cubicBezTo>
                  <a:pt x="46813" y="3577"/>
                  <a:pt x="46729" y="3640"/>
                  <a:pt x="46733" y="3642"/>
                </a:cubicBezTo>
                <a:close/>
                <a:moveTo>
                  <a:pt x="43245" y="3621"/>
                </a:moveTo>
                <a:cubicBezTo>
                  <a:pt x="43344" y="3687"/>
                  <a:pt x="43335" y="3539"/>
                  <a:pt x="43245" y="3621"/>
                </a:cubicBezTo>
                <a:close/>
                <a:moveTo>
                  <a:pt x="37501" y="3642"/>
                </a:moveTo>
                <a:cubicBezTo>
                  <a:pt x="37521" y="3642"/>
                  <a:pt x="37540" y="3642"/>
                  <a:pt x="37560" y="3642"/>
                </a:cubicBezTo>
                <a:cubicBezTo>
                  <a:pt x="37605" y="3589"/>
                  <a:pt x="37461" y="3578"/>
                  <a:pt x="37471" y="3621"/>
                </a:cubicBezTo>
                <a:cubicBezTo>
                  <a:pt x="37490" y="3622"/>
                  <a:pt x="37506" y="3624"/>
                  <a:pt x="37501" y="3642"/>
                </a:cubicBezTo>
                <a:close/>
                <a:moveTo>
                  <a:pt x="52273" y="3665"/>
                </a:moveTo>
                <a:cubicBezTo>
                  <a:pt x="52288" y="3686"/>
                  <a:pt x="52375" y="3700"/>
                  <a:pt x="52331" y="3753"/>
                </a:cubicBezTo>
                <a:cubicBezTo>
                  <a:pt x="52372" y="3753"/>
                  <a:pt x="52410" y="3753"/>
                  <a:pt x="52449" y="3753"/>
                </a:cubicBezTo>
                <a:cubicBezTo>
                  <a:pt x="52457" y="3710"/>
                  <a:pt x="52409" y="3709"/>
                  <a:pt x="52391" y="3687"/>
                </a:cubicBezTo>
                <a:cubicBezTo>
                  <a:pt x="52459" y="3681"/>
                  <a:pt x="52407" y="3590"/>
                  <a:pt x="52391" y="3577"/>
                </a:cubicBezTo>
                <a:cubicBezTo>
                  <a:pt x="52321" y="3609"/>
                  <a:pt x="52265" y="3569"/>
                  <a:pt x="52243" y="3599"/>
                </a:cubicBezTo>
                <a:cubicBezTo>
                  <a:pt x="52291" y="3597"/>
                  <a:pt x="52258" y="3639"/>
                  <a:pt x="52273" y="3665"/>
                </a:cubicBezTo>
                <a:close/>
                <a:moveTo>
                  <a:pt x="49489" y="3687"/>
                </a:moveTo>
                <a:cubicBezTo>
                  <a:pt x="49545" y="3653"/>
                  <a:pt x="49571" y="3607"/>
                  <a:pt x="49489" y="3577"/>
                </a:cubicBezTo>
                <a:cubicBezTo>
                  <a:pt x="49480" y="3622"/>
                  <a:pt x="49430" y="3635"/>
                  <a:pt x="49400" y="3665"/>
                </a:cubicBezTo>
                <a:cubicBezTo>
                  <a:pt x="49435" y="3668"/>
                  <a:pt x="49433" y="3699"/>
                  <a:pt x="49430" y="3731"/>
                </a:cubicBezTo>
                <a:cubicBezTo>
                  <a:pt x="49484" y="3710"/>
                  <a:pt x="49528" y="3797"/>
                  <a:pt x="49548" y="3731"/>
                </a:cubicBezTo>
                <a:cubicBezTo>
                  <a:pt x="49515" y="3726"/>
                  <a:pt x="49502" y="3706"/>
                  <a:pt x="49489" y="3687"/>
                </a:cubicBezTo>
                <a:close/>
                <a:moveTo>
                  <a:pt x="49137" y="3708"/>
                </a:moveTo>
                <a:cubicBezTo>
                  <a:pt x="49090" y="3647"/>
                  <a:pt x="49264" y="3648"/>
                  <a:pt x="49254" y="3687"/>
                </a:cubicBezTo>
                <a:cubicBezTo>
                  <a:pt x="49231" y="3692"/>
                  <a:pt x="49197" y="3687"/>
                  <a:pt x="49196" y="3708"/>
                </a:cubicBezTo>
                <a:cubicBezTo>
                  <a:pt x="49234" y="3738"/>
                  <a:pt x="49371" y="3747"/>
                  <a:pt x="49371" y="3687"/>
                </a:cubicBezTo>
                <a:cubicBezTo>
                  <a:pt x="49336" y="3682"/>
                  <a:pt x="49353" y="3662"/>
                  <a:pt x="49371" y="3642"/>
                </a:cubicBezTo>
                <a:cubicBezTo>
                  <a:pt x="49254" y="3631"/>
                  <a:pt x="49284" y="3631"/>
                  <a:pt x="49167" y="3642"/>
                </a:cubicBezTo>
                <a:cubicBezTo>
                  <a:pt x="49099" y="3610"/>
                  <a:pt x="49224" y="3573"/>
                  <a:pt x="49108" y="3577"/>
                </a:cubicBezTo>
                <a:cubicBezTo>
                  <a:pt x="49110" y="3651"/>
                  <a:pt x="49055" y="3671"/>
                  <a:pt x="49137" y="3708"/>
                </a:cubicBezTo>
                <a:close/>
                <a:moveTo>
                  <a:pt x="46910" y="3642"/>
                </a:moveTo>
                <a:cubicBezTo>
                  <a:pt x="46939" y="3642"/>
                  <a:pt x="46968" y="3642"/>
                  <a:pt x="46997" y="3642"/>
                </a:cubicBezTo>
                <a:cubicBezTo>
                  <a:pt x="46997" y="3621"/>
                  <a:pt x="46997" y="3599"/>
                  <a:pt x="46997" y="3577"/>
                </a:cubicBezTo>
                <a:cubicBezTo>
                  <a:pt x="46977" y="3577"/>
                  <a:pt x="46958" y="3577"/>
                  <a:pt x="46939" y="3577"/>
                </a:cubicBezTo>
                <a:cubicBezTo>
                  <a:pt x="46937" y="3605"/>
                  <a:pt x="46901" y="3607"/>
                  <a:pt x="46910" y="3642"/>
                </a:cubicBezTo>
                <a:close/>
                <a:moveTo>
                  <a:pt x="44389" y="3577"/>
                </a:moveTo>
                <a:cubicBezTo>
                  <a:pt x="44369" y="3577"/>
                  <a:pt x="44350" y="3577"/>
                  <a:pt x="44330" y="3577"/>
                </a:cubicBezTo>
                <a:cubicBezTo>
                  <a:pt x="44170" y="3570"/>
                  <a:pt x="44395" y="3639"/>
                  <a:pt x="44389" y="3577"/>
                </a:cubicBezTo>
                <a:close/>
                <a:moveTo>
                  <a:pt x="43011" y="3621"/>
                </a:moveTo>
                <a:cubicBezTo>
                  <a:pt x="42969" y="3597"/>
                  <a:pt x="43081" y="3604"/>
                  <a:pt x="43129" y="3621"/>
                </a:cubicBezTo>
                <a:cubicBezTo>
                  <a:pt x="43137" y="3533"/>
                  <a:pt x="42911" y="3563"/>
                  <a:pt x="43011" y="3621"/>
                </a:cubicBezTo>
                <a:close/>
                <a:moveTo>
                  <a:pt x="41312" y="3621"/>
                </a:moveTo>
                <a:cubicBezTo>
                  <a:pt x="41273" y="3620"/>
                  <a:pt x="41284" y="3582"/>
                  <a:pt x="41253" y="3577"/>
                </a:cubicBezTo>
                <a:cubicBezTo>
                  <a:pt x="41219" y="3622"/>
                  <a:pt x="41299" y="3681"/>
                  <a:pt x="41312" y="3621"/>
                </a:cubicBezTo>
                <a:close/>
                <a:moveTo>
                  <a:pt x="36827" y="3642"/>
                </a:moveTo>
                <a:cubicBezTo>
                  <a:pt x="36833" y="3642"/>
                  <a:pt x="36836" y="3572"/>
                  <a:pt x="36856" y="3577"/>
                </a:cubicBezTo>
                <a:cubicBezTo>
                  <a:pt x="36754" y="3565"/>
                  <a:pt x="36784" y="3649"/>
                  <a:pt x="36827" y="3642"/>
                </a:cubicBezTo>
                <a:close/>
                <a:moveTo>
                  <a:pt x="36065" y="3642"/>
                </a:moveTo>
                <a:cubicBezTo>
                  <a:pt x="36132" y="3649"/>
                  <a:pt x="36175" y="3637"/>
                  <a:pt x="36183" y="3599"/>
                </a:cubicBezTo>
                <a:cubicBezTo>
                  <a:pt x="36139" y="3564"/>
                  <a:pt x="36051" y="3574"/>
                  <a:pt x="36065" y="3642"/>
                </a:cubicBezTo>
                <a:close/>
                <a:moveTo>
                  <a:pt x="53417" y="3599"/>
                </a:moveTo>
                <a:cubicBezTo>
                  <a:pt x="53437" y="3599"/>
                  <a:pt x="53455" y="3599"/>
                  <a:pt x="53474" y="3599"/>
                </a:cubicBezTo>
                <a:cubicBezTo>
                  <a:pt x="53474" y="3584"/>
                  <a:pt x="53474" y="3569"/>
                  <a:pt x="53474" y="3555"/>
                </a:cubicBezTo>
                <a:cubicBezTo>
                  <a:pt x="53455" y="3555"/>
                  <a:pt x="53437" y="3555"/>
                  <a:pt x="53417" y="3555"/>
                </a:cubicBezTo>
                <a:cubicBezTo>
                  <a:pt x="53417" y="3569"/>
                  <a:pt x="53417" y="3584"/>
                  <a:pt x="53417" y="3599"/>
                </a:cubicBezTo>
                <a:close/>
                <a:moveTo>
                  <a:pt x="46147" y="3599"/>
                </a:moveTo>
                <a:cubicBezTo>
                  <a:pt x="46189" y="3607"/>
                  <a:pt x="46197" y="3624"/>
                  <a:pt x="46235" y="3599"/>
                </a:cubicBezTo>
                <a:cubicBezTo>
                  <a:pt x="46235" y="3621"/>
                  <a:pt x="46235" y="3642"/>
                  <a:pt x="46235" y="3665"/>
                </a:cubicBezTo>
                <a:cubicBezTo>
                  <a:pt x="46293" y="3681"/>
                  <a:pt x="46275" y="3632"/>
                  <a:pt x="46294" y="3621"/>
                </a:cubicBezTo>
                <a:cubicBezTo>
                  <a:pt x="46311" y="3609"/>
                  <a:pt x="46357" y="3624"/>
                  <a:pt x="46353" y="3599"/>
                </a:cubicBezTo>
                <a:cubicBezTo>
                  <a:pt x="46283" y="3563"/>
                  <a:pt x="46213" y="3545"/>
                  <a:pt x="46147" y="3599"/>
                </a:cubicBezTo>
                <a:close/>
                <a:moveTo>
                  <a:pt x="41957" y="3599"/>
                </a:moveTo>
                <a:cubicBezTo>
                  <a:pt x="41991" y="3601"/>
                  <a:pt x="41997" y="3605"/>
                  <a:pt x="42015" y="3621"/>
                </a:cubicBezTo>
                <a:cubicBezTo>
                  <a:pt x="42029" y="3634"/>
                  <a:pt x="42053" y="3599"/>
                  <a:pt x="42044" y="3599"/>
                </a:cubicBezTo>
                <a:cubicBezTo>
                  <a:pt x="42148" y="3605"/>
                  <a:pt x="42138" y="3621"/>
                  <a:pt x="42161" y="3599"/>
                </a:cubicBezTo>
                <a:cubicBezTo>
                  <a:pt x="42190" y="3572"/>
                  <a:pt x="42309" y="3616"/>
                  <a:pt x="42279" y="3555"/>
                </a:cubicBezTo>
                <a:cubicBezTo>
                  <a:pt x="42158" y="3604"/>
                  <a:pt x="42059" y="3557"/>
                  <a:pt x="41986" y="3555"/>
                </a:cubicBezTo>
                <a:cubicBezTo>
                  <a:pt x="41904" y="3553"/>
                  <a:pt x="41817" y="3582"/>
                  <a:pt x="41750" y="3555"/>
                </a:cubicBezTo>
                <a:cubicBezTo>
                  <a:pt x="41744" y="3634"/>
                  <a:pt x="41885" y="3593"/>
                  <a:pt x="41957" y="3599"/>
                </a:cubicBezTo>
                <a:close/>
                <a:moveTo>
                  <a:pt x="41575" y="3642"/>
                </a:moveTo>
                <a:cubicBezTo>
                  <a:pt x="41667" y="3653"/>
                  <a:pt x="41658" y="3587"/>
                  <a:pt x="41693" y="3555"/>
                </a:cubicBezTo>
                <a:cubicBezTo>
                  <a:pt x="41663" y="3555"/>
                  <a:pt x="41634" y="3555"/>
                  <a:pt x="41604" y="3555"/>
                </a:cubicBezTo>
                <a:cubicBezTo>
                  <a:pt x="41606" y="3593"/>
                  <a:pt x="41598" y="3623"/>
                  <a:pt x="41575" y="3642"/>
                </a:cubicBezTo>
                <a:close/>
                <a:moveTo>
                  <a:pt x="40725" y="3555"/>
                </a:moveTo>
                <a:cubicBezTo>
                  <a:pt x="40703" y="3542"/>
                  <a:pt x="40671" y="3574"/>
                  <a:pt x="40667" y="3577"/>
                </a:cubicBezTo>
                <a:cubicBezTo>
                  <a:pt x="40568" y="3651"/>
                  <a:pt x="40793" y="3596"/>
                  <a:pt x="40725" y="3555"/>
                </a:cubicBezTo>
                <a:close/>
                <a:moveTo>
                  <a:pt x="39201" y="3599"/>
                </a:moveTo>
                <a:cubicBezTo>
                  <a:pt x="39274" y="3614"/>
                  <a:pt x="39322" y="3620"/>
                  <a:pt x="39377" y="3577"/>
                </a:cubicBezTo>
                <a:cubicBezTo>
                  <a:pt x="39346" y="3551"/>
                  <a:pt x="39242" y="3569"/>
                  <a:pt x="39201" y="3599"/>
                </a:cubicBezTo>
                <a:close/>
                <a:moveTo>
                  <a:pt x="36621" y="3621"/>
                </a:moveTo>
                <a:cubicBezTo>
                  <a:pt x="36662" y="3627"/>
                  <a:pt x="36678" y="3651"/>
                  <a:pt x="36739" y="3642"/>
                </a:cubicBezTo>
                <a:cubicBezTo>
                  <a:pt x="36747" y="3585"/>
                  <a:pt x="36729" y="3548"/>
                  <a:pt x="36651" y="3555"/>
                </a:cubicBezTo>
                <a:cubicBezTo>
                  <a:pt x="36652" y="3585"/>
                  <a:pt x="36638" y="3604"/>
                  <a:pt x="36621" y="3621"/>
                </a:cubicBezTo>
                <a:close/>
                <a:moveTo>
                  <a:pt x="56406" y="3621"/>
                </a:moveTo>
                <a:cubicBezTo>
                  <a:pt x="56406" y="3620"/>
                  <a:pt x="56486" y="3612"/>
                  <a:pt x="56465" y="3599"/>
                </a:cubicBezTo>
                <a:cubicBezTo>
                  <a:pt x="56453" y="3592"/>
                  <a:pt x="56420" y="3602"/>
                  <a:pt x="56406" y="3599"/>
                </a:cubicBezTo>
                <a:cubicBezTo>
                  <a:pt x="56402" y="3597"/>
                  <a:pt x="56408" y="3579"/>
                  <a:pt x="56406" y="3577"/>
                </a:cubicBezTo>
                <a:cubicBezTo>
                  <a:pt x="56397" y="3569"/>
                  <a:pt x="56356" y="3584"/>
                  <a:pt x="56348" y="3577"/>
                </a:cubicBezTo>
                <a:cubicBezTo>
                  <a:pt x="56333" y="3566"/>
                  <a:pt x="56353" y="3529"/>
                  <a:pt x="56318" y="3533"/>
                </a:cubicBezTo>
                <a:cubicBezTo>
                  <a:pt x="56282" y="3602"/>
                  <a:pt x="56232" y="3536"/>
                  <a:pt x="56172" y="3599"/>
                </a:cubicBezTo>
                <a:cubicBezTo>
                  <a:pt x="56131" y="3592"/>
                  <a:pt x="56116" y="3568"/>
                  <a:pt x="56054" y="3577"/>
                </a:cubicBezTo>
                <a:cubicBezTo>
                  <a:pt x="56041" y="3602"/>
                  <a:pt x="56023" y="3626"/>
                  <a:pt x="55995" y="3642"/>
                </a:cubicBezTo>
                <a:cubicBezTo>
                  <a:pt x="55978" y="3622"/>
                  <a:pt x="55968" y="3585"/>
                  <a:pt x="55936" y="3577"/>
                </a:cubicBezTo>
                <a:cubicBezTo>
                  <a:pt x="55953" y="3581"/>
                  <a:pt x="55916" y="3620"/>
                  <a:pt x="55908" y="3621"/>
                </a:cubicBezTo>
                <a:cubicBezTo>
                  <a:pt x="55869" y="3625"/>
                  <a:pt x="55881" y="3578"/>
                  <a:pt x="55849" y="3577"/>
                </a:cubicBezTo>
                <a:cubicBezTo>
                  <a:pt x="55839" y="3607"/>
                  <a:pt x="55807" y="3619"/>
                  <a:pt x="55819" y="3665"/>
                </a:cubicBezTo>
                <a:cubicBezTo>
                  <a:pt x="55893" y="3662"/>
                  <a:pt x="55911" y="3623"/>
                  <a:pt x="55936" y="3687"/>
                </a:cubicBezTo>
                <a:cubicBezTo>
                  <a:pt x="55948" y="3725"/>
                  <a:pt x="55893" y="3743"/>
                  <a:pt x="55936" y="3753"/>
                </a:cubicBezTo>
                <a:cubicBezTo>
                  <a:pt x="55942" y="3735"/>
                  <a:pt x="55962" y="3727"/>
                  <a:pt x="55995" y="3731"/>
                </a:cubicBezTo>
                <a:cubicBezTo>
                  <a:pt x="56001" y="3705"/>
                  <a:pt x="55990" y="3668"/>
                  <a:pt x="56024" y="3665"/>
                </a:cubicBezTo>
                <a:cubicBezTo>
                  <a:pt x="56028" y="3743"/>
                  <a:pt x="56121" y="3618"/>
                  <a:pt x="56113" y="3687"/>
                </a:cubicBezTo>
                <a:cubicBezTo>
                  <a:pt x="56116" y="3747"/>
                  <a:pt x="56065" y="3731"/>
                  <a:pt x="56113" y="3774"/>
                </a:cubicBezTo>
                <a:cubicBezTo>
                  <a:pt x="56170" y="3782"/>
                  <a:pt x="56170" y="3745"/>
                  <a:pt x="56200" y="3731"/>
                </a:cubicBezTo>
                <a:cubicBezTo>
                  <a:pt x="56242" y="3736"/>
                  <a:pt x="56250" y="3767"/>
                  <a:pt x="56288" y="3774"/>
                </a:cubicBezTo>
                <a:cubicBezTo>
                  <a:pt x="56330" y="3747"/>
                  <a:pt x="56302" y="3666"/>
                  <a:pt x="56377" y="3665"/>
                </a:cubicBezTo>
                <a:cubicBezTo>
                  <a:pt x="56462" y="3669"/>
                  <a:pt x="56525" y="3659"/>
                  <a:pt x="56553" y="3621"/>
                </a:cubicBezTo>
                <a:cubicBezTo>
                  <a:pt x="56494" y="3616"/>
                  <a:pt x="56378" y="3660"/>
                  <a:pt x="56406" y="3621"/>
                </a:cubicBezTo>
                <a:close/>
                <a:moveTo>
                  <a:pt x="49840" y="3599"/>
                </a:moveTo>
                <a:cubicBezTo>
                  <a:pt x="49860" y="3599"/>
                  <a:pt x="49879" y="3599"/>
                  <a:pt x="49899" y="3599"/>
                </a:cubicBezTo>
                <a:cubicBezTo>
                  <a:pt x="49901" y="3570"/>
                  <a:pt x="49937" y="3568"/>
                  <a:pt x="49928" y="3533"/>
                </a:cubicBezTo>
                <a:cubicBezTo>
                  <a:pt x="49899" y="3533"/>
                  <a:pt x="49870" y="3533"/>
                  <a:pt x="49840" y="3533"/>
                </a:cubicBezTo>
                <a:cubicBezTo>
                  <a:pt x="49840" y="3555"/>
                  <a:pt x="49840" y="3577"/>
                  <a:pt x="49840" y="3599"/>
                </a:cubicBezTo>
                <a:close/>
                <a:moveTo>
                  <a:pt x="47203" y="3533"/>
                </a:moveTo>
                <a:cubicBezTo>
                  <a:pt x="47183" y="3533"/>
                  <a:pt x="47163" y="3533"/>
                  <a:pt x="47144" y="3533"/>
                </a:cubicBezTo>
                <a:cubicBezTo>
                  <a:pt x="47121" y="3538"/>
                  <a:pt x="47086" y="3533"/>
                  <a:pt x="47085" y="3555"/>
                </a:cubicBezTo>
                <a:cubicBezTo>
                  <a:pt x="47129" y="3551"/>
                  <a:pt x="47193" y="3562"/>
                  <a:pt x="47203" y="3533"/>
                </a:cubicBezTo>
                <a:close/>
                <a:moveTo>
                  <a:pt x="43539" y="3577"/>
                </a:moveTo>
                <a:cubicBezTo>
                  <a:pt x="43584" y="3511"/>
                  <a:pt x="43388" y="3519"/>
                  <a:pt x="43392" y="3555"/>
                </a:cubicBezTo>
                <a:cubicBezTo>
                  <a:pt x="43461" y="3548"/>
                  <a:pt x="43505" y="3559"/>
                  <a:pt x="43539" y="3577"/>
                </a:cubicBezTo>
                <a:close/>
                <a:moveTo>
                  <a:pt x="42337" y="3599"/>
                </a:moveTo>
                <a:cubicBezTo>
                  <a:pt x="42431" y="3580"/>
                  <a:pt x="42448" y="3618"/>
                  <a:pt x="42484" y="3642"/>
                </a:cubicBezTo>
                <a:cubicBezTo>
                  <a:pt x="42479" y="3609"/>
                  <a:pt x="42494" y="3562"/>
                  <a:pt x="42454" y="3555"/>
                </a:cubicBezTo>
                <a:cubicBezTo>
                  <a:pt x="42438" y="3619"/>
                  <a:pt x="42409" y="3521"/>
                  <a:pt x="42366" y="3533"/>
                </a:cubicBezTo>
                <a:cubicBezTo>
                  <a:pt x="42367" y="3563"/>
                  <a:pt x="42352" y="3581"/>
                  <a:pt x="42337" y="3599"/>
                </a:cubicBezTo>
                <a:close/>
                <a:moveTo>
                  <a:pt x="38234" y="3577"/>
                </a:moveTo>
                <a:cubicBezTo>
                  <a:pt x="38216" y="3575"/>
                  <a:pt x="38199" y="3574"/>
                  <a:pt x="38205" y="3555"/>
                </a:cubicBezTo>
                <a:cubicBezTo>
                  <a:pt x="38221" y="3555"/>
                  <a:pt x="38238" y="3537"/>
                  <a:pt x="38205" y="3533"/>
                </a:cubicBezTo>
                <a:cubicBezTo>
                  <a:pt x="38146" y="3553"/>
                  <a:pt x="38197" y="3644"/>
                  <a:pt x="38234" y="3577"/>
                </a:cubicBezTo>
                <a:close/>
                <a:moveTo>
                  <a:pt x="34658" y="3577"/>
                </a:moveTo>
                <a:cubicBezTo>
                  <a:pt x="34544" y="3590"/>
                  <a:pt x="34805" y="3599"/>
                  <a:pt x="34717" y="3533"/>
                </a:cubicBezTo>
                <a:cubicBezTo>
                  <a:pt x="34693" y="3515"/>
                  <a:pt x="34690" y="3574"/>
                  <a:pt x="34687" y="3577"/>
                </a:cubicBezTo>
                <a:cubicBezTo>
                  <a:pt x="34684" y="3580"/>
                  <a:pt x="34663" y="3577"/>
                  <a:pt x="34658" y="3577"/>
                </a:cubicBezTo>
                <a:close/>
                <a:moveTo>
                  <a:pt x="28591" y="3642"/>
                </a:moveTo>
                <a:cubicBezTo>
                  <a:pt x="28597" y="3626"/>
                  <a:pt x="28615" y="3617"/>
                  <a:pt x="28650" y="3621"/>
                </a:cubicBezTo>
                <a:cubicBezTo>
                  <a:pt x="28658" y="3570"/>
                  <a:pt x="28642" y="3538"/>
                  <a:pt x="28591" y="3533"/>
                </a:cubicBezTo>
                <a:cubicBezTo>
                  <a:pt x="28574" y="3547"/>
                  <a:pt x="28522" y="3637"/>
                  <a:pt x="28591" y="3642"/>
                </a:cubicBezTo>
                <a:close/>
                <a:moveTo>
                  <a:pt x="49019" y="3621"/>
                </a:moveTo>
                <a:cubicBezTo>
                  <a:pt x="49019" y="3621"/>
                  <a:pt x="48962" y="3638"/>
                  <a:pt x="48962" y="3642"/>
                </a:cubicBezTo>
                <a:cubicBezTo>
                  <a:pt x="48959" y="3659"/>
                  <a:pt x="48992" y="3669"/>
                  <a:pt x="49019" y="3665"/>
                </a:cubicBezTo>
                <a:cubicBezTo>
                  <a:pt x="49088" y="3639"/>
                  <a:pt x="49040" y="3520"/>
                  <a:pt x="48991" y="3511"/>
                </a:cubicBezTo>
                <a:cubicBezTo>
                  <a:pt x="48957" y="3566"/>
                  <a:pt x="49021" y="3574"/>
                  <a:pt x="49019" y="3621"/>
                </a:cubicBezTo>
                <a:close/>
                <a:moveTo>
                  <a:pt x="46704" y="3687"/>
                </a:moveTo>
                <a:cubicBezTo>
                  <a:pt x="46674" y="3665"/>
                  <a:pt x="46645" y="3643"/>
                  <a:pt x="46616" y="3621"/>
                </a:cubicBezTo>
                <a:cubicBezTo>
                  <a:pt x="46651" y="3609"/>
                  <a:pt x="46683" y="3597"/>
                  <a:pt x="46704" y="3577"/>
                </a:cubicBezTo>
                <a:cubicBezTo>
                  <a:pt x="46595" y="3601"/>
                  <a:pt x="46658" y="3494"/>
                  <a:pt x="46558" y="3511"/>
                </a:cubicBezTo>
                <a:cubicBezTo>
                  <a:pt x="46556" y="3541"/>
                  <a:pt x="46571" y="3559"/>
                  <a:pt x="46587" y="3577"/>
                </a:cubicBezTo>
                <a:cubicBezTo>
                  <a:pt x="46564" y="3582"/>
                  <a:pt x="46530" y="3577"/>
                  <a:pt x="46529" y="3599"/>
                </a:cubicBezTo>
                <a:cubicBezTo>
                  <a:pt x="46600" y="3605"/>
                  <a:pt x="46645" y="3744"/>
                  <a:pt x="46704" y="3687"/>
                </a:cubicBezTo>
                <a:close/>
                <a:moveTo>
                  <a:pt x="42543" y="3599"/>
                </a:moveTo>
                <a:cubicBezTo>
                  <a:pt x="42638" y="3619"/>
                  <a:pt x="42754" y="3611"/>
                  <a:pt x="42894" y="3642"/>
                </a:cubicBezTo>
                <a:cubicBezTo>
                  <a:pt x="42920" y="3625"/>
                  <a:pt x="43024" y="3508"/>
                  <a:pt x="42894" y="3511"/>
                </a:cubicBezTo>
                <a:cubicBezTo>
                  <a:pt x="42887" y="3623"/>
                  <a:pt x="42618" y="3538"/>
                  <a:pt x="42543" y="3599"/>
                </a:cubicBezTo>
                <a:close/>
                <a:moveTo>
                  <a:pt x="41575" y="3599"/>
                </a:moveTo>
                <a:cubicBezTo>
                  <a:pt x="41571" y="3558"/>
                  <a:pt x="41556" y="3526"/>
                  <a:pt x="41516" y="3511"/>
                </a:cubicBezTo>
                <a:cubicBezTo>
                  <a:pt x="41485" y="3532"/>
                  <a:pt x="41507" y="3592"/>
                  <a:pt x="41429" y="3577"/>
                </a:cubicBezTo>
                <a:cubicBezTo>
                  <a:pt x="41429" y="3565"/>
                  <a:pt x="41405" y="3551"/>
                  <a:pt x="41399" y="3577"/>
                </a:cubicBezTo>
                <a:cubicBezTo>
                  <a:pt x="41434" y="3602"/>
                  <a:pt x="41502" y="3602"/>
                  <a:pt x="41575" y="3599"/>
                </a:cubicBezTo>
                <a:close/>
                <a:moveTo>
                  <a:pt x="49694" y="3511"/>
                </a:moveTo>
                <a:cubicBezTo>
                  <a:pt x="49694" y="3526"/>
                  <a:pt x="49694" y="3540"/>
                  <a:pt x="49694" y="3555"/>
                </a:cubicBezTo>
                <a:cubicBezTo>
                  <a:pt x="49766" y="3589"/>
                  <a:pt x="49781" y="3480"/>
                  <a:pt x="49724" y="3488"/>
                </a:cubicBezTo>
                <a:cubicBezTo>
                  <a:pt x="49721" y="3502"/>
                  <a:pt x="49719" y="3515"/>
                  <a:pt x="49694" y="3511"/>
                </a:cubicBezTo>
                <a:close/>
                <a:moveTo>
                  <a:pt x="48756" y="3533"/>
                </a:moveTo>
                <a:cubicBezTo>
                  <a:pt x="48790" y="3529"/>
                  <a:pt x="48839" y="3538"/>
                  <a:pt x="48844" y="3511"/>
                </a:cubicBezTo>
                <a:cubicBezTo>
                  <a:pt x="48755" y="3527"/>
                  <a:pt x="48758" y="3472"/>
                  <a:pt x="48669" y="3488"/>
                </a:cubicBezTo>
                <a:cubicBezTo>
                  <a:pt x="48645" y="3574"/>
                  <a:pt x="48692" y="3541"/>
                  <a:pt x="48756" y="3533"/>
                </a:cubicBezTo>
                <a:close/>
                <a:moveTo>
                  <a:pt x="35567" y="3555"/>
                </a:moveTo>
                <a:cubicBezTo>
                  <a:pt x="35596" y="3555"/>
                  <a:pt x="35625" y="3555"/>
                  <a:pt x="35654" y="3555"/>
                </a:cubicBezTo>
                <a:cubicBezTo>
                  <a:pt x="35656" y="3517"/>
                  <a:pt x="35632" y="3499"/>
                  <a:pt x="35596" y="3488"/>
                </a:cubicBezTo>
                <a:cubicBezTo>
                  <a:pt x="35597" y="3519"/>
                  <a:pt x="35583" y="3537"/>
                  <a:pt x="35567" y="3555"/>
                </a:cubicBezTo>
                <a:close/>
                <a:moveTo>
                  <a:pt x="46762" y="3445"/>
                </a:moveTo>
                <a:cubicBezTo>
                  <a:pt x="46732" y="3572"/>
                  <a:pt x="46890" y="3454"/>
                  <a:pt x="46762" y="3445"/>
                </a:cubicBezTo>
                <a:close/>
                <a:moveTo>
                  <a:pt x="46411" y="3533"/>
                </a:moveTo>
                <a:cubicBezTo>
                  <a:pt x="46398" y="3491"/>
                  <a:pt x="46502" y="3438"/>
                  <a:pt x="46383" y="3445"/>
                </a:cubicBezTo>
                <a:cubicBezTo>
                  <a:pt x="46387" y="3478"/>
                  <a:pt x="46372" y="3526"/>
                  <a:pt x="46411" y="3533"/>
                </a:cubicBezTo>
                <a:close/>
                <a:moveTo>
                  <a:pt x="46235" y="3488"/>
                </a:moveTo>
                <a:cubicBezTo>
                  <a:pt x="46286" y="3490"/>
                  <a:pt x="46311" y="3472"/>
                  <a:pt x="46323" y="3445"/>
                </a:cubicBezTo>
                <a:cubicBezTo>
                  <a:pt x="46277" y="3446"/>
                  <a:pt x="46221" y="3442"/>
                  <a:pt x="46235" y="3488"/>
                </a:cubicBezTo>
                <a:close/>
                <a:moveTo>
                  <a:pt x="36710" y="3467"/>
                </a:moveTo>
                <a:cubicBezTo>
                  <a:pt x="36729" y="3467"/>
                  <a:pt x="36749" y="3467"/>
                  <a:pt x="36769" y="3467"/>
                </a:cubicBezTo>
                <a:cubicBezTo>
                  <a:pt x="36769" y="3452"/>
                  <a:pt x="36769" y="3437"/>
                  <a:pt x="36769" y="3422"/>
                </a:cubicBezTo>
                <a:cubicBezTo>
                  <a:pt x="36749" y="3422"/>
                  <a:pt x="36729" y="3422"/>
                  <a:pt x="36710" y="3422"/>
                </a:cubicBezTo>
                <a:cubicBezTo>
                  <a:pt x="36710" y="3437"/>
                  <a:pt x="36710" y="3452"/>
                  <a:pt x="36710" y="3467"/>
                </a:cubicBezTo>
                <a:close/>
                <a:moveTo>
                  <a:pt x="35596" y="3467"/>
                </a:moveTo>
                <a:cubicBezTo>
                  <a:pt x="35616" y="3467"/>
                  <a:pt x="35635" y="3467"/>
                  <a:pt x="35654" y="3467"/>
                </a:cubicBezTo>
                <a:cubicBezTo>
                  <a:pt x="35700" y="3412"/>
                  <a:pt x="35555" y="3402"/>
                  <a:pt x="35567" y="3445"/>
                </a:cubicBezTo>
                <a:cubicBezTo>
                  <a:pt x="35584" y="3446"/>
                  <a:pt x="35601" y="3448"/>
                  <a:pt x="35596" y="3467"/>
                </a:cubicBezTo>
                <a:close/>
                <a:moveTo>
                  <a:pt x="31111" y="3445"/>
                </a:moveTo>
                <a:cubicBezTo>
                  <a:pt x="30893" y="3361"/>
                  <a:pt x="31074" y="3529"/>
                  <a:pt x="31111" y="3445"/>
                </a:cubicBezTo>
                <a:close/>
                <a:moveTo>
                  <a:pt x="41399" y="3445"/>
                </a:moveTo>
                <a:cubicBezTo>
                  <a:pt x="41370" y="3445"/>
                  <a:pt x="41341" y="3445"/>
                  <a:pt x="41312" y="3445"/>
                </a:cubicBezTo>
                <a:cubicBezTo>
                  <a:pt x="41312" y="3474"/>
                  <a:pt x="41312" y="3503"/>
                  <a:pt x="41312" y="3533"/>
                </a:cubicBezTo>
                <a:cubicBezTo>
                  <a:pt x="41364" y="3535"/>
                  <a:pt x="41380" y="3511"/>
                  <a:pt x="41370" y="3467"/>
                </a:cubicBezTo>
                <a:cubicBezTo>
                  <a:pt x="41493" y="3501"/>
                  <a:pt x="41402" y="3332"/>
                  <a:pt x="41370" y="3422"/>
                </a:cubicBezTo>
                <a:cubicBezTo>
                  <a:pt x="41388" y="3424"/>
                  <a:pt x="41405" y="3426"/>
                  <a:pt x="41399" y="3445"/>
                </a:cubicBezTo>
                <a:close/>
                <a:moveTo>
                  <a:pt x="39171" y="3445"/>
                </a:moveTo>
                <a:cubicBezTo>
                  <a:pt x="39191" y="3445"/>
                  <a:pt x="39211" y="3445"/>
                  <a:pt x="39230" y="3445"/>
                </a:cubicBezTo>
                <a:cubicBezTo>
                  <a:pt x="39230" y="3430"/>
                  <a:pt x="39230" y="3415"/>
                  <a:pt x="39230" y="3401"/>
                </a:cubicBezTo>
                <a:cubicBezTo>
                  <a:pt x="39211" y="3401"/>
                  <a:pt x="39191" y="3401"/>
                  <a:pt x="39171" y="3401"/>
                </a:cubicBezTo>
                <a:cubicBezTo>
                  <a:pt x="39171" y="3415"/>
                  <a:pt x="39171" y="3430"/>
                  <a:pt x="39171" y="3445"/>
                </a:cubicBezTo>
                <a:close/>
                <a:moveTo>
                  <a:pt x="38146" y="3445"/>
                </a:moveTo>
                <a:cubicBezTo>
                  <a:pt x="38168" y="3449"/>
                  <a:pt x="38204" y="3445"/>
                  <a:pt x="38205" y="3467"/>
                </a:cubicBezTo>
                <a:cubicBezTo>
                  <a:pt x="38158" y="3464"/>
                  <a:pt x="38202" y="3514"/>
                  <a:pt x="38234" y="3511"/>
                </a:cubicBezTo>
                <a:cubicBezTo>
                  <a:pt x="38221" y="3512"/>
                  <a:pt x="38295" y="3464"/>
                  <a:pt x="38292" y="3467"/>
                </a:cubicBezTo>
                <a:cubicBezTo>
                  <a:pt x="38311" y="3448"/>
                  <a:pt x="38335" y="3412"/>
                  <a:pt x="38292" y="3401"/>
                </a:cubicBezTo>
                <a:cubicBezTo>
                  <a:pt x="38306" y="3461"/>
                  <a:pt x="38133" y="3383"/>
                  <a:pt x="38146" y="3445"/>
                </a:cubicBezTo>
                <a:close/>
                <a:moveTo>
                  <a:pt x="37677" y="3467"/>
                </a:moveTo>
                <a:cubicBezTo>
                  <a:pt x="37763" y="3434"/>
                  <a:pt x="37786" y="3491"/>
                  <a:pt x="37824" y="3422"/>
                </a:cubicBezTo>
                <a:cubicBezTo>
                  <a:pt x="37783" y="3424"/>
                  <a:pt x="37759" y="3412"/>
                  <a:pt x="37735" y="3401"/>
                </a:cubicBezTo>
                <a:cubicBezTo>
                  <a:pt x="37729" y="3432"/>
                  <a:pt x="37687" y="3437"/>
                  <a:pt x="37677" y="3467"/>
                </a:cubicBezTo>
                <a:close/>
                <a:moveTo>
                  <a:pt x="23022" y="3467"/>
                </a:moveTo>
                <a:cubicBezTo>
                  <a:pt x="23024" y="3453"/>
                  <a:pt x="23026" y="3440"/>
                  <a:pt x="23051" y="3445"/>
                </a:cubicBezTo>
                <a:cubicBezTo>
                  <a:pt x="23048" y="3418"/>
                  <a:pt x="23042" y="3392"/>
                  <a:pt x="22993" y="3401"/>
                </a:cubicBezTo>
                <a:cubicBezTo>
                  <a:pt x="22997" y="3427"/>
                  <a:pt x="22988" y="3463"/>
                  <a:pt x="23022" y="3467"/>
                </a:cubicBezTo>
                <a:close/>
                <a:moveTo>
                  <a:pt x="42689" y="3422"/>
                </a:moveTo>
                <a:cubicBezTo>
                  <a:pt x="42726" y="3451"/>
                  <a:pt x="42883" y="3389"/>
                  <a:pt x="42777" y="3379"/>
                </a:cubicBezTo>
                <a:cubicBezTo>
                  <a:pt x="42778" y="3379"/>
                  <a:pt x="42777" y="3401"/>
                  <a:pt x="42777" y="3401"/>
                </a:cubicBezTo>
                <a:cubicBezTo>
                  <a:pt x="42763" y="3401"/>
                  <a:pt x="42667" y="3407"/>
                  <a:pt x="42689" y="3422"/>
                </a:cubicBezTo>
                <a:close/>
                <a:moveTo>
                  <a:pt x="7693" y="3445"/>
                </a:moveTo>
                <a:cubicBezTo>
                  <a:pt x="7748" y="3442"/>
                  <a:pt x="7791" y="3430"/>
                  <a:pt x="7810" y="3401"/>
                </a:cubicBezTo>
                <a:cubicBezTo>
                  <a:pt x="7776" y="3373"/>
                  <a:pt x="7688" y="3383"/>
                  <a:pt x="7693" y="3445"/>
                </a:cubicBezTo>
                <a:close/>
                <a:moveTo>
                  <a:pt x="8455" y="3379"/>
                </a:moveTo>
                <a:cubicBezTo>
                  <a:pt x="8448" y="3385"/>
                  <a:pt x="8407" y="3376"/>
                  <a:pt x="8396" y="3379"/>
                </a:cubicBezTo>
                <a:cubicBezTo>
                  <a:pt x="8354" y="3391"/>
                  <a:pt x="8343" y="3398"/>
                  <a:pt x="8279" y="3401"/>
                </a:cubicBezTo>
                <a:cubicBezTo>
                  <a:pt x="8214" y="3403"/>
                  <a:pt x="8240" y="3463"/>
                  <a:pt x="8162" y="3445"/>
                </a:cubicBezTo>
                <a:cubicBezTo>
                  <a:pt x="8097" y="3427"/>
                  <a:pt x="8048" y="3398"/>
                  <a:pt x="7957" y="3401"/>
                </a:cubicBezTo>
                <a:cubicBezTo>
                  <a:pt x="7919" y="3455"/>
                  <a:pt x="8012" y="3448"/>
                  <a:pt x="8045" y="3467"/>
                </a:cubicBezTo>
                <a:cubicBezTo>
                  <a:pt x="8066" y="3479"/>
                  <a:pt x="8066" y="3509"/>
                  <a:pt x="8103" y="3511"/>
                </a:cubicBezTo>
                <a:cubicBezTo>
                  <a:pt x="8154" y="3512"/>
                  <a:pt x="8201" y="3542"/>
                  <a:pt x="8279" y="3555"/>
                </a:cubicBezTo>
                <a:cubicBezTo>
                  <a:pt x="8333" y="3563"/>
                  <a:pt x="8404" y="3574"/>
                  <a:pt x="8455" y="3577"/>
                </a:cubicBezTo>
                <a:cubicBezTo>
                  <a:pt x="8515" y="3570"/>
                  <a:pt x="8462" y="3479"/>
                  <a:pt x="8543" y="3488"/>
                </a:cubicBezTo>
                <a:cubicBezTo>
                  <a:pt x="8674" y="3539"/>
                  <a:pt x="8996" y="3574"/>
                  <a:pt x="9012" y="3422"/>
                </a:cubicBezTo>
                <a:cubicBezTo>
                  <a:pt x="8914" y="3392"/>
                  <a:pt x="8542" y="3298"/>
                  <a:pt x="8455" y="3379"/>
                </a:cubicBezTo>
                <a:close/>
                <a:moveTo>
                  <a:pt x="35538" y="3379"/>
                </a:moveTo>
                <a:cubicBezTo>
                  <a:pt x="35588" y="3379"/>
                  <a:pt x="35612" y="3361"/>
                  <a:pt x="35625" y="3335"/>
                </a:cubicBezTo>
                <a:cubicBezTo>
                  <a:pt x="35580" y="3337"/>
                  <a:pt x="35524" y="3331"/>
                  <a:pt x="35538" y="3379"/>
                </a:cubicBezTo>
                <a:close/>
                <a:moveTo>
                  <a:pt x="41575" y="3401"/>
                </a:moveTo>
                <a:cubicBezTo>
                  <a:pt x="41575" y="3400"/>
                  <a:pt x="41603" y="3401"/>
                  <a:pt x="41604" y="3401"/>
                </a:cubicBezTo>
                <a:cubicBezTo>
                  <a:pt x="41624" y="3386"/>
                  <a:pt x="41578" y="3380"/>
                  <a:pt x="41575" y="3379"/>
                </a:cubicBezTo>
                <a:cubicBezTo>
                  <a:pt x="41579" y="3380"/>
                  <a:pt x="41556" y="3290"/>
                  <a:pt x="41546" y="3313"/>
                </a:cubicBezTo>
                <a:cubicBezTo>
                  <a:pt x="41519" y="3368"/>
                  <a:pt x="41582" y="3436"/>
                  <a:pt x="41575" y="3422"/>
                </a:cubicBezTo>
                <a:cubicBezTo>
                  <a:pt x="41619" y="3518"/>
                  <a:pt x="41577" y="3412"/>
                  <a:pt x="41575" y="3401"/>
                </a:cubicBezTo>
                <a:close/>
                <a:moveTo>
                  <a:pt x="40285" y="3313"/>
                </a:moveTo>
                <a:cubicBezTo>
                  <a:pt x="40314" y="3313"/>
                  <a:pt x="40344" y="3313"/>
                  <a:pt x="40373" y="3313"/>
                </a:cubicBezTo>
                <a:cubicBezTo>
                  <a:pt x="40377" y="3272"/>
                  <a:pt x="40345" y="3260"/>
                  <a:pt x="40285" y="3268"/>
                </a:cubicBezTo>
                <a:cubicBezTo>
                  <a:pt x="40285" y="3283"/>
                  <a:pt x="40285" y="3298"/>
                  <a:pt x="40285" y="3313"/>
                </a:cubicBezTo>
                <a:close/>
                <a:moveTo>
                  <a:pt x="53474" y="3290"/>
                </a:moveTo>
                <a:cubicBezTo>
                  <a:pt x="53495" y="3290"/>
                  <a:pt x="53514" y="3290"/>
                  <a:pt x="53534" y="3290"/>
                </a:cubicBezTo>
                <a:cubicBezTo>
                  <a:pt x="53579" y="3236"/>
                  <a:pt x="53435" y="3226"/>
                  <a:pt x="53446" y="3268"/>
                </a:cubicBezTo>
                <a:cubicBezTo>
                  <a:pt x="53464" y="3269"/>
                  <a:pt x="53480" y="3271"/>
                  <a:pt x="53474" y="3290"/>
                </a:cubicBezTo>
                <a:close/>
                <a:moveTo>
                  <a:pt x="52860" y="3224"/>
                </a:moveTo>
                <a:cubicBezTo>
                  <a:pt x="52840" y="3224"/>
                  <a:pt x="52820" y="3224"/>
                  <a:pt x="52800" y="3224"/>
                </a:cubicBezTo>
                <a:cubicBezTo>
                  <a:pt x="52640" y="3218"/>
                  <a:pt x="52866" y="3287"/>
                  <a:pt x="52860" y="3224"/>
                </a:cubicBezTo>
                <a:close/>
                <a:moveTo>
                  <a:pt x="52595" y="3268"/>
                </a:moveTo>
                <a:cubicBezTo>
                  <a:pt x="52619" y="3286"/>
                  <a:pt x="52754" y="3262"/>
                  <a:pt x="52655" y="3224"/>
                </a:cubicBezTo>
                <a:cubicBezTo>
                  <a:pt x="52668" y="3242"/>
                  <a:pt x="52583" y="3259"/>
                  <a:pt x="52595" y="3268"/>
                </a:cubicBezTo>
                <a:close/>
                <a:moveTo>
                  <a:pt x="37033" y="3290"/>
                </a:moveTo>
                <a:cubicBezTo>
                  <a:pt x="37061" y="3290"/>
                  <a:pt x="37090" y="3290"/>
                  <a:pt x="37120" y="3290"/>
                </a:cubicBezTo>
                <a:cubicBezTo>
                  <a:pt x="37118" y="3260"/>
                  <a:pt x="37134" y="3242"/>
                  <a:pt x="37149" y="3224"/>
                </a:cubicBezTo>
                <a:cubicBezTo>
                  <a:pt x="37110" y="3224"/>
                  <a:pt x="37071" y="3224"/>
                  <a:pt x="37033" y="3224"/>
                </a:cubicBezTo>
                <a:cubicBezTo>
                  <a:pt x="37033" y="3247"/>
                  <a:pt x="37033" y="3268"/>
                  <a:pt x="37033" y="3290"/>
                </a:cubicBezTo>
                <a:close/>
                <a:moveTo>
                  <a:pt x="6081" y="3290"/>
                </a:moveTo>
                <a:cubicBezTo>
                  <a:pt x="5989" y="3260"/>
                  <a:pt x="5854" y="3283"/>
                  <a:pt x="5788" y="3335"/>
                </a:cubicBezTo>
                <a:cubicBezTo>
                  <a:pt x="6022" y="3337"/>
                  <a:pt x="6227" y="3446"/>
                  <a:pt x="6462" y="3379"/>
                </a:cubicBezTo>
                <a:cubicBezTo>
                  <a:pt x="6551" y="3407"/>
                  <a:pt x="6631" y="3442"/>
                  <a:pt x="6725" y="3467"/>
                </a:cubicBezTo>
                <a:cubicBezTo>
                  <a:pt x="6819" y="3470"/>
                  <a:pt x="6824" y="3408"/>
                  <a:pt x="6931" y="3422"/>
                </a:cubicBezTo>
                <a:cubicBezTo>
                  <a:pt x="6947" y="3378"/>
                  <a:pt x="6897" y="3394"/>
                  <a:pt x="6872" y="3379"/>
                </a:cubicBezTo>
                <a:cubicBezTo>
                  <a:pt x="6863" y="3373"/>
                  <a:pt x="6880" y="3343"/>
                  <a:pt x="6872" y="3335"/>
                </a:cubicBezTo>
                <a:cubicBezTo>
                  <a:pt x="6850" y="3311"/>
                  <a:pt x="6801" y="3278"/>
                  <a:pt x="6785" y="3247"/>
                </a:cubicBezTo>
                <a:cubicBezTo>
                  <a:pt x="6523" y="3229"/>
                  <a:pt x="6254" y="3277"/>
                  <a:pt x="6140" y="3247"/>
                </a:cubicBezTo>
                <a:cubicBezTo>
                  <a:pt x="6138" y="3233"/>
                  <a:pt x="6135" y="3220"/>
                  <a:pt x="6110" y="3224"/>
                </a:cubicBezTo>
                <a:cubicBezTo>
                  <a:pt x="6108" y="3253"/>
                  <a:pt x="6072" y="3255"/>
                  <a:pt x="6081" y="3290"/>
                </a:cubicBezTo>
                <a:close/>
                <a:moveTo>
                  <a:pt x="51452" y="3268"/>
                </a:moveTo>
                <a:cubicBezTo>
                  <a:pt x="51479" y="3265"/>
                  <a:pt x="51468" y="3146"/>
                  <a:pt x="51424" y="3224"/>
                </a:cubicBezTo>
                <a:cubicBezTo>
                  <a:pt x="51416" y="3238"/>
                  <a:pt x="51435" y="3271"/>
                  <a:pt x="51452" y="3268"/>
                </a:cubicBezTo>
                <a:close/>
                <a:moveTo>
                  <a:pt x="48784" y="3268"/>
                </a:moveTo>
                <a:cubicBezTo>
                  <a:pt x="48788" y="3233"/>
                  <a:pt x="48860" y="3251"/>
                  <a:pt x="48844" y="3202"/>
                </a:cubicBezTo>
                <a:cubicBezTo>
                  <a:pt x="48815" y="3202"/>
                  <a:pt x="48784" y="3202"/>
                  <a:pt x="48756" y="3202"/>
                </a:cubicBezTo>
                <a:cubicBezTo>
                  <a:pt x="48761" y="3228"/>
                  <a:pt x="48750" y="3265"/>
                  <a:pt x="48784" y="3268"/>
                </a:cubicBezTo>
                <a:close/>
                <a:moveTo>
                  <a:pt x="31639" y="3335"/>
                </a:moveTo>
                <a:cubicBezTo>
                  <a:pt x="31755" y="3338"/>
                  <a:pt x="31708" y="3291"/>
                  <a:pt x="31698" y="3247"/>
                </a:cubicBezTo>
                <a:cubicBezTo>
                  <a:pt x="31698" y="3248"/>
                  <a:pt x="31732" y="3243"/>
                  <a:pt x="31727" y="3224"/>
                </a:cubicBezTo>
                <a:cubicBezTo>
                  <a:pt x="31726" y="3221"/>
                  <a:pt x="31670" y="3209"/>
                  <a:pt x="31668" y="3202"/>
                </a:cubicBezTo>
                <a:cubicBezTo>
                  <a:pt x="31690" y="3269"/>
                  <a:pt x="31638" y="3283"/>
                  <a:pt x="31639" y="3335"/>
                </a:cubicBezTo>
                <a:close/>
                <a:moveTo>
                  <a:pt x="53768" y="3224"/>
                </a:moveTo>
                <a:cubicBezTo>
                  <a:pt x="53788" y="3224"/>
                  <a:pt x="53808" y="3224"/>
                  <a:pt x="53827" y="3224"/>
                </a:cubicBezTo>
                <a:cubicBezTo>
                  <a:pt x="53827" y="3209"/>
                  <a:pt x="53827" y="3195"/>
                  <a:pt x="53827" y="3181"/>
                </a:cubicBezTo>
                <a:cubicBezTo>
                  <a:pt x="53808" y="3181"/>
                  <a:pt x="53788" y="3181"/>
                  <a:pt x="53768" y="3181"/>
                </a:cubicBezTo>
                <a:cubicBezTo>
                  <a:pt x="53768" y="3195"/>
                  <a:pt x="53768" y="3209"/>
                  <a:pt x="53768" y="3224"/>
                </a:cubicBezTo>
                <a:close/>
                <a:moveTo>
                  <a:pt x="51775" y="3202"/>
                </a:moveTo>
                <a:cubicBezTo>
                  <a:pt x="51773" y="3202"/>
                  <a:pt x="51776" y="3182"/>
                  <a:pt x="51775" y="3181"/>
                </a:cubicBezTo>
                <a:cubicBezTo>
                  <a:pt x="51738" y="3146"/>
                  <a:pt x="51633" y="3211"/>
                  <a:pt x="51657" y="3224"/>
                </a:cubicBezTo>
                <a:cubicBezTo>
                  <a:pt x="51735" y="3224"/>
                  <a:pt x="51732" y="3286"/>
                  <a:pt x="51775" y="3313"/>
                </a:cubicBezTo>
                <a:cubicBezTo>
                  <a:pt x="51813" y="3256"/>
                  <a:pt x="51836" y="3243"/>
                  <a:pt x="51921" y="3268"/>
                </a:cubicBezTo>
                <a:cubicBezTo>
                  <a:pt x="51968" y="3182"/>
                  <a:pt x="51833" y="3208"/>
                  <a:pt x="51775" y="3202"/>
                </a:cubicBezTo>
                <a:close/>
                <a:moveTo>
                  <a:pt x="48493" y="3202"/>
                </a:moveTo>
                <a:cubicBezTo>
                  <a:pt x="48681" y="3251"/>
                  <a:pt x="48571" y="3123"/>
                  <a:pt x="48493" y="3202"/>
                </a:cubicBezTo>
                <a:close/>
                <a:moveTo>
                  <a:pt x="48433" y="3181"/>
                </a:moveTo>
                <a:cubicBezTo>
                  <a:pt x="48414" y="3181"/>
                  <a:pt x="48394" y="3181"/>
                  <a:pt x="48375" y="3181"/>
                </a:cubicBezTo>
                <a:cubicBezTo>
                  <a:pt x="48352" y="3186"/>
                  <a:pt x="48317" y="3181"/>
                  <a:pt x="48316" y="3202"/>
                </a:cubicBezTo>
                <a:cubicBezTo>
                  <a:pt x="48360" y="3199"/>
                  <a:pt x="48424" y="3210"/>
                  <a:pt x="48433" y="3181"/>
                </a:cubicBezTo>
                <a:close/>
                <a:moveTo>
                  <a:pt x="47319" y="3224"/>
                </a:moveTo>
                <a:cubicBezTo>
                  <a:pt x="47360" y="3223"/>
                  <a:pt x="47384" y="3235"/>
                  <a:pt x="47408" y="3247"/>
                </a:cubicBezTo>
                <a:cubicBezTo>
                  <a:pt x="47408" y="3224"/>
                  <a:pt x="47408" y="3202"/>
                  <a:pt x="47408" y="3181"/>
                </a:cubicBezTo>
                <a:cubicBezTo>
                  <a:pt x="47388" y="3181"/>
                  <a:pt x="47368" y="3181"/>
                  <a:pt x="47349" y="3181"/>
                </a:cubicBezTo>
                <a:cubicBezTo>
                  <a:pt x="47349" y="3202"/>
                  <a:pt x="47325" y="3206"/>
                  <a:pt x="47319" y="3224"/>
                </a:cubicBezTo>
                <a:close/>
                <a:moveTo>
                  <a:pt x="32577" y="3224"/>
                </a:moveTo>
                <a:cubicBezTo>
                  <a:pt x="32596" y="3224"/>
                  <a:pt x="32617" y="3224"/>
                  <a:pt x="32636" y="3224"/>
                </a:cubicBezTo>
                <a:cubicBezTo>
                  <a:pt x="32636" y="3209"/>
                  <a:pt x="32636" y="3195"/>
                  <a:pt x="32636" y="3181"/>
                </a:cubicBezTo>
                <a:cubicBezTo>
                  <a:pt x="32617" y="3181"/>
                  <a:pt x="32596" y="3181"/>
                  <a:pt x="32577" y="3181"/>
                </a:cubicBezTo>
                <a:cubicBezTo>
                  <a:pt x="32577" y="3195"/>
                  <a:pt x="32577" y="3209"/>
                  <a:pt x="32577" y="3224"/>
                </a:cubicBezTo>
                <a:close/>
                <a:moveTo>
                  <a:pt x="30701" y="3224"/>
                </a:moveTo>
                <a:cubicBezTo>
                  <a:pt x="30756" y="3221"/>
                  <a:pt x="30799" y="3209"/>
                  <a:pt x="30819" y="3181"/>
                </a:cubicBezTo>
                <a:cubicBezTo>
                  <a:pt x="30767" y="3186"/>
                  <a:pt x="30671" y="3158"/>
                  <a:pt x="30701" y="3224"/>
                </a:cubicBezTo>
                <a:close/>
                <a:moveTo>
                  <a:pt x="43803" y="3202"/>
                </a:moveTo>
                <a:cubicBezTo>
                  <a:pt x="43822" y="3202"/>
                  <a:pt x="43842" y="3202"/>
                  <a:pt x="43861" y="3202"/>
                </a:cubicBezTo>
                <a:cubicBezTo>
                  <a:pt x="43861" y="3187"/>
                  <a:pt x="43861" y="3173"/>
                  <a:pt x="43861" y="3158"/>
                </a:cubicBezTo>
                <a:cubicBezTo>
                  <a:pt x="43842" y="3158"/>
                  <a:pt x="43822" y="3158"/>
                  <a:pt x="43803" y="3158"/>
                </a:cubicBezTo>
                <a:cubicBezTo>
                  <a:pt x="43803" y="3173"/>
                  <a:pt x="43803" y="3187"/>
                  <a:pt x="43803" y="3202"/>
                </a:cubicBezTo>
                <a:close/>
                <a:moveTo>
                  <a:pt x="24869" y="3202"/>
                </a:moveTo>
                <a:cubicBezTo>
                  <a:pt x="24912" y="3199"/>
                  <a:pt x="24977" y="3210"/>
                  <a:pt x="24986" y="3181"/>
                </a:cubicBezTo>
                <a:cubicBezTo>
                  <a:pt x="24947" y="3152"/>
                  <a:pt x="24877" y="3151"/>
                  <a:pt x="24869" y="3202"/>
                </a:cubicBezTo>
                <a:close/>
                <a:moveTo>
                  <a:pt x="38439" y="3202"/>
                </a:moveTo>
                <a:cubicBezTo>
                  <a:pt x="38422" y="3118"/>
                  <a:pt x="38371" y="3288"/>
                  <a:pt x="38439" y="3268"/>
                </a:cubicBezTo>
                <a:cubicBezTo>
                  <a:pt x="38477" y="3209"/>
                  <a:pt x="38486" y="3164"/>
                  <a:pt x="38586" y="3202"/>
                </a:cubicBezTo>
                <a:cubicBezTo>
                  <a:pt x="38595" y="3144"/>
                  <a:pt x="38524" y="3146"/>
                  <a:pt x="38469" y="3136"/>
                </a:cubicBezTo>
                <a:cubicBezTo>
                  <a:pt x="38464" y="3162"/>
                  <a:pt x="38474" y="3199"/>
                  <a:pt x="38439" y="3202"/>
                </a:cubicBezTo>
                <a:close/>
                <a:moveTo>
                  <a:pt x="37355" y="3181"/>
                </a:moveTo>
                <a:cubicBezTo>
                  <a:pt x="37351" y="3235"/>
                  <a:pt x="37402" y="3262"/>
                  <a:pt x="37413" y="3268"/>
                </a:cubicBezTo>
                <a:cubicBezTo>
                  <a:pt x="37437" y="3283"/>
                  <a:pt x="37393" y="3359"/>
                  <a:pt x="37471" y="3335"/>
                </a:cubicBezTo>
                <a:cubicBezTo>
                  <a:pt x="37493" y="3244"/>
                  <a:pt x="37440" y="3095"/>
                  <a:pt x="37355" y="3158"/>
                </a:cubicBezTo>
                <a:cubicBezTo>
                  <a:pt x="37371" y="3158"/>
                  <a:pt x="37388" y="3176"/>
                  <a:pt x="37355" y="3181"/>
                </a:cubicBezTo>
                <a:close/>
                <a:moveTo>
                  <a:pt x="49137" y="3158"/>
                </a:moveTo>
                <a:cubicBezTo>
                  <a:pt x="49220" y="3141"/>
                  <a:pt x="49213" y="3189"/>
                  <a:pt x="49284" y="3181"/>
                </a:cubicBezTo>
                <a:cubicBezTo>
                  <a:pt x="49296" y="3112"/>
                  <a:pt x="49143" y="3091"/>
                  <a:pt x="49137" y="3158"/>
                </a:cubicBezTo>
                <a:close/>
                <a:moveTo>
                  <a:pt x="46235" y="3136"/>
                </a:moveTo>
                <a:cubicBezTo>
                  <a:pt x="46179" y="3142"/>
                  <a:pt x="46171" y="3112"/>
                  <a:pt x="46118" y="3115"/>
                </a:cubicBezTo>
                <a:cubicBezTo>
                  <a:pt x="46111" y="3179"/>
                  <a:pt x="46231" y="3199"/>
                  <a:pt x="46235" y="3136"/>
                </a:cubicBezTo>
                <a:close/>
                <a:moveTo>
                  <a:pt x="32020" y="3115"/>
                </a:moveTo>
                <a:cubicBezTo>
                  <a:pt x="32001" y="3115"/>
                  <a:pt x="31981" y="3115"/>
                  <a:pt x="31961" y="3115"/>
                </a:cubicBezTo>
                <a:cubicBezTo>
                  <a:pt x="31801" y="3108"/>
                  <a:pt x="32026" y="3176"/>
                  <a:pt x="32020" y="3115"/>
                </a:cubicBezTo>
                <a:close/>
                <a:moveTo>
                  <a:pt x="31170" y="3115"/>
                </a:moveTo>
                <a:cubicBezTo>
                  <a:pt x="31151" y="3115"/>
                  <a:pt x="31131" y="3115"/>
                  <a:pt x="31111" y="3115"/>
                </a:cubicBezTo>
                <a:cubicBezTo>
                  <a:pt x="31111" y="3129"/>
                  <a:pt x="31111" y="3144"/>
                  <a:pt x="31111" y="3158"/>
                </a:cubicBezTo>
                <a:cubicBezTo>
                  <a:pt x="31131" y="3158"/>
                  <a:pt x="31151" y="3158"/>
                  <a:pt x="31170" y="3158"/>
                </a:cubicBezTo>
                <a:cubicBezTo>
                  <a:pt x="31170" y="3144"/>
                  <a:pt x="31170" y="3129"/>
                  <a:pt x="31170" y="3115"/>
                </a:cubicBezTo>
                <a:close/>
                <a:moveTo>
                  <a:pt x="31082" y="3290"/>
                </a:moveTo>
                <a:cubicBezTo>
                  <a:pt x="31216" y="3310"/>
                  <a:pt x="31201" y="3218"/>
                  <a:pt x="31229" y="3158"/>
                </a:cubicBezTo>
                <a:cubicBezTo>
                  <a:pt x="31114" y="3153"/>
                  <a:pt x="31123" y="3240"/>
                  <a:pt x="31082" y="3290"/>
                </a:cubicBezTo>
                <a:close/>
                <a:moveTo>
                  <a:pt x="30555" y="3158"/>
                </a:moveTo>
                <a:cubicBezTo>
                  <a:pt x="30601" y="3156"/>
                  <a:pt x="30656" y="3161"/>
                  <a:pt x="30643" y="3115"/>
                </a:cubicBezTo>
                <a:cubicBezTo>
                  <a:pt x="30623" y="3115"/>
                  <a:pt x="30604" y="3115"/>
                  <a:pt x="30584" y="3115"/>
                </a:cubicBezTo>
                <a:cubicBezTo>
                  <a:pt x="30584" y="3136"/>
                  <a:pt x="30560" y="3141"/>
                  <a:pt x="30555" y="3158"/>
                </a:cubicBezTo>
                <a:close/>
                <a:moveTo>
                  <a:pt x="18801" y="3136"/>
                </a:moveTo>
                <a:cubicBezTo>
                  <a:pt x="18784" y="3130"/>
                  <a:pt x="18689" y="3082"/>
                  <a:pt x="18685" y="3136"/>
                </a:cubicBezTo>
                <a:cubicBezTo>
                  <a:pt x="18739" y="3115"/>
                  <a:pt x="18782" y="3202"/>
                  <a:pt x="18801" y="3136"/>
                </a:cubicBezTo>
                <a:close/>
                <a:moveTo>
                  <a:pt x="41722" y="3136"/>
                </a:moveTo>
                <a:cubicBezTo>
                  <a:pt x="41741" y="3136"/>
                  <a:pt x="41760" y="3136"/>
                  <a:pt x="41780" y="3136"/>
                </a:cubicBezTo>
                <a:cubicBezTo>
                  <a:pt x="41780" y="3122"/>
                  <a:pt x="41780" y="3107"/>
                  <a:pt x="41780" y="3092"/>
                </a:cubicBezTo>
                <a:cubicBezTo>
                  <a:pt x="41760" y="3092"/>
                  <a:pt x="41741" y="3092"/>
                  <a:pt x="41722" y="3092"/>
                </a:cubicBezTo>
                <a:cubicBezTo>
                  <a:pt x="41722" y="3107"/>
                  <a:pt x="41722" y="3122"/>
                  <a:pt x="41722" y="3136"/>
                </a:cubicBezTo>
                <a:close/>
                <a:moveTo>
                  <a:pt x="32752" y="3136"/>
                </a:moveTo>
                <a:cubicBezTo>
                  <a:pt x="32793" y="3136"/>
                  <a:pt x="32817" y="3146"/>
                  <a:pt x="32841" y="3158"/>
                </a:cubicBezTo>
                <a:cubicBezTo>
                  <a:pt x="32841" y="3136"/>
                  <a:pt x="32841" y="3115"/>
                  <a:pt x="32841" y="3092"/>
                </a:cubicBezTo>
                <a:cubicBezTo>
                  <a:pt x="32821" y="3092"/>
                  <a:pt x="32802" y="3092"/>
                  <a:pt x="32782" y="3092"/>
                </a:cubicBezTo>
                <a:cubicBezTo>
                  <a:pt x="32782" y="3115"/>
                  <a:pt x="32758" y="3118"/>
                  <a:pt x="32752" y="3136"/>
                </a:cubicBezTo>
                <a:close/>
                <a:moveTo>
                  <a:pt x="32402" y="3158"/>
                </a:moveTo>
                <a:cubicBezTo>
                  <a:pt x="32289" y="3162"/>
                  <a:pt x="32391" y="3141"/>
                  <a:pt x="32372" y="3092"/>
                </a:cubicBezTo>
                <a:cubicBezTo>
                  <a:pt x="32307" y="3088"/>
                  <a:pt x="32278" y="3110"/>
                  <a:pt x="32284" y="3158"/>
                </a:cubicBezTo>
                <a:cubicBezTo>
                  <a:pt x="32338" y="3137"/>
                  <a:pt x="32382" y="3224"/>
                  <a:pt x="32402" y="3158"/>
                </a:cubicBezTo>
                <a:close/>
                <a:moveTo>
                  <a:pt x="28239" y="3136"/>
                </a:moveTo>
                <a:cubicBezTo>
                  <a:pt x="28307" y="3144"/>
                  <a:pt x="28365" y="3184"/>
                  <a:pt x="28385" y="3115"/>
                </a:cubicBezTo>
                <a:cubicBezTo>
                  <a:pt x="28348" y="3084"/>
                  <a:pt x="28242" y="3080"/>
                  <a:pt x="28239" y="3136"/>
                </a:cubicBezTo>
                <a:close/>
                <a:moveTo>
                  <a:pt x="22436" y="3136"/>
                </a:moveTo>
                <a:cubicBezTo>
                  <a:pt x="22455" y="3136"/>
                  <a:pt x="22475" y="3136"/>
                  <a:pt x="22495" y="3136"/>
                </a:cubicBezTo>
                <a:cubicBezTo>
                  <a:pt x="22495" y="3122"/>
                  <a:pt x="22495" y="3107"/>
                  <a:pt x="22495" y="3092"/>
                </a:cubicBezTo>
                <a:cubicBezTo>
                  <a:pt x="22475" y="3092"/>
                  <a:pt x="22455" y="3092"/>
                  <a:pt x="22436" y="3092"/>
                </a:cubicBezTo>
                <a:cubicBezTo>
                  <a:pt x="22436" y="3107"/>
                  <a:pt x="22436" y="3122"/>
                  <a:pt x="22436" y="3136"/>
                </a:cubicBezTo>
                <a:close/>
                <a:moveTo>
                  <a:pt x="54179" y="3115"/>
                </a:moveTo>
                <a:cubicBezTo>
                  <a:pt x="54208" y="3115"/>
                  <a:pt x="54236" y="3115"/>
                  <a:pt x="54266" y="3115"/>
                </a:cubicBezTo>
                <a:cubicBezTo>
                  <a:pt x="54270" y="3075"/>
                  <a:pt x="54236" y="3062"/>
                  <a:pt x="54179" y="3070"/>
                </a:cubicBezTo>
                <a:cubicBezTo>
                  <a:pt x="54179" y="3085"/>
                  <a:pt x="54179" y="3100"/>
                  <a:pt x="54179" y="3115"/>
                </a:cubicBezTo>
                <a:close/>
                <a:moveTo>
                  <a:pt x="45766" y="3115"/>
                </a:moveTo>
                <a:cubicBezTo>
                  <a:pt x="45792" y="3063"/>
                  <a:pt x="45618" y="3064"/>
                  <a:pt x="45708" y="3092"/>
                </a:cubicBezTo>
                <a:cubicBezTo>
                  <a:pt x="45749" y="3091"/>
                  <a:pt x="45741" y="3157"/>
                  <a:pt x="45766" y="3115"/>
                </a:cubicBezTo>
                <a:close/>
                <a:moveTo>
                  <a:pt x="45180" y="3115"/>
                </a:moveTo>
                <a:cubicBezTo>
                  <a:pt x="45210" y="3115"/>
                  <a:pt x="45238" y="3115"/>
                  <a:pt x="45267" y="3115"/>
                </a:cubicBezTo>
                <a:cubicBezTo>
                  <a:pt x="45272" y="3075"/>
                  <a:pt x="45239" y="3062"/>
                  <a:pt x="45180" y="3070"/>
                </a:cubicBezTo>
                <a:cubicBezTo>
                  <a:pt x="45180" y="3085"/>
                  <a:pt x="45180" y="3100"/>
                  <a:pt x="45180" y="3115"/>
                </a:cubicBezTo>
                <a:close/>
                <a:moveTo>
                  <a:pt x="44066" y="3136"/>
                </a:moveTo>
                <a:cubicBezTo>
                  <a:pt x="44158" y="3161"/>
                  <a:pt x="44137" y="3102"/>
                  <a:pt x="44184" y="3092"/>
                </a:cubicBezTo>
                <a:cubicBezTo>
                  <a:pt x="44202" y="3091"/>
                  <a:pt x="44218" y="3090"/>
                  <a:pt x="44213" y="3070"/>
                </a:cubicBezTo>
                <a:cubicBezTo>
                  <a:pt x="44184" y="3070"/>
                  <a:pt x="44154" y="3070"/>
                  <a:pt x="44125" y="3070"/>
                </a:cubicBezTo>
                <a:cubicBezTo>
                  <a:pt x="44134" y="3114"/>
                  <a:pt x="44086" y="3114"/>
                  <a:pt x="44066" y="3136"/>
                </a:cubicBezTo>
                <a:close/>
                <a:moveTo>
                  <a:pt x="39553" y="3115"/>
                </a:moveTo>
                <a:cubicBezTo>
                  <a:pt x="39572" y="3115"/>
                  <a:pt x="39592" y="3115"/>
                  <a:pt x="39611" y="3115"/>
                </a:cubicBezTo>
                <a:cubicBezTo>
                  <a:pt x="39611" y="3100"/>
                  <a:pt x="39611" y="3085"/>
                  <a:pt x="39611" y="3070"/>
                </a:cubicBezTo>
                <a:cubicBezTo>
                  <a:pt x="39592" y="3070"/>
                  <a:pt x="39572" y="3070"/>
                  <a:pt x="39553" y="3070"/>
                </a:cubicBezTo>
                <a:cubicBezTo>
                  <a:pt x="39553" y="3085"/>
                  <a:pt x="39553" y="3100"/>
                  <a:pt x="39553" y="3115"/>
                </a:cubicBezTo>
                <a:close/>
                <a:moveTo>
                  <a:pt x="39377" y="3115"/>
                </a:moveTo>
                <a:cubicBezTo>
                  <a:pt x="39397" y="3115"/>
                  <a:pt x="39416" y="3115"/>
                  <a:pt x="39435" y="3115"/>
                </a:cubicBezTo>
                <a:cubicBezTo>
                  <a:pt x="39435" y="3100"/>
                  <a:pt x="39435" y="3085"/>
                  <a:pt x="39435" y="3070"/>
                </a:cubicBezTo>
                <a:cubicBezTo>
                  <a:pt x="39416" y="3070"/>
                  <a:pt x="39397" y="3070"/>
                  <a:pt x="39377" y="3070"/>
                </a:cubicBezTo>
                <a:cubicBezTo>
                  <a:pt x="39377" y="3085"/>
                  <a:pt x="39377" y="3100"/>
                  <a:pt x="39377" y="3115"/>
                </a:cubicBezTo>
                <a:close/>
                <a:moveTo>
                  <a:pt x="25220" y="3136"/>
                </a:moveTo>
                <a:cubicBezTo>
                  <a:pt x="25240" y="3136"/>
                  <a:pt x="25260" y="3136"/>
                  <a:pt x="25279" y="3136"/>
                </a:cubicBezTo>
                <a:cubicBezTo>
                  <a:pt x="25281" y="3107"/>
                  <a:pt x="25316" y="3106"/>
                  <a:pt x="25308" y="3070"/>
                </a:cubicBezTo>
                <a:cubicBezTo>
                  <a:pt x="25279" y="3070"/>
                  <a:pt x="25249" y="3070"/>
                  <a:pt x="25220" y="3070"/>
                </a:cubicBezTo>
                <a:cubicBezTo>
                  <a:pt x="25220" y="3092"/>
                  <a:pt x="25220" y="3115"/>
                  <a:pt x="25220" y="3136"/>
                </a:cubicBezTo>
                <a:close/>
                <a:moveTo>
                  <a:pt x="43011" y="3092"/>
                </a:moveTo>
                <a:cubicBezTo>
                  <a:pt x="43052" y="3091"/>
                  <a:pt x="43075" y="3103"/>
                  <a:pt x="43099" y="3115"/>
                </a:cubicBezTo>
                <a:cubicBezTo>
                  <a:pt x="43113" y="3046"/>
                  <a:pt x="43021" y="3032"/>
                  <a:pt x="43011" y="3092"/>
                </a:cubicBezTo>
                <a:close/>
                <a:moveTo>
                  <a:pt x="33837" y="3115"/>
                </a:moveTo>
                <a:cubicBezTo>
                  <a:pt x="33839" y="3076"/>
                  <a:pt x="33815" y="3058"/>
                  <a:pt x="33779" y="3048"/>
                </a:cubicBezTo>
                <a:cubicBezTo>
                  <a:pt x="33737" y="3080"/>
                  <a:pt x="33736" y="3133"/>
                  <a:pt x="33837" y="3115"/>
                </a:cubicBezTo>
                <a:close/>
                <a:moveTo>
                  <a:pt x="26979" y="3092"/>
                </a:moveTo>
                <a:cubicBezTo>
                  <a:pt x="26998" y="3092"/>
                  <a:pt x="27018" y="3092"/>
                  <a:pt x="27037" y="3092"/>
                </a:cubicBezTo>
                <a:cubicBezTo>
                  <a:pt x="27037" y="3078"/>
                  <a:pt x="27037" y="3062"/>
                  <a:pt x="27037" y="3048"/>
                </a:cubicBezTo>
                <a:cubicBezTo>
                  <a:pt x="27018" y="3048"/>
                  <a:pt x="26998" y="3048"/>
                  <a:pt x="26979" y="3048"/>
                </a:cubicBezTo>
                <a:cubicBezTo>
                  <a:pt x="26979" y="3062"/>
                  <a:pt x="26979" y="3078"/>
                  <a:pt x="26979" y="3092"/>
                </a:cubicBezTo>
                <a:close/>
                <a:moveTo>
                  <a:pt x="17277" y="3048"/>
                </a:moveTo>
                <a:cubicBezTo>
                  <a:pt x="17297" y="3048"/>
                  <a:pt x="17316" y="3048"/>
                  <a:pt x="17336" y="3048"/>
                </a:cubicBezTo>
                <a:cubicBezTo>
                  <a:pt x="17336" y="3034"/>
                  <a:pt x="17336" y="3019"/>
                  <a:pt x="17336" y="3004"/>
                </a:cubicBezTo>
                <a:cubicBezTo>
                  <a:pt x="17316" y="3004"/>
                  <a:pt x="17297" y="3004"/>
                  <a:pt x="17277" y="3004"/>
                </a:cubicBezTo>
                <a:cubicBezTo>
                  <a:pt x="17277" y="3019"/>
                  <a:pt x="17277" y="3034"/>
                  <a:pt x="17277" y="3048"/>
                </a:cubicBezTo>
                <a:close/>
                <a:moveTo>
                  <a:pt x="29969" y="2983"/>
                </a:moveTo>
                <a:cubicBezTo>
                  <a:pt x="29939" y="2983"/>
                  <a:pt x="29910" y="2983"/>
                  <a:pt x="29880" y="2983"/>
                </a:cubicBezTo>
                <a:cubicBezTo>
                  <a:pt x="29846" y="2986"/>
                  <a:pt x="29797" y="2979"/>
                  <a:pt x="29793" y="3004"/>
                </a:cubicBezTo>
                <a:cubicBezTo>
                  <a:pt x="29844" y="2992"/>
                  <a:pt x="29964" y="3031"/>
                  <a:pt x="29969" y="2983"/>
                </a:cubicBezTo>
                <a:close/>
                <a:moveTo>
                  <a:pt x="2417" y="2983"/>
                </a:moveTo>
                <a:cubicBezTo>
                  <a:pt x="2429" y="2980"/>
                  <a:pt x="2412" y="2955"/>
                  <a:pt x="2447" y="2961"/>
                </a:cubicBezTo>
                <a:cubicBezTo>
                  <a:pt x="2491" y="2967"/>
                  <a:pt x="2614" y="2985"/>
                  <a:pt x="2622" y="3004"/>
                </a:cubicBezTo>
                <a:cubicBezTo>
                  <a:pt x="2571" y="3049"/>
                  <a:pt x="2644" y="3048"/>
                  <a:pt x="2593" y="3092"/>
                </a:cubicBezTo>
                <a:cubicBezTo>
                  <a:pt x="2651" y="3092"/>
                  <a:pt x="2710" y="3092"/>
                  <a:pt x="2769" y="3092"/>
                </a:cubicBezTo>
                <a:cubicBezTo>
                  <a:pt x="2797" y="3162"/>
                  <a:pt x="2903" y="3119"/>
                  <a:pt x="2945" y="3158"/>
                </a:cubicBezTo>
                <a:cubicBezTo>
                  <a:pt x="2951" y="3164"/>
                  <a:pt x="2993" y="3156"/>
                  <a:pt x="3003" y="3158"/>
                </a:cubicBezTo>
                <a:cubicBezTo>
                  <a:pt x="3014" y="3161"/>
                  <a:pt x="3039" y="3181"/>
                  <a:pt x="3033" y="3181"/>
                </a:cubicBezTo>
                <a:cubicBezTo>
                  <a:pt x="3051" y="3183"/>
                  <a:pt x="3070" y="3159"/>
                  <a:pt x="3062" y="3158"/>
                </a:cubicBezTo>
                <a:cubicBezTo>
                  <a:pt x="3113" y="3164"/>
                  <a:pt x="3251" y="3199"/>
                  <a:pt x="3267" y="3202"/>
                </a:cubicBezTo>
                <a:cubicBezTo>
                  <a:pt x="3321" y="3215"/>
                  <a:pt x="3348" y="3206"/>
                  <a:pt x="3384" y="3224"/>
                </a:cubicBezTo>
                <a:cubicBezTo>
                  <a:pt x="3405" y="3235"/>
                  <a:pt x="3426" y="3234"/>
                  <a:pt x="3443" y="3247"/>
                </a:cubicBezTo>
                <a:cubicBezTo>
                  <a:pt x="3496" y="3210"/>
                  <a:pt x="3541" y="3221"/>
                  <a:pt x="3589" y="3224"/>
                </a:cubicBezTo>
                <a:cubicBezTo>
                  <a:pt x="3624" y="3227"/>
                  <a:pt x="3635" y="3240"/>
                  <a:pt x="3678" y="3247"/>
                </a:cubicBezTo>
                <a:cubicBezTo>
                  <a:pt x="3804" y="3265"/>
                  <a:pt x="3983" y="3283"/>
                  <a:pt x="4058" y="3290"/>
                </a:cubicBezTo>
                <a:cubicBezTo>
                  <a:pt x="4167" y="3301"/>
                  <a:pt x="4200" y="3307"/>
                  <a:pt x="4264" y="3313"/>
                </a:cubicBezTo>
                <a:cubicBezTo>
                  <a:pt x="4379" y="3323"/>
                  <a:pt x="4403" y="3287"/>
                  <a:pt x="4469" y="3290"/>
                </a:cubicBezTo>
                <a:cubicBezTo>
                  <a:pt x="4621" y="3296"/>
                  <a:pt x="4782" y="3325"/>
                  <a:pt x="4908" y="3335"/>
                </a:cubicBezTo>
                <a:cubicBezTo>
                  <a:pt x="4931" y="3337"/>
                  <a:pt x="4935" y="3356"/>
                  <a:pt x="4938" y="3356"/>
                </a:cubicBezTo>
                <a:cubicBezTo>
                  <a:pt x="4956" y="3359"/>
                  <a:pt x="4976" y="3335"/>
                  <a:pt x="4967" y="3335"/>
                </a:cubicBezTo>
                <a:cubicBezTo>
                  <a:pt x="5005" y="3340"/>
                  <a:pt x="5008" y="3357"/>
                  <a:pt x="5055" y="3356"/>
                </a:cubicBezTo>
                <a:cubicBezTo>
                  <a:pt x="5094" y="3356"/>
                  <a:pt x="5095" y="3329"/>
                  <a:pt x="5143" y="3335"/>
                </a:cubicBezTo>
                <a:cubicBezTo>
                  <a:pt x="5186" y="3338"/>
                  <a:pt x="5175" y="3358"/>
                  <a:pt x="5202" y="3335"/>
                </a:cubicBezTo>
                <a:cubicBezTo>
                  <a:pt x="5208" y="3328"/>
                  <a:pt x="5250" y="3338"/>
                  <a:pt x="5260" y="3335"/>
                </a:cubicBezTo>
                <a:cubicBezTo>
                  <a:pt x="5264" y="3333"/>
                  <a:pt x="5257" y="3315"/>
                  <a:pt x="5260" y="3313"/>
                </a:cubicBezTo>
                <a:cubicBezTo>
                  <a:pt x="5302" y="3274"/>
                  <a:pt x="5462" y="3340"/>
                  <a:pt x="5524" y="3313"/>
                </a:cubicBezTo>
                <a:cubicBezTo>
                  <a:pt x="5523" y="3208"/>
                  <a:pt x="5379" y="3277"/>
                  <a:pt x="5319" y="3268"/>
                </a:cubicBezTo>
                <a:cubicBezTo>
                  <a:pt x="5311" y="3268"/>
                  <a:pt x="5273" y="3227"/>
                  <a:pt x="5260" y="3224"/>
                </a:cubicBezTo>
                <a:cubicBezTo>
                  <a:pt x="5229" y="3218"/>
                  <a:pt x="5211" y="3245"/>
                  <a:pt x="5202" y="3247"/>
                </a:cubicBezTo>
                <a:cubicBezTo>
                  <a:pt x="5168" y="3248"/>
                  <a:pt x="5158" y="3226"/>
                  <a:pt x="5114" y="3224"/>
                </a:cubicBezTo>
                <a:cubicBezTo>
                  <a:pt x="5036" y="3223"/>
                  <a:pt x="4893" y="3244"/>
                  <a:pt x="4938" y="3181"/>
                </a:cubicBezTo>
                <a:cubicBezTo>
                  <a:pt x="4788" y="3205"/>
                  <a:pt x="4658" y="3202"/>
                  <a:pt x="4556" y="3181"/>
                </a:cubicBezTo>
                <a:cubicBezTo>
                  <a:pt x="4530" y="3218"/>
                  <a:pt x="4465" y="3229"/>
                  <a:pt x="4381" y="3224"/>
                </a:cubicBezTo>
                <a:cubicBezTo>
                  <a:pt x="4378" y="3164"/>
                  <a:pt x="4430" y="3180"/>
                  <a:pt x="4381" y="3136"/>
                </a:cubicBezTo>
                <a:cubicBezTo>
                  <a:pt x="4261" y="3127"/>
                  <a:pt x="4193" y="3157"/>
                  <a:pt x="4117" y="3181"/>
                </a:cubicBezTo>
                <a:cubicBezTo>
                  <a:pt x="4123" y="3133"/>
                  <a:pt x="4093" y="3110"/>
                  <a:pt x="4029" y="3115"/>
                </a:cubicBezTo>
                <a:cubicBezTo>
                  <a:pt x="3991" y="3115"/>
                  <a:pt x="4003" y="3152"/>
                  <a:pt x="3971" y="3158"/>
                </a:cubicBezTo>
                <a:cubicBezTo>
                  <a:pt x="3988" y="3075"/>
                  <a:pt x="3863" y="3117"/>
                  <a:pt x="3824" y="3115"/>
                </a:cubicBezTo>
                <a:cubicBezTo>
                  <a:pt x="3827" y="3115"/>
                  <a:pt x="3810" y="3095"/>
                  <a:pt x="3795" y="3092"/>
                </a:cubicBezTo>
                <a:cubicBezTo>
                  <a:pt x="3786" y="3091"/>
                  <a:pt x="3712" y="3088"/>
                  <a:pt x="3707" y="3092"/>
                </a:cubicBezTo>
                <a:cubicBezTo>
                  <a:pt x="3675" y="3117"/>
                  <a:pt x="3677" y="3104"/>
                  <a:pt x="3619" y="3115"/>
                </a:cubicBezTo>
                <a:cubicBezTo>
                  <a:pt x="3520" y="3132"/>
                  <a:pt x="3476" y="3148"/>
                  <a:pt x="3561" y="3092"/>
                </a:cubicBezTo>
                <a:cubicBezTo>
                  <a:pt x="3440" y="3037"/>
                  <a:pt x="3443" y="3132"/>
                  <a:pt x="3297" y="3115"/>
                </a:cubicBezTo>
                <a:cubicBezTo>
                  <a:pt x="3295" y="3084"/>
                  <a:pt x="3311" y="3065"/>
                  <a:pt x="3326" y="3048"/>
                </a:cubicBezTo>
                <a:cubicBezTo>
                  <a:pt x="3247" y="3034"/>
                  <a:pt x="3260" y="3097"/>
                  <a:pt x="3209" y="3092"/>
                </a:cubicBezTo>
                <a:cubicBezTo>
                  <a:pt x="3187" y="3091"/>
                  <a:pt x="3242" y="3060"/>
                  <a:pt x="3238" y="3070"/>
                </a:cubicBezTo>
                <a:cubicBezTo>
                  <a:pt x="3263" y="2999"/>
                  <a:pt x="3073" y="3049"/>
                  <a:pt x="3033" y="3004"/>
                </a:cubicBezTo>
                <a:cubicBezTo>
                  <a:pt x="2990" y="3102"/>
                  <a:pt x="2806" y="3007"/>
                  <a:pt x="2739" y="3048"/>
                </a:cubicBezTo>
                <a:cubicBezTo>
                  <a:pt x="2749" y="3018"/>
                  <a:pt x="2781" y="3006"/>
                  <a:pt x="2769" y="2961"/>
                </a:cubicBezTo>
                <a:cubicBezTo>
                  <a:pt x="2665" y="2949"/>
                  <a:pt x="2566" y="2921"/>
                  <a:pt x="2476" y="2916"/>
                </a:cubicBezTo>
                <a:cubicBezTo>
                  <a:pt x="2447" y="2914"/>
                  <a:pt x="2441" y="2935"/>
                  <a:pt x="2417" y="2938"/>
                </a:cubicBezTo>
                <a:cubicBezTo>
                  <a:pt x="2418" y="2938"/>
                  <a:pt x="2414" y="2913"/>
                  <a:pt x="2388" y="2916"/>
                </a:cubicBezTo>
                <a:cubicBezTo>
                  <a:pt x="2376" y="2918"/>
                  <a:pt x="2391" y="2938"/>
                  <a:pt x="2359" y="2938"/>
                </a:cubicBezTo>
                <a:cubicBezTo>
                  <a:pt x="2359" y="2938"/>
                  <a:pt x="2335" y="2904"/>
                  <a:pt x="2329" y="2938"/>
                </a:cubicBezTo>
                <a:cubicBezTo>
                  <a:pt x="2369" y="2934"/>
                  <a:pt x="2382" y="2988"/>
                  <a:pt x="2417" y="2983"/>
                </a:cubicBezTo>
                <a:close/>
                <a:moveTo>
                  <a:pt x="49635" y="2476"/>
                </a:moveTo>
                <a:cubicBezTo>
                  <a:pt x="49656" y="2476"/>
                  <a:pt x="49674" y="2476"/>
                  <a:pt x="49694" y="2476"/>
                </a:cubicBezTo>
                <a:cubicBezTo>
                  <a:pt x="49694" y="2462"/>
                  <a:pt x="49694" y="2447"/>
                  <a:pt x="49694" y="2432"/>
                </a:cubicBezTo>
                <a:cubicBezTo>
                  <a:pt x="49674" y="2432"/>
                  <a:pt x="49656" y="2432"/>
                  <a:pt x="49635" y="2432"/>
                </a:cubicBezTo>
                <a:cubicBezTo>
                  <a:pt x="49635" y="2447"/>
                  <a:pt x="49635" y="2462"/>
                  <a:pt x="49635" y="2476"/>
                </a:cubicBezTo>
                <a:close/>
                <a:moveTo>
                  <a:pt x="53944" y="2410"/>
                </a:moveTo>
                <a:cubicBezTo>
                  <a:pt x="53964" y="2424"/>
                  <a:pt x="54071" y="2404"/>
                  <a:pt x="54061" y="2388"/>
                </a:cubicBezTo>
                <a:cubicBezTo>
                  <a:pt x="54021" y="2346"/>
                  <a:pt x="53931" y="2400"/>
                  <a:pt x="53944" y="2410"/>
                </a:cubicBezTo>
                <a:close/>
                <a:moveTo>
                  <a:pt x="45854" y="2410"/>
                </a:moveTo>
                <a:cubicBezTo>
                  <a:pt x="45862" y="2379"/>
                  <a:pt x="45903" y="2373"/>
                  <a:pt x="45913" y="2344"/>
                </a:cubicBezTo>
                <a:cubicBezTo>
                  <a:pt x="45884" y="2344"/>
                  <a:pt x="45854" y="2344"/>
                  <a:pt x="45825" y="2344"/>
                </a:cubicBezTo>
                <a:cubicBezTo>
                  <a:pt x="45830" y="2370"/>
                  <a:pt x="45820" y="2406"/>
                  <a:pt x="45854" y="2410"/>
                </a:cubicBezTo>
                <a:close/>
                <a:moveTo>
                  <a:pt x="51393" y="2366"/>
                </a:moveTo>
                <a:cubicBezTo>
                  <a:pt x="51427" y="2397"/>
                  <a:pt x="51528" y="2286"/>
                  <a:pt x="51424" y="2300"/>
                </a:cubicBezTo>
                <a:cubicBezTo>
                  <a:pt x="51421" y="2300"/>
                  <a:pt x="51425" y="2321"/>
                  <a:pt x="51424" y="2322"/>
                </a:cubicBezTo>
                <a:cubicBezTo>
                  <a:pt x="51421" y="2324"/>
                  <a:pt x="51395" y="2367"/>
                  <a:pt x="51393" y="2366"/>
                </a:cubicBezTo>
                <a:close/>
                <a:moveTo>
                  <a:pt x="50250" y="2344"/>
                </a:moveTo>
                <a:cubicBezTo>
                  <a:pt x="50270" y="2344"/>
                  <a:pt x="50290" y="2344"/>
                  <a:pt x="50309" y="2344"/>
                </a:cubicBezTo>
                <a:cubicBezTo>
                  <a:pt x="50309" y="2330"/>
                  <a:pt x="50309" y="2315"/>
                  <a:pt x="50309" y="2300"/>
                </a:cubicBezTo>
                <a:cubicBezTo>
                  <a:pt x="50290" y="2300"/>
                  <a:pt x="50270" y="2300"/>
                  <a:pt x="50250" y="2300"/>
                </a:cubicBezTo>
                <a:cubicBezTo>
                  <a:pt x="50250" y="2315"/>
                  <a:pt x="50250" y="2330"/>
                  <a:pt x="50250" y="2344"/>
                </a:cubicBezTo>
                <a:close/>
                <a:moveTo>
                  <a:pt x="44916" y="2322"/>
                </a:moveTo>
                <a:cubicBezTo>
                  <a:pt x="45015" y="2388"/>
                  <a:pt x="45005" y="2241"/>
                  <a:pt x="44916" y="2322"/>
                </a:cubicBezTo>
                <a:close/>
                <a:moveTo>
                  <a:pt x="22318" y="2366"/>
                </a:moveTo>
                <a:cubicBezTo>
                  <a:pt x="22404" y="2399"/>
                  <a:pt x="22404" y="2268"/>
                  <a:pt x="22318" y="2300"/>
                </a:cubicBezTo>
                <a:cubicBezTo>
                  <a:pt x="22318" y="2322"/>
                  <a:pt x="22318" y="2344"/>
                  <a:pt x="22318" y="2366"/>
                </a:cubicBezTo>
                <a:close/>
                <a:moveTo>
                  <a:pt x="51950" y="2366"/>
                </a:moveTo>
                <a:cubicBezTo>
                  <a:pt x="52032" y="2402"/>
                  <a:pt x="52032" y="2271"/>
                  <a:pt x="51980" y="2277"/>
                </a:cubicBezTo>
                <a:cubicBezTo>
                  <a:pt x="51970" y="2307"/>
                  <a:pt x="51938" y="2320"/>
                  <a:pt x="51950" y="2366"/>
                </a:cubicBezTo>
                <a:close/>
                <a:moveTo>
                  <a:pt x="50837" y="2322"/>
                </a:moveTo>
                <a:cubicBezTo>
                  <a:pt x="50888" y="2323"/>
                  <a:pt x="50912" y="2305"/>
                  <a:pt x="50925" y="2277"/>
                </a:cubicBezTo>
                <a:cubicBezTo>
                  <a:pt x="50874" y="2276"/>
                  <a:pt x="50850" y="2295"/>
                  <a:pt x="50837" y="2322"/>
                </a:cubicBezTo>
                <a:close/>
                <a:moveTo>
                  <a:pt x="50544" y="2322"/>
                </a:moveTo>
                <a:cubicBezTo>
                  <a:pt x="50451" y="2333"/>
                  <a:pt x="50440" y="2282"/>
                  <a:pt x="50338" y="2300"/>
                </a:cubicBezTo>
                <a:cubicBezTo>
                  <a:pt x="50366" y="2390"/>
                  <a:pt x="50476" y="2351"/>
                  <a:pt x="50573" y="2344"/>
                </a:cubicBezTo>
                <a:cubicBezTo>
                  <a:pt x="50569" y="2318"/>
                  <a:pt x="50578" y="2282"/>
                  <a:pt x="50544" y="2277"/>
                </a:cubicBezTo>
                <a:cubicBezTo>
                  <a:pt x="50544" y="2292"/>
                  <a:pt x="50544" y="2307"/>
                  <a:pt x="50544" y="2322"/>
                </a:cubicBezTo>
                <a:close/>
                <a:moveTo>
                  <a:pt x="53387" y="2300"/>
                </a:moveTo>
                <a:cubicBezTo>
                  <a:pt x="53437" y="2301"/>
                  <a:pt x="53462" y="2283"/>
                  <a:pt x="53474" y="2256"/>
                </a:cubicBezTo>
                <a:cubicBezTo>
                  <a:pt x="53429" y="2258"/>
                  <a:pt x="53374" y="2253"/>
                  <a:pt x="53387" y="2300"/>
                </a:cubicBezTo>
                <a:close/>
                <a:moveTo>
                  <a:pt x="52948" y="2300"/>
                </a:moveTo>
                <a:cubicBezTo>
                  <a:pt x="52966" y="2300"/>
                  <a:pt x="52986" y="2300"/>
                  <a:pt x="53005" y="2300"/>
                </a:cubicBezTo>
                <a:cubicBezTo>
                  <a:pt x="53005" y="2285"/>
                  <a:pt x="53005" y="2270"/>
                  <a:pt x="53005" y="2256"/>
                </a:cubicBezTo>
                <a:cubicBezTo>
                  <a:pt x="52986" y="2256"/>
                  <a:pt x="52966" y="2256"/>
                  <a:pt x="52948" y="2256"/>
                </a:cubicBezTo>
                <a:cubicBezTo>
                  <a:pt x="52948" y="2270"/>
                  <a:pt x="52948" y="2285"/>
                  <a:pt x="52948" y="2300"/>
                </a:cubicBezTo>
                <a:close/>
                <a:moveTo>
                  <a:pt x="54061" y="2234"/>
                </a:moveTo>
                <a:cubicBezTo>
                  <a:pt x="54037" y="2367"/>
                  <a:pt x="54195" y="2249"/>
                  <a:pt x="54061" y="2234"/>
                </a:cubicBezTo>
                <a:close/>
                <a:moveTo>
                  <a:pt x="53241" y="2300"/>
                </a:moveTo>
                <a:cubicBezTo>
                  <a:pt x="53241" y="2277"/>
                  <a:pt x="53241" y="2256"/>
                  <a:pt x="53241" y="2234"/>
                </a:cubicBezTo>
                <a:cubicBezTo>
                  <a:pt x="53211" y="2234"/>
                  <a:pt x="53182" y="2234"/>
                  <a:pt x="53152" y="2234"/>
                </a:cubicBezTo>
                <a:cubicBezTo>
                  <a:pt x="53147" y="2282"/>
                  <a:pt x="53177" y="2304"/>
                  <a:pt x="53241" y="2300"/>
                </a:cubicBezTo>
                <a:close/>
                <a:moveTo>
                  <a:pt x="47935" y="2234"/>
                </a:moveTo>
                <a:cubicBezTo>
                  <a:pt x="47847" y="2247"/>
                  <a:pt x="47682" y="2205"/>
                  <a:pt x="47642" y="2256"/>
                </a:cubicBezTo>
                <a:cubicBezTo>
                  <a:pt x="47721" y="2301"/>
                  <a:pt x="47897" y="2262"/>
                  <a:pt x="47935" y="2234"/>
                </a:cubicBezTo>
                <a:close/>
                <a:moveTo>
                  <a:pt x="43216" y="2277"/>
                </a:moveTo>
                <a:cubicBezTo>
                  <a:pt x="43236" y="2277"/>
                  <a:pt x="43255" y="2277"/>
                  <a:pt x="43275" y="2277"/>
                </a:cubicBezTo>
                <a:cubicBezTo>
                  <a:pt x="43321" y="2223"/>
                  <a:pt x="43176" y="2213"/>
                  <a:pt x="43188" y="2256"/>
                </a:cubicBezTo>
                <a:cubicBezTo>
                  <a:pt x="43205" y="2257"/>
                  <a:pt x="43222" y="2259"/>
                  <a:pt x="43216" y="2277"/>
                </a:cubicBezTo>
                <a:close/>
                <a:moveTo>
                  <a:pt x="52595" y="2256"/>
                </a:moveTo>
                <a:cubicBezTo>
                  <a:pt x="52589" y="2222"/>
                  <a:pt x="52547" y="2253"/>
                  <a:pt x="52537" y="2277"/>
                </a:cubicBezTo>
                <a:cubicBezTo>
                  <a:pt x="52592" y="2319"/>
                  <a:pt x="52590" y="2265"/>
                  <a:pt x="52685" y="2277"/>
                </a:cubicBezTo>
                <a:cubicBezTo>
                  <a:pt x="52683" y="2247"/>
                  <a:pt x="52697" y="2229"/>
                  <a:pt x="52713" y="2211"/>
                </a:cubicBezTo>
                <a:cubicBezTo>
                  <a:pt x="52632" y="2196"/>
                  <a:pt x="52653" y="2256"/>
                  <a:pt x="52595" y="2256"/>
                </a:cubicBezTo>
                <a:close/>
                <a:moveTo>
                  <a:pt x="52243" y="2234"/>
                </a:moveTo>
                <a:cubicBezTo>
                  <a:pt x="52243" y="2264"/>
                  <a:pt x="52258" y="2282"/>
                  <a:pt x="52273" y="2300"/>
                </a:cubicBezTo>
                <a:cubicBezTo>
                  <a:pt x="52310" y="2298"/>
                  <a:pt x="52343" y="2294"/>
                  <a:pt x="52331" y="2256"/>
                </a:cubicBezTo>
                <a:cubicBezTo>
                  <a:pt x="52367" y="2253"/>
                  <a:pt x="52400" y="2249"/>
                  <a:pt x="52391" y="2211"/>
                </a:cubicBezTo>
                <a:cubicBezTo>
                  <a:pt x="52322" y="2205"/>
                  <a:pt x="52277" y="2216"/>
                  <a:pt x="52243" y="2234"/>
                </a:cubicBezTo>
                <a:close/>
                <a:moveTo>
                  <a:pt x="51980" y="2256"/>
                </a:moveTo>
                <a:cubicBezTo>
                  <a:pt x="52000" y="2256"/>
                  <a:pt x="52020" y="2256"/>
                  <a:pt x="52039" y="2256"/>
                </a:cubicBezTo>
                <a:cubicBezTo>
                  <a:pt x="52084" y="2202"/>
                  <a:pt x="51939" y="2191"/>
                  <a:pt x="51950" y="2234"/>
                </a:cubicBezTo>
                <a:cubicBezTo>
                  <a:pt x="51968" y="2235"/>
                  <a:pt x="51986" y="2237"/>
                  <a:pt x="51980" y="2256"/>
                </a:cubicBezTo>
                <a:close/>
                <a:moveTo>
                  <a:pt x="45971" y="2234"/>
                </a:moveTo>
                <a:cubicBezTo>
                  <a:pt x="45909" y="2177"/>
                  <a:pt x="45808" y="2252"/>
                  <a:pt x="45766" y="2211"/>
                </a:cubicBezTo>
                <a:cubicBezTo>
                  <a:pt x="45763" y="2279"/>
                  <a:pt x="45962" y="2306"/>
                  <a:pt x="45971" y="2234"/>
                </a:cubicBezTo>
                <a:close/>
                <a:moveTo>
                  <a:pt x="36329" y="2234"/>
                </a:moveTo>
                <a:cubicBezTo>
                  <a:pt x="36230" y="2167"/>
                  <a:pt x="36240" y="2315"/>
                  <a:pt x="36329" y="2234"/>
                </a:cubicBezTo>
                <a:close/>
                <a:moveTo>
                  <a:pt x="35479" y="2277"/>
                </a:moveTo>
                <a:cubicBezTo>
                  <a:pt x="35498" y="2219"/>
                  <a:pt x="35418" y="2235"/>
                  <a:pt x="35390" y="2211"/>
                </a:cubicBezTo>
                <a:cubicBezTo>
                  <a:pt x="35370" y="2271"/>
                  <a:pt x="35451" y="2255"/>
                  <a:pt x="35479" y="2277"/>
                </a:cubicBezTo>
                <a:close/>
                <a:moveTo>
                  <a:pt x="54031" y="2256"/>
                </a:moveTo>
                <a:cubicBezTo>
                  <a:pt x="54054" y="2238"/>
                  <a:pt x="54023" y="2136"/>
                  <a:pt x="53973" y="2211"/>
                </a:cubicBezTo>
                <a:cubicBezTo>
                  <a:pt x="53997" y="2201"/>
                  <a:pt x="54019" y="2265"/>
                  <a:pt x="54031" y="2256"/>
                </a:cubicBezTo>
                <a:close/>
                <a:moveTo>
                  <a:pt x="52215" y="2256"/>
                </a:moveTo>
                <a:cubicBezTo>
                  <a:pt x="52228" y="2187"/>
                  <a:pt x="52152" y="2186"/>
                  <a:pt x="52068" y="2190"/>
                </a:cubicBezTo>
                <a:cubicBezTo>
                  <a:pt x="52064" y="2258"/>
                  <a:pt x="52172" y="2289"/>
                  <a:pt x="52215" y="2256"/>
                </a:cubicBezTo>
                <a:close/>
                <a:moveTo>
                  <a:pt x="44272" y="2234"/>
                </a:moveTo>
                <a:cubicBezTo>
                  <a:pt x="44306" y="2223"/>
                  <a:pt x="44338" y="2210"/>
                  <a:pt x="44359" y="2190"/>
                </a:cubicBezTo>
                <a:cubicBezTo>
                  <a:pt x="44321" y="2186"/>
                  <a:pt x="44198" y="2225"/>
                  <a:pt x="44272" y="2234"/>
                </a:cubicBezTo>
                <a:close/>
                <a:moveTo>
                  <a:pt x="39084" y="2211"/>
                </a:moveTo>
                <a:cubicBezTo>
                  <a:pt x="39055" y="2211"/>
                  <a:pt x="39049" y="2194"/>
                  <a:pt x="39025" y="2190"/>
                </a:cubicBezTo>
                <a:cubicBezTo>
                  <a:pt x="38941" y="2234"/>
                  <a:pt x="39084" y="2259"/>
                  <a:pt x="39084" y="2211"/>
                </a:cubicBezTo>
                <a:close/>
                <a:moveTo>
                  <a:pt x="34248" y="2234"/>
                </a:moveTo>
                <a:cubicBezTo>
                  <a:pt x="34277" y="2234"/>
                  <a:pt x="34306" y="2234"/>
                  <a:pt x="34336" y="2234"/>
                </a:cubicBezTo>
                <a:cubicBezTo>
                  <a:pt x="34339" y="2194"/>
                  <a:pt x="34306" y="2182"/>
                  <a:pt x="34248" y="2190"/>
                </a:cubicBezTo>
                <a:cubicBezTo>
                  <a:pt x="34248" y="2205"/>
                  <a:pt x="34248" y="2219"/>
                  <a:pt x="34248" y="2234"/>
                </a:cubicBezTo>
                <a:close/>
                <a:moveTo>
                  <a:pt x="53387" y="2168"/>
                </a:moveTo>
                <a:cubicBezTo>
                  <a:pt x="53357" y="2295"/>
                  <a:pt x="53514" y="2177"/>
                  <a:pt x="53387" y="2168"/>
                </a:cubicBezTo>
                <a:close/>
                <a:moveTo>
                  <a:pt x="53270" y="2277"/>
                </a:moveTo>
                <a:cubicBezTo>
                  <a:pt x="53347" y="2285"/>
                  <a:pt x="53367" y="2247"/>
                  <a:pt x="53357" y="2190"/>
                </a:cubicBezTo>
                <a:cubicBezTo>
                  <a:pt x="53326" y="2181"/>
                  <a:pt x="53287" y="2164"/>
                  <a:pt x="53329" y="2190"/>
                </a:cubicBezTo>
                <a:cubicBezTo>
                  <a:pt x="53350" y="2250"/>
                  <a:pt x="53270" y="2234"/>
                  <a:pt x="53270" y="2277"/>
                </a:cubicBezTo>
                <a:close/>
                <a:moveTo>
                  <a:pt x="48404" y="2300"/>
                </a:moveTo>
                <a:cubicBezTo>
                  <a:pt x="48443" y="2300"/>
                  <a:pt x="48483" y="2300"/>
                  <a:pt x="48522" y="2300"/>
                </a:cubicBezTo>
                <a:cubicBezTo>
                  <a:pt x="48491" y="2217"/>
                  <a:pt x="48620" y="2256"/>
                  <a:pt x="48639" y="2211"/>
                </a:cubicBezTo>
                <a:cubicBezTo>
                  <a:pt x="48514" y="2178"/>
                  <a:pt x="48473" y="2174"/>
                  <a:pt x="48375" y="2190"/>
                </a:cubicBezTo>
                <a:cubicBezTo>
                  <a:pt x="48341" y="2195"/>
                  <a:pt x="48291" y="2184"/>
                  <a:pt x="48287" y="2211"/>
                </a:cubicBezTo>
                <a:cubicBezTo>
                  <a:pt x="48354" y="2205"/>
                  <a:pt x="48397" y="2217"/>
                  <a:pt x="48404" y="2256"/>
                </a:cubicBezTo>
                <a:cubicBezTo>
                  <a:pt x="48352" y="2261"/>
                  <a:pt x="48258" y="2234"/>
                  <a:pt x="48287" y="2300"/>
                </a:cubicBezTo>
                <a:cubicBezTo>
                  <a:pt x="48366" y="2376"/>
                  <a:pt x="48417" y="2177"/>
                  <a:pt x="48493" y="2256"/>
                </a:cubicBezTo>
                <a:cubicBezTo>
                  <a:pt x="48493" y="2292"/>
                  <a:pt x="48411" y="2268"/>
                  <a:pt x="48404" y="2300"/>
                </a:cubicBezTo>
                <a:close/>
                <a:moveTo>
                  <a:pt x="44536" y="2168"/>
                </a:moveTo>
                <a:cubicBezTo>
                  <a:pt x="44513" y="2151"/>
                  <a:pt x="44436" y="2154"/>
                  <a:pt x="44389" y="2190"/>
                </a:cubicBezTo>
                <a:cubicBezTo>
                  <a:pt x="44425" y="2232"/>
                  <a:pt x="44540" y="2172"/>
                  <a:pt x="44536" y="2168"/>
                </a:cubicBezTo>
                <a:close/>
                <a:moveTo>
                  <a:pt x="53592" y="2190"/>
                </a:moveTo>
                <a:cubicBezTo>
                  <a:pt x="53617" y="2260"/>
                  <a:pt x="53546" y="2258"/>
                  <a:pt x="53534" y="2300"/>
                </a:cubicBezTo>
                <a:cubicBezTo>
                  <a:pt x="53562" y="2300"/>
                  <a:pt x="53592" y="2300"/>
                  <a:pt x="53622" y="2300"/>
                </a:cubicBezTo>
                <a:cubicBezTo>
                  <a:pt x="53639" y="2298"/>
                  <a:pt x="53656" y="2297"/>
                  <a:pt x="53650" y="2277"/>
                </a:cubicBezTo>
                <a:cubicBezTo>
                  <a:pt x="53612" y="2277"/>
                  <a:pt x="53614" y="2216"/>
                  <a:pt x="53650" y="2211"/>
                </a:cubicBezTo>
                <a:cubicBezTo>
                  <a:pt x="53670" y="2211"/>
                  <a:pt x="53690" y="2211"/>
                  <a:pt x="53709" y="2211"/>
                </a:cubicBezTo>
                <a:cubicBezTo>
                  <a:pt x="53709" y="2241"/>
                  <a:pt x="53709" y="2270"/>
                  <a:pt x="53709" y="2300"/>
                </a:cubicBezTo>
                <a:cubicBezTo>
                  <a:pt x="53818" y="2297"/>
                  <a:pt x="53783" y="2268"/>
                  <a:pt x="53768" y="2211"/>
                </a:cubicBezTo>
                <a:cubicBezTo>
                  <a:pt x="53804" y="2209"/>
                  <a:pt x="53838" y="2205"/>
                  <a:pt x="53827" y="2168"/>
                </a:cubicBezTo>
                <a:cubicBezTo>
                  <a:pt x="53738" y="2104"/>
                  <a:pt x="53724" y="2220"/>
                  <a:pt x="53592" y="2190"/>
                </a:cubicBezTo>
                <a:close/>
                <a:moveTo>
                  <a:pt x="51805" y="2277"/>
                </a:moveTo>
                <a:cubicBezTo>
                  <a:pt x="51839" y="2267"/>
                  <a:pt x="51870" y="2255"/>
                  <a:pt x="51892" y="2234"/>
                </a:cubicBezTo>
                <a:cubicBezTo>
                  <a:pt x="51825" y="2220"/>
                  <a:pt x="51716" y="2190"/>
                  <a:pt x="51657" y="2234"/>
                </a:cubicBezTo>
                <a:cubicBezTo>
                  <a:pt x="51653" y="2201"/>
                  <a:pt x="51669" y="2153"/>
                  <a:pt x="51629" y="2145"/>
                </a:cubicBezTo>
                <a:cubicBezTo>
                  <a:pt x="51616" y="2174"/>
                  <a:pt x="51591" y="2190"/>
                  <a:pt x="51540" y="2190"/>
                </a:cubicBezTo>
                <a:cubicBezTo>
                  <a:pt x="51549" y="2233"/>
                  <a:pt x="51501" y="2234"/>
                  <a:pt x="51482" y="2256"/>
                </a:cubicBezTo>
                <a:cubicBezTo>
                  <a:pt x="51555" y="2282"/>
                  <a:pt x="51580" y="2343"/>
                  <a:pt x="51687" y="2344"/>
                </a:cubicBezTo>
                <a:cubicBezTo>
                  <a:pt x="51690" y="2370"/>
                  <a:pt x="51696" y="2396"/>
                  <a:pt x="51746" y="2388"/>
                </a:cubicBezTo>
                <a:cubicBezTo>
                  <a:pt x="51771" y="2303"/>
                  <a:pt x="51618" y="2352"/>
                  <a:pt x="51657" y="2256"/>
                </a:cubicBezTo>
                <a:cubicBezTo>
                  <a:pt x="51687" y="2256"/>
                  <a:pt x="51693" y="2273"/>
                  <a:pt x="51717" y="2277"/>
                </a:cubicBezTo>
                <a:cubicBezTo>
                  <a:pt x="51749" y="2280"/>
                  <a:pt x="51763" y="2246"/>
                  <a:pt x="51775" y="2277"/>
                </a:cubicBezTo>
                <a:cubicBezTo>
                  <a:pt x="51773" y="2306"/>
                  <a:pt x="51738" y="2309"/>
                  <a:pt x="51746" y="2344"/>
                </a:cubicBezTo>
                <a:cubicBezTo>
                  <a:pt x="51798" y="2346"/>
                  <a:pt x="51815" y="2322"/>
                  <a:pt x="51805" y="2277"/>
                </a:cubicBezTo>
                <a:close/>
                <a:moveTo>
                  <a:pt x="48112" y="2234"/>
                </a:moveTo>
                <a:cubicBezTo>
                  <a:pt x="48039" y="2231"/>
                  <a:pt x="47969" y="2229"/>
                  <a:pt x="47964" y="2277"/>
                </a:cubicBezTo>
                <a:cubicBezTo>
                  <a:pt x="48077" y="2273"/>
                  <a:pt x="48181" y="2277"/>
                  <a:pt x="48258" y="2300"/>
                </a:cubicBezTo>
                <a:cubicBezTo>
                  <a:pt x="48303" y="2207"/>
                  <a:pt x="48095" y="2304"/>
                  <a:pt x="48140" y="2211"/>
                </a:cubicBezTo>
                <a:cubicBezTo>
                  <a:pt x="48214" y="2214"/>
                  <a:pt x="48232" y="2253"/>
                  <a:pt x="48258" y="2190"/>
                </a:cubicBezTo>
                <a:cubicBezTo>
                  <a:pt x="48203" y="2177"/>
                  <a:pt x="48048" y="2130"/>
                  <a:pt x="48023" y="2168"/>
                </a:cubicBezTo>
                <a:cubicBezTo>
                  <a:pt x="48053" y="2189"/>
                  <a:pt x="48083" y="2211"/>
                  <a:pt x="48112" y="2234"/>
                </a:cubicBezTo>
                <a:close/>
                <a:moveTo>
                  <a:pt x="47642" y="2211"/>
                </a:moveTo>
                <a:cubicBezTo>
                  <a:pt x="47716" y="2215"/>
                  <a:pt x="47764" y="2201"/>
                  <a:pt x="47789" y="2168"/>
                </a:cubicBezTo>
                <a:cubicBezTo>
                  <a:pt x="47761" y="2145"/>
                  <a:pt x="47638" y="2148"/>
                  <a:pt x="47642" y="2211"/>
                </a:cubicBezTo>
                <a:close/>
                <a:moveTo>
                  <a:pt x="46060" y="2190"/>
                </a:moveTo>
                <a:cubicBezTo>
                  <a:pt x="46015" y="2157"/>
                  <a:pt x="45931" y="2154"/>
                  <a:pt x="45854" y="2145"/>
                </a:cubicBezTo>
                <a:cubicBezTo>
                  <a:pt x="45823" y="2223"/>
                  <a:pt x="46194" y="2195"/>
                  <a:pt x="46060" y="2190"/>
                </a:cubicBezTo>
                <a:close/>
                <a:moveTo>
                  <a:pt x="35420" y="2190"/>
                </a:moveTo>
                <a:cubicBezTo>
                  <a:pt x="35440" y="2190"/>
                  <a:pt x="35459" y="2190"/>
                  <a:pt x="35479" y="2190"/>
                </a:cubicBezTo>
                <a:cubicBezTo>
                  <a:pt x="35479" y="2176"/>
                  <a:pt x="35479" y="2161"/>
                  <a:pt x="35479" y="2145"/>
                </a:cubicBezTo>
                <a:cubicBezTo>
                  <a:pt x="35459" y="2145"/>
                  <a:pt x="35440" y="2145"/>
                  <a:pt x="35420" y="2145"/>
                </a:cubicBezTo>
                <a:cubicBezTo>
                  <a:pt x="35420" y="2161"/>
                  <a:pt x="35420" y="2176"/>
                  <a:pt x="35420" y="2190"/>
                </a:cubicBezTo>
                <a:close/>
                <a:moveTo>
                  <a:pt x="34189" y="2211"/>
                </a:moveTo>
                <a:cubicBezTo>
                  <a:pt x="34188" y="2181"/>
                  <a:pt x="34203" y="2164"/>
                  <a:pt x="34218" y="2145"/>
                </a:cubicBezTo>
                <a:cubicBezTo>
                  <a:pt x="34199" y="2145"/>
                  <a:pt x="34179" y="2145"/>
                  <a:pt x="34160" y="2145"/>
                </a:cubicBezTo>
                <a:cubicBezTo>
                  <a:pt x="34127" y="2177"/>
                  <a:pt x="34128" y="2199"/>
                  <a:pt x="34189" y="2211"/>
                </a:cubicBezTo>
                <a:close/>
                <a:moveTo>
                  <a:pt x="32899" y="2211"/>
                </a:moveTo>
                <a:cubicBezTo>
                  <a:pt x="32952" y="2185"/>
                  <a:pt x="33070" y="2208"/>
                  <a:pt x="33104" y="2168"/>
                </a:cubicBezTo>
                <a:cubicBezTo>
                  <a:pt x="33031" y="2158"/>
                  <a:pt x="32904" y="2119"/>
                  <a:pt x="32899" y="2211"/>
                </a:cubicBezTo>
                <a:close/>
                <a:moveTo>
                  <a:pt x="32402" y="2211"/>
                </a:moveTo>
                <a:cubicBezTo>
                  <a:pt x="32457" y="2202"/>
                  <a:pt x="32527" y="2204"/>
                  <a:pt x="32518" y="2145"/>
                </a:cubicBezTo>
                <a:cubicBezTo>
                  <a:pt x="32424" y="2127"/>
                  <a:pt x="32427" y="2180"/>
                  <a:pt x="32402" y="2211"/>
                </a:cubicBezTo>
                <a:close/>
                <a:moveTo>
                  <a:pt x="55234" y="2168"/>
                </a:moveTo>
                <a:cubicBezTo>
                  <a:pt x="55262" y="2168"/>
                  <a:pt x="55292" y="2168"/>
                  <a:pt x="55322" y="2168"/>
                </a:cubicBezTo>
                <a:cubicBezTo>
                  <a:pt x="55325" y="2128"/>
                  <a:pt x="55292" y="2116"/>
                  <a:pt x="55234" y="2124"/>
                </a:cubicBezTo>
                <a:cubicBezTo>
                  <a:pt x="55234" y="2138"/>
                  <a:pt x="55234" y="2153"/>
                  <a:pt x="55234" y="2168"/>
                </a:cubicBezTo>
                <a:close/>
                <a:moveTo>
                  <a:pt x="55058" y="2168"/>
                </a:moveTo>
                <a:cubicBezTo>
                  <a:pt x="55097" y="2196"/>
                  <a:pt x="55147" y="2181"/>
                  <a:pt x="55174" y="2145"/>
                </a:cubicBezTo>
                <a:cubicBezTo>
                  <a:pt x="55136" y="2117"/>
                  <a:pt x="55066" y="2117"/>
                  <a:pt x="55058" y="2168"/>
                </a:cubicBezTo>
                <a:close/>
                <a:moveTo>
                  <a:pt x="47847" y="2211"/>
                </a:moveTo>
                <a:cubicBezTo>
                  <a:pt x="47892" y="2208"/>
                  <a:pt x="47956" y="2219"/>
                  <a:pt x="47964" y="2190"/>
                </a:cubicBezTo>
                <a:cubicBezTo>
                  <a:pt x="47926" y="2168"/>
                  <a:pt x="47856" y="2169"/>
                  <a:pt x="47847" y="2124"/>
                </a:cubicBezTo>
                <a:cubicBezTo>
                  <a:pt x="47817" y="2123"/>
                  <a:pt x="47773" y="2134"/>
                  <a:pt x="47818" y="2145"/>
                </a:cubicBezTo>
                <a:cubicBezTo>
                  <a:pt x="47852" y="2150"/>
                  <a:pt x="47850" y="2181"/>
                  <a:pt x="47847" y="2211"/>
                </a:cubicBezTo>
                <a:close/>
                <a:moveTo>
                  <a:pt x="40257" y="2190"/>
                </a:moveTo>
                <a:cubicBezTo>
                  <a:pt x="40255" y="2217"/>
                  <a:pt x="40219" y="2220"/>
                  <a:pt x="40227" y="2256"/>
                </a:cubicBezTo>
                <a:cubicBezTo>
                  <a:pt x="40365" y="2248"/>
                  <a:pt x="40255" y="2190"/>
                  <a:pt x="40344" y="2145"/>
                </a:cubicBezTo>
                <a:cubicBezTo>
                  <a:pt x="40289" y="2151"/>
                  <a:pt x="40279" y="2122"/>
                  <a:pt x="40227" y="2124"/>
                </a:cubicBezTo>
                <a:cubicBezTo>
                  <a:pt x="40226" y="2154"/>
                  <a:pt x="40241" y="2172"/>
                  <a:pt x="40257" y="2190"/>
                </a:cubicBezTo>
                <a:close/>
                <a:moveTo>
                  <a:pt x="36416" y="2234"/>
                </a:moveTo>
                <a:cubicBezTo>
                  <a:pt x="36441" y="2208"/>
                  <a:pt x="36455" y="2174"/>
                  <a:pt x="36446" y="2124"/>
                </a:cubicBezTo>
                <a:cubicBezTo>
                  <a:pt x="36416" y="2124"/>
                  <a:pt x="36388" y="2124"/>
                  <a:pt x="36358" y="2124"/>
                </a:cubicBezTo>
                <a:cubicBezTo>
                  <a:pt x="36354" y="2178"/>
                  <a:pt x="36373" y="2215"/>
                  <a:pt x="36416" y="2234"/>
                </a:cubicBezTo>
                <a:close/>
                <a:moveTo>
                  <a:pt x="34365" y="2145"/>
                </a:moveTo>
                <a:cubicBezTo>
                  <a:pt x="34328" y="2144"/>
                  <a:pt x="34324" y="2117"/>
                  <a:pt x="34277" y="2124"/>
                </a:cubicBezTo>
                <a:cubicBezTo>
                  <a:pt x="34231" y="2178"/>
                  <a:pt x="34376" y="2189"/>
                  <a:pt x="34365" y="2145"/>
                </a:cubicBezTo>
                <a:close/>
                <a:moveTo>
                  <a:pt x="54999" y="2124"/>
                </a:moveTo>
                <a:cubicBezTo>
                  <a:pt x="54880" y="2047"/>
                  <a:pt x="54929" y="2195"/>
                  <a:pt x="54999" y="2124"/>
                </a:cubicBezTo>
                <a:close/>
                <a:moveTo>
                  <a:pt x="54266" y="2145"/>
                </a:moveTo>
                <a:cubicBezTo>
                  <a:pt x="54289" y="2151"/>
                  <a:pt x="54325" y="2147"/>
                  <a:pt x="54325" y="2168"/>
                </a:cubicBezTo>
                <a:cubicBezTo>
                  <a:pt x="54227" y="2202"/>
                  <a:pt x="54200" y="2074"/>
                  <a:pt x="54149" y="2145"/>
                </a:cubicBezTo>
                <a:cubicBezTo>
                  <a:pt x="54195" y="2171"/>
                  <a:pt x="54221" y="2209"/>
                  <a:pt x="54266" y="2234"/>
                </a:cubicBezTo>
                <a:cubicBezTo>
                  <a:pt x="54299" y="2186"/>
                  <a:pt x="54461" y="2232"/>
                  <a:pt x="54472" y="2168"/>
                </a:cubicBezTo>
                <a:cubicBezTo>
                  <a:pt x="54386" y="2150"/>
                  <a:pt x="54331" y="2063"/>
                  <a:pt x="54266" y="2145"/>
                </a:cubicBezTo>
                <a:close/>
                <a:moveTo>
                  <a:pt x="52917" y="2145"/>
                </a:moveTo>
                <a:cubicBezTo>
                  <a:pt x="52938" y="2145"/>
                  <a:pt x="52957" y="2145"/>
                  <a:pt x="52977" y="2145"/>
                </a:cubicBezTo>
                <a:cubicBezTo>
                  <a:pt x="52977" y="2131"/>
                  <a:pt x="52977" y="2116"/>
                  <a:pt x="52977" y="2102"/>
                </a:cubicBezTo>
                <a:cubicBezTo>
                  <a:pt x="52957" y="2102"/>
                  <a:pt x="52938" y="2102"/>
                  <a:pt x="52917" y="2102"/>
                </a:cubicBezTo>
                <a:cubicBezTo>
                  <a:pt x="52917" y="2116"/>
                  <a:pt x="52917" y="2131"/>
                  <a:pt x="52917" y="2145"/>
                </a:cubicBezTo>
                <a:close/>
                <a:moveTo>
                  <a:pt x="52625" y="2145"/>
                </a:moveTo>
                <a:cubicBezTo>
                  <a:pt x="52644" y="2145"/>
                  <a:pt x="52665" y="2145"/>
                  <a:pt x="52685" y="2145"/>
                </a:cubicBezTo>
                <a:cubicBezTo>
                  <a:pt x="52685" y="2131"/>
                  <a:pt x="52685" y="2116"/>
                  <a:pt x="52685" y="2102"/>
                </a:cubicBezTo>
                <a:cubicBezTo>
                  <a:pt x="52665" y="2102"/>
                  <a:pt x="52644" y="2102"/>
                  <a:pt x="52625" y="2102"/>
                </a:cubicBezTo>
                <a:cubicBezTo>
                  <a:pt x="52625" y="2116"/>
                  <a:pt x="52625" y="2131"/>
                  <a:pt x="52625" y="2145"/>
                </a:cubicBezTo>
                <a:close/>
                <a:moveTo>
                  <a:pt x="51717" y="2145"/>
                </a:moveTo>
                <a:cubicBezTo>
                  <a:pt x="51756" y="2145"/>
                  <a:pt x="51780" y="2156"/>
                  <a:pt x="51805" y="2168"/>
                </a:cubicBezTo>
                <a:cubicBezTo>
                  <a:pt x="51805" y="2145"/>
                  <a:pt x="51805" y="2124"/>
                  <a:pt x="51805" y="2102"/>
                </a:cubicBezTo>
                <a:cubicBezTo>
                  <a:pt x="51785" y="2102"/>
                  <a:pt x="51765" y="2102"/>
                  <a:pt x="51746" y="2102"/>
                </a:cubicBezTo>
                <a:cubicBezTo>
                  <a:pt x="51746" y="2124"/>
                  <a:pt x="51722" y="2128"/>
                  <a:pt x="51717" y="2145"/>
                </a:cubicBezTo>
                <a:close/>
                <a:moveTo>
                  <a:pt x="49548" y="2102"/>
                </a:moveTo>
                <a:cubicBezTo>
                  <a:pt x="49523" y="2082"/>
                  <a:pt x="49464" y="2118"/>
                  <a:pt x="49460" y="2124"/>
                </a:cubicBezTo>
                <a:cubicBezTo>
                  <a:pt x="49428" y="2167"/>
                  <a:pt x="49569" y="2119"/>
                  <a:pt x="49548" y="2102"/>
                </a:cubicBezTo>
                <a:close/>
                <a:moveTo>
                  <a:pt x="46001" y="2124"/>
                </a:moveTo>
                <a:cubicBezTo>
                  <a:pt x="46017" y="2154"/>
                  <a:pt x="46246" y="2164"/>
                  <a:pt x="46235" y="2124"/>
                </a:cubicBezTo>
                <a:cubicBezTo>
                  <a:pt x="46158" y="2112"/>
                  <a:pt x="45979" y="2081"/>
                  <a:pt x="46001" y="2124"/>
                </a:cubicBezTo>
                <a:close/>
                <a:moveTo>
                  <a:pt x="45444" y="2124"/>
                </a:moveTo>
                <a:cubicBezTo>
                  <a:pt x="45543" y="2190"/>
                  <a:pt x="45533" y="2042"/>
                  <a:pt x="45444" y="2124"/>
                </a:cubicBezTo>
                <a:close/>
                <a:moveTo>
                  <a:pt x="45092" y="2102"/>
                </a:moveTo>
                <a:cubicBezTo>
                  <a:pt x="45003" y="2176"/>
                  <a:pt x="45201" y="2168"/>
                  <a:pt x="45092" y="2102"/>
                </a:cubicBezTo>
                <a:close/>
                <a:moveTo>
                  <a:pt x="40843" y="2124"/>
                </a:moveTo>
                <a:cubicBezTo>
                  <a:pt x="40869" y="2122"/>
                  <a:pt x="40882" y="2150"/>
                  <a:pt x="40901" y="2145"/>
                </a:cubicBezTo>
                <a:cubicBezTo>
                  <a:pt x="40909" y="2144"/>
                  <a:pt x="40918" y="2104"/>
                  <a:pt x="40930" y="2102"/>
                </a:cubicBezTo>
                <a:cubicBezTo>
                  <a:pt x="40842" y="2115"/>
                  <a:pt x="40677" y="2074"/>
                  <a:pt x="40637" y="2124"/>
                </a:cubicBezTo>
                <a:cubicBezTo>
                  <a:pt x="40688" y="2169"/>
                  <a:pt x="40788" y="2129"/>
                  <a:pt x="40843" y="2124"/>
                </a:cubicBezTo>
                <a:close/>
                <a:moveTo>
                  <a:pt x="35538" y="2168"/>
                </a:moveTo>
                <a:cubicBezTo>
                  <a:pt x="35580" y="2156"/>
                  <a:pt x="35689" y="2193"/>
                  <a:pt x="35684" y="2145"/>
                </a:cubicBezTo>
                <a:cubicBezTo>
                  <a:pt x="35637" y="2109"/>
                  <a:pt x="35549" y="2082"/>
                  <a:pt x="35538" y="2168"/>
                </a:cubicBezTo>
                <a:close/>
                <a:moveTo>
                  <a:pt x="32782" y="2145"/>
                </a:moveTo>
                <a:cubicBezTo>
                  <a:pt x="32854" y="2214"/>
                  <a:pt x="32831" y="2110"/>
                  <a:pt x="32811" y="2102"/>
                </a:cubicBezTo>
                <a:cubicBezTo>
                  <a:pt x="32794" y="2094"/>
                  <a:pt x="32752" y="2112"/>
                  <a:pt x="32752" y="2124"/>
                </a:cubicBezTo>
                <a:cubicBezTo>
                  <a:pt x="32751" y="2110"/>
                  <a:pt x="32785" y="2148"/>
                  <a:pt x="32782" y="2145"/>
                </a:cubicBezTo>
                <a:close/>
                <a:moveTo>
                  <a:pt x="49928" y="2211"/>
                </a:moveTo>
                <a:cubicBezTo>
                  <a:pt x="49825" y="2204"/>
                  <a:pt x="49879" y="2199"/>
                  <a:pt x="49812" y="2211"/>
                </a:cubicBezTo>
                <a:cubicBezTo>
                  <a:pt x="49751" y="2223"/>
                  <a:pt x="49634" y="2220"/>
                  <a:pt x="49635" y="2190"/>
                </a:cubicBezTo>
                <a:cubicBezTo>
                  <a:pt x="49699" y="2142"/>
                  <a:pt x="49793" y="2225"/>
                  <a:pt x="49840" y="2145"/>
                </a:cubicBezTo>
                <a:cubicBezTo>
                  <a:pt x="49803" y="2152"/>
                  <a:pt x="49801" y="2107"/>
                  <a:pt x="49782" y="2102"/>
                </a:cubicBezTo>
                <a:cubicBezTo>
                  <a:pt x="49733" y="2089"/>
                  <a:pt x="49684" y="2127"/>
                  <a:pt x="49664" y="2124"/>
                </a:cubicBezTo>
                <a:cubicBezTo>
                  <a:pt x="49644" y="2120"/>
                  <a:pt x="49633" y="2062"/>
                  <a:pt x="49577" y="2080"/>
                </a:cubicBezTo>
                <a:cubicBezTo>
                  <a:pt x="49578" y="2147"/>
                  <a:pt x="49551" y="2192"/>
                  <a:pt x="49489" y="2211"/>
                </a:cubicBezTo>
                <a:cubicBezTo>
                  <a:pt x="49429" y="2205"/>
                  <a:pt x="49431" y="2152"/>
                  <a:pt x="49371" y="2145"/>
                </a:cubicBezTo>
                <a:cubicBezTo>
                  <a:pt x="49343" y="2168"/>
                  <a:pt x="49314" y="2190"/>
                  <a:pt x="49284" y="2211"/>
                </a:cubicBezTo>
                <a:cubicBezTo>
                  <a:pt x="49252" y="2192"/>
                  <a:pt x="49275" y="2130"/>
                  <a:pt x="49196" y="2145"/>
                </a:cubicBezTo>
                <a:cubicBezTo>
                  <a:pt x="49200" y="2237"/>
                  <a:pt x="49101" y="2166"/>
                  <a:pt x="49049" y="2168"/>
                </a:cubicBezTo>
                <a:cubicBezTo>
                  <a:pt x="49058" y="2168"/>
                  <a:pt x="49030" y="2187"/>
                  <a:pt x="49019" y="2190"/>
                </a:cubicBezTo>
                <a:cubicBezTo>
                  <a:pt x="48905" y="2216"/>
                  <a:pt x="48895" y="2151"/>
                  <a:pt x="48844" y="2145"/>
                </a:cubicBezTo>
                <a:cubicBezTo>
                  <a:pt x="48854" y="2147"/>
                  <a:pt x="48825" y="2188"/>
                  <a:pt x="48815" y="2190"/>
                </a:cubicBezTo>
                <a:cubicBezTo>
                  <a:pt x="48758" y="2199"/>
                  <a:pt x="48742" y="2096"/>
                  <a:pt x="48698" y="2145"/>
                </a:cubicBezTo>
                <a:cubicBezTo>
                  <a:pt x="48639" y="2187"/>
                  <a:pt x="48684" y="2250"/>
                  <a:pt x="48698" y="2300"/>
                </a:cubicBezTo>
                <a:cubicBezTo>
                  <a:pt x="48670" y="2286"/>
                  <a:pt x="48589" y="2249"/>
                  <a:pt x="48610" y="2322"/>
                </a:cubicBezTo>
                <a:cubicBezTo>
                  <a:pt x="48661" y="2309"/>
                  <a:pt x="48781" y="2349"/>
                  <a:pt x="48784" y="2300"/>
                </a:cubicBezTo>
                <a:cubicBezTo>
                  <a:pt x="48609" y="2289"/>
                  <a:pt x="48869" y="2176"/>
                  <a:pt x="48903" y="2256"/>
                </a:cubicBezTo>
                <a:cubicBezTo>
                  <a:pt x="48851" y="2267"/>
                  <a:pt x="48915" y="2279"/>
                  <a:pt x="48932" y="2300"/>
                </a:cubicBezTo>
                <a:cubicBezTo>
                  <a:pt x="48909" y="2304"/>
                  <a:pt x="48874" y="2301"/>
                  <a:pt x="48873" y="2322"/>
                </a:cubicBezTo>
                <a:cubicBezTo>
                  <a:pt x="48939" y="2372"/>
                  <a:pt x="49020" y="2321"/>
                  <a:pt x="49078" y="2300"/>
                </a:cubicBezTo>
                <a:cubicBezTo>
                  <a:pt x="49104" y="2376"/>
                  <a:pt x="49197" y="2295"/>
                  <a:pt x="49284" y="2344"/>
                </a:cubicBezTo>
                <a:cubicBezTo>
                  <a:pt x="49266" y="2235"/>
                  <a:pt x="49184" y="2312"/>
                  <a:pt x="49078" y="2277"/>
                </a:cubicBezTo>
                <a:cubicBezTo>
                  <a:pt x="49076" y="2243"/>
                  <a:pt x="49004" y="2261"/>
                  <a:pt x="49019" y="2211"/>
                </a:cubicBezTo>
                <a:cubicBezTo>
                  <a:pt x="49102" y="2234"/>
                  <a:pt x="49248" y="2289"/>
                  <a:pt x="49313" y="2256"/>
                </a:cubicBezTo>
                <a:cubicBezTo>
                  <a:pt x="49301" y="2279"/>
                  <a:pt x="49340" y="2312"/>
                  <a:pt x="49342" y="2277"/>
                </a:cubicBezTo>
                <a:cubicBezTo>
                  <a:pt x="49346" y="2228"/>
                  <a:pt x="49454" y="2270"/>
                  <a:pt x="49489" y="2256"/>
                </a:cubicBezTo>
                <a:cubicBezTo>
                  <a:pt x="49493" y="2289"/>
                  <a:pt x="49478" y="2337"/>
                  <a:pt x="49518" y="2344"/>
                </a:cubicBezTo>
                <a:cubicBezTo>
                  <a:pt x="49548" y="2314"/>
                  <a:pt x="49597" y="2300"/>
                  <a:pt x="49635" y="2277"/>
                </a:cubicBezTo>
                <a:cubicBezTo>
                  <a:pt x="49733" y="2324"/>
                  <a:pt x="49886" y="2256"/>
                  <a:pt x="50017" y="2256"/>
                </a:cubicBezTo>
                <a:cubicBezTo>
                  <a:pt x="49945" y="2309"/>
                  <a:pt x="50088" y="2314"/>
                  <a:pt x="50164" y="2322"/>
                </a:cubicBezTo>
                <a:cubicBezTo>
                  <a:pt x="50175" y="2247"/>
                  <a:pt x="50075" y="2256"/>
                  <a:pt x="50046" y="2211"/>
                </a:cubicBezTo>
                <a:cubicBezTo>
                  <a:pt x="50062" y="2211"/>
                  <a:pt x="50079" y="2194"/>
                  <a:pt x="50046" y="2190"/>
                </a:cubicBezTo>
                <a:cubicBezTo>
                  <a:pt x="50040" y="2218"/>
                  <a:pt x="49974" y="2216"/>
                  <a:pt x="49928" y="2211"/>
                </a:cubicBezTo>
                <a:close/>
                <a:moveTo>
                  <a:pt x="45708" y="2168"/>
                </a:moveTo>
                <a:cubicBezTo>
                  <a:pt x="45808" y="2184"/>
                  <a:pt x="45822" y="2084"/>
                  <a:pt x="45737" y="2080"/>
                </a:cubicBezTo>
                <a:cubicBezTo>
                  <a:pt x="45736" y="2110"/>
                  <a:pt x="45751" y="2128"/>
                  <a:pt x="45766" y="2145"/>
                </a:cubicBezTo>
                <a:cubicBezTo>
                  <a:pt x="45744" y="2151"/>
                  <a:pt x="45709" y="2147"/>
                  <a:pt x="45708" y="2168"/>
                </a:cubicBezTo>
                <a:close/>
                <a:moveTo>
                  <a:pt x="41750" y="2124"/>
                </a:moveTo>
                <a:cubicBezTo>
                  <a:pt x="41771" y="2124"/>
                  <a:pt x="41790" y="2124"/>
                  <a:pt x="41809" y="2124"/>
                </a:cubicBezTo>
                <a:cubicBezTo>
                  <a:pt x="41809" y="2110"/>
                  <a:pt x="41809" y="2094"/>
                  <a:pt x="41809" y="2080"/>
                </a:cubicBezTo>
                <a:cubicBezTo>
                  <a:pt x="41790" y="2080"/>
                  <a:pt x="41771" y="2080"/>
                  <a:pt x="41750" y="2080"/>
                </a:cubicBezTo>
                <a:cubicBezTo>
                  <a:pt x="41750" y="2094"/>
                  <a:pt x="41750" y="2110"/>
                  <a:pt x="41750" y="2124"/>
                </a:cubicBezTo>
                <a:close/>
                <a:moveTo>
                  <a:pt x="40520" y="2102"/>
                </a:moveTo>
                <a:cubicBezTo>
                  <a:pt x="40431" y="2069"/>
                  <a:pt x="40405" y="2110"/>
                  <a:pt x="40344" y="2080"/>
                </a:cubicBezTo>
                <a:cubicBezTo>
                  <a:pt x="40303" y="2150"/>
                  <a:pt x="40519" y="2135"/>
                  <a:pt x="40520" y="2102"/>
                </a:cubicBezTo>
                <a:close/>
                <a:moveTo>
                  <a:pt x="40022" y="2124"/>
                </a:moveTo>
                <a:cubicBezTo>
                  <a:pt x="40069" y="2162"/>
                  <a:pt x="40172" y="2144"/>
                  <a:pt x="40198" y="2102"/>
                </a:cubicBezTo>
                <a:cubicBezTo>
                  <a:pt x="40098" y="2104"/>
                  <a:pt x="40073" y="2062"/>
                  <a:pt x="40022" y="2124"/>
                </a:cubicBezTo>
                <a:close/>
                <a:moveTo>
                  <a:pt x="39348" y="2102"/>
                </a:moveTo>
                <a:cubicBezTo>
                  <a:pt x="39337" y="2213"/>
                  <a:pt x="39425" y="2123"/>
                  <a:pt x="39465" y="2145"/>
                </a:cubicBezTo>
                <a:cubicBezTo>
                  <a:pt x="39499" y="2165"/>
                  <a:pt x="39460" y="2208"/>
                  <a:pt x="39465" y="2211"/>
                </a:cubicBezTo>
                <a:cubicBezTo>
                  <a:pt x="39483" y="2226"/>
                  <a:pt x="39546" y="2210"/>
                  <a:pt x="39553" y="2234"/>
                </a:cubicBezTo>
                <a:cubicBezTo>
                  <a:pt x="39540" y="2148"/>
                  <a:pt x="39521" y="2156"/>
                  <a:pt x="39582" y="2102"/>
                </a:cubicBezTo>
                <a:cubicBezTo>
                  <a:pt x="39493" y="2072"/>
                  <a:pt x="39477" y="2112"/>
                  <a:pt x="39348" y="2102"/>
                </a:cubicBezTo>
                <a:close/>
                <a:moveTo>
                  <a:pt x="52479" y="2190"/>
                </a:moveTo>
                <a:cubicBezTo>
                  <a:pt x="52584" y="2210"/>
                  <a:pt x="52546" y="2045"/>
                  <a:pt x="52479" y="2058"/>
                </a:cubicBezTo>
                <a:cubicBezTo>
                  <a:pt x="52464" y="2127"/>
                  <a:pt x="52543" y="2144"/>
                  <a:pt x="52479" y="2190"/>
                </a:cubicBezTo>
                <a:close/>
                <a:moveTo>
                  <a:pt x="45415" y="2124"/>
                </a:moveTo>
                <a:cubicBezTo>
                  <a:pt x="45401" y="2097"/>
                  <a:pt x="45383" y="2074"/>
                  <a:pt x="45356" y="2058"/>
                </a:cubicBezTo>
                <a:cubicBezTo>
                  <a:pt x="45351" y="2087"/>
                  <a:pt x="45402" y="2179"/>
                  <a:pt x="45415" y="2124"/>
                </a:cubicBezTo>
                <a:close/>
                <a:moveTo>
                  <a:pt x="42103" y="2124"/>
                </a:moveTo>
                <a:cubicBezTo>
                  <a:pt x="42110" y="2123"/>
                  <a:pt x="42102" y="2089"/>
                  <a:pt x="42132" y="2102"/>
                </a:cubicBezTo>
                <a:cubicBezTo>
                  <a:pt x="42150" y="2110"/>
                  <a:pt x="42166" y="2135"/>
                  <a:pt x="42190" y="2145"/>
                </a:cubicBezTo>
                <a:cubicBezTo>
                  <a:pt x="42220" y="2159"/>
                  <a:pt x="42238" y="2165"/>
                  <a:pt x="42279" y="2168"/>
                </a:cubicBezTo>
                <a:cubicBezTo>
                  <a:pt x="42232" y="2081"/>
                  <a:pt x="42405" y="2161"/>
                  <a:pt x="42396" y="2102"/>
                </a:cubicBezTo>
                <a:cubicBezTo>
                  <a:pt x="42318" y="2057"/>
                  <a:pt x="42127" y="2099"/>
                  <a:pt x="42044" y="2058"/>
                </a:cubicBezTo>
                <a:cubicBezTo>
                  <a:pt x="42039" y="2085"/>
                  <a:pt x="42071" y="2129"/>
                  <a:pt x="42103" y="2124"/>
                </a:cubicBezTo>
                <a:close/>
                <a:moveTo>
                  <a:pt x="39406" y="2058"/>
                </a:moveTo>
                <a:cubicBezTo>
                  <a:pt x="39387" y="2058"/>
                  <a:pt x="39367" y="2058"/>
                  <a:pt x="39348" y="2058"/>
                </a:cubicBezTo>
                <a:cubicBezTo>
                  <a:pt x="39187" y="2051"/>
                  <a:pt x="39412" y="2120"/>
                  <a:pt x="39406" y="2058"/>
                </a:cubicBezTo>
                <a:close/>
                <a:moveTo>
                  <a:pt x="27828" y="2124"/>
                </a:moveTo>
                <a:cubicBezTo>
                  <a:pt x="27828" y="2145"/>
                  <a:pt x="27805" y="2150"/>
                  <a:pt x="27799" y="2168"/>
                </a:cubicBezTo>
                <a:cubicBezTo>
                  <a:pt x="27895" y="2187"/>
                  <a:pt x="27841" y="2096"/>
                  <a:pt x="27888" y="2080"/>
                </a:cubicBezTo>
                <a:cubicBezTo>
                  <a:pt x="27848" y="2073"/>
                  <a:pt x="27832" y="2048"/>
                  <a:pt x="27770" y="2058"/>
                </a:cubicBezTo>
                <a:cubicBezTo>
                  <a:pt x="27761" y="2100"/>
                  <a:pt x="27809" y="2101"/>
                  <a:pt x="27828" y="2124"/>
                </a:cubicBezTo>
                <a:close/>
                <a:moveTo>
                  <a:pt x="39201" y="2080"/>
                </a:moveTo>
                <a:cubicBezTo>
                  <a:pt x="39201" y="2087"/>
                  <a:pt x="39316" y="2050"/>
                  <a:pt x="39230" y="2036"/>
                </a:cubicBezTo>
                <a:cubicBezTo>
                  <a:pt x="39218" y="2074"/>
                  <a:pt x="39193" y="2032"/>
                  <a:pt x="39142" y="2036"/>
                </a:cubicBezTo>
                <a:cubicBezTo>
                  <a:pt x="39151" y="2085"/>
                  <a:pt x="39135" y="2119"/>
                  <a:pt x="39084" y="2124"/>
                </a:cubicBezTo>
                <a:cubicBezTo>
                  <a:pt x="39015" y="2124"/>
                  <a:pt x="38947" y="2124"/>
                  <a:pt x="38878" y="2124"/>
                </a:cubicBezTo>
                <a:cubicBezTo>
                  <a:pt x="38840" y="2120"/>
                  <a:pt x="38667" y="2120"/>
                  <a:pt x="38762" y="2145"/>
                </a:cubicBezTo>
                <a:cubicBezTo>
                  <a:pt x="38931" y="2162"/>
                  <a:pt x="38991" y="2165"/>
                  <a:pt x="39113" y="2145"/>
                </a:cubicBezTo>
                <a:cubicBezTo>
                  <a:pt x="39113" y="2168"/>
                  <a:pt x="39113" y="2190"/>
                  <a:pt x="39113" y="2211"/>
                </a:cubicBezTo>
                <a:cubicBezTo>
                  <a:pt x="39207" y="2231"/>
                  <a:pt x="39154" y="2139"/>
                  <a:pt x="39230" y="2145"/>
                </a:cubicBezTo>
                <a:cubicBezTo>
                  <a:pt x="39241" y="2135"/>
                  <a:pt x="39373" y="2113"/>
                  <a:pt x="39289" y="2102"/>
                </a:cubicBezTo>
                <a:cubicBezTo>
                  <a:pt x="39245" y="2134"/>
                  <a:pt x="39202" y="2115"/>
                  <a:pt x="39201" y="2080"/>
                </a:cubicBezTo>
                <a:close/>
                <a:moveTo>
                  <a:pt x="38878" y="2058"/>
                </a:moveTo>
                <a:cubicBezTo>
                  <a:pt x="38739" y="1997"/>
                  <a:pt x="38808" y="2130"/>
                  <a:pt x="38878" y="2058"/>
                </a:cubicBezTo>
                <a:close/>
                <a:moveTo>
                  <a:pt x="36533" y="2058"/>
                </a:moveTo>
                <a:cubicBezTo>
                  <a:pt x="36533" y="2072"/>
                  <a:pt x="36533" y="2087"/>
                  <a:pt x="36533" y="2102"/>
                </a:cubicBezTo>
                <a:cubicBezTo>
                  <a:pt x="36606" y="2136"/>
                  <a:pt x="36620" y="2027"/>
                  <a:pt x="36563" y="2036"/>
                </a:cubicBezTo>
                <a:cubicBezTo>
                  <a:pt x="36562" y="2050"/>
                  <a:pt x="36559" y="2062"/>
                  <a:pt x="36533" y="2058"/>
                </a:cubicBezTo>
                <a:close/>
                <a:moveTo>
                  <a:pt x="25455" y="2080"/>
                </a:moveTo>
                <a:cubicBezTo>
                  <a:pt x="25475" y="2080"/>
                  <a:pt x="25494" y="2080"/>
                  <a:pt x="25513" y="2080"/>
                </a:cubicBezTo>
                <a:cubicBezTo>
                  <a:pt x="25513" y="2065"/>
                  <a:pt x="25513" y="2050"/>
                  <a:pt x="25513" y="2036"/>
                </a:cubicBezTo>
                <a:cubicBezTo>
                  <a:pt x="25494" y="2036"/>
                  <a:pt x="25475" y="2036"/>
                  <a:pt x="25455" y="2036"/>
                </a:cubicBezTo>
                <a:cubicBezTo>
                  <a:pt x="25455" y="2050"/>
                  <a:pt x="25455" y="2065"/>
                  <a:pt x="25455" y="2080"/>
                </a:cubicBezTo>
                <a:close/>
                <a:moveTo>
                  <a:pt x="22465" y="2124"/>
                </a:moveTo>
                <a:cubicBezTo>
                  <a:pt x="22542" y="2130"/>
                  <a:pt x="22562" y="2093"/>
                  <a:pt x="22553" y="2036"/>
                </a:cubicBezTo>
                <a:cubicBezTo>
                  <a:pt x="22475" y="2028"/>
                  <a:pt x="22457" y="2066"/>
                  <a:pt x="22465" y="2124"/>
                </a:cubicBezTo>
                <a:close/>
                <a:moveTo>
                  <a:pt x="21498" y="2102"/>
                </a:moveTo>
                <a:cubicBezTo>
                  <a:pt x="21583" y="2134"/>
                  <a:pt x="21583" y="2003"/>
                  <a:pt x="21498" y="2036"/>
                </a:cubicBezTo>
                <a:cubicBezTo>
                  <a:pt x="21498" y="2058"/>
                  <a:pt x="21498" y="2080"/>
                  <a:pt x="21498" y="2102"/>
                </a:cubicBezTo>
                <a:close/>
                <a:moveTo>
                  <a:pt x="49694" y="2058"/>
                </a:moveTo>
                <a:cubicBezTo>
                  <a:pt x="49725" y="2084"/>
                  <a:pt x="49829" y="2066"/>
                  <a:pt x="49870" y="2036"/>
                </a:cubicBezTo>
                <a:cubicBezTo>
                  <a:pt x="49825" y="1999"/>
                  <a:pt x="49733" y="2027"/>
                  <a:pt x="49694" y="2058"/>
                </a:cubicBezTo>
                <a:close/>
                <a:moveTo>
                  <a:pt x="43979" y="2190"/>
                </a:moveTo>
                <a:cubicBezTo>
                  <a:pt x="44038" y="2199"/>
                  <a:pt x="44034" y="2156"/>
                  <a:pt x="44066" y="2145"/>
                </a:cubicBezTo>
                <a:cubicBezTo>
                  <a:pt x="44060" y="2148"/>
                  <a:pt x="44098" y="2173"/>
                  <a:pt x="44125" y="2168"/>
                </a:cubicBezTo>
                <a:cubicBezTo>
                  <a:pt x="44145" y="2164"/>
                  <a:pt x="44157" y="2105"/>
                  <a:pt x="44213" y="2124"/>
                </a:cubicBezTo>
                <a:cubicBezTo>
                  <a:pt x="44231" y="2136"/>
                  <a:pt x="44302" y="2213"/>
                  <a:pt x="44330" y="2145"/>
                </a:cubicBezTo>
                <a:cubicBezTo>
                  <a:pt x="44316" y="2117"/>
                  <a:pt x="44221" y="2120"/>
                  <a:pt x="44184" y="2080"/>
                </a:cubicBezTo>
                <a:cubicBezTo>
                  <a:pt x="44178" y="2074"/>
                  <a:pt x="44191" y="2039"/>
                  <a:pt x="44184" y="2036"/>
                </a:cubicBezTo>
                <a:cubicBezTo>
                  <a:pt x="44122" y="2011"/>
                  <a:pt x="44062" y="2062"/>
                  <a:pt x="44008" y="2014"/>
                </a:cubicBezTo>
                <a:cubicBezTo>
                  <a:pt x="43959" y="2084"/>
                  <a:pt x="43957" y="2106"/>
                  <a:pt x="43979" y="2190"/>
                </a:cubicBezTo>
                <a:close/>
                <a:moveTo>
                  <a:pt x="41750" y="2058"/>
                </a:moveTo>
                <a:cubicBezTo>
                  <a:pt x="41797" y="2055"/>
                  <a:pt x="41853" y="2061"/>
                  <a:pt x="41839" y="2014"/>
                </a:cubicBezTo>
                <a:cubicBezTo>
                  <a:pt x="41820" y="2014"/>
                  <a:pt x="41800" y="2014"/>
                  <a:pt x="41780" y="2014"/>
                </a:cubicBezTo>
                <a:cubicBezTo>
                  <a:pt x="41780" y="2036"/>
                  <a:pt x="41757" y="2040"/>
                  <a:pt x="41750" y="2058"/>
                </a:cubicBezTo>
                <a:close/>
                <a:moveTo>
                  <a:pt x="34599" y="2168"/>
                </a:moveTo>
                <a:cubicBezTo>
                  <a:pt x="34639" y="2168"/>
                  <a:pt x="34677" y="2168"/>
                  <a:pt x="34717" y="2168"/>
                </a:cubicBezTo>
                <a:cubicBezTo>
                  <a:pt x="34710" y="2116"/>
                  <a:pt x="34677" y="2089"/>
                  <a:pt x="34658" y="2058"/>
                </a:cubicBezTo>
                <a:cubicBezTo>
                  <a:pt x="34678" y="2090"/>
                  <a:pt x="34680" y="1977"/>
                  <a:pt x="34599" y="2014"/>
                </a:cubicBezTo>
                <a:cubicBezTo>
                  <a:pt x="34603" y="2111"/>
                  <a:pt x="34640" y="2104"/>
                  <a:pt x="34599" y="2168"/>
                </a:cubicBezTo>
                <a:close/>
                <a:moveTo>
                  <a:pt x="43686" y="2036"/>
                </a:moveTo>
                <a:cubicBezTo>
                  <a:pt x="43725" y="2042"/>
                  <a:pt x="43741" y="2068"/>
                  <a:pt x="43803" y="2058"/>
                </a:cubicBezTo>
                <a:cubicBezTo>
                  <a:pt x="43825" y="1982"/>
                  <a:pt x="43690" y="1972"/>
                  <a:pt x="43686" y="2036"/>
                </a:cubicBezTo>
                <a:close/>
                <a:moveTo>
                  <a:pt x="38556" y="2036"/>
                </a:moveTo>
                <a:cubicBezTo>
                  <a:pt x="38606" y="2038"/>
                  <a:pt x="38632" y="2019"/>
                  <a:pt x="38644" y="1992"/>
                </a:cubicBezTo>
                <a:cubicBezTo>
                  <a:pt x="38594" y="1991"/>
                  <a:pt x="38569" y="2009"/>
                  <a:pt x="38556" y="2036"/>
                </a:cubicBezTo>
                <a:close/>
                <a:moveTo>
                  <a:pt x="36240" y="2080"/>
                </a:moveTo>
                <a:cubicBezTo>
                  <a:pt x="36234" y="2038"/>
                  <a:pt x="36274" y="2032"/>
                  <a:pt x="36270" y="1992"/>
                </a:cubicBezTo>
                <a:cubicBezTo>
                  <a:pt x="36170" y="1975"/>
                  <a:pt x="36156" y="2076"/>
                  <a:pt x="36240" y="2080"/>
                </a:cubicBezTo>
                <a:close/>
                <a:moveTo>
                  <a:pt x="53768" y="2036"/>
                </a:moveTo>
                <a:cubicBezTo>
                  <a:pt x="53823" y="2027"/>
                  <a:pt x="53893" y="2028"/>
                  <a:pt x="53886" y="1970"/>
                </a:cubicBezTo>
                <a:cubicBezTo>
                  <a:pt x="53844" y="1982"/>
                  <a:pt x="53734" y="1945"/>
                  <a:pt x="53738" y="1992"/>
                </a:cubicBezTo>
                <a:cubicBezTo>
                  <a:pt x="53762" y="1997"/>
                  <a:pt x="53773" y="2011"/>
                  <a:pt x="53768" y="2036"/>
                </a:cubicBezTo>
                <a:close/>
                <a:moveTo>
                  <a:pt x="53562" y="2036"/>
                </a:moveTo>
                <a:cubicBezTo>
                  <a:pt x="53564" y="2023"/>
                  <a:pt x="53567" y="2010"/>
                  <a:pt x="53592" y="2014"/>
                </a:cubicBezTo>
                <a:cubicBezTo>
                  <a:pt x="53588" y="1987"/>
                  <a:pt x="53585" y="1961"/>
                  <a:pt x="53534" y="1970"/>
                </a:cubicBezTo>
                <a:cubicBezTo>
                  <a:pt x="53538" y="1996"/>
                  <a:pt x="53528" y="2032"/>
                  <a:pt x="53562" y="2036"/>
                </a:cubicBezTo>
                <a:close/>
                <a:moveTo>
                  <a:pt x="51364" y="1970"/>
                </a:moveTo>
                <a:cubicBezTo>
                  <a:pt x="51335" y="1970"/>
                  <a:pt x="51306" y="1970"/>
                  <a:pt x="51277" y="1970"/>
                </a:cubicBezTo>
                <a:cubicBezTo>
                  <a:pt x="51242" y="1973"/>
                  <a:pt x="51194" y="1966"/>
                  <a:pt x="51189" y="1992"/>
                </a:cubicBezTo>
                <a:cubicBezTo>
                  <a:pt x="51240" y="1979"/>
                  <a:pt x="51361" y="2018"/>
                  <a:pt x="51364" y="1970"/>
                </a:cubicBezTo>
                <a:close/>
                <a:moveTo>
                  <a:pt x="38878" y="2036"/>
                </a:moveTo>
                <a:cubicBezTo>
                  <a:pt x="38964" y="2068"/>
                  <a:pt x="38964" y="1937"/>
                  <a:pt x="38878" y="1970"/>
                </a:cubicBezTo>
                <a:cubicBezTo>
                  <a:pt x="38878" y="1992"/>
                  <a:pt x="38878" y="2014"/>
                  <a:pt x="38878" y="2036"/>
                </a:cubicBezTo>
                <a:close/>
                <a:moveTo>
                  <a:pt x="38791" y="2014"/>
                </a:moveTo>
                <a:cubicBezTo>
                  <a:pt x="38778" y="2006"/>
                  <a:pt x="38838" y="1985"/>
                  <a:pt x="38850" y="2014"/>
                </a:cubicBezTo>
                <a:cubicBezTo>
                  <a:pt x="38875" y="1931"/>
                  <a:pt x="38689" y="1956"/>
                  <a:pt x="38791" y="2014"/>
                </a:cubicBezTo>
                <a:close/>
                <a:moveTo>
                  <a:pt x="53622" y="2014"/>
                </a:moveTo>
                <a:cubicBezTo>
                  <a:pt x="53650" y="2014"/>
                  <a:pt x="53680" y="2014"/>
                  <a:pt x="53709" y="2014"/>
                </a:cubicBezTo>
                <a:cubicBezTo>
                  <a:pt x="53711" y="1976"/>
                  <a:pt x="53686" y="1956"/>
                  <a:pt x="53650" y="1948"/>
                </a:cubicBezTo>
                <a:cubicBezTo>
                  <a:pt x="53652" y="1978"/>
                  <a:pt x="53636" y="1996"/>
                  <a:pt x="53622" y="2014"/>
                </a:cubicBezTo>
                <a:close/>
                <a:moveTo>
                  <a:pt x="53357" y="2058"/>
                </a:moveTo>
                <a:cubicBezTo>
                  <a:pt x="53363" y="2030"/>
                  <a:pt x="53443" y="1950"/>
                  <a:pt x="53387" y="1948"/>
                </a:cubicBezTo>
                <a:cubicBezTo>
                  <a:pt x="53378" y="1973"/>
                  <a:pt x="53269" y="2031"/>
                  <a:pt x="53357" y="2058"/>
                </a:cubicBezTo>
                <a:close/>
                <a:moveTo>
                  <a:pt x="47642" y="1992"/>
                </a:moveTo>
                <a:cubicBezTo>
                  <a:pt x="47694" y="1979"/>
                  <a:pt x="47815" y="2018"/>
                  <a:pt x="47818" y="1970"/>
                </a:cubicBezTo>
                <a:cubicBezTo>
                  <a:pt x="47729" y="1978"/>
                  <a:pt x="47669" y="1912"/>
                  <a:pt x="47642" y="1992"/>
                </a:cubicBezTo>
                <a:close/>
                <a:moveTo>
                  <a:pt x="47438" y="2036"/>
                </a:moveTo>
                <a:cubicBezTo>
                  <a:pt x="47467" y="2036"/>
                  <a:pt x="47496" y="2036"/>
                  <a:pt x="47525" y="2036"/>
                </a:cubicBezTo>
                <a:cubicBezTo>
                  <a:pt x="47534" y="1993"/>
                  <a:pt x="47485" y="1992"/>
                  <a:pt x="47467" y="1970"/>
                </a:cubicBezTo>
                <a:cubicBezTo>
                  <a:pt x="47466" y="1948"/>
                  <a:pt x="47415" y="1942"/>
                  <a:pt x="47408" y="1970"/>
                </a:cubicBezTo>
                <a:cubicBezTo>
                  <a:pt x="47442" y="1973"/>
                  <a:pt x="47440" y="2005"/>
                  <a:pt x="47438" y="2036"/>
                </a:cubicBezTo>
                <a:close/>
                <a:moveTo>
                  <a:pt x="40344" y="2014"/>
                </a:moveTo>
                <a:cubicBezTo>
                  <a:pt x="40430" y="2047"/>
                  <a:pt x="40430" y="1915"/>
                  <a:pt x="40344" y="1948"/>
                </a:cubicBezTo>
                <a:cubicBezTo>
                  <a:pt x="40344" y="1970"/>
                  <a:pt x="40344" y="1992"/>
                  <a:pt x="40344" y="2014"/>
                </a:cubicBezTo>
                <a:close/>
                <a:moveTo>
                  <a:pt x="24693" y="1992"/>
                </a:moveTo>
                <a:cubicBezTo>
                  <a:pt x="24766" y="1996"/>
                  <a:pt x="24815" y="1981"/>
                  <a:pt x="24839" y="1948"/>
                </a:cubicBezTo>
                <a:cubicBezTo>
                  <a:pt x="24766" y="1945"/>
                  <a:pt x="24697" y="1943"/>
                  <a:pt x="24693" y="1992"/>
                </a:cubicBezTo>
                <a:close/>
                <a:moveTo>
                  <a:pt x="23110" y="1948"/>
                </a:moveTo>
                <a:cubicBezTo>
                  <a:pt x="23021" y="2022"/>
                  <a:pt x="23218" y="2015"/>
                  <a:pt x="23110" y="1948"/>
                </a:cubicBezTo>
                <a:close/>
                <a:moveTo>
                  <a:pt x="20267" y="1992"/>
                </a:moveTo>
                <a:cubicBezTo>
                  <a:pt x="20317" y="1993"/>
                  <a:pt x="20342" y="1975"/>
                  <a:pt x="20355" y="1948"/>
                </a:cubicBezTo>
                <a:cubicBezTo>
                  <a:pt x="20304" y="1946"/>
                  <a:pt x="20280" y="1965"/>
                  <a:pt x="20267" y="1992"/>
                </a:cubicBezTo>
                <a:close/>
                <a:moveTo>
                  <a:pt x="19300" y="1948"/>
                </a:moveTo>
                <a:cubicBezTo>
                  <a:pt x="19276" y="2081"/>
                  <a:pt x="19434" y="1963"/>
                  <a:pt x="19300" y="1948"/>
                </a:cubicBezTo>
                <a:close/>
                <a:moveTo>
                  <a:pt x="36533" y="1948"/>
                </a:moveTo>
                <a:cubicBezTo>
                  <a:pt x="36723" y="1996"/>
                  <a:pt x="36612" y="1868"/>
                  <a:pt x="36533" y="1948"/>
                </a:cubicBezTo>
                <a:close/>
                <a:moveTo>
                  <a:pt x="33133" y="1970"/>
                </a:moveTo>
                <a:cubicBezTo>
                  <a:pt x="33153" y="1970"/>
                  <a:pt x="33173" y="1970"/>
                  <a:pt x="33193" y="1970"/>
                </a:cubicBezTo>
                <a:cubicBezTo>
                  <a:pt x="33238" y="1915"/>
                  <a:pt x="33093" y="1905"/>
                  <a:pt x="33104" y="1948"/>
                </a:cubicBezTo>
                <a:cubicBezTo>
                  <a:pt x="33123" y="1949"/>
                  <a:pt x="33139" y="1951"/>
                  <a:pt x="33133" y="1970"/>
                </a:cubicBezTo>
                <a:close/>
                <a:moveTo>
                  <a:pt x="25631" y="1992"/>
                </a:moveTo>
                <a:cubicBezTo>
                  <a:pt x="25631" y="1970"/>
                  <a:pt x="25631" y="1948"/>
                  <a:pt x="25631" y="1926"/>
                </a:cubicBezTo>
                <a:cubicBezTo>
                  <a:pt x="25596" y="1930"/>
                  <a:pt x="25547" y="1922"/>
                  <a:pt x="25543" y="1948"/>
                </a:cubicBezTo>
                <a:cubicBezTo>
                  <a:pt x="25589" y="1949"/>
                  <a:pt x="25566" y="2004"/>
                  <a:pt x="25631" y="1992"/>
                </a:cubicBezTo>
                <a:close/>
                <a:moveTo>
                  <a:pt x="21117" y="2014"/>
                </a:moveTo>
                <a:cubicBezTo>
                  <a:pt x="21138" y="1997"/>
                  <a:pt x="21190" y="1906"/>
                  <a:pt x="21088" y="1926"/>
                </a:cubicBezTo>
                <a:cubicBezTo>
                  <a:pt x="21084" y="1981"/>
                  <a:pt x="21032" y="1994"/>
                  <a:pt x="21117" y="2014"/>
                </a:cubicBezTo>
                <a:close/>
                <a:moveTo>
                  <a:pt x="19651" y="1992"/>
                </a:moveTo>
                <a:cubicBezTo>
                  <a:pt x="19737" y="2024"/>
                  <a:pt x="19737" y="1894"/>
                  <a:pt x="19651" y="1926"/>
                </a:cubicBezTo>
                <a:cubicBezTo>
                  <a:pt x="19651" y="1948"/>
                  <a:pt x="19651" y="1970"/>
                  <a:pt x="19651" y="1992"/>
                </a:cubicBezTo>
                <a:close/>
                <a:moveTo>
                  <a:pt x="19387" y="1970"/>
                </a:moveTo>
                <a:cubicBezTo>
                  <a:pt x="19438" y="1971"/>
                  <a:pt x="19463" y="1953"/>
                  <a:pt x="19476" y="1926"/>
                </a:cubicBezTo>
                <a:cubicBezTo>
                  <a:pt x="19425" y="1925"/>
                  <a:pt x="19401" y="1943"/>
                  <a:pt x="19387" y="1970"/>
                </a:cubicBezTo>
                <a:close/>
                <a:moveTo>
                  <a:pt x="46147" y="1926"/>
                </a:moveTo>
                <a:cubicBezTo>
                  <a:pt x="46093" y="1946"/>
                  <a:pt x="46050" y="1860"/>
                  <a:pt x="46031" y="1926"/>
                </a:cubicBezTo>
                <a:cubicBezTo>
                  <a:pt x="46082" y="1945"/>
                  <a:pt x="46121" y="1999"/>
                  <a:pt x="46147" y="1926"/>
                </a:cubicBezTo>
                <a:close/>
                <a:moveTo>
                  <a:pt x="38586" y="1948"/>
                </a:moveTo>
                <a:cubicBezTo>
                  <a:pt x="38632" y="1945"/>
                  <a:pt x="38687" y="1951"/>
                  <a:pt x="38673" y="1904"/>
                </a:cubicBezTo>
                <a:cubicBezTo>
                  <a:pt x="38654" y="1904"/>
                  <a:pt x="38634" y="1904"/>
                  <a:pt x="38615" y="1904"/>
                </a:cubicBezTo>
                <a:cubicBezTo>
                  <a:pt x="38615" y="1926"/>
                  <a:pt x="38591" y="1930"/>
                  <a:pt x="38586" y="1948"/>
                </a:cubicBezTo>
                <a:close/>
                <a:moveTo>
                  <a:pt x="38176" y="1970"/>
                </a:moveTo>
                <a:cubicBezTo>
                  <a:pt x="38230" y="1971"/>
                  <a:pt x="38237" y="1953"/>
                  <a:pt x="38205" y="1926"/>
                </a:cubicBezTo>
                <a:cubicBezTo>
                  <a:pt x="38227" y="1921"/>
                  <a:pt x="38262" y="1925"/>
                  <a:pt x="38263" y="1904"/>
                </a:cubicBezTo>
                <a:cubicBezTo>
                  <a:pt x="38199" y="1900"/>
                  <a:pt x="38170" y="1922"/>
                  <a:pt x="38176" y="1970"/>
                </a:cubicBezTo>
                <a:close/>
                <a:moveTo>
                  <a:pt x="35127" y="1948"/>
                </a:moveTo>
                <a:cubicBezTo>
                  <a:pt x="35173" y="1945"/>
                  <a:pt x="35229" y="1951"/>
                  <a:pt x="35215" y="1904"/>
                </a:cubicBezTo>
                <a:cubicBezTo>
                  <a:pt x="35196" y="1904"/>
                  <a:pt x="35175" y="1904"/>
                  <a:pt x="35156" y="1904"/>
                </a:cubicBezTo>
                <a:cubicBezTo>
                  <a:pt x="35156" y="1926"/>
                  <a:pt x="35132" y="1930"/>
                  <a:pt x="35127" y="1948"/>
                </a:cubicBezTo>
                <a:close/>
                <a:moveTo>
                  <a:pt x="33632" y="1948"/>
                </a:moveTo>
                <a:cubicBezTo>
                  <a:pt x="33652" y="1948"/>
                  <a:pt x="33671" y="1948"/>
                  <a:pt x="33691" y="1948"/>
                </a:cubicBezTo>
                <a:cubicBezTo>
                  <a:pt x="33691" y="1933"/>
                  <a:pt x="33691" y="1918"/>
                  <a:pt x="33691" y="1904"/>
                </a:cubicBezTo>
                <a:cubicBezTo>
                  <a:pt x="33671" y="1904"/>
                  <a:pt x="33652" y="1904"/>
                  <a:pt x="33632" y="1904"/>
                </a:cubicBezTo>
                <a:cubicBezTo>
                  <a:pt x="33632" y="1918"/>
                  <a:pt x="33632" y="1933"/>
                  <a:pt x="33632" y="1948"/>
                </a:cubicBezTo>
                <a:close/>
                <a:moveTo>
                  <a:pt x="30584" y="1948"/>
                </a:moveTo>
                <a:cubicBezTo>
                  <a:pt x="30614" y="1948"/>
                  <a:pt x="30643" y="1948"/>
                  <a:pt x="30672" y="1948"/>
                </a:cubicBezTo>
                <a:cubicBezTo>
                  <a:pt x="30676" y="1909"/>
                  <a:pt x="30643" y="1897"/>
                  <a:pt x="30584" y="1904"/>
                </a:cubicBezTo>
                <a:cubicBezTo>
                  <a:pt x="30584" y="1918"/>
                  <a:pt x="30584" y="1933"/>
                  <a:pt x="30584" y="1948"/>
                </a:cubicBezTo>
                <a:close/>
                <a:moveTo>
                  <a:pt x="25747" y="1970"/>
                </a:moveTo>
                <a:cubicBezTo>
                  <a:pt x="25753" y="1922"/>
                  <a:pt x="25724" y="1900"/>
                  <a:pt x="25660" y="1904"/>
                </a:cubicBezTo>
                <a:cubicBezTo>
                  <a:pt x="25639" y="1963"/>
                  <a:pt x="25721" y="1946"/>
                  <a:pt x="25747" y="1970"/>
                </a:cubicBezTo>
                <a:close/>
                <a:moveTo>
                  <a:pt x="21380" y="1948"/>
                </a:moveTo>
                <a:cubicBezTo>
                  <a:pt x="21274" y="1939"/>
                  <a:pt x="21341" y="1988"/>
                  <a:pt x="21410" y="1970"/>
                </a:cubicBezTo>
                <a:cubicBezTo>
                  <a:pt x="21410" y="1937"/>
                  <a:pt x="21533" y="1900"/>
                  <a:pt x="21410" y="1904"/>
                </a:cubicBezTo>
                <a:cubicBezTo>
                  <a:pt x="21404" y="1921"/>
                  <a:pt x="21409" y="1948"/>
                  <a:pt x="21380" y="1948"/>
                </a:cubicBezTo>
                <a:close/>
                <a:moveTo>
                  <a:pt x="53357" y="1926"/>
                </a:moveTo>
                <a:cubicBezTo>
                  <a:pt x="53409" y="1927"/>
                  <a:pt x="53432" y="1909"/>
                  <a:pt x="53446" y="1882"/>
                </a:cubicBezTo>
                <a:cubicBezTo>
                  <a:pt x="53399" y="1883"/>
                  <a:pt x="53345" y="1879"/>
                  <a:pt x="53357" y="1926"/>
                </a:cubicBezTo>
                <a:close/>
                <a:moveTo>
                  <a:pt x="53182" y="1926"/>
                </a:moveTo>
                <a:cubicBezTo>
                  <a:pt x="53254" y="1929"/>
                  <a:pt x="53325" y="1930"/>
                  <a:pt x="53329" y="1882"/>
                </a:cubicBezTo>
                <a:cubicBezTo>
                  <a:pt x="53273" y="1892"/>
                  <a:pt x="53151" y="1852"/>
                  <a:pt x="53182" y="1926"/>
                </a:cubicBezTo>
                <a:close/>
                <a:moveTo>
                  <a:pt x="52977" y="1970"/>
                </a:moveTo>
                <a:cubicBezTo>
                  <a:pt x="52975" y="1932"/>
                  <a:pt x="52999" y="1913"/>
                  <a:pt x="53035" y="1904"/>
                </a:cubicBezTo>
                <a:cubicBezTo>
                  <a:pt x="53077" y="1928"/>
                  <a:pt x="53107" y="1928"/>
                  <a:pt x="53123" y="1882"/>
                </a:cubicBezTo>
                <a:cubicBezTo>
                  <a:pt x="53062" y="1895"/>
                  <a:pt x="52930" y="1855"/>
                  <a:pt x="52917" y="1904"/>
                </a:cubicBezTo>
                <a:cubicBezTo>
                  <a:pt x="52966" y="1904"/>
                  <a:pt x="52934" y="1965"/>
                  <a:pt x="52977" y="1970"/>
                </a:cubicBezTo>
                <a:close/>
                <a:moveTo>
                  <a:pt x="44799" y="1904"/>
                </a:moveTo>
                <a:cubicBezTo>
                  <a:pt x="44755" y="1883"/>
                  <a:pt x="44587" y="1868"/>
                  <a:pt x="44682" y="1926"/>
                </a:cubicBezTo>
                <a:cubicBezTo>
                  <a:pt x="44690" y="1849"/>
                  <a:pt x="44791" y="1981"/>
                  <a:pt x="44799" y="1904"/>
                </a:cubicBezTo>
                <a:close/>
                <a:moveTo>
                  <a:pt x="36797" y="1926"/>
                </a:moveTo>
                <a:cubicBezTo>
                  <a:pt x="36818" y="1926"/>
                  <a:pt x="36836" y="1926"/>
                  <a:pt x="36856" y="1926"/>
                </a:cubicBezTo>
                <a:cubicBezTo>
                  <a:pt x="36856" y="1911"/>
                  <a:pt x="36856" y="1897"/>
                  <a:pt x="36856" y="1882"/>
                </a:cubicBezTo>
                <a:cubicBezTo>
                  <a:pt x="36836" y="1882"/>
                  <a:pt x="36818" y="1882"/>
                  <a:pt x="36797" y="1882"/>
                </a:cubicBezTo>
                <a:cubicBezTo>
                  <a:pt x="36797" y="1897"/>
                  <a:pt x="36797" y="1911"/>
                  <a:pt x="36797" y="1926"/>
                </a:cubicBezTo>
                <a:close/>
                <a:moveTo>
                  <a:pt x="34277" y="1992"/>
                </a:moveTo>
                <a:cubicBezTo>
                  <a:pt x="34442" y="1965"/>
                  <a:pt x="34265" y="2069"/>
                  <a:pt x="34394" y="2080"/>
                </a:cubicBezTo>
                <a:cubicBezTo>
                  <a:pt x="34410" y="2035"/>
                  <a:pt x="34478" y="2009"/>
                  <a:pt x="34424" y="1970"/>
                </a:cubicBezTo>
                <a:cubicBezTo>
                  <a:pt x="34458" y="1966"/>
                  <a:pt x="34507" y="1973"/>
                  <a:pt x="34511" y="1948"/>
                </a:cubicBezTo>
                <a:cubicBezTo>
                  <a:pt x="34489" y="1943"/>
                  <a:pt x="34478" y="1930"/>
                  <a:pt x="34482" y="1904"/>
                </a:cubicBezTo>
                <a:cubicBezTo>
                  <a:pt x="34401" y="1904"/>
                  <a:pt x="34397" y="1945"/>
                  <a:pt x="34336" y="1926"/>
                </a:cubicBezTo>
                <a:cubicBezTo>
                  <a:pt x="34320" y="1921"/>
                  <a:pt x="34336" y="1856"/>
                  <a:pt x="34277" y="1882"/>
                </a:cubicBezTo>
                <a:cubicBezTo>
                  <a:pt x="34277" y="1918"/>
                  <a:pt x="34277" y="1955"/>
                  <a:pt x="34277" y="1992"/>
                </a:cubicBezTo>
                <a:close/>
                <a:moveTo>
                  <a:pt x="22758" y="1992"/>
                </a:moveTo>
                <a:cubicBezTo>
                  <a:pt x="22831" y="1996"/>
                  <a:pt x="22900" y="1996"/>
                  <a:pt x="22905" y="1948"/>
                </a:cubicBezTo>
                <a:cubicBezTo>
                  <a:pt x="22835" y="1956"/>
                  <a:pt x="22921" y="1847"/>
                  <a:pt x="22817" y="1882"/>
                </a:cubicBezTo>
                <a:cubicBezTo>
                  <a:pt x="22784" y="1909"/>
                  <a:pt x="22734" y="1921"/>
                  <a:pt x="22758" y="1992"/>
                </a:cubicBezTo>
                <a:close/>
                <a:moveTo>
                  <a:pt x="19007" y="1948"/>
                </a:moveTo>
                <a:cubicBezTo>
                  <a:pt x="19033" y="1945"/>
                  <a:pt x="19022" y="1826"/>
                  <a:pt x="18978" y="1904"/>
                </a:cubicBezTo>
                <a:cubicBezTo>
                  <a:pt x="18970" y="1917"/>
                  <a:pt x="18989" y="1950"/>
                  <a:pt x="19007" y="1948"/>
                </a:cubicBezTo>
                <a:close/>
                <a:moveTo>
                  <a:pt x="43070" y="2168"/>
                </a:moveTo>
                <a:cubicBezTo>
                  <a:pt x="43070" y="2183"/>
                  <a:pt x="43070" y="2197"/>
                  <a:pt x="43070" y="2211"/>
                </a:cubicBezTo>
                <a:cubicBezTo>
                  <a:pt x="43090" y="2211"/>
                  <a:pt x="43109" y="2211"/>
                  <a:pt x="43129" y="2211"/>
                </a:cubicBezTo>
                <a:cubicBezTo>
                  <a:pt x="43125" y="2184"/>
                  <a:pt x="43120" y="2160"/>
                  <a:pt x="43070" y="2168"/>
                </a:cubicBezTo>
                <a:close/>
                <a:moveTo>
                  <a:pt x="43539" y="2080"/>
                </a:moveTo>
                <a:cubicBezTo>
                  <a:pt x="43481" y="2116"/>
                  <a:pt x="43502" y="2078"/>
                  <a:pt x="43422" y="2080"/>
                </a:cubicBezTo>
                <a:cubicBezTo>
                  <a:pt x="43446" y="1988"/>
                  <a:pt x="43365" y="1976"/>
                  <a:pt x="43363" y="1904"/>
                </a:cubicBezTo>
                <a:cubicBezTo>
                  <a:pt x="43386" y="1899"/>
                  <a:pt x="43421" y="1903"/>
                  <a:pt x="43422" y="1882"/>
                </a:cubicBezTo>
                <a:cubicBezTo>
                  <a:pt x="43388" y="1863"/>
                  <a:pt x="43343" y="1852"/>
                  <a:pt x="43275" y="1859"/>
                </a:cubicBezTo>
                <a:cubicBezTo>
                  <a:pt x="43301" y="1906"/>
                  <a:pt x="43075" y="1865"/>
                  <a:pt x="43188" y="1904"/>
                </a:cubicBezTo>
                <a:cubicBezTo>
                  <a:pt x="43279" y="1894"/>
                  <a:pt x="43307" y="1931"/>
                  <a:pt x="43334" y="1970"/>
                </a:cubicBezTo>
                <a:cubicBezTo>
                  <a:pt x="43307" y="1976"/>
                  <a:pt x="43260" y="2002"/>
                  <a:pt x="43275" y="2036"/>
                </a:cubicBezTo>
                <a:cubicBezTo>
                  <a:pt x="43279" y="2046"/>
                  <a:pt x="43369" y="2036"/>
                  <a:pt x="43334" y="2080"/>
                </a:cubicBezTo>
                <a:cubicBezTo>
                  <a:pt x="43272" y="2027"/>
                  <a:pt x="43218" y="2099"/>
                  <a:pt x="43158" y="2102"/>
                </a:cubicBezTo>
                <a:cubicBezTo>
                  <a:pt x="43126" y="2104"/>
                  <a:pt x="43112" y="2082"/>
                  <a:pt x="43070" y="2080"/>
                </a:cubicBezTo>
                <a:cubicBezTo>
                  <a:pt x="42981" y="2074"/>
                  <a:pt x="42954" y="2104"/>
                  <a:pt x="42923" y="2102"/>
                </a:cubicBezTo>
                <a:cubicBezTo>
                  <a:pt x="42907" y="2100"/>
                  <a:pt x="42909" y="2074"/>
                  <a:pt x="42865" y="2080"/>
                </a:cubicBezTo>
                <a:cubicBezTo>
                  <a:pt x="42863" y="2080"/>
                  <a:pt x="42866" y="2100"/>
                  <a:pt x="42865" y="2102"/>
                </a:cubicBezTo>
                <a:cubicBezTo>
                  <a:pt x="42840" y="2125"/>
                  <a:pt x="42728" y="2082"/>
                  <a:pt x="42718" y="2080"/>
                </a:cubicBezTo>
                <a:cubicBezTo>
                  <a:pt x="42667" y="2068"/>
                  <a:pt x="42647" y="2065"/>
                  <a:pt x="42630" y="2080"/>
                </a:cubicBezTo>
                <a:cubicBezTo>
                  <a:pt x="42601" y="2107"/>
                  <a:pt x="42477" y="2059"/>
                  <a:pt x="42454" y="2080"/>
                </a:cubicBezTo>
                <a:cubicBezTo>
                  <a:pt x="42431" y="2150"/>
                  <a:pt x="42548" y="2120"/>
                  <a:pt x="42601" y="2124"/>
                </a:cubicBezTo>
                <a:cubicBezTo>
                  <a:pt x="42671" y="2128"/>
                  <a:pt x="42780" y="2122"/>
                  <a:pt x="42835" y="2124"/>
                </a:cubicBezTo>
                <a:cubicBezTo>
                  <a:pt x="42884" y="2126"/>
                  <a:pt x="42884" y="2159"/>
                  <a:pt x="42923" y="2124"/>
                </a:cubicBezTo>
                <a:cubicBezTo>
                  <a:pt x="42943" y="2106"/>
                  <a:pt x="43043" y="2138"/>
                  <a:pt x="43070" y="2124"/>
                </a:cubicBezTo>
                <a:cubicBezTo>
                  <a:pt x="43135" y="2148"/>
                  <a:pt x="43168" y="2198"/>
                  <a:pt x="43245" y="2211"/>
                </a:cubicBezTo>
                <a:cubicBezTo>
                  <a:pt x="43257" y="2174"/>
                  <a:pt x="43202" y="2155"/>
                  <a:pt x="43245" y="2145"/>
                </a:cubicBezTo>
                <a:cubicBezTo>
                  <a:pt x="43314" y="2167"/>
                  <a:pt x="43458" y="2117"/>
                  <a:pt x="43509" y="2145"/>
                </a:cubicBezTo>
                <a:cubicBezTo>
                  <a:pt x="43529" y="2157"/>
                  <a:pt x="43493" y="2220"/>
                  <a:pt x="43539" y="2211"/>
                </a:cubicBezTo>
                <a:cubicBezTo>
                  <a:pt x="43564" y="2177"/>
                  <a:pt x="43654" y="2081"/>
                  <a:pt x="43715" y="2145"/>
                </a:cubicBezTo>
                <a:cubicBezTo>
                  <a:pt x="43678" y="2148"/>
                  <a:pt x="43645" y="2153"/>
                  <a:pt x="43656" y="2190"/>
                </a:cubicBezTo>
                <a:cubicBezTo>
                  <a:pt x="43678" y="2195"/>
                  <a:pt x="43690" y="2208"/>
                  <a:pt x="43686" y="2234"/>
                </a:cubicBezTo>
                <a:cubicBezTo>
                  <a:pt x="43752" y="2211"/>
                  <a:pt x="43835" y="2229"/>
                  <a:pt x="43832" y="2190"/>
                </a:cubicBezTo>
                <a:cubicBezTo>
                  <a:pt x="43832" y="2186"/>
                  <a:pt x="43735" y="2184"/>
                  <a:pt x="43774" y="2145"/>
                </a:cubicBezTo>
                <a:cubicBezTo>
                  <a:pt x="43864" y="2161"/>
                  <a:pt x="43830" y="2161"/>
                  <a:pt x="43920" y="2145"/>
                </a:cubicBezTo>
                <a:cubicBezTo>
                  <a:pt x="43920" y="2110"/>
                  <a:pt x="43920" y="2072"/>
                  <a:pt x="43920" y="2036"/>
                </a:cubicBezTo>
                <a:cubicBezTo>
                  <a:pt x="43825" y="2017"/>
                  <a:pt x="43880" y="2108"/>
                  <a:pt x="43803" y="2102"/>
                </a:cubicBezTo>
                <a:cubicBezTo>
                  <a:pt x="43748" y="2059"/>
                  <a:pt x="43696" y="2094"/>
                  <a:pt x="43627" y="2102"/>
                </a:cubicBezTo>
                <a:cubicBezTo>
                  <a:pt x="43570" y="2069"/>
                  <a:pt x="43678" y="2009"/>
                  <a:pt x="43568" y="1992"/>
                </a:cubicBezTo>
                <a:cubicBezTo>
                  <a:pt x="43565" y="2018"/>
                  <a:pt x="43559" y="2043"/>
                  <a:pt x="43509" y="2036"/>
                </a:cubicBezTo>
                <a:cubicBezTo>
                  <a:pt x="43510" y="2023"/>
                  <a:pt x="43485" y="2011"/>
                  <a:pt x="43480" y="2036"/>
                </a:cubicBezTo>
                <a:cubicBezTo>
                  <a:pt x="43513" y="2040"/>
                  <a:pt x="43526" y="2060"/>
                  <a:pt x="43539" y="2080"/>
                </a:cubicBezTo>
                <a:close/>
                <a:moveTo>
                  <a:pt x="43245" y="1970"/>
                </a:moveTo>
                <a:cubicBezTo>
                  <a:pt x="43150" y="1965"/>
                  <a:pt x="43130" y="2073"/>
                  <a:pt x="43245" y="2058"/>
                </a:cubicBezTo>
                <a:cubicBezTo>
                  <a:pt x="43245" y="2028"/>
                  <a:pt x="43245" y="1998"/>
                  <a:pt x="43245" y="1970"/>
                </a:cubicBezTo>
                <a:close/>
                <a:moveTo>
                  <a:pt x="38263" y="1859"/>
                </a:moveTo>
                <a:cubicBezTo>
                  <a:pt x="38234" y="1859"/>
                  <a:pt x="38205" y="1859"/>
                  <a:pt x="38176" y="1859"/>
                </a:cubicBezTo>
                <a:cubicBezTo>
                  <a:pt x="38153" y="1864"/>
                  <a:pt x="38117" y="1861"/>
                  <a:pt x="38116" y="1882"/>
                </a:cubicBezTo>
                <a:cubicBezTo>
                  <a:pt x="38159" y="1870"/>
                  <a:pt x="38268" y="1907"/>
                  <a:pt x="38263" y="1859"/>
                </a:cubicBezTo>
                <a:close/>
                <a:moveTo>
                  <a:pt x="28738" y="1882"/>
                </a:moveTo>
                <a:cubicBezTo>
                  <a:pt x="28700" y="1880"/>
                  <a:pt x="28697" y="1853"/>
                  <a:pt x="28650" y="1859"/>
                </a:cubicBezTo>
                <a:cubicBezTo>
                  <a:pt x="28604" y="1914"/>
                  <a:pt x="28749" y="1925"/>
                  <a:pt x="28738" y="1882"/>
                </a:cubicBezTo>
                <a:close/>
                <a:moveTo>
                  <a:pt x="28092" y="1882"/>
                </a:moveTo>
                <a:cubicBezTo>
                  <a:pt x="27994" y="1814"/>
                  <a:pt x="28004" y="1963"/>
                  <a:pt x="28092" y="1882"/>
                </a:cubicBezTo>
                <a:close/>
                <a:moveTo>
                  <a:pt x="27301" y="1904"/>
                </a:moveTo>
                <a:cubicBezTo>
                  <a:pt x="27353" y="1898"/>
                  <a:pt x="27448" y="1926"/>
                  <a:pt x="27419" y="1859"/>
                </a:cubicBezTo>
                <a:cubicBezTo>
                  <a:pt x="27364" y="1862"/>
                  <a:pt x="27320" y="1874"/>
                  <a:pt x="27301" y="1904"/>
                </a:cubicBezTo>
                <a:close/>
                <a:moveTo>
                  <a:pt x="26774" y="1970"/>
                </a:moveTo>
                <a:cubicBezTo>
                  <a:pt x="26881" y="1991"/>
                  <a:pt x="26890" y="1861"/>
                  <a:pt x="26803" y="1859"/>
                </a:cubicBezTo>
                <a:cubicBezTo>
                  <a:pt x="26815" y="1913"/>
                  <a:pt x="26749" y="1907"/>
                  <a:pt x="26774" y="1970"/>
                </a:cubicBezTo>
                <a:close/>
                <a:moveTo>
                  <a:pt x="26041" y="1882"/>
                </a:moveTo>
                <a:cubicBezTo>
                  <a:pt x="25829" y="1817"/>
                  <a:pt x="26000" y="1943"/>
                  <a:pt x="26041" y="1882"/>
                </a:cubicBezTo>
                <a:close/>
                <a:moveTo>
                  <a:pt x="25161" y="1926"/>
                </a:moveTo>
                <a:cubicBezTo>
                  <a:pt x="25166" y="1900"/>
                  <a:pt x="25214" y="1876"/>
                  <a:pt x="25161" y="1859"/>
                </a:cubicBezTo>
                <a:cubicBezTo>
                  <a:pt x="25157" y="1886"/>
                  <a:pt x="25110" y="1910"/>
                  <a:pt x="25161" y="1926"/>
                </a:cubicBezTo>
                <a:close/>
                <a:moveTo>
                  <a:pt x="37149" y="1882"/>
                </a:moveTo>
                <a:cubicBezTo>
                  <a:pt x="37169" y="1882"/>
                  <a:pt x="37188" y="1882"/>
                  <a:pt x="37208" y="1882"/>
                </a:cubicBezTo>
                <a:cubicBezTo>
                  <a:pt x="37253" y="1828"/>
                  <a:pt x="37109" y="1817"/>
                  <a:pt x="37120" y="1859"/>
                </a:cubicBezTo>
                <a:cubicBezTo>
                  <a:pt x="37138" y="1861"/>
                  <a:pt x="37155" y="1863"/>
                  <a:pt x="37149" y="1882"/>
                </a:cubicBezTo>
                <a:close/>
                <a:moveTo>
                  <a:pt x="36944" y="1882"/>
                </a:moveTo>
                <a:cubicBezTo>
                  <a:pt x="36964" y="1882"/>
                  <a:pt x="36983" y="1882"/>
                  <a:pt x="37003" y="1882"/>
                </a:cubicBezTo>
                <a:cubicBezTo>
                  <a:pt x="37003" y="1867"/>
                  <a:pt x="37003" y="1852"/>
                  <a:pt x="37003" y="1838"/>
                </a:cubicBezTo>
                <a:cubicBezTo>
                  <a:pt x="36983" y="1838"/>
                  <a:pt x="36964" y="1838"/>
                  <a:pt x="36944" y="1838"/>
                </a:cubicBezTo>
                <a:cubicBezTo>
                  <a:pt x="36944" y="1852"/>
                  <a:pt x="36944" y="1867"/>
                  <a:pt x="36944" y="1882"/>
                </a:cubicBezTo>
                <a:close/>
                <a:moveTo>
                  <a:pt x="34922" y="1882"/>
                </a:moveTo>
                <a:cubicBezTo>
                  <a:pt x="34978" y="1877"/>
                  <a:pt x="34986" y="1906"/>
                  <a:pt x="35039" y="1904"/>
                </a:cubicBezTo>
                <a:cubicBezTo>
                  <a:pt x="35039" y="1882"/>
                  <a:pt x="35039" y="1859"/>
                  <a:pt x="35039" y="1838"/>
                </a:cubicBezTo>
                <a:cubicBezTo>
                  <a:pt x="34984" y="1841"/>
                  <a:pt x="34941" y="1852"/>
                  <a:pt x="34922" y="1882"/>
                </a:cubicBezTo>
                <a:close/>
                <a:moveTo>
                  <a:pt x="34453" y="1882"/>
                </a:moveTo>
                <a:cubicBezTo>
                  <a:pt x="34542" y="1865"/>
                  <a:pt x="34560" y="1904"/>
                  <a:pt x="34629" y="1904"/>
                </a:cubicBezTo>
                <a:cubicBezTo>
                  <a:pt x="34626" y="1819"/>
                  <a:pt x="34500" y="1841"/>
                  <a:pt x="34453" y="1882"/>
                </a:cubicBezTo>
                <a:close/>
                <a:moveTo>
                  <a:pt x="32841" y="1859"/>
                </a:moveTo>
                <a:cubicBezTo>
                  <a:pt x="32936" y="1811"/>
                  <a:pt x="32658" y="1836"/>
                  <a:pt x="32695" y="1859"/>
                </a:cubicBezTo>
                <a:cubicBezTo>
                  <a:pt x="32805" y="1865"/>
                  <a:pt x="32793" y="1883"/>
                  <a:pt x="32841" y="1859"/>
                </a:cubicBezTo>
                <a:close/>
                <a:moveTo>
                  <a:pt x="31639" y="1926"/>
                </a:moveTo>
                <a:cubicBezTo>
                  <a:pt x="31557" y="1904"/>
                  <a:pt x="31681" y="1867"/>
                  <a:pt x="31610" y="1838"/>
                </a:cubicBezTo>
                <a:cubicBezTo>
                  <a:pt x="31575" y="1841"/>
                  <a:pt x="31526" y="1834"/>
                  <a:pt x="31522" y="1859"/>
                </a:cubicBezTo>
                <a:cubicBezTo>
                  <a:pt x="31572" y="1861"/>
                  <a:pt x="31581" y="2003"/>
                  <a:pt x="31639" y="1926"/>
                </a:cubicBezTo>
                <a:close/>
                <a:moveTo>
                  <a:pt x="19593" y="1882"/>
                </a:moveTo>
                <a:cubicBezTo>
                  <a:pt x="19660" y="1888"/>
                  <a:pt x="19703" y="1876"/>
                  <a:pt x="19709" y="1838"/>
                </a:cubicBezTo>
                <a:cubicBezTo>
                  <a:pt x="19658" y="1843"/>
                  <a:pt x="19563" y="1816"/>
                  <a:pt x="19593" y="1882"/>
                </a:cubicBezTo>
                <a:close/>
                <a:moveTo>
                  <a:pt x="15226" y="1882"/>
                </a:moveTo>
                <a:cubicBezTo>
                  <a:pt x="15245" y="1882"/>
                  <a:pt x="15265" y="1882"/>
                  <a:pt x="15284" y="1882"/>
                </a:cubicBezTo>
                <a:cubicBezTo>
                  <a:pt x="15330" y="1828"/>
                  <a:pt x="15185" y="1817"/>
                  <a:pt x="15196" y="1859"/>
                </a:cubicBezTo>
                <a:cubicBezTo>
                  <a:pt x="15214" y="1861"/>
                  <a:pt x="15231" y="1863"/>
                  <a:pt x="15226" y="1882"/>
                </a:cubicBezTo>
                <a:close/>
                <a:moveTo>
                  <a:pt x="41312" y="1859"/>
                </a:moveTo>
                <a:cubicBezTo>
                  <a:pt x="41331" y="1859"/>
                  <a:pt x="41350" y="1859"/>
                  <a:pt x="41370" y="1859"/>
                </a:cubicBezTo>
                <a:cubicBezTo>
                  <a:pt x="41370" y="1845"/>
                  <a:pt x="41370" y="1831"/>
                  <a:pt x="41370" y="1816"/>
                </a:cubicBezTo>
                <a:cubicBezTo>
                  <a:pt x="41350" y="1816"/>
                  <a:pt x="41331" y="1816"/>
                  <a:pt x="41312" y="1816"/>
                </a:cubicBezTo>
                <a:cubicBezTo>
                  <a:pt x="41312" y="1831"/>
                  <a:pt x="41312" y="1845"/>
                  <a:pt x="41312" y="1859"/>
                </a:cubicBezTo>
                <a:close/>
                <a:moveTo>
                  <a:pt x="34804" y="1904"/>
                </a:moveTo>
                <a:cubicBezTo>
                  <a:pt x="34792" y="1861"/>
                  <a:pt x="34794" y="1809"/>
                  <a:pt x="34717" y="1816"/>
                </a:cubicBezTo>
                <a:cubicBezTo>
                  <a:pt x="34712" y="1871"/>
                  <a:pt x="34762" y="1885"/>
                  <a:pt x="34804" y="1904"/>
                </a:cubicBezTo>
                <a:close/>
                <a:moveTo>
                  <a:pt x="32402" y="1859"/>
                </a:moveTo>
                <a:cubicBezTo>
                  <a:pt x="32434" y="1851"/>
                  <a:pt x="32473" y="1858"/>
                  <a:pt x="32460" y="1816"/>
                </a:cubicBezTo>
                <a:cubicBezTo>
                  <a:pt x="32355" y="1798"/>
                  <a:pt x="32318" y="1865"/>
                  <a:pt x="32255" y="1816"/>
                </a:cubicBezTo>
                <a:cubicBezTo>
                  <a:pt x="32248" y="1907"/>
                  <a:pt x="32357" y="1871"/>
                  <a:pt x="32402" y="1859"/>
                </a:cubicBezTo>
                <a:close/>
                <a:moveTo>
                  <a:pt x="32167" y="1926"/>
                </a:moveTo>
                <a:cubicBezTo>
                  <a:pt x="32171" y="1871"/>
                  <a:pt x="32152" y="1834"/>
                  <a:pt x="32108" y="1816"/>
                </a:cubicBezTo>
                <a:cubicBezTo>
                  <a:pt x="32104" y="1870"/>
                  <a:pt x="32123" y="1907"/>
                  <a:pt x="32167" y="1926"/>
                </a:cubicBezTo>
                <a:close/>
                <a:moveTo>
                  <a:pt x="28269" y="1904"/>
                </a:moveTo>
                <a:cubicBezTo>
                  <a:pt x="28268" y="1906"/>
                  <a:pt x="28333" y="1928"/>
                  <a:pt x="28327" y="1948"/>
                </a:cubicBezTo>
                <a:cubicBezTo>
                  <a:pt x="28325" y="1952"/>
                  <a:pt x="28280" y="1948"/>
                  <a:pt x="28298" y="1970"/>
                </a:cubicBezTo>
                <a:cubicBezTo>
                  <a:pt x="28348" y="1996"/>
                  <a:pt x="28414" y="1904"/>
                  <a:pt x="28415" y="1904"/>
                </a:cubicBezTo>
                <a:cubicBezTo>
                  <a:pt x="28430" y="1889"/>
                  <a:pt x="28546" y="1910"/>
                  <a:pt x="28474" y="1882"/>
                </a:cubicBezTo>
                <a:cubicBezTo>
                  <a:pt x="28451" y="1877"/>
                  <a:pt x="28416" y="1881"/>
                  <a:pt x="28415" y="1859"/>
                </a:cubicBezTo>
                <a:cubicBezTo>
                  <a:pt x="28438" y="1855"/>
                  <a:pt x="28473" y="1859"/>
                  <a:pt x="28474" y="1838"/>
                </a:cubicBezTo>
                <a:cubicBezTo>
                  <a:pt x="28417" y="1843"/>
                  <a:pt x="28409" y="1813"/>
                  <a:pt x="28356" y="1816"/>
                </a:cubicBezTo>
                <a:cubicBezTo>
                  <a:pt x="28328" y="1870"/>
                  <a:pt x="28276" y="1862"/>
                  <a:pt x="28269" y="1904"/>
                </a:cubicBezTo>
                <a:close/>
                <a:moveTo>
                  <a:pt x="19065" y="1816"/>
                </a:moveTo>
                <a:cubicBezTo>
                  <a:pt x="19046" y="1816"/>
                  <a:pt x="19026" y="1816"/>
                  <a:pt x="19007" y="1816"/>
                </a:cubicBezTo>
                <a:cubicBezTo>
                  <a:pt x="18846" y="1810"/>
                  <a:pt x="19071" y="1877"/>
                  <a:pt x="19065" y="1816"/>
                </a:cubicBezTo>
                <a:close/>
                <a:moveTo>
                  <a:pt x="3297" y="1904"/>
                </a:moveTo>
                <a:cubicBezTo>
                  <a:pt x="3063" y="1901"/>
                  <a:pt x="2734" y="1828"/>
                  <a:pt x="2476" y="1859"/>
                </a:cubicBezTo>
                <a:cubicBezTo>
                  <a:pt x="2448" y="1784"/>
                  <a:pt x="2324" y="1837"/>
                  <a:pt x="2241" y="1838"/>
                </a:cubicBezTo>
                <a:cubicBezTo>
                  <a:pt x="2221" y="1838"/>
                  <a:pt x="2244" y="1808"/>
                  <a:pt x="2212" y="1838"/>
                </a:cubicBezTo>
                <a:cubicBezTo>
                  <a:pt x="2167" y="1879"/>
                  <a:pt x="1966" y="1789"/>
                  <a:pt x="1949" y="1859"/>
                </a:cubicBezTo>
                <a:cubicBezTo>
                  <a:pt x="2070" y="1892"/>
                  <a:pt x="2197" y="1922"/>
                  <a:pt x="2271" y="1992"/>
                </a:cubicBezTo>
                <a:cubicBezTo>
                  <a:pt x="2372" y="1975"/>
                  <a:pt x="2466" y="2023"/>
                  <a:pt x="2564" y="2036"/>
                </a:cubicBezTo>
                <a:cubicBezTo>
                  <a:pt x="2673" y="2050"/>
                  <a:pt x="2853" y="2050"/>
                  <a:pt x="2886" y="2080"/>
                </a:cubicBezTo>
                <a:cubicBezTo>
                  <a:pt x="2888" y="2081"/>
                  <a:pt x="3007" y="2102"/>
                  <a:pt x="3003" y="2102"/>
                </a:cubicBezTo>
                <a:cubicBezTo>
                  <a:pt x="3118" y="2127"/>
                  <a:pt x="3237" y="2110"/>
                  <a:pt x="3355" y="2124"/>
                </a:cubicBezTo>
                <a:cubicBezTo>
                  <a:pt x="3416" y="2131"/>
                  <a:pt x="3492" y="2162"/>
                  <a:pt x="3561" y="2168"/>
                </a:cubicBezTo>
                <a:cubicBezTo>
                  <a:pt x="3640" y="2176"/>
                  <a:pt x="3720" y="2164"/>
                  <a:pt x="3795" y="2168"/>
                </a:cubicBezTo>
                <a:cubicBezTo>
                  <a:pt x="3831" y="2170"/>
                  <a:pt x="3837" y="2186"/>
                  <a:pt x="3883" y="2190"/>
                </a:cubicBezTo>
                <a:cubicBezTo>
                  <a:pt x="4009" y="2201"/>
                  <a:pt x="4114" y="2207"/>
                  <a:pt x="4176" y="2211"/>
                </a:cubicBezTo>
                <a:cubicBezTo>
                  <a:pt x="4238" y="2217"/>
                  <a:pt x="4299" y="2205"/>
                  <a:pt x="4352" y="2211"/>
                </a:cubicBezTo>
                <a:cubicBezTo>
                  <a:pt x="4390" y="2217"/>
                  <a:pt x="4392" y="2231"/>
                  <a:pt x="4440" y="2234"/>
                </a:cubicBezTo>
                <a:cubicBezTo>
                  <a:pt x="4578" y="2243"/>
                  <a:pt x="4644" y="2243"/>
                  <a:pt x="4733" y="2256"/>
                </a:cubicBezTo>
                <a:cubicBezTo>
                  <a:pt x="4785" y="2264"/>
                  <a:pt x="4838" y="2274"/>
                  <a:pt x="4879" y="2277"/>
                </a:cubicBezTo>
                <a:cubicBezTo>
                  <a:pt x="4909" y="2280"/>
                  <a:pt x="4899" y="2258"/>
                  <a:pt x="4908" y="2256"/>
                </a:cubicBezTo>
                <a:cubicBezTo>
                  <a:pt x="4935" y="2250"/>
                  <a:pt x="4946" y="2277"/>
                  <a:pt x="4967" y="2277"/>
                </a:cubicBezTo>
                <a:cubicBezTo>
                  <a:pt x="5058" y="2282"/>
                  <a:pt x="5145" y="2276"/>
                  <a:pt x="5202" y="2277"/>
                </a:cubicBezTo>
                <a:cubicBezTo>
                  <a:pt x="5217" y="2279"/>
                  <a:pt x="5238" y="2300"/>
                  <a:pt x="5231" y="2300"/>
                </a:cubicBezTo>
                <a:cubicBezTo>
                  <a:pt x="5273" y="2300"/>
                  <a:pt x="5284" y="2271"/>
                  <a:pt x="5348" y="2277"/>
                </a:cubicBezTo>
                <a:cubicBezTo>
                  <a:pt x="5420" y="2286"/>
                  <a:pt x="5482" y="2319"/>
                  <a:pt x="5553" y="2322"/>
                </a:cubicBezTo>
                <a:cubicBezTo>
                  <a:pt x="5653" y="2325"/>
                  <a:pt x="5728" y="2322"/>
                  <a:pt x="5817" y="2300"/>
                </a:cubicBezTo>
                <a:cubicBezTo>
                  <a:pt x="5841" y="2321"/>
                  <a:pt x="5962" y="2343"/>
                  <a:pt x="5964" y="2344"/>
                </a:cubicBezTo>
                <a:cubicBezTo>
                  <a:pt x="5994" y="2351"/>
                  <a:pt x="6049" y="2345"/>
                  <a:pt x="6081" y="2344"/>
                </a:cubicBezTo>
                <a:cubicBezTo>
                  <a:pt x="6110" y="2343"/>
                  <a:pt x="6100" y="2324"/>
                  <a:pt x="6110" y="2322"/>
                </a:cubicBezTo>
                <a:cubicBezTo>
                  <a:pt x="6216" y="2295"/>
                  <a:pt x="6295" y="2315"/>
                  <a:pt x="6374" y="2277"/>
                </a:cubicBezTo>
                <a:cubicBezTo>
                  <a:pt x="6422" y="2124"/>
                  <a:pt x="6243" y="2142"/>
                  <a:pt x="6198" y="2058"/>
                </a:cubicBezTo>
                <a:cubicBezTo>
                  <a:pt x="6107" y="2055"/>
                  <a:pt x="6114" y="2127"/>
                  <a:pt x="5993" y="2102"/>
                </a:cubicBezTo>
                <a:cubicBezTo>
                  <a:pt x="5918" y="2084"/>
                  <a:pt x="5887" y="2082"/>
                  <a:pt x="5817" y="2080"/>
                </a:cubicBezTo>
                <a:cubicBezTo>
                  <a:pt x="5792" y="2079"/>
                  <a:pt x="5794" y="2059"/>
                  <a:pt x="5788" y="2058"/>
                </a:cubicBezTo>
                <a:cubicBezTo>
                  <a:pt x="5716" y="2045"/>
                  <a:pt x="5621" y="2051"/>
                  <a:pt x="5553" y="2036"/>
                </a:cubicBezTo>
                <a:cubicBezTo>
                  <a:pt x="5515" y="2027"/>
                  <a:pt x="5484" y="1976"/>
                  <a:pt x="5436" y="1992"/>
                </a:cubicBezTo>
                <a:cubicBezTo>
                  <a:pt x="5452" y="2085"/>
                  <a:pt x="5299" y="2014"/>
                  <a:pt x="5289" y="2014"/>
                </a:cubicBezTo>
                <a:cubicBezTo>
                  <a:pt x="5251" y="2013"/>
                  <a:pt x="5234" y="2051"/>
                  <a:pt x="5172" y="2036"/>
                </a:cubicBezTo>
                <a:cubicBezTo>
                  <a:pt x="5168" y="2011"/>
                  <a:pt x="5126" y="2012"/>
                  <a:pt x="5085" y="2014"/>
                </a:cubicBezTo>
                <a:cubicBezTo>
                  <a:pt x="5056" y="1984"/>
                  <a:pt x="5006" y="1970"/>
                  <a:pt x="4967" y="1948"/>
                </a:cubicBezTo>
                <a:cubicBezTo>
                  <a:pt x="4980" y="1912"/>
                  <a:pt x="4808" y="1912"/>
                  <a:pt x="4820" y="1948"/>
                </a:cubicBezTo>
                <a:cubicBezTo>
                  <a:pt x="4885" y="1943"/>
                  <a:pt x="4914" y="1966"/>
                  <a:pt x="4908" y="2014"/>
                </a:cubicBezTo>
                <a:cubicBezTo>
                  <a:pt x="4879" y="2015"/>
                  <a:pt x="4874" y="1994"/>
                  <a:pt x="4850" y="1992"/>
                </a:cubicBezTo>
                <a:cubicBezTo>
                  <a:pt x="4821" y="1988"/>
                  <a:pt x="4827" y="2012"/>
                  <a:pt x="4820" y="2014"/>
                </a:cubicBezTo>
                <a:cubicBezTo>
                  <a:pt x="4789" y="2018"/>
                  <a:pt x="4803" y="1996"/>
                  <a:pt x="4791" y="1992"/>
                </a:cubicBezTo>
                <a:cubicBezTo>
                  <a:pt x="4743" y="1977"/>
                  <a:pt x="4705" y="1956"/>
                  <a:pt x="4645" y="1926"/>
                </a:cubicBezTo>
                <a:cubicBezTo>
                  <a:pt x="4640" y="1952"/>
                  <a:pt x="4650" y="1988"/>
                  <a:pt x="4616" y="1992"/>
                </a:cubicBezTo>
                <a:cubicBezTo>
                  <a:pt x="4574" y="1963"/>
                  <a:pt x="4566" y="1992"/>
                  <a:pt x="4528" y="1992"/>
                </a:cubicBezTo>
                <a:cubicBezTo>
                  <a:pt x="4488" y="1991"/>
                  <a:pt x="4462" y="1970"/>
                  <a:pt x="4440" y="1970"/>
                </a:cubicBezTo>
                <a:cubicBezTo>
                  <a:pt x="4447" y="1970"/>
                  <a:pt x="4423" y="1990"/>
                  <a:pt x="4411" y="1992"/>
                </a:cubicBezTo>
                <a:cubicBezTo>
                  <a:pt x="4395" y="1994"/>
                  <a:pt x="4367" y="1993"/>
                  <a:pt x="4352" y="1992"/>
                </a:cubicBezTo>
                <a:cubicBezTo>
                  <a:pt x="4288" y="1985"/>
                  <a:pt x="4225" y="1953"/>
                  <a:pt x="4147" y="1948"/>
                </a:cubicBezTo>
                <a:cubicBezTo>
                  <a:pt x="4062" y="1942"/>
                  <a:pt x="3954" y="1952"/>
                  <a:pt x="3853" y="1948"/>
                </a:cubicBezTo>
                <a:cubicBezTo>
                  <a:pt x="3759" y="1937"/>
                  <a:pt x="3750" y="1864"/>
                  <a:pt x="3648" y="1859"/>
                </a:cubicBezTo>
                <a:cubicBezTo>
                  <a:pt x="3610" y="1860"/>
                  <a:pt x="3621" y="1898"/>
                  <a:pt x="3589" y="1904"/>
                </a:cubicBezTo>
                <a:cubicBezTo>
                  <a:pt x="3541" y="1904"/>
                  <a:pt x="3492" y="1904"/>
                  <a:pt x="3443" y="1904"/>
                </a:cubicBezTo>
                <a:cubicBezTo>
                  <a:pt x="3451" y="1853"/>
                  <a:pt x="3436" y="1821"/>
                  <a:pt x="3384" y="1816"/>
                </a:cubicBezTo>
                <a:cubicBezTo>
                  <a:pt x="3410" y="1886"/>
                  <a:pt x="3339" y="1885"/>
                  <a:pt x="3297" y="1904"/>
                </a:cubicBezTo>
                <a:close/>
                <a:moveTo>
                  <a:pt x="41780" y="1882"/>
                </a:moveTo>
                <a:cubicBezTo>
                  <a:pt x="41809" y="1852"/>
                  <a:pt x="41859" y="1838"/>
                  <a:pt x="41868" y="1793"/>
                </a:cubicBezTo>
                <a:cubicBezTo>
                  <a:pt x="41826" y="1805"/>
                  <a:pt x="41717" y="1768"/>
                  <a:pt x="41722" y="1816"/>
                </a:cubicBezTo>
                <a:cubicBezTo>
                  <a:pt x="41770" y="1816"/>
                  <a:pt x="41738" y="1877"/>
                  <a:pt x="41780" y="1882"/>
                </a:cubicBezTo>
                <a:close/>
                <a:moveTo>
                  <a:pt x="27213" y="1859"/>
                </a:moveTo>
                <a:cubicBezTo>
                  <a:pt x="27233" y="1859"/>
                  <a:pt x="27253" y="1859"/>
                  <a:pt x="27272" y="1859"/>
                </a:cubicBezTo>
                <a:cubicBezTo>
                  <a:pt x="27290" y="1858"/>
                  <a:pt x="27307" y="1856"/>
                  <a:pt x="27301" y="1838"/>
                </a:cubicBezTo>
                <a:cubicBezTo>
                  <a:pt x="27262" y="1837"/>
                  <a:pt x="27275" y="1799"/>
                  <a:pt x="27242" y="1793"/>
                </a:cubicBezTo>
                <a:cubicBezTo>
                  <a:pt x="27241" y="1822"/>
                  <a:pt x="27205" y="1824"/>
                  <a:pt x="27213" y="1859"/>
                </a:cubicBezTo>
                <a:close/>
                <a:moveTo>
                  <a:pt x="24663" y="1793"/>
                </a:moveTo>
                <a:cubicBezTo>
                  <a:pt x="24640" y="1927"/>
                  <a:pt x="24798" y="1808"/>
                  <a:pt x="24663" y="1793"/>
                </a:cubicBezTo>
                <a:close/>
                <a:moveTo>
                  <a:pt x="22231" y="1838"/>
                </a:moveTo>
                <a:cubicBezTo>
                  <a:pt x="22283" y="1832"/>
                  <a:pt x="22377" y="1860"/>
                  <a:pt x="22348" y="1793"/>
                </a:cubicBezTo>
                <a:cubicBezTo>
                  <a:pt x="22309" y="1793"/>
                  <a:pt x="22270" y="1793"/>
                  <a:pt x="22231" y="1793"/>
                </a:cubicBezTo>
                <a:cubicBezTo>
                  <a:pt x="22231" y="1808"/>
                  <a:pt x="22231" y="1823"/>
                  <a:pt x="22231" y="1838"/>
                </a:cubicBezTo>
                <a:close/>
                <a:moveTo>
                  <a:pt x="19329" y="1904"/>
                </a:moveTo>
                <a:cubicBezTo>
                  <a:pt x="19329" y="1867"/>
                  <a:pt x="19329" y="1831"/>
                  <a:pt x="19329" y="1793"/>
                </a:cubicBezTo>
                <a:cubicBezTo>
                  <a:pt x="19300" y="1793"/>
                  <a:pt x="19271" y="1793"/>
                  <a:pt x="19241" y="1793"/>
                </a:cubicBezTo>
                <a:cubicBezTo>
                  <a:pt x="19268" y="1832"/>
                  <a:pt x="19240" y="1912"/>
                  <a:pt x="19329" y="1904"/>
                </a:cubicBezTo>
                <a:close/>
                <a:moveTo>
                  <a:pt x="41516" y="1859"/>
                </a:moveTo>
                <a:cubicBezTo>
                  <a:pt x="41611" y="1887"/>
                  <a:pt x="41539" y="1789"/>
                  <a:pt x="41634" y="1816"/>
                </a:cubicBezTo>
                <a:cubicBezTo>
                  <a:pt x="41535" y="1868"/>
                  <a:pt x="41720" y="1880"/>
                  <a:pt x="41722" y="1838"/>
                </a:cubicBezTo>
                <a:cubicBezTo>
                  <a:pt x="41665" y="1807"/>
                  <a:pt x="41603" y="1780"/>
                  <a:pt x="41516" y="1771"/>
                </a:cubicBezTo>
                <a:cubicBezTo>
                  <a:pt x="41516" y="1801"/>
                  <a:pt x="41516" y="1831"/>
                  <a:pt x="41516" y="1859"/>
                </a:cubicBezTo>
                <a:close/>
                <a:moveTo>
                  <a:pt x="37530" y="1793"/>
                </a:moveTo>
                <a:cubicBezTo>
                  <a:pt x="37510" y="1793"/>
                  <a:pt x="37533" y="1765"/>
                  <a:pt x="37501" y="1793"/>
                </a:cubicBezTo>
                <a:cubicBezTo>
                  <a:pt x="37456" y="1835"/>
                  <a:pt x="37272" y="1765"/>
                  <a:pt x="37179" y="1793"/>
                </a:cubicBezTo>
                <a:cubicBezTo>
                  <a:pt x="37182" y="1825"/>
                  <a:pt x="37227" y="1810"/>
                  <a:pt x="37266" y="1816"/>
                </a:cubicBezTo>
                <a:cubicBezTo>
                  <a:pt x="37379" y="1829"/>
                  <a:pt x="37363" y="1825"/>
                  <a:pt x="37413" y="1816"/>
                </a:cubicBezTo>
                <a:cubicBezTo>
                  <a:pt x="37483" y="1802"/>
                  <a:pt x="37535" y="1826"/>
                  <a:pt x="37589" y="1816"/>
                </a:cubicBezTo>
                <a:cubicBezTo>
                  <a:pt x="37589" y="1831"/>
                  <a:pt x="37589" y="1845"/>
                  <a:pt x="37589" y="1859"/>
                </a:cubicBezTo>
                <a:cubicBezTo>
                  <a:pt x="37649" y="1870"/>
                  <a:pt x="37644" y="1825"/>
                  <a:pt x="37677" y="1816"/>
                </a:cubicBezTo>
                <a:cubicBezTo>
                  <a:pt x="37716" y="1805"/>
                  <a:pt x="37787" y="1865"/>
                  <a:pt x="37795" y="1793"/>
                </a:cubicBezTo>
                <a:cubicBezTo>
                  <a:pt x="37684" y="1793"/>
                  <a:pt x="37610" y="1795"/>
                  <a:pt x="37530" y="1793"/>
                </a:cubicBezTo>
                <a:close/>
                <a:moveTo>
                  <a:pt x="26891" y="1816"/>
                </a:moveTo>
                <a:cubicBezTo>
                  <a:pt x="26911" y="1816"/>
                  <a:pt x="26930" y="1816"/>
                  <a:pt x="26949" y="1816"/>
                </a:cubicBezTo>
                <a:cubicBezTo>
                  <a:pt x="26995" y="1762"/>
                  <a:pt x="26850" y="1751"/>
                  <a:pt x="26862" y="1793"/>
                </a:cubicBezTo>
                <a:cubicBezTo>
                  <a:pt x="26879" y="1795"/>
                  <a:pt x="26896" y="1797"/>
                  <a:pt x="26891" y="1816"/>
                </a:cubicBezTo>
                <a:close/>
                <a:moveTo>
                  <a:pt x="26686" y="1816"/>
                </a:moveTo>
                <a:cubicBezTo>
                  <a:pt x="26736" y="1817"/>
                  <a:pt x="26760" y="1799"/>
                  <a:pt x="26774" y="1771"/>
                </a:cubicBezTo>
                <a:cubicBezTo>
                  <a:pt x="26728" y="1774"/>
                  <a:pt x="26672" y="1768"/>
                  <a:pt x="26686" y="1816"/>
                </a:cubicBezTo>
                <a:close/>
                <a:moveTo>
                  <a:pt x="25191" y="1816"/>
                </a:moveTo>
                <a:cubicBezTo>
                  <a:pt x="25245" y="1813"/>
                  <a:pt x="25289" y="1801"/>
                  <a:pt x="25308" y="1771"/>
                </a:cubicBezTo>
                <a:cubicBezTo>
                  <a:pt x="25256" y="1777"/>
                  <a:pt x="25161" y="1750"/>
                  <a:pt x="25191" y="1816"/>
                </a:cubicBezTo>
                <a:close/>
                <a:moveTo>
                  <a:pt x="17570" y="1816"/>
                </a:moveTo>
                <a:cubicBezTo>
                  <a:pt x="17590" y="1816"/>
                  <a:pt x="17610" y="1816"/>
                  <a:pt x="17629" y="1816"/>
                </a:cubicBezTo>
                <a:cubicBezTo>
                  <a:pt x="17629" y="1801"/>
                  <a:pt x="17629" y="1786"/>
                  <a:pt x="17629" y="1771"/>
                </a:cubicBezTo>
                <a:cubicBezTo>
                  <a:pt x="17610" y="1771"/>
                  <a:pt x="17590" y="1771"/>
                  <a:pt x="17570" y="1771"/>
                </a:cubicBezTo>
                <a:cubicBezTo>
                  <a:pt x="17570" y="1786"/>
                  <a:pt x="17570" y="1801"/>
                  <a:pt x="17570" y="1816"/>
                </a:cubicBezTo>
                <a:close/>
                <a:moveTo>
                  <a:pt x="41429" y="1771"/>
                </a:moveTo>
                <a:cubicBezTo>
                  <a:pt x="41429" y="1786"/>
                  <a:pt x="41429" y="1801"/>
                  <a:pt x="41429" y="1816"/>
                </a:cubicBezTo>
                <a:cubicBezTo>
                  <a:pt x="41501" y="1850"/>
                  <a:pt x="41514" y="1741"/>
                  <a:pt x="41457" y="1750"/>
                </a:cubicBezTo>
                <a:cubicBezTo>
                  <a:pt x="41456" y="1763"/>
                  <a:pt x="41453" y="1775"/>
                  <a:pt x="41429" y="1771"/>
                </a:cubicBezTo>
                <a:close/>
                <a:moveTo>
                  <a:pt x="27419" y="1816"/>
                </a:moveTo>
                <a:cubicBezTo>
                  <a:pt x="27492" y="1819"/>
                  <a:pt x="27510" y="1781"/>
                  <a:pt x="27536" y="1750"/>
                </a:cubicBezTo>
                <a:cubicBezTo>
                  <a:pt x="27497" y="1750"/>
                  <a:pt x="27457" y="1750"/>
                  <a:pt x="27419" y="1750"/>
                </a:cubicBezTo>
                <a:cubicBezTo>
                  <a:pt x="27419" y="1771"/>
                  <a:pt x="27419" y="1793"/>
                  <a:pt x="27419" y="1816"/>
                </a:cubicBezTo>
                <a:close/>
                <a:moveTo>
                  <a:pt x="18332" y="1793"/>
                </a:moveTo>
                <a:cubicBezTo>
                  <a:pt x="18342" y="1841"/>
                  <a:pt x="18461" y="1790"/>
                  <a:pt x="18479" y="1771"/>
                </a:cubicBezTo>
                <a:cubicBezTo>
                  <a:pt x="18445" y="1753"/>
                  <a:pt x="18401" y="1742"/>
                  <a:pt x="18332" y="1750"/>
                </a:cubicBezTo>
                <a:cubicBezTo>
                  <a:pt x="18332" y="1765"/>
                  <a:pt x="18332" y="1778"/>
                  <a:pt x="18332" y="1793"/>
                </a:cubicBezTo>
                <a:close/>
                <a:moveTo>
                  <a:pt x="56699" y="1904"/>
                </a:moveTo>
                <a:cubicBezTo>
                  <a:pt x="56699" y="1851"/>
                  <a:pt x="56776" y="1847"/>
                  <a:pt x="56787" y="1793"/>
                </a:cubicBezTo>
                <a:cubicBezTo>
                  <a:pt x="56787" y="1793"/>
                  <a:pt x="56753" y="1792"/>
                  <a:pt x="56758" y="1771"/>
                </a:cubicBezTo>
                <a:cubicBezTo>
                  <a:pt x="56758" y="1767"/>
                  <a:pt x="56805" y="1771"/>
                  <a:pt x="56787" y="1750"/>
                </a:cubicBezTo>
                <a:cubicBezTo>
                  <a:pt x="56776" y="1736"/>
                  <a:pt x="56726" y="1730"/>
                  <a:pt x="56699" y="1727"/>
                </a:cubicBezTo>
                <a:cubicBezTo>
                  <a:pt x="56737" y="1802"/>
                  <a:pt x="56634" y="1882"/>
                  <a:pt x="56699" y="1904"/>
                </a:cubicBezTo>
                <a:close/>
                <a:moveTo>
                  <a:pt x="28532" y="1793"/>
                </a:moveTo>
                <a:cubicBezTo>
                  <a:pt x="28534" y="1765"/>
                  <a:pt x="28570" y="1763"/>
                  <a:pt x="28562" y="1727"/>
                </a:cubicBezTo>
                <a:cubicBezTo>
                  <a:pt x="28527" y="1731"/>
                  <a:pt x="28479" y="1723"/>
                  <a:pt x="28474" y="1750"/>
                </a:cubicBezTo>
                <a:cubicBezTo>
                  <a:pt x="28512" y="1750"/>
                  <a:pt x="28500" y="1789"/>
                  <a:pt x="28532" y="1793"/>
                </a:cubicBezTo>
                <a:close/>
                <a:moveTo>
                  <a:pt x="19798" y="1771"/>
                </a:moveTo>
                <a:cubicBezTo>
                  <a:pt x="19765" y="1856"/>
                  <a:pt x="19902" y="1850"/>
                  <a:pt x="19827" y="1904"/>
                </a:cubicBezTo>
                <a:cubicBezTo>
                  <a:pt x="19956" y="1934"/>
                  <a:pt x="19890" y="1819"/>
                  <a:pt x="20003" y="1838"/>
                </a:cubicBezTo>
                <a:cubicBezTo>
                  <a:pt x="20033" y="1755"/>
                  <a:pt x="19859" y="1790"/>
                  <a:pt x="19944" y="1727"/>
                </a:cubicBezTo>
                <a:cubicBezTo>
                  <a:pt x="19851" y="1709"/>
                  <a:pt x="19854" y="1762"/>
                  <a:pt x="19798" y="1771"/>
                </a:cubicBezTo>
                <a:close/>
                <a:moveTo>
                  <a:pt x="25865" y="1750"/>
                </a:moveTo>
                <a:cubicBezTo>
                  <a:pt x="25760" y="1751"/>
                  <a:pt x="25696" y="1784"/>
                  <a:pt x="25601" y="1793"/>
                </a:cubicBezTo>
                <a:cubicBezTo>
                  <a:pt x="25584" y="1795"/>
                  <a:pt x="25566" y="1797"/>
                  <a:pt x="25572" y="1816"/>
                </a:cubicBezTo>
                <a:cubicBezTo>
                  <a:pt x="25624" y="1820"/>
                  <a:pt x="25719" y="1793"/>
                  <a:pt x="25689" y="1859"/>
                </a:cubicBezTo>
                <a:cubicBezTo>
                  <a:pt x="25799" y="1825"/>
                  <a:pt x="25918" y="1796"/>
                  <a:pt x="25982" y="1727"/>
                </a:cubicBezTo>
                <a:cubicBezTo>
                  <a:pt x="25909" y="1645"/>
                  <a:pt x="25890" y="1826"/>
                  <a:pt x="25865" y="1750"/>
                </a:cubicBezTo>
                <a:close/>
                <a:moveTo>
                  <a:pt x="24195" y="1750"/>
                </a:moveTo>
                <a:cubicBezTo>
                  <a:pt x="24193" y="1750"/>
                  <a:pt x="24247" y="1795"/>
                  <a:pt x="24254" y="1750"/>
                </a:cubicBezTo>
                <a:cubicBezTo>
                  <a:pt x="24171" y="1755"/>
                  <a:pt x="24183" y="1708"/>
                  <a:pt x="24136" y="1706"/>
                </a:cubicBezTo>
                <a:cubicBezTo>
                  <a:pt x="24130" y="1705"/>
                  <a:pt x="24104" y="1755"/>
                  <a:pt x="24077" y="1750"/>
                </a:cubicBezTo>
                <a:cubicBezTo>
                  <a:pt x="24072" y="1748"/>
                  <a:pt x="24076" y="1714"/>
                  <a:pt x="24047" y="1727"/>
                </a:cubicBezTo>
                <a:cubicBezTo>
                  <a:pt x="24032" y="1811"/>
                  <a:pt x="24140" y="1751"/>
                  <a:pt x="24195" y="1750"/>
                </a:cubicBezTo>
                <a:close/>
                <a:moveTo>
                  <a:pt x="22260" y="1750"/>
                </a:moveTo>
                <a:cubicBezTo>
                  <a:pt x="22289" y="1750"/>
                  <a:pt x="22318" y="1750"/>
                  <a:pt x="22348" y="1750"/>
                </a:cubicBezTo>
                <a:cubicBezTo>
                  <a:pt x="22351" y="1710"/>
                  <a:pt x="22319" y="1698"/>
                  <a:pt x="22260" y="1706"/>
                </a:cubicBezTo>
                <a:cubicBezTo>
                  <a:pt x="22260" y="1720"/>
                  <a:pt x="22260" y="1735"/>
                  <a:pt x="22260" y="1750"/>
                </a:cubicBezTo>
                <a:close/>
                <a:moveTo>
                  <a:pt x="20120" y="1838"/>
                </a:moveTo>
                <a:cubicBezTo>
                  <a:pt x="20215" y="1865"/>
                  <a:pt x="20143" y="1766"/>
                  <a:pt x="20238" y="1793"/>
                </a:cubicBezTo>
                <a:cubicBezTo>
                  <a:pt x="20282" y="1792"/>
                  <a:pt x="20266" y="1852"/>
                  <a:pt x="20296" y="1859"/>
                </a:cubicBezTo>
                <a:cubicBezTo>
                  <a:pt x="20349" y="1874"/>
                  <a:pt x="20391" y="1830"/>
                  <a:pt x="20414" y="1793"/>
                </a:cubicBezTo>
                <a:cubicBezTo>
                  <a:pt x="20282" y="1834"/>
                  <a:pt x="20338" y="1774"/>
                  <a:pt x="20384" y="1727"/>
                </a:cubicBezTo>
                <a:cubicBezTo>
                  <a:pt x="20290" y="1732"/>
                  <a:pt x="20260" y="1688"/>
                  <a:pt x="20150" y="1706"/>
                </a:cubicBezTo>
                <a:cubicBezTo>
                  <a:pt x="20171" y="1772"/>
                  <a:pt x="20120" y="1786"/>
                  <a:pt x="20120" y="1838"/>
                </a:cubicBezTo>
                <a:close/>
                <a:moveTo>
                  <a:pt x="26451" y="1771"/>
                </a:moveTo>
                <a:cubicBezTo>
                  <a:pt x="26500" y="1771"/>
                  <a:pt x="26549" y="1771"/>
                  <a:pt x="26598" y="1771"/>
                </a:cubicBezTo>
                <a:cubicBezTo>
                  <a:pt x="26598" y="1784"/>
                  <a:pt x="26622" y="1796"/>
                  <a:pt x="26627" y="1771"/>
                </a:cubicBezTo>
                <a:cubicBezTo>
                  <a:pt x="26586" y="1766"/>
                  <a:pt x="26594" y="1723"/>
                  <a:pt x="26569" y="1706"/>
                </a:cubicBezTo>
                <a:cubicBezTo>
                  <a:pt x="26460" y="1721"/>
                  <a:pt x="26442" y="1667"/>
                  <a:pt x="26334" y="1684"/>
                </a:cubicBezTo>
                <a:cubicBezTo>
                  <a:pt x="26325" y="1727"/>
                  <a:pt x="26373" y="1727"/>
                  <a:pt x="26393" y="1750"/>
                </a:cubicBezTo>
                <a:cubicBezTo>
                  <a:pt x="26325" y="1744"/>
                  <a:pt x="26283" y="1755"/>
                  <a:pt x="26276" y="1793"/>
                </a:cubicBezTo>
                <a:cubicBezTo>
                  <a:pt x="26352" y="1853"/>
                  <a:pt x="26364" y="1766"/>
                  <a:pt x="26451" y="1771"/>
                </a:cubicBezTo>
                <a:close/>
                <a:moveTo>
                  <a:pt x="22758" y="1838"/>
                </a:moveTo>
                <a:cubicBezTo>
                  <a:pt x="22826" y="1838"/>
                  <a:pt x="22895" y="1838"/>
                  <a:pt x="22964" y="1838"/>
                </a:cubicBezTo>
                <a:cubicBezTo>
                  <a:pt x="22952" y="1784"/>
                  <a:pt x="23017" y="1790"/>
                  <a:pt x="22993" y="1727"/>
                </a:cubicBezTo>
                <a:cubicBezTo>
                  <a:pt x="22937" y="1723"/>
                  <a:pt x="22928" y="1753"/>
                  <a:pt x="22875" y="1750"/>
                </a:cubicBezTo>
                <a:cubicBezTo>
                  <a:pt x="22893" y="1693"/>
                  <a:pt x="22864" y="1671"/>
                  <a:pt x="22788" y="1684"/>
                </a:cubicBezTo>
                <a:cubicBezTo>
                  <a:pt x="22764" y="1730"/>
                  <a:pt x="22717" y="1807"/>
                  <a:pt x="22758" y="1838"/>
                </a:cubicBezTo>
                <a:close/>
                <a:moveTo>
                  <a:pt x="22612" y="1684"/>
                </a:moveTo>
                <a:cubicBezTo>
                  <a:pt x="22607" y="1761"/>
                  <a:pt x="22467" y="1736"/>
                  <a:pt x="22495" y="1838"/>
                </a:cubicBezTo>
                <a:cubicBezTo>
                  <a:pt x="22587" y="1807"/>
                  <a:pt x="22672" y="1892"/>
                  <a:pt x="22700" y="1838"/>
                </a:cubicBezTo>
                <a:cubicBezTo>
                  <a:pt x="22603" y="1804"/>
                  <a:pt x="22760" y="1784"/>
                  <a:pt x="22729" y="1727"/>
                </a:cubicBezTo>
                <a:cubicBezTo>
                  <a:pt x="22693" y="1723"/>
                  <a:pt x="22711" y="1703"/>
                  <a:pt x="22729" y="1684"/>
                </a:cubicBezTo>
                <a:cubicBezTo>
                  <a:pt x="22690" y="1684"/>
                  <a:pt x="22651" y="1684"/>
                  <a:pt x="22612" y="1684"/>
                </a:cubicBezTo>
                <a:close/>
                <a:moveTo>
                  <a:pt x="24634" y="1684"/>
                </a:moveTo>
                <a:cubicBezTo>
                  <a:pt x="24616" y="1765"/>
                  <a:pt x="24885" y="1742"/>
                  <a:pt x="24839" y="1661"/>
                </a:cubicBezTo>
                <a:cubicBezTo>
                  <a:pt x="24761" y="1661"/>
                  <a:pt x="24672" y="1653"/>
                  <a:pt x="24634" y="1684"/>
                </a:cubicBezTo>
                <a:close/>
                <a:moveTo>
                  <a:pt x="24283" y="1882"/>
                </a:moveTo>
                <a:cubicBezTo>
                  <a:pt x="24279" y="1894"/>
                  <a:pt x="24220" y="1900"/>
                  <a:pt x="24224" y="1926"/>
                </a:cubicBezTo>
                <a:cubicBezTo>
                  <a:pt x="24225" y="1934"/>
                  <a:pt x="24297" y="1924"/>
                  <a:pt x="24283" y="1948"/>
                </a:cubicBezTo>
                <a:cubicBezTo>
                  <a:pt x="24279" y="1954"/>
                  <a:pt x="24231" y="1943"/>
                  <a:pt x="24224" y="1948"/>
                </a:cubicBezTo>
                <a:cubicBezTo>
                  <a:pt x="24224" y="1963"/>
                  <a:pt x="24224" y="1977"/>
                  <a:pt x="24224" y="1992"/>
                </a:cubicBezTo>
                <a:cubicBezTo>
                  <a:pt x="24254" y="1992"/>
                  <a:pt x="24259" y="2009"/>
                  <a:pt x="24283" y="2014"/>
                </a:cubicBezTo>
                <a:cubicBezTo>
                  <a:pt x="24275" y="1942"/>
                  <a:pt x="24317" y="1907"/>
                  <a:pt x="24400" y="1904"/>
                </a:cubicBezTo>
                <a:cubicBezTo>
                  <a:pt x="24398" y="1932"/>
                  <a:pt x="24362" y="1934"/>
                  <a:pt x="24371" y="1970"/>
                </a:cubicBezTo>
                <a:cubicBezTo>
                  <a:pt x="24422" y="1972"/>
                  <a:pt x="24439" y="1948"/>
                  <a:pt x="24429" y="1904"/>
                </a:cubicBezTo>
                <a:cubicBezTo>
                  <a:pt x="24452" y="1899"/>
                  <a:pt x="24487" y="1903"/>
                  <a:pt x="24487" y="1882"/>
                </a:cubicBezTo>
                <a:cubicBezTo>
                  <a:pt x="24452" y="1871"/>
                  <a:pt x="24422" y="1858"/>
                  <a:pt x="24400" y="1838"/>
                </a:cubicBezTo>
                <a:cubicBezTo>
                  <a:pt x="24560" y="1853"/>
                  <a:pt x="24418" y="1762"/>
                  <a:pt x="24429" y="1750"/>
                </a:cubicBezTo>
                <a:cubicBezTo>
                  <a:pt x="24459" y="1715"/>
                  <a:pt x="24553" y="1747"/>
                  <a:pt x="24547" y="1706"/>
                </a:cubicBezTo>
                <a:cubicBezTo>
                  <a:pt x="24473" y="1709"/>
                  <a:pt x="24455" y="1671"/>
                  <a:pt x="24400" y="1661"/>
                </a:cubicBezTo>
                <a:cubicBezTo>
                  <a:pt x="24392" y="1696"/>
                  <a:pt x="24335" y="1676"/>
                  <a:pt x="24311" y="1661"/>
                </a:cubicBezTo>
                <a:cubicBezTo>
                  <a:pt x="24313" y="1729"/>
                  <a:pt x="24329" y="1807"/>
                  <a:pt x="24224" y="1793"/>
                </a:cubicBezTo>
                <a:cubicBezTo>
                  <a:pt x="24165" y="1841"/>
                  <a:pt x="24294" y="1835"/>
                  <a:pt x="24283" y="1882"/>
                </a:cubicBezTo>
                <a:close/>
                <a:moveTo>
                  <a:pt x="23725" y="1684"/>
                </a:moveTo>
                <a:cubicBezTo>
                  <a:pt x="23670" y="1726"/>
                  <a:pt x="23742" y="1723"/>
                  <a:pt x="23725" y="1793"/>
                </a:cubicBezTo>
                <a:cubicBezTo>
                  <a:pt x="23689" y="1796"/>
                  <a:pt x="23656" y="1801"/>
                  <a:pt x="23667" y="1838"/>
                </a:cubicBezTo>
                <a:cubicBezTo>
                  <a:pt x="23761" y="1843"/>
                  <a:pt x="23790" y="1799"/>
                  <a:pt x="23901" y="1816"/>
                </a:cubicBezTo>
                <a:cubicBezTo>
                  <a:pt x="23893" y="1772"/>
                  <a:pt x="23941" y="1772"/>
                  <a:pt x="23960" y="1750"/>
                </a:cubicBezTo>
                <a:cubicBezTo>
                  <a:pt x="23874" y="1730"/>
                  <a:pt x="23951" y="1669"/>
                  <a:pt x="23901" y="1661"/>
                </a:cubicBezTo>
                <a:cubicBezTo>
                  <a:pt x="23898" y="1710"/>
                  <a:pt x="23777" y="1671"/>
                  <a:pt x="23725" y="1684"/>
                </a:cubicBezTo>
                <a:close/>
                <a:moveTo>
                  <a:pt x="16017" y="1727"/>
                </a:moveTo>
                <a:cubicBezTo>
                  <a:pt x="15999" y="1726"/>
                  <a:pt x="15982" y="1724"/>
                  <a:pt x="15988" y="1706"/>
                </a:cubicBezTo>
                <a:cubicBezTo>
                  <a:pt x="16023" y="1703"/>
                  <a:pt x="16057" y="1699"/>
                  <a:pt x="16046" y="1661"/>
                </a:cubicBezTo>
                <a:cubicBezTo>
                  <a:pt x="15927" y="1622"/>
                  <a:pt x="15947" y="1813"/>
                  <a:pt x="16017" y="1727"/>
                </a:cubicBezTo>
                <a:close/>
                <a:moveTo>
                  <a:pt x="34540" y="1639"/>
                </a:moveTo>
                <a:cubicBezTo>
                  <a:pt x="34489" y="1652"/>
                  <a:pt x="34369" y="1614"/>
                  <a:pt x="34365" y="1661"/>
                </a:cubicBezTo>
                <a:cubicBezTo>
                  <a:pt x="34413" y="1699"/>
                  <a:pt x="34516" y="1682"/>
                  <a:pt x="34540" y="1639"/>
                </a:cubicBezTo>
                <a:close/>
                <a:moveTo>
                  <a:pt x="34336" y="1639"/>
                </a:moveTo>
                <a:cubicBezTo>
                  <a:pt x="34310" y="1621"/>
                  <a:pt x="34252" y="1655"/>
                  <a:pt x="34248" y="1661"/>
                </a:cubicBezTo>
                <a:cubicBezTo>
                  <a:pt x="34217" y="1705"/>
                  <a:pt x="34358" y="1655"/>
                  <a:pt x="34336" y="1639"/>
                </a:cubicBezTo>
                <a:close/>
                <a:moveTo>
                  <a:pt x="31053" y="1926"/>
                </a:moveTo>
                <a:cubicBezTo>
                  <a:pt x="30996" y="1932"/>
                  <a:pt x="30958" y="1898"/>
                  <a:pt x="30936" y="1882"/>
                </a:cubicBezTo>
                <a:cubicBezTo>
                  <a:pt x="30926" y="1874"/>
                  <a:pt x="30942" y="1847"/>
                  <a:pt x="30936" y="1838"/>
                </a:cubicBezTo>
                <a:cubicBezTo>
                  <a:pt x="30921" y="1819"/>
                  <a:pt x="30854" y="1820"/>
                  <a:pt x="30847" y="1793"/>
                </a:cubicBezTo>
                <a:cubicBezTo>
                  <a:pt x="30899" y="1741"/>
                  <a:pt x="30996" y="1795"/>
                  <a:pt x="31023" y="1793"/>
                </a:cubicBezTo>
                <a:cubicBezTo>
                  <a:pt x="31022" y="1793"/>
                  <a:pt x="31033" y="1774"/>
                  <a:pt x="31053" y="1771"/>
                </a:cubicBezTo>
                <a:cubicBezTo>
                  <a:pt x="31082" y="1769"/>
                  <a:pt x="31089" y="1795"/>
                  <a:pt x="31111" y="1793"/>
                </a:cubicBezTo>
                <a:cubicBezTo>
                  <a:pt x="31108" y="1793"/>
                  <a:pt x="31126" y="1774"/>
                  <a:pt x="31141" y="1771"/>
                </a:cubicBezTo>
                <a:cubicBezTo>
                  <a:pt x="31237" y="1753"/>
                  <a:pt x="31215" y="1806"/>
                  <a:pt x="31287" y="1793"/>
                </a:cubicBezTo>
                <a:cubicBezTo>
                  <a:pt x="31351" y="1733"/>
                  <a:pt x="31320" y="1739"/>
                  <a:pt x="31346" y="1661"/>
                </a:cubicBezTo>
                <a:cubicBezTo>
                  <a:pt x="31233" y="1614"/>
                  <a:pt x="31079" y="1666"/>
                  <a:pt x="30994" y="1639"/>
                </a:cubicBezTo>
                <a:cubicBezTo>
                  <a:pt x="30945" y="1683"/>
                  <a:pt x="30997" y="1667"/>
                  <a:pt x="30994" y="1727"/>
                </a:cubicBezTo>
                <a:cubicBezTo>
                  <a:pt x="30918" y="1669"/>
                  <a:pt x="30906" y="1754"/>
                  <a:pt x="30819" y="1750"/>
                </a:cubicBezTo>
                <a:cubicBezTo>
                  <a:pt x="30827" y="1720"/>
                  <a:pt x="30860" y="1708"/>
                  <a:pt x="30847" y="1661"/>
                </a:cubicBezTo>
                <a:cubicBezTo>
                  <a:pt x="30718" y="1645"/>
                  <a:pt x="30728" y="1733"/>
                  <a:pt x="30643" y="1750"/>
                </a:cubicBezTo>
                <a:cubicBezTo>
                  <a:pt x="30608" y="1731"/>
                  <a:pt x="30564" y="1721"/>
                  <a:pt x="30496" y="1727"/>
                </a:cubicBezTo>
                <a:cubicBezTo>
                  <a:pt x="30491" y="1834"/>
                  <a:pt x="30765" y="1731"/>
                  <a:pt x="30701" y="1882"/>
                </a:cubicBezTo>
                <a:cubicBezTo>
                  <a:pt x="30770" y="1882"/>
                  <a:pt x="30788" y="1844"/>
                  <a:pt x="30877" y="1859"/>
                </a:cubicBezTo>
                <a:cubicBezTo>
                  <a:pt x="30861" y="1904"/>
                  <a:pt x="30789" y="1903"/>
                  <a:pt x="30847" y="1948"/>
                </a:cubicBezTo>
                <a:cubicBezTo>
                  <a:pt x="30923" y="1900"/>
                  <a:pt x="31014" y="1968"/>
                  <a:pt x="31053" y="1926"/>
                </a:cubicBezTo>
                <a:close/>
                <a:moveTo>
                  <a:pt x="25689" y="1639"/>
                </a:moveTo>
                <a:cubicBezTo>
                  <a:pt x="25686" y="1666"/>
                  <a:pt x="25681" y="1691"/>
                  <a:pt x="25631" y="1684"/>
                </a:cubicBezTo>
                <a:cubicBezTo>
                  <a:pt x="25596" y="1696"/>
                  <a:pt x="25611" y="1643"/>
                  <a:pt x="25601" y="1639"/>
                </a:cubicBezTo>
                <a:cubicBezTo>
                  <a:pt x="25542" y="1617"/>
                  <a:pt x="25372" y="1646"/>
                  <a:pt x="25337" y="1661"/>
                </a:cubicBezTo>
                <a:cubicBezTo>
                  <a:pt x="25337" y="1691"/>
                  <a:pt x="25337" y="1720"/>
                  <a:pt x="25337" y="1750"/>
                </a:cubicBezTo>
                <a:cubicBezTo>
                  <a:pt x="25384" y="1751"/>
                  <a:pt x="25439" y="1747"/>
                  <a:pt x="25426" y="1793"/>
                </a:cubicBezTo>
                <a:cubicBezTo>
                  <a:pt x="25418" y="1825"/>
                  <a:pt x="25361" y="1819"/>
                  <a:pt x="25337" y="1838"/>
                </a:cubicBezTo>
                <a:cubicBezTo>
                  <a:pt x="25337" y="1874"/>
                  <a:pt x="25337" y="1911"/>
                  <a:pt x="25337" y="1948"/>
                </a:cubicBezTo>
                <a:cubicBezTo>
                  <a:pt x="25437" y="1979"/>
                  <a:pt x="25431" y="1899"/>
                  <a:pt x="25483" y="1882"/>
                </a:cubicBezTo>
                <a:cubicBezTo>
                  <a:pt x="25523" y="1870"/>
                  <a:pt x="25596" y="1897"/>
                  <a:pt x="25601" y="1859"/>
                </a:cubicBezTo>
                <a:cubicBezTo>
                  <a:pt x="25486" y="1888"/>
                  <a:pt x="25513" y="1808"/>
                  <a:pt x="25513" y="1750"/>
                </a:cubicBezTo>
                <a:cubicBezTo>
                  <a:pt x="25621" y="1745"/>
                  <a:pt x="25725" y="1661"/>
                  <a:pt x="25836" y="1727"/>
                </a:cubicBezTo>
                <a:cubicBezTo>
                  <a:pt x="25843" y="1685"/>
                  <a:pt x="25802" y="1679"/>
                  <a:pt x="25806" y="1639"/>
                </a:cubicBezTo>
                <a:cubicBezTo>
                  <a:pt x="25768" y="1639"/>
                  <a:pt x="25728" y="1639"/>
                  <a:pt x="25689" y="1639"/>
                </a:cubicBezTo>
                <a:close/>
                <a:moveTo>
                  <a:pt x="30203" y="1750"/>
                </a:moveTo>
                <a:cubicBezTo>
                  <a:pt x="30173" y="1664"/>
                  <a:pt x="30102" y="1747"/>
                  <a:pt x="29998" y="1727"/>
                </a:cubicBezTo>
                <a:cubicBezTo>
                  <a:pt x="29951" y="1814"/>
                  <a:pt x="30124" y="1735"/>
                  <a:pt x="30115" y="1793"/>
                </a:cubicBezTo>
                <a:cubicBezTo>
                  <a:pt x="30136" y="1853"/>
                  <a:pt x="29976" y="1778"/>
                  <a:pt x="29998" y="1838"/>
                </a:cubicBezTo>
                <a:cubicBezTo>
                  <a:pt x="30078" y="1822"/>
                  <a:pt x="30056" y="1882"/>
                  <a:pt x="30115" y="1882"/>
                </a:cubicBezTo>
                <a:cubicBezTo>
                  <a:pt x="30145" y="1838"/>
                  <a:pt x="30166" y="1787"/>
                  <a:pt x="30232" y="1771"/>
                </a:cubicBezTo>
                <a:cubicBezTo>
                  <a:pt x="30306" y="1826"/>
                  <a:pt x="30199" y="1858"/>
                  <a:pt x="30203" y="1926"/>
                </a:cubicBezTo>
                <a:cubicBezTo>
                  <a:pt x="30345" y="1904"/>
                  <a:pt x="30271" y="1990"/>
                  <a:pt x="30262" y="2036"/>
                </a:cubicBezTo>
                <a:cubicBezTo>
                  <a:pt x="30305" y="2032"/>
                  <a:pt x="30370" y="2043"/>
                  <a:pt x="30379" y="2014"/>
                </a:cubicBezTo>
                <a:cubicBezTo>
                  <a:pt x="30235" y="1973"/>
                  <a:pt x="30378" y="1895"/>
                  <a:pt x="30379" y="1926"/>
                </a:cubicBezTo>
                <a:cubicBezTo>
                  <a:pt x="30377" y="1874"/>
                  <a:pt x="30340" y="1898"/>
                  <a:pt x="30320" y="1838"/>
                </a:cubicBezTo>
                <a:cubicBezTo>
                  <a:pt x="30323" y="1849"/>
                  <a:pt x="30348" y="1823"/>
                  <a:pt x="30350" y="1816"/>
                </a:cubicBezTo>
                <a:cubicBezTo>
                  <a:pt x="30353" y="1793"/>
                  <a:pt x="30322" y="1789"/>
                  <a:pt x="30320" y="1771"/>
                </a:cubicBezTo>
                <a:cubicBezTo>
                  <a:pt x="30370" y="1775"/>
                  <a:pt x="30331" y="1727"/>
                  <a:pt x="30350" y="1706"/>
                </a:cubicBezTo>
                <a:cubicBezTo>
                  <a:pt x="30367" y="1684"/>
                  <a:pt x="30469" y="1691"/>
                  <a:pt x="30437" y="1639"/>
                </a:cubicBezTo>
                <a:cubicBezTo>
                  <a:pt x="30348" y="1655"/>
                  <a:pt x="30351" y="1602"/>
                  <a:pt x="30262" y="1618"/>
                </a:cubicBezTo>
                <a:cubicBezTo>
                  <a:pt x="30268" y="1681"/>
                  <a:pt x="30254" y="1729"/>
                  <a:pt x="30203" y="1750"/>
                </a:cubicBezTo>
                <a:close/>
                <a:moveTo>
                  <a:pt x="27242" y="1661"/>
                </a:moveTo>
                <a:cubicBezTo>
                  <a:pt x="27288" y="1595"/>
                  <a:pt x="27091" y="1603"/>
                  <a:pt x="27096" y="1639"/>
                </a:cubicBezTo>
                <a:cubicBezTo>
                  <a:pt x="27130" y="1659"/>
                  <a:pt x="27175" y="1669"/>
                  <a:pt x="27242" y="1661"/>
                </a:cubicBezTo>
                <a:close/>
                <a:moveTo>
                  <a:pt x="47731" y="1639"/>
                </a:moveTo>
                <a:cubicBezTo>
                  <a:pt x="47749" y="1639"/>
                  <a:pt x="47769" y="1639"/>
                  <a:pt x="47789" y="1639"/>
                </a:cubicBezTo>
                <a:cubicBezTo>
                  <a:pt x="47789" y="1625"/>
                  <a:pt x="47789" y="1610"/>
                  <a:pt x="47789" y="1595"/>
                </a:cubicBezTo>
                <a:cubicBezTo>
                  <a:pt x="47769" y="1595"/>
                  <a:pt x="47749" y="1595"/>
                  <a:pt x="47731" y="1595"/>
                </a:cubicBezTo>
                <a:cubicBezTo>
                  <a:pt x="47731" y="1610"/>
                  <a:pt x="47731" y="1625"/>
                  <a:pt x="47731" y="1639"/>
                </a:cubicBezTo>
                <a:close/>
                <a:moveTo>
                  <a:pt x="33309" y="1618"/>
                </a:moveTo>
                <a:cubicBezTo>
                  <a:pt x="33289" y="1681"/>
                  <a:pt x="33210" y="1607"/>
                  <a:pt x="33163" y="1618"/>
                </a:cubicBezTo>
                <a:cubicBezTo>
                  <a:pt x="33128" y="1625"/>
                  <a:pt x="33133" y="1650"/>
                  <a:pt x="33104" y="1661"/>
                </a:cubicBezTo>
                <a:cubicBezTo>
                  <a:pt x="33067" y="1645"/>
                  <a:pt x="33049" y="1625"/>
                  <a:pt x="32988" y="1618"/>
                </a:cubicBezTo>
                <a:cubicBezTo>
                  <a:pt x="32793" y="1592"/>
                  <a:pt x="32449" y="1622"/>
                  <a:pt x="32284" y="1639"/>
                </a:cubicBezTo>
                <a:cubicBezTo>
                  <a:pt x="32284" y="1618"/>
                  <a:pt x="32307" y="1614"/>
                  <a:pt x="32313" y="1595"/>
                </a:cubicBezTo>
                <a:cubicBezTo>
                  <a:pt x="32256" y="1589"/>
                  <a:pt x="32255" y="1625"/>
                  <a:pt x="32225" y="1639"/>
                </a:cubicBezTo>
                <a:cubicBezTo>
                  <a:pt x="31973" y="1584"/>
                  <a:pt x="31832" y="1615"/>
                  <a:pt x="31552" y="1618"/>
                </a:cubicBezTo>
                <a:cubicBezTo>
                  <a:pt x="31561" y="1669"/>
                  <a:pt x="31467" y="1642"/>
                  <a:pt x="31464" y="1684"/>
                </a:cubicBezTo>
                <a:cubicBezTo>
                  <a:pt x="31532" y="1742"/>
                  <a:pt x="31778" y="1667"/>
                  <a:pt x="31845" y="1727"/>
                </a:cubicBezTo>
                <a:cubicBezTo>
                  <a:pt x="31819" y="1792"/>
                  <a:pt x="31800" y="1753"/>
                  <a:pt x="31727" y="1750"/>
                </a:cubicBezTo>
                <a:cubicBezTo>
                  <a:pt x="31665" y="1834"/>
                  <a:pt x="31759" y="1871"/>
                  <a:pt x="31756" y="1970"/>
                </a:cubicBezTo>
                <a:cubicBezTo>
                  <a:pt x="31810" y="1922"/>
                  <a:pt x="32021" y="1993"/>
                  <a:pt x="32020" y="1904"/>
                </a:cubicBezTo>
                <a:cubicBezTo>
                  <a:pt x="31953" y="1888"/>
                  <a:pt x="31791" y="1943"/>
                  <a:pt x="31815" y="1859"/>
                </a:cubicBezTo>
                <a:cubicBezTo>
                  <a:pt x="31905" y="1844"/>
                  <a:pt x="31902" y="1898"/>
                  <a:pt x="31991" y="1882"/>
                </a:cubicBezTo>
                <a:cubicBezTo>
                  <a:pt x="32045" y="1827"/>
                  <a:pt x="32080" y="1757"/>
                  <a:pt x="32167" y="1727"/>
                </a:cubicBezTo>
                <a:cubicBezTo>
                  <a:pt x="32189" y="1723"/>
                  <a:pt x="32224" y="1727"/>
                  <a:pt x="32225" y="1706"/>
                </a:cubicBezTo>
                <a:cubicBezTo>
                  <a:pt x="32182" y="1702"/>
                  <a:pt x="32117" y="1714"/>
                  <a:pt x="32108" y="1684"/>
                </a:cubicBezTo>
                <a:cubicBezTo>
                  <a:pt x="32240" y="1654"/>
                  <a:pt x="32372" y="1669"/>
                  <a:pt x="32372" y="1793"/>
                </a:cubicBezTo>
                <a:cubicBezTo>
                  <a:pt x="32421" y="1793"/>
                  <a:pt x="32470" y="1793"/>
                  <a:pt x="32518" y="1793"/>
                </a:cubicBezTo>
                <a:cubicBezTo>
                  <a:pt x="32517" y="1824"/>
                  <a:pt x="32532" y="1842"/>
                  <a:pt x="32548" y="1859"/>
                </a:cubicBezTo>
                <a:cubicBezTo>
                  <a:pt x="32562" y="1902"/>
                  <a:pt x="32457" y="1954"/>
                  <a:pt x="32577" y="1948"/>
                </a:cubicBezTo>
                <a:cubicBezTo>
                  <a:pt x="32621" y="1936"/>
                  <a:pt x="32566" y="1898"/>
                  <a:pt x="32577" y="1859"/>
                </a:cubicBezTo>
                <a:cubicBezTo>
                  <a:pt x="32578" y="1858"/>
                  <a:pt x="32604" y="1861"/>
                  <a:pt x="32607" y="1859"/>
                </a:cubicBezTo>
                <a:cubicBezTo>
                  <a:pt x="32629" y="1846"/>
                  <a:pt x="32617" y="1790"/>
                  <a:pt x="32636" y="1771"/>
                </a:cubicBezTo>
                <a:cubicBezTo>
                  <a:pt x="32592" y="1768"/>
                  <a:pt x="32528" y="1780"/>
                  <a:pt x="32518" y="1750"/>
                </a:cubicBezTo>
                <a:cubicBezTo>
                  <a:pt x="32587" y="1750"/>
                  <a:pt x="32655" y="1750"/>
                  <a:pt x="32723" y="1750"/>
                </a:cubicBezTo>
                <a:cubicBezTo>
                  <a:pt x="32726" y="1784"/>
                  <a:pt x="32733" y="1792"/>
                  <a:pt x="32782" y="1793"/>
                </a:cubicBezTo>
                <a:cubicBezTo>
                  <a:pt x="32861" y="1797"/>
                  <a:pt x="32897" y="1849"/>
                  <a:pt x="32929" y="1771"/>
                </a:cubicBezTo>
                <a:cubicBezTo>
                  <a:pt x="32814" y="1778"/>
                  <a:pt x="32725" y="1763"/>
                  <a:pt x="32695" y="1706"/>
                </a:cubicBezTo>
                <a:cubicBezTo>
                  <a:pt x="32792" y="1730"/>
                  <a:pt x="32829" y="1667"/>
                  <a:pt x="32870" y="1661"/>
                </a:cubicBezTo>
                <a:cubicBezTo>
                  <a:pt x="32913" y="1655"/>
                  <a:pt x="32947" y="1707"/>
                  <a:pt x="32988" y="1661"/>
                </a:cubicBezTo>
                <a:cubicBezTo>
                  <a:pt x="32987" y="1714"/>
                  <a:pt x="33037" y="1726"/>
                  <a:pt x="33016" y="1793"/>
                </a:cubicBezTo>
                <a:cubicBezTo>
                  <a:pt x="32874" y="1778"/>
                  <a:pt x="32896" y="1888"/>
                  <a:pt x="32929" y="1948"/>
                </a:cubicBezTo>
                <a:cubicBezTo>
                  <a:pt x="32972" y="1936"/>
                  <a:pt x="33080" y="1973"/>
                  <a:pt x="33075" y="1926"/>
                </a:cubicBezTo>
                <a:cubicBezTo>
                  <a:pt x="33022" y="1927"/>
                  <a:pt x="32979" y="1927"/>
                  <a:pt x="32958" y="1904"/>
                </a:cubicBezTo>
                <a:cubicBezTo>
                  <a:pt x="32943" y="1888"/>
                  <a:pt x="33016" y="1873"/>
                  <a:pt x="33016" y="1859"/>
                </a:cubicBezTo>
                <a:cubicBezTo>
                  <a:pt x="33017" y="1856"/>
                  <a:pt x="32964" y="1841"/>
                  <a:pt x="32988" y="1816"/>
                </a:cubicBezTo>
                <a:cubicBezTo>
                  <a:pt x="33067" y="1829"/>
                  <a:pt x="33060" y="1907"/>
                  <a:pt x="33163" y="1904"/>
                </a:cubicBezTo>
                <a:cubicBezTo>
                  <a:pt x="33157" y="1875"/>
                  <a:pt x="33204" y="1892"/>
                  <a:pt x="33222" y="1882"/>
                </a:cubicBezTo>
                <a:cubicBezTo>
                  <a:pt x="33232" y="1876"/>
                  <a:pt x="33213" y="1844"/>
                  <a:pt x="33222" y="1838"/>
                </a:cubicBezTo>
                <a:cubicBezTo>
                  <a:pt x="33244" y="1821"/>
                  <a:pt x="33314" y="1771"/>
                  <a:pt x="33309" y="1816"/>
                </a:cubicBezTo>
                <a:cubicBezTo>
                  <a:pt x="33309" y="1859"/>
                  <a:pt x="33230" y="1844"/>
                  <a:pt x="33252" y="1904"/>
                </a:cubicBezTo>
                <a:cubicBezTo>
                  <a:pt x="33343" y="1879"/>
                  <a:pt x="33318" y="1901"/>
                  <a:pt x="33427" y="1904"/>
                </a:cubicBezTo>
                <a:cubicBezTo>
                  <a:pt x="33398" y="1970"/>
                  <a:pt x="33493" y="1943"/>
                  <a:pt x="33544" y="1948"/>
                </a:cubicBezTo>
                <a:cubicBezTo>
                  <a:pt x="33573" y="1909"/>
                  <a:pt x="33479" y="1898"/>
                  <a:pt x="33486" y="1882"/>
                </a:cubicBezTo>
                <a:cubicBezTo>
                  <a:pt x="33488" y="1875"/>
                  <a:pt x="33566" y="1888"/>
                  <a:pt x="33574" y="1882"/>
                </a:cubicBezTo>
                <a:cubicBezTo>
                  <a:pt x="33595" y="1864"/>
                  <a:pt x="33539" y="1822"/>
                  <a:pt x="33544" y="1816"/>
                </a:cubicBezTo>
                <a:cubicBezTo>
                  <a:pt x="33557" y="1798"/>
                  <a:pt x="33598" y="1824"/>
                  <a:pt x="33602" y="1793"/>
                </a:cubicBezTo>
                <a:cubicBezTo>
                  <a:pt x="33602" y="1797"/>
                  <a:pt x="33536" y="1730"/>
                  <a:pt x="33602" y="1727"/>
                </a:cubicBezTo>
                <a:cubicBezTo>
                  <a:pt x="33653" y="1726"/>
                  <a:pt x="33679" y="1745"/>
                  <a:pt x="33691" y="1771"/>
                </a:cubicBezTo>
                <a:cubicBezTo>
                  <a:pt x="33627" y="1775"/>
                  <a:pt x="33628" y="1827"/>
                  <a:pt x="33632" y="1882"/>
                </a:cubicBezTo>
                <a:cubicBezTo>
                  <a:pt x="33878" y="1889"/>
                  <a:pt x="33855" y="1895"/>
                  <a:pt x="34072" y="1904"/>
                </a:cubicBezTo>
                <a:cubicBezTo>
                  <a:pt x="34100" y="1882"/>
                  <a:pt x="34130" y="1859"/>
                  <a:pt x="34160" y="1838"/>
                </a:cubicBezTo>
                <a:cubicBezTo>
                  <a:pt x="34275" y="1832"/>
                  <a:pt x="34346" y="1859"/>
                  <a:pt x="34394" y="1904"/>
                </a:cubicBezTo>
                <a:cubicBezTo>
                  <a:pt x="34391" y="1889"/>
                  <a:pt x="34399" y="1873"/>
                  <a:pt x="34394" y="1859"/>
                </a:cubicBezTo>
                <a:cubicBezTo>
                  <a:pt x="34384" y="1832"/>
                  <a:pt x="34369" y="1847"/>
                  <a:pt x="34336" y="1838"/>
                </a:cubicBezTo>
                <a:cubicBezTo>
                  <a:pt x="34332" y="1837"/>
                  <a:pt x="34339" y="1817"/>
                  <a:pt x="34336" y="1816"/>
                </a:cubicBezTo>
                <a:cubicBezTo>
                  <a:pt x="34251" y="1775"/>
                  <a:pt x="34260" y="1823"/>
                  <a:pt x="34189" y="1816"/>
                </a:cubicBezTo>
                <a:cubicBezTo>
                  <a:pt x="34123" y="1808"/>
                  <a:pt x="34039" y="1781"/>
                  <a:pt x="33954" y="1793"/>
                </a:cubicBezTo>
                <a:cubicBezTo>
                  <a:pt x="33917" y="1799"/>
                  <a:pt x="33927" y="1828"/>
                  <a:pt x="33896" y="1838"/>
                </a:cubicBezTo>
                <a:cubicBezTo>
                  <a:pt x="33899" y="1799"/>
                  <a:pt x="33889" y="1769"/>
                  <a:pt x="33867" y="1750"/>
                </a:cubicBezTo>
                <a:cubicBezTo>
                  <a:pt x="33949" y="1768"/>
                  <a:pt x="33943" y="1718"/>
                  <a:pt x="34013" y="1727"/>
                </a:cubicBezTo>
                <a:cubicBezTo>
                  <a:pt x="34013" y="1739"/>
                  <a:pt x="34037" y="1753"/>
                  <a:pt x="34043" y="1727"/>
                </a:cubicBezTo>
                <a:cubicBezTo>
                  <a:pt x="33965" y="1702"/>
                  <a:pt x="33951" y="1708"/>
                  <a:pt x="33984" y="1639"/>
                </a:cubicBezTo>
                <a:cubicBezTo>
                  <a:pt x="33932" y="1653"/>
                  <a:pt x="33847" y="1621"/>
                  <a:pt x="33808" y="1639"/>
                </a:cubicBezTo>
                <a:cubicBezTo>
                  <a:pt x="33793" y="1646"/>
                  <a:pt x="33813" y="1691"/>
                  <a:pt x="33779" y="1684"/>
                </a:cubicBezTo>
                <a:cubicBezTo>
                  <a:pt x="33734" y="1630"/>
                  <a:pt x="33646" y="1680"/>
                  <a:pt x="33602" y="1684"/>
                </a:cubicBezTo>
                <a:cubicBezTo>
                  <a:pt x="33503" y="1691"/>
                  <a:pt x="33511" y="1708"/>
                  <a:pt x="33427" y="1706"/>
                </a:cubicBezTo>
                <a:cubicBezTo>
                  <a:pt x="33416" y="1744"/>
                  <a:pt x="33471" y="1762"/>
                  <a:pt x="33427" y="1771"/>
                </a:cubicBezTo>
                <a:cubicBezTo>
                  <a:pt x="33385" y="1722"/>
                  <a:pt x="33405" y="1627"/>
                  <a:pt x="33309" y="1618"/>
                </a:cubicBezTo>
                <a:close/>
                <a:moveTo>
                  <a:pt x="32137" y="1793"/>
                </a:moveTo>
                <a:cubicBezTo>
                  <a:pt x="32228" y="1765"/>
                  <a:pt x="32221" y="1799"/>
                  <a:pt x="32342" y="1793"/>
                </a:cubicBezTo>
                <a:cubicBezTo>
                  <a:pt x="32365" y="1691"/>
                  <a:pt x="32134" y="1723"/>
                  <a:pt x="32137" y="1793"/>
                </a:cubicBezTo>
                <a:close/>
                <a:moveTo>
                  <a:pt x="29793" y="1639"/>
                </a:moveTo>
                <a:cubicBezTo>
                  <a:pt x="29861" y="1657"/>
                  <a:pt x="29911" y="1746"/>
                  <a:pt x="29851" y="1793"/>
                </a:cubicBezTo>
                <a:cubicBezTo>
                  <a:pt x="30001" y="1811"/>
                  <a:pt x="29926" y="1659"/>
                  <a:pt x="30027" y="1639"/>
                </a:cubicBezTo>
                <a:cubicBezTo>
                  <a:pt x="30079" y="1634"/>
                  <a:pt x="30175" y="1661"/>
                  <a:pt x="30145" y="1595"/>
                </a:cubicBezTo>
                <a:cubicBezTo>
                  <a:pt x="30032" y="1655"/>
                  <a:pt x="29866" y="1545"/>
                  <a:pt x="29793" y="1639"/>
                </a:cubicBezTo>
                <a:close/>
                <a:moveTo>
                  <a:pt x="29324" y="1750"/>
                </a:moveTo>
                <a:cubicBezTo>
                  <a:pt x="29324" y="1786"/>
                  <a:pt x="29324" y="1823"/>
                  <a:pt x="29324" y="1859"/>
                </a:cubicBezTo>
                <a:cubicBezTo>
                  <a:pt x="29439" y="1886"/>
                  <a:pt x="29544" y="1792"/>
                  <a:pt x="29616" y="1859"/>
                </a:cubicBezTo>
                <a:cubicBezTo>
                  <a:pt x="29641" y="1922"/>
                  <a:pt x="29576" y="1916"/>
                  <a:pt x="29587" y="1970"/>
                </a:cubicBezTo>
                <a:cubicBezTo>
                  <a:pt x="29643" y="1965"/>
                  <a:pt x="29652" y="1994"/>
                  <a:pt x="29705" y="1992"/>
                </a:cubicBezTo>
                <a:cubicBezTo>
                  <a:pt x="29767" y="1933"/>
                  <a:pt x="29638" y="1937"/>
                  <a:pt x="29705" y="1859"/>
                </a:cubicBezTo>
                <a:cubicBezTo>
                  <a:pt x="29682" y="1855"/>
                  <a:pt x="29670" y="1841"/>
                  <a:pt x="29675" y="1816"/>
                </a:cubicBezTo>
                <a:cubicBezTo>
                  <a:pt x="29559" y="1774"/>
                  <a:pt x="29448" y="1859"/>
                  <a:pt x="29411" y="1750"/>
                </a:cubicBezTo>
                <a:cubicBezTo>
                  <a:pt x="29449" y="1780"/>
                  <a:pt x="29539" y="1771"/>
                  <a:pt x="29616" y="1771"/>
                </a:cubicBezTo>
                <a:cubicBezTo>
                  <a:pt x="29625" y="1723"/>
                  <a:pt x="29673" y="1642"/>
                  <a:pt x="29587" y="1595"/>
                </a:cubicBezTo>
                <a:cubicBezTo>
                  <a:pt x="29582" y="1629"/>
                  <a:pt x="29598" y="1676"/>
                  <a:pt x="29558" y="1684"/>
                </a:cubicBezTo>
                <a:cubicBezTo>
                  <a:pt x="29553" y="1657"/>
                  <a:pt x="29511" y="1660"/>
                  <a:pt x="29470" y="1661"/>
                </a:cubicBezTo>
                <a:cubicBezTo>
                  <a:pt x="29470" y="1639"/>
                  <a:pt x="29494" y="1635"/>
                  <a:pt x="29499" y="1618"/>
                </a:cubicBezTo>
                <a:cubicBezTo>
                  <a:pt x="29448" y="1619"/>
                  <a:pt x="29408" y="1613"/>
                  <a:pt x="29382" y="1595"/>
                </a:cubicBezTo>
                <a:cubicBezTo>
                  <a:pt x="29358" y="1621"/>
                  <a:pt x="29344" y="1654"/>
                  <a:pt x="29353" y="1706"/>
                </a:cubicBezTo>
                <a:cubicBezTo>
                  <a:pt x="29388" y="1709"/>
                  <a:pt x="29436" y="1702"/>
                  <a:pt x="29441" y="1727"/>
                </a:cubicBezTo>
                <a:cubicBezTo>
                  <a:pt x="29401" y="1735"/>
                  <a:pt x="29385" y="1759"/>
                  <a:pt x="29324" y="1750"/>
                </a:cubicBezTo>
                <a:close/>
                <a:moveTo>
                  <a:pt x="29030" y="1816"/>
                </a:moveTo>
                <a:cubicBezTo>
                  <a:pt x="28992" y="1793"/>
                  <a:pt x="28943" y="1780"/>
                  <a:pt x="28914" y="1750"/>
                </a:cubicBezTo>
                <a:cubicBezTo>
                  <a:pt x="28961" y="1750"/>
                  <a:pt x="28930" y="1688"/>
                  <a:pt x="28971" y="1684"/>
                </a:cubicBezTo>
                <a:cubicBezTo>
                  <a:pt x="29064" y="1673"/>
                  <a:pt x="29055" y="1739"/>
                  <a:pt x="29089" y="1771"/>
                </a:cubicBezTo>
                <a:cubicBezTo>
                  <a:pt x="29173" y="1768"/>
                  <a:pt x="29290" y="1790"/>
                  <a:pt x="29294" y="1727"/>
                </a:cubicBezTo>
                <a:cubicBezTo>
                  <a:pt x="29219" y="1684"/>
                  <a:pt x="29160" y="1751"/>
                  <a:pt x="29119" y="1706"/>
                </a:cubicBezTo>
                <a:cubicBezTo>
                  <a:pt x="29136" y="1667"/>
                  <a:pt x="29257" y="1708"/>
                  <a:pt x="29265" y="1661"/>
                </a:cubicBezTo>
                <a:cubicBezTo>
                  <a:pt x="29248" y="1661"/>
                  <a:pt x="29232" y="1643"/>
                  <a:pt x="29265" y="1639"/>
                </a:cubicBezTo>
                <a:cubicBezTo>
                  <a:pt x="29288" y="1634"/>
                  <a:pt x="29323" y="1639"/>
                  <a:pt x="29324" y="1618"/>
                </a:cubicBezTo>
                <a:cubicBezTo>
                  <a:pt x="29216" y="1618"/>
                  <a:pt x="29237" y="1589"/>
                  <a:pt x="29207" y="1618"/>
                </a:cubicBezTo>
                <a:cubicBezTo>
                  <a:pt x="29177" y="1644"/>
                  <a:pt x="29079" y="1595"/>
                  <a:pt x="29060" y="1595"/>
                </a:cubicBezTo>
                <a:cubicBezTo>
                  <a:pt x="29030" y="1595"/>
                  <a:pt x="29025" y="1618"/>
                  <a:pt x="29001" y="1618"/>
                </a:cubicBezTo>
                <a:cubicBezTo>
                  <a:pt x="29010" y="1618"/>
                  <a:pt x="28983" y="1598"/>
                  <a:pt x="28971" y="1595"/>
                </a:cubicBezTo>
                <a:cubicBezTo>
                  <a:pt x="28918" y="1585"/>
                  <a:pt x="28882" y="1619"/>
                  <a:pt x="28855" y="1618"/>
                </a:cubicBezTo>
                <a:cubicBezTo>
                  <a:pt x="28839" y="1617"/>
                  <a:pt x="28840" y="1589"/>
                  <a:pt x="28796" y="1595"/>
                </a:cubicBezTo>
                <a:cubicBezTo>
                  <a:pt x="28795" y="1595"/>
                  <a:pt x="28798" y="1617"/>
                  <a:pt x="28796" y="1618"/>
                </a:cubicBezTo>
                <a:cubicBezTo>
                  <a:pt x="28769" y="1637"/>
                  <a:pt x="28712" y="1587"/>
                  <a:pt x="28678" y="1595"/>
                </a:cubicBezTo>
                <a:cubicBezTo>
                  <a:pt x="28674" y="1597"/>
                  <a:pt x="28655" y="1636"/>
                  <a:pt x="28650" y="1639"/>
                </a:cubicBezTo>
                <a:cubicBezTo>
                  <a:pt x="28629" y="1654"/>
                  <a:pt x="28596" y="1657"/>
                  <a:pt x="28562" y="1661"/>
                </a:cubicBezTo>
                <a:cubicBezTo>
                  <a:pt x="28558" y="1634"/>
                  <a:pt x="28553" y="1609"/>
                  <a:pt x="28503" y="1618"/>
                </a:cubicBezTo>
                <a:cubicBezTo>
                  <a:pt x="28457" y="1666"/>
                  <a:pt x="28563" y="1699"/>
                  <a:pt x="28591" y="1727"/>
                </a:cubicBezTo>
                <a:cubicBezTo>
                  <a:pt x="28598" y="1735"/>
                  <a:pt x="28581" y="1766"/>
                  <a:pt x="28591" y="1771"/>
                </a:cubicBezTo>
                <a:cubicBezTo>
                  <a:pt x="28625" y="1792"/>
                  <a:pt x="28654" y="1765"/>
                  <a:pt x="28678" y="1793"/>
                </a:cubicBezTo>
                <a:cubicBezTo>
                  <a:pt x="28675" y="1789"/>
                  <a:pt x="28630" y="1819"/>
                  <a:pt x="28650" y="1838"/>
                </a:cubicBezTo>
                <a:cubicBezTo>
                  <a:pt x="28700" y="1840"/>
                  <a:pt x="28741" y="1832"/>
                  <a:pt x="28767" y="1816"/>
                </a:cubicBezTo>
                <a:cubicBezTo>
                  <a:pt x="28775" y="1772"/>
                  <a:pt x="28727" y="1772"/>
                  <a:pt x="28708" y="1750"/>
                </a:cubicBezTo>
                <a:cubicBezTo>
                  <a:pt x="28747" y="1750"/>
                  <a:pt x="28735" y="1711"/>
                  <a:pt x="28767" y="1706"/>
                </a:cubicBezTo>
                <a:cubicBezTo>
                  <a:pt x="28801" y="1739"/>
                  <a:pt x="28852" y="1759"/>
                  <a:pt x="28855" y="1816"/>
                </a:cubicBezTo>
                <a:cubicBezTo>
                  <a:pt x="28933" y="1790"/>
                  <a:pt x="29027" y="1858"/>
                  <a:pt x="29030" y="1816"/>
                </a:cubicBezTo>
                <a:close/>
                <a:moveTo>
                  <a:pt x="28005" y="1639"/>
                </a:moveTo>
                <a:cubicBezTo>
                  <a:pt x="27994" y="1606"/>
                  <a:pt x="27965" y="1602"/>
                  <a:pt x="27917" y="1595"/>
                </a:cubicBezTo>
                <a:cubicBezTo>
                  <a:pt x="27781" y="1577"/>
                  <a:pt x="27609" y="1615"/>
                  <a:pt x="27448" y="1639"/>
                </a:cubicBezTo>
                <a:cubicBezTo>
                  <a:pt x="27383" y="1649"/>
                  <a:pt x="27265" y="1602"/>
                  <a:pt x="27272" y="1684"/>
                </a:cubicBezTo>
                <a:cubicBezTo>
                  <a:pt x="27389" y="1655"/>
                  <a:pt x="27372" y="1693"/>
                  <a:pt x="27448" y="1684"/>
                </a:cubicBezTo>
                <a:cubicBezTo>
                  <a:pt x="27450" y="1684"/>
                  <a:pt x="27446" y="1663"/>
                  <a:pt x="27448" y="1661"/>
                </a:cubicBezTo>
                <a:cubicBezTo>
                  <a:pt x="27464" y="1646"/>
                  <a:pt x="27530" y="1682"/>
                  <a:pt x="27536" y="1684"/>
                </a:cubicBezTo>
                <a:cubicBezTo>
                  <a:pt x="27621" y="1700"/>
                  <a:pt x="27736" y="1672"/>
                  <a:pt x="27799" y="1684"/>
                </a:cubicBezTo>
                <a:cubicBezTo>
                  <a:pt x="27858" y="1694"/>
                  <a:pt x="27862" y="1741"/>
                  <a:pt x="27888" y="1750"/>
                </a:cubicBezTo>
                <a:cubicBezTo>
                  <a:pt x="28009" y="1790"/>
                  <a:pt x="28058" y="1712"/>
                  <a:pt x="28005" y="1816"/>
                </a:cubicBezTo>
                <a:cubicBezTo>
                  <a:pt x="28062" y="1822"/>
                  <a:pt x="28063" y="1786"/>
                  <a:pt x="28092" y="1771"/>
                </a:cubicBezTo>
                <a:cubicBezTo>
                  <a:pt x="28134" y="1766"/>
                  <a:pt x="28142" y="1735"/>
                  <a:pt x="28180" y="1727"/>
                </a:cubicBezTo>
                <a:cubicBezTo>
                  <a:pt x="28185" y="1763"/>
                  <a:pt x="28252" y="1742"/>
                  <a:pt x="28298" y="1750"/>
                </a:cubicBezTo>
                <a:cubicBezTo>
                  <a:pt x="28339" y="1756"/>
                  <a:pt x="28391" y="1790"/>
                  <a:pt x="28444" y="1771"/>
                </a:cubicBezTo>
                <a:cubicBezTo>
                  <a:pt x="28446" y="1690"/>
                  <a:pt x="28314" y="1708"/>
                  <a:pt x="28210" y="1706"/>
                </a:cubicBezTo>
                <a:cubicBezTo>
                  <a:pt x="28234" y="1662"/>
                  <a:pt x="28165" y="1675"/>
                  <a:pt x="28151" y="1661"/>
                </a:cubicBezTo>
                <a:cubicBezTo>
                  <a:pt x="28127" y="1639"/>
                  <a:pt x="28148" y="1593"/>
                  <a:pt x="28092" y="1595"/>
                </a:cubicBezTo>
                <a:cubicBezTo>
                  <a:pt x="28085" y="1626"/>
                  <a:pt x="28029" y="1621"/>
                  <a:pt x="28005" y="1639"/>
                </a:cubicBezTo>
                <a:close/>
                <a:moveTo>
                  <a:pt x="50104" y="1595"/>
                </a:moveTo>
                <a:cubicBezTo>
                  <a:pt x="50203" y="1663"/>
                  <a:pt x="50193" y="1515"/>
                  <a:pt x="50104" y="1595"/>
                </a:cubicBezTo>
                <a:close/>
                <a:moveTo>
                  <a:pt x="46821" y="1573"/>
                </a:moveTo>
                <a:cubicBezTo>
                  <a:pt x="46792" y="1573"/>
                  <a:pt x="46762" y="1573"/>
                  <a:pt x="46733" y="1573"/>
                </a:cubicBezTo>
                <a:cubicBezTo>
                  <a:pt x="46699" y="1577"/>
                  <a:pt x="46651" y="1570"/>
                  <a:pt x="46646" y="1595"/>
                </a:cubicBezTo>
                <a:cubicBezTo>
                  <a:pt x="46697" y="1584"/>
                  <a:pt x="46818" y="1622"/>
                  <a:pt x="46821" y="1573"/>
                </a:cubicBezTo>
                <a:close/>
                <a:moveTo>
                  <a:pt x="52186" y="1618"/>
                </a:moveTo>
                <a:cubicBezTo>
                  <a:pt x="52164" y="1558"/>
                  <a:pt x="52323" y="1633"/>
                  <a:pt x="52303" y="1573"/>
                </a:cubicBezTo>
                <a:cubicBezTo>
                  <a:pt x="52271" y="1522"/>
                  <a:pt x="52093" y="1584"/>
                  <a:pt x="52186" y="1618"/>
                </a:cubicBezTo>
                <a:close/>
                <a:moveTo>
                  <a:pt x="50075" y="1595"/>
                </a:moveTo>
                <a:cubicBezTo>
                  <a:pt x="50037" y="1591"/>
                  <a:pt x="49931" y="1531"/>
                  <a:pt x="49928" y="1573"/>
                </a:cubicBezTo>
                <a:cubicBezTo>
                  <a:pt x="49972" y="1573"/>
                  <a:pt x="50048" y="1655"/>
                  <a:pt x="50075" y="1595"/>
                </a:cubicBezTo>
                <a:close/>
                <a:moveTo>
                  <a:pt x="47642" y="1552"/>
                </a:moveTo>
                <a:cubicBezTo>
                  <a:pt x="47613" y="1552"/>
                  <a:pt x="47584" y="1552"/>
                  <a:pt x="47555" y="1552"/>
                </a:cubicBezTo>
                <a:cubicBezTo>
                  <a:pt x="47531" y="1557"/>
                  <a:pt x="47497" y="1552"/>
                  <a:pt x="47496" y="1573"/>
                </a:cubicBezTo>
                <a:cubicBezTo>
                  <a:pt x="47539" y="1561"/>
                  <a:pt x="47647" y="1599"/>
                  <a:pt x="47642" y="1552"/>
                </a:cubicBezTo>
                <a:close/>
                <a:moveTo>
                  <a:pt x="55234" y="1552"/>
                </a:moveTo>
                <a:cubicBezTo>
                  <a:pt x="55234" y="1564"/>
                  <a:pt x="55258" y="1576"/>
                  <a:pt x="55262" y="1552"/>
                </a:cubicBezTo>
                <a:cubicBezTo>
                  <a:pt x="55238" y="1533"/>
                  <a:pt x="55033" y="1491"/>
                  <a:pt x="55058" y="1573"/>
                </a:cubicBezTo>
                <a:cubicBezTo>
                  <a:pt x="55075" y="1619"/>
                  <a:pt x="55168" y="1542"/>
                  <a:pt x="55234" y="1552"/>
                </a:cubicBezTo>
                <a:close/>
                <a:moveTo>
                  <a:pt x="48522" y="1530"/>
                </a:moveTo>
                <a:cubicBezTo>
                  <a:pt x="48431" y="1513"/>
                  <a:pt x="48486" y="1606"/>
                  <a:pt x="48375" y="1573"/>
                </a:cubicBezTo>
                <a:cubicBezTo>
                  <a:pt x="48375" y="1671"/>
                  <a:pt x="48474" y="1627"/>
                  <a:pt x="48522" y="1618"/>
                </a:cubicBezTo>
                <a:cubicBezTo>
                  <a:pt x="48545" y="1613"/>
                  <a:pt x="48579" y="1617"/>
                  <a:pt x="48580" y="1595"/>
                </a:cubicBezTo>
                <a:cubicBezTo>
                  <a:pt x="48543" y="1587"/>
                  <a:pt x="48520" y="1567"/>
                  <a:pt x="48522" y="1530"/>
                </a:cubicBezTo>
                <a:close/>
                <a:moveTo>
                  <a:pt x="48610" y="1573"/>
                </a:moveTo>
                <a:cubicBezTo>
                  <a:pt x="48610" y="1559"/>
                  <a:pt x="48610" y="1545"/>
                  <a:pt x="48610" y="1530"/>
                </a:cubicBezTo>
                <a:cubicBezTo>
                  <a:pt x="48590" y="1530"/>
                  <a:pt x="48570" y="1530"/>
                  <a:pt x="48551" y="1530"/>
                </a:cubicBezTo>
                <a:cubicBezTo>
                  <a:pt x="48551" y="1545"/>
                  <a:pt x="48551" y="1559"/>
                  <a:pt x="48551" y="1573"/>
                </a:cubicBezTo>
                <a:cubicBezTo>
                  <a:pt x="48570" y="1573"/>
                  <a:pt x="48590" y="1573"/>
                  <a:pt x="48610" y="1573"/>
                </a:cubicBezTo>
                <a:close/>
                <a:moveTo>
                  <a:pt x="45971" y="1530"/>
                </a:moveTo>
                <a:cubicBezTo>
                  <a:pt x="45941" y="1657"/>
                  <a:pt x="46098" y="1538"/>
                  <a:pt x="45971" y="1530"/>
                </a:cubicBezTo>
                <a:close/>
                <a:moveTo>
                  <a:pt x="45884" y="1573"/>
                </a:moveTo>
                <a:cubicBezTo>
                  <a:pt x="45930" y="1512"/>
                  <a:pt x="45757" y="1513"/>
                  <a:pt x="45766" y="1552"/>
                </a:cubicBezTo>
                <a:cubicBezTo>
                  <a:pt x="45821" y="1546"/>
                  <a:pt x="45831" y="1576"/>
                  <a:pt x="45884" y="1573"/>
                </a:cubicBezTo>
                <a:close/>
                <a:moveTo>
                  <a:pt x="36240" y="1573"/>
                </a:moveTo>
                <a:cubicBezTo>
                  <a:pt x="36260" y="1573"/>
                  <a:pt x="36280" y="1573"/>
                  <a:pt x="36299" y="1573"/>
                </a:cubicBezTo>
                <a:cubicBezTo>
                  <a:pt x="36299" y="1559"/>
                  <a:pt x="36299" y="1545"/>
                  <a:pt x="36299" y="1530"/>
                </a:cubicBezTo>
                <a:cubicBezTo>
                  <a:pt x="36280" y="1530"/>
                  <a:pt x="36260" y="1530"/>
                  <a:pt x="36240" y="1530"/>
                </a:cubicBezTo>
                <a:cubicBezTo>
                  <a:pt x="36240" y="1545"/>
                  <a:pt x="36240" y="1559"/>
                  <a:pt x="36240" y="1573"/>
                </a:cubicBezTo>
                <a:close/>
                <a:moveTo>
                  <a:pt x="32636" y="1573"/>
                </a:moveTo>
                <a:cubicBezTo>
                  <a:pt x="32655" y="1573"/>
                  <a:pt x="32675" y="1573"/>
                  <a:pt x="32695" y="1573"/>
                </a:cubicBezTo>
                <a:cubicBezTo>
                  <a:pt x="32695" y="1559"/>
                  <a:pt x="32695" y="1545"/>
                  <a:pt x="32695" y="1530"/>
                </a:cubicBezTo>
                <a:cubicBezTo>
                  <a:pt x="32675" y="1530"/>
                  <a:pt x="32655" y="1530"/>
                  <a:pt x="32636" y="1530"/>
                </a:cubicBezTo>
                <a:cubicBezTo>
                  <a:pt x="32636" y="1545"/>
                  <a:pt x="32636" y="1559"/>
                  <a:pt x="32636" y="1573"/>
                </a:cubicBezTo>
                <a:close/>
                <a:moveTo>
                  <a:pt x="25367" y="1552"/>
                </a:moveTo>
                <a:cubicBezTo>
                  <a:pt x="25367" y="1566"/>
                  <a:pt x="25367" y="1580"/>
                  <a:pt x="25367" y="1595"/>
                </a:cubicBezTo>
                <a:cubicBezTo>
                  <a:pt x="25439" y="1630"/>
                  <a:pt x="25453" y="1521"/>
                  <a:pt x="25396" y="1530"/>
                </a:cubicBezTo>
                <a:cubicBezTo>
                  <a:pt x="25394" y="1543"/>
                  <a:pt x="25392" y="1555"/>
                  <a:pt x="25367" y="1552"/>
                </a:cubicBezTo>
                <a:close/>
                <a:moveTo>
                  <a:pt x="24165" y="1573"/>
                </a:moveTo>
                <a:cubicBezTo>
                  <a:pt x="24184" y="1573"/>
                  <a:pt x="24204" y="1573"/>
                  <a:pt x="24224" y="1573"/>
                </a:cubicBezTo>
                <a:cubicBezTo>
                  <a:pt x="24224" y="1559"/>
                  <a:pt x="24224" y="1545"/>
                  <a:pt x="24224" y="1530"/>
                </a:cubicBezTo>
                <a:cubicBezTo>
                  <a:pt x="24204" y="1530"/>
                  <a:pt x="24184" y="1530"/>
                  <a:pt x="24165" y="1530"/>
                </a:cubicBezTo>
                <a:cubicBezTo>
                  <a:pt x="24165" y="1545"/>
                  <a:pt x="24165" y="1559"/>
                  <a:pt x="24165" y="1573"/>
                </a:cubicBezTo>
                <a:close/>
                <a:moveTo>
                  <a:pt x="50250" y="1552"/>
                </a:moveTo>
                <a:cubicBezTo>
                  <a:pt x="50270" y="1552"/>
                  <a:pt x="50290" y="1552"/>
                  <a:pt x="50309" y="1552"/>
                </a:cubicBezTo>
                <a:cubicBezTo>
                  <a:pt x="50309" y="1537"/>
                  <a:pt x="50309" y="1522"/>
                  <a:pt x="50309" y="1507"/>
                </a:cubicBezTo>
                <a:cubicBezTo>
                  <a:pt x="50290" y="1507"/>
                  <a:pt x="50270" y="1507"/>
                  <a:pt x="50250" y="1507"/>
                </a:cubicBezTo>
                <a:cubicBezTo>
                  <a:pt x="50250" y="1522"/>
                  <a:pt x="50250" y="1537"/>
                  <a:pt x="50250" y="1552"/>
                </a:cubicBezTo>
                <a:close/>
                <a:moveTo>
                  <a:pt x="50046" y="1552"/>
                </a:moveTo>
                <a:cubicBezTo>
                  <a:pt x="50065" y="1552"/>
                  <a:pt x="50085" y="1552"/>
                  <a:pt x="50104" y="1552"/>
                </a:cubicBezTo>
                <a:cubicBezTo>
                  <a:pt x="50104" y="1537"/>
                  <a:pt x="50104" y="1522"/>
                  <a:pt x="50104" y="1507"/>
                </a:cubicBezTo>
                <a:cubicBezTo>
                  <a:pt x="50085" y="1507"/>
                  <a:pt x="50065" y="1507"/>
                  <a:pt x="50046" y="1507"/>
                </a:cubicBezTo>
                <a:cubicBezTo>
                  <a:pt x="50046" y="1522"/>
                  <a:pt x="50046" y="1537"/>
                  <a:pt x="50046" y="1552"/>
                </a:cubicBezTo>
                <a:close/>
                <a:moveTo>
                  <a:pt x="47261" y="1552"/>
                </a:moveTo>
                <a:cubicBezTo>
                  <a:pt x="47365" y="1533"/>
                  <a:pt x="47438" y="1615"/>
                  <a:pt x="47467" y="1530"/>
                </a:cubicBezTo>
                <a:cubicBezTo>
                  <a:pt x="47363" y="1547"/>
                  <a:pt x="47291" y="1466"/>
                  <a:pt x="47261" y="1552"/>
                </a:cubicBezTo>
                <a:close/>
                <a:moveTo>
                  <a:pt x="46910" y="1530"/>
                </a:moveTo>
                <a:cubicBezTo>
                  <a:pt x="46903" y="1495"/>
                  <a:pt x="46861" y="1527"/>
                  <a:pt x="46851" y="1552"/>
                </a:cubicBezTo>
                <a:cubicBezTo>
                  <a:pt x="46895" y="1555"/>
                  <a:pt x="46959" y="1544"/>
                  <a:pt x="46968" y="1573"/>
                </a:cubicBezTo>
                <a:cubicBezTo>
                  <a:pt x="46939" y="1574"/>
                  <a:pt x="46931" y="1612"/>
                  <a:pt x="46968" y="1618"/>
                </a:cubicBezTo>
                <a:cubicBezTo>
                  <a:pt x="46968" y="1574"/>
                  <a:pt x="47048" y="1589"/>
                  <a:pt x="47027" y="1530"/>
                </a:cubicBezTo>
                <a:cubicBezTo>
                  <a:pt x="46984" y="1504"/>
                  <a:pt x="46953" y="1504"/>
                  <a:pt x="46910" y="1530"/>
                </a:cubicBezTo>
                <a:close/>
                <a:moveTo>
                  <a:pt x="45649" y="1573"/>
                </a:moveTo>
                <a:lnTo>
                  <a:pt x="45737" y="1552"/>
                </a:lnTo>
                <a:cubicBezTo>
                  <a:pt x="45746" y="1538"/>
                  <a:pt x="45690" y="1503"/>
                  <a:pt x="45678" y="1507"/>
                </a:cubicBezTo>
                <a:cubicBezTo>
                  <a:pt x="45670" y="1510"/>
                  <a:pt x="45686" y="1547"/>
                  <a:pt x="45678" y="1552"/>
                </a:cubicBezTo>
                <a:cubicBezTo>
                  <a:pt x="45670" y="1557"/>
                  <a:pt x="45585" y="1565"/>
                  <a:pt x="45649" y="1573"/>
                </a:cubicBezTo>
                <a:close/>
                <a:moveTo>
                  <a:pt x="45386" y="1507"/>
                </a:moveTo>
                <a:cubicBezTo>
                  <a:pt x="45156" y="1501"/>
                  <a:pt x="45343" y="1547"/>
                  <a:pt x="45444" y="1552"/>
                </a:cubicBezTo>
                <a:cubicBezTo>
                  <a:pt x="45486" y="1553"/>
                  <a:pt x="45571" y="1570"/>
                  <a:pt x="45590" y="1530"/>
                </a:cubicBezTo>
                <a:cubicBezTo>
                  <a:pt x="45528" y="1549"/>
                  <a:pt x="45465" y="1510"/>
                  <a:pt x="45386" y="1507"/>
                </a:cubicBezTo>
                <a:close/>
                <a:moveTo>
                  <a:pt x="38673" y="1552"/>
                </a:moveTo>
                <a:cubicBezTo>
                  <a:pt x="38674" y="1515"/>
                  <a:pt x="38755" y="1538"/>
                  <a:pt x="38762" y="1507"/>
                </a:cubicBezTo>
                <a:cubicBezTo>
                  <a:pt x="38702" y="1489"/>
                  <a:pt x="38600" y="1542"/>
                  <a:pt x="38673" y="1552"/>
                </a:cubicBezTo>
                <a:close/>
                <a:moveTo>
                  <a:pt x="38469" y="1552"/>
                </a:moveTo>
                <a:cubicBezTo>
                  <a:pt x="38514" y="1549"/>
                  <a:pt x="38570" y="1555"/>
                  <a:pt x="38556" y="1507"/>
                </a:cubicBezTo>
                <a:cubicBezTo>
                  <a:pt x="38537" y="1507"/>
                  <a:pt x="38517" y="1507"/>
                  <a:pt x="38498" y="1507"/>
                </a:cubicBezTo>
                <a:cubicBezTo>
                  <a:pt x="38498" y="1530"/>
                  <a:pt x="38474" y="1534"/>
                  <a:pt x="38469" y="1552"/>
                </a:cubicBezTo>
                <a:close/>
                <a:moveTo>
                  <a:pt x="36856" y="1573"/>
                </a:moveTo>
                <a:cubicBezTo>
                  <a:pt x="36885" y="1573"/>
                  <a:pt x="36915" y="1573"/>
                  <a:pt x="36944" y="1573"/>
                </a:cubicBezTo>
                <a:cubicBezTo>
                  <a:pt x="36944" y="1552"/>
                  <a:pt x="36944" y="1530"/>
                  <a:pt x="36944" y="1507"/>
                </a:cubicBezTo>
                <a:cubicBezTo>
                  <a:pt x="36925" y="1507"/>
                  <a:pt x="36905" y="1507"/>
                  <a:pt x="36885" y="1507"/>
                </a:cubicBezTo>
                <a:cubicBezTo>
                  <a:pt x="36884" y="1535"/>
                  <a:pt x="36848" y="1538"/>
                  <a:pt x="36856" y="1573"/>
                </a:cubicBezTo>
                <a:close/>
                <a:moveTo>
                  <a:pt x="32402" y="1552"/>
                </a:moveTo>
                <a:cubicBezTo>
                  <a:pt x="32449" y="1587"/>
                  <a:pt x="32585" y="1577"/>
                  <a:pt x="32577" y="1507"/>
                </a:cubicBezTo>
                <a:cubicBezTo>
                  <a:pt x="32502" y="1510"/>
                  <a:pt x="32437" y="1520"/>
                  <a:pt x="32402" y="1552"/>
                </a:cubicBezTo>
                <a:close/>
                <a:moveTo>
                  <a:pt x="32342" y="1530"/>
                </a:moveTo>
                <a:cubicBezTo>
                  <a:pt x="32303" y="1522"/>
                  <a:pt x="32286" y="1498"/>
                  <a:pt x="32225" y="1507"/>
                </a:cubicBezTo>
                <a:cubicBezTo>
                  <a:pt x="32178" y="1568"/>
                  <a:pt x="32352" y="1568"/>
                  <a:pt x="32342" y="1530"/>
                </a:cubicBezTo>
                <a:close/>
                <a:moveTo>
                  <a:pt x="31552" y="1552"/>
                </a:moveTo>
                <a:cubicBezTo>
                  <a:pt x="31571" y="1552"/>
                  <a:pt x="31591" y="1552"/>
                  <a:pt x="31610" y="1552"/>
                </a:cubicBezTo>
                <a:cubicBezTo>
                  <a:pt x="31655" y="1497"/>
                  <a:pt x="31510" y="1487"/>
                  <a:pt x="31522" y="1530"/>
                </a:cubicBezTo>
                <a:cubicBezTo>
                  <a:pt x="31540" y="1531"/>
                  <a:pt x="31556" y="1533"/>
                  <a:pt x="31552" y="1552"/>
                </a:cubicBezTo>
                <a:close/>
                <a:moveTo>
                  <a:pt x="29793" y="1573"/>
                </a:moveTo>
                <a:cubicBezTo>
                  <a:pt x="29848" y="1570"/>
                  <a:pt x="29890" y="1560"/>
                  <a:pt x="29910" y="1530"/>
                </a:cubicBezTo>
                <a:cubicBezTo>
                  <a:pt x="29855" y="1534"/>
                  <a:pt x="29845" y="1505"/>
                  <a:pt x="29793" y="1507"/>
                </a:cubicBezTo>
                <a:cubicBezTo>
                  <a:pt x="29793" y="1530"/>
                  <a:pt x="29793" y="1552"/>
                  <a:pt x="29793" y="1573"/>
                </a:cubicBezTo>
                <a:close/>
                <a:moveTo>
                  <a:pt x="29558" y="1552"/>
                </a:moveTo>
                <a:cubicBezTo>
                  <a:pt x="29578" y="1552"/>
                  <a:pt x="29598" y="1552"/>
                  <a:pt x="29616" y="1552"/>
                </a:cubicBezTo>
                <a:cubicBezTo>
                  <a:pt x="29616" y="1537"/>
                  <a:pt x="29616" y="1522"/>
                  <a:pt x="29616" y="1507"/>
                </a:cubicBezTo>
                <a:cubicBezTo>
                  <a:pt x="29598" y="1507"/>
                  <a:pt x="29578" y="1507"/>
                  <a:pt x="29558" y="1507"/>
                </a:cubicBezTo>
                <a:cubicBezTo>
                  <a:pt x="29558" y="1522"/>
                  <a:pt x="29558" y="1537"/>
                  <a:pt x="29558" y="1552"/>
                </a:cubicBezTo>
                <a:close/>
                <a:moveTo>
                  <a:pt x="29470" y="1552"/>
                </a:moveTo>
                <a:cubicBezTo>
                  <a:pt x="29517" y="1491"/>
                  <a:pt x="29344" y="1491"/>
                  <a:pt x="29353" y="1530"/>
                </a:cubicBezTo>
                <a:cubicBezTo>
                  <a:pt x="29392" y="1537"/>
                  <a:pt x="29409" y="1561"/>
                  <a:pt x="29470" y="1552"/>
                </a:cubicBezTo>
                <a:close/>
                <a:moveTo>
                  <a:pt x="24986" y="1530"/>
                </a:moveTo>
                <a:cubicBezTo>
                  <a:pt x="24986" y="1545"/>
                  <a:pt x="24986" y="1559"/>
                  <a:pt x="24986" y="1573"/>
                </a:cubicBezTo>
                <a:cubicBezTo>
                  <a:pt x="24988" y="1587"/>
                  <a:pt x="24990" y="1600"/>
                  <a:pt x="25015" y="1595"/>
                </a:cubicBezTo>
                <a:cubicBezTo>
                  <a:pt x="25050" y="1564"/>
                  <a:pt x="25132" y="1565"/>
                  <a:pt x="25132" y="1507"/>
                </a:cubicBezTo>
                <a:cubicBezTo>
                  <a:pt x="25032" y="1516"/>
                  <a:pt x="25095" y="1567"/>
                  <a:pt x="24986" y="1530"/>
                </a:cubicBezTo>
                <a:close/>
                <a:moveTo>
                  <a:pt x="55380" y="1530"/>
                </a:moveTo>
                <a:cubicBezTo>
                  <a:pt x="55410" y="1530"/>
                  <a:pt x="55414" y="1547"/>
                  <a:pt x="55438" y="1552"/>
                </a:cubicBezTo>
                <a:cubicBezTo>
                  <a:pt x="55438" y="1530"/>
                  <a:pt x="55462" y="1525"/>
                  <a:pt x="55468" y="1507"/>
                </a:cubicBezTo>
                <a:cubicBezTo>
                  <a:pt x="55438" y="1507"/>
                  <a:pt x="55433" y="1489"/>
                  <a:pt x="55409" y="1486"/>
                </a:cubicBezTo>
                <a:cubicBezTo>
                  <a:pt x="55410" y="1507"/>
                  <a:pt x="55385" y="1512"/>
                  <a:pt x="55380" y="1530"/>
                </a:cubicBezTo>
                <a:close/>
                <a:moveTo>
                  <a:pt x="44477" y="1573"/>
                </a:moveTo>
                <a:cubicBezTo>
                  <a:pt x="44575" y="1588"/>
                  <a:pt x="44584" y="1537"/>
                  <a:pt x="44594" y="1486"/>
                </a:cubicBezTo>
                <a:cubicBezTo>
                  <a:pt x="44551" y="1498"/>
                  <a:pt x="44442" y="1459"/>
                  <a:pt x="44447" y="1507"/>
                </a:cubicBezTo>
                <a:cubicBezTo>
                  <a:pt x="44586" y="1497"/>
                  <a:pt x="44503" y="1535"/>
                  <a:pt x="44477" y="1573"/>
                </a:cubicBezTo>
                <a:close/>
                <a:moveTo>
                  <a:pt x="31991" y="1552"/>
                </a:moveTo>
                <a:cubicBezTo>
                  <a:pt x="31998" y="1495"/>
                  <a:pt x="32041" y="1582"/>
                  <a:pt x="32108" y="1552"/>
                </a:cubicBezTo>
                <a:cubicBezTo>
                  <a:pt x="32108" y="1530"/>
                  <a:pt x="32108" y="1507"/>
                  <a:pt x="32108" y="1486"/>
                </a:cubicBezTo>
                <a:cubicBezTo>
                  <a:pt x="32063" y="1492"/>
                  <a:pt x="31897" y="1514"/>
                  <a:pt x="31991" y="1552"/>
                </a:cubicBezTo>
                <a:close/>
                <a:moveTo>
                  <a:pt x="29177" y="1507"/>
                </a:moveTo>
                <a:cubicBezTo>
                  <a:pt x="29037" y="1446"/>
                  <a:pt x="29106" y="1580"/>
                  <a:pt x="29177" y="1507"/>
                </a:cubicBezTo>
                <a:close/>
                <a:moveTo>
                  <a:pt x="25953" y="1507"/>
                </a:moveTo>
                <a:cubicBezTo>
                  <a:pt x="25841" y="1599"/>
                  <a:pt x="26126" y="1565"/>
                  <a:pt x="25982" y="1486"/>
                </a:cubicBezTo>
                <a:cubicBezTo>
                  <a:pt x="25993" y="1507"/>
                  <a:pt x="25962" y="1500"/>
                  <a:pt x="25953" y="1507"/>
                </a:cubicBezTo>
                <a:close/>
                <a:moveTo>
                  <a:pt x="54823" y="1507"/>
                </a:moveTo>
                <a:cubicBezTo>
                  <a:pt x="54778" y="1506"/>
                  <a:pt x="54801" y="1451"/>
                  <a:pt x="54736" y="1464"/>
                </a:cubicBezTo>
                <a:cubicBezTo>
                  <a:pt x="54690" y="1525"/>
                  <a:pt x="54811" y="1563"/>
                  <a:pt x="54823" y="1507"/>
                </a:cubicBezTo>
                <a:close/>
                <a:moveTo>
                  <a:pt x="53094" y="1507"/>
                </a:moveTo>
                <a:cubicBezTo>
                  <a:pt x="53076" y="1510"/>
                  <a:pt x="53053" y="1507"/>
                  <a:pt x="53035" y="1507"/>
                </a:cubicBezTo>
                <a:cubicBezTo>
                  <a:pt x="52861" y="1515"/>
                  <a:pt x="53106" y="1546"/>
                  <a:pt x="53123" y="1530"/>
                </a:cubicBezTo>
                <a:cubicBezTo>
                  <a:pt x="53140" y="1516"/>
                  <a:pt x="53100" y="1465"/>
                  <a:pt x="53094" y="1464"/>
                </a:cubicBezTo>
                <a:cubicBezTo>
                  <a:pt x="53071" y="1460"/>
                  <a:pt x="53067" y="1490"/>
                  <a:pt x="53094" y="1486"/>
                </a:cubicBezTo>
                <a:cubicBezTo>
                  <a:pt x="53092" y="1486"/>
                  <a:pt x="53095" y="1507"/>
                  <a:pt x="53094" y="1507"/>
                </a:cubicBezTo>
                <a:close/>
                <a:moveTo>
                  <a:pt x="52331" y="1530"/>
                </a:moveTo>
                <a:cubicBezTo>
                  <a:pt x="52399" y="1513"/>
                  <a:pt x="52561" y="1568"/>
                  <a:pt x="52537" y="1486"/>
                </a:cubicBezTo>
                <a:cubicBezTo>
                  <a:pt x="52437" y="1523"/>
                  <a:pt x="52355" y="1476"/>
                  <a:pt x="52243" y="1464"/>
                </a:cubicBezTo>
                <a:cubicBezTo>
                  <a:pt x="52198" y="1542"/>
                  <a:pt x="52343" y="1477"/>
                  <a:pt x="52331" y="1530"/>
                </a:cubicBezTo>
                <a:close/>
                <a:moveTo>
                  <a:pt x="51248" y="1507"/>
                </a:moveTo>
                <a:cubicBezTo>
                  <a:pt x="51302" y="1498"/>
                  <a:pt x="51424" y="1537"/>
                  <a:pt x="51393" y="1464"/>
                </a:cubicBezTo>
                <a:cubicBezTo>
                  <a:pt x="51345" y="1464"/>
                  <a:pt x="51296" y="1464"/>
                  <a:pt x="51248" y="1464"/>
                </a:cubicBezTo>
                <a:cubicBezTo>
                  <a:pt x="51248" y="1479"/>
                  <a:pt x="51248" y="1493"/>
                  <a:pt x="51248" y="1507"/>
                </a:cubicBezTo>
                <a:close/>
                <a:moveTo>
                  <a:pt x="50661" y="1507"/>
                </a:moveTo>
                <a:cubicBezTo>
                  <a:pt x="50664" y="1589"/>
                  <a:pt x="50694" y="1570"/>
                  <a:pt x="50661" y="1639"/>
                </a:cubicBezTo>
                <a:cubicBezTo>
                  <a:pt x="50784" y="1673"/>
                  <a:pt x="50666" y="1526"/>
                  <a:pt x="50749" y="1530"/>
                </a:cubicBezTo>
                <a:cubicBezTo>
                  <a:pt x="50756" y="1576"/>
                  <a:pt x="50815" y="1528"/>
                  <a:pt x="50837" y="1530"/>
                </a:cubicBezTo>
                <a:cubicBezTo>
                  <a:pt x="50833" y="1530"/>
                  <a:pt x="50852" y="1549"/>
                  <a:pt x="50866" y="1552"/>
                </a:cubicBezTo>
                <a:cubicBezTo>
                  <a:pt x="50937" y="1564"/>
                  <a:pt x="50988" y="1542"/>
                  <a:pt x="51041" y="1552"/>
                </a:cubicBezTo>
                <a:cubicBezTo>
                  <a:pt x="51051" y="1464"/>
                  <a:pt x="51144" y="1576"/>
                  <a:pt x="51130" y="1486"/>
                </a:cubicBezTo>
                <a:cubicBezTo>
                  <a:pt x="51100" y="1437"/>
                  <a:pt x="50996" y="1515"/>
                  <a:pt x="50895" y="1486"/>
                </a:cubicBezTo>
                <a:cubicBezTo>
                  <a:pt x="50889" y="1503"/>
                  <a:pt x="50895" y="1529"/>
                  <a:pt x="50866" y="1530"/>
                </a:cubicBezTo>
                <a:cubicBezTo>
                  <a:pt x="50866" y="1507"/>
                  <a:pt x="50866" y="1486"/>
                  <a:pt x="50866" y="1464"/>
                </a:cubicBezTo>
                <a:cubicBezTo>
                  <a:pt x="50749" y="1441"/>
                  <a:pt x="50778" y="1530"/>
                  <a:pt x="50661" y="1507"/>
                </a:cubicBezTo>
                <a:close/>
                <a:moveTo>
                  <a:pt x="50221" y="1530"/>
                </a:moveTo>
                <a:cubicBezTo>
                  <a:pt x="50243" y="1480"/>
                  <a:pt x="50113" y="1439"/>
                  <a:pt x="50104" y="1486"/>
                </a:cubicBezTo>
                <a:cubicBezTo>
                  <a:pt x="50148" y="1497"/>
                  <a:pt x="50178" y="1518"/>
                  <a:pt x="50221" y="1530"/>
                </a:cubicBezTo>
                <a:close/>
                <a:moveTo>
                  <a:pt x="36388" y="1573"/>
                </a:moveTo>
                <a:cubicBezTo>
                  <a:pt x="36481" y="1568"/>
                  <a:pt x="36661" y="1516"/>
                  <a:pt x="36739" y="1573"/>
                </a:cubicBezTo>
                <a:cubicBezTo>
                  <a:pt x="36740" y="1611"/>
                  <a:pt x="36717" y="1630"/>
                  <a:pt x="36680" y="1639"/>
                </a:cubicBezTo>
                <a:cubicBezTo>
                  <a:pt x="36609" y="1592"/>
                  <a:pt x="36532" y="1636"/>
                  <a:pt x="36475" y="1639"/>
                </a:cubicBezTo>
                <a:cubicBezTo>
                  <a:pt x="36294" y="1652"/>
                  <a:pt x="35858" y="1609"/>
                  <a:pt x="35801" y="1661"/>
                </a:cubicBezTo>
                <a:cubicBezTo>
                  <a:pt x="35795" y="1667"/>
                  <a:pt x="35753" y="1659"/>
                  <a:pt x="35742" y="1661"/>
                </a:cubicBezTo>
                <a:cubicBezTo>
                  <a:pt x="35718" y="1669"/>
                  <a:pt x="35704" y="1673"/>
                  <a:pt x="35684" y="1684"/>
                </a:cubicBezTo>
                <a:cubicBezTo>
                  <a:pt x="35687" y="1711"/>
                  <a:pt x="35692" y="1736"/>
                  <a:pt x="35742" y="1727"/>
                </a:cubicBezTo>
                <a:cubicBezTo>
                  <a:pt x="35744" y="1765"/>
                  <a:pt x="35720" y="1784"/>
                  <a:pt x="35684" y="1793"/>
                </a:cubicBezTo>
                <a:cubicBezTo>
                  <a:pt x="35681" y="1766"/>
                  <a:pt x="35675" y="1742"/>
                  <a:pt x="35625" y="1750"/>
                </a:cubicBezTo>
                <a:cubicBezTo>
                  <a:pt x="35622" y="1708"/>
                  <a:pt x="35606" y="1676"/>
                  <a:pt x="35567" y="1661"/>
                </a:cubicBezTo>
                <a:cubicBezTo>
                  <a:pt x="35538" y="1691"/>
                  <a:pt x="35539" y="1744"/>
                  <a:pt x="35479" y="1750"/>
                </a:cubicBezTo>
                <a:cubicBezTo>
                  <a:pt x="35385" y="1730"/>
                  <a:pt x="35387" y="1784"/>
                  <a:pt x="35361" y="1816"/>
                </a:cubicBezTo>
                <a:cubicBezTo>
                  <a:pt x="35426" y="1833"/>
                  <a:pt x="35479" y="1860"/>
                  <a:pt x="35479" y="1926"/>
                </a:cubicBezTo>
                <a:cubicBezTo>
                  <a:pt x="35423" y="1924"/>
                  <a:pt x="35458" y="1853"/>
                  <a:pt x="35390" y="1859"/>
                </a:cubicBezTo>
                <a:cubicBezTo>
                  <a:pt x="35364" y="1924"/>
                  <a:pt x="35364" y="1927"/>
                  <a:pt x="35390" y="1992"/>
                </a:cubicBezTo>
                <a:cubicBezTo>
                  <a:pt x="35486" y="2019"/>
                  <a:pt x="35413" y="1921"/>
                  <a:pt x="35508" y="1948"/>
                </a:cubicBezTo>
                <a:cubicBezTo>
                  <a:pt x="35525" y="1968"/>
                  <a:pt x="35474" y="2009"/>
                  <a:pt x="35479" y="2014"/>
                </a:cubicBezTo>
                <a:cubicBezTo>
                  <a:pt x="35504" y="2036"/>
                  <a:pt x="35629" y="2006"/>
                  <a:pt x="35654" y="1992"/>
                </a:cubicBezTo>
                <a:cubicBezTo>
                  <a:pt x="35701" y="1918"/>
                  <a:pt x="35530" y="1898"/>
                  <a:pt x="35625" y="1859"/>
                </a:cubicBezTo>
                <a:cubicBezTo>
                  <a:pt x="35682" y="1869"/>
                  <a:pt x="35699" y="1907"/>
                  <a:pt x="35772" y="1904"/>
                </a:cubicBezTo>
                <a:cubicBezTo>
                  <a:pt x="35801" y="1882"/>
                  <a:pt x="35830" y="1859"/>
                  <a:pt x="35859" y="1838"/>
                </a:cubicBezTo>
                <a:cubicBezTo>
                  <a:pt x="35853" y="1880"/>
                  <a:pt x="35893" y="1886"/>
                  <a:pt x="35889" y="1926"/>
                </a:cubicBezTo>
                <a:cubicBezTo>
                  <a:pt x="35789" y="1888"/>
                  <a:pt x="35726" y="1949"/>
                  <a:pt x="35684" y="2014"/>
                </a:cubicBezTo>
                <a:cubicBezTo>
                  <a:pt x="35778" y="2033"/>
                  <a:pt x="35724" y="1942"/>
                  <a:pt x="35801" y="1948"/>
                </a:cubicBezTo>
                <a:cubicBezTo>
                  <a:pt x="35812" y="2015"/>
                  <a:pt x="35897" y="1946"/>
                  <a:pt x="35947" y="1948"/>
                </a:cubicBezTo>
                <a:cubicBezTo>
                  <a:pt x="35949" y="1948"/>
                  <a:pt x="35946" y="1969"/>
                  <a:pt x="35947" y="1970"/>
                </a:cubicBezTo>
                <a:cubicBezTo>
                  <a:pt x="35953" y="1975"/>
                  <a:pt x="35998" y="1969"/>
                  <a:pt x="36006" y="1970"/>
                </a:cubicBezTo>
                <a:cubicBezTo>
                  <a:pt x="36134" y="1984"/>
                  <a:pt x="36181" y="1928"/>
                  <a:pt x="36240" y="1970"/>
                </a:cubicBezTo>
                <a:cubicBezTo>
                  <a:pt x="36249" y="1927"/>
                  <a:pt x="36201" y="1926"/>
                  <a:pt x="36183" y="1904"/>
                </a:cubicBezTo>
                <a:cubicBezTo>
                  <a:pt x="36240" y="1910"/>
                  <a:pt x="36240" y="1874"/>
                  <a:pt x="36270" y="1859"/>
                </a:cubicBezTo>
                <a:cubicBezTo>
                  <a:pt x="36275" y="1953"/>
                  <a:pt x="36358" y="1865"/>
                  <a:pt x="36388" y="1859"/>
                </a:cubicBezTo>
                <a:cubicBezTo>
                  <a:pt x="36416" y="1854"/>
                  <a:pt x="36410" y="1880"/>
                  <a:pt x="36416" y="1882"/>
                </a:cubicBezTo>
                <a:cubicBezTo>
                  <a:pt x="36439" y="1885"/>
                  <a:pt x="36449" y="1860"/>
                  <a:pt x="36446" y="1859"/>
                </a:cubicBezTo>
                <a:cubicBezTo>
                  <a:pt x="36497" y="1862"/>
                  <a:pt x="36537" y="1862"/>
                  <a:pt x="36563" y="1882"/>
                </a:cubicBezTo>
                <a:cubicBezTo>
                  <a:pt x="36580" y="1850"/>
                  <a:pt x="36609" y="1828"/>
                  <a:pt x="36651" y="1816"/>
                </a:cubicBezTo>
                <a:cubicBezTo>
                  <a:pt x="36656" y="1841"/>
                  <a:pt x="36697" y="1840"/>
                  <a:pt x="36739" y="1838"/>
                </a:cubicBezTo>
                <a:cubicBezTo>
                  <a:pt x="36737" y="1813"/>
                  <a:pt x="36782" y="1804"/>
                  <a:pt x="36739" y="1793"/>
                </a:cubicBezTo>
                <a:cubicBezTo>
                  <a:pt x="36747" y="1843"/>
                  <a:pt x="36655" y="1793"/>
                  <a:pt x="36621" y="1793"/>
                </a:cubicBezTo>
                <a:cubicBezTo>
                  <a:pt x="36500" y="1793"/>
                  <a:pt x="36253" y="1829"/>
                  <a:pt x="36299" y="1727"/>
                </a:cubicBezTo>
                <a:cubicBezTo>
                  <a:pt x="36409" y="1779"/>
                  <a:pt x="36512" y="1758"/>
                  <a:pt x="36593" y="1750"/>
                </a:cubicBezTo>
                <a:cubicBezTo>
                  <a:pt x="36654" y="1743"/>
                  <a:pt x="36765" y="1755"/>
                  <a:pt x="36827" y="1750"/>
                </a:cubicBezTo>
                <a:cubicBezTo>
                  <a:pt x="36865" y="1747"/>
                  <a:pt x="36868" y="1729"/>
                  <a:pt x="36915" y="1727"/>
                </a:cubicBezTo>
                <a:cubicBezTo>
                  <a:pt x="37000" y="1724"/>
                  <a:pt x="37026" y="1751"/>
                  <a:pt x="37061" y="1750"/>
                </a:cubicBezTo>
                <a:cubicBezTo>
                  <a:pt x="37084" y="1748"/>
                  <a:pt x="37089" y="1727"/>
                  <a:pt x="37090" y="1727"/>
                </a:cubicBezTo>
                <a:cubicBezTo>
                  <a:pt x="37152" y="1720"/>
                  <a:pt x="37149" y="1754"/>
                  <a:pt x="37179" y="1727"/>
                </a:cubicBezTo>
                <a:cubicBezTo>
                  <a:pt x="37182" y="1723"/>
                  <a:pt x="37229" y="1727"/>
                  <a:pt x="37237" y="1727"/>
                </a:cubicBezTo>
                <a:cubicBezTo>
                  <a:pt x="37495" y="1717"/>
                  <a:pt x="37608" y="1771"/>
                  <a:pt x="37795" y="1771"/>
                </a:cubicBezTo>
                <a:cubicBezTo>
                  <a:pt x="37854" y="1816"/>
                  <a:pt x="37853" y="1762"/>
                  <a:pt x="37882" y="1727"/>
                </a:cubicBezTo>
                <a:cubicBezTo>
                  <a:pt x="37804" y="1687"/>
                  <a:pt x="37751" y="1729"/>
                  <a:pt x="37706" y="1727"/>
                </a:cubicBezTo>
                <a:cubicBezTo>
                  <a:pt x="37693" y="1727"/>
                  <a:pt x="37691" y="1701"/>
                  <a:pt x="37648" y="1706"/>
                </a:cubicBezTo>
                <a:cubicBezTo>
                  <a:pt x="37589" y="1712"/>
                  <a:pt x="37617" y="1718"/>
                  <a:pt x="37560" y="1706"/>
                </a:cubicBezTo>
                <a:cubicBezTo>
                  <a:pt x="37512" y="1694"/>
                  <a:pt x="37498" y="1708"/>
                  <a:pt x="37471" y="1684"/>
                </a:cubicBezTo>
                <a:cubicBezTo>
                  <a:pt x="37452" y="1665"/>
                  <a:pt x="37345" y="1702"/>
                  <a:pt x="37355" y="1661"/>
                </a:cubicBezTo>
                <a:cubicBezTo>
                  <a:pt x="37478" y="1634"/>
                  <a:pt x="37600" y="1719"/>
                  <a:pt x="37619" y="1639"/>
                </a:cubicBezTo>
                <a:cubicBezTo>
                  <a:pt x="37371" y="1630"/>
                  <a:pt x="37105" y="1599"/>
                  <a:pt x="36827" y="1618"/>
                </a:cubicBezTo>
                <a:cubicBezTo>
                  <a:pt x="36818" y="1588"/>
                  <a:pt x="36785" y="1575"/>
                  <a:pt x="36797" y="1530"/>
                </a:cubicBezTo>
                <a:cubicBezTo>
                  <a:pt x="36725" y="1533"/>
                  <a:pt x="36707" y="1495"/>
                  <a:pt x="36651" y="1486"/>
                </a:cubicBezTo>
                <a:cubicBezTo>
                  <a:pt x="36645" y="1518"/>
                  <a:pt x="36581" y="1506"/>
                  <a:pt x="36533" y="1507"/>
                </a:cubicBezTo>
                <a:cubicBezTo>
                  <a:pt x="36483" y="1509"/>
                  <a:pt x="36443" y="1503"/>
                  <a:pt x="36416" y="1486"/>
                </a:cubicBezTo>
                <a:cubicBezTo>
                  <a:pt x="36416" y="1473"/>
                  <a:pt x="36393" y="1461"/>
                  <a:pt x="36388" y="1486"/>
                </a:cubicBezTo>
                <a:cubicBezTo>
                  <a:pt x="36475" y="1500"/>
                  <a:pt x="36359" y="1533"/>
                  <a:pt x="36388" y="1573"/>
                </a:cubicBezTo>
                <a:close/>
                <a:moveTo>
                  <a:pt x="33808" y="1486"/>
                </a:moveTo>
                <a:cubicBezTo>
                  <a:pt x="33907" y="1552"/>
                  <a:pt x="33897" y="1404"/>
                  <a:pt x="33808" y="1486"/>
                </a:cubicBezTo>
                <a:close/>
                <a:moveTo>
                  <a:pt x="24634" y="1552"/>
                </a:moveTo>
                <a:cubicBezTo>
                  <a:pt x="24770" y="1577"/>
                  <a:pt x="24775" y="1464"/>
                  <a:pt x="24663" y="1464"/>
                </a:cubicBezTo>
                <a:cubicBezTo>
                  <a:pt x="24670" y="1506"/>
                  <a:pt x="24630" y="1512"/>
                  <a:pt x="24634" y="1552"/>
                </a:cubicBezTo>
                <a:close/>
                <a:moveTo>
                  <a:pt x="20883" y="1507"/>
                </a:moveTo>
                <a:cubicBezTo>
                  <a:pt x="20955" y="1576"/>
                  <a:pt x="20931" y="1472"/>
                  <a:pt x="20912" y="1464"/>
                </a:cubicBezTo>
                <a:cubicBezTo>
                  <a:pt x="20895" y="1456"/>
                  <a:pt x="20851" y="1474"/>
                  <a:pt x="20853" y="1486"/>
                </a:cubicBezTo>
                <a:cubicBezTo>
                  <a:pt x="20851" y="1472"/>
                  <a:pt x="20886" y="1510"/>
                  <a:pt x="20883" y="1507"/>
                </a:cubicBezTo>
                <a:close/>
                <a:moveTo>
                  <a:pt x="9334" y="1507"/>
                </a:moveTo>
                <a:cubicBezTo>
                  <a:pt x="9364" y="1507"/>
                  <a:pt x="9369" y="1525"/>
                  <a:pt x="9393" y="1530"/>
                </a:cubicBezTo>
                <a:cubicBezTo>
                  <a:pt x="9390" y="1495"/>
                  <a:pt x="9397" y="1453"/>
                  <a:pt x="9334" y="1464"/>
                </a:cubicBezTo>
                <a:cubicBezTo>
                  <a:pt x="9334" y="1479"/>
                  <a:pt x="9334" y="1493"/>
                  <a:pt x="9334" y="1507"/>
                </a:cubicBezTo>
                <a:close/>
                <a:moveTo>
                  <a:pt x="56318" y="1464"/>
                </a:moveTo>
                <a:cubicBezTo>
                  <a:pt x="56278" y="1456"/>
                  <a:pt x="56262" y="1432"/>
                  <a:pt x="56200" y="1441"/>
                </a:cubicBezTo>
                <a:cubicBezTo>
                  <a:pt x="56178" y="1516"/>
                  <a:pt x="56313" y="1527"/>
                  <a:pt x="56318" y="1464"/>
                </a:cubicBezTo>
                <a:close/>
                <a:moveTo>
                  <a:pt x="53387" y="1573"/>
                </a:moveTo>
                <a:cubicBezTo>
                  <a:pt x="53372" y="1585"/>
                  <a:pt x="53357" y="1618"/>
                  <a:pt x="53387" y="1618"/>
                </a:cubicBezTo>
                <a:cubicBezTo>
                  <a:pt x="53367" y="1558"/>
                  <a:pt x="53525" y="1633"/>
                  <a:pt x="53504" y="1573"/>
                </a:cubicBezTo>
                <a:cubicBezTo>
                  <a:pt x="53326" y="1566"/>
                  <a:pt x="53616" y="1547"/>
                  <a:pt x="53504" y="1530"/>
                </a:cubicBezTo>
                <a:cubicBezTo>
                  <a:pt x="53432" y="1533"/>
                  <a:pt x="53383" y="1518"/>
                  <a:pt x="53357" y="1486"/>
                </a:cubicBezTo>
                <a:cubicBezTo>
                  <a:pt x="53393" y="1475"/>
                  <a:pt x="53425" y="1462"/>
                  <a:pt x="53446" y="1441"/>
                </a:cubicBezTo>
                <a:cubicBezTo>
                  <a:pt x="53300" y="1453"/>
                  <a:pt x="53289" y="1450"/>
                  <a:pt x="53182" y="1464"/>
                </a:cubicBezTo>
                <a:cubicBezTo>
                  <a:pt x="53161" y="1518"/>
                  <a:pt x="53153" y="1553"/>
                  <a:pt x="53211" y="1595"/>
                </a:cubicBezTo>
                <a:cubicBezTo>
                  <a:pt x="53211" y="1560"/>
                  <a:pt x="53293" y="1584"/>
                  <a:pt x="53299" y="1552"/>
                </a:cubicBezTo>
                <a:cubicBezTo>
                  <a:pt x="53276" y="1546"/>
                  <a:pt x="53241" y="1550"/>
                  <a:pt x="53241" y="1530"/>
                </a:cubicBezTo>
                <a:cubicBezTo>
                  <a:pt x="53270" y="1530"/>
                  <a:pt x="53275" y="1512"/>
                  <a:pt x="53299" y="1507"/>
                </a:cubicBezTo>
                <a:cubicBezTo>
                  <a:pt x="53330" y="1579"/>
                  <a:pt x="53462" y="1516"/>
                  <a:pt x="53387" y="1573"/>
                </a:cubicBezTo>
                <a:close/>
                <a:moveTo>
                  <a:pt x="51452" y="1530"/>
                </a:moveTo>
                <a:cubicBezTo>
                  <a:pt x="51589" y="1508"/>
                  <a:pt x="51629" y="1558"/>
                  <a:pt x="51717" y="1573"/>
                </a:cubicBezTo>
                <a:cubicBezTo>
                  <a:pt x="51723" y="1557"/>
                  <a:pt x="51717" y="1530"/>
                  <a:pt x="51746" y="1530"/>
                </a:cubicBezTo>
                <a:cubicBezTo>
                  <a:pt x="51791" y="1538"/>
                  <a:pt x="51800" y="1561"/>
                  <a:pt x="51834" y="1530"/>
                </a:cubicBezTo>
                <a:cubicBezTo>
                  <a:pt x="51855" y="1512"/>
                  <a:pt x="51960" y="1548"/>
                  <a:pt x="51950" y="1507"/>
                </a:cubicBezTo>
                <a:cubicBezTo>
                  <a:pt x="51813" y="1516"/>
                  <a:pt x="51797" y="1432"/>
                  <a:pt x="51657" y="1441"/>
                </a:cubicBezTo>
                <a:cubicBezTo>
                  <a:pt x="51593" y="1473"/>
                  <a:pt x="51695" y="1495"/>
                  <a:pt x="51629" y="1507"/>
                </a:cubicBezTo>
                <a:cubicBezTo>
                  <a:pt x="51610" y="1429"/>
                  <a:pt x="51471" y="1482"/>
                  <a:pt x="51452" y="1530"/>
                </a:cubicBezTo>
                <a:close/>
                <a:moveTo>
                  <a:pt x="50455" y="1552"/>
                </a:moveTo>
                <a:cubicBezTo>
                  <a:pt x="50533" y="1540"/>
                  <a:pt x="50556" y="1679"/>
                  <a:pt x="50632" y="1595"/>
                </a:cubicBezTo>
                <a:cubicBezTo>
                  <a:pt x="50493" y="1592"/>
                  <a:pt x="50643" y="1509"/>
                  <a:pt x="50603" y="1441"/>
                </a:cubicBezTo>
                <a:cubicBezTo>
                  <a:pt x="50487" y="1428"/>
                  <a:pt x="50473" y="1491"/>
                  <a:pt x="50455" y="1552"/>
                </a:cubicBezTo>
                <a:close/>
                <a:moveTo>
                  <a:pt x="44770" y="1486"/>
                </a:moveTo>
                <a:cubicBezTo>
                  <a:pt x="44799" y="1486"/>
                  <a:pt x="44829" y="1486"/>
                  <a:pt x="44858" y="1486"/>
                </a:cubicBezTo>
                <a:cubicBezTo>
                  <a:pt x="44862" y="1446"/>
                  <a:pt x="44829" y="1434"/>
                  <a:pt x="44770" y="1441"/>
                </a:cubicBezTo>
                <a:cubicBezTo>
                  <a:pt x="44770" y="1456"/>
                  <a:pt x="44770" y="1471"/>
                  <a:pt x="44770" y="1486"/>
                </a:cubicBezTo>
                <a:close/>
                <a:moveTo>
                  <a:pt x="43949" y="1530"/>
                </a:moveTo>
                <a:cubicBezTo>
                  <a:pt x="44000" y="1535"/>
                  <a:pt x="44123" y="1488"/>
                  <a:pt x="44038" y="1464"/>
                </a:cubicBezTo>
                <a:cubicBezTo>
                  <a:pt x="44021" y="1515"/>
                  <a:pt x="44019" y="1444"/>
                  <a:pt x="44008" y="1441"/>
                </a:cubicBezTo>
                <a:cubicBezTo>
                  <a:pt x="43950" y="1425"/>
                  <a:pt x="43840" y="1435"/>
                  <a:pt x="43832" y="1464"/>
                </a:cubicBezTo>
                <a:cubicBezTo>
                  <a:pt x="43888" y="1473"/>
                  <a:pt x="43958" y="1471"/>
                  <a:pt x="43949" y="1530"/>
                </a:cubicBezTo>
                <a:close/>
                <a:moveTo>
                  <a:pt x="40139" y="1552"/>
                </a:moveTo>
                <a:cubicBezTo>
                  <a:pt x="40145" y="1534"/>
                  <a:pt x="40163" y="1526"/>
                  <a:pt x="40198" y="1530"/>
                </a:cubicBezTo>
                <a:cubicBezTo>
                  <a:pt x="40206" y="1479"/>
                  <a:pt x="40190" y="1447"/>
                  <a:pt x="40139" y="1441"/>
                </a:cubicBezTo>
                <a:cubicBezTo>
                  <a:pt x="40218" y="1513"/>
                  <a:pt x="40058" y="1506"/>
                  <a:pt x="40139" y="1552"/>
                </a:cubicBezTo>
                <a:close/>
                <a:moveTo>
                  <a:pt x="38263" y="1573"/>
                </a:moveTo>
                <a:cubicBezTo>
                  <a:pt x="38264" y="1545"/>
                  <a:pt x="38314" y="1553"/>
                  <a:pt x="38321" y="1530"/>
                </a:cubicBezTo>
                <a:cubicBezTo>
                  <a:pt x="38265" y="1527"/>
                  <a:pt x="38372" y="1443"/>
                  <a:pt x="38263" y="1441"/>
                </a:cubicBezTo>
                <a:cubicBezTo>
                  <a:pt x="38246" y="1488"/>
                  <a:pt x="38162" y="1561"/>
                  <a:pt x="38263" y="1573"/>
                </a:cubicBezTo>
                <a:close/>
                <a:moveTo>
                  <a:pt x="33544" y="1441"/>
                </a:moveTo>
                <a:cubicBezTo>
                  <a:pt x="33501" y="1512"/>
                  <a:pt x="33529" y="1460"/>
                  <a:pt x="33574" y="1464"/>
                </a:cubicBezTo>
                <a:cubicBezTo>
                  <a:pt x="33620" y="1467"/>
                  <a:pt x="33771" y="1491"/>
                  <a:pt x="33779" y="1441"/>
                </a:cubicBezTo>
                <a:cubicBezTo>
                  <a:pt x="33701" y="1441"/>
                  <a:pt x="33623" y="1441"/>
                  <a:pt x="33544" y="1441"/>
                </a:cubicBezTo>
                <a:close/>
                <a:moveTo>
                  <a:pt x="30789" y="1464"/>
                </a:moveTo>
                <a:cubicBezTo>
                  <a:pt x="30888" y="1530"/>
                  <a:pt x="30878" y="1382"/>
                  <a:pt x="30789" y="1464"/>
                </a:cubicBezTo>
                <a:close/>
                <a:moveTo>
                  <a:pt x="55468" y="1464"/>
                </a:moveTo>
                <a:cubicBezTo>
                  <a:pt x="55515" y="1402"/>
                  <a:pt x="55342" y="1402"/>
                  <a:pt x="55351" y="1441"/>
                </a:cubicBezTo>
                <a:cubicBezTo>
                  <a:pt x="55390" y="1449"/>
                  <a:pt x="55406" y="1473"/>
                  <a:pt x="55468" y="1464"/>
                </a:cubicBezTo>
                <a:close/>
                <a:moveTo>
                  <a:pt x="47115" y="1486"/>
                </a:moveTo>
                <a:cubicBezTo>
                  <a:pt x="47134" y="1486"/>
                  <a:pt x="47154" y="1486"/>
                  <a:pt x="47173" y="1486"/>
                </a:cubicBezTo>
                <a:cubicBezTo>
                  <a:pt x="47175" y="1458"/>
                  <a:pt x="47210" y="1455"/>
                  <a:pt x="47203" y="1420"/>
                </a:cubicBezTo>
                <a:cubicBezTo>
                  <a:pt x="47183" y="1420"/>
                  <a:pt x="47163" y="1420"/>
                  <a:pt x="47144" y="1420"/>
                </a:cubicBezTo>
                <a:cubicBezTo>
                  <a:pt x="47142" y="1447"/>
                  <a:pt x="47106" y="1450"/>
                  <a:pt x="47115" y="1486"/>
                </a:cubicBezTo>
                <a:close/>
                <a:moveTo>
                  <a:pt x="37912" y="1464"/>
                </a:moveTo>
                <a:cubicBezTo>
                  <a:pt x="37931" y="1464"/>
                  <a:pt x="37950" y="1464"/>
                  <a:pt x="37970" y="1464"/>
                </a:cubicBezTo>
                <a:cubicBezTo>
                  <a:pt x="37970" y="1449"/>
                  <a:pt x="37970" y="1434"/>
                  <a:pt x="37970" y="1420"/>
                </a:cubicBezTo>
                <a:cubicBezTo>
                  <a:pt x="37950" y="1420"/>
                  <a:pt x="37931" y="1420"/>
                  <a:pt x="37912" y="1420"/>
                </a:cubicBezTo>
                <a:cubicBezTo>
                  <a:pt x="37912" y="1434"/>
                  <a:pt x="37912" y="1449"/>
                  <a:pt x="37912" y="1464"/>
                </a:cubicBezTo>
                <a:close/>
                <a:moveTo>
                  <a:pt x="29734" y="1441"/>
                </a:moveTo>
                <a:cubicBezTo>
                  <a:pt x="29740" y="1449"/>
                  <a:pt x="29658" y="1416"/>
                  <a:pt x="29675" y="1420"/>
                </a:cubicBezTo>
                <a:cubicBezTo>
                  <a:pt x="29521" y="1389"/>
                  <a:pt x="29734" y="1491"/>
                  <a:pt x="29734" y="1486"/>
                </a:cubicBezTo>
                <a:cubicBezTo>
                  <a:pt x="29727" y="1474"/>
                  <a:pt x="29744" y="1451"/>
                  <a:pt x="29734" y="1441"/>
                </a:cubicBezTo>
                <a:close/>
                <a:moveTo>
                  <a:pt x="23814" y="1486"/>
                </a:moveTo>
                <a:cubicBezTo>
                  <a:pt x="23758" y="1483"/>
                  <a:pt x="23793" y="1413"/>
                  <a:pt x="23725" y="1420"/>
                </a:cubicBezTo>
                <a:cubicBezTo>
                  <a:pt x="23637" y="1458"/>
                  <a:pt x="23768" y="1555"/>
                  <a:pt x="23814" y="1486"/>
                </a:cubicBezTo>
                <a:close/>
                <a:moveTo>
                  <a:pt x="39435" y="1441"/>
                </a:moveTo>
                <a:cubicBezTo>
                  <a:pt x="39455" y="1441"/>
                  <a:pt x="39475" y="1441"/>
                  <a:pt x="39494" y="1441"/>
                </a:cubicBezTo>
                <a:cubicBezTo>
                  <a:pt x="39540" y="1387"/>
                  <a:pt x="39394" y="1377"/>
                  <a:pt x="39406" y="1420"/>
                </a:cubicBezTo>
                <a:cubicBezTo>
                  <a:pt x="39424" y="1420"/>
                  <a:pt x="39441" y="1423"/>
                  <a:pt x="39435" y="1441"/>
                </a:cubicBezTo>
                <a:close/>
                <a:moveTo>
                  <a:pt x="36944" y="1441"/>
                </a:moveTo>
                <a:cubicBezTo>
                  <a:pt x="36964" y="1441"/>
                  <a:pt x="36983" y="1441"/>
                  <a:pt x="37003" y="1441"/>
                </a:cubicBezTo>
                <a:cubicBezTo>
                  <a:pt x="37003" y="1427"/>
                  <a:pt x="37003" y="1413"/>
                  <a:pt x="37003" y="1398"/>
                </a:cubicBezTo>
                <a:cubicBezTo>
                  <a:pt x="36983" y="1398"/>
                  <a:pt x="36964" y="1398"/>
                  <a:pt x="36944" y="1398"/>
                </a:cubicBezTo>
                <a:cubicBezTo>
                  <a:pt x="36944" y="1413"/>
                  <a:pt x="36944" y="1427"/>
                  <a:pt x="36944" y="1441"/>
                </a:cubicBezTo>
                <a:close/>
                <a:moveTo>
                  <a:pt x="31756" y="1486"/>
                </a:moveTo>
                <a:cubicBezTo>
                  <a:pt x="31842" y="1465"/>
                  <a:pt x="31846" y="1465"/>
                  <a:pt x="31932" y="1486"/>
                </a:cubicBezTo>
                <a:cubicBezTo>
                  <a:pt x="31922" y="1427"/>
                  <a:pt x="31855" y="1411"/>
                  <a:pt x="31786" y="1398"/>
                </a:cubicBezTo>
                <a:cubicBezTo>
                  <a:pt x="31792" y="1440"/>
                  <a:pt x="31753" y="1446"/>
                  <a:pt x="31756" y="1486"/>
                </a:cubicBezTo>
                <a:close/>
                <a:moveTo>
                  <a:pt x="29821" y="1486"/>
                </a:moveTo>
                <a:cubicBezTo>
                  <a:pt x="29827" y="1458"/>
                  <a:pt x="29866" y="1463"/>
                  <a:pt x="29880" y="1441"/>
                </a:cubicBezTo>
                <a:cubicBezTo>
                  <a:pt x="29875" y="1448"/>
                  <a:pt x="29839" y="1408"/>
                  <a:pt x="29880" y="1398"/>
                </a:cubicBezTo>
                <a:cubicBezTo>
                  <a:pt x="29806" y="1374"/>
                  <a:pt x="29750" y="1471"/>
                  <a:pt x="29821" y="1486"/>
                </a:cubicBezTo>
                <a:close/>
                <a:moveTo>
                  <a:pt x="25953" y="1464"/>
                </a:moveTo>
                <a:cubicBezTo>
                  <a:pt x="26039" y="1496"/>
                  <a:pt x="26039" y="1365"/>
                  <a:pt x="25953" y="1398"/>
                </a:cubicBezTo>
                <a:cubicBezTo>
                  <a:pt x="25953" y="1420"/>
                  <a:pt x="25953" y="1441"/>
                  <a:pt x="25953" y="1464"/>
                </a:cubicBezTo>
                <a:close/>
                <a:moveTo>
                  <a:pt x="46558" y="1398"/>
                </a:moveTo>
                <a:cubicBezTo>
                  <a:pt x="46449" y="1413"/>
                  <a:pt x="46432" y="1360"/>
                  <a:pt x="46323" y="1375"/>
                </a:cubicBezTo>
                <a:cubicBezTo>
                  <a:pt x="46293" y="1451"/>
                  <a:pt x="46544" y="1428"/>
                  <a:pt x="46558" y="1398"/>
                </a:cubicBezTo>
                <a:close/>
                <a:moveTo>
                  <a:pt x="44594" y="1464"/>
                </a:moveTo>
                <a:cubicBezTo>
                  <a:pt x="44694" y="1480"/>
                  <a:pt x="44708" y="1380"/>
                  <a:pt x="44624" y="1375"/>
                </a:cubicBezTo>
                <a:cubicBezTo>
                  <a:pt x="44614" y="1405"/>
                  <a:pt x="44582" y="1417"/>
                  <a:pt x="44594" y="1464"/>
                </a:cubicBezTo>
                <a:close/>
                <a:moveTo>
                  <a:pt x="39289" y="1398"/>
                </a:moveTo>
                <a:cubicBezTo>
                  <a:pt x="39170" y="1320"/>
                  <a:pt x="39219" y="1468"/>
                  <a:pt x="39289" y="1398"/>
                </a:cubicBezTo>
                <a:close/>
                <a:moveTo>
                  <a:pt x="38615" y="1420"/>
                </a:moveTo>
                <a:cubicBezTo>
                  <a:pt x="38641" y="1342"/>
                  <a:pt x="38519" y="1382"/>
                  <a:pt x="38498" y="1398"/>
                </a:cubicBezTo>
                <a:cubicBezTo>
                  <a:pt x="38480" y="1468"/>
                  <a:pt x="38603" y="1428"/>
                  <a:pt x="38527" y="1486"/>
                </a:cubicBezTo>
                <a:cubicBezTo>
                  <a:pt x="38606" y="1501"/>
                  <a:pt x="38586" y="1441"/>
                  <a:pt x="38644" y="1441"/>
                </a:cubicBezTo>
                <a:cubicBezTo>
                  <a:pt x="38704" y="1461"/>
                  <a:pt x="38826" y="1422"/>
                  <a:pt x="38732" y="1398"/>
                </a:cubicBezTo>
                <a:cubicBezTo>
                  <a:pt x="38726" y="1430"/>
                  <a:pt x="38662" y="1417"/>
                  <a:pt x="38615" y="1420"/>
                </a:cubicBezTo>
                <a:close/>
                <a:moveTo>
                  <a:pt x="34922" y="1420"/>
                </a:moveTo>
                <a:cubicBezTo>
                  <a:pt x="34941" y="1420"/>
                  <a:pt x="34960" y="1420"/>
                  <a:pt x="34981" y="1420"/>
                </a:cubicBezTo>
                <a:cubicBezTo>
                  <a:pt x="34981" y="1405"/>
                  <a:pt x="34981" y="1390"/>
                  <a:pt x="34981" y="1375"/>
                </a:cubicBezTo>
                <a:cubicBezTo>
                  <a:pt x="34960" y="1375"/>
                  <a:pt x="34941" y="1375"/>
                  <a:pt x="34922" y="1375"/>
                </a:cubicBezTo>
                <a:cubicBezTo>
                  <a:pt x="34922" y="1390"/>
                  <a:pt x="34922" y="1405"/>
                  <a:pt x="34922" y="1420"/>
                </a:cubicBezTo>
                <a:close/>
                <a:moveTo>
                  <a:pt x="31053" y="1464"/>
                </a:moveTo>
                <a:cubicBezTo>
                  <a:pt x="31261" y="1428"/>
                  <a:pt x="31083" y="1567"/>
                  <a:pt x="31200" y="1573"/>
                </a:cubicBezTo>
                <a:cubicBezTo>
                  <a:pt x="31206" y="1557"/>
                  <a:pt x="31224" y="1547"/>
                  <a:pt x="31259" y="1552"/>
                </a:cubicBezTo>
                <a:cubicBezTo>
                  <a:pt x="31201" y="1465"/>
                  <a:pt x="31315" y="1485"/>
                  <a:pt x="31259" y="1398"/>
                </a:cubicBezTo>
                <a:cubicBezTo>
                  <a:pt x="31140" y="1375"/>
                  <a:pt x="31091" y="1382"/>
                  <a:pt x="31053" y="1464"/>
                </a:cubicBezTo>
                <a:close/>
                <a:moveTo>
                  <a:pt x="46851" y="1375"/>
                </a:moveTo>
                <a:cubicBezTo>
                  <a:pt x="46842" y="1419"/>
                  <a:pt x="46891" y="1419"/>
                  <a:pt x="46910" y="1441"/>
                </a:cubicBezTo>
                <a:cubicBezTo>
                  <a:pt x="46849" y="1416"/>
                  <a:pt x="46770" y="1476"/>
                  <a:pt x="46851" y="1486"/>
                </a:cubicBezTo>
                <a:cubicBezTo>
                  <a:pt x="46858" y="1429"/>
                  <a:pt x="46902" y="1516"/>
                  <a:pt x="46968" y="1486"/>
                </a:cubicBezTo>
                <a:cubicBezTo>
                  <a:pt x="46986" y="1461"/>
                  <a:pt x="46933" y="1429"/>
                  <a:pt x="46939" y="1420"/>
                </a:cubicBezTo>
                <a:cubicBezTo>
                  <a:pt x="46962" y="1383"/>
                  <a:pt x="47135" y="1414"/>
                  <a:pt x="47056" y="1375"/>
                </a:cubicBezTo>
                <a:cubicBezTo>
                  <a:pt x="46951" y="1393"/>
                  <a:pt x="46914" y="1326"/>
                  <a:pt x="46851" y="1375"/>
                </a:cubicBezTo>
                <a:close/>
                <a:moveTo>
                  <a:pt x="46821" y="1375"/>
                </a:moveTo>
                <a:cubicBezTo>
                  <a:pt x="46722" y="1308"/>
                  <a:pt x="46733" y="1456"/>
                  <a:pt x="46821" y="1375"/>
                </a:cubicBezTo>
                <a:close/>
                <a:moveTo>
                  <a:pt x="38029" y="1398"/>
                </a:moveTo>
                <a:cubicBezTo>
                  <a:pt x="38064" y="1324"/>
                  <a:pt x="37830" y="1344"/>
                  <a:pt x="37824" y="1375"/>
                </a:cubicBezTo>
                <a:cubicBezTo>
                  <a:pt x="37892" y="1383"/>
                  <a:pt x="37933" y="1410"/>
                  <a:pt x="38029" y="1398"/>
                </a:cubicBezTo>
                <a:close/>
                <a:moveTo>
                  <a:pt x="20794" y="1420"/>
                </a:moveTo>
                <a:cubicBezTo>
                  <a:pt x="20814" y="1420"/>
                  <a:pt x="20833" y="1420"/>
                  <a:pt x="20853" y="1420"/>
                </a:cubicBezTo>
                <a:cubicBezTo>
                  <a:pt x="20855" y="1392"/>
                  <a:pt x="20890" y="1389"/>
                  <a:pt x="20883" y="1353"/>
                </a:cubicBezTo>
                <a:cubicBezTo>
                  <a:pt x="20853" y="1353"/>
                  <a:pt x="20824" y="1353"/>
                  <a:pt x="20794" y="1353"/>
                </a:cubicBezTo>
                <a:cubicBezTo>
                  <a:pt x="20794" y="1375"/>
                  <a:pt x="20794" y="1398"/>
                  <a:pt x="20794" y="1420"/>
                </a:cubicBezTo>
                <a:close/>
                <a:moveTo>
                  <a:pt x="20530" y="1398"/>
                </a:moveTo>
                <a:cubicBezTo>
                  <a:pt x="20576" y="1331"/>
                  <a:pt x="20379" y="1339"/>
                  <a:pt x="20384" y="1375"/>
                </a:cubicBezTo>
                <a:cubicBezTo>
                  <a:pt x="20418" y="1393"/>
                  <a:pt x="20463" y="1404"/>
                  <a:pt x="20530" y="1398"/>
                </a:cubicBezTo>
                <a:close/>
                <a:moveTo>
                  <a:pt x="44945" y="1398"/>
                </a:moveTo>
                <a:cubicBezTo>
                  <a:pt x="44957" y="1398"/>
                  <a:pt x="44988" y="1377"/>
                  <a:pt x="44975" y="1375"/>
                </a:cubicBezTo>
                <a:cubicBezTo>
                  <a:pt x="45027" y="1381"/>
                  <a:pt x="45117" y="1424"/>
                  <a:pt x="45122" y="1353"/>
                </a:cubicBezTo>
                <a:cubicBezTo>
                  <a:pt x="45011" y="1371"/>
                  <a:pt x="44982" y="1327"/>
                  <a:pt x="44887" y="1332"/>
                </a:cubicBezTo>
                <a:cubicBezTo>
                  <a:pt x="44886" y="1362"/>
                  <a:pt x="44910" y="1398"/>
                  <a:pt x="44945" y="1398"/>
                </a:cubicBezTo>
                <a:close/>
                <a:moveTo>
                  <a:pt x="41399" y="1375"/>
                </a:moveTo>
                <a:cubicBezTo>
                  <a:pt x="41442" y="1363"/>
                  <a:pt x="41551" y="1401"/>
                  <a:pt x="41546" y="1353"/>
                </a:cubicBezTo>
                <a:cubicBezTo>
                  <a:pt x="41508" y="1324"/>
                  <a:pt x="41402" y="1320"/>
                  <a:pt x="41399" y="1375"/>
                </a:cubicBezTo>
                <a:close/>
                <a:moveTo>
                  <a:pt x="40080" y="1353"/>
                </a:moveTo>
                <a:cubicBezTo>
                  <a:pt x="40046" y="1328"/>
                  <a:pt x="39977" y="1329"/>
                  <a:pt x="39905" y="1332"/>
                </a:cubicBezTo>
                <a:cubicBezTo>
                  <a:pt x="39863" y="1401"/>
                  <a:pt x="40079" y="1387"/>
                  <a:pt x="40080" y="1353"/>
                </a:cubicBezTo>
                <a:close/>
                <a:moveTo>
                  <a:pt x="31932" y="1353"/>
                </a:moveTo>
                <a:cubicBezTo>
                  <a:pt x="31945" y="1451"/>
                  <a:pt x="31994" y="1386"/>
                  <a:pt x="32079" y="1420"/>
                </a:cubicBezTo>
                <a:cubicBezTo>
                  <a:pt x="32090" y="1324"/>
                  <a:pt x="32006" y="1335"/>
                  <a:pt x="31932" y="1353"/>
                </a:cubicBezTo>
                <a:close/>
                <a:moveTo>
                  <a:pt x="30525" y="1464"/>
                </a:moveTo>
                <a:cubicBezTo>
                  <a:pt x="30662" y="1477"/>
                  <a:pt x="30591" y="1350"/>
                  <a:pt x="30525" y="1332"/>
                </a:cubicBezTo>
                <a:cubicBezTo>
                  <a:pt x="30549" y="1408"/>
                  <a:pt x="30471" y="1425"/>
                  <a:pt x="30525" y="1464"/>
                </a:cubicBezTo>
                <a:close/>
                <a:moveTo>
                  <a:pt x="29001" y="1375"/>
                </a:moveTo>
                <a:cubicBezTo>
                  <a:pt x="29021" y="1375"/>
                  <a:pt x="29040" y="1375"/>
                  <a:pt x="29060" y="1375"/>
                </a:cubicBezTo>
                <a:cubicBezTo>
                  <a:pt x="29060" y="1360"/>
                  <a:pt x="29060" y="1346"/>
                  <a:pt x="29060" y="1332"/>
                </a:cubicBezTo>
                <a:cubicBezTo>
                  <a:pt x="29040" y="1332"/>
                  <a:pt x="29021" y="1332"/>
                  <a:pt x="29001" y="1332"/>
                </a:cubicBezTo>
                <a:cubicBezTo>
                  <a:pt x="29001" y="1346"/>
                  <a:pt x="29001" y="1360"/>
                  <a:pt x="29001" y="1375"/>
                </a:cubicBezTo>
                <a:close/>
                <a:moveTo>
                  <a:pt x="25337" y="1332"/>
                </a:moveTo>
                <a:cubicBezTo>
                  <a:pt x="25231" y="1435"/>
                  <a:pt x="25509" y="1360"/>
                  <a:pt x="25337" y="1332"/>
                </a:cubicBezTo>
                <a:close/>
                <a:moveTo>
                  <a:pt x="25191" y="1420"/>
                </a:moveTo>
                <a:cubicBezTo>
                  <a:pt x="25186" y="1393"/>
                  <a:pt x="25196" y="1357"/>
                  <a:pt x="25161" y="1353"/>
                </a:cubicBezTo>
                <a:cubicBezTo>
                  <a:pt x="25152" y="1461"/>
                  <a:pt x="25131" y="1320"/>
                  <a:pt x="25074" y="1332"/>
                </a:cubicBezTo>
                <a:cubicBezTo>
                  <a:pt x="25071" y="1388"/>
                  <a:pt x="24960" y="1363"/>
                  <a:pt x="24957" y="1420"/>
                </a:cubicBezTo>
                <a:cubicBezTo>
                  <a:pt x="25062" y="1411"/>
                  <a:pt x="25098" y="1386"/>
                  <a:pt x="25191" y="1420"/>
                </a:cubicBezTo>
                <a:close/>
                <a:moveTo>
                  <a:pt x="24663" y="1420"/>
                </a:moveTo>
                <a:cubicBezTo>
                  <a:pt x="24712" y="1420"/>
                  <a:pt x="24761" y="1420"/>
                  <a:pt x="24810" y="1420"/>
                </a:cubicBezTo>
                <a:cubicBezTo>
                  <a:pt x="24810" y="1390"/>
                  <a:pt x="24810" y="1360"/>
                  <a:pt x="24810" y="1332"/>
                </a:cubicBezTo>
                <a:cubicBezTo>
                  <a:pt x="24724" y="1333"/>
                  <a:pt x="24701" y="1382"/>
                  <a:pt x="24663" y="1420"/>
                </a:cubicBezTo>
                <a:close/>
                <a:moveTo>
                  <a:pt x="24575" y="1375"/>
                </a:moveTo>
                <a:cubicBezTo>
                  <a:pt x="24621" y="1374"/>
                  <a:pt x="24677" y="1378"/>
                  <a:pt x="24663" y="1332"/>
                </a:cubicBezTo>
                <a:cubicBezTo>
                  <a:pt x="24644" y="1332"/>
                  <a:pt x="24625" y="1332"/>
                  <a:pt x="24605" y="1332"/>
                </a:cubicBezTo>
                <a:cubicBezTo>
                  <a:pt x="24605" y="1353"/>
                  <a:pt x="24581" y="1357"/>
                  <a:pt x="24575" y="1375"/>
                </a:cubicBezTo>
                <a:close/>
                <a:moveTo>
                  <a:pt x="24254" y="1332"/>
                </a:moveTo>
                <a:cubicBezTo>
                  <a:pt x="24227" y="1314"/>
                  <a:pt x="24170" y="1345"/>
                  <a:pt x="24165" y="1353"/>
                </a:cubicBezTo>
                <a:cubicBezTo>
                  <a:pt x="24129" y="1425"/>
                  <a:pt x="24324" y="1378"/>
                  <a:pt x="24254" y="1332"/>
                </a:cubicBezTo>
                <a:close/>
                <a:moveTo>
                  <a:pt x="22406" y="1375"/>
                </a:moveTo>
                <a:cubicBezTo>
                  <a:pt x="22449" y="1401"/>
                  <a:pt x="22478" y="1399"/>
                  <a:pt x="22495" y="1353"/>
                </a:cubicBezTo>
                <a:cubicBezTo>
                  <a:pt x="22454" y="1354"/>
                  <a:pt x="22430" y="1343"/>
                  <a:pt x="22406" y="1332"/>
                </a:cubicBezTo>
                <a:cubicBezTo>
                  <a:pt x="22406" y="1346"/>
                  <a:pt x="22406" y="1360"/>
                  <a:pt x="22406" y="1375"/>
                </a:cubicBezTo>
                <a:close/>
                <a:moveTo>
                  <a:pt x="18948" y="1398"/>
                </a:moveTo>
                <a:cubicBezTo>
                  <a:pt x="18948" y="1368"/>
                  <a:pt x="18999" y="1378"/>
                  <a:pt x="19007" y="1353"/>
                </a:cubicBezTo>
                <a:cubicBezTo>
                  <a:pt x="18969" y="1353"/>
                  <a:pt x="18966" y="1326"/>
                  <a:pt x="18919" y="1332"/>
                </a:cubicBezTo>
                <a:cubicBezTo>
                  <a:pt x="18923" y="1357"/>
                  <a:pt x="18913" y="1393"/>
                  <a:pt x="18948" y="1398"/>
                </a:cubicBezTo>
                <a:close/>
                <a:moveTo>
                  <a:pt x="43099" y="1309"/>
                </a:moveTo>
                <a:cubicBezTo>
                  <a:pt x="43087" y="1351"/>
                  <a:pt x="42986" y="1327"/>
                  <a:pt x="43011" y="1398"/>
                </a:cubicBezTo>
                <a:cubicBezTo>
                  <a:pt x="43132" y="1401"/>
                  <a:pt x="43195" y="1359"/>
                  <a:pt x="43334" y="1375"/>
                </a:cubicBezTo>
                <a:cubicBezTo>
                  <a:pt x="43339" y="1291"/>
                  <a:pt x="43150" y="1352"/>
                  <a:pt x="43099" y="1309"/>
                </a:cubicBezTo>
                <a:close/>
                <a:moveTo>
                  <a:pt x="42396" y="1552"/>
                </a:moveTo>
                <a:cubicBezTo>
                  <a:pt x="42405" y="1443"/>
                  <a:pt x="42415" y="1593"/>
                  <a:pt x="42513" y="1552"/>
                </a:cubicBezTo>
                <a:cubicBezTo>
                  <a:pt x="42562" y="1508"/>
                  <a:pt x="42511" y="1523"/>
                  <a:pt x="42513" y="1464"/>
                </a:cubicBezTo>
                <a:cubicBezTo>
                  <a:pt x="42426" y="1401"/>
                  <a:pt x="42317" y="1483"/>
                  <a:pt x="42337" y="1332"/>
                </a:cubicBezTo>
                <a:cubicBezTo>
                  <a:pt x="42268" y="1324"/>
                  <a:pt x="42227" y="1297"/>
                  <a:pt x="42132" y="1309"/>
                </a:cubicBezTo>
                <a:cubicBezTo>
                  <a:pt x="42132" y="1339"/>
                  <a:pt x="42132" y="1368"/>
                  <a:pt x="42132" y="1398"/>
                </a:cubicBezTo>
                <a:cubicBezTo>
                  <a:pt x="42204" y="1395"/>
                  <a:pt x="42274" y="1393"/>
                  <a:pt x="42279" y="1441"/>
                </a:cubicBezTo>
                <a:cubicBezTo>
                  <a:pt x="42234" y="1446"/>
                  <a:pt x="42171" y="1434"/>
                  <a:pt x="42161" y="1464"/>
                </a:cubicBezTo>
                <a:cubicBezTo>
                  <a:pt x="42225" y="1459"/>
                  <a:pt x="42175" y="1542"/>
                  <a:pt x="42190" y="1573"/>
                </a:cubicBezTo>
                <a:cubicBezTo>
                  <a:pt x="42343" y="1595"/>
                  <a:pt x="42305" y="1475"/>
                  <a:pt x="42337" y="1464"/>
                </a:cubicBezTo>
                <a:cubicBezTo>
                  <a:pt x="42393" y="1503"/>
                  <a:pt x="42297" y="1531"/>
                  <a:pt x="42396" y="1552"/>
                </a:cubicBezTo>
                <a:close/>
                <a:moveTo>
                  <a:pt x="41809" y="1332"/>
                </a:moveTo>
                <a:cubicBezTo>
                  <a:pt x="41670" y="1270"/>
                  <a:pt x="41739" y="1404"/>
                  <a:pt x="41809" y="1332"/>
                </a:cubicBezTo>
                <a:close/>
                <a:moveTo>
                  <a:pt x="39758" y="1375"/>
                </a:moveTo>
                <a:cubicBezTo>
                  <a:pt x="39824" y="1381"/>
                  <a:pt x="39868" y="1370"/>
                  <a:pt x="39875" y="1332"/>
                </a:cubicBezTo>
                <a:cubicBezTo>
                  <a:pt x="39835" y="1324"/>
                  <a:pt x="39819" y="1300"/>
                  <a:pt x="39758" y="1309"/>
                </a:cubicBezTo>
                <a:cubicBezTo>
                  <a:pt x="39758" y="1332"/>
                  <a:pt x="39758" y="1353"/>
                  <a:pt x="39758" y="1375"/>
                </a:cubicBezTo>
                <a:close/>
                <a:moveTo>
                  <a:pt x="39582" y="1353"/>
                </a:moveTo>
                <a:cubicBezTo>
                  <a:pt x="39583" y="1353"/>
                  <a:pt x="39581" y="1375"/>
                  <a:pt x="39582" y="1375"/>
                </a:cubicBezTo>
                <a:cubicBezTo>
                  <a:pt x="39621" y="1385"/>
                  <a:pt x="39647" y="1356"/>
                  <a:pt x="39670" y="1353"/>
                </a:cubicBezTo>
                <a:cubicBezTo>
                  <a:pt x="39666" y="1354"/>
                  <a:pt x="39750" y="1399"/>
                  <a:pt x="39728" y="1332"/>
                </a:cubicBezTo>
                <a:cubicBezTo>
                  <a:pt x="39642" y="1312"/>
                  <a:pt x="39612" y="1356"/>
                  <a:pt x="39582" y="1353"/>
                </a:cubicBezTo>
                <a:cubicBezTo>
                  <a:pt x="39559" y="1351"/>
                  <a:pt x="39555" y="1303"/>
                  <a:pt x="39494" y="1309"/>
                </a:cubicBezTo>
                <a:cubicBezTo>
                  <a:pt x="39443" y="1314"/>
                  <a:pt x="39424" y="1326"/>
                  <a:pt x="39435" y="1375"/>
                </a:cubicBezTo>
                <a:cubicBezTo>
                  <a:pt x="39490" y="1365"/>
                  <a:pt x="39538" y="1354"/>
                  <a:pt x="39582" y="1353"/>
                </a:cubicBezTo>
                <a:close/>
                <a:moveTo>
                  <a:pt x="38615" y="1332"/>
                </a:moveTo>
                <a:cubicBezTo>
                  <a:pt x="38426" y="1282"/>
                  <a:pt x="38537" y="1410"/>
                  <a:pt x="38615" y="1332"/>
                </a:cubicBezTo>
                <a:close/>
                <a:moveTo>
                  <a:pt x="37501" y="1332"/>
                </a:moveTo>
                <a:cubicBezTo>
                  <a:pt x="37493" y="1332"/>
                  <a:pt x="37480" y="1305"/>
                  <a:pt x="37442" y="1309"/>
                </a:cubicBezTo>
                <a:cubicBezTo>
                  <a:pt x="37436" y="1311"/>
                  <a:pt x="37396" y="1351"/>
                  <a:pt x="37384" y="1353"/>
                </a:cubicBezTo>
                <a:cubicBezTo>
                  <a:pt x="37450" y="1383"/>
                  <a:pt x="37501" y="1348"/>
                  <a:pt x="37530" y="1375"/>
                </a:cubicBezTo>
                <a:cubicBezTo>
                  <a:pt x="37567" y="1410"/>
                  <a:pt x="37672" y="1345"/>
                  <a:pt x="37648" y="1332"/>
                </a:cubicBezTo>
                <a:cubicBezTo>
                  <a:pt x="37602" y="1287"/>
                  <a:pt x="37548" y="1329"/>
                  <a:pt x="37501" y="1332"/>
                </a:cubicBezTo>
                <a:close/>
                <a:moveTo>
                  <a:pt x="33749" y="1420"/>
                </a:moveTo>
                <a:cubicBezTo>
                  <a:pt x="33839" y="1420"/>
                  <a:pt x="33870" y="1290"/>
                  <a:pt x="33749" y="1309"/>
                </a:cubicBezTo>
                <a:cubicBezTo>
                  <a:pt x="33749" y="1346"/>
                  <a:pt x="33749" y="1383"/>
                  <a:pt x="33749" y="1420"/>
                </a:cubicBezTo>
                <a:close/>
                <a:moveTo>
                  <a:pt x="33252" y="1375"/>
                </a:moveTo>
                <a:cubicBezTo>
                  <a:pt x="33190" y="1327"/>
                  <a:pt x="33168" y="1387"/>
                  <a:pt x="33075" y="1375"/>
                </a:cubicBezTo>
                <a:cubicBezTo>
                  <a:pt x="33074" y="1416"/>
                  <a:pt x="33098" y="1422"/>
                  <a:pt x="33133" y="1398"/>
                </a:cubicBezTo>
                <a:cubicBezTo>
                  <a:pt x="33141" y="1440"/>
                  <a:pt x="33101" y="1446"/>
                  <a:pt x="33104" y="1486"/>
                </a:cubicBezTo>
                <a:cubicBezTo>
                  <a:pt x="33173" y="1479"/>
                  <a:pt x="33231" y="1463"/>
                  <a:pt x="33252" y="1420"/>
                </a:cubicBezTo>
                <a:cubicBezTo>
                  <a:pt x="33235" y="1420"/>
                  <a:pt x="33217" y="1401"/>
                  <a:pt x="33252" y="1398"/>
                </a:cubicBezTo>
                <a:cubicBezTo>
                  <a:pt x="33285" y="1438"/>
                  <a:pt x="33442" y="1386"/>
                  <a:pt x="33398" y="1486"/>
                </a:cubicBezTo>
                <a:cubicBezTo>
                  <a:pt x="33455" y="1492"/>
                  <a:pt x="33456" y="1456"/>
                  <a:pt x="33486" y="1441"/>
                </a:cubicBezTo>
                <a:cubicBezTo>
                  <a:pt x="33515" y="1441"/>
                  <a:pt x="33523" y="1403"/>
                  <a:pt x="33486" y="1398"/>
                </a:cubicBezTo>
                <a:cubicBezTo>
                  <a:pt x="33452" y="1468"/>
                  <a:pt x="33452" y="1338"/>
                  <a:pt x="33456" y="1309"/>
                </a:cubicBezTo>
                <a:cubicBezTo>
                  <a:pt x="33342" y="1297"/>
                  <a:pt x="33336" y="1365"/>
                  <a:pt x="33252" y="1375"/>
                </a:cubicBezTo>
                <a:close/>
                <a:moveTo>
                  <a:pt x="28796" y="1353"/>
                </a:moveTo>
                <a:cubicBezTo>
                  <a:pt x="28816" y="1353"/>
                  <a:pt x="28835" y="1353"/>
                  <a:pt x="28855" y="1353"/>
                </a:cubicBezTo>
                <a:cubicBezTo>
                  <a:pt x="28855" y="1339"/>
                  <a:pt x="28855" y="1324"/>
                  <a:pt x="28855" y="1309"/>
                </a:cubicBezTo>
                <a:cubicBezTo>
                  <a:pt x="28835" y="1309"/>
                  <a:pt x="28816" y="1309"/>
                  <a:pt x="28796" y="1309"/>
                </a:cubicBezTo>
                <a:cubicBezTo>
                  <a:pt x="28796" y="1324"/>
                  <a:pt x="28796" y="1339"/>
                  <a:pt x="28796" y="1353"/>
                </a:cubicBezTo>
                <a:close/>
                <a:moveTo>
                  <a:pt x="26217" y="1353"/>
                </a:moveTo>
                <a:cubicBezTo>
                  <a:pt x="26198" y="1341"/>
                  <a:pt x="26128" y="1264"/>
                  <a:pt x="26099" y="1332"/>
                </a:cubicBezTo>
                <a:cubicBezTo>
                  <a:pt x="26139" y="1328"/>
                  <a:pt x="26209" y="1405"/>
                  <a:pt x="26217" y="1353"/>
                </a:cubicBezTo>
                <a:close/>
                <a:moveTo>
                  <a:pt x="22788" y="1353"/>
                </a:moveTo>
                <a:cubicBezTo>
                  <a:pt x="22717" y="1366"/>
                  <a:pt x="22574" y="1326"/>
                  <a:pt x="22553" y="1375"/>
                </a:cubicBezTo>
                <a:cubicBezTo>
                  <a:pt x="22609" y="1417"/>
                  <a:pt x="22606" y="1362"/>
                  <a:pt x="22700" y="1375"/>
                </a:cubicBezTo>
                <a:cubicBezTo>
                  <a:pt x="22669" y="1449"/>
                  <a:pt x="22791" y="1410"/>
                  <a:pt x="22846" y="1420"/>
                </a:cubicBezTo>
                <a:cubicBezTo>
                  <a:pt x="22856" y="1377"/>
                  <a:pt x="22806" y="1375"/>
                  <a:pt x="22788" y="1353"/>
                </a:cubicBezTo>
                <a:close/>
                <a:moveTo>
                  <a:pt x="16837" y="1309"/>
                </a:moveTo>
                <a:cubicBezTo>
                  <a:pt x="16732" y="1413"/>
                  <a:pt x="17009" y="1339"/>
                  <a:pt x="16837" y="1309"/>
                </a:cubicBezTo>
                <a:close/>
                <a:moveTo>
                  <a:pt x="30965" y="1332"/>
                </a:moveTo>
                <a:cubicBezTo>
                  <a:pt x="31009" y="1327"/>
                  <a:pt x="31073" y="1339"/>
                  <a:pt x="31082" y="1309"/>
                </a:cubicBezTo>
                <a:cubicBezTo>
                  <a:pt x="31044" y="1281"/>
                  <a:pt x="30973" y="1281"/>
                  <a:pt x="30965" y="1332"/>
                </a:cubicBezTo>
                <a:close/>
                <a:moveTo>
                  <a:pt x="27213" y="1332"/>
                </a:moveTo>
                <a:cubicBezTo>
                  <a:pt x="27285" y="1345"/>
                  <a:pt x="27364" y="1375"/>
                  <a:pt x="27360" y="1288"/>
                </a:cubicBezTo>
                <a:cubicBezTo>
                  <a:pt x="27307" y="1299"/>
                  <a:pt x="27238" y="1299"/>
                  <a:pt x="27213" y="1332"/>
                </a:cubicBezTo>
                <a:close/>
                <a:moveTo>
                  <a:pt x="27037" y="1332"/>
                </a:moveTo>
                <a:cubicBezTo>
                  <a:pt x="27104" y="1344"/>
                  <a:pt x="27002" y="1365"/>
                  <a:pt x="27067" y="1398"/>
                </a:cubicBezTo>
                <a:cubicBezTo>
                  <a:pt x="27158" y="1407"/>
                  <a:pt x="27161" y="1350"/>
                  <a:pt x="27154" y="1288"/>
                </a:cubicBezTo>
                <a:cubicBezTo>
                  <a:pt x="27100" y="1290"/>
                  <a:pt x="27057" y="1302"/>
                  <a:pt x="27037" y="1332"/>
                </a:cubicBezTo>
                <a:close/>
                <a:moveTo>
                  <a:pt x="25426" y="1353"/>
                </a:moveTo>
                <a:cubicBezTo>
                  <a:pt x="25496" y="1360"/>
                  <a:pt x="25581" y="1470"/>
                  <a:pt x="25660" y="1398"/>
                </a:cubicBezTo>
                <a:cubicBezTo>
                  <a:pt x="25642" y="1396"/>
                  <a:pt x="25625" y="1394"/>
                  <a:pt x="25631" y="1375"/>
                </a:cubicBezTo>
                <a:cubicBezTo>
                  <a:pt x="25665" y="1372"/>
                  <a:pt x="25714" y="1380"/>
                  <a:pt x="25719" y="1353"/>
                </a:cubicBezTo>
                <a:cubicBezTo>
                  <a:pt x="25615" y="1365"/>
                  <a:pt x="25646" y="1276"/>
                  <a:pt x="25543" y="1288"/>
                </a:cubicBezTo>
                <a:cubicBezTo>
                  <a:pt x="25534" y="1333"/>
                  <a:pt x="25413" y="1293"/>
                  <a:pt x="25426" y="1353"/>
                </a:cubicBezTo>
                <a:close/>
                <a:moveTo>
                  <a:pt x="23725" y="1375"/>
                </a:moveTo>
                <a:cubicBezTo>
                  <a:pt x="23746" y="1359"/>
                  <a:pt x="23798" y="1267"/>
                  <a:pt x="23697" y="1288"/>
                </a:cubicBezTo>
                <a:cubicBezTo>
                  <a:pt x="23701" y="1320"/>
                  <a:pt x="23686" y="1369"/>
                  <a:pt x="23725" y="1375"/>
                </a:cubicBezTo>
                <a:close/>
                <a:moveTo>
                  <a:pt x="21264" y="1420"/>
                </a:moveTo>
                <a:cubicBezTo>
                  <a:pt x="21388" y="1414"/>
                  <a:pt x="21343" y="1306"/>
                  <a:pt x="21264" y="1288"/>
                </a:cubicBezTo>
                <a:cubicBezTo>
                  <a:pt x="21287" y="1363"/>
                  <a:pt x="21208" y="1380"/>
                  <a:pt x="21264" y="1420"/>
                </a:cubicBezTo>
                <a:close/>
                <a:moveTo>
                  <a:pt x="56260" y="1332"/>
                </a:moveTo>
                <a:cubicBezTo>
                  <a:pt x="56300" y="1330"/>
                  <a:pt x="56324" y="1342"/>
                  <a:pt x="56348" y="1353"/>
                </a:cubicBezTo>
                <a:cubicBezTo>
                  <a:pt x="56342" y="1320"/>
                  <a:pt x="56357" y="1272"/>
                  <a:pt x="56318" y="1266"/>
                </a:cubicBezTo>
                <a:cubicBezTo>
                  <a:pt x="56311" y="1297"/>
                  <a:pt x="56270" y="1302"/>
                  <a:pt x="56260" y="1332"/>
                </a:cubicBezTo>
                <a:close/>
                <a:moveTo>
                  <a:pt x="26539" y="1353"/>
                </a:moveTo>
                <a:cubicBezTo>
                  <a:pt x="26546" y="1322"/>
                  <a:pt x="26587" y="1317"/>
                  <a:pt x="26598" y="1288"/>
                </a:cubicBezTo>
                <a:cubicBezTo>
                  <a:pt x="26557" y="1288"/>
                  <a:pt x="26534" y="1276"/>
                  <a:pt x="26510" y="1266"/>
                </a:cubicBezTo>
                <a:cubicBezTo>
                  <a:pt x="26509" y="1296"/>
                  <a:pt x="26524" y="1314"/>
                  <a:pt x="26539" y="1332"/>
                </a:cubicBezTo>
                <a:cubicBezTo>
                  <a:pt x="26523" y="1332"/>
                  <a:pt x="26506" y="1350"/>
                  <a:pt x="26539" y="1353"/>
                </a:cubicBezTo>
                <a:close/>
                <a:moveTo>
                  <a:pt x="25279" y="1266"/>
                </a:moveTo>
                <a:cubicBezTo>
                  <a:pt x="25254" y="1330"/>
                  <a:pt x="25205" y="1237"/>
                  <a:pt x="25132" y="1266"/>
                </a:cubicBezTo>
                <a:cubicBezTo>
                  <a:pt x="25082" y="1353"/>
                  <a:pt x="25414" y="1308"/>
                  <a:pt x="25279" y="1266"/>
                </a:cubicBezTo>
                <a:close/>
                <a:moveTo>
                  <a:pt x="23462" y="1309"/>
                </a:moveTo>
                <a:cubicBezTo>
                  <a:pt x="23481" y="1309"/>
                  <a:pt x="23501" y="1309"/>
                  <a:pt x="23520" y="1309"/>
                </a:cubicBezTo>
                <a:cubicBezTo>
                  <a:pt x="23520" y="1294"/>
                  <a:pt x="23520" y="1280"/>
                  <a:pt x="23520" y="1266"/>
                </a:cubicBezTo>
                <a:cubicBezTo>
                  <a:pt x="23501" y="1266"/>
                  <a:pt x="23481" y="1266"/>
                  <a:pt x="23462" y="1266"/>
                </a:cubicBezTo>
                <a:cubicBezTo>
                  <a:pt x="23462" y="1280"/>
                  <a:pt x="23462" y="1294"/>
                  <a:pt x="23462" y="1309"/>
                </a:cubicBezTo>
                <a:close/>
                <a:moveTo>
                  <a:pt x="19329" y="1309"/>
                </a:moveTo>
                <a:cubicBezTo>
                  <a:pt x="19348" y="1309"/>
                  <a:pt x="19368" y="1309"/>
                  <a:pt x="19387" y="1309"/>
                </a:cubicBezTo>
                <a:cubicBezTo>
                  <a:pt x="19387" y="1294"/>
                  <a:pt x="19387" y="1280"/>
                  <a:pt x="19387" y="1266"/>
                </a:cubicBezTo>
                <a:cubicBezTo>
                  <a:pt x="19368" y="1266"/>
                  <a:pt x="19348" y="1266"/>
                  <a:pt x="19329" y="1266"/>
                </a:cubicBezTo>
                <a:cubicBezTo>
                  <a:pt x="19329" y="1280"/>
                  <a:pt x="19329" y="1294"/>
                  <a:pt x="19329" y="1309"/>
                </a:cubicBezTo>
                <a:close/>
                <a:moveTo>
                  <a:pt x="29119" y="1243"/>
                </a:moveTo>
                <a:cubicBezTo>
                  <a:pt x="29045" y="1285"/>
                  <a:pt x="28998" y="1210"/>
                  <a:pt x="28943" y="1266"/>
                </a:cubicBezTo>
                <a:cubicBezTo>
                  <a:pt x="28980" y="1296"/>
                  <a:pt x="29118" y="1303"/>
                  <a:pt x="29119" y="1243"/>
                </a:cubicBezTo>
                <a:close/>
                <a:moveTo>
                  <a:pt x="19212" y="1288"/>
                </a:moveTo>
                <a:cubicBezTo>
                  <a:pt x="19262" y="1288"/>
                  <a:pt x="19287" y="1270"/>
                  <a:pt x="19300" y="1243"/>
                </a:cubicBezTo>
                <a:cubicBezTo>
                  <a:pt x="19249" y="1242"/>
                  <a:pt x="19225" y="1260"/>
                  <a:pt x="19212" y="1288"/>
                </a:cubicBezTo>
                <a:close/>
                <a:moveTo>
                  <a:pt x="55908" y="1243"/>
                </a:moveTo>
                <a:cubicBezTo>
                  <a:pt x="56004" y="1196"/>
                  <a:pt x="55724" y="1219"/>
                  <a:pt x="55761" y="1243"/>
                </a:cubicBezTo>
                <a:cubicBezTo>
                  <a:pt x="55870" y="1249"/>
                  <a:pt x="55859" y="1267"/>
                  <a:pt x="55908" y="1243"/>
                </a:cubicBezTo>
                <a:close/>
                <a:moveTo>
                  <a:pt x="27536" y="1288"/>
                </a:moveTo>
                <a:cubicBezTo>
                  <a:pt x="27534" y="1300"/>
                  <a:pt x="27531" y="1314"/>
                  <a:pt x="27506" y="1309"/>
                </a:cubicBezTo>
                <a:cubicBezTo>
                  <a:pt x="27469" y="1308"/>
                  <a:pt x="27466" y="1281"/>
                  <a:pt x="27419" y="1288"/>
                </a:cubicBezTo>
                <a:cubicBezTo>
                  <a:pt x="27394" y="1312"/>
                  <a:pt x="27380" y="1347"/>
                  <a:pt x="27389" y="1398"/>
                </a:cubicBezTo>
                <a:cubicBezTo>
                  <a:pt x="27447" y="1404"/>
                  <a:pt x="27448" y="1368"/>
                  <a:pt x="27478" y="1353"/>
                </a:cubicBezTo>
                <a:cubicBezTo>
                  <a:pt x="27532" y="1428"/>
                  <a:pt x="27344" y="1426"/>
                  <a:pt x="27448" y="1464"/>
                </a:cubicBezTo>
                <a:cubicBezTo>
                  <a:pt x="27456" y="1366"/>
                  <a:pt x="27603" y="1476"/>
                  <a:pt x="27624" y="1420"/>
                </a:cubicBezTo>
                <a:cubicBezTo>
                  <a:pt x="27541" y="1398"/>
                  <a:pt x="27632" y="1326"/>
                  <a:pt x="27624" y="1288"/>
                </a:cubicBezTo>
                <a:cubicBezTo>
                  <a:pt x="27510" y="1306"/>
                  <a:pt x="27576" y="1191"/>
                  <a:pt x="27448" y="1221"/>
                </a:cubicBezTo>
                <a:cubicBezTo>
                  <a:pt x="27403" y="1299"/>
                  <a:pt x="27547" y="1234"/>
                  <a:pt x="27536" y="1288"/>
                </a:cubicBezTo>
                <a:close/>
                <a:moveTo>
                  <a:pt x="24547" y="1309"/>
                </a:moveTo>
                <a:cubicBezTo>
                  <a:pt x="24593" y="1249"/>
                  <a:pt x="24719" y="1356"/>
                  <a:pt x="24722" y="1243"/>
                </a:cubicBezTo>
                <a:cubicBezTo>
                  <a:pt x="24627" y="1256"/>
                  <a:pt x="24586" y="1228"/>
                  <a:pt x="24517" y="1221"/>
                </a:cubicBezTo>
                <a:cubicBezTo>
                  <a:pt x="24522" y="1254"/>
                  <a:pt x="24506" y="1302"/>
                  <a:pt x="24547" y="1309"/>
                </a:cubicBezTo>
                <a:close/>
                <a:moveTo>
                  <a:pt x="14786" y="1221"/>
                </a:moveTo>
                <a:cubicBezTo>
                  <a:pt x="14766" y="1221"/>
                  <a:pt x="14746" y="1221"/>
                  <a:pt x="14727" y="1221"/>
                </a:cubicBezTo>
                <a:cubicBezTo>
                  <a:pt x="14566" y="1215"/>
                  <a:pt x="14792" y="1284"/>
                  <a:pt x="14786" y="1221"/>
                </a:cubicBezTo>
                <a:close/>
                <a:moveTo>
                  <a:pt x="26070" y="1243"/>
                </a:moveTo>
                <a:cubicBezTo>
                  <a:pt x="26088" y="1191"/>
                  <a:pt x="26127" y="1300"/>
                  <a:pt x="26187" y="1288"/>
                </a:cubicBezTo>
                <a:cubicBezTo>
                  <a:pt x="26199" y="1245"/>
                  <a:pt x="26301" y="1270"/>
                  <a:pt x="26276" y="1199"/>
                </a:cubicBezTo>
                <a:cubicBezTo>
                  <a:pt x="26207" y="1201"/>
                  <a:pt x="25962" y="1182"/>
                  <a:pt x="26070" y="1243"/>
                </a:cubicBezTo>
                <a:close/>
                <a:moveTo>
                  <a:pt x="26862" y="1177"/>
                </a:moveTo>
                <a:cubicBezTo>
                  <a:pt x="26838" y="1189"/>
                  <a:pt x="26873" y="1218"/>
                  <a:pt x="26833" y="1221"/>
                </a:cubicBezTo>
                <a:cubicBezTo>
                  <a:pt x="26766" y="1228"/>
                  <a:pt x="26741" y="1213"/>
                  <a:pt x="26656" y="1199"/>
                </a:cubicBezTo>
                <a:cubicBezTo>
                  <a:pt x="26628" y="1296"/>
                  <a:pt x="26726" y="1243"/>
                  <a:pt x="26774" y="1288"/>
                </a:cubicBezTo>
                <a:cubicBezTo>
                  <a:pt x="26759" y="1273"/>
                  <a:pt x="26723" y="1356"/>
                  <a:pt x="26803" y="1332"/>
                </a:cubicBezTo>
                <a:cubicBezTo>
                  <a:pt x="26860" y="1330"/>
                  <a:pt x="26741" y="1237"/>
                  <a:pt x="26891" y="1266"/>
                </a:cubicBezTo>
                <a:cubicBezTo>
                  <a:pt x="26833" y="1306"/>
                  <a:pt x="26874" y="1372"/>
                  <a:pt x="26979" y="1353"/>
                </a:cubicBezTo>
                <a:cubicBezTo>
                  <a:pt x="26990" y="1251"/>
                  <a:pt x="26997" y="1280"/>
                  <a:pt x="27008" y="1177"/>
                </a:cubicBezTo>
                <a:cubicBezTo>
                  <a:pt x="26971" y="1190"/>
                  <a:pt x="26896" y="1160"/>
                  <a:pt x="26862" y="1177"/>
                </a:cubicBezTo>
                <a:close/>
                <a:moveTo>
                  <a:pt x="23550" y="1177"/>
                </a:moveTo>
                <a:cubicBezTo>
                  <a:pt x="23530" y="1177"/>
                  <a:pt x="23510" y="1177"/>
                  <a:pt x="23491" y="1177"/>
                </a:cubicBezTo>
                <a:cubicBezTo>
                  <a:pt x="23330" y="1171"/>
                  <a:pt x="23555" y="1239"/>
                  <a:pt x="23550" y="1177"/>
                </a:cubicBezTo>
                <a:close/>
                <a:moveTo>
                  <a:pt x="21645" y="1221"/>
                </a:moveTo>
                <a:cubicBezTo>
                  <a:pt x="21694" y="1222"/>
                  <a:pt x="21720" y="1204"/>
                  <a:pt x="21732" y="1177"/>
                </a:cubicBezTo>
                <a:cubicBezTo>
                  <a:pt x="21682" y="1176"/>
                  <a:pt x="21657" y="1194"/>
                  <a:pt x="21645" y="1221"/>
                </a:cubicBezTo>
                <a:close/>
                <a:moveTo>
                  <a:pt x="25426" y="1199"/>
                </a:moveTo>
                <a:cubicBezTo>
                  <a:pt x="25473" y="1138"/>
                  <a:pt x="25299" y="1138"/>
                  <a:pt x="25308" y="1177"/>
                </a:cubicBezTo>
                <a:cubicBezTo>
                  <a:pt x="25364" y="1173"/>
                  <a:pt x="25373" y="1202"/>
                  <a:pt x="25426" y="1199"/>
                </a:cubicBezTo>
                <a:close/>
                <a:moveTo>
                  <a:pt x="10771" y="1199"/>
                </a:moveTo>
                <a:cubicBezTo>
                  <a:pt x="10825" y="1196"/>
                  <a:pt x="10869" y="1185"/>
                  <a:pt x="10888" y="1155"/>
                </a:cubicBezTo>
                <a:cubicBezTo>
                  <a:pt x="10836" y="1160"/>
                  <a:pt x="10741" y="1133"/>
                  <a:pt x="10771" y="1199"/>
                </a:cubicBezTo>
                <a:close/>
                <a:moveTo>
                  <a:pt x="56758" y="1266"/>
                </a:moveTo>
                <a:cubicBezTo>
                  <a:pt x="56726" y="1270"/>
                  <a:pt x="56687" y="1302"/>
                  <a:pt x="56729" y="1309"/>
                </a:cubicBezTo>
                <a:cubicBezTo>
                  <a:pt x="56770" y="1254"/>
                  <a:pt x="56877" y="1243"/>
                  <a:pt x="56845" y="1133"/>
                </a:cubicBezTo>
                <a:cubicBezTo>
                  <a:pt x="56755" y="1131"/>
                  <a:pt x="56758" y="1200"/>
                  <a:pt x="56758" y="1266"/>
                </a:cubicBezTo>
                <a:close/>
                <a:moveTo>
                  <a:pt x="25836" y="1221"/>
                </a:moveTo>
                <a:cubicBezTo>
                  <a:pt x="25834" y="1249"/>
                  <a:pt x="25798" y="1252"/>
                  <a:pt x="25806" y="1288"/>
                </a:cubicBezTo>
                <a:cubicBezTo>
                  <a:pt x="25865" y="1288"/>
                  <a:pt x="25924" y="1288"/>
                  <a:pt x="25982" y="1288"/>
                </a:cubicBezTo>
                <a:cubicBezTo>
                  <a:pt x="25973" y="1314"/>
                  <a:pt x="26067" y="1363"/>
                  <a:pt x="26070" y="1309"/>
                </a:cubicBezTo>
                <a:cubicBezTo>
                  <a:pt x="25958" y="1287"/>
                  <a:pt x="26016" y="1221"/>
                  <a:pt x="25982" y="1177"/>
                </a:cubicBezTo>
                <a:cubicBezTo>
                  <a:pt x="25865" y="1177"/>
                  <a:pt x="25806" y="1133"/>
                  <a:pt x="25689" y="1133"/>
                </a:cubicBezTo>
                <a:cubicBezTo>
                  <a:pt x="25711" y="1201"/>
                  <a:pt x="25639" y="1198"/>
                  <a:pt x="25660" y="1266"/>
                </a:cubicBezTo>
                <a:cubicBezTo>
                  <a:pt x="25699" y="1266"/>
                  <a:pt x="25738" y="1266"/>
                  <a:pt x="25777" y="1266"/>
                </a:cubicBezTo>
                <a:cubicBezTo>
                  <a:pt x="25789" y="1227"/>
                  <a:pt x="25734" y="1209"/>
                  <a:pt x="25777" y="1199"/>
                </a:cubicBezTo>
                <a:cubicBezTo>
                  <a:pt x="25784" y="1216"/>
                  <a:pt x="25802" y="1225"/>
                  <a:pt x="25836" y="1221"/>
                </a:cubicBezTo>
                <a:close/>
                <a:moveTo>
                  <a:pt x="25631" y="1221"/>
                </a:moveTo>
                <a:cubicBezTo>
                  <a:pt x="25635" y="1152"/>
                  <a:pt x="25555" y="1146"/>
                  <a:pt x="25483" y="1133"/>
                </a:cubicBezTo>
                <a:cubicBezTo>
                  <a:pt x="25495" y="1192"/>
                  <a:pt x="25561" y="1207"/>
                  <a:pt x="25631" y="1221"/>
                </a:cubicBezTo>
                <a:close/>
                <a:moveTo>
                  <a:pt x="22055" y="1221"/>
                </a:moveTo>
                <a:cubicBezTo>
                  <a:pt x="22074" y="1221"/>
                  <a:pt x="22094" y="1221"/>
                  <a:pt x="22114" y="1221"/>
                </a:cubicBezTo>
                <a:cubicBezTo>
                  <a:pt x="22114" y="1192"/>
                  <a:pt x="22114" y="1162"/>
                  <a:pt x="22114" y="1133"/>
                </a:cubicBezTo>
                <a:cubicBezTo>
                  <a:pt x="22094" y="1133"/>
                  <a:pt x="22074" y="1133"/>
                  <a:pt x="22055" y="1133"/>
                </a:cubicBezTo>
                <a:cubicBezTo>
                  <a:pt x="22055" y="1162"/>
                  <a:pt x="22055" y="1192"/>
                  <a:pt x="22055" y="1221"/>
                </a:cubicBezTo>
                <a:close/>
                <a:moveTo>
                  <a:pt x="27067" y="1155"/>
                </a:moveTo>
                <a:cubicBezTo>
                  <a:pt x="27139" y="1158"/>
                  <a:pt x="27209" y="1159"/>
                  <a:pt x="27213" y="1112"/>
                </a:cubicBezTo>
                <a:cubicBezTo>
                  <a:pt x="27141" y="1109"/>
                  <a:pt x="27092" y="1122"/>
                  <a:pt x="27067" y="1155"/>
                </a:cubicBezTo>
                <a:close/>
                <a:moveTo>
                  <a:pt x="26949" y="1133"/>
                </a:moveTo>
                <a:cubicBezTo>
                  <a:pt x="26951" y="1133"/>
                  <a:pt x="27000" y="1177"/>
                  <a:pt x="27008" y="1133"/>
                </a:cubicBezTo>
                <a:cubicBezTo>
                  <a:pt x="26953" y="1124"/>
                  <a:pt x="26955" y="1070"/>
                  <a:pt x="26862" y="1089"/>
                </a:cubicBezTo>
                <a:cubicBezTo>
                  <a:pt x="26862" y="1180"/>
                  <a:pt x="26912" y="1132"/>
                  <a:pt x="26949" y="1133"/>
                </a:cubicBezTo>
                <a:close/>
                <a:moveTo>
                  <a:pt x="14199" y="1155"/>
                </a:moveTo>
                <a:cubicBezTo>
                  <a:pt x="14285" y="1188"/>
                  <a:pt x="14285" y="1057"/>
                  <a:pt x="14199" y="1089"/>
                </a:cubicBezTo>
                <a:cubicBezTo>
                  <a:pt x="14199" y="1112"/>
                  <a:pt x="14199" y="1133"/>
                  <a:pt x="14199" y="1155"/>
                </a:cubicBezTo>
                <a:close/>
                <a:moveTo>
                  <a:pt x="56465" y="1089"/>
                </a:moveTo>
                <a:cubicBezTo>
                  <a:pt x="56357" y="1116"/>
                  <a:pt x="56234" y="1045"/>
                  <a:pt x="56200" y="1089"/>
                </a:cubicBezTo>
                <a:cubicBezTo>
                  <a:pt x="56266" y="1109"/>
                  <a:pt x="56432" y="1178"/>
                  <a:pt x="56465" y="1089"/>
                </a:cubicBezTo>
                <a:close/>
                <a:moveTo>
                  <a:pt x="20912" y="1155"/>
                </a:moveTo>
                <a:cubicBezTo>
                  <a:pt x="20950" y="1126"/>
                  <a:pt x="20950" y="1074"/>
                  <a:pt x="20883" y="1067"/>
                </a:cubicBezTo>
                <a:cubicBezTo>
                  <a:pt x="20844" y="1096"/>
                  <a:pt x="20844" y="1149"/>
                  <a:pt x="20912" y="1155"/>
                </a:cubicBezTo>
                <a:close/>
                <a:moveTo>
                  <a:pt x="16076" y="1112"/>
                </a:moveTo>
                <a:cubicBezTo>
                  <a:pt x="16095" y="1112"/>
                  <a:pt x="16115" y="1112"/>
                  <a:pt x="16134" y="1112"/>
                </a:cubicBezTo>
                <a:cubicBezTo>
                  <a:pt x="16134" y="1096"/>
                  <a:pt x="16134" y="1082"/>
                  <a:pt x="16134" y="1067"/>
                </a:cubicBezTo>
                <a:cubicBezTo>
                  <a:pt x="16115" y="1067"/>
                  <a:pt x="16095" y="1067"/>
                  <a:pt x="16076" y="1067"/>
                </a:cubicBezTo>
                <a:cubicBezTo>
                  <a:pt x="16076" y="1082"/>
                  <a:pt x="16076" y="1096"/>
                  <a:pt x="16076" y="1112"/>
                </a:cubicBezTo>
                <a:close/>
                <a:moveTo>
                  <a:pt x="12529" y="1089"/>
                </a:moveTo>
                <a:cubicBezTo>
                  <a:pt x="12478" y="1090"/>
                  <a:pt x="12438" y="1084"/>
                  <a:pt x="12412" y="1067"/>
                </a:cubicBezTo>
                <a:cubicBezTo>
                  <a:pt x="12365" y="1129"/>
                  <a:pt x="12539" y="1128"/>
                  <a:pt x="12529" y="1089"/>
                </a:cubicBezTo>
                <a:close/>
                <a:moveTo>
                  <a:pt x="55995" y="1067"/>
                </a:moveTo>
                <a:cubicBezTo>
                  <a:pt x="55995" y="1089"/>
                  <a:pt x="55995" y="1112"/>
                  <a:pt x="55995" y="1133"/>
                </a:cubicBezTo>
                <a:cubicBezTo>
                  <a:pt x="56088" y="1146"/>
                  <a:pt x="56086" y="1092"/>
                  <a:pt x="56143" y="1133"/>
                </a:cubicBezTo>
                <a:cubicBezTo>
                  <a:pt x="56161" y="1033"/>
                  <a:pt x="56076" y="1042"/>
                  <a:pt x="55995" y="1067"/>
                </a:cubicBezTo>
                <a:close/>
                <a:moveTo>
                  <a:pt x="25660" y="1089"/>
                </a:moveTo>
                <a:cubicBezTo>
                  <a:pt x="25715" y="1094"/>
                  <a:pt x="25725" y="1065"/>
                  <a:pt x="25777" y="1067"/>
                </a:cubicBezTo>
                <a:cubicBezTo>
                  <a:pt x="25781" y="1094"/>
                  <a:pt x="25785" y="1119"/>
                  <a:pt x="25836" y="1112"/>
                </a:cubicBezTo>
                <a:cubicBezTo>
                  <a:pt x="25882" y="1036"/>
                  <a:pt x="25639" y="1007"/>
                  <a:pt x="25660" y="1089"/>
                </a:cubicBezTo>
                <a:close/>
                <a:moveTo>
                  <a:pt x="28474" y="1221"/>
                </a:moveTo>
                <a:cubicBezTo>
                  <a:pt x="28407" y="1215"/>
                  <a:pt x="28363" y="1227"/>
                  <a:pt x="28356" y="1266"/>
                </a:cubicBezTo>
                <a:cubicBezTo>
                  <a:pt x="28530" y="1192"/>
                  <a:pt x="28459" y="1410"/>
                  <a:pt x="28356" y="1332"/>
                </a:cubicBezTo>
                <a:cubicBezTo>
                  <a:pt x="28342" y="1401"/>
                  <a:pt x="28420" y="1417"/>
                  <a:pt x="28356" y="1464"/>
                </a:cubicBezTo>
                <a:cubicBezTo>
                  <a:pt x="28408" y="1443"/>
                  <a:pt x="28503" y="1456"/>
                  <a:pt x="28532" y="1420"/>
                </a:cubicBezTo>
                <a:cubicBezTo>
                  <a:pt x="28489" y="1401"/>
                  <a:pt x="28469" y="1364"/>
                  <a:pt x="28474" y="1309"/>
                </a:cubicBezTo>
                <a:cubicBezTo>
                  <a:pt x="28520" y="1276"/>
                  <a:pt x="28624" y="1282"/>
                  <a:pt x="28620" y="1243"/>
                </a:cubicBezTo>
                <a:cubicBezTo>
                  <a:pt x="28620" y="1238"/>
                  <a:pt x="28524" y="1239"/>
                  <a:pt x="28562" y="1199"/>
                </a:cubicBezTo>
                <a:cubicBezTo>
                  <a:pt x="28634" y="1170"/>
                  <a:pt x="28683" y="1264"/>
                  <a:pt x="28708" y="1199"/>
                </a:cubicBezTo>
                <a:cubicBezTo>
                  <a:pt x="28593" y="1167"/>
                  <a:pt x="28702" y="1165"/>
                  <a:pt x="28738" y="1133"/>
                </a:cubicBezTo>
                <a:cubicBezTo>
                  <a:pt x="28583" y="1133"/>
                  <a:pt x="28509" y="1107"/>
                  <a:pt x="28562" y="1000"/>
                </a:cubicBezTo>
                <a:cubicBezTo>
                  <a:pt x="28506" y="1011"/>
                  <a:pt x="28385" y="971"/>
                  <a:pt x="28415" y="1045"/>
                </a:cubicBezTo>
                <a:cubicBezTo>
                  <a:pt x="28404" y="1098"/>
                  <a:pt x="28548" y="1033"/>
                  <a:pt x="28503" y="1112"/>
                </a:cubicBezTo>
                <a:cubicBezTo>
                  <a:pt x="28396" y="1112"/>
                  <a:pt x="28288" y="1112"/>
                  <a:pt x="28180" y="1112"/>
                </a:cubicBezTo>
                <a:cubicBezTo>
                  <a:pt x="28147" y="1137"/>
                  <a:pt x="28148" y="1189"/>
                  <a:pt x="28151" y="1243"/>
                </a:cubicBezTo>
                <a:cubicBezTo>
                  <a:pt x="28239" y="1287"/>
                  <a:pt x="28333" y="1242"/>
                  <a:pt x="28415" y="1177"/>
                </a:cubicBezTo>
                <a:cubicBezTo>
                  <a:pt x="28393" y="1172"/>
                  <a:pt x="28357" y="1177"/>
                  <a:pt x="28356" y="1155"/>
                </a:cubicBezTo>
                <a:cubicBezTo>
                  <a:pt x="28412" y="1164"/>
                  <a:pt x="28482" y="1163"/>
                  <a:pt x="28474" y="1221"/>
                </a:cubicBezTo>
                <a:close/>
                <a:moveTo>
                  <a:pt x="27096" y="1089"/>
                </a:moveTo>
                <a:cubicBezTo>
                  <a:pt x="27196" y="1098"/>
                  <a:pt x="27263" y="1083"/>
                  <a:pt x="27242" y="1000"/>
                </a:cubicBezTo>
                <a:cubicBezTo>
                  <a:pt x="27200" y="1013"/>
                  <a:pt x="27091" y="975"/>
                  <a:pt x="27096" y="1023"/>
                </a:cubicBezTo>
                <a:cubicBezTo>
                  <a:pt x="27142" y="1029"/>
                  <a:pt x="27116" y="1071"/>
                  <a:pt x="27096" y="1089"/>
                </a:cubicBezTo>
                <a:close/>
                <a:moveTo>
                  <a:pt x="24371" y="1045"/>
                </a:moveTo>
                <a:cubicBezTo>
                  <a:pt x="24459" y="1038"/>
                  <a:pt x="24598" y="1070"/>
                  <a:pt x="24605" y="1000"/>
                </a:cubicBezTo>
                <a:cubicBezTo>
                  <a:pt x="24516" y="1056"/>
                  <a:pt x="24405" y="959"/>
                  <a:pt x="24371" y="1045"/>
                </a:cubicBezTo>
                <a:close/>
                <a:moveTo>
                  <a:pt x="23462" y="1112"/>
                </a:moveTo>
                <a:cubicBezTo>
                  <a:pt x="23545" y="1094"/>
                  <a:pt x="23538" y="1142"/>
                  <a:pt x="23608" y="1133"/>
                </a:cubicBezTo>
                <a:cubicBezTo>
                  <a:pt x="23619" y="1101"/>
                  <a:pt x="23568" y="1067"/>
                  <a:pt x="23550" y="1045"/>
                </a:cubicBezTo>
                <a:cubicBezTo>
                  <a:pt x="23532" y="1025"/>
                  <a:pt x="23552" y="988"/>
                  <a:pt x="23491" y="1000"/>
                </a:cubicBezTo>
                <a:cubicBezTo>
                  <a:pt x="23453" y="1053"/>
                  <a:pt x="23495" y="1042"/>
                  <a:pt x="23462" y="1112"/>
                </a:cubicBezTo>
                <a:close/>
                <a:moveTo>
                  <a:pt x="21996" y="1045"/>
                </a:moveTo>
                <a:cubicBezTo>
                  <a:pt x="22033" y="1047"/>
                  <a:pt x="22037" y="1074"/>
                  <a:pt x="22084" y="1067"/>
                </a:cubicBezTo>
                <a:cubicBezTo>
                  <a:pt x="22086" y="1029"/>
                  <a:pt x="22062" y="1011"/>
                  <a:pt x="22025" y="1000"/>
                </a:cubicBezTo>
                <a:cubicBezTo>
                  <a:pt x="22025" y="1023"/>
                  <a:pt x="22002" y="1028"/>
                  <a:pt x="21996" y="1045"/>
                </a:cubicBezTo>
                <a:close/>
                <a:moveTo>
                  <a:pt x="20443" y="1000"/>
                </a:moveTo>
                <a:cubicBezTo>
                  <a:pt x="20370" y="986"/>
                  <a:pt x="20319" y="1095"/>
                  <a:pt x="20384" y="1112"/>
                </a:cubicBezTo>
                <a:cubicBezTo>
                  <a:pt x="20410" y="1046"/>
                  <a:pt x="20428" y="1162"/>
                  <a:pt x="20502" y="1133"/>
                </a:cubicBezTo>
                <a:cubicBezTo>
                  <a:pt x="20509" y="1068"/>
                  <a:pt x="20436" y="1066"/>
                  <a:pt x="20443" y="1000"/>
                </a:cubicBezTo>
                <a:close/>
                <a:moveTo>
                  <a:pt x="20472" y="1199"/>
                </a:moveTo>
                <a:cubicBezTo>
                  <a:pt x="20492" y="1199"/>
                  <a:pt x="20511" y="1199"/>
                  <a:pt x="20530" y="1199"/>
                </a:cubicBezTo>
                <a:cubicBezTo>
                  <a:pt x="20532" y="1171"/>
                  <a:pt x="20568" y="1168"/>
                  <a:pt x="20560" y="1133"/>
                </a:cubicBezTo>
                <a:cubicBezTo>
                  <a:pt x="20540" y="1133"/>
                  <a:pt x="20521" y="1133"/>
                  <a:pt x="20502" y="1133"/>
                </a:cubicBezTo>
                <a:cubicBezTo>
                  <a:pt x="20500" y="1161"/>
                  <a:pt x="20463" y="1164"/>
                  <a:pt x="20472" y="1199"/>
                </a:cubicBezTo>
                <a:close/>
                <a:moveTo>
                  <a:pt x="18743" y="1067"/>
                </a:moveTo>
                <a:cubicBezTo>
                  <a:pt x="18744" y="1029"/>
                  <a:pt x="18720" y="1011"/>
                  <a:pt x="18685" y="1000"/>
                </a:cubicBezTo>
                <a:cubicBezTo>
                  <a:pt x="18683" y="1039"/>
                  <a:pt x="18707" y="1058"/>
                  <a:pt x="18743" y="1067"/>
                </a:cubicBezTo>
                <a:close/>
                <a:moveTo>
                  <a:pt x="8660" y="1067"/>
                </a:moveTo>
                <a:cubicBezTo>
                  <a:pt x="8689" y="1067"/>
                  <a:pt x="8719" y="1067"/>
                  <a:pt x="8749" y="1067"/>
                </a:cubicBezTo>
                <a:cubicBezTo>
                  <a:pt x="8750" y="1029"/>
                  <a:pt x="8726" y="1011"/>
                  <a:pt x="8689" y="1000"/>
                </a:cubicBezTo>
                <a:cubicBezTo>
                  <a:pt x="8690" y="1032"/>
                  <a:pt x="8675" y="1050"/>
                  <a:pt x="8660" y="1067"/>
                </a:cubicBezTo>
                <a:close/>
                <a:moveTo>
                  <a:pt x="27975" y="1000"/>
                </a:moveTo>
                <a:cubicBezTo>
                  <a:pt x="27926" y="1010"/>
                  <a:pt x="27981" y="1029"/>
                  <a:pt x="27975" y="1067"/>
                </a:cubicBezTo>
                <a:cubicBezTo>
                  <a:pt x="27976" y="1063"/>
                  <a:pt x="27950" y="1080"/>
                  <a:pt x="27946" y="1089"/>
                </a:cubicBezTo>
                <a:cubicBezTo>
                  <a:pt x="27938" y="1109"/>
                  <a:pt x="27952" y="1135"/>
                  <a:pt x="27946" y="1155"/>
                </a:cubicBezTo>
                <a:cubicBezTo>
                  <a:pt x="28017" y="1146"/>
                  <a:pt x="28010" y="1196"/>
                  <a:pt x="28092" y="1177"/>
                </a:cubicBezTo>
                <a:cubicBezTo>
                  <a:pt x="28116" y="1094"/>
                  <a:pt x="28007" y="1110"/>
                  <a:pt x="28005" y="1045"/>
                </a:cubicBezTo>
                <a:cubicBezTo>
                  <a:pt x="28107" y="1048"/>
                  <a:pt x="28192" y="1040"/>
                  <a:pt x="28239" y="1000"/>
                </a:cubicBezTo>
                <a:cubicBezTo>
                  <a:pt x="28122" y="1020"/>
                  <a:pt x="28022" y="968"/>
                  <a:pt x="27975" y="1000"/>
                </a:cubicBezTo>
                <a:close/>
                <a:moveTo>
                  <a:pt x="21703" y="1000"/>
                </a:moveTo>
                <a:cubicBezTo>
                  <a:pt x="21778" y="999"/>
                  <a:pt x="21806" y="961"/>
                  <a:pt x="21849" y="935"/>
                </a:cubicBezTo>
                <a:cubicBezTo>
                  <a:pt x="21815" y="917"/>
                  <a:pt x="21771" y="906"/>
                  <a:pt x="21703" y="914"/>
                </a:cubicBezTo>
                <a:cubicBezTo>
                  <a:pt x="21703" y="942"/>
                  <a:pt x="21703" y="972"/>
                  <a:pt x="21703" y="1000"/>
                </a:cubicBezTo>
                <a:close/>
                <a:moveTo>
                  <a:pt x="30027" y="1067"/>
                </a:moveTo>
                <a:cubicBezTo>
                  <a:pt x="30080" y="1064"/>
                  <a:pt x="30096" y="1089"/>
                  <a:pt x="30086" y="1133"/>
                </a:cubicBezTo>
                <a:cubicBezTo>
                  <a:pt x="30140" y="1112"/>
                  <a:pt x="30184" y="1199"/>
                  <a:pt x="30203" y="1133"/>
                </a:cubicBezTo>
                <a:cubicBezTo>
                  <a:pt x="30170" y="1129"/>
                  <a:pt x="30157" y="1109"/>
                  <a:pt x="30145" y="1089"/>
                </a:cubicBezTo>
                <a:cubicBezTo>
                  <a:pt x="30165" y="1037"/>
                  <a:pt x="30158" y="1008"/>
                  <a:pt x="30173" y="914"/>
                </a:cubicBezTo>
                <a:cubicBezTo>
                  <a:pt x="30136" y="912"/>
                  <a:pt x="30133" y="885"/>
                  <a:pt x="30086" y="891"/>
                </a:cubicBezTo>
                <a:cubicBezTo>
                  <a:pt x="30079" y="959"/>
                  <a:pt x="30056" y="1016"/>
                  <a:pt x="30027" y="1067"/>
                </a:cubicBezTo>
                <a:close/>
                <a:moveTo>
                  <a:pt x="29616" y="935"/>
                </a:moveTo>
                <a:cubicBezTo>
                  <a:pt x="29636" y="935"/>
                  <a:pt x="29656" y="935"/>
                  <a:pt x="29675" y="935"/>
                </a:cubicBezTo>
                <a:cubicBezTo>
                  <a:pt x="29721" y="881"/>
                  <a:pt x="29576" y="870"/>
                  <a:pt x="29587" y="914"/>
                </a:cubicBezTo>
                <a:cubicBezTo>
                  <a:pt x="29606" y="915"/>
                  <a:pt x="29622" y="917"/>
                  <a:pt x="29616" y="935"/>
                </a:cubicBezTo>
                <a:close/>
                <a:moveTo>
                  <a:pt x="28005" y="935"/>
                </a:moveTo>
                <a:cubicBezTo>
                  <a:pt x="28027" y="978"/>
                  <a:pt x="28194" y="946"/>
                  <a:pt x="28180" y="891"/>
                </a:cubicBezTo>
                <a:cubicBezTo>
                  <a:pt x="28119" y="905"/>
                  <a:pt x="27977" y="855"/>
                  <a:pt x="28005" y="935"/>
                </a:cubicBezTo>
                <a:close/>
                <a:moveTo>
                  <a:pt x="27096" y="957"/>
                </a:moveTo>
                <a:cubicBezTo>
                  <a:pt x="27116" y="957"/>
                  <a:pt x="27135" y="957"/>
                  <a:pt x="27154" y="957"/>
                </a:cubicBezTo>
                <a:cubicBezTo>
                  <a:pt x="27154" y="935"/>
                  <a:pt x="27179" y="931"/>
                  <a:pt x="27184" y="914"/>
                </a:cubicBezTo>
                <a:cubicBezTo>
                  <a:pt x="27147" y="912"/>
                  <a:pt x="27144" y="885"/>
                  <a:pt x="27096" y="891"/>
                </a:cubicBezTo>
                <a:cubicBezTo>
                  <a:pt x="27096" y="914"/>
                  <a:pt x="27096" y="935"/>
                  <a:pt x="27096" y="957"/>
                </a:cubicBezTo>
                <a:close/>
                <a:moveTo>
                  <a:pt x="20530" y="935"/>
                </a:moveTo>
                <a:cubicBezTo>
                  <a:pt x="20587" y="944"/>
                  <a:pt x="20554" y="1020"/>
                  <a:pt x="20648" y="1000"/>
                </a:cubicBezTo>
                <a:cubicBezTo>
                  <a:pt x="20657" y="971"/>
                  <a:pt x="20690" y="959"/>
                  <a:pt x="20677" y="914"/>
                </a:cubicBezTo>
                <a:cubicBezTo>
                  <a:pt x="20616" y="902"/>
                  <a:pt x="20567" y="875"/>
                  <a:pt x="20530" y="935"/>
                </a:cubicBezTo>
                <a:close/>
                <a:moveTo>
                  <a:pt x="29764" y="957"/>
                </a:moveTo>
                <a:cubicBezTo>
                  <a:pt x="29733" y="957"/>
                  <a:pt x="29727" y="996"/>
                  <a:pt x="29764" y="1000"/>
                </a:cubicBezTo>
                <a:cubicBezTo>
                  <a:pt x="29749" y="958"/>
                  <a:pt x="29898" y="930"/>
                  <a:pt x="29910" y="980"/>
                </a:cubicBezTo>
                <a:cubicBezTo>
                  <a:pt x="29872" y="1010"/>
                  <a:pt x="29766" y="988"/>
                  <a:pt x="29764" y="1045"/>
                </a:cubicBezTo>
                <a:cubicBezTo>
                  <a:pt x="29839" y="1050"/>
                  <a:pt x="29723" y="1083"/>
                  <a:pt x="29764" y="1133"/>
                </a:cubicBezTo>
                <a:cubicBezTo>
                  <a:pt x="29797" y="1152"/>
                  <a:pt x="29842" y="1162"/>
                  <a:pt x="29910" y="1155"/>
                </a:cubicBezTo>
                <a:cubicBezTo>
                  <a:pt x="29964" y="1113"/>
                  <a:pt x="29892" y="1116"/>
                  <a:pt x="29910" y="1045"/>
                </a:cubicBezTo>
                <a:cubicBezTo>
                  <a:pt x="29939" y="1045"/>
                  <a:pt x="29944" y="1063"/>
                  <a:pt x="29969" y="1067"/>
                </a:cubicBezTo>
                <a:cubicBezTo>
                  <a:pt x="30009" y="987"/>
                  <a:pt x="29952" y="968"/>
                  <a:pt x="30027" y="914"/>
                </a:cubicBezTo>
                <a:cubicBezTo>
                  <a:pt x="29958" y="891"/>
                  <a:pt x="29883" y="875"/>
                  <a:pt x="29793" y="869"/>
                </a:cubicBezTo>
                <a:cubicBezTo>
                  <a:pt x="29776" y="914"/>
                  <a:pt x="29704" y="912"/>
                  <a:pt x="29764" y="957"/>
                </a:cubicBezTo>
                <a:close/>
                <a:moveTo>
                  <a:pt x="29294" y="914"/>
                </a:moveTo>
                <a:cubicBezTo>
                  <a:pt x="29317" y="930"/>
                  <a:pt x="29453" y="906"/>
                  <a:pt x="29353" y="869"/>
                </a:cubicBezTo>
                <a:cubicBezTo>
                  <a:pt x="29368" y="887"/>
                  <a:pt x="29282" y="904"/>
                  <a:pt x="29294" y="914"/>
                </a:cubicBezTo>
                <a:close/>
                <a:moveTo>
                  <a:pt x="25132" y="935"/>
                </a:moveTo>
                <a:cubicBezTo>
                  <a:pt x="25167" y="953"/>
                  <a:pt x="25211" y="965"/>
                  <a:pt x="25279" y="957"/>
                </a:cubicBezTo>
                <a:cubicBezTo>
                  <a:pt x="25277" y="919"/>
                  <a:pt x="25286" y="888"/>
                  <a:pt x="25308" y="869"/>
                </a:cubicBezTo>
                <a:cubicBezTo>
                  <a:pt x="25195" y="850"/>
                  <a:pt x="25182" y="906"/>
                  <a:pt x="25132" y="935"/>
                </a:cubicBezTo>
                <a:close/>
                <a:moveTo>
                  <a:pt x="24165" y="935"/>
                </a:moveTo>
                <a:cubicBezTo>
                  <a:pt x="24168" y="900"/>
                  <a:pt x="24240" y="918"/>
                  <a:pt x="24224" y="869"/>
                </a:cubicBezTo>
                <a:cubicBezTo>
                  <a:pt x="24195" y="869"/>
                  <a:pt x="24165" y="869"/>
                  <a:pt x="24136" y="869"/>
                </a:cubicBezTo>
                <a:cubicBezTo>
                  <a:pt x="24140" y="896"/>
                  <a:pt x="24131" y="932"/>
                  <a:pt x="24165" y="935"/>
                </a:cubicBezTo>
                <a:close/>
                <a:moveTo>
                  <a:pt x="56904" y="935"/>
                </a:moveTo>
                <a:cubicBezTo>
                  <a:pt x="56898" y="893"/>
                  <a:pt x="56937" y="887"/>
                  <a:pt x="56934" y="848"/>
                </a:cubicBezTo>
                <a:cubicBezTo>
                  <a:pt x="56904" y="848"/>
                  <a:pt x="56875" y="848"/>
                  <a:pt x="56845" y="848"/>
                </a:cubicBezTo>
                <a:cubicBezTo>
                  <a:pt x="56850" y="888"/>
                  <a:pt x="56865" y="921"/>
                  <a:pt x="56904" y="935"/>
                </a:cubicBezTo>
                <a:close/>
                <a:moveTo>
                  <a:pt x="18479" y="980"/>
                </a:moveTo>
                <a:cubicBezTo>
                  <a:pt x="18586" y="999"/>
                  <a:pt x="18635" y="941"/>
                  <a:pt x="18685" y="980"/>
                </a:cubicBezTo>
                <a:cubicBezTo>
                  <a:pt x="18690" y="916"/>
                  <a:pt x="18677" y="867"/>
                  <a:pt x="18626" y="848"/>
                </a:cubicBezTo>
                <a:cubicBezTo>
                  <a:pt x="18616" y="956"/>
                  <a:pt x="18549" y="829"/>
                  <a:pt x="18479" y="848"/>
                </a:cubicBezTo>
                <a:cubicBezTo>
                  <a:pt x="18404" y="893"/>
                  <a:pt x="18553" y="933"/>
                  <a:pt x="18479" y="980"/>
                </a:cubicBezTo>
                <a:close/>
                <a:moveTo>
                  <a:pt x="27478" y="914"/>
                </a:moveTo>
                <a:cubicBezTo>
                  <a:pt x="27549" y="953"/>
                  <a:pt x="27589" y="906"/>
                  <a:pt x="27624" y="914"/>
                </a:cubicBezTo>
                <a:cubicBezTo>
                  <a:pt x="27630" y="915"/>
                  <a:pt x="27633" y="951"/>
                  <a:pt x="27653" y="957"/>
                </a:cubicBezTo>
                <a:cubicBezTo>
                  <a:pt x="27678" y="965"/>
                  <a:pt x="27715" y="951"/>
                  <a:pt x="27741" y="957"/>
                </a:cubicBezTo>
                <a:cubicBezTo>
                  <a:pt x="27781" y="861"/>
                  <a:pt x="27628" y="911"/>
                  <a:pt x="27653" y="825"/>
                </a:cubicBezTo>
                <a:cubicBezTo>
                  <a:pt x="27624" y="825"/>
                  <a:pt x="27594" y="825"/>
                  <a:pt x="27564" y="825"/>
                </a:cubicBezTo>
                <a:cubicBezTo>
                  <a:pt x="27608" y="909"/>
                  <a:pt x="27434" y="830"/>
                  <a:pt x="27478" y="914"/>
                </a:cubicBezTo>
                <a:close/>
                <a:moveTo>
                  <a:pt x="20414" y="869"/>
                </a:moveTo>
                <a:cubicBezTo>
                  <a:pt x="20497" y="866"/>
                  <a:pt x="20615" y="888"/>
                  <a:pt x="20618" y="825"/>
                </a:cubicBezTo>
                <a:cubicBezTo>
                  <a:pt x="20552" y="841"/>
                  <a:pt x="20389" y="786"/>
                  <a:pt x="20414" y="869"/>
                </a:cubicBezTo>
                <a:close/>
                <a:moveTo>
                  <a:pt x="16955" y="935"/>
                </a:moveTo>
                <a:cubicBezTo>
                  <a:pt x="16958" y="894"/>
                  <a:pt x="17052" y="920"/>
                  <a:pt x="17043" y="869"/>
                </a:cubicBezTo>
                <a:cubicBezTo>
                  <a:pt x="17020" y="864"/>
                  <a:pt x="17009" y="851"/>
                  <a:pt x="17013" y="825"/>
                </a:cubicBezTo>
                <a:cubicBezTo>
                  <a:pt x="16984" y="825"/>
                  <a:pt x="16955" y="825"/>
                  <a:pt x="16926" y="825"/>
                </a:cubicBezTo>
                <a:cubicBezTo>
                  <a:pt x="16910" y="881"/>
                  <a:pt x="16887" y="902"/>
                  <a:pt x="16955" y="935"/>
                </a:cubicBezTo>
                <a:close/>
                <a:moveTo>
                  <a:pt x="10771" y="914"/>
                </a:moveTo>
                <a:cubicBezTo>
                  <a:pt x="10856" y="919"/>
                  <a:pt x="10883" y="828"/>
                  <a:pt x="10800" y="825"/>
                </a:cubicBezTo>
                <a:cubicBezTo>
                  <a:pt x="10791" y="855"/>
                  <a:pt x="10758" y="867"/>
                  <a:pt x="10771" y="914"/>
                </a:cubicBezTo>
                <a:close/>
                <a:moveTo>
                  <a:pt x="21468" y="869"/>
                </a:moveTo>
                <a:cubicBezTo>
                  <a:pt x="21512" y="899"/>
                  <a:pt x="21637" y="866"/>
                  <a:pt x="21645" y="803"/>
                </a:cubicBezTo>
                <a:cubicBezTo>
                  <a:pt x="21595" y="803"/>
                  <a:pt x="21547" y="803"/>
                  <a:pt x="21498" y="803"/>
                </a:cubicBezTo>
                <a:cubicBezTo>
                  <a:pt x="21499" y="834"/>
                  <a:pt x="21484" y="851"/>
                  <a:pt x="21468" y="869"/>
                </a:cubicBezTo>
                <a:close/>
                <a:moveTo>
                  <a:pt x="15753" y="848"/>
                </a:moveTo>
                <a:cubicBezTo>
                  <a:pt x="15711" y="842"/>
                  <a:pt x="15704" y="810"/>
                  <a:pt x="15665" y="803"/>
                </a:cubicBezTo>
                <a:cubicBezTo>
                  <a:pt x="15640" y="848"/>
                  <a:pt x="15741" y="902"/>
                  <a:pt x="15753" y="848"/>
                </a:cubicBezTo>
                <a:close/>
                <a:moveTo>
                  <a:pt x="29441" y="914"/>
                </a:moveTo>
                <a:cubicBezTo>
                  <a:pt x="29445" y="887"/>
                  <a:pt x="29450" y="861"/>
                  <a:pt x="29499" y="869"/>
                </a:cubicBezTo>
                <a:cubicBezTo>
                  <a:pt x="29498" y="831"/>
                  <a:pt x="29522" y="813"/>
                  <a:pt x="29558" y="803"/>
                </a:cubicBezTo>
                <a:cubicBezTo>
                  <a:pt x="29628" y="810"/>
                  <a:pt x="29668" y="837"/>
                  <a:pt x="29764" y="825"/>
                </a:cubicBezTo>
                <a:cubicBezTo>
                  <a:pt x="29788" y="756"/>
                  <a:pt x="29694" y="791"/>
                  <a:pt x="29646" y="781"/>
                </a:cubicBezTo>
                <a:cubicBezTo>
                  <a:pt x="29643" y="780"/>
                  <a:pt x="29648" y="761"/>
                  <a:pt x="29646" y="759"/>
                </a:cubicBezTo>
                <a:cubicBezTo>
                  <a:pt x="29626" y="741"/>
                  <a:pt x="29526" y="773"/>
                  <a:pt x="29499" y="759"/>
                </a:cubicBezTo>
                <a:cubicBezTo>
                  <a:pt x="29493" y="807"/>
                  <a:pt x="29368" y="878"/>
                  <a:pt x="29441" y="914"/>
                </a:cubicBezTo>
                <a:close/>
                <a:moveTo>
                  <a:pt x="26627" y="825"/>
                </a:moveTo>
                <a:cubicBezTo>
                  <a:pt x="26649" y="896"/>
                  <a:pt x="26676" y="965"/>
                  <a:pt x="26803" y="957"/>
                </a:cubicBezTo>
                <a:cubicBezTo>
                  <a:pt x="26748" y="828"/>
                  <a:pt x="27018" y="942"/>
                  <a:pt x="27008" y="848"/>
                </a:cubicBezTo>
                <a:cubicBezTo>
                  <a:pt x="26894" y="830"/>
                  <a:pt x="26775" y="817"/>
                  <a:pt x="26715" y="759"/>
                </a:cubicBezTo>
                <a:cubicBezTo>
                  <a:pt x="26699" y="791"/>
                  <a:pt x="26669" y="813"/>
                  <a:pt x="26627" y="825"/>
                </a:cubicBezTo>
                <a:close/>
                <a:moveTo>
                  <a:pt x="26099" y="935"/>
                </a:moveTo>
                <a:cubicBezTo>
                  <a:pt x="26133" y="939"/>
                  <a:pt x="26145" y="960"/>
                  <a:pt x="26158" y="980"/>
                </a:cubicBezTo>
                <a:cubicBezTo>
                  <a:pt x="26192" y="976"/>
                  <a:pt x="26204" y="1011"/>
                  <a:pt x="26217" y="980"/>
                </a:cubicBezTo>
                <a:cubicBezTo>
                  <a:pt x="26143" y="918"/>
                  <a:pt x="26345" y="1006"/>
                  <a:pt x="26334" y="1045"/>
                </a:cubicBezTo>
                <a:cubicBezTo>
                  <a:pt x="26341" y="1062"/>
                  <a:pt x="26335" y="1089"/>
                  <a:pt x="26363" y="1089"/>
                </a:cubicBezTo>
                <a:cubicBezTo>
                  <a:pt x="26338" y="1018"/>
                  <a:pt x="26460" y="1059"/>
                  <a:pt x="26451" y="1000"/>
                </a:cubicBezTo>
                <a:cubicBezTo>
                  <a:pt x="26386" y="998"/>
                  <a:pt x="26439" y="908"/>
                  <a:pt x="26422" y="869"/>
                </a:cubicBezTo>
                <a:cubicBezTo>
                  <a:pt x="26469" y="860"/>
                  <a:pt x="26447" y="800"/>
                  <a:pt x="26539" y="825"/>
                </a:cubicBezTo>
                <a:cubicBezTo>
                  <a:pt x="26539" y="795"/>
                  <a:pt x="26539" y="767"/>
                  <a:pt x="26539" y="737"/>
                </a:cubicBezTo>
                <a:cubicBezTo>
                  <a:pt x="26434" y="722"/>
                  <a:pt x="26419" y="807"/>
                  <a:pt x="26363" y="825"/>
                </a:cubicBezTo>
                <a:cubicBezTo>
                  <a:pt x="26330" y="836"/>
                  <a:pt x="26281" y="818"/>
                  <a:pt x="26246" y="825"/>
                </a:cubicBezTo>
                <a:cubicBezTo>
                  <a:pt x="26255" y="876"/>
                  <a:pt x="26239" y="908"/>
                  <a:pt x="26187" y="914"/>
                </a:cubicBezTo>
                <a:cubicBezTo>
                  <a:pt x="26201" y="845"/>
                  <a:pt x="26162" y="815"/>
                  <a:pt x="26070" y="825"/>
                </a:cubicBezTo>
                <a:cubicBezTo>
                  <a:pt x="26058" y="878"/>
                  <a:pt x="26124" y="873"/>
                  <a:pt x="26099" y="935"/>
                </a:cubicBezTo>
                <a:close/>
                <a:moveTo>
                  <a:pt x="31317" y="671"/>
                </a:moveTo>
                <a:cubicBezTo>
                  <a:pt x="31297" y="671"/>
                  <a:pt x="31278" y="671"/>
                  <a:pt x="31259" y="671"/>
                </a:cubicBezTo>
                <a:cubicBezTo>
                  <a:pt x="31098" y="665"/>
                  <a:pt x="31323" y="732"/>
                  <a:pt x="31317" y="671"/>
                </a:cubicBezTo>
                <a:close/>
                <a:moveTo>
                  <a:pt x="12441" y="737"/>
                </a:moveTo>
                <a:cubicBezTo>
                  <a:pt x="12458" y="680"/>
                  <a:pt x="12429" y="657"/>
                  <a:pt x="12354" y="671"/>
                </a:cubicBezTo>
                <a:cubicBezTo>
                  <a:pt x="12333" y="730"/>
                  <a:pt x="12414" y="713"/>
                  <a:pt x="12441" y="737"/>
                </a:cubicBezTo>
                <a:close/>
                <a:moveTo>
                  <a:pt x="44272" y="8529"/>
                </a:moveTo>
                <a:cubicBezTo>
                  <a:pt x="44317" y="8462"/>
                  <a:pt x="44080" y="8462"/>
                  <a:pt x="44125" y="8529"/>
                </a:cubicBezTo>
                <a:cubicBezTo>
                  <a:pt x="44173" y="8529"/>
                  <a:pt x="44223" y="8529"/>
                  <a:pt x="44272" y="8529"/>
                </a:cubicBezTo>
                <a:close/>
                <a:moveTo>
                  <a:pt x="43949" y="7957"/>
                </a:moveTo>
                <a:cubicBezTo>
                  <a:pt x="43898" y="7958"/>
                  <a:pt x="43858" y="7952"/>
                  <a:pt x="43832" y="7935"/>
                </a:cubicBezTo>
                <a:cubicBezTo>
                  <a:pt x="43824" y="7985"/>
                  <a:pt x="43839" y="8018"/>
                  <a:pt x="43890" y="8023"/>
                </a:cubicBezTo>
                <a:cubicBezTo>
                  <a:pt x="43897" y="7991"/>
                  <a:pt x="43939" y="7986"/>
                  <a:pt x="43949" y="7957"/>
                </a:cubicBezTo>
                <a:close/>
                <a:moveTo>
                  <a:pt x="53650" y="8397"/>
                </a:moveTo>
                <a:cubicBezTo>
                  <a:pt x="53650" y="8360"/>
                  <a:pt x="53650" y="8324"/>
                  <a:pt x="53650" y="8287"/>
                </a:cubicBezTo>
                <a:cubicBezTo>
                  <a:pt x="53546" y="8253"/>
                  <a:pt x="53633" y="8362"/>
                  <a:pt x="53562" y="8354"/>
                </a:cubicBezTo>
                <a:cubicBezTo>
                  <a:pt x="53556" y="8315"/>
                  <a:pt x="53397" y="8344"/>
                  <a:pt x="53417" y="8397"/>
                </a:cubicBezTo>
                <a:cubicBezTo>
                  <a:pt x="53550" y="8400"/>
                  <a:pt x="53531" y="8415"/>
                  <a:pt x="53650" y="8397"/>
                </a:cubicBezTo>
                <a:close/>
                <a:moveTo>
                  <a:pt x="55879" y="8331"/>
                </a:moveTo>
                <a:cubicBezTo>
                  <a:pt x="55830" y="8360"/>
                  <a:pt x="55692" y="8324"/>
                  <a:pt x="55702" y="8397"/>
                </a:cubicBezTo>
                <a:cubicBezTo>
                  <a:pt x="55791" y="8399"/>
                  <a:pt x="55851" y="8378"/>
                  <a:pt x="55879" y="8331"/>
                </a:cubicBezTo>
                <a:close/>
                <a:moveTo>
                  <a:pt x="56143" y="8574"/>
                </a:moveTo>
                <a:cubicBezTo>
                  <a:pt x="56086" y="8568"/>
                  <a:pt x="56076" y="8598"/>
                  <a:pt x="56024" y="8595"/>
                </a:cubicBezTo>
                <a:cubicBezTo>
                  <a:pt x="56023" y="8626"/>
                  <a:pt x="56038" y="8643"/>
                  <a:pt x="56054" y="8661"/>
                </a:cubicBezTo>
                <a:cubicBezTo>
                  <a:pt x="56074" y="8661"/>
                  <a:pt x="56093" y="8661"/>
                  <a:pt x="56113" y="8661"/>
                </a:cubicBezTo>
                <a:cubicBezTo>
                  <a:pt x="56107" y="8620"/>
                  <a:pt x="56146" y="8613"/>
                  <a:pt x="56143" y="8574"/>
                </a:cubicBezTo>
                <a:close/>
                <a:moveTo>
                  <a:pt x="51482" y="8200"/>
                </a:moveTo>
                <a:cubicBezTo>
                  <a:pt x="51484" y="8196"/>
                  <a:pt x="51531" y="8207"/>
                  <a:pt x="51511" y="8222"/>
                </a:cubicBezTo>
                <a:cubicBezTo>
                  <a:pt x="51501" y="8228"/>
                  <a:pt x="51466" y="8216"/>
                  <a:pt x="51452" y="8222"/>
                </a:cubicBezTo>
                <a:cubicBezTo>
                  <a:pt x="51377" y="8252"/>
                  <a:pt x="51295" y="8240"/>
                  <a:pt x="51218" y="8265"/>
                </a:cubicBezTo>
                <a:cubicBezTo>
                  <a:pt x="51154" y="8183"/>
                  <a:pt x="51278" y="8218"/>
                  <a:pt x="51218" y="8155"/>
                </a:cubicBezTo>
                <a:cubicBezTo>
                  <a:pt x="51090" y="8140"/>
                  <a:pt x="51053" y="8192"/>
                  <a:pt x="50925" y="8177"/>
                </a:cubicBezTo>
                <a:cubicBezTo>
                  <a:pt x="50881" y="8203"/>
                  <a:pt x="50841" y="8233"/>
                  <a:pt x="50808" y="8265"/>
                </a:cubicBezTo>
                <a:cubicBezTo>
                  <a:pt x="50834" y="8179"/>
                  <a:pt x="50654" y="8249"/>
                  <a:pt x="50632" y="8200"/>
                </a:cubicBezTo>
                <a:cubicBezTo>
                  <a:pt x="50626" y="8234"/>
                  <a:pt x="50561" y="8218"/>
                  <a:pt x="50515" y="8222"/>
                </a:cubicBezTo>
                <a:cubicBezTo>
                  <a:pt x="50392" y="8231"/>
                  <a:pt x="50398" y="8233"/>
                  <a:pt x="50338" y="8222"/>
                </a:cubicBezTo>
                <a:cubicBezTo>
                  <a:pt x="50212" y="8198"/>
                  <a:pt x="50226" y="8267"/>
                  <a:pt x="50164" y="8222"/>
                </a:cubicBezTo>
                <a:cubicBezTo>
                  <a:pt x="50100" y="8176"/>
                  <a:pt x="50085" y="8222"/>
                  <a:pt x="50017" y="8222"/>
                </a:cubicBezTo>
                <a:cubicBezTo>
                  <a:pt x="49983" y="8222"/>
                  <a:pt x="49941" y="8196"/>
                  <a:pt x="49928" y="8200"/>
                </a:cubicBezTo>
                <a:cubicBezTo>
                  <a:pt x="49924" y="8200"/>
                  <a:pt x="49907" y="8240"/>
                  <a:pt x="49899" y="8243"/>
                </a:cubicBezTo>
                <a:cubicBezTo>
                  <a:pt x="49780" y="8287"/>
                  <a:pt x="49667" y="8227"/>
                  <a:pt x="49577" y="8200"/>
                </a:cubicBezTo>
                <a:cubicBezTo>
                  <a:pt x="49523" y="8276"/>
                  <a:pt x="49395" y="8240"/>
                  <a:pt x="49284" y="8243"/>
                </a:cubicBezTo>
                <a:cubicBezTo>
                  <a:pt x="49150" y="8248"/>
                  <a:pt x="49130" y="8255"/>
                  <a:pt x="49078" y="8243"/>
                </a:cubicBezTo>
                <a:cubicBezTo>
                  <a:pt x="49011" y="8228"/>
                  <a:pt x="48875" y="8238"/>
                  <a:pt x="48873" y="8265"/>
                </a:cubicBezTo>
                <a:cubicBezTo>
                  <a:pt x="48911" y="8273"/>
                  <a:pt x="48915" y="8285"/>
                  <a:pt x="48962" y="8287"/>
                </a:cubicBezTo>
                <a:cubicBezTo>
                  <a:pt x="48985" y="8288"/>
                  <a:pt x="48986" y="8309"/>
                  <a:pt x="48991" y="8309"/>
                </a:cubicBezTo>
                <a:cubicBezTo>
                  <a:pt x="49152" y="8333"/>
                  <a:pt x="49346" y="8303"/>
                  <a:pt x="49518" y="8309"/>
                </a:cubicBezTo>
                <a:cubicBezTo>
                  <a:pt x="49555" y="8310"/>
                  <a:pt x="49561" y="8329"/>
                  <a:pt x="49606" y="8331"/>
                </a:cubicBezTo>
                <a:cubicBezTo>
                  <a:pt x="50001" y="8359"/>
                  <a:pt x="50562" y="8303"/>
                  <a:pt x="50925" y="8331"/>
                </a:cubicBezTo>
                <a:cubicBezTo>
                  <a:pt x="51028" y="8339"/>
                  <a:pt x="50976" y="8344"/>
                  <a:pt x="51041" y="8331"/>
                </a:cubicBezTo>
                <a:cubicBezTo>
                  <a:pt x="51116" y="8318"/>
                  <a:pt x="51186" y="8332"/>
                  <a:pt x="51248" y="8331"/>
                </a:cubicBezTo>
                <a:cubicBezTo>
                  <a:pt x="51439" y="8329"/>
                  <a:pt x="51577" y="8313"/>
                  <a:pt x="51687" y="8309"/>
                </a:cubicBezTo>
                <a:cubicBezTo>
                  <a:pt x="51743" y="8307"/>
                  <a:pt x="51753" y="8333"/>
                  <a:pt x="51805" y="8331"/>
                </a:cubicBezTo>
                <a:cubicBezTo>
                  <a:pt x="51842" y="8331"/>
                  <a:pt x="51864" y="8313"/>
                  <a:pt x="51921" y="8309"/>
                </a:cubicBezTo>
                <a:cubicBezTo>
                  <a:pt x="52040" y="8301"/>
                  <a:pt x="52138" y="8315"/>
                  <a:pt x="52243" y="8309"/>
                </a:cubicBezTo>
                <a:cubicBezTo>
                  <a:pt x="52276" y="8227"/>
                  <a:pt x="52146" y="8265"/>
                  <a:pt x="52127" y="8222"/>
                </a:cubicBezTo>
                <a:cubicBezTo>
                  <a:pt x="52082" y="8253"/>
                  <a:pt x="52012" y="8267"/>
                  <a:pt x="51950" y="8287"/>
                </a:cubicBezTo>
                <a:cubicBezTo>
                  <a:pt x="51864" y="8203"/>
                  <a:pt x="51689" y="8305"/>
                  <a:pt x="51600" y="8265"/>
                </a:cubicBezTo>
                <a:cubicBezTo>
                  <a:pt x="51600" y="8236"/>
                  <a:pt x="51651" y="8245"/>
                  <a:pt x="51657" y="8222"/>
                </a:cubicBezTo>
                <a:cubicBezTo>
                  <a:pt x="51547" y="8216"/>
                  <a:pt x="51518" y="8104"/>
                  <a:pt x="51482" y="8200"/>
                </a:cubicBezTo>
                <a:close/>
                <a:moveTo>
                  <a:pt x="40257" y="3027"/>
                </a:moveTo>
                <a:cubicBezTo>
                  <a:pt x="40257" y="3041"/>
                  <a:pt x="40257" y="3055"/>
                  <a:pt x="40257" y="3070"/>
                </a:cubicBezTo>
                <a:cubicBezTo>
                  <a:pt x="40276" y="3070"/>
                  <a:pt x="40296" y="3070"/>
                  <a:pt x="40314" y="3070"/>
                </a:cubicBezTo>
                <a:cubicBezTo>
                  <a:pt x="40312" y="3043"/>
                  <a:pt x="40306" y="3018"/>
                  <a:pt x="40257" y="3027"/>
                </a:cubicBezTo>
                <a:close/>
                <a:moveTo>
                  <a:pt x="36416" y="3158"/>
                </a:moveTo>
                <a:cubicBezTo>
                  <a:pt x="36386" y="3214"/>
                  <a:pt x="36479" y="3284"/>
                  <a:pt x="36504" y="3224"/>
                </a:cubicBezTo>
                <a:cubicBezTo>
                  <a:pt x="36437" y="3231"/>
                  <a:pt x="36472" y="3161"/>
                  <a:pt x="36416" y="3158"/>
                </a:cubicBezTo>
                <a:close/>
                <a:moveTo>
                  <a:pt x="54648" y="1530"/>
                </a:moveTo>
                <a:cubicBezTo>
                  <a:pt x="54631" y="1498"/>
                  <a:pt x="54682" y="1416"/>
                  <a:pt x="54618" y="1420"/>
                </a:cubicBezTo>
                <a:cubicBezTo>
                  <a:pt x="54627" y="1470"/>
                  <a:pt x="54534" y="1444"/>
                  <a:pt x="54530" y="1486"/>
                </a:cubicBezTo>
                <a:cubicBezTo>
                  <a:pt x="54609" y="1470"/>
                  <a:pt x="54589" y="1530"/>
                  <a:pt x="54648" y="1530"/>
                </a:cubicBezTo>
                <a:close/>
                <a:moveTo>
                  <a:pt x="54179" y="1420"/>
                </a:moveTo>
                <a:cubicBezTo>
                  <a:pt x="54212" y="1489"/>
                  <a:pt x="54133" y="1473"/>
                  <a:pt x="54120" y="1507"/>
                </a:cubicBezTo>
                <a:cubicBezTo>
                  <a:pt x="54172" y="1519"/>
                  <a:pt x="54242" y="1519"/>
                  <a:pt x="54266" y="1552"/>
                </a:cubicBezTo>
                <a:cubicBezTo>
                  <a:pt x="54223" y="1555"/>
                  <a:pt x="54158" y="1544"/>
                  <a:pt x="54149" y="1573"/>
                </a:cubicBezTo>
                <a:cubicBezTo>
                  <a:pt x="54167" y="1605"/>
                  <a:pt x="54262" y="1577"/>
                  <a:pt x="54266" y="1618"/>
                </a:cubicBezTo>
                <a:cubicBezTo>
                  <a:pt x="54211" y="1627"/>
                  <a:pt x="54089" y="1588"/>
                  <a:pt x="54120" y="1661"/>
                </a:cubicBezTo>
                <a:cubicBezTo>
                  <a:pt x="54186" y="1643"/>
                  <a:pt x="54242" y="1642"/>
                  <a:pt x="54296" y="1639"/>
                </a:cubicBezTo>
                <a:cubicBezTo>
                  <a:pt x="54430" y="1634"/>
                  <a:pt x="54262" y="1605"/>
                  <a:pt x="54355" y="1595"/>
                </a:cubicBezTo>
                <a:cubicBezTo>
                  <a:pt x="54476" y="1650"/>
                  <a:pt x="54526" y="1541"/>
                  <a:pt x="54648" y="1595"/>
                </a:cubicBezTo>
                <a:cubicBezTo>
                  <a:pt x="54644" y="1510"/>
                  <a:pt x="54533" y="1506"/>
                  <a:pt x="54412" y="1507"/>
                </a:cubicBezTo>
                <a:cubicBezTo>
                  <a:pt x="54420" y="1537"/>
                  <a:pt x="54370" y="1518"/>
                  <a:pt x="54355" y="1530"/>
                </a:cubicBezTo>
                <a:cubicBezTo>
                  <a:pt x="54335" y="1542"/>
                  <a:pt x="54358" y="1592"/>
                  <a:pt x="54296" y="1573"/>
                </a:cubicBezTo>
                <a:cubicBezTo>
                  <a:pt x="54259" y="1503"/>
                  <a:pt x="54391" y="1557"/>
                  <a:pt x="54355" y="1486"/>
                </a:cubicBezTo>
                <a:cubicBezTo>
                  <a:pt x="54428" y="1489"/>
                  <a:pt x="54446" y="1451"/>
                  <a:pt x="54472" y="1420"/>
                </a:cubicBezTo>
                <a:cubicBezTo>
                  <a:pt x="54337" y="1402"/>
                  <a:pt x="54389" y="1444"/>
                  <a:pt x="54355" y="1464"/>
                </a:cubicBezTo>
                <a:cubicBezTo>
                  <a:pt x="54311" y="1459"/>
                  <a:pt x="54247" y="1471"/>
                  <a:pt x="54236" y="1441"/>
                </a:cubicBezTo>
                <a:cubicBezTo>
                  <a:pt x="54272" y="1438"/>
                  <a:pt x="54320" y="1446"/>
                  <a:pt x="54325" y="1420"/>
                </a:cubicBezTo>
                <a:cubicBezTo>
                  <a:pt x="54269" y="1378"/>
                  <a:pt x="54251" y="1417"/>
                  <a:pt x="54179" y="1420"/>
                </a:cubicBezTo>
                <a:close/>
                <a:moveTo>
                  <a:pt x="35098" y="1486"/>
                </a:moveTo>
                <a:cubicBezTo>
                  <a:pt x="35098" y="1449"/>
                  <a:pt x="35180" y="1473"/>
                  <a:pt x="35185" y="1441"/>
                </a:cubicBezTo>
                <a:cubicBezTo>
                  <a:pt x="35044" y="1373"/>
                  <a:pt x="35098" y="1568"/>
                  <a:pt x="35098" y="1486"/>
                </a:cubicBezTo>
                <a:close/>
                <a:moveTo>
                  <a:pt x="31961" y="1288"/>
                </a:moveTo>
                <a:cubicBezTo>
                  <a:pt x="31997" y="1291"/>
                  <a:pt x="32028" y="1327"/>
                  <a:pt x="32050" y="1288"/>
                </a:cubicBezTo>
                <a:cubicBezTo>
                  <a:pt x="32015" y="1284"/>
                  <a:pt x="31983" y="1248"/>
                  <a:pt x="31961" y="1288"/>
                </a:cubicBezTo>
                <a:close/>
                <a:moveTo>
                  <a:pt x="30614" y="1133"/>
                </a:moveTo>
                <a:cubicBezTo>
                  <a:pt x="30595" y="1132"/>
                  <a:pt x="30578" y="1129"/>
                  <a:pt x="30584" y="1112"/>
                </a:cubicBezTo>
                <a:cubicBezTo>
                  <a:pt x="30548" y="1114"/>
                  <a:pt x="30515" y="1117"/>
                  <a:pt x="30525" y="1155"/>
                </a:cubicBezTo>
                <a:cubicBezTo>
                  <a:pt x="30560" y="1152"/>
                  <a:pt x="30608" y="1159"/>
                  <a:pt x="30614" y="1133"/>
                </a:cubicBezTo>
                <a:close/>
                <a:moveTo>
                  <a:pt x="72" y="2256"/>
                </a:moveTo>
                <a:cubicBezTo>
                  <a:pt x="0" y="2204"/>
                  <a:pt x="166" y="2286"/>
                  <a:pt x="190" y="2234"/>
                </a:cubicBezTo>
                <a:cubicBezTo>
                  <a:pt x="172" y="2052"/>
                  <a:pt x="262" y="1951"/>
                  <a:pt x="366" y="1859"/>
                </a:cubicBezTo>
                <a:cubicBezTo>
                  <a:pt x="342" y="1819"/>
                  <a:pt x="317" y="1779"/>
                  <a:pt x="307" y="1727"/>
                </a:cubicBezTo>
                <a:cubicBezTo>
                  <a:pt x="351" y="1709"/>
                  <a:pt x="350" y="1657"/>
                  <a:pt x="366" y="1618"/>
                </a:cubicBezTo>
                <a:cubicBezTo>
                  <a:pt x="427" y="1599"/>
                  <a:pt x="452" y="1550"/>
                  <a:pt x="541" y="1552"/>
                </a:cubicBezTo>
                <a:cubicBezTo>
                  <a:pt x="574" y="1513"/>
                  <a:pt x="550" y="1475"/>
                  <a:pt x="570" y="1398"/>
                </a:cubicBezTo>
                <a:cubicBezTo>
                  <a:pt x="572" y="1394"/>
                  <a:pt x="599" y="1393"/>
                  <a:pt x="600" y="1375"/>
                </a:cubicBezTo>
                <a:cubicBezTo>
                  <a:pt x="600" y="1369"/>
                  <a:pt x="598" y="1359"/>
                  <a:pt x="600" y="1353"/>
                </a:cubicBezTo>
                <a:cubicBezTo>
                  <a:pt x="613" y="1327"/>
                  <a:pt x="614" y="1303"/>
                  <a:pt x="629" y="1266"/>
                </a:cubicBezTo>
                <a:cubicBezTo>
                  <a:pt x="633" y="1255"/>
                  <a:pt x="659" y="1240"/>
                  <a:pt x="659" y="1243"/>
                </a:cubicBezTo>
                <a:cubicBezTo>
                  <a:pt x="664" y="1204"/>
                  <a:pt x="621" y="1197"/>
                  <a:pt x="629" y="1155"/>
                </a:cubicBezTo>
                <a:cubicBezTo>
                  <a:pt x="661" y="998"/>
                  <a:pt x="691" y="840"/>
                  <a:pt x="805" y="715"/>
                </a:cubicBezTo>
                <a:cubicBezTo>
                  <a:pt x="867" y="724"/>
                  <a:pt x="883" y="699"/>
                  <a:pt x="922" y="693"/>
                </a:cubicBezTo>
                <a:cubicBezTo>
                  <a:pt x="1056" y="624"/>
                  <a:pt x="1129" y="511"/>
                  <a:pt x="1245" y="429"/>
                </a:cubicBezTo>
                <a:cubicBezTo>
                  <a:pt x="1226" y="363"/>
                  <a:pt x="1182" y="450"/>
                  <a:pt x="1128" y="429"/>
                </a:cubicBezTo>
                <a:cubicBezTo>
                  <a:pt x="1241" y="338"/>
                  <a:pt x="1291" y="199"/>
                  <a:pt x="1479" y="164"/>
                </a:cubicBezTo>
                <a:cubicBezTo>
                  <a:pt x="1511" y="158"/>
                  <a:pt x="1499" y="122"/>
                  <a:pt x="1538" y="121"/>
                </a:cubicBezTo>
                <a:cubicBezTo>
                  <a:pt x="1553" y="120"/>
                  <a:pt x="1622" y="106"/>
                  <a:pt x="1655" y="98"/>
                </a:cubicBezTo>
                <a:cubicBezTo>
                  <a:pt x="1690" y="91"/>
                  <a:pt x="1716" y="82"/>
                  <a:pt x="1773" y="76"/>
                </a:cubicBezTo>
                <a:cubicBezTo>
                  <a:pt x="1782" y="76"/>
                  <a:pt x="1826" y="81"/>
                  <a:pt x="1831" y="76"/>
                </a:cubicBezTo>
                <a:cubicBezTo>
                  <a:pt x="1873" y="38"/>
                  <a:pt x="1913" y="85"/>
                  <a:pt x="2036" y="76"/>
                </a:cubicBezTo>
                <a:cubicBezTo>
                  <a:pt x="2103" y="72"/>
                  <a:pt x="2109" y="62"/>
                  <a:pt x="2212" y="55"/>
                </a:cubicBezTo>
                <a:cubicBezTo>
                  <a:pt x="2259" y="50"/>
                  <a:pt x="2263" y="36"/>
                  <a:pt x="2300" y="32"/>
                </a:cubicBezTo>
                <a:cubicBezTo>
                  <a:pt x="2328" y="30"/>
                  <a:pt x="2514" y="52"/>
                  <a:pt x="2534" y="32"/>
                </a:cubicBezTo>
                <a:cubicBezTo>
                  <a:pt x="2570" y="0"/>
                  <a:pt x="2576" y="26"/>
                  <a:pt x="2622" y="32"/>
                </a:cubicBezTo>
                <a:cubicBezTo>
                  <a:pt x="2735" y="48"/>
                  <a:pt x="2837" y="16"/>
                  <a:pt x="2915" y="55"/>
                </a:cubicBezTo>
                <a:cubicBezTo>
                  <a:pt x="2969" y="124"/>
                  <a:pt x="3051" y="173"/>
                  <a:pt x="3033" y="296"/>
                </a:cubicBezTo>
                <a:cubicBezTo>
                  <a:pt x="3038" y="314"/>
                  <a:pt x="3062" y="319"/>
                  <a:pt x="3062" y="341"/>
                </a:cubicBezTo>
                <a:cubicBezTo>
                  <a:pt x="3152" y="406"/>
                  <a:pt x="3193" y="506"/>
                  <a:pt x="3355" y="517"/>
                </a:cubicBezTo>
                <a:cubicBezTo>
                  <a:pt x="3434" y="532"/>
                  <a:pt x="3412" y="471"/>
                  <a:pt x="3443" y="451"/>
                </a:cubicBezTo>
                <a:cubicBezTo>
                  <a:pt x="3504" y="460"/>
                  <a:pt x="3520" y="436"/>
                  <a:pt x="3561" y="429"/>
                </a:cubicBezTo>
                <a:cubicBezTo>
                  <a:pt x="3705" y="431"/>
                  <a:pt x="3732" y="520"/>
                  <a:pt x="3883" y="517"/>
                </a:cubicBezTo>
                <a:cubicBezTo>
                  <a:pt x="3994" y="512"/>
                  <a:pt x="3994" y="425"/>
                  <a:pt x="4117" y="429"/>
                </a:cubicBezTo>
                <a:cubicBezTo>
                  <a:pt x="4195" y="422"/>
                  <a:pt x="4193" y="475"/>
                  <a:pt x="4205" y="517"/>
                </a:cubicBezTo>
                <a:cubicBezTo>
                  <a:pt x="4270" y="528"/>
                  <a:pt x="4247" y="475"/>
                  <a:pt x="4293" y="473"/>
                </a:cubicBezTo>
                <a:cubicBezTo>
                  <a:pt x="4405" y="492"/>
                  <a:pt x="4487" y="533"/>
                  <a:pt x="4645" y="517"/>
                </a:cubicBezTo>
                <a:cubicBezTo>
                  <a:pt x="4735" y="533"/>
                  <a:pt x="4701" y="457"/>
                  <a:pt x="4791" y="473"/>
                </a:cubicBezTo>
                <a:cubicBezTo>
                  <a:pt x="4903" y="463"/>
                  <a:pt x="4883" y="551"/>
                  <a:pt x="4938" y="582"/>
                </a:cubicBezTo>
                <a:cubicBezTo>
                  <a:pt x="5013" y="597"/>
                  <a:pt x="4977" y="545"/>
                  <a:pt x="4996" y="517"/>
                </a:cubicBezTo>
                <a:cubicBezTo>
                  <a:pt x="5014" y="491"/>
                  <a:pt x="5043" y="481"/>
                  <a:pt x="5055" y="451"/>
                </a:cubicBezTo>
                <a:cubicBezTo>
                  <a:pt x="5305" y="425"/>
                  <a:pt x="5374" y="535"/>
                  <a:pt x="5553" y="561"/>
                </a:cubicBezTo>
                <a:cubicBezTo>
                  <a:pt x="5596" y="551"/>
                  <a:pt x="5550" y="542"/>
                  <a:pt x="5553" y="517"/>
                </a:cubicBezTo>
                <a:cubicBezTo>
                  <a:pt x="5559" y="499"/>
                  <a:pt x="5583" y="495"/>
                  <a:pt x="5583" y="473"/>
                </a:cubicBezTo>
                <a:cubicBezTo>
                  <a:pt x="5683" y="463"/>
                  <a:pt x="5747" y="482"/>
                  <a:pt x="5817" y="495"/>
                </a:cubicBezTo>
                <a:cubicBezTo>
                  <a:pt x="5817" y="532"/>
                  <a:pt x="5817" y="568"/>
                  <a:pt x="5817" y="605"/>
                </a:cubicBezTo>
                <a:cubicBezTo>
                  <a:pt x="5844" y="596"/>
                  <a:pt x="5869" y="585"/>
                  <a:pt x="5876" y="561"/>
                </a:cubicBezTo>
                <a:cubicBezTo>
                  <a:pt x="5873" y="569"/>
                  <a:pt x="5831" y="548"/>
                  <a:pt x="5846" y="539"/>
                </a:cubicBezTo>
                <a:cubicBezTo>
                  <a:pt x="5864" y="528"/>
                  <a:pt x="5893" y="501"/>
                  <a:pt x="5934" y="451"/>
                </a:cubicBezTo>
                <a:cubicBezTo>
                  <a:pt x="6028" y="493"/>
                  <a:pt x="6057" y="445"/>
                  <a:pt x="6169" y="473"/>
                </a:cubicBezTo>
                <a:cubicBezTo>
                  <a:pt x="6168" y="509"/>
                  <a:pt x="6235" y="519"/>
                  <a:pt x="6257" y="539"/>
                </a:cubicBezTo>
                <a:cubicBezTo>
                  <a:pt x="6278" y="558"/>
                  <a:pt x="6277" y="597"/>
                  <a:pt x="6316" y="605"/>
                </a:cubicBezTo>
                <a:cubicBezTo>
                  <a:pt x="6393" y="624"/>
                  <a:pt x="6351" y="562"/>
                  <a:pt x="6374" y="539"/>
                </a:cubicBezTo>
                <a:cubicBezTo>
                  <a:pt x="6381" y="532"/>
                  <a:pt x="6425" y="546"/>
                  <a:pt x="6433" y="539"/>
                </a:cubicBezTo>
                <a:cubicBezTo>
                  <a:pt x="6453" y="521"/>
                  <a:pt x="6439" y="488"/>
                  <a:pt x="6462" y="473"/>
                </a:cubicBezTo>
                <a:cubicBezTo>
                  <a:pt x="6606" y="475"/>
                  <a:pt x="6780" y="454"/>
                  <a:pt x="6785" y="561"/>
                </a:cubicBezTo>
                <a:cubicBezTo>
                  <a:pt x="6852" y="554"/>
                  <a:pt x="6898" y="565"/>
                  <a:pt x="6931" y="582"/>
                </a:cubicBezTo>
                <a:cubicBezTo>
                  <a:pt x="7031" y="591"/>
                  <a:pt x="7048" y="528"/>
                  <a:pt x="7107" y="495"/>
                </a:cubicBezTo>
                <a:cubicBezTo>
                  <a:pt x="7127" y="483"/>
                  <a:pt x="7170" y="501"/>
                  <a:pt x="7166" y="473"/>
                </a:cubicBezTo>
                <a:cubicBezTo>
                  <a:pt x="7269" y="508"/>
                  <a:pt x="7399" y="441"/>
                  <a:pt x="7400" y="582"/>
                </a:cubicBezTo>
                <a:cubicBezTo>
                  <a:pt x="7517" y="570"/>
                  <a:pt x="7488" y="570"/>
                  <a:pt x="7605" y="582"/>
                </a:cubicBezTo>
                <a:cubicBezTo>
                  <a:pt x="7650" y="582"/>
                  <a:pt x="7607" y="557"/>
                  <a:pt x="7605" y="561"/>
                </a:cubicBezTo>
                <a:cubicBezTo>
                  <a:pt x="7617" y="538"/>
                  <a:pt x="7660" y="545"/>
                  <a:pt x="7664" y="517"/>
                </a:cubicBezTo>
                <a:cubicBezTo>
                  <a:pt x="7683" y="517"/>
                  <a:pt x="7703" y="517"/>
                  <a:pt x="7722" y="517"/>
                </a:cubicBezTo>
                <a:cubicBezTo>
                  <a:pt x="7772" y="509"/>
                  <a:pt x="7778" y="535"/>
                  <a:pt x="7781" y="561"/>
                </a:cubicBezTo>
                <a:cubicBezTo>
                  <a:pt x="7867" y="551"/>
                  <a:pt x="7906" y="501"/>
                  <a:pt x="7986" y="495"/>
                </a:cubicBezTo>
                <a:cubicBezTo>
                  <a:pt x="8052" y="490"/>
                  <a:pt x="8128" y="539"/>
                  <a:pt x="8221" y="517"/>
                </a:cubicBezTo>
                <a:cubicBezTo>
                  <a:pt x="8250" y="546"/>
                  <a:pt x="8249" y="597"/>
                  <a:pt x="8279" y="627"/>
                </a:cubicBezTo>
                <a:cubicBezTo>
                  <a:pt x="8311" y="621"/>
                  <a:pt x="8299" y="583"/>
                  <a:pt x="8338" y="582"/>
                </a:cubicBezTo>
                <a:cubicBezTo>
                  <a:pt x="8442" y="573"/>
                  <a:pt x="8494" y="524"/>
                  <a:pt x="8631" y="539"/>
                </a:cubicBezTo>
                <a:cubicBezTo>
                  <a:pt x="8619" y="581"/>
                  <a:pt x="8547" y="579"/>
                  <a:pt x="8572" y="649"/>
                </a:cubicBezTo>
                <a:cubicBezTo>
                  <a:pt x="8721" y="657"/>
                  <a:pt x="8739" y="569"/>
                  <a:pt x="8806" y="517"/>
                </a:cubicBezTo>
                <a:cubicBezTo>
                  <a:pt x="8942" y="518"/>
                  <a:pt x="9093" y="508"/>
                  <a:pt x="9188" y="539"/>
                </a:cubicBezTo>
                <a:cubicBezTo>
                  <a:pt x="9107" y="597"/>
                  <a:pt x="9211" y="595"/>
                  <a:pt x="9246" y="627"/>
                </a:cubicBezTo>
                <a:cubicBezTo>
                  <a:pt x="9319" y="630"/>
                  <a:pt x="9338" y="593"/>
                  <a:pt x="9364" y="561"/>
                </a:cubicBezTo>
                <a:cubicBezTo>
                  <a:pt x="9405" y="563"/>
                  <a:pt x="9447" y="565"/>
                  <a:pt x="9452" y="539"/>
                </a:cubicBezTo>
                <a:cubicBezTo>
                  <a:pt x="9569" y="539"/>
                  <a:pt x="9686" y="539"/>
                  <a:pt x="9804" y="539"/>
                </a:cubicBezTo>
                <a:cubicBezTo>
                  <a:pt x="9844" y="567"/>
                  <a:pt x="9821" y="642"/>
                  <a:pt x="9862" y="671"/>
                </a:cubicBezTo>
                <a:cubicBezTo>
                  <a:pt x="9918" y="673"/>
                  <a:pt x="9897" y="627"/>
                  <a:pt x="9921" y="605"/>
                </a:cubicBezTo>
                <a:cubicBezTo>
                  <a:pt x="9928" y="597"/>
                  <a:pt x="9970" y="612"/>
                  <a:pt x="9979" y="605"/>
                </a:cubicBezTo>
                <a:cubicBezTo>
                  <a:pt x="9989" y="597"/>
                  <a:pt x="9970" y="567"/>
                  <a:pt x="9979" y="561"/>
                </a:cubicBezTo>
                <a:cubicBezTo>
                  <a:pt x="9996" y="550"/>
                  <a:pt x="10046" y="567"/>
                  <a:pt x="10038" y="539"/>
                </a:cubicBezTo>
                <a:cubicBezTo>
                  <a:pt x="10373" y="543"/>
                  <a:pt x="10566" y="558"/>
                  <a:pt x="10888" y="539"/>
                </a:cubicBezTo>
                <a:cubicBezTo>
                  <a:pt x="10907" y="562"/>
                  <a:pt x="10955" y="562"/>
                  <a:pt x="10947" y="605"/>
                </a:cubicBezTo>
                <a:cubicBezTo>
                  <a:pt x="11105" y="532"/>
                  <a:pt x="11431" y="563"/>
                  <a:pt x="11562" y="582"/>
                </a:cubicBezTo>
                <a:cubicBezTo>
                  <a:pt x="11562" y="612"/>
                  <a:pt x="11562" y="642"/>
                  <a:pt x="11562" y="671"/>
                </a:cubicBezTo>
                <a:cubicBezTo>
                  <a:pt x="11644" y="674"/>
                  <a:pt x="11636" y="609"/>
                  <a:pt x="11679" y="582"/>
                </a:cubicBezTo>
                <a:cubicBezTo>
                  <a:pt x="11713" y="587"/>
                  <a:pt x="11731" y="578"/>
                  <a:pt x="11738" y="561"/>
                </a:cubicBezTo>
                <a:cubicBezTo>
                  <a:pt x="11918" y="558"/>
                  <a:pt x="12097" y="555"/>
                  <a:pt x="12178" y="627"/>
                </a:cubicBezTo>
                <a:cubicBezTo>
                  <a:pt x="12226" y="649"/>
                  <a:pt x="12245" y="588"/>
                  <a:pt x="12294" y="582"/>
                </a:cubicBezTo>
                <a:cubicBezTo>
                  <a:pt x="12342" y="578"/>
                  <a:pt x="12393" y="608"/>
                  <a:pt x="12441" y="605"/>
                </a:cubicBezTo>
                <a:cubicBezTo>
                  <a:pt x="12539" y="599"/>
                  <a:pt x="12586" y="550"/>
                  <a:pt x="12734" y="561"/>
                </a:cubicBezTo>
                <a:cubicBezTo>
                  <a:pt x="12787" y="565"/>
                  <a:pt x="12903" y="579"/>
                  <a:pt x="12910" y="582"/>
                </a:cubicBezTo>
                <a:cubicBezTo>
                  <a:pt x="12918" y="587"/>
                  <a:pt x="12902" y="621"/>
                  <a:pt x="12910" y="627"/>
                </a:cubicBezTo>
                <a:cubicBezTo>
                  <a:pt x="12928" y="638"/>
                  <a:pt x="12975" y="620"/>
                  <a:pt x="12969" y="649"/>
                </a:cubicBezTo>
                <a:cubicBezTo>
                  <a:pt x="13005" y="650"/>
                  <a:pt x="13008" y="615"/>
                  <a:pt x="13027" y="605"/>
                </a:cubicBezTo>
                <a:cubicBezTo>
                  <a:pt x="13038" y="599"/>
                  <a:pt x="13078" y="612"/>
                  <a:pt x="13087" y="605"/>
                </a:cubicBezTo>
                <a:cubicBezTo>
                  <a:pt x="13117" y="577"/>
                  <a:pt x="13136" y="596"/>
                  <a:pt x="13233" y="582"/>
                </a:cubicBezTo>
                <a:cubicBezTo>
                  <a:pt x="13261" y="579"/>
                  <a:pt x="13276" y="562"/>
                  <a:pt x="13320" y="561"/>
                </a:cubicBezTo>
                <a:cubicBezTo>
                  <a:pt x="13312" y="562"/>
                  <a:pt x="13335" y="582"/>
                  <a:pt x="13350" y="582"/>
                </a:cubicBezTo>
                <a:cubicBezTo>
                  <a:pt x="13379" y="584"/>
                  <a:pt x="13409" y="581"/>
                  <a:pt x="13438" y="582"/>
                </a:cubicBezTo>
                <a:cubicBezTo>
                  <a:pt x="13442" y="583"/>
                  <a:pt x="13440" y="609"/>
                  <a:pt x="13467" y="605"/>
                </a:cubicBezTo>
                <a:cubicBezTo>
                  <a:pt x="13474" y="603"/>
                  <a:pt x="13467" y="578"/>
                  <a:pt x="13496" y="582"/>
                </a:cubicBezTo>
                <a:cubicBezTo>
                  <a:pt x="13494" y="582"/>
                  <a:pt x="13511" y="602"/>
                  <a:pt x="13526" y="605"/>
                </a:cubicBezTo>
                <a:cubicBezTo>
                  <a:pt x="13576" y="614"/>
                  <a:pt x="13606" y="609"/>
                  <a:pt x="13672" y="627"/>
                </a:cubicBezTo>
                <a:cubicBezTo>
                  <a:pt x="13690" y="697"/>
                  <a:pt x="13618" y="695"/>
                  <a:pt x="13672" y="737"/>
                </a:cubicBezTo>
                <a:cubicBezTo>
                  <a:pt x="13763" y="732"/>
                  <a:pt x="13764" y="659"/>
                  <a:pt x="13790" y="605"/>
                </a:cubicBezTo>
                <a:cubicBezTo>
                  <a:pt x="14116" y="555"/>
                  <a:pt x="14409" y="659"/>
                  <a:pt x="14668" y="582"/>
                </a:cubicBezTo>
                <a:cubicBezTo>
                  <a:pt x="14738" y="582"/>
                  <a:pt x="14755" y="620"/>
                  <a:pt x="14845" y="605"/>
                </a:cubicBezTo>
                <a:cubicBezTo>
                  <a:pt x="14845" y="627"/>
                  <a:pt x="14845" y="649"/>
                  <a:pt x="14845" y="671"/>
                </a:cubicBezTo>
                <a:cubicBezTo>
                  <a:pt x="14923" y="675"/>
                  <a:pt x="14890" y="636"/>
                  <a:pt x="14962" y="671"/>
                </a:cubicBezTo>
                <a:cubicBezTo>
                  <a:pt x="14981" y="680"/>
                  <a:pt x="15073" y="687"/>
                  <a:pt x="15108" y="715"/>
                </a:cubicBezTo>
                <a:cubicBezTo>
                  <a:pt x="15143" y="711"/>
                  <a:pt x="15133" y="675"/>
                  <a:pt x="15138" y="649"/>
                </a:cubicBezTo>
                <a:cubicBezTo>
                  <a:pt x="15192" y="645"/>
                  <a:pt x="15236" y="635"/>
                  <a:pt x="15255" y="605"/>
                </a:cubicBezTo>
                <a:cubicBezTo>
                  <a:pt x="15398" y="583"/>
                  <a:pt x="15546" y="627"/>
                  <a:pt x="15665" y="649"/>
                </a:cubicBezTo>
                <a:cubicBezTo>
                  <a:pt x="15711" y="657"/>
                  <a:pt x="15803" y="654"/>
                  <a:pt x="15783" y="715"/>
                </a:cubicBezTo>
                <a:cubicBezTo>
                  <a:pt x="15819" y="705"/>
                  <a:pt x="15843" y="687"/>
                  <a:pt x="15841" y="649"/>
                </a:cubicBezTo>
                <a:cubicBezTo>
                  <a:pt x="15992" y="630"/>
                  <a:pt x="16155" y="620"/>
                  <a:pt x="16340" y="627"/>
                </a:cubicBezTo>
                <a:cubicBezTo>
                  <a:pt x="16352" y="669"/>
                  <a:pt x="16423" y="666"/>
                  <a:pt x="16398" y="737"/>
                </a:cubicBezTo>
                <a:cubicBezTo>
                  <a:pt x="16480" y="696"/>
                  <a:pt x="16556" y="650"/>
                  <a:pt x="16662" y="627"/>
                </a:cubicBezTo>
                <a:cubicBezTo>
                  <a:pt x="16758" y="634"/>
                  <a:pt x="16873" y="656"/>
                  <a:pt x="16955" y="671"/>
                </a:cubicBezTo>
                <a:cubicBezTo>
                  <a:pt x="16970" y="674"/>
                  <a:pt x="17000" y="665"/>
                  <a:pt x="17013" y="671"/>
                </a:cubicBezTo>
                <a:cubicBezTo>
                  <a:pt x="17018" y="672"/>
                  <a:pt x="17043" y="715"/>
                  <a:pt x="17043" y="715"/>
                </a:cubicBezTo>
                <a:cubicBezTo>
                  <a:pt x="17101" y="719"/>
                  <a:pt x="17102" y="642"/>
                  <a:pt x="17160" y="671"/>
                </a:cubicBezTo>
                <a:cubicBezTo>
                  <a:pt x="17175" y="689"/>
                  <a:pt x="17190" y="707"/>
                  <a:pt x="17189" y="737"/>
                </a:cubicBezTo>
                <a:cubicBezTo>
                  <a:pt x="17263" y="741"/>
                  <a:pt x="17282" y="703"/>
                  <a:pt x="17307" y="671"/>
                </a:cubicBezTo>
                <a:cubicBezTo>
                  <a:pt x="17348" y="672"/>
                  <a:pt x="17389" y="675"/>
                  <a:pt x="17394" y="649"/>
                </a:cubicBezTo>
                <a:cubicBezTo>
                  <a:pt x="17568" y="636"/>
                  <a:pt x="17678" y="671"/>
                  <a:pt x="17805" y="693"/>
                </a:cubicBezTo>
                <a:cubicBezTo>
                  <a:pt x="17761" y="750"/>
                  <a:pt x="17856" y="763"/>
                  <a:pt x="17863" y="781"/>
                </a:cubicBezTo>
                <a:cubicBezTo>
                  <a:pt x="17875" y="806"/>
                  <a:pt x="17836" y="795"/>
                  <a:pt x="17834" y="803"/>
                </a:cubicBezTo>
                <a:cubicBezTo>
                  <a:pt x="17829" y="824"/>
                  <a:pt x="17864" y="824"/>
                  <a:pt x="17863" y="825"/>
                </a:cubicBezTo>
                <a:cubicBezTo>
                  <a:pt x="17858" y="863"/>
                  <a:pt x="17824" y="872"/>
                  <a:pt x="17805" y="935"/>
                </a:cubicBezTo>
                <a:cubicBezTo>
                  <a:pt x="17881" y="948"/>
                  <a:pt x="17910" y="926"/>
                  <a:pt x="17893" y="869"/>
                </a:cubicBezTo>
                <a:cubicBezTo>
                  <a:pt x="17904" y="783"/>
                  <a:pt x="17914" y="801"/>
                  <a:pt x="17952" y="715"/>
                </a:cubicBezTo>
                <a:cubicBezTo>
                  <a:pt x="18036" y="707"/>
                  <a:pt x="18153" y="680"/>
                  <a:pt x="18303" y="693"/>
                </a:cubicBezTo>
                <a:cubicBezTo>
                  <a:pt x="18372" y="699"/>
                  <a:pt x="18440" y="731"/>
                  <a:pt x="18508" y="737"/>
                </a:cubicBezTo>
                <a:cubicBezTo>
                  <a:pt x="18557" y="741"/>
                  <a:pt x="18558" y="716"/>
                  <a:pt x="18596" y="715"/>
                </a:cubicBezTo>
                <a:cubicBezTo>
                  <a:pt x="18655" y="714"/>
                  <a:pt x="18663" y="722"/>
                  <a:pt x="18743" y="737"/>
                </a:cubicBezTo>
                <a:cubicBezTo>
                  <a:pt x="18750" y="738"/>
                  <a:pt x="18862" y="759"/>
                  <a:pt x="18889" y="781"/>
                </a:cubicBezTo>
                <a:cubicBezTo>
                  <a:pt x="18993" y="759"/>
                  <a:pt x="19061" y="684"/>
                  <a:pt x="19183" y="671"/>
                </a:cubicBezTo>
                <a:cubicBezTo>
                  <a:pt x="19237" y="665"/>
                  <a:pt x="19276" y="689"/>
                  <a:pt x="19329" y="693"/>
                </a:cubicBezTo>
                <a:cubicBezTo>
                  <a:pt x="19452" y="704"/>
                  <a:pt x="19589" y="691"/>
                  <a:pt x="19709" y="715"/>
                </a:cubicBezTo>
                <a:cubicBezTo>
                  <a:pt x="19755" y="770"/>
                  <a:pt x="19771" y="846"/>
                  <a:pt x="19857" y="869"/>
                </a:cubicBezTo>
                <a:cubicBezTo>
                  <a:pt x="19974" y="876"/>
                  <a:pt x="19934" y="765"/>
                  <a:pt x="20003" y="737"/>
                </a:cubicBezTo>
                <a:cubicBezTo>
                  <a:pt x="20095" y="726"/>
                  <a:pt x="20107" y="777"/>
                  <a:pt x="20209" y="759"/>
                </a:cubicBezTo>
                <a:cubicBezTo>
                  <a:pt x="20299" y="776"/>
                  <a:pt x="20265" y="699"/>
                  <a:pt x="20355" y="715"/>
                </a:cubicBezTo>
                <a:cubicBezTo>
                  <a:pt x="20446" y="704"/>
                  <a:pt x="20438" y="770"/>
                  <a:pt x="20472" y="803"/>
                </a:cubicBezTo>
                <a:cubicBezTo>
                  <a:pt x="20530" y="803"/>
                  <a:pt x="20589" y="803"/>
                  <a:pt x="20648" y="803"/>
                </a:cubicBezTo>
                <a:cubicBezTo>
                  <a:pt x="20625" y="755"/>
                  <a:pt x="20466" y="807"/>
                  <a:pt x="20502" y="715"/>
                </a:cubicBezTo>
                <a:cubicBezTo>
                  <a:pt x="20559" y="690"/>
                  <a:pt x="20600" y="740"/>
                  <a:pt x="20648" y="737"/>
                </a:cubicBezTo>
                <a:cubicBezTo>
                  <a:pt x="20704" y="734"/>
                  <a:pt x="20741" y="701"/>
                  <a:pt x="20794" y="693"/>
                </a:cubicBezTo>
                <a:cubicBezTo>
                  <a:pt x="20903" y="677"/>
                  <a:pt x="21009" y="705"/>
                  <a:pt x="21146" y="693"/>
                </a:cubicBezTo>
                <a:cubicBezTo>
                  <a:pt x="21175" y="722"/>
                  <a:pt x="21226" y="736"/>
                  <a:pt x="21234" y="781"/>
                </a:cubicBezTo>
                <a:cubicBezTo>
                  <a:pt x="21307" y="785"/>
                  <a:pt x="21326" y="747"/>
                  <a:pt x="21352" y="715"/>
                </a:cubicBezTo>
                <a:cubicBezTo>
                  <a:pt x="21377" y="731"/>
                  <a:pt x="21418" y="740"/>
                  <a:pt x="21468" y="737"/>
                </a:cubicBezTo>
                <a:cubicBezTo>
                  <a:pt x="21513" y="735"/>
                  <a:pt x="21521" y="714"/>
                  <a:pt x="21557" y="715"/>
                </a:cubicBezTo>
                <a:cubicBezTo>
                  <a:pt x="21586" y="715"/>
                  <a:pt x="21709" y="758"/>
                  <a:pt x="21732" y="737"/>
                </a:cubicBezTo>
                <a:cubicBezTo>
                  <a:pt x="21762" y="710"/>
                  <a:pt x="21745" y="738"/>
                  <a:pt x="21791" y="737"/>
                </a:cubicBezTo>
                <a:cubicBezTo>
                  <a:pt x="21860" y="734"/>
                  <a:pt x="21926" y="700"/>
                  <a:pt x="21996" y="693"/>
                </a:cubicBezTo>
                <a:cubicBezTo>
                  <a:pt x="22055" y="687"/>
                  <a:pt x="22135" y="692"/>
                  <a:pt x="22201" y="693"/>
                </a:cubicBezTo>
                <a:cubicBezTo>
                  <a:pt x="22299" y="695"/>
                  <a:pt x="22349" y="752"/>
                  <a:pt x="22495" y="737"/>
                </a:cubicBezTo>
                <a:cubicBezTo>
                  <a:pt x="22613" y="725"/>
                  <a:pt x="22832" y="711"/>
                  <a:pt x="23022" y="737"/>
                </a:cubicBezTo>
                <a:cubicBezTo>
                  <a:pt x="23087" y="828"/>
                  <a:pt x="23128" y="936"/>
                  <a:pt x="23286" y="957"/>
                </a:cubicBezTo>
                <a:cubicBezTo>
                  <a:pt x="23291" y="1029"/>
                  <a:pt x="23217" y="1063"/>
                  <a:pt x="23345" y="1067"/>
                </a:cubicBezTo>
                <a:cubicBezTo>
                  <a:pt x="23389" y="1067"/>
                  <a:pt x="23409" y="904"/>
                  <a:pt x="23315" y="935"/>
                </a:cubicBezTo>
                <a:cubicBezTo>
                  <a:pt x="23359" y="884"/>
                  <a:pt x="23305" y="840"/>
                  <a:pt x="23345" y="825"/>
                </a:cubicBezTo>
                <a:cubicBezTo>
                  <a:pt x="23350" y="777"/>
                  <a:pt x="23240" y="815"/>
                  <a:pt x="23198" y="803"/>
                </a:cubicBezTo>
                <a:cubicBezTo>
                  <a:pt x="23198" y="774"/>
                  <a:pt x="23198" y="744"/>
                  <a:pt x="23198" y="715"/>
                </a:cubicBezTo>
                <a:cubicBezTo>
                  <a:pt x="23400" y="735"/>
                  <a:pt x="23479" y="662"/>
                  <a:pt x="23667" y="671"/>
                </a:cubicBezTo>
                <a:cubicBezTo>
                  <a:pt x="23728" y="711"/>
                  <a:pt x="23661" y="798"/>
                  <a:pt x="23725" y="848"/>
                </a:cubicBezTo>
                <a:cubicBezTo>
                  <a:pt x="23791" y="897"/>
                  <a:pt x="23706" y="862"/>
                  <a:pt x="23697" y="935"/>
                </a:cubicBezTo>
                <a:cubicBezTo>
                  <a:pt x="23689" y="981"/>
                  <a:pt x="23770" y="1024"/>
                  <a:pt x="23697" y="1067"/>
                </a:cubicBezTo>
                <a:cubicBezTo>
                  <a:pt x="23684" y="1075"/>
                  <a:pt x="23617" y="1140"/>
                  <a:pt x="23725" y="1133"/>
                </a:cubicBezTo>
                <a:cubicBezTo>
                  <a:pt x="23716" y="1163"/>
                  <a:pt x="23652" y="1152"/>
                  <a:pt x="23608" y="1155"/>
                </a:cubicBezTo>
                <a:cubicBezTo>
                  <a:pt x="23626" y="1234"/>
                  <a:pt x="23805" y="1192"/>
                  <a:pt x="23872" y="1177"/>
                </a:cubicBezTo>
                <a:cubicBezTo>
                  <a:pt x="23832" y="1164"/>
                  <a:pt x="23868" y="1092"/>
                  <a:pt x="23814" y="1089"/>
                </a:cubicBezTo>
                <a:cubicBezTo>
                  <a:pt x="23798" y="1058"/>
                  <a:pt x="23928" y="1035"/>
                  <a:pt x="23843" y="1023"/>
                </a:cubicBezTo>
                <a:cubicBezTo>
                  <a:pt x="23886" y="990"/>
                  <a:pt x="23896" y="930"/>
                  <a:pt x="23960" y="914"/>
                </a:cubicBezTo>
                <a:cubicBezTo>
                  <a:pt x="23894" y="866"/>
                  <a:pt x="23984" y="838"/>
                  <a:pt x="23960" y="759"/>
                </a:cubicBezTo>
                <a:cubicBezTo>
                  <a:pt x="24054" y="749"/>
                  <a:pt x="24064" y="675"/>
                  <a:pt x="24165" y="671"/>
                </a:cubicBezTo>
                <a:cubicBezTo>
                  <a:pt x="24170" y="771"/>
                  <a:pt x="24190" y="758"/>
                  <a:pt x="24165" y="848"/>
                </a:cubicBezTo>
                <a:cubicBezTo>
                  <a:pt x="24243" y="854"/>
                  <a:pt x="24261" y="816"/>
                  <a:pt x="24254" y="759"/>
                </a:cubicBezTo>
                <a:cubicBezTo>
                  <a:pt x="24323" y="819"/>
                  <a:pt x="24382" y="760"/>
                  <a:pt x="24458" y="825"/>
                </a:cubicBezTo>
                <a:cubicBezTo>
                  <a:pt x="24502" y="827"/>
                  <a:pt x="24469" y="778"/>
                  <a:pt x="24487" y="759"/>
                </a:cubicBezTo>
                <a:cubicBezTo>
                  <a:pt x="24521" y="723"/>
                  <a:pt x="24632" y="731"/>
                  <a:pt x="24634" y="671"/>
                </a:cubicBezTo>
                <a:cubicBezTo>
                  <a:pt x="24794" y="666"/>
                  <a:pt x="24986" y="686"/>
                  <a:pt x="25103" y="649"/>
                </a:cubicBezTo>
                <a:cubicBezTo>
                  <a:pt x="25115" y="698"/>
                  <a:pt x="25264" y="645"/>
                  <a:pt x="25249" y="715"/>
                </a:cubicBezTo>
                <a:cubicBezTo>
                  <a:pt x="25325" y="683"/>
                  <a:pt x="25456" y="694"/>
                  <a:pt x="25513" y="649"/>
                </a:cubicBezTo>
                <a:cubicBezTo>
                  <a:pt x="25584" y="639"/>
                  <a:pt x="25577" y="689"/>
                  <a:pt x="25660" y="671"/>
                </a:cubicBezTo>
                <a:cubicBezTo>
                  <a:pt x="25736" y="770"/>
                  <a:pt x="25488" y="794"/>
                  <a:pt x="25631" y="803"/>
                </a:cubicBezTo>
                <a:cubicBezTo>
                  <a:pt x="25615" y="834"/>
                  <a:pt x="25483" y="841"/>
                  <a:pt x="25455" y="825"/>
                </a:cubicBezTo>
                <a:cubicBezTo>
                  <a:pt x="25454" y="825"/>
                  <a:pt x="25504" y="771"/>
                  <a:pt x="25455" y="781"/>
                </a:cubicBezTo>
                <a:cubicBezTo>
                  <a:pt x="25367" y="795"/>
                  <a:pt x="25483" y="828"/>
                  <a:pt x="25455" y="869"/>
                </a:cubicBezTo>
                <a:cubicBezTo>
                  <a:pt x="25429" y="879"/>
                  <a:pt x="25403" y="888"/>
                  <a:pt x="25396" y="914"/>
                </a:cubicBezTo>
                <a:cubicBezTo>
                  <a:pt x="25416" y="978"/>
                  <a:pt x="25488" y="873"/>
                  <a:pt x="25543" y="935"/>
                </a:cubicBezTo>
                <a:cubicBezTo>
                  <a:pt x="25626" y="867"/>
                  <a:pt x="25764" y="972"/>
                  <a:pt x="25836" y="914"/>
                </a:cubicBezTo>
                <a:cubicBezTo>
                  <a:pt x="25856" y="854"/>
                  <a:pt x="25775" y="870"/>
                  <a:pt x="25747" y="848"/>
                </a:cubicBezTo>
                <a:cubicBezTo>
                  <a:pt x="25747" y="795"/>
                  <a:pt x="25747" y="744"/>
                  <a:pt x="25747" y="693"/>
                </a:cubicBezTo>
                <a:cubicBezTo>
                  <a:pt x="25778" y="671"/>
                  <a:pt x="25807" y="650"/>
                  <a:pt x="25836" y="627"/>
                </a:cubicBezTo>
                <a:cubicBezTo>
                  <a:pt x="25928" y="616"/>
                  <a:pt x="25939" y="666"/>
                  <a:pt x="26041" y="649"/>
                </a:cubicBezTo>
                <a:cubicBezTo>
                  <a:pt x="26054" y="690"/>
                  <a:pt x="26124" y="689"/>
                  <a:pt x="26099" y="759"/>
                </a:cubicBezTo>
                <a:cubicBezTo>
                  <a:pt x="26184" y="753"/>
                  <a:pt x="26158" y="732"/>
                  <a:pt x="26246" y="715"/>
                </a:cubicBezTo>
                <a:cubicBezTo>
                  <a:pt x="26325" y="701"/>
                  <a:pt x="26593" y="641"/>
                  <a:pt x="26656" y="759"/>
                </a:cubicBezTo>
                <a:cubicBezTo>
                  <a:pt x="26711" y="734"/>
                  <a:pt x="26798" y="732"/>
                  <a:pt x="26774" y="649"/>
                </a:cubicBezTo>
                <a:cubicBezTo>
                  <a:pt x="26798" y="635"/>
                  <a:pt x="26872" y="644"/>
                  <a:pt x="26891" y="627"/>
                </a:cubicBezTo>
                <a:cubicBezTo>
                  <a:pt x="26938" y="584"/>
                  <a:pt x="27199" y="612"/>
                  <a:pt x="27272" y="671"/>
                </a:cubicBezTo>
                <a:cubicBezTo>
                  <a:pt x="27332" y="694"/>
                  <a:pt x="27313" y="633"/>
                  <a:pt x="27330" y="627"/>
                </a:cubicBezTo>
                <a:cubicBezTo>
                  <a:pt x="27374" y="609"/>
                  <a:pt x="27451" y="632"/>
                  <a:pt x="27506" y="605"/>
                </a:cubicBezTo>
                <a:cubicBezTo>
                  <a:pt x="27658" y="617"/>
                  <a:pt x="27757" y="666"/>
                  <a:pt x="27946" y="649"/>
                </a:cubicBezTo>
                <a:cubicBezTo>
                  <a:pt x="27948" y="731"/>
                  <a:pt x="27917" y="788"/>
                  <a:pt x="27888" y="848"/>
                </a:cubicBezTo>
                <a:cubicBezTo>
                  <a:pt x="27931" y="833"/>
                  <a:pt x="27942" y="878"/>
                  <a:pt x="27975" y="869"/>
                </a:cubicBezTo>
                <a:cubicBezTo>
                  <a:pt x="27981" y="867"/>
                  <a:pt x="28004" y="825"/>
                  <a:pt x="28005" y="825"/>
                </a:cubicBezTo>
                <a:cubicBezTo>
                  <a:pt x="28047" y="824"/>
                  <a:pt x="28068" y="869"/>
                  <a:pt x="28151" y="848"/>
                </a:cubicBezTo>
                <a:cubicBezTo>
                  <a:pt x="28185" y="777"/>
                  <a:pt x="28106" y="794"/>
                  <a:pt x="28092" y="759"/>
                </a:cubicBezTo>
                <a:cubicBezTo>
                  <a:pt x="28046" y="753"/>
                  <a:pt x="28042" y="780"/>
                  <a:pt x="28005" y="781"/>
                </a:cubicBezTo>
                <a:cubicBezTo>
                  <a:pt x="28009" y="755"/>
                  <a:pt x="27998" y="741"/>
                  <a:pt x="27975" y="737"/>
                </a:cubicBezTo>
                <a:cubicBezTo>
                  <a:pt x="27980" y="710"/>
                  <a:pt x="28029" y="720"/>
                  <a:pt x="28064" y="715"/>
                </a:cubicBezTo>
                <a:cubicBezTo>
                  <a:pt x="28118" y="705"/>
                  <a:pt x="28199" y="671"/>
                  <a:pt x="28269" y="715"/>
                </a:cubicBezTo>
                <a:cubicBezTo>
                  <a:pt x="28241" y="662"/>
                  <a:pt x="28151" y="657"/>
                  <a:pt x="28064" y="649"/>
                </a:cubicBezTo>
                <a:cubicBezTo>
                  <a:pt x="28043" y="585"/>
                  <a:pt x="28205" y="659"/>
                  <a:pt x="28239" y="627"/>
                </a:cubicBezTo>
                <a:cubicBezTo>
                  <a:pt x="28259" y="609"/>
                  <a:pt x="28260" y="587"/>
                  <a:pt x="28298" y="582"/>
                </a:cubicBezTo>
                <a:cubicBezTo>
                  <a:pt x="28467" y="563"/>
                  <a:pt x="28691" y="597"/>
                  <a:pt x="28884" y="582"/>
                </a:cubicBezTo>
                <a:cubicBezTo>
                  <a:pt x="28884" y="642"/>
                  <a:pt x="28884" y="701"/>
                  <a:pt x="28884" y="759"/>
                </a:cubicBezTo>
                <a:cubicBezTo>
                  <a:pt x="28845" y="759"/>
                  <a:pt x="28806" y="759"/>
                  <a:pt x="28767" y="759"/>
                </a:cubicBezTo>
                <a:cubicBezTo>
                  <a:pt x="28768" y="738"/>
                  <a:pt x="28802" y="742"/>
                  <a:pt x="28825" y="737"/>
                </a:cubicBezTo>
                <a:cubicBezTo>
                  <a:pt x="28819" y="698"/>
                  <a:pt x="28775" y="687"/>
                  <a:pt x="28708" y="693"/>
                </a:cubicBezTo>
                <a:cubicBezTo>
                  <a:pt x="28666" y="698"/>
                  <a:pt x="28698" y="759"/>
                  <a:pt x="28650" y="759"/>
                </a:cubicBezTo>
                <a:cubicBezTo>
                  <a:pt x="28600" y="767"/>
                  <a:pt x="28594" y="741"/>
                  <a:pt x="28591" y="715"/>
                </a:cubicBezTo>
                <a:cubicBezTo>
                  <a:pt x="28545" y="713"/>
                  <a:pt x="28479" y="726"/>
                  <a:pt x="28474" y="693"/>
                </a:cubicBezTo>
                <a:cubicBezTo>
                  <a:pt x="28379" y="717"/>
                  <a:pt x="28305" y="756"/>
                  <a:pt x="28210" y="781"/>
                </a:cubicBezTo>
                <a:cubicBezTo>
                  <a:pt x="28229" y="803"/>
                  <a:pt x="28278" y="804"/>
                  <a:pt x="28269" y="848"/>
                </a:cubicBezTo>
                <a:cubicBezTo>
                  <a:pt x="28385" y="869"/>
                  <a:pt x="28357" y="782"/>
                  <a:pt x="28474" y="803"/>
                </a:cubicBezTo>
                <a:cubicBezTo>
                  <a:pt x="28439" y="774"/>
                  <a:pt x="28462" y="768"/>
                  <a:pt x="28474" y="737"/>
                </a:cubicBezTo>
                <a:cubicBezTo>
                  <a:pt x="28528" y="741"/>
                  <a:pt x="28492" y="812"/>
                  <a:pt x="28532" y="825"/>
                </a:cubicBezTo>
                <a:cubicBezTo>
                  <a:pt x="28585" y="822"/>
                  <a:pt x="28594" y="852"/>
                  <a:pt x="28650" y="848"/>
                </a:cubicBezTo>
                <a:cubicBezTo>
                  <a:pt x="28693" y="837"/>
                  <a:pt x="28638" y="819"/>
                  <a:pt x="28650" y="781"/>
                </a:cubicBezTo>
                <a:cubicBezTo>
                  <a:pt x="28702" y="801"/>
                  <a:pt x="28687" y="870"/>
                  <a:pt x="28796" y="848"/>
                </a:cubicBezTo>
                <a:cubicBezTo>
                  <a:pt x="28825" y="950"/>
                  <a:pt x="28663" y="815"/>
                  <a:pt x="28591" y="869"/>
                </a:cubicBezTo>
                <a:cubicBezTo>
                  <a:pt x="28550" y="900"/>
                  <a:pt x="28579" y="870"/>
                  <a:pt x="28503" y="848"/>
                </a:cubicBezTo>
                <a:cubicBezTo>
                  <a:pt x="28470" y="851"/>
                  <a:pt x="28486" y="869"/>
                  <a:pt x="28503" y="869"/>
                </a:cubicBezTo>
                <a:cubicBezTo>
                  <a:pt x="28432" y="953"/>
                  <a:pt x="28224" y="795"/>
                  <a:pt x="28239" y="935"/>
                </a:cubicBezTo>
                <a:cubicBezTo>
                  <a:pt x="28313" y="1053"/>
                  <a:pt x="28426" y="822"/>
                  <a:pt x="28474" y="980"/>
                </a:cubicBezTo>
                <a:cubicBezTo>
                  <a:pt x="28581" y="972"/>
                  <a:pt x="28636" y="925"/>
                  <a:pt x="28738" y="914"/>
                </a:cubicBezTo>
                <a:cubicBezTo>
                  <a:pt x="28711" y="984"/>
                  <a:pt x="28833" y="944"/>
                  <a:pt x="28855" y="980"/>
                </a:cubicBezTo>
                <a:cubicBezTo>
                  <a:pt x="28892" y="974"/>
                  <a:pt x="28884" y="936"/>
                  <a:pt x="28855" y="935"/>
                </a:cubicBezTo>
                <a:cubicBezTo>
                  <a:pt x="28866" y="876"/>
                  <a:pt x="28987" y="944"/>
                  <a:pt x="28914" y="980"/>
                </a:cubicBezTo>
                <a:cubicBezTo>
                  <a:pt x="28909" y="1028"/>
                  <a:pt x="29017" y="989"/>
                  <a:pt x="29060" y="1000"/>
                </a:cubicBezTo>
                <a:cubicBezTo>
                  <a:pt x="29035" y="1080"/>
                  <a:pt x="28988" y="1004"/>
                  <a:pt x="28884" y="1023"/>
                </a:cubicBezTo>
                <a:cubicBezTo>
                  <a:pt x="28856" y="1102"/>
                  <a:pt x="28999" y="1055"/>
                  <a:pt x="29060" y="1067"/>
                </a:cubicBezTo>
                <a:cubicBezTo>
                  <a:pt x="29033" y="1065"/>
                  <a:pt x="29043" y="1129"/>
                  <a:pt x="29030" y="1133"/>
                </a:cubicBezTo>
                <a:cubicBezTo>
                  <a:pt x="29012" y="1138"/>
                  <a:pt x="28966" y="1090"/>
                  <a:pt x="28971" y="1089"/>
                </a:cubicBezTo>
                <a:cubicBezTo>
                  <a:pt x="28931" y="1102"/>
                  <a:pt x="28922" y="1165"/>
                  <a:pt x="28825" y="1155"/>
                </a:cubicBezTo>
                <a:cubicBezTo>
                  <a:pt x="28832" y="1187"/>
                  <a:pt x="28913" y="1162"/>
                  <a:pt x="28914" y="1199"/>
                </a:cubicBezTo>
                <a:cubicBezTo>
                  <a:pt x="28943" y="1185"/>
                  <a:pt x="28944" y="1149"/>
                  <a:pt x="29001" y="1155"/>
                </a:cubicBezTo>
                <a:cubicBezTo>
                  <a:pt x="29005" y="1159"/>
                  <a:pt x="28960" y="1195"/>
                  <a:pt x="28971" y="1199"/>
                </a:cubicBezTo>
                <a:cubicBezTo>
                  <a:pt x="29014" y="1216"/>
                  <a:pt x="29045" y="1157"/>
                  <a:pt x="29089" y="1177"/>
                </a:cubicBezTo>
                <a:cubicBezTo>
                  <a:pt x="29101" y="1183"/>
                  <a:pt x="29082" y="1233"/>
                  <a:pt x="29119" y="1221"/>
                </a:cubicBezTo>
                <a:cubicBezTo>
                  <a:pt x="29178" y="1251"/>
                  <a:pt x="29265" y="1154"/>
                  <a:pt x="29265" y="1221"/>
                </a:cubicBezTo>
                <a:cubicBezTo>
                  <a:pt x="29265" y="1249"/>
                  <a:pt x="29329" y="1243"/>
                  <a:pt x="29324" y="1221"/>
                </a:cubicBezTo>
                <a:cubicBezTo>
                  <a:pt x="29385" y="1228"/>
                  <a:pt x="29280" y="1281"/>
                  <a:pt x="29382" y="1288"/>
                </a:cubicBezTo>
                <a:cubicBezTo>
                  <a:pt x="29388" y="1335"/>
                  <a:pt x="29279" y="1297"/>
                  <a:pt x="29236" y="1309"/>
                </a:cubicBezTo>
                <a:cubicBezTo>
                  <a:pt x="29243" y="1348"/>
                  <a:pt x="29286" y="1359"/>
                  <a:pt x="29353" y="1353"/>
                </a:cubicBezTo>
                <a:cubicBezTo>
                  <a:pt x="29299" y="1393"/>
                  <a:pt x="29377" y="1410"/>
                  <a:pt x="29353" y="1486"/>
                </a:cubicBezTo>
                <a:cubicBezTo>
                  <a:pt x="29388" y="1467"/>
                  <a:pt x="29432" y="1456"/>
                  <a:pt x="29499" y="1464"/>
                </a:cubicBezTo>
                <a:cubicBezTo>
                  <a:pt x="29515" y="1431"/>
                  <a:pt x="29465" y="1350"/>
                  <a:pt x="29529" y="1353"/>
                </a:cubicBezTo>
                <a:cubicBezTo>
                  <a:pt x="29541" y="1327"/>
                  <a:pt x="29477" y="1342"/>
                  <a:pt x="29470" y="1332"/>
                </a:cubicBezTo>
                <a:cubicBezTo>
                  <a:pt x="29462" y="1318"/>
                  <a:pt x="29511" y="1305"/>
                  <a:pt x="29499" y="1288"/>
                </a:cubicBezTo>
                <a:cubicBezTo>
                  <a:pt x="29484" y="1263"/>
                  <a:pt x="29430" y="1266"/>
                  <a:pt x="29441" y="1221"/>
                </a:cubicBezTo>
                <a:cubicBezTo>
                  <a:pt x="29508" y="1252"/>
                  <a:pt x="29589" y="1272"/>
                  <a:pt x="29558" y="1375"/>
                </a:cubicBezTo>
                <a:cubicBezTo>
                  <a:pt x="29587" y="1375"/>
                  <a:pt x="29616" y="1375"/>
                  <a:pt x="29646" y="1375"/>
                </a:cubicBezTo>
                <a:cubicBezTo>
                  <a:pt x="29715" y="1362"/>
                  <a:pt x="29641" y="1240"/>
                  <a:pt x="29705" y="1221"/>
                </a:cubicBezTo>
                <a:cubicBezTo>
                  <a:pt x="29747" y="1231"/>
                  <a:pt x="29702" y="1240"/>
                  <a:pt x="29705" y="1266"/>
                </a:cubicBezTo>
                <a:cubicBezTo>
                  <a:pt x="29845" y="1257"/>
                  <a:pt x="29862" y="1239"/>
                  <a:pt x="30056" y="1243"/>
                </a:cubicBezTo>
                <a:cubicBezTo>
                  <a:pt x="30055" y="1264"/>
                  <a:pt x="30021" y="1260"/>
                  <a:pt x="29998" y="1266"/>
                </a:cubicBezTo>
                <a:cubicBezTo>
                  <a:pt x="29944" y="1291"/>
                  <a:pt x="29977" y="1383"/>
                  <a:pt x="29851" y="1353"/>
                </a:cubicBezTo>
                <a:cubicBezTo>
                  <a:pt x="29887" y="1386"/>
                  <a:pt x="29979" y="1374"/>
                  <a:pt x="29939" y="1464"/>
                </a:cubicBezTo>
                <a:cubicBezTo>
                  <a:pt x="30086" y="1486"/>
                  <a:pt x="30051" y="1372"/>
                  <a:pt x="30203" y="1398"/>
                </a:cubicBezTo>
                <a:cubicBezTo>
                  <a:pt x="30283" y="1378"/>
                  <a:pt x="30125" y="1356"/>
                  <a:pt x="30173" y="1288"/>
                </a:cubicBezTo>
                <a:cubicBezTo>
                  <a:pt x="30267" y="1257"/>
                  <a:pt x="30271" y="1282"/>
                  <a:pt x="30379" y="1288"/>
                </a:cubicBezTo>
                <a:cubicBezTo>
                  <a:pt x="30366" y="1314"/>
                  <a:pt x="30342" y="1333"/>
                  <a:pt x="30291" y="1332"/>
                </a:cubicBezTo>
                <a:cubicBezTo>
                  <a:pt x="30313" y="1378"/>
                  <a:pt x="30313" y="1417"/>
                  <a:pt x="30291" y="1464"/>
                </a:cubicBezTo>
                <a:cubicBezTo>
                  <a:pt x="30340" y="1512"/>
                  <a:pt x="30449" y="1459"/>
                  <a:pt x="30379" y="1552"/>
                </a:cubicBezTo>
                <a:cubicBezTo>
                  <a:pt x="30429" y="1557"/>
                  <a:pt x="30455" y="1514"/>
                  <a:pt x="30466" y="1552"/>
                </a:cubicBezTo>
                <a:cubicBezTo>
                  <a:pt x="30530" y="1542"/>
                  <a:pt x="30439" y="1516"/>
                  <a:pt x="30437" y="1507"/>
                </a:cubicBezTo>
                <a:cubicBezTo>
                  <a:pt x="30436" y="1501"/>
                  <a:pt x="30461" y="1444"/>
                  <a:pt x="30466" y="1420"/>
                </a:cubicBezTo>
                <a:cubicBezTo>
                  <a:pt x="30474" y="1390"/>
                  <a:pt x="30455" y="1356"/>
                  <a:pt x="30496" y="1353"/>
                </a:cubicBezTo>
                <a:cubicBezTo>
                  <a:pt x="30461" y="1321"/>
                  <a:pt x="30367" y="1332"/>
                  <a:pt x="30408" y="1243"/>
                </a:cubicBezTo>
                <a:cubicBezTo>
                  <a:pt x="30466" y="1280"/>
                  <a:pt x="30446" y="1241"/>
                  <a:pt x="30525" y="1243"/>
                </a:cubicBezTo>
                <a:cubicBezTo>
                  <a:pt x="30533" y="1279"/>
                  <a:pt x="30498" y="1281"/>
                  <a:pt x="30496" y="1309"/>
                </a:cubicBezTo>
                <a:cubicBezTo>
                  <a:pt x="30547" y="1309"/>
                  <a:pt x="30557" y="1284"/>
                  <a:pt x="30584" y="1266"/>
                </a:cubicBezTo>
                <a:cubicBezTo>
                  <a:pt x="30604" y="1252"/>
                  <a:pt x="30632" y="1242"/>
                  <a:pt x="30643" y="1221"/>
                </a:cubicBezTo>
                <a:cubicBezTo>
                  <a:pt x="30595" y="1176"/>
                  <a:pt x="30501" y="1165"/>
                  <a:pt x="30437" y="1133"/>
                </a:cubicBezTo>
                <a:cubicBezTo>
                  <a:pt x="30449" y="1096"/>
                  <a:pt x="30414" y="1092"/>
                  <a:pt x="30379" y="1089"/>
                </a:cubicBezTo>
                <a:cubicBezTo>
                  <a:pt x="30408" y="1059"/>
                  <a:pt x="30457" y="1045"/>
                  <a:pt x="30496" y="1023"/>
                </a:cubicBezTo>
                <a:cubicBezTo>
                  <a:pt x="30496" y="980"/>
                  <a:pt x="30416" y="995"/>
                  <a:pt x="30437" y="935"/>
                </a:cubicBezTo>
                <a:cubicBezTo>
                  <a:pt x="30388" y="927"/>
                  <a:pt x="30382" y="953"/>
                  <a:pt x="30379" y="980"/>
                </a:cubicBezTo>
                <a:cubicBezTo>
                  <a:pt x="30320" y="980"/>
                  <a:pt x="30262" y="980"/>
                  <a:pt x="30203" y="980"/>
                </a:cubicBezTo>
                <a:cubicBezTo>
                  <a:pt x="30206" y="1033"/>
                  <a:pt x="30258" y="1047"/>
                  <a:pt x="30203" y="1089"/>
                </a:cubicBezTo>
                <a:cubicBezTo>
                  <a:pt x="30298" y="1077"/>
                  <a:pt x="30339" y="1104"/>
                  <a:pt x="30408" y="1112"/>
                </a:cubicBezTo>
                <a:cubicBezTo>
                  <a:pt x="30413" y="1159"/>
                  <a:pt x="30304" y="1121"/>
                  <a:pt x="30262" y="1133"/>
                </a:cubicBezTo>
                <a:cubicBezTo>
                  <a:pt x="30222" y="1140"/>
                  <a:pt x="30237" y="1188"/>
                  <a:pt x="30232" y="1221"/>
                </a:cubicBezTo>
                <a:cubicBezTo>
                  <a:pt x="30142" y="1204"/>
                  <a:pt x="30197" y="1297"/>
                  <a:pt x="30086" y="1266"/>
                </a:cubicBezTo>
                <a:cubicBezTo>
                  <a:pt x="30071" y="1174"/>
                  <a:pt x="30165" y="1287"/>
                  <a:pt x="30173" y="1199"/>
                </a:cubicBezTo>
                <a:cubicBezTo>
                  <a:pt x="30146" y="1153"/>
                  <a:pt x="30105" y="1213"/>
                  <a:pt x="30056" y="1177"/>
                </a:cubicBezTo>
                <a:cubicBezTo>
                  <a:pt x="30041" y="1167"/>
                  <a:pt x="29887" y="1184"/>
                  <a:pt x="29821" y="1177"/>
                </a:cubicBezTo>
                <a:cubicBezTo>
                  <a:pt x="29737" y="1168"/>
                  <a:pt x="29672" y="1150"/>
                  <a:pt x="29616" y="1133"/>
                </a:cubicBezTo>
                <a:cubicBezTo>
                  <a:pt x="29626" y="1104"/>
                  <a:pt x="29690" y="1114"/>
                  <a:pt x="29734" y="1112"/>
                </a:cubicBezTo>
                <a:cubicBezTo>
                  <a:pt x="29725" y="1082"/>
                  <a:pt x="29660" y="1094"/>
                  <a:pt x="29616" y="1089"/>
                </a:cubicBezTo>
                <a:cubicBezTo>
                  <a:pt x="29621" y="1063"/>
                  <a:pt x="29610" y="1050"/>
                  <a:pt x="29587" y="1045"/>
                </a:cubicBezTo>
                <a:cubicBezTo>
                  <a:pt x="29501" y="1056"/>
                  <a:pt x="29626" y="1074"/>
                  <a:pt x="29616" y="1112"/>
                </a:cubicBezTo>
                <a:cubicBezTo>
                  <a:pt x="29616" y="1112"/>
                  <a:pt x="29570" y="1117"/>
                  <a:pt x="29587" y="1133"/>
                </a:cubicBezTo>
                <a:cubicBezTo>
                  <a:pt x="29523" y="1137"/>
                  <a:pt x="29494" y="1115"/>
                  <a:pt x="29499" y="1067"/>
                </a:cubicBezTo>
                <a:cubicBezTo>
                  <a:pt x="29451" y="1067"/>
                  <a:pt x="29401" y="1067"/>
                  <a:pt x="29353" y="1067"/>
                </a:cubicBezTo>
                <a:cubicBezTo>
                  <a:pt x="29372" y="1045"/>
                  <a:pt x="29420" y="1044"/>
                  <a:pt x="29411" y="1000"/>
                </a:cubicBezTo>
                <a:cubicBezTo>
                  <a:pt x="29436" y="1017"/>
                  <a:pt x="29492" y="1035"/>
                  <a:pt x="29499" y="1000"/>
                </a:cubicBezTo>
                <a:cubicBezTo>
                  <a:pt x="29509" y="962"/>
                  <a:pt x="29335" y="962"/>
                  <a:pt x="29382" y="1023"/>
                </a:cubicBezTo>
                <a:cubicBezTo>
                  <a:pt x="29317" y="1037"/>
                  <a:pt x="29354" y="959"/>
                  <a:pt x="29294" y="957"/>
                </a:cubicBezTo>
                <a:cubicBezTo>
                  <a:pt x="29267" y="956"/>
                  <a:pt x="29243" y="918"/>
                  <a:pt x="29236" y="869"/>
                </a:cubicBezTo>
                <a:cubicBezTo>
                  <a:pt x="29166" y="869"/>
                  <a:pt x="29149" y="831"/>
                  <a:pt x="29060" y="848"/>
                </a:cubicBezTo>
                <a:cubicBezTo>
                  <a:pt x="29052" y="812"/>
                  <a:pt x="29087" y="809"/>
                  <a:pt x="29089" y="781"/>
                </a:cubicBezTo>
                <a:cubicBezTo>
                  <a:pt x="29094" y="735"/>
                  <a:pt x="28977" y="747"/>
                  <a:pt x="29001" y="759"/>
                </a:cubicBezTo>
                <a:cubicBezTo>
                  <a:pt x="28937" y="726"/>
                  <a:pt x="28982" y="707"/>
                  <a:pt x="28914" y="671"/>
                </a:cubicBezTo>
                <a:cubicBezTo>
                  <a:pt x="28976" y="593"/>
                  <a:pt x="29116" y="573"/>
                  <a:pt x="29294" y="582"/>
                </a:cubicBezTo>
                <a:cubicBezTo>
                  <a:pt x="29295" y="604"/>
                  <a:pt x="29330" y="600"/>
                  <a:pt x="29353" y="605"/>
                </a:cubicBezTo>
                <a:cubicBezTo>
                  <a:pt x="29378" y="623"/>
                  <a:pt x="29371" y="665"/>
                  <a:pt x="29411" y="671"/>
                </a:cubicBezTo>
                <a:cubicBezTo>
                  <a:pt x="29480" y="663"/>
                  <a:pt x="29538" y="649"/>
                  <a:pt x="29558" y="605"/>
                </a:cubicBezTo>
                <a:cubicBezTo>
                  <a:pt x="29606" y="642"/>
                  <a:pt x="29681" y="659"/>
                  <a:pt x="29793" y="649"/>
                </a:cubicBezTo>
                <a:cubicBezTo>
                  <a:pt x="29820" y="626"/>
                  <a:pt x="29901" y="642"/>
                  <a:pt x="29880" y="582"/>
                </a:cubicBezTo>
                <a:cubicBezTo>
                  <a:pt x="29939" y="582"/>
                  <a:pt x="29998" y="582"/>
                  <a:pt x="30056" y="582"/>
                </a:cubicBezTo>
                <a:cubicBezTo>
                  <a:pt x="30034" y="658"/>
                  <a:pt x="30175" y="611"/>
                  <a:pt x="30145" y="693"/>
                </a:cubicBezTo>
                <a:cubicBezTo>
                  <a:pt x="30073" y="647"/>
                  <a:pt x="30081" y="662"/>
                  <a:pt x="29969" y="671"/>
                </a:cubicBezTo>
                <a:cubicBezTo>
                  <a:pt x="30021" y="704"/>
                  <a:pt x="30031" y="699"/>
                  <a:pt x="29969" y="759"/>
                </a:cubicBezTo>
                <a:cubicBezTo>
                  <a:pt x="29981" y="809"/>
                  <a:pt x="30113" y="768"/>
                  <a:pt x="30173" y="781"/>
                </a:cubicBezTo>
                <a:cubicBezTo>
                  <a:pt x="30239" y="777"/>
                  <a:pt x="30135" y="726"/>
                  <a:pt x="30173" y="671"/>
                </a:cubicBezTo>
                <a:cubicBezTo>
                  <a:pt x="30223" y="672"/>
                  <a:pt x="30250" y="654"/>
                  <a:pt x="30262" y="627"/>
                </a:cubicBezTo>
                <a:cubicBezTo>
                  <a:pt x="30286" y="639"/>
                  <a:pt x="30309" y="650"/>
                  <a:pt x="30350" y="649"/>
                </a:cubicBezTo>
                <a:cubicBezTo>
                  <a:pt x="30338" y="686"/>
                  <a:pt x="30372" y="690"/>
                  <a:pt x="30408" y="693"/>
                </a:cubicBezTo>
                <a:cubicBezTo>
                  <a:pt x="30389" y="776"/>
                  <a:pt x="30311" y="677"/>
                  <a:pt x="30291" y="759"/>
                </a:cubicBezTo>
                <a:cubicBezTo>
                  <a:pt x="30285" y="830"/>
                  <a:pt x="30395" y="813"/>
                  <a:pt x="30437" y="848"/>
                </a:cubicBezTo>
                <a:cubicBezTo>
                  <a:pt x="30433" y="896"/>
                  <a:pt x="30313" y="857"/>
                  <a:pt x="30262" y="869"/>
                </a:cubicBezTo>
                <a:cubicBezTo>
                  <a:pt x="30286" y="915"/>
                  <a:pt x="30367" y="884"/>
                  <a:pt x="30408" y="891"/>
                </a:cubicBezTo>
                <a:cubicBezTo>
                  <a:pt x="30414" y="893"/>
                  <a:pt x="30411" y="912"/>
                  <a:pt x="30437" y="914"/>
                </a:cubicBezTo>
                <a:cubicBezTo>
                  <a:pt x="30446" y="914"/>
                  <a:pt x="30459" y="911"/>
                  <a:pt x="30466" y="914"/>
                </a:cubicBezTo>
                <a:cubicBezTo>
                  <a:pt x="30495" y="921"/>
                  <a:pt x="30525" y="946"/>
                  <a:pt x="30614" y="935"/>
                </a:cubicBezTo>
                <a:cubicBezTo>
                  <a:pt x="30612" y="973"/>
                  <a:pt x="30635" y="992"/>
                  <a:pt x="30672" y="1000"/>
                </a:cubicBezTo>
                <a:cubicBezTo>
                  <a:pt x="30661" y="1030"/>
                  <a:pt x="30620" y="1036"/>
                  <a:pt x="30614" y="1067"/>
                </a:cubicBezTo>
                <a:cubicBezTo>
                  <a:pt x="30666" y="1161"/>
                  <a:pt x="30873" y="1067"/>
                  <a:pt x="30936" y="1112"/>
                </a:cubicBezTo>
                <a:cubicBezTo>
                  <a:pt x="30918" y="1009"/>
                  <a:pt x="30830" y="1087"/>
                  <a:pt x="30760" y="1045"/>
                </a:cubicBezTo>
                <a:cubicBezTo>
                  <a:pt x="30755" y="1026"/>
                  <a:pt x="30772" y="1025"/>
                  <a:pt x="30789" y="1023"/>
                </a:cubicBezTo>
                <a:cubicBezTo>
                  <a:pt x="30789" y="1008"/>
                  <a:pt x="30789" y="994"/>
                  <a:pt x="30789" y="980"/>
                </a:cubicBezTo>
                <a:cubicBezTo>
                  <a:pt x="30849" y="954"/>
                  <a:pt x="30832" y="1017"/>
                  <a:pt x="30847" y="1023"/>
                </a:cubicBezTo>
                <a:cubicBezTo>
                  <a:pt x="30887" y="1037"/>
                  <a:pt x="30904" y="1000"/>
                  <a:pt x="30936" y="1000"/>
                </a:cubicBezTo>
                <a:cubicBezTo>
                  <a:pt x="30923" y="1000"/>
                  <a:pt x="30958" y="1022"/>
                  <a:pt x="30965" y="1023"/>
                </a:cubicBezTo>
                <a:cubicBezTo>
                  <a:pt x="30983" y="1027"/>
                  <a:pt x="31005" y="1020"/>
                  <a:pt x="31023" y="1023"/>
                </a:cubicBezTo>
                <a:cubicBezTo>
                  <a:pt x="31003" y="1090"/>
                  <a:pt x="31003" y="1065"/>
                  <a:pt x="31023" y="1133"/>
                </a:cubicBezTo>
                <a:cubicBezTo>
                  <a:pt x="31101" y="1159"/>
                  <a:pt x="31150" y="1065"/>
                  <a:pt x="31141" y="1155"/>
                </a:cubicBezTo>
                <a:cubicBezTo>
                  <a:pt x="31049" y="1196"/>
                  <a:pt x="30849" y="1113"/>
                  <a:pt x="30760" y="1155"/>
                </a:cubicBezTo>
                <a:cubicBezTo>
                  <a:pt x="30792" y="1212"/>
                  <a:pt x="30917" y="1198"/>
                  <a:pt x="31023" y="1199"/>
                </a:cubicBezTo>
                <a:cubicBezTo>
                  <a:pt x="30980" y="1260"/>
                  <a:pt x="31098" y="1237"/>
                  <a:pt x="31170" y="1243"/>
                </a:cubicBezTo>
                <a:cubicBezTo>
                  <a:pt x="31171" y="1243"/>
                  <a:pt x="31176" y="1266"/>
                  <a:pt x="31200" y="1266"/>
                </a:cubicBezTo>
                <a:cubicBezTo>
                  <a:pt x="31213" y="1266"/>
                  <a:pt x="31242" y="1246"/>
                  <a:pt x="31229" y="1243"/>
                </a:cubicBezTo>
                <a:cubicBezTo>
                  <a:pt x="31237" y="1246"/>
                  <a:pt x="31267" y="1288"/>
                  <a:pt x="31259" y="1288"/>
                </a:cubicBezTo>
                <a:cubicBezTo>
                  <a:pt x="31309" y="1288"/>
                  <a:pt x="31334" y="1272"/>
                  <a:pt x="31346" y="1243"/>
                </a:cubicBezTo>
                <a:cubicBezTo>
                  <a:pt x="31380" y="1246"/>
                  <a:pt x="31371" y="1284"/>
                  <a:pt x="31375" y="1309"/>
                </a:cubicBezTo>
                <a:cubicBezTo>
                  <a:pt x="31479" y="1296"/>
                  <a:pt x="31401" y="1218"/>
                  <a:pt x="31317" y="1221"/>
                </a:cubicBezTo>
                <a:cubicBezTo>
                  <a:pt x="31370" y="1168"/>
                  <a:pt x="31546" y="1209"/>
                  <a:pt x="31610" y="1221"/>
                </a:cubicBezTo>
                <a:cubicBezTo>
                  <a:pt x="31619" y="1146"/>
                  <a:pt x="31430" y="1162"/>
                  <a:pt x="31405" y="1155"/>
                </a:cubicBezTo>
                <a:cubicBezTo>
                  <a:pt x="31400" y="1154"/>
                  <a:pt x="31408" y="1112"/>
                  <a:pt x="31405" y="1112"/>
                </a:cubicBezTo>
                <a:cubicBezTo>
                  <a:pt x="31371" y="1109"/>
                  <a:pt x="31299" y="1201"/>
                  <a:pt x="31229" y="1133"/>
                </a:cubicBezTo>
                <a:cubicBezTo>
                  <a:pt x="31233" y="1106"/>
                  <a:pt x="31282" y="1116"/>
                  <a:pt x="31317" y="1112"/>
                </a:cubicBezTo>
                <a:cubicBezTo>
                  <a:pt x="31391" y="1100"/>
                  <a:pt x="31420" y="1077"/>
                  <a:pt x="31493" y="1133"/>
                </a:cubicBezTo>
                <a:cubicBezTo>
                  <a:pt x="31477" y="1063"/>
                  <a:pt x="31456" y="1087"/>
                  <a:pt x="31375" y="1067"/>
                </a:cubicBezTo>
                <a:cubicBezTo>
                  <a:pt x="31331" y="1056"/>
                  <a:pt x="31229" y="1095"/>
                  <a:pt x="31259" y="1023"/>
                </a:cubicBezTo>
                <a:cubicBezTo>
                  <a:pt x="31332" y="1065"/>
                  <a:pt x="31374" y="1005"/>
                  <a:pt x="31464" y="1045"/>
                </a:cubicBezTo>
                <a:cubicBezTo>
                  <a:pt x="31527" y="1048"/>
                  <a:pt x="31476" y="968"/>
                  <a:pt x="31493" y="935"/>
                </a:cubicBezTo>
                <a:cubicBezTo>
                  <a:pt x="31578" y="936"/>
                  <a:pt x="31601" y="986"/>
                  <a:pt x="31639" y="1023"/>
                </a:cubicBezTo>
                <a:cubicBezTo>
                  <a:pt x="31736" y="1011"/>
                  <a:pt x="31681" y="941"/>
                  <a:pt x="31668" y="891"/>
                </a:cubicBezTo>
                <a:cubicBezTo>
                  <a:pt x="31616" y="888"/>
                  <a:pt x="31606" y="918"/>
                  <a:pt x="31552" y="914"/>
                </a:cubicBezTo>
                <a:cubicBezTo>
                  <a:pt x="31548" y="873"/>
                  <a:pt x="31588" y="867"/>
                  <a:pt x="31580" y="825"/>
                </a:cubicBezTo>
                <a:cubicBezTo>
                  <a:pt x="31574" y="807"/>
                  <a:pt x="31551" y="803"/>
                  <a:pt x="31552" y="781"/>
                </a:cubicBezTo>
                <a:cubicBezTo>
                  <a:pt x="31473" y="780"/>
                  <a:pt x="31384" y="789"/>
                  <a:pt x="31346" y="759"/>
                </a:cubicBezTo>
                <a:cubicBezTo>
                  <a:pt x="31312" y="755"/>
                  <a:pt x="31294" y="764"/>
                  <a:pt x="31287" y="781"/>
                </a:cubicBezTo>
                <a:cubicBezTo>
                  <a:pt x="31252" y="790"/>
                  <a:pt x="31272" y="741"/>
                  <a:pt x="31259" y="737"/>
                </a:cubicBezTo>
                <a:cubicBezTo>
                  <a:pt x="31212" y="721"/>
                  <a:pt x="31141" y="804"/>
                  <a:pt x="31111" y="737"/>
                </a:cubicBezTo>
                <a:cubicBezTo>
                  <a:pt x="31040" y="750"/>
                  <a:pt x="31047" y="821"/>
                  <a:pt x="31023" y="869"/>
                </a:cubicBezTo>
                <a:cubicBezTo>
                  <a:pt x="30987" y="863"/>
                  <a:pt x="30995" y="814"/>
                  <a:pt x="30994" y="781"/>
                </a:cubicBezTo>
                <a:cubicBezTo>
                  <a:pt x="30995" y="787"/>
                  <a:pt x="31042" y="770"/>
                  <a:pt x="31023" y="759"/>
                </a:cubicBezTo>
                <a:cubicBezTo>
                  <a:pt x="30918" y="696"/>
                  <a:pt x="31097" y="747"/>
                  <a:pt x="31053" y="649"/>
                </a:cubicBezTo>
                <a:cubicBezTo>
                  <a:pt x="31079" y="639"/>
                  <a:pt x="31106" y="630"/>
                  <a:pt x="31111" y="605"/>
                </a:cubicBezTo>
                <a:cubicBezTo>
                  <a:pt x="31180" y="641"/>
                  <a:pt x="31344" y="600"/>
                  <a:pt x="31405" y="561"/>
                </a:cubicBezTo>
                <a:cubicBezTo>
                  <a:pt x="31583" y="573"/>
                  <a:pt x="31677" y="650"/>
                  <a:pt x="31902" y="627"/>
                </a:cubicBezTo>
                <a:cubicBezTo>
                  <a:pt x="31929" y="659"/>
                  <a:pt x="31947" y="696"/>
                  <a:pt x="32020" y="693"/>
                </a:cubicBezTo>
                <a:cubicBezTo>
                  <a:pt x="32013" y="732"/>
                  <a:pt x="31970" y="743"/>
                  <a:pt x="31902" y="737"/>
                </a:cubicBezTo>
                <a:cubicBezTo>
                  <a:pt x="31936" y="764"/>
                  <a:pt x="31929" y="782"/>
                  <a:pt x="31873" y="781"/>
                </a:cubicBezTo>
                <a:cubicBezTo>
                  <a:pt x="31882" y="816"/>
                  <a:pt x="31846" y="819"/>
                  <a:pt x="31845" y="848"/>
                </a:cubicBezTo>
                <a:cubicBezTo>
                  <a:pt x="31779" y="845"/>
                  <a:pt x="31810" y="797"/>
                  <a:pt x="31786" y="759"/>
                </a:cubicBezTo>
                <a:cubicBezTo>
                  <a:pt x="31764" y="724"/>
                  <a:pt x="31775" y="652"/>
                  <a:pt x="31668" y="671"/>
                </a:cubicBezTo>
                <a:cubicBezTo>
                  <a:pt x="31669" y="692"/>
                  <a:pt x="31705" y="688"/>
                  <a:pt x="31727" y="693"/>
                </a:cubicBezTo>
                <a:cubicBezTo>
                  <a:pt x="31738" y="731"/>
                  <a:pt x="31704" y="735"/>
                  <a:pt x="31668" y="737"/>
                </a:cubicBezTo>
                <a:cubicBezTo>
                  <a:pt x="31631" y="795"/>
                  <a:pt x="31736" y="789"/>
                  <a:pt x="31756" y="803"/>
                </a:cubicBezTo>
                <a:cubicBezTo>
                  <a:pt x="31766" y="809"/>
                  <a:pt x="31747" y="841"/>
                  <a:pt x="31756" y="848"/>
                </a:cubicBezTo>
                <a:cubicBezTo>
                  <a:pt x="31780" y="862"/>
                  <a:pt x="31825" y="852"/>
                  <a:pt x="31845" y="869"/>
                </a:cubicBezTo>
                <a:cubicBezTo>
                  <a:pt x="31837" y="908"/>
                  <a:pt x="31794" y="920"/>
                  <a:pt x="31727" y="914"/>
                </a:cubicBezTo>
                <a:cubicBezTo>
                  <a:pt x="31736" y="943"/>
                  <a:pt x="31800" y="932"/>
                  <a:pt x="31845" y="935"/>
                </a:cubicBezTo>
                <a:cubicBezTo>
                  <a:pt x="31805" y="1000"/>
                  <a:pt x="31814" y="1047"/>
                  <a:pt x="31873" y="1089"/>
                </a:cubicBezTo>
                <a:cubicBezTo>
                  <a:pt x="31907" y="1082"/>
                  <a:pt x="31948" y="1050"/>
                  <a:pt x="31902" y="1045"/>
                </a:cubicBezTo>
                <a:cubicBezTo>
                  <a:pt x="31916" y="1013"/>
                  <a:pt x="31929" y="1047"/>
                  <a:pt x="31961" y="1045"/>
                </a:cubicBezTo>
                <a:cubicBezTo>
                  <a:pt x="32052" y="1030"/>
                  <a:pt x="31977" y="1081"/>
                  <a:pt x="31991" y="1089"/>
                </a:cubicBezTo>
                <a:cubicBezTo>
                  <a:pt x="31995" y="1092"/>
                  <a:pt x="32018" y="1086"/>
                  <a:pt x="32020" y="1089"/>
                </a:cubicBezTo>
                <a:cubicBezTo>
                  <a:pt x="32035" y="1107"/>
                  <a:pt x="32033" y="1164"/>
                  <a:pt x="32108" y="1155"/>
                </a:cubicBezTo>
                <a:cubicBezTo>
                  <a:pt x="32101" y="1183"/>
                  <a:pt x="32050" y="1177"/>
                  <a:pt x="32050" y="1155"/>
                </a:cubicBezTo>
                <a:cubicBezTo>
                  <a:pt x="31959" y="1170"/>
                  <a:pt x="31993" y="1170"/>
                  <a:pt x="31902" y="1155"/>
                </a:cubicBezTo>
                <a:cubicBezTo>
                  <a:pt x="31912" y="1125"/>
                  <a:pt x="31976" y="1137"/>
                  <a:pt x="32020" y="1133"/>
                </a:cubicBezTo>
                <a:cubicBezTo>
                  <a:pt x="32008" y="1084"/>
                  <a:pt x="31876" y="1125"/>
                  <a:pt x="31815" y="1112"/>
                </a:cubicBezTo>
                <a:cubicBezTo>
                  <a:pt x="31798" y="1067"/>
                  <a:pt x="31727" y="1068"/>
                  <a:pt x="31786" y="1023"/>
                </a:cubicBezTo>
                <a:cubicBezTo>
                  <a:pt x="31703" y="1001"/>
                  <a:pt x="31700" y="1047"/>
                  <a:pt x="31668" y="1067"/>
                </a:cubicBezTo>
                <a:cubicBezTo>
                  <a:pt x="31628" y="1092"/>
                  <a:pt x="31625" y="1107"/>
                  <a:pt x="31580" y="1133"/>
                </a:cubicBezTo>
                <a:cubicBezTo>
                  <a:pt x="31638" y="1178"/>
                  <a:pt x="31727" y="1199"/>
                  <a:pt x="31845" y="1199"/>
                </a:cubicBezTo>
                <a:cubicBezTo>
                  <a:pt x="31831" y="1234"/>
                  <a:pt x="31752" y="1218"/>
                  <a:pt x="31786" y="1288"/>
                </a:cubicBezTo>
                <a:cubicBezTo>
                  <a:pt x="31818" y="1282"/>
                  <a:pt x="31806" y="1243"/>
                  <a:pt x="31845" y="1243"/>
                </a:cubicBezTo>
                <a:cubicBezTo>
                  <a:pt x="31974" y="1226"/>
                  <a:pt x="32020" y="1273"/>
                  <a:pt x="32137" y="1266"/>
                </a:cubicBezTo>
                <a:cubicBezTo>
                  <a:pt x="32141" y="1329"/>
                  <a:pt x="32122" y="1410"/>
                  <a:pt x="32167" y="1441"/>
                </a:cubicBezTo>
                <a:cubicBezTo>
                  <a:pt x="32226" y="1435"/>
                  <a:pt x="32224" y="1382"/>
                  <a:pt x="32284" y="1375"/>
                </a:cubicBezTo>
                <a:cubicBezTo>
                  <a:pt x="32265" y="1353"/>
                  <a:pt x="32216" y="1353"/>
                  <a:pt x="32225" y="1309"/>
                </a:cubicBezTo>
                <a:cubicBezTo>
                  <a:pt x="32297" y="1312"/>
                  <a:pt x="32275" y="1282"/>
                  <a:pt x="32225" y="1288"/>
                </a:cubicBezTo>
                <a:cubicBezTo>
                  <a:pt x="32252" y="1234"/>
                  <a:pt x="32391" y="1278"/>
                  <a:pt x="32402" y="1309"/>
                </a:cubicBezTo>
                <a:cubicBezTo>
                  <a:pt x="32444" y="1299"/>
                  <a:pt x="32390" y="1281"/>
                  <a:pt x="32402" y="1243"/>
                </a:cubicBezTo>
                <a:cubicBezTo>
                  <a:pt x="32448" y="1237"/>
                  <a:pt x="32451" y="1263"/>
                  <a:pt x="32489" y="1266"/>
                </a:cubicBezTo>
                <a:cubicBezTo>
                  <a:pt x="32536" y="1267"/>
                  <a:pt x="32560" y="1230"/>
                  <a:pt x="32607" y="1243"/>
                </a:cubicBezTo>
                <a:cubicBezTo>
                  <a:pt x="32624" y="1248"/>
                  <a:pt x="32575" y="1304"/>
                  <a:pt x="32577" y="1309"/>
                </a:cubicBezTo>
                <a:cubicBezTo>
                  <a:pt x="32572" y="1296"/>
                  <a:pt x="32625" y="1335"/>
                  <a:pt x="32607" y="1332"/>
                </a:cubicBezTo>
                <a:cubicBezTo>
                  <a:pt x="32658" y="1339"/>
                  <a:pt x="32633" y="1276"/>
                  <a:pt x="32723" y="1288"/>
                </a:cubicBezTo>
                <a:cubicBezTo>
                  <a:pt x="32742" y="1382"/>
                  <a:pt x="32698" y="1429"/>
                  <a:pt x="32636" y="1464"/>
                </a:cubicBezTo>
                <a:cubicBezTo>
                  <a:pt x="32641" y="1482"/>
                  <a:pt x="32665" y="1485"/>
                  <a:pt x="32665" y="1507"/>
                </a:cubicBezTo>
                <a:cubicBezTo>
                  <a:pt x="32757" y="1518"/>
                  <a:pt x="32759" y="1461"/>
                  <a:pt x="32752" y="1398"/>
                </a:cubicBezTo>
                <a:cubicBezTo>
                  <a:pt x="32812" y="1444"/>
                  <a:pt x="32869" y="1392"/>
                  <a:pt x="32929" y="1375"/>
                </a:cubicBezTo>
                <a:cubicBezTo>
                  <a:pt x="32902" y="1336"/>
                  <a:pt x="32874" y="1299"/>
                  <a:pt x="32782" y="1309"/>
                </a:cubicBezTo>
                <a:cubicBezTo>
                  <a:pt x="32729" y="1292"/>
                  <a:pt x="32799" y="1285"/>
                  <a:pt x="32841" y="1288"/>
                </a:cubicBezTo>
                <a:cubicBezTo>
                  <a:pt x="32906" y="1272"/>
                  <a:pt x="32914" y="1275"/>
                  <a:pt x="33016" y="1266"/>
                </a:cubicBezTo>
                <a:cubicBezTo>
                  <a:pt x="33026" y="1264"/>
                  <a:pt x="33070" y="1270"/>
                  <a:pt x="33075" y="1266"/>
                </a:cubicBezTo>
                <a:cubicBezTo>
                  <a:pt x="33077" y="1264"/>
                  <a:pt x="33074" y="1243"/>
                  <a:pt x="33075" y="1243"/>
                </a:cubicBezTo>
                <a:cubicBezTo>
                  <a:pt x="33121" y="1240"/>
                  <a:pt x="33115" y="1263"/>
                  <a:pt x="33133" y="1266"/>
                </a:cubicBezTo>
                <a:cubicBezTo>
                  <a:pt x="33186" y="1272"/>
                  <a:pt x="33196" y="1237"/>
                  <a:pt x="33252" y="1243"/>
                </a:cubicBezTo>
                <a:cubicBezTo>
                  <a:pt x="33245" y="1243"/>
                  <a:pt x="33268" y="1263"/>
                  <a:pt x="33281" y="1266"/>
                </a:cubicBezTo>
                <a:cubicBezTo>
                  <a:pt x="33299" y="1269"/>
                  <a:pt x="33321" y="1261"/>
                  <a:pt x="33339" y="1266"/>
                </a:cubicBezTo>
                <a:cubicBezTo>
                  <a:pt x="33363" y="1270"/>
                  <a:pt x="33368" y="1285"/>
                  <a:pt x="33398" y="1288"/>
                </a:cubicBezTo>
                <a:cubicBezTo>
                  <a:pt x="33475" y="1291"/>
                  <a:pt x="33534" y="1257"/>
                  <a:pt x="33574" y="1288"/>
                </a:cubicBezTo>
                <a:cubicBezTo>
                  <a:pt x="33590" y="1300"/>
                  <a:pt x="33827" y="1257"/>
                  <a:pt x="33867" y="1288"/>
                </a:cubicBezTo>
                <a:cubicBezTo>
                  <a:pt x="33906" y="1317"/>
                  <a:pt x="33870" y="1280"/>
                  <a:pt x="33984" y="1288"/>
                </a:cubicBezTo>
                <a:cubicBezTo>
                  <a:pt x="34043" y="1291"/>
                  <a:pt x="34095" y="1323"/>
                  <a:pt x="34160" y="1309"/>
                </a:cubicBezTo>
                <a:cubicBezTo>
                  <a:pt x="34150" y="1354"/>
                  <a:pt x="34166" y="1378"/>
                  <a:pt x="34218" y="1375"/>
                </a:cubicBezTo>
                <a:cubicBezTo>
                  <a:pt x="34263" y="1363"/>
                  <a:pt x="34220" y="1353"/>
                  <a:pt x="34189" y="1353"/>
                </a:cubicBezTo>
                <a:cubicBezTo>
                  <a:pt x="34180" y="1273"/>
                  <a:pt x="34388" y="1356"/>
                  <a:pt x="34336" y="1243"/>
                </a:cubicBezTo>
                <a:cubicBezTo>
                  <a:pt x="34384" y="1280"/>
                  <a:pt x="34549" y="1230"/>
                  <a:pt x="34540" y="1309"/>
                </a:cubicBezTo>
                <a:cubicBezTo>
                  <a:pt x="34612" y="1296"/>
                  <a:pt x="34692" y="1265"/>
                  <a:pt x="34687" y="1353"/>
                </a:cubicBezTo>
                <a:cubicBezTo>
                  <a:pt x="34618" y="1408"/>
                  <a:pt x="34639" y="1296"/>
                  <a:pt x="34511" y="1332"/>
                </a:cubicBezTo>
                <a:cubicBezTo>
                  <a:pt x="34489" y="1389"/>
                  <a:pt x="34564" y="1360"/>
                  <a:pt x="34599" y="1375"/>
                </a:cubicBezTo>
                <a:cubicBezTo>
                  <a:pt x="34624" y="1387"/>
                  <a:pt x="34627" y="1432"/>
                  <a:pt x="34687" y="1420"/>
                </a:cubicBezTo>
                <a:cubicBezTo>
                  <a:pt x="34758" y="1407"/>
                  <a:pt x="34752" y="1336"/>
                  <a:pt x="34775" y="1288"/>
                </a:cubicBezTo>
                <a:cubicBezTo>
                  <a:pt x="34846" y="1300"/>
                  <a:pt x="34909" y="1319"/>
                  <a:pt x="35010" y="1309"/>
                </a:cubicBezTo>
                <a:cubicBezTo>
                  <a:pt x="35019" y="1360"/>
                  <a:pt x="35067" y="1401"/>
                  <a:pt x="35010" y="1441"/>
                </a:cubicBezTo>
                <a:cubicBezTo>
                  <a:pt x="35086" y="1447"/>
                  <a:pt x="35135" y="1434"/>
                  <a:pt x="35127" y="1375"/>
                </a:cubicBezTo>
                <a:cubicBezTo>
                  <a:pt x="35182" y="1393"/>
                  <a:pt x="35234" y="1413"/>
                  <a:pt x="35303" y="1420"/>
                </a:cubicBezTo>
                <a:cubicBezTo>
                  <a:pt x="35274" y="1397"/>
                  <a:pt x="35245" y="1375"/>
                  <a:pt x="35215" y="1353"/>
                </a:cubicBezTo>
                <a:cubicBezTo>
                  <a:pt x="35227" y="1319"/>
                  <a:pt x="35307" y="1335"/>
                  <a:pt x="35274" y="1266"/>
                </a:cubicBezTo>
                <a:cubicBezTo>
                  <a:pt x="35424" y="1255"/>
                  <a:pt x="35434" y="1350"/>
                  <a:pt x="35567" y="1353"/>
                </a:cubicBezTo>
                <a:cubicBezTo>
                  <a:pt x="35524" y="1419"/>
                  <a:pt x="35452" y="1324"/>
                  <a:pt x="35361" y="1353"/>
                </a:cubicBezTo>
                <a:cubicBezTo>
                  <a:pt x="35360" y="1386"/>
                  <a:pt x="35366" y="1429"/>
                  <a:pt x="35390" y="1441"/>
                </a:cubicBezTo>
                <a:cubicBezTo>
                  <a:pt x="35399" y="1446"/>
                  <a:pt x="35431" y="1417"/>
                  <a:pt x="35449" y="1420"/>
                </a:cubicBezTo>
                <a:cubicBezTo>
                  <a:pt x="35489" y="1423"/>
                  <a:pt x="35493" y="1438"/>
                  <a:pt x="35596" y="1420"/>
                </a:cubicBezTo>
                <a:cubicBezTo>
                  <a:pt x="35640" y="1411"/>
                  <a:pt x="35664" y="1395"/>
                  <a:pt x="35713" y="1398"/>
                </a:cubicBezTo>
                <a:cubicBezTo>
                  <a:pt x="35711" y="1398"/>
                  <a:pt x="35718" y="1458"/>
                  <a:pt x="35742" y="1441"/>
                </a:cubicBezTo>
                <a:cubicBezTo>
                  <a:pt x="35805" y="1451"/>
                  <a:pt x="35798" y="1410"/>
                  <a:pt x="35801" y="1375"/>
                </a:cubicBezTo>
                <a:cubicBezTo>
                  <a:pt x="35835" y="1383"/>
                  <a:pt x="35876" y="1414"/>
                  <a:pt x="35831" y="1420"/>
                </a:cubicBezTo>
                <a:cubicBezTo>
                  <a:pt x="35857" y="1458"/>
                  <a:pt x="35896" y="1488"/>
                  <a:pt x="35947" y="1507"/>
                </a:cubicBezTo>
                <a:cubicBezTo>
                  <a:pt x="36052" y="1479"/>
                  <a:pt x="36054" y="1458"/>
                  <a:pt x="36183" y="1486"/>
                </a:cubicBezTo>
                <a:cubicBezTo>
                  <a:pt x="36136" y="1447"/>
                  <a:pt x="36050" y="1438"/>
                  <a:pt x="35947" y="1441"/>
                </a:cubicBezTo>
                <a:cubicBezTo>
                  <a:pt x="35955" y="1402"/>
                  <a:pt x="35998" y="1392"/>
                  <a:pt x="36065" y="1398"/>
                </a:cubicBezTo>
                <a:cubicBezTo>
                  <a:pt x="36044" y="1377"/>
                  <a:pt x="36012" y="1364"/>
                  <a:pt x="35977" y="1353"/>
                </a:cubicBezTo>
                <a:cubicBezTo>
                  <a:pt x="35985" y="1308"/>
                  <a:pt x="36107" y="1348"/>
                  <a:pt x="36094" y="1288"/>
                </a:cubicBezTo>
                <a:cubicBezTo>
                  <a:pt x="36137" y="1261"/>
                  <a:pt x="36168" y="1261"/>
                  <a:pt x="36212" y="1288"/>
                </a:cubicBezTo>
                <a:cubicBezTo>
                  <a:pt x="36225" y="1335"/>
                  <a:pt x="36169" y="1329"/>
                  <a:pt x="36124" y="1332"/>
                </a:cubicBezTo>
                <a:cubicBezTo>
                  <a:pt x="36130" y="1370"/>
                  <a:pt x="36174" y="1381"/>
                  <a:pt x="36240" y="1375"/>
                </a:cubicBezTo>
                <a:cubicBezTo>
                  <a:pt x="36233" y="1427"/>
                  <a:pt x="36112" y="1389"/>
                  <a:pt x="36094" y="1375"/>
                </a:cubicBezTo>
                <a:cubicBezTo>
                  <a:pt x="36079" y="1467"/>
                  <a:pt x="36317" y="1369"/>
                  <a:pt x="36240" y="1507"/>
                </a:cubicBezTo>
                <a:cubicBezTo>
                  <a:pt x="36279" y="1500"/>
                  <a:pt x="36287" y="1468"/>
                  <a:pt x="36329" y="1464"/>
                </a:cubicBezTo>
                <a:cubicBezTo>
                  <a:pt x="36260" y="1431"/>
                  <a:pt x="36386" y="1393"/>
                  <a:pt x="36270" y="1398"/>
                </a:cubicBezTo>
                <a:cubicBezTo>
                  <a:pt x="36303" y="1337"/>
                  <a:pt x="36481" y="1398"/>
                  <a:pt x="36388" y="1441"/>
                </a:cubicBezTo>
                <a:cubicBezTo>
                  <a:pt x="36414" y="1455"/>
                  <a:pt x="36514" y="1423"/>
                  <a:pt x="36533" y="1441"/>
                </a:cubicBezTo>
                <a:cubicBezTo>
                  <a:pt x="36556" y="1461"/>
                  <a:pt x="36565" y="1446"/>
                  <a:pt x="36621" y="1441"/>
                </a:cubicBezTo>
                <a:cubicBezTo>
                  <a:pt x="36690" y="1436"/>
                  <a:pt x="36839" y="1464"/>
                  <a:pt x="36885" y="1420"/>
                </a:cubicBezTo>
                <a:cubicBezTo>
                  <a:pt x="36880" y="1368"/>
                  <a:pt x="36820" y="1455"/>
                  <a:pt x="36769" y="1398"/>
                </a:cubicBezTo>
                <a:cubicBezTo>
                  <a:pt x="36859" y="1345"/>
                  <a:pt x="36779" y="1384"/>
                  <a:pt x="36769" y="1309"/>
                </a:cubicBezTo>
                <a:cubicBezTo>
                  <a:pt x="36802" y="1305"/>
                  <a:pt x="36785" y="1287"/>
                  <a:pt x="36769" y="1288"/>
                </a:cubicBezTo>
                <a:cubicBezTo>
                  <a:pt x="36785" y="1227"/>
                  <a:pt x="36880" y="1269"/>
                  <a:pt x="36944" y="1266"/>
                </a:cubicBezTo>
                <a:cubicBezTo>
                  <a:pt x="36996" y="1261"/>
                  <a:pt x="37007" y="1243"/>
                  <a:pt x="37061" y="1243"/>
                </a:cubicBezTo>
                <a:cubicBezTo>
                  <a:pt x="37125" y="1243"/>
                  <a:pt x="37136" y="1261"/>
                  <a:pt x="37179" y="1266"/>
                </a:cubicBezTo>
                <a:cubicBezTo>
                  <a:pt x="37242" y="1270"/>
                  <a:pt x="37338" y="1257"/>
                  <a:pt x="37413" y="1266"/>
                </a:cubicBezTo>
                <a:cubicBezTo>
                  <a:pt x="37479" y="1273"/>
                  <a:pt x="37580" y="1306"/>
                  <a:pt x="37677" y="1266"/>
                </a:cubicBezTo>
                <a:cubicBezTo>
                  <a:pt x="37708" y="1326"/>
                  <a:pt x="37708" y="1359"/>
                  <a:pt x="37677" y="1420"/>
                </a:cubicBezTo>
                <a:cubicBezTo>
                  <a:pt x="37718" y="1422"/>
                  <a:pt x="37760" y="1423"/>
                  <a:pt x="37765" y="1398"/>
                </a:cubicBezTo>
                <a:cubicBezTo>
                  <a:pt x="37732" y="1393"/>
                  <a:pt x="37748" y="1375"/>
                  <a:pt x="37765" y="1375"/>
                </a:cubicBezTo>
                <a:cubicBezTo>
                  <a:pt x="37760" y="1321"/>
                  <a:pt x="37780" y="1284"/>
                  <a:pt x="37824" y="1266"/>
                </a:cubicBezTo>
                <a:cubicBezTo>
                  <a:pt x="37898" y="1264"/>
                  <a:pt x="37859" y="1282"/>
                  <a:pt x="37853" y="1309"/>
                </a:cubicBezTo>
                <a:cubicBezTo>
                  <a:pt x="37894" y="1308"/>
                  <a:pt x="37936" y="1306"/>
                  <a:pt x="37941" y="1332"/>
                </a:cubicBezTo>
                <a:cubicBezTo>
                  <a:pt x="37974" y="1324"/>
                  <a:pt x="38014" y="1293"/>
                  <a:pt x="37970" y="1288"/>
                </a:cubicBezTo>
                <a:cubicBezTo>
                  <a:pt x="37940" y="1230"/>
                  <a:pt x="38121" y="1287"/>
                  <a:pt x="38087" y="1288"/>
                </a:cubicBezTo>
                <a:cubicBezTo>
                  <a:pt x="38109" y="1287"/>
                  <a:pt x="38138" y="1269"/>
                  <a:pt x="38176" y="1266"/>
                </a:cubicBezTo>
                <a:cubicBezTo>
                  <a:pt x="38173" y="1266"/>
                  <a:pt x="38474" y="1243"/>
                  <a:pt x="38498" y="1266"/>
                </a:cubicBezTo>
                <a:cubicBezTo>
                  <a:pt x="38536" y="1300"/>
                  <a:pt x="38525" y="1269"/>
                  <a:pt x="38615" y="1266"/>
                </a:cubicBezTo>
                <a:cubicBezTo>
                  <a:pt x="38611" y="1266"/>
                  <a:pt x="38622" y="1291"/>
                  <a:pt x="38644" y="1288"/>
                </a:cubicBezTo>
                <a:cubicBezTo>
                  <a:pt x="38652" y="1287"/>
                  <a:pt x="38644" y="1261"/>
                  <a:pt x="38673" y="1266"/>
                </a:cubicBezTo>
                <a:cubicBezTo>
                  <a:pt x="38675" y="1266"/>
                  <a:pt x="38679" y="1287"/>
                  <a:pt x="38703" y="1288"/>
                </a:cubicBezTo>
                <a:cubicBezTo>
                  <a:pt x="38712" y="1288"/>
                  <a:pt x="38722" y="1288"/>
                  <a:pt x="38732" y="1288"/>
                </a:cubicBezTo>
                <a:cubicBezTo>
                  <a:pt x="38791" y="1285"/>
                  <a:pt x="38811" y="1265"/>
                  <a:pt x="38850" y="1266"/>
                </a:cubicBezTo>
                <a:cubicBezTo>
                  <a:pt x="38897" y="1266"/>
                  <a:pt x="38899" y="1285"/>
                  <a:pt x="38937" y="1288"/>
                </a:cubicBezTo>
                <a:cubicBezTo>
                  <a:pt x="38989" y="1291"/>
                  <a:pt x="39033" y="1265"/>
                  <a:pt x="39084" y="1266"/>
                </a:cubicBezTo>
                <a:cubicBezTo>
                  <a:pt x="39077" y="1266"/>
                  <a:pt x="39097" y="1287"/>
                  <a:pt x="39113" y="1288"/>
                </a:cubicBezTo>
                <a:cubicBezTo>
                  <a:pt x="39161" y="1290"/>
                  <a:pt x="39212" y="1290"/>
                  <a:pt x="39260" y="1288"/>
                </a:cubicBezTo>
                <a:cubicBezTo>
                  <a:pt x="39253" y="1288"/>
                  <a:pt x="39617" y="1216"/>
                  <a:pt x="39670" y="1266"/>
                </a:cubicBezTo>
                <a:cubicBezTo>
                  <a:pt x="39708" y="1300"/>
                  <a:pt x="39714" y="1261"/>
                  <a:pt x="39817" y="1266"/>
                </a:cubicBezTo>
                <a:cubicBezTo>
                  <a:pt x="39890" y="1268"/>
                  <a:pt x="40073" y="1307"/>
                  <a:pt x="40227" y="1288"/>
                </a:cubicBezTo>
                <a:cubicBezTo>
                  <a:pt x="40131" y="1398"/>
                  <a:pt x="40385" y="1333"/>
                  <a:pt x="40344" y="1464"/>
                </a:cubicBezTo>
                <a:cubicBezTo>
                  <a:pt x="40368" y="1459"/>
                  <a:pt x="40373" y="1441"/>
                  <a:pt x="40403" y="1441"/>
                </a:cubicBezTo>
                <a:cubicBezTo>
                  <a:pt x="40447" y="1429"/>
                  <a:pt x="40405" y="1419"/>
                  <a:pt x="40373" y="1420"/>
                </a:cubicBezTo>
                <a:cubicBezTo>
                  <a:pt x="40382" y="1374"/>
                  <a:pt x="40452" y="1377"/>
                  <a:pt x="40461" y="1332"/>
                </a:cubicBezTo>
                <a:cubicBezTo>
                  <a:pt x="40484" y="1358"/>
                  <a:pt x="40533" y="1342"/>
                  <a:pt x="40578" y="1353"/>
                </a:cubicBezTo>
                <a:cubicBezTo>
                  <a:pt x="40649" y="1370"/>
                  <a:pt x="40702" y="1413"/>
                  <a:pt x="40813" y="1398"/>
                </a:cubicBezTo>
                <a:cubicBezTo>
                  <a:pt x="40867" y="1455"/>
                  <a:pt x="40800" y="1464"/>
                  <a:pt x="40843" y="1530"/>
                </a:cubicBezTo>
                <a:cubicBezTo>
                  <a:pt x="40810" y="1523"/>
                  <a:pt x="40822" y="1486"/>
                  <a:pt x="40784" y="1486"/>
                </a:cubicBezTo>
                <a:cubicBezTo>
                  <a:pt x="40758" y="1476"/>
                  <a:pt x="40731" y="1467"/>
                  <a:pt x="40725" y="1441"/>
                </a:cubicBezTo>
                <a:cubicBezTo>
                  <a:pt x="40647" y="1441"/>
                  <a:pt x="40569" y="1441"/>
                  <a:pt x="40491" y="1441"/>
                </a:cubicBezTo>
                <a:cubicBezTo>
                  <a:pt x="40486" y="1467"/>
                  <a:pt x="40497" y="1480"/>
                  <a:pt x="40520" y="1486"/>
                </a:cubicBezTo>
                <a:cubicBezTo>
                  <a:pt x="40516" y="1528"/>
                  <a:pt x="40422" y="1459"/>
                  <a:pt x="40344" y="1486"/>
                </a:cubicBezTo>
                <a:cubicBezTo>
                  <a:pt x="40320" y="1504"/>
                  <a:pt x="40264" y="1498"/>
                  <a:pt x="40257" y="1530"/>
                </a:cubicBezTo>
                <a:cubicBezTo>
                  <a:pt x="40302" y="1610"/>
                  <a:pt x="40300" y="1479"/>
                  <a:pt x="40373" y="1507"/>
                </a:cubicBezTo>
                <a:cubicBezTo>
                  <a:pt x="40369" y="1533"/>
                  <a:pt x="40380" y="1546"/>
                  <a:pt x="40403" y="1552"/>
                </a:cubicBezTo>
                <a:cubicBezTo>
                  <a:pt x="40435" y="1547"/>
                  <a:pt x="40419" y="1530"/>
                  <a:pt x="40403" y="1530"/>
                </a:cubicBezTo>
                <a:cubicBezTo>
                  <a:pt x="40410" y="1507"/>
                  <a:pt x="40437" y="1520"/>
                  <a:pt x="40461" y="1530"/>
                </a:cubicBezTo>
                <a:cubicBezTo>
                  <a:pt x="40474" y="1534"/>
                  <a:pt x="40518" y="1573"/>
                  <a:pt x="40520" y="1573"/>
                </a:cubicBezTo>
                <a:cubicBezTo>
                  <a:pt x="40541" y="1576"/>
                  <a:pt x="40593" y="1533"/>
                  <a:pt x="40637" y="1530"/>
                </a:cubicBezTo>
                <a:cubicBezTo>
                  <a:pt x="40648" y="1529"/>
                  <a:pt x="40660" y="1572"/>
                  <a:pt x="40667" y="1573"/>
                </a:cubicBezTo>
                <a:cubicBezTo>
                  <a:pt x="40680" y="1577"/>
                  <a:pt x="40756" y="1543"/>
                  <a:pt x="40754" y="1530"/>
                </a:cubicBezTo>
                <a:cubicBezTo>
                  <a:pt x="40786" y="1535"/>
                  <a:pt x="40775" y="1573"/>
                  <a:pt x="40813" y="1573"/>
                </a:cubicBezTo>
                <a:cubicBezTo>
                  <a:pt x="40810" y="1618"/>
                  <a:pt x="40749" y="1575"/>
                  <a:pt x="40754" y="1573"/>
                </a:cubicBezTo>
                <a:cubicBezTo>
                  <a:pt x="40715" y="1579"/>
                  <a:pt x="40709" y="1614"/>
                  <a:pt x="40667" y="1618"/>
                </a:cubicBezTo>
                <a:cubicBezTo>
                  <a:pt x="40511" y="1634"/>
                  <a:pt x="40232" y="1584"/>
                  <a:pt x="40051" y="1618"/>
                </a:cubicBezTo>
                <a:cubicBezTo>
                  <a:pt x="40015" y="1624"/>
                  <a:pt x="39958" y="1645"/>
                  <a:pt x="39905" y="1595"/>
                </a:cubicBezTo>
                <a:cubicBezTo>
                  <a:pt x="39884" y="1639"/>
                  <a:pt x="39741" y="1590"/>
                  <a:pt x="39728" y="1639"/>
                </a:cubicBezTo>
                <a:cubicBezTo>
                  <a:pt x="39669" y="1618"/>
                  <a:pt x="39641" y="1634"/>
                  <a:pt x="39553" y="1618"/>
                </a:cubicBezTo>
                <a:cubicBezTo>
                  <a:pt x="39487" y="1605"/>
                  <a:pt x="39537" y="1607"/>
                  <a:pt x="39435" y="1618"/>
                </a:cubicBezTo>
                <a:cubicBezTo>
                  <a:pt x="39398" y="1621"/>
                  <a:pt x="39356" y="1618"/>
                  <a:pt x="39318" y="1618"/>
                </a:cubicBezTo>
                <a:cubicBezTo>
                  <a:pt x="39271" y="1617"/>
                  <a:pt x="39267" y="1595"/>
                  <a:pt x="39230" y="1595"/>
                </a:cubicBezTo>
                <a:cubicBezTo>
                  <a:pt x="39182" y="1595"/>
                  <a:pt x="39181" y="1614"/>
                  <a:pt x="39142" y="1618"/>
                </a:cubicBezTo>
                <a:cubicBezTo>
                  <a:pt x="39065" y="1624"/>
                  <a:pt x="38685" y="1580"/>
                  <a:pt x="38644" y="1618"/>
                </a:cubicBezTo>
                <a:cubicBezTo>
                  <a:pt x="38600" y="1657"/>
                  <a:pt x="38620" y="1615"/>
                  <a:pt x="38527" y="1618"/>
                </a:cubicBezTo>
                <a:cubicBezTo>
                  <a:pt x="38469" y="1619"/>
                  <a:pt x="38447" y="1640"/>
                  <a:pt x="38410" y="1639"/>
                </a:cubicBezTo>
                <a:cubicBezTo>
                  <a:pt x="38356" y="1639"/>
                  <a:pt x="38341" y="1602"/>
                  <a:pt x="38292" y="1595"/>
                </a:cubicBezTo>
                <a:cubicBezTo>
                  <a:pt x="38281" y="1594"/>
                  <a:pt x="38233" y="1615"/>
                  <a:pt x="38205" y="1618"/>
                </a:cubicBezTo>
                <a:cubicBezTo>
                  <a:pt x="38089" y="1629"/>
                  <a:pt x="37958" y="1622"/>
                  <a:pt x="37941" y="1727"/>
                </a:cubicBezTo>
                <a:cubicBezTo>
                  <a:pt x="37959" y="1807"/>
                  <a:pt x="38078" y="1676"/>
                  <a:pt x="38087" y="1750"/>
                </a:cubicBezTo>
                <a:cubicBezTo>
                  <a:pt x="38130" y="1738"/>
                  <a:pt x="38159" y="1715"/>
                  <a:pt x="38176" y="1684"/>
                </a:cubicBezTo>
                <a:cubicBezTo>
                  <a:pt x="38280" y="1747"/>
                  <a:pt x="38435" y="1660"/>
                  <a:pt x="38527" y="1706"/>
                </a:cubicBezTo>
                <a:cubicBezTo>
                  <a:pt x="38617" y="1722"/>
                  <a:pt x="38563" y="1630"/>
                  <a:pt x="38673" y="1661"/>
                </a:cubicBezTo>
                <a:cubicBezTo>
                  <a:pt x="38673" y="1691"/>
                  <a:pt x="38673" y="1720"/>
                  <a:pt x="38673" y="1750"/>
                </a:cubicBezTo>
                <a:cubicBezTo>
                  <a:pt x="38646" y="1736"/>
                  <a:pt x="38649" y="1771"/>
                  <a:pt x="38644" y="1771"/>
                </a:cubicBezTo>
                <a:cubicBezTo>
                  <a:pt x="38639" y="1772"/>
                  <a:pt x="38574" y="1733"/>
                  <a:pt x="38556" y="1750"/>
                </a:cubicBezTo>
                <a:cubicBezTo>
                  <a:pt x="38514" y="1787"/>
                  <a:pt x="38517" y="1747"/>
                  <a:pt x="38469" y="1750"/>
                </a:cubicBezTo>
                <a:cubicBezTo>
                  <a:pt x="38458" y="1750"/>
                  <a:pt x="38306" y="1820"/>
                  <a:pt x="38321" y="1727"/>
                </a:cubicBezTo>
                <a:cubicBezTo>
                  <a:pt x="38275" y="1754"/>
                  <a:pt x="38309" y="1762"/>
                  <a:pt x="38205" y="1771"/>
                </a:cubicBezTo>
                <a:cubicBezTo>
                  <a:pt x="38196" y="1772"/>
                  <a:pt x="38151" y="1767"/>
                  <a:pt x="38146" y="1771"/>
                </a:cubicBezTo>
                <a:cubicBezTo>
                  <a:pt x="38114" y="1801"/>
                  <a:pt x="38134" y="1766"/>
                  <a:pt x="38087" y="1771"/>
                </a:cubicBezTo>
                <a:cubicBezTo>
                  <a:pt x="38079" y="1772"/>
                  <a:pt x="37966" y="1831"/>
                  <a:pt x="37941" y="1771"/>
                </a:cubicBezTo>
                <a:cubicBezTo>
                  <a:pt x="37866" y="1774"/>
                  <a:pt x="37894" y="1853"/>
                  <a:pt x="37853" y="1882"/>
                </a:cubicBezTo>
                <a:cubicBezTo>
                  <a:pt x="37915" y="1892"/>
                  <a:pt x="37909" y="1850"/>
                  <a:pt x="37912" y="1816"/>
                </a:cubicBezTo>
                <a:cubicBezTo>
                  <a:pt x="38045" y="1834"/>
                  <a:pt x="38234" y="1805"/>
                  <a:pt x="38439" y="1816"/>
                </a:cubicBezTo>
                <a:cubicBezTo>
                  <a:pt x="38428" y="1853"/>
                  <a:pt x="38462" y="1858"/>
                  <a:pt x="38498" y="1859"/>
                </a:cubicBezTo>
                <a:cubicBezTo>
                  <a:pt x="38502" y="1899"/>
                  <a:pt x="38462" y="1906"/>
                  <a:pt x="38469" y="1948"/>
                </a:cubicBezTo>
                <a:cubicBezTo>
                  <a:pt x="38551" y="1943"/>
                  <a:pt x="38594" y="1909"/>
                  <a:pt x="38586" y="1838"/>
                </a:cubicBezTo>
                <a:cubicBezTo>
                  <a:pt x="38662" y="1868"/>
                  <a:pt x="38678" y="1909"/>
                  <a:pt x="38644" y="1816"/>
                </a:cubicBezTo>
                <a:cubicBezTo>
                  <a:pt x="38684" y="1813"/>
                  <a:pt x="38733" y="1906"/>
                  <a:pt x="38762" y="1838"/>
                </a:cubicBezTo>
                <a:cubicBezTo>
                  <a:pt x="38812" y="1858"/>
                  <a:pt x="38874" y="1887"/>
                  <a:pt x="38820" y="1926"/>
                </a:cubicBezTo>
                <a:cubicBezTo>
                  <a:pt x="38899" y="1950"/>
                  <a:pt x="38854" y="1876"/>
                  <a:pt x="38878" y="1859"/>
                </a:cubicBezTo>
                <a:cubicBezTo>
                  <a:pt x="38949" y="1813"/>
                  <a:pt x="38882" y="1903"/>
                  <a:pt x="38908" y="1926"/>
                </a:cubicBezTo>
                <a:cubicBezTo>
                  <a:pt x="38932" y="1946"/>
                  <a:pt x="38970" y="1951"/>
                  <a:pt x="39025" y="1948"/>
                </a:cubicBezTo>
                <a:cubicBezTo>
                  <a:pt x="38956" y="2027"/>
                  <a:pt x="39104" y="2008"/>
                  <a:pt x="39025" y="2080"/>
                </a:cubicBezTo>
                <a:cubicBezTo>
                  <a:pt x="39143" y="2094"/>
                  <a:pt x="39098" y="1991"/>
                  <a:pt x="39142" y="1948"/>
                </a:cubicBezTo>
                <a:cubicBezTo>
                  <a:pt x="39161" y="1930"/>
                  <a:pt x="39242" y="1945"/>
                  <a:pt x="39230" y="1904"/>
                </a:cubicBezTo>
                <a:cubicBezTo>
                  <a:pt x="39214" y="1886"/>
                  <a:pt x="39199" y="1868"/>
                  <a:pt x="39201" y="1838"/>
                </a:cubicBezTo>
                <a:cubicBezTo>
                  <a:pt x="39236" y="1831"/>
                  <a:pt x="39215" y="1874"/>
                  <a:pt x="39230" y="1882"/>
                </a:cubicBezTo>
                <a:cubicBezTo>
                  <a:pt x="39251" y="1892"/>
                  <a:pt x="39298" y="1871"/>
                  <a:pt x="39318" y="1882"/>
                </a:cubicBezTo>
                <a:cubicBezTo>
                  <a:pt x="39342" y="1892"/>
                  <a:pt x="39308" y="1918"/>
                  <a:pt x="39348" y="1926"/>
                </a:cubicBezTo>
                <a:cubicBezTo>
                  <a:pt x="39366" y="1930"/>
                  <a:pt x="39388" y="1923"/>
                  <a:pt x="39406" y="1926"/>
                </a:cubicBezTo>
                <a:cubicBezTo>
                  <a:pt x="39440" y="1922"/>
                  <a:pt x="39431" y="1886"/>
                  <a:pt x="39435" y="1859"/>
                </a:cubicBezTo>
                <a:cubicBezTo>
                  <a:pt x="39508" y="1863"/>
                  <a:pt x="39577" y="1864"/>
                  <a:pt x="39582" y="1816"/>
                </a:cubicBezTo>
                <a:cubicBezTo>
                  <a:pt x="39654" y="1827"/>
                  <a:pt x="39686" y="1870"/>
                  <a:pt x="39728" y="1904"/>
                </a:cubicBezTo>
                <a:cubicBezTo>
                  <a:pt x="39755" y="1890"/>
                  <a:pt x="39755" y="1871"/>
                  <a:pt x="39787" y="1859"/>
                </a:cubicBezTo>
                <a:cubicBezTo>
                  <a:pt x="39863" y="1832"/>
                  <a:pt x="39972" y="1853"/>
                  <a:pt x="40022" y="1882"/>
                </a:cubicBezTo>
                <a:cubicBezTo>
                  <a:pt x="40114" y="1873"/>
                  <a:pt x="39946" y="1844"/>
                  <a:pt x="40080" y="1838"/>
                </a:cubicBezTo>
                <a:cubicBezTo>
                  <a:pt x="40114" y="1836"/>
                  <a:pt x="40194" y="1845"/>
                  <a:pt x="40198" y="1793"/>
                </a:cubicBezTo>
                <a:cubicBezTo>
                  <a:pt x="40321" y="1814"/>
                  <a:pt x="40338" y="1814"/>
                  <a:pt x="40461" y="1793"/>
                </a:cubicBezTo>
                <a:cubicBezTo>
                  <a:pt x="40430" y="1846"/>
                  <a:pt x="40706" y="1861"/>
                  <a:pt x="40754" y="1816"/>
                </a:cubicBezTo>
                <a:cubicBezTo>
                  <a:pt x="40765" y="1806"/>
                  <a:pt x="40754" y="1787"/>
                  <a:pt x="40784" y="1793"/>
                </a:cubicBezTo>
                <a:cubicBezTo>
                  <a:pt x="40748" y="1762"/>
                  <a:pt x="40683" y="1751"/>
                  <a:pt x="40608" y="1750"/>
                </a:cubicBezTo>
                <a:cubicBezTo>
                  <a:pt x="40611" y="1701"/>
                  <a:pt x="40732" y="1740"/>
                  <a:pt x="40784" y="1727"/>
                </a:cubicBezTo>
                <a:cubicBezTo>
                  <a:pt x="40780" y="1757"/>
                  <a:pt x="40830" y="1849"/>
                  <a:pt x="40843" y="1793"/>
                </a:cubicBezTo>
                <a:cubicBezTo>
                  <a:pt x="40875" y="1813"/>
                  <a:pt x="40840" y="1843"/>
                  <a:pt x="40901" y="1882"/>
                </a:cubicBezTo>
                <a:cubicBezTo>
                  <a:pt x="40929" y="1865"/>
                  <a:pt x="40945" y="1841"/>
                  <a:pt x="40959" y="1816"/>
                </a:cubicBezTo>
                <a:cubicBezTo>
                  <a:pt x="40999" y="1793"/>
                  <a:pt x="41081" y="1837"/>
                  <a:pt x="41077" y="1838"/>
                </a:cubicBezTo>
                <a:cubicBezTo>
                  <a:pt x="41109" y="1832"/>
                  <a:pt x="41097" y="1793"/>
                  <a:pt x="41136" y="1793"/>
                </a:cubicBezTo>
                <a:cubicBezTo>
                  <a:pt x="41227" y="1768"/>
                  <a:pt x="41206" y="1828"/>
                  <a:pt x="41253" y="1838"/>
                </a:cubicBezTo>
                <a:cubicBezTo>
                  <a:pt x="41312" y="1781"/>
                  <a:pt x="41245" y="1796"/>
                  <a:pt x="41194" y="1771"/>
                </a:cubicBezTo>
                <a:cubicBezTo>
                  <a:pt x="41158" y="1754"/>
                  <a:pt x="41121" y="1719"/>
                  <a:pt x="41077" y="1727"/>
                </a:cubicBezTo>
                <a:cubicBezTo>
                  <a:pt x="41090" y="1709"/>
                  <a:pt x="41195" y="1672"/>
                  <a:pt x="41223" y="1684"/>
                </a:cubicBezTo>
                <a:cubicBezTo>
                  <a:pt x="41235" y="1688"/>
                  <a:pt x="41218" y="1739"/>
                  <a:pt x="41253" y="1727"/>
                </a:cubicBezTo>
                <a:cubicBezTo>
                  <a:pt x="41357" y="1717"/>
                  <a:pt x="41422" y="1679"/>
                  <a:pt x="41546" y="1684"/>
                </a:cubicBezTo>
                <a:cubicBezTo>
                  <a:pt x="41554" y="1719"/>
                  <a:pt x="41518" y="1721"/>
                  <a:pt x="41516" y="1750"/>
                </a:cubicBezTo>
                <a:cubicBezTo>
                  <a:pt x="41628" y="1781"/>
                  <a:pt x="41573" y="1689"/>
                  <a:pt x="41663" y="1706"/>
                </a:cubicBezTo>
                <a:cubicBezTo>
                  <a:pt x="41663" y="1727"/>
                  <a:pt x="41663" y="1750"/>
                  <a:pt x="41663" y="1771"/>
                </a:cubicBezTo>
                <a:cubicBezTo>
                  <a:pt x="41746" y="1721"/>
                  <a:pt x="41831" y="1800"/>
                  <a:pt x="41927" y="1750"/>
                </a:cubicBezTo>
                <a:cubicBezTo>
                  <a:pt x="41952" y="1755"/>
                  <a:pt x="41948" y="1825"/>
                  <a:pt x="41986" y="1838"/>
                </a:cubicBezTo>
                <a:cubicBezTo>
                  <a:pt x="42015" y="1848"/>
                  <a:pt x="42190" y="1837"/>
                  <a:pt x="42044" y="1859"/>
                </a:cubicBezTo>
                <a:cubicBezTo>
                  <a:pt x="42083" y="1949"/>
                  <a:pt x="42201" y="1807"/>
                  <a:pt x="42103" y="1793"/>
                </a:cubicBezTo>
                <a:cubicBezTo>
                  <a:pt x="42130" y="1751"/>
                  <a:pt x="42198" y="1804"/>
                  <a:pt x="42220" y="1859"/>
                </a:cubicBezTo>
                <a:cubicBezTo>
                  <a:pt x="42239" y="1907"/>
                  <a:pt x="42175" y="1967"/>
                  <a:pt x="42220" y="1992"/>
                </a:cubicBezTo>
                <a:cubicBezTo>
                  <a:pt x="42223" y="1982"/>
                  <a:pt x="42275" y="1977"/>
                  <a:pt x="42279" y="1970"/>
                </a:cubicBezTo>
                <a:cubicBezTo>
                  <a:pt x="42291" y="1945"/>
                  <a:pt x="42249" y="1925"/>
                  <a:pt x="42249" y="1926"/>
                </a:cubicBezTo>
                <a:cubicBezTo>
                  <a:pt x="42263" y="1895"/>
                  <a:pt x="42316" y="1886"/>
                  <a:pt x="42308" y="1838"/>
                </a:cubicBezTo>
                <a:cubicBezTo>
                  <a:pt x="42438" y="1820"/>
                  <a:pt x="42366" y="1956"/>
                  <a:pt x="42484" y="1948"/>
                </a:cubicBezTo>
                <a:cubicBezTo>
                  <a:pt x="42558" y="1958"/>
                  <a:pt x="42413" y="1847"/>
                  <a:pt x="42513" y="1838"/>
                </a:cubicBezTo>
                <a:cubicBezTo>
                  <a:pt x="42513" y="1816"/>
                  <a:pt x="42477" y="1820"/>
                  <a:pt x="42454" y="1816"/>
                </a:cubicBezTo>
                <a:cubicBezTo>
                  <a:pt x="42440" y="1775"/>
                  <a:pt x="42518" y="1777"/>
                  <a:pt x="42572" y="1771"/>
                </a:cubicBezTo>
                <a:cubicBezTo>
                  <a:pt x="42562" y="1772"/>
                  <a:pt x="42588" y="1807"/>
                  <a:pt x="42601" y="1793"/>
                </a:cubicBezTo>
                <a:cubicBezTo>
                  <a:pt x="42651" y="1747"/>
                  <a:pt x="42634" y="1789"/>
                  <a:pt x="42689" y="1816"/>
                </a:cubicBezTo>
                <a:cubicBezTo>
                  <a:pt x="42722" y="1811"/>
                  <a:pt x="42705" y="1793"/>
                  <a:pt x="42689" y="1793"/>
                </a:cubicBezTo>
                <a:cubicBezTo>
                  <a:pt x="42739" y="1711"/>
                  <a:pt x="42737" y="1841"/>
                  <a:pt x="42777" y="1838"/>
                </a:cubicBezTo>
                <a:cubicBezTo>
                  <a:pt x="42820" y="1828"/>
                  <a:pt x="42765" y="1810"/>
                  <a:pt x="42777" y="1771"/>
                </a:cubicBezTo>
                <a:cubicBezTo>
                  <a:pt x="42845" y="1771"/>
                  <a:pt x="42914" y="1771"/>
                  <a:pt x="42982" y="1771"/>
                </a:cubicBezTo>
                <a:cubicBezTo>
                  <a:pt x="42923" y="1816"/>
                  <a:pt x="42974" y="1831"/>
                  <a:pt x="43011" y="1859"/>
                </a:cubicBezTo>
                <a:cubicBezTo>
                  <a:pt x="43061" y="1846"/>
                  <a:pt x="43029" y="1809"/>
                  <a:pt x="42982" y="1816"/>
                </a:cubicBezTo>
                <a:cubicBezTo>
                  <a:pt x="42986" y="1768"/>
                  <a:pt x="43055" y="1768"/>
                  <a:pt x="43129" y="1771"/>
                </a:cubicBezTo>
                <a:cubicBezTo>
                  <a:pt x="43123" y="1820"/>
                  <a:pt x="43153" y="1841"/>
                  <a:pt x="43216" y="1838"/>
                </a:cubicBezTo>
                <a:cubicBezTo>
                  <a:pt x="43320" y="1831"/>
                  <a:pt x="43113" y="1778"/>
                  <a:pt x="43216" y="1771"/>
                </a:cubicBezTo>
                <a:cubicBezTo>
                  <a:pt x="43314" y="1765"/>
                  <a:pt x="43248" y="1880"/>
                  <a:pt x="43392" y="1838"/>
                </a:cubicBezTo>
                <a:cubicBezTo>
                  <a:pt x="43371" y="1817"/>
                  <a:pt x="43339" y="1804"/>
                  <a:pt x="43304" y="1793"/>
                </a:cubicBezTo>
                <a:cubicBezTo>
                  <a:pt x="43326" y="1751"/>
                  <a:pt x="43521" y="1760"/>
                  <a:pt x="43509" y="1816"/>
                </a:cubicBezTo>
                <a:cubicBezTo>
                  <a:pt x="43538" y="1815"/>
                  <a:pt x="43532" y="1789"/>
                  <a:pt x="43539" y="1771"/>
                </a:cubicBezTo>
                <a:cubicBezTo>
                  <a:pt x="43611" y="1775"/>
                  <a:pt x="43547" y="1846"/>
                  <a:pt x="43539" y="1859"/>
                </a:cubicBezTo>
                <a:cubicBezTo>
                  <a:pt x="43544" y="1877"/>
                  <a:pt x="43568" y="1882"/>
                  <a:pt x="43568" y="1904"/>
                </a:cubicBezTo>
                <a:cubicBezTo>
                  <a:pt x="43683" y="1924"/>
                  <a:pt x="43642" y="1828"/>
                  <a:pt x="43774" y="1859"/>
                </a:cubicBezTo>
                <a:cubicBezTo>
                  <a:pt x="43778" y="1812"/>
                  <a:pt x="43669" y="1850"/>
                  <a:pt x="43627" y="1838"/>
                </a:cubicBezTo>
                <a:cubicBezTo>
                  <a:pt x="43636" y="1793"/>
                  <a:pt x="43707" y="1795"/>
                  <a:pt x="43715" y="1750"/>
                </a:cubicBezTo>
                <a:cubicBezTo>
                  <a:pt x="43687" y="1736"/>
                  <a:pt x="43690" y="1771"/>
                  <a:pt x="43686" y="1771"/>
                </a:cubicBezTo>
                <a:cubicBezTo>
                  <a:pt x="43681" y="1772"/>
                  <a:pt x="43618" y="1753"/>
                  <a:pt x="43598" y="1750"/>
                </a:cubicBezTo>
                <a:cubicBezTo>
                  <a:pt x="43579" y="1746"/>
                  <a:pt x="43569" y="1727"/>
                  <a:pt x="43568" y="1727"/>
                </a:cubicBezTo>
                <a:cubicBezTo>
                  <a:pt x="43496" y="1718"/>
                  <a:pt x="43369" y="1760"/>
                  <a:pt x="43392" y="1684"/>
                </a:cubicBezTo>
                <a:cubicBezTo>
                  <a:pt x="43272" y="1798"/>
                  <a:pt x="43142" y="1709"/>
                  <a:pt x="42894" y="1727"/>
                </a:cubicBezTo>
                <a:cubicBezTo>
                  <a:pt x="42876" y="1682"/>
                  <a:pt x="42926" y="1697"/>
                  <a:pt x="42953" y="1684"/>
                </a:cubicBezTo>
                <a:cubicBezTo>
                  <a:pt x="42998" y="1660"/>
                  <a:pt x="43049" y="1622"/>
                  <a:pt x="43188" y="1639"/>
                </a:cubicBezTo>
                <a:cubicBezTo>
                  <a:pt x="43161" y="1620"/>
                  <a:pt x="43081" y="1582"/>
                  <a:pt x="43011" y="1595"/>
                </a:cubicBezTo>
                <a:cubicBezTo>
                  <a:pt x="42956" y="1606"/>
                  <a:pt x="42981" y="1602"/>
                  <a:pt x="42865" y="1595"/>
                </a:cubicBezTo>
                <a:cubicBezTo>
                  <a:pt x="42825" y="1594"/>
                  <a:pt x="42786" y="1597"/>
                  <a:pt x="42748" y="1595"/>
                </a:cubicBezTo>
                <a:cubicBezTo>
                  <a:pt x="42677" y="1587"/>
                  <a:pt x="42764" y="1696"/>
                  <a:pt x="42659" y="1661"/>
                </a:cubicBezTo>
                <a:cubicBezTo>
                  <a:pt x="42652" y="1625"/>
                  <a:pt x="42687" y="1624"/>
                  <a:pt x="42689" y="1595"/>
                </a:cubicBezTo>
                <a:cubicBezTo>
                  <a:pt x="42523" y="1629"/>
                  <a:pt x="42301" y="1575"/>
                  <a:pt x="42073" y="1595"/>
                </a:cubicBezTo>
                <a:cubicBezTo>
                  <a:pt x="42016" y="1601"/>
                  <a:pt x="41933" y="1640"/>
                  <a:pt x="41809" y="1618"/>
                </a:cubicBezTo>
                <a:cubicBezTo>
                  <a:pt x="41798" y="1615"/>
                  <a:pt x="41772" y="1595"/>
                  <a:pt x="41780" y="1595"/>
                </a:cubicBezTo>
                <a:cubicBezTo>
                  <a:pt x="41752" y="1595"/>
                  <a:pt x="41717" y="1621"/>
                  <a:pt x="41663" y="1618"/>
                </a:cubicBezTo>
                <a:cubicBezTo>
                  <a:pt x="41594" y="1614"/>
                  <a:pt x="41527" y="1579"/>
                  <a:pt x="41457" y="1595"/>
                </a:cubicBezTo>
                <a:cubicBezTo>
                  <a:pt x="41457" y="1566"/>
                  <a:pt x="41457" y="1537"/>
                  <a:pt x="41457" y="1507"/>
                </a:cubicBezTo>
                <a:cubicBezTo>
                  <a:pt x="41399" y="1507"/>
                  <a:pt x="41341" y="1507"/>
                  <a:pt x="41282" y="1507"/>
                </a:cubicBezTo>
                <a:cubicBezTo>
                  <a:pt x="41318" y="1539"/>
                  <a:pt x="41394" y="1541"/>
                  <a:pt x="41429" y="1573"/>
                </a:cubicBezTo>
                <a:cubicBezTo>
                  <a:pt x="41406" y="1629"/>
                  <a:pt x="41213" y="1576"/>
                  <a:pt x="41107" y="1595"/>
                </a:cubicBezTo>
                <a:cubicBezTo>
                  <a:pt x="41050" y="1606"/>
                  <a:pt x="41076" y="1602"/>
                  <a:pt x="40959" y="1595"/>
                </a:cubicBezTo>
                <a:cubicBezTo>
                  <a:pt x="40921" y="1594"/>
                  <a:pt x="40881" y="1597"/>
                  <a:pt x="40843" y="1595"/>
                </a:cubicBezTo>
                <a:cubicBezTo>
                  <a:pt x="40832" y="1522"/>
                  <a:pt x="40969" y="1559"/>
                  <a:pt x="41018" y="1530"/>
                </a:cubicBezTo>
                <a:cubicBezTo>
                  <a:pt x="41009" y="1478"/>
                  <a:pt x="40879" y="1516"/>
                  <a:pt x="40901" y="1441"/>
                </a:cubicBezTo>
                <a:cubicBezTo>
                  <a:pt x="40999" y="1464"/>
                  <a:pt x="40997" y="1411"/>
                  <a:pt x="40989" y="1353"/>
                </a:cubicBezTo>
                <a:cubicBezTo>
                  <a:pt x="41031" y="1365"/>
                  <a:pt x="41140" y="1327"/>
                  <a:pt x="41136" y="1375"/>
                </a:cubicBezTo>
                <a:cubicBezTo>
                  <a:pt x="41178" y="1348"/>
                  <a:pt x="41180" y="1291"/>
                  <a:pt x="41223" y="1266"/>
                </a:cubicBezTo>
                <a:cubicBezTo>
                  <a:pt x="41279" y="1321"/>
                  <a:pt x="41376" y="1219"/>
                  <a:pt x="41399" y="1309"/>
                </a:cubicBezTo>
                <a:cubicBezTo>
                  <a:pt x="41429" y="1297"/>
                  <a:pt x="41423" y="1273"/>
                  <a:pt x="41457" y="1266"/>
                </a:cubicBezTo>
                <a:cubicBezTo>
                  <a:pt x="41544" y="1246"/>
                  <a:pt x="41705" y="1281"/>
                  <a:pt x="41809" y="1266"/>
                </a:cubicBezTo>
                <a:cubicBezTo>
                  <a:pt x="41823" y="1293"/>
                  <a:pt x="41847" y="1311"/>
                  <a:pt x="41898" y="1309"/>
                </a:cubicBezTo>
                <a:cubicBezTo>
                  <a:pt x="41865" y="1336"/>
                  <a:pt x="41872" y="1354"/>
                  <a:pt x="41927" y="1353"/>
                </a:cubicBezTo>
                <a:cubicBezTo>
                  <a:pt x="41896" y="1389"/>
                  <a:pt x="41732" y="1377"/>
                  <a:pt x="41868" y="1420"/>
                </a:cubicBezTo>
                <a:cubicBezTo>
                  <a:pt x="41797" y="1477"/>
                  <a:pt x="41670" y="1428"/>
                  <a:pt x="41604" y="1420"/>
                </a:cubicBezTo>
                <a:cubicBezTo>
                  <a:pt x="41613" y="1420"/>
                  <a:pt x="41593" y="1444"/>
                  <a:pt x="41575" y="1441"/>
                </a:cubicBezTo>
                <a:cubicBezTo>
                  <a:pt x="41570" y="1441"/>
                  <a:pt x="41572" y="1420"/>
                  <a:pt x="41546" y="1420"/>
                </a:cubicBezTo>
                <a:cubicBezTo>
                  <a:pt x="41493" y="1419"/>
                  <a:pt x="41484" y="1444"/>
                  <a:pt x="41429" y="1441"/>
                </a:cubicBezTo>
                <a:cubicBezTo>
                  <a:pt x="41399" y="1399"/>
                  <a:pt x="41250" y="1399"/>
                  <a:pt x="41341" y="1332"/>
                </a:cubicBezTo>
                <a:cubicBezTo>
                  <a:pt x="41292" y="1332"/>
                  <a:pt x="41242" y="1332"/>
                  <a:pt x="41194" y="1332"/>
                </a:cubicBezTo>
                <a:cubicBezTo>
                  <a:pt x="41216" y="1352"/>
                  <a:pt x="41248" y="1365"/>
                  <a:pt x="41282" y="1375"/>
                </a:cubicBezTo>
                <a:cubicBezTo>
                  <a:pt x="41283" y="1408"/>
                  <a:pt x="41221" y="1385"/>
                  <a:pt x="41194" y="1398"/>
                </a:cubicBezTo>
                <a:cubicBezTo>
                  <a:pt x="41179" y="1404"/>
                  <a:pt x="41191" y="1462"/>
                  <a:pt x="41136" y="1441"/>
                </a:cubicBezTo>
                <a:cubicBezTo>
                  <a:pt x="41159" y="1504"/>
                  <a:pt x="41094" y="1498"/>
                  <a:pt x="41107" y="1552"/>
                </a:cubicBezTo>
                <a:cubicBezTo>
                  <a:pt x="41201" y="1572"/>
                  <a:pt x="41147" y="1480"/>
                  <a:pt x="41194" y="1464"/>
                </a:cubicBezTo>
                <a:cubicBezTo>
                  <a:pt x="41254" y="1450"/>
                  <a:pt x="41356" y="1505"/>
                  <a:pt x="41282" y="1464"/>
                </a:cubicBezTo>
                <a:cubicBezTo>
                  <a:pt x="41325" y="1389"/>
                  <a:pt x="41473" y="1483"/>
                  <a:pt x="41516" y="1486"/>
                </a:cubicBezTo>
                <a:cubicBezTo>
                  <a:pt x="41532" y="1486"/>
                  <a:pt x="41559" y="1522"/>
                  <a:pt x="41575" y="1530"/>
                </a:cubicBezTo>
                <a:cubicBezTo>
                  <a:pt x="41597" y="1540"/>
                  <a:pt x="41636" y="1523"/>
                  <a:pt x="41634" y="1552"/>
                </a:cubicBezTo>
                <a:cubicBezTo>
                  <a:pt x="41674" y="1545"/>
                  <a:pt x="41658" y="1497"/>
                  <a:pt x="41663" y="1464"/>
                </a:cubicBezTo>
                <a:cubicBezTo>
                  <a:pt x="41732" y="1470"/>
                  <a:pt x="41773" y="1498"/>
                  <a:pt x="41868" y="1486"/>
                </a:cubicBezTo>
                <a:cubicBezTo>
                  <a:pt x="41858" y="1515"/>
                  <a:pt x="41817" y="1521"/>
                  <a:pt x="41809" y="1552"/>
                </a:cubicBezTo>
                <a:cubicBezTo>
                  <a:pt x="41975" y="1549"/>
                  <a:pt x="41948" y="1525"/>
                  <a:pt x="42073" y="1552"/>
                </a:cubicBezTo>
                <a:cubicBezTo>
                  <a:pt x="42125" y="1546"/>
                  <a:pt x="42140" y="1514"/>
                  <a:pt x="42132" y="1464"/>
                </a:cubicBezTo>
                <a:cubicBezTo>
                  <a:pt x="42154" y="1414"/>
                  <a:pt x="41904" y="1446"/>
                  <a:pt x="42015" y="1464"/>
                </a:cubicBezTo>
                <a:cubicBezTo>
                  <a:pt x="41969" y="1545"/>
                  <a:pt x="41970" y="1413"/>
                  <a:pt x="41898" y="1441"/>
                </a:cubicBezTo>
                <a:cubicBezTo>
                  <a:pt x="41919" y="1360"/>
                  <a:pt x="41986" y="1451"/>
                  <a:pt x="42044" y="1398"/>
                </a:cubicBezTo>
                <a:cubicBezTo>
                  <a:pt x="42053" y="1339"/>
                  <a:pt x="42003" y="1326"/>
                  <a:pt x="41927" y="1332"/>
                </a:cubicBezTo>
                <a:cubicBezTo>
                  <a:pt x="41966" y="1272"/>
                  <a:pt x="42119" y="1312"/>
                  <a:pt x="42249" y="1288"/>
                </a:cubicBezTo>
                <a:cubicBezTo>
                  <a:pt x="42261" y="1285"/>
                  <a:pt x="42288" y="1266"/>
                  <a:pt x="42279" y="1266"/>
                </a:cubicBezTo>
                <a:cubicBezTo>
                  <a:pt x="42303" y="1266"/>
                  <a:pt x="42325" y="1288"/>
                  <a:pt x="42366" y="1288"/>
                </a:cubicBezTo>
                <a:cubicBezTo>
                  <a:pt x="42408" y="1287"/>
                  <a:pt x="42513" y="1221"/>
                  <a:pt x="42513" y="1309"/>
                </a:cubicBezTo>
                <a:cubicBezTo>
                  <a:pt x="42545" y="1304"/>
                  <a:pt x="42533" y="1266"/>
                  <a:pt x="42572" y="1266"/>
                </a:cubicBezTo>
                <a:cubicBezTo>
                  <a:pt x="42697" y="1238"/>
                  <a:pt x="42787" y="1351"/>
                  <a:pt x="42865" y="1288"/>
                </a:cubicBezTo>
                <a:cubicBezTo>
                  <a:pt x="42935" y="1279"/>
                  <a:pt x="42849" y="1387"/>
                  <a:pt x="42953" y="1353"/>
                </a:cubicBezTo>
                <a:cubicBezTo>
                  <a:pt x="42992" y="1354"/>
                  <a:pt x="42961" y="1326"/>
                  <a:pt x="42953" y="1332"/>
                </a:cubicBezTo>
                <a:cubicBezTo>
                  <a:pt x="43021" y="1279"/>
                  <a:pt x="43132" y="1284"/>
                  <a:pt x="43188" y="1266"/>
                </a:cubicBezTo>
                <a:cubicBezTo>
                  <a:pt x="43127" y="1215"/>
                  <a:pt x="42944" y="1257"/>
                  <a:pt x="42835" y="1243"/>
                </a:cubicBezTo>
                <a:cubicBezTo>
                  <a:pt x="42828" y="1219"/>
                  <a:pt x="42777" y="1228"/>
                  <a:pt x="42777" y="1199"/>
                </a:cubicBezTo>
                <a:cubicBezTo>
                  <a:pt x="42810" y="1196"/>
                  <a:pt x="42829" y="1204"/>
                  <a:pt x="42835" y="1221"/>
                </a:cubicBezTo>
                <a:cubicBezTo>
                  <a:pt x="42953" y="1221"/>
                  <a:pt x="43070" y="1221"/>
                  <a:pt x="43188" y="1221"/>
                </a:cubicBezTo>
                <a:cubicBezTo>
                  <a:pt x="43194" y="1249"/>
                  <a:pt x="43245" y="1243"/>
                  <a:pt x="43245" y="1221"/>
                </a:cubicBezTo>
                <a:cubicBezTo>
                  <a:pt x="43307" y="1249"/>
                  <a:pt x="43137" y="1306"/>
                  <a:pt x="43304" y="1266"/>
                </a:cubicBezTo>
                <a:cubicBezTo>
                  <a:pt x="43363" y="1287"/>
                  <a:pt x="43447" y="1261"/>
                  <a:pt x="43509" y="1266"/>
                </a:cubicBezTo>
                <a:cubicBezTo>
                  <a:pt x="43567" y="1269"/>
                  <a:pt x="43609" y="1308"/>
                  <a:pt x="43715" y="1288"/>
                </a:cubicBezTo>
                <a:cubicBezTo>
                  <a:pt x="43722" y="1285"/>
                  <a:pt x="43717" y="1266"/>
                  <a:pt x="43744" y="1266"/>
                </a:cubicBezTo>
                <a:cubicBezTo>
                  <a:pt x="43749" y="1265"/>
                  <a:pt x="43814" y="1282"/>
                  <a:pt x="43832" y="1288"/>
                </a:cubicBezTo>
                <a:cubicBezTo>
                  <a:pt x="43857" y="1295"/>
                  <a:pt x="43915" y="1323"/>
                  <a:pt x="44008" y="1309"/>
                </a:cubicBezTo>
                <a:cubicBezTo>
                  <a:pt x="44009" y="1234"/>
                  <a:pt x="43845" y="1300"/>
                  <a:pt x="43774" y="1266"/>
                </a:cubicBezTo>
                <a:cubicBezTo>
                  <a:pt x="43761" y="1260"/>
                  <a:pt x="43780" y="1210"/>
                  <a:pt x="43744" y="1221"/>
                </a:cubicBezTo>
                <a:cubicBezTo>
                  <a:pt x="43747" y="1167"/>
                  <a:pt x="43841" y="1216"/>
                  <a:pt x="43832" y="1243"/>
                </a:cubicBezTo>
                <a:cubicBezTo>
                  <a:pt x="43881" y="1230"/>
                  <a:pt x="43963" y="1224"/>
                  <a:pt x="44008" y="1266"/>
                </a:cubicBezTo>
                <a:cubicBezTo>
                  <a:pt x="44016" y="1272"/>
                  <a:pt x="44056" y="1260"/>
                  <a:pt x="44066" y="1266"/>
                </a:cubicBezTo>
                <a:cubicBezTo>
                  <a:pt x="44075" y="1269"/>
                  <a:pt x="44058" y="1305"/>
                  <a:pt x="44066" y="1309"/>
                </a:cubicBezTo>
                <a:cubicBezTo>
                  <a:pt x="44110" y="1329"/>
                  <a:pt x="44134" y="1293"/>
                  <a:pt x="44154" y="1332"/>
                </a:cubicBezTo>
                <a:cubicBezTo>
                  <a:pt x="44172" y="1365"/>
                  <a:pt x="44120" y="1371"/>
                  <a:pt x="44125" y="1398"/>
                </a:cubicBezTo>
                <a:cubicBezTo>
                  <a:pt x="44095" y="1386"/>
                  <a:pt x="44102" y="1362"/>
                  <a:pt x="44066" y="1353"/>
                </a:cubicBezTo>
                <a:cubicBezTo>
                  <a:pt x="43978" y="1333"/>
                  <a:pt x="43867" y="1375"/>
                  <a:pt x="43832" y="1375"/>
                </a:cubicBezTo>
                <a:cubicBezTo>
                  <a:pt x="43839" y="1407"/>
                  <a:pt x="43919" y="1383"/>
                  <a:pt x="43920" y="1420"/>
                </a:cubicBezTo>
                <a:cubicBezTo>
                  <a:pt x="44012" y="1396"/>
                  <a:pt x="44166" y="1433"/>
                  <a:pt x="44330" y="1420"/>
                </a:cubicBezTo>
                <a:cubicBezTo>
                  <a:pt x="44327" y="1476"/>
                  <a:pt x="44221" y="1455"/>
                  <a:pt x="44184" y="1486"/>
                </a:cubicBezTo>
                <a:cubicBezTo>
                  <a:pt x="44192" y="1531"/>
                  <a:pt x="44263" y="1453"/>
                  <a:pt x="44272" y="1530"/>
                </a:cubicBezTo>
                <a:cubicBezTo>
                  <a:pt x="44298" y="1512"/>
                  <a:pt x="44338" y="1506"/>
                  <a:pt x="44389" y="1507"/>
                </a:cubicBezTo>
                <a:cubicBezTo>
                  <a:pt x="44411" y="1486"/>
                  <a:pt x="44329" y="1437"/>
                  <a:pt x="44359" y="1420"/>
                </a:cubicBezTo>
                <a:cubicBezTo>
                  <a:pt x="44357" y="1421"/>
                  <a:pt x="44418" y="1441"/>
                  <a:pt x="44418" y="1441"/>
                </a:cubicBezTo>
                <a:cubicBezTo>
                  <a:pt x="44406" y="1422"/>
                  <a:pt x="44326" y="1353"/>
                  <a:pt x="44301" y="1398"/>
                </a:cubicBezTo>
                <a:cubicBezTo>
                  <a:pt x="44271" y="1383"/>
                  <a:pt x="44271" y="1347"/>
                  <a:pt x="44213" y="1353"/>
                </a:cubicBezTo>
                <a:cubicBezTo>
                  <a:pt x="44226" y="1304"/>
                  <a:pt x="44357" y="1345"/>
                  <a:pt x="44418" y="1332"/>
                </a:cubicBezTo>
                <a:cubicBezTo>
                  <a:pt x="44391" y="1293"/>
                  <a:pt x="44327" y="1282"/>
                  <a:pt x="44243" y="1288"/>
                </a:cubicBezTo>
                <a:cubicBezTo>
                  <a:pt x="44246" y="1239"/>
                  <a:pt x="44367" y="1278"/>
                  <a:pt x="44418" y="1266"/>
                </a:cubicBezTo>
                <a:cubicBezTo>
                  <a:pt x="44471" y="1306"/>
                  <a:pt x="44525" y="1346"/>
                  <a:pt x="44652" y="1332"/>
                </a:cubicBezTo>
                <a:cubicBezTo>
                  <a:pt x="44634" y="1309"/>
                  <a:pt x="44585" y="1308"/>
                  <a:pt x="44594" y="1266"/>
                </a:cubicBezTo>
                <a:cubicBezTo>
                  <a:pt x="44685" y="1309"/>
                  <a:pt x="44832" y="1215"/>
                  <a:pt x="44829" y="1353"/>
                </a:cubicBezTo>
                <a:cubicBezTo>
                  <a:pt x="44856" y="1338"/>
                  <a:pt x="44873" y="1314"/>
                  <a:pt x="44887" y="1288"/>
                </a:cubicBezTo>
                <a:cubicBezTo>
                  <a:pt x="44913" y="1300"/>
                  <a:pt x="44940" y="1314"/>
                  <a:pt x="44945" y="1288"/>
                </a:cubicBezTo>
                <a:cubicBezTo>
                  <a:pt x="45107" y="1324"/>
                  <a:pt x="45240" y="1267"/>
                  <a:pt x="45415" y="1332"/>
                </a:cubicBezTo>
                <a:cubicBezTo>
                  <a:pt x="45395" y="1398"/>
                  <a:pt x="45352" y="1311"/>
                  <a:pt x="45297" y="1332"/>
                </a:cubicBezTo>
                <a:cubicBezTo>
                  <a:pt x="45254" y="1350"/>
                  <a:pt x="45306" y="1365"/>
                  <a:pt x="45267" y="1420"/>
                </a:cubicBezTo>
                <a:cubicBezTo>
                  <a:pt x="45221" y="1426"/>
                  <a:pt x="45218" y="1399"/>
                  <a:pt x="45180" y="1398"/>
                </a:cubicBezTo>
                <a:cubicBezTo>
                  <a:pt x="45167" y="1444"/>
                  <a:pt x="45222" y="1440"/>
                  <a:pt x="45267" y="1441"/>
                </a:cubicBezTo>
                <a:cubicBezTo>
                  <a:pt x="45298" y="1428"/>
                  <a:pt x="45299" y="1390"/>
                  <a:pt x="45356" y="1398"/>
                </a:cubicBezTo>
                <a:cubicBezTo>
                  <a:pt x="45260" y="1483"/>
                  <a:pt x="45408" y="1398"/>
                  <a:pt x="45503" y="1441"/>
                </a:cubicBezTo>
                <a:cubicBezTo>
                  <a:pt x="45505" y="1443"/>
                  <a:pt x="45500" y="1463"/>
                  <a:pt x="45503" y="1464"/>
                </a:cubicBezTo>
                <a:cubicBezTo>
                  <a:pt x="45529" y="1470"/>
                  <a:pt x="45564" y="1458"/>
                  <a:pt x="45590" y="1464"/>
                </a:cubicBezTo>
                <a:cubicBezTo>
                  <a:pt x="45606" y="1467"/>
                  <a:pt x="45622" y="1486"/>
                  <a:pt x="45620" y="1486"/>
                </a:cubicBezTo>
                <a:cubicBezTo>
                  <a:pt x="45670" y="1491"/>
                  <a:pt x="45682" y="1461"/>
                  <a:pt x="45737" y="1464"/>
                </a:cubicBezTo>
                <a:cubicBezTo>
                  <a:pt x="45734" y="1464"/>
                  <a:pt x="45748" y="1485"/>
                  <a:pt x="45766" y="1486"/>
                </a:cubicBezTo>
                <a:cubicBezTo>
                  <a:pt x="45806" y="1487"/>
                  <a:pt x="45845" y="1483"/>
                  <a:pt x="45884" y="1486"/>
                </a:cubicBezTo>
                <a:cubicBezTo>
                  <a:pt x="45892" y="1486"/>
                  <a:pt x="45913" y="1516"/>
                  <a:pt x="45942" y="1507"/>
                </a:cubicBezTo>
                <a:cubicBezTo>
                  <a:pt x="45946" y="1506"/>
                  <a:pt x="45947" y="1473"/>
                  <a:pt x="45971" y="1486"/>
                </a:cubicBezTo>
                <a:cubicBezTo>
                  <a:pt x="45927" y="1453"/>
                  <a:pt x="45843" y="1450"/>
                  <a:pt x="45766" y="1441"/>
                </a:cubicBezTo>
                <a:cubicBezTo>
                  <a:pt x="45788" y="1392"/>
                  <a:pt x="45931" y="1432"/>
                  <a:pt x="46001" y="1420"/>
                </a:cubicBezTo>
                <a:cubicBezTo>
                  <a:pt x="46009" y="1369"/>
                  <a:pt x="45916" y="1395"/>
                  <a:pt x="45913" y="1353"/>
                </a:cubicBezTo>
                <a:cubicBezTo>
                  <a:pt x="45885" y="1354"/>
                  <a:pt x="45890" y="1381"/>
                  <a:pt x="45884" y="1398"/>
                </a:cubicBezTo>
                <a:cubicBezTo>
                  <a:pt x="45848" y="1405"/>
                  <a:pt x="45869" y="1359"/>
                  <a:pt x="45854" y="1353"/>
                </a:cubicBezTo>
                <a:cubicBezTo>
                  <a:pt x="45826" y="1342"/>
                  <a:pt x="45808" y="1385"/>
                  <a:pt x="45766" y="1353"/>
                </a:cubicBezTo>
                <a:cubicBezTo>
                  <a:pt x="45753" y="1344"/>
                  <a:pt x="45642" y="1360"/>
                  <a:pt x="45561" y="1353"/>
                </a:cubicBezTo>
                <a:cubicBezTo>
                  <a:pt x="45579" y="1335"/>
                  <a:pt x="45674" y="1311"/>
                  <a:pt x="45737" y="1309"/>
                </a:cubicBezTo>
                <a:cubicBezTo>
                  <a:pt x="45729" y="1309"/>
                  <a:pt x="45752" y="1330"/>
                  <a:pt x="45766" y="1332"/>
                </a:cubicBezTo>
                <a:cubicBezTo>
                  <a:pt x="45776" y="1332"/>
                  <a:pt x="46094" y="1354"/>
                  <a:pt x="46118" y="1332"/>
                </a:cubicBezTo>
                <a:cubicBezTo>
                  <a:pt x="46149" y="1303"/>
                  <a:pt x="46132" y="1336"/>
                  <a:pt x="46177" y="1332"/>
                </a:cubicBezTo>
                <a:cubicBezTo>
                  <a:pt x="46239" y="1326"/>
                  <a:pt x="46317" y="1314"/>
                  <a:pt x="46353" y="1288"/>
                </a:cubicBezTo>
                <a:cubicBezTo>
                  <a:pt x="46386" y="1276"/>
                  <a:pt x="46370" y="1329"/>
                  <a:pt x="46383" y="1332"/>
                </a:cubicBezTo>
                <a:cubicBezTo>
                  <a:pt x="46545" y="1366"/>
                  <a:pt x="46894" y="1315"/>
                  <a:pt x="47144" y="1332"/>
                </a:cubicBezTo>
                <a:cubicBezTo>
                  <a:pt x="47191" y="1335"/>
                  <a:pt x="47194" y="1348"/>
                  <a:pt x="47232" y="1353"/>
                </a:cubicBezTo>
                <a:cubicBezTo>
                  <a:pt x="47269" y="1358"/>
                  <a:pt x="47314" y="1345"/>
                  <a:pt x="47349" y="1353"/>
                </a:cubicBezTo>
                <a:cubicBezTo>
                  <a:pt x="47422" y="1371"/>
                  <a:pt x="47442" y="1392"/>
                  <a:pt x="47496" y="1420"/>
                </a:cubicBezTo>
                <a:cubicBezTo>
                  <a:pt x="47596" y="1396"/>
                  <a:pt x="47414" y="1413"/>
                  <a:pt x="47467" y="1353"/>
                </a:cubicBezTo>
                <a:cubicBezTo>
                  <a:pt x="47547" y="1386"/>
                  <a:pt x="47616" y="1332"/>
                  <a:pt x="47731" y="1353"/>
                </a:cubicBezTo>
                <a:cubicBezTo>
                  <a:pt x="47742" y="1356"/>
                  <a:pt x="47768" y="1375"/>
                  <a:pt x="47760" y="1375"/>
                </a:cubicBezTo>
                <a:cubicBezTo>
                  <a:pt x="47784" y="1375"/>
                  <a:pt x="47788" y="1350"/>
                  <a:pt x="47818" y="1353"/>
                </a:cubicBezTo>
                <a:cubicBezTo>
                  <a:pt x="47833" y="1354"/>
                  <a:pt x="47856" y="1375"/>
                  <a:pt x="47847" y="1375"/>
                </a:cubicBezTo>
                <a:cubicBezTo>
                  <a:pt x="47874" y="1374"/>
                  <a:pt x="47892" y="1353"/>
                  <a:pt x="47935" y="1353"/>
                </a:cubicBezTo>
                <a:cubicBezTo>
                  <a:pt x="47927" y="1353"/>
                  <a:pt x="47949" y="1390"/>
                  <a:pt x="47964" y="1375"/>
                </a:cubicBezTo>
                <a:cubicBezTo>
                  <a:pt x="47984" y="1358"/>
                  <a:pt x="47984" y="1357"/>
                  <a:pt x="47994" y="1375"/>
                </a:cubicBezTo>
                <a:cubicBezTo>
                  <a:pt x="48042" y="1369"/>
                  <a:pt x="48045" y="1396"/>
                  <a:pt x="48082" y="1398"/>
                </a:cubicBezTo>
                <a:cubicBezTo>
                  <a:pt x="48074" y="1422"/>
                  <a:pt x="48023" y="1413"/>
                  <a:pt x="48023" y="1441"/>
                </a:cubicBezTo>
                <a:cubicBezTo>
                  <a:pt x="48062" y="1498"/>
                  <a:pt x="48230" y="1431"/>
                  <a:pt x="48287" y="1486"/>
                </a:cubicBezTo>
                <a:cubicBezTo>
                  <a:pt x="48297" y="1495"/>
                  <a:pt x="48286" y="1513"/>
                  <a:pt x="48316" y="1507"/>
                </a:cubicBezTo>
                <a:cubicBezTo>
                  <a:pt x="48330" y="1416"/>
                  <a:pt x="48179" y="1449"/>
                  <a:pt x="48112" y="1420"/>
                </a:cubicBezTo>
                <a:cubicBezTo>
                  <a:pt x="48203" y="1363"/>
                  <a:pt x="48275" y="1393"/>
                  <a:pt x="48404" y="1398"/>
                </a:cubicBezTo>
                <a:cubicBezTo>
                  <a:pt x="48431" y="1437"/>
                  <a:pt x="48475" y="1462"/>
                  <a:pt x="48493" y="1507"/>
                </a:cubicBezTo>
                <a:cubicBezTo>
                  <a:pt x="48532" y="1501"/>
                  <a:pt x="48516" y="1451"/>
                  <a:pt x="48522" y="1420"/>
                </a:cubicBezTo>
                <a:cubicBezTo>
                  <a:pt x="48557" y="1474"/>
                  <a:pt x="48632" y="1374"/>
                  <a:pt x="48669" y="1441"/>
                </a:cubicBezTo>
                <a:cubicBezTo>
                  <a:pt x="48689" y="1477"/>
                  <a:pt x="48812" y="1437"/>
                  <a:pt x="48784" y="1507"/>
                </a:cubicBezTo>
                <a:cubicBezTo>
                  <a:pt x="48756" y="1548"/>
                  <a:pt x="48727" y="1497"/>
                  <a:pt x="48698" y="1507"/>
                </a:cubicBezTo>
                <a:cubicBezTo>
                  <a:pt x="48646" y="1526"/>
                  <a:pt x="48671" y="1565"/>
                  <a:pt x="48610" y="1595"/>
                </a:cubicBezTo>
                <a:cubicBezTo>
                  <a:pt x="48631" y="1637"/>
                  <a:pt x="48697" y="1610"/>
                  <a:pt x="48639" y="1661"/>
                </a:cubicBezTo>
                <a:cubicBezTo>
                  <a:pt x="48704" y="1673"/>
                  <a:pt x="48681" y="1619"/>
                  <a:pt x="48727" y="1618"/>
                </a:cubicBezTo>
                <a:cubicBezTo>
                  <a:pt x="48707" y="1595"/>
                  <a:pt x="48660" y="1595"/>
                  <a:pt x="48669" y="1552"/>
                </a:cubicBezTo>
                <a:cubicBezTo>
                  <a:pt x="48786" y="1547"/>
                  <a:pt x="48788" y="1549"/>
                  <a:pt x="48756" y="1618"/>
                </a:cubicBezTo>
                <a:cubicBezTo>
                  <a:pt x="48784" y="1618"/>
                  <a:pt x="48815" y="1618"/>
                  <a:pt x="48844" y="1618"/>
                </a:cubicBezTo>
                <a:cubicBezTo>
                  <a:pt x="48888" y="1607"/>
                  <a:pt x="48833" y="1589"/>
                  <a:pt x="48844" y="1552"/>
                </a:cubicBezTo>
                <a:cubicBezTo>
                  <a:pt x="48912" y="1545"/>
                  <a:pt x="48956" y="1555"/>
                  <a:pt x="48991" y="1573"/>
                </a:cubicBezTo>
                <a:cubicBezTo>
                  <a:pt x="48986" y="1599"/>
                  <a:pt x="48937" y="1592"/>
                  <a:pt x="48903" y="1595"/>
                </a:cubicBezTo>
                <a:cubicBezTo>
                  <a:pt x="48911" y="1625"/>
                  <a:pt x="48976" y="1614"/>
                  <a:pt x="49019" y="1618"/>
                </a:cubicBezTo>
                <a:cubicBezTo>
                  <a:pt x="49086" y="1605"/>
                  <a:pt x="48985" y="1584"/>
                  <a:pt x="49049" y="1552"/>
                </a:cubicBezTo>
                <a:cubicBezTo>
                  <a:pt x="49036" y="1503"/>
                  <a:pt x="48905" y="1543"/>
                  <a:pt x="48844" y="1530"/>
                </a:cubicBezTo>
                <a:cubicBezTo>
                  <a:pt x="48854" y="1479"/>
                  <a:pt x="48879" y="1438"/>
                  <a:pt x="48903" y="1398"/>
                </a:cubicBezTo>
                <a:cubicBezTo>
                  <a:pt x="48976" y="1401"/>
                  <a:pt x="48911" y="1472"/>
                  <a:pt x="48903" y="1486"/>
                </a:cubicBezTo>
                <a:cubicBezTo>
                  <a:pt x="48967" y="1465"/>
                  <a:pt x="49056" y="1503"/>
                  <a:pt x="49108" y="1507"/>
                </a:cubicBezTo>
                <a:cubicBezTo>
                  <a:pt x="49190" y="1515"/>
                  <a:pt x="49337" y="1470"/>
                  <a:pt x="49342" y="1552"/>
                </a:cubicBezTo>
                <a:cubicBezTo>
                  <a:pt x="49247" y="1516"/>
                  <a:pt x="49183" y="1541"/>
                  <a:pt x="49078" y="1552"/>
                </a:cubicBezTo>
                <a:cubicBezTo>
                  <a:pt x="49098" y="1574"/>
                  <a:pt x="49146" y="1575"/>
                  <a:pt x="49137" y="1618"/>
                </a:cubicBezTo>
                <a:cubicBezTo>
                  <a:pt x="49196" y="1617"/>
                  <a:pt x="49174" y="1557"/>
                  <a:pt x="49254" y="1573"/>
                </a:cubicBezTo>
                <a:cubicBezTo>
                  <a:pt x="49219" y="1645"/>
                  <a:pt x="49349" y="1590"/>
                  <a:pt x="49313" y="1661"/>
                </a:cubicBezTo>
                <a:cubicBezTo>
                  <a:pt x="49382" y="1655"/>
                  <a:pt x="49382" y="1602"/>
                  <a:pt x="49313" y="1595"/>
                </a:cubicBezTo>
                <a:cubicBezTo>
                  <a:pt x="49318" y="1561"/>
                  <a:pt x="49343" y="1595"/>
                  <a:pt x="49342" y="1595"/>
                </a:cubicBezTo>
                <a:cubicBezTo>
                  <a:pt x="49379" y="1594"/>
                  <a:pt x="49393" y="1568"/>
                  <a:pt x="49489" y="1573"/>
                </a:cubicBezTo>
                <a:cubicBezTo>
                  <a:pt x="49541" y="1576"/>
                  <a:pt x="49610" y="1609"/>
                  <a:pt x="49664" y="1595"/>
                </a:cubicBezTo>
                <a:cubicBezTo>
                  <a:pt x="49696" y="1617"/>
                  <a:pt x="49674" y="1676"/>
                  <a:pt x="49753" y="1661"/>
                </a:cubicBezTo>
                <a:cubicBezTo>
                  <a:pt x="49794" y="1654"/>
                  <a:pt x="49755" y="1622"/>
                  <a:pt x="49724" y="1618"/>
                </a:cubicBezTo>
                <a:cubicBezTo>
                  <a:pt x="49744" y="1579"/>
                  <a:pt x="49776" y="1614"/>
                  <a:pt x="49812" y="1618"/>
                </a:cubicBezTo>
                <a:cubicBezTo>
                  <a:pt x="49867" y="1543"/>
                  <a:pt x="49679" y="1545"/>
                  <a:pt x="49782" y="1507"/>
                </a:cubicBezTo>
                <a:cubicBezTo>
                  <a:pt x="49774" y="1483"/>
                  <a:pt x="49724" y="1492"/>
                  <a:pt x="49724" y="1464"/>
                </a:cubicBezTo>
                <a:cubicBezTo>
                  <a:pt x="49663" y="1477"/>
                  <a:pt x="49519" y="1428"/>
                  <a:pt x="49548" y="1507"/>
                </a:cubicBezTo>
                <a:cubicBezTo>
                  <a:pt x="49569" y="1589"/>
                  <a:pt x="49714" y="1439"/>
                  <a:pt x="49694" y="1552"/>
                </a:cubicBezTo>
                <a:cubicBezTo>
                  <a:pt x="49595" y="1546"/>
                  <a:pt x="49457" y="1568"/>
                  <a:pt x="49400" y="1530"/>
                </a:cubicBezTo>
                <a:cubicBezTo>
                  <a:pt x="49406" y="1504"/>
                  <a:pt x="49455" y="1511"/>
                  <a:pt x="49489" y="1507"/>
                </a:cubicBezTo>
                <a:cubicBezTo>
                  <a:pt x="49494" y="1446"/>
                  <a:pt x="49585" y="1447"/>
                  <a:pt x="49606" y="1398"/>
                </a:cubicBezTo>
                <a:cubicBezTo>
                  <a:pt x="49667" y="1410"/>
                  <a:pt x="49689" y="1451"/>
                  <a:pt x="49782" y="1441"/>
                </a:cubicBezTo>
                <a:cubicBezTo>
                  <a:pt x="49793" y="1389"/>
                  <a:pt x="49649" y="1453"/>
                  <a:pt x="49694" y="1375"/>
                </a:cubicBezTo>
                <a:cubicBezTo>
                  <a:pt x="49818" y="1348"/>
                  <a:pt x="49855" y="1431"/>
                  <a:pt x="49928" y="1375"/>
                </a:cubicBezTo>
                <a:cubicBezTo>
                  <a:pt x="49948" y="1360"/>
                  <a:pt x="49952" y="1360"/>
                  <a:pt x="49987" y="1375"/>
                </a:cubicBezTo>
                <a:cubicBezTo>
                  <a:pt x="49986" y="1375"/>
                  <a:pt x="50000" y="1413"/>
                  <a:pt x="50017" y="1398"/>
                </a:cubicBezTo>
                <a:cubicBezTo>
                  <a:pt x="50037" y="1378"/>
                  <a:pt x="50038" y="1386"/>
                  <a:pt x="50075" y="1398"/>
                </a:cubicBezTo>
                <a:cubicBezTo>
                  <a:pt x="50086" y="1401"/>
                  <a:pt x="50127" y="1392"/>
                  <a:pt x="50134" y="1398"/>
                </a:cubicBezTo>
                <a:cubicBezTo>
                  <a:pt x="50135" y="1399"/>
                  <a:pt x="50132" y="1420"/>
                  <a:pt x="50134" y="1420"/>
                </a:cubicBezTo>
                <a:cubicBezTo>
                  <a:pt x="50192" y="1425"/>
                  <a:pt x="50220" y="1363"/>
                  <a:pt x="50221" y="1441"/>
                </a:cubicBezTo>
                <a:cubicBezTo>
                  <a:pt x="50241" y="1408"/>
                  <a:pt x="50283" y="1441"/>
                  <a:pt x="50280" y="1441"/>
                </a:cubicBezTo>
                <a:cubicBezTo>
                  <a:pt x="50312" y="1435"/>
                  <a:pt x="50320" y="1402"/>
                  <a:pt x="50338" y="1398"/>
                </a:cubicBezTo>
                <a:cubicBezTo>
                  <a:pt x="50352" y="1393"/>
                  <a:pt x="50376" y="1420"/>
                  <a:pt x="50398" y="1420"/>
                </a:cubicBezTo>
                <a:cubicBezTo>
                  <a:pt x="50402" y="1420"/>
                  <a:pt x="50491" y="1375"/>
                  <a:pt x="50515" y="1398"/>
                </a:cubicBezTo>
                <a:cubicBezTo>
                  <a:pt x="50536" y="1417"/>
                  <a:pt x="50546" y="1402"/>
                  <a:pt x="50603" y="1398"/>
                </a:cubicBezTo>
                <a:cubicBezTo>
                  <a:pt x="50679" y="1392"/>
                  <a:pt x="50955" y="1372"/>
                  <a:pt x="50984" y="1441"/>
                </a:cubicBezTo>
                <a:cubicBezTo>
                  <a:pt x="51018" y="1438"/>
                  <a:pt x="51009" y="1401"/>
                  <a:pt x="51013" y="1375"/>
                </a:cubicBezTo>
                <a:cubicBezTo>
                  <a:pt x="51040" y="1399"/>
                  <a:pt x="51121" y="1383"/>
                  <a:pt x="51101" y="1441"/>
                </a:cubicBezTo>
                <a:cubicBezTo>
                  <a:pt x="51158" y="1460"/>
                  <a:pt x="51168" y="1402"/>
                  <a:pt x="51189" y="1398"/>
                </a:cubicBezTo>
                <a:cubicBezTo>
                  <a:pt x="51206" y="1394"/>
                  <a:pt x="51274" y="1446"/>
                  <a:pt x="51277" y="1398"/>
                </a:cubicBezTo>
                <a:cubicBezTo>
                  <a:pt x="51351" y="1435"/>
                  <a:pt x="51380" y="1372"/>
                  <a:pt x="51424" y="1420"/>
                </a:cubicBezTo>
                <a:cubicBezTo>
                  <a:pt x="51475" y="1378"/>
                  <a:pt x="51514" y="1449"/>
                  <a:pt x="51540" y="1375"/>
                </a:cubicBezTo>
                <a:cubicBezTo>
                  <a:pt x="51593" y="1380"/>
                  <a:pt x="51623" y="1437"/>
                  <a:pt x="51717" y="1420"/>
                </a:cubicBezTo>
                <a:cubicBezTo>
                  <a:pt x="51729" y="1417"/>
                  <a:pt x="51755" y="1398"/>
                  <a:pt x="51746" y="1398"/>
                </a:cubicBezTo>
                <a:cubicBezTo>
                  <a:pt x="51750" y="1398"/>
                  <a:pt x="51840" y="1441"/>
                  <a:pt x="51863" y="1420"/>
                </a:cubicBezTo>
                <a:cubicBezTo>
                  <a:pt x="51909" y="1377"/>
                  <a:pt x="52010" y="1455"/>
                  <a:pt x="52098" y="1375"/>
                </a:cubicBezTo>
                <a:cubicBezTo>
                  <a:pt x="52171" y="1372"/>
                  <a:pt x="52188" y="1410"/>
                  <a:pt x="52243" y="1420"/>
                </a:cubicBezTo>
                <a:cubicBezTo>
                  <a:pt x="52280" y="1426"/>
                  <a:pt x="52258" y="1384"/>
                  <a:pt x="52273" y="1375"/>
                </a:cubicBezTo>
                <a:cubicBezTo>
                  <a:pt x="52300" y="1362"/>
                  <a:pt x="52298" y="1397"/>
                  <a:pt x="52303" y="1398"/>
                </a:cubicBezTo>
                <a:cubicBezTo>
                  <a:pt x="52266" y="1392"/>
                  <a:pt x="52502" y="1344"/>
                  <a:pt x="52537" y="1375"/>
                </a:cubicBezTo>
                <a:cubicBezTo>
                  <a:pt x="52539" y="1377"/>
                  <a:pt x="52579" y="1413"/>
                  <a:pt x="52595" y="1398"/>
                </a:cubicBezTo>
                <a:cubicBezTo>
                  <a:pt x="52638" y="1359"/>
                  <a:pt x="52662" y="1444"/>
                  <a:pt x="52713" y="1398"/>
                </a:cubicBezTo>
                <a:cubicBezTo>
                  <a:pt x="52746" y="1366"/>
                  <a:pt x="52721" y="1402"/>
                  <a:pt x="52830" y="1398"/>
                </a:cubicBezTo>
                <a:cubicBezTo>
                  <a:pt x="52878" y="1395"/>
                  <a:pt x="52880" y="1379"/>
                  <a:pt x="52917" y="1375"/>
                </a:cubicBezTo>
                <a:cubicBezTo>
                  <a:pt x="52950" y="1372"/>
                  <a:pt x="53046" y="1416"/>
                  <a:pt x="53035" y="1353"/>
                </a:cubicBezTo>
                <a:cubicBezTo>
                  <a:pt x="53131" y="1432"/>
                  <a:pt x="53431" y="1363"/>
                  <a:pt x="53622" y="1420"/>
                </a:cubicBezTo>
                <a:cubicBezTo>
                  <a:pt x="53646" y="1423"/>
                  <a:pt x="53649" y="1411"/>
                  <a:pt x="53650" y="1398"/>
                </a:cubicBezTo>
                <a:cubicBezTo>
                  <a:pt x="53732" y="1407"/>
                  <a:pt x="53652" y="1467"/>
                  <a:pt x="53592" y="1441"/>
                </a:cubicBezTo>
                <a:cubicBezTo>
                  <a:pt x="53597" y="1504"/>
                  <a:pt x="53714" y="1482"/>
                  <a:pt x="53798" y="1486"/>
                </a:cubicBezTo>
                <a:cubicBezTo>
                  <a:pt x="53810" y="1538"/>
                  <a:pt x="53816" y="1552"/>
                  <a:pt x="53856" y="1573"/>
                </a:cubicBezTo>
                <a:cubicBezTo>
                  <a:pt x="53863" y="1577"/>
                  <a:pt x="53937" y="1533"/>
                  <a:pt x="53915" y="1595"/>
                </a:cubicBezTo>
                <a:cubicBezTo>
                  <a:pt x="53974" y="1620"/>
                  <a:pt x="53958" y="1557"/>
                  <a:pt x="53973" y="1552"/>
                </a:cubicBezTo>
                <a:cubicBezTo>
                  <a:pt x="54000" y="1543"/>
                  <a:pt x="54044" y="1603"/>
                  <a:pt x="54091" y="1552"/>
                </a:cubicBezTo>
                <a:cubicBezTo>
                  <a:pt x="54065" y="1519"/>
                  <a:pt x="53995" y="1519"/>
                  <a:pt x="53944" y="1507"/>
                </a:cubicBezTo>
                <a:cubicBezTo>
                  <a:pt x="53991" y="1470"/>
                  <a:pt x="54001" y="1404"/>
                  <a:pt x="54061" y="1375"/>
                </a:cubicBezTo>
                <a:cubicBezTo>
                  <a:pt x="54379" y="1405"/>
                  <a:pt x="54578" y="1378"/>
                  <a:pt x="54969" y="1375"/>
                </a:cubicBezTo>
                <a:cubicBezTo>
                  <a:pt x="54993" y="1371"/>
                  <a:pt x="54999" y="1353"/>
                  <a:pt x="55029" y="1353"/>
                </a:cubicBezTo>
                <a:cubicBezTo>
                  <a:pt x="55062" y="1350"/>
                  <a:pt x="55045" y="1332"/>
                  <a:pt x="55029" y="1332"/>
                </a:cubicBezTo>
                <a:cubicBezTo>
                  <a:pt x="55029" y="1281"/>
                  <a:pt x="55117" y="1317"/>
                  <a:pt x="55145" y="1332"/>
                </a:cubicBezTo>
                <a:cubicBezTo>
                  <a:pt x="55184" y="1350"/>
                  <a:pt x="55202" y="1338"/>
                  <a:pt x="55292" y="1353"/>
                </a:cubicBezTo>
                <a:cubicBezTo>
                  <a:pt x="55316" y="1357"/>
                  <a:pt x="55321" y="1374"/>
                  <a:pt x="55351" y="1375"/>
                </a:cubicBezTo>
                <a:cubicBezTo>
                  <a:pt x="55398" y="1377"/>
                  <a:pt x="55401" y="1357"/>
                  <a:pt x="55438" y="1353"/>
                </a:cubicBezTo>
                <a:cubicBezTo>
                  <a:pt x="55545" y="1341"/>
                  <a:pt x="55652" y="1351"/>
                  <a:pt x="55761" y="1332"/>
                </a:cubicBezTo>
                <a:cubicBezTo>
                  <a:pt x="55740" y="1248"/>
                  <a:pt x="55652" y="1312"/>
                  <a:pt x="55586" y="1309"/>
                </a:cubicBezTo>
                <a:cubicBezTo>
                  <a:pt x="55589" y="1309"/>
                  <a:pt x="55574" y="1288"/>
                  <a:pt x="55556" y="1288"/>
                </a:cubicBezTo>
                <a:cubicBezTo>
                  <a:pt x="55518" y="1285"/>
                  <a:pt x="55478" y="1288"/>
                  <a:pt x="55438" y="1288"/>
                </a:cubicBezTo>
                <a:cubicBezTo>
                  <a:pt x="55423" y="1239"/>
                  <a:pt x="55494" y="1256"/>
                  <a:pt x="55497" y="1221"/>
                </a:cubicBezTo>
                <a:cubicBezTo>
                  <a:pt x="55509" y="1168"/>
                  <a:pt x="55364" y="1234"/>
                  <a:pt x="55409" y="1155"/>
                </a:cubicBezTo>
                <a:cubicBezTo>
                  <a:pt x="55462" y="1152"/>
                  <a:pt x="55471" y="1182"/>
                  <a:pt x="55526" y="1177"/>
                </a:cubicBezTo>
                <a:cubicBezTo>
                  <a:pt x="55500" y="1138"/>
                  <a:pt x="55435" y="1129"/>
                  <a:pt x="55351" y="1133"/>
                </a:cubicBezTo>
                <a:cubicBezTo>
                  <a:pt x="55314" y="1138"/>
                  <a:pt x="55321" y="1177"/>
                  <a:pt x="55351" y="1177"/>
                </a:cubicBezTo>
                <a:cubicBezTo>
                  <a:pt x="55349" y="1196"/>
                  <a:pt x="55295" y="1204"/>
                  <a:pt x="55262" y="1199"/>
                </a:cubicBezTo>
                <a:cubicBezTo>
                  <a:pt x="55255" y="1198"/>
                  <a:pt x="55207" y="1155"/>
                  <a:pt x="55205" y="1155"/>
                </a:cubicBezTo>
                <a:cubicBezTo>
                  <a:pt x="55180" y="1155"/>
                  <a:pt x="55175" y="1199"/>
                  <a:pt x="55174" y="1199"/>
                </a:cubicBezTo>
                <a:cubicBezTo>
                  <a:pt x="55135" y="1196"/>
                  <a:pt x="55095" y="1191"/>
                  <a:pt x="55058" y="1177"/>
                </a:cubicBezTo>
                <a:cubicBezTo>
                  <a:pt x="55039" y="1170"/>
                  <a:pt x="55009" y="1135"/>
                  <a:pt x="54999" y="1133"/>
                </a:cubicBezTo>
                <a:cubicBezTo>
                  <a:pt x="54961" y="1124"/>
                  <a:pt x="54961" y="1167"/>
                  <a:pt x="54882" y="1133"/>
                </a:cubicBezTo>
                <a:cubicBezTo>
                  <a:pt x="54870" y="1072"/>
                  <a:pt x="54991" y="1113"/>
                  <a:pt x="54999" y="1067"/>
                </a:cubicBezTo>
                <a:cubicBezTo>
                  <a:pt x="55041" y="1077"/>
                  <a:pt x="54996" y="1086"/>
                  <a:pt x="54999" y="1112"/>
                </a:cubicBezTo>
                <a:cubicBezTo>
                  <a:pt x="55035" y="1097"/>
                  <a:pt x="55142" y="1140"/>
                  <a:pt x="55145" y="1089"/>
                </a:cubicBezTo>
                <a:cubicBezTo>
                  <a:pt x="55148" y="1050"/>
                  <a:pt x="55213" y="1104"/>
                  <a:pt x="55292" y="1089"/>
                </a:cubicBezTo>
                <a:cubicBezTo>
                  <a:pt x="55334" y="1082"/>
                  <a:pt x="55362" y="1065"/>
                  <a:pt x="55468" y="1089"/>
                </a:cubicBezTo>
                <a:cubicBezTo>
                  <a:pt x="55478" y="1091"/>
                  <a:pt x="55469" y="1110"/>
                  <a:pt x="55497" y="1112"/>
                </a:cubicBezTo>
                <a:cubicBezTo>
                  <a:pt x="55506" y="1112"/>
                  <a:pt x="55550" y="1107"/>
                  <a:pt x="55556" y="1112"/>
                </a:cubicBezTo>
                <a:cubicBezTo>
                  <a:pt x="55595" y="1141"/>
                  <a:pt x="55583" y="1119"/>
                  <a:pt x="55673" y="1112"/>
                </a:cubicBezTo>
                <a:cubicBezTo>
                  <a:pt x="55761" y="1103"/>
                  <a:pt x="55852" y="1131"/>
                  <a:pt x="55936" y="1089"/>
                </a:cubicBezTo>
                <a:cubicBezTo>
                  <a:pt x="55932" y="1041"/>
                  <a:pt x="55813" y="1080"/>
                  <a:pt x="55761" y="1067"/>
                </a:cubicBezTo>
                <a:cubicBezTo>
                  <a:pt x="55767" y="915"/>
                  <a:pt x="55916" y="1109"/>
                  <a:pt x="55936" y="1000"/>
                </a:cubicBezTo>
                <a:cubicBezTo>
                  <a:pt x="55893" y="969"/>
                  <a:pt x="55809" y="966"/>
                  <a:pt x="55731" y="957"/>
                </a:cubicBezTo>
                <a:cubicBezTo>
                  <a:pt x="55737" y="939"/>
                  <a:pt x="55761" y="935"/>
                  <a:pt x="55761" y="914"/>
                </a:cubicBezTo>
                <a:cubicBezTo>
                  <a:pt x="55786" y="917"/>
                  <a:pt x="55789" y="905"/>
                  <a:pt x="55790" y="891"/>
                </a:cubicBezTo>
                <a:cubicBezTo>
                  <a:pt x="55853" y="881"/>
                  <a:pt x="55847" y="923"/>
                  <a:pt x="55849" y="957"/>
                </a:cubicBezTo>
                <a:cubicBezTo>
                  <a:pt x="55899" y="965"/>
                  <a:pt x="55904" y="940"/>
                  <a:pt x="55908" y="914"/>
                </a:cubicBezTo>
                <a:cubicBezTo>
                  <a:pt x="55992" y="923"/>
                  <a:pt x="55977" y="1008"/>
                  <a:pt x="56054" y="1023"/>
                </a:cubicBezTo>
                <a:cubicBezTo>
                  <a:pt x="56143" y="1010"/>
                  <a:pt x="56230" y="1011"/>
                  <a:pt x="56260" y="980"/>
                </a:cubicBezTo>
                <a:cubicBezTo>
                  <a:pt x="56266" y="972"/>
                  <a:pt x="56216" y="928"/>
                  <a:pt x="56260" y="914"/>
                </a:cubicBezTo>
                <a:cubicBezTo>
                  <a:pt x="56294" y="917"/>
                  <a:pt x="56284" y="953"/>
                  <a:pt x="56288" y="980"/>
                </a:cubicBezTo>
                <a:cubicBezTo>
                  <a:pt x="56348" y="980"/>
                  <a:pt x="56406" y="980"/>
                  <a:pt x="56465" y="980"/>
                </a:cubicBezTo>
                <a:cubicBezTo>
                  <a:pt x="56420" y="909"/>
                  <a:pt x="56453" y="882"/>
                  <a:pt x="56465" y="803"/>
                </a:cubicBezTo>
                <a:cubicBezTo>
                  <a:pt x="56764" y="834"/>
                  <a:pt x="56908" y="785"/>
                  <a:pt x="57226" y="825"/>
                </a:cubicBezTo>
                <a:cubicBezTo>
                  <a:pt x="57214" y="872"/>
                  <a:pt x="57246" y="884"/>
                  <a:pt x="57256" y="914"/>
                </a:cubicBezTo>
                <a:cubicBezTo>
                  <a:pt x="57317" y="908"/>
                  <a:pt x="57264" y="816"/>
                  <a:pt x="57315" y="803"/>
                </a:cubicBezTo>
                <a:cubicBezTo>
                  <a:pt x="57441" y="835"/>
                  <a:pt x="57284" y="852"/>
                  <a:pt x="57315" y="935"/>
                </a:cubicBezTo>
                <a:cubicBezTo>
                  <a:pt x="57188" y="927"/>
                  <a:pt x="57200" y="1025"/>
                  <a:pt x="57139" y="1067"/>
                </a:cubicBezTo>
                <a:cubicBezTo>
                  <a:pt x="57054" y="1067"/>
                  <a:pt x="56952" y="1105"/>
                  <a:pt x="56904" y="1155"/>
                </a:cubicBezTo>
                <a:cubicBezTo>
                  <a:pt x="56874" y="1187"/>
                  <a:pt x="56896" y="1222"/>
                  <a:pt x="56845" y="1243"/>
                </a:cubicBezTo>
                <a:cubicBezTo>
                  <a:pt x="56853" y="1271"/>
                  <a:pt x="56904" y="1266"/>
                  <a:pt x="56904" y="1243"/>
                </a:cubicBezTo>
                <a:cubicBezTo>
                  <a:pt x="56968" y="1285"/>
                  <a:pt x="56836" y="1366"/>
                  <a:pt x="56758" y="1375"/>
                </a:cubicBezTo>
                <a:cubicBezTo>
                  <a:pt x="56744" y="1423"/>
                  <a:pt x="56800" y="1417"/>
                  <a:pt x="56845" y="1420"/>
                </a:cubicBezTo>
                <a:cubicBezTo>
                  <a:pt x="56842" y="1483"/>
                  <a:pt x="56723" y="1459"/>
                  <a:pt x="56640" y="1464"/>
                </a:cubicBezTo>
                <a:cubicBezTo>
                  <a:pt x="56643" y="1422"/>
                  <a:pt x="56737" y="1449"/>
                  <a:pt x="56729" y="1398"/>
                </a:cubicBezTo>
                <a:cubicBezTo>
                  <a:pt x="56708" y="1342"/>
                  <a:pt x="56650" y="1438"/>
                  <a:pt x="56581" y="1420"/>
                </a:cubicBezTo>
                <a:cubicBezTo>
                  <a:pt x="56594" y="1378"/>
                  <a:pt x="56665" y="1380"/>
                  <a:pt x="56640" y="1309"/>
                </a:cubicBezTo>
                <a:cubicBezTo>
                  <a:pt x="56523" y="1302"/>
                  <a:pt x="56561" y="1411"/>
                  <a:pt x="56465" y="1420"/>
                </a:cubicBezTo>
                <a:cubicBezTo>
                  <a:pt x="56477" y="1465"/>
                  <a:pt x="56444" y="1478"/>
                  <a:pt x="56436" y="1507"/>
                </a:cubicBezTo>
                <a:cubicBezTo>
                  <a:pt x="56332" y="1501"/>
                  <a:pt x="56510" y="1426"/>
                  <a:pt x="56406" y="1420"/>
                </a:cubicBezTo>
                <a:cubicBezTo>
                  <a:pt x="56283" y="1386"/>
                  <a:pt x="56402" y="1533"/>
                  <a:pt x="56318" y="1530"/>
                </a:cubicBezTo>
                <a:cubicBezTo>
                  <a:pt x="56341" y="1549"/>
                  <a:pt x="56350" y="1579"/>
                  <a:pt x="56348" y="1618"/>
                </a:cubicBezTo>
                <a:cubicBezTo>
                  <a:pt x="56427" y="1604"/>
                  <a:pt x="56579" y="1646"/>
                  <a:pt x="56611" y="1595"/>
                </a:cubicBezTo>
                <a:cubicBezTo>
                  <a:pt x="56632" y="1614"/>
                  <a:pt x="56662" y="1610"/>
                  <a:pt x="56699" y="1618"/>
                </a:cubicBezTo>
                <a:cubicBezTo>
                  <a:pt x="56709" y="1619"/>
                  <a:pt x="56751" y="1612"/>
                  <a:pt x="56758" y="1618"/>
                </a:cubicBezTo>
                <a:cubicBezTo>
                  <a:pt x="56797" y="1654"/>
                  <a:pt x="56779" y="1622"/>
                  <a:pt x="56875" y="1618"/>
                </a:cubicBezTo>
                <a:cubicBezTo>
                  <a:pt x="56959" y="1613"/>
                  <a:pt x="57046" y="1648"/>
                  <a:pt x="57110" y="1618"/>
                </a:cubicBezTo>
                <a:cubicBezTo>
                  <a:pt x="57094" y="1650"/>
                  <a:pt x="57066" y="1673"/>
                  <a:pt x="57050" y="1706"/>
                </a:cubicBezTo>
                <a:cubicBezTo>
                  <a:pt x="57118" y="1676"/>
                  <a:pt x="57215" y="1667"/>
                  <a:pt x="57198" y="1573"/>
                </a:cubicBezTo>
                <a:cubicBezTo>
                  <a:pt x="57321" y="1602"/>
                  <a:pt x="57195" y="1664"/>
                  <a:pt x="57198" y="1727"/>
                </a:cubicBezTo>
                <a:cubicBezTo>
                  <a:pt x="57296" y="1709"/>
                  <a:pt x="57323" y="1637"/>
                  <a:pt x="57286" y="1573"/>
                </a:cubicBezTo>
                <a:cubicBezTo>
                  <a:pt x="57384" y="1588"/>
                  <a:pt x="57307" y="1721"/>
                  <a:pt x="57344" y="1727"/>
                </a:cubicBezTo>
                <a:cubicBezTo>
                  <a:pt x="57314" y="1764"/>
                  <a:pt x="57220" y="1751"/>
                  <a:pt x="57168" y="1771"/>
                </a:cubicBezTo>
                <a:cubicBezTo>
                  <a:pt x="57184" y="1789"/>
                  <a:pt x="57198" y="1807"/>
                  <a:pt x="57198" y="1838"/>
                </a:cubicBezTo>
                <a:cubicBezTo>
                  <a:pt x="57164" y="1841"/>
                  <a:pt x="57181" y="1859"/>
                  <a:pt x="57198" y="1859"/>
                </a:cubicBezTo>
                <a:cubicBezTo>
                  <a:pt x="57178" y="1897"/>
                  <a:pt x="57130" y="1874"/>
                  <a:pt x="57139" y="1838"/>
                </a:cubicBezTo>
                <a:cubicBezTo>
                  <a:pt x="57086" y="1871"/>
                  <a:pt x="56992" y="1874"/>
                  <a:pt x="57022" y="1970"/>
                </a:cubicBezTo>
                <a:cubicBezTo>
                  <a:pt x="56929" y="1954"/>
                  <a:pt x="56983" y="1911"/>
                  <a:pt x="56992" y="1859"/>
                </a:cubicBezTo>
                <a:cubicBezTo>
                  <a:pt x="56907" y="1868"/>
                  <a:pt x="56896" y="1935"/>
                  <a:pt x="56845" y="1970"/>
                </a:cubicBezTo>
                <a:cubicBezTo>
                  <a:pt x="56753" y="1994"/>
                  <a:pt x="56697" y="1957"/>
                  <a:pt x="56640" y="2036"/>
                </a:cubicBezTo>
                <a:cubicBezTo>
                  <a:pt x="56601" y="2028"/>
                  <a:pt x="56615" y="1981"/>
                  <a:pt x="56611" y="1948"/>
                </a:cubicBezTo>
                <a:cubicBezTo>
                  <a:pt x="56517" y="1943"/>
                  <a:pt x="56539" y="2027"/>
                  <a:pt x="56493" y="2058"/>
                </a:cubicBezTo>
                <a:cubicBezTo>
                  <a:pt x="56406" y="1997"/>
                  <a:pt x="56516" y="1900"/>
                  <a:pt x="56553" y="1859"/>
                </a:cubicBezTo>
                <a:cubicBezTo>
                  <a:pt x="56618" y="1872"/>
                  <a:pt x="56517" y="1894"/>
                  <a:pt x="56581" y="1926"/>
                </a:cubicBezTo>
                <a:cubicBezTo>
                  <a:pt x="56659" y="1918"/>
                  <a:pt x="56608" y="1813"/>
                  <a:pt x="56669" y="1793"/>
                </a:cubicBezTo>
                <a:cubicBezTo>
                  <a:pt x="56598" y="1736"/>
                  <a:pt x="56653" y="1720"/>
                  <a:pt x="56581" y="1661"/>
                </a:cubicBezTo>
                <a:cubicBezTo>
                  <a:pt x="56508" y="1679"/>
                  <a:pt x="56330" y="1619"/>
                  <a:pt x="56348" y="1706"/>
                </a:cubicBezTo>
                <a:cubicBezTo>
                  <a:pt x="56212" y="1639"/>
                  <a:pt x="55990" y="1777"/>
                  <a:pt x="55879" y="1727"/>
                </a:cubicBezTo>
                <a:cubicBezTo>
                  <a:pt x="55879" y="1765"/>
                  <a:pt x="55879" y="1801"/>
                  <a:pt x="55879" y="1838"/>
                </a:cubicBezTo>
                <a:cubicBezTo>
                  <a:pt x="55839" y="1823"/>
                  <a:pt x="55824" y="1790"/>
                  <a:pt x="55819" y="1750"/>
                </a:cubicBezTo>
                <a:cubicBezTo>
                  <a:pt x="54434" y="1699"/>
                  <a:pt x="52969" y="1777"/>
                  <a:pt x="51482" y="1750"/>
                </a:cubicBezTo>
                <a:cubicBezTo>
                  <a:pt x="51432" y="1748"/>
                  <a:pt x="51405" y="1766"/>
                  <a:pt x="51393" y="1793"/>
                </a:cubicBezTo>
                <a:cubicBezTo>
                  <a:pt x="51348" y="1784"/>
                  <a:pt x="51369" y="1724"/>
                  <a:pt x="51277" y="1750"/>
                </a:cubicBezTo>
                <a:cubicBezTo>
                  <a:pt x="51236" y="1701"/>
                  <a:pt x="51348" y="1675"/>
                  <a:pt x="51277" y="1661"/>
                </a:cubicBezTo>
                <a:cubicBezTo>
                  <a:pt x="51179" y="1643"/>
                  <a:pt x="51241" y="1649"/>
                  <a:pt x="51306" y="1618"/>
                </a:cubicBezTo>
                <a:cubicBezTo>
                  <a:pt x="51298" y="1572"/>
                  <a:pt x="51200" y="1604"/>
                  <a:pt x="51159" y="1595"/>
                </a:cubicBezTo>
                <a:cubicBezTo>
                  <a:pt x="51152" y="1594"/>
                  <a:pt x="51156" y="1575"/>
                  <a:pt x="51130" y="1573"/>
                </a:cubicBezTo>
                <a:cubicBezTo>
                  <a:pt x="51086" y="1570"/>
                  <a:pt x="51028" y="1568"/>
                  <a:pt x="50984" y="1573"/>
                </a:cubicBezTo>
                <a:cubicBezTo>
                  <a:pt x="50912" y="1581"/>
                  <a:pt x="50873" y="1607"/>
                  <a:pt x="50778" y="1573"/>
                </a:cubicBezTo>
                <a:cubicBezTo>
                  <a:pt x="50816" y="1648"/>
                  <a:pt x="51006" y="1607"/>
                  <a:pt x="51072" y="1661"/>
                </a:cubicBezTo>
                <a:cubicBezTo>
                  <a:pt x="51122" y="1663"/>
                  <a:pt x="51147" y="1645"/>
                  <a:pt x="51159" y="1618"/>
                </a:cubicBezTo>
                <a:cubicBezTo>
                  <a:pt x="51197" y="1622"/>
                  <a:pt x="51189" y="1661"/>
                  <a:pt x="51159" y="1661"/>
                </a:cubicBezTo>
                <a:cubicBezTo>
                  <a:pt x="51169" y="1714"/>
                  <a:pt x="51261" y="1702"/>
                  <a:pt x="51248" y="1771"/>
                </a:cubicBezTo>
                <a:cubicBezTo>
                  <a:pt x="51185" y="1784"/>
                  <a:pt x="51170" y="1753"/>
                  <a:pt x="51130" y="1750"/>
                </a:cubicBezTo>
                <a:cubicBezTo>
                  <a:pt x="51055" y="1743"/>
                  <a:pt x="51069" y="1792"/>
                  <a:pt x="51013" y="1750"/>
                </a:cubicBezTo>
                <a:cubicBezTo>
                  <a:pt x="51016" y="1751"/>
                  <a:pt x="50826" y="1741"/>
                  <a:pt x="50778" y="1750"/>
                </a:cubicBezTo>
                <a:cubicBezTo>
                  <a:pt x="50713" y="1762"/>
                  <a:pt x="50763" y="1759"/>
                  <a:pt x="50661" y="1750"/>
                </a:cubicBezTo>
                <a:cubicBezTo>
                  <a:pt x="50593" y="1742"/>
                  <a:pt x="50341" y="1778"/>
                  <a:pt x="50309" y="1750"/>
                </a:cubicBezTo>
                <a:cubicBezTo>
                  <a:pt x="50308" y="1748"/>
                  <a:pt x="50311" y="1727"/>
                  <a:pt x="50309" y="1727"/>
                </a:cubicBezTo>
                <a:cubicBezTo>
                  <a:pt x="50229" y="1727"/>
                  <a:pt x="50151" y="1771"/>
                  <a:pt x="50075" y="1750"/>
                </a:cubicBezTo>
                <a:cubicBezTo>
                  <a:pt x="50105" y="1801"/>
                  <a:pt x="50210" y="1795"/>
                  <a:pt x="50309" y="1793"/>
                </a:cubicBezTo>
                <a:cubicBezTo>
                  <a:pt x="50309" y="1823"/>
                  <a:pt x="50309" y="1852"/>
                  <a:pt x="50309" y="1882"/>
                </a:cubicBezTo>
                <a:cubicBezTo>
                  <a:pt x="50234" y="1876"/>
                  <a:pt x="50139" y="1889"/>
                  <a:pt x="50075" y="1882"/>
                </a:cubicBezTo>
                <a:cubicBezTo>
                  <a:pt x="50073" y="1882"/>
                  <a:pt x="50068" y="1861"/>
                  <a:pt x="50046" y="1859"/>
                </a:cubicBezTo>
                <a:cubicBezTo>
                  <a:pt x="49988" y="1858"/>
                  <a:pt x="49954" y="1862"/>
                  <a:pt x="49958" y="1816"/>
                </a:cubicBezTo>
                <a:cubicBezTo>
                  <a:pt x="49905" y="1813"/>
                  <a:pt x="49896" y="1843"/>
                  <a:pt x="49840" y="1838"/>
                </a:cubicBezTo>
                <a:cubicBezTo>
                  <a:pt x="49844" y="1774"/>
                  <a:pt x="49963" y="1798"/>
                  <a:pt x="50046" y="1793"/>
                </a:cubicBezTo>
                <a:cubicBezTo>
                  <a:pt x="50028" y="1726"/>
                  <a:pt x="49921" y="1755"/>
                  <a:pt x="49870" y="1750"/>
                </a:cubicBezTo>
                <a:cubicBezTo>
                  <a:pt x="49827" y="1745"/>
                  <a:pt x="49817" y="1730"/>
                  <a:pt x="49782" y="1727"/>
                </a:cubicBezTo>
                <a:cubicBezTo>
                  <a:pt x="49758" y="1726"/>
                  <a:pt x="49667" y="1778"/>
                  <a:pt x="49635" y="1750"/>
                </a:cubicBezTo>
                <a:cubicBezTo>
                  <a:pt x="49612" y="1727"/>
                  <a:pt x="49622" y="1742"/>
                  <a:pt x="49518" y="1750"/>
                </a:cubicBezTo>
                <a:cubicBezTo>
                  <a:pt x="49472" y="1753"/>
                  <a:pt x="49418" y="1753"/>
                  <a:pt x="49371" y="1750"/>
                </a:cubicBezTo>
                <a:cubicBezTo>
                  <a:pt x="49326" y="1747"/>
                  <a:pt x="49320" y="1729"/>
                  <a:pt x="49284" y="1727"/>
                </a:cubicBezTo>
                <a:cubicBezTo>
                  <a:pt x="49061" y="1721"/>
                  <a:pt x="48831" y="1734"/>
                  <a:pt x="48610" y="1727"/>
                </a:cubicBezTo>
                <a:cubicBezTo>
                  <a:pt x="48540" y="1726"/>
                  <a:pt x="48542" y="1702"/>
                  <a:pt x="48433" y="1706"/>
                </a:cubicBezTo>
                <a:cubicBezTo>
                  <a:pt x="48375" y="1708"/>
                  <a:pt x="48352" y="1729"/>
                  <a:pt x="48316" y="1727"/>
                </a:cubicBezTo>
                <a:cubicBezTo>
                  <a:pt x="48268" y="1726"/>
                  <a:pt x="48266" y="1709"/>
                  <a:pt x="48228" y="1706"/>
                </a:cubicBezTo>
                <a:cubicBezTo>
                  <a:pt x="48106" y="1694"/>
                  <a:pt x="47924" y="1731"/>
                  <a:pt x="47789" y="1706"/>
                </a:cubicBezTo>
                <a:cubicBezTo>
                  <a:pt x="47732" y="1695"/>
                  <a:pt x="47759" y="1696"/>
                  <a:pt x="47701" y="1706"/>
                </a:cubicBezTo>
                <a:cubicBezTo>
                  <a:pt x="47635" y="1716"/>
                  <a:pt x="47581" y="1691"/>
                  <a:pt x="47525" y="1684"/>
                </a:cubicBezTo>
                <a:cubicBezTo>
                  <a:pt x="47534" y="1685"/>
                  <a:pt x="47513" y="1708"/>
                  <a:pt x="47496" y="1706"/>
                </a:cubicBezTo>
                <a:cubicBezTo>
                  <a:pt x="47492" y="1705"/>
                  <a:pt x="47489" y="1685"/>
                  <a:pt x="47467" y="1684"/>
                </a:cubicBezTo>
                <a:cubicBezTo>
                  <a:pt x="47411" y="1680"/>
                  <a:pt x="47346" y="1679"/>
                  <a:pt x="47291" y="1684"/>
                </a:cubicBezTo>
                <a:cubicBezTo>
                  <a:pt x="47227" y="1688"/>
                  <a:pt x="47175" y="1718"/>
                  <a:pt x="47056" y="1706"/>
                </a:cubicBezTo>
                <a:cubicBezTo>
                  <a:pt x="46948" y="1694"/>
                  <a:pt x="46693" y="1669"/>
                  <a:pt x="46499" y="1684"/>
                </a:cubicBezTo>
                <a:cubicBezTo>
                  <a:pt x="46406" y="1672"/>
                  <a:pt x="46488" y="1793"/>
                  <a:pt x="46383" y="1771"/>
                </a:cubicBezTo>
                <a:cubicBezTo>
                  <a:pt x="46323" y="1721"/>
                  <a:pt x="46389" y="1747"/>
                  <a:pt x="46411" y="1706"/>
                </a:cubicBezTo>
                <a:cubicBezTo>
                  <a:pt x="46361" y="1705"/>
                  <a:pt x="46335" y="1721"/>
                  <a:pt x="46323" y="1750"/>
                </a:cubicBezTo>
                <a:cubicBezTo>
                  <a:pt x="46316" y="1774"/>
                  <a:pt x="46265" y="1765"/>
                  <a:pt x="46265" y="1793"/>
                </a:cubicBezTo>
                <a:cubicBezTo>
                  <a:pt x="46105" y="1789"/>
                  <a:pt x="46024" y="1725"/>
                  <a:pt x="45942" y="1661"/>
                </a:cubicBezTo>
                <a:cubicBezTo>
                  <a:pt x="45887" y="1673"/>
                  <a:pt x="45829" y="1684"/>
                  <a:pt x="45766" y="1684"/>
                </a:cubicBezTo>
                <a:cubicBezTo>
                  <a:pt x="45719" y="1682"/>
                  <a:pt x="45717" y="1665"/>
                  <a:pt x="45678" y="1661"/>
                </a:cubicBezTo>
                <a:cubicBezTo>
                  <a:pt x="45532" y="1648"/>
                  <a:pt x="45367" y="1672"/>
                  <a:pt x="45210" y="1661"/>
                </a:cubicBezTo>
                <a:cubicBezTo>
                  <a:pt x="45163" y="1659"/>
                  <a:pt x="45159" y="1641"/>
                  <a:pt x="45122" y="1639"/>
                </a:cubicBezTo>
                <a:cubicBezTo>
                  <a:pt x="45030" y="1636"/>
                  <a:pt x="44927" y="1659"/>
                  <a:pt x="44829" y="1639"/>
                </a:cubicBezTo>
                <a:cubicBezTo>
                  <a:pt x="44817" y="1637"/>
                  <a:pt x="44790" y="1618"/>
                  <a:pt x="44799" y="1618"/>
                </a:cubicBezTo>
                <a:cubicBezTo>
                  <a:pt x="44751" y="1618"/>
                  <a:pt x="44702" y="1663"/>
                  <a:pt x="44652" y="1639"/>
                </a:cubicBezTo>
                <a:cubicBezTo>
                  <a:pt x="44706" y="1687"/>
                  <a:pt x="44825" y="1685"/>
                  <a:pt x="44945" y="1684"/>
                </a:cubicBezTo>
                <a:cubicBezTo>
                  <a:pt x="44945" y="1716"/>
                  <a:pt x="45006" y="1693"/>
                  <a:pt x="45034" y="1706"/>
                </a:cubicBezTo>
                <a:cubicBezTo>
                  <a:pt x="45043" y="1709"/>
                  <a:pt x="45026" y="1744"/>
                  <a:pt x="45034" y="1750"/>
                </a:cubicBezTo>
                <a:cubicBezTo>
                  <a:pt x="45071" y="1777"/>
                  <a:pt x="45156" y="1748"/>
                  <a:pt x="45180" y="1771"/>
                </a:cubicBezTo>
                <a:cubicBezTo>
                  <a:pt x="45153" y="1855"/>
                  <a:pt x="44968" y="1716"/>
                  <a:pt x="45004" y="1816"/>
                </a:cubicBezTo>
                <a:cubicBezTo>
                  <a:pt x="44965" y="1793"/>
                  <a:pt x="44946" y="1757"/>
                  <a:pt x="44916" y="1727"/>
                </a:cubicBezTo>
                <a:cubicBezTo>
                  <a:pt x="44804" y="1753"/>
                  <a:pt x="44659" y="1688"/>
                  <a:pt x="44624" y="1727"/>
                </a:cubicBezTo>
                <a:cubicBezTo>
                  <a:pt x="44538" y="1708"/>
                  <a:pt x="44590" y="1694"/>
                  <a:pt x="44594" y="1639"/>
                </a:cubicBezTo>
                <a:cubicBezTo>
                  <a:pt x="44565" y="1639"/>
                  <a:pt x="44536" y="1639"/>
                  <a:pt x="44506" y="1639"/>
                </a:cubicBezTo>
                <a:cubicBezTo>
                  <a:pt x="44464" y="1649"/>
                  <a:pt x="44509" y="1659"/>
                  <a:pt x="44506" y="1684"/>
                </a:cubicBezTo>
                <a:cubicBezTo>
                  <a:pt x="44501" y="1702"/>
                  <a:pt x="44477" y="1705"/>
                  <a:pt x="44477" y="1727"/>
                </a:cubicBezTo>
                <a:cubicBezTo>
                  <a:pt x="44431" y="1685"/>
                  <a:pt x="44362" y="1759"/>
                  <a:pt x="44301" y="1706"/>
                </a:cubicBezTo>
                <a:cubicBezTo>
                  <a:pt x="44263" y="1736"/>
                  <a:pt x="44157" y="1715"/>
                  <a:pt x="44154" y="1771"/>
                </a:cubicBezTo>
                <a:cubicBezTo>
                  <a:pt x="44087" y="1778"/>
                  <a:pt x="44122" y="1708"/>
                  <a:pt x="44066" y="1706"/>
                </a:cubicBezTo>
                <a:cubicBezTo>
                  <a:pt x="44039" y="1721"/>
                  <a:pt x="44021" y="1745"/>
                  <a:pt x="44008" y="1771"/>
                </a:cubicBezTo>
                <a:cubicBezTo>
                  <a:pt x="43940" y="1750"/>
                  <a:pt x="43860" y="1729"/>
                  <a:pt x="43744" y="1706"/>
                </a:cubicBezTo>
                <a:cubicBezTo>
                  <a:pt x="43720" y="1768"/>
                  <a:pt x="43786" y="1762"/>
                  <a:pt x="43774" y="1816"/>
                </a:cubicBezTo>
                <a:cubicBezTo>
                  <a:pt x="43879" y="1787"/>
                  <a:pt x="43881" y="1817"/>
                  <a:pt x="43979" y="1793"/>
                </a:cubicBezTo>
                <a:cubicBezTo>
                  <a:pt x="43821" y="1898"/>
                  <a:pt x="44201" y="1822"/>
                  <a:pt x="44038" y="1816"/>
                </a:cubicBezTo>
                <a:cubicBezTo>
                  <a:pt x="44035" y="1801"/>
                  <a:pt x="44077" y="1790"/>
                  <a:pt x="44095" y="1793"/>
                </a:cubicBezTo>
                <a:cubicBezTo>
                  <a:pt x="44135" y="1802"/>
                  <a:pt x="44107" y="1858"/>
                  <a:pt x="44154" y="1859"/>
                </a:cubicBezTo>
                <a:cubicBezTo>
                  <a:pt x="44188" y="1861"/>
                  <a:pt x="44207" y="1861"/>
                  <a:pt x="44213" y="1882"/>
                </a:cubicBezTo>
                <a:cubicBezTo>
                  <a:pt x="44237" y="1894"/>
                  <a:pt x="44260" y="1904"/>
                  <a:pt x="44301" y="1904"/>
                </a:cubicBezTo>
                <a:cubicBezTo>
                  <a:pt x="44315" y="1835"/>
                  <a:pt x="44227" y="1841"/>
                  <a:pt x="44184" y="1816"/>
                </a:cubicBezTo>
                <a:cubicBezTo>
                  <a:pt x="44191" y="1787"/>
                  <a:pt x="44271" y="1787"/>
                  <a:pt x="44272" y="1816"/>
                </a:cubicBezTo>
                <a:cubicBezTo>
                  <a:pt x="44323" y="1811"/>
                  <a:pt x="44335" y="1799"/>
                  <a:pt x="44389" y="1793"/>
                </a:cubicBezTo>
                <a:cubicBezTo>
                  <a:pt x="44379" y="1795"/>
                  <a:pt x="44404" y="1829"/>
                  <a:pt x="44418" y="1816"/>
                </a:cubicBezTo>
                <a:cubicBezTo>
                  <a:pt x="44467" y="1770"/>
                  <a:pt x="44456" y="1813"/>
                  <a:pt x="44536" y="1816"/>
                </a:cubicBezTo>
                <a:cubicBezTo>
                  <a:pt x="44584" y="1817"/>
                  <a:pt x="44591" y="1825"/>
                  <a:pt x="44594" y="1859"/>
                </a:cubicBezTo>
                <a:cubicBezTo>
                  <a:pt x="44785" y="1820"/>
                  <a:pt x="44965" y="1839"/>
                  <a:pt x="45122" y="1816"/>
                </a:cubicBezTo>
                <a:cubicBezTo>
                  <a:pt x="45159" y="1863"/>
                  <a:pt x="45090" y="1894"/>
                  <a:pt x="45238" y="1882"/>
                </a:cubicBezTo>
                <a:cubicBezTo>
                  <a:pt x="45238" y="1911"/>
                  <a:pt x="45238" y="1940"/>
                  <a:pt x="45238" y="1970"/>
                </a:cubicBezTo>
                <a:cubicBezTo>
                  <a:pt x="45346" y="1991"/>
                  <a:pt x="45264" y="1871"/>
                  <a:pt x="45356" y="1882"/>
                </a:cubicBezTo>
                <a:cubicBezTo>
                  <a:pt x="45338" y="1862"/>
                  <a:pt x="45321" y="1843"/>
                  <a:pt x="45356" y="1838"/>
                </a:cubicBezTo>
                <a:cubicBezTo>
                  <a:pt x="45351" y="1790"/>
                  <a:pt x="45282" y="1790"/>
                  <a:pt x="45210" y="1793"/>
                </a:cubicBezTo>
                <a:cubicBezTo>
                  <a:pt x="45206" y="1754"/>
                  <a:pt x="45245" y="1747"/>
                  <a:pt x="45238" y="1706"/>
                </a:cubicBezTo>
                <a:cubicBezTo>
                  <a:pt x="45289" y="1705"/>
                  <a:pt x="45315" y="1721"/>
                  <a:pt x="45327" y="1750"/>
                </a:cubicBezTo>
                <a:cubicBezTo>
                  <a:pt x="45383" y="1740"/>
                  <a:pt x="45380" y="1687"/>
                  <a:pt x="45474" y="1706"/>
                </a:cubicBezTo>
                <a:cubicBezTo>
                  <a:pt x="45489" y="1723"/>
                  <a:pt x="45504" y="1741"/>
                  <a:pt x="45503" y="1771"/>
                </a:cubicBezTo>
                <a:cubicBezTo>
                  <a:pt x="45597" y="1769"/>
                  <a:pt x="45565" y="1672"/>
                  <a:pt x="45708" y="1706"/>
                </a:cubicBezTo>
                <a:cubicBezTo>
                  <a:pt x="45716" y="1745"/>
                  <a:pt x="45680" y="1751"/>
                  <a:pt x="45678" y="1727"/>
                </a:cubicBezTo>
                <a:cubicBezTo>
                  <a:pt x="45631" y="1721"/>
                  <a:pt x="45628" y="1748"/>
                  <a:pt x="45590" y="1750"/>
                </a:cubicBezTo>
                <a:cubicBezTo>
                  <a:pt x="45577" y="1783"/>
                  <a:pt x="45668" y="1758"/>
                  <a:pt x="45678" y="1771"/>
                </a:cubicBezTo>
                <a:cubicBezTo>
                  <a:pt x="45695" y="1793"/>
                  <a:pt x="45574" y="1786"/>
                  <a:pt x="45590" y="1816"/>
                </a:cubicBezTo>
                <a:cubicBezTo>
                  <a:pt x="45500" y="1775"/>
                  <a:pt x="45459" y="1835"/>
                  <a:pt x="45386" y="1793"/>
                </a:cubicBezTo>
                <a:cubicBezTo>
                  <a:pt x="45326" y="1819"/>
                  <a:pt x="45448" y="1891"/>
                  <a:pt x="45415" y="1970"/>
                </a:cubicBezTo>
                <a:cubicBezTo>
                  <a:pt x="45478" y="1982"/>
                  <a:pt x="45521" y="1838"/>
                  <a:pt x="45415" y="1859"/>
                </a:cubicBezTo>
                <a:cubicBezTo>
                  <a:pt x="45415" y="1838"/>
                  <a:pt x="45450" y="1843"/>
                  <a:pt x="45474" y="1838"/>
                </a:cubicBezTo>
                <a:cubicBezTo>
                  <a:pt x="45500" y="1825"/>
                  <a:pt x="45499" y="1882"/>
                  <a:pt x="45503" y="1882"/>
                </a:cubicBezTo>
                <a:cubicBezTo>
                  <a:pt x="45543" y="1878"/>
                  <a:pt x="45509" y="1847"/>
                  <a:pt x="45532" y="1838"/>
                </a:cubicBezTo>
                <a:cubicBezTo>
                  <a:pt x="45570" y="1822"/>
                  <a:pt x="45581" y="1859"/>
                  <a:pt x="45590" y="1859"/>
                </a:cubicBezTo>
                <a:cubicBezTo>
                  <a:pt x="45618" y="1861"/>
                  <a:pt x="45687" y="1819"/>
                  <a:pt x="45766" y="1859"/>
                </a:cubicBezTo>
                <a:cubicBezTo>
                  <a:pt x="45803" y="1789"/>
                  <a:pt x="45672" y="1843"/>
                  <a:pt x="45708" y="1771"/>
                </a:cubicBezTo>
                <a:cubicBezTo>
                  <a:pt x="45732" y="1790"/>
                  <a:pt x="45773" y="1797"/>
                  <a:pt x="45796" y="1816"/>
                </a:cubicBezTo>
                <a:cubicBezTo>
                  <a:pt x="45805" y="1823"/>
                  <a:pt x="45786" y="1853"/>
                  <a:pt x="45796" y="1859"/>
                </a:cubicBezTo>
                <a:cubicBezTo>
                  <a:pt x="45814" y="1871"/>
                  <a:pt x="45860" y="1853"/>
                  <a:pt x="45854" y="1882"/>
                </a:cubicBezTo>
                <a:cubicBezTo>
                  <a:pt x="45889" y="1871"/>
                  <a:pt x="45919" y="1844"/>
                  <a:pt x="46001" y="1859"/>
                </a:cubicBezTo>
                <a:cubicBezTo>
                  <a:pt x="46012" y="1862"/>
                  <a:pt x="46039" y="1882"/>
                  <a:pt x="46031" y="1882"/>
                </a:cubicBezTo>
                <a:cubicBezTo>
                  <a:pt x="46053" y="1882"/>
                  <a:pt x="46060" y="1858"/>
                  <a:pt x="46090" y="1859"/>
                </a:cubicBezTo>
                <a:cubicBezTo>
                  <a:pt x="46148" y="1864"/>
                  <a:pt x="46184" y="1893"/>
                  <a:pt x="46265" y="1882"/>
                </a:cubicBezTo>
                <a:cubicBezTo>
                  <a:pt x="46265" y="1926"/>
                  <a:pt x="46265" y="1970"/>
                  <a:pt x="46265" y="2014"/>
                </a:cubicBezTo>
                <a:cubicBezTo>
                  <a:pt x="46327" y="2024"/>
                  <a:pt x="46320" y="1982"/>
                  <a:pt x="46323" y="1948"/>
                </a:cubicBezTo>
                <a:cubicBezTo>
                  <a:pt x="46356" y="1964"/>
                  <a:pt x="46500" y="2066"/>
                  <a:pt x="46383" y="2058"/>
                </a:cubicBezTo>
                <a:cubicBezTo>
                  <a:pt x="46389" y="2096"/>
                  <a:pt x="46432" y="2108"/>
                  <a:pt x="46499" y="2102"/>
                </a:cubicBezTo>
                <a:cubicBezTo>
                  <a:pt x="46484" y="2177"/>
                  <a:pt x="46358" y="2136"/>
                  <a:pt x="46294" y="2124"/>
                </a:cubicBezTo>
                <a:cubicBezTo>
                  <a:pt x="46282" y="2169"/>
                  <a:pt x="46314" y="2182"/>
                  <a:pt x="46323" y="2211"/>
                </a:cubicBezTo>
                <a:cubicBezTo>
                  <a:pt x="46414" y="2183"/>
                  <a:pt x="46407" y="2217"/>
                  <a:pt x="46529" y="2211"/>
                </a:cubicBezTo>
                <a:cubicBezTo>
                  <a:pt x="46513" y="2229"/>
                  <a:pt x="46498" y="2247"/>
                  <a:pt x="46499" y="2277"/>
                </a:cubicBezTo>
                <a:cubicBezTo>
                  <a:pt x="46536" y="2268"/>
                  <a:pt x="46559" y="2250"/>
                  <a:pt x="46558" y="2211"/>
                </a:cubicBezTo>
                <a:cubicBezTo>
                  <a:pt x="46632" y="2233"/>
                  <a:pt x="46720" y="2205"/>
                  <a:pt x="46821" y="2211"/>
                </a:cubicBezTo>
                <a:cubicBezTo>
                  <a:pt x="46888" y="2216"/>
                  <a:pt x="46895" y="2226"/>
                  <a:pt x="46997" y="2234"/>
                </a:cubicBezTo>
                <a:cubicBezTo>
                  <a:pt x="47041" y="2237"/>
                  <a:pt x="47129" y="2287"/>
                  <a:pt x="47173" y="2234"/>
                </a:cubicBezTo>
                <a:cubicBezTo>
                  <a:pt x="47237" y="2294"/>
                  <a:pt x="47271" y="2240"/>
                  <a:pt x="47349" y="2277"/>
                </a:cubicBezTo>
                <a:cubicBezTo>
                  <a:pt x="47405" y="2276"/>
                  <a:pt x="47370" y="2205"/>
                  <a:pt x="47438" y="2211"/>
                </a:cubicBezTo>
                <a:cubicBezTo>
                  <a:pt x="47531" y="2193"/>
                  <a:pt x="47529" y="2246"/>
                  <a:pt x="47555" y="2277"/>
                </a:cubicBezTo>
                <a:cubicBezTo>
                  <a:pt x="47709" y="2223"/>
                  <a:pt x="47512" y="2162"/>
                  <a:pt x="47378" y="2190"/>
                </a:cubicBezTo>
                <a:cubicBezTo>
                  <a:pt x="47345" y="2157"/>
                  <a:pt x="47345" y="2135"/>
                  <a:pt x="47378" y="2102"/>
                </a:cubicBezTo>
                <a:cubicBezTo>
                  <a:pt x="47300" y="2082"/>
                  <a:pt x="47326" y="2143"/>
                  <a:pt x="47261" y="2145"/>
                </a:cubicBezTo>
                <a:cubicBezTo>
                  <a:pt x="47216" y="2148"/>
                  <a:pt x="47193" y="2171"/>
                  <a:pt x="47173" y="2190"/>
                </a:cubicBezTo>
                <a:cubicBezTo>
                  <a:pt x="47162" y="2201"/>
                  <a:pt x="47137" y="2208"/>
                  <a:pt x="47144" y="2234"/>
                </a:cubicBezTo>
                <a:cubicBezTo>
                  <a:pt x="47118" y="2216"/>
                  <a:pt x="47078" y="2210"/>
                  <a:pt x="47027" y="2211"/>
                </a:cubicBezTo>
                <a:cubicBezTo>
                  <a:pt x="47031" y="2186"/>
                  <a:pt x="47081" y="2193"/>
                  <a:pt x="47115" y="2190"/>
                </a:cubicBezTo>
                <a:cubicBezTo>
                  <a:pt x="47058" y="2139"/>
                  <a:pt x="46937" y="2223"/>
                  <a:pt x="46881" y="2145"/>
                </a:cubicBezTo>
                <a:cubicBezTo>
                  <a:pt x="46854" y="2075"/>
                  <a:pt x="46976" y="2115"/>
                  <a:pt x="46997" y="2080"/>
                </a:cubicBezTo>
                <a:cubicBezTo>
                  <a:pt x="46957" y="2030"/>
                  <a:pt x="46794" y="2072"/>
                  <a:pt x="46704" y="2058"/>
                </a:cubicBezTo>
                <a:cubicBezTo>
                  <a:pt x="46709" y="2099"/>
                  <a:pt x="46804" y="2072"/>
                  <a:pt x="46821" y="2102"/>
                </a:cubicBezTo>
                <a:cubicBezTo>
                  <a:pt x="46771" y="2159"/>
                  <a:pt x="46616" y="2111"/>
                  <a:pt x="46587" y="2080"/>
                </a:cubicBezTo>
                <a:cubicBezTo>
                  <a:pt x="46594" y="2055"/>
                  <a:pt x="46645" y="2065"/>
                  <a:pt x="46646" y="2036"/>
                </a:cubicBezTo>
                <a:cubicBezTo>
                  <a:pt x="46655" y="1978"/>
                  <a:pt x="46482" y="2056"/>
                  <a:pt x="46529" y="1970"/>
                </a:cubicBezTo>
                <a:cubicBezTo>
                  <a:pt x="46550" y="1975"/>
                  <a:pt x="46580" y="2001"/>
                  <a:pt x="46616" y="1992"/>
                </a:cubicBezTo>
                <a:cubicBezTo>
                  <a:pt x="46652" y="1983"/>
                  <a:pt x="46656" y="1930"/>
                  <a:pt x="46616" y="1926"/>
                </a:cubicBezTo>
                <a:cubicBezTo>
                  <a:pt x="46643" y="1852"/>
                  <a:pt x="46671" y="1915"/>
                  <a:pt x="46762" y="1904"/>
                </a:cubicBezTo>
                <a:cubicBezTo>
                  <a:pt x="46792" y="1838"/>
                  <a:pt x="46698" y="1865"/>
                  <a:pt x="46646" y="1859"/>
                </a:cubicBezTo>
                <a:cubicBezTo>
                  <a:pt x="46668" y="1810"/>
                  <a:pt x="46810" y="1852"/>
                  <a:pt x="46881" y="1838"/>
                </a:cubicBezTo>
                <a:cubicBezTo>
                  <a:pt x="46891" y="1875"/>
                  <a:pt x="46857" y="1879"/>
                  <a:pt x="46821" y="1882"/>
                </a:cubicBezTo>
                <a:cubicBezTo>
                  <a:pt x="46834" y="1924"/>
                  <a:pt x="46885" y="1937"/>
                  <a:pt x="46881" y="1992"/>
                </a:cubicBezTo>
                <a:cubicBezTo>
                  <a:pt x="46941" y="1979"/>
                  <a:pt x="47073" y="2019"/>
                  <a:pt x="47085" y="1970"/>
                </a:cubicBezTo>
                <a:cubicBezTo>
                  <a:pt x="47115" y="1903"/>
                  <a:pt x="47020" y="1931"/>
                  <a:pt x="46968" y="1926"/>
                </a:cubicBezTo>
                <a:cubicBezTo>
                  <a:pt x="46997" y="1897"/>
                  <a:pt x="47047" y="1883"/>
                  <a:pt x="47056" y="1838"/>
                </a:cubicBezTo>
                <a:cubicBezTo>
                  <a:pt x="47111" y="1837"/>
                  <a:pt x="47039" y="1871"/>
                  <a:pt x="47056" y="1882"/>
                </a:cubicBezTo>
                <a:cubicBezTo>
                  <a:pt x="47086" y="1900"/>
                  <a:pt x="47112" y="1859"/>
                  <a:pt x="47115" y="1859"/>
                </a:cubicBezTo>
                <a:cubicBezTo>
                  <a:pt x="47172" y="1864"/>
                  <a:pt x="47222" y="1942"/>
                  <a:pt x="47291" y="1904"/>
                </a:cubicBezTo>
                <a:cubicBezTo>
                  <a:pt x="47323" y="1900"/>
                  <a:pt x="47306" y="1882"/>
                  <a:pt x="47291" y="1882"/>
                </a:cubicBezTo>
                <a:cubicBezTo>
                  <a:pt x="47303" y="1850"/>
                  <a:pt x="47316" y="1884"/>
                  <a:pt x="47349" y="1882"/>
                </a:cubicBezTo>
                <a:cubicBezTo>
                  <a:pt x="47450" y="1880"/>
                  <a:pt x="47554" y="1875"/>
                  <a:pt x="47584" y="1926"/>
                </a:cubicBezTo>
                <a:cubicBezTo>
                  <a:pt x="47607" y="1910"/>
                  <a:pt x="47632" y="1907"/>
                  <a:pt x="47671" y="1904"/>
                </a:cubicBezTo>
                <a:cubicBezTo>
                  <a:pt x="47666" y="1904"/>
                  <a:pt x="47681" y="1928"/>
                  <a:pt x="47701" y="1926"/>
                </a:cubicBezTo>
                <a:cubicBezTo>
                  <a:pt x="47707" y="1925"/>
                  <a:pt x="47701" y="1901"/>
                  <a:pt x="47731" y="1904"/>
                </a:cubicBezTo>
                <a:cubicBezTo>
                  <a:pt x="47774" y="1907"/>
                  <a:pt x="47782" y="1925"/>
                  <a:pt x="47818" y="1926"/>
                </a:cubicBezTo>
                <a:cubicBezTo>
                  <a:pt x="47909" y="1928"/>
                  <a:pt x="48028" y="1892"/>
                  <a:pt x="48082" y="1948"/>
                </a:cubicBezTo>
                <a:cubicBezTo>
                  <a:pt x="48103" y="1930"/>
                  <a:pt x="48133" y="1934"/>
                  <a:pt x="48170" y="1926"/>
                </a:cubicBezTo>
                <a:cubicBezTo>
                  <a:pt x="48280" y="1902"/>
                  <a:pt x="48220" y="1899"/>
                  <a:pt x="48258" y="1970"/>
                </a:cubicBezTo>
                <a:cubicBezTo>
                  <a:pt x="48328" y="1978"/>
                  <a:pt x="48241" y="1870"/>
                  <a:pt x="48346" y="1904"/>
                </a:cubicBezTo>
                <a:cubicBezTo>
                  <a:pt x="48346" y="1933"/>
                  <a:pt x="48346" y="1963"/>
                  <a:pt x="48346" y="1992"/>
                </a:cubicBezTo>
                <a:cubicBezTo>
                  <a:pt x="48367" y="1976"/>
                  <a:pt x="48489" y="1937"/>
                  <a:pt x="48463" y="2014"/>
                </a:cubicBezTo>
                <a:cubicBezTo>
                  <a:pt x="48536" y="2005"/>
                  <a:pt x="48465" y="1928"/>
                  <a:pt x="48404" y="1948"/>
                </a:cubicBezTo>
                <a:cubicBezTo>
                  <a:pt x="48455" y="1897"/>
                  <a:pt x="48619" y="1946"/>
                  <a:pt x="48639" y="1992"/>
                </a:cubicBezTo>
                <a:cubicBezTo>
                  <a:pt x="48707" y="1948"/>
                  <a:pt x="48804" y="2033"/>
                  <a:pt x="48873" y="1970"/>
                </a:cubicBezTo>
                <a:cubicBezTo>
                  <a:pt x="48933" y="1976"/>
                  <a:pt x="48932" y="2028"/>
                  <a:pt x="48962" y="2058"/>
                </a:cubicBezTo>
                <a:cubicBezTo>
                  <a:pt x="48997" y="2039"/>
                  <a:pt x="49077" y="2013"/>
                  <a:pt x="49137" y="2058"/>
                </a:cubicBezTo>
                <a:cubicBezTo>
                  <a:pt x="49188" y="2096"/>
                  <a:pt x="49161" y="1994"/>
                  <a:pt x="49254" y="2058"/>
                </a:cubicBezTo>
                <a:cubicBezTo>
                  <a:pt x="49269" y="1986"/>
                  <a:pt x="49109" y="2011"/>
                  <a:pt x="49196" y="1948"/>
                </a:cubicBezTo>
                <a:cubicBezTo>
                  <a:pt x="49361" y="1978"/>
                  <a:pt x="49232" y="2095"/>
                  <a:pt x="49400" y="2124"/>
                </a:cubicBezTo>
                <a:cubicBezTo>
                  <a:pt x="49501" y="2100"/>
                  <a:pt x="49320" y="2117"/>
                  <a:pt x="49371" y="2058"/>
                </a:cubicBezTo>
                <a:cubicBezTo>
                  <a:pt x="49458" y="1978"/>
                  <a:pt x="49458" y="2074"/>
                  <a:pt x="49606" y="2058"/>
                </a:cubicBezTo>
                <a:cubicBezTo>
                  <a:pt x="49643" y="2052"/>
                  <a:pt x="49636" y="2014"/>
                  <a:pt x="49606" y="2014"/>
                </a:cubicBezTo>
                <a:cubicBezTo>
                  <a:pt x="49598" y="1978"/>
                  <a:pt x="49634" y="1976"/>
                  <a:pt x="49635" y="1948"/>
                </a:cubicBezTo>
                <a:cubicBezTo>
                  <a:pt x="49664" y="1960"/>
                  <a:pt x="49660" y="1982"/>
                  <a:pt x="49694" y="1992"/>
                </a:cubicBezTo>
                <a:cubicBezTo>
                  <a:pt x="49740" y="2005"/>
                  <a:pt x="49773" y="1948"/>
                  <a:pt x="49782" y="1992"/>
                </a:cubicBezTo>
                <a:cubicBezTo>
                  <a:pt x="49817" y="2000"/>
                  <a:pt x="49796" y="1954"/>
                  <a:pt x="49812" y="1948"/>
                </a:cubicBezTo>
                <a:cubicBezTo>
                  <a:pt x="49835" y="1937"/>
                  <a:pt x="49879" y="1965"/>
                  <a:pt x="49870" y="1970"/>
                </a:cubicBezTo>
                <a:cubicBezTo>
                  <a:pt x="49899" y="1952"/>
                  <a:pt x="49890" y="1913"/>
                  <a:pt x="49928" y="1904"/>
                </a:cubicBezTo>
                <a:cubicBezTo>
                  <a:pt x="50003" y="1903"/>
                  <a:pt x="49964" y="1921"/>
                  <a:pt x="49958" y="1948"/>
                </a:cubicBezTo>
                <a:cubicBezTo>
                  <a:pt x="50056" y="1981"/>
                  <a:pt x="50109" y="1910"/>
                  <a:pt x="50164" y="1904"/>
                </a:cubicBezTo>
                <a:cubicBezTo>
                  <a:pt x="50210" y="1898"/>
                  <a:pt x="50212" y="1925"/>
                  <a:pt x="50250" y="1926"/>
                </a:cubicBezTo>
                <a:cubicBezTo>
                  <a:pt x="50299" y="1927"/>
                  <a:pt x="50340" y="1880"/>
                  <a:pt x="50398" y="1904"/>
                </a:cubicBezTo>
                <a:cubicBezTo>
                  <a:pt x="50411" y="1951"/>
                  <a:pt x="50356" y="1945"/>
                  <a:pt x="50309" y="1948"/>
                </a:cubicBezTo>
                <a:cubicBezTo>
                  <a:pt x="50288" y="1984"/>
                  <a:pt x="50447" y="1984"/>
                  <a:pt x="50427" y="1948"/>
                </a:cubicBezTo>
                <a:cubicBezTo>
                  <a:pt x="50440" y="1928"/>
                  <a:pt x="50452" y="1909"/>
                  <a:pt x="50485" y="1904"/>
                </a:cubicBezTo>
                <a:cubicBezTo>
                  <a:pt x="50485" y="1872"/>
                  <a:pt x="50427" y="1892"/>
                  <a:pt x="50398" y="1882"/>
                </a:cubicBezTo>
                <a:cubicBezTo>
                  <a:pt x="50369" y="1871"/>
                  <a:pt x="50375" y="1841"/>
                  <a:pt x="50338" y="1838"/>
                </a:cubicBezTo>
                <a:cubicBezTo>
                  <a:pt x="50358" y="1808"/>
                  <a:pt x="50401" y="1796"/>
                  <a:pt x="50455" y="1793"/>
                </a:cubicBezTo>
                <a:cubicBezTo>
                  <a:pt x="50435" y="1853"/>
                  <a:pt x="50594" y="1778"/>
                  <a:pt x="50573" y="1838"/>
                </a:cubicBezTo>
                <a:cubicBezTo>
                  <a:pt x="50629" y="1828"/>
                  <a:pt x="50647" y="1790"/>
                  <a:pt x="50720" y="1793"/>
                </a:cubicBezTo>
                <a:cubicBezTo>
                  <a:pt x="50731" y="1831"/>
                  <a:pt x="50697" y="1835"/>
                  <a:pt x="50661" y="1838"/>
                </a:cubicBezTo>
                <a:cubicBezTo>
                  <a:pt x="50657" y="1892"/>
                  <a:pt x="50707" y="1906"/>
                  <a:pt x="50749" y="1926"/>
                </a:cubicBezTo>
                <a:cubicBezTo>
                  <a:pt x="50849" y="1903"/>
                  <a:pt x="50667" y="1919"/>
                  <a:pt x="50720" y="1859"/>
                </a:cubicBezTo>
                <a:cubicBezTo>
                  <a:pt x="50793" y="1865"/>
                  <a:pt x="50841" y="1925"/>
                  <a:pt x="50778" y="1970"/>
                </a:cubicBezTo>
                <a:cubicBezTo>
                  <a:pt x="50795" y="2020"/>
                  <a:pt x="50824" y="1943"/>
                  <a:pt x="50866" y="1992"/>
                </a:cubicBezTo>
                <a:cubicBezTo>
                  <a:pt x="50910" y="1991"/>
                  <a:pt x="50870" y="1965"/>
                  <a:pt x="50866" y="1970"/>
                </a:cubicBezTo>
                <a:cubicBezTo>
                  <a:pt x="50898" y="1918"/>
                  <a:pt x="50951" y="1956"/>
                  <a:pt x="50984" y="1904"/>
                </a:cubicBezTo>
                <a:cubicBezTo>
                  <a:pt x="51057" y="1919"/>
                  <a:pt x="50939" y="1970"/>
                  <a:pt x="50925" y="1992"/>
                </a:cubicBezTo>
                <a:cubicBezTo>
                  <a:pt x="51041" y="2020"/>
                  <a:pt x="50996" y="1928"/>
                  <a:pt x="51072" y="1926"/>
                </a:cubicBezTo>
                <a:cubicBezTo>
                  <a:pt x="51259" y="1957"/>
                  <a:pt x="51261" y="1922"/>
                  <a:pt x="51424" y="1948"/>
                </a:cubicBezTo>
                <a:cubicBezTo>
                  <a:pt x="51389" y="1981"/>
                  <a:pt x="51389" y="2003"/>
                  <a:pt x="51424" y="2036"/>
                </a:cubicBezTo>
                <a:cubicBezTo>
                  <a:pt x="51463" y="2028"/>
                  <a:pt x="51447" y="1981"/>
                  <a:pt x="51452" y="1948"/>
                </a:cubicBezTo>
                <a:cubicBezTo>
                  <a:pt x="51580" y="1912"/>
                  <a:pt x="51583" y="2045"/>
                  <a:pt x="51629" y="1948"/>
                </a:cubicBezTo>
                <a:cubicBezTo>
                  <a:pt x="51675" y="1955"/>
                  <a:pt x="51603" y="1987"/>
                  <a:pt x="51657" y="1992"/>
                </a:cubicBezTo>
                <a:cubicBezTo>
                  <a:pt x="51639" y="2014"/>
                  <a:pt x="51591" y="2015"/>
                  <a:pt x="51600" y="2058"/>
                </a:cubicBezTo>
                <a:cubicBezTo>
                  <a:pt x="51714" y="2070"/>
                  <a:pt x="51674" y="1967"/>
                  <a:pt x="51746" y="1948"/>
                </a:cubicBezTo>
                <a:cubicBezTo>
                  <a:pt x="51780" y="1951"/>
                  <a:pt x="51798" y="1943"/>
                  <a:pt x="51805" y="1926"/>
                </a:cubicBezTo>
                <a:cubicBezTo>
                  <a:pt x="51836" y="1931"/>
                  <a:pt x="51825" y="1970"/>
                  <a:pt x="51863" y="1970"/>
                </a:cubicBezTo>
                <a:cubicBezTo>
                  <a:pt x="52006" y="1985"/>
                  <a:pt x="52057" y="1931"/>
                  <a:pt x="52156" y="1970"/>
                </a:cubicBezTo>
                <a:cubicBezTo>
                  <a:pt x="52140" y="1984"/>
                  <a:pt x="52088" y="2074"/>
                  <a:pt x="52156" y="2080"/>
                </a:cubicBezTo>
                <a:cubicBezTo>
                  <a:pt x="52217" y="2074"/>
                  <a:pt x="52112" y="2020"/>
                  <a:pt x="52215" y="2014"/>
                </a:cubicBezTo>
                <a:cubicBezTo>
                  <a:pt x="52198" y="1996"/>
                  <a:pt x="52186" y="1978"/>
                  <a:pt x="52186" y="1948"/>
                </a:cubicBezTo>
                <a:cubicBezTo>
                  <a:pt x="52186" y="1945"/>
                  <a:pt x="52228" y="1925"/>
                  <a:pt x="52186" y="1926"/>
                </a:cubicBezTo>
                <a:cubicBezTo>
                  <a:pt x="52174" y="1913"/>
                  <a:pt x="52237" y="1898"/>
                  <a:pt x="52243" y="1904"/>
                </a:cubicBezTo>
                <a:cubicBezTo>
                  <a:pt x="52253" y="1912"/>
                  <a:pt x="52234" y="1941"/>
                  <a:pt x="52243" y="1948"/>
                </a:cubicBezTo>
                <a:cubicBezTo>
                  <a:pt x="52270" y="1966"/>
                  <a:pt x="52294" y="1984"/>
                  <a:pt x="52331" y="1992"/>
                </a:cubicBezTo>
                <a:cubicBezTo>
                  <a:pt x="52360" y="1976"/>
                  <a:pt x="52376" y="1952"/>
                  <a:pt x="52391" y="1926"/>
                </a:cubicBezTo>
                <a:cubicBezTo>
                  <a:pt x="52517" y="1964"/>
                  <a:pt x="52685" y="1894"/>
                  <a:pt x="52800" y="1970"/>
                </a:cubicBezTo>
                <a:cubicBezTo>
                  <a:pt x="52878" y="1941"/>
                  <a:pt x="52890" y="1897"/>
                  <a:pt x="52860" y="1838"/>
                </a:cubicBezTo>
                <a:cubicBezTo>
                  <a:pt x="52960" y="1855"/>
                  <a:pt x="52984" y="1796"/>
                  <a:pt x="53035" y="1838"/>
                </a:cubicBezTo>
                <a:cubicBezTo>
                  <a:pt x="53140" y="1835"/>
                  <a:pt x="52974" y="1765"/>
                  <a:pt x="53065" y="1771"/>
                </a:cubicBezTo>
                <a:cubicBezTo>
                  <a:pt x="53128" y="1762"/>
                  <a:pt x="53120" y="1803"/>
                  <a:pt x="53123" y="1838"/>
                </a:cubicBezTo>
                <a:cubicBezTo>
                  <a:pt x="53165" y="1793"/>
                  <a:pt x="53188" y="1838"/>
                  <a:pt x="53241" y="1838"/>
                </a:cubicBezTo>
                <a:cubicBezTo>
                  <a:pt x="53255" y="1838"/>
                  <a:pt x="53281" y="1817"/>
                  <a:pt x="53270" y="1816"/>
                </a:cubicBezTo>
                <a:cubicBezTo>
                  <a:pt x="53307" y="1823"/>
                  <a:pt x="53316" y="1856"/>
                  <a:pt x="53357" y="1859"/>
                </a:cubicBezTo>
                <a:cubicBezTo>
                  <a:pt x="53443" y="1865"/>
                  <a:pt x="53540" y="1833"/>
                  <a:pt x="53650" y="1859"/>
                </a:cubicBezTo>
                <a:cubicBezTo>
                  <a:pt x="53647" y="1909"/>
                  <a:pt x="53526" y="1869"/>
                  <a:pt x="53474" y="1882"/>
                </a:cubicBezTo>
                <a:cubicBezTo>
                  <a:pt x="53459" y="1931"/>
                  <a:pt x="53531" y="1913"/>
                  <a:pt x="53534" y="1948"/>
                </a:cubicBezTo>
                <a:cubicBezTo>
                  <a:pt x="53585" y="1956"/>
                  <a:pt x="53588" y="1931"/>
                  <a:pt x="53592" y="1904"/>
                </a:cubicBezTo>
                <a:cubicBezTo>
                  <a:pt x="53684" y="1955"/>
                  <a:pt x="53747" y="1914"/>
                  <a:pt x="53827" y="1948"/>
                </a:cubicBezTo>
                <a:cubicBezTo>
                  <a:pt x="53952" y="1941"/>
                  <a:pt x="53808" y="1855"/>
                  <a:pt x="53886" y="1838"/>
                </a:cubicBezTo>
                <a:cubicBezTo>
                  <a:pt x="53934" y="1786"/>
                  <a:pt x="53881" y="1846"/>
                  <a:pt x="53886" y="1882"/>
                </a:cubicBezTo>
                <a:cubicBezTo>
                  <a:pt x="53940" y="1885"/>
                  <a:pt x="53904" y="1956"/>
                  <a:pt x="53944" y="1970"/>
                </a:cubicBezTo>
                <a:cubicBezTo>
                  <a:pt x="54037" y="1989"/>
                  <a:pt x="54006" y="1913"/>
                  <a:pt x="54061" y="1904"/>
                </a:cubicBezTo>
                <a:cubicBezTo>
                  <a:pt x="54148" y="1885"/>
                  <a:pt x="54081" y="1945"/>
                  <a:pt x="54091" y="1948"/>
                </a:cubicBezTo>
                <a:cubicBezTo>
                  <a:pt x="54125" y="1960"/>
                  <a:pt x="54310" y="1956"/>
                  <a:pt x="54325" y="1926"/>
                </a:cubicBezTo>
                <a:cubicBezTo>
                  <a:pt x="54382" y="1955"/>
                  <a:pt x="54464" y="1967"/>
                  <a:pt x="54530" y="1992"/>
                </a:cubicBezTo>
                <a:cubicBezTo>
                  <a:pt x="54605" y="1990"/>
                  <a:pt x="54588" y="1918"/>
                  <a:pt x="54588" y="1859"/>
                </a:cubicBezTo>
                <a:cubicBezTo>
                  <a:pt x="54648" y="1901"/>
                  <a:pt x="54635" y="1940"/>
                  <a:pt x="54736" y="1904"/>
                </a:cubicBezTo>
                <a:cubicBezTo>
                  <a:pt x="54748" y="1949"/>
                  <a:pt x="54716" y="1962"/>
                  <a:pt x="54705" y="1992"/>
                </a:cubicBezTo>
                <a:cubicBezTo>
                  <a:pt x="54787" y="2027"/>
                  <a:pt x="54837" y="1934"/>
                  <a:pt x="54765" y="1926"/>
                </a:cubicBezTo>
                <a:cubicBezTo>
                  <a:pt x="54781" y="1876"/>
                  <a:pt x="54810" y="1952"/>
                  <a:pt x="54852" y="1904"/>
                </a:cubicBezTo>
                <a:cubicBezTo>
                  <a:pt x="54912" y="1897"/>
                  <a:pt x="54944" y="1909"/>
                  <a:pt x="54941" y="1948"/>
                </a:cubicBezTo>
                <a:cubicBezTo>
                  <a:pt x="54957" y="1936"/>
                  <a:pt x="54978" y="1936"/>
                  <a:pt x="54999" y="1926"/>
                </a:cubicBezTo>
                <a:cubicBezTo>
                  <a:pt x="55003" y="1924"/>
                  <a:pt x="55035" y="1902"/>
                  <a:pt x="55029" y="1904"/>
                </a:cubicBezTo>
                <a:cubicBezTo>
                  <a:pt x="55049" y="1899"/>
                  <a:pt x="55060" y="1931"/>
                  <a:pt x="55087" y="1926"/>
                </a:cubicBezTo>
                <a:cubicBezTo>
                  <a:pt x="55095" y="1924"/>
                  <a:pt x="55087" y="1903"/>
                  <a:pt x="55117" y="1904"/>
                </a:cubicBezTo>
                <a:cubicBezTo>
                  <a:pt x="55178" y="1906"/>
                  <a:pt x="55223" y="1932"/>
                  <a:pt x="55292" y="1926"/>
                </a:cubicBezTo>
                <a:cubicBezTo>
                  <a:pt x="55351" y="1921"/>
                  <a:pt x="55371" y="1885"/>
                  <a:pt x="55438" y="1882"/>
                </a:cubicBezTo>
                <a:cubicBezTo>
                  <a:pt x="55430" y="1972"/>
                  <a:pt x="55500" y="1894"/>
                  <a:pt x="55556" y="1904"/>
                </a:cubicBezTo>
                <a:cubicBezTo>
                  <a:pt x="55616" y="1891"/>
                  <a:pt x="55748" y="1931"/>
                  <a:pt x="55761" y="1882"/>
                </a:cubicBezTo>
                <a:cubicBezTo>
                  <a:pt x="55797" y="1873"/>
                  <a:pt x="55776" y="1921"/>
                  <a:pt x="55790" y="1926"/>
                </a:cubicBezTo>
                <a:cubicBezTo>
                  <a:pt x="55834" y="1942"/>
                  <a:pt x="55893" y="1871"/>
                  <a:pt x="55908" y="1948"/>
                </a:cubicBezTo>
                <a:cubicBezTo>
                  <a:pt x="55984" y="1906"/>
                  <a:pt x="56007" y="1901"/>
                  <a:pt x="56083" y="1926"/>
                </a:cubicBezTo>
                <a:cubicBezTo>
                  <a:pt x="56101" y="1975"/>
                  <a:pt x="56027" y="1956"/>
                  <a:pt x="56024" y="1992"/>
                </a:cubicBezTo>
                <a:cubicBezTo>
                  <a:pt x="56034" y="2021"/>
                  <a:pt x="56098" y="2011"/>
                  <a:pt x="56143" y="2014"/>
                </a:cubicBezTo>
                <a:cubicBezTo>
                  <a:pt x="56126" y="2082"/>
                  <a:pt x="56020" y="2084"/>
                  <a:pt x="56024" y="2168"/>
                </a:cubicBezTo>
                <a:cubicBezTo>
                  <a:pt x="56060" y="2235"/>
                  <a:pt x="56136" y="2136"/>
                  <a:pt x="56172" y="2190"/>
                </a:cubicBezTo>
                <a:cubicBezTo>
                  <a:pt x="56209" y="2119"/>
                  <a:pt x="56076" y="2173"/>
                  <a:pt x="56113" y="2102"/>
                </a:cubicBezTo>
                <a:cubicBezTo>
                  <a:pt x="56147" y="2105"/>
                  <a:pt x="56165" y="2097"/>
                  <a:pt x="56172" y="2080"/>
                </a:cubicBezTo>
                <a:cubicBezTo>
                  <a:pt x="56254" y="2080"/>
                  <a:pt x="56101" y="2139"/>
                  <a:pt x="56230" y="2124"/>
                </a:cubicBezTo>
                <a:cubicBezTo>
                  <a:pt x="56234" y="2178"/>
                  <a:pt x="56184" y="2192"/>
                  <a:pt x="56172" y="2234"/>
                </a:cubicBezTo>
                <a:cubicBezTo>
                  <a:pt x="56191" y="2253"/>
                  <a:pt x="56207" y="2273"/>
                  <a:pt x="56172" y="2277"/>
                </a:cubicBezTo>
                <a:cubicBezTo>
                  <a:pt x="56180" y="2328"/>
                  <a:pt x="56318" y="2298"/>
                  <a:pt x="56377" y="2322"/>
                </a:cubicBezTo>
                <a:cubicBezTo>
                  <a:pt x="56382" y="2324"/>
                  <a:pt x="56371" y="2365"/>
                  <a:pt x="56377" y="2366"/>
                </a:cubicBezTo>
                <a:cubicBezTo>
                  <a:pt x="56439" y="2376"/>
                  <a:pt x="56474" y="2344"/>
                  <a:pt x="56523" y="2344"/>
                </a:cubicBezTo>
                <a:cubicBezTo>
                  <a:pt x="56564" y="2344"/>
                  <a:pt x="56699" y="2414"/>
                  <a:pt x="56699" y="2322"/>
                </a:cubicBezTo>
                <a:cubicBezTo>
                  <a:pt x="56741" y="2334"/>
                  <a:pt x="56770" y="2357"/>
                  <a:pt x="56787" y="2388"/>
                </a:cubicBezTo>
                <a:cubicBezTo>
                  <a:pt x="56887" y="2378"/>
                  <a:pt x="56952" y="2397"/>
                  <a:pt x="57022" y="2410"/>
                </a:cubicBezTo>
                <a:cubicBezTo>
                  <a:pt x="56971" y="2451"/>
                  <a:pt x="56842" y="2432"/>
                  <a:pt x="56729" y="2432"/>
                </a:cubicBezTo>
                <a:cubicBezTo>
                  <a:pt x="56595" y="2433"/>
                  <a:pt x="56451" y="2428"/>
                  <a:pt x="56348" y="2410"/>
                </a:cubicBezTo>
                <a:cubicBezTo>
                  <a:pt x="56303" y="2402"/>
                  <a:pt x="56234" y="2425"/>
                  <a:pt x="56230" y="2388"/>
                </a:cubicBezTo>
                <a:cubicBezTo>
                  <a:pt x="56101" y="2420"/>
                  <a:pt x="55880" y="2484"/>
                  <a:pt x="55761" y="2454"/>
                </a:cubicBezTo>
                <a:cubicBezTo>
                  <a:pt x="55727" y="2462"/>
                  <a:pt x="55686" y="2493"/>
                  <a:pt x="55731" y="2498"/>
                </a:cubicBezTo>
                <a:cubicBezTo>
                  <a:pt x="55704" y="2552"/>
                  <a:pt x="55619" y="2468"/>
                  <a:pt x="55526" y="2498"/>
                </a:cubicBezTo>
                <a:cubicBezTo>
                  <a:pt x="55532" y="2480"/>
                  <a:pt x="55515" y="2477"/>
                  <a:pt x="55497" y="2476"/>
                </a:cubicBezTo>
                <a:cubicBezTo>
                  <a:pt x="54862" y="2476"/>
                  <a:pt x="54227" y="2476"/>
                  <a:pt x="53592" y="2476"/>
                </a:cubicBezTo>
                <a:cubicBezTo>
                  <a:pt x="53600" y="2441"/>
                  <a:pt x="53564" y="2438"/>
                  <a:pt x="53562" y="2410"/>
                </a:cubicBezTo>
                <a:cubicBezTo>
                  <a:pt x="53528" y="2414"/>
                  <a:pt x="53538" y="2450"/>
                  <a:pt x="53534" y="2476"/>
                </a:cubicBezTo>
                <a:cubicBezTo>
                  <a:pt x="53420" y="2486"/>
                  <a:pt x="53429" y="2501"/>
                  <a:pt x="53357" y="2454"/>
                </a:cubicBezTo>
                <a:cubicBezTo>
                  <a:pt x="53058" y="2537"/>
                  <a:pt x="52694" y="2516"/>
                  <a:pt x="52243" y="2520"/>
                </a:cubicBezTo>
                <a:cubicBezTo>
                  <a:pt x="52235" y="2433"/>
                  <a:pt x="52141" y="2544"/>
                  <a:pt x="52156" y="2454"/>
                </a:cubicBezTo>
                <a:cubicBezTo>
                  <a:pt x="52078" y="2439"/>
                  <a:pt x="52099" y="2499"/>
                  <a:pt x="52068" y="2520"/>
                </a:cubicBezTo>
                <a:cubicBezTo>
                  <a:pt x="52000" y="2527"/>
                  <a:pt x="52036" y="2456"/>
                  <a:pt x="51980" y="2454"/>
                </a:cubicBezTo>
                <a:cubicBezTo>
                  <a:pt x="51946" y="2457"/>
                  <a:pt x="51956" y="2495"/>
                  <a:pt x="51950" y="2520"/>
                </a:cubicBezTo>
                <a:cubicBezTo>
                  <a:pt x="51729" y="2506"/>
                  <a:pt x="51586" y="2503"/>
                  <a:pt x="51335" y="2520"/>
                </a:cubicBezTo>
                <a:cubicBezTo>
                  <a:pt x="51338" y="2489"/>
                  <a:pt x="51340" y="2457"/>
                  <a:pt x="51306" y="2454"/>
                </a:cubicBezTo>
                <a:cubicBezTo>
                  <a:pt x="51266" y="2461"/>
                  <a:pt x="51282" y="2510"/>
                  <a:pt x="51277" y="2543"/>
                </a:cubicBezTo>
                <a:cubicBezTo>
                  <a:pt x="51239" y="2490"/>
                  <a:pt x="51046" y="2555"/>
                  <a:pt x="51013" y="2498"/>
                </a:cubicBezTo>
                <a:cubicBezTo>
                  <a:pt x="50966" y="2492"/>
                  <a:pt x="50962" y="2519"/>
                  <a:pt x="50925" y="2520"/>
                </a:cubicBezTo>
                <a:cubicBezTo>
                  <a:pt x="50901" y="2521"/>
                  <a:pt x="50858" y="2499"/>
                  <a:pt x="50866" y="2498"/>
                </a:cubicBezTo>
                <a:cubicBezTo>
                  <a:pt x="50823" y="2505"/>
                  <a:pt x="50816" y="2550"/>
                  <a:pt x="50749" y="2543"/>
                </a:cubicBezTo>
                <a:cubicBezTo>
                  <a:pt x="50751" y="2492"/>
                  <a:pt x="50570" y="2536"/>
                  <a:pt x="50485" y="2520"/>
                </a:cubicBezTo>
                <a:cubicBezTo>
                  <a:pt x="50459" y="2516"/>
                  <a:pt x="50394" y="2499"/>
                  <a:pt x="50280" y="2520"/>
                </a:cubicBezTo>
                <a:cubicBezTo>
                  <a:pt x="50214" y="2532"/>
                  <a:pt x="50264" y="2531"/>
                  <a:pt x="50164" y="2520"/>
                </a:cubicBezTo>
                <a:cubicBezTo>
                  <a:pt x="50116" y="2516"/>
                  <a:pt x="49871" y="2549"/>
                  <a:pt x="49840" y="2520"/>
                </a:cubicBezTo>
                <a:cubicBezTo>
                  <a:pt x="49810" y="2493"/>
                  <a:pt x="49832" y="2517"/>
                  <a:pt x="49812" y="2520"/>
                </a:cubicBezTo>
                <a:cubicBezTo>
                  <a:pt x="49786" y="2524"/>
                  <a:pt x="49781" y="2498"/>
                  <a:pt x="49782" y="2498"/>
                </a:cubicBezTo>
                <a:cubicBezTo>
                  <a:pt x="49753" y="2502"/>
                  <a:pt x="49739" y="2520"/>
                  <a:pt x="49694" y="2520"/>
                </a:cubicBezTo>
                <a:cubicBezTo>
                  <a:pt x="49701" y="2520"/>
                  <a:pt x="49679" y="2484"/>
                  <a:pt x="49664" y="2498"/>
                </a:cubicBezTo>
                <a:cubicBezTo>
                  <a:pt x="49633" y="2528"/>
                  <a:pt x="49656" y="2498"/>
                  <a:pt x="49635" y="2498"/>
                </a:cubicBezTo>
                <a:cubicBezTo>
                  <a:pt x="49570" y="2499"/>
                  <a:pt x="49460" y="2531"/>
                  <a:pt x="49313" y="2520"/>
                </a:cubicBezTo>
                <a:cubicBezTo>
                  <a:pt x="49261" y="2516"/>
                  <a:pt x="49251" y="2498"/>
                  <a:pt x="49196" y="2498"/>
                </a:cubicBezTo>
                <a:cubicBezTo>
                  <a:pt x="49084" y="2498"/>
                  <a:pt x="49015" y="2529"/>
                  <a:pt x="48903" y="2498"/>
                </a:cubicBezTo>
                <a:cubicBezTo>
                  <a:pt x="48892" y="2495"/>
                  <a:pt x="48851" y="2503"/>
                  <a:pt x="48844" y="2498"/>
                </a:cubicBezTo>
                <a:cubicBezTo>
                  <a:pt x="48807" y="2465"/>
                  <a:pt x="48780" y="2523"/>
                  <a:pt x="48669" y="2498"/>
                </a:cubicBezTo>
                <a:cubicBezTo>
                  <a:pt x="48612" y="2486"/>
                  <a:pt x="48638" y="2489"/>
                  <a:pt x="48580" y="2498"/>
                </a:cubicBezTo>
                <a:cubicBezTo>
                  <a:pt x="48532" y="2506"/>
                  <a:pt x="48466" y="2503"/>
                  <a:pt x="48433" y="2476"/>
                </a:cubicBezTo>
                <a:cubicBezTo>
                  <a:pt x="48403" y="2450"/>
                  <a:pt x="48363" y="2402"/>
                  <a:pt x="48346" y="2498"/>
                </a:cubicBezTo>
                <a:cubicBezTo>
                  <a:pt x="48318" y="2482"/>
                  <a:pt x="48301" y="2458"/>
                  <a:pt x="48287" y="2432"/>
                </a:cubicBezTo>
                <a:cubicBezTo>
                  <a:pt x="48253" y="2436"/>
                  <a:pt x="48262" y="2472"/>
                  <a:pt x="48258" y="2498"/>
                </a:cubicBezTo>
                <a:cubicBezTo>
                  <a:pt x="48158" y="2492"/>
                  <a:pt x="48020" y="2516"/>
                  <a:pt x="47964" y="2476"/>
                </a:cubicBezTo>
                <a:cubicBezTo>
                  <a:pt x="47966" y="2454"/>
                  <a:pt x="48001" y="2459"/>
                  <a:pt x="48023" y="2454"/>
                </a:cubicBezTo>
                <a:cubicBezTo>
                  <a:pt x="48010" y="2427"/>
                  <a:pt x="47986" y="2409"/>
                  <a:pt x="47935" y="2410"/>
                </a:cubicBezTo>
                <a:cubicBezTo>
                  <a:pt x="47847" y="2424"/>
                  <a:pt x="47964" y="2457"/>
                  <a:pt x="47935" y="2498"/>
                </a:cubicBezTo>
                <a:cubicBezTo>
                  <a:pt x="47732" y="2466"/>
                  <a:pt x="47475" y="2477"/>
                  <a:pt x="47232" y="2476"/>
                </a:cubicBezTo>
                <a:cubicBezTo>
                  <a:pt x="47279" y="2443"/>
                  <a:pt x="47254" y="2386"/>
                  <a:pt x="47203" y="2366"/>
                </a:cubicBezTo>
                <a:cubicBezTo>
                  <a:pt x="47169" y="2370"/>
                  <a:pt x="47187" y="2388"/>
                  <a:pt x="47203" y="2388"/>
                </a:cubicBezTo>
                <a:cubicBezTo>
                  <a:pt x="47224" y="2424"/>
                  <a:pt x="47064" y="2424"/>
                  <a:pt x="47085" y="2388"/>
                </a:cubicBezTo>
                <a:cubicBezTo>
                  <a:pt x="47045" y="2394"/>
                  <a:pt x="47061" y="2443"/>
                  <a:pt x="47056" y="2476"/>
                </a:cubicBezTo>
                <a:cubicBezTo>
                  <a:pt x="46967" y="2474"/>
                  <a:pt x="46810" y="2466"/>
                  <a:pt x="46881" y="2410"/>
                </a:cubicBezTo>
                <a:cubicBezTo>
                  <a:pt x="46818" y="2400"/>
                  <a:pt x="46824" y="2442"/>
                  <a:pt x="46821" y="2476"/>
                </a:cubicBezTo>
                <a:cubicBezTo>
                  <a:pt x="46798" y="2470"/>
                  <a:pt x="46792" y="2456"/>
                  <a:pt x="46762" y="2454"/>
                </a:cubicBezTo>
                <a:cubicBezTo>
                  <a:pt x="46727" y="2451"/>
                  <a:pt x="46711" y="2477"/>
                  <a:pt x="46704" y="2476"/>
                </a:cubicBezTo>
                <a:cubicBezTo>
                  <a:pt x="46656" y="2474"/>
                  <a:pt x="46550" y="2435"/>
                  <a:pt x="46411" y="2454"/>
                </a:cubicBezTo>
                <a:cubicBezTo>
                  <a:pt x="46418" y="2376"/>
                  <a:pt x="46341" y="2465"/>
                  <a:pt x="46323" y="2366"/>
                </a:cubicBezTo>
                <a:cubicBezTo>
                  <a:pt x="46238" y="2385"/>
                  <a:pt x="46290" y="2399"/>
                  <a:pt x="46294" y="2454"/>
                </a:cubicBezTo>
                <a:cubicBezTo>
                  <a:pt x="46050" y="2438"/>
                  <a:pt x="45907" y="2450"/>
                  <a:pt x="45708" y="2432"/>
                </a:cubicBezTo>
                <a:cubicBezTo>
                  <a:pt x="45724" y="2376"/>
                  <a:pt x="45747" y="2355"/>
                  <a:pt x="45678" y="2322"/>
                </a:cubicBezTo>
                <a:cubicBezTo>
                  <a:pt x="45613" y="2319"/>
                  <a:pt x="45729" y="2393"/>
                  <a:pt x="45649" y="2432"/>
                </a:cubicBezTo>
                <a:cubicBezTo>
                  <a:pt x="45531" y="2409"/>
                  <a:pt x="45418" y="2438"/>
                  <a:pt x="45297" y="2432"/>
                </a:cubicBezTo>
                <a:cubicBezTo>
                  <a:pt x="45245" y="2430"/>
                  <a:pt x="45235" y="2411"/>
                  <a:pt x="45180" y="2410"/>
                </a:cubicBezTo>
                <a:cubicBezTo>
                  <a:pt x="45150" y="2409"/>
                  <a:pt x="45028" y="2453"/>
                  <a:pt x="45004" y="2432"/>
                </a:cubicBezTo>
                <a:cubicBezTo>
                  <a:pt x="45002" y="2430"/>
                  <a:pt x="44963" y="2394"/>
                  <a:pt x="44945" y="2410"/>
                </a:cubicBezTo>
                <a:cubicBezTo>
                  <a:pt x="44926" y="2428"/>
                  <a:pt x="44876" y="2426"/>
                  <a:pt x="44829" y="2388"/>
                </a:cubicBezTo>
                <a:cubicBezTo>
                  <a:pt x="44765" y="2436"/>
                  <a:pt x="44767" y="2417"/>
                  <a:pt x="44624" y="2410"/>
                </a:cubicBezTo>
                <a:cubicBezTo>
                  <a:pt x="44495" y="2404"/>
                  <a:pt x="44279" y="2420"/>
                  <a:pt x="44125" y="2410"/>
                </a:cubicBezTo>
                <a:cubicBezTo>
                  <a:pt x="44063" y="2406"/>
                  <a:pt x="44065" y="2372"/>
                  <a:pt x="43979" y="2388"/>
                </a:cubicBezTo>
                <a:cubicBezTo>
                  <a:pt x="43916" y="2400"/>
                  <a:pt x="43928" y="2393"/>
                  <a:pt x="43803" y="2388"/>
                </a:cubicBezTo>
                <a:cubicBezTo>
                  <a:pt x="43648" y="2382"/>
                  <a:pt x="43341" y="2420"/>
                  <a:pt x="43245" y="2344"/>
                </a:cubicBezTo>
                <a:cubicBezTo>
                  <a:pt x="43183" y="2350"/>
                  <a:pt x="43303" y="2409"/>
                  <a:pt x="43158" y="2388"/>
                </a:cubicBezTo>
                <a:cubicBezTo>
                  <a:pt x="43153" y="2387"/>
                  <a:pt x="43064" y="2345"/>
                  <a:pt x="43040" y="2366"/>
                </a:cubicBezTo>
                <a:cubicBezTo>
                  <a:pt x="42995" y="2408"/>
                  <a:pt x="43030" y="2346"/>
                  <a:pt x="42923" y="2366"/>
                </a:cubicBezTo>
                <a:cubicBezTo>
                  <a:pt x="42917" y="2367"/>
                  <a:pt x="42879" y="2386"/>
                  <a:pt x="42894" y="2388"/>
                </a:cubicBezTo>
                <a:cubicBezTo>
                  <a:pt x="42873" y="2385"/>
                  <a:pt x="42838" y="2344"/>
                  <a:pt x="42835" y="2344"/>
                </a:cubicBezTo>
                <a:cubicBezTo>
                  <a:pt x="42814" y="2343"/>
                  <a:pt x="42765" y="2363"/>
                  <a:pt x="42718" y="2366"/>
                </a:cubicBezTo>
                <a:cubicBezTo>
                  <a:pt x="42639" y="2370"/>
                  <a:pt x="42506" y="2391"/>
                  <a:pt x="42425" y="2388"/>
                </a:cubicBezTo>
                <a:cubicBezTo>
                  <a:pt x="42378" y="2387"/>
                  <a:pt x="42375" y="2372"/>
                  <a:pt x="42337" y="2366"/>
                </a:cubicBezTo>
                <a:cubicBezTo>
                  <a:pt x="42293" y="2358"/>
                  <a:pt x="42224" y="2381"/>
                  <a:pt x="42220" y="2344"/>
                </a:cubicBezTo>
                <a:cubicBezTo>
                  <a:pt x="42127" y="2336"/>
                  <a:pt x="42295" y="2404"/>
                  <a:pt x="42161" y="2388"/>
                </a:cubicBezTo>
                <a:cubicBezTo>
                  <a:pt x="42160" y="2388"/>
                  <a:pt x="42154" y="2367"/>
                  <a:pt x="42132" y="2366"/>
                </a:cubicBezTo>
                <a:cubicBezTo>
                  <a:pt x="42100" y="2364"/>
                  <a:pt x="42045" y="2359"/>
                  <a:pt x="42015" y="2366"/>
                </a:cubicBezTo>
                <a:cubicBezTo>
                  <a:pt x="42004" y="2369"/>
                  <a:pt x="41976" y="2388"/>
                  <a:pt x="41986" y="2388"/>
                </a:cubicBezTo>
                <a:cubicBezTo>
                  <a:pt x="41939" y="2389"/>
                  <a:pt x="41934" y="2364"/>
                  <a:pt x="41898" y="2366"/>
                </a:cubicBezTo>
                <a:cubicBezTo>
                  <a:pt x="41846" y="2369"/>
                  <a:pt x="41835" y="2388"/>
                  <a:pt x="41780" y="2388"/>
                </a:cubicBezTo>
                <a:cubicBezTo>
                  <a:pt x="41732" y="2388"/>
                  <a:pt x="41730" y="2371"/>
                  <a:pt x="41693" y="2366"/>
                </a:cubicBezTo>
                <a:cubicBezTo>
                  <a:pt x="41701" y="2367"/>
                  <a:pt x="41681" y="2391"/>
                  <a:pt x="41663" y="2388"/>
                </a:cubicBezTo>
                <a:cubicBezTo>
                  <a:pt x="41666" y="2388"/>
                  <a:pt x="41598" y="2346"/>
                  <a:pt x="41575" y="2366"/>
                </a:cubicBezTo>
                <a:cubicBezTo>
                  <a:pt x="41512" y="2424"/>
                  <a:pt x="41510" y="2327"/>
                  <a:pt x="41457" y="2366"/>
                </a:cubicBezTo>
                <a:cubicBezTo>
                  <a:pt x="41399" y="2410"/>
                  <a:pt x="41361" y="2321"/>
                  <a:pt x="41312" y="2366"/>
                </a:cubicBezTo>
                <a:cubicBezTo>
                  <a:pt x="41271" y="2403"/>
                  <a:pt x="41272" y="2365"/>
                  <a:pt x="41223" y="2366"/>
                </a:cubicBezTo>
                <a:cubicBezTo>
                  <a:pt x="41236" y="2366"/>
                  <a:pt x="41201" y="2387"/>
                  <a:pt x="41194" y="2388"/>
                </a:cubicBezTo>
                <a:cubicBezTo>
                  <a:pt x="41168" y="2393"/>
                  <a:pt x="41103" y="2393"/>
                  <a:pt x="41077" y="2388"/>
                </a:cubicBezTo>
                <a:cubicBezTo>
                  <a:pt x="41065" y="2385"/>
                  <a:pt x="41040" y="2366"/>
                  <a:pt x="41047" y="2366"/>
                </a:cubicBezTo>
                <a:cubicBezTo>
                  <a:pt x="40982" y="2364"/>
                  <a:pt x="40968" y="2406"/>
                  <a:pt x="40872" y="2388"/>
                </a:cubicBezTo>
                <a:cubicBezTo>
                  <a:pt x="40867" y="2387"/>
                  <a:pt x="40800" y="2351"/>
                  <a:pt x="40784" y="2366"/>
                </a:cubicBezTo>
                <a:cubicBezTo>
                  <a:pt x="40744" y="2402"/>
                  <a:pt x="40744" y="2367"/>
                  <a:pt x="40696" y="2366"/>
                </a:cubicBezTo>
                <a:cubicBezTo>
                  <a:pt x="40670" y="2366"/>
                  <a:pt x="40630" y="2390"/>
                  <a:pt x="40578" y="2388"/>
                </a:cubicBezTo>
                <a:cubicBezTo>
                  <a:pt x="40526" y="2387"/>
                  <a:pt x="40516" y="2364"/>
                  <a:pt x="40461" y="2366"/>
                </a:cubicBezTo>
                <a:cubicBezTo>
                  <a:pt x="40496" y="2334"/>
                  <a:pt x="40496" y="2310"/>
                  <a:pt x="40461" y="2277"/>
                </a:cubicBezTo>
                <a:cubicBezTo>
                  <a:pt x="40351" y="2295"/>
                  <a:pt x="40459" y="2355"/>
                  <a:pt x="40403" y="2388"/>
                </a:cubicBezTo>
                <a:cubicBezTo>
                  <a:pt x="40317" y="2408"/>
                  <a:pt x="40313" y="2408"/>
                  <a:pt x="40227" y="2388"/>
                </a:cubicBezTo>
                <a:cubicBezTo>
                  <a:pt x="40223" y="2349"/>
                  <a:pt x="40263" y="2342"/>
                  <a:pt x="40257" y="2300"/>
                </a:cubicBezTo>
                <a:cubicBezTo>
                  <a:pt x="40205" y="2320"/>
                  <a:pt x="40203" y="2377"/>
                  <a:pt x="40168" y="2410"/>
                </a:cubicBezTo>
                <a:cubicBezTo>
                  <a:pt x="40145" y="2388"/>
                  <a:pt x="40022" y="2438"/>
                  <a:pt x="39992" y="2410"/>
                </a:cubicBezTo>
                <a:cubicBezTo>
                  <a:pt x="39935" y="2357"/>
                  <a:pt x="39899" y="2459"/>
                  <a:pt x="39846" y="2410"/>
                </a:cubicBezTo>
                <a:cubicBezTo>
                  <a:pt x="39822" y="2388"/>
                  <a:pt x="39803" y="2406"/>
                  <a:pt x="39699" y="2410"/>
                </a:cubicBezTo>
                <a:cubicBezTo>
                  <a:pt x="39652" y="2412"/>
                  <a:pt x="39600" y="2412"/>
                  <a:pt x="39553" y="2410"/>
                </a:cubicBezTo>
                <a:cubicBezTo>
                  <a:pt x="39508" y="2408"/>
                  <a:pt x="39500" y="2388"/>
                  <a:pt x="39465" y="2388"/>
                </a:cubicBezTo>
                <a:cubicBezTo>
                  <a:pt x="39399" y="2388"/>
                  <a:pt x="39367" y="2427"/>
                  <a:pt x="39260" y="2410"/>
                </a:cubicBezTo>
                <a:cubicBezTo>
                  <a:pt x="39236" y="2406"/>
                  <a:pt x="39231" y="2388"/>
                  <a:pt x="39201" y="2388"/>
                </a:cubicBezTo>
                <a:cubicBezTo>
                  <a:pt x="39179" y="2388"/>
                  <a:pt x="39170" y="2408"/>
                  <a:pt x="39142" y="2410"/>
                </a:cubicBezTo>
                <a:cubicBezTo>
                  <a:pt x="38951" y="2426"/>
                  <a:pt x="38687" y="2430"/>
                  <a:pt x="38469" y="2410"/>
                </a:cubicBezTo>
                <a:cubicBezTo>
                  <a:pt x="38460" y="2409"/>
                  <a:pt x="38415" y="2414"/>
                  <a:pt x="38410" y="2410"/>
                </a:cubicBezTo>
                <a:cubicBezTo>
                  <a:pt x="38381" y="2384"/>
                  <a:pt x="38389" y="2403"/>
                  <a:pt x="38380" y="2432"/>
                </a:cubicBezTo>
                <a:cubicBezTo>
                  <a:pt x="38349" y="2426"/>
                  <a:pt x="38260" y="2392"/>
                  <a:pt x="38205" y="2388"/>
                </a:cubicBezTo>
                <a:cubicBezTo>
                  <a:pt x="38156" y="2385"/>
                  <a:pt x="38155" y="2409"/>
                  <a:pt x="38116" y="2410"/>
                </a:cubicBezTo>
                <a:cubicBezTo>
                  <a:pt x="38038" y="2412"/>
                  <a:pt x="38044" y="2376"/>
                  <a:pt x="37970" y="2432"/>
                </a:cubicBezTo>
                <a:cubicBezTo>
                  <a:pt x="37946" y="2421"/>
                  <a:pt x="37872" y="2447"/>
                  <a:pt x="37853" y="2432"/>
                </a:cubicBezTo>
                <a:cubicBezTo>
                  <a:pt x="37815" y="2404"/>
                  <a:pt x="37828" y="2450"/>
                  <a:pt x="37765" y="2432"/>
                </a:cubicBezTo>
                <a:cubicBezTo>
                  <a:pt x="37752" y="2429"/>
                  <a:pt x="37741" y="2399"/>
                  <a:pt x="37735" y="2388"/>
                </a:cubicBezTo>
                <a:cubicBezTo>
                  <a:pt x="37703" y="2394"/>
                  <a:pt x="37715" y="2432"/>
                  <a:pt x="37677" y="2432"/>
                </a:cubicBezTo>
                <a:cubicBezTo>
                  <a:pt x="37028" y="2424"/>
                  <a:pt x="36119" y="2442"/>
                  <a:pt x="35538" y="2432"/>
                </a:cubicBezTo>
                <a:cubicBezTo>
                  <a:pt x="35493" y="2432"/>
                  <a:pt x="35484" y="2408"/>
                  <a:pt x="35449" y="2410"/>
                </a:cubicBezTo>
                <a:cubicBezTo>
                  <a:pt x="35451" y="2410"/>
                  <a:pt x="35440" y="2432"/>
                  <a:pt x="35420" y="2432"/>
                </a:cubicBezTo>
                <a:cubicBezTo>
                  <a:pt x="35398" y="2433"/>
                  <a:pt x="35390" y="2410"/>
                  <a:pt x="35361" y="2410"/>
                </a:cubicBezTo>
                <a:cubicBezTo>
                  <a:pt x="35298" y="2411"/>
                  <a:pt x="35241" y="2432"/>
                  <a:pt x="35185" y="2432"/>
                </a:cubicBezTo>
                <a:cubicBezTo>
                  <a:pt x="35162" y="2384"/>
                  <a:pt x="35127" y="2344"/>
                  <a:pt x="35039" y="2344"/>
                </a:cubicBezTo>
                <a:cubicBezTo>
                  <a:pt x="34952" y="2363"/>
                  <a:pt x="35128" y="2361"/>
                  <a:pt x="35068" y="2432"/>
                </a:cubicBezTo>
                <a:cubicBezTo>
                  <a:pt x="35013" y="2388"/>
                  <a:pt x="34719" y="2489"/>
                  <a:pt x="34658" y="2432"/>
                </a:cubicBezTo>
                <a:cubicBezTo>
                  <a:pt x="34636" y="2411"/>
                  <a:pt x="34627" y="2428"/>
                  <a:pt x="34570" y="2432"/>
                </a:cubicBezTo>
                <a:cubicBezTo>
                  <a:pt x="34381" y="2445"/>
                  <a:pt x="34174" y="2439"/>
                  <a:pt x="33984" y="2432"/>
                </a:cubicBezTo>
                <a:cubicBezTo>
                  <a:pt x="33966" y="2432"/>
                  <a:pt x="33943" y="2435"/>
                  <a:pt x="33925" y="2432"/>
                </a:cubicBezTo>
                <a:cubicBezTo>
                  <a:pt x="33858" y="2420"/>
                  <a:pt x="33911" y="2426"/>
                  <a:pt x="33808" y="2432"/>
                </a:cubicBezTo>
                <a:cubicBezTo>
                  <a:pt x="33560" y="2448"/>
                  <a:pt x="33284" y="2420"/>
                  <a:pt x="33016" y="2432"/>
                </a:cubicBezTo>
                <a:cubicBezTo>
                  <a:pt x="33001" y="2414"/>
                  <a:pt x="32987" y="2397"/>
                  <a:pt x="32988" y="2366"/>
                </a:cubicBezTo>
                <a:cubicBezTo>
                  <a:pt x="32960" y="2382"/>
                  <a:pt x="32943" y="2406"/>
                  <a:pt x="32929" y="2432"/>
                </a:cubicBezTo>
                <a:cubicBezTo>
                  <a:pt x="32836" y="2424"/>
                  <a:pt x="32761" y="2442"/>
                  <a:pt x="32665" y="2432"/>
                </a:cubicBezTo>
                <a:cubicBezTo>
                  <a:pt x="32579" y="2423"/>
                  <a:pt x="32602" y="2419"/>
                  <a:pt x="32518" y="2432"/>
                </a:cubicBezTo>
                <a:cubicBezTo>
                  <a:pt x="32454" y="2442"/>
                  <a:pt x="32342" y="2436"/>
                  <a:pt x="32284" y="2432"/>
                </a:cubicBezTo>
                <a:cubicBezTo>
                  <a:pt x="32236" y="2429"/>
                  <a:pt x="32228" y="2424"/>
                  <a:pt x="32225" y="2388"/>
                </a:cubicBezTo>
                <a:cubicBezTo>
                  <a:pt x="32178" y="2369"/>
                  <a:pt x="32154" y="2426"/>
                  <a:pt x="32108" y="2432"/>
                </a:cubicBezTo>
                <a:cubicBezTo>
                  <a:pt x="32060" y="2439"/>
                  <a:pt x="32058" y="2409"/>
                  <a:pt x="32020" y="2410"/>
                </a:cubicBezTo>
                <a:cubicBezTo>
                  <a:pt x="31953" y="2411"/>
                  <a:pt x="31964" y="2449"/>
                  <a:pt x="31873" y="2432"/>
                </a:cubicBezTo>
                <a:cubicBezTo>
                  <a:pt x="31862" y="2430"/>
                  <a:pt x="31836" y="2410"/>
                  <a:pt x="31845" y="2410"/>
                </a:cubicBezTo>
                <a:cubicBezTo>
                  <a:pt x="31839" y="2410"/>
                  <a:pt x="31750" y="2454"/>
                  <a:pt x="31727" y="2432"/>
                </a:cubicBezTo>
                <a:cubicBezTo>
                  <a:pt x="31689" y="2397"/>
                  <a:pt x="31667" y="2441"/>
                  <a:pt x="31580" y="2432"/>
                </a:cubicBezTo>
                <a:cubicBezTo>
                  <a:pt x="31528" y="2427"/>
                  <a:pt x="31506" y="2408"/>
                  <a:pt x="31464" y="2388"/>
                </a:cubicBezTo>
                <a:cubicBezTo>
                  <a:pt x="31431" y="2394"/>
                  <a:pt x="31443" y="2432"/>
                  <a:pt x="31405" y="2432"/>
                </a:cubicBezTo>
                <a:cubicBezTo>
                  <a:pt x="31346" y="2432"/>
                  <a:pt x="31287" y="2432"/>
                  <a:pt x="31229" y="2432"/>
                </a:cubicBezTo>
                <a:cubicBezTo>
                  <a:pt x="31200" y="2403"/>
                  <a:pt x="31150" y="2388"/>
                  <a:pt x="31141" y="2344"/>
                </a:cubicBezTo>
                <a:cubicBezTo>
                  <a:pt x="31101" y="2351"/>
                  <a:pt x="31116" y="2399"/>
                  <a:pt x="31111" y="2432"/>
                </a:cubicBezTo>
                <a:cubicBezTo>
                  <a:pt x="31061" y="2436"/>
                  <a:pt x="31036" y="2394"/>
                  <a:pt x="31023" y="2432"/>
                </a:cubicBezTo>
                <a:cubicBezTo>
                  <a:pt x="30755" y="2424"/>
                  <a:pt x="30513" y="2442"/>
                  <a:pt x="30291" y="2432"/>
                </a:cubicBezTo>
                <a:cubicBezTo>
                  <a:pt x="30283" y="2432"/>
                  <a:pt x="30237" y="2436"/>
                  <a:pt x="30232" y="2432"/>
                </a:cubicBezTo>
                <a:cubicBezTo>
                  <a:pt x="30172" y="2377"/>
                  <a:pt x="30194" y="2453"/>
                  <a:pt x="30086" y="2432"/>
                </a:cubicBezTo>
                <a:cubicBezTo>
                  <a:pt x="30019" y="2420"/>
                  <a:pt x="30070" y="2422"/>
                  <a:pt x="29969" y="2432"/>
                </a:cubicBezTo>
                <a:cubicBezTo>
                  <a:pt x="29880" y="2441"/>
                  <a:pt x="29772" y="2433"/>
                  <a:pt x="29705" y="2388"/>
                </a:cubicBezTo>
                <a:cubicBezTo>
                  <a:pt x="29641" y="2396"/>
                  <a:pt x="29624" y="2450"/>
                  <a:pt x="29529" y="2432"/>
                </a:cubicBezTo>
                <a:cubicBezTo>
                  <a:pt x="29511" y="2429"/>
                  <a:pt x="29499" y="2410"/>
                  <a:pt x="29499" y="2410"/>
                </a:cubicBezTo>
                <a:cubicBezTo>
                  <a:pt x="29456" y="2405"/>
                  <a:pt x="29456" y="2432"/>
                  <a:pt x="29441" y="2432"/>
                </a:cubicBezTo>
                <a:cubicBezTo>
                  <a:pt x="29418" y="2433"/>
                  <a:pt x="29411" y="2411"/>
                  <a:pt x="29382" y="2410"/>
                </a:cubicBezTo>
                <a:cubicBezTo>
                  <a:pt x="28976" y="2402"/>
                  <a:pt x="28274" y="2380"/>
                  <a:pt x="27828" y="2410"/>
                </a:cubicBezTo>
                <a:cubicBezTo>
                  <a:pt x="27811" y="2411"/>
                  <a:pt x="27710" y="2458"/>
                  <a:pt x="27683" y="2432"/>
                </a:cubicBezTo>
                <a:cubicBezTo>
                  <a:pt x="27648" y="2400"/>
                  <a:pt x="27675" y="2438"/>
                  <a:pt x="27564" y="2432"/>
                </a:cubicBezTo>
                <a:cubicBezTo>
                  <a:pt x="27521" y="2430"/>
                  <a:pt x="27512" y="2409"/>
                  <a:pt x="27478" y="2410"/>
                </a:cubicBezTo>
                <a:cubicBezTo>
                  <a:pt x="27429" y="2411"/>
                  <a:pt x="27428" y="2429"/>
                  <a:pt x="27389" y="2432"/>
                </a:cubicBezTo>
                <a:cubicBezTo>
                  <a:pt x="27073" y="2460"/>
                  <a:pt x="26691" y="2410"/>
                  <a:pt x="26363" y="2432"/>
                </a:cubicBezTo>
                <a:cubicBezTo>
                  <a:pt x="26318" y="2435"/>
                  <a:pt x="26312" y="2453"/>
                  <a:pt x="26276" y="2454"/>
                </a:cubicBezTo>
                <a:cubicBezTo>
                  <a:pt x="25850" y="2469"/>
                  <a:pt x="25424" y="2427"/>
                  <a:pt x="25015" y="2454"/>
                </a:cubicBezTo>
                <a:cubicBezTo>
                  <a:pt x="24969" y="2457"/>
                  <a:pt x="24964" y="2475"/>
                  <a:pt x="24927" y="2476"/>
                </a:cubicBezTo>
                <a:cubicBezTo>
                  <a:pt x="24586" y="2489"/>
                  <a:pt x="24234" y="2454"/>
                  <a:pt x="23901" y="2476"/>
                </a:cubicBezTo>
                <a:cubicBezTo>
                  <a:pt x="23844" y="2480"/>
                  <a:pt x="23820" y="2519"/>
                  <a:pt x="23725" y="2498"/>
                </a:cubicBezTo>
                <a:cubicBezTo>
                  <a:pt x="23713" y="2495"/>
                  <a:pt x="23691" y="2475"/>
                  <a:pt x="23697" y="2476"/>
                </a:cubicBezTo>
                <a:cubicBezTo>
                  <a:pt x="23622" y="2470"/>
                  <a:pt x="23635" y="2519"/>
                  <a:pt x="23579" y="2476"/>
                </a:cubicBezTo>
                <a:cubicBezTo>
                  <a:pt x="23575" y="2474"/>
                  <a:pt x="23554" y="2477"/>
                  <a:pt x="23550" y="2476"/>
                </a:cubicBezTo>
                <a:cubicBezTo>
                  <a:pt x="23303" y="2462"/>
                  <a:pt x="23023" y="2449"/>
                  <a:pt x="22788" y="2476"/>
                </a:cubicBezTo>
                <a:cubicBezTo>
                  <a:pt x="22725" y="2483"/>
                  <a:pt x="22624" y="2513"/>
                  <a:pt x="22495" y="2498"/>
                </a:cubicBezTo>
                <a:cubicBezTo>
                  <a:pt x="22453" y="2493"/>
                  <a:pt x="22439" y="2475"/>
                  <a:pt x="22406" y="2476"/>
                </a:cubicBezTo>
                <a:cubicBezTo>
                  <a:pt x="22359" y="2477"/>
                  <a:pt x="22357" y="2495"/>
                  <a:pt x="22318" y="2498"/>
                </a:cubicBezTo>
                <a:cubicBezTo>
                  <a:pt x="22063" y="2522"/>
                  <a:pt x="21765" y="2516"/>
                  <a:pt x="21527" y="2498"/>
                </a:cubicBezTo>
                <a:cubicBezTo>
                  <a:pt x="21476" y="2495"/>
                  <a:pt x="21465" y="2477"/>
                  <a:pt x="21410" y="2476"/>
                </a:cubicBezTo>
                <a:cubicBezTo>
                  <a:pt x="21355" y="2476"/>
                  <a:pt x="21320" y="2501"/>
                  <a:pt x="21264" y="2498"/>
                </a:cubicBezTo>
                <a:cubicBezTo>
                  <a:pt x="21173" y="2495"/>
                  <a:pt x="21170" y="2486"/>
                  <a:pt x="21059" y="2476"/>
                </a:cubicBezTo>
                <a:cubicBezTo>
                  <a:pt x="21050" y="2475"/>
                  <a:pt x="21005" y="2481"/>
                  <a:pt x="21000" y="2476"/>
                </a:cubicBezTo>
                <a:cubicBezTo>
                  <a:pt x="20979" y="2457"/>
                  <a:pt x="20968" y="2471"/>
                  <a:pt x="20912" y="2476"/>
                </a:cubicBezTo>
                <a:cubicBezTo>
                  <a:pt x="20874" y="2480"/>
                  <a:pt x="20833" y="2472"/>
                  <a:pt x="20794" y="2476"/>
                </a:cubicBezTo>
                <a:cubicBezTo>
                  <a:pt x="20702" y="2486"/>
                  <a:pt x="20733" y="2490"/>
                  <a:pt x="20648" y="2476"/>
                </a:cubicBezTo>
                <a:cubicBezTo>
                  <a:pt x="20600" y="2468"/>
                  <a:pt x="20505" y="2465"/>
                  <a:pt x="20443" y="2476"/>
                </a:cubicBezTo>
                <a:cubicBezTo>
                  <a:pt x="20376" y="2489"/>
                  <a:pt x="20428" y="2483"/>
                  <a:pt x="20325" y="2476"/>
                </a:cubicBezTo>
                <a:cubicBezTo>
                  <a:pt x="20043" y="2457"/>
                  <a:pt x="19712" y="2494"/>
                  <a:pt x="19446" y="2476"/>
                </a:cubicBezTo>
                <a:cubicBezTo>
                  <a:pt x="19429" y="2475"/>
                  <a:pt x="19328" y="2428"/>
                  <a:pt x="19300" y="2454"/>
                </a:cubicBezTo>
                <a:cubicBezTo>
                  <a:pt x="19262" y="2489"/>
                  <a:pt x="19238" y="2428"/>
                  <a:pt x="19123" y="2454"/>
                </a:cubicBezTo>
                <a:cubicBezTo>
                  <a:pt x="19057" y="2469"/>
                  <a:pt x="19076" y="2459"/>
                  <a:pt x="18948" y="2454"/>
                </a:cubicBezTo>
                <a:cubicBezTo>
                  <a:pt x="18900" y="2453"/>
                  <a:pt x="18849" y="2452"/>
                  <a:pt x="18801" y="2454"/>
                </a:cubicBezTo>
                <a:cubicBezTo>
                  <a:pt x="18756" y="2456"/>
                  <a:pt x="18749" y="2477"/>
                  <a:pt x="18714" y="2476"/>
                </a:cubicBezTo>
                <a:cubicBezTo>
                  <a:pt x="18649" y="2475"/>
                  <a:pt x="18639" y="2458"/>
                  <a:pt x="18596" y="2454"/>
                </a:cubicBezTo>
                <a:cubicBezTo>
                  <a:pt x="18401" y="2436"/>
                  <a:pt x="18176" y="2462"/>
                  <a:pt x="17952" y="2454"/>
                </a:cubicBezTo>
                <a:cubicBezTo>
                  <a:pt x="17904" y="2453"/>
                  <a:pt x="17902" y="2437"/>
                  <a:pt x="17863" y="2432"/>
                </a:cubicBezTo>
                <a:cubicBezTo>
                  <a:pt x="17872" y="2433"/>
                  <a:pt x="17852" y="2457"/>
                  <a:pt x="17834" y="2454"/>
                </a:cubicBezTo>
                <a:cubicBezTo>
                  <a:pt x="17831" y="2453"/>
                  <a:pt x="17828" y="2433"/>
                  <a:pt x="17805" y="2432"/>
                </a:cubicBezTo>
                <a:cubicBezTo>
                  <a:pt x="17629" y="2421"/>
                  <a:pt x="17424" y="2465"/>
                  <a:pt x="17248" y="2432"/>
                </a:cubicBezTo>
                <a:cubicBezTo>
                  <a:pt x="17193" y="2421"/>
                  <a:pt x="17217" y="2424"/>
                  <a:pt x="17101" y="2432"/>
                </a:cubicBezTo>
                <a:cubicBezTo>
                  <a:pt x="17054" y="2435"/>
                  <a:pt x="17002" y="2434"/>
                  <a:pt x="16955" y="2432"/>
                </a:cubicBezTo>
                <a:cubicBezTo>
                  <a:pt x="16936" y="2432"/>
                  <a:pt x="16837" y="2384"/>
                  <a:pt x="16808" y="2410"/>
                </a:cubicBezTo>
                <a:cubicBezTo>
                  <a:pt x="16783" y="2433"/>
                  <a:pt x="16795" y="2415"/>
                  <a:pt x="16691" y="2410"/>
                </a:cubicBezTo>
                <a:cubicBezTo>
                  <a:pt x="16674" y="2409"/>
                  <a:pt x="16314" y="2441"/>
                  <a:pt x="16280" y="2410"/>
                </a:cubicBezTo>
                <a:cubicBezTo>
                  <a:pt x="16237" y="2370"/>
                  <a:pt x="16256" y="2414"/>
                  <a:pt x="16164" y="2410"/>
                </a:cubicBezTo>
                <a:cubicBezTo>
                  <a:pt x="16116" y="2408"/>
                  <a:pt x="16114" y="2391"/>
                  <a:pt x="16076" y="2388"/>
                </a:cubicBezTo>
                <a:cubicBezTo>
                  <a:pt x="15889" y="2372"/>
                  <a:pt x="15695" y="2400"/>
                  <a:pt x="15519" y="2388"/>
                </a:cubicBezTo>
                <a:cubicBezTo>
                  <a:pt x="15473" y="2385"/>
                  <a:pt x="15468" y="2367"/>
                  <a:pt x="15431" y="2366"/>
                </a:cubicBezTo>
                <a:cubicBezTo>
                  <a:pt x="15027" y="2352"/>
                  <a:pt x="14629" y="2361"/>
                  <a:pt x="14229" y="2344"/>
                </a:cubicBezTo>
                <a:cubicBezTo>
                  <a:pt x="14182" y="2342"/>
                  <a:pt x="14179" y="2325"/>
                  <a:pt x="14141" y="2322"/>
                </a:cubicBezTo>
                <a:cubicBezTo>
                  <a:pt x="14000" y="2309"/>
                  <a:pt x="13840" y="2331"/>
                  <a:pt x="13702" y="2322"/>
                </a:cubicBezTo>
                <a:cubicBezTo>
                  <a:pt x="13684" y="2321"/>
                  <a:pt x="13583" y="2274"/>
                  <a:pt x="13555" y="2300"/>
                </a:cubicBezTo>
                <a:cubicBezTo>
                  <a:pt x="13554" y="2301"/>
                  <a:pt x="13556" y="2322"/>
                  <a:pt x="13555" y="2322"/>
                </a:cubicBezTo>
                <a:cubicBezTo>
                  <a:pt x="13532" y="2322"/>
                  <a:pt x="13523" y="2300"/>
                  <a:pt x="13526" y="2300"/>
                </a:cubicBezTo>
                <a:cubicBezTo>
                  <a:pt x="13457" y="2306"/>
                  <a:pt x="13454" y="2334"/>
                  <a:pt x="13409" y="2300"/>
                </a:cubicBezTo>
                <a:cubicBezTo>
                  <a:pt x="13370" y="2271"/>
                  <a:pt x="12975" y="2304"/>
                  <a:pt x="12852" y="2300"/>
                </a:cubicBezTo>
                <a:cubicBezTo>
                  <a:pt x="12804" y="2298"/>
                  <a:pt x="12802" y="2282"/>
                  <a:pt x="12763" y="2277"/>
                </a:cubicBezTo>
                <a:cubicBezTo>
                  <a:pt x="12405" y="2246"/>
                  <a:pt x="12017" y="2279"/>
                  <a:pt x="11679" y="2256"/>
                </a:cubicBezTo>
                <a:cubicBezTo>
                  <a:pt x="11633" y="2253"/>
                  <a:pt x="11628" y="2235"/>
                  <a:pt x="11591" y="2234"/>
                </a:cubicBezTo>
                <a:cubicBezTo>
                  <a:pt x="11505" y="2229"/>
                  <a:pt x="11409" y="2240"/>
                  <a:pt x="11328" y="2234"/>
                </a:cubicBezTo>
                <a:cubicBezTo>
                  <a:pt x="11275" y="2231"/>
                  <a:pt x="11265" y="2213"/>
                  <a:pt x="11210" y="2211"/>
                </a:cubicBezTo>
                <a:cubicBezTo>
                  <a:pt x="11125" y="2210"/>
                  <a:pt x="11125" y="2251"/>
                  <a:pt x="11034" y="2234"/>
                </a:cubicBezTo>
                <a:cubicBezTo>
                  <a:pt x="11022" y="2232"/>
                  <a:pt x="10997" y="2211"/>
                  <a:pt x="11005" y="2211"/>
                </a:cubicBezTo>
                <a:cubicBezTo>
                  <a:pt x="10980" y="2211"/>
                  <a:pt x="10976" y="2235"/>
                  <a:pt x="10947" y="2234"/>
                </a:cubicBezTo>
                <a:cubicBezTo>
                  <a:pt x="10900" y="2231"/>
                  <a:pt x="10896" y="2214"/>
                  <a:pt x="10858" y="2211"/>
                </a:cubicBezTo>
                <a:cubicBezTo>
                  <a:pt x="10756" y="2205"/>
                  <a:pt x="10636" y="2221"/>
                  <a:pt x="10536" y="2211"/>
                </a:cubicBezTo>
                <a:cubicBezTo>
                  <a:pt x="10450" y="2204"/>
                  <a:pt x="10475" y="2197"/>
                  <a:pt x="10389" y="2211"/>
                </a:cubicBezTo>
                <a:cubicBezTo>
                  <a:pt x="10377" y="2214"/>
                  <a:pt x="10172" y="2227"/>
                  <a:pt x="10155" y="2211"/>
                </a:cubicBezTo>
                <a:cubicBezTo>
                  <a:pt x="10124" y="2184"/>
                  <a:pt x="10095" y="2199"/>
                  <a:pt x="10038" y="2190"/>
                </a:cubicBezTo>
                <a:cubicBezTo>
                  <a:pt x="10032" y="2189"/>
                  <a:pt x="9943" y="2147"/>
                  <a:pt x="9921" y="2168"/>
                </a:cubicBezTo>
                <a:cubicBezTo>
                  <a:pt x="9879" y="2206"/>
                  <a:pt x="9882" y="2164"/>
                  <a:pt x="9832" y="2168"/>
                </a:cubicBezTo>
                <a:cubicBezTo>
                  <a:pt x="9801" y="2170"/>
                  <a:pt x="9771" y="2190"/>
                  <a:pt x="9715" y="2190"/>
                </a:cubicBezTo>
                <a:cubicBezTo>
                  <a:pt x="9663" y="2189"/>
                  <a:pt x="9653" y="2168"/>
                  <a:pt x="9599" y="2168"/>
                </a:cubicBezTo>
                <a:cubicBezTo>
                  <a:pt x="9535" y="2168"/>
                  <a:pt x="9523" y="2187"/>
                  <a:pt x="9481" y="2190"/>
                </a:cubicBezTo>
                <a:cubicBezTo>
                  <a:pt x="9433" y="2192"/>
                  <a:pt x="9299" y="2129"/>
                  <a:pt x="9246" y="2168"/>
                </a:cubicBezTo>
                <a:cubicBezTo>
                  <a:pt x="9245" y="2169"/>
                  <a:pt x="9247" y="2190"/>
                  <a:pt x="9247" y="2190"/>
                </a:cubicBezTo>
                <a:cubicBezTo>
                  <a:pt x="9186" y="2184"/>
                  <a:pt x="9146" y="2151"/>
                  <a:pt x="9100" y="2145"/>
                </a:cubicBezTo>
                <a:cubicBezTo>
                  <a:pt x="9011" y="2136"/>
                  <a:pt x="8941" y="2162"/>
                  <a:pt x="8836" y="2168"/>
                </a:cubicBezTo>
                <a:cubicBezTo>
                  <a:pt x="8746" y="2172"/>
                  <a:pt x="8723" y="2124"/>
                  <a:pt x="8602" y="2145"/>
                </a:cubicBezTo>
                <a:cubicBezTo>
                  <a:pt x="8577" y="2150"/>
                  <a:pt x="8573" y="2166"/>
                  <a:pt x="8543" y="2168"/>
                </a:cubicBezTo>
                <a:cubicBezTo>
                  <a:pt x="8494" y="2171"/>
                  <a:pt x="8493" y="2145"/>
                  <a:pt x="8455" y="2145"/>
                </a:cubicBezTo>
                <a:cubicBezTo>
                  <a:pt x="8430" y="2145"/>
                  <a:pt x="8409" y="2169"/>
                  <a:pt x="8367" y="2168"/>
                </a:cubicBezTo>
                <a:cubicBezTo>
                  <a:pt x="8286" y="2164"/>
                  <a:pt x="8241" y="2111"/>
                  <a:pt x="8162" y="2145"/>
                </a:cubicBezTo>
                <a:cubicBezTo>
                  <a:pt x="8145" y="2114"/>
                  <a:pt x="8116" y="2092"/>
                  <a:pt x="8074" y="2080"/>
                </a:cubicBezTo>
                <a:cubicBezTo>
                  <a:pt x="8038" y="2089"/>
                  <a:pt x="8014" y="2108"/>
                  <a:pt x="8016" y="2145"/>
                </a:cubicBezTo>
                <a:cubicBezTo>
                  <a:pt x="7985" y="2112"/>
                  <a:pt x="7946" y="2138"/>
                  <a:pt x="7869" y="2124"/>
                </a:cubicBezTo>
                <a:cubicBezTo>
                  <a:pt x="7860" y="2122"/>
                  <a:pt x="7828" y="2102"/>
                  <a:pt x="7839" y="2102"/>
                </a:cubicBezTo>
                <a:cubicBezTo>
                  <a:pt x="7771" y="2105"/>
                  <a:pt x="7772" y="2147"/>
                  <a:pt x="7722" y="2145"/>
                </a:cubicBezTo>
                <a:cubicBezTo>
                  <a:pt x="7658" y="2145"/>
                  <a:pt x="7649" y="2129"/>
                  <a:pt x="7605" y="2124"/>
                </a:cubicBezTo>
                <a:cubicBezTo>
                  <a:pt x="7404" y="2100"/>
                  <a:pt x="7174" y="2138"/>
                  <a:pt x="6901" y="2124"/>
                </a:cubicBezTo>
                <a:cubicBezTo>
                  <a:pt x="6897" y="2097"/>
                  <a:pt x="6848" y="2105"/>
                  <a:pt x="6814" y="2102"/>
                </a:cubicBezTo>
                <a:cubicBezTo>
                  <a:pt x="6767" y="2072"/>
                  <a:pt x="6721" y="2039"/>
                  <a:pt x="6667" y="2014"/>
                </a:cubicBezTo>
                <a:cubicBezTo>
                  <a:pt x="6722" y="2120"/>
                  <a:pt x="6632" y="2117"/>
                  <a:pt x="6579" y="2190"/>
                </a:cubicBezTo>
                <a:cubicBezTo>
                  <a:pt x="6567" y="2235"/>
                  <a:pt x="6600" y="2248"/>
                  <a:pt x="6609" y="2277"/>
                </a:cubicBezTo>
                <a:cubicBezTo>
                  <a:pt x="6715" y="2379"/>
                  <a:pt x="6908" y="2388"/>
                  <a:pt x="7077" y="2410"/>
                </a:cubicBezTo>
                <a:cubicBezTo>
                  <a:pt x="7186" y="2424"/>
                  <a:pt x="7411" y="2438"/>
                  <a:pt x="7575" y="2454"/>
                </a:cubicBezTo>
                <a:cubicBezTo>
                  <a:pt x="7655" y="2462"/>
                  <a:pt x="7831" y="2468"/>
                  <a:pt x="7986" y="2476"/>
                </a:cubicBezTo>
                <a:cubicBezTo>
                  <a:pt x="8044" y="2480"/>
                  <a:pt x="8109" y="2487"/>
                  <a:pt x="8221" y="2498"/>
                </a:cubicBezTo>
                <a:cubicBezTo>
                  <a:pt x="8265" y="2502"/>
                  <a:pt x="8272" y="2518"/>
                  <a:pt x="8308" y="2520"/>
                </a:cubicBezTo>
                <a:cubicBezTo>
                  <a:pt x="8409" y="2526"/>
                  <a:pt x="8524" y="2513"/>
                  <a:pt x="8631" y="2520"/>
                </a:cubicBezTo>
                <a:cubicBezTo>
                  <a:pt x="8678" y="2523"/>
                  <a:pt x="8681" y="2539"/>
                  <a:pt x="8719" y="2543"/>
                </a:cubicBezTo>
                <a:cubicBezTo>
                  <a:pt x="8958" y="2563"/>
                  <a:pt x="9204" y="2553"/>
                  <a:pt x="9452" y="2564"/>
                </a:cubicBezTo>
                <a:cubicBezTo>
                  <a:pt x="9499" y="2567"/>
                  <a:pt x="9501" y="2582"/>
                  <a:pt x="9539" y="2586"/>
                </a:cubicBezTo>
                <a:cubicBezTo>
                  <a:pt x="9692" y="2601"/>
                  <a:pt x="9839" y="2575"/>
                  <a:pt x="9979" y="2586"/>
                </a:cubicBezTo>
                <a:cubicBezTo>
                  <a:pt x="10031" y="2590"/>
                  <a:pt x="10041" y="2606"/>
                  <a:pt x="10097" y="2609"/>
                </a:cubicBezTo>
                <a:cubicBezTo>
                  <a:pt x="10157" y="2610"/>
                  <a:pt x="10176" y="2585"/>
                  <a:pt x="10214" y="2586"/>
                </a:cubicBezTo>
                <a:cubicBezTo>
                  <a:pt x="10274" y="2589"/>
                  <a:pt x="10328" y="2625"/>
                  <a:pt x="10389" y="2629"/>
                </a:cubicBezTo>
                <a:cubicBezTo>
                  <a:pt x="10402" y="2631"/>
                  <a:pt x="10532" y="2577"/>
                  <a:pt x="10565" y="2609"/>
                </a:cubicBezTo>
                <a:cubicBezTo>
                  <a:pt x="10567" y="2610"/>
                  <a:pt x="10607" y="2645"/>
                  <a:pt x="10624" y="2629"/>
                </a:cubicBezTo>
                <a:cubicBezTo>
                  <a:pt x="10666" y="2591"/>
                  <a:pt x="10690" y="2677"/>
                  <a:pt x="10741" y="2629"/>
                </a:cubicBezTo>
                <a:cubicBezTo>
                  <a:pt x="10763" y="2610"/>
                  <a:pt x="10773" y="2625"/>
                  <a:pt x="10830" y="2629"/>
                </a:cubicBezTo>
                <a:cubicBezTo>
                  <a:pt x="10868" y="2634"/>
                  <a:pt x="10908" y="2627"/>
                  <a:pt x="10947" y="2629"/>
                </a:cubicBezTo>
                <a:cubicBezTo>
                  <a:pt x="10990" y="2634"/>
                  <a:pt x="10999" y="2651"/>
                  <a:pt x="11034" y="2652"/>
                </a:cubicBezTo>
                <a:cubicBezTo>
                  <a:pt x="11098" y="2654"/>
                  <a:pt x="11127" y="2629"/>
                  <a:pt x="11239" y="2629"/>
                </a:cubicBezTo>
                <a:cubicBezTo>
                  <a:pt x="11287" y="2631"/>
                  <a:pt x="11289" y="2647"/>
                  <a:pt x="11328" y="2652"/>
                </a:cubicBezTo>
                <a:cubicBezTo>
                  <a:pt x="11366" y="2656"/>
                  <a:pt x="11406" y="2647"/>
                  <a:pt x="11445" y="2652"/>
                </a:cubicBezTo>
                <a:cubicBezTo>
                  <a:pt x="11505" y="2659"/>
                  <a:pt x="11547" y="2691"/>
                  <a:pt x="11650" y="2674"/>
                </a:cubicBezTo>
                <a:cubicBezTo>
                  <a:pt x="11680" y="2669"/>
                  <a:pt x="11713" y="2641"/>
                  <a:pt x="11767" y="2652"/>
                </a:cubicBezTo>
                <a:cubicBezTo>
                  <a:pt x="11781" y="2655"/>
                  <a:pt x="11801" y="2674"/>
                  <a:pt x="11796" y="2674"/>
                </a:cubicBezTo>
                <a:cubicBezTo>
                  <a:pt x="11844" y="2676"/>
                  <a:pt x="11847" y="2651"/>
                  <a:pt x="11884" y="2652"/>
                </a:cubicBezTo>
                <a:cubicBezTo>
                  <a:pt x="11930" y="2653"/>
                  <a:pt x="11937" y="2676"/>
                  <a:pt x="11972" y="2674"/>
                </a:cubicBezTo>
                <a:cubicBezTo>
                  <a:pt x="12014" y="2673"/>
                  <a:pt x="12028" y="2649"/>
                  <a:pt x="12060" y="2652"/>
                </a:cubicBezTo>
                <a:cubicBezTo>
                  <a:pt x="12141" y="2659"/>
                  <a:pt x="12155" y="2721"/>
                  <a:pt x="12294" y="2695"/>
                </a:cubicBezTo>
                <a:cubicBezTo>
                  <a:pt x="12330" y="2689"/>
                  <a:pt x="12372" y="2664"/>
                  <a:pt x="12470" y="2674"/>
                </a:cubicBezTo>
                <a:cubicBezTo>
                  <a:pt x="12525" y="2679"/>
                  <a:pt x="12554" y="2717"/>
                  <a:pt x="12646" y="2695"/>
                </a:cubicBezTo>
                <a:cubicBezTo>
                  <a:pt x="12708" y="2682"/>
                  <a:pt x="12664" y="2686"/>
                  <a:pt x="12763" y="2695"/>
                </a:cubicBezTo>
                <a:cubicBezTo>
                  <a:pt x="12818" y="2701"/>
                  <a:pt x="12885" y="2713"/>
                  <a:pt x="12910" y="2674"/>
                </a:cubicBezTo>
                <a:cubicBezTo>
                  <a:pt x="12952" y="2686"/>
                  <a:pt x="12982" y="2709"/>
                  <a:pt x="12998" y="2740"/>
                </a:cubicBezTo>
                <a:cubicBezTo>
                  <a:pt x="13030" y="2752"/>
                  <a:pt x="13016" y="2698"/>
                  <a:pt x="13027" y="2695"/>
                </a:cubicBezTo>
                <a:cubicBezTo>
                  <a:pt x="13070" y="2689"/>
                  <a:pt x="13082" y="2713"/>
                  <a:pt x="13115" y="2718"/>
                </a:cubicBezTo>
                <a:cubicBezTo>
                  <a:pt x="13162" y="2724"/>
                  <a:pt x="13215" y="2712"/>
                  <a:pt x="13262" y="2718"/>
                </a:cubicBezTo>
                <a:cubicBezTo>
                  <a:pt x="13345" y="2730"/>
                  <a:pt x="13446" y="2785"/>
                  <a:pt x="13526" y="2762"/>
                </a:cubicBezTo>
                <a:cubicBezTo>
                  <a:pt x="13507" y="2740"/>
                  <a:pt x="13459" y="2739"/>
                  <a:pt x="13467" y="2695"/>
                </a:cubicBezTo>
                <a:cubicBezTo>
                  <a:pt x="13556" y="2733"/>
                  <a:pt x="13653" y="2692"/>
                  <a:pt x="13760" y="2695"/>
                </a:cubicBezTo>
                <a:cubicBezTo>
                  <a:pt x="13823" y="2698"/>
                  <a:pt x="13835" y="2714"/>
                  <a:pt x="13877" y="2718"/>
                </a:cubicBezTo>
                <a:cubicBezTo>
                  <a:pt x="13997" y="2729"/>
                  <a:pt x="14117" y="2711"/>
                  <a:pt x="14171" y="2762"/>
                </a:cubicBezTo>
                <a:cubicBezTo>
                  <a:pt x="14263" y="2766"/>
                  <a:pt x="14268" y="2704"/>
                  <a:pt x="14375" y="2718"/>
                </a:cubicBezTo>
                <a:cubicBezTo>
                  <a:pt x="14404" y="2740"/>
                  <a:pt x="14433" y="2763"/>
                  <a:pt x="14464" y="2784"/>
                </a:cubicBezTo>
                <a:cubicBezTo>
                  <a:pt x="14551" y="2784"/>
                  <a:pt x="14563" y="2727"/>
                  <a:pt x="14640" y="2718"/>
                </a:cubicBezTo>
                <a:cubicBezTo>
                  <a:pt x="14731" y="2707"/>
                  <a:pt x="14722" y="2773"/>
                  <a:pt x="14757" y="2806"/>
                </a:cubicBezTo>
                <a:cubicBezTo>
                  <a:pt x="14833" y="2797"/>
                  <a:pt x="14845" y="2740"/>
                  <a:pt x="14932" y="2740"/>
                </a:cubicBezTo>
                <a:cubicBezTo>
                  <a:pt x="14930" y="2772"/>
                  <a:pt x="14928" y="2803"/>
                  <a:pt x="14962" y="2806"/>
                </a:cubicBezTo>
                <a:cubicBezTo>
                  <a:pt x="15025" y="2810"/>
                  <a:pt x="15055" y="2788"/>
                  <a:pt x="15050" y="2740"/>
                </a:cubicBezTo>
                <a:cubicBezTo>
                  <a:pt x="15088" y="2766"/>
                  <a:pt x="15096" y="2749"/>
                  <a:pt x="15138" y="2740"/>
                </a:cubicBezTo>
                <a:cubicBezTo>
                  <a:pt x="15211" y="2736"/>
                  <a:pt x="15230" y="2773"/>
                  <a:pt x="15255" y="2806"/>
                </a:cubicBezTo>
                <a:cubicBezTo>
                  <a:pt x="15376" y="2784"/>
                  <a:pt x="15437" y="2815"/>
                  <a:pt x="15519" y="2740"/>
                </a:cubicBezTo>
                <a:cubicBezTo>
                  <a:pt x="15553" y="2744"/>
                  <a:pt x="15586" y="2748"/>
                  <a:pt x="15607" y="2762"/>
                </a:cubicBezTo>
                <a:cubicBezTo>
                  <a:pt x="15610" y="2764"/>
                  <a:pt x="15635" y="2806"/>
                  <a:pt x="15636" y="2806"/>
                </a:cubicBezTo>
                <a:cubicBezTo>
                  <a:pt x="15641" y="2807"/>
                  <a:pt x="15832" y="2733"/>
                  <a:pt x="15812" y="2828"/>
                </a:cubicBezTo>
                <a:cubicBezTo>
                  <a:pt x="15921" y="2836"/>
                  <a:pt x="15889" y="2739"/>
                  <a:pt x="16017" y="2762"/>
                </a:cubicBezTo>
                <a:cubicBezTo>
                  <a:pt x="15983" y="2827"/>
                  <a:pt x="16000" y="2844"/>
                  <a:pt x="16076" y="2872"/>
                </a:cubicBezTo>
                <a:cubicBezTo>
                  <a:pt x="16112" y="2866"/>
                  <a:pt x="16105" y="2829"/>
                  <a:pt x="16076" y="2828"/>
                </a:cubicBezTo>
                <a:cubicBezTo>
                  <a:pt x="16119" y="2755"/>
                  <a:pt x="16159" y="2866"/>
                  <a:pt x="16193" y="2872"/>
                </a:cubicBezTo>
                <a:cubicBezTo>
                  <a:pt x="16262" y="2865"/>
                  <a:pt x="16210" y="2767"/>
                  <a:pt x="16310" y="2784"/>
                </a:cubicBezTo>
                <a:cubicBezTo>
                  <a:pt x="16405" y="2764"/>
                  <a:pt x="16352" y="2856"/>
                  <a:pt x="16398" y="2872"/>
                </a:cubicBezTo>
                <a:cubicBezTo>
                  <a:pt x="16437" y="2857"/>
                  <a:pt x="16453" y="2825"/>
                  <a:pt x="16456" y="2784"/>
                </a:cubicBezTo>
                <a:cubicBezTo>
                  <a:pt x="16552" y="2800"/>
                  <a:pt x="16709" y="2771"/>
                  <a:pt x="16691" y="2872"/>
                </a:cubicBezTo>
                <a:cubicBezTo>
                  <a:pt x="16748" y="2863"/>
                  <a:pt x="16715" y="2787"/>
                  <a:pt x="16808" y="2806"/>
                </a:cubicBezTo>
                <a:cubicBezTo>
                  <a:pt x="16903" y="2779"/>
                  <a:pt x="16831" y="2877"/>
                  <a:pt x="16926" y="2850"/>
                </a:cubicBezTo>
                <a:cubicBezTo>
                  <a:pt x="16959" y="2846"/>
                  <a:pt x="16942" y="2828"/>
                  <a:pt x="16926" y="2828"/>
                </a:cubicBezTo>
                <a:cubicBezTo>
                  <a:pt x="16933" y="2800"/>
                  <a:pt x="16984" y="2806"/>
                  <a:pt x="16984" y="2828"/>
                </a:cubicBezTo>
                <a:cubicBezTo>
                  <a:pt x="17034" y="2820"/>
                  <a:pt x="17039" y="2845"/>
                  <a:pt x="17043" y="2872"/>
                </a:cubicBezTo>
                <a:cubicBezTo>
                  <a:pt x="17115" y="2901"/>
                  <a:pt x="17165" y="2808"/>
                  <a:pt x="17189" y="2872"/>
                </a:cubicBezTo>
                <a:cubicBezTo>
                  <a:pt x="17231" y="2868"/>
                  <a:pt x="17199" y="2806"/>
                  <a:pt x="17248" y="2806"/>
                </a:cubicBezTo>
                <a:cubicBezTo>
                  <a:pt x="17307" y="2799"/>
                  <a:pt x="17340" y="2811"/>
                  <a:pt x="17336" y="2850"/>
                </a:cubicBezTo>
                <a:cubicBezTo>
                  <a:pt x="17428" y="2861"/>
                  <a:pt x="17440" y="2811"/>
                  <a:pt x="17541" y="2828"/>
                </a:cubicBezTo>
                <a:cubicBezTo>
                  <a:pt x="17541" y="2857"/>
                  <a:pt x="17541" y="2887"/>
                  <a:pt x="17541" y="2916"/>
                </a:cubicBezTo>
                <a:cubicBezTo>
                  <a:pt x="17578" y="2932"/>
                  <a:pt x="17590" y="2896"/>
                  <a:pt x="17600" y="2895"/>
                </a:cubicBezTo>
                <a:cubicBezTo>
                  <a:pt x="17637" y="2890"/>
                  <a:pt x="17651" y="2916"/>
                  <a:pt x="17659" y="2916"/>
                </a:cubicBezTo>
                <a:cubicBezTo>
                  <a:pt x="17703" y="2913"/>
                  <a:pt x="17728" y="2886"/>
                  <a:pt x="17776" y="2895"/>
                </a:cubicBezTo>
                <a:cubicBezTo>
                  <a:pt x="17792" y="2898"/>
                  <a:pt x="17802" y="2964"/>
                  <a:pt x="17893" y="2938"/>
                </a:cubicBezTo>
                <a:cubicBezTo>
                  <a:pt x="17920" y="2922"/>
                  <a:pt x="17937" y="2898"/>
                  <a:pt x="17952" y="2872"/>
                </a:cubicBezTo>
                <a:cubicBezTo>
                  <a:pt x="17857" y="2845"/>
                  <a:pt x="17929" y="2944"/>
                  <a:pt x="17834" y="2916"/>
                </a:cubicBezTo>
                <a:cubicBezTo>
                  <a:pt x="17812" y="2817"/>
                  <a:pt x="18030" y="2833"/>
                  <a:pt x="17981" y="2938"/>
                </a:cubicBezTo>
                <a:cubicBezTo>
                  <a:pt x="18074" y="2905"/>
                  <a:pt x="18129" y="2982"/>
                  <a:pt x="18274" y="2938"/>
                </a:cubicBezTo>
                <a:cubicBezTo>
                  <a:pt x="18337" y="2919"/>
                  <a:pt x="18389" y="2870"/>
                  <a:pt x="18450" y="2850"/>
                </a:cubicBezTo>
                <a:cubicBezTo>
                  <a:pt x="18614" y="2881"/>
                  <a:pt x="18870" y="2843"/>
                  <a:pt x="18978" y="2916"/>
                </a:cubicBezTo>
                <a:cubicBezTo>
                  <a:pt x="19042" y="2928"/>
                  <a:pt x="19019" y="2874"/>
                  <a:pt x="19065" y="2872"/>
                </a:cubicBezTo>
                <a:cubicBezTo>
                  <a:pt x="19195" y="2884"/>
                  <a:pt x="19207" y="2986"/>
                  <a:pt x="19387" y="2961"/>
                </a:cubicBezTo>
                <a:cubicBezTo>
                  <a:pt x="19431" y="2950"/>
                  <a:pt x="19376" y="2932"/>
                  <a:pt x="19387" y="2895"/>
                </a:cubicBezTo>
                <a:cubicBezTo>
                  <a:pt x="19437" y="2895"/>
                  <a:pt x="19486" y="2895"/>
                  <a:pt x="19534" y="2895"/>
                </a:cubicBezTo>
                <a:cubicBezTo>
                  <a:pt x="19533" y="2932"/>
                  <a:pt x="19556" y="2952"/>
                  <a:pt x="19593" y="2961"/>
                </a:cubicBezTo>
                <a:cubicBezTo>
                  <a:pt x="19627" y="2956"/>
                  <a:pt x="19645" y="2965"/>
                  <a:pt x="19651" y="2983"/>
                </a:cubicBezTo>
                <a:cubicBezTo>
                  <a:pt x="19684" y="2989"/>
                  <a:pt x="19696" y="2941"/>
                  <a:pt x="19709" y="2938"/>
                </a:cubicBezTo>
                <a:cubicBezTo>
                  <a:pt x="19769" y="2926"/>
                  <a:pt x="19796" y="3000"/>
                  <a:pt x="19798" y="2916"/>
                </a:cubicBezTo>
                <a:cubicBezTo>
                  <a:pt x="19886" y="2916"/>
                  <a:pt x="19973" y="2916"/>
                  <a:pt x="20062" y="2916"/>
                </a:cubicBezTo>
                <a:cubicBezTo>
                  <a:pt x="20117" y="2955"/>
                  <a:pt x="20010" y="2992"/>
                  <a:pt x="20150" y="2983"/>
                </a:cubicBezTo>
                <a:cubicBezTo>
                  <a:pt x="20193" y="2973"/>
                  <a:pt x="20147" y="2963"/>
                  <a:pt x="20150" y="2938"/>
                </a:cubicBezTo>
                <a:cubicBezTo>
                  <a:pt x="20156" y="2920"/>
                  <a:pt x="20179" y="2916"/>
                  <a:pt x="20179" y="2895"/>
                </a:cubicBezTo>
                <a:cubicBezTo>
                  <a:pt x="20228" y="2895"/>
                  <a:pt x="20277" y="2895"/>
                  <a:pt x="20325" y="2895"/>
                </a:cubicBezTo>
                <a:cubicBezTo>
                  <a:pt x="20349" y="2914"/>
                  <a:pt x="20357" y="2944"/>
                  <a:pt x="20355" y="2983"/>
                </a:cubicBezTo>
                <a:cubicBezTo>
                  <a:pt x="20418" y="2992"/>
                  <a:pt x="20411" y="2951"/>
                  <a:pt x="20414" y="2916"/>
                </a:cubicBezTo>
                <a:cubicBezTo>
                  <a:pt x="20507" y="2898"/>
                  <a:pt x="20504" y="2951"/>
                  <a:pt x="20560" y="2961"/>
                </a:cubicBezTo>
                <a:cubicBezTo>
                  <a:pt x="20592" y="2955"/>
                  <a:pt x="20580" y="2916"/>
                  <a:pt x="20618" y="2916"/>
                </a:cubicBezTo>
                <a:cubicBezTo>
                  <a:pt x="20681" y="2906"/>
                  <a:pt x="20674" y="2947"/>
                  <a:pt x="20677" y="2983"/>
                </a:cubicBezTo>
                <a:cubicBezTo>
                  <a:pt x="20763" y="3012"/>
                  <a:pt x="20829" y="2968"/>
                  <a:pt x="20970" y="2983"/>
                </a:cubicBezTo>
                <a:cubicBezTo>
                  <a:pt x="20951" y="2960"/>
                  <a:pt x="20903" y="2959"/>
                  <a:pt x="20912" y="2916"/>
                </a:cubicBezTo>
                <a:cubicBezTo>
                  <a:pt x="21010" y="2894"/>
                  <a:pt x="21008" y="2947"/>
                  <a:pt x="21000" y="3004"/>
                </a:cubicBezTo>
                <a:cubicBezTo>
                  <a:pt x="21088" y="3004"/>
                  <a:pt x="21175" y="3004"/>
                  <a:pt x="21264" y="3004"/>
                </a:cubicBezTo>
                <a:cubicBezTo>
                  <a:pt x="21296" y="3000"/>
                  <a:pt x="21280" y="2983"/>
                  <a:pt x="21264" y="2983"/>
                </a:cubicBezTo>
                <a:cubicBezTo>
                  <a:pt x="21293" y="2953"/>
                  <a:pt x="21343" y="2940"/>
                  <a:pt x="21352" y="2895"/>
                </a:cubicBezTo>
                <a:cubicBezTo>
                  <a:pt x="21486" y="2874"/>
                  <a:pt x="21493" y="2949"/>
                  <a:pt x="21615" y="2938"/>
                </a:cubicBezTo>
                <a:cubicBezTo>
                  <a:pt x="21603" y="2985"/>
                  <a:pt x="21635" y="2997"/>
                  <a:pt x="21645" y="3027"/>
                </a:cubicBezTo>
                <a:cubicBezTo>
                  <a:pt x="21719" y="3024"/>
                  <a:pt x="21795" y="3022"/>
                  <a:pt x="21791" y="2961"/>
                </a:cubicBezTo>
                <a:cubicBezTo>
                  <a:pt x="21825" y="2964"/>
                  <a:pt x="21816" y="3000"/>
                  <a:pt x="21820" y="3027"/>
                </a:cubicBezTo>
                <a:cubicBezTo>
                  <a:pt x="21932" y="3030"/>
                  <a:pt x="21915" y="2937"/>
                  <a:pt x="21966" y="2895"/>
                </a:cubicBezTo>
                <a:cubicBezTo>
                  <a:pt x="22090" y="2932"/>
                  <a:pt x="22098" y="2925"/>
                  <a:pt x="22260" y="2916"/>
                </a:cubicBezTo>
                <a:cubicBezTo>
                  <a:pt x="22234" y="2986"/>
                  <a:pt x="22306" y="2985"/>
                  <a:pt x="22318" y="3027"/>
                </a:cubicBezTo>
                <a:cubicBezTo>
                  <a:pt x="22362" y="3007"/>
                  <a:pt x="22411" y="2994"/>
                  <a:pt x="22406" y="2938"/>
                </a:cubicBezTo>
                <a:cubicBezTo>
                  <a:pt x="22443" y="2948"/>
                  <a:pt x="22466" y="2967"/>
                  <a:pt x="22465" y="3004"/>
                </a:cubicBezTo>
                <a:cubicBezTo>
                  <a:pt x="22564" y="3030"/>
                  <a:pt x="22591" y="2989"/>
                  <a:pt x="22641" y="3027"/>
                </a:cubicBezTo>
                <a:cubicBezTo>
                  <a:pt x="22690" y="2997"/>
                  <a:pt x="22687" y="2928"/>
                  <a:pt x="22729" y="2895"/>
                </a:cubicBezTo>
                <a:cubicBezTo>
                  <a:pt x="22816" y="2895"/>
                  <a:pt x="22908" y="2892"/>
                  <a:pt x="22905" y="2961"/>
                </a:cubicBezTo>
                <a:cubicBezTo>
                  <a:pt x="22957" y="2976"/>
                  <a:pt x="22976" y="2925"/>
                  <a:pt x="23022" y="2916"/>
                </a:cubicBezTo>
                <a:cubicBezTo>
                  <a:pt x="23093" y="2902"/>
                  <a:pt x="23162" y="2925"/>
                  <a:pt x="23256" y="2916"/>
                </a:cubicBezTo>
                <a:cubicBezTo>
                  <a:pt x="23343" y="2917"/>
                  <a:pt x="23365" y="2967"/>
                  <a:pt x="23403" y="3004"/>
                </a:cubicBezTo>
                <a:cubicBezTo>
                  <a:pt x="23430" y="2988"/>
                  <a:pt x="23448" y="2964"/>
                  <a:pt x="23462" y="2938"/>
                </a:cubicBezTo>
                <a:cubicBezTo>
                  <a:pt x="23496" y="2941"/>
                  <a:pt x="23487" y="2979"/>
                  <a:pt x="23491" y="3004"/>
                </a:cubicBezTo>
                <a:cubicBezTo>
                  <a:pt x="23586" y="3031"/>
                  <a:pt x="23513" y="2933"/>
                  <a:pt x="23608" y="2961"/>
                </a:cubicBezTo>
                <a:cubicBezTo>
                  <a:pt x="23631" y="3070"/>
                  <a:pt x="23744" y="2974"/>
                  <a:pt x="23843" y="3027"/>
                </a:cubicBezTo>
                <a:cubicBezTo>
                  <a:pt x="23927" y="3003"/>
                  <a:pt x="23940" y="2959"/>
                  <a:pt x="23901" y="2895"/>
                </a:cubicBezTo>
                <a:cubicBezTo>
                  <a:pt x="23954" y="2892"/>
                  <a:pt x="23963" y="2922"/>
                  <a:pt x="24018" y="2916"/>
                </a:cubicBezTo>
                <a:cubicBezTo>
                  <a:pt x="23959" y="2979"/>
                  <a:pt x="24084" y="2944"/>
                  <a:pt x="24018" y="3027"/>
                </a:cubicBezTo>
                <a:cubicBezTo>
                  <a:pt x="24175" y="3029"/>
                  <a:pt x="24098" y="2983"/>
                  <a:pt x="24136" y="2916"/>
                </a:cubicBezTo>
                <a:cubicBezTo>
                  <a:pt x="24281" y="2889"/>
                  <a:pt x="24477" y="2913"/>
                  <a:pt x="24575" y="2983"/>
                </a:cubicBezTo>
                <a:cubicBezTo>
                  <a:pt x="24662" y="2971"/>
                  <a:pt x="24536" y="2953"/>
                  <a:pt x="24547" y="2916"/>
                </a:cubicBezTo>
                <a:cubicBezTo>
                  <a:pt x="24547" y="2916"/>
                  <a:pt x="24593" y="2910"/>
                  <a:pt x="24575" y="2895"/>
                </a:cubicBezTo>
                <a:cubicBezTo>
                  <a:pt x="24638" y="2955"/>
                  <a:pt x="24735" y="2854"/>
                  <a:pt x="24751" y="2938"/>
                </a:cubicBezTo>
                <a:cubicBezTo>
                  <a:pt x="24816" y="2921"/>
                  <a:pt x="24866" y="2892"/>
                  <a:pt x="24957" y="2895"/>
                </a:cubicBezTo>
                <a:cubicBezTo>
                  <a:pt x="24916" y="2922"/>
                  <a:pt x="24939" y="2998"/>
                  <a:pt x="24897" y="3027"/>
                </a:cubicBezTo>
                <a:cubicBezTo>
                  <a:pt x="24936" y="3064"/>
                  <a:pt x="25122" y="2968"/>
                  <a:pt x="25074" y="3115"/>
                </a:cubicBezTo>
                <a:cubicBezTo>
                  <a:pt x="25152" y="3115"/>
                  <a:pt x="25152" y="3004"/>
                  <a:pt x="25074" y="3004"/>
                </a:cubicBezTo>
                <a:cubicBezTo>
                  <a:pt x="25048" y="2953"/>
                  <a:pt x="25048" y="2946"/>
                  <a:pt x="25074" y="2895"/>
                </a:cubicBezTo>
                <a:cubicBezTo>
                  <a:pt x="25090" y="2903"/>
                  <a:pt x="25149" y="2883"/>
                  <a:pt x="25161" y="2895"/>
                </a:cubicBezTo>
                <a:cubicBezTo>
                  <a:pt x="25167" y="2899"/>
                  <a:pt x="25155" y="2937"/>
                  <a:pt x="25161" y="2938"/>
                </a:cubicBezTo>
                <a:cubicBezTo>
                  <a:pt x="25203" y="2950"/>
                  <a:pt x="25208" y="2916"/>
                  <a:pt x="25220" y="2916"/>
                </a:cubicBezTo>
                <a:cubicBezTo>
                  <a:pt x="25278" y="2916"/>
                  <a:pt x="25270" y="2969"/>
                  <a:pt x="25337" y="2983"/>
                </a:cubicBezTo>
                <a:cubicBezTo>
                  <a:pt x="25426" y="2983"/>
                  <a:pt x="25531" y="2995"/>
                  <a:pt x="25513" y="2916"/>
                </a:cubicBezTo>
                <a:cubicBezTo>
                  <a:pt x="25581" y="2931"/>
                  <a:pt x="25535" y="3032"/>
                  <a:pt x="25660" y="3004"/>
                </a:cubicBezTo>
                <a:cubicBezTo>
                  <a:pt x="25697" y="2999"/>
                  <a:pt x="25689" y="2961"/>
                  <a:pt x="25660" y="2961"/>
                </a:cubicBezTo>
                <a:cubicBezTo>
                  <a:pt x="25651" y="2925"/>
                  <a:pt x="25688" y="2922"/>
                  <a:pt x="25689" y="2895"/>
                </a:cubicBezTo>
                <a:cubicBezTo>
                  <a:pt x="25724" y="2898"/>
                  <a:pt x="25714" y="2935"/>
                  <a:pt x="25719" y="2961"/>
                </a:cubicBezTo>
                <a:cubicBezTo>
                  <a:pt x="25753" y="2956"/>
                  <a:pt x="25770" y="2965"/>
                  <a:pt x="25777" y="2983"/>
                </a:cubicBezTo>
                <a:cubicBezTo>
                  <a:pt x="25954" y="2982"/>
                  <a:pt x="26079" y="3020"/>
                  <a:pt x="26276" y="3004"/>
                </a:cubicBezTo>
                <a:cubicBezTo>
                  <a:pt x="26315" y="2995"/>
                  <a:pt x="26269" y="2977"/>
                  <a:pt x="26276" y="2938"/>
                </a:cubicBezTo>
                <a:cubicBezTo>
                  <a:pt x="26274" y="2944"/>
                  <a:pt x="26301" y="2925"/>
                  <a:pt x="26305" y="2916"/>
                </a:cubicBezTo>
                <a:cubicBezTo>
                  <a:pt x="26309" y="2902"/>
                  <a:pt x="26301" y="2886"/>
                  <a:pt x="26305" y="2872"/>
                </a:cubicBezTo>
                <a:cubicBezTo>
                  <a:pt x="26363" y="2872"/>
                  <a:pt x="26422" y="2872"/>
                  <a:pt x="26481" y="2872"/>
                </a:cubicBezTo>
                <a:cubicBezTo>
                  <a:pt x="26472" y="2923"/>
                  <a:pt x="26485" y="2956"/>
                  <a:pt x="26510" y="2983"/>
                </a:cubicBezTo>
                <a:cubicBezTo>
                  <a:pt x="26602" y="2986"/>
                  <a:pt x="26687" y="2983"/>
                  <a:pt x="26715" y="2938"/>
                </a:cubicBezTo>
                <a:cubicBezTo>
                  <a:pt x="26776" y="2950"/>
                  <a:pt x="26778" y="2973"/>
                  <a:pt x="26744" y="3004"/>
                </a:cubicBezTo>
                <a:cubicBezTo>
                  <a:pt x="26876" y="3015"/>
                  <a:pt x="26949" y="2982"/>
                  <a:pt x="26920" y="2872"/>
                </a:cubicBezTo>
                <a:cubicBezTo>
                  <a:pt x="26959" y="2872"/>
                  <a:pt x="26998" y="2872"/>
                  <a:pt x="27037" y="2872"/>
                </a:cubicBezTo>
                <a:cubicBezTo>
                  <a:pt x="27032" y="2898"/>
                  <a:pt x="26984" y="2890"/>
                  <a:pt x="26949" y="2895"/>
                </a:cubicBezTo>
                <a:cubicBezTo>
                  <a:pt x="26929" y="2955"/>
                  <a:pt x="27008" y="2938"/>
                  <a:pt x="27008" y="2983"/>
                </a:cubicBezTo>
                <a:cubicBezTo>
                  <a:pt x="27094" y="2966"/>
                  <a:pt x="27065" y="2863"/>
                  <a:pt x="27184" y="2872"/>
                </a:cubicBezTo>
                <a:cubicBezTo>
                  <a:pt x="27188" y="2928"/>
                  <a:pt x="27238" y="2949"/>
                  <a:pt x="27272" y="2983"/>
                </a:cubicBezTo>
                <a:cubicBezTo>
                  <a:pt x="27312" y="2976"/>
                  <a:pt x="27296" y="2928"/>
                  <a:pt x="27301" y="2895"/>
                </a:cubicBezTo>
                <a:cubicBezTo>
                  <a:pt x="27352" y="2895"/>
                  <a:pt x="27377" y="2878"/>
                  <a:pt x="27389" y="2850"/>
                </a:cubicBezTo>
                <a:cubicBezTo>
                  <a:pt x="27495" y="2870"/>
                  <a:pt x="27406" y="2916"/>
                  <a:pt x="27419" y="2983"/>
                </a:cubicBezTo>
                <a:cubicBezTo>
                  <a:pt x="27510" y="3016"/>
                  <a:pt x="27539" y="2941"/>
                  <a:pt x="27594" y="2938"/>
                </a:cubicBezTo>
                <a:cubicBezTo>
                  <a:pt x="27628" y="2937"/>
                  <a:pt x="27647" y="2937"/>
                  <a:pt x="27653" y="2916"/>
                </a:cubicBezTo>
                <a:cubicBezTo>
                  <a:pt x="27754" y="2961"/>
                  <a:pt x="27783" y="2946"/>
                  <a:pt x="27917" y="2938"/>
                </a:cubicBezTo>
                <a:cubicBezTo>
                  <a:pt x="27933" y="2983"/>
                  <a:pt x="28005" y="2982"/>
                  <a:pt x="27946" y="3027"/>
                </a:cubicBezTo>
                <a:cubicBezTo>
                  <a:pt x="28011" y="3015"/>
                  <a:pt x="27988" y="3069"/>
                  <a:pt x="28034" y="3070"/>
                </a:cubicBezTo>
                <a:cubicBezTo>
                  <a:pt x="28141" y="3036"/>
                  <a:pt x="27966" y="3037"/>
                  <a:pt x="28005" y="2983"/>
                </a:cubicBezTo>
                <a:cubicBezTo>
                  <a:pt x="28066" y="3013"/>
                  <a:pt x="28247" y="2986"/>
                  <a:pt x="28298" y="2938"/>
                </a:cubicBezTo>
                <a:cubicBezTo>
                  <a:pt x="28321" y="2973"/>
                  <a:pt x="28528" y="3068"/>
                  <a:pt x="28503" y="2938"/>
                </a:cubicBezTo>
                <a:cubicBezTo>
                  <a:pt x="28589" y="2940"/>
                  <a:pt x="28612" y="2989"/>
                  <a:pt x="28650" y="3027"/>
                </a:cubicBezTo>
                <a:cubicBezTo>
                  <a:pt x="28726" y="2998"/>
                  <a:pt x="28742" y="2981"/>
                  <a:pt x="28708" y="2916"/>
                </a:cubicBezTo>
                <a:cubicBezTo>
                  <a:pt x="28760" y="2922"/>
                  <a:pt x="28775" y="2955"/>
                  <a:pt x="28767" y="3004"/>
                </a:cubicBezTo>
                <a:cubicBezTo>
                  <a:pt x="28813" y="3006"/>
                  <a:pt x="28879" y="2994"/>
                  <a:pt x="28884" y="3027"/>
                </a:cubicBezTo>
                <a:cubicBezTo>
                  <a:pt x="28940" y="3018"/>
                  <a:pt x="28937" y="2964"/>
                  <a:pt x="29030" y="2983"/>
                </a:cubicBezTo>
                <a:cubicBezTo>
                  <a:pt x="29038" y="2970"/>
                  <a:pt x="28956" y="2926"/>
                  <a:pt x="28971" y="2916"/>
                </a:cubicBezTo>
                <a:cubicBezTo>
                  <a:pt x="29047" y="2871"/>
                  <a:pt x="28927" y="2934"/>
                  <a:pt x="28943" y="2850"/>
                </a:cubicBezTo>
                <a:cubicBezTo>
                  <a:pt x="28998" y="2809"/>
                  <a:pt x="29016" y="2848"/>
                  <a:pt x="29089" y="2850"/>
                </a:cubicBezTo>
                <a:cubicBezTo>
                  <a:pt x="29103" y="2875"/>
                  <a:pt x="29034" y="2863"/>
                  <a:pt x="29030" y="2872"/>
                </a:cubicBezTo>
                <a:cubicBezTo>
                  <a:pt x="29006" y="2931"/>
                  <a:pt x="29151" y="2851"/>
                  <a:pt x="29119" y="2938"/>
                </a:cubicBezTo>
                <a:cubicBezTo>
                  <a:pt x="29177" y="2938"/>
                  <a:pt x="29235" y="2938"/>
                  <a:pt x="29294" y="2938"/>
                </a:cubicBezTo>
                <a:cubicBezTo>
                  <a:pt x="29294" y="2960"/>
                  <a:pt x="29259" y="2955"/>
                  <a:pt x="29236" y="2961"/>
                </a:cubicBezTo>
                <a:cubicBezTo>
                  <a:pt x="29297" y="3030"/>
                  <a:pt x="29356" y="2973"/>
                  <a:pt x="29441" y="3004"/>
                </a:cubicBezTo>
                <a:cubicBezTo>
                  <a:pt x="29475" y="3001"/>
                  <a:pt x="29465" y="2964"/>
                  <a:pt x="29470" y="2938"/>
                </a:cubicBezTo>
                <a:cubicBezTo>
                  <a:pt x="29535" y="2926"/>
                  <a:pt x="29511" y="2980"/>
                  <a:pt x="29558" y="2983"/>
                </a:cubicBezTo>
                <a:cubicBezTo>
                  <a:pt x="29582" y="2994"/>
                  <a:pt x="29606" y="3006"/>
                  <a:pt x="29646" y="3004"/>
                </a:cubicBezTo>
                <a:cubicBezTo>
                  <a:pt x="29700" y="3006"/>
                  <a:pt x="29653" y="2951"/>
                  <a:pt x="29646" y="2961"/>
                </a:cubicBezTo>
                <a:cubicBezTo>
                  <a:pt x="29670" y="2929"/>
                  <a:pt x="29775" y="2999"/>
                  <a:pt x="29734" y="2872"/>
                </a:cubicBezTo>
                <a:cubicBezTo>
                  <a:pt x="29821" y="2916"/>
                  <a:pt x="30011" y="2884"/>
                  <a:pt x="30145" y="2895"/>
                </a:cubicBezTo>
                <a:cubicBezTo>
                  <a:pt x="30169" y="2920"/>
                  <a:pt x="30183" y="2953"/>
                  <a:pt x="30173" y="3004"/>
                </a:cubicBezTo>
                <a:cubicBezTo>
                  <a:pt x="30286" y="3000"/>
                  <a:pt x="30390" y="3003"/>
                  <a:pt x="30466" y="3027"/>
                </a:cubicBezTo>
                <a:cubicBezTo>
                  <a:pt x="30544" y="3033"/>
                  <a:pt x="30490" y="2941"/>
                  <a:pt x="30584" y="2961"/>
                </a:cubicBezTo>
                <a:cubicBezTo>
                  <a:pt x="30615" y="2940"/>
                  <a:pt x="30593" y="2879"/>
                  <a:pt x="30672" y="2895"/>
                </a:cubicBezTo>
                <a:cubicBezTo>
                  <a:pt x="30662" y="2938"/>
                  <a:pt x="30678" y="2963"/>
                  <a:pt x="30730" y="2961"/>
                </a:cubicBezTo>
                <a:cubicBezTo>
                  <a:pt x="30774" y="2950"/>
                  <a:pt x="30719" y="2932"/>
                  <a:pt x="30730" y="2895"/>
                </a:cubicBezTo>
                <a:cubicBezTo>
                  <a:pt x="30755" y="2908"/>
                  <a:pt x="30829" y="2899"/>
                  <a:pt x="30847" y="2916"/>
                </a:cubicBezTo>
                <a:cubicBezTo>
                  <a:pt x="30850" y="2919"/>
                  <a:pt x="30845" y="2937"/>
                  <a:pt x="30847" y="2938"/>
                </a:cubicBezTo>
                <a:cubicBezTo>
                  <a:pt x="30899" y="2953"/>
                  <a:pt x="30974" y="2944"/>
                  <a:pt x="30994" y="2961"/>
                </a:cubicBezTo>
                <a:cubicBezTo>
                  <a:pt x="30997" y="2962"/>
                  <a:pt x="30954" y="3015"/>
                  <a:pt x="30994" y="3027"/>
                </a:cubicBezTo>
                <a:cubicBezTo>
                  <a:pt x="31053" y="3027"/>
                  <a:pt x="31111" y="3027"/>
                  <a:pt x="31170" y="3027"/>
                </a:cubicBezTo>
                <a:cubicBezTo>
                  <a:pt x="31250" y="3037"/>
                  <a:pt x="31148" y="2941"/>
                  <a:pt x="31229" y="2938"/>
                </a:cubicBezTo>
                <a:cubicBezTo>
                  <a:pt x="31316" y="2935"/>
                  <a:pt x="31155" y="2895"/>
                  <a:pt x="31229" y="2828"/>
                </a:cubicBezTo>
                <a:cubicBezTo>
                  <a:pt x="31282" y="2826"/>
                  <a:pt x="31291" y="2855"/>
                  <a:pt x="31346" y="2850"/>
                </a:cubicBezTo>
                <a:cubicBezTo>
                  <a:pt x="31336" y="2902"/>
                  <a:pt x="31300" y="2933"/>
                  <a:pt x="31317" y="3004"/>
                </a:cubicBezTo>
                <a:cubicBezTo>
                  <a:pt x="31377" y="3030"/>
                  <a:pt x="31456" y="2970"/>
                  <a:pt x="31375" y="2961"/>
                </a:cubicBezTo>
                <a:cubicBezTo>
                  <a:pt x="31401" y="2901"/>
                  <a:pt x="31495" y="2971"/>
                  <a:pt x="31464" y="3027"/>
                </a:cubicBezTo>
                <a:cubicBezTo>
                  <a:pt x="31548" y="2995"/>
                  <a:pt x="31612" y="3087"/>
                  <a:pt x="31639" y="3027"/>
                </a:cubicBezTo>
                <a:cubicBezTo>
                  <a:pt x="31721" y="3039"/>
                  <a:pt x="31722" y="3111"/>
                  <a:pt x="31756" y="3158"/>
                </a:cubicBezTo>
                <a:cubicBezTo>
                  <a:pt x="31834" y="3164"/>
                  <a:pt x="31794" y="3095"/>
                  <a:pt x="31815" y="3070"/>
                </a:cubicBezTo>
                <a:cubicBezTo>
                  <a:pt x="31825" y="3060"/>
                  <a:pt x="31902" y="3069"/>
                  <a:pt x="31873" y="3027"/>
                </a:cubicBezTo>
                <a:cubicBezTo>
                  <a:pt x="31910" y="3040"/>
                  <a:pt x="32016" y="2998"/>
                  <a:pt x="32020" y="3048"/>
                </a:cubicBezTo>
                <a:cubicBezTo>
                  <a:pt x="32024" y="3106"/>
                  <a:pt x="32066" y="3010"/>
                  <a:pt x="32137" y="3070"/>
                </a:cubicBezTo>
                <a:cubicBezTo>
                  <a:pt x="32217" y="3087"/>
                  <a:pt x="32197" y="3027"/>
                  <a:pt x="32255" y="3027"/>
                </a:cubicBezTo>
                <a:cubicBezTo>
                  <a:pt x="32352" y="2998"/>
                  <a:pt x="32268" y="3090"/>
                  <a:pt x="32372" y="3070"/>
                </a:cubicBezTo>
                <a:cubicBezTo>
                  <a:pt x="32381" y="3069"/>
                  <a:pt x="32414" y="3049"/>
                  <a:pt x="32402" y="3048"/>
                </a:cubicBezTo>
                <a:cubicBezTo>
                  <a:pt x="32460" y="3052"/>
                  <a:pt x="32526" y="3151"/>
                  <a:pt x="32548" y="3070"/>
                </a:cubicBezTo>
                <a:cubicBezTo>
                  <a:pt x="32618" y="3061"/>
                  <a:pt x="32531" y="3171"/>
                  <a:pt x="32636" y="3136"/>
                </a:cubicBezTo>
                <a:cubicBezTo>
                  <a:pt x="32658" y="3134"/>
                  <a:pt x="32658" y="3050"/>
                  <a:pt x="32636" y="3048"/>
                </a:cubicBezTo>
                <a:cubicBezTo>
                  <a:pt x="32643" y="2992"/>
                  <a:pt x="32686" y="3079"/>
                  <a:pt x="32752" y="3048"/>
                </a:cubicBezTo>
                <a:cubicBezTo>
                  <a:pt x="32767" y="2979"/>
                  <a:pt x="32607" y="3040"/>
                  <a:pt x="32636" y="2961"/>
                </a:cubicBezTo>
                <a:cubicBezTo>
                  <a:pt x="32705" y="2982"/>
                  <a:pt x="32821" y="2967"/>
                  <a:pt x="32811" y="3048"/>
                </a:cubicBezTo>
                <a:cubicBezTo>
                  <a:pt x="32999" y="3019"/>
                  <a:pt x="33113" y="3057"/>
                  <a:pt x="33309" y="3027"/>
                </a:cubicBezTo>
                <a:cubicBezTo>
                  <a:pt x="33363" y="3027"/>
                  <a:pt x="33412" y="2916"/>
                  <a:pt x="33368" y="2916"/>
                </a:cubicBezTo>
                <a:cubicBezTo>
                  <a:pt x="33388" y="2881"/>
                  <a:pt x="33501" y="2986"/>
                  <a:pt x="33544" y="2895"/>
                </a:cubicBezTo>
                <a:cubicBezTo>
                  <a:pt x="33589" y="2922"/>
                  <a:pt x="33548" y="2946"/>
                  <a:pt x="33574" y="2983"/>
                </a:cubicBezTo>
                <a:cubicBezTo>
                  <a:pt x="33588" y="3003"/>
                  <a:pt x="33634" y="3022"/>
                  <a:pt x="33662" y="3048"/>
                </a:cubicBezTo>
                <a:cubicBezTo>
                  <a:pt x="33652" y="3078"/>
                  <a:pt x="33610" y="3084"/>
                  <a:pt x="33602" y="3115"/>
                </a:cubicBezTo>
                <a:cubicBezTo>
                  <a:pt x="33719" y="3142"/>
                  <a:pt x="33679" y="3054"/>
                  <a:pt x="33720" y="3027"/>
                </a:cubicBezTo>
                <a:cubicBezTo>
                  <a:pt x="33789" y="3047"/>
                  <a:pt x="33801" y="3012"/>
                  <a:pt x="33837" y="2983"/>
                </a:cubicBezTo>
                <a:cubicBezTo>
                  <a:pt x="33889" y="2941"/>
                  <a:pt x="33889" y="2944"/>
                  <a:pt x="33984" y="2961"/>
                </a:cubicBezTo>
                <a:cubicBezTo>
                  <a:pt x="34023" y="2967"/>
                  <a:pt x="34069" y="2950"/>
                  <a:pt x="34072" y="2983"/>
                </a:cubicBezTo>
                <a:cubicBezTo>
                  <a:pt x="34033" y="2983"/>
                  <a:pt x="33994" y="2983"/>
                  <a:pt x="33954" y="2983"/>
                </a:cubicBezTo>
                <a:cubicBezTo>
                  <a:pt x="33914" y="2980"/>
                  <a:pt x="33872" y="2979"/>
                  <a:pt x="33867" y="3004"/>
                </a:cubicBezTo>
                <a:cubicBezTo>
                  <a:pt x="33879" y="3069"/>
                  <a:pt x="34088" y="2985"/>
                  <a:pt x="34102" y="3048"/>
                </a:cubicBezTo>
                <a:cubicBezTo>
                  <a:pt x="34200" y="3028"/>
                  <a:pt x="34105" y="3000"/>
                  <a:pt x="34160" y="2961"/>
                </a:cubicBezTo>
                <a:cubicBezTo>
                  <a:pt x="34206" y="2950"/>
                  <a:pt x="34212" y="2986"/>
                  <a:pt x="34248" y="2983"/>
                </a:cubicBezTo>
                <a:cubicBezTo>
                  <a:pt x="34279" y="2980"/>
                  <a:pt x="34276" y="2923"/>
                  <a:pt x="34336" y="2938"/>
                </a:cubicBezTo>
                <a:cubicBezTo>
                  <a:pt x="34266" y="2991"/>
                  <a:pt x="34341" y="3046"/>
                  <a:pt x="34453" y="3027"/>
                </a:cubicBezTo>
                <a:cubicBezTo>
                  <a:pt x="34466" y="2980"/>
                  <a:pt x="34411" y="2985"/>
                  <a:pt x="34365" y="2983"/>
                </a:cubicBezTo>
                <a:cubicBezTo>
                  <a:pt x="34398" y="2894"/>
                  <a:pt x="34570" y="2959"/>
                  <a:pt x="34658" y="2961"/>
                </a:cubicBezTo>
                <a:cubicBezTo>
                  <a:pt x="34704" y="3039"/>
                  <a:pt x="34559" y="2974"/>
                  <a:pt x="34570" y="3027"/>
                </a:cubicBezTo>
                <a:cubicBezTo>
                  <a:pt x="34583" y="3106"/>
                  <a:pt x="34687" y="2964"/>
                  <a:pt x="34687" y="3048"/>
                </a:cubicBezTo>
                <a:cubicBezTo>
                  <a:pt x="34687" y="3110"/>
                  <a:pt x="34784" y="2991"/>
                  <a:pt x="34863" y="3070"/>
                </a:cubicBezTo>
                <a:cubicBezTo>
                  <a:pt x="34918" y="3053"/>
                  <a:pt x="34970" y="3034"/>
                  <a:pt x="35039" y="3027"/>
                </a:cubicBezTo>
                <a:cubicBezTo>
                  <a:pt x="35030" y="3078"/>
                  <a:pt x="34976" y="3121"/>
                  <a:pt x="35068" y="3136"/>
                </a:cubicBezTo>
                <a:cubicBezTo>
                  <a:pt x="35108" y="3130"/>
                  <a:pt x="35092" y="3082"/>
                  <a:pt x="35098" y="3048"/>
                </a:cubicBezTo>
                <a:cubicBezTo>
                  <a:pt x="35239" y="3034"/>
                  <a:pt x="35306" y="3078"/>
                  <a:pt x="35390" y="3048"/>
                </a:cubicBezTo>
                <a:cubicBezTo>
                  <a:pt x="35432" y="3027"/>
                  <a:pt x="35474" y="3070"/>
                  <a:pt x="35479" y="3070"/>
                </a:cubicBezTo>
                <a:cubicBezTo>
                  <a:pt x="35557" y="3070"/>
                  <a:pt x="35555" y="3012"/>
                  <a:pt x="35654" y="3048"/>
                </a:cubicBezTo>
                <a:cubicBezTo>
                  <a:pt x="35642" y="3090"/>
                  <a:pt x="35591" y="3104"/>
                  <a:pt x="35596" y="3158"/>
                </a:cubicBezTo>
                <a:cubicBezTo>
                  <a:pt x="35703" y="3172"/>
                  <a:pt x="35711" y="3113"/>
                  <a:pt x="35713" y="3048"/>
                </a:cubicBezTo>
                <a:cubicBezTo>
                  <a:pt x="35790" y="3042"/>
                  <a:pt x="35839" y="3057"/>
                  <a:pt x="35831" y="3115"/>
                </a:cubicBezTo>
                <a:cubicBezTo>
                  <a:pt x="35867" y="3109"/>
                  <a:pt x="35863" y="3060"/>
                  <a:pt x="35889" y="3048"/>
                </a:cubicBezTo>
                <a:cubicBezTo>
                  <a:pt x="35932" y="3028"/>
                  <a:pt x="36003" y="3064"/>
                  <a:pt x="36035" y="3027"/>
                </a:cubicBezTo>
                <a:cubicBezTo>
                  <a:pt x="36147" y="3031"/>
                  <a:pt x="36332" y="3020"/>
                  <a:pt x="36416" y="3027"/>
                </a:cubicBezTo>
                <a:cubicBezTo>
                  <a:pt x="36425" y="3027"/>
                  <a:pt x="36443" y="3058"/>
                  <a:pt x="36446" y="3027"/>
                </a:cubicBezTo>
                <a:cubicBezTo>
                  <a:pt x="36492" y="3036"/>
                  <a:pt x="36471" y="3095"/>
                  <a:pt x="36563" y="3070"/>
                </a:cubicBezTo>
                <a:cubicBezTo>
                  <a:pt x="36568" y="3133"/>
                  <a:pt x="36475" y="3122"/>
                  <a:pt x="36475" y="3181"/>
                </a:cubicBezTo>
                <a:cubicBezTo>
                  <a:pt x="36484" y="3210"/>
                  <a:pt x="36549" y="3199"/>
                  <a:pt x="36593" y="3202"/>
                </a:cubicBezTo>
                <a:cubicBezTo>
                  <a:pt x="36603" y="3164"/>
                  <a:pt x="36570" y="3161"/>
                  <a:pt x="36533" y="3158"/>
                </a:cubicBezTo>
                <a:cubicBezTo>
                  <a:pt x="36525" y="3117"/>
                  <a:pt x="36611" y="3124"/>
                  <a:pt x="36593" y="3136"/>
                </a:cubicBezTo>
                <a:cubicBezTo>
                  <a:pt x="36655" y="3095"/>
                  <a:pt x="36601" y="3065"/>
                  <a:pt x="36680" y="3027"/>
                </a:cubicBezTo>
                <a:cubicBezTo>
                  <a:pt x="36787" y="3006"/>
                  <a:pt x="36705" y="3126"/>
                  <a:pt x="36797" y="3115"/>
                </a:cubicBezTo>
                <a:cubicBezTo>
                  <a:pt x="36891" y="3142"/>
                  <a:pt x="36854" y="3059"/>
                  <a:pt x="36885" y="3048"/>
                </a:cubicBezTo>
                <a:cubicBezTo>
                  <a:pt x="36918" y="3038"/>
                  <a:pt x="36903" y="3088"/>
                  <a:pt x="36915" y="3092"/>
                </a:cubicBezTo>
                <a:cubicBezTo>
                  <a:pt x="36947" y="3104"/>
                  <a:pt x="36993" y="3036"/>
                  <a:pt x="37061" y="3048"/>
                </a:cubicBezTo>
                <a:cubicBezTo>
                  <a:pt x="37030" y="3109"/>
                  <a:pt x="37030" y="3142"/>
                  <a:pt x="37061" y="3202"/>
                </a:cubicBezTo>
                <a:cubicBezTo>
                  <a:pt x="37172" y="3193"/>
                  <a:pt x="37029" y="3061"/>
                  <a:pt x="37179" y="3048"/>
                </a:cubicBezTo>
                <a:cubicBezTo>
                  <a:pt x="37253" y="3048"/>
                  <a:pt x="37214" y="3065"/>
                  <a:pt x="37208" y="3092"/>
                </a:cubicBezTo>
                <a:cubicBezTo>
                  <a:pt x="37242" y="3089"/>
                  <a:pt x="37260" y="3097"/>
                  <a:pt x="37266" y="3115"/>
                </a:cubicBezTo>
                <a:cubicBezTo>
                  <a:pt x="37317" y="3119"/>
                  <a:pt x="37342" y="3077"/>
                  <a:pt x="37355" y="3115"/>
                </a:cubicBezTo>
                <a:cubicBezTo>
                  <a:pt x="37389" y="3110"/>
                  <a:pt x="37380" y="3075"/>
                  <a:pt x="37384" y="3048"/>
                </a:cubicBezTo>
                <a:cubicBezTo>
                  <a:pt x="37433" y="3049"/>
                  <a:pt x="37482" y="3048"/>
                  <a:pt x="37530" y="3048"/>
                </a:cubicBezTo>
                <a:cubicBezTo>
                  <a:pt x="37523" y="3048"/>
                  <a:pt x="37545" y="3084"/>
                  <a:pt x="37560" y="3070"/>
                </a:cubicBezTo>
                <a:cubicBezTo>
                  <a:pt x="37592" y="3040"/>
                  <a:pt x="37617" y="3050"/>
                  <a:pt x="37619" y="3092"/>
                </a:cubicBezTo>
                <a:cubicBezTo>
                  <a:pt x="37684" y="3104"/>
                  <a:pt x="37659" y="3050"/>
                  <a:pt x="37706" y="3048"/>
                </a:cubicBezTo>
                <a:cubicBezTo>
                  <a:pt x="37768" y="3039"/>
                  <a:pt x="37762" y="3080"/>
                  <a:pt x="37765" y="3115"/>
                </a:cubicBezTo>
                <a:cubicBezTo>
                  <a:pt x="37815" y="3122"/>
                  <a:pt x="37820" y="3097"/>
                  <a:pt x="37824" y="3070"/>
                </a:cubicBezTo>
                <a:cubicBezTo>
                  <a:pt x="37857" y="3060"/>
                  <a:pt x="37840" y="3110"/>
                  <a:pt x="37853" y="3115"/>
                </a:cubicBezTo>
                <a:cubicBezTo>
                  <a:pt x="37895" y="3126"/>
                  <a:pt x="37897" y="3092"/>
                  <a:pt x="37912" y="3092"/>
                </a:cubicBezTo>
                <a:cubicBezTo>
                  <a:pt x="37946" y="3091"/>
                  <a:pt x="38025" y="3132"/>
                  <a:pt x="38116" y="3136"/>
                </a:cubicBezTo>
                <a:cubicBezTo>
                  <a:pt x="38131" y="3090"/>
                  <a:pt x="38074" y="3094"/>
                  <a:pt x="38029" y="3092"/>
                </a:cubicBezTo>
                <a:cubicBezTo>
                  <a:pt x="38041" y="3028"/>
                  <a:pt x="38170" y="3065"/>
                  <a:pt x="38234" y="3070"/>
                </a:cubicBezTo>
                <a:cubicBezTo>
                  <a:pt x="38228" y="3070"/>
                  <a:pt x="38248" y="3107"/>
                  <a:pt x="38263" y="3092"/>
                </a:cubicBezTo>
                <a:cubicBezTo>
                  <a:pt x="38280" y="3076"/>
                  <a:pt x="38309" y="3080"/>
                  <a:pt x="38410" y="3092"/>
                </a:cubicBezTo>
                <a:cubicBezTo>
                  <a:pt x="38412" y="3092"/>
                  <a:pt x="38408" y="3114"/>
                  <a:pt x="38410" y="3115"/>
                </a:cubicBezTo>
                <a:cubicBezTo>
                  <a:pt x="38465" y="3122"/>
                  <a:pt x="38541" y="3102"/>
                  <a:pt x="38586" y="3136"/>
                </a:cubicBezTo>
                <a:cubicBezTo>
                  <a:pt x="38613" y="3113"/>
                  <a:pt x="38694" y="3130"/>
                  <a:pt x="38673" y="3070"/>
                </a:cubicBezTo>
                <a:cubicBezTo>
                  <a:pt x="38714" y="3078"/>
                  <a:pt x="38698" y="3126"/>
                  <a:pt x="38703" y="3158"/>
                </a:cubicBezTo>
                <a:cubicBezTo>
                  <a:pt x="38776" y="3162"/>
                  <a:pt x="38795" y="3124"/>
                  <a:pt x="38820" y="3092"/>
                </a:cubicBezTo>
                <a:cubicBezTo>
                  <a:pt x="38858" y="3094"/>
                  <a:pt x="38908" y="3095"/>
                  <a:pt x="38908" y="3070"/>
                </a:cubicBezTo>
                <a:cubicBezTo>
                  <a:pt x="38908" y="2986"/>
                  <a:pt x="38938" y="3136"/>
                  <a:pt x="38996" y="3092"/>
                </a:cubicBezTo>
                <a:cubicBezTo>
                  <a:pt x="39002" y="3088"/>
                  <a:pt x="38988" y="3050"/>
                  <a:pt x="38996" y="3048"/>
                </a:cubicBezTo>
                <a:cubicBezTo>
                  <a:pt x="39068" y="3027"/>
                  <a:pt x="39179" y="3067"/>
                  <a:pt x="39260" y="3027"/>
                </a:cubicBezTo>
                <a:cubicBezTo>
                  <a:pt x="39282" y="3046"/>
                  <a:pt x="39291" y="3076"/>
                  <a:pt x="39289" y="3115"/>
                </a:cubicBezTo>
                <a:cubicBezTo>
                  <a:pt x="39361" y="3092"/>
                  <a:pt x="39370" y="3012"/>
                  <a:pt x="39494" y="3004"/>
                </a:cubicBezTo>
                <a:cubicBezTo>
                  <a:pt x="39544" y="2997"/>
                  <a:pt x="39550" y="3021"/>
                  <a:pt x="39553" y="3048"/>
                </a:cubicBezTo>
                <a:cubicBezTo>
                  <a:pt x="39623" y="3057"/>
                  <a:pt x="39617" y="3008"/>
                  <a:pt x="39699" y="3027"/>
                </a:cubicBezTo>
                <a:cubicBezTo>
                  <a:pt x="39751" y="3057"/>
                  <a:pt x="39806" y="3142"/>
                  <a:pt x="39875" y="3092"/>
                </a:cubicBezTo>
                <a:cubicBezTo>
                  <a:pt x="39871" y="3052"/>
                  <a:pt x="39775" y="3079"/>
                  <a:pt x="39758" y="3048"/>
                </a:cubicBezTo>
                <a:cubicBezTo>
                  <a:pt x="39777" y="2983"/>
                  <a:pt x="39821" y="3069"/>
                  <a:pt x="39875" y="3048"/>
                </a:cubicBezTo>
                <a:cubicBezTo>
                  <a:pt x="39907" y="3043"/>
                  <a:pt x="39895" y="3004"/>
                  <a:pt x="39934" y="3004"/>
                </a:cubicBezTo>
                <a:cubicBezTo>
                  <a:pt x="40050" y="3001"/>
                  <a:pt x="39925" y="3039"/>
                  <a:pt x="39992" y="3070"/>
                </a:cubicBezTo>
                <a:cubicBezTo>
                  <a:pt x="40063" y="3079"/>
                  <a:pt x="40056" y="3030"/>
                  <a:pt x="40139" y="3048"/>
                </a:cubicBezTo>
                <a:cubicBezTo>
                  <a:pt x="40172" y="3045"/>
                  <a:pt x="40155" y="3027"/>
                  <a:pt x="40139" y="3027"/>
                </a:cubicBezTo>
                <a:cubicBezTo>
                  <a:pt x="40133" y="2979"/>
                  <a:pt x="40243" y="3016"/>
                  <a:pt x="40285" y="3004"/>
                </a:cubicBezTo>
                <a:cubicBezTo>
                  <a:pt x="40309" y="3024"/>
                  <a:pt x="40366" y="3018"/>
                  <a:pt x="40373" y="3048"/>
                </a:cubicBezTo>
                <a:cubicBezTo>
                  <a:pt x="40535" y="2991"/>
                  <a:pt x="40725" y="2974"/>
                  <a:pt x="40901" y="3004"/>
                </a:cubicBezTo>
                <a:cubicBezTo>
                  <a:pt x="40912" y="3006"/>
                  <a:pt x="40952" y="2999"/>
                  <a:pt x="40959" y="3004"/>
                </a:cubicBezTo>
                <a:cubicBezTo>
                  <a:pt x="40963" y="3007"/>
                  <a:pt x="40956" y="3048"/>
                  <a:pt x="40959" y="3048"/>
                </a:cubicBezTo>
                <a:cubicBezTo>
                  <a:pt x="41015" y="3052"/>
                  <a:pt x="40997" y="2998"/>
                  <a:pt x="41107" y="3004"/>
                </a:cubicBezTo>
                <a:cubicBezTo>
                  <a:pt x="41189" y="3008"/>
                  <a:pt x="41150" y="3021"/>
                  <a:pt x="41223" y="3048"/>
                </a:cubicBezTo>
                <a:cubicBezTo>
                  <a:pt x="41302" y="3048"/>
                  <a:pt x="41379" y="3048"/>
                  <a:pt x="41457" y="3048"/>
                </a:cubicBezTo>
                <a:cubicBezTo>
                  <a:pt x="41481" y="3069"/>
                  <a:pt x="41490" y="3099"/>
                  <a:pt x="41487" y="3136"/>
                </a:cubicBezTo>
                <a:cubicBezTo>
                  <a:pt x="41601" y="3156"/>
                  <a:pt x="41591" y="3082"/>
                  <a:pt x="41663" y="3070"/>
                </a:cubicBezTo>
                <a:cubicBezTo>
                  <a:pt x="41730" y="3087"/>
                  <a:pt x="41892" y="3031"/>
                  <a:pt x="41868" y="3115"/>
                </a:cubicBezTo>
                <a:cubicBezTo>
                  <a:pt x="41919" y="3094"/>
                  <a:pt x="41970" y="3073"/>
                  <a:pt x="41957" y="3004"/>
                </a:cubicBezTo>
                <a:cubicBezTo>
                  <a:pt x="41972" y="2999"/>
                  <a:pt x="42031" y="3060"/>
                  <a:pt x="42044" y="3048"/>
                </a:cubicBezTo>
                <a:cubicBezTo>
                  <a:pt x="42072" y="3022"/>
                  <a:pt x="42065" y="3042"/>
                  <a:pt x="42073" y="3070"/>
                </a:cubicBezTo>
                <a:cubicBezTo>
                  <a:pt x="42153" y="3037"/>
                  <a:pt x="42255" y="3107"/>
                  <a:pt x="42279" y="3004"/>
                </a:cubicBezTo>
                <a:cubicBezTo>
                  <a:pt x="42307" y="3005"/>
                  <a:pt x="42301" y="3031"/>
                  <a:pt x="42308" y="3048"/>
                </a:cubicBezTo>
                <a:cubicBezTo>
                  <a:pt x="42381" y="3045"/>
                  <a:pt x="42450" y="3045"/>
                  <a:pt x="42454" y="3092"/>
                </a:cubicBezTo>
                <a:cubicBezTo>
                  <a:pt x="42514" y="3087"/>
                  <a:pt x="42513" y="3034"/>
                  <a:pt x="42543" y="3004"/>
                </a:cubicBezTo>
                <a:cubicBezTo>
                  <a:pt x="42582" y="3026"/>
                  <a:pt x="42628" y="2982"/>
                  <a:pt x="42630" y="2983"/>
                </a:cubicBezTo>
                <a:cubicBezTo>
                  <a:pt x="42655" y="2983"/>
                  <a:pt x="42683" y="3027"/>
                  <a:pt x="42689" y="3027"/>
                </a:cubicBezTo>
                <a:cubicBezTo>
                  <a:pt x="42709" y="3027"/>
                  <a:pt x="42761" y="3007"/>
                  <a:pt x="42806" y="3004"/>
                </a:cubicBezTo>
                <a:cubicBezTo>
                  <a:pt x="42823" y="3003"/>
                  <a:pt x="42994" y="2988"/>
                  <a:pt x="43011" y="3004"/>
                </a:cubicBezTo>
                <a:cubicBezTo>
                  <a:pt x="43044" y="3034"/>
                  <a:pt x="43044" y="3016"/>
                  <a:pt x="43129" y="3004"/>
                </a:cubicBezTo>
                <a:cubicBezTo>
                  <a:pt x="43099" y="3064"/>
                  <a:pt x="43192" y="3030"/>
                  <a:pt x="43216" y="3048"/>
                </a:cubicBezTo>
                <a:cubicBezTo>
                  <a:pt x="43241" y="3067"/>
                  <a:pt x="43218" y="3115"/>
                  <a:pt x="43216" y="3115"/>
                </a:cubicBezTo>
                <a:cubicBezTo>
                  <a:pt x="43241" y="3126"/>
                  <a:pt x="43269" y="3070"/>
                  <a:pt x="43275" y="3070"/>
                </a:cubicBezTo>
                <a:cubicBezTo>
                  <a:pt x="43301" y="3069"/>
                  <a:pt x="43321" y="3123"/>
                  <a:pt x="43334" y="3136"/>
                </a:cubicBezTo>
                <a:cubicBezTo>
                  <a:pt x="43374" y="3130"/>
                  <a:pt x="43358" y="3082"/>
                  <a:pt x="43363" y="3048"/>
                </a:cubicBezTo>
                <a:cubicBezTo>
                  <a:pt x="43412" y="3048"/>
                  <a:pt x="43461" y="3048"/>
                  <a:pt x="43509" y="3048"/>
                </a:cubicBezTo>
                <a:cubicBezTo>
                  <a:pt x="43484" y="3065"/>
                  <a:pt x="43493" y="3109"/>
                  <a:pt x="43451" y="3115"/>
                </a:cubicBezTo>
                <a:cubicBezTo>
                  <a:pt x="43455" y="3163"/>
                  <a:pt x="43525" y="3161"/>
                  <a:pt x="43598" y="3158"/>
                </a:cubicBezTo>
                <a:cubicBezTo>
                  <a:pt x="43614" y="3134"/>
                  <a:pt x="43541" y="3144"/>
                  <a:pt x="43539" y="3136"/>
                </a:cubicBezTo>
                <a:cubicBezTo>
                  <a:pt x="43527" y="3084"/>
                  <a:pt x="43673" y="3153"/>
                  <a:pt x="43627" y="3048"/>
                </a:cubicBezTo>
                <a:cubicBezTo>
                  <a:pt x="43671" y="3067"/>
                  <a:pt x="43669" y="3119"/>
                  <a:pt x="43686" y="3158"/>
                </a:cubicBezTo>
                <a:cubicBezTo>
                  <a:pt x="43804" y="3119"/>
                  <a:pt x="43639" y="2996"/>
                  <a:pt x="43832" y="3004"/>
                </a:cubicBezTo>
                <a:cubicBezTo>
                  <a:pt x="43825" y="3028"/>
                  <a:pt x="43774" y="3019"/>
                  <a:pt x="43774" y="3048"/>
                </a:cubicBezTo>
                <a:cubicBezTo>
                  <a:pt x="43803" y="3088"/>
                  <a:pt x="43892" y="3037"/>
                  <a:pt x="43949" y="3070"/>
                </a:cubicBezTo>
                <a:cubicBezTo>
                  <a:pt x="43960" y="3033"/>
                  <a:pt x="43927" y="3029"/>
                  <a:pt x="43890" y="3027"/>
                </a:cubicBezTo>
                <a:cubicBezTo>
                  <a:pt x="43941" y="2986"/>
                  <a:pt x="43990" y="2965"/>
                  <a:pt x="44095" y="2983"/>
                </a:cubicBezTo>
                <a:cubicBezTo>
                  <a:pt x="44120" y="2986"/>
                  <a:pt x="44125" y="3004"/>
                  <a:pt x="44154" y="3004"/>
                </a:cubicBezTo>
                <a:cubicBezTo>
                  <a:pt x="44207" y="3004"/>
                  <a:pt x="44216" y="2983"/>
                  <a:pt x="44272" y="2983"/>
                </a:cubicBezTo>
                <a:cubicBezTo>
                  <a:pt x="44266" y="2983"/>
                  <a:pt x="44283" y="3004"/>
                  <a:pt x="44301" y="3004"/>
                </a:cubicBezTo>
                <a:cubicBezTo>
                  <a:pt x="44322" y="3004"/>
                  <a:pt x="44333" y="2983"/>
                  <a:pt x="44330" y="2983"/>
                </a:cubicBezTo>
                <a:cubicBezTo>
                  <a:pt x="44370" y="2985"/>
                  <a:pt x="44513" y="3024"/>
                  <a:pt x="44652" y="3004"/>
                </a:cubicBezTo>
                <a:cubicBezTo>
                  <a:pt x="44690" y="3000"/>
                  <a:pt x="44691" y="2938"/>
                  <a:pt x="44652" y="2938"/>
                </a:cubicBezTo>
                <a:cubicBezTo>
                  <a:pt x="44632" y="2878"/>
                  <a:pt x="44791" y="2954"/>
                  <a:pt x="44770" y="2895"/>
                </a:cubicBezTo>
                <a:cubicBezTo>
                  <a:pt x="44799" y="2893"/>
                  <a:pt x="44785" y="2927"/>
                  <a:pt x="44770" y="2938"/>
                </a:cubicBezTo>
                <a:cubicBezTo>
                  <a:pt x="44706" y="2986"/>
                  <a:pt x="44807" y="2919"/>
                  <a:pt x="44799" y="3004"/>
                </a:cubicBezTo>
                <a:cubicBezTo>
                  <a:pt x="44894" y="2979"/>
                  <a:pt x="44979" y="3072"/>
                  <a:pt x="45034" y="3004"/>
                </a:cubicBezTo>
                <a:cubicBezTo>
                  <a:pt x="45087" y="3018"/>
                  <a:pt x="45092" y="3067"/>
                  <a:pt x="45210" y="3048"/>
                </a:cubicBezTo>
                <a:cubicBezTo>
                  <a:pt x="45219" y="3047"/>
                  <a:pt x="45341" y="2982"/>
                  <a:pt x="45327" y="3070"/>
                </a:cubicBezTo>
                <a:cubicBezTo>
                  <a:pt x="45418" y="3080"/>
                  <a:pt x="45404" y="3012"/>
                  <a:pt x="45474" y="3004"/>
                </a:cubicBezTo>
                <a:cubicBezTo>
                  <a:pt x="45562" y="3012"/>
                  <a:pt x="45702" y="2980"/>
                  <a:pt x="45708" y="3048"/>
                </a:cubicBezTo>
                <a:cubicBezTo>
                  <a:pt x="45763" y="3046"/>
                  <a:pt x="45727" y="2976"/>
                  <a:pt x="45796" y="2983"/>
                </a:cubicBezTo>
                <a:cubicBezTo>
                  <a:pt x="45852" y="3001"/>
                  <a:pt x="45764" y="2995"/>
                  <a:pt x="45766" y="3027"/>
                </a:cubicBezTo>
                <a:cubicBezTo>
                  <a:pt x="45774" y="3054"/>
                  <a:pt x="45825" y="3049"/>
                  <a:pt x="45825" y="3027"/>
                </a:cubicBezTo>
                <a:cubicBezTo>
                  <a:pt x="45905" y="3046"/>
                  <a:pt x="45784" y="3095"/>
                  <a:pt x="45825" y="3158"/>
                </a:cubicBezTo>
                <a:cubicBezTo>
                  <a:pt x="45864" y="3158"/>
                  <a:pt x="45904" y="3158"/>
                  <a:pt x="45942" y="3158"/>
                </a:cubicBezTo>
                <a:cubicBezTo>
                  <a:pt x="45964" y="3059"/>
                  <a:pt x="45862" y="3192"/>
                  <a:pt x="45884" y="3092"/>
                </a:cubicBezTo>
                <a:cubicBezTo>
                  <a:pt x="45959" y="3117"/>
                  <a:pt x="46035" y="3018"/>
                  <a:pt x="46031" y="3115"/>
                </a:cubicBezTo>
                <a:cubicBezTo>
                  <a:pt x="46124" y="3078"/>
                  <a:pt x="46153" y="3076"/>
                  <a:pt x="46265" y="3092"/>
                </a:cubicBezTo>
                <a:cubicBezTo>
                  <a:pt x="46284" y="3115"/>
                  <a:pt x="46332" y="3115"/>
                  <a:pt x="46323" y="3158"/>
                </a:cubicBezTo>
                <a:cubicBezTo>
                  <a:pt x="46344" y="3142"/>
                  <a:pt x="46358" y="3129"/>
                  <a:pt x="46383" y="3115"/>
                </a:cubicBezTo>
                <a:cubicBezTo>
                  <a:pt x="46406" y="3099"/>
                  <a:pt x="46457" y="3115"/>
                  <a:pt x="46440" y="3070"/>
                </a:cubicBezTo>
                <a:cubicBezTo>
                  <a:pt x="46476" y="3080"/>
                  <a:pt x="46501" y="3099"/>
                  <a:pt x="46499" y="3136"/>
                </a:cubicBezTo>
                <a:cubicBezTo>
                  <a:pt x="46550" y="3144"/>
                  <a:pt x="46562" y="3104"/>
                  <a:pt x="46616" y="3115"/>
                </a:cubicBezTo>
                <a:cubicBezTo>
                  <a:pt x="46618" y="3115"/>
                  <a:pt x="46580" y="3151"/>
                  <a:pt x="46587" y="3158"/>
                </a:cubicBezTo>
                <a:cubicBezTo>
                  <a:pt x="46600" y="3172"/>
                  <a:pt x="46722" y="3166"/>
                  <a:pt x="46733" y="3181"/>
                </a:cubicBezTo>
                <a:cubicBezTo>
                  <a:pt x="46843" y="3188"/>
                  <a:pt x="46810" y="3091"/>
                  <a:pt x="46939" y="3115"/>
                </a:cubicBezTo>
                <a:cubicBezTo>
                  <a:pt x="46939" y="3136"/>
                  <a:pt x="46939" y="3158"/>
                  <a:pt x="46939" y="3181"/>
                </a:cubicBezTo>
                <a:cubicBezTo>
                  <a:pt x="46982" y="3156"/>
                  <a:pt x="47013" y="3156"/>
                  <a:pt x="47056" y="3181"/>
                </a:cubicBezTo>
                <a:cubicBezTo>
                  <a:pt x="47088" y="3175"/>
                  <a:pt x="47077" y="3137"/>
                  <a:pt x="47115" y="3136"/>
                </a:cubicBezTo>
                <a:cubicBezTo>
                  <a:pt x="47227" y="3127"/>
                  <a:pt x="47099" y="3202"/>
                  <a:pt x="47203" y="3224"/>
                </a:cubicBezTo>
                <a:cubicBezTo>
                  <a:pt x="47267" y="3236"/>
                  <a:pt x="47244" y="3182"/>
                  <a:pt x="47291" y="3181"/>
                </a:cubicBezTo>
                <a:cubicBezTo>
                  <a:pt x="47333" y="3179"/>
                  <a:pt x="47293" y="3137"/>
                  <a:pt x="47261" y="3136"/>
                </a:cubicBezTo>
                <a:cubicBezTo>
                  <a:pt x="47283" y="3097"/>
                  <a:pt x="47315" y="3133"/>
                  <a:pt x="47349" y="3136"/>
                </a:cubicBezTo>
                <a:cubicBezTo>
                  <a:pt x="47431" y="3114"/>
                  <a:pt x="47341" y="3043"/>
                  <a:pt x="47349" y="3004"/>
                </a:cubicBezTo>
                <a:cubicBezTo>
                  <a:pt x="47399" y="3003"/>
                  <a:pt x="47425" y="3021"/>
                  <a:pt x="47438" y="3048"/>
                </a:cubicBezTo>
                <a:cubicBezTo>
                  <a:pt x="47479" y="3046"/>
                  <a:pt x="47521" y="3045"/>
                  <a:pt x="47525" y="3070"/>
                </a:cubicBezTo>
                <a:cubicBezTo>
                  <a:pt x="47539" y="3117"/>
                  <a:pt x="47483" y="3112"/>
                  <a:pt x="47438" y="3115"/>
                </a:cubicBezTo>
                <a:cubicBezTo>
                  <a:pt x="47460" y="3134"/>
                  <a:pt x="47469" y="3164"/>
                  <a:pt x="47467" y="3202"/>
                </a:cubicBezTo>
                <a:cubicBezTo>
                  <a:pt x="47512" y="3193"/>
                  <a:pt x="47492" y="3133"/>
                  <a:pt x="47584" y="3158"/>
                </a:cubicBezTo>
                <a:cubicBezTo>
                  <a:pt x="47584" y="3136"/>
                  <a:pt x="47584" y="3115"/>
                  <a:pt x="47584" y="3092"/>
                </a:cubicBezTo>
                <a:cubicBezTo>
                  <a:pt x="47647" y="3088"/>
                  <a:pt x="47597" y="3171"/>
                  <a:pt x="47613" y="3202"/>
                </a:cubicBezTo>
                <a:cubicBezTo>
                  <a:pt x="47746" y="3244"/>
                  <a:pt x="47652" y="3115"/>
                  <a:pt x="47760" y="3136"/>
                </a:cubicBezTo>
                <a:cubicBezTo>
                  <a:pt x="47754" y="3154"/>
                  <a:pt x="47731" y="3158"/>
                  <a:pt x="47731" y="3181"/>
                </a:cubicBezTo>
                <a:cubicBezTo>
                  <a:pt x="47734" y="3206"/>
                  <a:pt x="47784" y="3199"/>
                  <a:pt x="47818" y="3202"/>
                </a:cubicBezTo>
                <a:cubicBezTo>
                  <a:pt x="47906" y="3188"/>
                  <a:pt x="47790" y="3156"/>
                  <a:pt x="47818" y="3115"/>
                </a:cubicBezTo>
                <a:cubicBezTo>
                  <a:pt x="47868" y="3122"/>
                  <a:pt x="47873" y="3097"/>
                  <a:pt x="47876" y="3070"/>
                </a:cubicBezTo>
                <a:cubicBezTo>
                  <a:pt x="47903" y="3088"/>
                  <a:pt x="47943" y="3094"/>
                  <a:pt x="47994" y="3092"/>
                </a:cubicBezTo>
                <a:cubicBezTo>
                  <a:pt x="48019" y="3163"/>
                  <a:pt x="47948" y="3160"/>
                  <a:pt x="47935" y="3202"/>
                </a:cubicBezTo>
                <a:cubicBezTo>
                  <a:pt x="47988" y="3203"/>
                  <a:pt x="47994" y="3176"/>
                  <a:pt x="48023" y="3158"/>
                </a:cubicBezTo>
                <a:cubicBezTo>
                  <a:pt x="48027" y="3156"/>
                  <a:pt x="48148" y="3097"/>
                  <a:pt x="48140" y="3092"/>
                </a:cubicBezTo>
                <a:cubicBezTo>
                  <a:pt x="48118" y="3079"/>
                  <a:pt x="48116" y="3078"/>
                  <a:pt x="48140" y="3070"/>
                </a:cubicBezTo>
                <a:cubicBezTo>
                  <a:pt x="48231" y="3037"/>
                  <a:pt x="48231" y="3214"/>
                  <a:pt x="48140" y="3181"/>
                </a:cubicBezTo>
                <a:cubicBezTo>
                  <a:pt x="48160" y="3209"/>
                  <a:pt x="48203" y="3221"/>
                  <a:pt x="48258" y="3224"/>
                </a:cubicBezTo>
                <a:cubicBezTo>
                  <a:pt x="48310" y="3208"/>
                  <a:pt x="48262" y="3184"/>
                  <a:pt x="48258" y="3158"/>
                </a:cubicBezTo>
                <a:cubicBezTo>
                  <a:pt x="48250" y="3122"/>
                  <a:pt x="48285" y="3121"/>
                  <a:pt x="48287" y="3092"/>
                </a:cubicBezTo>
                <a:cubicBezTo>
                  <a:pt x="48322" y="3095"/>
                  <a:pt x="48312" y="3133"/>
                  <a:pt x="48316" y="3158"/>
                </a:cubicBezTo>
                <a:cubicBezTo>
                  <a:pt x="48360" y="3139"/>
                  <a:pt x="48409" y="3126"/>
                  <a:pt x="48404" y="3070"/>
                </a:cubicBezTo>
                <a:cubicBezTo>
                  <a:pt x="48466" y="3083"/>
                  <a:pt x="48466" y="3104"/>
                  <a:pt x="48433" y="3136"/>
                </a:cubicBezTo>
                <a:cubicBezTo>
                  <a:pt x="48460" y="3149"/>
                  <a:pt x="48562" y="3118"/>
                  <a:pt x="48580" y="3136"/>
                </a:cubicBezTo>
                <a:cubicBezTo>
                  <a:pt x="48633" y="3184"/>
                  <a:pt x="48710" y="3087"/>
                  <a:pt x="48756" y="3181"/>
                </a:cubicBezTo>
                <a:cubicBezTo>
                  <a:pt x="48790" y="3173"/>
                  <a:pt x="48894" y="3112"/>
                  <a:pt x="48815" y="3092"/>
                </a:cubicBezTo>
                <a:cubicBezTo>
                  <a:pt x="48819" y="3043"/>
                  <a:pt x="48888" y="3121"/>
                  <a:pt x="48962" y="3092"/>
                </a:cubicBezTo>
                <a:cubicBezTo>
                  <a:pt x="48953" y="3137"/>
                  <a:pt x="48852" y="3114"/>
                  <a:pt x="48844" y="3158"/>
                </a:cubicBezTo>
                <a:cubicBezTo>
                  <a:pt x="48835" y="3203"/>
                  <a:pt x="48928" y="3154"/>
                  <a:pt x="48932" y="3136"/>
                </a:cubicBezTo>
                <a:cubicBezTo>
                  <a:pt x="49007" y="3174"/>
                  <a:pt x="49034" y="3111"/>
                  <a:pt x="49078" y="3158"/>
                </a:cubicBezTo>
                <a:cubicBezTo>
                  <a:pt x="49122" y="3149"/>
                  <a:pt x="49067" y="3130"/>
                  <a:pt x="49078" y="3092"/>
                </a:cubicBezTo>
                <a:cubicBezTo>
                  <a:pt x="49193" y="3094"/>
                  <a:pt x="49335" y="3075"/>
                  <a:pt x="49313" y="3181"/>
                </a:cubicBezTo>
                <a:cubicBezTo>
                  <a:pt x="49371" y="3173"/>
                  <a:pt x="49522" y="3112"/>
                  <a:pt x="49489" y="3224"/>
                </a:cubicBezTo>
                <a:cubicBezTo>
                  <a:pt x="49523" y="3221"/>
                  <a:pt x="49513" y="3184"/>
                  <a:pt x="49518" y="3158"/>
                </a:cubicBezTo>
                <a:cubicBezTo>
                  <a:pt x="49558" y="3137"/>
                  <a:pt x="49605" y="3181"/>
                  <a:pt x="49606" y="3181"/>
                </a:cubicBezTo>
                <a:cubicBezTo>
                  <a:pt x="49618" y="3179"/>
                  <a:pt x="49786" y="3057"/>
                  <a:pt x="49724" y="3158"/>
                </a:cubicBezTo>
                <a:cubicBezTo>
                  <a:pt x="49834" y="3190"/>
                  <a:pt x="49780" y="3098"/>
                  <a:pt x="49870" y="3115"/>
                </a:cubicBezTo>
                <a:cubicBezTo>
                  <a:pt x="49959" y="3106"/>
                  <a:pt x="49931" y="3186"/>
                  <a:pt x="49958" y="3224"/>
                </a:cubicBezTo>
                <a:cubicBezTo>
                  <a:pt x="50100" y="3243"/>
                  <a:pt x="50002" y="3082"/>
                  <a:pt x="50134" y="3092"/>
                </a:cubicBezTo>
                <a:cubicBezTo>
                  <a:pt x="50109" y="3110"/>
                  <a:pt x="50116" y="3152"/>
                  <a:pt x="50075" y="3158"/>
                </a:cubicBezTo>
                <a:cubicBezTo>
                  <a:pt x="50059" y="3207"/>
                  <a:pt x="50131" y="3190"/>
                  <a:pt x="50134" y="3224"/>
                </a:cubicBezTo>
                <a:cubicBezTo>
                  <a:pt x="50177" y="3215"/>
                  <a:pt x="50122" y="3196"/>
                  <a:pt x="50134" y="3158"/>
                </a:cubicBezTo>
                <a:cubicBezTo>
                  <a:pt x="50196" y="3148"/>
                  <a:pt x="50190" y="3190"/>
                  <a:pt x="50192" y="3224"/>
                </a:cubicBezTo>
                <a:cubicBezTo>
                  <a:pt x="50265" y="3199"/>
                  <a:pt x="50376" y="3200"/>
                  <a:pt x="50338" y="3092"/>
                </a:cubicBezTo>
                <a:cubicBezTo>
                  <a:pt x="50431" y="3122"/>
                  <a:pt x="50379" y="3182"/>
                  <a:pt x="50369" y="3224"/>
                </a:cubicBezTo>
                <a:cubicBezTo>
                  <a:pt x="50436" y="3217"/>
                  <a:pt x="50489" y="3197"/>
                  <a:pt x="50544" y="3181"/>
                </a:cubicBezTo>
                <a:cubicBezTo>
                  <a:pt x="50555" y="3144"/>
                  <a:pt x="50522" y="3139"/>
                  <a:pt x="50485" y="3136"/>
                </a:cubicBezTo>
                <a:cubicBezTo>
                  <a:pt x="50504" y="3107"/>
                  <a:pt x="50548" y="3095"/>
                  <a:pt x="50603" y="3092"/>
                </a:cubicBezTo>
                <a:cubicBezTo>
                  <a:pt x="50589" y="3139"/>
                  <a:pt x="50644" y="3134"/>
                  <a:pt x="50691" y="3136"/>
                </a:cubicBezTo>
                <a:cubicBezTo>
                  <a:pt x="50680" y="3165"/>
                  <a:pt x="50638" y="3171"/>
                  <a:pt x="50632" y="3202"/>
                </a:cubicBezTo>
                <a:cubicBezTo>
                  <a:pt x="50734" y="3206"/>
                  <a:pt x="50724" y="3126"/>
                  <a:pt x="50778" y="3092"/>
                </a:cubicBezTo>
                <a:cubicBezTo>
                  <a:pt x="50925" y="3092"/>
                  <a:pt x="51057" y="3103"/>
                  <a:pt x="51130" y="3158"/>
                </a:cubicBezTo>
                <a:cubicBezTo>
                  <a:pt x="51184" y="3156"/>
                  <a:pt x="51228" y="3144"/>
                  <a:pt x="51248" y="3115"/>
                </a:cubicBezTo>
                <a:cubicBezTo>
                  <a:pt x="51276" y="3115"/>
                  <a:pt x="51270" y="3142"/>
                  <a:pt x="51277" y="3158"/>
                </a:cubicBezTo>
                <a:cubicBezTo>
                  <a:pt x="51277" y="3173"/>
                  <a:pt x="51277" y="3187"/>
                  <a:pt x="51277" y="3202"/>
                </a:cubicBezTo>
                <a:cubicBezTo>
                  <a:pt x="51229" y="3193"/>
                  <a:pt x="51209" y="3191"/>
                  <a:pt x="51159" y="3181"/>
                </a:cubicBezTo>
                <a:cubicBezTo>
                  <a:pt x="51132" y="3175"/>
                  <a:pt x="51090" y="3156"/>
                  <a:pt x="51072" y="3158"/>
                </a:cubicBezTo>
                <a:cubicBezTo>
                  <a:pt x="51058" y="3160"/>
                  <a:pt x="51035" y="3202"/>
                  <a:pt x="51041" y="3202"/>
                </a:cubicBezTo>
                <a:cubicBezTo>
                  <a:pt x="51002" y="3200"/>
                  <a:pt x="51035" y="3167"/>
                  <a:pt x="51013" y="3158"/>
                </a:cubicBezTo>
                <a:cubicBezTo>
                  <a:pt x="50954" y="3137"/>
                  <a:pt x="50925" y="3216"/>
                  <a:pt x="50866" y="3158"/>
                </a:cubicBezTo>
                <a:cubicBezTo>
                  <a:pt x="50861" y="3184"/>
                  <a:pt x="50873" y="3197"/>
                  <a:pt x="50895" y="3202"/>
                </a:cubicBezTo>
                <a:cubicBezTo>
                  <a:pt x="50929" y="3209"/>
                  <a:pt x="50954" y="3181"/>
                  <a:pt x="50954" y="3181"/>
                </a:cubicBezTo>
                <a:cubicBezTo>
                  <a:pt x="51011" y="3193"/>
                  <a:pt x="50989" y="3209"/>
                  <a:pt x="51072" y="3224"/>
                </a:cubicBezTo>
                <a:cubicBezTo>
                  <a:pt x="51087" y="3227"/>
                  <a:pt x="51105" y="3247"/>
                  <a:pt x="51101" y="3247"/>
                </a:cubicBezTo>
                <a:cubicBezTo>
                  <a:pt x="51147" y="3250"/>
                  <a:pt x="51152" y="3229"/>
                  <a:pt x="51189" y="3224"/>
                </a:cubicBezTo>
                <a:cubicBezTo>
                  <a:pt x="51268" y="3214"/>
                  <a:pt x="51323" y="3211"/>
                  <a:pt x="51393" y="3224"/>
                </a:cubicBezTo>
                <a:cubicBezTo>
                  <a:pt x="51405" y="3187"/>
                  <a:pt x="51371" y="3182"/>
                  <a:pt x="51335" y="3181"/>
                </a:cubicBezTo>
                <a:cubicBezTo>
                  <a:pt x="51346" y="3151"/>
                  <a:pt x="51387" y="3146"/>
                  <a:pt x="51393" y="3115"/>
                </a:cubicBezTo>
                <a:cubicBezTo>
                  <a:pt x="51424" y="3100"/>
                  <a:pt x="51424" y="3064"/>
                  <a:pt x="51482" y="3070"/>
                </a:cubicBezTo>
                <a:cubicBezTo>
                  <a:pt x="51466" y="3088"/>
                  <a:pt x="51451" y="3106"/>
                  <a:pt x="51452" y="3136"/>
                </a:cubicBezTo>
                <a:cubicBezTo>
                  <a:pt x="51619" y="3088"/>
                  <a:pt x="51758" y="3193"/>
                  <a:pt x="51950" y="3136"/>
                </a:cubicBezTo>
                <a:cubicBezTo>
                  <a:pt x="51968" y="3175"/>
                  <a:pt x="51916" y="3266"/>
                  <a:pt x="51980" y="3268"/>
                </a:cubicBezTo>
                <a:cubicBezTo>
                  <a:pt x="52102" y="3281"/>
                  <a:pt x="51958" y="3223"/>
                  <a:pt x="52039" y="3181"/>
                </a:cubicBezTo>
                <a:cubicBezTo>
                  <a:pt x="52081" y="3178"/>
                  <a:pt x="52122" y="3176"/>
                  <a:pt x="52127" y="3202"/>
                </a:cubicBezTo>
                <a:cubicBezTo>
                  <a:pt x="52173" y="3208"/>
                  <a:pt x="52136" y="3151"/>
                  <a:pt x="52156" y="3136"/>
                </a:cubicBezTo>
                <a:cubicBezTo>
                  <a:pt x="52176" y="3122"/>
                  <a:pt x="52255" y="3152"/>
                  <a:pt x="52243" y="3115"/>
                </a:cubicBezTo>
                <a:cubicBezTo>
                  <a:pt x="52294" y="3110"/>
                  <a:pt x="52319" y="3152"/>
                  <a:pt x="52331" y="3115"/>
                </a:cubicBezTo>
                <a:cubicBezTo>
                  <a:pt x="52361" y="3129"/>
                  <a:pt x="52363" y="3164"/>
                  <a:pt x="52420" y="3158"/>
                </a:cubicBezTo>
                <a:cubicBezTo>
                  <a:pt x="52412" y="3182"/>
                  <a:pt x="52361" y="3173"/>
                  <a:pt x="52361" y="3202"/>
                </a:cubicBezTo>
                <a:cubicBezTo>
                  <a:pt x="52365" y="3228"/>
                  <a:pt x="52415" y="3221"/>
                  <a:pt x="52449" y="3224"/>
                </a:cubicBezTo>
                <a:cubicBezTo>
                  <a:pt x="52537" y="3209"/>
                  <a:pt x="52421" y="3177"/>
                  <a:pt x="52449" y="3136"/>
                </a:cubicBezTo>
                <a:cubicBezTo>
                  <a:pt x="52535" y="3156"/>
                  <a:pt x="52539" y="3156"/>
                  <a:pt x="52625" y="3136"/>
                </a:cubicBezTo>
                <a:cubicBezTo>
                  <a:pt x="52625" y="3151"/>
                  <a:pt x="52625" y="3166"/>
                  <a:pt x="52625" y="3181"/>
                </a:cubicBezTo>
                <a:cubicBezTo>
                  <a:pt x="52662" y="3202"/>
                  <a:pt x="52715" y="3158"/>
                  <a:pt x="52713" y="3158"/>
                </a:cubicBezTo>
                <a:cubicBezTo>
                  <a:pt x="52745" y="3163"/>
                  <a:pt x="52733" y="3203"/>
                  <a:pt x="52773" y="3202"/>
                </a:cubicBezTo>
                <a:cubicBezTo>
                  <a:pt x="52810" y="3202"/>
                  <a:pt x="52850" y="3202"/>
                  <a:pt x="52888" y="3202"/>
                </a:cubicBezTo>
                <a:cubicBezTo>
                  <a:pt x="52904" y="3169"/>
                  <a:pt x="52809" y="3193"/>
                  <a:pt x="52800" y="3181"/>
                </a:cubicBezTo>
                <a:cubicBezTo>
                  <a:pt x="52782" y="3152"/>
                  <a:pt x="52929" y="3156"/>
                  <a:pt x="52977" y="3136"/>
                </a:cubicBezTo>
                <a:cubicBezTo>
                  <a:pt x="52989" y="3189"/>
                  <a:pt x="52923" y="3184"/>
                  <a:pt x="52948" y="3247"/>
                </a:cubicBezTo>
                <a:cubicBezTo>
                  <a:pt x="53065" y="3277"/>
                  <a:pt x="53040" y="3199"/>
                  <a:pt x="53123" y="3202"/>
                </a:cubicBezTo>
                <a:cubicBezTo>
                  <a:pt x="53104" y="3179"/>
                  <a:pt x="53055" y="3179"/>
                  <a:pt x="53065" y="3136"/>
                </a:cubicBezTo>
                <a:cubicBezTo>
                  <a:pt x="53162" y="3136"/>
                  <a:pt x="53185" y="3192"/>
                  <a:pt x="53241" y="3224"/>
                </a:cubicBezTo>
                <a:cubicBezTo>
                  <a:pt x="53237" y="3302"/>
                  <a:pt x="53198" y="3230"/>
                  <a:pt x="53123" y="3268"/>
                </a:cubicBezTo>
                <a:cubicBezTo>
                  <a:pt x="53224" y="3391"/>
                  <a:pt x="53285" y="3175"/>
                  <a:pt x="53417" y="3181"/>
                </a:cubicBezTo>
                <a:cubicBezTo>
                  <a:pt x="53390" y="3116"/>
                  <a:pt x="53342" y="3209"/>
                  <a:pt x="53270" y="3181"/>
                </a:cubicBezTo>
                <a:cubicBezTo>
                  <a:pt x="53292" y="3124"/>
                  <a:pt x="53363" y="3104"/>
                  <a:pt x="53474" y="3115"/>
                </a:cubicBezTo>
                <a:cubicBezTo>
                  <a:pt x="53456" y="3092"/>
                  <a:pt x="53407" y="3092"/>
                  <a:pt x="53417" y="3048"/>
                </a:cubicBezTo>
                <a:cubicBezTo>
                  <a:pt x="53468" y="3033"/>
                  <a:pt x="53486" y="3062"/>
                  <a:pt x="53504" y="3070"/>
                </a:cubicBezTo>
                <a:cubicBezTo>
                  <a:pt x="53516" y="3075"/>
                  <a:pt x="53554" y="3063"/>
                  <a:pt x="53562" y="3070"/>
                </a:cubicBezTo>
                <a:cubicBezTo>
                  <a:pt x="53570" y="3076"/>
                  <a:pt x="53554" y="3111"/>
                  <a:pt x="53562" y="3115"/>
                </a:cubicBezTo>
                <a:cubicBezTo>
                  <a:pt x="53616" y="3133"/>
                  <a:pt x="53666" y="3097"/>
                  <a:pt x="53709" y="3136"/>
                </a:cubicBezTo>
                <a:cubicBezTo>
                  <a:pt x="53738" y="3119"/>
                  <a:pt x="53768" y="3110"/>
                  <a:pt x="53798" y="3092"/>
                </a:cubicBezTo>
                <a:cubicBezTo>
                  <a:pt x="53825" y="3076"/>
                  <a:pt x="53830" y="3043"/>
                  <a:pt x="53886" y="3048"/>
                </a:cubicBezTo>
                <a:cubicBezTo>
                  <a:pt x="53862" y="3124"/>
                  <a:pt x="53917" y="3141"/>
                  <a:pt x="53944" y="3181"/>
                </a:cubicBezTo>
                <a:cubicBezTo>
                  <a:pt x="54036" y="3178"/>
                  <a:pt x="53985" y="3097"/>
                  <a:pt x="54003" y="3092"/>
                </a:cubicBezTo>
                <a:cubicBezTo>
                  <a:pt x="54022" y="3087"/>
                  <a:pt x="54040" y="3158"/>
                  <a:pt x="54091" y="3136"/>
                </a:cubicBezTo>
                <a:cubicBezTo>
                  <a:pt x="54126" y="3144"/>
                  <a:pt x="54192" y="3073"/>
                  <a:pt x="54120" y="3070"/>
                </a:cubicBezTo>
                <a:cubicBezTo>
                  <a:pt x="54133" y="3021"/>
                  <a:pt x="54265" y="3061"/>
                  <a:pt x="54325" y="3048"/>
                </a:cubicBezTo>
                <a:cubicBezTo>
                  <a:pt x="54302" y="3069"/>
                  <a:pt x="54293" y="3099"/>
                  <a:pt x="54296" y="3136"/>
                </a:cubicBezTo>
                <a:cubicBezTo>
                  <a:pt x="54313" y="3200"/>
                  <a:pt x="54340" y="3103"/>
                  <a:pt x="54383" y="3115"/>
                </a:cubicBezTo>
                <a:cubicBezTo>
                  <a:pt x="54402" y="3132"/>
                  <a:pt x="54506" y="3156"/>
                  <a:pt x="54501" y="3070"/>
                </a:cubicBezTo>
                <a:cubicBezTo>
                  <a:pt x="54578" y="3079"/>
                  <a:pt x="54668" y="3165"/>
                  <a:pt x="54677" y="3048"/>
                </a:cubicBezTo>
                <a:cubicBezTo>
                  <a:pt x="54759" y="3100"/>
                  <a:pt x="54801" y="3082"/>
                  <a:pt x="54912" y="3070"/>
                </a:cubicBezTo>
                <a:cubicBezTo>
                  <a:pt x="54912" y="3092"/>
                  <a:pt x="54912" y="3115"/>
                  <a:pt x="54912" y="3136"/>
                </a:cubicBezTo>
                <a:cubicBezTo>
                  <a:pt x="54985" y="3141"/>
                  <a:pt x="55003" y="3103"/>
                  <a:pt x="55029" y="3070"/>
                </a:cubicBezTo>
                <a:cubicBezTo>
                  <a:pt x="55063" y="3075"/>
                  <a:pt x="55095" y="3078"/>
                  <a:pt x="55117" y="3092"/>
                </a:cubicBezTo>
                <a:cubicBezTo>
                  <a:pt x="55119" y="3094"/>
                  <a:pt x="55148" y="3136"/>
                  <a:pt x="55145" y="3136"/>
                </a:cubicBezTo>
                <a:cubicBezTo>
                  <a:pt x="55187" y="3138"/>
                  <a:pt x="55216" y="3079"/>
                  <a:pt x="55262" y="3070"/>
                </a:cubicBezTo>
                <a:cubicBezTo>
                  <a:pt x="55414" y="3041"/>
                  <a:pt x="55623" y="3114"/>
                  <a:pt x="55761" y="3070"/>
                </a:cubicBezTo>
                <a:cubicBezTo>
                  <a:pt x="55734" y="3177"/>
                  <a:pt x="55846" y="3121"/>
                  <a:pt x="55908" y="3115"/>
                </a:cubicBezTo>
                <a:cubicBezTo>
                  <a:pt x="55893" y="3132"/>
                  <a:pt x="55877" y="3150"/>
                  <a:pt x="55879" y="3181"/>
                </a:cubicBezTo>
                <a:cubicBezTo>
                  <a:pt x="55916" y="3250"/>
                  <a:pt x="55939" y="3191"/>
                  <a:pt x="56024" y="3224"/>
                </a:cubicBezTo>
                <a:cubicBezTo>
                  <a:pt x="56026" y="3296"/>
                  <a:pt x="55995" y="3280"/>
                  <a:pt x="56024" y="3335"/>
                </a:cubicBezTo>
                <a:cubicBezTo>
                  <a:pt x="56028" y="3343"/>
                  <a:pt x="56017" y="3373"/>
                  <a:pt x="56024" y="3379"/>
                </a:cubicBezTo>
                <a:cubicBezTo>
                  <a:pt x="56059" y="3400"/>
                  <a:pt x="56034" y="3394"/>
                  <a:pt x="55995" y="3401"/>
                </a:cubicBezTo>
                <a:cubicBezTo>
                  <a:pt x="56001" y="3418"/>
                  <a:pt x="56024" y="3422"/>
                  <a:pt x="56024" y="3445"/>
                </a:cubicBezTo>
                <a:cubicBezTo>
                  <a:pt x="56085" y="3464"/>
                  <a:pt x="56156" y="3388"/>
                  <a:pt x="56083" y="3379"/>
                </a:cubicBezTo>
                <a:cubicBezTo>
                  <a:pt x="56088" y="3338"/>
                  <a:pt x="56182" y="3365"/>
                  <a:pt x="56200" y="3335"/>
                </a:cubicBezTo>
                <a:cubicBezTo>
                  <a:pt x="56174" y="3295"/>
                  <a:pt x="56081" y="3307"/>
                  <a:pt x="56113" y="3224"/>
                </a:cubicBezTo>
                <a:cubicBezTo>
                  <a:pt x="56086" y="3208"/>
                  <a:pt x="56047" y="3200"/>
                  <a:pt x="55995" y="3202"/>
                </a:cubicBezTo>
                <a:cubicBezTo>
                  <a:pt x="56039" y="3139"/>
                  <a:pt x="55953" y="3102"/>
                  <a:pt x="56083" y="3092"/>
                </a:cubicBezTo>
                <a:cubicBezTo>
                  <a:pt x="56092" y="3106"/>
                  <a:pt x="56156" y="3177"/>
                  <a:pt x="56083" y="3181"/>
                </a:cubicBezTo>
                <a:cubicBezTo>
                  <a:pt x="56104" y="3196"/>
                  <a:pt x="56123" y="3206"/>
                  <a:pt x="56143" y="3224"/>
                </a:cubicBezTo>
                <a:cubicBezTo>
                  <a:pt x="56146" y="3229"/>
                  <a:pt x="56184" y="3324"/>
                  <a:pt x="56200" y="3268"/>
                </a:cubicBezTo>
                <a:cubicBezTo>
                  <a:pt x="56259" y="3286"/>
                  <a:pt x="56216" y="3410"/>
                  <a:pt x="56143" y="3401"/>
                </a:cubicBezTo>
                <a:cubicBezTo>
                  <a:pt x="56167" y="3479"/>
                  <a:pt x="56214" y="3403"/>
                  <a:pt x="56318" y="3422"/>
                </a:cubicBezTo>
                <a:cubicBezTo>
                  <a:pt x="56303" y="3440"/>
                  <a:pt x="56287" y="3458"/>
                  <a:pt x="56288" y="3488"/>
                </a:cubicBezTo>
                <a:cubicBezTo>
                  <a:pt x="56380" y="3473"/>
                  <a:pt x="56345" y="3473"/>
                  <a:pt x="56436" y="3488"/>
                </a:cubicBezTo>
                <a:cubicBezTo>
                  <a:pt x="56533" y="3495"/>
                  <a:pt x="56439" y="3385"/>
                  <a:pt x="56493" y="3445"/>
                </a:cubicBezTo>
                <a:cubicBezTo>
                  <a:pt x="56517" y="3440"/>
                  <a:pt x="56523" y="3422"/>
                  <a:pt x="56553" y="3422"/>
                </a:cubicBezTo>
                <a:cubicBezTo>
                  <a:pt x="56564" y="3397"/>
                  <a:pt x="56604" y="3367"/>
                  <a:pt x="56611" y="3401"/>
                </a:cubicBezTo>
                <a:cubicBezTo>
                  <a:pt x="56622" y="3438"/>
                  <a:pt x="56588" y="3442"/>
                  <a:pt x="56553" y="3445"/>
                </a:cubicBezTo>
                <a:cubicBezTo>
                  <a:pt x="56615" y="3490"/>
                  <a:pt x="56553" y="3520"/>
                  <a:pt x="56493" y="3533"/>
                </a:cubicBezTo>
                <a:cubicBezTo>
                  <a:pt x="56501" y="3569"/>
                  <a:pt x="56546" y="3524"/>
                  <a:pt x="56640" y="3533"/>
                </a:cubicBezTo>
                <a:cubicBezTo>
                  <a:pt x="56712" y="3539"/>
                  <a:pt x="56751" y="3568"/>
                  <a:pt x="56845" y="3533"/>
                </a:cubicBezTo>
                <a:cubicBezTo>
                  <a:pt x="56887" y="3566"/>
                  <a:pt x="56704" y="3605"/>
                  <a:pt x="56758" y="3577"/>
                </a:cubicBezTo>
                <a:cubicBezTo>
                  <a:pt x="56712" y="3601"/>
                  <a:pt x="56714" y="3602"/>
                  <a:pt x="56669" y="3642"/>
                </a:cubicBezTo>
                <a:cubicBezTo>
                  <a:pt x="56690" y="3698"/>
                  <a:pt x="56748" y="3602"/>
                  <a:pt x="56817" y="3621"/>
                </a:cubicBezTo>
                <a:cubicBezTo>
                  <a:pt x="56837" y="3680"/>
                  <a:pt x="56756" y="3664"/>
                  <a:pt x="56729" y="3687"/>
                </a:cubicBezTo>
                <a:cubicBezTo>
                  <a:pt x="56737" y="3732"/>
                  <a:pt x="56807" y="3731"/>
                  <a:pt x="56845" y="3753"/>
                </a:cubicBezTo>
                <a:cubicBezTo>
                  <a:pt x="56854" y="3794"/>
                  <a:pt x="56749" y="3756"/>
                  <a:pt x="56729" y="3774"/>
                </a:cubicBezTo>
                <a:cubicBezTo>
                  <a:pt x="56702" y="3798"/>
                  <a:pt x="56713" y="3779"/>
                  <a:pt x="56669" y="3774"/>
                </a:cubicBezTo>
                <a:cubicBezTo>
                  <a:pt x="56621" y="3770"/>
                  <a:pt x="56565" y="3801"/>
                  <a:pt x="56523" y="3774"/>
                </a:cubicBezTo>
                <a:cubicBezTo>
                  <a:pt x="56493" y="3796"/>
                  <a:pt x="56463" y="3818"/>
                  <a:pt x="56436" y="3840"/>
                </a:cubicBezTo>
                <a:cubicBezTo>
                  <a:pt x="56356" y="3827"/>
                  <a:pt x="56203" y="3869"/>
                  <a:pt x="56172" y="3818"/>
                </a:cubicBezTo>
                <a:cubicBezTo>
                  <a:pt x="56088" y="3882"/>
                  <a:pt x="55920" y="3845"/>
                  <a:pt x="55731" y="3863"/>
                </a:cubicBezTo>
                <a:cubicBezTo>
                  <a:pt x="55732" y="3863"/>
                  <a:pt x="55512" y="3926"/>
                  <a:pt x="55468" y="3885"/>
                </a:cubicBezTo>
                <a:cubicBezTo>
                  <a:pt x="55429" y="3849"/>
                  <a:pt x="55367" y="3899"/>
                  <a:pt x="55234" y="3885"/>
                </a:cubicBezTo>
                <a:cubicBezTo>
                  <a:pt x="55225" y="3884"/>
                  <a:pt x="55180" y="3890"/>
                  <a:pt x="55174" y="3885"/>
                </a:cubicBezTo>
                <a:cubicBezTo>
                  <a:pt x="55154" y="3865"/>
                  <a:pt x="55144" y="3880"/>
                  <a:pt x="55087" y="3885"/>
                </a:cubicBezTo>
                <a:cubicBezTo>
                  <a:pt x="54974" y="3894"/>
                  <a:pt x="54840" y="3881"/>
                  <a:pt x="54736" y="3885"/>
                </a:cubicBezTo>
                <a:cubicBezTo>
                  <a:pt x="54688" y="3887"/>
                  <a:pt x="54686" y="3903"/>
                  <a:pt x="54648" y="3907"/>
                </a:cubicBezTo>
                <a:cubicBezTo>
                  <a:pt x="54481" y="3921"/>
                  <a:pt x="54290" y="3896"/>
                  <a:pt x="54120" y="3907"/>
                </a:cubicBezTo>
                <a:cubicBezTo>
                  <a:pt x="54074" y="3909"/>
                  <a:pt x="54069" y="3927"/>
                  <a:pt x="54031" y="3929"/>
                </a:cubicBezTo>
                <a:cubicBezTo>
                  <a:pt x="53983" y="3930"/>
                  <a:pt x="53982" y="3911"/>
                  <a:pt x="53944" y="3907"/>
                </a:cubicBezTo>
                <a:cubicBezTo>
                  <a:pt x="53953" y="3908"/>
                  <a:pt x="53929" y="3942"/>
                  <a:pt x="53915" y="3929"/>
                </a:cubicBezTo>
                <a:cubicBezTo>
                  <a:pt x="53893" y="3909"/>
                  <a:pt x="53842" y="3909"/>
                  <a:pt x="53738" y="3929"/>
                </a:cubicBezTo>
                <a:cubicBezTo>
                  <a:pt x="53673" y="3941"/>
                  <a:pt x="53723" y="3939"/>
                  <a:pt x="53622" y="3929"/>
                </a:cubicBezTo>
                <a:cubicBezTo>
                  <a:pt x="53607" y="3927"/>
                  <a:pt x="53323" y="3906"/>
                  <a:pt x="53299" y="3929"/>
                </a:cubicBezTo>
                <a:cubicBezTo>
                  <a:pt x="53273" y="3953"/>
                  <a:pt x="53271" y="3927"/>
                  <a:pt x="53211" y="3929"/>
                </a:cubicBezTo>
                <a:cubicBezTo>
                  <a:pt x="53163" y="3930"/>
                  <a:pt x="53161" y="3948"/>
                  <a:pt x="53123" y="3951"/>
                </a:cubicBezTo>
                <a:cubicBezTo>
                  <a:pt x="52965" y="3965"/>
                  <a:pt x="52725" y="3909"/>
                  <a:pt x="52537" y="3951"/>
                </a:cubicBezTo>
                <a:cubicBezTo>
                  <a:pt x="52527" y="3954"/>
                  <a:pt x="52499" y="3974"/>
                  <a:pt x="52507" y="3973"/>
                </a:cubicBezTo>
                <a:cubicBezTo>
                  <a:pt x="52485" y="3974"/>
                  <a:pt x="52479" y="3948"/>
                  <a:pt x="52449" y="3951"/>
                </a:cubicBezTo>
                <a:cubicBezTo>
                  <a:pt x="52403" y="3954"/>
                  <a:pt x="52397" y="3972"/>
                  <a:pt x="52361" y="3973"/>
                </a:cubicBezTo>
                <a:cubicBezTo>
                  <a:pt x="52313" y="3974"/>
                  <a:pt x="52311" y="3950"/>
                  <a:pt x="52273" y="3951"/>
                </a:cubicBezTo>
                <a:cubicBezTo>
                  <a:pt x="52250" y="3951"/>
                  <a:pt x="52243" y="3971"/>
                  <a:pt x="52215" y="3973"/>
                </a:cubicBezTo>
                <a:cubicBezTo>
                  <a:pt x="51952" y="3995"/>
                  <a:pt x="51654" y="3983"/>
                  <a:pt x="51393" y="3973"/>
                </a:cubicBezTo>
                <a:cubicBezTo>
                  <a:pt x="51376" y="3972"/>
                  <a:pt x="51353" y="3977"/>
                  <a:pt x="51335" y="3973"/>
                </a:cubicBezTo>
                <a:cubicBezTo>
                  <a:pt x="51280" y="3962"/>
                  <a:pt x="51305" y="3965"/>
                  <a:pt x="51189" y="3973"/>
                </a:cubicBezTo>
                <a:cubicBezTo>
                  <a:pt x="51172" y="3974"/>
                  <a:pt x="51001" y="3990"/>
                  <a:pt x="50984" y="3973"/>
                </a:cubicBezTo>
                <a:cubicBezTo>
                  <a:pt x="50952" y="3944"/>
                  <a:pt x="50971" y="3977"/>
                  <a:pt x="50925" y="3973"/>
                </a:cubicBezTo>
                <a:cubicBezTo>
                  <a:pt x="50910" y="3971"/>
                  <a:pt x="50888" y="3951"/>
                  <a:pt x="50895" y="3951"/>
                </a:cubicBezTo>
                <a:cubicBezTo>
                  <a:pt x="50871" y="3953"/>
                  <a:pt x="50867" y="3972"/>
                  <a:pt x="50837" y="3973"/>
                </a:cubicBezTo>
                <a:cubicBezTo>
                  <a:pt x="50762" y="3974"/>
                  <a:pt x="50702" y="3953"/>
                  <a:pt x="50632" y="3973"/>
                </a:cubicBezTo>
                <a:cubicBezTo>
                  <a:pt x="50629" y="3912"/>
                  <a:pt x="50680" y="3929"/>
                  <a:pt x="50632" y="3885"/>
                </a:cubicBezTo>
                <a:cubicBezTo>
                  <a:pt x="50580" y="3890"/>
                  <a:pt x="50565" y="3923"/>
                  <a:pt x="50573" y="3973"/>
                </a:cubicBezTo>
                <a:cubicBezTo>
                  <a:pt x="50528" y="3939"/>
                  <a:pt x="50461" y="3977"/>
                  <a:pt x="50398" y="3973"/>
                </a:cubicBezTo>
                <a:cubicBezTo>
                  <a:pt x="50401" y="3974"/>
                  <a:pt x="50384" y="3953"/>
                  <a:pt x="50369" y="3951"/>
                </a:cubicBezTo>
                <a:cubicBezTo>
                  <a:pt x="50342" y="3948"/>
                  <a:pt x="50137" y="3975"/>
                  <a:pt x="50104" y="3951"/>
                </a:cubicBezTo>
                <a:cubicBezTo>
                  <a:pt x="50061" y="3918"/>
                  <a:pt x="50102" y="3963"/>
                  <a:pt x="49987" y="3951"/>
                </a:cubicBezTo>
                <a:cubicBezTo>
                  <a:pt x="49938" y="3945"/>
                  <a:pt x="49910" y="3939"/>
                  <a:pt x="49899" y="3907"/>
                </a:cubicBezTo>
                <a:cubicBezTo>
                  <a:pt x="49867" y="3912"/>
                  <a:pt x="49879" y="3951"/>
                  <a:pt x="49840" y="3951"/>
                </a:cubicBezTo>
                <a:cubicBezTo>
                  <a:pt x="49660" y="3948"/>
                  <a:pt x="49487" y="3920"/>
                  <a:pt x="49400" y="3907"/>
                </a:cubicBezTo>
                <a:cubicBezTo>
                  <a:pt x="49373" y="3908"/>
                  <a:pt x="49378" y="3933"/>
                  <a:pt x="49371" y="3951"/>
                </a:cubicBezTo>
                <a:cubicBezTo>
                  <a:pt x="49213" y="3909"/>
                  <a:pt x="49031" y="3936"/>
                  <a:pt x="48873" y="3929"/>
                </a:cubicBezTo>
                <a:cubicBezTo>
                  <a:pt x="48828" y="3927"/>
                  <a:pt x="48821" y="3907"/>
                  <a:pt x="48784" y="3907"/>
                </a:cubicBezTo>
                <a:cubicBezTo>
                  <a:pt x="48813" y="3907"/>
                  <a:pt x="48564" y="3968"/>
                  <a:pt x="48522" y="3929"/>
                </a:cubicBezTo>
                <a:cubicBezTo>
                  <a:pt x="48488" y="3899"/>
                  <a:pt x="48514" y="3932"/>
                  <a:pt x="48404" y="3929"/>
                </a:cubicBezTo>
                <a:cubicBezTo>
                  <a:pt x="48357" y="3927"/>
                  <a:pt x="48355" y="3912"/>
                  <a:pt x="48316" y="3907"/>
                </a:cubicBezTo>
                <a:cubicBezTo>
                  <a:pt x="48273" y="3900"/>
                  <a:pt x="48272" y="3929"/>
                  <a:pt x="48258" y="3929"/>
                </a:cubicBezTo>
                <a:cubicBezTo>
                  <a:pt x="48227" y="3929"/>
                  <a:pt x="48211" y="3885"/>
                  <a:pt x="48199" y="3885"/>
                </a:cubicBezTo>
                <a:cubicBezTo>
                  <a:pt x="48194" y="3884"/>
                  <a:pt x="48106" y="3929"/>
                  <a:pt x="48082" y="3907"/>
                </a:cubicBezTo>
                <a:cubicBezTo>
                  <a:pt x="48051" y="3878"/>
                  <a:pt x="48070" y="3911"/>
                  <a:pt x="48023" y="3907"/>
                </a:cubicBezTo>
                <a:cubicBezTo>
                  <a:pt x="47960" y="3900"/>
                  <a:pt x="48008" y="3896"/>
                  <a:pt x="47906" y="3907"/>
                </a:cubicBezTo>
                <a:cubicBezTo>
                  <a:pt x="47897" y="3908"/>
                  <a:pt x="47746" y="3921"/>
                  <a:pt x="47731" y="3907"/>
                </a:cubicBezTo>
                <a:cubicBezTo>
                  <a:pt x="47692" y="3872"/>
                  <a:pt x="47685" y="3932"/>
                  <a:pt x="47555" y="3907"/>
                </a:cubicBezTo>
                <a:cubicBezTo>
                  <a:pt x="47539" y="3904"/>
                  <a:pt x="47521" y="3884"/>
                  <a:pt x="47525" y="3885"/>
                </a:cubicBezTo>
                <a:cubicBezTo>
                  <a:pt x="47501" y="3884"/>
                  <a:pt x="47496" y="3909"/>
                  <a:pt x="47467" y="3907"/>
                </a:cubicBezTo>
                <a:cubicBezTo>
                  <a:pt x="47447" y="3905"/>
                  <a:pt x="47437" y="3885"/>
                  <a:pt x="47438" y="3885"/>
                </a:cubicBezTo>
                <a:cubicBezTo>
                  <a:pt x="47386" y="3884"/>
                  <a:pt x="47374" y="3905"/>
                  <a:pt x="47319" y="3907"/>
                </a:cubicBezTo>
                <a:cubicBezTo>
                  <a:pt x="47328" y="3906"/>
                  <a:pt x="47304" y="3872"/>
                  <a:pt x="47291" y="3885"/>
                </a:cubicBezTo>
                <a:cubicBezTo>
                  <a:pt x="47259" y="3914"/>
                  <a:pt x="47281" y="3884"/>
                  <a:pt x="47261" y="3885"/>
                </a:cubicBezTo>
                <a:cubicBezTo>
                  <a:pt x="47190" y="3888"/>
                  <a:pt x="47192" y="3921"/>
                  <a:pt x="47144" y="3885"/>
                </a:cubicBezTo>
                <a:cubicBezTo>
                  <a:pt x="47121" y="3867"/>
                  <a:pt x="46965" y="3909"/>
                  <a:pt x="46939" y="3885"/>
                </a:cubicBezTo>
                <a:cubicBezTo>
                  <a:pt x="46918" y="3866"/>
                  <a:pt x="46906" y="3878"/>
                  <a:pt x="46851" y="3885"/>
                </a:cubicBezTo>
                <a:cubicBezTo>
                  <a:pt x="46799" y="3891"/>
                  <a:pt x="46711" y="3897"/>
                  <a:pt x="46646" y="3885"/>
                </a:cubicBezTo>
                <a:cubicBezTo>
                  <a:pt x="46578" y="3872"/>
                  <a:pt x="46632" y="3881"/>
                  <a:pt x="46529" y="3885"/>
                </a:cubicBezTo>
                <a:cubicBezTo>
                  <a:pt x="46512" y="3885"/>
                  <a:pt x="46486" y="3888"/>
                  <a:pt x="46470" y="3885"/>
                </a:cubicBezTo>
                <a:cubicBezTo>
                  <a:pt x="46403" y="3872"/>
                  <a:pt x="46455" y="3876"/>
                  <a:pt x="46353" y="3885"/>
                </a:cubicBezTo>
                <a:cubicBezTo>
                  <a:pt x="46290" y="3890"/>
                  <a:pt x="46162" y="3890"/>
                  <a:pt x="46060" y="3885"/>
                </a:cubicBezTo>
                <a:cubicBezTo>
                  <a:pt x="46012" y="3882"/>
                  <a:pt x="46009" y="3867"/>
                  <a:pt x="45971" y="3863"/>
                </a:cubicBezTo>
                <a:cubicBezTo>
                  <a:pt x="45980" y="3864"/>
                  <a:pt x="45959" y="3888"/>
                  <a:pt x="45942" y="3885"/>
                </a:cubicBezTo>
                <a:cubicBezTo>
                  <a:pt x="45938" y="3884"/>
                  <a:pt x="45937" y="3864"/>
                  <a:pt x="45913" y="3863"/>
                </a:cubicBezTo>
                <a:cubicBezTo>
                  <a:pt x="45722" y="3855"/>
                  <a:pt x="45487" y="3899"/>
                  <a:pt x="45297" y="3863"/>
                </a:cubicBezTo>
                <a:cubicBezTo>
                  <a:pt x="45231" y="3850"/>
                  <a:pt x="45283" y="3855"/>
                  <a:pt x="45180" y="3863"/>
                </a:cubicBezTo>
                <a:cubicBezTo>
                  <a:pt x="45115" y="3868"/>
                  <a:pt x="45060" y="3847"/>
                  <a:pt x="45004" y="3840"/>
                </a:cubicBezTo>
                <a:cubicBezTo>
                  <a:pt x="44969" y="3837"/>
                  <a:pt x="44988" y="3861"/>
                  <a:pt x="44975" y="3863"/>
                </a:cubicBezTo>
                <a:cubicBezTo>
                  <a:pt x="44948" y="3867"/>
                  <a:pt x="44948" y="3840"/>
                  <a:pt x="44945" y="3840"/>
                </a:cubicBezTo>
                <a:cubicBezTo>
                  <a:pt x="44926" y="3843"/>
                  <a:pt x="44787" y="3898"/>
                  <a:pt x="44740" y="3863"/>
                </a:cubicBezTo>
                <a:cubicBezTo>
                  <a:pt x="44706" y="3837"/>
                  <a:pt x="44730" y="3866"/>
                  <a:pt x="44682" y="3863"/>
                </a:cubicBezTo>
                <a:cubicBezTo>
                  <a:pt x="44635" y="3860"/>
                  <a:pt x="44632" y="3845"/>
                  <a:pt x="44594" y="3840"/>
                </a:cubicBezTo>
                <a:cubicBezTo>
                  <a:pt x="44411" y="3824"/>
                  <a:pt x="44175" y="3849"/>
                  <a:pt x="43979" y="3840"/>
                </a:cubicBezTo>
                <a:cubicBezTo>
                  <a:pt x="43970" y="3840"/>
                  <a:pt x="43924" y="3845"/>
                  <a:pt x="43920" y="3840"/>
                </a:cubicBezTo>
                <a:cubicBezTo>
                  <a:pt x="43883" y="3807"/>
                  <a:pt x="43871" y="3843"/>
                  <a:pt x="43774" y="3840"/>
                </a:cubicBezTo>
                <a:cubicBezTo>
                  <a:pt x="43713" y="3839"/>
                  <a:pt x="43696" y="3819"/>
                  <a:pt x="43656" y="3818"/>
                </a:cubicBezTo>
                <a:cubicBezTo>
                  <a:pt x="43604" y="3818"/>
                  <a:pt x="43569" y="3838"/>
                  <a:pt x="43509" y="3840"/>
                </a:cubicBezTo>
                <a:cubicBezTo>
                  <a:pt x="43518" y="3840"/>
                  <a:pt x="43494" y="3806"/>
                  <a:pt x="43480" y="3818"/>
                </a:cubicBezTo>
                <a:cubicBezTo>
                  <a:pt x="43441" y="3857"/>
                  <a:pt x="43441" y="3818"/>
                  <a:pt x="43392" y="3818"/>
                </a:cubicBezTo>
                <a:cubicBezTo>
                  <a:pt x="43340" y="3819"/>
                  <a:pt x="43331" y="3842"/>
                  <a:pt x="43275" y="3840"/>
                </a:cubicBezTo>
                <a:cubicBezTo>
                  <a:pt x="43227" y="3840"/>
                  <a:pt x="43225" y="3822"/>
                  <a:pt x="43188" y="3818"/>
                </a:cubicBezTo>
                <a:cubicBezTo>
                  <a:pt x="43148" y="3815"/>
                  <a:pt x="43138" y="3841"/>
                  <a:pt x="43129" y="3840"/>
                </a:cubicBezTo>
                <a:cubicBezTo>
                  <a:pt x="43107" y="3840"/>
                  <a:pt x="43076" y="3822"/>
                  <a:pt x="43040" y="3818"/>
                </a:cubicBezTo>
                <a:cubicBezTo>
                  <a:pt x="42833" y="3798"/>
                  <a:pt x="42511" y="3818"/>
                  <a:pt x="42249" y="3818"/>
                </a:cubicBezTo>
                <a:cubicBezTo>
                  <a:pt x="41943" y="3818"/>
                  <a:pt x="41663" y="3807"/>
                  <a:pt x="41370" y="3818"/>
                </a:cubicBezTo>
                <a:cubicBezTo>
                  <a:pt x="41352" y="3819"/>
                  <a:pt x="41329" y="3815"/>
                  <a:pt x="41312" y="3818"/>
                </a:cubicBezTo>
                <a:cubicBezTo>
                  <a:pt x="41255" y="3830"/>
                  <a:pt x="41281" y="3825"/>
                  <a:pt x="41164" y="3818"/>
                </a:cubicBezTo>
                <a:cubicBezTo>
                  <a:pt x="41044" y="3812"/>
                  <a:pt x="40962" y="3839"/>
                  <a:pt x="40872" y="3840"/>
                </a:cubicBezTo>
                <a:cubicBezTo>
                  <a:pt x="40808" y="3843"/>
                  <a:pt x="40795" y="3819"/>
                  <a:pt x="40754" y="3818"/>
                </a:cubicBezTo>
                <a:cubicBezTo>
                  <a:pt x="40765" y="3819"/>
                  <a:pt x="40596" y="3876"/>
                  <a:pt x="40549" y="3840"/>
                </a:cubicBezTo>
                <a:cubicBezTo>
                  <a:pt x="40524" y="3822"/>
                  <a:pt x="40521" y="3837"/>
                  <a:pt x="40461" y="3840"/>
                </a:cubicBezTo>
                <a:cubicBezTo>
                  <a:pt x="39664" y="3894"/>
                  <a:pt x="38736" y="3789"/>
                  <a:pt x="37970" y="3840"/>
                </a:cubicBezTo>
                <a:cubicBezTo>
                  <a:pt x="37913" y="3845"/>
                  <a:pt x="37888" y="3884"/>
                  <a:pt x="37795" y="3863"/>
                </a:cubicBezTo>
                <a:cubicBezTo>
                  <a:pt x="37783" y="3860"/>
                  <a:pt x="37758" y="3840"/>
                  <a:pt x="37765" y="3840"/>
                </a:cubicBezTo>
                <a:cubicBezTo>
                  <a:pt x="37716" y="3838"/>
                  <a:pt x="37715" y="3861"/>
                  <a:pt x="37677" y="3863"/>
                </a:cubicBezTo>
                <a:cubicBezTo>
                  <a:pt x="37630" y="3864"/>
                  <a:pt x="37626" y="3839"/>
                  <a:pt x="37589" y="3840"/>
                </a:cubicBezTo>
                <a:cubicBezTo>
                  <a:pt x="37567" y="3842"/>
                  <a:pt x="37557" y="3860"/>
                  <a:pt x="37530" y="3863"/>
                </a:cubicBezTo>
                <a:cubicBezTo>
                  <a:pt x="37429" y="3875"/>
                  <a:pt x="37302" y="3872"/>
                  <a:pt x="37208" y="3863"/>
                </a:cubicBezTo>
                <a:cubicBezTo>
                  <a:pt x="37166" y="3858"/>
                  <a:pt x="37154" y="3840"/>
                  <a:pt x="37120" y="3840"/>
                </a:cubicBezTo>
                <a:cubicBezTo>
                  <a:pt x="37071" y="3840"/>
                  <a:pt x="37070" y="3860"/>
                  <a:pt x="37033" y="3863"/>
                </a:cubicBezTo>
                <a:cubicBezTo>
                  <a:pt x="36840" y="3881"/>
                  <a:pt x="36603" y="3863"/>
                  <a:pt x="36388" y="3863"/>
                </a:cubicBezTo>
                <a:cubicBezTo>
                  <a:pt x="36171" y="3863"/>
                  <a:pt x="35964" y="3872"/>
                  <a:pt x="35772" y="3863"/>
                </a:cubicBezTo>
                <a:cubicBezTo>
                  <a:pt x="35763" y="3863"/>
                  <a:pt x="35718" y="3867"/>
                  <a:pt x="35713" y="3863"/>
                </a:cubicBezTo>
                <a:cubicBezTo>
                  <a:pt x="35711" y="3861"/>
                  <a:pt x="35671" y="3825"/>
                  <a:pt x="35654" y="3840"/>
                </a:cubicBezTo>
                <a:cubicBezTo>
                  <a:pt x="35613" y="3879"/>
                  <a:pt x="35616" y="3837"/>
                  <a:pt x="35567" y="3840"/>
                </a:cubicBezTo>
                <a:cubicBezTo>
                  <a:pt x="35544" y="3842"/>
                  <a:pt x="35536" y="3860"/>
                  <a:pt x="35508" y="3863"/>
                </a:cubicBezTo>
                <a:cubicBezTo>
                  <a:pt x="35482" y="3866"/>
                  <a:pt x="35126" y="3888"/>
                  <a:pt x="35098" y="3863"/>
                </a:cubicBezTo>
                <a:cubicBezTo>
                  <a:pt x="35065" y="3833"/>
                  <a:pt x="35090" y="3866"/>
                  <a:pt x="34981" y="3863"/>
                </a:cubicBezTo>
                <a:cubicBezTo>
                  <a:pt x="34982" y="3863"/>
                  <a:pt x="34689" y="3795"/>
                  <a:pt x="34629" y="3840"/>
                </a:cubicBezTo>
                <a:cubicBezTo>
                  <a:pt x="34605" y="3858"/>
                  <a:pt x="34599" y="3846"/>
                  <a:pt x="34540" y="3840"/>
                </a:cubicBezTo>
                <a:cubicBezTo>
                  <a:pt x="34503" y="3837"/>
                  <a:pt x="34462" y="3843"/>
                  <a:pt x="34424" y="3840"/>
                </a:cubicBezTo>
                <a:cubicBezTo>
                  <a:pt x="34426" y="3780"/>
                  <a:pt x="34375" y="3797"/>
                  <a:pt x="34424" y="3753"/>
                </a:cubicBezTo>
                <a:cubicBezTo>
                  <a:pt x="34325" y="3729"/>
                  <a:pt x="34378" y="3821"/>
                  <a:pt x="34365" y="3863"/>
                </a:cubicBezTo>
                <a:cubicBezTo>
                  <a:pt x="34233" y="3830"/>
                  <a:pt x="34090" y="3832"/>
                  <a:pt x="33954" y="3840"/>
                </a:cubicBezTo>
                <a:cubicBezTo>
                  <a:pt x="33936" y="3842"/>
                  <a:pt x="33914" y="3837"/>
                  <a:pt x="33896" y="3840"/>
                </a:cubicBezTo>
                <a:cubicBezTo>
                  <a:pt x="33829" y="3854"/>
                  <a:pt x="33881" y="3848"/>
                  <a:pt x="33779" y="3840"/>
                </a:cubicBezTo>
                <a:cubicBezTo>
                  <a:pt x="33285" y="3807"/>
                  <a:pt x="32748" y="3840"/>
                  <a:pt x="32225" y="3840"/>
                </a:cubicBezTo>
                <a:cubicBezTo>
                  <a:pt x="31710" y="3840"/>
                  <a:pt x="31186" y="3863"/>
                  <a:pt x="30701" y="3840"/>
                </a:cubicBezTo>
                <a:cubicBezTo>
                  <a:pt x="30693" y="3840"/>
                  <a:pt x="30647" y="3845"/>
                  <a:pt x="30643" y="3840"/>
                </a:cubicBezTo>
                <a:cubicBezTo>
                  <a:pt x="30605" y="3807"/>
                  <a:pt x="30602" y="3836"/>
                  <a:pt x="30555" y="3840"/>
                </a:cubicBezTo>
                <a:cubicBezTo>
                  <a:pt x="30263" y="3867"/>
                  <a:pt x="29904" y="3851"/>
                  <a:pt x="29616" y="3840"/>
                </a:cubicBezTo>
                <a:cubicBezTo>
                  <a:pt x="29569" y="3839"/>
                  <a:pt x="29567" y="3822"/>
                  <a:pt x="29529" y="3818"/>
                </a:cubicBezTo>
                <a:cubicBezTo>
                  <a:pt x="29115" y="3782"/>
                  <a:pt x="28650" y="3818"/>
                  <a:pt x="28210" y="3818"/>
                </a:cubicBezTo>
                <a:cubicBezTo>
                  <a:pt x="27764" y="3818"/>
                  <a:pt x="27314" y="3807"/>
                  <a:pt x="26891" y="3818"/>
                </a:cubicBezTo>
                <a:cubicBezTo>
                  <a:pt x="26883" y="3819"/>
                  <a:pt x="26837" y="3815"/>
                  <a:pt x="26833" y="3818"/>
                </a:cubicBezTo>
                <a:cubicBezTo>
                  <a:pt x="26830" y="3821"/>
                  <a:pt x="26790" y="3856"/>
                  <a:pt x="26774" y="3840"/>
                </a:cubicBezTo>
                <a:cubicBezTo>
                  <a:pt x="26731" y="3802"/>
                  <a:pt x="26707" y="3888"/>
                  <a:pt x="26656" y="3840"/>
                </a:cubicBezTo>
                <a:cubicBezTo>
                  <a:pt x="26625" y="3812"/>
                  <a:pt x="26644" y="3845"/>
                  <a:pt x="26598" y="3840"/>
                </a:cubicBezTo>
                <a:cubicBezTo>
                  <a:pt x="26583" y="3839"/>
                  <a:pt x="26559" y="3819"/>
                  <a:pt x="26569" y="3818"/>
                </a:cubicBezTo>
                <a:cubicBezTo>
                  <a:pt x="26538" y="3821"/>
                  <a:pt x="26506" y="3851"/>
                  <a:pt x="26451" y="3840"/>
                </a:cubicBezTo>
                <a:cubicBezTo>
                  <a:pt x="26384" y="3828"/>
                  <a:pt x="26437" y="3834"/>
                  <a:pt x="26334" y="3840"/>
                </a:cubicBezTo>
                <a:cubicBezTo>
                  <a:pt x="25856" y="3873"/>
                  <a:pt x="25353" y="3834"/>
                  <a:pt x="24897" y="3840"/>
                </a:cubicBezTo>
                <a:cubicBezTo>
                  <a:pt x="24850" y="3842"/>
                  <a:pt x="24848" y="3859"/>
                  <a:pt x="24810" y="3863"/>
                </a:cubicBezTo>
                <a:cubicBezTo>
                  <a:pt x="24690" y="3874"/>
                  <a:pt x="24604" y="3833"/>
                  <a:pt x="24487" y="3840"/>
                </a:cubicBezTo>
                <a:cubicBezTo>
                  <a:pt x="24489" y="3803"/>
                  <a:pt x="24466" y="3783"/>
                  <a:pt x="24429" y="3774"/>
                </a:cubicBezTo>
                <a:cubicBezTo>
                  <a:pt x="24375" y="3778"/>
                  <a:pt x="24410" y="3849"/>
                  <a:pt x="24371" y="3863"/>
                </a:cubicBezTo>
                <a:cubicBezTo>
                  <a:pt x="24323" y="3872"/>
                  <a:pt x="24320" y="3839"/>
                  <a:pt x="24283" y="3840"/>
                </a:cubicBezTo>
                <a:cubicBezTo>
                  <a:pt x="24277" y="3841"/>
                  <a:pt x="24189" y="3884"/>
                  <a:pt x="24165" y="3863"/>
                </a:cubicBezTo>
                <a:cubicBezTo>
                  <a:pt x="24163" y="3861"/>
                  <a:pt x="24167" y="3841"/>
                  <a:pt x="24165" y="3840"/>
                </a:cubicBezTo>
                <a:cubicBezTo>
                  <a:pt x="24121" y="3836"/>
                  <a:pt x="24122" y="3862"/>
                  <a:pt x="24106" y="3863"/>
                </a:cubicBezTo>
                <a:cubicBezTo>
                  <a:pt x="24085" y="3864"/>
                  <a:pt x="24076" y="3842"/>
                  <a:pt x="24047" y="3840"/>
                </a:cubicBezTo>
                <a:cubicBezTo>
                  <a:pt x="23953" y="3838"/>
                  <a:pt x="23826" y="3822"/>
                  <a:pt x="23725" y="3840"/>
                </a:cubicBezTo>
                <a:cubicBezTo>
                  <a:pt x="23711" y="3843"/>
                  <a:pt x="23691" y="3863"/>
                  <a:pt x="23697" y="3863"/>
                </a:cubicBezTo>
                <a:cubicBezTo>
                  <a:pt x="23691" y="3863"/>
                  <a:pt x="23602" y="3819"/>
                  <a:pt x="23579" y="3840"/>
                </a:cubicBezTo>
                <a:cubicBezTo>
                  <a:pt x="23557" y="3861"/>
                  <a:pt x="23548" y="3845"/>
                  <a:pt x="23491" y="3840"/>
                </a:cubicBezTo>
                <a:cubicBezTo>
                  <a:pt x="23177" y="3819"/>
                  <a:pt x="22838" y="3861"/>
                  <a:pt x="22524" y="3840"/>
                </a:cubicBezTo>
                <a:cubicBezTo>
                  <a:pt x="22480" y="3837"/>
                  <a:pt x="22471" y="3818"/>
                  <a:pt x="22436" y="3818"/>
                </a:cubicBezTo>
                <a:cubicBezTo>
                  <a:pt x="22414" y="3818"/>
                  <a:pt x="22404" y="3839"/>
                  <a:pt x="22377" y="3840"/>
                </a:cubicBezTo>
                <a:cubicBezTo>
                  <a:pt x="22141" y="3860"/>
                  <a:pt x="21856" y="3840"/>
                  <a:pt x="21586" y="3840"/>
                </a:cubicBezTo>
                <a:cubicBezTo>
                  <a:pt x="21316" y="3840"/>
                  <a:pt x="21035" y="3857"/>
                  <a:pt x="20794" y="3840"/>
                </a:cubicBezTo>
                <a:cubicBezTo>
                  <a:pt x="20749" y="3837"/>
                  <a:pt x="20743" y="3819"/>
                  <a:pt x="20707" y="3818"/>
                </a:cubicBezTo>
                <a:cubicBezTo>
                  <a:pt x="20645" y="3818"/>
                  <a:pt x="20544" y="3855"/>
                  <a:pt x="20414" y="3840"/>
                </a:cubicBezTo>
                <a:cubicBezTo>
                  <a:pt x="20268" y="3825"/>
                  <a:pt x="19935" y="3834"/>
                  <a:pt x="19709" y="3818"/>
                </a:cubicBezTo>
                <a:cubicBezTo>
                  <a:pt x="19665" y="3816"/>
                  <a:pt x="19657" y="3797"/>
                  <a:pt x="19622" y="3797"/>
                </a:cubicBezTo>
                <a:cubicBezTo>
                  <a:pt x="19600" y="3797"/>
                  <a:pt x="19590" y="3816"/>
                  <a:pt x="19563" y="3818"/>
                </a:cubicBezTo>
                <a:cubicBezTo>
                  <a:pt x="19395" y="3834"/>
                  <a:pt x="19166" y="3821"/>
                  <a:pt x="19036" y="3797"/>
                </a:cubicBezTo>
                <a:cubicBezTo>
                  <a:pt x="19014" y="3792"/>
                  <a:pt x="18933" y="3808"/>
                  <a:pt x="18919" y="3797"/>
                </a:cubicBezTo>
                <a:cubicBezTo>
                  <a:pt x="18886" y="3772"/>
                  <a:pt x="18908" y="3798"/>
                  <a:pt x="18861" y="3797"/>
                </a:cubicBezTo>
                <a:cubicBezTo>
                  <a:pt x="18852" y="3797"/>
                  <a:pt x="18806" y="3801"/>
                  <a:pt x="18801" y="3797"/>
                </a:cubicBezTo>
                <a:cubicBezTo>
                  <a:pt x="18800" y="3795"/>
                  <a:pt x="18802" y="3774"/>
                  <a:pt x="18801" y="3774"/>
                </a:cubicBezTo>
                <a:cubicBezTo>
                  <a:pt x="18780" y="3774"/>
                  <a:pt x="18767" y="3796"/>
                  <a:pt x="18772" y="3797"/>
                </a:cubicBezTo>
                <a:cubicBezTo>
                  <a:pt x="18710" y="3789"/>
                  <a:pt x="18695" y="3768"/>
                  <a:pt x="18655" y="3753"/>
                </a:cubicBezTo>
                <a:cubicBezTo>
                  <a:pt x="18601" y="3767"/>
                  <a:pt x="18596" y="3816"/>
                  <a:pt x="18479" y="3797"/>
                </a:cubicBezTo>
                <a:cubicBezTo>
                  <a:pt x="18411" y="3785"/>
                  <a:pt x="18434" y="3789"/>
                  <a:pt x="18332" y="3797"/>
                </a:cubicBezTo>
                <a:cubicBezTo>
                  <a:pt x="18310" y="3798"/>
                  <a:pt x="18266" y="3801"/>
                  <a:pt x="18245" y="3797"/>
                </a:cubicBezTo>
                <a:cubicBezTo>
                  <a:pt x="18236" y="3795"/>
                  <a:pt x="18204" y="3774"/>
                  <a:pt x="18215" y="3774"/>
                </a:cubicBezTo>
                <a:cubicBezTo>
                  <a:pt x="18191" y="3774"/>
                  <a:pt x="18187" y="3798"/>
                  <a:pt x="18157" y="3797"/>
                </a:cubicBezTo>
                <a:cubicBezTo>
                  <a:pt x="18109" y="3795"/>
                  <a:pt x="18107" y="3779"/>
                  <a:pt x="18069" y="3774"/>
                </a:cubicBezTo>
                <a:cubicBezTo>
                  <a:pt x="17953" y="3762"/>
                  <a:pt x="17822" y="3779"/>
                  <a:pt x="17717" y="3774"/>
                </a:cubicBezTo>
                <a:cubicBezTo>
                  <a:pt x="17671" y="3773"/>
                  <a:pt x="17666" y="3753"/>
                  <a:pt x="17629" y="3753"/>
                </a:cubicBezTo>
                <a:cubicBezTo>
                  <a:pt x="17580" y="3752"/>
                  <a:pt x="17531" y="3776"/>
                  <a:pt x="17482" y="3774"/>
                </a:cubicBezTo>
                <a:cubicBezTo>
                  <a:pt x="17434" y="3773"/>
                  <a:pt x="17433" y="3756"/>
                  <a:pt x="17394" y="3753"/>
                </a:cubicBezTo>
                <a:cubicBezTo>
                  <a:pt x="17173" y="3732"/>
                  <a:pt x="16931" y="3768"/>
                  <a:pt x="16691" y="3753"/>
                </a:cubicBezTo>
                <a:cubicBezTo>
                  <a:pt x="16646" y="3750"/>
                  <a:pt x="16640" y="3732"/>
                  <a:pt x="16604" y="3731"/>
                </a:cubicBezTo>
                <a:cubicBezTo>
                  <a:pt x="16529" y="3728"/>
                  <a:pt x="16539" y="3771"/>
                  <a:pt x="16486" y="3731"/>
                </a:cubicBezTo>
                <a:cubicBezTo>
                  <a:pt x="16466" y="3716"/>
                  <a:pt x="16240" y="3734"/>
                  <a:pt x="16164" y="3731"/>
                </a:cubicBezTo>
                <a:cubicBezTo>
                  <a:pt x="16117" y="3728"/>
                  <a:pt x="16113" y="3711"/>
                  <a:pt x="16076" y="3708"/>
                </a:cubicBezTo>
                <a:cubicBezTo>
                  <a:pt x="15962" y="3702"/>
                  <a:pt x="15846" y="3719"/>
                  <a:pt x="15724" y="3708"/>
                </a:cubicBezTo>
                <a:cubicBezTo>
                  <a:pt x="15679" y="3705"/>
                  <a:pt x="15672" y="3689"/>
                  <a:pt x="15636" y="3687"/>
                </a:cubicBezTo>
                <a:cubicBezTo>
                  <a:pt x="15362" y="3674"/>
                  <a:pt x="15083" y="3678"/>
                  <a:pt x="14815" y="3665"/>
                </a:cubicBezTo>
                <a:cubicBezTo>
                  <a:pt x="14769" y="3662"/>
                  <a:pt x="14765" y="3645"/>
                  <a:pt x="14727" y="3642"/>
                </a:cubicBezTo>
                <a:cubicBezTo>
                  <a:pt x="14569" y="3634"/>
                  <a:pt x="14439" y="3655"/>
                  <a:pt x="14288" y="3621"/>
                </a:cubicBezTo>
                <a:cubicBezTo>
                  <a:pt x="14231" y="3608"/>
                  <a:pt x="14267" y="3611"/>
                  <a:pt x="14171" y="3621"/>
                </a:cubicBezTo>
                <a:cubicBezTo>
                  <a:pt x="14090" y="3629"/>
                  <a:pt x="13985" y="3624"/>
                  <a:pt x="13907" y="3621"/>
                </a:cubicBezTo>
                <a:cubicBezTo>
                  <a:pt x="13843" y="3617"/>
                  <a:pt x="13847" y="3582"/>
                  <a:pt x="13760" y="3599"/>
                </a:cubicBezTo>
                <a:cubicBezTo>
                  <a:pt x="13705" y="3609"/>
                  <a:pt x="13730" y="3607"/>
                  <a:pt x="13613" y="3599"/>
                </a:cubicBezTo>
                <a:cubicBezTo>
                  <a:pt x="13566" y="3596"/>
                  <a:pt x="13516" y="3604"/>
                  <a:pt x="13467" y="3599"/>
                </a:cubicBezTo>
                <a:cubicBezTo>
                  <a:pt x="13422" y="3595"/>
                  <a:pt x="13415" y="3578"/>
                  <a:pt x="13379" y="3577"/>
                </a:cubicBezTo>
                <a:cubicBezTo>
                  <a:pt x="13049" y="3559"/>
                  <a:pt x="12709" y="3568"/>
                  <a:pt x="12383" y="3555"/>
                </a:cubicBezTo>
                <a:cubicBezTo>
                  <a:pt x="12335" y="3553"/>
                  <a:pt x="12333" y="3536"/>
                  <a:pt x="12294" y="3533"/>
                </a:cubicBezTo>
                <a:cubicBezTo>
                  <a:pt x="12112" y="3516"/>
                  <a:pt x="11936" y="3544"/>
                  <a:pt x="11767" y="3533"/>
                </a:cubicBezTo>
                <a:cubicBezTo>
                  <a:pt x="11721" y="3530"/>
                  <a:pt x="11716" y="3512"/>
                  <a:pt x="11679" y="3511"/>
                </a:cubicBezTo>
                <a:cubicBezTo>
                  <a:pt x="11591" y="3506"/>
                  <a:pt x="11501" y="3517"/>
                  <a:pt x="11415" y="3511"/>
                </a:cubicBezTo>
                <a:cubicBezTo>
                  <a:pt x="11369" y="3508"/>
                  <a:pt x="11364" y="3491"/>
                  <a:pt x="11328" y="3488"/>
                </a:cubicBezTo>
                <a:cubicBezTo>
                  <a:pt x="10985" y="3462"/>
                  <a:pt x="10660" y="3472"/>
                  <a:pt x="10331" y="3445"/>
                </a:cubicBezTo>
                <a:cubicBezTo>
                  <a:pt x="10307" y="3457"/>
                  <a:pt x="10283" y="3467"/>
                  <a:pt x="10243" y="3467"/>
                </a:cubicBezTo>
                <a:cubicBezTo>
                  <a:pt x="10243" y="3488"/>
                  <a:pt x="10243" y="3511"/>
                  <a:pt x="10243" y="3533"/>
                </a:cubicBezTo>
                <a:cubicBezTo>
                  <a:pt x="10296" y="3604"/>
                  <a:pt x="10417" y="3580"/>
                  <a:pt x="10507" y="3599"/>
                </a:cubicBezTo>
                <a:cubicBezTo>
                  <a:pt x="10521" y="3601"/>
                  <a:pt x="10556" y="3641"/>
                  <a:pt x="10565" y="3642"/>
                </a:cubicBezTo>
                <a:cubicBezTo>
                  <a:pt x="10649" y="3657"/>
                  <a:pt x="10795" y="3651"/>
                  <a:pt x="10888" y="3665"/>
                </a:cubicBezTo>
                <a:cubicBezTo>
                  <a:pt x="10931" y="3671"/>
                  <a:pt x="10941" y="3684"/>
                  <a:pt x="10976" y="3687"/>
                </a:cubicBezTo>
                <a:cubicBezTo>
                  <a:pt x="11039" y="3692"/>
                  <a:pt x="11052" y="3664"/>
                  <a:pt x="11093" y="3665"/>
                </a:cubicBezTo>
                <a:cubicBezTo>
                  <a:pt x="11141" y="3666"/>
                  <a:pt x="11143" y="3681"/>
                  <a:pt x="11181" y="3687"/>
                </a:cubicBezTo>
                <a:cubicBezTo>
                  <a:pt x="11248" y="3695"/>
                  <a:pt x="11263" y="3682"/>
                  <a:pt x="11298" y="3708"/>
                </a:cubicBezTo>
                <a:cubicBezTo>
                  <a:pt x="11335" y="3737"/>
                  <a:pt x="11665" y="3702"/>
                  <a:pt x="11767" y="3708"/>
                </a:cubicBezTo>
                <a:cubicBezTo>
                  <a:pt x="11813" y="3711"/>
                  <a:pt x="11818" y="3729"/>
                  <a:pt x="11854" y="3731"/>
                </a:cubicBezTo>
                <a:cubicBezTo>
                  <a:pt x="11959" y="3735"/>
                  <a:pt x="12074" y="3721"/>
                  <a:pt x="12178" y="3731"/>
                </a:cubicBezTo>
                <a:cubicBezTo>
                  <a:pt x="12194" y="3732"/>
                  <a:pt x="12297" y="3778"/>
                  <a:pt x="12324" y="3753"/>
                </a:cubicBezTo>
                <a:cubicBezTo>
                  <a:pt x="12345" y="3733"/>
                  <a:pt x="12356" y="3747"/>
                  <a:pt x="12412" y="3753"/>
                </a:cubicBezTo>
                <a:cubicBezTo>
                  <a:pt x="12500" y="3761"/>
                  <a:pt x="12637" y="3746"/>
                  <a:pt x="12763" y="3753"/>
                </a:cubicBezTo>
                <a:cubicBezTo>
                  <a:pt x="12824" y="3756"/>
                  <a:pt x="12863" y="3764"/>
                  <a:pt x="12969" y="3774"/>
                </a:cubicBezTo>
                <a:cubicBezTo>
                  <a:pt x="12977" y="3776"/>
                  <a:pt x="13022" y="3770"/>
                  <a:pt x="13027" y="3774"/>
                </a:cubicBezTo>
                <a:cubicBezTo>
                  <a:pt x="13084" y="3827"/>
                  <a:pt x="13079" y="3747"/>
                  <a:pt x="13144" y="3797"/>
                </a:cubicBezTo>
                <a:cubicBezTo>
                  <a:pt x="13176" y="3821"/>
                  <a:pt x="13489" y="3792"/>
                  <a:pt x="13585" y="3797"/>
                </a:cubicBezTo>
                <a:cubicBezTo>
                  <a:pt x="13631" y="3799"/>
                  <a:pt x="13635" y="3818"/>
                  <a:pt x="13672" y="3818"/>
                </a:cubicBezTo>
                <a:cubicBezTo>
                  <a:pt x="13721" y="3821"/>
                  <a:pt x="13722" y="3797"/>
                  <a:pt x="13760" y="3797"/>
                </a:cubicBezTo>
                <a:cubicBezTo>
                  <a:pt x="13808" y="3797"/>
                  <a:pt x="13811" y="3813"/>
                  <a:pt x="13848" y="3818"/>
                </a:cubicBezTo>
                <a:cubicBezTo>
                  <a:pt x="13895" y="3825"/>
                  <a:pt x="13947" y="3814"/>
                  <a:pt x="13995" y="3818"/>
                </a:cubicBezTo>
                <a:cubicBezTo>
                  <a:pt x="14055" y="3825"/>
                  <a:pt x="14057" y="3857"/>
                  <a:pt x="14141" y="3840"/>
                </a:cubicBezTo>
                <a:cubicBezTo>
                  <a:pt x="14206" y="3828"/>
                  <a:pt x="14157" y="3830"/>
                  <a:pt x="14259" y="3840"/>
                </a:cubicBezTo>
                <a:cubicBezTo>
                  <a:pt x="14343" y="3849"/>
                  <a:pt x="14439" y="3837"/>
                  <a:pt x="14522" y="3840"/>
                </a:cubicBezTo>
                <a:cubicBezTo>
                  <a:pt x="14569" y="3843"/>
                  <a:pt x="14572" y="3860"/>
                  <a:pt x="14610" y="3863"/>
                </a:cubicBezTo>
                <a:cubicBezTo>
                  <a:pt x="14743" y="3875"/>
                  <a:pt x="14893" y="3853"/>
                  <a:pt x="15021" y="3863"/>
                </a:cubicBezTo>
                <a:cubicBezTo>
                  <a:pt x="15066" y="3866"/>
                  <a:pt x="15072" y="3884"/>
                  <a:pt x="15108" y="3885"/>
                </a:cubicBezTo>
                <a:cubicBezTo>
                  <a:pt x="15200" y="3889"/>
                  <a:pt x="15303" y="3866"/>
                  <a:pt x="15401" y="3885"/>
                </a:cubicBezTo>
                <a:cubicBezTo>
                  <a:pt x="15414" y="3887"/>
                  <a:pt x="15438" y="3907"/>
                  <a:pt x="15431" y="3907"/>
                </a:cubicBezTo>
                <a:cubicBezTo>
                  <a:pt x="15455" y="3908"/>
                  <a:pt x="15478" y="3884"/>
                  <a:pt x="15519" y="3885"/>
                </a:cubicBezTo>
                <a:cubicBezTo>
                  <a:pt x="15566" y="3887"/>
                  <a:pt x="15568" y="3903"/>
                  <a:pt x="15607" y="3907"/>
                </a:cubicBezTo>
                <a:cubicBezTo>
                  <a:pt x="15802" y="3924"/>
                  <a:pt x="16001" y="3896"/>
                  <a:pt x="16193" y="3907"/>
                </a:cubicBezTo>
                <a:cubicBezTo>
                  <a:pt x="16252" y="3911"/>
                  <a:pt x="16316" y="3917"/>
                  <a:pt x="16427" y="3929"/>
                </a:cubicBezTo>
                <a:cubicBezTo>
                  <a:pt x="16507" y="3937"/>
                  <a:pt x="16682" y="3943"/>
                  <a:pt x="16837" y="3951"/>
                </a:cubicBezTo>
                <a:cubicBezTo>
                  <a:pt x="16884" y="3953"/>
                  <a:pt x="16888" y="3971"/>
                  <a:pt x="16926" y="3973"/>
                </a:cubicBezTo>
                <a:cubicBezTo>
                  <a:pt x="17031" y="3978"/>
                  <a:pt x="17142" y="3968"/>
                  <a:pt x="17248" y="3973"/>
                </a:cubicBezTo>
                <a:cubicBezTo>
                  <a:pt x="17295" y="3975"/>
                  <a:pt x="17298" y="3992"/>
                  <a:pt x="17336" y="3995"/>
                </a:cubicBezTo>
                <a:cubicBezTo>
                  <a:pt x="17741" y="4032"/>
                  <a:pt x="18170" y="3989"/>
                  <a:pt x="18596" y="4017"/>
                </a:cubicBezTo>
                <a:cubicBezTo>
                  <a:pt x="18641" y="4020"/>
                  <a:pt x="18647" y="4038"/>
                  <a:pt x="18685" y="4039"/>
                </a:cubicBezTo>
                <a:cubicBezTo>
                  <a:pt x="18894" y="4047"/>
                  <a:pt x="19118" y="4032"/>
                  <a:pt x="19329" y="4039"/>
                </a:cubicBezTo>
                <a:cubicBezTo>
                  <a:pt x="19377" y="4040"/>
                  <a:pt x="19378" y="4058"/>
                  <a:pt x="19417" y="4060"/>
                </a:cubicBezTo>
                <a:cubicBezTo>
                  <a:pt x="19671" y="4084"/>
                  <a:pt x="19975" y="4049"/>
                  <a:pt x="20238" y="4060"/>
                </a:cubicBezTo>
                <a:cubicBezTo>
                  <a:pt x="20246" y="4061"/>
                  <a:pt x="20292" y="4056"/>
                  <a:pt x="20296" y="4060"/>
                </a:cubicBezTo>
                <a:cubicBezTo>
                  <a:pt x="20332" y="4095"/>
                  <a:pt x="20344" y="4058"/>
                  <a:pt x="20443" y="4060"/>
                </a:cubicBezTo>
                <a:cubicBezTo>
                  <a:pt x="20490" y="4062"/>
                  <a:pt x="20492" y="4079"/>
                  <a:pt x="20530" y="4083"/>
                </a:cubicBezTo>
                <a:cubicBezTo>
                  <a:pt x="20682" y="4097"/>
                  <a:pt x="20887" y="4044"/>
                  <a:pt x="21059" y="4083"/>
                </a:cubicBezTo>
                <a:cubicBezTo>
                  <a:pt x="21068" y="4085"/>
                  <a:pt x="21098" y="4106"/>
                  <a:pt x="21088" y="4106"/>
                </a:cubicBezTo>
                <a:cubicBezTo>
                  <a:pt x="21115" y="4106"/>
                  <a:pt x="21152" y="4080"/>
                  <a:pt x="21205" y="4083"/>
                </a:cubicBezTo>
                <a:cubicBezTo>
                  <a:pt x="21269" y="4086"/>
                  <a:pt x="21264" y="4121"/>
                  <a:pt x="21352" y="4106"/>
                </a:cubicBezTo>
                <a:cubicBezTo>
                  <a:pt x="21365" y="4102"/>
                  <a:pt x="21386" y="4083"/>
                  <a:pt x="21380" y="4083"/>
                </a:cubicBezTo>
                <a:cubicBezTo>
                  <a:pt x="21429" y="4080"/>
                  <a:pt x="21432" y="4107"/>
                  <a:pt x="21468" y="4106"/>
                </a:cubicBezTo>
                <a:cubicBezTo>
                  <a:pt x="21491" y="4104"/>
                  <a:pt x="21500" y="4086"/>
                  <a:pt x="21527" y="4083"/>
                </a:cubicBezTo>
                <a:cubicBezTo>
                  <a:pt x="21628" y="4071"/>
                  <a:pt x="21757" y="4074"/>
                  <a:pt x="21849" y="4083"/>
                </a:cubicBezTo>
                <a:cubicBezTo>
                  <a:pt x="21935" y="4091"/>
                  <a:pt x="21911" y="4097"/>
                  <a:pt x="21996" y="4083"/>
                </a:cubicBezTo>
                <a:cubicBezTo>
                  <a:pt x="22049" y="4074"/>
                  <a:pt x="22146" y="4077"/>
                  <a:pt x="22201" y="4083"/>
                </a:cubicBezTo>
                <a:cubicBezTo>
                  <a:pt x="22278" y="4092"/>
                  <a:pt x="22456" y="4119"/>
                  <a:pt x="22612" y="4106"/>
                </a:cubicBezTo>
                <a:cubicBezTo>
                  <a:pt x="22680" y="4098"/>
                  <a:pt x="22683" y="4070"/>
                  <a:pt x="22729" y="4106"/>
                </a:cubicBezTo>
                <a:cubicBezTo>
                  <a:pt x="22732" y="4107"/>
                  <a:pt x="22754" y="4105"/>
                  <a:pt x="22758" y="4106"/>
                </a:cubicBezTo>
                <a:cubicBezTo>
                  <a:pt x="22975" y="4117"/>
                  <a:pt x="23211" y="4096"/>
                  <a:pt x="23432" y="4106"/>
                </a:cubicBezTo>
                <a:cubicBezTo>
                  <a:pt x="23416" y="4154"/>
                  <a:pt x="23488" y="4136"/>
                  <a:pt x="23491" y="4171"/>
                </a:cubicBezTo>
                <a:cubicBezTo>
                  <a:pt x="23550" y="4164"/>
                  <a:pt x="23548" y="4112"/>
                  <a:pt x="23608" y="4106"/>
                </a:cubicBezTo>
                <a:cubicBezTo>
                  <a:pt x="23936" y="4097"/>
                  <a:pt x="24251" y="4116"/>
                  <a:pt x="24575" y="4106"/>
                </a:cubicBezTo>
                <a:cubicBezTo>
                  <a:pt x="24623" y="4102"/>
                  <a:pt x="24625" y="4086"/>
                  <a:pt x="24663" y="4083"/>
                </a:cubicBezTo>
                <a:cubicBezTo>
                  <a:pt x="24946" y="4058"/>
                  <a:pt x="25307" y="4096"/>
                  <a:pt x="25601" y="4083"/>
                </a:cubicBezTo>
                <a:cubicBezTo>
                  <a:pt x="25609" y="4083"/>
                  <a:pt x="25655" y="4087"/>
                  <a:pt x="25660" y="4083"/>
                </a:cubicBezTo>
                <a:cubicBezTo>
                  <a:pt x="25690" y="4055"/>
                  <a:pt x="25668" y="4080"/>
                  <a:pt x="25689" y="4083"/>
                </a:cubicBezTo>
                <a:cubicBezTo>
                  <a:pt x="25720" y="4087"/>
                  <a:pt x="25712" y="4060"/>
                  <a:pt x="25719" y="4060"/>
                </a:cubicBezTo>
                <a:cubicBezTo>
                  <a:pt x="25766" y="4060"/>
                  <a:pt x="25768" y="4079"/>
                  <a:pt x="25806" y="4083"/>
                </a:cubicBezTo>
                <a:cubicBezTo>
                  <a:pt x="25856" y="4087"/>
                  <a:pt x="26216" y="4110"/>
                  <a:pt x="26246" y="4083"/>
                </a:cubicBezTo>
                <a:cubicBezTo>
                  <a:pt x="26285" y="4048"/>
                  <a:pt x="26290" y="4086"/>
                  <a:pt x="26393" y="4083"/>
                </a:cubicBezTo>
                <a:cubicBezTo>
                  <a:pt x="26440" y="4082"/>
                  <a:pt x="26442" y="4064"/>
                  <a:pt x="26481" y="4060"/>
                </a:cubicBezTo>
                <a:cubicBezTo>
                  <a:pt x="26765" y="4035"/>
                  <a:pt x="27078" y="4049"/>
                  <a:pt x="27360" y="4060"/>
                </a:cubicBezTo>
                <a:cubicBezTo>
                  <a:pt x="27368" y="4061"/>
                  <a:pt x="27414" y="4056"/>
                  <a:pt x="27419" y="4060"/>
                </a:cubicBezTo>
                <a:cubicBezTo>
                  <a:pt x="27475" y="4113"/>
                  <a:pt x="27468" y="4037"/>
                  <a:pt x="27594" y="4060"/>
                </a:cubicBezTo>
                <a:cubicBezTo>
                  <a:pt x="27609" y="4064"/>
                  <a:pt x="27627" y="4083"/>
                  <a:pt x="27624" y="4083"/>
                </a:cubicBezTo>
                <a:cubicBezTo>
                  <a:pt x="27705" y="4089"/>
                  <a:pt x="27683" y="4040"/>
                  <a:pt x="27741" y="4083"/>
                </a:cubicBezTo>
                <a:cubicBezTo>
                  <a:pt x="27760" y="4097"/>
                  <a:pt x="27814" y="4062"/>
                  <a:pt x="27828" y="4060"/>
                </a:cubicBezTo>
                <a:cubicBezTo>
                  <a:pt x="28059" y="4043"/>
                  <a:pt x="28355" y="4045"/>
                  <a:pt x="28591" y="4060"/>
                </a:cubicBezTo>
                <a:cubicBezTo>
                  <a:pt x="28636" y="4064"/>
                  <a:pt x="28642" y="4082"/>
                  <a:pt x="28678" y="4083"/>
                </a:cubicBezTo>
                <a:cubicBezTo>
                  <a:pt x="28937" y="4092"/>
                  <a:pt x="29217" y="4100"/>
                  <a:pt x="29470" y="4083"/>
                </a:cubicBezTo>
                <a:cubicBezTo>
                  <a:pt x="29527" y="4079"/>
                  <a:pt x="29552" y="4040"/>
                  <a:pt x="29646" y="4060"/>
                </a:cubicBezTo>
                <a:cubicBezTo>
                  <a:pt x="29655" y="4064"/>
                  <a:pt x="29685" y="4083"/>
                  <a:pt x="29675" y="4083"/>
                </a:cubicBezTo>
                <a:cubicBezTo>
                  <a:pt x="29703" y="4083"/>
                  <a:pt x="29740" y="4058"/>
                  <a:pt x="29793" y="4060"/>
                </a:cubicBezTo>
                <a:cubicBezTo>
                  <a:pt x="29840" y="4064"/>
                  <a:pt x="29842" y="4079"/>
                  <a:pt x="29880" y="4083"/>
                </a:cubicBezTo>
                <a:cubicBezTo>
                  <a:pt x="29935" y="4089"/>
                  <a:pt x="29994" y="4075"/>
                  <a:pt x="30056" y="4083"/>
                </a:cubicBezTo>
                <a:cubicBezTo>
                  <a:pt x="30100" y="4087"/>
                  <a:pt x="30110" y="4104"/>
                  <a:pt x="30145" y="4106"/>
                </a:cubicBezTo>
                <a:cubicBezTo>
                  <a:pt x="30205" y="4106"/>
                  <a:pt x="30379" y="4068"/>
                  <a:pt x="30525" y="4083"/>
                </a:cubicBezTo>
                <a:cubicBezTo>
                  <a:pt x="30583" y="4089"/>
                  <a:pt x="30666" y="4128"/>
                  <a:pt x="30789" y="4106"/>
                </a:cubicBezTo>
                <a:cubicBezTo>
                  <a:pt x="30857" y="4092"/>
                  <a:pt x="30803" y="4098"/>
                  <a:pt x="30906" y="4106"/>
                </a:cubicBezTo>
                <a:cubicBezTo>
                  <a:pt x="31130" y="4121"/>
                  <a:pt x="31361" y="4095"/>
                  <a:pt x="31580" y="4106"/>
                </a:cubicBezTo>
                <a:cubicBezTo>
                  <a:pt x="31589" y="4106"/>
                  <a:pt x="31635" y="4101"/>
                  <a:pt x="31639" y="4106"/>
                </a:cubicBezTo>
                <a:cubicBezTo>
                  <a:pt x="31677" y="4139"/>
                  <a:pt x="31680" y="4109"/>
                  <a:pt x="31727" y="4106"/>
                </a:cubicBezTo>
                <a:cubicBezTo>
                  <a:pt x="31902" y="4089"/>
                  <a:pt x="32105" y="4094"/>
                  <a:pt x="32284" y="4106"/>
                </a:cubicBezTo>
                <a:cubicBezTo>
                  <a:pt x="32330" y="4109"/>
                  <a:pt x="32335" y="4126"/>
                  <a:pt x="32372" y="4127"/>
                </a:cubicBezTo>
                <a:cubicBezTo>
                  <a:pt x="32453" y="4129"/>
                  <a:pt x="32473" y="4093"/>
                  <a:pt x="32518" y="4127"/>
                </a:cubicBezTo>
                <a:cubicBezTo>
                  <a:pt x="32567" y="4164"/>
                  <a:pt x="32997" y="4116"/>
                  <a:pt x="33104" y="4127"/>
                </a:cubicBezTo>
                <a:cubicBezTo>
                  <a:pt x="33162" y="4132"/>
                  <a:pt x="33228" y="4152"/>
                  <a:pt x="33281" y="4171"/>
                </a:cubicBezTo>
                <a:cubicBezTo>
                  <a:pt x="33324" y="4136"/>
                  <a:pt x="33524" y="4110"/>
                  <a:pt x="33632" y="4127"/>
                </a:cubicBezTo>
                <a:cubicBezTo>
                  <a:pt x="33677" y="4134"/>
                  <a:pt x="33691" y="4132"/>
                  <a:pt x="33691" y="4171"/>
                </a:cubicBezTo>
                <a:cubicBezTo>
                  <a:pt x="33756" y="4183"/>
                  <a:pt x="33733" y="4129"/>
                  <a:pt x="33779" y="4127"/>
                </a:cubicBezTo>
                <a:cubicBezTo>
                  <a:pt x="34337" y="4144"/>
                  <a:pt x="34888" y="4102"/>
                  <a:pt x="35420" y="4127"/>
                </a:cubicBezTo>
                <a:cubicBezTo>
                  <a:pt x="35428" y="4127"/>
                  <a:pt x="35474" y="4123"/>
                  <a:pt x="35479" y="4127"/>
                </a:cubicBezTo>
                <a:cubicBezTo>
                  <a:pt x="35541" y="4183"/>
                  <a:pt x="35529" y="4098"/>
                  <a:pt x="35596" y="4149"/>
                </a:cubicBezTo>
                <a:cubicBezTo>
                  <a:pt x="35629" y="4174"/>
                  <a:pt x="35684" y="4127"/>
                  <a:pt x="35684" y="4127"/>
                </a:cubicBezTo>
                <a:cubicBezTo>
                  <a:pt x="35732" y="4121"/>
                  <a:pt x="35734" y="4151"/>
                  <a:pt x="35772" y="4149"/>
                </a:cubicBezTo>
                <a:cubicBezTo>
                  <a:pt x="35795" y="4147"/>
                  <a:pt x="35802" y="4129"/>
                  <a:pt x="35831" y="4127"/>
                </a:cubicBezTo>
                <a:cubicBezTo>
                  <a:pt x="36000" y="4113"/>
                  <a:pt x="36164" y="4119"/>
                  <a:pt x="36329" y="4127"/>
                </a:cubicBezTo>
                <a:cubicBezTo>
                  <a:pt x="36337" y="4127"/>
                  <a:pt x="36383" y="4123"/>
                  <a:pt x="36388" y="4127"/>
                </a:cubicBezTo>
                <a:cubicBezTo>
                  <a:pt x="36445" y="4179"/>
                  <a:pt x="36481" y="4079"/>
                  <a:pt x="36533" y="4127"/>
                </a:cubicBezTo>
                <a:cubicBezTo>
                  <a:pt x="36565" y="4155"/>
                  <a:pt x="36547" y="4123"/>
                  <a:pt x="36593" y="4127"/>
                </a:cubicBezTo>
                <a:cubicBezTo>
                  <a:pt x="36636" y="4131"/>
                  <a:pt x="36647" y="4149"/>
                  <a:pt x="36680" y="4149"/>
                </a:cubicBezTo>
                <a:cubicBezTo>
                  <a:pt x="36670" y="4149"/>
                  <a:pt x="37010" y="4080"/>
                  <a:pt x="37061" y="4127"/>
                </a:cubicBezTo>
                <a:cubicBezTo>
                  <a:pt x="37104" y="4166"/>
                  <a:pt x="37087" y="4126"/>
                  <a:pt x="37179" y="4127"/>
                </a:cubicBezTo>
                <a:cubicBezTo>
                  <a:pt x="37173" y="4127"/>
                  <a:pt x="37192" y="4148"/>
                  <a:pt x="37208" y="4149"/>
                </a:cubicBezTo>
                <a:cubicBezTo>
                  <a:pt x="37284" y="4152"/>
                  <a:pt x="37350" y="4136"/>
                  <a:pt x="37413" y="4127"/>
                </a:cubicBezTo>
                <a:cubicBezTo>
                  <a:pt x="37404" y="4128"/>
                  <a:pt x="37425" y="4152"/>
                  <a:pt x="37442" y="4149"/>
                </a:cubicBezTo>
                <a:cubicBezTo>
                  <a:pt x="37447" y="4148"/>
                  <a:pt x="37447" y="4128"/>
                  <a:pt x="37471" y="4127"/>
                </a:cubicBezTo>
                <a:cubicBezTo>
                  <a:pt x="38027" y="4108"/>
                  <a:pt x="38634" y="4162"/>
                  <a:pt x="39171" y="4127"/>
                </a:cubicBezTo>
                <a:cubicBezTo>
                  <a:pt x="39217" y="4124"/>
                  <a:pt x="39223" y="4106"/>
                  <a:pt x="39260" y="4106"/>
                </a:cubicBezTo>
                <a:cubicBezTo>
                  <a:pt x="39555" y="4094"/>
                  <a:pt x="39860" y="4134"/>
                  <a:pt x="40139" y="4106"/>
                </a:cubicBezTo>
                <a:cubicBezTo>
                  <a:pt x="40182" y="4101"/>
                  <a:pt x="40192" y="4083"/>
                  <a:pt x="40227" y="4083"/>
                </a:cubicBezTo>
                <a:cubicBezTo>
                  <a:pt x="40249" y="4083"/>
                  <a:pt x="40343" y="4132"/>
                  <a:pt x="40373" y="4106"/>
                </a:cubicBezTo>
                <a:cubicBezTo>
                  <a:pt x="40419" y="4064"/>
                  <a:pt x="40384" y="4125"/>
                  <a:pt x="40491" y="4106"/>
                </a:cubicBezTo>
                <a:cubicBezTo>
                  <a:pt x="40504" y="4102"/>
                  <a:pt x="40526" y="4083"/>
                  <a:pt x="40520" y="4083"/>
                </a:cubicBezTo>
                <a:cubicBezTo>
                  <a:pt x="40541" y="4082"/>
                  <a:pt x="40553" y="4102"/>
                  <a:pt x="40578" y="4106"/>
                </a:cubicBezTo>
                <a:cubicBezTo>
                  <a:pt x="40615" y="4107"/>
                  <a:pt x="40631" y="4083"/>
                  <a:pt x="40637" y="4083"/>
                </a:cubicBezTo>
                <a:cubicBezTo>
                  <a:pt x="40664" y="4085"/>
                  <a:pt x="40682" y="4107"/>
                  <a:pt x="40725" y="4106"/>
                </a:cubicBezTo>
                <a:cubicBezTo>
                  <a:pt x="40766" y="4102"/>
                  <a:pt x="40828" y="4082"/>
                  <a:pt x="40872" y="4083"/>
                </a:cubicBezTo>
                <a:cubicBezTo>
                  <a:pt x="40866" y="4083"/>
                  <a:pt x="40884" y="4104"/>
                  <a:pt x="40901" y="4106"/>
                </a:cubicBezTo>
                <a:cubicBezTo>
                  <a:pt x="40939" y="4106"/>
                  <a:pt x="40979" y="4106"/>
                  <a:pt x="41018" y="4106"/>
                </a:cubicBezTo>
                <a:cubicBezTo>
                  <a:pt x="41066" y="4104"/>
                  <a:pt x="41068" y="4086"/>
                  <a:pt x="41107" y="4083"/>
                </a:cubicBezTo>
                <a:cubicBezTo>
                  <a:pt x="41252" y="4070"/>
                  <a:pt x="41436" y="4067"/>
                  <a:pt x="41575" y="4083"/>
                </a:cubicBezTo>
                <a:cubicBezTo>
                  <a:pt x="41609" y="4087"/>
                  <a:pt x="41644" y="4091"/>
                  <a:pt x="41663" y="4106"/>
                </a:cubicBezTo>
                <a:cubicBezTo>
                  <a:pt x="41716" y="4144"/>
                  <a:pt x="41663" y="4097"/>
                  <a:pt x="41750" y="4083"/>
                </a:cubicBezTo>
                <a:cubicBezTo>
                  <a:pt x="41856" y="4067"/>
                  <a:pt x="42047" y="4094"/>
                  <a:pt x="42190" y="4083"/>
                </a:cubicBezTo>
                <a:cubicBezTo>
                  <a:pt x="42253" y="4079"/>
                  <a:pt x="42252" y="4044"/>
                  <a:pt x="42337" y="4060"/>
                </a:cubicBezTo>
                <a:cubicBezTo>
                  <a:pt x="42348" y="4064"/>
                  <a:pt x="42375" y="4083"/>
                  <a:pt x="42366" y="4083"/>
                </a:cubicBezTo>
                <a:cubicBezTo>
                  <a:pt x="42390" y="4083"/>
                  <a:pt x="42395" y="4059"/>
                  <a:pt x="42425" y="4060"/>
                </a:cubicBezTo>
                <a:cubicBezTo>
                  <a:pt x="42476" y="4065"/>
                  <a:pt x="42488" y="4084"/>
                  <a:pt x="42543" y="4083"/>
                </a:cubicBezTo>
                <a:cubicBezTo>
                  <a:pt x="42637" y="4082"/>
                  <a:pt x="42818" y="4046"/>
                  <a:pt x="42982" y="4060"/>
                </a:cubicBezTo>
                <a:cubicBezTo>
                  <a:pt x="43027" y="4065"/>
                  <a:pt x="43033" y="4080"/>
                  <a:pt x="43070" y="4083"/>
                </a:cubicBezTo>
                <a:cubicBezTo>
                  <a:pt x="43143" y="4087"/>
                  <a:pt x="43206" y="4075"/>
                  <a:pt x="43275" y="4083"/>
                </a:cubicBezTo>
                <a:cubicBezTo>
                  <a:pt x="43354" y="4092"/>
                  <a:pt x="43487" y="4094"/>
                  <a:pt x="43656" y="4083"/>
                </a:cubicBezTo>
                <a:cubicBezTo>
                  <a:pt x="43735" y="4078"/>
                  <a:pt x="43893" y="4045"/>
                  <a:pt x="44066" y="4060"/>
                </a:cubicBezTo>
                <a:cubicBezTo>
                  <a:pt x="44112" y="4065"/>
                  <a:pt x="44118" y="4080"/>
                  <a:pt x="44154" y="4083"/>
                </a:cubicBezTo>
                <a:cubicBezTo>
                  <a:pt x="44211" y="4087"/>
                  <a:pt x="44299" y="4075"/>
                  <a:pt x="44359" y="4083"/>
                </a:cubicBezTo>
                <a:cubicBezTo>
                  <a:pt x="44401" y="4087"/>
                  <a:pt x="44414" y="4105"/>
                  <a:pt x="44447" y="4106"/>
                </a:cubicBezTo>
                <a:cubicBezTo>
                  <a:pt x="44539" y="4106"/>
                  <a:pt x="44651" y="4052"/>
                  <a:pt x="44740" y="4127"/>
                </a:cubicBezTo>
                <a:cubicBezTo>
                  <a:pt x="44824" y="4086"/>
                  <a:pt x="45044" y="4066"/>
                  <a:pt x="45238" y="4083"/>
                </a:cubicBezTo>
                <a:cubicBezTo>
                  <a:pt x="45300" y="4087"/>
                  <a:pt x="45301" y="4121"/>
                  <a:pt x="45386" y="4106"/>
                </a:cubicBezTo>
                <a:cubicBezTo>
                  <a:pt x="45451" y="4092"/>
                  <a:pt x="45401" y="4095"/>
                  <a:pt x="45503" y="4106"/>
                </a:cubicBezTo>
                <a:cubicBezTo>
                  <a:pt x="45596" y="4114"/>
                  <a:pt x="45700" y="4099"/>
                  <a:pt x="45796" y="4106"/>
                </a:cubicBezTo>
                <a:cubicBezTo>
                  <a:pt x="45856" y="4109"/>
                  <a:pt x="45894" y="4146"/>
                  <a:pt x="46001" y="4127"/>
                </a:cubicBezTo>
                <a:cubicBezTo>
                  <a:pt x="46025" y="4122"/>
                  <a:pt x="46030" y="4106"/>
                  <a:pt x="46060" y="4106"/>
                </a:cubicBezTo>
                <a:cubicBezTo>
                  <a:pt x="46108" y="4104"/>
                  <a:pt x="46109" y="4124"/>
                  <a:pt x="46147" y="4127"/>
                </a:cubicBezTo>
                <a:cubicBezTo>
                  <a:pt x="46298" y="4140"/>
                  <a:pt x="46466" y="4112"/>
                  <a:pt x="46616" y="4127"/>
                </a:cubicBezTo>
                <a:cubicBezTo>
                  <a:pt x="46610" y="4127"/>
                  <a:pt x="46630" y="4164"/>
                  <a:pt x="46646" y="4149"/>
                </a:cubicBezTo>
                <a:cubicBezTo>
                  <a:pt x="46688" y="4110"/>
                  <a:pt x="46671" y="4167"/>
                  <a:pt x="46704" y="4171"/>
                </a:cubicBezTo>
                <a:cubicBezTo>
                  <a:pt x="46752" y="4176"/>
                  <a:pt x="46755" y="4151"/>
                  <a:pt x="46792" y="4149"/>
                </a:cubicBezTo>
                <a:cubicBezTo>
                  <a:pt x="46845" y="4146"/>
                  <a:pt x="46854" y="4173"/>
                  <a:pt x="46910" y="4171"/>
                </a:cubicBezTo>
                <a:cubicBezTo>
                  <a:pt x="46979" y="4169"/>
                  <a:pt x="47041" y="4143"/>
                  <a:pt x="47115" y="4149"/>
                </a:cubicBezTo>
                <a:cubicBezTo>
                  <a:pt x="47197" y="4156"/>
                  <a:pt x="47225" y="4216"/>
                  <a:pt x="47378" y="4193"/>
                </a:cubicBezTo>
                <a:cubicBezTo>
                  <a:pt x="47373" y="4167"/>
                  <a:pt x="47325" y="4174"/>
                  <a:pt x="47291" y="4171"/>
                </a:cubicBezTo>
                <a:cubicBezTo>
                  <a:pt x="47281" y="4132"/>
                  <a:pt x="47455" y="4132"/>
                  <a:pt x="47408" y="4193"/>
                </a:cubicBezTo>
                <a:cubicBezTo>
                  <a:pt x="47475" y="4186"/>
                  <a:pt x="47518" y="4198"/>
                  <a:pt x="47525" y="4237"/>
                </a:cubicBezTo>
                <a:cubicBezTo>
                  <a:pt x="47585" y="4231"/>
                  <a:pt x="47532" y="4140"/>
                  <a:pt x="47613" y="4149"/>
                </a:cubicBezTo>
                <a:cubicBezTo>
                  <a:pt x="47705" y="4124"/>
                  <a:pt x="47684" y="4183"/>
                  <a:pt x="47731" y="4193"/>
                </a:cubicBezTo>
                <a:cubicBezTo>
                  <a:pt x="47816" y="4191"/>
                  <a:pt x="47867" y="4162"/>
                  <a:pt x="47964" y="4171"/>
                </a:cubicBezTo>
                <a:cubicBezTo>
                  <a:pt x="48043" y="4178"/>
                  <a:pt x="48244" y="4193"/>
                  <a:pt x="48375" y="4215"/>
                </a:cubicBezTo>
                <a:cubicBezTo>
                  <a:pt x="48401" y="4205"/>
                  <a:pt x="48428" y="4195"/>
                  <a:pt x="48433" y="4171"/>
                </a:cubicBezTo>
                <a:cubicBezTo>
                  <a:pt x="48456" y="4186"/>
                  <a:pt x="48527" y="4264"/>
                  <a:pt x="48522" y="4171"/>
                </a:cubicBezTo>
                <a:cubicBezTo>
                  <a:pt x="48693" y="4252"/>
                  <a:pt x="48944" y="4150"/>
                  <a:pt x="49108" y="4237"/>
                </a:cubicBezTo>
                <a:cubicBezTo>
                  <a:pt x="49160" y="4224"/>
                  <a:pt x="49230" y="4225"/>
                  <a:pt x="49254" y="4193"/>
                </a:cubicBezTo>
                <a:cubicBezTo>
                  <a:pt x="49328" y="4189"/>
                  <a:pt x="49346" y="4227"/>
                  <a:pt x="49371" y="4258"/>
                </a:cubicBezTo>
                <a:cubicBezTo>
                  <a:pt x="49433" y="4246"/>
                  <a:pt x="49467" y="4213"/>
                  <a:pt x="49518" y="4193"/>
                </a:cubicBezTo>
                <a:cubicBezTo>
                  <a:pt x="49564" y="4201"/>
                  <a:pt x="49620" y="4182"/>
                  <a:pt x="49664" y="4193"/>
                </a:cubicBezTo>
                <a:cubicBezTo>
                  <a:pt x="49674" y="4195"/>
                  <a:pt x="49719" y="4236"/>
                  <a:pt x="49724" y="4237"/>
                </a:cubicBezTo>
                <a:cubicBezTo>
                  <a:pt x="49776" y="4242"/>
                  <a:pt x="49786" y="4208"/>
                  <a:pt x="49840" y="4215"/>
                </a:cubicBezTo>
                <a:cubicBezTo>
                  <a:pt x="49885" y="4220"/>
                  <a:pt x="49918" y="4252"/>
                  <a:pt x="49958" y="4258"/>
                </a:cubicBezTo>
                <a:cubicBezTo>
                  <a:pt x="50013" y="4269"/>
                  <a:pt x="50111" y="4208"/>
                  <a:pt x="50134" y="4281"/>
                </a:cubicBezTo>
                <a:cubicBezTo>
                  <a:pt x="50201" y="4288"/>
                  <a:pt x="50166" y="4218"/>
                  <a:pt x="50221" y="4215"/>
                </a:cubicBezTo>
                <a:cubicBezTo>
                  <a:pt x="50312" y="4215"/>
                  <a:pt x="50443" y="4311"/>
                  <a:pt x="50485" y="4215"/>
                </a:cubicBezTo>
                <a:cubicBezTo>
                  <a:pt x="50516" y="4225"/>
                  <a:pt x="50507" y="4252"/>
                  <a:pt x="50544" y="4258"/>
                </a:cubicBezTo>
                <a:cubicBezTo>
                  <a:pt x="50586" y="4266"/>
                  <a:pt x="50647" y="4261"/>
                  <a:pt x="50691" y="4258"/>
                </a:cubicBezTo>
                <a:cubicBezTo>
                  <a:pt x="50692" y="4258"/>
                  <a:pt x="50695" y="4233"/>
                  <a:pt x="50720" y="4237"/>
                </a:cubicBezTo>
                <a:cubicBezTo>
                  <a:pt x="50727" y="4238"/>
                  <a:pt x="50720" y="4262"/>
                  <a:pt x="50749" y="4258"/>
                </a:cubicBezTo>
                <a:cubicBezTo>
                  <a:pt x="50771" y="4257"/>
                  <a:pt x="50878" y="4217"/>
                  <a:pt x="50984" y="4237"/>
                </a:cubicBezTo>
                <a:cubicBezTo>
                  <a:pt x="50994" y="4239"/>
                  <a:pt x="51022" y="4258"/>
                  <a:pt x="51013" y="4258"/>
                </a:cubicBezTo>
                <a:cubicBezTo>
                  <a:pt x="51078" y="4258"/>
                  <a:pt x="51104" y="4236"/>
                  <a:pt x="51218" y="4237"/>
                </a:cubicBezTo>
                <a:cubicBezTo>
                  <a:pt x="51293" y="4237"/>
                  <a:pt x="51365" y="4285"/>
                  <a:pt x="51482" y="4237"/>
                </a:cubicBezTo>
                <a:cubicBezTo>
                  <a:pt x="51447" y="4266"/>
                  <a:pt x="51471" y="4272"/>
                  <a:pt x="51482" y="4303"/>
                </a:cubicBezTo>
                <a:cubicBezTo>
                  <a:pt x="51574" y="4314"/>
                  <a:pt x="51559" y="4243"/>
                  <a:pt x="51629" y="4237"/>
                </a:cubicBezTo>
                <a:cubicBezTo>
                  <a:pt x="51690" y="4243"/>
                  <a:pt x="51738" y="4230"/>
                  <a:pt x="51805" y="4237"/>
                </a:cubicBezTo>
                <a:cubicBezTo>
                  <a:pt x="51846" y="4242"/>
                  <a:pt x="51858" y="4258"/>
                  <a:pt x="51892" y="4258"/>
                </a:cubicBezTo>
                <a:cubicBezTo>
                  <a:pt x="51993" y="4260"/>
                  <a:pt x="52153" y="4224"/>
                  <a:pt x="52331" y="4237"/>
                </a:cubicBezTo>
                <a:cubicBezTo>
                  <a:pt x="52342" y="4237"/>
                  <a:pt x="52385" y="4233"/>
                  <a:pt x="52391" y="4237"/>
                </a:cubicBezTo>
                <a:cubicBezTo>
                  <a:pt x="52446" y="4288"/>
                  <a:pt x="52443" y="4210"/>
                  <a:pt x="52507" y="4258"/>
                </a:cubicBezTo>
                <a:cubicBezTo>
                  <a:pt x="52519" y="4267"/>
                  <a:pt x="52629" y="4252"/>
                  <a:pt x="52685" y="4258"/>
                </a:cubicBezTo>
                <a:cubicBezTo>
                  <a:pt x="52721" y="4264"/>
                  <a:pt x="52776" y="4266"/>
                  <a:pt x="52800" y="4303"/>
                </a:cubicBezTo>
                <a:cubicBezTo>
                  <a:pt x="52838" y="4257"/>
                  <a:pt x="53023" y="4243"/>
                  <a:pt x="53182" y="4258"/>
                </a:cubicBezTo>
                <a:cubicBezTo>
                  <a:pt x="53267" y="4267"/>
                  <a:pt x="53243" y="4272"/>
                  <a:pt x="53329" y="4258"/>
                </a:cubicBezTo>
                <a:cubicBezTo>
                  <a:pt x="53397" y="4248"/>
                  <a:pt x="53504" y="4252"/>
                  <a:pt x="53562" y="4258"/>
                </a:cubicBezTo>
                <a:cubicBezTo>
                  <a:pt x="53614" y="4264"/>
                  <a:pt x="53627" y="4281"/>
                  <a:pt x="53680" y="4281"/>
                </a:cubicBezTo>
                <a:cubicBezTo>
                  <a:pt x="53753" y="4281"/>
                  <a:pt x="53808" y="4242"/>
                  <a:pt x="53915" y="4258"/>
                </a:cubicBezTo>
                <a:cubicBezTo>
                  <a:pt x="53938" y="4263"/>
                  <a:pt x="53943" y="4281"/>
                  <a:pt x="53973" y="4281"/>
                </a:cubicBezTo>
                <a:cubicBezTo>
                  <a:pt x="53972" y="4281"/>
                  <a:pt x="54265" y="4213"/>
                  <a:pt x="54325" y="4258"/>
                </a:cubicBezTo>
                <a:cubicBezTo>
                  <a:pt x="54370" y="4293"/>
                  <a:pt x="54344" y="4239"/>
                  <a:pt x="54442" y="4237"/>
                </a:cubicBezTo>
                <a:cubicBezTo>
                  <a:pt x="54432" y="4237"/>
                  <a:pt x="54457" y="4258"/>
                  <a:pt x="54472" y="4258"/>
                </a:cubicBezTo>
                <a:cubicBezTo>
                  <a:pt x="54500" y="4260"/>
                  <a:pt x="54531" y="4261"/>
                  <a:pt x="54559" y="4258"/>
                </a:cubicBezTo>
                <a:cubicBezTo>
                  <a:pt x="54611" y="4255"/>
                  <a:pt x="54621" y="4235"/>
                  <a:pt x="54677" y="4237"/>
                </a:cubicBezTo>
                <a:cubicBezTo>
                  <a:pt x="54734" y="4239"/>
                  <a:pt x="54798" y="4264"/>
                  <a:pt x="54852" y="4258"/>
                </a:cubicBezTo>
                <a:cubicBezTo>
                  <a:pt x="54897" y="4255"/>
                  <a:pt x="54945" y="4218"/>
                  <a:pt x="54999" y="4215"/>
                </a:cubicBezTo>
                <a:cubicBezTo>
                  <a:pt x="55021" y="4236"/>
                  <a:pt x="55053" y="4248"/>
                  <a:pt x="55087" y="4258"/>
                </a:cubicBezTo>
                <a:cubicBezTo>
                  <a:pt x="55151" y="4245"/>
                  <a:pt x="55147" y="4253"/>
                  <a:pt x="55234" y="4237"/>
                </a:cubicBezTo>
                <a:cubicBezTo>
                  <a:pt x="55247" y="4234"/>
                  <a:pt x="55270" y="4215"/>
                  <a:pt x="55262" y="4215"/>
                </a:cubicBezTo>
                <a:cubicBezTo>
                  <a:pt x="55288" y="4215"/>
                  <a:pt x="55329" y="4238"/>
                  <a:pt x="55380" y="4237"/>
                </a:cubicBezTo>
                <a:cubicBezTo>
                  <a:pt x="55449" y="4236"/>
                  <a:pt x="55551" y="4181"/>
                  <a:pt x="55673" y="4237"/>
                </a:cubicBezTo>
                <a:cubicBezTo>
                  <a:pt x="55696" y="4225"/>
                  <a:pt x="55721" y="4213"/>
                  <a:pt x="55761" y="4215"/>
                </a:cubicBezTo>
                <a:cubicBezTo>
                  <a:pt x="55699" y="4159"/>
                  <a:pt x="55545" y="4171"/>
                  <a:pt x="55409" y="4171"/>
                </a:cubicBezTo>
                <a:cubicBezTo>
                  <a:pt x="55412" y="4098"/>
                  <a:pt x="55508" y="4147"/>
                  <a:pt x="55556" y="4149"/>
                </a:cubicBezTo>
                <a:cubicBezTo>
                  <a:pt x="55580" y="4150"/>
                  <a:pt x="55586" y="4127"/>
                  <a:pt x="55614" y="4127"/>
                </a:cubicBezTo>
                <a:cubicBezTo>
                  <a:pt x="55695" y="4128"/>
                  <a:pt x="55797" y="4169"/>
                  <a:pt x="55908" y="4149"/>
                </a:cubicBezTo>
                <a:cubicBezTo>
                  <a:pt x="55899" y="4208"/>
                  <a:pt x="56022" y="4166"/>
                  <a:pt x="55995" y="4237"/>
                </a:cubicBezTo>
                <a:cubicBezTo>
                  <a:pt x="56066" y="4224"/>
                  <a:pt x="56128" y="4206"/>
                  <a:pt x="56230" y="4215"/>
                </a:cubicBezTo>
                <a:cubicBezTo>
                  <a:pt x="56246" y="4291"/>
                  <a:pt x="56335" y="4312"/>
                  <a:pt x="56318" y="4413"/>
                </a:cubicBezTo>
                <a:cubicBezTo>
                  <a:pt x="56344" y="4446"/>
                  <a:pt x="56362" y="4483"/>
                  <a:pt x="56436" y="4479"/>
                </a:cubicBezTo>
                <a:cubicBezTo>
                  <a:pt x="56487" y="4456"/>
                  <a:pt x="56306" y="4344"/>
                  <a:pt x="56406" y="4281"/>
                </a:cubicBezTo>
                <a:cubicBezTo>
                  <a:pt x="56453" y="4315"/>
                  <a:pt x="56535" y="4378"/>
                  <a:pt x="56465" y="4435"/>
                </a:cubicBezTo>
                <a:cubicBezTo>
                  <a:pt x="56523" y="4513"/>
                  <a:pt x="56599" y="4441"/>
                  <a:pt x="56729" y="4457"/>
                </a:cubicBezTo>
                <a:cubicBezTo>
                  <a:pt x="56675" y="4504"/>
                  <a:pt x="56815" y="4521"/>
                  <a:pt x="56817" y="4524"/>
                </a:cubicBezTo>
                <a:cubicBezTo>
                  <a:pt x="56820" y="4533"/>
                  <a:pt x="56721" y="4642"/>
                  <a:pt x="56875" y="4611"/>
                </a:cubicBezTo>
                <a:cubicBezTo>
                  <a:pt x="56986" y="4624"/>
                  <a:pt x="56761" y="4663"/>
                  <a:pt x="56787" y="4611"/>
                </a:cubicBezTo>
                <a:cubicBezTo>
                  <a:pt x="56761" y="4621"/>
                  <a:pt x="56735" y="4630"/>
                  <a:pt x="56729" y="4656"/>
                </a:cubicBezTo>
                <a:cubicBezTo>
                  <a:pt x="56665" y="4659"/>
                  <a:pt x="56715" y="4578"/>
                  <a:pt x="56699" y="4545"/>
                </a:cubicBezTo>
                <a:cubicBezTo>
                  <a:pt x="56647" y="4540"/>
                  <a:pt x="56635" y="4576"/>
                  <a:pt x="56581" y="4567"/>
                </a:cubicBezTo>
                <a:cubicBezTo>
                  <a:pt x="56567" y="4565"/>
                  <a:pt x="56564" y="4527"/>
                  <a:pt x="56553" y="4524"/>
                </a:cubicBezTo>
                <a:cubicBezTo>
                  <a:pt x="56533" y="4516"/>
                  <a:pt x="56456" y="4519"/>
                  <a:pt x="56436" y="4524"/>
                </a:cubicBezTo>
                <a:cubicBezTo>
                  <a:pt x="56409" y="4528"/>
                  <a:pt x="56386" y="4539"/>
                  <a:pt x="56348" y="4545"/>
                </a:cubicBezTo>
                <a:cubicBezTo>
                  <a:pt x="56329" y="4549"/>
                  <a:pt x="56318" y="4567"/>
                  <a:pt x="56318" y="4567"/>
                </a:cubicBezTo>
                <a:cubicBezTo>
                  <a:pt x="56262" y="4575"/>
                  <a:pt x="56209" y="4523"/>
                  <a:pt x="56172" y="4567"/>
                </a:cubicBezTo>
                <a:cubicBezTo>
                  <a:pt x="56184" y="4587"/>
                  <a:pt x="56197" y="4606"/>
                  <a:pt x="56230" y="4611"/>
                </a:cubicBezTo>
                <a:cubicBezTo>
                  <a:pt x="56220" y="4642"/>
                  <a:pt x="56178" y="4614"/>
                  <a:pt x="56172" y="4590"/>
                </a:cubicBezTo>
                <a:cubicBezTo>
                  <a:pt x="56110" y="4596"/>
                  <a:pt x="56164" y="4687"/>
                  <a:pt x="56083" y="4677"/>
                </a:cubicBezTo>
                <a:cubicBezTo>
                  <a:pt x="56164" y="4747"/>
                  <a:pt x="56236" y="4691"/>
                  <a:pt x="56377" y="4699"/>
                </a:cubicBezTo>
                <a:cubicBezTo>
                  <a:pt x="56411" y="4795"/>
                  <a:pt x="56338" y="4835"/>
                  <a:pt x="56436" y="4876"/>
                </a:cubicBezTo>
                <a:cubicBezTo>
                  <a:pt x="56513" y="4849"/>
                  <a:pt x="56436" y="4760"/>
                  <a:pt x="56436" y="4721"/>
                </a:cubicBezTo>
                <a:cubicBezTo>
                  <a:pt x="56469" y="4724"/>
                  <a:pt x="56487" y="4716"/>
                  <a:pt x="56493" y="4699"/>
                </a:cubicBezTo>
                <a:cubicBezTo>
                  <a:pt x="56522" y="4709"/>
                  <a:pt x="56546" y="4718"/>
                  <a:pt x="56553" y="4744"/>
                </a:cubicBezTo>
                <a:cubicBezTo>
                  <a:pt x="56561" y="4770"/>
                  <a:pt x="56525" y="4756"/>
                  <a:pt x="56523" y="4765"/>
                </a:cubicBezTo>
                <a:cubicBezTo>
                  <a:pt x="56517" y="4788"/>
                  <a:pt x="56553" y="4783"/>
                  <a:pt x="56553" y="4787"/>
                </a:cubicBezTo>
                <a:cubicBezTo>
                  <a:pt x="56552" y="4832"/>
                  <a:pt x="56505" y="4859"/>
                  <a:pt x="56523" y="4919"/>
                </a:cubicBezTo>
                <a:cubicBezTo>
                  <a:pt x="56575" y="4900"/>
                  <a:pt x="56561" y="4830"/>
                  <a:pt x="56669" y="4853"/>
                </a:cubicBezTo>
                <a:cubicBezTo>
                  <a:pt x="56612" y="4895"/>
                  <a:pt x="56661" y="4934"/>
                  <a:pt x="56669" y="4985"/>
                </a:cubicBezTo>
                <a:cubicBezTo>
                  <a:pt x="56618" y="4981"/>
                  <a:pt x="56603" y="4948"/>
                  <a:pt x="56611" y="4897"/>
                </a:cubicBezTo>
                <a:cubicBezTo>
                  <a:pt x="56559" y="4918"/>
                  <a:pt x="56558" y="4975"/>
                  <a:pt x="56523" y="5008"/>
                </a:cubicBezTo>
                <a:cubicBezTo>
                  <a:pt x="56375" y="5022"/>
                  <a:pt x="56212" y="5021"/>
                  <a:pt x="56083" y="5051"/>
                </a:cubicBezTo>
                <a:cubicBezTo>
                  <a:pt x="56078" y="5053"/>
                  <a:pt x="55977" y="5066"/>
                  <a:pt x="55966" y="5074"/>
                </a:cubicBezTo>
                <a:cubicBezTo>
                  <a:pt x="55957" y="5080"/>
                  <a:pt x="55977" y="5137"/>
                  <a:pt x="55966" y="5139"/>
                </a:cubicBezTo>
                <a:cubicBezTo>
                  <a:pt x="55953" y="5143"/>
                  <a:pt x="55930" y="5099"/>
                  <a:pt x="55908" y="5096"/>
                </a:cubicBezTo>
                <a:cubicBezTo>
                  <a:pt x="55842" y="5086"/>
                  <a:pt x="55867" y="5137"/>
                  <a:pt x="55819" y="5139"/>
                </a:cubicBezTo>
                <a:cubicBezTo>
                  <a:pt x="55772" y="5147"/>
                  <a:pt x="55769" y="5117"/>
                  <a:pt x="55731" y="5117"/>
                </a:cubicBezTo>
                <a:cubicBezTo>
                  <a:pt x="55683" y="5119"/>
                  <a:pt x="55682" y="5137"/>
                  <a:pt x="55644" y="5139"/>
                </a:cubicBezTo>
                <a:cubicBezTo>
                  <a:pt x="55451" y="5157"/>
                  <a:pt x="55222" y="5126"/>
                  <a:pt x="55029" y="5139"/>
                </a:cubicBezTo>
                <a:cubicBezTo>
                  <a:pt x="54961" y="5144"/>
                  <a:pt x="54959" y="5171"/>
                  <a:pt x="54852" y="5162"/>
                </a:cubicBezTo>
                <a:cubicBezTo>
                  <a:pt x="54844" y="5161"/>
                  <a:pt x="54798" y="5166"/>
                  <a:pt x="54793" y="5162"/>
                </a:cubicBezTo>
                <a:cubicBezTo>
                  <a:pt x="54775" y="5144"/>
                  <a:pt x="54746" y="5151"/>
                  <a:pt x="54648" y="5162"/>
                </a:cubicBezTo>
                <a:cubicBezTo>
                  <a:pt x="54583" y="5168"/>
                  <a:pt x="54534" y="5158"/>
                  <a:pt x="54501" y="5183"/>
                </a:cubicBezTo>
                <a:cubicBezTo>
                  <a:pt x="54501" y="5206"/>
                  <a:pt x="54537" y="5199"/>
                  <a:pt x="54559" y="5205"/>
                </a:cubicBezTo>
                <a:cubicBezTo>
                  <a:pt x="54601" y="5218"/>
                  <a:pt x="54651" y="5245"/>
                  <a:pt x="54705" y="5250"/>
                </a:cubicBezTo>
                <a:cubicBezTo>
                  <a:pt x="54771" y="5256"/>
                  <a:pt x="54838" y="5210"/>
                  <a:pt x="54882" y="5250"/>
                </a:cubicBezTo>
                <a:cubicBezTo>
                  <a:pt x="54909" y="5233"/>
                  <a:pt x="54926" y="5210"/>
                  <a:pt x="54941" y="5183"/>
                </a:cubicBezTo>
                <a:cubicBezTo>
                  <a:pt x="55099" y="5196"/>
                  <a:pt x="55147" y="5201"/>
                  <a:pt x="55322" y="5228"/>
                </a:cubicBezTo>
                <a:cubicBezTo>
                  <a:pt x="55416" y="5241"/>
                  <a:pt x="55362" y="5149"/>
                  <a:pt x="55438" y="5205"/>
                </a:cubicBezTo>
                <a:cubicBezTo>
                  <a:pt x="55514" y="5204"/>
                  <a:pt x="55475" y="5222"/>
                  <a:pt x="55468" y="5250"/>
                </a:cubicBezTo>
                <a:cubicBezTo>
                  <a:pt x="55493" y="5235"/>
                  <a:pt x="55565" y="5245"/>
                  <a:pt x="55586" y="5228"/>
                </a:cubicBezTo>
                <a:cubicBezTo>
                  <a:pt x="55641" y="5177"/>
                  <a:pt x="55692" y="5273"/>
                  <a:pt x="55731" y="5183"/>
                </a:cubicBezTo>
                <a:cubicBezTo>
                  <a:pt x="55765" y="5188"/>
                  <a:pt x="55800" y="5191"/>
                  <a:pt x="55819" y="5205"/>
                </a:cubicBezTo>
                <a:cubicBezTo>
                  <a:pt x="55869" y="5241"/>
                  <a:pt x="55823" y="5201"/>
                  <a:pt x="55908" y="5183"/>
                </a:cubicBezTo>
                <a:cubicBezTo>
                  <a:pt x="55942" y="5176"/>
                  <a:pt x="56017" y="5179"/>
                  <a:pt x="56054" y="5183"/>
                </a:cubicBezTo>
                <a:cubicBezTo>
                  <a:pt x="56098" y="5188"/>
                  <a:pt x="56107" y="5204"/>
                  <a:pt x="56143" y="5205"/>
                </a:cubicBezTo>
                <a:cubicBezTo>
                  <a:pt x="56206" y="5208"/>
                  <a:pt x="56270" y="5181"/>
                  <a:pt x="56318" y="5205"/>
                </a:cubicBezTo>
                <a:cubicBezTo>
                  <a:pt x="56356" y="5235"/>
                  <a:pt x="56336" y="5272"/>
                  <a:pt x="56288" y="5294"/>
                </a:cubicBezTo>
                <a:cubicBezTo>
                  <a:pt x="56324" y="5322"/>
                  <a:pt x="56300" y="5328"/>
                  <a:pt x="56288" y="5360"/>
                </a:cubicBezTo>
                <a:cubicBezTo>
                  <a:pt x="56290" y="5381"/>
                  <a:pt x="56325" y="5376"/>
                  <a:pt x="56348" y="5381"/>
                </a:cubicBezTo>
                <a:cubicBezTo>
                  <a:pt x="56338" y="5433"/>
                  <a:pt x="56312" y="5472"/>
                  <a:pt x="56288" y="5514"/>
                </a:cubicBezTo>
                <a:cubicBezTo>
                  <a:pt x="56302" y="5546"/>
                  <a:pt x="56315" y="5511"/>
                  <a:pt x="56348" y="5514"/>
                </a:cubicBezTo>
                <a:cubicBezTo>
                  <a:pt x="56360" y="5494"/>
                  <a:pt x="56373" y="5474"/>
                  <a:pt x="56406" y="5469"/>
                </a:cubicBezTo>
                <a:cubicBezTo>
                  <a:pt x="56424" y="5450"/>
                  <a:pt x="56382" y="5375"/>
                  <a:pt x="56406" y="5360"/>
                </a:cubicBezTo>
                <a:cubicBezTo>
                  <a:pt x="56447" y="5334"/>
                  <a:pt x="56393" y="5350"/>
                  <a:pt x="56406" y="5316"/>
                </a:cubicBezTo>
                <a:cubicBezTo>
                  <a:pt x="56406" y="5315"/>
                  <a:pt x="56533" y="5265"/>
                  <a:pt x="56406" y="5271"/>
                </a:cubicBezTo>
                <a:cubicBezTo>
                  <a:pt x="56420" y="5241"/>
                  <a:pt x="56483" y="5245"/>
                  <a:pt x="56493" y="5271"/>
                </a:cubicBezTo>
                <a:cubicBezTo>
                  <a:pt x="56498" y="5280"/>
                  <a:pt x="56399" y="5373"/>
                  <a:pt x="56523" y="5360"/>
                </a:cubicBezTo>
                <a:cubicBezTo>
                  <a:pt x="56491" y="5381"/>
                  <a:pt x="56513" y="5441"/>
                  <a:pt x="56436" y="5426"/>
                </a:cubicBezTo>
                <a:cubicBezTo>
                  <a:pt x="56432" y="5455"/>
                  <a:pt x="56439" y="5484"/>
                  <a:pt x="56436" y="5514"/>
                </a:cubicBezTo>
                <a:cubicBezTo>
                  <a:pt x="56432" y="5535"/>
                  <a:pt x="56408" y="5529"/>
                  <a:pt x="56406" y="5535"/>
                </a:cubicBezTo>
                <a:cubicBezTo>
                  <a:pt x="56401" y="5555"/>
                  <a:pt x="56436" y="5559"/>
                  <a:pt x="56436" y="5558"/>
                </a:cubicBezTo>
                <a:cubicBezTo>
                  <a:pt x="56424" y="5602"/>
                  <a:pt x="56352" y="5601"/>
                  <a:pt x="56406" y="5646"/>
                </a:cubicBezTo>
                <a:cubicBezTo>
                  <a:pt x="56466" y="5658"/>
                  <a:pt x="56513" y="5626"/>
                  <a:pt x="56553" y="5602"/>
                </a:cubicBezTo>
                <a:cubicBezTo>
                  <a:pt x="56610" y="5566"/>
                  <a:pt x="56643" y="5534"/>
                  <a:pt x="56611" y="5492"/>
                </a:cubicBezTo>
                <a:cubicBezTo>
                  <a:pt x="56612" y="5493"/>
                  <a:pt x="56561" y="5483"/>
                  <a:pt x="56581" y="5469"/>
                </a:cubicBezTo>
                <a:cubicBezTo>
                  <a:pt x="56627" y="5442"/>
                  <a:pt x="56567" y="5463"/>
                  <a:pt x="56611" y="5403"/>
                </a:cubicBezTo>
                <a:cubicBezTo>
                  <a:pt x="56662" y="5409"/>
                  <a:pt x="56690" y="5451"/>
                  <a:pt x="56669" y="5514"/>
                </a:cubicBezTo>
                <a:cubicBezTo>
                  <a:pt x="56667" y="5524"/>
                  <a:pt x="56640" y="5540"/>
                  <a:pt x="56640" y="5535"/>
                </a:cubicBezTo>
                <a:cubicBezTo>
                  <a:pt x="56639" y="5563"/>
                  <a:pt x="56702" y="5583"/>
                  <a:pt x="56640" y="5624"/>
                </a:cubicBezTo>
                <a:cubicBezTo>
                  <a:pt x="56732" y="5572"/>
                  <a:pt x="56723" y="5664"/>
                  <a:pt x="56758" y="5624"/>
                </a:cubicBezTo>
                <a:cubicBezTo>
                  <a:pt x="56790" y="5630"/>
                  <a:pt x="56778" y="5667"/>
                  <a:pt x="56817" y="5668"/>
                </a:cubicBezTo>
                <a:cubicBezTo>
                  <a:pt x="56808" y="5700"/>
                  <a:pt x="56742" y="5684"/>
                  <a:pt x="56699" y="5689"/>
                </a:cubicBezTo>
                <a:cubicBezTo>
                  <a:pt x="56659" y="5696"/>
                  <a:pt x="56642" y="5712"/>
                  <a:pt x="56611" y="5712"/>
                </a:cubicBezTo>
                <a:cubicBezTo>
                  <a:pt x="56590" y="5712"/>
                  <a:pt x="56493" y="5663"/>
                  <a:pt x="56465" y="5689"/>
                </a:cubicBezTo>
                <a:cubicBezTo>
                  <a:pt x="56462" y="5693"/>
                  <a:pt x="56469" y="5710"/>
                  <a:pt x="56465" y="5712"/>
                </a:cubicBezTo>
                <a:cubicBezTo>
                  <a:pt x="56453" y="5716"/>
                  <a:pt x="56412" y="5706"/>
                  <a:pt x="56406" y="5712"/>
                </a:cubicBezTo>
                <a:cubicBezTo>
                  <a:pt x="56370" y="5746"/>
                  <a:pt x="56224" y="5730"/>
                  <a:pt x="56200" y="5800"/>
                </a:cubicBezTo>
                <a:cubicBezTo>
                  <a:pt x="56231" y="5851"/>
                  <a:pt x="56336" y="5845"/>
                  <a:pt x="56436" y="5844"/>
                </a:cubicBezTo>
                <a:cubicBezTo>
                  <a:pt x="56436" y="5880"/>
                  <a:pt x="56436" y="5917"/>
                  <a:pt x="56436" y="5954"/>
                </a:cubicBezTo>
                <a:cubicBezTo>
                  <a:pt x="56397" y="5968"/>
                  <a:pt x="56336" y="5964"/>
                  <a:pt x="56288" y="5976"/>
                </a:cubicBezTo>
                <a:cubicBezTo>
                  <a:pt x="56245" y="5986"/>
                  <a:pt x="56155" y="5991"/>
                  <a:pt x="56172" y="6042"/>
                </a:cubicBezTo>
                <a:cubicBezTo>
                  <a:pt x="56144" y="6097"/>
                  <a:pt x="56339" y="6049"/>
                  <a:pt x="56230" y="6042"/>
                </a:cubicBezTo>
                <a:cubicBezTo>
                  <a:pt x="56238" y="5990"/>
                  <a:pt x="56308" y="6067"/>
                  <a:pt x="56348" y="6064"/>
                </a:cubicBezTo>
                <a:cubicBezTo>
                  <a:pt x="56302" y="6159"/>
                  <a:pt x="56248" y="6163"/>
                  <a:pt x="56288" y="6285"/>
                </a:cubicBezTo>
                <a:cubicBezTo>
                  <a:pt x="56325" y="6275"/>
                  <a:pt x="56349" y="6256"/>
                  <a:pt x="56348" y="6218"/>
                </a:cubicBezTo>
                <a:cubicBezTo>
                  <a:pt x="56436" y="6245"/>
                  <a:pt x="56315" y="6293"/>
                  <a:pt x="56348" y="6350"/>
                </a:cubicBezTo>
                <a:cubicBezTo>
                  <a:pt x="56294" y="6353"/>
                  <a:pt x="56286" y="6323"/>
                  <a:pt x="56230" y="6328"/>
                </a:cubicBezTo>
                <a:cubicBezTo>
                  <a:pt x="56188" y="6355"/>
                  <a:pt x="56191" y="6416"/>
                  <a:pt x="56113" y="6416"/>
                </a:cubicBezTo>
                <a:cubicBezTo>
                  <a:pt x="56136" y="6472"/>
                  <a:pt x="56267" y="6446"/>
                  <a:pt x="56318" y="6482"/>
                </a:cubicBezTo>
                <a:cubicBezTo>
                  <a:pt x="56309" y="6533"/>
                  <a:pt x="56256" y="6577"/>
                  <a:pt x="56348" y="6592"/>
                </a:cubicBezTo>
                <a:cubicBezTo>
                  <a:pt x="56340" y="6644"/>
                  <a:pt x="56218" y="6605"/>
                  <a:pt x="56200" y="6592"/>
                </a:cubicBezTo>
                <a:cubicBezTo>
                  <a:pt x="56147" y="6592"/>
                  <a:pt x="56220" y="6646"/>
                  <a:pt x="56200" y="6680"/>
                </a:cubicBezTo>
                <a:cubicBezTo>
                  <a:pt x="56198" y="6685"/>
                  <a:pt x="56143" y="6703"/>
                  <a:pt x="56143" y="6703"/>
                </a:cubicBezTo>
                <a:cubicBezTo>
                  <a:pt x="56138" y="6741"/>
                  <a:pt x="56197" y="6792"/>
                  <a:pt x="56172" y="6857"/>
                </a:cubicBezTo>
                <a:cubicBezTo>
                  <a:pt x="56132" y="6882"/>
                  <a:pt x="56125" y="6865"/>
                  <a:pt x="56083" y="6857"/>
                </a:cubicBezTo>
                <a:cubicBezTo>
                  <a:pt x="56060" y="6932"/>
                  <a:pt x="56110" y="6953"/>
                  <a:pt x="56172" y="6966"/>
                </a:cubicBezTo>
                <a:cubicBezTo>
                  <a:pt x="56134" y="7023"/>
                  <a:pt x="56110" y="7035"/>
                  <a:pt x="56024" y="7011"/>
                </a:cubicBezTo>
                <a:cubicBezTo>
                  <a:pt x="56011" y="7116"/>
                  <a:pt x="56011" y="7103"/>
                  <a:pt x="56024" y="7209"/>
                </a:cubicBezTo>
                <a:cubicBezTo>
                  <a:pt x="56014" y="7262"/>
                  <a:pt x="56158" y="7196"/>
                  <a:pt x="56113" y="7275"/>
                </a:cubicBezTo>
                <a:cubicBezTo>
                  <a:pt x="56074" y="7221"/>
                  <a:pt x="56024" y="7314"/>
                  <a:pt x="55995" y="7253"/>
                </a:cubicBezTo>
                <a:cubicBezTo>
                  <a:pt x="55963" y="7272"/>
                  <a:pt x="56002" y="7323"/>
                  <a:pt x="55908" y="7275"/>
                </a:cubicBezTo>
                <a:cubicBezTo>
                  <a:pt x="55885" y="7350"/>
                  <a:pt x="56026" y="7303"/>
                  <a:pt x="55995" y="7384"/>
                </a:cubicBezTo>
                <a:cubicBezTo>
                  <a:pt x="55887" y="7337"/>
                  <a:pt x="55932" y="7391"/>
                  <a:pt x="55908" y="7473"/>
                </a:cubicBezTo>
                <a:cubicBezTo>
                  <a:pt x="55936" y="7459"/>
                  <a:pt x="55938" y="7422"/>
                  <a:pt x="55995" y="7429"/>
                </a:cubicBezTo>
                <a:cubicBezTo>
                  <a:pt x="55957" y="7508"/>
                  <a:pt x="55998" y="7510"/>
                  <a:pt x="55966" y="7583"/>
                </a:cubicBezTo>
                <a:cubicBezTo>
                  <a:pt x="55905" y="7596"/>
                  <a:pt x="55870" y="7629"/>
                  <a:pt x="55819" y="7649"/>
                </a:cubicBezTo>
                <a:cubicBezTo>
                  <a:pt x="55839" y="7729"/>
                  <a:pt x="55757" y="7733"/>
                  <a:pt x="55761" y="7803"/>
                </a:cubicBezTo>
                <a:cubicBezTo>
                  <a:pt x="55701" y="7759"/>
                  <a:pt x="55683" y="7797"/>
                  <a:pt x="55644" y="7825"/>
                </a:cubicBezTo>
                <a:cubicBezTo>
                  <a:pt x="55699" y="7900"/>
                  <a:pt x="55747" y="7787"/>
                  <a:pt x="55819" y="7803"/>
                </a:cubicBezTo>
                <a:cubicBezTo>
                  <a:pt x="55845" y="7874"/>
                  <a:pt x="55723" y="7833"/>
                  <a:pt x="55731" y="7891"/>
                </a:cubicBezTo>
                <a:cubicBezTo>
                  <a:pt x="55782" y="7892"/>
                  <a:pt x="55807" y="7874"/>
                  <a:pt x="55819" y="7847"/>
                </a:cubicBezTo>
                <a:cubicBezTo>
                  <a:pt x="55885" y="7859"/>
                  <a:pt x="55807" y="7892"/>
                  <a:pt x="55819" y="7913"/>
                </a:cubicBezTo>
                <a:cubicBezTo>
                  <a:pt x="55821" y="7916"/>
                  <a:pt x="55880" y="7957"/>
                  <a:pt x="55879" y="7957"/>
                </a:cubicBezTo>
                <a:cubicBezTo>
                  <a:pt x="55942" y="7963"/>
                  <a:pt x="55961" y="7898"/>
                  <a:pt x="56054" y="7891"/>
                </a:cubicBezTo>
                <a:cubicBezTo>
                  <a:pt x="56078" y="7954"/>
                  <a:pt x="56013" y="7948"/>
                  <a:pt x="56024" y="8001"/>
                </a:cubicBezTo>
                <a:cubicBezTo>
                  <a:pt x="55942" y="7918"/>
                  <a:pt x="55905" y="8033"/>
                  <a:pt x="55731" y="8001"/>
                </a:cubicBezTo>
                <a:cubicBezTo>
                  <a:pt x="55721" y="8039"/>
                  <a:pt x="55755" y="8042"/>
                  <a:pt x="55790" y="8045"/>
                </a:cubicBezTo>
                <a:cubicBezTo>
                  <a:pt x="55779" y="8100"/>
                  <a:pt x="55656" y="8062"/>
                  <a:pt x="55702" y="8001"/>
                </a:cubicBezTo>
                <a:cubicBezTo>
                  <a:pt x="55650" y="8042"/>
                  <a:pt x="55628" y="7984"/>
                  <a:pt x="55526" y="8001"/>
                </a:cubicBezTo>
                <a:cubicBezTo>
                  <a:pt x="55512" y="8048"/>
                  <a:pt x="55568" y="8044"/>
                  <a:pt x="55614" y="8045"/>
                </a:cubicBezTo>
                <a:cubicBezTo>
                  <a:pt x="55602" y="8089"/>
                  <a:pt x="55409" y="8084"/>
                  <a:pt x="55468" y="8001"/>
                </a:cubicBezTo>
                <a:cubicBezTo>
                  <a:pt x="55397" y="7993"/>
                  <a:pt x="55404" y="8041"/>
                  <a:pt x="55322" y="8023"/>
                </a:cubicBezTo>
                <a:cubicBezTo>
                  <a:pt x="55326" y="8049"/>
                  <a:pt x="55374" y="8042"/>
                  <a:pt x="55409" y="8045"/>
                </a:cubicBezTo>
                <a:cubicBezTo>
                  <a:pt x="55304" y="8155"/>
                  <a:pt x="55123" y="8071"/>
                  <a:pt x="54912" y="8089"/>
                </a:cubicBezTo>
                <a:cubicBezTo>
                  <a:pt x="54912" y="8068"/>
                  <a:pt x="54947" y="8072"/>
                  <a:pt x="54969" y="8067"/>
                </a:cubicBezTo>
                <a:cubicBezTo>
                  <a:pt x="54962" y="8029"/>
                  <a:pt x="54906" y="8008"/>
                  <a:pt x="54823" y="8023"/>
                </a:cubicBezTo>
                <a:cubicBezTo>
                  <a:pt x="54810" y="8026"/>
                  <a:pt x="54790" y="8045"/>
                  <a:pt x="54793" y="8045"/>
                </a:cubicBezTo>
                <a:cubicBezTo>
                  <a:pt x="54738" y="8048"/>
                  <a:pt x="54660" y="7979"/>
                  <a:pt x="54677" y="8089"/>
                </a:cubicBezTo>
                <a:cubicBezTo>
                  <a:pt x="54642" y="8065"/>
                  <a:pt x="54624" y="8026"/>
                  <a:pt x="54530" y="8045"/>
                </a:cubicBezTo>
                <a:cubicBezTo>
                  <a:pt x="54500" y="8066"/>
                  <a:pt x="54471" y="8089"/>
                  <a:pt x="54442" y="8111"/>
                </a:cubicBezTo>
                <a:cubicBezTo>
                  <a:pt x="54408" y="8108"/>
                  <a:pt x="54391" y="8116"/>
                  <a:pt x="54383" y="8134"/>
                </a:cubicBezTo>
                <a:cubicBezTo>
                  <a:pt x="54308" y="8122"/>
                  <a:pt x="54281" y="8104"/>
                  <a:pt x="54236" y="8155"/>
                </a:cubicBezTo>
                <a:cubicBezTo>
                  <a:pt x="54115" y="8122"/>
                  <a:pt x="54281" y="8126"/>
                  <a:pt x="54296" y="8111"/>
                </a:cubicBezTo>
                <a:cubicBezTo>
                  <a:pt x="54298" y="8108"/>
                  <a:pt x="54292" y="8091"/>
                  <a:pt x="54296" y="8089"/>
                </a:cubicBezTo>
                <a:cubicBezTo>
                  <a:pt x="54343" y="8071"/>
                  <a:pt x="54394" y="8086"/>
                  <a:pt x="54412" y="8067"/>
                </a:cubicBezTo>
                <a:cubicBezTo>
                  <a:pt x="54416" y="8003"/>
                  <a:pt x="54319" y="8071"/>
                  <a:pt x="54296" y="8067"/>
                </a:cubicBezTo>
                <a:cubicBezTo>
                  <a:pt x="54290" y="8066"/>
                  <a:pt x="54295" y="8036"/>
                  <a:pt x="54266" y="8045"/>
                </a:cubicBezTo>
                <a:cubicBezTo>
                  <a:pt x="54242" y="8053"/>
                  <a:pt x="54241" y="8066"/>
                  <a:pt x="54236" y="8089"/>
                </a:cubicBezTo>
                <a:cubicBezTo>
                  <a:pt x="54169" y="8096"/>
                  <a:pt x="54124" y="8086"/>
                  <a:pt x="54091" y="8067"/>
                </a:cubicBezTo>
                <a:cubicBezTo>
                  <a:pt x="54036" y="8071"/>
                  <a:pt x="54072" y="8141"/>
                  <a:pt x="54031" y="8155"/>
                </a:cubicBezTo>
                <a:cubicBezTo>
                  <a:pt x="53965" y="8111"/>
                  <a:pt x="53868" y="8179"/>
                  <a:pt x="53738" y="8155"/>
                </a:cubicBezTo>
                <a:cubicBezTo>
                  <a:pt x="53740" y="8134"/>
                  <a:pt x="53775" y="8138"/>
                  <a:pt x="53798" y="8134"/>
                </a:cubicBezTo>
                <a:cubicBezTo>
                  <a:pt x="53793" y="8084"/>
                  <a:pt x="53673" y="8124"/>
                  <a:pt x="53622" y="8111"/>
                </a:cubicBezTo>
                <a:cubicBezTo>
                  <a:pt x="53592" y="8112"/>
                  <a:pt x="53598" y="8138"/>
                  <a:pt x="53592" y="8155"/>
                </a:cubicBezTo>
                <a:cubicBezTo>
                  <a:pt x="53534" y="8148"/>
                  <a:pt x="53501" y="8160"/>
                  <a:pt x="53504" y="8200"/>
                </a:cubicBezTo>
                <a:cubicBezTo>
                  <a:pt x="53474" y="8177"/>
                  <a:pt x="53444" y="8156"/>
                  <a:pt x="53417" y="8134"/>
                </a:cubicBezTo>
                <a:cubicBezTo>
                  <a:pt x="53360" y="8114"/>
                  <a:pt x="53347" y="8174"/>
                  <a:pt x="53329" y="8177"/>
                </a:cubicBezTo>
                <a:cubicBezTo>
                  <a:pt x="53305" y="8181"/>
                  <a:pt x="53239" y="8147"/>
                  <a:pt x="53152" y="8155"/>
                </a:cubicBezTo>
                <a:cubicBezTo>
                  <a:pt x="53131" y="8158"/>
                  <a:pt x="53125" y="8200"/>
                  <a:pt x="53123" y="8200"/>
                </a:cubicBezTo>
                <a:cubicBezTo>
                  <a:pt x="53106" y="8200"/>
                  <a:pt x="53031" y="8092"/>
                  <a:pt x="53035" y="8177"/>
                </a:cubicBezTo>
                <a:cubicBezTo>
                  <a:pt x="52996" y="8171"/>
                  <a:pt x="53011" y="8122"/>
                  <a:pt x="53005" y="8089"/>
                </a:cubicBezTo>
                <a:cubicBezTo>
                  <a:pt x="52954" y="8086"/>
                  <a:pt x="52944" y="8116"/>
                  <a:pt x="52888" y="8111"/>
                </a:cubicBezTo>
                <a:cubicBezTo>
                  <a:pt x="52845" y="8130"/>
                  <a:pt x="52846" y="8181"/>
                  <a:pt x="52830" y="8222"/>
                </a:cubicBezTo>
                <a:cubicBezTo>
                  <a:pt x="52771" y="8246"/>
                  <a:pt x="52786" y="8181"/>
                  <a:pt x="52773" y="8177"/>
                </a:cubicBezTo>
                <a:cubicBezTo>
                  <a:pt x="52758" y="8173"/>
                  <a:pt x="52683" y="8227"/>
                  <a:pt x="52685" y="8177"/>
                </a:cubicBezTo>
                <a:cubicBezTo>
                  <a:pt x="52649" y="8171"/>
                  <a:pt x="52670" y="8213"/>
                  <a:pt x="52655" y="8222"/>
                </a:cubicBezTo>
                <a:cubicBezTo>
                  <a:pt x="52643" y="8227"/>
                  <a:pt x="52610" y="8219"/>
                  <a:pt x="52595" y="8222"/>
                </a:cubicBezTo>
                <a:cubicBezTo>
                  <a:pt x="52584" y="8223"/>
                  <a:pt x="52449" y="8279"/>
                  <a:pt x="52420" y="8243"/>
                </a:cubicBezTo>
                <a:cubicBezTo>
                  <a:pt x="52399" y="8183"/>
                  <a:pt x="52559" y="8260"/>
                  <a:pt x="52537" y="8200"/>
                </a:cubicBezTo>
                <a:cubicBezTo>
                  <a:pt x="52482" y="8138"/>
                  <a:pt x="52368" y="8218"/>
                  <a:pt x="52361" y="8265"/>
                </a:cubicBezTo>
                <a:cubicBezTo>
                  <a:pt x="52335" y="8248"/>
                  <a:pt x="52295" y="8242"/>
                  <a:pt x="52243" y="8243"/>
                </a:cubicBezTo>
                <a:cubicBezTo>
                  <a:pt x="52265" y="8295"/>
                  <a:pt x="52273" y="8294"/>
                  <a:pt x="52331" y="8309"/>
                </a:cubicBezTo>
                <a:cubicBezTo>
                  <a:pt x="52319" y="8306"/>
                  <a:pt x="52350" y="8276"/>
                  <a:pt x="52361" y="8287"/>
                </a:cubicBezTo>
                <a:cubicBezTo>
                  <a:pt x="52411" y="8334"/>
                  <a:pt x="52466" y="8294"/>
                  <a:pt x="52537" y="8287"/>
                </a:cubicBezTo>
                <a:cubicBezTo>
                  <a:pt x="52650" y="8277"/>
                  <a:pt x="52824" y="8298"/>
                  <a:pt x="52977" y="8287"/>
                </a:cubicBezTo>
                <a:cubicBezTo>
                  <a:pt x="53023" y="8283"/>
                  <a:pt x="53028" y="8267"/>
                  <a:pt x="53065" y="8265"/>
                </a:cubicBezTo>
                <a:cubicBezTo>
                  <a:pt x="53143" y="8261"/>
                  <a:pt x="53221" y="8270"/>
                  <a:pt x="53299" y="8265"/>
                </a:cubicBezTo>
                <a:cubicBezTo>
                  <a:pt x="53347" y="8263"/>
                  <a:pt x="53348" y="8248"/>
                  <a:pt x="53387" y="8243"/>
                </a:cubicBezTo>
                <a:cubicBezTo>
                  <a:pt x="53514" y="8230"/>
                  <a:pt x="53647" y="8248"/>
                  <a:pt x="53768" y="8243"/>
                </a:cubicBezTo>
                <a:cubicBezTo>
                  <a:pt x="53823" y="8242"/>
                  <a:pt x="53959" y="8191"/>
                  <a:pt x="54091" y="8222"/>
                </a:cubicBezTo>
                <a:cubicBezTo>
                  <a:pt x="54153" y="8235"/>
                  <a:pt x="54108" y="8230"/>
                  <a:pt x="54208" y="8222"/>
                </a:cubicBezTo>
                <a:cubicBezTo>
                  <a:pt x="54224" y="8220"/>
                  <a:pt x="54314" y="8214"/>
                  <a:pt x="54325" y="8222"/>
                </a:cubicBezTo>
                <a:cubicBezTo>
                  <a:pt x="54365" y="8252"/>
                  <a:pt x="54331" y="8206"/>
                  <a:pt x="54383" y="8200"/>
                </a:cubicBezTo>
                <a:cubicBezTo>
                  <a:pt x="54456" y="8206"/>
                  <a:pt x="54546" y="8213"/>
                  <a:pt x="54648" y="8200"/>
                </a:cubicBezTo>
                <a:cubicBezTo>
                  <a:pt x="54647" y="8200"/>
                  <a:pt x="54867" y="8138"/>
                  <a:pt x="54912" y="8177"/>
                </a:cubicBezTo>
                <a:cubicBezTo>
                  <a:pt x="54948" y="8211"/>
                  <a:pt x="54944" y="8162"/>
                  <a:pt x="55058" y="8177"/>
                </a:cubicBezTo>
                <a:cubicBezTo>
                  <a:pt x="55105" y="8183"/>
                  <a:pt x="55154" y="8179"/>
                  <a:pt x="55145" y="8243"/>
                </a:cubicBezTo>
                <a:cubicBezTo>
                  <a:pt x="55071" y="8246"/>
                  <a:pt x="55006" y="8256"/>
                  <a:pt x="54969" y="8287"/>
                </a:cubicBezTo>
                <a:cubicBezTo>
                  <a:pt x="54995" y="8312"/>
                  <a:pt x="55087" y="8309"/>
                  <a:pt x="55174" y="8287"/>
                </a:cubicBezTo>
                <a:cubicBezTo>
                  <a:pt x="55174" y="8243"/>
                  <a:pt x="55174" y="8200"/>
                  <a:pt x="55174" y="8155"/>
                </a:cubicBezTo>
                <a:cubicBezTo>
                  <a:pt x="55216" y="8157"/>
                  <a:pt x="55258" y="8159"/>
                  <a:pt x="55262" y="8134"/>
                </a:cubicBezTo>
                <a:cubicBezTo>
                  <a:pt x="55296" y="8128"/>
                  <a:pt x="55305" y="8173"/>
                  <a:pt x="55322" y="8177"/>
                </a:cubicBezTo>
                <a:cubicBezTo>
                  <a:pt x="55362" y="8188"/>
                  <a:pt x="55364" y="8143"/>
                  <a:pt x="55409" y="8177"/>
                </a:cubicBezTo>
                <a:cubicBezTo>
                  <a:pt x="55390" y="8162"/>
                  <a:pt x="55707" y="8200"/>
                  <a:pt x="55731" y="8177"/>
                </a:cubicBezTo>
                <a:cubicBezTo>
                  <a:pt x="55764" y="8147"/>
                  <a:pt x="55764" y="8165"/>
                  <a:pt x="55849" y="8177"/>
                </a:cubicBezTo>
                <a:cubicBezTo>
                  <a:pt x="55873" y="8165"/>
                  <a:pt x="55897" y="8155"/>
                  <a:pt x="55936" y="8155"/>
                </a:cubicBezTo>
                <a:cubicBezTo>
                  <a:pt x="56014" y="8162"/>
                  <a:pt x="55961" y="8070"/>
                  <a:pt x="56054" y="8089"/>
                </a:cubicBezTo>
                <a:cubicBezTo>
                  <a:pt x="56050" y="8131"/>
                  <a:pt x="56034" y="8163"/>
                  <a:pt x="55995" y="8177"/>
                </a:cubicBezTo>
                <a:cubicBezTo>
                  <a:pt x="56014" y="8200"/>
                  <a:pt x="56062" y="8200"/>
                  <a:pt x="56054" y="8243"/>
                </a:cubicBezTo>
                <a:cubicBezTo>
                  <a:pt x="56020" y="8247"/>
                  <a:pt x="56002" y="8238"/>
                  <a:pt x="55995" y="8222"/>
                </a:cubicBezTo>
                <a:cubicBezTo>
                  <a:pt x="55942" y="8257"/>
                  <a:pt x="55845" y="8409"/>
                  <a:pt x="55966" y="8441"/>
                </a:cubicBezTo>
                <a:cubicBezTo>
                  <a:pt x="56053" y="8423"/>
                  <a:pt x="55929" y="8386"/>
                  <a:pt x="55966" y="8331"/>
                </a:cubicBezTo>
                <a:cubicBezTo>
                  <a:pt x="55974" y="8280"/>
                  <a:pt x="56044" y="8280"/>
                  <a:pt x="56083" y="8309"/>
                </a:cubicBezTo>
                <a:cubicBezTo>
                  <a:pt x="56110" y="8373"/>
                  <a:pt x="56026" y="8327"/>
                  <a:pt x="56024" y="8331"/>
                </a:cubicBezTo>
                <a:cubicBezTo>
                  <a:pt x="55992" y="8396"/>
                  <a:pt x="56118" y="8351"/>
                  <a:pt x="56054" y="8441"/>
                </a:cubicBezTo>
                <a:cubicBezTo>
                  <a:pt x="56146" y="8478"/>
                  <a:pt x="56174" y="8360"/>
                  <a:pt x="56200" y="8420"/>
                </a:cubicBezTo>
                <a:cubicBezTo>
                  <a:pt x="56278" y="8475"/>
                  <a:pt x="56144" y="8451"/>
                  <a:pt x="56143" y="8507"/>
                </a:cubicBezTo>
                <a:cubicBezTo>
                  <a:pt x="56137" y="8533"/>
                  <a:pt x="56149" y="8546"/>
                  <a:pt x="56172" y="8552"/>
                </a:cubicBezTo>
                <a:cubicBezTo>
                  <a:pt x="56166" y="8577"/>
                  <a:pt x="56178" y="8591"/>
                  <a:pt x="56200" y="8595"/>
                </a:cubicBezTo>
                <a:cubicBezTo>
                  <a:pt x="56214" y="8621"/>
                  <a:pt x="56146" y="8608"/>
                  <a:pt x="56143" y="8618"/>
                </a:cubicBezTo>
                <a:cubicBezTo>
                  <a:pt x="56128" y="8650"/>
                  <a:pt x="56170" y="8651"/>
                  <a:pt x="56172" y="8661"/>
                </a:cubicBezTo>
                <a:cubicBezTo>
                  <a:pt x="56172" y="8677"/>
                  <a:pt x="56143" y="8688"/>
                  <a:pt x="56143" y="8684"/>
                </a:cubicBezTo>
                <a:cubicBezTo>
                  <a:pt x="56150" y="8723"/>
                  <a:pt x="56184" y="8718"/>
                  <a:pt x="56143" y="8750"/>
                </a:cubicBezTo>
                <a:cubicBezTo>
                  <a:pt x="56156" y="8739"/>
                  <a:pt x="56108" y="8871"/>
                  <a:pt x="56172" y="8859"/>
                </a:cubicBezTo>
                <a:cubicBezTo>
                  <a:pt x="56158" y="8908"/>
                  <a:pt x="56076" y="8887"/>
                  <a:pt x="56024" y="8904"/>
                </a:cubicBezTo>
                <a:cubicBezTo>
                  <a:pt x="55990" y="8914"/>
                  <a:pt x="55977" y="8943"/>
                  <a:pt x="55936" y="8947"/>
                </a:cubicBezTo>
                <a:cubicBezTo>
                  <a:pt x="55873" y="8955"/>
                  <a:pt x="55863" y="8929"/>
                  <a:pt x="55819" y="8926"/>
                </a:cubicBezTo>
                <a:cubicBezTo>
                  <a:pt x="55634" y="8909"/>
                  <a:pt x="55388" y="8931"/>
                  <a:pt x="55205" y="8947"/>
                </a:cubicBezTo>
                <a:cubicBezTo>
                  <a:pt x="55174" y="8881"/>
                  <a:pt x="55270" y="8908"/>
                  <a:pt x="55322" y="8904"/>
                </a:cubicBezTo>
                <a:cubicBezTo>
                  <a:pt x="55267" y="8836"/>
                  <a:pt x="55183" y="8929"/>
                  <a:pt x="55087" y="8904"/>
                </a:cubicBezTo>
                <a:cubicBezTo>
                  <a:pt x="55165" y="8804"/>
                  <a:pt x="55538" y="8854"/>
                  <a:pt x="55761" y="8815"/>
                </a:cubicBezTo>
                <a:cubicBezTo>
                  <a:pt x="55842" y="8796"/>
                  <a:pt x="55683" y="8775"/>
                  <a:pt x="55731" y="8706"/>
                </a:cubicBezTo>
                <a:cubicBezTo>
                  <a:pt x="55755" y="8686"/>
                  <a:pt x="55812" y="8693"/>
                  <a:pt x="55819" y="8661"/>
                </a:cubicBezTo>
                <a:cubicBezTo>
                  <a:pt x="55833" y="8619"/>
                  <a:pt x="55748" y="8684"/>
                  <a:pt x="55731" y="8661"/>
                </a:cubicBezTo>
                <a:cubicBezTo>
                  <a:pt x="55723" y="8651"/>
                  <a:pt x="55819" y="8631"/>
                  <a:pt x="55790" y="8595"/>
                </a:cubicBezTo>
                <a:cubicBezTo>
                  <a:pt x="55761" y="8534"/>
                  <a:pt x="55665" y="8601"/>
                  <a:pt x="55614" y="8595"/>
                </a:cubicBezTo>
                <a:cubicBezTo>
                  <a:pt x="55523" y="8612"/>
                  <a:pt x="55580" y="8520"/>
                  <a:pt x="55468" y="8552"/>
                </a:cubicBezTo>
                <a:cubicBezTo>
                  <a:pt x="55472" y="8503"/>
                  <a:pt x="55592" y="8542"/>
                  <a:pt x="55644" y="8529"/>
                </a:cubicBezTo>
                <a:cubicBezTo>
                  <a:pt x="55602" y="8446"/>
                  <a:pt x="55324" y="8489"/>
                  <a:pt x="55234" y="8507"/>
                </a:cubicBezTo>
                <a:cubicBezTo>
                  <a:pt x="55258" y="8435"/>
                  <a:pt x="55374" y="8471"/>
                  <a:pt x="55438" y="8463"/>
                </a:cubicBezTo>
                <a:cubicBezTo>
                  <a:pt x="55490" y="8457"/>
                  <a:pt x="55502" y="8444"/>
                  <a:pt x="55556" y="8441"/>
                </a:cubicBezTo>
                <a:cubicBezTo>
                  <a:pt x="55548" y="8442"/>
                  <a:pt x="55571" y="8477"/>
                  <a:pt x="55586" y="8463"/>
                </a:cubicBezTo>
                <a:cubicBezTo>
                  <a:pt x="55613" y="8436"/>
                  <a:pt x="55653" y="8484"/>
                  <a:pt x="55731" y="8441"/>
                </a:cubicBezTo>
                <a:cubicBezTo>
                  <a:pt x="55759" y="8396"/>
                  <a:pt x="55634" y="8415"/>
                  <a:pt x="55644" y="8375"/>
                </a:cubicBezTo>
                <a:cubicBezTo>
                  <a:pt x="55644" y="8378"/>
                  <a:pt x="55693" y="8366"/>
                  <a:pt x="55673" y="8354"/>
                </a:cubicBezTo>
                <a:cubicBezTo>
                  <a:pt x="55647" y="8336"/>
                  <a:pt x="55607" y="8330"/>
                  <a:pt x="55556" y="8331"/>
                </a:cubicBezTo>
                <a:cubicBezTo>
                  <a:pt x="55526" y="8303"/>
                  <a:pt x="55527" y="8251"/>
                  <a:pt x="55497" y="8222"/>
                </a:cubicBezTo>
                <a:cubicBezTo>
                  <a:pt x="55434" y="8218"/>
                  <a:pt x="55404" y="8239"/>
                  <a:pt x="55409" y="8287"/>
                </a:cubicBezTo>
                <a:cubicBezTo>
                  <a:pt x="55414" y="8313"/>
                  <a:pt x="55463" y="8306"/>
                  <a:pt x="55497" y="8309"/>
                </a:cubicBezTo>
                <a:cubicBezTo>
                  <a:pt x="55551" y="8327"/>
                  <a:pt x="55480" y="8333"/>
                  <a:pt x="55438" y="8331"/>
                </a:cubicBezTo>
                <a:cubicBezTo>
                  <a:pt x="55329" y="8333"/>
                  <a:pt x="55355" y="8355"/>
                  <a:pt x="55262" y="8331"/>
                </a:cubicBezTo>
                <a:cubicBezTo>
                  <a:pt x="55187" y="8370"/>
                  <a:pt x="55168" y="8451"/>
                  <a:pt x="55029" y="8441"/>
                </a:cubicBezTo>
                <a:cubicBezTo>
                  <a:pt x="55008" y="8351"/>
                  <a:pt x="55097" y="8404"/>
                  <a:pt x="55117" y="8397"/>
                </a:cubicBezTo>
                <a:cubicBezTo>
                  <a:pt x="55148" y="8387"/>
                  <a:pt x="55145" y="8344"/>
                  <a:pt x="55205" y="8354"/>
                </a:cubicBezTo>
                <a:cubicBezTo>
                  <a:pt x="55172" y="8303"/>
                  <a:pt x="55020" y="8345"/>
                  <a:pt x="54941" y="8331"/>
                </a:cubicBezTo>
                <a:cubicBezTo>
                  <a:pt x="54915" y="8313"/>
                  <a:pt x="54924" y="8272"/>
                  <a:pt x="54882" y="8265"/>
                </a:cubicBezTo>
                <a:cubicBezTo>
                  <a:pt x="54822" y="8246"/>
                  <a:pt x="54750" y="8322"/>
                  <a:pt x="54823" y="8331"/>
                </a:cubicBezTo>
                <a:cubicBezTo>
                  <a:pt x="54819" y="8379"/>
                  <a:pt x="54700" y="8340"/>
                  <a:pt x="54648" y="8354"/>
                </a:cubicBezTo>
                <a:cubicBezTo>
                  <a:pt x="54648" y="8331"/>
                  <a:pt x="54648" y="8309"/>
                  <a:pt x="54648" y="8287"/>
                </a:cubicBezTo>
                <a:cubicBezTo>
                  <a:pt x="54614" y="8306"/>
                  <a:pt x="54567" y="8317"/>
                  <a:pt x="54501" y="8309"/>
                </a:cubicBezTo>
                <a:cubicBezTo>
                  <a:pt x="54510" y="8339"/>
                  <a:pt x="54573" y="8328"/>
                  <a:pt x="54618" y="8331"/>
                </a:cubicBezTo>
                <a:cubicBezTo>
                  <a:pt x="54609" y="8376"/>
                  <a:pt x="54488" y="8336"/>
                  <a:pt x="54501" y="8397"/>
                </a:cubicBezTo>
                <a:cubicBezTo>
                  <a:pt x="54466" y="8394"/>
                  <a:pt x="54476" y="8357"/>
                  <a:pt x="54472" y="8331"/>
                </a:cubicBezTo>
                <a:cubicBezTo>
                  <a:pt x="54412" y="8339"/>
                  <a:pt x="54380" y="8327"/>
                  <a:pt x="54383" y="8287"/>
                </a:cubicBezTo>
                <a:cubicBezTo>
                  <a:pt x="54349" y="8267"/>
                  <a:pt x="54293" y="8309"/>
                  <a:pt x="54296" y="8309"/>
                </a:cubicBezTo>
                <a:cubicBezTo>
                  <a:pt x="54275" y="8306"/>
                  <a:pt x="54269" y="8265"/>
                  <a:pt x="54266" y="8265"/>
                </a:cubicBezTo>
                <a:cubicBezTo>
                  <a:pt x="54221" y="8261"/>
                  <a:pt x="54173" y="8300"/>
                  <a:pt x="54091" y="8265"/>
                </a:cubicBezTo>
                <a:cubicBezTo>
                  <a:pt x="54095" y="8291"/>
                  <a:pt x="54084" y="8305"/>
                  <a:pt x="54061" y="8309"/>
                </a:cubicBezTo>
                <a:cubicBezTo>
                  <a:pt x="54071" y="8339"/>
                  <a:pt x="54135" y="8328"/>
                  <a:pt x="54179" y="8331"/>
                </a:cubicBezTo>
                <a:cubicBezTo>
                  <a:pt x="54177" y="8352"/>
                  <a:pt x="54143" y="8348"/>
                  <a:pt x="54120" y="8354"/>
                </a:cubicBezTo>
                <a:cubicBezTo>
                  <a:pt x="54073" y="8363"/>
                  <a:pt x="54088" y="8355"/>
                  <a:pt x="54061" y="8375"/>
                </a:cubicBezTo>
                <a:cubicBezTo>
                  <a:pt x="54013" y="8409"/>
                  <a:pt x="54024" y="8375"/>
                  <a:pt x="53915" y="8375"/>
                </a:cubicBezTo>
                <a:cubicBezTo>
                  <a:pt x="53880" y="8379"/>
                  <a:pt x="53889" y="8415"/>
                  <a:pt x="53886" y="8441"/>
                </a:cubicBezTo>
                <a:cubicBezTo>
                  <a:pt x="53853" y="8432"/>
                  <a:pt x="53820" y="8412"/>
                  <a:pt x="53827" y="8375"/>
                </a:cubicBezTo>
                <a:cubicBezTo>
                  <a:pt x="53832" y="8351"/>
                  <a:pt x="53905" y="8354"/>
                  <a:pt x="53886" y="8309"/>
                </a:cubicBezTo>
                <a:cubicBezTo>
                  <a:pt x="53818" y="8233"/>
                  <a:pt x="53782" y="8361"/>
                  <a:pt x="53680" y="8331"/>
                </a:cubicBezTo>
                <a:cubicBezTo>
                  <a:pt x="53693" y="8366"/>
                  <a:pt x="53772" y="8350"/>
                  <a:pt x="53738" y="8420"/>
                </a:cubicBezTo>
                <a:cubicBezTo>
                  <a:pt x="53561" y="8427"/>
                  <a:pt x="53513" y="8423"/>
                  <a:pt x="53387" y="8441"/>
                </a:cubicBezTo>
                <a:cubicBezTo>
                  <a:pt x="53387" y="8420"/>
                  <a:pt x="53387" y="8397"/>
                  <a:pt x="53387" y="8375"/>
                </a:cubicBezTo>
                <a:cubicBezTo>
                  <a:pt x="53335" y="8381"/>
                  <a:pt x="53321" y="8413"/>
                  <a:pt x="53329" y="8463"/>
                </a:cubicBezTo>
                <a:cubicBezTo>
                  <a:pt x="53295" y="8460"/>
                  <a:pt x="53303" y="8423"/>
                  <a:pt x="53299" y="8397"/>
                </a:cubicBezTo>
                <a:cubicBezTo>
                  <a:pt x="53211" y="8397"/>
                  <a:pt x="53261" y="8501"/>
                  <a:pt x="53211" y="8529"/>
                </a:cubicBezTo>
                <a:cubicBezTo>
                  <a:pt x="53174" y="8524"/>
                  <a:pt x="53182" y="8486"/>
                  <a:pt x="53211" y="8486"/>
                </a:cubicBezTo>
                <a:cubicBezTo>
                  <a:pt x="53184" y="8411"/>
                  <a:pt x="53157" y="8475"/>
                  <a:pt x="53065" y="8463"/>
                </a:cubicBezTo>
                <a:cubicBezTo>
                  <a:pt x="52993" y="8411"/>
                  <a:pt x="53109" y="8423"/>
                  <a:pt x="53094" y="8354"/>
                </a:cubicBezTo>
                <a:cubicBezTo>
                  <a:pt x="53058" y="8363"/>
                  <a:pt x="53034" y="8382"/>
                  <a:pt x="53035" y="8420"/>
                </a:cubicBezTo>
                <a:cubicBezTo>
                  <a:pt x="53001" y="8400"/>
                  <a:pt x="52957" y="8390"/>
                  <a:pt x="52888" y="8397"/>
                </a:cubicBezTo>
                <a:cubicBezTo>
                  <a:pt x="52880" y="8361"/>
                  <a:pt x="52917" y="8360"/>
                  <a:pt x="52917" y="8331"/>
                </a:cubicBezTo>
                <a:cubicBezTo>
                  <a:pt x="52802" y="8303"/>
                  <a:pt x="52842" y="8391"/>
                  <a:pt x="52800" y="8420"/>
                </a:cubicBezTo>
                <a:cubicBezTo>
                  <a:pt x="52871" y="8504"/>
                  <a:pt x="52888" y="8409"/>
                  <a:pt x="53005" y="8420"/>
                </a:cubicBezTo>
                <a:cubicBezTo>
                  <a:pt x="53011" y="8519"/>
                  <a:pt x="52806" y="8460"/>
                  <a:pt x="52800" y="8552"/>
                </a:cubicBezTo>
                <a:cubicBezTo>
                  <a:pt x="52766" y="8533"/>
                  <a:pt x="52722" y="8523"/>
                  <a:pt x="52655" y="8529"/>
                </a:cubicBezTo>
                <a:cubicBezTo>
                  <a:pt x="52643" y="8492"/>
                  <a:pt x="52677" y="8487"/>
                  <a:pt x="52713" y="8486"/>
                </a:cubicBezTo>
                <a:cubicBezTo>
                  <a:pt x="52662" y="8420"/>
                  <a:pt x="52556" y="8498"/>
                  <a:pt x="52479" y="8486"/>
                </a:cubicBezTo>
                <a:cubicBezTo>
                  <a:pt x="52474" y="8534"/>
                  <a:pt x="52583" y="8495"/>
                  <a:pt x="52625" y="8507"/>
                </a:cubicBezTo>
                <a:cubicBezTo>
                  <a:pt x="52525" y="8623"/>
                  <a:pt x="52201" y="8558"/>
                  <a:pt x="52039" y="8529"/>
                </a:cubicBezTo>
                <a:cubicBezTo>
                  <a:pt x="52008" y="8538"/>
                  <a:pt x="51936" y="8615"/>
                  <a:pt x="52039" y="8595"/>
                </a:cubicBezTo>
                <a:cubicBezTo>
                  <a:pt x="52030" y="8642"/>
                  <a:pt x="51900" y="8600"/>
                  <a:pt x="51921" y="8552"/>
                </a:cubicBezTo>
                <a:cubicBezTo>
                  <a:pt x="51868" y="8549"/>
                  <a:pt x="51860" y="8579"/>
                  <a:pt x="51805" y="8574"/>
                </a:cubicBezTo>
                <a:cubicBezTo>
                  <a:pt x="51753" y="8580"/>
                  <a:pt x="51843" y="8650"/>
                  <a:pt x="51717" y="8639"/>
                </a:cubicBezTo>
                <a:cubicBezTo>
                  <a:pt x="51775" y="8589"/>
                  <a:pt x="51709" y="8615"/>
                  <a:pt x="51687" y="8574"/>
                </a:cubicBezTo>
                <a:cubicBezTo>
                  <a:pt x="51643" y="8574"/>
                  <a:pt x="51633" y="8586"/>
                  <a:pt x="51600" y="8595"/>
                </a:cubicBezTo>
                <a:cubicBezTo>
                  <a:pt x="51586" y="8600"/>
                  <a:pt x="51568" y="8618"/>
                  <a:pt x="51570" y="8618"/>
                </a:cubicBezTo>
                <a:cubicBezTo>
                  <a:pt x="51564" y="8619"/>
                  <a:pt x="51446" y="8573"/>
                  <a:pt x="51452" y="8661"/>
                </a:cubicBezTo>
                <a:cubicBezTo>
                  <a:pt x="51397" y="8660"/>
                  <a:pt x="51432" y="8589"/>
                  <a:pt x="51364" y="8595"/>
                </a:cubicBezTo>
                <a:cubicBezTo>
                  <a:pt x="51244" y="8618"/>
                  <a:pt x="51200" y="8648"/>
                  <a:pt x="51072" y="8618"/>
                </a:cubicBezTo>
                <a:cubicBezTo>
                  <a:pt x="51058" y="8571"/>
                  <a:pt x="51114" y="8576"/>
                  <a:pt x="51159" y="8574"/>
                </a:cubicBezTo>
                <a:cubicBezTo>
                  <a:pt x="51152" y="8538"/>
                  <a:pt x="51187" y="8535"/>
                  <a:pt x="51189" y="8507"/>
                </a:cubicBezTo>
                <a:cubicBezTo>
                  <a:pt x="51172" y="8457"/>
                  <a:pt x="51143" y="8534"/>
                  <a:pt x="51101" y="8486"/>
                </a:cubicBezTo>
                <a:cubicBezTo>
                  <a:pt x="51109" y="8435"/>
                  <a:pt x="51094" y="8402"/>
                  <a:pt x="51041" y="8397"/>
                </a:cubicBezTo>
                <a:cubicBezTo>
                  <a:pt x="50960" y="8418"/>
                  <a:pt x="51085" y="8456"/>
                  <a:pt x="51013" y="8486"/>
                </a:cubicBezTo>
                <a:cubicBezTo>
                  <a:pt x="50967" y="8490"/>
                  <a:pt x="50876" y="8570"/>
                  <a:pt x="50837" y="8507"/>
                </a:cubicBezTo>
                <a:cubicBezTo>
                  <a:pt x="50803" y="8515"/>
                  <a:pt x="50762" y="8546"/>
                  <a:pt x="50808" y="8552"/>
                </a:cubicBezTo>
                <a:cubicBezTo>
                  <a:pt x="50817" y="8621"/>
                  <a:pt x="50723" y="8495"/>
                  <a:pt x="50720" y="8574"/>
                </a:cubicBezTo>
                <a:cubicBezTo>
                  <a:pt x="50676" y="8562"/>
                  <a:pt x="50646" y="8541"/>
                  <a:pt x="50603" y="8529"/>
                </a:cubicBezTo>
                <a:cubicBezTo>
                  <a:pt x="50581" y="8540"/>
                  <a:pt x="50570" y="8544"/>
                  <a:pt x="50544" y="8552"/>
                </a:cubicBezTo>
                <a:cubicBezTo>
                  <a:pt x="50533" y="8555"/>
                  <a:pt x="50492" y="8546"/>
                  <a:pt x="50485" y="8552"/>
                </a:cubicBezTo>
                <a:cubicBezTo>
                  <a:pt x="50458" y="8577"/>
                  <a:pt x="50398" y="8552"/>
                  <a:pt x="50369" y="8574"/>
                </a:cubicBezTo>
                <a:cubicBezTo>
                  <a:pt x="50346" y="8589"/>
                  <a:pt x="50347" y="8588"/>
                  <a:pt x="50309" y="8595"/>
                </a:cubicBezTo>
                <a:cubicBezTo>
                  <a:pt x="50291" y="8599"/>
                  <a:pt x="50280" y="8618"/>
                  <a:pt x="50280" y="8618"/>
                </a:cubicBezTo>
                <a:cubicBezTo>
                  <a:pt x="50275" y="8618"/>
                  <a:pt x="50187" y="8574"/>
                  <a:pt x="50164" y="8595"/>
                </a:cubicBezTo>
                <a:cubicBezTo>
                  <a:pt x="50122" y="8634"/>
                  <a:pt x="50124" y="8594"/>
                  <a:pt x="50075" y="8595"/>
                </a:cubicBezTo>
                <a:cubicBezTo>
                  <a:pt x="50046" y="8597"/>
                  <a:pt x="49980" y="8645"/>
                  <a:pt x="49928" y="8595"/>
                </a:cubicBezTo>
                <a:cubicBezTo>
                  <a:pt x="49904" y="8615"/>
                  <a:pt x="49848" y="8609"/>
                  <a:pt x="49840" y="8639"/>
                </a:cubicBezTo>
                <a:cubicBezTo>
                  <a:pt x="49771" y="8633"/>
                  <a:pt x="49873" y="8580"/>
                  <a:pt x="49899" y="8574"/>
                </a:cubicBezTo>
                <a:cubicBezTo>
                  <a:pt x="49892" y="8542"/>
                  <a:pt x="49812" y="8565"/>
                  <a:pt x="49812" y="8529"/>
                </a:cubicBezTo>
                <a:cubicBezTo>
                  <a:pt x="49759" y="8571"/>
                  <a:pt x="49721" y="8499"/>
                  <a:pt x="49694" y="8574"/>
                </a:cubicBezTo>
                <a:cubicBezTo>
                  <a:pt x="49662" y="8567"/>
                  <a:pt x="49674" y="8531"/>
                  <a:pt x="49635" y="8529"/>
                </a:cubicBezTo>
                <a:cubicBezTo>
                  <a:pt x="49514" y="8526"/>
                  <a:pt x="49308" y="8598"/>
                  <a:pt x="49225" y="8507"/>
                </a:cubicBezTo>
                <a:cubicBezTo>
                  <a:pt x="49186" y="8522"/>
                  <a:pt x="49170" y="8555"/>
                  <a:pt x="49167" y="8595"/>
                </a:cubicBezTo>
                <a:cubicBezTo>
                  <a:pt x="49125" y="8594"/>
                  <a:pt x="49084" y="8592"/>
                  <a:pt x="49078" y="8618"/>
                </a:cubicBezTo>
                <a:cubicBezTo>
                  <a:pt x="48925" y="8607"/>
                  <a:pt x="48806" y="8633"/>
                  <a:pt x="48698" y="8618"/>
                </a:cubicBezTo>
                <a:cubicBezTo>
                  <a:pt x="48703" y="8618"/>
                  <a:pt x="48684" y="8580"/>
                  <a:pt x="48669" y="8595"/>
                </a:cubicBezTo>
                <a:cubicBezTo>
                  <a:pt x="48632" y="8630"/>
                  <a:pt x="48658" y="8579"/>
                  <a:pt x="48610" y="8574"/>
                </a:cubicBezTo>
                <a:cubicBezTo>
                  <a:pt x="48600" y="8573"/>
                  <a:pt x="48527" y="8569"/>
                  <a:pt x="48522" y="8574"/>
                </a:cubicBezTo>
                <a:cubicBezTo>
                  <a:pt x="48519" y="8576"/>
                  <a:pt x="48522" y="8618"/>
                  <a:pt x="48522" y="8618"/>
                </a:cubicBezTo>
                <a:cubicBezTo>
                  <a:pt x="48492" y="8614"/>
                  <a:pt x="48479" y="8568"/>
                  <a:pt x="48463" y="8552"/>
                </a:cubicBezTo>
                <a:cubicBezTo>
                  <a:pt x="48393" y="8558"/>
                  <a:pt x="48352" y="8586"/>
                  <a:pt x="48258" y="8574"/>
                </a:cubicBezTo>
                <a:cubicBezTo>
                  <a:pt x="48253" y="8570"/>
                  <a:pt x="48299" y="8534"/>
                  <a:pt x="48287" y="8529"/>
                </a:cubicBezTo>
                <a:cubicBezTo>
                  <a:pt x="48276" y="8525"/>
                  <a:pt x="48249" y="8553"/>
                  <a:pt x="48228" y="8552"/>
                </a:cubicBezTo>
                <a:cubicBezTo>
                  <a:pt x="48184" y="8547"/>
                  <a:pt x="48187" y="8532"/>
                  <a:pt x="48082" y="8552"/>
                </a:cubicBezTo>
                <a:cubicBezTo>
                  <a:pt x="48040" y="8559"/>
                  <a:pt x="47932" y="8588"/>
                  <a:pt x="48053" y="8595"/>
                </a:cubicBezTo>
                <a:cubicBezTo>
                  <a:pt x="48026" y="8658"/>
                  <a:pt x="47978" y="8582"/>
                  <a:pt x="47935" y="8574"/>
                </a:cubicBezTo>
                <a:cubicBezTo>
                  <a:pt x="47838" y="8555"/>
                  <a:pt x="47929" y="8567"/>
                  <a:pt x="47876" y="8507"/>
                </a:cubicBezTo>
                <a:cubicBezTo>
                  <a:pt x="47727" y="8490"/>
                  <a:pt x="47664" y="8538"/>
                  <a:pt x="47525" y="8529"/>
                </a:cubicBezTo>
                <a:cubicBezTo>
                  <a:pt x="47540" y="8511"/>
                  <a:pt x="47556" y="8493"/>
                  <a:pt x="47555" y="8463"/>
                </a:cubicBezTo>
                <a:cubicBezTo>
                  <a:pt x="47540" y="8438"/>
                  <a:pt x="47492" y="8437"/>
                  <a:pt x="47467" y="8420"/>
                </a:cubicBezTo>
                <a:cubicBezTo>
                  <a:pt x="47447" y="8406"/>
                  <a:pt x="47467" y="8359"/>
                  <a:pt x="47408" y="8375"/>
                </a:cubicBezTo>
                <a:cubicBezTo>
                  <a:pt x="47418" y="8295"/>
                  <a:pt x="47504" y="8317"/>
                  <a:pt x="47584" y="8309"/>
                </a:cubicBezTo>
                <a:cubicBezTo>
                  <a:pt x="47761" y="8294"/>
                  <a:pt x="48083" y="8334"/>
                  <a:pt x="48287" y="8309"/>
                </a:cubicBezTo>
                <a:cubicBezTo>
                  <a:pt x="48463" y="8288"/>
                  <a:pt x="48553" y="8247"/>
                  <a:pt x="48639" y="8177"/>
                </a:cubicBezTo>
                <a:cubicBezTo>
                  <a:pt x="48631" y="8149"/>
                  <a:pt x="48581" y="8155"/>
                  <a:pt x="48580" y="8177"/>
                </a:cubicBezTo>
                <a:cubicBezTo>
                  <a:pt x="48573" y="8201"/>
                  <a:pt x="48522" y="8192"/>
                  <a:pt x="48522" y="8222"/>
                </a:cubicBezTo>
                <a:cubicBezTo>
                  <a:pt x="48442" y="8181"/>
                  <a:pt x="48343" y="8206"/>
                  <a:pt x="48258" y="8200"/>
                </a:cubicBezTo>
                <a:cubicBezTo>
                  <a:pt x="48241" y="8198"/>
                  <a:pt x="48139" y="8152"/>
                  <a:pt x="48112" y="8177"/>
                </a:cubicBezTo>
                <a:cubicBezTo>
                  <a:pt x="48073" y="8213"/>
                  <a:pt x="48042" y="8141"/>
                  <a:pt x="47964" y="8200"/>
                </a:cubicBezTo>
                <a:cubicBezTo>
                  <a:pt x="47964" y="8200"/>
                  <a:pt x="47966" y="8222"/>
                  <a:pt x="47964" y="8222"/>
                </a:cubicBezTo>
                <a:cubicBezTo>
                  <a:pt x="47915" y="8222"/>
                  <a:pt x="47858" y="8123"/>
                  <a:pt x="47818" y="8200"/>
                </a:cubicBezTo>
                <a:cubicBezTo>
                  <a:pt x="47724" y="8174"/>
                  <a:pt x="47847" y="8137"/>
                  <a:pt x="47906" y="8155"/>
                </a:cubicBezTo>
                <a:cubicBezTo>
                  <a:pt x="47919" y="8057"/>
                  <a:pt x="47652" y="8170"/>
                  <a:pt x="47671" y="8067"/>
                </a:cubicBezTo>
                <a:cubicBezTo>
                  <a:pt x="47576" y="8054"/>
                  <a:pt x="47536" y="8083"/>
                  <a:pt x="47467" y="8089"/>
                </a:cubicBezTo>
                <a:cubicBezTo>
                  <a:pt x="47393" y="8068"/>
                  <a:pt x="47546" y="7976"/>
                  <a:pt x="47408" y="7979"/>
                </a:cubicBezTo>
                <a:cubicBezTo>
                  <a:pt x="47333" y="7985"/>
                  <a:pt x="47448" y="8017"/>
                  <a:pt x="47408" y="8067"/>
                </a:cubicBezTo>
                <a:cubicBezTo>
                  <a:pt x="47358" y="8066"/>
                  <a:pt x="47333" y="8083"/>
                  <a:pt x="47319" y="8111"/>
                </a:cubicBezTo>
                <a:cubicBezTo>
                  <a:pt x="47322" y="8091"/>
                  <a:pt x="47237" y="8099"/>
                  <a:pt x="47232" y="8089"/>
                </a:cubicBezTo>
                <a:cubicBezTo>
                  <a:pt x="47227" y="8083"/>
                  <a:pt x="47275" y="8053"/>
                  <a:pt x="47261" y="8045"/>
                </a:cubicBezTo>
                <a:cubicBezTo>
                  <a:pt x="47252" y="8040"/>
                  <a:pt x="47221" y="8071"/>
                  <a:pt x="47203" y="8067"/>
                </a:cubicBezTo>
                <a:cubicBezTo>
                  <a:pt x="47219" y="8071"/>
                  <a:pt x="47167" y="8041"/>
                  <a:pt x="47173" y="8045"/>
                </a:cubicBezTo>
                <a:cubicBezTo>
                  <a:pt x="47153" y="8030"/>
                  <a:pt x="47138" y="8014"/>
                  <a:pt x="47144" y="7979"/>
                </a:cubicBezTo>
                <a:cubicBezTo>
                  <a:pt x="47175" y="7993"/>
                  <a:pt x="47175" y="8030"/>
                  <a:pt x="47232" y="8023"/>
                </a:cubicBezTo>
                <a:cubicBezTo>
                  <a:pt x="47267" y="8020"/>
                  <a:pt x="47257" y="7983"/>
                  <a:pt x="47261" y="7957"/>
                </a:cubicBezTo>
                <a:cubicBezTo>
                  <a:pt x="47219" y="7922"/>
                  <a:pt x="47100" y="7888"/>
                  <a:pt x="47115" y="7979"/>
                </a:cubicBezTo>
                <a:cubicBezTo>
                  <a:pt x="47034" y="7967"/>
                  <a:pt x="47033" y="7894"/>
                  <a:pt x="46997" y="7847"/>
                </a:cubicBezTo>
                <a:cubicBezTo>
                  <a:pt x="46888" y="7849"/>
                  <a:pt x="46996" y="7933"/>
                  <a:pt x="46939" y="7935"/>
                </a:cubicBezTo>
                <a:cubicBezTo>
                  <a:pt x="46908" y="7967"/>
                  <a:pt x="46868" y="7930"/>
                  <a:pt x="46821" y="7935"/>
                </a:cubicBezTo>
                <a:cubicBezTo>
                  <a:pt x="46758" y="7942"/>
                  <a:pt x="46747" y="7974"/>
                  <a:pt x="46675" y="7979"/>
                </a:cubicBezTo>
                <a:cubicBezTo>
                  <a:pt x="46706" y="7894"/>
                  <a:pt x="46528" y="7870"/>
                  <a:pt x="46529" y="7935"/>
                </a:cubicBezTo>
                <a:cubicBezTo>
                  <a:pt x="46538" y="7965"/>
                  <a:pt x="46601" y="7954"/>
                  <a:pt x="46646" y="7957"/>
                </a:cubicBezTo>
                <a:cubicBezTo>
                  <a:pt x="46591" y="7999"/>
                  <a:pt x="46642" y="8012"/>
                  <a:pt x="46646" y="8067"/>
                </a:cubicBezTo>
                <a:cubicBezTo>
                  <a:pt x="46610" y="8049"/>
                  <a:pt x="46530" y="8023"/>
                  <a:pt x="46470" y="8067"/>
                </a:cubicBezTo>
                <a:cubicBezTo>
                  <a:pt x="46434" y="8093"/>
                  <a:pt x="46429" y="8058"/>
                  <a:pt x="46323" y="8045"/>
                </a:cubicBezTo>
                <a:cubicBezTo>
                  <a:pt x="46353" y="8015"/>
                  <a:pt x="46402" y="8002"/>
                  <a:pt x="46411" y="7957"/>
                </a:cubicBezTo>
                <a:cubicBezTo>
                  <a:pt x="46423" y="7903"/>
                  <a:pt x="46228" y="7892"/>
                  <a:pt x="46206" y="7935"/>
                </a:cubicBezTo>
                <a:cubicBezTo>
                  <a:pt x="46177" y="7913"/>
                  <a:pt x="46147" y="7892"/>
                  <a:pt x="46118" y="7869"/>
                </a:cubicBezTo>
                <a:cubicBezTo>
                  <a:pt x="46076" y="7904"/>
                  <a:pt x="45965" y="7886"/>
                  <a:pt x="45971" y="7957"/>
                </a:cubicBezTo>
                <a:cubicBezTo>
                  <a:pt x="45982" y="7988"/>
                  <a:pt x="46024" y="7959"/>
                  <a:pt x="46031" y="7935"/>
                </a:cubicBezTo>
                <a:cubicBezTo>
                  <a:pt x="46063" y="7948"/>
                  <a:pt x="46068" y="7979"/>
                  <a:pt x="46090" y="8001"/>
                </a:cubicBezTo>
                <a:cubicBezTo>
                  <a:pt x="46109" y="8023"/>
                  <a:pt x="46155" y="8024"/>
                  <a:pt x="46147" y="8067"/>
                </a:cubicBezTo>
                <a:cubicBezTo>
                  <a:pt x="46013" y="8062"/>
                  <a:pt x="46006" y="8044"/>
                  <a:pt x="45884" y="8067"/>
                </a:cubicBezTo>
                <a:cubicBezTo>
                  <a:pt x="45857" y="8128"/>
                  <a:pt x="45999" y="8060"/>
                  <a:pt x="46031" y="8089"/>
                </a:cubicBezTo>
                <a:cubicBezTo>
                  <a:pt x="46075" y="8131"/>
                  <a:pt x="46053" y="8084"/>
                  <a:pt x="46147" y="8089"/>
                </a:cubicBezTo>
                <a:cubicBezTo>
                  <a:pt x="46194" y="8092"/>
                  <a:pt x="46197" y="8108"/>
                  <a:pt x="46235" y="8111"/>
                </a:cubicBezTo>
                <a:cubicBezTo>
                  <a:pt x="46465" y="8132"/>
                  <a:pt x="46745" y="8096"/>
                  <a:pt x="46997" y="8111"/>
                </a:cubicBezTo>
                <a:cubicBezTo>
                  <a:pt x="47007" y="8174"/>
                  <a:pt x="46935" y="8131"/>
                  <a:pt x="46910" y="8134"/>
                </a:cubicBezTo>
                <a:cubicBezTo>
                  <a:pt x="46852" y="8140"/>
                  <a:pt x="46794" y="8158"/>
                  <a:pt x="46733" y="8155"/>
                </a:cubicBezTo>
                <a:cubicBezTo>
                  <a:pt x="46675" y="8153"/>
                  <a:pt x="46654" y="8133"/>
                  <a:pt x="46616" y="8134"/>
                </a:cubicBezTo>
                <a:cubicBezTo>
                  <a:pt x="46555" y="8134"/>
                  <a:pt x="46430" y="8180"/>
                  <a:pt x="46294" y="8155"/>
                </a:cubicBezTo>
                <a:cubicBezTo>
                  <a:pt x="46245" y="8146"/>
                  <a:pt x="46232" y="8114"/>
                  <a:pt x="46177" y="8155"/>
                </a:cubicBezTo>
                <a:cubicBezTo>
                  <a:pt x="46150" y="8176"/>
                  <a:pt x="46136" y="8159"/>
                  <a:pt x="46031" y="8155"/>
                </a:cubicBezTo>
                <a:cubicBezTo>
                  <a:pt x="45913" y="8150"/>
                  <a:pt x="45746" y="8159"/>
                  <a:pt x="45590" y="8155"/>
                </a:cubicBezTo>
                <a:cubicBezTo>
                  <a:pt x="45563" y="8171"/>
                  <a:pt x="45546" y="8195"/>
                  <a:pt x="45532" y="8222"/>
                </a:cubicBezTo>
                <a:cubicBezTo>
                  <a:pt x="45468" y="8225"/>
                  <a:pt x="45439" y="8203"/>
                  <a:pt x="45444" y="8155"/>
                </a:cubicBezTo>
                <a:cubicBezTo>
                  <a:pt x="45327" y="8155"/>
                  <a:pt x="45210" y="8155"/>
                  <a:pt x="45092" y="8155"/>
                </a:cubicBezTo>
                <a:cubicBezTo>
                  <a:pt x="45097" y="8086"/>
                  <a:pt x="45208" y="8095"/>
                  <a:pt x="45297" y="8089"/>
                </a:cubicBezTo>
                <a:cubicBezTo>
                  <a:pt x="45262" y="8039"/>
                  <a:pt x="45176" y="8084"/>
                  <a:pt x="45122" y="8067"/>
                </a:cubicBezTo>
                <a:cubicBezTo>
                  <a:pt x="45092" y="8059"/>
                  <a:pt x="45085" y="7999"/>
                  <a:pt x="44975" y="8023"/>
                </a:cubicBezTo>
                <a:cubicBezTo>
                  <a:pt x="44965" y="8026"/>
                  <a:pt x="44937" y="8045"/>
                  <a:pt x="44945" y="8045"/>
                </a:cubicBezTo>
                <a:cubicBezTo>
                  <a:pt x="44881" y="8047"/>
                  <a:pt x="44843" y="7990"/>
                  <a:pt x="44770" y="8045"/>
                </a:cubicBezTo>
                <a:cubicBezTo>
                  <a:pt x="44768" y="8047"/>
                  <a:pt x="44771" y="8067"/>
                  <a:pt x="44770" y="8067"/>
                </a:cubicBezTo>
                <a:cubicBezTo>
                  <a:pt x="44723" y="8068"/>
                  <a:pt x="44676" y="8024"/>
                  <a:pt x="44624" y="8023"/>
                </a:cubicBezTo>
                <a:cubicBezTo>
                  <a:pt x="44570" y="8023"/>
                  <a:pt x="44562" y="8048"/>
                  <a:pt x="44506" y="8045"/>
                </a:cubicBezTo>
                <a:cubicBezTo>
                  <a:pt x="44485" y="7985"/>
                  <a:pt x="44564" y="8001"/>
                  <a:pt x="44565" y="7957"/>
                </a:cubicBezTo>
                <a:cubicBezTo>
                  <a:pt x="44476" y="7956"/>
                  <a:pt x="44451" y="8003"/>
                  <a:pt x="44389" y="8023"/>
                </a:cubicBezTo>
                <a:cubicBezTo>
                  <a:pt x="44166" y="8059"/>
                  <a:pt x="43919" y="8011"/>
                  <a:pt x="43715" y="8045"/>
                </a:cubicBezTo>
                <a:cubicBezTo>
                  <a:pt x="43752" y="7993"/>
                  <a:pt x="43711" y="8005"/>
                  <a:pt x="43744" y="7935"/>
                </a:cubicBezTo>
                <a:cubicBezTo>
                  <a:pt x="43681" y="7925"/>
                  <a:pt x="43688" y="7967"/>
                  <a:pt x="43686" y="8001"/>
                </a:cubicBezTo>
                <a:cubicBezTo>
                  <a:pt x="43633" y="7999"/>
                  <a:pt x="43624" y="8028"/>
                  <a:pt x="43568" y="8023"/>
                </a:cubicBezTo>
                <a:cubicBezTo>
                  <a:pt x="43513" y="7981"/>
                  <a:pt x="43586" y="7984"/>
                  <a:pt x="43568" y="7913"/>
                </a:cubicBezTo>
                <a:cubicBezTo>
                  <a:pt x="43573" y="7865"/>
                  <a:pt x="43464" y="7903"/>
                  <a:pt x="43422" y="7891"/>
                </a:cubicBezTo>
                <a:cubicBezTo>
                  <a:pt x="43378" y="7900"/>
                  <a:pt x="43433" y="7919"/>
                  <a:pt x="43422" y="7957"/>
                </a:cubicBezTo>
                <a:cubicBezTo>
                  <a:pt x="43464" y="7967"/>
                  <a:pt x="43419" y="7976"/>
                  <a:pt x="43422" y="8001"/>
                </a:cubicBezTo>
                <a:cubicBezTo>
                  <a:pt x="43399" y="7980"/>
                  <a:pt x="43275" y="8029"/>
                  <a:pt x="43245" y="8001"/>
                </a:cubicBezTo>
                <a:cubicBezTo>
                  <a:pt x="43218" y="7975"/>
                  <a:pt x="43193" y="8021"/>
                  <a:pt x="43099" y="7979"/>
                </a:cubicBezTo>
                <a:cubicBezTo>
                  <a:pt x="43064" y="7970"/>
                  <a:pt x="43084" y="8018"/>
                  <a:pt x="43070" y="8023"/>
                </a:cubicBezTo>
                <a:cubicBezTo>
                  <a:pt x="43056" y="8029"/>
                  <a:pt x="43034" y="7997"/>
                  <a:pt x="43011" y="8001"/>
                </a:cubicBezTo>
                <a:cubicBezTo>
                  <a:pt x="42995" y="8003"/>
                  <a:pt x="42979" y="8045"/>
                  <a:pt x="42982" y="8045"/>
                </a:cubicBezTo>
                <a:cubicBezTo>
                  <a:pt x="42948" y="8045"/>
                  <a:pt x="42946" y="7985"/>
                  <a:pt x="42923" y="7979"/>
                </a:cubicBezTo>
                <a:cubicBezTo>
                  <a:pt x="42906" y="7975"/>
                  <a:pt x="42871" y="8014"/>
                  <a:pt x="42835" y="8001"/>
                </a:cubicBezTo>
                <a:cubicBezTo>
                  <a:pt x="42751" y="7970"/>
                  <a:pt x="42964" y="7982"/>
                  <a:pt x="42953" y="7935"/>
                </a:cubicBezTo>
                <a:cubicBezTo>
                  <a:pt x="42951" y="7901"/>
                  <a:pt x="42918" y="7934"/>
                  <a:pt x="42923" y="7935"/>
                </a:cubicBezTo>
                <a:cubicBezTo>
                  <a:pt x="42876" y="7923"/>
                  <a:pt x="42928" y="7895"/>
                  <a:pt x="42894" y="7825"/>
                </a:cubicBezTo>
                <a:cubicBezTo>
                  <a:pt x="42850" y="7837"/>
                  <a:pt x="42820" y="7858"/>
                  <a:pt x="42777" y="7869"/>
                </a:cubicBezTo>
                <a:cubicBezTo>
                  <a:pt x="42838" y="7954"/>
                  <a:pt x="42733" y="7904"/>
                  <a:pt x="42748" y="8001"/>
                </a:cubicBezTo>
                <a:cubicBezTo>
                  <a:pt x="42703" y="7967"/>
                  <a:pt x="42616" y="7976"/>
                  <a:pt x="42630" y="8045"/>
                </a:cubicBezTo>
                <a:cubicBezTo>
                  <a:pt x="42454" y="7960"/>
                  <a:pt x="42333" y="8044"/>
                  <a:pt x="42190" y="8001"/>
                </a:cubicBezTo>
                <a:cubicBezTo>
                  <a:pt x="42207" y="7957"/>
                  <a:pt x="42279" y="7958"/>
                  <a:pt x="42220" y="7913"/>
                </a:cubicBezTo>
                <a:cubicBezTo>
                  <a:pt x="42101" y="7928"/>
                  <a:pt x="42169" y="7979"/>
                  <a:pt x="42132" y="8023"/>
                </a:cubicBezTo>
                <a:cubicBezTo>
                  <a:pt x="42089" y="8011"/>
                  <a:pt x="41981" y="8048"/>
                  <a:pt x="41986" y="8001"/>
                </a:cubicBezTo>
                <a:cubicBezTo>
                  <a:pt x="41876" y="8018"/>
                  <a:pt x="41925" y="8050"/>
                  <a:pt x="41780" y="8023"/>
                </a:cubicBezTo>
                <a:cubicBezTo>
                  <a:pt x="41728" y="8014"/>
                  <a:pt x="41712" y="7987"/>
                  <a:pt x="41634" y="8001"/>
                </a:cubicBezTo>
                <a:cubicBezTo>
                  <a:pt x="41621" y="8003"/>
                  <a:pt x="41597" y="8023"/>
                  <a:pt x="41604" y="8023"/>
                </a:cubicBezTo>
                <a:cubicBezTo>
                  <a:pt x="41579" y="8024"/>
                  <a:pt x="41559" y="7996"/>
                  <a:pt x="41516" y="8001"/>
                </a:cubicBezTo>
                <a:cubicBezTo>
                  <a:pt x="41464" y="8008"/>
                  <a:pt x="41414" y="8035"/>
                  <a:pt x="41370" y="8045"/>
                </a:cubicBezTo>
                <a:cubicBezTo>
                  <a:pt x="41263" y="8041"/>
                  <a:pt x="41258" y="8015"/>
                  <a:pt x="41164" y="8045"/>
                </a:cubicBezTo>
                <a:cubicBezTo>
                  <a:pt x="41135" y="8059"/>
                  <a:pt x="41134" y="8096"/>
                  <a:pt x="41077" y="8089"/>
                </a:cubicBezTo>
                <a:cubicBezTo>
                  <a:pt x="41069" y="8133"/>
                  <a:pt x="41176" y="8104"/>
                  <a:pt x="41223" y="8111"/>
                </a:cubicBezTo>
                <a:cubicBezTo>
                  <a:pt x="41227" y="8111"/>
                  <a:pt x="41229" y="8132"/>
                  <a:pt x="41253" y="8134"/>
                </a:cubicBezTo>
                <a:cubicBezTo>
                  <a:pt x="41305" y="8135"/>
                  <a:pt x="41418" y="8149"/>
                  <a:pt x="41429" y="8089"/>
                </a:cubicBezTo>
                <a:cubicBezTo>
                  <a:pt x="41478" y="8133"/>
                  <a:pt x="41447" y="8120"/>
                  <a:pt x="41575" y="8111"/>
                </a:cubicBezTo>
                <a:cubicBezTo>
                  <a:pt x="41677" y="8104"/>
                  <a:pt x="41859" y="8116"/>
                  <a:pt x="41986" y="8111"/>
                </a:cubicBezTo>
                <a:cubicBezTo>
                  <a:pt x="42059" y="8115"/>
                  <a:pt x="42077" y="8078"/>
                  <a:pt x="42103" y="8045"/>
                </a:cubicBezTo>
                <a:cubicBezTo>
                  <a:pt x="42137" y="8048"/>
                  <a:pt x="42128" y="8086"/>
                  <a:pt x="42132" y="8111"/>
                </a:cubicBezTo>
                <a:cubicBezTo>
                  <a:pt x="42195" y="8118"/>
                  <a:pt x="42176" y="8076"/>
                  <a:pt x="42220" y="8067"/>
                </a:cubicBezTo>
                <a:cubicBezTo>
                  <a:pt x="42336" y="8044"/>
                  <a:pt x="42500" y="8085"/>
                  <a:pt x="42630" y="8067"/>
                </a:cubicBezTo>
                <a:cubicBezTo>
                  <a:pt x="42632" y="8117"/>
                  <a:pt x="42505" y="8098"/>
                  <a:pt x="42543" y="8089"/>
                </a:cubicBezTo>
                <a:cubicBezTo>
                  <a:pt x="42501" y="8098"/>
                  <a:pt x="42565" y="8134"/>
                  <a:pt x="42513" y="8134"/>
                </a:cubicBezTo>
                <a:cubicBezTo>
                  <a:pt x="42482" y="8134"/>
                  <a:pt x="42449" y="8087"/>
                  <a:pt x="42425" y="8155"/>
                </a:cubicBezTo>
                <a:cubicBezTo>
                  <a:pt x="42425" y="8178"/>
                  <a:pt x="42462" y="8171"/>
                  <a:pt x="42484" y="8177"/>
                </a:cubicBezTo>
                <a:cubicBezTo>
                  <a:pt x="42517" y="8188"/>
                  <a:pt x="42541" y="8191"/>
                  <a:pt x="42630" y="8200"/>
                </a:cubicBezTo>
                <a:cubicBezTo>
                  <a:pt x="42673" y="8203"/>
                  <a:pt x="42684" y="8221"/>
                  <a:pt x="42718" y="8222"/>
                </a:cubicBezTo>
                <a:cubicBezTo>
                  <a:pt x="42766" y="8222"/>
                  <a:pt x="42817" y="8198"/>
                  <a:pt x="42865" y="8200"/>
                </a:cubicBezTo>
                <a:cubicBezTo>
                  <a:pt x="42936" y="8201"/>
                  <a:pt x="42993" y="8238"/>
                  <a:pt x="43070" y="8222"/>
                </a:cubicBezTo>
                <a:cubicBezTo>
                  <a:pt x="43102" y="8216"/>
                  <a:pt x="43090" y="8177"/>
                  <a:pt x="43129" y="8177"/>
                </a:cubicBezTo>
                <a:cubicBezTo>
                  <a:pt x="43305" y="8170"/>
                  <a:pt x="43362" y="8251"/>
                  <a:pt x="43539" y="8243"/>
                </a:cubicBezTo>
                <a:cubicBezTo>
                  <a:pt x="43569" y="8222"/>
                  <a:pt x="43598" y="8200"/>
                  <a:pt x="43627" y="8177"/>
                </a:cubicBezTo>
                <a:cubicBezTo>
                  <a:pt x="43695" y="8171"/>
                  <a:pt x="43789" y="8196"/>
                  <a:pt x="43832" y="8155"/>
                </a:cubicBezTo>
                <a:cubicBezTo>
                  <a:pt x="43842" y="8146"/>
                  <a:pt x="43832" y="8128"/>
                  <a:pt x="43861" y="8134"/>
                </a:cubicBezTo>
                <a:cubicBezTo>
                  <a:pt x="43875" y="8153"/>
                  <a:pt x="43887" y="8173"/>
                  <a:pt x="43920" y="8177"/>
                </a:cubicBezTo>
                <a:cubicBezTo>
                  <a:pt x="43876" y="8210"/>
                  <a:pt x="43791" y="8213"/>
                  <a:pt x="43715" y="8222"/>
                </a:cubicBezTo>
                <a:cubicBezTo>
                  <a:pt x="43734" y="8265"/>
                  <a:pt x="43819" y="8238"/>
                  <a:pt x="43861" y="8243"/>
                </a:cubicBezTo>
                <a:cubicBezTo>
                  <a:pt x="43902" y="8249"/>
                  <a:pt x="43916" y="8265"/>
                  <a:pt x="43949" y="8265"/>
                </a:cubicBezTo>
                <a:cubicBezTo>
                  <a:pt x="43969" y="8265"/>
                  <a:pt x="43984" y="8246"/>
                  <a:pt x="44008" y="8243"/>
                </a:cubicBezTo>
                <a:cubicBezTo>
                  <a:pt x="44063" y="8237"/>
                  <a:pt x="44115" y="8257"/>
                  <a:pt x="44184" y="8243"/>
                </a:cubicBezTo>
                <a:cubicBezTo>
                  <a:pt x="44231" y="8234"/>
                  <a:pt x="44257" y="8235"/>
                  <a:pt x="44389" y="8243"/>
                </a:cubicBezTo>
                <a:cubicBezTo>
                  <a:pt x="44410" y="8245"/>
                  <a:pt x="44524" y="8233"/>
                  <a:pt x="44536" y="8243"/>
                </a:cubicBezTo>
                <a:cubicBezTo>
                  <a:pt x="44560" y="8267"/>
                  <a:pt x="44576" y="8246"/>
                  <a:pt x="44682" y="8243"/>
                </a:cubicBezTo>
                <a:cubicBezTo>
                  <a:pt x="44702" y="8243"/>
                  <a:pt x="44818" y="8234"/>
                  <a:pt x="44829" y="8243"/>
                </a:cubicBezTo>
                <a:cubicBezTo>
                  <a:pt x="44855" y="8267"/>
                  <a:pt x="44856" y="8242"/>
                  <a:pt x="44916" y="8243"/>
                </a:cubicBezTo>
                <a:cubicBezTo>
                  <a:pt x="44964" y="8245"/>
                  <a:pt x="44966" y="8262"/>
                  <a:pt x="45004" y="8265"/>
                </a:cubicBezTo>
                <a:cubicBezTo>
                  <a:pt x="45395" y="8301"/>
                  <a:pt x="45831" y="8238"/>
                  <a:pt x="46235" y="8265"/>
                </a:cubicBezTo>
                <a:cubicBezTo>
                  <a:pt x="46281" y="8268"/>
                  <a:pt x="46287" y="8287"/>
                  <a:pt x="46323" y="8287"/>
                </a:cubicBezTo>
                <a:cubicBezTo>
                  <a:pt x="46567" y="8295"/>
                  <a:pt x="46809" y="8270"/>
                  <a:pt x="47056" y="8287"/>
                </a:cubicBezTo>
                <a:cubicBezTo>
                  <a:pt x="47120" y="8292"/>
                  <a:pt x="47243" y="8327"/>
                  <a:pt x="47378" y="8309"/>
                </a:cubicBezTo>
                <a:cubicBezTo>
                  <a:pt x="47402" y="8391"/>
                  <a:pt x="47434" y="8481"/>
                  <a:pt x="47261" y="8463"/>
                </a:cubicBezTo>
                <a:cubicBezTo>
                  <a:pt x="47258" y="8523"/>
                  <a:pt x="47310" y="8507"/>
                  <a:pt x="47261" y="8552"/>
                </a:cubicBezTo>
                <a:cubicBezTo>
                  <a:pt x="47252" y="8537"/>
                  <a:pt x="47213" y="8520"/>
                  <a:pt x="47203" y="8507"/>
                </a:cubicBezTo>
                <a:cubicBezTo>
                  <a:pt x="47195" y="8498"/>
                  <a:pt x="47167" y="8510"/>
                  <a:pt x="47173" y="8486"/>
                </a:cubicBezTo>
                <a:cubicBezTo>
                  <a:pt x="47173" y="8486"/>
                  <a:pt x="47220" y="8480"/>
                  <a:pt x="47203" y="8463"/>
                </a:cubicBezTo>
                <a:cubicBezTo>
                  <a:pt x="47128" y="8480"/>
                  <a:pt x="47068" y="8496"/>
                  <a:pt x="47027" y="8441"/>
                </a:cubicBezTo>
                <a:cubicBezTo>
                  <a:pt x="46970" y="8472"/>
                  <a:pt x="46909" y="8499"/>
                  <a:pt x="46821" y="8507"/>
                </a:cubicBezTo>
                <a:cubicBezTo>
                  <a:pt x="46774" y="8491"/>
                  <a:pt x="46828" y="8399"/>
                  <a:pt x="46733" y="8420"/>
                </a:cubicBezTo>
                <a:cubicBezTo>
                  <a:pt x="46717" y="8370"/>
                  <a:pt x="46789" y="8388"/>
                  <a:pt x="46792" y="8354"/>
                </a:cubicBezTo>
                <a:cubicBezTo>
                  <a:pt x="46763" y="8286"/>
                  <a:pt x="46694" y="8363"/>
                  <a:pt x="46675" y="8375"/>
                </a:cubicBezTo>
                <a:cubicBezTo>
                  <a:pt x="46672" y="8435"/>
                  <a:pt x="46724" y="8420"/>
                  <a:pt x="46675" y="8463"/>
                </a:cubicBezTo>
                <a:cubicBezTo>
                  <a:pt x="46704" y="8463"/>
                  <a:pt x="46733" y="8463"/>
                  <a:pt x="46762" y="8463"/>
                </a:cubicBezTo>
                <a:cubicBezTo>
                  <a:pt x="46754" y="8495"/>
                  <a:pt x="46689" y="8479"/>
                  <a:pt x="46646" y="8486"/>
                </a:cubicBezTo>
                <a:cubicBezTo>
                  <a:pt x="46605" y="8491"/>
                  <a:pt x="46590" y="8507"/>
                  <a:pt x="46558" y="8507"/>
                </a:cubicBezTo>
                <a:cubicBezTo>
                  <a:pt x="46496" y="8508"/>
                  <a:pt x="46480" y="8495"/>
                  <a:pt x="46383" y="8486"/>
                </a:cubicBezTo>
                <a:cubicBezTo>
                  <a:pt x="46373" y="8484"/>
                  <a:pt x="46328" y="8490"/>
                  <a:pt x="46323" y="8486"/>
                </a:cubicBezTo>
                <a:cubicBezTo>
                  <a:pt x="46280" y="8445"/>
                  <a:pt x="46299" y="8489"/>
                  <a:pt x="46206" y="8486"/>
                </a:cubicBezTo>
                <a:cubicBezTo>
                  <a:pt x="46211" y="8486"/>
                  <a:pt x="46194" y="8464"/>
                  <a:pt x="46177" y="8463"/>
                </a:cubicBezTo>
                <a:cubicBezTo>
                  <a:pt x="46113" y="8460"/>
                  <a:pt x="46102" y="8477"/>
                  <a:pt x="46060" y="8486"/>
                </a:cubicBezTo>
                <a:cubicBezTo>
                  <a:pt x="46021" y="8493"/>
                  <a:pt x="45974" y="8474"/>
                  <a:pt x="45971" y="8507"/>
                </a:cubicBezTo>
                <a:cubicBezTo>
                  <a:pt x="45907" y="8444"/>
                  <a:pt x="45658" y="8487"/>
                  <a:pt x="45532" y="8507"/>
                </a:cubicBezTo>
                <a:cubicBezTo>
                  <a:pt x="45627" y="8567"/>
                  <a:pt x="45682" y="8523"/>
                  <a:pt x="45825" y="8529"/>
                </a:cubicBezTo>
                <a:cubicBezTo>
                  <a:pt x="45825" y="8552"/>
                  <a:pt x="45788" y="8545"/>
                  <a:pt x="45766" y="8552"/>
                </a:cubicBezTo>
                <a:cubicBezTo>
                  <a:pt x="45734" y="8562"/>
                  <a:pt x="45709" y="8564"/>
                  <a:pt x="45620" y="8574"/>
                </a:cubicBezTo>
                <a:cubicBezTo>
                  <a:pt x="45611" y="8574"/>
                  <a:pt x="45566" y="8569"/>
                  <a:pt x="45561" y="8574"/>
                </a:cubicBezTo>
                <a:cubicBezTo>
                  <a:pt x="45534" y="8598"/>
                  <a:pt x="45494" y="8565"/>
                  <a:pt x="45386" y="8574"/>
                </a:cubicBezTo>
                <a:cubicBezTo>
                  <a:pt x="45346" y="8577"/>
                  <a:pt x="45284" y="8584"/>
                  <a:pt x="45267" y="8618"/>
                </a:cubicBezTo>
                <a:cubicBezTo>
                  <a:pt x="45215" y="8621"/>
                  <a:pt x="45285" y="8582"/>
                  <a:pt x="45267" y="8574"/>
                </a:cubicBezTo>
                <a:cubicBezTo>
                  <a:pt x="45228" y="8555"/>
                  <a:pt x="45197" y="8612"/>
                  <a:pt x="45151" y="8595"/>
                </a:cubicBezTo>
                <a:cubicBezTo>
                  <a:pt x="45164" y="8534"/>
                  <a:pt x="44991" y="8613"/>
                  <a:pt x="45004" y="8552"/>
                </a:cubicBezTo>
                <a:cubicBezTo>
                  <a:pt x="45044" y="8552"/>
                  <a:pt x="45082" y="8552"/>
                  <a:pt x="45122" y="8552"/>
                </a:cubicBezTo>
                <a:cubicBezTo>
                  <a:pt x="45156" y="8555"/>
                  <a:pt x="45174" y="8546"/>
                  <a:pt x="45180" y="8529"/>
                </a:cubicBezTo>
                <a:cubicBezTo>
                  <a:pt x="45215" y="8540"/>
                  <a:pt x="45244" y="8567"/>
                  <a:pt x="45327" y="8552"/>
                </a:cubicBezTo>
                <a:cubicBezTo>
                  <a:pt x="45341" y="8549"/>
                  <a:pt x="45361" y="8529"/>
                  <a:pt x="45356" y="8529"/>
                </a:cubicBezTo>
                <a:cubicBezTo>
                  <a:pt x="45388" y="8528"/>
                  <a:pt x="45453" y="8580"/>
                  <a:pt x="45503" y="8529"/>
                </a:cubicBezTo>
                <a:cubicBezTo>
                  <a:pt x="45487" y="8511"/>
                  <a:pt x="45472" y="8493"/>
                  <a:pt x="45474" y="8463"/>
                </a:cubicBezTo>
                <a:cubicBezTo>
                  <a:pt x="45409" y="8455"/>
                  <a:pt x="45430" y="8501"/>
                  <a:pt x="45386" y="8507"/>
                </a:cubicBezTo>
                <a:cubicBezTo>
                  <a:pt x="45341" y="8514"/>
                  <a:pt x="45332" y="8489"/>
                  <a:pt x="45297" y="8486"/>
                </a:cubicBezTo>
                <a:cubicBezTo>
                  <a:pt x="45275" y="8483"/>
                  <a:pt x="45267" y="8513"/>
                  <a:pt x="45238" y="8507"/>
                </a:cubicBezTo>
                <a:cubicBezTo>
                  <a:pt x="45232" y="8506"/>
                  <a:pt x="45236" y="8487"/>
                  <a:pt x="45210" y="8486"/>
                </a:cubicBezTo>
                <a:cubicBezTo>
                  <a:pt x="45148" y="8483"/>
                  <a:pt x="45094" y="8487"/>
                  <a:pt x="45004" y="8486"/>
                </a:cubicBezTo>
                <a:cubicBezTo>
                  <a:pt x="44941" y="8439"/>
                  <a:pt x="45030" y="8414"/>
                  <a:pt x="44975" y="8375"/>
                </a:cubicBezTo>
                <a:cubicBezTo>
                  <a:pt x="44854" y="8392"/>
                  <a:pt x="44941" y="8429"/>
                  <a:pt x="44887" y="8486"/>
                </a:cubicBezTo>
                <a:cubicBezTo>
                  <a:pt x="44861" y="8472"/>
                  <a:pt x="44760" y="8504"/>
                  <a:pt x="44740" y="8486"/>
                </a:cubicBezTo>
                <a:cubicBezTo>
                  <a:pt x="44695" y="8444"/>
                  <a:pt x="44698" y="8498"/>
                  <a:pt x="44652" y="8486"/>
                </a:cubicBezTo>
                <a:cubicBezTo>
                  <a:pt x="44648" y="8484"/>
                  <a:pt x="44622" y="8441"/>
                  <a:pt x="44624" y="8441"/>
                </a:cubicBezTo>
                <a:cubicBezTo>
                  <a:pt x="44600" y="8441"/>
                  <a:pt x="44543" y="8469"/>
                  <a:pt x="44536" y="8486"/>
                </a:cubicBezTo>
                <a:cubicBezTo>
                  <a:pt x="44506" y="8552"/>
                  <a:pt x="44600" y="8525"/>
                  <a:pt x="44652" y="8529"/>
                </a:cubicBezTo>
                <a:cubicBezTo>
                  <a:pt x="44742" y="8564"/>
                  <a:pt x="44525" y="8549"/>
                  <a:pt x="44477" y="8552"/>
                </a:cubicBezTo>
                <a:cubicBezTo>
                  <a:pt x="44453" y="8563"/>
                  <a:pt x="44429" y="8574"/>
                  <a:pt x="44389" y="8574"/>
                </a:cubicBezTo>
                <a:cubicBezTo>
                  <a:pt x="44376" y="8513"/>
                  <a:pt x="44498" y="8553"/>
                  <a:pt x="44506" y="8507"/>
                </a:cubicBezTo>
                <a:cubicBezTo>
                  <a:pt x="44439" y="8454"/>
                  <a:pt x="44402" y="8481"/>
                  <a:pt x="44301" y="8486"/>
                </a:cubicBezTo>
                <a:cubicBezTo>
                  <a:pt x="44296" y="8511"/>
                  <a:pt x="44307" y="8525"/>
                  <a:pt x="44330" y="8529"/>
                </a:cubicBezTo>
                <a:cubicBezTo>
                  <a:pt x="44294" y="8570"/>
                  <a:pt x="44059" y="8574"/>
                  <a:pt x="44095" y="8486"/>
                </a:cubicBezTo>
                <a:cubicBezTo>
                  <a:pt x="44015" y="8475"/>
                  <a:pt x="44068" y="8568"/>
                  <a:pt x="44008" y="8574"/>
                </a:cubicBezTo>
                <a:cubicBezTo>
                  <a:pt x="43933" y="8574"/>
                  <a:pt x="43972" y="8557"/>
                  <a:pt x="43979" y="8529"/>
                </a:cubicBezTo>
                <a:cubicBezTo>
                  <a:pt x="43942" y="8520"/>
                  <a:pt x="43918" y="8501"/>
                  <a:pt x="43920" y="8463"/>
                </a:cubicBezTo>
                <a:cubicBezTo>
                  <a:pt x="43886" y="8467"/>
                  <a:pt x="43867" y="8459"/>
                  <a:pt x="43861" y="8441"/>
                </a:cubicBezTo>
                <a:cubicBezTo>
                  <a:pt x="43809" y="8439"/>
                  <a:pt x="43799" y="8468"/>
                  <a:pt x="43744" y="8463"/>
                </a:cubicBezTo>
                <a:cubicBezTo>
                  <a:pt x="43710" y="8467"/>
                  <a:pt x="43719" y="8504"/>
                  <a:pt x="43715" y="8529"/>
                </a:cubicBezTo>
                <a:cubicBezTo>
                  <a:pt x="43681" y="8526"/>
                  <a:pt x="43662" y="8534"/>
                  <a:pt x="43656" y="8552"/>
                </a:cubicBezTo>
                <a:cubicBezTo>
                  <a:pt x="43597" y="8577"/>
                  <a:pt x="43613" y="8513"/>
                  <a:pt x="43598" y="8507"/>
                </a:cubicBezTo>
                <a:cubicBezTo>
                  <a:pt x="43573" y="8499"/>
                  <a:pt x="43490" y="8567"/>
                  <a:pt x="43480" y="8486"/>
                </a:cubicBezTo>
                <a:cubicBezTo>
                  <a:pt x="43442" y="8495"/>
                  <a:pt x="43433" y="8522"/>
                  <a:pt x="43392" y="8529"/>
                </a:cubicBezTo>
                <a:cubicBezTo>
                  <a:pt x="43321" y="8543"/>
                  <a:pt x="43166" y="8501"/>
                  <a:pt x="43129" y="8552"/>
                </a:cubicBezTo>
                <a:cubicBezTo>
                  <a:pt x="43105" y="8532"/>
                  <a:pt x="43048" y="8538"/>
                  <a:pt x="43040" y="8507"/>
                </a:cubicBezTo>
                <a:cubicBezTo>
                  <a:pt x="42939" y="8568"/>
                  <a:pt x="42821" y="8493"/>
                  <a:pt x="42689" y="8507"/>
                </a:cubicBezTo>
                <a:cubicBezTo>
                  <a:pt x="42689" y="8478"/>
                  <a:pt x="42689" y="8448"/>
                  <a:pt x="42689" y="8420"/>
                </a:cubicBezTo>
                <a:cubicBezTo>
                  <a:pt x="42636" y="8417"/>
                  <a:pt x="42627" y="8447"/>
                  <a:pt x="42572" y="8441"/>
                </a:cubicBezTo>
                <a:cubicBezTo>
                  <a:pt x="42561" y="8479"/>
                  <a:pt x="42595" y="8483"/>
                  <a:pt x="42630" y="8486"/>
                </a:cubicBezTo>
                <a:cubicBezTo>
                  <a:pt x="42626" y="8513"/>
                  <a:pt x="42576" y="8502"/>
                  <a:pt x="42543" y="8507"/>
                </a:cubicBezTo>
                <a:cubicBezTo>
                  <a:pt x="42464" y="8520"/>
                  <a:pt x="42244" y="8553"/>
                  <a:pt x="42132" y="8507"/>
                </a:cubicBezTo>
                <a:cubicBezTo>
                  <a:pt x="42099" y="8511"/>
                  <a:pt x="42116" y="8529"/>
                  <a:pt x="42132" y="8529"/>
                </a:cubicBezTo>
                <a:cubicBezTo>
                  <a:pt x="42148" y="8543"/>
                  <a:pt x="41846" y="8585"/>
                  <a:pt x="41809" y="8552"/>
                </a:cubicBezTo>
                <a:cubicBezTo>
                  <a:pt x="41779" y="8523"/>
                  <a:pt x="41800" y="8552"/>
                  <a:pt x="41693" y="8552"/>
                </a:cubicBezTo>
                <a:cubicBezTo>
                  <a:pt x="41740" y="8465"/>
                  <a:pt x="41566" y="8544"/>
                  <a:pt x="41575" y="8486"/>
                </a:cubicBezTo>
                <a:cubicBezTo>
                  <a:pt x="41549" y="8512"/>
                  <a:pt x="41372" y="8487"/>
                  <a:pt x="41370" y="8529"/>
                </a:cubicBezTo>
                <a:cubicBezTo>
                  <a:pt x="41367" y="8562"/>
                  <a:pt x="41325" y="8520"/>
                  <a:pt x="41282" y="8529"/>
                </a:cubicBezTo>
                <a:cubicBezTo>
                  <a:pt x="41212" y="8520"/>
                  <a:pt x="41298" y="8630"/>
                  <a:pt x="41194" y="8595"/>
                </a:cubicBezTo>
                <a:cubicBezTo>
                  <a:pt x="41230" y="8567"/>
                  <a:pt x="41206" y="8561"/>
                  <a:pt x="41194" y="8529"/>
                </a:cubicBezTo>
                <a:cubicBezTo>
                  <a:pt x="41160" y="8520"/>
                  <a:pt x="41179" y="8569"/>
                  <a:pt x="41164" y="8574"/>
                </a:cubicBezTo>
                <a:cubicBezTo>
                  <a:pt x="41122" y="8588"/>
                  <a:pt x="41108" y="8511"/>
                  <a:pt x="41047" y="8507"/>
                </a:cubicBezTo>
                <a:cubicBezTo>
                  <a:pt x="41063" y="8525"/>
                  <a:pt x="41078" y="8543"/>
                  <a:pt x="41077" y="8574"/>
                </a:cubicBezTo>
                <a:cubicBezTo>
                  <a:pt x="41004" y="8570"/>
                  <a:pt x="40935" y="8570"/>
                  <a:pt x="40930" y="8618"/>
                </a:cubicBezTo>
                <a:cubicBezTo>
                  <a:pt x="40864" y="8571"/>
                  <a:pt x="40801" y="8646"/>
                  <a:pt x="40754" y="8574"/>
                </a:cubicBezTo>
                <a:cubicBezTo>
                  <a:pt x="40718" y="8583"/>
                  <a:pt x="40695" y="8601"/>
                  <a:pt x="40696" y="8639"/>
                </a:cubicBezTo>
                <a:cubicBezTo>
                  <a:pt x="40613" y="8658"/>
                  <a:pt x="40620" y="8609"/>
                  <a:pt x="40549" y="8618"/>
                </a:cubicBezTo>
                <a:cubicBezTo>
                  <a:pt x="40509" y="8624"/>
                  <a:pt x="40526" y="8673"/>
                  <a:pt x="40520" y="8706"/>
                </a:cubicBezTo>
                <a:cubicBezTo>
                  <a:pt x="40445" y="8700"/>
                  <a:pt x="40358" y="8705"/>
                  <a:pt x="40314" y="8750"/>
                </a:cubicBezTo>
                <a:cubicBezTo>
                  <a:pt x="40290" y="8775"/>
                  <a:pt x="40335" y="8832"/>
                  <a:pt x="40257" y="8815"/>
                </a:cubicBezTo>
                <a:cubicBezTo>
                  <a:pt x="40281" y="8797"/>
                  <a:pt x="40273" y="8755"/>
                  <a:pt x="40314" y="8750"/>
                </a:cubicBezTo>
                <a:cubicBezTo>
                  <a:pt x="40296" y="8727"/>
                  <a:pt x="40248" y="8727"/>
                  <a:pt x="40257" y="8684"/>
                </a:cubicBezTo>
                <a:cubicBezTo>
                  <a:pt x="40282" y="8666"/>
                  <a:pt x="40323" y="8660"/>
                  <a:pt x="40373" y="8661"/>
                </a:cubicBezTo>
                <a:cubicBezTo>
                  <a:pt x="40369" y="8634"/>
                  <a:pt x="40319" y="8645"/>
                  <a:pt x="40285" y="8639"/>
                </a:cubicBezTo>
                <a:cubicBezTo>
                  <a:pt x="40256" y="8634"/>
                  <a:pt x="40218" y="8615"/>
                  <a:pt x="40198" y="8618"/>
                </a:cubicBezTo>
                <a:cubicBezTo>
                  <a:pt x="40165" y="8622"/>
                  <a:pt x="40169" y="8675"/>
                  <a:pt x="40109" y="8661"/>
                </a:cubicBezTo>
                <a:cubicBezTo>
                  <a:pt x="40057" y="8556"/>
                  <a:pt x="40190" y="8591"/>
                  <a:pt x="40227" y="8552"/>
                </a:cubicBezTo>
                <a:cubicBezTo>
                  <a:pt x="40165" y="8492"/>
                  <a:pt x="40011" y="8549"/>
                  <a:pt x="39963" y="8574"/>
                </a:cubicBezTo>
                <a:cubicBezTo>
                  <a:pt x="39908" y="8571"/>
                  <a:pt x="39865" y="8559"/>
                  <a:pt x="39846" y="8529"/>
                </a:cubicBezTo>
                <a:cubicBezTo>
                  <a:pt x="39820" y="8543"/>
                  <a:pt x="39794" y="8556"/>
                  <a:pt x="39787" y="8529"/>
                </a:cubicBezTo>
                <a:cubicBezTo>
                  <a:pt x="39748" y="8544"/>
                  <a:pt x="39733" y="8577"/>
                  <a:pt x="39728" y="8618"/>
                </a:cubicBezTo>
                <a:cubicBezTo>
                  <a:pt x="39764" y="8624"/>
                  <a:pt x="39743" y="8582"/>
                  <a:pt x="39758" y="8574"/>
                </a:cubicBezTo>
                <a:cubicBezTo>
                  <a:pt x="39784" y="8559"/>
                  <a:pt x="39783" y="8595"/>
                  <a:pt x="39787" y="8595"/>
                </a:cubicBezTo>
                <a:cubicBezTo>
                  <a:pt x="39806" y="8598"/>
                  <a:pt x="39871" y="8547"/>
                  <a:pt x="39875" y="8595"/>
                </a:cubicBezTo>
                <a:cubicBezTo>
                  <a:pt x="39932" y="8678"/>
                  <a:pt x="39788" y="8612"/>
                  <a:pt x="39758" y="8639"/>
                </a:cubicBezTo>
                <a:cubicBezTo>
                  <a:pt x="39725" y="8670"/>
                  <a:pt x="39697" y="8640"/>
                  <a:pt x="39611" y="8639"/>
                </a:cubicBezTo>
                <a:cubicBezTo>
                  <a:pt x="39633" y="8660"/>
                  <a:pt x="39665" y="8673"/>
                  <a:pt x="39699" y="8684"/>
                </a:cubicBezTo>
                <a:cubicBezTo>
                  <a:pt x="39695" y="8732"/>
                  <a:pt x="39590" y="8693"/>
                  <a:pt x="39523" y="8706"/>
                </a:cubicBezTo>
                <a:cubicBezTo>
                  <a:pt x="39510" y="8708"/>
                  <a:pt x="39489" y="8728"/>
                  <a:pt x="39494" y="8727"/>
                </a:cubicBezTo>
                <a:cubicBezTo>
                  <a:pt x="39470" y="8728"/>
                  <a:pt x="39465" y="8703"/>
                  <a:pt x="39435" y="8706"/>
                </a:cubicBezTo>
                <a:cubicBezTo>
                  <a:pt x="39421" y="8707"/>
                  <a:pt x="39397" y="8727"/>
                  <a:pt x="39406" y="8727"/>
                </a:cubicBezTo>
                <a:cubicBezTo>
                  <a:pt x="39369" y="8724"/>
                  <a:pt x="39270" y="8679"/>
                  <a:pt x="39230" y="8750"/>
                </a:cubicBezTo>
                <a:cubicBezTo>
                  <a:pt x="39244" y="8782"/>
                  <a:pt x="39268" y="8740"/>
                  <a:pt x="39318" y="8750"/>
                </a:cubicBezTo>
                <a:cubicBezTo>
                  <a:pt x="39265" y="8782"/>
                  <a:pt x="39228" y="8829"/>
                  <a:pt x="39113" y="8815"/>
                </a:cubicBezTo>
                <a:cubicBezTo>
                  <a:pt x="39108" y="8768"/>
                  <a:pt x="39137" y="8745"/>
                  <a:pt x="39201" y="8750"/>
                </a:cubicBezTo>
                <a:cubicBezTo>
                  <a:pt x="39181" y="8732"/>
                  <a:pt x="39155" y="8690"/>
                  <a:pt x="39201" y="8684"/>
                </a:cubicBezTo>
                <a:cubicBezTo>
                  <a:pt x="39177" y="8634"/>
                  <a:pt x="39112" y="8723"/>
                  <a:pt x="39055" y="8706"/>
                </a:cubicBezTo>
                <a:cubicBezTo>
                  <a:pt x="39047" y="8703"/>
                  <a:pt x="39058" y="8648"/>
                  <a:pt x="39025" y="8661"/>
                </a:cubicBezTo>
                <a:cubicBezTo>
                  <a:pt x="38985" y="8684"/>
                  <a:pt x="38967" y="8720"/>
                  <a:pt x="38937" y="8750"/>
                </a:cubicBezTo>
                <a:cubicBezTo>
                  <a:pt x="38877" y="8736"/>
                  <a:pt x="38744" y="8777"/>
                  <a:pt x="38732" y="8727"/>
                </a:cubicBezTo>
                <a:cubicBezTo>
                  <a:pt x="38733" y="8673"/>
                  <a:pt x="38833" y="8649"/>
                  <a:pt x="38908" y="8639"/>
                </a:cubicBezTo>
                <a:cubicBezTo>
                  <a:pt x="38962" y="8633"/>
                  <a:pt x="39047" y="8645"/>
                  <a:pt x="39113" y="8639"/>
                </a:cubicBezTo>
                <a:cubicBezTo>
                  <a:pt x="39106" y="8601"/>
                  <a:pt x="39063" y="8589"/>
                  <a:pt x="38996" y="8595"/>
                </a:cubicBezTo>
                <a:cubicBezTo>
                  <a:pt x="39004" y="8576"/>
                  <a:pt x="39055" y="8484"/>
                  <a:pt x="39084" y="8552"/>
                </a:cubicBezTo>
                <a:cubicBezTo>
                  <a:pt x="39126" y="8537"/>
                  <a:pt x="39061" y="8501"/>
                  <a:pt x="39171" y="8486"/>
                </a:cubicBezTo>
                <a:cubicBezTo>
                  <a:pt x="39276" y="8451"/>
                  <a:pt x="39190" y="8561"/>
                  <a:pt x="39260" y="8552"/>
                </a:cubicBezTo>
                <a:cubicBezTo>
                  <a:pt x="39329" y="8533"/>
                  <a:pt x="39235" y="8455"/>
                  <a:pt x="39230" y="8420"/>
                </a:cubicBezTo>
                <a:cubicBezTo>
                  <a:pt x="39179" y="8457"/>
                  <a:pt x="39129" y="8445"/>
                  <a:pt x="39025" y="8463"/>
                </a:cubicBezTo>
                <a:cubicBezTo>
                  <a:pt x="39001" y="8468"/>
                  <a:pt x="38976" y="8507"/>
                  <a:pt x="38967" y="8507"/>
                </a:cubicBezTo>
                <a:cubicBezTo>
                  <a:pt x="38954" y="8509"/>
                  <a:pt x="38832" y="8438"/>
                  <a:pt x="38850" y="8529"/>
                </a:cubicBezTo>
                <a:cubicBezTo>
                  <a:pt x="38778" y="8499"/>
                  <a:pt x="38669" y="8515"/>
                  <a:pt x="38527" y="8529"/>
                </a:cubicBezTo>
                <a:cubicBezTo>
                  <a:pt x="38485" y="8534"/>
                  <a:pt x="38473" y="8552"/>
                  <a:pt x="38439" y="8552"/>
                </a:cubicBezTo>
                <a:cubicBezTo>
                  <a:pt x="38393" y="8552"/>
                  <a:pt x="38386" y="8527"/>
                  <a:pt x="38351" y="8529"/>
                </a:cubicBezTo>
                <a:cubicBezTo>
                  <a:pt x="38344" y="8530"/>
                  <a:pt x="38322" y="8561"/>
                  <a:pt x="38292" y="8552"/>
                </a:cubicBezTo>
                <a:cubicBezTo>
                  <a:pt x="38272" y="8546"/>
                  <a:pt x="38272" y="8501"/>
                  <a:pt x="38234" y="8507"/>
                </a:cubicBezTo>
                <a:cubicBezTo>
                  <a:pt x="38179" y="8487"/>
                  <a:pt x="38136" y="8573"/>
                  <a:pt x="38116" y="8507"/>
                </a:cubicBezTo>
                <a:cubicBezTo>
                  <a:pt x="38088" y="8508"/>
                  <a:pt x="38094" y="8534"/>
                  <a:pt x="38087" y="8552"/>
                </a:cubicBezTo>
                <a:cubicBezTo>
                  <a:pt x="38043" y="8564"/>
                  <a:pt x="38032" y="8522"/>
                  <a:pt x="37999" y="8529"/>
                </a:cubicBezTo>
                <a:cubicBezTo>
                  <a:pt x="37995" y="8531"/>
                  <a:pt x="37952" y="8570"/>
                  <a:pt x="37970" y="8574"/>
                </a:cubicBezTo>
                <a:cubicBezTo>
                  <a:pt x="37939" y="8567"/>
                  <a:pt x="37928" y="8526"/>
                  <a:pt x="37912" y="8507"/>
                </a:cubicBezTo>
                <a:cubicBezTo>
                  <a:pt x="37817" y="8488"/>
                  <a:pt x="37850" y="8564"/>
                  <a:pt x="37795" y="8574"/>
                </a:cubicBezTo>
                <a:cubicBezTo>
                  <a:pt x="37703" y="8548"/>
                  <a:pt x="37633" y="8595"/>
                  <a:pt x="37560" y="8529"/>
                </a:cubicBezTo>
                <a:cubicBezTo>
                  <a:pt x="37400" y="8513"/>
                  <a:pt x="37332" y="8564"/>
                  <a:pt x="37179" y="8552"/>
                </a:cubicBezTo>
                <a:cubicBezTo>
                  <a:pt x="37152" y="8565"/>
                  <a:pt x="37126" y="8578"/>
                  <a:pt x="37120" y="8552"/>
                </a:cubicBezTo>
                <a:cubicBezTo>
                  <a:pt x="37045" y="8552"/>
                  <a:pt x="37084" y="8535"/>
                  <a:pt x="37090" y="8507"/>
                </a:cubicBezTo>
                <a:cubicBezTo>
                  <a:pt x="37032" y="8499"/>
                  <a:pt x="36999" y="8511"/>
                  <a:pt x="37003" y="8552"/>
                </a:cubicBezTo>
                <a:cubicBezTo>
                  <a:pt x="36935" y="8491"/>
                  <a:pt x="36836" y="8590"/>
                  <a:pt x="36769" y="8529"/>
                </a:cubicBezTo>
                <a:cubicBezTo>
                  <a:pt x="36702" y="8546"/>
                  <a:pt x="36704" y="8613"/>
                  <a:pt x="36621" y="8618"/>
                </a:cubicBezTo>
                <a:cubicBezTo>
                  <a:pt x="36506" y="8621"/>
                  <a:pt x="36631" y="8583"/>
                  <a:pt x="36563" y="8552"/>
                </a:cubicBezTo>
                <a:cubicBezTo>
                  <a:pt x="36500" y="8513"/>
                  <a:pt x="36470" y="8592"/>
                  <a:pt x="36446" y="8595"/>
                </a:cubicBezTo>
                <a:cubicBezTo>
                  <a:pt x="36433" y="8597"/>
                  <a:pt x="36370" y="8574"/>
                  <a:pt x="36329" y="8574"/>
                </a:cubicBezTo>
                <a:cubicBezTo>
                  <a:pt x="36260" y="8573"/>
                  <a:pt x="36193" y="8632"/>
                  <a:pt x="36153" y="8574"/>
                </a:cubicBezTo>
                <a:cubicBezTo>
                  <a:pt x="36117" y="8567"/>
                  <a:pt x="36139" y="8610"/>
                  <a:pt x="36124" y="8618"/>
                </a:cubicBezTo>
                <a:cubicBezTo>
                  <a:pt x="36097" y="8631"/>
                  <a:pt x="36099" y="8596"/>
                  <a:pt x="36094" y="8595"/>
                </a:cubicBezTo>
                <a:cubicBezTo>
                  <a:pt x="36060" y="8591"/>
                  <a:pt x="36076" y="8616"/>
                  <a:pt x="36065" y="8618"/>
                </a:cubicBezTo>
                <a:cubicBezTo>
                  <a:pt x="36000" y="8625"/>
                  <a:pt x="35990" y="8595"/>
                  <a:pt x="35947" y="8595"/>
                </a:cubicBezTo>
                <a:cubicBezTo>
                  <a:pt x="35927" y="8595"/>
                  <a:pt x="35915" y="8615"/>
                  <a:pt x="35889" y="8618"/>
                </a:cubicBezTo>
                <a:cubicBezTo>
                  <a:pt x="35798" y="8628"/>
                  <a:pt x="35652" y="8610"/>
                  <a:pt x="35538" y="8618"/>
                </a:cubicBezTo>
                <a:cubicBezTo>
                  <a:pt x="35585" y="8528"/>
                  <a:pt x="35427" y="8604"/>
                  <a:pt x="35390" y="8595"/>
                </a:cubicBezTo>
                <a:cubicBezTo>
                  <a:pt x="35371" y="8591"/>
                  <a:pt x="35370" y="8544"/>
                  <a:pt x="35332" y="8552"/>
                </a:cubicBezTo>
                <a:cubicBezTo>
                  <a:pt x="35309" y="8592"/>
                  <a:pt x="35114" y="8532"/>
                  <a:pt x="35068" y="8574"/>
                </a:cubicBezTo>
                <a:cubicBezTo>
                  <a:pt x="35036" y="8603"/>
                  <a:pt x="35056" y="8568"/>
                  <a:pt x="35010" y="8574"/>
                </a:cubicBezTo>
                <a:cubicBezTo>
                  <a:pt x="34962" y="8580"/>
                  <a:pt x="34910" y="8615"/>
                  <a:pt x="34863" y="8618"/>
                </a:cubicBezTo>
                <a:cubicBezTo>
                  <a:pt x="34798" y="8622"/>
                  <a:pt x="34789" y="8597"/>
                  <a:pt x="34746" y="8595"/>
                </a:cubicBezTo>
                <a:cubicBezTo>
                  <a:pt x="34683" y="8594"/>
                  <a:pt x="34631" y="8631"/>
                  <a:pt x="34511" y="8618"/>
                </a:cubicBezTo>
                <a:cubicBezTo>
                  <a:pt x="34450" y="8611"/>
                  <a:pt x="34467" y="8589"/>
                  <a:pt x="34424" y="8574"/>
                </a:cubicBezTo>
                <a:cubicBezTo>
                  <a:pt x="34373" y="8573"/>
                  <a:pt x="34347" y="8589"/>
                  <a:pt x="34336" y="8618"/>
                </a:cubicBezTo>
                <a:cubicBezTo>
                  <a:pt x="34296" y="8589"/>
                  <a:pt x="34277" y="8550"/>
                  <a:pt x="34248" y="8618"/>
                </a:cubicBezTo>
                <a:cubicBezTo>
                  <a:pt x="34219" y="8617"/>
                  <a:pt x="34225" y="8591"/>
                  <a:pt x="34218" y="8574"/>
                </a:cubicBezTo>
                <a:cubicBezTo>
                  <a:pt x="34184" y="8577"/>
                  <a:pt x="34194" y="8613"/>
                  <a:pt x="34189" y="8639"/>
                </a:cubicBezTo>
                <a:cubicBezTo>
                  <a:pt x="34144" y="8603"/>
                  <a:pt x="34075" y="8647"/>
                  <a:pt x="34013" y="8661"/>
                </a:cubicBezTo>
                <a:cubicBezTo>
                  <a:pt x="34063" y="8731"/>
                  <a:pt x="34219" y="8637"/>
                  <a:pt x="34248" y="8684"/>
                </a:cubicBezTo>
                <a:cubicBezTo>
                  <a:pt x="34171" y="8751"/>
                  <a:pt x="34080" y="8708"/>
                  <a:pt x="33954" y="8706"/>
                </a:cubicBezTo>
                <a:cubicBezTo>
                  <a:pt x="33921" y="8725"/>
                  <a:pt x="33962" y="8775"/>
                  <a:pt x="33867" y="8727"/>
                </a:cubicBezTo>
                <a:cubicBezTo>
                  <a:pt x="33837" y="8794"/>
                  <a:pt x="33932" y="8767"/>
                  <a:pt x="33984" y="8772"/>
                </a:cubicBezTo>
                <a:cubicBezTo>
                  <a:pt x="33984" y="8804"/>
                  <a:pt x="33860" y="8841"/>
                  <a:pt x="33984" y="8838"/>
                </a:cubicBezTo>
                <a:cubicBezTo>
                  <a:pt x="33992" y="8881"/>
                  <a:pt x="33690" y="8850"/>
                  <a:pt x="33867" y="8881"/>
                </a:cubicBezTo>
                <a:cubicBezTo>
                  <a:pt x="33852" y="8949"/>
                  <a:pt x="33725" y="8871"/>
                  <a:pt x="33720" y="8859"/>
                </a:cubicBezTo>
                <a:cubicBezTo>
                  <a:pt x="33701" y="8814"/>
                  <a:pt x="33806" y="8785"/>
                  <a:pt x="33662" y="8794"/>
                </a:cubicBezTo>
                <a:cubicBezTo>
                  <a:pt x="33674" y="8773"/>
                  <a:pt x="33687" y="8754"/>
                  <a:pt x="33720" y="8750"/>
                </a:cubicBezTo>
                <a:cubicBezTo>
                  <a:pt x="33676" y="8699"/>
                  <a:pt x="33648" y="8717"/>
                  <a:pt x="33574" y="8727"/>
                </a:cubicBezTo>
                <a:cubicBezTo>
                  <a:pt x="33576" y="8696"/>
                  <a:pt x="33578" y="8666"/>
                  <a:pt x="33544" y="8661"/>
                </a:cubicBezTo>
                <a:cubicBezTo>
                  <a:pt x="33428" y="8658"/>
                  <a:pt x="33554" y="8696"/>
                  <a:pt x="33486" y="8727"/>
                </a:cubicBezTo>
                <a:cubicBezTo>
                  <a:pt x="33410" y="8726"/>
                  <a:pt x="33444" y="8642"/>
                  <a:pt x="33368" y="8639"/>
                </a:cubicBezTo>
                <a:cubicBezTo>
                  <a:pt x="33309" y="8632"/>
                  <a:pt x="33277" y="8644"/>
                  <a:pt x="33281" y="8684"/>
                </a:cubicBezTo>
                <a:cubicBezTo>
                  <a:pt x="33247" y="8630"/>
                  <a:pt x="33131" y="8717"/>
                  <a:pt x="33252" y="8706"/>
                </a:cubicBezTo>
                <a:cubicBezTo>
                  <a:pt x="33184" y="8758"/>
                  <a:pt x="33147" y="8732"/>
                  <a:pt x="33046" y="8727"/>
                </a:cubicBezTo>
                <a:cubicBezTo>
                  <a:pt x="32975" y="8719"/>
                  <a:pt x="33062" y="8827"/>
                  <a:pt x="32958" y="8794"/>
                </a:cubicBezTo>
                <a:cubicBezTo>
                  <a:pt x="32999" y="8780"/>
                  <a:pt x="32963" y="8709"/>
                  <a:pt x="33016" y="8706"/>
                </a:cubicBezTo>
                <a:cubicBezTo>
                  <a:pt x="33014" y="8660"/>
                  <a:pt x="32931" y="8655"/>
                  <a:pt x="32899" y="8618"/>
                </a:cubicBezTo>
                <a:cubicBezTo>
                  <a:pt x="32878" y="8592"/>
                  <a:pt x="32922" y="8553"/>
                  <a:pt x="32870" y="8552"/>
                </a:cubicBezTo>
                <a:cubicBezTo>
                  <a:pt x="32832" y="8550"/>
                  <a:pt x="32827" y="8486"/>
                  <a:pt x="32752" y="8486"/>
                </a:cubicBezTo>
                <a:cubicBezTo>
                  <a:pt x="32622" y="8558"/>
                  <a:pt x="32716" y="8637"/>
                  <a:pt x="32665" y="8750"/>
                </a:cubicBezTo>
                <a:cubicBezTo>
                  <a:pt x="32755" y="8766"/>
                  <a:pt x="32721" y="8690"/>
                  <a:pt x="32811" y="8706"/>
                </a:cubicBezTo>
                <a:cubicBezTo>
                  <a:pt x="32779" y="8678"/>
                  <a:pt x="32786" y="8660"/>
                  <a:pt x="32841" y="8661"/>
                </a:cubicBezTo>
                <a:cubicBezTo>
                  <a:pt x="32841" y="8618"/>
                  <a:pt x="32761" y="8634"/>
                  <a:pt x="32782" y="8574"/>
                </a:cubicBezTo>
                <a:cubicBezTo>
                  <a:pt x="32809" y="8591"/>
                  <a:pt x="32844" y="8600"/>
                  <a:pt x="32870" y="8618"/>
                </a:cubicBezTo>
                <a:cubicBezTo>
                  <a:pt x="32913" y="8646"/>
                  <a:pt x="32846" y="8667"/>
                  <a:pt x="32899" y="8706"/>
                </a:cubicBezTo>
                <a:cubicBezTo>
                  <a:pt x="32903" y="8763"/>
                  <a:pt x="32821" y="8735"/>
                  <a:pt x="32782" y="8750"/>
                </a:cubicBezTo>
                <a:cubicBezTo>
                  <a:pt x="32760" y="8758"/>
                  <a:pt x="32760" y="8817"/>
                  <a:pt x="32665" y="8794"/>
                </a:cubicBezTo>
                <a:cubicBezTo>
                  <a:pt x="32664" y="8860"/>
                  <a:pt x="32767" y="8849"/>
                  <a:pt x="32841" y="8859"/>
                </a:cubicBezTo>
                <a:cubicBezTo>
                  <a:pt x="32841" y="8923"/>
                  <a:pt x="32698" y="8859"/>
                  <a:pt x="32665" y="8859"/>
                </a:cubicBezTo>
                <a:cubicBezTo>
                  <a:pt x="32645" y="8860"/>
                  <a:pt x="32631" y="8878"/>
                  <a:pt x="32607" y="8881"/>
                </a:cubicBezTo>
                <a:cubicBezTo>
                  <a:pt x="32476" y="8903"/>
                  <a:pt x="32300" y="8868"/>
                  <a:pt x="32196" y="8838"/>
                </a:cubicBezTo>
                <a:cubicBezTo>
                  <a:pt x="32235" y="8818"/>
                  <a:pt x="32205" y="8757"/>
                  <a:pt x="32255" y="8727"/>
                </a:cubicBezTo>
                <a:cubicBezTo>
                  <a:pt x="32267" y="8720"/>
                  <a:pt x="32292" y="8728"/>
                  <a:pt x="32284" y="8706"/>
                </a:cubicBezTo>
                <a:cubicBezTo>
                  <a:pt x="32231" y="8637"/>
                  <a:pt x="32194" y="8694"/>
                  <a:pt x="32079" y="8684"/>
                </a:cubicBezTo>
                <a:cubicBezTo>
                  <a:pt x="31988" y="8697"/>
                  <a:pt x="32152" y="8716"/>
                  <a:pt x="32020" y="8727"/>
                </a:cubicBezTo>
                <a:cubicBezTo>
                  <a:pt x="31968" y="8732"/>
                  <a:pt x="31882" y="8712"/>
                  <a:pt x="31873" y="8772"/>
                </a:cubicBezTo>
                <a:cubicBezTo>
                  <a:pt x="31833" y="8764"/>
                  <a:pt x="31871" y="8733"/>
                  <a:pt x="31902" y="8727"/>
                </a:cubicBezTo>
                <a:cubicBezTo>
                  <a:pt x="31862" y="8678"/>
                  <a:pt x="31699" y="8720"/>
                  <a:pt x="31610" y="8706"/>
                </a:cubicBezTo>
                <a:cubicBezTo>
                  <a:pt x="31586" y="8662"/>
                  <a:pt x="31660" y="8657"/>
                  <a:pt x="31668" y="8639"/>
                </a:cubicBezTo>
                <a:cubicBezTo>
                  <a:pt x="31680" y="8615"/>
                  <a:pt x="31642" y="8625"/>
                  <a:pt x="31639" y="8618"/>
                </a:cubicBezTo>
                <a:cubicBezTo>
                  <a:pt x="31638" y="8612"/>
                  <a:pt x="31716" y="8546"/>
                  <a:pt x="31639" y="8529"/>
                </a:cubicBezTo>
                <a:cubicBezTo>
                  <a:pt x="31510" y="8526"/>
                  <a:pt x="31653" y="8592"/>
                  <a:pt x="31580" y="8618"/>
                </a:cubicBezTo>
                <a:cubicBezTo>
                  <a:pt x="31541" y="8618"/>
                  <a:pt x="31502" y="8618"/>
                  <a:pt x="31464" y="8618"/>
                </a:cubicBezTo>
                <a:cubicBezTo>
                  <a:pt x="31469" y="8714"/>
                  <a:pt x="31603" y="8591"/>
                  <a:pt x="31580" y="8684"/>
                </a:cubicBezTo>
                <a:cubicBezTo>
                  <a:pt x="31434" y="8703"/>
                  <a:pt x="31392" y="8684"/>
                  <a:pt x="31229" y="8706"/>
                </a:cubicBezTo>
                <a:cubicBezTo>
                  <a:pt x="31236" y="8642"/>
                  <a:pt x="31173" y="8630"/>
                  <a:pt x="31141" y="8595"/>
                </a:cubicBezTo>
                <a:cubicBezTo>
                  <a:pt x="31099" y="8601"/>
                  <a:pt x="31130" y="8660"/>
                  <a:pt x="31082" y="8661"/>
                </a:cubicBezTo>
                <a:cubicBezTo>
                  <a:pt x="30993" y="8666"/>
                  <a:pt x="31209" y="8717"/>
                  <a:pt x="31023" y="8706"/>
                </a:cubicBezTo>
                <a:cubicBezTo>
                  <a:pt x="31010" y="8753"/>
                  <a:pt x="31065" y="8747"/>
                  <a:pt x="31111" y="8750"/>
                </a:cubicBezTo>
                <a:cubicBezTo>
                  <a:pt x="31047" y="8795"/>
                  <a:pt x="31137" y="8820"/>
                  <a:pt x="31082" y="8859"/>
                </a:cubicBezTo>
                <a:cubicBezTo>
                  <a:pt x="30927" y="8901"/>
                  <a:pt x="30866" y="8679"/>
                  <a:pt x="31023" y="8684"/>
                </a:cubicBezTo>
                <a:cubicBezTo>
                  <a:pt x="30999" y="8658"/>
                  <a:pt x="30984" y="8625"/>
                  <a:pt x="30994" y="8574"/>
                </a:cubicBezTo>
                <a:cubicBezTo>
                  <a:pt x="30998" y="8532"/>
                  <a:pt x="30935" y="8547"/>
                  <a:pt x="30906" y="8529"/>
                </a:cubicBezTo>
                <a:cubicBezTo>
                  <a:pt x="30897" y="8523"/>
                  <a:pt x="30916" y="8492"/>
                  <a:pt x="30906" y="8486"/>
                </a:cubicBezTo>
                <a:cubicBezTo>
                  <a:pt x="30888" y="8474"/>
                  <a:pt x="30842" y="8492"/>
                  <a:pt x="30847" y="8463"/>
                </a:cubicBezTo>
                <a:cubicBezTo>
                  <a:pt x="30805" y="8483"/>
                  <a:pt x="30755" y="8496"/>
                  <a:pt x="30760" y="8552"/>
                </a:cubicBezTo>
                <a:cubicBezTo>
                  <a:pt x="30707" y="8555"/>
                  <a:pt x="30698" y="8525"/>
                  <a:pt x="30643" y="8529"/>
                </a:cubicBezTo>
                <a:cubicBezTo>
                  <a:pt x="30615" y="8546"/>
                  <a:pt x="30599" y="8570"/>
                  <a:pt x="30584" y="8595"/>
                </a:cubicBezTo>
                <a:cubicBezTo>
                  <a:pt x="30579" y="8643"/>
                  <a:pt x="30688" y="8606"/>
                  <a:pt x="30730" y="8618"/>
                </a:cubicBezTo>
                <a:cubicBezTo>
                  <a:pt x="30655" y="8674"/>
                  <a:pt x="30558" y="8649"/>
                  <a:pt x="30379" y="8661"/>
                </a:cubicBezTo>
                <a:cubicBezTo>
                  <a:pt x="30345" y="8666"/>
                  <a:pt x="30362" y="8684"/>
                  <a:pt x="30379" y="8684"/>
                </a:cubicBezTo>
                <a:cubicBezTo>
                  <a:pt x="30360" y="8706"/>
                  <a:pt x="30312" y="8706"/>
                  <a:pt x="30320" y="8750"/>
                </a:cubicBezTo>
                <a:cubicBezTo>
                  <a:pt x="30256" y="8762"/>
                  <a:pt x="30279" y="8708"/>
                  <a:pt x="30232" y="8706"/>
                </a:cubicBezTo>
                <a:cubicBezTo>
                  <a:pt x="30217" y="8705"/>
                  <a:pt x="30107" y="8680"/>
                  <a:pt x="30145" y="8618"/>
                </a:cubicBezTo>
                <a:cubicBezTo>
                  <a:pt x="30220" y="8582"/>
                  <a:pt x="30320" y="8651"/>
                  <a:pt x="30408" y="8595"/>
                </a:cubicBezTo>
                <a:cubicBezTo>
                  <a:pt x="30387" y="8546"/>
                  <a:pt x="30244" y="8587"/>
                  <a:pt x="30173" y="8574"/>
                </a:cubicBezTo>
                <a:cubicBezTo>
                  <a:pt x="30175" y="8535"/>
                  <a:pt x="30152" y="8517"/>
                  <a:pt x="30115" y="8507"/>
                </a:cubicBezTo>
                <a:cubicBezTo>
                  <a:pt x="30085" y="8519"/>
                  <a:pt x="30092" y="8544"/>
                  <a:pt x="30056" y="8552"/>
                </a:cubicBezTo>
                <a:cubicBezTo>
                  <a:pt x="30031" y="8557"/>
                  <a:pt x="29925" y="8538"/>
                  <a:pt x="29910" y="8552"/>
                </a:cubicBezTo>
                <a:cubicBezTo>
                  <a:pt x="29867" y="8591"/>
                  <a:pt x="29885" y="8549"/>
                  <a:pt x="29793" y="8552"/>
                </a:cubicBezTo>
                <a:cubicBezTo>
                  <a:pt x="29755" y="8552"/>
                  <a:pt x="29693" y="8591"/>
                  <a:pt x="29675" y="8552"/>
                </a:cubicBezTo>
                <a:cubicBezTo>
                  <a:pt x="29619" y="8561"/>
                  <a:pt x="29652" y="8637"/>
                  <a:pt x="29558" y="8618"/>
                </a:cubicBezTo>
                <a:cubicBezTo>
                  <a:pt x="29594" y="8588"/>
                  <a:pt x="29570" y="8583"/>
                  <a:pt x="29558" y="8552"/>
                </a:cubicBezTo>
                <a:cubicBezTo>
                  <a:pt x="29430" y="8558"/>
                  <a:pt x="29373" y="8618"/>
                  <a:pt x="29265" y="8639"/>
                </a:cubicBezTo>
                <a:cubicBezTo>
                  <a:pt x="29259" y="8615"/>
                  <a:pt x="29235" y="8628"/>
                  <a:pt x="29236" y="8639"/>
                </a:cubicBezTo>
                <a:cubicBezTo>
                  <a:pt x="29184" y="8619"/>
                  <a:pt x="29187" y="8558"/>
                  <a:pt x="29119" y="8552"/>
                </a:cubicBezTo>
                <a:cubicBezTo>
                  <a:pt x="29015" y="8574"/>
                  <a:pt x="29065" y="8589"/>
                  <a:pt x="29030" y="8639"/>
                </a:cubicBezTo>
                <a:cubicBezTo>
                  <a:pt x="28989" y="8618"/>
                  <a:pt x="28947" y="8661"/>
                  <a:pt x="28943" y="8661"/>
                </a:cubicBezTo>
                <a:cubicBezTo>
                  <a:pt x="28922" y="8661"/>
                  <a:pt x="28858" y="8616"/>
                  <a:pt x="28855" y="8661"/>
                </a:cubicBezTo>
                <a:cubicBezTo>
                  <a:pt x="28852" y="8702"/>
                  <a:pt x="28787" y="8664"/>
                  <a:pt x="28767" y="8661"/>
                </a:cubicBezTo>
                <a:cubicBezTo>
                  <a:pt x="28669" y="8682"/>
                  <a:pt x="28753" y="8702"/>
                  <a:pt x="28738" y="8772"/>
                </a:cubicBezTo>
                <a:cubicBezTo>
                  <a:pt x="28548" y="8750"/>
                  <a:pt x="28691" y="8686"/>
                  <a:pt x="28678" y="8574"/>
                </a:cubicBezTo>
                <a:cubicBezTo>
                  <a:pt x="28664" y="8496"/>
                  <a:pt x="28488" y="8541"/>
                  <a:pt x="28385" y="8529"/>
                </a:cubicBezTo>
                <a:cubicBezTo>
                  <a:pt x="28440" y="8572"/>
                  <a:pt x="28439" y="8547"/>
                  <a:pt x="28415" y="8618"/>
                </a:cubicBezTo>
                <a:cubicBezTo>
                  <a:pt x="28385" y="8618"/>
                  <a:pt x="28356" y="8618"/>
                  <a:pt x="28327" y="8618"/>
                </a:cubicBezTo>
                <a:cubicBezTo>
                  <a:pt x="28327" y="8633"/>
                  <a:pt x="28327" y="8647"/>
                  <a:pt x="28327" y="8661"/>
                </a:cubicBezTo>
                <a:cubicBezTo>
                  <a:pt x="28323" y="8658"/>
                  <a:pt x="28231" y="8619"/>
                  <a:pt x="28210" y="8639"/>
                </a:cubicBezTo>
                <a:cubicBezTo>
                  <a:pt x="28209" y="8640"/>
                  <a:pt x="28210" y="8661"/>
                  <a:pt x="28210" y="8661"/>
                </a:cubicBezTo>
                <a:cubicBezTo>
                  <a:pt x="28148" y="8660"/>
                  <a:pt x="28056" y="8601"/>
                  <a:pt x="28034" y="8684"/>
                </a:cubicBezTo>
                <a:cubicBezTo>
                  <a:pt x="28021" y="8733"/>
                  <a:pt x="28193" y="8751"/>
                  <a:pt x="28210" y="8706"/>
                </a:cubicBezTo>
                <a:cubicBezTo>
                  <a:pt x="28268" y="8706"/>
                  <a:pt x="28247" y="8766"/>
                  <a:pt x="28327" y="8750"/>
                </a:cubicBezTo>
                <a:cubicBezTo>
                  <a:pt x="28279" y="8791"/>
                  <a:pt x="28172" y="8770"/>
                  <a:pt x="28092" y="8772"/>
                </a:cubicBezTo>
                <a:cubicBezTo>
                  <a:pt x="27919" y="8773"/>
                  <a:pt x="27581" y="8797"/>
                  <a:pt x="27389" y="8772"/>
                </a:cubicBezTo>
                <a:cubicBezTo>
                  <a:pt x="27337" y="8765"/>
                  <a:pt x="27310" y="8747"/>
                  <a:pt x="27272" y="8727"/>
                </a:cubicBezTo>
                <a:cubicBezTo>
                  <a:pt x="27242" y="8742"/>
                  <a:pt x="27242" y="8778"/>
                  <a:pt x="27184" y="8772"/>
                </a:cubicBezTo>
                <a:cubicBezTo>
                  <a:pt x="27135" y="8728"/>
                  <a:pt x="27187" y="8743"/>
                  <a:pt x="27184" y="8684"/>
                </a:cubicBezTo>
                <a:cubicBezTo>
                  <a:pt x="27105" y="8684"/>
                  <a:pt x="27027" y="8684"/>
                  <a:pt x="26949" y="8684"/>
                </a:cubicBezTo>
                <a:cubicBezTo>
                  <a:pt x="26872" y="8660"/>
                  <a:pt x="27065" y="8655"/>
                  <a:pt x="27096" y="8639"/>
                </a:cubicBezTo>
                <a:cubicBezTo>
                  <a:pt x="27046" y="8589"/>
                  <a:pt x="26872" y="8631"/>
                  <a:pt x="26774" y="8618"/>
                </a:cubicBezTo>
                <a:cubicBezTo>
                  <a:pt x="26760" y="8664"/>
                  <a:pt x="26816" y="8660"/>
                  <a:pt x="26862" y="8661"/>
                </a:cubicBezTo>
                <a:cubicBezTo>
                  <a:pt x="26828" y="8718"/>
                  <a:pt x="26635" y="8652"/>
                  <a:pt x="26598" y="8706"/>
                </a:cubicBezTo>
                <a:cubicBezTo>
                  <a:pt x="26592" y="8768"/>
                  <a:pt x="26790" y="8679"/>
                  <a:pt x="26744" y="8772"/>
                </a:cubicBezTo>
                <a:cubicBezTo>
                  <a:pt x="26719" y="8775"/>
                  <a:pt x="26717" y="8763"/>
                  <a:pt x="26715" y="8750"/>
                </a:cubicBezTo>
                <a:cubicBezTo>
                  <a:pt x="26597" y="8762"/>
                  <a:pt x="26461" y="8823"/>
                  <a:pt x="26393" y="8750"/>
                </a:cubicBezTo>
                <a:cubicBezTo>
                  <a:pt x="26354" y="8777"/>
                  <a:pt x="26346" y="8758"/>
                  <a:pt x="26305" y="8750"/>
                </a:cubicBezTo>
                <a:cubicBezTo>
                  <a:pt x="26347" y="8708"/>
                  <a:pt x="26370" y="8652"/>
                  <a:pt x="26481" y="8661"/>
                </a:cubicBezTo>
                <a:cubicBezTo>
                  <a:pt x="26452" y="8613"/>
                  <a:pt x="26197" y="8642"/>
                  <a:pt x="26129" y="8661"/>
                </a:cubicBezTo>
                <a:cubicBezTo>
                  <a:pt x="26118" y="8664"/>
                  <a:pt x="26077" y="8655"/>
                  <a:pt x="26070" y="8661"/>
                </a:cubicBezTo>
                <a:cubicBezTo>
                  <a:pt x="26036" y="8693"/>
                  <a:pt x="26026" y="8670"/>
                  <a:pt x="25982" y="8661"/>
                </a:cubicBezTo>
                <a:cubicBezTo>
                  <a:pt x="25951" y="8667"/>
                  <a:pt x="25963" y="8705"/>
                  <a:pt x="25924" y="8706"/>
                </a:cubicBezTo>
                <a:cubicBezTo>
                  <a:pt x="25970" y="8766"/>
                  <a:pt x="26039" y="8703"/>
                  <a:pt x="26099" y="8706"/>
                </a:cubicBezTo>
                <a:cubicBezTo>
                  <a:pt x="26096" y="8705"/>
                  <a:pt x="26111" y="8727"/>
                  <a:pt x="26129" y="8727"/>
                </a:cubicBezTo>
                <a:cubicBezTo>
                  <a:pt x="26158" y="8728"/>
                  <a:pt x="26187" y="8727"/>
                  <a:pt x="26217" y="8727"/>
                </a:cubicBezTo>
                <a:cubicBezTo>
                  <a:pt x="26185" y="8815"/>
                  <a:pt x="26121" y="8728"/>
                  <a:pt x="26012" y="8750"/>
                </a:cubicBezTo>
                <a:cubicBezTo>
                  <a:pt x="25997" y="8753"/>
                  <a:pt x="25978" y="8772"/>
                  <a:pt x="25982" y="8772"/>
                </a:cubicBezTo>
                <a:cubicBezTo>
                  <a:pt x="25935" y="8774"/>
                  <a:pt x="25931" y="8747"/>
                  <a:pt x="25894" y="8750"/>
                </a:cubicBezTo>
                <a:cubicBezTo>
                  <a:pt x="25808" y="8755"/>
                  <a:pt x="25731" y="8822"/>
                  <a:pt x="25572" y="8794"/>
                </a:cubicBezTo>
                <a:cubicBezTo>
                  <a:pt x="25566" y="8793"/>
                  <a:pt x="25569" y="8772"/>
                  <a:pt x="25543" y="8772"/>
                </a:cubicBezTo>
                <a:cubicBezTo>
                  <a:pt x="25546" y="8772"/>
                  <a:pt x="25459" y="8753"/>
                  <a:pt x="25455" y="8750"/>
                </a:cubicBezTo>
                <a:cubicBezTo>
                  <a:pt x="25431" y="8732"/>
                  <a:pt x="25475" y="8660"/>
                  <a:pt x="25396" y="8684"/>
                </a:cubicBezTo>
                <a:cubicBezTo>
                  <a:pt x="25310" y="8703"/>
                  <a:pt x="25485" y="8701"/>
                  <a:pt x="25426" y="8772"/>
                </a:cubicBezTo>
                <a:cubicBezTo>
                  <a:pt x="25367" y="8772"/>
                  <a:pt x="25308" y="8772"/>
                  <a:pt x="25249" y="8772"/>
                </a:cubicBezTo>
                <a:cubicBezTo>
                  <a:pt x="25260" y="8743"/>
                  <a:pt x="25301" y="8737"/>
                  <a:pt x="25308" y="8706"/>
                </a:cubicBezTo>
                <a:cubicBezTo>
                  <a:pt x="25286" y="8656"/>
                  <a:pt x="25144" y="8697"/>
                  <a:pt x="25074" y="8684"/>
                </a:cubicBezTo>
                <a:cubicBezTo>
                  <a:pt x="25050" y="8696"/>
                  <a:pt x="25026" y="8706"/>
                  <a:pt x="24986" y="8706"/>
                </a:cubicBezTo>
                <a:cubicBezTo>
                  <a:pt x="24932" y="8709"/>
                  <a:pt x="24968" y="8780"/>
                  <a:pt x="24927" y="8794"/>
                </a:cubicBezTo>
                <a:cubicBezTo>
                  <a:pt x="24813" y="8807"/>
                  <a:pt x="24757" y="8775"/>
                  <a:pt x="24693" y="8750"/>
                </a:cubicBezTo>
                <a:cubicBezTo>
                  <a:pt x="24488" y="8757"/>
                  <a:pt x="24404" y="8792"/>
                  <a:pt x="24283" y="8727"/>
                </a:cubicBezTo>
                <a:cubicBezTo>
                  <a:pt x="24295" y="8693"/>
                  <a:pt x="24375" y="8709"/>
                  <a:pt x="24341" y="8639"/>
                </a:cubicBezTo>
                <a:cubicBezTo>
                  <a:pt x="24383" y="8674"/>
                  <a:pt x="24415" y="8717"/>
                  <a:pt x="24487" y="8727"/>
                </a:cubicBezTo>
                <a:cubicBezTo>
                  <a:pt x="24580" y="8738"/>
                  <a:pt x="24602" y="8696"/>
                  <a:pt x="24663" y="8684"/>
                </a:cubicBezTo>
                <a:cubicBezTo>
                  <a:pt x="24660" y="8635"/>
                  <a:pt x="24539" y="8675"/>
                  <a:pt x="24487" y="8661"/>
                </a:cubicBezTo>
                <a:cubicBezTo>
                  <a:pt x="24487" y="8618"/>
                  <a:pt x="24568" y="8634"/>
                  <a:pt x="24547" y="8574"/>
                </a:cubicBezTo>
                <a:cubicBezTo>
                  <a:pt x="24478" y="8568"/>
                  <a:pt x="24296" y="8656"/>
                  <a:pt x="24311" y="8574"/>
                </a:cubicBezTo>
                <a:cubicBezTo>
                  <a:pt x="24272" y="8588"/>
                  <a:pt x="24257" y="8621"/>
                  <a:pt x="24254" y="8661"/>
                </a:cubicBezTo>
                <a:cubicBezTo>
                  <a:pt x="24217" y="8652"/>
                  <a:pt x="24193" y="8634"/>
                  <a:pt x="24195" y="8595"/>
                </a:cubicBezTo>
                <a:cubicBezTo>
                  <a:pt x="24119" y="8598"/>
                  <a:pt x="24092" y="8636"/>
                  <a:pt x="24047" y="8661"/>
                </a:cubicBezTo>
                <a:cubicBezTo>
                  <a:pt x="24017" y="8652"/>
                  <a:pt x="24027" y="8623"/>
                  <a:pt x="23990" y="8618"/>
                </a:cubicBezTo>
                <a:cubicBezTo>
                  <a:pt x="23923" y="8607"/>
                  <a:pt x="23890" y="8690"/>
                  <a:pt x="23784" y="8661"/>
                </a:cubicBezTo>
                <a:cubicBezTo>
                  <a:pt x="23800" y="8643"/>
                  <a:pt x="23814" y="8626"/>
                  <a:pt x="23814" y="8595"/>
                </a:cubicBezTo>
                <a:cubicBezTo>
                  <a:pt x="23705" y="8598"/>
                  <a:pt x="23739" y="8628"/>
                  <a:pt x="23755" y="8684"/>
                </a:cubicBezTo>
                <a:cubicBezTo>
                  <a:pt x="23737" y="8678"/>
                  <a:pt x="23642" y="8628"/>
                  <a:pt x="23637" y="8684"/>
                </a:cubicBezTo>
                <a:cubicBezTo>
                  <a:pt x="23643" y="8714"/>
                  <a:pt x="23778" y="8692"/>
                  <a:pt x="23843" y="8706"/>
                </a:cubicBezTo>
                <a:cubicBezTo>
                  <a:pt x="23886" y="8715"/>
                  <a:pt x="23903" y="8709"/>
                  <a:pt x="23901" y="8750"/>
                </a:cubicBezTo>
                <a:cubicBezTo>
                  <a:pt x="23958" y="8768"/>
                  <a:pt x="23968" y="8711"/>
                  <a:pt x="23990" y="8706"/>
                </a:cubicBezTo>
                <a:cubicBezTo>
                  <a:pt x="24023" y="8697"/>
                  <a:pt x="24064" y="8747"/>
                  <a:pt x="24136" y="8706"/>
                </a:cubicBezTo>
                <a:cubicBezTo>
                  <a:pt x="24141" y="8762"/>
                  <a:pt x="24042" y="8741"/>
                  <a:pt x="23990" y="8750"/>
                </a:cubicBezTo>
                <a:cubicBezTo>
                  <a:pt x="23965" y="8753"/>
                  <a:pt x="23960" y="8768"/>
                  <a:pt x="23931" y="8772"/>
                </a:cubicBezTo>
                <a:cubicBezTo>
                  <a:pt x="23848" y="8781"/>
                  <a:pt x="23733" y="8762"/>
                  <a:pt x="23637" y="8772"/>
                </a:cubicBezTo>
                <a:cubicBezTo>
                  <a:pt x="23549" y="8780"/>
                  <a:pt x="23372" y="8791"/>
                  <a:pt x="23286" y="8727"/>
                </a:cubicBezTo>
                <a:cubicBezTo>
                  <a:pt x="23272" y="8658"/>
                  <a:pt x="23365" y="8670"/>
                  <a:pt x="23374" y="8618"/>
                </a:cubicBezTo>
                <a:cubicBezTo>
                  <a:pt x="23369" y="8553"/>
                  <a:pt x="23155" y="8624"/>
                  <a:pt x="23256" y="8639"/>
                </a:cubicBezTo>
                <a:cubicBezTo>
                  <a:pt x="23158" y="8710"/>
                  <a:pt x="23000" y="8603"/>
                  <a:pt x="22905" y="8661"/>
                </a:cubicBezTo>
                <a:cubicBezTo>
                  <a:pt x="22892" y="8619"/>
                  <a:pt x="22841" y="8606"/>
                  <a:pt x="22846" y="8552"/>
                </a:cubicBezTo>
                <a:cubicBezTo>
                  <a:pt x="22828" y="8558"/>
                  <a:pt x="22734" y="8606"/>
                  <a:pt x="22729" y="8552"/>
                </a:cubicBezTo>
                <a:cubicBezTo>
                  <a:pt x="22630" y="8571"/>
                  <a:pt x="22725" y="8601"/>
                  <a:pt x="22670" y="8639"/>
                </a:cubicBezTo>
                <a:cubicBezTo>
                  <a:pt x="22662" y="8679"/>
                  <a:pt x="22784" y="8641"/>
                  <a:pt x="22758" y="8595"/>
                </a:cubicBezTo>
                <a:cubicBezTo>
                  <a:pt x="22848" y="8618"/>
                  <a:pt x="22725" y="8654"/>
                  <a:pt x="22729" y="8684"/>
                </a:cubicBezTo>
                <a:cubicBezTo>
                  <a:pt x="22943" y="8706"/>
                  <a:pt x="22970" y="8682"/>
                  <a:pt x="23139" y="8706"/>
                </a:cubicBezTo>
                <a:cubicBezTo>
                  <a:pt x="23075" y="8750"/>
                  <a:pt x="23062" y="8706"/>
                  <a:pt x="22993" y="8727"/>
                </a:cubicBezTo>
                <a:cubicBezTo>
                  <a:pt x="22982" y="8731"/>
                  <a:pt x="22941" y="8721"/>
                  <a:pt x="22934" y="8727"/>
                </a:cubicBezTo>
                <a:cubicBezTo>
                  <a:pt x="22900" y="8759"/>
                  <a:pt x="22927" y="8723"/>
                  <a:pt x="22817" y="8727"/>
                </a:cubicBezTo>
                <a:cubicBezTo>
                  <a:pt x="22769" y="8730"/>
                  <a:pt x="22767" y="8747"/>
                  <a:pt x="22729" y="8750"/>
                </a:cubicBezTo>
                <a:cubicBezTo>
                  <a:pt x="22441" y="8775"/>
                  <a:pt x="22090" y="8732"/>
                  <a:pt x="21849" y="8706"/>
                </a:cubicBezTo>
                <a:cubicBezTo>
                  <a:pt x="21814" y="8649"/>
                  <a:pt x="21867" y="8577"/>
                  <a:pt x="21820" y="8529"/>
                </a:cubicBezTo>
                <a:cubicBezTo>
                  <a:pt x="21701" y="8544"/>
                  <a:pt x="21595" y="8603"/>
                  <a:pt x="21498" y="8574"/>
                </a:cubicBezTo>
                <a:cubicBezTo>
                  <a:pt x="21503" y="8600"/>
                  <a:pt x="21491" y="8613"/>
                  <a:pt x="21468" y="8618"/>
                </a:cubicBezTo>
                <a:cubicBezTo>
                  <a:pt x="21494" y="8681"/>
                  <a:pt x="21512" y="8642"/>
                  <a:pt x="21586" y="8639"/>
                </a:cubicBezTo>
                <a:cubicBezTo>
                  <a:pt x="21568" y="8738"/>
                  <a:pt x="21429" y="8607"/>
                  <a:pt x="21410" y="8706"/>
                </a:cubicBezTo>
                <a:cubicBezTo>
                  <a:pt x="21355" y="8688"/>
                  <a:pt x="21303" y="8669"/>
                  <a:pt x="21234" y="8661"/>
                </a:cubicBezTo>
                <a:cubicBezTo>
                  <a:pt x="21184" y="8654"/>
                  <a:pt x="21179" y="8679"/>
                  <a:pt x="21175" y="8706"/>
                </a:cubicBezTo>
                <a:cubicBezTo>
                  <a:pt x="21149" y="8688"/>
                  <a:pt x="21109" y="8682"/>
                  <a:pt x="21059" y="8684"/>
                </a:cubicBezTo>
                <a:cubicBezTo>
                  <a:pt x="21032" y="8637"/>
                  <a:pt x="21013" y="8586"/>
                  <a:pt x="20970" y="8552"/>
                </a:cubicBezTo>
                <a:cubicBezTo>
                  <a:pt x="20827" y="8585"/>
                  <a:pt x="20784" y="8557"/>
                  <a:pt x="20618" y="8574"/>
                </a:cubicBezTo>
                <a:cubicBezTo>
                  <a:pt x="20656" y="8633"/>
                  <a:pt x="20764" y="8640"/>
                  <a:pt x="20883" y="8639"/>
                </a:cubicBezTo>
                <a:cubicBezTo>
                  <a:pt x="20916" y="8643"/>
                  <a:pt x="20898" y="8661"/>
                  <a:pt x="20883" y="8661"/>
                </a:cubicBezTo>
                <a:cubicBezTo>
                  <a:pt x="20853" y="8661"/>
                  <a:pt x="20824" y="8661"/>
                  <a:pt x="20794" y="8661"/>
                </a:cubicBezTo>
                <a:cubicBezTo>
                  <a:pt x="20677" y="8699"/>
                  <a:pt x="20503" y="8592"/>
                  <a:pt x="20502" y="8684"/>
                </a:cubicBezTo>
                <a:cubicBezTo>
                  <a:pt x="20478" y="8658"/>
                  <a:pt x="20431" y="8670"/>
                  <a:pt x="20384" y="8661"/>
                </a:cubicBezTo>
                <a:cubicBezTo>
                  <a:pt x="20257" y="8639"/>
                  <a:pt x="19995" y="8646"/>
                  <a:pt x="19769" y="8639"/>
                </a:cubicBezTo>
                <a:cubicBezTo>
                  <a:pt x="19706" y="8638"/>
                  <a:pt x="19607" y="8603"/>
                  <a:pt x="19476" y="8618"/>
                </a:cubicBezTo>
                <a:cubicBezTo>
                  <a:pt x="19435" y="8622"/>
                  <a:pt x="19419" y="8640"/>
                  <a:pt x="19387" y="8639"/>
                </a:cubicBezTo>
                <a:cubicBezTo>
                  <a:pt x="19301" y="8637"/>
                  <a:pt x="19271" y="8630"/>
                  <a:pt x="19153" y="8618"/>
                </a:cubicBezTo>
                <a:cubicBezTo>
                  <a:pt x="19145" y="8616"/>
                  <a:pt x="19099" y="8622"/>
                  <a:pt x="19094" y="8618"/>
                </a:cubicBezTo>
                <a:cubicBezTo>
                  <a:pt x="19052" y="8579"/>
                  <a:pt x="19056" y="8621"/>
                  <a:pt x="19007" y="8618"/>
                </a:cubicBezTo>
                <a:cubicBezTo>
                  <a:pt x="18960" y="8615"/>
                  <a:pt x="18956" y="8600"/>
                  <a:pt x="18919" y="8595"/>
                </a:cubicBezTo>
                <a:cubicBezTo>
                  <a:pt x="18880" y="8591"/>
                  <a:pt x="18869" y="8618"/>
                  <a:pt x="18861" y="8618"/>
                </a:cubicBezTo>
                <a:cubicBezTo>
                  <a:pt x="18824" y="8616"/>
                  <a:pt x="18822" y="8579"/>
                  <a:pt x="18801" y="8574"/>
                </a:cubicBezTo>
                <a:cubicBezTo>
                  <a:pt x="18775" y="8567"/>
                  <a:pt x="18731" y="8624"/>
                  <a:pt x="18685" y="8574"/>
                </a:cubicBezTo>
                <a:cubicBezTo>
                  <a:pt x="18703" y="8551"/>
                  <a:pt x="18752" y="8550"/>
                  <a:pt x="18743" y="8507"/>
                </a:cubicBezTo>
                <a:cubicBezTo>
                  <a:pt x="18730" y="8475"/>
                  <a:pt x="18705" y="8516"/>
                  <a:pt x="18655" y="8507"/>
                </a:cubicBezTo>
                <a:cubicBezTo>
                  <a:pt x="18644" y="8470"/>
                  <a:pt x="18678" y="8466"/>
                  <a:pt x="18714" y="8463"/>
                </a:cubicBezTo>
                <a:cubicBezTo>
                  <a:pt x="18632" y="8396"/>
                  <a:pt x="18495" y="8454"/>
                  <a:pt x="18421" y="8420"/>
                </a:cubicBezTo>
                <a:cubicBezTo>
                  <a:pt x="18491" y="8496"/>
                  <a:pt x="18353" y="8511"/>
                  <a:pt x="18303" y="8486"/>
                </a:cubicBezTo>
                <a:cubicBezTo>
                  <a:pt x="18310" y="8462"/>
                  <a:pt x="18361" y="8471"/>
                  <a:pt x="18362" y="8441"/>
                </a:cubicBezTo>
                <a:cubicBezTo>
                  <a:pt x="18343" y="8389"/>
                  <a:pt x="18182" y="8444"/>
                  <a:pt x="18157" y="8397"/>
                </a:cubicBezTo>
                <a:cubicBezTo>
                  <a:pt x="18131" y="8419"/>
                  <a:pt x="18000" y="8532"/>
                  <a:pt x="18128" y="8529"/>
                </a:cubicBezTo>
                <a:cubicBezTo>
                  <a:pt x="18118" y="8540"/>
                  <a:pt x="18097" y="8580"/>
                  <a:pt x="18069" y="8574"/>
                </a:cubicBezTo>
                <a:cubicBezTo>
                  <a:pt x="18037" y="8567"/>
                  <a:pt x="18060" y="8523"/>
                  <a:pt x="18040" y="8507"/>
                </a:cubicBezTo>
                <a:cubicBezTo>
                  <a:pt x="18001" y="8477"/>
                  <a:pt x="17909" y="8444"/>
                  <a:pt x="17952" y="8397"/>
                </a:cubicBezTo>
                <a:cubicBezTo>
                  <a:pt x="17874" y="8371"/>
                  <a:pt x="17876" y="8503"/>
                  <a:pt x="17863" y="8397"/>
                </a:cubicBezTo>
                <a:cubicBezTo>
                  <a:pt x="17799" y="8385"/>
                  <a:pt x="17822" y="8439"/>
                  <a:pt x="17776" y="8441"/>
                </a:cubicBezTo>
                <a:cubicBezTo>
                  <a:pt x="17752" y="8453"/>
                  <a:pt x="17728" y="8465"/>
                  <a:pt x="17687" y="8463"/>
                </a:cubicBezTo>
                <a:cubicBezTo>
                  <a:pt x="17647" y="8450"/>
                  <a:pt x="17683" y="8379"/>
                  <a:pt x="17629" y="8375"/>
                </a:cubicBezTo>
                <a:cubicBezTo>
                  <a:pt x="17524" y="8363"/>
                  <a:pt x="17540" y="8441"/>
                  <a:pt x="17541" y="8507"/>
                </a:cubicBezTo>
                <a:cubicBezTo>
                  <a:pt x="17495" y="8520"/>
                  <a:pt x="17389" y="8525"/>
                  <a:pt x="17307" y="8507"/>
                </a:cubicBezTo>
                <a:cubicBezTo>
                  <a:pt x="17260" y="8498"/>
                  <a:pt x="17228" y="8499"/>
                  <a:pt x="17219" y="8463"/>
                </a:cubicBezTo>
                <a:cubicBezTo>
                  <a:pt x="17170" y="8444"/>
                  <a:pt x="17144" y="8504"/>
                  <a:pt x="17101" y="8507"/>
                </a:cubicBezTo>
                <a:cubicBezTo>
                  <a:pt x="17036" y="8514"/>
                  <a:pt x="17028" y="8489"/>
                  <a:pt x="16984" y="8486"/>
                </a:cubicBezTo>
                <a:cubicBezTo>
                  <a:pt x="16804" y="8471"/>
                  <a:pt x="16518" y="8483"/>
                  <a:pt x="16280" y="8463"/>
                </a:cubicBezTo>
                <a:cubicBezTo>
                  <a:pt x="16218" y="8459"/>
                  <a:pt x="16183" y="8452"/>
                  <a:pt x="16076" y="8441"/>
                </a:cubicBezTo>
                <a:cubicBezTo>
                  <a:pt x="16013" y="8435"/>
                  <a:pt x="15933" y="8430"/>
                  <a:pt x="15812" y="8420"/>
                </a:cubicBezTo>
                <a:cubicBezTo>
                  <a:pt x="15767" y="8415"/>
                  <a:pt x="15760" y="8399"/>
                  <a:pt x="15724" y="8397"/>
                </a:cubicBezTo>
                <a:cubicBezTo>
                  <a:pt x="15628" y="8391"/>
                  <a:pt x="15522" y="8402"/>
                  <a:pt x="15431" y="8397"/>
                </a:cubicBezTo>
                <a:cubicBezTo>
                  <a:pt x="15433" y="8397"/>
                  <a:pt x="15212" y="8334"/>
                  <a:pt x="15167" y="8375"/>
                </a:cubicBezTo>
                <a:cubicBezTo>
                  <a:pt x="15130" y="8409"/>
                  <a:pt x="15125" y="8381"/>
                  <a:pt x="15079" y="8375"/>
                </a:cubicBezTo>
                <a:cubicBezTo>
                  <a:pt x="15066" y="8373"/>
                  <a:pt x="14864" y="8394"/>
                  <a:pt x="14845" y="8375"/>
                </a:cubicBezTo>
                <a:cubicBezTo>
                  <a:pt x="14813" y="8346"/>
                  <a:pt x="14812" y="8363"/>
                  <a:pt x="14727" y="8375"/>
                </a:cubicBezTo>
                <a:cubicBezTo>
                  <a:pt x="14727" y="8352"/>
                  <a:pt x="14691" y="8360"/>
                  <a:pt x="14668" y="8354"/>
                </a:cubicBezTo>
                <a:cubicBezTo>
                  <a:pt x="14632" y="8342"/>
                  <a:pt x="14609" y="8336"/>
                  <a:pt x="14551" y="8331"/>
                </a:cubicBezTo>
                <a:cubicBezTo>
                  <a:pt x="14543" y="8331"/>
                  <a:pt x="14498" y="8336"/>
                  <a:pt x="14493" y="8331"/>
                </a:cubicBezTo>
                <a:cubicBezTo>
                  <a:pt x="14491" y="8330"/>
                  <a:pt x="14494" y="8309"/>
                  <a:pt x="14493" y="8309"/>
                </a:cubicBezTo>
                <a:cubicBezTo>
                  <a:pt x="14449" y="8305"/>
                  <a:pt x="14449" y="8331"/>
                  <a:pt x="14435" y="8331"/>
                </a:cubicBezTo>
                <a:cubicBezTo>
                  <a:pt x="14412" y="8332"/>
                  <a:pt x="14404" y="8310"/>
                  <a:pt x="14375" y="8309"/>
                </a:cubicBezTo>
                <a:cubicBezTo>
                  <a:pt x="14215" y="8306"/>
                  <a:pt x="14029" y="8312"/>
                  <a:pt x="13819" y="8309"/>
                </a:cubicBezTo>
                <a:cubicBezTo>
                  <a:pt x="13814" y="8283"/>
                  <a:pt x="13765" y="8291"/>
                  <a:pt x="13731" y="8287"/>
                </a:cubicBezTo>
                <a:cubicBezTo>
                  <a:pt x="13715" y="8248"/>
                  <a:pt x="13716" y="8196"/>
                  <a:pt x="13672" y="8177"/>
                </a:cubicBezTo>
                <a:cubicBezTo>
                  <a:pt x="13630" y="8188"/>
                  <a:pt x="13675" y="8196"/>
                  <a:pt x="13672" y="8222"/>
                </a:cubicBezTo>
                <a:cubicBezTo>
                  <a:pt x="13666" y="8238"/>
                  <a:pt x="13643" y="8243"/>
                  <a:pt x="13643" y="8265"/>
                </a:cubicBezTo>
                <a:cubicBezTo>
                  <a:pt x="13580" y="8260"/>
                  <a:pt x="13534" y="8273"/>
                  <a:pt x="13467" y="8265"/>
                </a:cubicBezTo>
                <a:cubicBezTo>
                  <a:pt x="13426" y="8261"/>
                  <a:pt x="13412" y="8243"/>
                  <a:pt x="13379" y="8243"/>
                </a:cubicBezTo>
                <a:cubicBezTo>
                  <a:pt x="13327" y="8243"/>
                  <a:pt x="13317" y="8267"/>
                  <a:pt x="13262" y="8265"/>
                </a:cubicBezTo>
                <a:cubicBezTo>
                  <a:pt x="13199" y="8263"/>
                  <a:pt x="13188" y="8248"/>
                  <a:pt x="13144" y="8243"/>
                </a:cubicBezTo>
                <a:cubicBezTo>
                  <a:pt x="12987" y="8227"/>
                  <a:pt x="12810" y="8257"/>
                  <a:pt x="12705" y="8177"/>
                </a:cubicBezTo>
                <a:cubicBezTo>
                  <a:pt x="12681" y="8181"/>
                  <a:pt x="12676" y="8200"/>
                  <a:pt x="12646" y="8200"/>
                </a:cubicBezTo>
                <a:cubicBezTo>
                  <a:pt x="12598" y="8198"/>
                  <a:pt x="12597" y="8181"/>
                  <a:pt x="12558" y="8177"/>
                </a:cubicBezTo>
                <a:cubicBezTo>
                  <a:pt x="12423" y="8164"/>
                  <a:pt x="12263" y="8170"/>
                  <a:pt x="12119" y="8155"/>
                </a:cubicBezTo>
                <a:cubicBezTo>
                  <a:pt x="12074" y="8151"/>
                  <a:pt x="12067" y="8135"/>
                  <a:pt x="12031" y="8134"/>
                </a:cubicBezTo>
                <a:cubicBezTo>
                  <a:pt x="11955" y="8129"/>
                  <a:pt x="11968" y="8174"/>
                  <a:pt x="11913" y="8134"/>
                </a:cubicBezTo>
                <a:cubicBezTo>
                  <a:pt x="11887" y="8114"/>
                  <a:pt x="11602" y="8140"/>
                  <a:pt x="11533" y="8134"/>
                </a:cubicBezTo>
                <a:cubicBezTo>
                  <a:pt x="11470" y="8127"/>
                  <a:pt x="11413" y="8095"/>
                  <a:pt x="11357" y="8089"/>
                </a:cubicBezTo>
                <a:cubicBezTo>
                  <a:pt x="11260" y="8081"/>
                  <a:pt x="11161" y="8093"/>
                  <a:pt x="11064" y="8089"/>
                </a:cubicBezTo>
                <a:cubicBezTo>
                  <a:pt x="11016" y="8087"/>
                  <a:pt x="11014" y="8069"/>
                  <a:pt x="10976" y="8067"/>
                </a:cubicBezTo>
                <a:cubicBezTo>
                  <a:pt x="10865" y="8060"/>
                  <a:pt x="10753" y="8077"/>
                  <a:pt x="10654" y="8067"/>
                </a:cubicBezTo>
                <a:cubicBezTo>
                  <a:pt x="10589" y="8062"/>
                  <a:pt x="10488" y="8054"/>
                  <a:pt x="10360" y="8045"/>
                </a:cubicBezTo>
                <a:cubicBezTo>
                  <a:pt x="10313" y="8042"/>
                  <a:pt x="10310" y="8028"/>
                  <a:pt x="10272" y="8023"/>
                </a:cubicBezTo>
                <a:cubicBezTo>
                  <a:pt x="10151" y="8008"/>
                  <a:pt x="10019" y="8013"/>
                  <a:pt x="9891" y="8001"/>
                </a:cubicBezTo>
                <a:cubicBezTo>
                  <a:pt x="9844" y="7997"/>
                  <a:pt x="9841" y="7985"/>
                  <a:pt x="9804" y="7979"/>
                </a:cubicBezTo>
                <a:cubicBezTo>
                  <a:pt x="9781" y="7975"/>
                  <a:pt x="9701" y="7990"/>
                  <a:pt x="9686" y="7979"/>
                </a:cubicBezTo>
                <a:cubicBezTo>
                  <a:pt x="9657" y="7957"/>
                  <a:pt x="9661" y="7979"/>
                  <a:pt x="9599" y="7979"/>
                </a:cubicBezTo>
                <a:cubicBezTo>
                  <a:pt x="9590" y="7979"/>
                  <a:pt x="9544" y="7983"/>
                  <a:pt x="9539" y="7979"/>
                </a:cubicBezTo>
                <a:cubicBezTo>
                  <a:pt x="9511" y="7954"/>
                  <a:pt x="9414" y="7978"/>
                  <a:pt x="9305" y="7957"/>
                </a:cubicBezTo>
                <a:cubicBezTo>
                  <a:pt x="9271" y="7951"/>
                  <a:pt x="9242" y="7940"/>
                  <a:pt x="9188" y="7935"/>
                </a:cubicBezTo>
                <a:cubicBezTo>
                  <a:pt x="9179" y="7934"/>
                  <a:pt x="9134" y="7939"/>
                  <a:pt x="9129" y="7935"/>
                </a:cubicBezTo>
                <a:cubicBezTo>
                  <a:pt x="9087" y="7897"/>
                  <a:pt x="9090" y="7939"/>
                  <a:pt x="9041" y="7935"/>
                </a:cubicBezTo>
                <a:cubicBezTo>
                  <a:pt x="9043" y="7935"/>
                  <a:pt x="9032" y="7913"/>
                  <a:pt x="9012" y="7913"/>
                </a:cubicBezTo>
                <a:cubicBezTo>
                  <a:pt x="8966" y="7912"/>
                  <a:pt x="8900" y="7906"/>
                  <a:pt x="8895" y="7935"/>
                </a:cubicBezTo>
                <a:cubicBezTo>
                  <a:pt x="8754" y="7886"/>
                  <a:pt x="8571" y="7846"/>
                  <a:pt x="8455" y="7935"/>
                </a:cubicBezTo>
                <a:cubicBezTo>
                  <a:pt x="8419" y="7930"/>
                  <a:pt x="8422" y="7880"/>
                  <a:pt x="8396" y="7869"/>
                </a:cubicBezTo>
                <a:cubicBezTo>
                  <a:pt x="8343" y="7846"/>
                  <a:pt x="8316" y="7880"/>
                  <a:pt x="8279" y="7847"/>
                </a:cubicBezTo>
                <a:cubicBezTo>
                  <a:pt x="8271" y="7840"/>
                  <a:pt x="8231" y="7854"/>
                  <a:pt x="8221" y="7847"/>
                </a:cubicBezTo>
                <a:cubicBezTo>
                  <a:pt x="8211" y="7841"/>
                  <a:pt x="8231" y="7808"/>
                  <a:pt x="8221" y="7803"/>
                </a:cubicBezTo>
                <a:cubicBezTo>
                  <a:pt x="8202" y="7792"/>
                  <a:pt x="8156" y="7810"/>
                  <a:pt x="8162" y="7782"/>
                </a:cubicBezTo>
                <a:cubicBezTo>
                  <a:pt x="8134" y="7793"/>
                  <a:pt x="8137" y="7815"/>
                  <a:pt x="8103" y="7825"/>
                </a:cubicBezTo>
                <a:cubicBezTo>
                  <a:pt x="8043" y="7843"/>
                  <a:pt x="7913" y="7832"/>
                  <a:pt x="7810" y="7825"/>
                </a:cubicBezTo>
                <a:cubicBezTo>
                  <a:pt x="7634" y="7813"/>
                  <a:pt x="7427" y="7782"/>
                  <a:pt x="7312" y="7759"/>
                </a:cubicBezTo>
                <a:cubicBezTo>
                  <a:pt x="7282" y="7773"/>
                  <a:pt x="7282" y="7810"/>
                  <a:pt x="7224" y="7803"/>
                </a:cubicBezTo>
                <a:cubicBezTo>
                  <a:pt x="7262" y="7733"/>
                  <a:pt x="7150" y="7770"/>
                  <a:pt x="7048" y="7759"/>
                </a:cubicBezTo>
                <a:cubicBezTo>
                  <a:pt x="7046" y="7759"/>
                  <a:pt x="7050" y="7738"/>
                  <a:pt x="7048" y="7736"/>
                </a:cubicBezTo>
                <a:cubicBezTo>
                  <a:pt x="7011" y="7722"/>
                  <a:pt x="6943" y="7746"/>
                  <a:pt x="6901" y="7736"/>
                </a:cubicBezTo>
                <a:cubicBezTo>
                  <a:pt x="6894" y="7735"/>
                  <a:pt x="6899" y="7717"/>
                  <a:pt x="6872" y="7715"/>
                </a:cubicBezTo>
                <a:cubicBezTo>
                  <a:pt x="6743" y="7708"/>
                  <a:pt x="6620" y="7713"/>
                  <a:pt x="6521" y="7736"/>
                </a:cubicBezTo>
                <a:cubicBezTo>
                  <a:pt x="6533" y="7696"/>
                  <a:pt x="6496" y="7699"/>
                  <a:pt x="6462" y="7693"/>
                </a:cubicBezTo>
                <a:cubicBezTo>
                  <a:pt x="6425" y="7686"/>
                  <a:pt x="6376" y="7683"/>
                  <a:pt x="6257" y="7671"/>
                </a:cubicBezTo>
                <a:cubicBezTo>
                  <a:pt x="6209" y="7666"/>
                  <a:pt x="6190" y="7644"/>
                  <a:pt x="6140" y="7649"/>
                </a:cubicBezTo>
                <a:cubicBezTo>
                  <a:pt x="6022" y="7662"/>
                  <a:pt x="5977" y="7747"/>
                  <a:pt x="5876" y="7736"/>
                </a:cubicBezTo>
                <a:cubicBezTo>
                  <a:pt x="5875" y="7713"/>
                  <a:pt x="5959" y="7709"/>
                  <a:pt x="5964" y="7693"/>
                </a:cubicBezTo>
                <a:cubicBezTo>
                  <a:pt x="5977" y="7650"/>
                  <a:pt x="5902" y="7671"/>
                  <a:pt x="5876" y="7627"/>
                </a:cubicBezTo>
                <a:cubicBezTo>
                  <a:pt x="5605" y="7660"/>
                  <a:pt x="5458" y="7513"/>
                  <a:pt x="5231" y="7583"/>
                </a:cubicBezTo>
                <a:cubicBezTo>
                  <a:pt x="5184" y="7589"/>
                  <a:pt x="5181" y="7562"/>
                  <a:pt x="5143" y="7561"/>
                </a:cubicBezTo>
                <a:cubicBezTo>
                  <a:pt x="5136" y="7537"/>
                  <a:pt x="5085" y="7546"/>
                  <a:pt x="5085" y="7516"/>
                </a:cubicBezTo>
                <a:cubicBezTo>
                  <a:pt x="4881" y="7527"/>
                  <a:pt x="4749" y="7455"/>
                  <a:pt x="4586" y="7495"/>
                </a:cubicBezTo>
                <a:cubicBezTo>
                  <a:pt x="4507" y="7510"/>
                  <a:pt x="4529" y="7449"/>
                  <a:pt x="4498" y="7429"/>
                </a:cubicBezTo>
                <a:cubicBezTo>
                  <a:pt x="4357" y="7417"/>
                  <a:pt x="4245" y="7435"/>
                  <a:pt x="4088" y="7407"/>
                </a:cubicBezTo>
                <a:cubicBezTo>
                  <a:pt x="4081" y="7405"/>
                  <a:pt x="4085" y="7386"/>
                  <a:pt x="4058" y="7384"/>
                </a:cubicBezTo>
                <a:cubicBezTo>
                  <a:pt x="4051" y="7384"/>
                  <a:pt x="4036" y="7387"/>
                  <a:pt x="4029" y="7384"/>
                </a:cubicBezTo>
                <a:cubicBezTo>
                  <a:pt x="3990" y="7373"/>
                  <a:pt x="3954" y="7369"/>
                  <a:pt x="3853" y="7363"/>
                </a:cubicBezTo>
                <a:cubicBezTo>
                  <a:pt x="3778" y="7357"/>
                  <a:pt x="3697" y="7327"/>
                  <a:pt x="3619" y="7318"/>
                </a:cubicBezTo>
                <a:cubicBezTo>
                  <a:pt x="3565" y="7312"/>
                  <a:pt x="3501" y="7329"/>
                  <a:pt x="3443" y="7318"/>
                </a:cubicBezTo>
                <a:cubicBezTo>
                  <a:pt x="3437" y="7318"/>
                  <a:pt x="3439" y="7297"/>
                  <a:pt x="3414" y="7297"/>
                </a:cubicBezTo>
                <a:cubicBezTo>
                  <a:pt x="3406" y="7296"/>
                  <a:pt x="3392" y="7299"/>
                  <a:pt x="3384" y="7297"/>
                </a:cubicBezTo>
                <a:cubicBezTo>
                  <a:pt x="3355" y="7288"/>
                  <a:pt x="3338" y="7282"/>
                  <a:pt x="3297" y="7275"/>
                </a:cubicBezTo>
                <a:cubicBezTo>
                  <a:pt x="3276" y="7270"/>
                  <a:pt x="3271" y="7254"/>
                  <a:pt x="3267" y="7253"/>
                </a:cubicBezTo>
                <a:cubicBezTo>
                  <a:pt x="3231" y="7246"/>
                  <a:pt x="3186" y="7260"/>
                  <a:pt x="3150" y="7253"/>
                </a:cubicBezTo>
                <a:cubicBezTo>
                  <a:pt x="3141" y="7251"/>
                  <a:pt x="3148" y="7231"/>
                  <a:pt x="3121" y="7231"/>
                </a:cubicBezTo>
                <a:cubicBezTo>
                  <a:pt x="3113" y="7230"/>
                  <a:pt x="3098" y="7233"/>
                  <a:pt x="3091" y="7231"/>
                </a:cubicBezTo>
                <a:cubicBezTo>
                  <a:pt x="3058" y="7221"/>
                  <a:pt x="3005" y="7225"/>
                  <a:pt x="2915" y="7209"/>
                </a:cubicBezTo>
                <a:cubicBezTo>
                  <a:pt x="2909" y="7208"/>
                  <a:pt x="2912" y="7188"/>
                  <a:pt x="2886" y="7186"/>
                </a:cubicBezTo>
                <a:cubicBezTo>
                  <a:pt x="2878" y="7186"/>
                  <a:pt x="2864" y="7189"/>
                  <a:pt x="2857" y="7186"/>
                </a:cubicBezTo>
                <a:cubicBezTo>
                  <a:pt x="2828" y="7178"/>
                  <a:pt x="2810" y="7172"/>
                  <a:pt x="2769" y="7165"/>
                </a:cubicBezTo>
                <a:cubicBezTo>
                  <a:pt x="2743" y="7159"/>
                  <a:pt x="2718" y="7150"/>
                  <a:pt x="2681" y="7143"/>
                </a:cubicBezTo>
                <a:cubicBezTo>
                  <a:pt x="2655" y="7138"/>
                  <a:pt x="2631" y="7128"/>
                  <a:pt x="2593" y="7121"/>
                </a:cubicBezTo>
                <a:cubicBezTo>
                  <a:pt x="2570" y="7116"/>
                  <a:pt x="2571" y="7100"/>
                  <a:pt x="2564" y="7098"/>
                </a:cubicBezTo>
                <a:cubicBezTo>
                  <a:pt x="2528" y="7091"/>
                  <a:pt x="2481" y="7108"/>
                  <a:pt x="2447" y="7098"/>
                </a:cubicBezTo>
                <a:cubicBezTo>
                  <a:pt x="2435" y="7095"/>
                  <a:pt x="2447" y="7077"/>
                  <a:pt x="2417" y="7076"/>
                </a:cubicBezTo>
                <a:cubicBezTo>
                  <a:pt x="2391" y="7076"/>
                  <a:pt x="2340" y="7052"/>
                  <a:pt x="2300" y="7032"/>
                </a:cubicBezTo>
                <a:cubicBezTo>
                  <a:pt x="2292" y="7029"/>
                  <a:pt x="2270" y="7011"/>
                  <a:pt x="2271" y="7011"/>
                </a:cubicBezTo>
                <a:cubicBezTo>
                  <a:pt x="2188" y="6984"/>
                  <a:pt x="2089" y="6992"/>
                  <a:pt x="2007" y="6966"/>
                </a:cubicBezTo>
                <a:cubicBezTo>
                  <a:pt x="1994" y="6963"/>
                  <a:pt x="2008" y="6945"/>
                  <a:pt x="1977" y="6944"/>
                </a:cubicBezTo>
                <a:cubicBezTo>
                  <a:pt x="1952" y="6944"/>
                  <a:pt x="1899" y="6920"/>
                  <a:pt x="1860" y="6900"/>
                </a:cubicBezTo>
                <a:cubicBezTo>
                  <a:pt x="1830" y="6886"/>
                  <a:pt x="1729" y="6874"/>
                  <a:pt x="1655" y="6857"/>
                </a:cubicBezTo>
                <a:cubicBezTo>
                  <a:pt x="1645" y="6854"/>
                  <a:pt x="1654" y="6836"/>
                  <a:pt x="1626" y="6834"/>
                </a:cubicBezTo>
                <a:cubicBezTo>
                  <a:pt x="1594" y="6833"/>
                  <a:pt x="1510" y="6762"/>
                  <a:pt x="1479" y="6725"/>
                </a:cubicBezTo>
                <a:cubicBezTo>
                  <a:pt x="1521" y="6582"/>
                  <a:pt x="1515" y="6505"/>
                  <a:pt x="1421" y="6394"/>
                </a:cubicBezTo>
                <a:cubicBezTo>
                  <a:pt x="1410" y="6382"/>
                  <a:pt x="1393" y="6397"/>
                  <a:pt x="1391" y="6372"/>
                </a:cubicBezTo>
                <a:cubicBezTo>
                  <a:pt x="1390" y="6353"/>
                  <a:pt x="1347" y="6323"/>
                  <a:pt x="1333" y="6306"/>
                </a:cubicBezTo>
                <a:cubicBezTo>
                  <a:pt x="1309" y="6277"/>
                  <a:pt x="1280" y="6225"/>
                  <a:pt x="1245" y="6174"/>
                </a:cubicBezTo>
                <a:cubicBezTo>
                  <a:pt x="1223" y="6151"/>
                  <a:pt x="1189" y="6134"/>
                  <a:pt x="1156" y="6108"/>
                </a:cubicBezTo>
                <a:cubicBezTo>
                  <a:pt x="1101" y="6064"/>
                  <a:pt x="1085" y="6036"/>
                  <a:pt x="1040" y="5976"/>
                </a:cubicBezTo>
                <a:cubicBezTo>
                  <a:pt x="1026" y="5958"/>
                  <a:pt x="990" y="5945"/>
                  <a:pt x="981" y="5932"/>
                </a:cubicBezTo>
                <a:cubicBezTo>
                  <a:pt x="967" y="5912"/>
                  <a:pt x="968" y="5854"/>
                  <a:pt x="952" y="5822"/>
                </a:cubicBezTo>
                <a:cubicBezTo>
                  <a:pt x="947" y="5812"/>
                  <a:pt x="935" y="5767"/>
                  <a:pt x="922" y="5755"/>
                </a:cubicBezTo>
                <a:cubicBezTo>
                  <a:pt x="916" y="5750"/>
                  <a:pt x="867" y="5740"/>
                  <a:pt x="864" y="5735"/>
                </a:cubicBezTo>
                <a:cubicBezTo>
                  <a:pt x="834" y="5682"/>
                  <a:pt x="847" y="5617"/>
                  <a:pt x="805" y="5558"/>
                </a:cubicBezTo>
                <a:cubicBezTo>
                  <a:pt x="797" y="5547"/>
                  <a:pt x="751" y="5523"/>
                  <a:pt x="747" y="5514"/>
                </a:cubicBezTo>
                <a:cubicBezTo>
                  <a:pt x="737" y="5495"/>
                  <a:pt x="753" y="5468"/>
                  <a:pt x="747" y="5448"/>
                </a:cubicBezTo>
                <a:cubicBezTo>
                  <a:pt x="731" y="5402"/>
                  <a:pt x="664" y="5361"/>
                  <a:pt x="688" y="5316"/>
                </a:cubicBezTo>
                <a:cubicBezTo>
                  <a:pt x="673" y="5294"/>
                  <a:pt x="622" y="5275"/>
                  <a:pt x="600" y="5250"/>
                </a:cubicBezTo>
                <a:cubicBezTo>
                  <a:pt x="593" y="5241"/>
                  <a:pt x="609" y="5211"/>
                  <a:pt x="600" y="5205"/>
                </a:cubicBezTo>
                <a:cubicBezTo>
                  <a:pt x="596" y="5203"/>
                  <a:pt x="572" y="5208"/>
                  <a:pt x="570" y="5205"/>
                </a:cubicBezTo>
                <a:cubicBezTo>
                  <a:pt x="566" y="5198"/>
                  <a:pt x="580" y="5166"/>
                  <a:pt x="570" y="5162"/>
                </a:cubicBezTo>
                <a:cubicBezTo>
                  <a:pt x="568" y="5160"/>
                  <a:pt x="542" y="5163"/>
                  <a:pt x="541" y="5162"/>
                </a:cubicBezTo>
                <a:cubicBezTo>
                  <a:pt x="503" y="5084"/>
                  <a:pt x="561" y="4960"/>
                  <a:pt x="453" y="4919"/>
                </a:cubicBezTo>
                <a:cubicBezTo>
                  <a:pt x="456" y="4786"/>
                  <a:pt x="472" y="4612"/>
                  <a:pt x="395" y="4524"/>
                </a:cubicBezTo>
                <a:cubicBezTo>
                  <a:pt x="384" y="4511"/>
                  <a:pt x="367" y="4527"/>
                  <a:pt x="366" y="4501"/>
                </a:cubicBezTo>
                <a:cubicBezTo>
                  <a:pt x="366" y="4498"/>
                  <a:pt x="369" y="4482"/>
                  <a:pt x="366" y="4479"/>
                </a:cubicBezTo>
                <a:cubicBezTo>
                  <a:pt x="348" y="4462"/>
                  <a:pt x="291" y="4453"/>
                  <a:pt x="278" y="4435"/>
                </a:cubicBezTo>
                <a:cubicBezTo>
                  <a:pt x="253" y="4402"/>
                  <a:pt x="254" y="4344"/>
                  <a:pt x="220" y="4303"/>
                </a:cubicBezTo>
                <a:cubicBezTo>
                  <a:pt x="189" y="4269"/>
                  <a:pt x="182" y="4144"/>
                  <a:pt x="190" y="4017"/>
                </a:cubicBezTo>
                <a:cubicBezTo>
                  <a:pt x="193" y="3972"/>
                  <a:pt x="237" y="3909"/>
                  <a:pt x="220" y="3818"/>
                </a:cubicBezTo>
                <a:cubicBezTo>
                  <a:pt x="211" y="3779"/>
                  <a:pt x="163" y="3755"/>
                  <a:pt x="190" y="3687"/>
                </a:cubicBezTo>
                <a:cubicBezTo>
                  <a:pt x="207" y="3642"/>
                  <a:pt x="207" y="3646"/>
                  <a:pt x="190" y="3555"/>
                </a:cubicBezTo>
                <a:cubicBezTo>
                  <a:pt x="174" y="3471"/>
                  <a:pt x="133" y="3418"/>
                  <a:pt x="190" y="3335"/>
                </a:cubicBezTo>
                <a:cubicBezTo>
                  <a:pt x="198" y="3322"/>
                  <a:pt x="243" y="3301"/>
                  <a:pt x="248" y="3290"/>
                </a:cubicBezTo>
                <a:cubicBezTo>
                  <a:pt x="263" y="3265"/>
                  <a:pt x="230" y="3224"/>
                  <a:pt x="278" y="3224"/>
                </a:cubicBezTo>
                <a:cubicBezTo>
                  <a:pt x="276" y="3100"/>
                  <a:pt x="286" y="2989"/>
                  <a:pt x="248" y="2872"/>
                </a:cubicBezTo>
                <a:cubicBezTo>
                  <a:pt x="252" y="2883"/>
                  <a:pt x="161" y="2674"/>
                  <a:pt x="220" y="2629"/>
                </a:cubicBezTo>
                <a:cubicBezTo>
                  <a:pt x="243" y="2612"/>
                  <a:pt x="227" y="2608"/>
                  <a:pt x="220" y="2564"/>
                </a:cubicBezTo>
                <a:cubicBezTo>
                  <a:pt x="214" y="2535"/>
                  <a:pt x="225" y="2505"/>
                  <a:pt x="220" y="2476"/>
                </a:cubicBezTo>
                <a:cubicBezTo>
                  <a:pt x="201" y="2391"/>
                  <a:pt x="153" y="2313"/>
                  <a:pt x="72" y="2256"/>
                </a:cubicBezTo>
                <a:close/>
                <a:moveTo>
                  <a:pt x="42190" y="9432"/>
                </a:moveTo>
                <a:cubicBezTo>
                  <a:pt x="42282" y="9422"/>
                  <a:pt x="42284" y="9479"/>
                  <a:pt x="42279" y="9542"/>
                </a:cubicBezTo>
                <a:cubicBezTo>
                  <a:pt x="42221" y="9527"/>
                  <a:pt x="42201" y="9484"/>
                  <a:pt x="42190" y="9432"/>
                </a:cubicBezTo>
                <a:close/>
                <a:moveTo>
                  <a:pt x="52273" y="9058"/>
                </a:moveTo>
                <a:lnTo>
                  <a:pt x="52273" y="9036"/>
                </a:lnTo>
                <a:cubicBezTo>
                  <a:pt x="52379" y="9046"/>
                  <a:pt x="52223" y="9108"/>
                  <a:pt x="52186" y="9079"/>
                </a:cubicBezTo>
                <a:cubicBezTo>
                  <a:pt x="52164" y="9064"/>
                  <a:pt x="52259" y="9058"/>
                  <a:pt x="52273" y="9058"/>
                </a:cubicBezTo>
                <a:close/>
                <a:moveTo>
                  <a:pt x="50515" y="9036"/>
                </a:moveTo>
                <a:cubicBezTo>
                  <a:pt x="50615" y="9073"/>
                  <a:pt x="50479" y="9097"/>
                  <a:pt x="50455" y="9079"/>
                </a:cubicBezTo>
                <a:cubicBezTo>
                  <a:pt x="50443" y="9070"/>
                  <a:pt x="50530" y="9054"/>
                  <a:pt x="50515" y="9036"/>
                </a:cubicBezTo>
                <a:close/>
                <a:moveTo>
                  <a:pt x="50837" y="9013"/>
                </a:moveTo>
                <a:cubicBezTo>
                  <a:pt x="50824" y="9040"/>
                  <a:pt x="50800" y="9059"/>
                  <a:pt x="50749" y="9058"/>
                </a:cubicBezTo>
                <a:cubicBezTo>
                  <a:pt x="50762" y="9031"/>
                  <a:pt x="50787" y="9012"/>
                  <a:pt x="50837" y="9013"/>
                </a:cubicBezTo>
                <a:close/>
                <a:moveTo>
                  <a:pt x="52156" y="8947"/>
                </a:moveTo>
                <a:cubicBezTo>
                  <a:pt x="52149" y="8986"/>
                  <a:pt x="52105" y="8998"/>
                  <a:pt x="52039" y="8992"/>
                </a:cubicBezTo>
                <a:cubicBezTo>
                  <a:pt x="52057" y="8962"/>
                  <a:pt x="52102" y="8950"/>
                  <a:pt x="52156" y="8947"/>
                </a:cubicBezTo>
                <a:close/>
                <a:moveTo>
                  <a:pt x="49606" y="8881"/>
                </a:moveTo>
                <a:cubicBezTo>
                  <a:pt x="49642" y="8891"/>
                  <a:pt x="49667" y="8910"/>
                  <a:pt x="49664" y="8947"/>
                </a:cubicBezTo>
                <a:cubicBezTo>
                  <a:pt x="49629" y="8938"/>
                  <a:pt x="49605" y="8919"/>
                  <a:pt x="49606" y="8881"/>
                </a:cubicBezTo>
                <a:close/>
                <a:moveTo>
                  <a:pt x="56200" y="8859"/>
                </a:moveTo>
                <a:cubicBezTo>
                  <a:pt x="56251" y="8784"/>
                  <a:pt x="56282" y="8887"/>
                  <a:pt x="56260" y="8904"/>
                </a:cubicBezTo>
                <a:cubicBezTo>
                  <a:pt x="56247" y="8913"/>
                  <a:pt x="56224" y="8849"/>
                  <a:pt x="56200" y="8859"/>
                </a:cubicBezTo>
                <a:close/>
                <a:moveTo>
                  <a:pt x="51950" y="8859"/>
                </a:moveTo>
                <a:cubicBezTo>
                  <a:pt x="51955" y="8853"/>
                  <a:pt x="52014" y="8819"/>
                  <a:pt x="52039" y="8838"/>
                </a:cubicBezTo>
                <a:cubicBezTo>
                  <a:pt x="52060" y="8854"/>
                  <a:pt x="51920" y="8902"/>
                  <a:pt x="51950" y="8859"/>
                </a:cubicBezTo>
                <a:close/>
                <a:moveTo>
                  <a:pt x="42982" y="8838"/>
                </a:moveTo>
                <a:cubicBezTo>
                  <a:pt x="43025" y="8842"/>
                  <a:pt x="42992" y="8903"/>
                  <a:pt x="43040" y="8904"/>
                </a:cubicBezTo>
                <a:cubicBezTo>
                  <a:pt x="43007" y="8974"/>
                  <a:pt x="42957" y="8883"/>
                  <a:pt x="42982" y="8838"/>
                </a:cubicBezTo>
                <a:close/>
                <a:moveTo>
                  <a:pt x="36944" y="8859"/>
                </a:moveTo>
                <a:cubicBezTo>
                  <a:pt x="36935" y="8889"/>
                  <a:pt x="36871" y="8878"/>
                  <a:pt x="36827" y="8881"/>
                </a:cubicBezTo>
                <a:cubicBezTo>
                  <a:pt x="36835" y="8830"/>
                  <a:pt x="36905" y="8830"/>
                  <a:pt x="36944" y="8859"/>
                </a:cubicBezTo>
                <a:close/>
                <a:moveTo>
                  <a:pt x="34131" y="8838"/>
                </a:moveTo>
                <a:cubicBezTo>
                  <a:pt x="34111" y="8867"/>
                  <a:pt x="34068" y="8878"/>
                  <a:pt x="34013" y="8881"/>
                </a:cubicBezTo>
                <a:cubicBezTo>
                  <a:pt x="34020" y="8842"/>
                  <a:pt x="34064" y="8832"/>
                  <a:pt x="34131" y="8838"/>
                </a:cubicBezTo>
                <a:close/>
                <a:moveTo>
                  <a:pt x="45210" y="8838"/>
                </a:moveTo>
                <a:cubicBezTo>
                  <a:pt x="45201" y="8802"/>
                  <a:pt x="45368" y="8807"/>
                  <a:pt x="45297" y="8859"/>
                </a:cubicBezTo>
                <a:cubicBezTo>
                  <a:pt x="45309" y="8851"/>
                  <a:pt x="45210" y="8836"/>
                  <a:pt x="45210" y="8838"/>
                </a:cubicBezTo>
                <a:close/>
                <a:moveTo>
                  <a:pt x="31287" y="8815"/>
                </a:moveTo>
                <a:cubicBezTo>
                  <a:pt x="31307" y="8815"/>
                  <a:pt x="31326" y="8815"/>
                  <a:pt x="31346" y="8815"/>
                </a:cubicBezTo>
                <a:cubicBezTo>
                  <a:pt x="31352" y="8878"/>
                  <a:pt x="31127" y="8809"/>
                  <a:pt x="31287" y="8815"/>
                </a:cubicBezTo>
                <a:close/>
                <a:moveTo>
                  <a:pt x="51834" y="8815"/>
                </a:moveTo>
                <a:cubicBezTo>
                  <a:pt x="51834" y="8795"/>
                  <a:pt x="51869" y="8799"/>
                  <a:pt x="51892" y="8794"/>
                </a:cubicBezTo>
                <a:cubicBezTo>
                  <a:pt x="51921" y="8794"/>
                  <a:pt x="51950" y="8794"/>
                  <a:pt x="51980" y="8794"/>
                </a:cubicBezTo>
                <a:cubicBezTo>
                  <a:pt x="51985" y="8841"/>
                  <a:pt x="51876" y="8804"/>
                  <a:pt x="51834" y="8815"/>
                </a:cubicBezTo>
                <a:close/>
                <a:moveTo>
                  <a:pt x="38439" y="8794"/>
                </a:moveTo>
                <a:cubicBezTo>
                  <a:pt x="38420" y="8815"/>
                  <a:pt x="38371" y="8817"/>
                  <a:pt x="38380" y="8859"/>
                </a:cubicBezTo>
                <a:cubicBezTo>
                  <a:pt x="38312" y="8866"/>
                  <a:pt x="38268" y="8856"/>
                  <a:pt x="38234" y="8838"/>
                </a:cubicBezTo>
                <a:cubicBezTo>
                  <a:pt x="38276" y="8804"/>
                  <a:pt x="38348" y="8792"/>
                  <a:pt x="38439" y="8794"/>
                </a:cubicBezTo>
                <a:close/>
                <a:moveTo>
                  <a:pt x="31580" y="8815"/>
                </a:moveTo>
                <a:cubicBezTo>
                  <a:pt x="31501" y="8871"/>
                  <a:pt x="31467" y="8833"/>
                  <a:pt x="31375" y="8859"/>
                </a:cubicBezTo>
                <a:cubicBezTo>
                  <a:pt x="31370" y="8790"/>
                  <a:pt x="31539" y="8805"/>
                  <a:pt x="31580" y="8815"/>
                </a:cubicBezTo>
                <a:close/>
                <a:moveTo>
                  <a:pt x="38878" y="8772"/>
                </a:moveTo>
                <a:cubicBezTo>
                  <a:pt x="38874" y="8797"/>
                  <a:pt x="38885" y="8811"/>
                  <a:pt x="38908" y="8815"/>
                </a:cubicBezTo>
                <a:cubicBezTo>
                  <a:pt x="38883" y="8849"/>
                  <a:pt x="38813" y="8847"/>
                  <a:pt x="38762" y="8859"/>
                </a:cubicBezTo>
                <a:cubicBezTo>
                  <a:pt x="38786" y="8822"/>
                  <a:pt x="38870" y="8782"/>
                  <a:pt x="38732" y="8794"/>
                </a:cubicBezTo>
                <a:cubicBezTo>
                  <a:pt x="38639" y="8763"/>
                  <a:pt x="38836" y="8772"/>
                  <a:pt x="38878" y="8772"/>
                </a:cubicBezTo>
                <a:close/>
                <a:moveTo>
                  <a:pt x="50017" y="8750"/>
                </a:moveTo>
                <a:cubicBezTo>
                  <a:pt x="50045" y="8750"/>
                  <a:pt x="50039" y="8777"/>
                  <a:pt x="50046" y="8794"/>
                </a:cubicBezTo>
                <a:cubicBezTo>
                  <a:pt x="50098" y="8796"/>
                  <a:pt x="50107" y="8767"/>
                  <a:pt x="50164" y="8772"/>
                </a:cubicBezTo>
                <a:cubicBezTo>
                  <a:pt x="50143" y="8815"/>
                  <a:pt x="50085" y="8830"/>
                  <a:pt x="50017" y="8838"/>
                </a:cubicBezTo>
                <a:cubicBezTo>
                  <a:pt x="50017" y="8808"/>
                  <a:pt x="50017" y="8779"/>
                  <a:pt x="50017" y="8750"/>
                </a:cubicBezTo>
                <a:close/>
                <a:moveTo>
                  <a:pt x="46090" y="8750"/>
                </a:moveTo>
                <a:cubicBezTo>
                  <a:pt x="46108" y="8750"/>
                  <a:pt x="46128" y="8750"/>
                  <a:pt x="46147" y="8750"/>
                </a:cubicBezTo>
                <a:cubicBezTo>
                  <a:pt x="46154" y="8811"/>
                  <a:pt x="45929" y="8743"/>
                  <a:pt x="46090" y="8750"/>
                </a:cubicBezTo>
                <a:close/>
                <a:moveTo>
                  <a:pt x="45942" y="8750"/>
                </a:moveTo>
                <a:cubicBezTo>
                  <a:pt x="45961" y="8750"/>
                  <a:pt x="45982" y="8750"/>
                  <a:pt x="46001" y="8750"/>
                </a:cubicBezTo>
                <a:cubicBezTo>
                  <a:pt x="46006" y="8811"/>
                  <a:pt x="45782" y="8743"/>
                  <a:pt x="45942" y="8750"/>
                </a:cubicBezTo>
                <a:close/>
                <a:moveTo>
                  <a:pt x="37237" y="8750"/>
                </a:moveTo>
                <a:cubicBezTo>
                  <a:pt x="37268" y="8764"/>
                  <a:pt x="37268" y="8800"/>
                  <a:pt x="37326" y="8794"/>
                </a:cubicBezTo>
                <a:cubicBezTo>
                  <a:pt x="37320" y="8820"/>
                  <a:pt x="37272" y="8812"/>
                  <a:pt x="37237" y="8815"/>
                </a:cubicBezTo>
                <a:cubicBezTo>
                  <a:pt x="37237" y="8794"/>
                  <a:pt x="37237" y="8772"/>
                  <a:pt x="37237" y="8750"/>
                </a:cubicBezTo>
                <a:close/>
                <a:moveTo>
                  <a:pt x="44243" y="8727"/>
                </a:moveTo>
                <a:cubicBezTo>
                  <a:pt x="44362" y="8726"/>
                  <a:pt x="44384" y="8797"/>
                  <a:pt x="44506" y="8794"/>
                </a:cubicBezTo>
                <a:cubicBezTo>
                  <a:pt x="44503" y="8812"/>
                  <a:pt x="44451" y="8820"/>
                  <a:pt x="44418" y="8815"/>
                </a:cubicBezTo>
                <a:cubicBezTo>
                  <a:pt x="44404" y="8813"/>
                  <a:pt x="44341" y="8763"/>
                  <a:pt x="44330" y="8772"/>
                </a:cubicBezTo>
                <a:cubicBezTo>
                  <a:pt x="44315" y="8783"/>
                  <a:pt x="44301" y="8790"/>
                  <a:pt x="44272" y="8772"/>
                </a:cubicBezTo>
                <a:cubicBezTo>
                  <a:pt x="44255" y="8761"/>
                  <a:pt x="44239" y="8753"/>
                  <a:pt x="44243" y="8727"/>
                </a:cubicBezTo>
                <a:close/>
                <a:moveTo>
                  <a:pt x="40578" y="8750"/>
                </a:moveTo>
                <a:cubicBezTo>
                  <a:pt x="40631" y="8670"/>
                  <a:pt x="40660" y="8788"/>
                  <a:pt x="40725" y="8772"/>
                </a:cubicBezTo>
                <a:cubicBezTo>
                  <a:pt x="40700" y="8814"/>
                  <a:pt x="40596" y="8831"/>
                  <a:pt x="40549" y="8794"/>
                </a:cubicBezTo>
                <a:cubicBezTo>
                  <a:pt x="40554" y="8768"/>
                  <a:pt x="40603" y="8775"/>
                  <a:pt x="40637" y="8772"/>
                </a:cubicBezTo>
                <a:cubicBezTo>
                  <a:pt x="40637" y="8750"/>
                  <a:pt x="40601" y="8754"/>
                  <a:pt x="40578" y="8750"/>
                </a:cubicBezTo>
                <a:close/>
                <a:moveTo>
                  <a:pt x="40080" y="8750"/>
                </a:moveTo>
                <a:cubicBezTo>
                  <a:pt x="40085" y="8743"/>
                  <a:pt x="40143" y="8709"/>
                  <a:pt x="40168" y="8727"/>
                </a:cubicBezTo>
                <a:cubicBezTo>
                  <a:pt x="40190" y="8743"/>
                  <a:pt x="40050" y="8793"/>
                  <a:pt x="40080" y="8750"/>
                </a:cubicBezTo>
                <a:close/>
                <a:moveTo>
                  <a:pt x="31668" y="8727"/>
                </a:moveTo>
                <a:cubicBezTo>
                  <a:pt x="31698" y="8794"/>
                  <a:pt x="31603" y="8767"/>
                  <a:pt x="31552" y="8772"/>
                </a:cubicBezTo>
                <a:cubicBezTo>
                  <a:pt x="31558" y="8733"/>
                  <a:pt x="31601" y="8721"/>
                  <a:pt x="31668" y="8727"/>
                </a:cubicBezTo>
                <a:close/>
                <a:moveTo>
                  <a:pt x="26774" y="8750"/>
                </a:moveTo>
                <a:cubicBezTo>
                  <a:pt x="26810" y="8714"/>
                  <a:pt x="26891" y="8712"/>
                  <a:pt x="26920" y="8727"/>
                </a:cubicBezTo>
                <a:cubicBezTo>
                  <a:pt x="26932" y="8734"/>
                  <a:pt x="26875" y="8770"/>
                  <a:pt x="26862" y="8772"/>
                </a:cubicBezTo>
                <a:cubicBezTo>
                  <a:pt x="26840" y="8773"/>
                  <a:pt x="26813" y="8738"/>
                  <a:pt x="26774" y="8750"/>
                </a:cubicBezTo>
                <a:close/>
                <a:moveTo>
                  <a:pt x="55174" y="8727"/>
                </a:moveTo>
                <a:cubicBezTo>
                  <a:pt x="55139" y="8759"/>
                  <a:pt x="55075" y="8769"/>
                  <a:pt x="54999" y="8772"/>
                </a:cubicBezTo>
                <a:cubicBezTo>
                  <a:pt x="55046" y="8742"/>
                  <a:pt x="55109" y="8678"/>
                  <a:pt x="55174" y="8727"/>
                </a:cubicBezTo>
                <a:close/>
                <a:moveTo>
                  <a:pt x="50954" y="8706"/>
                </a:moveTo>
                <a:cubicBezTo>
                  <a:pt x="50974" y="8706"/>
                  <a:pt x="50993" y="8706"/>
                  <a:pt x="51013" y="8706"/>
                </a:cubicBezTo>
                <a:cubicBezTo>
                  <a:pt x="51013" y="8720"/>
                  <a:pt x="51013" y="8735"/>
                  <a:pt x="51013" y="8750"/>
                </a:cubicBezTo>
                <a:cubicBezTo>
                  <a:pt x="50993" y="8750"/>
                  <a:pt x="50974" y="8750"/>
                  <a:pt x="50954" y="8750"/>
                </a:cubicBezTo>
                <a:cubicBezTo>
                  <a:pt x="50954" y="8735"/>
                  <a:pt x="50954" y="8720"/>
                  <a:pt x="50954" y="8706"/>
                </a:cubicBezTo>
                <a:close/>
                <a:moveTo>
                  <a:pt x="38498" y="8706"/>
                </a:moveTo>
                <a:cubicBezTo>
                  <a:pt x="38517" y="8706"/>
                  <a:pt x="38537" y="8706"/>
                  <a:pt x="38556" y="8706"/>
                </a:cubicBezTo>
                <a:cubicBezTo>
                  <a:pt x="38562" y="8768"/>
                  <a:pt x="38337" y="8700"/>
                  <a:pt x="38498" y="8706"/>
                </a:cubicBezTo>
                <a:close/>
                <a:moveTo>
                  <a:pt x="45561" y="8684"/>
                </a:moveTo>
                <a:cubicBezTo>
                  <a:pt x="45538" y="8703"/>
                  <a:pt x="45529" y="8733"/>
                  <a:pt x="45532" y="8772"/>
                </a:cubicBezTo>
                <a:cubicBezTo>
                  <a:pt x="45505" y="8748"/>
                  <a:pt x="45424" y="8765"/>
                  <a:pt x="45444" y="8706"/>
                </a:cubicBezTo>
                <a:cubicBezTo>
                  <a:pt x="45497" y="8708"/>
                  <a:pt x="45506" y="8679"/>
                  <a:pt x="45561" y="8684"/>
                </a:cubicBezTo>
                <a:close/>
                <a:moveTo>
                  <a:pt x="44154" y="8706"/>
                </a:moveTo>
                <a:cubicBezTo>
                  <a:pt x="44155" y="8684"/>
                  <a:pt x="44191" y="8688"/>
                  <a:pt x="44213" y="8684"/>
                </a:cubicBezTo>
                <a:cubicBezTo>
                  <a:pt x="44243" y="8684"/>
                  <a:pt x="44272" y="8684"/>
                  <a:pt x="44301" y="8684"/>
                </a:cubicBezTo>
                <a:cubicBezTo>
                  <a:pt x="44306" y="8732"/>
                  <a:pt x="44197" y="8693"/>
                  <a:pt x="44154" y="8706"/>
                </a:cubicBezTo>
                <a:close/>
                <a:moveTo>
                  <a:pt x="44125" y="8684"/>
                </a:moveTo>
                <a:cubicBezTo>
                  <a:pt x="44113" y="8718"/>
                  <a:pt x="44033" y="8702"/>
                  <a:pt x="44066" y="8772"/>
                </a:cubicBezTo>
                <a:cubicBezTo>
                  <a:pt x="44002" y="8763"/>
                  <a:pt x="44028" y="8642"/>
                  <a:pt x="44125" y="8684"/>
                </a:cubicBezTo>
                <a:close/>
                <a:moveTo>
                  <a:pt x="30643" y="8684"/>
                </a:moveTo>
                <a:cubicBezTo>
                  <a:pt x="30654" y="8736"/>
                  <a:pt x="30509" y="8672"/>
                  <a:pt x="30555" y="8750"/>
                </a:cubicBezTo>
                <a:cubicBezTo>
                  <a:pt x="30443" y="8728"/>
                  <a:pt x="30533" y="8661"/>
                  <a:pt x="30643" y="8684"/>
                </a:cubicBezTo>
                <a:close/>
                <a:moveTo>
                  <a:pt x="29998" y="8661"/>
                </a:moveTo>
                <a:cubicBezTo>
                  <a:pt x="30003" y="8709"/>
                  <a:pt x="29973" y="8732"/>
                  <a:pt x="29910" y="8727"/>
                </a:cubicBezTo>
                <a:cubicBezTo>
                  <a:pt x="29941" y="8708"/>
                  <a:pt x="29919" y="8646"/>
                  <a:pt x="29998" y="8661"/>
                </a:cubicBezTo>
                <a:close/>
                <a:moveTo>
                  <a:pt x="29324" y="8661"/>
                </a:moveTo>
                <a:cubicBezTo>
                  <a:pt x="29311" y="8688"/>
                  <a:pt x="29286" y="8706"/>
                  <a:pt x="29236" y="8706"/>
                </a:cubicBezTo>
                <a:cubicBezTo>
                  <a:pt x="29222" y="8658"/>
                  <a:pt x="29277" y="8664"/>
                  <a:pt x="29324" y="8661"/>
                </a:cubicBezTo>
                <a:close/>
                <a:moveTo>
                  <a:pt x="56260" y="8639"/>
                </a:moveTo>
                <a:cubicBezTo>
                  <a:pt x="56311" y="8645"/>
                  <a:pt x="56326" y="8678"/>
                  <a:pt x="56318" y="8727"/>
                </a:cubicBezTo>
                <a:cubicBezTo>
                  <a:pt x="56278" y="8714"/>
                  <a:pt x="56264" y="8681"/>
                  <a:pt x="56260" y="8639"/>
                </a:cubicBezTo>
                <a:close/>
                <a:moveTo>
                  <a:pt x="50192" y="8639"/>
                </a:moveTo>
                <a:cubicBezTo>
                  <a:pt x="50221" y="8639"/>
                  <a:pt x="50250" y="8639"/>
                  <a:pt x="50280" y="8639"/>
                </a:cubicBezTo>
                <a:cubicBezTo>
                  <a:pt x="50263" y="8703"/>
                  <a:pt x="49975" y="8632"/>
                  <a:pt x="50192" y="8639"/>
                </a:cubicBezTo>
                <a:close/>
                <a:moveTo>
                  <a:pt x="49518" y="8661"/>
                </a:moveTo>
                <a:cubicBezTo>
                  <a:pt x="49526" y="8631"/>
                  <a:pt x="49592" y="8643"/>
                  <a:pt x="49635" y="8639"/>
                </a:cubicBezTo>
                <a:cubicBezTo>
                  <a:pt x="49627" y="8691"/>
                  <a:pt x="49557" y="8690"/>
                  <a:pt x="49518" y="8661"/>
                </a:cubicBezTo>
                <a:close/>
                <a:moveTo>
                  <a:pt x="36094" y="8639"/>
                </a:moveTo>
                <a:cubicBezTo>
                  <a:pt x="36075" y="8684"/>
                  <a:pt x="35958" y="8654"/>
                  <a:pt x="35947" y="8706"/>
                </a:cubicBezTo>
                <a:cubicBezTo>
                  <a:pt x="35901" y="8670"/>
                  <a:pt x="35825" y="8726"/>
                  <a:pt x="35713" y="8706"/>
                </a:cubicBezTo>
                <a:cubicBezTo>
                  <a:pt x="35714" y="8727"/>
                  <a:pt x="35749" y="8723"/>
                  <a:pt x="35772" y="8727"/>
                </a:cubicBezTo>
                <a:cubicBezTo>
                  <a:pt x="35793" y="8763"/>
                  <a:pt x="35634" y="8763"/>
                  <a:pt x="35654" y="8727"/>
                </a:cubicBezTo>
                <a:cubicBezTo>
                  <a:pt x="35610" y="8631"/>
                  <a:pt x="35819" y="8693"/>
                  <a:pt x="35859" y="8661"/>
                </a:cubicBezTo>
                <a:cubicBezTo>
                  <a:pt x="35862" y="8660"/>
                  <a:pt x="35858" y="8640"/>
                  <a:pt x="35859" y="8639"/>
                </a:cubicBezTo>
                <a:cubicBezTo>
                  <a:pt x="35944" y="8630"/>
                  <a:pt x="36011" y="8646"/>
                  <a:pt x="36094" y="8639"/>
                </a:cubicBezTo>
                <a:close/>
                <a:moveTo>
                  <a:pt x="50309" y="8618"/>
                </a:moveTo>
                <a:cubicBezTo>
                  <a:pt x="50329" y="8618"/>
                  <a:pt x="50349" y="8618"/>
                  <a:pt x="50369" y="8618"/>
                </a:cubicBezTo>
                <a:cubicBezTo>
                  <a:pt x="50369" y="8633"/>
                  <a:pt x="50369" y="8647"/>
                  <a:pt x="50369" y="8661"/>
                </a:cubicBezTo>
                <a:cubicBezTo>
                  <a:pt x="50349" y="8661"/>
                  <a:pt x="50329" y="8661"/>
                  <a:pt x="50309" y="8661"/>
                </a:cubicBezTo>
                <a:cubicBezTo>
                  <a:pt x="50309" y="8647"/>
                  <a:pt x="50309" y="8633"/>
                  <a:pt x="50309" y="8618"/>
                </a:cubicBezTo>
                <a:close/>
                <a:moveTo>
                  <a:pt x="37735" y="8618"/>
                </a:moveTo>
                <a:cubicBezTo>
                  <a:pt x="37706" y="8669"/>
                  <a:pt x="37601" y="8663"/>
                  <a:pt x="37501" y="8661"/>
                </a:cubicBezTo>
                <a:cubicBezTo>
                  <a:pt x="37547" y="8583"/>
                  <a:pt x="37626" y="8657"/>
                  <a:pt x="37735" y="8618"/>
                </a:cubicBezTo>
                <a:close/>
                <a:moveTo>
                  <a:pt x="37326" y="8618"/>
                </a:moveTo>
                <a:cubicBezTo>
                  <a:pt x="37426" y="8655"/>
                  <a:pt x="37289" y="8678"/>
                  <a:pt x="37266" y="8661"/>
                </a:cubicBezTo>
                <a:cubicBezTo>
                  <a:pt x="37254" y="8652"/>
                  <a:pt x="37340" y="8636"/>
                  <a:pt x="37326" y="8618"/>
                </a:cubicBezTo>
                <a:close/>
                <a:moveTo>
                  <a:pt x="29499" y="8618"/>
                </a:moveTo>
                <a:cubicBezTo>
                  <a:pt x="29455" y="8643"/>
                  <a:pt x="29428" y="8681"/>
                  <a:pt x="29353" y="8684"/>
                </a:cubicBezTo>
                <a:cubicBezTo>
                  <a:pt x="29380" y="8645"/>
                  <a:pt x="29407" y="8607"/>
                  <a:pt x="29499" y="8618"/>
                </a:cubicBezTo>
                <a:close/>
                <a:moveTo>
                  <a:pt x="37970" y="8595"/>
                </a:moveTo>
                <a:cubicBezTo>
                  <a:pt x="38062" y="8582"/>
                  <a:pt x="37984" y="8628"/>
                  <a:pt x="37999" y="8639"/>
                </a:cubicBezTo>
                <a:cubicBezTo>
                  <a:pt x="38052" y="8678"/>
                  <a:pt x="38091" y="8663"/>
                  <a:pt x="38205" y="8639"/>
                </a:cubicBezTo>
                <a:cubicBezTo>
                  <a:pt x="38205" y="8728"/>
                  <a:pt x="38052" y="8701"/>
                  <a:pt x="37941" y="8706"/>
                </a:cubicBezTo>
                <a:cubicBezTo>
                  <a:pt x="37965" y="8681"/>
                  <a:pt x="37979" y="8646"/>
                  <a:pt x="37970" y="8595"/>
                </a:cubicBezTo>
                <a:close/>
                <a:moveTo>
                  <a:pt x="29705" y="8595"/>
                </a:moveTo>
                <a:cubicBezTo>
                  <a:pt x="29794" y="8588"/>
                  <a:pt x="29766" y="8667"/>
                  <a:pt x="29793" y="8706"/>
                </a:cubicBezTo>
                <a:cubicBezTo>
                  <a:pt x="29805" y="8748"/>
                  <a:pt x="29906" y="8723"/>
                  <a:pt x="29880" y="8794"/>
                </a:cubicBezTo>
                <a:cubicBezTo>
                  <a:pt x="29832" y="8794"/>
                  <a:pt x="29783" y="8794"/>
                  <a:pt x="29734" y="8794"/>
                </a:cubicBezTo>
                <a:cubicBezTo>
                  <a:pt x="29729" y="8768"/>
                  <a:pt x="29740" y="8754"/>
                  <a:pt x="29764" y="8750"/>
                </a:cubicBezTo>
                <a:cubicBezTo>
                  <a:pt x="29700" y="8686"/>
                  <a:pt x="29724" y="8693"/>
                  <a:pt x="29705" y="8595"/>
                </a:cubicBezTo>
                <a:close/>
                <a:moveTo>
                  <a:pt x="55409" y="8574"/>
                </a:moveTo>
                <a:cubicBezTo>
                  <a:pt x="55520" y="8550"/>
                  <a:pt x="55493" y="8628"/>
                  <a:pt x="55586" y="8618"/>
                </a:cubicBezTo>
                <a:cubicBezTo>
                  <a:pt x="55545" y="8714"/>
                  <a:pt x="55461" y="8640"/>
                  <a:pt x="55351" y="8684"/>
                </a:cubicBezTo>
                <a:cubicBezTo>
                  <a:pt x="55427" y="8628"/>
                  <a:pt x="55310" y="8640"/>
                  <a:pt x="55234" y="8639"/>
                </a:cubicBezTo>
                <a:cubicBezTo>
                  <a:pt x="55117" y="8606"/>
                  <a:pt x="55304" y="8634"/>
                  <a:pt x="55322" y="8618"/>
                </a:cubicBezTo>
                <a:cubicBezTo>
                  <a:pt x="55382" y="8562"/>
                  <a:pt x="55403" y="8663"/>
                  <a:pt x="55409" y="8574"/>
                </a:cubicBezTo>
                <a:close/>
                <a:moveTo>
                  <a:pt x="52830" y="8574"/>
                </a:moveTo>
                <a:cubicBezTo>
                  <a:pt x="52824" y="8642"/>
                  <a:pt x="52685" y="8610"/>
                  <a:pt x="52595" y="8618"/>
                </a:cubicBezTo>
                <a:cubicBezTo>
                  <a:pt x="52643" y="8580"/>
                  <a:pt x="52728" y="8570"/>
                  <a:pt x="52830" y="8574"/>
                </a:cubicBezTo>
                <a:close/>
                <a:moveTo>
                  <a:pt x="43158" y="8574"/>
                </a:moveTo>
                <a:cubicBezTo>
                  <a:pt x="43162" y="8662"/>
                  <a:pt x="43082" y="8631"/>
                  <a:pt x="43011" y="8618"/>
                </a:cubicBezTo>
                <a:cubicBezTo>
                  <a:pt x="42932" y="8604"/>
                  <a:pt x="42779" y="8645"/>
                  <a:pt x="42748" y="8595"/>
                </a:cubicBezTo>
                <a:cubicBezTo>
                  <a:pt x="42845" y="8595"/>
                  <a:pt x="42943" y="8595"/>
                  <a:pt x="43040" y="8595"/>
                </a:cubicBezTo>
                <a:cubicBezTo>
                  <a:pt x="43093" y="8598"/>
                  <a:pt x="43102" y="8568"/>
                  <a:pt x="43158" y="8574"/>
                </a:cubicBezTo>
                <a:close/>
                <a:moveTo>
                  <a:pt x="41868" y="8595"/>
                </a:moveTo>
                <a:cubicBezTo>
                  <a:pt x="41910" y="8550"/>
                  <a:pt x="41969" y="8618"/>
                  <a:pt x="42044" y="8574"/>
                </a:cubicBezTo>
                <a:cubicBezTo>
                  <a:pt x="42071" y="8654"/>
                  <a:pt x="41889" y="8613"/>
                  <a:pt x="41868" y="8595"/>
                </a:cubicBezTo>
                <a:close/>
                <a:moveTo>
                  <a:pt x="39992" y="8574"/>
                </a:moveTo>
                <a:cubicBezTo>
                  <a:pt x="40016" y="8585"/>
                  <a:pt x="40040" y="8597"/>
                  <a:pt x="40080" y="8595"/>
                </a:cubicBezTo>
                <a:cubicBezTo>
                  <a:pt x="40093" y="8657"/>
                  <a:pt x="39971" y="8616"/>
                  <a:pt x="39963" y="8661"/>
                </a:cubicBezTo>
                <a:cubicBezTo>
                  <a:pt x="39874" y="8640"/>
                  <a:pt x="39996" y="8603"/>
                  <a:pt x="39992" y="8574"/>
                </a:cubicBezTo>
                <a:close/>
                <a:moveTo>
                  <a:pt x="38762" y="8595"/>
                </a:moveTo>
                <a:cubicBezTo>
                  <a:pt x="38762" y="8562"/>
                  <a:pt x="38979" y="8547"/>
                  <a:pt x="38937" y="8618"/>
                </a:cubicBezTo>
                <a:cubicBezTo>
                  <a:pt x="38848" y="8634"/>
                  <a:pt x="38830" y="8595"/>
                  <a:pt x="38762" y="8595"/>
                </a:cubicBezTo>
                <a:close/>
                <a:moveTo>
                  <a:pt x="54501" y="8552"/>
                </a:moveTo>
                <a:cubicBezTo>
                  <a:pt x="54553" y="8556"/>
                  <a:pt x="54648" y="8529"/>
                  <a:pt x="54618" y="8595"/>
                </a:cubicBezTo>
                <a:cubicBezTo>
                  <a:pt x="54576" y="8571"/>
                  <a:pt x="54546" y="8571"/>
                  <a:pt x="54530" y="8618"/>
                </a:cubicBezTo>
                <a:cubicBezTo>
                  <a:pt x="54506" y="8622"/>
                  <a:pt x="54502" y="8609"/>
                  <a:pt x="54501" y="8595"/>
                </a:cubicBezTo>
                <a:cubicBezTo>
                  <a:pt x="54501" y="8581"/>
                  <a:pt x="54501" y="8567"/>
                  <a:pt x="54501" y="8552"/>
                </a:cubicBezTo>
                <a:close/>
                <a:moveTo>
                  <a:pt x="53650" y="8552"/>
                </a:moveTo>
                <a:cubicBezTo>
                  <a:pt x="53689" y="8559"/>
                  <a:pt x="53696" y="8591"/>
                  <a:pt x="53738" y="8595"/>
                </a:cubicBezTo>
                <a:cubicBezTo>
                  <a:pt x="53744" y="8615"/>
                  <a:pt x="53728" y="8616"/>
                  <a:pt x="53709" y="8618"/>
                </a:cubicBezTo>
                <a:cubicBezTo>
                  <a:pt x="53690" y="8618"/>
                  <a:pt x="53670" y="8618"/>
                  <a:pt x="53650" y="8618"/>
                </a:cubicBezTo>
                <a:cubicBezTo>
                  <a:pt x="53650" y="8595"/>
                  <a:pt x="53650" y="8574"/>
                  <a:pt x="53650" y="8552"/>
                </a:cubicBezTo>
                <a:close/>
                <a:moveTo>
                  <a:pt x="55262" y="8552"/>
                </a:moveTo>
                <a:cubicBezTo>
                  <a:pt x="55267" y="8503"/>
                  <a:pt x="55387" y="8542"/>
                  <a:pt x="55438" y="8529"/>
                </a:cubicBezTo>
                <a:cubicBezTo>
                  <a:pt x="55412" y="8610"/>
                  <a:pt x="55352" y="8543"/>
                  <a:pt x="55262" y="8552"/>
                </a:cubicBezTo>
                <a:close/>
                <a:moveTo>
                  <a:pt x="50954" y="8529"/>
                </a:moveTo>
                <a:cubicBezTo>
                  <a:pt x="51009" y="8532"/>
                  <a:pt x="50974" y="8603"/>
                  <a:pt x="51041" y="8595"/>
                </a:cubicBezTo>
                <a:cubicBezTo>
                  <a:pt x="50959" y="8660"/>
                  <a:pt x="50920" y="8625"/>
                  <a:pt x="50778" y="8618"/>
                </a:cubicBezTo>
                <a:cubicBezTo>
                  <a:pt x="50773" y="8570"/>
                  <a:pt x="50883" y="8607"/>
                  <a:pt x="50925" y="8595"/>
                </a:cubicBezTo>
                <a:cubicBezTo>
                  <a:pt x="50917" y="8560"/>
                  <a:pt x="50952" y="8558"/>
                  <a:pt x="50954" y="8529"/>
                </a:cubicBezTo>
                <a:close/>
                <a:moveTo>
                  <a:pt x="46968" y="8574"/>
                </a:moveTo>
                <a:cubicBezTo>
                  <a:pt x="46906" y="8633"/>
                  <a:pt x="46883" y="8514"/>
                  <a:pt x="46792" y="8574"/>
                </a:cubicBezTo>
                <a:cubicBezTo>
                  <a:pt x="46789" y="8475"/>
                  <a:pt x="46945" y="8553"/>
                  <a:pt x="46968" y="8574"/>
                </a:cubicBezTo>
                <a:close/>
                <a:moveTo>
                  <a:pt x="18450" y="8529"/>
                </a:moveTo>
                <a:cubicBezTo>
                  <a:pt x="18488" y="8560"/>
                  <a:pt x="18588" y="8543"/>
                  <a:pt x="18626" y="8574"/>
                </a:cubicBezTo>
                <a:cubicBezTo>
                  <a:pt x="18598" y="8621"/>
                  <a:pt x="18413" y="8603"/>
                  <a:pt x="18450" y="8529"/>
                </a:cubicBezTo>
                <a:close/>
                <a:moveTo>
                  <a:pt x="55174" y="8507"/>
                </a:moveTo>
                <a:cubicBezTo>
                  <a:pt x="55168" y="8546"/>
                  <a:pt x="55125" y="8558"/>
                  <a:pt x="55058" y="8552"/>
                </a:cubicBezTo>
                <a:cubicBezTo>
                  <a:pt x="55077" y="8522"/>
                  <a:pt x="55120" y="8510"/>
                  <a:pt x="55174" y="8507"/>
                </a:cubicBezTo>
                <a:close/>
                <a:moveTo>
                  <a:pt x="17834" y="8552"/>
                </a:moveTo>
                <a:cubicBezTo>
                  <a:pt x="17721" y="8564"/>
                  <a:pt x="17691" y="8513"/>
                  <a:pt x="17570" y="8529"/>
                </a:cubicBezTo>
                <a:cubicBezTo>
                  <a:pt x="17574" y="8474"/>
                  <a:pt x="17668" y="8486"/>
                  <a:pt x="17746" y="8486"/>
                </a:cubicBezTo>
                <a:cubicBezTo>
                  <a:pt x="17735" y="8538"/>
                  <a:pt x="17879" y="8474"/>
                  <a:pt x="17834" y="8552"/>
                </a:cubicBezTo>
                <a:close/>
                <a:moveTo>
                  <a:pt x="17922" y="8463"/>
                </a:moveTo>
                <a:cubicBezTo>
                  <a:pt x="17871" y="8508"/>
                  <a:pt x="17944" y="8507"/>
                  <a:pt x="17893" y="8552"/>
                </a:cubicBezTo>
                <a:cubicBezTo>
                  <a:pt x="17841" y="8558"/>
                  <a:pt x="17840" y="8429"/>
                  <a:pt x="17922" y="8463"/>
                </a:cubicBezTo>
                <a:close/>
                <a:moveTo>
                  <a:pt x="54705" y="8463"/>
                </a:moveTo>
                <a:cubicBezTo>
                  <a:pt x="54717" y="8421"/>
                  <a:pt x="54744" y="8478"/>
                  <a:pt x="54736" y="8507"/>
                </a:cubicBezTo>
                <a:cubicBezTo>
                  <a:pt x="54723" y="8549"/>
                  <a:pt x="54698" y="8493"/>
                  <a:pt x="54705" y="8463"/>
                </a:cubicBezTo>
                <a:close/>
                <a:moveTo>
                  <a:pt x="51393" y="8243"/>
                </a:moveTo>
                <a:cubicBezTo>
                  <a:pt x="51414" y="8243"/>
                  <a:pt x="51433" y="8243"/>
                  <a:pt x="51452" y="8243"/>
                </a:cubicBezTo>
                <a:cubicBezTo>
                  <a:pt x="51452" y="8258"/>
                  <a:pt x="51452" y="8273"/>
                  <a:pt x="51452" y="8287"/>
                </a:cubicBezTo>
                <a:cubicBezTo>
                  <a:pt x="51433" y="8287"/>
                  <a:pt x="51414" y="8287"/>
                  <a:pt x="51393" y="8287"/>
                </a:cubicBezTo>
                <a:cubicBezTo>
                  <a:pt x="51393" y="8273"/>
                  <a:pt x="51393" y="8258"/>
                  <a:pt x="51393" y="8243"/>
                </a:cubicBezTo>
                <a:close/>
                <a:moveTo>
                  <a:pt x="56348" y="8222"/>
                </a:moveTo>
                <a:cubicBezTo>
                  <a:pt x="56247" y="8184"/>
                  <a:pt x="56384" y="8161"/>
                  <a:pt x="56406" y="8177"/>
                </a:cubicBezTo>
                <a:cubicBezTo>
                  <a:pt x="56417" y="8186"/>
                  <a:pt x="56333" y="8203"/>
                  <a:pt x="56348" y="8222"/>
                </a:cubicBezTo>
                <a:close/>
                <a:moveTo>
                  <a:pt x="47671" y="8134"/>
                </a:moveTo>
                <a:cubicBezTo>
                  <a:pt x="47690" y="8134"/>
                  <a:pt x="47711" y="8134"/>
                  <a:pt x="47731" y="8134"/>
                </a:cubicBezTo>
                <a:cubicBezTo>
                  <a:pt x="47731" y="8148"/>
                  <a:pt x="47731" y="8162"/>
                  <a:pt x="47731" y="8177"/>
                </a:cubicBezTo>
                <a:cubicBezTo>
                  <a:pt x="47711" y="8177"/>
                  <a:pt x="47690" y="8177"/>
                  <a:pt x="47671" y="8177"/>
                </a:cubicBezTo>
                <a:cubicBezTo>
                  <a:pt x="47671" y="8162"/>
                  <a:pt x="47671" y="8148"/>
                  <a:pt x="47671" y="8134"/>
                </a:cubicBezTo>
                <a:close/>
                <a:moveTo>
                  <a:pt x="47203" y="8155"/>
                </a:moveTo>
                <a:cubicBezTo>
                  <a:pt x="47260" y="8105"/>
                  <a:pt x="47478" y="8147"/>
                  <a:pt x="47613" y="8134"/>
                </a:cubicBezTo>
                <a:cubicBezTo>
                  <a:pt x="47626" y="8195"/>
                  <a:pt x="47454" y="8116"/>
                  <a:pt x="47467" y="8177"/>
                </a:cubicBezTo>
                <a:cubicBezTo>
                  <a:pt x="47378" y="8150"/>
                  <a:pt x="47335" y="8176"/>
                  <a:pt x="47203" y="8155"/>
                </a:cubicBezTo>
                <a:close/>
                <a:moveTo>
                  <a:pt x="44594" y="8111"/>
                </a:moveTo>
                <a:cubicBezTo>
                  <a:pt x="44653" y="8104"/>
                  <a:pt x="44685" y="8116"/>
                  <a:pt x="44682" y="8155"/>
                </a:cubicBezTo>
                <a:cubicBezTo>
                  <a:pt x="44652" y="8155"/>
                  <a:pt x="44624" y="8155"/>
                  <a:pt x="44594" y="8155"/>
                </a:cubicBezTo>
                <a:cubicBezTo>
                  <a:pt x="44594" y="8141"/>
                  <a:pt x="44594" y="8126"/>
                  <a:pt x="44594" y="8111"/>
                </a:cubicBezTo>
                <a:close/>
                <a:moveTo>
                  <a:pt x="44565" y="8111"/>
                </a:moveTo>
                <a:cubicBezTo>
                  <a:pt x="44557" y="8162"/>
                  <a:pt x="44486" y="8162"/>
                  <a:pt x="44447" y="8134"/>
                </a:cubicBezTo>
                <a:cubicBezTo>
                  <a:pt x="44456" y="8083"/>
                  <a:pt x="44525" y="8083"/>
                  <a:pt x="44565" y="8111"/>
                </a:cubicBezTo>
                <a:close/>
                <a:moveTo>
                  <a:pt x="43480" y="8111"/>
                </a:moveTo>
                <a:cubicBezTo>
                  <a:pt x="43483" y="8092"/>
                  <a:pt x="43536" y="8084"/>
                  <a:pt x="43568" y="8089"/>
                </a:cubicBezTo>
                <a:cubicBezTo>
                  <a:pt x="43549" y="8086"/>
                  <a:pt x="43633" y="8121"/>
                  <a:pt x="43627" y="8111"/>
                </a:cubicBezTo>
                <a:cubicBezTo>
                  <a:pt x="43653" y="8152"/>
                  <a:pt x="43538" y="8126"/>
                  <a:pt x="43480" y="8111"/>
                </a:cubicBezTo>
                <a:close/>
                <a:moveTo>
                  <a:pt x="44125" y="8067"/>
                </a:moveTo>
                <a:cubicBezTo>
                  <a:pt x="44232" y="8081"/>
                  <a:pt x="44057" y="8170"/>
                  <a:pt x="44154" y="8177"/>
                </a:cubicBezTo>
                <a:cubicBezTo>
                  <a:pt x="44182" y="8233"/>
                  <a:pt x="43987" y="8184"/>
                  <a:pt x="44095" y="8177"/>
                </a:cubicBezTo>
                <a:cubicBezTo>
                  <a:pt x="44095" y="8156"/>
                  <a:pt x="44060" y="8161"/>
                  <a:pt x="44038" y="8155"/>
                </a:cubicBezTo>
                <a:cubicBezTo>
                  <a:pt x="43981" y="8134"/>
                  <a:pt x="44049" y="8144"/>
                  <a:pt x="44066" y="8134"/>
                </a:cubicBezTo>
                <a:cubicBezTo>
                  <a:pt x="44093" y="8116"/>
                  <a:pt x="44112" y="8094"/>
                  <a:pt x="44125" y="8067"/>
                </a:cubicBezTo>
                <a:close/>
                <a:moveTo>
                  <a:pt x="43392" y="8067"/>
                </a:moveTo>
                <a:cubicBezTo>
                  <a:pt x="43455" y="8067"/>
                  <a:pt x="43422" y="8174"/>
                  <a:pt x="43363" y="8111"/>
                </a:cubicBezTo>
                <a:cubicBezTo>
                  <a:pt x="43369" y="8093"/>
                  <a:pt x="43392" y="8089"/>
                  <a:pt x="43392" y="8067"/>
                </a:cubicBezTo>
                <a:close/>
                <a:moveTo>
                  <a:pt x="43334" y="8067"/>
                </a:moveTo>
                <a:cubicBezTo>
                  <a:pt x="43303" y="8125"/>
                  <a:pt x="43215" y="8140"/>
                  <a:pt x="43099" y="8134"/>
                </a:cubicBezTo>
                <a:cubicBezTo>
                  <a:pt x="43156" y="8095"/>
                  <a:pt x="43252" y="8086"/>
                  <a:pt x="43334" y="8067"/>
                </a:cubicBezTo>
                <a:close/>
                <a:moveTo>
                  <a:pt x="42777" y="8067"/>
                </a:moveTo>
                <a:cubicBezTo>
                  <a:pt x="42815" y="8067"/>
                  <a:pt x="42855" y="8067"/>
                  <a:pt x="42894" y="8067"/>
                </a:cubicBezTo>
                <a:cubicBezTo>
                  <a:pt x="42879" y="8085"/>
                  <a:pt x="42864" y="8103"/>
                  <a:pt x="42865" y="8134"/>
                </a:cubicBezTo>
                <a:cubicBezTo>
                  <a:pt x="42837" y="8110"/>
                  <a:pt x="42757" y="8126"/>
                  <a:pt x="42777" y="8067"/>
                </a:cubicBezTo>
                <a:close/>
                <a:moveTo>
                  <a:pt x="41164" y="8089"/>
                </a:moveTo>
                <a:cubicBezTo>
                  <a:pt x="41166" y="8068"/>
                  <a:pt x="41201" y="8072"/>
                  <a:pt x="41223" y="8067"/>
                </a:cubicBezTo>
                <a:cubicBezTo>
                  <a:pt x="41253" y="8067"/>
                  <a:pt x="41282" y="8067"/>
                  <a:pt x="41312" y="8067"/>
                </a:cubicBezTo>
                <a:cubicBezTo>
                  <a:pt x="41317" y="8115"/>
                  <a:pt x="41208" y="8077"/>
                  <a:pt x="41164" y="8089"/>
                </a:cubicBezTo>
                <a:close/>
                <a:moveTo>
                  <a:pt x="39171" y="8089"/>
                </a:moveTo>
                <a:cubicBezTo>
                  <a:pt x="39110" y="8150"/>
                  <a:pt x="39087" y="8104"/>
                  <a:pt x="38996" y="8134"/>
                </a:cubicBezTo>
                <a:cubicBezTo>
                  <a:pt x="39012" y="8081"/>
                  <a:pt x="39109" y="8042"/>
                  <a:pt x="39171" y="8089"/>
                </a:cubicBezTo>
                <a:close/>
                <a:moveTo>
                  <a:pt x="56348" y="8045"/>
                </a:moveTo>
                <a:cubicBezTo>
                  <a:pt x="56356" y="8104"/>
                  <a:pt x="56306" y="8117"/>
                  <a:pt x="56230" y="8111"/>
                </a:cubicBezTo>
                <a:cubicBezTo>
                  <a:pt x="56221" y="8053"/>
                  <a:pt x="56292" y="8054"/>
                  <a:pt x="56348" y="8045"/>
                </a:cubicBezTo>
                <a:close/>
                <a:moveTo>
                  <a:pt x="43070" y="8045"/>
                </a:moveTo>
                <a:cubicBezTo>
                  <a:pt x="43070" y="8075"/>
                  <a:pt x="43070" y="8104"/>
                  <a:pt x="43070" y="8134"/>
                </a:cubicBezTo>
                <a:cubicBezTo>
                  <a:pt x="43024" y="8123"/>
                  <a:pt x="43045" y="8064"/>
                  <a:pt x="42953" y="8089"/>
                </a:cubicBezTo>
                <a:cubicBezTo>
                  <a:pt x="42971" y="8059"/>
                  <a:pt x="43016" y="8048"/>
                  <a:pt x="43070" y="8045"/>
                </a:cubicBezTo>
                <a:close/>
                <a:moveTo>
                  <a:pt x="47085" y="8001"/>
                </a:moveTo>
                <a:cubicBezTo>
                  <a:pt x="47066" y="8030"/>
                  <a:pt x="47022" y="8042"/>
                  <a:pt x="46968" y="8045"/>
                </a:cubicBezTo>
                <a:cubicBezTo>
                  <a:pt x="46939" y="7979"/>
                  <a:pt x="47034" y="8006"/>
                  <a:pt x="47085" y="8001"/>
                </a:cubicBezTo>
                <a:close/>
                <a:moveTo>
                  <a:pt x="46821" y="7979"/>
                </a:moveTo>
                <a:cubicBezTo>
                  <a:pt x="46848" y="7996"/>
                  <a:pt x="46888" y="8003"/>
                  <a:pt x="46939" y="8001"/>
                </a:cubicBezTo>
                <a:cubicBezTo>
                  <a:pt x="46948" y="8059"/>
                  <a:pt x="46928" y="8096"/>
                  <a:pt x="46851" y="8089"/>
                </a:cubicBezTo>
                <a:cubicBezTo>
                  <a:pt x="46863" y="8036"/>
                  <a:pt x="46797" y="8041"/>
                  <a:pt x="46821" y="7979"/>
                </a:cubicBezTo>
                <a:close/>
                <a:moveTo>
                  <a:pt x="56787" y="7913"/>
                </a:moveTo>
                <a:cubicBezTo>
                  <a:pt x="56739" y="7919"/>
                  <a:pt x="56737" y="7892"/>
                  <a:pt x="56699" y="7891"/>
                </a:cubicBezTo>
                <a:cubicBezTo>
                  <a:pt x="56687" y="7849"/>
                  <a:pt x="56833" y="7859"/>
                  <a:pt x="56787" y="7913"/>
                </a:cubicBezTo>
                <a:close/>
                <a:moveTo>
                  <a:pt x="55995" y="7825"/>
                </a:moveTo>
                <a:cubicBezTo>
                  <a:pt x="55983" y="7852"/>
                  <a:pt x="55957" y="7870"/>
                  <a:pt x="55908" y="7869"/>
                </a:cubicBezTo>
                <a:cubicBezTo>
                  <a:pt x="55921" y="7842"/>
                  <a:pt x="55945" y="7823"/>
                  <a:pt x="55995" y="7825"/>
                </a:cubicBezTo>
                <a:close/>
                <a:moveTo>
                  <a:pt x="56465" y="7736"/>
                </a:moveTo>
                <a:cubicBezTo>
                  <a:pt x="56429" y="7797"/>
                  <a:pt x="56312" y="7736"/>
                  <a:pt x="56260" y="7736"/>
                </a:cubicBezTo>
                <a:cubicBezTo>
                  <a:pt x="56273" y="7651"/>
                  <a:pt x="56329" y="7735"/>
                  <a:pt x="56348" y="7736"/>
                </a:cubicBezTo>
                <a:cubicBezTo>
                  <a:pt x="56381" y="7740"/>
                  <a:pt x="56412" y="7689"/>
                  <a:pt x="56465" y="7736"/>
                </a:cubicBezTo>
                <a:close/>
                <a:moveTo>
                  <a:pt x="56962" y="7671"/>
                </a:moveTo>
                <a:cubicBezTo>
                  <a:pt x="56983" y="7671"/>
                  <a:pt x="57002" y="7671"/>
                  <a:pt x="57022" y="7671"/>
                </a:cubicBezTo>
                <a:cubicBezTo>
                  <a:pt x="57022" y="7686"/>
                  <a:pt x="57022" y="7701"/>
                  <a:pt x="57022" y="7715"/>
                </a:cubicBezTo>
                <a:cubicBezTo>
                  <a:pt x="57002" y="7715"/>
                  <a:pt x="56983" y="7715"/>
                  <a:pt x="56962" y="7715"/>
                </a:cubicBezTo>
                <a:cubicBezTo>
                  <a:pt x="56962" y="7701"/>
                  <a:pt x="56962" y="7686"/>
                  <a:pt x="56962" y="7671"/>
                </a:cubicBezTo>
                <a:close/>
                <a:moveTo>
                  <a:pt x="56817" y="7671"/>
                </a:moveTo>
                <a:cubicBezTo>
                  <a:pt x="56836" y="7671"/>
                  <a:pt x="56854" y="7671"/>
                  <a:pt x="56875" y="7671"/>
                </a:cubicBezTo>
                <a:cubicBezTo>
                  <a:pt x="56875" y="7686"/>
                  <a:pt x="56875" y="7701"/>
                  <a:pt x="56875" y="7715"/>
                </a:cubicBezTo>
                <a:cubicBezTo>
                  <a:pt x="56854" y="7715"/>
                  <a:pt x="56836" y="7715"/>
                  <a:pt x="56817" y="7715"/>
                </a:cubicBezTo>
                <a:cubicBezTo>
                  <a:pt x="56817" y="7701"/>
                  <a:pt x="56817" y="7686"/>
                  <a:pt x="56817" y="7671"/>
                </a:cubicBezTo>
                <a:close/>
                <a:moveTo>
                  <a:pt x="3384" y="7473"/>
                </a:moveTo>
                <a:cubicBezTo>
                  <a:pt x="3385" y="7452"/>
                  <a:pt x="3420" y="7456"/>
                  <a:pt x="3443" y="7450"/>
                </a:cubicBezTo>
                <a:cubicBezTo>
                  <a:pt x="3472" y="7450"/>
                  <a:pt x="3502" y="7450"/>
                  <a:pt x="3531" y="7450"/>
                </a:cubicBezTo>
                <a:cubicBezTo>
                  <a:pt x="3536" y="7498"/>
                  <a:pt x="3427" y="7461"/>
                  <a:pt x="3384" y="7473"/>
                </a:cubicBezTo>
                <a:close/>
                <a:moveTo>
                  <a:pt x="56553" y="7407"/>
                </a:moveTo>
                <a:cubicBezTo>
                  <a:pt x="56539" y="7434"/>
                  <a:pt x="56514" y="7452"/>
                  <a:pt x="56465" y="7450"/>
                </a:cubicBezTo>
                <a:cubicBezTo>
                  <a:pt x="56451" y="7404"/>
                  <a:pt x="56507" y="7408"/>
                  <a:pt x="56553" y="7407"/>
                </a:cubicBezTo>
                <a:close/>
                <a:moveTo>
                  <a:pt x="2974" y="7363"/>
                </a:moveTo>
                <a:cubicBezTo>
                  <a:pt x="2918" y="7418"/>
                  <a:pt x="2795" y="7337"/>
                  <a:pt x="2710" y="7341"/>
                </a:cubicBezTo>
                <a:cubicBezTo>
                  <a:pt x="2765" y="7238"/>
                  <a:pt x="2871" y="7368"/>
                  <a:pt x="2974" y="7363"/>
                </a:cubicBezTo>
                <a:close/>
                <a:moveTo>
                  <a:pt x="2329" y="7253"/>
                </a:moveTo>
                <a:cubicBezTo>
                  <a:pt x="2359" y="7204"/>
                  <a:pt x="2525" y="7235"/>
                  <a:pt x="2505" y="7297"/>
                </a:cubicBezTo>
                <a:cubicBezTo>
                  <a:pt x="2444" y="7284"/>
                  <a:pt x="2422" y="7242"/>
                  <a:pt x="2329" y="7253"/>
                </a:cubicBezTo>
                <a:close/>
                <a:moveTo>
                  <a:pt x="56523" y="7121"/>
                </a:moveTo>
                <a:cubicBezTo>
                  <a:pt x="56570" y="7115"/>
                  <a:pt x="56573" y="7142"/>
                  <a:pt x="56611" y="7143"/>
                </a:cubicBezTo>
                <a:cubicBezTo>
                  <a:pt x="56615" y="7182"/>
                  <a:pt x="56575" y="7190"/>
                  <a:pt x="56581" y="7231"/>
                </a:cubicBezTo>
                <a:cubicBezTo>
                  <a:pt x="56463" y="7234"/>
                  <a:pt x="56504" y="7175"/>
                  <a:pt x="56523" y="7121"/>
                </a:cubicBezTo>
                <a:close/>
                <a:moveTo>
                  <a:pt x="2124" y="7165"/>
                </a:moveTo>
                <a:cubicBezTo>
                  <a:pt x="2098" y="7203"/>
                  <a:pt x="1978" y="7155"/>
                  <a:pt x="1919" y="7143"/>
                </a:cubicBezTo>
                <a:cubicBezTo>
                  <a:pt x="1909" y="7140"/>
                  <a:pt x="1866" y="7148"/>
                  <a:pt x="1860" y="7143"/>
                </a:cubicBezTo>
                <a:cubicBezTo>
                  <a:pt x="1837" y="7121"/>
                  <a:pt x="1821" y="7125"/>
                  <a:pt x="1773" y="7121"/>
                </a:cubicBezTo>
                <a:cubicBezTo>
                  <a:pt x="1764" y="7120"/>
                  <a:pt x="1719" y="7125"/>
                  <a:pt x="1714" y="7121"/>
                </a:cubicBezTo>
                <a:cubicBezTo>
                  <a:pt x="1699" y="7107"/>
                  <a:pt x="1629" y="7086"/>
                  <a:pt x="1538" y="7098"/>
                </a:cubicBezTo>
                <a:cubicBezTo>
                  <a:pt x="1512" y="7028"/>
                  <a:pt x="1635" y="7068"/>
                  <a:pt x="1626" y="7011"/>
                </a:cubicBezTo>
                <a:cubicBezTo>
                  <a:pt x="1676" y="7010"/>
                  <a:pt x="1702" y="7027"/>
                  <a:pt x="1714" y="7055"/>
                </a:cubicBezTo>
                <a:cubicBezTo>
                  <a:pt x="1737" y="7074"/>
                  <a:pt x="1794" y="7068"/>
                  <a:pt x="1802" y="7098"/>
                </a:cubicBezTo>
                <a:cubicBezTo>
                  <a:pt x="1942" y="7096"/>
                  <a:pt x="2048" y="7119"/>
                  <a:pt x="2124" y="7165"/>
                </a:cubicBezTo>
                <a:close/>
                <a:moveTo>
                  <a:pt x="56553" y="7011"/>
                </a:moveTo>
                <a:cubicBezTo>
                  <a:pt x="56641" y="6929"/>
                  <a:pt x="56651" y="7077"/>
                  <a:pt x="56553" y="7011"/>
                </a:cubicBezTo>
                <a:close/>
                <a:moveTo>
                  <a:pt x="56875" y="6394"/>
                </a:moveTo>
                <a:cubicBezTo>
                  <a:pt x="56919" y="6394"/>
                  <a:pt x="56887" y="6440"/>
                  <a:pt x="56904" y="6460"/>
                </a:cubicBezTo>
                <a:cubicBezTo>
                  <a:pt x="56932" y="6495"/>
                  <a:pt x="57017" y="6491"/>
                  <a:pt x="57050" y="6526"/>
                </a:cubicBezTo>
                <a:cubicBezTo>
                  <a:pt x="57125" y="6473"/>
                  <a:pt x="56988" y="6479"/>
                  <a:pt x="57022" y="6394"/>
                </a:cubicBezTo>
                <a:cubicBezTo>
                  <a:pt x="57073" y="6451"/>
                  <a:pt x="57233" y="6425"/>
                  <a:pt x="57286" y="6482"/>
                </a:cubicBezTo>
                <a:cubicBezTo>
                  <a:pt x="57278" y="6528"/>
                  <a:pt x="57156" y="6488"/>
                  <a:pt x="57139" y="6526"/>
                </a:cubicBezTo>
                <a:cubicBezTo>
                  <a:pt x="57112" y="6542"/>
                  <a:pt x="57094" y="6566"/>
                  <a:pt x="57080" y="6592"/>
                </a:cubicBezTo>
                <a:cubicBezTo>
                  <a:pt x="56940" y="6572"/>
                  <a:pt x="56835" y="6656"/>
                  <a:pt x="56758" y="6614"/>
                </a:cubicBezTo>
                <a:cubicBezTo>
                  <a:pt x="56745" y="6554"/>
                  <a:pt x="56866" y="6594"/>
                  <a:pt x="56875" y="6548"/>
                </a:cubicBezTo>
                <a:cubicBezTo>
                  <a:pt x="56895" y="6489"/>
                  <a:pt x="56815" y="6506"/>
                  <a:pt x="56787" y="6482"/>
                </a:cubicBezTo>
                <a:cubicBezTo>
                  <a:pt x="56779" y="6424"/>
                  <a:pt x="56901" y="6465"/>
                  <a:pt x="56875" y="6394"/>
                </a:cubicBezTo>
                <a:close/>
                <a:moveTo>
                  <a:pt x="56934" y="6328"/>
                </a:moveTo>
                <a:cubicBezTo>
                  <a:pt x="57018" y="6295"/>
                  <a:pt x="57018" y="6427"/>
                  <a:pt x="56934" y="6394"/>
                </a:cubicBezTo>
                <a:cubicBezTo>
                  <a:pt x="56934" y="6372"/>
                  <a:pt x="56934" y="6350"/>
                  <a:pt x="56934" y="6328"/>
                </a:cubicBezTo>
                <a:close/>
                <a:moveTo>
                  <a:pt x="56493" y="6064"/>
                </a:moveTo>
                <a:cubicBezTo>
                  <a:pt x="56499" y="6112"/>
                  <a:pt x="56469" y="6135"/>
                  <a:pt x="56406" y="6130"/>
                </a:cubicBezTo>
                <a:cubicBezTo>
                  <a:pt x="56437" y="6109"/>
                  <a:pt x="56415" y="6049"/>
                  <a:pt x="56493" y="6064"/>
                </a:cubicBezTo>
                <a:close/>
                <a:moveTo>
                  <a:pt x="57374" y="5712"/>
                </a:moveTo>
                <a:cubicBezTo>
                  <a:pt x="57393" y="5646"/>
                  <a:pt x="57435" y="5733"/>
                  <a:pt x="57489" y="5712"/>
                </a:cubicBezTo>
                <a:cubicBezTo>
                  <a:pt x="57485" y="5767"/>
                  <a:pt x="57392" y="5718"/>
                  <a:pt x="57374" y="5712"/>
                </a:cubicBezTo>
                <a:close/>
                <a:moveTo>
                  <a:pt x="56962" y="5117"/>
                </a:moveTo>
                <a:cubicBezTo>
                  <a:pt x="57043" y="5144"/>
                  <a:pt x="57085" y="5165"/>
                  <a:pt x="57168" y="5139"/>
                </a:cubicBezTo>
                <a:cubicBezTo>
                  <a:pt x="57218" y="5138"/>
                  <a:pt x="57244" y="5156"/>
                  <a:pt x="57256" y="5183"/>
                </a:cubicBezTo>
                <a:cubicBezTo>
                  <a:pt x="57281" y="5174"/>
                  <a:pt x="57309" y="5163"/>
                  <a:pt x="57315" y="5139"/>
                </a:cubicBezTo>
                <a:cubicBezTo>
                  <a:pt x="57378" y="5136"/>
                  <a:pt x="57327" y="5217"/>
                  <a:pt x="57344" y="5250"/>
                </a:cubicBezTo>
                <a:cubicBezTo>
                  <a:pt x="57250" y="5277"/>
                  <a:pt x="57321" y="5179"/>
                  <a:pt x="57226" y="5205"/>
                </a:cubicBezTo>
                <a:cubicBezTo>
                  <a:pt x="57176" y="5226"/>
                  <a:pt x="57173" y="5283"/>
                  <a:pt x="57139" y="5316"/>
                </a:cubicBezTo>
                <a:cubicBezTo>
                  <a:pt x="57078" y="5325"/>
                  <a:pt x="57060" y="5300"/>
                  <a:pt x="57022" y="5294"/>
                </a:cubicBezTo>
                <a:cubicBezTo>
                  <a:pt x="56991" y="5315"/>
                  <a:pt x="56962" y="5337"/>
                  <a:pt x="56934" y="5360"/>
                </a:cubicBezTo>
                <a:cubicBezTo>
                  <a:pt x="56875" y="5355"/>
                  <a:pt x="56934" y="5315"/>
                  <a:pt x="56934" y="5316"/>
                </a:cubicBezTo>
                <a:cubicBezTo>
                  <a:pt x="56932" y="5297"/>
                  <a:pt x="56902" y="5294"/>
                  <a:pt x="56904" y="5271"/>
                </a:cubicBezTo>
                <a:cubicBezTo>
                  <a:pt x="56910" y="5222"/>
                  <a:pt x="56940" y="5163"/>
                  <a:pt x="56962" y="5117"/>
                </a:cubicBezTo>
                <a:close/>
                <a:moveTo>
                  <a:pt x="57139" y="4611"/>
                </a:moveTo>
                <a:cubicBezTo>
                  <a:pt x="57162" y="4631"/>
                  <a:pt x="57170" y="4661"/>
                  <a:pt x="57168" y="4699"/>
                </a:cubicBezTo>
                <a:cubicBezTo>
                  <a:pt x="57152" y="4690"/>
                  <a:pt x="57092" y="4710"/>
                  <a:pt x="57080" y="4699"/>
                </a:cubicBezTo>
                <a:cubicBezTo>
                  <a:pt x="57076" y="4696"/>
                  <a:pt x="57084" y="4656"/>
                  <a:pt x="57080" y="4656"/>
                </a:cubicBezTo>
                <a:cubicBezTo>
                  <a:pt x="57053" y="4652"/>
                  <a:pt x="56956" y="4714"/>
                  <a:pt x="56934" y="4744"/>
                </a:cubicBezTo>
                <a:cubicBezTo>
                  <a:pt x="56807" y="4702"/>
                  <a:pt x="57082" y="4669"/>
                  <a:pt x="56962" y="4633"/>
                </a:cubicBezTo>
                <a:cubicBezTo>
                  <a:pt x="57018" y="4578"/>
                  <a:pt x="57066" y="4654"/>
                  <a:pt x="57139" y="4611"/>
                </a:cubicBezTo>
                <a:close/>
                <a:moveTo>
                  <a:pt x="57198" y="4524"/>
                </a:moveTo>
                <a:cubicBezTo>
                  <a:pt x="57173" y="4543"/>
                  <a:pt x="57166" y="4573"/>
                  <a:pt x="57168" y="4611"/>
                </a:cubicBezTo>
                <a:cubicBezTo>
                  <a:pt x="57082" y="4607"/>
                  <a:pt x="57097" y="4507"/>
                  <a:pt x="57198" y="4524"/>
                </a:cubicBezTo>
                <a:close/>
                <a:moveTo>
                  <a:pt x="57080" y="4457"/>
                </a:moveTo>
                <a:cubicBezTo>
                  <a:pt x="57170" y="4479"/>
                  <a:pt x="57046" y="4516"/>
                  <a:pt x="57050" y="4545"/>
                </a:cubicBezTo>
                <a:cubicBezTo>
                  <a:pt x="56960" y="4524"/>
                  <a:pt x="57084" y="4486"/>
                  <a:pt x="57080" y="4457"/>
                </a:cubicBezTo>
                <a:close/>
                <a:moveTo>
                  <a:pt x="56875" y="4457"/>
                </a:moveTo>
                <a:cubicBezTo>
                  <a:pt x="56908" y="4461"/>
                  <a:pt x="56899" y="4498"/>
                  <a:pt x="56904" y="4524"/>
                </a:cubicBezTo>
                <a:cubicBezTo>
                  <a:pt x="56938" y="4527"/>
                  <a:pt x="56956" y="4518"/>
                  <a:pt x="56962" y="4501"/>
                </a:cubicBezTo>
                <a:cubicBezTo>
                  <a:pt x="57002" y="4508"/>
                  <a:pt x="56987" y="4557"/>
                  <a:pt x="56992" y="4590"/>
                </a:cubicBezTo>
                <a:cubicBezTo>
                  <a:pt x="56958" y="4570"/>
                  <a:pt x="56914" y="4560"/>
                  <a:pt x="56845" y="4567"/>
                </a:cubicBezTo>
                <a:cubicBezTo>
                  <a:pt x="56821" y="4505"/>
                  <a:pt x="56887" y="4510"/>
                  <a:pt x="56875" y="4457"/>
                </a:cubicBezTo>
                <a:close/>
                <a:moveTo>
                  <a:pt x="56787" y="4281"/>
                </a:moveTo>
                <a:cubicBezTo>
                  <a:pt x="56789" y="4279"/>
                  <a:pt x="56785" y="4259"/>
                  <a:pt x="56787" y="4258"/>
                </a:cubicBezTo>
                <a:cubicBezTo>
                  <a:pt x="56891" y="4245"/>
                  <a:pt x="56790" y="4357"/>
                  <a:pt x="56758" y="4325"/>
                </a:cubicBezTo>
                <a:cubicBezTo>
                  <a:pt x="56758" y="4326"/>
                  <a:pt x="56784" y="4284"/>
                  <a:pt x="56787" y="4281"/>
                </a:cubicBezTo>
                <a:close/>
                <a:moveTo>
                  <a:pt x="54618" y="4149"/>
                </a:moveTo>
                <a:cubicBezTo>
                  <a:pt x="54765" y="4149"/>
                  <a:pt x="54912" y="4149"/>
                  <a:pt x="55058" y="4149"/>
                </a:cubicBezTo>
                <a:cubicBezTo>
                  <a:pt x="55018" y="4189"/>
                  <a:pt x="54852" y="4170"/>
                  <a:pt x="54736" y="4171"/>
                </a:cubicBezTo>
                <a:cubicBezTo>
                  <a:pt x="54566" y="4172"/>
                  <a:pt x="54347" y="4204"/>
                  <a:pt x="54208" y="4171"/>
                </a:cubicBezTo>
                <a:cubicBezTo>
                  <a:pt x="54115" y="4149"/>
                  <a:pt x="54238" y="4154"/>
                  <a:pt x="54296" y="4149"/>
                </a:cubicBezTo>
                <a:cubicBezTo>
                  <a:pt x="54369" y="4144"/>
                  <a:pt x="54486" y="4153"/>
                  <a:pt x="54618" y="4149"/>
                </a:cubicBezTo>
                <a:close/>
                <a:moveTo>
                  <a:pt x="56992" y="3708"/>
                </a:moveTo>
                <a:cubicBezTo>
                  <a:pt x="57065" y="3711"/>
                  <a:pt x="57000" y="3783"/>
                  <a:pt x="56992" y="3797"/>
                </a:cubicBezTo>
                <a:cubicBezTo>
                  <a:pt x="56914" y="3803"/>
                  <a:pt x="56866" y="3788"/>
                  <a:pt x="56875" y="3731"/>
                </a:cubicBezTo>
                <a:cubicBezTo>
                  <a:pt x="56914" y="3759"/>
                  <a:pt x="56984" y="3759"/>
                  <a:pt x="56992" y="3708"/>
                </a:cubicBezTo>
                <a:close/>
                <a:moveTo>
                  <a:pt x="56875" y="3533"/>
                </a:moveTo>
                <a:cubicBezTo>
                  <a:pt x="56925" y="3524"/>
                  <a:pt x="56931" y="3550"/>
                  <a:pt x="56934" y="3577"/>
                </a:cubicBezTo>
                <a:cubicBezTo>
                  <a:pt x="56908" y="3572"/>
                  <a:pt x="56907" y="3585"/>
                  <a:pt x="56904" y="3599"/>
                </a:cubicBezTo>
                <a:cubicBezTo>
                  <a:pt x="56869" y="3595"/>
                  <a:pt x="56880" y="3559"/>
                  <a:pt x="56875" y="3533"/>
                </a:cubicBezTo>
                <a:close/>
                <a:moveTo>
                  <a:pt x="56523" y="3092"/>
                </a:moveTo>
                <a:cubicBezTo>
                  <a:pt x="56549" y="3088"/>
                  <a:pt x="56552" y="3102"/>
                  <a:pt x="56553" y="3115"/>
                </a:cubicBezTo>
                <a:cubicBezTo>
                  <a:pt x="56571" y="3137"/>
                  <a:pt x="56619" y="3137"/>
                  <a:pt x="56611" y="3181"/>
                </a:cubicBezTo>
                <a:cubicBezTo>
                  <a:pt x="56552" y="3245"/>
                  <a:pt x="56374" y="3156"/>
                  <a:pt x="56348" y="3202"/>
                </a:cubicBezTo>
                <a:cubicBezTo>
                  <a:pt x="56322" y="3206"/>
                  <a:pt x="56320" y="3194"/>
                  <a:pt x="56318" y="3181"/>
                </a:cubicBezTo>
                <a:cubicBezTo>
                  <a:pt x="56318" y="3158"/>
                  <a:pt x="56318" y="3136"/>
                  <a:pt x="56318" y="3115"/>
                </a:cubicBezTo>
                <a:cubicBezTo>
                  <a:pt x="56372" y="3142"/>
                  <a:pt x="56564" y="3247"/>
                  <a:pt x="56523" y="3092"/>
                </a:cubicBezTo>
                <a:close/>
                <a:moveTo>
                  <a:pt x="49577" y="3092"/>
                </a:moveTo>
                <a:cubicBezTo>
                  <a:pt x="49597" y="3092"/>
                  <a:pt x="49616" y="3092"/>
                  <a:pt x="49635" y="3092"/>
                </a:cubicBezTo>
                <a:cubicBezTo>
                  <a:pt x="49635" y="3107"/>
                  <a:pt x="49635" y="3122"/>
                  <a:pt x="49635" y="3136"/>
                </a:cubicBezTo>
                <a:cubicBezTo>
                  <a:pt x="49616" y="3136"/>
                  <a:pt x="49597" y="3136"/>
                  <a:pt x="49577" y="3136"/>
                </a:cubicBezTo>
                <a:cubicBezTo>
                  <a:pt x="49577" y="3122"/>
                  <a:pt x="49577" y="3107"/>
                  <a:pt x="49577" y="3092"/>
                </a:cubicBezTo>
                <a:close/>
                <a:moveTo>
                  <a:pt x="50837" y="3027"/>
                </a:moveTo>
                <a:cubicBezTo>
                  <a:pt x="50937" y="3064"/>
                  <a:pt x="50801" y="3088"/>
                  <a:pt x="50778" y="3070"/>
                </a:cubicBezTo>
                <a:cubicBezTo>
                  <a:pt x="50766" y="3061"/>
                  <a:pt x="50852" y="3045"/>
                  <a:pt x="50837" y="3027"/>
                </a:cubicBezTo>
                <a:close/>
                <a:moveTo>
                  <a:pt x="38878" y="3027"/>
                </a:moveTo>
                <a:cubicBezTo>
                  <a:pt x="38866" y="3054"/>
                  <a:pt x="38841" y="3072"/>
                  <a:pt x="38791" y="3070"/>
                </a:cubicBezTo>
                <a:cubicBezTo>
                  <a:pt x="38803" y="3043"/>
                  <a:pt x="38828" y="3025"/>
                  <a:pt x="38878" y="3027"/>
                </a:cubicBezTo>
                <a:close/>
                <a:moveTo>
                  <a:pt x="54266" y="2983"/>
                </a:moveTo>
                <a:cubicBezTo>
                  <a:pt x="54260" y="3060"/>
                  <a:pt x="54144" y="3034"/>
                  <a:pt x="54120" y="3027"/>
                </a:cubicBezTo>
                <a:cubicBezTo>
                  <a:pt x="54125" y="3028"/>
                  <a:pt x="54147" y="2983"/>
                  <a:pt x="54149" y="2983"/>
                </a:cubicBezTo>
                <a:cubicBezTo>
                  <a:pt x="54197" y="2976"/>
                  <a:pt x="54178" y="3015"/>
                  <a:pt x="54266" y="2983"/>
                </a:cubicBezTo>
                <a:close/>
                <a:moveTo>
                  <a:pt x="32079" y="2983"/>
                </a:moveTo>
                <a:cubicBezTo>
                  <a:pt x="32098" y="2983"/>
                  <a:pt x="32117" y="2983"/>
                  <a:pt x="32137" y="2983"/>
                </a:cubicBezTo>
                <a:cubicBezTo>
                  <a:pt x="32137" y="2997"/>
                  <a:pt x="32137" y="3012"/>
                  <a:pt x="32137" y="3027"/>
                </a:cubicBezTo>
                <a:cubicBezTo>
                  <a:pt x="32117" y="3027"/>
                  <a:pt x="32098" y="3027"/>
                  <a:pt x="32079" y="3027"/>
                </a:cubicBezTo>
                <a:cubicBezTo>
                  <a:pt x="32079" y="3012"/>
                  <a:pt x="32079" y="2997"/>
                  <a:pt x="32079" y="2983"/>
                </a:cubicBezTo>
                <a:close/>
                <a:moveTo>
                  <a:pt x="31845" y="2938"/>
                </a:moveTo>
                <a:cubicBezTo>
                  <a:pt x="31872" y="2962"/>
                  <a:pt x="31952" y="2946"/>
                  <a:pt x="31932" y="3004"/>
                </a:cubicBezTo>
                <a:cubicBezTo>
                  <a:pt x="31905" y="2981"/>
                  <a:pt x="31824" y="2998"/>
                  <a:pt x="31845" y="2938"/>
                </a:cubicBezTo>
                <a:close/>
                <a:moveTo>
                  <a:pt x="47319" y="2916"/>
                </a:moveTo>
                <a:cubicBezTo>
                  <a:pt x="47358" y="2925"/>
                  <a:pt x="47365" y="2955"/>
                  <a:pt x="47408" y="2961"/>
                </a:cubicBezTo>
                <a:cubicBezTo>
                  <a:pt x="47396" y="3015"/>
                  <a:pt x="47294" y="2962"/>
                  <a:pt x="47319" y="2916"/>
                </a:cubicBezTo>
                <a:close/>
                <a:moveTo>
                  <a:pt x="23843" y="2938"/>
                </a:moveTo>
                <a:cubicBezTo>
                  <a:pt x="23840" y="2995"/>
                  <a:pt x="23733" y="2991"/>
                  <a:pt x="23697" y="2961"/>
                </a:cubicBezTo>
                <a:cubicBezTo>
                  <a:pt x="23716" y="2892"/>
                  <a:pt x="23775" y="2932"/>
                  <a:pt x="23843" y="2938"/>
                </a:cubicBezTo>
                <a:close/>
                <a:moveTo>
                  <a:pt x="39758" y="2895"/>
                </a:moveTo>
                <a:cubicBezTo>
                  <a:pt x="39743" y="2979"/>
                  <a:pt x="39585" y="2955"/>
                  <a:pt x="39465" y="2961"/>
                </a:cubicBezTo>
                <a:cubicBezTo>
                  <a:pt x="39474" y="2931"/>
                  <a:pt x="39538" y="2942"/>
                  <a:pt x="39582" y="2938"/>
                </a:cubicBezTo>
                <a:cubicBezTo>
                  <a:pt x="39610" y="2938"/>
                  <a:pt x="39605" y="2911"/>
                  <a:pt x="39611" y="2895"/>
                </a:cubicBezTo>
                <a:cubicBezTo>
                  <a:pt x="39661" y="2895"/>
                  <a:pt x="39709" y="2895"/>
                  <a:pt x="39758" y="2895"/>
                </a:cubicBezTo>
                <a:close/>
                <a:moveTo>
                  <a:pt x="35068" y="2916"/>
                </a:moveTo>
                <a:cubicBezTo>
                  <a:pt x="35073" y="2910"/>
                  <a:pt x="35131" y="2875"/>
                  <a:pt x="35156" y="2895"/>
                </a:cubicBezTo>
                <a:cubicBezTo>
                  <a:pt x="35178" y="2910"/>
                  <a:pt x="35037" y="2959"/>
                  <a:pt x="35068" y="2916"/>
                </a:cubicBezTo>
                <a:close/>
                <a:moveTo>
                  <a:pt x="32137" y="2895"/>
                </a:moveTo>
                <a:cubicBezTo>
                  <a:pt x="32157" y="2895"/>
                  <a:pt x="32176" y="2895"/>
                  <a:pt x="32196" y="2895"/>
                </a:cubicBezTo>
                <a:cubicBezTo>
                  <a:pt x="32196" y="2909"/>
                  <a:pt x="32196" y="2923"/>
                  <a:pt x="32196" y="2938"/>
                </a:cubicBezTo>
                <a:cubicBezTo>
                  <a:pt x="32176" y="2938"/>
                  <a:pt x="32157" y="2938"/>
                  <a:pt x="32137" y="2938"/>
                </a:cubicBezTo>
                <a:cubicBezTo>
                  <a:pt x="32137" y="2923"/>
                  <a:pt x="32137" y="2909"/>
                  <a:pt x="32137" y="2895"/>
                </a:cubicBezTo>
                <a:close/>
                <a:moveTo>
                  <a:pt x="31932" y="2895"/>
                </a:moveTo>
                <a:cubicBezTo>
                  <a:pt x="31952" y="2895"/>
                  <a:pt x="31971" y="2895"/>
                  <a:pt x="31991" y="2895"/>
                </a:cubicBezTo>
                <a:cubicBezTo>
                  <a:pt x="31991" y="2909"/>
                  <a:pt x="31991" y="2923"/>
                  <a:pt x="31991" y="2938"/>
                </a:cubicBezTo>
                <a:cubicBezTo>
                  <a:pt x="31971" y="2938"/>
                  <a:pt x="31952" y="2938"/>
                  <a:pt x="31932" y="2938"/>
                </a:cubicBezTo>
                <a:cubicBezTo>
                  <a:pt x="31932" y="2923"/>
                  <a:pt x="31932" y="2909"/>
                  <a:pt x="31932" y="2895"/>
                </a:cubicBezTo>
                <a:close/>
                <a:moveTo>
                  <a:pt x="29148" y="2895"/>
                </a:moveTo>
                <a:cubicBezTo>
                  <a:pt x="29237" y="2812"/>
                  <a:pt x="29247" y="2961"/>
                  <a:pt x="29148" y="2895"/>
                </a:cubicBezTo>
                <a:close/>
                <a:moveTo>
                  <a:pt x="33193" y="2850"/>
                </a:moveTo>
                <a:cubicBezTo>
                  <a:pt x="33231" y="2850"/>
                  <a:pt x="33271" y="2850"/>
                  <a:pt x="33309" y="2850"/>
                </a:cubicBezTo>
                <a:cubicBezTo>
                  <a:pt x="33334" y="2913"/>
                  <a:pt x="33268" y="2907"/>
                  <a:pt x="33281" y="2961"/>
                </a:cubicBezTo>
                <a:cubicBezTo>
                  <a:pt x="33269" y="2944"/>
                  <a:pt x="33234" y="2929"/>
                  <a:pt x="33222" y="2916"/>
                </a:cubicBezTo>
                <a:cubicBezTo>
                  <a:pt x="33209" y="2902"/>
                  <a:pt x="33181" y="2884"/>
                  <a:pt x="33193" y="2850"/>
                </a:cubicBezTo>
                <a:close/>
                <a:moveTo>
                  <a:pt x="39523" y="2828"/>
                </a:moveTo>
                <a:cubicBezTo>
                  <a:pt x="39555" y="2833"/>
                  <a:pt x="39543" y="2872"/>
                  <a:pt x="39582" y="2872"/>
                </a:cubicBezTo>
                <a:cubicBezTo>
                  <a:pt x="39570" y="2933"/>
                  <a:pt x="39490" y="2874"/>
                  <a:pt x="39523" y="2828"/>
                </a:cubicBezTo>
                <a:close/>
                <a:moveTo>
                  <a:pt x="30115" y="2828"/>
                </a:moveTo>
                <a:cubicBezTo>
                  <a:pt x="30135" y="2828"/>
                  <a:pt x="30154" y="2828"/>
                  <a:pt x="30173" y="2828"/>
                </a:cubicBezTo>
                <a:cubicBezTo>
                  <a:pt x="30187" y="2875"/>
                  <a:pt x="30131" y="2870"/>
                  <a:pt x="30086" y="2872"/>
                </a:cubicBezTo>
                <a:cubicBezTo>
                  <a:pt x="30091" y="2854"/>
                  <a:pt x="30115" y="2851"/>
                  <a:pt x="30115" y="2828"/>
                </a:cubicBezTo>
                <a:close/>
                <a:moveTo>
                  <a:pt x="30027" y="2850"/>
                </a:moveTo>
                <a:cubicBezTo>
                  <a:pt x="29939" y="2932"/>
                  <a:pt x="29928" y="2784"/>
                  <a:pt x="30027" y="2850"/>
                </a:cubicBezTo>
                <a:close/>
                <a:moveTo>
                  <a:pt x="29499" y="2850"/>
                </a:moveTo>
                <a:cubicBezTo>
                  <a:pt x="29544" y="2784"/>
                  <a:pt x="29631" y="2866"/>
                  <a:pt x="29616" y="2916"/>
                </a:cubicBezTo>
                <a:cubicBezTo>
                  <a:pt x="29568" y="2916"/>
                  <a:pt x="29519" y="2916"/>
                  <a:pt x="29470" y="2916"/>
                </a:cubicBezTo>
                <a:cubicBezTo>
                  <a:pt x="29467" y="2893"/>
                  <a:pt x="29596" y="2872"/>
                  <a:pt x="29499" y="2850"/>
                </a:cubicBezTo>
                <a:close/>
                <a:moveTo>
                  <a:pt x="28562" y="2828"/>
                </a:moveTo>
                <a:cubicBezTo>
                  <a:pt x="28527" y="2861"/>
                  <a:pt x="28536" y="2926"/>
                  <a:pt x="28444" y="2916"/>
                </a:cubicBezTo>
                <a:cubicBezTo>
                  <a:pt x="28448" y="2860"/>
                  <a:pt x="28486" y="2831"/>
                  <a:pt x="28562" y="2828"/>
                </a:cubicBezTo>
                <a:close/>
                <a:moveTo>
                  <a:pt x="44008" y="2102"/>
                </a:moveTo>
                <a:cubicBezTo>
                  <a:pt x="44000" y="2067"/>
                  <a:pt x="44166" y="2070"/>
                  <a:pt x="44095" y="2124"/>
                </a:cubicBezTo>
                <a:cubicBezTo>
                  <a:pt x="44107" y="2115"/>
                  <a:pt x="44008" y="2100"/>
                  <a:pt x="44008" y="2102"/>
                </a:cubicBezTo>
                <a:close/>
                <a:moveTo>
                  <a:pt x="56611" y="2058"/>
                </a:moveTo>
                <a:cubicBezTo>
                  <a:pt x="56612" y="2096"/>
                  <a:pt x="56589" y="2115"/>
                  <a:pt x="56553" y="2124"/>
                </a:cubicBezTo>
                <a:cubicBezTo>
                  <a:pt x="56552" y="2176"/>
                  <a:pt x="56603" y="2189"/>
                  <a:pt x="56581" y="2256"/>
                </a:cubicBezTo>
                <a:cubicBezTo>
                  <a:pt x="56558" y="2244"/>
                  <a:pt x="56533" y="2233"/>
                  <a:pt x="56493" y="2234"/>
                </a:cubicBezTo>
                <a:cubicBezTo>
                  <a:pt x="56516" y="2214"/>
                  <a:pt x="56525" y="2184"/>
                  <a:pt x="56523" y="2145"/>
                </a:cubicBezTo>
                <a:cubicBezTo>
                  <a:pt x="56504" y="2123"/>
                  <a:pt x="56456" y="2123"/>
                  <a:pt x="56465" y="2080"/>
                </a:cubicBezTo>
                <a:cubicBezTo>
                  <a:pt x="56533" y="2134"/>
                  <a:pt x="56519" y="2047"/>
                  <a:pt x="56611" y="2058"/>
                </a:cubicBezTo>
                <a:close/>
                <a:moveTo>
                  <a:pt x="56348" y="1904"/>
                </a:moveTo>
                <a:cubicBezTo>
                  <a:pt x="56481" y="1918"/>
                  <a:pt x="56324" y="2038"/>
                  <a:pt x="56348" y="1904"/>
                </a:cubicBezTo>
                <a:close/>
                <a:moveTo>
                  <a:pt x="36006" y="1882"/>
                </a:moveTo>
                <a:cubicBezTo>
                  <a:pt x="36025" y="1882"/>
                  <a:pt x="36046" y="1882"/>
                  <a:pt x="36065" y="1882"/>
                </a:cubicBezTo>
                <a:cubicBezTo>
                  <a:pt x="36079" y="1928"/>
                  <a:pt x="36023" y="1924"/>
                  <a:pt x="35977" y="1926"/>
                </a:cubicBezTo>
                <a:cubicBezTo>
                  <a:pt x="35983" y="1908"/>
                  <a:pt x="36006" y="1904"/>
                  <a:pt x="36006" y="1882"/>
                </a:cubicBezTo>
                <a:close/>
                <a:moveTo>
                  <a:pt x="56143" y="1859"/>
                </a:moveTo>
                <a:cubicBezTo>
                  <a:pt x="56194" y="1876"/>
                  <a:pt x="56146" y="1900"/>
                  <a:pt x="56143" y="1926"/>
                </a:cubicBezTo>
                <a:cubicBezTo>
                  <a:pt x="56090" y="1910"/>
                  <a:pt x="56138" y="1886"/>
                  <a:pt x="56143" y="1859"/>
                </a:cubicBezTo>
                <a:close/>
                <a:moveTo>
                  <a:pt x="52567" y="1838"/>
                </a:moveTo>
                <a:cubicBezTo>
                  <a:pt x="52635" y="1831"/>
                  <a:pt x="52679" y="1841"/>
                  <a:pt x="52713" y="1859"/>
                </a:cubicBezTo>
                <a:cubicBezTo>
                  <a:pt x="52719" y="1895"/>
                  <a:pt x="52521" y="1904"/>
                  <a:pt x="52567" y="1838"/>
                </a:cubicBezTo>
                <a:close/>
                <a:moveTo>
                  <a:pt x="51921" y="1838"/>
                </a:moveTo>
                <a:cubicBezTo>
                  <a:pt x="51902" y="1860"/>
                  <a:pt x="51855" y="1861"/>
                  <a:pt x="51863" y="1904"/>
                </a:cubicBezTo>
                <a:cubicBezTo>
                  <a:pt x="51789" y="1921"/>
                  <a:pt x="51729" y="1817"/>
                  <a:pt x="51687" y="1882"/>
                </a:cubicBezTo>
                <a:cubicBezTo>
                  <a:pt x="51580" y="1814"/>
                  <a:pt x="51848" y="1843"/>
                  <a:pt x="51921" y="1838"/>
                </a:cubicBezTo>
                <a:close/>
                <a:moveTo>
                  <a:pt x="51424" y="1838"/>
                </a:moveTo>
                <a:cubicBezTo>
                  <a:pt x="51416" y="1876"/>
                  <a:pt x="51373" y="1888"/>
                  <a:pt x="51306" y="1882"/>
                </a:cubicBezTo>
                <a:cubicBezTo>
                  <a:pt x="51276" y="1816"/>
                  <a:pt x="51371" y="1843"/>
                  <a:pt x="51424" y="1838"/>
                </a:cubicBezTo>
                <a:close/>
                <a:moveTo>
                  <a:pt x="54912" y="1838"/>
                </a:moveTo>
                <a:cubicBezTo>
                  <a:pt x="54912" y="1790"/>
                  <a:pt x="55055" y="1816"/>
                  <a:pt x="54969" y="1859"/>
                </a:cubicBezTo>
                <a:cubicBezTo>
                  <a:pt x="54946" y="1855"/>
                  <a:pt x="54941" y="1838"/>
                  <a:pt x="54912" y="1838"/>
                </a:cubicBezTo>
                <a:close/>
                <a:moveTo>
                  <a:pt x="50778" y="1838"/>
                </a:moveTo>
                <a:cubicBezTo>
                  <a:pt x="50796" y="1784"/>
                  <a:pt x="50926" y="1826"/>
                  <a:pt x="50895" y="1882"/>
                </a:cubicBezTo>
                <a:cubicBezTo>
                  <a:pt x="50816" y="1898"/>
                  <a:pt x="50837" y="1838"/>
                  <a:pt x="50778" y="1838"/>
                </a:cubicBezTo>
                <a:close/>
                <a:moveTo>
                  <a:pt x="46060" y="1838"/>
                </a:moveTo>
                <a:cubicBezTo>
                  <a:pt x="46067" y="1805"/>
                  <a:pt x="46301" y="1786"/>
                  <a:pt x="46265" y="1859"/>
                </a:cubicBezTo>
                <a:cubicBezTo>
                  <a:pt x="46196" y="1852"/>
                  <a:pt x="46155" y="1825"/>
                  <a:pt x="46060" y="1838"/>
                </a:cubicBezTo>
                <a:close/>
                <a:moveTo>
                  <a:pt x="55262" y="1793"/>
                </a:moveTo>
                <a:cubicBezTo>
                  <a:pt x="55332" y="1807"/>
                  <a:pt x="55396" y="1825"/>
                  <a:pt x="55497" y="1816"/>
                </a:cubicBezTo>
                <a:cubicBezTo>
                  <a:pt x="55497" y="1861"/>
                  <a:pt x="55427" y="1844"/>
                  <a:pt x="55380" y="1838"/>
                </a:cubicBezTo>
                <a:cubicBezTo>
                  <a:pt x="55347" y="1834"/>
                  <a:pt x="55231" y="1858"/>
                  <a:pt x="55262" y="1793"/>
                </a:cubicBezTo>
                <a:close/>
                <a:moveTo>
                  <a:pt x="39611" y="1793"/>
                </a:moveTo>
                <a:cubicBezTo>
                  <a:pt x="39690" y="1714"/>
                  <a:pt x="39800" y="1843"/>
                  <a:pt x="39611" y="1793"/>
                </a:cubicBezTo>
                <a:close/>
                <a:moveTo>
                  <a:pt x="47789" y="1771"/>
                </a:moveTo>
                <a:cubicBezTo>
                  <a:pt x="47796" y="1744"/>
                  <a:pt x="47847" y="1750"/>
                  <a:pt x="47847" y="1771"/>
                </a:cubicBezTo>
                <a:cubicBezTo>
                  <a:pt x="47877" y="1795"/>
                  <a:pt x="48020" y="1741"/>
                  <a:pt x="48053" y="1771"/>
                </a:cubicBezTo>
                <a:cubicBezTo>
                  <a:pt x="48094" y="1810"/>
                  <a:pt x="48131" y="1724"/>
                  <a:pt x="48140" y="1816"/>
                </a:cubicBezTo>
                <a:cubicBezTo>
                  <a:pt x="48199" y="1804"/>
                  <a:pt x="48274" y="1804"/>
                  <a:pt x="48346" y="1816"/>
                </a:cubicBezTo>
                <a:cubicBezTo>
                  <a:pt x="48420" y="1828"/>
                  <a:pt x="48499" y="1831"/>
                  <a:pt x="48580" y="1838"/>
                </a:cubicBezTo>
                <a:cubicBezTo>
                  <a:pt x="48586" y="1856"/>
                  <a:pt x="48569" y="1858"/>
                  <a:pt x="48551" y="1859"/>
                </a:cubicBezTo>
                <a:cubicBezTo>
                  <a:pt x="48551" y="1874"/>
                  <a:pt x="48551" y="1889"/>
                  <a:pt x="48551" y="1904"/>
                </a:cubicBezTo>
                <a:cubicBezTo>
                  <a:pt x="48522" y="1903"/>
                  <a:pt x="48528" y="1877"/>
                  <a:pt x="48522" y="1859"/>
                </a:cubicBezTo>
                <a:cubicBezTo>
                  <a:pt x="48428" y="1879"/>
                  <a:pt x="48324" y="1852"/>
                  <a:pt x="48228" y="1882"/>
                </a:cubicBezTo>
                <a:cubicBezTo>
                  <a:pt x="48289" y="1762"/>
                  <a:pt x="48141" y="1913"/>
                  <a:pt x="48082" y="1859"/>
                </a:cubicBezTo>
                <a:cubicBezTo>
                  <a:pt x="48043" y="1824"/>
                  <a:pt x="48055" y="1856"/>
                  <a:pt x="47964" y="1859"/>
                </a:cubicBezTo>
                <a:cubicBezTo>
                  <a:pt x="47973" y="1859"/>
                  <a:pt x="47949" y="1824"/>
                  <a:pt x="47935" y="1838"/>
                </a:cubicBezTo>
                <a:cubicBezTo>
                  <a:pt x="47905" y="1866"/>
                  <a:pt x="47877" y="1825"/>
                  <a:pt x="47760" y="1838"/>
                </a:cubicBezTo>
                <a:cubicBezTo>
                  <a:pt x="47766" y="1813"/>
                  <a:pt x="47818" y="1823"/>
                  <a:pt x="47818" y="1793"/>
                </a:cubicBezTo>
                <a:cubicBezTo>
                  <a:pt x="47823" y="1775"/>
                  <a:pt x="47806" y="1772"/>
                  <a:pt x="47789" y="1771"/>
                </a:cubicBezTo>
                <a:close/>
                <a:moveTo>
                  <a:pt x="47584" y="1750"/>
                </a:moveTo>
                <a:cubicBezTo>
                  <a:pt x="47612" y="1750"/>
                  <a:pt x="47607" y="1777"/>
                  <a:pt x="47613" y="1793"/>
                </a:cubicBezTo>
                <a:cubicBezTo>
                  <a:pt x="47707" y="1821"/>
                  <a:pt x="47635" y="1723"/>
                  <a:pt x="47731" y="1750"/>
                </a:cubicBezTo>
                <a:cubicBezTo>
                  <a:pt x="47770" y="1849"/>
                  <a:pt x="47612" y="1856"/>
                  <a:pt x="47555" y="1816"/>
                </a:cubicBezTo>
                <a:cubicBezTo>
                  <a:pt x="47570" y="1798"/>
                  <a:pt x="47585" y="1780"/>
                  <a:pt x="47584" y="1750"/>
                </a:cubicBezTo>
                <a:close/>
                <a:moveTo>
                  <a:pt x="47085" y="1727"/>
                </a:moveTo>
                <a:cubicBezTo>
                  <a:pt x="47135" y="1723"/>
                  <a:pt x="47162" y="1765"/>
                  <a:pt x="47173" y="1727"/>
                </a:cubicBezTo>
                <a:cubicBezTo>
                  <a:pt x="47229" y="1730"/>
                  <a:pt x="47193" y="1801"/>
                  <a:pt x="47261" y="1793"/>
                </a:cubicBezTo>
                <a:cubicBezTo>
                  <a:pt x="47237" y="1831"/>
                  <a:pt x="47064" y="1796"/>
                  <a:pt x="47085" y="1727"/>
                </a:cubicBezTo>
                <a:close/>
                <a:moveTo>
                  <a:pt x="46646" y="1750"/>
                </a:moveTo>
                <a:cubicBezTo>
                  <a:pt x="46658" y="1701"/>
                  <a:pt x="46801" y="1732"/>
                  <a:pt x="46821" y="1750"/>
                </a:cubicBezTo>
                <a:cubicBezTo>
                  <a:pt x="46759" y="1825"/>
                  <a:pt x="46737" y="1757"/>
                  <a:pt x="46646" y="1750"/>
                </a:cubicBezTo>
                <a:close/>
                <a:moveTo>
                  <a:pt x="36212" y="1793"/>
                </a:moveTo>
                <a:cubicBezTo>
                  <a:pt x="36188" y="1782"/>
                  <a:pt x="36164" y="1771"/>
                  <a:pt x="36124" y="1771"/>
                </a:cubicBezTo>
                <a:cubicBezTo>
                  <a:pt x="36132" y="1711"/>
                  <a:pt x="36226" y="1725"/>
                  <a:pt x="36212" y="1793"/>
                </a:cubicBezTo>
                <a:close/>
                <a:moveTo>
                  <a:pt x="45971" y="1727"/>
                </a:moveTo>
                <a:cubicBezTo>
                  <a:pt x="45969" y="1795"/>
                  <a:pt x="45779" y="1779"/>
                  <a:pt x="45737" y="1750"/>
                </a:cubicBezTo>
                <a:cubicBezTo>
                  <a:pt x="45768" y="1661"/>
                  <a:pt x="45856" y="1753"/>
                  <a:pt x="45971" y="1727"/>
                </a:cubicBezTo>
                <a:close/>
                <a:moveTo>
                  <a:pt x="38996" y="1706"/>
                </a:moveTo>
                <a:cubicBezTo>
                  <a:pt x="38978" y="1725"/>
                  <a:pt x="38961" y="1745"/>
                  <a:pt x="38996" y="1750"/>
                </a:cubicBezTo>
                <a:cubicBezTo>
                  <a:pt x="38986" y="1780"/>
                  <a:pt x="38923" y="1768"/>
                  <a:pt x="38878" y="1771"/>
                </a:cubicBezTo>
                <a:cubicBezTo>
                  <a:pt x="38870" y="1714"/>
                  <a:pt x="38919" y="1699"/>
                  <a:pt x="38996" y="1706"/>
                </a:cubicBezTo>
                <a:close/>
                <a:moveTo>
                  <a:pt x="33075" y="1727"/>
                </a:moveTo>
                <a:cubicBezTo>
                  <a:pt x="33154" y="1648"/>
                  <a:pt x="33264" y="1777"/>
                  <a:pt x="33075" y="1727"/>
                </a:cubicBezTo>
                <a:close/>
                <a:moveTo>
                  <a:pt x="42748" y="1684"/>
                </a:moveTo>
                <a:cubicBezTo>
                  <a:pt x="42766" y="1771"/>
                  <a:pt x="42587" y="1709"/>
                  <a:pt x="42513" y="1727"/>
                </a:cubicBezTo>
                <a:cubicBezTo>
                  <a:pt x="42495" y="1640"/>
                  <a:pt x="42674" y="1702"/>
                  <a:pt x="42748" y="1684"/>
                </a:cubicBezTo>
                <a:close/>
                <a:moveTo>
                  <a:pt x="40930" y="1684"/>
                </a:moveTo>
                <a:cubicBezTo>
                  <a:pt x="41034" y="1685"/>
                  <a:pt x="40868" y="1756"/>
                  <a:pt x="40959" y="1750"/>
                </a:cubicBezTo>
                <a:cubicBezTo>
                  <a:pt x="40950" y="1796"/>
                  <a:pt x="40821" y="1754"/>
                  <a:pt x="40843" y="1706"/>
                </a:cubicBezTo>
                <a:cubicBezTo>
                  <a:pt x="40884" y="1708"/>
                  <a:pt x="40925" y="1709"/>
                  <a:pt x="40930" y="1684"/>
                </a:cubicBezTo>
                <a:close/>
                <a:moveTo>
                  <a:pt x="31082" y="1684"/>
                </a:moveTo>
                <a:cubicBezTo>
                  <a:pt x="31145" y="1673"/>
                  <a:pt x="31138" y="1715"/>
                  <a:pt x="31141" y="1750"/>
                </a:cubicBezTo>
                <a:cubicBezTo>
                  <a:pt x="31117" y="1745"/>
                  <a:pt x="31111" y="1727"/>
                  <a:pt x="31082" y="1727"/>
                </a:cubicBezTo>
                <a:cubicBezTo>
                  <a:pt x="31082" y="1712"/>
                  <a:pt x="31082" y="1698"/>
                  <a:pt x="31082" y="1684"/>
                </a:cubicBezTo>
                <a:close/>
                <a:moveTo>
                  <a:pt x="40257" y="1684"/>
                </a:moveTo>
                <a:cubicBezTo>
                  <a:pt x="40251" y="1636"/>
                  <a:pt x="40360" y="1673"/>
                  <a:pt x="40403" y="1661"/>
                </a:cubicBezTo>
                <a:cubicBezTo>
                  <a:pt x="40403" y="1684"/>
                  <a:pt x="40403" y="1706"/>
                  <a:pt x="40403" y="1727"/>
                </a:cubicBezTo>
                <a:cubicBezTo>
                  <a:pt x="40432" y="1727"/>
                  <a:pt x="40461" y="1727"/>
                  <a:pt x="40491" y="1727"/>
                </a:cubicBezTo>
                <a:cubicBezTo>
                  <a:pt x="40562" y="1768"/>
                  <a:pt x="40298" y="1742"/>
                  <a:pt x="40227" y="1750"/>
                </a:cubicBezTo>
                <a:cubicBezTo>
                  <a:pt x="40212" y="1718"/>
                  <a:pt x="40341" y="1696"/>
                  <a:pt x="40257" y="1684"/>
                </a:cubicBezTo>
                <a:close/>
                <a:moveTo>
                  <a:pt x="31815" y="1684"/>
                </a:moveTo>
                <a:cubicBezTo>
                  <a:pt x="31837" y="1640"/>
                  <a:pt x="32004" y="1672"/>
                  <a:pt x="31991" y="1727"/>
                </a:cubicBezTo>
                <a:cubicBezTo>
                  <a:pt x="31882" y="1751"/>
                  <a:pt x="31907" y="1672"/>
                  <a:pt x="31815" y="1684"/>
                </a:cubicBezTo>
                <a:close/>
                <a:moveTo>
                  <a:pt x="42044" y="1639"/>
                </a:moveTo>
                <a:cubicBezTo>
                  <a:pt x="42068" y="1651"/>
                  <a:pt x="42092" y="1663"/>
                  <a:pt x="42132" y="1661"/>
                </a:cubicBezTo>
                <a:cubicBezTo>
                  <a:pt x="42105" y="1708"/>
                  <a:pt x="42046" y="1729"/>
                  <a:pt x="41957" y="1727"/>
                </a:cubicBezTo>
                <a:cubicBezTo>
                  <a:pt x="41930" y="1657"/>
                  <a:pt x="42053" y="1697"/>
                  <a:pt x="42044" y="1639"/>
                </a:cubicBezTo>
                <a:close/>
                <a:moveTo>
                  <a:pt x="41722" y="1661"/>
                </a:moveTo>
                <a:cubicBezTo>
                  <a:pt x="41653" y="1732"/>
                  <a:pt x="41603" y="1584"/>
                  <a:pt x="41722" y="1661"/>
                </a:cubicBezTo>
                <a:close/>
                <a:moveTo>
                  <a:pt x="53944" y="1441"/>
                </a:moveTo>
                <a:cubicBezTo>
                  <a:pt x="53886" y="1441"/>
                  <a:pt x="53827" y="1441"/>
                  <a:pt x="53768" y="1441"/>
                </a:cubicBezTo>
                <a:cubicBezTo>
                  <a:pt x="53774" y="1408"/>
                  <a:pt x="53959" y="1353"/>
                  <a:pt x="53944" y="1441"/>
                </a:cubicBezTo>
                <a:close/>
                <a:moveTo>
                  <a:pt x="35742" y="1288"/>
                </a:moveTo>
                <a:cubicBezTo>
                  <a:pt x="35774" y="1293"/>
                  <a:pt x="35762" y="1331"/>
                  <a:pt x="35801" y="1332"/>
                </a:cubicBezTo>
                <a:cubicBezTo>
                  <a:pt x="35834" y="1327"/>
                  <a:pt x="35817" y="1309"/>
                  <a:pt x="35801" y="1309"/>
                </a:cubicBezTo>
                <a:cubicBezTo>
                  <a:pt x="35847" y="1228"/>
                  <a:pt x="35845" y="1360"/>
                  <a:pt x="35918" y="1332"/>
                </a:cubicBezTo>
                <a:cubicBezTo>
                  <a:pt x="35906" y="1381"/>
                  <a:pt x="35774" y="1341"/>
                  <a:pt x="35713" y="1353"/>
                </a:cubicBezTo>
                <a:cubicBezTo>
                  <a:pt x="35713" y="1339"/>
                  <a:pt x="35713" y="1324"/>
                  <a:pt x="35713" y="1309"/>
                </a:cubicBezTo>
                <a:cubicBezTo>
                  <a:pt x="35738" y="1314"/>
                  <a:pt x="35741" y="1300"/>
                  <a:pt x="35742" y="1288"/>
                </a:cubicBezTo>
                <a:close/>
                <a:moveTo>
                  <a:pt x="40314" y="1353"/>
                </a:moveTo>
                <a:cubicBezTo>
                  <a:pt x="40281" y="1294"/>
                  <a:pt x="40383" y="1327"/>
                  <a:pt x="40403" y="1309"/>
                </a:cubicBezTo>
                <a:cubicBezTo>
                  <a:pt x="40405" y="1308"/>
                  <a:pt x="40400" y="1288"/>
                  <a:pt x="40403" y="1288"/>
                </a:cubicBezTo>
                <a:cubicBezTo>
                  <a:pt x="40484" y="1268"/>
                  <a:pt x="40620" y="1284"/>
                  <a:pt x="40667" y="1288"/>
                </a:cubicBezTo>
                <a:cubicBezTo>
                  <a:pt x="40629" y="1336"/>
                  <a:pt x="40542" y="1301"/>
                  <a:pt x="40491" y="1309"/>
                </a:cubicBezTo>
                <a:cubicBezTo>
                  <a:pt x="40425" y="1320"/>
                  <a:pt x="40383" y="1371"/>
                  <a:pt x="40314" y="1353"/>
                </a:cubicBezTo>
                <a:close/>
                <a:moveTo>
                  <a:pt x="55174" y="1243"/>
                </a:moveTo>
                <a:cubicBezTo>
                  <a:pt x="55222" y="1237"/>
                  <a:pt x="55225" y="1264"/>
                  <a:pt x="55262" y="1266"/>
                </a:cubicBezTo>
                <a:cubicBezTo>
                  <a:pt x="55274" y="1308"/>
                  <a:pt x="55129" y="1297"/>
                  <a:pt x="55174" y="1243"/>
                </a:cubicBezTo>
                <a:close/>
                <a:moveTo>
                  <a:pt x="52713" y="1243"/>
                </a:moveTo>
                <a:cubicBezTo>
                  <a:pt x="52643" y="1315"/>
                  <a:pt x="52573" y="1182"/>
                  <a:pt x="52713" y="1243"/>
                </a:cubicBezTo>
                <a:close/>
                <a:moveTo>
                  <a:pt x="52420" y="1243"/>
                </a:moveTo>
                <a:cubicBezTo>
                  <a:pt x="52328" y="1311"/>
                  <a:pt x="52194" y="1224"/>
                  <a:pt x="52068" y="1243"/>
                </a:cubicBezTo>
                <a:cubicBezTo>
                  <a:pt x="52114" y="1180"/>
                  <a:pt x="52215" y="1241"/>
                  <a:pt x="52273" y="1243"/>
                </a:cubicBezTo>
                <a:cubicBezTo>
                  <a:pt x="52331" y="1246"/>
                  <a:pt x="52393" y="1204"/>
                  <a:pt x="52420" y="1243"/>
                </a:cubicBezTo>
                <a:close/>
                <a:moveTo>
                  <a:pt x="51834" y="1243"/>
                </a:moveTo>
                <a:cubicBezTo>
                  <a:pt x="51846" y="1194"/>
                  <a:pt x="51978" y="1234"/>
                  <a:pt x="52039" y="1221"/>
                </a:cubicBezTo>
                <a:cubicBezTo>
                  <a:pt x="52026" y="1270"/>
                  <a:pt x="51894" y="1230"/>
                  <a:pt x="51834" y="1243"/>
                </a:cubicBezTo>
                <a:close/>
                <a:moveTo>
                  <a:pt x="34863" y="1221"/>
                </a:moveTo>
                <a:cubicBezTo>
                  <a:pt x="34900" y="1231"/>
                  <a:pt x="34923" y="1249"/>
                  <a:pt x="34922" y="1288"/>
                </a:cubicBezTo>
                <a:cubicBezTo>
                  <a:pt x="34886" y="1278"/>
                  <a:pt x="34861" y="1259"/>
                  <a:pt x="34863" y="1221"/>
                </a:cubicBezTo>
                <a:close/>
                <a:moveTo>
                  <a:pt x="54061" y="1199"/>
                </a:moveTo>
                <a:cubicBezTo>
                  <a:pt x="54081" y="1199"/>
                  <a:pt x="54101" y="1199"/>
                  <a:pt x="54120" y="1199"/>
                </a:cubicBezTo>
                <a:cubicBezTo>
                  <a:pt x="54125" y="1261"/>
                  <a:pt x="53901" y="1193"/>
                  <a:pt x="54061" y="1199"/>
                </a:cubicBezTo>
                <a:close/>
                <a:moveTo>
                  <a:pt x="51600" y="1243"/>
                </a:moveTo>
                <a:cubicBezTo>
                  <a:pt x="51597" y="1303"/>
                  <a:pt x="51385" y="1249"/>
                  <a:pt x="51335" y="1243"/>
                </a:cubicBezTo>
                <a:cubicBezTo>
                  <a:pt x="51268" y="1236"/>
                  <a:pt x="51090" y="1246"/>
                  <a:pt x="51218" y="1221"/>
                </a:cubicBezTo>
                <a:cubicBezTo>
                  <a:pt x="51252" y="1225"/>
                  <a:pt x="51270" y="1216"/>
                  <a:pt x="51277" y="1199"/>
                </a:cubicBezTo>
                <a:cubicBezTo>
                  <a:pt x="51355" y="1186"/>
                  <a:pt x="51459" y="1264"/>
                  <a:pt x="51511" y="1199"/>
                </a:cubicBezTo>
                <a:cubicBezTo>
                  <a:pt x="51577" y="1187"/>
                  <a:pt x="51553" y="1241"/>
                  <a:pt x="51600" y="1243"/>
                </a:cubicBezTo>
                <a:close/>
                <a:moveTo>
                  <a:pt x="50837" y="1199"/>
                </a:moveTo>
                <a:cubicBezTo>
                  <a:pt x="50861" y="1203"/>
                  <a:pt x="50866" y="1221"/>
                  <a:pt x="50895" y="1221"/>
                </a:cubicBezTo>
                <a:cubicBezTo>
                  <a:pt x="50896" y="1269"/>
                  <a:pt x="50753" y="1243"/>
                  <a:pt x="50837" y="1199"/>
                </a:cubicBezTo>
                <a:close/>
                <a:moveTo>
                  <a:pt x="48669" y="1221"/>
                </a:moveTo>
                <a:cubicBezTo>
                  <a:pt x="48715" y="1167"/>
                  <a:pt x="48873" y="1212"/>
                  <a:pt x="48932" y="1221"/>
                </a:cubicBezTo>
                <a:cubicBezTo>
                  <a:pt x="48942" y="1236"/>
                  <a:pt x="48859" y="1254"/>
                  <a:pt x="48844" y="1243"/>
                </a:cubicBezTo>
                <a:cubicBezTo>
                  <a:pt x="48811" y="1218"/>
                  <a:pt x="48821" y="1251"/>
                  <a:pt x="48756" y="1243"/>
                </a:cubicBezTo>
                <a:cubicBezTo>
                  <a:pt x="48761" y="1243"/>
                  <a:pt x="48739" y="1224"/>
                  <a:pt x="48727" y="1221"/>
                </a:cubicBezTo>
                <a:cubicBezTo>
                  <a:pt x="48708" y="1218"/>
                  <a:pt x="48687" y="1224"/>
                  <a:pt x="48669" y="1221"/>
                </a:cubicBezTo>
                <a:close/>
                <a:moveTo>
                  <a:pt x="42543" y="1221"/>
                </a:moveTo>
                <a:cubicBezTo>
                  <a:pt x="42542" y="1174"/>
                  <a:pt x="42685" y="1198"/>
                  <a:pt x="42601" y="1243"/>
                </a:cubicBezTo>
                <a:cubicBezTo>
                  <a:pt x="42578" y="1239"/>
                  <a:pt x="42572" y="1221"/>
                  <a:pt x="42543" y="1221"/>
                </a:cubicBezTo>
                <a:close/>
                <a:moveTo>
                  <a:pt x="42425" y="1199"/>
                </a:moveTo>
                <a:cubicBezTo>
                  <a:pt x="42414" y="1156"/>
                  <a:pt x="42559" y="1167"/>
                  <a:pt x="42513" y="1221"/>
                </a:cubicBezTo>
                <a:cubicBezTo>
                  <a:pt x="42494" y="1221"/>
                  <a:pt x="42474" y="1221"/>
                  <a:pt x="42454" y="1221"/>
                </a:cubicBezTo>
                <a:cubicBezTo>
                  <a:pt x="42460" y="1203"/>
                  <a:pt x="42443" y="1201"/>
                  <a:pt x="42425" y="1199"/>
                </a:cubicBezTo>
                <a:close/>
                <a:moveTo>
                  <a:pt x="42337" y="1177"/>
                </a:moveTo>
                <a:cubicBezTo>
                  <a:pt x="42357" y="1177"/>
                  <a:pt x="42377" y="1177"/>
                  <a:pt x="42396" y="1177"/>
                </a:cubicBezTo>
                <a:cubicBezTo>
                  <a:pt x="42402" y="1239"/>
                  <a:pt x="42177" y="1171"/>
                  <a:pt x="42337" y="1177"/>
                </a:cubicBezTo>
                <a:close/>
                <a:moveTo>
                  <a:pt x="47935" y="1177"/>
                </a:moveTo>
                <a:cubicBezTo>
                  <a:pt x="47957" y="1148"/>
                  <a:pt x="48222" y="1122"/>
                  <a:pt x="48199" y="1199"/>
                </a:cubicBezTo>
                <a:cubicBezTo>
                  <a:pt x="48086" y="1210"/>
                  <a:pt x="48056" y="1160"/>
                  <a:pt x="47935" y="1177"/>
                </a:cubicBezTo>
                <a:close/>
                <a:moveTo>
                  <a:pt x="32431" y="1177"/>
                </a:moveTo>
                <a:cubicBezTo>
                  <a:pt x="32462" y="1134"/>
                  <a:pt x="32674" y="1140"/>
                  <a:pt x="32636" y="1221"/>
                </a:cubicBezTo>
                <a:cubicBezTo>
                  <a:pt x="32550" y="1174"/>
                  <a:pt x="32560" y="1192"/>
                  <a:pt x="32431" y="1177"/>
                </a:cubicBezTo>
                <a:close/>
                <a:moveTo>
                  <a:pt x="47467" y="1155"/>
                </a:moveTo>
                <a:cubicBezTo>
                  <a:pt x="47479" y="1105"/>
                  <a:pt x="47610" y="1146"/>
                  <a:pt x="47671" y="1133"/>
                </a:cubicBezTo>
                <a:cubicBezTo>
                  <a:pt x="47633" y="1191"/>
                  <a:pt x="47542" y="1175"/>
                  <a:pt x="47467" y="1155"/>
                </a:cubicBezTo>
                <a:close/>
                <a:moveTo>
                  <a:pt x="39641" y="1155"/>
                </a:moveTo>
                <a:cubicBezTo>
                  <a:pt x="39677" y="1115"/>
                  <a:pt x="39912" y="1112"/>
                  <a:pt x="39875" y="1199"/>
                </a:cubicBezTo>
                <a:cubicBezTo>
                  <a:pt x="39837" y="1189"/>
                  <a:pt x="39829" y="1162"/>
                  <a:pt x="39787" y="1155"/>
                </a:cubicBezTo>
                <a:cubicBezTo>
                  <a:pt x="39742" y="1147"/>
                  <a:pt x="39683" y="1200"/>
                  <a:pt x="39641" y="1155"/>
                </a:cubicBezTo>
                <a:close/>
                <a:moveTo>
                  <a:pt x="37179" y="1155"/>
                </a:moveTo>
                <a:cubicBezTo>
                  <a:pt x="37239" y="1090"/>
                  <a:pt x="37333" y="1185"/>
                  <a:pt x="37442" y="1155"/>
                </a:cubicBezTo>
                <a:cubicBezTo>
                  <a:pt x="37410" y="1200"/>
                  <a:pt x="37216" y="1180"/>
                  <a:pt x="37179" y="1155"/>
                </a:cubicBezTo>
                <a:close/>
                <a:moveTo>
                  <a:pt x="36124" y="1155"/>
                </a:moveTo>
                <a:cubicBezTo>
                  <a:pt x="36124" y="1134"/>
                  <a:pt x="36159" y="1138"/>
                  <a:pt x="36183" y="1133"/>
                </a:cubicBezTo>
                <a:cubicBezTo>
                  <a:pt x="36201" y="1133"/>
                  <a:pt x="36221" y="1133"/>
                  <a:pt x="36240" y="1133"/>
                </a:cubicBezTo>
                <a:cubicBezTo>
                  <a:pt x="36232" y="1163"/>
                  <a:pt x="36168" y="1152"/>
                  <a:pt x="36124" y="1155"/>
                </a:cubicBezTo>
                <a:close/>
                <a:moveTo>
                  <a:pt x="31727" y="1177"/>
                </a:moveTo>
                <a:cubicBezTo>
                  <a:pt x="31717" y="1140"/>
                  <a:pt x="31750" y="1135"/>
                  <a:pt x="31786" y="1133"/>
                </a:cubicBezTo>
                <a:cubicBezTo>
                  <a:pt x="31780" y="1152"/>
                  <a:pt x="31797" y="1154"/>
                  <a:pt x="31815" y="1155"/>
                </a:cubicBezTo>
                <a:cubicBezTo>
                  <a:pt x="31810" y="1181"/>
                  <a:pt x="31761" y="1174"/>
                  <a:pt x="31727" y="1177"/>
                </a:cubicBezTo>
                <a:close/>
                <a:moveTo>
                  <a:pt x="54031" y="1112"/>
                </a:moveTo>
                <a:cubicBezTo>
                  <a:pt x="54077" y="1128"/>
                  <a:pt x="54239" y="1235"/>
                  <a:pt x="54208" y="1112"/>
                </a:cubicBezTo>
                <a:cubicBezTo>
                  <a:pt x="54247" y="1117"/>
                  <a:pt x="54232" y="1167"/>
                  <a:pt x="54236" y="1199"/>
                </a:cubicBezTo>
                <a:cubicBezTo>
                  <a:pt x="54203" y="1196"/>
                  <a:pt x="54185" y="1204"/>
                  <a:pt x="54179" y="1221"/>
                </a:cubicBezTo>
                <a:cubicBezTo>
                  <a:pt x="54153" y="1195"/>
                  <a:pt x="54036" y="1126"/>
                  <a:pt x="54003" y="1177"/>
                </a:cubicBezTo>
                <a:cubicBezTo>
                  <a:pt x="53905" y="1155"/>
                  <a:pt x="54036" y="1134"/>
                  <a:pt x="54031" y="1112"/>
                </a:cubicBezTo>
                <a:close/>
                <a:moveTo>
                  <a:pt x="44858" y="1112"/>
                </a:moveTo>
                <a:cubicBezTo>
                  <a:pt x="44849" y="1072"/>
                  <a:pt x="45022" y="1072"/>
                  <a:pt x="44975" y="1133"/>
                </a:cubicBezTo>
                <a:cubicBezTo>
                  <a:pt x="44949" y="1116"/>
                  <a:pt x="44909" y="1110"/>
                  <a:pt x="44858" y="1112"/>
                </a:cubicBezTo>
                <a:close/>
                <a:moveTo>
                  <a:pt x="37941" y="1112"/>
                </a:moveTo>
                <a:cubicBezTo>
                  <a:pt x="37958" y="1048"/>
                  <a:pt x="38026" y="1112"/>
                  <a:pt x="38058" y="1112"/>
                </a:cubicBezTo>
                <a:cubicBezTo>
                  <a:pt x="38125" y="1112"/>
                  <a:pt x="38183" y="1082"/>
                  <a:pt x="38263" y="1089"/>
                </a:cubicBezTo>
                <a:cubicBezTo>
                  <a:pt x="38268" y="1114"/>
                  <a:pt x="38317" y="1108"/>
                  <a:pt x="38351" y="1112"/>
                </a:cubicBezTo>
                <a:cubicBezTo>
                  <a:pt x="38341" y="1140"/>
                  <a:pt x="38300" y="1146"/>
                  <a:pt x="38292" y="1177"/>
                </a:cubicBezTo>
                <a:cubicBezTo>
                  <a:pt x="38263" y="1166"/>
                  <a:pt x="38270" y="1141"/>
                  <a:pt x="38234" y="1133"/>
                </a:cubicBezTo>
                <a:cubicBezTo>
                  <a:pt x="38147" y="1114"/>
                  <a:pt x="38006" y="1150"/>
                  <a:pt x="37941" y="1112"/>
                </a:cubicBezTo>
                <a:close/>
                <a:moveTo>
                  <a:pt x="34540" y="1112"/>
                </a:moveTo>
                <a:cubicBezTo>
                  <a:pt x="34572" y="1061"/>
                  <a:pt x="34725" y="1102"/>
                  <a:pt x="34804" y="1089"/>
                </a:cubicBezTo>
                <a:cubicBezTo>
                  <a:pt x="34773" y="1139"/>
                  <a:pt x="34621" y="1098"/>
                  <a:pt x="34540" y="1112"/>
                </a:cubicBezTo>
                <a:close/>
                <a:moveTo>
                  <a:pt x="54677" y="1112"/>
                </a:moveTo>
                <a:cubicBezTo>
                  <a:pt x="54648" y="1096"/>
                  <a:pt x="54570" y="1101"/>
                  <a:pt x="54588" y="1112"/>
                </a:cubicBezTo>
                <a:cubicBezTo>
                  <a:pt x="54491" y="1050"/>
                  <a:pt x="54692" y="1028"/>
                  <a:pt x="54677" y="1112"/>
                </a:cubicBezTo>
                <a:close/>
                <a:moveTo>
                  <a:pt x="53592" y="1089"/>
                </a:moveTo>
                <a:cubicBezTo>
                  <a:pt x="53522" y="1160"/>
                  <a:pt x="53474" y="1012"/>
                  <a:pt x="53592" y="1089"/>
                </a:cubicBezTo>
                <a:close/>
                <a:moveTo>
                  <a:pt x="34482" y="1089"/>
                </a:moveTo>
                <a:cubicBezTo>
                  <a:pt x="34527" y="1134"/>
                  <a:pt x="34336" y="1090"/>
                  <a:pt x="34336" y="1089"/>
                </a:cubicBezTo>
                <a:cubicBezTo>
                  <a:pt x="34317" y="1055"/>
                  <a:pt x="34434" y="1055"/>
                  <a:pt x="34482" y="1089"/>
                </a:cubicBezTo>
                <a:close/>
                <a:moveTo>
                  <a:pt x="29207" y="1112"/>
                </a:moveTo>
                <a:cubicBezTo>
                  <a:pt x="29217" y="1086"/>
                  <a:pt x="29258" y="1055"/>
                  <a:pt x="29265" y="1089"/>
                </a:cubicBezTo>
                <a:cubicBezTo>
                  <a:pt x="29308" y="1089"/>
                  <a:pt x="29505" y="1082"/>
                  <a:pt x="29411" y="1112"/>
                </a:cubicBezTo>
                <a:cubicBezTo>
                  <a:pt x="29343" y="1112"/>
                  <a:pt x="29275" y="1112"/>
                  <a:pt x="29207" y="1112"/>
                </a:cubicBezTo>
                <a:close/>
                <a:moveTo>
                  <a:pt x="51452" y="1067"/>
                </a:moveTo>
                <a:cubicBezTo>
                  <a:pt x="51458" y="1041"/>
                  <a:pt x="51506" y="1048"/>
                  <a:pt x="51540" y="1045"/>
                </a:cubicBezTo>
                <a:cubicBezTo>
                  <a:pt x="51540" y="1075"/>
                  <a:pt x="51540" y="1104"/>
                  <a:pt x="51540" y="1133"/>
                </a:cubicBezTo>
                <a:cubicBezTo>
                  <a:pt x="51511" y="1133"/>
                  <a:pt x="51482" y="1133"/>
                  <a:pt x="51452" y="1133"/>
                </a:cubicBezTo>
                <a:cubicBezTo>
                  <a:pt x="51442" y="1096"/>
                  <a:pt x="51476" y="1092"/>
                  <a:pt x="51511" y="1089"/>
                </a:cubicBezTo>
                <a:cubicBezTo>
                  <a:pt x="51510" y="1068"/>
                  <a:pt x="51475" y="1072"/>
                  <a:pt x="51452" y="1067"/>
                </a:cubicBezTo>
                <a:close/>
                <a:moveTo>
                  <a:pt x="48784" y="1045"/>
                </a:moveTo>
                <a:cubicBezTo>
                  <a:pt x="48906" y="1068"/>
                  <a:pt x="48903" y="1055"/>
                  <a:pt x="49049" y="1067"/>
                </a:cubicBezTo>
                <a:cubicBezTo>
                  <a:pt x="49027" y="1096"/>
                  <a:pt x="48762" y="1122"/>
                  <a:pt x="48784" y="1045"/>
                </a:cubicBezTo>
                <a:close/>
                <a:moveTo>
                  <a:pt x="48756" y="1067"/>
                </a:moveTo>
                <a:cubicBezTo>
                  <a:pt x="48687" y="1138"/>
                  <a:pt x="48638" y="990"/>
                  <a:pt x="48756" y="1067"/>
                </a:cubicBezTo>
                <a:close/>
                <a:moveTo>
                  <a:pt x="44272" y="1067"/>
                </a:moveTo>
                <a:cubicBezTo>
                  <a:pt x="44285" y="1007"/>
                  <a:pt x="44375" y="1100"/>
                  <a:pt x="44330" y="1133"/>
                </a:cubicBezTo>
                <a:cubicBezTo>
                  <a:pt x="44325" y="1137"/>
                  <a:pt x="44274" y="1059"/>
                  <a:pt x="44272" y="1067"/>
                </a:cubicBezTo>
                <a:close/>
                <a:moveTo>
                  <a:pt x="41077" y="1067"/>
                </a:moveTo>
                <a:cubicBezTo>
                  <a:pt x="41065" y="1025"/>
                  <a:pt x="41210" y="1035"/>
                  <a:pt x="41164" y="1089"/>
                </a:cubicBezTo>
                <a:cubicBezTo>
                  <a:pt x="41145" y="1089"/>
                  <a:pt x="41126" y="1089"/>
                  <a:pt x="41107" y="1089"/>
                </a:cubicBezTo>
                <a:cubicBezTo>
                  <a:pt x="41111" y="1071"/>
                  <a:pt x="41095" y="1068"/>
                  <a:pt x="41077" y="1067"/>
                </a:cubicBezTo>
                <a:close/>
                <a:moveTo>
                  <a:pt x="40872" y="1067"/>
                </a:moveTo>
                <a:cubicBezTo>
                  <a:pt x="40872" y="1045"/>
                  <a:pt x="40908" y="1050"/>
                  <a:pt x="40930" y="1045"/>
                </a:cubicBezTo>
                <a:cubicBezTo>
                  <a:pt x="40959" y="1045"/>
                  <a:pt x="40989" y="1045"/>
                  <a:pt x="41018" y="1045"/>
                </a:cubicBezTo>
                <a:cubicBezTo>
                  <a:pt x="41023" y="1094"/>
                  <a:pt x="40914" y="1055"/>
                  <a:pt x="40872" y="1067"/>
                </a:cubicBezTo>
                <a:close/>
                <a:moveTo>
                  <a:pt x="40461" y="1067"/>
                </a:moveTo>
                <a:cubicBezTo>
                  <a:pt x="40550" y="986"/>
                  <a:pt x="40560" y="1134"/>
                  <a:pt x="40461" y="1067"/>
                </a:cubicBezTo>
                <a:close/>
                <a:moveTo>
                  <a:pt x="35449" y="1112"/>
                </a:moveTo>
                <a:cubicBezTo>
                  <a:pt x="35486" y="1105"/>
                  <a:pt x="35479" y="1068"/>
                  <a:pt x="35449" y="1067"/>
                </a:cubicBezTo>
                <a:cubicBezTo>
                  <a:pt x="35479" y="999"/>
                  <a:pt x="35529" y="1092"/>
                  <a:pt x="35538" y="1112"/>
                </a:cubicBezTo>
                <a:cubicBezTo>
                  <a:pt x="35605" y="1104"/>
                  <a:pt x="35650" y="1114"/>
                  <a:pt x="35684" y="1133"/>
                </a:cubicBezTo>
                <a:cubicBezTo>
                  <a:pt x="35720" y="1124"/>
                  <a:pt x="35744" y="1105"/>
                  <a:pt x="35742" y="1067"/>
                </a:cubicBezTo>
                <a:cubicBezTo>
                  <a:pt x="35785" y="1072"/>
                  <a:pt x="35753" y="1133"/>
                  <a:pt x="35801" y="1133"/>
                </a:cubicBezTo>
                <a:cubicBezTo>
                  <a:pt x="35671" y="1218"/>
                  <a:pt x="35597" y="1105"/>
                  <a:pt x="35390" y="1133"/>
                </a:cubicBezTo>
                <a:cubicBezTo>
                  <a:pt x="35375" y="1087"/>
                  <a:pt x="35447" y="1081"/>
                  <a:pt x="35449" y="1112"/>
                </a:cubicBezTo>
                <a:close/>
                <a:moveTo>
                  <a:pt x="41780" y="1067"/>
                </a:moveTo>
                <a:cubicBezTo>
                  <a:pt x="41683" y="1138"/>
                  <a:pt x="41455" y="1068"/>
                  <a:pt x="41282" y="1067"/>
                </a:cubicBezTo>
                <a:cubicBezTo>
                  <a:pt x="41235" y="1035"/>
                  <a:pt x="41445" y="1014"/>
                  <a:pt x="41487" y="1045"/>
                </a:cubicBezTo>
                <a:cubicBezTo>
                  <a:pt x="41489" y="1046"/>
                  <a:pt x="41486" y="1067"/>
                  <a:pt x="41487" y="1067"/>
                </a:cubicBezTo>
                <a:cubicBezTo>
                  <a:pt x="41510" y="1067"/>
                  <a:pt x="41545" y="1023"/>
                  <a:pt x="41546" y="1023"/>
                </a:cubicBezTo>
                <a:cubicBezTo>
                  <a:pt x="41591" y="1026"/>
                  <a:pt x="41648" y="1100"/>
                  <a:pt x="41780" y="1067"/>
                </a:cubicBezTo>
                <a:close/>
                <a:moveTo>
                  <a:pt x="37970" y="1045"/>
                </a:moveTo>
                <a:cubicBezTo>
                  <a:pt x="37977" y="1013"/>
                  <a:pt x="38211" y="995"/>
                  <a:pt x="38176" y="1067"/>
                </a:cubicBezTo>
                <a:cubicBezTo>
                  <a:pt x="38083" y="1078"/>
                  <a:pt x="38071" y="1028"/>
                  <a:pt x="37970" y="1045"/>
                </a:cubicBezTo>
                <a:close/>
                <a:moveTo>
                  <a:pt x="36299" y="1023"/>
                </a:moveTo>
                <a:cubicBezTo>
                  <a:pt x="36368" y="1023"/>
                  <a:pt x="36386" y="1060"/>
                  <a:pt x="36475" y="1045"/>
                </a:cubicBezTo>
                <a:cubicBezTo>
                  <a:pt x="36475" y="1078"/>
                  <a:pt x="36258" y="1094"/>
                  <a:pt x="36299" y="1023"/>
                </a:cubicBezTo>
                <a:close/>
                <a:moveTo>
                  <a:pt x="34599" y="1023"/>
                </a:moveTo>
                <a:cubicBezTo>
                  <a:pt x="34619" y="1023"/>
                  <a:pt x="34639" y="1023"/>
                  <a:pt x="34658" y="1023"/>
                </a:cubicBezTo>
                <a:cubicBezTo>
                  <a:pt x="34658" y="1038"/>
                  <a:pt x="34658" y="1053"/>
                  <a:pt x="34658" y="1067"/>
                </a:cubicBezTo>
                <a:cubicBezTo>
                  <a:pt x="34639" y="1067"/>
                  <a:pt x="34619" y="1067"/>
                  <a:pt x="34599" y="1067"/>
                </a:cubicBezTo>
                <a:cubicBezTo>
                  <a:pt x="34599" y="1053"/>
                  <a:pt x="34599" y="1038"/>
                  <a:pt x="34599" y="1023"/>
                </a:cubicBezTo>
                <a:close/>
                <a:moveTo>
                  <a:pt x="31141" y="1023"/>
                </a:moveTo>
                <a:cubicBezTo>
                  <a:pt x="31191" y="1016"/>
                  <a:pt x="31196" y="1040"/>
                  <a:pt x="31200" y="1067"/>
                </a:cubicBezTo>
                <a:cubicBezTo>
                  <a:pt x="31175" y="1063"/>
                  <a:pt x="31172" y="1075"/>
                  <a:pt x="31170" y="1089"/>
                </a:cubicBezTo>
                <a:cubicBezTo>
                  <a:pt x="31136" y="1086"/>
                  <a:pt x="31145" y="1048"/>
                  <a:pt x="31141" y="1023"/>
                </a:cubicBezTo>
                <a:close/>
                <a:moveTo>
                  <a:pt x="35303" y="1000"/>
                </a:moveTo>
                <a:cubicBezTo>
                  <a:pt x="35361" y="1001"/>
                  <a:pt x="35340" y="1061"/>
                  <a:pt x="35420" y="1045"/>
                </a:cubicBezTo>
                <a:cubicBezTo>
                  <a:pt x="35387" y="1147"/>
                  <a:pt x="35232" y="1090"/>
                  <a:pt x="35303" y="1000"/>
                </a:cubicBezTo>
                <a:close/>
                <a:moveTo>
                  <a:pt x="45854" y="1000"/>
                </a:moveTo>
                <a:cubicBezTo>
                  <a:pt x="45856" y="980"/>
                  <a:pt x="45890" y="984"/>
                  <a:pt x="45913" y="980"/>
                </a:cubicBezTo>
                <a:cubicBezTo>
                  <a:pt x="45932" y="980"/>
                  <a:pt x="45952" y="980"/>
                  <a:pt x="45971" y="980"/>
                </a:cubicBezTo>
                <a:cubicBezTo>
                  <a:pt x="45962" y="1010"/>
                  <a:pt x="45899" y="998"/>
                  <a:pt x="45854" y="1000"/>
                </a:cubicBezTo>
                <a:close/>
                <a:moveTo>
                  <a:pt x="34394" y="1000"/>
                </a:moveTo>
                <a:cubicBezTo>
                  <a:pt x="34413" y="948"/>
                  <a:pt x="34542" y="989"/>
                  <a:pt x="34511" y="1045"/>
                </a:cubicBezTo>
                <a:cubicBezTo>
                  <a:pt x="34453" y="1045"/>
                  <a:pt x="34475" y="986"/>
                  <a:pt x="34394" y="1000"/>
                </a:cubicBezTo>
                <a:close/>
                <a:moveTo>
                  <a:pt x="31170" y="935"/>
                </a:moveTo>
                <a:cubicBezTo>
                  <a:pt x="31163" y="967"/>
                  <a:pt x="31083" y="942"/>
                  <a:pt x="31082" y="980"/>
                </a:cubicBezTo>
                <a:cubicBezTo>
                  <a:pt x="30988" y="954"/>
                  <a:pt x="31110" y="917"/>
                  <a:pt x="31170" y="935"/>
                </a:cubicBezTo>
                <a:close/>
                <a:moveTo>
                  <a:pt x="23784" y="935"/>
                </a:moveTo>
                <a:cubicBezTo>
                  <a:pt x="23883" y="956"/>
                  <a:pt x="23798" y="976"/>
                  <a:pt x="23814" y="1045"/>
                </a:cubicBezTo>
                <a:cubicBezTo>
                  <a:pt x="23721" y="1030"/>
                  <a:pt x="23775" y="987"/>
                  <a:pt x="23784" y="935"/>
                </a:cubicBezTo>
                <a:close/>
                <a:moveTo>
                  <a:pt x="54325" y="914"/>
                </a:moveTo>
                <a:cubicBezTo>
                  <a:pt x="54319" y="952"/>
                  <a:pt x="54275" y="963"/>
                  <a:pt x="54208" y="957"/>
                </a:cubicBezTo>
                <a:cubicBezTo>
                  <a:pt x="54215" y="918"/>
                  <a:pt x="54257" y="907"/>
                  <a:pt x="54325" y="914"/>
                </a:cubicBezTo>
                <a:close/>
                <a:moveTo>
                  <a:pt x="52361" y="935"/>
                </a:moveTo>
                <a:cubicBezTo>
                  <a:pt x="52369" y="884"/>
                  <a:pt x="52490" y="923"/>
                  <a:pt x="52507" y="935"/>
                </a:cubicBezTo>
                <a:cubicBezTo>
                  <a:pt x="52487" y="1011"/>
                  <a:pt x="52418" y="950"/>
                  <a:pt x="52361" y="935"/>
                </a:cubicBezTo>
                <a:close/>
                <a:moveTo>
                  <a:pt x="42454" y="935"/>
                </a:moveTo>
                <a:cubicBezTo>
                  <a:pt x="42467" y="886"/>
                  <a:pt x="42599" y="926"/>
                  <a:pt x="42659" y="914"/>
                </a:cubicBezTo>
                <a:cubicBezTo>
                  <a:pt x="42607" y="981"/>
                  <a:pt x="42570" y="925"/>
                  <a:pt x="42454" y="935"/>
                </a:cubicBezTo>
                <a:close/>
                <a:moveTo>
                  <a:pt x="39230" y="914"/>
                </a:moveTo>
                <a:cubicBezTo>
                  <a:pt x="39260" y="914"/>
                  <a:pt x="39289" y="914"/>
                  <a:pt x="39318" y="914"/>
                </a:cubicBezTo>
                <a:cubicBezTo>
                  <a:pt x="39287" y="933"/>
                  <a:pt x="39309" y="995"/>
                  <a:pt x="39230" y="980"/>
                </a:cubicBezTo>
                <a:cubicBezTo>
                  <a:pt x="39230" y="957"/>
                  <a:pt x="39230" y="935"/>
                  <a:pt x="39230" y="914"/>
                </a:cubicBezTo>
                <a:close/>
                <a:moveTo>
                  <a:pt x="38351" y="935"/>
                </a:moveTo>
                <a:cubicBezTo>
                  <a:pt x="38351" y="914"/>
                  <a:pt x="38387" y="918"/>
                  <a:pt x="38410" y="914"/>
                </a:cubicBezTo>
                <a:cubicBezTo>
                  <a:pt x="38439" y="914"/>
                  <a:pt x="38469" y="914"/>
                  <a:pt x="38498" y="914"/>
                </a:cubicBezTo>
                <a:cubicBezTo>
                  <a:pt x="38502" y="961"/>
                  <a:pt x="38393" y="923"/>
                  <a:pt x="38351" y="935"/>
                </a:cubicBezTo>
                <a:close/>
                <a:moveTo>
                  <a:pt x="36212" y="914"/>
                </a:moveTo>
                <a:cubicBezTo>
                  <a:pt x="36291" y="897"/>
                  <a:pt x="36271" y="957"/>
                  <a:pt x="36329" y="957"/>
                </a:cubicBezTo>
                <a:cubicBezTo>
                  <a:pt x="36334" y="1005"/>
                  <a:pt x="36225" y="968"/>
                  <a:pt x="36183" y="980"/>
                </a:cubicBezTo>
                <a:cubicBezTo>
                  <a:pt x="36198" y="962"/>
                  <a:pt x="36213" y="944"/>
                  <a:pt x="36212" y="914"/>
                </a:cubicBezTo>
                <a:close/>
                <a:moveTo>
                  <a:pt x="55995" y="891"/>
                </a:moveTo>
                <a:cubicBezTo>
                  <a:pt x="56024" y="891"/>
                  <a:pt x="56054" y="891"/>
                  <a:pt x="56083" y="891"/>
                </a:cubicBezTo>
                <a:cubicBezTo>
                  <a:pt x="56083" y="914"/>
                  <a:pt x="56083" y="935"/>
                  <a:pt x="56083" y="957"/>
                </a:cubicBezTo>
                <a:cubicBezTo>
                  <a:pt x="56020" y="962"/>
                  <a:pt x="55990" y="939"/>
                  <a:pt x="55995" y="891"/>
                </a:cubicBezTo>
                <a:close/>
                <a:moveTo>
                  <a:pt x="55058" y="891"/>
                </a:moveTo>
                <a:cubicBezTo>
                  <a:pt x="55015" y="975"/>
                  <a:pt x="55189" y="896"/>
                  <a:pt x="55145" y="980"/>
                </a:cubicBezTo>
                <a:cubicBezTo>
                  <a:pt x="55078" y="1023"/>
                  <a:pt x="55113" y="974"/>
                  <a:pt x="55058" y="957"/>
                </a:cubicBezTo>
                <a:cubicBezTo>
                  <a:pt x="55018" y="979"/>
                  <a:pt x="54999" y="1016"/>
                  <a:pt x="54969" y="1045"/>
                </a:cubicBezTo>
                <a:cubicBezTo>
                  <a:pt x="54919" y="1025"/>
                  <a:pt x="54858" y="996"/>
                  <a:pt x="54912" y="957"/>
                </a:cubicBezTo>
                <a:cubicBezTo>
                  <a:pt x="54916" y="909"/>
                  <a:pt x="54807" y="946"/>
                  <a:pt x="54765" y="935"/>
                </a:cubicBezTo>
                <a:cubicBezTo>
                  <a:pt x="54817" y="846"/>
                  <a:pt x="54943" y="942"/>
                  <a:pt x="55058" y="891"/>
                </a:cubicBezTo>
                <a:close/>
                <a:moveTo>
                  <a:pt x="41516" y="891"/>
                </a:moveTo>
                <a:cubicBezTo>
                  <a:pt x="41587" y="882"/>
                  <a:pt x="41580" y="932"/>
                  <a:pt x="41663" y="914"/>
                </a:cubicBezTo>
                <a:cubicBezTo>
                  <a:pt x="41668" y="950"/>
                  <a:pt x="41471" y="957"/>
                  <a:pt x="41516" y="891"/>
                </a:cubicBezTo>
                <a:close/>
                <a:moveTo>
                  <a:pt x="36944" y="891"/>
                </a:moveTo>
                <a:cubicBezTo>
                  <a:pt x="36996" y="896"/>
                  <a:pt x="37011" y="929"/>
                  <a:pt x="37003" y="980"/>
                </a:cubicBezTo>
                <a:cubicBezTo>
                  <a:pt x="37061" y="979"/>
                  <a:pt x="37040" y="919"/>
                  <a:pt x="37120" y="935"/>
                </a:cubicBezTo>
                <a:cubicBezTo>
                  <a:pt x="37133" y="954"/>
                  <a:pt x="37146" y="975"/>
                  <a:pt x="37179" y="980"/>
                </a:cubicBezTo>
                <a:cubicBezTo>
                  <a:pt x="37157" y="1029"/>
                  <a:pt x="37014" y="988"/>
                  <a:pt x="36944" y="1000"/>
                </a:cubicBezTo>
                <a:cubicBezTo>
                  <a:pt x="36999" y="959"/>
                  <a:pt x="36947" y="946"/>
                  <a:pt x="36944" y="891"/>
                </a:cubicBezTo>
                <a:close/>
                <a:moveTo>
                  <a:pt x="35068" y="891"/>
                </a:moveTo>
                <a:cubicBezTo>
                  <a:pt x="35098" y="891"/>
                  <a:pt x="35127" y="891"/>
                  <a:pt x="35156" y="891"/>
                </a:cubicBezTo>
                <a:cubicBezTo>
                  <a:pt x="35110" y="908"/>
                  <a:pt x="35163" y="999"/>
                  <a:pt x="35068" y="980"/>
                </a:cubicBezTo>
                <a:cubicBezTo>
                  <a:pt x="35068" y="950"/>
                  <a:pt x="35068" y="921"/>
                  <a:pt x="35068" y="891"/>
                </a:cubicBezTo>
                <a:close/>
                <a:moveTo>
                  <a:pt x="55526" y="869"/>
                </a:moveTo>
                <a:cubicBezTo>
                  <a:pt x="55575" y="869"/>
                  <a:pt x="55623" y="869"/>
                  <a:pt x="55673" y="869"/>
                </a:cubicBezTo>
                <a:cubicBezTo>
                  <a:pt x="55631" y="921"/>
                  <a:pt x="55611" y="911"/>
                  <a:pt x="55644" y="980"/>
                </a:cubicBezTo>
                <a:cubicBezTo>
                  <a:pt x="55672" y="1002"/>
                  <a:pt x="55701" y="1024"/>
                  <a:pt x="55731" y="1045"/>
                </a:cubicBezTo>
                <a:cubicBezTo>
                  <a:pt x="55692" y="1109"/>
                  <a:pt x="55631" y="1007"/>
                  <a:pt x="55556" y="1023"/>
                </a:cubicBezTo>
                <a:cubicBezTo>
                  <a:pt x="55559" y="963"/>
                  <a:pt x="55508" y="979"/>
                  <a:pt x="55556" y="935"/>
                </a:cubicBezTo>
                <a:cubicBezTo>
                  <a:pt x="55539" y="918"/>
                  <a:pt x="55526" y="899"/>
                  <a:pt x="55526" y="869"/>
                </a:cubicBezTo>
                <a:close/>
                <a:moveTo>
                  <a:pt x="36124" y="891"/>
                </a:moveTo>
                <a:cubicBezTo>
                  <a:pt x="36115" y="923"/>
                  <a:pt x="36038" y="899"/>
                  <a:pt x="36035" y="935"/>
                </a:cubicBezTo>
                <a:cubicBezTo>
                  <a:pt x="36034" y="967"/>
                  <a:pt x="35945" y="942"/>
                  <a:pt x="35947" y="980"/>
                </a:cubicBezTo>
                <a:cubicBezTo>
                  <a:pt x="35905" y="960"/>
                  <a:pt x="35855" y="946"/>
                  <a:pt x="35859" y="891"/>
                </a:cubicBezTo>
                <a:cubicBezTo>
                  <a:pt x="35893" y="854"/>
                  <a:pt x="35927" y="891"/>
                  <a:pt x="35977" y="891"/>
                </a:cubicBezTo>
                <a:cubicBezTo>
                  <a:pt x="36035" y="891"/>
                  <a:pt x="36091" y="866"/>
                  <a:pt x="36124" y="891"/>
                </a:cubicBezTo>
                <a:close/>
                <a:moveTo>
                  <a:pt x="33574" y="848"/>
                </a:moveTo>
                <a:cubicBezTo>
                  <a:pt x="33560" y="875"/>
                  <a:pt x="33536" y="893"/>
                  <a:pt x="33486" y="891"/>
                </a:cubicBezTo>
                <a:cubicBezTo>
                  <a:pt x="33498" y="864"/>
                  <a:pt x="33523" y="846"/>
                  <a:pt x="33574" y="848"/>
                </a:cubicBezTo>
                <a:close/>
                <a:moveTo>
                  <a:pt x="33252" y="848"/>
                </a:moveTo>
                <a:cubicBezTo>
                  <a:pt x="33341" y="888"/>
                  <a:pt x="33383" y="827"/>
                  <a:pt x="33456" y="869"/>
                </a:cubicBezTo>
                <a:cubicBezTo>
                  <a:pt x="33418" y="955"/>
                  <a:pt x="33325" y="873"/>
                  <a:pt x="33252" y="914"/>
                </a:cubicBezTo>
                <a:cubicBezTo>
                  <a:pt x="33252" y="891"/>
                  <a:pt x="33252" y="869"/>
                  <a:pt x="33252" y="848"/>
                </a:cubicBezTo>
                <a:close/>
                <a:moveTo>
                  <a:pt x="55497" y="848"/>
                </a:moveTo>
                <a:cubicBezTo>
                  <a:pt x="55497" y="825"/>
                  <a:pt x="55533" y="830"/>
                  <a:pt x="55556" y="825"/>
                </a:cubicBezTo>
                <a:cubicBezTo>
                  <a:pt x="55586" y="825"/>
                  <a:pt x="55614" y="825"/>
                  <a:pt x="55644" y="825"/>
                </a:cubicBezTo>
                <a:cubicBezTo>
                  <a:pt x="55650" y="873"/>
                  <a:pt x="55539" y="835"/>
                  <a:pt x="55497" y="848"/>
                </a:cubicBezTo>
                <a:close/>
                <a:moveTo>
                  <a:pt x="54412" y="848"/>
                </a:moveTo>
                <a:cubicBezTo>
                  <a:pt x="54373" y="897"/>
                  <a:pt x="54209" y="855"/>
                  <a:pt x="54120" y="869"/>
                </a:cubicBezTo>
                <a:cubicBezTo>
                  <a:pt x="54130" y="797"/>
                  <a:pt x="54361" y="819"/>
                  <a:pt x="54412" y="848"/>
                </a:cubicBezTo>
                <a:close/>
                <a:moveTo>
                  <a:pt x="53446" y="825"/>
                </a:moveTo>
                <a:cubicBezTo>
                  <a:pt x="53465" y="825"/>
                  <a:pt x="53484" y="825"/>
                  <a:pt x="53504" y="825"/>
                </a:cubicBezTo>
                <a:cubicBezTo>
                  <a:pt x="53504" y="840"/>
                  <a:pt x="53504" y="854"/>
                  <a:pt x="53504" y="869"/>
                </a:cubicBezTo>
                <a:cubicBezTo>
                  <a:pt x="53484" y="869"/>
                  <a:pt x="53465" y="869"/>
                  <a:pt x="53446" y="869"/>
                </a:cubicBezTo>
                <a:cubicBezTo>
                  <a:pt x="53446" y="854"/>
                  <a:pt x="53446" y="840"/>
                  <a:pt x="53446" y="825"/>
                </a:cubicBezTo>
                <a:close/>
                <a:moveTo>
                  <a:pt x="53152" y="825"/>
                </a:moveTo>
                <a:cubicBezTo>
                  <a:pt x="53213" y="816"/>
                  <a:pt x="53230" y="840"/>
                  <a:pt x="53270" y="848"/>
                </a:cubicBezTo>
                <a:cubicBezTo>
                  <a:pt x="53279" y="886"/>
                  <a:pt x="53106" y="887"/>
                  <a:pt x="53152" y="825"/>
                </a:cubicBezTo>
                <a:close/>
                <a:moveTo>
                  <a:pt x="31111" y="825"/>
                </a:moveTo>
                <a:cubicBezTo>
                  <a:pt x="31133" y="818"/>
                  <a:pt x="31160" y="899"/>
                  <a:pt x="31141" y="914"/>
                </a:cubicBezTo>
                <a:cubicBezTo>
                  <a:pt x="31107" y="938"/>
                  <a:pt x="31035" y="885"/>
                  <a:pt x="31082" y="848"/>
                </a:cubicBezTo>
                <a:cubicBezTo>
                  <a:pt x="31091" y="840"/>
                  <a:pt x="31122" y="847"/>
                  <a:pt x="31111" y="825"/>
                </a:cubicBezTo>
                <a:close/>
                <a:moveTo>
                  <a:pt x="56406" y="825"/>
                </a:moveTo>
                <a:cubicBezTo>
                  <a:pt x="56353" y="906"/>
                  <a:pt x="56177" y="780"/>
                  <a:pt x="56143" y="848"/>
                </a:cubicBezTo>
                <a:cubicBezTo>
                  <a:pt x="56032" y="792"/>
                  <a:pt x="56254" y="801"/>
                  <a:pt x="56318" y="803"/>
                </a:cubicBezTo>
                <a:cubicBezTo>
                  <a:pt x="56323" y="829"/>
                  <a:pt x="56372" y="822"/>
                  <a:pt x="56406" y="825"/>
                </a:cubicBezTo>
                <a:close/>
                <a:moveTo>
                  <a:pt x="55879" y="825"/>
                </a:moveTo>
                <a:cubicBezTo>
                  <a:pt x="55853" y="858"/>
                  <a:pt x="55785" y="857"/>
                  <a:pt x="55731" y="869"/>
                </a:cubicBezTo>
                <a:cubicBezTo>
                  <a:pt x="55725" y="803"/>
                  <a:pt x="55837" y="791"/>
                  <a:pt x="55879" y="825"/>
                </a:cubicBezTo>
                <a:close/>
                <a:moveTo>
                  <a:pt x="55087" y="803"/>
                </a:moveTo>
                <a:cubicBezTo>
                  <a:pt x="55099" y="893"/>
                  <a:pt x="54904" y="827"/>
                  <a:pt x="54823" y="848"/>
                </a:cubicBezTo>
                <a:cubicBezTo>
                  <a:pt x="54901" y="780"/>
                  <a:pt x="55001" y="830"/>
                  <a:pt x="55087" y="803"/>
                </a:cubicBezTo>
                <a:close/>
                <a:moveTo>
                  <a:pt x="54530" y="803"/>
                </a:moveTo>
                <a:cubicBezTo>
                  <a:pt x="54592" y="794"/>
                  <a:pt x="54608" y="818"/>
                  <a:pt x="54648" y="825"/>
                </a:cubicBezTo>
                <a:cubicBezTo>
                  <a:pt x="54657" y="864"/>
                  <a:pt x="54482" y="864"/>
                  <a:pt x="54530" y="803"/>
                </a:cubicBezTo>
                <a:close/>
                <a:moveTo>
                  <a:pt x="52537" y="803"/>
                </a:moveTo>
                <a:cubicBezTo>
                  <a:pt x="52565" y="827"/>
                  <a:pt x="52644" y="810"/>
                  <a:pt x="52625" y="869"/>
                </a:cubicBezTo>
                <a:cubicBezTo>
                  <a:pt x="52598" y="845"/>
                  <a:pt x="52517" y="863"/>
                  <a:pt x="52537" y="803"/>
                </a:cubicBezTo>
                <a:close/>
                <a:moveTo>
                  <a:pt x="51277" y="825"/>
                </a:moveTo>
                <a:cubicBezTo>
                  <a:pt x="51207" y="896"/>
                  <a:pt x="51158" y="747"/>
                  <a:pt x="51277" y="825"/>
                </a:cubicBezTo>
                <a:close/>
                <a:moveTo>
                  <a:pt x="40198" y="825"/>
                </a:moveTo>
                <a:cubicBezTo>
                  <a:pt x="40146" y="887"/>
                  <a:pt x="40121" y="846"/>
                  <a:pt x="40022" y="848"/>
                </a:cubicBezTo>
                <a:cubicBezTo>
                  <a:pt x="40038" y="774"/>
                  <a:pt x="40133" y="815"/>
                  <a:pt x="40198" y="825"/>
                </a:cubicBezTo>
                <a:close/>
                <a:moveTo>
                  <a:pt x="31464" y="803"/>
                </a:moveTo>
                <a:cubicBezTo>
                  <a:pt x="31552" y="780"/>
                  <a:pt x="31515" y="852"/>
                  <a:pt x="31522" y="891"/>
                </a:cubicBezTo>
                <a:cubicBezTo>
                  <a:pt x="31430" y="867"/>
                  <a:pt x="31455" y="890"/>
                  <a:pt x="31346" y="891"/>
                </a:cubicBezTo>
                <a:cubicBezTo>
                  <a:pt x="31332" y="822"/>
                  <a:pt x="31492" y="883"/>
                  <a:pt x="31464" y="803"/>
                </a:cubicBezTo>
                <a:close/>
                <a:moveTo>
                  <a:pt x="40403" y="737"/>
                </a:moveTo>
                <a:cubicBezTo>
                  <a:pt x="40395" y="702"/>
                  <a:pt x="40561" y="706"/>
                  <a:pt x="40491" y="759"/>
                </a:cubicBezTo>
                <a:cubicBezTo>
                  <a:pt x="40502" y="750"/>
                  <a:pt x="40403" y="735"/>
                  <a:pt x="40403" y="737"/>
                </a:cubicBezTo>
                <a:close/>
                <a:moveTo>
                  <a:pt x="39289" y="737"/>
                </a:moveTo>
                <a:cubicBezTo>
                  <a:pt x="39311" y="687"/>
                  <a:pt x="39453" y="729"/>
                  <a:pt x="39523" y="715"/>
                </a:cubicBezTo>
                <a:cubicBezTo>
                  <a:pt x="39496" y="801"/>
                  <a:pt x="39375" y="734"/>
                  <a:pt x="39289" y="737"/>
                </a:cubicBezTo>
                <a:close/>
                <a:moveTo>
                  <a:pt x="37999" y="693"/>
                </a:moveTo>
                <a:cubicBezTo>
                  <a:pt x="38000" y="659"/>
                  <a:pt x="38217" y="645"/>
                  <a:pt x="38176" y="715"/>
                </a:cubicBezTo>
                <a:cubicBezTo>
                  <a:pt x="38106" y="716"/>
                  <a:pt x="38089" y="677"/>
                  <a:pt x="37999" y="693"/>
                </a:cubicBezTo>
                <a:close/>
                <a:moveTo>
                  <a:pt x="42249" y="627"/>
                </a:moveTo>
                <a:cubicBezTo>
                  <a:pt x="42333" y="530"/>
                  <a:pt x="42264" y="731"/>
                  <a:pt x="42366" y="693"/>
                </a:cubicBezTo>
                <a:cubicBezTo>
                  <a:pt x="42403" y="687"/>
                  <a:pt x="42396" y="649"/>
                  <a:pt x="42366" y="649"/>
                </a:cubicBezTo>
                <a:cubicBezTo>
                  <a:pt x="42393" y="590"/>
                  <a:pt x="42486" y="659"/>
                  <a:pt x="42454" y="715"/>
                </a:cubicBezTo>
                <a:cubicBezTo>
                  <a:pt x="42387" y="715"/>
                  <a:pt x="42318" y="715"/>
                  <a:pt x="42249" y="715"/>
                </a:cubicBezTo>
                <a:cubicBezTo>
                  <a:pt x="42222" y="674"/>
                  <a:pt x="42337" y="641"/>
                  <a:pt x="42249" y="627"/>
                </a:cubicBezTo>
                <a:close/>
                <a:moveTo>
                  <a:pt x="36094" y="649"/>
                </a:moveTo>
                <a:cubicBezTo>
                  <a:pt x="36085" y="675"/>
                  <a:pt x="36142" y="659"/>
                  <a:pt x="36153" y="671"/>
                </a:cubicBezTo>
                <a:cubicBezTo>
                  <a:pt x="36162" y="680"/>
                  <a:pt x="36143" y="707"/>
                  <a:pt x="36153" y="715"/>
                </a:cubicBezTo>
                <a:cubicBezTo>
                  <a:pt x="36176" y="734"/>
                  <a:pt x="36205" y="749"/>
                  <a:pt x="36240" y="759"/>
                </a:cubicBezTo>
                <a:cubicBezTo>
                  <a:pt x="36226" y="777"/>
                  <a:pt x="36210" y="794"/>
                  <a:pt x="36212" y="825"/>
                </a:cubicBezTo>
                <a:cubicBezTo>
                  <a:pt x="36114" y="825"/>
                  <a:pt x="36016" y="825"/>
                  <a:pt x="35918" y="825"/>
                </a:cubicBezTo>
                <a:cubicBezTo>
                  <a:pt x="35931" y="779"/>
                  <a:pt x="35898" y="767"/>
                  <a:pt x="35889" y="737"/>
                </a:cubicBezTo>
                <a:cubicBezTo>
                  <a:pt x="35831" y="780"/>
                  <a:pt x="35721" y="751"/>
                  <a:pt x="35654" y="737"/>
                </a:cubicBezTo>
                <a:cubicBezTo>
                  <a:pt x="35682" y="698"/>
                  <a:pt x="35720" y="669"/>
                  <a:pt x="35772" y="649"/>
                </a:cubicBezTo>
                <a:cubicBezTo>
                  <a:pt x="35840" y="656"/>
                  <a:pt x="35898" y="671"/>
                  <a:pt x="35918" y="715"/>
                </a:cubicBezTo>
                <a:cubicBezTo>
                  <a:pt x="35973" y="675"/>
                  <a:pt x="36028" y="636"/>
                  <a:pt x="36094" y="605"/>
                </a:cubicBezTo>
                <a:cubicBezTo>
                  <a:pt x="36169" y="581"/>
                  <a:pt x="36208" y="708"/>
                  <a:pt x="36212" y="605"/>
                </a:cubicBezTo>
                <a:cubicBezTo>
                  <a:pt x="36236" y="609"/>
                  <a:pt x="36240" y="627"/>
                  <a:pt x="36270" y="627"/>
                </a:cubicBezTo>
                <a:cubicBezTo>
                  <a:pt x="36265" y="645"/>
                  <a:pt x="36282" y="648"/>
                  <a:pt x="36299" y="649"/>
                </a:cubicBezTo>
                <a:cubicBezTo>
                  <a:pt x="36265" y="708"/>
                  <a:pt x="36147" y="649"/>
                  <a:pt x="36094" y="649"/>
                </a:cubicBezTo>
                <a:close/>
                <a:moveTo>
                  <a:pt x="41663" y="693"/>
                </a:moveTo>
                <a:cubicBezTo>
                  <a:pt x="41715" y="688"/>
                  <a:pt x="41810" y="715"/>
                  <a:pt x="41780" y="649"/>
                </a:cubicBezTo>
                <a:cubicBezTo>
                  <a:pt x="41713" y="642"/>
                  <a:pt x="41670" y="654"/>
                  <a:pt x="41663" y="693"/>
                </a:cubicBezTo>
                <a:close/>
                <a:moveTo>
                  <a:pt x="41575" y="582"/>
                </a:moveTo>
                <a:cubicBezTo>
                  <a:pt x="41640" y="619"/>
                  <a:pt x="41746" y="584"/>
                  <a:pt x="41809" y="605"/>
                </a:cubicBezTo>
                <a:cubicBezTo>
                  <a:pt x="41819" y="608"/>
                  <a:pt x="41817" y="672"/>
                  <a:pt x="41868" y="649"/>
                </a:cubicBezTo>
                <a:cubicBezTo>
                  <a:pt x="41863" y="674"/>
                  <a:pt x="41874" y="688"/>
                  <a:pt x="41898" y="693"/>
                </a:cubicBezTo>
                <a:cubicBezTo>
                  <a:pt x="41844" y="764"/>
                  <a:pt x="41627" y="710"/>
                  <a:pt x="41516" y="693"/>
                </a:cubicBezTo>
                <a:cubicBezTo>
                  <a:pt x="41474" y="609"/>
                  <a:pt x="41597" y="650"/>
                  <a:pt x="41575" y="582"/>
                </a:cubicBezTo>
                <a:close/>
                <a:moveTo>
                  <a:pt x="30291" y="605"/>
                </a:moveTo>
                <a:cubicBezTo>
                  <a:pt x="30281" y="566"/>
                  <a:pt x="30456" y="566"/>
                  <a:pt x="30408" y="627"/>
                </a:cubicBezTo>
                <a:cubicBezTo>
                  <a:pt x="30347" y="636"/>
                  <a:pt x="30330" y="612"/>
                  <a:pt x="30291" y="605"/>
                </a:cubicBezTo>
                <a:close/>
                <a:moveTo>
                  <a:pt x="46383" y="582"/>
                </a:moveTo>
                <a:cubicBezTo>
                  <a:pt x="46376" y="547"/>
                  <a:pt x="46574" y="538"/>
                  <a:pt x="46529" y="605"/>
                </a:cubicBezTo>
                <a:cubicBezTo>
                  <a:pt x="46495" y="587"/>
                  <a:pt x="46449" y="577"/>
                  <a:pt x="46383" y="582"/>
                </a:cubicBezTo>
                <a:close/>
                <a:moveTo>
                  <a:pt x="41429" y="561"/>
                </a:moveTo>
                <a:cubicBezTo>
                  <a:pt x="41433" y="600"/>
                  <a:pt x="41393" y="608"/>
                  <a:pt x="41399" y="649"/>
                </a:cubicBezTo>
                <a:cubicBezTo>
                  <a:pt x="41315" y="646"/>
                  <a:pt x="41342" y="555"/>
                  <a:pt x="41429" y="561"/>
                </a:cubicBezTo>
                <a:close/>
                <a:moveTo>
                  <a:pt x="33925" y="605"/>
                </a:moveTo>
                <a:cubicBezTo>
                  <a:pt x="33944" y="653"/>
                  <a:pt x="33842" y="675"/>
                  <a:pt x="33954" y="671"/>
                </a:cubicBezTo>
                <a:cubicBezTo>
                  <a:pt x="33958" y="710"/>
                  <a:pt x="33919" y="717"/>
                  <a:pt x="33925" y="759"/>
                </a:cubicBezTo>
                <a:cubicBezTo>
                  <a:pt x="33883" y="754"/>
                  <a:pt x="33915" y="693"/>
                  <a:pt x="33867" y="693"/>
                </a:cubicBezTo>
                <a:cubicBezTo>
                  <a:pt x="33788" y="678"/>
                  <a:pt x="33810" y="738"/>
                  <a:pt x="33779" y="759"/>
                </a:cubicBezTo>
                <a:cubicBezTo>
                  <a:pt x="33715" y="762"/>
                  <a:pt x="33766" y="681"/>
                  <a:pt x="33749" y="649"/>
                </a:cubicBezTo>
                <a:cubicBezTo>
                  <a:pt x="33691" y="649"/>
                  <a:pt x="33632" y="649"/>
                  <a:pt x="33574" y="649"/>
                </a:cubicBezTo>
                <a:cubicBezTo>
                  <a:pt x="33603" y="524"/>
                  <a:pt x="33784" y="587"/>
                  <a:pt x="33925" y="605"/>
                </a:cubicBezTo>
                <a:close/>
                <a:moveTo>
                  <a:pt x="30847" y="582"/>
                </a:moveTo>
                <a:cubicBezTo>
                  <a:pt x="30858" y="627"/>
                  <a:pt x="30842" y="651"/>
                  <a:pt x="30789" y="649"/>
                </a:cubicBezTo>
                <a:cubicBezTo>
                  <a:pt x="30795" y="666"/>
                  <a:pt x="30819" y="671"/>
                  <a:pt x="30819" y="693"/>
                </a:cubicBezTo>
                <a:cubicBezTo>
                  <a:pt x="30809" y="752"/>
                  <a:pt x="30983" y="672"/>
                  <a:pt x="30936" y="759"/>
                </a:cubicBezTo>
                <a:cubicBezTo>
                  <a:pt x="30863" y="756"/>
                  <a:pt x="30845" y="717"/>
                  <a:pt x="30789" y="759"/>
                </a:cubicBezTo>
                <a:cubicBezTo>
                  <a:pt x="30798" y="789"/>
                  <a:pt x="30863" y="777"/>
                  <a:pt x="30906" y="781"/>
                </a:cubicBezTo>
                <a:cubicBezTo>
                  <a:pt x="30951" y="792"/>
                  <a:pt x="30909" y="804"/>
                  <a:pt x="30877" y="803"/>
                </a:cubicBezTo>
                <a:cubicBezTo>
                  <a:pt x="30842" y="797"/>
                  <a:pt x="30776" y="867"/>
                  <a:pt x="30847" y="869"/>
                </a:cubicBezTo>
                <a:cubicBezTo>
                  <a:pt x="30798" y="946"/>
                  <a:pt x="30788" y="814"/>
                  <a:pt x="30730" y="825"/>
                </a:cubicBezTo>
                <a:cubicBezTo>
                  <a:pt x="30697" y="830"/>
                  <a:pt x="30714" y="848"/>
                  <a:pt x="30730" y="848"/>
                </a:cubicBezTo>
                <a:cubicBezTo>
                  <a:pt x="30721" y="877"/>
                  <a:pt x="30657" y="866"/>
                  <a:pt x="30614" y="869"/>
                </a:cubicBezTo>
                <a:cubicBezTo>
                  <a:pt x="30579" y="888"/>
                  <a:pt x="30535" y="899"/>
                  <a:pt x="30466" y="891"/>
                </a:cubicBezTo>
                <a:cubicBezTo>
                  <a:pt x="30449" y="812"/>
                  <a:pt x="30554" y="824"/>
                  <a:pt x="30643" y="825"/>
                </a:cubicBezTo>
                <a:cubicBezTo>
                  <a:pt x="30575" y="788"/>
                  <a:pt x="30571" y="702"/>
                  <a:pt x="30496" y="671"/>
                </a:cubicBezTo>
                <a:cubicBezTo>
                  <a:pt x="30519" y="651"/>
                  <a:pt x="30528" y="621"/>
                  <a:pt x="30525" y="582"/>
                </a:cubicBezTo>
                <a:cubicBezTo>
                  <a:pt x="30602" y="562"/>
                  <a:pt x="30777" y="540"/>
                  <a:pt x="30847" y="582"/>
                </a:cubicBezTo>
                <a:close/>
                <a:moveTo>
                  <a:pt x="42132" y="561"/>
                </a:moveTo>
                <a:cubicBezTo>
                  <a:pt x="42133" y="539"/>
                  <a:pt x="42168" y="543"/>
                  <a:pt x="42190" y="539"/>
                </a:cubicBezTo>
                <a:cubicBezTo>
                  <a:pt x="42220" y="539"/>
                  <a:pt x="42249" y="539"/>
                  <a:pt x="42279" y="539"/>
                </a:cubicBezTo>
                <a:cubicBezTo>
                  <a:pt x="42283" y="587"/>
                  <a:pt x="42175" y="550"/>
                  <a:pt x="42132" y="561"/>
                </a:cubicBezTo>
                <a:close/>
                <a:moveTo>
                  <a:pt x="40491" y="539"/>
                </a:moveTo>
                <a:cubicBezTo>
                  <a:pt x="40631" y="528"/>
                  <a:pt x="40575" y="666"/>
                  <a:pt x="40520" y="693"/>
                </a:cubicBezTo>
                <a:cubicBezTo>
                  <a:pt x="40432" y="663"/>
                  <a:pt x="40296" y="671"/>
                  <a:pt x="40168" y="671"/>
                </a:cubicBezTo>
                <a:cubicBezTo>
                  <a:pt x="40118" y="587"/>
                  <a:pt x="40419" y="656"/>
                  <a:pt x="40285" y="582"/>
                </a:cubicBezTo>
                <a:cubicBezTo>
                  <a:pt x="40293" y="532"/>
                  <a:pt x="40415" y="570"/>
                  <a:pt x="40432" y="582"/>
                </a:cubicBezTo>
                <a:cubicBezTo>
                  <a:pt x="40443" y="620"/>
                  <a:pt x="40409" y="624"/>
                  <a:pt x="40373" y="627"/>
                </a:cubicBezTo>
                <a:cubicBezTo>
                  <a:pt x="40383" y="657"/>
                  <a:pt x="40447" y="645"/>
                  <a:pt x="40491" y="649"/>
                </a:cubicBezTo>
                <a:cubicBezTo>
                  <a:pt x="40470" y="581"/>
                  <a:pt x="40470" y="607"/>
                  <a:pt x="40491" y="539"/>
                </a:cubicBezTo>
                <a:close/>
                <a:moveTo>
                  <a:pt x="40109" y="649"/>
                </a:moveTo>
                <a:cubicBezTo>
                  <a:pt x="40043" y="674"/>
                  <a:pt x="40019" y="617"/>
                  <a:pt x="39963" y="605"/>
                </a:cubicBezTo>
                <a:cubicBezTo>
                  <a:pt x="39903" y="592"/>
                  <a:pt x="39824" y="611"/>
                  <a:pt x="39758" y="582"/>
                </a:cubicBezTo>
                <a:cubicBezTo>
                  <a:pt x="39765" y="551"/>
                  <a:pt x="39845" y="575"/>
                  <a:pt x="39846" y="539"/>
                </a:cubicBezTo>
                <a:cubicBezTo>
                  <a:pt x="39916" y="505"/>
                  <a:pt x="39931" y="573"/>
                  <a:pt x="39963" y="582"/>
                </a:cubicBezTo>
                <a:cubicBezTo>
                  <a:pt x="40010" y="597"/>
                  <a:pt x="40155" y="550"/>
                  <a:pt x="40109" y="649"/>
                </a:cubicBezTo>
                <a:close/>
                <a:moveTo>
                  <a:pt x="45180" y="517"/>
                </a:moveTo>
                <a:cubicBezTo>
                  <a:pt x="45242" y="508"/>
                  <a:pt x="45258" y="532"/>
                  <a:pt x="45297" y="539"/>
                </a:cubicBezTo>
                <a:cubicBezTo>
                  <a:pt x="45279" y="558"/>
                  <a:pt x="45262" y="578"/>
                  <a:pt x="45297" y="582"/>
                </a:cubicBezTo>
                <a:cubicBezTo>
                  <a:pt x="45267" y="638"/>
                  <a:pt x="45168" y="565"/>
                  <a:pt x="45180" y="517"/>
                </a:cubicBezTo>
                <a:close/>
                <a:moveTo>
                  <a:pt x="43334" y="517"/>
                </a:moveTo>
                <a:cubicBezTo>
                  <a:pt x="43416" y="499"/>
                  <a:pt x="43410" y="548"/>
                  <a:pt x="43480" y="539"/>
                </a:cubicBezTo>
                <a:cubicBezTo>
                  <a:pt x="43485" y="575"/>
                  <a:pt x="43289" y="584"/>
                  <a:pt x="43334" y="517"/>
                </a:cubicBezTo>
                <a:close/>
              </a:path>
            </a:pathLst>
          </a:custGeom>
          <a:solidFill>
            <a:srgbClr val="1E708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17">
            <a:extLst>
              <a:ext uri="{FF2B5EF4-FFF2-40B4-BE49-F238E27FC236}">
                <a16:creationId xmlns:a16="http://schemas.microsoft.com/office/drawing/2014/main" id="{8016EAB2-F58D-FE58-D57D-2E84DADC7FAF}"/>
              </a:ext>
            </a:extLst>
          </p:cNvPr>
          <p:cNvSpPr>
            <a:spLocks noEditPoints="1"/>
          </p:cNvSpPr>
          <p:nvPr/>
        </p:nvSpPr>
        <p:spPr bwMode="auto">
          <a:xfrm>
            <a:off x="5336432" y="5514848"/>
            <a:ext cx="1903413" cy="563562"/>
          </a:xfrm>
          <a:custGeom>
            <a:avLst/>
            <a:gdLst/>
            <a:ahLst/>
            <a:cxnLst>
              <a:cxn ang="0">
                <a:pos x="35593" y="9025"/>
              </a:cxn>
              <a:cxn ang="0">
                <a:pos x="50540" y="9003"/>
              </a:cxn>
              <a:cxn ang="0">
                <a:pos x="54614" y="8255"/>
              </a:cxn>
              <a:cxn ang="0">
                <a:pos x="34010" y="3632"/>
              </a:cxn>
              <a:cxn ang="0">
                <a:pos x="50189" y="3060"/>
              </a:cxn>
              <a:cxn ang="0">
                <a:pos x="33951" y="8761"/>
              </a:cxn>
              <a:cxn ang="0">
                <a:pos x="45030" y="8452"/>
              </a:cxn>
              <a:cxn ang="0">
                <a:pos x="50600" y="8321"/>
              </a:cxn>
              <a:cxn ang="0">
                <a:pos x="50804" y="8189"/>
              </a:cxn>
              <a:cxn ang="0">
                <a:pos x="18358" y="7902"/>
              </a:cxn>
              <a:cxn ang="0">
                <a:pos x="21641" y="7462"/>
              </a:cxn>
              <a:cxn ang="0">
                <a:pos x="21729" y="7044"/>
              </a:cxn>
              <a:cxn ang="0">
                <a:pos x="27122" y="6362"/>
              </a:cxn>
              <a:cxn ang="0">
                <a:pos x="24485" y="6164"/>
              </a:cxn>
              <a:cxn ang="0">
                <a:pos x="26858" y="5745"/>
              </a:cxn>
              <a:cxn ang="0">
                <a:pos x="29144" y="5107"/>
              </a:cxn>
              <a:cxn ang="0">
                <a:pos x="44620" y="4688"/>
              </a:cxn>
              <a:cxn ang="0">
                <a:pos x="27825" y="4095"/>
              </a:cxn>
              <a:cxn ang="0">
                <a:pos x="22726" y="4887"/>
              </a:cxn>
              <a:cxn ang="0">
                <a:pos x="36677" y="4381"/>
              </a:cxn>
              <a:cxn ang="0">
                <a:pos x="14226" y="4204"/>
              </a:cxn>
              <a:cxn ang="0">
                <a:pos x="12614" y="4513"/>
              </a:cxn>
              <a:cxn ang="0">
                <a:pos x="51097" y="8255"/>
              </a:cxn>
              <a:cxn ang="0">
                <a:pos x="14548" y="3654"/>
              </a:cxn>
              <a:cxn ang="0">
                <a:pos x="30463" y="3875"/>
              </a:cxn>
              <a:cxn ang="0">
                <a:pos x="45763" y="3764"/>
              </a:cxn>
              <a:cxn ang="0">
                <a:pos x="46906" y="4579"/>
              </a:cxn>
              <a:cxn ang="0">
                <a:pos x="52973" y="7044"/>
              </a:cxn>
              <a:cxn ang="0">
                <a:pos x="52006" y="8518"/>
              </a:cxn>
              <a:cxn ang="0">
                <a:pos x="39725" y="8871"/>
              </a:cxn>
              <a:cxn ang="0">
                <a:pos x="28851" y="9113"/>
              </a:cxn>
              <a:cxn ang="0">
                <a:pos x="16893" y="8343"/>
              </a:cxn>
              <a:cxn ang="0">
                <a:pos x="3000" y="7616"/>
              </a:cxn>
              <a:cxn ang="0">
                <a:pos x="51303" y="2554"/>
              </a:cxn>
              <a:cxn ang="0">
                <a:pos x="27327" y="2400"/>
              </a:cxn>
              <a:cxn ang="0">
                <a:pos x="32222" y="2135"/>
              </a:cxn>
              <a:cxn ang="0">
                <a:pos x="33336" y="2069"/>
              </a:cxn>
              <a:cxn ang="0">
                <a:pos x="11735" y="1673"/>
              </a:cxn>
              <a:cxn ang="0">
                <a:pos x="30112" y="2950"/>
              </a:cxn>
              <a:cxn ang="0">
                <a:pos x="32896" y="2752"/>
              </a:cxn>
              <a:cxn ang="0">
                <a:pos x="48665" y="2575"/>
              </a:cxn>
              <a:cxn ang="0">
                <a:pos x="41015" y="2355"/>
              </a:cxn>
              <a:cxn ang="0">
                <a:pos x="43858" y="2333"/>
              </a:cxn>
              <a:cxn ang="0">
                <a:pos x="39725" y="2333"/>
              </a:cxn>
              <a:cxn ang="0">
                <a:pos x="5374" y="1805"/>
              </a:cxn>
              <a:cxn ang="0">
                <a:pos x="8804" y="1828"/>
              </a:cxn>
              <a:cxn ang="0">
                <a:pos x="9537" y="2114"/>
              </a:cxn>
              <a:cxn ang="0">
                <a:pos x="13317" y="2355"/>
              </a:cxn>
              <a:cxn ang="0">
                <a:pos x="22257" y="2664"/>
              </a:cxn>
              <a:cxn ang="0">
                <a:pos x="32692" y="2157"/>
              </a:cxn>
              <a:cxn ang="0">
                <a:pos x="44767" y="2091"/>
              </a:cxn>
              <a:cxn ang="0">
                <a:pos x="44415" y="2730"/>
              </a:cxn>
              <a:cxn ang="0">
                <a:pos x="29262" y="3016"/>
              </a:cxn>
              <a:cxn ang="0">
                <a:pos x="12321" y="2840"/>
              </a:cxn>
              <a:cxn ang="0">
                <a:pos x="38611" y="9377"/>
              </a:cxn>
              <a:cxn ang="0">
                <a:pos x="43741" y="9179"/>
              </a:cxn>
              <a:cxn ang="0">
                <a:pos x="40312" y="8937"/>
              </a:cxn>
              <a:cxn ang="0">
                <a:pos x="54350" y="8585"/>
              </a:cxn>
              <a:cxn ang="0">
                <a:pos x="20528" y="4777"/>
              </a:cxn>
              <a:cxn ang="0">
                <a:pos x="25686" y="3654"/>
              </a:cxn>
              <a:cxn ang="0">
                <a:pos x="8540" y="3214"/>
              </a:cxn>
              <a:cxn ang="0">
                <a:pos x="17860" y="2554"/>
              </a:cxn>
              <a:cxn ang="0">
                <a:pos x="12321" y="2180"/>
              </a:cxn>
            </a:cxnLst>
            <a:rect l="0" t="0" r="r" b="b"/>
            <a:pathLst>
              <a:path w="54937" h="9759">
                <a:moveTo>
                  <a:pt x="49924" y="0"/>
                </a:moveTo>
                <a:cubicBezTo>
                  <a:pt x="49985" y="6"/>
                  <a:pt x="49932" y="98"/>
                  <a:pt x="50013" y="88"/>
                </a:cubicBezTo>
                <a:cubicBezTo>
                  <a:pt x="49957" y="164"/>
                  <a:pt x="49893" y="64"/>
                  <a:pt x="49924" y="0"/>
                </a:cubicBezTo>
                <a:close/>
                <a:moveTo>
                  <a:pt x="19706" y="4688"/>
                </a:moveTo>
                <a:cubicBezTo>
                  <a:pt x="19730" y="4700"/>
                  <a:pt x="19754" y="4712"/>
                  <a:pt x="19794" y="4711"/>
                </a:cubicBezTo>
                <a:cubicBezTo>
                  <a:pt x="19771" y="4802"/>
                  <a:pt x="19901" y="4777"/>
                  <a:pt x="19883" y="4865"/>
                </a:cubicBezTo>
                <a:cubicBezTo>
                  <a:pt x="19775" y="4850"/>
                  <a:pt x="19770" y="4913"/>
                  <a:pt x="19678" y="4909"/>
                </a:cubicBezTo>
                <a:cubicBezTo>
                  <a:pt x="19583" y="4859"/>
                  <a:pt x="19648" y="4745"/>
                  <a:pt x="19706" y="4688"/>
                </a:cubicBezTo>
                <a:close/>
                <a:moveTo>
                  <a:pt x="19619" y="2333"/>
                </a:moveTo>
                <a:cubicBezTo>
                  <a:pt x="19781" y="2307"/>
                  <a:pt x="19789" y="2396"/>
                  <a:pt x="19912" y="2400"/>
                </a:cubicBezTo>
                <a:cubicBezTo>
                  <a:pt x="19933" y="2459"/>
                  <a:pt x="19774" y="2383"/>
                  <a:pt x="19794" y="2443"/>
                </a:cubicBezTo>
                <a:cubicBezTo>
                  <a:pt x="19750" y="2396"/>
                  <a:pt x="19592" y="2434"/>
                  <a:pt x="19619" y="2333"/>
                </a:cubicBezTo>
                <a:close/>
                <a:moveTo>
                  <a:pt x="36765" y="2091"/>
                </a:moveTo>
                <a:cubicBezTo>
                  <a:pt x="36661" y="2082"/>
                  <a:pt x="36707" y="1995"/>
                  <a:pt x="36589" y="2048"/>
                </a:cubicBezTo>
                <a:cubicBezTo>
                  <a:pt x="36604" y="2030"/>
                  <a:pt x="36619" y="2012"/>
                  <a:pt x="36618" y="1982"/>
                </a:cubicBezTo>
                <a:cubicBezTo>
                  <a:pt x="36730" y="2028"/>
                  <a:pt x="36678" y="1937"/>
                  <a:pt x="36824" y="1959"/>
                </a:cubicBezTo>
                <a:cubicBezTo>
                  <a:pt x="36831" y="2024"/>
                  <a:pt x="36758" y="2027"/>
                  <a:pt x="36765" y="2091"/>
                </a:cubicBezTo>
                <a:close/>
                <a:moveTo>
                  <a:pt x="29438" y="9377"/>
                </a:moveTo>
                <a:cubicBezTo>
                  <a:pt x="29424" y="9459"/>
                  <a:pt x="29284" y="9419"/>
                  <a:pt x="29233" y="9421"/>
                </a:cubicBezTo>
                <a:cubicBezTo>
                  <a:pt x="29213" y="9422"/>
                  <a:pt x="29127" y="9412"/>
                  <a:pt x="29115" y="9421"/>
                </a:cubicBezTo>
                <a:cubicBezTo>
                  <a:pt x="29085" y="9445"/>
                  <a:pt x="29091" y="9419"/>
                  <a:pt x="29028" y="9421"/>
                </a:cubicBezTo>
                <a:cubicBezTo>
                  <a:pt x="28968" y="9424"/>
                  <a:pt x="28949" y="9443"/>
                  <a:pt x="28910" y="9443"/>
                </a:cubicBezTo>
                <a:cubicBezTo>
                  <a:pt x="28846" y="9446"/>
                  <a:pt x="28835" y="9423"/>
                  <a:pt x="28793" y="9421"/>
                </a:cubicBezTo>
                <a:cubicBezTo>
                  <a:pt x="28711" y="9419"/>
                  <a:pt x="28620" y="9467"/>
                  <a:pt x="28529" y="9443"/>
                </a:cubicBezTo>
                <a:cubicBezTo>
                  <a:pt x="28516" y="9424"/>
                  <a:pt x="28504" y="9404"/>
                  <a:pt x="28470" y="9400"/>
                </a:cubicBezTo>
                <a:cubicBezTo>
                  <a:pt x="28415" y="9384"/>
                  <a:pt x="28502" y="9365"/>
                  <a:pt x="28499" y="9400"/>
                </a:cubicBezTo>
                <a:cubicBezTo>
                  <a:pt x="28675" y="9356"/>
                  <a:pt x="28798" y="9416"/>
                  <a:pt x="29028" y="9400"/>
                </a:cubicBezTo>
                <a:cubicBezTo>
                  <a:pt x="29084" y="9395"/>
                  <a:pt x="29108" y="9379"/>
                  <a:pt x="29144" y="9377"/>
                </a:cubicBezTo>
                <a:cubicBezTo>
                  <a:pt x="29196" y="9377"/>
                  <a:pt x="29208" y="9397"/>
                  <a:pt x="29262" y="9400"/>
                </a:cubicBezTo>
                <a:cubicBezTo>
                  <a:pt x="29333" y="9403"/>
                  <a:pt x="29367" y="9371"/>
                  <a:pt x="29438" y="9377"/>
                </a:cubicBezTo>
                <a:close/>
                <a:moveTo>
                  <a:pt x="36179" y="9377"/>
                </a:moveTo>
                <a:cubicBezTo>
                  <a:pt x="36135" y="9425"/>
                  <a:pt x="36107" y="9362"/>
                  <a:pt x="36032" y="9400"/>
                </a:cubicBezTo>
                <a:cubicBezTo>
                  <a:pt x="36059" y="9361"/>
                  <a:pt x="36135" y="9343"/>
                  <a:pt x="36179" y="9377"/>
                </a:cubicBezTo>
                <a:close/>
                <a:moveTo>
                  <a:pt x="28411" y="9400"/>
                </a:moveTo>
                <a:cubicBezTo>
                  <a:pt x="28406" y="9459"/>
                  <a:pt x="28346" y="9428"/>
                  <a:pt x="28265" y="9443"/>
                </a:cubicBezTo>
                <a:cubicBezTo>
                  <a:pt x="28247" y="9447"/>
                  <a:pt x="28238" y="9466"/>
                  <a:pt x="28235" y="9466"/>
                </a:cubicBezTo>
                <a:cubicBezTo>
                  <a:pt x="28201" y="9470"/>
                  <a:pt x="28219" y="9446"/>
                  <a:pt x="28207" y="9443"/>
                </a:cubicBezTo>
                <a:cubicBezTo>
                  <a:pt x="28188" y="9440"/>
                  <a:pt x="28144" y="9472"/>
                  <a:pt x="28060" y="9466"/>
                </a:cubicBezTo>
                <a:cubicBezTo>
                  <a:pt x="27963" y="9458"/>
                  <a:pt x="27865" y="9440"/>
                  <a:pt x="27797" y="9400"/>
                </a:cubicBezTo>
                <a:cubicBezTo>
                  <a:pt x="27693" y="9434"/>
                  <a:pt x="27666" y="9388"/>
                  <a:pt x="27562" y="9421"/>
                </a:cubicBezTo>
                <a:cubicBezTo>
                  <a:pt x="27561" y="9400"/>
                  <a:pt x="27526" y="9404"/>
                  <a:pt x="27504" y="9400"/>
                </a:cubicBezTo>
                <a:cubicBezTo>
                  <a:pt x="27510" y="9372"/>
                  <a:pt x="27562" y="9377"/>
                  <a:pt x="27562" y="9400"/>
                </a:cubicBezTo>
                <a:cubicBezTo>
                  <a:pt x="27595" y="9364"/>
                  <a:pt x="27657" y="9392"/>
                  <a:pt x="27738" y="9377"/>
                </a:cubicBezTo>
                <a:cubicBezTo>
                  <a:pt x="27800" y="9365"/>
                  <a:pt x="27788" y="9373"/>
                  <a:pt x="27913" y="9377"/>
                </a:cubicBezTo>
                <a:cubicBezTo>
                  <a:pt x="27961" y="9379"/>
                  <a:pt x="28013" y="9381"/>
                  <a:pt x="28060" y="9377"/>
                </a:cubicBezTo>
                <a:cubicBezTo>
                  <a:pt x="28113" y="9373"/>
                  <a:pt x="28166" y="9353"/>
                  <a:pt x="28207" y="9355"/>
                </a:cubicBezTo>
                <a:cubicBezTo>
                  <a:pt x="28203" y="9355"/>
                  <a:pt x="28218" y="9377"/>
                  <a:pt x="28235" y="9377"/>
                </a:cubicBezTo>
                <a:cubicBezTo>
                  <a:pt x="28284" y="9379"/>
                  <a:pt x="28286" y="9395"/>
                  <a:pt x="28324" y="9400"/>
                </a:cubicBezTo>
                <a:cubicBezTo>
                  <a:pt x="28324" y="9400"/>
                  <a:pt x="28358" y="9370"/>
                  <a:pt x="28383" y="9377"/>
                </a:cubicBezTo>
                <a:cubicBezTo>
                  <a:pt x="28386" y="9379"/>
                  <a:pt x="28387" y="9412"/>
                  <a:pt x="28411" y="9400"/>
                </a:cubicBezTo>
                <a:close/>
                <a:moveTo>
                  <a:pt x="42217" y="9334"/>
                </a:moveTo>
                <a:cubicBezTo>
                  <a:pt x="42245" y="9260"/>
                  <a:pt x="42274" y="9358"/>
                  <a:pt x="42305" y="9355"/>
                </a:cubicBezTo>
                <a:cubicBezTo>
                  <a:pt x="42288" y="9419"/>
                  <a:pt x="42259" y="9322"/>
                  <a:pt x="42217" y="9334"/>
                </a:cubicBezTo>
                <a:close/>
                <a:moveTo>
                  <a:pt x="28763" y="9334"/>
                </a:moveTo>
                <a:cubicBezTo>
                  <a:pt x="28626" y="9349"/>
                  <a:pt x="28626" y="9296"/>
                  <a:pt x="28763" y="9311"/>
                </a:cubicBezTo>
                <a:cubicBezTo>
                  <a:pt x="28769" y="9329"/>
                  <a:pt x="28793" y="9334"/>
                  <a:pt x="28793" y="9355"/>
                </a:cubicBezTo>
                <a:cubicBezTo>
                  <a:pt x="28768" y="9359"/>
                  <a:pt x="28766" y="9347"/>
                  <a:pt x="28763" y="9334"/>
                </a:cubicBezTo>
                <a:close/>
                <a:moveTo>
                  <a:pt x="28207" y="9311"/>
                </a:moveTo>
                <a:cubicBezTo>
                  <a:pt x="28194" y="9310"/>
                  <a:pt x="28158" y="9317"/>
                  <a:pt x="28148" y="9311"/>
                </a:cubicBezTo>
                <a:cubicBezTo>
                  <a:pt x="28112" y="9290"/>
                  <a:pt x="28161" y="9275"/>
                  <a:pt x="28207" y="9289"/>
                </a:cubicBezTo>
                <a:cubicBezTo>
                  <a:pt x="28208" y="9290"/>
                  <a:pt x="28243" y="9328"/>
                  <a:pt x="28235" y="9334"/>
                </a:cubicBezTo>
                <a:cubicBezTo>
                  <a:pt x="28215" y="9350"/>
                  <a:pt x="28207" y="9311"/>
                  <a:pt x="28207" y="9311"/>
                </a:cubicBezTo>
                <a:close/>
                <a:moveTo>
                  <a:pt x="36736" y="9268"/>
                </a:moveTo>
                <a:cubicBezTo>
                  <a:pt x="36815" y="9252"/>
                  <a:pt x="36792" y="9313"/>
                  <a:pt x="36824" y="9334"/>
                </a:cubicBezTo>
                <a:cubicBezTo>
                  <a:pt x="36918" y="9328"/>
                  <a:pt x="37047" y="9343"/>
                  <a:pt x="37029" y="9334"/>
                </a:cubicBezTo>
                <a:cubicBezTo>
                  <a:pt x="37032" y="9335"/>
                  <a:pt x="37027" y="9377"/>
                  <a:pt x="37029" y="9377"/>
                </a:cubicBezTo>
                <a:cubicBezTo>
                  <a:pt x="37081" y="9377"/>
                  <a:pt x="37090" y="9307"/>
                  <a:pt x="37175" y="9334"/>
                </a:cubicBezTo>
                <a:cubicBezTo>
                  <a:pt x="37184" y="9373"/>
                  <a:pt x="37148" y="9379"/>
                  <a:pt x="37146" y="9355"/>
                </a:cubicBezTo>
                <a:cubicBezTo>
                  <a:pt x="37059" y="9340"/>
                  <a:pt x="37071" y="9427"/>
                  <a:pt x="36999" y="9400"/>
                </a:cubicBezTo>
                <a:cubicBezTo>
                  <a:pt x="36990" y="9395"/>
                  <a:pt x="37005" y="9343"/>
                  <a:pt x="36970" y="9355"/>
                </a:cubicBezTo>
                <a:cubicBezTo>
                  <a:pt x="36941" y="9356"/>
                  <a:pt x="36948" y="9382"/>
                  <a:pt x="36941" y="9400"/>
                </a:cubicBezTo>
                <a:cubicBezTo>
                  <a:pt x="36888" y="9421"/>
                  <a:pt x="36869" y="9357"/>
                  <a:pt x="36853" y="9355"/>
                </a:cubicBezTo>
                <a:cubicBezTo>
                  <a:pt x="36839" y="9354"/>
                  <a:pt x="36796" y="9375"/>
                  <a:pt x="36765" y="9377"/>
                </a:cubicBezTo>
                <a:cubicBezTo>
                  <a:pt x="36736" y="9380"/>
                  <a:pt x="36706" y="9374"/>
                  <a:pt x="36677" y="9377"/>
                </a:cubicBezTo>
                <a:cubicBezTo>
                  <a:pt x="36612" y="9385"/>
                  <a:pt x="36490" y="9415"/>
                  <a:pt x="36355" y="9400"/>
                </a:cubicBezTo>
                <a:cubicBezTo>
                  <a:pt x="36490" y="9284"/>
                  <a:pt x="36596" y="9374"/>
                  <a:pt x="36794" y="9334"/>
                </a:cubicBezTo>
                <a:cubicBezTo>
                  <a:pt x="36775" y="9311"/>
                  <a:pt x="36727" y="9310"/>
                  <a:pt x="36736" y="9268"/>
                </a:cubicBezTo>
                <a:close/>
                <a:moveTo>
                  <a:pt x="26126" y="9245"/>
                </a:moveTo>
                <a:cubicBezTo>
                  <a:pt x="26194" y="9277"/>
                  <a:pt x="26006" y="9301"/>
                  <a:pt x="25920" y="9289"/>
                </a:cubicBezTo>
                <a:cubicBezTo>
                  <a:pt x="25882" y="9226"/>
                  <a:pt x="26059" y="9182"/>
                  <a:pt x="26038" y="9268"/>
                </a:cubicBezTo>
                <a:cubicBezTo>
                  <a:pt x="26085" y="9274"/>
                  <a:pt x="26088" y="9247"/>
                  <a:pt x="26126" y="9245"/>
                </a:cubicBezTo>
                <a:close/>
                <a:moveTo>
                  <a:pt x="44180" y="9223"/>
                </a:moveTo>
                <a:cubicBezTo>
                  <a:pt x="44135" y="9302"/>
                  <a:pt x="43916" y="9185"/>
                  <a:pt x="43916" y="9334"/>
                </a:cubicBezTo>
                <a:cubicBezTo>
                  <a:pt x="43798" y="9236"/>
                  <a:pt x="44126" y="9194"/>
                  <a:pt x="44180" y="9223"/>
                </a:cubicBezTo>
                <a:close/>
                <a:moveTo>
                  <a:pt x="33951" y="9201"/>
                </a:moveTo>
                <a:cubicBezTo>
                  <a:pt x="33981" y="9215"/>
                  <a:pt x="33982" y="9252"/>
                  <a:pt x="34039" y="9245"/>
                </a:cubicBezTo>
                <a:cubicBezTo>
                  <a:pt x="34003" y="9307"/>
                  <a:pt x="33920" y="9318"/>
                  <a:pt x="33834" y="9289"/>
                </a:cubicBezTo>
                <a:cubicBezTo>
                  <a:pt x="33829" y="9242"/>
                  <a:pt x="33938" y="9280"/>
                  <a:pt x="33980" y="9268"/>
                </a:cubicBezTo>
                <a:cubicBezTo>
                  <a:pt x="33965" y="9250"/>
                  <a:pt x="33950" y="9232"/>
                  <a:pt x="33951" y="9201"/>
                </a:cubicBezTo>
                <a:close/>
                <a:moveTo>
                  <a:pt x="32603" y="9377"/>
                </a:moveTo>
                <a:cubicBezTo>
                  <a:pt x="32702" y="9436"/>
                  <a:pt x="32393" y="9422"/>
                  <a:pt x="32310" y="9400"/>
                </a:cubicBezTo>
                <a:cubicBezTo>
                  <a:pt x="32278" y="9391"/>
                  <a:pt x="32292" y="9382"/>
                  <a:pt x="32310" y="9377"/>
                </a:cubicBezTo>
                <a:cubicBezTo>
                  <a:pt x="32317" y="9376"/>
                  <a:pt x="32397" y="9380"/>
                  <a:pt x="32398" y="9377"/>
                </a:cubicBezTo>
                <a:cubicBezTo>
                  <a:pt x="32416" y="9316"/>
                  <a:pt x="32227" y="9406"/>
                  <a:pt x="32281" y="9311"/>
                </a:cubicBezTo>
                <a:cubicBezTo>
                  <a:pt x="32222" y="9311"/>
                  <a:pt x="32164" y="9311"/>
                  <a:pt x="32105" y="9311"/>
                </a:cubicBezTo>
                <a:cubicBezTo>
                  <a:pt x="32130" y="9236"/>
                  <a:pt x="32222" y="9317"/>
                  <a:pt x="32310" y="9268"/>
                </a:cubicBezTo>
                <a:cubicBezTo>
                  <a:pt x="32238" y="9200"/>
                  <a:pt x="32120" y="9284"/>
                  <a:pt x="32016" y="9268"/>
                </a:cubicBezTo>
                <a:cubicBezTo>
                  <a:pt x="32016" y="9245"/>
                  <a:pt x="32054" y="9252"/>
                  <a:pt x="32075" y="9245"/>
                </a:cubicBezTo>
                <a:cubicBezTo>
                  <a:pt x="32109" y="9235"/>
                  <a:pt x="32143" y="9235"/>
                  <a:pt x="32192" y="9223"/>
                </a:cubicBezTo>
                <a:cubicBezTo>
                  <a:pt x="32207" y="9220"/>
                  <a:pt x="32226" y="9201"/>
                  <a:pt x="32222" y="9201"/>
                </a:cubicBezTo>
                <a:cubicBezTo>
                  <a:pt x="32269" y="9197"/>
                  <a:pt x="32272" y="9221"/>
                  <a:pt x="32310" y="9223"/>
                </a:cubicBezTo>
                <a:cubicBezTo>
                  <a:pt x="32385" y="9227"/>
                  <a:pt x="32373" y="9182"/>
                  <a:pt x="32427" y="9223"/>
                </a:cubicBezTo>
                <a:cubicBezTo>
                  <a:pt x="32447" y="9238"/>
                  <a:pt x="32620" y="9212"/>
                  <a:pt x="32692" y="9223"/>
                </a:cubicBezTo>
                <a:cubicBezTo>
                  <a:pt x="32702" y="9276"/>
                  <a:pt x="32558" y="9211"/>
                  <a:pt x="32603" y="9289"/>
                </a:cubicBezTo>
                <a:cubicBezTo>
                  <a:pt x="32554" y="9260"/>
                  <a:pt x="32505" y="9231"/>
                  <a:pt x="32398" y="9245"/>
                </a:cubicBezTo>
                <a:cubicBezTo>
                  <a:pt x="32392" y="9283"/>
                  <a:pt x="32448" y="9302"/>
                  <a:pt x="32398" y="9311"/>
                </a:cubicBezTo>
                <a:cubicBezTo>
                  <a:pt x="32417" y="9334"/>
                  <a:pt x="32466" y="9334"/>
                  <a:pt x="32457" y="9377"/>
                </a:cubicBezTo>
                <a:cubicBezTo>
                  <a:pt x="32529" y="9349"/>
                  <a:pt x="32598" y="9427"/>
                  <a:pt x="32603" y="9377"/>
                </a:cubicBezTo>
                <a:close/>
                <a:moveTo>
                  <a:pt x="40781" y="9201"/>
                </a:moveTo>
                <a:cubicBezTo>
                  <a:pt x="40675" y="9217"/>
                  <a:pt x="40675" y="9163"/>
                  <a:pt x="40781" y="9179"/>
                </a:cubicBezTo>
                <a:cubicBezTo>
                  <a:pt x="40787" y="9203"/>
                  <a:pt x="40839" y="9194"/>
                  <a:pt x="40839" y="9223"/>
                </a:cubicBezTo>
                <a:cubicBezTo>
                  <a:pt x="40805" y="9227"/>
                  <a:pt x="40787" y="9218"/>
                  <a:pt x="40781" y="9201"/>
                </a:cubicBezTo>
                <a:close/>
                <a:moveTo>
                  <a:pt x="28383" y="9268"/>
                </a:moveTo>
                <a:cubicBezTo>
                  <a:pt x="28368" y="9197"/>
                  <a:pt x="28527" y="9259"/>
                  <a:pt x="28499" y="9179"/>
                </a:cubicBezTo>
                <a:cubicBezTo>
                  <a:pt x="28551" y="9199"/>
                  <a:pt x="28548" y="9260"/>
                  <a:pt x="28617" y="9268"/>
                </a:cubicBezTo>
                <a:cubicBezTo>
                  <a:pt x="28610" y="9299"/>
                  <a:pt x="28471" y="9247"/>
                  <a:pt x="28383" y="9268"/>
                </a:cubicBezTo>
                <a:close/>
                <a:moveTo>
                  <a:pt x="34362" y="9355"/>
                </a:moveTo>
                <a:cubicBezTo>
                  <a:pt x="34386" y="9308"/>
                  <a:pt x="34437" y="9280"/>
                  <a:pt x="34420" y="9201"/>
                </a:cubicBezTo>
                <a:cubicBezTo>
                  <a:pt x="34530" y="9176"/>
                  <a:pt x="34553" y="9223"/>
                  <a:pt x="34596" y="9157"/>
                </a:cubicBezTo>
                <a:cubicBezTo>
                  <a:pt x="34699" y="9208"/>
                  <a:pt x="34526" y="9235"/>
                  <a:pt x="34567" y="9311"/>
                </a:cubicBezTo>
                <a:cubicBezTo>
                  <a:pt x="34504" y="9322"/>
                  <a:pt x="34511" y="9280"/>
                  <a:pt x="34508" y="9245"/>
                </a:cubicBezTo>
                <a:cubicBezTo>
                  <a:pt x="34439" y="9262"/>
                  <a:pt x="34390" y="9352"/>
                  <a:pt x="34450" y="9400"/>
                </a:cubicBezTo>
                <a:cubicBezTo>
                  <a:pt x="34514" y="9452"/>
                  <a:pt x="34394" y="9365"/>
                  <a:pt x="34362" y="9355"/>
                </a:cubicBezTo>
                <a:close/>
                <a:moveTo>
                  <a:pt x="22139" y="9179"/>
                </a:moveTo>
                <a:cubicBezTo>
                  <a:pt x="22106" y="9175"/>
                  <a:pt x="22123" y="9157"/>
                  <a:pt x="22139" y="9157"/>
                </a:cubicBezTo>
                <a:cubicBezTo>
                  <a:pt x="22165" y="9157"/>
                  <a:pt x="22192" y="9202"/>
                  <a:pt x="22198" y="9201"/>
                </a:cubicBezTo>
                <a:cubicBezTo>
                  <a:pt x="22246" y="9201"/>
                  <a:pt x="22302" y="9160"/>
                  <a:pt x="22374" y="9157"/>
                </a:cubicBezTo>
                <a:cubicBezTo>
                  <a:pt x="22421" y="9155"/>
                  <a:pt x="22424" y="9174"/>
                  <a:pt x="22462" y="9179"/>
                </a:cubicBezTo>
                <a:cubicBezTo>
                  <a:pt x="22508" y="9185"/>
                  <a:pt x="22562" y="9170"/>
                  <a:pt x="22608" y="9179"/>
                </a:cubicBezTo>
                <a:cubicBezTo>
                  <a:pt x="22615" y="9181"/>
                  <a:pt x="22612" y="9200"/>
                  <a:pt x="22637" y="9201"/>
                </a:cubicBezTo>
                <a:cubicBezTo>
                  <a:pt x="22646" y="9202"/>
                  <a:pt x="22660" y="9199"/>
                  <a:pt x="22667" y="9201"/>
                </a:cubicBezTo>
                <a:cubicBezTo>
                  <a:pt x="22676" y="9204"/>
                  <a:pt x="22703" y="9224"/>
                  <a:pt x="22696" y="9223"/>
                </a:cubicBezTo>
                <a:cubicBezTo>
                  <a:pt x="22770" y="9232"/>
                  <a:pt x="22779" y="9182"/>
                  <a:pt x="22872" y="9223"/>
                </a:cubicBezTo>
                <a:cubicBezTo>
                  <a:pt x="22855" y="9254"/>
                  <a:pt x="22701" y="9256"/>
                  <a:pt x="22608" y="9245"/>
                </a:cubicBezTo>
                <a:cubicBezTo>
                  <a:pt x="22501" y="9233"/>
                  <a:pt x="22364" y="9221"/>
                  <a:pt x="22228" y="9245"/>
                </a:cubicBezTo>
                <a:cubicBezTo>
                  <a:pt x="22199" y="9223"/>
                  <a:pt x="22169" y="9200"/>
                  <a:pt x="22139" y="9179"/>
                </a:cubicBezTo>
                <a:close/>
                <a:moveTo>
                  <a:pt x="37351" y="9157"/>
                </a:moveTo>
                <a:cubicBezTo>
                  <a:pt x="37358" y="9101"/>
                  <a:pt x="37402" y="9188"/>
                  <a:pt x="37468" y="9157"/>
                </a:cubicBezTo>
                <a:cubicBezTo>
                  <a:pt x="37481" y="9218"/>
                  <a:pt x="37358" y="9178"/>
                  <a:pt x="37351" y="9223"/>
                </a:cubicBezTo>
                <a:cubicBezTo>
                  <a:pt x="37345" y="9260"/>
                  <a:pt x="37309" y="9220"/>
                  <a:pt x="37322" y="9201"/>
                </a:cubicBezTo>
                <a:cubicBezTo>
                  <a:pt x="37333" y="9185"/>
                  <a:pt x="37414" y="9169"/>
                  <a:pt x="37351" y="9157"/>
                </a:cubicBezTo>
                <a:close/>
                <a:moveTo>
                  <a:pt x="30844" y="9201"/>
                </a:moveTo>
                <a:cubicBezTo>
                  <a:pt x="30857" y="9184"/>
                  <a:pt x="30870" y="9160"/>
                  <a:pt x="30903" y="9157"/>
                </a:cubicBezTo>
                <a:cubicBezTo>
                  <a:pt x="30933" y="9155"/>
                  <a:pt x="30963" y="9179"/>
                  <a:pt x="30962" y="9179"/>
                </a:cubicBezTo>
                <a:cubicBezTo>
                  <a:pt x="31037" y="9169"/>
                  <a:pt x="31083" y="9143"/>
                  <a:pt x="31167" y="9135"/>
                </a:cubicBezTo>
                <a:cubicBezTo>
                  <a:pt x="31094" y="9227"/>
                  <a:pt x="30949" y="9166"/>
                  <a:pt x="30844" y="9201"/>
                </a:cubicBezTo>
                <a:close/>
                <a:moveTo>
                  <a:pt x="23282" y="9157"/>
                </a:moveTo>
                <a:cubicBezTo>
                  <a:pt x="23288" y="9132"/>
                  <a:pt x="23311" y="9145"/>
                  <a:pt x="23311" y="9157"/>
                </a:cubicBezTo>
                <a:cubicBezTo>
                  <a:pt x="23398" y="9137"/>
                  <a:pt x="23402" y="9137"/>
                  <a:pt x="23487" y="9157"/>
                </a:cubicBezTo>
                <a:cubicBezTo>
                  <a:pt x="23498" y="9172"/>
                  <a:pt x="23415" y="9190"/>
                  <a:pt x="23400" y="9179"/>
                </a:cubicBezTo>
                <a:cubicBezTo>
                  <a:pt x="23398" y="9178"/>
                  <a:pt x="23401" y="9157"/>
                  <a:pt x="23400" y="9157"/>
                </a:cubicBezTo>
                <a:cubicBezTo>
                  <a:pt x="23364" y="9157"/>
                  <a:pt x="23316" y="9197"/>
                  <a:pt x="23282" y="9157"/>
                </a:cubicBezTo>
                <a:close/>
                <a:moveTo>
                  <a:pt x="52710" y="9135"/>
                </a:moveTo>
                <a:cubicBezTo>
                  <a:pt x="52603" y="9151"/>
                  <a:pt x="52603" y="9097"/>
                  <a:pt x="52710" y="9113"/>
                </a:cubicBezTo>
                <a:cubicBezTo>
                  <a:pt x="52716" y="9137"/>
                  <a:pt x="52768" y="9128"/>
                  <a:pt x="52769" y="9157"/>
                </a:cubicBezTo>
                <a:cubicBezTo>
                  <a:pt x="52734" y="9161"/>
                  <a:pt x="52716" y="9152"/>
                  <a:pt x="52710" y="9135"/>
                </a:cubicBezTo>
                <a:close/>
                <a:moveTo>
                  <a:pt x="31899" y="9135"/>
                </a:moveTo>
                <a:cubicBezTo>
                  <a:pt x="31900" y="9083"/>
                  <a:pt x="31979" y="9143"/>
                  <a:pt x="31958" y="9179"/>
                </a:cubicBezTo>
                <a:cubicBezTo>
                  <a:pt x="31917" y="9178"/>
                  <a:pt x="31875" y="9175"/>
                  <a:pt x="31871" y="9201"/>
                </a:cubicBezTo>
                <a:cubicBezTo>
                  <a:pt x="31789" y="9191"/>
                  <a:pt x="31868" y="9131"/>
                  <a:pt x="31928" y="9157"/>
                </a:cubicBezTo>
                <a:cubicBezTo>
                  <a:pt x="31935" y="9139"/>
                  <a:pt x="31917" y="9136"/>
                  <a:pt x="31899" y="9135"/>
                </a:cubicBezTo>
                <a:close/>
                <a:moveTo>
                  <a:pt x="46437" y="9091"/>
                </a:moveTo>
                <a:cubicBezTo>
                  <a:pt x="46480" y="9026"/>
                  <a:pt x="46459" y="9142"/>
                  <a:pt x="46378" y="9113"/>
                </a:cubicBezTo>
                <a:cubicBezTo>
                  <a:pt x="46325" y="9096"/>
                  <a:pt x="46396" y="9090"/>
                  <a:pt x="46437" y="9091"/>
                </a:cubicBezTo>
                <a:close/>
                <a:moveTo>
                  <a:pt x="39022" y="9069"/>
                </a:moveTo>
                <a:cubicBezTo>
                  <a:pt x="38967" y="9076"/>
                  <a:pt x="38808" y="9018"/>
                  <a:pt x="38875" y="9069"/>
                </a:cubicBezTo>
                <a:cubicBezTo>
                  <a:pt x="38927" y="9056"/>
                  <a:pt x="38997" y="9134"/>
                  <a:pt x="39022" y="9069"/>
                </a:cubicBezTo>
                <a:close/>
                <a:moveTo>
                  <a:pt x="39197" y="9091"/>
                </a:moveTo>
                <a:cubicBezTo>
                  <a:pt x="39194" y="9037"/>
                  <a:pt x="39101" y="9086"/>
                  <a:pt x="39110" y="9113"/>
                </a:cubicBezTo>
                <a:cubicBezTo>
                  <a:pt x="39076" y="9092"/>
                  <a:pt x="39057" y="9097"/>
                  <a:pt x="39022" y="9113"/>
                </a:cubicBezTo>
                <a:cubicBezTo>
                  <a:pt x="39019" y="9114"/>
                  <a:pt x="38983" y="9137"/>
                  <a:pt x="38992" y="9135"/>
                </a:cubicBezTo>
                <a:cubicBezTo>
                  <a:pt x="38941" y="9145"/>
                  <a:pt x="38866" y="9109"/>
                  <a:pt x="38846" y="9157"/>
                </a:cubicBezTo>
                <a:cubicBezTo>
                  <a:pt x="38805" y="9149"/>
                  <a:pt x="38843" y="9118"/>
                  <a:pt x="38875" y="9113"/>
                </a:cubicBezTo>
                <a:cubicBezTo>
                  <a:pt x="38834" y="9077"/>
                  <a:pt x="38774" y="9056"/>
                  <a:pt x="38700" y="9048"/>
                </a:cubicBezTo>
                <a:cubicBezTo>
                  <a:pt x="38711" y="9046"/>
                  <a:pt x="38721" y="9005"/>
                  <a:pt x="38729" y="9003"/>
                </a:cubicBezTo>
                <a:cubicBezTo>
                  <a:pt x="38733" y="9003"/>
                  <a:pt x="38822" y="9048"/>
                  <a:pt x="38846" y="9025"/>
                </a:cubicBezTo>
                <a:cubicBezTo>
                  <a:pt x="38848" y="9023"/>
                  <a:pt x="38845" y="9003"/>
                  <a:pt x="38846" y="9003"/>
                </a:cubicBezTo>
                <a:cubicBezTo>
                  <a:pt x="38866" y="9003"/>
                  <a:pt x="38881" y="9025"/>
                  <a:pt x="38875" y="9025"/>
                </a:cubicBezTo>
                <a:cubicBezTo>
                  <a:pt x="38913" y="9021"/>
                  <a:pt x="39039" y="8973"/>
                  <a:pt x="39081" y="9048"/>
                </a:cubicBezTo>
                <a:cubicBezTo>
                  <a:pt x="39190" y="9045"/>
                  <a:pt x="39163" y="9023"/>
                  <a:pt x="39256" y="9048"/>
                </a:cubicBezTo>
                <a:cubicBezTo>
                  <a:pt x="39262" y="9090"/>
                  <a:pt x="39118" y="9176"/>
                  <a:pt x="39140" y="9091"/>
                </a:cubicBezTo>
                <a:cubicBezTo>
                  <a:pt x="39158" y="9091"/>
                  <a:pt x="39178" y="9091"/>
                  <a:pt x="39197" y="9091"/>
                </a:cubicBezTo>
                <a:close/>
                <a:moveTo>
                  <a:pt x="35593" y="9025"/>
                </a:moveTo>
                <a:cubicBezTo>
                  <a:pt x="35577" y="9060"/>
                  <a:pt x="35562" y="9026"/>
                  <a:pt x="35563" y="9003"/>
                </a:cubicBezTo>
                <a:cubicBezTo>
                  <a:pt x="35597" y="8999"/>
                  <a:pt x="35616" y="9008"/>
                  <a:pt x="35622" y="9025"/>
                </a:cubicBezTo>
                <a:cubicBezTo>
                  <a:pt x="35680" y="9025"/>
                  <a:pt x="35739" y="9025"/>
                  <a:pt x="35798" y="9025"/>
                </a:cubicBezTo>
                <a:cubicBezTo>
                  <a:pt x="35844" y="9026"/>
                  <a:pt x="35910" y="9014"/>
                  <a:pt x="35915" y="9048"/>
                </a:cubicBezTo>
                <a:cubicBezTo>
                  <a:pt x="35818" y="9048"/>
                  <a:pt x="35719" y="9048"/>
                  <a:pt x="35622" y="9048"/>
                </a:cubicBezTo>
                <a:cubicBezTo>
                  <a:pt x="35627" y="9028"/>
                  <a:pt x="35611" y="9026"/>
                  <a:pt x="35593" y="9025"/>
                </a:cubicBezTo>
                <a:close/>
                <a:moveTo>
                  <a:pt x="39843" y="8981"/>
                </a:moveTo>
                <a:cubicBezTo>
                  <a:pt x="39813" y="9011"/>
                  <a:pt x="39763" y="9025"/>
                  <a:pt x="39754" y="9069"/>
                </a:cubicBezTo>
                <a:cubicBezTo>
                  <a:pt x="39627" y="9069"/>
                  <a:pt x="39501" y="9069"/>
                  <a:pt x="39374" y="9069"/>
                </a:cubicBezTo>
                <a:cubicBezTo>
                  <a:pt x="39397" y="9053"/>
                  <a:pt x="39425" y="9029"/>
                  <a:pt x="39461" y="9025"/>
                </a:cubicBezTo>
                <a:cubicBezTo>
                  <a:pt x="39496" y="9022"/>
                  <a:pt x="39478" y="9045"/>
                  <a:pt x="39491" y="9048"/>
                </a:cubicBezTo>
                <a:cubicBezTo>
                  <a:pt x="39520" y="9052"/>
                  <a:pt x="39516" y="9025"/>
                  <a:pt x="39520" y="9025"/>
                </a:cubicBezTo>
                <a:cubicBezTo>
                  <a:pt x="39573" y="9028"/>
                  <a:pt x="39629" y="9061"/>
                  <a:pt x="39725" y="9048"/>
                </a:cubicBezTo>
                <a:cubicBezTo>
                  <a:pt x="39782" y="9038"/>
                  <a:pt x="39728" y="8946"/>
                  <a:pt x="39843" y="8981"/>
                </a:cubicBezTo>
                <a:close/>
                <a:moveTo>
                  <a:pt x="20997" y="9003"/>
                </a:moveTo>
                <a:cubicBezTo>
                  <a:pt x="20894" y="8968"/>
                  <a:pt x="21171" y="9003"/>
                  <a:pt x="21055" y="9025"/>
                </a:cubicBezTo>
                <a:cubicBezTo>
                  <a:pt x="21009" y="9034"/>
                  <a:pt x="21017" y="9010"/>
                  <a:pt x="20997" y="9003"/>
                </a:cubicBezTo>
                <a:close/>
                <a:moveTo>
                  <a:pt x="19384" y="8959"/>
                </a:moveTo>
                <a:cubicBezTo>
                  <a:pt x="19616" y="8997"/>
                  <a:pt x="19812" y="8967"/>
                  <a:pt x="19970" y="9025"/>
                </a:cubicBezTo>
                <a:cubicBezTo>
                  <a:pt x="19965" y="9050"/>
                  <a:pt x="19941" y="9037"/>
                  <a:pt x="19942" y="9025"/>
                </a:cubicBezTo>
                <a:cubicBezTo>
                  <a:pt x="19786" y="9034"/>
                  <a:pt x="19578" y="9023"/>
                  <a:pt x="19472" y="9003"/>
                </a:cubicBezTo>
                <a:cubicBezTo>
                  <a:pt x="19419" y="8994"/>
                  <a:pt x="19376" y="9011"/>
                  <a:pt x="19384" y="8959"/>
                </a:cubicBezTo>
                <a:close/>
                <a:moveTo>
                  <a:pt x="53267" y="9355"/>
                </a:moveTo>
                <a:cubicBezTo>
                  <a:pt x="53341" y="9353"/>
                  <a:pt x="53369" y="9315"/>
                  <a:pt x="53413" y="9289"/>
                </a:cubicBezTo>
                <a:cubicBezTo>
                  <a:pt x="53362" y="9310"/>
                  <a:pt x="53255" y="9289"/>
                  <a:pt x="53267" y="9355"/>
                </a:cubicBezTo>
                <a:close/>
                <a:moveTo>
                  <a:pt x="53267" y="9509"/>
                </a:moveTo>
                <a:cubicBezTo>
                  <a:pt x="53318" y="9504"/>
                  <a:pt x="53413" y="9531"/>
                  <a:pt x="53384" y="9466"/>
                </a:cubicBezTo>
                <a:cubicBezTo>
                  <a:pt x="53345" y="9466"/>
                  <a:pt x="53305" y="9466"/>
                  <a:pt x="53267" y="9466"/>
                </a:cubicBezTo>
                <a:cubicBezTo>
                  <a:pt x="53267" y="9481"/>
                  <a:pt x="53267" y="9495"/>
                  <a:pt x="53267" y="9509"/>
                </a:cubicBezTo>
                <a:close/>
                <a:moveTo>
                  <a:pt x="52387" y="9334"/>
                </a:moveTo>
                <a:cubicBezTo>
                  <a:pt x="52348" y="9326"/>
                  <a:pt x="52330" y="9302"/>
                  <a:pt x="52270" y="9311"/>
                </a:cubicBezTo>
                <a:cubicBezTo>
                  <a:pt x="52255" y="9344"/>
                  <a:pt x="52226" y="9367"/>
                  <a:pt x="52212" y="9400"/>
                </a:cubicBezTo>
                <a:cubicBezTo>
                  <a:pt x="52250" y="9400"/>
                  <a:pt x="52290" y="9400"/>
                  <a:pt x="52328" y="9400"/>
                </a:cubicBezTo>
                <a:cubicBezTo>
                  <a:pt x="52333" y="9373"/>
                  <a:pt x="52324" y="9337"/>
                  <a:pt x="52357" y="9334"/>
                </a:cubicBezTo>
                <a:cubicBezTo>
                  <a:pt x="52357" y="9346"/>
                  <a:pt x="52382" y="9358"/>
                  <a:pt x="52387" y="9334"/>
                </a:cubicBezTo>
                <a:close/>
                <a:moveTo>
                  <a:pt x="51157" y="9179"/>
                </a:moveTo>
                <a:cubicBezTo>
                  <a:pt x="51157" y="9164"/>
                  <a:pt x="51157" y="9149"/>
                  <a:pt x="51157" y="9135"/>
                </a:cubicBezTo>
                <a:cubicBezTo>
                  <a:pt x="51144" y="9103"/>
                  <a:pt x="51118" y="9143"/>
                  <a:pt x="51069" y="9135"/>
                </a:cubicBezTo>
                <a:cubicBezTo>
                  <a:pt x="51047" y="9112"/>
                  <a:pt x="50921" y="9109"/>
                  <a:pt x="50833" y="9135"/>
                </a:cubicBezTo>
                <a:cubicBezTo>
                  <a:pt x="50854" y="9095"/>
                  <a:pt x="50877" y="9083"/>
                  <a:pt x="50951" y="9069"/>
                </a:cubicBezTo>
                <a:cubicBezTo>
                  <a:pt x="50966" y="9067"/>
                  <a:pt x="50985" y="9048"/>
                  <a:pt x="50981" y="9048"/>
                </a:cubicBezTo>
                <a:cubicBezTo>
                  <a:pt x="51027" y="9045"/>
                  <a:pt x="51033" y="9073"/>
                  <a:pt x="51069" y="9069"/>
                </a:cubicBezTo>
                <a:cubicBezTo>
                  <a:pt x="51166" y="9060"/>
                  <a:pt x="51293" y="9045"/>
                  <a:pt x="51420" y="9069"/>
                </a:cubicBezTo>
                <a:cubicBezTo>
                  <a:pt x="51434" y="9116"/>
                  <a:pt x="51378" y="9111"/>
                  <a:pt x="51332" y="9113"/>
                </a:cubicBezTo>
                <a:cubicBezTo>
                  <a:pt x="51254" y="9106"/>
                  <a:pt x="51296" y="9178"/>
                  <a:pt x="51274" y="9201"/>
                </a:cubicBezTo>
                <a:cubicBezTo>
                  <a:pt x="51253" y="9223"/>
                  <a:pt x="51154" y="9217"/>
                  <a:pt x="51186" y="9268"/>
                </a:cubicBezTo>
                <a:cubicBezTo>
                  <a:pt x="51126" y="9262"/>
                  <a:pt x="51159" y="9185"/>
                  <a:pt x="51097" y="9179"/>
                </a:cubicBezTo>
                <a:cubicBezTo>
                  <a:pt x="51019" y="9164"/>
                  <a:pt x="51041" y="9225"/>
                  <a:pt x="51010" y="9245"/>
                </a:cubicBezTo>
                <a:cubicBezTo>
                  <a:pt x="51055" y="9376"/>
                  <a:pt x="51379" y="9187"/>
                  <a:pt x="51362" y="9334"/>
                </a:cubicBezTo>
                <a:cubicBezTo>
                  <a:pt x="51322" y="9302"/>
                  <a:pt x="51196" y="9302"/>
                  <a:pt x="51157" y="9334"/>
                </a:cubicBezTo>
                <a:cubicBezTo>
                  <a:pt x="51174" y="9412"/>
                  <a:pt x="51321" y="9326"/>
                  <a:pt x="51449" y="9355"/>
                </a:cubicBezTo>
                <a:cubicBezTo>
                  <a:pt x="51485" y="9284"/>
                  <a:pt x="51354" y="9338"/>
                  <a:pt x="51390" y="9268"/>
                </a:cubicBezTo>
                <a:cubicBezTo>
                  <a:pt x="51460" y="9286"/>
                  <a:pt x="51526" y="9236"/>
                  <a:pt x="51420" y="9245"/>
                </a:cubicBezTo>
                <a:cubicBezTo>
                  <a:pt x="51470" y="9216"/>
                  <a:pt x="51481" y="9160"/>
                  <a:pt x="51595" y="9179"/>
                </a:cubicBezTo>
                <a:cubicBezTo>
                  <a:pt x="51572" y="9146"/>
                  <a:pt x="51521" y="9131"/>
                  <a:pt x="51449" y="9135"/>
                </a:cubicBezTo>
                <a:cubicBezTo>
                  <a:pt x="51433" y="9086"/>
                  <a:pt x="51506" y="9104"/>
                  <a:pt x="51508" y="9069"/>
                </a:cubicBezTo>
                <a:cubicBezTo>
                  <a:pt x="51615" y="9098"/>
                  <a:pt x="51775" y="9090"/>
                  <a:pt x="51889" y="9113"/>
                </a:cubicBezTo>
                <a:cubicBezTo>
                  <a:pt x="51870" y="9160"/>
                  <a:pt x="51710" y="9134"/>
                  <a:pt x="51683" y="9113"/>
                </a:cubicBezTo>
                <a:cubicBezTo>
                  <a:pt x="51632" y="9118"/>
                  <a:pt x="51617" y="9151"/>
                  <a:pt x="51625" y="9201"/>
                </a:cubicBezTo>
                <a:cubicBezTo>
                  <a:pt x="51556" y="9235"/>
                  <a:pt x="51497" y="9218"/>
                  <a:pt x="51508" y="9268"/>
                </a:cubicBezTo>
                <a:cubicBezTo>
                  <a:pt x="51515" y="9297"/>
                  <a:pt x="51630" y="9311"/>
                  <a:pt x="51479" y="9311"/>
                </a:cubicBezTo>
                <a:cubicBezTo>
                  <a:pt x="51488" y="9389"/>
                  <a:pt x="51560" y="9365"/>
                  <a:pt x="51508" y="9443"/>
                </a:cubicBezTo>
                <a:cubicBezTo>
                  <a:pt x="51535" y="9427"/>
                  <a:pt x="51551" y="9403"/>
                  <a:pt x="51566" y="9377"/>
                </a:cubicBezTo>
                <a:cubicBezTo>
                  <a:pt x="51602" y="9403"/>
                  <a:pt x="51671" y="9403"/>
                  <a:pt x="51742" y="9400"/>
                </a:cubicBezTo>
                <a:cubicBezTo>
                  <a:pt x="51651" y="9347"/>
                  <a:pt x="51798" y="9230"/>
                  <a:pt x="51683" y="9223"/>
                </a:cubicBezTo>
                <a:cubicBezTo>
                  <a:pt x="51685" y="9202"/>
                  <a:pt x="51719" y="9206"/>
                  <a:pt x="51742" y="9201"/>
                </a:cubicBezTo>
                <a:cubicBezTo>
                  <a:pt x="51741" y="9179"/>
                  <a:pt x="51707" y="9184"/>
                  <a:pt x="51683" y="9179"/>
                </a:cubicBezTo>
                <a:cubicBezTo>
                  <a:pt x="51758" y="9107"/>
                  <a:pt x="51840" y="9294"/>
                  <a:pt x="51771" y="9334"/>
                </a:cubicBezTo>
                <a:cubicBezTo>
                  <a:pt x="51897" y="9362"/>
                  <a:pt x="51887" y="9287"/>
                  <a:pt x="51918" y="9245"/>
                </a:cubicBezTo>
                <a:cubicBezTo>
                  <a:pt x="51942" y="9250"/>
                  <a:pt x="51947" y="9268"/>
                  <a:pt x="51976" y="9268"/>
                </a:cubicBezTo>
                <a:cubicBezTo>
                  <a:pt x="51972" y="9286"/>
                  <a:pt x="51988" y="9288"/>
                  <a:pt x="52006" y="9289"/>
                </a:cubicBezTo>
                <a:cubicBezTo>
                  <a:pt x="51998" y="9335"/>
                  <a:pt x="51927" y="9257"/>
                  <a:pt x="51918" y="9334"/>
                </a:cubicBezTo>
                <a:cubicBezTo>
                  <a:pt x="51927" y="9385"/>
                  <a:pt x="52027" y="9332"/>
                  <a:pt x="52035" y="9311"/>
                </a:cubicBezTo>
                <a:cubicBezTo>
                  <a:pt x="52093" y="9311"/>
                  <a:pt x="52072" y="9371"/>
                  <a:pt x="52152" y="9355"/>
                </a:cubicBezTo>
                <a:cubicBezTo>
                  <a:pt x="52164" y="9318"/>
                  <a:pt x="52130" y="9314"/>
                  <a:pt x="52094" y="9311"/>
                </a:cubicBezTo>
                <a:cubicBezTo>
                  <a:pt x="52062" y="9306"/>
                  <a:pt x="52074" y="9268"/>
                  <a:pt x="52035" y="9268"/>
                </a:cubicBezTo>
                <a:cubicBezTo>
                  <a:pt x="52034" y="9245"/>
                  <a:pt x="52079" y="9256"/>
                  <a:pt x="52094" y="9268"/>
                </a:cubicBezTo>
                <a:cubicBezTo>
                  <a:pt x="52095" y="9268"/>
                  <a:pt x="52093" y="9290"/>
                  <a:pt x="52094" y="9289"/>
                </a:cubicBezTo>
                <a:cubicBezTo>
                  <a:pt x="52107" y="9289"/>
                  <a:pt x="52135" y="9248"/>
                  <a:pt x="52125" y="9245"/>
                </a:cubicBezTo>
                <a:cubicBezTo>
                  <a:pt x="52156" y="9251"/>
                  <a:pt x="52152" y="9302"/>
                  <a:pt x="52212" y="9289"/>
                </a:cubicBezTo>
                <a:cubicBezTo>
                  <a:pt x="52264" y="9296"/>
                  <a:pt x="52213" y="9204"/>
                  <a:pt x="52152" y="9223"/>
                </a:cubicBezTo>
                <a:cubicBezTo>
                  <a:pt x="52169" y="9178"/>
                  <a:pt x="52198" y="9176"/>
                  <a:pt x="52240" y="9201"/>
                </a:cubicBezTo>
                <a:cubicBezTo>
                  <a:pt x="52246" y="9163"/>
                  <a:pt x="52191" y="9144"/>
                  <a:pt x="52240" y="9135"/>
                </a:cubicBezTo>
                <a:cubicBezTo>
                  <a:pt x="52369" y="9128"/>
                  <a:pt x="52213" y="9182"/>
                  <a:pt x="52300" y="9223"/>
                </a:cubicBezTo>
                <a:cubicBezTo>
                  <a:pt x="52333" y="9216"/>
                  <a:pt x="52493" y="9197"/>
                  <a:pt x="52417" y="9179"/>
                </a:cubicBezTo>
                <a:cubicBezTo>
                  <a:pt x="52477" y="9100"/>
                  <a:pt x="52511" y="9223"/>
                  <a:pt x="52563" y="9223"/>
                </a:cubicBezTo>
                <a:cubicBezTo>
                  <a:pt x="52493" y="9277"/>
                  <a:pt x="52407" y="9236"/>
                  <a:pt x="52357" y="9268"/>
                </a:cubicBezTo>
                <a:cubicBezTo>
                  <a:pt x="52346" y="9346"/>
                  <a:pt x="52541" y="9254"/>
                  <a:pt x="52445" y="9334"/>
                </a:cubicBezTo>
                <a:cubicBezTo>
                  <a:pt x="52474" y="9407"/>
                  <a:pt x="52715" y="9322"/>
                  <a:pt x="52681" y="9443"/>
                </a:cubicBezTo>
                <a:cubicBezTo>
                  <a:pt x="52708" y="9430"/>
                  <a:pt x="52788" y="9392"/>
                  <a:pt x="52769" y="9466"/>
                </a:cubicBezTo>
                <a:cubicBezTo>
                  <a:pt x="52805" y="9459"/>
                  <a:pt x="52797" y="9422"/>
                  <a:pt x="52769" y="9421"/>
                </a:cubicBezTo>
                <a:cubicBezTo>
                  <a:pt x="52807" y="9360"/>
                  <a:pt x="52885" y="9448"/>
                  <a:pt x="52914" y="9466"/>
                </a:cubicBezTo>
                <a:cubicBezTo>
                  <a:pt x="52944" y="9451"/>
                  <a:pt x="52945" y="9415"/>
                  <a:pt x="53002" y="9421"/>
                </a:cubicBezTo>
                <a:cubicBezTo>
                  <a:pt x="53012" y="9353"/>
                  <a:pt x="52934" y="9316"/>
                  <a:pt x="53002" y="9268"/>
                </a:cubicBezTo>
                <a:cubicBezTo>
                  <a:pt x="52914" y="9328"/>
                  <a:pt x="52827" y="9252"/>
                  <a:pt x="52739" y="9245"/>
                </a:cubicBezTo>
                <a:cubicBezTo>
                  <a:pt x="52740" y="9224"/>
                  <a:pt x="52775" y="9228"/>
                  <a:pt x="52797" y="9223"/>
                </a:cubicBezTo>
                <a:cubicBezTo>
                  <a:pt x="52836" y="9217"/>
                  <a:pt x="52822" y="9168"/>
                  <a:pt x="52827" y="9135"/>
                </a:cubicBezTo>
                <a:cubicBezTo>
                  <a:pt x="52851" y="9131"/>
                  <a:pt x="52854" y="9143"/>
                  <a:pt x="52857" y="9157"/>
                </a:cubicBezTo>
                <a:cubicBezTo>
                  <a:pt x="52877" y="9157"/>
                  <a:pt x="52895" y="9157"/>
                  <a:pt x="52914" y="9157"/>
                </a:cubicBezTo>
                <a:cubicBezTo>
                  <a:pt x="52914" y="9178"/>
                  <a:pt x="52878" y="9174"/>
                  <a:pt x="52857" y="9179"/>
                </a:cubicBezTo>
                <a:cubicBezTo>
                  <a:pt x="52932" y="9233"/>
                  <a:pt x="53053" y="9200"/>
                  <a:pt x="53208" y="9223"/>
                </a:cubicBezTo>
                <a:cubicBezTo>
                  <a:pt x="53230" y="9226"/>
                  <a:pt x="53180" y="9245"/>
                  <a:pt x="53178" y="9245"/>
                </a:cubicBezTo>
                <a:cubicBezTo>
                  <a:pt x="53137" y="9253"/>
                  <a:pt x="53107" y="9266"/>
                  <a:pt x="53149" y="9268"/>
                </a:cubicBezTo>
                <a:cubicBezTo>
                  <a:pt x="53214" y="9270"/>
                  <a:pt x="53239" y="9239"/>
                  <a:pt x="53355" y="9245"/>
                </a:cubicBezTo>
                <a:cubicBezTo>
                  <a:pt x="53372" y="9247"/>
                  <a:pt x="53473" y="9293"/>
                  <a:pt x="53501" y="9268"/>
                </a:cubicBezTo>
                <a:cubicBezTo>
                  <a:pt x="53525" y="9245"/>
                  <a:pt x="53519" y="9260"/>
                  <a:pt x="53560" y="9268"/>
                </a:cubicBezTo>
                <a:cubicBezTo>
                  <a:pt x="53616" y="9277"/>
                  <a:pt x="53708" y="9265"/>
                  <a:pt x="53765" y="9268"/>
                </a:cubicBezTo>
                <a:cubicBezTo>
                  <a:pt x="53859" y="9272"/>
                  <a:pt x="54067" y="9308"/>
                  <a:pt x="54263" y="9289"/>
                </a:cubicBezTo>
                <a:cubicBezTo>
                  <a:pt x="54251" y="9349"/>
                  <a:pt x="54124" y="9380"/>
                  <a:pt x="54057" y="9334"/>
                </a:cubicBezTo>
                <a:cubicBezTo>
                  <a:pt x="54025" y="9338"/>
                  <a:pt x="54042" y="9355"/>
                  <a:pt x="54057" y="9355"/>
                </a:cubicBezTo>
                <a:cubicBezTo>
                  <a:pt x="54054" y="9390"/>
                  <a:pt x="53817" y="9358"/>
                  <a:pt x="53912" y="9311"/>
                </a:cubicBezTo>
                <a:cubicBezTo>
                  <a:pt x="53855" y="9321"/>
                  <a:pt x="53838" y="9359"/>
                  <a:pt x="53765" y="9355"/>
                </a:cubicBezTo>
                <a:cubicBezTo>
                  <a:pt x="53723" y="9421"/>
                  <a:pt x="53742" y="9304"/>
                  <a:pt x="53823" y="9334"/>
                </a:cubicBezTo>
                <a:cubicBezTo>
                  <a:pt x="53730" y="9267"/>
                  <a:pt x="53658" y="9322"/>
                  <a:pt x="53531" y="9289"/>
                </a:cubicBezTo>
                <a:cubicBezTo>
                  <a:pt x="53477" y="9277"/>
                  <a:pt x="53493" y="9346"/>
                  <a:pt x="53471" y="9355"/>
                </a:cubicBezTo>
                <a:cubicBezTo>
                  <a:pt x="53434" y="9373"/>
                  <a:pt x="53389" y="9314"/>
                  <a:pt x="53355" y="9355"/>
                </a:cubicBezTo>
                <a:cubicBezTo>
                  <a:pt x="53355" y="9377"/>
                  <a:pt x="53390" y="9373"/>
                  <a:pt x="53413" y="9377"/>
                </a:cubicBezTo>
                <a:cubicBezTo>
                  <a:pt x="53400" y="9427"/>
                  <a:pt x="53268" y="9386"/>
                  <a:pt x="53208" y="9400"/>
                </a:cubicBezTo>
                <a:cubicBezTo>
                  <a:pt x="53236" y="9298"/>
                  <a:pt x="53049" y="9358"/>
                  <a:pt x="53002" y="9311"/>
                </a:cubicBezTo>
                <a:cubicBezTo>
                  <a:pt x="53032" y="9443"/>
                  <a:pt x="53230" y="9449"/>
                  <a:pt x="53442" y="9443"/>
                </a:cubicBezTo>
                <a:cubicBezTo>
                  <a:pt x="53379" y="9489"/>
                  <a:pt x="53429" y="9527"/>
                  <a:pt x="53531" y="9509"/>
                </a:cubicBezTo>
                <a:cubicBezTo>
                  <a:pt x="53609" y="9548"/>
                  <a:pt x="53359" y="9526"/>
                  <a:pt x="53296" y="9531"/>
                </a:cubicBezTo>
                <a:cubicBezTo>
                  <a:pt x="53232" y="9528"/>
                  <a:pt x="53283" y="9609"/>
                  <a:pt x="53267" y="9641"/>
                </a:cubicBezTo>
                <a:cubicBezTo>
                  <a:pt x="53166" y="9659"/>
                  <a:pt x="53137" y="9622"/>
                  <a:pt x="53120" y="9575"/>
                </a:cubicBezTo>
                <a:cubicBezTo>
                  <a:pt x="53007" y="9654"/>
                  <a:pt x="53242" y="9660"/>
                  <a:pt x="53296" y="9686"/>
                </a:cubicBezTo>
                <a:cubicBezTo>
                  <a:pt x="53251" y="9752"/>
                  <a:pt x="53168" y="9668"/>
                  <a:pt x="53091" y="9686"/>
                </a:cubicBezTo>
                <a:cubicBezTo>
                  <a:pt x="53053" y="9626"/>
                  <a:pt x="52999" y="9578"/>
                  <a:pt x="52973" y="9509"/>
                </a:cubicBezTo>
                <a:cubicBezTo>
                  <a:pt x="52934" y="9509"/>
                  <a:pt x="52895" y="9509"/>
                  <a:pt x="52857" y="9509"/>
                </a:cubicBezTo>
                <a:cubicBezTo>
                  <a:pt x="52830" y="9523"/>
                  <a:pt x="52803" y="9536"/>
                  <a:pt x="52797" y="9509"/>
                </a:cubicBezTo>
                <a:cubicBezTo>
                  <a:pt x="52727" y="9501"/>
                  <a:pt x="52815" y="9609"/>
                  <a:pt x="52710" y="9575"/>
                </a:cubicBezTo>
                <a:cubicBezTo>
                  <a:pt x="52710" y="9546"/>
                  <a:pt x="52710" y="9516"/>
                  <a:pt x="52710" y="9488"/>
                </a:cubicBezTo>
                <a:cubicBezTo>
                  <a:pt x="52673" y="9513"/>
                  <a:pt x="52554" y="9565"/>
                  <a:pt x="52621" y="9488"/>
                </a:cubicBezTo>
                <a:cubicBezTo>
                  <a:pt x="52543" y="9473"/>
                  <a:pt x="52565" y="9533"/>
                  <a:pt x="52534" y="9554"/>
                </a:cubicBezTo>
                <a:cubicBezTo>
                  <a:pt x="52475" y="9554"/>
                  <a:pt x="52417" y="9554"/>
                  <a:pt x="52357" y="9554"/>
                </a:cubicBezTo>
                <a:cubicBezTo>
                  <a:pt x="52357" y="9531"/>
                  <a:pt x="52357" y="9509"/>
                  <a:pt x="52357" y="9488"/>
                </a:cubicBezTo>
                <a:cubicBezTo>
                  <a:pt x="52317" y="9489"/>
                  <a:pt x="52275" y="9491"/>
                  <a:pt x="52270" y="9466"/>
                </a:cubicBezTo>
                <a:cubicBezTo>
                  <a:pt x="52234" y="9474"/>
                  <a:pt x="52210" y="9494"/>
                  <a:pt x="52212" y="9531"/>
                </a:cubicBezTo>
                <a:cubicBezTo>
                  <a:pt x="52098" y="9536"/>
                  <a:pt x="51995" y="9532"/>
                  <a:pt x="51918" y="9509"/>
                </a:cubicBezTo>
                <a:cubicBezTo>
                  <a:pt x="51894" y="9505"/>
                  <a:pt x="51890" y="9518"/>
                  <a:pt x="51889" y="9531"/>
                </a:cubicBezTo>
                <a:cubicBezTo>
                  <a:pt x="51783" y="9469"/>
                  <a:pt x="51963" y="9500"/>
                  <a:pt x="52006" y="9488"/>
                </a:cubicBezTo>
                <a:cubicBezTo>
                  <a:pt x="52043" y="9477"/>
                  <a:pt x="52038" y="9420"/>
                  <a:pt x="52152" y="9443"/>
                </a:cubicBezTo>
                <a:cubicBezTo>
                  <a:pt x="52152" y="9421"/>
                  <a:pt x="52152" y="9400"/>
                  <a:pt x="52152" y="9377"/>
                </a:cubicBezTo>
                <a:cubicBezTo>
                  <a:pt x="52062" y="9386"/>
                  <a:pt x="52038" y="9452"/>
                  <a:pt x="51976" y="9377"/>
                </a:cubicBezTo>
                <a:cubicBezTo>
                  <a:pt x="51930" y="9371"/>
                  <a:pt x="51966" y="9431"/>
                  <a:pt x="51948" y="9443"/>
                </a:cubicBezTo>
                <a:cubicBezTo>
                  <a:pt x="51917" y="9463"/>
                  <a:pt x="51721" y="9438"/>
                  <a:pt x="51831" y="9488"/>
                </a:cubicBezTo>
                <a:cubicBezTo>
                  <a:pt x="51810" y="9524"/>
                  <a:pt x="51763" y="9501"/>
                  <a:pt x="51771" y="9466"/>
                </a:cubicBezTo>
                <a:cubicBezTo>
                  <a:pt x="51677" y="9439"/>
                  <a:pt x="51749" y="9536"/>
                  <a:pt x="51654" y="9509"/>
                </a:cubicBezTo>
                <a:cubicBezTo>
                  <a:pt x="51657" y="9478"/>
                  <a:pt x="51659" y="9448"/>
                  <a:pt x="51625" y="9443"/>
                </a:cubicBezTo>
                <a:cubicBezTo>
                  <a:pt x="51581" y="9454"/>
                  <a:pt x="51637" y="9472"/>
                  <a:pt x="51625" y="9509"/>
                </a:cubicBezTo>
                <a:cubicBezTo>
                  <a:pt x="51545" y="9526"/>
                  <a:pt x="51566" y="9466"/>
                  <a:pt x="51508" y="9466"/>
                </a:cubicBezTo>
                <a:cubicBezTo>
                  <a:pt x="51461" y="9474"/>
                  <a:pt x="51482" y="9535"/>
                  <a:pt x="51390" y="9509"/>
                </a:cubicBezTo>
                <a:cubicBezTo>
                  <a:pt x="51400" y="9481"/>
                  <a:pt x="51442" y="9474"/>
                  <a:pt x="51449" y="9443"/>
                </a:cubicBezTo>
                <a:cubicBezTo>
                  <a:pt x="51437" y="9416"/>
                  <a:pt x="51412" y="9398"/>
                  <a:pt x="51362" y="9400"/>
                </a:cubicBezTo>
                <a:cubicBezTo>
                  <a:pt x="51319" y="9427"/>
                  <a:pt x="51316" y="9484"/>
                  <a:pt x="51274" y="9509"/>
                </a:cubicBezTo>
                <a:cubicBezTo>
                  <a:pt x="51141" y="9482"/>
                  <a:pt x="51324" y="9446"/>
                  <a:pt x="51244" y="9400"/>
                </a:cubicBezTo>
                <a:cubicBezTo>
                  <a:pt x="51238" y="9347"/>
                  <a:pt x="51178" y="9435"/>
                  <a:pt x="51126" y="9377"/>
                </a:cubicBezTo>
                <a:cubicBezTo>
                  <a:pt x="51118" y="9341"/>
                  <a:pt x="51154" y="9340"/>
                  <a:pt x="51157" y="9311"/>
                </a:cubicBezTo>
                <a:cubicBezTo>
                  <a:pt x="51109" y="9310"/>
                  <a:pt x="51045" y="9322"/>
                  <a:pt x="51039" y="9289"/>
                </a:cubicBezTo>
                <a:cubicBezTo>
                  <a:pt x="51021" y="9302"/>
                  <a:pt x="50900" y="9341"/>
                  <a:pt x="50892" y="9289"/>
                </a:cubicBezTo>
                <a:cubicBezTo>
                  <a:pt x="50864" y="9290"/>
                  <a:pt x="50869" y="9316"/>
                  <a:pt x="50863" y="9334"/>
                </a:cubicBezTo>
                <a:cubicBezTo>
                  <a:pt x="50811" y="9347"/>
                  <a:pt x="50741" y="9269"/>
                  <a:pt x="50716" y="9334"/>
                </a:cubicBezTo>
                <a:cubicBezTo>
                  <a:pt x="50677" y="9305"/>
                  <a:pt x="50658" y="9266"/>
                  <a:pt x="50629" y="9334"/>
                </a:cubicBezTo>
                <a:cubicBezTo>
                  <a:pt x="50585" y="9323"/>
                  <a:pt x="50632" y="9314"/>
                  <a:pt x="50629" y="9289"/>
                </a:cubicBezTo>
                <a:cubicBezTo>
                  <a:pt x="50590" y="9289"/>
                  <a:pt x="50550" y="9289"/>
                  <a:pt x="50511" y="9289"/>
                </a:cubicBezTo>
                <a:cubicBezTo>
                  <a:pt x="50508" y="9329"/>
                  <a:pt x="50548" y="9335"/>
                  <a:pt x="50540" y="9377"/>
                </a:cubicBezTo>
                <a:cubicBezTo>
                  <a:pt x="50502" y="9377"/>
                  <a:pt x="50462" y="9377"/>
                  <a:pt x="50424" y="9377"/>
                </a:cubicBezTo>
                <a:cubicBezTo>
                  <a:pt x="50466" y="9343"/>
                  <a:pt x="50485" y="9292"/>
                  <a:pt x="50511" y="9245"/>
                </a:cubicBezTo>
                <a:cubicBezTo>
                  <a:pt x="50654" y="9226"/>
                  <a:pt x="50662" y="9308"/>
                  <a:pt x="50804" y="9289"/>
                </a:cubicBezTo>
                <a:cubicBezTo>
                  <a:pt x="50895" y="9277"/>
                  <a:pt x="50880" y="9185"/>
                  <a:pt x="50981" y="9179"/>
                </a:cubicBezTo>
                <a:cubicBezTo>
                  <a:pt x="50975" y="9197"/>
                  <a:pt x="50951" y="9201"/>
                  <a:pt x="50951" y="9223"/>
                </a:cubicBezTo>
                <a:cubicBezTo>
                  <a:pt x="51029" y="9227"/>
                  <a:pt x="51045" y="9104"/>
                  <a:pt x="51157" y="9179"/>
                </a:cubicBezTo>
                <a:close/>
                <a:moveTo>
                  <a:pt x="49456" y="9003"/>
                </a:moveTo>
                <a:cubicBezTo>
                  <a:pt x="49396" y="9010"/>
                  <a:pt x="49462" y="8940"/>
                  <a:pt x="49485" y="8937"/>
                </a:cubicBezTo>
                <a:cubicBezTo>
                  <a:pt x="49514" y="8937"/>
                  <a:pt x="49508" y="8910"/>
                  <a:pt x="49515" y="8893"/>
                </a:cubicBezTo>
                <a:cubicBezTo>
                  <a:pt x="49571" y="8959"/>
                  <a:pt x="49728" y="8927"/>
                  <a:pt x="49808" y="8937"/>
                </a:cubicBezTo>
                <a:cubicBezTo>
                  <a:pt x="49811" y="8938"/>
                  <a:pt x="49805" y="8981"/>
                  <a:pt x="49808" y="8981"/>
                </a:cubicBezTo>
                <a:cubicBezTo>
                  <a:pt x="49907" y="8994"/>
                  <a:pt x="50016" y="8972"/>
                  <a:pt x="50131" y="8981"/>
                </a:cubicBezTo>
                <a:cubicBezTo>
                  <a:pt x="50053" y="9049"/>
                  <a:pt x="49985" y="8989"/>
                  <a:pt x="49838" y="9003"/>
                </a:cubicBezTo>
                <a:cubicBezTo>
                  <a:pt x="49782" y="9061"/>
                  <a:pt x="50103" y="9071"/>
                  <a:pt x="50131" y="9048"/>
                </a:cubicBezTo>
                <a:cubicBezTo>
                  <a:pt x="50155" y="9025"/>
                  <a:pt x="50145" y="9040"/>
                  <a:pt x="50248" y="9048"/>
                </a:cubicBezTo>
                <a:cubicBezTo>
                  <a:pt x="50296" y="9050"/>
                  <a:pt x="50345" y="9045"/>
                  <a:pt x="50394" y="9048"/>
                </a:cubicBezTo>
                <a:cubicBezTo>
                  <a:pt x="50387" y="9008"/>
                  <a:pt x="50343" y="8996"/>
                  <a:pt x="50277" y="9003"/>
                </a:cubicBezTo>
                <a:cubicBezTo>
                  <a:pt x="50382" y="8935"/>
                  <a:pt x="50417" y="9058"/>
                  <a:pt x="50540" y="9003"/>
                </a:cubicBezTo>
                <a:cubicBezTo>
                  <a:pt x="50534" y="9021"/>
                  <a:pt x="50511" y="9025"/>
                  <a:pt x="50511" y="9048"/>
                </a:cubicBezTo>
                <a:cubicBezTo>
                  <a:pt x="50639" y="9018"/>
                  <a:pt x="50775" y="9096"/>
                  <a:pt x="50833" y="9048"/>
                </a:cubicBezTo>
                <a:cubicBezTo>
                  <a:pt x="50905" y="9050"/>
                  <a:pt x="50840" y="9120"/>
                  <a:pt x="50804" y="9113"/>
                </a:cubicBezTo>
                <a:cubicBezTo>
                  <a:pt x="50761" y="9101"/>
                  <a:pt x="50730" y="9080"/>
                  <a:pt x="50688" y="9069"/>
                </a:cubicBezTo>
                <a:cubicBezTo>
                  <a:pt x="50582" y="9104"/>
                  <a:pt x="50478" y="9127"/>
                  <a:pt x="50335" y="9069"/>
                </a:cubicBezTo>
                <a:cubicBezTo>
                  <a:pt x="50227" y="9046"/>
                  <a:pt x="50251" y="9124"/>
                  <a:pt x="50160" y="9113"/>
                </a:cubicBezTo>
                <a:cubicBezTo>
                  <a:pt x="50153" y="9082"/>
                  <a:pt x="50072" y="9106"/>
                  <a:pt x="50072" y="9069"/>
                </a:cubicBezTo>
                <a:cubicBezTo>
                  <a:pt x="49920" y="9155"/>
                  <a:pt x="49732" y="9075"/>
                  <a:pt x="49544" y="9069"/>
                </a:cubicBezTo>
                <a:cubicBezTo>
                  <a:pt x="49458" y="9067"/>
                  <a:pt x="49343" y="9119"/>
                  <a:pt x="49193" y="9091"/>
                </a:cubicBezTo>
                <a:cubicBezTo>
                  <a:pt x="49181" y="9090"/>
                  <a:pt x="49154" y="9069"/>
                  <a:pt x="49163" y="9069"/>
                </a:cubicBezTo>
                <a:cubicBezTo>
                  <a:pt x="49111" y="9070"/>
                  <a:pt x="49101" y="9090"/>
                  <a:pt x="49045" y="9091"/>
                </a:cubicBezTo>
                <a:cubicBezTo>
                  <a:pt x="48984" y="9092"/>
                  <a:pt x="48968" y="9068"/>
                  <a:pt x="48929" y="9069"/>
                </a:cubicBezTo>
                <a:cubicBezTo>
                  <a:pt x="48906" y="9070"/>
                  <a:pt x="48877" y="9088"/>
                  <a:pt x="48840" y="9091"/>
                </a:cubicBezTo>
                <a:cubicBezTo>
                  <a:pt x="48740" y="9101"/>
                  <a:pt x="48626" y="9084"/>
                  <a:pt x="48518" y="9091"/>
                </a:cubicBezTo>
                <a:cubicBezTo>
                  <a:pt x="48424" y="9061"/>
                  <a:pt x="48622" y="9070"/>
                  <a:pt x="48665" y="9069"/>
                </a:cubicBezTo>
                <a:cubicBezTo>
                  <a:pt x="48684" y="9069"/>
                  <a:pt x="48703" y="9069"/>
                  <a:pt x="48724" y="9069"/>
                </a:cubicBezTo>
                <a:cubicBezTo>
                  <a:pt x="48843" y="9022"/>
                  <a:pt x="49168" y="9063"/>
                  <a:pt x="49398" y="9048"/>
                </a:cubicBezTo>
                <a:cubicBezTo>
                  <a:pt x="49442" y="9045"/>
                  <a:pt x="49450" y="9025"/>
                  <a:pt x="49485" y="9025"/>
                </a:cubicBezTo>
                <a:cubicBezTo>
                  <a:pt x="49568" y="9026"/>
                  <a:pt x="49651" y="9069"/>
                  <a:pt x="49720" y="9048"/>
                </a:cubicBezTo>
                <a:cubicBezTo>
                  <a:pt x="49716" y="9022"/>
                  <a:pt x="49667" y="9029"/>
                  <a:pt x="49632" y="9025"/>
                </a:cubicBezTo>
                <a:cubicBezTo>
                  <a:pt x="49637" y="8999"/>
                  <a:pt x="49686" y="9007"/>
                  <a:pt x="49720" y="9003"/>
                </a:cubicBezTo>
                <a:cubicBezTo>
                  <a:pt x="49751" y="9008"/>
                  <a:pt x="49739" y="9048"/>
                  <a:pt x="49778" y="9048"/>
                </a:cubicBezTo>
                <a:cubicBezTo>
                  <a:pt x="49824" y="9040"/>
                  <a:pt x="49753" y="9008"/>
                  <a:pt x="49808" y="9003"/>
                </a:cubicBezTo>
                <a:cubicBezTo>
                  <a:pt x="49810" y="8995"/>
                  <a:pt x="49762" y="8949"/>
                  <a:pt x="49749" y="8959"/>
                </a:cubicBezTo>
                <a:cubicBezTo>
                  <a:pt x="49701" y="8996"/>
                  <a:pt x="49728" y="8954"/>
                  <a:pt x="49632" y="8959"/>
                </a:cubicBezTo>
                <a:cubicBezTo>
                  <a:pt x="49573" y="8962"/>
                  <a:pt x="49490" y="8979"/>
                  <a:pt x="49456" y="9003"/>
                </a:cubicBezTo>
                <a:close/>
                <a:moveTo>
                  <a:pt x="19384" y="8871"/>
                </a:moveTo>
                <a:cubicBezTo>
                  <a:pt x="19377" y="8895"/>
                  <a:pt x="19326" y="8886"/>
                  <a:pt x="19326" y="8916"/>
                </a:cubicBezTo>
                <a:cubicBezTo>
                  <a:pt x="19067" y="8910"/>
                  <a:pt x="19319" y="8889"/>
                  <a:pt x="19384" y="8871"/>
                </a:cubicBezTo>
                <a:close/>
                <a:moveTo>
                  <a:pt x="51538" y="8827"/>
                </a:moveTo>
                <a:cubicBezTo>
                  <a:pt x="51577" y="8771"/>
                  <a:pt x="51729" y="8814"/>
                  <a:pt x="51683" y="8893"/>
                </a:cubicBezTo>
                <a:cubicBezTo>
                  <a:pt x="51793" y="8900"/>
                  <a:pt x="51939" y="8863"/>
                  <a:pt x="51860" y="8959"/>
                </a:cubicBezTo>
                <a:cubicBezTo>
                  <a:pt x="51970" y="8991"/>
                  <a:pt x="51917" y="8899"/>
                  <a:pt x="52006" y="8916"/>
                </a:cubicBezTo>
                <a:cubicBezTo>
                  <a:pt x="52011" y="8954"/>
                  <a:pt x="51970" y="8962"/>
                  <a:pt x="51976" y="9003"/>
                </a:cubicBezTo>
                <a:cubicBezTo>
                  <a:pt x="51900" y="8964"/>
                  <a:pt x="51707" y="8996"/>
                  <a:pt x="51595" y="8981"/>
                </a:cubicBezTo>
                <a:cubicBezTo>
                  <a:pt x="51592" y="8981"/>
                  <a:pt x="51599" y="8941"/>
                  <a:pt x="51595" y="8937"/>
                </a:cubicBezTo>
                <a:cubicBezTo>
                  <a:pt x="51533" y="8926"/>
                  <a:pt x="51518" y="8956"/>
                  <a:pt x="51479" y="8959"/>
                </a:cubicBezTo>
                <a:cubicBezTo>
                  <a:pt x="51430" y="8964"/>
                  <a:pt x="51428" y="8935"/>
                  <a:pt x="51390" y="8937"/>
                </a:cubicBezTo>
                <a:cubicBezTo>
                  <a:pt x="51359" y="8940"/>
                  <a:pt x="51287" y="8967"/>
                  <a:pt x="51186" y="8959"/>
                </a:cubicBezTo>
                <a:cubicBezTo>
                  <a:pt x="51172" y="8958"/>
                  <a:pt x="51055" y="8952"/>
                  <a:pt x="51039" y="8937"/>
                </a:cubicBezTo>
                <a:cubicBezTo>
                  <a:pt x="51013" y="8913"/>
                  <a:pt x="51024" y="8934"/>
                  <a:pt x="50981" y="8937"/>
                </a:cubicBezTo>
                <a:cubicBezTo>
                  <a:pt x="50924" y="8919"/>
                  <a:pt x="51012" y="8925"/>
                  <a:pt x="51010" y="8893"/>
                </a:cubicBezTo>
                <a:cubicBezTo>
                  <a:pt x="51213" y="8912"/>
                  <a:pt x="51250" y="8886"/>
                  <a:pt x="51449" y="8937"/>
                </a:cubicBezTo>
                <a:cubicBezTo>
                  <a:pt x="51473" y="8933"/>
                  <a:pt x="51479" y="8916"/>
                  <a:pt x="51508" y="8916"/>
                </a:cubicBezTo>
                <a:cubicBezTo>
                  <a:pt x="51535" y="8910"/>
                  <a:pt x="51606" y="8833"/>
                  <a:pt x="51538" y="8827"/>
                </a:cubicBezTo>
                <a:close/>
                <a:moveTo>
                  <a:pt x="23487" y="8916"/>
                </a:moveTo>
                <a:cubicBezTo>
                  <a:pt x="23479" y="8880"/>
                  <a:pt x="23516" y="8877"/>
                  <a:pt x="23517" y="8850"/>
                </a:cubicBezTo>
                <a:cubicBezTo>
                  <a:pt x="23508" y="8820"/>
                  <a:pt x="23444" y="8831"/>
                  <a:pt x="23400" y="8827"/>
                </a:cubicBezTo>
                <a:cubicBezTo>
                  <a:pt x="23303" y="8835"/>
                  <a:pt x="23514" y="8895"/>
                  <a:pt x="23400" y="8916"/>
                </a:cubicBezTo>
                <a:cubicBezTo>
                  <a:pt x="23287" y="8927"/>
                  <a:pt x="23424" y="8824"/>
                  <a:pt x="23311" y="8805"/>
                </a:cubicBezTo>
                <a:cubicBezTo>
                  <a:pt x="23324" y="8755"/>
                  <a:pt x="23456" y="8796"/>
                  <a:pt x="23517" y="8783"/>
                </a:cubicBezTo>
                <a:cubicBezTo>
                  <a:pt x="23590" y="8781"/>
                  <a:pt x="23658" y="8779"/>
                  <a:pt x="23693" y="8805"/>
                </a:cubicBezTo>
                <a:cubicBezTo>
                  <a:pt x="23698" y="8853"/>
                  <a:pt x="23588" y="8815"/>
                  <a:pt x="23546" y="8827"/>
                </a:cubicBezTo>
                <a:cubicBezTo>
                  <a:pt x="23538" y="8863"/>
                  <a:pt x="23574" y="8865"/>
                  <a:pt x="23576" y="8893"/>
                </a:cubicBezTo>
                <a:cubicBezTo>
                  <a:pt x="23680" y="8865"/>
                  <a:pt x="23683" y="8895"/>
                  <a:pt x="23781" y="8871"/>
                </a:cubicBezTo>
                <a:cubicBezTo>
                  <a:pt x="23792" y="8833"/>
                  <a:pt x="23758" y="8830"/>
                  <a:pt x="23722" y="8827"/>
                </a:cubicBezTo>
                <a:cubicBezTo>
                  <a:pt x="23734" y="8778"/>
                  <a:pt x="23781" y="8785"/>
                  <a:pt x="23810" y="8805"/>
                </a:cubicBezTo>
                <a:cubicBezTo>
                  <a:pt x="23850" y="8833"/>
                  <a:pt x="23795" y="8850"/>
                  <a:pt x="23840" y="8871"/>
                </a:cubicBezTo>
                <a:cubicBezTo>
                  <a:pt x="23791" y="8908"/>
                  <a:pt x="23680" y="8898"/>
                  <a:pt x="23635" y="8937"/>
                </a:cubicBezTo>
                <a:cubicBezTo>
                  <a:pt x="23564" y="8946"/>
                  <a:pt x="23571" y="8897"/>
                  <a:pt x="23487" y="8916"/>
                </a:cubicBezTo>
                <a:close/>
                <a:moveTo>
                  <a:pt x="16893" y="8805"/>
                </a:moveTo>
                <a:cubicBezTo>
                  <a:pt x="16814" y="8785"/>
                  <a:pt x="16954" y="8736"/>
                  <a:pt x="16981" y="8783"/>
                </a:cubicBezTo>
                <a:cubicBezTo>
                  <a:pt x="17020" y="8783"/>
                  <a:pt x="17059" y="8783"/>
                  <a:pt x="17098" y="8783"/>
                </a:cubicBezTo>
                <a:cubicBezTo>
                  <a:pt x="17094" y="8809"/>
                  <a:pt x="17045" y="8802"/>
                  <a:pt x="17011" y="8805"/>
                </a:cubicBezTo>
                <a:cubicBezTo>
                  <a:pt x="16956" y="8826"/>
                  <a:pt x="16912" y="8739"/>
                  <a:pt x="16893" y="8805"/>
                </a:cubicBezTo>
                <a:close/>
                <a:moveTo>
                  <a:pt x="19853" y="8761"/>
                </a:moveTo>
                <a:cubicBezTo>
                  <a:pt x="19870" y="8700"/>
                  <a:pt x="20038" y="8757"/>
                  <a:pt x="20088" y="8761"/>
                </a:cubicBezTo>
                <a:cubicBezTo>
                  <a:pt x="20151" y="8766"/>
                  <a:pt x="20261" y="8740"/>
                  <a:pt x="20263" y="8783"/>
                </a:cubicBezTo>
                <a:cubicBezTo>
                  <a:pt x="20354" y="8797"/>
                  <a:pt x="20153" y="8790"/>
                  <a:pt x="20058" y="8783"/>
                </a:cubicBezTo>
                <a:cubicBezTo>
                  <a:pt x="20049" y="8782"/>
                  <a:pt x="20004" y="8788"/>
                  <a:pt x="19999" y="8783"/>
                </a:cubicBezTo>
                <a:cubicBezTo>
                  <a:pt x="19998" y="8782"/>
                  <a:pt x="20001" y="8761"/>
                  <a:pt x="19999" y="8761"/>
                </a:cubicBezTo>
                <a:cubicBezTo>
                  <a:pt x="19932" y="8757"/>
                  <a:pt x="19872" y="8802"/>
                  <a:pt x="19853" y="8761"/>
                </a:cubicBezTo>
                <a:close/>
                <a:moveTo>
                  <a:pt x="53120" y="8607"/>
                </a:moveTo>
                <a:cubicBezTo>
                  <a:pt x="53098" y="8628"/>
                  <a:pt x="53066" y="8640"/>
                  <a:pt x="53032" y="8650"/>
                </a:cubicBezTo>
                <a:cubicBezTo>
                  <a:pt x="52958" y="8641"/>
                  <a:pt x="53081" y="8604"/>
                  <a:pt x="53120" y="8607"/>
                </a:cubicBezTo>
                <a:close/>
                <a:moveTo>
                  <a:pt x="14519" y="8650"/>
                </a:moveTo>
                <a:cubicBezTo>
                  <a:pt x="14544" y="8566"/>
                  <a:pt x="14671" y="8629"/>
                  <a:pt x="14724" y="8650"/>
                </a:cubicBezTo>
                <a:cubicBezTo>
                  <a:pt x="14720" y="8688"/>
                  <a:pt x="14602" y="8628"/>
                  <a:pt x="14519" y="8650"/>
                </a:cubicBezTo>
                <a:close/>
                <a:moveTo>
                  <a:pt x="17801" y="8629"/>
                </a:moveTo>
                <a:cubicBezTo>
                  <a:pt x="17798" y="8574"/>
                  <a:pt x="17837" y="8592"/>
                  <a:pt x="17831" y="8629"/>
                </a:cubicBezTo>
                <a:cubicBezTo>
                  <a:pt x="17783" y="8680"/>
                  <a:pt x="17634" y="8622"/>
                  <a:pt x="17801" y="8629"/>
                </a:cubicBezTo>
                <a:close/>
                <a:moveTo>
                  <a:pt x="52065" y="8717"/>
                </a:moveTo>
                <a:cubicBezTo>
                  <a:pt x="52086" y="8697"/>
                  <a:pt x="52119" y="8683"/>
                  <a:pt x="52152" y="8673"/>
                </a:cubicBezTo>
                <a:cubicBezTo>
                  <a:pt x="52148" y="8618"/>
                  <a:pt x="52199" y="8605"/>
                  <a:pt x="52212" y="8563"/>
                </a:cubicBezTo>
                <a:cubicBezTo>
                  <a:pt x="52268" y="8604"/>
                  <a:pt x="52235" y="8603"/>
                  <a:pt x="52328" y="8585"/>
                </a:cubicBezTo>
                <a:cubicBezTo>
                  <a:pt x="52333" y="8604"/>
                  <a:pt x="52318" y="8605"/>
                  <a:pt x="52300" y="8607"/>
                </a:cubicBezTo>
                <a:cubicBezTo>
                  <a:pt x="52200" y="8623"/>
                  <a:pt x="52191" y="8790"/>
                  <a:pt x="52065" y="8717"/>
                </a:cubicBezTo>
                <a:close/>
                <a:moveTo>
                  <a:pt x="51538" y="8563"/>
                </a:moveTo>
                <a:cubicBezTo>
                  <a:pt x="51481" y="8548"/>
                  <a:pt x="51569" y="8529"/>
                  <a:pt x="51566" y="8563"/>
                </a:cubicBezTo>
                <a:cubicBezTo>
                  <a:pt x="51635" y="8556"/>
                  <a:pt x="51677" y="8528"/>
                  <a:pt x="51771" y="8541"/>
                </a:cubicBezTo>
                <a:cubicBezTo>
                  <a:pt x="51789" y="8656"/>
                  <a:pt x="51695" y="8689"/>
                  <a:pt x="51566" y="8695"/>
                </a:cubicBezTo>
                <a:cubicBezTo>
                  <a:pt x="51583" y="8638"/>
                  <a:pt x="51554" y="8616"/>
                  <a:pt x="51479" y="8629"/>
                </a:cubicBezTo>
                <a:cubicBezTo>
                  <a:pt x="51452" y="8583"/>
                  <a:pt x="51627" y="8585"/>
                  <a:pt x="51538" y="8563"/>
                </a:cubicBezTo>
                <a:close/>
                <a:moveTo>
                  <a:pt x="16277" y="8541"/>
                </a:moveTo>
                <a:cubicBezTo>
                  <a:pt x="16370" y="8559"/>
                  <a:pt x="16225" y="8570"/>
                  <a:pt x="16190" y="8563"/>
                </a:cubicBezTo>
                <a:cubicBezTo>
                  <a:pt x="16206" y="8575"/>
                  <a:pt x="16271" y="8607"/>
                  <a:pt x="16218" y="8607"/>
                </a:cubicBezTo>
                <a:cubicBezTo>
                  <a:pt x="16148" y="8607"/>
                  <a:pt x="16135" y="8527"/>
                  <a:pt x="16277" y="8541"/>
                </a:cubicBezTo>
                <a:close/>
                <a:moveTo>
                  <a:pt x="51039" y="8518"/>
                </a:moveTo>
                <a:cubicBezTo>
                  <a:pt x="51112" y="8508"/>
                  <a:pt x="50969" y="8620"/>
                  <a:pt x="51069" y="8629"/>
                </a:cubicBezTo>
                <a:cubicBezTo>
                  <a:pt x="51039" y="8697"/>
                  <a:pt x="51020" y="8581"/>
                  <a:pt x="50981" y="8585"/>
                </a:cubicBezTo>
                <a:cubicBezTo>
                  <a:pt x="50991" y="8556"/>
                  <a:pt x="51032" y="8550"/>
                  <a:pt x="51039" y="8518"/>
                </a:cubicBezTo>
                <a:close/>
                <a:moveTo>
                  <a:pt x="15603" y="8541"/>
                </a:moveTo>
                <a:cubicBezTo>
                  <a:pt x="15620" y="8478"/>
                  <a:pt x="15649" y="8575"/>
                  <a:pt x="15691" y="8563"/>
                </a:cubicBezTo>
                <a:cubicBezTo>
                  <a:pt x="15663" y="8635"/>
                  <a:pt x="15633" y="8538"/>
                  <a:pt x="15603" y="8541"/>
                </a:cubicBezTo>
                <a:close/>
                <a:moveTo>
                  <a:pt x="12526" y="8541"/>
                </a:moveTo>
                <a:cubicBezTo>
                  <a:pt x="12448" y="8472"/>
                  <a:pt x="12656" y="8594"/>
                  <a:pt x="12643" y="8541"/>
                </a:cubicBezTo>
                <a:cubicBezTo>
                  <a:pt x="12742" y="8619"/>
                  <a:pt x="12551" y="8578"/>
                  <a:pt x="12526" y="8541"/>
                </a:cubicBezTo>
                <a:close/>
                <a:moveTo>
                  <a:pt x="20585" y="8541"/>
                </a:moveTo>
                <a:cubicBezTo>
                  <a:pt x="20580" y="8506"/>
                  <a:pt x="20483" y="8533"/>
                  <a:pt x="20498" y="8541"/>
                </a:cubicBezTo>
                <a:cubicBezTo>
                  <a:pt x="20429" y="8506"/>
                  <a:pt x="20597" y="8445"/>
                  <a:pt x="20585" y="8541"/>
                </a:cubicBezTo>
                <a:close/>
                <a:moveTo>
                  <a:pt x="13991" y="8498"/>
                </a:moveTo>
                <a:cubicBezTo>
                  <a:pt x="14023" y="8502"/>
                  <a:pt x="14012" y="8541"/>
                  <a:pt x="14050" y="8541"/>
                </a:cubicBezTo>
                <a:cubicBezTo>
                  <a:pt x="13993" y="8597"/>
                  <a:pt x="13828" y="8468"/>
                  <a:pt x="13787" y="8563"/>
                </a:cubicBezTo>
                <a:cubicBezTo>
                  <a:pt x="13701" y="8551"/>
                  <a:pt x="13831" y="8529"/>
                  <a:pt x="13815" y="8498"/>
                </a:cubicBezTo>
                <a:cubicBezTo>
                  <a:pt x="13893" y="8471"/>
                  <a:pt x="13988" y="8539"/>
                  <a:pt x="13991" y="8498"/>
                </a:cubicBezTo>
                <a:close/>
                <a:moveTo>
                  <a:pt x="54088" y="8475"/>
                </a:moveTo>
                <a:cubicBezTo>
                  <a:pt x="54112" y="8410"/>
                  <a:pt x="54132" y="8526"/>
                  <a:pt x="54204" y="8498"/>
                </a:cubicBezTo>
                <a:cubicBezTo>
                  <a:pt x="54197" y="8536"/>
                  <a:pt x="54153" y="8547"/>
                  <a:pt x="54088" y="8541"/>
                </a:cubicBezTo>
                <a:cubicBezTo>
                  <a:pt x="54108" y="8523"/>
                  <a:pt x="54133" y="8481"/>
                  <a:pt x="54088" y="8475"/>
                </a:cubicBezTo>
                <a:close/>
                <a:moveTo>
                  <a:pt x="16717" y="8498"/>
                </a:moveTo>
                <a:cubicBezTo>
                  <a:pt x="16694" y="8509"/>
                  <a:pt x="16670" y="8520"/>
                  <a:pt x="16629" y="8518"/>
                </a:cubicBezTo>
                <a:cubicBezTo>
                  <a:pt x="16624" y="8545"/>
                  <a:pt x="16635" y="8558"/>
                  <a:pt x="16659" y="8563"/>
                </a:cubicBezTo>
                <a:cubicBezTo>
                  <a:pt x="16639" y="8600"/>
                  <a:pt x="16591" y="8577"/>
                  <a:pt x="16600" y="8541"/>
                </a:cubicBezTo>
                <a:cubicBezTo>
                  <a:pt x="16520" y="8444"/>
                  <a:pt x="16351" y="8528"/>
                  <a:pt x="16218" y="8518"/>
                </a:cubicBezTo>
                <a:cubicBezTo>
                  <a:pt x="16145" y="8514"/>
                  <a:pt x="16114" y="8476"/>
                  <a:pt x="16043" y="8475"/>
                </a:cubicBezTo>
                <a:cubicBezTo>
                  <a:pt x="16061" y="8421"/>
                  <a:pt x="16180" y="8472"/>
                  <a:pt x="16190" y="8498"/>
                </a:cubicBezTo>
                <a:cubicBezTo>
                  <a:pt x="16225" y="8503"/>
                  <a:pt x="16203" y="8461"/>
                  <a:pt x="16218" y="8452"/>
                </a:cubicBezTo>
                <a:cubicBezTo>
                  <a:pt x="16228" y="8448"/>
                  <a:pt x="16285" y="8493"/>
                  <a:pt x="16277" y="8452"/>
                </a:cubicBezTo>
                <a:cubicBezTo>
                  <a:pt x="16325" y="8457"/>
                  <a:pt x="16376" y="8448"/>
                  <a:pt x="16424" y="8452"/>
                </a:cubicBezTo>
                <a:cubicBezTo>
                  <a:pt x="16471" y="8459"/>
                  <a:pt x="16667" y="8509"/>
                  <a:pt x="16746" y="8452"/>
                </a:cubicBezTo>
                <a:cubicBezTo>
                  <a:pt x="16778" y="8496"/>
                  <a:pt x="16882" y="8484"/>
                  <a:pt x="16922" y="8518"/>
                </a:cubicBezTo>
                <a:cubicBezTo>
                  <a:pt x="16953" y="8527"/>
                  <a:pt x="16969" y="8476"/>
                  <a:pt x="16981" y="8475"/>
                </a:cubicBezTo>
                <a:cubicBezTo>
                  <a:pt x="17006" y="8471"/>
                  <a:pt x="17040" y="8513"/>
                  <a:pt x="17068" y="8518"/>
                </a:cubicBezTo>
                <a:cubicBezTo>
                  <a:pt x="17064" y="8518"/>
                  <a:pt x="17107" y="8491"/>
                  <a:pt x="17127" y="8498"/>
                </a:cubicBezTo>
                <a:cubicBezTo>
                  <a:pt x="17139" y="8501"/>
                  <a:pt x="17127" y="8517"/>
                  <a:pt x="17157" y="8518"/>
                </a:cubicBezTo>
                <a:cubicBezTo>
                  <a:pt x="17181" y="8520"/>
                  <a:pt x="17272" y="8468"/>
                  <a:pt x="17304" y="8498"/>
                </a:cubicBezTo>
                <a:cubicBezTo>
                  <a:pt x="17306" y="8499"/>
                  <a:pt x="17300" y="8517"/>
                  <a:pt x="17304" y="8518"/>
                </a:cubicBezTo>
                <a:cubicBezTo>
                  <a:pt x="17314" y="8523"/>
                  <a:pt x="17354" y="8513"/>
                  <a:pt x="17362" y="8518"/>
                </a:cubicBezTo>
                <a:cubicBezTo>
                  <a:pt x="17404" y="8558"/>
                  <a:pt x="17453" y="8521"/>
                  <a:pt x="17508" y="8563"/>
                </a:cubicBezTo>
                <a:cubicBezTo>
                  <a:pt x="17539" y="8586"/>
                  <a:pt x="17709" y="8532"/>
                  <a:pt x="17772" y="8585"/>
                </a:cubicBezTo>
                <a:cubicBezTo>
                  <a:pt x="17764" y="8630"/>
                  <a:pt x="17642" y="8590"/>
                  <a:pt x="17655" y="8650"/>
                </a:cubicBezTo>
                <a:cubicBezTo>
                  <a:pt x="17612" y="8641"/>
                  <a:pt x="17658" y="8631"/>
                  <a:pt x="17655" y="8607"/>
                </a:cubicBezTo>
                <a:cubicBezTo>
                  <a:pt x="17640" y="8566"/>
                  <a:pt x="17578" y="8617"/>
                  <a:pt x="17567" y="8607"/>
                </a:cubicBezTo>
                <a:cubicBezTo>
                  <a:pt x="17537" y="8578"/>
                  <a:pt x="17542" y="8616"/>
                  <a:pt x="17479" y="8607"/>
                </a:cubicBezTo>
                <a:cubicBezTo>
                  <a:pt x="17475" y="8606"/>
                  <a:pt x="17474" y="8586"/>
                  <a:pt x="17450" y="8585"/>
                </a:cubicBezTo>
                <a:cubicBezTo>
                  <a:pt x="17403" y="8583"/>
                  <a:pt x="17399" y="8566"/>
                  <a:pt x="17362" y="8563"/>
                </a:cubicBezTo>
                <a:cubicBezTo>
                  <a:pt x="17312" y="8559"/>
                  <a:pt x="17297" y="8583"/>
                  <a:pt x="17245" y="8585"/>
                </a:cubicBezTo>
                <a:cubicBezTo>
                  <a:pt x="17253" y="8585"/>
                  <a:pt x="17230" y="8550"/>
                  <a:pt x="17215" y="8563"/>
                </a:cubicBezTo>
                <a:cubicBezTo>
                  <a:pt x="17172" y="8603"/>
                  <a:pt x="17189" y="8543"/>
                  <a:pt x="17157" y="8541"/>
                </a:cubicBezTo>
                <a:cubicBezTo>
                  <a:pt x="17124" y="8539"/>
                  <a:pt x="16998" y="8585"/>
                  <a:pt x="16893" y="8563"/>
                </a:cubicBezTo>
                <a:cubicBezTo>
                  <a:pt x="16844" y="8533"/>
                  <a:pt x="16707" y="8571"/>
                  <a:pt x="16717" y="8498"/>
                </a:cubicBezTo>
                <a:close/>
                <a:moveTo>
                  <a:pt x="52739" y="8717"/>
                </a:moveTo>
                <a:cubicBezTo>
                  <a:pt x="52758" y="8717"/>
                  <a:pt x="52778" y="8717"/>
                  <a:pt x="52797" y="8717"/>
                </a:cubicBezTo>
                <a:cubicBezTo>
                  <a:pt x="52830" y="8685"/>
                  <a:pt x="52829" y="8664"/>
                  <a:pt x="52769" y="8650"/>
                </a:cubicBezTo>
                <a:cubicBezTo>
                  <a:pt x="52767" y="8679"/>
                  <a:pt x="52731" y="8682"/>
                  <a:pt x="52739" y="8717"/>
                </a:cubicBezTo>
                <a:close/>
                <a:moveTo>
                  <a:pt x="52885" y="8541"/>
                </a:moveTo>
                <a:cubicBezTo>
                  <a:pt x="52775" y="8590"/>
                  <a:pt x="52887" y="8690"/>
                  <a:pt x="53032" y="8673"/>
                </a:cubicBezTo>
                <a:cubicBezTo>
                  <a:pt x="53012" y="8695"/>
                  <a:pt x="52964" y="8695"/>
                  <a:pt x="52973" y="8739"/>
                </a:cubicBezTo>
                <a:cubicBezTo>
                  <a:pt x="52890" y="8703"/>
                  <a:pt x="52844" y="8743"/>
                  <a:pt x="52681" y="8739"/>
                </a:cubicBezTo>
                <a:cubicBezTo>
                  <a:pt x="52692" y="8715"/>
                  <a:pt x="52664" y="8674"/>
                  <a:pt x="52681" y="8650"/>
                </a:cubicBezTo>
                <a:cubicBezTo>
                  <a:pt x="52686" y="8643"/>
                  <a:pt x="52782" y="8628"/>
                  <a:pt x="52797" y="8607"/>
                </a:cubicBezTo>
                <a:cubicBezTo>
                  <a:pt x="52823" y="8571"/>
                  <a:pt x="52753" y="8490"/>
                  <a:pt x="52885" y="8518"/>
                </a:cubicBezTo>
                <a:cubicBezTo>
                  <a:pt x="52842" y="8454"/>
                  <a:pt x="52773" y="8496"/>
                  <a:pt x="52681" y="8498"/>
                </a:cubicBezTo>
                <a:cubicBezTo>
                  <a:pt x="52664" y="8448"/>
                  <a:pt x="52737" y="8466"/>
                  <a:pt x="52739" y="8431"/>
                </a:cubicBezTo>
                <a:cubicBezTo>
                  <a:pt x="52791" y="8451"/>
                  <a:pt x="52885" y="8439"/>
                  <a:pt x="52914" y="8475"/>
                </a:cubicBezTo>
                <a:cubicBezTo>
                  <a:pt x="53016" y="8456"/>
                  <a:pt x="52994" y="8425"/>
                  <a:pt x="53120" y="8452"/>
                </a:cubicBezTo>
                <a:cubicBezTo>
                  <a:pt x="53162" y="8462"/>
                  <a:pt x="53176" y="8462"/>
                  <a:pt x="53208" y="8475"/>
                </a:cubicBezTo>
                <a:cubicBezTo>
                  <a:pt x="53152" y="8506"/>
                  <a:pt x="53103" y="8543"/>
                  <a:pt x="53062" y="8585"/>
                </a:cubicBezTo>
                <a:cubicBezTo>
                  <a:pt x="52983" y="8607"/>
                  <a:pt x="53004" y="8526"/>
                  <a:pt x="52973" y="8518"/>
                </a:cubicBezTo>
                <a:cubicBezTo>
                  <a:pt x="52918" y="8506"/>
                  <a:pt x="52892" y="8593"/>
                  <a:pt x="52973" y="8563"/>
                </a:cubicBezTo>
                <a:cubicBezTo>
                  <a:pt x="52962" y="8567"/>
                  <a:pt x="52946" y="8593"/>
                  <a:pt x="52914" y="8585"/>
                </a:cubicBezTo>
                <a:cubicBezTo>
                  <a:pt x="52902" y="8581"/>
                  <a:pt x="52890" y="8551"/>
                  <a:pt x="52885" y="8541"/>
                </a:cubicBezTo>
                <a:close/>
                <a:moveTo>
                  <a:pt x="13991" y="8409"/>
                </a:moveTo>
                <a:cubicBezTo>
                  <a:pt x="13908" y="8384"/>
                  <a:pt x="14039" y="8384"/>
                  <a:pt x="14050" y="8409"/>
                </a:cubicBezTo>
                <a:cubicBezTo>
                  <a:pt x="14055" y="8427"/>
                  <a:pt x="14038" y="8430"/>
                  <a:pt x="14020" y="8431"/>
                </a:cubicBezTo>
                <a:cubicBezTo>
                  <a:pt x="13956" y="8494"/>
                  <a:pt x="14058" y="8397"/>
                  <a:pt x="13991" y="8409"/>
                </a:cubicBezTo>
                <a:close/>
                <a:moveTo>
                  <a:pt x="15164" y="8365"/>
                </a:moveTo>
                <a:cubicBezTo>
                  <a:pt x="15172" y="8288"/>
                  <a:pt x="15243" y="8442"/>
                  <a:pt x="15252" y="8365"/>
                </a:cubicBezTo>
                <a:cubicBezTo>
                  <a:pt x="15346" y="8400"/>
                  <a:pt x="15149" y="8447"/>
                  <a:pt x="15135" y="8409"/>
                </a:cubicBezTo>
                <a:cubicBezTo>
                  <a:pt x="15135" y="8387"/>
                  <a:pt x="15170" y="8392"/>
                  <a:pt x="15193" y="8387"/>
                </a:cubicBezTo>
                <a:cubicBezTo>
                  <a:pt x="15198" y="8369"/>
                  <a:pt x="15182" y="8366"/>
                  <a:pt x="15164" y="8365"/>
                </a:cubicBezTo>
                <a:close/>
                <a:moveTo>
                  <a:pt x="54498" y="8232"/>
                </a:moveTo>
                <a:cubicBezTo>
                  <a:pt x="54527" y="8165"/>
                  <a:pt x="54596" y="8243"/>
                  <a:pt x="54614" y="8255"/>
                </a:cubicBezTo>
                <a:cubicBezTo>
                  <a:pt x="54606" y="8307"/>
                  <a:pt x="54536" y="8229"/>
                  <a:pt x="54498" y="8232"/>
                </a:cubicBezTo>
                <a:close/>
                <a:moveTo>
                  <a:pt x="54204" y="8123"/>
                </a:moveTo>
                <a:cubicBezTo>
                  <a:pt x="54151" y="8169"/>
                  <a:pt x="54178" y="8243"/>
                  <a:pt x="54145" y="8255"/>
                </a:cubicBezTo>
                <a:cubicBezTo>
                  <a:pt x="54070" y="8256"/>
                  <a:pt x="54109" y="8238"/>
                  <a:pt x="54117" y="8210"/>
                </a:cubicBezTo>
                <a:cubicBezTo>
                  <a:pt x="54034" y="8207"/>
                  <a:pt x="54060" y="8285"/>
                  <a:pt x="53941" y="8255"/>
                </a:cubicBezTo>
                <a:cubicBezTo>
                  <a:pt x="53942" y="8234"/>
                  <a:pt x="53976" y="8238"/>
                  <a:pt x="53998" y="8232"/>
                </a:cubicBezTo>
                <a:cubicBezTo>
                  <a:pt x="54037" y="8225"/>
                  <a:pt x="54045" y="8194"/>
                  <a:pt x="54088" y="8189"/>
                </a:cubicBezTo>
                <a:cubicBezTo>
                  <a:pt x="54143" y="8180"/>
                  <a:pt x="54090" y="8088"/>
                  <a:pt x="54204" y="8123"/>
                </a:cubicBezTo>
                <a:close/>
                <a:moveTo>
                  <a:pt x="53531" y="8012"/>
                </a:moveTo>
                <a:cubicBezTo>
                  <a:pt x="53554" y="8024"/>
                  <a:pt x="53578" y="8036"/>
                  <a:pt x="53619" y="8034"/>
                </a:cubicBezTo>
                <a:cubicBezTo>
                  <a:pt x="53615" y="8076"/>
                  <a:pt x="53521" y="8049"/>
                  <a:pt x="53531" y="8100"/>
                </a:cubicBezTo>
                <a:cubicBezTo>
                  <a:pt x="53455" y="8096"/>
                  <a:pt x="53571" y="8063"/>
                  <a:pt x="53531" y="8012"/>
                </a:cubicBezTo>
                <a:close/>
                <a:moveTo>
                  <a:pt x="52857" y="7660"/>
                </a:moveTo>
                <a:cubicBezTo>
                  <a:pt x="52996" y="7668"/>
                  <a:pt x="52793" y="7726"/>
                  <a:pt x="52797" y="7771"/>
                </a:cubicBezTo>
                <a:cubicBezTo>
                  <a:pt x="52689" y="7723"/>
                  <a:pt x="52885" y="7721"/>
                  <a:pt x="52857" y="7660"/>
                </a:cubicBezTo>
                <a:close/>
                <a:moveTo>
                  <a:pt x="52739" y="5525"/>
                </a:moveTo>
                <a:cubicBezTo>
                  <a:pt x="52627" y="5512"/>
                  <a:pt x="52853" y="5474"/>
                  <a:pt x="52827" y="5525"/>
                </a:cubicBezTo>
                <a:cubicBezTo>
                  <a:pt x="52850" y="5514"/>
                  <a:pt x="52874" y="5502"/>
                  <a:pt x="52914" y="5503"/>
                </a:cubicBezTo>
                <a:cubicBezTo>
                  <a:pt x="52904" y="5532"/>
                  <a:pt x="52863" y="5538"/>
                  <a:pt x="52857" y="5569"/>
                </a:cubicBezTo>
                <a:cubicBezTo>
                  <a:pt x="52811" y="5559"/>
                  <a:pt x="52830" y="5501"/>
                  <a:pt x="52739" y="5525"/>
                </a:cubicBezTo>
                <a:close/>
                <a:moveTo>
                  <a:pt x="52035" y="5481"/>
                </a:moveTo>
                <a:cubicBezTo>
                  <a:pt x="52097" y="5488"/>
                  <a:pt x="52004" y="5557"/>
                  <a:pt x="51948" y="5547"/>
                </a:cubicBezTo>
                <a:cubicBezTo>
                  <a:pt x="51902" y="5469"/>
                  <a:pt x="52047" y="5533"/>
                  <a:pt x="52035" y="5481"/>
                </a:cubicBezTo>
                <a:close/>
                <a:moveTo>
                  <a:pt x="51244" y="5129"/>
                </a:moveTo>
                <a:cubicBezTo>
                  <a:pt x="51135" y="5123"/>
                  <a:pt x="51330" y="5074"/>
                  <a:pt x="51303" y="5129"/>
                </a:cubicBezTo>
                <a:cubicBezTo>
                  <a:pt x="51342" y="5129"/>
                  <a:pt x="51381" y="5129"/>
                  <a:pt x="51420" y="5129"/>
                </a:cubicBezTo>
                <a:cubicBezTo>
                  <a:pt x="51496" y="5172"/>
                  <a:pt x="51274" y="5143"/>
                  <a:pt x="51244" y="5129"/>
                </a:cubicBezTo>
                <a:close/>
                <a:moveTo>
                  <a:pt x="49456" y="4755"/>
                </a:moveTo>
                <a:cubicBezTo>
                  <a:pt x="49484" y="4675"/>
                  <a:pt x="49341" y="4724"/>
                  <a:pt x="49280" y="4711"/>
                </a:cubicBezTo>
                <a:cubicBezTo>
                  <a:pt x="49271" y="4684"/>
                  <a:pt x="49365" y="4634"/>
                  <a:pt x="49368" y="4688"/>
                </a:cubicBezTo>
                <a:cubicBezTo>
                  <a:pt x="49428" y="4673"/>
                  <a:pt x="49484" y="4619"/>
                  <a:pt x="49544" y="4667"/>
                </a:cubicBezTo>
                <a:cubicBezTo>
                  <a:pt x="49560" y="4747"/>
                  <a:pt x="49308" y="4835"/>
                  <a:pt x="49456" y="4755"/>
                </a:cubicBezTo>
                <a:close/>
                <a:moveTo>
                  <a:pt x="49017" y="4711"/>
                </a:moveTo>
                <a:cubicBezTo>
                  <a:pt x="48907" y="4630"/>
                  <a:pt x="48821" y="4754"/>
                  <a:pt x="48694" y="4733"/>
                </a:cubicBezTo>
                <a:cubicBezTo>
                  <a:pt x="48748" y="4694"/>
                  <a:pt x="48687" y="4664"/>
                  <a:pt x="48635" y="4645"/>
                </a:cubicBezTo>
                <a:cubicBezTo>
                  <a:pt x="48637" y="4614"/>
                  <a:pt x="48692" y="4633"/>
                  <a:pt x="48724" y="4622"/>
                </a:cubicBezTo>
                <a:cubicBezTo>
                  <a:pt x="48768" y="4609"/>
                  <a:pt x="48762" y="4551"/>
                  <a:pt x="48840" y="4579"/>
                </a:cubicBezTo>
                <a:cubicBezTo>
                  <a:pt x="48840" y="4608"/>
                  <a:pt x="48840" y="4637"/>
                  <a:pt x="48840" y="4667"/>
                </a:cubicBezTo>
                <a:cubicBezTo>
                  <a:pt x="48870" y="4620"/>
                  <a:pt x="49025" y="4714"/>
                  <a:pt x="49075" y="4645"/>
                </a:cubicBezTo>
                <a:cubicBezTo>
                  <a:pt x="49135" y="4684"/>
                  <a:pt x="49132" y="4628"/>
                  <a:pt x="49193" y="4667"/>
                </a:cubicBezTo>
                <a:cubicBezTo>
                  <a:pt x="49188" y="4715"/>
                  <a:pt x="49118" y="4714"/>
                  <a:pt x="49045" y="4711"/>
                </a:cubicBezTo>
                <a:cubicBezTo>
                  <a:pt x="48968" y="4705"/>
                  <a:pt x="49023" y="4796"/>
                  <a:pt x="48929" y="4777"/>
                </a:cubicBezTo>
                <a:cubicBezTo>
                  <a:pt x="48945" y="4745"/>
                  <a:pt x="48974" y="4723"/>
                  <a:pt x="49017" y="4711"/>
                </a:cubicBezTo>
                <a:close/>
                <a:moveTo>
                  <a:pt x="16951" y="4622"/>
                </a:moveTo>
                <a:cubicBezTo>
                  <a:pt x="16908" y="4633"/>
                  <a:pt x="16963" y="4651"/>
                  <a:pt x="16951" y="4688"/>
                </a:cubicBezTo>
                <a:cubicBezTo>
                  <a:pt x="16848" y="4700"/>
                  <a:pt x="16800" y="4670"/>
                  <a:pt x="16775" y="4622"/>
                </a:cubicBezTo>
                <a:cubicBezTo>
                  <a:pt x="16675" y="4675"/>
                  <a:pt x="16506" y="4600"/>
                  <a:pt x="16600" y="4513"/>
                </a:cubicBezTo>
                <a:cubicBezTo>
                  <a:pt x="16658" y="4487"/>
                  <a:pt x="16644" y="4552"/>
                  <a:pt x="16659" y="4556"/>
                </a:cubicBezTo>
                <a:cubicBezTo>
                  <a:pt x="16704" y="4568"/>
                  <a:pt x="16788" y="4495"/>
                  <a:pt x="16805" y="4579"/>
                </a:cubicBezTo>
                <a:cubicBezTo>
                  <a:pt x="16839" y="4560"/>
                  <a:pt x="16884" y="4549"/>
                  <a:pt x="16951" y="4556"/>
                </a:cubicBezTo>
                <a:cubicBezTo>
                  <a:pt x="16968" y="4574"/>
                  <a:pt x="16983" y="4592"/>
                  <a:pt x="16981" y="4622"/>
                </a:cubicBezTo>
                <a:cubicBezTo>
                  <a:pt x="17042" y="4636"/>
                  <a:pt x="17173" y="4595"/>
                  <a:pt x="17186" y="4645"/>
                </a:cubicBezTo>
                <a:cubicBezTo>
                  <a:pt x="17118" y="4645"/>
                  <a:pt x="17049" y="4645"/>
                  <a:pt x="16981" y="4645"/>
                </a:cubicBezTo>
                <a:cubicBezTo>
                  <a:pt x="16986" y="4626"/>
                  <a:pt x="16969" y="4624"/>
                  <a:pt x="16951" y="4622"/>
                </a:cubicBezTo>
                <a:close/>
                <a:moveTo>
                  <a:pt x="13962" y="4513"/>
                </a:moveTo>
                <a:cubicBezTo>
                  <a:pt x="13949" y="4486"/>
                  <a:pt x="13924" y="4468"/>
                  <a:pt x="13874" y="4469"/>
                </a:cubicBezTo>
                <a:cubicBezTo>
                  <a:pt x="13878" y="4414"/>
                  <a:pt x="13973" y="4462"/>
                  <a:pt x="13991" y="4469"/>
                </a:cubicBezTo>
                <a:cubicBezTo>
                  <a:pt x="14000" y="4504"/>
                  <a:pt x="13964" y="4507"/>
                  <a:pt x="13962" y="4534"/>
                </a:cubicBezTo>
                <a:cubicBezTo>
                  <a:pt x="13929" y="4531"/>
                  <a:pt x="13946" y="4513"/>
                  <a:pt x="13962" y="4513"/>
                </a:cubicBezTo>
                <a:close/>
                <a:moveTo>
                  <a:pt x="14695" y="4424"/>
                </a:moveTo>
                <a:cubicBezTo>
                  <a:pt x="14654" y="4486"/>
                  <a:pt x="14483" y="4360"/>
                  <a:pt x="14695" y="4424"/>
                </a:cubicBezTo>
                <a:close/>
                <a:moveTo>
                  <a:pt x="25832" y="3852"/>
                </a:moveTo>
                <a:cubicBezTo>
                  <a:pt x="25823" y="3860"/>
                  <a:pt x="25796" y="3821"/>
                  <a:pt x="25832" y="3830"/>
                </a:cubicBezTo>
                <a:cubicBezTo>
                  <a:pt x="25826" y="3829"/>
                  <a:pt x="25850" y="3868"/>
                  <a:pt x="25862" y="3852"/>
                </a:cubicBezTo>
                <a:cubicBezTo>
                  <a:pt x="25860" y="3855"/>
                  <a:pt x="25798" y="3925"/>
                  <a:pt x="25774" y="3896"/>
                </a:cubicBezTo>
                <a:cubicBezTo>
                  <a:pt x="25774" y="3896"/>
                  <a:pt x="25827" y="3857"/>
                  <a:pt x="25832" y="3852"/>
                </a:cubicBezTo>
                <a:close/>
                <a:moveTo>
                  <a:pt x="25422" y="3830"/>
                </a:moveTo>
                <a:cubicBezTo>
                  <a:pt x="25466" y="3840"/>
                  <a:pt x="25410" y="3858"/>
                  <a:pt x="25422" y="3896"/>
                </a:cubicBezTo>
                <a:cubicBezTo>
                  <a:pt x="25242" y="3904"/>
                  <a:pt x="25298" y="3798"/>
                  <a:pt x="25393" y="3809"/>
                </a:cubicBezTo>
                <a:cubicBezTo>
                  <a:pt x="25392" y="3809"/>
                  <a:pt x="25415" y="3883"/>
                  <a:pt x="25422" y="3830"/>
                </a:cubicBezTo>
                <a:close/>
                <a:moveTo>
                  <a:pt x="21876" y="3852"/>
                </a:moveTo>
                <a:cubicBezTo>
                  <a:pt x="21883" y="3828"/>
                  <a:pt x="21934" y="3837"/>
                  <a:pt x="21934" y="3809"/>
                </a:cubicBezTo>
                <a:cubicBezTo>
                  <a:pt x="21964" y="3800"/>
                  <a:pt x="21981" y="3850"/>
                  <a:pt x="21993" y="3852"/>
                </a:cubicBezTo>
                <a:cubicBezTo>
                  <a:pt x="22033" y="3858"/>
                  <a:pt x="22177" y="3773"/>
                  <a:pt x="22169" y="3875"/>
                </a:cubicBezTo>
                <a:cubicBezTo>
                  <a:pt x="22063" y="3861"/>
                  <a:pt x="22021" y="3868"/>
                  <a:pt x="21876" y="3852"/>
                </a:cubicBezTo>
                <a:close/>
                <a:moveTo>
                  <a:pt x="28763" y="3830"/>
                </a:moveTo>
                <a:cubicBezTo>
                  <a:pt x="28802" y="3736"/>
                  <a:pt x="28894" y="3824"/>
                  <a:pt x="28969" y="3830"/>
                </a:cubicBezTo>
                <a:cubicBezTo>
                  <a:pt x="28940" y="3885"/>
                  <a:pt x="28856" y="3800"/>
                  <a:pt x="28763" y="3830"/>
                </a:cubicBezTo>
                <a:close/>
                <a:moveTo>
                  <a:pt x="22755" y="3830"/>
                </a:moveTo>
                <a:cubicBezTo>
                  <a:pt x="22750" y="3819"/>
                  <a:pt x="22708" y="3786"/>
                  <a:pt x="22726" y="3764"/>
                </a:cubicBezTo>
                <a:cubicBezTo>
                  <a:pt x="22741" y="3744"/>
                  <a:pt x="22822" y="3810"/>
                  <a:pt x="22755" y="3852"/>
                </a:cubicBezTo>
                <a:cubicBezTo>
                  <a:pt x="22723" y="3872"/>
                  <a:pt x="22745" y="3810"/>
                  <a:pt x="22755" y="3830"/>
                </a:cubicBezTo>
                <a:close/>
                <a:moveTo>
                  <a:pt x="22228" y="3786"/>
                </a:moveTo>
                <a:cubicBezTo>
                  <a:pt x="22226" y="3765"/>
                  <a:pt x="22191" y="3770"/>
                  <a:pt x="22169" y="3764"/>
                </a:cubicBezTo>
                <a:cubicBezTo>
                  <a:pt x="22172" y="3716"/>
                  <a:pt x="22293" y="3755"/>
                  <a:pt x="22344" y="3743"/>
                </a:cubicBezTo>
                <a:cubicBezTo>
                  <a:pt x="22357" y="3803"/>
                  <a:pt x="22235" y="3763"/>
                  <a:pt x="22228" y="3809"/>
                </a:cubicBezTo>
                <a:cubicBezTo>
                  <a:pt x="22194" y="3804"/>
                  <a:pt x="22211" y="3786"/>
                  <a:pt x="22228" y="3786"/>
                </a:cubicBezTo>
                <a:close/>
                <a:moveTo>
                  <a:pt x="30141" y="3786"/>
                </a:moveTo>
                <a:cubicBezTo>
                  <a:pt x="30156" y="3768"/>
                  <a:pt x="30171" y="3750"/>
                  <a:pt x="30170" y="3720"/>
                </a:cubicBezTo>
                <a:cubicBezTo>
                  <a:pt x="30264" y="3702"/>
                  <a:pt x="30260" y="3755"/>
                  <a:pt x="30317" y="3764"/>
                </a:cubicBezTo>
                <a:cubicBezTo>
                  <a:pt x="30347" y="3750"/>
                  <a:pt x="30347" y="3714"/>
                  <a:pt x="30405" y="3720"/>
                </a:cubicBezTo>
                <a:cubicBezTo>
                  <a:pt x="30439" y="3724"/>
                  <a:pt x="30429" y="3761"/>
                  <a:pt x="30435" y="3786"/>
                </a:cubicBezTo>
                <a:cubicBezTo>
                  <a:pt x="30342" y="3767"/>
                  <a:pt x="30259" y="3764"/>
                  <a:pt x="30141" y="3786"/>
                </a:cubicBezTo>
                <a:close/>
                <a:moveTo>
                  <a:pt x="24865" y="3786"/>
                </a:moveTo>
                <a:cubicBezTo>
                  <a:pt x="24865" y="3764"/>
                  <a:pt x="24865" y="3743"/>
                  <a:pt x="24865" y="3720"/>
                </a:cubicBezTo>
                <a:cubicBezTo>
                  <a:pt x="24960" y="3701"/>
                  <a:pt x="24907" y="3792"/>
                  <a:pt x="24953" y="3809"/>
                </a:cubicBezTo>
                <a:cubicBezTo>
                  <a:pt x="24922" y="3883"/>
                  <a:pt x="24944" y="3747"/>
                  <a:pt x="24865" y="3786"/>
                </a:cubicBezTo>
                <a:close/>
                <a:moveTo>
                  <a:pt x="19589" y="3720"/>
                </a:moveTo>
                <a:cubicBezTo>
                  <a:pt x="19598" y="3732"/>
                  <a:pt x="19675" y="3755"/>
                  <a:pt x="19678" y="3764"/>
                </a:cubicBezTo>
                <a:cubicBezTo>
                  <a:pt x="19683" y="3789"/>
                  <a:pt x="19581" y="3792"/>
                  <a:pt x="19589" y="3720"/>
                </a:cubicBezTo>
                <a:close/>
                <a:moveTo>
                  <a:pt x="42803" y="3720"/>
                </a:moveTo>
                <a:cubicBezTo>
                  <a:pt x="42809" y="3695"/>
                  <a:pt x="42832" y="3708"/>
                  <a:pt x="42832" y="3720"/>
                </a:cubicBezTo>
                <a:cubicBezTo>
                  <a:pt x="42883" y="3763"/>
                  <a:pt x="43073" y="3702"/>
                  <a:pt x="43066" y="3786"/>
                </a:cubicBezTo>
                <a:cubicBezTo>
                  <a:pt x="43041" y="3791"/>
                  <a:pt x="43039" y="3777"/>
                  <a:pt x="43037" y="3764"/>
                </a:cubicBezTo>
                <a:cubicBezTo>
                  <a:pt x="42969" y="3758"/>
                  <a:pt x="42875" y="3783"/>
                  <a:pt x="42832" y="3743"/>
                </a:cubicBezTo>
                <a:cubicBezTo>
                  <a:pt x="42822" y="3732"/>
                  <a:pt x="42832" y="3714"/>
                  <a:pt x="42803" y="3720"/>
                </a:cubicBezTo>
                <a:close/>
                <a:moveTo>
                  <a:pt x="27210" y="3698"/>
                </a:moveTo>
                <a:cubicBezTo>
                  <a:pt x="27243" y="3702"/>
                  <a:pt x="27227" y="3720"/>
                  <a:pt x="27210" y="3720"/>
                </a:cubicBezTo>
                <a:cubicBezTo>
                  <a:pt x="27197" y="3767"/>
                  <a:pt x="27252" y="3762"/>
                  <a:pt x="27298" y="3764"/>
                </a:cubicBezTo>
                <a:cubicBezTo>
                  <a:pt x="27286" y="3813"/>
                  <a:pt x="27142" y="3781"/>
                  <a:pt x="27122" y="3764"/>
                </a:cubicBezTo>
                <a:cubicBezTo>
                  <a:pt x="27113" y="3714"/>
                  <a:pt x="27206" y="3740"/>
                  <a:pt x="27210" y="3698"/>
                </a:cubicBezTo>
                <a:close/>
                <a:moveTo>
                  <a:pt x="42510" y="3698"/>
                </a:moveTo>
                <a:cubicBezTo>
                  <a:pt x="42526" y="3635"/>
                  <a:pt x="42555" y="3732"/>
                  <a:pt x="42598" y="3720"/>
                </a:cubicBezTo>
                <a:cubicBezTo>
                  <a:pt x="42569" y="3794"/>
                  <a:pt x="42540" y="3696"/>
                  <a:pt x="42510" y="3698"/>
                </a:cubicBezTo>
                <a:close/>
                <a:moveTo>
                  <a:pt x="24074" y="3830"/>
                </a:moveTo>
                <a:cubicBezTo>
                  <a:pt x="24112" y="3858"/>
                  <a:pt x="24182" y="3858"/>
                  <a:pt x="24221" y="3830"/>
                </a:cubicBezTo>
                <a:cubicBezTo>
                  <a:pt x="24230" y="3804"/>
                  <a:pt x="24171" y="3819"/>
                  <a:pt x="24162" y="3809"/>
                </a:cubicBezTo>
                <a:cubicBezTo>
                  <a:pt x="24131" y="3771"/>
                  <a:pt x="24175" y="3699"/>
                  <a:pt x="24191" y="3677"/>
                </a:cubicBezTo>
                <a:cubicBezTo>
                  <a:pt x="24258" y="3685"/>
                  <a:pt x="24176" y="3726"/>
                  <a:pt x="24191" y="3743"/>
                </a:cubicBezTo>
                <a:cubicBezTo>
                  <a:pt x="24221" y="3776"/>
                  <a:pt x="24266" y="3740"/>
                  <a:pt x="24309" y="3764"/>
                </a:cubicBezTo>
                <a:cubicBezTo>
                  <a:pt x="24360" y="3795"/>
                  <a:pt x="24297" y="3850"/>
                  <a:pt x="24337" y="3875"/>
                </a:cubicBezTo>
                <a:cubicBezTo>
                  <a:pt x="24294" y="3925"/>
                  <a:pt x="24266" y="3907"/>
                  <a:pt x="24191" y="3896"/>
                </a:cubicBezTo>
                <a:cubicBezTo>
                  <a:pt x="24282" y="3789"/>
                  <a:pt x="24058" y="3982"/>
                  <a:pt x="24074" y="3830"/>
                </a:cubicBezTo>
                <a:close/>
                <a:moveTo>
                  <a:pt x="23927" y="3698"/>
                </a:moveTo>
                <a:cubicBezTo>
                  <a:pt x="23933" y="3674"/>
                  <a:pt x="23957" y="3686"/>
                  <a:pt x="23957" y="3698"/>
                </a:cubicBezTo>
                <a:cubicBezTo>
                  <a:pt x="24011" y="3695"/>
                  <a:pt x="24055" y="3684"/>
                  <a:pt x="24074" y="3654"/>
                </a:cubicBezTo>
                <a:cubicBezTo>
                  <a:pt x="24121" y="3690"/>
                  <a:pt x="24085" y="3724"/>
                  <a:pt x="24074" y="3764"/>
                </a:cubicBezTo>
                <a:cubicBezTo>
                  <a:pt x="24074" y="3779"/>
                  <a:pt x="24074" y="3794"/>
                  <a:pt x="24074" y="3809"/>
                </a:cubicBezTo>
                <a:cubicBezTo>
                  <a:pt x="24046" y="3807"/>
                  <a:pt x="24051" y="3781"/>
                  <a:pt x="24044" y="3764"/>
                </a:cubicBezTo>
                <a:cubicBezTo>
                  <a:pt x="24015" y="3734"/>
                  <a:pt x="23966" y="3720"/>
                  <a:pt x="23927" y="3698"/>
                </a:cubicBezTo>
                <a:close/>
                <a:moveTo>
                  <a:pt x="17596" y="3677"/>
                </a:moveTo>
                <a:cubicBezTo>
                  <a:pt x="17602" y="3618"/>
                  <a:pt x="17762" y="3674"/>
                  <a:pt x="17801" y="3677"/>
                </a:cubicBezTo>
                <a:cubicBezTo>
                  <a:pt x="17836" y="3677"/>
                  <a:pt x="17854" y="3677"/>
                  <a:pt x="17860" y="3698"/>
                </a:cubicBezTo>
                <a:cubicBezTo>
                  <a:pt x="17967" y="3716"/>
                  <a:pt x="17637" y="3703"/>
                  <a:pt x="17596" y="3677"/>
                </a:cubicBezTo>
                <a:close/>
                <a:moveTo>
                  <a:pt x="31928" y="3632"/>
                </a:moveTo>
                <a:cubicBezTo>
                  <a:pt x="31959" y="3647"/>
                  <a:pt x="31959" y="3683"/>
                  <a:pt x="32016" y="3677"/>
                </a:cubicBezTo>
                <a:cubicBezTo>
                  <a:pt x="32005" y="3731"/>
                  <a:pt x="31903" y="3677"/>
                  <a:pt x="31928" y="3632"/>
                </a:cubicBezTo>
                <a:close/>
                <a:moveTo>
                  <a:pt x="46261" y="3677"/>
                </a:moveTo>
                <a:cubicBezTo>
                  <a:pt x="46244" y="3638"/>
                  <a:pt x="46123" y="3678"/>
                  <a:pt x="46115" y="3632"/>
                </a:cubicBezTo>
                <a:cubicBezTo>
                  <a:pt x="46059" y="3641"/>
                  <a:pt x="46062" y="3695"/>
                  <a:pt x="45968" y="3677"/>
                </a:cubicBezTo>
                <a:cubicBezTo>
                  <a:pt x="45956" y="3615"/>
                  <a:pt x="46078" y="3656"/>
                  <a:pt x="46086" y="3610"/>
                </a:cubicBezTo>
                <a:cubicBezTo>
                  <a:pt x="46107" y="3660"/>
                  <a:pt x="46288" y="3590"/>
                  <a:pt x="46261" y="3677"/>
                </a:cubicBezTo>
                <a:close/>
                <a:moveTo>
                  <a:pt x="43008" y="3677"/>
                </a:moveTo>
                <a:cubicBezTo>
                  <a:pt x="43028" y="3677"/>
                  <a:pt x="43047" y="3677"/>
                  <a:pt x="43066" y="3677"/>
                </a:cubicBezTo>
                <a:cubicBezTo>
                  <a:pt x="43066" y="3662"/>
                  <a:pt x="43066" y="3647"/>
                  <a:pt x="43066" y="3632"/>
                </a:cubicBezTo>
                <a:cubicBezTo>
                  <a:pt x="43047" y="3632"/>
                  <a:pt x="43028" y="3632"/>
                  <a:pt x="43008" y="3632"/>
                </a:cubicBezTo>
                <a:cubicBezTo>
                  <a:pt x="43008" y="3647"/>
                  <a:pt x="43008" y="3662"/>
                  <a:pt x="43008" y="3677"/>
                </a:cubicBezTo>
                <a:close/>
                <a:moveTo>
                  <a:pt x="42774" y="3677"/>
                </a:moveTo>
                <a:cubicBezTo>
                  <a:pt x="42774" y="3654"/>
                  <a:pt x="42809" y="3659"/>
                  <a:pt x="42832" y="3654"/>
                </a:cubicBezTo>
                <a:cubicBezTo>
                  <a:pt x="42778" y="3612"/>
                  <a:pt x="42779" y="3636"/>
                  <a:pt x="42803" y="3566"/>
                </a:cubicBezTo>
                <a:cubicBezTo>
                  <a:pt x="42854" y="3572"/>
                  <a:pt x="42870" y="3604"/>
                  <a:pt x="42862" y="3654"/>
                </a:cubicBezTo>
                <a:cubicBezTo>
                  <a:pt x="42889" y="3638"/>
                  <a:pt x="42906" y="3614"/>
                  <a:pt x="42920" y="3588"/>
                </a:cubicBezTo>
                <a:cubicBezTo>
                  <a:pt x="42984" y="3608"/>
                  <a:pt x="43046" y="3585"/>
                  <a:pt x="43155" y="3610"/>
                </a:cubicBezTo>
                <a:cubicBezTo>
                  <a:pt x="43149" y="3627"/>
                  <a:pt x="43125" y="3632"/>
                  <a:pt x="43125" y="3654"/>
                </a:cubicBezTo>
                <a:cubicBezTo>
                  <a:pt x="43169" y="3629"/>
                  <a:pt x="43245" y="3627"/>
                  <a:pt x="43272" y="3588"/>
                </a:cubicBezTo>
                <a:cubicBezTo>
                  <a:pt x="43360" y="3603"/>
                  <a:pt x="43243" y="3635"/>
                  <a:pt x="43272" y="3677"/>
                </a:cubicBezTo>
                <a:cubicBezTo>
                  <a:pt x="43317" y="3644"/>
                  <a:pt x="43330" y="3587"/>
                  <a:pt x="43448" y="3610"/>
                </a:cubicBezTo>
                <a:cubicBezTo>
                  <a:pt x="43409" y="3671"/>
                  <a:pt x="43563" y="3686"/>
                  <a:pt x="43477" y="3654"/>
                </a:cubicBezTo>
                <a:cubicBezTo>
                  <a:pt x="43419" y="3638"/>
                  <a:pt x="43713" y="3629"/>
                  <a:pt x="43741" y="3654"/>
                </a:cubicBezTo>
                <a:cubicBezTo>
                  <a:pt x="43767" y="3678"/>
                  <a:pt x="43768" y="3651"/>
                  <a:pt x="43829" y="3654"/>
                </a:cubicBezTo>
                <a:cubicBezTo>
                  <a:pt x="43876" y="3648"/>
                  <a:pt x="43879" y="3675"/>
                  <a:pt x="43916" y="3677"/>
                </a:cubicBezTo>
                <a:cubicBezTo>
                  <a:pt x="43951" y="3672"/>
                  <a:pt x="43941" y="3636"/>
                  <a:pt x="43946" y="3610"/>
                </a:cubicBezTo>
                <a:cubicBezTo>
                  <a:pt x="43971" y="3624"/>
                  <a:pt x="44044" y="3615"/>
                  <a:pt x="44063" y="3632"/>
                </a:cubicBezTo>
                <a:cubicBezTo>
                  <a:pt x="44099" y="3666"/>
                  <a:pt x="44140" y="3630"/>
                  <a:pt x="44239" y="3654"/>
                </a:cubicBezTo>
                <a:cubicBezTo>
                  <a:pt x="44252" y="3657"/>
                  <a:pt x="44288" y="3696"/>
                  <a:pt x="44298" y="3698"/>
                </a:cubicBezTo>
                <a:cubicBezTo>
                  <a:pt x="44355" y="3708"/>
                  <a:pt x="44498" y="3656"/>
                  <a:pt x="44502" y="3743"/>
                </a:cubicBezTo>
                <a:cubicBezTo>
                  <a:pt x="44457" y="3740"/>
                  <a:pt x="44391" y="3753"/>
                  <a:pt x="44386" y="3720"/>
                </a:cubicBezTo>
                <a:cubicBezTo>
                  <a:pt x="44354" y="3726"/>
                  <a:pt x="44366" y="3764"/>
                  <a:pt x="44327" y="3764"/>
                </a:cubicBezTo>
                <a:cubicBezTo>
                  <a:pt x="44249" y="3791"/>
                  <a:pt x="44252" y="3659"/>
                  <a:pt x="44239" y="3764"/>
                </a:cubicBezTo>
                <a:cubicBezTo>
                  <a:pt x="44189" y="3765"/>
                  <a:pt x="44163" y="3748"/>
                  <a:pt x="44150" y="3720"/>
                </a:cubicBezTo>
                <a:cubicBezTo>
                  <a:pt x="44095" y="3729"/>
                  <a:pt x="44077" y="3768"/>
                  <a:pt x="44005" y="3764"/>
                </a:cubicBezTo>
                <a:cubicBezTo>
                  <a:pt x="44009" y="3743"/>
                  <a:pt x="43998" y="3720"/>
                  <a:pt x="43975" y="3720"/>
                </a:cubicBezTo>
                <a:cubicBezTo>
                  <a:pt x="43955" y="3720"/>
                  <a:pt x="43942" y="3764"/>
                  <a:pt x="43946" y="3764"/>
                </a:cubicBezTo>
                <a:cubicBezTo>
                  <a:pt x="43907" y="3759"/>
                  <a:pt x="43940" y="3728"/>
                  <a:pt x="43916" y="3720"/>
                </a:cubicBezTo>
                <a:cubicBezTo>
                  <a:pt x="43892" y="3711"/>
                  <a:pt x="43817" y="3734"/>
                  <a:pt x="43800" y="3720"/>
                </a:cubicBezTo>
                <a:cubicBezTo>
                  <a:pt x="43765" y="3695"/>
                  <a:pt x="43789" y="3724"/>
                  <a:pt x="43741" y="3720"/>
                </a:cubicBezTo>
                <a:cubicBezTo>
                  <a:pt x="43696" y="3717"/>
                  <a:pt x="43689" y="3699"/>
                  <a:pt x="43653" y="3698"/>
                </a:cubicBezTo>
                <a:cubicBezTo>
                  <a:pt x="43635" y="3698"/>
                  <a:pt x="43617" y="3717"/>
                  <a:pt x="43594" y="3720"/>
                </a:cubicBezTo>
                <a:cubicBezTo>
                  <a:pt x="43478" y="3737"/>
                  <a:pt x="43276" y="3737"/>
                  <a:pt x="43242" y="3677"/>
                </a:cubicBezTo>
                <a:cubicBezTo>
                  <a:pt x="43165" y="3699"/>
                  <a:pt x="43063" y="3702"/>
                  <a:pt x="42949" y="3698"/>
                </a:cubicBezTo>
                <a:cubicBezTo>
                  <a:pt x="42954" y="3680"/>
                  <a:pt x="42978" y="3677"/>
                  <a:pt x="42978" y="3654"/>
                </a:cubicBezTo>
                <a:cubicBezTo>
                  <a:pt x="42873" y="3683"/>
                  <a:pt x="42872" y="3653"/>
                  <a:pt x="42774" y="3677"/>
                </a:cubicBezTo>
                <a:close/>
                <a:moveTo>
                  <a:pt x="34010" y="3632"/>
                </a:moveTo>
                <a:cubicBezTo>
                  <a:pt x="33944" y="3603"/>
                  <a:pt x="34043" y="3624"/>
                  <a:pt x="34069" y="3610"/>
                </a:cubicBezTo>
                <a:cubicBezTo>
                  <a:pt x="34085" y="3600"/>
                  <a:pt x="34050" y="3585"/>
                  <a:pt x="34039" y="3588"/>
                </a:cubicBezTo>
                <a:cubicBezTo>
                  <a:pt x="34036" y="3588"/>
                  <a:pt x="34052" y="3551"/>
                  <a:pt x="34069" y="3566"/>
                </a:cubicBezTo>
                <a:cubicBezTo>
                  <a:pt x="34070" y="3568"/>
                  <a:pt x="34136" y="3609"/>
                  <a:pt x="34157" y="3588"/>
                </a:cubicBezTo>
                <a:cubicBezTo>
                  <a:pt x="34120" y="3627"/>
                  <a:pt x="34096" y="3609"/>
                  <a:pt x="34010" y="3632"/>
                </a:cubicBezTo>
                <a:close/>
                <a:moveTo>
                  <a:pt x="33893" y="3588"/>
                </a:moveTo>
                <a:cubicBezTo>
                  <a:pt x="33865" y="3617"/>
                  <a:pt x="33829" y="3639"/>
                  <a:pt x="33776" y="3632"/>
                </a:cubicBezTo>
                <a:cubicBezTo>
                  <a:pt x="33760" y="3630"/>
                  <a:pt x="33830" y="3599"/>
                  <a:pt x="33834" y="3610"/>
                </a:cubicBezTo>
                <a:cubicBezTo>
                  <a:pt x="33822" y="3579"/>
                  <a:pt x="33756" y="3605"/>
                  <a:pt x="33746" y="3588"/>
                </a:cubicBezTo>
                <a:cubicBezTo>
                  <a:pt x="33719" y="3541"/>
                  <a:pt x="33861" y="3584"/>
                  <a:pt x="33893" y="3588"/>
                </a:cubicBezTo>
                <a:close/>
                <a:moveTo>
                  <a:pt x="29643" y="3588"/>
                </a:moveTo>
                <a:cubicBezTo>
                  <a:pt x="29716" y="3510"/>
                  <a:pt x="29564" y="3684"/>
                  <a:pt x="29701" y="3654"/>
                </a:cubicBezTo>
                <a:cubicBezTo>
                  <a:pt x="29682" y="3684"/>
                  <a:pt x="29639" y="3695"/>
                  <a:pt x="29584" y="3698"/>
                </a:cubicBezTo>
                <a:cubicBezTo>
                  <a:pt x="29600" y="3659"/>
                  <a:pt x="29599" y="3606"/>
                  <a:pt x="29643" y="3588"/>
                </a:cubicBezTo>
                <a:close/>
                <a:moveTo>
                  <a:pt x="19619" y="3588"/>
                </a:moveTo>
                <a:cubicBezTo>
                  <a:pt x="19640" y="3539"/>
                  <a:pt x="19707" y="3636"/>
                  <a:pt x="19765" y="3632"/>
                </a:cubicBezTo>
                <a:cubicBezTo>
                  <a:pt x="19758" y="3656"/>
                  <a:pt x="19707" y="3647"/>
                  <a:pt x="19706" y="3677"/>
                </a:cubicBezTo>
                <a:cubicBezTo>
                  <a:pt x="19646" y="3670"/>
                  <a:pt x="19700" y="3579"/>
                  <a:pt x="19619" y="3588"/>
                </a:cubicBezTo>
                <a:close/>
                <a:moveTo>
                  <a:pt x="42099" y="3654"/>
                </a:moveTo>
                <a:cubicBezTo>
                  <a:pt x="42113" y="3657"/>
                  <a:pt x="42119" y="3696"/>
                  <a:pt x="42128" y="3698"/>
                </a:cubicBezTo>
                <a:cubicBezTo>
                  <a:pt x="42158" y="3707"/>
                  <a:pt x="42193" y="3678"/>
                  <a:pt x="42187" y="3677"/>
                </a:cubicBezTo>
                <a:cubicBezTo>
                  <a:pt x="42220" y="3687"/>
                  <a:pt x="42231" y="3719"/>
                  <a:pt x="42275" y="3743"/>
                </a:cubicBezTo>
                <a:cubicBezTo>
                  <a:pt x="42310" y="3738"/>
                  <a:pt x="42300" y="3702"/>
                  <a:pt x="42305" y="3677"/>
                </a:cubicBezTo>
                <a:cubicBezTo>
                  <a:pt x="42379" y="3678"/>
                  <a:pt x="42455" y="3680"/>
                  <a:pt x="42451" y="3743"/>
                </a:cubicBezTo>
                <a:cubicBezTo>
                  <a:pt x="42445" y="3737"/>
                  <a:pt x="42340" y="3710"/>
                  <a:pt x="42305" y="3743"/>
                </a:cubicBezTo>
                <a:cubicBezTo>
                  <a:pt x="42277" y="3767"/>
                  <a:pt x="42289" y="3744"/>
                  <a:pt x="42247" y="3743"/>
                </a:cubicBezTo>
                <a:cubicBezTo>
                  <a:pt x="42171" y="3738"/>
                  <a:pt x="41977" y="3776"/>
                  <a:pt x="41982" y="3698"/>
                </a:cubicBezTo>
                <a:cubicBezTo>
                  <a:pt x="42016" y="3695"/>
                  <a:pt x="42034" y="3703"/>
                  <a:pt x="42041" y="3720"/>
                </a:cubicBezTo>
                <a:cubicBezTo>
                  <a:pt x="42119" y="3728"/>
                  <a:pt x="42013" y="3597"/>
                  <a:pt x="42128" y="3632"/>
                </a:cubicBezTo>
                <a:cubicBezTo>
                  <a:pt x="42106" y="3612"/>
                  <a:pt x="42097" y="3582"/>
                  <a:pt x="42099" y="3544"/>
                </a:cubicBezTo>
                <a:cubicBezTo>
                  <a:pt x="42146" y="3566"/>
                  <a:pt x="42217" y="3565"/>
                  <a:pt x="42158" y="3610"/>
                </a:cubicBezTo>
                <a:cubicBezTo>
                  <a:pt x="42193" y="3614"/>
                  <a:pt x="42210" y="3605"/>
                  <a:pt x="42217" y="3588"/>
                </a:cubicBezTo>
                <a:cubicBezTo>
                  <a:pt x="42305" y="3644"/>
                  <a:pt x="42165" y="3696"/>
                  <a:pt x="42099" y="3654"/>
                </a:cubicBezTo>
                <a:close/>
                <a:moveTo>
                  <a:pt x="30698" y="3566"/>
                </a:moveTo>
                <a:cubicBezTo>
                  <a:pt x="30731" y="3501"/>
                  <a:pt x="30793" y="3594"/>
                  <a:pt x="30786" y="3632"/>
                </a:cubicBezTo>
                <a:cubicBezTo>
                  <a:pt x="30853" y="3638"/>
                  <a:pt x="30896" y="3627"/>
                  <a:pt x="30903" y="3588"/>
                </a:cubicBezTo>
                <a:cubicBezTo>
                  <a:pt x="30928" y="3584"/>
                  <a:pt x="30931" y="3596"/>
                  <a:pt x="30933" y="3610"/>
                </a:cubicBezTo>
                <a:cubicBezTo>
                  <a:pt x="30927" y="3629"/>
                  <a:pt x="30944" y="3631"/>
                  <a:pt x="30962" y="3632"/>
                </a:cubicBezTo>
                <a:cubicBezTo>
                  <a:pt x="30934" y="3713"/>
                  <a:pt x="30875" y="3645"/>
                  <a:pt x="30786" y="3654"/>
                </a:cubicBezTo>
                <a:cubicBezTo>
                  <a:pt x="30756" y="3624"/>
                  <a:pt x="30737" y="3588"/>
                  <a:pt x="30698" y="3566"/>
                </a:cubicBezTo>
                <a:close/>
                <a:moveTo>
                  <a:pt x="45705" y="3654"/>
                </a:moveTo>
                <a:cubicBezTo>
                  <a:pt x="45660" y="3577"/>
                  <a:pt x="45747" y="3561"/>
                  <a:pt x="45617" y="3588"/>
                </a:cubicBezTo>
                <a:cubicBezTo>
                  <a:pt x="45597" y="3500"/>
                  <a:pt x="45694" y="3500"/>
                  <a:pt x="45792" y="3500"/>
                </a:cubicBezTo>
                <a:cubicBezTo>
                  <a:pt x="45784" y="3603"/>
                  <a:pt x="45827" y="3530"/>
                  <a:pt x="45910" y="3566"/>
                </a:cubicBezTo>
                <a:cubicBezTo>
                  <a:pt x="45938" y="3608"/>
                  <a:pt x="45822" y="3639"/>
                  <a:pt x="45910" y="3654"/>
                </a:cubicBezTo>
                <a:cubicBezTo>
                  <a:pt x="45905" y="3690"/>
                  <a:pt x="45787" y="3631"/>
                  <a:pt x="45705" y="3654"/>
                </a:cubicBezTo>
                <a:close/>
                <a:moveTo>
                  <a:pt x="45411" y="3632"/>
                </a:moveTo>
                <a:cubicBezTo>
                  <a:pt x="45326" y="3623"/>
                  <a:pt x="45317" y="3557"/>
                  <a:pt x="45265" y="3522"/>
                </a:cubicBezTo>
                <a:cubicBezTo>
                  <a:pt x="45197" y="3529"/>
                  <a:pt x="45152" y="3519"/>
                  <a:pt x="45118" y="3500"/>
                </a:cubicBezTo>
                <a:cubicBezTo>
                  <a:pt x="45063" y="3503"/>
                  <a:pt x="45137" y="3586"/>
                  <a:pt x="45177" y="3588"/>
                </a:cubicBezTo>
                <a:cubicBezTo>
                  <a:pt x="45167" y="3623"/>
                  <a:pt x="45125" y="3569"/>
                  <a:pt x="45118" y="3610"/>
                </a:cubicBezTo>
                <a:cubicBezTo>
                  <a:pt x="45099" y="3610"/>
                  <a:pt x="45079" y="3610"/>
                  <a:pt x="45060" y="3610"/>
                </a:cubicBezTo>
                <a:cubicBezTo>
                  <a:pt x="45136" y="3550"/>
                  <a:pt x="44955" y="3560"/>
                  <a:pt x="44884" y="3544"/>
                </a:cubicBezTo>
                <a:cubicBezTo>
                  <a:pt x="44848" y="3515"/>
                  <a:pt x="44872" y="3510"/>
                  <a:pt x="44884" y="3478"/>
                </a:cubicBezTo>
                <a:cubicBezTo>
                  <a:pt x="44850" y="3482"/>
                  <a:pt x="44831" y="3473"/>
                  <a:pt x="44825" y="3456"/>
                </a:cubicBezTo>
                <a:cubicBezTo>
                  <a:pt x="44791" y="3452"/>
                  <a:pt x="44773" y="3461"/>
                  <a:pt x="44767" y="3478"/>
                </a:cubicBezTo>
                <a:cubicBezTo>
                  <a:pt x="44729" y="3447"/>
                  <a:pt x="44640" y="3456"/>
                  <a:pt x="44562" y="3456"/>
                </a:cubicBezTo>
                <a:cubicBezTo>
                  <a:pt x="44516" y="3444"/>
                  <a:pt x="44560" y="3433"/>
                  <a:pt x="44591" y="3434"/>
                </a:cubicBezTo>
                <a:cubicBezTo>
                  <a:pt x="44640" y="3434"/>
                  <a:pt x="44689" y="3434"/>
                  <a:pt x="44737" y="3434"/>
                </a:cubicBezTo>
                <a:cubicBezTo>
                  <a:pt x="44849" y="3423"/>
                  <a:pt x="44925" y="3440"/>
                  <a:pt x="44972" y="3478"/>
                </a:cubicBezTo>
                <a:cubicBezTo>
                  <a:pt x="45092" y="3483"/>
                  <a:pt x="45254" y="3456"/>
                  <a:pt x="45294" y="3522"/>
                </a:cubicBezTo>
                <a:cubicBezTo>
                  <a:pt x="45383" y="3501"/>
                  <a:pt x="45522" y="3554"/>
                  <a:pt x="45530" y="3522"/>
                </a:cubicBezTo>
                <a:cubicBezTo>
                  <a:pt x="45581" y="3538"/>
                  <a:pt x="45533" y="3562"/>
                  <a:pt x="45530" y="3588"/>
                </a:cubicBezTo>
                <a:cubicBezTo>
                  <a:pt x="45518" y="3641"/>
                  <a:pt x="45662" y="3576"/>
                  <a:pt x="45617" y="3654"/>
                </a:cubicBezTo>
                <a:cubicBezTo>
                  <a:pt x="45502" y="3691"/>
                  <a:pt x="45454" y="3590"/>
                  <a:pt x="45441" y="3588"/>
                </a:cubicBezTo>
                <a:cubicBezTo>
                  <a:pt x="45397" y="3584"/>
                  <a:pt x="45465" y="3636"/>
                  <a:pt x="45411" y="3632"/>
                </a:cubicBezTo>
                <a:close/>
                <a:moveTo>
                  <a:pt x="42949" y="3434"/>
                </a:moveTo>
                <a:cubicBezTo>
                  <a:pt x="43058" y="3469"/>
                  <a:pt x="42831" y="3429"/>
                  <a:pt x="42891" y="3500"/>
                </a:cubicBezTo>
                <a:cubicBezTo>
                  <a:pt x="42847" y="3489"/>
                  <a:pt x="42816" y="3468"/>
                  <a:pt x="42774" y="3456"/>
                </a:cubicBezTo>
                <a:cubicBezTo>
                  <a:pt x="42791" y="3436"/>
                  <a:pt x="42809" y="3417"/>
                  <a:pt x="42774" y="3412"/>
                </a:cubicBezTo>
                <a:cubicBezTo>
                  <a:pt x="42803" y="3344"/>
                  <a:pt x="42853" y="3437"/>
                  <a:pt x="42862" y="3456"/>
                </a:cubicBezTo>
                <a:cubicBezTo>
                  <a:pt x="42885" y="3444"/>
                  <a:pt x="42909" y="3433"/>
                  <a:pt x="42949" y="3434"/>
                </a:cubicBezTo>
                <a:close/>
                <a:moveTo>
                  <a:pt x="32603" y="3412"/>
                </a:moveTo>
                <a:cubicBezTo>
                  <a:pt x="32591" y="3367"/>
                  <a:pt x="32786" y="3460"/>
                  <a:pt x="32808" y="3390"/>
                </a:cubicBezTo>
                <a:cubicBezTo>
                  <a:pt x="32924" y="3450"/>
                  <a:pt x="32622" y="3447"/>
                  <a:pt x="32603" y="3412"/>
                </a:cubicBezTo>
                <a:close/>
                <a:moveTo>
                  <a:pt x="44855" y="3390"/>
                </a:moveTo>
                <a:cubicBezTo>
                  <a:pt x="44749" y="3405"/>
                  <a:pt x="44749" y="3351"/>
                  <a:pt x="44855" y="3368"/>
                </a:cubicBezTo>
                <a:cubicBezTo>
                  <a:pt x="44863" y="3392"/>
                  <a:pt x="44913" y="3383"/>
                  <a:pt x="44914" y="3412"/>
                </a:cubicBezTo>
                <a:cubicBezTo>
                  <a:pt x="44879" y="3416"/>
                  <a:pt x="44861" y="3407"/>
                  <a:pt x="44855" y="3390"/>
                </a:cubicBezTo>
                <a:close/>
                <a:moveTo>
                  <a:pt x="34860" y="3390"/>
                </a:moveTo>
                <a:cubicBezTo>
                  <a:pt x="34723" y="3405"/>
                  <a:pt x="34723" y="3352"/>
                  <a:pt x="34860" y="3368"/>
                </a:cubicBezTo>
                <a:cubicBezTo>
                  <a:pt x="34866" y="3386"/>
                  <a:pt x="34889" y="3390"/>
                  <a:pt x="34889" y="3412"/>
                </a:cubicBezTo>
                <a:cubicBezTo>
                  <a:pt x="34864" y="3416"/>
                  <a:pt x="34862" y="3404"/>
                  <a:pt x="34860" y="3390"/>
                </a:cubicBezTo>
                <a:close/>
                <a:moveTo>
                  <a:pt x="44150" y="3434"/>
                </a:moveTo>
                <a:cubicBezTo>
                  <a:pt x="44203" y="3420"/>
                  <a:pt x="44272" y="3498"/>
                  <a:pt x="44298" y="3434"/>
                </a:cubicBezTo>
                <a:cubicBezTo>
                  <a:pt x="44280" y="3421"/>
                  <a:pt x="44158" y="3383"/>
                  <a:pt x="44150" y="3434"/>
                </a:cubicBezTo>
                <a:close/>
                <a:moveTo>
                  <a:pt x="44562" y="3522"/>
                </a:moveTo>
                <a:cubicBezTo>
                  <a:pt x="44494" y="3471"/>
                  <a:pt x="44427" y="3533"/>
                  <a:pt x="44386" y="3566"/>
                </a:cubicBezTo>
                <a:cubicBezTo>
                  <a:pt x="44339" y="3605"/>
                  <a:pt x="44256" y="3501"/>
                  <a:pt x="44210" y="3544"/>
                </a:cubicBezTo>
                <a:cubicBezTo>
                  <a:pt x="44197" y="3556"/>
                  <a:pt x="44184" y="3560"/>
                  <a:pt x="44093" y="3544"/>
                </a:cubicBezTo>
                <a:cubicBezTo>
                  <a:pt x="44015" y="3530"/>
                  <a:pt x="43905" y="3511"/>
                  <a:pt x="43741" y="3522"/>
                </a:cubicBezTo>
                <a:cubicBezTo>
                  <a:pt x="43750" y="3393"/>
                  <a:pt x="43901" y="3507"/>
                  <a:pt x="44034" y="3478"/>
                </a:cubicBezTo>
                <a:cubicBezTo>
                  <a:pt x="44066" y="3473"/>
                  <a:pt x="44054" y="3434"/>
                  <a:pt x="44093" y="3434"/>
                </a:cubicBezTo>
                <a:cubicBezTo>
                  <a:pt x="44076" y="3375"/>
                  <a:pt x="43923" y="3483"/>
                  <a:pt x="44005" y="3390"/>
                </a:cubicBezTo>
                <a:cubicBezTo>
                  <a:pt x="43950" y="3393"/>
                  <a:pt x="43907" y="3404"/>
                  <a:pt x="43887" y="3434"/>
                </a:cubicBezTo>
                <a:cubicBezTo>
                  <a:pt x="43831" y="3425"/>
                  <a:pt x="43834" y="3371"/>
                  <a:pt x="43741" y="3390"/>
                </a:cubicBezTo>
                <a:cubicBezTo>
                  <a:pt x="43797" y="3286"/>
                  <a:pt x="44010" y="3398"/>
                  <a:pt x="44093" y="3345"/>
                </a:cubicBezTo>
                <a:cubicBezTo>
                  <a:pt x="44123" y="3419"/>
                  <a:pt x="44333" y="3356"/>
                  <a:pt x="44327" y="3456"/>
                </a:cubicBezTo>
                <a:cubicBezTo>
                  <a:pt x="44403" y="3482"/>
                  <a:pt x="44453" y="3387"/>
                  <a:pt x="44444" y="3478"/>
                </a:cubicBezTo>
                <a:cubicBezTo>
                  <a:pt x="44496" y="3483"/>
                  <a:pt x="44591" y="3456"/>
                  <a:pt x="44562" y="3522"/>
                </a:cubicBezTo>
                <a:close/>
                <a:moveTo>
                  <a:pt x="42715" y="3434"/>
                </a:moveTo>
                <a:cubicBezTo>
                  <a:pt x="42612" y="3417"/>
                  <a:pt x="42680" y="3358"/>
                  <a:pt x="42715" y="3324"/>
                </a:cubicBezTo>
                <a:cubicBezTo>
                  <a:pt x="42819" y="3343"/>
                  <a:pt x="42787" y="3327"/>
                  <a:pt x="42891" y="3345"/>
                </a:cubicBezTo>
                <a:cubicBezTo>
                  <a:pt x="42828" y="3412"/>
                  <a:pt x="42683" y="3289"/>
                  <a:pt x="42715" y="3434"/>
                </a:cubicBezTo>
                <a:close/>
                <a:moveTo>
                  <a:pt x="34157" y="3345"/>
                </a:moveTo>
                <a:cubicBezTo>
                  <a:pt x="34182" y="3281"/>
                  <a:pt x="34200" y="3397"/>
                  <a:pt x="34273" y="3368"/>
                </a:cubicBezTo>
                <a:cubicBezTo>
                  <a:pt x="34239" y="3444"/>
                  <a:pt x="34174" y="3429"/>
                  <a:pt x="34098" y="3390"/>
                </a:cubicBezTo>
                <a:cubicBezTo>
                  <a:pt x="34102" y="3364"/>
                  <a:pt x="34151" y="3371"/>
                  <a:pt x="34186" y="3368"/>
                </a:cubicBezTo>
                <a:cubicBezTo>
                  <a:pt x="34191" y="3349"/>
                  <a:pt x="34174" y="3347"/>
                  <a:pt x="34157" y="3345"/>
                </a:cubicBezTo>
                <a:close/>
                <a:moveTo>
                  <a:pt x="13757" y="3324"/>
                </a:moveTo>
                <a:cubicBezTo>
                  <a:pt x="13763" y="3306"/>
                  <a:pt x="13787" y="3302"/>
                  <a:pt x="13787" y="3280"/>
                </a:cubicBezTo>
                <a:cubicBezTo>
                  <a:pt x="13806" y="3280"/>
                  <a:pt x="13825" y="3280"/>
                  <a:pt x="13845" y="3280"/>
                </a:cubicBezTo>
                <a:cubicBezTo>
                  <a:pt x="13842" y="3311"/>
                  <a:pt x="13840" y="3343"/>
                  <a:pt x="13874" y="3345"/>
                </a:cubicBezTo>
                <a:cubicBezTo>
                  <a:pt x="13866" y="3398"/>
                  <a:pt x="13795" y="3321"/>
                  <a:pt x="13757" y="3324"/>
                </a:cubicBezTo>
                <a:close/>
                <a:moveTo>
                  <a:pt x="11148" y="3302"/>
                </a:moveTo>
                <a:cubicBezTo>
                  <a:pt x="11136" y="3323"/>
                  <a:pt x="11122" y="3340"/>
                  <a:pt x="11090" y="3345"/>
                </a:cubicBezTo>
                <a:cubicBezTo>
                  <a:pt x="11029" y="3358"/>
                  <a:pt x="11112" y="3303"/>
                  <a:pt x="11119" y="3324"/>
                </a:cubicBezTo>
                <a:cubicBezTo>
                  <a:pt x="11116" y="3316"/>
                  <a:pt x="11047" y="3290"/>
                  <a:pt x="11060" y="3280"/>
                </a:cubicBezTo>
                <a:cubicBezTo>
                  <a:pt x="11088" y="3259"/>
                  <a:pt x="11126" y="3312"/>
                  <a:pt x="11148" y="3302"/>
                </a:cubicBezTo>
                <a:close/>
                <a:moveTo>
                  <a:pt x="50482" y="3280"/>
                </a:moveTo>
                <a:cubicBezTo>
                  <a:pt x="50508" y="3220"/>
                  <a:pt x="50585" y="3302"/>
                  <a:pt x="50629" y="3302"/>
                </a:cubicBezTo>
                <a:cubicBezTo>
                  <a:pt x="50585" y="3375"/>
                  <a:pt x="50557" y="3256"/>
                  <a:pt x="50482" y="3280"/>
                </a:cubicBezTo>
                <a:close/>
                <a:moveTo>
                  <a:pt x="50365" y="3236"/>
                </a:moveTo>
                <a:cubicBezTo>
                  <a:pt x="50370" y="3211"/>
                  <a:pt x="50394" y="3224"/>
                  <a:pt x="50394" y="3236"/>
                </a:cubicBezTo>
                <a:cubicBezTo>
                  <a:pt x="50419" y="3240"/>
                  <a:pt x="50422" y="3227"/>
                  <a:pt x="50424" y="3214"/>
                </a:cubicBezTo>
                <a:cubicBezTo>
                  <a:pt x="50452" y="3215"/>
                  <a:pt x="50446" y="3241"/>
                  <a:pt x="50453" y="3258"/>
                </a:cubicBezTo>
                <a:cubicBezTo>
                  <a:pt x="50428" y="3254"/>
                  <a:pt x="50424" y="3266"/>
                  <a:pt x="50424" y="3280"/>
                </a:cubicBezTo>
                <a:cubicBezTo>
                  <a:pt x="50392" y="3274"/>
                  <a:pt x="50404" y="3236"/>
                  <a:pt x="50365" y="3236"/>
                </a:cubicBezTo>
                <a:close/>
                <a:moveTo>
                  <a:pt x="38377" y="3258"/>
                </a:moveTo>
                <a:cubicBezTo>
                  <a:pt x="38434" y="3149"/>
                  <a:pt x="38433" y="3328"/>
                  <a:pt x="38582" y="3280"/>
                </a:cubicBezTo>
                <a:cubicBezTo>
                  <a:pt x="38612" y="3346"/>
                  <a:pt x="38517" y="3318"/>
                  <a:pt x="38465" y="3324"/>
                </a:cubicBezTo>
                <a:cubicBezTo>
                  <a:pt x="38434" y="3303"/>
                  <a:pt x="38455" y="3242"/>
                  <a:pt x="38377" y="3258"/>
                </a:cubicBezTo>
                <a:close/>
                <a:moveTo>
                  <a:pt x="35739" y="3214"/>
                </a:moveTo>
                <a:cubicBezTo>
                  <a:pt x="35822" y="3196"/>
                  <a:pt x="35815" y="3245"/>
                  <a:pt x="35885" y="3236"/>
                </a:cubicBezTo>
                <a:cubicBezTo>
                  <a:pt x="35902" y="3259"/>
                  <a:pt x="35829" y="3251"/>
                  <a:pt x="35827" y="3258"/>
                </a:cubicBezTo>
                <a:cubicBezTo>
                  <a:pt x="35815" y="3311"/>
                  <a:pt x="35962" y="3241"/>
                  <a:pt x="35915" y="3345"/>
                </a:cubicBezTo>
                <a:cubicBezTo>
                  <a:pt x="36010" y="3373"/>
                  <a:pt x="35938" y="3275"/>
                  <a:pt x="36032" y="3302"/>
                </a:cubicBezTo>
                <a:cubicBezTo>
                  <a:pt x="36010" y="3321"/>
                  <a:pt x="36001" y="3351"/>
                  <a:pt x="36003" y="3390"/>
                </a:cubicBezTo>
                <a:cubicBezTo>
                  <a:pt x="35930" y="3393"/>
                  <a:pt x="35912" y="3356"/>
                  <a:pt x="35885" y="3324"/>
                </a:cubicBezTo>
                <a:cubicBezTo>
                  <a:pt x="35788" y="3362"/>
                  <a:pt x="35727" y="3316"/>
                  <a:pt x="35739" y="3214"/>
                </a:cubicBezTo>
                <a:close/>
                <a:moveTo>
                  <a:pt x="39110" y="3192"/>
                </a:moveTo>
                <a:cubicBezTo>
                  <a:pt x="39113" y="3157"/>
                  <a:pt x="39235" y="3213"/>
                  <a:pt x="39227" y="3258"/>
                </a:cubicBezTo>
                <a:cubicBezTo>
                  <a:pt x="39256" y="3258"/>
                  <a:pt x="39286" y="3258"/>
                  <a:pt x="39315" y="3258"/>
                </a:cubicBezTo>
                <a:cubicBezTo>
                  <a:pt x="39305" y="3288"/>
                  <a:pt x="39242" y="3276"/>
                  <a:pt x="39197" y="3280"/>
                </a:cubicBezTo>
                <a:cubicBezTo>
                  <a:pt x="39223" y="3233"/>
                  <a:pt x="39156" y="3251"/>
                  <a:pt x="39140" y="3236"/>
                </a:cubicBezTo>
                <a:cubicBezTo>
                  <a:pt x="39124" y="3223"/>
                  <a:pt x="39148" y="3187"/>
                  <a:pt x="39110" y="3192"/>
                </a:cubicBezTo>
                <a:close/>
                <a:moveTo>
                  <a:pt x="38113" y="3192"/>
                </a:moveTo>
                <a:cubicBezTo>
                  <a:pt x="38159" y="3126"/>
                  <a:pt x="38355" y="3293"/>
                  <a:pt x="38172" y="3280"/>
                </a:cubicBezTo>
                <a:cubicBezTo>
                  <a:pt x="38178" y="3262"/>
                  <a:pt x="38201" y="3258"/>
                  <a:pt x="38201" y="3236"/>
                </a:cubicBezTo>
                <a:cubicBezTo>
                  <a:pt x="38179" y="3215"/>
                  <a:pt x="38148" y="3203"/>
                  <a:pt x="38113" y="3192"/>
                </a:cubicBezTo>
                <a:close/>
                <a:moveTo>
                  <a:pt x="13200" y="3236"/>
                </a:moveTo>
                <a:cubicBezTo>
                  <a:pt x="13200" y="3221"/>
                  <a:pt x="13200" y="3206"/>
                  <a:pt x="13200" y="3192"/>
                </a:cubicBezTo>
                <a:cubicBezTo>
                  <a:pt x="13225" y="3196"/>
                  <a:pt x="13228" y="3184"/>
                  <a:pt x="13229" y="3170"/>
                </a:cubicBezTo>
                <a:cubicBezTo>
                  <a:pt x="13268" y="3191"/>
                  <a:pt x="13288" y="3229"/>
                  <a:pt x="13317" y="3258"/>
                </a:cubicBezTo>
                <a:cubicBezTo>
                  <a:pt x="13378" y="3314"/>
                  <a:pt x="13278" y="3211"/>
                  <a:pt x="13200" y="3236"/>
                </a:cubicBezTo>
                <a:close/>
                <a:moveTo>
                  <a:pt x="12614" y="3192"/>
                </a:moveTo>
                <a:cubicBezTo>
                  <a:pt x="12613" y="3191"/>
                  <a:pt x="12584" y="3193"/>
                  <a:pt x="12584" y="3192"/>
                </a:cubicBezTo>
                <a:cubicBezTo>
                  <a:pt x="12592" y="3158"/>
                  <a:pt x="12610" y="3191"/>
                  <a:pt x="12614" y="3192"/>
                </a:cubicBezTo>
                <a:cubicBezTo>
                  <a:pt x="12666" y="3206"/>
                  <a:pt x="12670" y="3194"/>
                  <a:pt x="12643" y="3214"/>
                </a:cubicBezTo>
                <a:cubicBezTo>
                  <a:pt x="12605" y="3242"/>
                  <a:pt x="12634" y="3218"/>
                  <a:pt x="12614" y="3192"/>
                </a:cubicBezTo>
                <a:close/>
                <a:moveTo>
                  <a:pt x="39843" y="3170"/>
                </a:moveTo>
                <a:cubicBezTo>
                  <a:pt x="39895" y="3086"/>
                  <a:pt x="39909" y="3200"/>
                  <a:pt x="39931" y="3214"/>
                </a:cubicBezTo>
                <a:cubicBezTo>
                  <a:pt x="39941" y="3221"/>
                  <a:pt x="39979" y="3206"/>
                  <a:pt x="39990" y="3214"/>
                </a:cubicBezTo>
                <a:cubicBezTo>
                  <a:pt x="40008" y="3229"/>
                  <a:pt x="39989" y="3273"/>
                  <a:pt x="40047" y="3258"/>
                </a:cubicBezTo>
                <a:cubicBezTo>
                  <a:pt x="39969" y="3344"/>
                  <a:pt x="39966" y="3190"/>
                  <a:pt x="39872" y="3214"/>
                </a:cubicBezTo>
                <a:cubicBezTo>
                  <a:pt x="39877" y="3188"/>
                  <a:pt x="39865" y="3175"/>
                  <a:pt x="39843" y="3170"/>
                </a:cubicBezTo>
                <a:close/>
                <a:moveTo>
                  <a:pt x="8950" y="3104"/>
                </a:moveTo>
                <a:cubicBezTo>
                  <a:pt x="9038" y="3104"/>
                  <a:pt x="9126" y="3104"/>
                  <a:pt x="9214" y="3104"/>
                </a:cubicBezTo>
                <a:cubicBezTo>
                  <a:pt x="9214" y="3126"/>
                  <a:pt x="9214" y="3148"/>
                  <a:pt x="9214" y="3170"/>
                </a:cubicBezTo>
                <a:cubicBezTo>
                  <a:pt x="9291" y="3116"/>
                  <a:pt x="9405" y="3227"/>
                  <a:pt x="9390" y="3104"/>
                </a:cubicBezTo>
                <a:cubicBezTo>
                  <a:pt x="9453" y="3100"/>
                  <a:pt x="9403" y="3182"/>
                  <a:pt x="9419" y="3214"/>
                </a:cubicBezTo>
                <a:cubicBezTo>
                  <a:pt x="9312" y="3233"/>
                  <a:pt x="9287" y="3236"/>
                  <a:pt x="9214" y="3214"/>
                </a:cubicBezTo>
                <a:cubicBezTo>
                  <a:pt x="9219" y="3152"/>
                  <a:pt x="9131" y="3158"/>
                  <a:pt x="9096" y="3126"/>
                </a:cubicBezTo>
                <a:cubicBezTo>
                  <a:pt x="9032" y="3113"/>
                  <a:pt x="9054" y="3168"/>
                  <a:pt x="9009" y="3170"/>
                </a:cubicBezTo>
                <a:cubicBezTo>
                  <a:pt x="8973" y="3161"/>
                  <a:pt x="8949" y="3142"/>
                  <a:pt x="8950" y="3104"/>
                </a:cubicBezTo>
                <a:close/>
                <a:moveTo>
                  <a:pt x="49310" y="3104"/>
                </a:moveTo>
                <a:cubicBezTo>
                  <a:pt x="49269" y="3165"/>
                  <a:pt x="49099" y="3040"/>
                  <a:pt x="49310" y="3104"/>
                </a:cubicBezTo>
                <a:close/>
                <a:moveTo>
                  <a:pt x="5873" y="3126"/>
                </a:moveTo>
                <a:cubicBezTo>
                  <a:pt x="5906" y="3040"/>
                  <a:pt x="5949" y="3120"/>
                  <a:pt x="5990" y="3148"/>
                </a:cubicBezTo>
                <a:cubicBezTo>
                  <a:pt x="5964" y="3213"/>
                  <a:pt x="5946" y="3097"/>
                  <a:pt x="5873" y="3126"/>
                </a:cubicBezTo>
                <a:close/>
                <a:moveTo>
                  <a:pt x="50131" y="3082"/>
                </a:moveTo>
                <a:cubicBezTo>
                  <a:pt x="50137" y="3056"/>
                  <a:pt x="50160" y="3070"/>
                  <a:pt x="50160" y="3082"/>
                </a:cubicBezTo>
                <a:cubicBezTo>
                  <a:pt x="50185" y="3086"/>
                  <a:pt x="50187" y="3073"/>
                  <a:pt x="50189" y="3060"/>
                </a:cubicBezTo>
                <a:cubicBezTo>
                  <a:pt x="50278" y="3088"/>
                  <a:pt x="50157" y="3126"/>
                  <a:pt x="50131" y="3082"/>
                </a:cubicBezTo>
                <a:close/>
                <a:moveTo>
                  <a:pt x="49838" y="3060"/>
                </a:moveTo>
                <a:cubicBezTo>
                  <a:pt x="49838" y="3089"/>
                  <a:pt x="49838" y="3119"/>
                  <a:pt x="49838" y="3148"/>
                </a:cubicBezTo>
                <a:cubicBezTo>
                  <a:pt x="49805" y="3143"/>
                  <a:pt x="49818" y="3104"/>
                  <a:pt x="49778" y="3104"/>
                </a:cubicBezTo>
                <a:cubicBezTo>
                  <a:pt x="49754" y="3100"/>
                  <a:pt x="49751" y="3113"/>
                  <a:pt x="49749" y="3126"/>
                </a:cubicBezTo>
                <a:cubicBezTo>
                  <a:pt x="49687" y="3119"/>
                  <a:pt x="49780" y="3049"/>
                  <a:pt x="49838" y="3060"/>
                </a:cubicBezTo>
                <a:close/>
                <a:moveTo>
                  <a:pt x="49251" y="3038"/>
                </a:moveTo>
                <a:cubicBezTo>
                  <a:pt x="49238" y="2992"/>
                  <a:pt x="49271" y="2980"/>
                  <a:pt x="49280" y="2950"/>
                </a:cubicBezTo>
                <a:cubicBezTo>
                  <a:pt x="49306" y="2966"/>
                  <a:pt x="49347" y="2974"/>
                  <a:pt x="49398" y="2972"/>
                </a:cubicBezTo>
                <a:cubicBezTo>
                  <a:pt x="49381" y="2989"/>
                  <a:pt x="49366" y="3008"/>
                  <a:pt x="49368" y="3038"/>
                </a:cubicBezTo>
                <a:cubicBezTo>
                  <a:pt x="49427" y="3062"/>
                  <a:pt x="49411" y="2999"/>
                  <a:pt x="49427" y="2993"/>
                </a:cubicBezTo>
                <a:cubicBezTo>
                  <a:pt x="49440" y="2989"/>
                  <a:pt x="49515" y="3043"/>
                  <a:pt x="49515" y="2993"/>
                </a:cubicBezTo>
                <a:cubicBezTo>
                  <a:pt x="49591" y="2999"/>
                  <a:pt x="49474" y="3032"/>
                  <a:pt x="49515" y="3082"/>
                </a:cubicBezTo>
                <a:cubicBezTo>
                  <a:pt x="49436" y="3060"/>
                  <a:pt x="49360" y="3037"/>
                  <a:pt x="49251" y="3038"/>
                </a:cubicBezTo>
                <a:close/>
                <a:moveTo>
                  <a:pt x="49222" y="3016"/>
                </a:moveTo>
                <a:cubicBezTo>
                  <a:pt x="49180" y="3014"/>
                  <a:pt x="49139" y="3012"/>
                  <a:pt x="49134" y="3038"/>
                </a:cubicBezTo>
                <a:cubicBezTo>
                  <a:pt x="49101" y="3034"/>
                  <a:pt x="49117" y="3016"/>
                  <a:pt x="49134" y="3016"/>
                </a:cubicBezTo>
                <a:cubicBezTo>
                  <a:pt x="49115" y="2986"/>
                  <a:pt x="49057" y="3020"/>
                  <a:pt x="49017" y="3016"/>
                </a:cubicBezTo>
                <a:cubicBezTo>
                  <a:pt x="49035" y="3017"/>
                  <a:pt x="48983" y="2992"/>
                  <a:pt x="48987" y="2993"/>
                </a:cubicBezTo>
                <a:cubicBezTo>
                  <a:pt x="48983" y="2992"/>
                  <a:pt x="48951" y="2970"/>
                  <a:pt x="48958" y="2972"/>
                </a:cubicBezTo>
                <a:cubicBezTo>
                  <a:pt x="48923" y="2963"/>
                  <a:pt x="48939" y="2992"/>
                  <a:pt x="48929" y="2993"/>
                </a:cubicBezTo>
                <a:cubicBezTo>
                  <a:pt x="48896" y="2999"/>
                  <a:pt x="48866" y="2954"/>
                  <a:pt x="48870" y="2927"/>
                </a:cubicBezTo>
                <a:cubicBezTo>
                  <a:pt x="48911" y="2922"/>
                  <a:pt x="49043" y="2908"/>
                  <a:pt x="49017" y="2927"/>
                </a:cubicBezTo>
                <a:cubicBezTo>
                  <a:pt x="49016" y="2929"/>
                  <a:pt x="48987" y="2927"/>
                  <a:pt x="48987" y="2927"/>
                </a:cubicBezTo>
                <a:cubicBezTo>
                  <a:pt x="48997" y="2944"/>
                  <a:pt x="49091" y="2981"/>
                  <a:pt x="49163" y="2927"/>
                </a:cubicBezTo>
                <a:cubicBezTo>
                  <a:pt x="49215" y="2933"/>
                  <a:pt x="49230" y="2966"/>
                  <a:pt x="49222" y="3016"/>
                </a:cubicBezTo>
                <a:close/>
                <a:moveTo>
                  <a:pt x="47404" y="2906"/>
                </a:moveTo>
                <a:cubicBezTo>
                  <a:pt x="47359" y="2932"/>
                  <a:pt x="47326" y="3002"/>
                  <a:pt x="47258" y="2950"/>
                </a:cubicBezTo>
                <a:cubicBezTo>
                  <a:pt x="47283" y="2917"/>
                  <a:pt x="47352" y="2918"/>
                  <a:pt x="47404" y="2906"/>
                </a:cubicBezTo>
                <a:close/>
                <a:moveTo>
                  <a:pt x="39754" y="3544"/>
                </a:moveTo>
                <a:cubicBezTo>
                  <a:pt x="39770" y="3512"/>
                  <a:pt x="39798" y="3489"/>
                  <a:pt x="39813" y="3456"/>
                </a:cubicBezTo>
                <a:cubicBezTo>
                  <a:pt x="39845" y="3449"/>
                  <a:pt x="39857" y="3497"/>
                  <a:pt x="39872" y="3500"/>
                </a:cubicBezTo>
                <a:cubicBezTo>
                  <a:pt x="39857" y="3497"/>
                  <a:pt x="40080" y="3464"/>
                  <a:pt x="39931" y="3500"/>
                </a:cubicBezTo>
                <a:cubicBezTo>
                  <a:pt x="39912" y="3533"/>
                  <a:pt x="39867" y="3501"/>
                  <a:pt x="39872" y="3500"/>
                </a:cubicBezTo>
                <a:cubicBezTo>
                  <a:pt x="39823" y="3511"/>
                  <a:pt x="39835" y="3545"/>
                  <a:pt x="39754" y="3544"/>
                </a:cubicBezTo>
                <a:close/>
                <a:moveTo>
                  <a:pt x="36003" y="8959"/>
                </a:moveTo>
                <a:cubicBezTo>
                  <a:pt x="35959" y="9052"/>
                  <a:pt x="35950" y="8947"/>
                  <a:pt x="35885" y="8937"/>
                </a:cubicBezTo>
                <a:cubicBezTo>
                  <a:pt x="35932" y="8857"/>
                  <a:pt x="35930" y="8988"/>
                  <a:pt x="36003" y="8959"/>
                </a:cubicBezTo>
                <a:close/>
                <a:moveTo>
                  <a:pt x="24836" y="9179"/>
                </a:moveTo>
                <a:cubicBezTo>
                  <a:pt x="24865" y="9179"/>
                  <a:pt x="24895" y="9179"/>
                  <a:pt x="24923" y="9179"/>
                </a:cubicBezTo>
                <a:cubicBezTo>
                  <a:pt x="24927" y="9140"/>
                  <a:pt x="24895" y="9128"/>
                  <a:pt x="24836" y="9135"/>
                </a:cubicBezTo>
                <a:cubicBezTo>
                  <a:pt x="24836" y="9149"/>
                  <a:pt x="24836" y="9164"/>
                  <a:pt x="24836" y="9179"/>
                </a:cubicBezTo>
                <a:close/>
                <a:moveTo>
                  <a:pt x="30112" y="9113"/>
                </a:moveTo>
                <a:cubicBezTo>
                  <a:pt x="30083" y="9113"/>
                  <a:pt x="30053" y="9113"/>
                  <a:pt x="30024" y="9113"/>
                </a:cubicBezTo>
                <a:cubicBezTo>
                  <a:pt x="30001" y="9118"/>
                  <a:pt x="29965" y="9113"/>
                  <a:pt x="29965" y="9135"/>
                </a:cubicBezTo>
                <a:cubicBezTo>
                  <a:pt x="30007" y="9123"/>
                  <a:pt x="30117" y="9161"/>
                  <a:pt x="30112" y="9113"/>
                </a:cubicBezTo>
                <a:close/>
                <a:moveTo>
                  <a:pt x="30170" y="9135"/>
                </a:moveTo>
                <a:cubicBezTo>
                  <a:pt x="30190" y="9149"/>
                  <a:pt x="30297" y="9129"/>
                  <a:pt x="30287" y="9113"/>
                </a:cubicBezTo>
                <a:cubicBezTo>
                  <a:pt x="30248" y="9071"/>
                  <a:pt x="30158" y="9125"/>
                  <a:pt x="30170" y="9135"/>
                </a:cubicBezTo>
                <a:close/>
                <a:moveTo>
                  <a:pt x="26741" y="9091"/>
                </a:moveTo>
                <a:cubicBezTo>
                  <a:pt x="26712" y="9091"/>
                  <a:pt x="26682" y="9091"/>
                  <a:pt x="26653" y="9091"/>
                </a:cubicBezTo>
                <a:cubicBezTo>
                  <a:pt x="26435" y="9083"/>
                  <a:pt x="26724" y="9155"/>
                  <a:pt x="26741" y="9091"/>
                </a:cubicBezTo>
                <a:close/>
                <a:moveTo>
                  <a:pt x="25275" y="9069"/>
                </a:moveTo>
                <a:cubicBezTo>
                  <a:pt x="25174" y="9053"/>
                  <a:pt x="25185" y="9112"/>
                  <a:pt x="25100" y="9091"/>
                </a:cubicBezTo>
                <a:cubicBezTo>
                  <a:pt x="25108" y="9134"/>
                  <a:pt x="25060" y="9134"/>
                  <a:pt x="25041" y="9157"/>
                </a:cubicBezTo>
                <a:cubicBezTo>
                  <a:pt x="25081" y="9164"/>
                  <a:pt x="25098" y="9188"/>
                  <a:pt x="25158" y="9179"/>
                </a:cubicBezTo>
                <a:cubicBezTo>
                  <a:pt x="25116" y="9075"/>
                  <a:pt x="25281" y="9124"/>
                  <a:pt x="25364" y="9113"/>
                </a:cubicBezTo>
                <a:cubicBezTo>
                  <a:pt x="25345" y="9065"/>
                  <a:pt x="25447" y="9043"/>
                  <a:pt x="25334" y="9048"/>
                </a:cubicBezTo>
                <a:cubicBezTo>
                  <a:pt x="25331" y="9101"/>
                  <a:pt x="25316" y="9076"/>
                  <a:pt x="25275" y="9069"/>
                </a:cubicBezTo>
                <a:close/>
                <a:moveTo>
                  <a:pt x="28617" y="9048"/>
                </a:moveTo>
                <a:cubicBezTo>
                  <a:pt x="28523" y="9006"/>
                  <a:pt x="28495" y="9053"/>
                  <a:pt x="28383" y="9025"/>
                </a:cubicBezTo>
                <a:cubicBezTo>
                  <a:pt x="28353" y="9101"/>
                  <a:pt x="28603" y="9077"/>
                  <a:pt x="28617" y="9048"/>
                </a:cubicBezTo>
                <a:close/>
                <a:moveTo>
                  <a:pt x="24689" y="9091"/>
                </a:moveTo>
                <a:cubicBezTo>
                  <a:pt x="24742" y="9079"/>
                  <a:pt x="24811" y="9080"/>
                  <a:pt x="24836" y="9048"/>
                </a:cubicBezTo>
                <a:cubicBezTo>
                  <a:pt x="24765" y="9033"/>
                  <a:pt x="24685" y="9003"/>
                  <a:pt x="24689" y="9091"/>
                </a:cubicBezTo>
                <a:close/>
                <a:moveTo>
                  <a:pt x="29115" y="9069"/>
                </a:moveTo>
                <a:cubicBezTo>
                  <a:pt x="29144" y="9069"/>
                  <a:pt x="29174" y="9069"/>
                  <a:pt x="29203" y="9069"/>
                </a:cubicBezTo>
                <a:cubicBezTo>
                  <a:pt x="29203" y="9048"/>
                  <a:pt x="29203" y="9025"/>
                  <a:pt x="29203" y="9003"/>
                </a:cubicBezTo>
                <a:cubicBezTo>
                  <a:pt x="29183" y="9003"/>
                  <a:pt x="29164" y="9003"/>
                  <a:pt x="29144" y="9003"/>
                </a:cubicBezTo>
                <a:cubicBezTo>
                  <a:pt x="29142" y="9031"/>
                  <a:pt x="29107" y="9034"/>
                  <a:pt x="29115" y="9069"/>
                </a:cubicBezTo>
                <a:close/>
                <a:moveTo>
                  <a:pt x="34889" y="9025"/>
                </a:moveTo>
                <a:cubicBezTo>
                  <a:pt x="34936" y="8964"/>
                  <a:pt x="34763" y="8964"/>
                  <a:pt x="34772" y="9003"/>
                </a:cubicBezTo>
                <a:cubicBezTo>
                  <a:pt x="34812" y="9010"/>
                  <a:pt x="34828" y="9034"/>
                  <a:pt x="34889" y="9025"/>
                </a:cubicBezTo>
                <a:close/>
                <a:moveTo>
                  <a:pt x="34537" y="9025"/>
                </a:moveTo>
                <a:cubicBezTo>
                  <a:pt x="34654" y="9013"/>
                  <a:pt x="34626" y="9013"/>
                  <a:pt x="34743" y="9025"/>
                </a:cubicBezTo>
                <a:cubicBezTo>
                  <a:pt x="34780" y="8956"/>
                  <a:pt x="34500" y="8956"/>
                  <a:pt x="34537" y="9025"/>
                </a:cubicBezTo>
                <a:close/>
                <a:moveTo>
                  <a:pt x="31928" y="8981"/>
                </a:moveTo>
                <a:cubicBezTo>
                  <a:pt x="31816" y="8953"/>
                  <a:pt x="31794" y="8984"/>
                  <a:pt x="31665" y="8959"/>
                </a:cubicBezTo>
                <a:cubicBezTo>
                  <a:pt x="31633" y="9083"/>
                  <a:pt x="31899" y="9013"/>
                  <a:pt x="31928" y="8981"/>
                </a:cubicBezTo>
                <a:close/>
                <a:moveTo>
                  <a:pt x="31401" y="8959"/>
                </a:moveTo>
                <a:cubicBezTo>
                  <a:pt x="31342" y="8959"/>
                  <a:pt x="31285" y="8959"/>
                  <a:pt x="31225" y="8959"/>
                </a:cubicBezTo>
                <a:cubicBezTo>
                  <a:pt x="31224" y="9028"/>
                  <a:pt x="31426" y="9057"/>
                  <a:pt x="31401" y="8959"/>
                </a:cubicBezTo>
                <a:close/>
                <a:moveTo>
                  <a:pt x="29438" y="9069"/>
                </a:moveTo>
                <a:cubicBezTo>
                  <a:pt x="29505" y="9076"/>
                  <a:pt x="29550" y="9065"/>
                  <a:pt x="29584" y="9048"/>
                </a:cubicBezTo>
                <a:cubicBezTo>
                  <a:pt x="29598" y="8979"/>
                  <a:pt x="29511" y="8984"/>
                  <a:pt x="29467" y="8959"/>
                </a:cubicBezTo>
                <a:cubicBezTo>
                  <a:pt x="29442" y="8984"/>
                  <a:pt x="29428" y="9018"/>
                  <a:pt x="29438" y="9069"/>
                </a:cubicBezTo>
                <a:close/>
                <a:moveTo>
                  <a:pt x="28647" y="8981"/>
                </a:moveTo>
                <a:cubicBezTo>
                  <a:pt x="28665" y="8981"/>
                  <a:pt x="28685" y="8981"/>
                  <a:pt x="28705" y="8981"/>
                </a:cubicBezTo>
                <a:cubicBezTo>
                  <a:pt x="28705" y="8967"/>
                  <a:pt x="28705" y="8952"/>
                  <a:pt x="28705" y="8937"/>
                </a:cubicBezTo>
                <a:cubicBezTo>
                  <a:pt x="28685" y="8937"/>
                  <a:pt x="28665" y="8937"/>
                  <a:pt x="28647" y="8937"/>
                </a:cubicBezTo>
                <a:cubicBezTo>
                  <a:pt x="28647" y="8952"/>
                  <a:pt x="28647" y="8967"/>
                  <a:pt x="28647" y="8981"/>
                </a:cubicBezTo>
                <a:close/>
                <a:moveTo>
                  <a:pt x="34919" y="9025"/>
                </a:moveTo>
                <a:cubicBezTo>
                  <a:pt x="35032" y="9022"/>
                  <a:pt x="35176" y="9042"/>
                  <a:pt x="35212" y="8981"/>
                </a:cubicBezTo>
                <a:cubicBezTo>
                  <a:pt x="35074" y="9004"/>
                  <a:pt x="35045" y="8945"/>
                  <a:pt x="34977" y="8916"/>
                </a:cubicBezTo>
                <a:cubicBezTo>
                  <a:pt x="34947" y="8944"/>
                  <a:pt x="34949" y="8996"/>
                  <a:pt x="34919" y="9025"/>
                </a:cubicBezTo>
                <a:close/>
                <a:moveTo>
                  <a:pt x="34420" y="8959"/>
                </a:moveTo>
                <a:cubicBezTo>
                  <a:pt x="34520" y="8961"/>
                  <a:pt x="34624" y="8967"/>
                  <a:pt x="34655" y="8916"/>
                </a:cubicBezTo>
                <a:cubicBezTo>
                  <a:pt x="34555" y="8914"/>
                  <a:pt x="34450" y="8908"/>
                  <a:pt x="34420" y="8959"/>
                </a:cubicBezTo>
                <a:close/>
                <a:moveTo>
                  <a:pt x="32135" y="9025"/>
                </a:moveTo>
                <a:cubicBezTo>
                  <a:pt x="32247" y="9045"/>
                  <a:pt x="32261" y="8988"/>
                  <a:pt x="32310" y="8959"/>
                </a:cubicBezTo>
                <a:cubicBezTo>
                  <a:pt x="32200" y="8983"/>
                  <a:pt x="32226" y="8905"/>
                  <a:pt x="32135" y="8916"/>
                </a:cubicBezTo>
                <a:cubicBezTo>
                  <a:pt x="32135" y="8952"/>
                  <a:pt x="32135" y="8989"/>
                  <a:pt x="32135" y="9025"/>
                </a:cubicBezTo>
                <a:close/>
                <a:moveTo>
                  <a:pt x="25158" y="8981"/>
                </a:moveTo>
                <a:cubicBezTo>
                  <a:pt x="25181" y="8986"/>
                  <a:pt x="25216" y="8981"/>
                  <a:pt x="25217" y="9003"/>
                </a:cubicBezTo>
                <a:cubicBezTo>
                  <a:pt x="25194" y="9008"/>
                  <a:pt x="25159" y="9004"/>
                  <a:pt x="25158" y="9025"/>
                </a:cubicBezTo>
                <a:cubicBezTo>
                  <a:pt x="25226" y="9018"/>
                  <a:pt x="25271" y="9029"/>
                  <a:pt x="25305" y="9048"/>
                </a:cubicBezTo>
                <a:cubicBezTo>
                  <a:pt x="25328" y="8919"/>
                  <a:pt x="25412" y="9079"/>
                  <a:pt x="25451" y="8981"/>
                </a:cubicBezTo>
                <a:cubicBezTo>
                  <a:pt x="25342" y="8953"/>
                  <a:pt x="25222" y="8874"/>
                  <a:pt x="25158" y="8981"/>
                </a:cubicBezTo>
                <a:close/>
                <a:moveTo>
                  <a:pt x="34362" y="8937"/>
                </a:moveTo>
                <a:cubicBezTo>
                  <a:pt x="34337" y="8904"/>
                  <a:pt x="34267" y="8905"/>
                  <a:pt x="34216" y="8893"/>
                </a:cubicBezTo>
                <a:cubicBezTo>
                  <a:pt x="34180" y="8959"/>
                  <a:pt x="34207" y="8968"/>
                  <a:pt x="34244" y="9025"/>
                </a:cubicBezTo>
                <a:cubicBezTo>
                  <a:pt x="34319" y="9023"/>
                  <a:pt x="34358" y="8994"/>
                  <a:pt x="34362" y="8937"/>
                </a:cubicBezTo>
                <a:close/>
                <a:moveTo>
                  <a:pt x="34391" y="9048"/>
                </a:moveTo>
                <a:cubicBezTo>
                  <a:pt x="34393" y="9013"/>
                  <a:pt x="34466" y="9029"/>
                  <a:pt x="34450" y="8981"/>
                </a:cubicBezTo>
                <a:cubicBezTo>
                  <a:pt x="34420" y="8981"/>
                  <a:pt x="34391" y="8981"/>
                  <a:pt x="34362" y="8981"/>
                </a:cubicBezTo>
                <a:cubicBezTo>
                  <a:pt x="34366" y="9007"/>
                  <a:pt x="34357" y="9044"/>
                  <a:pt x="34391" y="9048"/>
                </a:cubicBezTo>
                <a:close/>
                <a:moveTo>
                  <a:pt x="33160" y="8937"/>
                </a:moveTo>
                <a:cubicBezTo>
                  <a:pt x="33196" y="9008"/>
                  <a:pt x="33065" y="8954"/>
                  <a:pt x="33101" y="9025"/>
                </a:cubicBezTo>
                <a:cubicBezTo>
                  <a:pt x="33134" y="9016"/>
                  <a:pt x="33186" y="9037"/>
                  <a:pt x="33218" y="9025"/>
                </a:cubicBezTo>
                <a:cubicBezTo>
                  <a:pt x="33227" y="9022"/>
                  <a:pt x="33211" y="8986"/>
                  <a:pt x="33218" y="8981"/>
                </a:cubicBezTo>
                <a:cubicBezTo>
                  <a:pt x="33258" y="8952"/>
                  <a:pt x="33275" y="9023"/>
                  <a:pt x="33277" y="9025"/>
                </a:cubicBezTo>
                <a:cubicBezTo>
                  <a:pt x="33253" y="9013"/>
                  <a:pt x="33435" y="9053"/>
                  <a:pt x="33482" y="9003"/>
                </a:cubicBezTo>
                <a:cubicBezTo>
                  <a:pt x="33447" y="8998"/>
                  <a:pt x="33464" y="8979"/>
                  <a:pt x="33482" y="8959"/>
                </a:cubicBezTo>
                <a:cubicBezTo>
                  <a:pt x="33419" y="8933"/>
                  <a:pt x="33319" y="8935"/>
                  <a:pt x="33277" y="8893"/>
                </a:cubicBezTo>
                <a:cubicBezTo>
                  <a:pt x="33290" y="8997"/>
                  <a:pt x="33252" y="8926"/>
                  <a:pt x="33160" y="8937"/>
                </a:cubicBezTo>
                <a:close/>
                <a:moveTo>
                  <a:pt x="31431" y="8893"/>
                </a:moveTo>
                <a:cubicBezTo>
                  <a:pt x="31445" y="8905"/>
                  <a:pt x="31426" y="8941"/>
                  <a:pt x="31460" y="8937"/>
                </a:cubicBezTo>
                <a:cubicBezTo>
                  <a:pt x="31460" y="8925"/>
                  <a:pt x="31484" y="8912"/>
                  <a:pt x="31490" y="8937"/>
                </a:cubicBezTo>
                <a:cubicBezTo>
                  <a:pt x="31525" y="9008"/>
                  <a:pt x="31394" y="8954"/>
                  <a:pt x="31431" y="9025"/>
                </a:cubicBezTo>
                <a:cubicBezTo>
                  <a:pt x="31515" y="9029"/>
                  <a:pt x="31580" y="9019"/>
                  <a:pt x="31606" y="8981"/>
                </a:cubicBezTo>
                <a:cubicBezTo>
                  <a:pt x="31572" y="8977"/>
                  <a:pt x="31575" y="8946"/>
                  <a:pt x="31577" y="8916"/>
                </a:cubicBezTo>
                <a:cubicBezTo>
                  <a:pt x="31541" y="8912"/>
                  <a:pt x="31508" y="8908"/>
                  <a:pt x="31519" y="8871"/>
                </a:cubicBezTo>
                <a:cubicBezTo>
                  <a:pt x="31448" y="8880"/>
                  <a:pt x="31455" y="8831"/>
                  <a:pt x="31372" y="8850"/>
                </a:cubicBezTo>
                <a:cubicBezTo>
                  <a:pt x="31349" y="8893"/>
                  <a:pt x="31414" y="8880"/>
                  <a:pt x="31431" y="8893"/>
                </a:cubicBezTo>
                <a:close/>
                <a:moveTo>
                  <a:pt x="30405" y="8937"/>
                </a:moveTo>
                <a:cubicBezTo>
                  <a:pt x="30450" y="8857"/>
                  <a:pt x="30298" y="8815"/>
                  <a:pt x="30259" y="8871"/>
                </a:cubicBezTo>
                <a:cubicBezTo>
                  <a:pt x="30334" y="8873"/>
                  <a:pt x="30289" y="8965"/>
                  <a:pt x="30405" y="8937"/>
                </a:cubicBezTo>
                <a:close/>
                <a:moveTo>
                  <a:pt x="29085" y="8916"/>
                </a:moveTo>
                <a:cubicBezTo>
                  <a:pt x="29137" y="8895"/>
                  <a:pt x="29243" y="8916"/>
                  <a:pt x="29233" y="8850"/>
                </a:cubicBezTo>
                <a:cubicBezTo>
                  <a:pt x="29140" y="8839"/>
                  <a:pt x="29112" y="8877"/>
                  <a:pt x="29085" y="8916"/>
                </a:cubicBezTo>
                <a:close/>
                <a:moveTo>
                  <a:pt x="32281" y="8893"/>
                </a:moveTo>
                <a:cubicBezTo>
                  <a:pt x="32338" y="8887"/>
                  <a:pt x="32338" y="8923"/>
                  <a:pt x="32368" y="8937"/>
                </a:cubicBezTo>
                <a:cubicBezTo>
                  <a:pt x="32443" y="8842"/>
                  <a:pt x="32323" y="8795"/>
                  <a:pt x="32281" y="8893"/>
                </a:cubicBezTo>
                <a:close/>
                <a:moveTo>
                  <a:pt x="30756" y="8871"/>
                </a:moveTo>
                <a:cubicBezTo>
                  <a:pt x="30742" y="8941"/>
                  <a:pt x="30810" y="8949"/>
                  <a:pt x="30786" y="9025"/>
                </a:cubicBezTo>
                <a:cubicBezTo>
                  <a:pt x="30825" y="9025"/>
                  <a:pt x="30864" y="9025"/>
                  <a:pt x="30903" y="9025"/>
                </a:cubicBezTo>
                <a:cubicBezTo>
                  <a:pt x="30924" y="8965"/>
                  <a:pt x="30845" y="8981"/>
                  <a:pt x="30844" y="8937"/>
                </a:cubicBezTo>
                <a:cubicBezTo>
                  <a:pt x="30867" y="8932"/>
                  <a:pt x="30903" y="8937"/>
                  <a:pt x="30903" y="8916"/>
                </a:cubicBezTo>
                <a:cubicBezTo>
                  <a:pt x="30850" y="8904"/>
                  <a:pt x="30916" y="8892"/>
                  <a:pt x="30933" y="8871"/>
                </a:cubicBezTo>
                <a:cubicBezTo>
                  <a:pt x="30870" y="8823"/>
                  <a:pt x="30818" y="8823"/>
                  <a:pt x="30756" y="8871"/>
                </a:cubicBezTo>
                <a:close/>
                <a:moveTo>
                  <a:pt x="28060" y="8937"/>
                </a:moveTo>
                <a:cubicBezTo>
                  <a:pt x="28164" y="8971"/>
                  <a:pt x="28078" y="8862"/>
                  <a:pt x="28148" y="8871"/>
                </a:cubicBezTo>
                <a:cubicBezTo>
                  <a:pt x="28234" y="8926"/>
                  <a:pt x="28397" y="8968"/>
                  <a:pt x="28499" y="8893"/>
                </a:cubicBezTo>
                <a:cubicBezTo>
                  <a:pt x="28498" y="8991"/>
                  <a:pt x="28576" y="8902"/>
                  <a:pt x="28617" y="8893"/>
                </a:cubicBezTo>
                <a:cubicBezTo>
                  <a:pt x="28650" y="8886"/>
                  <a:pt x="28660" y="8922"/>
                  <a:pt x="28705" y="8916"/>
                </a:cubicBezTo>
                <a:cubicBezTo>
                  <a:pt x="28724" y="8912"/>
                  <a:pt x="28737" y="8851"/>
                  <a:pt x="28793" y="8871"/>
                </a:cubicBezTo>
                <a:cubicBezTo>
                  <a:pt x="28783" y="8901"/>
                  <a:pt x="28751" y="8913"/>
                  <a:pt x="28763" y="8959"/>
                </a:cubicBezTo>
                <a:cubicBezTo>
                  <a:pt x="28832" y="8959"/>
                  <a:pt x="28900" y="8959"/>
                  <a:pt x="28969" y="8959"/>
                </a:cubicBezTo>
                <a:cubicBezTo>
                  <a:pt x="28947" y="8899"/>
                  <a:pt x="29028" y="8915"/>
                  <a:pt x="29028" y="8871"/>
                </a:cubicBezTo>
                <a:cubicBezTo>
                  <a:pt x="28984" y="8817"/>
                  <a:pt x="28903" y="8877"/>
                  <a:pt x="28881" y="8871"/>
                </a:cubicBezTo>
                <a:cubicBezTo>
                  <a:pt x="28862" y="8867"/>
                  <a:pt x="28858" y="8828"/>
                  <a:pt x="28822" y="8827"/>
                </a:cubicBezTo>
                <a:cubicBezTo>
                  <a:pt x="28832" y="8827"/>
                  <a:pt x="28803" y="8847"/>
                  <a:pt x="28793" y="8850"/>
                </a:cubicBezTo>
                <a:cubicBezTo>
                  <a:pt x="28679" y="8871"/>
                  <a:pt x="28653" y="8853"/>
                  <a:pt x="28617" y="8850"/>
                </a:cubicBezTo>
                <a:cubicBezTo>
                  <a:pt x="28571" y="8845"/>
                  <a:pt x="28589" y="8878"/>
                  <a:pt x="28559" y="8850"/>
                </a:cubicBezTo>
                <a:cubicBezTo>
                  <a:pt x="28526" y="8820"/>
                  <a:pt x="28247" y="8857"/>
                  <a:pt x="28235" y="8850"/>
                </a:cubicBezTo>
                <a:cubicBezTo>
                  <a:pt x="28176" y="8804"/>
                  <a:pt x="28191" y="8867"/>
                  <a:pt x="28148" y="8827"/>
                </a:cubicBezTo>
                <a:cubicBezTo>
                  <a:pt x="28132" y="8813"/>
                  <a:pt x="28052" y="8838"/>
                  <a:pt x="28030" y="8827"/>
                </a:cubicBezTo>
                <a:cubicBezTo>
                  <a:pt x="28019" y="8880"/>
                  <a:pt x="28084" y="8875"/>
                  <a:pt x="28060" y="8937"/>
                </a:cubicBezTo>
                <a:close/>
                <a:moveTo>
                  <a:pt x="27591" y="8871"/>
                </a:moveTo>
                <a:cubicBezTo>
                  <a:pt x="27707" y="8843"/>
                  <a:pt x="27662" y="8935"/>
                  <a:pt x="27738" y="8937"/>
                </a:cubicBezTo>
                <a:cubicBezTo>
                  <a:pt x="27669" y="8805"/>
                  <a:pt x="27945" y="8932"/>
                  <a:pt x="27913" y="8827"/>
                </a:cubicBezTo>
                <a:cubicBezTo>
                  <a:pt x="27788" y="8874"/>
                  <a:pt x="27669" y="8788"/>
                  <a:pt x="27591" y="8871"/>
                </a:cubicBezTo>
                <a:close/>
                <a:moveTo>
                  <a:pt x="36736" y="8827"/>
                </a:moveTo>
                <a:cubicBezTo>
                  <a:pt x="36834" y="8894"/>
                  <a:pt x="36825" y="8746"/>
                  <a:pt x="36736" y="8827"/>
                </a:cubicBezTo>
                <a:close/>
                <a:moveTo>
                  <a:pt x="35270" y="8893"/>
                </a:moveTo>
                <a:cubicBezTo>
                  <a:pt x="35283" y="8859"/>
                  <a:pt x="35363" y="8874"/>
                  <a:pt x="35329" y="8805"/>
                </a:cubicBezTo>
                <a:cubicBezTo>
                  <a:pt x="35218" y="8820"/>
                  <a:pt x="35205" y="8820"/>
                  <a:pt x="35094" y="8805"/>
                </a:cubicBezTo>
                <a:cubicBezTo>
                  <a:pt x="35093" y="8879"/>
                  <a:pt x="35230" y="8850"/>
                  <a:pt x="35270" y="8893"/>
                </a:cubicBezTo>
                <a:close/>
                <a:moveTo>
                  <a:pt x="31050" y="8893"/>
                </a:moveTo>
                <a:cubicBezTo>
                  <a:pt x="31043" y="8851"/>
                  <a:pt x="31082" y="8845"/>
                  <a:pt x="31079" y="8805"/>
                </a:cubicBezTo>
                <a:cubicBezTo>
                  <a:pt x="30993" y="8799"/>
                  <a:pt x="30966" y="8890"/>
                  <a:pt x="31050" y="8893"/>
                </a:cubicBezTo>
                <a:close/>
                <a:moveTo>
                  <a:pt x="33980" y="8871"/>
                </a:moveTo>
                <a:cubicBezTo>
                  <a:pt x="34021" y="8844"/>
                  <a:pt x="34026" y="8763"/>
                  <a:pt x="33951" y="8761"/>
                </a:cubicBezTo>
                <a:cubicBezTo>
                  <a:pt x="33967" y="8793"/>
                  <a:pt x="33917" y="8875"/>
                  <a:pt x="33980" y="8871"/>
                </a:cubicBezTo>
                <a:close/>
                <a:moveTo>
                  <a:pt x="27181" y="8937"/>
                </a:moveTo>
                <a:cubicBezTo>
                  <a:pt x="27143" y="8934"/>
                  <a:pt x="27140" y="8911"/>
                  <a:pt x="27093" y="8916"/>
                </a:cubicBezTo>
                <a:cubicBezTo>
                  <a:pt x="27044" y="8919"/>
                  <a:pt x="27031" y="8981"/>
                  <a:pt x="27004" y="8937"/>
                </a:cubicBezTo>
                <a:cubicBezTo>
                  <a:pt x="27059" y="8942"/>
                  <a:pt x="26999" y="8899"/>
                  <a:pt x="27004" y="8893"/>
                </a:cubicBezTo>
                <a:cubicBezTo>
                  <a:pt x="27016" y="8882"/>
                  <a:pt x="27072" y="8898"/>
                  <a:pt x="27063" y="8871"/>
                </a:cubicBezTo>
                <a:cubicBezTo>
                  <a:pt x="26991" y="8814"/>
                  <a:pt x="26959" y="8886"/>
                  <a:pt x="26917" y="8916"/>
                </a:cubicBezTo>
                <a:cubicBezTo>
                  <a:pt x="26915" y="8885"/>
                  <a:pt x="26931" y="8867"/>
                  <a:pt x="26946" y="8850"/>
                </a:cubicBezTo>
                <a:cubicBezTo>
                  <a:pt x="26857" y="8865"/>
                  <a:pt x="26840" y="8827"/>
                  <a:pt x="26771" y="8827"/>
                </a:cubicBezTo>
                <a:cubicBezTo>
                  <a:pt x="26767" y="8883"/>
                  <a:pt x="26672" y="8871"/>
                  <a:pt x="26594" y="8871"/>
                </a:cubicBezTo>
                <a:cubicBezTo>
                  <a:pt x="26587" y="8895"/>
                  <a:pt x="26546" y="8925"/>
                  <a:pt x="26536" y="8893"/>
                </a:cubicBezTo>
                <a:cubicBezTo>
                  <a:pt x="26596" y="8869"/>
                  <a:pt x="26656" y="8788"/>
                  <a:pt x="26741" y="8850"/>
                </a:cubicBezTo>
                <a:cubicBezTo>
                  <a:pt x="26747" y="8806"/>
                  <a:pt x="26720" y="8817"/>
                  <a:pt x="26682" y="8805"/>
                </a:cubicBezTo>
                <a:cubicBezTo>
                  <a:pt x="26608" y="8781"/>
                  <a:pt x="26584" y="8788"/>
                  <a:pt x="26566" y="8805"/>
                </a:cubicBezTo>
                <a:cubicBezTo>
                  <a:pt x="26541" y="8827"/>
                  <a:pt x="26362" y="8811"/>
                  <a:pt x="26419" y="8761"/>
                </a:cubicBezTo>
                <a:cubicBezTo>
                  <a:pt x="26346" y="8758"/>
                  <a:pt x="26328" y="8796"/>
                  <a:pt x="26272" y="8805"/>
                </a:cubicBezTo>
                <a:cubicBezTo>
                  <a:pt x="26154" y="8821"/>
                  <a:pt x="25982" y="8778"/>
                  <a:pt x="25979" y="8805"/>
                </a:cubicBezTo>
                <a:cubicBezTo>
                  <a:pt x="25995" y="8805"/>
                  <a:pt x="26012" y="8823"/>
                  <a:pt x="25979" y="8827"/>
                </a:cubicBezTo>
                <a:cubicBezTo>
                  <a:pt x="25944" y="8823"/>
                  <a:pt x="25947" y="8793"/>
                  <a:pt x="25950" y="8761"/>
                </a:cubicBezTo>
                <a:cubicBezTo>
                  <a:pt x="25892" y="8754"/>
                  <a:pt x="25892" y="8791"/>
                  <a:pt x="25862" y="8805"/>
                </a:cubicBezTo>
                <a:cubicBezTo>
                  <a:pt x="25813" y="8805"/>
                  <a:pt x="25764" y="8805"/>
                  <a:pt x="25716" y="8805"/>
                </a:cubicBezTo>
                <a:cubicBezTo>
                  <a:pt x="25684" y="8828"/>
                  <a:pt x="25655" y="8962"/>
                  <a:pt x="25716" y="8981"/>
                </a:cubicBezTo>
                <a:cubicBezTo>
                  <a:pt x="25722" y="8964"/>
                  <a:pt x="25740" y="8956"/>
                  <a:pt x="25774" y="8959"/>
                </a:cubicBezTo>
                <a:cubicBezTo>
                  <a:pt x="25855" y="9006"/>
                  <a:pt x="25847" y="8947"/>
                  <a:pt x="25891" y="8981"/>
                </a:cubicBezTo>
                <a:cubicBezTo>
                  <a:pt x="25906" y="8992"/>
                  <a:pt x="25986" y="8977"/>
                  <a:pt x="26008" y="8981"/>
                </a:cubicBezTo>
                <a:cubicBezTo>
                  <a:pt x="26046" y="8988"/>
                  <a:pt x="26050" y="8999"/>
                  <a:pt x="26096" y="9003"/>
                </a:cubicBezTo>
                <a:cubicBezTo>
                  <a:pt x="26126" y="9006"/>
                  <a:pt x="26131" y="8980"/>
                  <a:pt x="26154" y="8981"/>
                </a:cubicBezTo>
                <a:cubicBezTo>
                  <a:pt x="26168" y="8981"/>
                  <a:pt x="26172" y="9016"/>
                  <a:pt x="26214" y="9003"/>
                </a:cubicBezTo>
                <a:cubicBezTo>
                  <a:pt x="26227" y="8999"/>
                  <a:pt x="26208" y="8949"/>
                  <a:pt x="26243" y="8959"/>
                </a:cubicBezTo>
                <a:cubicBezTo>
                  <a:pt x="26272" y="9035"/>
                  <a:pt x="26401" y="8981"/>
                  <a:pt x="26448" y="9025"/>
                </a:cubicBezTo>
                <a:cubicBezTo>
                  <a:pt x="26456" y="9033"/>
                  <a:pt x="26579" y="9028"/>
                  <a:pt x="26594" y="9025"/>
                </a:cubicBezTo>
                <a:cubicBezTo>
                  <a:pt x="26680" y="9011"/>
                  <a:pt x="26655" y="9018"/>
                  <a:pt x="26741" y="9025"/>
                </a:cubicBezTo>
                <a:cubicBezTo>
                  <a:pt x="26848" y="9034"/>
                  <a:pt x="27050" y="9042"/>
                  <a:pt x="27122" y="9025"/>
                </a:cubicBezTo>
                <a:cubicBezTo>
                  <a:pt x="27135" y="9022"/>
                  <a:pt x="27123" y="8954"/>
                  <a:pt x="27181" y="8981"/>
                </a:cubicBezTo>
                <a:cubicBezTo>
                  <a:pt x="27174" y="9008"/>
                  <a:pt x="27135" y="9026"/>
                  <a:pt x="27210" y="9025"/>
                </a:cubicBezTo>
                <a:cubicBezTo>
                  <a:pt x="27266" y="9023"/>
                  <a:pt x="27231" y="8952"/>
                  <a:pt x="27298" y="8959"/>
                </a:cubicBezTo>
                <a:cubicBezTo>
                  <a:pt x="27298" y="8981"/>
                  <a:pt x="27274" y="8985"/>
                  <a:pt x="27268" y="9003"/>
                </a:cubicBezTo>
                <a:cubicBezTo>
                  <a:pt x="27318" y="9003"/>
                  <a:pt x="27367" y="9003"/>
                  <a:pt x="27415" y="9003"/>
                </a:cubicBezTo>
                <a:cubicBezTo>
                  <a:pt x="27422" y="8962"/>
                  <a:pt x="27382" y="8954"/>
                  <a:pt x="27386" y="8916"/>
                </a:cubicBezTo>
                <a:cubicBezTo>
                  <a:pt x="27457" y="8929"/>
                  <a:pt x="27496" y="8811"/>
                  <a:pt x="27444" y="8805"/>
                </a:cubicBezTo>
                <a:cubicBezTo>
                  <a:pt x="27437" y="8844"/>
                  <a:pt x="27394" y="8856"/>
                  <a:pt x="27327" y="8850"/>
                </a:cubicBezTo>
                <a:cubicBezTo>
                  <a:pt x="27318" y="8892"/>
                  <a:pt x="27367" y="8893"/>
                  <a:pt x="27386" y="8916"/>
                </a:cubicBezTo>
                <a:cubicBezTo>
                  <a:pt x="27352" y="8919"/>
                  <a:pt x="27273" y="8947"/>
                  <a:pt x="27181" y="8937"/>
                </a:cubicBezTo>
                <a:close/>
                <a:moveTo>
                  <a:pt x="32016" y="8850"/>
                </a:moveTo>
                <a:cubicBezTo>
                  <a:pt x="32138" y="8867"/>
                  <a:pt x="32167" y="8815"/>
                  <a:pt x="32164" y="8739"/>
                </a:cubicBezTo>
                <a:cubicBezTo>
                  <a:pt x="32090" y="8757"/>
                  <a:pt x="32006" y="8767"/>
                  <a:pt x="32016" y="8850"/>
                </a:cubicBezTo>
                <a:close/>
                <a:moveTo>
                  <a:pt x="24807" y="8827"/>
                </a:moveTo>
                <a:cubicBezTo>
                  <a:pt x="24908" y="8864"/>
                  <a:pt x="25001" y="8809"/>
                  <a:pt x="25158" y="8827"/>
                </a:cubicBezTo>
                <a:cubicBezTo>
                  <a:pt x="25172" y="8853"/>
                  <a:pt x="25190" y="8877"/>
                  <a:pt x="25217" y="8893"/>
                </a:cubicBezTo>
                <a:cubicBezTo>
                  <a:pt x="25249" y="8836"/>
                  <a:pt x="25374" y="8850"/>
                  <a:pt x="25481" y="8850"/>
                </a:cubicBezTo>
                <a:cubicBezTo>
                  <a:pt x="25497" y="8760"/>
                  <a:pt x="25376" y="8812"/>
                  <a:pt x="25334" y="8805"/>
                </a:cubicBezTo>
                <a:cubicBezTo>
                  <a:pt x="25332" y="8805"/>
                  <a:pt x="25336" y="8785"/>
                  <a:pt x="25334" y="8783"/>
                </a:cubicBezTo>
                <a:cubicBezTo>
                  <a:pt x="25327" y="8777"/>
                  <a:pt x="25286" y="8786"/>
                  <a:pt x="25275" y="8783"/>
                </a:cubicBezTo>
                <a:cubicBezTo>
                  <a:pt x="25197" y="8760"/>
                  <a:pt x="25234" y="8800"/>
                  <a:pt x="25158" y="8783"/>
                </a:cubicBezTo>
                <a:cubicBezTo>
                  <a:pt x="25137" y="8778"/>
                  <a:pt x="25128" y="8721"/>
                  <a:pt x="25071" y="8739"/>
                </a:cubicBezTo>
                <a:cubicBezTo>
                  <a:pt x="25080" y="8830"/>
                  <a:pt x="24917" y="8741"/>
                  <a:pt x="24865" y="8739"/>
                </a:cubicBezTo>
                <a:cubicBezTo>
                  <a:pt x="24850" y="8772"/>
                  <a:pt x="24822" y="8794"/>
                  <a:pt x="24807" y="8827"/>
                </a:cubicBezTo>
                <a:close/>
                <a:moveTo>
                  <a:pt x="34801" y="8827"/>
                </a:moveTo>
                <a:cubicBezTo>
                  <a:pt x="34774" y="8788"/>
                  <a:pt x="34802" y="8709"/>
                  <a:pt x="34713" y="8717"/>
                </a:cubicBezTo>
                <a:cubicBezTo>
                  <a:pt x="34714" y="8775"/>
                  <a:pt x="34686" y="8855"/>
                  <a:pt x="34801" y="8827"/>
                </a:cubicBezTo>
                <a:close/>
                <a:moveTo>
                  <a:pt x="42949" y="8783"/>
                </a:moveTo>
                <a:cubicBezTo>
                  <a:pt x="43026" y="8790"/>
                  <a:pt x="43046" y="8752"/>
                  <a:pt x="43037" y="8695"/>
                </a:cubicBezTo>
                <a:cubicBezTo>
                  <a:pt x="42960" y="8689"/>
                  <a:pt x="42962" y="8741"/>
                  <a:pt x="42949" y="8783"/>
                </a:cubicBezTo>
                <a:close/>
                <a:moveTo>
                  <a:pt x="35885" y="8761"/>
                </a:moveTo>
                <a:cubicBezTo>
                  <a:pt x="35915" y="8761"/>
                  <a:pt x="35945" y="8761"/>
                  <a:pt x="35973" y="8761"/>
                </a:cubicBezTo>
                <a:cubicBezTo>
                  <a:pt x="35979" y="8713"/>
                  <a:pt x="35950" y="8691"/>
                  <a:pt x="35885" y="8695"/>
                </a:cubicBezTo>
                <a:cubicBezTo>
                  <a:pt x="35885" y="8717"/>
                  <a:pt x="35885" y="8739"/>
                  <a:pt x="35885" y="8761"/>
                </a:cubicBezTo>
                <a:close/>
                <a:moveTo>
                  <a:pt x="26712" y="8739"/>
                </a:moveTo>
                <a:cubicBezTo>
                  <a:pt x="26735" y="8756"/>
                  <a:pt x="26870" y="8733"/>
                  <a:pt x="26771" y="8695"/>
                </a:cubicBezTo>
                <a:cubicBezTo>
                  <a:pt x="26785" y="8713"/>
                  <a:pt x="26700" y="8730"/>
                  <a:pt x="26712" y="8739"/>
                </a:cubicBezTo>
                <a:close/>
                <a:moveTo>
                  <a:pt x="26008" y="8739"/>
                </a:moveTo>
                <a:cubicBezTo>
                  <a:pt x="26106" y="8780"/>
                  <a:pt x="26131" y="8659"/>
                  <a:pt x="26067" y="8650"/>
                </a:cubicBezTo>
                <a:cubicBezTo>
                  <a:pt x="26052" y="8683"/>
                  <a:pt x="26023" y="8706"/>
                  <a:pt x="26008" y="8739"/>
                </a:cubicBezTo>
                <a:close/>
                <a:moveTo>
                  <a:pt x="24133" y="8673"/>
                </a:moveTo>
                <a:cubicBezTo>
                  <a:pt x="24183" y="8674"/>
                  <a:pt x="24208" y="8656"/>
                  <a:pt x="24221" y="8629"/>
                </a:cubicBezTo>
                <a:cubicBezTo>
                  <a:pt x="24169" y="8628"/>
                  <a:pt x="24146" y="8646"/>
                  <a:pt x="24133" y="8673"/>
                </a:cubicBezTo>
                <a:close/>
                <a:moveTo>
                  <a:pt x="49075" y="8629"/>
                </a:moveTo>
                <a:cubicBezTo>
                  <a:pt x="49095" y="8629"/>
                  <a:pt x="49114" y="8629"/>
                  <a:pt x="49134" y="8629"/>
                </a:cubicBezTo>
                <a:cubicBezTo>
                  <a:pt x="49134" y="8614"/>
                  <a:pt x="49134" y="8599"/>
                  <a:pt x="49134" y="8585"/>
                </a:cubicBezTo>
                <a:cubicBezTo>
                  <a:pt x="49114" y="8585"/>
                  <a:pt x="49095" y="8585"/>
                  <a:pt x="49075" y="8585"/>
                </a:cubicBezTo>
                <a:cubicBezTo>
                  <a:pt x="49075" y="8599"/>
                  <a:pt x="49075" y="8614"/>
                  <a:pt x="49075" y="8629"/>
                </a:cubicBezTo>
                <a:close/>
                <a:moveTo>
                  <a:pt x="26477" y="8585"/>
                </a:moveTo>
                <a:cubicBezTo>
                  <a:pt x="26458" y="8585"/>
                  <a:pt x="26438" y="8585"/>
                  <a:pt x="26419" y="8585"/>
                </a:cubicBezTo>
                <a:cubicBezTo>
                  <a:pt x="26258" y="8578"/>
                  <a:pt x="26483" y="8647"/>
                  <a:pt x="26477" y="8585"/>
                </a:cubicBezTo>
                <a:close/>
                <a:moveTo>
                  <a:pt x="25803" y="8607"/>
                </a:moveTo>
                <a:cubicBezTo>
                  <a:pt x="25894" y="8578"/>
                  <a:pt x="25723" y="8585"/>
                  <a:pt x="25686" y="8585"/>
                </a:cubicBezTo>
                <a:cubicBezTo>
                  <a:pt x="25681" y="8585"/>
                  <a:pt x="25686" y="8559"/>
                  <a:pt x="25657" y="8563"/>
                </a:cubicBezTo>
                <a:cubicBezTo>
                  <a:pt x="25652" y="8563"/>
                  <a:pt x="25637" y="8606"/>
                  <a:pt x="25627" y="8607"/>
                </a:cubicBezTo>
                <a:cubicBezTo>
                  <a:pt x="25686" y="8607"/>
                  <a:pt x="25745" y="8607"/>
                  <a:pt x="25803" y="8607"/>
                </a:cubicBezTo>
                <a:close/>
                <a:moveTo>
                  <a:pt x="50629" y="8585"/>
                </a:moveTo>
                <a:cubicBezTo>
                  <a:pt x="50588" y="8585"/>
                  <a:pt x="50564" y="8595"/>
                  <a:pt x="50540" y="8607"/>
                </a:cubicBezTo>
                <a:cubicBezTo>
                  <a:pt x="50587" y="8546"/>
                  <a:pt x="50465" y="8508"/>
                  <a:pt x="50453" y="8563"/>
                </a:cubicBezTo>
                <a:cubicBezTo>
                  <a:pt x="50494" y="8572"/>
                  <a:pt x="50610" y="8697"/>
                  <a:pt x="50629" y="8585"/>
                </a:cubicBezTo>
                <a:close/>
                <a:moveTo>
                  <a:pt x="45499" y="8629"/>
                </a:moveTo>
                <a:cubicBezTo>
                  <a:pt x="45486" y="8587"/>
                  <a:pt x="45589" y="8534"/>
                  <a:pt x="45470" y="8541"/>
                </a:cubicBezTo>
                <a:cubicBezTo>
                  <a:pt x="45476" y="8574"/>
                  <a:pt x="45460" y="8622"/>
                  <a:pt x="45499" y="8629"/>
                </a:cubicBezTo>
                <a:close/>
                <a:moveTo>
                  <a:pt x="44298" y="8585"/>
                </a:moveTo>
                <a:cubicBezTo>
                  <a:pt x="44365" y="8591"/>
                  <a:pt x="44408" y="8580"/>
                  <a:pt x="44415" y="8541"/>
                </a:cubicBezTo>
                <a:cubicBezTo>
                  <a:pt x="44363" y="8545"/>
                  <a:pt x="44268" y="8518"/>
                  <a:pt x="44298" y="8585"/>
                </a:cubicBezTo>
                <a:close/>
                <a:moveTo>
                  <a:pt x="22403" y="8563"/>
                </a:moveTo>
                <a:cubicBezTo>
                  <a:pt x="22364" y="8556"/>
                  <a:pt x="22347" y="8532"/>
                  <a:pt x="22286" y="8541"/>
                </a:cubicBezTo>
                <a:cubicBezTo>
                  <a:pt x="22273" y="8623"/>
                  <a:pt x="22374" y="8608"/>
                  <a:pt x="22403" y="8563"/>
                </a:cubicBezTo>
                <a:close/>
                <a:moveTo>
                  <a:pt x="48870" y="8541"/>
                </a:moveTo>
                <a:cubicBezTo>
                  <a:pt x="48771" y="8474"/>
                  <a:pt x="48781" y="8622"/>
                  <a:pt x="48870" y="8541"/>
                </a:cubicBezTo>
                <a:close/>
                <a:moveTo>
                  <a:pt x="48607" y="8585"/>
                </a:moveTo>
                <a:cubicBezTo>
                  <a:pt x="48626" y="8585"/>
                  <a:pt x="48646" y="8585"/>
                  <a:pt x="48665" y="8585"/>
                </a:cubicBezTo>
                <a:cubicBezTo>
                  <a:pt x="48667" y="8557"/>
                  <a:pt x="48703" y="8554"/>
                  <a:pt x="48694" y="8518"/>
                </a:cubicBezTo>
                <a:cubicBezTo>
                  <a:pt x="48665" y="8518"/>
                  <a:pt x="48635" y="8518"/>
                  <a:pt x="48607" y="8518"/>
                </a:cubicBezTo>
                <a:cubicBezTo>
                  <a:pt x="48607" y="8541"/>
                  <a:pt x="48607" y="8563"/>
                  <a:pt x="48607" y="8585"/>
                </a:cubicBezTo>
                <a:close/>
                <a:moveTo>
                  <a:pt x="48313" y="8585"/>
                </a:moveTo>
                <a:cubicBezTo>
                  <a:pt x="48390" y="8591"/>
                  <a:pt x="48440" y="8577"/>
                  <a:pt x="48430" y="8518"/>
                </a:cubicBezTo>
                <a:cubicBezTo>
                  <a:pt x="48353" y="8513"/>
                  <a:pt x="48304" y="8528"/>
                  <a:pt x="48313" y="8585"/>
                </a:cubicBezTo>
                <a:close/>
                <a:moveTo>
                  <a:pt x="27386" y="8585"/>
                </a:moveTo>
                <a:cubicBezTo>
                  <a:pt x="27409" y="8580"/>
                  <a:pt x="27443" y="8585"/>
                  <a:pt x="27444" y="8563"/>
                </a:cubicBezTo>
                <a:cubicBezTo>
                  <a:pt x="27406" y="8563"/>
                  <a:pt x="27417" y="8524"/>
                  <a:pt x="27386" y="8518"/>
                </a:cubicBezTo>
                <a:cubicBezTo>
                  <a:pt x="27375" y="8550"/>
                  <a:pt x="27350" y="8556"/>
                  <a:pt x="27386" y="8585"/>
                </a:cubicBezTo>
                <a:close/>
                <a:moveTo>
                  <a:pt x="22110" y="8563"/>
                </a:moveTo>
                <a:cubicBezTo>
                  <a:pt x="22162" y="8558"/>
                  <a:pt x="22257" y="8585"/>
                  <a:pt x="22228" y="8518"/>
                </a:cubicBezTo>
                <a:cubicBezTo>
                  <a:pt x="22161" y="8513"/>
                  <a:pt x="22117" y="8524"/>
                  <a:pt x="22110" y="8563"/>
                </a:cubicBezTo>
                <a:close/>
                <a:moveTo>
                  <a:pt x="45382" y="8563"/>
                </a:moveTo>
                <a:cubicBezTo>
                  <a:pt x="45468" y="8595"/>
                  <a:pt x="45468" y="8464"/>
                  <a:pt x="45382" y="8498"/>
                </a:cubicBezTo>
                <a:cubicBezTo>
                  <a:pt x="45382" y="8518"/>
                  <a:pt x="45382" y="8541"/>
                  <a:pt x="45382" y="8563"/>
                </a:cubicBezTo>
                <a:close/>
                <a:moveTo>
                  <a:pt x="40810" y="8541"/>
                </a:moveTo>
                <a:cubicBezTo>
                  <a:pt x="40839" y="8541"/>
                  <a:pt x="40869" y="8541"/>
                  <a:pt x="40897" y="8541"/>
                </a:cubicBezTo>
                <a:cubicBezTo>
                  <a:pt x="40902" y="8501"/>
                  <a:pt x="40869" y="8490"/>
                  <a:pt x="40810" y="8498"/>
                </a:cubicBezTo>
                <a:cubicBezTo>
                  <a:pt x="40810" y="8511"/>
                  <a:pt x="40810" y="8526"/>
                  <a:pt x="40810" y="8541"/>
                </a:cubicBezTo>
                <a:close/>
                <a:moveTo>
                  <a:pt x="40047" y="8541"/>
                </a:moveTo>
                <a:cubicBezTo>
                  <a:pt x="40067" y="8541"/>
                  <a:pt x="40086" y="8541"/>
                  <a:pt x="40106" y="8541"/>
                </a:cubicBezTo>
                <a:cubicBezTo>
                  <a:pt x="40106" y="8526"/>
                  <a:pt x="40106" y="8511"/>
                  <a:pt x="40106" y="8498"/>
                </a:cubicBezTo>
                <a:cubicBezTo>
                  <a:pt x="40086" y="8498"/>
                  <a:pt x="40067" y="8498"/>
                  <a:pt x="40047" y="8498"/>
                </a:cubicBezTo>
                <a:cubicBezTo>
                  <a:pt x="40047" y="8511"/>
                  <a:pt x="40047" y="8526"/>
                  <a:pt x="40047" y="8541"/>
                </a:cubicBezTo>
                <a:close/>
                <a:moveTo>
                  <a:pt x="31460" y="8541"/>
                </a:moveTo>
                <a:cubicBezTo>
                  <a:pt x="31527" y="8547"/>
                  <a:pt x="31570" y="8536"/>
                  <a:pt x="31577" y="8498"/>
                </a:cubicBezTo>
                <a:cubicBezTo>
                  <a:pt x="31525" y="8502"/>
                  <a:pt x="31431" y="8475"/>
                  <a:pt x="31460" y="8541"/>
                </a:cubicBezTo>
                <a:close/>
                <a:moveTo>
                  <a:pt x="26946" y="8541"/>
                </a:moveTo>
                <a:cubicBezTo>
                  <a:pt x="26976" y="8541"/>
                  <a:pt x="26981" y="8559"/>
                  <a:pt x="27004" y="8563"/>
                </a:cubicBezTo>
                <a:cubicBezTo>
                  <a:pt x="27004" y="8541"/>
                  <a:pt x="27028" y="8536"/>
                  <a:pt x="27034" y="8518"/>
                </a:cubicBezTo>
                <a:cubicBezTo>
                  <a:pt x="27004" y="8518"/>
                  <a:pt x="26999" y="8501"/>
                  <a:pt x="26975" y="8498"/>
                </a:cubicBezTo>
                <a:cubicBezTo>
                  <a:pt x="26976" y="8518"/>
                  <a:pt x="26951" y="8523"/>
                  <a:pt x="26946" y="8541"/>
                </a:cubicBezTo>
                <a:close/>
                <a:moveTo>
                  <a:pt x="24074" y="8585"/>
                </a:moveTo>
                <a:cubicBezTo>
                  <a:pt x="24168" y="8604"/>
                  <a:pt x="24166" y="8551"/>
                  <a:pt x="24191" y="8518"/>
                </a:cubicBezTo>
                <a:cubicBezTo>
                  <a:pt x="24154" y="8517"/>
                  <a:pt x="24151" y="8490"/>
                  <a:pt x="24103" y="8498"/>
                </a:cubicBezTo>
                <a:cubicBezTo>
                  <a:pt x="24094" y="8527"/>
                  <a:pt x="24061" y="8539"/>
                  <a:pt x="24074" y="8585"/>
                </a:cubicBezTo>
                <a:close/>
                <a:moveTo>
                  <a:pt x="21612" y="8518"/>
                </a:moveTo>
                <a:cubicBezTo>
                  <a:pt x="21578" y="8520"/>
                  <a:pt x="21549" y="8476"/>
                  <a:pt x="21494" y="8498"/>
                </a:cubicBezTo>
                <a:cubicBezTo>
                  <a:pt x="21477" y="8503"/>
                  <a:pt x="21452" y="8562"/>
                  <a:pt x="21494" y="8563"/>
                </a:cubicBezTo>
                <a:cubicBezTo>
                  <a:pt x="21534" y="8513"/>
                  <a:pt x="21715" y="8567"/>
                  <a:pt x="21729" y="8498"/>
                </a:cubicBezTo>
                <a:cubicBezTo>
                  <a:pt x="21677" y="8483"/>
                  <a:pt x="21639" y="8518"/>
                  <a:pt x="21612" y="8518"/>
                </a:cubicBezTo>
                <a:close/>
                <a:moveTo>
                  <a:pt x="25657" y="8541"/>
                </a:moveTo>
                <a:cubicBezTo>
                  <a:pt x="25729" y="8544"/>
                  <a:pt x="25799" y="8545"/>
                  <a:pt x="25803" y="8498"/>
                </a:cubicBezTo>
                <a:cubicBezTo>
                  <a:pt x="25759" y="8462"/>
                  <a:pt x="25636" y="8464"/>
                  <a:pt x="25657" y="8541"/>
                </a:cubicBezTo>
                <a:close/>
                <a:moveTo>
                  <a:pt x="45559" y="8498"/>
                </a:moveTo>
                <a:cubicBezTo>
                  <a:pt x="45577" y="8498"/>
                  <a:pt x="45597" y="8498"/>
                  <a:pt x="45617" y="8498"/>
                </a:cubicBezTo>
                <a:cubicBezTo>
                  <a:pt x="45617" y="8483"/>
                  <a:pt x="45617" y="8468"/>
                  <a:pt x="45617" y="8452"/>
                </a:cubicBezTo>
                <a:cubicBezTo>
                  <a:pt x="45597" y="8452"/>
                  <a:pt x="45577" y="8452"/>
                  <a:pt x="45559" y="8452"/>
                </a:cubicBezTo>
                <a:cubicBezTo>
                  <a:pt x="45559" y="8468"/>
                  <a:pt x="45559" y="8483"/>
                  <a:pt x="45559" y="8498"/>
                </a:cubicBezTo>
                <a:close/>
                <a:moveTo>
                  <a:pt x="44562" y="8475"/>
                </a:moveTo>
                <a:cubicBezTo>
                  <a:pt x="44551" y="8457"/>
                  <a:pt x="44483" y="8448"/>
                  <a:pt x="44474" y="8475"/>
                </a:cubicBezTo>
                <a:cubicBezTo>
                  <a:pt x="44454" y="8526"/>
                  <a:pt x="44588" y="8523"/>
                  <a:pt x="44562" y="8475"/>
                </a:cubicBezTo>
                <a:close/>
                <a:moveTo>
                  <a:pt x="43037" y="8498"/>
                </a:moveTo>
                <a:cubicBezTo>
                  <a:pt x="43056" y="8498"/>
                  <a:pt x="43076" y="8498"/>
                  <a:pt x="43096" y="8498"/>
                </a:cubicBezTo>
                <a:cubicBezTo>
                  <a:pt x="43096" y="8483"/>
                  <a:pt x="43096" y="8468"/>
                  <a:pt x="43096" y="8452"/>
                </a:cubicBezTo>
                <a:cubicBezTo>
                  <a:pt x="43076" y="8452"/>
                  <a:pt x="43056" y="8452"/>
                  <a:pt x="43037" y="8452"/>
                </a:cubicBezTo>
                <a:cubicBezTo>
                  <a:pt x="43037" y="8468"/>
                  <a:pt x="43037" y="8483"/>
                  <a:pt x="43037" y="8498"/>
                </a:cubicBezTo>
                <a:close/>
                <a:moveTo>
                  <a:pt x="24425" y="8518"/>
                </a:moveTo>
                <a:cubicBezTo>
                  <a:pt x="24381" y="8611"/>
                  <a:pt x="24577" y="8522"/>
                  <a:pt x="24572" y="8585"/>
                </a:cubicBezTo>
                <a:cubicBezTo>
                  <a:pt x="24569" y="8620"/>
                  <a:pt x="24497" y="8602"/>
                  <a:pt x="24514" y="8650"/>
                </a:cubicBezTo>
                <a:cubicBezTo>
                  <a:pt x="24550" y="8704"/>
                  <a:pt x="24756" y="8647"/>
                  <a:pt x="24660" y="8607"/>
                </a:cubicBezTo>
                <a:cubicBezTo>
                  <a:pt x="24660" y="8619"/>
                  <a:pt x="24636" y="8632"/>
                  <a:pt x="24631" y="8607"/>
                </a:cubicBezTo>
                <a:cubicBezTo>
                  <a:pt x="24609" y="8539"/>
                  <a:pt x="24711" y="8565"/>
                  <a:pt x="24689" y="8498"/>
                </a:cubicBezTo>
                <a:cubicBezTo>
                  <a:pt x="24643" y="8487"/>
                  <a:pt x="24664" y="8428"/>
                  <a:pt x="24572" y="8452"/>
                </a:cubicBezTo>
                <a:cubicBezTo>
                  <a:pt x="24604" y="8575"/>
                  <a:pt x="24486" y="8524"/>
                  <a:pt x="24425" y="8518"/>
                </a:cubicBezTo>
                <a:close/>
                <a:moveTo>
                  <a:pt x="10592" y="8475"/>
                </a:moveTo>
                <a:cubicBezTo>
                  <a:pt x="10552" y="8468"/>
                  <a:pt x="10535" y="8444"/>
                  <a:pt x="10474" y="8452"/>
                </a:cubicBezTo>
                <a:cubicBezTo>
                  <a:pt x="10428" y="8514"/>
                  <a:pt x="10601" y="8514"/>
                  <a:pt x="10592" y="8475"/>
                </a:cubicBezTo>
                <a:close/>
                <a:moveTo>
                  <a:pt x="51831" y="8498"/>
                </a:moveTo>
                <a:cubicBezTo>
                  <a:pt x="51860" y="8498"/>
                  <a:pt x="51889" y="8498"/>
                  <a:pt x="51918" y="8498"/>
                </a:cubicBezTo>
                <a:cubicBezTo>
                  <a:pt x="51914" y="8471"/>
                  <a:pt x="51924" y="8435"/>
                  <a:pt x="51889" y="8431"/>
                </a:cubicBezTo>
                <a:cubicBezTo>
                  <a:pt x="51887" y="8466"/>
                  <a:pt x="51813" y="8448"/>
                  <a:pt x="51831" y="8498"/>
                </a:cubicBezTo>
                <a:close/>
                <a:moveTo>
                  <a:pt x="45851" y="8452"/>
                </a:moveTo>
                <a:cubicBezTo>
                  <a:pt x="45752" y="8386"/>
                  <a:pt x="45761" y="8534"/>
                  <a:pt x="45851" y="8452"/>
                </a:cubicBezTo>
                <a:close/>
                <a:moveTo>
                  <a:pt x="45089" y="8518"/>
                </a:moveTo>
                <a:cubicBezTo>
                  <a:pt x="45134" y="8486"/>
                  <a:pt x="45044" y="8393"/>
                  <a:pt x="45030" y="8452"/>
                </a:cubicBezTo>
                <a:cubicBezTo>
                  <a:pt x="45032" y="8445"/>
                  <a:pt x="45084" y="8522"/>
                  <a:pt x="45089" y="8518"/>
                </a:cubicBezTo>
                <a:close/>
                <a:moveTo>
                  <a:pt x="41572" y="8431"/>
                </a:moveTo>
                <a:cubicBezTo>
                  <a:pt x="41541" y="8559"/>
                  <a:pt x="41699" y="8441"/>
                  <a:pt x="41572" y="8431"/>
                </a:cubicBezTo>
                <a:close/>
                <a:moveTo>
                  <a:pt x="38054" y="8452"/>
                </a:moveTo>
                <a:cubicBezTo>
                  <a:pt x="38243" y="8502"/>
                  <a:pt x="38133" y="8374"/>
                  <a:pt x="38054" y="8452"/>
                </a:cubicBezTo>
                <a:close/>
                <a:moveTo>
                  <a:pt x="35652" y="8475"/>
                </a:moveTo>
                <a:cubicBezTo>
                  <a:pt x="35671" y="8475"/>
                  <a:pt x="35690" y="8475"/>
                  <a:pt x="35710" y="8475"/>
                </a:cubicBezTo>
                <a:cubicBezTo>
                  <a:pt x="35710" y="8460"/>
                  <a:pt x="35710" y="8445"/>
                  <a:pt x="35710" y="8431"/>
                </a:cubicBezTo>
                <a:cubicBezTo>
                  <a:pt x="35690" y="8431"/>
                  <a:pt x="35671" y="8431"/>
                  <a:pt x="35652" y="8431"/>
                </a:cubicBezTo>
                <a:cubicBezTo>
                  <a:pt x="35652" y="8445"/>
                  <a:pt x="35652" y="8460"/>
                  <a:pt x="35652" y="8475"/>
                </a:cubicBezTo>
                <a:close/>
                <a:moveTo>
                  <a:pt x="22755" y="8475"/>
                </a:moveTo>
                <a:cubicBezTo>
                  <a:pt x="22807" y="8471"/>
                  <a:pt x="22902" y="8498"/>
                  <a:pt x="22872" y="8431"/>
                </a:cubicBezTo>
                <a:cubicBezTo>
                  <a:pt x="22806" y="8424"/>
                  <a:pt x="22762" y="8436"/>
                  <a:pt x="22755" y="8475"/>
                </a:cubicBezTo>
                <a:close/>
                <a:moveTo>
                  <a:pt x="48167" y="8452"/>
                </a:moveTo>
                <a:cubicBezTo>
                  <a:pt x="48108" y="8483"/>
                  <a:pt x="47999" y="8474"/>
                  <a:pt x="47932" y="8498"/>
                </a:cubicBezTo>
                <a:cubicBezTo>
                  <a:pt x="47928" y="8456"/>
                  <a:pt x="47833" y="8483"/>
                  <a:pt x="47815" y="8452"/>
                </a:cubicBezTo>
                <a:cubicBezTo>
                  <a:pt x="47750" y="8449"/>
                  <a:pt x="47722" y="8471"/>
                  <a:pt x="47727" y="8518"/>
                </a:cubicBezTo>
                <a:cubicBezTo>
                  <a:pt x="47830" y="8558"/>
                  <a:pt x="47799" y="8504"/>
                  <a:pt x="47902" y="8498"/>
                </a:cubicBezTo>
                <a:cubicBezTo>
                  <a:pt x="47882" y="8556"/>
                  <a:pt x="48041" y="8481"/>
                  <a:pt x="48020" y="8541"/>
                </a:cubicBezTo>
                <a:cubicBezTo>
                  <a:pt x="48077" y="8540"/>
                  <a:pt x="48101" y="8509"/>
                  <a:pt x="48167" y="8498"/>
                </a:cubicBezTo>
                <a:cubicBezTo>
                  <a:pt x="48209" y="8489"/>
                  <a:pt x="48275" y="8508"/>
                  <a:pt x="48283" y="8475"/>
                </a:cubicBezTo>
                <a:cubicBezTo>
                  <a:pt x="48228" y="8479"/>
                  <a:pt x="48219" y="8449"/>
                  <a:pt x="48167" y="8452"/>
                </a:cubicBezTo>
                <a:close/>
                <a:moveTo>
                  <a:pt x="38553" y="8585"/>
                </a:moveTo>
                <a:cubicBezTo>
                  <a:pt x="38561" y="8558"/>
                  <a:pt x="38586" y="8509"/>
                  <a:pt x="38582" y="8475"/>
                </a:cubicBezTo>
                <a:cubicBezTo>
                  <a:pt x="38582" y="8474"/>
                  <a:pt x="38554" y="8476"/>
                  <a:pt x="38553" y="8475"/>
                </a:cubicBezTo>
                <a:cubicBezTo>
                  <a:pt x="38541" y="8466"/>
                  <a:pt x="38584" y="8439"/>
                  <a:pt x="38582" y="8431"/>
                </a:cubicBezTo>
                <a:cubicBezTo>
                  <a:pt x="38581" y="8427"/>
                  <a:pt x="38524" y="8416"/>
                  <a:pt x="38524" y="8409"/>
                </a:cubicBezTo>
                <a:cubicBezTo>
                  <a:pt x="38541" y="8462"/>
                  <a:pt x="38487" y="8568"/>
                  <a:pt x="38553" y="8585"/>
                </a:cubicBezTo>
                <a:close/>
                <a:moveTo>
                  <a:pt x="25422" y="8541"/>
                </a:moveTo>
                <a:cubicBezTo>
                  <a:pt x="25536" y="8539"/>
                  <a:pt x="25505" y="8444"/>
                  <a:pt x="25451" y="8409"/>
                </a:cubicBezTo>
                <a:cubicBezTo>
                  <a:pt x="25452" y="8461"/>
                  <a:pt x="25401" y="8474"/>
                  <a:pt x="25422" y="8541"/>
                </a:cubicBezTo>
                <a:close/>
                <a:moveTo>
                  <a:pt x="24074" y="8452"/>
                </a:moveTo>
                <a:cubicBezTo>
                  <a:pt x="24094" y="8452"/>
                  <a:pt x="24113" y="8452"/>
                  <a:pt x="24133" y="8452"/>
                </a:cubicBezTo>
                <a:cubicBezTo>
                  <a:pt x="24133" y="8438"/>
                  <a:pt x="24133" y="8424"/>
                  <a:pt x="24133" y="8409"/>
                </a:cubicBezTo>
                <a:cubicBezTo>
                  <a:pt x="24113" y="8409"/>
                  <a:pt x="24094" y="8409"/>
                  <a:pt x="24074" y="8409"/>
                </a:cubicBezTo>
                <a:cubicBezTo>
                  <a:pt x="24074" y="8424"/>
                  <a:pt x="24074" y="8438"/>
                  <a:pt x="24074" y="8452"/>
                </a:cubicBezTo>
                <a:close/>
                <a:moveTo>
                  <a:pt x="23664" y="8452"/>
                </a:moveTo>
                <a:cubicBezTo>
                  <a:pt x="23683" y="8452"/>
                  <a:pt x="23702" y="8452"/>
                  <a:pt x="23722" y="8452"/>
                </a:cubicBezTo>
                <a:cubicBezTo>
                  <a:pt x="23722" y="8438"/>
                  <a:pt x="23722" y="8424"/>
                  <a:pt x="23722" y="8409"/>
                </a:cubicBezTo>
                <a:cubicBezTo>
                  <a:pt x="23702" y="8409"/>
                  <a:pt x="23683" y="8409"/>
                  <a:pt x="23664" y="8409"/>
                </a:cubicBezTo>
                <a:cubicBezTo>
                  <a:pt x="23664" y="8424"/>
                  <a:pt x="23664" y="8438"/>
                  <a:pt x="23664" y="8452"/>
                </a:cubicBezTo>
                <a:close/>
                <a:moveTo>
                  <a:pt x="23224" y="8452"/>
                </a:moveTo>
                <a:cubicBezTo>
                  <a:pt x="23253" y="8452"/>
                  <a:pt x="23282" y="8452"/>
                  <a:pt x="23311" y="8452"/>
                </a:cubicBezTo>
                <a:cubicBezTo>
                  <a:pt x="23316" y="8414"/>
                  <a:pt x="23282" y="8402"/>
                  <a:pt x="23224" y="8409"/>
                </a:cubicBezTo>
                <a:cubicBezTo>
                  <a:pt x="23224" y="8424"/>
                  <a:pt x="23224" y="8438"/>
                  <a:pt x="23224" y="8452"/>
                </a:cubicBezTo>
                <a:close/>
                <a:moveTo>
                  <a:pt x="22960" y="8518"/>
                </a:moveTo>
                <a:cubicBezTo>
                  <a:pt x="23087" y="8533"/>
                  <a:pt x="23142" y="8494"/>
                  <a:pt x="23194" y="8452"/>
                </a:cubicBezTo>
                <a:cubicBezTo>
                  <a:pt x="23108" y="8369"/>
                  <a:pt x="23076" y="8465"/>
                  <a:pt x="22989" y="8498"/>
                </a:cubicBezTo>
                <a:cubicBezTo>
                  <a:pt x="22982" y="8474"/>
                  <a:pt x="22941" y="8444"/>
                  <a:pt x="22931" y="8475"/>
                </a:cubicBezTo>
                <a:cubicBezTo>
                  <a:pt x="22953" y="8479"/>
                  <a:pt x="22965" y="8493"/>
                  <a:pt x="22960" y="8518"/>
                </a:cubicBezTo>
                <a:close/>
                <a:moveTo>
                  <a:pt x="51713" y="8498"/>
                </a:moveTo>
                <a:cubicBezTo>
                  <a:pt x="51801" y="8530"/>
                  <a:pt x="51791" y="8383"/>
                  <a:pt x="51742" y="8387"/>
                </a:cubicBezTo>
                <a:cubicBezTo>
                  <a:pt x="51755" y="8440"/>
                  <a:pt x="51689" y="8435"/>
                  <a:pt x="51713" y="8498"/>
                </a:cubicBezTo>
                <a:close/>
                <a:moveTo>
                  <a:pt x="49193" y="8431"/>
                </a:moveTo>
                <a:cubicBezTo>
                  <a:pt x="49212" y="8431"/>
                  <a:pt x="49233" y="8431"/>
                  <a:pt x="49251" y="8431"/>
                </a:cubicBezTo>
                <a:cubicBezTo>
                  <a:pt x="49251" y="8417"/>
                  <a:pt x="49251" y="8402"/>
                  <a:pt x="49251" y="8387"/>
                </a:cubicBezTo>
                <a:cubicBezTo>
                  <a:pt x="49233" y="8387"/>
                  <a:pt x="49212" y="8387"/>
                  <a:pt x="49193" y="8387"/>
                </a:cubicBezTo>
                <a:cubicBezTo>
                  <a:pt x="49193" y="8402"/>
                  <a:pt x="49193" y="8417"/>
                  <a:pt x="49193" y="8431"/>
                </a:cubicBezTo>
                <a:close/>
                <a:moveTo>
                  <a:pt x="45675" y="8409"/>
                </a:moveTo>
                <a:cubicBezTo>
                  <a:pt x="45486" y="8360"/>
                  <a:pt x="45597" y="8489"/>
                  <a:pt x="45675" y="8409"/>
                </a:cubicBezTo>
                <a:close/>
                <a:moveTo>
                  <a:pt x="45118" y="8518"/>
                </a:moveTo>
                <a:cubicBezTo>
                  <a:pt x="45152" y="8522"/>
                  <a:pt x="45201" y="8516"/>
                  <a:pt x="45206" y="8541"/>
                </a:cubicBezTo>
                <a:cubicBezTo>
                  <a:pt x="45170" y="8544"/>
                  <a:pt x="45137" y="8548"/>
                  <a:pt x="45147" y="8585"/>
                </a:cubicBezTo>
                <a:cubicBezTo>
                  <a:pt x="45177" y="8585"/>
                  <a:pt x="45206" y="8585"/>
                  <a:pt x="45236" y="8585"/>
                </a:cubicBezTo>
                <a:cubicBezTo>
                  <a:pt x="45212" y="8523"/>
                  <a:pt x="45277" y="8528"/>
                  <a:pt x="45265" y="8475"/>
                </a:cubicBezTo>
                <a:cubicBezTo>
                  <a:pt x="45070" y="8491"/>
                  <a:pt x="45327" y="8403"/>
                  <a:pt x="45177" y="8387"/>
                </a:cubicBezTo>
                <a:cubicBezTo>
                  <a:pt x="45113" y="8447"/>
                  <a:pt x="45144" y="8442"/>
                  <a:pt x="45118" y="8518"/>
                </a:cubicBezTo>
                <a:close/>
                <a:moveTo>
                  <a:pt x="22374" y="8431"/>
                </a:moveTo>
                <a:cubicBezTo>
                  <a:pt x="22385" y="8399"/>
                  <a:pt x="22409" y="8394"/>
                  <a:pt x="22374" y="8365"/>
                </a:cubicBezTo>
                <a:cubicBezTo>
                  <a:pt x="22351" y="8370"/>
                  <a:pt x="22316" y="8366"/>
                  <a:pt x="22315" y="8387"/>
                </a:cubicBezTo>
                <a:cubicBezTo>
                  <a:pt x="22354" y="8387"/>
                  <a:pt x="22342" y="8426"/>
                  <a:pt x="22374" y="8431"/>
                </a:cubicBezTo>
                <a:close/>
                <a:moveTo>
                  <a:pt x="8159" y="8365"/>
                </a:moveTo>
                <a:cubicBezTo>
                  <a:pt x="8139" y="8365"/>
                  <a:pt x="8119" y="8365"/>
                  <a:pt x="8100" y="8365"/>
                </a:cubicBezTo>
                <a:cubicBezTo>
                  <a:pt x="7939" y="8358"/>
                  <a:pt x="8165" y="8427"/>
                  <a:pt x="8159" y="8365"/>
                </a:cubicBezTo>
                <a:close/>
                <a:moveTo>
                  <a:pt x="50160" y="8475"/>
                </a:moveTo>
                <a:cubicBezTo>
                  <a:pt x="50051" y="8440"/>
                  <a:pt x="50278" y="8479"/>
                  <a:pt x="50218" y="8409"/>
                </a:cubicBezTo>
                <a:cubicBezTo>
                  <a:pt x="50160" y="8409"/>
                  <a:pt x="50101" y="8409"/>
                  <a:pt x="50042" y="8409"/>
                </a:cubicBezTo>
                <a:cubicBezTo>
                  <a:pt x="50054" y="8378"/>
                  <a:pt x="50077" y="8372"/>
                  <a:pt x="50042" y="8343"/>
                </a:cubicBezTo>
                <a:cubicBezTo>
                  <a:pt x="49953" y="8327"/>
                  <a:pt x="49935" y="8366"/>
                  <a:pt x="49867" y="8365"/>
                </a:cubicBezTo>
                <a:cubicBezTo>
                  <a:pt x="49815" y="8476"/>
                  <a:pt x="49994" y="8416"/>
                  <a:pt x="49984" y="8498"/>
                </a:cubicBezTo>
                <a:cubicBezTo>
                  <a:pt x="49872" y="8473"/>
                  <a:pt x="49800" y="8555"/>
                  <a:pt x="49778" y="8475"/>
                </a:cubicBezTo>
                <a:cubicBezTo>
                  <a:pt x="49882" y="8456"/>
                  <a:pt x="49782" y="8421"/>
                  <a:pt x="49808" y="8343"/>
                </a:cubicBezTo>
                <a:cubicBezTo>
                  <a:pt x="49708" y="8327"/>
                  <a:pt x="49760" y="8424"/>
                  <a:pt x="49690" y="8431"/>
                </a:cubicBezTo>
                <a:cubicBezTo>
                  <a:pt x="49699" y="8381"/>
                  <a:pt x="49684" y="8348"/>
                  <a:pt x="49632" y="8343"/>
                </a:cubicBezTo>
                <a:cubicBezTo>
                  <a:pt x="49632" y="8379"/>
                  <a:pt x="49632" y="8417"/>
                  <a:pt x="49632" y="8452"/>
                </a:cubicBezTo>
                <a:cubicBezTo>
                  <a:pt x="49650" y="8483"/>
                  <a:pt x="49744" y="8456"/>
                  <a:pt x="49749" y="8498"/>
                </a:cubicBezTo>
                <a:cubicBezTo>
                  <a:pt x="49671" y="8498"/>
                  <a:pt x="49594" y="8498"/>
                  <a:pt x="49515" y="8498"/>
                </a:cubicBezTo>
                <a:cubicBezTo>
                  <a:pt x="49499" y="8529"/>
                  <a:pt x="49471" y="8552"/>
                  <a:pt x="49456" y="8585"/>
                </a:cubicBezTo>
                <a:cubicBezTo>
                  <a:pt x="49546" y="8601"/>
                  <a:pt x="49513" y="8524"/>
                  <a:pt x="49603" y="8541"/>
                </a:cubicBezTo>
                <a:cubicBezTo>
                  <a:pt x="49651" y="8596"/>
                  <a:pt x="49709" y="8516"/>
                  <a:pt x="49720" y="8563"/>
                </a:cubicBezTo>
                <a:cubicBezTo>
                  <a:pt x="49702" y="8564"/>
                  <a:pt x="49686" y="8566"/>
                  <a:pt x="49690" y="8585"/>
                </a:cubicBezTo>
                <a:cubicBezTo>
                  <a:pt x="49781" y="8601"/>
                  <a:pt x="49726" y="8509"/>
                  <a:pt x="49838" y="8541"/>
                </a:cubicBezTo>
                <a:cubicBezTo>
                  <a:pt x="49762" y="8622"/>
                  <a:pt x="49911" y="8559"/>
                  <a:pt x="49955" y="8541"/>
                </a:cubicBezTo>
                <a:cubicBezTo>
                  <a:pt x="49957" y="8579"/>
                  <a:pt x="49948" y="8610"/>
                  <a:pt x="49924" y="8629"/>
                </a:cubicBezTo>
                <a:cubicBezTo>
                  <a:pt x="49983" y="8635"/>
                  <a:pt x="49983" y="8599"/>
                  <a:pt x="50013" y="8585"/>
                </a:cubicBezTo>
                <a:cubicBezTo>
                  <a:pt x="50036" y="8580"/>
                  <a:pt x="50071" y="8585"/>
                  <a:pt x="50072" y="8563"/>
                </a:cubicBezTo>
                <a:cubicBezTo>
                  <a:pt x="50045" y="8558"/>
                  <a:pt x="49994" y="8466"/>
                  <a:pt x="50042" y="8475"/>
                </a:cubicBezTo>
                <a:cubicBezTo>
                  <a:pt x="50021" y="8511"/>
                  <a:pt x="50181" y="8511"/>
                  <a:pt x="50160" y="8475"/>
                </a:cubicBezTo>
                <a:close/>
                <a:moveTo>
                  <a:pt x="49045" y="8452"/>
                </a:moveTo>
                <a:cubicBezTo>
                  <a:pt x="48954" y="8428"/>
                  <a:pt x="48975" y="8487"/>
                  <a:pt x="48929" y="8498"/>
                </a:cubicBezTo>
                <a:cubicBezTo>
                  <a:pt x="48928" y="8432"/>
                  <a:pt x="48852" y="8422"/>
                  <a:pt x="48840" y="8365"/>
                </a:cubicBezTo>
                <a:cubicBezTo>
                  <a:pt x="48821" y="8365"/>
                  <a:pt x="48802" y="8365"/>
                  <a:pt x="48782" y="8365"/>
                </a:cubicBezTo>
                <a:cubicBezTo>
                  <a:pt x="48786" y="8297"/>
                  <a:pt x="48664" y="8412"/>
                  <a:pt x="48753" y="8409"/>
                </a:cubicBezTo>
                <a:cubicBezTo>
                  <a:pt x="48753" y="8387"/>
                  <a:pt x="48805" y="8382"/>
                  <a:pt x="48811" y="8409"/>
                </a:cubicBezTo>
                <a:cubicBezTo>
                  <a:pt x="48858" y="8496"/>
                  <a:pt x="48684" y="8417"/>
                  <a:pt x="48694" y="8475"/>
                </a:cubicBezTo>
                <a:cubicBezTo>
                  <a:pt x="48811" y="8478"/>
                  <a:pt x="49022" y="8571"/>
                  <a:pt x="49045" y="8452"/>
                </a:cubicBezTo>
                <a:close/>
                <a:moveTo>
                  <a:pt x="48313" y="8498"/>
                </a:moveTo>
                <a:cubicBezTo>
                  <a:pt x="48459" y="8493"/>
                  <a:pt x="48550" y="8547"/>
                  <a:pt x="48607" y="8452"/>
                </a:cubicBezTo>
                <a:cubicBezTo>
                  <a:pt x="48583" y="8448"/>
                  <a:pt x="48572" y="8435"/>
                  <a:pt x="48577" y="8409"/>
                </a:cubicBezTo>
                <a:cubicBezTo>
                  <a:pt x="48444" y="8383"/>
                  <a:pt x="48511" y="8506"/>
                  <a:pt x="48372" y="8475"/>
                </a:cubicBezTo>
                <a:cubicBezTo>
                  <a:pt x="48441" y="8396"/>
                  <a:pt x="48293" y="8415"/>
                  <a:pt x="48372" y="8343"/>
                </a:cubicBezTo>
                <a:cubicBezTo>
                  <a:pt x="48224" y="8343"/>
                  <a:pt x="48342" y="8408"/>
                  <a:pt x="48313" y="8498"/>
                </a:cubicBezTo>
                <a:close/>
                <a:moveTo>
                  <a:pt x="24923" y="8431"/>
                </a:moveTo>
                <a:cubicBezTo>
                  <a:pt x="25024" y="8447"/>
                  <a:pt x="25038" y="8346"/>
                  <a:pt x="24953" y="8343"/>
                </a:cubicBezTo>
                <a:cubicBezTo>
                  <a:pt x="24955" y="8381"/>
                  <a:pt x="24947" y="8411"/>
                  <a:pt x="24923" y="8431"/>
                </a:cubicBezTo>
                <a:close/>
                <a:moveTo>
                  <a:pt x="24807" y="8431"/>
                </a:moveTo>
                <a:cubicBezTo>
                  <a:pt x="24816" y="8402"/>
                  <a:pt x="24849" y="8389"/>
                  <a:pt x="24836" y="8343"/>
                </a:cubicBezTo>
                <a:cubicBezTo>
                  <a:pt x="24736" y="8327"/>
                  <a:pt x="24722" y="8427"/>
                  <a:pt x="24807" y="8431"/>
                </a:cubicBezTo>
                <a:close/>
                <a:moveTo>
                  <a:pt x="49193" y="8365"/>
                </a:moveTo>
                <a:cubicBezTo>
                  <a:pt x="49212" y="8365"/>
                  <a:pt x="49233" y="8365"/>
                  <a:pt x="49251" y="8365"/>
                </a:cubicBezTo>
                <a:cubicBezTo>
                  <a:pt x="49251" y="8350"/>
                  <a:pt x="49251" y="8336"/>
                  <a:pt x="49251" y="8321"/>
                </a:cubicBezTo>
                <a:cubicBezTo>
                  <a:pt x="49233" y="8321"/>
                  <a:pt x="49212" y="8321"/>
                  <a:pt x="49193" y="8321"/>
                </a:cubicBezTo>
                <a:cubicBezTo>
                  <a:pt x="49193" y="8336"/>
                  <a:pt x="49193" y="8350"/>
                  <a:pt x="49193" y="8365"/>
                </a:cubicBezTo>
                <a:close/>
                <a:moveTo>
                  <a:pt x="38524" y="8365"/>
                </a:moveTo>
                <a:cubicBezTo>
                  <a:pt x="38543" y="8365"/>
                  <a:pt x="38562" y="8365"/>
                  <a:pt x="38582" y="8365"/>
                </a:cubicBezTo>
                <a:cubicBezTo>
                  <a:pt x="38582" y="8350"/>
                  <a:pt x="38582" y="8336"/>
                  <a:pt x="38582" y="8321"/>
                </a:cubicBezTo>
                <a:cubicBezTo>
                  <a:pt x="38562" y="8321"/>
                  <a:pt x="38543" y="8321"/>
                  <a:pt x="38524" y="8321"/>
                </a:cubicBezTo>
                <a:cubicBezTo>
                  <a:pt x="38524" y="8336"/>
                  <a:pt x="38524" y="8350"/>
                  <a:pt x="38524" y="8365"/>
                </a:cubicBezTo>
                <a:close/>
                <a:moveTo>
                  <a:pt x="22931" y="8409"/>
                </a:moveTo>
                <a:cubicBezTo>
                  <a:pt x="22967" y="8406"/>
                  <a:pt x="23000" y="8402"/>
                  <a:pt x="22989" y="8365"/>
                </a:cubicBezTo>
                <a:cubicBezTo>
                  <a:pt x="23025" y="8363"/>
                  <a:pt x="23059" y="8358"/>
                  <a:pt x="23048" y="8321"/>
                </a:cubicBezTo>
                <a:cubicBezTo>
                  <a:pt x="23004" y="8325"/>
                  <a:pt x="22940" y="8313"/>
                  <a:pt x="22931" y="8343"/>
                </a:cubicBezTo>
                <a:cubicBezTo>
                  <a:pt x="22953" y="8348"/>
                  <a:pt x="22989" y="8343"/>
                  <a:pt x="22989" y="8365"/>
                </a:cubicBezTo>
                <a:cubicBezTo>
                  <a:pt x="22956" y="8369"/>
                  <a:pt x="22944" y="8390"/>
                  <a:pt x="22931" y="8409"/>
                </a:cubicBezTo>
                <a:close/>
                <a:moveTo>
                  <a:pt x="20263" y="8321"/>
                </a:moveTo>
                <a:cubicBezTo>
                  <a:pt x="20215" y="8322"/>
                  <a:pt x="20057" y="8301"/>
                  <a:pt x="20147" y="8365"/>
                </a:cubicBezTo>
                <a:cubicBezTo>
                  <a:pt x="20224" y="8292"/>
                  <a:pt x="20472" y="8442"/>
                  <a:pt x="20498" y="8343"/>
                </a:cubicBezTo>
                <a:cubicBezTo>
                  <a:pt x="20441" y="8369"/>
                  <a:pt x="20347" y="8319"/>
                  <a:pt x="20263" y="8321"/>
                </a:cubicBezTo>
                <a:close/>
                <a:moveTo>
                  <a:pt x="18974" y="8387"/>
                </a:moveTo>
                <a:cubicBezTo>
                  <a:pt x="18924" y="8378"/>
                  <a:pt x="18980" y="8358"/>
                  <a:pt x="18974" y="8321"/>
                </a:cubicBezTo>
                <a:cubicBezTo>
                  <a:pt x="18854" y="8283"/>
                  <a:pt x="18932" y="8484"/>
                  <a:pt x="18974" y="8387"/>
                </a:cubicBezTo>
                <a:close/>
                <a:moveTo>
                  <a:pt x="18886" y="8343"/>
                </a:moveTo>
                <a:cubicBezTo>
                  <a:pt x="18793" y="8354"/>
                  <a:pt x="18782" y="8303"/>
                  <a:pt x="18681" y="8321"/>
                </a:cubicBezTo>
                <a:cubicBezTo>
                  <a:pt x="18645" y="8394"/>
                  <a:pt x="18879" y="8375"/>
                  <a:pt x="18886" y="8343"/>
                </a:cubicBezTo>
                <a:close/>
                <a:moveTo>
                  <a:pt x="13082" y="8365"/>
                </a:moveTo>
                <a:cubicBezTo>
                  <a:pt x="13129" y="8363"/>
                  <a:pt x="13184" y="8368"/>
                  <a:pt x="13171" y="8321"/>
                </a:cubicBezTo>
                <a:cubicBezTo>
                  <a:pt x="13151" y="8321"/>
                  <a:pt x="13132" y="8321"/>
                  <a:pt x="13112" y="8321"/>
                </a:cubicBezTo>
                <a:cubicBezTo>
                  <a:pt x="13112" y="8343"/>
                  <a:pt x="13088" y="8347"/>
                  <a:pt x="13082" y="8365"/>
                </a:cubicBezTo>
                <a:close/>
                <a:moveTo>
                  <a:pt x="52065" y="8387"/>
                </a:moveTo>
                <a:cubicBezTo>
                  <a:pt x="52134" y="8373"/>
                  <a:pt x="52201" y="8357"/>
                  <a:pt x="52212" y="8299"/>
                </a:cubicBezTo>
                <a:cubicBezTo>
                  <a:pt x="52111" y="8289"/>
                  <a:pt x="52044" y="8306"/>
                  <a:pt x="52065" y="8387"/>
                </a:cubicBezTo>
                <a:close/>
                <a:moveTo>
                  <a:pt x="25774" y="8409"/>
                </a:moveTo>
                <a:cubicBezTo>
                  <a:pt x="25876" y="8409"/>
                  <a:pt x="25870" y="8321"/>
                  <a:pt x="25803" y="8299"/>
                </a:cubicBezTo>
                <a:cubicBezTo>
                  <a:pt x="25770" y="8368"/>
                  <a:pt x="25812" y="8357"/>
                  <a:pt x="25774" y="8409"/>
                </a:cubicBezTo>
                <a:close/>
                <a:moveTo>
                  <a:pt x="24631" y="8409"/>
                </a:moveTo>
                <a:cubicBezTo>
                  <a:pt x="24742" y="8453"/>
                  <a:pt x="24747" y="8309"/>
                  <a:pt x="24689" y="8299"/>
                </a:cubicBezTo>
                <a:cubicBezTo>
                  <a:pt x="24659" y="8328"/>
                  <a:pt x="24661" y="8380"/>
                  <a:pt x="24631" y="8409"/>
                </a:cubicBezTo>
                <a:close/>
                <a:moveTo>
                  <a:pt x="18505" y="8343"/>
                </a:moveTo>
                <a:cubicBezTo>
                  <a:pt x="18558" y="8338"/>
                  <a:pt x="18651" y="8366"/>
                  <a:pt x="18622" y="8299"/>
                </a:cubicBezTo>
                <a:cubicBezTo>
                  <a:pt x="18583" y="8299"/>
                  <a:pt x="18544" y="8299"/>
                  <a:pt x="18505" y="8299"/>
                </a:cubicBezTo>
                <a:cubicBezTo>
                  <a:pt x="18505" y="8313"/>
                  <a:pt x="18505" y="8328"/>
                  <a:pt x="18505" y="8343"/>
                </a:cubicBezTo>
                <a:close/>
                <a:moveTo>
                  <a:pt x="51831" y="8343"/>
                </a:moveTo>
                <a:cubicBezTo>
                  <a:pt x="51850" y="8343"/>
                  <a:pt x="51869" y="8343"/>
                  <a:pt x="51889" y="8343"/>
                </a:cubicBezTo>
                <a:cubicBezTo>
                  <a:pt x="51889" y="8321"/>
                  <a:pt x="51912" y="8316"/>
                  <a:pt x="51918" y="8299"/>
                </a:cubicBezTo>
                <a:cubicBezTo>
                  <a:pt x="51881" y="8298"/>
                  <a:pt x="51878" y="8270"/>
                  <a:pt x="51831" y="8277"/>
                </a:cubicBezTo>
                <a:cubicBezTo>
                  <a:pt x="51831" y="8299"/>
                  <a:pt x="51831" y="8321"/>
                  <a:pt x="51831" y="8343"/>
                </a:cubicBezTo>
                <a:close/>
                <a:moveTo>
                  <a:pt x="50629" y="8475"/>
                </a:moveTo>
                <a:cubicBezTo>
                  <a:pt x="50629" y="8504"/>
                  <a:pt x="50629" y="8533"/>
                  <a:pt x="50629" y="8563"/>
                </a:cubicBezTo>
                <a:cubicBezTo>
                  <a:pt x="50711" y="8559"/>
                  <a:pt x="50829" y="8581"/>
                  <a:pt x="50833" y="8518"/>
                </a:cubicBezTo>
                <a:cubicBezTo>
                  <a:pt x="50726" y="8533"/>
                  <a:pt x="50678" y="8503"/>
                  <a:pt x="50629" y="8475"/>
                </a:cubicBezTo>
                <a:close/>
                <a:moveTo>
                  <a:pt x="50570" y="8409"/>
                </a:moveTo>
                <a:cubicBezTo>
                  <a:pt x="50483" y="8360"/>
                  <a:pt x="50339" y="8454"/>
                  <a:pt x="50248" y="8409"/>
                </a:cubicBezTo>
                <a:cubicBezTo>
                  <a:pt x="50233" y="8491"/>
                  <a:pt x="50211" y="8509"/>
                  <a:pt x="50307" y="8541"/>
                </a:cubicBezTo>
                <a:cubicBezTo>
                  <a:pt x="50298" y="8490"/>
                  <a:pt x="50391" y="8517"/>
                  <a:pt x="50394" y="8475"/>
                </a:cubicBezTo>
                <a:cubicBezTo>
                  <a:pt x="50378" y="8475"/>
                  <a:pt x="50361" y="8457"/>
                  <a:pt x="50394" y="8452"/>
                </a:cubicBezTo>
                <a:cubicBezTo>
                  <a:pt x="50408" y="8479"/>
                  <a:pt x="50426" y="8503"/>
                  <a:pt x="50453" y="8518"/>
                </a:cubicBezTo>
                <a:cubicBezTo>
                  <a:pt x="50459" y="8502"/>
                  <a:pt x="50478" y="8493"/>
                  <a:pt x="50511" y="8498"/>
                </a:cubicBezTo>
                <a:cubicBezTo>
                  <a:pt x="50515" y="8471"/>
                  <a:pt x="50520" y="8445"/>
                  <a:pt x="50570" y="8452"/>
                </a:cubicBezTo>
                <a:cubicBezTo>
                  <a:pt x="50573" y="8478"/>
                  <a:pt x="50528" y="8487"/>
                  <a:pt x="50570" y="8498"/>
                </a:cubicBezTo>
                <a:cubicBezTo>
                  <a:pt x="50596" y="8403"/>
                  <a:pt x="50784" y="8529"/>
                  <a:pt x="50804" y="8409"/>
                </a:cubicBezTo>
                <a:cubicBezTo>
                  <a:pt x="50732" y="8424"/>
                  <a:pt x="50684" y="8430"/>
                  <a:pt x="50629" y="8387"/>
                </a:cubicBezTo>
                <a:cubicBezTo>
                  <a:pt x="50615" y="8318"/>
                  <a:pt x="50708" y="8328"/>
                  <a:pt x="50716" y="8277"/>
                </a:cubicBezTo>
                <a:cubicBezTo>
                  <a:pt x="50650" y="8271"/>
                  <a:pt x="50606" y="8282"/>
                  <a:pt x="50600" y="8321"/>
                </a:cubicBezTo>
                <a:cubicBezTo>
                  <a:pt x="50648" y="8312"/>
                  <a:pt x="50597" y="8403"/>
                  <a:pt x="50570" y="8409"/>
                </a:cubicBezTo>
                <a:close/>
                <a:moveTo>
                  <a:pt x="52475" y="8299"/>
                </a:moveTo>
                <a:cubicBezTo>
                  <a:pt x="52483" y="8294"/>
                  <a:pt x="52447" y="8255"/>
                  <a:pt x="52445" y="8255"/>
                </a:cubicBezTo>
                <a:cubicBezTo>
                  <a:pt x="52400" y="8241"/>
                  <a:pt x="52352" y="8256"/>
                  <a:pt x="52387" y="8277"/>
                </a:cubicBezTo>
                <a:cubicBezTo>
                  <a:pt x="52396" y="8283"/>
                  <a:pt x="52433" y="8276"/>
                  <a:pt x="52445" y="8277"/>
                </a:cubicBezTo>
                <a:cubicBezTo>
                  <a:pt x="52445" y="8277"/>
                  <a:pt x="52453" y="8315"/>
                  <a:pt x="52475" y="8299"/>
                </a:cubicBezTo>
                <a:close/>
                <a:moveTo>
                  <a:pt x="48079" y="8255"/>
                </a:moveTo>
                <a:cubicBezTo>
                  <a:pt x="48059" y="8255"/>
                  <a:pt x="48040" y="8255"/>
                  <a:pt x="48020" y="8255"/>
                </a:cubicBezTo>
                <a:cubicBezTo>
                  <a:pt x="47859" y="8249"/>
                  <a:pt x="48085" y="8316"/>
                  <a:pt x="48079" y="8255"/>
                </a:cubicBezTo>
                <a:close/>
                <a:moveTo>
                  <a:pt x="25100" y="8299"/>
                </a:moveTo>
                <a:cubicBezTo>
                  <a:pt x="25120" y="8299"/>
                  <a:pt x="25138" y="8299"/>
                  <a:pt x="25158" y="8299"/>
                </a:cubicBezTo>
                <a:cubicBezTo>
                  <a:pt x="25204" y="8244"/>
                  <a:pt x="25059" y="8234"/>
                  <a:pt x="25071" y="8277"/>
                </a:cubicBezTo>
                <a:cubicBezTo>
                  <a:pt x="25089" y="8278"/>
                  <a:pt x="25105" y="8280"/>
                  <a:pt x="25100" y="8299"/>
                </a:cubicBezTo>
                <a:close/>
                <a:moveTo>
                  <a:pt x="24953" y="8299"/>
                </a:moveTo>
                <a:cubicBezTo>
                  <a:pt x="24973" y="8299"/>
                  <a:pt x="24992" y="8299"/>
                  <a:pt x="25012" y="8299"/>
                </a:cubicBezTo>
                <a:cubicBezTo>
                  <a:pt x="25012" y="8284"/>
                  <a:pt x="25012" y="8270"/>
                  <a:pt x="25012" y="8255"/>
                </a:cubicBezTo>
                <a:cubicBezTo>
                  <a:pt x="24992" y="8255"/>
                  <a:pt x="24973" y="8255"/>
                  <a:pt x="24953" y="8255"/>
                </a:cubicBezTo>
                <a:cubicBezTo>
                  <a:pt x="24953" y="8270"/>
                  <a:pt x="24953" y="8284"/>
                  <a:pt x="24953" y="8299"/>
                </a:cubicBezTo>
                <a:close/>
                <a:moveTo>
                  <a:pt x="24865" y="8255"/>
                </a:moveTo>
                <a:cubicBezTo>
                  <a:pt x="24836" y="8255"/>
                  <a:pt x="24807" y="8255"/>
                  <a:pt x="24777" y="8255"/>
                </a:cubicBezTo>
                <a:cubicBezTo>
                  <a:pt x="24743" y="8258"/>
                  <a:pt x="24694" y="8251"/>
                  <a:pt x="24689" y="8277"/>
                </a:cubicBezTo>
                <a:cubicBezTo>
                  <a:pt x="24741" y="8264"/>
                  <a:pt x="24862" y="8303"/>
                  <a:pt x="24865" y="8255"/>
                </a:cubicBezTo>
                <a:close/>
                <a:moveTo>
                  <a:pt x="22110" y="8299"/>
                </a:moveTo>
                <a:cubicBezTo>
                  <a:pt x="22149" y="8328"/>
                  <a:pt x="22199" y="8312"/>
                  <a:pt x="22228" y="8277"/>
                </a:cubicBezTo>
                <a:cubicBezTo>
                  <a:pt x="22189" y="8249"/>
                  <a:pt x="22139" y="8264"/>
                  <a:pt x="22110" y="8299"/>
                </a:cubicBezTo>
                <a:close/>
                <a:moveTo>
                  <a:pt x="11412" y="8343"/>
                </a:moveTo>
                <a:cubicBezTo>
                  <a:pt x="11356" y="8399"/>
                  <a:pt x="11305" y="8325"/>
                  <a:pt x="11353" y="8277"/>
                </a:cubicBezTo>
                <a:cubicBezTo>
                  <a:pt x="11269" y="8274"/>
                  <a:pt x="11162" y="8289"/>
                  <a:pt x="11119" y="8255"/>
                </a:cubicBezTo>
                <a:cubicBezTo>
                  <a:pt x="11119" y="8277"/>
                  <a:pt x="11119" y="8299"/>
                  <a:pt x="11119" y="8321"/>
                </a:cubicBezTo>
                <a:cubicBezTo>
                  <a:pt x="11054" y="8272"/>
                  <a:pt x="11022" y="8360"/>
                  <a:pt x="10943" y="8365"/>
                </a:cubicBezTo>
                <a:cubicBezTo>
                  <a:pt x="10947" y="8420"/>
                  <a:pt x="10928" y="8456"/>
                  <a:pt x="10884" y="8475"/>
                </a:cubicBezTo>
                <a:cubicBezTo>
                  <a:pt x="10881" y="8441"/>
                  <a:pt x="10888" y="8399"/>
                  <a:pt x="10826" y="8409"/>
                </a:cubicBezTo>
                <a:cubicBezTo>
                  <a:pt x="10822" y="8435"/>
                  <a:pt x="10837" y="8490"/>
                  <a:pt x="10914" y="8498"/>
                </a:cubicBezTo>
                <a:cubicBezTo>
                  <a:pt x="10914" y="8498"/>
                  <a:pt x="10913" y="8476"/>
                  <a:pt x="10914" y="8475"/>
                </a:cubicBezTo>
                <a:cubicBezTo>
                  <a:pt x="10925" y="8466"/>
                  <a:pt x="11014" y="8475"/>
                  <a:pt x="11031" y="8475"/>
                </a:cubicBezTo>
                <a:lnTo>
                  <a:pt x="11031" y="8518"/>
                </a:lnTo>
                <a:cubicBezTo>
                  <a:pt x="11093" y="8520"/>
                  <a:pt x="11140" y="8499"/>
                  <a:pt x="11178" y="8475"/>
                </a:cubicBezTo>
                <a:cubicBezTo>
                  <a:pt x="11201" y="8521"/>
                  <a:pt x="11291" y="8489"/>
                  <a:pt x="11353" y="8498"/>
                </a:cubicBezTo>
                <a:cubicBezTo>
                  <a:pt x="11393" y="8502"/>
                  <a:pt x="11409" y="8529"/>
                  <a:pt x="11471" y="8518"/>
                </a:cubicBezTo>
                <a:cubicBezTo>
                  <a:pt x="11506" y="8472"/>
                  <a:pt x="11636" y="8496"/>
                  <a:pt x="11617" y="8431"/>
                </a:cubicBezTo>
                <a:cubicBezTo>
                  <a:pt x="11501" y="8403"/>
                  <a:pt x="11546" y="8494"/>
                  <a:pt x="11471" y="8498"/>
                </a:cubicBezTo>
                <a:cubicBezTo>
                  <a:pt x="11472" y="8456"/>
                  <a:pt x="11448" y="8450"/>
                  <a:pt x="11412" y="8475"/>
                </a:cubicBezTo>
                <a:cubicBezTo>
                  <a:pt x="11344" y="8415"/>
                  <a:pt x="11468" y="8372"/>
                  <a:pt x="11412" y="8343"/>
                </a:cubicBezTo>
                <a:close/>
                <a:moveTo>
                  <a:pt x="52094" y="8255"/>
                </a:moveTo>
                <a:cubicBezTo>
                  <a:pt x="52283" y="8303"/>
                  <a:pt x="52173" y="8175"/>
                  <a:pt x="52094" y="8255"/>
                </a:cubicBezTo>
                <a:close/>
                <a:moveTo>
                  <a:pt x="50863" y="8255"/>
                </a:moveTo>
                <a:cubicBezTo>
                  <a:pt x="50845" y="8249"/>
                  <a:pt x="50750" y="8200"/>
                  <a:pt x="50745" y="8255"/>
                </a:cubicBezTo>
                <a:cubicBezTo>
                  <a:pt x="50763" y="8261"/>
                  <a:pt x="50859" y="8309"/>
                  <a:pt x="50863" y="8255"/>
                </a:cubicBezTo>
                <a:close/>
                <a:moveTo>
                  <a:pt x="50101" y="8299"/>
                </a:moveTo>
                <a:cubicBezTo>
                  <a:pt x="50121" y="8299"/>
                  <a:pt x="50140" y="8299"/>
                  <a:pt x="50160" y="8299"/>
                </a:cubicBezTo>
                <a:cubicBezTo>
                  <a:pt x="50159" y="8277"/>
                  <a:pt x="50184" y="8273"/>
                  <a:pt x="50189" y="8255"/>
                </a:cubicBezTo>
                <a:cubicBezTo>
                  <a:pt x="50152" y="8253"/>
                  <a:pt x="50149" y="8226"/>
                  <a:pt x="50101" y="8232"/>
                </a:cubicBezTo>
                <a:cubicBezTo>
                  <a:pt x="50101" y="8255"/>
                  <a:pt x="50101" y="8277"/>
                  <a:pt x="50101" y="8299"/>
                </a:cubicBezTo>
                <a:close/>
                <a:moveTo>
                  <a:pt x="49603" y="8299"/>
                </a:moveTo>
                <a:cubicBezTo>
                  <a:pt x="49591" y="8192"/>
                  <a:pt x="49408" y="8246"/>
                  <a:pt x="49310" y="8255"/>
                </a:cubicBezTo>
                <a:cubicBezTo>
                  <a:pt x="49301" y="8298"/>
                  <a:pt x="49349" y="8298"/>
                  <a:pt x="49368" y="8321"/>
                </a:cubicBezTo>
                <a:cubicBezTo>
                  <a:pt x="49333" y="8325"/>
                  <a:pt x="49351" y="8345"/>
                  <a:pt x="49368" y="8365"/>
                </a:cubicBezTo>
                <a:cubicBezTo>
                  <a:pt x="49447" y="8404"/>
                  <a:pt x="49425" y="8268"/>
                  <a:pt x="49456" y="8343"/>
                </a:cubicBezTo>
                <a:cubicBezTo>
                  <a:pt x="49452" y="8391"/>
                  <a:pt x="49383" y="8390"/>
                  <a:pt x="49310" y="8387"/>
                </a:cubicBezTo>
                <a:cubicBezTo>
                  <a:pt x="49296" y="8413"/>
                  <a:pt x="49279" y="8437"/>
                  <a:pt x="49251" y="8452"/>
                </a:cubicBezTo>
                <a:cubicBezTo>
                  <a:pt x="49212" y="8452"/>
                  <a:pt x="49173" y="8452"/>
                  <a:pt x="49134" y="8452"/>
                </a:cubicBezTo>
                <a:cubicBezTo>
                  <a:pt x="49151" y="8432"/>
                  <a:pt x="49202" y="8372"/>
                  <a:pt x="49104" y="8387"/>
                </a:cubicBezTo>
                <a:cubicBezTo>
                  <a:pt x="49075" y="8387"/>
                  <a:pt x="49067" y="8426"/>
                  <a:pt x="49104" y="8431"/>
                </a:cubicBezTo>
                <a:cubicBezTo>
                  <a:pt x="49106" y="8462"/>
                  <a:pt x="49091" y="8479"/>
                  <a:pt x="49075" y="8498"/>
                </a:cubicBezTo>
                <a:cubicBezTo>
                  <a:pt x="49291" y="8490"/>
                  <a:pt x="49334" y="8487"/>
                  <a:pt x="49544" y="8475"/>
                </a:cubicBezTo>
                <a:cubicBezTo>
                  <a:pt x="49527" y="8427"/>
                  <a:pt x="49474" y="8295"/>
                  <a:pt x="49544" y="8255"/>
                </a:cubicBezTo>
                <a:cubicBezTo>
                  <a:pt x="49551" y="8280"/>
                  <a:pt x="49577" y="8289"/>
                  <a:pt x="49603" y="8299"/>
                </a:cubicBezTo>
                <a:close/>
                <a:moveTo>
                  <a:pt x="21612" y="8299"/>
                </a:moveTo>
                <a:cubicBezTo>
                  <a:pt x="21697" y="8279"/>
                  <a:pt x="21702" y="8279"/>
                  <a:pt x="21788" y="8299"/>
                </a:cubicBezTo>
                <a:cubicBezTo>
                  <a:pt x="21788" y="8277"/>
                  <a:pt x="21788" y="8255"/>
                  <a:pt x="21788" y="8232"/>
                </a:cubicBezTo>
                <a:cubicBezTo>
                  <a:pt x="21723" y="8250"/>
                  <a:pt x="21629" y="8246"/>
                  <a:pt x="21612" y="8299"/>
                </a:cubicBezTo>
                <a:close/>
                <a:moveTo>
                  <a:pt x="21260" y="8277"/>
                </a:moveTo>
                <a:cubicBezTo>
                  <a:pt x="21279" y="8277"/>
                  <a:pt x="21299" y="8277"/>
                  <a:pt x="21319" y="8277"/>
                </a:cubicBezTo>
                <a:cubicBezTo>
                  <a:pt x="21319" y="8262"/>
                  <a:pt x="21319" y="8247"/>
                  <a:pt x="21319" y="8232"/>
                </a:cubicBezTo>
                <a:cubicBezTo>
                  <a:pt x="21299" y="8232"/>
                  <a:pt x="21279" y="8232"/>
                  <a:pt x="21260" y="8232"/>
                </a:cubicBezTo>
                <a:cubicBezTo>
                  <a:pt x="21260" y="8247"/>
                  <a:pt x="21260" y="8262"/>
                  <a:pt x="21260" y="8277"/>
                </a:cubicBezTo>
                <a:close/>
                <a:moveTo>
                  <a:pt x="19121" y="8255"/>
                </a:moveTo>
                <a:cubicBezTo>
                  <a:pt x="19083" y="8253"/>
                  <a:pt x="19080" y="8226"/>
                  <a:pt x="19033" y="8232"/>
                </a:cubicBezTo>
                <a:cubicBezTo>
                  <a:pt x="18987" y="8287"/>
                  <a:pt x="19132" y="8298"/>
                  <a:pt x="19121" y="8255"/>
                </a:cubicBezTo>
                <a:close/>
                <a:moveTo>
                  <a:pt x="50218" y="8255"/>
                </a:moveTo>
                <a:cubicBezTo>
                  <a:pt x="50253" y="8259"/>
                  <a:pt x="50236" y="8279"/>
                  <a:pt x="50218" y="8299"/>
                </a:cubicBezTo>
                <a:cubicBezTo>
                  <a:pt x="50277" y="8306"/>
                  <a:pt x="50277" y="8269"/>
                  <a:pt x="50307" y="8255"/>
                </a:cubicBezTo>
                <a:cubicBezTo>
                  <a:pt x="50342" y="8252"/>
                  <a:pt x="50375" y="8249"/>
                  <a:pt x="50365" y="8210"/>
                </a:cubicBezTo>
                <a:cubicBezTo>
                  <a:pt x="50313" y="8223"/>
                  <a:pt x="50243" y="8222"/>
                  <a:pt x="50218" y="8255"/>
                </a:cubicBezTo>
                <a:close/>
                <a:moveTo>
                  <a:pt x="49838" y="8255"/>
                </a:moveTo>
                <a:cubicBezTo>
                  <a:pt x="49907" y="8241"/>
                  <a:pt x="50050" y="8283"/>
                  <a:pt x="50072" y="8232"/>
                </a:cubicBezTo>
                <a:cubicBezTo>
                  <a:pt x="49956" y="8258"/>
                  <a:pt x="49868" y="8166"/>
                  <a:pt x="49838" y="8255"/>
                </a:cubicBezTo>
                <a:close/>
                <a:moveTo>
                  <a:pt x="48518" y="8210"/>
                </a:moveTo>
                <a:cubicBezTo>
                  <a:pt x="48520" y="8232"/>
                  <a:pt x="48508" y="8227"/>
                  <a:pt x="48489" y="8232"/>
                </a:cubicBezTo>
                <a:cubicBezTo>
                  <a:pt x="48336" y="8277"/>
                  <a:pt x="48541" y="8225"/>
                  <a:pt x="48518" y="8277"/>
                </a:cubicBezTo>
                <a:cubicBezTo>
                  <a:pt x="48514" y="8286"/>
                  <a:pt x="48446" y="8274"/>
                  <a:pt x="48459" y="8299"/>
                </a:cubicBezTo>
                <a:cubicBezTo>
                  <a:pt x="48537" y="8340"/>
                  <a:pt x="48558" y="8241"/>
                  <a:pt x="48635" y="8321"/>
                </a:cubicBezTo>
                <a:cubicBezTo>
                  <a:pt x="48651" y="8288"/>
                  <a:pt x="48679" y="8265"/>
                  <a:pt x="48694" y="8232"/>
                </a:cubicBezTo>
                <a:cubicBezTo>
                  <a:pt x="48618" y="8193"/>
                  <a:pt x="48605" y="8243"/>
                  <a:pt x="48518" y="8210"/>
                </a:cubicBezTo>
                <a:close/>
                <a:moveTo>
                  <a:pt x="39374" y="8277"/>
                </a:moveTo>
                <a:cubicBezTo>
                  <a:pt x="39406" y="8309"/>
                  <a:pt x="39507" y="8197"/>
                  <a:pt x="39403" y="8210"/>
                </a:cubicBezTo>
                <a:cubicBezTo>
                  <a:pt x="39400" y="8211"/>
                  <a:pt x="39405" y="8231"/>
                  <a:pt x="39403" y="8232"/>
                </a:cubicBezTo>
                <a:cubicBezTo>
                  <a:pt x="39400" y="8235"/>
                  <a:pt x="39375" y="8279"/>
                  <a:pt x="39374" y="8277"/>
                </a:cubicBezTo>
                <a:close/>
                <a:moveTo>
                  <a:pt x="17333" y="8277"/>
                </a:moveTo>
                <a:cubicBezTo>
                  <a:pt x="17387" y="8274"/>
                  <a:pt x="17431" y="8262"/>
                  <a:pt x="17450" y="8232"/>
                </a:cubicBezTo>
                <a:cubicBezTo>
                  <a:pt x="17394" y="8238"/>
                  <a:pt x="17386" y="8208"/>
                  <a:pt x="17333" y="8210"/>
                </a:cubicBezTo>
                <a:cubicBezTo>
                  <a:pt x="17333" y="8232"/>
                  <a:pt x="17333" y="8255"/>
                  <a:pt x="17333" y="8277"/>
                </a:cubicBezTo>
                <a:close/>
                <a:moveTo>
                  <a:pt x="7426" y="8299"/>
                </a:moveTo>
                <a:cubicBezTo>
                  <a:pt x="7483" y="8284"/>
                  <a:pt x="7446" y="8156"/>
                  <a:pt x="7396" y="8232"/>
                </a:cubicBezTo>
                <a:cubicBezTo>
                  <a:pt x="7488" y="8226"/>
                  <a:pt x="7322" y="8297"/>
                  <a:pt x="7426" y="8299"/>
                </a:cubicBezTo>
                <a:close/>
                <a:moveTo>
                  <a:pt x="6898" y="8232"/>
                </a:moveTo>
                <a:cubicBezTo>
                  <a:pt x="6861" y="8232"/>
                  <a:pt x="6858" y="8204"/>
                  <a:pt x="6810" y="8210"/>
                </a:cubicBezTo>
                <a:cubicBezTo>
                  <a:pt x="6765" y="8265"/>
                  <a:pt x="6910" y="8276"/>
                  <a:pt x="6898" y="8232"/>
                </a:cubicBezTo>
                <a:close/>
                <a:moveTo>
                  <a:pt x="24103" y="8255"/>
                </a:moveTo>
                <a:cubicBezTo>
                  <a:pt x="24109" y="8207"/>
                  <a:pt x="24079" y="8184"/>
                  <a:pt x="24015" y="8189"/>
                </a:cubicBezTo>
                <a:cubicBezTo>
                  <a:pt x="24010" y="8237"/>
                  <a:pt x="24039" y="8259"/>
                  <a:pt x="24103" y="8255"/>
                </a:cubicBezTo>
                <a:close/>
                <a:moveTo>
                  <a:pt x="22931" y="8210"/>
                </a:moveTo>
                <a:cubicBezTo>
                  <a:pt x="23029" y="8277"/>
                  <a:pt x="23020" y="8129"/>
                  <a:pt x="22931" y="8210"/>
                </a:cubicBezTo>
                <a:close/>
                <a:moveTo>
                  <a:pt x="18505" y="8232"/>
                </a:moveTo>
                <a:cubicBezTo>
                  <a:pt x="18535" y="8232"/>
                  <a:pt x="18540" y="8250"/>
                  <a:pt x="18563" y="8255"/>
                </a:cubicBezTo>
                <a:cubicBezTo>
                  <a:pt x="18561" y="8220"/>
                  <a:pt x="18568" y="8178"/>
                  <a:pt x="18505" y="8189"/>
                </a:cubicBezTo>
                <a:cubicBezTo>
                  <a:pt x="18505" y="8204"/>
                  <a:pt x="18505" y="8218"/>
                  <a:pt x="18505" y="8232"/>
                </a:cubicBezTo>
                <a:close/>
                <a:moveTo>
                  <a:pt x="7689" y="8232"/>
                </a:moveTo>
                <a:cubicBezTo>
                  <a:pt x="7699" y="8241"/>
                  <a:pt x="7763" y="8228"/>
                  <a:pt x="7778" y="8232"/>
                </a:cubicBezTo>
                <a:cubicBezTo>
                  <a:pt x="7785" y="8235"/>
                  <a:pt x="7778" y="8267"/>
                  <a:pt x="7807" y="8255"/>
                </a:cubicBezTo>
                <a:cubicBezTo>
                  <a:pt x="7824" y="8159"/>
                  <a:pt x="7658" y="8202"/>
                  <a:pt x="7689" y="8232"/>
                </a:cubicBezTo>
                <a:close/>
                <a:moveTo>
                  <a:pt x="25246" y="8232"/>
                </a:moveTo>
                <a:cubicBezTo>
                  <a:pt x="25266" y="8232"/>
                  <a:pt x="25285" y="8232"/>
                  <a:pt x="25305" y="8232"/>
                </a:cubicBezTo>
                <a:cubicBezTo>
                  <a:pt x="25305" y="8210"/>
                  <a:pt x="25328" y="8207"/>
                  <a:pt x="25334" y="8189"/>
                </a:cubicBezTo>
                <a:cubicBezTo>
                  <a:pt x="25293" y="8190"/>
                  <a:pt x="25270" y="8178"/>
                  <a:pt x="25246" y="8166"/>
                </a:cubicBezTo>
                <a:cubicBezTo>
                  <a:pt x="25246" y="8189"/>
                  <a:pt x="25246" y="8210"/>
                  <a:pt x="25246" y="8232"/>
                </a:cubicBezTo>
                <a:close/>
                <a:moveTo>
                  <a:pt x="22520" y="8210"/>
                </a:moveTo>
                <a:cubicBezTo>
                  <a:pt x="22572" y="8205"/>
                  <a:pt x="22667" y="8233"/>
                  <a:pt x="22637" y="8166"/>
                </a:cubicBezTo>
                <a:cubicBezTo>
                  <a:pt x="22599" y="8166"/>
                  <a:pt x="22559" y="8166"/>
                  <a:pt x="22520" y="8166"/>
                </a:cubicBezTo>
                <a:cubicBezTo>
                  <a:pt x="22520" y="8181"/>
                  <a:pt x="22520" y="8196"/>
                  <a:pt x="22520" y="8210"/>
                </a:cubicBezTo>
                <a:close/>
                <a:moveTo>
                  <a:pt x="20849" y="8189"/>
                </a:moveTo>
                <a:cubicBezTo>
                  <a:pt x="20751" y="8121"/>
                  <a:pt x="20761" y="8270"/>
                  <a:pt x="20849" y="8189"/>
                </a:cubicBezTo>
                <a:close/>
                <a:moveTo>
                  <a:pt x="8804" y="8210"/>
                </a:moveTo>
                <a:cubicBezTo>
                  <a:pt x="8833" y="8261"/>
                  <a:pt x="8963" y="8163"/>
                  <a:pt x="9009" y="8232"/>
                </a:cubicBezTo>
                <a:cubicBezTo>
                  <a:pt x="9012" y="8273"/>
                  <a:pt x="8979" y="8285"/>
                  <a:pt x="8921" y="8277"/>
                </a:cubicBezTo>
                <a:cubicBezTo>
                  <a:pt x="8912" y="8320"/>
                  <a:pt x="8961" y="8321"/>
                  <a:pt x="8979" y="8343"/>
                </a:cubicBezTo>
                <a:cubicBezTo>
                  <a:pt x="8986" y="8360"/>
                  <a:pt x="9004" y="8369"/>
                  <a:pt x="9038" y="8365"/>
                </a:cubicBezTo>
                <a:cubicBezTo>
                  <a:pt x="9141" y="8316"/>
                  <a:pt x="9114" y="8222"/>
                  <a:pt x="9096" y="8166"/>
                </a:cubicBezTo>
                <a:cubicBezTo>
                  <a:pt x="9033" y="8207"/>
                  <a:pt x="8856" y="8162"/>
                  <a:pt x="8804" y="8210"/>
                </a:cubicBezTo>
                <a:close/>
                <a:moveTo>
                  <a:pt x="8569" y="8255"/>
                </a:moveTo>
                <a:cubicBezTo>
                  <a:pt x="8560" y="8298"/>
                  <a:pt x="8609" y="8298"/>
                  <a:pt x="8628" y="8321"/>
                </a:cubicBezTo>
                <a:cubicBezTo>
                  <a:pt x="8610" y="8322"/>
                  <a:pt x="8594" y="8324"/>
                  <a:pt x="8598" y="8343"/>
                </a:cubicBezTo>
                <a:cubicBezTo>
                  <a:pt x="8702" y="8377"/>
                  <a:pt x="8616" y="8268"/>
                  <a:pt x="8687" y="8277"/>
                </a:cubicBezTo>
                <a:cubicBezTo>
                  <a:pt x="8769" y="8381"/>
                  <a:pt x="8748" y="8279"/>
                  <a:pt x="8774" y="8277"/>
                </a:cubicBezTo>
                <a:cubicBezTo>
                  <a:pt x="8804" y="8274"/>
                  <a:pt x="8834" y="8372"/>
                  <a:pt x="8862" y="8299"/>
                </a:cubicBezTo>
                <a:cubicBezTo>
                  <a:pt x="8844" y="8298"/>
                  <a:pt x="8827" y="8295"/>
                  <a:pt x="8833" y="8277"/>
                </a:cubicBezTo>
                <a:cubicBezTo>
                  <a:pt x="8856" y="8272"/>
                  <a:pt x="8890" y="8276"/>
                  <a:pt x="8891" y="8255"/>
                </a:cubicBezTo>
                <a:cubicBezTo>
                  <a:pt x="8777" y="8265"/>
                  <a:pt x="8759" y="8210"/>
                  <a:pt x="8687" y="8189"/>
                </a:cubicBezTo>
                <a:cubicBezTo>
                  <a:pt x="8692" y="8190"/>
                  <a:pt x="8658" y="8222"/>
                  <a:pt x="8657" y="8189"/>
                </a:cubicBezTo>
                <a:cubicBezTo>
                  <a:pt x="8656" y="8175"/>
                  <a:pt x="8652" y="8163"/>
                  <a:pt x="8628" y="8166"/>
                </a:cubicBezTo>
                <a:cubicBezTo>
                  <a:pt x="8621" y="8205"/>
                  <a:pt x="8658" y="8277"/>
                  <a:pt x="8569" y="8255"/>
                </a:cubicBezTo>
                <a:close/>
                <a:moveTo>
                  <a:pt x="27356" y="8189"/>
                </a:moveTo>
                <a:cubicBezTo>
                  <a:pt x="27409" y="8184"/>
                  <a:pt x="27504" y="8211"/>
                  <a:pt x="27474" y="8145"/>
                </a:cubicBezTo>
                <a:cubicBezTo>
                  <a:pt x="27434" y="8145"/>
                  <a:pt x="27396" y="8145"/>
                  <a:pt x="27356" y="8145"/>
                </a:cubicBezTo>
                <a:cubicBezTo>
                  <a:pt x="27356" y="8159"/>
                  <a:pt x="27356" y="8174"/>
                  <a:pt x="27356" y="8189"/>
                </a:cubicBezTo>
                <a:close/>
                <a:moveTo>
                  <a:pt x="24777" y="8189"/>
                </a:moveTo>
                <a:cubicBezTo>
                  <a:pt x="24819" y="8228"/>
                  <a:pt x="24915" y="8207"/>
                  <a:pt x="24982" y="8210"/>
                </a:cubicBezTo>
                <a:cubicBezTo>
                  <a:pt x="25071" y="8216"/>
                  <a:pt x="25197" y="8240"/>
                  <a:pt x="25188" y="8189"/>
                </a:cubicBezTo>
                <a:cubicBezTo>
                  <a:pt x="25113" y="8151"/>
                  <a:pt x="24975" y="8202"/>
                  <a:pt x="24865" y="8189"/>
                </a:cubicBezTo>
                <a:cubicBezTo>
                  <a:pt x="24819" y="8183"/>
                  <a:pt x="24792" y="8108"/>
                  <a:pt x="24748" y="8166"/>
                </a:cubicBezTo>
                <a:cubicBezTo>
                  <a:pt x="24777" y="8160"/>
                  <a:pt x="24767" y="8179"/>
                  <a:pt x="24777" y="8189"/>
                </a:cubicBezTo>
                <a:close/>
                <a:moveTo>
                  <a:pt x="22257" y="8232"/>
                </a:moveTo>
                <a:cubicBezTo>
                  <a:pt x="22288" y="8177"/>
                  <a:pt x="22195" y="8108"/>
                  <a:pt x="22169" y="8166"/>
                </a:cubicBezTo>
                <a:cubicBezTo>
                  <a:pt x="22224" y="8169"/>
                  <a:pt x="22189" y="8240"/>
                  <a:pt x="22257" y="8232"/>
                </a:cubicBezTo>
                <a:close/>
                <a:moveTo>
                  <a:pt x="18153" y="8166"/>
                </a:moveTo>
                <a:cubicBezTo>
                  <a:pt x="18124" y="8166"/>
                  <a:pt x="18118" y="8148"/>
                  <a:pt x="18095" y="8145"/>
                </a:cubicBezTo>
                <a:cubicBezTo>
                  <a:pt x="18010" y="8189"/>
                  <a:pt x="18153" y="8214"/>
                  <a:pt x="18153" y="8166"/>
                </a:cubicBezTo>
                <a:close/>
                <a:moveTo>
                  <a:pt x="8217" y="8255"/>
                </a:moveTo>
                <a:cubicBezTo>
                  <a:pt x="8183" y="8288"/>
                  <a:pt x="8095" y="8280"/>
                  <a:pt x="8100" y="8343"/>
                </a:cubicBezTo>
                <a:cubicBezTo>
                  <a:pt x="8158" y="8349"/>
                  <a:pt x="8158" y="8313"/>
                  <a:pt x="8188" y="8299"/>
                </a:cubicBezTo>
                <a:cubicBezTo>
                  <a:pt x="8261" y="8297"/>
                  <a:pt x="8278" y="8258"/>
                  <a:pt x="8335" y="8299"/>
                </a:cubicBezTo>
                <a:cubicBezTo>
                  <a:pt x="8343" y="8232"/>
                  <a:pt x="8240" y="8213"/>
                  <a:pt x="8305" y="8166"/>
                </a:cubicBezTo>
                <a:cubicBezTo>
                  <a:pt x="8251" y="8187"/>
                  <a:pt x="8207" y="8100"/>
                  <a:pt x="8188" y="8166"/>
                </a:cubicBezTo>
                <a:cubicBezTo>
                  <a:pt x="8231" y="8171"/>
                  <a:pt x="8215" y="8220"/>
                  <a:pt x="8217" y="8255"/>
                </a:cubicBezTo>
                <a:close/>
                <a:moveTo>
                  <a:pt x="7104" y="8189"/>
                </a:moveTo>
                <a:cubicBezTo>
                  <a:pt x="7123" y="8204"/>
                  <a:pt x="7230" y="8183"/>
                  <a:pt x="7221" y="8166"/>
                </a:cubicBezTo>
                <a:cubicBezTo>
                  <a:pt x="7181" y="8126"/>
                  <a:pt x="7091" y="8179"/>
                  <a:pt x="7104" y="8189"/>
                </a:cubicBezTo>
                <a:close/>
                <a:moveTo>
                  <a:pt x="51771" y="8166"/>
                </a:moveTo>
                <a:cubicBezTo>
                  <a:pt x="51791" y="8166"/>
                  <a:pt x="51810" y="8166"/>
                  <a:pt x="51831" y="8166"/>
                </a:cubicBezTo>
                <a:cubicBezTo>
                  <a:pt x="51831" y="8152"/>
                  <a:pt x="51831" y="8138"/>
                  <a:pt x="51831" y="8123"/>
                </a:cubicBezTo>
                <a:cubicBezTo>
                  <a:pt x="51810" y="8123"/>
                  <a:pt x="51791" y="8123"/>
                  <a:pt x="51771" y="8123"/>
                </a:cubicBezTo>
                <a:cubicBezTo>
                  <a:pt x="51771" y="8138"/>
                  <a:pt x="51771" y="8152"/>
                  <a:pt x="51771" y="8166"/>
                </a:cubicBezTo>
                <a:close/>
                <a:moveTo>
                  <a:pt x="50804" y="8189"/>
                </a:moveTo>
                <a:cubicBezTo>
                  <a:pt x="50880" y="8195"/>
                  <a:pt x="50931" y="8181"/>
                  <a:pt x="50921" y="8123"/>
                </a:cubicBezTo>
                <a:cubicBezTo>
                  <a:pt x="50879" y="8135"/>
                  <a:pt x="50771" y="8097"/>
                  <a:pt x="50775" y="8145"/>
                </a:cubicBezTo>
                <a:cubicBezTo>
                  <a:pt x="50829" y="8144"/>
                  <a:pt x="50837" y="8162"/>
                  <a:pt x="50804" y="8189"/>
                </a:cubicBezTo>
                <a:close/>
                <a:moveTo>
                  <a:pt x="23722" y="8145"/>
                </a:moveTo>
                <a:cubicBezTo>
                  <a:pt x="23688" y="8126"/>
                  <a:pt x="23644" y="8115"/>
                  <a:pt x="23576" y="8123"/>
                </a:cubicBezTo>
                <a:cubicBezTo>
                  <a:pt x="23530" y="8189"/>
                  <a:pt x="23727" y="8181"/>
                  <a:pt x="23722" y="8145"/>
                </a:cubicBezTo>
                <a:close/>
                <a:moveTo>
                  <a:pt x="16072" y="8166"/>
                </a:moveTo>
                <a:cubicBezTo>
                  <a:pt x="16124" y="8162"/>
                  <a:pt x="16219" y="8189"/>
                  <a:pt x="16190" y="8123"/>
                </a:cubicBezTo>
                <a:cubicBezTo>
                  <a:pt x="16123" y="8117"/>
                  <a:pt x="16079" y="8128"/>
                  <a:pt x="16072" y="8166"/>
                </a:cubicBezTo>
                <a:close/>
                <a:moveTo>
                  <a:pt x="13288" y="8123"/>
                </a:moveTo>
                <a:cubicBezTo>
                  <a:pt x="13268" y="8123"/>
                  <a:pt x="13249" y="8123"/>
                  <a:pt x="13229" y="8123"/>
                </a:cubicBezTo>
                <a:cubicBezTo>
                  <a:pt x="13069" y="8117"/>
                  <a:pt x="13293" y="8184"/>
                  <a:pt x="13288" y="8123"/>
                </a:cubicBezTo>
                <a:close/>
                <a:moveTo>
                  <a:pt x="50951" y="8189"/>
                </a:moveTo>
                <a:cubicBezTo>
                  <a:pt x="50990" y="8189"/>
                  <a:pt x="51029" y="8189"/>
                  <a:pt x="51069" y="8189"/>
                </a:cubicBezTo>
                <a:cubicBezTo>
                  <a:pt x="51064" y="8133"/>
                  <a:pt x="51024" y="8103"/>
                  <a:pt x="50951" y="8100"/>
                </a:cubicBezTo>
                <a:cubicBezTo>
                  <a:pt x="50949" y="8160"/>
                  <a:pt x="51000" y="8145"/>
                  <a:pt x="50951" y="8189"/>
                </a:cubicBezTo>
                <a:close/>
                <a:moveTo>
                  <a:pt x="48489" y="8145"/>
                </a:moveTo>
                <a:cubicBezTo>
                  <a:pt x="48548" y="8159"/>
                  <a:pt x="48675" y="8150"/>
                  <a:pt x="48665" y="8123"/>
                </a:cubicBezTo>
                <a:cubicBezTo>
                  <a:pt x="48647" y="8097"/>
                  <a:pt x="48415" y="8126"/>
                  <a:pt x="48489" y="8145"/>
                </a:cubicBezTo>
                <a:close/>
                <a:moveTo>
                  <a:pt x="48167" y="8145"/>
                </a:moveTo>
                <a:cubicBezTo>
                  <a:pt x="48212" y="8078"/>
                  <a:pt x="48015" y="8087"/>
                  <a:pt x="48020" y="8123"/>
                </a:cubicBezTo>
                <a:cubicBezTo>
                  <a:pt x="48054" y="8141"/>
                  <a:pt x="48099" y="8151"/>
                  <a:pt x="48167" y="8145"/>
                </a:cubicBezTo>
                <a:close/>
                <a:moveTo>
                  <a:pt x="18974" y="8166"/>
                </a:moveTo>
                <a:cubicBezTo>
                  <a:pt x="18978" y="8141"/>
                  <a:pt x="19026" y="8117"/>
                  <a:pt x="18974" y="8100"/>
                </a:cubicBezTo>
                <a:cubicBezTo>
                  <a:pt x="18970" y="8126"/>
                  <a:pt x="18922" y="8151"/>
                  <a:pt x="18974" y="8166"/>
                </a:cubicBezTo>
                <a:close/>
                <a:moveTo>
                  <a:pt x="6752" y="8145"/>
                </a:moveTo>
                <a:cubicBezTo>
                  <a:pt x="6725" y="8226"/>
                  <a:pt x="6907" y="8184"/>
                  <a:pt x="6928" y="8166"/>
                </a:cubicBezTo>
                <a:cubicBezTo>
                  <a:pt x="6929" y="8129"/>
                  <a:pt x="6905" y="8110"/>
                  <a:pt x="6869" y="8100"/>
                </a:cubicBezTo>
                <a:cubicBezTo>
                  <a:pt x="6851" y="8145"/>
                  <a:pt x="6813" y="8192"/>
                  <a:pt x="6752" y="8145"/>
                </a:cubicBezTo>
                <a:close/>
                <a:moveTo>
                  <a:pt x="49045" y="8100"/>
                </a:moveTo>
                <a:cubicBezTo>
                  <a:pt x="49043" y="8126"/>
                  <a:pt x="49089" y="8135"/>
                  <a:pt x="49045" y="8145"/>
                </a:cubicBezTo>
                <a:cubicBezTo>
                  <a:pt x="48987" y="8145"/>
                  <a:pt x="48929" y="8145"/>
                  <a:pt x="48870" y="8145"/>
                </a:cubicBezTo>
                <a:cubicBezTo>
                  <a:pt x="48831" y="8142"/>
                  <a:pt x="48658" y="8141"/>
                  <a:pt x="48753" y="8166"/>
                </a:cubicBezTo>
                <a:cubicBezTo>
                  <a:pt x="48805" y="8180"/>
                  <a:pt x="48925" y="8140"/>
                  <a:pt x="48929" y="8189"/>
                </a:cubicBezTo>
                <a:cubicBezTo>
                  <a:pt x="48844" y="8213"/>
                  <a:pt x="48748" y="8229"/>
                  <a:pt x="48724" y="8299"/>
                </a:cubicBezTo>
                <a:cubicBezTo>
                  <a:pt x="48792" y="8306"/>
                  <a:pt x="48833" y="8334"/>
                  <a:pt x="48929" y="8321"/>
                </a:cubicBezTo>
                <a:cubicBezTo>
                  <a:pt x="48980" y="8249"/>
                  <a:pt x="48897" y="8211"/>
                  <a:pt x="48987" y="8166"/>
                </a:cubicBezTo>
                <a:cubicBezTo>
                  <a:pt x="49101" y="8169"/>
                  <a:pt x="49245" y="8150"/>
                  <a:pt x="49280" y="8210"/>
                </a:cubicBezTo>
                <a:cubicBezTo>
                  <a:pt x="49211" y="8256"/>
                  <a:pt x="49111" y="8192"/>
                  <a:pt x="49017" y="8189"/>
                </a:cubicBezTo>
                <a:cubicBezTo>
                  <a:pt x="49002" y="8283"/>
                  <a:pt x="49096" y="8217"/>
                  <a:pt x="49104" y="8255"/>
                </a:cubicBezTo>
                <a:cubicBezTo>
                  <a:pt x="49104" y="8283"/>
                  <a:pt x="49067" y="8285"/>
                  <a:pt x="49075" y="8321"/>
                </a:cubicBezTo>
                <a:cubicBezTo>
                  <a:pt x="49169" y="8340"/>
                  <a:pt x="49137" y="8264"/>
                  <a:pt x="49193" y="8255"/>
                </a:cubicBezTo>
                <a:cubicBezTo>
                  <a:pt x="49199" y="8280"/>
                  <a:pt x="49225" y="8289"/>
                  <a:pt x="49251" y="8299"/>
                </a:cubicBezTo>
                <a:cubicBezTo>
                  <a:pt x="49233" y="8228"/>
                  <a:pt x="49314" y="8246"/>
                  <a:pt x="49338" y="8232"/>
                </a:cubicBezTo>
                <a:cubicBezTo>
                  <a:pt x="49354" y="8225"/>
                  <a:pt x="49333" y="8182"/>
                  <a:pt x="49368" y="8189"/>
                </a:cubicBezTo>
                <a:cubicBezTo>
                  <a:pt x="49429" y="8202"/>
                  <a:pt x="49560" y="8162"/>
                  <a:pt x="49574" y="8210"/>
                </a:cubicBezTo>
                <a:cubicBezTo>
                  <a:pt x="49623" y="8213"/>
                  <a:pt x="49658" y="8175"/>
                  <a:pt x="49720" y="8166"/>
                </a:cubicBezTo>
                <a:cubicBezTo>
                  <a:pt x="49834" y="8151"/>
                  <a:pt x="49794" y="8206"/>
                  <a:pt x="49838" y="8166"/>
                </a:cubicBezTo>
                <a:cubicBezTo>
                  <a:pt x="49870" y="8136"/>
                  <a:pt x="50186" y="8169"/>
                  <a:pt x="50218" y="8166"/>
                </a:cubicBezTo>
                <a:cubicBezTo>
                  <a:pt x="50265" y="8163"/>
                  <a:pt x="50269" y="8132"/>
                  <a:pt x="50307" y="8166"/>
                </a:cubicBezTo>
                <a:cubicBezTo>
                  <a:pt x="50313" y="8172"/>
                  <a:pt x="50354" y="8163"/>
                  <a:pt x="50365" y="8166"/>
                </a:cubicBezTo>
                <a:cubicBezTo>
                  <a:pt x="50390" y="8174"/>
                  <a:pt x="50403" y="8178"/>
                  <a:pt x="50424" y="8189"/>
                </a:cubicBezTo>
                <a:cubicBezTo>
                  <a:pt x="50431" y="8143"/>
                  <a:pt x="50552" y="8183"/>
                  <a:pt x="50570" y="8145"/>
                </a:cubicBezTo>
                <a:cubicBezTo>
                  <a:pt x="50592" y="8189"/>
                  <a:pt x="50738" y="8214"/>
                  <a:pt x="50745" y="8145"/>
                </a:cubicBezTo>
                <a:cubicBezTo>
                  <a:pt x="50686" y="8135"/>
                  <a:pt x="50652" y="8124"/>
                  <a:pt x="50600" y="8123"/>
                </a:cubicBezTo>
                <a:cubicBezTo>
                  <a:pt x="50518" y="8121"/>
                  <a:pt x="50476" y="8148"/>
                  <a:pt x="50453" y="8145"/>
                </a:cubicBezTo>
                <a:cubicBezTo>
                  <a:pt x="50436" y="8142"/>
                  <a:pt x="50419" y="8081"/>
                  <a:pt x="50365" y="8100"/>
                </a:cubicBezTo>
                <a:cubicBezTo>
                  <a:pt x="50326" y="8148"/>
                  <a:pt x="50239" y="8113"/>
                  <a:pt x="50160" y="8123"/>
                </a:cubicBezTo>
                <a:cubicBezTo>
                  <a:pt x="50122" y="8127"/>
                  <a:pt x="50119" y="8142"/>
                  <a:pt x="50072" y="8145"/>
                </a:cubicBezTo>
                <a:cubicBezTo>
                  <a:pt x="49955" y="8150"/>
                  <a:pt x="49832" y="8155"/>
                  <a:pt x="49749" y="8123"/>
                </a:cubicBezTo>
                <a:cubicBezTo>
                  <a:pt x="49748" y="8151"/>
                  <a:pt x="49668" y="8151"/>
                  <a:pt x="49661" y="8123"/>
                </a:cubicBezTo>
                <a:cubicBezTo>
                  <a:pt x="49684" y="8118"/>
                  <a:pt x="49719" y="8122"/>
                  <a:pt x="49720" y="8100"/>
                </a:cubicBezTo>
                <a:cubicBezTo>
                  <a:pt x="49678" y="8053"/>
                  <a:pt x="49648" y="8129"/>
                  <a:pt x="49632" y="8078"/>
                </a:cubicBezTo>
                <a:cubicBezTo>
                  <a:pt x="49594" y="8082"/>
                  <a:pt x="49553" y="8075"/>
                  <a:pt x="49515" y="8078"/>
                </a:cubicBezTo>
                <a:cubicBezTo>
                  <a:pt x="49459" y="8084"/>
                  <a:pt x="49448" y="8097"/>
                  <a:pt x="49427" y="8078"/>
                </a:cubicBezTo>
                <a:cubicBezTo>
                  <a:pt x="49422" y="8075"/>
                  <a:pt x="49375" y="8078"/>
                  <a:pt x="49368" y="8078"/>
                </a:cubicBezTo>
                <a:cubicBezTo>
                  <a:pt x="49322" y="8082"/>
                  <a:pt x="49186" y="8124"/>
                  <a:pt x="49163" y="8123"/>
                </a:cubicBezTo>
                <a:cubicBezTo>
                  <a:pt x="49156" y="8122"/>
                  <a:pt x="49157" y="8050"/>
                  <a:pt x="49104" y="8078"/>
                </a:cubicBezTo>
                <a:cubicBezTo>
                  <a:pt x="49098" y="8096"/>
                  <a:pt x="49079" y="8105"/>
                  <a:pt x="49045" y="8100"/>
                </a:cubicBezTo>
                <a:close/>
                <a:moveTo>
                  <a:pt x="23370" y="8100"/>
                </a:moveTo>
                <a:cubicBezTo>
                  <a:pt x="23353" y="8094"/>
                  <a:pt x="23257" y="8046"/>
                  <a:pt x="23253" y="8100"/>
                </a:cubicBezTo>
                <a:cubicBezTo>
                  <a:pt x="23271" y="8107"/>
                  <a:pt x="23366" y="8156"/>
                  <a:pt x="23370" y="8100"/>
                </a:cubicBezTo>
                <a:close/>
                <a:moveTo>
                  <a:pt x="16775" y="8123"/>
                </a:moveTo>
                <a:cubicBezTo>
                  <a:pt x="16770" y="8121"/>
                  <a:pt x="16781" y="8082"/>
                  <a:pt x="16775" y="8078"/>
                </a:cubicBezTo>
                <a:cubicBezTo>
                  <a:pt x="16729" y="8049"/>
                  <a:pt x="16683" y="8067"/>
                  <a:pt x="16659" y="8123"/>
                </a:cubicBezTo>
                <a:cubicBezTo>
                  <a:pt x="16783" y="8118"/>
                  <a:pt x="16829" y="8157"/>
                  <a:pt x="16775" y="8232"/>
                </a:cubicBezTo>
                <a:cubicBezTo>
                  <a:pt x="16816" y="8232"/>
                  <a:pt x="16840" y="8243"/>
                  <a:pt x="16864" y="8255"/>
                </a:cubicBezTo>
                <a:cubicBezTo>
                  <a:pt x="16951" y="8199"/>
                  <a:pt x="16789" y="8148"/>
                  <a:pt x="16864" y="8100"/>
                </a:cubicBezTo>
                <a:cubicBezTo>
                  <a:pt x="16827" y="8088"/>
                  <a:pt x="16795" y="8126"/>
                  <a:pt x="16775" y="8123"/>
                </a:cubicBezTo>
                <a:close/>
                <a:moveTo>
                  <a:pt x="15105" y="8123"/>
                </a:moveTo>
                <a:cubicBezTo>
                  <a:pt x="15125" y="8123"/>
                  <a:pt x="15144" y="8123"/>
                  <a:pt x="15164" y="8123"/>
                </a:cubicBezTo>
                <a:cubicBezTo>
                  <a:pt x="15164" y="8108"/>
                  <a:pt x="15164" y="8093"/>
                  <a:pt x="15164" y="8078"/>
                </a:cubicBezTo>
                <a:cubicBezTo>
                  <a:pt x="15144" y="8078"/>
                  <a:pt x="15125" y="8078"/>
                  <a:pt x="15105" y="8078"/>
                </a:cubicBezTo>
                <a:cubicBezTo>
                  <a:pt x="15105" y="8093"/>
                  <a:pt x="15105" y="8108"/>
                  <a:pt x="15105" y="8123"/>
                </a:cubicBezTo>
                <a:close/>
                <a:moveTo>
                  <a:pt x="6195" y="8100"/>
                </a:moveTo>
                <a:cubicBezTo>
                  <a:pt x="6186" y="8159"/>
                  <a:pt x="6236" y="8172"/>
                  <a:pt x="6312" y="8166"/>
                </a:cubicBezTo>
                <a:cubicBezTo>
                  <a:pt x="6314" y="8106"/>
                  <a:pt x="6264" y="8123"/>
                  <a:pt x="6312" y="8078"/>
                </a:cubicBezTo>
                <a:cubicBezTo>
                  <a:pt x="6257" y="8073"/>
                  <a:pt x="6247" y="8103"/>
                  <a:pt x="6195" y="8100"/>
                </a:cubicBezTo>
                <a:close/>
                <a:moveTo>
                  <a:pt x="48840" y="8100"/>
                </a:moveTo>
                <a:cubicBezTo>
                  <a:pt x="48892" y="8088"/>
                  <a:pt x="49013" y="8127"/>
                  <a:pt x="49017" y="8078"/>
                </a:cubicBezTo>
                <a:cubicBezTo>
                  <a:pt x="48927" y="8087"/>
                  <a:pt x="48867" y="8021"/>
                  <a:pt x="48840" y="8100"/>
                </a:cubicBezTo>
                <a:close/>
                <a:moveTo>
                  <a:pt x="52417" y="8123"/>
                </a:moveTo>
                <a:cubicBezTo>
                  <a:pt x="52480" y="8129"/>
                  <a:pt x="52627" y="8028"/>
                  <a:pt x="52505" y="8034"/>
                </a:cubicBezTo>
                <a:cubicBezTo>
                  <a:pt x="52547" y="8118"/>
                  <a:pt x="52373" y="8039"/>
                  <a:pt x="52417" y="8123"/>
                </a:cubicBezTo>
                <a:close/>
                <a:moveTo>
                  <a:pt x="25832" y="8100"/>
                </a:moveTo>
                <a:cubicBezTo>
                  <a:pt x="25927" y="8120"/>
                  <a:pt x="25874" y="8028"/>
                  <a:pt x="25920" y="8012"/>
                </a:cubicBezTo>
                <a:cubicBezTo>
                  <a:pt x="25826" y="7993"/>
                  <a:pt x="25879" y="8084"/>
                  <a:pt x="25832" y="8100"/>
                </a:cubicBezTo>
                <a:close/>
                <a:moveTo>
                  <a:pt x="15691" y="8057"/>
                </a:moveTo>
                <a:cubicBezTo>
                  <a:pt x="15738" y="8094"/>
                  <a:pt x="15842" y="8076"/>
                  <a:pt x="15867" y="8034"/>
                </a:cubicBezTo>
                <a:cubicBezTo>
                  <a:pt x="15794" y="8019"/>
                  <a:pt x="15747" y="8013"/>
                  <a:pt x="15691" y="8057"/>
                </a:cubicBezTo>
                <a:close/>
                <a:moveTo>
                  <a:pt x="22344" y="8012"/>
                </a:moveTo>
                <a:cubicBezTo>
                  <a:pt x="22443" y="8079"/>
                  <a:pt x="22434" y="7931"/>
                  <a:pt x="22344" y="8012"/>
                </a:cubicBezTo>
                <a:close/>
                <a:moveTo>
                  <a:pt x="16688" y="8034"/>
                </a:moveTo>
                <a:cubicBezTo>
                  <a:pt x="16707" y="8034"/>
                  <a:pt x="16727" y="8034"/>
                  <a:pt x="16746" y="8034"/>
                </a:cubicBezTo>
                <a:cubicBezTo>
                  <a:pt x="16746" y="8019"/>
                  <a:pt x="16746" y="8005"/>
                  <a:pt x="16746" y="7991"/>
                </a:cubicBezTo>
                <a:cubicBezTo>
                  <a:pt x="16727" y="7991"/>
                  <a:pt x="16707" y="7991"/>
                  <a:pt x="16688" y="7991"/>
                </a:cubicBezTo>
                <a:cubicBezTo>
                  <a:pt x="16688" y="8005"/>
                  <a:pt x="16688" y="8019"/>
                  <a:pt x="16688" y="8034"/>
                </a:cubicBezTo>
                <a:close/>
                <a:moveTo>
                  <a:pt x="51948" y="8012"/>
                </a:moveTo>
                <a:cubicBezTo>
                  <a:pt x="51966" y="8012"/>
                  <a:pt x="51986" y="8012"/>
                  <a:pt x="52006" y="8012"/>
                </a:cubicBezTo>
                <a:cubicBezTo>
                  <a:pt x="52006" y="7998"/>
                  <a:pt x="52006" y="7984"/>
                  <a:pt x="52006" y="7969"/>
                </a:cubicBezTo>
                <a:cubicBezTo>
                  <a:pt x="51986" y="7969"/>
                  <a:pt x="51966" y="7969"/>
                  <a:pt x="51948" y="7969"/>
                </a:cubicBezTo>
                <a:cubicBezTo>
                  <a:pt x="51948" y="7984"/>
                  <a:pt x="51948" y="7998"/>
                  <a:pt x="51948" y="8012"/>
                </a:cubicBezTo>
                <a:close/>
                <a:moveTo>
                  <a:pt x="21231" y="8078"/>
                </a:moveTo>
                <a:cubicBezTo>
                  <a:pt x="21234" y="8024"/>
                  <a:pt x="21328" y="8074"/>
                  <a:pt x="21319" y="8100"/>
                </a:cubicBezTo>
                <a:cubicBezTo>
                  <a:pt x="21284" y="8104"/>
                  <a:pt x="21235" y="8097"/>
                  <a:pt x="21231" y="8123"/>
                </a:cubicBezTo>
                <a:cubicBezTo>
                  <a:pt x="21288" y="8116"/>
                  <a:pt x="21289" y="8153"/>
                  <a:pt x="21319" y="8166"/>
                </a:cubicBezTo>
                <a:cubicBezTo>
                  <a:pt x="21307" y="8120"/>
                  <a:pt x="21521" y="8132"/>
                  <a:pt x="21435" y="8100"/>
                </a:cubicBezTo>
                <a:cubicBezTo>
                  <a:pt x="21407" y="8100"/>
                  <a:pt x="21378" y="8100"/>
                  <a:pt x="21348" y="8100"/>
                </a:cubicBezTo>
                <a:cubicBezTo>
                  <a:pt x="21381" y="8031"/>
                  <a:pt x="21302" y="8047"/>
                  <a:pt x="21289" y="8012"/>
                </a:cubicBezTo>
                <a:cubicBezTo>
                  <a:pt x="21333" y="8009"/>
                  <a:pt x="21398" y="8021"/>
                  <a:pt x="21407" y="7991"/>
                </a:cubicBezTo>
                <a:cubicBezTo>
                  <a:pt x="21347" y="7939"/>
                  <a:pt x="21291" y="8021"/>
                  <a:pt x="21231" y="7969"/>
                </a:cubicBezTo>
                <a:cubicBezTo>
                  <a:pt x="21214" y="7982"/>
                  <a:pt x="21162" y="8073"/>
                  <a:pt x="21231" y="8078"/>
                </a:cubicBezTo>
                <a:close/>
                <a:moveTo>
                  <a:pt x="19443" y="8012"/>
                </a:moveTo>
                <a:cubicBezTo>
                  <a:pt x="19445" y="7971"/>
                  <a:pt x="19420" y="7966"/>
                  <a:pt x="19384" y="7991"/>
                </a:cubicBezTo>
                <a:cubicBezTo>
                  <a:pt x="19386" y="7957"/>
                  <a:pt x="19299" y="7975"/>
                  <a:pt x="19355" y="7991"/>
                </a:cubicBezTo>
                <a:cubicBezTo>
                  <a:pt x="19393" y="7993"/>
                  <a:pt x="19396" y="8019"/>
                  <a:pt x="19443" y="8012"/>
                </a:cubicBezTo>
                <a:close/>
                <a:moveTo>
                  <a:pt x="51831" y="7991"/>
                </a:moveTo>
                <a:cubicBezTo>
                  <a:pt x="51873" y="8015"/>
                  <a:pt x="51902" y="8015"/>
                  <a:pt x="51918" y="7969"/>
                </a:cubicBezTo>
                <a:cubicBezTo>
                  <a:pt x="51878" y="7970"/>
                  <a:pt x="51855" y="7958"/>
                  <a:pt x="51831" y="7946"/>
                </a:cubicBezTo>
                <a:cubicBezTo>
                  <a:pt x="51831" y="7961"/>
                  <a:pt x="51831" y="7976"/>
                  <a:pt x="51831" y="7991"/>
                </a:cubicBezTo>
                <a:close/>
                <a:moveTo>
                  <a:pt x="51713" y="7991"/>
                </a:moveTo>
                <a:cubicBezTo>
                  <a:pt x="51733" y="7991"/>
                  <a:pt x="51752" y="7991"/>
                  <a:pt x="51771" y="7991"/>
                </a:cubicBezTo>
                <a:cubicBezTo>
                  <a:pt x="51817" y="7937"/>
                  <a:pt x="51672" y="7926"/>
                  <a:pt x="51683" y="7969"/>
                </a:cubicBezTo>
                <a:cubicBezTo>
                  <a:pt x="51701" y="7970"/>
                  <a:pt x="51719" y="7971"/>
                  <a:pt x="51713" y="7991"/>
                </a:cubicBezTo>
                <a:close/>
                <a:moveTo>
                  <a:pt x="24337" y="7991"/>
                </a:moveTo>
                <a:cubicBezTo>
                  <a:pt x="24357" y="7991"/>
                  <a:pt x="24377" y="7991"/>
                  <a:pt x="24396" y="7991"/>
                </a:cubicBezTo>
                <a:cubicBezTo>
                  <a:pt x="24396" y="7976"/>
                  <a:pt x="24396" y="7961"/>
                  <a:pt x="24396" y="7946"/>
                </a:cubicBezTo>
                <a:cubicBezTo>
                  <a:pt x="24377" y="7946"/>
                  <a:pt x="24357" y="7946"/>
                  <a:pt x="24337" y="7946"/>
                </a:cubicBezTo>
                <a:cubicBezTo>
                  <a:pt x="24337" y="7961"/>
                  <a:pt x="24337" y="7976"/>
                  <a:pt x="24337" y="7991"/>
                </a:cubicBezTo>
                <a:close/>
                <a:moveTo>
                  <a:pt x="22139" y="8034"/>
                </a:moveTo>
                <a:cubicBezTo>
                  <a:pt x="22136" y="8061"/>
                  <a:pt x="22130" y="8087"/>
                  <a:pt x="22081" y="8078"/>
                </a:cubicBezTo>
                <a:cubicBezTo>
                  <a:pt x="22081" y="8057"/>
                  <a:pt x="22081" y="8034"/>
                  <a:pt x="22081" y="8012"/>
                </a:cubicBezTo>
                <a:cubicBezTo>
                  <a:pt x="21982" y="8006"/>
                  <a:pt x="22009" y="8069"/>
                  <a:pt x="21964" y="8078"/>
                </a:cubicBezTo>
                <a:cubicBezTo>
                  <a:pt x="21964" y="8078"/>
                  <a:pt x="21966" y="8036"/>
                  <a:pt x="21964" y="8034"/>
                </a:cubicBezTo>
                <a:cubicBezTo>
                  <a:pt x="21964" y="8035"/>
                  <a:pt x="21882" y="8057"/>
                  <a:pt x="21788" y="8057"/>
                </a:cubicBezTo>
                <a:cubicBezTo>
                  <a:pt x="21881" y="7985"/>
                  <a:pt x="21690" y="7900"/>
                  <a:pt x="21641" y="7991"/>
                </a:cubicBezTo>
                <a:cubicBezTo>
                  <a:pt x="21677" y="7984"/>
                  <a:pt x="21742" y="8054"/>
                  <a:pt x="21670" y="8057"/>
                </a:cubicBezTo>
                <a:cubicBezTo>
                  <a:pt x="21667" y="8030"/>
                  <a:pt x="21662" y="8004"/>
                  <a:pt x="21612" y="8012"/>
                </a:cubicBezTo>
                <a:cubicBezTo>
                  <a:pt x="21609" y="7986"/>
                  <a:pt x="21603" y="7961"/>
                  <a:pt x="21554" y="7969"/>
                </a:cubicBezTo>
                <a:cubicBezTo>
                  <a:pt x="21568" y="8086"/>
                  <a:pt x="21479" y="8043"/>
                  <a:pt x="21378" y="8034"/>
                </a:cubicBezTo>
                <a:cubicBezTo>
                  <a:pt x="21354" y="8118"/>
                  <a:pt x="21516" y="8063"/>
                  <a:pt x="21583" y="8078"/>
                </a:cubicBezTo>
                <a:cubicBezTo>
                  <a:pt x="21581" y="8106"/>
                  <a:pt x="21545" y="8109"/>
                  <a:pt x="21554" y="8145"/>
                </a:cubicBezTo>
                <a:cubicBezTo>
                  <a:pt x="21648" y="8172"/>
                  <a:pt x="21576" y="8073"/>
                  <a:pt x="21670" y="8100"/>
                </a:cubicBezTo>
                <a:cubicBezTo>
                  <a:pt x="21669" y="8129"/>
                  <a:pt x="21633" y="8131"/>
                  <a:pt x="21641" y="8166"/>
                </a:cubicBezTo>
                <a:cubicBezTo>
                  <a:pt x="21700" y="8166"/>
                  <a:pt x="21758" y="8166"/>
                  <a:pt x="21817" y="8166"/>
                </a:cubicBezTo>
                <a:cubicBezTo>
                  <a:pt x="21846" y="8144"/>
                  <a:pt x="21875" y="8122"/>
                  <a:pt x="21905" y="8100"/>
                </a:cubicBezTo>
                <a:cubicBezTo>
                  <a:pt x="21939" y="8104"/>
                  <a:pt x="21988" y="8097"/>
                  <a:pt x="21993" y="8123"/>
                </a:cubicBezTo>
                <a:cubicBezTo>
                  <a:pt x="21993" y="8151"/>
                  <a:pt x="21942" y="8142"/>
                  <a:pt x="21934" y="8166"/>
                </a:cubicBezTo>
                <a:cubicBezTo>
                  <a:pt x="21985" y="8165"/>
                  <a:pt x="22026" y="8171"/>
                  <a:pt x="22051" y="8189"/>
                </a:cubicBezTo>
                <a:cubicBezTo>
                  <a:pt x="22092" y="8175"/>
                  <a:pt x="22055" y="8104"/>
                  <a:pt x="22110" y="8100"/>
                </a:cubicBezTo>
                <a:cubicBezTo>
                  <a:pt x="22114" y="8150"/>
                  <a:pt x="22234" y="8109"/>
                  <a:pt x="22286" y="8123"/>
                </a:cubicBezTo>
                <a:cubicBezTo>
                  <a:pt x="22278" y="8172"/>
                  <a:pt x="22293" y="8205"/>
                  <a:pt x="22344" y="8210"/>
                </a:cubicBezTo>
                <a:cubicBezTo>
                  <a:pt x="22342" y="8186"/>
                  <a:pt x="22388" y="8177"/>
                  <a:pt x="22344" y="8166"/>
                </a:cubicBezTo>
                <a:cubicBezTo>
                  <a:pt x="22347" y="8142"/>
                  <a:pt x="22302" y="8133"/>
                  <a:pt x="22344" y="8123"/>
                </a:cubicBezTo>
                <a:cubicBezTo>
                  <a:pt x="22404" y="8129"/>
                  <a:pt x="22538" y="8114"/>
                  <a:pt x="22550" y="8123"/>
                </a:cubicBezTo>
                <a:cubicBezTo>
                  <a:pt x="22596" y="8157"/>
                  <a:pt x="22587" y="8119"/>
                  <a:pt x="22637" y="8123"/>
                </a:cubicBezTo>
                <a:cubicBezTo>
                  <a:pt x="22654" y="8124"/>
                  <a:pt x="22652" y="8150"/>
                  <a:pt x="22696" y="8145"/>
                </a:cubicBezTo>
                <a:cubicBezTo>
                  <a:pt x="22698" y="8144"/>
                  <a:pt x="22694" y="8124"/>
                  <a:pt x="22696" y="8123"/>
                </a:cubicBezTo>
                <a:cubicBezTo>
                  <a:pt x="22723" y="8097"/>
                  <a:pt x="22827" y="8143"/>
                  <a:pt x="22843" y="8145"/>
                </a:cubicBezTo>
                <a:cubicBezTo>
                  <a:pt x="22935" y="8155"/>
                  <a:pt x="23090" y="8154"/>
                  <a:pt x="23107" y="8123"/>
                </a:cubicBezTo>
                <a:cubicBezTo>
                  <a:pt x="23051" y="8053"/>
                  <a:pt x="22848" y="8169"/>
                  <a:pt x="22901" y="8078"/>
                </a:cubicBezTo>
                <a:cubicBezTo>
                  <a:pt x="22824" y="8102"/>
                  <a:pt x="22722" y="8105"/>
                  <a:pt x="22608" y="8100"/>
                </a:cubicBezTo>
                <a:cubicBezTo>
                  <a:pt x="22605" y="8045"/>
                  <a:pt x="22603" y="7988"/>
                  <a:pt x="22520" y="7991"/>
                </a:cubicBezTo>
                <a:cubicBezTo>
                  <a:pt x="22515" y="8024"/>
                  <a:pt x="22530" y="8072"/>
                  <a:pt x="22491" y="8078"/>
                </a:cubicBezTo>
                <a:cubicBezTo>
                  <a:pt x="22437" y="8042"/>
                  <a:pt x="22454" y="8032"/>
                  <a:pt x="22403" y="8057"/>
                </a:cubicBezTo>
                <a:cubicBezTo>
                  <a:pt x="22331" y="8091"/>
                  <a:pt x="22339" y="8062"/>
                  <a:pt x="22286" y="8057"/>
                </a:cubicBezTo>
                <a:cubicBezTo>
                  <a:pt x="22253" y="8054"/>
                  <a:pt x="22240" y="8090"/>
                  <a:pt x="22228" y="8057"/>
                </a:cubicBezTo>
                <a:cubicBezTo>
                  <a:pt x="22251" y="8054"/>
                  <a:pt x="22316" y="7984"/>
                  <a:pt x="22257" y="7991"/>
                </a:cubicBezTo>
                <a:cubicBezTo>
                  <a:pt x="22238" y="8019"/>
                  <a:pt x="22194" y="8031"/>
                  <a:pt x="22139" y="8034"/>
                </a:cubicBezTo>
                <a:close/>
                <a:moveTo>
                  <a:pt x="18358" y="7902"/>
                </a:moveTo>
                <a:cubicBezTo>
                  <a:pt x="18339" y="7902"/>
                  <a:pt x="18319" y="7902"/>
                  <a:pt x="18300" y="7902"/>
                </a:cubicBezTo>
                <a:cubicBezTo>
                  <a:pt x="18277" y="7907"/>
                  <a:pt x="18242" y="7903"/>
                  <a:pt x="18241" y="7925"/>
                </a:cubicBezTo>
                <a:cubicBezTo>
                  <a:pt x="18285" y="7921"/>
                  <a:pt x="18349" y="7932"/>
                  <a:pt x="18358" y="7902"/>
                </a:cubicBezTo>
                <a:close/>
                <a:moveTo>
                  <a:pt x="51683" y="7925"/>
                </a:moveTo>
                <a:cubicBezTo>
                  <a:pt x="51729" y="7922"/>
                  <a:pt x="51785" y="7928"/>
                  <a:pt x="51771" y="7880"/>
                </a:cubicBezTo>
                <a:cubicBezTo>
                  <a:pt x="51752" y="7880"/>
                  <a:pt x="51733" y="7880"/>
                  <a:pt x="51713" y="7880"/>
                </a:cubicBezTo>
                <a:cubicBezTo>
                  <a:pt x="51713" y="7902"/>
                  <a:pt x="51689" y="7907"/>
                  <a:pt x="51683" y="7925"/>
                </a:cubicBezTo>
                <a:close/>
                <a:moveTo>
                  <a:pt x="18974" y="7925"/>
                </a:moveTo>
                <a:cubicBezTo>
                  <a:pt x="19033" y="7939"/>
                  <a:pt x="19160" y="7930"/>
                  <a:pt x="19149" y="7902"/>
                </a:cubicBezTo>
                <a:cubicBezTo>
                  <a:pt x="19133" y="7877"/>
                  <a:pt x="18901" y="7906"/>
                  <a:pt x="18974" y="7925"/>
                </a:cubicBezTo>
                <a:close/>
                <a:moveTo>
                  <a:pt x="18710" y="7880"/>
                </a:moveTo>
                <a:cubicBezTo>
                  <a:pt x="18681" y="7880"/>
                  <a:pt x="18651" y="7880"/>
                  <a:pt x="18622" y="7880"/>
                </a:cubicBezTo>
                <a:cubicBezTo>
                  <a:pt x="18588" y="7884"/>
                  <a:pt x="18539" y="7877"/>
                  <a:pt x="18534" y="7902"/>
                </a:cubicBezTo>
                <a:cubicBezTo>
                  <a:pt x="18585" y="7890"/>
                  <a:pt x="18706" y="7930"/>
                  <a:pt x="18710" y="7880"/>
                </a:cubicBezTo>
                <a:close/>
                <a:moveTo>
                  <a:pt x="24748" y="7902"/>
                </a:moveTo>
                <a:cubicBezTo>
                  <a:pt x="24707" y="7901"/>
                  <a:pt x="24636" y="7907"/>
                  <a:pt x="24689" y="7925"/>
                </a:cubicBezTo>
                <a:cubicBezTo>
                  <a:pt x="24821" y="7892"/>
                  <a:pt x="24779" y="7989"/>
                  <a:pt x="24895" y="7969"/>
                </a:cubicBezTo>
                <a:cubicBezTo>
                  <a:pt x="24940" y="7891"/>
                  <a:pt x="24795" y="7955"/>
                  <a:pt x="24807" y="7902"/>
                </a:cubicBezTo>
                <a:cubicBezTo>
                  <a:pt x="24779" y="7862"/>
                  <a:pt x="24974" y="7889"/>
                  <a:pt x="24865" y="7859"/>
                </a:cubicBezTo>
                <a:cubicBezTo>
                  <a:pt x="24785" y="7843"/>
                  <a:pt x="24806" y="7902"/>
                  <a:pt x="24748" y="7902"/>
                </a:cubicBezTo>
                <a:close/>
                <a:moveTo>
                  <a:pt x="18886" y="7880"/>
                </a:moveTo>
                <a:cubicBezTo>
                  <a:pt x="18831" y="7885"/>
                  <a:pt x="18822" y="7856"/>
                  <a:pt x="18769" y="7859"/>
                </a:cubicBezTo>
                <a:cubicBezTo>
                  <a:pt x="18757" y="7942"/>
                  <a:pt x="18857" y="7927"/>
                  <a:pt x="18886" y="7880"/>
                </a:cubicBezTo>
                <a:close/>
                <a:moveTo>
                  <a:pt x="18007" y="7925"/>
                </a:moveTo>
                <a:cubicBezTo>
                  <a:pt x="18092" y="7957"/>
                  <a:pt x="18092" y="7826"/>
                  <a:pt x="18007" y="7859"/>
                </a:cubicBezTo>
                <a:cubicBezTo>
                  <a:pt x="18007" y="7880"/>
                  <a:pt x="18007" y="7902"/>
                  <a:pt x="18007" y="7925"/>
                </a:cubicBezTo>
                <a:close/>
                <a:moveTo>
                  <a:pt x="21700" y="7859"/>
                </a:moveTo>
                <a:cubicBezTo>
                  <a:pt x="21691" y="7916"/>
                  <a:pt x="21761" y="7916"/>
                  <a:pt x="21817" y="7925"/>
                </a:cubicBezTo>
                <a:cubicBezTo>
                  <a:pt x="21816" y="7894"/>
                  <a:pt x="21831" y="7875"/>
                  <a:pt x="21846" y="7859"/>
                </a:cubicBezTo>
                <a:cubicBezTo>
                  <a:pt x="21808" y="7831"/>
                  <a:pt x="21739" y="7831"/>
                  <a:pt x="21700" y="7859"/>
                </a:cubicBezTo>
                <a:close/>
                <a:moveTo>
                  <a:pt x="17538" y="7880"/>
                </a:moveTo>
                <a:cubicBezTo>
                  <a:pt x="17592" y="7877"/>
                  <a:pt x="17636" y="7867"/>
                  <a:pt x="17655" y="7837"/>
                </a:cubicBezTo>
                <a:cubicBezTo>
                  <a:pt x="17603" y="7841"/>
                  <a:pt x="17508" y="7814"/>
                  <a:pt x="17538" y="7880"/>
                </a:cubicBezTo>
                <a:close/>
                <a:moveTo>
                  <a:pt x="24953" y="7902"/>
                </a:moveTo>
                <a:cubicBezTo>
                  <a:pt x="25046" y="7877"/>
                  <a:pt x="25024" y="7937"/>
                  <a:pt x="25071" y="7946"/>
                </a:cubicBezTo>
                <a:cubicBezTo>
                  <a:pt x="25143" y="7917"/>
                  <a:pt x="25017" y="7880"/>
                  <a:pt x="25100" y="7859"/>
                </a:cubicBezTo>
                <a:cubicBezTo>
                  <a:pt x="25143" y="7894"/>
                  <a:pt x="25251" y="7935"/>
                  <a:pt x="25246" y="7837"/>
                </a:cubicBezTo>
                <a:cubicBezTo>
                  <a:pt x="25140" y="7843"/>
                  <a:pt x="25056" y="7833"/>
                  <a:pt x="24982" y="7814"/>
                </a:cubicBezTo>
                <a:cubicBezTo>
                  <a:pt x="24974" y="7844"/>
                  <a:pt x="24940" y="7856"/>
                  <a:pt x="24953" y="7902"/>
                </a:cubicBezTo>
                <a:close/>
                <a:moveTo>
                  <a:pt x="24485" y="7925"/>
                </a:moveTo>
                <a:cubicBezTo>
                  <a:pt x="24408" y="7897"/>
                  <a:pt x="24392" y="7879"/>
                  <a:pt x="24425" y="7814"/>
                </a:cubicBezTo>
                <a:cubicBezTo>
                  <a:pt x="24280" y="7813"/>
                  <a:pt x="24406" y="7879"/>
                  <a:pt x="24337" y="7925"/>
                </a:cubicBezTo>
                <a:cubicBezTo>
                  <a:pt x="24408" y="7906"/>
                  <a:pt x="24553" y="7974"/>
                  <a:pt x="24485" y="7925"/>
                </a:cubicBezTo>
                <a:close/>
                <a:moveTo>
                  <a:pt x="23077" y="7880"/>
                </a:moveTo>
                <a:cubicBezTo>
                  <a:pt x="23098" y="7822"/>
                  <a:pt x="23017" y="7838"/>
                  <a:pt x="22989" y="7814"/>
                </a:cubicBezTo>
                <a:cubicBezTo>
                  <a:pt x="22985" y="7862"/>
                  <a:pt x="23014" y="7885"/>
                  <a:pt x="23077" y="7880"/>
                </a:cubicBezTo>
                <a:close/>
                <a:moveTo>
                  <a:pt x="22579" y="7859"/>
                </a:moveTo>
                <a:cubicBezTo>
                  <a:pt x="22648" y="7874"/>
                  <a:pt x="22765" y="7909"/>
                  <a:pt x="22755" y="7814"/>
                </a:cubicBezTo>
                <a:cubicBezTo>
                  <a:pt x="22644" y="7840"/>
                  <a:pt x="22621" y="7793"/>
                  <a:pt x="22579" y="7859"/>
                </a:cubicBezTo>
                <a:close/>
                <a:moveTo>
                  <a:pt x="17274" y="7859"/>
                </a:moveTo>
                <a:cubicBezTo>
                  <a:pt x="17304" y="7859"/>
                  <a:pt x="17333" y="7859"/>
                  <a:pt x="17362" y="7859"/>
                </a:cubicBezTo>
                <a:cubicBezTo>
                  <a:pt x="17366" y="7819"/>
                  <a:pt x="17333" y="7807"/>
                  <a:pt x="17274" y="7814"/>
                </a:cubicBezTo>
                <a:cubicBezTo>
                  <a:pt x="17274" y="7829"/>
                  <a:pt x="17274" y="7844"/>
                  <a:pt x="17274" y="7859"/>
                </a:cubicBezTo>
                <a:close/>
                <a:moveTo>
                  <a:pt x="22081" y="7814"/>
                </a:moveTo>
                <a:cubicBezTo>
                  <a:pt x="22043" y="7813"/>
                  <a:pt x="22040" y="7787"/>
                  <a:pt x="21993" y="7793"/>
                </a:cubicBezTo>
                <a:cubicBezTo>
                  <a:pt x="21947" y="7847"/>
                  <a:pt x="22093" y="7858"/>
                  <a:pt x="22081" y="7814"/>
                </a:cubicBezTo>
                <a:close/>
                <a:moveTo>
                  <a:pt x="21876" y="7837"/>
                </a:moveTo>
                <a:cubicBezTo>
                  <a:pt x="21918" y="7845"/>
                  <a:pt x="21925" y="7863"/>
                  <a:pt x="21964" y="7837"/>
                </a:cubicBezTo>
                <a:cubicBezTo>
                  <a:pt x="21957" y="7820"/>
                  <a:pt x="21962" y="7793"/>
                  <a:pt x="21934" y="7793"/>
                </a:cubicBezTo>
                <a:cubicBezTo>
                  <a:pt x="21934" y="7822"/>
                  <a:pt x="21883" y="7813"/>
                  <a:pt x="21876" y="7837"/>
                </a:cubicBezTo>
                <a:close/>
                <a:moveTo>
                  <a:pt x="22843" y="7859"/>
                </a:moveTo>
                <a:cubicBezTo>
                  <a:pt x="22901" y="7895"/>
                  <a:pt x="22880" y="7856"/>
                  <a:pt x="22960" y="7859"/>
                </a:cubicBezTo>
                <a:cubicBezTo>
                  <a:pt x="22958" y="7820"/>
                  <a:pt x="22967" y="7790"/>
                  <a:pt x="22989" y="7771"/>
                </a:cubicBezTo>
                <a:cubicBezTo>
                  <a:pt x="22945" y="7774"/>
                  <a:pt x="22881" y="7762"/>
                  <a:pt x="22872" y="7793"/>
                </a:cubicBezTo>
                <a:cubicBezTo>
                  <a:pt x="23015" y="7800"/>
                  <a:pt x="22827" y="7815"/>
                  <a:pt x="22843" y="7859"/>
                </a:cubicBezTo>
                <a:close/>
                <a:moveTo>
                  <a:pt x="25012" y="7793"/>
                </a:moveTo>
                <a:cubicBezTo>
                  <a:pt x="25031" y="7793"/>
                  <a:pt x="25051" y="7793"/>
                  <a:pt x="25071" y="7793"/>
                </a:cubicBezTo>
                <a:cubicBezTo>
                  <a:pt x="25071" y="7778"/>
                  <a:pt x="25071" y="7763"/>
                  <a:pt x="25071" y="7748"/>
                </a:cubicBezTo>
                <a:cubicBezTo>
                  <a:pt x="25051" y="7748"/>
                  <a:pt x="25031" y="7748"/>
                  <a:pt x="25012" y="7748"/>
                </a:cubicBezTo>
                <a:cubicBezTo>
                  <a:pt x="25012" y="7763"/>
                  <a:pt x="25012" y="7778"/>
                  <a:pt x="25012" y="7793"/>
                </a:cubicBezTo>
                <a:close/>
                <a:moveTo>
                  <a:pt x="22139" y="7793"/>
                </a:moveTo>
                <a:cubicBezTo>
                  <a:pt x="22102" y="7822"/>
                  <a:pt x="22102" y="7874"/>
                  <a:pt x="22139" y="7902"/>
                </a:cubicBezTo>
                <a:cubicBezTo>
                  <a:pt x="22212" y="7883"/>
                  <a:pt x="22343" y="7909"/>
                  <a:pt x="22344" y="7837"/>
                </a:cubicBezTo>
                <a:cubicBezTo>
                  <a:pt x="22312" y="7792"/>
                  <a:pt x="22106" y="7820"/>
                  <a:pt x="22198" y="7748"/>
                </a:cubicBezTo>
                <a:cubicBezTo>
                  <a:pt x="22164" y="7751"/>
                  <a:pt x="22115" y="7745"/>
                  <a:pt x="22110" y="7771"/>
                </a:cubicBezTo>
                <a:cubicBezTo>
                  <a:pt x="22128" y="7772"/>
                  <a:pt x="22145" y="7774"/>
                  <a:pt x="22139" y="7793"/>
                </a:cubicBezTo>
                <a:close/>
                <a:moveTo>
                  <a:pt x="17333" y="7793"/>
                </a:moveTo>
                <a:cubicBezTo>
                  <a:pt x="17352" y="7793"/>
                  <a:pt x="17372" y="7793"/>
                  <a:pt x="17391" y="7793"/>
                </a:cubicBezTo>
                <a:cubicBezTo>
                  <a:pt x="17391" y="7778"/>
                  <a:pt x="17391" y="7763"/>
                  <a:pt x="17391" y="7748"/>
                </a:cubicBezTo>
                <a:cubicBezTo>
                  <a:pt x="17372" y="7748"/>
                  <a:pt x="17352" y="7748"/>
                  <a:pt x="17333" y="7748"/>
                </a:cubicBezTo>
                <a:cubicBezTo>
                  <a:pt x="17333" y="7763"/>
                  <a:pt x="17333" y="7778"/>
                  <a:pt x="17333" y="7793"/>
                </a:cubicBezTo>
                <a:close/>
                <a:moveTo>
                  <a:pt x="22228" y="7748"/>
                </a:moveTo>
                <a:cubicBezTo>
                  <a:pt x="22247" y="7748"/>
                  <a:pt x="22266" y="7748"/>
                  <a:pt x="22286" y="7748"/>
                </a:cubicBezTo>
                <a:cubicBezTo>
                  <a:pt x="22286" y="7733"/>
                  <a:pt x="22286" y="7720"/>
                  <a:pt x="22286" y="7705"/>
                </a:cubicBezTo>
                <a:cubicBezTo>
                  <a:pt x="22266" y="7705"/>
                  <a:pt x="22247" y="7705"/>
                  <a:pt x="22228" y="7705"/>
                </a:cubicBezTo>
                <a:cubicBezTo>
                  <a:pt x="22228" y="7720"/>
                  <a:pt x="22228" y="7733"/>
                  <a:pt x="22228" y="7748"/>
                </a:cubicBezTo>
                <a:close/>
                <a:moveTo>
                  <a:pt x="27152" y="7705"/>
                </a:moveTo>
                <a:cubicBezTo>
                  <a:pt x="27181" y="7705"/>
                  <a:pt x="27210" y="7705"/>
                  <a:pt x="27240" y="7705"/>
                </a:cubicBezTo>
                <a:cubicBezTo>
                  <a:pt x="27243" y="7665"/>
                  <a:pt x="27210" y="7653"/>
                  <a:pt x="27152" y="7660"/>
                </a:cubicBezTo>
                <a:cubicBezTo>
                  <a:pt x="27152" y="7675"/>
                  <a:pt x="27152" y="7690"/>
                  <a:pt x="27152" y="7705"/>
                </a:cubicBezTo>
                <a:close/>
                <a:moveTo>
                  <a:pt x="29584" y="7682"/>
                </a:moveTo>
                <a:cubicBezTo>
                  <a:pt x="29627" y="7670"/>
                  <a:pt x="29735" y="7708"/>
                  <a:pt x="29731" y="7660"/>
                </a:cubicBezTo>
                <a:cubicBezTo>
                  <a:pt x="29693" y="7631"/>
                  <a:pt x="29587" y="7627"/>
                  <a:pt x="29584" y="7682"/>
                </a:cubicBezTo>
                <a:close/>
                <a:moveTo>
                  <a:pt x="25334" y="7705"/>
                </a:moveTo>
                <a:cubicBezTo>
                  <a:pt x="25444" y="7702"/>
                  <a:pt x="25418" y="7679"/>
                  <a:pt x="25510" y="7705"/>
                </a:cubicBezTo>
                <a:cubicBezTo>
                  <a:pt x="25510" y="7682"/>
                  <a:pt x="25510" y="7660"/>
                  <a:pt x="25510" y="7639"/>
                </a:cubicBezTo>
                <a:cubicBezTo>
                  <a:pt x="25394" y="7674"/>
                  <a:pt x="25343" y="7619"/>
                  <a:pt x="25305" y="7660"/>
                </a:cubicBezTo>
                <a:cubicBezTo>
                  <a:pt x="25328" y="7666"/>
                  <a:pt x="25339" y="7679"/>
                  <a:pt x="25334" y="7705"/>
                </a:cubicBezTo>
                <a:close/>
                <a:moveTo>
                  <a:pt x="25246" y="7660"/>
                </a:moveTo>
                <a:cubicBezTo>
                  <a:pt x="25207" y="7654"/>
                  <a:pt x="25190" y="7629"/>
                  <a:pt x="25129" y="7639"/>
                </a:cubicBezTo>
                <a:cubicBezTo>
                  <a:pt x="25106" y="7714"/>
                  <a:pt x="25241" y="7724"/>
                  <a:pt x="25246" y="7660"/>
                </a:cubicBezTo>
                <a:close/>
                <a:moveTo>
                  <a:pt x="24425" y="7639"/>
                </a:moveTo>
                <a:cubicBezTo>
                  <a:pt x="24614" y="7687"/>
                  <a:pt x="24504" y="7559"/>
                  <a:pt x="24425" y="7639"/>
                </a:cubicBezTo>
                <a:close/>
                <a:moveTo>
                  <a:pt x="27415" y="7639"/>
                </a:moveTo>
                <a:cubicBezTo>
                  <a:pt x="27449" y="7642"/>
                  <a:pt x="27447" y="7673"/>
                  <a:pt x="27444" y="7705"/>
                </a:cubicBezTo>
                <a:cubicBezTo>
                  <a:pt x="27483" y="7705"/>
                  <a:pt x="27523" y="7705"/>
                  <a:pt x="27562" y="7705"/>
                </a:cubicBezTo>
                <a:cubicBezTo>
                  <a:pt x="27559" y="7666"/>
                  <a:pt x="27568" y="7636"/>
                  <a:pt x="27591" y="7616"/>
                </a:cubicBezTo>
                <a:cubicBezTo>
                  <a:pt x="27516" y="7600"/>
                  <a:pt x="27456" y="7584"/>
                  <a:pt x="27415" y="7639"/>
                </a:cubicBezTo>
                <a:close/>
                <a:moveTo>
                  <a:pt x="25745" y="7594"/>
                </a:moveTo>
                <a:cubicBezTo>
                  <a:pt x="25793" y="7663"/>
                  <a:pt x="25598" y="7657"/>
                  <a:pt x="25686" y="7682"/>
                </a:cubicBezTo>
                <a:cubicBezTo>
                  <a:pt x="25738" y="7642"/>
                  <a:pt x="25772" y="7692"/>
                  <a:pt x="25832" y="7705"/>
                </a:cubicBezTo>
                <a:cubicBezTo>
                  <a:pt x="25859" y="7654"/>
                  <a:pt x="25859" y="7646"/>
                  <a:pt x="25832" y="7594"/>
                </a:cubicBezTo>
                <a:cubicBezTo>
                  <a:pt x="25803" y="7594"/>
                  <a:pt x="25773" y="7594"/>
                  <a:pt x="25745" y="7594"/>
                </a:cubicBezTo>
                <a:close/>
                <a:moveTo>
                  <a:pt x="51303" y="7682"/>
                </a:moveTo>
                <a:cubicBezTo>
                  <a:pt x="51405" y="7718"/>
                  <a:pt x="51479" y="7564"/>
                  <a:pt x="51362" y="7572"/>
                </a:cubicBezTo>
                <a:cubicBezTo>
                  <a:pt x="51404" y="7655"/>
                  <a:pt x="51281" y="7615"/>
                  <a:pt x="51303" y="7682"/>
                </a:cubicBezTo>
                <a:close/>
                <a:moveTo>
                  <a:pt x="24660" y="7639"/>
                </a:moveTo>
                <a:cubicBezTo>
                  <a:pt x="24623" y="7637"/>
                  <a:pt x="24619" y="7610"/>
                  <a:pt x="24572" y="7616"/>
                </a:cubicBezTo>
                <a:cubicBezTo>
                  <a:pt x="24597" y="7724"/>
                  <a:pt x="24685" y="7648"/>
                  <a:pt x="24777" y="7639"/>
                </a:cubicBezTo>
                <a:cubicBezTo>
                  <a:pt x="24777" y="7624"/>
                  <a:pt x="24777" y="7609"/>
                  <a:pt x="24777" y="7594"/>
                </a:cubicBezTo>
                <a:cubicBezTo>
                  <a:pt x="24748" y="7594"/>
                  <a:pt x="24742" y="7576"/>
                  <a:pt x="24718" y="7572"/>
                </a:cubicBezTo>
                <a:cubicBezTo>
                  <a:pt x="24704" y="7598"/>
                  <a:pt x="24688" y="7622"/>
                  <a:pt x="24660" y="7639"/>
                </a:cubicBezTo>
                <a:close/>
                <a:moveTo>
                  <a:pt x="22081" y="7616"/>
                </a:moveTo>
                <a:cubicBezTo>
                  <a:pt x="22132" y="7618"/>
                  <a:pt x="22156" y="7600"/>
                  <a:pt x="22169" y="7572"/>
                </a:cubicBezTo>
                <a:cubicBezTo>
                  <a:pt x="22118" y="7571"/>
                  <a:pt x="22094" y="7589"/>
                  <a:pt x="22081" y="7616"/>
                </a:cubicBezTo>
                <a:close/>
                <a:moveTo>
                  <a:pt x="21670" y="7572"/>
                </a:moveTo>
                <a:cubicBezTo>
                  <a:pt x="21670" y="7587"/>
                  <a:pt x="21670" y="7601"/>
                  <a:pt x="21670" y="7616"/>
                </a:cubicBezTo>
                <a:cubicBezTo>
                  <a:pt x="21742" y="7651"/>
                  <a:pt x="21757" y="7541"/>
                  <a:pt x="21700" y="7550"/>
                </a:cubicBezTo>
                <a:cubicBezTo>
                  <a:pt x="21698" y="7564"/>
                  <a:pt x="21695" y="7576"/>
                  <a:pt x="21670" y="7572"/>
                </a:cubicBezTo>
                <a:close/>
                <a:moveTo>
                  <a:pt x="40546" y="7572"/>
                </a:moveTo>
                <a:cubicBezTo>
                  <a:pt x="40509" y="7663"/>
                  <a:pt x="40394" y="7727"/>
                  <a:pt x="40341" y="7814"/>
                </a:cubicBezTo>
                <a:cubicBezTo>
                  <a:pt x="40435" y="7834"/>
                  <a:pt x="40381" y="7742"/>
                  <a:pt x="40458" y="7748"/>
                </a:cubicBezTo>
                <a:cubicBezTo>
                  <a:pt x="40487" y="7748"/>
                  <a:pt x="40492" y="7730"/>
                  <a:pt x="40517" y="7727"/>
                </a:cubicBezTo>
                <a:cubicBezTo>
                  <a:pt x="40576" y="7742"/>
                  <a:pt x="40581" y="7690"/>
                  <a:pt x="40605" y="7682"/>
                </a:cubicBezTo>
                <a:cubicBezTo>
                  <a:pt x="40621" y="7677"/>
                  <a:pt x="40691" y="7729"/>
                  <a:pt x="40693" y="7660"/>
                </a:cubicBezTo>
                <a:cubicBezTo>
                  <a:pt x="40653" y="7638"/>
                  <a:pt x="40584" y="7640"/>
                  <a:pt x="40576" y="7594"/>
                </a:cubicBezTo>
                <a:cubicBezTo>
                  <a:pt x="40609" y="7549"/>
                  <a:pt x="40529" y="7489"/>
                  <a:pt x="40517" y="7550"/>
                </a:cubicBezTo>
                <a:cubicBezTo>
                  <a:pt x="40533" y="7551"/>
                  <a:pt x="40553" y="7553"/>
                  <a:pt x="40546" y="7572"/>
                </a:cubicBezTo>
                <a:close/>
                <a:moveTo>
                  <a:pt x="35445" y="7572"/>
                </a:moveTo>
                <a:cubicBezTo>
                  <a:pt x="35497" y="7573"/>
                  <a:pt x="35521" y="7555"/>
                  <a:pt x="35534" y="7528"/>
                </a:cubicBezTo>
                <a:cubicBezTo>
                  <a:pt x="35487" y="7531"/>
                  <a:pt x="35432" y="7525"/>
                  <a:pt x="35445" y="7572"/>
                </a:cubicBezTo>
                <a:close/>
                <a:moveTo>
                  <a:pt x="28499" y="7594"/>
                </a:moveTo>
                <a:cubicBezTo>
                  <a:pt x="28459" y="7705"/>
                  <a:pt x="28618" y="7667"/>
                  <a:pt x="28676" y="7705"/>
                </a:cubicBezTo>
                <a:cubicBezTo>
                  <a:pt x="28724" y="7669"/>
                  <a:pt x="28650" y="7612"/>
                  <a:pt x="28676" y="7528"/>
                </a:cubicBezTo>
                <a:cubicBezTo>
                  <a:pt x="28641" y="7532"/>
                  <a:pt x="28592" y="7525"/>
                  <a:pt x="28588" y="7550"/>
                </a:cubicBezTo>
                <a:cubicBezTo>
                  <a:pt x="28718" y="7547"/>
                  <a:pt x="28564" y="7609"/>
                  <a:pt x="28499" y="7594"/>
                </a:cubicBezTo>
                <a:close/>
                <a:moveTo>
                  <a:pt x="24923" y="7572"/>
                </a:moveTo>
                <a:cubicBezTo>
                  <a:pt x="24866" y="7565"/>
                  <a:pt x="24865" y="7602"/>
                  <a:pt x="24836" y="7616"/>
                </a:cubicBezTo>
                <a:cubicBezTo>
                  <a:pt x="24834" y="7603"/>
                  <a:pt x="24831" y="7591"/>
                  <a:pt x="24807" y="7594"/>
                </a:cubicBezTo>
                <a:cubicBezTo>
                  <a:pt x="24783" y="7685"/>
                  <a:pt x="24852" y="7708"/>
                  <a:pt x="24953" y="7705"/>
                </a:cubicBezTo>
                <a:cubicBezTo>
                  <a:pt x="24990" y="7661"/>
                  <a:pt x="24933" y="7570"/>
                  <a:pt x="25071" y="7616"/>
                </a:cubicBezTo>
                <a:cubicBezTo>
                  <a:pt x="25076" y="7574"/>
                  <a:pt x="25037" y="7568"/>
                  <a:pt x="25041" y="7528"/>
                </a:cubicBezTo>
                <a:cubicBezTo>
                  <a:pt x="25002" y="7528"/>
                  <a:pt x="24963" y="7528"/>
                  <a:pt x="24923" y="7528"/>
                </a:cubicBezTo>
                <a:cubicBezTo>
                  <a:pt x="24923" y="7543"/>
                  <a:pt x="24923" y="7558"/>
                  <a:pt x="24923" y="7572"/>
                </a:cubicBezTo>
                <a:close/>
                <a:moveTo>
                  <a:pt x="24514" y="7572"/>
                </a:moveTo>
                <a:cubicBezTo>
                  <a:pt x="24495" y="7573"/>
                  <a:pt x="24479" y="7576"/>
                  <a:pt x="24485" y="7594"/>
                </a:cubicBezTo>
                <a:cubicBezTo>
                  <a:pt x="24594" y="7612"/>
                  <a:pt x="24524" y="7488"/>
                  <a:pt x="24455" y="7506"/>
                </a:cubicBezTo>
                <a:cubicBezTo>
                  <a:pt x="24446" y="7550"/>
                  <a:pt x="24494" y="7550"/>
                  <a:pt x="24514" y="7572"/>
                </a:cubicBezTo>
                <a:close/>
                <a:moveTo>
                  <a:pt x="23253" y="7572"/>
                </a:moveTo>
                <a:cubicBezTo>
                  <a:pt x="23208" y="7574"/>
                  <a:pt x="23152" y="7570"/>
                  <a:pt x="23165" y="7616"/>
                </a:cubicBezTo>
                <a:cubicBezTo>
                  <a:pt x="23238" y="7574"/>
                  <a:pt x="23286" y="7650"/>
                  <a:pt x="23341" y="7594"/>
                </a:cubicBezTo>
                <a:cubicBezTo>
                  <a:pt x="23281" y="7588"/>
                  <a:pt x="23334" y="7496"/>
                  <a:pt x="23253" y="7506"/>
                </a:cubicBezTo>
                <a:cubicBezTo>
                  <a:pt x="23253" y="7528"/>
                  <a:pt x="23253" y="7550"/>
                  <a:pt x="23253" y="7572"/>
                </a:cubicBezTo>
                <a:close/>
                <a:moveTo>
                  <a:pt x="22667" y="7550"/>
                </a:moveTo>
                <a:cubicBezTo>
                  <a:pt x="22591" y="7510"/>
                  <a:pt x="22579" y="7559"/>
                  <a:pt x="22491" y="7528"/>
                </a:cubicBezTo>
                <a:cubicBezTo>
                  <a:pt x="22482" y="7581"/>
                  <a:pt x="22526" y="7562"/>
                  <a:pt x="22579" y="7572"/>
                </a:cubicBezTo>
                <a:cubicBezTo>
                  <a:pt x="22596" y="7576"/>
                  <a:pt x="22607" y="7594"/>
                  <a:pt x="22608" y="7594"/>
                </a:cubicBezTo>
                <a:cubicBezTo>
                  <a:pt x="22635" y="7600"/>
                  <a:pt x="22648" y="7568"/>
                  <a:pt x="22667" y="7572"/>
                </a:cubicBezTo>
                <a:cubicBezTo>
                  <a:pt x="22683" y="7576"/>
                  <a:pt x="22693" y="7622"/>
                  <a:pt x="22726" y="7616"/>
                </a:cubicBezTo>
                <a:cubicBezTo>
                  <a:pt x="22731" y="7583"/>
                  <a:pt x="22797" y="7596"/>
                  <a:pt x="22843" y="7594"/>
                </a:cubicBezTo>
                <a:cubicBezTo>
                  <a:pt x="22836" y="7553"/>
                  <a:pt x="22875" y="7546"/>
                  <a:pt x="22872" y="7506"/>
                </a:cubicBezTo>
                <a:cubicBezTo>
                  <a:pt x="22765" y="7492"/>
                  <a:pt x="22716" y="7521"/>
                  <a:pt x="22667" y="7550"/>
                </a:cubicBezTo>
                <a:close/>
                <a:moveTo>
                  <a:pt x="24718" y="7550"/>
                </a:moveTo>
                <a:cubicBezTo>
                  <a:pt x="24796" y="7550"/>
                  <a:pt x="24891" y="7562"/>
                  <a:pt x="24895" y="7506"/>
                </a:cubicBezTo>
                <a:cubicBezTo>
                  <a:pt x="24834" y="7462"/>
                  <a:pt x="24817" y="7501"/>
                  <a:pt x="24777" y="7528"/>
                </a:cubicBezTo>
                <a:cubicBezTo>
                  <a:pt x="24774" y="7501"/>
                  <a:pt x="24769" y="7476"/>
                  <a:pt x="24718" y="7484"/>
                </a:cubicBezTo>
                <a:cubicBezTo>
                  <a:pt x="24718" y="7506"/>
                  <a:pt x="24718" y="7528"/>
                  <a:pt x="24718" y="7550"/>
                </a:cubicBezTo>
                <a:close/>
                <a:moveTo>
                  <a:pt x="50600" y="7506"/>
                </a:moveTo>
                <a:cubicBezTo>
                  <a:pt x="50636" y="7434"/>
                  <a:pt x="50401" y="7453"/>
                  <a:pt x="50394" y="7484"/>
                </a:cubicBezTo>
                <a:cubicBezTo>
                  <a:pt x="50496" y="7466"/>
                  <a:pt x="50506" y="7518"/>
                  <a:pt x="50600" y="7506"/>
                </a:cubicBezTo>
                <a:close/>
                <a:moveTo>
                  <a:pt x="23781" y="7506"/>
                </a:moveTo>
                <a:cubicBezTo>
                  <a:pt x="23831" y="7507"/>
                  <a:pt x="23856" y="7489"/>
                  <a:pt x="23869" y="7462"/>
                </a:cubicBezTo>
                <a:cubicBezTo>
                  <a:pt x="23823" y="7464"/>
                  <a:pt x="23767" y="7459"/>
                  <a:pt x="23781" y="7506"/>
                </a:cubicBezTo>
                <a:close/>
                <a:moveTo>
                  <a:pt x="21583" y="7528"/>
                </a:moveTo>
                <a:cubicBezTo>
                  <a:pt x="21666" y="7533"/>
                  <a:pt x="21742" y="7531"/>
                  <a:pt x="21729" y="7462"/>
                </a:cubicBezTo>
                <a:cubicBezTo>
                  <a:pt x="21700" y="7462"/>
                  <a:pt x="21670" y="7462"/>
                  <a:pt x="21641" y="7462"/>
                </a:cubicBezTo>
                <a:cubicBezTo>
                  <a:pt x="21650" y="7506"/>
                  <a:pt x="21601" y="7506"/>
                  <a:pt x="21583" y="7528"/>
                </a:cubicBezTo>
                <a:close/>
                <a:moveTo>
                  <a:pt x="49867" y="7462"/>
                </a:moveTo>
                <a:cubicBezTo>
                  <a:pt x="49966" y="7529"/>
                  <a:pt x="49955" y="7381"/>
                  <a:pt x="49867" y="7462"/>
                </a:cubicBezTo>
                <a:close/>
                <a:moveTo>
                  <a:pt x="44737" y="7484"/>
                </a:moveTo>
                <a:cubicBezTo>
                  <a:pt x="44757" y="7484"/>
                  <a:pt x="44776" y="7484"/>
                  <a:pt x="44796" y="7484"/>
                </a:cubicBezTo>
                <a:cubicBezTo>
                  <a:pt x="44796" y="7469"/>
                  <a:pt x="44796" y="7454"/>
                  <a:pt x="44796" y="7440"/>
                </a:cubicBezTo>
                <a:cubicBezTo>
                  <a:pt x="44776" y="7440"/>
                  <a:pt x="44757" y="7440"/>
                  <a:pt x="44737" y="7440"/>
                </a:cubicBezTo>
                <a:cubicBezTo>
                  <a:pt x="44737" y="7454"/>
                  <a:pt x="44737" y="7469"/>
                  <a:pt x="44737" y="7484"/>
                </a:cubicBezTo>
                <a:close/>
                <a:moveTo>
                  <a:pt x="22901" y="7616"/>
                </a:moveTo>
                <a:cubicBezTo>
                  <a:pt x="23019" y="7643"/>
                  <a:pt x="22960" y="7574"/>
                  <a:pt x="23019" y="7572"/>
                </a:cubicBezTo>
                <a:cubicBezTo>
                  <a:pt x="23052" y="7571"/>
                  <a:pt x="23032" y="7558"/>
                  <a:pt x="23048" y="7550"/>
                </a:cubicBezTo>
                <a:cubicBezTo>
                  <a:pt x="23082" y="7534"/>
                  <a:pt x="23124" y="7546"/>
                  <a:pt x="23165" y="7528"/>
                </a:cubicBezTo>
                <a:cubicBezTo>
                  <a:pt x="23173" y="7525"/>
                  <a:pt x="23158" y="7491"/>
                  <a:pt x="23165" y="7484"/>
                </a:cubicBezTo>
                <a:cubicBezTo>
                  <a:pt x="23178" y="7474"/>
                  <a:pt x="23237" y="7493"/>
                  <a:pt x="23253" y="7484"/>
                </a:cubicBezTo>
                <a:cubicBezTo>
                  <a:pt x="23253" y="7378"/>
                  <a:pt x="23078" y="7439"/>
                  <a:pt x="22960" y="7440"/>
                </a:cubicBezTo>
                <a:cubicBezTo>
                  <a:pt x="22923" y="7441"/>
                  <a:pt x="22920" y="7411"/>
                  <a:pt x="22872" y="7419"/>
                </a:cubicBezTo>
                <a:cubicBezTo>
                  <a:pt x="22813" y="7476"/>
                  <a:pt x="22979" y="7537"/>
                  <a:pt x="22901" y="7616"/>
                </a:cubicBezTo>
                <a:close/>
                <a:moveTo>
                  <a:pt x="22726" y="7484"/>
                </a:moveTo>
                <a:cubicBezTo>
                  <a:pt x="22745" y="7484"/>
                  <a:pt x="22765" y="7484"/>
                  <a:pt x="22785" y="7484"/>
                </a:cubicBezTo>
                <a:cubicBezTo>
                  <a:pt x="22817" y="7453"/>
                  <a:pt x="22816" y="7431"/>
                  <a:pt x="22755" y="7419"/>
                </a:cubicBezTo>
                <a:cubicBezTo>
                  <a:pt x="22753" y="7447"/>
                  <a:pt x="22718" y="7449"/>
                  <a:pt x="22726" y="7484"/>
                </a:cubicBezTo>
                <a:close/>
                <a:moveTo>
                  <a:pt x="22257" y="7484"/>
                </a:moveTo>
                <a:cubicBezTo>
                  <a:pt x="22264" y="7474"/>
                  <a:pt x="22289" y="7533"/>
                  <a:pt x="22228" y="7528"/>
                </a:cubicBezTo>
                <a:cubicBezTo>
                  <a:pt x="22208" y="7528"/>
                  <a:pt x="22189" y="7528"/>
                  <a:pt x="22169" y="7528"/>
                </a:cubicBezTo>
                <a:cubicBezTo>
                  <a:pt x="22137" y="7528"/>
                  <a:pt x="22094" y="7538"/>
                  <a:pt x="22139" y="7550"/>
                </a:cubicBezTo>
                <a:cubicBezTo>
                  <a:pt x="22179" y="7550"/>
                  <a:pt x="22218" y="7550"/>
                  <a:pt x="22257" y="7550"/>
                </a:cubicBezTo>
                <a:cubicBezTo>
                  <a:pt x="22303" y="7567"/>
                  <a:pt x="22250" y="7658"/>
                  <a:pt x="22344" y="7639"/>
                </a:cubicBezTo>
                <a:cubicBezTo>
                  <a:pt x="22325" y="7594"/>
                  <a:pt x="22399" y="7596"/>
                  <a:pt x="22403" y="7572"/>
                </a:cubicBezTo>
                <a:cubicBezTo>
                  <a:pt x="22403" y="7571"/>
                  <a:pt x="22345" y="7535"/>
                  <a:pt x="22374" y="7506"/>
                </a:cubicBezTo>
                <a:cubicBezTo>
                  <a:pt x="22433" y="7535"/>
                  <a:pt x="22464" y="7472"/>
                  <a:pt x="22520" y="7462"/>
                </a:cubicBezTo>
                <a:cubicBezTo>
                  <a:pt x="22572" y="7453"/>
                  <a:pt x="22659" y="7489"/>
                  <a:pt x="22696" y="7440"/>
                </a:cubicBezTo>
                <a:cubicBezTo>
                  <a:pt x="22589" y="7408"/>
                  <a:pt x="22436" y="7475"/>
                  <a:pt x="22315" y="7419"/>
                </a:cubicBezTo>
                <a:cubicBezTo>
                  <a:pt x="22325" y="7462"/>
                  <a:pt x="22273" y="7461"/>
                  <a:pt x="22257" y="7484"/>
                </a:cubicBezTo>
                <a:close/>
                <a:moveTo>
                  <a:pt x="20879" y="7550"/>
                </a:moveTo>
                <a:cubicBezTo>
                  <a:pt x="20956" y="7557"/>
                  <a:pt x="20975" y="7521"/>
                  <a:pt x="20967" y="7462"/>
                </a:cubicBezTo>
                <a:cubicBezTo>
                  <a:pt x="20857" y="7479"/>
                  <a:pt x="20809" y="7360"/>
                  <a:pt x="20791" y="7484"/>
                </a:cubicBezTo>
                <a:cubicBezTo>
                  <a:pt x="20879" y="7446"/>
                  <a:pt x="20940" y="7492"/>
                  <a:pt x="20879" y="7550"/>
                </a:cubicBezTo>
                <a:close/>
                <a:moveTo>
                  <a:pt x="20410" y="7440"/>
                </a:moveTo>
                <a:cubicBezTo>
                  <a:pt x="20509" y="7507"/>
                  <a:pt x="20499" y="7359"/>
                  <a:pt x="20410" y="7440"/>
                </a:cubicBezTo>
                <a:close/>
                <a:moveTo>
                  <a:pt x="21583" y="7396"/>
                </a:moveTo>
                <a:cubicBezTo>
                  <a:pt x="21553" y="7470"/>
                  <a:pt x="21674" y="7431"/>
                  <a:pt x="21729" y="7440"/>
                </a:cubicBezTo>
                <a:cubicBezTo>
                  <a:pt x="21749" y="7365"/>
                  <a:pt x="21626" y="7362"/>
                  <a:pt x="21583" y="7396"/>
                </a:cubicBezTo>
                <a:close/>
                <a:moveTo>
                  <a:pt x="21435" y="7396"/>
                </a:moveTo>
                <a:cubicBezTo>
                  <a:pt x="21534" y="7464"/>
                  <a:pt x="21525" y="7315"/>
                  <a:pt x="21435" y="7396"/>
                </a:cubicBezTo>
                <a:close/>
                <a:moveTo>
                  <a:pt x="20644" y="7419"/>
                </a:moveTo>
                <a:cubicBezTo>
                  <a:pt x="20663" y="7420"/>
                  <a:pt x="20679" y="7422"/>
                  <a:pt x="20674" y="7440"/>
                </a:cubicBezTo>
                <a:cubicBezTo>
                  <a:pt x="20693" y="7440"/>
                  <a:pt x="20713" y="7440"/>
                  <a:pt x="20732" y="7440"/>
                </a:cubicBezTo>
                <a:cubicBezTo>
                  <a:pt x="20731" y="7410"/>
                  <a:pt x="20746" y="7392"/>
                  <a:pt x="20762" y="7374"/>
                </a:cubicBezTo>
                <a:cubicBezTo>
                  <a:pt x="20695" y="7368"/>
                  <a:pt x="20651" y="7380"/>
                  <a:pt x="20644" y="7419"/>
                </a:cubicBezTo>
                <a:close/>
                <a:moveTo>
                  <a:pt x="19999" y="7419"/>
                </a:moveTo>
                <a:cubicBezTo>
                  <a:pt x="19998" y="7389"/>
                  <a:pt x="20013" y="7370"/>
                  <a:pt x="20029" y="7353"/>
                </a:cubicBezTo>
                <a:cubicBezTo>
                  <a:pt x="19959" y="7366"/>
                  <a:pt x="19816" y="7324"/>
                  <a:pt x="19794" y="7374"/>
                </a:cubicBezTo>
                <a:cubicBezTo>
                  <a:pt x="19910" y="7354"/>
                  <a:pt x="19868" y="7451"/>
                  <a:pt x="19999" y="7419"/>
                </a:cubicBezTo>
                <a:close/>
                <a:moveTo>
                  <a:pt x="21407" y="7528"/>
                </a:moveTo>
                <a:cubicBezTo>
                  <a:pt x="21366" y="7522"/>
                  <a:pt x="21373" y="7480"/>
                  <a:pt x="21348" y="7462"/>
                </a:cubicBezTo>
                <a:cubicBezTo>
                  <a:pt x="21244" y="7474"/>
                  <a:pt x="21197" y="7444"/>
                  <a:pt x="21172" y="7396"/>
                </a:cubicBezTo>
                <a:cubicBezTo>
                  <a:pt x="21232" y="7383"/>
                  <a:pt x="21364" y="7423"/>
                  <a:pt x="21378" y="7374"/>
                </a:cubicBezTo>
                <a:cubicBezTo>
                  <a:pt x="21260" y="7333"/>
                  <a:pt x="21192" y="7341"/>
                  <a:pt x="21084" y="7330"/>
                </a:cubicBezTo>
                <a:cubicBezTo>
                  <a:pt x="21077" y="7369"/>
                  <a:pt x="21167" y="7439"/>
                  <a:pt x="21084" y="7462"/>
                </a:cubicBezTo>
                <a:cubicBezTo>
                  <a:pt x="21049" y="7457"/>
                  <a:pt x="21066" y="7438"/>
                  <a:pt x="21084" y="7419"/>
                </a:cubicBezTo>
                <a:cubicBezTo>
                  <a:pt x="21010" y="7395"/>
                  <a:pt x="20955" y="7492"/>
                  <a:pt x="21026" y="7506"/>
                </a:cubicBezTo>
                <a:cubicBezTo>
                  <a:pt x="21086" y="7453"/>
                  <a:pt x="21178" y="7560"/>
                  <a:pt x="21260" y="7506"/>
                </a:cubicBezTo>
                <a:cubicBezTo>
                  <a:pt x="21270" y="7536"/>
                  <a:pt x="21302" y="7549"/>
                  <a:pt x="21289" y="7594"/>
                </a:cubicBezTo>
                <a:cubicBezTo>
                  <a:pt x="21348" y="7603"/>
                  <a:pt x="21346" y="7562"/>
                  <a:pt x="21378" y="7550"/>
                </a:cubicBezTo>
                <a:cubicBezTo>
                  <a:pt x="21428" y="7531"/>
                  <a:pt x="21513" y="7544"/>
                  <a:pt x="21554" y="7506"/>
                </a:cubicBezTo>
                <a:cubicBezTo>
                  <a:pt x="21513" y="7499"/>
                  <a:pt x="21497" y="7476"/>
                  <a:pt x="21435" y="7484"/>
                </a:cubicBezTo>
                <a:cubicBezTo>
                  <a:pt x="21429" y="7501"/>
                  <a:pt x="21435" y="7528"/>
                  <a:pt x="21407" y="7528"/>
                </a:cubicBezTo>
                <a:close/>
                <a:moveTo>
                  <a:pt x="20791" y="7396"/>
                </a:moveTo>
                <a:cubicBezTo>
                  <a:pt x="20824" y="7402"/>
                  <a:pt x="20835" y="7383"/>
                  <a:pt x="20849" y="7374"/>
                </a:cubicBezTo>
                <a:cubicBezTo>
                  <a:pt x="20869" y="7363"/>
                  <a:pt x="20887" y="7341"/>
                  <a:pt x="20908" y="7330"/>
                </a:cubicBezTo>
                <a:cubicBezTo>
                  <a:pt x="20838" y="7339"/>
                  <a:pt x="20844" y="7290"/>
                  <a:pt x="20762" y="7308"/>
                </a:cubicBezTo>
                <a:cubicBezTo>
                  <a:pt x="20755" y="7350"/>
                  <a:pt x="20795" y="7357"/>
                  <a:pt x="20791" y="7396"/>
                </a:cubicBezTo>
                <a:close/>
                <a:moveTo>
                  <a:pt x="20234" y="7353"/>
                </a:moveTo>
                <a:cubicBezTo>
                  <a:pt x="20221" y="7422"/>
                  <a:pt x="20308" y="7414"/>
                  <a:pt x="20352" y="7440"/>
                </a:cubicBezTo>
                <a:cubicBezTo>
                  <a:pt x="20365" y="7414"/>
                  <a:pt x="20383" y="7390"/>
                  <a:pt x="20410" y="7374"/>
                </a:cubicBezTo>
                <a:cubicBezTo>
                  <a:pt x="20411" y="7404"/>
                  <a:pt x="20491" y="7402"/>
                  <a:pt x="20498" y="7374"/>
                </a:cubicBezTo>
                <a:cubicBezTo>
                  <a:pt x="20437" y="7362"/>
                  <a:pt x="20436" y="7340"/>
                  <a:pt x="20469" y="7308"/>
                </a:cubicBezTo>
                <a:cubicBezTo>
                  <a:pt x="20350" y="7292"/>
                  <a:pt x="20368" y="7380"/>
                  <a:pt x="20234" y="7353"/>
                </a:cubicBezTo>
                <a:close/>
                <a:moveTo>
                  <a:pt x="18740" y="7330"/>
                </a:moveTo>
                <a:cubicBezTo>
                  <a:pt x="18790" y="7332"/>
                  <a:pt x="18815" y="7314"/>
                  <a:pt x="18827" y="7287"/>
                </a:cubicBezTo>
                <a:cubicBezTo>
                  <a:pt x="18781" y="7288"/>
                  <a:pt x="18726" y="7284"/>
                  <a:pt x="18740" y="7330"/>
                </a:cubicBezTo>
                <a:close/>
                <a:moveTo>
                  <a:pt x="17421" y="7330"/>
                </a:moveTo>
                <a:cubicBezTo>
                  <a:pt x="17471" y="7332"/>
                  <a:pt x="17495" y="7314"/>
                  <a:pt x="17508" y="7287"/>
                </a:cubicBezTo>
                <a:cubicBezTo>
                  <a:pt x="17458" y="7285"/>
                  <a:pt x="17434" y="7303"/>
                  <a:pt x="17421" y="7330"/>
                </a:cubicBezTo>
                <a:close/>
                <a:moveTo>
                  <a:pt x="20117" y="7287"/>
                </a:moveTo>
                <a:cubicBezTo>
                  <a:pt x="20061" y="7291"/>
                  <a:pt x="20052" y="7261"/>
                  <a:pt x="19999" y="7264"/>
                </a:cubicBezTo>
                <a:cubicBezTo>
                  <a:pt x="19953" y="7326"/>
                  <a:pt x="20127" y="7325"/>
                  <a:pt x="20117" y="7287"/>
                </a:cubicBezTo>
                <a:close/>
                <a:moveTo>
                  <a:pt x="19853" y="7308"/>
                </a:moveTo>
                <a:cubicBezTo>
                  <a:pt x="19897" y="7305"/>
                  <a:pt x="19962" y="7316"/>
                  <a:pt x="19970" y="7287"/>
                </a:cubicBezTo>
                <a:cubicBezTo>
                  <a:pt x="19932" y="7257"/>
                  <a:pt x="19861" y="7257"/>
                  <a:pt x="19853" y="7308"/>
                </a:cubicBezTo>
                <a:close/>
                <a:moveTo>
                  <a:pt x="19003" y="7330"/>
                </a:moveTo>
                <a:cubicBezTo>
                  <a:pt x="19035" y="7378"/>
                  <a:pt x="19178" y="7272"/>
                  <a:pt x="19149" y="7396"/>
                </a:cubicBezTo>
                <a:cubicBezTo>
                  <a:pt x="19235" y="7408"/>
                  <a:pt x="19305" y="7296"/>
                  <a:pt x="19238" y="7264"/>
                </a:cubicBezTo>
                <a:cubicBezTo>
                  <a:pt x="19206" y="7321"/>
                  <a:pt x="19048" y="7284"/>
                  <a:pt x="19003" y="7330"/>
                </a:cubicBezTo>
                <a:close/>
                <a:moveTo>
                  <a:pt x="53062" y="7287"/>
                </a:moveTo>
                <a:cubicBezTo>
                  <a:pt x="53107" y="7284"/>
                  <a:pt x="53163" y="7289"/>
                  <a:pt x="53149" y="7242"/>
                </a:cubicBezTo>
                <a:cubicBezTo>
                  <a:pt x="53130" y="7242"/>
                  <a:pt x="53110" y="7242"/>
                  <a:pt x="53091" y="7242"/>
                </a:cubicBezTo>
                <a:cubicBezTo>
                  <a:pt x="53091" y="7264"/>
                  <a:pt x="53067" y="7269"/>
                  <a:pt x="53062" y="7287"/>
                </a:cubicBezTo>
                <a:close/>
                <a:moveTo>
                  <a:pt x="19531" y="7287"/>
                </a:moveTo>
                <a:cubicBezTo>
                  <a:pt x="19473" y="7286"/>
                  <a:pt x="19493" y="7227"/>
                  <a:pt x="19413" y="7242"/>
                </a:cubicBezTo>
                <a:cubicBezTo>
                  <a:pt x="19386" y="7284"/>
                  <a:pt x="19502" y="7316"/>
                  <a:pt x="19413" y="7330"/>
                </a:cubicBezTo>
                <a:cubicBezTo>
                  <a:pt x="19370" y="7326"/>
                  <a:pt x="19386" y="7277"/>
                  <a:pt x="19384" y="7242"/>
                </a:cubicBezTo>
                <a:cubicBezTo>
                  <a:pt x="19307" y="7236"/>
                  <a:pt x="19309" y="7288"/>
                  <a:pt x="19297" y="7330"/>
                </a:cubicBezTo>
                <a:cubicBezTo>
                  <a:pt x="19366" y="7375"/>
                  <a:pt x="19521" y="7353"/>
                  <a:pt x="19531" y="7287"/>
                </a:cubicBezTo>
                <a:close/>
                <a:moveTo>
                  <a:pt x="19502" y="7374"/>
                </a:moveTo>
                <a:cubicBezTo>
                  <a:pt x="19521" y="7374"/>
                  <a:pt x="19541" y="7374"/>
                  <a:pt x="19560" y="7374"/>
                </a:cubicBezTo>
                <a:cubicBezTo>
                  <a:pt x="19560" y="7360"/>
                  <a:pt x="19560" y="7345"/>
                  <a:pt x="19560" y="7330"/>
                </a:cubicBezTo>
                <a:cubicBezTo>
                  <a:pt x="19541" y="7330"/>
                  <a:pt x="19521" y="7330"/>
                  <a:pt x="19502" y="7330"/>
                </a:cubicBezTo>
                <a:cubicBezTo>
                  <a:pt x="19502" y="7345"/>
                  <a:pt x="19502" y="7360"/>
                  <a:pt x="19502" y="7374"/>
                </a:cubicBezTo>
                <a:close/>
                <a:moveTo>
                  <a:pt x="18212" y="7242"/>
                </a:moveTo>
                <a:cubicBezTo>
                  <a:pt x="18177" y="7224"/>
                  <a:pt x="18133" y="7213"/>
                  <a:pt x="18066" y="7221"/>
                </a:cubicBezTo>
                <a:cubicBezTo>
                  <a:pt x="18021" y="7287"/>
                  <a:pt x="18217" y="7278"/>
                  <a:pt x="18212" y="7242"/>
                </a:cubicBezTo>
                <a:close/>
                <a:moveTo>
                  <a:pt x="18417" y="7221"/>
                </a:moveTo>
                <a:cubicBezTo>
                  <a:pt x="18407" y="7203"/>
                  <a:pt x="18339" y="7194"/>
                  <a:pt x="18329" y="7221"/>
                </a:cubicBezTo>
                <a:cubicBezTo>
                  <a:pt x="18310" y="7272"/>
                  <a:pt x="18444" y="7267"/>
                  <a:pt x="18417" y="7221"/>
                </a:cubicBezTo>
                <a:close/>
                <a:moveTo>
                  <a:pt x="17890" y="7330"/>
                </a:moveTo>
                <a:cubicBezTo>
                  <a:pt x="18036" y="7372"/>
                  <a:pt x="18053" y="7179"/>
                  <a:pt x="17919" y="7198"/>
                </a:cubicBezTo>
                <a:cubicBezTo>
                  <a:pt x="17939" y="7266"/>
                  <a:pt x="17889" y="7278"/>
                  <a:pt x="17890" y="7330"/>
                </a:cubicBezTo>
                <a:close/>
                <a:moveTo>
                  <a:pt x="27591" y="7242"/>
                </a:moveTo>
                <a:cubicBezTo>
                  <a:pt x="27655" y="7246"/>
                  <a:pt x="27684" y="7224"/>
                  <a:pt x="27679" y="7176"/>
                </a:cubicBezTo>
                <a:cubicBezTo>
                  <a:pt x="27600" y="7161"/>
                  <a:pt x="27622" y="7222"/>
                  <a:pt x="27591" y="7242"/>
                </a:cubicBezTo>
                <a:close/>
                <a:moveTo>
                  <a:pt x="17362" y="7176"/>
                </a:moveTo>
                <a:cubicBezTo>
                  <a:pt x="17333" y="7176"/>
                  <a:pt x="17304" y="7176"/>
                  <a:pt x="17274" y="7176"/>
                </a:cubicBezTo>
                <a:cubicBezTo>
                  <a:pt x="17240" y="7180"/>
                  <a:pt x="17191" y="7173"/>
                  <a:pt x="17186" y="7198"/>
                </a:cubicBezTo>
                <a:cubicBezTo>
                  <a:pt x="17238" y="7186"/>
                  <a:pt x="17359" y="7225"/>
                  <a:pt x="17362" y="7176"/>
                </a:cubicBezTo>
                <a:close/>
                <a:moveTo>
                  <a:pt x="53267" y="7264"/>
                </a:moveTo>
                <a:cubicBezTo>
                  <a:pt x="53275" y="7238"/>
                  <a:pt x="53385" y="7181"/>
                  <a:pt x="53296" y="7154"/>
                </a:cubicBezTo>
                <a:cubicBezTo>
                  <a:pt x="53249" y="7200"/>
                  <a:pt x="53226" y="7237"/>
                  <a:pt x="53267" y="7264"/>
                </a:cubicBezTo>
                <a:close/>
                <a:moveTo>
                  <a:pt x="52769" y="7242"/>
                </a:moveTo>
                <a:cubicBezTo>
                  <a:pt x="52929" y="7219"/>
                  <a:pt x="52760" y="7317"/>
                  <a:pt x="52914" y="7308"/>
                </a:cubicBezTo>
                <a:cubicBezTo>
                  <a:pt x="52921" y="7267"/>
                  <a:pt x="52881" y="7260"/>
                  <a:pt x="52885" y="7221"/>
                </a:cubicBezTo>
                <a:cubicBezTo>
                  <a:pt x="52903" y="7227"/>
                  <a:pt x="52998" y="7275"/>
                  <a:pt x="53002" y="7221"/>
                </a:cubicBezTo>
                <a:cubicBezTo>
                  <a:pt x="52968" y="7216"/>
                  <a:pt x="52970" y="7185"/>
                  <a:pt x="52973" y="7154"/>
                </a:cubicBezTo>
                <a:cubicBezTo>
                  <a:pt x="52934" y="7154"/>
                  <a:pt x="52895" y="7154"/>
                  <a:pt x="52857" y="7154"/>
                </a:cubicBezTo>
                <a:cubicBezTo>
                  <a:pt x="52899" y="7238"/>
                  <a:pt x="52725" y="7158"/>
                  <a:pt x="52769" y="7242"/>
                </a:cubicBezTo>
                <a:close/>
                <a:moveTo>
                  <a:pt x="52006" y="7221"/>
                </a:moveTo>
                <a:cubicBezTo>
                  <a:pt x="52014" y="7189"/>
                  <a:pt x="52054" y="7183"/>
                  <a:pt x="52065" y="7154"/>
                </a:cubicBezTo>
                <a:cubicBezTo>
                  <a:pt x="52035" y="7154"/>
                  <a:pt x="52006" y="7154"/>
                  <a:pt x="51976" y="7154"/>
                </a:cubicBezTo>
                <a:cubicBezTo>
                  <a:pt x="51981" y="7180"/>
                  <a:pt x="51972" y="7216"/>
                  <a:pt x="52006" y="7221"/>
                </a:cubicBezTo>
                <a:close/>
                <a:moveTo>
                  <a:pt x="17890" y="7176"/>
                </a:moveTo>
                <a:cubicBezTo>
                  <a:pt x="17933" y="7173"/>
                  <a:pt x="17998" y="7184"/>
                  <a:pt x="18007" y="7154"/>
                </a:cubicBezTo>
                <a:cubicBezTo>
                  <a:pt x="17968" y="7126"/>
                  <a:pt x="17898" y="7125"/>
                  <a:pt x="17890" y="7176"/>
                </a:cubicBezTo>
                <a:close/>
                <a:moveTo>
                  <a:pt x="17626" y="7242"/>
                </a:moveTo>
                <a:cubicBezTo>
                  <a:pt x="17621" y="7216"/>
                  <a:pt x="17631" y="7180"/>
                  <a:pt x="17596" y="7176"/>
                </a:cubicBezTo>
                <a:cubicBezTo>
                  <a:pt x="17567" y="7205"/>
                  <a:pt x="17568" y="7257"/>
                  <a:pt x="17538" y="7287"/>
                </a:cubicBezTo>
                <a:cubicBezTo>
                  <a:pt x="17682" y="7300"/>
                  <a:pt x="17737" y="7245"/>
                  <a:pt x="17801" y="7308"/>
                </a:cubicBezTo>
                <a:cubicBezTo>
                  <a:pt x="17819" y="7255"/>
                  <a:pt x="17843" y="7207"/>
                  <a:pt x="17831" y="7132"/>
                </a:cubicBezTo>
                <a:cubicBezTo>
                  <a:pt x="17739" y="7121"/>
                  <a:pt x="17717" y="7180"/>
                  <a:pt x="17655" y="7132"/>
                </a:cubicBezTo>
                <a:cubicBezTo>
                  <a:pt x="17655" y="7161"/>
                  <a:pt x="17655" y="7191"/>
                  <a:pt x="17655" y="7221"/>
                </a:cubicBezTo>
                <a:cubicBezTo>
                  <a:pt x="17713" y="7227"/>
                  <a:pt x="17713" y="7191"/>
                  <a:pt x="17743" y="7176"/>
                </a:cubicBezTo>
                <a:cubicBezTo>
                  <a:pt x="17752" y="7234"/>
                  <a:pt x="17702" y="7248"/>
                  <a:pt x="17626" y="7242"/>
                </a:cubicBezTo>
                <a:close/>
                <a:moveTo>
                  <a:pt x="26653" y="7154"/>
                </a:moveTo>
                <a:cubicBezTo>
                  <a:pt x="26673" y="7154"/>
                  <a:pt x="26692" y="7154"/>
                  <a:pt x="26712" y="7154"/>
                </a:cubicBezTo>
                <a:cubicBezTo>
                  <a:pt x="26712" y="7140"/>
                  <a:pt x="26712" y="7125"/>
                  <a:pt x="26712" y="7110"/>
                </a:cubicBezTo>
                <a:cubicBezTo>
                  <a:pt x="26692" y="7110"/>
                  <a:pt x="26673" y="7110"/>
                  <a:pt x="26653" y="7110"/>
                </a:cubicBezTo>
                <a:cubicBezTo>
                  <a:pt x="26653" y="7125"/>
                  <a:pt x="26653" y="7140"/>
                  <a:pt x="26653" y="7154"/>
                </a:cubicBezTo>
                <a:close/>
                <a:moveTo>
                  <a:pt x="17508" y="7221"/>
                </a:moveTo>
                <a:cubicBezTo>
                  <a:pt x="17521" y="7179"/>
                  <a:pt x="17572" y="7165"/>
                  <a:pt x="17567" y="7110"/>
                </a:cubicBezTo>
                <a:cubicBezTo>
                  <a:pt x="17476" y="7103"/>
                  <a:pt x="17410" y="7212"/>
                  <a:pt x="17508" y="7221"/>
                </a:cubicBezTo>
                <a:close/>
                <a:moveTo>
                  <a:pt x="22667" y="7154"/>
                </a:moveTo>
                <a:cubicBezTo>
                  <a:pt x="22686" y="7154"/>
                  <a:pt x="22706" y="7154"/>
                  <a:pt x="22726" y="7154"/>
                </a:cubicBezTo>
                <a:cubicBezTo>
                  <a:pt x="22774" y="7110"/>
                  <a:pt x="22723" y="7126"/>
                  <a:pt x="22726" y="7066"/>
                </a:cubicBezTo>
                <a:cubicBezTo>
                  <a:pt x="22706" y="7066"/>
                  <a:pt x="22686" y="7066"/>
                  <a:pt x="22667" y="7066"/>
                </a:cubicBezTo>
                <a:cubicBezTo>
                  <a:pt x="22669" y="7126"/>
                  <a:pt x="22618" y="7110"/>
                  <a:pt x="22667" y="7154"/>
                </a:cubicBezTo>
                <a:close/>
                <a:moveTo>
                  <a:pt x="23019" y="7154"/>
                </a:moveTo>
                <a:cubicBezTo>
                  <a:pt x="23096" y="7132"/>
                  <a:pt x="23185" y="7118"/>
                  <a:pt x="23194" y="7044"/>
                </a:cubicBezTo>
                <a:cubicBezTo>
                  <a:pt x="23155" y="7044"/>
                  <a:pt x="23116" y="7044"/>
                  <a:pt x="23077" y="7044"/>
                </a:cubicBezTo>
                <a:cubicBezTo>
                  <a:pt x="23082" y="7099"/>
                  <a:pt x="23031" y="7113"/>
                  <a:pt x="23019" y="7154"/>
                </a:cubicBezTo>
                <a:close/>
                <a:moveTo>
                  <a:pt x="16336" y="7110"/>
                </a:moveTo>
                <a:cubicBezTo>
                  <a:pt x="16391" y="7115"/>
                  <a:pt x="16400" y="7086"/>
                  <a:pt x="16454" y="7088"/>
                </a:cubicBezTo>
                <a:cubicBezTo>
                  <a:pt x="16462" y="7030"/>
                  <a:pt x="16413" y="7015"/>
                  <a:pt x="16336" y="7021"/>
                </a:cubicBezTo>
                <a:cubicBezTo>
                  <a:pt x="16334" y="7082"/>
                  <a:pt x="16385" y="7066"/>
                  <a:pt x="16336" y="7110"/>
                </a:cubicBezTo>
                <a:close/>
                <a:moveTo>
                  <a:pt x="21876" y="7021"/>
                </a:moveTo>
                <a:cubicBezTo>
                  <a:pt x="21838" y="7021"/>
                  <a:pt x="21835" y="6994"/>
                  <a:pt x="21788" y="7001"/>
                </a:cubicBezTo>
                <a:cubicBezTo>
                  <a:pt x="21742" y="7054"/>
                  <a:pt x="21888" y="7065"/>
                  <a:pt x="21876" y="7021"/>
                </a:cubicBezTo>
                <a:close/>
                <a:moveTo>
                  <a:pt x="24660" y="7044"/>
                </a:moveTo>
                <a:cubicBezTo>
                  <a:pt x="24655" y="7018"/>
                  <a:pt x="24665" y="6982"/>
                  <a:pt x="24631" y="6978"/>
                </a:cubicBezTo>
                <a:cubicBezTo>
                  <a:pt x="24623" y="7054"/>
                  <a:pt x="24552" y="6976"/>
                  <a:pt x="24543" y="7021"/>
                </a:cubicBezTo>
                <a:cubicBezTo>
                  <a:pt x="24582" y="7029"/>
                  <a:pt x="24598" y="7053"/>
                  <a:pt x="24660" y="7044"/>
                </a:cubicBezTo>
                <a:close/>
                <a:moveTo>
                  <a:pt x="21583" y="7021"/>
                </a:moveTo>
                <a:cubicBezTo>
                  <a:pt x="21624" y="7062"/>
                  <a:pt x="21730" y="7021"/>
                  <a:pt x="21670" y="7066"/>
                </a:cubicBezTo>
                <a:cubicBezTo>
                  <a:pt x="21646" y="7084"/>
                  <a:pt x="21764" y="7099"/>
                  <a:pt x="21817" y="7110"/>
                </a:cubicBezTo>
                <a:cubicBezTo>
                  <a:pt x="21862" y="7032"/>
                  <a:pt x="21717" y="7096"/>
                  <a:pt x="21729" y="7044"/>
                </a:cubicBezTo>
                <a:cubicBezTo>
                  <a:pt x="21733" y="7018"/>
                  <a:pt x="21781" y="6994"/>
                  <a:pt x="21729" y="6978"/>
                </a:cubicBezTo>
                <a:cubicBezTo>
                  <a:pt x="21720" y="7011"/>
                  <a:pt x="21605" y="6954"/>
                  <a:pt x="21583" y="7021"/>
                </a:cubicBezTo>
                <a:close/>
                <a:moveTo>
                  <a:pt x="52357" y="7001"/>
                </a:moveTo>
                <a:cubicBezTo>
                  <a:pt x="52378" y="7001"/>
                  <a:pt x="52397" y="7001"/>
                  <a:pt x="52417" y="7001"/>
                </a:cubicBezTo>
                <a:cubicBezTo>
                  <a:pt x="52417" y="6986"/>
                  <a:pt x="52417" y="6971"/>
                  <a:pt x="52417" y="6956"/>
                </a:cubicBezTo>
                <a:cubicBezTo>
                  <a:pt x="52397" y="6956"/>
                  <a:pt x="52378" y="6956"/>
                  <a:pt x="52357" y="6956"/>
                </a:cubicBezTo>
                <a:cubicBezTo>
                  <a:pt x="52357" y="6971"/>
                  <a:pt x="52357" y="6986"/>
                  <a:pt x="52357" y="7001"/>
                </a:cubicBezTo>
                <a:close/>
                <a:moveTo>
                  <a:pt x="21407" y="7001"/>
                </a:moveTo>
                <a:cubicBezTo>
                  <a:pt x="21344" y="6996"/>
                  <a:pt x="21277" y="6926"/>
                  <a:pt x="21231" y="6978"/>
                </a:cubicBezTo>
                <a:cubicBezTo>
                  <a:pt x="21203" y="7023"/>
                  <a:pt x="21346" y="7043"/>
                  <a:pt x="21407" y="7044"/>
                </a:cubicBezTo>
                <a:cubicBezTo>
                  <a:pt x="21462" y="7045"/>
                  <a:pt x="21579" y="7065"/>
                  <a:pt x="21554" y="7001"/>
                </a:cubicBezTo>
                <a:cubicBezTo>
                  <a:pt x="21522" y="6964"/>
                  <a:pt x="21465" y="7004"/>
                  <a:pt x="21407" y="7001"/>
                </a:cubicBezTo>
                <a:close/>
                <a:moveTo>
                  <a:pt x="20879" y="7001"/>
                </a:moveTo>
                <a:cubicBezTo>
                  <a:pt x="20938" y="7036"/>
                  <a:pt x="21096" y="6998"/>
                  <a:pt x="21143" y="7044"/>
                </a:cubicBezTo>
                <a:cubicBezTo>
                  <a:pt x="21108" y="7048"/>
                  <a:pt x="21059" y="7040"/>
                  <a:pt x="21055" y="7066"/>
                </a:cubicBezTo>
                <a:cubicBezTo>
                  <a:pt x="21094" y="7066"/>
                  <a:pt x="21133" y="7066"/>
                  <a:pt x="21172" y="7066"/>
                </a:cubicBezTo>
                <a:cubicBezTo>
                  <a:pt x="21196" y="7003"/>
                  <a:pt x="21131" y="7009"/>
                  <a:pt x="21143" y="6956"/>
                </a:cubicBezTo>
                <a:cubicBezTo>
                  <a:pt x="21030" y="6952"/>
                  <a:pt x="20929" y="6957"/>
                  <a:pt x="20879" y="7001"/>
                </a:cubicBezTo>
                <a:close/>
                <a:moveTo>
                  <a:pt x="20762" y="7001"/>
                </a:moveTo>
                <a:cubicBezTo>
                  <a:pt x="20812" y="7001"/>
                  <a:pt x="20837" y="6982"/>
                  <a:pt x="20849" y="6956"/>
                </a:cubicBezTo>
                <a:cubicBezTo>
                  <a:pt x="20804" y="6959"/>
                  <a:pt x="20748" y="6953"/>
                  <a:pt x="20762" y="7001"/>
                </a:cubicBezTo>
                <a:close/>
                <a:moveTo>
                  <a:pt x="27562" y="6978"/>
                </a:moveTo>
                <a:cubicBezTo>
                  <a:pt x="27591" y="6978"/>
                  <a:pt x="27620" y="6978"/>
                  <a:pt x="27650" y="6978"/>
                </a:cubicBezTo>
                <a:cubicBezTo>
                  <a:pt x="27650" y="6956"/>
                  <a:pt x="27650" y="6934"/>
                  <a:pt x="27650" y="6912"/>
                </a:cubicBezTo>
                <a:cubicBezTo>
                  <a:pt x="27630" y="6912"/>
                  <a:pt x="27611" y="6912"/>
                  <a:pt x="27591" y="6912"/>
                </a:cubicBezTo>
                <a:cubicBezTo>
                  <a:pt x="27589" y="6941"/>
                  <a:pt x="27553" y="6942"/>
                  <a:pt x="27562" y="6978"/>
                </a:cubicBezTo>
                <a:close/>
                <a:moveTo>
                  <a:pt x="27356" y="7021"/>
                </a:moveTo>
                <a:cubicBezTo>
                  <a:pt x="27409" y="7024"/>
                  <a:pt x="27425" y="7001"/>
                  <a:pt x="27415" y="6956"/>
                </a:cubicBezTo>
                <a:cubicBezTo>
                  <a:pt x="27451" y="6954"/>
                  <a:pt x="27485" y="6949"/>
                  <a:pt x="27474" y="6912"/>
                </a:cubicBezTo>
                <a:cubicBezTo>
                  <a:pt x="27434" y="6905"/>
                  <a:pt x="27417" y="6880"/>
                  <a:pt x="27356" y="6890"/>
                </a:cubicBezTo>
                <a:cubicBezTo>
                  <a:pt x="27302" y="6929"/>
                  <a:pt x="27380" y="6947"/>
                  <a:pt x="27356" y="7021"/>
                </a:cubicBezTo>
                <a:close/>
                <a:moveTo>
                  <a:pt x="19794" y="6956"/>
                </a:moveTo>
                <a:cubicBezTo>
                  <a:pt x="19799" y="6930"/>
                  <a:pt x="19847" y="6906"/>
                  <a:pt x="19794" y="6890"/>
                </a:cubicBezTo>
                <a:cubicBezTo>
                  <a:pt x="19790" y="6916"/>
                  <a:pt x="19742" y="6940"/>
                  <a:pt x="19794" y="6956"/>
                </a:cubicBezTo>
                <a:close/>
                <a:moveTo>
                  <a:pt x="23576" y="6912"/>
                </a:moveTo>
                <a:cubicBezTo>
                  <a:pt x="23595" y="6912"/>
                  <a:pt x="23615" y="6912"/>
                  <a:pt x="23635" y="6912"/>
                </a:cubicBezTo>
                <a:cubicBezTo>
                  <a:pt x="23680" y="6858"/>
                  <a:pt x="23535" y="6848"/>
                  <a:pt x="23546" y="6890"/>
                </a:cubicBezTo>
                <a:cubicBezTo>
                  <a:pt x="23564" y="6891"/>
                  <a:pt x="23581" y="6893"/>
                  <a:pt x="23576" y="6912"/>
                </a:cubicBezTo>
                <a:close/>
                <a:moveTo>
                  <a:pt x="20791" y="6934"/>
                </a:moveTo>
                <a:cubicBezTo>
                  <a:pt x="20730" y="6865"/>
                  <a:pt x="20925" y="6903"/>
                  <a:pt x="20879" y="6869"/>
                </a:cubicBezTo>
                <a:cubicBezTo>
                  <a:pt x="20864" y="6857"/>
                  <a:pt x="20771" y="6851"/>
                  <a:pt x="20732" y="6890"/>
                </a:cubicBezTo>
                <a:cubicBezTo>
                  <a:pt x="20771" y="6890"/>
                  <a:pt x="20759" y="6929"/>
                  <a:pt x="20791" y="6934"/>
                </a:cubicBezTo>
                <a:close/>
                <a:moveTo>
                  <a:pt x="20293" y="6956"/>
                </a:moveTo>
                <a:cubicBezTo>
                  <a:pt x="20354" y="6969"/>
                  <a:pt x="20388" y="7002"/>
                  <a:pt x="20439" y="7021"/>
                </a:cubicBezTo>
                <a:cubicBezTo>
                  <a:pt x="20466" y="6879"/>
                  <a:pt x="20579" y="7024"/>
                  <a:pt x="20704" y="7001"/>
                </a:cubicBezTo>
                <a:cubicBezTo>
                  <a:pt x="20676" y="6931"/>
                  <a:pt x="20611" y="6906"/>
                  <a:pt x="20528" y="6934"/>
                </a:cubicBezTo>
                <a:cubicBezTo>
                  <a:pt x="20513" y="6907"/>
                  <a:pt x="20496" y="6884"/>
                  <a:pt x="20469" y="6869"/>
                </a:cubicBezTo>
                <a:cubicBezTo>
                  <a:pt x="20448" y="6926"/>
                  <a:pt x="20301" y="6890"/>
                  <a:pt x="20293" y="6956"/>
                </a:cubicBezTo>
                <a:close/>
                <a:moveTo>
                  <a:pt x="20029" y="6912"/>
                </a:moveTo>
                <a:cubicBezTo>
                  <a:pt x="19989" y="6924"/>
                  <a:pt x="19923" y="6902"/>
                  <a:pt x="19942" y="6956"/>
                </a:cubicBezTo>
                <a:cubicBezTo>
                  <a:pt x="20023" y="6926"/>
                  <a:pt x="20201" y="6997"/>
                  <a:pt x="20234" y="6890"/>
                </a:cubicBezTo>
                <a:cubicBezTo>
                  <a:pt x="20192" y="6852"/>
                  <a:pt x="20095" y="6892"/>
                  <a:pt x="20029" y="6912"/>
                </a:cubicBezTo>
                <a:close/>
                <a:moveTo>
                  <a:pt x="22872" y="6912"/>
                </a:moveTo>
                <a:cubicBezTo>
                  <a:pt x="22881" y="6917"/>
                  <a:pt x="22863" y="6952"/>
                  <a:pt x="22872" y="6956"/>
                </a:cubicBezTo>
                <a:cubicBezTo>
                  <a:pt x="22886" y="6962"/>
                  <a:pt x="22937" y="6947"/>
                  <a:pt x="22931" y="6934"/>
                </a:cubicBezTo>
                <a:cubicBezTo>
                  <a:pt x="22871" y="6929"/>
                  <a:pt x="22923" y="6837"/>
                  <a:pt x="22843" y="6846"/>
                </a:cubicBezTo>
                <a:cubicBezTo>
                  <a:pt x="22788" y="6888"/>
                  <a:pt x="22856" y="6902"/>
                  <a:pt x="22872" y="6912"/>
                </a:cubicBezTo>
                <a:close/>
                <a:moveTo>
                  <a:pt x="19678" y="6912"/>
                </a:moveTo>
                <a:cubicBezTo>
                  <a:pt x="19678" y="6890"/>
                  <a:pt x="19678" y="6869"/>
                  <a:pt x="19678" y="6846"/>
                </a:cubicBezTo>
                <a:cubicBezTo>
                  <a:pt x="19649" y="6846"/>
                  <a:pt x="19619" y="6846"/>
                  <a:pt x="19589" y="6846"/>
                </a:cubicBezTo>
                <a:cubicBezTo>
                  <a:pt x="19584" y="6894"/>
                  <a:pt x="19613" y="6916"/>
                  <a:pt x="19678" y="6912"/>
                </a:cubicBezTo>
                <a:close/>
                <a:moveTo>
                  <a:pt x="22608" y="6869"/>
                </a:moveTo>
                <a:cubicBezTo>
                  <a:pt x="22659" y="6869"/>
                  <a:pt x="22684" y="6851"/>
                  <a:pt x="22696" y="6824"/>
                </a:cubicBezTo>
                <a:cubicBezTo>
                  <a:pt x="22650" y="6826"/>
                  <a:pt x="22595" y="6821"/>
                  <a:pt x="22608" y="6869"/>
                </a:cubicBezTo>
                <a:close/>
                <a:moveTo>
                  <a:pt x="19121" y="6912"/>
                </a:moveTo>
                <a:cubicBezTo>
                  <a:pt x="19129" y="6878"/>
                  <a:pt x="19185" y="6897"/>
                  <a:pt x="19208" y="6912"/>
                </a:cubicBezTo>
                <a:cubicBezTo>
                  <a:pt x="19205" y="6857"/>
                  <a:pt x="19166" y="6827"/>
                  <a:pt x="19092" y="6824"/>
                </a:cubicBezTo>
                <a:cubicBezTo>
                  <a:pt x="19096" y="6857"/>
                  <a:pt x="19081" y="6905"/>
                  <a:pt x="19121" y="6912"/>
                </a:cubicBezTo>
                <a:close/>
                <a:moveTo>
                  <a:pt x="18886" y="6869"/>
                </a:moveTo>
                <a:cubicBezTo>
                  <a:pt x="18889" y="6834"/>
                  <a:pt x="18961" y="6851"/>
                  <a:pt x="18945" y="6802"/>
                </a:cubicBezTo>
                <a:cubicBezTo>
                  <a:pt x="18916" y="6802"/>
                  <a:pt x="18886" y="6802"/>
                  <a:pt x="18857" y="6802"/>
                </a:cubicBezTo>
                <a:cubicBezTo>
                  <a:pt x="18862" y="6828"/>
                  <a:pt x="18852" y="6864"/>
                  <a:pt x="18886" y="6869"/>
                </a:cubicBezTo>
                <a:close/>
                <a:moveTo>
                  <a:pt x="22433" y="6780"/>
                </a:moveTo>
                <a:cubicBezTo>
                  <a:pt x="22393" y="6780"/>
                  <a:pt x="22354" y="6780"/>
                  <a:pt x="22315" y="6780"/>
                </a:cubicBezTo>
                <a:cubicBezTo>
                  <a:pt x="22269" y="6882"/>
                  <a:pt x="22467" y="6857"/>
                  <a:pt x="22433" y="6780"/>
                </a:cubicBezTo>
                <a:close/>
                <a:moveTo>
                  <a:pt x="19384" y="6912"/>
                </a:moveTo>
                <a:cubicBezTo>
                  <a:pt x="19436" y="6899"/>
                  <a:pt x="19557" y="6939"/>
                  <a:pt x="19560" y="6890"/>
                </a:cubicBezTo>
                <a:cubicBezTo>
                  <a:pt x="19530" y="6878"/>
                  <a:pt x="19553" y="6786"/>
                  <a:pt x="19443" y="6780"/>
                </a:cubicBezTo>
                <a:cubicBezTo>
                  <a:pt x="19416" y="6857"/>
                  <a:pt x="19448" y="6852"/>
                  <a:pt x="19384" y="6912"/>
                </a:cubicBezTo>
                <a:close/>
                <a:moveTo>
                  <a:pt x="18681" y="6824"/>
                </a:moveTo>
                <a:cubicBezTo>
                  <a:pt x="18651" y="6824"/>
                  <a:pt x="18644" y="6863"/>
                  <a:pt x="18681" y="6869"/>
                </a:cubicBezTo>
                <a:cubicBezTo>
                  <a:pt x="18687" y="6851"/>
                  <a:pt x="18706" y="6842"/>
                  <a:pt x="18740" y="6846"/>
                </a:cubicBezTo>
                <a:cubicBezTo>
                  <a:pt x="18766" y="6801"/>
                  <a:pt x="18642" y="6762"/>
                  <a:pt x="18651" y="6802"/>
                </a:cubicBezTo>
                <a:cubicBezTo>
                  <a:pt x="18670" y="6803"/>
                  <a:pt x="18686" y="6806"/>
                  <a:pt x="18681" y="6824"/>
                </a:cubicBezTo>
                <a:close/>
                <a:moveTo>
                  <a:pt x="21729" y="6912"/>
                </a:moveTo>
                <a:cubicBezTo>
                  <a:pt x="21784" y="6870"/>
                  <a:pt x="21733" y="6857"/>
                  <a:pt x="21729" y="6802"/>
                </a:cubicBezTo>
                <a:cubicBezTo>
                  <a:pt x="21772" y="6790"/>
                  <a:pt x="21880" y="6828"/>
                  <a:pt x="21876" y="6780"/>
                </a:cubicBezTo>
                <a:cubicBezTo>
                  <a:pt x="21787" y="6779"/>
                  <a:pt x="21624" y="6720"/>
                  <a:pt x="21554" y="6780"/>
                </a:cubicBezTo>
                <a:cubicBezTo>
                  <a:pt x="21682" y="6771"/>
                  <a:pt x="21630" y="6899"/>
                  <a:pt x="21729" y="6912"/>
                </a:cubicBezTo>
                <a:close/>
                <a:moveTo>
                  <a:pt x="21231" y="6802"/>
                </a:moveTo>
                <a:cubicBezTo>
                  <a:pt x="21309" y="6801"/>
                  <a:pt x="21403" y="6815"/>
                  <a:pt x="21407" y="6758"/>
                </a:cubicBezTo>
                <a:cubicBezTo>
                  <a:pt x="21346" y="6771"/>
                  <a:pt x="21203" y="6722"/>
                  <a:pt x="21231" y="6802"/>
                </a:cubicBezTo>
                <a:close/>
                <a:moveTo>
                  <a:pt x="17743" y="6802"/>
                </a:moveTo>
                <a:cubicBezTo>
                  <a:pt x="17795" y="6789"/>
                  <a:pt x="17915" y="6828"/>
                  <a:pt x="17919" y="6780"/>
                </a:cubicBezTo>
                <a:cubicBezTo>
                  <a:pt x="17860" y="6780"/>
                  <a:pt x="17881" y="6720"/>
                  <a:pt x="17801" y="6736"/>
                </a:cubicBezTo>
                <a:cubicBezTo>
                  <a:pt x="17810" y="6779"/>
                  <a:pt x="17762" y="6780"/>
                  <a:pt x="17743" y="6802"/>
                </a:cubicBezTo>
                <a:close/>
                <a:moveTo>
                  <a:pt x="17538" y="6736"/>
                </a:moveTo>
                <a:cubicBezTo>
                  <a:pt x="17534" y="6842"/>
                  <a:pt x="17690" y="6726"/>
                  <a:pt x="17714" y="6780"/>
                </a:cubicBezTo>
                <a:cubicBezTo>
                  <a:pt x="17715" y="6714"/>
                  <a:pt x="17578" y="6705"/>
                  <a:pt x="17538" y="6736"/>
                </a:cubicBezTo>
                <a:close/>
                <a:moveTo>
                  <a:pt x="17479" y="6780"/>
                </a:moveTo>
                <a:cubicBezTo>
                  <a:pt x="17470" y="6672"/>
                  <a:pt x="17381" y="6750"/>
                  <a:pt x="17304" y="6714"/>
                </a:cubicBezTo>
                <a:cubicBezTo>
                  <a:pt x="17300" y="6782"/>
                  <a:pt x="17392" y="6780"/>
                  <a:pt x="17479" y="6780"/>
                </a:cubicBezTo>
                <a:close/>
                <a:moveTo>
                  <a:pt x="21084" y="6736"/>
                </a:moveTo>
                <a:cubicBezTo>
                  <a:pt x="21104" y="6677"/>
                  <a:pt x="21024" y="6693"/>
                  <a:pt x="20997" y="6669"/>
                </a:cubicBezTo>
                <a:cubicBezTo>
                  <a:pt x="20979" y="6727"/>
                  <a:pt x="21008" y="6749"/>
                  <a:pt x="21084" y="6736"/>
                </a:cubicBezTo>
                <a:close/>
                <a:moveTo>
                  <a:pt x="17098" y="6736"/>
                </a:moveTo>
                <a:cubicBezTo>
                  <a:pt x="17059" y="6714"/>
                  <a:pt x="17040" y="6677"/>
                  <a:pt x="16981" y="6669"/>
                </a:cubicBezTo>
                <a:cubicBezTo>
                  <a:pt x="16983" y="6701"/>
                  <a:pt x="16968" y="6718"/>
                  <a:pt x="16951" y="6736"/>
                </a:cubicBezTo>
                <a:cubicBezTo>
                  <a:pt x="17025" y="6707"/>
                  <a:pt x="17094" y="6785"/>
                  <a:pt x="17098" y="6736"/>
                </a:cubicBezTo>
                <a:close/>
                <a:moveTo>
                  <a:pt x="19589" y="6669"/>
                </a:moveTo>
                <a:cubicBezTo>
                  <a:pt x="19507" y="6688"/>
                  <a:pt x="19514" y="6639"/>
                  <a:pt x="19443" y="6648"/>
                </a:cubicBezTo>
                <a:cubicBezTo>
                  <a:pt x="19398" y="6714"/>
                  <a:pt x="19595" y="6706"/>
                  <a:pt x="19589" y="6669"/>
                </a:cubicBezTo>
                <a:close/>
                <a:moveTo>
                  <a:pt x="19238" y="6692"/>
                </a:moveTo>
                <a:cubicBezTo>
                  <a:pt x="19294" y="6682"/>
                  <a:pt x="19415" y="6722"/>
                  <a:pt x="19384" y="6648"/>
                </a:cubicBezTo>
                <a:cubicBezTo>
                  <a:pt x="19332" y="6660"/>
                  <a:pt x="19262" y="6659"/>
                  <a:pt x="19238" y="6692"/>
                </a:cubicBezTo>
                <a:close/>
                <a:moveTo>
                  <a:pt x="17684" y="6669"/>
                </a:moveTo>
                <a:cubicBezTo>
                  <a:pt x="17544" y="6608"/>
                  <a:pt x="17613" y="6742"/>
                  <a:pt x="17684" y="6669"/>
                </a:cubicBezTo>
                <a:close/>
                <a:moveTo>
                  <a:pt x="16131" y="6692"/>
                </a:moveTo>
                <a:cubicBezTo>
                  <a:pt x="16138" y="6660"/>
                  <a:pt x="16179" y="6654"/>
                  <a:pt x="16190" y="6626"/>
                </a:cubicBezTo>
                <a:cubicBezTo>
                  <a:pt x="16110" y="6642"/>
                  <a:pt x="16130" y="6582"/>
                  <a:pt x="16072" y="6582"/>
                </a:cubicBezTo>
                <a:cubicBezTo>
                  <a:pt x="16088" y="6621"/>
                  <a:pt x="16087" y="6674"/>
                  <a:pt x="16131" y="6692"/>
                </a:cubicBezTo>
                <a:close/>
                <a:moveTo>
                  <a:pt x="15252" y="6648"/>
                </a:moveTo>
                <a:cubicBezTo>
                  <a:pt x="15253" y="6610"/>
                  <a:pt x="15229" y="6591"/>
                  <a:pt x="15193" y="6582"/>
                </a:cubicBezTo>
                <a:cubicBezTo>
                  <a:pt x="15192" y="6620"/>
                  <a:pt x="15216" y="6638"/>
                  <a:pt x="15252" y="6648"/>
                </a:cubicBezTo>
                <a:close/>
                <a:moveTo>
                  <a:pt x="17831" y="6537"/>
                </a:moveTo>
                <a:cubicBezTo>
                  <a:pt x="17804" y="6521"/>
                  <a:pt x="17747" y="6551"/>
                  <a:pt x="17743" y="6560"/>
                </a:cubicBezTo>
                <a:cubicBezTo>
                  <a:pt x="17708" y="6632"/>
                  <a:pt x="17901" y="6584"/>
                  <a:pt x="17831" y="6537"/>
                </a:cubicBezTo>
                <a:close/>
                <a:moveTo>
                  <a:pt x="15720" y="6626"/>
                </a:moveTo>
                <a:cubicBezTo>
                  <a:pt x="15726" y="6570"/>
                  <a:pt x="15675" y="6557"/>
                  <a:pt x="15633" y="6537"/>
                </a:cubicBezTo>
                <a:cubicBezTo>
                  <a:pt x="15624" y="6596"/>
                  <a:pt x="15643" y="6632"/>
                  <a:pt x="15720" y="6626"/>
                </a:cubicBezTo>
                <a:close/>
                <a:moveTo>
                  <a:pt x="14431" y="6560"/>
                </a:moveTo>
                <a:cubicBezTo>
                  <a:pt x="14418" y="6461"/>
                  <a:pt x="14369" y="6527"/>
                  <a:pt x="14284" y="6494"/>
                </a:cubicBezTo>
                <a:cubicBezTo>
                  <a:pt x="14247" y="6581"/>
                  <a:pt x="14354" y="6559"/>
                  <a:pt x="14431" y="6560"/>
                </a:cubicBezTo>
                <a:close/>
                <a:moveTo>
                  <a:pt x="50745" y="6516"/>
                </a:moveTo>
                <a:cubicBezTo>
                  <a:pt x="50763" y="6528"/>
                  <a:pt x="50885" y="6567"/>
                  <a:pt x="50892" y="6516"/>
                </a:cubicBezTo>
                <a:cubicBezTo>
                  <a:pt x="50840" y="6483"/>
                  <a:pt x="50793" y="6456"/>
                  <a:pt x="50745" y="6516"/>
                </a:cubicBezTo>
                <a:close/>
                <a:moveTo>
                  <a:pt x="17626" y="6494"/>
                </a:moveTo>
                <a:cubicBezTo>
                  <a:pt x="17645" y="6494"/>
                  <a:pt x="17665" y="6494"/>
                  <a:pt x="17684" y="6494"/>
                </a:cubicBezTo>
                <a:cubicBezTo>
                  <a:pt x="17684" y="6479"/>
                  <a:pt x="17684" y="6464"/>
                  <a:pt x="17684" y="6450"/>
                </a:cubicBezTo>
                <a:cubicBezTo>
                  <a:pt x="17665" y="6450"/>
                  <a:pt x="17645" y="6450"/>
                  <a:pt x="17626" y="6450"/>
                </a:cubicBezTo>
                <a:cubicBezTo>
                  <a:pt x="17626" y="6464"/>
                  <a:pt x="17626" y="6479"/>
                  <a:pt x="17626" y="6494"/>
                </a:cubicBezTo>
                <a:close/>
                <a:moveTo>
                  <a:pt x="14783" y="6450"/>
                </a:moveTo>
                <a:cubicBezTo>
                  <a:pt x="14745" y="6449"/>
                  <a:pt x="14742" y="6422"/>
                  <a:pt x="14695" y="6428"/>
                </a:cubicBezTo>
                <a:cubicBezTo>
                  <a:pt x="14649" y="6482"/>
                  <a:pt x="14794" y="6492"/>
                  <a:pt x="14783" y="6450"/>
                </a:cubicBezTo>
                <a:close/>
                <a:moveTo>
                  <a:pt x="14373" y="6471"/>
                </a:moveTo>
                <a:cubicBezTo>
                  <a:pt x="14423" y="6473"/>
                  <a:pt x="14447" y="6455"/>
                  <a:pt x="14461" y="6428"/>
                </a:cubicBezTo>
                <a:cubicBezTo>
                  <a:pt x="14410" y="6427"/>
                  <a:pt x="14385" y="6444"/>
                  <a:pt x="14373" y="6471"/>
                </a:cubicBezTo>
                <a:close/>
                <a:moveTo>
                  <a:pt x="25774" y="6450"/>
                </a:moveTo>
                <a:cubicBezTo>
                  <a:pt x="25797" y="6467"/>
                  <a:pt x="25874" y="6462"/>
                  <a:pt x="25920" y="6428"/>
                </a:cubicBezTo>
                <a:cubicBezTo>
                  <a:pt x="25884" y="6385"/>
                  <a:pt x="25768" y="6446"/>
                  <a:pt x="25774" y="6450"/>
                </a:cubicBezTo>
                <a:close/>
                <a:moveTo>
                  <a:pt x="27767" y="6405"/>
                </a:moveTo>
                <a:cubicBezTo>
                  <a:pt x="27742" y="6385"/>
                  <a:pt x="27580" y="6359"/>
                  <a:pt x="27562" y="6405"/>
                </a:cubicBezTo>
                <a:cubicBezTo>
                  <a:pt x="27653" y="6377"/>
                  <a:pt x="27725" y="6471"/>
                  <a:pt x="27767" y="6405"/>
                </a:cubicBezTo>
                <a:close/>
                <a:moveTo>
                  <a:pt x="27240" y="6471"/>
                </a:moveTo>
                <a:cubicBezTo>
                  <a:pt x="27298" y="6479"/>
                  <a:pt x="27296" y="6442"/>
                  <a:pt x="27327" y="6428"/>
                </a:cubicBezTo>
                <a:cubicBezTo>
                  <a:pt x="27347" y="6419"/>
                  <a:pt x="27387" y="6430"/>
                  <a:pt x="27386" y="6405"/>
                </a:cubicBezTo>
                <a:cubicBezTo>
                  <a:pt x="27368" y="6404"/>
                  <a:pt x="27350" y="6402"/>
                  <a:pt x="27356" y="6383"/>
                </a:cubicBezTo>
                <a:cubicBezTo>
                  <a:pt x="27337" y="6383"/>
                  <a:pt x="27318" y="6383"/>
                  <a:pt x="27298" y="6383"/>
                </a:cubicBezTo>
                <a:cubicBezTo>
                  <a:pt x="27319" y="6444"/>
                  <a:pt x="27240" y="6428"/>
                  <a:pt x="27240" y="6471"/>
                </a:cubicBezTo>
                <a:close/>
                <a:moveTo>
                  <a:pt x="24748" y="6471"/>
                </a:moveTo>
                <a:cubicBezTo>
                  <a:pt x="24821" y="6474"/>
                  <a:pt x="24890" y="6476"/>
                  <a:pt x="24895" y="6428"/>
                </a:cubicBezTo>
                <a:cubicBezTo>
                  <a:pt x="24829" y="6404"/>
                  <a:pt x="24834" y="6431"/>
                  <a:pt x="24807" y="6405"/>
                </a:cubicBezTo>
                <a:cubicBezTo>
                  <a:pt x="24805" y="6405"/>
                  <a:pt x="24715" y="6383"/>
                  <a:pt x="24718" y="6383"/>
                </a:cubicBezTo>
                <a:cubicBezTo>
                  <a:pt x="24703" y="6382"/>
                  <a:pt x="24685" y="6402"/>
                  <a:pt x="24718" y="6405"/>
                </a:cubicBezTo>
                <a:cubicBezTo>
                  <a:pt x="24753" y="6410"/>
                  <a:pt x="24750" y="6440"/>
                  <a:pt x="24748" y="6471"/>
                </a:cubicBezTo>
                <a:close/>
                <a:moveTo>
                  <a:pt x="24455" y="6471"/>
                </a:moveTo>
                <a:cubicBezTo>
                  <a:pt x="24550" y="6444"/>
                  <a:pt x="24477" y="6543"/>
                  <a:pt x="24572" y="6516"/>
                </a:cubicBezTo>
                <a:cubicBezTo>
                  <a:pt x="24570" y="6477"/>
                  <a:pt x="24579" y="6447"/>
                  <a:pt x="24601" y="6428"/>
                </a:cubicBezTo>
                <a:cubicBezTo>
                  <a:pt x="24567" y="6424"/>
                  <a:pt x="24518" y="6431"/>
                  <a:pt x="24514" y="6405"/>
                </a:cubicBezTo>
                <a:cubicBezTo>
                  <a:pt x="24512" y="6392"/>
                  <a:pt x="24509" y="6380"/>
                  <a:pt x="24485" y="6383"/>
                </a:cubicBezTo>
                <a:cubicBezTo>
                  <a:pt x="24486" y="6422"/>
                  <a:pt x="24477" y="6452"/>
                  <a:pt x="24455" y="6471"/>
                </a:cubicBezTo>
                <a:close/>
                <a:moveTo>
                  <a:pt x="24015" y="6428"/>
                </a:moveTo>
                <a:cubicBezTo>
                  <a:pt x="24035" y="6428"/>
                  <a:pt x="24054" y="6428"/>
                  <a:pt x="24074" y="6428"/>
                </a:cubicBezTo>
                <a:cubicBezTo>
                  <a:pt x="24074" y="6413"/>
                  <a:pt x="24074" y="6398"/>
                  <a:pt x="24074" y="6383"/>
                </a:cubicBezTo>
                <a:cubicBezTo>
                  <a:pt x="24054" y="6383"/>
                  <a:pt x="24035" y="6383"/>
                  <a:pt x="24015" y="6383"/>
                </a:cubicBezTo>
                <a:cubicBezTo>
                  <a:pt x="24015" y="6398"/>
                  <a:pt x="24015" y="6413"/>
                  <a:pt x="24015" y="6428"/>
                </a:cubicBezTo>
                <a:close/>
                <a:moveTo>
                  <a:pt x="12965" y="6450"/>
                </a:moveTo>
                <a:cubicBezTo>
                  <a:pt x="12951" y="6424"/>
                  <a:pt x="12934" y="6400"/>
                  <a:pt x="12907" y="6383"/>
                </a:cubicBezTo>
                <a:cubicBezTo>
                  <a:pt x="12902" y="6413"/>
                  <a:pt x="12953" y="6504"/>
                  <a:pt x="12965" y="6450"/>
                </a:cubicBezTo>
                <a:close/>
                <a:moveTo>
                  <a:pt x="27122" y="6405"/>
                </a:moveTo>
                <a:cubicBezTo>
                  <a:pt x="27141" y="6405"/>
                  <a:pt x="27161" y="6405"/>
                  <a:pt x="27181" y="6405"/>
                </a:cubicBezTo>
                <a:cubicBezTo>
                  <a:pt x="27181" y="6390"/>
                  <a:pt x="27181" y="6377"/>
                  <a:pt x="27181" y="6362"/>
                </a:cubicBezTo>
                <a:cubicBezTo>
                  <a:pt x="27161" y="6362"/>
                  <a:pt x="27141" y="6362"/>
                  <a:pt x="27122" y="6362"/>
                </a:cubicBezTo>
                <a:cubicBezTo>
                  <a:pt x="27122" y="6377"/>
                  <a:pt x="27122" y="6390"/>
                  <a:pt x="27122" y="6405"/>
                </a:cubicBezTo>
                <a:close/>
                <a:moveTo>
                  <a:pt x="25334" y="6450"/>
                </a:moveTo>
                <a:cubicBezTo>
                  <a:pt x="25434" y="6466"/>
                  <a:pt x="25448" y="6365"/>
                  <a:pt x="25364" y="6362"/>
                </a:cubicBezTo>
                <a:cubicBezTo>
                  <a:pt x="25355" y="6391"/>
                  <a:pt x="25321" y="6404"/>
                  <a:pt x="25334" y="6450"/>
                </a:cubicBezTo>
                <a:close/>
                <a:moveTo>
                  <a:pt x="24103" y="6383"/>
                </a:moveTo>
                <a:cubicBezTo>
                  <a:pt x="24103" y="6398"/>
                  <a:pt x="24103" y="6413"/>
                  <a:pt x="24103" y="6428"/>
                </a:cubicBezTo>
                <a:cubicBezTo>
                  <a:pt x="24176" y="6462"/>
                  <a:pt x="24189" y="6353"/>
                  <a:pt x="24133" y="6362"/>
                </a:cubicBezTo>
                <a:cubicBezTo>
                  <a:pt x="24131" y="6375"/>
                  <a:pt x="24128" y="6388"/>
                  <a:pt x="24103" y="6383"/>
                </a:cubicBezTo>
                <a:close/>
                <a:moveTo>
                  <a:pt x="23781" y="6362"/>
                </a:moveTo>
                <a:cubicBezTo>
                  <a:pt x="23692" y="6435"/>
                  <a:pt x="23889" y="6428"/>
                  <a:pt x="23781" y="6362"/>
                </a:cubicBezTo>
                <a:close/>
                <a:moveTo>
                  <a:pt x="22198" y="6428"/>
                </a:moveTo>
                <a:cubicBezTo>
                  <a:pt x="22230" y="6459"/>
                  <a:pt x="22331" y="6348"/>
                  <a:pt x="22228" y="6362"/>
                </a:cubicBezTo>
                <a:cubicBezTo>
                  <a:pt x="22225" y="6362"/>
                  <a:pt x="22229" y="6382"/>
                  <a:pt x="22228" y="6383"/>
                </a:cubicBezTo>
                <a:cubicBezTo>
                  <a:pt x="22224" y="6386"/>
                  <a:pt x="22199" y="6429"/>
                  <a:pt x="22198" y="6428"/>
                </a:cubicBezTo>
                <a:close/>
                <a:moveTo>
                  <a:pt x="27884" y="6383"/>
                </a:moveTo>
                <a:cubicBezTo>
                  <a:pt x="27854" y="6384"/>
                  <a:pt x="27847" y="6422"/>
                  <a:pt x="27884" y="6428"/>
                </a:cubicBezTo>
                <a:cubicBezTo>
                  <a:pt x="27903" y="6383"/>
                  <a:pt x="28021" y="6413"/>
                  <a:pt x="28030" y="6362"/>
                </a:cubicBezTo>
                <a:cubicBezTo>
                  <a:pt x="27970" y="6314"/>
                  <a:pt x="27936" y="6364"/>
                  <a:pt x="27884" y="6383"/>
                </a:cubicBezTo>
                <a:close/>
                <a:moveTo>
                  <a:pt x="23869" y="6405"/>
                </a:moveTo>
                <a:cubicBezTo>
                  <a:pt x="23888" y="6405"/>
                  <a:pt x="23908" y="6405"/>
                  <a:pt x="23927" y="6405"/>
                </a:cubicBezTo>
                <a:cubicBezTo>
                  <a:pt x="23927" y="6383"/>
                  <a:pt x="23951" y="6379"/>
                  <a:pt x="23957" y="6362"/>
                </a:cubicBezTo>
                <a:cubicBezTo>
                  <a:pt x="23916" y="6363"/>
                  <a:pt x="23892" y="6352"/>
                  <a:pt x="23869" y="6340"/>
                </a:cubicBezTo>
                <a:cubicBezTo>
                  <a:pt x="23869" y="6362"/>
                  <a:pt x="23869" y="6383"/>
                  <a:pt x="23869" y="6405"/>
                </a:cubicBezTo>
                <a:close/>
                <a:moveTo>
                  <a:pt x="22051" y="6405"/>
                </a:moveTo>
                <a:cubicBezTo>
                  <a:pt x="22071" y="6405"/>
                  <a:pt x="22091" y="6405"/>
                  <a:pt x="22110" y="6405"/>
                </a:cubicBezTo>
                <a:cubicBezTo>
                  <a:pt x="22144" y="6374"/>
                  <a:pt x="22142" y="6352"/>
                  <a:pt x="22081" y="6340"/>
                </a:cubicBezTo>
                <a:cubicBezTo>
                  <a:pt x="22079" y="6368"/>
                  <a:pt x="22043" y="6370"/>
                  <a:pt x="22051" y="6405"/>
                </a:cubicBezTo>
                <a:close/>
                <a:moveTo>
                  <a:pt x="24572" y="6405"/>
                </a:moveTo>
                <a:cubicBezTo>
                  <a:pt x="24646" y="6410"/>
                  <a:pt x="24664" y="6372"/>
                  <a:pt x="24689" y="6340"/>
                </a:cubicBezTo>
                <a:cubicBezTo>
                  <a:pt x="24650" y="6333"/>
                  <a:pt x="24634" y="6308"/>
                  <a:pt x="24572" y="6317"/>
                </a:cubicBezTo>
                <a:cubicBezTo>
                  <a:pt x="24572" y="6347"/>
                  <a:pt x="24572" y="6377"/>
                  <a:pt x="24572" y="6405"/>
                </a:cubicBezTo>
                <a:close/>
                <a:moveTo>
                  <a:pt x="23605" y="6362"/>
                </a:moveTo>
                <a:cubicBezTo>
                  <a:pt x="23624" y="6362"/>
                  <a:pt x="23644" y="6362"/>
                  <a:pt x="23664" y="6362"/>
                </a:cubicBezTo>
                <a:cubicBezTo>
                  <a:pt x="23664" y="6347"/>
                  <a:pt x="23664" y="6332"/>
                  <a:pt x="23664" y="6317"/>
                </a:cubicBezTo>
                <a:cubicBezTo>
                  <a:pt x="23644" y="6317"/>
                  <a:pt x="23624" y="6317"/>
                  <a:pt x="23605" y="6317"/>
                </a:cubicBezTo>
                <a:cubicBezTo>
                  <a:pt x="23605" y="6332"/>
                  <a:pt x="23605" y="6347"/>
                  <a:pt x="23605" y="6362"/>
                </a:cubicBezTo>
                <a:close/>
                <a:moveTo>
                  <a:pt x="21905" y="6383"/>
                </a:moveTo>
                <a:cubicBezTo>
                  <a:pt x="21925" y="6383"/>
                  <a:pt x="21944" y="6383"/>
                  <a:pt x="21964" y="6383"/>
                </a:cubicBezTo>
                <a:cubicBezTo>
                  <a:pt x="21963" y="6362"/>
                  <a:pt x="21988" y="6358"/>
                  <a:pt x="21993" y="6340"/>
                </a:cubicBezTo>
                <a:cubicBezTo>
                  <a:pt x="21956" y="6338"/>
                  <a:pt x="21952" y="6311"/>
                  <a:pt x="21905" y="6317"/>
                </a:cubicBezTo>
                <a:cubicBezTo>
                  <a:pt x="21905" y="6340"/>
                  <a:pt x="21905" y="6362"/>
                  <a:pt x="21905" y="6383"/>
                </a:cubicBezTo>
                <a:close/>
                <a:moveTo>
                  <a:pt x="24309" y="6340"/>
                </a:moveTo>
                <a:cubicBezTo>
                  <a:pt x="24320" y="6356"/>
                  <a:pt x="24295" y="6390"/>
                  <a:pt x="24309" y="6405"/>
                </a:cubicBezTo>
                <a:cubicBezTo>
                  <a:pt x="24357" y="6459"/>
                  <a:pt x="24348" y="6344"/>
                  <a:pt x="24367" y="6362"/>
                </a:cubicBezTo>
                <a:cubicBezTo>
                  <a:pt x="24438" y="6353"/>
                  <a:pt x="24351" y="6462"/>
                  <a:pt x="24455" y="6428"/>
                </a:cubicBezTo>
                <a:cubicBezTo>
                  <a:pt x="24421" y="6359"/>
                  <a:pt x="24501" y="6374"/>
                  <a:pt x="24514" y="6340"/>
                </a:cubicBezTo>
                <a:cubicBezTo>
                  <a:pt x="24371" y="6289"/>
                  <a:pt x="24303" y="6313"/>
                  <a:pt x="24133" y="6296"/>
                </a:cubicBezTo>
                <a:cubicBezTo>
                  <a:pt x="24147" y="6372"/>
                  <a:pt x="24243" y="6352"/>
                  <a:pt x="24309" y="6340"/>
                </a:cubicBezTo>
                <a:close/>
                <a:moveTo>
                  <a:pt x="23840" y="6317"/>
                </a:moveTo>
                <a:cubicBezTo>
                  <a:pt x="23699" y="6256"/>
                  <a:pt x="23769" y="6390"/>
                  <a:pt x="23840" y="6317"/>
                </a:cubicBezTo>
                <a:close/>
                <a:moveTo>
                  <a:pt x="22579" y="6383"/>
                </a:moveTo>
                <a:cubicBezTo>
                  <a:pt x="22599" y="6383"/>
                  <a:pt x="22618" y="6383"/>
                  <a:pt x="22637" y="6383"/>
                </a:cubicBezTo>
                <a:cubicBezTo>
                  <a:pt x="22637" y="6355"/>
                  <a:pt x="22637" y="6325"/>
                  <a:pt x="22637" y="6296"/>
                </a:cubicBezTo>
                <a:cubicBezTo>
                  <a:pt x="22618" y="6296"/>
                  <a:pt x="22599" y="6296"/>
                  <a:pt x="22579" y="6296"/>
                </a:cubicBezTo>
                <a:cubicBezTo>
                  <a:pt x="22579" y="6325"/>
                  <a:pt x="22579" y="6355"/>
                  <a:pt x="22579" y="6383"/>
                </a:cubicBezTo>
                <a:close/>
                <a:moveTo>
                  <a:pt x="21670" y="6383"/>
                </a:moveTo>
                <a:cubicBezTo>
                  <a:pt x="21724" y="6388"/>
                  <a:pt x="21733" y="6358"/>
                  <a:pt x="21758" y="6340"/>
                </a:cubicBezTo>
                <a:cubicBezTo>
                  <a:pt x="21769" y="6332"/>
                  <a:pt x="21799" y="6341"/>
                  <a:pt x="21788" y="6317"/>
                </a:cubicBezTo>
                <a:cubicBezTo>
                  <a:pt x="21748" y="6319"/>
                  <a:pt x="21724" y="6308"/>
                  <a:pt x="21700" y="6296"/>
                </a:cubicBezTo>
                <a:cubicBezTo>
                  <a:pt x="21691" y="6325"/>
                  <a:pt x="21658" y="6338"/>
                  <a:pt x="21670" y="6383"/>
                </a:cubicBezTo>
                <a:close/>
                <a:moveTo>
                  <a:pt x="21202" y="6340"/>
                </a:moveTo>
                <a:cubicBezTo>
                  <a:pt x="21247" y="6338"/>
                  <a:pt x="21303" y="6343"/>
                  <a:pt x="21289" y="6296"/>
                </a:cubicBezTo>
                <a:cubicBezTo>
                  <a:pt x="21270" y="6296"/>
                  <a:pt x="21250" y="6296"/>
                  <a:pt x="21231" y="6296"/>
                </a:cubicBezTo>
                <a:cubicBezTo>
                  <a:pt x="21231" y="6317"/>
                  <a:pt x="21207" y="6322"/>
                  <a:pt x="21202" y="6340"/>
                </a:cubicBezTo>
                <a:close/>
                <a:moveTo>
                  <a:pt x="28060" y="6362"/>
                </a:moveTo>
                <a:cubicBezTo>
                  <a:pt x="28116" y="6367"/>
                  <a:pt x="28125" y="6337"/>
                  <a:pt x="28177" y="6340"/>
                </a:cubicBezTo>
                <a:cubicBezTo>
                  <a:pt x="28334" y="6329"/>
                  <a:pt x="28102" y="6296"/>
                  <a:pt x="28089" y="6340"/>
                </a:cubicBezTo>
                <a:cubicBezTo>
                  <a:pt x="28089" y="6311"/>
                  <a:pt x="28038" y="6320"/>
                  <a:pt x="28030" y="6296"/>
                </a:cubicBezTo>
                <a:cubicBezTo>
                  <a:pt x="28048" y="6295"/>
                  <a:pt x="28065" y="6292"/>
                  <a:pt x="28060" y="6274"/>
                </a:cubicBezTo>
                <a:cubicBezTo>
                  <a:pt x="28030" y="6274"/>
                  <a:pt x="28002" y="6274"/>
                  <a:pt x="27972" y="6274"/>
                </a:cubicBezTo>
                <a:cubicBezTo>
                  <a:pt x="27972" y="6296"/>
                  <a:pt x="27948" y="6300"/>
                  <a:pt x="27943" y="6317"/>
                </a:cubicBezTo>
                <a:cubicBezTo>
                  <a:pt x="28009" y="6311"/>
                  <a:pt x="28053" y="6323"/>
                  <a:pt x="28060" y="6362"/>
                </a:cubicBezTo>
                <a:close/>
                <a:moveTo>
                  <a:pt x="27591" y="6317"/>
                </a:moveTo>
                <a:cubicBezTo>
                  <a:pt x="27638" y="6256"/>
                  <a:pt x="27465" y="6257"/>
                  <a:pt x="27474" y="6296"/>
                </a:cubicBezTo>
                <a:cubicBezTo>
                  <a:pt x="27529" y="6290"/>
                  <a:pt x="27538" y="6320"/>
                  <a:pt x="27591" y="6317"/>
                </a:cubicBezTo>
                <a:close/>
                <a:moveTo>
                  <a:pt x="25481" y="6362"/>
                </a:moveTo>
                <a:cubicBezTo>
                  <a:pt x="25574" y="6375"/>
                  <a:pt x="25572" y="6320"/>
                  <a:pt x="25627" y="6362"/>
                </a:cubicBezTo>
                <a:cubicBezTo>
                  <a:pt x="25665" y="6331"/>
                  <a:pt x="25770" y="6299"/>
                  <a:pt x="25657" y="6274"/>
                </a:cubicBezTo>
                <a:cubicBezTo>
                  <a:pt x="25674" y="6361"/>
                  <a:pt x="25454" y="6268"/>
                  <a:pt x="25481" y="6362"/>
                </a:cubicBezTo>
                <a:close/>
                <a:moveTo>
                  <a:pt x="25071" y="6317"/>
                </a:moveTo>
                <a:cubicBezTo>
                  <a:pt x="25090" y="6317"/>
                  <a:pt x="25109" y="6317"/>
                  <a:pt x="25129" y="6317"/>
                </a:cubicBezTo>
                <a:cubicBezTo>
                  <a:pt x="25129" y="6303"/>
                  <a:pt x="25129" y="6289"/>
                  <a:pt x="25129" y="6274"/>
                </a:cubicBezTo>
                <a:cubicBezTo>
                  <a:pt x="25109" y="6274"/>
                  <a:pt x="25090" y="6274"/>
                  <a:pt x="25071" y="6274"/>
                </a:cubicBezTo>
                <a:cubicBezTo>
                  <a:pt x="25071" y="6289"/>
                  <a:pt x="25071" y="6303"/>
                  <a:pt x="25071" y="6317"/>
                </a:cubicBezTo>
                <a:close/>
                <a:moveTo>
                  <a:pt x="22051" y="6317"/>
                </a:moveTo>
                <a:cubicBezTo>
                  <a:pt x="22071" y="6317"/>
                  <a:pt x="22091" y="6317"/>
                  <a:pt x="22110" y="6317"/>
                </a:cubicBezTo>
                <a:cubicBezTo>
                  <a:pt x="22110" y="6303"/>
                  <a:pt x="22110" y="6289"/>
                  <a:pt x="22110" y="6274"/>
                </a:cubicBezTo>
                <a:cubicBezTo>
                  <a:pt x="22091" y="6274"/>
                  <a:pt x="22071" y="6274"/>
                  <a:pt x="22051" y="6274"/>
                </a:cubicBezTo>
                <a:cubicBezTo>
                  <a:pt x="22051" y="6289"/>
                  <a:pt x="22051" y="6303"/>
                  <a:pt x="22051" y="6317"/>
                </a:cubicBezTo>
                <a:close/>
                <a:moveTo>
                  <a:pt x="29877" y="6296"/>
                </a:moveTo>
                <a:cubicBezTo>
                  <a:pt x="29923" y="6293"/>
                  <a:pt x="29979" y="6298"/>
                  <a:pt x="29965" y="6251"/>
                </a:cubicBezTo>
                <a:cubicBezTo>
                  <a:pt x="29946" y="6251"/>
                  <a:pt x="29926" y="6251"/>
                  <a:pt x="29906" y="6251"/>
                </a:cubicBezTo>
                <a:cubicBezTo>
                  <a:pt x="29906" y="6274"/>
                  <a:pt x="29882" y="6278"/>
                  <a:pt x="29877" y="6296"/>
                </a:cubicBezTo>
                <a:close/>
                <a:moveTo>
                  <a:pt x="21026" y="6317"/>
                </a:moveTo>
                <a:cubicBezTo>
                  <a:pt x="21077" y="6305"/>
                  <a:pt x="21148" y="6307"/>
                  <a:pt x="21172" y="6274"/>
                </a:cubicBezTo>
                <a:cubicBezTo>
                  <a:pt x="21152" y="6256"/>
                  <a:pt x="21009" y="6224"/>
                  <a:pt x="20997" y="6274"/>
                </a:cubicBezTo>
                <a:cubicBezTo>
                  <a:pt x="21019" y="6278"/>
                  <a:pt x="21030" y="6292"/>
                  <a:pt x="21026" y="6317"/>
                </a:cubicBezTo>
                <a:close/>
                <a:moveTo>
                  <a:pt x="51039" y="6296"/>
                </a:moveTo>
                <a:cubicBezTo>
                  <a:pt x="51059" y="6296"/>
                  <a:pt x="51078" y="6296"/>
                  <a:pt x="51097" y="6296"/>
                </a:cubicBezTo>
                <a:cubicBezTo>
                  <a:pt x="51115" y="6295"/>
                  <a:pt x="51132" y="6292"/>
                  <a:pt x="51126" y="6274"/>
                </a:cubicBezTo>
                <a:cubicBezTo>
                  <a:pt x="51091" y="6269"/>
                  <a:pt x="51109" y="6250"/>
                  <a:pt x="51126" y="6230"/>
                </a:cubicBezTo>
                <a:cubicBezTo>
                  <a:pt x="51048" y="6215"/>
                  <a:pt x="51070" y="6275"/>
                  <a:pt x="51039" y="6296"/>
                </a:cubicBezTo>
                <a:close/>
                <a:moveTo>
                  <a:pt x="30610" y="6296"/>
                </a:moveTo>
                <a:cubicBezTo>
                  <a:pt x="30614" y="6269"/>
                  <a:pt x="30662" y="6245"/>
                  <a:pt x="30610" y="6230"/>
                </a:cubicBezTo>
                <a:cubicBezTo>
                  <a:pt x="30605" y="6256"/>
                  <a:pt x="30558" y="6280"/>
                  <a:pt x="30610" y="6296"/>
                </a:cubicBezTo>
                <a:close/>
                <a:moveTo>
                  <a:pt x="30024" y="6230"/>
                </a:moveTo>
                <a:cubicBezTo>
                  <a:pt x="30000" y="6363"/>
                  <a:pt x="30158" y="6244"/>
                  <a:pt x="30024" y="6230"/>
                </a:cubicBezTo>
                <a:close/>
                <a:moveTo>
                  <a:pt x="20938" y="6251"/>
                </a:moveTo>
                <a:cubicBezTo>
                  <a:pt x="20819" y="6174"/>
                  <a:pt x="20869" y="6322"/>
                  <a:pt x="20938" y="6251"/>
                </a:cubicBezTo>
                <a:close/>
                <a:moveTo>
                  <a:pt x="51244" y="6274"/>
                </a:moveTo>
                <a:cubicBezTo>
                  <a:pt x="51153" y="6281"/>
                  <a:pt x="51318" y="6210"/>
                  <a:pt x="51214" y="6208"/>
                </a:cubicBezTo>
                <a:cubicBezTo>
                  <a:pt x="51159" y="6223"/>
                  <a:pt x="51195" y="6352"/>
                  <a:pt x="51244" y="6274"/>
                </a:cubicBezTo>
                <a:close/>
                <a:moveTo>
                  <a:pt x="28793" y="6230"/>
                </a:moveTo>
                <a:cubicBezTo>
                  <a:pt x="28839" y="6232"/>
                  <a:pt x="28894" y="6227"/>
                  <a:pt x="28881" y="6274"/>
                </a:cubicBezTo>
                <a:cubicBezTo>
                  <a:pt x="28971" y="6290"/>
                  <a:pt x="28937" y="6214"/>
                  <a:pt x="29028" y="6230"/>
                </a:cubicBezTo>
                <a:cubicBezTo>
                  <a:pt x="29045" y="6229"/>
                  <a:pt x="29062" y="6226"/>
                  <a:pt x="29056" y="6208"/>
                </a:cubicBezTo>
                <a:cubicBezTo>
                  <a:pt x="28956" y="6245"/>
                  <a:pt x="28880" y="6173"/>
                  <a:pt x="28793" y="6230"/>
                </a:cubicBezTo>
                <a:close/>
                <a:moveTo>
                  <a:pt x="21729" y="6230"/>
                </a:moveTo>
                <a:cubicBezTo>
                  <a:pt x="21660" y="6223"/>
                  <a:pt x="21618" y="6194"/>
                  <a:pt x="21524" y="6208"/>
                </a:cubicBezTo>
                <a:cubicBezTo>
                  <a:pt x="21487" y="6281"/>
                  <a:pt x="21722" y="6262"/>
                  <a:pt x="21729" y="6230"/>
                </a:cubicBezTo>
                <a:close/>
                <a:moveTo>
                  <a:pt x="21231" y="6274"/>
                </a:moveTo>
                <a:cubicBezTo>
                  <a:pt x="21260" y="6274"/>
                  <a:pt x="21289" y="6274"/>
                  <a:pt x="21319" y="6274"/>
                </a:cubicBezTo>
                <a:cubicBezTo>
                  <a:pt x="21319" y="6251"/>
                  <a:pt x="21319" y="6230"/>
                  <a:pt x="21319" y="6208"/>
                </a:cubicBezTo>
                <a:cubicBezTo>
                  <a:pt x="21289" y="6208"/>
                  <a:pt x="21260" y="6208"/>
                  <a:pt x="21231" y="6208"/>
                </a:cubicBezTo>
                <a:cubicBezTo>
                  <a:pt x="21231" y="6230"/>
                  <a:pt x="21231" y="6251"/>
                  <a:pt x="21231" y="6274"/>
                </a:cubicBezTo>
                <a:close/>
                <a:moveTo>
                  <a:pt x="24396" y="6251"/>
                </a:moveTo>
                <a:cubicBezTo>
                  <a:pt x="24470" y="6275"/>
                  <a:pt x="24564" y="6205"/>
                  <a:pt x="24485" y="6185"/>
                </a:cubicBezTo>
                <a:cubicBezTo>
                  <a:pt x="24496" y="6238"/>
                  <a:pt x="24351" y="6173"/>
                  <a:pt x="24396" y="6251"/>
                </a:cubicBezTo>
                <a:close/>
                <a:moveTo>
                  <a:pt x="20380" y="6274"/>
                </a:moveTo>
                <a:cubicBezTo>
                  <a:pt x="20386" y="6218"/>
                  <a:pt x="20335" y="6205"/>
                  <a:pt x="20293" y="6185"/>
                </a:cubicBezTo>
                <a:cubicBezTo>
                  <a:pt x="20305" y="6227"/>
                  <a:pt x="20303" y="6281"/>
                  <a:pt x="20380" y="6274"/>
                </a:cubicBezTo>
                <a:close/>
                <a:moveTo>
                  <a:pt x="30435" y="6185"/>
                </a:moveTo>
                <a:cubicBezTo>
                  <a:pt x="30533" y="6253"/>
                  <a:pt x="30523" y="6104"/>
                  <a:pt x="30435" y="6185"/>
                </a:cubicBezTo>
                <a:close/>
                <a:moveTo>
                  <a:pt x="23898" y="6230"/>
                </a:moveTo>
                <a:cubicBezTo>
                  <a:pt x="23917" y="6230"/>
                  <a:pt x="23937" y="6230"/>
                  <a:pt x="23957" y="6230"/>
                </a:cubicBezTo>
                <a:cubicBezTo>
                  <a:pt x="23957" y="6208"/>
                  <a:pt x="23981" y="6203"/>
                  <a:pt x="23986" y="6185"/>
                </a:cubicBezTo>
                <a:cubicBezTo>
                  <a:pt x="23949" y="6185"/>
                  <a:pt x="23946" y="6157"/>
                  <a:pt x="23898" y="6164"/>
                </a:cubicBezTo>
                <a:cubicBezTo>
                  <a:pt x="23898" y="6185"/>
                  <a:pt x="23898" y="6208"/>
                  <a:pt x="23898" y="6230"/>
                </a:cubicBezTo>
                <a:close/>
                <a:moveTo>
                  <a:pt x="23576" y="6208"/>
                </a:moveTo>
                <a:cubicBezTo>
                  <a:pt x="23598" y="6203"/>
                  <a:pt x="23634" y="6207"/>
                  <a:pt x="23635" y="6185"/>
                </a:cubicBezTo>
                <a:cubicBezTo>
                  <a:pt x="23506" y="6174"/>
                  <a:pt x="23538" y="6179"/>
                  <a:pt x="23429" y="6164"/>
                </a:cubicBezTo>
                <a:cubicBezTo>
                  <a:pt x="23400" y="6271"/>
                  <a:pt x="23514" y="6215"/>
                  <a:pt x="23576" y="6208"/>
                </a:cubicBezTo>
                <a:close/>
                <a:moveTo>
                  <a:pt x="23136" y="6185"/>
                </a:moveTo>
                <a:cubicBezTo>
                  <a:pt x="23106" y="6251"/>
                  <a:pt x="23201" y="6224"/>
                  <a:pt x="23253" y="6230"/>
                </a:cubicBezTo>
                <a:cubicBezTo>
                  <a:pt x="23253" y="6208"/>
                  <a:pt x="23253" y="6185"/>
                  <a:pt x="23253" y="6164"/>
                </a:cubicBezTo>
                <a:cubicBezTo>
                  <a:pt x="23198" y="6158"/>
                  <a:pt x="23189" y="6188"/>
                  <a:pt x="23136" y="6185"/>
                </a:cubicBezTo>
                <a:close/>
                <a:moveTo>
                  <a:pt x="22901" y="6208"/>
                </a:moveTo>
                <a:cubicBezTo>
                  <a:pt x="22921" y="6208"/>
                  <a:pt x="22941" y="6208"/>
                  <a:pt x="22960" y="6208"/>
                </a:cubicBezTo>
                <a:cubicBezTo>
                  <a:pt x="22960" y="6193"/>
                  <a:pt x="22960" y="6178"/>
                  <a:pt x="22960" y="6164"/>
                </a:cubicBezTo>
                <a:cubicBezTo>
                  <a:pt x="22941" y="6164"/>
                  <a:pt x="22921" y="6164"/>
                  <a:pt x="22901" y="6164"/>
                </a:cubicBezTo>
                <a:cubicBezTo>
                  <a:pt x="22901" y="6178"/>
                  <a:pt x="22901" y="6193"/>
                  <a:pt x="22901" y="6208"/>
                </a:cubicBezTo>
                <a:close/>
                <a:moveTo>
                  <a:pt x="22843" y="6164"/>
                </a:moveTo>
                <a:cubicBezTo>
                  <a:pt x="22770" y="6166"/>
                  <a:pt x="22752" y="6205"/>
                  <a:pt x="22696" y="6164"/>
                </a:cubicBezTo>
                <a:cubicBezTo>
                  <a:pt x="22651" y="6232"/>
                  <a:pt x="22887" y="6232"/>
                  <a:pt x="22843" y="6164"/>
                </a:cubicBezTo>
                <a:close/>
                <a:moveTo>
                  <a:pt x="22433" y="6185"/>
                </a:moveTo>
                <a:cubicBezTo>
                  <a:pt x="22373" y="6181"/>
                  <a:pt x="22166" y="6133"/>
                  <a:pt x="22257" y="6208"/>
                </a:cubicBezTo>
                <a:cubicBezTo>
                  <a:pt x="22281" y="6129"/>
                  <a:pt x="22407" y="6265"/>
                  <a:pt x="22433" y="6185"/>
                </a:cubicBezTo>
                <a:close/>
                <a:moveTo>
                  <a:pt x="19326" y="6185"/>
                </a:moveTo>
                <a:cubicBezTo>
                  <a:pt x="19433" y="6217"/>
                  <a:pt x="19457" y="6173"/>
                  <a:pt x="19531" y="6230"/>
                </a:cubicBezTo>
                <a:cubicBezTo>
                  <a:pt x="19522" y="6187"/>
                  <a:pt x="19570" y="6185"/>
                  <a:pt x="19589" y="6164"/>
                </a:cubicBezTo>
                <a:cubicBezTo>
                  <a:pt x="19453" y="6173"/>
                  <a:pt x="19402" y="6121"/>
                  <a:pt x="19326" y="6185"/>
                </a:cubicBezTo>
                <a:close/>
                <a:moveTo>
                  <a:pt x="19297" y="6208"/>
                </a:moveTo>
                <a:cubicBezTo>
                  <a:pt x="19297" y="6185"/>
                  <a:pt x="19297" y="6164"/>
                  <a:pt x="19297" y="6142"/>
                </a:cubicBezTo>
                <a:cubicBezTo>
                  <a:pt x="19253" y="6145"/>
                  <a:pt x="19189" y="6134"/>
                  <a:pt x="19179" y="6164"/>
                </a:cubicBezTo>
                <a:cubicBezTo>
                  <a:pt x="19237" y="6164"/>
                  <a:pt x="19217" y="6224"/>
                  <a:pt x="19297" y="6208"/>
                </a:cubicBezTo>
                <a:close/>
                <a:moveTo>
                  <a:pt x="21026" y="6142"/>
                </a:moveTo>
                <a:cubicBezTo>
                  <a:pt x="20907" y="6064"/>
                  <a:pt x="20956" y="6212"/>
                  <a:pt x="21026" y="6142"/>
                </a:cubicBezTo>
                <a:close/>
                <a:moveTo>
                  <a:pt x="18827" y="6164"/>
                </a:moveTo>
                <a:cubicBezTo>
                  <a:pt x="18869" y="6169"/>
                  <a:pt x="18877" y="6200"/>
                  <a:pt x="18916" y="6208"/>
                </a:cubicBezTo>
                <a:cubicBezTo>
                  <a:pt x="18931" y="6175"/>
                  <a:pt x="18958" y="6152"/>
                  <a:pt x="18974" y="6119"/>
                </a:cubicBezTo>
                <a:cubicBezTo>
                  <a:pt x="18901" y="6116"/>
                  <a:pt x="18832" y="6115"/>
                  <a:pt x="18827" y="6164"/>
                </a:cubicBezTo>
                <a:close/>
                <a:moveTo>
                  <a:pt x="18798" y="6142"/>
                </a:moveTo>
                <a:cubicBezTo>
                  <a:pt x="18680" y="6064"/>
                  <a:pt x="18729" y="6212"/>
                  <a:pt x="18798" y="6142"/>
                </a:cubicBezTo>
                <a:close/>
                <a:moveTo>
                  <a:pt x="44239" y="6142"/>
                </a:moveTo>
                <a:cubicBezTo>
                  <a:pt x="44259" y="6142"/>
                  <a:pt x="44279" y="6142"/>
                  <a:pt x="44298" y="6142"/>
                </a:cubicBezTo>
                <a:cubicBezTo>
                  <a:pt x="44298" y="6127"/>
                  <a:pt x="44298" y="6112"/>
                  <a:pt x="44298" y="6098"/>
                </a:cubicBezTo>
                <a:cubicBezTo>
                  <a:pt x="44279" y="6098"/>
                  <a:pt x="44259" y="6098"/>
                  <a:pt x="44239" y="6098"/>
                </a:cubicBezTo>
                <a:cubicBezTo>
                  <a:pt x="44239" y="6112"/>
                  <a:pt x="44239" y="6127"/>
                  <a:pt x="44239" y="6142"/>
                </a:cubicBezTo>
                <a:close/>
                <a:moveTo>
                  <a:pt x="27532" y="6164"/>
                </a:moveTo>
                <a:cubicBezTo>
                  <a:pt x="27618" y="6196"/>
                  <a:pt x="27618" y="6065"/>
                  <a:pt x="27532" y="6098"/>
                </a:cubicBezTo>
                <a:cubicBezTo>
                  <a:pt x="27532" y="6119"/>
                  <a:pt x="27532" y="6142"/>
                  <a:pt x="27532" y="6164"/>
                </a:cubicBezTo>
                <a:close/>
                <a:moveTo>
                  <a:pt x="24425" y="6164"/>
                </a:moveTo>
                <a:cubicBezTo>
                  <a:pt x="24445" y="6164"/>
                  <a:pt x="24465" y="6164"/>
                  <a:pt x="24485" y="6164"/>
                </a:cubicBezTo>
                <a:cubicBezTo>
                  <a:pt x="24485" y="6142"/>
                  <a:pt x="24508" y="6137"/>
                  <a:pt x="24514" y="6119"/>
                </a:cubicBezTo>
                <a:cubicBezTo>
                  <a:pt x="24476" y="6118"/>
                  <a:pt x="24473" y="6091"/>
                  <a:pt x="24425" y="6098"/>
                </a:cubicBezTo>
                <a:cubicBezTo>
                  <a:pt x="24425" y="6119"/>
                  <a:pt x="24425" y="6142"/>
                  <a:pt x="24425" y="6164"/>
                </a:cubicBezTo>
                <a:close/>
                <a:moveTo>
                  <a:pt x="21084" y="6164"/>
                </a:moveTo>
                <a:cubicBezTo>
                  <a:pt x="21092" y="6106"/>
                  <a:pt x="21134" y="6194"/>
                  <a:pt x="21202" y="6164"/>
                </a:cubicBezTo>
                <a:cubicBezTo>
                  <a:pt x="21224" y="6064"/>
                  <a:pt x="20975" y="6104"/>
                  <a:pt x="21084" y="6164"/>
                </a:cubicBezTo>
                <a:close/>
                <a:moveTo>
                  <a:pt x="18534" y="6098"/>
                </a:moveTo>
                <a:cubicBezTo>
                  <a:pt x="18515" y="6083"/>
                  <a:pt x="18408" y="6103"/>
                  <a:pt x="18417" y="6119"/>
                </a:cubicBezTo>
                <a:cubicBezTo>
                  <a:pt x="18456" y="6161"/>
                  <a:pt x="18546" y="6107"/>
                  <a:pt x="18534" y="6098"/>
                </a:cubicBezTo>
                <a:close/>
                <a:moveTo>
                  <a:pt x="29819" y="6119"/>
                </a:moveTo>
                <a:cubicBezTo>
                  <a:pt x="29858" y="6173"/>
                  <a:pt x="29907" y="6080"/>
                  <a:pt x="29936" y="6142"/>
                </a:cubicBezTo>
                <a:cubicBezTo>
                  <a:pt x="29936" y="6164"/>
                  <a:pt x="29912" y="6167"/>
                  <a:pt x="29906" y="6185"/>
                </a:cubicBezTo>
                <a:cubicBezTo>
                  <a:pt x="29996" y="6194"/>
                  <a:pt x="29968" y="6114"/>
                  <a:pt x="29994" y="6076"/>
                </a:cubicBezTo>
                <a:cubicBezTo>
                  <a:pt x="29917" y="6076"/>
                  <a:pt x="29822" y="6064"/>
                  <a:pt x="29819" y="6119"/>
                </a:cubicBezTo>
                <a:close/>
                <a:moveTo>
                  <a:pt x="28851" y="6119"/>
                </a:moveTo>
                <a:cubicBezTo>
                  <a:pt x="28907" y="6115"/>
                  <a:pt x="28916" y="6145"/>
                  <a:pt x="28969" y="6142"/>
                </a:cubicBezTo>
                <a:cubicBezTo>
                  <a:pt x="28981" y="6059"/>
                  <a:pt x="28881" y="6074"/>
                  <a:pt x="28851" y="6119"/>
                </a:cubicBezTo>
                <a:close/>
                <a:moveTo>
                  <a:pt x="50424" y="6098"/>
                </a:moveTo>
                <a:cubicBezTo>
                  <a:pt x="50406" y="6098"/>
                  <a:pt x="50388" y="6101"/>
                  <a:pt x="50394" y="6119"/>
                </a:cubicBezTo>
                <a:cubicBezTo>
                  <a:pt x="50450" y="6110"/>
                  <a:pt x="50520" y="6112"/>
                  <a:pt x="50511" y="6053"/>
                </a:cubicBezTo>
                <a:cubicBezTo>
                  <a:pt x="50454" y="6047"/>
                  <a:pt x="50453" y="6083"/>
                  <a:pt x="50424" y="6098"/>
                </a:cubicBezTo>
                <a:close/>
                <a:moveTo>
                  <a:pt x="23165" y="6119"/>
                </a:moveTo>
                <a:cubicBezTo>
                  <a:pt x="23224" y="6135"/>
                  <a:pt x="23222" y="6078"/>
                  <a:pt x="23253" y="6076"/>
                </a:cubicBezTo>
                <a:cubicBezTo>
                  <a:pt x="23298" y="6072"/>
                  <a:pt x="23313" y="6092"/>
                  <a:pt x="23341" y="6098"/>
                </a:cubicBezTo>
                <a:cubicBezTo>
                  <a:pt x="23360" y="6100"/>
                  <a:pt x="23381" y="6097"/>
                  <a:pt x="23400" y="6098"/>
                </a:cubicBezTo>
                <a:cubicBezTo>
                  <a:pt x="23437" y="6099"/>
                  <a:pt x="23468" y="6121"/>
                  <a:pt x="23487" y="6119"/>
                </a:cubicBezTo>
                <a:cubicBezTo>
                  <a:pt x="23510" y="6119"/>
                  <a:pt x="23515" y="6098"/>
                  <a:pt x="23517" y="6098"/>
                </a:cubicBezTo>
                <a:cubicBezTo>
                  <a:pt x="23540" y="6095"/>
                  <a:pt x="23577" y="6119"/>
                  <a:pt x="23576" y="6119"/>
                </a:cubicBezTo>
                <a:cubicBezTo>
                  <a:pt x="23605" y="6117"/>
                  <a:pt x="23610" y="6101"/>
                  <a:pt x="23635" y="6098"/>
                </a:cubicBezTo>
                <a:cubicBezTo>
                  <a:pt x="23770" y="6076"/>
                  <a:pt x="23722" y="6145"/>
                  <a:pt x="23810" y="6142"/>
                </a:cubicBezTo>
                <a:cubicBezTo>
                  <a:pt x="23817" y="6110"/>
                  <a:pt x="23859" y="6104"/>
                  <a:pt x="23869" y="6076"/>
                </a:cubicBezTo>
                <a:cubicBezTo>
                  <a:pt x="23687" y="6101"/>
                  <a:pt x="23572" y="6035"/>
                  <a:pt x="23459" y="6053"/>
                </a:cubicBezTo>
                <a:cubicBezTo>
                  <a:pt x="23400" y="6063"/>
                  <a:pt x="23426" y="6064"/>
                  <a:pt x="23370" y="6053"/>
                </a:cubicBezTo>
                <a:cubicBezTo>
                  <a:pt x="23292" y="6038"/>
                  <a:pt x="23230" y="6064"/>
                  <a:pt x="23165" y="6053"/>
                </a:cubicBezTo>
                <a:cubicBezTo>
                  <a:pt x="23165" y="6076"/>
                  <a:pt x="23165" y="6098"/>
                  <a:pt x="23165" y="6119"/>
                </a:cubicBezTo>
                <a:close/>
                <a:moveTo>
                  <a:pt x="23048" y="6098"/>
                </a:moveTo>
                <a:cubicBezTo>
                  <a:pt x="23067" y="6098"/>
                  <a:pt x="23087" y="6098"/>
                  <a:pt x="23107" y="6098"/>
                </a:cubicBezTo>
                <a:cubicBezTo>
                  <a:pt x="23107" y="6083"/>
                  <a:pt x="23107" y="6068"/>
                  <a:pt x="23107" y="6053"/>
                </a:cubicBezTo>
                <a:cubicBezTo>
                  <a:pt x="23087" y="6053"/>
                  <a:pt x="23067" y="6053"/>
                  <a:pt x="23048" y="6053"/>
                </a:cubicBezTo>
                <a:cubicBezTo>
                  <a:pt x="23048" y="6068"/>
                  <a:pt x="23048" y="6083"/>
                  <a:pt x="23048" y="6098"/>
                </a:cubicBezTo>
                <a:close/>
                <a:moveTo>
                  <a:pt x="22989" y="6053"/>
                </a:moveTo>
                <a:cubicBezTo>
                  <a:pt x="22950" y="6053"/>
                  <a:pt x="22911" y="6053"/>
                  <a:pt x="22872" y="6053"/>
                </a:cubicBezTo>
                <a:cubicBezTo>
                  <a:pt x="22826" y="6155"/>
                  <a:pt x="23024" y="6130"/>
                  <a:pt x="22989" y="6053"/>
                </a:cubicBezTo>
                <a:close/>
                <a:moveTo>
                  <a:pt x="19912" y="6119"/>
                </a:moveTo>
                <a:cubicBezTo>
                  <a:pt x="19932" y="6119"/>
                  <a:pt x="19951" y="6119"/>
                  <a:pt x="19970" y="6119"/>
                </a:cubicBezTo>
                <a:cubicBezTo>
                  <a:pt x="19972" y="6092"/>
                  <a:pt x="20008" y="6089"/>
                  <a:pt x="19999" y="6053"/>
                </a:cubicBezTo>
                <a:cubicBezTo>
                  <a:pt x="19956" y="6057"/>
                  <a:pt x="19891" y="6046"/>
                  <a:pt x="19883" y="6076"/>
                </a:cubicBezTo>
                <a:cubicBezTo>
                  <a:pt x="19905" y="6080"/>
                  <a:pt x="19917" y="6094"/>
                  <a:pt x="19912" y="6119"/>
                </a:cubicBezTo>
                <a:close/>
                <a:moveTo>
                  <a:pt x="21817" y="6053"/>
                </a:moveTo>
                <a:cubicBezTo>
                  <a:pt x="21902" y="6089"/>
                  <a:pt x="21893" y="6013"/>
                  <a:pt x="22022" y="6053"/>
                </a:cubicBezTo>
                <a:cubicBezTo>
                  <a:pt x="22046" y="5974"/>
                  <a:pt x="21801" y="6001"/>
                  <a:pt x="21817" y="6053"/>
                </a:cubicBezTo>
                <a:close/>
                <a:moveTo>
                  <a:pt x="19092" y="6031"/>
                </a:moveTo>
                <a:cubicBezTo>
                  <a:pt x="19111" y="6031"/>
                  <a:pt x="19130" y="6031"/>
                  <a:pt x="19149" y="6031"/>
                </a:cubicBezTo>
                <a:cubicBezTo>
                  <a:pt x="19172" y="6059"/>
                  <a:pt x="19153" y="6157"/>
                  <a:pt x="19238" y="6098"/>
                </a:cubicBezTo>
                <a:cubicBezTo>
                  <a:pt x="19192" y="6092"/>
                  <a:pt x="19218" y="6049"/>
                  <a:pt x="19238" y="6031"/>
                </a:cubicBezTo>
                <a:cubicBezTo>
                  <a:pt x="19235" y="5999"/>
                  <a:pt x="18998" y="5999"/>
                  <a:pt x="19092" y="6031"/>
                </a:cubicBezTo>
                <a:close/>
                <a:moveTo>
                  <a:pt x="18827" y="6053"/>
                </a:moveTo>
                <a:cubicBezTo>
                  <a:pt x="18788" y="6053"/>
                  <a:pt x="18801" y="6014"/>
                  <a:pt x="18769" y="6010"/>
                </a:cubicBezTo>
                <a:cubicBezTo>
                  <a:pt x="18735" y="6055"/>
                  <a:pt x="18815" y="6115"/>
                  <a:pt x="18827" y="6053"/>
                </a:cubicBezTo>
                <a:close/>
                <a:moveTo>
                  <a:pt x="18447" y="6053"/>
                </a:moveTo>
                <a:cubicBezTo>
                  <a:pt x="18466" y="6053"/>
                  <a:pt x="18486" y="6053"/>
                  <a:pt x="18505" y="6053"/>
                </a:cubicBezTo>
                <a:cubicBezTo>
                  <a:pt x="18505" y="6038"/>
                  <a:pt x="18505" y="6024"/>
                  <a:pt x="18505" y="6010"/>
                </a:cubicBezTo>
                <a:cubicBezTo>
                  <a:pt x="18486" y="6010"/>
                  <a:pt x="18466" y="6010"/>
                  <a:pt x="18447" y="6010"/>
                </a:cubicBezTo>
                <a:cubicBezTo>
                  <a:pt x="18447" y="6024"/>
                  <a:pt x="18447" y="6038"/>
                  <a:pt x="18447" y="6053"/>
                </a:cubicBezTo>
                <a:close/>
                <a:moveTo>
                  <a:pt x="18241" y="6053"/>
                </a:moveTo>
                <a:cubicBezTo>
                  <a:pt x="18239" y="6092"/>
                  <a:pt x="18264" y="6110"/>
                  <a:pt x="18300" y="6119"/>
                </a:cubicBezTo>
                <a:cubicBezTo>
                  <a:pt x="18351" y="6074"/>
                  <a:pt x="18278" y="6076"/>
                  <a:pt x="18329" y="6031"/>
                </a:cubicBezTo>
                <a:cubicBezTo>
                  <a:pt x="18296" y="6013"/>
                  <a:pt x="18251" y="6002"/>
                  <a:pt x="18183" y="6010"/>
                </a:cubicBezTo>
                <a:cubicBezTo>
                  <a:pt x="18186" y="6037"/>
                  <a:pt x="18192" y="6061"/>
                  <a:pt x="18241" y="6053"/>
                </a:cubicBezTo>
                <a:close/>
                <a:moveTo>
                  <a:pt x="17626" y="6098"/>
                </a:moveTo>
                <a:cubicBezTo>
                  <a:pt x="17616" y="6046"/>
                  <a:pt x="17607" y="5994"/>
                  <a:pt x="17508" y="6010"/>
                </a:cubicBezTo>
                <a:cubicBezTo>
                  <a:pt x="17512" y="6065"/>
                  <a:pt x="17551" y="6095"/>
                  <a:pt x="17626" y="6098"/>
                </a:cubicBezTo>
                <a:close/>
                <a:moveTo>
                  <a:pt x="49778" y="6098"/>
                </a:moveTo>
                <a:cubicBezTo>
                  <a:pt x="49754" y="6035"/>
                  <a:pt x="49820" y="6041"/>
                  <a:pt x="49808" y="5987"/>
                </a:cubicBezTo>
                <a:cubicBezTo>
                  <a:pt x="49778" y="5987"/>
                  <a:pt x="49749" y="5987"/>
                  <a:pt x="49720" y="5987"/>
                </a:cubicBezTo>
                <a:cubicBezTo>
                  <a:pt x="49716" y="6041"/>
                  <a:pt x="49714" y="6094"/>
                  <a:pt x="49778" y="6098"/>
                </a:cubicBezTo>
                <a:close/>
                <a:moveTo>
                  <a:pt x="44591" y="6031"/>
                </a:moveTo>
                <a:cubicBezTo>
                  <a:pt x="44610" y="6031"/>
                  <a:pt x="44629" y="6031"/>
                  <a:pt x="44650" y="6031"/>
                </a:cubicBezTo>
                <a:cubicBezTo>
                  <a:pt x="44650" y="6017"/>
                  <a:pt x="44650" y="6002"/>
                  <a:pt x="44650" y="5987"/>
                </a:cubicBezTo>
                <a:cubicBezTo>
                  <a:pt x="44629" y="5987"/>
                  <a:pt x="44610" y="5987"/>
                  <a:pt x="44591" y="5987"/>
                </a:cubicBezTo>
                <a:cubicBezTo>
                  <a:pt x="44591" y="6002"/>
                  <a:pt x="44591" y="6017"/>
                  <a:pt x="44591" y="6031"/>
                </a:cubicBezTo>
                <a:close/>
                <a:moveTo>
                  <a:pt x="21114" y="6031"/>
                </a:moveTo>
                <a:cubicBezTo>
                  <a:pt x="21184" y="5978"/>
                  <a:pt x="21017" y="5975"/>
                  <a:pt x="21026" y="6010"/>
                </a:cubicBezTo>
                <a:cubicBezTo>
                  <a:pt x="21025" y="6008"/>
                  <a:pt x="21125" y="6023"/>
                  <a:pt x="21114" y="6031"/>
                </a:cubicBezTo>
                <a:close/>
                <a:moveTo>
                  <a:pt x="18857" y="6031"/>
                </a:moveTo>
                <a:cubicBezTo>
                  <a:pt x="18908" y="6029"/>
                  <a:pt x="18948" y="6037"/>
                  <a:pt x="18974" y="6053"/>
                </a:cubicBezTo>
                <a:cubicBezTo>
                  <a:pt x="18970" y="6024"/>
                  <a:pt x="19093" y="5987"/>
                  <a:pt x="19003" y="5965"/>
                </a:cubicBezTo>
                <a:cubicBezTo>
                  <a:pt x="18977" y="6017"/>
                  <a:pt x="18840" y="5915"/>
                  <a:pt x="18857" y="6031"/>
                </a:cubicBezTo>
                <a:close/>
                <a:moveTo>
                  <a:pt x="49984" y="5965"/>
                </a:moveTo>
                <a:cubicBezTo>
                  <a:pt x="50286" y="5912"/>
                  <a:pt x="49791" y="5943"/>
                  <a:pt x="49984" y="5965"/>
                </a:cubicBezTo>
                <a:close/>
                <a:moveTo>
                  <a:pt x="49603" y="5944"/>
                </a:moveTo>
                <a:cubicBezTo>
                  <a:pt x="49791" y="5992"/>
                  <a:pt x="49681" y="5865"/>
                  <a:pt x="49603" y="5944"/>
                </a:cubicBezTo>
                <a:close/>
                <a:moveTo>
                  <a:pt x="20176" y="5944"/>
                </a:moveTo>
                <a:cubicBezTo>
                  <a:pt x="20275" y="6010"/>
                  <a:pt x="20264" y="5862"/>
                  <a:pt x="20176" y="5944"/>
                </a:cubicBezTo>
                <a:close/>
                <a:moveTo>
                  <a:pt x="16102" y="5944"/>
                </a:moveTo>
                <a:cubicBezTo>
                  <a:pt x="16290" y="5992"/>
                  <a:pt x="16180" y="5865"/>
                  <a:pt x="16102" y="5944"/>
                </a:cubicBezTo>
                <a:close/>
                <a:moveTo>
                  <a:pt x="19999" y="5965"/>
                </a:moveTo>
                <a:cubicBezTo>
                  <a:pt x="20051" y="5981"/>
                  <a:pt x="20112" y="5954"/>
                  <a:pt x="20147" y="5922"/>
                </a:cubicBezTo>
                <a:cubicBezTo>
                  <a:pt x="20066" y="5923"/>
                  <a:pt x="20087" y="5885"/>
                  <a:pt x="20029" y="5922"/>
                </a:cubicBezTo>
                <a:cubicBezTo>
                  <a:pt x="20029" y="5893"/>
                  <a:pt x="19948" y="5893"/>
                  <a:pt x="19942" y="5922"/>
                </a:cubicBezTo>
                <a:cubicBezTo>
                  <a:pt x="19992" y="5897"/>
                  <a:pt x="19992" y="5962"/>
                  <a:pt x="19999" y="5965"/>
                </a:cubicBezTo>
                <a:close/>
                <a:moveTo>
                  <a:pt x="15779" y="5944"/>
                </a:moveTo>
                <a:cubicBezTo>
                  <a:pt x="15831" y="5938"/>
                  <a:pt x="15926" y="5966"/>
                  <a:pt x="15896" y="5899"/>
                </a:cubicBezTo>
                <a:cubicBezTo>
                  <a:pt x="15842" y="5902"/>
                  <a:pt x="15799" y="5914"/>
                  <a:pt x="15779" y="5944"/>
                </a:cubicBezTo>
                <a:close/>
                <a:moveTo>
                  <a:pt x="19589" y="5922"/>
                </a:moveTo>
                <a:cubicBezTo>
                  <a:pt x="19628" y="5924"/>
                  <a:pt x="19630" y="5944"/>
                  <a:pt x="19678" y="5944"/>
                </a:cubicBezTo>
                <a:cubicBezTo>
                  <a:pt x="19719" y="5944"/>
                  <a:pt x="19740" y="5922"/>
                  <a:pt x="19765" y="5922"/>
                </a:cubicBezTo>
                <a:cubicBezTo>
                  <a:pt x="19767" y="5922"/>
                  <a:pt x="19762" y="5964"/>
                  <a:pt x="19765" y="5965"/>
                </a:cubicBezTo>
                <a:cubicBezTo>
                  <a:pt x="19804" y="5995"/>
                  <a:pt x="19884" y="5923"/>
                  <a:pt x="19853" y="5899"/>
                </a:cubicBezTo>
                <a:cubicBezTo>
                  <a:pt x="19718" y="5897"/>
                  <a:pt x="19566" y="5910"/>
                  <a:pt x="19472" y="5877"/>
                </a:cubicBezTo>
                <a:cubicBezTo>
                  <a:pt x="19430" y="5976"/>
                  <a:pt x="19534" y="5917"/>
                  <a:pt x="19589" y="5922"/>
                </a:cubicBezTo>
                <a:close/>
                <a:moveTo>
                  <a:pt x="18798" y="5922"/>
                </a:moveTo>
                <a:cubicBezTo>
                  <a:pt x="18916" y="5914"/>
                  <a:pt x="18961" y="5961"/>
                  <a:pt x="19092" y="5944"/>
                </a:cubicBezTo>
                <a:cubicBezTo>
                  <a:pt x="19106" y="5855"/>
                  <a:pt x="18816" y="5850"/>
                  <a:pt x="18798" y="5922"/>
                </a:cubicBezTo>
                <a:close/>
                <a:moveTo>
                  <a:pt x="17245" y="5877"/>
                </a:moveTo>
                <a:cubicBezTo>
                  <a:pt x="17225" y="5877"/>
                  <a:pt x="17205" y="5877"/>
                  <a:pt x="17186" y="5877"/>
                </a:cubicBezTo>
                <a:cubicBezTo>
                  <a:pt x="17025" y="5872"/>
                  <a:pt x="17250" y="5939"/>
                  <a:pt x="17245" y="5877"/>
                </a:cubicBezTo>
                <a:close/>
                <a:moveTo>
                  <a:pt x="16072" y="5899"/>
                </a:moveTo>
                <a:cubicBezTo>
                  <a:pt x="16115" y="5887"/>
                  <a:pt x="16224" y="5924"/>
                  <a:pt x="16218" y="5877"/>
                </a:cubicBezTo>
                <a:cubicBezTo>
                  <a:pt x="16126" y="5889"/>
                  <a:pt x="16099" y="5826"/>
                  <a:pt x="16072" y="5899"/>
                </a:cubicBezTo>
                <a:close/>
                <a:moveTo>
                  <a:pt x="16834" y="5877"/>
                </a:moveTo>
                <a:cubicBezTo>
                  <a:pt x="16927" y="5866"/>
                  <a:pt x="16912" y="5953"/>
                  <a:pt x="16981" y="5899"/>
                </a:cubicBezTo>
                <a:cubicBezTo>
                  <a:pt x="16981" y="5877"/>
                  <a:pt x="16981" y="5855"/>
                  <a:pt x="16981" y="5833"/>
                </a:cubicBezTo>
                <a:cubicBezTo>
                  <a:pt x="16908" y="5830"/>
                  <a:pt x="16838" y="5829"/>
                  <a:pt x="16834" y="5877"/>
                </a:cubicBezTo>
                <a:close/>
                <a:moveTo>
                  <a:pt x="16746" y="5944"/>
                </a:moveTo>
                <a:cubicBezTo>
                  <a:pt x="16832" y="5919"/>
                  <a:pt x="16856" y="6049"/>
                  <a:pt x="16893" y="5987"/>
                </a:cubicBezTo>
                <a:cubicBezTo>
                  <a:pt x="16842" y="5996"/>
                  <a:pt x="16883" y="5937"/>
                  <a:pt x="16864" y="5922"/>
                </a:cubicBezTo>
                <a:cubicBezTo>
                  <a:pt x="16836" y="5900"/>
                  <a:pt x="16787" y="5937"/>
                  <a:pt x="16775" y="5899"/>
                </a:cubicBezTo>
                <a:cubicBezTo>
                  <a:pt x="16776" y="5902"/>
                  <a:pt x="16833" y="5860"/>
                  <a:pt x="16805" y="5833"/>
                </a:cubicBezTo>
                <a:cubicBezTo>
                  <a:pt x="16775" y="5833"/>
                  <a:pt x="16746" y="5833"/>
                  <a:pt x="16717" y="5833"/>
                </a:cubicBezTo>
                <a:cubicBezTo>
                  <a:pt x="16704" y="5886"/>
                  <a:pt x="16770" y="5881"/>
                  <a:pt x="16746" y="5944"/>
                </a:cubicBezTo>
                <a:close/>
                <a:moveTo>
                  <a:pt x="16366" y="5987"/>
                </a:moveTo>
                <a:cubicBezTo>
                  <a:pt x="16460" y="6007"/>
                  <a:pt x="16407" y="5915"/>
                  <a:pt x="16454" y="5899"/>
                </a:cubicBezTo>
                <a:cubicBezTo>
                  <a:pt x="16364" y="5934"/>
                  <a:pt x="16403" y="5765"/>
                  <a:pt x="16336" y="5855"/>
                </a:cubicBezTo>
                <a:cubicBezTo>
                  <a:pt x="16394" y="5897"/>
                  <a:pt x="16386" y="5933"/>
                  <a:pt x="16366" y="5987"/>
                </a:cubicBezTo>
                <a:close/>
                <a:moveTo>
                  <a:pt x="15574" y="5899"/>
                </a:moveTo>
                <a:cubicBezTo>
                  <a:pt x="15697" y="5934"/>
                  <a:pt x="15606" y="5765"/>
                  <a:pt x="15574" y="5855"/>
                </a:cubicBezTo>
                <a:cubicBezTo>
                  <a:pt x="15610" y="5860"/>
                  <a:pt x="15592" y="5880"/>
                  <a:pt x="15574" y="5899"/>
                </a:cubicBezTo>
                <a:close/>
                <a:moveTo>
                  <a:pt x="14197" y="5833"/>
                </a:moveTo>
                <a:cubicBezTo>
                  <a:pt x="14289" y="5808"/>
                  <a:pt x="14268" y="5868"/>
                  <a:pt x="14314" y="5877"/>
                </a:cubicBezTo>
                <a:cubicBezTo>
                  <a:pt x="14314" y="5848"/>
                  <a:pt x="14314" y="5819"/>
                  <a:pt x="14314" y="5790"/>
                </a:cubicBezTo>
                <a:cubicBezTo>
                  <a:pt x="14259" y="5793"/>
                  <a:pt x="14215" y="5804"/>
                  <a:pt x="14197" y="5833"/>
                </a:cubicBezTo>
                <a:close/>
                <a:moveTo>
                  <a:pt x="14548" y="5899"/>
                </a:moveTo>
                <a:cubicBezTo>
                  <a:pt x="14616" y="5907"/>
                  <a:pt x="14660" y="5896"/>
                  <a:pt x="14695" y="5877"/>
                </a:cubicBezTo>
                <a:cubicBezTo>
                  <a:pt x="14668" y="5839"/>
                  <a:pt x="14695" y="5760"/>
                  <a:pt x="14607" y="5767"/>
                </a:cubicBezTo>
                <a:cubicBezTo>
                  <a:pt x="14527" y="5816"/>
                  <a:pt x="14599" y="5841"/>
                  <a:pt x="14548" y="5899"/>
                </a:cubicBezTo>
                <a:close/>
                <a:moveTo>
                  <a:pt x="25745" y="5767"/>
                </a:moveTo>
                <a:cubicBezTo>
                  <a:pt x="25716" y="5847"/>
                  <a:pt x="25909" y="5815"/>
                  <a:pt x="25891" y="5767"/>
                </a:cubicBezTo>
                <a:cubicBezTo>
                  <a:pt x="25818" y="5765"/>
                  <a:pt x="25800" y="5726"/>
                  <a:pt x="25745" y="5767"/>
                </a:cubicBezTo>
                <a:close/>
                <a:moveTo>
                  <a:pt x="15252" y="5833"/>
                </a:moveTo>
                <a:cubicBezTo>
                  <a:pt x="15309" y="5840"/>
                  <a:pt x="15309" y="5804"/>
                  <a:pt x="15339" y="5790"/>
                </a:cubicBezTo>
                <a:cubicBezTo>
                  <a:pt x="15383" y="5785"/>
                  <a:pt x="15448" y="5797"/>
                  <a:pt x="15457" y="5767"/>
                </a:cubicBezTo>
                <a:cubicBezTo>
                  <a:pt x="15397" y="5730"/>
                  <a:pt x="15207" y="5726"/>
                  <a:pt x="15252" y="5833"/>
                </a:cubicBezTo>
                <a:close/>
                <a:moveTo>
                  <a:pt x="13522" y="5767"/>
                </a:moveTo>
                <a:cubicBezTo>
                  <a:pt x="13383" y="5706"/>
                  <a:pt x="13451" y="5839"/>
                  <a:pt x="13522" y="5767"/>
                </a:cubicBezTo>
                <a:close/>
                <a:moveTo>
                  <a:pt x="26712" y="5812"/>
                </a:moveTo>
                <a:cubicBezTo>
                  <a:pt x="26732" y="5812"/>
                  <a:pt x="26751" y="5812"/>
                  <a:pt x="26771" y="5812"/>
                </a:cubicBezTo>
                <a:cubicBezTo>
                  <a:pt x="26788" y="5811"/>
                  <a:pt x="26805" y="5808"/>
                  <a:pt x="26800" y="5790"/>
                </a:cubicBezTo>
                <a:cubicBezTo>
                  <a:pt x="26740" y="5783"/>
                  <a:pt x="26721" y="5745"/>
                  <a:pt x="26682" y="5724"/>
                </a:cubicBezTo>
                <a:cubicBezTo>
                  <a:pt x="26676" y="5765"/>
                  <a:pt x="26715" y="5772"/>
                  <a:pt x="26712" y="5812"/>
                </a:cubicBezTo>
                <a:close/>
                <a:moveTo>
                  <a:pt x="26594" y="5724"/>
                </a:moveTo>
                <a:cubicBezTo>
                  <a:pt x="26551" y="5727"/>
                  <a:pt x="26487" y="5716"/>
                  <a:pt x="26477" y="5745"/>
                </a:cubicBezTo>
                <a:cubicBezTo>
                  <a:pt x="26516" y="5774"/>
                  <a:pt x="26587" y="5775"/>
                  <a:pt x="26594" y="5724"/>
                </a:cubicBezTo>
                <a:close/>
                <a:moveTo>
                  <a:pt x="24982" y="5790"/>
                </a:moveTo>
                <a:cubicBezTo>
                  <a:pt x="24998" y="5808"/>
                  <a:pt x="25049" y="5770"/>
                  <a:pt x="25041" y="5745"/>
                </a:cubicBezTo>
                <a:cubicBezTo>
                  <a:pt x="25046" y="5758"/>
                  <a:pt x="24992" y="5721"/>
                  <a:pt x="25012" y="5724"/>
                </a:cubicBezTo>
                <a:cubicBezTo>
                  <a:pt x="24969" y="5717"/>
                  <a:pt x="25012" y="5746"/>
                  <a:pt x="25012" y="5745"/>
                </a:cubicBezTo>
                <a:cubicBezTo>
                  <a:pt x="25011" y="5755"/>
                  <a:pt x="24979" y="5785"/>
                  <a:pt x="24982" y="5790"/>
                </a:cubicBezTo>
                <a:close/>
                <a:moveTo>
                  <a:pt x="24367" y="5745"/>
                </a:moveTo>
                <a:cubicBezTo>
                  <a:pt x="24367" y="5760"/>
                  <a:pt x="24367" y="5775"/>
                  <a:pt x="24367" y="5790"/>
                </a:cubicBezTo>
                <a:cubicBezTo>
                  <a:pt x="24439" y="5823"/>
                  <a:pt x="24453" y="5715"/>
                  <a:pt x="24396" y="5724"/>
                </a:cubicBezTo>
                <a:cubicBezTo>
                  <a:pt x="24395" y="5737"/>
                  <a:pt x="24392" y="5749"/>
                  <a:pt x="24367" y="5745"/>
                </a:cubicBezTo>
                <a:close/>
                <a:moveTo>
                  <a:pt x="17391" y="5745"/>
                </a:moveTo>
                <a:cubicBezTo>
                  <a:pt x="17292" y="5679"/>
                  <a:pt x="17302" y="5827"/>
                  <a:pt x="17391" y="5745"/>
                </a:cubicBezTo>
                <a:close/>
                <a:moveTo>
                  <a:pt x="15017" y="5767"/>
                </a:moveTo>
                <a:cubicBezTo>
                  <a:pt x="15069" y="5755"/>
                  <a:pt x="15139" y="5757"/>
                  <a:pt x="15164" y="5724"/>
                </a:cubicBezTo>
                <a:cubicBezTo>
                  <a:pt x="15108" y="5733"/>
                  <a:pt x="14987" y="5694"/>
                  <a:pt x="15017" y="5767"/>
                </a:cubicBezTo>
                <a:close/>
                <a:moveTo>
                  <a:pt x="27767" y="5790"/>
                </a:moveTo>
                <a:cubicBezTo>
                  <a:pt x="27753" y="5719"/>
                  <a:pt x="27912" y="5781"/>
                  <a:pt x="27884" y="5701"/>
                </a:cubicBezTo>
                <a:cubicBezTo>
                  <a:pt x="27784" y="5672"/>
                  <a:pt x="27679" y="5751"/>
                  <a:pt x="27767" y="5790"/>
                </a:cubicBezTo>
                <a:close/>
                <a:moveTo>
                  <a:pt x="26771" y="5745"/>
                </a:moveTo>
                <a:cubicBezTo>
                  <a:pt x="26836" y="5763"/>
                  <a:pt x="26981" y="5835"/>
                  <a:pt x="26975" y="5724"/>
                </a:cubicBezTo>
                <a:cubicBezTo>
                  <a:pt x="26920" y="5719"/>
                  <a:pt x="26911" y="5748"/>
                  <a:pt x="26858" y="5745"/>
                </a:cubicBezTo>
                <a:cubicBezTo>
                  <a:pt x="26850" y="5694"/>
                  <a:pt x="26779" y="5694"/>
                  <a:pt x="26771" y="5745"/>
                </a:cubicBezTo>
                <a:close/>
                <a:moveTo>
                  <a:pt x="22843" y="5767"/>
                </a:moveTo>
                <a:cubicBezTo>
                  <a:pt x="22863" y="5767"/>
                  <a:pt x="22882" y="5767"/>
                  <a:pt x="22901" y="5767"/>
                </a:cubicBezTo>
                <a:cubicBezTo>
                  <a:pt x="22903" y="5739"/>
                  <a:pt x="22938" y="5737"/>
                  <a:pt x="22931" y="5701"/>
                </a:cubicBezTo>
                <a:cubicBezTo>
                  <a:pt x="22901" y="5701"/>
                  <a:pt x="22872" y="5701"/>
                  <a:pt x="22843" y="5701"/>
                </a:cubicBezTo>
                <a:cubicBezTo>
                  <a:pt x="22843" y="5724"/>
                  <a:pt x="22843" y="5745"/>
                  <a:pt x="22843" y="5767"/>
                </a:cubicBezTo>
                <a:close/>
                <a:moveTo>
                  <a:pt x="16922" y="5724"/>
                </a:moveTo>
                <a:cubicBezTo>
                  <a:pt x="16887" y="5698"/>
                  <a:pt x="16818" y="5698"/>
                  <a:pt x="16746" y="5701"/>
                </a:cubicBezTo>
                <a:cubicBezTo>
                  <a:pt x="16692" y="5804"/>
                  <a:pt x="16932" y="5781"/>
                  <a:pt x="16922" y="5724"/>
                </a:cubicBezTo>
                <a:close/>
                <a:moveTo>
                  <a:pt x="14783" y="5745"/>
                </a:moveTo>
                <a:cubicBezTo>
                  <a:pt x="14834" y="5739"/>
                  <a:pt x="14793" y="5793"/>
                  <a:pt x="14812" y="5812"/>
                </a:cubicBezTo>
                <a:cubicBezTo>
                  <a:pt x="14824" y="5823"/>
                  <a:pt x="14879" y="5807"/>
                  <a:pt x="14870" y="5833"/>
                </a:cubicBezTo>
                <a:cubicBezTo>
                  <a:pt x="14869" y="5862"/>
                  <a:pt x="14833" y="5864"/>
                  <a:pt x="14841" y="5899"/>
                </a:cubicBezTo>
                <a:cubicBezTo>
                  <a:pt x="14899" y="5907"/>
                  <a:pt x="14900" y="5870"/>
                  <a:pt x="14929" y="5855"/>
                </a:cubicBezTo>
                <a:cubicBezTo>
                  <a:pt x="14943" y="5787"/>
                  <a:pt x="14850" y="5797"/>
                  <a:pt x="14841" y="5745"/>
                </a:cubicBezTo>
                <a:cubicBezTo>
                  <a:pt x="14889" y="5752"/>
                  <a:pt x="14921" y="5716"/>
                  <a:pt x="14870" y="5701"/>
                </a:cubicBezTo>
                <a:cubicBezTo>
                  <a:pt x="14870" y="5737"/>
                  <a:pt x="14789" y="5713"/>
                  <a:pt x="14783" y="5745"/>
                </a:cubicBezTo>
                <a:close/>
                <a:moveTo>
                  <a:pt x="29731" y="5724"/>
                </a:moveTo>
                <a:cubicBezTo>
                  <a:pt x="29785" y="5721"/>
                  <a:pt x="29829" y="5709"/>
                  <a:pt x="29848" y="5680"/>
                </a:cubicBezTo>
                <a:cubicBezTo>
                  <a:pt x="29795" y="5685"/>
                  <a:pt x="29701" y="5657"/>
                  <a:pt x="29731" y="5724"/>
                </a:cubicBezTo>
                <a:close/>
                <a:moveTo>
                  <a:pt x="22550" y="5724"/>
                </a:moveTo>
                <a:cubicBezTo>
                  <a:pt x="22622" y="5727"/>
                  <a:pt x="22671" y="5712"/>
                  <a:pt x="22696" y="5680"/>
                </a:cubicBezTo>
                <a:cubicBezTo>
                  <a:pt x="22624" y="5676"/>
                  <a:pt x="22575" y="5691"/>
                  <a:pt x="22550" y="5724"/>
                </a:cubicBezTo>
                <a:close/>
                <a:moveTo>
                  <a:pt x="22462" y="5680"/>
                </a:moveTo>
                <a:cubicBezTo>
                  <a:pt x="22438" y="5812"/>
                  <a:pt x="22596" y="5694"/>
                  <a:pt x="22462" y="5680"/>
                </a:cubicBezTo>
                <a:close/>
                <a:moveTo>
                  <a:pt x="52125" y="5724"/>
                </a:moveTo>
                <a:cubicBezTo>
                  <a:pt x="52144" y="5664"/>
                  <a:pt x="52062" y="5680"/>
                  <a:pt x="52035" y="5658"/>
                </a:cubicBezTo>
                <a:cubicBezTo>
                  <a:pt x="52015" y="5716"/>
                  <a:pt x="52096" y="5700"/>
                  <a:pt x="52125" y="5724"/>
                </a:cubicBezTo>
                <a:close/>
                <a:moveTo>
                  <a:pt x="23282" y="5724"/>
                </a:moveTo>
                <a:cubicBezTo>
                  <a:pt x="23316" y="5719"/>
                  <a:pt x="23365" y="5727"/>
                  <a:pt x="23370" y="5701"/>
                </a:cubicBezTo>
                <a:cubicBezTo>
                  <a:pt x="23313" y="5708"/>
                  <a:pt x="23313" y="5671"/>
                  <a:pt x="23282" y="5658"/>
                </a:cubicBezTo>
                <a:cubicBezTo>
                  <a:pt x="23282" y="5680"/>
                  <a:pt x="23282" y="5701"/>
                  <a:pt x="23282" y="5724"/>
                </a:cubicBezTo>
                <a:close/>
                <a:moveTo>
                  <a:pt x="21905" y="5680"/>
                </a:moveTo>
                <a:cubicBezTo>
                  <a:pt x="21887" y="5673"/>
                  <a:pt x="21792" y="5625"/>
                  <a:pt x="21788" y="5680"/>
                </a:cubicBezTo>
                <a:cubicBezTo>
                  <a:pt x="21805" y="5686"/>
                  <a:pt x="21900" y="5734"/>
                  <a:pt x="21905" y="5680"/>
                </a:cubicBezTo>
                <a:close/>
                <a:moveTo>
                  <a:pt x="29965" y="5701"/>
                </a:moveTo>
                <a:cubicBezTo>
                  <a:pt x="29967" y="5664"/>
                  <a:pt x="29943" y="5645"/>
                  <a:pt x="29906" y="5635"/>
                </a:cubicBezTo>
                <a:cubicBezTo>
                  <a:pt x="29864" y="5668"/>
                  <a:pt x="29863" y="5721"/>
                  <a:pt x="29965" y="5701"/>
                </a:cubicBezTo>
                <a:close/>
                <a:moveTo>
                  <a:pt x="11588" y="5724"/>
                </a:moveTo>
                <a:cubicBezTo>
                  <a:pt x="11654" y="5730"/>
                  <a:pt x="11698" y="5718"/>
                  <a:pt x="11705" y="5680"/>
                </a:cubicBezTo>
                <a:cubicBezTo>
                  <a:pt x="11663" y="5674"/>
                  <a:pt x="11656" y="5643"/>
                  <a:pt x="11617" y="5635"/>
                </a:cubicBezTo>
                <a:cubicBezTo>
                  <a:pt x="11608" y="5665"/>
                  <a:pt x="11576" y="5677"/>
                  <a:pt x="11588" y="5724"/>
                </a:cubicBezTo>
                <a:close/>
                <a:moveTo>
                  <a:pt x="26536" y="5658"/>
                </a:moveTo>
                <a:cubicBezTo>
                  <a:pt x="26620" y="5613"/>
                  <a:pt x="26477" y="5587"/>
                  <a:pt x="26477" y="5635"/>
                </a:cubicBezTo>
                <a:cubicBezTo>
                  <a:pt x="26507" y="5635"/>
                  <a:pt x="26512" y="5653"/>
                  <a:pt x="26536" y="5658"/>
                </a:cubicBezTo>
                <a:close/>
                <a:moveTo>
                  <a:pt x="23869" y="5658"/>
                </a:moveTo>
                <a:cubicBezTo>
                  <a:pt x="23888" y="5658"/>
                  <a:pt x="23908" y="5658"/>
                  <a:pt x="23927" y="5658"/>
                </a:cubicBezTo>
                <a:cubicBezTo>
                  <a:pt x="23927" y="5643"/>
                  <a:pt x="23927" y="5628"/>
                  <a:pt x="23927" y="5613"/>
                </a:cubicBezTo>
                <a:cubicBezTo>
                  <a:pt x="23908" y="5613"/>
                  <a:pt x="23888" y="5613"/>
                  <a:pt x="23869" y="5613"/>
                </a:cubicBezTo>
                <a:cubicBezTo>
                  <a:pt x="23869" y="5628"/>
                  <a:pt x="23869" y="5643"/>
                  <a:pt x="23869" y="5658"/>
                </a:cubicBezTo>
                <a:close/>
                <a:moveTo>
                  <a:pt x="21554" y="5658"/>
                </a:moveTo>
                <a:cubicBezTo>
                  <a:pt x="21605" y="5652"/>
                  <a:pt x="21700" y="5680"/>
                  <a:pt x="21670" y="5613"/>
                </a:cubicBezTo>
                <a:cubicBezTo>
                  <a:pt x="21615" y="5616"/>
                  <a:pt x="21573" y="5628"/>
                  <a:pt x="21554" y="5658"/>
                </a:cubicBezTo>
                <a:close/>
                <a:moveTo>
                  <a:pt x="24425" y="5591"/>
                </a:moveTo>
                <a:cubicBezTo>
                  <a:pt x="24408" y="5601"/>
                  <a:pt x="24491" y="5626"/>
                  <a:pt x="24485" y="5635"/>
                </a:cubicBezTo>
                <a:cubicBezTo>
                  <a:pt x="24579" y="5620"/>
                  <a:pt x="24579" y="5566"/>
                  <a:pt x="24485" y="5613"/>
                </a:cubicBezTo>
                <a:cubicBezTo>
                  <a:pt x="24485" y="5604"/>
                  <a:pt x="24451" y="5578"/>
                  <a:pt x="24425" y="5591"/>
                </a:cubicBezTo>
                <a:close/>
                <a:moveTo>
                  <a:pt x="24191" y="5724"/>
                </a:moveTo>
                <a:cubicBezTo>
                  <a:pt x="24169" y="5758"/>
                  <a:pt x="24047" y="5719"/>
                  <a:pt x="24074" y="5790"/>
                </a:cubicBezTo>
                <a:cubicBezTo>
                  <a:pt x="24133" y="5790"/>
                  <a:pt x="24191" y="5790"/>
                  <a:pt x="24250" y="5790"/>
                </a:cubicBezTo>
                <a:cubicBezTo>
                  <a:pt x="24317" y="5727"/>
                  <a:pt x="24284" y="5638"/>
                  <a:pt x="24309" y="5591"/>
                </a:cubicBezTo>
                <a:cubicBezTo>
                  <a:pt x="24240" y="5591"/>
                  <a:pt x="24172" y="5591"/>
                  <a:pt x="24103" y="5591"/>
                </a:cubicBezTo>
                <a:cubicBezTo>
                  <a:pt x="24104" y="5656"/>
                  <a:pt x="24179" y="5666"/>
                  <a:pt x="24191" y="5724"/>
                </a:cubicBezTo>
                <a:close/>
                <a:moveTo>
                  <a:pt x="23957" y="5701"/>
                </a:moveTo>
                <a:cubicBezTo>
                  <a:pt x="23922" y="5712"/>
                  <a:pt x="23890" y="5725"/>
                  <a:pt x="23869" y="5745"/>
                </a:cubicBezTo>
                <a:cubicBezTo>
                  <a:pt x="23942" y="5748"/>
                  <a:pt x="24010" y="5749"/>
                  <a:pt x="24044" y="5724"/>
                </a:cubicBezTo>
                <a:cubicBezTo>
                  <a:pt x="24027" y="5685"/>
                  <a:pt x="24080" y="5594"/>
                  <a:pt x="24015" y="5591"/>
                </a:cubicBezTo>
                <a:cubicBezTo>
                  <a:pt x="24002" y="5633"/>
                  <a:pt x="23952" y="5646"/>
                  <a:pt x="23957" y="5701"/>
                </a:cubicBezTo>
                <a:close/>
                <a:moveTo>
                  <a:pt x="12408" y="5635"/>
                </a:moveTo>
                <a:cubicBezTo>
                  <a:pt x="12428" y="5635"/>
                  <a:pt x="12447" y="5635"/>
                  <a:pt x="12467" y="5635"/>
                </a:cubicBezTo>
                <a:cubicBezTo>
                  <a:pt x="12467" y="5620"/>
                  <a:pt x="12467" y="5606"/>
                  <a:pt x="12467" y="5591"/>
                </a:cubicBezTo>
                <a:cubicBezTo>
                  <a:pt x="12447" y="5591"/>
                  <a:pt x="12428" y="5591"/>
                  <a:pt x="12408" y="5591"/>
                </a:cubicBezTo>
                <a:cubicBezTo>
                  <a:pt x="12408" y="5606"/>
                  <a:pt x="12408" y="5620"/>
                  <a:pt x="12408" y="5635"/>
                </a:cubicBezTo>
                <a:close/>
                <a:moveTo>
                  <a:pt x="12819" y="5658"/>
                </a:moveTo>
                <a:cubicBezTo>
                  <a:pt x="12839" y="5593"/>
                  <a:pt x="12772" y="5640"/>
                  <a:pt x="12760" y="5635"/>
                </a:cubicBezTo>
                <a:cubicBezTo>
                  <a:pt x="12715" y="5614"/>
                  <a:pt x="12739" y="5577"/>
                  <a:pt x="12672" y="5569"/>
                </a:cubicBezTo>
                <a:cubicBezTo>
                  <a:pt x="12588" y="5635"/>
                  <a:pt x="12731" y="5655"/>
                  <a:pt x="12819" y="5658"/>
                </a:cubicBezTo>
                <a:close/>
                <a:moveTo>
                  <a:pt x="23253" y="5613"/>
                </a:moveTo>
                <a:cubicBezTo>
                  <a:pt x="23326" y="5617"/>
                  <a:pt x="23395" y="5617"/>
                  <a:pt x="23400" y="5569"/>
                </a:cubicBezTo>
                <a:cubicBezTo>
                  <a:pt x="23330" y="5556"/>
                  <a:pt x="23263" y="5536"/>
                  <a:pt x="23253" y="5613"/>
                </a:cubicBezTo>
                <a:close/>
                <a:moveTo>
                  <a:pt x="22520" y="5591"/>
                </a:moveTo>
                <a:cubicBezTo>
                  <a:pt x="22540" y="5591"/>
                  <a:pt x="22559" y="5591"/>
                  <a:pt x="22579" y="5591"/>
                </a:cubicBezTo>
                <a:cubicBezTo>
                  <a:pt x="22624" y="5537"/>
                  <a:pt x="22480" y="5527"/>
                  <a:pt x="22491" y="5569"/>
                </a:cubicBezTo>
                <a:cubicBezTo>
                  <a:pt x="22508" y="5571"/>
                  <a:pt x="22526" y="5572"/>
                  <a:pt x="22520" y="5591"/>
                </a:cubicBezTo>
                <a:close/>
                <a:moveTo>
                  <a:pt x="19413" y="5569"/>
                </a:moveTo>
                <a:cubicBezTo>
                  <a:pt x="19315" y="5502"/>
                  <a:pt x="19324" y="5650"/>
                  <a:pt x="19413" y="5569"/>
                </a:cubicBezTo>
                <a:close/>
                <a:moveTo>
                  <a:pt x="19238" y="5591"/>
                </a:moveTo>
                <a:cubicBezTo>
                  <a:pt x="19309" y="5538"/>
                  <a:pt x="19141" y="5535"/>
                  <a:pt x="19149" y="5569"/>
                </a:cubicBezTo>
                <a:cubicBezTo>
                  <a:pt x="19149" y="5568"/>
                  <a:pt x="19249" y="5583"/>
                  <a:pt x="19238" y="5591"/>
                </a:cubicBezTo>
                <a:close/>
                <a:moveTo>
                  <a:pt x="21494" y="5591"/>
                </a:moveTo>
                <a:cubicBezTo>
                  <a:pt x="21447" y="5590"/>
                  <a:pt x="21478" y="5530"/>
                  <a:pt x="21435" y="5525"/>
                </a:cubicBezTo>
                <a:cubicBezTo>
                  <a:pt x="21435" y="5553"/>
                  <a:pt x="21398" y="5556"/>
                  <a:pt x="21407" y="5591"/>
                </a:cubicBezTo>
                <a:cubicBezTo>
                  <a:pt x="21457" y="5583"/>
                  <a:pt x="21482" y="5624"/>
                  <a:pt x="21494" y="5591"/>
                </a:cubicBezTo>
                <a:close/>
                <a:moveTo>
                  <a:pt x="18886" y="5569"/>
                </a:moveTo>
                <a:cubicBezTo>
                  <a:pt x="18906" y="5569"/>
                  <a:pt x="18925" y="5569"/>
                  <a:pt x="18945" y="5569"/>
                </a:cubicBezTo>
                <a:cubicBezTo>
                  <a:pt x="18990" y="5515"/>
                  <a:pt x="18845" y="5505"/>
                  <a:pt x="18857" y="5547"/>
                </a:cubicBezTo>
                <a:cubicBezTo>
                  <a:pt x="18874" y="5548"/>
                  <a:pt x="18892" y="5551"/>
                  <a:pt x="18886" y="5569"/>
                </a:cubicBezTo>
                <a:close/>
                <a:moveTo>
                  <a:pt x="16717" y="5591"/>
                </a:moveTo>
                <a:cubicBezTo>
                  <a:pt x="16800" y="5595"/>
                  <a:pt x="16802" y="5538"/>
                  <a:pt x="16805" y="5481"/>
                </a:cubicBezTo>
                <a:cubicBezTo>
                  <a:pt x="16775" y="5481"/>
                  <a:pt x="16746" y="5481"/>
                  <a:pt x="16717" y="5481"/>
                </a:cubicBezTo>
                <a:cubicBezTo>
                  <a:pt x="16697" y="5548"/>
                  <a:pt x="16697" y="5524"/>
                  <a:pt x="16717" y="5591"/>
                </a:cubicBezTo>
                <a:close/>
                <a:moveTo>
                  <a:pt x="51654" y="5503"/>
                </a:moveTo>
                <a:cubicBezTo>
                  <a:pt x="51650" y="5551"/>
                  <a:pt x="51759" y="5513"/>
                  <a:pt x="51801" y="5525"/>
                </a:cubicBezTo>
                <a:cubicBezTo>
                  <a:pt x="51801" y="5547"/>
                  <a:pt x="51852" y="5553"/>
                  <a:pt x="51860" y="5525"/>
                </a:cubicBezTo>
                <a:cubicBezTo>
                  <a:pt x="51795" y="5529"/>
                  <a:pt x="51767" y="5507"/>
                  <a:pt x="51771" y="5459"/>
                </a:cubicBezTo>
                <a:cubicBezTo>
                  <a:pt x="51689" y="5482"/>
                  <a:pt x="51650" y="5482"/>
                  <a:pt x="51566" y="5459"/>
                </a:cubicBezTo>
                <a:cubicBezTo>
                  <a:pt x="51566" y="5488"/>
                  <a:pt x="51566" y="5518"/>
                  <a:pt x="51566" y="5547"/>
                </a:cubicBezTo>
                <a:cubicBezTo>
                  <a:pt x="51624" y="5554"/>
                  <a:pt x="51625" y="5517"/>
                  <a:pt x="51654" y="5503"/>
                </a:cubicBezTo>
                <a:close/>
                <a:moveTo>
                  <a:pt x="18593" y="5437"/>
                </a:moveTo>
                <a:cubicBezTo>
                  <a:pt x="18563" y="5437"/>
                  <a:pt x="18558" y="5419"/>
                  <a:pt x="18534" y="5415"/>
                </a:cubicBezTo>
                <a:cubicBezTo>
                  <a:pt x="18450" y="5460"/>
                  <a:pt x="18593" y="5485"/>
                  <a:pt x="18593" y="5437"/>
                </a:cubicBezTo>
                <a:close/>
                <a:moveTo>
                  <a:pt x="51801" y="5415"/>
                </a:moveTo>
                <a:cubicBezTo>
                  <a:pt x="51662" y="5353"/>
                  <a:pt x="51729" y="5487"/>
                  <a:pt x="51801" y="5415"/>
                </a:cubicBezTo>
                <a:close/>
                <a:moveTo>
                  <a:pt x="51831" y="5372"/>
                </a:moveTo>
                <a:cubicBezTo>
                  <a:pt x="51711" y="5294"/>
                  <a:pt x="51761" y="5442"/>
                  <a:pt x="51831" y="5372"/>
                </a:cubicBezTo>
                <a:close/>
                <a:moveTo>
                  <a:pt x="25568" y="5372"/>
                </a:moveTo>
                <a:cubicBezTo>
                  <a:pt x="25531" y="5370"/>
                  <a:pt x="25528" y="5343"/>
                  <a:pt x="25481" y="5349"/>
                </a:cubicBezTo>
                <a:cubicBezTo>
                  <a:pt x="25435" y="5403"/>
                  <a:pt x="25580" y="5414"/>
                  <a:pt x="25568" y="5372"/>
                </a:cubicBezTo>
                <a:close/>
                <a:moveTo>
                  <a:pt x="25979" y="5372"/>
                </a:moveTo>
                <a:cubicBezTo>
                  <a:pt x="25969" y="5380"/>
                  <a:pt x="25941" y="5336"/>
                  <a:pt x="25979" y="5327"/>
                </a:cubicBezTo>
                <a:cubicBezTo>
                  <a:pt x="25869" y="5309"/>
                  <a:pt x="25903" y="5448"/>
                  <a:pt x="25979" y="5372"/>
                </a:cubicBezTo>
                <a:close/>
                <a:moveTo>
                  <a:pt x="24543" y="5349"/>
                </a:moveTo>
                <a:cubicBezTo>
                  <a:pt x="24642" y="5417"/>
                  <a:pt x="24631" y="5268"/>
                  <a:pt x="24543" y="5349"/>
                </a:cubicBezTo>
                <a:close/>
                <a:moveTo>
                  <a:pt x="25422" y="5306"/>
                </a:moveTo>
                <a:cubicBezTo>
                  <a:pt x="25397" y="5288"/>
                  <a:pt x="25338" y="5319"/>
                  <a:pt x="25334" y="5327"/>
                </a:cubicBezTo>
                <a:cubicBezTo>
                  <a:pt x="25298" y="5399"/>
                  <a:pt x="25493" y="5352"/>
                  <a:pt x="25422" y="5306"/>
                </a:cubicBezTo>
                <a:close/>
                <a:moveTo>
                  <a:pt x="13025" y="5372"/>
                </a:moveTo>
                <a:cubicBezTo>
                  <a:pt x="13103" y="5387"/>
                  <a:pt x="13081" y="5325"/>
                  <a:pt x="13112" y="5306"/>
                </a:cubicBezTo>
                <a:cubicBezTo>
                  <a:pt x="13082" y="5306"/>
                  <a:pt x="13054" y="5306"/>
                  <a:pt x="13025" y="5306"/>
                </a:cubicBezTo>
                <a:cubicBezTo>
                  <a:pt x="13025" y="5327"/>
                  <a:pt x="13025" y="5349"/>
                  <a:pt x="13025" y="5372"/>
                </a:cubicBezTo>
                <a:close/>
                <a:moveTo>
                  <a:pt x="17274" y="5327"/>
                </a:moveTo>
                <a:cubicBezTo>
                  <a:pt x="17294" y="5327"/>
                  <a:pt x="17312" y="5327"/>
                  <a:pt x="17333" y="5327"/>
                </a:cubicBezTo>
                <a:cubicBezTo>
                  <a:pt x="17333" y="5312"/>
                  <a:pt x="17333" y="5298"/>
                  <a:pt x="17333" y="5283"/>
                </a:cubicBezTo>
                <a:cubicBezTo>
                  <a:pt x="17312" y="5283"/>
                  <a:pt x="17294" y="5283"/>
                  <a:pt x="17274" y="5283"/>
                </a:cubicBezTo>
                <a:cubicBezTo>
                  <a:pt x="17274" y="5298"/>
                  <a:pt x="17274" y="5312"/>
                  <a:pt x="17274" y="5327"/>
                </a:cubicBezTo>
                <a:close/>
                <a:moveTo>
                  <a:pt x="16600" y="5306"/>
                </a:moveTo>
                <a:cubicBezTo>
                  <a:pt x="16637" y="5307"/>
                  <a:pt x="16641" y="5333"/>
                  <a:pt x="16688" y="5327"/>
                </a:cubicBezTo>
                <a:cubicBezTo>
                  <a:pt x="16689" y="5289"/>
                  <a:pt x="16665" y="5271"/>
                  <a:pt x="16629" y="5261"/>
                </a:cubicBezTo>
                <a:cubicBezTo>
                  <a:pt x="16629" y="5283"/>
                  <a:pt x="16605" y="5288"/>
                  <a:pt x="16600" y="5306"/>
                </a:cubicBezTo>
                <a:close/>
                <a:moveTo>
                  <a:pt x="24074" y="5327"/>
                </a:moveTo>
                <a:cubicBezTo>
                  <a:pt x="24114" y="5327"/>
                  <a:pt x="24138" y="5337"/>
                  <a:pt x="24162" y="5349"/>
                </a:cubicBezTo>
                <a:cubicBezTo>
                  <a:pt x="24161" y="5319"/>
                  <a:pt x="24176" y="5301"/>
                  <a:pt x="24191" y="5283"/>
                </a:cubicBezTo>
                <a:cubicBezTo>
                  <a:pt x="24117" y="5312"/>
                  <a:pt x="24120" y="5181"/>
                  <a:pt x="24074" y="5261"/>
                </a:cubicBezTo>
                <a:cubicBezTo>
                  <a:pt x="24124" y="5270"/>
                  <a:pt x="24067" y="5289"/>
                  <a:pt x="24074" y="5327"/>
                </a:cubicBezTo>
                <a:close/>
                <a:moveTo>
                  <a:pt x="49280" y="5261"/>
                </a:moveTo>
                <a:cubicBezTo>
                  <a:pt x="49353" y="5330"/>
                  <a:pt x="49329" y="5226"/>
                  <a:pt x="49310" y="5217"/>
                </a:cubicBezTo>
                <a:cubicBezTo>
                  <a:pt x="49292" y="5210"/>
                  <a:pt x="49249" y="5228"/>
                  <a:pt x="49251" y="5240"/>
                </a:cubicBezTo>
                <a:cubicBezTo>
                  <a:pt x="49249" y="5226"/>
                  <a:pt x="49284" y="5264"/>
                  <a:pt x="49280" y="5261"/>
                </a:cubicBezTo>
                <a:close/>
                <a:moveTo>
                  <a:pt x="27884" y="5217"/>
                </a:moveTo>
                <a:cubicBezTo>
                  <a:pt x="27846" y="5216"/>
                  <a:pt x="27843" y="5189"/>
                  <a:pt x="27797" y="5195"/>
                </a:cubicBezTo>
                <a:cubicBezTo>
                  <a:pt x="27750" y="5249"/>
                  <a:pt x="27896" y="5260"/>
                  <a:pt x="27884" y="5217"/>
                </a:cubicBezTo>
                <a:close/>
                <a:moveTo>
                  <a:pt x="13054" y="5240"/>
                </a:moveTo>
                <a:cubicBezTo>
                  <a:pt x="13128" y="5237"/>
                  <a:pt x="13167" y="5207"/>
                  <a:pt x="13171" y="5151"/>
                </a:cubicBezTo>
                <a:cubicBezTo>
                  <a:pt x="13141" y="5151"/>
                  <a:pt x="13112" y="5151"/>
                  <a:pt x="13082" y="5151"/>
                </a:cubicBezTo>
                <a:cubicBezTo>
                  <a:pt x="13085" y="5189"/>
                  <a:pt x="13076" y="5220"/>
                  <a:pt x="13054" y="5240"/>
                </a:cubicBezTo>
                <a:close/>
                <a:moveTo>
                  <a:pt x="49603" y="5151"/>
                </a:moveTo>
                <a:cubicBezTo>
                  <a:pt x="49623" y="5151"/>
                  <a:pt x="49642" y="5151"/>
                  <a:pt x="49661" y="5151"/>
                </a:cubicBezTo>
                <a:cubicBezTo>
                  <a:pt x="49663" y="5123"/>
                  <a:pt x="49699" y="5120"/>
                  <a:pt x="49690" y="5085"/>
                </a:cubicBezTo>
                <a:cubicBezTo>
                  <a:pt x="49671" y="5085"/>
                  <a:pt x="49652" y="5085"/>
                  <a:pt x="49632" y="5085"/>
                </a:cubicBezTo>
                <a:cubicBezTo>
                  <a:pt x="49630" y="5113"/>
                  <a:pt x="49594" y="5115"/>
                  <a:pt x="49603" y="5151"/>
                </a:cubicBezTo>
                <a:close/>
                <a:moveTo>
                  <a:pt x="48811" y="5107"/>
                </a:moveTo>
                <a:cubicBezTo>
                  <a:pt x="48879" y="5114"/>
                  <a:pt x="48938" y="5154"/>
                  <a:pt x="48958" y="5085"/>
                </a:cubicBezTo>
                <a:cubicBezTo>
                  <a:pt x="48914" y="5050"/>
                  <a:pt x="48838" y="5069"/>
                  <a:pt x="48811" y="5107"/>
                </a:cubicBezTo>
                <a:close/>
                <a:moveTo>
                  <a:pt x="46847" y="5107"/>
                </a:moveTo>
                <a:cubicBezTo>
                  <a:pt x="46847" y="5085"/>
                  <a:pt x="46796" y="5079"/>
                  <a:pt x="46789" y="5107"/>
                </a:cubicBezTo>
                <a:cubicBezTo>
                  <a:pt x="46835" y="5143"/>
                  <a:pt x="46926" y="5117"/>
                  <a:pt x="46965" y="5085"/>
                </a:cubicBezTo>
                <a:cubicBezTo>
                  <a:pt x="46947" y="5084"/>
                  <a:pt x="46931" y="5082"/>
                  <a:pt x="46936" y="5063"/>
                </a:cubicBezTo>
                <a:cubicBezTo>
                  <a:pt x="46915" y="5063"/>
                  <a:pt x="46896" y="5063"/>
                  <a:pt x="46877" y="5063"/>
                </a:cubicBezTo>
                <a:cubicBezTo>
                  <a:pt x="46870" y="5080"/>
                  <a:pt x="46877" y="5106"/>
                  <a:pt x="46847" y="5107"/>
                </a:cubicBezTo>
                <a:close/>
                <a:moveTo>
                  <a:pt x="46408" y="5129"/>
                </a:moveTo>
                <a:cubicBezTo>
                  <a:pt x="46412" y="5103"/>
                  <a:pt x="46460" y="5079"/>
                  <a:pt x="46408" y="5063"/>
                </a:cubicBezTo>
                <a:cubicBezTo>
                  <a:pt x="46404" y="5089"/>
                  <a:pt x="46356" y="5112"/>
                  <a:pt x="46408" y="5129"/>
                </a:cubicBezTo>
                <a:close/>
                <a:moveTo>
                  <a:pt x="45675" y="5107"/>
                </a:moveTo>
                <a:cubicBezTo>
                  <a:pt x="45721" y="5105"/>
                  <a:pt x="45777" y="5109"/>
                  <a:pt x="45763" y="5063"/>
                </a:cubicBezTo>
                <a:cubicBezTo>
                  <a:pt x="45743" y="5063"/>
                  <a:pt x="45724" y="5063"/>
                  <a:pt x="45705" y="5063"/>
                </a:cubicBezTo>
                <a:cubicBezTo>
                  <a:pt x="45705" y="5085"/>
                  <a:pt x="45681" y="5089"/>
                  <a:pt x="45675" y="5107"/>
                </a:cubicBezTo>
                <a:close/>
                <a:moveTo>
                  <a:pt x="43594" y="5107"/>
                </a:moveTo>
                <a:cubicBezTo>
                  <a:pt x="43598" y="5133"/>
                  <a:pt x="43603" y="5159"/>
                  <a:pt x="43653" y="5151"/>
                </a:cubicBezTo>
                <a:cubicBezTo>
                  <a:pt x="43666" y="5082"/>
                  <a:pt x="43579" y="5089"/>
                  <a:pt x="43535" y="5063"/>
                </a:cubicBezTo>
                <a:cubicBezTo>
                  <a:pt x="43539" y="5090"/>
                  <a:pt x="43544" y="5115"/>
                  <a:pt x="43594" y="5107"/>
                </a:cubicBezTo>
                <a:close/>
                <a:moveTo>
                  <a:pt x="29144" y="5107"/>
                </a:moveTo>
                <a:cubicBezTo>
                  <a:pt x="29192" y="5046"/>
                  <a:pt x="29018" y="5046"/>
                  <a:pt x="29028" y="5085"/>
                </a:cubicBezTo>
                <a:cubicBezTo>
                  <a:pt x="29067" y="5092"/>
                  <a:pt x="29083" y="5116"/>
                  <a:pt x="29144" y="5107"/>
                </a:cubicBezTo>
                <a:close/>
                <a:moveTo>
                  <a:pt x="25012" y="5063"/>
                </a:moveTo>
                <a:cubicBezTo>
                  <a:pt x="24985" y="5123"/>
                  <a:pt x="24904" y="5019"/>
                  <a:pt x="24895" y="5107"/>
                </a:cubicBezTo>
                <a:cubicBezTo>
                  <a:pt x="24935" y="5112"/>
                  <a:pt x="24928" y="5155"/>
                  <a:pt x="24953" y="5173"/>
                </a:cubicBezTo>
                <a:cubicBezTo>
                  <a:pt x="25057" y="5157"/>
                  <a:pt x="25081" y="5170"/>
                  <a:pt x="25158" y="5107"/>
                </a:cubicBezTo>
                <a:cubicBezTo>
                  <a:pt x="25065" y="5126"/>
                  <a:pt x="25068" y="5072"/>
                  <a:pt x="25012" y="5063"/>
                </a:cubicBezTo>
                <a:close/>
                <a:moveTo>
                  <a:pt x="26067" y="5107"/>
                </a:moveTo>
                <a:cubicBezTo>
                  <a:pt x="26059" y="5130"/>
                  <a:pt x="26084" y="5142"/>
                  <a:pt x="26096" y="5151"/>
                </a:cubicBezTo>
                <a:cubicBezTo>
                  <a:pt x="26196" y="5226"/>
                  <a:pt x="26149" y="5115"/>
                  <a:pt x="26184" y="5129"/>
                </a:cubicBezTo>
                <a:cubicBezTo>
                  <a:pt x="26205" y="5138"/>
                  <a:pt x="26205" y="5173"/>
                  <a:pt x="26243" y="5173"/>
                </a:cubicBezTo>
                <a:cubicBezTo>
                  <a:pt x="26276" y="5173"/>
                  <a:pt x="26289" y="5145"/>
                  <a:pt x="26302" y="5129"/>
                </a:cubicBezTo>
                <a:cubicBezTo>
                  <a:pt x="26264" y="5098"/>
                  <a:pt x="26146" y="5127"/>
                  <a:pt x="26184" y="5041"/>
                </a:cubicBezTo>
                <a:cubicBezTo>
                  <a:pt x="26091" y="5023"/>
                  <a:pt x="26078" y="5073"/>
                  <a:pt x="26067" y="5107"/>
                </a:cubicBezTo>
                <a:close/>
                <a:moveTo>
                  <a:pt x="12584" y="5063"/>
                </a:moveTo>
                <a:cubicBezTo>
                  <a:pt x="12683" y="5130"/>
                  <a:pt x="12673" y="4982"/>
                  <a:pt x="12584" y="5063"/>
                </a:cubicBezTo>
                <a:close/>
                <a:moveTo>
                  <a:pt x="50160" y="4997"/>
                </a:moveTo>
                <a:cubicBezTo>
                  <a:pt x="50140" y="4997"/>
                  <a:pt x="50121" y="4997"/>
                  <a:pt x="50101" y="4997"/>
                </a:cubicBezTo>
                <a:cubicBezTo>
                  <a:pt x="49940" y="4991"/>
                  <a:pt x="50164" y="5058"/>
                  <a:pt x="50160" y="4997"/>
                </a:cubicBezTo>
                <a:close/>
                <a:moveTo>
                  <a:pt x="29965" y="5063"/>
                </a:moveTo>
                <a:cubicBezTo>
                  <a:pt x="30014" y="5063"/>
                  <a:pt x="30062" y="5063"/>
                  <a:pt x="30112" y="5063"/>
                </a:cubicBezTo>
                <a:cubicBezTo>
                  <a:pt x="30112" y="5048"/>
                  <a:pt x="30112" y="5034"/>
                  <a:pt x="30112" y="5019"/>
                </a:cubicBezTo>
                <a:cubicBezTo>
                  <a:pt x="30083" y="5019"/>
                  <a:pt x="30077" y="5001"/>
                  <a:pt x="30053" y="4997"/>
                </a:cubicBezTo>
                <a:cubicBezTo>
                  <a:pt x="30062" y="5048"/>
                  <a:pt x="29968" y="5021"/>
                  <a:pt x="29965" y="5063"/>
                </a:cubicBezTo>
                <a:close/>
                <a:moveTo>
                  <a:pt x="27767" y="5129"/>
                </a:moveTo>
                <a:cubicBezTo>
                  <a:pt x="27797" y="5129"/>
                  <a:pt x="27825" y="5129"/>
                  <a:pt x="27854" y="5129"/>
                </a:cubicBezTo>
                <a:cubicBezTo>
                  <a:pt x="27814" y="5066"/>
                  <a:pt x="27935" y="5017"/>
                  <a:pt x="27854" y="4997"/>
                </a:cubicBezTo>
                <a:cubicBezTo>
                  <a:pt x="27836" y="5063"/>
                  <a:pt x="27792" y="4976"/>
                  <a:pt x="27738" y="4997"/>
                </a:cubicBezTo>
                <a:cubicBezTo>
                  <a:pt x="27723" y="5093"/>
                  <a:pt x="27827" y="5043"/>
                  <a:pt x="27767" y="5129"/>
                </a:cubicBezTo>
                <a:close/>
                <a:moveTo>
                  <a:pt x="25481" y="5151"/>
                </a:moveTo>
                <a:cubicBezTo>
                  <a:pt x="25571" y="5120"/>
                  <a:pt x="25612" y="5141"/>
                  <a:pt x="25686" y="5173"/>
                </a:cubicBezTo>
                <a:cubicBezTo>
                  <a:pt x="25709" y="5124"/>
                  <a:pt x="25748" y="5087"/>
                  <a:pt x="25745" y="5019"/>
                </a:cubicBezTo>
                <a:cubicBezTo>
                  <a:pt x="25704" y="5012"/>
                  <a:pt x="25688" y="4988"/>
                  <a:pt x="25627" y="4997"/>
                </a:cubicBezTo>
                <a:cubicBezTo>
                  <a:pt x="25649" y="5102"/>
                  <a:pt x="25432" y="5026"/>
                  <a:pt x="25481" y="5151"/>
                </a:cubicBezTo>
                <a:close/>
                <a:moveTo>
                  <a:pt x="20058" y="4997"/>
                </a:moveTo>
                <a:cubicBezTo>
                  <a:pt x="20028" y="5124"/>
                  <a:pt x="20185" y="5006"/>
                  <a:pt x="20058" y="4997"/>
                </a:cubicBezTo>
                <a:close/>
                <a:moveTo>
                  <a:pt x="30551" y="5063"/>
                </a:moveTo>
                <a:cubicBezTo>
                  <a:pt x="30591" y="5063"/>
                  <a:pt x="30630" y="5063"/>
                  <a:pt x="30669" y="5063"/>
                </a:cubicBezTo>
                <a:cubicBezTo>
                  <a:pt x="30677" y="5019"/>
                  <a:pt x="30629" y="5019"/>
                  <a:pt x="30610" y="4997"/>
                </a:cubicBezTo>
                <a:cubicBezTo>
                  <a:pt x="30609" y="4974"/>
                  <a:pt x="30558" y="4969"/>
                  <a:pt x="30551" y="4997"/>
                </a:cubicBezTo>
                <a:cubicBezTo>
                  <a:pt x="30601" y="5006"/>
                  <a:pt x="30545" y="5025"/>
                  <a:pt x="30551" y="5063"/>
                </a:cubicBezTo>
                <a:close/>
                <a:moveTo>
                  <a:pt x="24953" y="5041"/>
                </a:moveTo>
                <a:cubicBezTo>
                  <a:pt x="25011" y="5048"/>
                  <a:pt x="25011" y="5011"/>
                  <a:pt x="25041" y="4997"/>
                </a:cubicBezTo>
                <a:cubicBezTo>
                  <a:pt x="25059" y="4995"/>
                  <a:pt x="25076" y="4994"/>
                  <a:pt x="25071" y="4974"/>
                </a:cubicBezTo>
                <a:cubicBezTo>
                  <a:pt x="25031" y="4974"/>
                  <a:pt x="24992" y="4974"/>
                  <a:pt x="24953" y="4974"/>
                </a:cubicBezTo>
                <a:cubicBezTo>
                  <a:pt x="24953" y="4997"/>
                  <a:pt x="24953" y="5019"/>
                  <a:pt x="24953" y="5041"/>
                </a:cubicBezTo>
                <a:close/>
                <a:moveTo>
                  <a:pt x="23635" y="5085"/>
                </a:moveTo>
                <a:cubicBezTo>
                  <a:pt x="23639" y="5118"/>
                  <a:pt x="23623" y="5166"/>
                  <a:pt x="23664" y="5173"/>
                </a:cubicBezTo>
                <a:cubicBezTo>
                  <a:pt x="23691" y="5099"/>
                  <a:pt x="23718" y="5162"/>
                  <a:pt x="23810" y="5151"/>
                </a:cubicBezTo>
                <a:cubicBezTo>
                  <a:pt x="23847" y="5058"/>
                  <a:pt x="23805" y="5025"/>
                  <a:pt x="23722" y="4974"/>
                </a:cubicBezTo>
                <a:cubicBezTo>
                  <a:pt x="23642" y="5012"/>
                  <a:pt x="23804" y="5104"/>
                  <a:pt x="23635" y="5085"/>
                </a:cubicBezTo>
                <a:close/>
                <a:moveTo>
                  <a:pt x="49838" y="5019"/>
                </a:moveTo>
                <a:cubicBezTo>
                  <a:pt x="49915" y="5019"/>
                  <a:pt x="50009" y="5031"/>
                  <a:pt x="50013" y="4974"/>
                </a:cubicBezTo>
                <a:cubicBezTo>
                  <a:pt x="49970" y="4971"/>
                  <a:pt x="49981" y="4950"/>
                  <a:pt x="49955" y="4974"/>
                </a:cubicBezTo>
                <a:cubicBezTo>
                  <a:pt x="49952" y="4977"/>
                  <a:pt x="49796" y="4910"/>
                  <a:pt x="49778" y="4974"/>
                </a:cubicBezTo>
                <a:cubicBezTo>
                  <a:pt x="49814" y="4977"/>
                  <a:pt x="49848" y="4982"/>
                  <a:pt x="49838" y="5019"/>
                </a:cubicBezTo>
                <a:close/>
                <a:moveTo>
                  <a:pt x="29701" y="4997"/>
                </a:moveTo>
                <a:cubicBezTo>
                  <a:pt x="29720" y="4997"/>
                  <a:pt x="29741" y="4997"/>
                  <a:pt x="29760" y="4997"/>
                </a:cubicBezTo>
                <a:cubicBezTo>
                  <a:pt x="29760" y="4982"/>
                  <a:pt x="29760" y="4968"/>
                  <a:pt x="29760" y="4952"/>
                </a:cubicBezTo>
                <a:cubicBezTo>
                  <a:pt x="29741" y="4952"/>
                  <a:pt x="29720" y="4952"/>
                  <a:pt x="29701" y="4952"/>
                </a:cubicBezTo>
                <a:cubicBezTo>
                  <a:pt x="29701" y="4968"/>
                  <a:pt x="29701" y="4982"/>
                  <a:pt x="29701" y="4997"/>
                </a:cubicBezTo>
                <a:close/>
                <a:moveTo>
                  <a:pt x="26712" y="5063"/>
                </a:moveTo>
                <a:cubicBezTo>
                  <a:pt x="26695" y="5024"/>
                  <a:pt x="26697" y="4971"/>
                  <a:pt x="26653" y="4952"/>
                </a:cubicBezTo>
                <a:cubicBezTo>
                  <a:pt x="26634" y="5007"/>
                  <a:pt x="26594" y="5066"/>
                  <a:pt x="26712" y="5063"/>
                </a:cubicBezTo>
                <a:close/>
                <a:moveTo>
                  <a:pt x="49603" y="4997"/>
                </a:moveTo>
                <a:cubicBezTo>
                  <a:pt x="49704" y="5015"/>
                  <a:pt x="49732" y="4976"/>
                  <a:pt x="49749" y="4931"/>
                </a:cubicBezTo>
                <a:cubicBezTo>
                  <a:pt x="49690" y="4931"/>
                  <a:pt x="49632" y="4931"/>
                  <a:pt x="49574" y="4931"/>
                </a:cubicBezTo>
                <a:cubicBezTo>
                  <a:pt x="49572" y="4961"/>
                  <a:pt x="49588" y="4979"/>
                  <a:pt x="49603" y="4997"/>
                </a:cubicBezTo>
                <a:close/>
                <a:moveTo>
                  <a:pt x="7954" y="4974"/>
                </a:moveTo>
                <a:cubicBezTo>
                  <a:pt x="7999" y="4973"/>
                  <a:pt x="8055" y="4977"/>
                  <a:pt x="8041" y="4931"/>
                </a:cubicBezTo>
                <a:cubicBezTo>
                  <a:pt x="8022" y="4931"/>
                  <a:pt x="8002" y="4931"/>
                  <a:pt x="7983" y="4931"/>
                </a:cubicBezTo>
                <a:cubicBezTo>
                  <a:pt x="7983" y="4954"/>
                  <a:pt x="7959" y="4956"/>
                  <a:pt x="7954" y="4974"/>
                </a:cubicBezTo>
                <a:close/>
                <a:moveTo>
                  <a:pt x="31782" y="4931"/>
                </a:moveTo>
                <a:cubicBezTo>
                  <a:pt x="31791" y="4886"/>
                  <a:pt x="31697" y="4935"/>
                  <a:pt x="31694" y="4952"/>
                </a:cubicBezTo>
                <a:cubicBezTo>
                  <a:pt x="31814" y="4959"/>
                  <a:pt x="31760" y="5013"/>
                  <a:pt x="31812" y="4974"/>
                </a:cubicBezTo>
                <a:cubicBezTo>
                  <a:pt x="31859" y="4939"/>
                  <a:pt x="31928" y="4956"/>
                  <a:pt x="31988" y="4952"/>
                </a:cubicBezTo>
                <a:cubicBezTo>
                  <a:pt x="32011" y="4871"/>
                  <a:pt x="31807" y="4912"/>
                  <a:pt x="31782" y="4931"/>
                </a:cubicBezTo>
                <a:close/>
                <a:moveTo>
                  <a:pt x="28998" y="4931"/>
                </a:moveTo>
                <a:cubicBezTo>
                  <a:pt x="28968" y="4976"/>
                  <a:pt x="28893" y="5042"/>
                  <a:pt x="29028" y="5041"/>
                </a:cubicBezTo>
                <a:cubicBezTo>
                  <a:pt x="29032" y="5007"/>
                  <a:pt x="29017" y="4959"/>
                  <a:pt x="29056" y="4952"/>
                </a:cubicBezTo>
                <a:cubicBezTo>
                  <a:pt x="29064" y="4970"/>
                  <a:pt x="29081" y="4979"/>
                  <a:pt x="29115" y="4974"/>
                </a:cubicBezTo>
                <a:cubicBezTo>
                  <a:pt x="29120" y="5001"/>
                  <a:pt x="29110" y="5037"/>
                  <a:pt x="29144" y="5041"/>
                </a:cubicBezTo>
                <a:cubicBezTo>
                  <a:pt x="29151" y="5016"/>
                  <a:pt x="29177" y="5007"/>
                  <a:pt x="29203" y="4997"/>
                </a:cubicBezTo>
                <a:cubicBezTo>
                  <a:pt x="29210" y="5036"/>
                  <a:pt x="29173" y="5108"/>
                  <a:pt x="29262" y="5085"/>
                </a:cubicBezTo>
                <a:cubicBezTo>
                  <a:pt x="29236" y="5007"/>
                  <a:pt x="29268" y="5012"/>
                  <a:pt x="29203" y="4952"/>
                </a:cubicBezTo>
                <a:cubicBezTo>
                  <a:pt x="29203" y="4931"/>
                  <a:pt x="29227" y="4927"/>
                  <a:pt x="29233" y="4909"/>
                </a:cubicBezTo>
                <a:cubicBezTo>
                  <a:pt x="29122" y="4892"/>
                  <a:pt x="29092" y="4935"/>
                  <a:pt x="28998" y="4931"/>
                </a:cubicBezTo>
                <a:close/>
                <a:moveTo>
                  <a:pt x="27620" y="4952"/>
                </a:moveTo>
                <a:cubicBezTo>
                  <a:pt x="27585" y="4946"/>
                  <a:pt x="27439" y="4956"/>
                  <a:pt x="27532" y="4974"/>
                </a:cubicBezTo>
                <a:cubicBezTo>
                  <a:pt x="27567" y="4979"/>
                  <a:pt x="27616" y="4971"/>
                  <a:pt x="27620" y="4997"/>
                </a:cubicBezTo>
                <a:cubicBezTo>
                  <a:pt x="27522" y="4984"/>
                  <a:pt x="27504" y="5037"/>
                  <a:pt x="27444" y="5041"/>
                </a:cubicBezTo>
                <a:cubicBezTo>
                  <a:pt x="27443" y="5041"/>
                  <a:pt x="27447" y="4999"/>
                  <a:pt x="27444" y="4997"/>
                </a:cubicBezTo>
                <a:cubicBezTo>
                  <a:pt x="27416" y="4976"/>
                  <a:pt x="27317" y="5034"/>
                  <a:pt x="27327" y="5041"/>
                </a:cubicBezTo>
                <a:cubicBezTo>
                  <a:pt x="27379" y="5061"/>
                  <a:pt x="27429" y="5082"/>
                  <a:pt x="27415" y="5151"/>
                </a:cubicBezTo>
                <a:cubicBezTo>
                  <a:pt x="27530" y="5186"/>
                  <a:pt x="27425" y="5055"/>
                  <a:pt x="27504" y="5063"/>
                </a:cubicBezTo>
                <a:cubicBezTo>
                  <a:pt x="27501" y="5102"/>
                  <a:pt x="27510" y="5132"/>
                  <a:pt x="27532" y="5151"/>
                </a:cubicBezTo>
                <a:cubicBezTo>
                  <a:pt x="27605" y="5154"/>
                  <a:pt x="27654" y="5139"/>
                  <a:pt x="27679" y="5107"/>
                </a:cubicBezTo>
                <a:cubicBezTo>
                  <a:pt x="27620" y="5062"/>
                  <a:pt x="27684" y="5040"/>
                  <a:pt x="27650" y="5019"/>
                </a:cubicBezTo>
                <a:cubicBezTo>
                  <a:pt x="27612" y="4995"/>
                  <a:pt x="27701" y="4889"/>
                  <a:pt x="27620" y="4909"/>
                </a:cubicBezTo>
                <a:cubicBezTo>
                  <a:pt x="27620" y="4924"/>
                  <a:pt x="27620" y="4939"/>
                  <a:pt x="27620" y="4952"/>
                </a:cubicBezTo>
                <a:close/>
                <a:moveTo>
                  <a:pt x="30317" y="4909"/>
                </a:moveTo>
                <a:cubicBezTo>
                  <a:pt x="30277" y="4902"/>
                  <a:pt x="30260" y="4877"/>
                  <a:pt x="30200" y="4887"/>
                </a:cubicBezTo>
                <a:cubicBezTo>
                  <a:pt x="30178" y="4962"/>
                  <a:pt x="30311" y="4973"/>
                  <a:pt x="30317" y="4909"/>
                </a:cubicBezTo>
                <a:close/>
                <a:moveTo>
                  <a:pt x="37527" y="4909"/>
                </a:moveTo>
                <a:cubicBezTo>
                  <a:pt x="37546" y="4909"/>
                  <a:pt x="37566" y="4909"/>
                  <a:pt x="37586" y="4909"/>
                </a:cubicBezTo>
                <a:cubicBezTo>
                  <a:pt x="37586" y="4894"/>
                  <a:pt x="37586" y="4880"/>
                  <a:pt x="37586" y="4865"/>
                </a:cubicBezTo>
                <a:cubicBezTo>
                  <a:pt x="37566" y="4865"/>
                  <a:pt x="37546" y="4865"/>
                  <a:pt x="37527" y="4865"/>
                </a:cubicBezTo>
                <a:cubicBezTo>
                  <a:pt x="37527" y="4880"/>
                  <a:pt x="37527" y="4894"/>
                  <a:pt x="37527" y="4909"/>
                </a:cubicBezTo>
                <a:close/>
                <a:moveTo>
                  <a:pt x="33072" y="4865"/>
                </a:moveTo>
                <a:cubicBezTo>
                  <a:pt x="32973" y="4798"/>
                  <a:pt x="32983" y="4946"/>
                  <a:pt x="33072" y="4865"/>
                </a:cubicBezTo>
                <a:close/>
                <a:moveTo>
                  <a:pt x="38992" y="4865"/>
                </a:moveTo>
                <a:cubicBezTo>
                  <a:pt x="39022" y="4865"/>
                  <a:pt x="39027" y="4883"/>
                  <a:pt x="39051" y="4887"/>
                </a:cubicBezTo>
                <a:cubicBezTo>
                  <a:pt x="39048" y="4852"/>
                  <a:pt x="39055" y="4811"/>
                  <a:pt x="38992" y="4821"/>
                </a:cubicBezTo>
                <a:cubicBezTo>
                  <a:pt x="38992" y="4835"/>
                  <a:pt x="38992" y="4850"/>
                  <a:pt x="38992" y="4865"/>
                </a:cubicBezTo>
                <a:close/>
                <a:moveTo>
                  <a:pt x="17684" y="4865"/>
                </a:moveTo>
                <a:cubicBezTo>
                  <a:pt x="17735" y="4867"/>
                  <a:pt x="17760" y="4848"/>
                  <a:pt x="17772" y="4821"/>
                </a:cubicBezTo>
                <a:cubicBezTo>
                  <a:pt x="17726" y="4823"/>
                  <a:pt x="17670" y="4818"/>
                  <a:pt x="17684" y="4865"/>
                </a:cubicBezTo>
                <a:close/>
                <a:moveTo>
                  <a:pt x="37761" y="4843"/>
                </a:moveTo>
                <a:cubicBezTo>
                  <a:pt x="37812" y="4844"/>
                  <a:pt x="37837" y="4826"/>
                  <a:pt x="37850" y="4799"/>
                </a:cubicBezTo>
                <a:cubicBezTo>
                  <a:pt x="37803" y="4801"/>
                  <a:pt x="37748" y="4796"/>
                  <a:pt x="37761" y="4843"/>
                </a:cubicBezTo>
                <a:close/>
                <a:moveTo>
                  <a:pt x="41601" y="4821"/>
                </a:moveTo>
                <a:cubicBezTo>
                  <a:pt x="41629" y="4768"/>
                  <a:pt x="41469" y="4748"/>
                  <a:pt x="41484" y="4777"/>
                </a:cubicBezTo>
                <a:cubicBezTo>
                  <a:pt x="41543" y="4777"/>
                  <a:pt x="41521" y="4837"/>
                  <a:pt x="41601" y="4821"/>
                </a:cubicBezTo>
                <a:close/>
                <a:moveTo>
                  <a:pt x="45822" y="4821"/>
                </a:moveTo>
                <a:cubicBezTo>
                  <a:pt x="45830" y="4763"/>
                  <a:pt x="45811" y="4726"/>
                  <a:pt x="45734" y="4733"/>
                </a:cubicBezTo>
                <a:cubicBezTo>
                  <a:pt x="45729" y="4788"/>
                  <a:pt x="45779" y="4802"/>
                  <a:pt x="45822" y="4821"/>
                </a:cubicBezTo>
                <a:close/>
                <a:moveTo>
                  <a:pt x="44444" y="4865"/>
                </a:moveTo>
                <a:cubicBezTo>
                  <a:pt x="44492" y="4822"/>
                  <a:pt x="44441" y="4837"/>
                  <a:pt x="44444" y="4777"/>
                </a:cubicBezTo>
                <a:cubicBezTo>
                  <a:pt x="44480" y="4774"/>
                  <a:pt x="44513" y="4771"/>
                  <a:pt x="44502" y="4733"/>
                </a:cubicBezTo>
                <a:cubicBezTo>
                  <a:pt x="44474" y="4733"/>
                  <a:pt x="44444" y="4733"/>
                  <a:pt x="44415" y="4733"/>
                </a:cubicBezTo>
                <a:cubicBezTo>
                  <a:pt x="44402" y="4782"/>
                  <a:pt x="44348" y="4852"/>
                  <a:pt x="44444" y="4865"/>
                </a:cubicBezTo>
                <a:close/>
                <a:moveTo>
                  <a:pt x="43389" y="4777"/>
                </a:moveTo>
                <a:cubicBezTo>
                  <a:pt x="43408" y="4777"/>
                  <a:pt x="43428" y="4777"/>
                  <a:pt x="43448" y="4777"/>
                </a:cubicBezTo>
                <a:cubicBezTo>
                  <a:pt x="43493" y="4723"/>
                  <a:pt x="43347" y="4712"/>
                  <a:pt x="43360" y="4755"/>
                </a:cubicBezTo>
                <a:cubicBezTo>
                  <a:pt x="43377" y="4756"/>
                  <a:pt x="43395" y="4758"/>
                  <a:pt x="43389" y="4777"/>
                </a:cubicBezTo>
                <a:close/>
                <a:moveTo>
                  <a:pt x="36911" y="4799"/>
                </a:moveTo>
                <a:cubicBezTo>
                  <a:pt x="36911" y="4777"/>
                  <a:pt x="36911" y="4755"/>
                  <a:pt x="36911" y="4733"/>
                </a:cubicBezTo>
                <a:cubicBezTo>
                  <a:pt x="36877" y="4736"/>
                  <a:pt x="36828" y="4729"/>
                  <a:pt x="36824" y="4755"/>
                </a:cubicBezTo>
                <a:cubicBezTo>
                  <a:pt x="36865" y="4760"/>
                  <a:pt x="36873" y="4791"/>
                  <a:pt x="36911" y="4799"/>
                </a:cubicBezTo>
                <a:close/>
                <a:moveTo>
                  <a:pt x="42803" y="4755"/>
                </a:moveTo>
                <a:cubicBezTo>
                  <a:pt x="42757" y="4753"/>
                  <a:pt x="42779" y="4699"/>
                  <a:pt x="42715" y="4711"/>
                </a:cubicBezTo>
                <a:cubicBezTo>
                  <a:pt x="42668" y="4772"/>
                  <a:pt x="42791" y="4810"/>
                  <a:pt x="42803" y="4755"/>
                </a:cubicBezTo>
                <a:close/>
                <a:moveTo>
                  <a:pt x="40165" y="4777"/>
                </a:moveTo>
                <a:cubicBezTo>
                  <a:pt x="40184" y="4777"/>
                  <a:pt x="40204" y="4777"/>
                  <a:pt x="40223" y="4777"/>
                </a:cubicBezTo>
                <a:cubicBezTo>
                  <a:pt x="40241" y="4775"/>
                  <a:pt x="40258" y="4774"/>
                  <a:pt x="40253" y="4755"/>
                </a:cubicBezTo>
                <a:cubicBezTo>
                  <a:pt x="40215" y="4754"/>
                  <a:pt x="40226" y="4717"/>
                  <a:pt x="40194" y="4711"/>
                </a:cubicBezTo>
                <a:cubicBezTo>
                  <a:pt x="40193" y="4739"/>
                  <a:pt x="40157" y="4741"/>
                  <a:pt x="40165" y="4777"/>
                </a:cubicBezTo>
                <a:close/>
                <a:moveTo>
                  <a:pt x="36648" y="4843"/>
                </a:moveTo>
                <a:cubicBezTo>
                  <a:pt x="36675" y="4770"/>
                  <a:pt x="36790" y="4850"/>
                  <a:pt x="36794" y="4733"/>
                </a:cubicBezTo>
                <a:cubicBezTo>
                  <a:pt x="36755" y="4675"/>
                  <a:pt x="36614" y="4818"/>
                  <a:pt x="36677" y="4711"/>
                </a:cubicBezTo>
                <a:cubicBezTo>
                  <a:pt x="36648" y="4711"/>
                  <a:pt x="36618" y="4711"/>
                  <a:pt x="36589" y="4711"/>
                </a:cubicBezTo>
                <a:cubicBezTo>
                  <a:pt x="36557" y="4771"/>
                  <a:pt x="36571" y="4814"/>
                  <a:pt x="36648" y="4843"/>
                </a:cubicBezTo>
                <a:close/>
                <a:moveTo>
                  <a:pt x="34919" y="4887"/>
                </a:moveTo>
                <a:cubicBezTo>
                  <a:pt x="34933" y="4848"/>
                  <a:pt x="34950" y="4897"/>
                  <a:pt x="34977" y="4909"/>
                </a:cubicBezTo>
                <a:cubicBezTo>
                  <a:pt x="34992" y="4883"/>
                  <a:pt x="35008" y="4859"/>
                  <a:pt x="35036" y="4843"/>
                </a:cubicBezTo>
                <a:cubicBezTo>
                  <a:pt x="34990" y="4897"/>
                  <a:pt x="35135" y="4907"/>
                  <a:pt x="35124" y="4865"/>
                </a:cubicBezTo>
                <a:cubicBezTo>
                  <a:pt x="35113" y="4871"/>
                  <a:pt x="35079" y="4852"/>
                  <a:pt x="35094" y="4843"/>
                </a:cubicBezTo>
                <a:cubicBezTo>
                  <a:pt x="35148" y="4811"/>
                  <a:pt x="35265" y="4786"/>
                  <a:pt x="35270" y="4711"/>
                </a:cubicBezTo>
                <a:cubicBezTo>
                  <a:pt x="35166" y="4718"/>
                  <a:pt x="35067" y="4691"/>
                  <a:pt x="35065" y="4733"/>
                </a:cubicBezTo>
                <a:cubicBezTo>
                  <a:pt x="35062" y="4787"/>
                  <a:pt x="34882" y="4748"/>
                  <a:pt x="34889" y="4799"/>
                </a:cubicBezTo>
                <a:cubicBezTo>
                  <a:pt x="34992" y="4805"/>
                  <a:pt x="34836" y="4897"/>
                  <a:pt x="34919" y="4887"/>
                </a:cubicBezTo>
                <a:close/>
                <a:moveTo>
                  <a:pt x="48283" y="4733"/>
                </a:moveTo>
                <a:cubicBezTo>
                  <a:pt x="48303" y="4733"/>
                  <a:pt x="48323" y="4733"/>
                  <a:pt x="48342" y="4733"/>
                </a:cubicBezTo>
                <a:cubicBezTo>
                  <a:pt x="48342" y="4718"/>
                  <a:pt x="48342" y="4703"/>
                  <a:pt x="48342" y="4688"/>
                </a:cubicBezTo>
                <a:cubicBezTo>
                  <a:pt x="48323" y="4688"/>
                  <a:pt x="48303" y="4688"/>
                  <a:pt x="48283" y="4688"/>
                </a:cubicBezTo>
                <a:cubicBezTo>
                  <a:pt x="48283" y="4703"/>
                  <a:pt x="48283" y="4718"/>
                  <a:pt x="48283" y="4733"/>
                </a:cubicBezTo>
                <a:close/>
                <a:moveTo>
                  <a:pt x="47815" y="4711"/>
                </a:moveTo>
                <a:cubicBezTo>
                  <a:pt x="47760" y="4706"/>
                  <a:pt x="47620" y="4654"/>
                  <a:pt x="47581" y="4711"/>
                </a:cubicBezTo>
                <a:cubicBezTo>
                  <a:pt x="47611" y="4735"/>
                  <a:pt x="47789" y="4756"/>
                  <a:pt x="47815" y="4711"/>
                </a:cubicBezTo>
                <a:close/>
                <a:moveTo>
                  <a:pt x="39432" y="4733"/>
                </a:moveTo>
                <a:cubicBezTo>
                  <a:pt x="39472" y="4739"/>
                  <a:pt x="39488" y="4765"/>
                  <a:pt x="39549" y="4755"/>
                </a:cubicBezTo>
                <a:cubicBezTo>
                  <a:pt x="39571" y="4679"/>
                  <a:pt x="39437" y="4669"/>
                  <a:pt x="39432" y="4733"/>
                </a:cubicBezTo>
                <a:close/>
                <a:moveTo>
                  <a:pt x="45089" y="4799"/>
                </a:moveTo>
                <a:cubicBezTo>
                  <a:pt x="45095" y="4774"/>
                  <a:pt x="45122" y="4765"/>
                  <a:pt x="45147" y="4755"/>
                </a:cubicBezTo>
                <a:cubicBezTo>
                  <a:pt x="45118" y="4871"/>
                  <a:pt x="45293" y="4836"/>
                  <a:pt x="45352" y="4887"/>
                </a:cubicBezTo>
                <a:cubicBezTo>
                  <a:pt x="45393" y="4820"/>
                  <a:pt x="45394" y="4711"/>
                  <a:pt x="45323" y="4667"/>
                </a:cubicBezTo>
                <a:cubicBezTo>
                  <a:pt x="45270" y="4715"/>
                  <a:pt x="45094" y="4670"/>
                  <a:pt x="45030" y="4711"/>
                </a:cubicBezTo>
                <a:cubicBezTo>
                  <a:pt x="44943" y="4711"/>
                  <a:pt x="44855" y="4711"/>
                  <a:pt x="44767" y="4711"/>
                </a:cubicBezTo>
                <a:cubicBezTo>
                  <a:pt x="44805" y="4766"/>
                  <a:pt x="44681" y="4802"/>
                  <a:pt x="44767" y="4821"/>
                </a:cubicBezTo>
                <a:cubicBezTo>
                  <a:pt x="44761" y="4799"/>
                  <a:pt x="44781" y="4807"/>
                  <a:pt x="44796" y="4799"/>
                </a:cubicBezTo>
                <a:cubicBezTo>
                  <a:pt x="44841" y="4777"/>
                  <a:pt x="44829" y="4735"/>
                  <a:pt x="44914" y="4755"/>
                </a:cubicBezTo>
                <a:cubicBezTo>
                  <a:pt x="44968" y="4757"/>
                  <a:pt x="44934" y="4828"/>
                  <a:pt x="45001" y="4821"/>
                </a:cubicBezTo>
                <a:cubicBezTo>
                  <a:pt x="44993" y="4771"/>
                  <a:pt x="45009" y="4738"/>
                  <a:pt x="45060" y="4733"/>
                </a:cubicBezTo>
                <a:cubicBezTo>
                  <a:pt x="45114" y="4745"/>
                  <a:pt x="45025" y="4852"/>
                  <a:pt x="45089" y="4799"/>
                </a:cubicBezTo>
                <a:close/>
                <a:moveTo>
                  <a:pt x="44620" y="4688"/>
                </a:moveTo>
                <a:cubicBezTo>
                  <a:pt x="44719" y="4756"/>
                  <a:pt x="44709" y="4607"/>
                  <a:pt x="44620" y="4688"/>
                </a:cubicBezTo>
                <a:close/>
                <a:moveTo>
                  <a:pt x="42949" y="4711"/>
                </a:moveTo>
                <a:cubicBezTo>
                  <a:pt x="42978" y="4711"/>
                  <a:pt x="42984" y="4729"/>
                  <a:pt x="43008" y="4733"/>
                </a:cubicBezTo>
                <a:cubicBezTo>
                  <a:pt x="43005" y="4699"/>
                  <a:pt x="43012" y="4657"/>
                  <a:pt x="42949" y="4667"/>
                </a:cubicBezTo>
                <a:cubicBezTo>
                  <a:pt x="42949" y="4681"/>
                  <a:pt x="42949" y="4696"/>
                  <a:pt x="42949" y="4711"/>
                </a:cubicBezTo>
                <a:close/>
                <a:moveTo>
                  <a:pt x="41397" y="4733"/>
                </a:moveTo>
                <a:cubicBezTo>
                  <a:pt x="41484" y="4706"/>
                  <a:pt x="41496" y="4727"/>
                  <a:pt x="41572" y="4755"/>
                </a:cubicBezTo>
                <a:cubicBezTo>
                  <a:pt x="41570" y="4724"/>
                  <a:pt x="41585" y="4706"/>
                  <a:pt x="41601" y="4688"/>
                </a:cubicBezTo>
                <a:cubicBezTo>
                  <a:pt x="41483" y="4711"/>
                  <a:pt x="41397" y="4622"/>
                  <a:pt x="41397" y="4733"/>
                </a:cubicBezTo>
                <a:close/>
                <a:moveTo>
                  <a:pt x="37644" y="4688"/>
                </a:moveTo>
                <a:cubicBezTo>
                  <a:pt x="37605" y="4682"/>
                  <a:pt x="37588" y="4658"/>
                  <a:pt x="37527" y="4667"/>
                </a:cubicBezTo>
                <a:cubicBezTo>
                  <a:pt x="37480" y="4728"/>
                  <a:pt x="37654" y="4727"/>
                  <a:pt x="37644" y="4688"/>
                </a:cubicBezTo>
                <a:close/>
                <a:moveTo>
                  <a:pt x="45645" y="4688"/>
                </a:moveTo>
                <a:cubicBezTo>
                  <a:pt x="45675" y="4688"/>
                  <a:pt x="45705" y="4688"/>
                  <a:pt x="45734" y="4688"/>
                </a:cubicBezTo>
                <a:cubicBezTo>
                  <a:pt x="45738" y="4649"/>
                  <a:pt x="45705" y="4637"/>
                  <a:pt x="45645" y="4645"/>
                </a:cubicBezTo>
                <a:cubicBezTo>
                  <a:pt x="45645" y="4660"/>
                  <a:pt x="45645" y="4674"/>
                  <a:pt x="45645" y="4688"/>
                </a:cubicBezTo>
                <a:close/>
                <a:moveTo>
                  <a:pt x="40458" y="4667"/>
                </a:moveTo>
                <a:cubicBezTo>
                  <a:pt x="40420" y="4636"/>
                  <a:pt x="40331" y="4645"/>
                  <a:pt x="40253" y="4645"/>
                </a:cubicBezTo>
                <a:cubicBezTo>
                  <a:pt x="40217" y="4718"/>
                  <a:pt x="40451" y="4699"/>
                  <a:pt x="40458" y="4667"/>
                </a:cubicBezTo>
                <a:close/>
                <a:moveTo>
                  <a:pt x="38611" y="4755"/>
                </a:moveTo>
                <a:cubicBezTo>
                  <a:pt x="38627" y="4723"/>
                  <a:pt x="38655" y="4699"/>
                  <a:pt x="38670" y="4667"/>
                </a:cubicBezTo>
                <a:cubicBezTo>
                  <a:pt x="38633" y="4666"/>
                  <a:pt x="38629" y="4639"/>
                  <a:pt x="38582" y="4645"/>
                </a:cubicBezTo>
                <a:cubicBezTo>
                  <a:pt x="38545" y="4670"/>
                  <a:pt x="38570" y="4728"/>
                  <a:pt x="38611" y="4755"/>
                </a:cubicBezTo>
                <a:close/>
                <a:moveTo>
                  <a:pt x="47493" y="4688"/>
                </a:moveTo>
                <a:cubicBezTo>
                  <a:pt x="47493" y="4711"/>
                  <a:pt x="47544" y="4717"/>
                  <a:pt x="47552" y="4688"/>
                </a:cubicBezTo>
                <a:cubicBezTo>
                  <a:pt x="47427" y="4679"/>
                  <a:pt x="47394" y="4602"/>
                  <a:pt x="47229" y="4622"/>
                </a:cubicBezTo>
                <a:cubicBezTo>
                  <a:pt x="47186" y="4661"/>
                  <a:pt x="47247" y="4709"/>
                  <a:pt x="47171" y="4755"/>
                </a:cubicBezTo>
                <a:cubicBezTo>
                  <a:pt x="47132" y="4729"/>
                  <a:pt x="46984" y="4744"/>
                  <a:pt x="46995" y="4821"/>
                </a:cubicBezTo>
                <a:cubicBezTo>
                  <a:pt x="47135" y="4779"/>
                  <a:pt x="47301" y="4835"/>
                  <a:pt x="47171" y="4909"/>
                </a:cubicBezTo>
                <a:cubicBezTo>
                  <a:pt x="47217" y="4944"/>
                  <a:pt x="47292" y="4889"/>
                  <a:pt x="47404" y="4909"/>
                </a:cubicBezTo>
                <a:cubicBezTo>
                  <a:pt x="47355" y="4837"/>
                  <a:pt x="47420" y="4812"/>
                  <a:pt x="47463" y="4755"/>
                </a:cubicBezTo>
                <a:cubicBezTo>
                  <a:pt x="47384" y="4748"/>
                  <a:pt x="47246" y="4786"/>
                  <a:pt x="47287" y="4688"/>
                </a:cubicBezTo>
                <a:cubicBezTo>
                  <a:pt x="47367" y="4712"/>
                  <a:pt x="47413" y="4712"/>
                  <a:pt x="47493" y="4688"/>
                </a:cubicBezTo>
                <a:close/>
                <a:moveTo>
                  <a:pt x="39374" y="4688"/>
                </a:moveTo>
                <a:cubicBezTo>
                  <a:pt x="39375" y="4651"/>
                  <a:pt x="39351" y="4633"/>
                  <a:pt x="39315" y="4622"/>
                </a:cubicBezTo>
                <a:cubicBezTo>
                  <a:pt x="39273" y="4655"/>
                  <a:pt x="39272" y="4708"/>
                  <a:pt x="39374" y="4688"/>
                </a:cubicBezTo>
                <a:close/>
                <a:moveTo>
                  <a:pt x="43975" y="4688"/>
                </a:moveTo>
                <a:cubicBezTo>
                  <a:pt x="44031" y="4730"/>
                  <a:pt x="44028" y="4676"/>
                  <a:pt x="44122" y="4688"/>
                </a:cubicBezTo>
                <a:cubicBezTo>
                  <a:pt x="44126" y="4633"/>
                  <a:pt x="44077" y="4619"/>
                  <a:pt x="44034" y="4601"/>
                </a:cubicBezTo>
                <a:cubicBezTo>
                  <a:pt x="44067" y="4670"/>
                  <a:pt x="43988" y="4654"/>
                  <a:pt x="43975" y="4688"/>
                </a:cubicBezTo>
                <a:close/>
                <a:moveTo>
                  <a:pt x="46261" y="4688"/>
                </a:moveTo>
                <a:cubicBezTo>
                  <a:pt x="46264" y="4632"/>
                  <a:pt x="46387" y="4666"/>
                  <a:pt x="46350" y="4579"/>
                </a:cubicBezTo>
                <a:cubicBezTo>
                  <a:pt x="46321" y="4579"/>
                  <a:pt x="46291" y="4579"/>
                  <a:pt x="46261" y="4579"/>
                </a:cubicBezTo>
                <a:cubicBezTo>
                  <a:pt x="46279" y="4618"/>
                  <a:pt x="46175" y="4670"/>
                  <a:pt x="46261" y="4688"/>
                </a:cubicBezTo>
                <a:close/>
                <a:moveTo>
                  <a:pt x="46115" y="4556"/>
                </a:moveTo>
                <a:cubicBezTo>
                  <a:pt x="46091" y="4690"/>
                  <a:pt x="46249" y="4571"/>
                  <a:pt x="46115" y="4556"/>
                </a:cubicBezTo>
                <a:close/>
                <a:moveTo>
                  <a:pt x="45323" y="4622"/>
                </a:moveTo>
                <a:cubicBezTo>
                  <a:pt x="45390" y="4629"/>
                  <a:pt x="45434" y="4618"/>
                  <a:pt x="45441" y="4579"/>
                </a:cubicBezTo>
                <a:cubicBezTo>
                  <a:pt x="45400" y="4571"/>
                  <a:pt x="45385" y="4547"/>
                  <a:pt x="45323" y="4556"/>
                </a:cubicBezTo>
                <a:cubicBezTo>
                  <a:pt x="45323" y="4579"/>
                  <a:pt x="45323" y="4601"/>
                  <a:pt x="45323" y="4622"/>
                </a:cubicBezTo>
                <a:close/>
                <a:moveTo>
                  <a:pt x="44620" y="4622"/>
                </a:moveTo>
                <a:cubicBezTo>
                  <a:pt x="44640" y="4622"/>
                  <a:pt x="44659" y="4622"/>
                  <a:pt x="44678" y="4622"/>
                </a:cubicBezTo>
                <a:cubicBezTo>
                  <a:pt x="44711" y="4591"/>
                  <a:pt x="44709" y="4568"/>
                  <a:pt x="44650" y="4556"/>
                </a:cubicBezTo>
                <a:cubicBezTo>
                  <a:pt x="44647" y="4585"/>
                  <a:pt x="44612" y="4587"/>
                  <a:pt x="44620" y="4622"/>
                </a:cubicBezTo>
                <a:close/>
                <a:moveTo>
                  <a:pt x="42569" y="4601"/>
                </a:moveTo>
                <a:cubicBezTo>
                  <a:pt x="42569" y="4573"/>
                  <a:pt x="42606" y="4570"/>
                  <a:pt x="42598" y="4534"/>
                </a:cubicBezTo>
                <a:cubicBezTo>
                  <a:pt x="42563" y="4538"/>
                  <a:pt x="42515" y="4531"/>
                  <a:pt x="42510" y="4556"/>
                </a:cubicBezTo>
                <a:cubicBezTo>
                  <a:pt x="42548" y="4556"/>
                  <a:pt x="42537" y="4595"/>
                  <a:pt x="42569" y="4601"/>
                </a:cubicBezTo>
                <a:close/>
                <a:moveTo>
                  <a:pt x="14373" y="4601"/>
                </a:moveTo>
                <a:cubicBezTo>
                  <a:pt x="14392" y="4601"/>
                  <a:pt x="14411" y="4601"/>
                  <a:pt x="14431" y="4601"/>
                </a:cubicBezTo>
                <a:cubicBezTo>
                  <a:pt x="14432" y="4573"/>
                  <a:pt x="14468" y="4570"/>
                  <a:pt x="14461" y="4534"/>
                </a:cubicBezTo>
                <a:cubicBezTo>
                  <a:pt x="14441" y="4534"/>
                  <a:pt x="14421" y="4534"/>
                  <a:pt x="14402" y="4534"/>
                </a:cubicBezTo>
                <a:cubicBezTo>
                  <a:pt x="14400" y="4562"/>
                  <a:pt x="14364" y="4565"/>
                  <a:pt x="14373" y="4601"/>
                </a:cubicBezTo>
                <a:close/>
                <a:moveTo>
                  <a:pt x="44884" y="4601"/>
                </a:moveTo>
                <a:cubicBezTo>
                  <a:pt x="44942" y="4660"/>
                  <a:pt x="45033" y="4631"/>
                  <a:pt x="45060" y="4556"/>
                </a:cubicBezTo>
                <a:cubicBezTo>
                  <a:pt x="45052" y="4526"/>
                  <a:pt x="44995" y="4532"/>
                  <a:pt x="44972" y="4513"/>
                </a:cubicBezTo>
                <a:cubicBezTo>
                  <a:pt x="44998" y="4583"/>
                  <a:pt x="44896" y="4558"/>
                  <a:pt x="44884" y="4601"/>
                </a:cubicBezTo>
                <a:close/>
                <a:moveTo>
                  <a:pt x="43037" y="4534"/>
                </a:moveTo>
                <a:cubicBezTo>
                  <a:pt x="43008" y="4601"/>
                  <a:pt x="43103" y="4574"/>
                  <a:pt x="43155" y="4579"/>
                </a:cubicBezTo>
                <a:cubicBezTo>
                  <a:pt x="43148" y="4607"/>
                  <a:pt x="43196" y="4589"/>
                  <a:pt x="43213" y="4601"/>
                </a:cubicBezTo>
                <a:cubicBezTo>
                  <a:pt x="43224" y="4607"/>
                  <a:pt x="43204" y="4637"/>
                  <a:pt x="43213" y="4645"/>
                </a:cubicBezTo>
                <a:cubicBezTo>
                  <a:pt x="43226" y="4655"/>
                  <a:pt x="43285" y="4636"/>
                  <a:pt x="43300" y="4645"/>
                </a:cubicBezTo>
                <a:cubicBezTo>
                  <a:pt x="43302" y="4592"/>
                  <a:pt x="43250" y="4580"/>
                  <a:pt x="43272" y="4513"/>
                </a:cubicBezTo>
                <a:cubicBezTo>
                  <a:pt x="43166" y="4548"/>
                  <a:pt x="43130" y="4508"/>
                  <a:pt x="43037" y="4534"/>
                </a:cubicBezTo>
                <a:close/>
                <a:moveTo>
                  <a:pt x="21143" y="4534"/>
                </a:moveTo>
                <a:cubicBezTo>
                  <a:pt x="21163" y="4534"/>
                  <a:pt x="21182" y="4534"/>
                  <a:pt x="21202" y="4534"/>
                </a:cubicBezTo>
                <a:cubicBezTo>
                  <a:pt x="21202" y="4520"/>
                  <a:pt x="21202" y="4505"/>
                  <a:pt x="21202" y="4490"/>
                </a:cubicBezTo>
                <a:cubicBezTo>
                  <a:pt x="21182" y="4490"/>
                  <a:pt x="21163" y="4490"/>
                  <a:pt x="21143" y="4490"/>
                </a:cubicBezTo>
                <a:cubicBezTo>
                  <a:pt x="21143" y="4505"/>
                  <a:pt x="21143" y="4520"/>
                  <a:pt x="21143" y="4534"/>
                </a:cubicBezTo>
                <a:close/>
                <a:moveTo>
                  <a:pt x="11617" y="4556"/>
                </a:moveTo>
                <a:cubicBezTo>
                  <a:pt x="11666" y="4556"/>
                  <a:pt x="11715" y="4556"/>
                  <a:pt x="11764" y="4556"/>
                </a:cubicBezTo>
                <a:cubicBezTo>
                  <a:pt x="11782" y="4498"/>
                  <a:pt x="11716" y="4529"/>
                  <a:pt x="11676" y="4513"/>
                </a:cubicBezTo>
                <a:cubicBezTo>
                  <a:pt x="11636" y="4495"/>
                  <a:pt x="11623" y="4439"/>
                  <a:pt x="11559" y="4469"/>
                </a:cubicBezTo>
                <a:cubicBezTo>
                  <a:pt x="11522" y="4540"/>
                  <a:pt x="11653" y="4486"/>
                  <a:pt x="11617" y="4556"/>
                </a:cubicBezTo>
                <a:close/>
                <a:moveTo>
                  <a:pt x="51831" y="4490"/>
                </a:moveTo>
                <a:cubicBezTo>
                  <a:pt x="51835" y="4436"/>
                  <a:pt x="51930" y="4484"/>
                  <a:pt x="51948" y="4490"/>
                </a:cubicBezTo>
                <a:cubicBezTo>
                  <a:pt x="51948" y="4475"/>
                  <a:pt x="51948" y="4462"/>
                  <a:pt x="51948" y="4447"/>
                </a:cubicBezTo>
                <a:cubicBezTo>
                  <a:pt x="51947" y="4434"/>
                  <a:pt x="51942" y="4420"/>
                  <a:pt x="51918" y="4424"/>
                </a:cubicBezTo>
                <a:cubicBezTo>
                  <a:pt x="51899" y="4454"/>
                  <a:pt x="51739" y="4419"/>
                  <a:pt x="51831" y="4490"/>
                </a:cubicBezTo>
                <a:close/>
                <a:moveTo>
                  <a:pt x="45147" y="4469"/>
                </a:moveTo>
                <a:cubicBezTo>
                  <a:pt x="45173" y="4501"/>
                  <a:pt x="45242" y="4501"/>
                  <a:pt x="45294" y="4513"/>
                </a:cubicBezTo>
                <a:cubicBezTo>
                  <a:pt x="45272" y="4453"/>
                  <a:pt x="45352" y="4468"/>
                  <a:pt x="45352" y="4424"/>
                </a:cubicBezTo>
                <a:cubicBezTo>
                  <a:pt x="45246" y="4424"/>
                  <a:pt x="45138" y="4424"/>
                  <a:pt x="45030" y="4424"/>
                </a:cubicBezTo>
                <a:cubicBezTo>
                  <a:pt x="45001" y="4490"/>
                  <a:pt x="45096" y="4464"/>
                  <a:pt x="45147" y="4469"/>
                </a:cubicBezTo>
                <a:close/>
                <a:moveTo>
                  <a:pt x="9946" y="4447"/>
                </a:moveTo>
                <a:cubicBezTo>
                  <a:pt x="9966" y="4447"/>
                  <a:pt x="9985" y="4447"/>
                  <a:pt x="10005" y="4447"/>
                </a:cubicBezTo>
                <a:cubicBezTo>
                  <a:pt x="10005" y="4432"/>
                  <a:pt x="10005" y="4417"/>
                  <a:pt x="10005" y="4402"/>
                </a:cubicBezTo>
                <a:cubicBezTo>
                  <a:pt x="9985" y="4402"/>
                  <a:pt x="9966" y="4402"/>
                  <a:pt x="9946" y="4402"/>
                </a:cubicBezTo>
                <a:cubicBezTo>
                  <a:pt x="9946" y="4417"/>
                  <a:pt x="9946" y="4432"/>
                  <a:pt x="9946" y="4447"/>
                </a:cubicBezTo>
                <a:close/>
                <a:moveTo>
                  <a:pt x="19472" y="4381"/>
                </a:moveTo>
                <a:cubicBezTo>
                  <a:pt x="19449" y="4514"/>
                  <a:pt x="19607" y="4395"/>
                  <a:pt x="19472" y="4381"/>
                </a:cubicBezTo>
                <a:close/>
                <a:moveTo>
                  <a:pt x="18417" y="4424"/>
                </a:moveTo>
                <a:cubicBezTo>
                  <a:pt x="18436" y="4424"/>
                  <a:pt x="18456" y="4424"/>
                  <a:pt x="18476" y="4424"/>
                </a:cubicBezTo>
                <a:cubicBezTo>
                  <a:pt x="18476" y="4409"/>
                  <a:pt x="18476" y="4395"/>
                  <a:pt x="18476" y="4381"/>
                </a:cubicBezTo>
                <a:cubicBezTo>
                  <a:pt x="18456" y="4381"/>
                  <a:pt x="18436" y="4381"/>
                  <a:pt x="18417" y="4381"/>
                </a:cubicBezTo>
                <a:cubicBezTo>
                  <a:pt x="18417" y="4395"/>
                  <a:pt x="18417" y="4409"/>
                  <a:pt x="18417" y="4424"/>
                </a:cubicBezTo>
                <a:close/>
                <a:moveTo>
                  <a:pt x="8804" y="4469"/>
                </a:moveTo>
                <a:cubicBezTo>
                  <a:pt x="8779" y="4449"/>
                  <a:pt x="8652" y="4395"/>
                  <a:pt x="8628" y="4447"/>
                </a:cubicBezTo>
                <a:cubicBezTo>
                  <a:pt x="8682" y="4445"/>
                  <a:pt x="8690" y="4464"/>
                  <a:pt x="8657" y="4490"/>
                </a:cubicBezTo>
                <a:cubicBezTo>
                  <a:pt x="8744" y="4490"/>
                  <a:pt x="8833" y="4490"/>
                  <a:pt x="8921" y="4490"/>
                </a:cubicBezTo>
                <a:cubicBezTo>
                  <a:pt x="8927" y="4449"/>
                  <a:pt x="8887" y="4442"/>
                  <a:pt x="8891" y="4402"/>
                </a:cubicBezTo>
                <a:cubicBezTo>
                  <a:pt x="8914" y="4397"/>
                  <a:pt x="8949" y="4402"/>
                  <a:pt x="8950" y="4381"/>
                </a:cubicBezTo>
                <a:cubicBezTo>
                  <a:pt x="8921" y="4381"/>
                  <a:pt x="8891" y="4381"/>
                  <a:pt x="8862" y="4381"/>
                </a:cubicBezTo>
                <a:cubicBezTo>
                  <a:pt x="8858" y="4422"/>
                  <a:pt x="8843" y="4454"/>
                  <a:pt x="8804" y="4469"/>
                </a:cubicBezTo>
                <a:close/>
                <a:moveTo>
                  <a:pt x="44650" y="4469"/>
                </a:moveTo>
                <a:cubicBezTo>
                  <a:pt x="44672" y="4496"/>
                  <a:pt x="44728" y="4472"/>
                  <a:pt x="44767" y="4490"/>
                </a:cubicBezTo>
                <a:cubicBezTo>
                  <a:pt x="44785" y="4499"/>
                  <a:pt x="44764" y="4556"/>
                  <a:pt x="44825" y="4534"/>
                </a:cubicBezTo>
                <a:cubicBezTo>
                  <a:pt x="44801" y="4445"/>
                  <a:pt x="44853" y="4422"/>
                  <a:pt x="44884" y="4402"/>
                </a:cubicBezTo>
                <a:cubicBezTo>
                  <a:pt x="44848" y="4400"/>
                  <a:pt x="44815" y="4396"/>
                  <a:pt x="44825" y="4358"/>
                </a:cubicBezTo>
                <a:cubicBezTo>
                  <a:pt x="44768" y="4353"/>
                  <a:pt x="44767" y="4388"/>
                  <a:pt x="44737" y="4402"/>
                </a:cubicBezTo>
                <a:cubicBezTo>
                  <a:pt x="44731" y="4378"/>
                  <a:pt x="44704" y="4368"/>
                  <a:pt x="44678" y="4358"/>
                </a:cubicBezTo>
                <a:cubicBezTo>
                  <a:pt x="44654" y="4384"/>
                  <a:pt x="44640" y="4417"/>
                  <a:pt x="44650" y="4469"/>
                </a:cubicBezTo>
                <a:close/>
                <a:moveTo>
                  <a:pt x="44591" y="4358"/>
                </a:moveTo>
                <a:cubicBezTo>
                  <a:pt x="44547" y="4362"/>
                  <a:pt x="44483" y="4351"/>
                  <a:pt x="44474" y="4381"/>
                </a:cubicBezTo>
                <a:cubicBezTo>
                  <a:pt x="44513" y="4409"/>
                  <a:pt x="44583" y="4409"/>
                  <a:pt x="44591" y="4358"/>
                </a:cubicBezTo>
                <a:close/>
                <a:moveTo>
                  <a:pt x="43360" y="4358"/>
                </a:moveTo>
                <a:cubicBezTo>
                  <a:pt x="43341" y="4343"/>
                  <a:pt x="43233" y="4365"/>
                  <a:pt x="43242" y="4381"/>
                </a:cubicBezTo>
                <a:cubicBezTo>
                  <a:pt x="43282" y="4422"/>
                  <a:pt x="43372" y="4368"/>
                  <a:pt x="43360" y="4358"/>
                </a:cubicBezTo>
                <a:close/>
                <a:moveTo>
                  <a:pt x="44063" y="4424"/>
                </a:moveTo>
                <a:cubicBezTo>
                  <a:pt x="44099" y="4441"/>
                  <a:pt x="44083" y="4466"/>
                  <a:pt x="44150" y="4469"/>
                </a:cubicBezTo>
                <a:cubicBezTo>
                  <a:pt x="44152" y="4469"/>
                  <a:pt x="44150" y="4447"/>
                  <a:pt x="44150" y="4447"/>
                </a:cubicBezTo>
                <a:cubicBezTo>
                  <a:pt x="44156" y="4442"/>
                  <a:pt x="44201" y="4447"/>
                  <a:pt x="44210" y="4447"/>
                </a:cubicBezTo>
                <a:cubicBezTo>
                  <a:pt x="44326" y="4437"/>
                  <a:pt x="44310" y="4400"/>
                  <a:pt x="44415" y="4402"/>
                </a:cubicBezTo>
                <a:cubicBezTo>
                  <a:pt x="44501" y="4360"/>
                  <a:pt x="44318" y="4392"/>
                  <a:pt x="44268" y="4381"/>
                </a:cubicBezTo>
                <a:cubicBezTo>
                  <a:pt x="44229" y="4371"/>
                  <a:pt x="44218" y="4347"/>
                  <a:pt x="44180" y="4336"/>
                </a:cubicBezTo>
                <a:cubicBezTo>
                  <a:pt x="44177" y="4399"/>
                  <a:pt x="44058" y="4377"/>
                  <a:pt x="43975" y="4381"/>
                </a:cubicBezTo>
                <a:cubicBezTo>
                  <a:pt x="43956" y="4439"/>
                  <a:pt x="44024" y="4407"/>
                  <a:pt x="44063" y="4424"/>
                </a:cubicBezTo>
                <a:close/>
                <a:moveTo>
                  <a:pt x="42862" y="4358"/>
                </a:moveTo>
                <a:cubicBezTo>
                  <a:pt x="42816" y="4352"/>
                  <a:pt x="42809" y="4326"/>
                  <a:pt x="42774" y="4358"/>
                </a:cubicBezTo>
                <a:cubicBezTo>
                  <a:pt x="42769" y="4363"/>
                  <a:pt x="42724" y="4358"/>
                  <a:pt x="42715" y="4358"/>
                </a:cubicBezTo>
                <a:cubicBezTo>
                  <a:pt x="42593" y="4369"/>
                  <a:pt x="42458" y="4365"/>
                  <a:pt x="42334" y="4358"/>
                </a:cubicBezTo>
                <a:cubicBezTo>
                  <a:pt x="42344" y="4437"/>
                  <a:pt x="42411" y="4415"/>
                  <a:pt x="42480" y="4402"/>
                </a:cubicBezTo>
                <a:cubicBezTo>
                  <a:pt x="42515" y="4442"/>
                  <a:pt x="42557" y="4477"/>
                  <a:pt x="42598" y="4513"/>
                </a:cubicBezTo>
                <a:cubicBezTo>
                  <a:pt x="42610" y="4484"/>
                  <a:pt x="42635" y="4468"/>
                  <a:pt x="42685" y="4469"/>
                </a:cubicBezTo>
                <a:cubicBezTo>
                  <a:pt x="42690" y="4436"/>
                  <a:pt x="42675" y="4387"/>
                  <a:pt x="42715" y="4381"/>
                </a:cubicBezTo>
                <a:cubicBezTo>
                  <a:pt x="42727" y="4408"/>
                  <a:pt x="42753" y="4426"/>
                  <a:pt x="42803" y="4424"/>
                </a:cubicBezTo>
                <a:cubicBezTo>
                  <a:pt x="42905" y="4339"/>
                  <a:pt x="43125" y="4466"/>
                  <a:pt x="43213" y="4358"/>
                </a:cubicBezTo>
                <a:cubicBezTo>
                  <a:pt x="43092" y="4358"/>
                  <a:pt x="42986" y="4377"/>
                  <a:pt x="42862" y="4358"/>
                </a:cubicBezTo>
                <a:close/>
                <a:moveTo>
                  <a:pt x="6928" y="4336"/>
                </a:moveTo>
                <a:cubicBezTo>
                  <a:pt x="6908" y="4336"/>
                  <a:pt x="6889" y="4336"/>
                  <a:pt x="6869" y="4336"/>
                </a:cubicBezTo>
                <a:cubicBezTo>
                  <a:pt x="6846" y="4342"/>
                  <a:pt x="6811" y="4338"/>
                  <a:pt x="6810" y="4358"/>
                </a:cubicBezTo>
                <a:cubicBezTo>
                  <a:pt x="6854" y="4355"/>
                  <a:pt x="6919" y="4366"/>
                  <a:pt x="6928" y="4336"/>
                </a:cubicBezTo>
                <a:close/>
                <a:moveTo>
                  <a:pt x="6019" y="4358"/>
                </a:moveTo>
                <a:cubicBezTo>
                  <a:pt x="5985" y="4355"/>
                  <a:pt x="5952" y="4320"/>
                  <a:pt x="5931" y="4358"/>
                </a:cubicBezTo>
                <a:cubicBezTo>
                  <a:pt x="5966" y="4362"/>
                  <a:pt x="5997" y="4397"/>
                  <a:pt x="6019" y="4358"/>
                </a:cubicBezTo>
                <a:close/>
                <a:moveTo>
                  <a:pt x="8862" y="4336"/>
                </a:moveTo>
                <a:cubicBezTo>
                  <a:pt x="8743" y="4260"/>
                  <a:pt x="8792" y="4408"/>
                  <a:pt x="8862" y="4336"/>
                </a:cubicBezTo>
                <a:close/>
                <a:moveTo>
                  <a:pt x="6664" y="4424"/>
                </a:moveTo>
                <a:cubicBezTo>
                  <a:pt x="6737" y="4428"/>
                  <a:pt x="6755" y="4391"/>
                  <a:pt x="6781" y="4358"/>
                </a:cubicBezTo>
                <a:cubicBezTo>
                  <a:pt x="6740" y="4353"/>
                  <a:pt x="6732" y="4323"/>
                  <a:pt x="6693" y="4315"/>
                </a:cubicBezTo>
                <a:cubicBezTo>
                  <a:pt x="6705" y="4368"/>
                  <a:pt x="6640" y="4362"/>
                  <a:pt x="6664" y="4424"/>
                </a:cubicBezTo>
                <a:close/>
                <a:moveTo>
                  <a:pt x="5784" y="4402"/>
                </a:moveTo>
                <a:cubicBezTo>
                  <a:pt x="5975" y="4466"/>
                  <a:pt x="5943" y="4318"/>
                  <a:pt x="5784" y="4315"/>
                </a:cubicBezTo>
                <a:cubicBezTo>
                  <a:pt x="5784" y="4343"/>
                  <a:pt x="5784" y="4373"/>
                  <a:pt x="5784" y="4402"/>
                </a:cubicBezTo>
                <a:close/>
                <a:moveTo>
                  <a:pt x="6166" y="4424"/>
                </a:moveTo>
                <a:cubicBezTo>
                  <a:pt x="6274" y="4439"/>
                  <a:pt x="6239" y="4347"/>
                  <a:pt x="6283" y="4315"/>
                </a:cubicBezTo>
                <a:cubicBezTo>
                  <a:pt x="6243" y="4315"/>
                  <a:pt x="6218" y="4305"/>
                  <a:pt x="6195" y="4293"/>
                </a:cubicBezTo>
                <a:cubicBezTo>
                  <a:pt x="6246" y="4370"/>
                  <a:pt x="6175" y="4347"/>
                  <a:pt x="6166" y="4424"/>
                </a:cubicBezTo>
                <a:close/>
                <a:moveTo>
                  <a:pt x="5550" y="4402"/>
                </a:moveTo>
                <a:cubicBezTo>
                  <a:pt x="5602" y="4382"/>
                  <a:pt x="5697" y="4395"/>
                  <a:pt x="5726" y="4358"/>
                </a:cubicBezTo>
                <a:cubicBezTo>
                  <a:pt x="5600" y="4387"/>
                  <a:pt x="5690" y="4254"/>
                  <a:pt x="5579" y="4270"/>
                </a:cubicBezTo>
                <a:cubicBezTo>
                  <a:pt x="5614" y="4336"/>
                  <a:pt x="5588" y="4345"/>
                  <a:pt x="5550" y="4402"/>
                </a:cubicBezTo>
                <a:close/>
                <a:moveTo>
                  <a:pt x="16307" y="4204"/>
                </a:moveTo>
                <a:cubicBezTo>
                  <a:pt x="16283" y="4338"/>
                  <a:pt x="16441" y="4219"/>
                  <a:pt x="16307" y="4204"/>
                </a:cubicBezTo>
                <a:close/>
                <a:moveTo>
                  <a:pt x="28324" y="4204"/>
                </a:moveTo>
                <a:cubicBezTo>
                  <a:pt x="28374" y="4206"/>
                  <a:pt x="28399" y="4188"/>
                  <a:pt x="28411" y="4161"/>
                </a:cubicBezTo>
                <a:cubicBezTo>
                  <a:pt x="28366" y="4162"/>
                  <a:pt x="28310" y="4158"/>
                  <a:pt x="28324" y="4204"/>
                </a:cubicBezTo>
                <a:close/>
                <a:moveTo>
                  <a:pt x="29496" y="4138"/>
                </a:moveTo>
                <a:cubicBezTo>
                  <a:pt x="29473" y="4272"/>
                  <a:pt x="29631" y="4153"/>
                  <a:pt x="29496" y="4138"/>
                </a:cubicBezTo>
                <a:close/>
                <a:moveTo>
                  <a:pt x="25188" y="4161"/>
                </a:moveTo>
                <a:cubicBezTo>
                  <a:pt x="25238" y="4162"/>
                  <a:pt x="25263" y="4143"/>
                  <a:pt x="25275" y="4117"/>
                </a:cubicBezTo>
                <a:cubicBezTo>
                  <a:pt x="25225" y="4116"/>
                  <a:pt x="25200" y="4134"/>
                  <a:pt x="25188" y="4161"/>
                </a:cubicBezTo>
                <a:close/>
                <a:moveTo>
                  <a:pt x="27825" y="4095"/>
                </a:moveTo>
                <a:cubicBezTo>
                  <a:pt x="27800" y="4078"/>
                  <a:pt x="27742" y="4108"/>
                  <a:pt x="27738" y="4117"/>
                </a:cubicBezTo>
                <a:cubicBezTo>
                  <a:pt x="27702" y="4188"/>
                  <a:pt x="27896" y="4141"/>
                  <a:pt x="27825" y="4095"/>
                </a:cubicBezTo>
                <a:close/>
                <a:moveTo>
                  <a:pt x="23107" y="4138"/>
                </a:moveTo>
                <a:cubicBezTo>
                  <a:pt x="23161" y="4135"/>
                  <a:pt x="23204" y="4124"/>
                  <a:pt x="23224" y="4095"/>
                </a:cubicBezTo>
                <a:cubicBezTo>
                  <a:pt x="23172" y="4099"/>
                  <a:pt x="23077" y="4072"/>
                  <a:pt x="23107" y="4138"/>
                </a:cubicBezTo>
                <a:close/>
                <a:moveTo>
                  <a:pt x="28793" y="4161"/>
                </a:moveTo>
                <a:cubicBezTo>
                  <a:pt x="28831" y="4131"/>
                  <a:pt x="28811" y="4094"/>
                  <a:pt x="28763" y="4072"/>
                </a:cubicBezTo>
                <a:cubicBezTo>
                  <a:pt x="28769" y="4105"/>
                  <a:pt x="28754" y="4153"/>
                  <a:pt x="28793" y="4161"/>
                </a:cubicBezTo>
                <a:close/>
                <a:moveTo>
                  <a:pt x="13669" y="4117"/>
                </a:moveTo>
                <a:cubicBezTo>
                  <a:pt x="13720" y="4117"/>
                  <a:pt x="13744" y="4099"/>
                  <a:pt x="13757" y="4072"/>
                </a:cubicBezTo>
                <a:cubicBezTo>
                  <a:pt x="13706" y="4071"/>
                  <a:pt x="13681" y="4089"/>
                  <a:pt x="13669" y="4117"/>
                </a:cubicBezTo>
                <a:close/>
                <a:moveTo>
                  <a:pt x="28499" y="4095"/>
                </a:moveTo>
                <a:cubicBezTo>
                  <a:pt x="28546" y="4092"/>
                  <a:pt x="28601" y="4098"/>
                  <a:pt x="28588" y="4050"/>
                </a:cubicBezTo>
                <a:cubicBezTo>
                  <a:pt x="28568" y="4050"/>
                  <a:pt x="28548" y="4050"/>
                  <a:pt x="28529" y="4050"/>
                </a:cubicBezTo>
                <a:cubicBezTo>
                  <a:pt x="28529" y="4072"/>
                  <a:pt x="28505" y="4077"/>
                  <a:pt x="28499" y="4095"/>
                </a:cubicBezTo>
                <a:close/>
                <a:moveTo>
                  <a:pt x="19297" y="4095"/>
                </a:moveTo>
                <a:cubicBezTo>
                  <a:pt x="19316" y="4095"/>
                  <a:pt x="19336" y="4095"/>
                  <a:pt x="19355" y="4095"/>
                </a:cubicBezTo>
                <a:cubicBezTo>
                  <a:pt x="19355" y="4080"/>
                  <a:pt x="19355" y="4065"/>
                  <a:pt x="19355" y="4050"/>
                </a:cubicBezTo>
                <a:cubicBezTo>
                  <a:pt x="19336" y="4050"/>
                  <a:pt x="19316" y="4050"/>
                  <a:pt x="19297" y="4050"/>
                </a:cubicBezTo>
                <a:cubicBezTo>
                  <a:pt x="19297" y="4065"/>
                  <a:pt x="19297" y="4080"/>
                  <a:pt x="19297" y="4095"/>
                </a:cubicBezTo>
                <a:close/>
                <a:moveTo>
                  <a:pt x="29262" y="4050"/>
                </a:moveTo>
                <a:cubicBezTo>
                  <a:pt x="29307" y="4048"/>
                  <a:pt x="29364" y="4053"/>
                  <a:pt x="29349" y="4006"/>
                </a:cubicBezTo>
                <a:cubicBezTo>
                  <a:pt x="29330" y="4006"/>
                  <a:pt x="29310" y="4006"/>
                  <a:pt x="29291" y="4006"/>
                </a:cubicBezTo>
                <a:cubicBezTo>
                  <a:pt x="29291" y="4029"/>
                  <a:pt x="29267" y="4032"/>
                  <a:pt x="29262" y="4050"/>
                </a:cubicBezTo>
                <a:close/>
                <a:moveTo>
                  <a:pt x="20176" y="4050"/>
                </a:moveTo>
                <a:cubicBezTo>
                  <a:pt x="20157" y="4049"/>
                  <a:pt x="20141" y="4047"/>
                  <a:pt x="20147" y="4029"/>
                </a:cubicBezTo>
                <a:cubicBezTo>
                  <a:pt x="20162" y="4029"/>
                  <a:pt x="20179" y="4011"/>
                  <a:pt x="20147" y="4006"/>
                </a:cubicBezTo>
                <a:cubicBezTo>
                  <a:pt x="20088" y="4026"/>
                  <a:pt x="20139" y="4119"/>
                  <a:pt x="20176" y="4050"/>
                </a:cubicBezTo>
                <a:close/>
                <a:moveTo>
                  <a:pt x="19678" y="4029"/>
                </a:moveTo>
                <a:cubicBezTo>
                  <a:pt x="19697" y="4029"/>
                  <a:pt x="19716" y="4029"/>
                  <a:pt x="19736" y="4029"/>
                </a:cubicBezTo>
                <a:cubicBezTo>
                  <a:pt x="19736" y="4014"/>
                  <a:pt x="19736" y="3999"/>
                  <a:pt x="19736" y="3984"/>
                </a:cubicBezTo>
                <a:cubicBezTo>
                  <a:pt x="19716" y="3984"/>
                  <a:pt x="19697" y="3984"/>
                  <a:pt x="19678" y="3984"/>
                </a:cubicBezTo>
                <a:cubicBezTo>
                  <a:pt x="19678" y="3999"/>
                  <a:pt x="19678" y="4014"/>
                  <a:pt x="19678" y="4029"/>
                </a:cubicBezTo>
                <a:close/>
                <a:moveTo>
                  <a:pt x="29085" y="3984"/>
                </a:moveTo>
                <a:cubicBezTo>
                  <a:pt x="29184" y="4051"/>
                  <a:pt x="29174" y="3903"/>
                  <a:pt x="29085" y="3984"/>
                </a:cubicBezTo>
                <a:close/>
                <a:moveTo>
                  <a:pt x="29233" y="3984"/>
                </a:moveTo>
                <a:cubicBezTo>
                  <a:pt x="29326" y="3997"/>
                  <a:pt x="29323" y="3944"/>
                  <a:pt x="29379" y="3984"/>
                </a:cubicBezTo>
                <a:cubicBezTo>
                  <a:pt x="29407" y="3904"/>
                  <a:pt x="29215" y="3937"/>
                  <a:pt x="29233" y="3984"/>
                </a:cubicBezTo>
                <a:close/>
                <a:moveTo>
                  <a:pt x="12086" y="4513"/>
                </a:moveTo>
                <a:cubicBezTo>
                  <a:pt x="12106" y="4513"/>
                  <a:pt x="12126" y="4513"/>
                  <a:pt x="12145" y="4513"/>
                </a:cubicBezTo>
                <a:cubicBezTo>
                  <a:pt x="12145" y="4498"/>
                  <a:pt x="12145" y="4483"/>
                  <a:pt x="12145" y="4469"/>
                </a:cubicBezTo>
                <a:cubicBezTo>
                  <a:pt x="12126" y="4469"/>
                  <a:pt x="12106" y="4469"/>
                  <a:pt x="12086" y="4469"/>
                </a:cubicBezTo>
                <a:cubicBezTo>
                  <a:pt x="12086" y="4483"/>
                  <a:pt x="12086" y="4498"/>
                  <a:pt x="12086" y="4513"/>
                </a:cubicBezTo>
                <a:close/>
                <a:moveTo>
                  <a:pt x="7513" y="4315"/>
                </a:moveTo>
                <a:cubicBezTo>
                  <a:pt x="7575" y="4327"/>
                  <a:pt x="7608" y="4361"/>
                  <a:pt x="7661" y="4381"/>
                </a:cubicBezTo>
                <a:cubicBezTo>
                  <a:pt x="7679" y="4319"/>
                  <a:pt x="7636" y="4316"/>
                  <a:pt x="7602" y="4293"/>
                </a:cubicBezTo>
                <a:cubicBezTo>
                  <a:pt x="7592" y="4286"/>
                  <a:pt x="7604" y="4261"/>
                  <a:pt x="7572" y="4270"/>
                </a:cubicBezTo>
                <a:cubicBezTo>
                  <a:pt x="7572" y="4300"/>
                  <a:pt x="7521" y="4291"/>
                  <a:pt x="7513" y="4315"/>
                </a:cubicBezTo>
                <a:close/>
                <a:moveTo>
                  <a:pt x="14255" y="4579"/>
                </a:moveTo>
                <a:cubicBezTo>
                  <a:pt x="14205" y="4495"/>
                  <a:pt x="14167" y="4408"/>
                  <a:pt x="14314" y="4381"/>
                </a:cubicBezTo>
                <a:cubicBezTo>
                  <a:pt x="14345" y="4400"/>
                  <a:pt x="14323" y="4462"/>
                  <a:pt x="14402" y="4447"/>
                </a:cubicBezTo>
                <a:cubicBezTo>
                  <a:pt x="14413" y="4408"/>
                  <a:pt x="14358" y="4390"/>
                  <a:pt x="14402" y="4381"/>
                </a:cubicBezTo>
                <a:cubicBezTo>
                  <a:pt x="14497" y="4390"/>
                  <a:pt x="14477" y="4486"/>
                  <a:pt x="14519" y="4534"/>
                </a:cubicBezTo>
                <a:cubicBezTo>
                  <a:pt x="14506" y="4577"/>
                  <a:pt x="14456" y="4590"/>
                  <a:pt x="14461" y="4645"/>
                </a:cubicBezTo>
                <a:cubicBezTo>
                  <a:pt x="14559" y="4635"/>
                  <a:pt x="14633" y="4691"/>
                  <a:pt x="14578" y="4733"/>
                </a:cubicBezTo>
                <a:cubicBezTo>
                  <a:pt x="14671" y="4753"/>
                  <a:pt x="14617" y="4660"/>
                  <a:pt x="14695" y="4667"/>
                </a:cubicBezTo>
                <a:cubicBezTo>
                  <a:pt x="14700" y="4693"/>
                  <a:pt x="14741" y="4691"/>
                  <a:pt x="14783" y="4688"/>
                </a:cubicBezTo>
                <a:cubicBezTo>
                  <a:pt x="14783" y="4627"/>
                  <a:pt x="14877" y="4628"/>
                  <a:pt x="14870" y="4601"/>
                </a:cubicBezTo>
                <a:cubicBezTo>
                  <a:pt x="14868" y="4594"/>
                  <a:pt x="14775" y="4598"/>
                  <a:pt x="14812" y="4556"/>
                </a:cubicBezTo>
                <a:cubicBezTo>
                  <a:pt x="14858" y="4582"/>
                  <a:pt x="14969" y="4672"/>
                  <a:pt x="15046" y="4601"/>
                </a:cubicBezTo>
                <a:cubicBezTo>
                  <a:pt x="15011" y="4598"/>
                  <a:pt x="14977" y="4594"/>
                  <a:pt x="14988" y="4556"/>
                </a:cubicBezTo>
                <a:cubicBezTo>
                  <a:pt x="15048" y="4570"/>
                  <a:pt x="15088" y="4599"/>
                  <a:pt x="15105" y="4645"/>
                </a:cubicBezTo>
                <a:cubicBezTo>
                  <a:pt x="15084" y="4694"/>
                  <a:pt x="14902" y="4625"/>
                  <a:pt x="14929" y="4711"/>
                </a:cubicBezTo>
                <a:cubicBezTo>
                  <a:pt x="14953" y="4756"/>
                  <a:pt x="15084" y="4697"/>
                  <a:pt x="15135" y="4688"/>
                </a:cubicBezTo>
                <a:cubicBezTo>
                  <a:pt x="15131" y="4625"/>
                  <a:pt x="15150" y="4544"/>
                  <a:pt x="15105" y="4513"/>
                </a:cubicBezTo>
                <a:cubicBezTo>
                  <a:pt x="15231" y="4523"/>
                  <a:pt x="15142" y="4453"/>
                  <a:pt x="15193" y="4447"/>
                </a:cubicBezTo>
                <a:cubicBezTo>
                  <a:pt x="15228" y="4419"/>
                  <a:pt x="15303" y="4437"/>
                  <a:pt x="15339" y="4469"/>
                </a:cubicBezTo>
                <a:cubicBezTo>
                  <a:pt x="15394" y="4508"/>
                  <a:pt x="15316" y="4525"/>
                  <a:pt x="15339" y="4601"/>
                </a:cubicBezTo>
                <a:cubicBezTo>
                  <a:pt x="15434" y="4628"/>
                  <a:pt x="15362" y="4529"/>
                  <a:pt x="15457" y="4556"/>
                </a:cubicBezTo>
                <a:cubicBezTo>
                  <a:pt x="15436" y="4622"/>
                  <a:pt x="15369" y="4652"/>
                  <a:pt x="15398" y="4755"/>
                </a:cubicBezTo>
                <a:cubicBezTo>
                  <a:pt x="15471" y="4777"/>
                  <a:pt x="15484" y="4727"/>
                  <a:pt x="15515" y="4711"/>
                </a:cubicBezTo>
                <a:cubicBezTo>
                  <a:pt x="15528" y="4704"/>
                  <a:pt x="15561" y="4718"/>
                  <a:pt x="15574" y="4711"/>
                </a:cubicBezTo>
                <a:cubicBezTo>
                  <a:pt x="15589" y="4703"/>
                  <a:pt x="15568" y="4660"/>
                  <a:pt x="15603" y="4667"/>
                </a:cubicBezTo>
                <a:cubicBezTo>
                  <a:pt x="15627" y="4744"/>
                  <a:pt x="15706" y="4692"/>
                  <a:pt x="15750" y="4667"/>
                </a:cubicBezTo>
                <a:cubicBezTo>
                  <a:pt x="15790" y="4717"/>
                  <a:pt x="15782" y="4804"/>
                  <a:pt x="15896" y="4799"/>
                </a:cubicBezTo>
                <a:cubicBezTo>
                  <a:pt x="15901" y="4773"/>
                  <a:pt x="15892" y="4736"/>
                  <a:pt x="15926" y="4733"/>
                </a:cubicBezTo>
                <a:cubicBezTo>
                  <a:pt x="15950" y="4798"/>
                  <a:pt x="16020" y="4720"/>
                  <a:pt x="16072" y="4733"/>
                </a:cubicBezTo>
                <a:cubicBezTo>
                  <a:pt x="16069" y="4772"/>
                  <a:pt x="16102" y="4784"/>
                  <a:pt x="16160" y="4777"/>
                </a:cubicBezTo>
                <a:cubicBezTo>
                  <a:pt x="16157" y="4753"/>
                  <a:pt x="16203" y="4742"/>
                  <a:pt x="16160" y="4733"/>
                </a:cubicBezTo>
                <a:cubicBezTo>
                  <a:pt x="16163" y="4708"/>
                  <a:pt x="16117" y="4699"/>
                  <a:pt x="16160" y="4688"/>
                </a:cubicBezTo>
                <a:cubicBezTo>
                  <a:pt x="16190" y="4686"/>
                  <a:pt x="16195" y="4709"/>
                  <a:pt x="16218" y="4711"/>
                </a:cubicBezTo>
                <a:cubicBezTo>
                  <a:pt x="16250" y="4712"/>
                  <a:pt x="16235" y="4729"/>
                  <a:pt x="16248" y="4733"/>
                </a:cubicBezTo>
                <a:cubicBezTo>
                  <a:pt x="16327" y="4757"/>
                  <a:pt x="16358" y="4736"/>
                  <a:pt x="16394" y="4755"/>
                </a:cubicBezTo>
                <a:cubicBezTo>
                  <a:pt x="16423" y="4769"/>
                  <a:pt x="16512" y="4805"/>
                  <a:pt x="16512" y="4755"/>
                </a:cubicBezTo>
                <a:cubicBezTo>
                  <a:pt x="16468" y="4729"/>
                  <a:pt x="16391" y="4727"/>
                  <a:pt x="16366" y="4688"/>
                </a:cubicBezTo>
                <a:cubicBezTo>
                  <a:pt x="16425" y="4645"/>
                  <a:pt x="16423" y="4699"/>
                  <a:pt x="16482" y="4711"/>
                </a:cubicBezTo>
                <a:cubicBezTo>
                  <a:pt x="16490" y="4756"/>
                  <a:pt x="16592" y="4732"/>
                  <a:pt x="16600" y="4777"/>
                </a:cubicBezTo>
                <a:cubicBezTo>
                  <a:pt x="16695" y="4765"/>
                  <a:pt x="16736" y="4791"/>
                  <a:pt x="16805" y="4799"/>
                </a:cubicBezTo>
                <a:cubicBezTo>
                  <a:pt x="16810" y="4773"/>
                  <a:pt x="16800" y="4736"/>
                  <a:pt x="16834" y="4733"/>
                </a:cubicBezTo>
                <a:cubicBezTo>
                  <a:pt x="16885" y="4778"/>
                  <a:pt x="16812" y="4776"/>
                  <a:pt x="16864" y="4821"/>
                </a:cubicBezTo>
                <a:cubicBezTo>
                  <a:pt x="16951" y="4815"/>
                  <a:pt x="17043" y="4882"/>
                  <a:pt x="17068" y="4799"/>
                </a:cubicBezTo>
                <a:cubicBezTo>
                  <a:pt x="17002" y="4805"/>
                  <a:pt x="16959" y="4793"/>
                  <a:pt x="16951" y="4755"/>
                </a:cubicBezTo>
                <a:cubicBezTo>
                  <a:pt x="17002" y="4786"/>
                  <a:pt x="17053" y="4745"/>
                  <a:pt x="17127" y="4755"/>
                </a:cubicBezTo>
                <a:cubicBezTo>
                  <a:pt x="17167" y="4760"/>
                  <a:pt x="17161" y="4791"/>
                  <a:pt x="17186" y="4799"/>
                </a:cubicBezTo>
                <a:cubicBezTo>
                  <a:pt x="17277" y="4826"/>
                  <a:pt x="17296" y="4787"/>
                  <a:pt x="17333" y="4821"/>
                </a:cubicBezTo>
                <a:cubicBezTo>
                  <a:pt x="17337" y="4825"/>
                  <a:pt x="17383" y="4820"/>
                  <a:pt x="17391" y="4821"/>
                </a:cubicBezTo>
                <a:cubicBezTo>
                  <a:pt x="17469" y="4826"/>
                  <a:pt x="17530" y="4840"/>
                  <a:pt x="17567" y="4799"/>
                </a:cubicBezTo>
                <a:cubicBezTo>
                  <a:pt x="17565" y="4837"/>
                  <a:pt x="17590" y="4855"/>
                  <a:pt x="17626" y="4865"/>
                </a:cubicBezTo>
                <a:cubicBezTo>
                  <a:pt x="17619" y="4823"/>
                  <a:pt x="17658" y="4817"/>
                  <a:pt x="17655" y="4777"/>
                </a:cubicBezTo>
                <a:cubicBezTo>
                  <a:pt x="17539" y="4805"/>
                  <a:pt x="17595" y="4705"/>
                  <a:pt x="17479" y="4733"/>
                </a:cubicBezTo>
                <a:cubicBezTo>
                  <a:pt x="17461" y="4717"/>
                  <a:pt x="17508" y="4711"/>
                  <a:pt x="17508" y="4711"/>
                </a:cubicBezTo>
                <a:cubicBezTo>
                  <a:pt x="17519" y="4673"/>
                  <a:pt x="17393" y="4655"/>
                  <a:pt x="17479" y="4645"/>
                </a:cubicBezTo>
                <a:cubicBezTo>
                  <a:pt x="17473" y="4673"/>
                  <a:pt x="17520" y="4655"/>
                  <a:pt x="17538" y="4667"/>
                </a:cubicBezTo>
                <a:cubicBezTo>
                  <a:pt x="17547" y="4673"/>
                  <a:pt x="17529" y="4706"/>
                  <a:pt x="17538" y="4711"/>
                </a:cubicBezTo>
                <a:cubicBezTo>
                  <a:pt x="17570" y="4729"/>
                  <a:pt x="17622" y="4716"/>
                  <a:pt x="17655" y="4733"/>
                </a:cubicBezTo>
                <a:cubicBezTo>
                  <a:pt x="17679" y="4745"/>
                  <a:pt x="17688" y="4787"/>
                  <a:pt x="17714" y="4799"/>
                </a:cubicBezTo>
                <a:cubicBezTo>
                  <a:pt x="17772" y="4826"/>
                  <a:pt x="17918" y="4799"/>
                  <a:pt x="17919" y="4887"/>
                </a:cubicBezTo>
                <a:cubicBezTo>
                  <a:pt x="18093" y="4898"/>
                  <a:pt x="18158" y="4881"/>
                  <a:pt x="18241" y="4931"/>
                </a:cubicBezTo>
                <a:cubicBezTo>
                  <a:pt x="18241" y="4916"/>
                  <a:pt x="18241" y="4901"/>
                  <a:pt x="18241" y="4887"/>
                </a:cubicBezTo>
                <a:cubicBezTo>
                  <a:pt x="18264" y="4882"/>
                  <a:pt x="18275" y="4868"/>
                  <a:pt x="18271" y="4843"/>
                </a:cubicBezTo>
                <a:cubicBezTo>
                  <a:pt x="18159" y="4853"/>
                  <a:pt x="18088" y="4833"/>
                  <a:pt x="18066" y="4777"/>
                </a:cubicBezTo>
                <a:cubicBezTo>
                  <a:pt x="18180" y="4757"/>
                  <a:pt x="17969" y="4696"/>
                  <a:pt x="18066" y="4688"/>
                </a:cubicBezTo>
                <a:cubicBezTo>
                  <a:pt x="18175" y="4666"/>
                  <a:pt x="18111" y="4771"/>
                  <a:pt x="18212" y="4755"/>
                </a:cubicBezTo>
                <a:cubicBezTo>
                  <a:pt x="18181" y="4697"/>
                  <a:pt x="18273" y="4730"/>
                  <a:pt x="18271" y="4733"/>
                </a:cubicBezTo>
                <a:cubicBezTo>
                  <a:pt x="18338" y="4664"/>
                  <a:pt x="18185" y="4684"/>
                  <a:pt x="18241" y="4601"/>
                </a:cubicBezTo>
                <a:cubicBezTo>
                  <a:pt x="18297" y="4622"/>
                  <a:pt x="18382" y="4689"/>
                  <a:pt x="18358" y="4733"/>
                </a:cubicBezTo>
                <a:cubicBezTo>
                  <a:pt x="18353" y="4744"/>
                  <a:pt x="18288" y="4729"/>
                  <a:pt x="18300" y="4755"/>
                </a:cubicBezTo>
                <a:cubicBezTo>
                  <a:pt x="18303" y="4761"/>
                  <a:pt x="18379" y="4751"/>
                  <a:pt x="18388" y="4755"/>
                </a:cubicBezTo>
                <a:cubicBezTo>
                  <a:pt x="18399" y="4760"/>
                  <a:pt x="18335" y="4811"/>
                  <a:pt x="18388" y="4821"/>
                </a:cubicBezTo>
                <a:cubicBezTo>
                  <a:pt x="18489" y="4803"/>
                  <a:pt x="18511" y="4862"/>
                  <a:pt x="18563" y="4821"/>
                </a:cubicBezTo>
                <a:cubicBezTo>
                  <a:pt x="18576" y="4848"/>
                  <a:pt x="18602" y="4866"/>
                  <a:pt x="18651" y="4865"/>
                </a:cubicBezTo>
                <a:cubicBezTo>
                  <a:pt x="18651" y="4887"/>
                  <a:pt x="18628" y="4890"/>
                  <a:pt x="18622" y="4909"/>
                </a:cubicBezTo>
                <a:cubicBezTo>
                  <a:pt x="18657" y="4912"/>
                  <a:pt x="18706" y="4905"/>
                  <a:pt x="18710" y="4931"/>
                </a:cubicBezTo>
                <a:cubicBezTo>
                  <a:pt x="18805" y="4893"/>
                  <a:pt x="18840" y="4948"/>
                  <a:pt x="18886" y="4909"/>
                </a:cubicBezTo>
                <a:cubicBezTo>
                  <a:pt x="18879" y="4914"/>
                  <a:pt x="18845" y="4886"/>
                  <a:pt x="18886" y="4887"/>
                </a:cubicBezTo>
                <a:cubicBezTo>
                  <a:pt x="18886" y="4887"/>
                  <a:pt x="18910" y="4929"/>
                  <a:pt x="18916" y="4931"/>
                </a:cubicBezTo>
                <a:cubicBezTo>
                  <a:pt x="18943" y="4937"/>
                  <a:pt x="18952" y="4909"/>
                  <a:pt x="18974" y="4909"/>
                </a:cubicBezTo>
                <a:cubicBezTo>
                  <a:pt x="18980" y="4867"/>
                  <a:pt x="18941" y="4860"/>
                  <a:pt x="18945" y="4821"/>
                </a:cubicBezTo>
                <a:cubicBezTo>
                  <a:pt x="18979" y="4810"/>
                  <a:pt x="19011" y="4798"/>
                  <a:pt x="19033" y="4777"/>
                </a:cubicBezTo>
                <a:cubicBezTo>
                  <a:pt x="19010" y="4772"/>
                  <a:pt x="18975" y="4777"/>
                  <a:pt x="18974" y="4755"/>
                </a:cubicBezTo>
                <a:cubicBezTo>
                  <a:pt x="19041" y="4748"/>
                  <a:pt x="19084" y="4760"/>
                  <a:pt x="19092" y="4799"/>
                </a:cubicBezTo>
                <a:cubicBezTo>
                  <a:pt x="19082" y="4828"/>
                  <a:pt x="19050" y="4841"/>
                  <a:pt x="19062" y="4887"/>
                </a:cubicBezTo>
                <a:cubicBezTo>
                  <a:pt x="19039" y="4892"/>
                  <a:pt x="19003" y="4887"/>
                  <a:pt x="19003" y="4909"/>
                </a:cubicBezTo>
                <a:cubicBezTo>
                  <a:pt x="19077" y="4905"/>
                  <a:pt x="19095" y="4943"/>
                  <a:pt x="19121" y="4974"/>
                </a:cubicBezTo>
                <a:cubicBezTo>
                  <a:pt x="19205" y="4972"/>
                  <a:pt x="19312" y="4986"/>
                  <a:pt x="19355" y="4952"/>
                </a:cubicBezTo>
                <a:cubicBezTo>
                  <a:pt x="19379" y="4980"/>
                  <a:pt x="19458" y="5078"/>
                  <a:pt x="19502" y="5019"/>
                </a:cubicBezTo>
                <a:cubicBezTo>
                  <a:pt x="19479" y="5014"/>
                  <a:pt x="19444" y="5018"/>
                  <a:pt x="19443" y="4997"/>
                </a:cubicBezTo>
                <a:cubicBezTo>
                  <a:pt x="19524" y="4998"/>
                  <a:pt x="19558" y="5026"/>
                  <a:pt x="19589" y="4997"/>
                </a:cubicBezTo>
                <a:cubicBezTo>
                  <a:pt x="19605" y="4982"/>
                  <a:pt x="19625" y="5019"/>
                  <a:pt x="19619" y="5019"/>
                </a:cubicBezTo>
                <a:cubicBezTo>
                  <a:pt x="19732" y="5033"/>
                  <a:pt x="19682" y="4983"/>
                  <a:pt x="19736" y="4974"/>
                </a:cubicBezTo>
                <a:cubicBezTo>
                  <a:pt x="19754" y="5023"/>
                  <a:pt x="19653" y="5045"/>
                  <a:pt x="19765" y="5041"/>
                </a:cubicBezTo>
                <a:cubicBezTo>
                  <a:pt x="19894" y="5057"/>
                  <a:pt x="19742" y="4997"/>
                  <a:pt x="19824" y="4997"/>
                </a:cubicBezTo>
                <a:cubicBezTo>
                  <a:pt x="19861" y="5034"/>
                  <a:pt x="19920" y="5057"/>
                  <a:pt x="19999" y="5063"/>
                </a:cubicBezTo>
                <a:cubicBezTo>
                  <a:pt x="19998" y="5033"/>
                  <a:pt x="20013" y="5015"/>
                  <a:pt x="20029" y="4997"/>
                </a:cubicBezTo>
                <a:cubicBezTo>
                  <a:pt x="20029" y="4968"/>
                  <a:pt x="19977" y="4977"/>
                  <a:pt x="19970" y="4952"/>
                </a:cubicBezTo>
                <a:cubicBezTo>
                  <a:pt x="20039" y="4952"/>
                  <a:pt x="20107" y="4952"/>
                  <a:pt x="20176" y="4952"/>
                </a:cubicBezTo>
                <a:cubicBezTo>
                  <a:pt x="20137" y="4858"/>
                  <a:pt x="20259" y="4883"/>
                  <a:pt x="20293" y="4843"/>
                </a:cubicBezTo>
                <a:cubicBezTo>
                  <a:pt x="20273" y="4799"/>
                  <a:pt x="20130" y="4848"/>
                  <a:pt x="20117" y="4799"/>
                </a:cubicBezTo>
                <a:cubicBezTo>
                  <a:pt x="20153" y="4795"/>
                  <a:pt x="20135" y="4774"/>
                  <a:pt x="20117" y="4755"/>
                </a:cubicBezTo>
                <a:cubicBezTo>
                  <a:pt x="20209" y="4744"/>
                  <a:pt x="20231" y="4802"/>
                  <a:pt x="20293" y="4755"/>
                </a:cubicBezTo>
                <a:cubicBezTo>
                  <a:pt x="20267" y="4825"/>
                  <a:pt x="20369" y="4801"/>
                  <a:pt x="20380" y="4843"/>
                </a:cubicBezTo>
                <a:cubicBezTo>
                  <a:pt x="20338" y="4855"/>
                  <a:pt x="20307" y="4875"/>
                  <a:pt x="20263" y="4887"/>
                </a:cubicBezTo>
                <a:cubicBezTo>
                  <a:pt x="20307" y="4985"/>
                  <a:pt x="20177" y="4955"/>
                  <a:pt x="20205" y="5041"/>
                </a:cubicBezTo>
                <a:cubicBezTo>
                  <a:pt x="20273" y="5041"/>
                  <a:pt x="20342" y="5041"/>
                  <a:pt x="20410" y="5041"/>
                </a:cubicBezTo>
                <a:cubicBezTo>
                  <a:pt x="20451" y="5027"/>
                  <a:pt x="20415" y="4956"/>
                  <a:pt x="20469" y="4952"/>
                </a:cubicBezTo>
                <a:cubicBezTo>
                  <a:pt x="20529" y="4959"/>
                  <a:pt x="20476" y="5051"/>
                  <a:pt x="20557" y="5041"/>
                </a:cubicBezTo>
                <a:cubicBezTo>
                  <a:pt x="20583" y="4880"/>
                  <a:pt x="20857" y="5064"/>
                  <a:pt x="20938" y="4997"/>
                </a:cubicBezTo>
                <a:cubicBezTo>
                  <a:pt x="20938" y="5026"/>
                  <a:pt x="20938" y="5055"/>
                  <a:pt x="20938" y="5085"/>
                </a:cubicBezTo>
                <a:cubicBezTo>
                  <a:pt x="21032" y="5105"/>
                  <a:pt x="20978" y="5012"/>
                  <a:pt x="21055" y="5019"/>
                </a:cubicBezTo>
                <a:cubicBezTo>
                  <a:pt x="21130" y="5063"/>
                  <a:pt x="21240" y="5105"/>
                  <a:pt x="21348" y="5063"/>
                </a:cubicBezTo>
                <a:cubicBezTo>
                  <a:pt x="21380" y="5048"/>
                  <a:pt x="21371" y="5105"/>
                  <a:pt x="21378" y="5107"/>
                </a:cubicBezTo>
                <a:cubicBezTo>
                  <a:pt x="21457" y="5127"/>
                  <a:pt x="21456" y="5042"/>
                  <a:pt x="21494" y="5063"/>
                </a:cubicBezTo>
                <a:cubicBezTo>
                  <a:pt x="21497" y="5064"/>
                  <a:pt x="21493" y="5107"/>
                  <a:pt x="21494" y="5107"/>
                </a:cubicBezTo>
                <a:cubicBezTo>
                  <a:pt x="21588" y="5097"/>
                  <a:pt x="21615" y="5051"/>
                  <a:pt x="21729" y="5063"/>
                </a:cubicBezTo>
                <a:cubicBezTo>
                  <a:pt x="21720" y="5019"/>
                  <a:pt x="21769" y="5019"/>
                  <a:pt x="21788" y="4997"/>
                </a:cubicBezTo>
                <a:cubicBezTo>
                  <a:pt x="21765" y="4992"/>
                  <a:pt x="21730" y="4996"/>
                  <a:pt x="21729" y="4974"/>
                </a:cubicBezTo>
                <a:cubicBezTo>
                  <a:pt x="21885" y="4964"/>
                  <a:pt x="21828" y="5031"/>
                  <a:pt x="21817" y="5107"/>
                </a:cubicBezTo>
                <a:cubicBezTo>
                  <a:pt x="21943" y="5128"/>
                  <a:pt x="21868" y="4998"/>
                  <a:pt x="21964" y="4997"/>
                </a:cubicBezTo>
                <a:cubicBezTo>
                  <a:pt x="21967" y="5051"/>
                  <a:pt x="22060" y="5001"/>
                  <a:pt x="22051" y="4974"/>
                </a:cubicBezTo>
                <a:cubicBezTo>
                  <a:pt x="21960" y="4941"/>
                  <a:pt x="22019" y="4856"/>
                  <a:pt x="22110" y="4843"/>
                </a:cubicBezTo>
                <a:cubicBezTo>
                  <a:pt x="22110" y="4916"/>
                  <a:pt x="22110" y="4989"/>
                  <a:pt x="22110" y="5063"/>
                </a:cubicBezTo>
                <a:cubicBezTo>
                  <a:pt x="22159" y="5063"/>
                  <a:pt x="22208" y="5063"/>
                  <a:pt x="22257" y="5063"/>
                </a:cubicBezTo>
                <a:cubicBezTo>
                  <a:pt x="22254" y="5025"/>
                  <a:pt x="22263" y="4994"/>
                  <a:pt x="22286" y="4974"/>
                </a:cubicBezTo>
                <a:cubicBezTo>
                  <a:pt x="22249" y="4965"/>
                  <a:pt x="22226" y="4946"/>
                  <a:pt x="22228" y="4909"/>
                </a:cubicBezTo>
                <a:cubicBezTo>
                  <a:pt x="22283" y="4906"/>
                  <a:pt x="22248" y="4836"/>
                  <a:pt x="22315" y="4843"/>
                </a:cubicBezTo>
                <a:cubicBezTo>
                  <a:pt x="22364" y="4843"/>
                  <a:pt x="22413" y="4843"/>
                  <a:pt x="22462" y="4843"/>
                </a:cubicBezTo>
                <a:cubicBezTo>
                  <a:pt x="22459" y="4882"/>
                  <a:pt x="22468" y="4912"/>
                  <a:pt x="22491" y="4931"/>
                </a:cubicBezTo>
                <a:cubicBezTo>
                  <a:pt x="22461" y="4989"/>
                  <a:pt x="22375" y="5004"/>
                  <a:pt x="22344" y="5063"/>
                </a:cubicBezTo>
                <a:cubicBezTo>
                  <a:pt x="22379" y="5081"/>
                  <a:pt x="22423" y="5092"/>
                  <a:pt x="22491" y="5085"/>
                </a:cubicBezTo>
                <a:cubicBezTo>
                  <a:pt x="22462" y="5151"/>
                  <a:pt x="22556" y="5124"/>
                  <a:pt x="22608" y="5129"/>
                </a:cubicBezTo>
                <a:cubicBezTo>
                  <a:pt x="22560" y="5057"/>
                  <a:pt x="22596" y="5003"/>
                  <a:pt x="22608" y="4952"/>
                </a:cubicBezTo>
                <a:cubicBezTo>
                  <a:pt x="22616" y="4920"/>
                  <a:pt x="22596" y="4871"/>
                  <a:pt x="22637" y="4865"/>
                </a:cubicBezTo>
                <a:cubicBezTo>
                  <a:pt x="22673" y="4868"/>
                  <a:pt x="22721" y="4860"/>
                  <a:pt x="22726" y="4887"/>
                </a:cubicBezTo>
                <a:cubicBezTo>
                  <a:pt x="22723" y="4922"/>
                  <a:pt x="22651" y="4904"/>
                  <a:pt x="22667" y="4952"/>
                </a:cubicBezTo>
                <a:cubicBezTo>
                  <a:pt x="22658" y="5022"/>
                  <a:pt x="22752" y="4897"/>
                  <a:pt x="22755" y="4974"/>
                </a:cubicBezTo>
                <a:cubicBezTo>
                  <a:pt x="22768" y="5036"/>
                  <a:pt x="22595" y="4958"/>
                  <a:pt x="22608" y="5019"/>
                </a:cubicBezTo>
                <a:cubicBezTo>
                  <a:pt x="22631" y="5024"/>
                  <a:pt x="22643" y="5037"/>
                  <a:pt x="22637" y="5063"/>
                </a:cubicBezTo>
                <a:cubicBezTo>
                  <a:pt x="22769" y="5079"/>
                  <a:pt x="22833" y="5027"/>
                  <a:pt x="22901" y="5019"/>
                </a:cubicBezTo>
                <a:cubicBezTo>
                  <a:pt x="22901" y="5019"/>
                  <a:pt x="22938" y="5064"/>
                  <a:pt x="22960" y="5063"/>
                </a:cubicBezTo>
                <a:cubicBezTo>
                  <a:pt x="22972" y="5061"/>
                  <a:pt x="23005" y="5003"/>
                  <a:pt x="23019" y="4997"/>
                </a:cubicBezTo>
                <a:cubicBezTo>
                  <a:pt x="22982" y="4995"/>
                  <a:pt x="22978" y="4968"/>
                  <a:pt x="22931" y="4974"/>
                </a:cubicBezTo>
                <a:cubicBezTo>
                  <a:pt x="22881" y="4966"/>
                  <a:pt x="22856" y="5007"/>
                  <a:pt x="22843" y="4974"/>
                </a:cubicBezTo>
                <a:cubicBezTo>
                  <a:pt x="22859" y="4943"/>
                  <a:pt x="22809" y="4860"/>
                  <a:pt x="22872" y="4865"/>
                </a:cubicBezTo>
                <a:cubicBezTo>
                  <a:pt x="22848" y="4941"/>
                  <a:pt x="22948" y="4863"/>
                  <a:pt x="22989" y="4865"/>
                </a:cubicBezTo>
                <a:cubicBezTo>
                  <a:pt x="23031" y="4867"/>
                  <a:pt x="23024" y="4902"/>
                  <a:pt x="23048" y="4909"/>
                </a:cubicBezTo>
                <a:cubicBezTo>
                  <a:pt x="23096" y="4922"/>
                  <a:pt x="23125" y="4873"/>
                  <a:pt x="23136" y="4909"/>
                </a:cubicBezTo>
                <a:cubicBezTo>
                  <a:pt x="23148" y="4962"/>
                  <a:pt x="23082" y="4956"/>
                  <a:pt x="23107" y="5019"/>
                </a:cubicBezTo>
                <a:cubicBezTo>
                  <a:pt x="23179" y="5016"/>
                  <a:pt x="23249" y="5015"/>
                  <a:pt x="23253" y="5063"/>
                </a:cubicBezTo>
                <a:cubicBezTo>
                  <a:pt x="23211" y="5075"/>
                  <a:pt x="23102" y="5037"/>
                  <a:pt x="23107" y="5085"/>
                </a:cubicBezTo>
                <a:cubicBezTo>
                  <a:pt x="23152" y="5091"/>
                  <a:pt x="23127" y="5133"/>
                  <a:pt x="23107" y="5151"/>
                </a:cubicBezTo>
                <a:cubicBezTo>
                  <a:pt x="23197" y="5168"/>
                  <a:pt x="23163" y="5090"/>
                  <a:pt x="23253" y="5107"/>
                </a:cubicBezTo>
                <a:cubicBezTo>
                  <a:pt x="23378" y="5094"/>
                  <a:pt x="23447" y="5123"/>
                  <a:pt x="23546" y="5129"/>
                </a:cubicBezTo>
                <a:cubicBezTo>
                  <a:pt x="23568" y="5054"/>
                  <a:pt x="23438" y="5093"/>
                  <a:pt x="23429" y="5041"/>
                </a:cubicBezTo>
                <a:cubicBezTo>
                  <a:pt x="23491" y="4994"/>
                  <a:pt x="23417" y="4997"/>
                  <a:pt x="23400" y="4974"/>
                </a:cubicBezTo>
                <a:cubicBezTo>
                  <a:pt x="23383" y="4954"/>
                  <a:pt x="23414" y="4909"/>
                  <a:pt x="23370" y="4909"/>
                </a:cubicBezTo>
                <a:cubicBezTo>
                  <a:pt x="23364" y="4943"/>
                  <a:pt x="23322" y="4912"/>
                  <a:pt x="23311" y="4887"/>
                </a:cubicBezTo>
                <a:cubicBezTo>
                  <a:pt x="23401" y="4871"/>
                  <a:pt x="23398" y="4925"/>
                  <a:pt x="23487" y="4909"/>
                </a:cubicBezTo>
                <a:cubicBezTo>
                  <a:pt x="23486" y="4871"/>
                  <a:pt x="23510" y="4852"/>
                  <a:pt x="23546" y="4843"/>
                </a:cubicBezTo>
                <a:cubicBezTo>
                  <a:pt x="23709" y="4817"/>
                  <a:pt x="23716" y="4920"/>
                  <a:pt x="23840" y="4865"/>
                </a:cubicBezTo>
                <a:cubicBezTo>
                  <a:pt x="23847" y="4897"/>
                  <a:pt x="23888" y="4902"/>
                  <a:pt x="23898" y="4931"/>
                </a:cubicBezTo>
                <a:cubicBezTo>
                  <a:pt x="23901" y="4955"/>
                  <a:pt x="23855" y="4965"/>
                  <a:pt x="23898" y="4974"/>
                </a:cubicBezTo>
                <a:cubicBezTo>
                  <a:pt x="23927" y="4946"/>
                  <a:pt x="23946" y="4909"/>
                  <a:pt x="23986" y="4887"/>
                </a:cubicBezTo>
                <a:cubicBezTo>
                  <a:pt x="24023" y="4925"/>
                  <a:pt x="24161" y="4887"/>
                  <a:pt x="24162" y="4952"/>
                </a:cubicBezTo>
                <a:cubicBezTo>
                  <a:pt x="24094" y="5002"/>
                  <a:pt x="24053" y="5096"/>
                  <a:pt x="24103" y="5173"/>
                </a:cubicBezTo>
                <a:cubicBezTo>
                  <a:pt x="24218" y="5186"/>
                  <a:pt x="24178" y="5082"/>
                  <a:pt x="24250" y="5063"/>
                </a:cubicBezTo>
                <a:cubicBezTo>
                  <a:pt x="24302" y="5058"/>
                  <a:pt x="24396" y="5085"/>
                  <a:pt x="24367" y="5019"/>
                </a:cubicBezTo>
                <a:cubicBezTo>
                  <a:pt x="24201" y="5091"/>
                  <a:pt x="24214" y="4931"/>
                  <a:pt x="24191" y="4887"/>
                </a:cubicBezTo>
                <a:cubicBezTo>
                  <a:pt x="24327" y="4898"/>
                  <a:pt x="24472" y="4821"/>
                  <a:pt x="24543" y="4909"/>
                </a:cubicBezTo>
                <a:cubicBezTo>
                  <a:pt x="24502" y="4973"/>
                  <a:pt x="24539" y="4965"/>
                  <a:pt x="24543" y="5063"/>
                </a:cubicBezTo>
                <a:cubicBezTo>
                  <a:pt x="24649" y="5076"/>
                  <a:pt x="24739" y="5099"/>
                  <a:pt x="24807" y="5041"/>
                </a:cubicBezTo>
                <a:cubicBezTo>
                  <a:pt x="24746" y="5028"/>
                  <a:pt x="24707" y="4998"/>
                  <a:pt x="24689" y="4952"/>
                </a:cubicBezTo>
                <a:cubicBezTo>
                  <a:pt x="24728" y="4949"/>
                  <a:pt x="24804" y="4961"/>
                  <a:pt x="24807" y="4931"/>
                </a:cubicBezTo>
                <a:cubicBezTo>
                  <a:pt x="24809" y="4902"/>
                  <a:pt x="24921" y="4889"/>
                  <a:pt x="24953" y="4887"/>
                </a:cubicBezTo>
                <a:cubicBezTo>
                  <a:pt x="24985" y="4885"/>
                  <a:pt x="24971" y="4905"/>
                  <a:pt x="24982" y="4909"/>
                </a:cubicBezTo>
                <a:cubicBezTo>
                  <a:pt x="25021" y="4919"/>
                  <a:pt x="25051" y="4883"/>
                  <a:pt x="25071" y="4887"/>
                </a:cubicBezTo>
                <a:cubicBezTo>
                  <a:pt x="25078" y="4887"/>
                  <a:pt x="25116" y="4928"/>
                  <a:pt x="25129" y="4931"/>
                </a:cubicBezTo>
                <a:cubicBezTo>
                  <a:pt x="25206" y="4950"/>
                  <a:pt x="25303" y="4935"/>
                  <a:pt x="25393" y="4952"/>
                </a:cubicBezTo>
                <a:cubicBezTo>
                  <a:pt x="25434" y="4947"/>
                  <a:pt x="25426" y="4904"/>
                  <a:pt x="25451" y="4887"/>
                </a:cubicBezTo>
                <a:cubicBezTo>
                  <a:pt x="25501" y="4887"/>
                  <a:pt x="25549" y="4887"/>
                  <a:pt x="25598" y="4887"/>
                </a:cubicBezTo>
                <a:cubicBezTo>
                  <a:pt x="25565" y="4919"/>
                  <a:pt x="25567" y="4941"/>
                  <a:pt x="25627" y="4952"/>
                </a:cubicBezTo>
                <a:cubicBezTo>
                  <a:pt x="25632" y="4927"/>
                  <a:pt x="25622" y="4890"/>
                  <a:pt x="25657" y="4887"/>
                </a:cubicBezTo>
                <a:cubicBezTo>
                  <a:pt x="25765" y="4877"/>
                  <a:pt x="25761" y="4940"/>
                  <a:pt x="25803" y="4909"/>
                </a:cubicBezTo>
                <a:cubicBezTo>
                  <a:pt x="25879" y="4852"/>
                  <a:pt x="25912" y="4916"/>
                  <a:pt x="25979" y="4909"/>
                </a:cubicBezTo>
                <a:cubicBezTo>
                  <a:pt x="25998" y="4907"/>
                  <a:pt x="26025" y="4885"/>
                  <a:pt x="26038" y="4887"/>
                </a:cubicBezTo>
                <a:cubicBezTo>
                  <a:pt x="26044" y="4888"/>
                  <a:pt x="26055" y="4929"/>
                  <a:pt x="26067" y="4931"/>
                </a:cubicBezTo>
                <a:cubicBezTo>
                  <a:pt x="26136" y="4937"/>
                  <a:pt x="26203" y="4889"/>
                  <a:pt x="26272" y="4931"/>
                </a:cubicBezTo>
                <a:cubicBezTo>
                  <a:pt x="26304" y="4867"/>
                  <a:pt x="26411" y="4860"/>
                  <a:pt x="26536" y="4865"/>
                </a:cubicBezTo>
                <a:cubicBezTo>
                  <a:pt x="26536" y="4887"/>
                  <a:pt x="26536" y="4909"/>
                  <a:pt x="26536" y="4931"/>
                </a:cubicBezTo>
                <a:cubicBezTo>
                  <a:pt x="26704" y="4955"/>
                  <a:pt x="26769" y="4900"/>
                  <a:pt x="26888" y="4887"/>
                </a:cubicBezTo>
                <a:cubicBezTo>
                  <a:pt x="26961" y="4940"/>
                  <a:pt x="26915" y="4945"/>
                  <a:pt x="26917" y="5041"/>
                </a:cubicBezTo>
                <a:cubicBezTo>
                  <a:pt x="26985" y="5041"/>
                  <a:pt x="27053" y="5041"/>
                  <a:pt x="27122" y="5041"/>
                </a:cubicBezTo>
                <a:cubicBezTo>
                  <a:pt x="27133" y="4959"/>
                  <a:pt x="27004" y="4983"/>
                  <a:pt x="27034" y="4887"/>
                </a:cubicBezTo>
                <a:cubicBezTo>
                  <a:pt x="27168" y="4873"/>
                  <a:pt x="27186" y="4925"/>
                  <a:pt x="27240" y="4887"/>
                </a:cubicBezTo>
                <a:cubicBezTo>
                  <a:pt x="27266" y="4868"/>
                  <a:pt x="27264" y="4862"/>
                  <a:pt x="27298" y="4887"/>
                </a:cubicBezTo>
                <a:cubicBezTo>
                  <a:pt x="27360" y="4934"/>
                  <a:pt x="27382" y="4889"/>
                  <a:pt x="27444" y="4887"/>
                </a:cubicBezTo>
                <a:cubicBezTo>
                  <a:pt x="27445" y="4887"/>
                  <a:pt x="27449" y="4910"/>
                  <a:pt x="27474" y="4909"/>
                </a:cubicBezTo>
                <a:cubicBezTo>
                  <a:pt x="27483" y="4909"/>
                  <a:pt x="27496" y="4871"/>
                  <a:pt x="27532" y="4887"/>
                </a:cubicBezTo>
                <a:cubicBezTo>
                  <a:pt x="27547" y="4893"/>
                  <a:pt x="27526" y="4939"/>
                  <a:pt x="27562" y="4931"/>
                </a:cubicBezTo>
                <a:cubicBezTo>
                  <a:pt x="27564" y="4852"/>
                  <a:pt x="27753" y="4913"/>
                  <a:pt x="27797" y="4865"/>
                </a:cubicBezTo>
                <a:cubicBezTo>
                  <a:pt x="27787" y="4916"/>
                  <a:pt x="27881" y="4889"/>
                  <a:pt x="27884" y="4931"/>
                </a:cubicBezTo>
                <a:cubicBezTo>
                  <a:pt x="27891" y="4947"/>
                  <a:pt x="27886" y="4974"/>
                  <a:pt x="27913" y="4974"/>
                </a:cubicBezTo>
                <a:cubicBezTo>
                  <a:pt x="27924" y="4910"/>
                  <a:pt x="27964" y="4867"/>
                  <a:pt x="28030" y="4843"/>
                </a:cubicBezTo>
                <a:cubicBezTo>
                  <a:pt x="28223" y="4815"/>
                  <a:pt x="28399" y="4895"/>
                  <a:pt x="28529" y="4843"/>
                </a:cubicBezTo>
                <a:cubicBezTo>
                  <a:pt x="28527" y="4880"/>
                  <a:pt x="28551" y="4900"/>
                  <a:pt x="28588" y="4909"/>
                </a:cubicBezTo>
                <a:cubicBezTo>
                  <a:pt x="28591" y="4882"/>
                  <a:pt x="28596" y="4857"/>
                  <a:pt x="28647" y="4865"/>
                </a:cubicBezTo>
                <a:cubicBezTo>
                  <a:pt x="28675" y="4952"/>
                  <a:pt x="28559" y="4931"/>
                  <a:pt x="28588" y="5019"/>
                </a:cubicBezTo>
                <a:cubicBezTo>
                  <a:pt x="28670" y="5070"/>
                  <a:pt x="28731" y="5039"/>
                  <a:pt x="28851" y="5085"/>
                </a:cubicBezTo>
                <a:cubicBezTo>
                  <a:pt x="28874" y="4976"/>
                  <a:pt x="28727" y="4902"/>
                  <a:pt x="28851" y="4843"/>
                </a:cubicBezTo>
                <a:cubicBezTo>
                  <a:pt x="29028" y="4821"/>
                  <a:pt x="29102" y="4875"/>
                  <a:pt x="29233" y="4887"/>
                </a:cubicBezTo>
                <a:cubicBezTo>
                  <a:pt x="29299" y="4871"/>
                  <a:pt x="29296" y="4803"/>
                  <a:pt x="29379" y="4799"/>
                </a:cubicBezTo>
                <a:cubicBezTo>
                  <a:pt x="29483" y="4836"/>
                  <a:pt x="29640" y="4801"/>
                  <a:pt x="29760" y="4821"/>
                </a:cubicBezTo>
                <a:cubicBezTo>
                  <a:pt x="29807" y="4828"/>
                  <a:pt x="29824" y="4882"/>
                  <a:pt x="29877" y="4865"/>
                </a:cubicBezTo>
                <a:cubicBezTo>
                  <a:pt x="29936" y="4850"/>
                  <a:pt x="29930" y="4818"/>
                  <a:pt x="29994" y="4799"/>
                </a:cubicBezTo>
                <a:cubicBezTo>
                  <a:pt x="29988" y="4801"/>
                  <a:pt x="30026" y="4826"/>
                  <a:pt x="30053" y="4821"/>
                </a:cubicBezTo>
                <a:cubicBezTo>
                  <a:pt x="30063" y="4818"/>
                  <a:pt x="30098" y="4780"/>
                  <a:pt x="30112" y="4777"/>
                </a:cubicBezTo>
                <a:cubicBezTo>
                  <a:pt x="30148" y="4769"/>
                  <a:pt x="30192" y="4783"/>
                  <a:pt x="30229" y="4777"/>
                </a:cubicBezTo>
                <a:cubicBezTo>
                  <a:pt x="30298" y="4784"/>
                  <a:pt x="30283" y="4853"/>
                  <a:pt x="30376" y="4843"/>
                </a:cubicBezTo>
                <a:cubicBezTo>
                  <a:pt x="30390" y="4817"/>
                  <a:pt x="30407" y="4793"/>
                  <a:pt x="30435" y="4777"/>
                </a:cubicBezTo>
                <a:cubicBezTo>
                  <a:pt x="30489" y="4780"/>
                  <a:pt x="30528" y="4776"/>
                  <a:pt x="30551" y="4755"/>
                </a:cubicBezTo>
                <a:cubicBezTo>
                  <a:pt x="30592" y="4718"/>
                  <a:pt x="30695" y="4754"/>
                  <a:pt x="30698" y="4755"/>
                </a:cubicBezTo>
                <a:cubicBezTo>
                  <a:pt x="30798" y="4774"/>
                  <a:pt x="30996" y="4766"/>
                  <a:pt x="31108" y="4755"/>
                </a:cubicBezTo>
                <a:cubicBezTo>
                  <a:pt x="31147" y="4751"/>
                  <a:pt x="31148" y="4735"/>
                  <a:pt x="31196" y="4733"/>
                </a:cubicBezTo>
                <a:cubicBezTo>
                  <a:pt x="31539" y="4721"/>
                  <a:pt x="31916" y="4697"/>
                  <a:pt x="32222" y="4733"/>
                </a:cubicBezTo>
                <a:cubicBezTo>
                  <a:pt x="32235" y="4704"/>
                  <a:pt x="32287" y="4711"/>
                  <a:pt x="32310" y="4688"/>
                </a:cubicBezTo>
                <a:cubicBezTo>
                  <a:pt x="32317" y="4682"/>
                  <a:pt x="32358" y="4693"/>
                  <a:pt x="32368" y="4688"/>
                </a:cubicBezTo>
                <a:cubicBezTo>
                  <a:pt x="32373" y="4687"/>
                  <a:pt x="32365" y="4669"/>
                  <a:pt x="32368" y="4667"/>
                </a:cubicBezTo>
                <a:cubicBezTo>
                  <a:pt x="32400" y="4637"/>
                  <a:pt x="32530" y="4687"/>
                  <a:pt x="32544" y="4688"/>
                </a:cubicBezTo>
                <a:cubicBezTo>
                  <a:pt x="32624" y="4697"/>
                  <a:pt x="32694" y="4679"/>
                  <a:pt x="32750" y="4688"/>
                </a:cubicBezTo>
                <a:cubicBezTo>
                  <a:pt x="32790" y="4696"/>
                  <a:pt x="32827" y="4753"/>
                  <a:pt x="32867" y="4733"/>
                </a:cubicBezTo>
                <a:cubicBezTo>
                  <a:pt x="32879" y="4623"/>
                  <a:pt x="32930" y="4742"/>
                  <a:pt x="32955" y="4755"/>
                </a:cubicBezTo>
                <a:cubicBezTo>
                  <a:pt x="33006" y="4553"/>
                  <a:pt x="33338" y="4652"/>
                  <a:pt x="33570" y="4667"/>
                </a:cubicBezTo>
                <a:cubicBezTo>
                  <a:pt x="33626" y="4658"/>
                  <a:pt x="33594" y="4582"/>
                  <a:pt x="33687" y="4601"/>
                </a:cubicBezTo>
                <a:cubicBezTo>
                  <a:pt x="33799" y="4634"/>
                  <a:pt x="33925" y="4629"/>
                  <a:pt x="34039" y="4622"/>
                </a:cubicBezTo>
                <a:cubicBezTo>
                  <a:pt x="34100" y="4619"/>
                  <a:pt x="34092" y="4586"/>
                  <a:pt x="34157" y="4579"/>
                </a:cubicBezTo>
                <a:cubicBezTo>
                  <a:pt x="34304" y="4562"/>
                  <a:pt x="34424" y="4611"/>
                  <a:pt x="34567" y="4622"/>
                </a:cubicBezTo>
                <a:cubicBezTo>
                  <a:pt x="34689" y="4540"/>
                  <a:pt x="34903" y="4592"/>
                  <a:pt x="35065" y="4601"/>
                </a:cubicBezTo>
                <a:cubicBezTo>
                  <a:pt x="35095" y="4603"/>
                  <a:pt x="35099" y="4580"/>
                  <a:pt x="35124" y="4579"/>
                </a:cubicBezTo>
                <a:cubicBezTo>
                  <a:pt x="35161" y="4577"/>
                  <a:pt x="35165" y="4609"/>
                  <a:pt x="35212" y="4601"/>
                </a:cubicBezTo>
                <a:cubicBezTo>
                  <a:pt x="35212" y="4565"/>
                  <a:pt x="35265" y="4589"/>
                  <a:pt x="35299" y="4579"/>
                </a:cubicBezTo>
                <a:cubicBezTo>
                  <a:pt x="35313" y="4574"/>
                  <a:pt x="35342" y="4541"/>
                  <a:pt x="35358" y="4534"/>
                </a:cubicBezTo>
                <a:cubicBezTo>
                  <a:pt x="35389" y="4522"/>
                  <a:pt x="35430" y="4534"/>
                  <a:pt x="35445" y="4513"/>
                </a:cubicBezTo>
                <a:cubicBezTo>
                  <a:pt x="35647" y="4508"/>
                  <a:pt x="35851" y="4517"/>
                  <a:pt x="35915" y="4579"/>
                </a:cubicBezTo>
                <a:cubicBezTo>
                  <a:pt x="35930" y="4594"/>
                  <a:pt x="35962" y="4605"/>
                  <a:pt x="35945" y="4645"/>
                </a:cubicBezTo>
                <a:cubicBezTo>
                  <a:pt x="35910" y="4648"/>
                  <a:pt x="35861" y="4641"/>
                  <a:pt x="35856" y="4667"/>
                </a:cubicBezTo>
                <a:cubicBezTo>
                  <a:pt x="35891" y="4670"/>
                  <a:pt x="35939" y="4663"/>
                  <a:pt x="35945" y="4688"/>
                </a:cubicBezTo>
                <a:cubicBezTo>
                  <a:pt x="35893" y="4730"/>
                  <a:pt x="35853" y="4658"/>
                  <a:pt x="35827" y="4733"/>
                </a:cubicBezTo>
                <a:cubicBezTo>
                  <a:pt x="35883" y="4774"/>
                  <a:pt x="35900" y="4735"/>
                  <a:pt x="35973" y="4733"/>
                </a:cubicBezTo>
                <a:cubicBezTo>
                  <a:pt x="35977" y="4699"/>
                  <a:pt x="35969" y="4657"/>
                  <a:pt x="36032" y="4667"/>
                </a:cubicBezTo>
                <a:cubicBezTo>
                  <a:pt x="36035" y="4610"/>
                  <a:pt x="36049" y="4562"/>
                  <a:pt x="36091" y="4534"/>
                </a:cubicBezTo>
                <a:cubicBezTo>
                  <a:pt x="36180" y="4562"/>
                  <a:pt x="36268" y="4495"/>
                  <a:pt x="36355" y="4490"/>
                </a:cubicBezTo>
                <a:cubicBezTo>
                  <a:pt x="36406" y="4489"/>
                  <a:pt x="36424" y="4505"/>
                  <a:pt x="36472" y="4513"/>
                </a:cubicBezTo>
                <a:cubicBezTo>
                  <a:pt x="36607" y="4532"/>
                  <a:pt x="36651" y="4522"/>
                  <a:pt x="36736" y="4513"/>
                </a:cubicBezTo>
                <a:cubicBezTo>
                  <a:pt x="36854" y="4499"/>
                  <a:pt x="36938" y="4498"/>
                  <a:pt x="36999" y="4490"/>
                </a:cubicBezTo>
                <a:cubicBezTo>
                  <a:pt x="37047" y="4486"/>
                  <a:pt x="37098" y="4496"/>
                  <a:pt x="37146" y="4490"/>
                </a:cubicBezTo>
                <a:cubicBezTo>
                  <a:pt x="37184" y="4486"/>
                  <a:pt x="37187" y="4471"/>
                  <a:pt x="37234" y="4469"/>
                </a:cubicBezTo>
                <a:cubicBezTo>
                  <a:pt x="37352" y="4462"/>
                  <a:pt x="37469" y="4463"/>
                  <a:pt x="37586" y="4469"/>
                </a:cubicBezTo>
                <a:cubicBezTo>
                  <a:pt x="37647" y="4472"/>
                  <a:pt x="37709" y="4510"/>
                  <a:pt x="37761" y="4513"/>
                </a:cubicBezTo>
                <a:cubicBezTo>
                  <a:pt x="37877" y="4520"/>
                  <a:pt x="37901" y="4489"/>
                  <a:pt x="37967" y="4490"/>
                </a:cubicBezTo>
                <a:cubicBezTo>
                  <a:pt x="38091" y="4494"/>
                  <a:pt x="38210" y="4528"/>
                  <a:pt x="38348" y="4513"/>
                </a:cubicBezTo>
                <a:cubicBezTo>
                  <a:pt x="38338" y="4437"/>
                  <a:pt x="38501" y="4424"/>
                  <a:pt x="38582" y="4424"/>
                </a:cubicBezTo>
                <a:cubicBezTo>
                  <a:pt x="38673" y="4424"/>
                  <a:pt x="38786" y="4460"/>
                  <a:pt x="38817" y="4490"/>
                </a:cubicBezTo>
                <a:cubicBezTo>
                  <a:pt x="38816" y="4513"/>
                  <a:pt x="38841" y="4517"/>
                  <a:pt x="38846" y="4534"/>
                </a:cubicBezTo>
                <a:cubicBezTo>
                  <a:pt x="38747" y="4555"/>
                  <a:pt x="38843" y="4583"/>
                  <a:pt x="38788" y="4622"/>
                </a:cubicBezTo>
                <a:cubicBezTo>
                  <a:pt x="38830" y="4652"/>
                  <a:pt x="39019" y="4667"/>
                  <a:pt x="39022" y="4601"/>
                </a:cubicBezTo>
                <a:cubicBezTo>
                  <a:pt x="38977" y="4594"/>
                  <a:pt x="38999" y="4549"/>
                  <a:pt x="38963" y="4534"/>
                </a:cubicBezTo>
                <a:cubicBezTo>
                  <a:pt x="38970" y="4537"/>
                  <a:pt x="38935" y="4568"/>
                  <a:pt x="38934" y="4534"/>
                </a:cubicBezTo>
                <a:cubicBezTo>
                  <a:pt x="38935" y="4505"/>
                  <a:pt x="38985" y="4514"/>
                  <a:pt x="38992" y="4490"/>
                </a:cubicBezTo>
                <a:cubicBezTo>
                  <a:pt x="38947" y="4486"/>
                  <a:pt x="38988" y="4454"/>
                  <a:pt x="39022" y="4447"/>
                </a:cubicBezTo>
                <a:cubicBezTo>
                  <a:pt x="39164" y="4478"/>
                  <a:pt x="39534" y="4395"/>
                  <a:pt x="39667" y="4490"/>
                </a:cubicBezTo>
                <a:cubicBezTo>
                  <a:pt x="39731" y="4430"/>
                  <a:pt x="39885" y="4409"/>
                  <a:pt x="40019" y="4424"/>
                </a:cubicBezTo>
                <a:cubicBezTo>
                  <a:pt x="40059" y="4429"/>
                  <a:pt x="40052" y="4460"/>
                  <a:pt x="40077" y="4469"/>
                </a:cubicBezTo>
                <a:cubicBezTo>
                  <a:pt x="40136" y="4487"/>
                  <a:pt x="40280" y="4444"/>
                  <a:pt x="40223" y="4513"/>
                </a:cubicBezTo>
                <a:cubicBezTo>
                  <a:pt x="40316" y="4493"/>
                  <a:pt x="40352" y="4447"/>
                  <a:pt x="40458" y="4490"/>
                </a:cubicBezTo>
                <a:cubicBezTo>
                  <a:pt x="40618" y="4355"/>
                  <a:pt x="40963" y="4339"/>
                  <a:pt x="41103" y="4513"/>
                </a:cubicBezTo>
                <a:cubicBezTo>
                  <a:pt x="41097" y="4540"/>
                  <a:pt x="41058" y="4558"/>
                  <a:pt x="41132" y="4556"/>
                </a:cubicBezTo>
                <a:cubicBezTo>
                  <a:pt x="41213" y="4566"/>
                  <a:pt x="41160" y="4475"/>
                  <a:pt x="41219" y="4469"/>
                </a:cubicBezTo>
                <a:cubicBezTo>
                  <a:pt x="41390" y="4451"/>
                  <a:pt x="41471" y="4501"/>
                  <a:pt x="41630" y="4490"/>
                </a:cubicBezTo>
                <a:cubicBezTo>
                  <a:pt x="41579" y="4357"/>
                  <a:pt x="41782" y="4413"/>
                  <a:pt x="41835" y="4358"/>
                </a:cubicBezTo>
                <a:cubicBezTo>
                  <a:pt x="41780" y="4338"/>
                  <a:pt x="41721" y="4359"/>
                  <a:pt x="41660" y="4358"/>
                </a:cubicBezTo>
                <a:cubicBezTo>
                  <a:pt x="41615" y="4358"/>
                  <a:pt x="41629" y="4332"/>
                  <a:pt x="41601" y="4358"/>
                </a:cubicBezTo>
                <a:cubicBezTo>
                  <a:pt x="41586" y="4372"/>
                  <a:pt x="41563" y="4338"/>
                  <a:pt x="41572" y="4336"/>
                </a:cubicBezTo>
                <a:cubicBezTo>
                  <a:pt x="41451" y="4342"/>
                  <a:pt x="41341" y="4374"/>
                  <a:pt x="41219" y="4358"/>
                </a:cubicBezTo>
                <a:cubicBezTo>
                  <a:pt x="41182" y="4354"/>
                  <a:pt x="41180" y="4338"/>
                  <a:pt x="41132" y="4336"/>
                </a:cubicBezTo>
                <a:cubicBezTo>
                  <a:pt x="41078" y="4336"/>
                  <a:pt x="41046" y="4357"/>
                  <a:pt x="41015" y="4358"/>
                </a:cubicBezTo>
                <a:cubicBezTo>
                  <a:pt x="41022" y="4358"/>
                  <a:pt x="41001" y="4338"/>
                  <a:pt x="40986" y="4336"/>
                </a:cubicBezTo>
                <a:cubicBezTo>
                  <a:pt x="40956" y="4334"/>
                  <a:pt x="40950" y="4360"/>
                  <a:pt x="40927" y="4358"/>
                </a:cubicBezTo>
                <a:cubicBezTo>
                  <a:pt x="40931" y="4358"/>
                  <a:pt x="40913" y="4339"/>
                  <a:pt x="40897" y="4336"/>
                </a:cubicBezTo>
                <a:cubicBezTo>
                  <a:pt x="40825" y="4323"/>
                  <a:pt x="40784" y="4384"/>
                  <a:pt x="40751" y="4358"/>
                </a:cubicBezTo>
                <a:cubicBezTo>
                  <a:pt x="40683" y="4308"/>
                  <a:pt x="40696" y="4393"/>
                  <a:pt x="40633" y="4336"/>
                </a:cubicBezTo>
                <a:cubicBezTo>
                  <a:pt x="40614" y="4318"/>
                  <a:pt x="40507" y="4355"/>
                  <a:pt x="40517" y="4315"/>
                </a:cubicBezTo>
                <a:cubicBezTo>
                  <a:pt x="40475" y="4311"/>
                  <a:pt x="40454" y="4330"/>
                  <a:pt x="40429" y="4336"/>
                </a:cubicBezTo>
                <a:cubicBezTo>
                  <a:pt x="40310" y="4369"/>
                  <a:pt x="40362" y="4324"/>
                  <a:pt x="40253" y="4315"/>
                </a:cubicBezTo>
                <a:cubicBezTo>
                  <a:pt x="40252" y="4372"/>
                  <a:pt x="40234" y="4341"/>
                  <a:pt x="40194" y="4336"/>
                </a:cubicBezTo>
                <a:cubicBezTo>
                  <a:pt x="40165" y="4334"/>
                  <a:pt x="40159" y="4360"/>
                  <a:pt x="40136" y="4358"/>
                </a:cubicBezTo>
                <a:cubicBezTo>
                  <a:pt x="40139" y="4358"/>
                  <a:pt x="40122" y="4339"/>
                  <a:pt x="40106" y="4336"/>
                </a:cubicBezTo>
                <a:cubicBezTo>
                  <a:pt x="40021" y="4321"/>
                  <a:pt x="39961" y="4358"/>
                  <a:pt x="39931" y="4358"/>
                </a:cubicBezTo>
                <a:cubicBezTo>
                  <a:pt x="39941" y="4358"/>
                  <a:pt x="39912" y="4338"/>
                  <a:pt x="39901" y="4336"/>
                </a:cubicBezTo>
                <a:cubicBezTo>
                  <a:pt x="39798" y="4316"/>
                  <a:pt x="39791" y="4370"/>
                  <a:pt x="39754" y="4336"/>
                </a:cubicBezTo>
                <a:cubicBezTo>
                  <a:pt x="39738" y="4323"/>
                  <a:pt x="39588" y="4335"/>
                  <a:pt x="39578" y="4336"/>
                </a:cubicBezTo>
                <a:cubicBezTo>
                  <a:pt x="39523" y="4343"/>
                  <a:pt x="39511" y="4355"/>
                  <a:pt x="39491" y="4336"/>
                </a:cubicBezTo>
                <a:cubicBezTo>
                  <a:pt x="39437" y="4287"/>
                  <a:pt x="39072" y="4358"/>
                  <a:pt x="39081" y="4358"/>
                </a:cubicBezTo>
                <a:cubicBezTo>
                  <a:pt x="39042" y="4358"/>
                  <a:pt x="39041" y="4331"/>
                  <a:pt x="38992" y="4336"/>
                </a:cubicBezTo>
                <a:cubicBezTo>
                  <a:pt x="38992" y="4336"/>
                  <a:pt x="38938" y="4384"/>
                  <a:pt x="38905" y="4358"/>
                </a:cubicBezTo>
                <a:cubicBezTo>
                  <a:pt x="38859" y="4324"/>
                  <a:pt x="38868" y="4360"/>
                  <a:pt x="38817" y="4358"/>
                </a:cubicBezTo>
                <a:cubicBezTo>
                  <a:pt x="38824" y="4358"/>
                  <a:pt x="38800" y="4339"/>
                  <a:pt x="38788" y="4336"/>
                </a:cubicBezTo>
                <a:cubicBezTo>
                  <a:pt x="38657" y="4312"/>
                  <a:pt x="38649" y="4372"/>
                  <a:pt x="38611" y="4336"/>
                </a:cubicBezTo>
                <a:cubicBezTo>
                  <a:pt x="38584" y="4311"/>
                  <a:pt x="38480" y="4357"/>
                  <a:pt x="38465" y="4358"/>
                </a:cubicBezTo>
                <a:cubicBezTo>
                  <a:pt x="38409" y="4365"/>
                  <a:pt x="38329" y="4365"/>
                  <a:pt x="38289" y="4358"/>
                </a:cubicBezTo>
                <a:cubicBezTo>
                  <a:pt x="38203" y="4343"/>
                  <a:pt x="38235" y="4351"/>
                  <a:pt x="38142" y="4358"/>
                </a:cubicBezTo>
                <a:cubicBezTo>
                  <a:pt x="37857" y="4380"/>
                  <a:pt x="37502" y="4346"/>
                  <a:pt x="37264" y="4358"/>
                </a:cubicBezTo>
                <a:cubicBezTo>
                  <a:pt x="37159" y="4365"/>
                  <a:pt x="37171" y="4382"/>
                  <a:pt x="37146" y="4358"/>
                </a:cubicBezTo>
                <a:cubicBezTo>
                  <a:pt x="37143" y="4355"/>
                  <a:pt x="37094" y="4358"/>
                  <a:pt x="37088" y="4358"/>
                </a:cubicBezTo>
                <a:cubicBezTo>
                  <a:pt x="37045" y="4362"/>
                  <a:pt x="37034" y="4380"/>
                  <a:pt x="36970" y="4381"/>
                </a:cubicBezTo>
                <a:cubicBezTo>
                  <a:pt x="36936" y="4381"/>
                  <a:pt x="36925" y="4362"/>
                  <a:pt x="36882" y="4358"/>
                </a:cubicBezTo>
                <a:cubicBezTo>
                  <a:pt x="36836" y="4354"/>
                  <a:pt x="36855" y="4387"/>
                  <a:pt x="36824" y="4358"/>
                </a:cubicBezTo>
                <a:cubicBezTo>
                  <a:pt x="36793" y="4330"/>
                  <a:pt x="36700" y="4381"/>
                  <a:pt x="36677" y="4381"/>
                </a:cubicBezTo>
                <a:cubicBezTo>
                  <a:pt x="36686" y="4381"/>
                  <a:pt x="36658" y="4362"/>
                  <a:pt x="36648" y="4358"/>
                </a:cubicBezTo>
                <a:cubicBezTo>
                  <a:pt x="36554" y="4338"/>
                  <a:pt x="36529" y="4377"/>
                  <a:pt x="36472" y="4381"/>
                </a:cubicBezTo>
                <a:cubicBezTo>
                  <a:pt x="36337" y="4390"/>
                  <a:pt x="36174" y="4391"/>
                  <a:pt x="36032" y="4381"/>
                </a:cubicBezTo>
                <a:cubicBezTo>
                  <a:pt x="35930" y="4373"/>
                  <a:pt x="35982" y="4368"/>
                  <a:pt x="35915" y="4381"/>
                </a:cubicBezTo>
                <a:cubicBezTo>
                  <a:pt x="35773" y="4407"/>
                  <a:pt x="35596" y="4373"/>
                  <a:pt x="35475" y="4381"/>
                </a:cubicBezTo>
                <a:cubicBezTo>
                  <a:pt x="35452" y="4382"/>
                  <a:pt x="35450" y="4402"/>
                  <a:pt x="35445" y="4402"/>
                </a:cubicBezTo>
                <a:cubicBezTo>
                  <a:pt x="35428" y="4405"/>
                  <a:pt x="35408" y="4382"/>
                  <a:pt x="35417" y="4381"/>
                </a:cubicBezTo>
                <a:cubicBezTo>
                  <a:pt x="35379" y="4385"/>
                  <a:pt x="35376" y="4403"/>
                  <a:pt x="35329" y="4402"/>
                </a:cubicBezTo>
                <a:cubicBezTo>
                  <a:pt x="35291" y="4402"/>
                  <a:pt x="35289" y="4380"/>
                  <a:pt x="35241" y="4381"/>
                </a:cubicBezTo>
                <a:cubicBezTo>
                  <a:pt x="35203" y="4381"/>
                  <a:pt x="35200" y="4409"/>
                  <a:pt x="35153" y="4402"/>
                </a:cubicBezTo>
                <a:cubicBezTo>
                  <a:pt x="35093" y="4396"/>
                  <a:pt x="35095" y="4343"/>
                  <a:pt x="35036" y="4336"/>
                </a:cubicBezTo>
                <a:cubicBezTo>
                  <a:pt x="35031" y="4362"/>
                  <a:pt x="35041" y="4399"/>
                  <a:pt x="35007" y="4402"/>
                </a:cubicBezTo>
                <a:cubicBezTo>
                  <a:pt x="34962" y="4376"/>
                  <a:pt x="34938" y="4400"/>
                  <a:pt x="34889" y="4402"/>
                </a:cubicBezTo>
                <a:cubicBezTo>
                  <a:pt x="34705" y="4408"/>
                  <a:pt x="34498" y="4388"/>
                  <a:pt x="34332" y="4402"/>
                </a:cubicBezTo>
                <a:cubicBezTo>
                  <a:pt x="34294" y="4407"/>
                  <a:pt x="34293" y="4423"/>
                  <a:pt x="34244" y="4424"/>
                </a:cubicBezTo>
                <a:cubicBezTo>
                  <a:pt x="34215" y="4426"/>
                  <a:pt x="34210" y="4406"/>
                  <a:pt x="34186" y="4402"/>
                </a:cubicBezTo>
                <a:cubicBezTo>
                  <a:pt x="34186" y="4403"/>
                  <a:pt x="34182" y="4429"/>
                  <a:pt x="34157" y="4424"/>
                </a:cubicBezTo>
                <a:cubicBezTo>
                  <a:pt x="34144" y="4423"/>
                  <a:pt x="34162" y="4399"/>
                  <a:pt x="34127" y="4402"/>
                </a:cubicBezTo>
                <a:cubicBezTo>
                  <a:pt x="34128" y="4402"/>
                  <a:pt x="34115" y="4422"/>
                  <a:pt x="34098" y="4424"/>
                </a:cubicBezTo>
                <a:cubicBezTo>
                  <a:pt x="33992" y="4444"/>
                  <a:pt x="33993" y="4393"/>
                  <a:pt x="33951" y="4424"/>
                </a:cubicBezTo>
                <a:cubicBezTo>
                  <a:pt x="33941" y="4432"/>
                  <a:pt x="33850" y="4426"/>
                  <a:pt x="33834" y="4424"/>
                </a:cubicBezTo>
                <a:cubicBezTo>
                  <a:pt x="33731" y="4419"/>
                  <a:pt x="33784" y="4412"/>
                  <a:pt x="33717" y="4424"/>
                </a:cubicBezTo>
                <a:cubicBezTo>
                  <a:pt x="33633" y="4440"/>
                  <a:pt x="33569" y="4402"/>
                  <a:pt x="33541" y="4402"/>
                </a:cubicBezTo>
                <a:cubicBezTo>
                  <a:pt x="33547" y="4402"/>
                  <a:pt x="33524" y="4422"/>
                  <a:pt x="33512" y="4424"/>
                </a:cubicBezTo>
                <a:cubicBezTo>
                  <a:pt x="33408" y="4444"/>
                  <a:pt x="33491" y="4353"/>
                  <a:pt x="33394" y="4381"/>
                </a:cubicBezTo>
                <a:cubicBezTo>
                  <a:pt x="33339" y="4385"/>
                  <a:pt x="33411" y="4417"/>
                  <a:pt x="33365" y="4424"/>
                </a:cubicBezTo>
                <a:cubicBezTo>
                  <a:pt x="33336" y="4424"/>
                  <a:pt x="33331" y="4442"/>
                  <a:pt x="33307" y="4447"/>
                </a:cubicBezTo>
                <a:cubicBezTo>
                  <a:pt x="33131" y="4427"/>
                  <a:pt x="33071" y="4459"/>
                  <a:pt x="32955" y="4402"/>
                </a:cubicBezTo>
                <a:cubicBezTo>
                  <a:pt x="32869" y="4502"/>
                  <a:pt x="32734" y="4407"/>
                  <a:pt x="32692" y="4447"/>
                </a:cubicBezTo>
                <a:cubicBezTo>
                  <a:pt x="32684" y="4453"/>
                  <a:pt x="32643" y="4442"/>
                  <a:pt x="32632" y="4447"/>
                </a:cubicBezTo>
                <a:cubicBezTo>
                  <a:pt x="32629" y="4447"/>
                  <a:pt x="32635" y="4466"/>
                  <a:pt x="32632" y="4469"/>
                </a:cubicBezTo>
                <a:cubicBezTo>
                  <a:pt x="32614" y="4484"/>
                  <a:pt x="32444" y="4469"/>
                  <a:pt x="32427" y="4469"/>
                </a:cubicBezTo>
                <a:cubicBezTo>
                  <a:pt x="32311" y="4460"/>
                  <a:pt x="32336" y="4458"/>
                  <a:pt x="32281" y="4469"/>
                </a:cubicBezTo>
                <a:cubicBezTo>
                  <a:pt x="32263" y="4472"/>
                  <a:pt x="32241" y="4468"/>
                  <a:pt x="32222" y="4469"/>
                </a:cubicBezTo>
                <a:cubicBezTo>
                  <a:pt x="32126" y="4474"/>
                  <a:pt x="32082" y="4486"/>
                  <a:pt x="32046" y="4490"/>
                </a:cubicBezTo>
                <a:cubicBezTo>
                  <a:pt x="32047" y="4490"/>
                  <a:pt x="32042" y="4465"/>
                  <a:pt x="32016" y="4469"/>
                </a:cubicBezTo>
                <a:cubicBezTo>
                  <a:pt x="32005" y="4470"/>
                  <a:pt x="32022" y="4492"/>
                  <a:pt x="31988" y="4490"/>
                </a:cubicBezTo>
                <a:cubicBezTo>
                  <a:pt x="31950" y="4489"/>
                  <a:pt x="31948" y="4466"/>
                  <a:pt x="31899" y="4469"/>
                </a:cubicBezTo>
                <a:cubicBezTo>
                  <a:pt x="31899" y="4469"/>
                  <a:pt x="31891" y="4489"/>
                  <a:pt x="31871" y="4490"/>
                </a:cubicBezTo>
                <a:cubicBezTo>
                  <a:pt x="31841" y="4493"/>
                  <a:pt x="31835" y="4467"/>
                  <a:pt x="31812" y="4469"/>
                </a:cubicBezTo>
                <a:cubicBezTo>
                  <a:pt x="31818" y="4468"/>
                  <a:pt x="31794" y="4487"/>
                  <a:pt x="31782" y="4490"/>
                </a:cubicBezTo>
                <a:cubicBezTo>
                  <a:pt x="31683" y="4513"/>
                  <a:pt x="31669" y="4468"/>
                  <a:pt x="31606" y="4469"/>
                </a:cubicBezTo>
                <a:cubicBezTo>
                  <a:pt x="31576" y="4469"/>
                  <a:pt x="31572" y="4488"/>
                  <a:pt x="31548" y="4490"/>
                </a:cubicBezTo>
                <a:cubicBezTo>
                  <a:pt x="31502" y="4495"/>
                  <a:pt x="31520" y="4462"/>
                  <a:pt x="31490" y="4490"/>
                </a:cubicBezTo>
                <a:cubicBezTo>
                  <a:pt x="31451" y="4526"/>
                  <a:pt x="31113" y="4486"/>
                  <a:pt x="31050" y="4490"/>
                </a:cubicBezTo>
                <a:cubicBezTo>
                  <a:pt x="31011" y="4493"/>
                  <a:pt x="31010" y="4511"/>
                  <a:pt x="30962" y="4513"/>
                </a:cubicBezTo>
                <a:cubicBezTo>
                  <a:pt x="30932" y="4514"/>
                  <a:pt x="30927" y="4490"/>
                  <a:pt x="30903" y="4490"/>
                </a:cubicBezTo>
                <a:cubicBezTo>
                  <a:pt x="30912" y="4490"/>
                  <a:pt x="30885" y="4510"/>
                  <a:pt x="30874" y="4513"/>
                </a:cubicBezTo>
                <a:cubicBezTo>
                  <a:pt x="30770" y="4532"/>
                  <a:pt x="30764" y="4478"/>
                  <a:pt x="30727" y="4513"/>
                </a:cubicBezTo>
                <a:cubicBezTo>
                  <a:pt x="30722" y="4517"/>
                  <a:pt x="30677" y="4511"/>
                  <a:pt x="30669" y="4513"/>
                </a:cubicBezTo>
                <a:cubicBezTo>
                  <a:pt x="30531" y="4525"/>
                  <a:pt x="30450" y="4523"/>
                  <a:pt x="30405" y="4513"/>
                </a:cubicBezTo>
                <a:cubicBezTo>
                  <a:pt x="30308" y="4490"/>
                  <a:pt x="30289" y="4534"/>
                  <a:pt x="30229" y="4534"/>
                </a:cubicBezTo>
                <a:cubicBezTo>
                  <a:pt x="30183" y="4535"/>
                  <a:pt x="30199" y="4507"/>
                  <a:pt x="30170" y="4534"/>
                </a:cubicBezTo>
                <a:cubicBezTo>
                  <a:pt x="30156" y="4548"/>
                  <a:pt x="30132" y="4513"/>
                  <a:pt x="30141" y="4513"/>
                </a:cubicBezTo>
                <a:cubicBezTo>
                  <a:pt x="30106" y="4514"/>
                  <a:pt x="30072" y="4535"/>
                  <a:pt x="30053" y="4534"/>
                </a:cubicBezTo>
                <a:cubicBezTo>
                  <a:pt x="30015" y="4533"/>
                  <a:pt x="30013" y="4508"/>
                  <a:pt x="29965" y="4513"/>
                </a:cubicBezTo>
                <a:cubicBezTo>
                  <a:pt x="29954" y="4514"/>
                  <a:pt x="29970" y="4540"/>
                  <a:pt x="29936" y="4534"/>
                </a:cubicBezTo>
                <a:cubicBezTo>
                  <a:pt x="29926" y="4533"/>
                  <a:pt x="29940" y="4502"/>
                  <a:pt x="29906" y="4513"/>
                </a:cubicBezTo>
                <a:cubicBezTo>
                  <a:pt x="29885" y="4519"/>
                  <a:pt x="29884" y="4554"/>
                  <a:pt x="29848" y="4556"/>
                </a:cubicBezTo>
                <a:cubicBezTo>
                  <a:pt x="29861" y="4556"/>
                  <a:pt x="29827" y="4537"/>
                  <a:pt x="29819" y="4534"/>
                </a:cubicBezTo>
                <a:cubicBezTo>
                  <a:pt x="29733" y="4519"/>
                  <a:pt x="29733" y="4552"/>
                  <a:pt x="29672" y="4556"/>
                </a:cubicBezTo>
                <a:cubicBezTo>
                  <a:pt x="29670" y="4556"/>
                  <a:pt x="29671" y="4531"/>
                  <a:pt x="29643" y="4534"/>
                </a:cubicBezTo>
                <a:cubicBezTo>
                  <a:pt x="29638" y="4535"/>
                  <a:pt x="29641" y="4570"/>
                  <a:pt x="29613" y="4556"/>
                </a:cubicBezTo>
                <a:cubicBezTo>
                  <a:pt x="29571" y="4552"/>
                  <a:pt x="29564" y="4520"/>
                  <a:pt x="29526" y="4513"/>
                </a:cubicBezTo>
                <a:cubicBezTo>
                  <a:pt x="29507" y="4592"/>
                  <a:pt x="29389" y="4462"/>
                  <a:pt x="29379" y="4534"/>
                </a:cubicBezTo>
                <a:cubicBezTo>
                  <a:pt x="29463" y="4546"/>
                  <a:pt x="29332" y="4567"/>
                  <a:pt x="29320" y="4579"/>
                </a:cubicBezTo>
                <a:cubicBezTo>
                  <a:pt x="29350" y="4503"/>
                  <a:pt x="29100" y="4526"/>
                  <a:pt x="29085" y="4556"/>
                </a:cubicBezTo>
                <a:cubicBezTo>
                  <a:pt x="29102" y="4556"/>
                  <a:pt x="29119" y="4574"/>
                  <a:pt x="29085" y="4579"/>
                </a:cubicBezTo>
                <a:cubicBezTo>
                  <a:pt x="28986" y="4538"/>
                  <a:pt x="28760" y="4627"/>
                  <a:pt x="28676" y="4534"/>
                </a:cubicBezTo>
                <a:cubicBezTo>
                  <a:pt x="28690" y="4631"/>
                  <a:pt x="28582" y="4550"/>
                  <a:pt x="28559" y="4556"/>
                </a:cubicBezTo>
                <a:cubicBezTo>
                  <a:pt x="28544" y="4561"/>
                  <a:pt x="28558" y="4627"/>
                  <a:pt x="28499" y="4601"/>
                </a:cubicBezTo>
                <a:cubicBezTo>
                  <a:pt x="28420" y="4616"/>
                  <a:pt x="28441" y="4556"/>
                  <a:pt x="28383" y="4556"/>
                </a:cubicBezTo>
                <a:cubicBezTo>
                  <a:pt x="28406" y="4648"/>
                  <a:pt x="28201" y="4568"/>
                  <a:pt x="28177" y="4622"/>
                </a:cubicBezTo>
                <a:cubicBezTo>
                  <a:pt x="28175" y="4588"/>
                  <a:pt x="28181" y="4546"/>
                  <a:pt x="28118" y="4556"/>
                </a:cubicBezTo>
                <a:cubicBezTo>
                  <a:pt x="28063" y="4559"/>
                  <a:pt x="28098" y="4630"/>
                  <a:pt x="28030" y="4622"/>
                </a:cubicBezTo>
                <a:cubicBezTo>
                  <a:pt x="28021" y="4583"/>
                  <a:pt x="27940" y="4627"/>
                  <a:pt x="27884" y="4622"/>
                </a:cubicBezTo>
                <a:cubicBezTo>
                  <a:pt x="27841" y="4619"/>
                  <a:pt x="27832" y="4598"/>
                  <a:pt x="27767" y="4601"/>
                </a:cubicBezTo>
                <a:cubicBezTo>
                  <a:pt x="27686" y="4603"/>
                  <a:pt x="27592" y="4658"/>
                  <a:pt x="27620" y="4579"/>
                </a:cubicBezTo>
                <a:cubicBezTo>
                  <a:pt x="27526" y="4559"/>
                  <a:pt x="27580" y="4651"/>
                  <a:pt x="27504" y="4645"/>
                </a:cubicBezTo>
                <a:cubicBezTo>
                  <a:pt x="27463" y="4615"/>
                  <a:pt x="27451" y="4646"/>
                  <a:pt x="27415" y="4645"/>
                </a:cubicBezTo>
                <a:cubicBezTo>
                  <a:pt x="27392" y="4643"/>
                  <a:pt x="27389" y="4624"/>
                  <a:pt x="27386" y="4622"/>
                </a:cubicBezTo>
                <a:cubicBezTo>
                  <a:pt x="27368" y="4620"/>
                  <a:pt x="27347" y="4643"/>
                  <a:pt x="27356" y="4645"/>
                </a:cubicBezTo>
                <a:cubicBezTo>
                  <a:pt x="27280" y="4634"/>
                  <a:pt x="27205" y="4607"/>
                  <a:pt x="27093" y="4622"/>
                </a:cubicBezTo>
                <a:cubicBezTo>
                  <a:pt x="27075" y="4618"/>
                  <a:pt x="27076" y="4562"/>
                  <a:pt x="27063" y="4556"/>
                </a:cubicBezTo>
                <a:cubicBezTo>
                  <a:pt x="27050" y="4552"/>
                  <a:pt x="26974" y="4592"/>
                  <a:pt x="26975" y="4601"/>
                </a:cubicBezTo>
                <a:cubicBezTo>
                  <a:pt x="26976" y="4607"/>
                  <a:pt x="27051" y="4600"/>
                  <a:pt x="27034" y="4622"/>
                </a:cubicBezTo>
                <a:cubicBezTo>
                  <a:pt x="26942" y="4633"/>
                  <a:pt x="26920" y="4591"/>
                  <a:pt x="26858" y="4579"/>
                </a:cubicBezTo>
                <a:cubicBezTo>
                  <a:pt x="26854" y="4604"/>
                  <a:pt x="26864" y="4642"/>
                  <a:pt x="26829" y="4645"/>
                </a:cubicBezTo>
                <a:cubicBezTo>
                  <a:pt x="26804" y="4580"/>
                  <a:pt x="26755" y="4673"/>
                  <a:pt x="26682" y="4645"/>
                </a:cubicBezTo>
                <a:cubicBezTo>
                  <a:pt x="26613" y="4638"/>
                  <a:pt x="26628" y="4568"/>
                  <a:pt x="26536" y="4579"/>
                </a:cubicBezTo>
                <a:cubicBezTo>
                  <a:pt x="26532" y="4604"/>
                  <a:pt x="26541" y="4642"/>
                  <a:pt x="26507" y="4645"/>
                </a:cubicBezTo>
                <a:cubicBezTo>
                  <a:pt x="26472" y="4641"/>
                  <a:pt x="26475" y="4610"/>
                  <a:pt x="26477" y="4579"/>
                </a:cubicBezTo>
                <a:cubicBezTo>
                  <a:pt x="26384" y="4559"/>
                  <a:pt x="26416" y="4636"/>
                  <a:pt x="26360" y="4645"/>
                </a:cubicBezTo>
                <a:cubicBezTo>
                  <a:pt x="26364" y="4590"/>
                  <a:pt x="26365" y="4538"/>
                  <a:pt x="26302" y="4534"/>
                </a:cubicBezTo>
                <a:cubicBezTo>
                  <a:pt x="26250" y="4548"/>
                  <a:pt x="26304" y="4639"/>
                  <a:pt x="26243" y="4645"/>
                </a:cubicBezTo>
                <a:cubicBezTo>
                  <a:pt x="26235" y="4610"/>
                  <a:pt x="26178" y="4630"/>
                  <a:pt x="26154" y="4645"/>
                </a:cubicBezTo>
                <a:cubicBezTo>
                  <a:pt x="26176" y="4609"/>
                  <a:pt x="26097" y="4549"/>
                  <a:pt x="26096" y="4601"/>
                </a:cubicBezTo>
                <a:cubicBezTo>
                  <a:pt x="26119" y="4606"/>
                  <a:pt x="26131" y="4619"/>
                  <a:pt x="26126" y="4645"/>
                </a:cubicBezTo>
                <a:cubicBezTo>
                  <a:pt x="25996" y="4669"/>
                  <a:pt x="25980" y="4607"/>
                  <a:pt x="25891" y="4601"/>
                </a:cubicBezTo>
                <a:cubicBezTo>
                  <a:pt x="25898" y="4699"/>
                  <a:pt x="25627" y="4622"/>
                  <a:pt x="25598" y="4622"/>
                </a:cubicBezTo>
                <a:cubicBezTo>
                  <a:pt x="25570" y="4624"/>
                  <a:pt x="25545" y="4658"/>
                  <a:pt x="25510" y="4645"/>
                </a:cubicBezTo>
                <a:cubicBezTo>
                  <a:pt x="25484" y="4634"/>
                  <a:pt x="25531" y="4577"/>
                  <a:pt x="25481" y="4579"/>
                </a:cubicBezTo>
                <a:cubicBezTo>
                  <a:pt x="25477" y="4579"/>
                  <a:pt x="25486" y="4643"/>
                  <a:pt x="25481" y="4645"/>
                </a:cubicBezTo>
                <a:cubicBezTo>
                  <a:pt x="25367" y="4680"/>
                  <a:pt x="25138" y="4625"/>
                  <a:pt x="24953" y="4622"/>
                </a:cubicBezTo>
                <a:cubicBezTo>
                  <a:pt x="24901" y="4622"/>
                  <a:pt x="24849" y="4666"/>
                  <a:pt x="24807" y="4667"/>
                </a:cubicBezTo>
                <a:cubicBezTo>
                  <a:pt x="24777" y="4667"/>
                  <a:pt x="24771" y="4649"/>
                  <a:pt x="24748" y="4645"/>
                </a:cubicBezTo>
                <a:cubicBezTo>
                  <a:pt x="24650" y="4628"/>
                  <a:pt x="24673" y="4633"/>
                  <a:pt x="24631" y="4601"/>
                </a:cubicBezTo>
                <a:cubicBezTo>
                  <a:pt x="24636" y="4649"/>
                  <a:pt x="24607" y="4670"/>
                  <a:pt x="24543" y="4667"/>
                </a:cubicBezTo>
                <a:cubicBezTo>
                  <a:pt x="24420" y="4631"/>
                  <a:pt x="24332" y="4660"/>
                  <a:pt x="24250" y="4667"/>
                </a:cubicBezTo>
                <a:cubicBezTo>
                  <a:pt x="24171" y="4673"/>
                  <a:pt x="24114" y="4648"/>
                  <a:pt x="24015" y="4645"/>
                </a:cubicBezTo>
                <a:cubicBezTo>
                  <a:pt x="23912" y="4642"/>
                  <a:pt x="23785" y="4647"/>
                  <a:pt x="23664" y="4645"/>
                </a:cubicBezTo>
                <a:cubicBezTo>
                  <a:pt x="23622" y="4603"/>
                  <a:pt x="23521" y="4604"/>
                  <a:pt x="23459" y="4579"/>
                </a:cubicBezTo>
                <a:cubicBezTo>
                  <a:pt x="23444" y="4642"/>
                  <a:pt x="23316" y="4625"/>
                  <a:pt x="23253" y="4622"/>
                </a:cubicBezTo>
                <a:cubicBezTo>
                  <a:pt x="23237" y="4622"/>
                  <a:pt x="23217" y="4600"/>
                  <a:pt x="23224" y="4601"/>
                </a:cubicBezTo>
                <a:cubicBezTo>
                  <a:pt x="23169" y="4600"/>
                  <a:pt x="23158" y="4619"/>
                  <a:pt x="23107" y="4622"/>
                </a:cubicBezTo>
                <a:cubicBezTo>
                  <a:pt x="22970" y="4633"/>
                  <a:pt x="22814" y="4615"/>
                  <a:pt x="22667" y="4622"/>
                </a:cubicBezTo>
                <a:cubicBezTo>
                  <a:pt x="22663" y="4597"/>
                  <a:pt x="22672" y="4560"/>
                  <a:pt x="22637" y="4556"/>
                </a:cubicBezTo>
                <a:cubicBezTo>
                  <a:pt x="22606" y="4577"/>
                  <a:pt x="22628" y="4638"/>
                  <a:pt x="22550" y="4622"/>
                </a:cubicBezTo>
                <a:cubicBezTo>
                  <a:pt x="22547" y="4588"/>
                  <a:pt x="22554" y="4546"/>
                  <a:pt x="22491" y="4556"/>
                </a:cubicBezTo>
                <a:cubicBezTo>
                  <a:pt x="22491" y="4579"/>
                  <a:pt x="22468" y="4583"/>
                  <a:pt x="22462" y="4601"/>
                </a:cubicBezTo>
                <a:cubicBezTo>
                  <a:pt x="22478" y="4600"/>
                  <a:pt x="22495" y="4619"/>
                  <a:pt x="22462" y="4622"/>
                </a:cubicBezTo>
                <a:cubicBezTo>
                  <a:pt x="22234" y="4615"/>
                  <a:pt x="22010" y="4633"/>
                  <a:pt x="21817" y="4622"/>
                </a:cubicBezTo>
                <a:cubicBezTo>
                  <a:pt x="21773" y="4621"/>
                  <a:pt x="21785" y="4597"/>
                  <a:pt x="21758" y="4622"/>
                </a:cubicBezTo>
                <a:cubicBezTo>
                  <a:pt x="21744" y="4636"/>
                  <a:pt x="21721" y="4601"/>
                  <a:pt x="21729" y="4601"/>
                </a:cubicBezTo>
                <a:cubicBezTo>
                  <a:pt x="21638" y="4600"/>
                  <a:pt x="21654" y="4639"/>
                  <a:pt x="21612" y="4601"/>
                </a:cubicBezTo>
                <a:cubicBezTo>
                  <a:pt x="21588" y="4579"/>
                  <a:pt x="21376" y="4604"/>
                  <a:pt x="21348" y="4601"/>
                </a:cubicBezTo>
                <a:cubicBezTo>
                  <a:pt x="21279" y="4592"/>
                  <a:pt x="21213" y="4562"/>
                  <a:pt x="21143" y="4556"/>
                </a:cubicBezTo>
                <a:cubicBezTo>
                  <a:pt x="21085" y="4552"/>
                  <a:pt x="21056" y="4577"/>
                  <a:pt x="20997" y="4579"/>
                </a:cubicBezTo>
                <a:cubicBezTo>
                  <a:pt x="20992" y="4579"/>
                  <a:pt x="20997" y="4552"/>
                  <a:pt x="20967" y="4556"/>
                </a:cubicBezTo>
                <a:cubicBezTo>
                  <a:pt x="20946" y="4560"/>
                  <a:pt x="20967" y="4585"/>
                  <a:pt x="20938" y="4556"/>
                </a:cubicBezTo>
                <a:cubicBezTo>
                  <a:pt x="20931" y="4550"/>
                  <a:pt x="20889" y="4560"/>
                  <a:pt x="20879" y="4556"/>
                </a:cubicBezTo>
                <a:cubicBezTo>
                  <a:pt x="20842" y="4544"/>
                  <a:pt x="20827" y="4526"/>
                  <a:pt x="20791" y="4513"/>
                </a:cubicBezTo>
                <a:cubicBezTo>
                  <a:pt x="20790" y="4549"/>
                  <a:pt x="20780" y="4552"/>
                  <a:pt x="20732" y="4556"/>
                </a:cubicBezTo>
                <a:cubicBezTo>
                  <a:pt x="20514" y="4581"/>
                  <a:pt x="20187" y="4528"/>
                  <a:pt x="19942" y="4534"/>
                </a:cubicBezTo>
                <a:cubicBezTo>
                  <a:pt x="19943" y="4496"/>
                  <a:pt x="19920" y="4478"/>
                  <a:pt x="19883" y="4469"/>
                </a:cubicBezTo>
                <a:cubicBezTo>
                  <a:pt x="19882" y="4499"/>
                  <a:pt x="19897" y="4517"/>
                  <a:pt x="19912" y="4534"/>
                </a:cubicBezTo>
                <a:cubicBezTo>
                  <a:pt x="19809" y="4527"/>
                  <a:pt x="19761" y="4534"/>
                  <a:pt x="19736" y="4513"/>
                </a:cubicBezTo>
                <a:cubicBezTo>
                  <a:pt x="19745" y="4468"/>
                  <a:pt x="19794" y="4454"/>
                  <a:pt x="19824" y="4424"/>
                </a:cubicBezTo>
                <a:cubicBezTo>
                  <a:pt x="19687" y="4402"/>
                  <a:pt x="19746" y="4528"/>
                  <a:pt x="19619" y="4513"/>
                </a:cubicBezTo>
                <a:cubicBezTo>
                  <a:pt x="19509" y="4537"/>
                  <a:pt x="19535" y="4457"/>
                  <a:pt x="19443" y="4469"/>
                </a:cubicBezTo>
                <a:cubicBezTo>
                  <a:pt x="19413" y="4505"/>
                  <a:pt x="19319" y="4492"/>
                  <a:pt x="19267" y="4513"/>
                </a:cubicBezTo>
                <a:cubicBezTo>
                  <a:pt x="19204" y="4487"/>
                  <a:pt x="19103" y="4489"/>
                  <a:pt x="19062" y="4447"/>
                </a:cubicBezTo>
                <a:cubicBezTo>
                  <a:pt x="19050" y="4556"/>
                  <a:pt x="18961" y="4427"/>
                  <a:pt x="18916" y="4424"/>
                </a:cubicBezTo>
                <a:cubicBezTo>
                  <a:pt x="18916" y="4439"/>
                  <a:pt x="18916" y="4454"/>
                  <a:pt x="18916" y="4469"/>
                </a:cubicBezTo>
                <a:cubicBezTo>
                  <a:pt x="18886" y="4469"/>
                  <a:pt x="18857" y="4469"/>
                  <a:pt x="18827" y="4469"/>
                </a:cubicBezTo>
                <a:cubicBezTo>
                  <a:pt x="18823" y="4439"/>
                  <a:pt x="18946" y="4402"/>
                  <a:pt x="18857" y="4381"/>
                </a:cubicBezTo>
                <a:cubicBezTo>
                  <a:pt x="18818" y="4424"/>
                  <a:pt x="18760" y="4455"/>
                  <a:pt x="18681" y="4469"/>
                </a:cubicBezTo>
                <a:cubicBezTo>
                  <a:pt x="18589" y="4478"/>
                  <a:pt x="18603" y="4409"/>
                  <a:pt x="18534" y="4402"/>
                </a:cubicBezTo>
                <a:cubicBezTo>
                  <a:pt x="18530" y="4429"/>
                  <a:pt x="18539" y="4465"/>
                  <a:pt x="18505" y="4469"/>
                </a:cubicBezTo>
                <a:cubicBezTo>
                  <a:pt x="18493" y="4434"/>
                  <a:pt x="18438" y="4450"/>
                  <a:pt x="18417" y="4469"/>
                </a:cubicBezTo>
                <a:cubicBezTo>
                  <a:pt x="18412" y="4473"/>
                  <a:pt x="18367" y="4468"/>
                  <a:pt x="18358" y="4469"/>
                </a:cubicBezTo>
                <a:cubicBezTo>
                  <a:pt x="18255" y="4478"/>
                  <a:pt x="18247" y="4454"/>
                  <a:pt x="18183" y="4447"/>
                </a:cubicBezTo>
                <a:cubicBezTo>
                  <a:pt x="18043" y="4430"/>
                  <a:pt x="17807" y="4412"/>
                  <a:pt x="17714" y="4402"/>
                </a:cubicBezTo>
                <a:cubicBezTo>
                  <a:pt x="17603" y="4390"/>
                  <a:pt x="17537" y="4384"/>
                  <a:pt x="17479" y="4381"/>
                </a:cubicBezTo>
                <a:cubicBezTo>
                  <a:pt x="17347" y="4372"/>
                  <a:pt x="17217" y="4385"/>
                  <a:pt x="17098" y="4381"/>
                </a:cubicBezTo>
                <a:cubicBezTo>
                  <a:pt x="17070" y="4380"/>
                  <a:pt x="17061" y="4358"/>
                  <a:pt x="17040" y="4358"/>
                </a:cubicBezTo>
                <a:cubicBezTo>
                  <a:pt x="17020" y="4359"/>
                  <a:pt x="17008" y="4381"/>
                  <a:pt x="17011" y="4381"/>
                </a:cubicBezTo>
                <a:cubicBezTo>
                  <a:pt x="16976" y="4382"/>
                  <a:pt x="16966" y="4360"/>
                  <a:pt x="16922" y="4358"/>
                </a:cubicBezTo>
                <a:cubicBezTo>
                  <a:pt x="16835" y="4357"/>
                  <a:pt x="16746" y="4366"/>
                  <a:pt x="16717" y="4358"/>
                </a:cubicBezTo>
                <a:cubicBezTo>
                  <a:pt x="16694" y="4353"/>
                  <a:pt x="16693" y="4294"/>
                  <a:pt x="16659" y="4293"/>
                </a:cubicBezTo>
                <a:cubicBezTo>
                  <a:pt x="16660" y="4330"/>
                  <a:pt x="16637" y="4350"/>
                  <a:pt x="16600" y="4358"/>
                </a:cubicBezTo>
                <a:cubicBezTo>
                  <a:pt x="16596" y="4330"/>
                  <a:pt x="16554" y="4338"/>
                  <a:pt x="16512" y="4336"/>
                </a:cubicBezTo>
                <a:cubicBezTo>
                  <a:pt x="16486" y="4336"/>
                  <a:pt x="16489" y="4315"/>
                  <a:pt x="16482" y="4315"/>
                </a:cubicBezTo>
                <a:cubicBezTo>
                  <a:pt x="16418" y="4303"/>
                  <a:pt x="16334" y="4296"/>
                  <a:pt x="16277" y="4293"/>
                </a:cubicBezTo>
                <a:cubicBezTo>
                  <a:pt x="16223" y="4288"/>
                  <a:pt x="16212" y="4313"/>
                  <a:pt x="16160" y="4315"/>
                </a:cubicBezTo>
                <a:cubicBezTo>
                  <a:pt x="16131" y="4315"/>
                  <a:pt x="16125" y="4291"/>
                  <a:pt x="16102" y="4293"/>
                </a:cubicBezTo>
                <a:cubicBezTo>
                  <a:pt x="16087" y="4293"/>
                  <a:pt x="16087" y="4320"/>
                  <a:pt x="16043" y="4315"/>
                </a:cubicBezTo>
                <a:cubicBezTo>
                  <a:pt x="16041" y="4315"/>
                  <a:pt x="16045" y="4294"/>
                  <a:pt x="16043" y="4293"/>
                </a:cubicBezTo>
                <a:cubicBezTo>
                  <a:pt x="16006" y="4258"/>
                  <a:pt x="15674" y="4299"/>
                  <a:pt x="15633" y="4293"/>
                </a:cubicBezTo>
                <a:cubicBezTo>
                  <a:pt x="15591" y="4286"/>
                  <a:pt x="15583" y="4257"/>
                  <a:pt x="15544" y="4249"/>
                </a:cubicBezTo>
                <a:cubicBezTo>
                  <a:pt x="15494" y="4288"/>
                  <a:pt x="15407" y="4273"/>
                  <a:pt x="15339" y="4270"/>
                </a:cubicBezTo>
                <a:cubicBezTo>
                  <a:pt x="15304" y="4269"/>
                  <a:pt x="15295" y="4254"/>
                  <a:pt x="15252" y="4249"/>
                </a:cubicBezTo>
                <a:cubicBezTo>
                  <a:pt x="15190" y="4242"/>
                  <a:pt x="15143" y="4254"/>
                  <a:pt x="15076" y="4249"/>
                </a:cubicBezTo>
                <a:cubicBezTo>
                  <a:pt x="15054" y="4212"/>
                  <a:pt x="14987" y="4098"/>
                  <a:pt x="14929" y="4161"/>
                </a:cubicBezTo>
                <a:cubicBezTo>
                  <a:pt x="14957" y="4184"/>
                  <a:pt x="15038" y="4168"/>
                  <a:pt x="15017" y="4227"/>
                </a:cubicBezTo>
                <a:cubicBezTo>
                  <a:pt x="14962" y="4275"/>
                  <a:pt x="14868" y="4231"/>
                  <a:pt x="14841" y="4227"/>
                </a:cubicBezTo>
                <a:cubicBezTo>
                  <a:pt x="14743" y="4210"/>
                  <a:pt x="14766" y="4215"/>
                  <a:pt x="14724" y="4182"/>
                </a:cubicBezTo>
                <a:cubicBezTo>
                  <a:pt x="14724" y="4194"/>
                  <a:pt x="14700" y="4207"/>
                  <a:pt x="14695" y="4182"/>
                </a:cubicBezTo>
                <a:cubicBezTo>
                  <a:pt x="14605" y="4167"/>
                  <a:pt x="14639" y="4243"/>
                  <a:pt x="14548" y="4227"/>
                </a:cubicBezTo>
                <a:cubicBezTo>
                  <a:pt x="14459" y="4238"/>
                  <a:pt x="14430" y="4213"/>
                  <a:pt x="14402" y="4204"/>
                </a:cubicBezTo>
                <a:cubicBezTo>
                  <a:pt x="14395" y="4203"/>
                  <a:pt x="14380" y="4204"/>
                  <a:pt x="14373" y="4204"/>
                </a:cubicBezTo>
                <a:cubicBezTo>
                  <a:pt x="14350" y="4204"/>
                  <a:pt x="14345" y="4182"/>
                  <a:pt x="14343" y="4182"/>
                </a:cubicBezTo>
                <a:cubicBezTo>
                  <a:pt x="14289" y="4176"/>
                  <a:pt x="14277" y="4204"/>
                  <a:pt x="14226" y="4204"/>
                </a:cubicBezTo>
                <a:cubicBezTo>
                  <a:pt x="14198" y="4204"/>
                  <a:pt x="14172" y="4190"/>
                  <a:pt x="14137" y="4182"/>
                </a:cubicBezTo>
                <a:cubicBezTo>
                  <a:pt x="14019" y="4156"/>
                  <a:pt x="14009" y="4188"/>
                  <a:pt x="13904" y="4182"/>
                </a:cubicBezTo>
                <a:cubicBezTo>
                  <a:pt x="13867" y="4180"/>
                  <a:pt x="13860" y="4164"/>
                  <a:pt x="13815" y="4161"/>
                </a:cubicBezTo>
                <a:cubicBezTo>
                  <a:pt x="13689" y="4150"/>
                  <a:pt x="13531" y="4171"/>
                  <a:pt x="13405" y="4161"/>
                </a:cubicBezTo>
                <a:cubicBezTo>
                  <a:pt x="13367" y="4157"/>
                  <a:pt x="13364" y="4141"/>
                  <a:pt x="13317" y="4138"/>
                </a:cubicBezTo>
                <a:cubicBezTo>
                  <a:pt x="13176" y="4130"/>
                  <a:pt x="13043" y="4141"/>
                  <a:pt x="12907" y="4117"/>
                </a:cubicBezTo>
                <a:cubicBezTo>
                  <a:pt x="12939" y="4084"/>
                  <a:pt x="12938" y="4063"/>
                  <a:pt x="12878" y="4050"/>
                </a:cubicBezTo>
                <a:cubicBezTo>
                  <a:pt x="12879" y="4089"/>
                  <a:pt x="12855" y="4107"/>
                  <a:pt x="12819" y="4117"/>
                </a:cubicBezTo>
                <a:cubicBezTo>
                  <a:pt x="12656" y="4131"/>
                  <a:pt x="12460" y="4104"/>
                  <a:pt x="12379" y="4095"/>
                </a:cubicBezTo>
                <a:cubicBezTo>
                  <a:pt x="12270" y="4082"/>
                  <a:pt x="12240" y="4083"/>
                  <a:pt x="12174" y="4072"/>
                </a:cubicBezTo>
                <a:cubicBezTo>
                  <a:pt x="12047" y="4051"/>
                  <a:pt x="12066" y="4065"/>
                  <a:pt x="11969" y="4072"/>
                </a:cubicBezTo>
                <a:cubicBezTo>
                  <a:pt x="11940" y="4075"/>
                  <a:pt x="11934" y="4051"/>
                  <a:pt x="11910" y="4050"/>
                </a:cubicBezTo>
                <a:cubicBezTo>
                  <a:pt x="11922" y="4051"/>
                  <a:pt x="11890" y="4071"/>
                  <a:pt x="11881" y="4072"/>
                </a:cubicBezTo>
                <a:cubicBezTo>
                  <a:pt x="11813" y="4087"/>
                  <a:pt x="11729" y="4074"/>
                  <a:pt x="11764" y="4029"/>
                </a:cubicBezTo>
                <a:cubicBezTo>
                  <a:pt x="11711" y="4030"/>
                  <a:pt x="11668" y="4066"/>
                  <a:pt x="11617" y="4072"/>
                </a:cubicBezTo>
                <a:cubicBezTo>
                  <a:pt x="11567" y="4080"/>
                  <a:pt x="11062" y="4095"/>
                  <a:pt x="11031" y="4072"/>
                </a:cubicBezTo>
                <a:cubicBezTo>
                  <a:pt x="10971" y="4027"/>
                  <a:pt x="10986" y="4090"/>
                  <a:pt x="10943" y="4050"/>
                </a:cubicBezTo>
                <a:cubicBezTo>
                  <a:pt x="10914" y="4023"/>
                  <a:pt x="10611" y="4051"/>
                  <a:pt x="10592" y="4050"/>
                </a:cubicBezTo>
                <a:cubicBezTo>
                  <a:pt x="10563" y="4048"/>
                  <a:pt x="10572" y="4032"/>
                  <a:pt x="10562" y="4029"/>
                </a:cubicBezTo>
                <a:cubicBezTo>
                  <a:pt x="10500" y="4011"/>
                  <a:pt x="10508" y="4060"/>
                  <a:pt x="10474" y="4029"/>
                </a:cubicBezTo>
                <a:cubicBezTo>
                  <a:pt x="10455" y="4011"/>
                  <a:pt x="10382" y="4020"/>
                  <a:pt x="10357" y="4006"/>
                </a:cubicBezTo>
                <a:cubicBezTo>
                  <a:pt x="10350" y="4024"/>
                  <a:pt x="10356" y="4050"/>
                  <a:pt x="10328" y="4050"/>
                </a:cubicBezTo>
                <a:cubicBezTo>
                  <a:pt x="10242" y="4066"/>
                  <a:pt x="10178" y="4036"/>
                  <a:pt x="10093" y="4029"/>
                </a:cubicBezTo>
                <a:cubicBezTo>
                  <a:pt x="9990" y="4020"/>
                  <a:pt x="9997" y="4009"/>
                  <a:pt x="9976" y="4029"/>
                </a:cubicBezTo>
                <a:cubicBezTo>
                  <a:pt x="9947" y="4054"/>
                  <a:pt x="9847" y="4008"/>
                  <a:pt x="9829" y="4006"/>
                </a:cubicBezTo>
                <a:cubicBezTo>
                  <a:pt x="9748" y="4002"/>
                  <a:pt x="9626" y="4015"/>
                  <a:pt x="9537" y="4006"/>
                </a:cubicBezTo>
                <a:cubicBezTo>
                  <a:pt x="9437" y="3997"/>
                  <a:pt x="9481" y="3992"/>
                  <a:pt x="9419" y="4006"/>
                </a:cubicBezTo>
                <a:cubicBezTo>
                  <a:pt x="9332" y="4026"/>
                  <a:pt x="9253" y="3991"/>
                  <a:pt x="9184" y="4006"/>
                </a:cubicBezTo>
                <a:cubicBezTo>
                  <a:pt x="9125" y="4000"/>
                  <a:pt x="9127" y="3946"/>
                  <a:pt x="9067" y="3940"/>
                </a:cubicBezTo>
                <a:cubicBezTo>
                  <a:pt x="9063" y="3966"/>
                  <a:pt x="9072" y="4003"/>
                  <a:pt x="9038" y="4006"/>
                </a:cubicBezTo>
                <a:cubicBezTo>
                  <a:pt x="8799" y="3987"/>
                  <a:pt x="8480" y="3967"/>
                  <a:pt x="8217" y="3984"/>
                </a:cubicBezTo>
                <a:cubicBezTo>
                  <a:pt x="8160" y="3988"/>
                  <a:pt x="8152" y="4005"/>
                  <a:pt x="8129" y="3984"/>
                </a:cubicBezTo>
                <a:cubicBezTo>
                  <a:pt x="8088" y="3946"/>
                  <a:pt x="7837" y="4006"/>
                  <a:pt x="7865" y="4006"/>
                </a:cubicBezTo>
                <a:cubicBezTo>
                  <a:pt x="7824" y="4006"/>
                  <a:pt x="7811" y="3982"/>
                  <a:pt x="7748" y="3984"/>
                </a:cubicBezTo>
                <a:cubicBezTo>
                  <a:pt x="7712" y="3985"/>
                  <a:pt x="7705" y="4003"/>
                  <a:pt x="7661" y="4006"/>
                </a:cubicBezTo>
                <a:cubicBezTo>
                  <a:pt x="7631" y="4009"/>
                  <a:pt x="7626" y="3984"/>
                  <a:pt x="7602" y="3984"/>
                </a:cubicBezTo>
                <a:cubicBezTo>
                  <a:pt x="7607" y="3984"/>
                  <a:pt x="7587" y="4003"/>
                  <a:pt x="7572" y="4006"/>
                </a:cubicBezTo>
                <a:cubicBezTo>
                  <a:pt x="7413" y="4036"/>
                  <a:pt x="7214" y="4008"/>
                  <a:pt x="7074" y="4006"/>
                </a:cubicBezTo>
                <a:cubicBezTo>
                  <a:pt x="7037" y="4006"/>
                  <a:pt x="7034" y="3984"/>
                  <a:pt x="6986" y="3984"/>
                </a:cubicBezTo>
                <a:cubicBezTo>
                  <a:pt x="6929" y="3985"/>
                  <a:pt x="6873" y="4002"/>
                  <a:pt x="6810" y="4006"/>
                </a:cubicBezTo>
                <a:cubicBezTo>
                  <a:pt x="6673" y="4017"/>
                  <a:pt x="6552" y="3984"/>
                  <a:pt x="6488" y="3984"/>
                </a:cubicBezTo>
                <a:cubicBezTo>
                  <a:pt x="6401" y="3984"/>
                  <a:pt x="6373" y="4006"/>
                  <a:pt x="6341" y="4006"/>
                </a:cubicBezTo>
                <a:cubicBezTo>
                  <a:pt x="6300" y="4006"/>
                  <a:pt x="6288" y="3982"/>
                  <a:pt x="6224" y="3984"/>
                </a:cubicBezTo>
                <a:cubicBezTo>
                  <a:pt x="6188" y="3985"/>
                  <a:pt x="6181" y="4003"/>
                  <a:pt x="6136" y="4006"/>
                </a:cubicBezTo>
                <a:cubicBezTo>
                  <a:pt x="6088" y="4009"/>
                  <a:pt x="6112" y="3981"/>
                  <a:pt x="6078" y="4006"/>
                </a:cubicBezTo>
                <a:cubicBezTo>
                  <a:pt x="6030" y="4042"/>
                  <a:pt x="5893" y="3985"/>
                  <a:pt x="5873" y="3984"/>
                </a:cubicBezTo>
                <a:cubicBezTo>
                  <a:pt x="5608" y="3966"/>
                  <a:pt x="5286" y="4011"/>
                  <a:pt x="4993" y="3984"/>
                </a:cubicBezTo>
                <a:cubicBezTo>
                  <a:pt x="4946" y="3980"/>
                  <a:pt x="4943" y="3950"/>
                  <a:pt x="4905" y="3984"/>
                </a:cubicBezTo>
                <a:cubicBezTo>
                  <a:pt x="4901" y="3988"/>
                  <a:pt x="4855" y="3984"/>
                  <a:pt x="4846" y="3984"/>
                </a:cubicBezTo>
                <a:cubicBezTo>
                  <a:pt x="4660" y="3993"/>
                  <a:pt x="4477" y="3982"/>
                  <a:pt x="4290" y="3984"/>
                </a:cubicBezTo>
                <a:cubicBezTo>
                  <a:pt x="4255" y="3984"/>
                  <a:pt x="4245" y="4002"/>
                  <a:pt x="4202" y="4006"/>
                </a:cubicBezTo>
                <a:cubicBezTo>
                  <a:pt x="4143" y="4012"/>
                  <a:pt x="4088" y="3985"/>
                  <a:pt x="4026" y="3984"/>
                </a:cubicBezTo>
                <a:cubicBezTo>
                  <a:pt x="3977" y="3983"/>
                  <a:pt x="3928" y="3984"/>
                  <a:pt x="3880" y="3984"/>
                </a:cubicBezTo>
                <a:cubicBezTo>
                  <a:pt x="3831" y="3985"/>
                  <a:pt x="3767" y="3962"/>
                  <a:pt x="3733" y="4006"/>
                </a:cubicBezTo>
                <a:cubicBezTo>
                  <a:pt x="3891" y="4078"/>
                  <a:pt x="4206" y="4017"/>
                  <a:pt x="4290" y="4095"/>
                </a:cubicBezTo>
                <a:cubicBezTo>
                  <a:pt x="4296" y="4100"/>
                  <a:pt x="4367" y="4094"/>
                  <a:pt x="4377" y="4095"/>
                </a:cubicBezTo>
                <a:cubicBezTo>
                  <a:pt x="4403" y="4095"/>
                  <a:pt x="4402" y="4116"/>
                  <a:pt x="4407" y="4117"/>
                </a:cubicBezTo>
                <a:cubicBezTo>
                  <a:pt x="4560" y="4141"/>
                  <a:pt x="4642" y="4131"/>
                  <a:pt x="4729" y="4117"/>
                </a:cubicBezTo>
                <a:cubicBezTo>
                  <a:pt x="4777" y="4199"/>
                  <a:pt x="4888" y="4104"/>
                  <a:pt x="4934" y="4138"/>
                </a:cubicBezTo>
                <a:cubicBezTo>
                  <a:pt x="4990" y="4180"/>
                  <a:pt x="4978" y="4134"/>
                  <a:pt x="5052" y="4138"/>
                </a:cubicBezTo>
                <a:cubicBezTo>
                  <a:pt x="5061" y="4139"/>
                  <a:pt x="5083" y="4180"/>
                  <a:pt x="5110" y="4182"/>
                </a:cubicBezTo>
                <a:cubicBezTo>
                  <a:pt x="5112" y="4182"/>
                  <a:pt x="5159" y="4138"/>
                  <a:pt x="5199" y="4161"/>
                </a:cubicBezTo>
                <a:cubicBezTo>
                  <a:pt x="5153" y="4239"/>
                  <a:pt x="5298" y="4174"/>
                  <a:pt x="5286" y="4227"/>
                </a:cubicBezTo>
                <a:cubicBezTo>
                  <a:pt x="5262" y="4306"/>
                  <a:pt x="5352" y="4333"/>
                  <a:pt x="5286" y="4381"/>
                </a:cubicBezTo>
                <a:cubicBezTo>
                  <a:pt x="5312" y="4375"/>
                  <a:pt x="5349" y="4388"/>
                  <a:pt x="5374" y="4381"/>
                </a:cubicBezTo>
                <a:cubicBezTo>
                  <a:pt x="5405" y="4371"/>
                  <a:pt x="5386" y="4343"/>
                  <a:pt x="5404" y="4336"/>
                </a:cubicBezTo>
                <a:cubicBezTo>
                  <a:pt x="5442" y="4320"/>
                  <a:pt x="5505" y="4335"/>
                  <a:pt x="5521" y="4293"/>
                </a:cubicBezTo>
                <a:cubicBezTo>
                  <a:pt x="5485" y="4290"/>
                  <a:pt x="5451" y="4286"/>
                  <a:pt x="5462" y="4249"/>
                </a:cubicBezTo>
                <a:cubicBezTo>
                  <a:pt x="5422" y="4203"/>
                  <a:pt x="5323" y="4299"/>
                  <a:pt x="5345" y="4182"/>
                </a:cubicBezTo>
                <a:cubicBezTo>
                  <a:pt x="5447" y="4189"/>
                  <a:pt x="5627" y="4249"/>
                  <a:pt x="5667" y="4204"/>
                </a:cubicBezTo>
                <a:cubicBezTo>
                  <a:pt x="5587" y="4159"/>
                  <a:pt x="5729" y="4204"/>
                  <a:pt x="5726" y="4204"/>
                </a:cubicBezTo>
                <a:cubicBezTo>
                  <a:pt x="5744" y="4203"/>
                  <a:pt x="5759" y="4140"/>
                  <a:pt x="5814" y="4161"/>
                </a:cubicBezTo>
                <a:cubicBezTo>
                  <a:pt x="5849" y="4201"/>
                  <a:pt x="5966" y="4177"/>
                  <a:pt x="6019" y="4204"/>
                </a:cubicBezTo>
                <a:cubicBezTo>
                  <a:pt x="6117" y="4204"/>
                  <a:pt x="6214" y="4204"/>
                  <a:pt x="6312" y="4204"/>
                </a:cubicBezTo>
                <a:cubicBezTo>
                  <a:pt x="6356" y="4230"/>
                  <a:pt x="6346" y="4296"/>
                  <a:pt x="6430" y="4293"/>
                </a:cubicBezTo>
                <a:cubicBezTo>
                  <a:pt x="6470" y="4279"/>
                  <a:pt x="6434" y="4207"/>
                  <a:pt x="6488" y="4204"/>
                </a:cubicBezTo>
                <a:cubicBezTo>
                  <a:pt x="6442" y="4323"/>
                  <a:pt x="6631" y="4248"/>
                  <a:pt x="6634" y="4249"/>
                </a:cubicBezTo>
                <a:cubicBezTo>
                  <a:pt x="6649" y="4249"/>
                  <a:pt x="6650" y="4275"/>
                  <a:pt x="6693" y="4270"/>
                </a:cubicBezTo>
                <a:cubicBezTo>
                  <a:pt x="6695" y="4270"/>
                  <a:pt x="6692" y="4250"/>
                  <a:pt x="6693" y="4249"/>
                </a:cubicBezTo>
                <a:cubicBezTo>
                  <a:pt x="6695" y="4247"/>
                  <a:pt x="6900" y="4227"/>
                  <a:pt x="6869" y="4227"/>
                </a:cubicBezTo>
                <a:cubicBezTo>
                  <a:pt x="6871" y="4227"/>
                  <a:pt x="6907" y="4269"/>
                  <a:pt x="6928" y="4270"/>
                </a:cubicBezTo>
                <a:cubicBezTo>
                  <a:pt x="6911" y="4269"/>
                  <a:pt x="6951" y="4249"/>
                  <a:pt x="6957" y="4249"/>
                </a:cubicBezTo>
                <a:cubicBezTo>
                  <a:pt x="7004" y="4238"/>
                  <a:pt x="7051" y="4260"/>
                  <a:pt x="7074" y="4270"/>
                </a:cubicBezTo>
                <a:cubicBezTo>
                  <a:pt x="7101" y="4283"/>
                  <a:pt x="7125" y="4290"/>
                  <a:pt x="7133" y="4315"/>
                </a:cubicBezTo>
                <a:cubicBezTo>
                  <a:pt x="7135" y="4339"/>
                  <a:pt x="7121" y="4348"/>
                  <a:pt x="7104" y="4358"/>
                </a:cubicBezTo>
                <a:cubicBezTo>
                  <a:pt x="7085" y="4369"/>
                  <a:pt x="7131" y="4387"/>
                  <a:pt x="7133" y="4381"/>
                </a:cubicBezTo>
                <a:cubicBezTo>
                  <a:pt x="7130" y="4407"/>
                  <a:pt x="7080" y="4430"/>
                  <a:pt x="7133" y="4447"/>
                </a:cubicBezTo>
                <a:cubicBezTo>
                  <a:pt x="7187" y="4372"/>
                  <a:pt x="7205" y="4385"/>
                  <a:pt x="7250" y="4424"/>
                </a:cubicBezTo>
                <a:cubicBezTo>
                  <a:pt x="7299" y="4468"/>
                  <a:pt x="7341" y="4433"/>
                  <a:pt x="7396" y="4424"/>
                </a:cubicBezTo>
                <a:cubicBezTo>
                  <a:pt x="7444" y="4417"/>
                  <a:pt x="7500" y="4435"/>
                  <a:pt x="7543" y="4402"/>
                </a:cubicBezTo>
                <a:cubicBezTo>
                  <a:pt x="7548" y="4237"/>
                  <a:pt x="7270" y="4407"/>
                  <a:pt x="7191" y="4293"/>
                </a:cubicBezTo>
                <a:cubicBezTo>
                  <a:pt x="7233" y="4287"/>
                  <a:pt x="7241" y="4257"/>
                  <a:pt x="7279" y="4249"/>
                </a:cubicBezTo>
                <a:cubicBezTo>
                  <a:pt x="7259" y="4308"/>
                  <a:pt x="7340" y="4291"/>
                  <a:pt x="7367" y="4315"/>
                </a:cubicBezTo>
                <a:cubicBezTo>
                  <a:pt x="7408" y="4264"/>
                  <a:pt x="7292" y="4232"/>
                  <a:pt x="7367" y="4227"/>
                </a:cubicBezTo>
                <a:cubicBezTo>
                  <a:pt x="7489" y="4201"/>
                  <a:pt x="7482" y="4273"/>
                  <a:pt x="7572" y="4270"/>
                </a:cubicBezTo>
                <a:cubicBezTo>
                  <a:pt x="7576" y="4222"/>
                  <a:pt x="7697" y="4261"/>
                  <a:pt x="7748" y="4249"/>
                </a:cubicBezTo>
                <a:cubicBezTo>
                  <a:pt x="7779" y="4311"/>
                  <a:pt x="7779" y="4341"/>
                  <a:pt x="7748" y="4402"/>
                </a:cubicBezTo>
                <a:cubicBezTo>
                  <a:pt x="7771" y="4408"/>
                  <a:pt x="7806" y="4403"/>
                  <a:pt x="7807" y="4424"/>
                </a:cubicBezTo>
                <a:cubicBezTo>
                  <a:pt x="7784" y="4429"/>
                  <a:pt x="7773" y="4443"/>
                  <a:pt x="7778" y="4469"/>
                </a:cubicBezTo>
                <a:cubicBezTo>
                  <a:pt x="7926" y="4472"/>
                  <a:pt x="7784" y="4395"/>
                  <a:pt x="7895" y="4381"/>
                </a:cubicBezTo>
                <a:cubicBezTo>
                  <a:pt x="7917" y="4417"/>
                  <a:pt x="8136" y="4417"/>
                  <a:pt x="8159" y="4381"/>
                </a:cubicBezTo>
                <a:cubicBezTo>
                  <a:pt x="8103" y="4378"/>
                  <a:pt x="8138" y="4308"/>
                  <a:pt x="8071" y="4315"/>
                </a:cubicBezTo>
                <a:cubicBezTo>
                  <a:pt x="8092" y="4387"/>
                  <a:pt x="8013" y="4348"/>
                  <a:pt x="8012" y="4315"/>
                </a:cubicBezTo>
                <a:cubicBezTo>
                  <a:pt x="8018" y="4192"/>
                  <a:pt x="8299" y="4298"/>
                  <a:pt x="8305" y="4381"/>
                </a:cubicBezTo>
                <a:cubicBezTo>
                  <a:pt x="8267" y="4384"/>
                  <a:pt x="8190" y="4372"/>
                  <a:pt x="8188" y="4402"/>
                </a:cubicBezTo>
                <a:cubicBezTo>
                  <a:pt x="8184" y="4459"/>
                  <a:pt x="8013" y="4414"/>
                  <a:pt x="8012" y="4469"/>
                </a:cubicBezTo>
                <a:cubicBezTo>
                  <a:pt x="8208" y="4472"/>
                  <a:pt x="8444" y="4549"/>
                  <a:pt x="8540" y="4447"/>
                </a:cubicBezTo>
                <a:cubicBezTo>
                  <a:pt x="8498" y="4420"/>
                  <a:pt x="8495" y="4363"/>
                  <a:pt x="8452" y="4336"/>
                </a:cubicBezTo>
                <a:cubicBezTo>
                  <a:pt x="8533" y="4346"/>
                  <a:pt x="8479" y="4255"/>
                  <a:pt x="8540" y="4249"/>
                </a:cubicBezTo>
                <a:cubicBezTo>
                  <a:pt x="8579" y="4249"/>
                  <a:pt x="8618" y="4249"/>
                  <a:pt x="8657" y="4249"/>
                </a:cubicBezTo>
                <a:cubicBezTo>
                  <a:pt x="8660" y="4284"/>
                  <a:pt x="8653" y="4325"/>
                  <a:pt x="8715" y="4315"/>
                </a:cubicBezTo>
                <a:cubicBezTo>
                  <a:pt x="8754" y="4313"/>
                  <a:pt x="8743" y="4278"/>
                  <a:pt x="8774" y="4270"/>
                </a:cubicBezTo>
                <a:cubicBezTo>
                  <a:pt x="8806" y="4263"/>
                  <a:pt x="8823" y="4291"/>
                  <a:pt x="8833" y="4293"/>
                </a:cubicBezTo>
                <a:cubicBezTo>
                  <a:pt x="8865" y="4296"/>
                  <a:pt x="8911" y="4267"/>
                  <a:pt x="8921" y="4270"/>
                </a:cubicBezTo>
                <a:cubicBezTo>
                  <a:pt x="8936" y="4276"/>
                  <a:pt x="8920" y="4339"/>
                  <a:pt x="8979" y="4315"/>
                </a:cubicBezTo>
                <a:cubicBezTo>
                  <a:pt x="9018" y="4315"/>
                  <a:pt x="9006" y="4276"/>
                  <a:pt x="9038" y="4270"/>
                </a:cubicBezTo>
                <a:cubicBezTo>
                  <a:pt x="9087" y="4333"/>
                  <a:pt x="9033" y="4368"/>
                  <a:pt x="9038" y="4490"/>
                </a:cubicBezTo>
                <a:cubicBezTo>
                  <a:pt x="9140" y="4472"/>
                  <a:pt x="9151" y="4523"/>
                  <a:pt x="9243" y="4513"/>
                </a:cubicBezTo>
                <a:cubicBezTo>
                  <a:pt x="9209" y="4422"/>
                  <a:pt x="9304" y="4427"/>
                  <a:pt x="9301" y="4358"/>
                </a:cubicBezTo>
                <a:cubicBezTo>
                  <a:pt x="9310" y="4320"/>
                  <a:pt x="9164" y="4290"/>
                  <a:pt x="9243" y="4270"/>
                </a:cubicBezTo>
                <a:cubicBezTo>
                  <a:pt x="9275" y="4245"/>
                  <a:pt x="9378" y="4263"/>
                  <a:pt x="9419" y="4293"/>
                </a:cubicBezTo>
                <a:cubicBezTo>
                  <a:pt x="9486" y="4323"/>
                  <a:pt x="9529" y="4236"/>
                  <a:pt x="9537" y="4293"/>
                </a:cubicBezTo>
                <a:cubicBezTo>
                  <a:pt x="9467" y="4342"/>
                  <a:pt x="9596" y="4341"/>
                  <a:pt x="9595" y="4402"/>
                </a:cubicBezTo>
                <a:cubicBezTo>
                  <a:pt x="9566" y="4402"/>
                  <a:pt x="9537" y="4402"/>
                  <a:pt x="9507" y="4402"/>
                </a:cubicBezTo>
                <a:cubicBezTo>
                  <a:pt x="9514" y="4489"/>
                  <a:pt x="9627" y="4497"/>
                  <a:pt x="9712" y="4469"/>
                </a:cubicBezTo>
                <a:cubicBezTo>
                  <a:pt x="9724" y="4496"/>
                  <a:pt x="9749" y="4514"/>
                  <a:pt x="9800" y="4513"/>
                </a:cubicBezTo>
                <a:cubicBezTo>
                  <a:pt x="9816" y="4468"/>
                  <a:pt x="9766" y="4484"/>
                  <a:pt x="9742" y="4469"/>
                </a:cubicBezTo>
                <a:cubicBezTo>
                  <a:pt x="9733" y="4464"/>
                  <a:pt x="9751" y="4429"/>
                  <a:pt x="9742" y="4424"/>
                </a:cubicBezTo>
                <a:cubicBezTo>
                  <a:pt x="9715" y="4412"/>
                  <a:pt x="9652" y="4436"/>
                  <a:pt x="9653" y="4402"/>
                </a:cubicBezTo>
                <a:cubicBezTo>
                  <a:pt x="9653" y="4381"/>
                  <a:pt x="9630" y="4377"/>
                  <a:pt x="9624" y="4358"/>
                </a:cubicBezTo>
                <a:cubicBezTo>
                  <a:pt x="9665" y="4330"/>
                  <a:pt x="9637" y="4251"/>
                  <a:pt x="9712" y="4249"/>
                </a:cubicBezTo>
                <a:cubicBezTo>
                  <a:pt x="9772" y="4261"/>
                  <a:pt x="9769" y="4315"/>
                  <a:pt x="9829" y="4270"/>
                </a:cubicBezTo>
                <a:cubicBezTo>
                  <a:pt x="9803" y="4316"/>
                  <a:pt x="9905" y="4369"/>
                  <a:pt x="9917" y="4315"/>
                </a:cubicBezTo>
                <a:cubicBezTo>
                  <a:pt x="9855" y="4308"/>
                  <a:pt x="9948" y="4238"/>
                  <a:pt x="10005" y="4249"/>
                </a:cubicBezTo>
                <a:cubicBezTo>
                  <a:pt x="10016" y="4280"/>
                  <a:pt x="10040" y="4285"/>
                  <a:pt x="10005" y="4315"/>
                </a:cubicBezTo>
                <a:cubicBezTo>
                  <a:pt x="9999" y="4342"/>
                  <a:pt x="9959" y="4360"/>
                  <a:pt x="10034" y="4358"/>
                </a:cubicBezTo>
                <a:cubicBezTo>
                  <a:pt x="10104" y="4348"/>
                  <a:pt x="10079" y="4303"/>
                  <a:pt x="10122" y="4270"/>
                </a:cubicBezTo>
                <a:cubicBezTo>
                  <a:pt x="10137" y="4260"/>
                  <a:pt x="10169" y="4261"/>
                  <a:pt x="10181" y="4249"/>
                </a:cubicBezTo>
                <a:cubicBezTo>
                  <a:pt x="10420" y="4324"/>
                  <a:pt x="10719" y="4261"/>
                  <a:pt x="10972" y="4293"/>
                </a:cubicBezTo>
                <a:cubicBezTo>
                  <a:pt x="10943" y="4347"/>
                  <a:pt x="10963" y="4339"/>
                  <a:pt x="10943" y="4424"/>
                </a:cubicBezTo>
                <a:cubicBezTo>
                  <a:pt x="10986" y="4428"/>
                  <a:pt x="11051" y="4417"/>
                  <a:pt x="11060" y="4447"/>
                </a:cubicBezTo>
                <a:cubicBezTo>
                  <a:pt x="11013" y="4489"/>
                  <a:pt x="10932" y="4454"/>
                  <a:pt x="10855" y="4447"/>
                </a:cubicBezTo>
                <a:cubicBezTo>
                  <a:pt x="10803" y="4442"/>
                  <a:pt x="10729" y="4469"/>
                  <a:pt x="10709" y="4424"/>
                </a:cubicBezTo>
                <a:cubicBezTo>
                  <a:pt x="10749" y="4418"/>
                  <a:pt x="10765" y="4393"/>
                  <a:pt x="10826" y="4402"/>
                </a:cubicBezTo>
                <a:cubicBezTo>
                  <a:pt x="10828" y="4434"/>
                  <a:pt x="10901" y="4426"/>
                  <a:pt x="10884" y="4381"/>
                </a:cubicBezTo>
                <a:cubicBezTo>
                  <a:pt x="10830" y="4303"/>
                  <a:pt x="10611" y="4407"/>
                  <a:pt x="10679" y="4315"/>
                </a:cubicBezTo>
                <a:cubicBezTo>
                  <a:pt x="10589" y="4299"/>
                  <a:pt x="10644" y="4390"/>
                  <a:pt x="10533" y="4358"/>
                </a:cubicBezTo>
                <a:cubicBezTo>
                  <a:pt x="10485" y="4459"/>
                  <a:pt x="10675" y="4428"/>
                  <a:pt x="10592" y="4490"/>
                </a:cubicBezTo>
                <a:cubicBezTo>
                  <a:pt x="10703" y="4498"/>
                  <a:pt x="10709" y="4464"/>
                  <a:pt x="10738" y="4490"/>
                </a:cubicBezTo>
                <a:cubicBezTo>
                  <a:pt x="10755" y="4507"/>
                  <a:pt x="10767" y="4469"/>
                  <a:pt x="10767" y="4469"/>
                </a:cubicBezTo>
                <a:cubicBezTo>
                  <a:pt x="10788" y="4456"/>
                  <a:pt x="10820" y="4508"/>
                  <a:pt x="10826" y="4513"/>
                </a:cubicBezTo>
                <a:cubicBezTo>
                  <a:pt x="10890" y="4561"/>
                  <a:pt x="10884" y="4501"/>
                  <a:pt x="10914" y="4490"/>
                </a:cubicBezTo>
                <a:cubicBezTo>
                  <a:pt x="10938" y="4482"/>
                  <a:pt x="10977" y="4498"/>
                  <a:pt x="11002" y="4490"/>
                </a:cubicBezTo>
                <a:cubicBezTo>
                  <a:pt x="10975" y="4577"/>
                  <a:pt x="11156" y="4507"/>
                  <a:pt x="11178" y="4556"/>
                </a:cubicBezTo>
                <a:cubicBezTo>
                  <a:pt x="11200" y="4507"/>
                  <a:pt x="11195" y="4437"/>
                  <a:pt x="11266" y="4424"/>
                </a:cubicBezTo>
                <a:cubicBezTo>
                  <a:pt x="11321" y="4459"/>
                  <a:pt x="11330" y="4454"/>
                  <a:pt x="11353" y="4490"/>
                </a:cubicBezTo>
                <a:cubicBezTo>
                  <a:pt x="11361" y="4502"/>
                  <a:pt x="11294" y="4564"/>
                  <a:pt x="11383" y="4556"/>
                </a:cubicBezTo>
                <a:cubicBezTo>
                  <a:pt x="11441" y="4541"/>
                  <a:pt x="11365" y="4426"/>
                  <a:pt x="11471" y="4447"/>
                </a:cubicBezTo>
                <a:cubicBezTo>
                  <a:pt x="11432" y="4368"/>
                  <a:pt x="11473" y="4366"/>
                  <a:pt x="11442" y="4293"/>
                </a:cubicBezTo>
                <a:cubicBezTo>
                  <a:pt x="11496" y="4318"/>
                  <a:pt x="11510" y="4343"/>
                  <a:pt x="11588" y="4358"/>
                </a:cubicBezTo>
                <a:cubicBezTo>
                  <a:pt x="11630" y="4366"/>
                  <a:pt x="11697" y="4347"/>
                  <a:pt x="11705" y="4381"/>
                </a:cubicBezTo>
                <a:cubicBezTo>
                  <a:pt x="11629" y="4374"/>
                  <a:pt x="11579" y="4388"/>
                  <a:pt x="11588" y="4447"/>
                </a:cubicBezTo>
                <a:cubicBezTo>
                  <a:pt x="11656" y="4447"/>
                  <a:pt x="11725" y="4447"/>
                  <a:pt x="11793" y="4447"/>
                </a:cubicBezTo>
                <a:cubicBezTo>
                  <a:pt x="11789" y="4486"/>
                  <a:pt x="11822" y="4498"/>
                  <a:pt x="11881" y="4490"/>
                </a:cubicBezTo>
                <a:cubicBezTo>
                  <a:pt x="11910" y="4520"/>
                  <a:pt x="11929" y="4557"/>
                  <a:pt x="11969" y="4579"/>
                </a:cubicBezTo>
                <a:cubicBezTo>
                  <a:pt x="11969" y="4535"/>
                  <a:pt x="12049" y="4550"/>
                  <a:pt x="12027" y="4490"/>
                </a:cubicBezTo>
                <a:cubicBezTo>
                  <a:pt x="12009" y="4453"/>
                  <a:pt x="11889" y="4492"/>
                  <a:pt x="11881" y="4447"/>
                </a:cubicBezTo>
                <a:cubicBezTo>
                  <a:pt x="11996" y="4430"/>
                  <a:pt x="12028" y="4462"/>
                  <a:pt x="12056" y="4490"/>
                </a:cubicBezTo>
                <a:cubicBezTo>
                  <a:pt x="12069" y="4464"/>
                  <a:pt x="12094" y="4445"/>
                  <a:pt x="12145" y="4447"/>
                </a:cubicBezTo>
                <a:cubicBezTo>
                  <a:pt x="12182" y="4392"/>
                  <a:pt x="12130" y="4378"/>
                  <a:pt x="12174" y="4358"/>
                </a:cubicBezTo>
                <a:cubicBezTo>
                  <a:pt x="12213" y="4358"/>
                  <a:pt x="12201" y="4320"/>
                  <a:pt x="12232" y="4315"/>
                </a:cubicBezTo>
                <a:cubicBezTo>
                  <a:pt x="12271" y="4315"/>
                  <a:pt x="12311" y="4315"/>
                  <a:pt x="12350" y="4315"/>
                </a:cubicBezTo>
                <a:cubicBezTo>
                  <a:pt x="12310" y="4409"/>
                  <a:pt x="12533" y="4353"/>
                  <a:pt x="12438" y="4424"/>
                </a:cubicBezTo>
                <a:cubicBezTo>
                  <a:pt x="12527" y="4423"/>
                  <a:pt x="12587" y="4444"/>
                  <a:pt x="12614" y="4490"/>
                </a:cubicBezTo>
                <a:cubicBezTo>
                  <a:pt x="12548" y="4474"/>
                  <a:pt x="12499" y="4444"/>
                  <a:pt x="12408" y="4447"/>
                </a:cubicBezTo>
                <a:cubicBezTo>
                  <a:pt x="12410" y="4415"/>
                  <a:pt x="12387" y="4382"/>
                  <a:pt x="12350" y="4381"/>
                </a:cubicBezTo>
                <a:cubicBezTo>
                  <a:pt x="12304" y="4379"/>
                  <a:pt x="12327" y="4324"/>
                  <a:pt x="12262" y="4336"/>
                </a:cubicBezTo>
                <a:cubicBezTo>
                  <a:pt x="12250" y="4390"/>
                  <a:pt x="12315" y="4384"/>
                  <a:pt x="12292" y="4447"/>
                </a:cubicBezTo>
                <a:cubicBezTo>
                  <a:pt x="12202" y="4438"/>
                  <a:pt x="12231" y="4518"/>
                  <a:pt x="12203" y="4556"/>
                </a:cubicBezTo>
                <a:cubicBezTo>
                  <a:pt x="12273" y="4610"/>
                  <a:pt x="12258" y="4523"/>
                  <a:pt x="12350" y="4534"/>
                </a:cubicBezTo>
                <a:cubicBezTo>
                  <a:pt x="12433" y="4553"/>
                  <a:pt x="12426" y="4504"/>
                  <a:pt x="12497" y="4513"/>
                </a:cubicBezTo>
                <a:cubicBezTo>
                  <a:pt x="12495" y="4541"/>
                  <a:pt x="12459" y="4543"/>
                  <a:pt x="12467" y="4579"/>
                </a:cubicBezTo>
                <a:cubicBezTo>
                  <a:pt x="12559" y="4589"/>
                  <a:pt x="12544" y="4519"/>
                  <a:pt x="12614" y="4513"/>
                </a:cubicBezTo>
                <a:cubicBezTo>
                  <a:pt x="12700" y="4606"/>
                  <a:pt x="12808" y="4523"/>
                  <a:pt x="12878" y="4513"/>
                </a:cubicBezTo>
                <a:cubicBezTo>
                  <a:pt x="12878" y="4541"/>
                  <a:pt x="12878" y="4571"/>
                  <a:pt x="12878" y="4601"/>
                </a:cubicBezTo>
                <a:cubicBezTo>
                  <a:pt x="13064" y="4591"/>
                  <a:pt x="13109" y="4583"/>
                  <a:pt x="13229" y="4645"/>
                </a:cubicBezTo>
                <a:cubicBezTo>
                  <a:pt x="13195" y="4496"/>
                  <a:pt x="13335" y="4616"/>
                  <a:pt x="13375" y="4534"/>
                </a:cubicBezTo>
                <a:cubicBezTo>
                  <a:pt x="13248" y="4525"/>
                  <a:pt x="13431" y="4488"/>
                  <a:pt x="13347" y="4424"/>
                </a:cubicBezTo>
                <a:cubicBezTo>
                  <a:pt x="13411" y="4400"/>
                  <a:pt x="13444" y="4351"/>
                  <a:pt x="13522" y="4336"/>
                </a:cubicBezTo>
                <a:cubicBezTo>
                  <a:pt x="13566" y="4368"/>
                  <a:pt x="13556" y="4411"/>
                  <a:pt x="13610" y="4424"/>
                </a:cubicBezTo>
                <a:cubicBezTo>
                  <a:pt x="13601" y="4423"/>
                  <a:pt x="13668" y="4382"/>
                  <a:pt x="13669" y="4424"/>
                </a:cubicBezTo>
                <a:cubicBezTo>
                  <a:pt x="13664" y="4450"/>
                  <a:pt x="13623" y="4449"/>
                  <a:pt x="13581" y="4447"/>
                </a:cubicBezTo>
                <a:cubicBezTo>
                  <a:pt x="13573" y="4556"/>
                  <a:pt x="13617" y="4625"/>
                  <a:pt x="13698" y="4667"/>
                </a:cubicBezTo>
                <a:cubicBezTo>
                  <a:pt x="13698" y="4645"/>
                  <a:pt x="13722" y="4640"/>
                  <a:pt x="13728" y="4622"/>
                </a:cubicBezTo>
                <a:cubicBezTo>
                  <a:pt x="13711" y="4622"/>
                  <a:pt x="13694" y="4604"/>
                  <a:pt x="13728" y="4601"/>
                </a:cubicBezTo>
                <a:cubicBezTo>
                  <a:pt x="13782" y="4628"/>
                  <a:pt x="13859" y="4605"/>
                  <a:pt x="13904" y="4622"/>
                </a:cubicBezTo>
                <a:cubicBezTo>
                  <a:pt x="13921" y="4630"/>
                  <a:pt x="13901" y="4690"/>
                  <a:pt x="13962" y="4667"/>
                </a:cubicBezTo>
                <a:cubicBezTo>
                  <a:pt x="14019" y="4629"/>
                  <a:pt x="14126" y="4628"/>
                  <a:pt x="14197" y="4601"/>
                </a:cubicBezTo>
                <a:cubicBezTo>
                  <a:pt x="14214" y="4607"/>
                  <a:pt x="14309" y="4655"/>
                  <a:pt x="14314" y="4601"/>
                </a:cubicBezTo>
                <a:cubicBezTo>
                  <a:pt x="14259" y="4595"/>
                  <a:pt x="14330" y="4564"/>
                  <a:pt x="14284" y="4556"/>
                </a:cubicBezTo>
                <a:cubicBezTo>
                  <a:pt x="14283" y="4570"/>
                  <a:pt x="14280" y="4583"/>
                  <a:pt x="14255" y="4579"/>
                </a:cubicBezTo>
                <a:close/>
                <a:moveTo>
                  <a:pt x="6430" y="4293"/>
                </a:moveTo>
                <a:cubicBezTo>
                  <a:pt x="6434" y="4322"/>
                  <a:pt x="6311" y="4358"/>
                  <a:pt x="6400" y="4381"/>
                </a:cubicBezTo>
                <a:cubicBezTo>
                  <a:pt x="6404" y="4332"/>
                  <a:pt x="6474" y="4333"/>
                  <a:pt x="6547" y="4336"/>
                </a:cubicBezTo>
                <a:cubicBezTo>
                  <a:pt x="6551" y="4362"/>
                  <a:pt x="6541" y="4399"/>
                  <a:pt x="6576" y="4402"/>
                </a:cubicBezTo>
                <a:cubicBezTo>
                  <a:pt x="6582" y="4385"/>
                  <a:pt x="6600" y="4377"/>
                  <a:pt x="6634" y="4381"/>
                </a:cubicBezTo>
                <a:cubicBezTo>
                  <a:pt x="6648" y="4290"/>
                  <a:pt x="6498" y="4323"/>
                  <a:pt x="6430" y="4293"/>
                </a:cubicBezTo>
                <a:close/>
                <a:moveTo>
                  <a:pt x="32750" y="3962"/>
                </a:moveTo>
                <a:cubicBezTo>
                  <a:pt x="32817" y="3981"/>
                  <a:pt x="32817" y="3850"/>
                  <a:pt x="32779" y="3918"/>
                </a:cubicBezTo>
                <a:cubicBezTo>
                  <a:pt x="32781" y="3949"/>
                  <a:pt x="32694" y="3944"/>
                  <a:pt x="32750" y="3962"/>
                </a:cubicBezTo>
                <a:close/>
                <a:moveTo>
                  <a:pt x="18740" y="3918"/>
                </a:moveTo>
                <a:cubicBezTo>
                  <a:pt x="18641" y="3852"/>
                  <a:pt x="18650" y="3999"/>
                  <a:pt x="18740" y="3918"/>
                </a:cubicBezTo>
                <a:close/>
                <a:moveTo>
                  <a:pt x="30756" y="3896"/>
                </a:moveTo>
                <a:cubicBezTo>
                  <a:pt x="30687" y="3910"/>
                  <a:pt x="30543" y="3868"/>
                  <a:pt x="30522" y="3918"/>
                </a:cubicBezTo>
                <a:cubicBezTo>
                  <a:pt x="30614" y="3922"/>
                  <a:pt x="30737" y="3903"/>
                  <a:pt x="30786" y="3940"/>
                </a:cubicBezTo>
                <a:cubicBezTo>
                  <a:pt x="30789" y="3898"/>
                  <a:pt x="30883" y="3925"/>
                  <a:pt x="30874" y="3875"/>
                </a:cubicBezTo>
                <a:cubicBezTo>
                  <a:pt x="30822" y="3873"/>
                  <a:pt x="30783" y="3879"/>
                  <a:pt x="30756" y="3896"/>
                </a:cubicBezTo>
                <a:close/>
                <a:moveTo>
                  <a:pt x="31694" y="3896"/>
                </a:moveTo>
                <a:cubicBezTo>
                  <a:pt x="31779" y="3901"/>
                  <a:pt x="31843" y="3891"/>
                  <a:pt x="31871" y="3852"/>
                </a:cubicBezTo>
                <a:cubicBezTo>
                  <a:pt x="31792" y="3853"/>
                  <a:pt x="31697" y="3840"/>
                  <a:pt x="31694" y="3896"/>
                </a:cubicBezTo>
                <a:close/>
                <a:moveTo>
                  <a:pt x="17098" y="3896"/>
                </a:moveTo>
                <a:cubicBezTo>
                  <a:pt x="17127" y="3896"/>
                  <a:pt x="17157" y="3896"/>
                  <a:pt x="17186" y="3896"/>
                </a:cubicBezTo>
                <a:cubicBezTo>
                  <a:pt x="17190" y="3857"/>
                  <a:pt x="17157" y="3845"/>
                  <a:pt x="17098" y="3852"/>
                </a:cubicBezTo>
                <a:cubicBezTo>
                  <a:pt x="17098" y="3867"/>
                  <a:pt x="17098" y="3882"/>
                  <a:pt x="17098" y="3896"/>
                </a:cubicBezTo>
                <a:close/>
                <a:moveTo>
                  <a:pt x="33746" y="3830"/>
                </a:moveTo>
                <a:cubicBezTo>
                  <a:pt x="33796" y="3831"/>
                  <a:pt x="33821" y="3813"/>
                  <a:pt x="33834" y="3786"/>
                </a:cubicBezTo>
                <a:cubicBezTo>
                  <a:pt x="33784" y="3785"/>
                  <a:pt x="33759" y="3803"/>
                  <a:pt x="33746" y="3830"/>
                </a:cubicBezTo>
                <a:close/>
                <a:moveTo>
                  <a:pt x="33482" y="3852"/>
                </a:moveTo>
                <a:cubicBezTo>
                  <a:pt x="33461" y="3792"/>
                  <a:pt x="33620" y="3868"/>
                  <a:pt x="33600" y="3809"/>
                </a:cubicBezTo>
                <a:cubicBezTo>
                  <a:pt x="33472" y="3800"/>
                  <a:pt x="33465" y="3805"/>
                  <a:pt x="33394" y="3786"/>
                </a:cubicBezTo>
                <a:cubicBezTo>
                  <a:pt x="33374" y="3845"/>
                  <a:pt x="33455" y="3829"/>
                  <a:pt x="33482" y="3852"/>
                </a:cubicBezTo>
                <a:close/>
                <a:moveTo>
                  <a:pt x="34420" y="3764"/>
                </a:moveTo>
                <a:cubicBezTo>
                  <a:pt x="34298" y="3759"/>
                  <a:pt x="34281" y="3800"/>
                  <a:pt x="34186" y="3764"/>
                </a:cubicBezTo>
                <a:cubicBezTo>
                  <a:pt x="34154" y="3834"/>
                  <a:pt x="34452" y="3834"/>
                  <a:pt x="34420" y="3764"/>
                </a:cubicBezTo>
                <a:close/>
                <a:moveTo>
                  <a:pt x="34801" y="3786"/>
                </a:moveTo>
                <a:cubicBezTo>
                  <a:pt x="34821" y="3786"/>
                  <a:pt x="34840" y="3786"/>
                  <a:pt x="34860" y="3786"/>
                </a:cubicBezTo>
                <a:cubicBezTo>
                  <a:pt x="34860" y="3771"/>
                  <a:pt x="34860" y="3757"/>
                  <a:pt x="34860" y="3743"/>
                </a:cubicBezTo>
                <a:cubicBezTo>
                  <a:pt x="34840" y="3743"/>
                  <a:pt x="34821" y="3743"/>
                  <a:pt x="34801" y="3743"/>
                </a:cubicBezTo>
                <a:cubicBezTo>
                  <a:pt x="34801" y="3757"/>
                  <a:pt x="34801" y="3771"/>
                  <a:pt x="34801" y="3786"/>
                </a:cubicBezTo>
                <a:close/>
                <a:moveTo>
                  <a:pt x="34655" y="3809"/>
                </a:moveTo>
                <a:cubicBezTo>
                  <a:pt x="34706" y="3814"/>
                  <a:pt x="34829" y="3767"/>
                  <a:pt x="34743" y="3743"/>
                </a:cubicBezTo>
                <a:cubicBezTo>
                  <a:pt x="34754" y="3795"/>
                  <a:pt x="34609" y="3730"/>
                  <a:pt x="34655" y="3809"/>
                </a:cubicBezTo>
                <a:close/>
                <a:moveTo>
                  <a:pt x="47023" y="3786"/>
                </a:moveTo>
                <a:cubicBezTo>
                  <a:pt x="47023" y="3750"/>
                  <a:pt x="47104" y="3774"/>
                  <a:pt x="47111" y="3743"/>
                </a:cubicBezTo>
                <a:cubicBezTo>
                  <a:pt x="47047" y="3707"/>
                  <a:pt x="46949" y="3745"/>
                  <a:pt x="47023" y="3786"/>
                </a:cubicBezTo>
                <a:close/>
                <a:moveTo>
                  <a:pt x="36970" y="3764"/>
                </a:moveTo>
                <a:cubicBezTo>
                  <a:pt x="37021" y="3765"/>
                  <a:pt x="37045" y="3747"/>
                  <a:pt x="37059" y="3720"/>
                </a:cubicBezTo>
                <a:cubicBezTo>
                  <a:pt x="37012" y="3722"/>
                  <a:pt x="36957" y="3717"/>
                  <a:pt x="36970" y="3764"/>
                </a:cubicBezTo>
                <a:close/>
                <a:moveTo>
                  <a:pt x="36882" y="3720"/>
                </a:moveTo>
                <a:cubicBezTo>
                  <a:pt x="36789" y="3707"/>
                  <a:pt x="36791" y="3762"/>
                  <a:pt x="36736" y="3720"/>
                </a:cubicBezTo>
                <a:cubicBezTo>
                  <a:pt x="36707" y="3800"/>
                  <a:pt x="36899" y="3767"/>
                  <a:pt x="36882" y="3720"/>
                </a:cubicBezTo>
                <a:close/>
                <a:moveTo>
                  <a:pt x="35534" y="3743"/>
                </a:moveTo>
                <a:cubicBezTo>
                  <a:pt x="35479" y="3747"/>
                  <a:pt x="35469" y="3717"/>
                  <a:pt x="35417" y="3720"/>
                </a:cubicBezTo>
                <a:cubicBezTo>
                  <a:pt x="35405" y="3803"/>
                  <a:pt x="35505" y="3788"/>
                  <a:pt x="35534" y="3743"/>
                </a:cubicBezTo>
                <a:close/>
                <a:moveTo>
                  <a:pt x="38553" y="3698"/>
                </a:moveTo>
                <a:cubicBezTo>
                  <a:pt x="38473" y="3712"/>
                  <a:pt x="38320" y="3671"/>
                  <a:pt x="38289" y="3720"/>
                </a:cubicBezTo>
                <a:cubicBezTo>
                  <a:pt x="38369" y="3707"/>
                  <a:pt x="38522" y="3749"/>
                  <a:pt x="38553" y="3698"/>
                </a:cubicBezTo>
                <a:close/>
                <a:moveTo>
                  <a:pt x="36648" y="3764"/>
                </a:moveTo>
                <a:cubicBezTo>
                  <a:pt x="36661" y="3763"/>
                  <a:pt x="36691" y="3704"/>
                  <a:pt x="36706" y="3698"/>
                </a:cubicBezTo>
                <a:cubicBezTo>
                  <a:pt x="36615" y="3689"/>
                  <a:pt x="36614" y="3768"/>
                  <a:pt x="36648" y="3764"/>
                </a:cubicBezTo>
                <a:close/>
                <a:moveTo>
                  <a:pt x="36061" y="3743"/>
                </a:moveTo>
                <a:cubicBezTo>
                  <a:pt x="36063" y="3743"/>
                  <a:pt x="36060" y="3763"/>
                  <a:pt x="36061" y="3764"/>
                </a:cubicBezTo>
                <a:cubicBezTo>
                  <a:pt x="36087" y="3787"/>
                  <a:pt x="36317" y="3765"/>
                  <a:pt x="36296" y="3743"/>
                </a:cubicBezTo>
                <a:cubicBezTo>
                  <a:pt x="36254" y="3737"/>
                  <a:pt x="36246" y="3706"/>
                  <a:pt x="36209" y="3698"/>
                </a:cubicBezTo>
                <a:cubicBezTo>
                  <a:pt x="36208" y="3776"/>
                  <a:pt x="36177" y="3716"/>
                  <a:pt x="36120" y="3720"/>
                </a:cubicBezTo>
                <a:cubicBezTo>
                  <a:pt x="36094" y="3722"/>
                  <a:pt x="36082" y="3743"/>
                  <a:pt x="36061" y="3743"/>
                </a:cubicBezTo>
                <a:cubicBezTo>
                  <a:pt x="36055" y="3742"/>
                  <a:pt x="36017" y="3699"/>
                  <a:pt x="35973" y="3720"/>
                </a:cubicBezTo>
                <a:cubicBezTo>
                  <a:pt x="35930" y="3796"/>
                  <a:pt x="36029" y="3738"/>
                  <a:pt x="36061" y="3743"/>
                </a:cubicBezTo>
                <a:close/>
                <a:moveTo>
                  <a:pt x="35710" y="3764"/>
                </a:moveTo>
                <a:cubicBezTo>
                  <a:pt x="35812" y="3768"/>
                  <a:pt x="35897" y="3758"/>
                  <a:pt x="35945" y="3720"/>
                </a:cubicBezTo>
                <a:cubicBezTo>
                  <a:pt x="35889" y="3725"/>
                  <a:pt x="35880" y="3696"/>
                  <a:pt x="35827" y="3698"/>
                </a:cubicBezTo>
                <a:cubicBezTo>
                  <a:pt x="35823" y="3789"/>
                  <a:pt x="35808" y="3702"/>
                  <a:pt x="35769" y="3698"/>
                </a:cubicBezTo>
                <a:cubicBezTo>
                  <a:pt x="35761" y="3729"/>
                  <a:pt x="35720" y="3735"/>
                  <a:pt x="35710" y="3764"/>
                </a:cubicBezTo>
                <a:close/>
                <a:moveTo>
                  <a:pt x="13375" y="3786"/>
                </a:moveTo>
                <a:cubicBezTo>
                  <a:pt x="13431" y="3781"/>
                  <a:pt x="13440" y="3811"/>
                  <a:pt x="13493" y="3809"/>
                </a:cubicBezTo>
                <a:cubicBezTo>
                  <a:pt x="13483" y="3757"/>
                  <a:pt x="13463" y="3714"/>
                  <a:pt x="13405" y="3698"/>
                </a:cubicBezTo>
                <a:cubicBezTo>
                  <a:pt x="13412" y="3740"/>
                  <a:pt x="13372" y="3747"/>
                  <a:pt x="13375" y="3786"/>
                </a:cubicBezTo>
                <a:close/>
                <a:moveTo>
                  <a:pt x="40136" y="3720"/>
                </a:moveTo>
                <a:cubicBezTo>
                  <a:pt x="40181" y="3719"/>
                  <a:pt x="40238" y="3723"/>
                  <a:pt x="40223" y="3677"/>
                </a:cubicBezTo>
                <a:cubicBezTo>
                  <a:pt x="40204" y="3677"/>
                  <a:pt x="40184" y="3677"/>
                  <a:pt x="40165" y="3677"/>
                </a:cubicBezTo>
                <a:cubicBezTo>
                  <a:pt x="40165" y="3698"/>
                  <a:pt x="40141" y="3702"/>
                  <a:pt x="40136" y="3720"/>
                </a:cubicBezTo>
                <a:close/>
                <a:moveTo>
                  <a:pt x="39725" y="3698"/>
                </a:moveTo>
                <a:cubicBezTo>
                  <a:pt x="39655" y="3707"/>
                  <a:pt x="39662" y="3658"/>
                  <a:pt x="39578" y="3677"/>
                </a:cubicBezTo>
                <a:cubicBezTo>
                  <a:pt x="39575" y="3739"/>
                  <a:pt x="39728" y="3761"/>
                  <a:pt x="39725" y="3698"/>
                </a:cubicBezTo>
                <a:close/>
                <a:moveTo>
                  <a:pt x="39461" y="3677"/>
                </a:moveTo>
                <a:cubicBezTo>
                  <a:pt x="39454" y="3728"/>
                  <a:pt x="39332" y="3689"/>
                  <a:pt x="39315" y="3677"/>
                </a:cubicBezTo>
                <a:cubicBezTo>
                  <a:pt x="39264" y="3764"/>
                  <a:pt x="39596" y="3719"/>
                  <a:pt x="39461" y="3677"/>
                </a:cubicBezTo>
                <a:close/>
                <a:moveTo>
                  <a:pt x="39110" y="3720"/>
                </a:moveTo>
                <a:cubicBezTo>
                  <a:pt x="39161" y="3708"/>
                  <a:pt x="39282" y="3747"/>
                  <a:pt x="39286" y="3698"/>
                </a:cubicBezTo>
                <a:cubicBezTo>
                  <a:pt x="39248" y="3668"/>
                  <a:pt x="39111" y="3660"/>
                  <a:pt x="39110" y="3720"/>
                </a:cubicBezTo>
                <a:close/>
                <a:moveTo>
                  <a:pt x="37615" y="3743"/>
                </a:moveTo>
                <a:cubicBezTo>
                  <a:pt x="37679" y="3746"/>
                  <a:pt x="37708" y="3725"/>
                  <a:pt x="37702" y="3677"/>
                </a:cubicBezTo>
                <a:cubicBezTo>
                  <a:pt x="37624" y="3661"/>
                  <a:pt x="37647" y="3722"/>
                  <a:pt x="37615" y="3743"/>
                </a:cubicBezTo>
                <a:close/>
                <a:moveTo>
                  <a:pt x="11031" y="3720"/>
                </a:moveTo>
                <a:cubicBezTo>
                  <a:pt x="11051" y="3720"/>
                  <a:pt x="11071" y="3720"/>
                  <a:pt x="11090" y="3720"/>
                </a:cubicBezTo>
                <a:cubicBezTo>
                  <a:pt x="11090" y="3705"/>
                  <a:pt x="11090" y="3690"/>
                  <a:pt x="11090" y="3677"/>
                </a:cubicBezTo>
                <a:cubicBezTo>
                  <a:pt x="11071" y="3677"/>
                  <a:pt x="11051" y="3677"/>
                  <a:pt x="11031" y="3677"/>
                </a:cubicBezTo>
                <a:cubicBezTo>
                  <a:pt x="11031" y="3690"/>
                  <a:pt x="11031" y="3705"/>
                  <a:pt x="11031" y="3720"/>
                </a:cubicBezTo>
                <a:close/>
                <a:moveTo>
                  <a:pt x="38934" y="3720"/>
                </a:moveTo>
                <a:cubicBezTo>
                  <a:pt x="39018" y="3725"/>
                  <a:pt x="39094" y="3723"/>
                  <a:pt x="39081" y="3654"/>
                </a:cubicBezTo>
                <a:cubicBezTo>
                  <a:pt x="39001" y="3653"/>
                  <a:pt x="39021" y="3690"/>
                  <a:pt x="38963" y="3654"/>
                </a:cubicBezTo>
                <a:cubicBezTo>
                  <a:pt x="38965" y="3684"/>
                  <a:pt x="38950" y="3702"/>
                  <a:pt x="38934" y="3720"/>
                </a:cubicBezTo>
                <a:close/>
                <a:moveTo>
                  <a:pt x="37879" y="3654"/>
                </a:moveTo>
                <a:cubicBezTo>
                  <a:pt x="37879" y="3731"/>
                  <a:pt x="37719" y="3695"/>
                  <a:pt x="37791" y="3720"/>
                </a:cubicBezTo>
                <a:cubicBezTo>
                  <a:pt x="37812" y="3749"/>
                  <a:pt x="37993" y="3713"/>
                  <a:pt x="37996" y="3654"/>
                </a:cubicBezTo>
                <a:cubicBezTo>
                  <a:pt x="37957" y="3654"/>
                  <a:pt x="37917" y="3654"/>
                  <a:pt x="37879" y="3654"/>
                </a:cubicBezTo>
                <a:close/>
                <a:moveTo>
                  <a:pt x="39140" y="3610"/>
                </a:moveTo>
                <a:cubicBezTo>
                  <a:pt x="39120" y="3610"/>
                  <a:pt x="39100" y="3610"/>
                  <a:pt x="39081" y="3610"/>
                </a:cubicBezTo>
                <a:cubicBezTo>
                  <a:pt x="39058" y="3615"/>
                  <a:pt x="39022" y="3611"/>
                  <a:pt x="39022" y="3632"/>
                </a:cubicBezTo>
                <a:cubicBezTo>
                  <a:pt x="39066" y="3629"/>
                  <a:pt x="39130" y="3640"/>
                  <a:pt x="39140" y="3610"/>
                </a:cubicBezTo>
                <a:close/>
                <a:moveTo>
                  <a:pt x="14167" y="3654"/>
                </a:moveTo>
                <a:cubicBezTo>
                  <a:pt x="14186" y="3654"/>
                  <a:pt x="14206" y="3654"/>
                  <a:pt x="14226" y="3654"/>
                </a:cubicBezTo>
                <a:cubicBezTo>
                  <a:pt x="14226" y="3639"/>
                  <a:pt x="14226" y="3624"/>
                  <a:pt x="14226" y="3610"/>
                </a:cubicBezTo>
                <a:cubicBezTo>
                  <a:pt x="14206" y="3610"/>
                  <a:pt x="14186" y="3610"/>
                  <a:pt x="14167" y="3610"/>
                </a:cubicBezTo>
                <a:cubicBezTo>
                  <a:pt x="14167" y="3624"/>
                  <a:pt x="14167" y="3639"/>
                  <a:pt x="14167" y="3654"/>
                </a:cubicBezTo>
                <a:close/>
                <a:moveTo>
                  <a:pt x="8071" y="3610"/>
                </a:moveTo>
                <a:cubicBezTo>
                  <a:pt x="8035" y="3612"/>
                  <a:pt x="8002" y="3617"/>
                  <a:pt x="8012" y="3654"/>
                </a:cubicBezTo>
                <a:cubicBezTo>
                  <a:pt x="8181" y="3697"/>
                  <a:pt x="8111" y="3518"/>
                  <a:pt x="8041" y="3588"/>
                </a:cubicBezTo>
                <a:cubicBezTo>
                  <a:pt x="8059" y="3590"/>
                  <a:pt x="8076" y="3591"/>
                  <a:pt x="8071" y="3610"/>
                </a:cubicBezTo>
                <a:close/>
                <a:moveTo>
                  <a:pt x="39990" y="3566"/>
                </a:moveTo>
                <a:cubicBezTo>
                  <a:pt x="40028" y="3566"/>
                  <a:pt x="40016" y="3605"/>
                  <a:pt x="40047" y="3610"/>
                </a:cubicBezTo>
                <a:cubicBezTo>
                  <a:pt x="40056" y="3596"/>
                  <a:pt x="40121" y="3525"/>
                  <a:pt x="40047" y="3522"/>
                </a:cubicBezTo>
                <a:cubicBezTo>
                  <a:pt x="40047" y="3551"/>
                  <a:pt x="39996" y="3542"/>
                  <a:pt x="39990" y="3566"/>
                </a:cubicBezTo>
                <a:close/>
                <a:moveTo>
                  <a:pt x="8862" y="3566"/>
                </a:moveTo>
                <a:cubicBezTo>
                  <a:pt x="8823" y="3566"/>
                  <a:pt x="8836" y="3527"/>
                  <a:pt x="8804" y="3522"/>
                </a:cubicBezTo>
                <a:cubicBezTo>
                  <a:pt x="8770" y="3567"/>
                  <a:pt x="8850" y="3627"/>
                  <a:pt x="8862" y="3566"/>
                </a:cubicBezTo>
                <a:close/>
                <a:moveTo>
                  <a:pt x="9361" y="3390"/>
                </a:moveTo>
                <a:cubicBezTo>
                  <a:pt x="9390" y="3390"/>
                  <a:pt x="9419" y="3390"/>
                  <a:pt x="9448" y="3390"/>
                </a:cubicBezTo>
                <a:cubicBezTo>
                  <a:pt x="9444" y="3363"/>
                  <a:pt x="9453" y="3328"/>
                  <a:pt x="9419" y="3324"/>
                </a:cubicBezTo>
                <a:cubicBezTo>
                  <a:pt x="9412" y="3355"/>
                  <a:pt x="9371" y="3360"/>
                  <a:pt x="9361" y="3390"/>
                </a:cubicBezTo>
                <a:close/>
                <a:moveTo>
                  <a:pt x="8715" y="3390"/>
                </a:moveTo>
                <a:cubicBezTo>
                  <a:pt x="8801" y="3422"/>
                  <a:pt x="8801" y="3291"/>
                  <a:pt x="8715" y="3324"/>
                </a:cubicBezTo>
                <a:cubicBezTo>
                  <a:pt x="8715" y="3345"/>
                  <a:pt x="8715" y="3368"/>
                  <a:pt x="8715" y="3390"/>
                </a:cubicBezTo>
                <a:close/>
                <a:moveTo>
                  <a:pt x="6312" y="3280"/>
                </a:moveTo>
                <a:cubicBezTo>
                  <a:pt x="6281" y="3408"/>
                  <a:pt x="6439" y="3290"/>
                  <a:pt x="6312" y="3280"/>
                </a:cubicBezTo>
                <a:close/>
                <a:moveTo>
                  <a:pt x="5550" y="3280"/>
                </a:moveTo>
                <a:cubicBezTo>
                  <a:pt x="5495" y="3285"/>
                  <a:pt x="5485" y="3256"/>
                  <a:pt x="5433" y="3258"/>
                </a:cubicBezTo>
                <a:cubicBezTo>
                  <a:pt x="5386" y="3319"/>
                  <a:pt x="5560" y="3318"/>
                  <a:pt x="5550" y="3280"/>
                </a:cubicBezTo>
                <a:close/>
                <a:moveTo>
                  <a:pt x="18300" y="8299"/>
                </a:moveTo>
                <a:cubicBezTo>
                  <a:pt x="18277" y="8294"/>
                  <a:pt x="18266" y="8280"/>
                  <a:pt x="18271" y="8255"/>
                </a:cubicBezTo>
                <a:cubicBezTo>
                  <a:pt x="18217" y="8245"/>
                  <a:pt x="18204" y="8286"/>
                  <a:pt x="18153" y="8277"/>
                </a:cubicBezTo>
                <a:cubicBezTo>
                  <a:pt x="18147" y="8276"/>
                  <a:pt x="18158" y="8237"/>
                  <a:pt x="18153" y="8232"/>
                </a:cubicBezTo>
                <a:cubicBezTo>
                  <a:pt x="18140" y="8222"/>
                  <a:pt x="18081" y="8241"/>
                  <a:pt x="18066" y="8232"/>
                </a:cubicBezTo>
                <a:cubicBezTo>
                  <a:pt x="18063" y="8267"/>
                  <a:pt x="18069" y="8309"/>
                  <a:pt x="18007" y="8299"/>
                </a:cubicBezTo>
                <a:cubicBezTo>
                  <a:pt x="18053" y="8213"/>
                  <a:pt x="17930" y="8253"/>
                  <a:pt x="17919" y="8210"/>
                </a:cubicBezTo>
                <a:cubicBezTo>
                  <a:pt x="17980" y="8199"/>
                  <a:pt x="17981" y="8177"/>
                  <a:pt x="17948" y="8145"/>
                </a:cubicBezTo>
                <a:cubicBezTo>
                  <a:pt x="17862" y="8165"/>
                  <a:pt x="17858" y="8165"/>
                  <a:pt x="17772" y="8145"/>
                </a:cubicBezTo>
                <a:cubicBezTo>
                  <a:pt x="17717" y="8184"/>
                  <a:pt x="17807" y="8209"/>
                  <a:pt x="17743" y="8255"/>
                </a:cubicBezTo>
                <a:cubicBezTo>
                  <a:pt x="17801" y="8249"/>
                  <a:pt x="17801" y="8285"/>
                  <a:pt x="17831" y="8299"/>
                </a:cubicBezTo>
                <a:cubicBezTo>
                  <a:pt x="17855" y="8228"/>
                  <a:pt x="17856" y="8253"/>
                  <a:pt x="17801" y="8210"/>
                </a:cubicBezTo>
                <a:cubicBezTo>
                  <a:pt x="17831" y="8211"/>
                  <a:pt x="17837" y="8193"/>
                  <a:pt x="17860" y="8189"/>
                </a:cubicBezTo>
                <a:cubicBezTo>
                  <a:pt x="17870" y="8216"/>
                  <a:pt x="17887" y="8219"/>
                  <a:pt x="17890" y="8255"/>
                </a:cubicBezTo>
                <a:cubicBezTo>
                  <a:pt x="17893" y="8301"/>
                  <a:pt x="17936" y="8225"/>
                  <a:pt x="17977" y="8299"/>
                </a:cubicBezTo>
                <a:cubicBezTo>
                  <a:pt x="17990" y="8322"/>
                  <a:pt x="17966" y="8363"/>
                  <a:pt x="18007" y="8365"/>
                </a:cubicBezTo>
                <a:cubicBezTo>
                  <a:pt x="18031" y="8253"/>
                  <a:pt x="18266" y="8417"/>
                  <a:pt x="18300" y="8299"/>
                </a:cubicBezTo>
                <a:close/>
                <a:moveTo>
                  <a:pt x="36384" y="8937"/>
                </a:moveTo>
                <a:cubicBezTo>
                  <a:pt x="36342" y="8929"/>
                  <a:pt x="36335" y="8911"/>
                  <a:pt x="36296" y="8937"/>
                </a:cubicBezTo>
                <a:cubicBezTo>
                  <a:pt x="36290" y="8920"/>
                  <a:pt x="36295" y="8894"/>
                  <a:pt x="36266" y="8893"/>
                </a:cubicBezTo>
                <a:cubicBezTo>
                  <a:pt x="36266" y="8922"/>
                  <a:pt x="36215" y="8913"/>
                  <a:pt x="36209" y="8937"/>
                </a:cubicBezTo>
                <a:cubicBezTo>
                  <a:pt x="36244" y="8940"/>
                  <a:pt x="36278" y="8944"/>
                  <a:pt x="36266" y="8981"/>
                </a:cubicBezTo>
                <a:cubicBezTo>
                  <a:pt x="36333" y="8988"/>
                  <a:pt x="36377" y="8976"/>
                  <a:pt x="36384" y="8937"/>
                </a:cubicBezTo>
                <a:close/>
                <a:moveTo>
                  <a:pt x="50921" y="8321"/>
                </a:moveTo>
                <a:cubicBezTo>
                  <a:pt x="50979" y="8328"/>
                  <a:pt x="50979" y="8291"/>
                  <a:pt x="51010" y="8277"/>
                </a:cubicBezTo>
                <a:cubicBezTo>
                  <a:pt x="51015" y="8303"/>
                  <a:pt x="51057" y="8301"/>
                  <a:pt x="51097" y="8299"/>
                </a:cubicBezTo>
                <a:cubicBezTo>
                  <a:pt x="51099" y="8321"/>
                  <a:pt x="51148" y="8327"/>
                  <a:pt x="51157" y="8299"/>
                </a:cubicBezTo>
                <a:cubicBezTo>
                  <a:pt x="51120" y="8297"/>
                  <a:pt x="51087" y="8292"/>
                  <a:pt x="51097" y="8255"/>
                </a:cubicBezTo>
                <a:cubicBezTo>
                  <a:pt x="51018" y="8261"/>
                  <a:pt x="50880" y="8223"/>
                  <a:pt x="50921" y="8321"/>
                </a:cubicBezTo>
                <a:close/>
                <a:moveTo>
                  <a:pt x="51948" y="8299"/>
                </a:moveTo>
                <a:cubicBezTo>
                  <a:pt x="51963" y="8369"/>
                  <a:pt x="51882" y="8385"/>
                  <a:pt x="51948" y="8431"/>
                </a:cubicBezTo>
                <a:cubicBezTo>
                  <a:pt x="51988" y="8432"/>
                  <a:pt x="52011" y="8421"/>
                  <a:pt x="52035" y="8409"/>
                </a:cubicBezTo>
                <a:cubicBezTo>
                  <a:pt x="52040" y="8346"/>
                  <a:pt x="52038" y="8289"/>
                  <a:pt x="51948" y="8299"/>
                </a:cubicBezTo>
                <a:close/>
                <a:moveTo>
                  <a:pt x="50658" y="7506"/>
                </a:moveTo>
                <a:cubicBezTo>
                  <a:pt x="50658" y="7543"/>
                  <a:pt x="50658" y="7580"/>
                  <a:pt x="50658" y="7616"/>
                </a:cubicBezTo>
                <a:cubicBezTo>
                  <a:pt x="50768" y="7633"/>
                  <a:pt x="50757" y="7559"/>
                  <a:pt x="50804" y="7528"/>
                </a:cubicBezTo>
                <a:cubicBezTo>
                  <a:pt x="50721" y="7546"/>
                  <a:pt x="50729" y="7497"/>
                  <a:pt x="50658" y="7506"/>
                </a:cubicBezTo>
                <a:close/>
                <a:moveTo>
                  <a:pt x="52035" y="6758"/>
                </a:moveTo>
                <a:cubicBezTo>
                  <a:pt x="51997" y="6788"/>
                  <a:pt x="52017" y="6825"/>
                  <a:pt x="52065" y="6846"/>
                </a:cubicBezTo>
                <a:cubicBezTo>
                  <a:pt x="52102" y="6816"/>
                  <a:pt x="52104" y="6764"/>
                  <a:pt x="52035" y="6758"/>
                </a:cubicBezTo>
                <a:close/>
                <a:moveTo>
                  <a:pt x="49104" y="4887"/>
                </a:moveTo>
                <a:cubicBezTo>
                  <a:pt x="49013" y="4835"/>
                  <a:pt x="48968" y="4863"/>
                  <a:pt x="48870" y="4843"/>
                </a:cubicBezTo>
                <a:cubicBezTo>
                  <a:pt x="48811" y="4959"/>
                  <a:pt x="49092" y="4958"/>
                  <a:pt x="49104" y="4887"/>
                </a:cubicBezTo>
                <a:close/>
                <a:moveTo>
                  <a:pt x="50892" y="4249"/>
                </a:moveTo>
                <a:cubicBezTo>
                  <a:pt x="50892" y="4263"/>
                  <a:pt x="50892" y="4278"/>
                  <a:pt x="50892" y="4293"/>
                </a:cubicBezTo>
                <a:cubicBezTo>
                  <a:pt x="50911" y="4293"/>
                  <a:pt x="50931" y="4293"/>
                  <a:pt x="50951" y="4293"/>
                </a:cubicBezTo>
                <a:cubicBezTo>
                  <a:pt x="50948" y="4266"/>
                  <a:pt x="50943" y="4240"/>
                  <a:pt x="50892" y="4249"/>
                </a:cubicBezTo>
                <a:close/>
                <a:moveTo>
                  <a:pt x="40839" y="3654"/>
                </a:moveTo>
                <a:cubicBezTo>
                  <a:pt x="40832" y="3671"/>
                  <a:pt x="40838" y="3698"/>
                  <a:pt x="40810" y="3698"/>
                </a:cubicBezTo>
                <a:cubicBezTo>
                  <a:pt x="40663" y="3631"/>
                  <a:pt x="40489" y="3710"/>
                  <a:pt x="40312" y="3654"/>
                </a:cubicBezTo>
                <a:cubicBezTo>
                  <a:pt x="40264" y="3645"/>
                  <a:pt x="40213" y="3737"/>
                  <a:pt x="40282" y="3743"/>
                </a:cubicBezTo>
                <a:cubicBezTo>
                  <a:pt x="40272" y="3656"/>
                  <a:pt x="40366" y="3716"/>
                  <a:pt x="40369" y="3720"/>
                </a:cubicBezTo>
                <a:cubicBezTo>
                  <a:pt x="40428" y="3776"/>
                  <a:pt x="40521" y="3680"/>
                  <a:pt x="40576" y="3720"/>
                </a:cubicBezTo>
                <a:cubicBezTo>
                  <a:pt x="40633" y="3764"/>
                  <a:pt x="40618" y="3708"/>
                  <a:pt x="40663" y="3743"/>
                </a:cubicBezTo>
                <a:cubicBezTo>
                  <a:pt x="40678" y="3753"/>
                  <a:pt x="40758" y="3738"/>
                  <a:pt x="40781" y="3743"/>
                </a:cubicBezTo>
                <a:cubicBezTo>
                  <a:pt x="40818" y="3749"/>
                  <a:pt x="40822" y="3762"/>
                  <a:pt x="40869" y="3764"/>
                </a:cubicBezTo>
                <a:cubicBezTo>
                  <a:pt x="40898" y="3766"/>
                  <a:pt x="40903" y="3743"/>
                  <a:pt x="40927" y="3743"/>
                </a:cubicBezTo>
                <a:cubicBezTo>
                  <a:pt x="40918" y="3743"/>
                  <a:pt x="40945" y="3762"/>
                  <a:pt x="40956" y="3764"/>
                </a:cubicBezTo>
                <a:cubicBezTo>
                  <a:pt x="41016" y="3776"/>
                  <a:pt x="41088" y="3768"/>
                  <a:pt x="41132" y="3764"/>
                </a:cubicBezTo>
                <a:cubicBezTo>
                  <a:pt x="41165" y="3761"/>
                  <a:pt x="41204" y="3741"/>
                  <a:pt x="41219" y="3743"/>
                </a:cubicBezTo>
                <a:cubicBezTo>
                  <a:pt x="41221" y="3743"/>
                  <a:pt x="41261" y="3783"/>
                  <a:pt x="41279" y="3786"/>
                </a:cubicBezTo>
                <a:cubicBezTo>
                  <a:pt x="41268" y="3785"/>
                  <a:pt x="41292" y="3764"/>
                  <a:pt x="41308" y="3764"/>
                </a:cubicBezTo>
                <a:cubicBezTo>
                  <a:pt x="41322" y="3764"/>
                  <a:pt x="41347" y="3786"/>
                  <a:pt x="41337" y="3786"/>
                </a:cubicBezTo>
                <a:cubicBezTo>
                  <a:pt x="41374" y="3785"/>
                  <a:pt x="41380" y="3768"/>
                  <a:pt x="41426" y="3764"/>
                </a:cubicBezTo>
                <a:cubicBezTo>
                  <a:pt x="41462" y="3761"/>
                  <a:pt x="41466" y="3795"/>
                  <a:pt x="41513" y="3786"/>
                </a:cubicBezTo>
                <a:cubicBezTo>
                  <a:pt x="41554" y="3779"/>
                  <a:pt x="41547" y="3739"/>
                  <a:pt x="41572" y="3720"/>
                </a:cubicBezTo>
                <a:cubicBezTo>
                  <a:pt x="41317" y="3705"/>
                  <a:pt x="41039" y="3710"/>
                  <a:pt x="40839" y="3654"/>
                </a:cubicBezTo>
                <a:close/>
                <a:moveTo>
                  <a:pt x="32486" y="3875"/>
                </a:moveTo>
                <a:cubicBezTo>
                  <a:pt x="32540" y="3872"/>
                  <a:pt x="32583" y="3860"/>
                  <a:pt x="32603" y="3830"/>
                </a:cubicBezTo>
                <a:cubicBezTo>
                  <a:pt x="32568" y="3803"/>
                  <a:pt x="32481" y="3813"/>
                  <a:pt x="32486" y="3875"/>
                </a:cubicBezTo>
                <a:close/>
                <a:moveTo>
                  <a:pt x="29672" y="3962"/>
                </a:moveTo>
                <a:cubicBezTo>
                  <a:pt x="29750" y="3961"/>
                  <a:pt x="29844" y="3975"/>
                  <a:pt x="29848" y="3918"/>
                </a:cubicBezTo>
                <a:cubicBezTo>
                  <a:pt x="29788" y="3931"/>
                  <a:pt x="29644" y="3883"/>
                  <a:pt x="29672" y="3962"/>
                </a:cubicBezTo>
                <a:close/>
                <a:moveTo>
                  <a:pt x="6430" y="3324"/>
                </a:moveTo>
                <a:cubicBezTo>
                  <a:pt x="6502" y="3327"/>
                  <a:pt x="6521" y="3367"/>
                  <a:pt x="6547" y="3302"/>
                </a:cubicBezTo>
                <a:cubicBezTo>
                  <a:pt x="6508" y="3274"/>
                  <a:pt x="6437" y="3273"/>
                  <a:pt x="6430" y="3324"/>
                </a:cubicBezTo>
                <a:close/>
                <a:moveTo>
                  <a:pt x="4846" y="3214"/>
                </a:moveTo>
                <a:cubicBezTo>
                  <a:pt x="4909" y="3235"/>
                  <a:pt x="4886" y="3181"/>
                  <a:pt x="4905" y="3170"/>
                </a:cubicBezTo>
                <a:cubicBezTo>
                  <a:pt x="4934" y="3154"/>
                  <a:pt x="5045" y="3188"/>
                  <a:pt x="5023" y="3104"/>
                </a:cubicBezTo>
                <a:cubicBezTo>
                  <a:pt x="5051" y="3104"/>
                  <a:pt x="5045" y="3131"/>
                  <a:pt x="5052" y="3148"/>
                </a:cubicBezTo>
                <a:cubicBezTo>
                  <a:pt x="5124" y="3145"/>
                  <a:pt x="5193" y="3145"/>
                  <a:pt x="5228" y="3170"/>
                </a:cubicBezTo>
                <a:cubicBezTo>
                  <a:pt x="5305" y="3176"/>
                  <a:pt x="5251" y="3085"/>
                  <a:pt x="5345" y="3104"/>
                </a:cubicBezTo>
                <a:cubicBezTo>
                  <a:pt x="5350" y="3129"/>
                  <a:pt x="5374" y="3116"/>
                  <a:pt x="5374" y="3104"/>
                </a:cubicBezTo>
                <a:cubicBezTo>
                  <a:pt x="5414" y="3125"/>
                  <a:pt x="5433" y="3163"/>
                  <a:pt x="5462" y="3192"/>
                </a:cubicBezTo>
                <a:cubicBezTo>
                  <a:pt x="5596" y="3205"/>
                  <a:pt x="5645" y="3153"/>
                  <a:pt x="5784" y="3170"/>
                </a:cubicBezTo>
                <a:cubicBezTo>
                  <a:pt x="5741" y="3221"/>
                  <a:pt x="5713" y="3203"/>
                  <a:pt x="5638" y="3192"/>
                </a:cubicBezTo>
                <a:cubicBezTo>
                  <a:pt x="5558" y="3176"/>
                  <a:pt x="5659" y="3296"/>
                  <a:pt x="5579" y="3280"/>
                </a:cubicBezTo>
                <a:cubicBezTo>
                  <a:pt x="5580" y="3340"/>
                  <a:pt x="5717" y="3332"/>
                  <a:pt x="5756" y="3302"/>
                </a:cubicBezTo>
                <a:cubicBezTo>
                  <a:pt x="5798" y="3302"/>
                  <a:pt x="5760" y="3274"/>
                  <a:pt x="5756" y="3280"/>
                </a:cubicBezTo>
                <a:cubicBezTo>
                  <a:pt x="5808" y="3218"/>
                  <a:pt x="5862" y="3269"/>
                  <a:pt x="5960" y="3236"/>
                </a:cubicBezTo>
                <a:cubicBezTo>
                  <a:pt x="5960" y="3265"/>
                  <a:pt x="5960" y="3295"/>
                  <a:pt x="5960" y="3324"/>
                </a:cubicBezTo>
                <a:cubicBezTo>
                  <a:pt x="6077" y="3336"/>
                  <a:pt x="6049" y="3336"/>
                  <a:pt x="6166" y="3324"/>
                </a:cubicBezTo>
                <a:cubicBezTo>
                  <a:pt x="6227" y="3318"/>
                  <a:pt x="6174" y="3227"/>
                  <a:pt x="6224" y="3214"/>
                </a:cubicBezTo>
                <a:cubicBezTo>
                  <a:pt x="6261" y="3251"/>
                  <a:pt x="6399" y="3214"/>
                  <a:pt x="6400" y="3280"/>
                </a:cubicBezTo>
                <a:cubicBezTo>
                  <a:pt x="6455" y="3276"/>
                  <a:pt x="6498" y="3265"/>
                  <a:pt x="6517" y="3236"/>
                </a:cubicBezTo>
                <a:cubicBezTo>
                  <a:pt x="6561" y="3254"/>
                  <a:pt x="6580" y="3291"/>
                  <a:pt x="6576" y="3345"/>
                </a:cubicBezTo>
                <a:cubicBezTo>
                  <a:pt x="6683" y="3351"/>
                  <a:pt x="6689" y="3376"/>
                  <a:pt x="6781" y="3345"/>
                </a:cubicBezTo>
                <a:cubicBezTo>
                  <a:pt x="6767" y="3276"/>
                  <a:pt x="6834" y="3268"/>
                  <a:pt x="6810" y="3192"/>
                </a:cubicBezTo>
                <a:cubicBezTo>
                  <a:pt x="6830" y="3192"/>
                  <a:pt x="6850" y="3192"/>
                  <a:pt x="6869" y="3192"/>
                </a:cubicBezTo>
                <a:cubicBezTo>
                  <a:pt x="6869" y="3170"/>
                  <a:pt x="6869" y="3148"/>
                  <a:pt x="6869" y="3126"/>
                </a:cubicBezTo>
                <a:cubicBezTo>
                  <a:pt x="6914" y="3059"/>
                  <a:pt x="6895" y="3221"/>
                  <a:pt x="6898" y="3258"/>
                </a:cubicBezTo>
                <a:cubicBezTo>
                  <a:pt x="7014" y="3271"/>
                  <a:pt x="6890" y="3106"/>
                  <a:pt x="7015" y="3126"/>
                </a:cubicBezTo>
                <a:cubicBezTo>
                  <a:pt x="7017" y="3194"/>
                  <a:pt x="6890" y="3280"/>
                  <a:pt x="7045" y="3280"/>
                </a:cubicBezTo>
                <a:cubicBezTo>
                  <a:pt x="7043" y="3301"/>
                  <a:pt x="7009" y="3297"/>
                  <a:pt x="6986" y="3302"/>
                </a:cubicBezTo>
                <a:cubicBezTo>
                  <a:pt x="6904" y="3302"/>
                  <a:pt x="7056" y="3362"/>
                  <a:pt x="6928" y="3345"/>
                </a:cubicBezTo>
                <a:cubicBezTo>
                  <a:pt x="6976" y="3397"/>
                  <a:pt x="7208" y="3235"/>
                  <a:pt x="7074" y="3214"/>
                </a:cubicBezTo>
                <a:cubicBezTo>
                  <a:pt x="7065" y="3145"/>
                  <a:pt x="7159" y="3270"/>
                  <a:pt x="7162" y="3192"/>
                </a:cubicBezTo>
                <a:cubicBezTo>
                  <a:pt x="7219" y="3202"/>
                  <a:pt x="7215" y="3346"/>
                  <a:pt x="7104" y="3302"/>
                </a:cubicBezTo>
                <a:cubicBezTo>
                  <a:pt x="7129" y="3359"/>
                  <a:pt x="7214" y="3293"/>
                  <a:pt x="7250" y="3302"/>
                </a:cubicBezTo>
                <a:cubicBezTo>
                  <a:pt x="7242" y="3266"/>
                  <a:pt x="7277" y="3265"/>
                  <a:pt x="7279" y="3236"/>
                </a:cubicBezTo>
                <a:cubicBezTo>
                  <a:pt x="7336" y="3227"/>
                  <a:pt x="7322" y="3336"/>
                  <a:pt x="7250" y="3302"/>
                </a:cubicBezTo>
                <a:cubicBezTo>
                  <a:pt x="7253" y="3302"/>
                  <a:pt x="7283" y="3345"/>
                  <a:pt x="7279" y="3345"/>
                </a:cubicBezTo>
                <a:cubicBezTo>
                  <a:pt x="7334" y="3341"/>
                  <a:pt x="7312" y="3287"/>
                  <a:pt x="7338" y="3280"/>
                </a:cubicBezTo>
                <a:cubicBezTo>
                  <a:pt x="7353" y="3275"/>
                  <a:pt x="7392" y="3316"/>
                  <a:pt x="7426" y="3302"/>
                </a:cubicBezTo>
                <a:cubicBezTo>
                  <a:pt x="7503" y="3273"/>
                  <a:pt x="7516" y="3230"/>
                  <a:pt x="7485" y="3170"/>
                </a:cubicBezTo>
                <a:cubicBezTo>
                  <a:pt x="7596" y="3185"/>
                  <a:pt x="7580" y="3298"/>
                  <a:pt x="7455" y="3302"/>
                </a:cubicBezTo>
                <a:cubicBezTo>
                  <a:pt x="7429" y="3372"/>
                  <a:pt x="7531" y="3348"/>
                  <a:pt x="7543" y="3390"/>
                </a:cubicBezTo>
                <a:cubicBezTo>
                  <a:pt x="7602" y="3390"/>
                  <a:pt x="7581" y="3331"/>
                  <a:pt x="7661" y="3345"/>
                </a:cubicBezTo>
                <a:cubicBezTo>
                  <a:pt x="7639" y="3405"/>
                  <a:pt x="7799" y="3331"/>
                  <a:pt x="7778" y="3390"/>
                </a:cubicBezTo>
                <a:cubicBezTo>
                  <a:pt x="7867" y="3335"/>
                  <a:pt x="7904" y="3347"/>
                  <a:pt x="8012" y="3390"/>
                </a:cubicBezTo>
                <a:cubicBezTo>
                  <a:pt x="8087" y="3336"/>
                  <a:pt x="8035" y="3253"/>
                  <a:pt x="8071" y="3214"/>
                </a:cubicBezTo>
                <a:cubicBezTo>
                  <a:pt x="8136" y="3202"/>
                  <a:pt x="8112" y="3256"/>
                  <a:pt x="8159" y="3258"/>
                </a:cubicBezTo>
                <a:cubicBezTo>
                  <a:pt x="8194" y="3268"/>
                  <a:pt x="8219" y="3286"/>
                  <a:pt x="8217" y="3324"/>
                </a:cubicBezTo>
                <a:cubicBezTo>
                  <a:pt x="8165" y="3327"/>
                  <a:pt x="8156" y="3297"/>
                  <a:pt x="8100" y="3302"/>
                </a:cubicBezTo>
                <a:cubicBezTo>
                  <a:pt x="8075" y="3372"/>
                  <a:pt x="8146" y="3370"/>
                  <a:pt x="8159" y="3412"/>
                </a:cubicBezTo>
                <a:cubicBezTo>
                  <a:pt x="8310" y="3341"/>
                  <a:pt x="8461" y="3405"/>
                  <a:pt x="8687" y="3390"/>
                </a:cubicBezTo>
                <a:cubicBezTo>
                  <a:pt x="8646" y="3354"/>
                  <a:pt x="8693" y="3219"/>
                  <a:pt x="8598" y="3170"/>
                </a:cubicBezTo>
                <a:cubicBezTo>
                  <a:pt x="8630" y="3120"/>
                  <a:pt x="8687" y="3233"/>
                  <a:pt x="8774" y="3214"/>
                </a:cubicBezTo>
                <a:cubicBezTo>
                  <a:pt x="8853" y="3220"/>
                  <a:pt x="8696" y="3128"/>
                  <a:pt x="8833" y="3148"/>
                </a:cubicBezTo>
                <a:cubicBezTo>
                  <a:pt x="8791" y="3180"/>
                  <a:pt x="8811" y="3218"/>
                  <a:pt x="8891" y="3214"/>
                </a:cubicBezTo>
                <a:cubicBezTo>
                  <a:pt x="8889" y="3241"/>
                  <a:pt x="8813" y="3240"/>
                  <a:pt x="8804" y="3258"/>
                </a:cubicBezTo>
                <a:cubicBezTo>
                  <a:pt x="8795" y="3275"/>
                  <a:pt x="8861" y="3317"/>
                  <a:pt x="8862" y="3324"/>
                </a:cubicBezTo>
                <a:cubicBezTo>
                  <a:pt x="8869" y="3366"/>
                  <a:pt x="8759" y="3332"/>
                  <a:pt x="8833" y="3390"/>
                </a:cubicBezTo>
                <a:cubicBezTo>
                  <a:pt x="8889" y="3382"/>
                  <a:pt x="8856" y="3305"/>
                  <a:pt x="8950" y="3324"/>
                </a:cubicBezTo>
                <a:cubicBezTo>
                  <a:pt x="9014" y="3320"/>
                  <a:pt x="9043" y="3343"/>
                  <a:pt x="9038" y="3390"/>
                </a:cubicBezTo>
                <a:cubicBezTo>
                  <a:pt x="9132" y="3409"/>
                  <a:pt x="9099" y="3333"/>
                  <a:pt x="9155" y="3324"/>
                </a:cubicBezTo>
                <a:cubicBezTo>
                  <a:pt x="9146" y="3313"/>
                  <a:pt x="9065" y="3290"/>
                  <a:pt x="9038" y="3324"/>
                </a:cubicBezTo>
                <a:cubicBezTo>
                  <a:pt x="8974" y="3328"/>
                  <a:pt x="9025" y="3246"/>
                  <a:pt x="9009" y="3214"/>
                </a:cubicBezTo>
                <a:cubicBezTo>
                  <a:pt x="9056" y="3251"/>
                  <a:pt x="9131" y="3269"/>
                  <a:pt x="9243" y="3258"/>
                </a:cubicBezTo>
                <a:cubicBezTo>
                  <a:pt x="9235" y="3308"/>
                  <a:pt x="9250" y="3341"/>
                  <a:pt x="9301" y="3345"/>
                </a:cubicBezTo>
                <a:cubicBezTo>
                  <a:pt x="9343" y="3338"/>
                  <a:pt x="9304" y="3307"/>
                  <a:pt x="9273" y="3302"/>
                </a:cubicBezTo>
                <a:cubicBezTo>
                  <a:pt x="9256" y="3224"/>
                  <a:pt x="9373" y="3321"/>
                  <a:pt x="9361" y="3324"/>
                </a:cubicBezTo>
                <a:cubicBezTo>
                  <a:pt x="9400" y="3317"/>
                  <a:pt x="9373" y="3281"/>
                  <a:pt x="9448" y="3236"/>
                </a:cubicBezTo>
                <a:cubicBezTo>
                  <a:pt x="9466" y="3226"/>
                  <a:pt x="9519" y="3226"/>
                  <a:pt x="9537" y="3214"/>
                </a:cubicBezTo>
                <a:cubicBezTo>
                  <a:pt x="9567" y="3191"/>
                  <a:pt x="9569" y="3148"/>
                  <a:pt x="9595" y="3126"/>
                </a:cubicBezTo>
                <a:cubicBezTo>
                  <a:pt x="9612" y="3112"/>
                  <a:pt x="9675" y="3125"/>
                  <a:pt x="9653" y="3082"/>
                </a:cubicBezTo>
                <a:cubicBezTo>
                  <a:pt x="9677" y="3086"/>
                  <a:pt x="9683" y="3104"/>
                  <a:pt x="9712" y="3104"/>
                </a:cubicBezTo>
                <a:cubicBezTo>
                  <a:pt x="9712" y="3126"/>
                  <a:pt x="9712" y="3148"/>
                  <a:pt x="9712" y="3170"/>
                </a:cubicBezTo>
                <a:cubicBezTo>
                  <a:pt x="9668" y="3145"/>
                  <a:pt x="9638" y="3145"/>
                  <a:pt x="9595" y="3170"/>
                </a:cubicBezTo>
                <a:cubicBezTo>
                  <a:pt x="9625" y="3273"/>
                  <a:pt x="9547" y="3295"/>
                  <a:pt x="9507" y="3345"/>
                </a:cubicBezTo>
                <a:cubicBezTo>
                  <a:pt x="9498" y="3397"/>
                  <a:pt x="9592" y="3370"/>
                  <a:pt x="9595" y="3412"/>
                </a:cubicBezTo>
                <a:cubicBezTo>
                  <a:pt x="9650" y="3432"/>
                  <a:pt x="9664" y="3371"/>
                  <a:pt x="9683" y="3368"/>
                </a:cubicBezTo>
                <a:cubicBezTo>
                  <a:pt x="9723" y="3362"/>
                  <a:pt x="9765" y="3414"/>
                  <a:pt x="9858" y="3390"/>
                </a:cubicBezTo>
                <a:cubicBezTo>
                  <a:pt x="9871" y="3375"/>
                  <a:pt x="9783" y="3358"/>
                  <a:pt x="9770" y="3368"/>
                </a:cubicBezTo>
                <a:cubicBezTo>
                  <a:pt x="9805" y="3339"/>
                  <a:pt x="9832" y="3363"/>
                  <a:pt x="9888" y="3345"/>
                </a:cubicBezTo>
                <a:cubicBezTo>
                  <a:pt x="9961" y="3324"/>
                  <a:pt x="9963" y="3265"/>
                  <a:pt x="10005" y="3236"/>
                </a:cubicBezTo>
                <a:cubicBezTo>
                  <a:pt x="10070" y="3281"/>
                  <a:pt x="10060" y="3329"/>
                  <a:pt x="10005" y="3368"/>
                </a:cubicBezTo>
                <a:cubicBezTo>
                  <a:pt x="10006" y="3389"/>
                  <a:pt x="10041" y="3385"/>
                  <a:pt x="10064" y="3390"/>
                </a:cubicBezTo>
                <a:cubicBezTo>
                  <a:pt x="10097" y="3386"/>
                  <a:pt x="10080" y="3368"/>
                  <a:pt x="10064" y="3368"/>
                </a:cubicBezTo>
                <a:cubicBezTo>
                  <a:pt x="10065" y="3347"/>
                  <a:pt x="10100" y="3351"/>
                  <a:pt x="10122" y="3345"/>
                </a:cubicBezTo>
                <a:cubicBezTo>
                  <a:pt x="10176" y="3343"/>
                  <a:pt x="10141" y="3271"/>
                  <a:pt x="10181" y="3258"/>
                </a:cubicBezTo>
                <a:cubicBezTo>
                  <a:pt x="10234" y="3256"/>
                  <a:pt x="10243" y="3285"/>
                  <a:pt x="10298" y="3280"/>
                </a:cubicBezTo>
                <a:cubicBezTo>
                  <a:pt x="10263" y="3312"/>
                  <a:pt x="10170" y="3301"/>
                  <a:pt x="10210" y="3390"/>
                </a:cubicBezTo>
                <a:cubicBezTo>
                  <a:pt x="10240" y="3375"/>
                  <a:pt x="10241" y="3340"/>
                  <a:pt x="10298" y="3345"/>
                </a:cubicBezTo>
                <a:cubicBezTo>
                  <a:pt x="10263" y="3375"/>
                  <a:pt x="10286" y="3380"/>
                  <a:pt x="10298" y="3412"/>
                </a:cubicBezTo>
                <a:cubicBezTo>
                  <a:pt x="10368" y="3420"/>
                  <a:pt x="10282" y="3312"/>
                  <a:pt x="10386" y="3345"/>
                </a:cubicBezTo>
                <a:cubicBezTo>
                  <a:pt x="10386" y="3368"/>
                  <a:pt x="10386" y="3390"/>
                  <a:pt x="10386" y="3412"/>
                </a:cubicBezTo>
                <a:cubicBezTo>
                  <a:pt x="10497" y="3444"/>
                  <a:pt x="10392" y="3314"/>
                  <a:pt x="10503" y="3345"/>
                </a:cubicBezTo>
                <a:cubicBezTo>
                  <a:pt x="10512" y="3382"/>
                  <a:pt x="10476" y="3383"/>
                  <a:pt x="10474" y="3412"/>
                </a:cubicBezTo>
                <a:cubicBezTo>
                  <a:pt x="10608" y="3438"/>
                  <a:pt x="10589" y="3351"/>
                  <a:pt x="10709" y="3368"/>
                </a:cubicBezTo>
                <a:cubicBezTo>
                  <a:pt x="10637" y="3429"/>
                  <a:pt x="10741" y="3405"/>
                  <a:pt x="10767" y="3368"/>
                </a:cubicBezTo>
                <a:cubicBezTo>
                  <a:pt x="10819" y="3385"/>
                  <a:pt x="10771" y="3408"/>
                  <a:pt x="10767" y="3434"/>
                </a:cubicBezTo>
                <a:cubicBezTo>
                  <a:pt x="10794" y="3420"/>
                  <a:pt x="10894" y="3452"/>
                  <a:pt x="10914" y="3434"/>
                </a:cubicBezTo>
                <a:cubicBezTo>
                  <a:pt x="10944" y="3406"/>
                  <a:pt x="10922" y="3431"/>
                  <a:pt x="10943" y="3434"/>
                </a:cubicBezTo>
                <a:cubicBezTo>
                  <a:pt x="10975" y="3438"/>
                  <a:pt x="10965" y="3412"/>
                  <a:pt x="10972" y="3412"/>
                </a:cubicBezTo>
                <a:cubicBezTo>
                  <a:pt x="11037" y="3410"/>
                  <a:pt x="11068" y="3450"/>
                  <a:pt x="11148" y="3390"/>
                </a:cubicBezTo>
                <a:cubicBezTo>
                  <a:pt x="11201" y="3386"/>
                  <a:pt x="11132" y="3428"/>
                  <a:pt x="11148" y="3434"/>
                </a:cubicBezTo>
                <a:cubicBezTo>
                  <a:pt x="11260" y="3478"/>
                  <a:pt x="11492" y="3416"/>
                  <a:pt x="11647" y="3456"/>
                </a:cubicBezTo>
                <a:cubicBezTo>
                  <a:pt x="11633" y="3436"/>
                  <a:pt x="11621" y="3417"/>
                  <a:pt x="11588" y="3412"/>
                </a:cubicBezTo>
                <a:cubicBezTo>
                  <a:pt x="11607" y="3375"/>
                  <a:pt x="11655" y="3398"/>
                  <a:pt x="11647" y="3434"/>
                </a:cubicBezTo>
                <a:cubicBezTo>
                  <a:pt x="11680" y="3437"/>
                  <a:pt x="11698" y="3429"/>
                  <a:pt x="11705" y="3412"/>
                </a:cubicBezTo>
                <a:cubicBezTo>
                  <a:pt x="11737" y="3417"/>
                  <a:pt x="11725" y="3456"/>
                  <a:pt x="11764" y="3456"/>
                </a:cubicBezTo>
                <a:cubicBezTo>
                  <a:pt x="11794" y="3441"/>
                  <a:pt x="11794" y="3405"/>
                  <a:pt x="11852" y="3412"/>
                </a:cubicBezTo>
                <a:cubicBezTo>
                  <a:pt x="11857" y="3431"/>
                  <a:pt x="11840" y="3432"/>
                  <a:pt x="11823" y="3434"/>
                </a:cubicBezTo>
                <a:cubicBezTo>
                  <a:pt x="11887" y="3480"/>
                  <a:pt x="11989" y="3449"/>
                  <a:pt x="12086" y="3456"/>
                </a:cubicBezTo>
                <a:cubicBezTo>
                  <a:pt x="12156" y="3461"/>
                  <a:pt x="12256" y="3470"/>
                  <a:pt x="12321" y="3478"/>
                </a:cubicBezTo>
                <a:cubicBezTo>
                  <a:pt x="12381" y="3485"/>
                  <a:pt x="12469" y="3495"/>
                  <a:pt x="12497" y="3522"/>
                </a:cubicBezTo>
                <a:cubicBezTo>
                  <a:pt x="12567" y="3455"/>
                  <a:pt x="12635" y="3538"/>
                  <a:pt x="12584" y="3434"/>
                </a:cubicBezTo>
                <a:cubicBezTo>
                  <a:pt x="12628" y="3453"/>
                  <a:pt x="12677" y="3467"/>
                  <a:pt x="12672" y="3522"/>
                </a:cubicBezTo>
                <a:cubicBezTo>
                  <a:pt x="12676" y="3519"/>
                  <a:pt x="12768" y="3480"/>
                  <a:pt x="12789" y="3500"/>
                </a:cubicBezTo>
                <a:cubicBezTo>
                  <a:pt x="12829" y="3536"/>
                  <a:pt x="12813" y="3476"/>
                  <a:pt x="12878" y="3522"/>
                </a:cubicBezTo>
                <a:cubicBezTo>
                  <a:pt x="12904" y="3506"/>
                  <a:pt x="12922" y="3482"/>
                  <a:pt x="12936" y="3456"/>
                </a:cubicBezTo>
                <a:cubicBezTo>
                  <a:pt x="13002" y="3468"/>
                  <a:pt x="12900" y="3491"/>
                  <a:pt x="12965" y="3522"/>
                </a:cubicBezTo>
                <a:cubicBezTo>
                  <a:pt x="13025" y="3522"/>
                  <a:pt x="13082" y="3522"/>
                  <a:pt x="13141" y="3522"/>
                </a:cubicBezTo>
                <a:cubicBezTo>
                  <a:pt x="13141" y="3500"/>
                  <a:pt x="13106" y="3505"/>
                  <a:pt x="13082" y="3500"/>
                </a:cubicBezTo>
                <a:cubicBezTo>
                  <a:pt x="13090" y="3476"/>
                  <a:pt x="13141" y="3485"/>
                  <a:pt x="13141" y="3456"/>
                </a:cubicBezTo>
                <a:cubicBezTo>
                  <a:pt x="13170" y="3456"/>
                  <a:pt x="13164" y="3483"/>
                  <a:pt x="13171" y="3500"/>
                </a:cubicBezTo>
                <a:cubicBezTo>
                  <a:pt x="13283" y="3495"/>
                  <a:pt x="13181" y="3518"/>
                  <a:pt x="13200" y="3566"/>
                </a:cubicBezTo>
                <a:cubicBezTo>
                  <a:pt x="13316" y="3537"/>
                  <a:pt x="13290" y="3530"/>
                  <a:pt x="13405" y="3522"/>
                </a:cubicBezTo>
                <a:cubicBezTo>
                  <a:pt x="13421" y="3540"/>
                  <a:pt x="13436" y="3558"/>
                  <a:pt x="13434" y="3588"/>
                </a:cubicBezTo>
                <a:cubicBezTo>
                  <a:pt x="13481" y="3593"/>
                  <a:pt x="13485" y="3570"/>
                  <a:pt x="13522" y="3566"/>
                </a:cubicBezTo>
                <a:cubicBezTo>
                  <a:pt x="13512" y="3567"/>
                  <a:pt x="13538" y="3601"/>
                  <a:pt x="13551" y="3588"/>
                </a:cubicBezTo>
                <a:cubicBezTo>
                  <a:pt x="13582" y="3560"/>
                  <a:pt x="13565" y="3591"/>
                  <a:pt x="13610" y="3588"/>
                </a:cubicBezTo>
                <a:cubicBezTo>
                  <a:pt x="13683" y="3582"/>
                  <a:pt x="13759" y="3524"/>
                  <a:pt x="13845" y="3566"/>
                </a:cubicBezTo>
                <a:cubicBezTo>
                  <a:pt x="13873" y="3566"/>
                  <a:pt x="13867" y="3539"/>
                  <a:pt x="13874" y="3522"/>
                </a:cubicBezTo>
                <a:cubicBezTo>
                  <a:pt x="13914" y="3528"/>
                  <a:pt x="13898" y="3577"/>
                  <a:pt x="13904" y="3610"/>
                </a:cubicBezTo>
                <a:cubicBezTo>
                  <a:pt x="13958" y="3630"/>
                  <a:pt x="13974" y="3569"/>
                  <a:pt x="13991" y="3566"/>
                </a:cubicBezTo>
                <a:cubicBezTo>
                  <a:pt x="13998" y="3566"/>
                  <a:pt x="14093" y="3586"/>
                  <a:pt x="14137" y="3588"/>
                </a:cubicBezTo>
                <a:cubicBezTo>
                  <a:pt x="14237" y="3593"/>
                  <a:pt x="14283" y="3599"/>
                  <a:pt x="14343" y="3610"/>
                </a:cubicBezTo>
                <a:cubicBezTo>
                  <a:pt x="14359" y="3613"/>
                  <a:pt x="14389" y="3604"/>
                  <a:pt x="14402" y="3610"/>
                </a:cubicBezTo>
                <a:cubicBezTo>
                  <a:pt x="14425" y="3621"/>
                  <a:pt x="14441" y="3680"/>
                  <a:pt x="14548" y="3654"/>
                </a:cubicBezTo>
                <a:cubicBezTo>
                  <a:pt x="14548" y="3669"/>
                  <a:pt x="14548" y="3683"/>
                  <a:pt x="14548" y="3698"/>
                </a:cubicBezTo>
                <a:cubicBezTo>
                  <a:pt x="14613" y="3674"/>
                  <a:pt x="14613" y="3612"/>
                  <a:pt x="14548" y="3588"/>
                </a:cubicBezTo>
                <a:cubicBezTo>
                  <a:pt x="14584" y="3522"/>
                  <a:pt x="14665" y="3600"/>
                  <a:pt x="14665" y="3632"/>
                </a:cubicBezTo>
                <a:cubicBezTo>
                  <a:pt x="14873" y="3623"/>
                  <a:pt x="15046" y="3641"/>
                  <a:pt x="15222" y="3654"/>
                </a:cubicBezTo>
                <a:cubicBezTo>
                  <a:pt x="15227" y="3629"/>
                  <a:pt x="15216" y="3615"/>
                  <a:pt x="15193" y="3610"/>
                </a:cubicBezTo>
                <a:cubicBezTo>
                  <a:pt x="15222" y="3542"/>
                  <a:pt x="15272" y="3635"/>
                  <a:pt x="15281" y="3654"/>
                </a:cubicBezTo>
                <a:cubicBezTo>
                  <a:pt x="15322" y="3653"/>
                  <a:pt x="15364" y="3651"/>
                  <a:pt x="15369" y="3677"/>
                </a:cubicBezTo>
                <a:cubicBezTo>
                  <a:pt x="15471" y="3669"/>
                  <a:pt x="15366" y="3617"/>
                  <a:pt x="15428" y="3610"/>
                </a:cubicBezTo>
                <a:cubicBezTo>
                  <a:pt x="15513" y="3604"/>
                  <a:pt x="15528" y="3615"/>
                  <a:pt x="15486" y="3654"/>
                </a:cubicBezTo>
                <a:cubicBezTo>
                  <a:pt x="15492" y="3693"/>
                  <a:pt x="15608" y="3636"/>
                  <a:pt x="15662" y="3654"/>
                </a:cubicBezTo>
                <a:cubicBezTo>
                  <a:pt x="15666" y="3656"/>
                  <a:pt x="15658" y="3698"/>
                  <a:pt x="15662" y="3698"/>
                </a:cubicBezTo>
                <a:cubicBezTo>
                  <a:pt x="15682" y="3699"/>
                  <a:pt x="15735" y="3678"/>
                  <a:pt x="15779" y="3677"/>
                </a:cubicBezTo>
                <a:cubicBezTo>
                  <a:pt x="15825" y="3674"/>
                  <a:pt x="15947" y="3704"/>
                  <a:pt x="15926" y="3632"/>
                </a:cubicBezTo>
                <a:cubicBezTo>
                  <a:pt x="15961" y="3636"/>
                  <a:pt x="15950" y="3672"/>
                  <a:pt x="15955" y="3698"/>
                </a:cubicBezTo>
                <a:cubicBezTo>
                  <a:pt x="16060" y="3660"/>
                  <a:pt x="16116" y="3713"/>
                  <a:pt x="16160" y="3677"/>
                </a:cubicBezTo>
                <a:cubicBezTo>
                  <a:pt x="16188" y="3677"/>
                  <a:pt x="16183" y="3704"/>
                  <a:pt x="16190" y="3720"/>
                </a:cubicBezTo>
                <a:cubicBezTo>
                  <a:pt x="16227" y="3690"/>
                  <a:pt x="16328" y="3690"/>
                  <a:pt x="16366" y="3720"/>
                </a:cubicBezTo>
                <a:cubicBezTo>
                  <a:pt x="16370" y="3695"/>
                  <a:pt x="16359" y="3681"/>
                  <a:pt x="16336" y="3677"/>
                </a:cubicBezTo>
                <a:cubicBezTo>
                  <a:pt x="16362" y="3617"/>
                  <a:pt x="16418" y="3714"/>
                  <a:pt x="16394" y="3764"/>
                </a:cubicBezTo>
                <a:cubicBezTo>
                  <a:pt x="16430" y="3773"/>
                  <a:pt x="16409" y="3726"/>
                  <a:pt x="16424" y="3720"/>
                </a:cubicBezTo>
                <a:cubicBezTo>
                  <a:pt x="16471" y="3702"/>
                  <a:pt x="16520" y="3783"/>
                  <a:pt x="16541" y="3720"/>
                </a:cubicBezTo>
                <a:cubicBezTo>
                  <a:pt x="16574" y="3710"/>
                  <a:pt x="16558" y="3762"/>
                  <a:pt x="16570" y="3764"/>
                </a:cubicBezTo>
                <a:cubicBezTo>
                  <a:pt x="16583" y="3767"/>
                  <a:pt x="16611" y="3744"/>
                  <a:pt x="16629" y="3743"/>
                </a:cubicBezTo>
                <a:cubicBezTo>
                  <a:pt x="16656" y="3740"/>
                  <a:pt x="16743" y="3795"/>
                  <a:pt x="16775" y="3764"/>
                </a:cubicBezTo>
                <a:cubicBezTo>
                  <a:pt x="16804" y="3738"/>
                  <a:pt x="16784" y="3758"/>
                  <a:pt x="16805" y="3764"/>
                </a:cubicBezTo>
                <a:cubicBezTo>
                  <a:pt x="16847" y="3776"/>
                  <a:pt x="16851" y="3743"/>
                  <a:pt x="16864" y="3743"/>
                </a:cubicBezTo>
                <a:cubicBezTo>
                  <a:pt x="16894" y="3743"/>
                  <a:pt x="16944" y="3774"/>
                  <a:pt x="17040" y="3764"/>
                </a:cubicBezTo>
                <a:cubicBezTo>
                  <a:pt x="17101" y="3758"/>
                  <a:pt x="17149" y="3723"/>
                  <a:pt x="17098" y="3786"/>
                </a:cubicBezTo>
                <a:cubicBezTo>
                  <a:pt x="17187" y="3803"/>
                  <a:pt x="17345" y="3718"/>
                  <a:pt x="17274" y="3809"/>
                </a:cubicBezTo>
                <a:cubicBezTo>
                  <a:pt x="17339" y="3821"/>
                  <a:pt x="17316" y="3767"/>
                  <a:pt x="17362" y="3764"/>
                </a:cubicBezTo>
                <a:cubicBezTo>
                  <a:pt x="17437" y="3764"/>
                  <a:pt x="17398" y="3780"/>
                  <a:pt x="17391" y="3809"/>
                </a:cubicBezTo>
                <a:cubicBezTo>
                  <a:pt x="17468" y="3815"/>
                  <a:pt x="17467" y="3762"/>
                  <a:pt x="17479" y="3720"/>
                </a:cubicBezTo>
                <a:cubicBezTo>
                  <a:pt x="17510" y="3729"/>
                  <a:pt x="17582" y="3806"/>
                  <a:pt x="17479" y="3786"/>
                </a:cubicBezTo>
                <a:cubicBezTo>
                  <a:pt x="17485" y="3818"/>
                  <a:pt x="17567" y="3794"/>
                  <a:pt x="17567" y="3830"/>
                </a:cubicBezTo>
                <a:cubicBezTo>
                  <a:pt x="17616" y="3791"/>
                  <a:pt x="17666" y="3850"/>
                  <a:pt x="17772" y="3830"/>
                </a:cubicBezTo>
                <a:cubicBezTo>
                  <a:pt x="17789" y="3807"/>
                  <a:pt x="17714" y="3815"/>
                  <a:pt x="17714" y="3809"/>
                </a:cubicBezTo>
                <a:cubicBezTo>
                  <a:pt x="17710" y="3773"/>
                  <a:pt x="17841" y="3767"/>
                  <a:pt x="17860" y="3786"/>
                </a:cubicBezTo>
                <a:cubicBezTo>
                  <a:pt x="17852" y="3810"/>
                  <a:pt x="17801" y="3801"/>
                  <a:pt x="17801" y="3830"/>
                </a:cubicBezTo>
                <a:cubicBezTo>
                  <a:pt x="17851" y="3831"/>
                  <a:pt x="17878" y="3814"/>
                  <a:pt x="17890" y="3786"/>
                </a:cubicBezTo>
                <a:cubicBezTo>
                  <a:pt x="17914" y="3801"/>
                  <a:pt x="17919" y="3818"/>
                  <a:pt x="17948" y="3830"/>
                </a:cubicBezTo>
                <a:cubicBezTo>
                  <a:pt x="17972" y="3840"/>
                  <a:pt x="18009" y="3823"/>
                  <a:pt x="18007" y="3852"/>
                </a:cubicBezTo>
                <a:cubicBezTo>
                  <a:pt x="18039" y="3864"/>
                  <a:pt x="18025" y="3810"/>
                  <a:pt x="18036" y="3809"/>
                </a:cubicBezTo>
                <a:cubicBezTo>
                  <a:pt x="18088" y="3799"/>
                  <a:pt x="18209" y="3861"/>
                  <a:pt x="18271" y="3786"/>
                </a:cubicBezTo>
                <a:cubicBezTo>
                  <a:pt x="18327" y="3811"/>
                  <a:pt x="18200" y="3868"/>
                  <a:pt x="18388" y="3830"/>
                </a:cubicBezTo>
                <a:cubicBezTo>
                  <a:pt x="18401" y="3850"/>
                  <a:pt x="18414" y="3870"/>
                  <a:pt x="18447" y="3875"/>
                </a:cubicBezTo>
                <a:cubicBezTo>
                  <a:pt x="18536" y="3891"/>
                  <a:pt x="18482" y="3798"/>
                  <a:pt x="18593" y="3830"/>
                </a:cubicBezTo>
                <a:cubicBezTo>
                  <a:pt x="18600" y="3865"/>
                  <a:pt x="18565" y="3868"/>
                  <a:pt x="18563" y="3896"/>
                </a:cubicBezTo>
                <a:cubicBezTo>
                  <a:pt x="18677" y="3823"/>
                  <a:pt x="18897" y="3960"/>
                  <a:pt x="18974" y="3852"/>
                </a:cubicBezTo>
                <a:cubicBezTo>
                  <a:pt x="19035" y="3865"/>
                  <a:pt x="19036" y="3887"/>
                  <a:pt x="19003" y="3918"/>
                </a:cubicBezTo>
                <a:cubicBezTo>
                  <a:pt x="19040" y="3944"/>
                  <a:pt x="19201" y="3885"/>
                  <a:pt x="19238" y="3918"/>
                </a:cubicBezTo>
                <a:cubicBezTo>
                  <a:pt x="19265" y="3944"/>
                  <a:pt x="19277" y="3917"/>
                  <a:pt x="19384" y="3918"/>
                </a:cubicBezTo>
                <a:cubicBezTo>
                  <a:pt x="19393" y="3918"/>
                  <a:pt x="19438" y="3914"/>
                  <a:pt x="19443" y="3918"/>
                </a:cubicBezTo>
                <a:cubicBezTo>
                  <a:pt x="19458" y="3931"/>
                  <a:pt x="19523" y="3951"/>
                  <a:pt x="19560" y="3896"/>
                </a:cubicBezTo>
                <a:cubicBezTo>
                  <a:pt x="19612" y="3916"/>
                  <a:pt x="19635" y="3958"/>
                  <a:pt x="19736" y="3940"/>
                </a:cubicBezTo>
                <a:cubicBezTo>
                  <a:pt x="19764" y="3940"/>
                  <a:pt x="19759" y="3913"/>
                  <a:pt x="19765" y="3896"/>
                </a:cubicBezTo>
                <a:cubicBezTo>
                  <a:pt x="19858" y="3892"/>
                  <a:pt x="19863" y="3955"/>
                  <a:pt x="19970" y="3940"/>
                </a:cubicBezTo>
                <a:cubicBezTo>
                  <a:pt x="20004" y="3936"/>
                  <a:pt x="19987" y="3918"/>
                  <a:pt x="19970" y="3918"/>
                </a:cubicBezTo>
                <a:cubicBezTo>
                  <a:pt x="19983" y="3887"/>
                  <a:pt x="19997" y="3921"/>
                  <a:pt x="20029" y="3918"/>
                </a:cubicBezTo>
                <a:cubicBezTo>
                  <a:pt x="20058" y="3919"/>
                  <a:pt x="20052" y="3945"/>
                  <a:pt x="20058" y="3962"/>
                </a:cubicBezTo>
                <a:cubicBezTo>
                  <a:pt x="20108" y="3963"/>
                  <a:pt x="20135" y="3946"/>
                  <a:pt x="20147" y="3918"/>
                </a:cubicBezTo>
                <a:cubicBezTo>
                  <a:pt x="20186" y="3922"/>
                  <a:pt x="20201" y="4009"/>
                  <a:pt x="20205" y="3918"/>
                </a:cubicBezTo>
                <a:cubicBezTo>
                  <a:pt x="20234" y="3933"/>
                  <a:pt x="20236" y="3969"/>
                  <a:pt x="20293" y="3962"/>
                </a:cubicBezTo>
                <a:cubicBezTo>
                  <a:pt x="20347" y="3959"/>
                  <a:pt x="20311" y="3888"/>
                  <a:pt x="20352" y="3875"/>
                </a:cubicBezTo>
                <a:cubicBezTo>
                  <a:pt x="20399" y="3895"/>
                  <a:pt x="20419" y="3933"/>
                  <a:pt x="20380" y="3962"/>
                </a:cubicBezTo>
                <a:cubicBezTo>
                  <a:pt x="20500" y="3993"/>
                  <a:pt x="20473" y="3915"/>
                  <a:pt x="20557" y="3918"/>
                </a:cubicBezTo>
                <a:cubicBezTo>
                  <a:pt x="20544" y="3949"/>
                  <a:pt x="20582" y="3969"/>
                  <a:pt x="20615" y="3962"/>
                </a:cubicBezTo>
                <a:cubicBezTo>
                  <a:pt x="20644" y="3957"/>
                  <a:pt x="20732" y="3940"/>
                  <a:pt x="20791" y="3984"/>
                </a:cubicBezTo>
                <a:cubicBezTo>
                  <a:pt x="20819" y="4006"/>
                  <a:pt x="21040" y="3969"/>
                  <a:pt x="21143" y="3984"/>
                </a:cubicBezTo>
                <a:cubicBezTo>
                  <a:pt x="21015" y="3897"/>
                  <a:pt x="21186" y="3999"/>
                  <a:pt x="21231" y="3940"/>
                </a:cubicBezTo>
                <a:cubicBezTo>
                  <a:pt x="21265" y="3944"/>
                  <a:pt x="21256" y="3981"/>
                  <a:pt x="21260" y="4006"/>
                </a:cubicBezTo>
                <a:cubicBezTo>
                  <a:pt x="21301" y="3992"/>
                  <a:pt x="21432" y="4036"/>
                  <a:pt x="21435" y="3984"/>
                </a:cubicBezTo>
                <a:cubicBezTo>
                  <a:pt x="21440" y="3931"/>
                  <a:pt x="21469" y="4008"/>
                  <a:pt x="21465" y="4006"/>
                </a:cubicBezTo>
                <a:cubicBezTo>
                  <a:pt x="21546" y="4038"/>
                  <a:pt x="21546" y="3960"/>
                  <a:pt x="21641" y="3962"/>
                </a:cubicBezTo>
                <a:cubicBezTo>
                  <a:pt x="21608" y="3990"/>
                  <a:pt x="21615" y="4008"/>
                  <a:pt x="21670" y="4006"/>
                </a:cubicBezTo>
                <a:cubicBezTo>
                  <a:pt x="21707" y="4000"/>
                  <a:pt x="21700" y="3963"/>
                  <a:pt x="21670" y="3962"/>
                </a:cubicBezTo>
                <a:cubicBezTo>
                  <a:pt x="21699" y="3907"/>
                  <a:pt x="21783" y="3993"/>
                  <a:pt x="21876" y="3962"/>
                </a:cubicBezTo>
                <a:cubicBezTo>
                  <a:pt x="21870" y="3980"/>
                  <a:pt x="21846" y="3984"/>
                  <a:pt x="21846" y="4006"/>
                </a:cubicBezTo>
                <a:cubicBezTo>
                  <a:pt x="21930" y="4010"/>
                  <a:pt x="21904" y="3931"/>
                  <a:pt x="22022" y="3962"/>
                </a:cubicBezTo>
                <a:cubicBezTo>
                  <a:pt x="22022" y="3984"/>
                  <a:pt x="22022" y="4006"/>
                  <a:pt x="22022" y="4029"/>
                </a:cubicBezTo>
                <a:cubicBezTo>
                  <a:pt x="22095" y="4026"/>
                  <a:pt x="22114" y="3987"/>
                  <a:pt x="22139" y="4050"/>
                </a:cubicBezTo>
                <a:cubicBezTo>
                  <a:pt x="22225" y="4034"/>
                  <a:pt x="22231" y="3958"/>
                  <a:pt x="22374" y="3984"/>
                </a:cubicBezTo>
                <a:cubicBezTo>
                  <a:pt x="22368" y="4002"/>
                  <a:pt x="22344" y="4006"/>
                  <a:pt x="22344" y="4029"/>
                </a:cubicBezTo>
                <a:cubicBezTo>
                  <a:pt x="22437" y="4039"/>
                  <a:pt x="22411" y="3961"/>
                  <a:pt x="22520" y="3984"/>
                </a:cubicBezTo>
                <a:cubicBezTo>
                  <a:pt x="22490" y="4047"/>
                  <a:pt x="22480" y="4008"/>
                  <a:pt x="22579" y="4006"/>
                </a:cubicBezTo>
                <a:cubicBezTo>
                  <a:pt x="22571" y="4006"/>
                  <a:pt x="22594" y="4042"/>
                  <a:pt x="22608" y="4029"/>
                </a:cubicBezTo>
                <a:cubicBezTo>
                  <a:pt x="22638" y="4000"/>
                  <a:pt x="22634" y="4036"/>
                  <a:pt x="22696" y="4029"/>
                </a:cubicBezTo>
                <a:cubicBezTo>
                  <a:pt x="22758" y="4020"/>
                  <a:pt x="22795" y="3980"/>
                  <a:pt x="22843" y="3984"/>
                </a:cubicBezTo>
                <a:cubicBezTo>
                  <a:pt x="22837" y="4002"/>
                  <a:pt x="22814" y="4006"/>
                  <a:pt x="22814" y="4029"/>
                </a:cubicBezTo>
                <a:cubicBezTo>
                  <a:pt x="23061" y="4042"/>
                  <a:pt x="23163" y="4029"/>
                  <a:pt x="23429" y="4029"/>
                </a:cubicBezTo>
                <a:cubicBezTo>
                  <a:pt x="23420" y="3999"/>
                  <a:pt x="23355" y="4010"/>
                  <a:pt x="23311" y="4006"/>
                </a:cubicBezTo>
                <a:cubicBezTo>
                  <a:pt x="23256" y="4015"/>
                  <a:pt x="23206" y="3991"/>
                  <a:pt x="23253" y="3984"/>
                </a:cubicBezTo>
                <a:cubicBezTo>
                  <a:pt x="23341" y="3984"/>
                  <a:pt x="23429" y="3984"/>
                  <a:pt x="23517" y="3984"/>
                </a:cubicBezTo>
                <a:cubicBezTo>
                  <a:pt x="23549" y="3979"/>
                  <a:pt x="23537" y="3940"/>
                  <a:pt x="23576" y="3940"/>
                </a:cubicBezTo>
                <a:cubicBezTo>
                  <a:pt x="23549" y="3894"/>
                  <a:pt x="23457" y="3925"/>
                  <a:pt x="23400" y="3918"/>
                </a:cubicBezTo>
                <a:cubicBezTo>
                  <a:pt x="23398" y="3918"/>
                  <a:pt x="23402" y="3897"/>
                  <a:pt x="23400" y="3896"/>
                </a:cubicBezTo>
                <a:cubicBezTo>
                  <a:pt x="23373" y="3882"/>
                  <a:pt x="23311" y="3907"/>
                  <a:pt x="23282" y="3896"/>
                </a:cubicBezTo>
                <a:cubicBezTo>
                  <a:pt x="23261" y="3876"/>
                  <a:pt x="23229" y="3863"/>
                  <a:pt x="23194" y="3852"/>
                </a:cubicBezTo>
                <a:cubicBezTo>
                  <a:pt x="23200" y="3827"/>
                  <a:pt x="23224" y="3840"/>
                  <a:pt x="23224" y="3852"/>
                </a:cubicBezTo>
                <a:cubicBezTo>
                  <a:pt x="23374" y="3852"/>
                  <a:pt x="23416" y="3885"/>
                  <a:pt x="23546" y="3852"/>
                </a:cubicBezTo>
                <a:cubicBezTo>
                  <a:pt x="23536" y="3890"/>
                  <a:pt x="23569" y="3894"/>
                  <a:pt x="23605" y="3896"/>
                </a:cubicBezTo>
                <a:cubicBezTo>
                  <a:pt x="23613" y="3931"/>
                  <a:pt x="23578" y="3934"/>
                  <a:pt x="23576" y="3962"/>
                </a:cubicBezTo>
                <a:cubicBezTo>
                  <a:pt x="23629" y="4015"/>
                  <a:pt x="23805" y="3975"/>
                  <a:pt x="23869" y="3962"/>
                </a:cubicBezTo>
                <a:cubicBezTo>
                  <a:pt x="23869" y="3984"/>
                  <a:pt x="23869" y="4006"/>
                  <a:pt x="23869" y="4029"/>
                </a:cubicBezTo>
                <a:cubicBezTo>
                  <a:pt x="24027" y="4052"/>
                  <a:pt x="24043" y="3969"/>
                  <a:pt x="24191" y="3984"/>
                </a:cubicBezTo>
                <a:cubicBezTo>
                  <a:pt x="24191" y="4006"/>
                  <a:pt x="24191" y="4029"/>
                  <a:pt x="24191" y="4050"/>
                </a:cubicBezTo>
                <a:cubicBezTo>
                  <a:pt x="24243" y="4057"/>
                  <a:pt x="24243" y="3991"/>
                  <a:pt x="24221" y="4006"/>
                </a:cubicBezTo>
                <a:cubicBezTo>
                  <a:pt x="24282" y="3966"/>
                  <a:pt x="24307" y="3990"/>
                  <a:pt x="24425" y="3984"/>
                </a:cubicBezTo>
                <a:cubicBezTo>
                  <a:pt x="24415" y="4140"/>
                  <a:pt x="24581" y="3918"/>
                  <a:pt x="24601" y="4050"/>
                </a:cubicBezTo>
                <a:cubicBezTo>
                  <a:pt x="24636" y="4047"/>
                  <a:pt x="24626" y="4011"/>
                  <a:pt x="24631" y="3984"/>
                </a:cubicBezTo>
                <a:cubicBezTo>
                  <a:pt x="24693" y="3973"/>
                  <a:pt x="24708" y="4000"/>
                  <a:pt x="24748" y="4006"/>
                </a:cubicBezTo>
                <a:cubicBezTo>
                  <a:pt x="24796" y="4012"/>
                  <a:pt x="24880" y="3982"/>
                  <a:pt x="24895" y="4029"/>
                </a:cubicBezTo>
                <a:cubicBezTo>
                  <a:pt x="24923" y="4027"/>
                  <a:pt x="24917" y="4002"/>
                  <a:pt x="24923" y="3984"/>
                </a:cubicBezTo>
                <a:cubicBezTo>
                  <a:pt x="24981" y="3966"/>
                  <a:pt x="24990" y="4024"/>
                  <a:pt x="25012" y="4029"/>
                </a:cubicBezTo>
                <a:cubicBezTo>
                  <a:pt x="25024" y="4031"/>
                  <a:pt x="25066" y="4004"/>
                  <a:pt x="25100" y="4006"/>
                </a:cubicBezTo>
                <a:cubicBezTo>
                  <a:pt x="25098" y="4006"/>
                  <a:pt x="25110" y="4027"/>
                  <a:pt x="25129" y="4029"/>
                </a:cubicBezTo>
                <a:cubicBezTo>
                  <a:pt x="25163" y="4030"/>
                  <a:pt x="25182" y="4029"/>
                  <a:pt x="25188" y="4050"/>
                </a:cubicBezTo>
                <a:cubicBezTo>
                  <a:pt x="25240" y="4038"/>
                  <a:pt x="25309" y="4039"/>
                  <a:pt x="25334" y="4006"/>
                </a:cubicBezTo>
                <a:cubicBezTo>
                  <a:pt x="25370" y="4000"/>
                  <a:pt x="25349" y="4042"/>
                  <a:pt x="25364" y="4050"/>
                </a:cubicBezTo>
                <a:cubicBezTo>
                  <a:pt x="25390" y="4065"/>
                  <a:pt x="25389" y="4029"/>
                  <a:pt x="25393" y="4029"/>
                </a:cubicBezTo>
                <a:cubicBezTo>
                  <a:pt x="25375" y="4031"/>
                  <a:pt x="25591" y="4098"/>
                  <a:pt x="25568" y="4006"/>
                </a:cubicBezTo>
                <a:cubicBezTo>
                  <a:pt x="25597" y="4007"/>
                  <a:pt x="25592" y="4033"/>
                  <a:pt x="25598" y="4050"/>
                </a:cubicBezTo>
                <a:cubicBezTo>
                  <a:pt x="25677" y="4066"/>
                  <a:pt x="25655" y="4005"/>
                  <a:pt x="25686" y="3984"/>
                </a:cubicBezTo>
                <a:cubicBezTo>
                  <a:pt x="25725" y="4006"/>
                  <a:pt x="25743" y="4044"/>
                  <a:pt x="25803" y="4050"/>
                </a:cubicBezTo>
                <a:cubicBezTo>
                  <a:pt x="25830" y="4035"/>
                  <a:pt x="25847" y="4011"/>
                  <a:pt x="25862" y="3984"/>
                </a:cubicBezTo>
                <a:cubicBezTo>
                  <a:pt x="25899" y="4009"/>
                  <a:pt x="26059" y="3951"/>
                  <a:pt x="26096" y="3984"/>
                </a:cubicBezTo>
                <a:cubicBezTo>
                  <a:pt x="26127" y="4012"/>
                  <a:pt x="26109" y="3980"/>
                  <a:pt x="26154" y="3984"/>
                </a:cubicBezTo>
                <a:cubicBezTo>
                  <a:pt x="26178" y="3987"/>
                  <a:pt x="26223" y="4021"/>
                  <a:pt x="26272" y="3984"/>
                </a:cubicBezTo>
                <a:cubicBezTo>
                  <a:pt x="26310" y="3955"/>
                  <a:pt x="26304" y="3996"/>
                  <a:pt x="26419" y="3984"/>
                </a:cubicBezTo>
                <a:cubicBezTo>
                  <a:pt x="26427" y="3984"/>
                  <a:pt x="26472" y="3989"/>
                  <a:pt x="26477" y="3984"/>
                </a:cubicBezTo>
                <a:cubicBezTo>
                  <a:pt x="26536" y="3930"/>
                  <a:pt x="26569" y="4035"/>
                  <a:pt x="26624" y="3984"/>
                </a:cubicBezTo>
                <a:cubicBezTo>
                  <a:pt x="26653" y="3957"/>
                  <a:pt x="26631" y="3981"/>
                  <a:pt x="26653" y="3984"/>
                </a:cubicBezTo>
                <a:cubicBezTo>
                  <a:pt x="26685" y="3989"/>
                  <a:pt x="26675" y="3963"/>
                  <a:pt x="26682" y="3962"/>
                </a:cubicBezTo>
                <a:cubicBezTo>
                  <a:pt x="26740" y="3961"/>
                  <a:pt x="26818" y="4021"/>
                  <a:pt x="26858" y="3962"/>
                </a:cubicBezTo>
                <a:cubicBezTo>
                  <a:pt x="26893" y="3966"/>
                  <a:pt x="26883" y="4002"/>
                  <a:pt x="26888" y="4029"/>
                </a:cubicBezTo>
                <a:cubicBezTo>
                  <a:pt x="26966" y="4044"/>
                  <a:pt x="26944" y="3982"/>
                  <a:pt x="26975" y="3962"/>
                </a:cubicBezTo>
                <a:cubicBezTo>
                  <a:pt x="27037" y="3975"/>
                  <a:pt x="27038" y="3997"/>
                  <a:pt x="27004" y="4029"/>
                </a:cubicBezTo>
                <a:cubicBezTo>
                  <a:pt x="27034" y="4029"/>
                  <a:pt x="27063" y="4029"/>
                  <a:pt x="27093" y="4029"/>
                </a:cubicBezTo>
                <a:cubicBezTo>
                  <a:pt x="27134" y="4021"/>
                  <a:pt x="27095" y="3990"/>
                  <a:pt x="27063" y="3984"/>
                </a:cubicBezTo>
                <a:cubicBezTo>
                  <a:pt x="27083" y="3918"/>
                  <a:pt x="27126" y="4005"/>
                  <a:pt x="27181" y="3984"/>
                </a:cubicBezTo>
                <a:cubicBezTo>
                  <a:pt x="27175" y="4002"/>
                  <a:pt x="27152" y="4006"/>
                  <a:pt x="27152" y="4029"/>
                </a:cubicBezTo>
                <a:cubicBezTo>
                  <a:pt x="27231" y="4044"/>
                  <a:pt x="27207" y="3982"/>
                  <a:pt x="27240" y="3962"/>
                </a:cubicBezTo>
                <a:cubicBezTo>
                  <a:pt x="27278" y="3984"/>
                  <a:pt x="27347" y="3984"/>
                  <a:pt x="27386" y="4006"/>
                </a:cubicBezTo>
                <a:cubicBezTo>
                  <a:pt x="27447" y="3981"/>
                  <a:pt x="27330" y="3967"/>
                  <a:pt x="27474" y="3962"/>
                </a:cubicBezTo>
                <a:cubicBezTo>
                  <a:pt x="27535" y="3960"/>
                  <a:pt x="27669" y="3951"/>
                  <a:pt x="27767" y="3962"/>
                </a:cubicBezTo>
                <a:cubicBezTo>
                  <a:pt x="27772" y="3963"/>
                  <a:pt x="27762" y="4004"/>
                  <a:pt x="27767" y="4006"/>
                </a:cubicBezTo>
                <a:cubicBezTo>
                  <a:pt x="27813" y="4027"/>
                  <a:pt x="27955" y="3989"/>
                  <a:pt x="28002" y="4006"/>
                </a:cubicBezTo>
                <a:cubicBezTo>
                  <a:pt x="27998" y="3958"/>
                  <a:pt x="27877" y="3997"/>
                  <a:pt x="27825" y="3984"/>
                </a:cubicBezTo>
                <a:cubicBezTo>
                  <a:pt x="27899" y="3919"/>
                  <a:pt x="28044" y="3959"/>
                  <a:pt x="28148" y="3984"/>
                </a:cubicBezTo>
                <a:cubicBezTo>
                  <a:pt x="28181" y="3980"/>
                  <a:pt x="28164" y="3962"/>
                  <a:pt x="28148" y="3962"/>
                </a:cubicBezTo>
                <a:cubicBezTo>
                  <a:pt x="28161" y="3902"/>
                  <a:pt x="28240" y="3961"/>
                  <a:pt x="28207" y="4006"/>
                </a:cubicBezTo>
                <a:cubicBezTo>
                  <a:pt x="28252" y="4008"/>
                  <a:pt x="28319" y="3996"/>
                  <a:pt x="28324" y="4029"/>
                </a:cubicBezTo>
                <a:cubicBezTo>
                  <a:pt x="28391" y="4035"/>
                  <a:pt x="28357" y="3964"/>
                  <a:pt x="28411" y="3962"/>
                </a:cubicBezTo>
                <a:cubicBezTo>
                  <a:pt x="28492" y="3940"/>
                  <a:pt x="28441" y="4006"/>
                  <a:pt x="28441" y="4006"/>
                </a:cubicBezTo>
                <a:cubicBezTo>
                  <a:pt x="28472" y="4011"/>
                  <a:pt x="28517" y="3959"/>
                  <a:pt x="28470" y="3962"/>
                </a:cubicBezTo>
                <a:cubicBezTo>
                  <a:pt x="28444" y="3917"/>
                  <a:pt x="28670" y="3957"/>
                  <a:pt x="28559" y="3918"/>
                </a:cubicBezTo>
                <a:cubicBezTo>
                  <a:pt x="28614" y="3865"/>
                  <a:pt x="28707" y="3953"/>
                  <a:pt x="28647" y="4006"/>
                </a:cubicBezTo>
                <a:cubicBezTo>
                  <a:pt x="28718" y="4009"/>
                  <a:pt x="28788" y="4009"/>
                  <a:pt x="28822" y="3984"/>
                </a:cubicBezTo>
                <a:cubicBezTo>
                  <a:pt x="28810" y="3957"/>
                  <a:pt x="28784" y="3939"/>
                  <a:pt x="28734" y="3940"/>
                </a:cubicBezTo>
                <a:cubicBezTo>
                  <a:pt x="28742" y="3872"/>
                  <a:pt x="28880" y="3903"/>
                  <a:pt x="28851" y="3984"/>
                </a:cubicBezTo>
                <a:cubicBezTo>
                  <a:pt x="28910" y="3984"/>
                  <a:pt x="28969" y="3984"/>
                  <a:pt x="29028" y="3984"/>
                </a:cubicBezTo>
                <a:cubicBezTo>
                  <a:pt x="29093" y="3972"/>
                  <a:pt x="28991" y="3950"/>
                  <a:pt x="29056" y="3918"/>
                </a:cubicBezTo>
                <a:cubicBezTo>
                  <a:pt x="29112" y="3915"/>
                  <a:pt x="29154" y="3903"/>
                  <a:pt x="29174" y="3875"/>
                </a:cubicBezTo>
                <a:cubicBezTo>
                  <a:pt x="29208" y="3867"/>
                  <a:pt x="29188" y="3912"/>
                  <a:pt x="29203" y="3918"/>
                </a:cubicBezTo>
                <a:cubicBezTo>
                  <a:pt x="29232" y="3931"/>
                  <a:pt x="29226" y="3897"/>
                  <a:pt x="29233" y="3896"/>
                </a:cubicBezTo>
                <a:cubicBezTo>
                  <a:pt x="29251" y="3894"/>
                  <a:pt x="29295" y="3925"/>
                  <a:pt x="29379" y="3918"/>
                </a:cubicBezTo>
                <a:cubicBezTo>
                  <a:pt x="29431" y="3914"/>
                  <a:pt x="29441" y="3896"/>
                  <a:pt x="29496" y="3896"/>
                </a:cubicBezTo>
                <a:cubicBezTo>
                  <a:pt x="29501" y="3922"/>
                  <a:pt x="29550" y="3915"/>
                  <a:pt x="29584" y="3918"/>
                </a:cubicBezTo>
                <a:cubicBezTo>
                  <a:pt x="29577" y="3964"/>
                  <a:pt x="29455" y="3924"/>
                  <a:pt x="29438" y="3962"/>
                </a:cubicBezTo>
                <a:cubicBezTo>
                  <a:pt x="29441" y="4012"/>
                  <a:pt x="29514" y="3952"/>
                  <a:pt x="29526" y="3962"/>
                </a:cubicBezTo>
                <a:cubicBezTo>
                  <a:pt x="29552" y="3987"/>
                  <a:pt x="29553" y="3960"/>
                  <a:pt x="29613" y="3962"/>
                </a:cubicBezTo>
                <a:cubicBezTo>
                  <a:pt x="29641" y="3946"/>
                  <a:pt x="29658" y="3922"/>
                  <a:pt x="29672" y="3896"/>
                </a:cubicBezTo>
                <a:cubicBezTo>
                  <a:pt x="29797" y="3916"/>
                  <a:pt x="29879" y="3838"/>
                  <a:pt x="29965" y="3896"/>
                </a:cubicBezTo>
                <a:cubicBezTo>
                  <a:pt x="29961" y="3922"/>
                  <a:pt x="29912" y="3915"/>
                  <a:pt x="29877" y="3918"/>
                </a:cubicBezTo>
                <a:cubicBezTo>
                  <a:pt x="29882" y="3936"/>
                  <a:pt x="29906" y="3940"/>
                  <a:pt x="29906" y="3962"/>
                </a:cubicBezTo>
                <a:cubicBezTo>
                  <a:pt x="29993" y="3961"/>
                  <a:pt x="30016" y="3912"/>
                  <a:pt x="30053" y="3875"/>
                </a:cubicBezTo>
                <a:cubicBezTo>
                  <a:pt x="30109" y="3915"/>
                  <a:pt x="30127" y="3876"/>
                  <a:pt x="30200" y="3875"/>
                </a:cubicBezTo>
                <a:cubicBezTo>
                  <a:pt x="30200" y="3896"/>
                  <a:pt x="30200" y="3918"/>
                  <a:pt x="30200" y="3940"/>
                </a:cubicBezTo>
                <a:cubicBezTo>
                  <a:pt x="30319" y="3917"/>
                  <a:pt x="30370" y="3956"/>
                  <a:pt x="30492" y="3918"/>
                </a:cubicBezTo>
                <a:cubicBezTo>
                  <a:pt x="30486" y="3890"/>
                  <a:pt x="30405" y="3890"/>
                  <a:pt x="30405" y="3918"/>
                </a:cubicBezTo>
                <a:cubicBezTo>
                  <a:pt x="30358" y="3924"/>
                  <a:pt x="30355" y="3897"/>
                  <a:pt x="30317" y="3896"/>
                </a:cubicBezTo>
                <a:cubicBezTo>
                  <a:pt x="30324" y="3868"/>
                  <a:pt x="30375" y="3875"/>
                  <a:pt x="30376" y="3896"/>
                </a:cubicBezTo>
                <a:cubicBezTo>
                  <a:pt x="30409" y="3902"/>
                  <a:pt x="30417" y="3857"/>
                  <a:pt x="30435" y="3852"/>
                </a:cubicBezTo>
                <a:cubicBezTo>
                  <a:pt x="30467" y="3842"/>
                  <a:pt x="30454" y="3873"/>
                  <a:pt x="30463" y="3875"/>
                </a:cubicBezTo>
                <a:cubicBezTo>
                  <a:pt x="30492" y="3879"/>
                  <a:pt x="30489" y="3852"/>
                  <a:pt x="30492" y="3852"/>
                </a:cubicBezTo>
                <a:cubicBezTo>
                  <a:pt x="30566" y="3857"/>
                  <a:pt x="30544" y="3883"/>
                  <a:pt x="30610" y="3852"/>
                </a:cubicBezTo>
                <a:cubicBezTo>
                  <a:pt x="30660" y="3828"/>
                  <a:pt x="30645" y="3848"/>
                  <a:pt x="30698" y="3852"/>
                </a:cubicBezTo>
                <a:cubicBezTo>
                  <a:pt x="30733" y="3855"/>
                  <a:pt x="30751" y="3830"/>
                  <a:pt x="30756" y="3830"/>
                </a:cubicBezTo>
                <a:cubicBezTo>
                  <a:pt x="30787" y="3833"/>
                  <a:pt x="30818" y="3854"/>
                  <a:pt x="30874" y="3852"/>
                </a:cubicBezTo>
                <a:cubicBezTo>
                  <a:pt x="30942" y="3849"/>
                  <a:pt x="30942" y="3821"/>
                  <a:pt x="31050" y="3830"/>
                </a:cubicBezTo>
                <a:cubicBezTo>
                  <a:pt x="31058" y="3831"/>
                  <a:pt x="31103" y="3826"/>
                  <a:pt x="31108" y="3830"/>
                </a:cubicBezTo>
                <a:cubicBezTo>
                  <a:pt x="31124" y="3845"/>
                  <a:pt x="31159" y="3845"/>
                  <a:pt x="31255" y="3830"/>
                </a:cubicBezTo>
                <a:cubicBezTo>
                  <a:pt x="31268" y="3828"/>
                  <a:pt x="31374" y="3783"/>
                  <a:pt x="31401" y="3809"/>
                </a:cubicBezTo>
                <a:cubicBezTo>
                  <a:pt x="31438" y="3842"/>
                  <a:pt x="31435" y="3795"/>
                  <a:pt x="31548" y="3809"/>
                </a:cubicBezTo>
                <a:cubicBezTo>
                  <a:pt x="31547" y="3892"/>
                  <a:pt x="31411" y="3868"/>
                  <a:pt x="31313" y="3875"/>
                </a:cubicBezTo>
                <a:cubicBezTo>
                  <a:pt x="31202" y="3881"/>
                  <a:pt x="31080" y="3868"/>
                  <a:pt x="30991" y="3875"/>
                </a:cubicBezTo>
                <a:cubicBezTo>
                  <a:pt x="30968" y="3887"/>
                  <a:pt x="30943" y="3897"/>
                  <a:pt x="30903" y="3896"/>
                </a:cubicBezTo>
                <a:cubicBezTo>
                  <a:pt x="30962" y="3934"/>
                  <a:pt x="31053" y="3925"/>
                  <a:pt x="31108" y="3918"/>
                </a:cubicBezTo>
                <a:cubicBezTo>
                  <a:pt x="31151" y="3913"/>
                  <a:pt x="31162" y="3897"/>
                  <a:pt x="31196" y="3896"/>
                </a:cubicBezTo>
                <a:cubicBezTo>
                  <a:pt x="31244" y="3895"/>
                  <a:pt x="31246" y="3918"/>
                  <a:pt x="31285" y="3918"/>
                </a:cubicBezTo>
                <a:cubicBezTo>
                  <a:pt x="31313" y="3919"/>
                  <a:pt x="31431" y="3876"/>
                  <a:pt x="31548" y="3896"/>
                </a:cubicBezTo>
                <a:cubicBezTo>
                  <a:pt x="31609" y="3891"/>
                  <a:pt x="31555" y="3800"/>
                  <a:pt x="31606" y="3786"/>
                </a:cubicBezTo>
                <a:cubicBezTo>
                  <a:pt x="31633" y="3796"/>
                  <a:pt x="31659" y="3806"/>
                  <a:pt x="31665" y="3830"/>
                </a:cubicBezTo>
                <a:cubicBezTo>
                  <a:pt x="31766" y="3791"/>
                  <a:pt x="31959" y="3811"/>
                  <a:pt x="32105" y="3809"/>
                </a:cubicBezTo>
                <a:cubicBezTo>
                  <a:pt x="32162" y="3807"/>
                  <a:pt x="32222" y="3772"/>
                  <a:pt x="32251" y="3809"/>
                </a:cubicBezTo>
                <a:cubicBezTo>
                  <a:pt x="32212" y="3840"/>
                  <a:pt x="32121" y="3867"/>
                  <a:pt x="32075" y="3830"/>
                </a:cubicBezTo>
                <a:cubicBezTo>
                  <a:pt x="32046" y="3880"/>
                  <a:pt x="32127" y="3887"/>
                  <a:pt x="32192" y="3875"/>
                </a:cubicBezTo>
                <a:cubicBezTo>
                  <a:pt x="32203" y="3872"/>
                  <a:pt x="32233" y="3853"/>
                  <a:pt x="32222" y="3852"/>
                </a:cubicBezTo>
                <a:cubicBezTo>
                  <a:pt x="32277" y="3853"/>
                  <a:pt x="32376" y="3916"/>
                  <a:pt x="32398" y="3852"/>
                </a:cubicBezTo>
                <a:cubicBezTo>
                  <a:pt x="32373" y="3788"/>
                  <a:pt x="32304" y="3865"/>
                  <a:pt x="32251" y="3852"/>
                </a:cubicBezTo>
                <a:cubicBezTo>
                  <a:pt x="32269" y="3845"/>
                  <a:pt x="32293" y="3790"/>
                  <a:pt x="32310" y="3786"/>
                </a:cubicBezTo>
                <a:cubicBezTo>
                  <a:pt x="32356" y="3777"/>
                  <a:pt x="32361" y="3810"/>
                  <a:pt x="32398" y="3809"/>
                </a:cubicBezTo>
                <a:cubicBezTo>
                  <a:pt x="32427" y="3807"/>
                  <a:pt x="32546" y="3756"/>
                  <a:pt x="32603" y="3809"/>
                </a:cubicBezTo>
                <a:cubicBezTo>
                  <a:pt x="32647" y="3789"/>
                  <a:pt x="32696" y="3776"/>
                  <a:pt x="32692" y="3720"/>
                </a:cubicBezTo>
                <a:cubicBezTo>
                  <a:pt x="32771" y="3740"/>
                  <a:pt x="32634" y="3801"/>
                  <a:pt x="32750" y="3809"/>
                </a:cubicBezTo>
                <a:cubicBezTo>
                  <a:pt x="32774" y="3812"/>
                  <a:pt x="32777" y="3800"/>
                  <a:pt x="32779" y="3786"/>
                </a:cubicBezTo>
                <a:cubicBezTo>
                  <a:pt x="32883" y="3837"/>
                  <a:pt x="32641" y="3813"/>
                  <a:pt x="32632" y="3852"/>
                </a:cubicBezTo>
                <a:cubicBezTo>
                  <a:pt x="32640" y="3897"/>
                  <a:pt x="32689" y="3852"/>
                  <a:pt x="32692" y="3852"/>
                </a:cubicBezTo>
                <a:cubicBezTo>
                  <a:pt x="32754" y="3850"/>
                  <a:pt x="32777" y="3899"/>
                  <a:pt x="32808" y="3830"/>
                </a:cubicBezTo>
                <a:cubicBezTo>
                  <a:pt x="32845" y="3861"/>
                  <a:pt x="32946" y="3844"/>
                  <a:pt x="32984" y="3875"/>
                </a:cubicBezTo>
                <a:cubicBezTo>
                  <a:pt x="33027" y="3855"/>
                  <a:pt x="33097" y="3857"/>
                  <a:pt x="33072" y="3786"/>
                </a:cubicBezTo>
                <a:cubicBezTo>
                  <a:pt x="33149" y="3792"/>
                  <a:pt x="33218" y="3794"/>
                  <a:pt x="33189" y="3720"/>
                </a:cubicBezTo>
                <a:cubicBezTo>
                  <a:pt x="33239" y="3719"/>
                  <a:pt x="33265" y="3737"/>
                  <a:pt x="33277" y="3764"/>
                </a:cubicBezTo>
                <a:cubicBezTo>
                  <a:pt x="33352" y="3747"/>
                  <a:pt x="33505" y="3758"/>
                  <a:pt x="33600" y="3786"/>
                </a:cubicBezTo>
                <a:cubicBezTo>
                  <a:pt x="33623" y="3774"/>
                  <a:pt x="33648" y="3764"/>
                  <a:pt x="33687" y="3764"/>
                </a:cubicBezTo>
                <a:cubicBezTo>
                  <a:pt x="33693" y="3746"/>
                  <a:pt x="33676" y="3743"/>
                  <a:pt x="33658" y="3743"/>
                </a:cubicBezTo>
                <a:cubicBezTo>
                  <a:pt x="33699" y="3666"/>
                  <a:pt x="33762" y="3842"/>
                  <a:pt x="33746" y="3698"/>
                </a:cubicBezTo>
                <a:cubicBezTo>
                  <a:pt x="33837" y="3682"/>
                  <a:pt x="33782" y="3774"/>
                  <a:pt x="33893" y="3743"/>
                </a:cubicBezTo>
                <a:cubicBezTo>
                  <a:pt x="33920" y="3726"/>
                  <a:pt x="33937" y="3702"/>
                  <a:pt x="33951" y="3677"/>
                </a:cubicBezTo>
                <a:cubicBezTo>
                  <a:pt x="34004" y="3692"/>
                  <a:pt x="33955" y="3716"/>
                  <a:pt x="33951" y="3743"/>
                </a:cubicBezTo>
                <a:cubicBezTo>
                  <a:pt x="34028" y="3771"/>
                  <a:pt x="33987" y="3686"/>
                  <a:pt x="34010" y="3677"/>
                </a:cubicBezTo>
                <a:cubicBezTo>
                  <a:pt x="34039" y="3663"/>
                  <a:pt x="34103" y="3770"/>
                  <a:pt x="34098" y="3677"/>
                </a:cubicBezTo>
                <a:cubicBezTo>
                  <a:pt x="34132" y="3680"/>
                  <a:pt x="34150" y="3671"/>
                  <a:pt x="34157" y="3654"/>
                </a:cubicBezTo>
                <a:cubicBezTo>
                  <a:pt x="34191" y="3657"/>
                  <a:pt x="34181" y="3695"/>
                  <a:pt x="34186" y="3720"/>
                </a:cubicBezTo>
                <a:cubicBezTo>
                  <a:pt x="34266" y="3675"/>
                  <a:pt x="34413" y="3779"/>
                  <a:pt x="34420" y="3677"/>
                </a:cubicBezTo>
                <a:cubicBezTo>
                  <a:pt x="34486" y="3664"/>
                  <a:pt x="34462" y="3719"/>
                  <a:pt x="34508" y="3720"/>
                </a:cubicBezTo>
                <a:cubicBezTo>
                  <a:pt x="34538" y="3706"/>
                  <a:pt x="34538" y="3669"/>
                  <a:pt x="34596" y="3677"/>
                </a:cubicBezTo>
                <a:cubicBezTo>
                  <a:pt x="34596" y="3690"/>
                  <a:pt x="34596" y="3705"/>
                  <a:pt x="34596" y="3720"/>
                </a:cubicBezTo>
                <a:cubicBezTo>
                  <a:pt x="34652" y="3711"/>
                  <a:pt x="34670" y="3673"/>
                  <a:pt x="34743" y="3677"/>
                </a:cubicBezTo>
                <a:cubicBezTo>
                  <a:pt x="34812" y="3753"/>
                  <a:pt x="34923" y="3670"/>
                  <a:pt x="35007" y="3720"/>
                </a:cubicBezTo>
                <a:cubicBezTo>
                  <a:pt x="35063" y="3711"/>
                  <a:pt x="35030" y="3635"/>
                  <a:pt x="35124" y="3654"/>
                </a:cubicBezTo>
                <a:cubicBezTo>
                  <a:pt x="35069" y="3693"/>
                  <a:pt x="35158" y="3719"/>
                  <a:pt x="35094" y="3764"/>
                </a:cubicBezTo>
                <a:cubicBezTo>
                  <a:pt x="35028" y="3753"/>
                  <a:pt x="34945" y="3720"/>
                  <a:pt x="34889" y="3764"/>
                </a:cubicBezTo>
                <a:cubicBezTo>
                  <a:pt x="34920" y="3815"/>
                  <a:pt x="35074" y="3773"/>
                  <a:pt x="35153" y="3786"/>
                </a:cubicBezTo>
                <a:cubicBezTo>
                  <a:pt x="35201" y="3786"/>
                  <a:pt x="35106" y="3662"/>
                  <a:pt x="35182" y="3632"/>
                </a:cubicBezTo>
                <a:cubicBezTo>
                  <a:pt x="35214" y="3644"/>
                  <a:pt x="35232" y="3696"/>
                  <a:pt x="35241" y="3720"/>
                </a:cubicBezTo>
                <a:cubicBezTo>
                  <a:pt x="35254" y="3754"/>
                  <a:pt x="35269" y="3752"/>
                  <a:pt x="35241" y="3786"/>
                </a:cubicBezTo>
                <a:cubicBezTo>
                  <a:pt x="35372" y="3796"/>
                  <a:pt x="35388" y="3720"/>
                  <a:pt x="35387" y="3632"/>
                </a:cubicBezTo>
                <a:cubicBezTo>
                  <a:pt x="35416" y="3633"/>
                  <a:pt x="35410" y="3659"/>
                  <a:pt x="35417" y="3677"/>
                </a:cubicBezTo>
                <a:cubicBezTo>
                  <a:pt x="35473" y="3703"/>
                  <a:pt x="35463" y="3635"/>
                  <a:pt x="35475" y="3632"/>
                </a:cubicBezTo>
                <a:cubicBezTo>
                  <a:pt x="35487" y="3630"/>
                  <a:pt x="35532" y="3654"/>
                  <a:pt x="35563" y="3654"/>
                </a:cubicBezTo>
                <a:cubicBezTo>
                  <a:pt x="35610" y="3654"/>
                  <a:pt x="35659" y="3611"/>
                  <a:pt x="35739" y="3610"/>
                </a:cubicBezTo>
                <a:cubicBezTo>
                  <a:pt x="35739" y="3632"/>
                  <a:pt x="35739" y="3654"/>
                  <a:pt x="35739" y="3677"/>
                </a:cubicBezTo>
                <a:cubicBezTo>
                  <a:pt x="35808" y="3654"/>
                  <a:pt x="35883" y="3638"/>
                  <a:pt x="35973" y="3632"/>
                </a:cubicBezTo>
                <a:cubicBezTo>
                  <a:pt x="35982" y="3728"/>
                  <a:pt x="36206" y="3659"/>
                  <a:pt x="36209" y="3610"/>
                </a:cubicBezTo>
                <a:cubicBezTo>
                  <a:pt x="36263" y="3612"/>
                  <a:pt x="36228" y="3683"/>
                  <a:pt x="36296" y="3677"/>
                </a:cubicBezTo>
                <a:cubicBezTo>
                  <a:pt x="36392" y="3702"/>
                  <a:pt x="36517" y="3572"/>
                  <a:pt x="36531" y="3677"/>
                </a:cubicBezTo>
                <a:cubicBezTo>
                  <a:pt x="36582" y="3708"/>
                  <a:pt x="36520" y="3549"/>
                  <a:pt x="36589" y="3610"/>
                </a:cubicBezTo>
                <a:cubicBezTo>
                  <a:pt x="36592" y="3612"/>
                  <a:pt x="36587" y="3654"/>
                  <a:pt x="36589" y="3654"/>
                </a:cubicBezTo>
                <a:cubicBezTo>
                  <a:pt x="36638" y="3654"/>
                  <a:pt x="36658" y="3584"/>
                  <a:pt x="36618" y="3566"/>
                </a:cubicBezTo>
                <a:cubicBezTo>
                  <a:pt x="36616" y="3556"/>
                  <a:pt x="36688" y="3543"/>
                  <a:pt x="36736" y="3566"/>
                </a:cubicBezTo>
                <a:cubicBezTo>
                  <a:pt x="36758" y="3576"/>
                  <a:pt x="36594" y="3611"/>
                  <a:pt x="36765" y="3610"/>
                </a:cubicBezTo>
                <a:cubicBezTo>
                  <a:pt x="36783" y="3610"/>
                  <a:pt x="36806" y="3614"/>
                  <a:pt x="36824" y="3610"/>
                </a:cubicBezTo>
                <a:cubicBezTo>
                  <a:pt x="36838" y="3608"/>
                  <a:pt x="36857" y="3588"/>
                  <a:pt x="36853" y="3588"/>
                </a:cubicBezTo>
                <a:cubicBezTo>
                  <a:pt x="36876" y="3587"/>
                  <a:pt x="36968" y="3635"/>
                  <a:pt x="36999" y="3566"/>
                </a:cubicBezTo>
                <a:cubicBezTo>
                  <a:pt x="37034" y="3570"/>
                  <a:pt x="37024" y="3606"/>
                  <a:pt x="37029" y="3632"/>
                </a:cubicBezTo>
                <a:cubicBezTo>
                  <a:pt x="37071" y="3608"/>
                  <a:pt x="37101" y="3608"/>
                  <a:pt x="37116" y="3654"/>
                </a:cubicBezTo>
                <a:cubicBezTo>
                  <a:pt x="37210" y="3596"/>
                  <a:pt x="37329" y="3671"/>
                  <a:pt x="37410" y="3610"/>
                </a:cubicBezTo>
                <a:cubicBezTo>
                  <a:pt x="37412" y="3609"/>
                  <a:pt x="37408" y="3588"/>
                  <a:pt x="37410" y="3588"/>
                </a:cubicBezTo>
                <a:cubicBezTo>
                  <a:pt x="37410" y="3588"/>
                  <a:pt x="37469" y="3612"/>
                  <a:pt x="37468" y="3610"/>
                </a:cubicBezTo>
                <a:cubicBezTo>
                  <a:pt x="37470" y="3614"/>
                  <a:pt x="37429" y="3650"/>
                  <a:pt x="37439" y="3654"/>
                </a:cubicBezTo>
                <a:cubicBezTo>
                  <a:pt x="37466" y="3665"/>
                  <a:pt x="37489" y="3612"/>
                  <a:pt x="37498" y="3610"/>
                </a:cubicBezTo>
                <a:cubicBezTo>
                  <a:pt x="37516" y="3606"/>
                  <a:pt x="37549" y="3644"/>
                  <a:pt x="37586" y="3632"/>
                </a:cubicBezTo>
                <a:cubicBezTo>
                  <a:pt x="37591" y="3614"/>
                  <a:pt x="37575" y="3612"/>
                  <a:pt x="37556" y="3610"/>
                </a:cubicBezTo>
                <a:cubicBezTo>
                  <a:pt x="37544" y="3597"/>
                  <a:pt x="37608" y="3582"/>
                  <a:pt x="37615" y="3588"/>
                </a:cubicBezTo>
                <a:cubicBezTo>
                  <a:pt x="37618" y="3591"/>
                  <a:pt x="37612" y="3632"/>
                  <a:pt x="37615" y="3632"/>
                </a:cubicBezTo>
                <a:cubicBezTo>
                  <a:pt x="37653" y="3633"/>
                  <a:pt x="37674" y="3536"/>
                  <a:pt x="37674" y="3654"/>
                </a:cubicBezTo>
                <a:cubicBezTo>
                  <a:pt x="37724" y="3663"/>
                  <a:pt x="37729" y="3637"/>
                  <a:pt x="37732" y="3610"/>
                </a:cubicBezTo>
                <a:cubicBezTo>
                  <a:pt x="37771" y="3618"/>
                  <a:pt x="37778" y="3649"/>
                  <a:pt x="37820" y="3654"/>
                </a:cubicBezTo>
                <a:cubicBezTo>
                  <a:pt x="37853" y="3650"/>
                  <a:pt x="37836" y="3632"/>
                  <a:pt x="37820" y="3632"/>
                </a:cubicBezTo>
                <a:cubicBezTo>
                  <a:pt x="37862" y="3567"/>
                  <a:pt x="37934" y="3662"/>
                  <a:pt x="38025" y="3632"/>
                </a:cubicBezTo>
                <a:cubicBezTo>
                  <a:pt x="38069" y="3623"/>
                  <a:pt x="38014" y="3604"/>
                  <a:pt x="38025" y="3566"/>
                </a:cubicBezTo>
                <a:cubicBezTo>
                  <a:pt x="38092" y="3619"/>
                  <a:pt x="38120" y="3600"/>
                  <a:pt x="38231" y="3588"/>
                </a:cubicBezTo>
                <a:cubicBezTo>
                  <a:pt x="38220" y="3617"/>
                  <a:pt x="38179" y="3623"/>
                  <a:pt x="38172" y="3654"/>
                </a:cubicBezTo>
                <a:cubicBezTo>
                  <a:pt x="38195" y="3652"/>
                  <a:pt x="38201" y="3629"/>
                  <a:pt x="38231" y="3632"/>
                </a:cubicBezTo>
                <a:cubicBezTo>
                  <a:pt x="38246" y="3633"/>
                  <a:pt x="38267" y="3654"/>
                  <a:pt x="38260" y="3654"/>
                </a:cubicBezTo>
                <a:cubicBezTo>
                  <a:pt x="38283" y="3653"/>
                  <a:pt x="38330" y="3608"/>
                  <a:pt x="38406" y="3632"/>
                </a:cubicBezTo>
                <a:cubicBezTo>
                  <a:pt x="38417" y="3635"/>
                  <a:pt x="38404" y="3660"/>
                  <a:pt x="38436" y="3654"/>
                </a:cubicBezTo>
                <a:cubicBezTo>
                  <a:pt x="38469" y="3647"/>
                  <a:pt x="38461" y="3617"/>
                  <a:pt x="38465" y="3588"/>
                </a:cubicBezTo>
                <a:cubicBezTo>
                  <a:pt x="38490" y="3518"/>
                  <a:pt x="38504" y="3627"/>
                  <a:pt x="38494" y="3654"/>
                </a:cubicBezTo>
                <a:cubicBezTo>
                  <a:pt x="38528" y="3647"/>
                  <a:pt x="38569" y="3615"/>
                  <a:pt x="38524" y="3610"/>
                </a:cubicBezTo>
                <a:cubicBezTo>
                  <a:pt x="38524" y="3558"/>
                  <a:pt x="38604" y="3618"/>
                  <a:pt x="38582" y="3654"/>
                </a:cubicBezTo>
                <a:cubicBezTo>
                  <a:pt x="38648" y="3637"/>
                  <a:pt x="38696" y="3608"/>
                  <a:pt x="38788" y="3610"/>
                </a:cubicBezTo>
                <a:cubicBezTo>
                  <a:pt x="38774" y="3590"/>
                  <a:pt x="38762" y="3570"/>
                  <a:pt x="38729" y="3566"/>
                </a:cubicBezTo>
                <a:cubicBezTo>
                  <a:pt x="38711" y="3549"/>
                  <a:pt x="38944" y="3552"/>
                  <a:pt x="38934" y="3610"/>
                </a:cubicBezTo>
                <a:cubicBezTo>
                  <a:pt x="38962" y="3609"/>
                  <a:pt x="38957" y="3584"/>
                  <a:pt x="38963" y="3566"/>
                </a:cubicBezTo>
                <a:cubicBezTo>
                  <a:pt x="39038" y="3542"/>
                  <a:pt x="39103" y="3633"/>
                  <a:pt x="39140" y="3566"/>
                </a:cubicBezTo>
                <a:cubicBezTo>
                  <a:pt x="39174" y="3570"/>
                  <a:pt x="39163" y="3606"/>
                  <a:pt x="39168" y="3632"/>
                </a:cubicBezTo>
                <a:cubicBezTo>
                  <a:pt x="39254" y="3602"/>
                  <a:pt x="39346" y="3632"/>
                  <a:pt x="39432" y="3632"/>
                </a:cubicBezTo>
                <a:cubicBezTo>
                  <a:pt x="39440" y="3632"/>
                  <a:pt x="39487" y="3636"/>
                  <a:pt x="39491" y="3632"/>
                </a:cubicBezTo>
                <a:cubicBezTo>
                  <a:pt x="39554" y="3574"/>
                  <a:pt x="39556" y="3671"/>
                  <a:pt x="39608" y="3632"/>
                </a:cubicBezTo>
                <a:cubicBezTo>
                  <a:pt x="39653" y="3599"/>
                  <a:pt x="39643" y="3632"/>
                  <a:pt x="39696" y="3632"/>
                </a:cubicBezTo>
                <a:cubicBezTo>
                  <a:pt x="39720" y="3632"/>
                  <a:pt x="39725" y="3609"/>
                  <a:pt x="39754" y="3610"/>
                </a:cubicBezTo>
                <a:cubicBezTo>
                  <a:pt x="39818" y="3612"/>
                  <a:pt x="39889" y="3612"/>
                  <a:pt x="39960" y="3632"/>
                </a:cubicBezTo>
                <a:cubicBezTo>
                  <a:pt x="39974" y="3585"/>
                  <a:pt x="39918" y="3590"/>
                  <a:pt x="39872" y="3588"/>
                </a:cubicBezTo>
                <a:cubicBezTo>
                  <a:pt x="39872" y="3567"/>
                  <a:pt x="39907" y="3571"/>
                  <a:pt x="39931" y="3566"/>
                </a:cubicBezTo>
                <a:cubicBezTo>
                  <a:pt x="39964" y="3561"/>
                  <a:pt x="39947" y="3544"/>
                  <a:pt x="39931" y="3544"/>
                </a:cubicBezTo>
                <a:cubicBezTo>
                  <a:pt x="39981" y="3516"/>
                  <a:pt x="40008" y="3470"/>
                  <a:pt x="40106" y="3478"/>
                </a:cubicBezTo>
                <a:cubicBezTo>
                  <a:pt x="40109" y="3495"/>
                  <a:pt x="40139" y="3500"/>
                  <a:pt x="40136" y="3522"/>
                </a:cubicBezTo>
                <a:cubicBezTo>
                  <a:pt x="40134" y="3530"/>
                  <a:pt x="40111" y="3555"/>
                  <a:pt x="40106" y="3544"/>
                </a:cubicBezTo>
                <a:cubicBezTo>
                  <a:pt x="40125" y="3593"/>
                  <a:pt x="40193" y="3583"/>
                  <a:pt x="40194" y="3654"/>
                </a:cubicBezTo>
                <a:cubicBezTo>
                  <a:pt x="40263" y="3585"/>
                  <a:pt x="40419" y="3697"/>
                  <a:pt x="40429" y="3610"/>
                </a:cubicBezTo>
                <a:cubicBezTo>
                  <a:pt x="40460" y="3597"/>
                  <a:pt x="40449" y="3653"/>
                  <a:pt x="40458" y="3654"/>
                </a:cubicBezTo>
                <a:cubicBezTo>
                  <a:pt x="40492" y="3658"/>
                  <a:pt x="40499" y="3614"/>
                  <a:pt x="40517" y="3610"/>
                </a:cubicBezTo>
                <a:cubicBezTo>
                  <a:pt x="40566" y="3599"/>
                  <a:pt x="40581" y="3644"/>
                  <a:pt x="40633" y="3632"/>
                </a:cubicBezTo>
                <a:cubicBezTo>
                  <a:pt x="40712" y="3638"/>
                  <a:pt x="40657" y="3546"/>
                  <a:pt x="40751" y="3566"/>
                </a:cubicBezTo>
                <a:cubicBezTo>
                  <a:pt x="40740" y="3595"/>
                  <a:pt x="40700" y="3600"/>
                  <a:pt x="40693" y="3632"/>
                </a:cubicBezTo>
                <a:cubicBezTo>
                  <a:pt x="40703" y="3666"/>
                  <a:pt x="40744" y="3612"/>
                  <a:pt x="40751" y="3654"/>
                </a:cubicBezTo>
                <a:cubicBezTo>
                  <a:pt x="40805" y="3651"/>
                  <a:pt x="40769" y="3579"/>
                  <a:pt x="40810" y="3566"/>
                </a:cubicBezTo>
                <a:cubicBezTo>
                  <a:pt x="40848" y="3573"/>
                  <a:pt x="40856" y="3605"/>
                  <a:pt x="40897" y="3610"/>
                </a:cubicBezTo>
                <a:cubicBezTo>
                  <a:pt x="40957" y="3596"/>
                  <a:pt x="40906" y="3499"/>
                  <a:pt x="41015" y="3522"/>
                </a:cubicBezTo>
                <a:cubicBezTo>
                  <a:pt x="41014" y="3543"/>
                  <a:pt x="40979" y="3539"/>
                  <a:pt x="40956" y="3544"/>
                </a:cubicBezTo>
                <a:cubicBezTo>
                  <a:pt x="40947" y="3582"/>
                  <a:pt x="41070" y="3621"/>
                  <a:pt x="41044" y="3544"/>
                </a:cubicBezTo>
                <a:cubicBezTo>
                  <a:pt x="41152" y="3631"/>
                  <a:pt x="40952" y="3588"/>
                  <a:pt x="40927" y="3610"/>
                </a:cubicBezTo>
                <a:cubicBezTo>
                  <a:pt x="40994" y="3677"/>
                  <a:pt x="41205" y="3636"/>
                  <a:pt x="41308" y="3677"/>
                </a:cubicBezTo>
                <a:cubicBezTo>
                  <a:pt x="41321" y="3539"/>
                  <a:pt x="41099" y="3702"/>
                  <a:pt x="41191" y="3566"/>
                </a:cubicBezTo>
                <a:cubicBezTo>
                  <a:pt x="41161" y="3581"/>
                  <a:pt x="41160" y="3617"/>
                  <a:pt x="41103" y="3610"/>
                </a:cubicBezTo>
                <a:cubicBezTo>
                  <a:pt x="41046" y="3485"/>
                  <a:pt x="41301" y="3530"/>
                  <a:pt x="41219" y="3588"/>
                </a:cubicBezTo>
                <a:cubicBezTo>
                  <a:pt x="41287" y="3558"/>
                  <a:pt x="41330" y="3645"/>
                  <a:pt x="41337" y="3588"/>
                </a:cubicBezTo>
                <a:cubicBezTo>
                  <a:pt x="41390" y="3605"/>
                  <a:pt x="41342" y="3628"/>
                  <a:pt x="41337" y="3654"/>
                </a:cubicBezTo>
                <a:cubicBezTo>
                  <a:pt x="41344" y="3686"/>
                  <a:pt x="41578" y="3705"/>
                  <a:pt x="41543" y="3632"/>
                </a:cubicBezTo>
                <a:cubicBezTo>
                  <a:pt x="41588" y="3615"/>
                  <a:pt x="41595" y="3692"/>
                  <a:pt x="41630" y="3698"/>
                </a:cubicBezTo>
                <a:cubicBezTo>
                  <a:pt x="41619" y="3696"/>
                  <a:pt x="41773" y="3646"/>
                  <a:pt x="41806" y="3677"/>
                </a:cubicBezTo>
                <a:cubicBezTo>
                  <a:pt x="41808" y="3677"/>
                  <a:pt x="41805" y="3698"/>
                  <a:pt x="41806" y="3698"/>
                </a:cubicBezTo>
                <a:cubicBezTo>
                  <a:pt x="41879" y="3702"/>
                  <a:pt x="41965" y="3642"/>
                  <a:pt x="41953" y="3743"/>
                </a:cubicBezTo>
                <a:cubicBezTo>
                  <a:pt x="41909" y="3764"/>
                  <a:pt x="41873" y="3721"/>
                  <a:pt x="41865" y="3720"/>
                </a:cubicBezTo>
                <a:cubicBezTo>
                  <a:pt x="41842" y="3719"/>
                  <a:pt x="41835" y="3745"/>
                  <a:pt x="41806" y="3743"/>
                </a:cubicBezTo>
                <a:cubicBezTo>
                  <a:pt x="41749" y="3737"/>
                  <a:pt x="41776" y="3713"/>
                  <a:pt x="41719" y="3764"/>
                </a:cubicBezTo>
                <a:cubicBezTo>
                  <a:pt x="41654" y="3776"/>
                  <a:pt x="41677" y="3722"/>
                  <a:pt x="41630" y="3720"/>
                </a:cubicBezTo>
                <a:cubicBezTo>
                  <a:pt x="41578" y="3737"/>
                  <a:pt x="41626" y="3761"/>
                  <a:pt x="41630" y="3786"/>
                </a:cubicBezTo>
                <a:cubicBezTo>
                  <a:pt x="41817" y="3792"/>
                  <a:pt x="42008" y="3779"/>
                  <a:pt x="42187" y="3786"/>
                </a:cubicBezTo>
                <a:cubicBezTo>
                  <a:pt x="42196" y="3786"/>
                  <a:pt x="42242" y="3781"/>
                  <a:pt x="42247" y="3786"/>
                </a:cubicBezTo>
                <a:cubicBezTo>
                  <a:pt x="42276" y="3814"/>
                  <a:pt x="42254" y="3789"/>
                  <a:pt x="42275" y="3786"/>
                </a:cubicBezTo>
                <a:cubicBezTo>
                  <a:pt x="42307" y="3781"/>
                  <a:pt x="42298" y="3809"/>
                  <a:pt x="42305" y="3809"/>
                </a:cubicBezTo>
                <a:cubicBezTo>
                  <a:pt x="42378" y="3809"/>
                  <a:pt x="42370" y="3770"/>
                  <a:pt x="42422" y="3809"/>
                </a:cubicBezTo>
                <a:cubicBezTo>
                  <a:pt x="42437" y="3819"/>
                  <a:pt x="42739" y="3776"/>
                  <a:pt x="42774" y="3809"/>
                </a:cubicBezTo>
                <a:cubicBezTo>
                  <a:pt x="42806" y="3838"/>
                  <a:pt x="42782" y="3806"/>
                  <a:pt x="42891" y="3809"/>
                </a:cubicBezTo>
                <a:cubicBezTo>
                  <a:pt x="42957" y="3810"/>
                  <a:pt x="42948" y="3848"/>
                  <a:pt x="43037" y="3830"/>
                </a:cubicBezTo>
                <a:cubicBezTo>
                  <a:pt x="43050" y="3828"/>
                  <a:pt x="43074" y="3809"/>
                  <a:pt x="43066" y="3809"/>
                </a:cubicBezTo>
                <a:cubicBezTo>
                  <a:pt x="43091" y="3808"/>
                  <a:pt x="43113" y="3833"/>
                  <a:pt x="43155" y="3830"/>
                </a:cubicBezTo>
                <a:cubicBezTo>
                  <a:pt x="43201" y="3826"/>
                  <a:pt x="43204" y="3815"/>
                  <a:pt x="43242" y="3809"/>
                </a:cubicBezTo>
                <a:cubicBezTo>
                  <a:pt x="43265" y="3804"/>
                  <a:pt x="43345" y="3819"/>
                  <a:pt x="43360" y="3809"/>
                </a:cubicBezTo>
                <a:cubicBezTo>
                  <a:pt x="43387" y="3788"/>
                  <a:pt x="43374" y="3802"/>
                  <a:pt x="43419" y="3809"/>
                </a:cubicBezTo>
                <a:cubicBezTo>
                  <a:pt x="43498" y="3819"/>
                  <a:pt x="43613" y="3815"/>
                  <a:pt x="43682" y="3809"/>
                </a:cubicBezTo>
                <a:cubicBezTo>
                  <a:pt x="43750" y="3801"/>
                  <a:pt x="43754" y="3774"/>
                  <a:pt x="43800" y="3809"/>
                </a:cubicBezTo>
                <a:cubicBezTo>
                  <a:pt x="43827" y="3829"/>
                  <a:pt x="44135" y="3804"/>
                  <a:pt x="44239" y="3809"/>
                </a:cubicBezTo>
                <a:cubicBezTo>
                  <a:pt x="44237" y="3809"/>
                  <a:pt x="44457" y="3872"/>
                  <a:pt x="44502" y="3830"/>
                </a:cubicBezTo>
                <a:cubicBezTo>
                  <a:pt x="44562" y="3776"/>
                  <a:pt x="44558" y="3858"/>
                  <a:pt x="44678" y="3830"/>
                </a:cubicBezTo>
                <a:cubicBezTo>
                  <a:pt x="44687" y="3828"/>
                  <a:pt x="44719" y="3809"/>
                  <a:pt x="44707" y="3809"/>
                </a:cubicBezTo>
                <a:cubicBezTo>
                  <a:pt x="44734" y="3809"/>
                  <a:pt x="44753" y="3834"/>
                  <a:pt x="44796" y="3830"/>
                </a:cubicBezTo>
                <a:cubicBezTo>
                  <a:pt x="44847" y="3826"/>
                  <a:pt x="44859" y="3807"/>
                  <a:pt x="44914" y="3809"/>
                </a:cubicBezTo>
                <a:cubicBezTo>
                  <a:pt x="44906" y="3809"/>
                  <a:pt x="44928" y="3845"/>
                  <a:pt x="44943" y="3830"/>
                </a:cubicBezTo>
                <a:cubicBezTo>
                  <a:pt x="44970" y="3806"/>
                  <a:pt x="44958" y="3828"/>
                  <a:pt x="45001" y="3830"/>
                </a:cubicBezTo>
                <a:cubicBezTo>
                  <a:pt x="45155" y="3838"/>
                  <a:pt x="45317" y="3837"/>
                  <a:pt x="45470" y="3830"/>
                </a:cubicBezTo>
                <a:cubicBezTo>
                  <a:pt x="45479" y="3830"/>
                  <a:pt x="45524" y="3834"/>
                  <a:pt x="45530" y="3830"/>
                </a:cubicBezTo>
                <a:cubicBezTo>
                  <a:pt x="45555" y="3806"/>
                  <a:pt x="45544" y="3826"/>
                  <a:pt x="45587" y="3830"/>
                </a:cubicBezTo>
                <a:cubicBezTo>
                  <a:pt x="45625" y="3792"/>
                  <a:pt x="45762" y="3830"/>
                  <a:pt x="45763" y="3764"/>
                </a:cubicBezTo>
                <a:cubicBezTo>
                  <a:pt x="45817" y="3763"/>
                  <a:pt x="45745" y="3798"/>
                  <a:pt x="45763" y="3809"/>
                </a:cubicBezTo>
                <a:cubicBezTo>
                  <a:pt x="45799" y="3829"/>
                  <a:pt x="45764" y="3816"/>
                  <a:pt x="45792" y="3809"/>
                </a:cubicBezTo>
                <a:cubicBezTo>
                  <a:pt x="45802" y="3806"/>
                  <a:pt x="45844" y="3815"/>
                  <a:pt x="45851" y="3809"/>
                </a:cubicBezTo>
                <a:cubicBezTo>
                  <a:pt x="45896" y="3767"/>
                  <a:pt x="45891" y="3818"/>
                  <a:pt x="45939" y="3809"/>
                </a:cubicBezTo>
                <a:cubicBezTo>
                  <a:pt x="45985" y="3799"/>
                  <a:pt x="46011" y="3746"/>
                  <a:pt x="46056" y="3764"/>
                </a:cubicBezTo>
                <a:cubicBezTo>
                  <a:pt x="46023" y="3863"/>
                  <a:pt x="46039" y="3792"/>
                  <a:pt x="46115" y="3830"/>
                </a:cubicBezTo>
                <a:cubicBezTo>
                  <a:pt x="46170" y="3828"/>
                  <a:pt x="46135" y="3758"/>
                  <a:pt x="46202" y="3764"/>
                </a:cubicBezTo>
                <a:cubicBezTo>
                  <a:pt x="46181" y="3744"/>
                  <a:pt x="46150" y="3731"/>
                  <a:pt x="46115" y="3720"/>
                </a:cubicBezTo>
                <a:cubicBezTo>
                  <a:pt x="46123" y="3643"/>
                  <a:pt x="46224" y="3776"/>
                  <a:pt x="46232" y="3698"/>
                </a:cubicBezTo>
                <a:cubicBezTo>
                  <a:pt x="46305" y="3702"/>
                  <a:pt x="46241" y="3773"/>
                  <a:pt x="46232" y="3786"/>
                </a:cubicBezTo>
                <a:cubicBezTo>
                  <a:pt x="46339" y="3813"/>
                  <a:pt x="46347" y="3678"/>
                  <a:pt x="46350" y="3809"/>
                </a:cubicBezTo>
                <a:cubicBezTo>
                  <a:pt x="46410" y="3818"/>
                  <a:pt x="46412" y="3780"/>
                  <a:pt x="46437" y="3764"/>
                </a:cubicBezTo>
                <a:cubicBezTo>
                  <a:pt x="46449" y="3758"/>
                  <a:pt x="46523" y="3728"/>
                  <a:pt x="46525" y="3720"/>
                </a:cubicBezTo>
                <a:cubicBezTo>
                  <a:pt x="46531" y="3702"/>
                  <a:pt x="46457" y="3642"/>
                  <a:pt x="46467" y="3720"/>
                </a:cubicBezTo>
                <a:cubicBezTo>
                  <a:pt x="46427" y="3713"/>
                  <a:pt x="46442" y="3665"/>
                  <a:pt x="46437" y="3632"/>
                </a:cubicBezTo>
                <a:cubicBezTo>
                  <a:pt x="46531" y="3612"/>
                  <a:pt x="46477" y="3705"/>
                  <a:pt x="46554" y="3698"/>
                </a:cubicBezTo>
                <a:cubicBezTo>
                  <a:pt x="46659" y="3692"/>
                  <a:pt x="46452" y="3638"/>
                  <a:pt x="46554" y="3632"/>
                </a:cubicBezTo>
                <a:cubicBezTo>
                  <a:pt x="46584" y="3632"/>
                  <a:pt x="46613" y="3632"/>
                  <a:pt x="46643" y="3632"/>
                </a:cubicBezTo>
                <a:cubicBezTo>
                  <a:pt x="46650" y="3668"/>
                  <a:pt x="46614" y="3670"/>
                  <a:pt x="46613" y="3698"/>
                </a:cubicBezTo>
                <a:cubicBezTo>
                  <a:pt x="46724" y="3731"/>
                  <a:pt x="46670" y="3638"/>
                  <a:pt x="46759" y="3654"/>
                </a:cubicBezTo>
                <a:cubicBezTo>
                  <a:pt x="46805" y="3755"/>
                  <a:pt x="46638" y="3695"/>
                  <a:pt x="46643" y="3764"/>
                </a:cubicBezTo>
                <a:cubicBezTo>
                  <a:pt x="46614" y="3764"/>
                  <a:pt x="46620" y="3737"/>
                  <a:pt x="46613" y="3720"/>
                </a:cubicBezTo>
                <a:cubicBezTo>
                  <a:pt x="46551" y="3740"/>
                  <a:pt x="46483" y="3755"/>
                  <a:pt x="46437" y="3786"/>
                </a:cubicBezTo>
                <a:cubicBezTo>
                  <a:pt x="46492" y="3853"/>
                  <a:pt x="46576" y="3761"/>
                  <a:pt x="46672" y="3786"/>
                </a:cubicBezTo>
                <a:cubicBezTo>
                  <a:pt x="46697" y="3776"/>
                  <a:pt x="46724" y="3767"/>
                  <a:pt x="46731" y="3743"/>
                </a:cubicBezTo>
                <a:cubicBezTo>
                  <a:pt x="46815" y="3755"/>
                  <a:pt x="46686" y="3777"/>
                  <a:pt x="46701" y="3809"/>
                </a:cubicBezTo>
                <a:cubicBezTo>
                  <a:pt x="46829" y="3831"/>
                  <a:pt x="46798" y="3734"/>
                  <a:pt x="46906" y="3743"/>
                </a:cubicBezTo>
                <a:cubicBezTo>
                  <a:pt x="46901" y="3768"/>
                  <a:pt x="46912" y="3781"/>
                  <a:pt x="46936" y="3786"/>
                </a:cubicBezTo>
                <a:cubicBezTo>
                  <a:pt x="47008" y="3777"/>
                  <a:pt x="46958" y="3686"/>
                  <a:pt x="46877" y="3720"/>
                </a:cubicBezTo>
                <a:cubicBezTo>
                  <a:pt x="46877" y="3699"/>
                  <a:pt x="46912" y="3704"/>
                  <a:pt x="46936" y="3698"/>
                </a:cubicBezTo>
                <a:cubicBezTo>
                  <a:pt x="46986" y="3692"/>
                  <a:pt x="47038" y="3636"/>
                  <a:pt x="47082" y="3654"/>
                </a:cubicBezTo>
                <a:cubicBezTo>
                  <a:pt x="47092" y="3659"/>
                  <a:pt x="47077" y="3710"/>
                  <a:pt x="47111" y="3698"/>
                </a:cubicBezTo>
                <a:cubicBezTo>
                  <a:pt x="47222" y="3731"/>
                  <a:pt x="47117" y="3600"/>
                  <a:pt x="47229" y="3632"/>
                </a:cubicBezTo>
                <a:cubicBezTo>
                  <a:pt x="47283" y="3663"/>
                  <a:pt x="47203" y="3776"/>
                  <a:pt x="47141" y="3720"/>
                </a:cubicBezTo>
                <a:cubicBezTo>
                  <a:pt x="47132" y="3756"/>
                  <a:pt x="47168" y="3758"/>
                  <a:pt x="47171" y="3786"/>
                </a:cubicBezTo>
                <a:cubicBezTo>
                  <a:pt x="47224" y="3795"/>
                  <a:pt x="47206" y="3733"/>
                  <a:pt x="47229" y="3720"/>
                </a:cubicBezTo>
                <a:cubicBezTo>
                  <a:pt x="47253" y="3707"/>
                  <a:pt x="47385" y="3747"/>
                  <a:pt x="47346" y="3677"/>
                </a:cubicBezTo>
                <a:cubicBezTo>
                  <a:pt x="47371" y="3699"/>
                  <a:pt x="47403" y="3738"/>
                  <a:pt x="47522" y="3720"/>
                </a:cubicBezTo>
                <a:cubicBezTo>
                  <a:pt x="47629" y="3741"/>
                  <a:pt x="47357" y="3767"/>
                  <a:pt x="47375" y="3720"/>
                </a:cubicBezTo>
                <a:cubicBezTo>
                  <a:pt x="47349" y="3730"/>
                  <a:pt x="47322" y="3740"/>
                  <a:pt x="47316" y="3764"/>
                </a:cubicBezTo>
                <a:cubicBezTo>
                  <a:pt x="47338" y="3806"/>
                  <a:pt x="47370" y="3764"/>
                  <a:pt x="47404" y="3764"/>
                </a:cubicBezTo>
                <a:cubicBezTo>
                  <a:pt x="47462" y="3765"/>
                  <a:pt x="47505" y="3800"/>
                  <a:pt x="47581" y="3786"/>
                </a:cubicBezTo>
                <a:cubicBezTo>
                  <a:pt x="47599" y="3809"/>
                  <a:pt x="47647" y="3809"/>
                  <a:pt x="47639" y="3852"/>
                </a:cubicBezTo>
                <a:cubicBezTo>
                  <a:pt x="47678" y="3852"/>
                  <a:pt x="47717" y="3852"/>
                  <a:pt x="47756" y="3852"/>
                </a:cubicBezTo>
                <a:cubicBezTo>
                  <a:pt x="47802" y="3845"/>
                  <a:pt x="47731" y="3813"/>
                  <a:pt x="47785" y="3809"/>
                </a:cubicBezTo>
                <a:cubicBezTo>
                  <a:pt x="47898" y="3804"/>
                  <a:pt x="47796" y="3826"/>
                  <a:pt x="47815" y="3875"/>
                </a:cubicBezTo>
                <a:cubicBezTo>
                  <a:pt x="47849" y="3883"/>
                  <a:pt x="47830" y="3834"/>
                  <a:pt x="47844" y="3830"/>
                </a:cubicBezTo>
                <a:cubicBezTo>
                  <a:pt x="47899" y="3813"/>
                  <a:pt x="47927" y="3850"/>
                  <a:pt x="47961" y="3852"/>
                </a:cubicBezTo>
                <a:cubicBezTo>
                  <a:pt x="47986" y="3853"/>
                  <a:pt x="48015" y="3815"/>
                  <a:pt x="48020" y="3852"/>
                </a:cubicBezTo>
                <a:cubicBezTo>
                  <a:pt x="48061" y="3845"/>
                  <a:pt x="48022" y="3813"/>
                  <a:pt x="47991" y="3809"/>
                </a:cubicBezTo>
                <a:cubicBezTo>
                  <a:pt x="48012" y="3728"/>
                  <a:pt x="48056" y="3850"/>
                  <a:pt x="48167" y="3830"/>
                </a:cubicBezTo>
                <a:cubicBezTo>
                  <a:pt x="48208" y="3822"/>
                  <a:pt x="48223" y="3798"/>
                  <a:pt x="48224" y="3852"/>
                </a:cubicBezTo>
                <a:cubicBezTo>
                  <a:pt x="48325" y="3815"/>
                  <a:pt x="48434" y="3897"/>
                  <a:pt x="48489" y="3809"/>
                </a:cubicBezTo>
                <a:cubicBezTo>
                  <a:pt x="48523" y="3811"/>
                  <a:pt x="48514" y="3848"/>
                  <a:pt x="48518" y="3875"/>
                </a:cubicBezTo>
                <a:cubicBezTo>
                  <a:pt x="48557" y="3848"/>
                  <a:pt x="48565" y="3865"/>
                  <a:pt x="48607" y="3875"/>
                </a:cubicBezTo>
                <a:cubicBezTo>
                  <a:pt x="48652" y="3867"/>
                  <a:pt x="48580" y="3836"/>
                  <a:pt x="48635" y="3830"/>
                </a:cubicBezTo>
                <a:cubicBezTo>
                  <a:pt x="48665" y="3830"/>
                  <a:pt x="48694" y="3830"/>
                  <a:pt x="48724" y="3830"/>
                </a:cubicBezTo>
                <a:cubicBezTo>
                  <a:pt x="48729" y="3849"/>
                  <a:pt x="48712" y="3850"/>
                  <a:pt x="48694" y="3852"/>
                </a:cubicBezTo>
                <a:cubicBezTo>
                  <a:pt x="48706" y="3901"/>
                  <a:pt x="48743" y="3831"/>
                  <a:pt x="48753" y="3830"/>
                </a:cubicBezTo>
                <a:cubicBezTo>
                  <a:pt x="48825" y="3826"/>
                  <a:pt x="48805" y="3853"/>
                  <a:pt x="48870" y="3875"/>
                </a:cubicBezTo>
                <a:cubicBezTo>
                  <a:pt x="48899" y="3874"/>
                  <a:pt x="48893" y="3848"/>
                  <a:pt x="48899" y="3830"/>
                </a:cubicBezTo>
                <a:cubicBezTo>
                  <a:pt x="48943" y="3863"/>
                  <a:pt x="49023" y="3870"/>
                  <a:pt x="49045" y="3918"/>
                </a:cubicBezTo>
                <a:cubicBezTo>
                  <a:pt x="49137" y="3903"/>
                  <a:pt x="49102" y="3903"/>
                  <a:pt x="49193" y="3918"/>
                </a:cubicBezTo>
                <a:cubicBezTo>
                  <a:pt x="49229" y="3909"/>
                  <a:pt x="49253" y="3890"/>
                  <a:pt x="49251" y="3852"/>
                </a:cubicBezTo>
                <a:cubicBezTo>
                  <a:pt x="49293" y="3840"/>
                  <a:pt x="49322" y="3938"/>
                  <a:pt x="49338" y="3875"/>
                </a:cubicBezTo>
                <a:cubicBezTo>
                  <a:pt x="49391" y="3891"/>
                  <a:pt x="49343" y="3914"/>
                  <a:pt x="49338" y="3940"/>
                </a:cubicBezTo>
                <a:cubicBezTo>
                  <a:pt x="49389" y="3942"/>
                  <a:pt x="49415" y="3924"/>
                  <a:pt x="49427" y="3896"/>
                </a:cubicBezTo>
                <a:cubicBezTo>
                  <a:pt x="49459" y="3885"/>
                  <a:pt x="49445" y="3938"/>
                  <a:pt x="49456" y="3940"/>
                </a:cubicBezTo>
                <a:cubicBezTo>
                  <a:pt x="49509" y="3949"/>
                  <a:pt x="49513" y="3870"/>
                  <a:pt x="49632" y="3918"/>
                </a:cubicBezTo>
                <a:cubicBezTo>
                  <a:pt x="49617" y="3936"/>
                  <a:pt x="49602" y="3954"/>
                  <a:pt x="49603" y="3984"/>
                </a:cubicBezTo>
                <a:cubicBezTo>
                  <a:pt x="49682" y="3999"/>
                  <a:pt x="49659" y="3939"/>
                  <a:pt x="49690" y="3918"/>
                </a:cubicBezTo>
                <a:cubicBezTo>
                  <a:pt x="49734" y="3937"/>
                  <a:pt x="49784" y="3951"/>
                  <a:pt x="49778" y="4006"/>
                </a:cubicBezTo>
                <a:cubicBezTo>
                  <a:pt x="49812" y="3974"/>
                  <a:pt x="49917" y="3952"/>
                  <a:pt x="49838" y="4006"/>
                </a:cubicBezTo>
                <a:cubicBezTo>
                  <a:pt x="49847" y="4037"/>
                  <a:pt x="49888" y="4008"/>
                  <a:pt x="49896" y="3984"/>
                </a:cubicBezTo>
                <a:cubicBezTo>
                  <a:pt x="49942" y="3978"/>
                  <a:pt x="49946" y="4005"/>
                  <a:pt x="49984" y="4006"/>
                </a:cubicBezTo>
                <a:cubicBezTo>
                  <a:pt x="50000" y="4055"/>
                  <a:pt x="49927" y="4038"/>
                  <a:pt x="49924" y="4072"/>
                </a:cubicBezTo>
                <a:cubicBezTo>
                  <a:pt x="49938" y="4105"/>
                  <a:pt x="49952" y="4070"/>
                  <a:pt x="49984" y="4072"/>
                </a:cubicBezTo>
                <a:cubicBezTo>
                  <a:pt x="49997" y="4071"/>
                  <a:pt x="50004" y="4030"/>
                  <a:pt x="50013" y="4029"/>
                </a:cubicBezTo>
                <a:cubicBezTo>
                  <a:pt x="50047" y="4020"/>
                  <a:pt x="50032" y="4048"/>
                  <a:pt x="50042" y="4050"/>
                </a:cubicBezTo>
                <a:cubicBezTo>
                  <a:pt x="50053" y="4052"/>
                  <a:pt x="50089" y="4018"/>
                  <a:pt x="50101" y="4029"/>
                </a:cubicBezTo>
                <a:cubicBezTo>
                  <a:pt x="50137" y="4054"/>
                  <a:pt x="50111" y="4024"/>
                  <a:pt x="50160" y="4029"/>
                </a:cubicBezTo>
                <a:cubicBezTo>
                  <a:pt x="50227" y="4035"/>
                  <a:pt x="50271" y="4105"/>
                  <a:pt x="50335" y="4050"/>
                </a:cubicBezTo>
                <a:cubicBezTo>
                  <a:pt x="50362" y="4063"/>
                  <a:pt x="50380" y="4111"/>
                  <a:pt x="50394" y="4072"/>
                </a:cubicBezTo>
                <a:cubicBezTo>
                  <a:pt x="50428" y="4076"/>
                  <a:pt x="50418" y="4113"/>
                  <a:pt x="50424" y="4138"/>
                </a:cubicBezTo>
                <a:cubicBezTo>
                  <a:pt x="50486" y="4108"/>
                  <a:pt x="50492" y="4117"/>
                  <a:pt x="50570" y="4138"/>
                </a:cubicBezTo>
                <a:cubicBezTo>
                  <a:pt x="50567" y="4137"/>
                  <a:pt x="50582" y="4176"/>
                  <a:pt x="50600" y="4161"/>
                </a:cubicBezTo>
                <a:cubicBezTo>
                  <a:pt x="50639" y="4123"/>
                  <a:pt x="50624" y="4174"/>
                  <a:pt x="50658" y="4182"/>
                </a:cubicBezTo>
                <a:cubicBezTo>
                  <a:pt x="50730" y="4199"/>
                  <a:pt x="50775" y="4176"/>
                  <a:pt x="50833" y="4204"/>
                </a:cubicBezTo>
                <a:cubicBezTo>
                  <a:pt x="50867" y="4221"/>
                  <a:pt x="50940" y="4247"/>
                  <a:pt x="50981" y="4249"/>
                </a:cubicBezTo>
                <a:cubicBezTo>
                  <a:pt x="51020" y="4250"/>
                  <a:pt x="50988" y="4286"/>
                  <a:pt x="51010" y="4293"/>
                </a:cubicBezTo>
                <a:cubicBezTo>
                  <a:pt x="51021" y="4296"/>
                  <a:pt x="51066" y="4268"/>
                  <a:pt x="51097" y="4270"/>
                </a:cubicBezTo>
                <a:cubicBezTo>
                  <a:pt x="51097" y="4270"/>
                  <a:pt x="51106" y="4292"/>
                  <a:pt x="51126" y="4293"/>
                </a:cubicBezTo>
                <a:cubicBezTo>
                  <a:pt x="51135" y="4293"/>
                  <a:pt x="51148" y="4290"/>
                  <a:pt x="51157" y="4293"/>
                </a:cubicBezTo>
                <a:cubicBezTo>
                  <a:pt x="51241" y="4318"/>
                  <a:pt x="51364" y="4347"/>
                  <a:pt x="51538" y="4336"/>
                </a:cubicBezTo>
                <a:cubicBezTo>
                  <a:pt x="51532" y="4422"/>
                  <a:pt x="51562" y="4345"/>
                  <a:pt x="51625" y="4358"/>
                </a:cubicBezTo>
                <a:cubicBezTo>
                  <a:pt x="51660" y="4387"/>
                  <a:pt x="51637" y="4393"/>
                  <a:pt x="51625" y="4424"/>
                </a:cubicBezTo>
                <a:cubicBezTo>
                  <a:pt x="51643" y="4412"/>
                  <a:pt x="51764" y="4373"/>
                  <a:pt x="51771" y="4424"/>
                </a:cubicBezTo>
                <a:cubicBezTo>
                  <a:pt x="51828" y="4395"/>
                  <a:pt x="51939" y="4403"/>
                  <a:pt x="52006" y="4381"/>
                </a:cubicBezTo>
                <a:cubicBezTo>
                  <a:pt x="52006" y="4417"/>
                  <a:pt x="52006" y="4454"/>
                  <a:pt x="52006" y="4490"/>
                </a:cubicBezTo>
                <a:cubicBezTo>
                  <a:pt x="52038" y="4485"/>
                  <a:pt x="52026" y="4447"/>
                  <a:pt x="52065" y="4447"/>
                </a:cubicBezTo>
                <a:cubicBezTo>
                  <a:pt x="52072" y="4411"/>
                  <a:pt x="52037" y="4408"/>
                  <a:pt x="52035" y="4381"/>
                </a:cubicBezTo>
                <a:cubicBezTo>
                  <a:pt x="52071" y="4384"/>
                  <a:pt x="52088" y="4376"/>
                  <a:pt x="52094" y="4358"/>
                </a:cubicBezTo>
                <a:cubicBezTo>
                  <a:pt x="52127" y="4363"/>
                  <a:pt x="52110" y="4381"/>
                  <a:pt x="52094" y="4381"/>
                </a:cubicBezTo>
                <a:cubicBezTo>
                  <a:pt x="52120" y="4445"/>
                  <a:pt x="52138" y="4330"/>
                  <a:pt x="52212" y="4358"/>
                </a:cubicBezTo>
                <a:cubicBezTo>
                  <a:pt x="52226" y="4427"/>
                  <a:pt x="52131" y="4457"/>
                  <a:pt x="52270" y="4447"/>
                </a:cubicBezTo>
                <a:cubicBezTo>
                  <a:pt x="52248" y="4466"/>
                  <a:pt x="52238" y="4496"/>
                  <a:pt x="52240" y="4534"/>
                </a:cubicBezTo>
                <a:cubicBezTo>
                  <a:pt x="52162" y="4564"/>
                  <a:pt x="52048" y="4567"/>
                  <a:pt x="52035" y="4645"/>
                </a:cubicBezTo>
                <a:cubicBezTo>
                  <a:pt x="51944" y="4655"/>
                  <a:pt x="51917" y="4592"/>
                  <a:pt x="51889" y="4667"/>
                </a:cubicBezTo>
                <a:cubicBezTo>
                  <a:pt x="51917" y="4691"/>
                  <a:pt x="51944" y="4673"/>
                  <a:pt x="52035" y="4688"/>
                </a:cubicBezTo>
                <a:cubicBezTo>
                  <a:pt x="52041" y="4735"/>
                  <a:pt x="51963" y="4718"/>
                  <a:pt x="51976" y="4711"/>
                </a:cubicBezTo>
                <a:cubicBezTo>
                  <a:pt x="51972" y="4713"/>
                  <a:pt x="51920" y="4730"/>
                  <a:pt x="51918" y="4733"/>
                </a:cubicBezTo>
                <a:cubicBezTo>
                  <a:pt x="51891" y="4777"/>
                  <a:pt x="51905" y="4778"/>
                  <a:pt x="51889" y="4733"/>
                </a:cubicBezTo>
                <a:cubicBezTo>
                  <a:pt x="51831" y="4733"/>
                  <a:pt x="51852" y="4793"/>
                  <a:pt x="51771" y="4777"/>
                </a:cubicBezTo>
                <a:cubicBezTo>
                  <a:pt x="51813" y="4712"/>
                  <a:pt x="51794" y="4752"/>
                  <a:pt x="51713" y="4755"/>
                </a:cubicBezTo>
                <a:cubicBezTo>
                  <a:pt x="51716" y="4724"/>
                  <a:pt x="51717" y="4693"/>
                  <a:pt x="51683" y="4688"/>
                </a:cubicBezTo>
                <a:cubicBezTo>
                  <a:pt x="51647" y="4694"/>
                  <a:pt x="51654" y="4732"/>
                  <a:pt x="51683" y="4733"/>
                </a:cubicBezTo>
                <a:cubicBezTo>
                  <a:pt x="51671" y="4808"/>
                  <a:pt x="51524" y="4699"/>
                  <a:pt x="51538" y="4755"/>
                </a:cubicBezTo>
                <a:cubicBezTo>
                  <a:pt x="51512" y="4745"/>
                  <a:pt x="51484" y="4735"/>
                  <a:pt x="51479" y="4711"/>
                </a:cubicBezTo>
                <a:cubicBezTo>
                  <a:pt x="51400" y="4706"/>
                  <a:pt x="51433" y="4745"/>
                  <a:pt x="51362" y="4711"/>
                </a:cubicBezTo>
                <a:cubicBezTo>
                  <a:pt x="51288" y="4676"/>
                  <a:pt x="51342" y="4729"/>
                  <a:pt x="51244" y="4711"/>
                </a:cubicBezTo>
                <a:cubicBezTo>
                  <a:pt x="51237" y="4709"/>
                  <a:pt x="51241" y="4690"/>
                  <a:pt x="51214" y="4688"/>
                </a:cubicBezTo>
                <a:cubicBezTo>
                  <a:pt x="51195" y="4688"/>
                  <a:pt x="51145" y="4696"/>
                  <a:pt x="51126" y="4688"/>
                </a:cubicBezTo>
                <a:cubicBezTo>
                  <a:pt x="51120" y="4687"/>
                  <a:pt x="51100" y="4645"/>
                  <a:pt x="51097" y="4645"/>
                </a:cubicBezTo>
                <a:cubicBezTo>
                  <a:pt x="51081" y="4642"/>
                  <a:pt x="51024" y="4669"/>
                  <a:pt x="50981" y="4667"/>
                </a:cubicBezTo>
                <a:cubicBezTo>
                  <a:pt x="50810" y="4660"/>
                  <a:pt x="50627" y="4585"/>
                  <a:pt x="50453" y="4601"/>
                </a:cubicBezTo>
                <a:cubicBezTo>
                  <a:pt x="50426" y="4562"/>
                  <a:pt x="50350" y="4561"/>
                  <a:pt x="50307" y="4534"/>
                </a:cubicBezTo>
                <a:cubicBezTo>
                  <a:pt x="50255" y="4537"/>
                  <a:pt x="50244" y="4554"/>
                  <a:pt x="50189" y="4556"/>
                </a:cubicBezTo>
                <a:cubicBezTo>
                  <a:pt x="50199" y="4556"/>
                  <a:pt x="50173" y="4521"/>
                  <a:pt x="50160" y="4534"/>
                </a:cubicBezTo>
                <a:cubicBezTo>
                  <a:pt x="50139" y="4553"/>
                  <a:pt x="50137" y="4546"/>
                  <a:pt x="50101" y="4534"/>
                </a:cubicBezTo>
                <a:cubicBezTo>
                  <a:pt x="50090" y="4532"/>
                  <a:pt x="50049" y="4541"/>
                  <a:pt x="50042" y="4534"/>
                </a:cubicBezTo>
                <a:cubicBezTo>
                  <a:pt x="50007" y="4502"/>
                  <a:pt x="49973" y="4542"/>
                  <a:pt x="49867" y="4534"/>
                </a:cubicBezTo>
                <a:cubicBezTo>
                  <a:pt x="49858" y="4534"/>
                  <a:pt x="49813" y="4539"/>
                  <a:pt x="49808" y="4534"/>
                </a:cubicBezTo>
                <a:cubicBezTo>
                  <a:pt x="49806" y="4532"/>
                  <a:pt x="49811" y="4513"/>
                  <a:pt x="49808" y="4513"/>
                </a:cubicBezTo>
                <a:cubicBezTo>
                  <a:pt x="49768" y="4505"/>
                  <a:pt x="49688" y="4538"/>
                  <a:pt x="49661" y="4490"/>
                </a:cubicBezTo>
                <a:cubicBezTo>
                  <a:pt x="49539" y="4510"/>
                  <a:pt x="49472" y="4526"/>
                  <a:pt x="49398" y="4447"/>
                </a:cubicBezTo>
                <a:cubicBezTo>
                  <a:pt x="49310" y="4495"/>
                  <a:pt x="49296" y="4472"/>
                  <a:pt x="49163" y="4469"/>
                </a:cubicBezTo>
                <a:cubicBezTo>
                  <a:pt x="49179" y="4450"/>
                  <a:pt x="49193" y="4433"/>
                  <a:pt x="49193" y="4402"/>
                </a:cubicBezTo>
                <a:cubicBezTo>
                  <a:pt x="49142" y="4395"/>
                  <a:pt x="49137" y="4420"/>
                  <a:pt x="49134" y="4447"/>
                </a:cubicBezTo>
                <a:cubicBezTo>
                  <a:pt x="49084" y="4447"/>
                  <a:pt x="49058" y="4430"/>
                  <a:pt x="49045" y="4402"/>
                </a:cubicBezTo>
                <a:cubicBezTo>
                  <a:pt x="49012" y="4407"/>
                  <a:pt x="49022" y="4442"/>
                  <a:pt x="49017" y="4469"/>
                </a:cubicBezTo>
                <a:cubicBezTo>
                  <a:pt x="48924" y="4419"/>
                  <a:pt x="48681" y="4464"/>
                  <a:pt x="48548" y="4447"/>
                </a:cubicBezTo>
                <a:cubicBezTo>
                  <a:pt x="48545" y="4446"/>
                  <a:pt x="48550" y="4407"/>
                  <a:pt x="48548" y="4402"/>
                </a:cubicBezTo>
                <a:cubicBezTo>
                  <a:pt x="48498" y="4395"/>
                  <a:pt x="48493" y="4420"/>
                  <a:pt x="48489" y="4447"/>
                </a:cubicBezTo>
                <a:cubicBezTo>
                  <a:pt x="48229" y="4411"/>
                  <a:pt x="47989" y="4459"/>
                  <a:pt x="47727" y="4424"/>
                </a:cubicBezTo>
                <a:cubicBezTo>
                  <a:pt x="47743" y="4407"/>
                  <a:pt x="47758" y="4388"/>
                  <a:pt x="47756" y="4358"/>
                </a:cubicBezTo>
                <a:cubicBezTo>
                  <a:pt x="47693" y="4348"/>
                  <a:pt x="47701" y="4390"/>
                  <a:pt x="47698" y="4424"/>
                </a:cubicBezTo>
                <a:cubicBezTo>
                  <a:pt x="47634" y="4360"/>
                  <a:pt x="47404" y="4501"/>
                  <a:pt x="47404" y="4358"/>
                </a:cubicBezTo>
                <a:cubicBezTo>
                  <a:pt x="47370" y="4362"/>
                  <a:pt x="47380" y="4399"/>
                  <a:pt x="47375" y="4424"/>
                </a:cubicBezTo>
                <a:cubicBezTo>
                  <a:pt x="47172" y="4430"/>
                  <a:pt x="47132" y="4412"/>
                  <a:pt x="46995" y="4402"/>
                </a:cubicBezTo>
                <a:cubicBezTo>
                  <a:pt x="47010" y="4385"/>
                  <a:pt x="47025" y="4367"/>
                  <a:pt x="47023" y="4336"/>
                </a:cubicBezTo>
                <a:cubicBezTo>
                  <a:pt x="46908" y="4308"/>
                  <a:pt x="46948" y="4397"/>
                  <a:pt x="46906" y="4424"/>
                </a:cubicBezTo>
                <a:cubicBezTo>
                  <a:pt x="46808" y="4418"/>
                  <a:pt x="46652" y="4454"/>
                  <a:pt x="46672" y="4358"/>
                </a:cubicBezTo>
                <a:cubicBezTo>
                  <a:pt x="46593" y="4343"/>
                  <a:pt x="46615" y="4404"/>
                  <a:pt x="46584" y="4424"/>
                </a:cubicBezTo>
                <a:cubicBezTo>
                  <a:pt x="46560" y="4413"/>
                  <a:pt x="46486" y="4439"/>
                  <a:pt x="46467" y="4424"/>
                </a:cubicBezTo>
                <a:cubicBezTo>
                  <a:pt x="46439" y="4403"/>
                  <a:pt x="46452" y="4418"/>
                  <a:pt x="46408" y="4424"/>
                </a:cubicBezTo>
                <a:cubicBezTo>
                  <a:pt x="46390" y="4427"/>
                  <a:pt x="46133" y="4442"/>
                  <a:pt x="46115" y="4424"/>
                </a:cubicBezTo>
                <a:cubicBezTo>
                  <a:pt x="46088" y="4400"/>
                  <a:pt x="46100" y="4422"/>
                  <a:pt x="46056" y="4424"/>
                </a:cubicBezTo>
                <a:cubicBezTo>
                  <a:pt x="45854" y="4441"/>
                  <a:pt x="45629" y="4412"/>
                  <a:pt x="45382" y="4424"/>
                </a:cubicBezTo>
                <a:cubicBezTo>
                  <a:pt x="45355" y="4526"/>
                  <a:pt x="45541" y="4466"/>
                  <a:pt x="45587" y="4513"/>
                </a:cubicBezTo>
                <a:cubicBezTo>
                  <a:pt x="45619" y="4507"/>
                  <a:pt x="45607" y="4469"/>
                  <a:pt x="45645" y="4469"/>
                </a:cubicBezTo>
                <a:cubicBezTo>
                  <a:pt x="45740" y="4450"/>
                  <a:pt x="45737" y="4503"/>
                  <a:pt x="45792" y="4513"/>
                </a:cubicBezTo>
                <a:cubicBezTo>
                  <a:pt x="45851" y="4538"/>
                  <a:pt x="45837" y="4472"/>
                  <a:pt x="45851" y="4469"/>
                </a:cubicBezTo>
                <a:cubicBezTo>
                  <a:pt x="45965" y="4437"/>
                  <a:pt x="46085" y="4499"/>
                  <a:pt x="46173" y="4513"/>
                </a:cubicBezTo>
                <a:cubicBezTo>
                  <a:pt x="46223" y="4520"/>
                  <a:pt x="46229" y="4495"/>
                  <a:pt x="46232" y="4469"/>
                </a:cubicBezTo>
                <a:cubicBezTo>
                  <a:pt x="46294" y="4481"/>
                  <a:pt x="46294" y="4502"/>
                  <a:pt x="46261" y="4534"/>
                </a:cubicBezTo>
                <a:cubicBezTo>
                  <a:pt x="46330" y="4541"/>
                  <a:pt x="46362" y="4514"/>
                  <a:pt x="46408" y="4513"/>
                </a:cubicBezTo>
                <a:cubicBezTo>
                  <a:pt x="46401" y="4513"/>
                  <a:pt x="46420" y="4534"/>
                  <a:pt x="46437" y="4534"/>
                </a:cubicBezTo>
                <a:cubicBezTo>
                  <a:pt x="46462" y="4534"/>
                  <a:pt x="46465" y="4529"/>
                  <a:pt x="46467" y="4513"/>
                </a:cubicBezTo>
                <a:cubicBezTo>
                  <a:pt x="46573" y="4559"/>
                  <a:pt x="46408" y="4583"/>
                  <a:pt x="46408" y="4622"/>
                </a:cubicBezTo>
                <a:cubicBezTo>
                  <a:pt x="46417" y="4652"/>
                  <a:pt x="46482" y="4641"/>
                  <a:pt x="46525" y="4645"/>
                </a:cubicBezTo>
                <a:cubicBezTo>
                  <a:pt x="46556" y="4748"/>
                  <a:pt x="46426" y="4609"/>
                  <a:pt x="46408" y="4688"/>
                </a:cubicBezTo>
                <a:cubicBezTo>
                  <a:pt x="46402" y="4751"/>
                  <a:pt x="46599" y="4662"/>
                  <a:pt x="46554" y="4755"/>
                </a:cubicBezTo>
                <a:cubicBezTo>
                  <a:pt x="46452" y="4753"/>
                  <a:pt x="46481" y="4733"/>
                  <a:pt x="46378" y="4755"/>
                </a:cubicBezTo>
                <a:cubicBezTo>
                  <a:pt x="46348" y="4762"/>
                  <a:pt x="46324" y="4751"/>
                  <a:pt x="46321" y="4777"/>
                </a:cubicBezTo>
                <a:cubicBezTo>
                  <a:pt x="46311" y="4846"/>
                  <a:pt x="46408" y="4717"/>
                  <a:pt x="46408" y="4799"/>
                </a:cubicBezTo>
                <a:cubicBezTo>
                  <a:pt x="46408" y="4832"/>
                  <a:pt x="46455" y="4790"/>
                  <a:pt x="46496" y="4799"/>
                </a:cubicBezTo>
                <a:cubicBezTo>
                  <a:pt x="46444" y="4846"/>
                  <a:pt x="46625" y="4836"/>
                  <a:pt x="46584" y="4821"/>
                </a:cubicBezTo>
                <a:cubicBezTo>
                  <a:pt x="46587" y="4822"/>
                  <a:pt x="46581" y="4865"/>
                  <a:pt x="46584" y="4865"/>
                </a:cubicBezTo>
                <a:cubicBezTo>
                  <a:pt x="46640" y="4867"/>
                  <a:pt x="46713" y="4805"/>
                  <a:pt x="46789" y="4799"/>
                </a:cubicBezTo>
                <a:cubicBezTo>
                  <a:pt x="46777" y="4709"/>
                  <a:pt x="46886" y="4710"/>
                  <a:pt x="46847" y="4601"/>
                </a:cubicBezTo>
                <a:cubicBezTo>
                  <a:pt x="46744" y="4589"/>
                  <a:pt x="46775" y="4679"/>
                  <a:pt x="46672" y="4667"/>
                </a:cubicBezTo>
                <a:cubicBezTo>
                  <a:pt x="46677" y="4597"/>
                  <a:pt x="46738" y="4570"/>
                  <a:pt x="46731" y="4490"/>
                </a:cubicBezTo>
                <a:cubicBezTo>
                  <a:pt x="46816" y="4499"/>
                  <a:pt x="46756" y="4619"/>
                  <a:pt x="46906" y="4579"/>
                </a:cubicBezTo>
                <a:cubicBezTo>
                  <a:pt x="46912" y="4648"/>
                  <a:pt x="46886" y="4741"/>
                  <a:pt x="46936" y="4777"/>
                </a:cubicBezTo>
                <a:cubicBezTo>
                  <a:pt x="47027" y="4813"/>
                  <a:pt x="46957" y="4684"/>
                  <a:pt x="46995" y="4667"/>
                </a:cubicBezTo>
                <a:cubicBezTo>
                  <a:pt x="47030" y="4650"/>
                  <a:pt x="47017" y="4732"/>
                  <a:pt x="47023" y="4733"/>
                </a:cubicBezTo>
                <a:cubicBezTo>
                  <a:pt x="47083" y="4738"/>
                  <a:pt x="47087" y="4711"/>
                  <a:pt x="47111" y="4688"/>
                </a:cubicBezTo>
                <a:cubicBezTo>
                  <a:pt x="47117" y="4684"/>
                  <a:pt x="47177" y="4628"/>
                  <a:pt x="47171" y="4622"/>
                </a:cubicBezTo>
                <a:cubicBezTo>
                  <a:pt x="47129" y="4592"/>
                  <a:pt x="47201" y="4595"/>
                  <a:pt x="47199" y="4534"/>
                </a:cubicBezTo>
                <a:cubicBezTo>
                  <a:pt x="47285" y="4567"/>
                  <a:pt x="47308" y="4510"/>
                  <a:pt x="47346" y="4579"/>
                </a:cubicBezTo>
                <a:cubicBezTo>
                  <a:pt x="47372" y="4564"/>
                  <a:pt x="47413" y="4552"/>
                  <a:pt x="47463" y="4556"/>
                </a:cubicBezTo>
                <a:cubicBezTo>
                  <a:pt x="47519" y="4561"/>
                  <a:pt x="47525" y="4589"/>
                  <a:pt x="47581" y="4601"/>
                </a:cubicBezTo>
                <a:cubicBezTo>
                  <a:pt x="47632" y="4612"/>
                  <a:pt x="47698" y="4590"/>
                  <a:pt x="47756" y="4601"/>
                </a:cubicBezTo>
                <a:cubicBezTo>
                  <a:pt x="47764" y="4602"/>
                  <a:pt x="47759" y="4622"/>
                  <a:pt x="47785" y="4622"/>
                </a:cubicBezTo>
                <a:cubicBezTo>
                  <a:pt x="47810" y="4624"/>
                  <a:pt x="47833" y="4654"/>
                  <a:pt x="47873" y="4645"/>
                </a:cubicBezTo>
                <a:cubicBezTo>
                  <a:pt x="47928" y="4642"/>
                  <a:pt x="47891" y="4570"/>
                  <a:pt x="47932" y="4556"/>
                </a:cubicBezTo>
                <a:cubicBezTo>
                  <a:pt x="47967" y="4589"/>
                  <a:pt x="48006" y="4619"/>
                  <a:pt x="48049" y="4645"/>
                </a:cubicBezTo>
                <a:cubicBezTo>
                  <a:pt x="48099" y="4645"/>
                  <a:pt x="48125" y="4628"/>
                  <a:pt x="48137" y="4601"/>
                </a:cubicBezTo>
                <a:cubicBezTo>
                  <a:pt x="48189" y="4621"/>
                  <a:pt x="48223" y="4654"/>
                  <a:pt x="48283" y="4667"/>
                </a:cubicBezTo>
                <a:cubicBezTo>
                  <a:pt x="48327" y="4648"/>
                  <a:pt x="48376" y="4633"/>
                  <a:pt x="48372" y="4579"/>
                </a:cubicBezTo>
                <a:cubicBezTo>
                  <a:pt x="48482" y="4580"/>
                  <a:pt x="48455" y="4603"/>
                  <a:pt x="48548" y="4579"/>
                </a:cubicBezTo>
                <a:cubicBezTo>
                  <a:pt x="48565" y="4660"/>
                  <a:pt x="48562" y="4667"/>
                  <a:pt x="48577" y="4777"/>
                </a:cubicBezTo>
                <a:cubicBezTo>
                  <a:pt x="48400" y="4763"/>
                  <a:pt x="48228" y="4745"/>
                  <a:pt x="48020" y="4755"/>
                </a:cubicBezTo>
                <a:cubicBezTo>
                  <a:pt x="48021" y="4733"/>
                  <a:pt x="48056" y="4738"/>
                  <a:pt x="48079" y="4733"/>
                </a:cubicBezTo>
                <a:cubicBezTo>
                  <a:pt x="48031" y="4708"/>
                  <a:pt x="47986" y="4646"/>
                  <a:pt x="47932" y="4688"/>
                </a:cubicBezTo>
                <a:cubicBezTo>
                  <a:pt x="47899" y="4696"/>
                  <a:pt x="47857" y="4727"/>
                  <a:pt x="47902" y="4733"/>
                </a:cubicBezTo>
                <a:cubicBezTo>
                  <a:pt x="47851" y="4807"/>
                  <a:pt x="47753" y="4732"/>
                  <a:pt x="47609" y="4755"/>
                </a:cubicBezTo>
                <a:cubicBezTo>
                  <a:pt x="47552" y="4755"/>
                  <a:pt x="47573" y="4815"/>
                  <a:pt x="47493" y="4799"/>
                </a:cubicBezTo>
                <a:cubicBezTo>
                  <a:pt x="47495" y="4838"/>
                  <a:pt x="47580" y="4863"/>
                  <a:pt x="47668" y="4843"/>
                </a:cubicBezTo>
                <a:cubicBezTo>
                  <a:pt x="47681" y="4840"/>
                  <a:pt x="47704" y="4820"/>
                  <a:pt x="47698" y="4821"/>
                </a:cubicBezTo>
                <a:cubicBezTo>
                  <a:pt x="47744" y="4817"/>
                  <a:pt x="47750" y="4847"/>
                  <a:pt x="47785" y="4843"/>
                </a:cubicBezTo>
                <a:cubicBezTo>
                  <a:pt x="47851" y="4835"/>
                  <a:pt x="47905" y="4800"/>
                  <a:pt x="47961" y="4799"/>
                </a:cubicBezTo>
                <a:cubicBezTo>
                  <a:pt x="47987" y="4883"/>
                  <a:pt x="48030" y="4852"/>
                  <a:pt x="48137" y="4843"/>
                </a:cubicBezTo>
                <a:cubicBezTo>
                  <a:pt x="48137" y="4865"/>
                  <a:pt x="48137" y="4887"/>
                  <a:pt x="48137" y="4909"/>
                </a:cubicBezTo>
                <a:cubicBezTo>
                  <a:pt x="48259" y="4902"/>
                  <a:pt x="48251" y="4938"/>
                  <a:pt x="48342" y="4909"/>
                </a:cubicBezTo>
                <a:cubicBezTo>
                  <a:pt x="48293" y="4827"/>
                  <a:pt x="48360" y="4874"/>
                  <a:pt x="48372" y="4799"/>
                </a:cubicBezTo>
                <a:cubicBezTo>
                  <a:pt x="48398" y="4816"/>
                  <a:pt x="48438" y="4822"/>
                  <a:pt x="48489" y="4821"/>
                </a:cubicBezTo>
                <a:cubicBezTo>
                  <a:pt x="48489" y="4850"/>
                  <a:pt x="48489" y="4880"/>
                  <a:pt x="48489" y="4909"/>
                </a:cubicBezTo>
                <a:cubicBezTo>
                  <a:pt x="48508" y="4939"/>
                  <a:pt x="48552" y="4950"/>
                  <a:pt x="48607" y="4952"/>
                </a:cubicBezTo>
                <a:cubicBezTo>
                  <a:pt x="48694" y="4955"/>
                  <a:pt x="48627" y="4905"/>
                  <a:pt x="48635" y="4887"/>
                </a:cubicBezTo>
                <a:cubicBezTo>
                  <a:pt x="48649" y="4859"/>
                  <a:pt x="48684" y="4852"/>
                  <a:pt x="48694" y="4821"/>
                </a:cubicBezTo>
                <a:cubicBezTo>
                  <a:pt x="48736" y="4831"/>
                  <a:pt x="48691" y="4840"/>
                  <a:pt x="48694" y="4865"/>
                </a:cubicBezTo>
                <a:cubicBezTo>
                  <a:pt x="48743" y="4927"/>
                  <a:pt x="48929" y="4755"/>
                  <a:pt x="49017" y="4821"/>
                </a:cubicBezTo>
                <a:cubicBezTo>
                  <a:pt x="49050" y="4847"/>
                  <a:pt x="49027" y="4817"/>
                  <a:pt x="49075" y="4821"/>
                </a:cubicBezTo>
                <a:cubicBezTo>
                  <a:pt x="49122" y="4824"/>
                  <a:pt x="49124" y="4838"/>
                  <a:pt x="49163" y="4843"/>
                </a:cubicBezTo>
                <a:cubicBezTo>
                  <a:pt x="49259" y="4856"/>
                  <a:pt x="49448" y="4837"/>
                  <a:pt x="49515" y="4887"/>
                </a:cubicBezTo>
                <a:cubicBezTo>
                  <a:pt x="49529" y="4898"/>
                  <a:pt x="49685" y="4880"/>
                  <a:pt x="49749" y="4887"/>
                </a:cubicBezTo>
                <a:cubicBezTo>
                  <a:pt x="49827" y="4895"/>
                  <a:pt x="49897" y="4927"/>
                  <a:pt x="49955" y="4931"/>
                </a:cubicBezTo>
                <a:cubicBezTo>
                  <a:pt x="50006" y="4935"/>
                  <a:pt x="50017" y="4901"/>
                  <a:pt x="50072" y="4909"/>
                </a:cubicBezTo>
                <a:cubicBezTo>
                  <a:pt x="50092" y="4912"/>
                  <a:pt x="50093" y="4951"/>
                  <a:pt x="50131" y="4952"/>
                </a:cubicBezTo>
                <a:cubicBezTo>
                  <a:pt x="50185" y="4955"/>
                  <a:pt x="50298" y="4894"/>
                  <a:pt x="50277" y="4974"/>
                </a:cubicBezTo>
                <a:cubicBezTo>
                  <a:pt x="50342" y="4996"/>
                  <a:pt x="50421" y="4950"/>
                  <a:pt x="50482" y="4952"/>
                </a:cubicBezTo>
                <a:cubicBezTo>
                  <a:pt x="50478" y="4952"/>
                  <a:pt x="50493" y="4974"/>
                  <a:pt x="50511" y="4974"/>
                </a:cubicBezTo>
                <a:cubicBezTo>
                  <a:pt x="50537" y="4976"/>
                  <a:pt x="50573" y="4970"/>
                  <a:pt x="50600" y="4974"/>
                </a:cubicBezTo>
                <a:cubicBezTo>
                  <a:pt x="50602" y="4976"/>
                  <a:pt x="50598" y="4997"/>
                  <a:pt x="50600" y="4997"/>
                </a:cubicBezTo>
                <a:cubicBezTo>
                  <a:pt x="50636" y="5002"/>
                  <a:pt x="50681" y="4989"/>
                  <a:pt x="50716" y="4997"/>
                </a:cubicBezTo>
                <a:cubicBezTo>
                  <a:pt x="50726" y="4998"/>
                  <a:pt x="50717" y="5018"/>
                  <a:pt x="50745" y="5019"/>
                </a:cubicBezTo>
                <a:cubicBezTo>
                  <a:pt x="50753" y="5019"/>
                  <a:pt x="50768" y="5016"/>
                  <a:pt x="50775" y="5019"/>
                </a:cubicBezTo>
                <a:cubicBezTo>
                  <a:pt x="50787" y="5022"/>
                  <a:pt x="50805" y="5041"/>
                  <a:pt x="50804" y="5041"/>
                </a:cubicBezTo>
                <a:cubicBezTo>
                  <a:pt x="50849" y="5049"/>
                  <a:pt x="50847" y="5019"/>
                  <a:pt x="50863" y="5019"/>
                </a:cubicBezTo>
                <a:cubicBezTo>
                  <a:pt x="50880" y="5018"/>
                  <a:pt x="50934" y="5052"/>
                  <a:pt x="50981" y="5063"/>
                </a:cubicBezTo>
                <a:cubicBezTo>
                  <a:pt x="50876" y="5138"/>
                  <a:pt x="50751" y="5007"/>
                  <a:pt x="50658" y="5063"/>
                </a:cubicBezTo>
                <a:cubicBezTo>
                  <a:pt x="50654" y="5037"/>
                  <a:pt x="50604" y="5045"/>
                  <a:pt x="50570" y="5041"/>
                </a:cubicBezTo>
                <a:cubicBezTo>
                  <a:pt x="50537" y="5108"/>
                  <a:pt x="50662" y="5081"/>
                  <a:pt x="50688" y="5085"/>
                </a:cubicBezTo>
                <a:cubicBezTo>
                  <a:pt x="50780" y="5102"/>
                  <a:pt x="50895" y="5100"/>
                  <a:pt x="50951" y="5129"/>
                </a:cubicBezTo>
                <a:cubicBezTo>
                  <a:pt x="50991" y="5149"/>
                  <a:pt x="51035" y="5130"/>
                  <a:pt x="51126" y="5151"/>
                </a:cubicBezTo>
                <a:cubicBezTo>
                  <a:pt x="51141" y="5154"/>
                  <a:pt x="51145" y="5192"/>
                  <a:pt x="51157" y="5195"/>
                </a:cubicBezTo>
                <a:cubicBezTo>
                  <a:pt x="51196" y="5208"/>
                  <a:pt x="51301" y="5204"/>
                  <a:pt x="51362" y="5217"/>
                </a:cubicBezTo>
                <a:cubicBezTo>
                  <a:pt x="51370" y="5219"/>
                  <a:pt x="51363" y="5238"/>
                  <a:pt x="51390" y="5240"/>
                </a:cubicBezTo>
                <a:cubicBezTo>
                  <a:pt x="51397" y="5240"/>
                  <a:pt x="51413" y="5237"/>
                  <a:pt x="51420" y="5240"/>
                </a:cubicBezTo>
                <a:cubicBezTo>
                  <a:pt x="51430" y="5243"/>
                  <a:pt x="51454" y="5262"/>
                  <a:pt x="51449" y="5261"/>
                </a:cubicBezTo>
                <a:cubicBezTo>
                  <a:pt x="51499" y="5268"/>
                  <a:pt x="51578" y="5250"/>
                  <a:pt x="51625" y="5261"/>
                </a:cubicBezTo>
                <a:cubicBezTo>
                  <a:pt x="51640" y="5265"/>
                  <a:pt x="51673" y="5303"/>
                  <a:pt x="51683" y="5306"/>
                </a:cubicBezTo>
                <a:cubicBezTo>
                  <a:pt x="51747" y="5319"/>
                  <a:pt x="51766" y="5295"/>
                  <a:pt x="51801" y="5327"/>
                </a:cubicBezTo>
                <a:cubicBezTo>
                  <a:pt x="51809" y="5334"/>
                  <a:pt x="51851" y="5321"/>
                  <a:pt x="51860" y="5327"/>
                </a:cubicBezTo>
                <a:cubicBezTo>
                  <a:pt x="51879" y="5342"/>
                  <a:pt x="51866" y="5380"/>
                  <a:pt x="51889" y="5392"/>
                </a:cubicBezTo>
                <a:cubicBezTo>
                  <a:pt x="51961" y="5341"/>
                  <a:pt x="52062" y="5392"/>
                  <a:pt x="52152" y="5392"/>
                </a:cubicBezTo>
                <a:cubicBezTo>
                  <a:pt x="52144" y="5423"/>
                  <a:pt x="52079" y="5411"/>
                  <a:pt x="52035" y="5415"/>
                </a:cubicBezTo>
                <a:cubicBezTo>
                  <a:pt x="52040" y="5451"/>
                  <a:pt x="52236" y="5451"/>
                  <a:pt x="52240" y="5415"/>
                </a:cubicBezTo>
                <a:cubicBezTo>
                  <a:pt x="52270" y="5430"/>
                  <a:pt x="52271" y="5466"/>
                  <a:pt x="52328" y="5459"/>
                </a:cubicBezTo>
                <a:cubicBezTo>
                  <a:pt x="52322" y="5487"/>
                  <a:pt x="52241" y="5488"/>
                  <a:pt x="52240" y="5459"/>
                </a:cubicBezTo>
                <a:cubicBezTo>
                  <a:pt x="52142" y="5487"/>
                  <a:pt x="51990" y="5449"/>
                  <a:pt x="51889" y="5415"/>
                </a:cubicBezTo>
                <a:cubicBezTo>
                  <a:pt x="51852" y="5425"/>
                  <a:pt x="51828" y="5444"/>
                  <a:pt x="51831" y="5481"/>
                </a:cubicBezTo>
                <a:cubicBezTo>
                  <a:pt x="51818" y="5515"/>
                  <a:pt x="51906" y="5488"/>
                  <a:pt x="51918" y="5503"/>
                </a:cubicBezTo>
                <a:cubicBezTo>
                  <a:pt x="51939" y="5527"/>
                  <a:pt x="51821" y="5557"/>
                  <a:pt x="51948" y="5569"/>
                </a:cubicBezTo>
                <a:cubicBezTo>
                  <a:pt x="51975" y="5572"/>
                  <a:pt x="52008" y="5565"/>
                  <a:pt x="52035" y="5569"/>
                </a:cubicBezTo>
                <a:cubicBezTo>
                  <a:pt x="52038" y="5569"/>
                  <a:pt x="52032" y="5590"/>
                  <a:pt x="52035" y="5591"/>
                </a:cubicBezTo>
                <a:cubicBezTo>
                  <a:pt x="52068" y="5608"/>
                  <a:pt x="52158" y="5569"/>
                  <a:pt x="52152" y="5613"/>
                </a:cubicBezTo>
                <a:cubicBezTo>
                  <a:pt x="52212" y="5613"/>
                  <a:pt x="52270" y="5613"/>
                  <a:pt x="52328" y="5613"/>
                </a:cubicBezTo>
                <a:cubicBezTo>
                  <a:pt x="52418" y="5647"/>
                  <a:pt x="52202" y="5632"/>
                  <a:pt x="52152" y="5635"/>
                </a:cubicBezTo>
                <a:cubicBezTo>
                  <a:pt x="52176" y="5691"/>
                  <a:pt x="52273" y="5691"/>
                  <a:pt x="52328" y="5724"/>
                </a:cubicBezTo>
                <a:cubicBezTo>
                  <a:pt x="52305" y="5777"/>
                  <a:pt x="52174" y="5680"/>
                  <a:pt x="52125" y="5745"/>
                </a:cubicBezTo>
                <a:cubicBezTo>
                  <a:pt x="52132" y="5830"/>
                  <a:pt x="52303" y="5728"/>
                  <a:pt x="52328" y="5833"/>
                </a:cubicBezTo>
                <a:cubicBezTo>
                  <a:pt x="52432" y="5799"/>
                  <a:pt x="52545" y="5851"/>
                  <a:pt x="52710" y="5833"/>
                </a:cubicBezTo>
                <a:cubicBezTo>
                  <a:pt x="52716" y="5937"/>
                  <a:pt x="52596" y="5805"/>
                  <a:pt x="52592" y="5899"/>
                </a:cubicBezTo>
                <a:cubicBezTo>
                  <a:pt x="52584" y="5935"/>
                  <a:pt x="52621" y="5937"/>
                  <a:pt x="52621" y="5965"/>
                </a:cubicBezTo>
                <a:cubicBezTo>
                  <a:pt x="52694" y="5932"/>
                  <a:pt x="52849" y="5961"/>
                  <a:pt x="52914" y="5922"/>
                </a:cubicBezTo>
                <a:cubicBezTo>
                  <a:pt x="52992" y="5939"/>
                  <a:pt x="52809" y="5976"/>
                  <a:pt x="52769" y="5987"/>
                </a:cubicBezTo>
                <a:cubicBezTo>
                  <a:pt x="52758" y="5991"/>
                  <a:pt x="52716" y="5981"/>
                  <a:pt x="52710" y="5987"/>
                </a:cubicBezTo>
                <a:cubicBezTo>
                  <a:pt x="52674" y="6020"/>
                  <a:pt x="52557" y="6004"/>
                  <a:pt x="52475" y="6031"/>
                </a:cubicBezTo>
                <a:cubicBezTo>
                  <a:pt x="52499" y="6064"/>
                  <a:pt x="52569" y="6064"/>
                  <a:pt x="52621" y="6076"/>
                </a:cubicBezTo>
                <a:cubicBezTo>
                  <a:pt x="52655" y="6080"/>
                  <a:pt x="52638" y="6098"/>
                  <a:pt x="52621" y="6098"/>
                </a:cubicBezTo>
                <a:cubicBezTo>
                  <a:pt x="52535" y="6089"/>
                  <a:pt x="52474" y="6062"/>
                  <a:pt x="52417" y="6031"/>
                </a:cubicBezTo>
                <a:cubicBezTo>
                  <a:pt x="52367" y="6023"/>
                  <a:pt x="52361" y="6049"/>
                  <a:pt x="52357" y="6076"/>
                </a:cubicBezTo>
                <a:cubicBezTo>
                  <a:pt x="52282" y="6010"/>
                  <a:pt x="52223" y="6070"/>
                  <a:pt x="52152" y="6010"/>
                </a:cubicBezTo>
                <a:cubicBezTo>
                  <a:pt x="51997" y="6049"/>
                  <a:pt x="51827" y="5959"/>
                  <a:pt x="51595" y="5987"/>
                </a:cubicBezTo>
                <a:cubicBezTo>
                  <a:pt x="51533" y="5995"/>
                  <a:pt x="51637" y="6056"/>
                  <a:pt x="51654" y="6076"/>
                </a:cubicBezTo>
                <a:cubicBezTo>
                  <a:pt x="51663" y="6120"/>
                  <a:pt x="51569" y="6071"/>
                  <a:pt x="51566" y="6053"/>
                </a:cubicBezTo>
                <a:cubicBezTo>
                  <a:pt x="51539" y="6038"/>
                  <a:pt x="51521" y="6014"/>
                  <a:pt x="51508" y="5987"/>
                </a:cubicBezTo>
                <a:cubicBezTo>
                  <a:pt x="51479" y="6001"/>
                  <a:pt x="51400" y="6038"/>
                  <a:pt x="51420" y="5965"/>
                </a:cubicBezTo>
                <a:cubicBezTo>
                  <a:pt x="51328" y="5984"/>
                  <a:pt x="51333" y="5986"/>
                  <a:pt x="51214" y="5965"/>
                </a:cubicBezTo>
                <a:cubicBezTo>
                  <a:pt x="51174" y="5959"/>
                  <a:pt x="51160" y="5945"/>
                  <a:pt x="51126" y="5944"/>
                </a:cubicBezTo>
                <a:cubicBezTo>
                  <a:pt x="51051" y="5939"/>
                  <a:pt x="51064" y="5984"/>
                  <a:pt x="51010" y="5944"/>
                </a:cubicBezTo>
                <a:cubicBezTo>
                  <a:pt x="51001" y="5937"/>
                  <a:pt x="50873" y="5949"/>
                  <a:pt x="50804" y="5944"/>
                </a:cubicBezTo>
                <a:cubicBezTo>
                  <a:pt x="50738" y="5939"/>
                  <a:pt x="50735" y="5913"/>
                  <a:pt x="50629" y="5922"/>
                </a:cubicBezTo>
                <a:cubicBezTo>
                  <a:pt x="50564" y="5926"/>
                  <a:pt x="50534" y="5936"/>
                  <a:pt x="50424" y="5944"/>
                </a:cubicBezTo>
                <a:cubicBezTo>
                  <a:pt x="50414" y="5944"/>
                  <a:pt x="50370" y="5939"/>
                  <a:pt x="50365" y="5944"/>
                </a:cubicBezTo>
                <a:cubicBezTo>
                  <a:pt x="50362" y="5945"/>
                  <a:pt x="50366" y="5965"/>
                  <a:pt x="50365" y="5965"/>
                </a:cubicBezTo>
                <a:cubicBezTo>
                  <a:pt x="50308" y="5972"/>
                  <a:pt x="50253" y="5912"/>
                  <a:pt x="50248" y="6010"/>
                </a:cubicBezTo>
                <a:cubicBezTo>
                  <a:pt x="50212" y="6006"/>
                  <a:pt x="50223" y="5969"/>
                  <a:pt x="50218" y="5944"/>
                </a:cubicBezTo>
                <a:cubicBezTo>
                  <a:pt x="50117" y="5926"/>
                  <a:pt x="50090" y="5964"/>
                  <a:pt x="50072" y="6010"/>
                </a:cubicBezTo>
                <a:cubicBezTo>
                  <a:pt x="50063" y="6067"/>
                  <a:pt x="50186" y="6026"/>
                  <a:pt x="50160" y="6098"/>
                </a:cubicBezTo>
                <a:cubicBezTo>
                  <a:pt x="50194" y="6097"/>
                  <a:pt x="50194" y="6038"/>
                  <a:pt x="50218" y="6031"/>
                </a:cubicBezTo>
                <a:cubicBezTo>
                  <a:pt x="50278" y="6016"/>
                  <a:pt x="50317" y="6097"/>
                  <a:pt x="50307" y="5987"/>
                </a:cubicBezTo>
                <a:cubicBezTo>
                  <a:pt x="50404" y="5945"/>
                  <a:pt x="50414" y="6095"/>
                  <a:pt x="50424" y="5987"/>
                </a:cubicBezTo>
                <a:cubicBezTo>
                  <a:pt x="50506" y="6021"/>
                  <a:pt x="50651" y="6007"/>
                  <a:pt x="50658" y="6098"/>
                </a:cubicBezTo>
                <a:cubicBezTo>
                  <a:pt x="50709" y="6052"/>
                  <a:pt x="50748" y="6079"/>
                  <a:pt x="50775" y="6053"/>
                </a:cubicBezTo>
                <a:cubicBezTo>
                  <a:pt x="50892" y="6082"/>
                  <a:pt x="50768" y="6099"/>
                  <a:pt x="50775" y="6164"/>
                </a:cubicBezTo>
                <a:cubicBezTo>
                  <a:pt x="50855" y="6179"/>
                  <a:pt x="50834" y="6119"/>
                  <a:pt x="50892" y="6119"/>
                </a:cubicBezTo>
                <a:cubicBezTo>
                  <a:pt x="51035" y="6137"/>
                  <a:pt x="51117" y="6200"/>
                  <a:pt x="51303" y="6185"/>
                </a:cubicBezTo>
                <a:cubicBezTo>
                  <a:pt x="51328" y="6203"/>
                  <a:pt x="51320" y="6246"/>
                  <a:pt x="51362" y="6251"/>
                </a:cubicBezTo>
                <a:cubicBezTo>
                  <a:pt x="51385" y="6265"/>
                  <a:pt x="51388" y="6208"/>
                  <a:pt x="51390" y="6208"/>
                </a:cubicBezTo>
                <a:cubicBezTo>
                  <a:pt x="51427" y="6212"/>
                  <a:pt x="51424" y="6263"/>
                  <a:pt x="51449" y="6274"/>
                </a:cubicBezTo>
                <a:cubicBezTo>
                  <a:pt x="51511" y="6298"/>
                  <a:pt x="51551" y="6255"/>
                  <a:pt x="51595" y="6296"/>
                </a:cubicBezTo>
                <a:cubicBezTo>
                  <a:pt x="51614" y="6311"/>
                  <a:pt x="51654" y="6285"/>
                  <a:pt x="51654" y="6317"/>
                </a:cubicBezTo>
                <a:cubicBezTo>
                  <a:pt x="51654" y="6349"/>
                  <a:pt x="51714" y="6320"/>
                  <a:pt x="51713" y="6296"/>
                </a:cubicBezTo>
                <a:cubicBezTo>
                  <a:pt x="51749" y="6305"/>
                  <a:pt x="51773" y="6324"/>
                  <a:pt x="51771" y="6362"/>
                </a:cubicBezTo>
                <a:cubicBezTo>
                  <a:pt x="51864" y="6295"/>
                  <a:pt x="51894" y="6399"/>
                  <a:pt x="52006" y="6383"/>
                </a:cubicBezTo>
                <a:cubicBezTo>
                  <a:pt x="52000" y="6401"/>
                  <a:pt x="51976" y="6405"/>
                  <a:pt x="51976" y="6428"/>
                </a:cubicBezTo>
                <a:cubicBezTo>
                  <a:pt x="52072" y="6455"/>
                  <a:pt x="51998" y="6356"/>
                  <a:pt x="52094" y="6383"/>
                </a:cubicBezTo>
                <a:cubicBezTo>
                  <a:pt x="52102" y="6473"/>
                  <a:pt x="52224" y="6370"/>
                  <a:pt x="52240" y="6471"/>
                </a:cubicBezTo>
                <a:cubicBezTo>
                  <a:pt x="52294" y="6474"/>
                  <a:pt x="52302" y="6444"/>
                  <a:pt x="52357" y="6450"/>
                </a:cubicBezTo>
                <a:cubicBezTo>
                  <a:pt x="52433" y="6519"/>
                  <a:pt x="52615" y="6571"/>
                  <a:pt x="52739" y="6537"/>
                </a:cubicBezTo>
                <a:cubicBezTo>
                  <a:pt x="52737" y="6597"/>
                  <a:pt x="52761" y="6560"/>
                  <a:pt x="52797" y="6560"/>
                </a:cubicBezTo>
                <a:cubicBezTo>
                  <a:pt x="52822" y="6560"/>
                  <a:pt x="52827" y="6583"/>
                  <a:pt x="52857" y="6582"/>
                </a:cubicBezTo>
                <a:cubicBezTo>
                  <a:pt x="52877" y="6581"/>
                  <a:pt x="52890" y="6564"/>
                  <a:pt x="52914" y="6560"/>
                </a:cubicBezTo>
                <a:cubicBezTo>
                  <a:pt x="52952" y="6554"/>
                  <a:pt x="52995" y="6567"/>
                  <a:pt x="53032" y="6560"/>
                </a:cubicBezTo>
                <a:cubicBezTo>
                  <a:pt x="53134" y="6540"/>
                  <a:pt x="53220" y="6473"/>
                  <a:pt x="53296" y="6471"/>
                </a:cubicBezTo>
                <a:cubicBezTo>
                  <a:pt x="53254" y="6536"/>
                  <a:pt x="53107" y="6521"/>
                  <a:pt x="53091" y="6603"/>
                </a:cubicBezTo>
                <a:cubicBezTo>
                  <a:pt x="52866" y="6642"/>
                  <a:pt x="52639" y="6618"/>
                  <a:pt x="52417" y="6603"/>
                </a:cubicBezTo>
                <a:cubicBezTo>
                  <a:pt x="52369" y="6600"/>
                  <a:pt x="52366" y="6584"/>
                  <a:pt x="52328" y="6582"/>
                </a:cubicBezTo>
                <a:cubicBezTo>
                  <a:pt x="52217" y="6575"/>
                  <a:pt x="52107" y="6591"/>
                  <a:pt x="52006" y="6582"/>
                </a:cubicBezTo>
                <a:cubicBezTo>
                  <a:pt x="51960" y="6578"/>
                  <a:pt x="51954" y="6563"/>
                  <a:pt x="51918" y="6560"/>
                </a:cubicBezTo>
                <a:cubicBezTo>
                  <a:pt x="51602" y="6537"/>
                  <a:pt x="51291" y="6518"/>
                  <a:pt x="50981" y="6494"/>
                </a:cubicBezTo>
                <a:cubicBezTo>
                  <a:pt x="50954" y="6504"/>
                  <a:pt x="50928" y="6513"/>
                  <a:pt x="50921" y="6537"/>
                </a:cubicBezTo>
                <a:cubicBezTo>
                  <a:pt x="50929" y="6567"/>
                  <a:pt x="51053" y="6568"/>
                  <a:pt x="51097" y="6582"/>
                </a:cubicBezTo>
                <a:cubicBezTo>
                  <a:pt x="51109" y="6585"/>
                  <a:pt x="51130" y="6605"/>
                  <a:pt x="51126" y="6603"/>
                </a:cubicBezTo>
                <a:cubicBezTo>
                  <a:pt x="51196" y="6614"/>
                  <a:pt x="51187" y="6561"/>
                  <a:pt x="51244" y="6603"/>
                </a:cubicBezTo>
                <a:cubicBezTo>
                  <a:pt x="51267" y="6621"/>
                  <a:pt x="51360" y="6593"/>
                  <a:pt x="51390" y="6603"/>
                </a:cubicBezTo>
                <a:cubicBezTo>
                  <a:pt x="51400" y="6607"/>
                  <a:pt x="51414" y="6647"/>
                  <a:pt x="51420" y="6648"/>
                </a:cubicBezTo>
                <a:cubicBezTo>
                  <a:pt x="51464" y="6657"/>
                  <a:pt x="51521" y="6642"/>
                  <a:pt x="51566" y="6648"/>
                </a:cubicBezTo>
                <a:cubicBezTo>
                  <a:pt x="51569" y="6648"/>
                  <a:pt x="51563" y="6669"/>
                  <a:pt x="51566" y="6669"/>
                </a:cubicBezTo>
                <a:cubicBezTo>
                  <a:pt x="51602" y="6684"/>
                  <a:pt x="51673" y="6663"/>
                  <a:pt x="51713" y="6669"/>
                </a:cubicBezTo>
                <a:cubicBezTo>
                  <a:pt x="51687" y="6666"/>
                  <a:pt x="51801" y="6717"/>
                  <a:pt x="51860" y="6692"/>
                </a:cubicBezTo>
                <a:cubicBezTo>
                  <a:pt x="51872" y="6734"/>
                  <a:pt x="51973" y="6710"/>
                  <a:pt x="51948" y="6780"/>
                </a:cubicBezTo>
                <a:cubicBezTo>
                  <a:pt x="51978" y="6774"/>
                  <a:pt x="51966" y="6737"/>
                  <a:pt x="52006" y="6736"/>
                </a:cubicBezTo>
                <a:cubicBezTo>
                  <a:pt x="52113" y="6746"/>
                  <a:pt x="52148" y="6792"/>
                  <a:pt x="52240" y="6758"/>
                </a:cubicBezTo>
                <a:cubicBezTo>
                  <a:pt x="52236" y="6827"/>
                  <a:pt x="52403" y="6767"/>
                  <a:pt x="52357" y="6869"/>
                </a:cubicBezTo>
                <a:cubicBezTo>
                  <a:pt x="52387" y="6869"/>
                  <a:pt x="52417" y="6869"/>
                  <a:pt x="52445" y="6869"/>
                </a:cubicBezTo>
                <a:cubicBezTo>
                  <a:pt x="52513" y="6855"/>
                  <a:pt x="52410" y="6834"/>
                  <a:pt x="52475" y="6802"/>
                </a:cubicBezTo>
                <a:cubicBezTo>
                  <a:pt x="52516" y="6809"/>
                  <a:pt x="52499" y="6857"/>
                  <a:pt x="52505" y="6890"/>
                </a:cubicBezTo>
                <a:cubicBezTo>
                  <a:pt x="52555" y="6870"/>
                  <a:pt x="52661" y="6891"/>
                  <a:pt x="52651" y="6824"/>
                </a:cubicBezTo>
                <a:cubicBezTo>
                  <a:pt x="52728" y="6831"/>
                  <a:pt x="52918" y="6800"/>
                  <a:pt x="52827" y="6869"/>
                </a:cubicBezTo>
                <a:cubicBezTo>
                  <a:pt x="52884" y="6895"/>
                  <a:pt x="52874" y="6827"/>
                  <a:pt x="52885" y="6824"/>
                </a:cubicBezTo>
                <a:cubicBezTo>
                  <a:pt x="52930" y="6815"/>
                  <a:pt x="52937" y="6846"/>
                  <a:pt x="52973" y="6846"/>
                </a:cubicBezTo>
                <a:cubicBezTo>
                  <a:pt x="53006" y="6846"/>
                  <a:pt x="53074" y="6816"/>
                  <a:pt x="53091" y="6780"/>
                </a:cubicBezTo>
                <a:cubicBezTo>
                  <a:pt x="53172" y="6801"/>
                  <a:pt x="53071" y="6849"/>
                  <a:pt x="53032" y="6869"/>
                </a:cubicBezTo>
                <a:cubicBezTo>
                  <a:pt x="53020" y="6873"/>
                  <a:pt x="53007" y="6888"/>
                  <a:pt x="53002" y="6890"/>
                </a:cubicBezTo>
                <a:cubicBezTo>
                  <a:pt x="52980" y="6899"/>
                  <a:pt x="52869" y="6902"/>
                  <a:pt x="52827" y="6912"/>
                </a:cubicBezTo>
                <a:cubicBezTo>
                  <a:pt x="52791" y="6921"/>
                  <a:pt x="52615" y="6949"/>
                  <a:pt x="52505" y="6934"/>
                </a:cubicBezTo>
                <a:cubicBezTo>
                  <a:pt x="52486" y="6982"/>
                  <a:pt x="52587" y="7004"/>
                  <a:pt x="52475" y="7001"/>
                </a:cubicBezTo>
                <a:cubicBezTo>
                  <a:pt x="52519" y="7041"/>
                  <a:pt x="52685" y="7071"/>
                  <a:pt x="52681" y="7066"/>
                </a:cubicBezTo>
                <a:cubicBezTo>
                  <a:pt x="52694" y="7081"/>
                  <a:pt x="52644" y="7131"/>
                  <a:pt x="52651" y="7132"/>
                </a:cubicBezTo>
                <a:cubicBezTo>
                  <a:pt x="52673" y="7137"/>
                  <a:pt x="52713" y="7093"/>
                  <a:pt x="52739" y="7088"/>
                </a:cubicBezTo>
                <a:cubicBezTo>
                  <a:pt x="52820" y="7072"/>
                  <a:pt x="52869" y="7078"/>
                  <a:pt x="52944" y="7132"/>
                </a:cubicBezTo>
                <a:cubicBezTo>
                  <a:pt x="52984" y="7125"/>
                  <a:pt x="52968" y="7077"/>
                  <a:pt x="52973" y="7044"/>
                </a:cubicBezTo>
                <a:cubicBezTo>
                  <a:pt x="53017" y="7070"/>
                  <a:pt x="53104" y="7063"/>
                  <a:pt x="53091" y="7132"/>
                </a:cubicBezTo>
                <a:cubicBezTo>
                  <a:pt x="53140" y="7124"/>
                  <a:pt x="53146" y="7149"/>
                  <a:pt x="53149" y="7176"/>
                </a:cubicBezTo>
                <a:cubicBezTo>
                  <a:pt x="53203" y="7173"/>
                  <a:pt x="53248" y="7161"/>
                  <a:pt x="53267" y="7132"/>
                </a:cubicBezTo>
                <a:cubicBezTo>
                  <a:pt x="53279" y="7071"/>
                  <a:pt x="53158" y="7188"/>
                  <a:pt x="53149" y="7110"/>
                </a:cubicBezTo>
                <a:cubicBezTo>
                  <a:pt x="53148" y="7054"/>
                  <a:pt x="53171" y="7083"/>
                  <a:pt x="53208" y="7088"/>
                </a:cubicBezTo>
                <a:cubicBezTo>
                  <a:pt x="53246" y="7066"/>
                  <a:pt x="53315" y="7066"/>
                  <a:pt x="53355" y="7044"/>
                </a:cubicBezTo>
                <a:cubicBezTo>
                  <a:pt x="53421" y="7028"/>
                  <a:pt x="53442" y="6978"/>
                  <a:pt x="53471" y="6934"/>
                </a:cubicBezTo>
                <a:cubicBezTo>
                  <a:pt x="53575" y="7020"/>
                  <a:pt x="53341" y="7041"/>
                  <a:pt x="53355" y="7132"/>
                </a:cubicBezTo>
                <a:cubicBezTo>
                  <a:pt x="53417" y="7150"/>
                  <a:pt x="53427" y="7081"/>
                  <a:pt x="53442" y="7066"/>
                </a:cubicBezTo>
                <a:cubicBezTo>
                  <a:pt x="53462" y="7047"/>
                  <a:pt x="53515" y="7045"/>
                  <a:pt x="53501" y="7001"/>
                </a:cubicBezTo>
                <a:cubicBezTo>
                  <a:pt x="53589" y="7014"/>
                  <a:pt x="53473" y="7047"/>
                  <a:pt x="53501" y="7088"/>
                </a:cubicBezTo>
                <a:cubicBezTo>
                  <a:pt x="53447" y="7113"/>
                  <a:pt x="53401" y="7146"/>
                  <a:pt x="53355" y="7176"/>
                </a:cubicBezTo>
                <a:cubicBezTo>
                  <a:pt x="53414" y="7242"/>
                  <a:pt x="53474" y="7120"/>
                  <a:pt x="53560" y="7132"/>
                </a:cubicBezTo>
                <a:cubicBezTo>
                  <a:pt x="53551" y="7152"/>
                  <a:pt x="53570" y="7179"/>
                  <a:pt x="53560" y="7198"/>
                </a:cubicBezTo>
                <a:cubicBezTo>
                  <a:pt x="53546" y="7223"/>
                  <a:pt x="53515" y="7203"/>
                  <a:pt x="53501" y="7221"/>
                </a:cubicBezTo>
                <a:cubicBezTo>
                  <a:pt x="53494" y="7228"/>
                  <a:pt x="53510" y="7258"/>
                  <a:pt x="53501" y="7264"/>
                </a:cubicBezTo>
                <a:cubicBezTo>
                  <a:pt x="53462" y="7287"/>
                  <a:pt x="53407" y="7296"/>
                  <a:pt x="53355" y="7330"/>
                </a:cubicBezTo>
                <a:cubicBezTo>
                  <a:pt x="53338" y="7342"/>
                  <a:pt x="53327" y="7327"/>
                  <a:pt x="53325" y="7353"/>
                </a:cubicBezTo>
                <a:cubicBezTo>
                  <a:pt x="53324" y="7381"/>
                  <a:pt x="53290" y="7355"/>
                  <a:pt x="53267" y="7353"/>
                </a:cubicBezTo>
                <a:cubicBezTo>
                  <a:pt x="53294" y="7356"/>
                  <a:pt x="53200" y="7368"/>
                  <a:pt x="53238" y="7353"/>
                </a:cubicBezTo>
                <a:cubicBezTo>
                  <a:pt x="53216" y="7361"/>
                  <a:pt x="53210" y="7351"/>
                  <a:pt x="53208" y="7374"/>
                </a:cubicBezTo>
                <a:cubicBezTo>
                  <a:pt x="53202" y="7456"/>
                  <a:pt x="53118" y="7315"/>
                  <a:pt x="53120" y="7419"/>
                </a:cubicBezTo>
                <a:cubicBezTo>
                  <a:pt x="53068" y="7359"/>
                  <a:pt x="52972" y="7426"/>
                  <a:pt x="52914" y="7419"/>
                </a:cubicBezTo>
                <a:cubicBezTo>
                  <a:pt x="52911" y="7418"/>
                  <a:pt x="52917" y="7378"/>
                  <a:pt x="52914" y="7374"/>
                </a:cubicBezTo>
                <a:cubicBezTo>
                  <a:pt x="52869" y="7412"/>
                  <a:pt x="52827" y="7454"/>
                  <a:pt x="52710" y="7440"/>
                </a:cubicBezTo>
                <a:cubicBezTo>
                  <a:pt x="52823" y="7516"/>
                  <a:pt x="53019" y="7493"/>
                  <a:pt x="53208" y="7506"/>
                </a:cubicBezTo>
                <a:cubicBezTo>
                  <a:pt x="53275" y="7511"/>
                  <a:pt x="53347" y="7544"/>
                  <a:pt x="53413" y="7528"/>
                </a:cubicBezTo>
                <a:cubicBezTo>
                  <a:pt x="53440" y="7505"/>
                  <a:pt x="53521" y="7522"/>
                  <a:pt x="53501" y="7462"/>
                </a:cubicBezTo>
                <a:cubicBezTo>
                  <a:pt x="53533" y="7468"/>
                  <a:pt x="53521" y="7506"/>
                  <a:pt x="53560" y="7506"/>
                </a:cubicBezTo>
                <a:cubicBezTo>
                  <a:pt x="53594" y="7510"/>
                  <a:pt x="53584" y="7546"/>
                  <a:pt x="53589" y="7572"/>
                </a:cubicBezTo>
                <a:cubicBezTo>
                  <a:pt x="53542" y="7544"/>
                  <a:pt x="53471" y="7543"/>
                  <a:pt x="53531" y="7594"/>
                </a:cubicBezTo>
                <a:cubicBezTo>
                  <a:pt x="53497" y="7591"/>
                  <a:pt x="53479" y="7600"/>
                  <a:pt x="53471" y="7616"/>
                </a:cubicBezTo>
                <a:cubicBezTo>
                  <a:pt x="53437" y="7613"/>
                  <a:pt x="53447" y="7576"/>
                  <a:pt x="53442" y="7550"/>
                </a:cubicBezTo>
                <a:cubicBezTo>
                  <a:pt x="53422" y="7561"/>
                  <a:pt x="53409" y="7564"/>
                  <a:pt x="53384" y="7572"/>
                </a:cubicBezTo>
                <a:cubicBezTo>
                  <a:pt x="53374" y="7576"/>
                  <a:pt x="53332" y="7566"/>
                  <a:pt x="53325" y="7572"/>
                </a:cubicBezTo>
                <a:cubicBezTo>
                  <a:pt x="53285" y="7609"/>
                  <a:pt x="53285" y="7572"/>
                  <a:pt x="53238" y="7572"/>
                </a:cubicBezTo>
                <a:cubicBezTo>
                  <a:pt x="53185" y="7572"/>
                  <a:pt x="53194" y="7606"/>
                  <a:pt x="53149" y="7572"/>
                </a:cubicBezTo>
                <a:cubicBezTo>
                  <a:pt x="53161" y="7581"/>
                  <a:pt x="52845" y="7556"/>
                  <a:pt x="52827" y="7572"/>
                </a:cubicBezTo>
                <a:cubicBezTo>
                  <a:pt x="52809" y="7588"/>
                  <a:pt x="52791" y="7583"/>
                  <a:pt x="52739" y="7572"/>
                </a:cubicBezTo>
                <a:cubicBezTo>
                  <a:pt x="52728" y="7570"/>
                  <a:pt x="52686" y="7577"/>
                  <a:pt x="52681" y="7572"/>
                </a:cubicBezTo>
                <a:cubicBezTo>
                  <a:pt x="52652" y="7547"/>
                  <a:pt x="52654" y="7577"/>
                  <a:pt x="52592" y="7572"/>
                </a:cubicBezTo>
                <a:cubicBezTo>
                  <a:pt x="52542" y="7568"/>
                  <a:pt x="52480" y="7559"/>
                  <a:pt x="52417" y="7550"/>
                </a:cubicBezTo>
                <a:cubicBezTo>
                  <a:pt x="52349" y="7541"/>
                  <a:pt x="52278" y="7538"/>
                  <a:pt x="52152" y="7528"/>
                </a:cubicBezTo>
                <a:cubicBezTo>
                  <a:pt x="52085" y="7523"/>
                  <a:pt x="52082" y="7496"/>
                  <a:pt x="51976" y="7506"/>
                </a:cubicBezTo>
                <a:cubicBezTo>
                  <a:pt x="51969" y="7507"/>
                  <a:pt x="51923" y="7503"/>
                  <a:pt x="51918" y="7506"/>
                </a:cubicBezTo>
                <a:cubicBezTo>
                  <a:pt x="51887" y="7535"/>
                  <a:pt x="51905" y="7503"/>
                  <a:pt x="51860" y="7506"/>
                </a:cubicBezTo>
                <a:cubicBezTo>
                  <a:pt x="51791" y="7511"/>
                  <a:pt x="51789" y="7541"/>
                  <a:pt x="51742" y="7506"/>
                </a:cubicBezTo>
                <a:cubicBezTo>
                  <a:pt x="51717" y="7487"/>
                  <a:pt x="51595" y="7533"/>
                  <a:pt x="51566" y="7506"/>
                </a:cubicBezTo>
                <a:cubicBezTo>
                  <a:pt x="51566" y="7506"/>
                  <a:pt x="51568" y="7484"/>
                  <a:pt x="51566" y="7484"/>
                </a:cubicBezTo>
                <a:cubicBezTo>
                  <a:pt x="51547" y="7483"/>
                  <a:pt x="51532" y="7506"/>
                  <a:pt x="51538" y="7506"/>
                </a:cubicBezTo>
                <a:cubicBezTo>
                  <a:pt x="51512" y="7503"/>
                  <a:pt x="51509" y="7486"/>
                  <a:pt x="51479" y="7484"/>
                </a:cubicBezTo>
                <a:cubicBezTo>
                  <a:pt x="51414" y="7480"/>
                  <a:pt x="51130" y="7514"/>
                  <a:pt x="51097" y="7484"/>
                </a:cubicBezTo>
                <a:cubicBezTo>
                  <a:pt x="51055" y="7446"/>
                  <a:pt x="51032" y="7531"/>
                  <a:pt x="50981" y="7484"/>
                </a:cubicBezTo>
                <a:cubicBezTo>
                  <a:pt x="50949" y="7456"/>
                  <a:pt x="50943" y="7490"/>
                  <a:pt x="50833" y="7484"/>
                </a:cubicBezTo>
                <a:cubicBezTo>
                  <a:pt x="50775" y="7481"/>
                  <a:pt x="50716" y="7448"/>
                  <a:pt x="50658" y="7462"/>
                </a:cubicBezTo>
                <a:cubicBezTo>
                  <a:pt x="50666" y="7486"/>
                  <a:pt x="50715" y="7477"/>
                  <a:pt x="50716" y="7506"/>
                </a:cubicBezTo>
                <a:cubicBezTo>
                  <a:pt x="51015" y="7503"/>
                  <a:pt x="51253" y="7544"/>
                  <a:pt x="51566" y="7528"/>
                </a:cubicBezTo>
                <a:cubicBezTo>
                  <a:pt x="51529" y="7558"/>
                  <a:pt x="51527" y="7610"/>
                  <a:pt x="51595" y="7616"/>
                </a:cubicBezTo>
                <a:cubicBezTo>
                  <a:pt x="51659" y="7621"/>
                  <a:pt x="51689" y="7598"/>
                  <a:pt x="51683" y="7550"/>
                </a:cubicBezTo>
                <a:cubicBezTo>
                  <a:pt x="51767" y="7606"/>
                  <a:pt x="52011" y="7539"/>
                  <a:pt x="52094" y="7594"/>
                </a:cubicBezTo>
                <a:cubicBezTo>
                  <a:pt x="52082" y="7628"/>
                  <a:pt x="52001" y="7613"/>
                  <a:pt x="52035" y="7682"/>
                </a:cubicBezTo>
                <a:cubicBezTo>
                  <a:pt x="51982" y="7682"/>
                  <a:pt x="51975" y="7658"/>
                  <a:pt x="51918" y="7660"/>
                </a:cubicBezTo>
                <a:cubicBezTo>
                  <a:pt x="51837" y="7663"/>
                  <a:pt x="51804" y="7729"/>
                  <a:pt x="51713" y="7727"/>
                </a:cubicBezTo>
                <a:cubicBezTo>
                  <a:pt x="51683" y="7660"/>
                  <a:pt x="51779" y="7688"/>
                  <a:pt x="51831" y="7682"/>
                </a:cubicBezTo>
                <a:cubicBezTo>
                  <a:pt x="51815" y="7637"/>
                  <a:pt x="51729" y="7666"/>
                  <a:pt x="51683" y="7660"/>
                </a:cubicBezTo>
                <a:cubicBezTo>
                  <a:pt x="51681" y="7660"/>
                  <a:pt x="51677" y="7639"/>
                  <a:pt x="51654" y="7639"/>
                </a:cubicBezTo>
                <a:cubicBezTo>
                  <a:pt x="51615" y="7637"/>
                  <a:pt x="51575" y="7640"/>
                  <a:pt x="51538" y="7639"/>
                </a:cubicBezTo>
                <a:cubicBezTo>
                  <a:pt x="51563" y="7677"/>
                  <a:pt x="51668" y="7675"/>
                  <a:pt x="51595" y="7727"/>
                </a:cubicBezTo>
                <a:cubicBezTo>
                  <a:pt x="51671" y="7735"/>
                  <a:pt x="51746" y="7768"/>
                  <a:pt x="51831" y="7748"/>
                </a:cubicBezTo>
                <a:cubicBezTo>
                  <a:pt x="51863" y="7741"/>
                  <a:pt x="51858" y="7693"/>
                  <a:pt x="51918" y="7705"/>
                </a:cubicBezTo>
                <a:cubicBezTo>
                  <a:pt x="51897" y="7815"/>
                  <a:pt x="52037" y="7667"/>
                  <a:pt x="52006" y="7771"/>
                </a:cubicBezTo>
                <a:cubicBezTo>
                  <a:pt x="52307" y="7731"/>
                  <a:pt x="52433" y="7861"/>
                  <a:pt x="52769" y="7793"/>
                </a:cubicBezTo>
                <a:cubicBezTo>
                  <a:pt x="52773" y="7819"/>
                  <a:pt x="52822" y="7811"/>
                  <a:pt x="52857" y="7814"/>
                </a:cubicBezTo>
                <a:cubicBezTo>
                  <a:pt x="52878" y="7874"/>
                  <a:pt x="52797" y="7859"/>
                  <a:pt x="52797" y="7902"/>
                </a:cubicBezTo>
                <a:cubicBezTo>
                  <a:pt x="52890" y="7913"/>
                  <a:pt x="52880" y="7847"/>
                  <a:pt x="52914" y="7814"/>
                </a:cubicBezTo>
                <a:cubicBezTo>
                  <a:pt x="52938" y="7820"/>
                  <a:pt x="52944" y="7834"/>
                  <a:pt x="52973" y="7837"/>
                </a:cubicBezTo>
                <a:cubicBezTo>
                  <a:pt x="53008" y="7840"/>
                  <a:pt x="53026" y="7814"/>
                  <a:pt x="53032" y="7814"/>
                </a:cubicBezTo>
                <a:cubicBezTo>
                  <a:pt x="53047" y="7816"/>
                  <a:pt x="53232" y="7875"/>
                  <a:pt x="53296" y="7814"/>
                </a:cubicBezTo>
                <a:cubicBezTo>
                  <a:pt x="53330" y="7818"/>
                  <a:pt x="53320" y="7855"/>
                  <a:pt x="53325" y="7880"/>
                </a:cubicBezTo>
                <a:cubicBezTo>
                  <a:pt x="53481" y="7865"/>
                  <a:pt x="53646" y="7858"/>
                  <a:pt x="53735" y="7793"/>
                </a:cubicBezTo>
                <a:cubicBezTo>
                  <a:pt x="53810" y="7822"/>
                  <a:pt x="53631" y="7844"/>
                  <a:pt x="53648" y="7902"/>
                </a:cubicBezTo>
                <a:cubicBezTo>
                  <a:pt x="53619" y="7902"/>
                  <a:pt x="53625" y="7875"/>
                  <a:pt x="53619" y="7859"/>
                </a:cubicBezTo>
                <a:cubicBezTo>
                  <a:pt x="53583" y="7852"/>
                  <a:pt x="53517" y="7922"/>
                  <a:pt x="53589" y="7925"/>
                </a:cubicBezTo>
                <a:cubicBezTo>
                  <a:pt x="53579" y="7955"/>
                  <a:pt x="53537" y="7927"/>
                  <a:pt x="53531" y="7902"/>
                </a:cubicBezTo>
                <a:cubicBezTo>
                  <a:pt x="53504" y="7916"/>
                  <a:pt x="53477" y="7930"/>
                  <a:pt x="53471" y="7902"/>
                </a:cubicBezTo>
                <a:cubicBezTo>
                  <a:pt x="53411" y="7909"/>
                  <a:pt x="53413" y="7961"/>
                  <a:pt x="53384" y="7991"/>
                </a:cubicBezTo>
                <a:cubicBezTo>
                  <a:pt x="53341" y="7985"/>
                  <a:pt x="53374" y="7925"/>
                  <a:pt x="53325" y="7925"/>
                </a:cubicBezTo>
                <a:cubicBezTo>
                  <a:pt x="53291" y="7928"/>
                  <a:pt x="53300" y="7965"/>
                  <a:pt x="53296" y="7991"/>
                </a:cubicBezTo>
                <a:cubicBezTo>
                  <a:pt x="53068" y="7957"/>
                  <a:pt x="52884" y="8026"/>
                  <a:pt x="52769" y="7946"/>
                </a:cubicBezTo>
                <a:cubicBezTo>
                  <a:pt x="52713" y="7927"/>
                  <a:pt x="52698" y="7988"/>
                  <a:pt x="52681" y="7991"/>
                </a:cubicBezTo>
                <a:cubicBezTo>
                  <a:pt x="52671" y="7993"/>
                  <a:pt x="52619" y="7971"/>
                  <a:pt x="52592" y="7969"/>
                </a:cubicBezTo>
                <a:cubicBezTo>
                  <a:pt x="52545" y="7964"/>
                  <a:pt x="52492" y="7977"/>
                  <a:pt x="52445" y="7969"/>
                </a:cubicBezTo>
                <a:cubicBezTo>
                  <a:pt x="52397" y="7961"/>
                  <a:pt x="52352" y="7939"/>
                  <a:pt x="52328" y="7925"/>
                </a:cubicBezTo>
                <a:cubicBezTo>
                  <a:pt x="52294" y="7917"/>
                  <a:pt x="52314" y="7961"/>
                  <a:pt x="52300" y="7969"/>
                </a:cubicBezTo>
                <a:cubicBezTo>
                  <a:pt x="52262" y="7988"/>
                  <a:pt x="52178" y="7954"/>
                  <a:pt x="52152" y="7991"/>
                </a:cubicBezTo>
                <a:cubicBezTo>
                  <a:pt x="52172" y="8013"/>
                  <a:pt x="52220" y="8013"/>
                  <a:pt x="52212" y="8057"/>
                </a:cubicBezTo>
                <a:cubicBezTo>
                  <a:pt x="52319" y="8079"/>
                  <a:pt x="52269" y="7982"/>
                  <a:pt x="52328" y="7969"/>
                </a:cubicBezTo>
                <a:cubicBezTo>
                  <a:pt x="52403" y="7967"/>
                  <a:pt x="52364" y="7985"/>
                  <a:pt x="52357" y="8012"/>
                </a:cubicBezTo>
                <a:cubicBezTo>
                  <a:pt x="52384" y="8023"/>
                  <a:pt x="52410" y="8031"/>
                  <a:pt x="52417" y="8057"/>
                </a:cubicBezTo>
                <a:cubicBezTo>
                  <a:pt x="52445" y="8055"/>
                  <a:pt x="52439" y="8030"/>
                  <a:pt x="52445" y="8012"/>
                </a:cubicBezTo>
                <a:cubicBezTo>
                  <a:pt x="52480" y="8016"/>
                  <a:pt x="52497" y="8008"/>
                  <a:pt x="52505" y="7991"/>
                </a:cubicBezTo>
                <a:cubicBezTo>
                  <a:pt x="52561" y="7973"/>
                  <a:pt x="52571" y="8030"/>
                  <a:pt x="52592" y="8034"/>
                </a:cubicBezTo>
                <a:cubicBezTo>
                  <a:pt x="52641" y="8046"/>
                  <a:pt x="52725" y="7989"/>
                  <a:pt x="52769" y="8057"/>
                </a:cubicBezTo>
                <a:cubicBezTo>
                  <a:pt x="52797" y="8055"/>
                  <a:pt x="52791" y="8030"/>
                  <a:pt x="52797" y="8012"/>
                </a:cubicBezTo>
                <a:cubicBezTo>
                  <a:pt x="52847" y="8042"/>
                  <a:pt x="52896" y="8070"/>
                  <a:pt x="53002" y="8057"/>
                </a:cubicBezTo>
                <a:cubicBezTo>
                  <a:pt x="52987" y="8089"/>
                  <a:pt x="52959" y="8112"/>
                  <a:pt x="52944" y="8145"/>
                </a:cubicBezTo>
                <a:cubicBezTo>
                  <a:pt x="52973" y="8145"/>
                  <a:pt x="53002" y="8145"/>
                  <a:pt x="53032" y="8145"/>
                </a:cubicBezTo>
                <a:cubicBezTo>
                  <a:pt x="53098" y="8136"/>
                  <a:pt x="53028" y="8024"/>
                  <a:pt x="53120" y="8034"/>
                </a:cubicBezTo>
                <a:cubicBezTo>
                  <a:pt x="53180" y="8011"/>
                  <a:pt x="53162" y="8073"/>
                  <a:pt x="53178" y="8078"/>
                </a:cubicBezTo>
                <a:cubicBezTo>
                  <a:pt x="53220" y="8093"/>
                  <a:pt x="53225" y="8057"/>
                  <a:pt x="53238" y="8057"/>
                </a:cubicBezTo>
                <a:cubicBezTo>
                  <a:pt x="53260" y="8055"/>
                  <a:pt x="53397" y="8102"/>
                  <a:pt x="53442" y="8034"/>
                </a:cubicBezTo>
                <a:cubicBezTo>
                  <a:pt x="53527" y="8046"/>
                  <a:pt x="53397" y="8069"/>
                  <a:pt x="53413" y="8100"/>
                </a:cubicBezTo>
                <a:cubicBezTo>
                  <a:pt x="53418" y="8118"/>
                  <a:pt x="53443" y="8123"/>
                  <a:pt x="53442" y="8145"/>
                </a:cubicBezTo>
                <a:cubicBezTo>
                  <a:pt x="53487" y="8105"/>
                  <a:pt x="53605" y="8120"/>
                  <a:pt x="53676" y="8100"/>
                </a:cubicBezTo>
                <a:cubicBezTo>
                  <a:pt x="53702" y="8094"/>
                  <a:pt x="53702" y="8078"/>
                  <a:pt x="53706" y="8057"/>
                </a:cubicBezTo>
                <a:cubicBezTo>
                  <a:pt x="53748" y="8058"/>
                  <a:pt x="53788" y="8060"/>
                  <a:pt x="53794" y="8034"/>
                </a:cubicBezTo>
                <a:cubicBezTo>
                  <a:pt x="53886" y="8099"/>
                  <a:pt x="53673" y="8118"/>
                  <a:pt x="53619" y="8145"/>
                </a:cubicBezTo>
                <a:cubicBezTo>
                  <a:pt x="53605" y="8181"/>
                  <a:pt x="53778" y="8181"/>
                  <a:pt x="53765" y="8145"/>
                </a:cubicBezTo>
                <a:cubicBezTo>
                  <a:pt x="53830" y="8169"/>
                  <a:pt x="53700" y="8261"/>
                  <a:pt x="53852" y="8210"/>
                </a:cubicBezTo>
                <a:cubicBezTo>
                  <a:pt x="53862" y="8268"/>
                  <a:pt x="53791" y="8267"/>
                  <a:pt x="53735" y="8277"/>
                </a:cubicBezTo>
                <a:cubicBezTo>
                  <a:pt x="53738" y="8315"/>
                  <a:pt x="53817" y="8285"/>
                  <a:pt x="53852" y="8299"/>
                </a:cubicBezTo>
                <a:cubicBezTo>
                  <a:pt x="53856" y="8300"/>
                  <a:pt x="53884" y="8343"/>
                  <a:pt x="53882" y="8343"/>
                </a:cubicBezTo>
                <a:cubicBezTo>
                  <a:pt x="53933" y="8343"/>
                  <a:pt x="53928" y="8285"/>
                  <a:pt x="53998" y="8299"/>
                </a:cubicBezTo>
                <a:cubicBezTo>
                  <a:pt x="53919" y="8357"/>
                  <a:pt x="54036" y="8366"/>
                  <a:pt x="54028" y="8431"/>
                </a:cubicBezTo>
                <a:cubicBezTo>
                  <a:pt x="54015" y="8494"/>
                  <a:pt x="53998" y="8405"/>
                  <a:pt x="53970" y="8387"/>
                </a:cubicBezTo>
                <a:cubicBezTo>
                  <a:pt x="53944" y="8370"/>
                  <a:pt x="53892" y="8372"/>
                  <a:pt x="53882" y="8343"/>
                </a:cubicBezTo>
                <a:cubicBezTo>
                  <a:pt x="53824" y="8343"/>
                  <a:pt x="53844" y="8403"/>
                  <a:pt x="53765" y="8387"/>
                </a:cubicBezTo>
                <a:cubicBezTo>
                  <a:pt x="53772" y="8426"/>
                  <a:pt x="53815" y="8437"/>
                  <a:pt x="53882" y="8431"/>
                </a:cubicBezTo>
                <a:cubicBezTo>
                  <a:pt x="53890" y="8478"/>
                  <a:pt x="53751" y="8431"/>
                  <a:pt x="53765" y="8498"/>
                </a:cubicBezTo>
                <a:cubicBezTo>
                  <a:pt x="53768" y="8513"/>
                  <a:pt x="53823" y="8518"/>
                  <a:pt x="53823" y="8518"/>
                </a:cubicBezTo>
                <a:cubicBezTo>
                  <a:pt x="53823" y="8543"/>
                  <a:pt x="53760" y="8533"/>
                  <a:pt x="53765" y="8563"/>
                </a:cubicBezTo>
                <a:cubicBezTo>
                  <a:pt x="53780" y="8608"/>
                  <a:pt x="53904" y="8568"/>
                  <a:pt x="53823" y="8629"/>
                </a:cubicBezTo>
                <a:cubicBezTo>
                  <a:pt x="53896" y="8632"/>
                  <a:pt x="53946" y="8617"/>
                  <a:pt x="53970" y="8585"/>
                </a:cubicBezTo>
                <a:cubicBezTo>
                  <a:pt x="54006" y="8578"/>
                  <a:pt x="53983" y="8621"/>
                  <a:pt x="53998" y="8629"/>
                </a:cubicBezTo>
                <a:cubicBezTo>
                  <a:pt x="54010" y="8635"/>
                  <a:pt x="54043" y="8626"/>
                  <a:pt x="54057" y="8629"/>
                </a:cubicBezTo>
                <a:cubicBezTo>
                  <a:pt x="54084" y="8634"/>
                  <a:pt x="54108" y="8644"/>
                  <a:pt x="54145" y="8650"/>
                </a:cubicBezTo>
                <a:cubicBezTo>
                  <a:pt x="54167" y="8655"/>
                  <a:pt x="54232" y="8689"/>
                  <a:pt x="54322" y="8673"/>
                </a:cubicBezTo>
                <a:cubicBezTo>
                  <a:pt x="54317" y="8698"/>
                  <a:pt x="54329" y="8712"/>
                  <a:pt x="54350" y="8717"/>
                </a:cubicBezTo>
                <a:cubicBezTo>
                  <a:pt x="54347" y="8736"/>
                  <a:pt x="54271" y="8749"/>
                  <a:pt x="54233" y="8739"/>
                </a:cubicBezTo>
                <a:cubicBezTo>
                  <a:pt x="54214" y="8734"/>
                  <a:pt x="54193" y="8677"/>
                  <a:pt x="54175" y="8673"/>
                </a:cubicBezTo>
                <a:cubicBezTo>
                  <a:pt x="54109" y="8659"/>
                  <a:pt x="54076" y="8726"/>
                  <a:pt x="54028" y="8673"/>
                </a:cubicBezTo>
                <a:cubicBezTo>
                  <a:pt x="53946" y="8673"/>
                  <a:pt x="54099" y="8733"/>
                  <a:pt x="53970" y="8717"/>
                </a:cubicBezTo>
                <a:cubicBezTo>
                  <a:pt x="53964" y="8736"/>
                  <a:pt x="53982" y="8737"/>
                  <a:pt x="53998" y="8739"/>
                </a:cubicBezTo>
                <a:cubicBezTo>
                  <a:pt x="53961" y="8807"/>
                  <a:pt x="53911" y="8715"/>
                  <a:pt x="53970" y="8695"/>
                </a:cubicBezTo>
                <a:cubicBezTo>
                  <a:pt x="53966" y="8654"/>
                  <a:pt x="53871" y="8682"/>
                  <a:pt x="53852" y="8650"/>
                </a:cubicBezTo>
                <a:cubicBezTo>
                  <a:pt x="53796" y="8659"/>
                  <a:pt x="53830" y="8736"/>
                  <a:pt x="53735" y="8717"/>
                </a:cubicBezTo>
                <a:cubicBezTo>
                  <a:pt x="53727" y="8682"/>
                  <a:pt x="53763" y="8679"/>
                  <a:pt x="53765" y="8650"/>
                </a:cubicBezTo>
                <a:cubicBezTo>
                  <a:pt x="53687" y="8605"/>
                  <a:pt x="53775" y="8539"/>
                  <a:pt x="53676" y="8541"/>
                </a:cubicBezTo>
                <a:cubicBezTo>
                  <a:pt x="53642" y="8497"/>
                  <a:pt x="53730" y="8508"/>
                  <a:pt x="53735" y="8498"/>
                </a:cubicBezTo>
                <a:cubicBezTo>
                  <a:pt x="53750" y="8468"/>
                  <a:pt x="53664" y="8427"/>
                  <a:pt x="53735" y="8409"/>
                </a:cubicBezTo>
                <a:cubicBezTo>
                  <a:pt x="53744" y="8358"/>
                  <a:pt x="53651" y="8384"/>
                  <a:pt x="53648" y="8343"/>
                </a:cubicBezTo>
                <a:cubicBezTo>
                  <a:pt x="53597" y="8385"/>
                  <a:pt x="53407" y="8324"/>
                  <a:pt x="53413" y="8409"/>
                </a:cubicBezTo>
                <a:cubicBezTo>
                  <a:pt x="53395" y="8379"/>
                  <a:pt x="53300" y="8405"/>
                  <a:pt x="53296" y="8365"/>
                </a:cubicBezTo>
                <a:cubicBezTo>
                  <a:pt x="53244" y="8385"/>
                  <a:pt x="53258" y="8454"/>
                  <a:pt x="53149" y="8431"/>
                </a:cubicBezTo>
                <a:cubicBezTo>
                  <a:pt x="53184" y="8399"/>
                  <a:pt x="53184" y="8376"/>
                  <a:pt x="53149" y="8343"/>
                </a:cubicBezTo>
                <a:cubicBezTo>
                  <a:pt x="53070" y="8328"/>
                  <a:pt x="53092" y="8388"/>
                  <a:pt x="53062" y="8409"/>
                </a:cubicBezTo>
                <a:cubicBezTo>
                  <a:pt x="53026" y="8384"/>
                  <a:pt x="53008" y="8346"/>
                  <a:pt x="52914" y="8365"/>
                </a:cubicBezTo>
                <a:cubicBezTo>
                  <a:pt x="52925" y="8336"/>
                  <a:pt x="52966" y="8330"/>
                  <a:pt x="52973" y="8299"/>
                </a:cubicBezTo>
                <a:cubicBezTo>
                  <a:pt x="52902" y="8315"/>
                  <a:pt x="52921" y="8357"/>
                  <a:pt x="52857" y="8365"/>
                </a:cubicBezTo>
                <a:cubicBezTo>
                  <a:pt x="52728" y="8381"/>
                  <a:pt x="52528" y="8250"/>
                  <a:pt x="52505" y="8409"/>
                </a:cubicBezTo>
                <a:cubicBezTo>
                  <a:pt x="52517" y="8442"/>
                  <a:pt x="52542" y="8400"/>
                  <a:pt x="52592" y="8409"/>
                </a:cubicBezTo>
                <a:cubicBezTo>
                  <a:pt x="52585" y="8467"/>
                  <a:pt x="52532" y="8481"/>
                  <a:pt x="52651" y="8475"/>
                </a:cubicBezTo>
                <a:cubicBezTo>
                  <a:pt x="52624" y="8564"/>
                  <a:pt x="52533" y="8541"/>
                  <a:pt x="52475" y="8563"/>
                </a:cubicBezTo>
                <a:cubicBezTo>
                  <a:pt x="52474" y="8594"/>
                  <a:pt x="52471" y="8625"/>
                  <a:pt x="52505" y="8629"/>
                </a:cubicBezTo>
                <a:cubicBezTo>
                  <a:pt x="52495" y="8674"/>
                  <a:pt x="52426" y="8596"/>
                  <a:pt x="52417" y="8673"/>
                </a:cubicBezTo>
                <a:cubicBezTo>
                  <a:pt x="52420" y="8721"/>
                  <a:pt x="52541" y="8682"/>
                  <a:pt x="52592" y="8695"/>
                </a:cubicBezTo>
                <a:cubicBezTo>
                  <a:pt x="52551" y="8790"/>
                  <a:pt x="52395" y="8698"/>
                  <a:pt x="52328" y="8739"/>
                </a:cubicBezTo>
                <a:cubicBezTo>
                  <a:pt x="52342" y="8719"/>
                  <a:pt x="52353" y="8700"/>
                  <a:pt x="52387" y="8695"/>
                </a:cubicBezTo>
                <a:cubicBezTo>
                  <a:pt x="52399" y="8642"/>
                  <a:pt x="52254" y="8707"/>
                  <a:pt x="52300" y="8629"/>
                </a:cubicBezTo>
                <a:cubicBezTo>
                  <a:pt x="52555" y="8712"/>
                  <a:pt x="52319" y="8492"/>
                  <a:pt x="52505" y="8475"/>
                </a:cubicBezTo>
                <a:cubicBezTo>
                  <a:pt x="52497" y="8436"/>
                  <a:pt x="52453" y="8424"/>
                  <a:pt x="52387" y="8431"/>
                </a:cubicBezTo>
                <a:cubicBezTo>
                  <a:pt x="52387" y="8387"/>
                  <a:pt x="52468" y="8403"/>
                  <a:pt x="52445" y="8343"/>
                </a:cubicBezTo>
                <a:cubicBezTo>
                  <a:pt x="52352" y="8315"/>
                  <a:pt x="52423" y="8414"/>
                  <a:pt x="52328" y="8387"/>
                </a:cubicBezTo>
                <a:cubicBezTo>
                  <a:pt x="52331" y="8331"/>
                  <a:pt x="52384" y="8318"/>
                  <a:pt x="52300" y="8299"/>
                </a:cubicBezTo>
                <a:cubicBezTo>
                  <a:pt x="52212" y="8313"/>
                  <a:pt x="52327" y="8346"/>
                  <a:pt x="52300" y="8387"/>
                </a:cubicBezTo>
                <a:cubicBezTo>
                  <a:pt x="52325" y="8426"/>
                  <a:pt x="52418" y="8415"/>
                  <a:pt x="52387" y="8498"/>
                </a:cubicBezTo>
                <a:cubicBezTo>
                  <a:pt x="52318" y="8484"/>
                  <a:pt x="52251" y="8463"/>
                  <a:pt x="52240" y="8541"/>
                </a:cubicBezTo>
                <a:cubicBezTo>
                  <a:pt x="52186" y="8494"/>
                  <a:pt x="52206" y="8427"/>
                  <a:pt x="52094" y="8475"/>
                </a:cubicBezTo>
                <a:cubicBezTo>
                  <a:pt x="51984" y="8444"/>
                  <a:pt x="52180" y="8472"/>
                  <a:pt x="52152" y="8431"/>
                </a:cubicBezTo>
                <a:cubicBezTo>
                  <a:pt x="52141" y="8382"/>
                  <a:pt x="51981" y="8402"/>
                  <a:pt x="52035" y="8475"/>
                </a:cubicBezTo>
                <a:cubicBezTo>
                  <a:pt x="52011" y="8463"/>
                  <a:pt x="51988" y="8452"/>
                  <a:pt x="51948" y="8452"/>
                </a:cubicBezTo>
                <a:cubicBezTo>
                  <a:pt x="51909" y="8562"/>
                  <a:pt x="52190" y="8432"/>
                  <a:pt x="52152" y="8541"/>
                </a:cubicBezTo>
                <a:cubicBezTo>
                  <a:pt x="52082" y="8550"/>
                  <a:pt x="52089" y="8501"/>
                  <a:pt x="52006" y="8518"/>
                </a:cubicBezTo>
                <a:cubicBezTo>
                  <a:pt x="51981" y="8529"/>
                  <a:pt x="51954" y="8538"/>
                  <a:pt x="51948" y="8563"/>
                </a:cubicBezTo>
                <a:cubicBezTo>
                  <a:pt x="51950" y="8611"/>
                  <a:pt x="52072" y="8572"/>
                  <a:pt x="52125" y="8585"/>
                </a:cubicBezTo>
                <a:cubicBezTo>
                  <a:pt x="52105" y="8604"/>
                  <a:pt x="52088" y="8625"/>
                  <a:pt x="52125" y="8629"/>
                </a:cubicBezTo>
                <a:cubicBezTo>
                  <a:pt x="52102" y="8698"/>
                  <a:pt x="52045" y="8658"/>
                  <a:pt x="51976" y="8650"/>
                </a:cubicBezTo>
                <a:cubicBezTo>
                  <a:pt x="51941" y="8644"/>
                  <a:pt x="51876" y="8715"/>
                  <a:pt x="51948" y="8717"/>
                </a:cubicBezTo>
                <a:cubicBezTo>
                  <a:pt x="51887" y="8796"/>
                  <a:pt x="51867" y="8663"/>
                  <a:pt x="51831" y="8650"/>
                </a:cubicBezTo>
                <a:cubicBezTo>
                  <a:pt x="51805" y="8647"/>
                  <a:pt x="51803" y="8659"/>
                  <a:pt x="51801" y="8673"/>
                </a:cubicBezTo>
                <a:cubicBezTo>
                  <a:pt x="51713" y="8619"/>
                  <a:pt x="51973" y="8643"/>
                  <a:pt x="51918" y="8541"/>
                </a:cubicBezTo>
                <a:cubicBezTo>
                  <a:pt x="51887" y="8491"/>
                  <a:pt x="51734" y="8533"/>
                  <a:pt x="51654" y="8518"/>
                </a:cubicBezTo>
                <a:cubicBezTo>
                  <a:pt x="51659" y="8494"/>
                  <a:pt x="51735" y="8457"/>
                  <a:pt x="51625" y="8452"/>
                </a:cubicBezTo>
                <a:cubicBezTo>
                  <a:pt x="51554" y="8449"/>
                  <a:pt x="51581" y="8430"/>
                  <a:pt x="51566" y="8387"/>
                </a:cubicBezTo>
                <a:cubicBezTo>
                  <a:pt x="51551" y="8340"/>
                  <a:pt x="51470" y="8328"/>
                  <a:pt x="51508" y="8299"/>
                </a:cubicBezTo>
                <a:cubicBezTo>
                  <a:pt x="51551" y="8333"/>
                  <a:pt x="51657" y="8318"/>
                  <a:pt x="51742" y="8321"/>
                </a:cubicBezTo>
                <a:cubicBezTo>
                  <a:pt x="51747" y="8258"/>
                  <a:pt x="51593" y="8237"/>
                  <a:pt x="51595" y="8299"/>
                </a:cubicBezTo>
                <a:cubicBezTo>
                  <a:pt x="51550" y="8289"/>
                  <a:pt x="51572" y="8229"/>
                  <a:pt x="51479" y="8255"/>
                </a:cubicBezTo>
                <a:cubicBezTo>
                  <a:pt x="51437" y="8259"/>
                  <a:pt x="51469" y="8321"/>
                  <a:pt x="51420" y="8321"/>
                </a:cubicBezTo>
                <a:cubicBezTo>
                  <a:pt x="51408" y="8355"/>
                  <a:pt x="51493" y="8328"/>
                  <a:pt x="51508" y="8343"/>
                </a:cubicBezTo>
                <a:cubicBezTo>
                  <a:pt x="51518" y="8354"/>
                  <a:pt x="51353" y="8412"/>
                  <a:pt x="51508" y="8409"/>
                </a:cubicBezTo>
                <a:cubicBezTo>
                  <a:pt x="51487" y="8427"/>
                  <a:pt x="51461" y="8469"/>
                  <a:pt x="51508" y="8475"/>
                </a:cubicBezTo>
                <a:cubicBezTo>
                  <a:pt x="51517" y="8501"/>
                  <a:pt x="51460" y="8486"/>
                  <a:pt x="51449" y="8498"/>
                </a:cubicBezTo>
                <a:cubicBezTo>
                  <a:pt x="51431" y="8516"/>
                  <a:pt x="51455" y="8577"/>
                  <a:pt x="51362" y="8563"/>
                </a:cubicBezTo>
                <a:cubicBezTo>
                  <a:pt x="51358" y="8645"/>
                  <a:pt x="51328" y="8625"/>
                  <a:pt x="51362" y="8695"/>
                </a:cubicBezTo>
                <a:cubicBezTo>
                  <a:pt x="51318" y="8676"/>
                  <a:pt x="51268" y="8662"/>
                  <a:pt x="51274" y="8607"/>
                </a:cubicBezTo>
                <a:cubicBezTo>
                  <a:pt x="51222" y="8612"/>
                  <a:pt x="51207" y="8644"/>
                  <a:pt x="51214" y="8695"/>
                </a:cubicBezTo>
                <a:cubicBezTo>
                  <a:pt x="51151" y="8692"/>
                  <a:pt x="51151" y="8640"/>
                  <a:pt x="51157" y="8585"/>
                </a:cubicBezTo>
                <a:cubicBezTo>
                  <a:pt x="51213" y="8544"/>
                  <a:pt x="51210" y="8598"/>
                  <a:pt x="51303" y="8585"/>
                </a:cubicBezTo>
                <a:cubicBezTo>
                  <a:pt x="51295" y="8539"/>
                  <a:pt x="51193" y="8564"/>
                  <a:pt x="51186" y="8518"/>
                </a:cubicBezTo>
                <a:cubicBezTo>
                  <a:pt x="51174" y="8452"/>
                  <a:pt x="51281" y="8474"/>
                  <a:pt x="51332" y="8452"/>
                </a:cubicBezTo>
                <a:cubicBezTo>
                  <a:pt x="51302" y="8424"/>
                  <a:pt x="51304" y="8372"/>
                  <a:pt x="51274" y="8343"/>
                </a:cubicBezTo>
                <a:cubicBezTo>
                  <a:pt x="51259" y="8274"/>
                  <a:pt x="51364" y="8293"/>
                  <a:pt x="51332" y="8210"/>
                </a:cubicBezTo>
                <a:cubicBezTo>
                  <a:pt x="51375" y="8199"/>
                  <a:pt x="51484" y="8237"/>
                  <a:pt x="51479" y="8189"/>
                </a:cubicBezTo>
                <a:cubicBezTo>
                  <a:pt x="51460" y="8123"/>
                  <a:pt x="51416" y="8210"/>
                  <a:pt x="51362" y="8189"/>
                </a:cubicBezTo>
                <a:cubicBezTo>
                  <a:pt x="51348" y="8142"/>
                  <a:pt x="51403" y="8147"/>
                  <a:pt x="51449" y="8145"/>
                </a:cubicBezTo>
                <a:cubicBezTo>
                  <a:pt x="51445" y="8118"/>
                  <a:pt x="51396" y="8126"/>
                  <a:pt x="51362" y="8123"/>
                </a:cubicBezTo>
                <a:cubicBezTo>
                  <a:pt x="51307" y="8125"/>
                  <a:pt x="51341" y="8195"/>
                  <a:pt x="51274" y="8189"/>
                </a:cubicBezTo>
                <a:cubicBezTo>
                  <a:pt x="51217" y="8169"/>
                  <a:pt x="51304" y="8175"/>
                  <a:pt x="51303" y="8145"/>
                </a:cubicBezTo>
                <a:cubicBezTo>
                  <a:pt x="51239" y="8070"/>
                  <a:pt x="51168" y="8174"/>
                  <a:pt x="51097" y="8166"/>
                </a:cubicBezTo>
                <a:cubicBezTo>
                  <a:pt x="51067" y="8271"/>
                  <a:pt x="51172" y="8272"/>
                  <a:pt x="51214" y="8321"/>
                </a:cubicBezTo>
                <a:cubicBezTo>
                  <a:pt x="51210" y="8382"/>
                  <a:pt x="51163" y="8415"/>
                  <a:pt x="51069" y="8409"/>
                </a:cubicBezTo>
                <a:cubicBezTo>
                  <a:pt x="51147" y="8352"/>
                  <a:pt x="51017" y="8373"/>
                  <a:pt x="50981" y="8343"/>
                </a:cubicBezTo>
                <a:cubicBezTo>
                  <a:pt x="50923" y="8352"/>
                  <a:pt x="50957" y="8429"/>
                  <a:pt x="50863" y="8409"/>
                </a:cubicBezTo>
                <a:cubicBezTo>
                  <a:pt x="50867" y="8437"/>
                  <a:pt x="50923" y="8444"/>
                  <a:pt x="50921" y="8475"/>
                </a:cubicBezTo>
                <a:cubicBezTo>
                  <a:pt x="50919" y="8526"/>
                  <a:pt x="50882" y="8514"/>
                  <a:pt x="50863" y="8541"/>
                </a:cubicBezTo>
                <a:cubicBezTo>
                  <a:pt x="50852" y="8558"/>
                  <a:pt x="50874" y="8589"/>
                  <a:pt x="50863" y="8607"/>
                </a:cubicBezTo>
                <a:cubicBezTo>
                  <a:pt x="50892" y="8607"/>
                  <a:pt x="50921" y="8607"/>
                  <a:pt x="50951" y="8607"/>
                </a:cubicBezTo>
                <a:cubicBezTo>
                  <a:pt x="50933" y="8626"/>
                  <a:pt x="50915" y="8646"/>
                  <a:pt x="50951" y="8650"/>
                </a:cubicBezTo>
                <a:cubicBezTo>
                  <a:pt x="50939" y="8706"/>
                  <a:pt x="50837" y="8652"/>
                  <a:pt x="50863" y="8607"/>
                </a:cubicBezTo>
                <a:cubicBezTo>
                  <a:pt x="50859" y="8613"/>
                  <a:pt x="50805" y="8626"/>
                  <a:pt x="50804" y="8629"/>
                </a:cubicBezTo>
                <a:cubicBezTo>
                  <a:pt x="50801" y="8640"/>
                  <a:pt x="50855" y="8673"/>
                  <a:pt x="50833" y="8695"/>
                </a:cubicBezTo>
                <a:cubicBezTo>
                  <a:pt x="50826" y="8703"/>
                  <a:pt x="50795" y="8641"/>
                  <a:pt x="50775" y="8650"/>
                </a:cubicBezTo>
                <a:cubicBezTo>
                  <a:pt x="50706" y="8642"/>
                  <a:pt x="50791" y="8751"/>
                  <a:pt x="50688" y="8717"/>
                </a:cubicBezTo>
                <a:cubicBezTo>
                  <a:pt x="50703" y="8700"/>
                  <a:pt x="50717" y="8682"/>
                  <a:pt x="50716" y="8650"/>
                </a:cubicBezTo>
                <a:cubicBezTo>
                  <a:pt x="50602" y="8664"/>
                  <a:pt x="50488" y="8728"/>
                  <a:pt x="50453" y="8629"/>
                </a:cubicBezTo>
                <a:cubicBezTo>
                  <a:pt x="50426" y="8653"/>
                  <a:pt x="50344" y="8635"/>
                  <a:pt x="50365" y="8695"/>
                </a:cubicBezTo>
                <a:cubicBezTo>
                  <a:pt x="50342" y="8674"/>
                  <a:pt x="50218" y="8722"/>
                  <a:pt x="50189" y="8695"/>
                </a:cubicBezTo>
                <a:cubicBezTo>
                  <a:pt x="50145" y="8655"/>
                  <a:pt x="50036" y="8740"/>
                  <a:pt x="49984" y="8650"/>
                </a:cubicBezTo>
                <a:cubicBezTo>
                  <a:pt x="49904" y="8635"/>
                  <a:pt x="49924" y="8695"/>
                  <a:pt x="49867" y="8695"/>
                </a:cubicBezTo>
                <a:cubicBezTo>
                  <a:pt x="49811" y="8692"/>
                  <a:pt x="49769" y="8680"/>
                  <a:pt x="49749" y="8650"/>
                </a:cubicBezTo>
                <a:cubicBezTo>
                  <a:pt x="49712" y="8661"/>
                  <a:pt x="49702" y="8686"/>
                  <a:pt x="49661" y="8695"/>
                </a:cubicBezTo>
                <a:cubicBezTo>
                  <a:pt x="49617" y="8704"/>
                  <a:pt x="49618" y="8673"/>
                  <a:pt x="49603" y="8673"/>
                </a:cubicBezTo>
                <a:cubicBezTo>
                  <a:pt x="49569" y="8671"/>
                  <a:pt x="49541" y="8712"/>
                  <a:pt x="49544" y="8650"/>
                </a:cubicBezTo>
                <a:cubicBezTo>
                  <a:pt x="49512" y="8640"/>
                  <a:pt x="49526" y="8693"/>
                  <a:pt x="49515" y="8695"/>
                </a:cubicBezTo>
                <a:cubicBezTo>
                  <a:pt x="49450" y="8706"/>
                  <a:pt x="49439" y="8673"/>
                  <a:pt x="49398" y="8673"/>
                </a:cubicBezTo>
                <a:cubicBezTo>
                  <a:pt x="49351" y="8673"/>
                  <a:pt x="49302" y="8717"/>
                  <a:pt x="49222" y="8717"/>
                </a:cubicBezTo>
                <a:cubicBezTo>
                  <a:pt x="49222" y="8695"/>
                  <a:pt x="49222" y="8673"/>
                  <a:pt x="49222" y="8650"/>
                </a:cubicBezTo>
                <a:cubicBezTo>
                  <a:pt x="49198" y="8662"/>
                  <a:pt x="49124" y="8637"/>
                  <a:pt x="49104" y="8650"/>
                </a:cubicBezTo>
                <a:cubicBezTo>
                  <a:pt x="49104" y="8652"/>
                  <a:pt x="49105" y="8673"/>
                  <a:pt x="49105" y="8673"/>
                </a:cubicBezTo>
                <a:cubicBezTo>
                  <a:pt x="49089" y="8671"/>
                  <a:pt x="49041" y="8629"/>
                  <a:pt x="49045" y="8629"/>
                </a:cubicBezTo>
                <a:cubicBezTo>
                  <a:pt x="49011" y="8632"/>
                  <a:pt x="48972" y="8671"/>
                  <a:pt x="49017" y="8673"/>
                </a:cubicBezTo>
                <a:cubicBezTo>
                  <a:pt x="49022" y="8721"/>
                  <a:pt x="48912" y="8683"/>
                  <a:pt x="48870" y="8695"/>
                </a:cubicBezTo>
                <a:cubicBezTo>
                  <a:pt x="48907" y="8669"/>
                  <a:pt x="48882" y="8611"/>
                  <a:pt x="48840" y="8585"/>
                </a:cubicBezTo>
                <a:cubicBezTo>
                  <a:pt x="48774" y="8598"/>
                  <a:pt x="48876" y="8619"/>
                  <a:pt x="48811" y="8650"/>
                </a:cubicBezTo>
                <a:cubicBezTo>
                  <a:pt x="48738" y="8653"/>
                  <a:pt x="48721" y="8692"/>
                  <a:pt x="48665" y="8650"/>
                </a:cubicBezTo>
                <a:cubicBezTo>
                  <a:pt x="48660" y="8677"/>
                  <a:pt x="48671" y="8690"/>
                  <a:pt x="48694" y="8695"/>
                </a:cubicBezTo>
                <a:cubicBezTo>
                  <a:pt x="48696" y="8739"/>
                  <a:pt x="48637" y="8671"/>
                  <a:pt x="48607" y="8695"/>
                </a:cubicBezTo>
                <a:cubicBezTo>
                  <a:pt x="48592" y="8706"/>
                  <a:pt x="48548" y="8727"/>
                  <a:pt x="48459" y="8717"/>
                </a:cubicBezTo>
                <a:cubicBezTo>
                  <a:pt x="48426" y="8713"/>
                  <a:pt x="48392" y="8709"/>
                  <a:pt x="48372" y="8695"/>
                </a:cubicBezTo>
                <a:cubicBezTo>
                  <a:pt x="48318" y="8655"/>
                  <a:pt x="48372" y="8704"/>
                  <a:pt x="48283" y="8717"/>
                </a:cubicBezTo>
                <a:cubicBezTo>
                  <a:pt x="48202" y="8730"/>
                  <a:pt x="48063" y="8676"/>
                  <a:pt x="48020" y="8739"/>
                </a:cubicBezTo>
                <a:cubicBezTo>
                  <a:pt x="47907" y="8697"/>
                  <a:pt x="47905" y="8796"/>
                  <a:pt x="47815" y="8717"/>
                </a:cubicBezTo>
                <a:cubicBezTo>
                  <a:pt x="47776" y="8725"/>
                  <a:pt x="47769" y="8755"/>
                  <a:pt x="47727" y="8761"/>
                </a:cubicBezTo>
                <a:cubicBezTo>
                  <a:pt x="47598" y="8790"/>
                  <a:pt x="47453" y="8704"/>
                  <a:pt x="47433" y="8783"/>
                </a:cubicBezTo>
                <a:cubicBezTo>
                  <a:pt x="47405" y="8782"/>
                  <a:pt x="47411" y="8756"/>
                  <a:pt x="47404" y="8739"/>
                </a:cubicBezTo>
                <a:cubicBezTo>
                  <a:pt x="47349" y="8757"/>
                  <a:pt x="47297" y="8776"/>
                  <a:pt x="47229" y="8783"/>
                </a:cubicBezTo>
                <a:cubicBezTo>
                  <a:pt x="47229" y="8760"/>
                  <a:pt x="47192" y="8767"/>
                  <a:pt x="47171" y="8761"/>
                </a:cubicBezTo>
                <a:cubicBezTo>
                  <a:pt x="47113" y="8744"/>
                  <a:pt x="47140" y="8757"/>
                  <a:pt x="47082" y="8761"/>
                </a:cubicBezTo>
                <a:cubicBezTo>
                  <a:pt x="47047" y="8764"/>
                  <a:pt x="47030" y="8739"/>
                  <a:pt x="47023" y="8739"/>
                </a:cubicBezTo>
                <a:cubicBezTo>
                  <a:pt x="46999" y="8740"/>
                  <a:pt x="46953" y="8756"/>
                  <a:pt x="46906" y="8761"/>
                </a:cubicBezTo>
                <a:cubicBezTo>
                  <a:pt x="46886" y="8763"/>
                  <a:pt x="46802" y="8751"/>
                  <a:pt x="46789" y="8761"/>
                </a:cubicBezTo>
                <a:cubicBezTo>
                  <a:pt x="46759" y="8783"/>
                  <a:pt x="46763" y="8760"/>
                  <a:pt x="46701" y="8761"/>
                </a:cubicBezTo>
                <a:cubicBezTo>
                  <a:pt x="46693" y="8761"/>
                  <a:pt x="46647" y="8757"/>
                  <a:pt x="46643" y="8761"/>
                </a:cubicBezTo>
                <a:cubicBezTo>
                  <a:pt x="46590" y="8809"/>
                  <a:pt x="46614" y="8742"/>
                  <a:pt x="46525" y="8761"/>
                </a:cubicBezTo>
                <a:cubicBezTo>
                  <a:pt x="46513" y="8763"/>
                  <a:pt x="46480" y="8826"/>
                  <a:pt x="46496" y="8827"/>
                </a:cubicBezTo>
                <a:cubicBezTo>
                  <a:pt x="46423" y="8821"/>
                  <a:pt x="46519" y="8766"/>
                  <a:pt x="46408" y="8761"/>
                </a:cubicBezTo>
                <a:cubicBezTo>
                  <a:pt x="46368" y="8760"/>
                  <a:pt x="46268" y="8775"/>
                  <a:pt x="46261" y="8717"/>
                </a:cubicBezTo>
                <a:cubicBezTo>
                  <a:pt x="46198" y="8736"/>
                  <a:pt x="46157" y="8772"/>
                  <a:pt x="46173" y="8850"/>
                </a:cubicBezTo>
                <a:cubicBezTo>
                  <a:pt x="46096" y="8802"/>
                  <a:pt x="46041" y="8847"/>
                  <a:pt x="45968" y="8827"/>
                </a:cubicBezTo>
                <a:cubicBezTo>
                  <a:pt x="45963" y="8826"/>
                  <a:pt x="46009" y="8790"/>
                  <a:pt x="45998" y="8783"/>
                </a:cubicBezTo>
                <a:cubicBezTo>
                  <a:pt x="45998" y="8784"/>
                  <a:pt x="45803" y="8802"/>
                  <a:pt x="45851" y="8739"/>
                </a:cubicBezTo>
                <a:cubicBezTo>
                  <a:pt x="45828" y="8760"/>
                  <a:pt x="45705" y="8712"/>
                  <a:pt x="45675" y="8739"/>
                </a:cubicBezTo>
                <a:cubicBezTo>
                  <a:pt x="45644" y="8767"/>
                  <a:pt x="45667" y="8737"/>
                  <a:pt x="45559" y="8739"/>
                </a:cubicBezTo>
                <a:cubicBezTo>
                  <a:pt x="45550" y="8739"/>
                  <a:pt x="45504" y="8735"/>
                  <a:pt x="45499" y="8739"/>
                </a:cubicBezTo>
                <a:cubicBezTo>
                  <a:pt x="45498" y="8740"/>
                  <a:pt x="45500" y="8761"/>
                  <a:pt x="45499" y="8761"/>
                </a:cubicBezTo>
                <a:cubicBezTo>
                  <a:pt x="45441" y="8761"/>
                  <a:pt x="45377" y="8704"/>
                  <a:pt x="45323" y="8761"/>
                </a:cubicBezTo>
                <a:cubicBezTo>
                  <a:pt x="45256" y="8767"/>
                  <a:pt x="45290" y="8697"/>
                  <a:pt x="45236" y="8695"/>
                </a:cubicBezTo>
                <a:cubicBezTo>
                  <a:pt x="45170" y="8707"/>
                  <a:pt x="45271" y="8730"/>
                  <a:pt x="45206" y="8761"/>
                </a:cubicBezTo>
                <a:cubicBezTo>
                  <a:pt x="45160" y="8719"/>
                  <a:pt x="45092" y="8793"/>
                  <a:pt x="45030" y="8739"/>
                </a:cubicBezTo>
                <a:cubicBezTo>
                  <a:pt x="45006" y="8743"/>
                  <a:pt x="45001" y="8761"/>
                  <a:pt x="44972" y="8761"/>
                </a:cubicBezTo>
                <a:cubicBezTo>
                  <a:pt x="44944" y="8778"/>
                  <a:pt x="44927" y="8801"/>
                  <a:pt x="44914" y="8827"/>
                </a:cubicBezTo>
                <a:cubicBezTo>
                  <a:pt x="44861" y="8830"/>
                  <a:pt x="44852" y="8800"/>
                  <a:pt x="44796" y="8805"/>
                </a:cubicBezTo>
                <a:cubicBezTo>
                  <a:pt x="44806" y="8776"/>
                  <a:pt x="44847" y="8770"/>
                  <a:pt x="44855" y="8739"/>
                </a:cubicBezTo>
                <a:cubicBezTo>
                  <a:pt x="44772" y="8736"/>
                  <a:pt x="44770" y="8793"/>
                  <a:pt x="44767" y="8850"/>
                </a:cubicBezTo>
                <a:cubicBezTo>
                  <a:pt x="44629" y="8807"/>
                  <a:pt x="44815" y="8764"/>
                  <a:pt x="44737" y="8695"/>
                </a:cubicBezTo>
                <a:cubicBezTo>
                  <a:pt x="44657" y="8679"/>
                  <a:pt x="44678" y="8739"/>
                  <a:pt x="44620" y="8739"/>
                </a:cubicBezTo>
                <a:cubicBezTo>
                  <a:pt x="44586" y="8736"/>
                  <a:pt x="44568" y="8743"/>
                  <a:pt x="44562" y="8761"/>
                </a:cubicBezTo>
                <a:cubicBezTo>
                  <a:pt x="44519" y="8719"/>
                  <a:pt x="44370" y="8758"/>
                  <a:pt x="44327" y="8717"/>
                </a:cubicBezTo>
                <a:cubicBezTo>
                  <a:pt x="44303" y="8728"/>
                  <a:pt x="44280" y="8740"/>
                  <a:pt x="44239" y="8739"/>
                </a:cubicBezTo>
                <a:cubicBezTo>
                  <a:pt x="44238" y="8776"/>
                  <a:pt x="44261" y="8796"/>
                  <a:pt x="44298" y="8805"/>
                </a:cubicBezTo>
                <a:cubicBezTo>
                  <a:pt x="44268" y="8862"/>
                  <a:pt x="44119" y="8779"/>
                  <a:pt x="44210" y="8739"/>
                </a:cubicBezTo>
                <a:cubicBezTo>
                  <a:pt x="44150" y="8731"/>
                  <a:pt x="44118" y="8743"/>
                  <a:pt x="44122" y="8783"/>
                </a:cubicBezTo>
                <a:cubicBezTo>
                  <a:pt x="44057" y="8734"/>
                  <a:pt x="43987" y="8801"/>
                  <a:pt x="43916" y="8805"/>
                </a:cubicBezTo>
                <a:cubicBezTo>
                  <a:pt x="43815" y="8811"/>
                  <a:pt x="43732" y="8791"/>
                  <a:pt x="43653" y="8783"/>
                </a:cubicBezTo>
                <a:cubicBezTo>
                  <a:pt x="43714" y="8747"/>
                  <a:pt x="43735" y="8734"/>
                  <a:pt x="43565" y="8739"/>
                </a:cubicBezTo>
                <a:cubicBezTo>
                  <a:pt x="43510" y="8755"/>
                  <a:pt x="43545" y="8805"/>
                  <a:pt x="43477" y="8761"/>
                </a:cubicBezTo>
                <a:cubicBezTo>
                  <a:pt x="43449" y="8778"/>
                  <a:pt x="43433" y="8801"/>
                  <a:pt x="43419" y="8827"/>
                </a:cubicBezTo>
                <a:cubicBezTo>
                  <a:pt x="43387" y="8811"/>
                  <a:pt x="43284" y="8741"/>
                  <a:pt x="43242" y="8805"/>
                </a:cubicBezTo>
                <a:cubicBezTo>
                  <a:pt x="43200" y="8800"/>
                  <a:pt x="43232" y="8739"/>
                  <a:pt x="43184" y="8739"/>
                </a:cubicBezTo>
                <a:cubicBezTo>
                  <a:pt x="43150" y="8743"/>
                  <a:pt x="43159" y="8779"/>
                  <a:pt x="43155" y="8805"/>
                </a:cubicBezTo>
                <a:cubicBezTo>
                  <a:pt x="43097" y="8830"/>
                  <a:pt x="42969" y="8803"/>
                  <a:pt x="42862" y="8783"/>
                </a:cubicBezTo>
                <a:cubicBezTo>
                  <a:pt x="42791" y="8770"/>
                  <a:pt x="42822" y="8778"/>
                  <a:pt x="42832" y="8739"/>
                </a:cubicBezTo>
                <a:cubicBezTo>
                  <a:pt x="42757" y="8772"/>
                  <a:pt x="42680" y="8731"/>
                  <a:pt x="42598" y="8739"/>
                </a:cubicBezTo>
                <a:cubicBezTo>
                  <a:pt x="42550" y="8743"/>
                  <a:pt x="42541" y="8746"/>
                  <a:pt x="42539" y="8783"/>
                </a:cubicBezTo>
                <a:cubicBezTo>
                  <a:pt x="42479" y="8776"/>
                  <a:pt x="42482" y="8724"/>
                  <a:pt x="42422" y="8717"/>
                </a:cubicBezTo>
                <a:cubicBezTo>
                  <a:pt x="42361" y="8695"/>
                  <a:pt x="42381" y="8752"/>
                  <a:pt x="42363" y="8761"/>
                </a:cubicBezTo>
                <a:cubicBezTo>
                  <a:pt x="42325" y="8778"/>
                  <a:pt x="42264" y="8763"/>
                  <a:pt x="42217" y="8783"/>
                </a:cubicBezTo>
                <a:cubicBezTo>
                  <a:pt x="42163" y="8780"/>
                  <a:pt x="42119" y="8769"/>
                  <a:pt x="42099" y="8739"/>
                </a:cubicBezTo>
                <a:cubicBezTo>
                  <a:pt x="42082" y="8746"/>
                  <a:pt x="41987" y="8794"/>
                  <a:pt x="41982" y="8739"/>
                </a:cubicBezTo>
                <a:cubicBezTo>
                  <a:pt x="41946" y="8749"/>
                  <a:pt x="41922" y="8767"/>
                  <a:pt x="41923" y="8805"/>
                </a:cubicBezTo>
                <a:cubicBezTo>
                  <a:pt x="41844" y="8821"/>
                  <a:pt x="41865" y="8761"/>
                  <a:pt x="41806" y="8761"/>
                </a:cubicBezTo>
                <a:cubicBezTo>
                  <a:pt x="41699" y="8772"/>
                  <a:pt x="41829" y="8896"/>
                  <a:pt x="41719" y="8805"/>
                </a:cubicBezTo>
                <a:cubicBezTo>
                  <a:pt x="41636" y="8805"/>
                  <a:pt x="41788" y="8865"/>
                  <a:pt x="41660" y="8850"/>
                </a:cubicBezTo>
                <a:cubicBezTo>
                  <a:pt x="41660" y="8820"/>
                  <a:pt x="41660" y="8790"/>
                  <a:pt x="41660" y="8761"/>
                </a:cubicBezTo>
                <a:cubicBezTo>
                  <a:pt x="41617" y="8749"/>
                  <a:pt x="41508" y="8787"/>
                  <a:pt x="41513" y="8739"/>
                </a:cubicBezTo>
                <a:cubicBezTo>
                  <a:pt x="41478" y="8743"/>
                  <a:pt x="41489" y="8779"/>
                  <a:pt x="41484" y="8805"/>
                </a:cubicBezTo>
                <a:cubicBezTo>
                  <a:pt x="41450" y="8802"/>
                  <a:pt x="41432" y="8810"/>
                  <a:pt x="41426" y="8827"/>
                </a:cubicBezTo>
                <a:cubicBezTo>
                  <a:pt x="41352" y="8831"/>
                  <a:pt x="41333" y="8794"/>
                  <a:pt x="41308" y="8761"/>
                </a:cubicBezTo>
                <a:cubicBezTo>
                  <a:pt x="41234" y="8763"/>
                  <a:pt x="41217" y="8802"/>
                  <a:pt x="41162" y="8761"/>
                </a:cubicBezTo>
                <a:cubicBezTo>
                  <a:pt x="41039" y="8799"/>
                  <a:pt x="41106" y="8892"/>
                  <a:pt x="41073" y="8959"/>
                </a:cubicBezTo>
                <a:cubicBezTo>
                  <a:pt x="40971" y="8923"/>
                  <a:pt x="40917" y="8964"/>
                  <a:pt x="40781" y="8937"/>
                </a:cubicBezTo>
                <a:cubicBezTo>
                  <a:pt x="40783" y="9041"/>
                  <a:pt x="40964" y="9013"/>
                  <a:pt x="41073" y="9025"/>
                </a:cubicBezTo>
                <a:cubicBezTo>
                  <a:pt x="41186" y="9038"/>
                  <a:pt x="41291" y="9065"/>
                  <a:pt x="41367" y="9048"/>
                </a:cubicBezTo>
                <a:cubicBezTo>
                  <a:pt x="41412" y="9036"/>
                  <a:pt x="41365" y="9029"/>
                  <a:pt x="41367" y="9025"/>
                </a:cubicBezTo>
                <a:cubicBezTo>
                  <a:pt x="41367" y="9025"/>
                  <a:pt x="41400" y="8981"/>
                  <a:pt x="41397" y="8981"/>
                </a:cubicBezTo>
                <a:cubicBezTo>
                  <a:pt x="41487" y="8981"/>
                  <a:pt x="41413" y="9041"/>
                  <a:pt x="41426" y="9048"/>
                </a:cubicBezTo>
                <a:cubicBezTo>
                  <a:pt x="41459" y="9065"/>
                  <a:pt x="41477" y="9025"/>
                  <a:pt x="41484" y="9025"/>
                </a:cubicBezTo>
                <a:cubicBezTo>
                  <a:pt x="41506" y="9025"/>
                  <a:pt x="41595" y="9068"/>
                  <a:pt x="41689" y="9048"/>
                </a:cubicBezTo>
                <a:cubicBezTo>
                  <a:pt x="41752" y="9049"/>
                  <a:pt x="41816" y="8971"/>
                  <a:pt x="41953" y="9003"/>
                </a:cubicBezTo>
                <a:cubicBezTo>
                  <a:pt x="41967" y="9007"/>
                  <a:pt x="42002" y="9045"/>
                  <a:pt x="42012" y="9048"/>
                </a:cubicBezTo>
                <a:cubicBezTo>
                  <a:pt x="42070" y="9060"/>
                  <a:pt x="42212" y="9013"/>
                  <a:pt x="42187" y="9091"/>
                </a:cubicBezTo>
                <a:cubicBezTo>
                  <a:pt x="42094" y="9055"/>
                  <a:pt x="41996" y="9086"/>
                  <a:pt x="41894" y="9091"/>
                </a:cubicBezTo>
                <a:cubicBezTo>
                  <a:pt x="41904" y="9091"/>
                  <a:pt x="41880" y="9069"/>
                  <a:pt x="41865" y="9069"/>
                </a:cubicBezTo>
                <a:cubicBezTo>
                  <a:pt x="41845" y="9069"/>
                  <a:pt x="41729" y="9060"/>
                  <a:pt x="41719" y="9069"/>
                </a:cubicBezTo>
                <a:cubicBezTo>
                  <a:pt x="41688" y="9097"/>
                  <a:pt x="41710" y="9073"/>
                  <a:pt x="41689" y="9069"/>
                </a:cubicBezTo>
                <a:cubicBezTo>
                  <a:pt x="41663" y="9065"/>
                  <a:pt x="41659" y="9091"/>
                  <a:pt x="41660" y="9091"/>
                </a:cubicBezTo>
                <a:cubicBezTo>
                  <a:pt x="41636" y="9088"/>
                  <a:pt x="41630" y="9068"/>
                  <a:pt x="41601" y="9069"/>
                </a:cubicBezTo>
                <a:cubicBezTo>
                  <a:pt x="41531" y="9073"/>
                  <a:pt x="41532" y="9106"/>
                  <a:pt x="41484" y="9069"/>
                </a:cubicBezTo>
                <a:cubicBezTo>
                  <a:pt x="41427" y="9026"/>
                  <a:pt x="40965" y="9080"/>
                  <a:pt x="40810" y="9069"/>
                </a:cubicBezTo>
                <a:cubicBezTo>
                  <a:pt x="40738" y="9064"/>
                  <a:pt x="40700" y="9033"/>
                  <a:pt x="40605" y="9069"/>
                </a:cubicBezTo>
                <a:cubicBezTo>
                  <a:pt x="40643" y="9012"/>
                  <a:pt x="40665" y="8999"/>
                  <a:pt x="40751" y="9025"/>
                </a:cubicBezTo>
                <a:cubicBezTo>
                  <a:pt x="40792" y="9018"/>
                  <a:pt x="40754" y="8986"/>
                  <a:pt x="40722" y="8981"/>
                </a:cubicBezTo>
                <a:cubicBezTo>
                  <a:pt x="40735" y="8940"/>
                  <a:pt x="40805" y="8941"/>
                  <a:pt x="40781" y="8871"/>
                </a:cubicBezTo>
                <a:cubicBezTo>
                  <a:pt x="40820" y="8902"/>
                  <a:pt x="40947" y="8902"/>
                  <a:pt x="40986" y="8871"/>
                </a:cubicBezTo>
                <a:cubicBezTo>
                  <a:pt x="40965" y="8851"/>
                  <a:pt x="40869" y="8850"/>
                  <a:pt x="40751" y="8850"/>
                </a:cubicBezTo>
                <a:cubicBezTo>
                  <a:pt x="40747" y="8809"/>
                  <a:pt x="40787" y="8803"/>
                  <a:pt x="40781" y="8761"/>
                </a:cubicBezTo>
                <a:cubicBezTo>
                  <a:pt x="40735" y="8763"/>
                  <a:pt x="40668" y="8751"/>
                  <a:pt x="40663" y="8783"/>
                </a:cubicBezTo>
                <a:cubicBezTo>
                  <a:pt x="40621" y="8781"/>
                  <a:pt x="40579" y="8779"/>
                  <a:pt x="40576" y="8805"/>
                </a:cubicBezTo>
                <a:cubicBezTo>
                  <a:pt x="40482" y="8769"/>
                  <a:pt x="40452" y="8767"/>
                  <a:pt x="40341" y="8783"/>
                </a:cubicBezTo>
                <a:cubicBezTo>
                  <a:pt x="40312" y="8784"/>
                  <a:pt x="40318" y="8810"/>
                  <a:pt x="40312" y="8827"/>
                </a:cubicBezTo>
                <a:cubicBezTo>
                  <a:pt x="40255" y="8785"/>
                  <a:pt x="40238" y="8824"/>
                  <a:pt x="40165" y="8827"/>
                </a:cubicBezTo>
                <a:cubicBezTo>
                  <a:pt x="40170" y="8809"/>
                  <a:pt x="40194" y="8805"/>
                  <a:pt x="40194" y="8783"/>
                </a:cubicBezTo>
                <a:cubicBezTo>
                  <a:pt x="40082" y="8799"/>
                  <a:pt x="40053" y="8797"/>
                  <a:pt x="39960" y="8761"/>
                </a:cubicBezTo>
                <a:cubicBezTo>
                  <a:pt x="39905" y="8760"/>
                  <a:pt x="39954" y="8814"/>
                  <a:pt x="39960" y="8805"/>
                </a:cubicBezTo>
                <a:cubicBezTo>
                  <a:pt x="39917" y="8869"/>
                  <a:pt x="39814" y="8839"/>
                  <a:pt x="39725" y="8871"/>
                </a:cubicBezTo>
                <a:cubicBezTo>
                  <a:pt x="39722" y="8854"/>
                  <a:pt x="39692" y="8849"/>
                  <a:pt x="39696" y="8827"/>
                </a:cubicBezTo>
                <a:cubicBezTo>
                  <a:pt x="39696" y="8821"/>
                  <a:pt x="39718" y="8791"/>
                  <a:pt x="39725" y="8805"/>
                </a:cubicBezTo>
                <a:cubicBezTo>
                  <a:pt x="39701" y="8766"/>
                  <a:pt x="39594" y="8775"/>
                  <a:pt x="39667" y="8717"/>
                </a:cubicBezTo>
                <a:cubicBezTo>
                  <a:pt x="39681" y="8644"/>
                  <a:pt x="39600" y="8764"/>
                  <a:pt x="39549" y="8717"/>
                </a:cubicBezTo>
                <a:cubicBezTo>
                  <a:pt x="39523" y="8692"/>
                  <a:pt x="39522" y="8719"/>
                  <a:pt x="39461" y="8717"/>
                </a:cubicBezTo>
                <a:cubicBezTo>
                  <a:pt x="39474" y="8758"/>
                  <a:pt x="39422" y="8850"/>
                  <a:pt x="39520" y="8827"/>
                </a:cubicBezTo>
                <a:cubicBezTo>
                  <a:pt x="39501" y="8893"/>
                  <a:pt x="39457" y="8806"/>
                  <a:pt x="39403" y="8827"/>
                </a:cubicBezTo>
                <a:cubicBezTo>
                  <a:pt x="39432" y="8747"/>
                  <a:pt x="39249" y="8808"/>
                  <a:pt x="39344" y="8739"/>
                </a:cubicBezTo>
                <a:cubicBezTo>
                  <a:pt x="39296" y="8739"/>
                  <a:pt x="39246" y="8739"/>
                  <a:pt x="39197" y="8739"/>
                </a:cubicBezTo>
                <a:cubicBezTo>
                  <a:pt x="39163" y="8743"/>
                  <a:pt x="39173" y="8779"/>
                  <a:pt x="39168" y="8805"/>
                </a:cubicBezTo>
                <a:cubicBezTo>
                  <a:pt x="39058" y="8773"/>
                  <a:pt x="39112" y="8866"/>
                  <a:pt x="39022" y="8850"/>
                </a:cubicBezTo>
                <a:cubicBezTo>
                  <a:pt x="39034" y="8803"/>
                  <a:pt x="39002" y="8791"/>
                  <a:pt x="38992" y="8761"/>
                </a:cubicBezTo>
                <a:cubicBezTo>
                  <a:pt x="38907" y="8785"/>
                  <a:pt x="38897" y="8866"/>
                  <a:pt x="38905" y="8959"/>
                </a:cubicBezTo>
                <a:cubicBezTo>
                  <a:pt x="38795" y="8958"/>
                  <a:pt x="38821" y="8934"/>
                  <a:pt x="38729" y="8959"/>
                </a:cubicBezTo>
                <a:cubicBezTo>
                  <a:pt x="38749" y="8916"/>
                  <a:pt x="38807" y="8901"/>
                  <a:pt x="38875" y="8893"/>
                </a:cubicBezTo>
                <a:cubicBezTo>
                  <a:pt x="38809" y="8845"/>
                  <a:pt x="38900" y="8818"/>
                  <a:pt x="38875" y="8739"/>
                </a:cubicBezTo>
                <a:cubicBezTo>
                  <a:pt x="38796" y="8724"/>
                  <a:pt x="38819" y="8785"/>
                  <a:pt x="38788" y="8805"/>
                </a:cubicBezTo>
                <a:cubicBezTo>
                  <a:pt x="38708" y="8808"/>
                  <a:pt x="38728" y="8769"/>
                  <a:pt x="38670" y="8805"/>
                </a:cubicBezTo>
                <a:cubicBezTo>
                  <a:pt x="38670" y="8827"/>
                  <a:pt x="38706" y="8823"/>
                  <a:pt x="38729" y="8827"/>
                </a:cubicBezTo>
                <a:cubicBezTo>
                  <a:pt x="38708" y="8847"/>
                  <a:pt x="38676" y="8860"/>
                  <a:pt x="38641" y="8871"/>
                </a:cubicBezTo>
                <a:cubicBezTo>
                  <a:pt x="38652" y="8908"/>
                  <a:pt x="38618" y="8912"/>
                  <a:pt x="38582" y="8916"/>
                </a:cubicBezTo>
                <a:cubicBezTo>
                  <a:pt x="38667" y="8857"/>
                  <a:pt x="38497" y="8775"/>
                  <a:pt x="38582" y="8717"/>
                </a:cubicBezTo>
                <a:cubicBezTo>
                  <a:pt x="38577" y="8700"/>
                  <a:pt x="38552" y="8695"/>
                  <a:pt x="38553" y="8673"/>
                </a:cubicBezTo>
                <a:cubicBezTo>
                  <a:pt x="38452" y="8689"/>
                  <a:pt x="38388" y="8734"/>
                  <a:pt x="38436" y="8805"/>
                </a:cubicBezTo>
                <a:cubicBezTo>
                  <a:pt x="38371" y="8817"/>
                  <a:pt x="38394" y="8763"/>
                  <a:pt x="38348" y="8761"/>
                </a:cubicBezTo>
                <a:cubicBezTo>
                  <a:pt x="38289" y="8763"/>
                  <a:pt x="38346" y="8809"/>
                  <a:pt x="38348" y="8805"/>
                </a:cubicBezTo>
                <a:cubicBezTo>
                  <a:pt x="38334" y="8854"/>
                  <a:pt x="38268" y="8835"/>
                  <a:pt x="38318" y="8893"/>
                </a:cubicBezTo>
                <a:cubicBezTo>
                  <a:pt x="38329" y="8905"/>
                  <a:pt x="38346" y="8890"/>
                  <a:pt x="38348" y="8916"/>
                </a:cubicBezTo>
                <a:cubicBezTo>
                  <a:pt x="38351" y="8953"/>
                  <a:pt x="38419" y="8917"/>
                  <a:pt x="38436" y="8937"/>
                </a:cubicBezTo>
                <a:cubicBezTo>
                  <a:pt x="38464" y="8971"/>
                  <a:pt x="38321" y="8946"/>
                  <a:pt x="38436" y="9003"/>
                </a:cubicBezTo>
                <a:cubicBezTo>
                  <a:pt x="38449" y="9010"/>
                  <a:pt x="38461" y="9033"/>
                  <a:pt x="38494" y="9025"/>
                </a:cubicBezTo>
                <a:cubicBezTo>
                  <a:pt x="38500" y="9073"/>
                  <a:pt x="38390" y="9035"/>
                  <a:pt x="38348" y="9048"/>
                </a:cubicBezTo>
                <a:cubicBezTo>
                  <a:pt x="38318" y="9062"/>
                  <a:pt x="38318" y="9098"/>
                  <a:pt x="38260" y="9091"/>
                </a:cubicBezTo>
                <a:cubicBezTo>
                  <a:pt x="38292" y="9064"/>
                  <a:pt x="38285" y="9046"/>
                  <a:pt x="38231" y="9048"/>
                </a:cubicBezTo>
                <a:cubicBezTo>
                  <a:pt x="38240" y="9018"/>
                  <a:pt x="38304" y="9029"/>
                  <a:pt x="38348" y="9025"/>
                </a:cubicBezTo>
                <a:cubicBezTo>
                  <a:pt x="38349" y="8937"/>
                  <a:pt x="38280" y="8899"/>
                  <a:pt x="38201" y="8871"/>
                </a:cubicBezTo>
                <a:cubicBezTo>
                  <a:pt x="38241" y="8842"/>
                  <a:pt x="38235" y="8805"/>
                  <a:pt x="38201" y="8761"/>
                </a:cubicBezTo>
                <a:cubicBezTo>
                  <a:pt x="38202" y="8762"/>
                  <a:pt x="38151" y="8752"/>
                  <a:pt x="38172" y="8739"/>
                </a:cubicBezTo>
                <a:cubicBezTo>
                  <a:pt x="38223" y="8709"/>
                  <a:pt x="38166" y="8730"/>
                  <a:pt x="38142" y="8673"/>
                </a:cubicBezTo>
                <a:cubicBezTo>
                  <a:pt x="38045" y="8683"/>
                  <a:pt x="38112" y="8767"/>
                  <a:pt x="38172" y="8783"/>
                </a:cubicBezTo>
                <a:cubicBezTo>
                  <a:pt x="38156" y="8815"/>
                  <a:pt x="38127" y="8836"/>
                  <a:pt x="38084" y="8850"/>
                </a:cubicBezTo>
                <a:cubicBezTo>
                  <a:pt x="38022" y="8869"/>
                  <a:pt x="38045" y="8815"/>
                  <a:pt x="38025" y="8805"/>
                </a:cubicBezTo>
                <a:cubicBezTo>
                  <a:pt x="38015" y="8800"/>
                  <a:pt x="37974" y="8812"/>
                  <a:pt x="37967" y="8805"/>
                </a:cubicBezTo>
                <a:cubicBezTo>
                  <a:pt x="37964" y="8802"/>
                  <a:pt x="37970" y="8785"/>
                  <a:pt x="37967" y="8783"/>
                </a:cubicBezTo>
                <a:cubicBezTo>
                  <a:pt x="37957" y="8779"/>
                  <a:pt x="37915" y="8790"/>
                  <a:pt x="37909" y="8783"/>
                </a:cubicBezTo>
                <a:cubicBezTo>
                  <a:pt x="37894" y="8770"/>
                  <a:pt x="37819" y="8750"/>
                  <a:pt x="37732" y="8739"/>
                </a:cubicBezTo>
                <a:cubicBezTo>
                  <a:pt x="37664" y="8794"/>
                  <a:pt x="37763" y="8833"/>
                  <a:pt x="37674" y="8916"/>
                </a:cubicBezTo>
                <a:cubicBezTo>
                  <a:pt x="37561" y="8893"/>
                  <a:pt x="37619" y="8827"/>
                  <a:pt x="37586" y="8783"/>
                </a:cubicBezTo>
                <a:cubicBezTo>
                  <a:pt x="37491" y="8796"/>
                  <a:pt x="37450" y="8768"/>
                  <a:pt x="37381" y="8761"/>
                </a:cubicBezTo>
                <a:cubicBezTo>
                  <a:pt x="37326" y="8764"/>
                  <a:pt x="37363" y="8835"/>
                  <a:pt x="37322" y="8850"/>
                </a:cubicBezTo>
                <a:cubicBezTo>
                  <a:pt x="37272" y="8845"/>
                  <a:pt x="37246" y="8887"/>
                  <a:pt x="37234" y="8850"/>
                </a:cubicBezTo>
                <a:cubicBezTo>
                  <a:pt x="37166" y="8842"/>
                  <a:pt x="37201" y="8912"/>
                  <a:pt x="37146" y="8916"/>
                </a:cubicBezTo>
                <a:cubicBezTo>
                  <a:pt x="37054" y="8941"/>
                  <a:pt x="37075" y="8881"/>
                  <a:pt x="37029" y="8871"/>
                </a:cubicBezTo>
                <a:cubicBezTo>
                  <a:pt x="36960" y="8890"/>
                  <a:pt x="37053" y="8968"/>
                  <a:pt x="37059" y="9003"/>
                </a:cubicBezTo>
                <a:cubicBezTo>
                  <a:pt x="37109" y="9025"/>
                  <a:pt x="37133" y="8959"/>
                  <a:pt x="37146" y="8959"/>
                </a:cubicBezTo>
                <a:cubicBezTo>
                  <a:pt x="37185" y="8958"/>
                  <a:pt x="37257" y="9053"/>
                  <a:pt x="37264" y="8937"/>
                </a:cubicBezTo>
                <a:cubicBezTo>
                  <a:pt x="37291" y="8953"/>
                  <a:pt x="37308" y="8977"/>
                  <a:pt x="37322" y="9003"/>
                </a:cubicBezTo>
                <a:cubicBezTo>
                  <a:pt x="37422" y="8974"/>
                  <a:pt x="37526" y="9052"/>
                  <a:pt x="37556" y="9003"/>
                </a:cubicBezTo>
                <a:cubicBezTo>
                  <a:pt x="37597" y="9011"/>
                  <a:pt x="37558" y="9041"/>
                  <a:pt x="37527" y="9048"/>
                </a:cubicBezTo>
                <a:cubicBezTo>
                  <a:pt x="37466" y="9060"/>
                  <a:pt x="37450" y="9027"/>
                  <a:pt x="37410" y="9025"/>
                </a:cubicBezTo>
                <a:cubicBezTo>
                  <a:pt x="37345" y="9022"/>
                  <a:pt x="37336" y="9045"/>
                  <a:pt x="37293" y="9048"/>
                </a:cubicBezTo>
                <a:cubicBezTo>
                  <a:pt x="37245" y="9050"/>
                  <a:pt x="37242" y="9024"/>
                  <a:pt x="37204" y="9025"/>
                </a:cubicBezTo>
                <a:cubicBezTo>
                  <a:pt x="37185" y="9026"/>
                  <a:pt x="37171" y="9043"/>
                  <a:pt x="37146" y="9048"/>
                </a:cubicBezTo>
                <a:cubicBezTo>
                  <a:pt x="37128" y="9050"/>
                  <a:pt x="36900" y="9064"/>
                  <a:pt x="36882" y="9048"/>
                </a:cubicBezTo>
                <a:cubicBezTo>
                  <a:pt x="36855" y="9022"/>
                  <a:pt x="36842" y="9048"/>
                  <a:pt x="36736" y="9048"/>
                </a:cubicBezTo>
                <a:cubicBezTo>
                  <a:pt x="36686" y="9048"/>
                  <a:pt x="36638" y="9053"/>
                  <a:pt x="36589" y="9025"/>
                </a:cubicBezTo>
                <a:cubicBezTo>
                  <a:pt x="36607" y="9006"/>
                  <a:pt x="36624" y="8986"/>
                  <a:pt x="36589" y="8981"/>
                </a:cubicBezTo>
                <a:cubicBezTo>
                  <a:pt x="36616" y="8927"/>
                  <a:pt x="36676" y="9031"/>
                  <a:pt x="36765" y="9003"/>
                </a:cubicBezTo>
                <a:cubicBezTo>
                  <a:pt x="36777" y="8950"/>
                  <a:pt x="36631" y="9015"/>
                  <a:pt x="36677" y="8937"/>
                </a:cubicBezTo>
                <a:cubicBezTo>
                  <a:pt x="36833" y="8908"/>
                  <a:pt x="36826" y="9001"/>
                  <a:pt x="36970" y="8981"/>
                </a:cubicBezTo>
                <a:cubicBezTo>
                  <a:pt x="36965" y="8956"/>
                  <a:pt x="36917" y="8962"/>
                  <a:pt x="36882" y="8959"/>
                </a:cubicBezTo>
                <a:cubicBezTo>
                  <a:pt x="36868" y="8912"/>
                  <a:pt x="36924" y="8917"/>
                  <a:pt x="36970" y="8916"/>
                </a:cubicBezTo>
                <a:cubicBezTo>
                  <a:pt x="36958" y="8892"/>
                  <a:pt x="36931" y="8865"/>
                  <a:pt x="36882" y="8871"/>
                </a:cubicBezTo>
                <a:cubicBezTo>
                  <a:pt x="36873" y="8872"/>
                  <a:pt x="36826" y="8916"/>
                  <a:pt x="36824" y="8916"/>
                </a:cubicBezTo>
                <a:cubicBezTo>
                  <a:pt x="36762" y="8917"/>
                  <a:pt x="36666" y="8855"/>
                  <a:pt x="36618" y="8916"/>
                </a:cubicBezTo>
                <a:cubicBezTo>
                  <a:pt x="36558" y="8910"/>
                  <a:pt x="36611" y="8818"/>
                  <a:pt x="36531" y="8827"/>
                </a:cubicBezTo>
                <a:cubicBezTo>
                  <a:pt x="36424" y="8857"/>
                  <a:pt x="36526" y="8926"/>
                  <a:pt x="36472" y="8981"/>
                </a:cubicBezTo>
                <a:cubicBezTo>
                  <a:pt x="36352" y="8980"/>
                  <a:pt x="36268" y="8991"/>
                  <a:pt x="36325" y="9069"/>
                </a:cubicBezTo>
                <a:cubicBezTo>
                  <a:pt x="36301" y="9065"/>
                  <a:pt x="36296" y="9048"/>
                  <a:pt x="36266" y="9048"/>
                </a:cubicBezTo>
                <a:cubicBezTo>
                  <a:pt x="36209" y="9091"/>
                  <a:pt x="36100" y="9061"/>
                  <a:pt x="36032" y="9048"/>
                </a:cubicBezTo>
                <a:cubicBezTo>
                  <a:pt x="36040" y="9008"/>
                  <a:pt x="36083" y="8996"/>
                  <a:pt x="36149" y="9003"/>
                </a:cubicBezTo>
                <a:cubicBezTo>
                  <a:pt x="36154" y="8954"/>
                  <a:pt x="36125" y="8934"/>
                  <a:pt x="36061" y="8937"/>
                </a:cubicBezTo>
                <a:cubicBezTo>
                  <a:pt x="36075" y="8880"/>
                  <a:pt x="36085" y="8863"/>
                  <a:pt x="36149" y="8805"/>
                </a:cubicBezTo>
                <a:cubicBezTo>
                  <a:pt x="36015" y="8785"/>
                  <a:pt x="35996" y="8851"/>
                  <a:pt x="36003" y="8937"/>
                </a:cubicBezTo>
                <a:cubicBezTo>
                  <a:pt x="35935" y="8944"/>
                  <a:pt x="35970" y="8874"/>
                  <a:pt x="35915" y="8871"/>
                </a:cubicBezTo>
                <a:cubicBezTo>
                  <a:pt x="35927" y="8844"/>
                  <a:pt x="35953" y="8826"/>
                  <a:pt x="36003" y="8827"/>
                </a:cubicBezTo>
                <a:cubicBezTo>
                  <a:pt x="35960" y="8731"/>
                  <a:pt x="35818" y="8818"/>
                  <a:pt x="35798" y="8871"/>
                </a:cubicBezTo>
                <a:cubicBezTo>
                  <a:pt x="35710" y="8871"/>
                  <a:pt x="35761" y="8767"/>
                  <a:pt x="35710" y="8739"/>
                </a:cubicBezTo>
                <a:cubicBezTo>
                  <a:pt x="35680" y="8731"/>
                  <a:pt x="35662" y="8782"/>
                  <a:pt x="35652" y="8783"/>
                </a:cubicBezTo>
                <a:cubicBezTo>
                  <a:pt x="35630" y="8786"/>
                  <a:pt x="35620" y="8754"/>
                  <a:pt x="35593" y="8761"/>
                </a:cubicBezTo>
                <a:cubicBezTo>
                  <a:pt x="35558" y="8770"/>
                  <a:pt x="35536" y="8811"/>
                  <a:pt x="35475" y="8805"/>
                </a:cubicBezTo>
                <a:cubicBezTo>
                  <a:pt x="35391" y="8869"/>
                  <a:pt x="35575" y="8905"/>
                  <a:pt x="35445" y="8916"/>
                </a:cubicBezTo>
                <a:cubicBezTo>
                  <a:pt x="35487" y="8929"/>
                  <a:pt x="35450" y="8999"/>
                  <a:pt x="35505" y="9003"/>
                </a:cubicBezTo>
                <a:cubicBezTo>
                  <a:pt x="35487" y="9066"/>
                  <a:pt x="35366" y="9092"/>
                  <a:pt x="35358" y="9003"/>
                </a:cubicBezTo>
                <a:cubicBezTo>
                  <a:pt x="35381" y="9014"/>
                  <a:pt x="35406" y="9026"/>
                  <a:pt x="35445" y="9025"/>
                </a:cubicBezTo>
                <a:cubicBezTo>
                  <a:pt x="35444" y="8927"/>
                  <a:pt x="35379" y="8997"/>
                  <a:pt x="35329" y="8959"/>
                </a:cubicBezTo>
                <a:cubicBezTo>
                  <a:pt x="35277" y="8964"/>
                  <a:pt x="35262" y="8996"/>
                  <a:pt x="35270" y="9048"/>
                </a:cubicBezTo>
                <a:cubicBezTo>
                  <a:pt x="35240" y="9070"/>
                  <a:pt x="35099" y="9017"/>
                  <a:pt x="35065" y="9048"/>
                </a:cubicBezTo>
                <a:cubicBezTo>
                  <a:pt x="35028" y="9081"/>
                  <a:pt x="34971" y="8999"/>
                  <a:pt x="34919" y="9048"/>
                </a:cubicBezTo>
                <a:cubicBezTo>
                  <a:pt x="34916" y="9049"/>
                  <a:pt x="34877" y="9084"/>
                  <a:pt x="34860" y="9069"/>
                </a:cubicBezTo>
                <a:cubicBezTo>
                  <a:pt x="34818" y="9031"/>
                  <a:pt x="34794" y="9116"/>
                  <a:pt x="34743" y="9069"/>
                </a:cubicBezTo>
                <a:cubicBezTo>
                  <a:pt x="34703" y="9034"/>
                  <a:pt x="34703" y="9090"/>
                  <a:pt x="34596" y="9069"/>
                </a:cubicBezTo>
                <a:cubicBezTo>
                  <a:pt x="34586" y="9067"/>
                  <a:pt x="34556" y="9048"/>
                  <a:pt x="34567" y="9048"/>
                </a:cubicBezTo>
                <a:cubicBezTo>
                  <a:pt x="34514" y="9049"/>
                  <a:pt x="34464" y="9086"/>
                  <a:pt x="34420" y="9091"/>
                </a:cubicBezTo>
                <a:cubicBezTo>
                  <a:pt x="34376" y="9096"/>
                  <a:pt x="34378" y="9070"/>
                  <a:pt x="34362" y="9069"/>
                </a:cubicBezTo>
                <a:cubicBezTo>
                  <a:pt x="34311" y="9065"/>
                  <a:pt x="34320" y="9104"/>
                  <a:pt x="34273" y="9069"/>
                </a:cubicBezTo>
                <a:cubicBezTo>
                  <a:pt x="34241" y="9045"/>
                  <a:pt x="34148" y="9090"/>
                  <a:pt x="34157" y="9091"/>
                </a:cubicBezTo>
                <a:cubicBezTo>
                  <a:pt x="34125" y="9086"/>
                  <a:pt x="34137" y="9048"/>
                  <a:pt x="34098" y="9048"/>
                </a:cubicBezTo>
                <a:cubicBezTo>
                  <a:pt x="34019" y="9033"/>
                  <a:pt x="34041" y="9092"/>
                  <a:pt x="34010" y="9113"/>
                </a:cubicBezTo>
                <a:cubicBezTo>
                  <a:pt x="33972" y="9124"/>
                  <a:pt x="33997" y="9004"/>
                  <a:pt x="34069" y="9025"/>
                </a:cubicBezTo>
                <a:cubicBezTo>
                  <a:pt x="34028" y="8997"/>
                  <a:pt x="34056" y="8917"/>
                  <a:pt x="33980" y="8916"/>
                </a:cubicBezTo>
                <a:cubicBezTo>
                  <a:pt x="33922" y="8944"/>
                  <a:pt x="33915" y="9013"/>
                  <a:pt x="33893" y="9069"/>
                </a:cubicBezTo>
                <a:cubicBezTo>
                  <a:pt x="33834" y="9069"/>
                  <a:pt x="33776" y="9069"/>
                  <a:pt x="33717" y="9069"/>
                </a:cubicBezTo>
                <a:cubicBezTo>
                  <a:pt x="33694" y="9043"/>
                  <a:pt x="33745" y="9031"/>
                  <a:pt x="33746" y="9025"/>
                </a:cubicBezTo>
                <a:cubicBezTo>
                  <a:pt x="33747" y="9008"/>
                  <a:pt x="33717" y="9001"/>
                  <a:pt x="33717" y="9003"/>
                </a:cubicBezTo>
                <a:cubicBezTo>
                  <a:pt x="33722" y="8971"/>
                  <a:pt x="33746" y="8962"/>
                  <a:pt x="33746" y="8937"/>
                </a:cubicBezTo>
                <a:cubicBezTo>
                  <a:pt x="33746" y="8920"/>
                  <a:pt x="33720" y="8914"/>
                  <a:pt x="33717" y="8893"/>
                </a:cubicBezTo>
                <a:cubicBezTo>
                  <a:pt x="33714" y="8868"/>
                  <a:pt x="33747" y="8853"/>
                  <a:pt x="33746" y="8850"/>
                </a:cubicBezTo>
                <a:cubicBezTo>
                  <a:pt x="33744" y="8827"/>
                  <a:pt x="33623" y="8853"/>
                  <a:pt x="33717" y="8783"/>
                </a:cubicBezTo>
                <a:cubicBezTo>
                  <a:pt x="33662" y="8739"/>
                  <a:pt x="33614" y="8746"/>
                  <a:pt x="33541" y="8761"/>
                </a:cubicBezTo>
                <a:cubicBezTo>
                  <a:pt x="33503" y="8859"/>
                  <a:pt x="33638" y="8950"/>
                  <a:pt x="33512" y="8981"/>
                </a:cubicBezTo>
                <a:cubicBezTo>
                  <a:pt x="33519" y="9019"/>
                  <a:pt x="33562" y="9031"/>
                  <a:pt x="33629" y="9025"/>
                </a:cubicBezTo>
                <a:cubicBezTo>
                  <a:pt x="33616" y="9089"/>
                  <a:pt x="33567" y="9125"/>
                  <a:pt x="33482" y="9135"/>
                </a:cubicBezTo>
                <a:cubicBezTo>
                  <a:pt x="33495" y="9108"/>
                  <a:pt x="33520" y="9090"/>
                  <a:pt x="33570" y="9091"/>
                </a:cubicBezTo>
                <a:cubicBezTo>
                  <a:pt x="33548" y="9055"/>
                  <a:pt x="33329" y="9055"/>
                  <a:pt x="33307" y="9091"/>
                </a:cubicBezTo>
                <a:cubicBezTo>
                  <a:pt x="33325" y="9157"/>
                  <a:pt x="33369" y="9070"/>
                  <a:pt x="33423" y="9091"/>
                </a:cubicBezTo>
                <a:cubicBezTo>
                  <a:pt x="33419" y="9140"/>
                  <a:pt x="33350" y="9139"/>
                  <a:pt x="33277" y="9135"/>
                </a:cubicBezTo>
                <a:cubicBezTo>
                  <a:pt x="33306" y="9045"/>
                  <a:pt x="33157" y="9030"/>
                  <a:pt x="33101" y="9069"/>
                </a:cubicBezTo>
                <a:cubicBezTo>
                  <a:pt x="33088" y="9095"/>
                  <a:pt x="33155" y="9081"/>
                  <a:pt x="33160" y="9091"/>
                </a:cubicBezTo>
                <a:cubicBezTo>
                  <a:pt x="33181" y="9130"/>
                  <a:pt x="33063" y="9101"/>
                  <a:pt x="33072" y="9157"/>
                </a:cubicBezTo>
                <a:cubicBezTo>
                  <a:pt x="33042" y="9136"/>
                  <a:pt x="33013" y="9113"/>
                  <a:pt x="32984" y="9091"/>
                </a:cubicBezTo>
                <a:cubicBezTo>
                  <a:pt x="32934" y="9092"/>
                  <a:pt x="32908" y="9075"/>
                  <a:pt x="32896" y="9048"/>
                </a:cubicBezTo>
                <a:cubicBezTo>
                  <a:pt x="32862" y="9065"/>
                  <a:pt x="32817" y="9076"/>
                  <a:pt x="32750" y="9069"/>
                </a:cubicBezTo>
                <a:cubicBezTo>
                  <a:pt x="32776" y="8983"/>
                  <a:pt x="32861" y="9023"/>
                  <a:pt x="32955" y="9025"/>
                </a:cubicBezTo>
                <a:cubicBezTo>
                  <a:pt x="32950" y="8999"/>
                  <a:pt x="32901" y="9007"/>
                  <a:pt x="32867" y="9003"/>
                </a:cubicBezTo>
                <a:cubicBezTo>
                  <a:pt x="32859" y="8968"/>
                  <a:pt x="32894" y="8965"/>
                  <a:pt x="32896" y="8937"/>
                </a:cubicBezTo>
                <a:cubicBezTo>
                  <a:pt x="32847" y="8937"/>
                  <a:pt x="32798" y="8937"/>
                  <a:pt x="32750" y="8937"/>
                </a:cubicBezTo>
                <a:cubicBezTo>
                  <a:pt x="32707" y="8971"/>
                  <a:pt x="32676" y="9014"/>
                  <a:pt x="32603" y="9025"/>
                </a:cubicBezTo>
                <a:cubicBezTo>
                  <a:pt x="32615" y="9078"/>
                  <a:pt x="32549" y="9073"/>
                  <a:pt x="32573" y="9135"/>
                </a:cubicBezTo>
                <a:cubicBezTo>
                  <a:pt x="32523" y="9136"/>
                  <a:pt x="32498" y="9119"/>
                  <a:pt x="32486" y="9091"/>
                </a:cubicBezTo>
                <a:cubicBezTo>
                  <a:pt x="32431" y="9128"/>
                  <a:pt x="32215" y="9252"/>
                  <a:pt x="32192" y="9113"/>
                </a:cubicBezTo>
                <a:cubicBezTo>
                  <a:pt x="32231" y="9143"/>
                  <a:pt x="32320" y="9135"/>
                  <a:pt x="32398" y="9135"/>
                </a:cubicBezTo>
                <a:cubicBezTo>
                  <a:pt x="32426" y="9065"/>
                  <a:pt x="32348" y="9104"/>
                  <a:pt x="32281" y="9091"/>
                </a:cubicBezTo>
                <a:cubicBezTo>
                  <a:pt x="32213" y="9079"/>
                  <a:pt x="32266" y="9085"/>
                  <a:pt x="32164" y="9091"/>
                </a:cubicBezTo>
                <a:cubicBezTo>
                  <a:pt x="32156" y="9092"/>
                  <a:pt x="32108" y="9095"/>
                  <a:pt x="32105" y="9091"/>
                </a:cubicBezTo>
                <a:cubicBezTo>
                  <a:pt x="32046" y="9037"/>
                  <a:pt x="32012" y="9141"/>
                  <a:pt x="31958" y="9091"/>
                </a:cubicBezTo>
                <a:cubicBezTo>
                  <a:pt x="31930" y="9065"/>
                  <a:pt x="31950" y="9085"/>
                  <a:pt x="31928" y="9091"/>
                </a:cubicBezTo>
                <a:cubicBezTo>
                  <a:pt x="31887" y="9103"/>
                  <a:pt x="31883" y="9069"/>
                  <a:pt x="31871" y="9069"/>
                </a:cubicBezTo>
                <a:cubicBezTo>
                  <a:pt x="31849" y="9070"/>
                  <a:pt x="31838" y="9088"/>
                  <a:pt x="31812" y="9091"/>
                </a:cubicBezTo>
                <a:cubicBezTo>
                  <a:pt x="31787" y="9094"/>
                  <a:pt x="31628" y="9071"/>
                  <a:pt x="31606" y="9091"/>
                </a:cubicBezTo>
                <a:cubicBezTo>
                  <a:pt x="31581" y="9115"/>
                  <a:pt x="31591" y="9095"/>
                  <a:pt x="31548" y="9091"/>
                </a:cubicBezTo>
                <a:cubicBezTo>
                  <a:pt x="31429" y="9077"/>
                  <a:pt x="31300" y="9097"/>
                  <a:pt x="31196" y="9091"/>
                </a:cubicBezTo>
                <a:cubicBezTo>
                  <a:pt x="31112" y="9086"/>
                  <a:pt x="31135" y="9065"/>
                  <a:pt x="31050" y="9091"/>
                </a:cubicBezTo>
                <a:cubicBezTo>
                  <a:pt x="31040" y="9094"/>
                  <a:pt x="30998" y="9085"/>
                  <a:pt x="30991" y="9091"/>
                </a:cubicBezTo>
                <a:cubicBezTo>
                  <a:pt x="30966" y="9113"/>
                  <a:pt x="30835" y="9119"/>
                  <a:pt x="30727" y="9113"/>
                </a:cubicBezTo>
                <a:cubicBezTo>
                  <a:pt x="30694" y="9118"/>
                  <a:pt x="30711" y="9135"/>
                  <a:pt x="30727" y="9135"/>
                </a:cubicBezTo>
                <a:cubicBezTo>
                  <a:pt x="30721" y="9212"/>
                  <a:pt x="30659" y="9118"/>
                  <a:pt x="30639" y="9113"/>
                </a:cubicBezTo>
                <a:cubicBezTo>
                  <a:pt x="30595" y="9101"/>
                  <a:pt x="30519" y="9123"/>
                  <a:pt x="30492" y="9091"/>
                </a:cubicBezTo>
                <a:cubicBezTo>
                  <a:pt x="30467" y="9106"/>
                  <a:pt x="30394" y="9095"/>
                  <a:pt x="30376" y="9113"/>
                </a:cubicBezTo>
                <a:cubicBezTo>
                  <a:pt x="30373" y="9115"/>
                  <a:pt x="30366" y="9149"/>
                  <a:pt x="30346" y="9135"/>
                </a:cubicBezTo>
                <a:cubicBezTo>
                  <a:pt x="30301" y="9101"/>
                  <a:pt x="30345" y="9140"/>
                  <a:pt x="30317" y="9157"/>
                </a:cubicBezTo>
                <a:cubicBezTo>
                  <a:pt x="30306" y="9163"/>
                  <a:pt x="30272" y="9154"/>
                  <a:pt x="30259" y="9157"/>
                </a:cubicBezTo>
                <a:cubicBezTo>
                  <a:pt x="30207" y="9169"/>
                  <a:pt x="30198" y="9214"/>
                  <a:pt x="30141" y="9201"/>
                </a:cubicBezTo>
                <a:cubicBezTo>
                  <a:pt x="30142" y="9179"/>
                  <a:pt x="30177" y="9184"/>
                  <a:pt x="30200" y="9179"/>
                </a:cubicBezTo>
                <a:cubicBezTo>
                  <a:pt x="30158" y="9129"/>
                  <a:pt x="29996" y="9171"/>
                  <a:pt x="29906" y="9157"/>
                </a:cubicBezTo>
                <a:cubicBezTo>
                  <a:pt x="29936" y="9091"/>
                  <a:pt x="29842" y="9118"/>
                  <a:pt x="29789" y="9113"/>
                </a:cubicBezTo>
                <a:cubicBezTo>
                  <a:pt x="29794" y="9088"/>
                  <a:pt x="29783" y="9075"/>
                  <a:pt x="29760" y="9069"/>
                </a:cubicBezTo>
                <a:cubicBezTo>
                  <a:pt x="29728" y="9075"/>
                  <a:pt x="29740" y="9113"/>
                  <a:pt x="29701" y="9113"/>
                </a:cubicBezTo>
                <a:cubicBezTo>
                  <a:pt x="29696" y="9161"/>
                  <a:pt x="29805" y="9123"/>
                  <a:pt x="29848" y="9135"/>
                </a:cubicBezTo>
                <a:cubicBezTo>
                  <a:pt x="29839" y="9223"/>
                  <a:pt x="29607" y="9145"/>
                  <a:pt x="29555" y="9201"/>
                </a:cubicBezTo>
                <a:cubicBezTo>
                  <a:pt x="29508" y="9200"/>
                  <a:pt x="29443" y="9212"/>
                  <a:pt x="29438" y="9179"/>
                </a:cubicBezTo>
                <a:cubicBezTo>
                  <a:pt x="29476" y="9179"/>
                  <a:pt x="29515" y="9179"/>
                  <a:pt x="29555" y="9179"/>
                </a:cubicBezTo>
                <a:cubicBezTo>
                  <a:pt x="29572" y="9149"/>
                  <a:pt x="29668" y="9176"/>
                  <a:pt x="29672" y="9135"/>
                </a:cubicBezTo>
                <a:cubicBezTo>
                  <a:pt x="29647" y="9071"/>
                  <a:pt x="29598" y="9164"/>
                  <a:pt x="29526" y="9135"/>
                </a:cubicBezTo>
                <a:cubicBezTo>
                  <a:pt x="29507" y="9091"/>
                  <a:pt x="29377" y="9129"/>
                  <a:pt x="29409" y="9048"/>
                </a:cubicBezTo>
                <a:cubicBezTo>
                  <a:pt x="29374" y="9050"/>
                  <a:pt x="29383" y="9088"/>
                  <a:pt x="29379" y="9113"/>
                </a:cubicBezTo>
                <a:cubicBezTo>
                  <a:pt x="29352" y="9100"/>
                  <a:pt x="29252" y="9131"/>
                  <a:pt x="29233" y="9113"/>
                </a:cubicBezTo>
                <a:cubicBezTo>
                  <a:pt x="29190" y="9075"/>
                  <a:pt x="29166" y="9160"/>
                  <a:pt x="29115" y="9113"/>
                </a:cubicBezTo>
                <a:cubicBezTo>
                  <a:pt x="29075" y="9076"/>
                  <a:pt x="28936" y="9158"/>
                  <a:pt x="28910" y="9048"/>
                </a:cubicBezTo>
                <a:cubicBezTo>
                  <a:pt x="28949" y="9048"/>
                  <a:pt x="28989" y="9048"/>
                  <a:pt x="29028" y="9048"/>
                </a:cubicBezTo>
                <a:cubicBezTo>
                  <a:pt x="29057" y="9033"/>
                  <a:pt x="29058" y="8996"/>
                  <a:pt x="29115" y="9003"/>
                </a:cubicBezTo>
                <a:cubicBezTo>
                  <a:pt x="29055" y="8922"/>
                  <a:pt x="28962" y="9003"/>
                  <a:pt x="28822" y="8981"/>
                </a:cubicBezTo>
                <a:cubicBezTo>
                  <a:pt x="28801" y="9049"/>
                  <a:pt x="28873" y="9046"/>
                  <a:pt x="28851" y="9113"/>
                </a:cubicBezTo>
                <a:cubicBezTo>
                  <a:pt x="28782" y="9095"/>
                  <a:pt x="28717" y="9144"/>
                  <a:pt x="28822" y="9135"/>
                </a:cubicBezTo>
                <a:cubicBezTo>
                  <a:pt x="28783" y="9197"/>
                  <a:pt x="28692" y="9118"/>
                  <a:pt x="28647" y="9113"/>
                </a:cubicBezTo>
                <a:cubicBezTo>
                  <a:pt x="28560" y="9107"/>
                  <a:pt x="28556" y="9163"/>
                  <a:pt x="28470" y="9157"/>
                </a:cubicBezTo>
                <a:cubicBezTo>
                  <a:pt x="28472" y="9136"/>
                  <a:pt x="28507" y="9140"/>
                  <a:pt x="28529" y="9135"/>
                </a:cubicBezTo>
                <a:cubicBezTo>
                  <a:pt x="28499" y="9083"/>
                  <a:pt x="28466" y="9154"/>
                  <a:pt x="28411" y="9113"/>
                </a:cubicBezTo>
                <a:cubicBezTo>
                  <a:pt x="28386" y="9094"/>
                  <a:pt x="28265" y="9140"/>
                  <a:pt x="28235" y="9113"/>
                </a:cubicBezTo>
                <a:cubicBezTo>
                  <a:pt x="28178" y="9061"/>
                  <a:pt x="28170" y="9197"/>
                  <a:pt x="28148" y="9091"/>
                </a:cubicBezTo>
                <a:cubicBezTo>
                  <a:pt x="28079" y="9098"/>
                  <a:pt x="28038" y="9125"/>
                  <a:pt x="27943" y="9113"/>
                </a:cubicBezTo>
                <a:cubicBezTo>
                  <a:pt x="27966" y="9063"/>
                  <a:pt x="27910" y="8966"/>
                  <a:pt x="27884" y="9025"/>
                </a:cubicBezTo>
                <a:cubicBezTo>
                  <a:pt x="27848" y="9026"/>
                  <a:pt x="27845" y="8991"/>
                  <a:pt x="27825" y="8981"/>
                </a:cubicBezTo>
                <a:cubicBezTo>
                  <a:pt x="27815" y="8976"/>
                  <a:pt x="27775" y="8988"/>
                  <a:pt x="27767" y="8981"/>
                </a:cubicBezTo>
                <a:cubicBezTo>
                  <a:pt x="27721" y="8939"/>
                  <a:pt x="27641" y="8983"/>
                  <a:pt x="27620" y="8916"/>
                </a:cubicBezTo>
                <a:cubicBezTo>
                  <a:pt x="27563" y="8932"/>
                  <a:pt x="27516" y="8992"/>
                  <a:pt x="27562" y="9025"/>
                </a:cubicBezTo>
                <a:cubicBezTo>
                  <a:pt x="27603" y="9026"/>
                  <a:pt x="27568" y="8997"/>
                  <a:pt x="27562" y="9003"/>
                </a:cubicBezTo>
                <a:cubicBezTo>
                  <a:pt x="27624" y="8945"/>
                  <a:pt x="27666" y="9016"/>
                  <a:pt x="27650" y="9091"/>
                </a:cubicBezTo>
                <a:cubicBezTo>
                  <a:pt x="27557" y="9110"/>
                  <a:pt x="27538" y="9072"/>
                  <a:pt x="27504" y="9048"/>
                </a:cubicBezTo>
                <a:cubicBezTo>
                  <a:pt x="27481" y="9063"/>
                  <a:pt x="27410" y="9140"/>
                  <a:pt x="27415" y="9048"/>
                </a:cubicBezTo>
                <a:cubicBezTo>
                  <a:pt x="27331" y="9043"/>
                  <a:pt x="27266" y="9053"/>
                  <a:pt x="27240" y="9091"/>
                </a:cubicBezTo>
                <a:cubicBezTo>
                  <a:pt x="27192" y="9082"/>
                  <a:pt x="27177" y="9053"/>
                  <a:pt x="27122" y="9048"/>
                </a:cubicBezTo>
                <a:cubicBezTo>
                  <a:pt x="27084" y="9043"/>
                  <a:pt x="27014" y="9097"/>
                  <a:pt x="27004" y="9048"/>
                </a:cubicBezTo>
                <a:cubicBezTo>
                  <a:pt x="26949" y="9056"/>
                  <a:pt x="26951" y="9110"/>
                  <a:pt x="26858" y="9091"/>
                </a:cubicBezTo>
                <a:cubicBezTo>
                  <a:pt x="26859" y="9070"/>
                  <a:pt x="26894" y="9075"/>
                  <a:pt x="26917" y="9069"/>
                </a:cubicBezTo>
                <a:cubicBezTo>
                  <a:pt x="26895" y="9030"/>
                  <a:pt x="26864" y="9065"/>
                  <a:pt x="26829" y="9069"/>
                </a:cubicBezTo>
                <a:cubicBezTo>
                  <a:pt x="26795" y="9077"/>
                  <a:pt x="26755" y="9108"/>
                  <a:pt x="26800" y="9113"/>
                </a:cubicBezTo>
                <a:cubicBezTo>
                  <a:pt x="26772" y="9166"/>
                  <a:pt x="26587" y="9100"/>
                  <a:pt x="26624" y="9201"/>
                </a:cubicBezTo>
                <a:cubicBezTo>
                  <a:pt x="26584" y="9179"/>
                  <a:pt x="26566" y="9143"/>
                  <a:pt x="26536" y="9113"/>
                </a:cubicBezTo>
                <a:cubicBezTo>
                  <a:pt x="26435" y="9158"/>
                  <a:pt x="26406" y="9142"/>
                  <a:pt x="26272" y="9135"/>
                </a:cubicBezTo>
                <a:cubicBezTo>
                  <a:pt x="26285" y="9086"/>
                  <a:pt x="26416" y="9127"/>
                  <a:pt x="26477" y="9113"/>
                </a:cubicBezTo>
                <a:cubicBezTo>
                  <a:pt x="26449" y="9043"/>
                  <a:pt x="26401" y="9107"/>
                  <a:pt x="26302" y="9091"/>
                </a:cubicBezTo>
                <a:cubicBezTo>
                  <a:pt x="26286" y="9089"/>
                  <a:pt x="26352" y="9070"/>
                  <a:pt x="26360" y="9069"/>
                </a:cubicBezTo>
                <a:cubicBezTo>
                  <a:pt x="26372" y="9068"/>
                  <a:pt x="26343" y="9048"/>
                  <a:pt x="26331" y="9048"/>
                </a:cubicBezTo>
                <a:cubicBezTo>
                  <a:pt x="26286" y="9048"/>
                  <a:pt x="26277" y="9116"/>
                  <a:pt x="26214" y="9069"/>
                </a:cubicBezTo>
                <a:cubicBezTo>
                  <a:pt x="26214" y="9070"/>
                  <a:pt x="26046" y="9062"/>
                  <a:pt x="25979" y="9069"/>
                </a:cubicBezTo>
                <a:cubicBezTo>
                  <a:pt x="25904" y="9077"/>
                  <a:pt x="25850" y="9096"/>
                  <a:pt x="25745" y="9069"/>
                </a:cubicBezTo>
                <a:cubicBezTo>
                  <a:pt x="25704" y="9076"/>
                  <a:pt x="25721" y="9124"/>
                  <a:pt x="25716" y="9157"/>
                </a:cubicBezTo>
                <a:cubicBezTo>
                  <a:pt x="25691" y="9142"/>
                  <a:pt x="25634" y="9123"/>
                  <a:pt x="25627" y="9157"/>
                </a:cubicBezTo>
                <a:cubicBezTo>
                  <a:pt x="25592" y="9164"/>
                  <a:pt x="25613" y="9121"/>
                  <a:pt x="25598" y="9113"/>
                </a:cubicBezTo>
                <a:cubicBezTo>
                  <a:pt x="25579" y="9103"/>
                  <a:pt x="25346" y="9118"/>
                  <a:pt x="25510" y="9091"/>
                </a:cubicBezTo>
                <a:cubicBezTo>
                  <a:pt x="25499" y="9037"/>
                  <a:pt x="25376" y="9075"/>
                  <a:pt x="25422" y="9135"/>
                </a:cubicBezTo>
                <a:cubicBezTo>
                  <a:pt x="25315" y="9140"/>
                  <a:pt x="25310" y="9166"/>
                  <a:pt x="25217" y="9135"/>
                </a:cubicBezTo>
                <a:cubicBezTo>
                  <a:pt x="25201" y="9184"/>
                  <a:pt x="25273" y="9167"/>
                  <a:pt x="25275" y="9201"/>
                </a:cubicBezTo>
                <a:cubicBezTo>
                  <a:pt x="25541" y="9191"/>
                  <a:pt x="25660" y="9246"/>
                  <a:pt x="25862" y="9223"/>
                </a:cubicBezTo>
                <a:cubicBezTo>
                  <a:pt x="25852" y="9296"/>
                  <a:pt x="25693" y="9257"/>
                  <a:pt x="25598" y="9268"/>
                </a:cubicBezTo>
                <a:cubicBezTo>
                  <a:pt x="25582" y="9316"/>
                  <a:pt x="25654" y="9299"/>
                  <a:pt x="25657" y="9334"/>
                </a:cubicBezTo>
                <a:cubicBezTo>
                  <a:pt x="25745" y="9319"/>
                  <a:pt x="25909" y="9361"/>
                  <a:pt x="25950" y="9311"/>
                </a:cubicBezTo>
                <a:cubicBezTo>
                  <a:pt x="25993" y="9321"/>
                  <a:pt x="25938" y="9340"/>
                  <a:pt x="25950" y="9377"/>
                </a:cubicBezTo>
                <a:cubicBezTo>
                  <a:pt x="25872" y="9377"/>
                  <a:pt x="25820" y="9350"/>
                  <a:pt x="25745" y="9355"/>
                </a:cubicBezTo>
                <a:cubicBezTo>
                  <a:pt x="25701" y="9359"/>
                  <a:pt x="25692" y="9377"/>
                  <a:pt x="25657" y="9377"/>
                </a:cubicBezTo>
                <a:cubicBezTo>
                  <a:pt x="25551" y="9379"/>
                  <a:pt x="25432" y="9358"/>
                  <a:pt x="25334" y="9377"/>
                </a:cubicBezTo>
                <a:cubicBezTo>
                  <a:pt x="25294" y="9385"/>
                  <a:pt x="25261" y="9410"/>
                  <a:pt x="25217" y="9421"/>
                </a:cubicBezTo>
                <a:cubicBezTo>
                  <a:pt x="25172" y="9428"/>
                  <a:pt x="25123" y="9392"/>
                  <a:pt x="25100" y="9377"/>
                </a:cubicBezTo>
                <a:cubicBezTo>
                  <a:pt x="25074" y="9361"/>
                  <a:pt x="25037" y="9350"/>
                  <a:pt x="25041" y="9311"/>
                </a:cubicBezTo>
                <a:cubicBezTo>
                  <a:pt x="25002" y="9311"/>
                  <a:pt x="24963" y="9311"/>
                  <a:pt x="24923" y="9311"/>
                </a:cubicBezTo>
                <a:cubicBezTo>
                  <a:pt x="24829" y="9286"/>
                  <a:pt x="25002" y="9287"/>
                  <a:pt x="25041" y="9289"/>
                </a:cubicBezTo>
                <a:cubicBezTo>
                  <a:pt x="25046" y="9176"/>
                  <a:pt x="24842" y="9239"/>
                  <a:pt x="24718" y="9223"/>
                </a:cubicBezTo>
                <a:cubicBezTo>
                  <a:pt x="24716" y="9223"/>
                  <a:pt x="24721" y="9203"/>
                  <a:pt x="24718" y="9201"/>
                </a:cubicBezTo>
                <a:cubicBezTo>
                  <a:pt x="24693" y="9187"/>
                  <a:pt x="24652" y="9197"/>
                  <a:pt x="24631" y="9179"/>
                </a:cubicBezTo>
                <a:cubicBezTo>
                  <a:pt x="24639" y="9129"/>
                  <a:pt x="24624" y="9097"/>
                  <a:pt x="24572" y="9091"/>
                </a:cubicBezTo>
                <a:cubicBezTo>
                  <a:pt x="24594" y="9071"/>
                  <a:pt x="24625" y="9058"/>
                  <a:pt x="24660" y="9048"/>
                </a:cubicBezTo>
                <a:cubicBezTo>
                  <a:pt x="24655" y="8999"/>
                  <a:pt x="24586" y="8999"/>
                  <a:pt x="24514" y="9003"/>
                </a:cubicBezTo>
                <a:cubicBezTo>
                  <a:pt x="24531" y="8931"/>
                  <a:pt x="24624" y="8972"/>
                  <a:pt x="24689" y="8981"/>
                </a:cubicBezTo>
                <a:cubicBezTo>
                  <a:pt x="24700" y="8954"/>
                  <a:pt x="24640" y="8970"/>
                  <a:pt x="24631" y="8959"/>
                </a:cubicBezTo>
                <a:cubicBezTo>
                  <a:pt x="24608" y="8931"/>
                  <a:pt x="24669" y="8895"/>
                  <a:pt x="24689" y="8893"/>
                </a:cubicBezTo>
                <a:cubicBezTo>
                  <a:pt x="24688" y="8788"/>
                  <a:pt x="24481" y="8920"/>
                  <a:pt x="24514" y="8827"/>
                </a:cubicBezTo>
                <a:cubicBezTo>
                  <a:pt x="24601" y="8827"/>
                  <a:pt x="24689" y="8827"/>
                  <a:pt x="24777" y="8827"/>
                </a:cubicBezTo>
                <a:cubicBezTo>
                  <a:pt x="24785" y="8788"/>
                  <a:pt x="24750" y="8782"/>
                  <a:pt x="24748" y="8805"/>
                </a:cubicBezTo>
                <a:cubicBezTo>
                  <a:pt x="24673" y="8800"/>
                  <a:pt x="24788" y="8767"/>
                  <a:pt x="24748" y="8717"/>
                </a:cubicBezTo>
                <a:cubicBezTo>
                  <a:pt x="24732" y="8667"/>
                  <a:pt x="24702" y="8743"/>
                  <a:pt x="24660" y="8695"/>
                </a:cubicBezTo>
                <a:cubicBezTo>
                  <a:pt x="24616" y="8683"/>
                  <a:pt x="24648" y="8754"/>
                  <a:pt x="24631" y="8761"/>
                </a:cubicBezTo>
                <a:cubicBezTo>
                  <a:pt x="24621" y="8764"/>
                  <a:pt x="24531" y="8644"/>
                  <a:pt x="24514" y="8783"/>
                </a:cubicBezTo>
                <a:cubicBezTo>
                  <a:pt x="24488" y="8766"/>
                  <a:pt x="24447" y="8760"/>
                  <a:pt x="24396" y="8761"/>
                </a:cubicBezTo>
                <a:cubicBezTo>
                  <a:pt x="24397" y="8724"/>
                  <a:pt x="24374" y="8704"/>
                  <a:pt x="24337" y="8695"/>
                </a:cubicBezTo>
                <a:cubicBezTo>
                  <a:pt x="24364" y="8656"/>
                  <a:pt x="24440" y="8655"/>
                  <a:pt x="24485" y="8629"/>
                </a:cubicBezTo>
                <a:cubicBezTo>
                  <a:pt x="24476" y="8551"/>
                  <a:pt x="24375" y="8684"/>
                  <a:pt x="24367" y="8607"/>
                </a:cubicBezTo>
                <a:cubicBezTo>
                  <a:pt x="24280" y="8607"/>
                  <a:pt x="24329" y="8710"/>
                  <a:pt x="24279" y="8739"/>
                </a:cubicBezTo>
                <a:cubicBezTo>
                  <a:pt x="24201" y="8739"/>
                  <a:pt x="24122" y="8739"/>
                  <a:pt x="24044" y="8739"/>
                </a:cubicBezTo>
                <a:cubicBezTo>
                  <a:pt x="24049" y="8713"/>
                  <a:pt x="24098" y="8721"/>
                  <a:pt x="24133" y="8717"/>
                </a:cubicBezTo>
                <a:cubicBezTo>
                  <a:pt x="24143" y="8683"/>
                  <a:pt x="24059" y="8709"/>
                  <a:pt x="24044" y="8695"/>
                </a:cubicBezTo>
                <a:cubicBezTo>
                  <a:pt x="24018" y="8668"/>
                  <a:pt x="24097" y="8638"/>
                  <a:pt x="24074" y="8607"/>
                </a:cubicBezTo>
                <a:cubicBezTo>
                  <a:pt x="23983" y="8580"/>
                  <a:pt x="24025" y="8680"/>
                  <a:pt x="24015" y="8695"/>
                </a:cubicBezTo>
                <a:cubicBezTo>
                  <a:pt x="24011" y="8701"/>
                  <a:pt x="23964" y="8690"/>
                  <a:pt x="23957" y="8695"/>
                </a:cubicBezTo>
                <a:cubicBezTo>
                  <a:pt x="23942" y="8704"/>
                  <a:pt x="23968" y="8749"/>
                  <a:pt x="23957" y="8761"/>
                </a:cubicBezTo>
                <a:cubicBezTo>
                  <a:pt x="23880" y="8767"/>
                  <a:pt x="23830" y="8753"/>
                  <a:pt x="23840" y="8695"/>
                </a:cubicBezTo>
                <a:cubicBezTo>
                  <a:pt x="23754" y="8689"/>
                  <a:pt x="23731" y="8784"/>
                  <a:pt x="23693" y="8695"/>
                </a:cubicBezTo>
                <a:cubicBezTo>
                  <a:pt x="23664" y="8695"/>
                  <a:pt x="23670" y="8722"/>
                  <a:pt x="23664" y="8739"/>
                </a:cubicBezTo>
                <a:cubicBezTo>
                  <a:pt x="23506" y="8760"/>
                  <a:pt x="23358" y="8743"/>
                  <a:pt x="23253" y="8673"/>
                </a:cubicBezTo>
                <a:cubicBezTo>
                  <a:pt x="23149" y="8659"/>
                  <a:pt x="23071" y="8778"/>
                  <a:pt x="23019" y="8673"/>
                </a:cubicBezTo>
                <a:cubicBezTo>
                  <a:pt x="22985" y="8706"/>
                  <a:pt x="22935" y="8727"/>
                  <a:pt x="22931" y="8783"/>
                </a:cubicBezTo>
                <a:cubicBezTo>
                  <a:pt x="22893" y="8778"/>
                  <a:pt x="22901" y="8739"/>
                  <a:pt x="22931" y="8739"/>
                </a:cubicBezTo>
                <a:cubicBezTo>
                  <a:pt x="22923" y="8657"/>
                  <a:pt x="22737" y="8709"/>
                  <a:pt x="22785" y="8585"/>
                </a:cubicBezTo>
                <a:cubicBezTo>
                  <a:pt x="22758" y="8602"/>
                  <a:pt x="22718" y="8608"/>
                  <a:pt x="22667" y="8607"/>
                </a:cubicBezTo>
                <a:cubicBezTo>
                  <a:pt x="22601" y="8619"/>
                  <a:pt x="22703" y="8641"/>
                  <a:pt x="22637" y="8673"/>
                </a:cubicBezTo>
                <a:cubicBezTo>
                  <a:pt x="22511" y="8610"/>
                  <a:pt x="22663" y="8523"/>
                  <a:pt x="22726" y="8475"/>
                </a:cubicBezTo>
                <a:cubicBezTo>
                  <a:pt x="22723" y="8433"/>
                  <a:pt x="22628" y="8460"/>
                  <a:pt x="22637" y="8409"/>
                </a:cubicBezTo>
                <a:cubicBezTo>
                  <a:pt x="22599" y="8436"/>
                  <a:pt x="22580" y="8475"/>
                  <a:pt x="22520" y="8431"/>
                </a:cubicBezTo>
                <a:cubicBezTo>
                  <a:pt x="22503" y="8489"/>
                  <a:pt x="22532" y="8509"/>
                  <a:pt x="22608" y="8498"/>
                </a:cubicBezTo>
                <a:cubicBezTo>
                  <a:pt x="22607" y="8528"/>
                  <a:pt x="22550" y="8509"/>
                  <a:pt x="22520" y="8518"/>
                </a:cubicBezTo>
                <a:cubicBezTo>
                  <a:pt x="22458" y="8540"/>
                  <a:pt x="22454" y="8568"/>
                  <a:pt x="22462" y="8650"/>
                </a:cubicBezTo>
                <a:cubicBezTo>
                  <a:pt x="22368" y="8617"/>
                  <a:pt x="22238" y="8715"/>
                  <a:pt x="22257" y="8629"/>
                </a:cubicBezTo>
                <a:cubicBezTo>
                  <a:pt x="22171" y="8623"/>
                  <a:pt x="22167" y="8679"/>
                  <a:pt x="22081" y="8673"/>
                </a:cubicBezTo>
                <a:cubicBezTo>
                  <a:pt x="22060" y="8628"/>
                  <a:pt x="21989" y="8586"/>
                  <a:pt x="22051" y="8541"/>
                </a:cubicBezTo>
                <a:cubicBezTo>
                  <a:pt x="22032" y="8541"/>
                  <a:pt x="22013" y="8541"/>
                  <a:pt x="21993" y="8541"/>
                </a:cubicBezTo>
                <a:cubicBezTo>
                  <a:pt x="21918" y="8546"/>
                  <a:pt x="22033" y="8578"/>
                  <a:pt x="21993" y="8629"/>
                </a:cubicBezTo>
                <a:cubicBezTo>
                  <a:pt x="21966" y="8616"/>
                  <a:pt x="21885" y="8578"/>
                  <a:pt x="21905" y="8650"/>
                </a:cubicBezTo>
                <a:cubicBezTo>
                  <a:pt x="21818" y="8602"/>
                  <a:pt x="21609" y="8712"/>
                  <a:pt x="21583" y="8585"/>
                </a:cubicBezTo>
                <a:cubicBezTo>
                  <a:pt x="21519" y="8591"/>
                  <a:pt x="21299" y="8697"/>
                  <a:pt x="21319" y="8563"/>
                </a:cubicBezTo>
                <a:cubicBezTo>
                  <a:pt x="21264" y="8553"/>
                  <a:pt x="21283" y="8616"/>
                  <a:pt x="21260" y="8629"/>
                </a:cubicBezTo>
                <a:cubicBezTo>
                  <a:pt x="21220" y="8651"/>
                  <a:pt x="21155" y="8628"/>
                  <a:pt x="21114" y="8650"/>
                </a:cubicBezTo>
                <a:cubicBezTo>
                  <a:pt x="21037" y="8662"/>
                  <a:pt x="21059" y="8619"/>
                  <a:pt x="20997" y="8607"/>
                </a:cubicBezTo>
                <a:cubicBezTo>
                  <a:pt x="20986" y="8605"/>
                  <a:pt x="20917" y="8601"/>
                  <a:pt x="20938" y="8585"/>
                </a:cubicBezTo>
                <a:cubicBezTo>
                  <a:pt x="20976" y="8556"/>
                  <a:pt x="20932" y="8570"/>
                  <a:pt x="20879" y="8563"/>
                </a:cubicBezTo>
                <a:cubicBezTo>
                  <a:pt x="20887" y="8517"/>
                  <a:pt x="20958" y="8518"/>
                  <a:pt x="20997" y="8498"/>
                </a:cubicBezTo>
                <a:cubicBezTo>
                  <a:pt x="20993" y="8459"/>
                  <a:pt x="20916" y="8489"/>
                  <a:pt x="20879" y="8475"/>
                </a:cubicBezTo>
                <a:cubicBezTo>
                  <a:pt x="20871" y="8472"/>
                  <a:pt x="20854" y="8432"/>
                  <a:pt x="20849" y="8431"/>
                </a:cubicBezTo>
                <a:cubicBezTo>
                  <a:pt x="20795" y="8421"/>
                  <a:pt x="20728" y="8437"/>
                  <a:pt x="20644" y="8431"/>
                </a:cubicBezTo>
                <a:cubicBezTo>
                  <a:pt x="20612" y="8361"/>
                  <a:pt x="20911" y="8361"/>
                  <a:pt x="20879" y="8431"/>
                </a:cubicBezTo>
                <a:cubicBezTo>
                  <a:pt x="20962" y="8412"/>
                  <a:pt x="21060" y="8405"/>
                  <a:pt x="21143" y="8387"/>
                </a:cubicBezTo>
                <a:cubicBezTo>
                  <a:pt x="21148" y="8442"/>
                  <a:pt x="21097" y="8455"/>
                  <a:pt x="21084" y="8498"/>
                </a:cubicBezTo>
                <a:cubicBezTo>
                  <a:pt x="21114" y="8498"/>
                  <a:pt x="21143" y="8498"/>
                  <a:pt x="21172" y="8498"/>
                </a:cubicBezTo>
                <a:cubicBezTo>
                  <a:pt x="21206" y="8486"/>
                  <a:pt x="21138" y="8382"/>
                  <a:pt x="21289" y="8409"/>
                </a:cubicBezTo>
                <a:cubicBezTo>
                  <a:pt x="21296" y="8448"/>
                  <a:pt x="21260" y="8518"/>
                  <a:pt x="21348" y="8498"/>
                </a:cubicBezTo>
                <a:cubicBezTo>
                  <a:pt x="21385" y="8491"/>
                  <a:pt x="21378" y="8452"/>
                  <a:pt x="21348" y="8452"/>
                </a:cubicBezTo>
                <a:cubicBezTo>
                  <a:pt x="21358" y="8451"/>
                  <a:pt x="21404" y="8409"/>
                  <a:pt x="21407" y="8409"/>
                </a:cubicBezTo>
                <a:cubicBezTo>
                  <a:pt x="21430" y="8408"/>
                  <a:pt x="21435" y="8433"/>
                  <a:pt x="21465" y="8431"/>
                </a:cubicBezTo>
                <a:cubicBezTo>
                  <a:pt x="21544" y="8424"/>
                  <a:pt x="21660" y="8375"/>
                  <a:pt x="21700" y="8475"/>
                </a:cubicBezTo>
                <a:cubicBezTo>
                  <a:pt x="21791" y="8432"/>
                  <a:pt x="21910" y="8418"/>
                  <a:pt x="21993" y="8475"/>
                </a:cubicBezTo>
                <a:cubicBezTo>
                  <a:pt x="22030" y="8471"/>
                  <a:pt x="22031" y="8409"/>
                  <a:pt x="21993" y="8409"/>
                </a:cubicBezTo>
                <a:cubicBezTo>
                  <a:pt x="21984" y="8373"/>
                  <a:pt x="22021" y="8371"/>
                  <a:pt x="22022" y="8343"/>
                </a:cubicBezTo>
                <a:cubicBezTo>
                  <a:pt x="21928" y="8324"/>
                  <a:pt x="21931" y="8377"/>
                  <a:pt x="21905" y="8409"/>
                </a:cubicBezTo>
                <a:cubicBezTo>
                  <a:pt x="21787" y="8402"/>
                  <a:pt x="21662" y="8401"/>
                  <a:pt x="21641" y="8321"/>
                </a:cubicBezTo>
                <a:cubicBezTo>
                  <a:pt x="21605" y="8330"/>
                  <a:pt x="21581" y="8349"/>
                  <a:pt x="21583" y="8387"/>
                </a:cubicBezTo>
                <a:cubicBezTo>
                  <a:pt x="21473" y="8343"/>
                  <a:pt x="21397" y="8410"/>
                  <a:pt x="21319" y="8343"/>
                </a:cubicBezTo>
                <a:cubicBezTo>
                  <a:pt x="21318" y="8337"/>
                  <a:pt x="21212" y="8401"/>
                  <a:pt x="21172" y="8365"/>
                </a:cubicBezTo>
                <a:cubicBezTo>
                  <a:pt x="21130" y="8327"/>
                  <a:pt x="21147" y="8366"/>
                  <a:pt x="21055" y="8365"/>
                </a:cubicBezTo>
                <a:cubicBezTo>
                  <a:pt x="21008" y="8364"/>
                  <a:pt x="21005" y="8344"/>
                  <a:pt x="20967" y="8343"/>
                </a:cubicBezTo>
                <a:cubicBezTo>
                  <a:pt x="20874" y="8340"/>
                  <a:pt x="20916" y="8364"/>
                  <a:pt x="20821" y="8343"/>
                </a:cubicBezTo>
                <a:cubicBezTo>
                  <a:pt x="20748" y="8327"/>
                  <a:pt x="20659" y="8355"/>
                  <a:pt x="20585" y="8321"/>
                </a:cubicBezTo>
                <a:cubicBezTo>
                  <a:pt x="20515" y="8373"/>
                  <a:pt x="20630" y="8362"/>
                  <a:pt x="20615" y="8431"/>
                </a:cubicBezTo>
                <a:cubicBezTo>
                  <a:pt x="20547" y="8437"/>
                  <a:pt x="20489" y="8478"/>
                  <a:pt x="20469" y="8409"/>
                </a:cubicBezTo>
                <a:cubicBezTo>
                  <a:pt x="20394" y="8406"/>
                  <a:pt x="20404" y="8449"/>
                  <a:pt x="20352" y="8409"/>
                </a:cubicBezTo>
                <a:cubicBezTo>
                  <a:pt x="20345" y="8404"/>
                  <a:pt x="20071" y="8473"/>
                  <a:pt x="20029" y="8409"/>
                </a:cubicBezTo>
                <a:cubicBezTo>
                  <a:pt x="19993" y="8418"/>
                  <a:pt x="19969" y="8437"/>
                  <a:pt x="19970" y="8475"/>
                </a:cubicBezTo>
                <a:cubicBezTo>
                  <a:pt x="19934" y="8469"/>
                  <a:pt x="19941" y="8432"/>
                  <a:pt x="19970" y="8431"/>
                </a:cubicBezTo>
                <a:cubicBezTo>
                  <a:pt x="19962" y="8385"/>
                  <a:pt x="19841" y="8425"/>
                  <a:pt x="19824" y="8387"/>
                </a:cubicBezTo>
                <a:cubicBezTo>
                  <a:pt x="19773" y="8407"/>
                  <a:pt x="19678" y="8394"/>
                  <a:pt x="19649" y="8431"/>
                </a:cubicBezTo>
                <a:cubicBezTo>
                  <a:pt x="19678" y="8479"/>
                  <a:pt x="19783" y="8402"/>
                  <a:pt x="19883" y="8431"/>
                </a:cubicBezTo>
                <a:cubicBezTo>
                  <a:pt x="19976" y="8449"/>
                  <a:pt x="19831" y="8460"/>
                  <a:pt x="19794" y="8452"/>
                </a:cubicBezTo>
                <a:cubicBezTo>
                  <a:pt x="19782" y="8469"/>
                  <a:pt x="19749" y="8483"/>
                  <a:pt x="19736" y="8498"/>
                </a:cubicBezTo>
                <a:cubicBezTo>
                  <a:pt x="19732" y="8501"/>
                  <a:pt x="19712" y="8539"/>
                  <a:pt x="19706" y="8541"/>
                </a:cubicBezTo>
                <a:cubicBezTo>
                  <a:pt x="19675" y="8551"/>
                  <a:pt x="19685" y="8520"/>
                  <a:pt x="19678" y="8518"/>
                </a:cubicBezTo>
                <a:cubicBezTo>
                  <a:pt x="19660" y="8516"/>
                  <a:pt x="19638" y="8536"/>
                  <a:pt x="19649" y="8541"/>
                </a:cubicBezTo>
                <a:cubicBezTo>
                  <a:pt x="19620" y="8530"/>
                  <a:pt x="19626" y="8501"/>
                  <a:pt x="19589" y="8498"/>
                </a:cubicBezTo>
                <a:cubicBezTo>
                  <a:pt x="19554" y="8521"/>
                  <a:pt x="19536" y="8560"/>
                  <a:pt x="19443" y="8541"/>
                </a:cubicBezTo>
                <a:cubicBezTo>
                  <a:pt x="19408" y="8513"/>
                  <a:pt x="19431" y="8506"/>
                  <a:pt x="19443" y="8475"/>
                </a:cubicBezTo>
                <a:cubicBezTo>
                  <a:pt x="19316" y="8509"/>
                  <a:pt x="19312" y="8550"/>
                  <a:pt x="19149" y="8518"/>
                </a:cubicBezTo>
                <a:cubicBezTo>
                  <a:pt x="19162" y="8505"/>
                  <a:pt x="19258" y="8464"/>
                  <a:pt x="19149" y="8452"/>
                </a:cubicBezTo>
                <a:cubicBezTo>
                  <a:pt x="19102" y="8448"/>
                  <a:pt x="19097" y="8479"/>
                  <a:pt x="19062" y="8475"/>
                </a:cubicBezTo>
                <a:cubicBezTo>
                  <a:pt x="19014" y="8468"/>
                  <a:pt x="19031" y="8466"/>
                  <a:pt x="19003" y="8452"/>
                </a:cubicBezTo>
                <a:cubicBezTo>
                  <a:pt x="18988" y="8445"/>
                  <a:pt x="18901" y="8394"/>
                  <a:pt x="18916" y="8475"/>
                </a:cubicBezTo>
                <a:cubicBezTo>
                  <a:pt x="18877" y="8444"/>
                  <a:pt x="18772" y="8465"/>
                  <a:pt x="18769" y="8409"/>
                </a:cubicBezTo>
                <a:cubicBezTo>
                  <a:pt x="18734" y="8402"/>
                  <a:pt x="18755" y="8447"/>
                  <a:pt x="18740" y="8452"/>
                </a:cubicBezTo>
                <a:cubicBezTo>
                  <a:pt x="18702" y="8470"/>
                  <a:pt x="18654" y="8424"/>
                  <a:pt x="18651" y="8409"/>
                </a:cubicBezTo>
                <a:cubicBezTo>
                  <a:pt x="18596" y="8418"/>
                  <a:pt x="18598" y="8472"/>
                  <a:pt x="18505" y="8452"/>
                </a:cubicBezTo>
                <a:cubicBezTo>
                  <a:pt x="18528" y="8411"/>
                  <a:pt x="18593" y="8437"/>
                  <a:pt x="18534" y="8387"/>
                </a:cubicBezTo>
                <a:cubicBezTo>
                  <a:pt x="18444" y="8370"/>
                  <a:pt x="18478" y="8447"/>
                  <a:pt x="18388" y="8431"/>
                </a:cubicBezTo>
                <a:cubicBezTo>
                  <a:pt x="18381" y="8397"/>
                  <a:pt x="18279" y="8444"/>
                  <a:pt x="18241" y="8387"/>
                </a:cubicBezTo>
                <a:cubicBezTo>
                  <a:pt x="18167" y="8424"/>
                  <a:pt x="18138" y="8361"/>
                  <a:pt x="18095" y="8409"/>
                </a:cubicBezTo>
                <a:cubicBezTo>
                  <a:pt x="18066" y="8408"/>
                  <a:pt x="18072" y="8382"/>
                  <a:pt x="18066" y="8365"/>
                </a:cubicBezTo>
                <a:cubicBezTo>
                  <a:pt x="17990" y="8412"/>
                  <a:pt x="17899" y="8345"/>
                  <a:pt x="17860" y="8387"/>
                </a:cubicBezTo>
                <a:cubicBezTo>
                  <a:pt x="17818" y="8360"/>
                  <a:pt x="17821" y="8299"/>
                  <a:pt x="17743" y="8299"/>
                </a:cubicBezTo>
                <a:cubicBezTo>
                  <a:pt x="17708" y="8303"/>
                  <a:pt x="17718" y="8339"/>
                  <a:pt x="17714" y="8365"/>
                </a:cubicBezTo>
                <a:cubicBezTo>
                  <a:pt x="17622" y="8390"/>
                  <a:pt x="17648" y="8367"/>
                  <a:pt x="17538" y="8365"/>
                </a:cubicBezTo>
                <a:cubicBezTo>
                  <a:pt x="17554" y="8319"/>
                  <a:pt x="17584" y="8318"/>
                  <a:pt x="17626" y="8343"/>
                </a:cubicBezTo>
                <a:cubicBezTo>
                  <a:pt x="17622" y="8286"/>
                  <a:pt x="17527" y="8299"/>
                  <a:pt x="17450" y="8299"/>
                </a:cubicBezTo>
                <a:cubicBezTo>
                  <a:pt x="17408" y="8307"/>
                  <a:pt x="17447" y="8337"/>
                  <a:pt x="17479" y="8343"/>
                </a:cubicBezTo>
                <a:cubicBezTo>
                  <a:pt x="17479" y="8364"/>
                  <a:pt x="17443" y="8360"/>
                  <a:pt x="17421" y="8365"/>
                </a:cubicBezTo>
                <a:cubicBezTo>
                  <a:pt x="17401" y="8365"/>
                  <a:pt x="17381" y="8365"/>
                  <a:pt x="17362" y="8365"/>
                </a:cubicBezTo>
                <a:cubicBezTo>
                  <a:pt x="17354" y="8330"/>
                  <a:pt x="17389" y="8327"/>
                  <a:pt x="17391" y="8299"/>
                </a:cubicBezTo>
                <a:cubicBezTo>
                  <a:pt x="17329" y="8289"/>
                  <a:pt x="17335" y="8330"/>
                  <a:pt x="17333" y="8365"/>
                </a:cubicBezTo>
                <a:cubicBezTo>
                  <a:pt x="17301" y="8372"/>
                  <a:pt x="17287" y="8324"/>
                  <a:pt x="17274" y="8321"/>
                </a:cubicBezTo>
                <a:cubicBezTo>
                  <a:pt x="17196" y="8307"/>
                  <a:pt x="17217" y="8366"/>
                  <a:pt x="17157" y="8321"/>
                </a:cubicBezTo>
                <a:cubicBezTo>
                  <a:pt x="17124" y="8296"/>
                  <a:pt x="17068" y="8343"/>
                  <a:pt x="17068" y="8343"/>
                </a:cubicBezTo>
                <a:cubicBezTo>
                  <a:pt x="17035" y="8345"/>
                  <a:pt x="16968" y="8303"/>
                  <a:pt x="16893" y="8343"/>
                </a:cubicBezTo>
                <a:cubicBezTo>
                  <a:pt x="16860" y="8309"/>
                  <a:pt x="16808" y="8289"/>
                  <a:pt x="16775" y="8255"/>
                </a:cubicBezTo>
                <a:cubicBezTo>
                  <a:pt x="16743" y="8244"/>
                  <a:pt x="16758" y="8296"/>
                  <a:pt x="16746" y="8299"/>
                </a:cubicBezTo>
                <a:cubicBezTo>
                  <a:pt x="16687" y="8312"/>
                  <a:pt x="16447" y="8306"/>
                  <a:pt x="16307" y="8299"/>
                </a:cubicBezTo>
                <a:cubicBezTo>
                  <a:pt x="16299" y="8298"/>
                  <a:pt x="16253" y="8303"/>
                  <a:pt x="16248" y="8299"/>
                </a:cubicBezTo>
                <a:cubicBezTo>
                  <a:pt x="16196" y="8251"/>
                  <a:pt x="16225" y="8315"/>
                  <a:pt x="16131" y="8299"/>
                </a:cubicBezTo>
                <a:cubicBezTo>
                  <a:pt x="16125" y="8298"/>
                  <a:pt x="16127" y="8277"/>
                  <a:pt x="16102" y="8277"/>
                </a:cubicBezTo>
                <a:cubicBezTo>
                  <a:pt x="16078" y="8276"/>
                  <a:pt x="16072" y="8252"/>
                  <a:pt x="16043" y="8255"/>
                </a:cubicBezTo>
                <a:cubicBezTo>
                  <a:pt x="15957" y="8274"/>
                  <a:pt x="15953" y="8274"/>
                  <a:pt x="15867" y="8255"/>
                </a:cubicBezTo>
                <a:cubicBezTo>
                  <a:pt x="15868" y="8234"/>
                  <a:pt x="15903" y="8238"/>
                  <a:pt x="15926" y="8232"/>
                </a:cubicBezTo>
                <a:cubicBezTo>
                  <a:pt x="15926" y="8189"/>
                  <a:pt x="15846" y="8205"/>
                  <a:pt x="15867" y="8145"/>
                </a:cubicBezTo>
                <a:cubicBezTo>
                  <a:pt x="15811" y="8154"/>
                  <a:pt x="15814" y="8207"/>
                  <a:pt x="15720" y="8189"/>
                </a:cubicBezTo>
                <a:cubicBezTo>
                  <a:pt x="15686" y="8192"/>
                  <a:pt x="15696" y="8229"/>
                  <a:pt x="15691" y="8255"/>
                </a:cubicBezTo>
                <a:cubicBezTo>
                  <a:pt x="15606" y="8235"/>
                  <a:pt x="15601" y="8235"/>
                  <a:pt x="15515" y="8255"/>
                </a:cubicBezTo>
                <a:cubicBezTo>
                  <a:pt x="15539" y="8139"/>
                  <a:pt x="15374" y="8304"/>
                  <a:pt x="15398" y="8189"/>
                </a:cubicBezTo>
                <a:cubicBezTo>
                  <a:pt x="15369" y="8189"/>
                  <a:pt x="15376" y="8216"/>
                  <a:pt x="15369" y="8232"/>
                </a:cubicBezTo>
                <a:cubicBezTo>
                  <a:pt x="15111" y="8220"/>
                  <a:pt x="14777" y="8267"/>
                  <a:pt x="14607" y="8189"/>
                </a:cubicBezTo>
                <a:cubicBezTo>
                  <a:pt x="14629" y="8147"/>
                  <a:pt x="14694" y="8174"/>
                  <a:pt x="14636" y="8123"/>
                </a:cubicBezTo>
                <a:cubicBezTo>
                  <a:pt x="14576" y="8129"/>
                  <a:pt x="14578" y="8181"/>
                  <a:pt x="14548" y="8210"/>
                </a:cubicBezTo>
                <a:cubicBezTo>
                  <a:pt x="14416" y="8206"/>
                  <a:pt x="14414" y="8232"/>
                  <a:pt x="14314" y="8210"/>
                </a:cubicBezTo>
                <a:cubicBezTo>
                  <a:pt x="14304" y="8208"/>
                  <a:pt x="14261" y="8216"/>
                  <a:pt x="14255" y="8210"/>
                </a:cubicBezTo>
                <a:cubicBezTo>
                  <a:pt x="14230" y="8187"/>
                  <a:pt x="14238" y="8205"/>
                  <a:pt x="14197" y="8210"/>
                </a:cubicBezTo>
                <a:cubicBezTo>
                  <a:pt x="14118" y="8221"/>
                  <a:pt x="14020" y="8203"/>
                  <a:pt x="13904" y="8210"/>
                </a:cubicBezTo>
                <a:cubicBezTo>
                  <a:pt x="13895" y="8246"/>
                  <a:pt x="13931" y="8249"/>
                  <a:pt x="13933" y="8277"/>
                </a:cubicBezTo>
                <a:cubicBezTo>
                  <a:pt x="13947" y="8280"/>
                  <a:pt x="13981" y="8319"/>
                  <a:pt x="13991" y="8321"/>
                </a:cubicBezTo>
                <a:cubicBezTo>
                  <a:pt x="14125" y="8348"/>
                  <a:pt x="14325" y="8310"/>
                  <a:pt x="14489" y="8321"/>
                </a:cubicBezTo>
                <a:cubicBezTo>
                  <a:pt x="14591" y="8328"/>
                  <a:pt x="14668" y="8345"/>
                  <a:pt x="14753" y="8365"/>
                </a:cubicBezTo>
                <a:cubicBezTo>
                  <a:pt x="14857" y="8357"/>
                  <a:pt x="14825" y="8304"/>
                  <a:pt x="14929" y="8343"/>
                </a:cubicBezTo>
                <a:cubicBezTo>
                  <a:pt x="14969" y="8405"/>
                  <a:pt x="14774" y="8398"/>
                  <a:pt x="14870" y="8431"/>
                </a:cubicBezTo>
                <a:cubicBezTo>
                  <a:pt x="14818" y="8509"/>
                  <a:pt x="14766" y="8307"/>
                  <a:pt x="14724" y="8431"/>
                </a:cubicBezTo>
                <a:cubicBezTo>
                  <a:pt x="14686" y="8421"/>
                  <a:pt x="14677" y="8394"/>
                  <a:pt x="14636" y="8387"/>
                </a:cubicBezTo>
                <a:cubicBezTo>
                  <a:pt x="14548" y="8372"/>
                  <a:pt x="14368" y="8417"/>
                  <a:pt x="14314" y="8365"/>
                </a:cubicBezTo>
                <a:cubicBezTo>
                  <a:pt x="14210" y="8367"/>
                  <a:pt x="14376" y="8437"/>
                  <a:pt x="14284" y="8431"/>
                </a:cubicBezTo>
                <a:cubicBezTo>
                  <a:pt x="14187" y="8447"/>
                  <a:pt x="14237" y="8385"/>
                  <a:pt x="14255" y="8365"/>
                </a:cubicBezTo>
                <a:cubicBezTo>
                  <a:pt x="14146" y="8379"/>
                  <a:pt x="13963" y="8337"/>
                  <a:pt x="13904" y="8387"/>
                </a:cubicBezTo>
                <a:cubicBezTo>
                  <a:pt x="13835" y="8338"/>
                  <a:pt x="13825" y="8367"/>
                  <a:pt x="13757" y="8343"/>
                </a:cubicBezTo>
                <a:cubicBezTo>
                  <a:pt x="13680" y="8337"/>
                  <a:pt x="13734" y="8429"/>
                  <a:pt x="13639" y="8409"/>
                </a:cubicBezTo>
                <a:cubicBezTo>
                  <a:pt x="13642" y="8378"/>
                  <a:pt x="13645" y="8346"/>
                  <a:pt x="13610" y="8343"/>
                </a:cubicBezTo>
                <a:cubicBezTo>
                  <a:pt x="13576" y="8346"/>
                  <a:pt x="13585" y="8383"/>
                  <a:pt x="13581" y="8409"/>
                </a:cubicBezTo>
                <a:cubicBezTo>
                  <a:pt x="13519" y="8351"/>
                  <a:pt x="13324" y="8487"/>
                  <a:pt x="13317" y="8387"/>
                </a:cubicBezTo>
                <a:cubicBezTo>
                  <a:pt x="13258" y="8426"/>
                  <a:pt x="13309" y="8421"/>
                  <a:pt x="13200" y="8409"/>
                </a:cubicBezTo>
                <a:cubicBezTo>
                  <a:pt x="13129" y="8401"/>
                  <a:pt x="13084" y="8415"/>
                  <a:pt x="13025" y="8409"/>
                </a:cubicBezTo>
                <a:cubicBezTo>
                  <a:pt x="13007" y="8363"/>
                  <a:pt x="12962" y="8338"/>
                  <a:pt x="12936" y="8299"/>
                </a:cubicBezTo>
                <a:cubicBezTo>
                  <a:pt x="12826" y="8339"/>
                  <a:pt x="12747" y="8264"/>
                  <a:pt x="12701" y="8343"/>
                </a:cubicBezTo>
                <a:cubicBezTo>
                  <a:pt x="12670" y="8337"/>
                  <a:pt x="12682" y="8299"/>
                  <a:pt x="12643" y="8299"/>
                </a:cubicBezTo>
                <a:cubicBezTo>
                  <a:pt x="12587" y="8298"/>
                  <a:pt x="12638" y="8351"/>
                  <a:pt x="12643" y="8343"/>
                </a:cubicBezTo>
                <a:cubicBezTo>
                  <a:pt x="12626" y="8371"/>
                  <a:pt x="12563" y="8354"/>
                  <a:pt x="12555" y="8387"/>
                </a:cubicBezTo>
                <a:cubicBezTo>
                  <a:pt x="12532" y="8399"/>
                  <a:pt x="12507" y="8410"/>
                  <a:pt x="12467" y="8409"/>
                </a:cubicBezTo>
                <a:cubicBezTo>
                  <a:pt x="12516" y="8366"/>
                  <a:pt x="12465" y="8381"/>
                  <a:pt x="12467" y="8321"/>
                </a:cubicBezTo>
                <a:cubicBezTo>
                  <a:pt x="12520" y="8318"/>
                  <a:pt x="12529" y="8348"/>
                  <a:pt x="12584" y="8343"/>
                </a:cubicBezTo>
                <a:cubicBezTo>
                  <a:pt x="12572" y="8264"/>
                  <a:pt x="12432" y="8280"/>
                  <a:pt x="12321" y="8277"/>
                </a:cubicBezTo>
                <a:cubicBezTo>
                  <a:pt x="12306" y="8321"/>
                  <a:pt x="12493" y="8336"/>
                  <a:pt x="12350" y="8343"/>
                </a:cubicBezTo>
                <a:cubicBezTo>
                  <a:pt x="12361" y="8381"/>
                  <a:pt x="12327" y="8384"/>
                  <a:pt x="12292" y="8387"/>
                </a:cubicBezTo>
                <a:cubicBezTo>
                  <a:pt x="12313" y="8324"/>
                  <a:pt x="12327" y="8333"/>
                  <a:pt x="12232" y="8299"/>
                </a:cubicBezTo>
                <a:cubicBezTo>
                  <a:pt x="12220" y="8295"/>
                  <a:pt x="12230" y="8282"/>
                  <a:pt x="12203" y="8277"/>
                </a:cubicBezTo>
                <a:cubicBezTo>
                  <a:pt x="12185" y="8273"/>
                  <a:pt x="12163" y="8280"/>
                  <a:pt x="12145" y="8277"/>
                </a:cubicBezTo>
                <a:cubicBezTo>
                  <a:pt x="12062" y="8298"/>
                  <a:pt x="12187" y="8336"/>
                  <a:pt x="12116" y="8365"/>
                </a:cubicBezTo>
                <a:cubicBezTo>
                  <a:pt x="12107" y="8415"/>
                  <a:pt x="12200" y="8390"/>
                  <a:pt x="12203" y="8431"/>
                </a:cubicBezTo>
                <a:cubicBezTo>
                  <a:pt x="12309" y="8464"/>
                  <a:pt x="12390" y="8389"/>
                  <a:pt x="12408" y="8498"/>
                </a:cubicBezTo>
                <a:cubicBezTo>
                  <a:pt x="12280" y="8483"/>
                  <a:pt x="12289" y="8501"/>
                  <a:pt x="12203" y="8452"/>
                </a:cubicBezTo>
                <a:cubicBezTo>
                  <a:pt x="12108" y="8426"/>
                  <a:pt x="12181" y="8524"/>
                  <a:pt x="12086" y="8498"/>
                </a:cubicBezTo>
                <a:cubicBezTo>
                  <a:pt x="12078" y="8422"/>
                  <a:pt x="12109" y="8318"/>
                  <a:pt x="12056" y="8277"/>
                </a:cubicBezTo>
                <a:cubicBezTo>
                  <a:pt x="12006" y="8297"/>
                  <a:pt x="11910" y="8285"/>
                  <a:pt x="11881" y="8321"/>
                </a:cubicBezTo>
                <a:cubicBezTo>
                  <a:pt x="11806" y="8311"/>
                  <a:pt x="11790" y="8292"/>
                  <a:pt x="11676" y="8321"/>
                </a:cubicBezTo>
                <a:cubicBezTo>
                  <a:pt x="11606" y="8339"/>
                  <a:pt x="11567" y="8373"/>
                  <a:pt x="11529" y="8365"/>
                </a:cubicBezTo>
                <a:cubicBezTo>
                  <a:pt x="11506" y="8360"/>
                  <a:pt x="11561" y="8335"/>
                  <a:pt x="11559" y="8343"/>
                </a:cubicBezTo>
                <a:cubicBezTo>
                  <a:pt x="11561" y="8333"/>
                  <a:pt x="11487" y="8283"/>
                  <a:pt x="11500" y="8277"/>
                </a:cubicBezTo>
                <a:cubicBezTo>
                  <a:pt x="11439" y="8309"/>
                  <a:pt x="11513" y="8339"/>
                  <a:pt x="11529" y="8409"/>
                </a:cubicBezTo>
                <a:cubicBezTo>
                  <a:pt x="11611" y="8382"/>
                  <a:pt x="11708" y="8384"/>
                  <a:pt x="11764" y="8431"/>
                </a:cubicBezTo>
                <a:cubicBezTo>
                  <a:pt x="11820" y="8435"/>
                  <a:pt x="11798" y="8385"/>
                  <a:pt x="11823" y="8365"/>
                </a:cubicBezTo>
                <a:cubicBezTo>
                  <a:pt x="11846" y="8346"/>
                  <a:pt x="11903" y="8352"/>
                  <a:pt x="11910" y="8321"/>
                </a:cubicBezTo>
                <a:cubicBezTo>
                  <a:pt x="11969" y="8336"/>
                  <a:pt x="11906" y="8362"/>
                  <a:pt x="11910" y="8387"/>
                </a:cubicBezTo>
                <a:cubicBezTo>
                  <a:pt x="11919" y="8432"/>
                  <a:pt x="12001" y="8479"/>
                  <a:pt x="11940" y="8541"/>
                </a:cubicBezTo>
                <a:cubicBezTo>
                  <a:pt x="12047" y="8526"/>
                  <a:pt x="12140" y="8501"/>
                  <a:pt x="12203" y="8563"/>
                </a:cubicBezTo>
                <a:cubicBezTo>
                  <a:pt x="12205" y="8593"/>
                  <a:pt x="12087" y="8596"/>
                  <a:pt x="12027" y="8585"/>
                </a:cubicBezTo>
                <a:cubicBezTo>
                  <a:pt x="12015" y="8583"/>
                  <a:pt x="11991" y="8563"/>
                  <a:pt x="11998" y="8563"/>
                </a:cubicBezTo>
                <a:cubicBezTo>
                  <a:pt x="11946" y="8562"/>
                  <a:pt x="11955" y="8597"/>
                  <a:pt x="11910" y="8563"/>
                </a:cubicBezTo>
                <a:cubicBezTo>
                  <a:pt x="11868" y="8531"/>
                  <a:pt x="11584" y="8587"/>
                  <a:pt x="11529" y="8585"/>
                </a:cubicBezTo>
                <a:cubicBezTo>
                  <a:pt x="11551" y="8586"/>
                  <a:pt x="11495" y="8560"/>
                  <a:pt x="11500" y="8563"/>
                </a:cubicBezTo>
                <a:cubicBezTo>
                  <a:pt x="11480" y="8553"/>
                  <a:pt x="11363" y="8530"/>
                  <a:pt x="11266" y="8541"/>
                </a:cubicBezTo>
                <a:cubicBezTo>
                  <a:pt x="11226" y="8545"/>
                  <a:pt x="11209" y="8564"/>
                  <a:pt x="11178" y="8563"/>
                </a:cubicBezTo>
                <a:cubicBezTo>
                  <a:pt x="11031" y="8556"/>
                  <a:pt x="10889" y="8499"/>
                  <a:pt x="10767" y="8541"/>
                </a:cubicBezTo>
                <a:cubicBezTo>
                  <a:pt x="10704" y="8480"/>
                  <a:pt x="10785" y="8449"/>
                  <a:pt x="10738" y="8387"/>
                </a:cubicBezTo>
                <a:cubicBezTo>
                  <a:pt x="10948" y="8352"/>
                  <a:pt x="10647" y="8310"/>
                  <a:pt x="10709" y="8189"/>
                </a:cubicBezTo>
                <a:cubicBezTo>
                  <a:pt x="10685" y="8199"/>
                  <a:pt x="10653" y="8208"/>
                  <a:pt x="10650" y="8232"/>
                </a:cubicBezTo>
                <a:cubicBezTo>
                  <a:pt x="10648" y="8247"/>
                  <a:pt x="10674" y="8286"/>
                  <a:pt x="10679" y="8277"/>
                </a:cubicBezTo>
                <a:cubicBezTo>
                  <a:pt x="10652" y="8325"/>
                  <a:pt x="10648" y="8301"/>
                  <a:pt x="10592" y="8343"/>
                </a:cubicBezTo>
                <a:cubicBezTo>
                  <a:pt x="10522" y="8339"/>
                  <a:pt x="10638" y="8294"/>
                  <a:pt x="10562" y="8255"/>
                </a:cubicBezTo>
                <a:cubicBezTo>
                  <a:pt x="10455" y="8270"/>
                  <a:pt x="10349" y="8286"/>
                  <a:pt x="10210" y="8277"/>
                </a:cubicBezTo>
                <a:cubicBezTo>
                  <a:pt x="10128" y="8315"/>
                  <a:pt x="10183" y="8334"/>
                  <a:pt x="10181" y="8409"/>
                </a:cubicBezTo>
                <a:cubicBezTo>
                  <a:pt x="10241" y="8403"/>
                  <a:pt x="10240" y="8350"/>
                  <a:pt x="10269" y="8321"/>
                </a:cubicBezTo>
                <a:cubicBezTo>
                  <a:pt x="10362" y="8295"/>
                  <a:pt x="10397" y="8334"/>
                  <a:pt x="10503" y="8299"/>
                </a:cubicBezTo>
                <a:cubicBezTo>
                  <a:pt x="10517" y="8346"/>
                  <a:pt x="10462" y="8340"/>
                  <a:pt x="10416" y="8343"/>
                </a:cubicBezTo>
                <a:cubicBezTo>
                  <a:pt x="10476" y="8411"/>
                  <a:pt x="10584" y="8345"/>
                  <a:pt x="10709" y="8387"/>
                </a:cubicBezTo>
                <a:cubicBezTo>
                  <a:pt x="10692" y="8433"/>
                  <a:pt x="10663" y="8433"/>
                  <a:pt x="10620" y="8409"/>
                </a:cubicBezTo>
                <a:cubicBezTo>
                  <a:pt x="10624" y="8449"/>
                  <a:pt x="10640" y="8483"/>
                  <a:pt x="10679" y="8498"/>
                </a:cubicBezTo>
                <a:cubicBezTo>
                  <a:pt x="10654" y="8538"/>
                  <a:pt x="10554" y="8518"/>
                  <a:pt x="10503" y="8518"/>
                </a:cubicBezTo>
                <a:cubicBezTo>
                  <a:pt x="10340" y="8521"/>
                  <a:pt x="10075" y="8530"/>
                  <a:pt x="9917" y="8498"/>
                </a:cubicBezTo>
                <a:cubicBezTo>
                  <a:pt x="9958" y="8469"/>
                  <a:pt x="9919" y="8381"/>
                  <a:pt x="10034" y="8409"/>
                </a:cubicBezTo>
                <a:cubicBezTo>
                  <a:pt x="10034" y="8430"/>
                  <a:pt x="9999" y="8426"/>
                  <a:pt x="9976" y="8431"/>
                </a:cubicBezTo>
                <a:cubicBezTo>
                  <a:pt x="9981" y="8448"/>
                  <a:pt x="10005" y="8452"/>
                  <a:pt x="10005" y="8475"/>
                </a:cubicBezTo>
                <a:cubicBezTo>
                  <a:pt x="10049" y="8468"/>
                  <a:pt x="10131" y="8382"/>
                  <a:pt x="10064" y="8365"/>
                </a:cubicBezTo>
                <a:cubicBezTo>
                  <a:pt x="10073" y="8320"/>
                  <a:pt x="10143" y="8322"/>
                  <a:pt x="10151" y="8277"/>
                </a:cubicBezTo>
                <a:cubicBezTo>
                  <a:pt x="10029" y="8272"/>
                  <a:pt x="10013" y="8312"/>
                  <a:pt x="9917" y="8277"/>
                </a:cubicBezTo>
                <a:cubicBezTo>
                  <a:pt x="9890" y="8294"/>
                  <a:pt x="9903" y="8306"/>
                  <a:pt x="9888" y="8343"/>
                </a:cubicBezTo>
                <a:cubicBezTo>
                  <a:pt x="9879" y="8366"/>
                  <a:pt x="9846" y="8390"/>
                  <a:pt x="9858" y="8431"/>
                </a:cubicBezTo>
                <a:cubicBezTo>
                  <a:pt x="9754" y="8412"/>
                  <a:pt x="9717" y="8481"/>
                  <a:pt x="9653" y="8431"/>
                </a:cubicBezTo>
                <a:cubicBezTo>
                  <a:pt x="9669" y="8414"/>
                  <a:pt x="9684" y="8396"/>
                  <a:pt x="9683" y="8365"/>
                </a:cubicBezTo>
                <a:cubicBezTo>
                  <a:pt x="9751" y="8372"/>
                  <a:pt x="9796" y="8361"/>
                  <a:pt x="9829" y="8343"/>
                </a:cubicBezTo>
                <a:cubicBezTo>
                  <a:pt x="9765" y="8283"/>
                  <a:pt x="9797" y="8288"/>
                  <a:pt x="9770" y="8210"/>
                </a:cubicBezTo>
                <a:cubicBezTo>
                  <a:pt x="9677" y="8192"/>
                  <a:pt x="9680" y="8246"/>
                  <a:pt x="9624" y="8255"/>
                </a:cubicBezTo>
                <a:cubicBezTo>
                  <a:pt x="9484" y="8238"/>
                  <a:pt x="9463" y="8268"/>
                  <a:pt x="9390" y="8210"/>
                </a:cubicBezTo>
                <a:cubicBezTo>
                  <a:pt x="9343" y="8220"/>
                  <a:pt x="9365" y="8280"/>
                  <a:pt x="9273" y="8255"/>
                </a:cubicBezTo>
                <a:cubicBezTo>
                  <a:pt x="9306" y="8319"/>
                  <a:pt x="9433" y="8298"/>
                  <a:pt x="9361" y="8387"/>
                </a:cubicBezTo>
                <a:cubicBezTo>
                  <a:pt x="9390" y="8387"/>
                  <a:pt x="9419" y="8387"/>
                  <a:pt x="9448" y="8387"/>
                </a:cubicBezTo>
                <a:cubicBezTo>
                  <a:pt x="9512" y="8391"/>
                  <a:pt x="9462" y="8309"/>
                  <a:pt x="9477" y="8277"/>
                </a:cubicBezTo>
                <a:cubicBezTo>
                  <a:pt x="9530" y="8270"/>
                  <a:pt x="9538" y="8298"/>
                  <a:pt x="9507" y="8299"/>
                </a:cubicBezTo>
                <a:cubicBezTo>
                  <a:pt x="9510" y="8370"/>
                  <a:pt x="9682" y="8315"/>
                  <a:pt x="9653" y="8409"/>
                </a:cubicBezTo>
                <a:cubicBezTo>
                  <a:pt x="9577" y="8403"/>
                  <a:pt x="9507" y="8402"/>
                  <a:pt x="9537" y="8475"/>
                </a:cubicBezTo>
                <a:cubicBezTo>
                  <a:pt x="9420" y="8479"/>
                  <a:pt x="9545" y="8441"/>
                  <a:pt x="9477" y="8409"/>
                </a:cubicBezTo>
                <a:cubicBezTo>
                  <a:pt x="9452" y="8426"/>
                  <a:pt x="9411" y="8433"/>
                  <a:pt x="9361" y="8431"/>
                </a:cubicBezTo>
                <a:cubicBezTo>
                  <a:pt x="9361" y="8452"/>
                  <a:pt x="9396" y="8448"/>
                  <a:pt x="9419" y="8452"/>
                </a:cubicBezTo>
                <a:cubicBezTo>
                  <a:pt x="9364" y="8538"/>
                  <a:pt x="9339" y="8424"/>
                  <a:pt x="9214" y="8475"/>
                </a:cubicBezTo>
                <a:cubicBezTo>
                  <a:pt x="9219" y="8420"/>
                  <a:pt x="9169" y="8406"/>
                  <a:pt x="9126" y="8387"/>
                </a:cubicBezTo>
                <a:cubicBezTo>
                  <a:pt x="9069" y="8396"/>
                  <a:pt x="9000" y="8395"/>
                  <a:pt x="9009" y="8452"/>
                </a:cubicBezTo>
                <a:cubicBezTo>
                  <a:pt x="8925" y="8435"/>
                  <a:pt x="8828" y="8459"/>
                  <a:pt x="8744" y="8452"/>
                </a:cubicBezTo>
                <a:cubicBezTo>
                  <a:pt x="8688" y="8448"/>
                  <a:pt x="8663" y="8409"/>
                  <a:pt x="8569" y="8431"/>
                </a:cubicBezTo>
                <a:cubicBezTo>
                  <a:pt x="8513" y="8444"/>
                  <a:pt x="8539" y="8441"/>
                  <a:pt x="8481" y="8431"/>
                </a:cubicBezTo>
                <a:cubicBezTo>
                  <a:pt x="8423" y="8421"/>
                  <a:pt x="8332" y="8436"/>
                  <a:pt x="8276" y="8431"/>
                </a:cubicBezTo>
                <a:cubicBezTo>
                  <a:pt x="8260" y="8429"/>
                  <a:pt x="8157" y="8384"/>
                  <a:pt x="8129" y="8409"/>
                </a:cubicBezTo>
                <a:cubicBezTo>
                  <a:pt x="8098" y="8437"/>
                  <a:pt x="8117" y="8404"/>
                  <a:pt x="8071" y="8409"/>
                </a:cubicBezTo>
                <a:cubicBezTo>
                  <a:pt x="8043" y="8412"/>
                  <a:pt x="8026" y="8432"/>
                  <a:pt x="7983" y="8431"/>
                </a:cubicBezTo>
                <a:cubicBezTo>
                  <a:pt x="7936" y="8430"/>
                  <a:pt x="7932" y="8409"/>
                  <a:pt x="7895" y="8409"/>
                </a:cubicBezTo>
                <a:cubicBezTo>
                  <a:pt x="7836" y="8408"/>
                  <a:pt x="7778" y="8432"/>
                  <a:pt x="7719" y="8431"/>
                </a:cubicBezTo>
                <a:cubicBezTo>
                  <a:pt x="7728" y="8432"/>
                  <a:pt x="7701" y="8411"/>
                  <a:pt x="7689" y="8409"/>
                </a:cubicBezTo>
                <a:cubicBezTo>
                  <a:pt x="7666" y="8406"/>
                  <a:pt x="7556" y="8421"/>
                  <a:pt x="7543" y="8409"/>
                </a:cubicBezTo>
                <a:cubicBezTo>
                  <a:pt x="7501" y="8370"/>
                  <a:pt x="7504" y="8413"/>
                  <a:pt x="7455" y="8409"/>
                </a:cubicBezTo>
                <a:cubicBezTo>
                  <a:pt x="7403" y="8405"/>
                  <a:pt x="7334" y="8395"/>
                  <a:pt x="7279" y="8387"/>
                </a:cubicBezTo>
                <a:cubicBezTo>
                  <a:pt x="7239" y="8381"/>
                  <a:pt x="7224" y="8366"/>
                  <a:pt x="7191" y="8365"/>
                </a:cubicBezTo>
                <a:cubicBezTo>
                  <a:pt x="7142" y="8363"/>
                  <a:pt x="7095" y="8390"/>
                  <a:pt x="7045" y="8387"/>
                </a:cubicBezTo>
                <a:cubicBezTo>
                  <a:pt x="6998" y="8384"/>
                  <a:pt x="6995" y="8369"/>
                  <a:pt x="6957" y="8365"/>
                </a:cubicBezTo>
                <a:cubicBezTo>
                  <a:pt x="6848" y="8354"/>
                  <a:pt x="6704" y="8376"/>
                  <a:pt x="6634" y="8321"/>
                </a:cubicBezTo>
                <a:cubicBezTo>
                  <a:pt x="6576" y="8360"/>
                  <a:pt x="6549" y="8361"/>
                  <a:pt x="6400" y="8343"/>
                </a:cubicBezTo>
                <a:cubicBezTo>
                  <a:pt x="6301" y="8331"/>
                  <a:pt x="6082" y="8330"/>
                  <a:pt x="5902" y="8321"/>
                </a:cubicBezTo>
                <a:cubicBezTo>
                  <a:pt x="5843" y="8318"/>
                  <a:pt x="5821" y="8277"/>
                  <a:pt x="5726" y="8299"/>
                </a:cubicBezTo>
                <a:cubicBezTo>
                  <a:pt x="5721" y="8300"/>
                  <a:pt x="5655" y="8336"/>
                  <a:pt x="5638" y="8321"/>
                </a:cubicBezTo>
                <a:cubicBezTo>
                  <a:pt x="5608" y="8294"/>
                  <a:pt x="5624" y="8322"/>
                  <a:pt x="5579" y="8321"/>
                </a:cubicBezTo>
                <a:cubicBezTo>
                  <a:pt x="5513" y="8319"/>
                  <a:pt x="5477" y="8286"/>
                  <a:pt x="5404" y="8343"/>
                </a:cubicBezTo>
                <a:cubicBezTo>
                  <a:pt x="5314" y="8307"/>
                  <a:pt x="5165" y="8316"/>
                  <a:pt x="5081" y="8277"/>
                </a:cubicBezTo>
                <a:cubicBezTo>
                  <a:pt x="5057" y="8289"/>
                  <a:pt x="5033" y="8300"/>
                  <a:pt x="4993" y="8299"/>
                </a:cubicBezTo>
                <a:cubicBezTo>
                  <a:pt x="5006" y="8334"/>
                  <a:pt x="5086" y="8318"/>
                  <a:pt x="5052" y="8387"/>
                </a:cubicBezTo>
                <a:cubicBezTo>
                  <a:pt x="5003" y="8422"/>
                  <a:pt x="4889" y="8311"/>
                  <a:pt x="4817" y="8365"/>
                </a:cubicBezTo>
                <a:cubicBezTo>
                  <a:pt x="4794" y="8382"/>
                  <a:pt x="4798" y="8376"/>
                  <a:pt x="4758" y="8365"/>
                </a:cubicBezTo>
                <a:cubicBezTo>
                  <a:pt x="4748" y="8362"/>
                  <a:pt x="4707" y="8371"/>
                  <a:pt x="4700" y="8365"/>
                </a:cubicBezTo>
                <a:cubicBezTo>
                  <a:pt x="4670" y="8337"/>
                  <a:pt x="4650" y="8355"/>
                  <a:pt x="4554" y="8343"/>
                </a:cubicBezTo>
                <a:cubicBezTo>
                  <a:pt x="4551" y="8342"/>
                  <a:pt x="4556" y="8322"/>
                  <a:pt x="4554" y="8321"/>
                </a:cubicBezTo>
                <a:cubicBezTo>
                  <a:pt x="4530" y="8309"/>
                  <a:pt x="4464" y="8327"/>
                  <a:pt x="4436" y="8321"/>
                </a:cubicBezTo>
                <a:cubicBezTo>
                  <a:pt x="4434" y="8321"/>
                  <a:pt x="4439" y="8300"/>
                  <a:pt x="4436" y="8299"/>
                </a:cubicBezTo>
                <a:cubicBezTo>
                  <a:pt x="4407" y="8293"/>
                  <a:pt x="4343" y="8311"/>
                  <a:pt x="4319" y="8299"/>
                </a:cubicBezTo>
                <a:cubicBezTo>
                  <a:pt x="4316" y="8298"/>
                  <a:pt x="4322" y="8277"/>
                  <a:pt x="4319" y="8277"/>
                </a:cubicBezTo>
                <a:cubicBezTo>
                  <a:pt x="4273" y="8270"/>
                  <a:pt x="4218" y="8285"/>
                  <a:pt x="4172" y="8277"/>
                </a:cubicBezTo>
                <a:cubicBezTo>
                  <a:pt x="4165" y="8276"/>
                  <a:pt x="4170" y="8256"/>
                  <a:pt x="4143" y="8255"/>
                </a:cubicBezTo>
                <a:cubicBezTo>
                  <a:pt x="4135" y="8255"/>
                  <a:pt x="4121" y="8257"/>
                  <a:pt x="4114" y="8255"/>
                </a:cubicBezTo>
                <a:cubicBezTo>
                  <a:pt x="4085" y="8246"/>
                  <a:pt x="4034" y="8222"/>
                  <a:pt x="3938" y="8232"/>
                </a:cubicBezTo>
                <a:cubicBezTo>
                  <a:pt x="3893" y="8238"/>
                  <a:pt x="3887" y="8252"/>
                  <a:pt x="3851" y="8255"/>
                </a:cubicBezTo>
                <a:cubicBezTo>
                  <a:pt x="3713" y="8268"/>
                  <a:pt x="3520" y="8254"/>
                  <a:pt x="3440" y="8321"/>
                </a:cubicBezTo>
                <a:cubicBezTo>
                  <a:pt x="3399" y="8313"/>
                  <a:pt x="3437" y="8282"/>
                  <a:pt x="3469" y="8277"/>
                </a:cubicBezTo>
                <a:cubicBezTo>
                  <a:pt x="3479" y="8230"/>
                  <a:pt x="3608" y="8243"/>
                  <a:pt x="3674" y="8210"/>
                </a:cubicBezTo>
                <a:cubicBezTo>
                  <a:pt x="3703" y="8197"/>
                  <a:pt x="3720" y="8196"/>
                  <a:pt x="3762" y="8189"/>
                </a:cubicBezTo>
                <a:cubicBezTo>
                  <a:pt x="3788" y="8184"/>
                  <a:pt x="3812" y="8174"/>
                  <a:pt x="3851" y="8166"/>
                </a:cubicBezTo>
                <a:cubicBezTo>
                  <a:pt x="3872" y="8162"/>
                  <a:pt x="3935" y="8129"/>
                  <a:pt x="4026" y="8145"/>
                </a:cubicBezTo>
                <a:cubicBezTo>
                  <a:pt x="4015" y="8127"/>
                  <a:pt x="4039" y="8094"/>
                  <a:pt x="4026" y="8078"/>
                </a:cubicBezTo>
                <a:cubicBezTo>
                  <a:pt x="4020" y="8072"/>
                  <a:pt x="3974" y="8085"/>
                  <a:pt x="3968" y="8078"/>
                </a:cubicBezTo>
                <a:cubicBezTo>
                  <a:pt x="3947" y="8061"/>
                  <a:pt x="3945" y="8063"/>
                  <a:pt x="3909" y="8057"/>
                </a:cubicBezTo>
                <a:cubicBezTo>
                  <a:pt x="3886" y="8053"/>
                  <a:pt x="3886" y="8036"/>
                  <a:pt x="3880" y="8034"/>
                </a:cubicBezTo>
                <a:cubicBezTo>
                  <a:pt x="3839" y="8027"/>
                  <a:pt x="3769" y="8049"/>
                  <a:pt x="3733" y="8034"/>
                </a:cubicBezTo>
                <a:cubicBezTo>
                  <a:pt x="3731" y="8034"/>
                  <a:pt x="3735" y="8013"/>
                  <a:pt x="3733" y="8012"/>
                </a:cubicBezTo>
                <a:cubicBezTo>
                  <a:pt x="3685" y="8009"/>
                  <a:pt x="3635" y="8015"/>
                  <a:pt x="3586" y="8012"/>
                </a:cubicBezTo>
                <a:cubicBezTo>
                  <a:pt x="3557" y="7984"/>
                  <a:pt x="3508" y="7969"/>
                  <a:pt x="3469" y="7946"/>
                </a:cubicBezTo>
                <a:cubicBezTo>
                  <a:pt x="3469" y="7925"/>
                  <a:pt x="3469" y="7902"/>
                  <a:pt x="3469" y="7880"/>
                </a:cubicBezTo>
                <a:cubicBezTo>
                  <a:pt x="3464" y="7840"/>
                  <a:pt x="3398" y="7835"/>
                  <a:pt x="3352" y="7814"/>
                </a:cubicBezTo>
                <a:cubicBezTo>
                  <a:pt x="3332" y="7806"/>
                  <a:pt x="3285" y="7805"/>
                  <a:pt x="3264" y="7793"/>
                </a:cubicBezTo>
                <a:cubicBezTo>
                  <a:pt x="3253" y="7787"/>
                  <a:pt x="3244" y="7752"/>
                  <a:pt x="3235" y="7748"/>
                </a:cubicBezTo>
                <a:cubicBezTo>
                  <a:pt x="3140" y="7714"/>
                  <a:pt x="3010" y="7724"/>
                  <a:pt x="3000" y="7616"/>
                </a:cubicBezTo>
                <a:cubicBezTo>
                  <a:pt x="3057" y="7623"/>
                  <a:pt x="3101" y="7616"/>
                  <a:pt x="3147" y="7594"/>
                </a:cubicBezTo>
                <a:cubicBezTo>
                  <a:pt x="3238" y="7550"/>
                  <a:pt x="3500" y="7582"/>
                  <a:pt x="3645" y="7550"/>
                </a:cubicBezTo>
                <a:cubicBezTo>
                  <a:pt x="3638" y="7526"/>
                  <a:pt x="3587" y="7535"/>
                  <a:pt x="3586" y="7506"/>
                </a:cubicBezTo>
                <a:cubicBezTo>
                  <a:pt x="3531" y="7508"/>
                  <a:pt x="3500" y="7500"/>
                  <a:pt x="3469" y="7484"/>
                </a:cubicBezTo>
                <a:cubicBezTo>
                  <a:pt x="3458" y="7479"/>
                  <a:pt x="3389" y="7469"/>
                  <a:pt x="3381" y="7462"/>
                </a:cubicBezTo>
                <a:cubicBezTo>
                  <a:pt x="3379" y="7460"/>
                  <a:pt x="3385" y="7442"/>
                  <a:pt x="3381" y="7440"/>
                </a:cubicBezTo>
                <a:cubicBezTo>
                  <a:pt x="3370" y="7437"/>
                  <a:pt x="3330" y="7447"/>
                  <a:pt x="3322" y="7440"/>
                </a:cubicBezTo>
                <a:cubicBezTo>
                  <a:pt x="3319" y="7438"/>
                  <a:pt x="3326" y="7420"/>
                  <a:pt x="3322" y="7419"/>
                </a:cubicBezTo>
                <a:cubicBezTo>
                  <a:pt x="3312" y="7414"/>
                  <a:pt x="3270" y="7425"/>
                  <a:pt x="3264" y="7419"/>
                </a:cubicBezTo>
                <a:cubicBezTo>
                  <a:pt x="3244" y="7400"/>
                  <a:pt x="3241" y="7404"/>
                  <a:pt x="3205" y="7396"/>
                </a:cubicBezTo>
                <a:cubicBezTo>
                  <a:pt x="3180" y="7392"/>
                  <a:pt x="3155" y="7381"/>
                  <a:pt x="3117" y="7374"/>
                </a:cubicBezTo>
                <a:cubicBezTo>
                  <a:pt x="3093" y="7369"/>
                  <a:pt x="3097" y="7354"/>
                  <a:pt x="3088" y="7353"/>
                </a:cubicBezTo>
                <a:cubicBezTo>
                  <a:pt x="3034" y="7340"/>
                  <a:pt x="2956" y="7345"/>
                  <a:pt x="2912" y="7330"/>
                </a:cubicBezTo>
                <a:cubicBezTo>
                  <a:pt x="2895" y="7324"/>
                  <a:pt x="2897" y="7294"/>
                  <a:pt x="2883" y="7287"/>
                </a:cubicBezTo>
                <a:cubicBezTo>
                  <a:pt x="2872" y="7281"/>
                  <a:pt x="2832" y="7293"/>
                  <a:pt x="2824" y="7287"/>
                </a:cubicBezTo>
                <a:cubicBezTo>
                  <a:pt x="2815" y="7278"/>
                  <a:pt x="2779" y="7240"/>
                  <a:pt x="2707" y="7242"/>
                </a:cubicBezTo>
                <a:cubicBezTo>
                  <a:pt x="2654" y="7179"/>
                  <a:pt x="2630" y="7095"/>
                  <a:pt x="2560" y="7044"/>
                </a:cubicBezTo>
                <a:cubicBezTo>
                  <a:pt x="2539" y="6976"/>
                  <a:pt x="2641" y="7002"/>
                  <a:pt x="2619" y="6934"/>
                </a:cubicBezTo>
                <a:cubicBezTo>
                  <a:pt x="2595" y="6840"/>
                  <a:pt x="2454" y="6820"/>
                  <a:pt x="2385" y="6758"/>
                </a:cubicBezTo>
                <a:cubicBezTo>
                  <a:pt x="2367" y="6743"/>
                  <a:pt x="2367" y="6708"/>
                  <a:pt x="2355" y="6692"/>
                </a:cubicBezTo>
                <a:cubicBezTo>
                  <a:pt x="2322" y="6647"/>
                  <a:pt x="2293" y="6624"/>
                  <a:pt x="2238" y="6603"/>
                </a:cubicBezTo>
                <a:cubicBezTo>
                  <a:pt x="2230" y="6569"/>
                  <a:pt x="2265" y="6566"/>
                  <a:pt x="2267" y="6537"/>
                </a:cubicBezTo>
                <a:cubicBezTo>
                  <a:pt x="2272" y="6488"/>
                  <a:pt x="2211" y="6469"/>
                  <a:pt x="2209" y="6428"/>
                </a:cubicBezTo>
                <a:cubicBezTo>
                  <a:pt x="2206" y="6381"/>
                  <a:pt x="2263" y="6338"/>
                  <a:pt x="2238" y="6274"/>
                </a:cubicBezTo>
                <a:cubicBezTo>
                  <a:pt x="2195" y="6239"/>
                  <a:pt x="2199" y="6170"/>
                  <a:pt x="2150" y="6142"/>
                </a:cubicBezTo>
                <a:cubicBezTo>
                  <a:pt x="2167" y="6095"/>
                  <a:pt x="2114" y="5996"/>
                  <a:pt x="2179" y="5987"/>
                </a:cubicBezTo>
                <a:cubicBezTo>
                  <a:pt x="2149" y="5941"/>
                  <a:pt x="2113" y="5889"/>
                  <a:pt x="2062" y="5855"/>
                </a:cubicBezTo>
                <a:cubicBezTo>
                  <a:pt x="2053" y="5849"/>
                  <a:pt x="2012" y="5863"/>
                  <a:pt x="2003" y="5855"/>
                </a:cubicBezTo>
                <a:cubicBezTo>
                  <a:pt x="1980" y="5833"/>
                  <a:pt x="1973" y="5788"/>
                  <a:pt x="1887" y="5790"/>
                </a:cubicBezTo>
                <a:cubicBezTo>
                  <a:pt x="1890" y="5750"/>
                  <a:pt x="1850" y="5743"/>
                  <a:pt x="1857" y="5701"/>
                </a:cubicBezTo>
                <a:cubicBezTo>
                  <a:pt x="1813" y="5646"/>
                  <a:pt x="1726" y="5624"/>
                  <a:pt x="1652" y="5591"/>
                </a:cubicBezTo>
                <a:cubicBezTo>
                  <a:pt x="1676" y="5529"/>
                  <a:pt x="1610" y="5534"/>
                  <a:pt x="1623" y="5481"/>
                </a:cubicBezTo>
                <a:cubicBezTo>
                  <a:pt x="1618" y="5427"/>
                  <a:pt x="1669" y="5414"/>
                  <a:pt x="1681" y="5372"/>
                </a:cubicBezTo>
                <a:cubicBezTo>
                  <a:pt x="1630" y="5297"/>
                  <a:pt x="1521" y="5317"/>
                  <a:pt x="1446" y="5240"/>
                </a:cubicBezTo>
                <a:cubicBezTo>
                  <a:pt x="1439" y="5231"/>
                  <a:pt x="1456" y="5201"/>
                  <a:pt x="1446" y="5195"/>
                </a:cubicBezTo>
                <a:cubicBezTo>
                  <a:pt x="1423" y="5180"/>
                  <a:pt x="1426" y="5178"/>
                  <a:pt x="1417" y="5151"/>
                </a:cubicBezTo>
                <a:cubicBezTo>
                  <a:pt x="1402" y="5105"/>
                  <a:pt x="1403" y="5124"/>
                  <a:pt x="1417" y="5063"/>
                </a:cubicBezTo>
                <a:cubicBezTo>
                  <a:pt x="1429" y="5013"/>
                  <a:pt x="1384" y="4961"/>
                  <a:pt x="1446" y="4931"/>
                </a:cubicBezTo>
                <a:cubicBezTo>
                  <a:pt x="1401" y="4880"/>
                  <a:pt x="1414" y="4808"/>
                  <a:pt x="1388" y="4755"/>
                </a:cubicBezTo>
                <a:cubicBezTo>
                  <a:pt x="1383" y="4745"/>
                  <a:pt x="1371" y="4700"/>
                  <a:pt x="1359" y="4688"/>
                </a:cubicBezTo>
                <a:cubicBezTo>
                  <a:pt x="1350" y="4680"/>
                  <a:pt x="1306" y="4675"/>
                  <a:pt x="1300" y="4667"/>
                </a:cubicBezTo>
                <a:cubicBezTo>
                  <a:pt x="1292" y="4655"/>
                  <a:pt x="1309" y="4633"/>
                  <a:pt x="1300" y="4622"/>
                </a:cubicBezTo>
                <a:cubicBezTo>
                  <a:pt x="1257" y="4571"/>
                  <a:pt x="1192" y="4523"/>
                  <a:pt x="1125" y="4490"/>
                </a:cubicBezTo>
                <a:cubicBezTo>
                  <a:pt x="1137" y="4435"/>
                  <a:pt x="1166" y="4389"/>
                  <a:pt x="1212" y="4358"/>
                </a:cubicBezTo>
                <a:cubicBezTo>
                  <a:pt x="1179" y="4305"/>
                  <a:pt x="1212" y="4252"/>
                  <a:pt x="1183" y="4204"/>
                </a:cubicBezTo>
                <a:cubicBezTo>
                  <a:pt x="1151" y="4150"/>
                  <a:pt x="1076" y="4113"/>
                  <a:pt x="1007" y="4072"/>
                </a:cubicBezTo>
                <a:cubicBezTo>
                  <a:pt x="1030" y="4053"/>
                  <a:pt x="1038" y="4023"/>
                  <a:pt x="1037" y="3984"/>
                </a:cubicBezTo>
                <a:cubicBezTo>
                  <a:pt x="1115" y="3954"/>
                  <a:pt x="1235" y="3978"/>
                  <a:pt x="1388" y="3962"/>
                </a:cubicBezTo>
                <a:cubicBezTo>
                  <a:pt x="1456" y="3955"/>
                  <a:pt x="1459" y="3928"/>
                  <a:pt x="1505" y="3962"/>
                </a:cubicBezTo>
                <a:cubicBezTo>
                  <a:pt x="1529" y="3979"/>
                  <a:pt x="1994" y="3926"/>
                  <a:pt x="2033" y="3962"/>
                </a:cubicBezTo>
                <a:cubicBezTo>
                  <a:pt x="2063" y="3990"/>
                  <a:pt x="2187" y="3991"/>
                  <a:pt x="2267" y="4006"/>
                </a:cubicBezTo>
                <a:cubicBezTo>
                  <a:pt x="2269" y="4006"/>
                  <a:pt x="2265" y="4027"/>
                  <a:pt x="2267" y="4029"/>
                </a:cubicBezTo>
                <a:cubicBezTo>
                  <a:pt x="2311" y="4036"/>
                  <a:pt x="2381" y="4012"/>
                  <a:pt x="2385" y="4050"/>
                </a:cubicBezTo>
                <a:cubicBezTo>
                  <a:pt x="2621" y="4008"/>
                  <a:pt x="2829" y="3944"/>
                  <a:pt x="3147" y="3962"/>
                </a:cubicBezTo>
                <a:cubicBezTo>
                  <a:pt x="3128" y="3917"/>
                  <a:pt x="3035" y="3948"/>
                  <a:pt x="3000" y="3940"/>
                </a:cubicBezTo>
                <a:cubicBezTo>
                  <a:pt x="2994" y="3939"/>
                  <a:pt x="2995" y="3921"/>
                  <a:pt x="2971" y="3918"/>
                </a:cubicBezTo>
                <a:cubicBezTo>
                  <a:pt x="2913" y="3913"/>
                  <a:pt x="2852" y="3922"/>
                  <a:pt x="2795" y="3918"/>
                </a:cubicBezTo>
                <a:cubicBezTo>
                  <a:pt x="2749" y="3915"/>
                  <a:pt x="2744" y="3899"/>
                  <a:pt x="2707" y="3896"/>
                </a:cubicBezTo>
                <a:cubicBezTo>
                  <a:pt x="2625" y="3890"/>
                  <a:pt x="2560" y="3903"/>
                  <a:pt x="2473" y="3896"/>
                </a:cubicBezTo>
                <a:cubicBezTo>
                  <a:pt x="2404" y="3891"/>
                  <a:pt x="2326" y="3861"/>
                  <a:pt x="2267" y="3852"/>
                </a:cubicBezTo>
                <a:cubicBezTo>
                  <a:pt x="2249" y="3849"/>
                  <a:pt x="2111" y="3870"/>
                  <a:pt x="2091" y="3852"/>
                </a:cubicBezTo>
                <a:cubicBezTo>
                  <a:pt x="2060" y="3823"/>
                  <a:pt x="1912" y="3830"/>
                  <a:pt x="1828" y="3809"/>
                </a:cubicBezTo>
                <a:cubicBezTo>
                  <a:pt x="1813" y="3804"/>
                  <a:pt x="1780" y="3767"/>
                  <a:pt x="1769" y="3764"/>
                </a:cubicBezTo>
                <a:cubicBezTo>
                  <a:pt x="1669" y="3743"/>
                  <a:pt x="1554" y="3743"/>
                  <a:pt x="1446" y="3720"/>
                </a:cubicBezTo>
                <a:cubicBezTo>
                  <a:pt x="1439" y="3719"/>
                  <a:pt x="1444" y="3699"/>
                  <a:pt x="1417" y="3698"/>
                </a:cubicBezTo>
                <a:cubicBezTo>
                  <a:pt x="1410" y="3698"/>
                  <a:pt x="1395" y="3701"/>
                  <a:pt x="1388" y="3698"/>
                </a:cubicBezTo>
                <a:cubicBezTo>
                  <a:pt x="1372" y="3693"/>
                  <a:pt x="1361" y="3677"/>
                  <a:pt x="1359" y="3677"/>
                </a:cubicBezTo>
                <a:cubicBezTo>
                  <a:pt x="1287" y="3660"/>
                  <a:pt x="1190" y="3671"/>
                  <a:pt x="1125" y="3654"/>
                </a:cubicBezTo>
                <a:cubicBezTo>
                  <a:pt x="1118" y="3653"/>
                  <a:pt x="1116" y="3636"/>
                  <a:pt x="1095" y="3632"/>
                </a:cubicBezTo>
                <a:cubicBezTo>
                  <a:pt x="1080" y="3629"/>
                  <a:pt x="1050" y="3638"/>
                  <a:pt x="1037" y="3632"/>
                </a:cubicBezTo>
                <a:cubicBezTo>
                  <a:pt x="1030" y="3629"/>
                  <a:pt x="1010" y="3588"/>
                  <a:pt x="1007" y="3588"/>
                </a:cubicBezTo>
                <a:cubicBezTo>
                  <a:pt x="960" y="3581"/>
                  <a:pt x="966" y="3623"/>
                  <a:pt x="919" y="3588"/>
                </a:cubicBezTo>
                <a:cubicBezTo>
                  <a:pt x="911" y="3582"/>
                  <a:pt x="797" y="3593"/>
                  <a:pt x="743" y="3588"/>
                </a:cubicBezTo>
                <a:cubicBezTo>
                  <a:pt x="743" y="3567"/>
                  <a:pt x="707" y="3571"/>
                  <a:pt x="685" y="3566"/>
                </a:cubicBezTo>
                <a:cubicBezTo>
                  <a:pt x="690" y="3518"/>
                  <a:pt x="661" y="3495"/>
                  <a:pt x="596" y="3500"/>
                </a:cubicBezTo>
                <a:cubicBezTo>
                  <a:pt x="596" y="3456"/>
                  <a:pt x="596" y="3412"/>
                  <a:pt x="596" y="3368"/>
                </a:cubicBezTo>
                <a:cubicBezTo>
                  <a:pt x="620" y="3325"/>
                  <a:pt x="545" y="3318"/>
                  <a:pt x="538" y="3302"/>
                </a:cubicBezTo>
                <a:cubicBezTo>
                  <a:pt x="527" y="3275"/>
                  <a:pt x="550" y="3241"/>
                  <a:pt x="538" y="3214"/>
                </a:cubicBezTo>
                <a:cubicBezTo>
                  <a:pt x="521" y="3176"/>
                  <a:pt x="445" y="3143"/>
                  <a:pt x="480" y="3082"/>
                </a:cubicBezTo>
                <a:cubicBezTo>
                  <a:pt x="538" y="3047"/>
                  <a:pt x="598" y="3066"/>
                  <a:pt x="655" y="3060"/>
                </a:cubicBezTo>
                <a:cubicBezTo>
                  <a:pt x="721" y="3053"/>
                  <a:pt x="749" y="3046"/>
                  <a:pt x="860" y="3038"/>
                </a:cubicBezTo>
                <a:cubicBezTo>
                  <a:pt x="934" y="3032"/>
                  <a:pt x="1000" y="2999"/>
                  <a:pt x="1066" y="2993"/>
                </a:cubicBezTo>
                <a:cubicBezTo>
                  <a:pt x="1126" y="2989"/>
                  <a:pt x="1439" y="3028"/>
                  <a:pt x="1476" y="2993"/>
                </a:cubicBezTo>
                <a:cubicBezTo>
                  <a:pt x="1504" y="2968"/>
                  <a:pt x="1564" y="2993"/>
                  <a:pt x="1593" y="2972"/>
                </a:cubicBezTo>
                <a:cubicBezTo>
                  <a:pt x="1636" y="2939"/>
                  <a:pt x="1780" y="2941"/>
                  <a:pt x="1887" y="2927"/>
                </a:cubicBezTo>
                <a:cubicBezTo>
                  <a:pt x="1911" y="2924"/>
                  <a:pt x="1916" y="2909"/>
                  <a:pt x="1945" y="2906"/>
                </a:cubicBezTo>
                <a:cubicBezTo>
                  <a:pt x="1983" y="2900"/>
                  <a:pt x="2024" y="2911"/>
                  <a:pt x="2062" y="2906"/>
                </a:cubicBezTo>
                <a:cubicBezTo>
                  <a:pt x="2204" y="2888"/>
                  <a:pt x="2555" y="2867"/>
                  <a:pt x="2795" y="2884"/>
                </a:cubicBezTo>
                <a:cubicBezTo>
                  <a:pt x="2841" y="2887"/>
                  <a:pt x="2846" y="2903"/>
                  <a:pt x="2883" y="2906"/>
                </a:cubicBezTo>
                <a:cubicBezTo>
                  <a:pt x="2955" y="2910"/>
                  <a:pt x="3016" y="2900"/>
                  <a:pt x="3088" y="2906"/>
                </a:cubicBezTo>
                <a:cubicBezTo>
                  <a:pt x="3212" y="2915"/>
                  <a:pt x="3308" y="2932"/>
                  <a:pt x="3469" y="2950"/>
                </a:cubicBezTo>
                <a:cubicBezTo>
                  <a:pt x="3478" y="2951"/>
                  <a:pt x="3523" y="2945"/>
                  <a:pt x="3527" y="2950"/>
                </a:cubicBezTo>
                <a:cubicBezTo>
                  <a:pt x="3570" y="2989"/>
                  <a:pt x="3619" y="2953"/>
                  <a:pt x="3674" y="2993"/>
                </a:cubicBezTo>
                <a:cubicBezTo>
                  <a:pt x="3685" y="3002"/>
                  <a:pt x="3794" y="2986"/>
                  <a:pt x="3851" y="2993"/>
                </a:cubicBezTo>
                <a:cubicBezTo>
                  <a:pt x="3852" y="2994"/>
                  <a:pt x="3848" y="3016"/>
                  <a:pt x="3851" y="3016"/>
                </a:cubicBezTo>
                <a:cubicBezTo>
                  <a:pt x="3873" y="3020"/>
                  <a:pt x="3951" y="3004"/>
                  <a:pt x="3968" y="3016"/>
                </a:cubicBezTo>
                <a:cubicBezTo>
                  <a:pt x="4011" y="3049"/>
                  <a:pt x="4015" y="3006"/>
                  <a:pt x="4114" y="3016"/>
                </a:cubicBezTo>
                <a:cubicBezTo>
                  <a:pt x="4118" y="3016"/>
                  <a:pt x="4110" y="3056"/>
                  <a:pt x="4114" y="3060"/>
                </a:cubicBezTo>
                <a:cubicBezTo>
                  <a:pt x="4143" y="3081"/>
                  <a:pt x="4194" y="3019"/>
                  <a:pt x="4231" y="3038"/>
                </a:cubicBezTo>
                <a:cubicBezTo>
                  <a:pt x="4255" y="3100"/>
                  <a:pt x="4190" y="3095"/>
                  <a:pt x="4202" y="3148"/>
                </a:cubicBezTo>
                <a:cubicBezTo>
                  <a:pt x="4283" y="3136"/>
                  <a:pt x="4366" y="3125"/>
                  <a:pt x="4348" y="3038"/>
                </a:cubicBezTo>
                <a:cubicBezTo>
                  <a:pt x="4421" y="3008"/>
                  <a:pt x="4440" y="3125"/>
                  <a:pt x="4466" y="3060"/>
                </a:cubicBezTo>
                <a:cubicBezTo>
                  <a:pt x="4512" y="3095"/>
                  <a:pt x="4477" y="3130"/>
                  <a:pt x="4466" y="3170"/>
                </a:cubicBezTo>
                <a:cubicBezTo>
                  <a:pt x="4475" y="3200"/>
                  <a:pt x="4539" y="3188"/>
                  <a:pt x="4583" y="3192"/>
                </a:cubicBezTo>
                <a:cubicBezTo>
                  <a:pt x="4595" y="3149"/>
                  <a:pt x="4563" y="3113"/>
                  <a:pt x="4554" y="3148"/>
                </a:cubicBezTo>
                <a:cubicBezTo>
                  <a:pt x="4468" y="3160"/>
                  <a:pt x="4598" y="3062"/>
                  <a:pt x="4583" y="3126"/>
                </a:cubicBezTo>
                <a:cubicBezTo>
                  <a:pt x="4683" y="3058"/>
                  <a:pt x="4737" y="3157"/>
                  <a:pt x="4846" y="3148"/>
                </a:cubicBezTo>
                <a:cubicBezTo>
                  <a:pt x="4882" y="3176"/>
                  <a:pt x="4858" y="3182"/>
                  <a:pt x="4846" y="3214"/>
                </a:cubicBezTo>
                <a:close/>
                <a:moveTo>
                  <a:pt x="46906" y="2861"/>
                </a:moveTo>
                <a:cubicBezTo>
                  <a:pt x="46871" y="2891"/>
                  <a:pt x="46895" y="2896"/>
                  <a:pt x="46906" y="2927"/>
                </a:cubicBezTo>
                <a:cubicBezTo>
                  <a:pt x="46959" y="2900"/>
                  <a:pt x="47119" y="2839"/>
                  <a:pt x="47111" y="2950"/>
                </a:cubicBezTo>
                <a:cubicBezTo>
                  <a:pt x="47036" y="2951"/>
                  <a:pt x="47075" y="2933"/>
                  <a:pt x="47082" y="2906"/>
                </a:cubicBezTo>
                <a:cubicBezTo>
                  <a:pt x="46985" y="2912"/>
                  <a:pt x="46951" y="2969"/>
                  <a:pt x="46818" y="2950"/>
                </a:cubicBezTo>
                <a:cubicBezTo>
                  <a:pt x="46810" y="2914"/>
                  <a:pt x="46846" y="2912"/>
                  <a:pt x="46847" y="2884"/>
                </a:cubicBezTo>
                <a:cubicBezTo>
                  <a:pt x="46714" y="2842"/>
                  <a:pt x="46808" y="2971"/>
                  <a:pt x="46701" y="2950"/>
                </a:cubicBezTo>
                <a:cubicBezTo>
                  <a:pt x="46702" y="2870"/>
                  <a:pt x="46787" y="2853"/>
                  <a:pt x="46906" y="2861"/>
                </a:cubicBezTo>
                <a:close/>
                <a:moveTo>
                  <a:pt x="45499" y="2884"/>
                </a:moveTo>
                <a:cubicBezTo>
                  <a:pt x="45499" y="2882"/>
                  <a:pt x="45470" y="2884"/>
                  <a:pt x="45470" y="2884"/>
                </a:cubicBezTo>
                <a:cubicBezTo>
                  <a:pt x="45478" y="2850"/>
                  <a:pt x="45496" y="2882"/>
                  <a:pt x="45499" y="2884"/>
                </a:cubicBezTo>
                <a:cubicBezTo>
                  <a:pt x="45552" y="2898"/>
                  <a:pt x="45555" y="2885"/>
                  <a:pt x="45530" y="2906"/>
                </a:cubicBezTo>
                <a:cubicBezTo>
                  <a:pt x="45491" y="2933"/>
                  <a:pt x="45520" y="2909"/>
                  <a:pt x="45499" y="2884"/>
                </a:cubicBezTo>
                <a:close/>
                <a:moveTo>
                  <a:pt x="45060" y="2884"/>
                </a:moveTo>
                <a:cubicBezTo>
                  <a:pt x="44937" y="2800"/>
                  <a:pt x="45263" y="2869"/>
                  <a:pt x="45236" y="2840"/>
                </a:cubicBezTo>
                <a:cubicBezTo>
                  <a:pt x="45279" y="2850"/>
                  <a:pt x="45224" y="2867"/>
                  <a:pt x="45236" y="2906"/>
                </a:cubicBezTo>
                <a:cubicBezTo>
                  <a:pt x="45200" y="2912"/>
                  <a:pt x="45221" y="2869"/>
                  <a:pt x="45206" y="2861"/>
                </a:cubicBezTo>
                <a:cubicBezTo>
                  <a:pt x="45176" y="2846"/>
                  <a:pt x="45058" y="2853"/>
                  <a:pt x="45060" y="2884"/>
                </a:cubicBezTo>
                <a:close/>
                <a:moveTo>
                  <a:pt x="37644" y="2840"/>
                </a:moveTo>
                <a:cubicBezTo>
                  <a:pt x="37689" y="2779"/>
                  <a:pt x="37820" y="2838"/>
                  <a:pt x="37850" y="2861"/>
                </a:cubicBezTo>
                <a:cubicBezTo>
                  <a:pt x="37833" y="2900"/>
                  <a:pt x="37708" y="2838"/>
                  <a:pt x="37644" y="2840"/>
                </a:cubicBezTo>
                <a:close/>
                <a:moveTo>
                  <a:pt x="40106" y="2818"/>
                </a:moveTo>
                <a:cubicBezTo>
                  <a:pt x="40134" y="2804"/>
                  <a:pt x="40131" y="2839"/>
                  <a:pt x="40136" y="2840"/>
                </a:cubicBezTo>
                <a:cubicBezTo>
                  <a:pt x="40169" y="2844"/>
                  <a:pt x="40155" y="2796"/>
                  <a:pt x="40165" y="2796"/>
                </a:cubicBezTo>
                <a:cubicBezTo>
                  <a:pt x="40198" y="2796"/>
                  <a:pt x="40184" y="2840"/>
                  <a:pt x="40223" y="2840"/>
                </a:cubicBezTo>
                <a:cubicBezTo>
                  <a:pt x="40226" y="2840"/>
                  <a:pt x="40253" y="2839"/>
                  <a:pt x="40253" y="2840"/>
                </a:cubicBezTo>
                <a:cubicBezTo>
                  <a:pt x="40263" y="2884"/>
                  <a:pt x="40181" y="2840"/>
                  <a:pt x="40194" y="2840"/>
                </a:cubicBezTo>
                <a:cubicBezTo>
                  <a:pt x="40188" y="2840"/>
                  <a:pt x="40071" y="2897"/>
                  <a:pt x="40106" y="2818"/>
                </a:cubicBezTo>
                <a:close/>
                <a:moveTo>
                  <a:pt x="48283" y="2972"/>
                </a:moveTo>
                <a:cubicBezTo>
                  <a:pt x="48247" y="2966"/>
                  <a:pt x="48254" y="2927"/>
                  <a:pt x="48283" y="2927"/>
                </a:cubicBezTo>
                <a:cubicBezTo>
                  <a:pt x="48280" y="2893"/>
                  <a:pt x="48251" y="2927"/>
                  <a:pt x="48254" y="2927"/>
                </a:cubicBezTo>
                <a:cubicBezTo>
                  <a:pt x="48241" y="2926"/>
                  <a:pt x="48159" y="2870"/>
                  <a:pt x="48137" y="2927"/>
                </a:cubicBezTo>
                <a:cubicBezTo>
                  <a:pt x="48110" y="2904"/>
                  <a:pt x="48029" y="2922"/>
                  <a:pt x="48049" y="2861"/>
                </a:cubicBezTo>
                <a:cubicBezTo>
                  <a:pt x="47967" y="2890"/>
                  <a:pt x="48063" y="2966"/>
                  <a:pt x="48108" y="2972"/>
                </a:cubicBezTo>
                <a:cubicBezTo>
                  <a:pt x="48099" y="3050"/>
                  <a:pt x="48029" y="2894"/>
                  <a:pt x="48020" y="2972"/>
                </a:cubicBezTo>
                <a:cubicBezTo>
                  <a:pt x="47980" y="2965"/>
                  <a:pt x="47996" y="2917"/>
                  <a:pt x="47991" y="2884"/>
                </a:cubicBezTo>
                <a:cubicBezTo>
                  <a:pt x="47941" y="2912"/>
                  <a:pt x="47875" y="2929"/>
                  <a:pt x="47873" y="2993"/>
                </a:cubicBezTo>
                <a:cubicBezTo>
                  <a:pt x="47848" y="2980"/>
                  <a:pt x="47821" y="2967"/>
                  <a:pt x="47815" y="2993"/>
                </a:cubicBezTo>
                <a:cubicBezTo>
                  <a:pt x="47746" y="2993"/>
                  <a:pt x="47826" y="2933"/>
                  <a:pt x="47873" y="2950"/>
                </a:cubicBezTo>
                <a:cubicBezTo>
                  <a:pt x="47850" y="2899"/>
                  <a:pt x="47779" y="2825"/>
                  <a:pt x="47844" y="2773"/>
                </a:cubicBezTo>
                <a:cubicBezTo>
                  <a:pt x="47853" y="2794"/>
                  <a:pt x="47997" y="2784"/>
                  <a:pt x="47961" y="2773"/>
                </a:cubicBezTo>
                <a:cubicBezTo>
                  <a:pt x="47974" y="2778"/>
                  <a:pt x="47992" y="2818"/>
                  <a:pt x="47991" y="2818"/>
                </a:cubicBezTo>
                <a:cubicBezTo>
                  <a:pt x="48058" y="2824"/>
                  <a:pt x="48029" y="2752"/>
                  <a:pt x="48137" y="2796"/>
                </a:cubicBezTo>
                <a:cubicBezTo>
                  <a:pt x="48150" y="2801"/>
                  <a:pt x="48186" y="2838"/>
                  <a:pt x="48195" y="2840"/>
                </a:cubicBezTo>
                <a:cubicBezTo>
                  <a:pt x="48220" y="2845"/>
                  <a:pt x="48261" y="2831"/>
                  <a:pt x="48283" y="2840"/>
                </a:cubicBezTo>
                <a:cubicBezTo>
                  <a:pt x="48301" y="2846"/>
                  <a:pt x="48299" y="2876"/>
                  <a:pt x="48313" y="2884"/>
                </a:cubicBezTo>
                <a:cubicBezTo>
                  <a:pt x="48332" y="2894"/>
                  <a:pt x="48376" y="2876"/>
                  <a:pt x="48372" y="2906"/>
                </a:cubicBezTo>
                <a:cubicBezTo>
                  <a:pt x="48408" y="2896"/>
                  <a:pt x="48432" y="2878"/>
                  <a:pt x="48430" y="2840"/>
                </a:cubicBezTo>
                <a:cubicBezTo>
                  <a:pt x="48483" y="2881"/>
                  <a:pt x="48516" y="2813"/>
                  <a:pt x="48577" y="2861"/>
                </a:cubicBezTo>
                <a:cubicBezTo>
                  <a:pt x="48602" y="2866"/>
                  <a:pt x="48604" y="2853"/>
                  <a:pt x="48607" y="2840"/>
                </a:cubicBezTo>
                <a:cubicBezTo>
                  <a:pt x="48700" y="2865"/>
                  <a:pt x="48578" y="2902"/>
                  <a:pt x="48518" y="2884"/>
                </a:cubicBezTo>
                <a:cubicBezTo>
                  <a:pt x="48523" y="2902"/>
                  <a:pt x="48548" y="2906"/>
                  <a:pt x="48548" y="2927"/>
                </a:cubicBezTo>
                <a:cubicBezTo>
                  <a:pt x="48602" y="2924"/>
                  <a:pt x="48646" y="2913"/>
                  <a:pt x="48665" y="2884"/>
                </a:cubicBezTo>
                <a:cubicBezTo>
                  <a:pt x="48760" y="2922"/>
                  <a:pt x="48589" y="2941"/>
                  <a:pt x="48635" y="3016"/>
                </a:cubicBezTo>
                <a:cubicBezTo>
                  <a:pt x="48687" y="3036"/>
                  <a:pt x="48624" y="3032"/>
                  <a:pt x="48607" y="3016"/>
                </a:cubicBezTo>
                <a:cubicBezTo>
                  <a:pt x="48589" y="2999"/>
                  <a:pt x="48602" y="2960"/>
                  <a:pt x="48577" y="2950"/>
                </a:cubicBezTo>
                <a:cubicBezTo>
                  <a:pt x="48558" y="2942"/>
                  <a:pt x="48525" y="2978"/>
                  <a:pt x="48489" y="2950"/>
                </a:cubicBezTo>
                <a:cubicBezTo>
                  <a:pt x="48453" y="2922"/>
                  <a:pt x="48478" y="2915"/>
                  <a:pt x="48489" y="2884"/>
                </a:cubicBezTo>
                <a:cubicBezTo>
                  <a:pt x="48405" y="2872"/>
                  <a:pt x="48402" y="2938"/>
                  <a:pt x="48372" y="2950"/>
                </a:cubicBezTo>
                <a:cubicBezTo>
                  <a:pt x="48350" y="2959"/>
                  <a:pt x="48274" y="2902"/>
                  <a:pt x="48283" y="2972"/>
                </a:cubicBezTo>
                <a:close/>
                <a:moveTo>
                  <a:pt x="51244" y="2686"/>
                </a:moveTo>
                <a:cubicBezTo>
                  <a:pt x="51286" y="2620"/>
                  <a:pt x="51266" y="2737"/>
                  <a:pt x="51186" y="2707"/>
                </a:cubicBezTo>
                <a:cubicBezTo>
                  <a:pt x="51132" y="2691"/>
                  <a:pt x="51202" y="2684"/>
                  <a:pt x="51244" y="2686"/>
                </a:cubicBezTo>
                <a:close/>
                <a:moveTo>
                  <a:pt x="49251" y="2686"/>
                </a:moveTo>
                <a:cubicBezTo>
                  <a:pt x="49248" y="2574"/>
                  <a:pt x="49280" y="2686"/>
                  <a:pt x="49338" y="2686"/>
                </a:cubicBezTo>
                <a:cubicBezTo>
                  <a:pt x="49412" y="2686"/>
                  <a:pt x="49344" y="2722"/>
                  <a:pt x="49251" y="2686"/>
                </a:cubicBezTo>
                <a:close/>
                <a:moveTo>
                  <a:pt x="49456" y="2598"/>
                </a:moveTo>
                <a:cubicBezTo>
                  <a:pt x="49532" y="2602"/>
                  <a:pt x="49416" y="2635"/>
                  <a:pt x="49456" y="2686"/>
                </a:cubicBezTo>
                <a:cubicBezTo>
                  <a:pt x="49383" y="2682"/>
                  <a:pt x="49447" y="2611"/>
                  <a:pt x="49456" y="2598"/>
                </a:cubicBezTo>
                <a:close/>
                <a:moveTo>
                  <a:pt x="18212" y="2620"/>
                </a:moveTo>
                <a:cubicBezTo>
                  <a:pt x="18231" y="2597"/>
                  <a:pt x="18279" y="2597"/>
                  <a:pt x="18271" y="2554"/>
                </a:cubicBezTo>
                <a:cubicBezTo>
                  <a:pt x="18343" y="2563"/>
                  <a:pt x="18272" y="2639"/>
                  <a:pt x="18212" y="2620"/>
                </a:cubicBezTo>
                <a:close/>
                <a:moveTo>
                  <a:pt x="51420" y="2554"/>
                </a:moveTo>
                <a:cubicBezTo>
                  <a:pt x="51335" y="2626"/>
                  <a:pt x="51216" y="2525"/>
                  <a:pt x="51274" y="2532"/>
                </a:cubicBezTo>
                <a:cubicBezTo>
                  <a:pt x="51288" y="2533"/>
                  <a:pt x="51309" y="2553"/>
                  <a:pt x="51303" y="2554"/>
                </a:cubicBezTo>
                <a:cubicBezTo>
                  <a:pt x="51332" y="2553"/>
                  <a:pt x="51385" y="2515"/>
                  <a:pt x="51420" y="2554"/>
                </a:cubicBezTo>
                <a:close/>
                <a:moveTo>
                  <a:pt x="26712" y="2443"/>
                </a:moveTo>
                <a:cubicBezTo>
                  <a:pt x="26717" y="2419"/>
                  <a:pt x="26741" y="2431"/>
                  <a:pt x="26741" y="2443"/>
                </a:cubicBezTo>
                <a:cubicBezTo>
                  <a:pt x="26847" y="2445"/>
                  <a:pt x="27077" y="2332"/>
                  <a:pt x="27093" y="2466"/>
                </a:cubicBezTo>
                <a:cubicBezTo>
                  <a:pt x="26944" y="2410"/>
                  <a:pt x="26839" y="2527"/>
                  <a:pt x="26712" y="2443"/>
                </a:cubicBezTo>
                <a:close/>
                <a:moveTo>
                  <a:pt x="17391" y="2443"/>
                </a:moveTo>
                <a:cubicBezTo>
                  <a:pt x="17369" y="2371"/>
                  <a:pt x="17450" y="2410"/>
                  <a:pt x="17450" y="2443"/>
                </a:cubicBezTo>
                <a:cubicBezTo>
                  <a:pt x="17574" y="2424"/>
                  <a:pt x="17598" y="2427"/>
                  <a:pt x="17772" y="2422"/>
                </a:cubicBezTo>
                <a:cubicBezTo>
                  <a:pt x="17772" y="2465"/>
                  <a:pt x="17852" y="2449"/>
                  <a:pt x="17831" y="2509"/>
                </a:cubicBezTo>
                <a:cubicBezTo>
                  <a:pt x="17789" y="2544"/>
                  <a:pt x="17681" y="2529"/>
                  <a:pt x="17596" y="2532"/>
                </a:cubicBezTo>
                <a:cubicBezTo>
                  <a:pt x="17618" y="2552"/>
                  <a:pt x="17650" y="2565"/>
                  <a:pt x="17684" y="2575"/>
                </a:cubicBezTo>
                <a:cubicBezTo>
                  <a:pt x="17681" y="2653"/>
                  <a:pt x="17587" y="2529"/>
                  <a:pt x="17596" y="2598"/>
                </a:cubicBezTo>
                <a:cubicBezTo>
                  <a:pt x="17510" y="2578"/>
                  <a:pt x="17507" y="2578"/>
                  <a:pt x="17421" y="2598"/>
                </a:cubicBezTo>
                <a:cubicBezTo>
                  <a:pt x="17391" y="2532"/>
                  <a:pt x="17485" y="2559"/>
                  <a:pt x="17538" y="2554"/>
                </a:cubicBezTo>
                <a:cubicBezTo>
                  <a:pt x="17489" y="2475"/>
                  <a:pt x="17450" y="2560"/>
                  <a:pt x="17391" y="2509"/>
                </a:cubicBezTo>
                <a:cubicBezTo>
                  <a:pt x="17366" y="2487"/>
                  <a:pt x="17476" y="2492"/>
                  <a:pt x="17479" y="2487"/>
                </a:cubicBezTo>
                <a:cubicBezTo>
                  <a:pt x="17491" y="2472"/>
                  <a:pt x="17422" y="2433"/>
                  <a:pt x="17391" y="2443"/>
                </a:cubicBezTo>
                <a:close/>
                <a:moveTo>
                  <a:pt x="16746" y="2422"/>
                </a:moveTo>
                <a:cubicBezTo>
                  <a:pt x="16677" y="2373"/>
                  <a:pt x="16844" y="2443"/>
                  <a:pt x="16922" y="2422"/>
                </a:cubicBezTo>
                <a:cubicBezTo>
                  <a:pt x="16894" y="2451"/>
                  <a:pt x="16844" y="2466"/>
                  <a:pt x="16805" y="2487"/>
                </a:cubicBezTo>
                <a:cubicBezTo>
                  <a:pt x="16808" y="2566"/>
                  <a:pt x="16902" y="2440"/>
                  <a:pt x="16893" y="2509"/>
                </a:cubicBezTo>
                <a:cubicBezTo>
                  <a:pt x="16892" y="2611"/>
                  <a:pt x="16810" y="2477"/>
                  <a:pt x="16717" y="2509"/>
                </a:cubicBezTo>
                <a:cubicBezTo>
                  <a:pt x="16706" y="2475"/>
                  <a:pt x="16791" y="2502"/>
                  <a:pt x="16805" y="2487"/>
                </a:cubicBezTo>
                <a:cubicBezTo>
                  <a:pt x="16829" y="2463"/>
                  <a:pt x="16766" y="2421"/>
                  <a:pt x="16746" y="2422"/>
                </a:cubicBezTo>
                <a:close/>
                <a:moveTo>
                  <a:pt x="49398" y="2422"/>
                </a:moveTo>
                <a:cubicBezTo>
                  <a:pt x="49401" y="2380"/>
                  <a:pt x="49495" y="2406"/>
                  <a:pt x="49485" y="2355"/>
                </a:cubicBezTo>
                <a:cubicBezTo>
                  <a:pt x="49509" y="2375"/>
                  <a:pt x="49664" y="2452"/>
                  <a:pt x="49661" y="2355"/>
                </a:cubicBezTo>
                <a:cubicBezTo>
                  <a:pt x="49694" y="2353"/>
                  <a:pt x="49677" y="2386"/>
                  <a:pt x="49690" y="2400"/>
                </a:cubicBezTo>
                <a:cubicBezTo>
                  <a:pt x="49724" y="2434"/>
                  <a:pt x="49794" y="2404"/>
                  <a:pt x="49778" y="2466"/>
                </a:cubicBezTo>
                <a:cubicBezTo>
                  <a:pt x="49656" y="2428"/>
                  <a:pt x="49537" y="2388"/>
                  <a:pt x="49398" y="2422"/>
                </a:cubicBezTo>
                <a:close/>
                <a:moveTo>
                  <a:pt x="23810" y="2377"/>
                </a:moveTo>
                <a:cubicBezTo>
                  <a:pt x="23882" y="2411"/>
                  <a:pt x="23748" y="2475"/>
                  <a:pt x="23751" y="2532"/>
                </a:cubicBezTo>
                <a:cubicBezTo>
                  <a:pt x="23683" y="2530"/>
                  <a:pt x="23711" y="2521"/>
                  <a:pt x="23722" y="2509"/>
                </a:cubicBezTo>
                <a:cubicBezTo>
                  <a:pt x="23738" y="2493"/>
                  <a:pt x="23744" y="2494"/>
                  <a:pt x="23751" y="2466"/>
                </a:cubicBezTo>
                <a:cubicBezTo>
                  <a:pt x="23757" y="2444"/>
                  <a:pt x="23748" y="2421"/>
                  <a:pt x="23751" y="2400"/>
                </a:cubicBezTo>
                <a:cubicBezTo>
                  <a:pt x="23691" y="2380"/>
                  <a:pt x="23620" y="2457"/>
                  <a:pt x="23693" y="2466"/>
                </a:cubicBezTo>
                <a:cubicBezTo>
                  <a:pt x="23706" y="2482"/>
                  <a:pt x="23591" y="2502"/>
                  <a:pt x="23576" y="2487"/>
                </a:cubicBezTo>
                <a:cubicBezTo>
                  <a:pt x="23546" y="2461"/>
                  <a:pt x="23563" y="2488"/>
                  <a:pt x="23517" y="2487"/>
                </a:cubicBezTo>
                <a:cubicBezTo>
                  <a:pt x="23444" y="2485"/>
                  <a:pt x="23406" y="2460"/>
                  <a:pt x="23341" y="2466"/>
                </a:cubicBezTo>
                <a:cubicBezTo>
                  <a:pt x="23298" y="2469"/>
                  <a:pt x="23288" y="2487"/>
                  <a:pt x="23253" y="2487"/>
                </a:cubicBezTo>
                <a:cubicBezTo>
                  <a:pt x="23191" y="2487"/>
                  <a:pt x="23177" y="2466"/>
                  <a:pt x="23136" y="2466"/>
                </a:cubicBezTo>
                <a:cubicBezTo>
                  <a:pt x="23099" y="2464"/>
                  <a:pt x="23076" y="2503"/>
                  <a:pt x="22989" y="2487"/>
                </a:cubicBezTo>
                <a:cubicBezTo>
                  <a:pt x="22925" y="2475"/>
                  <a:pt x="22973" y="2476"/>
                  <a:pt x="22872" y="2487"/>
                </a:cubicBezTo>
                <a:cubicBezTo>
                  <a:pt x="22812" y="2494"/>
                  <a:pt x="22709" y="2500"/>
                  <a:pt x="22637" y="2487"/>
                </a:cubicBezTo>
                <a:cubicBezTo>
                  <a:pt x="22626" y="2485"/>
                  <a:pt x="22601" y="2466"/>
                  <a:pt x="22608" y="2466"/>
                </a:cubicBezTo>
                <a:cubicBezTo>
                  <a:pt x="22581" y="2465"/>
                  <a:pt x="22544" y="2490"/>
                  <a:pt x="22491" y="2487"/>
                </a:cubicBezTo>
                <a:cubicBezTo>
                  <a:pt x="22394" y="2484"/>
                  <a:pt x="22398" y="2472"/>
                  <a:pt x="22315" y="2487"/>
                </a:cubicBezTo>
                <a:cubicBezTo>
                  <a:pt x="22285" y="2493"/>
                  <a:pt x="22229" y="2491"/>
                  <a:pt x="22198" y="2487"/>
                </a:cubicBezTo>
                <a:cubicBezTo>
                  <a:pt x="22156" y="2483"/>
                  <a:pt x="22144" y="2466"/>
                  <a:pt x="22110" y="2466"/>
                </a:cubicBezTo>
                <a:cubicBezTo>
                  <a:pt x="22029" y="2465"/>
                  <a:pt x="22006" y="2511"/>
                  <a:pt x="21905" y="2487"/>
                </a:cubicBezTo>
                <a:cubicBezTo>
                  <a:pt x="21895" y="2485"/>
                  <a:pt x="21867" y="2465"/>
                  <a:pt x="21876" y="2466"/>
                </a:cubicBezTo>
                <a:cubicBezTo>
                  <a:pt x="21829" y="2464"/>
                  <a:pt x="21825" y="2490"/>
                  <a:pt x="21788" y="2487"/>
                </a:cubicBezTo>
                <a:cubicBezTo>
                  <a:pt x="21741" y="2485"/>
                  <a:pt x="21738" y="2470"/>
                  <a:pt x="21700" y="2466"/>
                </a:cubicBezTo>
                <a:cubicBezTo>
                  <a:pt x="21558" y="2448"/>
                  <a:pt x="21371" y="2479"/>
                  <a:pt x="21231" y="2443"/>
                </a:cubicBezTo>
                <a:cubicBezTo>
                  <a:pt x="21250" y="2421"/>
                  <a:pt x="21298" y="2421"/>
                  <a:pt x="21289" y="2377"/>
                </a:cubicBezTo>
                <a:cubicBezTo>
                  <a:pt x="21318" y="2377"/>
                  <a:pt x="21312" y="2404"/>
                  <a:pt x="21319" y="2422"/>
                </a:cubicBezTo>
                <a:cubicBezTo>
                  <a:pt x="21397" y="2422"/>
                  <a:pt x="21475" y="2422"/>
                  <a:pt x="21554" y="2422"/>
                </a:cubicBezTo>
                <a:cubicBezTo>
                  <a:pt x="21587" y="2413"/>
                  <a:pt x="21628" y="2383"/>
                  <a:pt x="21583" y="2377"/>
                </a:cubicBezTo>
                <a:cubicBezTo>
                  <a:pt x="21604" y="2338"/>
                  <a:pt x="21636" y="2375"/>
                  <a:pt x="21670" y="2377"/>
                </a:cubicBezTo>
                <a:cubicBezTo>
                  <a:pt x="21712" y="2356"/>
                  <a:pt x="21752" y="2399"/>
                  <a:pt x="21758" y="2400"/>
                </a:cubicBezTo>
                <a:cubicBezTo>
                  <a:pt x="21783" y="2400"/>
                  <a:pt x="21804" y="2373"/>
                  <a:pt x="21846" y="2377"/>
                </a:cubicBezTo>
                <a:cubicBezTo>
                  <a:pt x="21909" y="2385"/>
                  <a:pt x="21969" y="2442"/>
                  <a:pt x="22081" y="2422"/>
                </a:cubicBezTo>
                <a:cubicBezTo>
                  <a:pt x="22115" y="2418"/>
                  <a:pt x="22106" y="2381"/>
                  <a:pt x="22110" y="2355"/>
                </a:cubicBezTo>
                <a:cubicBezTo>
                  <a:pt x="22147" y="2365"/>
                  <a:pt x="22170" y="2383"/>
                  <a:pt x="22169" y="2422"/>
                </a:cubicBezTo>
                <a:cubicBezTo>
                  <a:pt x="22230" y="2430"/>
                  <a:pt x="22246" y="2406"/>
                  <a:pt x="22286" y="2400"/>
                </a:cubicBezTo>
                <a:cubicBezTo>
                  <a:pt x="22285" y="2377"/>
                  <a:pt x="22250" y="2382"/>
                  <a:pt x="22228" y="2377"/>
                </a:cubicBezTo>
                <a:cubicBezTo>
                  <a:pt x="22194" y="2371"/>
                  <a:pt x="22211" y="2356"/>
                  <a:pt x="22228" y="2355"/>
                </a:cubicBezTo>
                <a:cubicBezTo>
                  <a:pt x="22290" y="2349"/>
                  <a:pt x="22297" y="2394"/>
                  <a:pt x="22403" y="2377"/>
                </a:cubicBezTo>
                <a:cubicBezTo>
                  <a:pt x="22498" y="2403"/>
                  <a:pt x="22325" y="2402"/>
                  <a:pt x="22286" y="2400"/>
                </a:cubicBezTo>
                <a:cubicBezTo>
                  <a:pt x="22281" y="2470"/>
                  <a:pt x="22396" y="2410"/>
                  <a:pt x="22462" y="2400"/>
                </a:cubicBezTo>
                <a:cubicBezTo>
                  <a:pt x="22493" y="2394"/>
                  <a:pt x="22522" y="2421"/>
                  <a:pt x="22520" y="2422"/>
                </a:cubicBezTo>
                <a:cubicBezTo>
                  <a:pt x="22591" y="2407"/>
                  <a:pt x="22626" y="2386"/>
                  <a:pt x="22637" y="2355"/>
                </a:cubicBezTo>
                <a:cubicBezTo>
                  <a:pt x="22694" y="2397"/>
                  <a:pt x="22711" y="2358"/>
                  <a:pt x="22785" y="2355"/>
                </a:cubicBezTo>
                <a:cubicBezTo>
                  <a:pt x="22803" y="2377"/>
                  <a:pt x="22852" y="2378"/>
                  <a:pt x="22843" y="2422"/>
                </a:cubicBezTo>
                <a:cubicBezTo>
                  <a:pt x="22892" y="2421"/>
                  <a:pt x="22941" y="2422"/>
                  <a:pt x="22989" y="2422"/>
                </a:cubicBezTo>
                <a:cubicBezTo>
                  <a:pt x="23022" y="2418"/>
                  <a:pt x="23005" y="2399"/>
                  <a:pt x="22989" y="2400"/>
                </a:cubicBezTo>
                <a:cubicBezTo>
                  <a:pt x="22986" y="2320"/>
                  <a:pt x="23074" y="2421"/>
                  <a:pt x="23077" y="2422"/>
                </a:cubicBezTo>
                <a:cubicBezTo>
                  <a:pt x="23108" y="2424"/>
                  <a:pt x="23163" y="2380"/>
                  <a:pt x="23253" y="2400"/>
                </a:cubicBezTo>
                <a:cubicBezTo>
                  <a:pt x="23257" y="2400"/>
                  <a:pt x="23253" y="2458"/>
                  <a:pt x="23282" y="2443"/>
                </a:cubicBezTo>
                <a:cubicBezTo>
                  <a:pt x="23345" y="2454"/>
                  <a:pt x="23338" y="2412"/>
                  <a:pt x="23341" y="2377"/>
                </a:cubicBezTo>
                <a:cubicBezTo>
                  <a:pt x="23366" y="2398"/>
                  <a:pt x="23528" y="2424"/>
                  <a:pt x="23546" y="2377"/>
                </a:cubicBezTo>
                <a:cubicBezTo>
                  <a:pt x="23581" y="2380"/>
                  <a:pt x="23571" y="2418"/>
                  <a:pt x="23576" y="2443"/>
                </a:cubicBezTo>
                <a:cubicBezTo>
                  <a:pt x="23610" y="2440"/>
                  <a:pt x="23600" y="2403"/>
                  <a:pt x="23605" y="2377"/>
                </a:cubicBezTo>
                <a:cubicBezTo>
                  <a:pt x="23614" y="2377"/>
                  <a:pt x="23672" y="2415"/>
                  <a:pt x="23693" y="2400"/>
                </a:cubicBezTo>
                <a:cubicBezTo>
                  <a:pt x="23694" y="2398"/>
                  <a:pt x="23692" y="2377"/>
                  <a:pt x="23693" y="2377"/>
                </a:cubicBezTo>
                <a:cubicBezTo>
                  <a:pt x="23721" y="2379"/>
                  <a:pt x="23808" y="2423"/>
                  <a:pt x="23810" y="2377"/>
                </a:cubicBezTo>
                <a:close/>
                <a:moveTo>
                  <a:pt x="50804" y="2400"/>
                </a:moveTo>
                <a:cubicBezTo>
                  <a:pt x="50849" y="2446"/>
                  <a:pt x="50876" y="2383"/>
                  <a:pt x="50951" y="2422"/>
                </a:cubicBezTo>
                <a:cubicBezTo>
                  <a:pt x="51027" y="2428"/>
                  <a:pt x="50975" y="2336"/>
                  <a:pt x="51069" y="2355"/>
                </a:cubicBezTo>
                <a:cubicBezTo>
                  <a:pt x="51042" y="2394"/>
                  <a:pt x="50997" y="2419"/>
                  <a:pt x="50981" y="2466"/>
                </a:cubicBezTo>
                <a:cubicBezTo>
                  <a:pt x="50910" y="2475"/>
                  <a:pt x="50917" y="2425"/>
                  <a:pt x="50833" y="2443"/>
                </a:cubicBezTo>
                <a:cubicBezTo>
                  <a:pt x="50825" y="2502"/>
                  <a:pt x="50946" y="2461"/>
                  <a:pt x="50921" y="2532"/>
                </a:cubicBezTo>
                <a:cubicBezTo>
                  <a:pt x="50858" y="2535"/>
                  <a:pt x="50829" y="2514"/>
                  <a:pt x="50833" y="2466"/>
                </a:cubicBezTo>
                <a:cubicBezTo>
                  <a:pt x="50751" y="2448"/>
                  <a:pt x="50757" y="2496"/>
                  <a:pt x="50688" y="2487"/>
                </a:cubicBezTo>
                <a:cubicBezTo>
                  <a:pt x="50675" y="2445"/>
                  <a:pt x="50708" y="2407"/>
                  <a:pt x="50716" y="2443"/>
                </a:cubicBezTo>
                <a:cubicBezTo>
                  <a:pt x="50768" y="2424"/>
                  <a:pt x="50771" y="2366"/>
                  <a:pt x="50804" y="2333"/>
                </a:cubicBezTo>
                <a:cubicBezTo>
                  <a:pt x="50895" y="2349"/>
                  <a:pt x="50861" y="2349"/>
                  <a:pt x="50951" y="2333"/>
                </a:cubicBezTo>
                <a:cubicBezTo>
                  <a:pt x="50934" y="2351"/>
                  <a:pt x="50921" y="2368"/>
                  <a:pt x="50921" y="2400"/>
                </a:cubicBezTo>
                <a:cubicBezTo>
                  <a:pt x="50903" y="2392"/>
                  <a:pt x="50810" y="2345"/>
                  <a:pt x="50804" y="2400"/>
                </a:cubicBezTo>
                <a:close/>
                <a:moveTo>
                  <a:pt x="20322" y="2400"/>
                </a:moveTo>
                <a:cubicBezTo>
                  <a:pt x="20347" y="2385"/>
                  <a:pt x="20350" y="2368"/>
                  <a:pt x="20380" y="2355"/>
                </a:cubicBezTo>
                <a:cubicBezTo>
                  <a:pt x="20430" y="2335"/>
                  <a:pt x="20543" y="2335"/>
                  <a:pt x="20557" y="2377"/>
                </a:cubicBezTo>
                <a:cubicBezTo>
                  <a:pt x="20667" y="2323"/>
                  <a:pt x="20668" y="2340"/>
                  <a:pt x="20791" y="2355"/>
                </a:cubicBezTo>
                <a:cubicBezTo>
                  <a:pt x="20808" y="2358"/>
                  <a:pt x="20658" y="2415"/>
                  <a:pt x="20791" y="2400"/>
                </a:cubicBezTo>
                <a:cubicBezTo>
                  <a:pt x="20793" y="2399"/>
                  <a:pt x="20797" y="2379"/>
                  <a:pt x="20821" y="2377"/>
                </a:cubicBezTo>
                <a:cubicBezTo>
                  <a:pt x="20868" y="2376"/>
                  <a:pt x="20979" y="2412"/>
                  <a:pt x="21084" y="2400"/>
                </a:cubicBezTo>
                <a:cubicBezTo>
                  <a:pt x="21127" y="2390"/>
                  <a:pt x="21081" y="2380"/>
                  <a:pt x="21084" y="2355"/>
                </a:cubicBezTo>
                <a:cubicBezTo>
                  <a:pt x="21123" y="2355"/>
                  <a:pt x="21163" y="2355"/>
                  <a:pt x="21202" y="2355"/>
                </a:cubicBezTo>
                <a:cubicBezTo>
                  <a:pt x="21205" y="2395"/>
                  <a:pt x="21166" y="2402"/>
                  <a:pt x="21172" y="2443"/>
                </a:cubicBezTo>
                <a:cubicBezTo>
                  <a:pt x="20966" y="2430"/>
                  <a:pt x="20675" y="2479"/>
                  <a:pt x="20557" y="2400"/>
                </a:cubicBezTo>
                <a:cubicBezTo>
                  <a:pt x="20549" y="2422"/>
                  <a:pt x="20488" y="2407"/>
                  <a:pt x="20469" y="2422"/>
                </a:cubicBezTo>
                <a:cubicBezTo>
                  <a:pt x="20442" y="2441"/>
                  <a:pt x="20428" y="2425"/>
                  <a:pt x="20322" y="2422"/>
                </a:cubicBezTo>
                <a:cubicBezTo>
                  <a:pt x="20276" y="2419"/>
                  <a:pt x="20221" y="2417"/>
                  <a:pt x="20176" y="2422"/>
                </a:cubicBezTo>
                <a:cubicBezTo>
                  <a:pt x="20111" y="2428"/>
                  <a:pt x="20031" y="2448"/>
                  <a:pt x="19942" y="2422"/>
                </a:cubicBezTo>
                <a:cubicBezTo>
                  <a:pt x="19992" y="2364"/>
                  <a:pt x="20164" y="2398"/>
                  <a:pt x="20205" y="2333"/>
                </a:cubicBezTo>
                <a:cubicBezTo>
                  <a:pt x="20278" y="2330"/>
                  <a:pt x="20296" y="2367"/>
                  <a:pt x="20322" y="2400"/>
                </a:cubicBezTo>
                <a:close/>
                <a:moveTo>
                  <a:pt x="50600" y="2641"/>
                </a:moveTo>
                <a:cubicBezTo>
                  <a:pt x="50650" y="2643"/>
                  <a:pt x="50674" y="2625"/>
                  <a:pt x="50688" y="2598"/>
                </a:cubicBezTo>
                <a:cubicBezTo>
                  <a:pt x="50636" y="2596"/>
                  <a:pt x="50612" y="2614"/>
                  <a:pt x="50600" y="2641"/>
                </a:cubicBezTo>
                <a:close/>
                <a:moveTo>
                  <a:pt x="50540" y="2620"/>
                </a:moveTo>
                <a:cubicBezTo>
                  <a:pt x="50542" y="2581"/>
                  <a:pt x="50518" y="2563"/>
                  <a:pt x="50482" y="2554"/>
                </a:cubicBezTo>
                <a:cubicBezTo>
                  <a:pt x="50480" y="2592"/>
                  <a:pt x="50505" y="2610"/>
                  <a:pt x="50540" y="2620"/>
                </a:cubicBezTo>
                <a:close/>
                <a:moveTo>
                  <a:pt x="50951" y="2620"/>
                </a:moveTo>
                <a:cubicBezTo>
                  <a:pt x="51050" y="2686"/>
                  <a:pt x="51039" y="2538"/>
                  <a:pt x="50951" y="2620"/>
                </a:cubicBezTo>
                <a:close/>
                <a:moveTo>
                  <a:pt x="50013" y="2466"/>
                </a:moveTo>
                <a:cubicBezTo>
                  <a:pt x="50059" y="2433"/>
                  <a:pt x="50071" y="2376"/>
                  <a:pt x="50189" y="2400"/>
                </a:cubicBezTo>
                <a:cubicBezTo>
                  <a:pt x="50197" y="2434"/>
                  <a:pt x="50161" y="2437"/>
                  <a:pt x="50160" y="2466"/>
                </a:cubicBezTo>
                <a:cubicBezTo>
                  <a:pt x="50185" y="2452"/>
                  <a:pt x="50227" y="2437"/>
                  <a:pt x="50277" y="2443"/>
                </a:cubicBezTo>
                <a:cubicBezTo>
                  <a:pt x="50278" y="2443"/>
                  <a:pt x="50241" y="2480"/>
                  <a:pt x="50248" y="2487"/>
                </a:cubicBezTo>
                <a:cubicBezTo>
                  <a:pt x="50248" y="2488"/>
                  <a:pt x="50313" y="2455"/>
                  <a:pt x="50335" y="2466"/>
                </a:cubicBezTo>
                <a:cubicBezTo>
                  <a:pt x="50281" y="2508"/>
                  <a:pt x="50332" y="2521"/>
                  <a:pt x="50335" y="2575"/>
                </a:cubicBezTo>
                <a:cubicBezTo>
                  <a:pt x="50416" y="2560"/>
                  <a:pt x="50253" y="2460"/>
                  <a:pt x="50424" y="2487"/>
                </a:cubicBezTo>
                <a:cubicBezTo>
                  <a:pt x="50410" y="2460"/>
                  <a:pt x="50386" y="2442"/>
                  <a:pt x="50335" y="2443"/>
                </a:cubicBezTo>
                <a:cubicBezTo>
                  <a:pt x="50281" y="2426"/>
                  <a:pt x="50352" y="2419"/>
                  <a:pt x="50394" y="2422"/>
                </a:cubicBezTo>
                <a:cubicBezTo>
                  <a:pt x="50404" y="2451"/>
                  <a:pt x="50446" y="2456"/>
                  <a:pt x="50453" y="2487"/>
                </a:cubicBezTo>
                <a:cubicBezTo>
                  <a:pt x="50466" y="2486"/>
                  <a:pt x="50513" y="2451"/>
                  <a:pt x="50540" y="2466"/>
                </a:cubicBezTo>
                <a:cubicBezTo>
                  <a:pt x="50542" y="2466"/>
                  <a:pt x="50540" y="2487"/>
                  <a:pt x="50540" y="2487"/>
                </a:cubicBezTo>
                <a:cubicBezTo>
                  <a:pt x="50575" y="2488"/>
                  <a:pt x="50593" y="2485"/>
                  <a:pt x="50600" y="2466"/>
                </a:cubicBezTo>
                <a:cubicBezTo>
                  <a:pt x="50633" y="2469"/>
                  <a:pt x="50624" y="2506"/>
                  <a:pt x="50629" y="2532"/>
                </a:cubicBezTo>
                <a:cubicBezTo>
                  <a:pt x="50684" y="2490"/>
                  <a:pt x="50681" y="2545"/>
                  <a:pt x="50775" y="2532"/>
                </a:cubicBezTo>
                <a:cubicBezTo>
                  <a:pt x="50726" y="2590"/>
                  <a:pt x="50796" y="2616"/>
                  <a:pt x="50716" y="2664"/>
                </a:cubicBezTo>
                <a:cubicBezTo>
                  <a:pt x="50799" y="2667"/>
                  <a:pt x="50801" y="2610"/>
                  <a:pt x="50804" y="2554"/>
                </a:cubicBezTo>
                <a:cubicBezTo>
                  <a:pt x="50828" y="2565"/>
                  <a:pt x="50852" y="2577"/>
                  <a:pt x="50892" y="2575"/>
                </a:cubicBezTo>
                <a:cubicBezTo>
                  <a:pt x="50859" y="2602"/>
                  <a:pt x="50810" y="2616"/>
                  <a:pt x="50833" y="2686"/>
                </a:cubicBezTo>
                <a:cubicBezTo>
                  <a:pt x="50873" y="2658"/>
                  <a:pt x="50891" y="2619"/>
                  <a:pt x="50951" y="2664"/>
                </a:cubicBezTo>
                <a:cubicBezTo>
                  <a:pt x="50887" y="2609"/>
                  <a:pt x="50953" y="2518"/>
                  <a:pt x="51010" y="2487"/>
                </a:cubicBezTo>
                <a:cubicBezTo>
                  <a:pt x="51082" y="2504"/>
                  <a:pt x="50967" y="2526"/>
                  <a:pt x="50981" y="2554"/>
                </a:cubicBezTo>
                <a:cubicBezTo>
                  <a:pt x="50994" y="2583"/>
                  <a:pt x="51061" y="2563"/>
                  <a:pt x="51069" y="2598"/>
                </a:cubicBezTo>
                <a:cubicBezTo>
                  <a:pt x="51088" y="2656"/>
                  <a:pt x="51008" y="2640"/>
                  <a:pt x="50981" y="2664"/>
                </a:cubicBezTo>
                <a:cubicBezTo>
                  <a:pt x="50975" y="2712"/>
                  <a:pt x="51084" y="2674"/>
                  <a:pt x="51126" y="2686"/>
                </a:cubicBezTo>
                <a:cubicBezTo>
                  <a:pt x="51102" y="2749"/>
                  <a:pt x="51082" y="2710"/>
                  <a:pt x="51010" y="2707"/>
                </a:cubicBezTo>
                <a:cubicBezTo>
                  <a:pt x="51001" y="2758"/>
                  <a:pt x="51094" y="2733"/>
                  <a:pt x="51097" y="2773"/>
                </a:cubicBezTo>
                <a:cubicBezTo>
                  <a:pt x="51127" y="2759"/>
                  <a:pt x="51129" y="2724"/>
                  <a:pt x="51186" y="2730"/>
                </a:cubicBezTo>
                <a:cubicBezTo>
                  <a:pt x="51180" y="2755"/>
                  <a:pt x="51193" y="2769"/>
                  <a:pt x="51214" y="2773"/>
                </a:cubicBezTo>
                <a:cubicBezTo>
                  <a:pt x="51210" y="2808"/>
                  <a:pt x="51184" y="2773"/>
                  <a:pt x="51186" y="2773"/>
                </a:cubicBezTo>
                <a:cubicBezTo>
                  <a:pt x="51132" y="2774"/>
                  <a:pt x="51123" y="2796"/>
                  <a:pt x="51069" y="2796"/>
                </a:cubicBezTo>
                <a:cubicBezTo>
                  <a:pt x="51033" y="2796"/>
                  <a:pt x="50949" y="2748"/>
                  <a:pt x="50951" y="2796"/>
                </a:cubicBezTo>
                <a:cubicBezTo>
                  <a:pt x="50923" y="2779"/>
                  <a:pt x="50907" y="2756"/>
                  <a:pt x="50892" y="2730"/>
                </a:cubicBezTo>
                <a:cubicBezTo>
                  <a:pt x="50838" y="2727"/>
                  <a:pt x="50795" y="2715"/>
                  <a:pt x="50775" y="2686"/>
                </a:cubicBezTo>
                <a:cubicBezTo>
                  <a:pt x="50748" y="2686"/>
                  <a:pt x="50753" y="2713"/>
                  <a:pt x="50745" y="2730"/>
                </a:cubicBezTo>
                <a:cubicBezTo>
                  <a:pt x="50703" y="2703"/>
                  <a:pt x="50662" y="2694"/>
                  <a:pt x="50600" y="2664"/>
                </a:cubicBezTo>
                <a:cubicBezTo>
                  <a:pt x="50592" y="2661"/>
                  <a:pt x="50569" y="2641"/>
                  <a:pt x="50570" y="2641"/>
                </a:cubicBezTo>
                <a:cubicBezTo>
                  <a:pt x="50552" y="2636"/>
                  <a:pt x="50496" y="2651"/>
                  <a:pt x="50482" y="2641"/>
                </a:cubicBezTo>
                <a:cubicBezTo>
                  <a:pt x="50479" y="2640"/>
                  <a:pt x="50485" y="2620"/>
                  <a:pt x="50482" y="2620"/>
                </a:cubicBezTo>
                <a:cubicBezTo>
                  <a:pt x="50418" y="2605"/>
                  <a:pt x="50402" y="2626"/>
                  <a:pt x="50365" y="2598"/>
                </a:cubicBezTo>
                <a:cubicBezTo>
                  <a:pt x="50335" y="2575"/>
                  <a:pt x="50289" y="2631"/>
                  <a:pt x="50335" y="2620"/>
                </a:cubicBezTo>
                <a:cubicBezTo>
                  <a:pt x="50299" y="2673"/>
                  <a:pt x="50281" y="2590"/>
                  <a:pt x="50248" y="2575"/>
                </a:cubicBezTo>
                <a:cubicBezTo>
                  <a:pt x="50236" y="2571"/>
                  <a:pt x="50197" y="2583"/>
                  <a:pt x="50189" y="2575"/>
                </a:cubicBezTo>
                <a:cubicBezTo>
                  <a:pt x="50176" y="2565"/>
                  <a:pt x="50051" y="2517"/>
                  <a:pt x="49984" y="2509"/>
                </a:cubicBezTo>
                <a:cubicBezTo>
                  <a:pt x="49964" y="2442"/>
                  <a:pt x="49964" y="2467"/>
                  <a:pt x="49984" y="2400"/>
                </a:cubicBezTo>
                <a:cubicBezTo>
                  <a:pt x="49931" y="2397"/>
                  <a:pt x="49922" y="2426"/>
                  <a:pt x="49867" y="2422"/>
                </a:cubicBezTo>
                <a:cubicBezTo>
                  <a:pt x="49880" y="2441"/>
                  <a:pt x="49892" y="2461"/>
                  <a:pt x="49924" y="2466"/>
                </a:cubicBezTo>
                <a:cubicBezTo>
                  <a:pt x="49907" y="2532"/>
                  <a:pt x="49862" y="2445"/>
                  <a:pt x="49808" y="2466"/>
                </a:cubicBezTo>
                <a:cubicBezTo>
                  <a:pt x="49808" y="2443"/>
                  <a:pt x="49808" y="2422"/>
                  <a:pt x="49808" y="2400"/>
                </a:cubicBezTo>
                <a:cubicBezTo>
                  <a:pt x="49788" y="2400"/>
                  <a:pt x="49769" y="2400"/>
                  <a:pt x="49749" y="2400"/>
                </a:cubicBezTo>
                <a:cubicBezTo>
                  <a:pt x="49760" y="2331"/>
                  <a:pt x="49898" y="2458"/>
                  <a:pt x="49924" y="2377"/>
                </a:cubicBezTo>
                <a:cubicBezTo>
                  <a:pt x="49889" y="2346"/>
                  <a:pt x="49824" y="2335"/>
                  <a:pt x="49749" y="2333"/>
                </a:cubicBezTo>
                <a:cubicBezTo>
                  <a:pt x="49757" y="2309"/>
                  <a:pt x="49808" y="2319"/>
                  <a:pt x="49808" y="2289"/>
                </a:cubicBezTo>
                <a:cubicBezTo>
                  <a:pt x="49872" y="2322"/>
                  <a:pt x="49966" y="2333"/>
                  <a:pt x="50013" y="2377"/>
                </a:cubicBezTo>
                <a:cubicBezTo>
                  <a:pt x="50038" y="2382"/>
                  <a:pt x="50041" y="2368"/>
                  <a:pt x="50042" y="2355"/>
                </a:cubicBezTo>
                <a:cubicBezTo>
                  <a:pt x="50145" y="2394"/>
                  <a:pt x="49958" y="2391"/>
                  <a:pt x="50013" y="2466"/>
                </a:cubicBezTo>
                <a:close/>
                <a:moveTo>
                  <a:pt x="27268" y="2355"/>
                </a:moveTo>
                <a:cubicBezTo>
                  <a:pt x="27258" y="2392"/>
                  <a:pt x="27291" y="2397"/>
                  <a:pt x="27327" y="2400"/>
                </a:cubicBezTo>
                <a:cubicBezTo>
                  <a:pt x="27323" y="2425"/>
                  <a:pt x="27334" y="2439"/>
                  <a:pt x="27356" y="2443"/>
                </a:cubicBezTo>
                <a:cubicBezTo>
                  <a:pt x="27308" y="2506"/>
                  <a:pt x="27198" y="2433"/>
                  <a:pt x="27152" y="2422"/>
                </a:cubicBezTo>
                <a:cubicBezTo>
                  <a:pt x="27173" y="2411"/>
                  <a:pt x="27191" y="2388"/>
                  <a:pt x="27210" y="2377"/>
                </a:cubicBezTo>
                <a:cubicBezTo>
                  <a:pt x="27225" y="2368"/>
                  <a:pt x="27236" y="2350"/>
                  <a:pt x="27268" y="2355"/>
                </a:cubicBezTo>
                <a:cubicBezTo>
                  <a:pt x="27273" y="2330"/>
                  <a:pt x="27263" y="2316"/>
                  <a:pt x="27240" y="2311"/>
                </a:cubicBezTo>
                <a:cubicBezTo>
                  <a:pt x="27258" y="2274"/>
                  <a:pt x="27306" y="2298"/>
                  <a:pt x="27298" y="2333"/>
                </a:cubicBezTo>
                <a:cubicBezTo>
                  <a:pt x="27368" y="2279"/>
                  <a:pt x="27375" y="2313"/>
                  <a:pt x="27504" y="2311"/>
                </a:cubicBezTo>
                <a:cubicBezTo>
                  <a:pt x="27489" y="2380"/>
                  <a:pt x="27540" y="2402"/>
                  <a:pt x="27591" y="2422"/>
                </a:cubicBezTo>
                <a:cubicBezTo>
                  <a:pt x="27688" y="2388"/>
                  <a:pt x="27493" y="2395"/>
                  <a:pt x="27532" y="2333"/>
                </a:cubicBezTo>
                <a:cubicBezTo>
                  <a:pt x="27594" y="2346"/>
                  <a:pt x="27627" y="2380"/>
                  <a:pt x="27679" y="2400"/>
                </a:cubicBezTo>
                <a:cubicBezTo>
                  <a:pt x="27725" y="2390"/>
                  <a:pt x="27704" y="2330"/>
                  <a:pt x="27797" y="2355"/>
                </a:cubicBezTo>
                <a:cubicBezTo>
                  <a:pt x="27778" y="2375"/>
                  <a:pt x="27761" y="2395"/>
                  <a:pt x="27797" y="2400"/>
                </a:cubicBezTo>
                <a:cubicBezTo>
                  <a:pt x="27781" y="2466"/>
                  <a:pt x="27673" y="2439"/>
                  <a:pt x="27591" y="2443"/>
                </a:cubicBezTo>
                <a:cubicBezTo>
                  <a:pt x="27530" y="2446"/>
                  <a:pt x="27479" y="2463"/>
                  <a:pt x="27444" y="2443"/>
                </a:cubicBezTo>
                <a:cubicBezTo>
                  <a:pt x="27432" y="2397"/>
                  <a:pt x="27465" y="2385"/>
                  <a:pt x="27474" y="2355"/>
                </a:cubicBezTo>
                <a:cubicBezTo>
                  <a:pt x="27439" y="2296"/>
                  <a:pt x="27321" y="2355"/>
                  <a:pt x="27268" y="2355"/>
                </a:cubicBezTo>
                <a:close/>
                <a:moveTo>
                  <a:pt x="48782" y="2267"/>
                </a:moveTo>
                <a:cubicBezTo>
                  <a:pt x="48843" y="2244"/>
                  <a:pt x="48823" y="2304"/>
                  <a:pt x="48840" y="2311"/>
                </a:cubicBezTo>
                <a:cubicBezTo>
                  <a:pt x="48879" y="2326"/>
                  <a:pt x="48951" y="2297"/>
                  <a:pt x="48987" y="2333"/>
                </a:cubicBezTo>
                <a:cubicBezTo>
                  <a:pt x="48966" y="2376"/>
                  <a:pt x="48820" y="2330"/>
                  <a:pt x="48811" y="2289"/>
                </a:cubicBezTo>
                <a:cubicBezTo>
                  <a:pt x="48782" y="2304"/>
                  <a:pt x="48781" y="2340"/>
                  <a:pt x="48724" y="2333"/>
                </a:cubicBezTo>
                <a:cubicBezTo>
                  <a:pt x="48741" y="2353"/>
                  <a:pt x="48759" y="2373"/>
                  <a:pt x="48724" y="2377"/>
                </a:cubicBezTo>
                <a:cubicBezTo>
                  <a:pt x="48595" y="2379"/>
                  <a:pt x="48763" y="2295"/>
                  <a:pt x="48782" y="2267"/>
                </a:cubicBezTo>
                <a:close/>
                <a:moveTo>
                  <a:pt x="26594" y="2267"/>
                </a:moveTo>
                <a:cubicBezTo>
                  <a:pt x="26588" y="2300"/>
                  <a:pt x="26507" y="2276"/>
                  <a:pt x="26507" y="2311"/>
                </a:cubicBezTo>
                <a:cubicBezTo>
                  <a:pt x="26433" y="2302"/>
                  <a:pt x="26535" y="2249"/>
                  <a:pt x="26594" y="2267"/>
                </a:cubicBezTo>
                <a:close/>
                <a:moveTo>
                  <a:pt x="48607" y="2246"/>
                </a:moveTo>
                <a:cubicBezTo>
                  <a:pt x="48630" y="2258"/>
                  <a:pt x="48654" y="2268"/>
                  <a:pt x="48694" y="2267"/>
                </a:cubicBezTo>
                <a:cubicBezTo>
                  <a:pt x="48686" y="2313"/>
                  <a:pt x="48585" y="2288"/>
                  <a:pt x="48577" y="2333"/>
                </a:cubicBezTo>
                <a:cubicBezTo>
                  <a:pt x="48491" y="2315"/>
                  <a:pt x="48645" y="2301"/>
                  <a:pt x="48607" y="2246"/>
                </a:cubicBezTo>
                <a:close/>
                <a:moveTo>
                  <a:pt x="26712" y="2333"/>
                </a:moveTo>
                <a:cubicBezTo>
                  <a:pt x="26691" y="2252"/>
                  <a:pt x="26837" y="2295"/>
                  <a:pt x="26858" y="2246"/>
                </a:cubicBezTo>
                <a:cubicBezTo>
                  <a:pt x="26938" y="2229"/>
                  <a:pt x="26837" y="2349"/>
                  <a:pt x="26917" y="2333"/>
                </a:cubicBezTo>
                <a:cubicBezTo>
                  <a:pt x="26912" y="2358"/>
                  <a:pt x="26888" y="2346"/>
                  <a:pt x="26888" y="2333"/>
                </a:cubicBezTo>
                <a:cubicBezTo>
                  <a:pt x="26795" y="2358"/>
                  <a:pt x="26821" y="2335"/>
                  <a:pt x="26712" y="2333"/>
                </a:cubicBezTo>
                <a:close/>
                <a:moveTo>
                  <a:pt x="26184" y="2246"/>
                </a:moveTo>
                <a:cubicBezTo>
                  <a:pt x="26310" y="2241"/>
                  <a:pt x="26304" y="2319"/>
                  <a:pt x="26419" y="2267"/>
                </a:cubicBezTo>
                <a:cubicBezTo>
                  <a:pt x="26414" y="2294"/>
                  <a:pt x="26425" y="2307"/>
                  <a:pt x="26448" y="2311"/>
                </a:cubicBezTo>
                <a:cubicBezTo>
                  <a:pt x="26444" y="2348"/>
                  <a:pt x="26326" y="2288"/>
                  <a:pt x="26243" y="2311"/>
                </a:cubicBezTo>
                <a:cubicBezTo>
                  <a:pt x="26223" y="2289"/>
                  <a:pt x="26175" y="2289"/>
                  <a:pt x="26184" y="2246"/>
                </a:cubicBezTo>
                <a:close/>
                <a:moveTo>
                  <a:pt x="24777" y="2267"/>
                </a:moveTo>
                <a:cubicBezTo>
                  <a:pt x="24844" y="2283"/>
                  <a:pt x="24927" y="2287"/>
                  <a:pt x="24982" y="2311"/>
                </a:cubicBezTo>
                <a:cubicBezTo>
                  <a:pt x="25109" y="2310"/>
                  <a:pt x="25090" y="2187"/>
                  <a:pt x="25217" y="2246"/>
                </a:cubicBezTo>
                <a:cubicBezTo>
                  <a:pt x="25207" y="2274"/>
                  <a:pt x="25165" y="2280"/>
                  <a:pt x="25158" y="2311"/>
                </a:cubicBezTo>
                <a:cubicBezTo>
                  <a:pt x="25242" y="2315"/>
                  <a:pt x="25215" y="2237"/>
                  <a:pt x="25334" y="2267"/>
                </a:cubicBezTo>
                <a:cubicBezTo>
                  <a:pt x="25321" y="2287"/>
                  <a:pt x="25308" y="2307"/>
                  <a:pt x="25275" y="2311"/>
                </a:cubicBezTo>
                <a:cubicBezTo>
                  <a:pt x="25293" y="2361"/>
                  <a:pt x="25321" y="2284"/>
                  <a:pt x="25364" y="2333"/>
                </a:cubicBezTo>
                <a:cubicBezTo>
                  <a:pt x="25338" y="2395"/>
                  <a:pt x="25252" y="2337"/>
                  <a:pt x="25188" y="2333"/>
                </a:cubicBezTo>
                <a:cubicBezTo>
                  <a:pt x="25125" y="2330"/>
                  <a:pt x="24994" y="2341"/>
                  <a:pt x="24953" y="2333"/>
                </a:cubicBezTo>
                <a:cubicBezTo>
                  <a:pt x="24952" y="2333"/>
                  <a:pt x="24955" y="2311"/>
                  <a:pt x="24953" y="2311"/>
                </a:cubicBezTo>
                <a:cubicBezTo>
                  <a:pt x="24901" y="2310"/>
                  <a:pt x="24891" y="2337"/>
                  <a:pt x="24836" y="2333"/>
                </a:cubicBezTo>
                <a:cubicBezTo>
                  <a:pt x="24817" y="2311"/>
                  <a:pt x="24769" y="2310"/>
                  <a:pt x="24777" y="2267"/>
                </a:cubicBezTo>
                <a:close/>
                <a:moveTo>
                  <a:pt x="24631" y="2377"/>
                </a:moveTo>
                <a:cubicBezTo>
                  <a:pt x="24631" y="2362"/>
                  <a:pt x="24631" y="2348"/>
                  <a:pt x="24631" y="2333"/>
                </a:cubicBezTo>
                <a:cubicBezTo>
                  <a:pt x="24611" y="2333"/>
                  <a:pt x="24592" y="2333"/>
                  <a:pt x="24572" y="2333"/>
                </a:cubicBezTo>
                <a:cubicBezTo>
                  <a:pt x="24572" y="2348"/>
                  <a:pt x="24572" y="2362"/>
                  <a:pt x="24572" y="2377"/>
                </a:cubicBezTo>
                <a:cubicBezTo>
                  <a:pt x="24592" y="2377"/>
                  <a:pt x="24611" y="2377"/>
                  <a:pt x="24631" y="2377"/>
                </a:cubicBezTo>
                <a:close/>
                <a:moveTo>
                  <a:pt x="24279" y="2267"/>
                </a:moveTo>
                <a:cubicBezTo>
                  <a:pt x="24199" y="2217"/>
                  <a:pt x="24320" y="2276"/>
                  <a:pt x="24367" y="2267"/>
                </a:cubicBezTo>
                <a:cubicBezTo>
                  <a:pt x="24407" y="2260"/>
                  <a:pt x="24425" y="2177"/>
                  <a:pt x="24425" y="2289"/>
                </a:cubicBezTo>
                <a:cubicBezTo>
                  <a:pt x="24462" y="2280"/>
                  <a:pt x="24486" y="2261"/>
                  <a:pt x="24485" y="2223"/>
                </a:cubicBezTo>
                <a:cubicBezTo>
                  <a:pt x="24512" y="2236"/>
                  <a:pt x="24529" y="2284"/>
                  <a:pt x="24543" y="2246"/>
                </a:cubicBezTo>
                <a:cubicBezTo>
                  <a:pt x="24576" y="2250"/>
                  <a:pt x="24559" y="2267"/>
                  <a:pt x="24543" y="2267"/>
                </a:cubicBezTo>
                <a:cubicBezTo>
                  <a:pt x="24594" y="2330"/>
                  <a:pt x="24619" y="2288"/>
                  <a:pt x="24718" y="2289"/>
                </a:cubicBezTo>
                <a:cubicBezTo>
                  <a:pt x="24710" y="2348"/>
                  <a:pt x="24780" y="2346"/>
                  <a:pt x="24836" y="2355"/>
                </a:cubicBezTo>
                <a:cubicBezTo>
                  <a:pt x="24825" y="2392"/>
                  <a:pt x="24859" y="2397"/>
                  <a:pt x="24895" y="2400"/>
                </a:cubicBezTo>
                <a:cubicBezTo>
                  <a:pt x="24876" y="2445"/>
                  <a:pt x="24747" y="2406"/>
                  <a:pt x="24777" y="2487"/>
                </a:cubicBezTo>
                <a:cubicBezTo>
                  <a:pt x="24713" y="2458"/>
                  <a:pt x="24650" y="2457"/>
                  <a:pt x="24572" y="2466"/>
                </a:cubicBezTo>
                <a:cubicBezTo>
                  <a:pt x="24531" y="2470"/>
                  <a:pt x="24517" y="2487"/>
                  <a:pt x="24485" y="2487"/>
                </a:cubicBezTo>
                <a:cubicBezTo>
                  <a:pt x="24436" y="2487"/>
                  <a:pt x="24435" y="2469"/>
                  <a:pt x="24396" y="2466"/>
                </a:cubicBezTo>
                <a:cubicBezTo>
                  <a:pt x="24226" y="2452"/>
                  <a:pt x="24066" y="2496"/>
                  <a:pt x="23898" y="2487"/>
                </a:cubicBezTo>
                <a:cubicBezTo>
                  <a:pt x="23918" y="2436"/>
                  <a:pt x="23996" y="2428"/>
                  <a:pt x="24015" y="2377"/>
                </a:cubicBezTo>
                <a:cubicBezTo>
                  <a:pt x="24091" y="2380"/>
                  <a:pt x="24057" y="2463"/>
                  <a:pt x="24133" y="2466"/>
                </a:cubicBezTo>
                <a:cubicBezTo>
                  <a:pt x="24183" y="2451"/>
                  <a:pt x="24151" y="2415"/>
                  <a:pt x="24103" y="2422"/>
                </a:cubicBezTo>
                <a:cubicBezTo>
                  <a:pt x="24112" y="2358"/>
                  <a:pt x="24270" y="2422"/>
                  <a:pt x="24309" y="2422"/>
                </a:cubicBezTo>
                <a:cubicBezTo>
                  <a:pt x="24371" y="2421"/>
                  <a:pt x="24422" y="2392"/>
                  <a:pt x="24485" y="2400"/>
                </a:cubicBezTo>
                <a:cubicBezTo>
                  <a:pt x="24489" y="2400"/>
                  <a:pt x="24479" y="2440"/>
                  <a:pt x="24485" y="2443"/>
                </a:cubicBezTo>
                <a:cubicBezTo>
                  <a:pt x="24520" y="2463"/>
                  <a:pt x="24642" y="2428"/>
                  <a:pt x="24689" y="2443"/>
                </a:cubicBezTo>
                <a:cubicBezTo>
                  <a:pt x="24681" y="2376"/>
                  <a:pt x="24534" y="2413"/>
                  <a:pt x="24514" y="2355"/>
                </a:cubicBezTo>
                <a:cubicBezTo>
                  <a:pt x="24490" y="2371"/>
                  <a:pt x="24433" y="2390"/>
                  <a:pt x="24425" y="2355"/>
                </a:cubicBezTo>
                <a:cubicBezTo>
                  <a:pt x="24367" y="2356"/>
                  <a:pt x="24389" y="2415"/>
                  <a:pt x="24309" y="2400"/>
                </a:cubicBezTo>
                <a:cubicBezTo>
                  <a:pt x="24336" y="2321"/>
                  <a:pt x="24193" y="2368"/>
                  <a:pt x="24133" y="2355"/>
                </a:cubicBezTo>
                <a:cubicBezTo>
                  <a:pt x="24124" y="2333"/>
                  <a:pt x="24148" y="2340"/>
                  <a:pt x="24162" y="2333"/>
                </a:cubicBezTo>
                <a:cubicBezTo>
                  <a:pt x="24175" y="2328"/>
                  <a:pt x="24216" y="2291"/>
                  <a:pt x="24221" y="2289"/>
                </a:cubicBezTo>
                <a:cubicBezTo>
                  <a:pt x="24255" y="2281"/>
                  <a:pt x="24238" y="2310"/>
                  <a:pt x="24250" y="2311"/>
                </a:cubicBezTo>
                <a:cubicBezTo>
                  <a:pt x="24270" y="2315"/>
                  <a:pt x="24286" y="2291"/>
                  <a:pt x="24279" y="2289"/>
                </a:cubicBezTo>
                <a:cubicBezTo>
                  <a:pt x="24354" y="2308"/>
                  <a:pt x="24375" y="2359"/>
                  <a:pt x="24485" y="2333"/>
                </a:cubicBezTo>
                <a:cubicBezTo>
                  <a:pt x="24444" y="2291"/>
                  <a:pt x="24332" y="2301"/>
                  <a:pt x="24279" y="2267"/>
                </a:cubicBezTo>
                <a:close/>
                <a:moveTo>
                  <a:pt x="22931" y="2267"/>
                </a:moveTo>
                <a:cubicBezTo>
                  <a:pt x="22910" y="2232"/>
                  <a:pt x="23069" y="2232"/>
                  <a:pt x="23048" y="2267"/>
                </a:cubicBezTo>
                <a:cubicBezTo>
                  <a:pt x="23106" y="2214"/>
                  <a:pt x="23173" y="2304"/>
                  <a:pt x="23194" y="2223"/>
                </a:cubicBezTo>
                <a:cubicBezTo>
                  <a:pt x="23247" y="2239"/>
                  <a:pt x="23199" y="2264"/>
                  <a:pt x="23194" y="2289"/>
                </a:cubicBezTo>
                <a:cubicBezTo>
                  <a:pt x="23212" y="2252"/>
                  <a:pt x="23334" y="2291"/>
                  <a:pt x="23341" y="2246"/>
                </a:cubicBezTo>
                <a:cubicBezTo>
                  <a:pt x="23391" y="2256"/>
                  <a:pt x="23355" y="2386"/>
                  <a:pt x="23253" y="2355"/>
                </a:cubicBezTo>
                <a:cubicBezTo>
                  <a:pt x="23311" y="2286"/>
                  <a:pt x="23243" y="2350"/>
                  <a:pt x="23165" y="2311"/>
                </a:cubicBezTo>
                <a:cubicBezTo>
                  <a:pt x="23137" y="2297"/>
                  <a:pt x="23119" y="2297"/>
                  <a:pt x="23077" y="2289"/>
                </a:cubicBezTo>
                <a:cubicBezTo>
                  <a:pt x="23056" y="2286"/>
                  <a:pt x="23052" y="2268"/>
                  <a:pt x="23048" y="2267"/>
                </a:cubicBezTo>
                <a:cubicBezTo>
                  <a:pt x="23017" y="2262"/>
                  <a:pt x="22982" y="2316"/>
                  <a:pt x="22931" y="2267"/>
                </a:cubicBezTo>
                <a:close/>
                <a:moveTo>
                  <a:pt x="22785" y="2246"/>
                </a:moveTo>
                <a:cubicBezTo>
                  <a:pt x="22775" y="2197"/>
                  <a:pt x="22933" y="2261"/>
                  <a:pt x="22872" y="2223"/>
                </a:cubicBezTo>
                <a:cubicBezTo>
                  <a:pt x="22923" y="2254"/>
                  <a:pt x="22858" y="2294"/>
                  <a:pt x="22785" y="2246"/>
                </a:cubicBezTo>
                <a:close/>
                <a:moveTo>
                  <a:pt x="48548" y="2201"/>
                </a:moveTo>
                <a:cubicBezTo>
                  <a:pt x="48508" y="2248"/>
                  <a:pt x="48562" y="2266"/>
                  <a:pt x="48518" y="2333"/>
                </a:cubicBezTo>
                <a:cubicBezTo>
                  <a:pt x="48426" y="2322"/>
                  <a:pt x="48389" y="2268"/>
                  <a:pt x="48283" y="2267"/>
                </a:cubicBezTo>
                <a:cubicBezTo>
                  <a:pt x="48290" y="2236"/>
                  <a:pt x="48371" y="2259"/>
                  <a:pt x="48372" y="2223"/>
                </a:cubicBezTo>
                <a:cubicBezTo>
                  <a:pt x="48404" y="2229"/>
                  <a:pt x="48392" y="2266"/>
                  <a:pt x="48430" y="2267"/>
                </a:cubicBezTo>
                <a:cubicBezTo>
                  <a:pt x="48508" y="2274"/>
                  <a:pt x="48453" y="2182"/>
                  <a:pt x="48548" y="2201"/>
                </a:cubicBezTo>
                <a:close/>
                <a:moveTo>
                  <a:pt x="42715" y="2223"/>
                </a:moveTo>
                <a:cubicBezTo>
                  <a:pt x="42673" y="2284"/>
                  <a:pt x="42504" y="2159"/>
                  <a:pt x="42715" y="2223"/>
                </a:cubicBezTo>
                <a:close/>
                <a:moveTo>
                  <a:pt x="28030" y="2201"/>
                </a:moveTo>
                <a:cubicBezTo>
                  <a:pt x="28081" y="2201"/>
                  <a:pt x="28106" y="2217"/>
                  <a:pt x="28118" y="2246"/>
                </a:cubicBezTo>
                <a:cubicBezTo>
                  <a:pt x="28158" y="2217"/>
                  <a:pt x="28207" y="2232"/>
                  <a:pt x="28235" y="2267"/>
                </a:cubicBezTo>
                <a:cubicBezTo>
                  <a:pt x="28247" y="2362"/>
                  <a:pt x="28204" y="2274"/>
                  <a:pt x="28177" y="2267"/>
                </a:cubicBezTo>
                <a:cubicBezTo>
                  <a:pt x="28134" y="2258"/>
                  <a:pt x="28063" y="2284"/>
                  <a:pt x="28060" y="2246"/>
                </a:cubicBezTo>
                <a:cubicBezTo>
                  <a:pt x="28030" y="2265"/>
                  <a:pt x="27807" y="2307"/>
                  <a:pt x="27825" y="2223"/>
                </a:cubicBezTo>
                <a:cubicBezTo>
                  <a:pt x="27874" y="2224"/>
                  <a:pt x="28039" y="2295"/>
                  <a:pt x="28030" y="2201"/>
                </a:cubicBezTo>
                <a:close/>
                <a:moveTo>
                  <a:pt x="20849" y="2223"/>
                </a:moveTo>
                <a:cubicBezTo>
                  <a:pt x="20855" y="2178"/>
                  <a:pt x="20910" y="2223"/>
                  <a:pt x="20908" y="2223"/>
                </a:cubicBezTo>
                <a:cubicBezTo>
                  <a:pt x="20933" y="2222"/>
                  <a:pt x="20937" y="2199"/>
                  <a:pt x="20967" y="2201"/>
                </a:cubicBezTo>
                <a:cubicBezTo>
                  <a:pt x="20965" y="2201"/>
                  <a:pt x="20976" y="2223"/>
                  <a:pt x="20997" y="2223"/>
                </a:cubicBezTo>
                <a:cubicBezTo>
                  <a:pt x="21097" y="2228"/>
                  <a:pt x="21196" y="2239"/>
                  <a:pt x="21319" y="2246"/>
                </a:cubicBezTo>
                <a:cubicBezTo>
                  <a:pt x="21324" y="2294"/>
                  <a:pt x="21215" y="2256"/>
                  <a:pt x="21172" y="2267"/>
                </a:cubicBezTo>
                <a:cubicBezTo>
                  <a:pt x="21084" y="2238"/>
                  <a:pt x="20938" y="2252"/>
                  <a:pt x="20849" y="2223"/>
                </a:cubicBezTo>
                <a:close/>
                <a:moveTo>
                  <a:pt x="20644" y="2246"/>
                </a:moveTo>
                <a:cubicBezTo>
                  <a:pt x="20608" y="2229"/>
                  <a:pt x="20596" y="2266"/>
                  <a:pt x="20585" y="2267"/>
                </a:cubicBezTo>
                <a:cubicBezTo>
                  <a:pt x="20550" y="2271"/>
                  <a:pt x="20533" y="2245"/>
                  <a:pt x="20528" y="2246"/>
                </a:cubicBezTo>
                <a:cubicBezTo>
                  <a:pt x="20495" y="2249"/>
                  <a:pt x="20467" y="2273"/>
                  <a:pt x="20410" y="2267"/>
                </a:cubicBezTo>
                <a:cubicBezTo>
                  <a:pt x="20301" y="2258"/>
                  <a:pt x="20208" y="2190"/>
                  <a:pt x="20058" y="2246"/>
                </a:cubicBezTo>
                <a:cubicBezTo>
                  <a:pt x="20083" y="2225"/>
                  <a:pt x="20077" y="2189"/>
                  <a:pt x="20117" y="2180"/>
                </a:cubicBezTo>
                <a:cubicBezTo>
                  <a:pt x="20179" y="2165"/>
                  <a:pt x="20195" y="2202"/>
                  <a:pt x="20234" y="2201"/>
                </a:cubicBezTo>
                <a:cubicBezTo>
                  <a:pt x="20258" y="2201"/>
                  <a:pt x="20300" y="2196"/>
                  <a:pt x="20322" y="2201"/>
                </a:cubicBezTo>
                <a:cubicBezTo>
                  <a:pt x="20380" y="2214"/>
                  <a:pt x="20352" y="2208"/>
                  <a:pt x="20410" y="2201"/>
                </a:cubicBezTo>
                <a:cubicBezTo>
                  <a:pt x="20400" y="2202"/>
                  <a:pt x="20426" y="2237"/>
                  <a:pt x="20439" y="2223"/>
                </a:cubicBezTo>
                <a:cubicBezTo>
                  <a:pt x="20500" y="2167"/>
                  <a:pt x="20538" y="2279"/>
                  <a:pt x="20557" y="2180"/>
                </a:cubicBezTo>
                <a:cubicBezTo>
                  <a:pt x="20591" y="2174"/>
                  <a:pt x="20599" y="2219"/>
                  <a:pt x="20615" y="2223"/>
                </a:cubicBezTo>
                <a:cubicBezTo>
                  <a:pt x="20663" y="2238"/>
                  <a:pt x="20732" y="2202"/>
                  <a:pt x="20704" y="2289"/>
                </a:cubicBezTo>
                <a:cubicBezTo>
                  <a:pt x="20857" y="2271"/>
                  <a:pt x="20990" y="2298"/>
                  <a:pt x="21202" y="2289"/>
                </a:cubicBezTo>
                <a:cubicBezTo>
                  <a:pt x="21183" y="2412"/>
                  <a:pt x="20936" y="2241"/>
                  <a:pt x="20938" y="2355"/>
                </a:cubicBezTo>
                <a:cubicBezTo>
                  <a:pt x="20871" y="2359"/>
                  <a:pt x="20842" y="2315"/>
                  <a:pt x="20762" y="2311"/>
                </a:cubicBezTo>
                <a:cubicBezTo>
                  <a:pt x="20723" y="2310"/>
                  <a:pt x="20619" y="2300"/>
                  <a:pt x="20644" y="2246"/>
                </a:cubicBezTo>
                <a:close/>
                <a:moveTo>
                  <a:pt x="31694" y="2157"/>
                </a:moveTo>
                <a:cubicBezTo>
                  <a:pt x="31688" y="2189"/>
                  <a:pt x="31607" y="2165"/>
                  <a:pt x="31606" y="2201"/>
                </a:cubicBezTo>
                <a:cubicBezTo>
                  <a:pt x="31533" y="2192"/>
                  <a:pt x="31634" y="2139"/>
                  <a:pt x="31694" y="2157"/>
                </a:cubicBezTo>
                <a:close/>
                <a:moveTo>
                  <a:pt x="17098" y="2180"/>
                </a:moveTo>
                <a:cubicBezTo>
                  <a:pt x="17008" y="2126"/>
                  <a:pt x="17182" y="2204"/>
                  <a:pt x="17157" y="2157"/>
                </a:cubicBezTo>
                <a:cubicBezTo>
                  <a:pt x="17196" y="2172"/>
                  <a:pt x="17212" y="2204"/>
                  <a:pt x="17215" y="2246"/>
                </a:cubicBezTo>
                <a:cubicBezTo>
                  <a:pt x="17155" y="2239"/>
                  <a:pt x="17137" y="2201"/>
                  <a:pt x="17098" y="2180"/>
                </a:cubicBezTo>
                <a:close/>
                <a:moveTo>
                  <a:pt x="12116" y="2201"/>
                </a:moveTo>
                <a:cubicBezTo>
                  <a:pt x="12145" y="2114"/>
                  <a:pt x="12234" y="2205"/>
                  <a:pt x="12292" y="2223"/>
                </a:cubicBezTo>
                <a:cubicBezTo>
                  <a:pt x="12242" y="2294"/>
                  <a:pt x="12229" y="2156"/>
                  <a:pt x="12116" y="2201"/>
                </a:cubicBezTo>
                <a:close/>
                <a:moveTo>
                  <a:pt x="47639" y="2246"/>
                </a:moveTo>
                <a:cubicBezTo>
                  <a:pt x="47520" y="2168"/>
                  <a:pt x="47570" y="2316"/>
                  <a:pt x="47639" y="2246"/>
                </a:cubicBezTo>
                <a:close/>
                <a:moveTo>
                  <a:pt x="46995" y="2246"/>
                </a:moveTo>
                <a:cubicBezTo>
                  <a:pt x="46989" y="2225"/>
                  <a:pt x="47001" y="2200"/>
                  <a:pt x="47023" y="2201"/>
                </a:cubicBezTo>
                <a:cubicBezTo>
                  <a:pt x="47025" y="2201"/>
                  <a:pt x="47058" y="2244"/>
                  <a:pt x="47053" y="2246"/>
                </a:cubicBezTo>
                <a:cubicBezTo>
                  <a:pt x="47119" y="2234"/>
                  <a:pt x="47101" y="2225"/>
                  <a:pt x="47141" y="2180"/>
                </a:cubicBezTo>
                <a:cubicBezTo>
                  <a:pt x="47110" y="2105"/>
                  <a:pt x="47132" y="2241"/>
                  <a:pt x="47053" y="2201"/>
                </a:cubicBezTo>
                <a:cubicBezTo>
                  <a:pt x="47016" y="2115"/>
                  <a:pt x="47122" y="2136"/>
                  <a:pt x="47199" y="2135"/>
                </a:cubicBezTo>
                <a:cubicBezTo>
                  <a:pt x="47235" y="2165"/>
                  <a:pt x="47211" y="2170"/>
                  <a:pt x="47199" y="2201"/>
                </a:cubicBezTo>
                <a:cubicBezTo>
                  <a:pt x="47217" y="2171"/>
                  <a:pt x="47312" y="2198"/>
                  <a:pt x="47316" y="2157"/>
                </a:cubicBezTo>
                <a:cubicBezTo>
                  <a:pt x="47371" y="2160"/>
                  <a:pt x="47334" y="2232"/>
                  <a:pt x="47375" y="2246"/>
                </a:cubicBezTo>
                <a:cubicBezTo>
                  <a:pt x="47433" y="2244"/>
                  <a:pt x="47377" y="2196"/>
                  <a:pt x="47375" y="2201"/>
                </a:cubicBezTo>
                <a:cubicBezTo>
                  <a:pt x="47385" y="2177"/>
                  <a:pt x="47450" y="2180"/>
                  <a:pt x="47433" y="2135"/>
                </a:cubicBezTo>
                <a:cubicBezTo>
                  <a:pt x="47454" y="2178"/>
                  <a:pt x="47597" y="2130"/>
                  <a:pt x="47609" y="2180"/>
                </a:cubicBezTo>
                <a:cubicBezTo>
                  <a:pt x="47622" y="2184"/>
                  <a:pt x="47654" y="2147"/>
                  <a:pt x="47668" y="2157"/>
                </a:cubicBezTo>
                <a:cubicBezTo>
                  <a:pt x="47670" y="2159"/>
                  <a:pt x="47666" y="2180"/>
                  <a:pt x="47668" y="2180"/>
                </a:cubicBezTo>
                <a:cubicBezTo>
                  <a:pt x="47724" y="2186"/>
                  <a:pt x="47856" y="2159"/>
                  <a:pt x="47815" y="2223"/>
                </a:cubicBezTo>
                <a:cubicBezTo>
                  <a:pt x="47732" y="2241"/>
                  <a:pt x="47739" y="2192"/>
                  <a:pt x="47668" y="2201"/>
                </a:cubicBezTo>
                <a:cubicBezTo>
                  <a:pt x="47684" y="2219"/>
                  <a:pt x="47699" y="2237"/>
                  <a:pt x="47698" y="2267"/>
                </a:cubicBezTo>
                <a:cubicBezTo>
                  <a:pt x="47769" y="2264"/>
                  <a:pt x="47839" y="2264"/>
                  <a:pt x="47873" y="2289"/>
                </a:cubicBezTo>
                <a:cubicBezTo>
                  <a:pt x="47836" y="2348"/>
                  <a:pt x="47799" y="2292"/>
                  <a:pt x="47756" y="2289"/>
                </a:cubicBezTo>
                <a:cubicBezTo>
                  <a:pt x="47630" y="2281"/>
                  <a:pt x="47503" y="2301"/>
                  <a:pt x="47375" y="2289"/>
                </a:cubicBezTo>
                <a:cubicBezTo>
                  <a:pt x="47373" y="2289"/>
                  <a:pt x="47378" y="2268"/>
                  <a:pt x="47375" y="2267"/>
                </a:cubicBezTo>
                <a:cubicBezTo>
                  <a:pt x="47359" y="2262"/>
                  <a:pt x="47334" y="2271"/>
                  <a:pt x="47316" y="2267"/>
                </a:cubicBezTo>
                <a:cubicBezTo>
                  <a:pt x="47303" y="2265"/>
                  <a:pt x="47281" y="2246"/>
                  <a:pt x="47287" y="2246"/>
                </a:cubicBezTo>
                <a:cubicBezTo>
                  <a:pt x="47236" y="2244"/>
                  <a:pt x="47245" y="2280"/>
                  <a:pt x="47199" y="2246"/>
                </a:cubicBezTo>
                <a:cubicBezTo>
                  <a:pt x="47176" y="2228"/>
                  <a:pt x="47038" y="2287"/>
                  <a:pt x="46995" y="2246"/>
                </a:cubicBezTo>
                <a:close/>
                <a:moveTo>
                  <a:pt x="30551" y="2157"/>
                </a:moveTo>
                <a:cubicBezTo>
                  <a:pt x="30557" y="2132"/>
                  <a:pt x="30581" y="2145"/>
                  <a:pt x="30581" y="2157"/>
                </a:cubicBezTo>
                <a:cubicBezTo>
                  <a:pt x="30723" y="2144"/>
                  <a:pt x="30731" y="2144"/>
                  <a:pt x="30874" y="2157"/>
                </a:cubicBezTo>
                <a:cubicBezTo>
                  <a:pt x="30934" y="2133"/>
                  <a:pt x="30936" y="2133"/>
                  <a:pt x="30903" y="2180"/>
                </a:cubicBezTo>
                <a:cubicBezTo>
                  <a:pt x="30787" y="2171"/>
                  <a:pt x="30622" y="2199"/>
                  <a:pt x="30551" y="2157"/>
                </a:cubicBezTo>
                <a:close/>
                <a:moveTo>
                  <a:pt x="32222" y="2135"/>
                </a:moveTo>
                <a:cubicBezTo>
                  <a:pt x="32213" y="2096"/>
                  <a:pt x="32335" y="2134"/>
                  <a:pt x="32310" y="2180"/>
                </a:cubicBezTo>
                <a:cubicBezTo>
                  <a:pt x="32245" y="2192"/>
                  <a:pt x="32268" y="2138"/>
                  <a:pt x="32222" y="2135"/>
                </a:cubicBezTo>
                <a:close/>
                <a:moveTo>
                  <a:pt x="19062" y="2157"/>
                </a:moveTo>
                <a:cubicBezTo>
                  <a:pt x="19049" y="2184"/>
                  <a:pt x="19025" y="2202"/>
                  <a:pt x="18974" y="2201"/>
                </a:cubicBezTo>
                <a:cubicBezTo>
                  <a:pt x="18975" y="2241"/>
                  <a:pt x="19059" y="2207"/>
                  <a:pt x="19092" y="2223"/>
                </a:cubicBezTo>
                <a:cubicBezTo>
                  <a:pt x="19119" y="2237"/>
                  <a:pt x="19098" y="2354"/>
                  <a:pt x="19208" y="2311"/>
                </a:cubicBezTo>
                <a:cubicBezTo>
                  <a:pt x="19190" y="2259"/>
                  <a:pt x="19169" y="2209"/>
                  <a:pt x="19092" y="2201"/>
                </a:cubicBezTo>
                <a:cubicBezTo>
                  <a:pt x="19147" y="2126"/>
                  <a:pt x="19203" y="2179"/>
                  <a:pt x="19297" y="2180"/>
                </a:cubicBezTo>
                <a:cubicBezTo>
                  <a:pt x="19286" y="2223"/>
                  <a:pt x="19302" y="2249"/>
                  <a:pt x="19355" y="2246"/>
                </a:cubicBezTo>
                <a:cubicBezTo>
                  <a:pt x="19339" y="2291"/>
                  <a:pt x="19309" y="2292"/>
                  <a:pt x="19267" y="2267"/>
                </a:cubicBezTo>
                <a:cubicBezTo>
                  <a:pt x="19263" y="2307"/>
                  <a:pt x="19303" y="2314"/>
                  <a:pt x="19297" y="2355"/>
                </a:cubicBezTo>
                <a:cubicBezTo>
                  <a:pt x="19326" y="2323"/>
                  <a:pt x="19506" y="2292"/>
                  <a:pt x="19472" y="2267"/>
                </a:cubicBezTo>
                <a:cubicBezTo>
                  <a:pt x="19442" y="2244"/>
                  <a:pt x="19459" y="2253"/>
                  <a:pt x="19502" y="2246"/>
                </a:cubicBezTo>
                <a:cubicBezTo>
                  <a:pt x="19480" y="2225"/>
                  <a:pt x="19448" y="2212"/>
                  <a:pt x="19413" y="2201"/>
                </a:cubicBezTo>
                <a:cubicBezTo>
                  <a:pt x="19429" y="2184"/>
                  <a:pt x="19444" y="2165"/>
                  <a:pt x="19443" y="2135"/>
                </a:cubicBezTo>
                <a:cubicBezTo>
                  <a:pt x="19472" y="2136"/>
                  <a:pt x="19466" y="2162"/>
                  <a:pt x="19472" y="2180"/>
                </a:cubicBezTo>
                <a:cubicBezTo>
                  <a:pt x="19491" y="2202"/>
                  <a:pt x="19539" y="2202"/>
                  <a:pt x="19531" y="2246"/>
                </a:cubicBezTo>
                <a:cubicBezTo>
                  <a:pt x="19580" y="2246"/>
                  <a:pt x="19628" y="2246"/>
                  <a:pt x="19678" y="2246"/>
                </a:cubicBezTo>
                <a:cubicBezTo>
                  <a:pt x="19655" y="2204"/>
                  <a:pt x="19590" y="2231"/>
                  <a:pt x="19649" y="2180"/>
                </a:cubicBezTo>
                <a:cubicBezTo>
                  <a:pt x="19673" y="2184"/>
                  <a:pt x="19676" y="2171"/>
                  <a:pt x="19678" y="2157"/>
                </a:cubicBezTo>
                <a:cubicBezTo>
                  <a:pt x="19709" y="2163"/>
                  <a:pt x="19697" y="2201"/>
                  <a:pt x="19736" y="2201"/>
                </a:cubicBezTo>
                <a:cubicBezTo>
                  <a:pt x="19783" y="2228"/>
                  <a:pt x="19802" y="2141"/>
                  <a:pt x="19824" y="2157"/>
                </a:cubicBezTo>
                <a:cubicBezTo>
                  <a:pt x="19826" y="2159"/>
                  <a:pt x="19821" y="2178"/>
                  <a:pt x="19824" y="2180"/>
                </a:cubicBezTo>
                <a:cubicBezTo>
                  <a:pt x="19863" y="2187"/>
                  <a:pt x="19949" y="2168"/>
                  <a:pt x="19912" y="2246"/>
                </a:cubicBezTo>
                <a:cubicBezTo>
                  <a:pt x="19882" y="2231"/>
                  <a:pt x="19882" y="2195"/>
                  <a:pt x="19824" y="2201"/>
                </a:cubicBezTo>
                <a:cubicBezTo>
                  <a:pt x="19800" y="2205"/>
                  <a:pt x="19794" y="2223"/>
                  <a:pt x="19765" y="2223"/>
                </a:cubicBezTo>
                <a:cubicBezTo>
                  <a:pt x="19761" y="2263"/>
                  <a:pt x="19801" y="2269"/>
                  <a:pt x="19794" y="2311"/>
                </a:cubicBezTo>
                <a:cubicBezTo>
                  <a:pt x="19758" y="2302"/>
                  <a:pt x="19734" y="2283"/>
                  <a:pt x="19736" y="2246"/>
                </a:cubicBezTo>
                <a:cubicBezTo>
                  <a:pt x="19674" y="2260"/>
                  <a:pt x="19606" y="2304"/>
                  <a:pt x="19560" y="2267"/>
                </a:cubicBezTo>
                <a:cubicBezTo>
                  <a:pt x="19577" y="2300"/>
                  <a:pt x="19526" y="2381"/>
                  <a:pt x="19589" y="2377"/>
                </a:cubicBezTo>
                <a:cubicBezTo>
                  <a:pt x="19615" y="2422"/>
                  <a:pt x="19440" y="2421"/>
                  <a:pt x="19531" y="2443"/>
                </a:cubicBezTo>
                <a:cubicBezTo>
                  <a:pt x="19514" y="2490"/>
                  <a:pt x="19488" y="2425"/>
                  <a:pt x="19472" y="2422"/>
                </a:cubicBezTo>
                <a:cubicBezTo>
                  <a:pt x="19429" y="2410"/>
                  <a:pt x="19371" y="2427"/>
                  <a:pt x="19326" y="2422"/>
                </a:cubicBezTo>
                <a:cubicBezTo>
                  <a:pt x="19324" y="2421"/>
                  <a:pt x="19327" y="2401"/>
                  <a:pt x="19326" y="2400"/>
                </a:cubicBezTo>
                <a:cubicBezTo>
                  <a:pt x="19302" y="2387"/>
                  <a:pt x="19237" y="2406"/>
                  <a:pt x="19208" y="2400"/>
                </a:cubicBezTo>
                <a:cubicBezTo>
                  <a:pt x="19206" y="2399"/>
                  <a:pt x="19211" y="2377"/>
                  <a:pt x="19208" y="2377"/>
                </a:cubicBezTo>
                <a:cubicBezTo>
                  <a:pt x="19067" y="2363"/>
                  <a:pt x="18854" y="2387"/>
                  <a:pt x="18710" y="2377"/>
                </a:cubicBezTo>
                <a:cubicBezTo>
                  <a:pt x="18639" y="2373"/>
                  <a:pt x="18600" y="2341"/>
                  <a:pt x="18505" y="2377"/>
                </a:cubicBezTo>
                <a:cubicBezTo>
                  <a:pt x="18467" y="2349"/>
                  <a:pt x="18467" y="2296"/>
                  <a:pt x="18505" y="2267"/>
                </a:cubicBezTo>
                <a:cubicBezTo>
                  <a:pt x="18573" y="2261"/>
                  <a:pt x="18538" y="2331"/>
                  <a:pt x="18593" y="2333"/>
                </a:cubicBezTo>
                <a:cubicBezTo>
                  <a:pt x="18645" y="2336"/>
                  <a:pt x="18655" y="2307"/>
                  <a:pt x="18710" y="2311"/>
                </a:cubicBezTo>
                <a:cubicBezTo>
                  <a:pt x="18674" y="2303"/>
                  <a:pt x="18699" y="2258"/>
                  <a:pt x="18710" y="2267"/>
                </a:cubicBezTo>
                <a:cubicBezTo>
                  <a:pt x="18713" y="2269"/>
                  <a:pt x="18720" y="2304"/>
                  <a:pt x="18740" y="2289"/>
                </a:cubicBezTo>
                <a:cubicBezTo>
                  <a:pt x="18740" y="2289"/>
                  <a:pt x="18739" y="2267"/>
                  <a:pt x="18740" y="2267"/>
                </a:cubicBezTo>
                <a:cubicBezTo>
                  <a:pt x="18745" y="2268"/>
                  <a:pt x="18817" y="2283"/>
                  <a:pt x="18827" y="2289"/>
                </a:cubicBezTo>
                <a:cubicBezTo>
                  <a:pt x="18835" y="2294"/>
                  <a:pt x="18850" y="2332"/>
                  <a:pt x="18857" y="2333"/>
                </a:cubicBezTo>
                <a:cubicBezTo>
                  <a:pt x="18871" y="2337"/>
                  <a:pt x="18909" y="2304"/>
                  <a:pt x="18945" y="2311"/>
                </a:cubicBezTo>
                <a:cubicBezTo>
                  <a:pt x="18963" y="2315"/>
                  <a:pt x="18966" y="2362"/>
                  <a:pt x="19003" y="2355"/>
                </a:cubicBezTo>
                <a:cubicBezTo>
                  <a:pt x="19085" y="2355"/>
                  <a:pt x="18934" y="2295"/>
                  <a:pt x="19062" y="2311"/>
                </a:cubicBezTo>
                <a:cubicBezTo>
                  <a:pt x="19047" y="2294"/>
                  <a:pt x="19032" y="2276"/>
                  <a:pt x="19033" y="2246"/>
                </a:cubicBezTo>
                <a:cubicBezTo>
                  <a:pt x="18974" y="2238"/>
                  <a:pt x="18941" y="2250"/>
                  <a:pt x="18945" y="2289"/>
                </a:cubicBezTo>
                <a:cubicBezTo>
                  <a:pt x="18899" y="2269"/>
                  <a:pt x="18841" y="2287"/>
                  <a:pt x="18798" y="2267"/>
                </a:cubicBezTo>
                <a:cubicBezTo>
                  <a:pt x="18789" y="2264"/>
                  <a:pt x="18776" y="2225"/>
                  <a:pt x="18769" y="2223"/>
                </a:cubicBezTo>
                <a:cubicBezTo>
                  <a:pt x="18746" y="2217"/>
                  <a:pt x="18712" y="2256"/>
                  <a:pt x="18681" y="2223"/>
                </a:cubicBezTo>
                <a:cubicBezTo>
                  <a:pt x="18686" y="2198"/>
                  <a:pt x="18675" y="2184"/>
                  <a:pt x="18651" y="2180"/>
                </a:cubicBezTo>
                <a:cubicBezTo>
                  <a:pt x="18662" y="2148"/>
                  <a:pt x="18704" y="2177"/>
                  <a:pt x="18710" y="2201"/>
                </a:cubicBezTo>
                <a:cubicBezTo>
                  <a:pt x="18744" y="2193"/>
                  <a:pt x="18785" y="2162"/>
                  <a:pt x="18740" y="2157"/>
                </a:cubicBezTo>
                <a:cubicBezTo>
                  <a:pt x="18741" y="2123"/>
                  <a:pt x="18894" y="2165"/>
                  <a:pt x="18945" y="2114"/>
                </a:cubicBezTo>
                <a:cubicBezTo>
                  <a:pt x="19003" y="2114"/>
                  <a:pt x="18982" y="2174"/>
                  <a:pt x="19062" y="2157"/>
                </a:cubicBezTo>
                <a:close/>
                <a:moveTo>
                  <a:pt x="45880" y="2114"/>
                </a:moveTo>
                <a:cubicBezTo>
                  <a:pt x="45920" y="2114"/>
                  <a:pt x="45958" y="2114"/>
                  <a:pt x="45998" y="2114"/>
                </a:cubicBezTo>
                <a:cubicBezTo>
                  <a:pt x="46006" y="2149"/>
                  <a:pt x="45970" y="2151"/>
                  <a:pt x="45968" y="2180"/>
                </a:cubicBezTo>
                <a:cubicBezTo>
                  <a:pt x="46017" y="2180"/>
                  <a:pt x="46066" y="2180"/>
                  <a:pt x="46115" y="2180"/>
                </a:cubicBezTo>
                <a:cubicBezTo>
                  <a:pt x="46114" y="2158"/>
                  <a:pt x="46078" y="2162"/>
                  <a:pt x="46056" y="2157"/>
                </a:cubicBezTo>
                <a:cubicBezTo>
                  <a:pt x="46065" y="2097"/>
                  <a:pt x="46158" y="2111"/>
                  <a:pt x="46144" y="2180"/>
                </a:cubicBezTo>
                <a:cubicBezTo>
                  <a:pt x="46241" y="2160"/>
                  <a:pt x="46235" y="2136"/>
                  <a:pt x="46321" y="2135"/>
                </a:cubicBezTo>
                <a:cubicBezTo>
                  <a:pt x="46323" y="2135"/>
                  <a:pt x="46316" y="2178"/>
                  <a:pt x="46321" y="2180"/>
                </a:cubicBezTo>
                <a:cubicBezTo>
                  <a:pt x="46329" y="2183"/>
                  <a:pt x="46442" y="2168"/>
                  <a:pt x="46525" y="2157"/>
                </a:cubicBezTo>
                <a:cubicBezTo>
                  <a:pt x="46531" y="2120"/>
                  <a:pt x="46475" y="2100"/>
                  <a:pt x="46525" y="2091"/>
                </a:cubicBezTo>
                <a:cubicBezTo>
                  <a:pt x="46587" y="2081"/>
                  <a:pt x="46581" y="2123"/>
                  <a:pt x="46584" y="2157"/>
                </a:cubicBezTo>
                <a:cubicBezTo>
                  <a:pt x="46661" y="2164"/>
                  <a:pt x="46607" y="2072"/>
                  <a:pt x="46701" y="2091"/>
                </a:cubicBezTo>
                <a:cubicBezTo>
                  <a:pt x="46679" y="2111"/>
                  <a:pt x="46670" y="2141"/>
                  <a:pt x="46672" y="2180"/>
                </a:cubicBezTo>
                <a:cubicBezTo>
                  <a:pt x="46620" y="2173"/>
                  <a:pt x="46611" y="2201"/>
                  <a:pt x="46643" y="2201"/>
                </a:cubicBezTo>
                <a:cubicBezTo>
                  <a:pt x="46612" y="2277"/>
                  <a:pt x="46400" y="2177"/>
                  <a:pt x="46350" y="2223"/>
                </a:cubicBezTo>
                <a:cubicBezTo>
                  <a:pt x="46333" y="2238"/>
                  <a:pt x="46298" y="2238"/>
                  <a:pt x="46202" y="2223"/>
                </a:cubicBezTo>
                <a:cubicBezTo>
                  <a:pt x="46159" y="2217"/>
                  <a:pt x="46150" y="2213"/>
                  <a:pt x="46115" y="2201"/>
                </a:cubicBezTo>
                <a:cubicBezTo>
                  <a:pt x="46061" y="2204"/>
                  <a:pt x="46017" y="2216"/>
                  <a:pt x="45998" y="2246"/>
                </a:cubicBezTo>
                <a:cubicBezTo>
                  <a:pt x="45954" y="2217"/>
                  <a:pt x="45910" y="2156"/>
                  <a:pt x="45851" y="2201"/>
                </a:cubicBezTo>
                <a:cubicBezTo>
                  <a:pt x="45764" y="2183"/>
                  <a:pt x="45940" y="2184"/>
                  <a:pt x="45880" y="2114"/>
                </a:cubicBezTo>
                <a:close/>
                <a:moveTo>
                  <a:pt x="17684" y="2267"/>
                </a:moveTo>
                <a:cubicBezTo>
                  <a:pt x="17674" y="2250"/>
                  <a:pt x="17607" y="2241"/>
                  <a:pt x="17596" y="2267"/>
                </a:cubicBezTo>
                <a:cubicBezTo>
                  <a:pt x="17577" y="2318"/>
                  <a:pt x="17711" y="2315"/>
                  <a:pt x="17684" y="2267"/>
                </a:cubicBezTo>
                <a:close/>
                <a:moveTo>
                  <a:pt x="17919" y="2157"/>
                </a:moveTo>
                <a:cubicBezTo>
                  <a:pt x="17979" y="2151"/>
                  <a:pt x="17977" y="2099"/>
                  <a:pt x="18007" y="2069"/>
                </a:cubicBezTo>
                <a:cubicBezTo>
                  <a:pt x="18072" y="2078"/>
                  <a:pt x="18046" y="2198"/>
                  <a:pt x="17948" y="2157"/>
                </a:cubicBezTo>
                <a:cubicBezTo>
                  <a:pt x="17965" y="2202"/>
                  <a:pt x="18036" y="2201"/>
                  <a:pt x="17977" y="2246"/>
                </a:cubicBezTo>
                <a:cubicBezTo>
                  <a:pt x="18001" y="2269"/>
                  <a:pt x="18041" y="2239"/>
                  <a:pt x="18095" y="2246"/>
                </a:cubicBezTo>
                <a:cubicBezTo>
                  <a:pt x="18096" y="2246"/>
                  <a:pt x="18093" y="2266"/>
                  <a:pt x="18095" y="2267"/>
                </a:cubicBezTo>
                <a:cubicBezTo>
                  <a:pt x="18117" y="2273"/>
                  <a:pt x="18197" y="2256"/>
                  <a:pt x="18212" y="2267"/>
                </a:cubicBezTo>
                <a:cubicBezTo>
                  <a:pt x="18240" y="2289"/>
                  <a:pt x="18269" y="2276"/>
                  <a:pt x="18358" y="2267"/>
                </a:cubicBezTo>
                <a:cubicBezTo>
                  <a:pt x="18364" y="2286"/>
                  <a:pt x="18348" y="2288"/>
                  <a:pt x="18329" y="2289"/>
                </a:cubicBezTo>
                <a:cubicBezTo>
                  <a:pt x="18333" y="2330"/>
                  <a:pt x="18429" y="2303"/>
                  <a:pt x="18447" y="2333"/>
                </a:cubicBezTo>
                <a:cubicBezTo>
                  <a:pt x="18434" y="2383"/>
                  <a:pt x="18302" y="2342"/>
                  <a:pt x="18241" y="2355"/>
                </a:cubicBezTo>
                <a:cubicBezTo>
                  <a:pt x="18216" y="2337"/>
                  <a:pt x="18224" y="2295"/>
                  <a:pt x="18183" y="2289"/>
                </a:cubicBezTo>
                <a:cubicBezTo>
                  <a:pt x="18147" y="2296"/>
                  <a:pt x="18150" y="2341"/>
                  <a:pt x="18124" y="2355"/>
                </a:cubicBezTo>
                <a:cubicBezTo>
                  <a:pt x="18128" y="2353"/>
                  <a:pt x="18042" y="2379"/>
                  <a:pt x="18066" y="2377"/>
                </a:cubicBezTo>
                <a:cubicBezTo>
                  <a:pt x="18044" y="2379"/>
                  <a:pt x="18033" y="2349"/>
                  <a:pt x="18007" y="2355"/>
                </a:cubicBezTo>
                <a:cubicBezTo>
                  <a:pt x="17967" y="2365"/>
                  <a:pt x="17950" y="2407"/>
                  <a:pt x="17890" y="2400"/>
                </a:cubicBezTo>
                <a:cubicBezTo>
                  <a:pt x="17868" y="2340"/>
                  <a:pt x="17948" y="2355"/>
                  <a:pt x="17948" y="2311"/>
                </a:cubicBezTo>
                <a:cubicBezTo>
                  <a:pt x="17910" y="2259"/>
                  <a:pt x="17789" y="2269"/>
                  <a:pt x="17714" y="2246"/>
                </a:cubicBezTo>
                <a:cubicBezTo>
                  <a:pt x="17683" y="2319"/>
                  <a:pt x="17804" y="2280"/>
                  <a:pt x="17860" y="2289"/>
                </a:cubicBezTo>
                <a:cubicBezTo>
                  <a:pt x="17866" y="2308"/>
                  <a:pt x="17848" y="2310"/>
                  <a:pt x="17831" y="2311"/>
                </a:cubicBezTo>
                <a:cubicBezTo>
                  <a:pt x="17831" y="2326"/>
                  <a:pt x="17831" y="2341"/>
                  <a:pt x="17831" y="2355"/>
                </a:cubicBezTo>
                <a:cubicBezTo>
                  <a:pt x="17824" y="2332"/>
                  <a:pt x="17762" y="2348"/>
                  <a:pt x="17743" y="2333"/>
                </a:cubicBezTo>
                <a:cubicBezTo>
                  <a:pt x="17723" y="2318"/>
                  <a:pt x="17720" y="2319"/>
                  <a:pt x="17684" y="2333"/>
                </a:cubicBezTo>
                <a:cubicBezTo>
                  <a:pt x="17590" y="2373"/>
                  <a:pt x="17436" y="2317"/>
                  <a:pt x="17245" y="2311"/>
                </a:cubicBezTo>
                <a:cubicBezTo>
                  <a:pt x="17262" y="2266"/>
                  <a:pt x="17301" y="2237"/>
                  <a:pt x="17362" y="2223"/>
                </a:cubicBezTo>
                <a:cubicBezTo>
                  <a:pt x="17358" y="2169"/>
                  <a:pt x="17357" y="2117"/>
                  <a:pt x="17391" y="2091"/>
                </a:cubicBezTo>
                <a:cubicBezTo>
                  <a:pt x="17450" y="2099"/>
                  <a:pt x="17392" y="2133"/>
                  <a:pt x="17391" y="2135"/>
                </a:cubicBezTo>
                <a:cubicBezTo>
                  <a:pt x="17388" y="2163"/>
                  <a:pt x="17430" y="2163"/>
                  <a:pt x="17391" y="2223"/>
                </a:cubicBezTo>
                <a:cubicBezTo>
                  <a:pt x="17394" y="2266"/>
                  <a:pt x="17441" y="2202"/>
                  <a:pt x="17479" y="2223"/>
                </a:cubicBezTo>
                <a:cubicBezTo>
                  <a:pt x="17483" y="2225"/>
                  <a:pt x="17446" y="2258"/>
                  <a:pt x="17450" y="2267"/>
                </a:cubicBezTo>
                <a:cubicBezTo>
                  <a:pt x="17446" y="2254"/>
                  <a:pt x="17499" y="2291"/>
                  <a:pt x="17479" y="2289"/>
                </a:cubicBezTo>
                <a:cubicBezTo>
                  <a:pt x="17522" y="2291"/>
                  <a:pt x="17539" y="2202"/>
                  <a:pt x="17655" y="2223"/>
                </a:cubicBezTo>
                <a:cubicBezTo>
                  <a:pt x="17670" y="2226"/>
                  <a:pt x="17688" y="2246"/>
                  <a:pt x="17684" y="2246"/>
                </a:cubicBezTo>
                <a:cubicBezTo>
                  <a:pt x="17708" y="2247"/>
                  <a:pt x="17714" y="2220"/>
                  <a:pt x="17743" y="2223"/>
                </a:cubicBezTo>
                <a:cubicBezTo>
                  <a:pt x="17767" y="2226"/>
                  <a:pt x="17810" y="2261"/>
                  <a:pt x="17860" y="2223"/>
                </a:cubicBezTo>
                <a:cubicBezTo>
                  <a:pt x="17901" y="2193"/>
                  <a:pt x="17866" y="2238"/>
                  <a:pt x="17919" y="2246"/>
                </a:cubicBezTo>
                <a:cubicBezTo>
                  <a:pt x="17994" y="2239"/>
                  <a:pt x="17878" y="2208"/>
                  <a:pt x="17919" y="2157"/>
                </a:cubicBezTo>
                <a:cubicBezTo>
                  <a:pt x="17799" y="2175"/>
                  <a:pt x="17818" y="2160"/>
                  <a:pt x="17684" y="2157"/>
                </a:cubicBezTo>
                <a:cubicBezTo>
                  <a:pt x="17716" y="2099"/>
                  <a:pt x="17887" y="2099"/>
                  <a:pt x="17919" y="2157"/>
                </a:cubicBezTo>
                <a:close/>
                <a:moveTo>
                  <a:pt x="17626" y="2135"/>
                </a:moveTo>
                <a:cubicBezTo>
                  <a:pt x="17598" y="2151"/>
                  <a:pt x="17581" y="2175"/>
                  <a:pt x="17567" y="2201"/>
                </a:cubicBezTo>
                <a:cubicBezTo>
                  <a:pt x="17521" y="2193"/>
                  <a:pt x="17593" y="2162"/>
                  <a:pt x="17538" y="2157"/>
                </a:cubicBezTo>
                <a:cubicBezTo>
                  <a:pt x="17550" y="2115"/>
                  <a:pt x="17652" y="2140"/>
                  <a:pt x="17626" y="2069"/>
                </a:cubicBezTo>
                <a:cubicBezTo>
                  <a:pt x="17652" y="2087"/>
                  <a:pt x="17692" y="2093"/>
                  <a:pt x="17743" y="2091"/>
                </a:cubicBezTo>
                <a:cubicBezTo>
                  <a:pt x="17723" y="2121"/>
                  <a:pt x="17680" y="2132"/>
                  <a:pt x="17626" y="2135"/>
                </a:cubicBezTo>
                <a:close/>
                <a:moveTo>
                  <a:pt x="35417" y="2091"/>
                </a:moveTo>
                <a:cubicBezTo>
                  <a:pt x="35465" y="2020"/>
                  <a:pt x="35629" y="2082"/>
                  <a:pt x="35739" y="2091"/>
                </a:cubicBezTo>
                <a:cubicBezTo>
                  <a:pt x="35699" y="2127"/>
                  <a:pt x="35536" y="2069"/>
                  <a:pt x="35417" y="2091"/>
                </a:cubicBezTo>
                <a:close/>
                <a:moveTo>
                  <a:pt x="16717" y="2091"/>
                </a:moveTo>
                <a:cubicBezTo>
                  <a:pt x="16716" y="2083"/>
                  <a:pt x="16762" y="2037"/>
                  <a:pt x="16775" y="2048"/>
                </a:cubicBezTo>
                <a:cubicBezTo>
                  <a:pt x="16778" y="2049"/>
                  <a:pt x="16818" y="2084"/>
                  <a:pt x="16834" y="2069"/>
                </a:cubicBezTo>
                <a:cubicBezTo>
                  <a:pt x="16858" y="2048"/>
                  <a:pt x="16852" y="2062"/>
                  <a:pt x="16893" y="2069"/>
                </a:cubicBezTo>
                <a:cubicBezTo>
                  <a:pt x="16937" y="2077"/>
                  <a:pt x="17006" y="2054"/>
                  <a:pt x="17011" y="2091"/>
                </a:cubicBezTo>
                <a:cubicBezTo>
                  <a:pt x="17035" y="2096"/>
                  <a:pt x="17038" y="2082"/>
                  <a:pt x="17040" y="2069"/>
                </a:cubicBezTo>
                <a:cubicBezTo>
                  <a:pt x="17177" y="2107"/>
                  <a:pt x="16899" y="2117"/>
                  <a:pt x="17011" y="2135"/>
                </a:cubicBezTo>
                <a:cubicBezTo>
                  <a:pt x="17002" y="2187"/>
                  <a:pt x="16931" y="2111"/>
                  <a:pt x="16922" y="2091"/>
                </a:cubicBezTo>
                <a:cubicBezTo>
                  <a:pt x="16800" y="2085"/>
                  <a:pt x="16808" y="2120"/>
                  <a:pt x="16717" y="2091"/>
                </a:cubicBezTo>
                <a:close/>
                <a:moveTo>
                  <a:pt x="16424" y="2135"/>
                </a:moveTo>
                <a:cubicBezTo>
                  <a:pt x="16434" y="2100"/>
                  <a:pt x="16475" y="2154"/>
                  <a:pt x="16482" y="2114"/>
                </a:cubicBezTo>
                <a:cubicBezTo>
                  <a:pt x="16518" y="2123"/>
                  <a:pt x="16516" y="2162"/>
                  <a:pt x="16541" y="2180"/>
                </a:cubicBezTo>
                <a:cubicBezTo>
                  <a:pt x="16567" y="2198"/>
                  <a:pt x="16635" y="2181"/>
                  <a:pt x="16629" y="2223"/>
                </a:cubicBezTo>
                <a:cubicBezTo>
                  <a:pt x="16728" y="2203"/>
                  <a:pt x="16844" y="2194"/>
                  <a:pt x="16951" y="2180"/>
                </a:cubicBezTo>
                <a:cubicBezTo>
                  <a:pt x="16951" y="2201"/>
                  <a:pt x="16951" y="2223"/>
                  <a:pt x="16951" y="2246"/>
                </a:cubicBezTo>
                <a:cubicBezTo>
                  <a:pt x="17014" y="2205"/>
                  <a:pt x="17108" y="2274"/>
                  <a:pt x="17215" y="2267"/>
                </a:cubicBezTo>
                <a:cubicBezTo>
                  <a:pt x="17203" y="2298"/>
                  <a:pt x="17177" y="2308"/>
                  <a:pt x="17127" y="2311"/>
                </a:cubicBezTo>
                <a:cubicBezTo>
                  <a:pt x="17063" y="2316"/>
                  <a:pt x="17052" y="2290"/>
                  <a:pt x="17011" y="2289"/>
                </a:cubicBezTo>
                <a:cubicBezTo>
                  <a:pt x="16851" y="2288"/>
                  <a:pt x="16641" y="2300"/>
                  <a:pt x="16482" y="2289"/>
                </a:cubicBezTo>
                <a:cubicBezTo>
                  <a:pt x="16474" y="2289"/>
                  <a:pt x="16429" y="2294"/>
                  <a:pt x="16424" y="2289"/>
                </a:cubicBezTo>
                <a:cubicBezTo>
                  <a:pt x="16423" y="2288"/>
                  <a:pt x="16382" y="2252"/>
                  <a:pt x="16366" y="2267"/>
                </a:cubicBezTo>
                <a:cubicBezTo>
                  <a:pt x="16343" y="2288"/>
                  <a:pt x="16346" y="2277"/>
                  <a:pt x="16307" y="2267"/>
                </a:cubicBezTo>
                <a:cubicBezTo>
                  <a:pt x="16262" y="2256"/>
                  <a:pt x="16227" y="2260"/>
                  <a:pt x="16218" y="2223"/>
                </a:cubicBezTo>
                <a:cubicBezTo>
                  <a:pt x="15924" y="2253"/>
                  <a:pt x="15651" y="2231"/>
                  <a:pt x="15339" y="2201"/>
                </a:cubicBezTo>
                <a:cubicBezTo>
                  <a:pt x="15324" y="2169"/>
                  <a:pt x="15374" y="2088"/>
                  <a:pt x="15310" y="2091"/>
                </a:cubicBezTo>
                <a:cubicBezTo>
                  <a:pt x="15349" y="2033"/>
                  <a:pt x="15440" y="2049"/>
                  <a:pt x="15515" y="2069"/>
                </a:cubicBezTo>
                <a:cubicBezTo>
                  <a:pt x="15528" y="2115"/>
                  <a:pt x="15495" y="2127"/>
                  <a:pt x="15486" y="2157"/>
                </a:cubicBezTo>
                <a:cubicBezTo>
                  <a:pt x="15582" y="2157"/>
                  <a:pt x="15556" y="2063"/>
                  <a:pt x="15662" y="2069"/>
                </a:cubicBezTo>
                <a:cubicBezTo>
                  <a:pt x="15636" y="2114"/>
                  <a:pt x="15738" y="2168"/>
                  <a:pt x="15750" y="2114"/>
                </a:cubicBezTo>
                <a:cubicBezTo>
                  <a:pt x="15800" y="2127"/>
                  <a:pt x="15768" y="2164"/>
                  <a:pt x="15720" y="2157"/>
                </a:cubicBezTo>
                <a:cubicBezTo>
                  <a:pt x="15728" y="2204"/>
                  <a:pt x="15849" y="2163"/>
                  <a:pt x="15867" y="2201"/>
                </a:cubicBezTo>
                <a:cubicBezTo>
                  <a:pt x="15908" y="2173"/>
                  <a:pt x="15875" y="2156"/>
                  <a:pt x="15867" y="2091"/>
                </a:cubicBezTo>
                <a:cubicBezTo>
                  <a:pt x="15904" y="2100"/>
                  <a:pt x="15928" y="2120"/>
                  <a:pt x="15926" y="2157"/>
                </a:cubicBezTo>
                <a:cubicBezTo>
                  <a:pt x="15968" y="2123"/>
                  <a:pt x="16075" y="2138"/>
                  <a:pt x="16160" y="2135"/>
                </a:cubicBezTo>
                <a:cubicBezTo>
                  <a:pt x="16168" y="2171"/>
                  <a:pt x="16132" y="2174"/>
                  <a:pt x="16131" y="2201"/>
                </a:cubicBezTo>
                <a:cubicBezTo>
                  <a:pt x="16190" y="2208"/>
                  <a:pt x="16223" y="2197"/>
                  <a:pt x="16218" y="2157"/>
                </a:cubicBezTo>
                <a:cubicBezTo>
                  <a:pt x="16245" y="2174"/>
                  <a:pt x="16285" y="2181"/>
                  <a:pt x="16336" y="2180"/>
                </a:cubicBezTo>
                <a:cubicBezTo>
                  <a:pt x="16322" y="2226"/>
                  <a:pt x="16378" y="2222"/>
                  <a:pt x="16424" y="2223"/>
                </a:cubicBezTo>
                <a:cubicBezTo>
                  <a:pt x="16475" y="2204"/>
                  <a:pt x="16504" y="2142"/>
                  <a:pt x="16424" y="2135"/>
                </a:cubicBezTo>
                <a:close/>
                <a:moveTo>
                  <a:pt x="47961" y="2048"/>
                </a:moveTo>
                <a:cubicBezTo>
                  <a:pt x="47963" y="2061"/>
                  <a:pt x="47922" y="2073"/>
                  <a:pt x="47902" y="2069"/>
                </a:cubicBezTo>
                <a:cubicBezTo>
                  <a:pt x="47899" y="2069"/>
                  <a:pt x="47762" y="2025"/>
                  <a:pt x="47844" y="2025"/>
                </a:cubicBezTo>
                <a:cubicBezTo>
                  <a:pt x="47871" y="2025"/>
                  <a:pt x="47870" y="2047"/>
                  <a:pt x="47873" y="2048"/>
                </a:cubicBezTo>
                <a:cubicBezTo>
                  <a:pt x="47910" y="2048"/>
                  <a:pt x="47920" y="2018"/>
                  <a:pt x="47961" y="2048"/>
                </a:cubicBezTo>
                <a:close/>
                <a:moveTo>
                  <a:pt x="33101" y="2025"/>
                </a:moveTo>
                <a:cubicBezTo>
                  <a:pt x="33184" y="2055"/>
                  <a:pt x="33026" y="2084"/>
                  <a:pt x="32955" y="2069"/>
                </a:cubicBezTo>
                <a:cubicBezTo>
                  <a:pt x="32909" y="2067"/>
                  <a:pt x="32843" y="2080"/>
                  <a:pt x="32838" y="2048"/>
                </a:cubicBezTo>
                <a:cubicBezTo>
                  <a:pt x="32934" y="2063"/>
                  <a:pt x="33014" y="2029"/>
                  <a:pt x="33072" y="2025"/>
                </a:cubicBezTo>
                <a:cubicBezTo>
                  <a:pt x="33075" y="2025"/>
                  <a:pt x="33104" y="2058"/>
                  <a:pt x="33101" y="2025"/>
                </a:cubicBezTo>
                <a:close/>
                <a:moveTo>
                  <a:pt x="33336" y="2025"/>
                </a:moveTo>
                <a:cubicBezTo>
                  <a:pt x="33341" y="2000"/>
                  <a:pt x="33366" y="2013"/>
                  <a:pt x="33365" y="2025"/>
                </a:cubicBezTo>
                <a:cubicBezTo>
                  <a:pt x="33467" y="2043"/>
                  <a:pt x="33489" y="1984"/>
                  <a:pt x="33541" y="2025"/>
                </a:cubicBezTo>
                <a:cubicBezTo>
                  <a:pt x="33506" y="2066"/>
                  <a:pt x="33388" y="2043"/>
                  <a:pt x="33336" y="2069"/>
                </a:cubicBezTo>
                <a:cubicBezTo>
                  <a:pt x="33354" y="2049"/>
                  <a:pt x="33371" y="2030"/>
                  <a:pt x="33336" y="2025"/>
                </a:cubicBezTo>
                <a:close/>
                <a:moveTo>
                  <a:pt x="37293" y="2003"/>
                </a:moveTo>
                <a:cubicBezTo>
                  <a:pt x="37286" y="2079"/>
                  <a:pt x="37075" y="2001"/>
                  <a:pt x="37088" y="2091"/>
                </a:cubicBezTo>
                <a:cubicBezTo>
                  <a:pt x="36957" y="2060"/>
                  <a:pt x="36906" y="2099"/>
                  <a:pt x="36794" y="2069"/>
                </a:cubicBezTo>
                <a:cubicBezTo>
                  <a:pt x="36768" y="2016"/>
                  <a:pt x="37011" y="2021"/>
                  <a:pt x="36853" y="2003"/>
                </a:cubicBezTo>
                <a:cubicBezTo>
                  <a:pt x="36858" y="1985"/>
                  <a:pt x="36882" y="1982"/>
                  <a:pt x="36882" y="1959"/>
                </a:cubicBezTo>
                <a:cubicBezTo>
                  <a:pt x="36911" y="1959"/>
                  <a:pt x="36941" y="1959"/>
                  <a:pt x="36970" y="1959"/>
                </a:cubicBezTo>
                <a:cubicBezTo>
                  <a:pt x="36955" y="1977"/>
                  <a:pt x="36940" y="1995"/>
                  <a:pt x="36941" y="2025"/>
                </a:cubicBezTo>
                <a:cubicBezTo>
                  <a:pt x="37069" y="2025"/>
                  <a:pt x="37204" y="2033"/>
                  <a:pt x="37293" y="2003"/>
                </a:cubicBezTo>
                <a:close/>
                <a:moveTo>
                  <a:pt x="36501" y="2048"/>
                </a:moveTo>
                <a:cubicBezTo>
                  <a:pt x="36496" y="2030"/>
                  <a:pt x="36472" y="2025"/>
                  <a:pt x="36472" y="2003"/>
                </a:cubicBezTo>
                <a:cubicBezTo>
                  <a:pt x="36394" y="2049"/>
                  <a:pt x="36390" y="1992"/>
                  <a:pt x="36266" y="2003"/>
                </a:cubicBezTo>
                <a:cubicBezTo>
                  <a:pt x="36258" y="2004"/>
                  <a:pt x="36213" y="1998"/>
                  <a:pt x="36209" y="2003"/>
                </a:cubicBezTo>
                <a:cubicBezTo>
                  <a:pt x="36189" y="2021"/>
                  <a:pt x="36189" y="2016"/>
                  <a:pt x="36091" y="2003"/>
                </a:cubicBezTo>
                <a:cubicBezTo>
                  <a:pt x="36072" y="2001"/>
                  <a:pt x="36051" y="2007"/>
                  <a:pt x="36032" y="2003"/>
                </a:cubicBezTo>
                <a:cubicBezTo>
                  <a:pt x="35998" y="1997"/>
                  <a:pt x="35922" y="1986"/>
                  <a:pt x="35827" y="2003"/>
                </a:cubicBezTo>
                <a:cubicBezTo>
                  <a:pt x="35748" y="1950"/>
                  <a:pt x="36065" y="1936"/>
                  <a:pt x="36091" y="1959"/>
                </a:cubicBezTo>
                <a:cubicBezTo>
                  <a:pt x="36093" y="1961"/>
                  <a:pt x="36133" y="1997"/>
                  <a:pt x="36149" y="1982"/>
                </a:cubicBezTo>
                <a:cubicBezTo>
                  <a:pt x="36182" y="1952"/>
                  <a:pt x="36159" y="1982"/>
                  <a:pt x="36179" y="1982"/>
                </a:cubicBezTo>
                <a:cubicBezTo>
                  <a:pt x="36187" y="1980"/>
                  <a:pt x="36233" y="1985"/>
                  <a:pt x="36238" y="1982"/>
                </a:cubicBezTo>
                <a:cubicBezTo>
                  <a:pt x="36270" y="1952"/>
                  <a:pt x="36246" y="1982"/>
                  <a:pt x="36266" y="1982"/>
                </a:cubicBezTo>
                <a:cubicBezTo>
                  <a:pt x="36297" y="1980"/>
                  <a:pt x="36286" y="1961"/>
                  <a:pt x="36296" y="1959"/>
                </a:cubicBezTo>
                <a:cubicBezTo>
                  <a:pt x="36326" y="1955"/>
                  <a:pt x="36320" y="1982"/>
                  <a:pt x="36325" y="1982"/>
                </a:cubicBezTo>
                <a:cubicBezTo>
                  <a:pt x="36396" y="1979"/>
                  <a:pt x="36456" y="1962"/>
                  <a:pt x="36531" y="1959"/>
                </a:cubicBezTo>
                <a:cubicBezTo>
                  <a:pt x="36551" y="2027"/>
                  <a:pt x="36500" y="2040"/>
                  <a:pt x="36501" y="2091"/>
                </a:cubicBezTo>
                <a:cubicBezTo>
                  <a:pt x="36431" y="2078"/>
                  <a:pt x="36368" y="2060"/>
                  <a:pt x="36266" y="2069"/>
                </a:cubicBezTo>
                <a:cubicBezTo>
                  <a:pt x="36233" y="2073"/>
                  <a:pt x="36215" y="2064"/>
                  <a:pt x="36209" y="2048"/>
                </a:cubicBezTo>
                <a:cubicBezTo>
                  <a:pt x="36251" y="2036"/>
                  <a:pt x="36359" y="2073"/>
                  <a:pt x="36355" y="2025"/>
                </a:cubicBezTo>
                <a:cubicBezTo>
                  <a:pt x="36389" y="2043"/>
                  <a:pt x="36433" y="2054"/>
                  <a:pt x="36501" y="2048"/>
                </a:cubicBezTo>
                <a:close/>
                <a:moveTo>
                  <a:pt x="16072" y="2025"/>
                </a:moveTo>
                <a:cubicBezTo>
                  <a:pt x="16029" y="2034"/>
                  <a:pt x="16084" y="2054"/>
                  <a:pt x="16072" y="2091"/>
                </a:cubicBezTo>
                <a:cubicBezTo>
                  <a:pt x="16036" y="2057"/>
                  <a:pt x="15982" y="2085"/>
                  <a:pt x="15926" y="2069"/>
                </a:cubicBezTo>
                <a:cubicBezTo>
                  <a:pt x="15916" y="2066"/>
                  <a:pt x="15871" y="2025"/>
                  <a:pt x="15867" y="2025"/>
                </a:cubicBezTo>
                <a:cubicBezTo>
                  <a:pt x="15845" y="2024"/>
                  <a:pt x="15820" y="2051"/>
                  <a:pt x="15779" y="2048"/>
                </a:cubicBezTo>
                <a:cubicBezTo>
                  <a:pt x="15786" y="2048"/>
                  <a:pt x="15762" y="2027"/>
                  <a:pt x="15750" y="2025"/>
                </a:cubicBezTo>
                <a:cubicBezTo>
                  <a:pt x="15732" y="2021"/>
                  <a:pt x="15710" y="2028"/>
                  <a:pt x="15691" y="2025"/>
                </a:cubicBezTo>
                <a:cubicBezTo>
                  <a:pt x="15686" y="2007"/>
                  <a:pt x="15702" y="2004"/>
                  <a:pt x="15720" y="2003"/>
                </a:cubicBezTo>
                <a:cubicBezTo>
                  <a:pt x="15720" y="1982"/>
                  <a:pt x="15685" y="1986"/>
                  <a:pt x="15662" y="1982"/>
                </a:cubicBezTo>
                <a:cubicBezTo>
                  <a:pt x="15666" y="1932"/>
                  <a:pt x="15786" y="1971"/>
                  <a:pt x="15838" y="1959"/>
                </a:cubicBezTo>
                <a:cubicBezTo>
                  <a:pt x="15851" y="1993"/>
                  <a:pt x="15761" y="1967"/>
                  <a:pt x="15750" y="1982"/>
                </a:cubicBezTo>
                <a:cubicBezTo>
                  <a:pt x="15731" y="2006"/>
                  <a:pt x="15873" y="2049"/>
                  <a:pt x="15867" y="1982"/>
                </a:cubicBezTo>
                <a:cubicBezTo>
                  <a:pt x="15913" y="1991"/>
                  <a:pt x="15892" y="2051"/>
                  <a:pt x="15984" y="2025"/>
                </a:cubicBezTo>
                <a:cubicBezTo>
                  <a:pt x="16012" y="2009"/>
                  <a:pt x="16029" y="1985"/>
                  <a:pt x="16043" y="1959"/>
                </a:cubicBezTo>
                <a:cubicBezTo>
                  <a:pt x="16163" y="1949"/>
                  <a:pt x="16134" y="2052"/>
                  <a:pt x="16277" y="2025"/>
                </a:cubicBezTo>
                <a:cubicBezTo>
                  <a:pt x="16249" y="2061"/>
                  <a:pt x="16199" y="2076"/>
                  <a:pt x="16160" y="2048"/>
                </a:cubicBezTo>
                <a:cubicBezTo>
                  <a:pt x="16154" y="2085"/>
                  <a:pt x="16210" y="2105"/>
                  <a:pt x="16160" y="2114"/>
                </a:cubicBezTo>
                <a:cubicBezTo>
                  <a:pt x="16108" y="2120"/>
                  <a:pt x="16100" y="2093"/>
                  <a:pt x="16131" y="2091"/>
                </a:cubicBezTo>
                <a:cubicBezTo>
                  <a:pt x="16120" y="2063"/>
                  <a:pt x="16079" y="2057"/>
                  <a:pt x="16072" y="2025"/>
                </a:cubicBezTo>
                <a:close/>
                <a:moveTo>
                  <a:pt x="11852" y="1739"/>
                </a:moveTo>
                <a:cubicBezTo>
                  <a:pt x="11870" y="1769"/>
                  <a:pt x="11965" y="1742"/>
                  <a:pt x="11969" y="1783"/>
                </a:cubicBezTo>
                <a:cubicBezTo>
                  <a:pt x="12078" y="1801"/>
                  <a:pt x="11812" y="1806"/>
                  <a:pt x="11852" y="1739"/>
                </a:cubicBezTo>
                <a:close/>
                <a:moveTo>
                  <a:pt x="14167" y="2114"/>
                </a:moveTo>
                <a:cubicBezTo>
                  <a:pt x="14186" y="2114"/>
                  <a:pt x="14206" y="2114"/>
                  <a:pt x="14226" y="2114"/>
                </a:cubicBezTo>
                <a:cubicBezTo>
                  <a:pt x="14226" y="2099"/>
                  <a:pt x="14226" y="2084"/>
                  <a:pt x="14226" y="2069"/>
                </a:cubicBezTo>
                <a:cubicBezTo>
                  <a:pt x="14206" y="2069"/>
                  <a:pt x="14186" y="2069"/>
                  <a:pt x="14167" y="2069"/>
                </a:cubicBezTo>
                <a:cubicBezTo>
                  <a:pt x="14167" y="2084"/>
                  <a:pt x="14167" y="2099"/>
                  <a:pt x="14167" y="2114"/>
                </a:cubicBezTo>
                <a:close/>
                <a:moveTo>
                  <a:pt x="13991" y="2091"/>
                </a:moveTo>
                <a:cubicBezTo>
                  <a:pt x="14011" y="2091"/>
                  <a:pt x="14030" y="2091"/>
                  <a:pt x="14050" y="2091"/>
                </a:cubicBezTo>
                <a:cubicBezTo>
                  <a:pt x="14050" y="2076"/>
                  <a:pt x="14050" y="2062"/>
                  <a:pt x="14050" y="2048"/>
                </a:cubicBezTo>
                <a:cubicBezTo>
                  <a:pt x="14030" y="2048"/>
                  <a:pt x="14011" y="2048"/>
                  <a:pt x="13991" y="2048"/>
                </a:cubicBezTo>
                <a:cubicBezTo>
                  <a:pt x="13991" y="2062"/>
                  <a:pt x="13991" y="2076"/>
                  <a:pt x="13991" y="2091"/>
                </a:cubicBezTo>
                <a:close/>
                <a:moveTo>
                  <a:pt x="13845" y="2048"/>
                </a:moveTo>
                <a:cubicBezTo>
                  <a:pt x="13746" y="1980"/>
                  <a:pt x="13756" y="2129"/>
                  <a:pt x="13845" y="2048"/>
                </a:cubicBezTo>
                <a:close/>
                <a:moveTo>
                  <a:pt x="14431" y="2069"/>
                </a:moveTo>
                <a:cubicBezTo>
                  <a:pt x="14471" y="2070"/>
                  <a:pt x="14495" y="2058"/>
                  <a:pt x="14519" y="2048"/>
                </a:cubicBezTo>
                <a:cubicBezTo>
                  <a:pt x="14533" y="2076"/>
                  <a:pt x="14576" y="2192"/>
                  <a:pt x="14636" y="2114"/>
                </a:cubicBezTo>
                <a:cubicBezTo>
                  <a:pt x="14582" y="2114"/>
                  <a:pt x="14643" y="2081"/>
                  <a:pt x="14636" y="2069"/>
                </a:cubicBezTo>
                <a:cubicBezTo>
                  <a:pt x="14634" y="2066"/>
                  <a:pt x="14584" y="2051"/>
                  <a:pt x="14578" y="2048"/>
                </a:cubicBezTo>
                <a:cubicBezTo>
                  <a:pt x="14558" y="2033"/>
                  <a:pt x="14555" y="2004"/>
                  <a:pt x="14519" y="2003"/>
                </a:cubicBezTo>
                <a:cubicBezTo>
                  <a:pt x="14531" y="2056"/>
                  <a:pt x="14385" y="1991"/>
                  <a:pt x="14431" y="2069"/>
                </a:cubicBezTo>
                <a:close/>
                <a:moveTo>
                  <a:pt x="14373" y="2048"/>
                </a:moveTo>
                <a:cubicBezTo>
                  <a:pt x="14376" y="2007"/>
                  <a:pt x="14343" y="1995"/>
                  <a:pt x="14284" y="2003"/>
                </a:cubicBezTo>
                <a:cubicBezTo>
                  <a:pt x="14227" y="2003"/>
                  <a:pt x="14247" y="1943"/>
                  <a:pt x="14167" y="1959"/>
                </a:cubicBezTo>
                <a:cubicBezTo>
                  <a:pt x="14146" y="2055"/>
                  <a:pt x="14265" y="2048"/>
                  <a:pt x="14373" y="2048"/>
                </a:cubicBezTo>
                <a:close/>
                <a:moveTo>
                  <a:pt x="13229" y="1915"/>
                </a:moveTo>
                <a:cubicBezTo>
                  <a:pt x="13259" y="2004"/>
                  <a:pt x="13210" y="2016"/>
                  <a:pt x="13288" y="2069"/>
                </a:cubicBezTo>
                <a:cubicBezTo>
                  <a:pt x="13267" y="2010"/>
                  <a:pt x="13425" y="2085"/>
                  <a:pt x="13405" y="2025"/>
                </a:cubicBezTo>
                <a:cubicBezTo>
                  <a:pt x="13357" y="2042"/>
                  <a:pt x="13278" y="1982"/>
                  <a:pt x="13347" y="1982"/>
                </a:cubicBezTo>
                <a:cubicBezTo>
                  <a:pt x="13456" y="1991"/>
                  <a:pt x="13664" y="2097"/>
                  <a:pt x="13728" y="2003"/>
                </a:cubicBezTo>
                <a:cubicBezTo>
                  <a:pt x="13659" y="1959"/>
                  <a:pt x="13649" y="1959"/>
                  <a:pt x="13581" y="2003"/>
                </a:cubicBezTo>
                <a:cubicBezTo>
                  <a:pt x="13540" y="1961"/>
                  <a:pt x="13442" y="1961"/>
                  <a:pt x="13434" y="1893"/>
                </a:cubicBezTo>
                <a:cubicBezTo>
                  <a:pt x="13324" y="1914"/>
                  <a:pt x="13297" y="1895"/>
                  <a:pt x="13229" y="1915"/>
                </a:cubicBezTo>
                <a:close/>
                <a:moveTo>
                  <a:pt x="14695" y="2091"/>
                </a:moveTo>
                <a:cubicBezTo>
                  <a:pt x="14729" y="2094"/>
                  <a:pt x="14761" y="2130"/>
                  <a:pt x="14783" y="2091"/>
                </a:cubicBezTo>
                <a:cubicBezTo>
                  <a:pt x="14748" y="2088"/>
                  <a:pt x="14716" y="2052"/>
                  <a:pt x="14695" y="2091"/>
                </a:cubicBezTo>
                <a:close/>
                <a:moveTo>
                  <a:pt x="15193" y="2025"/>
                </a:moveTo>
                <a:cubicBezTo>
                  <a:pt x="15129" y="2021"/>
                  <a:pt x="15180" y="2103"/>
                  <a:pt x="15164" y="2135"/>
                </a:cubicBezTo>
                <a:cubicBezTo>
                  <a:pt x="15180" y="2199"/>
                  <a:pt x="15209" y="2102"/>
                  <a:pt x="15252" y="2114"/>
                </a:cubicBezTo>
                <a:cubicBezTo>
                  <a:pt x="15275" y="2133"/>
                  <a:pt x="15283" y="2163"/>
                  <a:pt x="15281" y="2201"/>
                </a:cubicBezTo>
                <a:cubicBezTo>
                  <a:pt x="15204" y="2193"/>
                  <a:pt x="15120" y="2190"/>
                  <a:pt x="15076" y="2157"/>
                </a:cubicBezTo>
                <a:cubicBezTo>
                  <a:pt x="14973" y="2180"/>
                  <a:pt x="14878" y="2190"/>
                  <a:pt x="14783" y="2180"/>
                </a:cubicBezTo>
                <a:cubicBezTo>
                  <a:pt x="14767" y="2177"/>
                  <a:pt x="14663" y="2132"/>
                  <a:pt x="14636" y="2157"/>
                </a:cubicBezTo>
                <a:cubicBezTo>
                  <a:pt x="14605" y="2186"/>
                  <a:pt x="14623" y="2153"/>
                  <a:pt x="14578" y="2157"/>
                </a:cubicBezTo>
                <a:cubicBezTo>
                  <a:pt x="14519" y="2163"/>
                  <a:pt x="14557" y="2178"/>
                  <a:pt x="14461" y="2157"/>
                </a:cubicBezTo>
                <a:cubicBezTo>
                  <a:pt x="14450" y="2156"/>
                  <a:pt x="14408" y="2163"/>
                  <a:pt x="14402" y="2157"/>
                </a:cubicBezTo>
                <a:cubicBezTo>
                  <a:pt x="14352" y="2112"/>
                  <a:pt x="14379" y="2169"/>
                  <a:pt x="14284" y="2157"/>
                </a:cubicBezTo>
                <a:cubicBezTo>
                  <a:pt x="14282" y="2157"/>
                  <a:pt x="14278" y="2136"/>
                  <a:pt x="14255" y="2135"/>
                </a:cubicBezTo>
                <a:cubicBezTo>
                  <a:pt x="14194" y="2133"/>
                  <a:pt x="14176" y="2159"/>
                  <a:pt x="14137" y="2157"/>
                </a:cubicBezTo>
                <a:cubicBezTo>
                  <a:pt x="14076" y="2154"/>
                  <a:pt x="14073" y="2151"/>
                  <a:pt x="13991" y="2135"/>
                </a:cubicBezTo>
                <a:cubicBezTo>
                  <a:pt x="13978" y="2133"/>
                  <a:pt x="13956" y="2113"/>
                  <a:pt x="13962" y="2114"/>
                </a:cubicBezTo>
                <a:cubicBezTo>
                  <a:pt x="13916" y="2112"/>
                  <a:pt x="13909" y="2139"/>
                  <a:pt x="13874" y="2135"/>
                </a:cubicBezTo>
                <a:cubicBezTo>
                  <a:pt x="13812" y="2130"/>
                  <a:pt x="13735" y="2126"/>
                  <a:pt x="13610" y="2114"/>
                </a:cubicBezTo>
                <a:cubicBezTo>
                  <a:pt x="13616" y="2114"/>
                  <a:pt x="13596" y="2076"/>
                  <a:pt x="13581" y="2091"/>
                </a:cubicBezTo>
                <a:cubicBezTo>
                  <a:pt x="13539" y="2132"/>
                  <a:pt x="13555" y="2071"/>
                  <a:pt x="13522" y="2069"/>
                </a:cubicBezTo>
                <a:cubicBezTo>
                  <a:pt x="13492" y="2067"/>
                  <a:pt x="13474" y="2112"/>
                  <a:pt x="13464" y="2114"/>
                </a:cubicBezTo>
                <a:cubicBezTo>
                  <a:pt x="13446" y="2114"/>
                  <a:pt x="13389" y="2094"/>
                  <a:pt x="13347" y="2091"/>
                </a:cubicBezTo>
                <a:cubicBezTo>
                  <a:pt x="13302" y="2088"/>
                  <a:pt x="13244" y="2087"/>
                  <a:pt x="13200" y="2091"/>
                </a:cubicBezTo>
                <a:cubicBezTo>
                  <a:pt x="13150" y="2096"/>
                  <a:pt x="13136" y="2115"/>
                  <a:pt x="13082" y="2114"/>
                </a:cubicBezTo>
                <a:cubicBezTo>
                  <a:pt x="13087" y="2114"/>
                  <a:pt x="13071" y="2092"/>
                  <a:pt x="13054" y="2091"/>
                </a:cubicBezTo>
                <a:cubicBezTo>
                  <a:pt x="13012" y="2090"/>
                  <a:pt x="12970" y="2097"/>
                  <a:pt x="12965" y="2069"/>
                </a:cubicBezTo>
                <a:cubicBezTo>
                  <a:pt x="12897" y="2076"/>
                  <a:pt x="12855" y="2104"/>
                  <a:pt x="12760" y="2091"/>
                </a:cubicBezTo>
                <a:cubicBezTo>
                  <a:pt x="12759" y="2070"/>
                  <a:pt x="12724" y="2075"/>
                  <a:pt x="12701" y="2069"/>
                </a:cubicBezTo>
                <a:cubicBezTo>
                  <a:pt x="12684" y="1982"/>
                  <a:pt x="12745" y="1955"/>
                  <a:pt x="12789" y="1915"/>
                </a:cubicBezTo>
                <a:cubicBezTo>
                  <a:pt x="12767" y="1859"/>
                  <a:pt x="12601" y="1910"/>
                  <a:pt x="12614" y="1828"/>
                </a:cubicBezTo>
                <a:cubicBezTo>
                  <a:pt x="12648" y="1831"/>
                  <a:pt x="12666" y="1822"/>
                  <a:pt x="12672" y="1805"/>
                </a:cubicBezTo>
                <a:cubicBezTo>
                  <a:pt x="12708" y="1797"/>
                  <a:pt x="12687" y="1843"/>
                  <a:pt x="12701" y="1849"/>
                </a:cubicBezTo>
                <a:cubicBezTo>
                  <a:pt x="12756" y="1872"/>
                  <a:pt x="12877" y="1845"/>
                  <a:pt x="12936" y="1871"/>
                </a:cubicBezTo>
                <a:cubicBezTo>
                  <a:pt x="12941" y="1956"/>
                  <a:pt x="12912" y="1878"/>
                  <a:pt x="12848" y="1893"/>
                </a:cubicBezTo>
                <a:cubicBezTo>
                  <a:pt x="12819" y="1952"/>
                  <a:pt x="12910" y="1919"/>
                  <a:pt x="12936" y="1937"/>
                </a:cubicBezTo>
                <a:cubicBezTo>
                  <a:pt x="12947" y="1946"/>
                  <a:pt x="12961" y="1992"/>
                  <a:pt x="12965" y="2003"/>
                </a:cubicBezTo>
                <a:cubicBezTo>
                  <a:pt x="12969" y="2011"/>
                  <a:pt x="13001" y="2001"/>
                  <a:pt x="12995" y="2025"/>
                </a:cubicBezTo>
                <a:cubicBezTo>
                  <a:pt x="12995" y="2025"/>
                  <a:pt x="12948" y="2031"/>
                  <a:pt x="12965" y="2048"/>
                </a:cubicBezTo>
                <a:cubicBezTo>
                  <a:pt x="13144" y="2088"/>
                  <a:pt x="12996" y="1886"/>
                  <a:pt x="13054" y="1893"/>
                </a:cubicBezTo>
                <a:cubicBezTo>
                  <a:pt x="13048" y="1875"/>
                  <a:pt x="13024" y="1871"/>
                  <a:pt x="13025" y="1849"/>
                </a:cubicBezTo>
                <a:cubicBezTo>
                  <a:pt x="13003" y="1829"/>
                  <a:pt x="12971" y="1815"/>
                  <a:pt x="12936" y="1805"/>
                </a:cubicBezTo>
                <a:cubicBezTo>
                  <a:pt x="12949" y="1772"/>
                  <a:pt x="12974" y="1814"/>
                  <a:pt x="13025" y="1805"/>
                </a:cubicBezTo>
                <a:cubicBezTo>
                  <a:pt x="13040" y="1836"/>
                  <a:pt x="13070" y="1859"/>
                  <a:pt x="13112" y="1871"/>
                </a:cubicBezTo>
                <a:cubicBezTo>
                  <a:pt x="13034" y="1922"/>
                  <a:pt x="13190" y="1930"/>
                  <a:pt x="13112" y="1982"/>
                </a:cubicBezTo>
                <a:cubicBezTo>
                  <a:pt x="13159" y="1988"/>
                  <a:pt x="13162" y="1961"/>
                  <a:pt x="13200" y="1959"/>
                </a:cubicBezTo>
                <a:cubicBezTo>
                  <a:pt x="13220" y="1878"/>
                  <a:pt x="13136" y="1875"/>
                  <a:pt x="13141" y="1805"/>
                </a:cubicBezTo>
                <a:cubicBezTo>
                  <a:pt x="13198" y="1808"/>
                  <a:pt x="13254" y="1866"/>
                  <a:pt x="13347" y="1849"/>
                </a:cubicBezTo>
                <a:cubicBezTo>
                  <a:pt x="13402" y="1839"/>
                  <a:pt x="13376" y="1840"/>
                  <a:pt x="13434" y="1849"/>
                </a:cubicBezTo>
                <a:cubicBezTo>
                  <a:pt x="13505" y="1860"/>
                  <a:pt x="13610" y="1844"/>
                  <a:pt x="13669" y="1805"/>
                </a:cubicBezTo>
                <a:cubicBezTo>
                  <a:pt x="13693" y="1817"/>
                  <a:pt x="13717" y="1828"/>
                  <a:pt x="13757" y="1828"/>
                </a:cubicBezTo>
                <a:cubicBezTo>
                  <a:pt x="13847" y="1844"/>
                  <a:pt x="13813" y="1766"/>
                  <a:pt x="13904" y="1783"/>
                </a:cubicBezTo>
                <a:cubicBezTo>
                  <a:pt x="13957" y="1801"/>
                  <a:pt x="13886" y="1806"/>
                  <a:pt x="13845" y="1805"/>
                </a:cubicBezTo>
                <a:cubicBezTo>
                  <a:pt x="13860" y="1850"/>
                  <a:pt x="13984" y="1811"/>
                  <a:pt x="13904" y="1871"/>
                </a:cubicBezTo>
                <a:cubicBezTo>
                  <a:pt x="13964" y="1865"/>
                  <a:pt x="13962" y="1813"/>
                  <a:pt x="13991" y="1783"/>
                </a:cubicBezTo>
                <a:cubicBezTo>
                  <a:pt x="14060" y="1789"/>
                  <a:pt x="14008" y="1880"/>
                  <a:pt x="13991" y="1893"/>
                </a:cubicBezTo>
                <a:cubicBezTo>
                  <a:pt x="14051" y="1887"/>
                  <a:pt x="14050" y="1835"/>
                  <a:pt x="14080" y="1805"/>
                </a:cubicBezTo>
                <a:cubicBezTo>
                  <a:pt x="14152" y="1808"/>
                  <a:pt x="14088" y="1880"/>
                  <a:pt x="14080" y="1893"/>
                </a:cubicBezTo>
                <a:cubicBezTo>
                  <a:pt x="14181" y="1905"/>
                  <a:pt x="14102" y="1826"/>
                  <a:pt x="14197" y="1871"/>
                </a:cubicBezTo>
                <a:cubicBezTo>
                  <a:pt x="14242" y="1893"/>
                  <a:pt x="14280" y="1877"/>
                  <a:pt x="14402" y="1893"/>
                </a:cubicBezTo>
                <a:cubicBezTo>
                  <a:pt x="14404" y="1893"/>
                  <a:pt x="14399" y="1914"/>
                  <a:pt x="14402" y="1915"/>
                </a:cubicBezTo>
                <a:cubicBezTo>
                  <a:pt x="14429" y="1920"/>
                  <a:pt x="14462" y="1911"/>
                  <a:pt x="14489" y="1915"/>
                </a:cubicBezTo>
                <a:cubicBezTo>
                  <a:pt x="14514" y="1919"/>
                  <a:pt x="14518" y="1935"/>
                  <a:pt x="14548" y="1937"/>
                </a:cubicBezTo>
                <a:cubicBezTo>
                  <a:pt x="14613" y="1943"/>
                  <a:pt x="14648" y="1895"/>
                  <a:pt x="14695" y="1937"/>
                </a:cubicBezTo>
                <a:cubicBezTo>
                  <a:pt x="14729" y="1934"/>
                  <a:pt x="14719" y="1897"/>
                  <a:pt x="14724" y="1871"/>
                </a:cubicBezTo>
                <a:cubicBezTo>
                  <a:pt x="14758" y="1890"/>
                  <a:pt x="14802" y="1900"/>
                  <a:pt x="14870" y="1893"/>
                </a:cubicBezTo>
                <a:cubicBezTo>
                  <a:pt x="14861" y="1944"/>
                  <a:pt x="14732" y="1906"/>
                  <a:pt x="14753" y="1982"/>
                </a:cubicBezTo>
                <a:cubicBezTo>
                  <a:pt x="14685" y="1974"/>
                  <a:pt x="14644" y="1946"/>
                  <a:pt x="14548" y="1959"/>
                </a:cubicBezTo>
                <a:cubicBezTo>
                  <a:pt x="14578" y="2010"/>
                  <a:pt x="14649" y="2030"/>
                  <a:pt x="14753" y="2025"/>
                </a:cubicBezTo>
                <a:cubicBezTo>
                  <a:pt x="14757" y="2108"/>
                  <a:pt x="14886" y="2040"/>
                  <a:pt x="14812" y="2135"/>
                </a:cubicBezTo>
                <a:cubicBezTo>
                  <a:pt x="14915" y="2147"/>
                  <a:pt x="14963" y="2117"/>
                  <a:pt x="14988" y="2069"/>
                </a:cubicBezTo>
                <a:cubicBezTo>
                  <a:pt x="14936" y="2034"/>
                  <a:pt x="14832" y="2040"/>
                  <a:pt x="14753" y="2025"/>
                </a:cubicBezTo>
                <a:cubicBezTo>
                  <a:pt x="14746" y="1953"/>
                  <a:pt x="14867" y="1979"/>
                  <a:pt x="14870" y="1915"/>
                </a:cubicBezTo>
                <a:cubicBezTo>
                  <a:pt x="14929" y="1915"/>
                  <a:pt x="14988" y="1915"/>
                  <a:pt x="15046" y="1915"/>
                </a:cubicBezTo>
                <a:cubicBezTo>
                  <a:pt x="14969" y="1971"/>
                  <a:pt x="15098" y="1950"/>
                  <a:pt x="15135" y="1982"/>
                </a:cubicBezTo>
                <a:cubicBezTo>
                  <a:pt x="15093" y="2033"/>
                  <a:pt x="14975" y="1956"/>
                  <a:pt x="14929" y="1937"/>
                </a:cubicBezTo>
                <a:cubicBezTo>
                  <a:pt x="14886" y="1949"/>
                  <a:pt x="14855" y="1970"/>
                  <a:pt x="14812" y="1982"/>
                </a:cubicBezTo>
                <a:cubicBezTo>
                  <a:pt x="14813" y="2030"/>
                  <a:pt x="14907" y="1982"/>
                  <a:pt x="14900" y="1982"/>
                </a:cubicBezTo>
                <a:cubicBezTo>
                  <a:pt x="14933" y="1986"/>
                  <a:pt x="14940" y="2052"/>
                  <a:pt x="15017" y="2025"/>
                </a:cubicBezTo>
                <a:cubicBezTo>
                  <a:pt x="15043" y="2043"/>
                  <a:pt x="15035" y="2085"/>
                  <a:pt x="15076" y="2091"/>
                </a:cubicBezTo>
                <a:cubicBezTo>
                  <a:pt x="15120" y="2092"/>
                  <a:pt x="15088" y="2046"/>
                  <a:pt x="15105" y="2025"/>
                </a:cubicBezTo>
                <a:cubicBezTo>
                  <a:pt x="15111" y="2018"/>
                  <a:pt x="15156" y="2031"/>
                  <a:pt x="15164" y="2025"/>
                </a:cubicBezTo>
                <a:cubicBezTo>
                  <a:pt x="15184" y="2007"/>
                  <a:pt x="15170" y="1974"/>
                  <a:pt x="15193" y="1959"/>
                </a:cubicBezTo>
                <a:cubicBezTo>
                  <a:pt x="15235" y="1994"/>
                  <a:pt x="15394" y="1919"/>
                  <a:pt x="15398" y="2025"/>
                </a:cubicBezTo>
                <a:cubicBezTo>
                  <a:pt x="15364" y="2007"/>
                  <a:pt x="15319" y="1996"/>
                  <a:pt x="15252" y="2003"/>
                </a:cubicBezTo>
                <a:cubicBezTo>
                  <a:pt x="15243" y="2039"/>
                  <a:pt x="15279" y="2041"/>
                  <a:pt x="15281" y="2069"/>
                </a:cubicBezTo>
                <a:cubicBezTo>
                  <a:pt x="15252" y="2138"/>
                  <a:pt x="15253" y="2006"/>
                  <a:pt x="15193" y="2025"/>
                </a:cubicBezTo>
                <a:close/>
                <a:moveTo>
                  <a:pt x="12614" y="1717"/>
                </a:moveTo>
                <a:cubicBezTo>
                  <a:pt x="12670" y="1747"/>
                  <a:pt x="12565" y="1841"/>
                  <a:pt x="12555" y="1893"/>
                </a:cubicBezTo>
                <a:cubicBezTo>
                  <a:pt x="12541" y="1862"/>
                  <a:pt x="12474" y="1887"/>
                  <a:pt x="12438" y="1871"/>
                </a:cubicBezTo>
                <a:cubicBezTo>
                  <a:pt x="12442" y="1874"/>
                  <a:pt x="12377" y="1818"/>
                  <a:pt x="12379" y="1828"/>
                </a:cubicBezTo>
                <a:cubicBezTo>
                  <a:pt x="12375" y="1807"/>
                  <a:pt x="12421" y="1768"/>
                  <a:pt x="12379" y="1805"/>
                </a:cubicBezTo>
                <a:cubicBezTo>
                  <a:pt x="12306" y="1764"/>
                  <a:pt x="12402" y="1726"/>
                  <a:pt x="12467" y="1761"/>
                </a:cubicBezTo>
                <a:cubicBezTo>
                  <a:pt x="12487" y="1761"/>
                  <a:pt x="12506" y="1761"/>
                  <a:pt x="12526" y="1761"/>
                </a:cubicBezTo>
                <a:cubicBezTo>
                  <a:pt x="12539" y="1795"/>
                  <a:pt x="12450" y="1769"/>
                  <a:pt x="12438" y="1783"/>
                </a:cubicBezTo>
                <a:cubicBezTo>
                  <a:pt x="12425" y="1798"/>
                  <a:pt x="12494" y="1838"/>
                  <a:pt x="12526" y="1828"/>
                </a:cubicBezTo>
                <a:cubicBezTo>
                  <a:pt x="12568" y="1801"/>
                  <a:pt x="12571" y="1744"/>
                  <a:pt x="12614" y="1717"/>
                </a:cubicBezTo>
                <a:close/>
                <a:moveTo>
                  <a:pt x="11705" y="1871"/>
                </a:moveTo>
                <a:cubicBezTo>
                  <a:pt x="11697" y="1826"/>
                  <a:pt x="11627" y="1828"/>
                  <a:pt x="11588" y="1805"/>
                </a:cubicBezTo>
                <a:cubicBezTo>
                  <a:pt x="11651" y="1772"/>
                  <a:pt x="11634" y="1679"/>
                  <a:pt x="11735" y="1673"/>
                </a:cubicBezTo>
                <a:cubicBezTo>
                  <a:pt x="11729" y="1691"/>
                  <a:pt x="11705" y="1695"/>
                  <a:pt x="11705" y="1717"/>
                </a:cubicBezTo>
                <a:cubicBezTo>
                  <a:pt x="11732" y="1791"/>
                  <a:pt x="11771" y="1719"/>
                  <a:pt x="11823" y="1761"/>
                </a:cubicBezTo>
                <a:cubicBezTo>
                  <a:pt x="11820" y="1793"/>
                  <a:pt x="11818" y="1823"/>
                  <a:pt x="11852" y="1828"/>
                </a:cubicBezTo>
                <a:cubicBezTo>
                  <a:pt x="11838" y="1914"/>
                  <a:pt x="11725" y="1801"/>
                  <a:pt x="11705" y="1893"/>
                </a:cubicBezTo>
                <a:cubicBezTo>
                  <a:pt x="11714" y="1923"/>
                  <a:pt x="11779" y="1911"/>
                  <a:pt x="11823" y="1915"/>
                </a:cubicBezTo>
                <a:cubicBezTo>
                  <a:pt x="11809" y="2006"/>
                  <a:pt x="11960" y="1973"/>
                  <a:pt x="12027" y="2003"/>
                </a:cubicBezTo>
                <a:cubicBezTo>
                  <a:pt x="12043" y="1892"/>
                  <a:pt x="11924" y="2003"/>
                  <a:pt x="11940" y="1915"/>
                </a:cubicBezTo>
                <a:cubicBezTo>
                  <a:pt x="12012" y="1917"/>
                  <a:pt x="12031" y="1956"/>
                  <a:pt x="12086" y="1915"/>
                </a:cubicBezTo>
                <a:cubicBezTo>
                  <a:pt x="12095" y="1889"/>
                  <a:pt x="12001" y="1840"/>
                  <a:pt x="11998" y="1893"/>
                </a:cubicBezTo>
                <a:cubicBezTo>
                  <a:pt x="11969" y="1878"/>
                  <a:pt x="11967" y="1843"/>
                  <a:pt x="11910" y="1849"/>
                </a:cubicBezTo>
                <a:cubicBezTo>
                  <a:pt x="11973" y="1808"/>
                  <a:pt x="12105" y="1819"/>
                  <a:pt x="12145" y="1761"/>
                </a:cubicBezTo>
                <a:cubicBezTo>
                  <a:pt x="12172" y="1777"/>
                  <a:pt x="12189" y="1801"/>
                  <a:pt x="12203" y="1828"/>
                </a:cubicBezTo>
                <a:cubicBezTo>
                  <a:pt x="12300" y="1850"/>
                  <a:pt x="12333" y="1813"/>
                  <a:pt x="12408" y="1871"/>
                </a:cubicBezTo>
                <a:cubicBezTo>
                  <a:pt x="12387" y="1913"/>
                  <a:pt x="12355" y="1871"/>
                  <a:pt x="12321" y="1871"/>
                </a:cubicBezTo>
                <a:cubicBezTo>
                  <a:pt x="12295" y="1871"/>
                  <a:pt x="12258" y="1893"/>
                  <a:pt x="12262" y="1893"/>
                </a:cubicBezTo>
                <a:cubicBezTo>
                  <a:pt x="12206" y="1886"/>
                  <a:pt x="12176" y="1843"/>
                  <a:pt x="12116" y="1849"/>
                </a:cubicBezTo>
                <a:cubicBezTo>
                  <a:pt x="12121" y="1874"/>
                  <a:pt x="12126" y="1901"/>
                  <a:pt x="12145" y="1915"/>
                </a:cubicBezTo>
                <a:cubicBezTo>
                  <a:pt x="12164" y="1929"/>
                  <a:pt x="12213" y="1922"/>
                  <a:pt x="12232" y="1937"/>
                </a:cubicBezTo>
                <a:cubicBezTo>
                  <a:pt x="12243" y="1944"/>
                  <a:pt x="12223" y="1974"/>
                  <a:pt x="12232" y="1982"/>
                </a:cubicBezTo>
                <a:cubicBezTo>
                  <a:pt x="12253" y="1995"/>
                  <a:pt x="12312" y="1980"/>
                  <a:pt x="12292" y="2025"/>
                </a:cubicBezTo>
                <a:cubicBezTo>
                  <a:pt x="12391" y="2042"/>
                  <a:pt x="12328" y="1935"/>
                  <a:pt x="12438" y="1959"/>
                </a:cubicBezTo>
                <a:cubicBezTo>
                  <a:pt x="12495" y="1933"/>
                  <a:pt x="12483" y="2000"/>
                  <a:pt x="12497" y="2003"/>
                </a:cubicBezTo>
                <a:cubicBezTo>
                  <a:pt x="12531" y="2012"/>
                  <a:pt x="12562" y="1956"/>
                  <a:pt x="12643" y="1982"/>
                </a:cubicBezTo>
                <a:cubicBezTo>
                  <a:pt x="12649" y="2043"/>
                  <a:pt x="12517" y="2045"/>
                  <a:pt x="12672" y="2048"/>
                </a:cubicBezTo>
                <a:cubicBezTo>
                  <a:pt x="12666" y="2072"/>
                  <a:pt x="12462" y="2092"/>
                  <a:pt x="12438" y="2069"/>
                </a:cubicBezTo>
                <a:cubicBezTo>
                  <a:pt x="12436" y="2067"/>
                  <a:pt x="12396" y="2032"/>
                  <a:pt x="12379" y="2048"/>
                </a:cubicBezTo>
                <a:cubicBezTo>
                  <a:pt x="12337" y="2086"/>
                  <a:pt x="12313" y="2000"/>
                  <a:pt x="12262" y="2048"/>
                </a:cubicBezTo>
                <a:cubicBezTo>
                  <a:pt x="12238" y="2069"/>
                  <a:pt x="12244" y="2055"/>
                  <a:pt x="12203" y="2048"/>
                </a:cubicBezTo>
                <a:cubicBezTo>
                  <a:pt x="12158" y="2039"/>
                  <a:pt x="12104" y="2052"/>
                  <a:pt x="12056" y="2048"/>
                </a:cubicBezTo>
                <a:cubicBezTo>
                  <a:pt x="12012" y="2043"/>
                  <a:pt x="12005" y="2027"/>
                  <a:pt x="11969" y="2025"/>
                </a:cubicBezTo>
                <a:cubicBezTo>
                  <a:pt x="11863" y="2019"/>
                  <a:pt x="11743" y="2061"/>
                  <a:pt x="11647" y="2003"/>
                </a:cubicBezTo>
                <a:cubicBezTo>
                  <a:pt x="11536" y="2018"/>
                  <a:pt x="11504" y="2032"/>
                  <a:pt x="11412" y="2003"/>
                </a:cubicBezTo>
                <a:cubicBezTo>
                  <a:pt x="11425" y="1976"/>
                  <a:pt x="11449" y="1958"/>
                  <a:pt x="11500" y="1959"/>
                </a:cubicBezTo>
                <a:cubicBezTo>
                  <a:pt x="11478" y="1938"/>
                  <a:pt x="11447" y="1926"/>
                  <a:pt x="11412" y="1915"/>
                </a:cubicBezTo>
                <a:cubicBezTo>
                  <a:pt x="11432" y="1886"/>
                  <a:pt x="11474" y="1874"/>
                  <a:pt x="11529" y="1871"/>
                </a:cubicBezTo>
                <a:cubicBezTo>
                  <a:pt x="11564" y="1904"/>
                  <a:pt x="11564" y="1926"/>
                  <a:pt x="11529" y="1959"/>
                </a:cubicBezTo>
                <a:cubicBezTo>
                  <a:pt x="11559" y="1959"/>
                  <a:pt x="11588" y="1959"/>
                  <a:pt x="11617" y="1959"/>
                </a:cubicBezTo>
                <a:cubicBezTo>
                  <a:pt x="11678" y="1953"/>
                  <a:pt x="11624" y="1862"/>
                  <a:pt x="11705" y="1871"/>
                </a:cubicBezTo>
                <a:close/>
                <a:moveTo>
                  <a:pt x="11588" y="1739"/>
                </a:moveTo>
                <a:cubicBezTo>
                  <a:pt x="11533" y="1781"/>
                  <a:pt x="11585" y="1794"/>
                  <a:pt x="11588" y="1849"/>
                </a:cubicBezTo>
                <a:cubicBezTo>
                  <a:pt x="11498" y="1865"/>
                  <a:pt x="11481" y="1827"/>
                  <a:pt x="11412" y="1828"/>
                </a:cubicBezTo>
                <a:cubicBezTo>
                  <a:pt x="11424" y="1785"/>
                  <a:pt x="11546" y="1825"/>
                  <a:pt x="11500" y="1739"/>
                </a:cubicBezTo>
                <a:cubicBezTo>
                  <a:pt x="11471" y="1753"/>
                  <a:pt x="11469" y="1790"/>
                  <a:pt x="11412" y="1783"/>
                </a:cubicBezTo>
                <a:cubicBezTo>
                  <a:pt x="11397" y="1765"/>
                  <a:pt x="11382" y="1748"/>
                  <a:pt x="11383" y="1717"/>
                </a:cubicBezTo>
                <a:cubicBezTo>
                  <a:pt x="11467" y="1751"/>
                  <a:pt x="11474" y="1717"/>
                  <a:pt x="11588" y="1739"/>
                </a:cubicBezTo>
                <a:close/>
                <a:moveTo>
                  <a:pt x="7426" y="1453"/>
                </a:moveTo>
                <a:cubicBezTo>
                  <a:pt x="7405" y="1474"/>
                  <a:pt x="7373" y="1486"/>
                  <a:pt x="7338" y="1497"/>
                </a:cubicBezTo>
                <a:cubicBezTo>
                  <a:pt x="7264" y="1487"/>
                  <a:pt x="7387" y="1450"/>
                  <a:pt x="7426" y="1453"/>
                </a:cubicBezTo>
                <a:close/>
                <a:moveTo>
                  <a:pt x="17362" y="2554"/>
                </a:moveTo>
                <a:cubicBezTo>
                  <a:pt x="17416" y="2571"/>
                  <a:pt x="17344" y="2577"/>
                  <a:pt x="17304" y="2575"/>
                </a:cubicBezTo>
                <a:cubicBezTo>
                  <a:pt x="17292" y="2628"/>
                  <a:pt x="17437" y="2563"/>
                  <a:pt x="17391" y="2641"/>
                </a:cubicBezTo>
                <a:cubicBezTo>
                  <a:pt x="17341" y="2604"/>
                  <a:pt x="17276" y="2674"/>
                  <a:pt x="17274" y="2575"/>
                </a:cubicBezTo>
                <a:cubicBezTo>
                  <a:pt x="17297" y="2563"/>
                  <a:pt x="17321" y="2553"/>
                  <a:pt x="17362" y="2554"/>
                </a:cubicBezTo>
                <a:close/>
                <a:moveTo>
                  <a:pt x="18388" y="2532"/>
                </a:moveTo>
                <a:cubicBezTo>
                  <a:pt x="18397" y="2455"/>
                  <a:pt x="18467" y="2533"/>
                  <a:pt x="18476" y="2487"/>
                </a:cubicBezTo>
                <a:cubicBezTo>
                  <a:pt x="18510" y="2478"/>
                  <a:pt x="18491" y="2526"/>
                  <a:pt x="18505" y="2532"/>
                </a:cubicBezTo>
                <a:cubicBezTo>
                  <a:pt x="18570" y="2554"/>
                  <a:pt x="18715" y="2518"/>
                  <a:pt x="18681" y="2620"/>
                </a:cubicBezTo>
                <a:cubicBezTo>
                  <a:pt x="18602" y="2635"/>
                  <a:pt x="18624" y="2574"/>
                  <a:pt x="18593" y="2554"/>
                </a:cubicBezTo>
                <a:cubicBezTo>
                  <a:pt x="18491" y="2571"/>
                  <a:pt x="18481" y="2520"/>
                  <a:pt x="18388" y="2532"/>
                </a:cubicBezTo>
                <a:close/>
                <a:moveTo>
                  <a:pt x="21143" y="3170"/>
                </a:moveTo>
                <a:cubicBezTo>
                  <a:pt x="21197" y="3167"/>
                  <a:pt x="21241" y="3155"/>
                  <a:pt x="21260" y="3126"/>
                </a:cubicBezTo>
                <a:cubicBezTo>
                  <a:pt x="21205" y="3131"/>
                  <a:pt x="21196" y="3101"/>
                  <a:pt x="21143" y="3104"/>
                </a:cubicBezTo>
                <a:cubicBezTo>
                  <a:pt x="21143" y="3126"/>
                  <a:pt x="21143" y="3148"/>
                  <a:pt x="21143" y="3170"/>
                </a:cubicBezTo>
                <a:close/>
                <a:moveTo>
                  <a:pt x="28676" y="3126"/>
                </a:moveTo>
                <a:cubicBezTo>
                  <a:pt x="28722" y="3065"/>
                  <a:pt x="28549" y="3065"/>
                  <a:pt x="28559" y="3104"/>
                </a:cubicBezTo>
                <a:cubicBezTo>
                  <a:pt x="28614" y="3099"/>
                  <a:pt x="28623" y="3128"/>
                  <a:pt x="28676" y="3126"/>
                </a:cubicBezTo>
                <a:close/>
                <a:moveTo>
                  <a:pt x="28089" y="3126"/>
                </a:moveTo>
                <a:cubicBezTo>
                  <a:pt x="28109" y="3126"/>
                  <a:pt x="28128" y="3126"/>
                  <a:pt x="28148" y="3126"/>
                </a:cubicBezTo>
                <a:cubicBezTo>
                  <a:pt x="28148" y="3111"/>
                  <a:pt x="28148" y="3097"/>
                  <a:pt x="28148" y="3082"/>
                </a:cubicBezTo>
                <a:cubicBezTo>
                  <a:pt x="28128" y="3082"/>
                  <a:pt x="28109" y="3082"/>
                  <a:pt x="28089" y="3082"/>
                </a:cubicBezTo>
                <a:cubicBezTo>
                  <a:pt x="28089" y="3097"/>
                  <a:pt x="28089" y="3111"/>
                  <a:pt x="28089" y="3126"/>
                </a:cubicBezTo>
                <a:close/>
                <a:moveTo>
                  <a:pt x="25803" y="3104"/>
                </a:moveTo>
                <a:cubicBezTo>
                  <a:pt x="25766" y="3074"/>
                  <a:pt x="25660" y="3070"/>
                  <a:pt x="25657" y="3126"/>
                </a:cubicBezTo>
                <a:cubicBezTo>
                  <a:pt x="25748" y="3110"/>
                  <a:pt x="25777" y="3128"/>
                  <a:pt x="25803" y="3104"/>
                </a:cubicBezTo>
                <a:close/>
                <a:moveTo>
                  <a:pt x="25246" y="3170"/>
                </a:moveTo>
                <a:cubicBezTo>
                  <a:pt x="25266" y="3088"/>
                  <a:pt x="25143" y="3115"/>
                  <a:pt x="25100" y="3082"/>
                </a:cubicBezTo>
                <a:cubicBezTo>
                  <a:pt x="25105" y="3143"/>
                  <a:pt x="25150" y="3176"/>
                  <a:pt x="25246" y="3170"/>
                </a:cubicBezTo>
                <a:close/>
                <a:moveTo>
                  <a:pt x="21319" y="3148"/>
                </a:moveTo>
                <a:cubicBezTo>
                  <a:pt x="21321" y="3113"/>
                  <a:pt x="21393" y="3130"/>
                  <a:pt x="21378" y="3082"/>
                </a:cubicBezTo>
                <a:cubicBezTo>
                  <a:pt x="21317" y="3062"/>
                  <a:pt x="21266" y="3155"/>
                  <a:pt x="21319" y="3148"/>
                </a:cubicBezTo>
                <a:close/>
                <a:moveTo>
                  <a:pt x="26712" y="3082"/>
                </a:moveTo>
                <a:cubicBezTo>
                  <a:pt x="26522" y="3033"/>
                  <a:pt x="26633" y="3161"/>
                  <a:pt x="26712" y="3082"/>
                </a:cubicBezTo>
                <a:close/>
                <a:moveTo>
                  <a:pt x="22139" y="3104"/>
                </a:moveTo>
                <a:cubicBezTo>
                  <a:pt x="22210" y="3051"/>
                  <a:pt x="22043" y="3047"/>
                  <a:pt x="22051" y="3082"/>
                </a:cubicBezTo>
                <a:cubicBezTo>
                  <a:pt x="22051" y="3080"/>
                  <a:pt x="22151" y="3095"/>
                  <a:pt x="22139" y="3104"/>
                </a:cubicBezTo>
                <a:close/>
                <a:moveTo>
                  <a:pt x="21964" y="3060"/>
                </a:moveTo>
                <a:cubicBezTo>
                  <a:pt x="21874" y="3134"/>
                  <a:pt x="22072" y="3127"/>
                  <a:pt x="21964" y="3060"/>
                </a:cubicBezTo>
                <a:close/>
                <a:moveTo>
                  <a:pt x="21700" y="3104"/>
                </a:moveTo>
                <a:cubicBezTo>
                  <a:pt x="21737" y="3132"/>
                  <a:pt x="21894" y="3071"/>
                  <a:pt x="21788" y="3060"/>
                </a:cubicBezTo>
                <a:lnTo>
                  <a:pt x="21788" y="3082"/>
                </a:lnTo>
                <a:cubicBezTo>
                  <a:pt x="21774" y="3082"/>
                  <a:pt x="21679" y="3088"/>
                  <a:pt x="21700" y="3104"/>
                </a:cubicBezTo>
                <a:close/>
                <a:moveTo>
                  <a:pt x="27327" y="3148"/>
                </a:moveTo>
                <a:cubicBezTo>
                  <a:pt x="27331" y="3100"/>
                  <a:pt x="27451" y="3139"/>
                  <a:pt x="27504" y="3126"/>
                </a:cubicBezTo>
                <a:cubicBezTo>
                  <a:pt x="27503" y="3101"/>
                  <a:pt x="27494" y="3092"/>
                  <a:pt x="27474" y="3082"/>
                </a:cubicBezTo>
                <a:cubicBezTo>
                  <a:pt x="27422" y="3056"/>
                  <a:pt x="27263" y="3041"/>
                  <a:pt x="27240" y="3060"/>
                </a:cubicBezTo>
                <a:cubicBezTo>
                  <a:pt x="27238" y="3046"/>
                  <a:pt x="27234" y="3034"/>
                  <a:pt x="27210" y="3038"/>
                </a:cubicBezTo>
                <a:cubicBezTo>
                  <a:pt x="27188" y="3121"/>
                  <a:pt x="27287" y="3112"/>
                  <a:pt x="27327" y="3148"/>
                </a:cubicBezTo>
                <a:close/>
                <a:moveTo>
                  <a:pt x="27093" y="3104"/>
                </a:moveTo>
                <a:cubicBezTo>
                  <a:pt x="27122" y="3104"/>
                  <a:pt x="27152" y="3104"/>
                  <a:pt x="27181" y="3104"/>
                </a:cubicBezTo>
                <a:cubicBezTo>
                  <a:pt x="27181" y="3082"/>
                  <a:pt x="27181" y="3060"/>
                  <a:pt x="27181" y="3038"/>
                </a:cubicBezTo>
                <a:cubicBezTo>
                  <a:pt x="27152" y="3038"/>
                  <a:pt x="27122" y="3038"/>
                  <a:pt x="27093" y="3038"/>
                </a:cubicBezTo>
                <a:cubicBezTo>
                  <a:pt x="27093" y="3060"/>
                  <a:pt x="27093" y="3082"/>
                  <a:pt x="27093" y="3104"/>
                </a:cubicBezTo>
                <a:close/>
                <a:moveTo>
                  <a:pt x="24367" y="3104"/>
                </a:moveTo>
                <a:cubicBezTo>
                  <a:pt x="24372" y="3130"/>
                  <a:pt x="24362" y="3167"/>
                  <a:pt x="24396" y="3170"/>
                </a:cubicBezTo>
                <a:cubicBezTo>
                  <a:pt x="24450" y="3145"/>
                  <a:pt x="24460" y="3085"/>
                  <a:pt x="24514" y="3060"/>
                </a:cubicBezTo>
                <a:cubicBezTo>
                  <a:pt x="24444" y="3088"/>
                  <a:pt x="24312" y="3069"/>
                  <a:pt x="24250" y="3104"/>
                </a:cubicBezTo>
                <a:cubicBezTo>
                  <a:pt x="24255" y="3010"/>
                  <a:pt x="24200" y="3114"/>
                  <a:pt x="24133" y="3082"/>
                </a:cubicBezTo>
                <a:cubicBezTo>
                  <a:pt x="24117" y="3074"/>
                  <a:pt x="24139" y="3031"/>
                  <a:pt x="24103" y="3038"/>
                </a:cubicBezTo>
                <a:cubicBezTo>
                  <a:pt x="24005" y="3115"/>
                  <a:pt x="24131" y="3082"/>
                  <a:pt x="24162" y="3104"/>
                </a:cubicBezTo>
                <a:cubicBezTo>
                  <a:pt x="24186" y="3122"/>
                  <a:pt x="24185" y="3160"/>
                  <a:pt x="24221" y="3170"/>
                </a:cubicBezTo>
                <a:cubicBezTo>
                  <a:pt x="24214" y="3068"/>
                  <a:pt x="24263" y="3133"/>
                  <a:pt x="24367" y="3104"/>
                </a:cubicBezTo>
                <a:close/>
                <a:moveTo>
                  <a:pt x="23840" y="3082"/>
                </a:moveTo>
                <a:cubicBezTo>
                  <a:pt x="23875" y="3086"/>
                  <a:pt x="23858" y="3107"/>
                  <a:pt x="23840" y="3126"/>
                </a:cubicBezTo>
                <a:cubicBezTo>
                  <a:pt x="23897" y="3133"/>
                  <a:pt x="23897" y="3096"/>
                  <a:pt x="23927" y="3082"/>
                </a:cubicBezTo>
                <a:cubicBezTo>
                  <a:pt x="23985" y="3075"/>
                  <a:pt x="23985" y="3112"/>
                  <a:pt x="24015" y="3126"/>
                </a:cubicBezTo>
                <a:cubicBezTo>
                  <a:pt x="24014" y="3095"/>
                  <a:pt x="24029" y="3077"/>
                  <a:pt x="24044" y="3060"/>
                </a:cubicBezTo>
                <a:cubicBezTo>
                  <a:pt x="23929" y="3070"/>
                  <a:pt x="23892" y="3014"/>
                  <a:pt x="23840" y="3082"/>
                </a:cubicBezTo>
                <a:close/>
                <a:moveTo>
                  <a:pt x="20704" y="3082"/>
                </a:moveTo>
                <a:cubicBezTo>
                  <a:pt x="20730" y="3102"/>
                  <a:pt x="20713" y="3099"/>
                  <a:pt x="20732" y="3060"/>
                </a:cubicBezTo>
                <a:cubicBezTo>
                  <a:pt x="20734" y="3058"/>
                  <a:pt x="20778" y="3043"/>
                  <a:pt x="20732" y="3038"/>
                </a:cubicBezTo>
                <a:cubicBezTo>
                  <a:pt x="20732" y="3038"/>
                  <a:pt x="20734" y="3059"/>
                  <a:pt x="20732" y="3060"/>
                </a:cubicBezTo>
                <a:cubicBezTo>
                  <a:pt x="20698" y="3075"/>
                  <a:pt x="20666" y="3053"/>
                  <a:pt x="20704" y="3082"/>
                </a:cubicBezTo>
                <a:close/>
                <a:moveTo>
                  <a:pt x="28441" y="3038"/>
                </a:moveTo>
                <a:cubicBezTo>
                  <a:pt x="28456" y="3044"/>
                  <a:pt x="28435" y="3089"/>
                  <a:pt x="28470" y="3082"/>
                </a:cubicBezTo>
                <a:cubicBezTo>
                  <a:pt x="28470" y="3060"/>
                  <a:pt x="28470" y="3038"/>
                  <a:pt x="28470" y="3016"/>
                </a:cubicBezTo>
                <a:cubicBezTo>
                  <a:pt x="28427" y="3028"/>
                  <a:pt x="28319" y="2990"/>
                  <a:pt x="28324" y="3038"/>
                </a:cubicBezTo>
                <a:cubicBezTo>
                  <a:pt x="28359" y="3076"/>
                  <a:pt x="28407" y="3023"/>
                  <a:pt x="28441" y="3038"/>
                </a:cubicBezTo>
                <a:close/>
                <a:moveTo>
                  <a:pt x="28002" y="3016"/>
                </a:moveTo>
                <a:cubicBezTo>
                  <a:pt x="28000" y="3063"/>
                  <a:pt x="27810" y="2982"/>
                  <a:pt x="27913" y="3060"/>
                </a:cubicBezTo>
                <a:cubicBezTo>
                  <a:pt x="27891" y="3031"/>
                  <a:pt x="28114" y="3086"/>
                  <a:pt x="28002" y="3016"/>
                </a:cubicBezTo>
                <a:close/>
                <a:moveTo>
                  <a:pt x="27679" y="3016"/>
                </a:moveTo>
                <a:cubicBezTo>
                  <a:pt x="27612" y="3010"/>
                  <a:pt x="27569" y="3021"/>
                  <a:pt x="27562" y="3060"/>
                </a:cubicBezTo>
                <a:cubicBezTo>
                  <a:pt x="27597" y="3063"/>
                  <a:pt x="27645" y="3056"/>
                  <a:pt x="27650" y="3082"/>
                </a:cubicBezTo>
                <a:cubicBezTo>
                  <a:pt x="27631" y="3083"/>
                  <a:pt x="27615" y="3085"/>
                  <a:pt x="27620" y="3104"/>
                </a:cubicBezTo>
                <a:cubicBezTo>
                  <a:pt x="27660" y="3104"/>
                  <a:pt x="27698" y="3104"/>
                  <a:pt x="27738" y="3104"/>
                </a:cubicBezTo>
                <a:cubicBezTo>
                  <a:pt x="27774" y="3032"/>
                  <a:pt x="27642" y="3087"/>
                  <a:pt x="27679" y="3016"/>
                </a:cubicBezTo>
                <a:close/>
                <a:moveTo>
                  <a:pt x="23635" y="3126"/>
                </a:moveTo>
                <a:cubicBezTo>
                  <a:pt x="23709" y="3102"/>
                  <a:pt x="23773" y="3193"/>
                  <a:pt x="23810" y="3126"/>
                </a:cubicBezTo>
                <a:cubicBezTo>
                  <a:pt x="23783" y="3103"/>
                  <a:pt x="23702" y="3119"/>
                  <a:pt x="23722" y="3060"/>
                </a:cubicBezTo>
                <a:cubicBezTo>
                  <a:pt x="23757" y="3056"/>
                  <a:pt x="23805" y="3064"/>
                  <a:pt x="23810" y="3038"/>
                </a:cubicBezTo>
                <a:cubicBezTo>
                  <a:pt x="23727" y="3056"/>
                  <a:pt x="23734" y="3007"/>
                  <a:pt x="23664" y="3016"/>
                </a:cubicBezTo>
                <a:cubicBezTo>
                  <a:pt x="23675" y="3068"/>
                  <a:pt x="23610" y="3064"/>
                  <a:pt x="23635" y="3126"/>
                </a:cubicBezTo>
                <a:close/>
                <a:moveTo>
                  <a:pt x="28910" y="3104"/>
                </a:moveTo>
                <a:cubicBezTo>
                  <a:pt x="28996" y="3095"/>
                  <a:pt x="29005" y="3028"/>
                  <a:pt x="29056" y="2993"/>
                </a:cubicBezTo>
                <a:cubicBezTo>
                  <a:pt x="28949" y="2993"/>
                  <a:pt x="28841" y="2993"/>
                  <a:pt x="28734" y="2993"/>
                </a:cubicBezTo>
                <a:cubicBezTo>
                  <a:pt x="28718" y="3085"/>
                  <a:pt x="29011" y="3017"/>
                  <a:pt x="28910" y="3104"/>
                </a:cubicBezTo>
                <a:close/>
                <a:moveTo>
                  <a:pt x="28588" y="3038"/>
                </a:moveTo>
                <a:cubicBezTo>
                  <a:pt x="28643" y="3032"/>
                  <a:pt x="28652" y="3062"/>
                  <a:pt x="28705" y="3060"/>
                </a:cubicBezTo>
                <a:cubicBezTo>
                  <a:pt x="28705" y="3038"/>
                  <a:pt x="28705" y="3016"/>
                  <a:pt x="28705" y="2993"/>
                </a:cubicBezTo>
                <a:cubicBezTo>
                  <a:pt x="28638" y="2987"/>
                  <a:pt x="28595" y="2999"/>
                  <a:pt x="28588" y="3038"/>
                </a:cubicBezTo>
                <a:close/>
                <a:moveTo>
                  <a:pt x="28118" y="3060"/>
                </a:moveTo>
                <a:cubicBezTo>
                  <a:pt x="28206" y="3059"/>
                  <a:pt x="28297" y="3062"/>
                  <a:pt x="28294" y="2993"/>
                </a:cubicBezTo>
                <a:cubicBezTo>
                  <a:pt x="28246" y="3023"/>
                  <a:pt x="28108" y="2986"/>
                  <a:pt x="28118" y="3060"/>
                </a:cubicBezTo>
                <a:close/>
                <a:moveTo>
                  <a:pt x="22286" y="3082"/>
                </a:moveTo>
                <a:cubicBezTo>
                  <a:pt x="22360" y="3105"/>
                  <a:pt x="22416" y="3008"/>
                  <a:pt x="22344" y="2993"/>
                </a:cubicBezTo>
                <a:cubicBezTo>
                  <a:pt x="22366" y="3053"/>
                  <a:pt x="22286" y="3038"/>
                  <a:pt x="22286" y="3082"/>
                </a:cubicBezTo>
                <a:close/>
                <a:moveTo>
                  <a:pt x="20293" y="3082"/>
                </a:moveTo>
                <a:cubicBezTo>
                  <a:pt x="20296" y="3022"/>
                  <a:pt x="20244" y="3037"/>
                  <a:pt x="20293" y="2993"/>
                </a:cubicBezTo>
                <a:cubicBezTo>
                  <a:pt x="20264" y="2993"/>
                  <a:pt x="20234" y="2993"/>
                  <a:pt x="20205" y="2993"/>
                </a:cubicBezTo>
                <a:cubicBezTo>
                  <a:pt x="20217" y="3036"/>
                  <a:pt x="20216" y="3088"/>
                  <a:pt x="20293" y="3082"/>
                </a:cubicBezTo>
                <a:close/>
                <a:moveTo>
                  <a:pt x="19912" y="3038"/>
                </a:moveTo>
                <a:cubicBezTo>
                  <a:pt x="19982" y="2985"/>
                  <a:pt x="19816" y="2981"/>
                  <a:pt x="19824" y="3016"/>
                </a:cubicBezTo>
                <a:cubicBezTo>
                  <a:pt x="19824" y="3014"/>
                  <a:pt x="19923" y="3029"/>
                  <a:pt x="19912" y="3038"/>
                </a:cubicBezTo>
                <a:close/>
                <a:moveTo>
                  <a:pt x="20528" y="3016"/>
                </a:moveTo>
                <a:cubicBezTo>
                  <a:pt x="20524" y="2989"/>
                  <a:pt x="20518" y="2963"/>
                  <a:pt x="20469" y="2972"/>
                </a:cubicBezTo>
                <a:cubicBezTo>
                  <a:pt x="20446" y="3109"/>
                  <a:pt x="20681" y="2963"/>
                  <a:pt x="20528" y="3016"/>
                </a:cubicBezTo>
                <a:close/>
                <a:moveTo>
                  <a:pt x="20088" y="3038"/>
                </a:moveTo>
                <a:cubicBezTo>
                  <a:pt x="20107" y="3038"/>
                  <a:pt x="20127" y="3038"/>
                  <a:pt x="20147" y="3038"/>
                </a:cubicBezTo>
                <a:cubicBezTo>
                  <a:pt x="20147" y="3010"/>
                  <a:pt x="20184" y="3007"/>
                  <a:pt x="20176" y="2972"/>
                </a:cubicBezTo>
                <a:cubicBezTo>
                  <a:pt x="20157" y="2972"/>
                  <a:pt x="20137" y="2972"/>
                  <a:pt x="20117" y="2972"/>
                </a:cubicBezTo>
                <a:cubicBezTo>
                  <a:pt x="20115" y="2999"/>
                  <a:pt x="20080" y="3002"/>
                  <a:pt x="20088" y="3038"/>
                </a:cubicBezTo>
                <a:close/>
                <a:moveTo>
                  <a:pt x="19267" y="3104"/>
                </a:moveTo>
                <a:cubicBezTo>
                  <a:pt x="19344" y="3110"/>
                  <a:pt x="19393" y="3095"/>
                  <a:pt x="19384" y="3038"/>
                </a:cubicBezTo>
                <a:cubicBezTo>
                  <a:pt x="19311" y="3008"/>
                  <a:pt x="19292" y="3125"/>
                  <a:pt x="19267" y="3060"/>
                </a:cubicBezTo>
                <a:cubicBezTo>
                  <a:pt x="19258" y="3009"/>
                  <a:pt x="19351" y="3035"/>
                  <a:pt x="19355" y="2993"/>
                </a:cubicBezTo>
                <a:cubicBezTo>
                  <a:pt x="19301" y="2951"/>
                  <a:pt x="19256" y="3013"/>
                  <a:pt x="19208" y="3038"/>
                </a:cubicBezTo>
                <a:cubicBezTo>
                  <a:pt x="19250" y="3043"/>
                  <a:pt x="19242" y="3086"/>
                  <a:pt x="19267" y="3104"/>
                </a:cubicBezTo>
                <a:close/>
                <a:moveTo>
                  <a:pt x="19062" y="3060"/>
                </a:moveTo>
                <a:cubicBezTo>
                  <a:pt x="19071" y="3017"/>
                  <a:pt x="19022" y="3016"/>
                  <a:pt x="19003" y="2993"/>
                </a:cubicBezTo>
                <a:cubicBezTo>
                  <a:pt x="19002" y="2980"/>
                  <a:pt x="18999" y="2968"/>
                  <a:pt x="18974" y="2972"/>
                </a:cubicBezTo>
                <a:cubicBezTo>
                  <a:pt x="18948" y="3043"/>
                  <a:pt x="19019" y="3040"/>
                  <a:pt x="19062" y="3060"/>
                </a:cubicBezTo>
                <a:close/>
                <a:moveTo>
                  <a:pt x="30170" y="2950"/>
                </a:moveTo>
                <a:cubicBezTo>
                  <a:pt x="30151" y="2950"/>
                  <a:pt x="30131" y="2950"/>
                  <a:pt x="30112" y="2950"/>
                </a:cubicBezTo>
                <a:cubicBezTo>
                  <a:pt x="29951" y="2944"/>
                  <a:pt x="30176" y="3011"/>
                  <a:pt x="30170" y="2950"/>
                </a:cubicBezTo>
                <a:close/>
                <a:moveTo>
                  <a:pt x="23781" y="2950"/>
                </a:moveTo>
                <a:cubicBezTo>
                  <a:pt x="23758" y="2932"/>
                  <a:pt x="23622" y="2956"/>
                  <a:pt x="23722" y="2993"/>
                </a:cubicBezTo>
                <a:cubicBezTo>
                  <a:pt x="23707" y="2975"/>
                  <a:pt x="23793" y="2959"/>
                  <a:pt x="23781" y="2950"/>
                </a:cubicBezTo>
                <a:close/>
                <a:moveTo>
                  <a:pt x="18798" y="2972"/>
                </a:moveTo>
                <a:cubicBezTo>
                  <a:pt x="18658" y="2911"/>
                  <a:pt x="18727" y="3044"/>
                  <a:pt x="18798" y="2972"/>
                </a:cubicBezTo>
                <a:close/>
                <a:moveTo>
                  <a:pt x="30639" y="2993"/>
                </a:moveTo>
                <a:cubicBezTo>
                  <a:pt x="30692" y="2981"/>
                  <a:pt x="30761" y="2983"/>
                  <a:pt x="30786" y="2950"/>
                </a:cubicBezTo>
                <a:cubicBezTo>
                  <a:pt x="30714" y="2935"/>
                  <a:pt x="30635" y="2905"/>
                  <a:pt x="30639" y="2993"/>
                </a:cubicBezTo>
                <a:close/>
                <a:moveTo>
                  <a:pt x="30522" y="2927"/>
                </a:moveTo>
                <a:cubicBezTo>
                  <a:pt x="30502" y="2993"/>
                  <a:pt x="30459" y="2907"/>
                  <a:pt x="30405" y="2927"/>
                </a:cubicBezTo>
                <a:cubicBezTo>
                  <a:pt x="30420" y="2972"/>
                  <a:pt x="30357" y="2969"/>
                  <a:pt x="30346" y="2993"/>
                </a:cubicBezTo>
                <a:cubicBezTo>
                  <a:pt x="30350" y="2985"/>
                  <a:pt x="30376" y="3005"/>
                  <a:pt x="30376" y="3016"/>
                </a:cubicBezTo>
                <a:cubicBezTo>
                  <a:pt x="30375" y="3021"/>
                  <a:pt x="30341" y="3014"/>
                  <a:pt x="30346" y="3038"/>
                </a:cubicBezTo>
                <a:cubicBezTo>
                  <a:pt x="30347" y="3041"/>
                  <a:pt x="30404" y="3053"/>
                  <a:pt x="30405" y="3060"/>
                </a:cubicBezTo>
                <a:cubicBezTo>
                  <a:pt x="30338" y="2950"/>
                  <a:pt x="30630" y="2996"/>
                  <a:pt x="30522" y="2927"/>
                </a:cubicBezTo>
                <a:close/>
                <a:moveTo>
                  <a:pt x="30463" y="3038"/>
                </a:moveTo>
                <a:cubicBezTo>
                  <a:pt x="30483" y="3038"/>
                  <a:pt x="30502" y="3038"/>
                  <a:pt x="30522" y="3038"/>
                </a:cubicBezTo>
                <a:cubicBezTo>
                  <a:pt x="30522" y="3023"/>
                  <a:pt x="30522" y="3008"/>
                  <a:pt x="30522" y="2993"/>
                </a:cubicBezTo>
                <a:cubicBezTo>
                  <a:pt x="30502" y="2993"/>
                  <a:pt x="30483" y="2993"/>
                  <a:pt x="30463" y="2993"/>
                </a:cubicBezTo>
                <a:cubicBezTo>
                  <a:pt x="30463" y="3008"/>
                  <a:pt x="30463" y="3023"/>
                  <a:pt x="30463" y="3038"/>
                </a:cubicBezTo>
                <a:close/>
                <a:moveTo>
                  <a:pt x="29789" y="2993"/>
                </a:moveTo>
                <a:cubicBezTo>
                  <a:pt x="29842" y="3049"/>
                  <a:pt x="29965" y="2938"/>
                  <a:pt x="29848" y="2927"/>
                </a:cubicBezTo>
                <a:cubicBezTo>
                  <a:pt x="29841" y="2959"/>
                  <a:pt x="29800" y="2965"/>
                  <a:pt x="29789" y="2993"/>
                </a:cubicBezTo>
                <a:close/>
                <a:moveTo>
                  <a:pt x="21846" y="3016"/>
                </a:moveTo>
                <a:cubicBezTo>
                  <a:pt x="21855" y="2966"/>
                  <a:pt x="21840" y="2933"/>
                  <a:pt x="21788" y="2927"/>
                </a:cubicBezTo>
                <a:cubicBezTo>
                  <a:pt x="21792" y="2969"/>
                  <a:pt x="21807" y="3001"/>
                  <a:pt x="21846" y="3016"/>
                </a:cubicBezTo>
                <a:close/>
                <a:moveTo>
                  <a:pt x="21114" y="2993"/>
                </a:moveTo>
                <a:cubicBezTo>
                  <a:pt x="21143" y="2993"/>
                  <a:pt x="21172" y="2993"/>
                  <a:pt x="21202" y="2993"/>
                </a:cubicBezTo>
                <a:cubicBezTo>
                  <a:pt x="21203" y="2956"/>
                  <a:pt x="21179" y="2938"/>
                  <a:pt x="21143" y="2927"/>
                </a:cubicBezTo>
                <a:cubicBezTo>
                  <a:pt x="21144" y="2958"/>
                  <a:pt x="21129" y="2976"/>
                  <a:pt x="21114" y="2993"/>
                </a:cubicBezTo>
                <a:close/>
                <a:moveTo>
                  <a:pt x="31225" y="2972"/>
                </a:moveTo>
                <a:cubicBezTo>
                  <a:pt x="31285" y="2952"/>
                  <a:pt x="31233" y="2860"/>
                  <a:pt x="31196" y="2927"/>
                </a:cubicBezTo>
                <a:cubicBezTo>
                  <a:pt x="31214" y="2929"/>
                  <a:pt x="31231" y="2931"/>
                  <a:pt x="31225" y="2950"/>
                </a:cubicBezTo>
                <a:cubicBezTo>
                  <a:pt x="31209" y="2950"/>
                  <a:pt x="31193" y="2968"/>
                  <a:pt x="31225" y="2972"/>
                </a:cubicBezTo>
                <a:close/>
                <a:moveTo>
                  <a:pt x="30874" y="2950"/>
                </a:moveTo>
                <a:cubicBezTo>
                  <a:pt x="30925" y="2937"/>
                  <a:pt x="31046" y="2977"/>
                  <a:pt x="31050" y="2927"/>
                </a:cubicBezTo>
                <a:cubicBezTo>
                  <a:pt x="30960" y="2936"/>
                  <a:pt x="30901" y="2870"/>
                  <a:pt x="30874" y="2950"/>
                </a:cubicBezTo>
                <a:close/>
                <a:moveTo>
                  <a:pt x="30229" y="2906"/>
                </a:moveTo>
                <a:cubicBezTo>
                  <a:pt x="30198" y="3034"/>
                  <a:pt x="30356" y="2915"/>
                  <a:pt x="30229" y="2906"/>
                </a:cubicBezTo>
                <a:close/>
                <a:moveTo>
                  <a:pt x="28588" y="2972"/>
                </a:moveTo>
                <a:cubicBezTo>
                  <a:pt x="28656" y="2965"/>
                  <a:pt x="28714" y="2949"/>
                  <a:pt x="28734" y="2906"/>
                </a:cubicBezTo>
                <a:cubicBezTo>
                  <a:pt x="28605" y="2929"/>
                  <a:pt x="28571" y="2890"/>
                  <a:pt x="28529" y="2927"/>
                </a:cubicBezTo>
                <a:cubicBezTo>
                  <a:pt x="28562" y="2932"/>
                  <a:pt x="28575" y="2952"/>
                  <a:pt x="28588" y="2972"/>
                </a:cubicBezTo>
                <a:close/>
                <a:moveTo>
                  <a:pt x="24221" y="2906"/>
                </a:moveTo>
                <a:cubicBezTo>
                  <a:pt x="24201" y="2906"/>
                  <a:pt x="24181" y="2906"/>
                  <a:pt x="24162" y="2906"/>
                </a:cubicBezTo>
                <a:cubicBezTo>
                  <a:pt x="24139" y="2911"/>
                  <a:pt x="24104" y="2907"/>
                  <a:pt x="24103" y="2927"/>
                </a:cubicBezTo>
                <a:cubicBezTo>
                  <a:pt x="24147" y="2924"/>
                  <a:pt x="24211" y="2935"/>
                  <a:pt x="24221" y="2906"/>
                </a:cubicBezTo>
                <a:close/>
                <a:moveTo>
                  <a:pt x="31636" y="2993"/>
                </a:moveTo>
                <a:cubicBezTo>
                  <a:pt x="31640" y="2939"/>
                  <a:pt x="31621" y="2902"/>
                  <a:pt x="31577" y="2884"/>
                </a:cubicBezTo>
                <a:cubicBezTo>
                  <a:pt x="31530" y="2917"/>
                  <a:pt x="31578" y="2977"/>
                  <a:pt x="31636" y="2993"/>
                </a:cubicBezTo>
                <a:close/>
                <a:moveTo>
                  <a:pt x="24514" y="2950"/>
                </a:moveTo>
                <a:cubicBezTo>
                  <a:pt x="24581" y="2956"/>
                  <a:pt x="24624" y="2944"/>
                  <a:pt x="24631" y="2906"/>
                </a:cubicBezTo>
                <a:cubicBezTo>
                  <a:pt x="24591" y="2899"/>
                  <a:pt x="24575" y="2875"/>
                  <a:pt x="24514" y="2884"/>
                </a:cubicBezTo>
                <a:cubicBezTo>
                  <a:pt x="24514" y="2906"/>
                  <a:pt x="24514" y="2927"/>
                  <a:pt x="24514" y="2950"/>
                </a:cubicBezTo>
                <a:close/>
                <a:moveTo>
                  <a:pt x="24074" y="2906"/>
                </a:moveTo>
                <a:cubicBezTo>
                  <a:pt x="24005" y="2907"/>
                  <a:pt x="23987" y="2867"/>
                  <a:pt x="23898" y="2884"/>
                </a:cubicBezTo>
                <a:cubicBezTo>
                  <a:pt x="23884" y="2956"/>
                  <a:pt x="24067" y="2976"/>
                  <a:pt x="24074" y="2906"/>
                </a:cubicBezTo>
                <a:close/>
                <a:moveTo>
                  <a:pt x="23487" y="2927"/>
                </a:moveTo>
                <a:cubicBezTo>
                  <a:pt x="23466" y="2990"/>
                  <a:pt x="23584" y="3058"/>
                  <a:pt x="23635" y="2993"/>
                </a:cubicBezTo>
                <a:cubicBezTo>
                  <a:pt x="23593" y="2988"/>
                  <a:pt x="23600" y="2945"/>
                  <a:pt x="23576" y="2927"/>
                </a:cubicBezTo>
                <a:cubicBezTo>
                  <a:pt x="23608" y="2923"/>
                  <a:pt x="23621" y="2903"/>
                  <a:pt x="23635" y="2884"/>
                </a:cubicBezTo>
                <a:cubicBezTo>
                  <a:pt x="23544" y="2867"/>
                  <a:pt x="23599" y="2959"/>
                  <a:pt x="23487" y="2927"/>
                </a:cubicBezTo>
                <a:close/>
                <a:moveTo>
                  <a:pt x="27444" y="2950"/>
                </a:moveTo>
                <a:cubicBezTo>
                  <a:pt x="27474" y="2950"/>
                  <a:pt x="27504" y="2950"/>
                  <a:pt x="27532" y="2950"/>
                </a:cubicBezTo>
                <a:cubicBezTo>
                  <a:pt x="27532" y="2920"/>
                  <a:pt x="27532" y="2892"/>
                  <a:pt x="27532" y="2861"/>
                </a:cubicBezTo>
                <a:cubicBezTo>
                  <a:pt x="27401" y="2863"/>
                  <a:pt x="27495" y="2912"/>
                  <a:pt x="27444" y="2950"/>
                </a:cubicBezTo>
                <a:close/>
                <a:moveTo>
                  <a:pt x="21202" y="2884"/>
                </a:moveTo>
                <a:cubicBezTo>
                  <a:pt x="21062" y="2823"/>
                  <a:pt x="21131" y="2956"/>
                  <a:pt x="21202" y="2884"/>
                </a:cubicBezTo>
                <a:close/>
                <a:moveTo>
                  <a:pt x="18476" y="2906"/>
                </a:moveTo>
                <a:cubicBezTo>
                  <a:pt x="18481" y="2909"/>
                  <a:pt x="18471" y="2949"/>
                  <a:pt x="18476" y="2950"/>
                </a:cubicBezTo>
                <a:cubicBezTo>
                  <a:pt x="18524" y="2956"/>
                  <a:pt x="18621" y="2951"/>
                  <a:pt x="18534" y="2906"/>
                </a:cubicBezTo>
                <a:cubicBezTo>
                  <a:pt x="18533" y="2919"/>
                  <a:pt x="18530" y="2932"/>
                  <a:pt x="18505" y="2927"/>
                </a:cubicBezTo>
                <a:cubicBezTo>
                  <a:pt x="18505" y="2906"/>
                  <a:pt x="18505" y="2884"/>
                  <a:pt x="18505" y="2861"/>
                </a:cubicBezTo>
                <a:cubicBezTo>
                  <a:pt x="18413" y="2876"/>
                  <a:pt x="18385" y="2859"/>
                  <a:pt x="18358" y="2884"/>
                </a:cubicBezTo>
                <a:cubicBezTo>
                  <a:pt x="18371" y="2912"/>
                  <a:pt x="18450" y="2887"/>
                  <a:pt x="18476" y="2906"/>
                </a:cubicBezTo>
                <a:close/>
                <a:moveTo>
                  <a:pt x="34039" y="2884"/>
                </a:moveTo>
                <a:cubicBezTo>
                  <a:pt x="34069" y="2884"/>
                  <a:pt x="34098" y="2884"/>
                  <a:pt x="34127" y="2884"/>
                </a:cubicBezTo>
                <a:cubicBezTo>
                  <a:pt x="34131" y="2844"/>
                  <a:pt x="34098" y="2832"/>
                  <a:pt x="34039" y="2840"/>
                </a:cubicBezTo>
                <a:cubicBezTo>
                  <a:pt x="34039" y="2854"/>
                  <a:pt x="34039" y="2869"/>
                  <a:pt x="34039" y="2884"/>
                </a:cubicBezTo>
                <a:close/>
                <a:moveTo>
                  <a:pt x="20176" y="2861"/>
                </a:moveTo>
                <a:cubicBezTo>
                  <a:pt x="20120" y="2866"/>
                  <a:pt x="20111" y="2838"/>
                  <a:pt x="20058" y="2840"/>
                </a:cubicBezTo>
                <a:cubicBezTo>
                  <a:pt x="20011" y="2900"/>
                  <a:pt x="20185" y="2900"/>
                  <a:pt x="20176" y="2861"/>
                </a:cubicBezTo>
                <a:close/>
                <a:moveTo>
                  <a:pt x="18241" y="2972"/>
                </a:moveTo>
                <a:cubicBezTo>
                  <a:pt x="18285" y="2968"/>
                  <a:pt x="18349" y="2980"/>
                  <a:pt x="18358" y="2950"/>
                </a:cubicBezTo>
                <a:cubicBezTo>
                  <a:pt x="18249" y="2965"/>
                  <a:pt x="18308" y="2855"/>
                  <a:pt x="18241" y="2840"/>
                </a:cubicBezTo>
                <a:cubicBezTo>
                  <a:pt x="18187" y="2879"/>
                  <a:pt x="18266" y="2896"/>
                  <a:pt x="18241" y="2972"/>
                </a:cubicBezTo>
                <a:close/>
                <a:moveTo>
                  <a:pt x="17684" y="2861"/>
                </a:moveTo>
                <a:cubicBezTo>
                  <a:pt x="17687" y="2872"/>
                  <a:pt x="17764" y="2894"/>
                  <a:pt x="17772" y="2906"/>
                </a:cubicBezTo>
                <a:cubicBezTo>
                  <a:pt x="17781" y="2834"/>
                  <a:pt x="17679" y="2837"/>
                  <a:pt x="17684" y="2861"/>
                </a:cubicBezTo>
                <a:close/>
                <a:moveTo>
                  <a:pt x="17567" y="2884"/>
                </a:moveTo>
                <a:cubicBezTo>
                  <a:pt x="17587" y="2884"/>
                  <a:pt x="17606" y="2884"/>
                  <a:pt x="17626" y="2884"/>
                </a:cubicBezTo>
                <a:cubicBezTo>
                  <a:pt x="17626" y="2869"/>
                  <a:pt x="17626" y="2854"/>
                  <a:pt x="17626" y="2840"/>
                </a:cubicBezTo>
                <a:cubicBezTo>
                  <a:pt x="17606" y="2840"/>
                  <a:pt x="17587" y="2840"/>
                  <a:pt x="17567" y="2840"/>
                </a:cubicBezTo>
                <a:cubicBezTo>
                  <a:pt x="17567" y="2854"/>
                  <a:pt x="17567" y="2869"/>
                  <a:pt x="17567" y="2884"/>
                </a:cubicBezTo>
                <a:close/>
                <a:moveTo>
                  <a:pt x="32838" y="2840"/>
                </a:moveTo>
                <a:cubicBezTo>
                  <a:pt x="32800" y="2838"/>
                  <a:pt x="32797" y="2811"/>
                  <a:pt x="32750" y="2818"/>
                </a:cubicBezTo>
                <a:cubicBezTo>
                  <a:pt x="32761" y="2855"/>
                  <a:pt x="32706" y="2873"/>
                  <a:pt x="32750" y="2884"/>
                </a:cubicBezTo>
                <a:cubicBezTo>
                  <a:pt x="32755" y="2858"/>
                  <a:pt x="32782" y="2850"/>
                  <a:pt x="32808" y="2840"/>
                </a:cubicBezTo>
                <a:cubicBezTo>
                  <a:pt x="32808" y="2853"/>
                  <a:pt x="32832" y="2865"/>
                  <a:pt x="32838" y="2840"/>
                </a:cubicBezTo>
                <a:close/>
                <a:moveTo>
                  <a:pt x="33160" y="2796"/>
                </a:moveTo>
                <a:cubicBezTo>
                  <a:pt x="33068" y="2785"/>
                  <a:pt x="33041" y="2823"/>
                  <a:pt x="33014" y="2861"/>
                </a:cubicBezTo>
                <a:cubicBezTo>
                  <a:pt x="33125" y="2858"/>
                  <a:pt x="33025" y="2880"/>
                  <a:pt x="33043" y="2927"/>
                </a:cubicBezTo>
                <a:cubicBezTo>
                  <a:pt x="33060" y="2941"/>
                  <a:pt x="33181" y="2979"/>
                  <a:pt x="33189" y="2927"/>
                </a:cubicBezTo>
                <a:cubicBezTo>
                  <a:pt x="33137" y="2930"/>
                  <a:pt x="33121" y="2907"/>
                  <a:pt x="33131" y="2861"/>
                </a:cubicBezTo>
                <a:cubicBezTo>
                  <a:pt x="33171" y="2861"/>
                  <a:pt x="33195" y="2872"/>
                  <a:pt x="33218" y="2884"/>
                </a:cubicBezTo>
                <a:cubicBezTo>
                  <a:pt x="33255" y="2812"/>
                  <a:pt x="33124" y="2867"/>
                  <a:pt x="33160" y="2796"/>
                </a:cubicBezTo>
                <a:close/>
                <a:moveTo>
                  <a:pt x="23107" y="2840"/>
                </a:moveTo>
                <a:cubicBezTo>
                  <a:pt x="23157" y="2840"/>
                  <a:pt x="23182" y="2823"/>
                  <a:pt x="23194" y="2796"/>
                </a:cubicBezTo>
                <a:cubicBezTo>
                  <a:pt x="23145" y="2794"/>
                  <a:pt x="23119" y="2812"/>
                  <a:pt x="23107" y="2840"/>
                </a:cubicBezTo>
                <a:close/>
                <a:moveTo>
                  <a:pt x="35885" y="2840"/>
                </a:moveTo>
                <a:cubicBezTo>
                  <a:pt x="35887" y="2812"/>
                  <a:pt x="35924" y="2809"/>
                  <a:pt x="35915" y="2773"/>
                </a:cubicBezTo>
                <a:cubicBezTo>
                  <a:pt x="35880" y="2778"/>
                  <a:pt x="35832" y="2770"/>
                  <a:pt x="35827" y="2796"/>
                </a:cubicBezTo>
                <a:cubicBezTo>
                  <a:pt x="35866" y="2796"/>
                  <a:pt x="35854" y="2835"/>
                  <a:pt x="35885" y="2840"/>
                </a:cubicBezTo>
                <a:close/>
                <a:moveTo>
                  <a:pt x="25716" y="2818"/>
                </a:moveTo>
                <a:cubicBezTo>
                  <a:pt x="25763" y="2757"/>
                  <a:pt x="25588" y="2757"/>
                  <a:pt x="25598" y="2796"/>
                </a:cubicBezTo>
                <a:cubicBezTo>
                  <a:pt x="25649" y="2794"/>
                  <a:pt x="25689" y="2800"/>
                  <a:pt x="25716" y="2818"/>
                </a:cubicBezTo>
                <a:close/>
                <a:moveTo>
                  <a:pt x="24865" y="2818"/>
                </a:moveTo>
                <a:cubicBezTo>
                  <a:pt x="24895" y="2818"/>
                  <a:pt x="24923" y="2818"/>
                  <a:pt x="24953" y="2818"/>
                </a:cubicBezTo>
                <a:cubicBezTo>
                  <a:pt x="24957" y="2778"/>
                  <a:pt x="24924" y="2766"/>
                  <a:pt x="24865" y="2773"/>
                </a:cubicBezTo>
                <a:cubicBezTo>
                  <a:pt x="24865" y="2788"/>
                  <a:pt x="24865" y="2803"/>
                  <a:pt x="24865" y="2818"/>
                </a:cubicBezTo>
                <a:close/>
                <a:moveTo>
                  <a:pt x="24133" y="2840"/>
                </a:moveTo>
                <a:cubicBezTo>
                  <a:pt x="24137" y="2813"/>
                  <a:pt x="24185" y="2790"/>
                  <a:pt x="24133" y="2773"/>
                </a:cubicBezTo>
                <a:cubicBezTo>
                  <a:pt x="24128" y="2800"/>
                  <a:pt x="24080" y="2824"/>
                  <a:pt x="24133" y="2840"/>
                </a:cubicBezTo>
                <a:close/>
                <a:moveTo>
                  <a:pt x="23048" y="2840"/>
                </a:moveTo>
                <a:cubicBezTo>
                  <a:pt x="23055" y="2808"/>
                  <a:pt x="23096" y="2803"/>
                  <a:pt x="23107" y="2773"/>
                </a:cubicBezTo>
                <a:cubicBezTo>
                  <a:pt x="23046" y="2754"/>
                  <a:pt x="22975" y="2831"/>
                  <a:pt x="23048" y="2840"/>
                </a:cubicBezTo>
                <a:close/>
                <a:moveTo>
                  <a:pt x="22169" y="2861"/>
                </a:moveTo>
                <a:cubicBezTo>
                  <a:pt x="22226" y="2869"/>
                  <a:pt x="22227" y="2831"/>
                  <a:pt x="22257" y="2818"/>
                </a:cubicBezTo>
                <a:cubicBezTo>
                  <a:pt x="22294" y="2848"/>
                  <a:pt x="22400" y="2851"/>
                  <a:pt x="22403" y="2796"/>
                </a:cubicBezTo>
                <a:cubicBezTo>
                  <a:pt x="22353" y="2786"/>
                  <a:pt x="22021" y="2744"/>
                  <a:pt x="22110" y="2796"/>
                </a:cubicBezTo>
                <a:cubicBezTo>
                  <a:pt x="22252" y="2784"/>
                  <a:pt x="22222" y="2814"/>
                  <a:pt x="22169" y="2861"/>
                </a:cubicBezTo>
                <a:close/>
                <a:moveTo>
                  <a:pt x="18886" y="2818"/>
                </a:moveTo>
                <a:cubicBezTo>
                  <a:pt x="18938" y="2812"/>
                  <a:pt x="19033" y="2840"/>
                  <a:pt x="19003" y="2773"/>
                </a:cubicBezTo>
                <a:cubicBezTo>
                  <a:pt x="18948" y="2776"/>
                  <a:pt x="18906" y="2788"/>
                  <a:pt x="18886" y="2818"/>
                </a:cubicBezTo>
                <a:close/>
                <a:moveTo>
                  <a:pt x="37146" y="2773"/>
                </a:moveTo>
                <a:cubicBezTo>
                  <a:pt x="37335" y="2823"/>
                  <a:pt x="37224" y="2694"/>
                  <a:pt x="37146" y="2773"/>
                </a:cubicBezTo>
                <a:close/>
                <a:moveTo>
                  <a:pt x="28851" y="2796"/>
                </a:moveTo>
                <a:cubicBezTo>
                  <a:pt x="28833" y="2797"/>
                  <a:pt x="28816" y="2799"/>
                  <a:pt x="28822" y="2818"/>
                </a:cubicBezTo>
                <a:cubicBezTo>
                  <a:pt x="28899" y="2824"/>
                  <a:pt x="28948" y="2810"/>
                  <a:pt x="28939" y="2752"/>
                </a:cubicBezTo>
                <a:cubicBezTo>
                  <a:pt x="28882" y="2744"/>
                  <a:pt x="28882" y="2781"/>
                  <a:pt x="28851" y="2796"/>
                </a:cubicBezTo>
                <a:close/>
                <a:moveTo>
                  <a:pt x="37909" y="2796"/>
                </a:moveTo>
                <a:cubicBezTo>
                  <a:pt x="37912" y="2770"/>
                  <a:pt x="37960" y="2746"/>
                  <a:pt x="37909" y="2730"/>
                </a:cubicBezTo>
                <a:cubicBezTo>
                  <a:pt x="37904" y="2756"/>
                  <a:pt x="37856" y="2779"/>
                  <a:pt x="37909" y="2796"/>
                </a:cubicBezTo>
                <a:close/>
                <a:moveTo>
                  <a:pt x="37410" y="2796"/>
                </a:moveTo>
                <a:cubicBezTo>
                  <a:pt x="37423" y="2794"/>
                  <a:pt x="37453" y="2736"/>
                  <a:pt x="37468" y="2730"/>
                </a:cubicBezTo>
                <a:cubicBezTo>
                  <a:pt x="37376" y="2721"/>
                  <a:pt x="37375" y="2800"/>
                  <a:pt x="37410" y="2796"/>
                </a:cubicBezTo>
                <a:close/>
                <a:moveTo>
                  <a:pt x="31988" y="2752"/>
                </a:moveTo>
                <a:cubicBezTo>
                  <a:pt x="31889" y="2685"/>
                  <a:pt x="31899" y="2833"/>
                  <a:pt x="31988" y="2752"/>
                </a:cubicBezTo>
                <a:close/>
                <a:moveTo>
                  <a:pt x="27034" y="2752"/>
                </a:moveTo>
                <a:cubicBezTo>
                  <a:pt x="26935" y="2685"/>
                  <a:pt x="26945" y="2833"/>
                  <a:pt x="27034" y="2752"/>
                </a:cubicBezTo>
                <a:close/>
                <a:moveTo>
                  <a:pt x="25481" y="2818"/>
                </a:moveTo>
                <a:cubicBezTo>
                  <a:pt x="25430" y="2682"/>
                  <a:pt x="25406" y="2760"/>
                  <a:pt x="25305" y="2773"/>
                </a:cubicBezTo>
                <a:cubicBezTo>
                  <a:pt x="25305" y="2761"/>
                  <a:pt x="25281" y="2749"/>
                  <a:pt x="25275" y="2773"/>
                </a:cubicBezTo>
                <a:cubicBezTo>
                  <a:pt x="25331" y="2799"/>
                  <a:pt x="25415" y="2801"/>
                  <a:pt x="25481" y="2818"/>
                </a:cubicBezTo>
                <a:close/>
                <a:moveTo>
                  <a:pt x="24367" y="2796"/>
                </a:moveTo>
                <a:cubicBezTo>
                  <a:pt x="24351" y="2764"/>
                  <a:pt x="24481" y="2742"/>
                  <a:pt x="24396" y="2730"/>
                </a:cubicBezTo>
                <a:cubicBezTo>
                  <a:pt x="24400" y="2752"/>
                  <a:pt x="24270" y="2774"/>
                  <a:pt x="24367" y="2796"/>
                </a:cubicBezTo>
                <a:close/>
                <a:moveTo>
                  <a:pt x="17479" y="2773"/>
                </a:moveTo>
                <a:cubicBezTo>
                  <a:pt x="17498" y="2773"/>
                  <a:pt x="17519" y="2773"/>
                  <a:pt x="17538" y="2773"/>
                </a:cubicBezTo>
                <a:cubicBezTo>
                  <a:pt x="17538" y="2759"/>
                  <a:pt x="17538" y="2744"/>
                  <a:pt x="17538" y="2730"/>
                </a:cubicBezTo>
                <a:cubicBezTo>
                  <a:pt x="17519" y="2730"/>
                  <a:pt x="17498" y="2730"/>
                  <a:pt x="17479" y="2730"/>
                </a:cubicBezTo>
                <a:cubicBezTo>
                  <a:pt x="17479" y="2744"/>
                  <a:pt x="17479" y="2759"/>
                  <a:pt x="17479" y="2773"/>
                </a:cubicBezTo>
                <a:close/>
                <a:moveTo>
                  <a:pt x="36149" y="2707"/>
                </a:moveTo>
                <a:cubicBezTo>
                  <a:pt x="36043" y="2686"/>
                  <a:pt x="36125" y="2806"/>
                  <a:pt x="36032" y="2796"/>
                </a:cubicBezTo>
                <a:cubicBezTo>
                  <a:pt x="35989" y="2764"/>
                  <a:pt x="35939" y="2779"/>
                  <a:pt x="35945" y="2840"/>
                </a:cubicBezTo>
                <a:cubicBezTo>
                  <a:pt x="36009" y="2845"/>
                  <a:pt x="36050" y="2820"/>
                  <a:pt x="36091" y="2818"/>
                </a:cubicBezTo>
                <a:cubicBezTo>
                  <a:pt x="36094" y="2818"/>
                  <a:pt x="36091" y="2843"/>
                  <a:pt x="36120" y="2840"/>
                </a:cubicBezTo>
                <a:cubicBezTo>
                  <a:pt x="36142" y="2836"/>
                  <a:pt x="36119" y="2812"/>
                  <a:pt x="36149" y="2840"/>
                </a:cubicBezTo>
                <a:cubicBezTo>
                  <a:pt x="36167" y="2855"/>
                  <a:pt x="36231" y="2816"/>
                  <a:pt x="36238" y="2818"/>
                </a:cubicBezTo>
                <a:cubicBezTo>
                  <a:pt x="36243" y="2818"/>
                  <a:pt x="36239" y="2853"/>
                  <a:pt x="36266" y="2840"/>
                </a:cubicBezTo>
                <a:cubicBezTo>
                  <a:pt x="36299" y="2755"/>
                  <a:pt x="36177" y="2833"/>
                  <a:pt x="36179" y="2773"/>
                </a:cubicBezTo>
                <a:cubicBezTo>
                  <a:pt x="36179" y="2769"/>
                  <a:pt x="36250" y="2749"/>
                  <a:pt x="36238" y="2730"/>
                </a:cubicBezTo>
                <a:cubicBezTo>
                  <a:pt x="36128" y="2706"/>
                  <a:pt x="36191" y="2812"/>
                  <a:pt x="36091" y="2796"/>
                </a:cubicBezTo>
                <a:cubicBezTo>
                  <a:pt x="36091" y="2752"/>
                  <a:pt x="36171" y="2768"/>
                  <a:pt x="36149" y="2707"/>
                </a:cubicBezTo>
                <a:close/>
                <a:moveTo>
                  <a:pt x="32368" y="2752"/>
                </a:moveTo>
                <a:cubicBezTo>
                  <a:pt x="32496" y="2754"/>
                  <a:pt x="32562" y="2798"/>
                  <a:pt x="32603" y="2707"/>
                </a:cubicBezTo>
                <a:cubicBezTo>
                  <a:pt x="32501" y="2704"/>
                  <a:pt x="32415" y="2713"/>
                  <a:pt x="32368" y="2752"/>
                </a:cubicBezTo>
                <a:close/>
                <a:moveTo>
                  <a:pt x="18886" y="2752"/>
                </a:moveTo>
                <a:cubicBezTo>
                  <a:pt x="18827" y="2752"/>
                  <a:pt x="18795" y="2641"/>
                  <a:pt x="18798" y="2752"/>
                </a:cubicBezTo>
                <a:cubicBezTo>
                  <a:pt x="18892" y="2788"/>
                  <a:pt x="18960" y="2752"/>
                  <a:pt x="18886" y="2752"/>
                </a:cubicBezTo>
                <a:close/>
                <a:moveTo>
                  <a:pt x="32838" y="2707"/>
                </a:moveTo>
                <a:cubicBezTo>
                  <a:pt x="32840" y="2742"/>
                  <a:pt x="32847" y="2749"/>
                  <a:pt x="32896" y="2752"/>
                </a:cubicBezTo>
                <a:cubicBezTo>
                  <a:pt x="32921" y="2752"/>
                  <a:pt x="32922" y="2773"/>
                  <a:pt x="32926" y="2773"/>
                </a:cubicBezTo>
                <a:cubicBezTo>
                  <a:pt x="32973" y="2781"/>
                  <a:pt x="32998" y="2757"/>
                  <a:pt x="33043" y="2752"/>
                </a:cubicBezTo>
                <a:cubicBezTo>
                  <a:pt x="33116" y="2743"/>
                  <a:pt x="33206" y="2776"/>
                  <a:pt x="33218" y="2730"/>
                </a:cubicBezTo>
                <a:cubicBezTo>
                  <a:pt x="33139" y="2677"/>
                  <a:pt x="33051" y="2769"/>
                  <a:pt x="32984" y="2707"/>
                </a:cubicBezTo>
                <a:cubicBezTo>
                  <a:pt x="33015" y="2706"/>
                  <a:pt x="33008" y="2679"/>
                  <a:pt x="32955" y="2686"/>
                </a:cubicBezTo>
                <a:cubicBezTo>
                  <a:pt x="32963" y="2775"/>
                  <a:pt x="32894" y="2698"/>
                  <a:pt x="32838" y="2707"/>
                </a:cubicBezTo>
                <a:close/>
                <a:moveTo>
                  <a:pt x="36706" y="2730"/>
                </a:moveTo>
                <a:cubicBezTo>
                  <a:pt x="36669" y="2729"/>
                  <a:pt x="36666" y="2701"/>
                  <a:pt x="36618" y="2707"/>
                </a:cubicBezTo>
                <a:cubicBezTo>
                  <a:pt x="36611" y="2754"/>
                  <a:pt x="36490" y="2713"/>
                  <a:pt x="36472" y="2752"/>
                </a:cubicBezTo>
                <a:cubicBezTo>
                  <a:pt x="36433" y="2721"/>
                  <a:pt x="36317" y="2673"/>
                  <a:pt x="36296" y="2752"/>
                </a:cubicBezTo>
                <a:cubicBezTo>
                  <a:pt x="36433" y="2733"/>
                  <a:pt x="36256" y="2809"/>
                  <a:pt x="36355" y="2818"/>
                </a:cubicBezTo>
                <a:cubicBezTo>
                  <a:pt x="36350" y="2770"/>
                  <a:pt x="36379" y="2748"/>
                  <a:pt x="36443" y="2752"/>
                </a:cubicBezTo>
                <a:cubicBezTo>
                  <a:pt x="36508" y="2784"/>
                  <a:pt x="36406" y="2805"/>
                  <a:pt x="36472" y="2818"/>
                </a:cubicBezTo>
                <a:cubicBezTo>
                  <a:pt x="36486" y="2792"/>
                  <a:pt x="36503" y="2768"/>
                  <a:pt x="36531" y="2752"/>
                </a:cubicBezTo>
                <a:cubicBezTo>
                  <a:pt x="36582" y="2797"/>
                  <a:pt x="36509" y="2795"/>
                  <a:pt x="36560" y="2840"/>
                </a:cubicBezTo>
                <a:cubicBezTo>
                  <a:pt x="36525" y="2843"/>
                  <a:pt x="36476" y="2836"/>
                  <a:pt x="36472" y="2861"/>
                </a:cubicBezTo>
                <a:cubicBezTo>
                  <a:pt x="36511" y="2861"/>
                  <a:pt x="36550" y="2861"/>
                  <a:pt x="36589" y="2861"/>
                </a:cubicBezTo>
                <a:cubicBezTo>
                  <a:pt x="36588" y="2824"/>
                  <a:pt x="36611" y="2805"/>
                  <a:pt x="36648" y="2796"/>
                </a:cubicBezTo>
                <a:cubicBezTo>
                  <a:pt x="36753" y="2839"/>
                  <a:pt x="36960" y="2766"/>
                  <a:pt x="37088" y="2796"/>
                </a:cubicBezTo>
                <a:cubicBezTo>
                  <a:pt x="37103" y="2763"/>
                  <a:pt x="37131" y="2740"/>
                  <a:pt x="37146" y="2707"/>
                </a:cubicBezTo>
                <a:cubicBezTo>
                  <a:pt x="37011" y="2690"/>
                  <a:pt x="37062" y="2733"/>
                  <a:pt x="37029" y="2752"/>
                </a:cubicBezTo>
                <a:cubicBezTo>
                  <a:pt x="36977" y="2732"/>
                  <a:pt x="36980" y="2670"/>
                  <a:pt x="36911" y="2664"/>
                </a:cubicBezTo>
                <a:cubicBezTo>
                  <a:pt x="36949" y="2751"/>
                  <a:pt x="36831" y="2721"/>
                  <a:pt x="36794" y="2752"/>
                </a:cubicBezTo>
                <a:cubicBezTo>
                  <a:pt x="36794" y="2676"/>
                  <a:pt x="36762" y="2731"/>
                  <a:pt x="36706" y="2730"/>
                </a:cubicBezTo>
                <a:close/>
                <a:moveTo>
                  <a:pt x="32398" y="2664"/>
                </a:moveTo>
                <a:cubicBezTo>
                  <a:pt x="32367" y="2652"/>
                  <a:pt x="32294" y="2647"/>
                  <a:pt x="32251" y="2686"/>
                </a:cubicBezTo>
                <a:cubicBezTo>
                  <a:pt x="32331" y="2728"/>
                  <a:pt x="32411" y="2668"/>
                  <a:pt x="32398" y="2664"/>
                </a:cubicBezTo>
                <a:close/>
                <a:moveTo>
                  <a:pt x="25774" y="2752"/>
                </a:moveTo>
                <a:cubicBezTo>
                  <a:pt x="25914" y="2737"/>
                  <a:pt x="25697" y="2662"/>
                  <a:pt x="25627" y="2664"/>
                </a:cubicBezTo>
                <a:cubicBezTo>
                  <a:pt x="25582" y="2758"/>
                  <a:pt x="25740" y="2736"/>
                  <a:pt x="25774" y="2707"/>
                </a:cubicBezTo>
                <a:cubicBezTo>
                  <a:pt x="25774" y="2722"/>
                  <a:pt x="25774" y="2737"/>
                  <a:pt x="25774" y="2752"/>
                </a:cubicBezTo>
                <a:close/>
                <a:moveTo>
                  <a:pt x="24543" y="2686"/>
                </a:moveTo>
                <a:cubicBezTo>
                  <a:pt x="24543" y="2722"/>
                  <a:pt x="24543" y="2759"/>
                  <a:pt x="24543" y="2796"/>
                </a:cubicBezTo>
                <a:cubicBezTo>
                  <a:pt x="24652" y="2819"/>
                  <a:pt x="24638" y="2749"/>
                  <a:pt x="24689" y="2730"/>
                </a:cubicBezTo>
                <a:cubicBezTo>
                  <a:pt x="24690" y="2758"/>
                  <a:pt x="24741" y="2749"/>
                  <a:pt x="24748" y="2773"/>
                </a:cubicBezTo>
                <a:cubicBezTo>
                  <a:pt x="24749" y="2796"/>
                  <a:pt x="24799" y="2801"/>
                  <a:pt x="24807" y="2773"/>
                </a:cubicBezTo>
                <a:cubicBezTo>
                  <a:pt x="24765" y="2768"/>
                  <a:pt x="24773" y="2725"/>
                  <a:pt x="24748" y="2707"/>
                </a:cubicBezTo>
                <a:cubicBezTo>
                  <a:pt x="24858" y="2675"/>
                  <a:pt x="24916" y="2731"/>
                  <a:pt x="24953" y="2664"/>
                </a:cubicBezTo>
                <a:cubicBezTo>
                  <a:pt x="24885" y="2664"/>
                  <a:pt x="24816" y="2664"/>
                  <a:pt x="24748" y="2664"/>
                </a:cubicBezTo>
                <a:cubicBezTo>
                  <a:pt x="24733" y="2689"/>
                  <a:pt x="24717" y="2713"/>
                  <a:pt x="24689" y="2730"/>
                </a:cubicBezTo>
                <a:cubicBezTo>
                  <a:pt x="24624" y="2698"/>
                  <a:pt x="24726" y="2676"/>
                  <a:pt x="24660" y="2664"/>
                </a:cubicBezTo>
                <a:cubicBezTo>
                  <a:pt x="24655" y="2697"/>
                  <a:pt x="24589" y="2683"/>
                  <a:pt x="24543" y="2686"/>
                </a:cubicBezTo>
                <a:close/>
                <a:moveTo>
                  <a:pt x="13229" y="2707"/>
                </a:moveTo>
                <a:cubicBezTo>
                  <a:pt x="13249" y="2707"/>
                  <a:pt x="13268" y="2707"/>
                  <a:pt x="13288" y="2707"/>
                </a:cubicBezTo>
                <a:cubicBezTo>
                  <a:pt x="13288" y="2693"/>
                  <a:pt x="13288" y="2679"/>
                  <a:pt x="13288" y="2664"/>
                </a:cubicBezTo>
                <a:cubicBezTo>
                  <a:pt x="13268" y="2664"/>
                  <a:pt x="13249" y="2664"/>
                  <a:pt x="13229" y="2664"/>
                </a:cubicBezTo>
                <a:cubicBezTo>
                  <a:pt x="13229" y="2679"/>
                  <a:pt x="13229" y="2693"/>
                  <a:pt x="13229" y="2707"/>
                </a:cubicBezTo>
                <a:close/>
                <a:moveTo>
                  <a:pt x="48283" y="2664"/>
                </a:moveTo>
                <a:cubicBezTo>
                  <a:pt x="48472" y="2712"/>
                  <a:pt x="48362" y="2584"/>
                  <a:pt x="48283" y="2664"/>
                </a:cubicBezTo>
                <a:close/>
                <a:moveTo>
                  <a:pt x="35593" y="2664"/>
                </a:moveTo>
                <a:cubicBezTo>
                  <a:pt x="35781" y="2712"/>
                  <a:pt x="35671" y="2584"/>
                  <a:pt x="35593" y="2664"/>
                </a:cubicBezTo>
                <a:close/>
                <a:moveTo>
                  <a:pt x="26360" y="2730"/>
                </a:moveTo>
                <a:cubicBezTo>
                  <a:pt x="26346" y="2688"/>
                  <a:pt x="26450" y="2635"/>
                  <a:pt x="26331" y="2641"/>
                </a:cubicBezTo>
                <a:cubicBezTo>
                  <a:pt x="26336" y="2674"/>
                  <a:pt x="26320" y="2723"/>
                  <a:pt x="26360" y="2730"/>
                </a:cubicBezTo>
                <a:close/>
                <a:moveTo>
                  <a:pt x="25158" y="2752"/>
                </a:moveTo>
                <a:cubicBezTo>
                  <a:pt x="25135" y="2617"/>
                  <a:pt x="25449" y="2736"/>
                  <a:pt x="25510" y="2664"/>
                </a:cubicBezTo>
                <a:cubicBezTo>
                  <a:pt x="25364" y="2644"/>
                  <a:pt x="25321" y="2664"/>
                  <a:pt x="25158" y="2641"/>
                </a:cubicBezTo>
                <a:cubicBezTo>
                  <a:pt x="25141" y="2655"/>
                  <a:pt x="25090" y="2746"/>
                  <a:pt x="25158" y="2752"/>
                </a:cubicBezTo>
                <a:close/>
                <a:moveTo>
                  <a:pt x="22433" y="2752"/>
                </a:moveTo>
                <a:cubicBezTo>
                  <a:pt x="22538" y="2718"/>
                  <a:pt x="22619" y="2779"/>
                  <a:pt x="22637" y="2664"/>
                </a:cubicBezTo>
                <a:cubicBezTo>
                  <a:pt x="22495" y="2686"/>
                  <a:pt x="22396" y="2611"/>
                  <a:pt x="22344" y="2686"/>
                </a:cubicBezTo>
                <a:cubicBezTo>
                  <a:pt x="22394" y="2695"/>
                  <a:pt x="22338" y="2714"/>
                  <a:pt x="22344" y="2752"/>
                </a:cubicBezTo>
                <a:cubicBezTo>
                  <a:pt x="22465" y="2763"/>
                  <a:pt x="22316" y="2692"/>
                  <a:pt x="22433" y="2686"/>
                </a:cubicBezTo>
                <a:cubicBezTo>
                  <a:pt x="22484" y="2698"/>
                  <a:pt x="22605" y="2659"/>
                  <a:pt x="22608" y="2707"/>
                </a:cubicBezTo>
                <a:cubicBezTo>
                  <a:pt x="22530" y="2708"/>
                  <a:pt x="22436" y="2695"/>
                  <a:pt x="22433" y="2752"/>
                </a:cubicBezTo>
                <a:close/>
                <a:moveTo>
                  <a:pt x="47082" y="2641"/>
                </a:moveTo>
                <a:cubicBezTo>
                  <a:pt x="47044" y="2640"/>
                  <a:pt x="47042" y="2613"/>
                  <a:pt x="46995" y="2620"/>
                </a:cubicBezTo>
                <a:cubicBezTo>
                  <a:pt x="46948" y="2674"/>
                  <a:pt x="47094" y="2685"/>
                  <a:pt x="47082" y="2641"/>
                </a:cubicBezTo>
                <a:close/>
                <a:moveTo>
                  <a:pt x="35212" y="2664"/>
                </a:moveTo>
                <a:cubicBezTo>
                  <a:pt x="35323" y="2691"/>
                  <a:pt x="35353" y="2644"/>
                  <a:pt x="35445" y="2686"/>
                </a:cubicBezTo>
                <a:cubicBezTo>
                  <a:pt x="35443" y="2590"/>
                  <a:pt x="35259" y="2619"/>
                  <a:pt x="35212" y="2664"/>
                </a:cubicBezTo>
                <a:close/>
                <a:moveTo>
                  <a:pt x="35036" y="2664"/>
                </a:moveTo>
                <a:cubicBezTo>
                  <a:pt x="35059" y="2680"/>
                  <a:pt x="35195" y="2658"/>
                  <a:pt x="35094" y="2620"/>
                </a:cubicBezTo>
                <a:cubicBezTo>
                  <a:pt x="35109" y="2637"/>
                  <a:pt x="35023" y="2655"/>
                  <a:pt x="35036" y="2664"/>
                </a:cubicBezTo>
                <a:close/>
                <a:moveTo>
                  <a:pt x="34830" y="2686"/>
                </a:moveTo>
                <a:cubicBezTo>
                  <a:pt x="34904" y="2709"/>
                  <a:pt x="34997" y="2640"/>
                  <a:pt x="34919" y="2620"/>
                </a:cubicBezTo>
                <a:cubicBezTo>
                  <a:pt x="34931" y="2673"/>
                  <a:pt x="34785" y="2608"/>
                  <a:pt x="34830" y="2686"/>
                </a:cubicBezTo>
                <a:close/>
                <a:moveTo>
                  <a:pt x="29906" y="2707"/>
                </a:moveTo>
                <a:cubicBezTo>
                  <a:pt x="29936" y="2707"/>
                  <a:pt x="29965" y="2707"/>
                  <a:pt x="29994" y="2707"/>
                </a:cubicBezTo>
                <a:cubicBezTo>
                  <a:pt x="29994" y="2679"/>
                  <a:pt x="29994" y="2649"/>
                  <a:pt x="29994" y="2620"/>
                </a:cubicBezTo>
                <a:cubicBezTo>
                  <a:pt x="29960" y="2623"/>
                  <a:pt x="29911" y="2616"/>
                  <a:pt x="29906" y="2641"/>
                </a:cubicBezTo>
                <a:cubicBezTo>
                  <a:pt x="29956" y="2650"/>
                  <a:pt x="29900" y="2670"/>
                  <a:pt x="29906" y="2707"/>
                </a:cubicBezTo>
                <a:close/>
                <a:moveTo>
                  <a:pt x="29115" y="2664"/>
                </a:moveTo>
                <a:cubicBezTo>
                  <a:pt x="29162" y="2662"/>
                  <a:pt x="29217" y="2667"/>
                  <a:pt x="29203" y="2620"/>
                </a:cubicBezTo>
                <a:cubicBezTo>
                  <a:pt x="29183" y="2620"/>
                  <a:pt x="29164" y="2620"/>
                  <a:pt x="29144" y="2620"/>
                </a:cubicBezTo>
                <a:cubicBezTo>
                  <a:pt x="29144" y="2641"/>
                  <a:pt x="29121" y="2646"/>
                  <a:pt x="29115" y="2664"/>
                </a:cubicBezTo>
                <a:close/>
                <a:moveTo>
                  <a:pt x="28822" y="2752"/>
                </a:moveTo>
                <a:cubicBezTo>
                  <a:pt x="28862" y="2744"/>
                  <a:pt x="28878" y="2721"/>
                  <a:pt x="28939" y="2730"/>
                </a:cubicBezTo>
                <a:cubicBezTo>
                  <a:pt x="28939" y="2693"/>
                  <a:pt x="28939" y="2656"/>
                  <a:pt x="28939" y="2620"/>
                </a:cubicBezTo>
                <a:cubicBezTo>
                  <a:pt x="28752" y="2604"/>
                  <a:pt x="28733" y="2714"/>
                  <a:pt x="28647" y="2773"/>
                </a:cubicBezTo>
                <a:cubicBezTo>
                  <a:pt x="28685" y="2773"/>
                  <a:pt x="28724" y="2773"/>
                  <a:pt x="28763" y="2773"/>
                </a:cubicBezTo>
                <a:cubicBezTo>
                  <a:pt x="28764" y="2743"/>
                  <a:pt x="28749" y="2725"/>
                  <a:pt x="28734" y="2707"/>
                </a:cubicBezTo>
                <a:cubicBezTo>
                  <a:pt x="28789" y="2728"/>
                  <a:pt x="28832" y="2641"/>
                  <a:pt x="28851" y="2707"/>
                </a:cubicBezTo>
                <a:cubicBezTo>
                  <a:pt x="28853" y="2739"/>
                  <a:pt x="28766" y="2733"/>
                  <a:pt x="28822" y="2752"/>
                </a:cubicBezTo>
                <a:close/>
                <a:moveTo>
                  <a:pt x="27474" y="2730"/>
                </a:moveTo>
                <a:cubicBezTo>
                  <a:pt x="27548" y="2727"/>
                  <a:pt x="27577" y="2689"/>
                  <a:pt x="27620" y="2664"/>
                </a:cubicBezTo>
                <a:cubicBezTo>
                  <a:pt x="27530" y="2680"/>
                  <a:pt x="27585" y="2587"/>
                  <a:pt x="27474" y="2620"/>
                </a:cubicBezTo>
                <a:cubicBezTo>
                  <a:pt x="27474" y="2656"/>
                  <a:pt x="27474" y="2693"/>
                  <a:pt x="27474" y="2730"/>
                </a:cubicBezTo>
                <a:close/>
                <a:moveTo>
                  <a:pt x="48929" y="2598"/>
                </a:moveTo>
                <a:cubicBezTo>
                  <a:pt x="48849" y="2581"/>
                  <a:pt x="48870" y="2641"/>
                  <a:pt x="48811" y="2641"/>
                </a:cubicBezTo>
                <a:cubicBezTo>
                  <a:pt x="48788" y="2601"/>
                  <a:pt x="48674" y="2575"/>
                  <a:pt x="48665" y="2641"/>
                </a:cubicBezTo>
                <a:cubicBezTo>
                  <a:pt x="48708" y="2649"/>
                  <a:pt x="48724" y="2641"/>
                  <a:pt x="48694" y="2664"/>
                </a:cubicBezTo>
                <a:cubicBezTo>
                  <a:pt x="48667" y="2683"/>
                  <a:pt x="48681" y="2697"/>
                  <a:pt x="48694" y="2707"/>
                </a:cubicBezTo>
                <a:cubicBezTo>
                  <a:pt x="48705" y="2716"/>
                  <a:pt x="48715" y="2774"/>
                  <a:pt x="48782" y="2686"/>
                </a:cubicBezTo>
                <a:cubicBezTo>
                  <a:pt x="48759" y="2680"/>
                  <a:pt x="48724" y="2685"/>
                  <a:pt x="48724" y="2664"/>
                </a:cubicBezTo>
                <a:cubicBezTo>
                  <a:pt x="48753" y="2664"/>
                  <a:pt x="48758" y="2646"/>
                  <a:pt x="48782" y="2641"/>
                </a:cubicBezTo>
                <a:cubicBezTo>
                  <a:pt x="48786" y="2683"/>
                  <a:pt x="48878" y="2656"/>
                  <a:pt x="48870" y="2707"/>
                </a:cubicBezTo>
                <a:cubicBezTo>
                  <a:pt x="48876" y="2725"/>
                  <a:pt x="48871" y="2751"/>
                  <a:pt x="48899" y="2752"/>
                </a:cubicBezTo>
                <a:cubicBezTo>
                  <a:pt x="48885" y="2682"/>
                  <a:pt x="48978" y="2694"/>
                  <a:pt x="48987" y="2641"/>
                </a:cubicBezTo>
                <a:cubicBezTo>
                  <a:pt x="48954" y="2637"/>
                  <a:pt x="48942" y="2617"/>
                  <a:pt x="48929" y="2598"/>
                </a:cubicBezTo>
                <a:close/>
                <a:moveTo>
                  <a:pt x="46818" y="2620"/>
                </a:moveTo>
                <a:cubicBezTo>
                  <a:pt x="46763" y="2641"/>
                  <a:pt x="46720" y="2554"/>
                  <a:pt x="46701" y="2620"/>
                </a:cubicBezTo>
                <a:cubicBezTo>
                  <a:pt x="46719" y="2626"/>
                  <a:pt x="46813" y="2674"/>
                  <a:pt x="46818" y="2620"/>
                </a:cubicBezTo>
                <a:close/>
                <a:moveTo>
                  <a:pt x="46525" y="2598"/>
                </a:moveTo>
                <a:cubicBezTo>
                  <a:pt x="46506" y="2598"/>
                  <a:pt x="46486" y="2598"/>
                  <a:pt x="46467" y="2598"/>
                </a:cubicBezTo>
                <a:cubicBezTo>
                  <a:pt x="46306" y="2592"/>
                  <a:pt x="46531" y="2659"/>
                  <a:pt x="46525" y="2598"/>
                </a:cubicBezTo>
                <a:close/>
                <a:moveTo>
                  <a:pt x="37410" y="2664"/>
                </a:moveTo>
                <a:cubicBezTo>
                  <a:pt x="37395" y="2646"/>
                  <a:pt x="37481" y="2629"/>
                  <a:pt x="37468" y="2620"/>
                </a:cubicBezTo>
                <a:cubicBezTo>
                  <a:pt x="37447" y="2604"/>
                  <a:pt x="37390" y="2642"/>
                  <a:pt x="37381" y="2641"/>
                </a:cubicBezTo>
                <a:cubicBezTo>
                  <a:pt x="37366" y="2641"/>
                  <a:pt x="37365" y="2615"/>
                  <a:pt x="37322" y="2620"/>
                </a:cubicBezTo>
                <a:cubicBezTo>
                  <a:pt x="37285" y="2623"/>
                  <a:pt x="37281" y="2646"/>
                  <a:pt x="37234" y="2641"/>
                </a:cubicBezTo>
                <a:cubicBezTo>
                  <a:pt x="37234" y="2627"/>
                  <a:pt x="37234" y="2613"/>
                  <a:pt x="37234" y="2598"/>
                </a:cubicBezTo>
                <a:cubicBezTo>
                  <a:pt x="37124" y="2583"/>
                  <a:pt x="37071" y="2610"/>
                  <a:pt x="36999" y="2620"/>
                </a:cubicBezTo>
                <a:cubicBezTo>
                  <a:pt x="36993" y="2620"/>
                  <a:pt x="36979" y="2587"/>
                  <a:pt x="36941" y="2598"/>
                </a:cubicBezTo>
                <a:cubicBezTo>
                  <a:pt x="36931" y="2601"/>
                  <a:pt x="36925" y="2640"/>
                  <a:pt x="36911" y="2641"/>
                </a:cubicBezTo>
                <a:cubicBezTo>
                  <a:pt x="37138" y="2679"/>
                  <a:pt x="37251" y="2631"/>
                  <a:pt x="37410" y="2664"/>
                </a:cubicBezTo>
                <a:close/>
                <a:moveTo>
                  <a:pt x="30083" y="2707"/>
                </a:moveTo>
                <a:cubicBezTo>
                  <a:pt x="30146" y="2662"/>
                  <a:pt x="30057" y="2637"/>
                  <a:pt x="30112" y="2598"/>
                </a:cubicBezTo>
                <a:cubicBezTo>
                  <a:pt x="30021" y="2589"/>
                  <a:pt x="29993" y="2704"/>
                  <a:pt x="30083" y="2707"/>
                </a:cubicBezTo>
                <a:close/>
                <a:moveTo>
                  <a:pt x="27767" y="2707"/>
                </a:moveTo>
                <a:cubicBezTo>
                  <a:pt x="27746" y="2648"/>
                  <a:pt x="27906" y="2724"/>
                  <a:pt x="27884" y="2664"/>
                </a:cubicBezTo>
                <a:cubicBezTo>
                  <a:pt x="27773" y="2696"/>
                  <a:pt x="27879" y="2565"/>
                  <a:pt x="27767" y="2598"/>
                </a:cubicBezTo>
                <a:cubicBezTo>
                  <a:pt x="27805" y="2652"/>
                  <a:pt x="27681" y="2689"/>
                  <a:pt x="27767" y="2707"/>
                </a:cubicBezTo>
                <a:close/>
                <a:moveTo>
                  <a:pt x="19765" y="2598"/>
                </a:moveTo>
                <a:cubicBezTo>
                  <a:pt x="19715" y="2596"/>
                  <a:pt x="19690" y="2614"/>
                  <a:pt x="19678" y="2641"/>
                </a:cubicBezTo>
                <a:cubicBezTo>
                  <a:pt x="19728" y="2643"/>
                  <a:pt x="19752" y="2625"/>
                  <a:pt x="19765" y="2598"/>
                </a:cubicBezTo>
                <a:close/>
                <a:moveTo>
                  <a:pt x="19736" y="2686"/>
                </a:moveTo>
                <a:cubicBezTo>
                  <a:pt x="19756" y="2686"/>
                  <a:pt x="19775" y="2686"/>
                  <a:pt x="19794" y="2686"/>
                </a:cubicBezTo>
                <a:cubicBezTo>
                  <a:pt x="19794" y="2671"/>
                  <a:pt x="19794" y="2656"/>
                  <a:pt x="19794" y="2641"/>
                </a:cubicBezTo>
                <a:cubicBezTo>
                  <a:pt x="19775" y="2641"/>
                  <a:pt x="19756" y="2641"/>
                  <a:pt x="19736" y="2641"/>
                </a:cubicBezTo>
                <a:cubicBezTo>
                  <a:pt x="19736" y="2656"/>
                  <a:pt x="19736" y="2671"/>
                  <a:pt x="19736" y="2686"/>
                </a:cubicBezTo>
                <a:close/>
                <a:moveTo>
                  <a:pt x="45998" y="2620"/>
                </a:moveTo>
                <a:cubicBezTo>
                  <a:pt x="46068" y="2566"/>
                  <a:pt x="45901" y="2563"/>
                  <a:pt x="45910" y="2598"/>
                </a:cubicBezTo>
                <a:cubicBezTo>
                  <a:pt x="45910" y="2596"/>
                  <a:pt x="46009" y="2611"/>
                  <a:pt x="45998" y="2620"/>
                </a:cubicBezTo>
                <a:close/>
                <a:moveTo>
                  <a:pt x="38406" y="2664"/>
                </a:moveTo>
                <a:cubicBezTo>
                  <a:pt x="38535" y="2688"/>
                  <a:pt x="38375" y="2612"/>
                  <a:pt x="38465" y="2620"/>
                </a:cubicBezTo>
                <a:cubicBezTo>
                  <a:pt x="38485" y="2622"/>
                  <a:pt x="38542" y="2706"/>
                  <a:pt x="38611" y="2664"/>
                </a:cubicBezTo>
                <a:cubicBezTo>
                  <a:pt x="38581" y="2589"/>
                  <a:pt x="38703" y="2629"/>
                  <a:pt x="38758" y="2620"/>
                </a:cubicBezTo>
                <a:cubicBezTo>
                  <a:pt x="38758" y="2641"/>
                  <a:pt x="38735" y="2646"/>
                  <a:pt x="38729" y="2664"/>
                </a:cubicBezTo>
                <a:cubicBezTo>
                  <a:pt x="38767" y="2664"/>
                  <a:pt x="38807" y="2664"/>
                  <a:pt x="38846" y="2664"/>
                </a:cubicBezTo>
                <a:cubicBezTo>
                  <a:pt x="38846" y="2641"/>
                  <a:pt x="38846" y="2620"/>
                  <a:pt x="38846" y="2598"/>
                </a:cubicBezTo>
                <a:cubicBezTo>
                  <a:pt x="38771" y="2610"/>
                  <a:pt x="38728" y="2577"/>
                  <a:pt x="38670" y="2575"/>
                </a:cubicBezTo>
                <a:cubicBezTo>
                  <a:pt x="38631" y="2574"/>
                  <a:pt x="38604" y="2599"/>
                  <a:pt x="38582" y="2598"/>
                </a:cubicBezTo>
                <a:cubicBezTo>
                  <a:pt x="38566" y="2596"/>
                  <a:pt x="38568" y="2571"/>
                  <a:pt x="38524" y="2575"/>
                </a:cubicBezTo>
                <a:cubicBezTo>
                  <a:pt x="38525" y="2575"/>
                  <a:pt x="38511" y="2595"/>
                  <a:pt x="38494" y="2598"/>
                </a:cubicBezTo>
                <a:cubicBezTo>
                  <a:pt x="38379" y="2620"/>
                  <a:pt x="38392" y="2602"/>
                  <a:pt x="38318" y="2598"/>
                </a:cubicBezTo>
                <a:cubicBezTo>
                  <a:pt x="38302" y="2649"/>
                  <a:pt x="38401" y="2662"/>
                  <a:pt x="38406" y="2664"/>
                </a:cubicBezTo>
                <a:close/>
                <a:moveTo>
                  <a:pt x="32779" y="2664"/>
                </a:moveTo>
                <a:cubicBezTo>
                  <a:pt x="32847" y="2664"/>
                  <a:pt x="32916" y="2664"/>
                  <a:pt x="32984" y="2664"/>
                </a:cubicBezTo>
                <a:cubicBezTo>
                  <a:pt x="32998" y="2595"/>
                  <a:pt x="32911" y="2602"/>
                  <a:pt x="32867" y="2575"/>
                </a:cubicBezTo>
                <a:cubicBezTo>
                  <a:pt x="32910" y="2659"/>
                  <a:pt x="32736" y="2580"/>
                  <a:pt x="32779" y="2664"/>
                </a:cubicBezTo>
                <a:close/>
                <a:moveTo>
                  <a:pt x="31167" y="2641"/>
                </a:moveTo>
                <a:cubicBezTo>
                  <a:pt x="31169" y="2599"/>
                  <a:pt x="31281" y="2680"/>
                  <a:pt x="31285" y="2598"/>
                </a:cubicBezTo>
                <a:cubicBezTo>
                  <a:pt x="31246" y="2541"/>
                  <a:pt x="31067" y="2602"/>
                  <a:pt x="31167" y="2641"/>
                </a:cubicBezTo>
                <a:close/>
                <a:moveTo>
                  <a:pt x="30435" y="2686"/>
                </a:moveTo>
                <a:cubicBezTo>
                  <a:pt x="30560" y="2696"/>
                  <a:pt x="30472" y="2626"/>
                  <a:pt x="30522" y="2620"/>
                </a:cubicBezTo>
                <a:cubicBezTo>
                  <a:pt x="30678" y="2604"/>
                  <a:pt x="30447" y="2600"/>
                  <a:pt x="30435" y="2575"/>
                </a:cubicBezTo>
                <a:cubicBezTo>
                  <a:pt x="30435" y="2613"/>
                  <a:pt x="30435" y="2649"/>
                  <a:pt x="30435" y="2686"/>
                </a:cubicBezTo>
                <a:close/>
                <a:moveTo>
                  <a:pt x="30259" y="2664"/>
                </a:moveTo>
                <a:cubicBezTo>
                  <a:pt x="30267" y="2613"/>
                  <a:pt x="30386" y="2643"/>
                  <a:pt x="30405" y="2598"/>
                </a:cubicBezTo>
                <a:cubicBezTo>
                  <a:pt x="30315" y="2614"/>
                  <a:pt x="30298" y="2575"/>
                  <a:pt x="30229" y="2575"/>
                </a:cubicBezTo>
                <a:cubicBezTo>
                  <a:pt x="30234" y="2608"/>
                  <a:pt x="30218" y="2656"/>
                  <a:pt x="30259" y="2664"/>
                </a:cubicBezTo>
                <a:close/>
                <a:moveTo>
                  <a:pt x="27356" y="2730"/>
                </a:moveTo>
                <a:cubicBezTo>
                  <a:pt x="27514" y="2739"/>
                  <a:pt x="27390" y="2535"/>
                  <a:pt x="27327" y="2598"/>
                </a:cubicBezTo>
                <a:cubicBezTo>
                  <a:pt x="27433" y="2617"/>
                  <a:pt x="27345" y="2662"/>
                  <a:pt x="27356" y="2730"/>
                </a:cubicBezTo>
                <a:close/>
                <a:moveTo>
                  <a:pt x="19297" y="2598"/>
                </a:moveTo>
                <a:cubicBezTo>
                  <a:pt x="19198" y="2530"/>
                  <a:pt x="19208" y="2679"/>
                  <a:pt x="19297" y="2598"/>
                </a:cubicBezTo>
                <a:close/>
                <a:moveTo>
                  <a:pt x="16190" y="2620"/>
                </a:moveTo>
                <a:cubicBezTo>
                  <a:pt x="16209" y="2620"/>
                  <a:pt x="16229" y="2620"/>
                  <a:pt x="16248" y="2620"/>
                </a:cubicBezTo>
                <a:cubicBezTo>
                  <a:pt x="16294" y="2566"/>
                  <a:pt x="16148" y="2554"/>
                  <a:pt x="16160" y="2598"/>
                </a:cubicBezTo>
                <a:cubicBezTo>
                  <a:pt x="16178" y="2599"/>
                  <a:pt x="16195" y="2601"/>
                  <a:pt x="16190" y="2620"/>
                </a:cubicBezTo>
                <a:close/>
                <a:moveTo>
                  <a:pt x="48607" y="2641"/>
                </a:moveTo>
                <a:cubicBezTo>
                  <a:pt x="48613" y="2610"/>
                  <a:pt x="48654" y="2605"/>
                  <a:pt x="48665" y="2575"/>
                </a:cubicBezTo>
                <a:cubicBezTo>
                  <a:pt x="48573" y="2600"/>
                  <a:pt x="48587" y="2586"/>
                  <a:pt x="48518" y="2554"/>
                </a:cubicBezTo>
                <a:cubicBezTo>
                  <a:pt x="48493" y="2624"/>
                  <a:pt x="48563" y="2622"/>
                  <a:pt x="48607" y="2641"/>
                </a:cubicBezTo>
                <a:close/>
                <a:moveTo>
                  <a:pt x="48489" y="2686"/>
                </a:moveTo>
                <a:cubicBezTo>
                  <a:pt x="48541" y="2727"/>
                  <a:pt x="48574" y="2659"/>
                  <a:pt x="48635" y="2707"/>
                </a:cubicBezTo>
                <a:cubicBezTo>
                  <a:pt x="48647" y="2640"/>
                  <a:pt x="48494" y="2618"/>
                  <a:pt x="48489" y="2686"/>
                </a:cubicBezTo>
                <a:close/>
                <a:moveTo>
                  <a:pt x="47375" y="2575"/>
                </a:moveTo>
                <a:cubicBezTo>
                  <a:pt x="47337" y="2574"/>
                  <a:pt x="47334" y="2547"/>
                  <a:pt x="47287" y="2554"/>
                </a:cubicBezTo>
                <a:cubicBezTo>
                  <a:pt x="47242" y="2608"/>
                  <a:pt x="47387" y="2619"/>
                  <a:pt x="47375" y="2575"/>
                </a:cubicBezTo>
                <a:close/>
                <a:moveTo>
                  <a:pt x="43565" y="2554"/>
                </a:moveTo>
                <a:cubicBezTo>
                  <a:pt x="43545" y="2554"/>
                  <a:pt x="43526" y="2554"/>
                  <a:pt x="43506" y="2554"/>
                </a:cubicBezTo>
                <a:cubicBezTo>
                  <a:pt x="43346" y="2547"/>
                  <a:pt x="43571" y="2616"/>
                  <a:pt x="43565" y="2554"/>
                </a:cubicBezTo>
                <a:close/>
                <a:moveTo>
                  <a:pt x="28383" y="2575"/>
                </a:moveTo>
                <a:cubicBezTo>
                  <a:pt x="28386" y="2631"/>
                  <a:pt x="28425" y="2661"/>
                  <a:pt x="28499" y="2664"/>
                </a:cubicBezTo>
                <a:cubicBezTo>
                  <a:pt x="28534" y="2631"/>
                  <a:pt x="28621" y="2638"/>
                  <a:pt x="28617" y="2575"/>
                </a:cubicBezTo>
                <a:cubicBezTo>
                  <a:pt x="28517" y="2523"/>
                  <a:pt x="28486" y="2643"/>
                  <a:pt x="28383" y="2575"/>
                </a:cubicBezTo>
                <a:close/>
                <a:moveTo>
                  <a:pt x="19502" y="2641"/>
                </a:moveTo>
                <a:cubicBezTo>
                  <a:pt x="19495" y="2617"/>
                  <a:pt x="19469" y="2608"/>
                  <a:pt x="19443" y="2598"/>
                </a:cubicBezTo>
                <a:cubicBezTo>
                  <a:pt x="19434" y="2641"/>
                  <a:pt x="19482" y="2641"/>
                  <a:pt x="19502" y="2664"/>
                </a:cubicBezTo>
                <a:cubicBezTo>
                  <a:pt x="19463" y="2664"/>
                  <a:pt x="19423" y="2664"/>
                  <a:pt x="19384" y="2664"/>
                </a:cubicBezTo>
                <a:cubicBezTo>
                  <a:pt x="19379" y="2638"/>
                  <a:pt x="19390" y="2601"/>
                  <a:pt x="19355" y="2598"/>
                </a:cubicBezTo>
                <a:cubicBezTo>
                  <a:pt x="19348" y="2614"/>
                  <a:pt x="19354" y="2641"/>
                  <a:pt x="19326" y="2641"/>
                </a:cubicBezTo>
                <a:cubicBezTo>
                  <a:pt x="19286" y="2641"/>
                  <a:pt x="19247" y="2641"/>
                  <a:pt x="19208" y="2641"/>
                </a:cubicBezTo>
                <a:cubicBezTo>
                  <a:pt x="19202" y="2722"/>
                  <a:pt x="19400" y="2800"/>
                  <a:pt x="19443" y="2707"/>
                </a:cubicBezTo>
                <a:cubicBezTo>
                  <a:pt x="19376" y="2714"/>
                  <a:pt x="19333" y="2703"/>
                  <a:pt x="19326" y="2664"/>
                </a:cubicBezTo>
                <a:cubicBezTo>
                  <a:pt x="19404" y="2673"/>
                  <a:pt x="19412" y="2690"/>
                  <a:pt x="19472" y="2686"/>
                </a:cubicBezTo>
                <a:cubicBezTo>
                  <a:pt x="19523" y="2682"/>
                  <a:pt x="19559" y="2610"/>
                  <a:pt x="19649" y="2641"/>
                </a:cubicBezTo>
                <a:cubicBezTo>
                  <a:pt x="19678" y="2575"/>
                  <a:pt x="19583" y="2602"/>
                  <a:pt x="19531" y="2598"/>
                </a:cubicBezTo>
                <a:cubicBezTo>
                  <a:pt x="19539" y="2562"/>
                  <a:pt x="19491" y="2538"/>
                  <a:pt x="19472" y="2575"/>
                </a:cubicBezTo>
                <a:cubicBezTo>
                  <a:pt x="19508" y="2569"/>
                  <a:pt x="19573" y="2640"/>
                  <a:pt x="19502" y="2641"/>
                </a:cubicBezTo>
                <a:close/>
                <a:moveTo>
                  <a:pt x="28177" y="2575"/>
                </a:moveTo>
                <a:cubicBezTo>
                  <a:pt x="28244" y="2581"/>
                  <a:pt x="28288" y="2571"/>
                  <a:pt x="28294" y="2532"/>
                </a:cubicBezTo>
                <a:cubicBezTo>
                  <a:pt x="28243" y="2536"/>
                  <a:pt x="28148" y="2509"/>
                  <a:pt x="28177" y="2575"/>
                </a:cubicBezTo>
                <a:close/>
                <a:moveTo>
                  <a:pt x="42187" y="2532"/>
                </a:moveTo>
                <a:cubicBezTo>
                  <a:pt x="42150" y="2530"/>
                  <a:pt x="42146" y="2503"/>
                  <a:pt x="42099" y="2509"/>
                </a:cubicBezTo>
                <a:cubicBezTo>
                  <a:pt x="42054" y="2563"/>
                  <a:pt x="42199" y="2574"/>
                  <a:pt x="42187" y="2532"/>
                </a:cubicBezTo>
                <a:close/>
                <a:moveTo>
                  <a:pt x="40369" y="2554"/>
                </a:moveTo>
                <a:cubicBezTo>
                  <a:pt x="40435" y="2605"/>
                  <a:pt x="40484" y="2546"/>
                  <a:pt x="40576" y="2554"/>
                </a:cubicBezTo>
                <a:cubicBezTo>
                  <a:pt x="40618" y="2553"/>
                  <a:pt x="40815" y="2562"/>
                  <a:pt x="40722" y="2532"/>
                </a:cubicBezTo>
                <a:cubicBezTo>
                  <a:pt x="40577" y="2563"/>
                  <a:pt x="40424" y="2454"/>
                  <a:pt x="40369" y="2554"/>
                </a:cubicBezTo>
                <a:close/>
                <a:moveTo>
                  <a:pt x="40341" y="2532"/>
                </a:moveTo>
                <a:cubicBezTo>
                  <a:pt x="40152" y="2482"/>
                  <a:pt x="40262" y="2611"/>
                  <a:pt x="40341" y="2532"/>
                </a:cubicBezTo>
                <a:close/>
                <a:moveTo>
                  <a:pt x="39754" y="2554"/>
                </a:moveTo>
                <a:cubicBezTo>
                  <a:pt x="39801" y="2551"/>
                  <a:pt x="39856" y="2557"/>
                  <a:pt x="39843" y="2509"/>
                </a:cubicBezTo>
                <a:cubicBezTo>
                  <a:pt x="39823" y="2509"/>
                  <a:pt x="39803" y="2509"/>
                  <a:pt x="39783" y="2509"/>
                </a:cubicBezTo>
                <a:cubicBezTo>
                  <a:pt x="39783" y="2532"/>
                  <a:pt x="39760" y="2535"/>
                  <a:pt x="39754" y="2554"/>
                </a:cubicBezTo>
                <a:close/>
                <a:moveTo>
                  <a:pt x="39491" y="2554"/>
                </a:moveTo>
                <a:cubicBezTo>
                  <a:pt x="39511" y="2554"/>
                  <a:pt x="39530" y="2554"/>
                  <a:pt x="39549" y="2554"/>
                </a:cubicBezTo>
                <a:cubicBezTo>
                  <a:pt x="39549" y="2539"/>
                  <a:pt x="39549" y="2524"/>
                  <a:pt x="39549" y="2509"/>
                </a:cubicBezTo>
                <a:cubicBezTo>
                  <a:pt x="39530" y="2509"/>
                  <a:pt x="39511" y="2509"/>
                  <a:pt x="39491" y="2509"/>
                </a:cubicBezTo>
                <a:cubicBezTo>
                  <a:pt x="39491" y="2524"/>
                  <a:pt x="39491" y="2539"/>
                  <a:pt x="39491" y="2554"/>
                </a:cubicBezTo>
                <a:close/>
                <a:moveTo>
                  <a:pt x="39344" y="2554"/>
                </a:moveTo>
                <a:cubicBezTo>
                  <a:pt x="39374" y="2554"/>
                  <a:pt x="39403" y="2554"/>
                  <a:pt x="39432" y="2554"/>
                </a:cubicBezTo>
                <a:cubicBezTo>
                  <a:pt x="39436" y="2514"/>
                  <a:pt x="39403" y="2502"/>
                  <a:pt x="39344" y="2509"/>
                </a:cubicBezTo>
                <a:cubicBezTo>
                  <a:pt x="39344" y="2524"/>
                  <a:pt x="39344" y="2539"/>
                  <a:pt x="39344" y="2554"/>
                </a:cubicBezTo>
                <a:close/>
                <a:moveTo>
                  <a:pt x="39081" y="2532"/>
                </a:moveTo>
                <a:cubicBezTo>
                  <a:pt x="39108" y="2476"/>
                  <a:pt x="38913" y="2525"/>
                  <a:pt x="39022" y="2532"/>
                </a:cubicBezTo>
                <a:cubicBezTo>
                  <a:pt x="39070" y="2529"/>
                  <a:pt x="39150" y="2568"/>
                  <a:pt x="39081" y="2532"/>
                </a:cubicBezTo>
                <a:close/>
                <a:moveTo>
                  <a:pt x="38875" y="2554"/>
                </a:moveTo>
                <a:cubicBezTo>
                  <a:pt x="38895" y="2554"/>
                  <a:pt x="38914" y="2554"/>
                  <a:pt x="38934" y="2554"/>
                </a:cubicBezTo>
                <a:cubicBezTo>
                  <a:pt x="38934" y="2539"/>
                  <a:pt x="38934" y="2524"/>
                  <a:pt x="38934" y="2509"/>
                </a:cubicBezTo>
                <a:cubicBezTo>
                  <a:pt x="38914" y="2509"/>
                  <a:pt x="38895" y="2509"/>
                  <a:pt x="38875" y="2509"/>
                </a:cubicBezTo>
                <a:cubicBezTo>
                  <a:pt x="38875" y="2524"/>
                  <a:pt x="38875" y="2539"/>
                  <a:pt x="38875" y="2554"/>
                </a:cubicBezTo>
                <a:close/>
                <a:moveTo>
                  <a:pt x="32838" y="2554"/>
                </a:moveTo>
                <a:cubicBezTo>
                  <a:pt x="32818" y="2542"/>
                  <a:pt x="32861" y="2511"/>
                  <a:pt x="32867" y="2509"/>
                </a:cubicBezTo>
                <a:cubicBezTo>
                  <a:pt x="32867" y="2509"/>
                  <a:pt x="32892" y="2541"/>
                  <a:pt x="32926" y="2532"/>
                </a:cubicBezTo>
                <a:cubicBezTo>
                  <a:pt x="32935" y="2529"/>
                  <a:pt x="32941" y="2490"/>
                  <a:pt x="32955" y="2487"/>
                </a:cubicBezTo>
                <a:cubicBezTo>
                  <a:pt x="32806" y="2472"/>
                  <a:pt x="32763" y="2511"/>
                  <a:pt x="32838" y="2554"/>
                </a:cubicBezTo>
                <a:close/>
                <a:moveTo>
                  <a:pt x="29438" y="2641"/>
                </a:moveTo>
                <a:cubicBezTo>
                  <a:pt x="29438" y="2613"/>
                  <a:pt x="29489" y="2622"/>
                  <a:pt x="29496" y="2598"/>
                </a:cubicBezTo>
                <a:cubicBezTo>
                  <a:pt x="29463" y="2593"/>
                  <a:pt x="29451" y="2574"/>
                  <a:pt x="29438" y="2554"/>
                </a:cubicBezTo>
                <a:cubicBezTo>
                  <a:pt x="29530" y="2506"/>
                  <a:pt x="29357" y="2473"/>
                  <a:pt x="29438" y="2509"/>
                </a:cubicBezTo>
                <a:cubicBezTo>
                  <a:pt x="29414" y="2524"/>
                  <a:pt x="29372" y="2632"/>
                  <a:pt x="29438" y="2641"/>
                </a:cubicBezTo>
                <a:close/>
                <a:moveTo>
                  <a:pt x="31167" y="2487"/>
                </a:moveTo>
                <a:cubicBezTo>
                  <a:pt x="31129" y="2487"/>
                  <a:pt x="31126" y="2460"/>
                  <a:pt x="31079" y="2466"/>
                </a:cubicBezTo>
                <a:cubicBezTo>
                  <a:pt x="31033" y="2520"/>
                  <a:pt x="31179" y="2530"/>
                  <a:pt x="31167" y="2487"/>
                </a:cubicBezTo>
                <a:close/>
                <a:moveTo>
                  <a:pt x="29936" y="2466"/>
                </a:moveTo>
                <a:cubicBezTo>
                  <a:pt x="30035" y="2532"/>
                  <a:pt x="30024" y="2383"/>
                  <a:pt x="29936" y="2466"/>
                </a:cubicBezTo>
                <a:close/>
                <a:moveTo>
                  <a:pt x="30200" y="2487"/>
                </a:moveTo>
                <a:cubicBezTo>
                  <a:pt x="30132" y="2494"/>
                  <a:pt x="30167" y="2424"/>
                  <a:pt x="30112" y="2422"/>
                </a:cubicBezTo>
                <a:cubicBezTo>
                  <a:pt x="30103" y="2451"/>
                  <a:pt x="30070" y="2464"/>
                  <a:pt x="30083" y="2509"/>
                </a:cubicBezTo>
                <a:cubicBezTo>
                  <a:pt x="30175" y="2484"/>
                  <a:pt x="30153" y="2544"/>
                  <a:pt x="30200" y="2554"/>
                </a:cubicBezTo>
                <a:cubicBezTo>
                  <a:pt x="30208" y="2509"/>
                  <a:pt x="30259" y="2494"/>
                  <a:pt x="30287" y="2466"/>
                </a:cubicBezTo>
                <a:cubicBezTo>
                  <a:pt x="30247" y="2464"/>
                  <a:pt x="30223" y="2476"/>
                  <a:pt x="30200" y="2487"/>
                </a:cubicBezTo>
                <a:close/>
                <a:moveTo>
                  <a:pt x="29467" y="2422"/>
                </a:moveTo>
                <a:cubicBezTo>
                  <a:pt x="29448" y="2422"/>
                  <a:pt x="29428" y="2422"/>
                  <a:pt x="29409" y="2422"/>
                </a:cubicBezTo>
                <a:cubicBezTo>
                  <a:pt x="29248" y="2415"/>
                  <a:pt x="29473" y="2484"/>
                  <a:pt x="29467" y="2422"/>
                </a:cubicBezTo>
                <a:close/>
                <a:moveTo>
                  <a:pt x="43800" y="2443"/>
                </a:moveTo>
                <a:cubicBezTo>
                  <a:pt x="43819" y="2443"/>
                  <a:pt x="43839" y="2443"/>
                  <a:pt x="43858" y="2443"/>
                </a:cubicBezTo>
                <a:cubicBezTo>
                  <a:pt x="43858" y="2428"/>
                  <a:pt x="43858" y="2414"/>
                  <a:pt x="43858" y="2400"/>
                </a:cubicBezTo>
                <a:cubicBezTo>
                  <a:pt x="43839" y="2400"/>
                  <a:pt x="43819" y="2400"/>
                  <a:pt x="43800" y="2400"/>
                </a:cubicBezTo>
                <a:cubicBezTo>
                  <a:pt x="43800" y="2414"/>
                  <a:pt x="43800" y="2428"/>
                  <a:pt x="43800" y="2443"/>
                </a:cubicBezTo>
                <a:close/>
                <a:moveTo>
                  <a:pt x="43711" y="2422"/>
                </a:moveTo>
                <a:cubicBezTo>
                  <a:pt x="43716" y="2448"/>
                  <a:pt x="43706" y="2484"/>
                  <a:pt x="43741" y="2487"/>
                </a:cubicBezTo>
                <a:cubicBezTo>
                  <a:pt x="43740" y="2457"/>
                  <a:pt x="43755" y="2439"/>
                  <a:pt x="43770" y="2422"/>
                </a:cubicBezTo>
                <a:cubicBezTo>
                  <a:pt x="43710" y="2353"/>
                  <a:pt x="43594" y="2479"/>
                  <a:pt x="43711" y="2422"/>
                </a:cubicBezTo>
                <a:close/>
                <a:moveTo>
                  <a:pt x="42627" y="2466"/>
                </a:moveTo>
                <a:cubicBezTo>
                  <a:pt x="42686" y="2446"/>
                  <a:pt x="42635" y="2353"/>
                  <a:pt x="42598" y="2422"/>
                </a:cubicBezTo>
                <a:cubicBezTo>
                  <a:pt x="42615" y="2422"/>
                  <a:pt x="42632" y="2425"/>
                  <a:pt x="42627" y="2443"/>
                </a:cubicBezTo>
                <a:cubicBezTo>
                  <a:pt x="42611" y="2443"/>
                  <a:pt x="42593" y="2461"/>
                  <a:pt x="42627" y="2466"/>
                </a:cubicBezTo>
                <a:close/>
                <a:moveTo>
                  <a:pt x="35329" y="2422"/>
                </a:moveTo>
                <a:cubicBezTo>
                  <a:pt x="35211" y="2345"/>
                  <a:pt x="35259" y="2492"/>
                  <a:pt x="35329" y="2422"/>
                </a:cubicBezTo>
                <a:close/>
                <a:moveTo>
                  <a:pt x="34830" y="2466"/>
                </a:moveTo>
                <a:cubicBezTo>
                  <a:pt x="34830" y="2443"/>
                  <a:pt x="34830" y="2422"/>
                  <a:pt x="34830" y="2400"/>
                </a:cubicBezTo>
                <a:cubicBezTo>
                  <a:pt x="34782" y="2400"/>
                  <a:pt x="34733" y="2400"/>
                  <a:pt x="34684" y="2400"/>
                </a:cubicBezTo>
                <a:cubicBezTo>
                  <a:pt x="34696" y="2455"/>
                  <a:pt x="34784" y="2500"/>
                  <a:pt x="34830" y="2466"/>
                </a:cubicBezTo>
                <a:close/>
                <a:moveTo>
                  <a:pt x="13493" y="2400"/>
                </a:moveTo>
                <a:cubicBezTo>
                  <a:pt x="13454" y="2400"/>
                  <a:pt x="13415" y="2400"/>
                  <a:pt x="13375" y="2400"/>
                </a:cubicBezTo>
                <a:cubicBezTo>
                  <a:pt x="13353" y="2484"/>
                  <a:pt x="13516" y="2484"/>
                  <a:pt x="13493" y="2400"/>
                </a:cubicBezTo>
                <a:close/>
                <a:moveTo>
                  <a:pt x="13317" y="2400"/>
                </a:moveTo>
                <a:cubicBezTo>
                  <a:pt x="13298" y="2400"/>
                  <a:pt x="13278" y="2400"/>
                  <a:pt x="13259" y="2400"/>
                </a:cubicBezTo>
                <a:cubicBezTo>
                  <a:pt x="13236" y="2404"/>
                  <a:pt x="13201" y="2400"/>
                  <a:pt x="13200" y="2422"/>
                </a:cubicBezTo>
                <a:cubicBezTo>
                  <a:pt x="13244" y="2418"/>
                  <a:pt x="13308" y="2430"/>
                  <a:pt x="13317" y="2400"/>
                </a:cubicBezTo>
                <a:close/>
                <a:moveTo>
                  <a:pt x="42920" y="2422"/>
                </a:moveTo>
                <a:cubicBezTo>
                  <a:pt x="42895" y="2424"/>
                  <a:pt x="42864" y="2390"/>
                  <a:pt x="42862" y="2422"/>
                </a:cubicBezTo>
                <a:cubicBezTo>
                  <a:pt x="42860" y="2451"/>
                  <a:pt x="42811" y="2442"/>
                  <a:pt x="42803" y="2466"/>
                </a:cubicBezTo>
                <a:cubicBezTo>
                  <a:pt x="42906" y="2515"/>
                  <a:pt x="42900" y="2419"/>
                  <a:pt x="42978" y="2466"/>
                </a:cubicBezTo>
                <a:cubicBezTo>
                  <a:pt x="42975" y="2424"/>
                  <a:pt x="42960" y="2392"/>
                  <a:pt x="42920" y="2377"/>
                </a:cubicBezTo>
                <a:cubicBezTo>
                  <a:pt x="42920" y="2392"/>
                  <a:pt x="42920" y="2407"/>
                  <a:pt x="42920" y="2422"/>
                </a:cubicBezTo>
                <a:close/>
                <a:moveTo>
                  <a:pt x="41073" y="2377"/>
                </a:moveTo>
                <a:cubicBezTo>
                  <a:pt x="41004" y="2391"/>
                  <a:pt x="40861" y="2350"/>
                  <a:pt x="40839" y="2400"/>
                </a:cubicBezTo>
                <a:cubicBezTo>
                  <a:pt x="40909" y="2386"/>
                  <a:pt x="41052" y="2427"/>
                  <a:pt x="41073" y="2377"/>
                </a:cubicBezTo>
                <a:close/>
                <a:moveTo>
                  <a:pt x="37381" y="2400"/>
                </a:moveTo>
                <a:cubicBezTo>
                  <a:pt x="37346" y="2396"/>
                  <a:pt x="37314" y="2360"/>
                  <a:pt x="37293" y="2400"/>
                </a:cubicBezTo>
                <a:cubicBezTo>
                  <a:pt x="37327" y="2403"/>
                  <a:pt x="37358" y="2439"/>
                  <a:pt x="37381" y="2400"/>
                </a:cubicBezTo>
                <a:close/>
                <a:moveTo>
                  <a:pt x="32692" y="2443"/>
                </a:moveTo>
                <a:cubicBezTo>
                  <a:pt x="32696" y="2395"/>
                  <a:pt x="32667" y="2373"/>
                  <a:pt x="32603" y="2377"/>
                </a:cubicBezTo>
                <a:cubicBezTo>
                  <a:pt x="32583" y="2437"/>
                  <a:pt x="32664" y="2419"/>
                  <a:pt x="32692" y="2443"/>
                </a:cubicBezTo>
                <a:close/>
                <a:moveTo>
                  <a:pt x="31988" y="2377"/>
                </a:moveTo>
                <a:cubicBezTo>
                  <a:pt x="31968" y="2377"/>
                  <a:pt x="31948" y="2377"/>
                  <a:pt x="31928" y="2377"/>
                </a:cubicBezTo>
                <a:cubicBezTo>
                  <a:pt x="31769" y="2371"/>
                  <a:pt x="31994" y="2439"/>
                  <a:pt x="31988" y="2377"/>
                </a:cubicBezTo>
                <a:close/>
                <a:moveTo>
                  <a:pt x="47053" y="2400"/>
                </a:moveTo>
                <a:cubicBezTo>
                  <a:pt x="47104" y="2401"/>
                  <a:pt x="47129" y="2383"/>
                  <a:pt x="47141" y="2355"/>
                </a:cubicBezTo>
                <a:cubicBezTo>
                  <a:pt x="47090" y="2354"/>
                  <a:pt x="47065" y="2372"/>
                  <a:pt x="47053" y="2400"/>
                </a:cubicBezTo>
                <a:close/>
                <a:moveTo>
                  <a:pt x="38905" y="2400"/>
                </a:moveTo>
                <a:cubicBezTo>
                  <a:pt x="38955" y="2401"/>
                  <a:pt x="38980" y="2383"/>
                  <a:pt x="38992" y="2355"/>
                </a:cubicBezTo>
                <a:cubicBezTo>
                  <a:pt x="38947" y="2358"/>
                  <a:pt x="38891" y="2352"/>
                  <a:pt x="38905" y="2400"/>
                </a:cubicBezTo>
                <a:close/>
                <a:moveTo>
                  <a:pt x="37732" y="2400"/>
                </a:moveTo>
                <a:cubicBezTo>
                  <a:pt x="37783" y="2401"/>
                  <a:pt x="37808" y="2383"/>
                  <a:pt x="37820" y="2355"/>
                </a:cubicBezTo>
                <a:cubicBezTo>
                  <a:pt x="37774" y="2358"/>
                  <a:pt x="37718" y="2352"/>
                  <a:pt x="37732" y="2400"/>
                </a:cubicBezTo>
                <a:close/>
                <a:moveTo>
                  <a:pt x="30435" y="2400"/>
                </a:moveTo>
                <a:cubicBezTo>
                  <a:pt x="30486" y="2391"/>
                  <a:pt x="30588" y="2417"/>
                  <a:pt x="30551" y="2355"/>
                </a:cubicBezTo>
                <a:cubicBezTo>
                  <a:pt x="30451" y="2395"/>
                  <a:pt x="30410" y="2352"/>
                  <a:pt x="30287" y="2355"/>
                </a:cubicBezTo>
                <a:cubicBezTo>
                  <a:pt x="30251" y="2452"/>
                  <a:pt x="30355" y="2412"/>
                  <a:pt x="30435" y="2400"/>
                </a:cubicBezTo>
                <a:close/>
                <a:moveTo>
                  <a:pt x="13171" y="2377"/>
                </a:moveTo>
                <a:cubicBezTo>
                  <a:pt x="13133" y="2376"/>
                  <a:pt x="13130" y="2349"/>
                  <a:pt x="13082" y="2355"/>
                </a:cubicBezTo>
                <a:cubicBezTo>
                  <a:pt x="13037" y="2410"/>
                  <a:pt x="13183" y="2420"/>
                  <a:pt x="13171" y="2377"/>
                </a:cubicBezTo>
                <a:close/>
                <a:moveTo>
                  <a:pt x="12467" y="2400"/>
                </a:moveTo>
                <a:cubicBezTo>
                  <a:pt x="12444" y="2395"/>
                  <a:pt x="12433" y="2380"/>
                  <a:pt x="12438" y="2355"/>
                </a:cubicBezTo>
                <a:cubicBezTo>
                  <a:pt x="12383" y="2365"/>
                  <a:pt x="12261" y="2325"/>
                  <a:pt x="12292" y="2400"/>
                </a:cubicBezTo>
                <a:cubicBezTo>
                  <a:pt x="12369" y="2374"/>
                  <a:pt x="12464" y="2442"/>
                  <a:pt x="12467" y="2400"/>
                </a:cubicBezTo>
                <a:close/>
                <a:moveTo>
                  <a:pt x="43389" y="2422"/>
                </a:moveTo>
                <a:cubicBezTo>
                  <a:pt x="43483" y="2440"/>
                  <a:pt x="43429" y="2349"/>
                  <a:pt x="43506" y="2355"/>
                </a:cubicBezTo>
                <a:cubicBezTo>
                  <a:pt x="43511" y="2388"/>
                  <a:pt x="43496" y="2437"/>
                  <a:pt x="43535" y="2443"/>
                </a:cubicBezTo>
                <a:cubicBezTo>
                  <a:pt x="43511" y="2381"/>
                  <a:pt x="43577" y="2386"/>
                  <a:pt x="43565" y="2333"/>
                </a:cubicBezTo>
                <a:cubicBezTo>
                  <a:pt x="43526" y="2333"/>
                  <a:pt x="43486" y="2333"/>
                  <a:pt x="43448" y="2333"/>
                </a:cubicBezTo>
                <a:cubicBezTo>
                  <a:pt x="43469" y="2394"/>
                  <a:pt x="43389" y="2377"/>
                  <a:pt x="43389" y="2422"/>
                </a:cubicBezTo>
                <a:close/>
                <a:moveTo>
                  <a:pt x="35827" y="2333"/>
                </a:moveTo>
                <a:cubicBezTo>
                  <a:pt x="35804" y="2317"/>
                  <a:pt x="35606" y="2324"/>
                  <a:pt x="35710" y="2377"/>
                </a:cubicBezTo>
                <a:cubicBezTo>
                  <a:pt x="35693" y="2355"/>
                  <a:pt x="35850" y="2350"/>
                  <a:pt x="35827" y="2333"/>
                </a:cubicBezTo>
                <a:close/>
                <a:moveTo>
                  <a:pt x="35505" y="2377"/>
                </a:moveTo>
                <a:cubicBezTo>
                  <a:pt x="35548" y="2374"/>
                  <a:pt x="35613" y="2385"/>
                  <a:pt x="35622" y="2355"/>
                </a:cubicBezTo>
                <a:cubicBezTo>
                  <a:pt x="35583" y="2326"/>
                  <a:pt x="35513" y="2326"/>
                  <a:pt x="35505" y="2377"/>
                </a:cubicBezTo>
                <a:close/>
                <a:moveTo>
                  <a:pt x="32368" y="2377"/>
                </a:moveTo>
                <a:cubicBezTo>
                  <a:pt x="32368" y="2348"/>
                  <a:pt x="32420" y="2357"/>
                  <a:pt x="32427" y="2333"/>
                </a:cubicBezTo>
                <a:cubicBezTo>
                  <a:pt x="32367" y="2308"/>
                  <a:pt x="32287" y="2368"/>
                  <a:pt x="32368" y="2377"/>
                </a:cubicBezTo>
                <a:close/>
                <a:moveTo>
                  <a:pt x="31225" y="2377"/>
                </a:moveTo>
                <a:cubicBezTo>
                  <a:pt x="31192" y="2380"/>
                  <a:pt x="31142" y="2374"/>
                  <a:pt x="31138" y="2400"/>
                </a:cubicBezTo>
                <a:cubicBezTo>
                  <a:pt x="31209" y="2454"/>
                  <a:pt x="31264" y="2383"/>
                  <a:pt x="31372" y="2400"/>
                </a:cubicBezTo>
                <a:cubicBezTo>
                  <a:pt x="31377" y="2301"/>
                  <a:pt x="31269" y="2343"/>
                  <a:pt x="31225" y="2377"/>
                </a:cubicBezTo>
                <a:close/>
                <a:moveTo>
                  <a:pt x="12584" y="2400"/>
                </a:moveTo>
                <a:cubicBezTo>
                  <a:pt x="12536" y="2399"/>
                  <a:pt x="12568" y="2338"/>
                  <a:pt x="12526" y="2333"/>
                </a:cubicBezTo>
                <a:cubicBezTo>
                  <a:pt x="12501" y="2379"/>
                  <a:pt x="12572" y="2455"/>
                  <a:pt x="12584" y="2400"/>
                </a:cubicBezTo>
                <a:close/>
                <a:moveTo>
                  <a:pt x="42158" y="2311"/>
                </a:moveTo>
                <a:cubicBezTo>
                  <a:pt x="42134" y="2445"/>
                  <a:pt x="42292" y="2326"/>
                  <a:pt x="42158" y="2311"/>
                </a:cubicBezTo>
                <a:close/>
                <a:moveTo>
                  <a:pt x="41162" y="2377"/>
                </a:moveTo>
                <a:cubicBezTo>
                  <a:pt x="41130" y="2376"/>
                  <a:pt x="41087" y="2388"/>
                  <a:pt x="41132" y="2400"/>
                </a:cubicBezTo>
                <a:cubicBezTo>
                  <a:pt x="41196" y="2413"/>
                  <a:pt x="41225" y="2337"/>
                  <a:pt x="41219" y="2422"/>
                </a:cubicBezTo>
                <a:cubicBezTo>
                  <a:pt x="41311" y="2431"/>
                  <a:pt x="41303" y="2366"/>
                  <a:pt x="41337" y="2333"/>
                </a:cubicBezTo>
                <a:cubicBezTo>
                  <a:pt x="41286" y="2335"/>
                  <a:pt x="41246" y="2328"/>
                  <a:pt x="41219" y="2311"/>
                </a:cubicBezTo>
                <a:cubicBezTo>
                  <a:pt x="41206" y="2337"/>
                  <a:pt x="41189" y="2361"/>
                  <a:pt x="41162" y="2377"/>
                </a:cubicBezTo>
                <a:close/>
                <a:moveTo>
                  <a:pt x="41015" y="2355"/>
                </a:moveTo>
                <a:cubicBezTo>
                  <a:pt x="41070" y="2346"/>
                  <a:pt x="41192" y="2385"/>
                  <a:pt x="41162" y="2311"/>
                </a:cubicBezTo>
                <a:cubicBezTo>
                  <a:pt x="41088" y="2308"/>
                  <a:pt x="41019" y="2307"/>
                  <a:pt x="41015" y="2355"/>
                </a:cubicBezTo>
                <a:close/>
                <a:moveTo>
                  <a:pt x="36531" y="2355"/>
                </a:moveTo>
                <a:cubicBezTo>
                  <a:pt x="36581" y="2356"/>
                  <a:pt x="36606" y="2338"/>
                  <a:pt x="36618" y="2311"/>
                </a:cubicBezTo>
                <a:cubicBezTo>
                  <a:pt x="36573" y="2313"/>
                  <a:pt x="36517" y="2308"/>
                  <a:pt x="36531" y="2355"/>
                </a:cubicBezTo>
                <a:close/>
                <a:moveTo>
                  <a:pt x="36061" y="2355"/>
                </a:moveTo>
                <a:cubicBezTo>
                  <a:pt x="36085" y="2360"/>
                  <a:pt x="36119" y="2356"/>
                  <a:pt x="36120" y="2377"/>
                </a:cubicBezTo>
                <a:cubicBezTo>
                  <a:pt x="36102" y="2379"/>
                  <a:pt x="36085" y="2380"/>
                  <a:pt x="36091" y="2400"/>
                </a:cubicBezTo>
                <a:cubicBezTo>
                  <a:pt x="36110" y="2400"/>
                  <a:pt x="36130" y="2400"/>
                  <a:pt x="36149" y="2400"/>
                </a:cubicBezTo>
                <a:cubicBezTo>
                  <a:pt x="36167" y="2398"/>
                  <a:pt x="36184" y="2396"/>
                  <a:pt x="36179" y="2377"/>
                </a:cubicBezTo>
                <a:cubicBezTo>
                  <a:pt x="36145" y="2374"/>
                  <a:pt x="36147" y="2343"/>
                  <a:pt x="36149" y="2311"/>
                </a:cubicBezTo>
                <a:cubicBezTo>
                  <a:pt x="36130" y="2311"/>
                  <a:pt x="36110" y="2311"/>
                  <a:pt x="36091" y="2311"/>
                </a:cubicBezTo>
                <a:cubicBezTo>
                  <a:pt x="36091" y="2334"/>
                  <a:pt x="36067" y="2337"/>
                  <a:pt x="36061" y="2355"/>
                </a:cubicBezTo>
                <a:close/>
                <a:moveTo>
                  <a:pt x="35856" y="2355"/>
                </a:moveTo>
                <a:cubicBezTo>
                  <a:pt x="35912" y="2361"/>
                  <a:pt x="35840" y="2391"/>
                  <a:pt x="35885" y="2400"/>
                </a:cubicBezTo>
                <a:cubicBezTo>
                  <a:pt x="35895" y="2348"/>
                  <a:pt x="35977" y="2350"/>
                  <a:pt x="36003" y="2311"/>
                </a:cubicBezTo>
                <a:cubicBezTo>
                  <a:pt x="35951" y="2323"/>
                  <a:pt x="35882" y="2323"/>
                  <a:pt x="35856" y="2355"/>
                </a:cubicBezTo>
                <a:close/>
                <a:moveTo>
                  <a:pt x="34303" y="2333"/>
                </a:moveTo>
                <a:cubicBezTo>
                  <a:pt x="34330" y="2279"/>
                  <a:pt x="34135" y="2326"/>
                  <a:pt x="34244" y="2333"/>
                </a:cubicBezTo>
                <a:cubicBezTo>
                  <a:pt x="34293" y="2331"/>
                  <a:pt x="34372" y="2370"/>
                  <a:pt x="34303" y="2333"/>
                </a:cubicBezTo>
                <a:close/>
                <a:moveTo>
                  <a:pt x="31724" y="2355"/>
                </a:moveTo>
                <a:cubicBezTo>
                  <a:pt x="31852" y="2330"/>
                  <a:pt x="31905" y="2384"/>
                  <a:pt x="31958" y="2311"/>
                </a:cubicBezTo>
                <a:cubicBezTo>
                  <a:pt x="31869" y="2318"/>
                  <a:pt x="31730" y="2287"/>
                  <a:pt x="31724" y="2355"/>
                </a:cubicBezTo>
                <a:close/>
                <a:moveTo>
                  <a:pt x="39374" y="2377"/>
                </a:moveTo>
                <a:cubicBezTo>
                  <a:pt x="39343" y="2274"/>
                  <a:pt x="39594" y="2382"/>
                  <a:pt x="39608" y="2311"/>
                </a:cubicBezTo>
                <a:cubicBezTo>
                  <a:pt x="39498" y="2320"/>
                  <a:pt x="39343" y="2247"/>
                  <a:pt x="39256" y="2311"/>
                </a:cubicBezTo>
                <a:cubicBezTo>
                  <a:pt x="39316" y="2318"/>
                  <a:pt x="39335" y="2355"/>
                  <a:pt x="39374" y="2377"/>
                </a:cubicBezTo>
                <a:close/>
                <a:moveTo>
                  <a:pt x="37439" y="2333"/>
                </a:moveTo>
                <a:cubicBezTo>
                  <a:pt x="37420" y="2336"/>
                  <a:pt x="37474" y="2298"/>
                  <a:pt x="37468" y="2311"/>
                </a:cubicBezTo>
                <a:cubicBezTo>
                  <a:pt x="37482" y="2280"/>
                  <a:pt x="37433" y="2311"/>
                  <a:pt x="37439" y="2311"/>
                </a:cubicBezTo>
                <a:cubicBezTo>
                  <a:pt x="37169" y="2300"/>
                  <a:pt x="37298" y="2356"/>
                  <a:pt x="37439" y="2333"/>
                </a:cubicBezTo>
                <a:close/>
                <a:moveTo>
                  <a:pt x="32016" y="2377"/>
                </a:moveTo>
                <a:cubicBezTo>
                  <a:pt x="32104" y="2383"/>
                  <a:pt x="32195" y="2316"/>
                  <a:pt x="32222" y="2400"/>
                </a:cubicBezTo>
                <a:cubicBezTo>
                  <a:pt x="32180" y="2412"/>
                  <a:pt x="32150" y="2433"/>
                  <a:pt x="32135" y="2466"/>
                </a:cubicBezTo>
                <a:cubicBezTo>
                  <a:pt x="32213" y="2514"/>
                  <a:pt x="32251" y="2367"/>
                  <a:pt x="32251" y="2443"/>
                </a:cubicBezTo>
                <a:cubicBezTo>
                  <a:pt x="32251" y="2503"/>
                  <a:pt x="32319" y="2464"/>
                  <a:pt x="32368" y="2400"/>
                </a:cubicBezTo>
                <a:cubicBezTo>
                  <a:pt x="32345" y="2392"/>
                  <a:pt x="32303" y="2409"/>
                  <a:pt x="32281" y="2400"/>
                </a:cubicBezTo>
                <a:cubicBezTo>
                  <a:pt x="32272" y="2396"/>
                  <a:pt x="32286" y="2361"/>
                  <a:pt x="32281" y="2355"/>
                </a:cubicBezTo>
                <a:cubicBezTo>
                  <a:pt x="32274" y="2348"/>
                  <a:pt x="32229" y="2362"/>
                  <a:pt x="32222" y="2355"/>
                </a:cubicBezTo>
                <a:cubicBezTo>
                  <a:pt x="32175" y="2312"/>
                  <a:pt x="32077" y="2338"/>
                  <a:pt x="32016" y="2289"/>
                </a:cubicBezTo>
                <a:cubicBezTo>
                  <a:pt x="32016" y="2319"/>
                  <a:pt x="32016" y="2348"/>
                  <a:pt x="32016" y="2377"/>
                </a:cubicBezTo>
                <a:close/>
                <a:moveTo>
                  <a:pt x="11412" y="2333"/>
                </a:moveTo>
                <a:cubicBezTo>
                  <a:pt x="11435" y="2338"/>
                  <a:pt x="11446" y="2352"/>
                  <a:pt x="11442" y="2377"/>
                </a:cubicBezTo>
                <a:cubicBezTo>
                  <a:pt x="11615" y="2377"/>
                  <a:pt x="11471" y="2226"/>
                  <a:pt x="11412" y="2333"/>
                </a:cubicBezTo>
                <a:close/>
                <a:moveTo>
                  <a:pt x="11295" y="2333"/>
                </a:moveTo>
                <a:cubicBezTo>
                  <a:pt x="11324" y="2333"/>
                  <a:pt x="11330" y="2351"/>
                  <a:pt x="11353" y="2355"/>
                </a:cubicBezTo>
                <a:cubicBezTo>
                  <a:pt x="11350" y="2321"/>
                  <a:pt x="11357" y="2279"/>
                  <a:pt x="11295" y="2289"/>
                </a:cubicBezTo>
                <a:cubicBezTo>
                  <a:pt x="11295" y="2304"/>
                  <a:pt x="11295" y="2319"/>
                  <a:pt x="11295" y="2333"/>
                </a:cubicBezTo>
                <a:close/>
                <a:moveTo>
                  <a:pt x="10592" y="2355"/>
                </a:moveTo>
                <a:cubicBezTo>
                  <a:pt x="10594" y="2321"/>
                  <a:pt x="10666" y="2338"/>
                  <a:pt x="10650" y="2289"/>
                </a:cubicBezTo>
                <a:cubicBezTo>
                  <a:pt x="10589" y="2269"/>
                  <a:pt x="10539" y="2362"/>
                  <a:pt x="10592" y="2355"/>
                </a:cubicBezTo>
                <a:close/>
                <a:moveTo>
                  <a:pt x="38348" y="2311"/>
                </a:moveTo>
                <a:cubicBezTo>
                  <a:pt x="38306" y="2306"/>
                  <a:pt x="38298" y="2276"/>
                  <a:pt x="38260" y="2267"/>
                </a:cubicBezTo>
                <a:cubicBezTo>
                  <a:pt x="38234" y="2313"/>
                  <a:pt x="38336" y="2366"/>
                  <a:pt x="38348" y="2311"/>
                </a:cubicBezTo>
                <a:close/>
                <a:moveTo>
                  <a:pt x="32955" y="2377"/>
                </a:moveTo>
                <a:cubicBezTo>
                  <a:pt x="32954" y="2348"/>
                  <a:pt x="32969" y="2330"/>
                  <a:pt x="32984" y="2311"/>
                </a:cubicBezTo>
                <a:cubicBezTo>
                  <a:pt x="32906" y="2274"/>
                  <a:pt x="32872" y="2326"/>
                  <a:pt x="32808" y="2267"/>
                </a:cubicBezTo>
                <a:cubicBezTo>
                  <a:pt x="32802" y="2346"/>
                  <a:pt x="32850" y="2382"/>
                  <a:pt x="32955" y="2377"/>
                </a:cubicBezTo>
                <a:close/>
                <a:moveTo>
                  <a:pt x="8657" y="2311"/>
                </a:moveTo>
                <a:cubicBezTo>
                  <a:pt x="8703" y="2309"/>
                  <a:pt x="8759" y="2315"/>
                  <a:pt x="8744" y="2267"/>
                </a:cubicBezTo>
                <a:cubicBezTo>
                  <a:pt x="8726" y="2267"/>
                  <a:pt x="8706" y="2267"/>
                  <a:pt x="8687" y="2267"/>
                </a:cubicBezTo>
                <a:cubicBezTo>
                  <a:pt x="8687" y="2289"/>
                  <a:pt x="8663" y="2294"/>
                  <a:pt x="8657" y="2311"/>
                </a:cubicBezTo>
                <a:close/>
                <a:moveTo>
                  <a:pt x="41689" y="2400"/>
                </a:moveTo>
                <a:cubicBezTo>
                  <a:pt x="41689" y="2387"/>
                  <a:pt x="41666" y="2375"/>
                  <a:pt x="41660" y="2400"/>
                </a:cubicBezTo>
                <a:cubicBezTo>
                  <a:pt x="41764" y="2470"/>
                  <a:pt x="41763" y="2331"/>
                  <a:pt x="41894" y="2355"/>
                </a:cubicBezTo>
                <a:cubicBezTo>
                  <a:pt x="41887" y="2386"/>
                  <a:pt x="41846" y="2392"/>
                  <a:pt x="41835" y="2422"/>
                </a:cubicBezTo>
                <a:cubicBezTo>
                  <a:pt x="41876" y="2422"/>
                  <a:pt x="41899" y="2410"/>
                  <a:pt x="41923" y="2400"/>
                </a:cubicBezTo>
                <a:cubicBezTo>
                  <a:pt x="41916" y="2444"/>
                  <a:pt x="42031" y="2506"/>
                  <a:pt x="42070" y="2443"/>
                </a:cubicBezTo>
                <a:cubicBezTo>
                  <a:pt x="41978" y="2454"/>
                  <a:pt x="41988" y="2388"/>
                  <a:pt x="41953" y="2355"/>
                </a:cubicBezTo>
                <a:cubicBezTo>
                  <a:pt x="42008" y="2346"/>
                  <a:pt x="42130" y="2385"/>
                  <a:pt x="42099" y="2311"/>
                </a:cubicBezTo>
                <a:cubicBezTo>
                  <a:pt x="41961" y="2326"/>
                  <a:pt x="41890" y="2310"/>
                  <a:pt x="41748" y="2333"/>
                </a:cubicBezTo>
                <a:cubicBezTo>
                  <a:pt x="41748" y="2304"/>
                  <a:pt x="41748" y="2275"/>
                  <a:pt x="41748" y="2246"/>
                </a:cubicBezTo>
                <a:cubicBezTo>
                  <a:pt x="41611" y="2226"/>
                  <a:pt x="41788" y="2303"/>
                  <a:pt x="41689" y="2311"/>
                </a:cubicBezTo>
                <a:cubicBezTo>
                  <a:pt x="41666" y="2307"/>
                  <a:pt x="41655" y="2294"/>
                  <a:pt x="41660" y="2267"/>
                </a:cubicBezTo>
                <a:cubicBezTo>
                  <a:pt x="41611" y="2266"/>
                  <a:pt x="41446" y="2196"/>
                  <a:pt x="41454" y="2289"/>
                </a:cubicBezTo>
                <a:cubicBezTo>
                  <a:pt x="41506" y="2303"/>
                  <a:pt x="41627" y="2263"/>
                  <a:pt x="41630" y="2311"/>
                </a:cubicBezTo>
                <a:cubicBezTo>
                  <a:pt x="41537" y="2298"/>
                  <a:pt x="41540" y="2352"/>
                  <a:pt x="41484" y="2311"/>
                </a:cubicBezTo>
                <a:cubicBezTo>
                  <a:pt x="41466" y="2357"/>
                  <a:pt x="41422" y="2383"/>
                  <a:pt x="41397" y="2422"/>
                </a:cubicBezTo>
                <a:cubicBezTo>
                  <a:pt x="41435" y="2422"/>
                  <a:pt x="41474" y="2422"/>
                  <a:pt x="41513" y="2422"/>
                </a:cubicBezTo>
                <a:cubicBezTo>
                  <a:pt x="41578" y="2390"/>
                  <a:pt x="41476" y="2368"/>
                  <a:pt x="41543" y="2355"/>
                </a:cubicBezTo>
                <a:cubicBezTo>
                  <a:pt x="41562" y="2355"/>
                  <a:pt x="41582" y="2355"/>
                  <a:pt x="41601" y="2355"/>
                </a:cubicBezTo>
                <a:cubicBezTo>
                  <a:pt x="41600" y="2383"/>
                  <a:pt x="41563" y="2386"/>
                  <a:pt x="41572" y="2422"/>
                </a:cubicBezTo>
                <a:cubicBezTo>
                  <a:pt x="41692" y="2431"/>
                  <a:pt x="41543" y="2362"/>
                  <a:pt x="41660" y="2355"/>
                </a:cubicBezTo>
                <a:cubicBezTo>
                  <a:pt x="41704" y="2360"/>
                  <a:pt x="41768" y="2348"/>
                  <a:pt x="41777" y="2377"/>
                </a:cubicBezTo>
                <a:cubicBezTo>
                  <a:pt x="41740" y="2379"/>
                  <a:pt x="41736" y="2406"/>
                  <a:pt x="41689" y="2400"/>
                </a:cubicBezTo>
                <a:close/>
                <a:moveTo>
                  <a:pt x="41426" y="2311"/>
                </a:moveTo>
                <a:cubicBezTo>
                  <a:pt x="41330" y="2292"/>
                  <a:pt x="41384" y="2383"/>
                  <a:pt x="41337" y="2400"/>
                </a:cubicBezTo>
                <a:cubicBezTo>
                  <a:pt x="41415" y="2406"/>
                  <a:pt x="41434" y="2368"/>
                  <a:pt x="41426" y="2311"/>
                </a:cubicBezTo>
                <a:close/>
                <a:moveTo>
                  <a:pt x="41279" y="2289"/>
                </a:moveTo>
                <a:cubicBezTo>
                  <a:pt x="41286" y="2232"/>
                  <a:pt x="41329" y="2320"/>
                  <a:pt x="41397" y="2289"/>
                </a:cubicBezTo>
                <a:cubicBezTo>
                  <a:pt x="41416" y="2231"/>
                  <a:pt x="41335" y="2247"/>
                  <a:pt x="41308" y="2223"/>
                </a:cubicBezTo>
                <a:cubicBezTo>
                  <a:pt x="41311" y="2246"/>
                  <a:pt x="41182" y="2268"/>
                  <a:pt x="41279" y="2289"/>
                </a:cubicBezTo>
                <a:close/>
                <a:moveTo>
                  <a:pt x="36501" y="2289"/>
                </a:moveTo>
                <a:cubicBezTo>
                  <a:pt x="36523" y="2241"/>
                  <a:pt x="36393" y="2199"/>
                  <a:pt x="36384" y="2246"/>
                </a:cubicBezTo>
                <a:cubicBezTo>
                  <a:pt x="36442" y="2246"/>
                  <a:pt x="36422" y="2306"/>
                  <a:pt x="36501" y="2289"/>
                </a:cubicBezTo>
                <a:close/>
                <a:moveTo>
                  <a:pt x="36209" y="2289"/>
                </a:moveTo>
                <a:cubicBezTo>
                  <a:pt x="36272" y="2294"/>
                  <a:pt x="36301" y="2271"/>
                  <a:pt x="36296" y="2223"/>
                </a:cubicBezTo>
                <a:cubicBezTo>
                  <a:pt x="36217" y="2208"/>
                  <a:pt x="36239" y="2269"/>
                  <a:pt x="36209" y="2289"/>
                </a:cubicBezTo>
                <a:close/>
                <a:moveTo>
                  <a:pt x="36149" y="2289"/>
                </a:moveTo>
                <a:cubicBezTo>
                  <a:pt x="36157" y="2258"/>
                  <a:pt x="36198" y="2252"/>
                  <a:pt x="36209" y="2223"/>
                </a:cubicBezTo>
                <a:cubicBezTo>
                  <a:pt x="36179" y="2223"/>
                  <a:pt x="36149" y="2223"/>
                  <a:pt x="36120" y="2223"/>
                </a:cubicBezTo>
                <a:cubicBezTo>
                  <a:pt x="36125" y="2249"/>
                  <a:pt x="36115" y="2286"/>
                  <a:pt x="36149" y="2289"/>
                </a:cubicBezTo>
                <a:close/>
                <a:moveTo>
                  <a:pt x="45352" y="2246"/>
                </a:moveTo>
                <a:cubicBezTo>
                  <a:pt x="45382" y="2246"/>
                  <a:pt x="45411" y="2246"/>
                  <a:pt x="45441" y="2246"/>
                </a:cubicBezTo>
                <a:cubicBezTo>
                  <a:pt x="45445" y="2206"/>
                  <a:pt x="45411" y="2194"/>
                  <a:pt x="45352" y="2201"/>
                </a:cubicBezTo>
                <a:cubicBezTo>
                  <a:pt x="45352" y="2216"/>
                  <a:pt x="45352" y="2231"/>
                  <a:pt x="45352" y="2246"/>
                </a:cubicBezTo>
                <a:close/>
                <a:moveTo>
                  <a:pt x="39843" y="2267"/>
                </a:moveTo>
                <a:cubicBezTo>
                  <a:pt x="39870" y="2214"/>
                  <a:pt x="39710" y="2195"/>
                  <a:pt x="39725" y="2223"/>
                </a:cubicBezTo>
                <a:cubicBezTo>
                  <a:pt x="39771" y="2233"/>
                  <a:pt x="39751" y="2292"/>
                  <a:pt x="39843" y="2267"/>
                </a:cubicBezTo>
                <a:close/>
                <a:moveTo>
                  <a:pt x="36032" y="2246"/>
                </a:moveTo>
                <a:cubicBezTo>
                  <a:pt x="36052" y="2246"/>
                  <a:pt x="36071" y="2246"/>
                  <a:pt x="36091" y="2246"/>
                </a:cubicBezTo>
                <a:cubicBezTo>
                  <a:pt x="36136" y="2192"/>
                  <a:pt x="35992" y="2181"/>
                  <a:pt x="36003" y="2223"/>
                </a:cubicBezTo>
                <a:cubicBezTo>
                  <a:pt x="36021" y="2225"/>
                  <a:pt x="36038" y="2226"/>
                  <a:pt x="36032" y="2246"/>
                </a:cubicBezTo>
                <a:close/>
                <a:moveTo>
                  <a:pt x="33482" y="2223"/>
                </a:moveTo>
                <a:cubicBezTo>
                  <a:pt x="33445" y="2222"/>
                  <a:pt x="33442" y="2195"/>
                  <a:pt x="33394" y="2201"/>
                </a:cubicBezTo>
                <a:cubicBezTo>
                  <a:pt x="33348" y="2256"/>
                  <a:pt x="33494" y="2266"/>
                  <a:pt x="33482" y="2223"/>
                </a:cubicBezTo>
                <a:close/>
                <a:moveTo>
                  <a:pt x="32955" y="2246"/>
                </a:moveTo>
                <a:cubicBezTo>
                  <a:pt x="32974" y="2246"/>
                  <a:pt x="32993" y="2246"/>
                  <a:pt x="33014" y="2246"/>
                </a:cubicBezTo>
                <a:cubicBezTo>
                  <a:pt x="33014" y="2231"/>
                  <a:pt x="33014" y="2216"/>
                  <a:pt x="33014" y="2201"/>
                </a:cubicBezTo>
                <a:cubicBezTo>
                  <a:pt x="32993" y="2201"/>
                  <a:pt x="32974" y="2201"/>
                  <a:pt x="32955" y="2201"/>
                </a:cubicBezTo>
                <a:cubicBezTo>
                  <a:pt x="32955" y="2216"/>
                  <a:pt x="32955" y="2231"/>
                  <a:pt x="32955" y="2246"/>
                </a:cubicBezTo>
                <a:close/>
                <a:moveTo>
                  <a:pt x="43858" y="2333"/>
                </a:moveTo>
                <a:cubicBezTo>
                  <a:pt x="43817" y="2294"/>
                  <a:pt x="43765" y="2355"/>
                  <a:pt x="43711" y="2333"/>
                </a:cubicBezTo>
                <a:cubicBezTo>
                  <a:pt x="43697" y="2328"/>
                  <a:pt x="43717" y="2281"/>
                  <a:pt x="43682" y="2289"/>
                </a:cubicBezTo>
                <a:cubicBezTo>
                  <a:pt x="43679" y="2316"/>
                  <a:pt x="43673" y="2341"/>
                  <a:pt x="43624" y="2333"/>
                </a:cubicBezTo>
                <a:cubicBezTo>
                  <a:pt x="43664" y="2321"/>
                  <a:pt x="43628" y="2249"/>
                  <a:pt x="43682" y="2246"/>
                </a:cubicBezTo>
                <a:cubicBezTo>
                  <a:pt x="43716" y="2271"/>
                  <a:pt x="43786" y="2270"/>
                  <a:pt x="43858" y="2267"/>
                </a:cubicBezTo>
                <a:cubicBezTo>
                  <a:pt x="43846" y="2343"/>
                  <a:pt x="43946" y="2334"/>
                  <a:pt x="43975" y="2377"/>
                </a:cubicBezTo>
                <a:cubicBezTo>
                  <a:pt x="43946" y="2377"/>
                  <a:pt x="43938" y="2417"/>
                  <a:pt x="43975" y="2422"/>
                </a:cubicBezTo>
                <a:cubicBezTo>
                  <a:pt x="43990" y="2395"/>
                  <a:pt x="44006" y="2371"/>
                  <a:pt x="44034" y="2355"/>
                </a:cubicBezTo>
                <a:cubicBezTo>
                  <a:pt x="44123" y="2380"/>
                  <a:pt x="44171" y="2370"/>
                  <a:pt x="44327" y="2377"/>
                </a:cubicBezTo>
                <a:cubicBezTo>
                  <a:pt x="44331" y="2403"/>
                  <a:pt x="44322" y="2440"/>
                  <a:pt x="44356" y="2443"/>
                </a:cubicBezTo>
                <a:cubicBezTo>
                  <a:pt x="44359" y="2409"/>
                  <a:pt x="44352" y="2367"/>
                  <a:pt x="44415" y="2377"/>
                </a:cubicBezTo>
                <a:cubicBezTo>
                  <a:pt x="44427" y="2415"/>
                  <a:pt x="44371" y="2433"/>
                  <a:pt x="44415" y="2443"/>
                </a:cubicBezTo>
                <a:cubicBezTo>
                  <a:pt x="44419" y="2394"/>
                  <a:pt x="44489" y="2472"/>
                  <a:pt x="44562" y="2443"/>
                </a:cubicBezTo>
                <a:cubicBezTo>
                  <a:pt x="44607" y="2365"/>
                  <a:pt x="44462" y="2430"/>
                  <a:pt x="44474" y="2377"/>
                </a:cubicBezTo>
                <a:cubicBezTo>
                  <a:pt x="44563" y="2388"/>
                  <a:pt x="44628" y="2352"/>
                  <a:pt x="44678" y="2400"/>
                </a:cubicBezTo>
                <a:cubicBezTo>
                  <a:pt x="44691" y="2410"/>
                  <a:pt x="44675" y="2448"/>
                  <a:pt x="44707" y="2443"/>
                </a:cubicBezTo>
                <a:cubicBezTo>
                  <a:pt x="44719" y="2442"/>
                  <a:pt x="44699" y="2362"/>
                  <a:pt x="44737" y="2377"/>
                </a:cubicBezTo>
                <a:cubicBezTo>
                  <a:pt x="44772" y="2380"/>
                  <a:pt x="44821" y="2374"/>
                  <a:pt x="44825" y="2400"/>
                </a:cubicBezTo>
                <a:cubicBezTo>
                  <a:pt x="44828" y="2422"/>
                  <a:pt x="44699" y="2444"/>
                  <a:pt x="44796" y="2466"/>
                </a:cubicBezTo>
                <a:cubicBezTo>
                  <a:pt x="44783" y="2404"/>
                  <a:pt x="44956" y="2482"/>
                  <a:pt x="44943" y="2422"/>
                </a:cubicBezTo>
                <a:cubicBezTo>
                  <a:pt x="44896" y="2419"/>
                  <a:pt x="44841" y="2424"/>
                  <a:pt x="44855" y="2377"/>
                </a:cubicBezTo>
                <a:cubicBezTo>
                  <a:pt x="44935" y="2358"/>
                  <a:pt x="44984" y="2398"/>
                  <a:pt x="45030" y="2400"/>
                </a:cubicBezTo>
                <a:cubicBezTo>
                  <a:pt x="45031" y="2400"/>
                  <a:pt x="45029" y="2379"/>
                  <a:pt x="45030" y="2377"/>
                </a:cubicBezTo>
                <a:cubicBezTo>
                  <a:pt x="45045" y="2366"/>
                  <a:pt x="45128" y="2385"/>
                  <a:pt x="45118" y="2400"/>
                </a:cubicBezTo>
                <a:cubicBezTo>
                  <a:pt x="45064" y="2403"/>
                  <a:pt x="45021" y="2413"/>
                  <a:pt x="45001" y="2443"/>
                </a:cubicBezTo>
                <a:cubicBezTo>
                  <a:pt x="45050" y="2496"/>
                  <a:pt x="45102" y="2427"/>
                  <a:pt x="45147" y="2443"/>
                </a:cubicBezTo>
                <a:cubicBezTo>
                  <a:pt x="45162" y="2449"/>
                  <a:pt x="45142" y="2496"/>
                  <a:pt x="45177" y="2487"/>
                </a:cubicBezTo>
                <a:cubicBezTo>
                  <a:pt x="45172" y="2458"/>
                  <a:pt x="45326" y="2443"/>
                  <a:pt x="45236" y="2422"/>
                </a:cubicBezTo>
                <a:cubicBezTo>
                  <a:pt x="45229" y="2439"/>
                  <a:pt x="45211" y="2446"/>
                  <a:pt x="45177" y="2443"/>
                </a:cubicBezTo>
                <a:cubicBezTo>
                  <a:pt x="45235" y="2392"/>
                  <a:pt x="45170" y="2419"/>
                  <a:pt x="45147" y="2377"/>
                </a:cubicBezTo>
                <a:cubicBezTo>
                  <a:pt x="45218" y="2368"/>
                  <a:pt x="45212" y="2418"/>
                  <a:pt x="45294" y="2400"/>
                </a:cubicBezTo>
                <a:cubicBezTo>
                  <a:pt x="45280" y="2467"/>
                  <a:pt x="45374" y="2482"/>
                  <a:pt x="45382" y="2422"/>
                </a:cubicBezTo>
                <a:cubicBezTo>
                  <a:pt x="45359" y="2417"/>
                  <a:pt x="45325" y="2421"/>
                  <a:pt x="45323" y="2400"/>
                </a:cubicBezTo>
                <a:cubicBezTo>
                  <a:pt x="45391" y="2407"/>
                  <a:pt x="45436" y="2395"/>
                  <a:pt x="45470" y="2377"/>
                </a:cubicBezTo>
                <a:cubicBezTo>
                  <a:pt x="45432" y="2407"/>
                  <a:pt x="45431" y="2460"/>
                  <a:pt x="45499" y="2466"/>
                </a:cubicBezTo>
                <a:cubicBezTo>
                  <a:pt x="45476" y="2363"/>
                  <a:pt x="45712" y="2391"/>
                  <a:pt x="45734" y="2443"/>
                </a:cubicBezTo>
                <a:cubicBezTo>
                  <a:pt x="45660" y="2428"/>
                  <a:pt x="45614" y="2422"/>
                  <a:pt x="45559" y="2466"/>
                </a:cubicBezTo>
                <a:cubicBezTo>
                  <a:pt x="45630" y="2462"/>
                  <a:pt x="45680" y="2476"/>
                  <a:pt x="45705" y="2509"/>
                </a:cubicBezTo>
                <a:cubicBezTo>
                  <a:pt x="45863" y="2454"/>
                  <a:pt x="46103" y="2610"/>
                  <a:pt x="46144" y="2422"/>
                </a:cubicBezTo>
                <a:cubicBezTo>
                  <a:pt x="46110" y="2410"/>
                  <a:pt x="46078" y="2398"/>
                  <a:pt x="46056" y="2377"/>
                </a:cubicBezTo>
                <a:cubicBezTo>
                  <a:pt x="45921" y="2356"/>
                  <a:pt x="45779" y="2379"/>
                  <a:pt x="45645" y="2355"/>
                </a:cubicBezTo>
                <a:cubicBezTo>
                  <a:pt x="45588" y="2345"/>
                  <a:pt x="45614" y="2345"/>
                  <a:pt x="45559" y="2355"/>
                </a:cubicBezTo>
                <a:cubicBezTo>
                  <a:pt x="45478" y="2370"/>
                  <a:pt x="45467" y="2341"/>
                  <a:pt x="45411" y="2333"/>
                </a:cubicBezTo>
                <a:cubicBezTo>
                  <a:pt x="45345" y="2323"/>
                  <a:pt x="45290" y="2320"/>
                  <a:pt x="45236" y="2311"/>
                </a:cubicBezTo>
                <a:cubicBezTo>
                  <a:pt x="45187" y="2304"/>
                  <a:pt x="45213" y="2338"/>
                  <a:pt x="45177" y="2311"/>
                </a:cubicBezTo>
                <a:cubicBezTo>
                  <a:pt x="45158" y="2296"/>
                  <a:pt x="45095" y="2315"/>
                  <a:pt x="45118" y="2267"/>
                </a:cubicBezTo>
                <a:cubicBezTo>
                  <a:pt x="45188" y="2280"/>
                  <a:pt x="45254" y="2301"/>
                  <a:pt x="45265" y="2223"/>
                </a:cubicBezTo>
                <a:cubicBezTo>
                  <a:pt x="45162" y="2278"/>
                  <a:pt x="45167" y="2178"/>
                  <a:pt x="45118" y="2223"/>
                </a:cubicBezTo>
                <a:cubicBezTo>
                  <a:pt x="45074" y="2264"/>
                  <a:pt x="44853" y="2201"/>
                  <a:pt x="44855" y="2201"/>
                </a:cubicBezTo>
                <a:cubicBezTo>
                  <a:pt x="44734" y="2189"/>
                  <a:pt x="44683" y="2225"/>
                  <a:pt x="44620" y="2223"/>
                </a:cubicBezTo>
                <a:cubicBezTo>
                  <a:pt x="44585" y="2223"/>
                  <a:pt x="44575" y="2205"/>
                  <a:pt x="44532" y="2201"/>
                </a:cubicBezTo>
                <a:cubicBezTo>
                  <a:pt x="44431" y="2192"/>
                  <a:pt x="44301" y="2199"/>
                  <a:pt x="44239" y="2201"/>
                </a:cubicBezTo>
                <a:cubicBezTo>
                  <a:pt x="44095" y="2207"/>
                  <a:pt x="44213" y="2220"/>
                  <a:pt x="44150" y="2246"/>
                </a:cubicBezTo>
                <a:cubicBezTo>
                  <a:pt x="44081" y="2163"/>
                  <a:pt x="44012" y="2231"/>
                  <a:pt x="43946" y="2223"/>
                </a:cubicBezTo>
                <a:cubicBezTo>
                  <a:pt x="43888" y="2217"/>
                  <a:pt x="43832" y="2186"/>
                  <a:pt x="43770" y="2180"/>
                </a:cubicBezTo>
                <a:cubicBezTo>
                  <a:pt x="43724" y="2174"/>
                  <a:pt x="43743" y="2208"/>
                  <a:pt x="43711" y="2180"/>
                </a:cubicBezTo>
                <a:cubicBezTo>
                  <a:pt x="43693" y="2162"/>
                  <a:pt x="43592" y="2193"/>
                  <a:pt x="43565" y="2180"/>
                </a:cubicBezTo>
                <a:cubicBezTo>
                  <a:pt x="43528" y="2210"/>
                  <a:pt x="43422" y="2242"/>
                  <a:pt x="43535" y="2267"/>
                </a:cubicBezTo>
                <a:cubicBezTo>
                  <a:pt x="43542" y="2250"/>
                  <a:pt x="43537" y="2224"/>
                  <a:pt x="43565" y="2223"/>
                </a:cubicBezTo>
                <a:cubicBezTo>
                  <a:pt x="43627" y="2276"/>
                  <a:pt x="43495" y="2283"/>
                  <a:pt x="43506" y="2311"/>
                </a:cubicBezTo>
                <a:cubicBezTo>
                  <a:pt x="43513" y="2328"/>
                  <a:pt x="43592" y="2298"/>
                  <a:pt x="43594" y="2333"/>
                </a:cubicBezTo>
                <a:cubicBezTo>
                  <a:pt x="43597" y="2364"/>
                  <a:pt x="43663" y="2358"/>
                  <a:pt x="43682" y="2377"/>
                </a:cubicBezTo>
                <a:cubicBezTo>
                  <a:pt x="43682" y="2277"/>
                  <a:pt x="43820" y="2439"/>
                  <a:pt x="43858" y="2333"/>
                </a:cubicBezTo>
                <a:close/>
                <a:moveTo>
                  <a:pt x="43360" y="2201"/>
                </a:moveTo>
                <a:cubicBezTo>
                  <a:pt x="43322" y="2192"/>
                  <a:pt x="43245" y="2175"/>
                  <a:pt x="43213" y="2180"/>
                </a:cubicBezTo>
                <a:cubicBezTo>
                  <a:pt x="43177" y="2181"/>
                  <a:pt x="43143" y="2186"/>
                  <a:pt x="43155" y="2223"/>
                </a:cubicBezTo>
                <a:cubicBezTo>
                  <a:pt x="43174" y="2246"/>
                  <a:pt x="43319" y="2246"/>
                  <a:pt x="43448" y="2246"/>
                </a:cubicBezTo>
                <a:cubicBezTo>
                  <a:pt x="43458" y="2192"/>
                  <a:pt x="43411" y="2213"/>
                  <a:pt x="43360" y="2201"/>
                </a:cubicBezTo>
                <a:close/>
                <a:moveTo>
                  <a:pt x="38084" y="2223"/>
                </a:moveTo>
                <a:cubicBezTo>
                  <a:pt x="38084" y="2246"/>
                  <a:pt x="38084" y="2267"/>
                  <a:pt x="38084" y="2289"/>
                </a:cubicBezTo>
                <a:cubicBezTo>
                  <a:pt x="38133" y="2289"/>
                  <a:pt x="38181" y="2289"/>
                  <a:pt x="38231" y="2289"/>
                </a:cubicBezTo>
                <a:cubicBezTo>
                  <a:pt x="38229" y="2252"/>
                  <a:pt x="38253" y="2233"/>
                  <a:pt x="38289" y="2223"/>
                </a:cubicBezTo>
                <a:cubicBezTo>
                  <a:pt x="38283" y="2252"/>
                  <a:pt x="38330" y="2234"/>
                  <a:pt x="38348" y="2246"/>
                </a:cubicBezTo>
                <a:cubicBezTo>
                  <a:pt x="38356" y="2250"/>
                  <a:pt x="38339" y="2286"/>
                  <a:pt x="38348" y="2289"/>
                </a:cubicBezTo>
                <a:cubicBezTo>
                  <a:pt x="38386" y="2306"/>
                  <a:pt x="38455" y="2276"/>
                  <a:pt x="38494" y="2289"/>
                </a:cubicBezTo>
                <a:cubicBezTo>
                  <a:pt x="38511" y="2295"/>
                  <a:pt x="38493" y="2358"/>
                  <a:pt x="38553" y="2333"/>
                </a:cubicBezTo>
                <a:cubicBezTo>
                  <a:pt x="38556" y="2307"/>
                  <a:pt x="38562" y="2281"/>
                  <a:pt x="38611" y="2289"/>
                </a:cubicBezTo>
                <a:cubicBezTo>
                  <a:pt x="38620" y="2246"/>
                  <a:pt x="38572" y="2246"/>
                  <a:pt x="38553" y="2223"/>
                </a:cubicBezTo>
                <a:cubicBezTo>
                  <a:pt x="38686" y="2183"/>
                  <a:pt x="38604" y="2303"/>
                  <a:pt x="38670" y="2311"/>
                </a:cubicBezTo>
                <a:cubicBezTo>
                  <a:pt x="38657" y="2250"/>
                  <a:pt x="38830" y="2329"/>
                  <a:pt x="38817" y="2267"/>
                </a:cubicBezTo>
                <a:cubicBezTo>
                  <a:pt x="38782" y="2264"/>
                  <a:pt x="38785" y="2232"/>
                  <a:pt x="38788" y="2201"/>
                </a:cubicBezTo>
                <a:cubicBezTo>
                  <a:pt x="38730" y="2195"/>
                  <a:pt x="38730" y="2231"/>
                  <a:pt x="38700" y="2246"/>
                </a:cubicBezTo>
                <a:cubicBezTo>
                  <a:pt x="38612" y="2150"/>
                  <a:pt x="38346" y="2187"/>
                  <a:pt x="38142" y="2180"/>
                </a:cubicBezTo>
                <a:cubicBezTo>
                  <a:pt x="38131" y="2217"/>
                  <a:pt x="38186" y="2236"/>
                  <a:pt x="38142" y="2246"/>
                </a:cubicBezTo>
                <a:cubicBezTo>
                  <a:pt x="38136" y="2228"/>
                  <a:pt x="38118" y="2220"/>
                  <a:pt x="38084" y="2223"/>
                </a:cubicBezTo>
                <a:close/>
                <a:moveTo>
                  <a:pt x="37937" y="2267"/>
                </a:moveTo>
                <a:cubicBezTo>
                  <a:pt x="38016" y="2283"/>
                  <a:pt x="37994" y="2222"/>
                  <a:pt x="38025" y="2201"/>
                </a:cubicBezTo>
                <a:cubicBezTo>
                  <a:pt x="37986" y="2199"/>
                  <a:pt x="37864" y="2160"/>
                  <a:pt x="37937" y="2201"/>
                </a:cubicBezTo>
                <a:cubicBezTo>
                  <a:pt x="37983" y="2207"/>
                  <a:pt x="37958" y="2250"/>
                  <a:pt x="37937" y="2267"/>
                </a:cubicBezTo>
                <a:close/>
                <a:moveTo>
                  <a:pt x="37615" y="2180"/>
                </a:moveTo>
                <a:cubicBezTo>
                  <a:pt x="37590" y="2160"/>
                  <a:pt x="37531" y="2196"/>
                  <a:pt x="37527" y="2201"/>
                </a:cubicBezTo>
                <a:cubicBezTo>
                  <a:pt x="37496" y="2244"/>
                  <a:pt x="37637" y="2196"/>
                  <a:pt x="37615" y="2180"/>
                </a:cubicBezTo>
                <a:close/>
                <a:moveTo>
                  <a:pt x="37204" y="2289"/>
                </a:moveTo>
                <a:cubicBezTo>
                  <a:pt x="37260" y="2251"/>
                  <a:pt x="37190" y="2245"/>
                  <a:pt x="37146" y="2223"/>
                </a:cubicBezTo>
                <a:cubicBezTo>
                  <a:pt x="37103" y="2202"/>
                  <a:pt x="37039" y="2160"/>
                  <a:pt x="36970" y="2180"/>
                </a:cubicBezTo>
                <a:cubicBezTo>
                  <a:pt x="36970" y="2238"/>
                  <a:pt x="36970" y="2296"/>
                  <a:pt x="36970" y="2355"/>
                </a:cubicBezTo>
                <a:cubicBezTo>
                  <a:pt x="37065" y="2383"/>
                  <a:pt x="36993" y="2284"/>
                  <a:pt x="37088" y="2311"/>
                </a:cubicBezTo>
                <a:cubicBezTo>
                  <a:pt x="37136" y="2448"/>
                  <a:pt x="37069" y="2202"/>
                  <a:pt x="37175" y="2246"/>
                </a:cubicBezTo>
                <a:cubicBezTo>
                  <a:pt x="37182" y="2262"/>
                  <a:pt x="37176" y="2289"/>
                  <a:pt x="37204" y="2289"/>
                </a:cubicBezTo>
                <a:close/>
                <a:moveTo>
                  <a:pt x="33834" y="2201"/>
                </a:moveTo>
                <a:cubicBezTo>
                  <a:pt x="33816" y="2195"/>
                  <a:pt x="33721" y="2147"/>
                  <a:pt x="33717" y="2201"/>
                </a:cubicBezTo>
                <a:cubicBezTo>
                  <a:pt x="33735" y="2208"/>
                  <a:pt x="33830" y="2256"/>
                  <a:pt x="33834" y="2201"/>
                </a:cubicBezTo>
                <a:close/>
                <a:moveTo>
                  <a:pt x="42480" y="2333"/>
                </a:moveTo>
                <a:cubicBezTo>
                  <a:pt x="42461" y="2333"/>
                  <a:pt x="42442" y="2333"/>
                  <a:pt x="42422" y="2333"/>
                </a:cubicBezTo>
                <a:cubicBezTo>
                  <a:pt x="42422" y="2348"/>
                  <a:pt x="42422" y="2362"/>
                  <a:pt x="42422" y="2377"/>
                </a:cubicBezTo>
                <a:cubicBezTo>
                  <a:pt x="42442" y="2377"/>
                  <a:pt x="42461" y="2377"/>
                  <a:pt x="42480" y="2377"/>
                </a:cubicBezTo>
                <a:cubicBezTo>
                  <a:pt x="42480" y="2362"/>
                  <a:pt x="42480" y="2348"/>
                  <a:pt x="42480" y="2333"/>
                </a:cubicBezTo>
                <a:close/>
                <a:moveTo>
                  <a:pt x="43066" y="2267"/>
                </a:moveTo>
                <a:cubicBezTo>
                  <a:pt x="43035" y="2266"/>
                  <a:pt x="42992" y="2278"/>
                  <a:pt x="43037" y="2289"/>
                </a:cubicBezTo>
                <a:cubicBezTo>
                  <a:pt x="43097" y="2283"/>
                  <a:pt x="43096" y="2231"/>
                  <a:pt x="43125" y="2201"/>
                </a:cubicBezTo>
                <a:cubicBezTo>
                  <a:pt x="42974" y="2184"/>
                  <a:pt x="42730" y="2177"/>
                  <a:pt x="42569" y="2180"/>
                </a:cubicBezTo>
                <a:cubicBezTo>
                  <a:pt x="42519" y="2180"/>
                  <a:pt x="42492" y="2139"/>
                  <a:pt x="42480" y="2201"/>
                </a:cubicBezTo>
                <a:cubicBezTo>
                  <a:pt x="42596" y="2166"/>
                  <a:pt x="42491" y="2296"/>
                  <a:pt x="42569" y="2289"/>
                </a:cubicBezTo>
                <a:cubicBezTo>
                  <a:pt x="42579" y="2261"/>
                  <a:pt x="42606" y="2270"/>
                  <a:pt x="42627" y="2289"/>
                </a:cubicBezTo>
                <a:cubicBezTo>
                  <a:pt x="42647" y="2308"/>
                  <a:pt x="42754" y="2270"/>
                  <a:pt x="42744" y="2311"/>
                </a:cubicBezTo>
                <a:cubicBezTo>
                  <a:pt x="42676" y="2311"/>
                  <a:pt x="42608" y="2311"/>
                  <a:pt x="42539" y="2311"/>
                </a:cubicBezTo>
                <a:cubicBezTo>
                  <a:pt x="42522" y="2357"/>
                  <a:pt x="42477" y="2383"/>
                  <a:pt x="42451" y="2422"/>
                </a:cubicBezTo>
                <a:cubicBezTo>
                  <a:pt x="42545" y="2440"/>
                  <a:pt x="42491" y="2349"/>
                  <a:pt x="42569" y="2355"/>
                </a:cubicBezTo>
                <a:cubicBezTo>
                  <a:pt x="42604" y="2403"/>
                  <a:pt x="42680" y="2350"/>
                  <a:pt x="42685" y="2355"/>
                </a:cubicBezTo>
                <a:cubicBezTo>
                  <a:pt x="42726" y="2394"/>
                  <a:pt x="42725" y="2353"/>
                  <a:pt x="42774" y="2355"/>
                </a:cubicBezTo>
                <a:cubicBezTo>
                  <a:pt x="42811" y="2356"/>
                  <a:pt x="42813" y="2379"/>
                  <a:pt x="42862" y="2377"/>
                </a:cubicBezTo>
                <a:cubicBezTo>
                  <a:pt x="42895" y="2376"/>
                  <a:pt x="42907" y="2360"/>
                  <a:pt x="42949" y="2355"/>
                </a:cubicBezTo>
                <a:cubicBezTo>
                  <a:pt x="42984" y="2352"/>
                  <a:pt x="43031" y="2353"/>
                  <a:pt x="43066" y="2355"/>
                </a:cubicBezTo>
                <a:cubicBezTo>
                  <a:pt x="43108" y="2358"/>
                  <a:pt x="43168" y="2379"/>
                  <a:pt x="43184" y="2377"/>
                </a:cubicBezTo>
                <a:cubicBezTo>
                  <a:pt x="43196" y="2376"/>
                  <a:pt x="43212" y="2333"/>
                  <a:pt x="43242" y="2333"/>
                </a:cubicBezTo>
                <a:cubicBezTo>
                  <a:pt x="43245" y="2333"/>
                  <a:pt x="43239" y="2376"/>
                  <a:pt x="43242" y="2377"/>
                </a:cubicBezTo>
                <a:cubicBezTo>
                  <a:pt x="43269" y="2388"/>
                  <a:pt x="43297" y="2356"/>
                  <a:pt x="43300" y="2355"/>
                </a:cubicBezTo>
                <a:cubicBezTo>
                  <a:pt x="43328" y="2354"/>
                  <a:pt x="43339" y="2380"/>
                  <a:pt x="43360" y="2377"/>
                </a:cubicBezTo>
                <a:cubicBezTo>
                  <a:pt x="43369" y="2376"/>
                  <a:pt x="43381" y="2339"/>
                  <a:pt x="43419" y="2355"/>
                </a:cubicBezTo>
                <a:cubicBezTo>
                  <a:pt x="43410" y="2312"/>
                  <a:pt x="43458" y="2311"/>
                  <a:pt x="43477" y="2289"/>
                </a:cubicBezTo>
                <a:cubicBezTo>
                  <a:pt x="43437" y="2283"/>
                  <a:pt x="43421" y="2258"/>
                  <a:pt x="43360" y="2267"/>
                </a:cubicBezTo>
                <a:cubicBezTo>
                  <a:pt x="43303" y="2276"/>
                  <a:pt x="43337" y="2352"/>
                  <a:pt x="43242" y="2333"/>
                </a:cubicBezTo>
                <a:cubicBezTo>
                  <a:pt x="43250" y="2302"/>
                  <a:pt x="43291" y="2296"/>
                  <a:pt x="43300" y="2267"/>
                </a:cubicBezTo>
                <a:cubicBezTo>
                  <a:pt x="43201" y="2251"/>
                  <a:pt x="43264" y="2356"/>
                  <a:pt x="43155" y="2333"/>
                </a:cubicBezTo>
                <a:cubicBezTo>
                  <a:pt x="43085" y="2343"/>
                  <a:pt x="43091" y="2294"/>
                  <a:pt x="43008" y="2311"/>
                </a:cubicBezTo>
                <a:cubicBezTo>
                  <a:pt x="43008" y="2289"/>
                  <a:pt x="42984" y="2285"/>
                  <a:pt x="42978" y="2267"/>
                </a:cubicBezTo>
                <a:cubicBezTo>
                  <a:pt x="43031" y="2256"/>
                  <a:pt x="42966" y="2244"/>
                  <a:pt x="42949" y="2223"/>
                </a:cubicBezTo>
                <a:cubicBezTo>
                  <a:pt x="43001" y="2228"/>
                  <a:pt x="43096" y="2201"/>
                  <a:pt x="43066" y="2267"/>
                </a:cubicBezTo>
                <a:close/>
                <a:moveTo>
                  <a:pt x="42217" y="2223"/>
                </a:moveTo>
                <a:cubicBezTo>
                  <a:pt x="42220" y="2231"/>
                  <a:pt x="42155" y="2335"/>
                  <a:pt x="42217" y="2267"/>
                </a:cubicBezTo>
                <a:cubicBezTo>
                  <a:pt x="42223" y="2243"/>
                  <a:pt x="42250" y="2234"/>
                  <a:pt x="42275" y="2223"/>
                </a:cubicBezTo>
                <a:cubicBezTo>
                  <a:pt x="42317" y="2229"/>
                  <a:pt x="42325" y="2259"/>
                  <a:pt x="42363" y="2267"/>
                </a:cubicBezTo>
                <a:cubicBezTo>
                  <a:pt x="42357" y="2266"/>
                  <a:pt x="42370" y="2243"/>
                  <a:pt x="42392" y="2246"/>
                </a:cubicBezTo>
                <a:cubicBezTo>
                  <a:pt x="42405" y="2247"/>
                  <a:pt x="42386" y="2274"/>
                  <a:pt x="42422" y="2267"/>
                </a:cubicBezTo>
                <a:cubicBezTo>
                  <a:pt x="42454" y="2262"/>
                  <a:pt x="42468" y="2244"/>
                  <a:pt x="42480" y="2223"/>
                </a:cubicBezTo>
                <a:cubicBezTo>
                  <a:pt x="42458" y="2219"/>
                  <a:pt x="42447" y="2205"/>
                  <a:pt x="42451" y="2180"/>
                </a:cubicBezTo>
                <a:cubicBezTo>
                  <a:pt x="42396" y="2177"/>
                  <a:pt x="42386" y="2201"/>
                  <a:pt x="42334" y="2201"/>
                </a:cubicBezTo>
                <a:cubicBezTo>
                  <a:pt x="42334" y="2201"/>
                  <a:pt x="42334" y="2180"/>
                  <a:pt x="42334" y="2180"/>
                </a:cubicBezTo>
                <a:cubicBezTo>
                  <a:pt x="42292" y="2175"/>
                  <a:pt x="42269" y="2202"/>
                  <a:pt x="42247" y="2201"/>
                </a:cubicBezTo>
                <a:cubicBezTo>
                  <a:pt x="42251" y="2201"/>
                  <a:pt x="42230" y="2182"/>
                  <a:pt x="42217" y="2180"/>
                </a:cubicBezTo>
                <a:cubicBezTo>
                  <a:pt x="42203" y="2177"/>
                  <a:pt x="42121" y="2163"/>
                  <a:pt x="42128" y="2157"/>
                </a:cubicBezTo>
                <a:cubicBezTo>
                  <a:pt x="42121" y="2163"/>
                  <a:pt x="42140" y="2189"/>
                  <a:pt x="42158" y="2180"/>
                </a:cubicBezTo>
                <a:cubicBezTo>
                  <a:pt x="42161" y="2208"/>
                  <a:pt x="42205" y="2201"/>
                  <a:pt x="42217" y="2223"/>
                </a:cubicBezTo>
                <a:close/>
                <a:moveTo>
                  <a:pt x="41777" y="2223"/>
                </a:moveTo>
                <a:cubicBezTo>
                  <a:pt x="41777" y="2223"/>
                  <a:pt x="41776" y="2202"/>
                  <a:pt x="41777" y="2201"/>
                </a:cubicBezTo>
                <a:cubicBezTo>
                  <a:pt x="41792" y="2187"/>
                  <a:pt x="41815" y="2223"/>
                  <a:pt x="41806" y="2223"/>
                </a:cubicBezTo>
                <a:cubicBezTo>
                  <a:pt x="41862" y="2223"/>
                  <a:pt x="41871" y="2201"/>
                  <a:pt x="41923" y="2201"/>
                </a:cubicBezTo>
                <a:cubicBezTo>
                  <a:pt x="41976" y="2202"/>
                  <a:pt x="41967" y="2235"/>
                  <a:pt x="42012" y="2201"/>
                </a:cubicBezTo>
                <a:cubicBezTo>
                  <a:pt x="42035" y="2184"/>
                  <a:pt x="42124" y="2312"/>
                  <a:pt x="42128" y="2223"/>
                </a:cubicBezTo>
                <a:cubicBezTo>
                  <a:pt x="42106" y="2219"/>
                  <a:pt x="42095" y="2205"/>
                  <a:pt x="42099" y="2180"/>
                </a:cubicBezTo>
                <a:cubicBezTo>
                  <a:pt x="42034" y="2210"/>
                  <a:pt x="41913" y="2163"/>
                  <a:pt x="41806" y="2157"/>
                </a:cubicBezTo>
                <a:cubicBezTo>
                  <a:pt x="41699" y="2151"/>
                  <a:pt x="41591" y="2162"/>
                  <a:pt x="41484" y="2157"/>
                </a:cubicBezTo>
                <a:cubicBezTo>
                  <a:pt x="41496" y="2210"/>
                  <a:pt x="41350" y="2145"/>
                  <a:pt x="41397" y="2223"/>
                </a:cubicBezTo>
                <a:cubicBezTo>
                  <a:pt x="41533" y="2169"/>
                  <a:pt x="41663" y="2222"/>
                  <a:pt x="41777" y="2223"/>
                </a:cubicBezTo>
                <a:close/>
                <a:moveTo>
                  <a:pt x="39197" y="2289"/>
                </a:moveTo>
                <a:cubicBezTo>
                  <a:pt x="39092" y="2376"/>
                  <a:pt x="39308" y="2353"/>
                  <a:pt x="39197" y="2289"/>
                </a:cubicBezTo>
                <a:close/>
                <a:moveTo>
                  <a:pt x="38934" y="2201"/>
                </a:moveTo>
                <a:cubicBezTo>
                  <a:pt x="38965" y="2283"/>
                  <a:pt x="38861" y="2264"/>
                  <a:pt x="38875" y="2333"/>
                </a:cubicBezTo>
                <a:cubicBezTo>
                  <a:pt x="38930" y="2334"/>
                  <a:pt x="38938" y="2316"/>
                  <a:pt x="38905" y="2289"/>
                </a:cubicBezTo>
                <a:cubicBezTo>
                  <a:pt x="39023" y="2259"/>
                  <a:pt x="38997" y="2337"/>
                  <a:pt x="39081" y="2333"/>
                </a:cubicBezTo>
                <a:cubicBezTo>
                  <a:pt x="39118" y="2333"/>
                  <a:pt x="39121" y="2306"/>
                  <a:pt x="39168" y="2311"/>
                </a:cubicBezTo>
                <a:cubicBezTo>
                  <a:pt x="39205" y="2256"/>
                  <a:pt x="39153" y="2243"/>
                  <a:pt x="39197" y="2223"/>
                </a:cubicBezTo>
                <a:cubicBezTo>
                  <a:pt x="39316" y="2187"/>
                  <a:pt x="39377" y="2269"/>
                  <a:pt x="39520" y="2223"/>
                </a:cubicBezTo>
                <a:cubicBezTo>
                  <a:pt x="39491" y="2289"/>
                  <a:pt x="39585" y="2262"/>
                  <a:pt x="39638" y="2267"/>
                </a:cubicBezTo>
                <a:cubicBezTo>
                  <a:pt x="39670" y="2265"/>
                  <a:pt x="39683" y="2300"/>
                  <a:pt x="39696" y="2267"/>
                </a:cubicBezTo>
                <a:cubicBezTo>
                  <a:pt x="39555" y="2147"/>
                  <a:pt x="39263" y="2147"/>
                  <a:pt x="38992" y="2180"/>
                </a:cubicBezTo>
                <a:cubicBezTo>
                  <a:pt x="38971" y="2269"/>
                  <a:pt x="39182" y="2184"/>
                  <a:pt x="39140" y="2289"/>
                </a:cubicBezTo>
                <a:cubicBezTo>
                  <a:pt x="39110" y="2289"/>
                  <a:pt x="39105" y="2307"/>
                  <a:pt x="39081" y="2311"/>
                </a:cubicBezTo>
                <a:cubicBezTo>
                  <a:pt x="39069" y="2247"/>
                  <a:pt x="38980" y="2239"/>
                  <a:pt x="38934" y="2201"/>
                </a:cubicBezTo>
                <a:close/>
                <a:moveTo>
                  <a:pt x="37322" y="2201"/>
                </a:moveTo>
                <a:cubicBezTo>
                  <a:pt x="37353" y="2227"/>
                  <a:pt x="37457" y="2210"/>
                  <a:pt x="37498" y="2180"/>
                </a:cubicBezTo>
                <a:cubicBezTo>
                  <a:pt x="37433" y="2170"/>
                  <a:pt x="37339" y="2129"/>
                  <a:pt x="37322" y="2201"/>
                </a:cubicBezTo>
                <a:close/>
                <a:moveTo>
                  <a:pt x="32808" y="2223"/>
                </a:moveTo>
                <a:cubicBezTo>
                  <a:pt x="32844" y="2231"/>
                  <a:pt x="32989" y="2220"/>
                  <a:pt x="32896" y="2201"/>
                </a:cubicBezTo>
                <a:cubicBezTo>
                  <a:pt x="32797" y="2243"/>
                  <a:pt x="32800" y="2102"/>
                  <a:pt x="32750" y="2180"/>
                </a:cubicBezTo>
                <a:cubicBezTo>
                  <a:pt x="32782" y="2184"/>
                  <a:pt x="32796" y="2204"/>
                  <a:pt x="32808" y="2223"/>
                </a:cubicBezTo>
                <a:close/>
                <a:moveTo>
                  <a:pt x="10650" y="2223"/>
                </a:moveTo>
                <a:cubicBezTo>
                  <a:pt x="10653" y="2094"/>
                  <a:pt x="10514" y="2210"/>
                  <a:pt x="10416" y="2157"/>
                </a:cubicBezTo>
                <a:cubicBezTo>
                  <a:pt x="10400" y="2281"/>
                  <a:pt x="10574" y="2151"/>
                  <a:pt x="10650" y="2223"/>
                </a:cubicBezTo>
                <a:close/>
                <a:moveTo>
                  <a:pt x="9917" y="2201"/>
                </a:moveTo>
                <a:cubicBezTo>
                  <a:pt x="9979" y="2208"/>
                  <a:pt x="10172" y="2205"/>
                  <a:pt x="10064" y="2157"/>
                </a:cubicBezTo>
                <a:cubicBezTo>
                  <a:pt x="10055" y="2190"/>
                  <a:pt x="9940" y="2133"/>
                  <a:pt x="9917" y="2201"/>
                </a:cubicBezTo>
                <a:close/>
                <a:moveTo>
                  <a:pt x="8979" y="2201"/>
                </a:moveTo>
                <a:cubicBezTo>
                  <a:pt x="8999" y="2201"/>
                  <a:pt x="9019" y="2201"/>
                  <a:pt x="9038" y="2201"/>
                </a:cubicBezTo>
                <a:cubicBezTo>
                  <a:pt x="9084" y="2147"/>
                  <a:pt x="8938" y="2136"/>
                  <a:pt x="8950" y="2180"/>
                </a:cubicBezTo>
                <a:cubicBezTo>
                  <a:pt x="8968" y="2181"/>
                  <a:pt x="8985" y="2183"/>
                  <a:pt x="8979" y="2201"/>
                </a:cubicBezTo>
                <a:close/>
                <a:moveTo>
                  <a:pt x="7807" y="2157"/>
                </a:moveTo>
                <a:cubicBezTo>
                  <a:pt x="7788" y="2157"/>
                  <a:pt x="7768" y="2157"/>
                  <a:pt x="7748" y="2157"/>
                </a:cubicBezTo>
                <a:cubicBezTo>
                  <a:pt x="7726" y="2162"/>
                  <a:pt x="7690" y="2158"/>
                  <a:pt x="7689" y="2180"/>
                </a:cubicBezTo>
                <a:cubicBezTo>
                  <a:pt x="7734" y="2175"/>
                  <a:pt x="7798" y="2187"/>
                  <a:pt x="7807" y="2157"/>
                </a:cubicBezTo>
                <a:close/>
                <a:moveTo>
                  <a:pt x="9566" y="2157"/>
                </a:moveTo>
                <a:cubicBezTo>
                  <a:pt x="9510" y="2162"/>
                  <a:pt x="9501" y="2132"/>
                  <a:pt x="9448" y="2135"/>
                </a:cubicBezTo>
                <a:cubicBezTo>
                  <a:pt x="9402" y="2196"/>
                  <a:pt x="9575" y="2196"/>
                  <a:pt x="9566" y="2157"/>
                </a:cubicBezTo>
                <a:close/>
                <a:moveTo>
                  <a:pt x="9243" y="2180"/>
                </a:moveTo>
                <a:cubicBezTo>
                  <a:pt x="9197" y="2170"/>
                  <a:pt x="9218" y="2111"/>
                  <a:pt x="9126" y="2135"/>
                </a:cubicBezTo>
                <a:cubicBezTo>
                  <a:pt x="9137" y="2173"/>
                  <a:pt x="9082" y="2192"/>
                  <a:pt x="9126" y="2201"/>
                </a:cubicBezTo>
                <a:cubicBezTo>
                  <a:pt x="9134" y="2124"/>
                  <a:pt x="9256" y="2241"/>
                  <a:pt x="9243" y="2180"/>
                </a:cubicBezTo>
                <a:close/>
                <a:moveTo>
                  <a:pt x="8715" y="2201"/>
                </a:moveTo>
                <a:cubicBezTo>
                  <a:pt x="8806" y="2186"/>
                  <a:pt x="8772" y="2186"/>
                  <a:pt x="8862" y="2201"/>
                </a:cubicBezTo>
                <a:cubicBezTo>
                  <a:pt x="8862" y="2135"/>
                  <a:pt x="8690" y="2111"/>
                  <a:pt x="8715" y="2201"/>
                </a:cubicBezTo>
                <a:close/>
                <a:moveTo>
                  <a:pt x="44474" y="2135"/>
                </a:moveTo>
                <a:cubicBezTo>
                  <a:pt x="44481" y="2136"/>
                  <a:pt x="44471" y="2162"/>
                  <a:pt x="44502" y="2157"/>
                </a:cubicBezTo>
                <a:cubicBezTo>
                  <a:pt x="44505" y="2157"/>
                  <a:pt x="44526" y="2112"/>
                  <a:pt x="44532" y="2114"/>
                </a:cubicBezTo>
                <a:cubicBezTo>
                  <a:pt x="44485" y="2102"/>
                  <a:pt x="44431" y="2120"/>
                  <a:pt x="44415" y="2135"/>
                </a:cubicBezTo>
                <a:cubicBezTo>
                  <a:pt x="44385" y="2163"/>
                  <a:pt x="44475" y="2135"/>
                  <a:pt x="44474" y="2135"/>
                </a:cubicBezTo>
                <a:close/>
                <a:moveTo>
                  <a:pt x="43155" y="2157"/>
                </a:moveTo>
                <a:cubicBezTo>
                  <a:pt x="43174" y="2157"/>
                  <a:pt x="43194" y="2157"/>
                  <a:pt x="43213" y="2157"/>
                </a:cubicBezTo>
                <a:cubicBezTo>
                  <a:pt x="43213" y="2142"/>
                  <a:pt x="43213" y="2128"/>
                  <a:pt x="43213" y="2114"/>
                </a:cubicBezTo>
                <a:cubicBezTo>
                  <a:pt x="43194" y="2114"/>
                  <a:pt x="43174" y="2114"/>
                  <a:pt x="43155" y="2114"/>
                </a:cubicBezTo>
                <a:cubicBezTo>
                  <a:pt x="43155" y="2128"/>
                  <a:pt x="43155" y="2142"/>
                  <a:pt x="43155" y="2157"/>
                </a:cubicBezTo>
                <a:close/>
                <a:moveTo>
                  <a:pt x="6898" y="2157"/>
                </a:moveTo>
                <a:cubicBezTo>
                  <a:pt x="6921" y="2174"/>
                  <a:pt x="7057" y="2151"/>
                  <a:pt x="6957" y="2114"/>
                </a:cubicBezTo>
                <a:cubicBezTo>
                  <a:pt x="6971" y="2131"/>
                  <a:pt x="6886" y="2148"/>
                  <a:pt x="6898" y="2157"/>
                </a:cubicBezTo>
                <a:close/>
                <a:moveTo>
                  <a:pt x="44855" y="2114"/>
                </a:moveTo>
                <a:cubicBezTo>
                  <a:pt x="44953" y="2180"/>
                  <a:pt x="44943" y="2032"/>
                  <a:pt x="44855" y="2114"/>
                </a:cubicBezTo>
                <a:close/>
                <a:moveTo>
                  <a:pt x="44063" y="2091"/>
                </a:moveTo>
                <a:cubicBezTo>
                  <a:pt x="44055" y="2168"/>
                  <a:pt x="43933" y="2052"/>
                  <a:pt x="43946" y="2114"/>
                </a:cubicBezTo>
                <a:cubicBezTo>
                  <a:pt x="43962" y="2154"/>
                  <a:pt x="44174" y="2136"/>
                  <a:pt x="44063" y="2091"/>
                </a:cubicBezTo>
                <a:close/>
                <a:moveTo>
                  <a:pt x="38025" y="2135"/>
                </a:moveTo>
                <a:cubicBezTo>
                  <a:pt x="38162" y="2151"/>
                  <a:pt x="38162" y="2097"/>
                  <a:pt x="38025" y="2114"/>
                </a:cubicBezTo>
                <a:cubicBezTo>
                  <a:pt x="38014" y="2079"/>
                  <a:pt x="37990" y="2110"/>
                  <a:pt x="38025" y="2135"/>
                </a:cubicBezTo>
                <a:close/>
                <a:moveTo>
                  <a:pt x="42363" y="2091"/>
                </a:moveTo>
                <a:cubicBezTo>
                  <a:pt x="42362" y="2114"/>
                  <a:pt x="42377" y="2147"/>
                  <a:pt x="42392" y="2114"/>
                </a:cubicBezTo>
                <a:cubicBezTo>
                  <a:pt x="42404" y="2058"/>
                  <a:pt x="42209" y="2048"/>
                  <a:pt x="42187" y="2091"/>
                </a:cubicBezTo>
                <a:cubicBezTo>
                  <a:pt x="42297" y="2093"/>
                  <a:pt x="42271" y="2116"/>
                  <a:pt x="42363" y="2091"/>
                </a:cubicBezTo>
                <a:close/>
                <a:moveTo>
                  <a:pt x="40663" y="2114"/>
                </a:moveTo>
                <a:cubicBezTo>
                  <a:pt x="40616" y="2112"/>
                  <a:pt x="40640" y="2057"/>
                  <a:pt x="40576" y="2069"/>
                </a:cubicBezTo>
                <a:cubicBezTo>
                  <a:pt x="40529" y="2130"/>
                  <a:pt x="40651" y="2168"/>
                  <a:pt x="40663" y="2114"/>
                </a:cubicBezTo>
                <a:close/>
                <a:moveTo>
                  <a:pt x="37850" y="2114"/>
                </a:moveTo>
                <a:cubicBezTo>
                  <a:pt x="37900" y="2114"/>
                  <a:pt x="37924" y="2096"/>
                  <a:pt x="37937" y="2069"/>
                </a:cubicBezTo>
                <a:cubicBezTo>
                  <a:pt x="37887" y="2068"/>
                  <a:pt x="37862" y="2087"/>
                  <a:pt x="37850" y="2114"/>
                </a:cubicBezTo>
                <a:close/>
                <a:moveTo>
                  <a:pt x="37732" y="2135"/>
                </a:moveTo>
                <a:cubicBezTo>
                  <a:pt x="37767" y="2132"/>
                  <a:pt x="37816" y="2139"/>
                  <a:pt x="37820" y="2114"/>
                </a:cubicBezTo>
                <a:cubicBezTo>
                  <a:pt x="37766" y="2108"/>
                  <a:pt x="37837" y="2077"/>
                  <a:pt x="37791" y="2069"/>
                </a:cubicBezTo>
                <a:cubicBezTo>
                  <a:pt x="37788" y="2103"/>
                  <a:pt x="37716" y="2087"/>
                  <a:pt x="37732" y="2135"/>
                </a:cubicBezTo>
                <a:close/>
                <a:moveTo>
                  <a:pt x="39725" y="2333"/>
                </a:moveTo>
                <a:cubicBezTo>
                  <a:pt x="39745" y="2338"/>
                  <a:pt x="39748" y="2379"/>
                  <a:pt x="39783" y="2377"/>
                </a:cubicBezTo>
                <a:cubicBezTo>
                  <a:pt x="39783" y="2377"/>
                  <a:pt x="39809" y="2335"/>
                  <a:pt x="39813" y="2333"/>
                </a:cubicBezTo>
                <a:cubicBezTo>
                  <a:pt x="39840" y="2324"/>
                  <a:pt x="39902" y="2340"/>
                  <a:pt x="39901" y="2355"/>
                </a:cubicBezTo>
                <a:cubicBezTo>
                  <a:pt x="39792" y="2340"/>
                  <a:pt x="39772" y="2390"/>
                  <a:pt x="39783" y="2466"/>
                </a:cubicBezTo>
                <a:cubicBezTo>
                  <a:pt x="39862" y="2483"/>
                  <a:pt x="39818" y="2424"/>
                  <a:pt x="39843" y="2400"/>
                </a:cubicBezTo>
                <a:cubicBezTo>
                  <a:pt x="39886" y="2356"/>
                  <a:pt x="39997" y="2308"/>
                  <a:pt x="40047" y="2355"/>
                </a:cubicBezTo>
                <a:cubicBezTo>
                  <a:pt x="39988" y="2337"/>
                  <a:pt x="39886" y="2390"/>
                  <a:pt x="39960" y="2400"/>
                </a:cubicBezTo>
                <a:cubicBezTo>
                  <a:pt x="39960" y="2387"/>
                  <a:pt x="39984" y="2375"/>
                  <a:pt x="39990" y="2400"/>
                </a:cubicBezTo>
                <a:cubicBezTo>
                  <a:pt x="40035" y="2379"/>
                  <a:pt x="40097" y="2395"/>
                  <a:pt x="40136" y="2377"/>
                </a:cubicBezTo>
                <a:cubicBezTo>
                  <a:pt x="40154" y="2368"/>
                  <a:pt x="40133" y="2311"/>
                  <a:pt x="40194" y="2333"/>
                </a:cubicBezTo>
                <a:cubicBezTo>
                  <a:pt x="40193" y="2361"/>
                  <a:pt x="40157" y="2364"/>
                  <a:pt x="40165" y="2400"/>
                </a:cubicBezTo>
                <a:cubicBezTo>
                  <a:pt x="40205" y="2400"/>
                  <a:pt x="40230" y="2390"/>
                  <a:pt x="40253" y="2377"/>
                </a:cubicBezTo>
                <a:cubicBezTo>
                  <a:pt x="40259" y="2398"/>
                  <a:pt x="40278" y="2398"/>
                  <a:pt x="40312" y="2400"/>
                </a:cubicBezTo>
                <a:cubicBezTo>
                  <a:pt x="40380" y="2403"/>
                  <a:pt x="40487" y="2400"/>
                  <a:pt x="40576" y="2400"/>
                </a:cubicBezTo>
                <a:cubicBezTo>
                  <a:pt x="40677" y="2398"/>
                  <a:pt x="40768" y="2419"/>
                  <a:pt x="40810" y="2377"/>
                </a:cubicBezTo>
                <a:cubicBezTo>
                  <a:pt x="40787" y="2373"/>
                  <a:pt x="40752" y="2376"/>
                  <a:pt x="40751" y="2355"/>
                </a:cubicBezTo>
                <a:cubicBezTo>
                  <a:pt x="40820" y="2311"/>
                  <a:pt x="40916" y="2397"/>
                  <a:pt x="40986" y="2333"/>
                </a:cubicBezTo>
                <a:cubicBezTo>
                  <a:pt x="40963" y="2329"/>
                  <a:pt x="40952" y="2315"/>
                  <a:pt x="40956" y="2289"/>
                </a:cubicBezTo>
                <a:cubicBezTo>
                  <a:pt x="41036" y="2306"/>
                  <a:pt x="41016" y="2246"/>
                  <a:pt x="41073" y="2246"/>
                </a:cubicBezTo>
                <a:cubicBezTo>
                  <a:pt x="41245" y="2250"/>
                  <a:pt x="41223" y="2237"/>
                  <a:pt x="41162" y="2201"/>
                </a:cubicBezTo>
                <a:cubicBezTo>
                  <a:pt x="41239" y="2201"/>
                  <a:pt x="41334" y="2214"/>
                  <a:pt x="41337" y="2157"/>
                </a:cubicBezTo>
                <a:cubicBezTo>
                  <a:pt x="41200" y="2216"/>
                  <a:pt x="41106" y="2126"/>
                  <a:pt x="41015" y="2180"/>
                </a:cubicBezTo>
                <a:cubicBezTo>
                  <a:pt x="41003" y="2151"/>
                  <a:pt x="40977" y="2135"/>
                  <a:pt x="40927" y="2135"/>
                </a:cubicBezTo>
                <a:cubicBezTo>
                  <a:pt x="40931" y="2190"/>
                  <a:pt x="40983" y="2204"/>
                  <a:pt x="40897" y="2223"/>
                </a:cubicBezTo>
                <a:cubicBezTo>
                  <a:pt x="40897" y="2201"/>
                  <a:pt x="40921" y="2198"/>
                  <a:pt x="40927" y="2180"/>
                </a:cubicBezTo>
                <a:cubicBezTo>
                  <a:pt x="40864" y="2219"/>
                  <a:pt x="40797" y="2172"/>
                  <a:pt x="40781" y="2180"/>
                </a:cubicBezTo>
                <a:cubicBezTo>
                  <a:pt x="40759" y="2188"/>
                  <a:pt x="40792" y="2225"/>
                  <a:pt x="40751" y="2223"/>
                </a:cubicBezTo>
                <a:cubicBezTo>
                  <a:pt x="40750" y="2223"/>
                  <a:pt x="40752" y="2202"/>
                  <a:pt x="40751" y="2201"/>
                </a:cubicBezTo>
                <a:cubicBezTo>
                  <a:pt x="40670" y="2141"/>
                  <a:pt x="40481" y="2222"/>
                  <a:pt x="40429" y="2135"/>
                </a:cubicBezTo>
                <a:cubicBezTo>
                  <a:pt x="40357" y="2106"/>
                  <a:pt x="40482" y="2069"/>
                  <a:pt x="40399" y="2048"/>
                </a:cubicBezTo>
                <a:cubicBezTo>
                  <a:pt x="40393" y="2064"/>
                  <a:pt x="40375" y="2073"/>
                  <a:pt x="40341" y="2069"/>
                </a:cubicBezTo>
                <a:cubicBezTo>
                  <a:pt x="40339" y="2094"/>
                  <a:pt x="40384" y="2103"/>
                  <a:pt x="40341" y="2114"/>
                </a:cubicBezTo>
                <a:cubicBezTo>
                  <a:pt x="40294" y="2093"/>
                  <a:pt x="40232" y="2109"/>
                  <a:pt x="40194" y="2091"/>
                </a:cubicBezTo>
                <a:cubicBezTo>
                  <a:pt x="40176" y="2083"/>
                  <a:pt x="40196" y="2025"/>
                  <a:pt x="40136" y="2048"/>
                </a:cubicBezTo>
                <a:cubicBezTo>
                  <a:pt x="40190" y="2159"/>
                  <a:pt x="40114" y="2052"/>
                  <a:pt x="40077" y="2135"/>
                </a:cubicBezTo>
                <a:cubicBezTo>
                  <a:pt x="40132" y="2145"/>
                  <a:pt x="40253" y="2105"/>
                  <a:pt x="40223" y="2180"/>
                </a:cubicBezTo>
                <a:cubicBezTo>
                  <a:pt x="40185" y="2151"/>
                  <a:pt x="40116" y="2151"/>
                  <a:pt x="40077" y="2180"/>
                </a:cubicBezTo>
                <a:cubicBezTo>
                  <a:pt x="40052" y="2250"/>
                  <a:pt x="40102" y="2263"/>
                  <a:pt x="40136" y="2289"/>
                </a:cubicBezTo>
                <a:cubicBezTo>
                  <a:pt x="40030" y="2315"/>
                  <a:pt x="39919" y="2273"/>
                  <a:pt x="39813" y="2289"/>
                </a:cubicBezTo>
                <a:cubicBezTo>
                  <a:pt x="39772" y="2296"/>
                  <a:pt x="39764" y="2328"/>
                  <a:pt x="39725" y="2333"/>
                </a:cubicBezTo>
                <a:cubicBezTo>
                  <a:pt x="39726" y="2333"/>
                  <a:pt x="39674" y="2290"/>
                  <a:pt x="39638" y="2311"/>
                </a:cubicBezTo>
                <a:cubicBezTo>
                  <a:pt x="39623" y="2400"/>
                  <a:pt x="39710" y="2329"/>
                  <a:pt x="39725" y="2333"/>
                </a:cubicBezTo>
                <a:close/>
                <a:moveTo>
                  <a:pt x="38875" y="2091"/>
                </a:moveTo>
                <a:cubicBezTo>
                  <a:pt x="38836" y="2091"/>
                  <a:pt x="38849" y="2052"/>
                  <a:pt x="38817" y="2048"/>
                </a:cubicBezTo>
                <a:cubicBezTo>
                  <a:pt x="38692" y="2142"/>
                  <a:pt x="39052" y="2115"/>
                  <a:pt x="38934" y="2048"/>
                </a:cubicBezTo>
                <a:cubicBezTo>
                  <a:pt x="38927" y="2072"/>
                  <a:pt x="38901" y="2081"/>
                  <a:pt x="38875" y="2091"/>
                </a:cubicBezTo>
                <a:close/>
                <a:moveTo>
                  <a:pt x="38231" y="2135"/>
                </a:moveTo>
                <a:cubicBezTo>
                  <a:pt x="38332" y="2153"/>
                  <a:pt x="38359" y="2114"/>
                  <a:pt x="38377" y="2069"/>
                </a:cubicBezTo>
                <a:cubicBezTo>
                  <a:pt x="38294" y="2088"/>
                  <a:pt x="38302" y="2038"/>
                  <a:pt x="38231" y="2048"/>
                </a:cubicBezTo>
                <a:cubicBezTo>
                  <a:pt x="38231" y="2076"/>
                  <a:pt x="38231" y="2106"/>
                  <a:pt x="38231" y="2135"/>
                </a:cubicBezTo>
                <a:close/>
                <a:moveTo>
                  <a:pt x="38142" y="2091"/>
                </a:moveTo>
                <a:cubicBezTo>
                  <a:pt x="38188" y="2025"/>
                  <a:pt x="37991" y="2033"/>
                  <a:pt x="37996" y="2069"/>
                </a:cubicBezTo>
                <a:cubicBezTo>
                  <a:pt x="38079" y="2051"/>
                  <a:pt x="38072" y="2100"/>
                  <a:pt x="38142" y="2091"/>
                </a:cubicBezTo>
                <a:close/>
                <a:moveTo>
                  <a:pt x="34127" y="2091"/>
                </a:moveTo>
                <a:cubicBezTo>
                  <a:pt x="34219" y="2102"/>
                  <a:pt x="34242" y="2043"/>
                  <a:pt x="34303" y="2091"/>
                </a:cubicBezTo>
                <a:cubicBezTo>
                  <a:pt x="34330" y="2012"/>
                  <a:pt x="34110" y="2041"/>
                  <a:pt x="34127" y="2091"/>
                </a:cubicBezTo>
                <a:close/>
                <a:moveTo>
                  <a:pt x="38611" y="2048"/>
                </a:moveTo>
                <a:cubicBezTo>
                  <a:pt x="38583" y="2154"/>
                  <a:pt x="38817" y="2051"/>
                  <a:pt x="38700" y="2025"/>
                </a:cubicBezTo>
                <a:cubicBezTo>
                  <a:pt x="38683" y="2071"/>
                  <a:pt x="38654" y="2072"/>
                  <a:pt x="38611" y="2048"/>
                </a:cubicBezTo>
                <a:close/>
                <a:moveTo>
                  <a:pt x="38406" y="2135"/>
                </a:moveTo>
                <a:cubicBezTo>
                  <a:pt x="38446" y="2135"/>
                  <a:pt x="38485" y="2135"/>
                  <a:pt x="38524" y="2135"/>
                </a:cubicBezTo>
                <a:cubicBezTo>
                  <a:pt x="38508" y="2103"/>
                  <a:pt x="38557" y="2021"/>
                  <a:pt x="38494" y="2025"/>
                </a:cubicBezTo>
                <a:cubicBezTo>
                  <a:pt x="38535" y="2114"/>
                  <a:pt x="38442" y="2103"/>
                  <a:pt x="38406" y="2135"/>
                </a:cubicBezTo>
                <a:close/>
                <a:moveTo>
                  <a:pt x="34479" y="2091"/>
                </a:moveTo>
                <a:cubicBezTo>
                  <a:pt x="34483" y="2066"/>
                  <a:pt x="34531" y="2042"/>
                  <a:pt x="34479" y="2025"/>
                </a:cubicBezTo>
                <a:cubicBezTo>
                  <a:pt x="34475" y="2051"/>
                  <a:pt x="34427" y="2075"/>
                  <a:pt x="34479" y="2091"/>
                </a:cubicBezTo>
                <a:close/>
                <a:moveTo>
                  <a:pt x="4436" y="2048"/>
                </a:moveTo>
                <a:cubicBezTo>
                  <a:pt x="4478" y="1977"/>
                  <a:pt x="4261" y="1992"/>
                  <a:pt x="4260" y="2025"/>
                </a:cubicBezTo>
                <a:cubicBezTo>
                  <a:pt x="4322" y="2055"/>
                  <a:pt x="4347" y="2015"/>
                  <a:pt x="4436" y="2048"/>
                </a:cubicBezTo>
                <a:close/>
                <a:moveTo>
                  <a:pt x="39140" y="1982"/>
                </a:moveTo>
                <a:cubicBezTo>
                  <a:pt x="39120" y="1982"/>
                  <a:pt x="39100" y="1982"/>
                  <a:pt x="39081" y="1982"/>
                </a:cubicBezTo>
                <a:cubicBezTo>
                  <a:pt x="39058" y="1986"/>
                  <a:pt x="39022" y="1982"/>
                  <a:pt x="39022" y="2003"/>
                </a:cubicBezTo>
                <a:cubicBezTo>
                  <a:pt x="39066" y="2000"/>
                  <a:pt x="39130" y="2011"/>
                  <a:pt x="39140" y="1982"/>
                </a:cubicBezTo>
                <a:close/>
                <a:moveTo>
                  <a:pt x="4671" y="2003"/>
                </a:moveTo>
                <a:cubicBezTo>
                  <a:pt x="4671" y="2018"/>
                  <a:pt x="4671" y="2033"/>
                  <a:pt x="4671" y="2048"/>
                </a:cubicBezTo>
                <a:cubicBezTo>
                  <a:pt x="4743" y="2081"/>
                  <a:pt x="4757" y="1973"/>
                  <a:pt x="4700" y="1982"/>
                </a:cubicBezTo>
                <a:cubicBezTo>
                  <a:pt x="4698" y="1995"/>
                  <a:pt x="4696" y="2007"/>
                  <a:pt x="4671" y="2003"/>
                </a:cubicBezTo>
                <a:close/>
                <a:moveTo>
                  <a:pt x="4524" y="2048"/>
                </a:moveTo>
                <a:cubicBezTo>
                  <a:pt x="4536" y="2085"/>
                  <a:pt x="4562" y="2043"/>
                  <a:pt x="4612" y="2048"/>
                </a:cubicBezTo>
                <a:cubicBezTo>
                  <a:pt x="4612" y="2033"/>
                  <a:pt x="4612" y="2018"/>
                  <a:pt x="4612" y="2003"/>
                </a:cubicBezTo>
                <a:cubicBezTo>
                  <a:pt x="4582" y="2003"/>
                  <a:pt x="4577" y="1985"/>
                  <a:pt x="4554" y="1982"/>
                </a:cubicBezTo>
                <a:cubicBezTo>
                  <a:pt x="4603" y="2085"/>
                  <a:pt x="4444" y="2006"/>
                  <a:pt x="4524" y="2048"/>
                </a:cubicBezTo>
                <a:close/>
                <a:moveTo>
                  <a:pt x="39432" y="2025"/>
                </a:moveTo>
                <a:cubicBezTo>
                  <a:pt x="39436" y="1999"/>
                  <a:pt x="39484" y="1975"/>
                  <a:pt x="39432" y="1959"/>
                </a:cubicBezTo>
                <a:cubicBezTo>
                  <a:pt x="39428" y="1985"/>
                  <a:pt x="39380" y="2009"/>
                  <a:pt x="39432" y="2025"/>
                </a:cubicBezTo>
                <a:close/>
                <a:moveTo>
                  <a:pt x="4934" y="2069"/>
                </a:moveTo>
                <a:cubicBezTo>
                  <a:pt x="4978" y="2065"/>
                  <a:pt x="4961" y="2016"/>
                  <a:pt x="4964" y="1982"/>
                </a:cubicBezTo>
                <a:cubicBezTo>
                  <a:pt x="4929" y="1956"/>
                  <a:pt x="4860" y="1956"/>
                  <a:pt x="4788" y="1959"/>
                </a:cubicBezTo>
                <a:cubicBezTo>
                  <a:pt x="4779" y="2003"/>
                  <a:pt x="4827" y="2003"/>
                  <a:pt x="4846" y="2025"/>
                </a:cubicBezTo>
                <a:cubicBezTo>
                  <a:pt x="4824" y="2030"/>
                  <a:pt x="4789" y="2026"/>
                  <a:pt x="4788" y="2048"/>
                </a:cubicBezTo>
                <a:cubicBezTo>
                  <a:pt x="4882" y="2066"/>
                  <a:pt x="4879" y="2013"/>
                  <a:pt x="4934" y="2003"/>
                </a:cubicBezTo>
                <a:cubicBezTo>
                  <a:pt x="4952" y="2048"/>
                  <a:pt x="4879" y="2124"/>
                  <a:pt x="4934" y="2069"/>
                </a:cubicBezTo>
                <a:close/>
                <a:moveTo>
                  <a:pt x="10386" y="1871"/>
                </a:moveTo>
                <a:cubicBezTo>
                  <a:pt x="10357" y="1871"/>
                  <a:pt x="10328" y="1871"/>
                  <a:pt x="10298" y="1871"/>
                </a:cubicBezTo>
                <a:cubicBezTo>
                  <a:pt x="10276" y="1876"/>
                  <a:pt x="10240" y="1872"/>
                  <a:pt x="10240" y="1893"/>
                </a:cubicBezTo>
                <a:cubicBezTo>
                  <a:pt x="10282" y="1881"/>
                  <a:pt x="10391" y="1919"/>
                  <a:pt x="10386" y="1871"/>
                </a:cubicBezTo>
                <a:close/>
                <a:moveTo>
                  <a:pt x="8276" y="1849"/>
                </a:moveTo>
                <a:cubicBezTo>
                  <a:pt x="8246" y="1849"/>
                  <a:pt x="8217" y="1849"/>
                  <a:pt x="8188" y="1849"/>
                </a:cubicBezTo>
                <a:cubicBezTo>
                  <a:pt x="8165" y="1855"/>
                  <a:pt x="8130" y="1850"/>
                  <a:pt x="8129" y="1871"/>
                </a:cubicBezTo>
                <a:cubicBezTo>
                  <a:pt x="8172" y="1859"/>
                  <a:pt x="8281" y="1896"/>
                  <a:pt x="8276" y="1849"/>
                </a:cubicBezTo>
                <a:close/>
                <a:moveTo>
                  <a:pt x="11207" y="1871"/>
                </a:moveTo>
                <a:cubicBezTo>
                  <a:pt x="11227" y="1871"/>
                  <a:pt x="11246" y="1871"/>
                  <a:pt x="11266" y="1871"/>
                </a:cubicBezTo>
                <a:cubicBezTo>
                  <a:pt x="11266" y="1856"/>
                  <a:pt x="11266" y="1843"/>
                  <a:pt x="11266" y="1828"/>
                </a:cubicBezTo>
                <a:cubicBezTo>
                  <a:pt x="11246" y="1828"/>
                  <a:pt x="11227" y="1828"/>
                  <a:pt x="11207" y="1828"/>
                </a:cubicBezTo>
                <a:cubicBezTo>
                  <a:pt x="11207" y="1843"/>
                  <a:pt x="11207" y="1856"/>
                  <a:pt x="11207" y="1871"/>
                </a:cubicBezTo>
                <a:close/>
                <a:moveTo>
                  <a:pt x="8452" y="1871"/>
                </a:moveTo>
                <a:cubicBezTo>
                  <a:pt x="8489" y="1872"/>
                  <a:pt x="8492" y="1899"/>
                  <a:pt x="8540" y="1893"/>
                </a:cubicBezTo>
                <a:cubicBezTo>
                  <a:pt x="8541" y="1855"/>
                  <a:pt x="8517" y="1836"/>
                  <a:pt x="8481" y="1828"/>
                </a:cubicBezTo>
                <a:cubicBezTo>
                  <a:pt x="8481" y="1849"/>
                  <a:pt x="8458" y="1853"/>
                  <a:pt x="8452" y="1871"/>
                </a:cubicBezTo>
                <a:close/>
                <a:moveTo>
                  <a:pt x="10767" y="1915"/>
                </a:moveTo>
                <a:cubicBezTo>
                  <a:pt x="10771" y="1851"/>
                  <a:pt x="10893" y="1877"/>
                  <a:pt x="10884" y="1805"/>
                </a:cubicBezTo>
                <a:cubicBezTo>
                  <a:pt x="10781" y="1825"/>
                  <a:pt x="10788" y="1801"/>
                  <a:pt x="10709" y="1849"/>
                </a:cubicBezTo>
                <a:cubicBezTo>
                  <a:pt x="10710" y="1826"/>
                  <a:pt x="10695" y="1793"/>
                  <a:pt x="10679" y="1828"/>
                </a:cubicBezTo>
                <a:cubicBezTo>
                  <a:pt x="10709" y="1856"/>
                  <a:pt x="10728" y="1893"/>
                  <a:pt x="10767" y="1915"/>
                </a:cubicBezTo>
                <a:close/>
                <a:moveTo>
                  <a:pt x="10474" y="1915"/>
                </a:moveTo>
                <a:cubicBezTo>
                  <a:pt x="10503" y="1843"/>
                  <a:pt x="10532" y="1940"/>
                  <a:pt x="10562" y="1937"/>
                </a:cubicBezTo>
                <a:cubicBezTo>
                  <a:pt x="10554" y="1893"/>
                  <a:pt x="10601" y="1893"/>
                  <a:pt x="10620" y="1871"/>
                </a:cubicBezTo>
                <a:cubicBezTo>
                  <a:pt x="10560" y="1865"/>
                  <a:pt x="10614" y="1774"/>
                  <a:pt x="10533" y="1783"/>
                </a:cubicBezTo>
                <a:cubicBezTo>
                  <a:pt x="10533" y="1813"/>
                  <a:pt x="10482" y="1803"/>
                  <a:pt x="10474" y="1828"/>
                </a:cubicBezTo>
                <a:cubicBezTo>
                  <a:pt x="10565" y="1829"/>
                  <a:pt x="10383" y="1913"/>
                  <a:pt x="10474" y="1915"/>
                </a:cubicBezTo>
                <a:close/>
                <a:moveTo>
                  <a:pt x="9946" y="1849"/>
                </a:moveTo>
                <a:cubicBezTo>
                  <a:pt x="9911" y="1851"/>
                  <a:pt x="9877" y="1856"/>
                  <a:pt x="9888" y="1893"/>
                </a:cubicBezTo>
                <a:cubicBezTo>
                  <a:pt x="10024" y="1907"/>
                  <a:pt x="10069" y="1853"/>
                  <a:pt x="10122" y="1805"/>
                </a:cubicBezTo>
                <a:cubicBezTo>
                  <a:pt x="10151" y="1870"/>
                  <a:pt x="10251" y="1827"/>
                  <a:pt x="10328" y="1828"/>
                </a:cubicBezTo>
                <a:cubicBezTo>
                  <a:pt x="10319" y="1828"/>
                  <a:pt x="10345" y="1847"/>
                  <a:pt x="10357" y="1849"/>
                </a:cubicBezTo>
                <a:cubicBezTo>
                  <a:pt x="10377" y="1853"/>
                  <a:pt x="10417" y="1841"/>
                  <a:pt x="10416" y="1828"/>
                </a:cubicBezTo>
                <a:cubicBezTo>
                  <a:pt x="10204" y="1765"/>
                  <a:pt x="10059" y="1810"/>
                  <a:pt x="9858" y="1783"/>
                </a:cubicBezTo>
                <a:cubicBezTo>
                  <a:pt x="9813" y="1862"/>
                  <a:pt x="9958" y="1796"/>
                  <a:pt x="9946" y="1849"/>
                </a:cubicBezTo>
                <a:close/>
                <a:moveTo>
                  <a:pt x="9712" y="1805"/>
                </a:moveTo>
                <a:cubicBezTo>
                  <a:pt x="9811" y="1872"/>
                  <a:pt x="9801" y="1724"/>
                  <a:pt x="9712" y="1805"/>
                </a:cubicBezTo>
                <a:close/>
                <a:moveTo>
                  <a:pt x="8862" y="1828"/>
                </a:moveTo>
                <a:cubicBezTo>
                  <a:pt x="8829" y="1832"/>
                  <a:pt x="8816" y="1851"/>
                  <a:pt x="8804" y="1871"/>
                </a:cubicBezTo>
                <a:cubicBezTo>
                  <a:pt x="8881" y="1878"/>
                  <a:pt x="8879" y="1825"/>
                  <a:pt x="8891" y="1783"/>
                </a:cubicBezTo>
                <a:cubicBezTo>
                  <a:pt x="8837" y="1782"/>
                  <a:pt x="8830" y="1801"/>
                  <a:pt x="8862" y="1828"/>
                </a:cubicBezTo>
                <a:close/>
                <a:moveTo>
                  <a:pt x="8129" y="1805"/>
                </a:moveTo>
                <a:cubicBezTo>
                  <a:pt x="7989" y="1744"/>
                  <a:pt x="8058" y="1877"/>
                  <a:pt x="8129" y="1805"/>
                </a:cubicBezTo>
                <a:close/>
                <a:moveTo>
                  <a:pt x="7689" y="1871"/>
                </a:moveTo>
                <a:cubicBezTo>
                  <a:pt x="7744" y="1868"/>
                  <a:pt x="7788" y="1857"/>
                  <a:pt x="7807" y="1828"/>
                </a:cubicBezTo>
                <a:cubicBezTo>
                  <a:pt x="7765" y="1821"/>
                  <a:pt x="7757" y="1791"/>
                  <a:pt x="7719" y="1783"/>
                </a:cubicBezTo>
                <a:cubicBezTo>
                  <a:pt x="7721" y="1821"/>
                  <a:pt x="7712" y="1851"/>
                  <a:pt x="7689" y="1871"/>
                </a:cubicBezTo>
                <a:close/>
                <a:moveTo>
                  <a:pt x="9448" y="1828"/>
                </a:moveTo>
                <a:cubicBezTo>
                  <a:pt x="9564" y="1817"/>
                  <a:pt x="9601" y="1874"/>
                  <a:pt x="9653" y="1805"/>
                </a:cubicBezTo>
                <a:cubicBezTo>
                  <a:pt x="9592" y="1771"/>
                  <a:pt x="9473" y="1739"/>
                  <a:pt x="9448" y="1828"/>
                </a:cubicBezTo>
                <a:close/>
                <a:moveTo>
                  <a:pt x="9390" y="1783"/>
                </a:moveTo>
                <a:cubicBezTo>
                  <a:pt x="9259" y="1786"/>
                  <a:pt x="9206" y="1745"/>
                  <a:pt x="9155" y="1783"/>
                </a:cubicBezTo>
                <a:cubicBezTo>
                  <a:pt x="9186" y="1806"/>
                  <a:pt x="9364" y="1829"/>
                  <a:pt x="9390" y="1783"/>
                </a:cubicBezTo>
                <a:close/>
                <a:moveTo>
                  <a:pt x="9126" y="1783"/>
                </a:moveTo>
                <a:cubicBezTo>
                  <a:pt x="9089" y="1782"/>
                  <a:pt x="9085" y="1755"/>
                  <a:pt x="9038" y="1761"/>
                </a:cubicBezTo>
                <a:cubicBezTo>
                  <a:pt x="8992" y="1815"/>
                  <a:pt x="9137" y="1826"/>
                  <a:pt x="9126" y="1783"/>
                </a:cubicBezTo>
                <a:close/>
                <a:moveTo>
                  <a:pt x="8305" y="1783"/>
                </a:moveTo>
                <a:cubicBezTo>
                  <a:pt x="8250" y="1789"/>
                  <a:pt x="8240" y="1759"/>
                  <a:pt x="8188" y="1761"/>
                </a:cubicBezTo>
                <a:cubicBezTo>
                  <a:pt x="8141" y="1823"/>
                  <a:pt x="8314" y="1821"/>
                  <a:pt x="8305" y="1783"/>
                </a:cubicBezTo>
                <a:close/>
                <a:moveTo>
                  <a:pt x="7895" y="1871"/>
                </a:moveTo>
                <a:cubicBezTo>
                  <a:pt x="7910" y="1839"/>
                  <a:pt x="7938" y="1815"/>
                  <a:pt x="7954" y="1783"/>
                </a:cubicBezTo>
                <a:cubicBezTo>
                  <a:pt x="7916" y="1782"/>
                  <a:pt x="7913" y="1755"/>
                  <a:pt x="7865" y="1761"/>
                </a:cubicBezTo>
                <a:cubicBezTo>
                  <a:pt x="7916" y="1817"/>
                  <a:pt x="7832" y="1838"/>
                  <a:pt x="7895" y="1871"/>
                </a:cubicBezTo>
                <a:close/>
                <a:moveTo>
                  <a:pt x="7074" y="1849"/>
                </a:moveTo>
                <a:cubicBezTo>
                  <a:pt x="6993" y="1859"/>
                  <a:pt x="7047" y="1768"/>
                  <a:pt x="6986" y="1761"/>
                </a:cubicBezTo>
                <a:cubicBezTo>
                  <a:pt x="6928" y="1780"/>
                  <a:pt x="7009" y="1929"/>
                  <a:pt x="7074" y="1849"/>
                </a:cubicBezTo>
                <a:close/>
                <a:moveTo>
                  <a:pt x="6752" y="1805"/>
                </a:moveTo>
                <a:cubicBezTo>
                  <a:pt x="6849" y="1790"/>
                  <a:pt x="6799" y="1851"/>
                  <a:pt x="6781" y="1871"/>
                </a:cubicBezTo>
                <a:cubicBezTo>
                  <a:pt x="6820" y="1871"/>
                  <a:pt x="6859" y="1871"/>
                  <a:pt x="6898" y="1871"/>
                </a:cubicBezTo>
                <a:cubicBezTo>
                  <a:pt x="6900" y="1841"/>
                  <a:pt x="6885" y="1823"/>
                  <a:pt x="6869" y="1805"/>
                </a:cubicBezTo>
                <a:cubicBezTo>
                  <a:pt x="6892" y="1801"/>
                  <a:pt x="6926" y="1804"/>
                  <a:pt x="6928" y="1783"/>
                </a:cubicBezTo>
                <a:cubicBezTo>
                  <a:pt x="6890" y="1753"/>
                  <a:pt x="6752" y="1745"/>
                  <a:pt x="6752" y="1805"/>
                </a:cubicBezTo>
                <a:close/>
                <a:moveTo>
                  <a:pt x="6752" y="1828"/>
                </a:moveTo>
                <a:cubicBezTo>
                  <a:pt x="6717" y="1823"/>
                  <a:pt x="6720" y="1793"/>
                  <a:pt x="6723" y="1761"/>
                </a:cubicBezTo>
                <a:cubicBezTo>
                  <a:pt x="6665" y="1754"/>
                  <a:pt x="6664" y="1791"/>
                  <a:pt x="6634" y="1805"/>
                </a:cubicBezTo>
                <a:cubicBezTo>
                  <a:pt x="6627" y="1771"/>
                  <a:pt x="6586" y="1802"/>
                  <a:pt x="6576" y="1828"/>
                </a:cubicBezTo>
                <a:cubicBezTo>
                  <a:pt x="6599" y="1832"/>
                  <a:pt x="6610" y="1845"/>
                  <a:pt x="6605" y="1871"/>
                </a:cubicBezTo>
                <a:cubicBezTo>
                  <a:pt x="6698" y="1896"/>
                  <a:pt x="6676" y="1836"/>
                  <a:pt x="6723" y="1828"/>
                </a:cubicBezTo>
                <a:cubicBezTo>
                  <a:pt x="6723" y="1840"/>
                  <a:pt x="6746" y="1851"/>
                  <a:pt x="6752" y="1828"/>
                </a:cubicBezTo>
                <a:close/>
                <a:moveTo>
                  <a:pt x="6166" y="1805"/>
                </a:moveTo>
                <a:cubicBezTo>
                  <a:pt x="6166" y="1805"/>
                  <a:pt x="6193" y="1759"/>
                  <a:pt x="6195" y="1761"/>
                </a:cubicBezTo>
                <a:cubicBezTo>
                  <a:pt x="6183" y="1746"/>
                  <a:pt x="6109" y="1783"/>
                  <a:pt x="6107" y="1783"/>
                </a:cubicBezTo>
                <a:cubicBezTo>
                  <a:pt x="6135" y="1780"/>
                  <a:pt x="6049" y="1757"/>
                  <a:pt x="6078" y="1783"/>
                </a:cubicBezTo>
                <a:cubicBezTo>
                  <a:pt x="6080" y="1786"/>
                  <a:pt x="6103" y="1783"/>
                  <a:pt x="6107" y="1783"/>
                </a:cubicBezTo>
                <a:cubicBezTo>
                  <a:pt x="6123" y="1786"/>
                  <a:pt x="6123" y="1817"/>
                  <a:pt x="6166" y="1805"/>
                </a:cubicBezTo>
                <a:close/>
                <a:moveTo>
                  <a:pt x="5843" y="1805"/>
                </a:moveTo>
                <a:cubicBezTo>
                  <a:pt x="5822" y="1745"/>
                  <a:pt x="5981" y="1821"/>
                  <a:pt x="5960" y="1761"/>
                </a:cubicBezTo>
                <a:cubicBezTo>
                  <a:pt x="5900" y="1748"/>
                  <a:pt x="5741" y="1768"/>
                  <a:pt x="5843" y="1805"/>
                </a:cubicBezTo>
                <a:close/>
                <a:moveTo>
                  <a:pt x="5286" y="1805"/>
                </a:moveTo>
                <a:cubicBezTo>
                  <a:pt x="5328" y="1814"/>
                  <a:pt x="5336" y="1832"/>
                  <a:pt x="5374" y="1805"/>
                </a:cubicBezTo>
                <a:cubicBezTo>
                  <a:pt x="5368" y="1789"/>
                  <a:pt x="5374" y="1761"/>
                  <a:pt x="5345" y="1761"/>
                </a:cubicBezTo>
                <a:cubicBezTo>
                  <a:pt x="5344" y="1790"/>
                  <a:pt x="5294" y="1781"/>
                  <a:pt x="5286" y="1805"/>
                </a:cubicBezTo>
                <a:close/>
                <a:moveTo>
                  <a:pt x="4876" y="1783"/>
                </a:moveTo>
                <a:cubicBezTo>
                  <a:pt x="4863" y="1875"/>
                  <a:pt x="4964" y="1773"/>
                  <a:pt x="4993" y="1761"/>
                </a:cubicBezTo>
                <a:cubicBezTo>
                  <a:pt x="4938" y="1756"/>
                  <a:pt x="4929" y="1786"/>
                  <a:pt x="4876" y="1783"/>
                </a:cubicBezTo>
                <a:close/>
                <a:moveTo>
                  <a:pt x="4436" y="1849"/>
                </a:moveTo>
                <a:cubicBezTo>
                  <a:pt x="4449" y="1815"/>
                  <a:pt x="4529" y="1831"/>
                  <a:pt x="4495" y="1761"/>
                </a:cubicBezTo>
                <a:cubicBezTo>
                  <a:pt x="4430" y="1745"/>
                  <a:pt x="4374" y="1843"/>
                  <a:pt x="4436" y="1849"/>
                </a:cubicBezTo>
                <a:close/>
                <a:moveTo>
                  <a:pt x="11002" y="1937"/>
                </a:moveTo>
                <a:cubicBezTo>
                  <a:pt x="11116" y="1928"/>
                  <a:pt x="11106" y="1913"/>
                  <a:pt x="11178" y="1959"/>
                </a:cubicBezTo>
                <a:cubicBezTo>
                  <a:pt x="11199" y="1892"/>
                  <a:pt x="11097" y="1917"/>
                  <a:pt x="11119" y="1849"/>
                </a:cubicBezTo>
                <a:cubicBezTo>
                  <a:pt x="11201" y="1852"/>
                  <a:pt x="11204" y="1795"/>
                  <a:pt x="11207" y="1739"/>
                </a:cubicBezTo>
                <a:cubicBezTo>
                  <a:pt x="11178" y="1739"/>
                  <a:pt x="11148" y="1739"/>
                  <a:pt x="11119" y="1739"/>
                </a:cubicBezTo>
                <a:cubicBezTo>
                  <a:pt x="11114" y="1764"/>
                  <a:pt x="11124" y="1802"/>
                  <a:pt x="11090" y="1805"/>
                </a:cubicBezTo>
                <a:cubicBezTo>
                  <a:pt x="11006" y="1789"/>
                  <a:pt x="10882" y="1851"/>
                  <a:pt x="10972" y="1893"/>
                </a:cubicBezTo>
                <a:cubicBezTo>
                  <a:pt x="11024" y="1841"/>
                  <a:pt x="10950" y="1917"/>
                  <a:pt x="11002" y="1937"/>
                </a:cubicBezTo>
                <a:close/>
                <a:moveTo>
                  <a:pt x="6430" y="1828"/>
                </a:moveTo>
                <a:cubicBezTo>
                  <a:pt x="6458" y="1828"/>
                  <a:pt x="6488" y="1828"/>
                  <a:pt x="6517" y="1828"/>
                </a:cubicBezTo>
                <a:cubicBezTo>
                  <a:pt x="6511" y="1789"/>
                  <a:pt x="6547" y="1717"/>
                  <a:pt x="6458" y="1739"/>
                </a:cubicBezTo>
                <a:cubicBezTo>
                  <a:pt x="6449" y="1769"/>
                  <a:pt x="6417" y="1781"/>
                  <a:pt x="6430" y="1828"/>
                </a:cubicBezTo>
                <a:close/>
                <a:moveTo>
                  <a:pt x="4788" y="1739"/>
                </a:moveTo>
                <a:cubicBezTo>
                  <a:pt x="4757" y="1866"/>
                  <a:pt x="4915" y="1748"/>
                  <a:pt x="4788" y="1739"/>
                </a:cubicBezTo>
                <a:close/>
                <a:moveTo>
                  <a:pt x="11002" y="1717"/>
                </a:moveTo>
                <a:cubicBezTo>
                  <a:pt x="11007" y="1669"/>
                  <a:pt x="10978" y="1648"/>
                  <a:pt x="10914" y="1651"/>
                </a:cubicBezTo>
                <a:cubicBezTo>
                  <a:pt x="10908" y="1699"/>
                  <a:pt x="10938" y="1721"/>
                  <a:pt x="11002" y="1717"/>
                </a:cubicBezTo>
                <a:close/>
                <a:moveTo>
                  <a:pt x="6049" y="1563"/>
                </a:moveTo>
                <a:cubicBezTo>
                  <a:pt x="6073" y="1472"/>
                  <a:pt x="6000" y="1564"/>
                  <a:pt x="5990" y="1563"/>
                </a:cubicBezTo>
                <a:cubicBezTo>
                  <a:pt x="5999" y="1564"/>
                  <a:pt x="5968" y="1502"/>
                  <a:pt x="5960" y="1519"/>
                </a:cubicBezTo>
                <a:cubicBezTo>
                  <a:pt x="5946" y="1549"/>
                  <a:pt x="5977" y="1580"/>
                  <a:pt x="6019" y="1607"/>
                </a:cubicBezTo>
                <a:cubicBezTo>
                  <a:pt x="6004" y="1586"/>
                  <a:pt x="6047" y="1568"/>
                  <a:pt x="6049" y="1563"/>
                </a:cubicBezTo>
                <a:close/>
                <a:moveTo>
                  <a:pt x="5902" y="1607"/>
                </a:moveTo>
                <a:cubicBezTo>
                  <a:pt x="5873" y="1566"/>
                  <a:pt x="5990" y="1534"/>
                  <a:pt x="5902" y="1519"/>
                </a:cubicBezTo>
                <a:cubicBezTo>
                  <a:pt x="5893" y="1532"/>
                  <a:pt x="5829" y="1604"/>
                  <a:pt x="5902" y="1607"/>
                </a:cubicBezTo>
                <a:close/>
                <a:moveTo>
                  <a:pt x="4788" y="1519"/>
                </a:moveTo>
                <a:cubicBezTo>
                  <a:pt x="4786" y="1532"/>
                  <a:pt x="4784" y="1545"/>
                  <a:pt x="4758" y="1541"/>
                </a:cubicBezTo>
                <a:cubicBezTo>
                  <a:pt x="4758" y="1529"/>
                  <a:pt x="4735" y="1516"/>
                  <a:pt x="4729" y="1541"/>
                </a:cubicBezTo>
                <a:cubicBezTo>
                  <a:pt x="4755" y="1585"/>
                  <a:pt x="4879" y="1547"/>
                  <a:pt x="4788" y="1519"/>
                </a:cubicBezTo>
                <a:close/>
                <a:moveTo>
                  <a:pt x="5462" y="1563"/>
                </a:moveTo>
                <a:cubicBezTo>
                  <a:pt x="5593" y="1553"/>
                  <a:pt x="5617" y="1535"/>
                  <a:pt x="5697" y="1563"/>
                </a:cubicBezTo>
                <a:cubicBezTo>
                  <a:pt x="5733" y="1492"/>
                  <a:pt x="5602" y="1546"/>
                  <a:pt x="5638" y="1475"/>
                </a:cubicBezTo>
                <a:cubicBezTo>
                  <a:pt x="5527" y="1465"/>
                  <a:pt x="5504" y="1522"/>
                  <a:pt x="5462" y="1563"/>
                </a:cubicBezTo>
                <a:close/>
                <a:moveTo>
                  <a:pt x="4348" y="1563"/>
                </a:moveTo>
                <a:cubicBezTo>
                  <a:pt x="4326" y="1495"/>
                  <a:pt x="4429" y="1520"/>
                  <a:pt x="4407" y="1453"/>
                </a:cubicBezTo>
                <a:cubicBezTo>
                  <a:pt x="4377" y="1453"/>
                  <a:pt x="4348" y="1453"/>
                  <a:pt x="4319" y="1453"/>
                </a:cubicBezTo>
                <a:cubicBezTo>
                  <a:pt x="4335" y="1485"/>
                  <a:pt x="4285" y="1567"/>
                  <a:pt x="4348" y="1563"/>
                </a:cubicBezTo>
                <a:close/>
                <a:moveTo>
                  <a:pt x="1623" y="1497"/>
                </a:moveTo>
                <a:cubicBezTo>
                  <a:pt x="1693" y="1444"/>
                  <a:pt x="1526" y="1439"/>
                  <a:pt x="1535" y="1475"/>
                </a:cubicBezTo>
                <a:cubicBezTo>
                  <a:pt x="1534" y="1474"/>
                  <a:pt x="1634" y="1489"/>
                  <a:pt x="1623" y="1497"/>
                </a:cubicBezTo>
                <a:close/>
                <a:moveTo>
                  <a:pt x="2414" y="1232"/>
                </a:moveTo>
                <a:cubicBezTo>
                  <a:pt x="2421" y="1227"/>
                  <a:pt x="2466" y="1240"/>
                  <a:pt x="2473" y="1232"/>
                </a:cubicBezTo>
                <a:cubicBezTo>
                  <a:pt x="2487" y="1216"/>
                  <a:pt x="2463" y="1164"/>
                  <a:pt x="2444" y="1167"/>
                </a:cubicBezTo>
                <a:cubicBezTo>
                  <a:pt x="2426" y="1229"/>
                  <a:pt x="2354" y="1288"/>
                  <a:pt x="2414" y="1232"/>
                </a:cubicBezTo>
                <a:close/>
                <a:moveTo>
                  <a:pt x="38054" y="2773"/>
                </a:moveTo>
                <a:cubicBezTo>
                  <a:pt x="38056" y="2769"/>
                  <a:pt x="38108" y="2778"/>
                  <a:pt x="38113" y="2773"/>
                </a:cubicBezTo>
                <a:cubicBezTo>
                  <a:pt x="38125" y="2765"/>
                  <a:pt x="38091" y="2694"/>
                  <a:pt x="38084" y="2686"/>
                </a:cubicBezTo>
                <a:cubicBezTo>
                  <a:pt x="38081" y="2682"/>
                  <a:pt x="38063" y="2673"/>
                  <a:pt x="38054" y="2664"/>
                </a:cubicBezTo>
                <a:cubicBezTo>
                  <a:pt x="38018" y="2620"/>
                  <a:pt x="37991" y="2610"/>
                  <a:pt x="37909" y="2620"/>
                </a:cubicBezTo>
                <a:cubicBezTo>
                  <a:pt x="37900" y="2692"/>
                  <a:pt x="38022" y="2667"/>
                  <a:pt x="38025" y="2730"/>
                </a:cubicBezTo>
                <a:cubicBezTo>
                  <a:pt x="38003" y="2734"/>
                  <a:pt x="37967" y="2730"/>
                  <a:pt x="37967" y="2752"/>
                </a:cubicBezTo>
                <a:cubicBezTo>
                  <a:pt x="38111" y="2759"/>
                  <a:pt x="37912" y="2766"/>
                  <a:pt x="37967" y="2840"/>
                </a:cubicBezTo>
                <a:cubicBezTo>
                  <a:pt x="38040" y="2843"/>
                  <a:pt x="38109" y="2843"/>
                  <a:pt x="38113" y="2796"/>
                </a:cubicBezTo>
                <a:cubicBezTo>
                  <a:pt x="38097" y="2792"/>
                  <a:pt x="38047" y="2793"/>
                  <a:pt x="38054" y="2773"/>
                </a:cubicBezTo>
                <a:close/>
                <a:moveTo>
                  <a:pt x="47991" y="2509"/>
                </a:moveTo>
                <a:cubicBezTo>
                  <a:pt x="47910" y="2542"/>
                  <a:pt x="47884" y="2513"/>
                  <a:pt x="47844" y="2509"/>
                </a:cubicBezTo>
                <a:cubicBezTo>
                  <a:pt x="47798" y="2505"/>
                  <a:pt x="47802" y="2542"/>
                  <a:pt x="47756" y="2509"/>
                </a:cubicBezTo>
                <a:cubicBezTo>
                  <a:pt x="47693" y="2464"/>
                  <a:pt x="47626" y="2503"/>
                  <a:pt x="47581" y="2509"/>
                </a:cubicBezTo>
                <a:cubicBezTo>
                  <a:pt x="47581" y="2509"/>
                  <a:pt x="47577" y="2484"/>
                  <a:pt x="47552" y="2487"/>
                </a:cubicBezTo>
                <a:cubicBezTo>
                  <a:pt x="47539" y="2490"/>
                  <a:pt x="47557" y="2514"/>
                  <a:pt x="47522" y="2509"/>
                </a:cubicBezTo>
                <a:cubicBezTo>
                  <a:pt x="47488" y="2505"/>
                  <a:pt x="47505" y="2448"/>
                  <a:pt x="47463" y="2487"/>
                </a:cubicBezTo>
                <a:cubicBezTo>
                  <a:pt x="47448" y="2502"/>
                  <a:pt x="47427" y="2465"/>
                  <a:pt x="47433" y="2466"/>
                </a:cubicBezTo>
                <a:cubicBezTo>
                  <a:pt x="47379" y="2461"/>
                  <a:pt x="47369" y="2490"/>
                  <a:pt x="47316" y="2487"/>
                </a:cubicBezTo>
                <a:cubicBezTo>
                  <a:pt x="47292" y="2425"/>
                  <a:pt x="47137" y="2461"/>
                  <a:pt x="47082" y="2422"/>
                </a:cubicBezTo>
                <a:cubicBezTo>
                  <a:pt x="47053" y="2482"/>
                  <a:pt x="46979" y="2442"/>
                  <a:pt x="46965" y="2443"/>
                </a:cubicBezTo>
                <a:cubicBezTo>
                  <a:pt x="46943" y="2446"/>
                  <a:pt x="46966" y="2471"/>
                  <a:pt x="46936" y="2443"/>
                </a:cubicBezTo>
                <a:cubicBezTo>
                  <a:pt x="46912" y="2422"/>
                  <a:pt x="46696" y="2446"/>
                  <a:pt x="46672" y="2443"/>
                </a:cubicBezTo>
                <a:cubicBezTo>
                  <a:pt x="46600" y="2434"/>
                  <a:pt x="46533" y="2403"/>
                  <a:pt x="46467" y="2400"/>
                </a:cubicBezTo>
                <a:cubicBezTo>
                  <a:pt x="46375" y="2394"/>
                  <a:pt x="46357" y="2419"/>
                  <a:pt x="46321" y="2422"/>
                </a:cubicBezTo>
                <a:cubicBezTo>
                  <a:pt x="46322" y="2421"/>
                  <a:pt x="46266" y="2376"/>
                  <a:pt x="46261" y="2422"/>
                </a:cubicBezTo>
                <a:cubicBezTo>
                  <a:pt x="46319" y="2445"/>
                  <a:pt x="46142" y="2476"/>
                  <a:pt x="46144" y="2532"/>
                </a:cubicBezTo>
                <a:cubicBezTo>
                  <a:pt x="46264" y="2533"/>
                  <a:pt x="46384" y="2536"/>
                  <a:pt x="46467" y="2509"/>
                </a:cubicBezTo>
                <a:cubicBezTo>
                  <a:pt x="46470" y="2536"/>
                  <a:pt x="46475" y="2562"/>
                  <a:pt x="46525" y="2554"/>
                </a:cubicBezTo>
                <a:cubicBezTo>
                  <a:pt x="46531" y="2533"/>
                  <a:pt x="46527" y="2514"/>
                  <a:pt x="46554" y="2509"/>
                </a:cubicBezTo>
                <a:cubicBezTo>
                  <a:pt x="46585" y="2505"/>
                  <a:pt x="46575" y="2530"/>
                  <a:pt x="46584" y="2532"/>
                </a:cubicBezTo>
                <a:cubicBezTo>
                  <a:pt x="46612" y="2537"/>
                  <a:pt x="46620" y="2507"/>
                  <a:pt x="46643" y="2509"/>
                </a:cubicBezTo>
                <a:cubicBezTo>
                  <a:pt x="46701" y="2515"/>
                  <a:pt x="46674" y="2523"/>
                  <a:pt x="46731" y="2509"/>
                </a:cubicBezTo>
                <a:cubicBezTo>
                  <a:pt x="46756" y="2503"/>
                  <a:pt x="46790" y="2515"/>
                  <a:pt x="46818" y="2509"/>
                </a:cubicBezTo>
                <a:cubicBezTo>
                  <a:pt x="46706" y="2575"/>
                  <a:pt x="46998" y="2574"/>
                  <a:pt x="46965" y="2554"/>
                </a:cubicBezTo>
                <a:cubicBezTo>
                  <a:pt x="46939" y="2547"/>
                  <a:pt x="46837" y="2494"/>
                  <a:pt x="46906" y="2487"/>
                </a:cubicBezTo>
                <a:cubicBezTo>
                  <a:pt x="46911" y="2523"/>
                  <a:pt x="46978" y="2505"/>
                  <a:pt x="47023" y="2509"/>
                </a:cubicBezTo>
                <a:cubicBezTo>
                  <a:pt x="47068" y="2514"/>
                  <a:pt x="47119" y="2531"/>
                  <a:pt x="47141" y="2532"/>
                </a:cubicBezTo>
                <a:cubicBezTo>
                  <a:pt x="47136" y="2532"/>
                  <a:pt x="47153" y="2511"/>
                  <a:pt x="47171" y="2509"/>
                </a:cubicBezTo>
                <a:cubicBezTo>
                  <a:pt x="47199" y="2506"/>
                  <a:pt x="47206" y="2533"/>
                  <a:pt x="47229" y="2532"/>
                </a:cubicBezTo>
                <a:cubicBezTo>
                  <a:pt x="47225" y="2532"/>
                  <a:pt x="47242" y="2512"/>
                  <a:pt x="47258" y="2509"/>
                </a:cubicBezTo>
                <a:cubicBezTo>
                  <a:pt x="47337" y="2494"/>
                  <a:pt x="47352" y="2523"/>
                  <a:pt x="47404" y="2532"/>
                </a:cubicBezTo>
                <a:cubicBezTo>
                  <a:pt x="47484" y="2545"/>
                  <a:pt x="47564" y="2547"/>
                  <a:pt x="47639" y="2532"/>
                </a:cubicBezTo>
                <a:cubicBezTo>
                  <a:pt x="47636" y="2620"/>
                  <a:pt x="47776" y="2557"/>
                  <a:pt x="47815" y="2554"/>
                </a:cubicBezTo>
                <a:cubicBezTo>
                  <a:pt x="47899" y="2546"/>
                  <a:pt x="47980" y="2560"/>
                  <a:pt x="48049" y="2575"/>
                </a:cubicBezTo>
                <a:cubicBezTo>
                  <a:pt x="48058" y="2532"/>
                  <a:pt x="48009" y="2532"/>
                  <a:pt x="47991" y="2509"/>
                </a:cubicBezTo>
                <a:close/>
                <a:moveTo>
                  <a:pt x="29438" y="2377"/>
                </a:moveTo>
                <a:cubicBezTo>
                  <a:pt x="29476" y="2377"/>
                  <a:pt x="29515" y="2377"/>
                  <a:pt x="29555" y="2377"/>
                </a:cubicBezTo>
                <a:cubicBezTo>
                  <a:pt x="29578" y="2293"/>
                  <a:pt x="29414" y="2293"/>
                  <a:pt x="29438" y="2377"/>
                </a:cubicBezTo>
                <a:close/>
                <a:moveTo>
                  <a:pt x="26888" y="2598"/>
                </a:moveTo>
                <a:cubicBezTo>
                  <a:pt x="26939" y="2610"/>
                  <a:pt x="27009" y="2609"/>
                  <a:pt x="27034" y="2641"/>
                </a:cubicBezTo>
                <a:cubicBezTo>
                  <a:pt x="27011" y="2644"/>
                  <a:pt x="26945" y="2715"/>
                  <a:pt x="27004" y="2707"/>
                </a:cubicBezTo>
                <a:cubicBezTo>
                  <a:pt x="26995" y="2679"/>
                  <a:pt x="27049" y="2697"/>
                  <a:pt x="27063" y="2686"/>
                </a:cubicBezTo>
                <a:cubicBezTo>
                  <a:pt x="27084" y="2670"/>
                  <a:pt x="27071" y="2635"/>
                  <a:pt x="27093" y="2620"/>
                </a:cubicBezTo>
                <a:cubicBezTo>
                  <a:pt x="27119" y="2602"/>
                  <a:pt x="27166" y="2601"/>
                  <a:pt x="27181" y="2575"/>
                </a:cubicBezTo>
                <a:cubicBezTo>
                  <a:pt x="27100" y="2551"/>
                  <a:pt x="26927" y="2532"/>
                  <a:pt x="26888" y="2598"/>
                </a:cubicBezTo>
                <a:close/>
                <a:moveTo>
                  <a:pt x="26126" y="2620"/>
                </a:moveTo>
                <a:cubicBezTo>
                  <a:pt x="26127" y="2631"/>
                  <a:pt x="26154" y="2670"/>
                  <a:pt x="26154" y="2664"/>
                </a:cubicBezTo>
                <a:cubicBezTo>
                  <a:pt x="26151" y="2694"/>
                  <a:pt x="26074" y="2689"/>
                  <a:pt x="26126" y="2707"/>
                </a:cubicBezTo>
                <a:cubicBezTo>
                  <a:pt x="26166" y="2701"/>
                  <a:pt x="26181" y="2676"/>
                  <a:pt x="26243" y="2686"/>
                </a:cubicBezTo>
                <a:cubicBezTo>
                  <a:pt x="26249" y="2703"/>
                  <a:pt x="26243" y="2729"/>
                  <a:pt x="26272" y="2730"/>
                </a:cubicBezTo>
                <a:cubicBezTo>
                  <a:pt x="26270" y="2691"/>
                  <a:pt x="26279" y="2661"/>
                  <a:pt x="26302" y="2641"/>
                </a:cubicBezTo>
                <a:cubicBezTo>
                  <a:pt x="26189" y="2646"/>
                  <a:pt x="26291" y="2623"/>
                  <a:pt x="26272" y="2575"/>
                </a:cubicBezTo>
                <a:cubicBezTo>
                  <a:pt x="26223" y="2575"/>
                  <a:pt x="26174" y="2575"/>
                  <a:pt x="26126" y="2575"/>
                </a:cubicBezTo>
                <a:cubicBezTo>
                  <a:pt x="26127" y="2590"/>
                  <a:pt x="26125" y="2605"/>
                  <a:pt x="26126" y="2620"/>
                </a:cubicBezTo>
                <a:close/>
                <a:moveTo>
                  <a:pt x="23840" y="2752"/>
                </a:moveTo>
                <a:cubicBezTo>
                  <a:pt x="23911" y="2738"/>
                  <a:pt x="23970" y="2659"/>
                  <a:pt x="23840" y="2664"/>
                </a:cubicBezTo>
                <a:cubicBezTo>
                  <a:pt x="23748" y="2656"/>
                  <a:pt x="23913" y="2727"/>
                  <a:pt x="23810" y="2730"/>
                </a:cubicBezTo>
                <a:cubicBezTo>
                  <a:pt x="23717" y="2740"/>
                  <a:pt x="23707" y="2690"/>
                  <a:pt x="23605" y="2707"/>
                </a:cubicBezTo>
                <a:cubicBezTo>
                  <a:pt x="23587" y="2794"/>
                  <a:pt x="23766" y="2733"/>
                  <a:pt x="23840" y="2752"/>
                </a:cubicBezTo>
                <a:close/>
                <a:moveTo>
                  <a:pt x="23400" y="2707"/>
                </a:moveTo>
                <a:cubicBezTo>
                  <a:pt x="23388" y="2680"/>
                  <a:pt x="23362" y="2662"/>
                  <a:pt x="23311" y="2664"/>
                </a:cubicBezTo>
                <a:cubicBezTo>
                  <a:pt x="23332" y="2722"/>
                  <a:pt x="23251" y="2706"/>
                  <a:pt x="23224" y="2730"/>
                </a:cubicBezTo>
                <a:cubicBezTo>
                  <a:pt x="23224" y="2707"/>
                  <a:pt x="23247" y="2704"/>
                  <a:pt x="23253" y="2686"/>
                </a:cubicBezTo>
                <a:cubicBezTo>
                  <a:pt x="23079" y="2713"/>
                  <a:pt x="22962" y="2607"/>
                  <a:pt x="22843" y="2664"/>
                </a:cubicBezTo>
                <a:cubicBezTo>
                  <a:pt x="22836" y="2625"/>
                  <a:pt x="22792" y="2614"/>
                  <a:pt x="22726" y="2620"/>
                </a:cubicBezTo>
                <a:cubicBezTo>
                  <a:pt x="22723" y="2647"/>
                  <a:pt x="22717" y="2671"/>
                  <a:pt x="22667" y="2664"/>
                </a:cubicBezTo>
                <a:cubicBezTo>
                  <a:pt x="22672" y="2697"/>
                  <a:pt x="22656" y="2744"/>
                  <a:pt x="22696" y="2752"/>
                </a:cubicBezTo>
                <a:cubicBezTo>
                  <a:pt x="22699" y="2718"/>
                  <a:pt x="22693" y="2676"/>
                  <a:pt x="22755" y="2686"/>
                </a:cubicBezTo>
                <a:cubicBezTo>
                  <a:pt x="22708" y="2718"/>
                  <a:pt x="22733" y="2776"/>
                  <a:pt x="22785" y="2796"/>
                </a:cubicBezTo>
                <a:cubicBezTo>
                  <a:pt x="22800" y="2764"/>
                  <a:pt x="22750" y="2682"/>
                  <a:pt x="22814" y="2686"/>
                </a:cubicBezTo>
                <a:cubicBezTo>
                  <a:pt x="22833" y="2686"/>
                  <a:pt x="22852" y="2686"/>
                  <a:pt x="22872" y="2686"/>
                </a:cubicBezTo>
                <a:cubicBezTo>
                  <a:pt x="22839" y="2755"/>
                  <a:pt x="22881" y="2744"/>
                  <a:pt x="22843" y="2796"/>
                </a:cubicBezTo>
                <a:cubicBezTo>
                  <a:pt x="22877" y="2814"/>
                  <a:pt x="22921" y="2825"/>
                  <a:pt x="22989" y="2818"/>
                </a:cubicBezTo>
                <a:cubicBezTo>
                  <a:pt x="23035" y="2739"/>
                  <a:pt x="22890" y="2805"/>
                  <a:pt x="22901" y="2752"/>
                </a:cubicBezTo>
                <a:cubicBezTo>
                  <a:pt x="23037" y="2769"/>
                  <a:pt x="22985" y="2727"/>
                  <a:pt x="23019" y="2707"/>
                </a:cubicBezTo>
                <a:cubicBezTo>
                  <a:pt x="23076" y="2690"/>
                  <a:pt x="23084" y="2746"/>
                  <a:pt x="23107" y="2752"/>
                </a:cubicBezTo>
                <a:cubicBezTo>
                  <a:pt x="23147" y="2761"/>
                  <a:pt x="23172" y="2728"/>
                  <a:pt x="23194" y="2730"/>
                </a:cubicBezTo>
                <a:cubicBezTo>
                  <a:pt x="23211" y="2731"/>
                  <a:pt x="23209" y="2757"/>
                  <a:pt x="23253" y="2752"/>
                </a:cubicBezTo>
                <a:cubicBezTo>
                  <a:pt x="23254" y="2752"/>
                  <a:pt x="23252" y="2731"/>
                  <a:pt x="23253" y="2730"/>
                </a:cubicBezTo>
                <a:cubicBezTo>
                  <a:pt x="23285" y="2700"/>
                  <a:pt x="23414" y="2751"/>
                  <a:pt x="23429" y="2752"/>
                </a:cubicBezTo>
                <a:cubicBezTo>
                  <a:pt x="23431" y="2752"/>
                  <a:pt x="23430" y="2725"/>
                  <a:pt x="23459" y="2730"/>
                </a:cubicBezTo>
                <a:cubicBezTo>
                  <a:pt x="23464" y="2730"/>
                  <a:pt x="23460" y="2766"/>
                  <a:pt x="23487" y="2752"/>
                </a:cubicBezTo>
                <a:cubicBezTo>
                  <a:pt x="23499" y="2721"/>
                  <a:pt x="23524" y="2715"/>
                  <a:pt x="23487" y="2686"/>
                </a:cubicBezTo>
                <a:cubicBezTo>
                  <a:pt x="23556" y="2705"/>
                  <a:pt x="23555" y="2574"/>
                  <a:pt x="23517" y="2641"/>
                </a:cubicBezTo>
                <a:cubicBezTo>
                  <a:pt x="23491" y="2674"/>
                  <a:pt x="23473" y="2712"/>
                  <a:pt x="23400" y="2707"/>
                </a:cubicBezTo>
                <a:close/>
                <a:moveTo>
                  <a:pt x="21964" y="2840"/>
                </a:moveTo>
                <a:cubicBezTo>
                  <a:pt x="21998" y="2836"/>
                  <a:pt x="22047" y="2843"/>
                  <a:pt x="22051" y="2818"/>
                </a:cubicBezTo>
                <a:cubicBezTo>
                  <a:pt x="22013" y="2818"/>
                  <a:pt x="22024" y="2779"/>
                  <a:pt x="21993" y="2773"/>
                </a:cubicBezTo>
                <a:cubicBezTo>
                  <a:pt x="21991" y="2801"/>
                  <a:pt x="21955" y="2805"/>
                  <a:pt x="21964" y="2840"/>
                </a:cubicBezTo>
                <a:close/>
                <a:moveTo>
                  <a:pt x="21494" y="3060"/>
                </a:moveTo>
                <a:cubicBezTo>
                  <a:pt x="21435" y="3069"/>
                  <a:pt x="21530" y="2975"/>
                  <a:pt x="21554" y="2972"/>
                </a:cubicBezTo>
                <a:cubicBezTo>
                  <a:pt x="21581" y="2968"/>
                  <a:pt x="21589" y="2993"/>
                  <a:pt x="21612" y="2993"/>
                </a:cubicBezTo>
                <a:cubicBezTo>
                  <a:pt x="21633" y="2933"/>
                  <a:pt x="21554" y="2950"/>
                  <a:pt x="21554" y="2906"/>
                </a:cubicBezTo>
                <a:cubicBezTo>
                  <a:pt x="21620" y="2860"/>
                  <a:pt x="21615" y="2793"/>
                  <a:pt x="21524" y="2773"/>
                </a:cubicBezTo>
                <a:cubicBezTo>
                  <a:pt x="21529" y="2866"/>
                  <a:pt x="21458" y="2788"/>
                  <a:pt x="21435" y="2773"/>
                </a:cubicBezTo>
                <a:cubicBezTo>
                  <a:pt x="21450" y="2817"/>
                  <a:pt x="21274" y="2824"/>
                  <a:pt x="21378" y="2861"/>
                </a:cubicBezTo>
                <a:cubicBezTo>
                  <a:pt x="21458" y="2782"/>
                  <a:pt x="21463" y="2942"/>
                  <a:pt x="21494" y="2972"/>
                </a:cubicBezTo>
                <a:cubicBezTo>
                  <a:pt x="21475" y="2972"/>
                  <a:pt x="21456" y="2972"/>
                  <a:pt x="21435" y="2972"/>
                </a:cubicBezTo>
                <a:cubicBezTo>
                  <a:pt x="21483" y="3086"/>
                  <a:pt x="21223" y="2998"/>
                  <a:pt x="21319" y="3038"/>
                </a:cubicBezTo>
                <a:cubicBezTo>
                  <a:pt x="21343" y="3059"/>
                  <a:pt x="21470" y="3112"/>
                  <a:pt x="21494" y="3060"/>
                </a:cubicBezTo>
                <a:close/>
                <a:moveTo>
                  <a:pt x="20967" y="2840"/>
                </a:moveTo>
                <a:cubicBezTo>
                  <a:pt x="20976" y="2813"/>
                  <a:pt x="21122" y="2785"/>
                  <a:pt x="21026" y="2752"/>
                </a:cubicBezTo>
                <a:cubicBezTo>
                  <a:pt x="21034" y="2791"/>
                  <a:pt x="20888" y="2820"/>
                  <a:pt x="20967" y="2840"/>
                </a:cubicBezTo>
                <a:close/>
                <a:moveTo>
                  <a:pt x="20263" y="2707"/>
                </a:moveTo>
                <a:cubicBezTo>
                  <a:pt x="20273" y="2671"/>
                  <a:pt x="20224" y="2649"/>
                  <a:pt x="20205" y="2686"/>
                </a:cubicBezTo>
                <a:cubicBezTo>
                  <a:pt x="20255" y="2695"/>
                  <a:pt x="20199" y="2714"/>
                  <a:pt x="20205" y="2752"/>
                </a:cubicBezTo>
                <a:cubicBezTo>
                  <a:pt x="20315" y="2737"/>
                  <a:pt x="20377" y="2812"/>
                  <a:pt x="20380" y="2707"/>
                </a:cubicBezTo>
                <a:cubicBezTo>
                  <a:pt x="20342" y="2707"/>
                  <a:pt x="20303" y="2707"/>
                  <a:pt x="20263" y="2707"/>
                </a:cubicBezTo>
                <a:close/>
                <a:moveTo>
                  <a:pt x="14402" y="2400"/>
                </a:moveTo>
                <a:cubicBezTo>
                  <a:pt x="14375" y="2463"/>
                  <a:pt x="14456" y="2449"/>
                  <a:pt x="14489" y="2466"/>
                </a:cubicBezTo>
                <a:cubicBezTo>
                  <a:pt x="14519" y="2479"/>
                  <a:pt x="14566" y="2520"/>
                  <a:pt x="14607" y="2509"/>
                </a:cubicBezTo>
                <a:cubicBezTo>
                  <a:pt x="14607" y="2480"/>
                  <a:pt x="14607" y="2451"/>
                  <a:pt x="14607" y="2422"/>
                </a:cubicBezTo>
                <a:cubicBezTo>
                  <a:pt x="14505" y="2439"/>
                  <a:pt x="14494" y="2388"/>
                  <a:pt x="14402" y="2400"/>
                </a:cubicBezTo>
                <a:close/>
                <a:moveTo>
                  <a:pt x="8452" y="1761"/>
                </a:moveTo>
                <a:cubicBezTo>
                  <a:pt x="8434" y="1766"/>
                  <a:pt x="8455" y="1799"/>
                  <a:pt x="8422" y="1805"/>
                </a:cubicBezTo>
                <a:cubicBezTo>
                  <a:pt x="8429" y="1803"/>
                  <a:pt x="8366" y="1761"/>
                  <a:pt x="8364" y="1805"/>
                </a:cubicBezTo>
                <a:cubicBezTo>
                  <a:pt x="8412" y="1805"/>
                  <a:pt x="8380" y="1866"/>
                  <a:pt x="8422" y="1871"/>
                </a:cubicBezTo>
                <a:cubicBezTo>
                  <a:pt x="8388" y="1806"/>
                  <a:pt x="8546" y="1777"/>
                  <a:pt x="8569" y="1828"/>
                </a:cubicBezTo>
                <a:cubicBezTo>
                  <a:pt x="8660" y="1803"/>
                  <a:pt x="8674" y="1813"/>
                  <a:pt x="8628" y="1871"/>
                </a:cubicBezTo>
                <a:cubicBezTo>
                  <a:pt x="8720" y="1881"/>
                  <a:pt x="8694" y="1803"/>
                  <a:pt x="8804" y="1828"/>
                </a:cubicBezTo>
                <a:cubicBezTo>
                  <a:pt x="8825" y="1768"/>
                  <a:pt x="8745" y="1783"/>
                  <a:pt x="8744" y="1739"/>
                </a:cubicBezTo>
                <a:cubicBezTo>
                  <a:pt x="8663" y="1782"/>
                  <a:pt x="8534" y="1739"/>
                  <a:pt x="8452" y="1761"/>
                </a:cubicBezTo>
                <a:close/>
                <a:moveTo>
                  <a:pt x="6195" y="1563"/>
                </a:moveTo>
                <a:cubicBezTo>
                  <a:pt x="6224" y="1563"/>
                  <a:pt x="6230" y="1580"/>
                  <a:pt x="6254" y="1585"/>
                </a:cubicBezTo>
                <a:cubicBezTo>
                  <a:pt x="6251" y="1550"/>
                  <a:pt x="6258" y="1508"/>
                  <a:pt x="6195" y="1519"/>
                </a:cubicBezTo>
                <a:cubicBezTo>
                  <a:pt x="6195" y="1534"/>
                  <a:pt x="6195" y="1549"/>
                  <a:pt x="6195" y="1563"/>
                </a:cubicBezTo>
                <a:close/>
                <a:moveTo>
                  <a:pt x="4055" y="1497"/>
                </a:moveTo>
                <a:cubicBezTo>
                  <a:pt x="4062" y="1480"/>
                  <a:pt x="4056" y="1454"/>
                  <a:pt x="4085" y="1453"/>
                </a:cubicBezTo>
                <a:cubicBezTo>
                  <a:pt x="4107" y="1457"/>
                  <a:pt x="4142" y="1454"/>
                  <a:pt x="4143" y="1475"/>
                </a:cubicBezTo>
                <a:cubicBezTo>
                  <a:pt x="4101" y="1539"/>
                  <a:pt x="4121" y="1499"/>
                  <a:pt x="4202" y="1497"/>
                </a:cubicBezTo>
                <a:cubicBezTo>
                  <a:pt x="4195" y="1528"/>
                  <a:pt x="4153" y="1534"/>
                  <a:pt x="4143" y="1563"/>
                </a:cubicBezTo>
                <a:cubicBezTo>
                  <a:pt x="4197" y="1559"/>
                  <a:pt x="4241" y="1549"/>
                  <a:pt x="4260" y="1519"/>
                </a:cubicBezTo>
                <a:cubicBezTo>
                  <a:pt x="4182" y="1487"/>
                  <a:pt x="4372" y="1471"/>
                  <a:pt x="4260" y="1409"/>
                </a:cubicBezTo>
                <a:cubicBezTo>
                  <a:pt x="4152" y="1430"/>
                  <a:pt x="4184" y="1456"/>
                  <a:pt x="4055" y="1430"/>
                </a:cubicBezTo>
                <a:cubicBezTo>
                  <a:pt x="4018" y="1435"/>
                  <a:pt x="4018" y="1565"/>
                  <a:pt x="4055" y="1497"/>
                </a:cubicBezTo>
                <a:close/>
                <a:moveTo>
                  <a:pt x="3030" y="1210"/>
                </a:moveTo>
                <a:cubicBezTo>
                  <a:pt x="3030" y="1243"/>
                  <a:pt x="3066" y="1213"/>
                  <a:pt x="3059" y="1210"/>
                </a:cubicBezTo>
                <a:cubicBezTo>
                  <a:pt x="3098" y="1226"/>
                  <a:pt x="3083" y="1274"/>
                  <a:pt x="3147" y="1277"/>
                </a:cubicBezTo>
                <a:cubicBezTo>
                  <a:pt x="3193" y="1279"/>
                  <a:pt x="3148" y="1308"/>
                  <a:pt x="3117" y="1298"/>
                </a:cubicBezTo>
                <a:cubicBezTo>
                  <a:pt x="3152" y="1358"/>
                  <a:pt x="3270" y="1298"/>
                  <a:pt x="3322" y="1298"/>
                </a:cubicBezTo>
                <a:cubicBezTo>
                  <a:pt x="3372" y="1342"/>
                  <a:pt x="3320" y="1327"/>
                  <a:pt x="3322" y="1387"/>
                </a:cubicBezTo>
                <a:cubicBezTo>
                  <a:pt x="3416" y="1353"/>
                  <a:pt x="3451" y="1380"/>
                  <a:pt x="3557" y="1387"/>
                </a:cubicBezTo>
                <a:cubicBezTo>
                  <a:pt x="3554" y="1293"/>
                  <a:pt x="3424" y="1418"/>
                  <a:pt x="3469" y="1277"/>
                </a:cubicBezTo>
                <a:cubicBezTo>
                  <a:pt x="3378" y="1299"/>
                  <a:pt x="3259" y="1231"/>
                  <a:pt x="3322" y="1210"/>
                </a:cubicBezTo>
                <a:cubicBezTo>
                  <a:pt x="3397" y="1210"/>
                  <a:pt x="3358" y="1227"/>
                  <a:pt x="3352" y="1255"/>
                </a:cubicBezTo>
                <a:cubicBezTo>
                  <a:pt x="3478" y="1254"/>
                  <a:pt x="3545" y="1209"/>
                  <a:pt x="3616" y="1277"/>
                </a:cubicBezTo>
                <a:cubicBezTo>
                  <a:pt x="3615" y="1298"/>
                  <a:pt x="3580" y="1294"/>
                  <a:pt x="3557" y="1298"/>
                </a:cubicBezTo>
                <a:cubicBezTo>
                  <a:pt x="3577" y="1391"/>
                  <a:pt x="3727" y="1300"/>
                  <a:pt x="3762" y="1343"/>
                </a:cubicBezTo>
                <a:cubicBezTo>
                  <a:pt x="3721" y="1375"/>
                  <a:pt x="3668" y="1390"/>
                  <a:pt x="3791" y="1387"/>
                </a:cubicBezTo>
                <a:cubicBezTo>
                  <a:pt x="3825" y="1382"/>
                  <a:pt x="3808" y="1365"/>
                  <a:pt x="3791" y="1365"/>
                </a:cubicBezTo>
                <a:cubicBezTo>
                  <a:pt x="3782" y="1296"/>
                  <a:pt x="3876" y="1421"/>
                  <a:pt x="3880" y="1343"/>
                </a:cubicBezTo>
                <a:cubicBezTo>
                  <a:pt x="3923" y="1352"/>
                  <a:pt x="3876" y="1362"/>
                  <a:pt x="3880" y="1387"/>
                </a:cubicBezTo>
                <a:cubicBezTo>
                  <a:pt x="3959" y="1400"/>
                  <a:pt x="4112" y="1358"/>
                  <a:pt x="4143" y="1409"/>
                </a:cubicBezTo>
                <a:cubicBezTo>
                  <a:pt x="4172" y="1408"/>
                  <a:pt x="4166" y="1382"/>
                  <a:pt x="4172" y="1365"/>
                </a:cubicBezTo>
                <a:cubicBezTo>
                  <a:pt x="4231" y="1330"/>
                  <a:pt x="4259" y="1432"/>
                  <a:pt x="4290" y="1409"/>
                </a:cubicBezTo>
                <a:cubicBezTo>
                  <a:pt x="4334" y="1376"/>
                  <a:pt x="4310" y="1420"/>
                  <a:pt x="4348" y="1430"/>
                </a:cubicBezTo>
                <a:cubicBezTo>
                  <a:pt x="4395" y="1445"/>
                  <a:pt x="4449" y="1419"/>
                  <a:pt x="4436" y="1475"/>
                </a:cubicBezTo>
                <a:cubicBezTo>
                  <a:pt x="4513" y="1501"/>
                  <a:pt x="4562" y="1407"/>
                  <a:pt x="4554" y="1497"/>
                </a:cubicBezTo>
                <a:cubicBezTo>
                  <a:pt x="4590" y="1487"/>
                  <a:pt x="4614" y="1469"/>
                  <a:pt x="4612" y="1430"/>
                </a:cubicBezTo>
                <a:cubicBezTo>
                  <a:pt x="4698" y="1469"/>
                  <a:pt x="4850" y="1457"/>
                  <a:pt x="4905" y="1519"/>
                </a:cubicBezTo>
                <a:cubicBezTo>
                  <a:pt x="5080" y="1529"/>
                  <a:pt x="5144" y="1513"/>
                  <a:pt x="5228" y="1563"/>
                </a:cubicBezTo>
                <a:cubicBezTo>
                  <a:pt x="5261" y="1559"/>
                  <a:pt x="5244" y="1541"/>
                  <a:pt x="5228" y="1541"/>
                </a:cubicBezTo>
                <a:cubicBezTo>
                  <a:pt x="5235" y="1517"/>
                  <a:pt x="5286" y="1526"/>
                  <a:pt x="5286" y="1497"/>
                </a:cubicBezTo>
                <a:cubicBezTo>
                  <a:pt x="5218" y="1438"/>
                  <a:pt x="4945" y="1562"/>
                  <a:pt x="4905" y="1409"/>
                </a:cubicBezTo>
                <a:cubicBezTo>
                  <a:pt x="4944" y="1438"/>
                  <a:pt x="5015" y="1438"/>
                  <a:pt x="5023" y="1387"/>
                </a:cubicBezTo>
                <a:cubicBezTo>
                  <a:pt x="5062" y="1394"/>
                  <a:pt x="5047" y="1442"/>
                  <a:pt x="5052" y="1475"/>
                </a:cubicBezTo>
                <a:cubicBezTo>
                  <a:pt x="5099" y="1481"/>
                  <a:pt x="5102" y="1454"/>
                  <a:pt x="5140" y="1453"/>
                </a:cubicBezTo>
                <a:cubicBezTo>
                  <a:pt x="5139" y="1432"/>
                  <a:pt x="5104" y="1436"/>
                  <a:pt x="5081" y="1430"/>
                </a:cubicBezTo>
                <a:cubicBezTo>
                  <a:pt x="5106" y="1380"/>
                  <a:pt x="5209" y="1449"/>
                  <a:pt x="5257" y="1453"/>
                </a:cubicBezTo>
                <a:cubicBezTo>
                  <a:pt x="5440" y="1412"/>
                  <a:pt x="5679" y="1502"/>
                  <a:pt x="5873" y="1453"/>
                </a:cubicBezTo>
                <a:cubicBezTo>
                  <a:pt x="5847" y="1485"/>
                  <a:pt x="5849" y="1538"/>
                  <a:pt x="5756" y="1519"/>
                </a:cubicBezTo>
                <a:cubicBezTo>
                  <a:pt x="5762" y="1543"/>
                  <a:pt x="5814" y="1534"/>
                  <a:pt x="5814" y="1563"/>
                </a:cubicBezTo>
                <a:cubicBezTo>
                  <a:pt x="5866" y="1543"/>
                  <a:pt x="5867" y="1486"/>
                  <a:pt x="5902" y="1453"/>
                </a:cubicBezTo>
                <a:cubicBezTo>
                  <a:pt x="5970" y="1513"/>
                  <a:pt x="5999" y="1466"/>
                  <a:pt x="6136" y="1475"/>
                </a:cubicBezTo>
                <a:cubicBezTo>
                  <a:pt x="6195" y="1520"/>
                  <a:pt x="6123" y="1518"/>
                  <a:pt x="6107" y="1563"/>
                </a:cubicBezTo>
                <a:cubicBezTo>
                  <a:pt x="6171" y="1547"/>
                  <a:pt x="6204" y="1460"/>
                  <a:pt x="6283" y="1519"/>
                </a:cubicBezTo>
                <a:cubicBezTo>
                  <a:pt x="6316" y="1511"/>
                  <a:pt x="6357" y="1480"/>
                  <a:pt x="6312" y="1475"/>
                </a:cubicBezTo>
                <a:cubicBezTo>
                  <a:pt x="6300" y="1462"/>
                  <a:pt x="6364" y="1447"/>
                  <a:pt x="6370" y="1453"/>
                </a:cubicBezTo>
                <a:cubicBezTo>
                  <a:pt x="6380" y="1460"/>
                  <a:pt x="6361" y="1490"/>
                  <a:pt x="6370" y="1497"/>
                </a:cubicBezTo>
                <a:cubicBezTo>
                  <a:pt x="6394" y="1512"/>
                  <a:pt x="6478" y="1490"/>
                  <a:pt x="6458" y="1563"/>
                </a:cubicBezTo>
                <a:cubicBezTo>
                  <a:pt x="6514" y="1547"/>
                  <a:pt x="6479" y="1497"/>
                  <a:pt x="6547" y="1541"/>
                </a:cubicBezTo>
                <a:cubicBezTo>
                  <a:pt x="6573" y="1531"/>
                  <a:pt x="6599" y="1522"/>
                  <a:pt x="6605" y="1497"/>
                </a:cubicBezTo>
                <a:cubicBezTo>
                  <a:pt x="6660" y="1525"/>
                  <a:pt x="6523" y="1595"/>
                  <a:pt x="6430" y="1585"/>
                </a:cubicBezTo>
                <a:cubicBezTo>
                  <a:pt x="6456" y="1624"/>
                  <a:pt x="6521" y="1634"/>
                  <a:pt x="6605" y="1629"/>
                </a:cubicBezTo>
                <a:cubicBezTo>
                  <a:pt x="6692" y="1618"/>
                  <a:pt x="6567" y="1600"/>
                  <a:pt x="6576" y="1563"/>
                </a:cubicBezTo>
                <a:cubicBezTo>
                  <a:pt x="6576" y="1563"/>
                  <a:pt x="6622" y="1558"/>
                  <a:pt x="6605" y="1541"/>
                </a:cubicBezTo>
                <a:cubicBezTo>
                  <a:pt x="6667" y="1531"/>
                  <a:pt x="6682" y="1556"/>
                  <a:pt x="6723" y="1563"/>
                </a:cubicBezTo>
                <a:cubicBezTo>
                  <a:pt x="6722" y="1585"/>
                  <a:pt x="6687" y="1580"/>
                  <a:pt x="6664" y="1585"/>
                </a:cubicBezTo>
                <a:cubicBezTo>
                  <a:pt x="6673" y="1646"/>
                  <a:pt x="6755" y="1624"/>
                  <a:pt x="6781" y="1585"/>
                </a:cubicBezTo>
                <a:cubicBezTo>
                  <a:pt x="6838" y="1587"/>
                  <a:pt x="6730" y="1671"/>
                  <a:pt x="6839" y="1673"/>
                </a:cubicBezTo>
                <a:cubicBezTo>
                  <a:pt x="6895" y="1670"/>
                  <a:pt x="6860" y="1600"/>
                  <a:pt x="6928" y="1607"/>
                </a:cubicBezTo>
                <a:cubicBezTo>
                  <a:pt x="6923" y="1582"/>
                  <a:pt x="6874" y="1589"/>
                  <a:pt x="6839" y="1585"/>
                </a:cubicBezTo>
                <a:cubicBezTo>
                  <a:pt x="6827" y="1559"/>
                  <a:pt x="6893" y="1573"/>
                  <a:pt x="6898" y="1563"/>
                </a:cubicBezTo>
                <a:cubicBezTo>
                  <a:pt x="6930" y="1506"/>
                  <a:pt x="6800" y="1528"/>
                  <a:pt x="6869" y="1475"/>
                </a:cubicBezTo>
                <a:cubicBezTo>
                  <a:pt x="6904" y="1468"/>
                  <a:pt x="6883" y="1511"/>
                  <a:pt x="6898" y="1519"/>
                </a:cubicBezTo>
                <a:cubicBezTo>
                  <a:pt x="6906" y="1523"/>
                  <a:pt x="6953" y="1513"/>
                  <a:pt x="6957" y="1519"/>
                </a:cubicBezTo>
                <a:cubicBezTo>
                  <a:pt x="6969" y="1537"/>
                  <a:pt x="6947" y="1567"/>
                  <a:pt x="6957" y="1585"/>
                </a:cubicBezTo>
                <a:cubicBezTo>
                  <a:pt x="6975" y="1568"/>
                  <a:pt x="6995" y="1556"/>
                  <a:pt x="7015" y="1541"/>
                </a:cubicBezTo>
                <a:cubicBezTo>
                  <a:pt x="7036" y="1526"/>
                  <a:pt x="7072" y="1525"/>
                  <a:pt x="7074" y="1497"/>
                </a:cubicBezTo>
                <a:cubicBezTo>
                  <a:pt x="7162" y="1511"/>
                  <a:pt x="7046" y="1544"/>
                  <a:pt x="7074" y="1585"/>
                </a:cubicBezTo>
                <a:cubicBezTo>
                  <a:pt x="7138" y="1589"/>
                  <a:pt x="7167" y="1567"/>
                  <a:pt x="7162" y="1519"/>
                </a:cubicBezTo>
                <a:cubicBezTo>
                  <a:pt x="7254" y="1547"/>
                  <a:pt x="7098" y="1624"/>
                  <a:pt x="7221" y="1629"/>
                </a:cubicBezTo>
                <a:cubicBezTo>
                  <a:pt x="7264" y="1619"/>
                  <a:pt x="7209" y="1601"/>
                  <a:pt x="7221" y="1563"/>
                </a:cubicBezTo>
                <a:cubicBezTo>
                  <a:pt x="7260" y="1563"/>
                  <a:pt x="7299" y="1563"/>
                  <a:pt x="7338" y="1563"/>
                </a:cubicBezTo>
                <a:cubicBezTo>
                  <a:pt x="7337" y="1585"/>
                  <a:pt x="7302" y="1580"/>
                  <a:pt x="7279" y="1585"/>
                </a:cubicBezTo>
                <a:cubicBezTo>
                  <a:pt x="7258" y="1652"/>
                  <a:pt x="7309" y="1666"/>
                  <a:pt x="7309" y="1717"/>
                </a:cubicBezTo>
                <a:cubicBezTo>
                  <a:pt x="7358" y="1717"/>
                  <a:pt x="7406" y="1717"/>
                  <a:pt x="7455" y="1717"/>
                </a:cubicBezTo>
                <a:cubicBezTo>
                  <a:pt x="7414" y="1681"/>
                  <a:pt x="7352" y="1663"/>
                  <a:pt x="7367" y="1585"/>
                </a:cubicBezTo>
                <a:cubicBezTo>
                  <a:pt x="7399" y="1591"/>
                  <a:pt x="7387" y="1629"/>
                  <a:pt x="7426" y="1629"/>
                </a:cubicBezTo>
                <a:cubicBezTo>
                  <a:pt x="7530" y="1641"/>
                  <a:pt x="7498" y="1551"/>
                  <a:pt x="7602" y="1563"/>
                </a:cubicBezTo>
                <a:cubicBezTo>
                  <a:pt x="7593" y="1608"/>
                  <a:pt x="7522" y="1606"/>
                  <a:pt x="7513" y="1651"/>
                </a:cubicBezTo>
                <a:cubicBezTo>
                  <a:pt x="7614" y="1589"/>
                  <a:pt x="7559" y="1722"/>
                  <a:pt x="7543" y="1761"/>
                </a:cubicBezTo>
                <a:cubicBezTo>
                  <a:pt x="7358" y="1719"/>
                  <a:pt x="7316" y="1790"/>
                  <a:pt x="7162" y="1761"/>
                </a:cubicBezTo>
                <a:cubicBezTo>
                  <a:pt x="7115" y="1823"/>
                  <a:pt x="7289" y="1821"/>
                  <a:pt x="7279" y="1783"/>
                </a:cubicBezTo>
                <a:cubicBezTo>
                  <a:pt x="7368" y="1809"/>
                  <a:pt x="7236" y="1866"/>
                  <a:pt x="7309" y="1893"/>
                </a:cubicBezTo>
                <a:cubicBezTo>
                  <a:pt x="7361" y="1896"/>
                  <a:pt x="7370" y="1866"/>
                  <a:pt x="7426" y="1871"/>
                </a:cubicBezTo>
                <a:cubicBezTo>
                  <a:pt x="7509" y="1867"/>
                  <a:pt x="7462" y="1766"/>
                  <a:pt x="7572" y="1783"/>
                </a:cubicBezTo>
                <a:cubicBezTo>
                  <a:pt x="7519" y="1847"/>
                  <a:pt x="7525" y="1851"/>
                  <a:pt x="7543" y="1937"/>
                </a:cubicBezTo>
                <a:cubicBezTo>
                  <a:pt x="7482" y="1952"/>
                  <a:pt x="7465" y="1914"/>
                  <a:pt x="7426" y="1915"/>
                </a:cubicBezTo>
                <a:cubicBezTo>
                  <a:pt x="7405" y="1916"/>
                  <a:pt x="7394" y="1934"/>
                  <a:pt x="7367" y="1937"/>
                </a:cubicBezTo>
                <a:cubicBezTo>
                  <a:pt x="7245" y="1950"/>
                  <a:pt x="7092" y="1947"/>
                  <a:pt x="6986" y="1937"/>
                </a:cubicBezTo>
                <a:cubicBezTo>
                  <a:pt x="6946" y="1934"/>
                  <a:pt x="6929" y="1913"/>
                  <a:pt x="6898" y="1915"/>
                </a:cubicBezTo>
                <a:cubicBezTo>
                  <a:pt x="6843" y="1919"/>
                  <a:pt x="6855" y="1979"/>
                  <a:pt x="6752" y="1959"/>
                </a:cubicBezTo>
                <a:cubicBezTo>
                  <a:pt x="6746" y="1958"/>
                  <a:pt x="6680" y="1922"/>
                  <a:pt x="6664" y="1937"/>
                </a:cubicBezTo>
                <a:cubicBezTo>
                  <a:pt x="6662" y="1938"/>
                  <a:pt x="6666" y="1959"/>
                  <a:pt x="6664" y="1959"/>
                </a:cubicBezTo>
                <a:cubicBezTo>
                  <a:pt x="6624" y="1964"/>
                  <a:pt x="6616" y="1937"/>
                  <a:pt x="6605" y="1937"/>
                </a:cubicBezTo>
                <a:cubicBezTo>
                  <a:pt x="6583" y="1937"/>
                  <a:pt x="6574" y="1956"/>
                  <a:pt x="6547" y="1959"/>
                </a:cubicBezTo>
                <a:cubicBezTo>
                  <a:pt x="6372" y="1976"/>
                  <a:pt x="6164" y="1934"/>
                  <a:pt x="6019" y="1982"/>
                </a:cubicBezTo>
                <a:cubicBezTo>
                  <a:pt x="6015" y="1940"/>
                  <a:pt x="5920" y="1968"/>
                  <a:pt x="5902" y="1937"/>
                </a:cubicBezTo>
                <a:cubicBezTo>
                  <a:pt x="5866" y="1931"/>
                  <a:pt x="5801" y="2001"/>
                  <a:pt x="5873" y="2003"/>
                </a:cubicBezTo>
                <a:cubicBezTo>
                  <a:pt x="5853" y="2040"/>
                  <a:pt x="5805" y="2017"/>
                  <a:pt x="5814" y="1982"/>
                </a:cubicBezTo>
                <a:cubicBezTo>
                  <a:pt x="5731" y="2000"/>
                  <a:pt x="5738" y="1950"/>
                  <a:pt x="5667" y="1959"/>
                </a:cubicBezTo>
                <a:cubicBezTo>
                  <a:pt x="5599" y="1959"/>
                  <a:pt x="5678" y="2019"/>
                  <a:pt x="5726" y="2003"/>
                </a:cubicBezTo>
                <a:cubicBezTo>
                  <a:pt x="5736" y="2042"/>
                  <a:pt x="5562" y="2043"/>
                  <a:pt x="5608" y="1982"/>
                </a:cubicBezTo>
                <a:cubicBezTo>
                  <a:pt x="5576" y="1970"/>
                  <a:pt x="5592" y="2022"/>
                  <a:pt x="5579" y="2025"/>
                </a:cubicBezTo>
                <a:cubicBezTo>
                  <a:pt x="5521" y="2039"/>
                  <a:pt x="5444" y="1946"/>
                  <a:pt x="5404" y="2003"/>
                </a:cubicBezTo>
                <a:cubicBezTo>
                  <a:pt x="5376" y="1987"/>
                  <a:pt x="5359" y="1963"/>
                  <a:pt x="5345" y="1937"/>
                </a:cubicBezTo>
                <a:cubicBezTo>
                  <a:pt x="5324" y="1973"/>
                  <a:pt x="5201" y="1932"/>
                  <a:pt x="5228" y="2003"/>
                </a:cubicBezTo>
                <a:cubicBezTo>
                  <a:pt x="5199" y="2003"/>
                  <a:pt x="5205" y="1976"/>
                  <a:pt x="5199" y="1959"/>
                </a:cubicBezTo>
                <a:cubicBezTo>
                  <a:pt x="5118" y="1957"/>
                  <a:pt x="5139" y="1995"/>
                  <a:pt x="5081" y="1959"/>
                </a:cubicBezTo>
                <a:cubicBezTo>
                  <a:pt x="5014" y="1952"/>
                  <a:pt x="5048" y="2022"/>
                  <a:pt x="4993" y="2025"/>
                </a:cubicBezTo>
                <a:cubicBezTo>
                  <a:pt x="5002" y="2112"/>
                  <a:pt x="5095" y="2001"/>
                  <a:pt x="5081" y="2091"/>
                </a:cubicBezTo>
                <a:cubicBezTo>
                  <a:pt x="5123" y="2079"/>
                  <a:pt x="5153" y="2057"/>
                  <a:pt x="5169" y="2025"/>
                </a:cubicBezTo>
                <a:cubicBezTo>
                  <a:pt x="5212" y="2035"/>
                  <a:pt x="5166" y="2045"/>
                  <a:pt x="5169" y="2069"/>
                </a:cubicBezTo>
                <a:cubicBezTo>
                  <a:pt x="5176" y="2101"/>
                  <a:pt x="5256" y="2076"/>
                  <a:pt x="5257" y="2114"/>
                </a:cubicBezTo>
                <a:cubicBezTo>
                  <a:pt x="5326" y="2106"/>
                  <a:pt x="5312" y="2037"/>
                  <a:pt x="5404" y="2048"/>
                </a:cubicBezTo>
                <a:cubicBezTo>
                  <a:pt x="5404" y="2062"/>
                  <a:pt x="5404" y="2076"/>
                  <a:pt x="5404" y="2091"/>
                </a:cubicBezTo>
                <a:cubicBezTo>
                  <a:pt x="5465" y="2012"/>
                  <a:pt x="5654" y="2163"/>
                  <a:pt x="5667" y="2048"/>
                </a:cubicBezTo>
                <a:cubicBezTo>
                  <a:pt x="5702" y="2057"/>
                  <a:pt x="5732" y="2085"/>
                  <a:pt x="5814" y="2069"/>
                </a:cubicBezTo>
                <a:cubicBezTo>
                  <a:pt x="5825" y="2067"/>
                  <a:pt x="5852" y="2048"/>
                  <a:pt x="5843" y="2048"/>
                </a:cubicBezTo>
                <a:cubicBezTo>
                  <a:pt x="5879" y="2048"/>
                  <a:pt x="5943" y="2087"/>
                  <a:pt x="6019" y="2048"/>
                </a:cubicBezTo>
                <a:cubicBezTo>
                  <a:pt x="5998" y="2144"/>
                  <a:pt x="6077" y="2030"/>
                  <a:pt x="6078" y="2091"/>
                </a:cubicBezTo>
                <a:cubicBezTo>
                  <a:pt x="6147" y="2084"/>
                  <a:pt x="6188" y="2057"/>
                  <a:pt x="6283" y="2069"/>
                </a:cubicBezTo>
                <a:cubicBezTo>
                  <a:pt x="6288" y="2096"/>
                  <a:pt x="6337" y="2088"/>
                  <a:pt x="6370" y="2091"/>
                </a:cubicBezTo>
                <a:cubicBezTo>
                  <a:pt x="6365" y="2109"/>
                  <a:pt x="6341" y="2114"/>
                  <a:pt x="6341" y="2135"/>
                </a:cubicBezTo>
                <a:cubicBezTo>
                  <a:pt x="6420" y="2151"/>
                  <a:pt x="6398" y="2090"/>
                  <a:pt x="6430" y="2069"/>
                </a:cubicBezTo>
                <a:cubicBezTo>
                  <a:pt x="6579" y="2101"/>
                  <a:pt x="6588" y="2075"/>
                  <a:pt x="6693" y="2091"/>
                </a:cubicBezTo>
                <a:cubicBezTo>
                  <a:pt x="6715" y="2094"/>
                  <a:pt x="6632" y="2121"/>
                  <a:pt x="6634" y="2114"/>
                </a:cubicBezTo>
                <a:cubicBezTo>
                  <a:pt x="6620" y="2159"/>
                  <a:pt x="6767" y="2092"/>
                  <a:pt x="6810" y="2091"/>
                </a:cubicBezTo>
                <a:cubicBezTo>
                  <a:pt x="6718" y="2199"/>
                  <a:pt x="6966" y="2029"/>
                  <a:pt x="7015" y="2114"/>
                </a:cubicBezTo>
                <a:cubicBezTo>
                  <a:pt x="7088" y="2084"/>
                  <a:pt x="7158" y="2162"/>
                  <a:pt x="7162" y="2114"/>
                </a:cubicBezTo>
                <a:cubicBezTo>
                  <a:pt x="7205" y="2123"/>
                  <a:pt x="7151" y="2142"/>
                  <a:pt x="7162" y="2180"/>
                </a:cubicBezTo>
                <a:cubicBezTo>
                  <a:pt x="7212" y="2187"/>
                  <a:pt x="7217" y="2162"/>
                  <a:pt x="7221" y="2135"/>
                </a:cubicBezTo>
                <a:cubicBezTo>
                  <a:pt x="7313" y="2125"/>
                  <a:pt x="7297" y="2169"/>
                  <a:pt x="7367" y="2135"/>
                </a:cubicBezTo>
                <a:cubicBezTo>
                  <a:pt x="7387" y="2126"/>
                  <a:pt x="7478" y="2118"/>
                  <a:pt x="7513" y="2091"/>
                </a:cubicBezTo>
                <a:cubicBezTo>
                  <a:pt x="7587" y="2094"/>
                  <a:pt x="7522" y="2166"/>
                  <a:pt x="7513" y="2180"/>
                </a:cubicBezTo>
                <a:cubicBezTo>
                  <a:pt x="7519" y="2198"/>
                  <a:pt x="7543" y="2201"/>
                  <a:pt x="7543" y="2223"/>
                </a:cubicBezTo>
                <a:cubicBezTo>
                  <a:pt x="7608" y="2232"/>
                  <a:pt x="7705" y="2157"/>
                  <a:pt x="7631" y="2135"/>
                </a:cubicBezTo>
                <a:cubicBezTo>
                  <a:pt x="7649" y="2088"/>
                  <a:pt x="7811" y="2114"/>
                  <a:pt x="7836" y="2135"/>
                </a:cubicBezTo>
                <a:cubicBezTo>
                  <a:pt x="7865" y="2135"/>
                  <a:pt x="7859" y="2108"/>
                  <a:pt x="7865" y="2091"/>
                </a:cubicBezTo>
                <a:cubicBezTo>
                  <a:pt x="7918" y="2103"/>
                  <a:pt x="7987" y="2103"/>
                  <a:pt x="8012" y="2135"/>
                </a:cubicBezTo>
                <a:cubicBezTo>
                  <a:pt x="8046" y="2127"/>
                  <a:pt x="8086" y="2097"/>
                  <a:pt x="8041" y="2091"/>
                </a:cubicBezTo>
                <a:cubicBezTo>
                  <a:pt x="8055" y="2060"/>
                  <a:pt x="8067" y="2094"/>
                  <a:pt x="8100" y="2091"/>
                </a:cubicBezTo>
                <a:cubicBezTo>
                  <a:pt x="8105" y="2117"/>
                  <a:pt x="8154" y="2110"/>
                  <a:pt x="8188" y="2114"/>
                </a:cubicBezTo>
                <a:cubicBezTo>
                  <a:pt x="8216" y="2097"/>
                  <a:pt x="8233" y="2073"/>
                  <a:pt x="8246" y="2048"/>
                </a:cubicBezTo>
                <a:cubicBezTo>
                  <a:pt x="8281" y="2051"/>
                  <a:pt x="8271" y="2088"/>
                  <a:pt x="8276" y="2114"/>
                </a:cubicBezTo>
                <a:cubicBezTo>
                  <a:pt x="8341" y="2126"/>
                  <a:pt x="8318" y="2072"/>
                  <a:pt x="8364" y="2069"/>
                </a:cubicBezTo>
                <a:cubicBezTo>
                  <a:pt x="8453" y="2076"/>
                  <a:pt x="8468" y="2138"/>
                  <a:pt x="8598" y="2114"/>
                </a:cubicBezTo>
                <a:cubicBezTo>
                  <a:pt x="8595" y="2058"/>
                  <a:pt x="8634" y="2076"/>
                  <a:pt x="8628" y="2114"/>
                </a:cubicBezTo>
                <a:cubicBezTo>
                  <a:pt x="8604" y="2132"/>
                  <a:pt x="8547" y="2126"/>
                  <a:pt x="8540" y="2157"/>
                </a:cubicBezTo>
                <a:cubicBezTo>
                  <a:pt x="8485" y="2154"/>
                  <a:pt x="8442" y="2142"/>
                  <a:pt x="8422" y="2114"/>
                </a:cubicBezTo>
                <a:cubicBezTo>
                  <a:pt x="8365" y="2095"/>
                  <a:pt x="8356" y="2153"/>
                  <a:pt x="8335" y="2157"/>
                </a:cubicBezTo>
                <a:cubicBezTo>
                  <a:pt x="8289" y="2168"/>
                  <a:pt x="8293" y="2138"/>
                  <a:pt x="8276" y="2135"/>
                </a:cubicBezTo>
                <a:cubicBezTo>
                  <a:pt x="8241" y="2130"/>
                  <a:pt x="8259" y="2156"/>
                  <a:pt x="8246" y="2157"/>
                </a:cubicBezTo>
                <a:cubicBezTo>
                  <a:pt x="8216" y="2162"/>
                  <a:pt x="8194" y="2126"/>
                  <a:pt x="8159" y="2157"/>
                </a:cubicBezTo>
                <a:cubicBezTo>
                  <a:pt x="8191" y="2208"/>
                  <a:pt x="8281" y="2165"/>
                  <a:pt x="8335" y="2180"/>
                </a:cubicBezTo>
                <a:cubicBezTo>
                  <a:pt x="8357" y="2186"/>
                  <a:pt x="8365" y="2241"/>
                  <a:pt x="8422" y="2223"/>
                </a:cubicBezTo>
                <a:cubicBezTo>
                  <a:pt x="8456" y="2219"/>
                  <a:pt x="8438" y="2201"/>
                  <a:pt x="8422" y="2201"/>
                </a:cubicBezTo>
                <a:cubicBezTo>
                  <a:pt x="8467" y="2129"/>
                  <a:pt x="8495" y="2247"/>
                  <a:pt x="8569" y="2223"/>
                </a:cubicBezTo>
                <a:cubicBezTo>
                  <a:pt x="8649" y="2239"/>
                  <a:pt x="8628" y="2180"/>
                  <a:pt x="8687" y="2180"/>
                </a:cubicBezTo>
                <a:cubicBezTo>
                  <a:pt x="8615" y="2127"/>
                  <a:pt x="8730" y="2139"/>
                  <a:pt x="8715" y="2069"/>
                </a:cubicBezTo>
                <a:cubicBezTo>
                  <a:pt x="8747" y="2075"/>
                  <a:pt x="8735" y="2113"/>
                  <a:pt x="8774" y="2114"/>
                </a:cubicBezTo>
                <a:cubicBezTo>
                  <a:pt x="8810" y="2120"/>
                  <a:pt x="8789" y="2076"/>
                  <a:pt x="8804" y="2069"/>
                </a:cubicBezTo>
                <a:cubicBezTo>
                  <a:pt x="8819" y="2061"/>
                  <a:pt x="8885" y="2118"/>
                  <a:pt x="8891" y="2048"/>
                </a:cubicBezTo>
                <a:cubicBezTo>
                  <a:pt x="8896" y="2028"/>
                  <a:pt x="8959" y="2151"/>
                  <a:pt x="9038" y="2091"/>
                </a:cubicBezTo>
                <a:cubicBezTo>
                  <a:pt x="9078" y="2061"/>
                  <a:pt x="9074" y="2072"/>
                  <a:pt x="9155" y="2114"/>
                </a:cubicBezTo>
                <a:cubicBezTo>
                  <a:pt x="9188" y="2109"/>
                  <a:pt x="9171" y="2091"/>
                  <a:pt x="9155" y="2091"/>
                </a:cubicBezTo>
                <a:cubicBezTo>
                  <a:pt x="9184" y="2061"/>
                  <a:pt x="9234" y="2048"/>
                  <a:pt x="9243" y="2003"/>
                </a:cubicBezTo>
                <a:cubicBezTo>
                  <a:pt x="9273" y="2025"/>
                  <a:pt x="9302" y="2046"/>
                  <a:pt x="9331" y="2069"/>
                </a:cubicBezTo>
                <a:cubicBezTo>
                  <a:pt x="9373" y="2067"/>
                  <a:pt x="9414" y="2066"/>
                  <a:pt x="9419" y="2091"/>
                </a:cubicBezTo>
                <a:cubicBezTo>
                  <a:pt x="9462" y="2081"/>
                  <a:pt x="9416" y="2072"/>
                  <a:pt x="9419" y="2048"/>
                </a:cubicBezTo>
                <a:cubicBezTo>
                  <a:pt x="9453" y="2051"/>
                  <a:pt x="9471" y="2042"/>
                  <a:pt x="9477" y="2025"/>
                </a:cubicBezTo>
                <a:cubicBezTo>
                  <a:pt x="9558" y="2010"/>
                  <a:pt x="9457" y="2129"/>
                  <a:pt x="9537" y="2114"/>
                </a:cubicBezTo>
                <a:cubicBezTo>
                  <a:pt x="9592" y="2114"/>
                  <a:pt x="9540" y="2061"/>
                  <a:pt x="9537" y="2069"/>
                </a:cubicBezTo>
                <a:cubicBezTo>
                  <a:pt x="9564" y="2021"/>
                  <a:pt x="9639" y="2079"/>
                  <a:pt x="9624" y="2003"/>
                </a:cubicBezTo>
                <a:cubicBezTo>
                  <a:pt x="9676" y="2024"/>
                  <a:pt x="9726" y="2045"/>
                  <a:pt x="9712" y="2114"/>
                </a:cubicBezTo>
                <a:cubicBezTo>
                  <a:pt x="9821" y="2112"/>
                  <a:pt x="9796" y="2088"/>
                  <a:pt x="9888" y="2114"/>
                </a:cubicBezTo>
                <a:cubicBezTo>
                  <a:pt x="9968" y="2129"/>
                  <a:pt x="9866" y="2010"/>
                  <a:pt x="9946" y="2025"/>
                </a:cubicBezTo>
                <a:cubicBezTo>
                  <a:pt x="10022" y="2024"/>
                  <a:pt x="9982" y="2042"/>
                  <a:pt x="9976" y="2069"/>
                </a:cubicBezTo>
                <a:cubicBezTo>
                  <a:pt x="10038" y="2079"/>
                  <a:pt x="10032" y="2037"/>
                  <a:pt x="10034" y="2003"/>
                </a:cubicBezTo>
                <a:cubicBezTo>
                  <a:pt x="10043" y="1962"/>
                  <a:pt x="9937" y="2000"/>
                  <a:pt x="9917" y="1982"/>
                </a:cubicBezTo>
                <a:cubicBezTo>
                  <a:pt x="9885" y="1952"/>
                  <a:pt x="9908" y="1982"/>
                  <a:pt x="9888" y="1982"/>
                </a:cubicBezTo>
                <a:cubicBezTo>
                  <a:pt x="9808" y="1975"/>
                  <a:pt x="9782" y="1945"/>
                  <a:pt x="9712" y="2003"/>
                </a:cubicBezTo>
                <a:cubicBezTo>
                  <a:pt x="9665" y="1999"/>
                  <a:pt x="9626" y="1981"/>
                  <a:pt x="9566" y="1982"/>
                </a:cubicBezTo>
                <a:cubicBezTo>
                  <a:pt x="9508" y="1982"/>
                  <a:pt x="9422" y="2003"/>
                  <a:pt x="9390" y="2025"/>
                </a:cubicBezTo>
                <a:cubicBezTo>
                  <a:pt x="9347" y="2016"/>
                  <a:pt x="9393" y="2006"/>
                  <a:pt x="9390" y="1982"/>
                </a:cubicBezTo>
                <a:cubicBezTo>
                  <a:pt x="9330" y="2025"/>
                  <a:pt x="9311" y="1987"/>
                  <a:pt x="9273" y="1959"/>
                </a:cubicBezTo>
                <a:cubicBezTo>
                  <a:pt x="9189" y="1956"/>
                  <a:pt x="9215" y="2033"/>
                  <a:pt x="9096" y="2003"/>
                </a:cubicBezTo>
                <a:cubicBezTo>
                  <a:pt x="9101" y="1977"/>
                  <a:pt x="9150" y="1985"/>
                  <a:pt x="9184" y="1982"/>
                </a:cubicBezTo>
                <a:cubicBezTo>
                  <a:pt x="9185" y="1965"/>
                  <a:pt x="9124" y="1950"/>
                  <a:pt x="9096" y="1959"/>
                </a:cubicBezTo>
                <a:cubicBezTo>
                  <a:pt x="9092" y="1961"/>
                  <a:pt x="9054" y="2003"/>
                  <a:pt x="9067" y="2003"/>
                </a:cubicBezTo>
                <a:cubicBezTo>
                  <a:pt x="9026" y="2003"/>
                  <a:pt x="9060" y="1968"/>
                  <a:pt x="9038" y="1959"/>
                </a:cubicBezTo>
                <a:cubicBezTo>
                  <a:pt x="8998" y="1944"/>
                  <a:pt x="8799" y="1952"/>
                  <a:pt x="8774" y="1982"/>
                </a:cubicBezTo>
                <a:cubicBezTo>
                  <a:pt x="8740" y="1986"/>
                  <a:pt x="8732" y="1941"/>
                  <a:pt x="8715" y="1937"/>
                </a:cubicBezTo>
                <a:cubicBezTo>
                  <a:pt x="8673" y="1925"/>
                  <a:pt x="8671" y="1959"/>
                  <a:pt x="8657" y="1959"/>
                </a:cubicBezTo>
                <a:cubicBezTo>
                  <a:pt x="8637" y="1960"/>
                  <a:pt x="8517" y="1919"/>
                  <a:pt x="8481" y="1982"/>
                </a:cubicBezTo>
                <a:cubicBezTo>
                  <a:pt x="8434" y="1988"/>
                  <a:pt x="8431" y="1959"/>
                  <a:pt x="8393" y="1959"/>
                </a:cubicBezTo>
                <a:cubicBezTo>
                  <a:pt x="8368" y="1959"/>
                  <a:pt x="8348" y="1986"/>
                  <a:pt x="8305" y="1982"/>
                </a:cubicBezTo>
                <a:cubicBezTo>
                  <a:pt x="8303" y="1980"/>
                  <a:pt x="8298" y="1960"/>
                  <a:pt x="8276" y="1959"/>
                </a:cubicBezTo>
                <a:cubicBezTo>
                  <a:pt x="8204" y="1956"/>
                  <a:pt x="8181" y="1922"/>
                  <a:pt x="8100" y="1937"/>
                </a:cubicBezTo>
                <a:cubicBezTo>
                  <a:pt x="8044" y="1947"/>
                  <a:pt x="8070" y="1947"/>
                  <a:pt x="8012" y="1937"/>
                </a:cubicBezTo>
                <a:cubicBezTo>
                  <a:pt x="7990" y="1934"/>
                  <a:pt x="7767" y="1920"/>
                  <a:pt x="7748" y="1937"/>
                </a:cubicBezTo>
                <a:cubicBezTo>
                  <a:pt x="7747" y="1938"/>
                  <a:pt x="7749" y="1959"/>
                  <a:pt x="7748" y="1959"/>
                </a:cubicBezTo>
                <a:cubicBezTo>
                  <a:pt x="7706" y="1959"/>
                  <a:pt x="7644" y="1913"/>
                  <a:pt x="7602" y="1937"/>
                </a:cubicBezTo>
                <a:cubicBezTo>
                  <a:pt x="7592" y="1893"/>
                  <a:pt x="7608" y="1868"/>
                  <a:pt x="7661" y="1871"/>
                </a:cubicBezTo>
                <a:cubicBezTo>
                  <a:pt x="7663" y="1811"/>
                  <a:pt x="7611" y="1828"/>
                  <a:pt x="7661" y="1783"/>
                </a:cubicBezTo>
                <a:cubicBezTo>
                  <a:pt x="7655" y="1757"/>
                  <a:pt x="7607" y="1764"/>
                  <a:pt x="7572" y="1761"/>
                </a:cubicBezTo>
                <a:cubicBezTo>
                  <a:pt x="7557" y="1703"/>
                  <a:pt x="7742" y="1687"/>
                  <a:pt x="7631" y="1629"/>
                </a:cubicBezTo>
                <a:cubicBezTo>
                  <a:pt x="7624" y="1554"/>
                  <a:pt x="7697" y="1672"/>
                  <a:pt x="7719" y="1651"/>
                </a:cubicBezTo>
                <a:cubicBezTo>
                  <a:pt x="7754" y="1618"/>
                  <a:pt x="7742" y="1658"/>
                  <a:pt x="7748" y="1695"/>
                </a:cubicBezTo>
                <a:cubicBezTo>
                  <a:pt x="7810" y="1639"/>
                  <a:pt x="7915" y="1615"/>
                  <a:pt x="8071" y="1629"/>
                </a:cubicBezTo>
                <a:cubicBezTo>
                  <a:pt x="8098" y="1568"/>
                  <a:pt x="7956" y="1636"/>
                  <a:pt x="7924" y="1607"/>
                </a:cubicBezTo>
                <a:cubicBezTo>
                  <a:pt x="7898" y="1583"/>
                  <a:pt x="7897" y="1609"/>
                  <a:pt x="7836" y="1607"/>
                </a:cubicBezTo>
                <a:cubicBezTo>
                  <a:pt x="7815" y="1586"/>
                  <a:pt x="7783" y="1574"/>
                  <a:pt x="7748" y="1563"/>
                </a:cubicBezTo>
                <a:cubicBezTo>
                  <a:pt x="7710" y="1537"/>
                  <a:pt x="7878" y="1525"/>
                  <a:pt x="7895" y="1541"/>
                </a:cubicBezTo>
                <a:cubicBezTo>
                  <a:pt x="7897" y="1544"/>
                  <a:pt x="7905" y="1577"/>
                  <a:pt x="7924" y="1563"/>
                </a:cubicBezTo>
                <a:cubicBezTo>
                  <a:pt x="7925" y="1562"/>
                  <a:pt x="7924" y="1541"/>
                  <a:pt x="7924" y="1541"/>
                </a:cubicBezTo>
                <a:cubicBezTo>
                  <a:pt x="7972" y="1547"/>
                  <a:pt x="8017" y="1561"/>
                  <a:pt x="8041" y="1585"/>
                </a:cubicBezTo>
                <a:cubicBezTo>
                  <a:pt x="8079" y="1579"/>
                  <a:pt x="8071" y="1541"/>
                  <a:pt x="8041" y="1541"/>
                </a:cubicBezTo>
                <a:cubicBezTo>
                  <a:pt x="8029" y="1528"/>
                  <a:pt x="8094" y="1513"/>
                  <a:pt x="8100" y="1519"/>
                </a:cubicBezTo>
                <a:cubicBezTo>
                  <a:pt x="8109" y="1526"/>
                  <a:pt x="8090" y="1558"/>
                  <a:pt x="8100" y="1563"/>
                </a:cubicBezTo>
                <a:cubicBezTo>
                  <a:pt x="8135" y="1583"/>
                  <a:pt x="8210" y="1570"/>
                  <a:pt x="8188" y="1651"/>
                </a:cubicBezTo>
                <a:cubicBezTo>
                  <a:pt x="8258" y="1637"/>
                  <a:pt x="8236" y="1555"/>
                  <a:pt x="8364" y="1585"/>
                </a:cubicBezTo>
                <a:cubicBezTo>
                  <a:pt x="8359" y="1610"/>
                  <a:pt x="8310" y="1604"/>
                  <a:pt x="8276" y="1607"/>
                </a:cubicBezTo>
                <a:cubicBezTo>
                  <a:pt x="8293" y="1627"/>
                  <a:pt x="8357" y="1640"/>
                  <a:pt x="8305" y="1651"/>
                </a:cubicBezTo>
                <a:cubicBezTo>
                  <a:pt x="8314" y="1703"/>
                  <a:pt x="8385" y="1627"/>
                  <a:pt x="8393" y="1607"/>
                </a:cubicBezTo>
                <a:cubicBezTo>
                  <a:pt x="8435" y="1616"/>
                  <a:pt x="8390" y="1627"/>
                  <a:pt x="8393" y="1651"/>
                </a:cubicBezTo>
                <a:cubicBezTo>
                  <a:pt x="8410" y="1683"/>
                  <a:pt x="8439" y="1705"/>
                  <a:pt x="8481" y="1717"/>
                </a:cubicBezTo>
                <a:cubicBezTo>
                  <a:pt x="8576" y="1744"/>
                  <a:pt x="8503" y="1646"/>
                  <a:pt x="8598" y="1673"/>
                </a:cubicBezTo>
                <a:cubicBezTo>
                  <a:pt x="8577" y="1745"/>
                  <a:pt x="8657" y="1707"/>
                  <a:pt x="8657" y="1673"/>
                </a:cubicBezTo>
                <a:cubicBezTo>
                  <a:pt x="8696" y="1695"/>
                  <a:pt x="8714" y="1733"/>
                  <a:pt x="8774" y="1739"/>
                </a:cubicBezTo>
                <a:cubicBezTo>
                  <a:pt x="8810" y="1730"/>
                  <a:pt x="8834" y="1711"/>
                  <a:pt x="8833" y="1673"/>
                </a:cubicBezTo>
                <a:cubicBezTo>
                  <a:pt x="8950" y="1697"/>
                  <a:pt x="8975" y="1653"/>
                  <a:pt x="9038" y="1717"/>
                </a:cubicBezTo>
                <a:cubicBezTo>
                  <a:pt x="9147" y="1714"/>
                  <a:pt x="9111" y="1685"/>
                  <a:pt x="9096" y="1629"/>
                </a:cubicBezTo>
                <a:cubicBezTo>
                  <a:pt x="9146" y="1629"/>
                  <a:pt x="9194" y="1629"/>
                  <a:pt x="9243" y="1629"/>
                </a:cubicBezTo>
                <a:cubicBezTo>
                  <a:pt x="9210" y="1602"/>
                  <a:pt x="9218" y="1583"/>
                  <a:pt x="9273" y="1585"/>
                </a:cubicBezTo>
                <a:cubicBezTo>
                  <a:pt x="9273" y="1607"/>
                  <a:pt x="9273" y="1629"/>
                  <a:pt x="9273" y="1651"/>
                </a:cubicBezTo>
                <a:cubicBezTo>
                  <a:pt x="9214" y="1688"/>
                  <a:pt x="9235" y="1649"/>
                  <a:pt x="9155" y="1651"/>
                </a:cubicBezTo>
                <a:cubicBezTo>
                  <a:pt x="9155" y="1681"/>
                  <a:pt x="9155" y="1710"/>
                  <a:pt x="9155" y="1739"/>
                </a:cubicBezTo>
                <a:cubicBezTo>
                  <a:pt x="9207" y="1741"/>
                  <a:pt x="9246" y="1735"/>
                  <a:pt x="9273" y="1717"/>
                </a:cubicBezTo>
                <a:cubicBezTo>
                  <a:pt x="9282" y="1711"/>
                  <a:pt x="9263" y="1679"/>
                  <a:pt x="9273" y="1673"/>
                </a:cubicBezTo>
                <a:cubicBezTo>
                  <a:pt x="9304" y="1654"/>
                  <a:pt x="9353" y="1645"/>
                  <a:pt x="9331" y="1563"/>
                </a:cubicBezTo>
                <a:cubicBezTo>
                  <a:pt x="9358" y="1580"/>
                  <a:pt x="9397" y="1586"/>
                  <a:pt x="9448" y="1585"/>
                </a:cubicBezTo>
                <a:cubicBezTo>
                  <a:pt x="9426" y="1544"/>
                  <a:pt x="9361" y="1570"/>
                  <a:pt x="9419" y="1519"/>
                </a:cubicBezTo>
                <a:cubicBezTo>
                  <a:pt x="9510" y="1537"/>
                  <a:pt x="9433" y="1622"/>
                  <a:pt x="9477" y="1629"/>
                </a:cubicBezTo>
                <a:cubicBezTo>
                  <a:pt x="9448" y="1691"/>
                  <a:pt x="9399" y="1597"/>
                  <a:pt x="9361" y="1651"/>
                </a:cubicBezTo>
                <a:cubicBezTo>
                  <a:pt x="9381" y="1719"/>
                  <a:pt x="9439" y="1680"/>
                  <a:pt x="9507" y="1673"/>
                </a:cubicBezTo>
                <a:cubicBezTo>
                  <a:pt x="9453" y="1712"/>
                  <a:pt x="9504" y="1749"/>
                  <a:pt x="9595" y="1739"/>
                </a:cubicBezTo>
                <a:cubicBezTo>
                  <a:pt x="9627" y="1733"/>
                  <a:pt x="9615" y="1696"/>
                  <a:pt x="9653" y="1695"/>
                </a:cubicBezTo>
                <a:cubicBezTo>
                  <a:pt x="9651" y="1657"/>
                  <a:pt x="9547" y="1719"/>
                  <a:pt x="9624" y="1651"/>
                </a:cubicBezTo>
                <a:cubicBezTo>
                  <a:pt x="9639" y="1637"/>
                  <a:pt x="9620" y="1630"/>
                  <a:pt x="9653" y="1629"/>
                </a:cubicBezTo>
                <a:cubicBezTo>
                  <a:pt x="9698" y="1627"/>
                  <a:pt x="9642" y="1595"/>
                  <a:pt x="9653" y="1563"/>
                </a:cubicBezTo>
                <a:cubicBezTo>
                  <a:pt x="9769" y="1585"/>
                  <a:pt x="9707" y="1601"/>
                  <a:pt x="9712" y="1695"/>
                </a:cubicBezTo>
                <a:cubicBezTo>
                  <a:pt x="9784" y="1675"/>
                  <a:pt x="9839" y="1644"/>
                  <a:pt x="9946" y="1651"/>
                </a:cubicBezTo>
                <a:cubicBezTo>
                  <a:pt x="9987" y="1664"/>
                  <a:pt x="9951" y="1736"/>
                  <a:pt x="10005" y="1739"/>
                </a:cubicBezTo>
                <a:cubicBezTo>
                  <a:pt x="10087" y="1718"/>
                  <a:pt x="9962" y="1681"/>
                  <a:pt x="10034" y="1651"/>
                </a:cubicBezTo>
                <a:cubicBezTo>
                  <a:pt x="10115" y="1635"/>
                  <a:pt x="10094" y="1695"/>
                  <a:pt x="10151" y="1695"/>
                </a:cubicBezTo>
                <a:cubicBezTo>
                  <a:pt x="10120" y="1675"/>
                  <a:pt x="10142" y="1614"/>
                  <a:pt x="10064" y="1629"/>
                </a:cubicBezTo>
                <a:cubicBezTo>
                  <a:pt x="10071" y="1553"/>
                  <a:pt x="10136" y="1646"/>
                  <a:pt x="10151" y="1651"/>
                </a:cubicBezTo>
                <a:cubicBezTo>
                  <a:pt x="10198" y="1666"/>
                  <a:pt x="10269" y="1630"/>
                  <a:pt x="10240" y="1717"/>
                </a:cubicBezTo>
                <a:cubicBezTo>
                  <a:pt x="10274" y="1714"/>
                  <a:pt x="10264" y="1677"/>
                  <a:pt x="10269" y="1651"/>
                </a:cubicBezTo>
                <a:cubicBezTo>
                  <a:pt x="10318" y="1660"/>
                  <a:pt x="10324" y="1634"/>
                  <a:pt x="10328" y="1607"/>
                </a:cubicBezTo>
                <a:cubicBezTo>
                  <a:pt x="10407" y="1591"/>
                  <a:pt x="10306" y="1711"/>
                  <a:pt x="10386" y="1695"/>
                </a:cubicBezTo>
                <a:cubicBezTo>
                  <a:pt x="10430" y="1676"/>
                  <a:pt x="10378" y="1663"/>
                  <a:pt x="10416" y="1607"/>
                </a:cubicBezTo>
                <a:cubicBezTo>
                  <a:pt x="10493" y="1600"/>
                  <a:pt x="10388" y="1730"/>
                  <a:pt x="10503" y="1695"/>
                </a:cubicBezTo>
                <a:cubicBezTo>
                  <a:pt x="10546" y="1685"/>
                  <a:pt x="10500" y="1676"/>
                  <a:pt x="10503" y="1651"/>
                </a:cubicBezTo>
                <a:cubicBezTo>
                  <a:pt x="10509" y="1633"/>
                  <a:pt x="10533" y="1629"/>
                  <a:pt x="10533" y="1607"/>
                </a:cubicBezTo>
                <a:cubicBezTo>
                  <a:pt x="10567" y="1610"/>
                  <a:pt x="10557" y="1648"/>
                  <a:pt x="10562" y="1673"/>
                </a:cubicBezTo>
                <a:cubicBezTo>
                  <a:pt x="10633" y="1682"/>
                  <a:pt x="10626" y="1633"/>
                  <a:pt x="10709" y="1651"/>
                </a:cubicBezTo>
                <a:cubicBezTo>
                  <a:pt x="10638" y="1742"/>
                  <a:pt x="10801" y="1742"/>
                  <a:pt x="10884" y="1717"/>
                </a:cubicBezTo>
                <a:cubicBezTo>
                  <a:pt x="10888" y="1678"/>
                  <a:pt x="10849" y="1670"/>
                  <a:pt x="10855" y="1629"/>
                </a:cubicBezTo>
                <a:cubicBezTo>
                  <a:pt x="10898" y="1617"/>
                  <a:pt x="11007" y="1655"/>
                  <a:pt x="11002" y="1607"/>
                </a:cubicBezTo>
                <a:cubicBezTo>
                  <a:pt x="11045" y="1606"/>
                  <a:pt x="11014" y="1653"/>
                  <a:pt x="11031" y="1673"/>
                </a:cubicBezTo>
                <a:cubicBezTo>
                  <a:pt x="11094" y="1747"/>
                  <a:pt x="11180" y="1689"/>
                  <a:pt x="11295" y="1673"/>
                </a:cubicBezTo>
                <a:cubicBezTo>
                  <a:pt x="11329" y="1733"/>
                  <a:pt x="11308" y="1728"/>
                  <a:pt x="11295" y="1805"/>
                </a:cubicBezTo>
                <a:cubicBezTo>
                  <a:pt x="11311" y="1763"/>
                  <a:pt x="11382" y="1809"/>
                  <a:pt x="11353" y="1828"/>
                </a:cubicBezTo>
                <a:cubicBezTo>
                  <a:pt x="11350" y="1829"/>
                  <a:pt x="11295" y="1826"/>
                  <a:pt x="11295" y="1828"/>
                </a:cubicBezTo>
                <a:cubicBezTo>
                  <a:pt x="11295" y="1831"/>
                  <a:pt x="11319" y="1868"/>
                  <a:pt x="11324" y="1871"/>
                </a:cubicBezTo>
                <a:cubicBezTo>
                  <a:pt x="11330" y="1875"/>
                  <a:pt x="11381" y="1889"/>
                  <a:pt x="11383" y="1893"/>
                </a:cubicBezTo>
                <a:cubicBezTo>
                  <a:pt x="11386" y="1899"/>
                  <a:pt x="11352" y="1937"/>
                  <a:pt x="11353" y="1959"/>
                </a:cubicBezTo>
                <a:cubicBezTo>
                  <a:pt x="11355" y="1977"/>
                  <a:pt x="11395" y="1995"/>
                  <a:pt x="11383" y="2025"/>
                </a:cubicBezTo>
                <a:cubicBezTo>
                  <a:pt x="11231" y="1976"/>
                  <a:pt x="11095" y="2022"/>
                  <a:pt x="11002" y="1959"/>
                </a:cubicBezTo>
                <a:cubicBezTo>
                  <a:pt x="10965" y="1965"/>
                  <a:pt x="10972" y="2003"/>
                  <a:pt x="11002" y="2003"/>
                </a:cubicBezTo>
                <a:cubicBezTo>
                  <a:pt x="10989" y="2036"/>
                  <a:pt x="10976" y="2001"/>
                  <a:pt x="10943" y="2003"/>
                </a:cubicBezTo>
                <a:cubicBezTo>
                  <a:pt x="10837" y="1994"/>
                  <a:pt x="10758" y="2016"/>
                  <a:pt x="10679" y="2003"/>
                </a:cubicBezTo>
                <a:cubicBezTo>
                  <a:pt x="10674" y="2002"/>
                  <a:pt x="10675" y="1982"/>
                  <a:pt x="10650" y="1982"/>
                </a:cubicBezTo>
                <a:cubicBezTo>
                  <a:pt x="10640" y="1980"/>
                  <a:pt x="10597" y="1986"/>
                  <a:pt x="10592" y="1982"/>
                </a:cubicBezTo>
                <a:cubicBezTo>
                  <a:pt x="10590" y="1980"/>
                  <a:pt x="10550" y="1944"/>
                  <a:pt x="10533" y="1959"/>
                </a:cubicBezTo>
                <a:cubicBezTo>
                  <a:pt x="10531" y="1961"/>
                  <a:pt x="10534" y="1981"/>
                  <a:pt x="10533" y="1982"/>
                </a:cubicBezTo>
                <a:cubicBezTo>
                  <a:pt x="10512" y="1982"/>
                  <a:pt x="10498" y="1959"/>
                  <a:pt x="10503" y="1959"/>
                </a:cubicBezTo>
                <a:cubicBezTo>
                  <a:pt x="10482" y="1962"/>
                  <a:pt x="10449" y="1974"/>
                  <a:pt x="10416" y="1982"/>
                </a:cubicBezTo>
                <a:cubicBezTo>
                  <a:pt x="10405" y="1983"/>
                  <a:pt x="10363" y="1976"/>
                  <a:pt x="10357" y="1982"/>
                </a:cubicBezTo>
                <a:cubicBezTo>
                  <a:pt x="10329" y="2007"/>
                  <a:pt x="10348" y="1987"/>
                  <a:pt x="10328" y="1982"/>
                </a:cubicBezTo>
                <a:cubicBezTo>
                  <a:pt x="10286" y="1970"/>
                  <a:pt x="10281" y="2003"/>
                  <a:pt x="10269" y="2003"/>
                </a:cubicBezTo>
                <a:cubicBezTo>
                  <a:pt x="10214" y="2002"/>
                  <a:pt x="10166" y="1960"/>
                  <a:pt x="10093" y="1982"/>
                </a:cubicBezTo>
                <a:cubicBezTo>
                  <a:pt x="10011" y="1971"/>
                  <a:pt x="10116" y="2102"/>
                  <a:pt x="10034" y="2091"/>
                </a:cubicBezTo>
                <a:cubicBezTo>
                  <a:pt x="10043" y="2144"/>
                  <a:pt x="10114" y="2067"/>
                  <a:pt x="10122" y="2048"/>
                </a:cubicBezTo>
                <a:cubicBezTo>
                  <a:pt x="10189" y="2081"/>
                  <a:pt x="10039" y="2165"/>
                  <a:pt x="10269" y="2135"/>
                </a:cubicBezTo>
                <a:cubicBezTo>
                  <a:pt x="10273" y="2175"/>
                  <a:pt x="10233" y="2181"/>
                  <a:pt x="10240" y="2223"/>
                </a:cubicBezTo>
                <a:cubicBezTo>
                  <a:pt x="10242" y="2265"/>
                  <a:pt x="10348" y="2205"/>
                  <a:pt x="10386" y="2201"/>
                </a:cubicBezTo>
                <a:cubicBezTo>
                  <a:pt x="10398" y="2181"/>
                  <a:pt x="10328" y="2163"/>
                  <a:pt x="10328" y="2157"/>
                </a:cubicBezTo>
                <a:cubicBezTo>
                  <a:pt x="10327" y="2133"/>
                  <a:pt x="10392" y="2142"/>
                  <a:pt x="10386" y="2114"/>
                </a:cubicBezTo>
                <a:cubicBezTo>
                  <a:pt x="10365" y="2093"/>
                  <a:pt x="10333" y="2080"/>
                  <a:pt x="10298" y="2069"/>
                </a:cubicBezTo>
                <a:cubicBezTo>
                  <a:pt x="10301" y="2027"/>
                  <a:pt x="10397" y="2096"/>
                  <a:pt x="10474" y="2069"/>
                </a:cubicBezTo>
                <a:cubicBezTo>
                  <a:pt x="10464" y="2114"/>
                  <a:pt x="10480" y="2138"/>
                  <a:pt x="10533" y="2135"/>
                </a:cubicBezTo>
                <a:cubicBezTo>
                  <a:pt x="10578" y="2132"/>
                  <a:pt x="10507" y="2091"/>
                  <a:pt x="10562" y="2091"/>
                </a:cubicBezTo>
                <a:cubicBezTo>
                  <a:pt x="10588" y="2091"/>
                  <a:pt x="10588" y="2114"/>
                  <a:pt x="10592" y="2114"/>
                </a:cubicBezTo>
                <a:cubicBezTo>
                  <a:pt x="10624" y="2114"/>
                  <a:pt x="10609" y="2093"/>
                  <a:pt x="10620" y="2091"/>
                </a:cubicBezTo>
                <a:cubicBezTo>
                  <a:pt x="10647" y="2087"/>
                  <a:pt x="10695" y="2129"/>
                  <a:pt x="10767" y="2091"/>
                </a:cubicBezTo>
                <a:cubicBezTo>
                  <a:pt x="10753" y="2138"/>
                  <a:pt x="10809" y="2133"/>
                  <a:pt x="10855" y="2135"/>
                </a:cubicBezTo>
                <a:cubicBezTo>
                  <a:pt x="10831" y="2183"/>
                  <a:pt x="10727" y="2171"/>
                  <a:pt x="10679" y="2201"/>
                </a:cubicBezTo>
                <a:cubicBezTo>
                  <a:pt x="10680" y="2219"/>
                  <a:pt x="10715" y="2223"/>
                  <a:pt x="10738" y="2223"/>
                </a:cubicBezTo>
                <a:cubicBezTo>
                  <a:pt x="10767" y="2223"/>
                  <a:pt x="10797" y="2201"/>
                  <a:pt x="10797" y="2201"/>
                </a:cubicBezTo>
                <a:cubicBezTo>
                  <a:pt x="10855" y="2205"/>
                  <a:pt x="10893" y="2244"/>
                  <a:pt x="10972" y="2246"/>
                </a:cubicBezTo>
                <a:cubicBezTo>
                  <a:pt x="10965" y="2269"/>
                  <a:pt x="10914" y="2261"/>
                  <a:pt x="10914" y="2289"/>
                </a:cubicBezTo>
                <a:cubicBezTo>
                  <a:pt x="10926" y="2338"/>
                  <a:pt x="11085" y="2319"/>
                  <a:pt x="11031" y="2246"/>
                </a:cubicBezTo>
                <a:cubicBezTo>
                  <a:pt x="11086" y="2217"/>
                  <a:pt x="11080" y="2288"/>
                  <a:pt x="11090" y="2289"/>
                </a:cubicBezTo>
                <a:cubicBezTo>
                  <a:pt x="11122" y="2294"/>
                  <a:pt x="11152" y="2250"/>
                  <a:pt x="11148" y="2223"/>
                </a:cubicBezTo>
                <a:cubicBezTo>
                  <a:pt x="11180" y="2216"/>
                  <a:pt x="11194" y="2265"/>
                  <a:pt x="11207" y="2267"/>
                </a:cubicBezTo>
                <a:cubicBezTo>
                  <a:pt x="11212" y="2268"/>
                  <a:pt x="11300" y="2223"/>
                  <a:pt x="11324" y="2246"/>
                </a:cubicBezTo>
                <a:cubicBezTo>
                  <a:pt x="11354" y="2273"/>
                  <a:pt x="11332" y="2249"/>
                  <a:pt x="11353" y="2246"/>
                </a:cubicBezTo>
                <a:cubicBezTo>
                  <a:pt x="11364" y="2244"/>
                  <a:pt x="11399" y="2277"/>
                  <a:pt x="11412" y="2267"/>
                </a:cubicBezTo>
                <a:cubicBezTo>
                  <a:pt x="11465" y="2228"/>
                  <a:pt x="11515" y="2291"/>
                  <a:pt x="11617" y="2246"/>
                </a:cubicBezTo>
                <a:cubicBezTo>
                  <a:pt x="11597" y="2331"/>
                  <a:pt x="11617" y="2323"/>
                  <a:pt x="11588" y="2377"/>
                </a:cubicBezTo>
                <a:cubicBezTo>
                  <a:pt x="11642" y="2352"/>
                  <a:pt x="11729" y="2352"/>
                  <a:pt x="11705" y="2267"/>
                </a:cubicBezTo>
                <a:cubicBezTo>
                  <a:pt x="11755" y="2276"/>
                  <a:pt x="11761" y="2250"/>
                  <a:pt x="11764" y="2223"/>
                </a:cubicBezTo>
                <a:cubicBezTo>
                  <a:pt x="11841" y="2262"/>
                  <a:pt x="11698" y="2341"/>
                  <a:pt x="11881" y="2311"/>
                </a:cubicBezTo>
                <a:cubicBezTo>
                  <a:pt x="11901" y="2385"/>
                  <a:pt x="11821" y="2348"/>
                  <a:pt x="11793" y="2333"/>
                </a:cubicBezTo>
                <a:cubicBezTo>
                  <a:pt x="11747" y="2388"/>
                  <a:pt x="11892" y="2398"/>
                  <a:pt x="11881" y="2355"/>
                </a:cubicBezTo>
                <a:cubicBezTo>
                  <a:pt x="11907" y="2339"/>
                  <a:pt x="11959" y="2390"/>
                  <a:pt x="11969" y="2377"/>
                </a:cubicBezTo>
                <a:cubicBezTo>
                  <a:pt x="11982" y="2362"/>
                  <a:pt x="11951" y="2355"/>
                  <a:pt x="11940" y="2355"/>
                </a:cubicBezTo>
                <a:cubicBezTo>
                  <a:pt x="11937" y="2356"/>
                  <a:pt x="11982" y="2319"/>
                  <a:pt x="11998" y="2333"/>
                </a:cubicBezTo>
                <a:cubicBezTo>
                  <a:pt x="12008" y="2341"/>
                  <a:pt x="11991" y="2368"/>
                  <a:pt x="11998" y="2377"/>
                </a:cubicBezTo>
                <a:cubicBezTo>
                  <a:pt x="12046" y="2386"/>
                  <a:pt x="12097" y="2295"/>
                  <a:pt x="12027" y="2289"/>
                </a:cubicBezTo>
                <a:cubicBezTo>
                  <a:pt x="12044" y="2263"/>
                  <a:pt x="12138" y="2304"/>
                  <a:pt x="12203" y="2267"/>
                </a:cubicBezTo>
                <a:cubicBezTo>
                  <a:pt x="12191" y="2294"/>
                  <a:pt x="12166" y="2313"/>
                  <a:pt x="12116" y="2311"/>
                </a:cubicBezTo>
                <a:cubicBezTo>
                  <a:pt x="12152" y="2341"/>
                  <a:pt x="12204" y="2355"/>
                  <a:pt x="12145" y="2400"/>
                </a:cubicBezTo>
                <a:cubicBezTo>
                  <a:pt x="12184" y="2400"/>
                  <a:pt x="12223" y="2400"/>
                  <a:pt x="12262" y="2400"/>
                </a:cubicBezTo>
                <a:cubicBezTo>
                  <a:pt x="12253" y="2322"/>
                  <a:pt x="12181" y="2345"/>
                  <a:pt x="12232" y="2267"/>
                </a:cubicBezTo>
                <a:cubicBezTo>
                  <a:pt x="12267" y="2262"/>
                  <a:pt x="12275" y="2307"/>
                  <a:pt x="12292" y="2311"/>
                </a:cubicBezTo>
                <a:cubicBezTo>
                  <a:pt x="12307" y="2316"/>
                  <a:pt x="12326" y="2288"/>
                  <a:pt x="12350" y="2289"/>
                </a:cubicBezTo>
                <a:cubicBezTo>
                  <a:pt x="12365" y="2291"/>
                  <a:pt x="12387" y="2311"/>
                  <a:pt x="12379" y="2311"/>
                </a:cubicBezTo>
                <a:cubicBezTo>
                  <a:pt x="12404" y="2310"/>
                  <a:pt x="12408" y="2289"/>
                  <a:pt x="12438" y="2289"/>
                </a:cubicBezTo>
                <a:cubicBezTo>
                  <a:pt x="12485" y="2289"/>
                  <a:pt x="12488" y="2311"/>
                  <a:pt x="12526" y="2311"/>
                </a:cubicBezTo>
                <a:cubicBezTo>
                  <a:pt x="12599" y="2310"/>
                  <a:pt x="12665" y="2291"/>
                  <a:pt x="12731" y="2289"/>
                </a:cubicBezTo>
                <a:cubicBezTo>
                  <a:pt x="12740" y="2348"/>
                  <a:pt x="12670" y="2346"/>
                  <a:pt x="12614" y="2355"/>
                </a:cubicBezTo>
                <a:cubicBezTo>
                  <a:pt x="12651" y="2386"/>
                  <a:pt x="12753" y="2421"/>
                  <a:pt x="12760" y="2355"/>
                </a:cubicBezTo>
                <a:cubicBezTo>
                  <a:pt x="12790" y="2343"/>
                  <a:pt x="12782" y="2375"/>
                  <a:pt x="12789" y="2377"/>
                </a:cubicBezTo>
                <a:cubicBezTo>
                  <a:pt x="12824" y="2388"/>
                  <a:pt x="12878" y="2364"/>
                  <a:pt x="12878" y="2400"/>
                </a:cubicBezTo>
                <a:cubicBezTo>
                  <a:pt x="12878" y="2446"/>
                  <a:pt x="12943" y="2380"/>
                  <a:pt x="12936" y="2377"/>
                </a:cubicBezTo>
                <a:cubicBezTo>
                  <a:pt x="12984" y="2395"/>
                  <a:pt x="12920" y="2409"/>
                  <a:pt x="12965" y="2443"/>
                </a:cubicBezTo>
                <a:cubicBezTo>
                  <a:pt x="12968" y="2433"/>
                  <a:pt x="13020" y="2428"/>
                  <a:pt x="13025" y="2422"/>
                </a:cubicBezTo>
                <a:cubicBezTo>
                  <a:pt x="13036" y="2397"/>
                  <a:pt x="12995" y="2377"/>
                  <a:pt x="12995" y="2377"/>
                </a:cubicBezTo>
                <a:cubicBezTo>
                  <a:pt x="13005" y="2355"/>
                  <a:pt x="13081" y="2345"/>
                  <a:pt x="13025" y="2333"/>
                </a:cubicBezTo>
                <a:cubicBezTo>
                  <a:pt x="13029" y="2306"/>
                  <a:pt x="13078" y="2316"/>
                  <a:pt x="13112" y="2311"/>
                </a:cubicBezTo>
                <a:cubicBezTo>
                  <a:pt x="13191" y="2300"/>
                  <a:pt x="13237" y="2300"/>
                  <a:pt x="13317" y="2355"/>
                </a:cubicBezTo>
                <a:cubicBezTo>
                  <a:pt x="13353" y="2346"/>
                  <a:pt x="13377" y="2327"/>
                  <a:pt x="13375" y="2289"/>
                </a:cubicBezTo>
                <a:cubicBezTo>
                  <a:pt x="13458" y="2311"/>
                  <a:pt x="13333" y="2348"/>
                  <a:pt x="13405" y="2377"/>
                </a:cubicBezTo>
                <a:cubicBezTo>
                  <a:pt x="13537" y="2407"/>
                  <a:pt x="13551" y="2292"/>
                  <a:pt x="13639" y="2355"/>
                </a:cubicBezTo>
                <a:cubicBezTo>
                  <a:pt x="13725" y="2336"/>
                  <a:pt x="13673" y="2322"/>
                  <a:pt x="13669" y="2267"/>
                </a:cubicBezTo>
                <a:cubicBezTo>
                  <a:pt x="13556" y="2325"/>
                  <a:pt x="13383" y="2199"/>
                  <a:pt x="13288" y="2267"/>
                </a:cubicBezTo>
                <a:cubicBezTo>
                  <a:pt x="13293" y="2264"/>
                  <a:pt x="13240" y="2292"/>
                  <a:pt x="13259" y="2289"/>
                </a:cubicBezTo>
                <a:cubicBezTo>
                  <a:pt x="13224" y="2294"/>
                  <a:pt x="13217" y="2252"/>
                  <a:pt x="13200" y="2246"/>
                </a:cubicBezTo>
                <a:cubicBezTo>
                  <a:pt x="13180" y="2239"/>
                  <a:pt x="13139" y="2279"/>
                  <a:pt x="13112" y="2246"/>
                </a:cubicBezTo>
                <a:cubicBezTo>
                  <a:pt x="13084" y="2246"/>
                  <a:pt x="13089" y="2273"/>
                  <a:pt x="13082" y="2289"/>
                </a:cubicBezTo>
                <a:cubicBezTo>
                  <a:pt x="13020" y="2256"/>
                  <a:pt x="12952" y="2226"/>
                  <a:pt x="12878" y="2201"/>
                </a:cubicBezTo>
                <a:cubicBezTo>
                  <a:pt x="12887" y="2190"/>
                  <a:pt x="12907" y="2151"/>
                  <a:pt x="12936" y="2157"/>
                </a:cubicBezTo>
                <a:cubicBezTo>
                  <a:pt x="12941" y="2159"/>
                  <a:pt x="12966" y="2201"/>
                  <a:pt x="12965" y="2201"/>
                </a:cubicBezTo>
                <a:cubicBezTo>
                  <a:pt x="12985" y="2201"/>
                  <a:pt x="13018" y="2183"/>
                  <a:pt x="13054" y="2180"/>
                </a:cubicBezTo>
                <a:cubicBezTo>
                  <a:pt x="13135" y="2171"/>
                  <a:pt x="13258" y="2185"/>
                  <a:pt x="13375" y="2180"/>
                </a:cubicBezTo>
                <a:cubicBezTo>
                  <a:pt x="13347" y="2259"/>
                  <a:pt x="13502" y="2202"/>
                  <a:pt x="13522" y="2246"/>
                </a:cubicBezTo>
                <a:cubicBezTo>
                  <a:pt x="13549" y="2236"/>
                  <a:pt x="13575" y="2226"/>
                  <a:pt x="13581" y="2201"/>
                </a:cubicBezTo>
                <a:cubicBezTo>
                  <a:pt x="13609" y="2202"/>
                  <a:pt x="13604" y="2228"/>
                  <a:pt x="13610" y="2246"/>
                </a:cubicBezTo>
                <a:cubicBezTo>
                  <a:pt x="13737" y="2198"/>
                  <a:pt x="13709" y="2199"/>
                  <a:pt x="13815" y="2201"/>
                </a:cubicBezTo>
                <a:cubicBezTo>
                  <a:pt x="13830" y="2202"/>
                  <a:pt x="13683" y="2261"/>
                  <a:pt x="13815" y="2246"/>
                </a:cubicBezTo>
                <a:cubicBezTo>
                  <a:pt x="13821" y="2244"/>
                  <a:pt x="13848" y="2212"/>
                  <a:pt x="13874" y="2223"/>
                </a:cubicBezTo>
                <a:cubicBezTo>
                  <a:pt x="13857" y="2254"/>
                  <a:pt x="13829" y="2277"/>
                  <a:pt x="13787" y="2289"/>
                </a:cubicBezTo>
                <a:cubicBezTo>
                  <a:pt x="13803" y="2310"/>
                  <a:pt x="13867" y="2323"/>
                  <a:pt x="13815" y="2333"/>
                </a:cubicBezTo>
                <a:cubicBezTo>
                  <a:pt x="13815" y="2373"/>
                  <a:pt x="13901" y="2338"/>
                  <a:pt x="13933" y="2355"/>
                </a:cubicBezTo>
                <a:cubicBezTo>
                  <a:pt x="13933" y="2356"/>
                  <a:pt x="13875" y="2438"/>
                  <a:pt x="13962" y="2377"/>
                </a:cubicBezTo>
                <a:cubicBezTo>
                  <a:pt x="13967" y="2374"/>
                  <a:pt x="13987" y="2334"/>
                  <a:pt x="13991" y="2333"/>
                </a:cubicBezTo>
                <a:cubicBezTo>
                  <a:pt x="14032" y="2323"/>
                  <a:pt x="14155" y="2418"/>
                  <a:pt x="14137" y="2311"/>
                </a:cubicBezTo>
                <a:cubicBezTo>
                  <a:pt x="14125" y="2279"/>
                  <a:pt x="14100" y="2321"/>
                  <a:pt x="14050" y="2311"/>
                </a:cubicBezTo>
                <a:cubicBezTo>
                  <a:pt x="14038" y="2284"/>
                  <a:pt x="14013" y="2266"/>
                  <a:pt x="13962" y="2267"/>
                </a:cubicBezTo>
                <a:cubicBezTo>
                  <a:pt x="13987" y="2235"/>
                  <a:pt x="14056" y="2235"/>
                  <a:pt x="14108" y="2223"/>
                </a:cubicBezTo>
                <a:cubicBezTo>
                  <a:pt x="14122" y="2243"/>
                  <a:pt x="14134" y="2263"/>
                  <a:pt x="14167" y="2267"/>
                </a:cubicBezTo>
                <a:cubicBezTo>
                  <a:pt x="14320" y="2252"/>
                  <a:pt x="14277" y="2252"/>
                  <a:pt x="14431" y="2267"/>
                </a:cubicBezTo>
                <a:cubicBezTo>
                  <a:pt x="14438" y="2291"/>
                  <a:pt x="14489" y="2283"/>
                  <a:pt x="14489" y="2311"/>
                </a:cubicBezTo>
                <a:cubicBezTo>
                  <a:pt x="14456" y="2315"/>
                  <a:pt x="14438" y="2307"/>
                  <a:pt x="14431" y="2289"/>
                </a:cubicBezTo>
                <a:cubicBezTo>
                  <a:pt x="14310" y="2325"/>
                  <a:pt x="14249" y="2274"/>
                  <a:pt x="14167" y="2311"/>
                </a:cubicBezTo>
                <a:cubicBezTo>
                  <a:pt x="14188" y="2379"/>
                  <a:pt x="14188" y="2353"/>
                  <a:pt x="14167" y="2422"/>
                </a:cubicBezTo>
                <a:cubicBezTo>
                  <a:pt x="14255" y="2443"/>
                  <a:pt x="14219" y="2372"/>
                  <a:pt x="14226" y="2333"/>
                </a:cubicBezTo>
                <a:cubicBezTo>
                  <a:pt x="14295" y="2322"/>
                  <a:pt x="14292" y="2368"/>
                  <a:pt x="14343" y="2377"/>
                </a:cubicBezTo>
                <a:cubicBezTo>
                  <a:pt x="14392" y="2386"/>
                  <a:pt x="14407" y="2352"/>
                  <a:pt x="14461" y="2355"/>
                </a:cubicBezTo>
                <a:cubicBezTo>
                  <a:pt x="14472" y="2356"/>
                  <a:pt x="14481" y="2397"/>
                  <a:pt x="14489" y="2400"/>
                </a:cubicBezTo>
                <a:cubicBezTo>
                  <a:pt x="14500" y="2402"/>
                  <a:pt x="14546" y="2376"/>
                  <a:pt x="14578" y="2377"/>
                </a:cubicBezTo>
                <a:cubicBezTo>
                  <a:pt x="14567" y="2377"/>
                  <a:pt x="14598" y="2398"/>
                  <a:pt x="14607" y="2400"/>
                </a:cubicBezTo>
                <a:cubicBezTo>
                  <a:pt x="14662" y="2410"/>
                  <a:pt x="14668" y="2415"/>
                  <a:pt x="14665" y="2466"/>
                </a:cubicBezTo>
                <a:cubicBezTo>
                  <a:pt x="14732" y="2472"/>
                  <a:pt x="14775" y="2460"/>
                  <a:pt x="14783" y="2422"/>
                </a:cubicBezTo>
                <a:cubicBezTo>
                  <a:pt x="14825" y="2431"/>
                  <a:pt x="14780" y="2440"/>
                  <a:pt x="14783" y="2466"/>
                </a:cubicBezTo>
                <a:cubicBezTo>
                  <a:pt x="14843" y="2453"/>
                  <a:pt x="14840" y="2399"/>
                  <a:pt x="14900" y="2443"/>
                </a:cubicBezTo>
                <a:cubicBezTo>
                  <a:pt x="14905" y="2530"/>
                  <a:pt x="14855" y="2436"/>
                  <a:pt x="14812" y="2487"/>
                </a:cubicBezTo>
                <a:cubicBezTo>
                  <a:pt x="14791" y="2547"/>
                  <a:pt x="14950" y="2472"/>
                  <a:pt x="14929" y="2532"/>
                </a:cubicBezTo>
                <a:cubicBezTo>
                  <a:pt x="14959" y="2510"/>
                  <a:pt x="14988" y="2488"/>
                  <a:pt x="15017" y="2466"/>
                </a:cubicBezTo>
                <a:cubicBezTo>
                  <a:pt x="15013" y="2440"/>
                  <a:pt x="14963" y="2446"/>
                  <a:pt x="14929" y="2443"/>
                </a:cubicBezTo>
                <a:cubicBezTo>
                  <a:pt x="14924" y="2395"/>
                  <a:pt x="14953" y="2373"/>
                  <a:pt x="15017" y="2377"/>
                </a:cubicBezTo>
                <a:cubicBezTo>
                  <a:pt x="15016" y="2398"/>
                  <a:pt x="14981" y="2395"/>
                  <a:pt x="14958" y="2400"/>
                </a:cubicBezTo>
                <a:cubicBezTo>
                  <a:pt x="15014" y="2451"/>
                  <a:pt x="15091" y="2483"/>
                  <a:pt x="15164" y="2422"/>
                </a:cubicBezTo>
                <a:cubicBezTo>
                  <a:pt x="15207" y="2431"/>
                  <a:pt x="15153" y="2449"/>
                  <a:pt x="15164" y="2487"/>
                </a:cubicBezTo>
                <a:cubicBezTo>
                  <a:pt x="15229" y="2470"/>
                  <a:pt x="15323" y="2475"/>
                  <a:pt x="15339" y="2422"/>
                </a:cubicBezTo>
                <a:cubicBezTo>
                  <a:pt x="15382" y="2431"/>
                  <a:pt x="15336" y="2440"/>
                  <a:pt x="15339" y="2466"/>
                </a:cubicBezTo>
                <a:cubicBezTo>
                  <a:pt x="15344" y="2493"/>
                  <a:pt x="15394" y="2482"/>
                  <a:pt x="15428" y="2487"/>
                </a:cubicBezTo>
                <a:cubicBezTo>
                  <a:pt x="15457" y="2493"/>
                  <a:pt x="15496" y="2512"/>
                  <a:pt x="15515" y="2509"/>
                </a:cubicBezTo>
                <a:cubicBezTo>
                  <a:pt x="15548" y="2503"/>
                  <a:pt x="15567" y="2421"/>
                  <a:pt x="15574" y="2509"/>
                </a:cubicBezTo>
                <a:cubicBezTo>
                  <a:pt x="15705" y="2500"/>
                  <a:pt x="15788" y="2525"/>
                  <a:pt x="15867" y="2554"/>
                </a:cubicBezTo>
                <a:cubicBezTo>
                  <a:pt x="15900" y="2565"/>
                  <a:pt x="15884" y="2512"/>
                  <a:pt x="15896" y="2509"/>
                </a:cubicBezTo>
                <a:cubicBezTo>
                  <a:pt x="15932" y="2503"/>
                  <a:pt x="16059" y="2590"/>
                  <a:pt x="16043" y="2487"/>
                </a:cubicBezTo>
                <a:cubicBezTo>
                  <a:pt x="16071" y="2503"/>
                  <a:pt x="16087" y="2527"/>
                  <a:pt x="16102" y="2554"/>
                </a:cubicBezTo>
                <a:cubicBezTo>
                  <a:pt x="16131" y="2544"/>
                  <a:pt x="16255" y="2506"/>
                  <a:pt x="16131" y="2509"/>
                </a:cubicBezTo>
                <a:cubicBezTo>
                  <a:pt x="16134" y="2461"/>
                  <a:pt x="16255" y="2500"/>
                  <a:pt x="16307" y="2487"/>
                </a:cubicBezTo>
                <a:cubicBezTo>
                  <a:pt x="16270" y="2425"/>
                  <a:pt x="16187" y="2415"/>
                  <a:pt x="16102" y="2443"/>
                </a:cubicBezTo>
                <a:cubicBezTo>
                  <a:pt x="16059" y="2361"/>
                  <a:pt x="16024" y="2399"/>
                  <a:pt x="15896" y="2400"/>
                </a:cubicBezTo>
                <a:cubicBezTo>
                  <a:pt x="15901" y="2340"/>
                  <a:pt x="16076" y="2337"/>
                  <a:pt x="16131" y="2377"/>
                </a:cubicBezTo>
                <a:cubicBezTo>
                  <a:pt x="16132" y="2379"/>
                  <a:pt x="16129" y="2400"/>
                  <a:pt x="16131" y="2400"/>
                </a:cubicBezTo>
                <a:cubicBezTo>
                  <a:pt x="16168" y="2400"/>
                  <a:pt x="16142" y="2358"/>
                  <a:pt x="16160" y="2355"/>
                </a:cubicBezTo>
                <a:cubicBezTo>
                  <a:pt x="16179" y="2352"/>
                  <a:pt x="16193" y="2379"/>
                  <a:pt x="16218" y="2377"/>
                </a:cubicBezTo>
                <a:cubicBezTo>
                  <a:pt x="16311" y="2375"/>
                  <a:pt x="16596" y="2345"/>
                  <a:pt x="16541" y="2466"/>
                </a:cubicBezTo>
                <a:cubicBezTo>
                  <a:pt x="16414" y="2458"/>
                  <a:pt x="16407" y="2462"/>
                  <a:pt x="16336" y="2443"/>
                </a:cubicBezTo>
                <a:cubicBezTo>
                  <a:pt x="16325" y="2481"/>
                  <a:pt x="16359" y="2485"/>
                  <a:pt x="16394" y="2487"/>
                </a:cubicBezTo>
                <a:cubicBezTo>
                  <a:pt x="16399" y="2550"/>
                  <a:pt x="16214" y="2469"/>
                  <a:pt x="16218" y="2532"/>
                </a:cubicBezTo>
                <a:cubicBezTo>
                  <a:pt x="16229" y="2569"/>
                  <a:pt x="16260" y="2516"/>
                  <a:pt x="16307" y="2532"/>
                </a:cubicBezTo>
                <a:cubicBezTo>
                  <a:pt x="16312" y="2533"/>
                  <a:pt x="16336" y="2575"/>
                  <a:pt x="16336" y="2575"/>
                </a:cubicBezTo>
                <a:cubicBezTo>
                  <a:pt x="16376" y="2578"/>
                  <a:pt x="16419" y="2531"/>
                  <a:pt x="16482" y="2554"/>
                </a:cubicBezTo>
                <a:cubicBezTo>
                  <a:pt x="16491" y="2589"/>
                  <a:pt x="16455" y="2592"/>
                  <a:pt x="16454" y="2620"/>
                </a:cubicBezTo>
                <a:cubicBezTo>
                  <a:pt x="16512" y="2628"/>
                  <a:pt x="16545" y="2615"/>
                  <a:pt x="16541" y="2575"/>
                </a:cubicBezTo>
                <a:cubicBezTo>
                  <a:pt x="16577" y="2585"/>
                  <a:pt x="16602" y="2604"/>
                  <a:pt x="16600" y="2641"/>
                </a:cubicBezTo>
                <a:cubicBezTo>
                  <a:pt x="16731" y="2596"/>
                  <a:pt x="16785" y="2683"/>
                  <a:pt x="16922" y="2641"/>
                </a:cubicBezTo>
                <a:cubicBezTo>
                  <a:pt x="16917" y="2616"/>
                  <a:pt x="16869" y="2623"/>
                  <a:pt x="16834" y="2620"/>
                </a:cubicBezTo>
                <a:cubicBezTo>
                  <a:pt x="16841" y="2587"/>
                  <a:pt x="16922" y="2612"/>
                  <a:pt x="16922" y="2575"/>
                </a:cubicBezTo>
                <a:cubicBezTo>
                  <a:pt x="16981" y="2582"/>
                  <a:pt x="17001" y="2620"/>
                  <a:pt x="17040" y="2641"/>
                </a:cubicBezTo>
                <a:cubicBezTo>
                  <a:pt x="17073" y="2637"/>
                  <a:pt x="17056" y="2619"/>
                  <a:pt x="17040" y="2620"/>
                </a:cubicBezTo>
                <a:cubicBezTo>
                  <a:pt x="17090" y="2542"/>
                  <a:pt x="17098" y="2675"/>
                  <a:pt x="17157" y="2664"/>
                </a:cubicBezTo>
                <a:cubicBezTo>
                  <a:pt x="17227" y="2673"/>
                  <a:pt x="17140" y="2563"/>
                  <a:pt x="17245" y="2598"/>
                </a:cubicBezTo>
                <a:cubicBezTo>
                  <a:pt x="17280" y="2626"/>
                  <a:pt x="17256" y="2632"/>
                  <a:pt x="17245" y="2664"/>
                </a:cubicBezTo>
                <a:cubicBezTo>
                  <a:pt x="17306" y="2655"/>
                  <a:pt x="17322" y="2679"/>
                  <a:pt x="17362" y="2686"/>
                </a:cubicBezTo>
                <a:cubicBezTo>
                  <a:pt x="17445" y="2704"/>
                  <a:pt x="17438" y="2655"/>
                  <a:pt x="17508" y="2664"/>
                </a:cubicBezTo>
                <a:cubicBezTo>
                  <a:pt x="17546" y="2720"/>
                  <a:pt x="17570" y="2688"/>
                  <a:pt x="17655" y="2686"/>
                </a:cubicBezTo>
                <a:cubicBezTo>
                  <a:pt x="17663" y="2685"/>
                  <a:pt x="17710" y="2682"/>
                  <a:pt x="17714" y="2686"/>
                </a:cubicBezTo>
                <a:cubicBezTo>
                  <a:pt x="17744" y="2713"/>
                  <a:pt x="17722" y="2689"/>
                  <a:pt x="17743" y="2686"/>
                </a:cubicBezTo>
                <a:cubicBezTo>
                  <a:pt x="17769" y="2682"/>
                  <a:pt x="17772" y="2707"/>
                  <a:pt x="17772" y="2707"/>
                </a:cubicBezTo>
                <a:cubicBezTo>
                  <a:pt x="17836" y="2700"/>
                  <a:pt x="17833" y="2679"/>
                  <a:pt x="17948" y="2707"/>
                </a:cubicBezTo>
                <a:cubicBezTo>
                  <a:pt x="17957" y="2710"/>
                  <a:pt x="17977" y="2740"/>
                  <a:pt x="18007" y="2730"/>
                </a:cubicBezTo>
                <a:cubicBezTo>
                  <a:pt x="18018" y="2692"/>
                  <a:pt x="17984" y="2688"/>
                  <a:pt x="17948" y="2686"/>
                </a:cubicBezTo>
                <a:cubicBezTo>
                  <a:pt x="17951" y="2637"/>
                  <a:pt x="18072" y="2676"/>
                  <a:pt x="18124" y="2664"/>
                </a:cubicBezTo>
                <a:cubicBezTo>
                  <a:pt x="18009" y="2733"/>
                  <a:pt x="18147" y="2691"/>
                  <a:pt x="18241" y="2686"/>
                </a:cubicBezTo>
                <a:cubicBezTo>
                  <a:pt x="18246" y="2748"/>
                  <a:pt x="18153" y="2737"/>
                  <a:pt x="18153" y="2796"/>
                </a:cubicBezTo>
                <a:cubicBezTo>
                  <a:pt x="18197" y="2770"/>
                  <a:pt x="18284" y="2776"/>
                  <a:pt x="18271" y="2707"/>
                </a:cubicBezTo>
                <a:cubicBezTo>
                  <a:pt x="18317" y="2706"/>
                  <a:pt x="18382" y="2718"/>
                  <a:pt x="18388" y="2686"/>
                </a:cubicBezTo>
                <a:cubicBezTo>
                  <a:pt x="18442" y="2664"/>
                  <a:pt x="18486" y="2752"/>
                  <a:pt x="18505" y="2686"/>
                </a:cubicBezTo>
                <a:cubicBezTo>
                  <a:pt x="18608" y="2692"/>
                  <a:pt x="18402" y="2744"/>
                  <a:pt x="18505" y="2752"/>
                </a:cubicBezTo>
                <a:cubicBezTo>
                  <a:pt x="18502" y="2794"/>
                  <a:pt x="18390" y="2713"/>
                  <a:pt x="18388" y="2796"/>
                </a:cubicBezTo>
                <a:cubicBezTo>
                  <a:pt x="18375" y="2857"/>
                  <a:pt x="18497" y="2740"/>
                  <a:pt x="18505" y="2818"/>
                </a:cubicBezTo>
                <a:cubicBezTo>
                  <a:pt x="18588" y="2770"/>
                  <a:pt x="18565" y="2709"/>
                  <a:pt x="18593" y="2664"/>
                </a:cubicBezTo>
                <a:cubicBezTo>
                  <a:pt x="18660" y="2641"/>
                  <a:pt x="18746" y="2682"/>
                  <a:pt x="18798" y="2686"/>
                </a:cubicBezTo>
                <a:cubicBezTo>
                  <a:pt x="18824" y="2688"/>
                  <a:pt x="18862" y="2665"/>
                  <a:pt x="18857" y="2664"/>
                </a:cubicBezTo>
                <a:cubicBezTo>
                  <a:pt x="18876" y="2667"/>
                  <a:pt x="18884" y="2707"/>
                  <a:pt x="18886" y="2707"/>
                </a:cubicBezTo>
                <a:cubicBezTo>
                  <a:pt x="18934" y="2712"/>
                  <a:pt x="18935" y="2686"/>
                  <a:pt x="18974" y="2686"/>
                </a:cubicBezTo>
                <a:cubicBezTo>
                  <a:pt x="19033" y="2685"/>
                  <a:pt x="19107" y="2738"/>
                  <a:pt x="19179" y="2686"/>
                </a:cubicBezTo>
                <a:cubicBezTo>
                  <a:pt x="19157" y="2644"/>
                  <a:pt x="19092" y="2670"/>
                  <a:pt x="19149" y="2620"/>
                </a:cubicBezTo>
                <a:cubicBezTo>
                  <a:pt x="19129" y="2599"/>
                  <a:pt x="19096" y="2586"/>
                  <a:pt x="19062" y="2575"/>
                </a:cubicBezTo>
                <a:cubicBezTo>
                  <a:pt x="18974" y="2590"/>
                  <a:pt x="19090" y="2622"/>
                  <a:pt x="19062" y="2664"/>
                </a:cubicBezTo>
                <a:cubicBezTo>
                  <a:pt x="19025" y="2631"/>
                  <a:pt x="18907" y="2625"/>
                  <a:pt x="18974" y="2575"/>
                </a:cubicBezTo>
                <a:cubicBezTo>
                  <a:pt x="18931" y="2575"/>
                  <a:pt x="18734" y="2568"/>
                  <a:pt x="18827" y="2598"/>
                </a:cubicBezTo>
                <a:cubicBezTo>
                  <a:pt x="18820" y="2625"/>
                  <a:pt x="18769" y="2620"/>
                  <a:pt x="18769" y="2598"/>
                </a:cubicBezTo>
                <a:cubicBezTo>
                  <a:pt x="18684" y="2595"/>
                  <a:pt x="18718" y="2503"/>
                  <a:pt x="18622" y="2509"/>
                </a:cubicBezTo>
                <a:cubicBezTo>
                  <a:pt x="18628" y="2491"/>
                  <a:pt x="18651" y="2487"/>
                  <a:pt x="18651" y="2466"/>
                </a:cubicBezTo>
                <a:cubicBezTo>
                  <a:pt x="18677" y="2469"/>
                  <a:pt x="18679" y="2457"/>
                  <a:pt x="18681" y="2443"/>
                </a:cubicBezTo>
                <a:cubicBezTo>
                  <a:pt x="18724" y="2453"/>
                  <a:pt x="18678" y="2463"/>
                  <a:pt x="18681" y="2487"/>
                </a:cubicBezTo>
                <a:cubicBezTo>
                  <a:pt x="18715" y="2484"/>
                  <a:pt x="18733" y="2493"/>
                  <a:pt x="18740" y="2509"/>
                </a:cubicBezTo>
                <a:cubicBezTo>
                  <a:pt x="18815" y="2509"/>
                  <a:pt x="18803" y="2472"/>
                  <a:pt x="18857" y="2509"/>
                </a:cubicBezTo>
                <a:cubicBezTo>
                  <a:pt x="18857" y="2509"/>
                  <a:pt x="18951" y="2467"/>
                  <a:pt x="18974" y="2487"/>
                </a:cubicBezTo>
                <a:cubicBezTo>
                  <a:pt x="19015" y="2524"/>
                  <a:pt x="18998" y="2472"/>
                  <a:pt x="19033" y="2466"/>
                </a:cubicBezTo>
                <a:cubicBezTo>
                  <a:pt x="19057" y="2460"/>
                  <a:pt x="19096" y="2509"/>
                  <a:pt x="19179" y="2487"/>
                </a:cubicBezTo>
                <a:cubicBezTo>
                  <a:pt x="19195" y="2505"/>
                  <a:pt x="19210" y="2523"/>
                  <a:pt x="19208" y="2554"/>
                </a:cubicBezTo>
                <a:cubicBezTo>
                  <a:pt x="19239" y="2571"/>
                  <a:pt x="19265" y="2531"/>
                  <a:pt x="19267" y="2532"/>
                </a:cubicBezTo>
                <a:cubicBezTo>
                  <a:pt x="19307" y="2538"/>
                  <a:pt x="19272" y="2563"/>
                  <a:pt x="19297" y="2575"/>
                </a:cubicBezTo>
                <a:cubicBezTo>
                  <a:pt x="19330" y="2593"/>
                  <a:pt x="19405" y="2563"/>
                  <a:pt x="19443" y="2575"/>
                </a:cubicBezTo>
                <a:cubicBezTo>
                  <a:pt x="19430" y="2548"/>
                  <a:pt x="19405" y="2530"/>
                  <a:pt x="19355" y="2532"/>
                </a:cubicBezTo>
                <a:cubicBezTo>
                  <a:pt x="19351" y="2484"/>
                  <a:pt x="19459" y="2521"/>
                  <a:pt x="19502" y="2509"/>
                </a:cubicBezTo>
                <a:cubicBezTo>
                  <a:pt x="19502" y="2532"/>
                  <a:pt x="19539" y="2524"/>
                  <a:pt x="19560" y="2532"/>
                </a:cubicBezTo>
                <a:cubicBezTo>
                  <a:pt x="19593" y="2541"/>
                  <a:pt x="19618" y="2545"/>
                  <a:pt x="19706" y="2554"/>
                </a:cubicBezTo>
                <a:cubicBezTo>
                  <a:pt x="19749" y="2557"/>
                  <a:pt x="19760" y="2575"/>
                  <a:pt x="19794" y="2575"/>
                </a:cubicBezTo>
                <a:cubicBezTo>
                  <a:pt x="19846" y="2576"/>
                  <a:pt x="19987" y="2515"/>
                  <a:pt x="19999" y="2620"/>
                </a:cubicBezTo>
                <a:cubicBezTo>
                  <a:pt x="19930" y="2547"/>
                  <a:pt x="19812" y="2601"/>
                  <a:pt x="19824" y="2707"/>
                </a:cubicBezTo>
                <a:cubicBezTo>
                  <a:pt x="19706" y="2728"/>
                  <a:pt x="19682" y="2723"/>
                  <a:pt x="19619" y="2664"/>
                </a:cubicBezTo>
                <a:cubicBezTo>
                  <a:pt x="19585" y="2668"/>
                  <a:pt x="19603" y="2686"/>
                  <a:pt x="19619" y="2686"/>
                </a:cubicBezTo>
                <a:cubicBezTo>
                  <a:pt x="19598" y="2715"/>
                  <a:pt x="19541" y="2675"/>
                  <a:pt x="19472" y="2707"/>
                </a:cubicBezTo>
                <a:cubicBezTo>
                  <a:pt x="19488" y="2770"/>
                  <a:pt x="19509" y="2730"/>
                  <a:pt x="19560" y="2730"/>
                </a:cubicBezTo>
                <a:cubicBezTo>
                  <a:pt x="19583" y="2730"/>
                  <a:pt x="19591" y="2752"/>
                  <a:pt x="19589" y="2752"/>
                </a:cubicBezTo>
                <a:cubicBezTo>
                  <a:pt x="19680" y="2748"/>
                  <a:pt x="19670" y="2727"/>
                  <a:pt x="19794" y="2752"/>
                </a:cubicBezTo>
                <a:cubicBezTo>
                  <a:pt x="19824" y="2751"/>
                  <a:pt x="19818" y="2725"/>
                  <a:pt x="19824" y="2707"/>
                </a:cubicBezTo>
                <a:cubicBezTo>
                  <a:pt x="19870" y="2706"/>
                  <a:pt x="19936" y="2718"/>
                  <a:pt x="19942" y="2686"/>
                </a:cubicBezTo>
                <a:cubicBezTo>
                  <a:pt x="20016" y="2691"/>
                  <a:pt x="19901" y="2724"/>
                  <a:pt x="19942" y="2773"/>
                </a:cubicBezTo>
                <a:cubicBezTo>
                  <a:pt x="20010" y="2774"/>
                  <a:pt x="20028" y="2736"/>
                  <a:pt x="20117" y="2752"/>
                </a:cubicBezTo>
                <a:cubicBezTo>
                  <a:pt x="20209" y="2689"/>
                  <a:pt x="20155" y="2515"/>
                  <a:pt x="20380" y="2554"/>
                </a:cubicBezTo>
                <a:cubicBezTo>
                  <a:pt x="20369" y="2607"/>
                  <a:pt x="20434" y="2601"/>
                  <a:pt x="20410" y="2664"/>
                </a:cubicBezTo>
                <a:cubicBezTo>
                  <a:pt x="20316" y="2683"/>
                  <a:pt x="20370" y="2591"/>
                  <a:pt x="20293" y="2598"/>
                </a:cubicBezTo>
                <a:cubicBezTo>
                  <a:pt x="20269" y="2602"/>
                  <a:pt x="20264" y="2620"/>
                  <a:pt x="20234" y="2620"/>
                </a:cubicBezTo>
                <a:cubicBezTo>
                  <a:pt x="20253" y="2642"/>
                  <a:pt x="20301" y="2643"/>
                  <a:pt x="20293" y="2686"/>
                </a:cubicBezTo>
                <a:cubicBezTo>
                  <a:pt x="20354" y="2676"/>
                  <a:pt x="20371" y="2701"/>
                  <a:pt x="20410" y="2707"/>
                </a:cubicBezTo>
                <a:cubicBezTo>
                  <a:pt x="20438" y="2692"/>
                  <a:pt x="20454" y="2667"/>
                  <a:pt x="20469" y="2641"/>
                </a:cubicBezTo>
                <a:cubicBezTo>
                  <a:pt x="20563" y="2637"/>
                  <a:pt x="20592" y="2680"/>
                  <a:pt x="20704" y="2664"/>
                </a:cubicBezTo>
                <a:cubicBezTo>
                  <a:pt x="20702" y="2685"/>
                  <a:pt x="20668" y="2680"/>
                  <a:pt x="20644" y="2686"/>
                </a:cubicBezTo>
                <a:cubicBezTo>
                  <a:pt x="20634" y="2723"/>
                  <a:pt x="20668" y="2727"/>
                  <a:pt x="20704" y="2730"/>
                </a:cubicBezTo>
                <a:cubicBezTo>
                  <a:pt x="20691" y="2779"/>
                  <a:pt x="20559" y="2739"/>
                  <a:pt x="20498" y="2752"/>
                </a:cubicBezTo>
                <a:cubicBezTo>
                  <a:pt x="20540" y="2793"/>
                  <a:pt x="20637" y="2773"/>
                  <a:pt x="20732" y="2773"/>
                </a:cubicBezTo>
                <a:cubicBezTo>
                  <a:pt x="20805" y="2774"/>
                  <a:pt x="20903" y="2773"/>
                  <a:pt x="20967" y="2773"/>
                </a:cubicBezTo>
                <a:cubicBezTo>
                  <a:pt x="21018" y="2754"/>
                  <a:pt x="21020" y="2697"/>
                  <a:pt x="21055" y="2664"/>
                </a:cubicBezTo>
                <a:cubicBezTo>
                  <a:pt x="21108" y="2664"/>
                  <a:pt x="21226" y="2723"/>
                  <a:pt x="21260" y="2664"/>
                </a:cubicBezTo>
                <a:cubicBezTo>
                  <a:pt x="21333" y="2673"/>
                  <a:pt x="21262" y="2749"/>
                  <a:pt x="21202" y="2730"/>
                </a:cubicBezTo>
                <a:cubicBezTo>
                  <a:pt x="21226" y="2785"/>
                  <a:pt x="21356" y="2760"/>
                  <a:pt x="21407" y="2796"/>
                </a:cubicBezTo>
                <a:cubicBezTo>
                  <a:pt x="21410" y="2757"/>
                  <a:pt x="21371" y="2749"/>
                  <a:pt x="21378" y="2707"/>
                </a:cubicBezTo>
                <a:cubicBezTo>
                  <a:pt x="21400" y="2667"/>
                  <a:pt x="21409" y="2721"/>
                  <a:pt x="21407" y="2752"/>
                </a:cubicBezTo>
                <a:cubicBezTo>
                  <a:pt x="21468" y="2766"/>
                  <a:pt x="21484" y="2730"/>
                  <a:pt x="21524" y="2730"/>
                </a:cubicBezTo>
                <a:cubicBezTo>
                  <a:pt x="21567" y="2730"/>
                  <a:pt x="21580" y="2756"/>
                  <a:pt x="21612" y="2752"/>
                </a:cubicBezTo>
                <a:cubicBezTo>
                  <a:pt x="21625" y="2750"/>
                  <a:pt x="21650" y="2709"/>
                  <a:pt x="21641" y="2707"/>
                </a:cubicBezTo>
                <a:cubicBezTo>
                  <a:pt x="21672" y="2710"/>
                  <a:pt x="21670" y="2767"/>
                  <a:pt x="21729" y="2752"/>
                </a:cubicBezTo>
                <a:cubicBezTo>
                  <a:pt x="21742" y="2777"/>
                  <a:pt x="21675" y="2764"/>
                  <a:pt x="21670" y="2773"/>
                </a:cubicBezTo>
                <a:cubicBezTo>
                  <a:pt x="21656" y="2805"/>
                  <a:pt x="21903" y="2803"/>
                  <a:pt x="21729" y="2818"/>
                </a:cubicBezTo>
                <a:cubicBezTo>
                  <a:pt x="21700" y="2820"/>
                  <a:pt x="21670" y="2815"/>
                  <a:pt x="21641" y="2818"/>
                </a:cubicBezTo>
                <a:cubicBezTo>
                  <a:pt x="21650" y="2872"/>
                  <a:pt x="21772" y="2838"/>
                  <a:pt x="21817" y="2840"/>
                </a:cubicBezTo>
                <a:cubicBezTo>
                  <a:pt x="21819" y="2840"/>
                  <a:pt x="21820" y="2867"/>
                  <a:pt x="21846" y="2861"/>
                </a:cubicBezTo>
                <a:cubicBezTo>
                  <a:pt x="21895" y="2853"/>
                  <a:pt x="21927" y="2828"/>
                  <a:pt x="21964" y="2796"/>
                </a:cubicBezTo>
                <a:cubicBezTo>
                  <a:pt x="21954" y="2766"/>
                  <a:pt x="21890" y="2778"/>
                  <a:pt x="21846" y="2773"/>
                </a:cubicBezTo>
                <a:cubicBezTo>
                  <a:pt x="21853" y="2736"/>
                  <a:pt x="21910" y="2714"/>
                  <a:pt x="21993" y="2730"/>
                </a:cubicBezTo>
                <a:cubicBezTo>
                  <a:pt x="22006" y="2733"/>
                  <a:pt x="22030" y="2752"/>
                  <a:pt x="22022" y="2752"/>
                </a:cubicBezTo>
                <a:cubicBezTo>
                  <a:pt x="22073" y="2753"/>
                  <a:pt x="22064" y="2718"/>
                  <a:pt x="22110" y="2752"/>
                </a:cubicBezTo>
                <a:cubicBezTo>
                  <a:pt x="22136" y="2770"/>
                  <a:pt x="22266" y="2689"/>
                  <a:pt x="22315" y="2752"/>
                </a:cubicBezTo>
                <a:cubicBezTo>
                  <a:pt x="22349" y="2682"/>
                  <a:pt x="22270" y="2698"/>
                  <a:pt x="22257" y="2664"/>
                </a:cubicBezTo>
                <a:cubicBezTo>
                  <a:pt x="22223" y="2668"/>
                  <a:pt x="22241" y="2686"/>
                  <a:pt x="22257" y="2686"/>
                </a:cubicBezTo>
                <a:cubicBezTo>
                  <a:pt x="22189" y="2739"/>
                  <a:pt x="22152" y="2712"/>
                  <a:pt x="22051" y="2707"/>
                </a:cubicBezTo>
                <a:cubicBezTo>
                  <a:pt x="22067" y="2690"/>
                  <a:pt x="22082" y="2671"/>
                  <a:pt x="22081" y="2641"/>
                </a:cubicBezTo>
                <a:cubicBezTo>
                  <a:pt x="21989" y="2631"/>
                  <a:pt x="21939" y="2694"/>
                  <a:pt x="21993" y="2620"/>
                </a:cubicBezTo>
                <a:cubicBezTo>
                  <a:pt x="21910" y="2598"/>
                  <a:pt x="21927" y="2688"/>
                  <a:pt x="21905" y="2707"/>
                </a:cubicBezTo>
                <a:cubicBezTo>
                  <a:pt x="21896" y="2715"/>
                  <a:pt x="21855" y="2701"/>
                  <a:pt x="21846" y="2707"/>
                </a:cubicBezTo>
                <a:cubicBezTo>
                  <a:pt x="21817" y="2731"/>
                  <a:pt x="21836" y="2803"/>
                  <a:pt x="21758" y="2773"/>
                </a:cubicBezTo>
                <a:cubicBezTo>
                  <a:pt x="21767" y="2729"/>
                  <a:pt x="21838" y="2730"/>
                  <a:pt x="21846" y="2686"/>
                </a:cubicBezTo>
                <a:cubicBezTo>
                  <a:pt x="21780" y="2624"/>
                  <a:pt x="21747" y="2694"/>
                  <a:pt x="21700" y="2664"/>
                </a:cubicBezTo>
                <a:cubicBezTo>
                  <a:pt x="21678" y="2650"/>
                  <a:pt x="21758" y="2642"/>
                  <a:pt x="21758" y="2641"/>
                </a:cubicBezTo>
                <a:cubicBezTo>
                  <a:pt x="21767" y="2629"/>
                  <a:pt x="21717" y="2616"/>
                  <a:pt x="21729" y="2598"/>
                </a:cubicBezTo>
                <a:cubicBezTo>
                  <a:pt x="21653" y="2592"/>
                  <a:pt x="21603" y="2605"/>
                  <a:pt x="21612" y="2664"/>
                </a:cubicBezTo>
                <a:cubicBezTo>
                  <a:pt x="21552" y="2658"/>
                  <a:pt x="21554" y="2604"/>
                  <a:pt x="21494" y="2598"/>
                </a:cubicBezTo>
                <a:cubicBezTo>
                  <a:pt x="21438" y="2571"/>
                  <a:pt x="21447" y="2640"/>
                  <a:pt x="21435" y="2641"/>
                </a:cubicBezTo>
                <a:cubicBezTo>
                  <a:pt x="21394" y="2650"/>
                  <a:pt x="21380" y="2624"/>
                  <a:pt x="21348" y="2620"/>
                </a:cubicBezTo>
                <a:cubicBezTo>
                  <a:pt x="21274" y="2610"/>
                  <a:pt x="21107" y="2644"/>
                  <a:pt x="21114" y="2598"/>
                </a:cubicBezTo>
                <a:cubicBezTo>
                  <a:pt x="21114" y="2583"/>
                  <a:pt x="21114" y="2568"/>
                  <a:pt x="21114" y="2554"/>
                </a:cubicBezTo>
                <a:cubicBezTo>
                  <a:pt x="21166" y="2547"/>
                  <a:pt x="21174" y="2574"/>
                  <a:pt x="21143" y="2575"/>
                </a:cubicBezTo>
                <a:cubicBezTo>
                  <a:pt x="21190" y="2635"/>
                  <a:pt x="21369" y="2581"/>
                  <a:pt x="21435" y="2575"/>
                </a:cubicBezTo>
                <a:cubicBezTo>
                  <a:pt x="21539" y="2566"/>
                  <a:pt x="21674" y="2595"/>
                  <a:pt x="21729" y="2532"/>
                </a:cubicBezTo>
                <a:cubicBezTo>
                  <a:pt x="21778" y="2523"/>
                  <a:pt x="21784" y="2548"/>
                  <a:pt x="21788" y="2575"/>
                </a:cubicBezTo>
                <a:cubicBezTo>
                  <a:pt x="21809" y="2566"/>
                  <a:pt x="21860" y="2541"/>
                  <a:pt x="21905" y="2554"/>
                </a:cubicBezTo>
                <a:cubicBezTo>
                  <a:pt x="21927" y="2560"/>
                  <a:pt x="21845" y="2582"/>
                  <a:pt x="21846" y="2575"/>
                </a:cubicBezTo>
                <a:cubicBezTo>
                  <a:pt x="21841" y="2593"/>
                  <a:pt x="21926" y="2644"/>
                  <a:pt x="21964" y="2554"/>
                </a:cubicBezTo>
                <a:cubicBezTo>
                  <a:pt x="21996" y="2559"/>
                  <a:pt x="21983" y="2598"/>
                  <a:pt x="22022" y="2598"/>
                </a:cubicBezTo>
                <a:cubicBezTo>
                  <a:pt x="22072" y="2605"/>
                  <a:pt x="22078" y="2580"/>
                  <a:pt x="22081" y="2554"/>
                </a:cubicBezTo>
                <a:cubicBezTo>
                  <a:pt x="22112" y="2546"/>
                  <a:pt x="22127" y="2596"/>
                  <a:pt x="22139" y="2598"/>
                </a:cubicBezTo>
                <a:cubicBezTo>
                  <a:pt x="22183" y="2605"/>
                  <a:pt x="22183" y="2576"/>
                  <a:pt x="22198" y="2575"/>
                </a:cubicBezTo>
                <a:cubicBezTo>
                  <a:pt x="22204" y="2575"/>
                  <a:pt x="22269" y="2614"/>
                  <a:pt x="22286" y="2598"/>
                </a:cubicBezTo>
                <a:cubicBezTo>
                  <a:pt x="22316" y="2570"/>
                  <a:pt x="22294" y="2595"/>
                  <a:pt x="22315" y="2598"/>
                </a:cubicBezTo>
                <a:cubicBezTo>
                  <a:pt x="22346" y="2602"/>
                  <a:pt x="22339" y="2575"/>
                  <a:pt x="22344" y="2575"/>
                </a:cubicBezTo>
                <a:cubicBezTo>
                  <a:pt x="22317" y="2575"/>
                  <a:pt x="22594" y="2638"/>
                  <a:pt x="22637" y="2598"/>
                </a:cubicBezTo>
                <a:cubicBezTo>
                  <a:pt x="22666" y="2571"/>
                  <a:pt x="22659" y="2590"/>
                  <a:pt x="22667" y="2620"/>
                </a:cubicBezTo>
                <a:cubicBezTo>
                  <a:pt x="22685" y="2589"/>
                  <a:pt x="22780" y="2616"/>
                  <a:pt x="22785" y="2575"/>
                </a:cubicBezTo>
                <a:cubicBezTo>
                  <a:pt x="22828" y="2626"/>
                  <a:pt x="22955" y="2605"/>
                  <a:pt x="23048" y="2620"/>
                </a:cubicBezTo>
                <a:cubicBezTo>
                  <a:pt x="23096" y="2626"/>
                  <a:pt x="23126" y="2629"/>
                  <a:pt x="23136" y="2664"/>
                </a:cubicBezTo>
                <a:cubicBezTo>
                  <a:pt x="23228" y="2674"/>
                  <a:pt x="23203" y="2596"/>
                  <a:pt x="23311" y="2620"/>
                </a:cubicBezTo>
                <a:cubicBezTo>
                  <a:pt x="23377" y="2608"/>
                  <a:pt x="23353" y="2662"/>
                  <a:pt x="23400" y="2664"/>
                </a:cubicBezTo>
                <a:cubicBezTo>
                  <a:pt x="23485" y="2644"/>
                  <a:pt x="23432" y="2631"/>
                  <a:pt x="23429" y="2575"/>
                </a:cubicBezTo>
                <a:cubicBezTo>
                  <a:pt x="23447" y="2589"/>
                  <a:pt x="23568" y="2628"/>
                  <a:pt x="23576" y="2575"/>
                </a:cubicBezTo>
                <a:cubicBezTo>
                  <a:pt x="23610" y="2579"/>
                  <a:pt x="23600" y="2616"/>
                  <a:pt x="23605" y="2641"/>
                </a:cubicBezTo>
                <a:cubicBezTo>
                  <a:pt x="23632" y="2625"/>
                  <a:pt x="23650" y="2602"/>
                  <a:pt x="23664" y="2575"/>
                </a:cubicBezTo>
                <a:cubicBezTo>
                  <a:pt x="23744" y="2602"/>
                  <a:pt x="23894" y="2578"/>
                  <a:pt x="23898" y="2664"/>
                </a:cubicBezTo>
                <a:cubicBezTo>
                  <a:pt x="23922" y="2652"/>
                  <a:pt x="23946" y="2641"/>
                  <a:pt x="23986" y="2641"/>
                </a:cubicBezTo>
                <a:cubicBezTo>
                  <a:pt x="23990" y="2616"/>
                  <a:pt x="23979" y="2602"/>
                  <a:pt x="23957" y="2598"/>
                </a:cubicBezTo>
                <a:cubicBezTo>
                  <a:pt x="23977" y="2587"/>
                  <a:pt x="24012" y="2551"/>
                  <a:pt x="24044" y="2554"/>
                </a:cubicBezTo>
                <a:cubicBezTo>
                  <a:pt x="24068" y="2556"/>
                  <a:pt x="24099" y="2598"/>
                  <a:pt x="24103" y="2598"/>
                </a:cubicBezTo>
                <a:cubicBezTo>
                  <a:pt x="24136" y="2598"/>
                  <a:pt x="24121" y="2577"/>
                  <a:pt x="24133" y="2575"/>
                </a:cubicBezTo>
                <a:cubicBezTo>
                  <a:pt x="24159" y="2571"/>
                  <a:pt x="24162" y="2598"/>
                  <a:pt x="24162" y="2598"/>
                </a:cubicBezTo>
                <a:cubicBezTo>
                  <a:pt x="24224" y="2590"/>
                  <a:pt x="24248" y="2560"/>
                  <a:pt x="24337" y="2575"/>
                </a:cubicBezTo>
                <a:cubicBezTo>
                  <a:pt x="24378" y="2604"/>
                  <a:pt x="24356" y="2679"/>
                  <a:pt x="24396" y="2707"/>
                </a:cubicBezTo>
                <a:cubicBezTo>
                  <a:pt x="24483" y="2703"/>
                  <a:pt x="24437" y="2626"/>
                  <a:pt x="24396" y="2598"/>
                </a:cubicBezTo>
                <a:cubicBezTo>
                  <a:pt x="24414" y="2576"/>
                  <a:pt x="24631" y="2548"/>
                  <a:pt x="24660" y="2575"/>
                </a:cubicBezTo>
                <a:cubicBezTo>
                  <a:pt x="24699" y="2611"/>
                  <a:pt x="24700" y="2577"/>
                  <a:pt x="24748" y="2575"/>
                </a:cubicBezTo>
                <a:cubicBezTo>
                  <a:pt x="24796" y="2574"/>
                  <a:pt x="24799" y="2599"/>
                  <a:pt x="24836" y="2598"/>
                </a:cubicBezTo>
                <a:cubicBezTo>
                  <a:pt x="24878" y="2595"/>
                  <a:pt x="24927" y="2556"/>
                  <a:pt x="24982" y="2575"/>
                </a:cubicBezTo>
                <a:cubicBezTo>
                  <a:pt x="24982" y="2598"/>
                  <a:pt x="24982" y="2620"/>
                  <a:pt x="24982" y="2641"/>
                </a:cubicBezTo>
                <a:cubicBezTo>
                  <a:pt x="25019" y="2632"/>
                  <a:pt x="25043" y="2613"/>
                  <a:pt x="25041" y="2575"/>
                </a:cubicBezTo>
                <a:cubicBezTo>
                  <a:pt x="25169" y="2558"/>
                  <a:pt x="25403" y="2668"/>
                  <a:pt x="25422" y="2532"/>
                </a:cubicBezTo>
                <a:cubicBezTo>
                  <a:pt x="25474" y="2548"/>
                  <a:pt x="25426" y="2571"/>
                  <a:pt x="25422" y="2598"/>
                </a:cubicBezTo>
                <a:cubicBezTo>
                  <a:pt x="25490" y="2580"/>
                  <a:pt x="25645" y="2503"/>
                  <a:pt x="25686" y="2598"/>
                </a:cubicBezTo>
                <a:cubicBezTo>
                  <a:pt x="25719" y="2609"/>
                  <a:pt x="25704" y="2556"/>
                  <a:pt x="25716" y="2554"/>
                </a:cubicBezTo>
                <a:cubicBezTo>
                  <a:pt x="25759" y="2545"/>
                  <a:pt x="25758" y="2575"/>
                  <a:pt x="25774" y="2575"/>
                </a:cubicBezTo>
                <a:cubicBezTo>
                  <a:pt x="25797" y="2577"/>
                  <a:pt x="25803" y="2551"/>
                  <a:pt x="25832" y="2554"/>
                </a:cubicBezTo>
                <a:cubicBezTo>
                  <a:pt x="25874" y="2557"/>
                  <a:pt x="25887" y="2577"/>
                  <a:pt x="25920" y="2575"/>
                </a:cubicBezTo>
                <a:cubicBezTo>
                  <a:pt x="25947" y="2574"/>
                  <a:pt x="25966" y="2553"/>
                  <a:pt x="26008" y="2554"/>
                </a:cubicBezTo>
                <a:cubicBezTo>
                  <a:pt x="26071" y="2554"/>
                  <a:pt x="26146" y="2595"/>
                  <a:pt x="26214" y="2532"/>
                </a:cubicBezTo>
                <a:cubicBezTo>
                  <a:pt x="26338" y="2597"/>
                  <a:pt x="26449" y="2538"/>
                  <a:pt x="26566" y="2598"/>
                </a:cubicBezTo>
                <a:cubicBezTo>
                  <a:pt x="26559" y="2637"/>
                  <a:pt x="26515" y="2648"/>
                  <a:pt x="26448" y="2641"/>
                </a:cubicBezTo>
                <a:cubicBezTo>
                  <a:pt x="26451" y="2698"/>
                  <a:pt x="26557" y="2677"/>
                  <a:pt x="26594" y="2707"/>
                </a:cubicBezTo>
                <a:cubicBezTo>
                  <a:pt x="26713" y="2674"/>
                  <a:pt x="26636" y="2632"/>
                  <a:pt x="26682" y="2554"/>
                </a:cubicBezTo>
                <a:cubicBezTo>
                  <a:pt x="26733" y="2574"/>
                  <a:pt x="26778" y="2534"/>
                  <a:pt x="26829" y="2532"/>
                </a:cubicBezTo>
                <a:cubicBezTo>
                  <a:pt x="26877" y="2529"/>
                  <a:pt x="26879" y="2554"/>
                  <a:pt x="26917" y="2554"/>
                </a:cubicBezTo>
                <a:cubicBezTo>
                  <a:pt x="26937" y="2553"/>
                  <a:pt x="26952" y="2535"/>
                  <a:pt x="26975" y="2532"/>
                </a:cubicBezTo>
                <a:cubicBezTo>
                  <a:pt x="27002" y="2526"/>
                  <a:pt x="27157" y="2553"/>
                  <a:pt x="27181" y="2532"/>
                </a:cubicBezTo>
                <a:cubicBezTo>
                  <a:pt x="27183" y="2530"/>
                  <a:pt x="27223" y="2494"/>
                  <a:pt x="27240" y="2509"/>
                </a:cubicBezTo>
                <a:cubicBezTo>
                  <a:pt x="27276" y="2544"/>
                  <a:pt x="27333" y="2461"/>
                  <a:pt x="27386" y="2509"/>
                </a:cubicBezTo>
                <a:cubicBezTo>
                  <a:pt x="27414" y="2535"/>
                  <a:pt x="27491" y="2500"/>
                  <a:pt x="27532" y="2554"/>
                </a:cubicBezTo>
                <a:cubicBezTo>
                  <a:pt x="27567" y="2563"/>
                  <a:pt x="27548" y="2515"/>
                  <a:pt x="27562" y="2509"/>
                </a:cubicBezTo>
                <a:cubicBezTo>
                  <a:pt x="27601" y="2495"/>
                  <a:pt x="27609" y="2532"/>
                  <a:pt x="27620" y="2532"/>
                </a:cubicBezTo>
                <a:cubicBezTo>
                  <a:pt x="27678" y="2532"/>
                  <a:pt x="27668" y="2464"/>
                  <a:pt x="27738" y="2487"/>
                </a:cubicBezTo>
                <a:cubicBezTo>
                  <a:pt x="27731" y="2522"/>
                  <a:pt x="27806" y="2494"/>
                  <a:pt x="27825" y="2509"/>
                </a:cubicBezTo>
                <a:cubicBezTo>
                  <a:pt x="27845" y="2524"/>
                  <a:pt x="27804" y="2584"/>
                  <a:pt x="27854" y="2575"/>
                </a:cubicBezTo>
                <a:cubicBezTo>
                  <a:pt x="27894" y="2569"/>
                  <a:pt x="27879" y="2520"/>
                  <a:pt x="27884" y="2487"/>
                </a:cubicBezTo>
                <a:cubicBezTo>
                  <a:pt x="27961" y="2541"/>
                  <a:pt x="28151" y="2441"/>
                  <a:pt x="28060" y="2532"/>
                </a:cubicBezTo>
                <a:cubicBezTo>
                  <a:pt x="28087" y="2508"/>
                  <a:pt x="28168" y="2524"/>
                  <a:pt x="28148" y="2466"/>
                </a:cubicBezTo>
                <a:cubicBezTo>
                  <a:pt x="28215" y="2476"/>
                  <a:pt x="28297" y="2509"/>
                  <a:pt x="28354" y="2466"/>
                </a:cubicBezTo>
                <a:cubicBezTo>
                  <a:pt x="28297" y="2422"/>
                  <a:pt x="28215" y="2446"/>
                  <a:pt x="28177" y="2443"/>
                </a:cubicBezTo>
                <a:cubicBezTo>
                  <a:pt x="28065" y="2436"/>
                  <a:pt x="28000" y="2425"/>
                  <a:pt x="27854" y="2422"/>
                </a:cubicBezTo>
                <a:cubicBezTo>
                  <a:pt x="27839" y="2373"/>
                  <a:pt x="27911" y="2390"/>
                  <a:pt x="27913" y="2355"/>
                </a:cubicBezTo>
                <a:cubicBezTo>
                  <a:pt x="28000" y="2438"/>
                  <a:pt x="28032" y="2317"/>
                  <a:pt x="28118" y="2400"/>
                </a:cubicBezTo>
                <a:cubicBezTo>
                  <a:pt x="28163" y="2366"/>
                  <a:pt x="28286" y="2392"/>
                  <a:pt x="28265" y="2311"/>
                </a:cubicBezTo>
                <a:cubicBezTo>
                  <a:pt x="28350" y="2331"/>
                  <a:pt x="28298" y="2345"/>
                  <a:pt x="28294" y="2400"/>
                </a:cubicBezTo>
                <a:cubicBezTo>
                  <a:pt x="28314" y="2400"/>
                  <a:pt x="28334" y="2400"/>
                  <a:pt x="28354" y="2400"/>
                </a:cubicBezTo>
                <a:cubicBezTo>
                  <a:pt x="28457" y="2397"/>
                  <a:pt x="28291" y="2326"/>
                  <a:pt x="28383" y="2333"/>
                </a:cubicBezTo>
                <a:cubicBezTo>
                  <a:pt x="28411" y="2333"/>
                  <a:pt x="28441" y="2333"/>
                  <a:pt x="28470" y="2333"/>
                </a:cubicBezTo>
                <a:cubicBezTo>
                  <a:pt x="28469" y="2355"/>
                  <a:pt x="28435" y="2350"/>
                  <a:pt x="28411" y="2355"/>
                </a:cubicBezTo>
                <a:cubicBezTo>
                  <a:pt x="28437" y="2388"/>
                  <a:pt x="28486" y="2403"/>
                  <a:pt x="28559" y="2400"/>
                </a:cubicBezTo>
                <a:cubicBezTo>
                  <a:pt x="28529" y="2436"/>
                  <a:pt x="28434" y="2424"/>
                  <a:pt x="28383" y="2443"/>
                </a:cubicBezTo>
                <a:cubicBezTo>
                  <a:pt x="28427" y="2541"/>
                  <a:pt x="28555" y="2443"/>
                  <a:pt x="28676" y="2466"/>
                </a:cubicBezTo>
                <a:cubicBezTo>
                  <a:pt x="28631" y="2517"/>
                  <a:pt x="28604" y="2499"/>
                  <a:pt x="28529" y="2487"/>
                </a:cubicBezTo>
                <a:cubicBezTo>
                  <a:pt x="28502" y="2568"/>
                  <a:pt x="28722" y="2538"/>
                  <a:pt x="28705" y="2487"/>
                </a:cubicBezTo>
                <a:cubicBezTo>
                  <a:pt x="28748" y="2497"/>
                  <a:pt x="28693" y="2515"/>
                  <a:pt x="28705" y="2554"/>
                </a:cubicBezTo>
                <a:cubicBezTo>
                  <a:pt x="28700" y="2601"/>
                  <a:pt x="28809" y="2563"/>
                  <a:pt x="28851" y="2575"/>
                </a:cubicBezTo>
                <a:cubicBezTo>
                  <a:pt x="28832" y="2553"/>
                  <a:pt x="28784" y="2553"/>
                  <a:pt x="28793" y="2509"/>
                </a:cubicBezTo>
                <a:cubicBezTo>
                  <a:pt x="28892" y="2472"/>
                  <a:pt x="28972" y="2558"/>
                  <a:pt x="28969" y="2443"/>
                </a:cubicBezTo>
                <a:cubicBezTo>
                  <a:pt x="29007" y="2451"/>
                  <a:pt x="29014" y="2482"/>
                  <a:pt x="29056" y="2487"/>
                </a:cubicBezTo>
                <a:cubicBezTo>
                  <a:pt x="29100" y="2478"/>
                  <a:pt x="29045" y="2460"/>
                  <a:pt x="29056" y="2422"/>
                </a:cubicBezTo>
                <a:cubicBezTo>
                  <a:pt x="29081" y="2442"/>
                  <a:pt x="29243" y="2469"/>
                  <a:pt x="29262" y="2422"/>
                </a:cubicBezTo>
                <a:cubicBezTo>
                  <a:pt x="29313" y="2367"/>
                  <a:pt x="29085" y="2474"/>
                  <a:pt x="29085" y="2400"/>
                </a:cubicBezTo>
                <a:cubicBezTo>
                  <a:pt x="29085" y="2352"/>
                  <a:pt x="29032" y="2419"/>
                  <a:pt x="29028" y="2422"/>
                </a:cubicBezTo>
                <a:cubicBezTo>
                  <a:pt x="29014" y="2425"/>
                  <a:pt x="28989" y="2398"/>
                  <a:pt x="28969" y="2400"/>
                </a:cubicBezTo>
                <a:cubicBezTo>
                  <a:pt x="28972" y="2399"/>
                  <a:pt x="28958" y="2421"/>
                  <a:pt x="28939" y="2422"/>
                </a:cubicBezTo>
                <a:cubicBezTo>
                  <a:pt x="28831" y="2425"/>
                  <a:pt x="28791" y="2390"/>
                  <a:pt x="28647" y="2422"/>
                </a:cubicBezTo>
                <a:cubicBezTo>
                  <a:pt x="28647" y="2392"/>
                  <a:pt x="28647" y="2362"/>
                  <a:pt x="28647" y="2333"/>
                </a:cubicBezTo>
                <a:cubicBezTo>
                  <a:pt x="28672" y="2348"/>
                  <a:pt x="28699" y="2360"/>
                  <a:pt x="28705" y="2333"/>
                </a:cubicBezTo>
                <a:cubicBezTo>
                  <a:pt x="28739" y="2323"/>
                  <a:pt x="28721" y="2373"/>
                  <a:pt x="28734" y="2377"/>
                </a:cubicBezTo>
                <a:cubicBezTo>
                  <a:pt x="28744" y="2380"/>
                  <a:pt x="28790" y="2352"/>
                  <a:pt x="28822" y="2355"/>
                </a:cubicBezTo>
                <a:cubicBezTo>
                  <a:pt x="28823" y="2355"/>
                  <a:pt x="28830" y="2376"/>
                  <a:pt x="28851" y="2377"/>
                </a:cubicBezTo>
                <a:cubicBezTo>
                  <a:pt x="28875" y="2379"/>
                  <a:pt x="28880" y="2402"/>
                  <a:pt x="28910" y="2400"/>
                </a:cubicBezTo>
                <a:cubicBezTo>
                  <a:pt x="28939" y="2398"/>
                  <a:pt x="28932" y="2373"/>
                  <a:pt x="28939" y="2355"/>
                </a:cubicBezTo>
                <a:cubicBezTo>
                  <a:pt x="28923" y="2333"/>
                  <a:pt x="28801" y="2350"/>
                  <a:pt x="28793" y="2267"/>
                </a:cubicBezTo>
                <a:cubicBezTo>
                  <a:pt x="28758" y="2259"/>
                  <a:pt x="28778" y="2306"/>
                  <a:pt x="28763" y="2311"/>
                </a:cubicBezTo>
                <a:cubicBezTo>
                  <a:pt x="28734" y="2323"/>
                  <a:pt x="28741" y="2291"/>
                  <a:pt x="28734" y="2289"/>
                </a:cubicBezTo>
                <a:cubicBezTo>
                  <a:pt x="28706" y="2285"/>
                  <a:pt x="28706" y="2311"/>
                  <a:pt x="28705" y="2311"/>
                </a:cubicBezTo>
                <a:cubicBezTo>
                  <a:pt x="28626" y="2305"/>
                  <a:pt x="28591" y="2276"/>
                  <a:pt x="28499" y="2289"/>
                </a:cubicBezTo>
                <a:cubicBezTo>
                  <a:pt x="28489" y="2254"/>
                  <a:pt x="28573" y="2281"/>
                  <a:pt x="28588" y="2267"/>
                </a:cubicBezTo>
                <a:cubicBezTo>
                  <a:pt x="28628" y="2225"/>
                  <a:pt x="28548" y="2225"/>
                  <a:pt x="28499" y="2201"/>
                </a:cubicBezTo>
                <a:cubicBezTo>
                  <a:pt x="28510" y="2157"/>
                  <a:pt x="28554" y="2201"/>
                  <a:pt x="28559" y="2201"/>
                </a:cubicBezTo>
                <a:cubicBezTo>
                  <a:pt x="28658" y="2210"/>
                  <a:pt x="28859" y="2172"/>
                  <a:pt x="28763" y="2246"/>
                </a:cubicBezTo>
                <a:cubicBezTo>
                  <a:pt x="28813" y="2253"/>
                  <a:pt x="28819" y="2228"/>
                  <a:pt x="28822" y="2201"/>
                </a:cubicBezTo>
                <a:cubicBezTo>
                  <a:pt x="28856" y="2205"/>
                  <a:pt x="28875" y="2196"/>
                  <a:pt x="28881" y="2180"/>
                </a:cubicBezTo>
                <a:cubicBezTo>
                  <a:pt x="28960" y="2199"/>
                  <a:pt x="28814" y="2229"/>
                  <a:pt x="28822" y="2267"/>
                </a:cubicBezTo>
                <a:cubicBezTo>
                  <a:pt x="28859" y="2313"/>
                  <a:pt x="28986" y="2291"/>
                  <a:pt x="28998" y="2355"/>
                </a:cubicBezTo>
                <a:cubicBezTo>
                  <a:pt x="29120" y="2367"/>
                  <a:pt x="29196" y="2343"/>
                  <a:pt x="29262" y="2311"/>
                </a:cubicBezTo>
                <a:cubicBezTo>
                  <a:pt x="29312" y="2303"/>
                  <a:pt x="29317" y="2329"/>
                  <a:pt x="29320" y="2355"/>
                </a:cubicBezTo>
                <a:cubicBezTo>
                  <a:pt x="29400" y="2341"/>
                  <a:pt x="29458" y="2311"/>
                  <a:pt x="29496" y="2267"/>
                </a:cubicBezTo>
                <a:cubicBezTo>
                  <a:pt x="29538" y="2269"/>
                  <a:pt x="29580" y="2271"/>
                  <a:pt x="29584" y="2246"/>
                </a:cubicBezTo>
                <a:cubicBezTo>
                  <a:pt x="29681" y="2266"/>
                  <a:pt x="29551" y="2289"/>
                  <a:pt x="29555" y="2311"/>
                </a:cubicBezTo>
                <a:cubicBezTo>
                  <a:pt x="29569" y="2363"/>
                  <a:pt x="29658" y="2319"/>
                  <a:pt x="29701" y="2333"/>
                </a:cubicBezTo>
                <a:cubicBezTo>
                  <a:pt x="29722" y="2340"/>
                  <a:pt x="29721" y="2383"/>
                  <a:pt x="29760" y="2377"/>
                </a:cubicBezTo>
                <a:cubicBezTo>
                  <a:pt x="29786" y="2360"/>
                  <a:pt x="29827" y="2353"/>
                  <a:pt x="29877" y="2355"/>
                </a:cubicBezTo>
                <a:cubicBezTo>
                  <a:pt x="29897" y="2261"/>
                  <a:pt x="29741" y="2296"/>
                  <a:pt x="29643" y="2289"/>
                </a:cubicBezTo>
                <a:cubicBezTo>
                  <a:pt x="29651" y="2217"/>
                  <a:pt x="29746" y="2268"/>
                  <a:pt x="29789" y="2267"/>
                </a:cubicBezTo>
                <a:cubicBezTo>
                  <a:pt x="29842" y="2266"/>
                  <a:pt x="29851" y="2244"/>
                  <a:pt x="29906" y="2246"/>
                </a:cubicBezTo>
                <a:cubicBezTo>
                  <a:pt x="29901" y="2246"/>
                  <a:pt x="29919" y="2266"/>
                  <a:pt x="29936" y="2267"/>
                </a:cubicBezTo>
                <a:cubicBezTo>
                  <a:pt x="29965" y="2268"/>
                  <a:pt x="29994" y="2266"/>
                  <a:pt x="30024" y="2267"/>
                </a:cubicBezTo>
                <a:cubicBezTo>
                  <a:pt x="30038" y="2315"/>
                  <a:pt x="29982" y="2309"/>
                  <a:pt x="29936" y="2311"/>
                </a:cubicBezTo>
                <a:cubicBezTo>
                  <a:pt x="29937" y="2329"/>
                  <a:pt x="29972" y="2333"/>
                  <a:pt x="29994" y="2333"/>
                </a:cubicBezTo>
                <a:cubicBezTo>
                  <a:pt x="30022" y="2333"/>
                  <a:pt x="30055" y="2311"/>
                  <a:pt x="30053" y="2311"/>
                </a:cubicBezTo>
                <a:cubicBezTo>
                  <a:pt x="30147" y="2319"/>
                  <a:pt x="30194" y="2391"/>
                  <a:pt x="30259" y="2355"/>
                </a:cubicBezTo>
                <a:cubicBezTo>
                  <a:pt x="30272" y="2286"/>
                  <a:pt x="30113" y="2348"/>
                  <a:pt x="30141" y="2267"/>
                </a:cubicBezTo>
                <a:cubicBezTo>
                  <a:pt x="30268" y="2237"/>
                  <a:pt x="30335" y="2363"/>
                  <a:pt x="30376" y="2267"/>
                </a:cubicBezTo>
                <a:cubicBezTo>
                  <a:pt x="30412" y="2272"/>
                  <a:pt x="30409" y="2323"/>
                  <a:pt x="30435" y="2333"/>
                </a:cubicBezTo>
                <a:cubicBezTo>
                  <a:pt x="30449" y="2340"/>
                  <a:pt x="30460" y="2317"/>
                  <a:pt x="30435" y="2311"/>
                </a:cubicBezTo>
                <a:cubicBezTo>
                  <a:pt x="30416" y="2307"/>
                  <a:pt x="30455" y="2289"/>
                  <a:pt x="30463" y="2289"/>
                </a:cubicBezTo>
                <a:cubicBezTo>
                  <a:pt x="30502" y="2289"/>
                  <a:pt x="30509" y="2334"/>
                  <a:pt x="30551" y="2333"/>
                </a:cubicBezTo>
                <a:cubicBezTo>
                  <a:pt x="30570" y="2253"/>
                  <a:pt x="30491" y="2247"/>
                  <a:pt x="30405" y="2246"/>
                </a:cubicBezTo>
                <a:cubicBezTo>
                  <a:pt x="30318" y="2184"/>
                  <a:pt x="30530" y="2254"/>
                  <a:pt x="30581" y="2246"/>
                </a:cubicBezTo>
                <a:cubicBezTo>
                  <a:pt x="30594" y="2243"/>
                  <a:pt x="30616" y="2223"/>
                  <a:pt x="30610" y="2223"/>
                </a:cubicBezTo>
                <a:cubicBezTo>
                  <a:pt x="30617" y="2223"/>
                  <a:pt x="30779" y="2295"/>
                  <a:pt x="30756" y="2201"/>
                </a:cubicBezTo>
                <a:cubicBezTo>
                  <a:pt x="30831" y="2204"/>
                  <a:pt x="30859" y="2242"/>
                  <a:pt x="30903" y="2267"/>
                </a:cubicBezTo>
                <a:cubicBezTo>
                  <a:pt x="30961" y="2266"/>
                  <a:pt x="30941" y="2208"/>
                  <a:pt x="31020" y="2223"/>
                </a:cubicBezTo>
                <a:cubicBezTo>
                  <a:pt x="31011" y="2259"/>
                  <a:pt x="31048" y="2261"/>
                  <a:pt x="31050" y="2289"/>
                </a:cubicBezTo>
                <a:cubicBezTo>
                  <a:pt x="31232" y="2283"/>
                  <a:pt x="31248" y="2283"/>
                  <a:pt x="31431" y="2289"/>
                </a:cubicBezTo>
                <a:cubicBezTo>
                  <a:pt x="31411" y="2266"/>
                  <a:pt x="31363" y="2266"/>
                  <a:pt x="31372" y="2223"/>
                </a:cubicBezTo>
                <a:cubicBezTo>
                  <a:pt x="31506" y="2241"/>
                  <a:pt x="31705" y="2214"/>
                  <a:pt x="31871" y="2223"/>
                </a:cubicBezTo>
                <a:cubicBezTo>
                  <a:pt x="31878" y="2224"/>
                  <a:pt x="31924" y="2219"/>
                  <a:pt x="31928" y="2223"/>
                </a:cubicBezTo>
                <a:cubicBezTo>
                  <a:pt x="31956" y="2247"/>
                  <a:pt x="31970" y="2235"/>
                  <a:pt x="32016" y="2246"/>
                </a:cubicBezTo>
                <a:cubicBezTo>
                  <a:pt x="32026" y="2247"/>
                  <a:pt x="32057" y="2267"/>
                  <a:pt x="32046" y="2267"/>
                </a:cubicBezTo>
                <a:cubicBezTo>
                  <a:pt x="32070" y="2267"/>
                  <a:pt x="32093" y="2236"/>
                  <a:pt x="32135" y="2246"/>
                </a:cubicBezTo>
                <a:cubicBezTo>
                  <a:pt x="32154" y="2250"/>
                  <a:pt x="32155" y="2296"/>
                  <a:pt x="32192" y="2289"/>
                </a:cubicBezTo>
                <a:cubicBezTo>
                  <a:pt x="32216" y="2278"/>
                  <a:pt x="32241" y="2266"/>
                  <a:pt x="32281" y="2267"/>
                </a:cubicBezTo>
                <a:cubicBezTo>
                  <a:pt x="32273" y="2222"/>
                  <a:pt x="32152" y="2261"/>
                  <a:pt x="32135" y="2223"/>
                </a:cubicBezTo>
                <a:cubicBezTo>
                  <a:pt x="32177" y="2144"/>
                  <a:pt x="32326" y="2281"/>
                  <a:pt x="32368" y="2201"/>
                </a:cubicBezTo>
                <a:cubicBezTo>
                  <a:pt x="32429" y="2214"/>
                  <a:pt x="32430" y="2236"/>
                  <a:pt x="32398" y="2267"/>
                </a:cubicBezTo>
                <a:cubicBezTo>
                  <a:pt x="32491" y="2286"/>
                  <a:pt x="32489" y="2234"/>
                  <a:pt x="32515" y="2201"/>
                </a:cubicBezTo>
                <a:cubicBezTo>
                  <a:pt x="32595" y="2199"/>
                  <a:pt x="32574" y="2238"/>
                  <a:pt x="32632" y="2201"/>
                </a:cubicBezTo>
                <a:cubicBezTo>
                  <a:pt x="32592" y="2151"/>
                  <a:pt x="32427" y="2193"/>
                  <a:pt x="32340" y="2180"/>
                </a:cubicBezTo>
                <a:cubicBezTo>
                  <a:pt x="32334" y="2160"/>
                  <a:pt x="32350" y="2159"/>
                  <a:pt x="32368" y="2157"/>
                </a:cubicBezTo>
                <a:cubicBezTo>
                  <a:pt x="32373" y="2139"/>
                  <a:pt x="32358" y="2136"/>
                  <a:pt x="32340" y="2135"/>
                </a:cubicBezTo>
                <a:cubicBezTo>
                  <a:pt x="32352" y="2103"/>
                  <a:pt x="32377" y="2144"/>
                  <a:pt x="32427" y="2135"/>
                </a:cubicBezTo>
                <a:cubicBezTo>
                  <a:pt x="32568" y="2096"/>
                  <a:pt x="32533" y="2166"/>
                  <a:pt x="32692" y="2157"/>
                </a:cubicBezTo>
                <a:cubicBezTo>
                  <a:pt x="32719" y="2157"/>
                  <a:pt x="32713" y="2130"/>
                  <a:pt x="32721" y="2114"/>
                </a:cubicBezTo>
                <a:cubicBezTo>
                  <a:pt x="32746" y="2127"/>
                  <a:pt x="32773" y="2140"/>
                  <a:pt x="32779" y="2114"/>
                </a:cubicBezTo>
                <a:cubicBezTo>
                  <a:pt x="32810" y="2106"/>
                  <a:pt x="32824" y="2155"/>
                  <a:pt x="32838" y="2157"/>
                </a:cubicBezTo>
                <a:cubicBezTo>
                  <a:pt x="32862" y="2162"/>
                  <a:pt x="32944" y="2100"/>
                  <a:pt x="32955" y="2180"/>
                </a:cubicBezTo>
                <a:cubicBezTo>
                  <a:pt x="33002" y="2141"/>
                  <a:pt x="33044" y="2099"/>
                  <a:pt x="33160" y="2114"/>
                </a:cubicBezTo>
                <a:cubicBezTo>
                  <a:pt x="33153" y="2152"/>
                  <a:pt x="33109" y="2163"/>
                  <a:pt x="33043" y="2157"/>
                </a:cubicBezTo>
                <a:cubicBezTo>
                  <a:pt x="33148" y="2226"/>
                  <a:pt x="33287" y="2088"/>
                  <a:pt x="33336" y="2223"/>
                </a:cubicBezTo>
                <a:cubicBezTo>
                  <a:pt x="33373" y="2218"/>
                  <a:pt x="33366" y="2180"/>
                  <a:pt x="33336" y="2180"/>
                </a:cubicBezTo>
                <a:cubicBezTo>
                  <a:pt x="33396" y="2114"/>
                  <a:pt x="33490" y="2208"/>
                  <a:pt x="33600" y="2180"/>
                </a:cubicBezTo>
                <a:cubicBezTo>
                  <a:pt x="33587" y="2207"/>
                  <a:pt x="33562" y="2225"/>
                  <a:pt x="33512" y="2223"/>
                </a:cubicBezTo>
                <a:cubicBezTo>
                  <a:pt x="33536" y="2288"/>
                  <a:pt x="33585" y="2195"/>
                  <a:pt x="33658" y="2223"/>
                </a:cubicBezTo>
                <a:cubicBezTo>
                  <a:pt x="33702" y="2214"/>
                  <a:pt x="33646" y="2195"/>
                  <a:pt x="33658" y="2157"/>
                </a:cubicBezTo>
                <a:cubicBezTo>
                  <a:pt x="33763" y="2192"/>
                  <a:pt x="33986" y="2109"/>
                  <a:pt x="34039" y="2157"/>
                </a:cubicBezTo>
                <a:cubicBezTo>
                  <a:pt x="34081" y="2196"/>
                  <a:pt x="34105" y="2111"/>
                  <a:pt x="34157" y="2157"/>
                </a:cubicBezTo>
                <a:cubicBezTo>
                  <a:pt x="34159" y="2159"/>
                  <a:pt x="34198" y="2195"/>
                  <a:pt x="34216" y="2180"/>
                </a:cubicBezTo>
                <a:cubicBezTo>
                  <a:pt x="34216" y="2178"/>
                  <a:pt x="34213" y="2157"/>
                  <a:pt x="34216" y="2157"/>
                </a:cubicBezTo>
                <a:cubicBezTo>
                  <a:pt x="34258" y="2152"/>
                  <a:pt x="34258" y="2178"/>
                  <a:pt x="34273" y="2180"/>
                </a:cubicBezTo>
                <a:cubicBezTo>
                  <a:pt x="34293" y="2180"/>
                  <a:pt x="34399" y="2127"/>
                  <a:pt x="34450" y="2180"/>
                </a:cubicBezTo>
                <a:cubicBezTo>
                  <a:pt x="34535" y="2167"/>
                  <a:pt x="34405" y="2145"/>
                  <a:pt x="34420" y="2114"/>
                </a:cubicBezTo>
                <a:cubicBezTo>
                  <a:pt x="34343" y="2177"/>
                  <a:pt x="34318" y="2094"/>
                  <a:pt x="34216" y="2114"/>
                </a:cubicBezTo>
                <a:cubicBezTo>
                  <a:pt x="34204" y="2115"/>
                  <a:pt x="34177" y="2135"/>
                  <a:pt x="34186" y="2135"/>
                </a:cubicBezTo>
                <a:cubicBezTo>
                  <a:pt x="34162" y="2135"/>
                  <a:pt x="34157" y="2111"/>
                  <a:pt x="34127" y="2114"/>
                </a:cubicBezTo>
                <a:cubicBezTo>
                  <a:pt x="34060" y="2120"/>
                  <a:pt x="34090" y="2132"/>
                  <a:pt x="34010" y="2114"/>
                </a:cubicBezTo>
                <a:cubicBezTo>
                  <a:pt x="33983" y="2107"/>
                  <a:pt x="33949" y="2118"/>
                  <a:pt x="33922" y="2114"/>
                </a:cubicBezTo>
                <a:cubicBezTo>
                  <a:pt x="33957" y="2031"/>
                  <a:pt x="34049" y="2129"/>
                  <a:pt x="34098" y="2069"/>
                </a:cubicBezTo>
                <a:cubicBezTo>
                  <a:pt x="34048" y="2031"/>
                  <a:pt x="34021" y="2073"/>
                  <a:pt x="33922" y="2048"/>
                </a:cubicBezTo>
                <a:cubicBezTo>
                  <a:pt x="33921" y="2026"/>
                  <a:pt x="33886" y="2030"/>
                  <a:pt x="33864" y="2025"/>
                </a:cubicBezTo>
                <a:cubicBezTo>
                  <a:pt x="33850" y="2009"/>
                  <a:pt x="33965" y="1989"/>
                  <a:pt x="33980" y="2003"/>
                </a:cubicBezTo>
                <a:cubicBezTo>
                  <a:pt x="34012" y="2031"/>
                  <a:pt x="33993" y="1999"/>
                  <a:pt x="34039" y="2003"/>
                </a:cubicBezTo>
                <a:cubicBezTo>
                  <a:pt x="34128" y="2012"/>
                  <a:pt x="34154" y="2021"/>
                  <a:pt x="34303" y="2003"/>
                </a:cubicBezTo>
                <a:cubicBezTo>
                  <a:pt x="34389" y="1992"/>
                  <a:pt x="34514" y="1980"/>
                  <a:pt x="34655" y="2003"/>
                </a:cubicBezTo>
                <a:cubicBezTo>
                  <a:pt x="34648" y="2034"/>
                  <a:pt x="34567" y="2010"/>
                  <a:pt x="34567" y="2048"/>
                </a:cubicBezTo>
                <a:cubicBezTo>
                  <a:pt x="34585" y="2100"/>
                  <a:pt x="34748" y="2043"/>
                  <a:pt x="34772" y="2091"/>
                </a:cubicBezTo>
                <a:cubicBezTo>
                  <a:pt x="34681" y="2184"/>
                  <a:pt x="34609" y="2064"/>
                  <a:pt x="34479" y="2114"/>
                </a:cubicBezTo>
                <a:cubicBezTo>
                  <a:pt x="34492" y="2148"/>
                  <a:pt x="34571" y="2132"/>
                  <a:pt x="34537" y="2201"/>
                </a:cubicBezTo>
                <a:cubicBezTo>
                  <a:pt x="34567" y="2201"/>
                  <a:pt x="34596" y="2201"/>
                  <a:pt x="34625" y="2201"/>
                </a:cubicBezTo>
                <a:cubicBezTo>
                  <a:pt x="34658" y="2198"/>
                  <a:pt x="34642" y="2180"/>
                  <a:pt x="34625" y="2180"/>
                </a:cubicBezTo>
                <a:cubicBezTo>
                  <a:pt x="34624" y="2154"/>
                  <a:pt x="34749" y="2168"/>
                  <a:pt x="34801" y="2180"/>
                </a:cubicBezTo>
                <a:cubicBezTo>
                  <a:pt x="34803" y="2180"/>
                  <a:pt x="34800" y="2201"/>
                  <a:pt x="34801" y="2201"/>
                </a:cubicBezTo>
                <a:cubicBezTo>
                  <a:pt x="34847" y="2204"/>
                  <a:pt x="34959" y="2187"/>
                  <a:pt x="34919" y="2246"/>
                </a:cubicBezTo>
                <a:cubicBezTo>
                  <a:pt x="34835" y="2264"/>
                  <a:pt x="34843" y="2214"/>
                  <a:pt x="34772" y="2223"/>
                </a:cubicBezTo>
                <a:cubicBezTo>
                  <a:pt x="34733" y="2231"/>
                  <a:pt x="34726" y="2262"/>
                  <a:pt x="34684" y="2267"/>
                </a:cubicBezTo>
                <a:cubicBezTo>
                  <a:pt x="34687" y="2310"/>
                  <a:pt x="34782" y="2241"/>
                  <a:pt x="34860" y="2267"/>
                </a:cubicBezTo>
                <a:cubicBezTo>
                  <a:pt x="34873" y="2350"/>
                  <a:pt x="34706" y="2300"/>
                  <a:pt x="34684" y="2355"/>
                </a:cubicBezTo>
                <a:cubicBezTo>
                  <a:pt x="34737" y="2434"/>
                  <a:pt x="34765" y="2316"/>
                  <a:pt x="34830" y="2333"/>
                </a:cubicBezTo>
                <a:cubicBezTo>
                  <a:pt x="34825" y="2382"/>
                  <a:pt x="34855" y="2403"/>
                  <a:pt x="34919" y="2400"/>
                </a:cubicBezTo>
                <a:cubicBezTo>
                  <a:pt x="34870" y="2443"/>
                  <a:pt x="34921" y="2427"/>
                  <a:pt x="34919" y="2487"/>
                </a:cubicBezTo>
                <a:cubicBezTo>
                  <a:pt x="35039" y="2465"/>
                  <a:pt x="35036" y="2478"/>
                  <a:pt x="35182" y="2466"/>
                </a:cubicBezTo>
                <a:cubicBezTo>
                  <a:pt x="35196" y="2419"/>
                  <a:pt x="35141" y="2424"/>
                  <a:pt x="35094" y="2422"/>
                </a:cubicBezTo>
                <a:cubicBezTo>
                  <a:pt x="35063" y="2402"/>
                  <a:pt x="35085" y="2340"/>
                  <a:pt x="35007" y="2355"/>
                </a:cubicBezTo>
                <a:cubicBezTo>
                  <a:pt x="35038" y="2335"/>
                  <a:pt x="35015" y="2274"/>
                  <a:pt x="35094" y="2289"/>
                </a:cubicBezTo>
                <a:cubicBezTo>
                  <a:pt x="35094" y="2326"/>
                  <a:pt x="35094" y="2362"/>
                  <a:pt x="35094" y="2400"/>
                </a:cubicBezTo>
                <a:cubicBezTo>
                  <a:pt x="35128" y="2403"/>
                  <a:pt x="35146" y="2395"/>
                  <a:pt x="35153" y="2377"/>
                </a:cubicBezTo>
                <a:cubicBezTo>
                  <a:pt x="35187" y="2380"/>
                  <a:pt x="35205" y="2373"/>
                  <a:pt x="35212" y="2355"/>
                </a:cubicBezTo>
                <a:cubicBezTo>
                  <a:pt x="35232" y="2365"/>
                  <a:pt x="35245" y="2370"/>
                  <a:pt x="35270" y="2377"/>
                </a:cubicBezTo>
                <a:cubicBezTo>
                  <a:pt x="35281" y="2380"/>
                  <a:pt x="35322" y="2371"/>
                  <a:pt x="35329" y="2377"/>
                </a:cubicBezTo>
                <a:cubicBezTo>
                  <a:pt x="35346" y="2392"/>
                  <a:pt x="35366" y="2388"/>
                  <a:pt x="35417" y="2377"/>
                </a:cubicBezTo>
                <a:cubicBezTo>
                  <a:pt x="35447" y="2371"/>
                  <a:pt x="35472" y="2380"/>
                  <a:pt x="35475" y="2355"/>
                </a:cubicBezTo>
                <a:cubicBezTo>
                  <a:pt x="35447" y="2294"/>
                  <a:pt x="35397" y="2387"/>
                  <a:pt x="35358" y="2333"/>
                </a:cubicBezTo>
                <a:cubicBezTo>
                  <a:pt x="35400" y="2286"/>
                  <a:pt x="35516" y="2325"/>
                  <a:pt x="35593" y="2311"/>
                </a:cubicBezTo>
                <a:cubicBezTo>
                  <a:pt x="35644" y="2303"/>
                  <a:pt x="35677" y="2268"/>
                  <a:pt x="35710" y="2267"/>
                </a:cubicBezTo>
                <a:cubicBezTo>
                  <a:pt x="35775" y="2266"/>
                  <a:pt x="35752" y="2301"/>
                  <a:pt x="35798" y="2311"/>
                </a:cubicBezTo>
                <a:cubicBezTo>
                  <a:pt x="35850" y="2295"/>
                  <a:pt x="35803" y="2271"/>
                  <a:pt x="35798" y="2246"/>
                </a:cubicBezTo>
                <a:cubicBezTo>
                  <a:pt x="35690" y="2238"/>
                  <a:pt x="35635" y="2269"/>
                  <a:pt x="35563" y="2289"/>
                </a:cubicBezTo>
                <a:cubicBezTo>
                  <a:pt x="35465" y="2283"/>
                  <a:pt x="35373" y="2201"/>
                  <a:pt x="35445" y="2135"/>
                </a:cubicBezTo>
                <a:cubicBezTo>
                  <a:pt x="35499" y="2107"/>
                  <a:pt x="35498" y="2178"/>
                  <a:pt x="35505" y="2180"/>
                </a:cubicBezTo>
                <a:cubicBezTo>
                  <a:pt x="35520" y="2181"/>
                  <a:pt x="35543" y="2160"/>
                  <a:pt x="35563" y="2157"/>
                </a:cubicBezTo>
                <a:cubicBezTo>
                  <a:pt x="35585" y="2154"/>
                  <a:pt x="35666" y="2168"/>
                  <a:pt x="35680" y="2157"/>
                </a:cubicBezTo>
                <a:cubicBezTo>
                  <a:pt x="35714" y="2132"/>
                  <a:pt x="35685" y="2153"/>
                  <a:pt x="35710" y="2157"/>
                </a:cubicBezTo>
                <a:cubicBezTo>
                  <a:pt x="35715" y="2159"/>
                  <a:pt x="35803" y="2114"/>
                  <a:pt x="35827" y="2135"/>
                </a:cubicBezTo>
                <a:cubicBezTo>
                  <a:pt x="35829" y="2137"/>
                  <a:pt x="35825" y="2157"/>
                  <a:pt x="35827" y="2157"/>
                </a:cubicBezTo>
                <a:cubicBezTo>
                  <a:pt x="35871" y="2163"/>
                  <a:pt x="35870" y="2136"/>
                  <a:pt x="35885" y="2135"/>
                </a:cubicBezTo>
                <a:cubicBezTo>
                  <a:pt x="35891" y="2135"/>
                  <a:pt x="35979" y="2180"/>
                  <a:pt x="36003" y="2157"/>
                </a:cubicBezTo>
                <a:cubicBezTo>
                  <a:pt x="36004" y="2156"/>
                  <a:pt x="36001" y="2136"/>
                  <a:pt x="36003" y="2135"/>
                </a:cubicBezTo>
                <a:cubicBezTo>
                  <a:pt x="36065" y="2127"/>
                  <a:pt x="36089" y="2186"/>
                  <a:pt x="36120" y="2114"/>
                </a:cubicBezTo>
                <a:cubicBezTo>
                  <a:pt x="36154" y="2117"/>
                  <a:pt x="36145" y="2154"/>
                  <a:pt x="36149" y="2180"/>
                </a:cubicBezTo>
                <a:cubicBezTo>
                  <a:pt x="36186" y="2170"/>
                  <a:pt x="36209" y="2151"/>
                  <a:pt x="36209" y="2114"/>
                </a:cubicBezTo>
                <a:cubicBezTo>
                  <a:pt x="36264" y="2154"/>
                  <a:pt x="36281" y="2115"/>
                  <a:pt x="36355" y="2114"/>
                </a:cubicBezTo>
                <a:cubicBezTo>
                  <a:pt x="36362" y="2148"/>
                  <a:pt x="36431" y="2126"/>
                  <a:pt x="36472" y="2135"/>
                </a:cubicBezTo>
                <a:cubicBezTo>
                  <a:pt x="36481" y="2138"/>
                  <a:pt x="36475" y="2155"/>
                  <a:pt x="36501" y="2157"/>
                </a:cubicBezTo>
                <a:cubicBezTo>
                  <a:pt x="36537" y="2160"/>
                  <a:pt x="36583" y="2160"/>
                  <a:pt x="36618" y="2157"/>
                </a:cubicBezTo>
                <a:cubicBezTo>
                  <a:pt x="36691" y="2152"/>
                  <a:pt x="36794" y="2136"/>
                  <a:pt x="36824" y="2114"/>
                </a:cubicBezTo>
                <a:cubicBezTo>
                  <a:pt x="36940" y="2166"/>
                  <a:pt x="36999" y="2126"/>
                  <a:pt x="37146" y="2157"/>
                </a:cubicBezTo>
                <a:cubicBezTo>
                  <a:pt x="37145" y="2136"/>
                  <a:pt x="37110" y="2141"/>
                  <a:pt x="37088" y="2135"/>
                </a:cubicBezTo>
                <a:cubicBezTo>
                  <a:pt x="37089" y="2088"/>
                  <a:pt x="37278" y="2169"/>
                  <a:pt x="37175" y="2091"/>
                </a:cubicBezTo>
                <a:cubicBezTo>
                  <a:pt x="37186" y="2061"/>
                  <a:pt x="37227" y="2090"/>
                  <a:pt x="37234" y="2114"/>
                </a:cubicBezTo>
                <a:cubicBezTo>
                  <a:pt x="37281" y="2107"/>
                  <a:pt x="37285" y="2134"/>
                  <a:pt x="37322" y="2135"/>
                </a:cubicBezTo>
                <a:cubicBezTo>
                  <a:pt x="37415" y="2105"/>
                  <a:pt x="37420" y="2130"/>
                  <a:pt x="37527" y="2135"/>
                </a:cubicBezTo>
                <a:cubicBezTo>
                  <a:pt x="37575" y="2114"/>
                  <a:pt x="37595" y="2076"/>
                  <a:pt x="37556" y="2048"/>
                </a:cubicBezTo>
                <a:cubicBezTo>
                  <a:pt x="37438" y="2066"/>
                  <a:pt x="37597" y="2105"/>
                  <a:pt x="37468" y="2114"/>
                </a:cubicBezTo>
                <a:cubicBezTo>
                  <a:pt x="37486" y="2112"/>
                  <a:pt x="37452" y="2043"/>
                  <a:pt x="37381" y="2091"/>
                </a:cubicBezTo>
                <a:cubicBezTo>
                  <a:pt x="37385" y="2052"/>
                  <a:pt x="37345" y="2045"/>
                  <a:pt x="37351" y="2003"/>
                </a:cubicBezTo>
                <a:cubicBezTo>
                  <a:pt x="37380" y="2004"/>
                  <a:pt x="37373" y="2030"/>
                  <a:pt x="37381" y="2048"/>
                </a:cubicBezTo>
                <a:cubicBezTo>
                  <a:pt x="37409" y="2046"/>
                  <a:pt x="37403" y="2021"/>
                  <a:pt x="37410" y="2003"/>
                </a:cubicBezTo>
                <a:cubicBezTo>
                  <a:pt x="37460" y="2002"/>
                  <a:pt x="37486" y="2019"/>
                  <a:pt x="37498" y="2048"/>
                </a:cubicBezTo>
                <a:cubicBezTo>
                  <a:pt x="37514" y="2035"/>
                  <a:pt x="37536" y="2036"/>
                  <a:pt x="37556" y="2025"/>
                </a:cubicBezTo>
                <a:cubicBezTo>
                  <a:pt x="37559" y="2024"/>
                  <a:pt x="37594" y="2001"/>
                  <a:pt x="37586" y="2003"/>
                </a:cubicBezTo>
                <a:cubicBezTo>
                  <a:pt x="37620" y="1995"/>
                  <a:pt x="37603" y="2024"/>
                  <a:pt x="37615" y="2025"/>
                </a:cubicBezTo>
                <a:cubicBezTo>
                  <a:pt x="37626" y="2027"/>
                  <a:pt x="37660" y="1994"/>
                  <a:pt x="37674" y="2003"/>
                </a:cubicBezTo>
                <a:cubicBezTo>
                  <a:pt x="37676" y="2004"/>
                  <a:pt x="37671" y="2025"/>
                  <a:pt x="37674" y="2025"/>
                </a:cubicBezTo>
                <a:cubicBezTo>
                  <a:pt x="37659" y="2023"/>
                  <a:pt x="37771" y="2010"/>
                  <a:pt x="37732" y="2025"/>
                </a:cubicBezTo>
                <a:cubicBezTo>
                  <a:pt x="37797" y="1998"/>
                  <a:pt x="37763" y="1994"/>
                  <a:pt x="37791" y="1937"/>
                </a:cubicBezTo>
                <a:cubicBezTo>
                  <a:pt x="37811" y="1895"/>
                  <a:pt x="37836" y="1961"/>
                  <a:pt x="37791" y="1959"/>
                </a:cubicBezTo>
                <a:cubicBezTo>
                  <a:pt x="37835" y="1991"/>
                  <a:pt x="37917" y="2040"/>
                  <a:pt x="37967" y="2003"/>
                </a:cubicBezTo>
                <a:cubicBezTo>
                  <a:pt x="37957" y="1978"/>
                  <a:pt x="37915" y="1947"/>
                  <a:pt x="37909" y="1982"/>
                </a:cubicBezTo>
                <a:cubicBezTo>
                  <a:pt x="37840" y="1980"/>
                  <a:pt x="37919" y="1921"/>
                  <a:pt x="37967" y="1937"/>
                </a:cubicBezTo>
                <a:cubicBezTo>
                  <a:pt x="38035" y="1931"/>
                  <a:pt x="37999" y="2001"/>
                  <a:pt x="38054" y="2003"/>
                </a:cubicBezTo>
                <a:cubicBezTo>
                  <a:pt x="38119" y="2007"/>
                  <a:pt x="38148" y="1985"/>
                  <a:pt x="38142" y="1937"/>
                </a:cubicBezTo>
                <a:cubicBezTo>
                  <a:pt x="38210" y="1953"/>
                  <a:pt x="38371" y="1898"/>
                  <a:pt x="38348" y="1982"/>
                </a:cubicBezTo>
                <a:cubicBezTo>
                  <a:pt x="38265" y="2000"/>
                  <a:pt x="38272" y="1950"/>
                  <a:pt x="38201" y="1959"/>
                </a:cubicBezTo>
                <a:cubicBezTo>
                  <a:pt x="38215" y="2036"/>
                  <a:pt x="38312" y="2015"/>
                  <a:pt x="38377" y="2003"/>
                </a:cubicBezTo>
                <a:cubicBezTo>
                  <a:pt x="38411" y="2000"/>
                  <a:pt x="38402" y="1963"/>
                  <a:pt x="38406" y="1937"/>
                </a:cubicBezTo>
                <a:cubicBezTo>
                  <a:pt x="38429" y="1950"/>
                  <a:pt x="38508" y="1943"/>
                  <a:pt x="38524" y="1959"/>
                </a:cubicBezTo>
                <a:cubicBezTo>
                  <a:pt x="38529" y="1964"/>
                  <a:pt x="38517" y="2001"/>
                  <a:pt x="38524" y="2003"/>
                </a:cubicBezTo>
                <a:cubicBezTo>
                  <a:pt x="38541" y="2009"/>
                  <a:pt x="38557" y="1976"/>
                  <a:pt x="38582" y="1982"/>
                </a:cubicBezTo>
                <a:cubicBezTo>
                  <a:pt x="38589" y="1982"/>
                  <a:pt x="38586" y="2001"/>
                  <a:pt x="38611" y="2003"/>
                </a:cubicBezTo>
                <a:cubicBezTo>
                  <a:pt x="38650" y="2006"/>
                  <a:pt x="38690" y="2001"/>
                  <a:pt x="38729" y="2003"/>
                </a:cubicBezTo>
                <a:cubicBezTo>
                  <a:pt x="38734" y="1916"/>
                  <a:pt x="38684" y="2010"/>
                  <a:pt x="38641" y="1959"/>
                </a:cubicBezTo>
                <a:cubicBezTo>
                  <a:pt x="38648" y="1928"/>
                  <a:pt x="38728" y="1952"/>
                  <a:pt x="38729" y="1915"/>
                </a:cubicBezTo>
                <a:cubicBezTo>
                  <a:pt x="38797" y="1922"/>
                  <a:pt x="38794" y="1983"/>
                  <a:pt x="38846" y="2003"/>
                </a:cubicBezTo>
                <a:cubicBezTo>
                  <a:pt x="38889" y="1994"/>
                  <a:pt x="38834" y="1975"/>
                  <a:pt x="38846" y="1937"/>
                </a:cubicBezTo>
                <a:cubicBezTo>
                  <a:pt x="38962" y="1925"/>
                  <a:pt x="38814" y="2015"/>
                  <a:pt x="38963" y="2003"/>
                </a:cubicBezTo>
                <a:cubicBezTo>
                  <a:pt x="39004" y="1995"/>
                  <a:pt x="38965" y="1964"/>
                  <a:pt x="38934" y="1959"/>
                </a:cubicBezTo>
                <a:cubicBezTo>
                  <a:pt x="38956" y="1910"/>
                  <a:pt x="39098" y="1950"/>
                  <a:pt x="39168" y="1937"/>
                </a:cubicBezTo>
                <a:cubicBezTo>
                  <a:pt x="39191" y="1979"/>
                  <a:pt x="39256" y="1952"/>
                  <a:pt x="39197" y="2003"/>
                </a:cubicBezTo>
                <a:cubicBezTo>
                  <a:pt x="39260" y="2013"/>
                  <a:pt x="39254" y="1971"/>
                  <a:pt x="39256" y="1937"/>
                </a:cubicBezTo>
                <a:cubicBezTo>
                  <a:pt x="39420" y="1925"/>
                  <a:pt x="39536" y="1947"/>
                  <a:pt x="39608" y="2003"/>
                </a:cubicBezTo>
                <a:cubicBezTo>
                  <a:pt x="39637" y="2003"/>
                  <a:pt x="39630" y="1976"/>
                  <a:pt x="39638" y="1959"/>
                </a:cubicBezTo>
                <a:cubicBezTo>
                  <a:pt x="39726" y="1976"/>
                  <a:pt x="39900" y="1953"/>
                  <a:pt x="39931" y="1959"/>
                </a:cubicBezTo>
                <a:cubicBezTo>
                  <a:pt x="39933" y="1959"/>
                  <a:pt x="39929" y="2003"/>
                  <a:pt x="39931" y="2003"/>
                </a:cubicBezTo>
                <a:cubicBezTo>
                  <a:pt x="39964" y="2003"/>
                  <a:pt x="39984" y="1967"/>
                  <a:pt x="40019" y="1959"/>
                </a:cubicBezTo>
                <a:cubicBezTo>
                  <a:pt x="40092" y="1944"/>
                  <a:pt x="40073" y="1998"/>
                  <a:pt x="40165" y="1959"/>
                </a:cubicBezTo>
                <a:cubicBezTo>
                  <a:pt x="40157" y="1983"/>
                  <a:pt x="40107" y="1974"/>
                  <a:pt x="40106" y="2003"/>
                </a:cubicBezTo>
                <a:cubicBezTo>
                  <a:pt x="40114" y="2031"/>
                  <a:pt x="40164" y="2025"/>
                  <a:pt x="40165" y="2003"/>
                </a:cubicBezTo>
                <a:cubicBezTo>
                  <a:pt x="40212" y="1997"/>
                  <a:pt x="40215" y="2024"/>
                  <a:pt x="40253" y="2025"/>
                </a:cubicBezTo>
                <a:cubicBezTo>
                  <a:pt x="40240" y="2006"/>
                  <a:pt x="40227" y="1986"/>
                  <a:pt x="40194" y="1982"/>
                </a:cubicBezTo>
                <a:cubicBezTo>
                  <a:pt x="40223" y="1914"/>
                  <a:pt x="40272" y="2007"/>
                  <a:pt x="40312" y="2003"/>
                </a:cubicBezTo>
                <a:cubicBezTo>
                  <a:pt x="40348" y="2019"/>
                  <a:pt x="40360" y="1982"/>
                  <a:pt x="40369" y="1982"/>
                </a:cubicBezTo>
                <a:cubicBezTo>
                  <a:pt x="40399" y="1977"/>
                  <a:pt x="40432" y="2003"/>
                  <a:pt x="40429" y="2003"/>
                </a:cubicBezTo>
                <a:cubicBezTo>
                  <a:pt x="40470" y="1995"/>
                  <a:pt x="40477" y="1953"/>
                  <a:pt x="40546" y="1959"/>
                </a:cubicBezTo>
                <a:cubicBezTo>
                  <a:pt x="40581" y="1988"/>
                  <a:pt x="40557" y="1994"/>
                  <a:pt x="40546" y="2025"/>
                </a:cubicBezTo>
                <a:cubicBezTo>
                  <a:pt x="40618" y="2043"/>
                  <a:pt x="40723" y="1938"/>
                  <a:pt x="40869" y="1982"/>
                </a:cubicBezTo>
                <a:cubicBezTo>
                  <a:pt x="40876" y="1983"/>
                  <a:pt x="40865" y="2039"/>
                  <a:pt x="40897" y="2025"/>
                </a:cubicBezTo>
                <a:cubicBezTo>
                  <a:pt x="40927" y="2025"/>
                  <a:pt x="40956" y="2025"/>
                  <a:pt x="40986" y="2025"/>
                </a:cubicBezTo>
                <a:cubicBezTo>
                  <a:pt x="40986" y="2010"/>
                  <a:pt x="40986" y="1995"/>
                  <a:pt x="40986" y="1982"/>
                </a:cubicBezTo>
                <a:cubicBezTo>
                  <a:pt x="41066" y="1965"/>
                  <a:pt x="41045" y="2025"/>
                  <a:pt x="41103" y="2025"/>
                </a:cubicBezTo>
                <a:cubicBezTo>
                  <a:pt x="41132" y="2010"/>
                  <a:pt x="41133" y="1974"/>
                  <a:pt x="41191" y="1982"/>
                </a:cubicBezTo>
                <a:cubicBezTo>
                  <a:pt x="41224" y="2007"/>
                  <a:pt x="41274" y="2021"/>
                  <a:pt x="41249" y="2091"/>
                </a:cubicBezTo>
                <a:cubicBezTo>
                  <a:pt x="41301" y="2071"/>
                  <a:pt x="41314" y="2022"/>
                  <a:pt x="41308" y="1959"/>
                </a:cubicBezTo>
                <a:cubicBezTo>
                  <a:pt x="41369" y="1971"/>
                  <a:pt x="41370" y="1994"/>
                  <a:pt x="41337" y="2025"/>
                </a:cubicBezTo>
                <a:cubicBezTo>
                  <a:pt x="41390" y="2046"/>
                  <a:pt x="41410" y="1982"/>
                  <a:pt x="41426" y="1982"/>
                </a:cubicBezTo>
                <a:cubicBezTo>
                  <a:pt x="41464" y="1979"/>
                  <a:pt x="41436" y="2021"/>
                  <a:pt x="41454" y="2025"/>
                </a:cubicBezTo>
                <a:cubicBezTo>
                  <a:pt x="41496" y="2034"/>
                  <a:pt x="41526" y="2005"/>
                  <a:pt x="41572" y="2003"/>
                </a:cubicBezTo>
                <a:cubicBezTo>
                  <a:pt x="41566" y="2003"/>
                  <a:pt x="41615" y="2039"/>
                  <a:pt x="41630" y="2025"/>
                </a:cubicBezTo>
                <a:cubicBezTo>
                  <a:pt x="41660" y="1998"/>
                  <a:pt x="41656" y="2033"/>
                  <a:pt x="41719" y="2025"/>
                </a:cubicBezTo>
                <a:cubicBezTo>
                  <a:pt x="41752" y="2021"/>
                  <a:pt x="41735" y="2003"/>
                  <a:pt x="41719" y="2003"/>
                </a:cubicBezTo>
                <a:cubicBezTo>
                  <a:pt x="41731" y="1971"/>
                  <a:pt x="41744" y="2006"/>
                  <a:pt x="41777" y="2003"/>
                </a:cubicBezTo>
                <a:cubicBezTo>
                  <a:pt x="41812" y="2000"/>
                  <a:pt x="41829" y="2008"/>
                  <a:pt x="41835" y="2025"/>
                </a:cubicBezTo>
                <a:cubicBezTo>
                  <a:pt x="41896" y="2012"/>
                  <a:pt x="42028" y="2052"/>
                  <a:pt x="42041" y="2003"/>
                </a:cubicBezTo>
                <a:cubicBezTo>
                  <a:pt x="42064" y="2015"/>
                  <a:pt x="42088" y="2026"/>
                  <a:pt x="42128" y="2025"/>
                </a:cubicBezTo>
                <a:cubicBezTo>
                  <a:pt x="42123" y="2043"/>
                  <a:pt x="42099" y="2047"/>
                  <a:pt x="42099" y="2069"/>
                </a:cubicBezTo>
                <a:cubicBezTo>
                  <a:pt x="42136" y="2060"/>
                  <a:pt x="42160" y="2041"/>
                  <a:pt x="42158" y="2003"/>
                </a:cubicBezTo>
                <a:cubicBezTo>
                  <a:pt x="42176" y="2010"/>
                  <a:pt x="42271" y="2058"/>
                  <a:pt x="42275" y="2003"/>
                </a:cubicBezTo>
                <a:cubicBezTo>
                  <a:pt x="42475" y="2055"/>
                  <a:pt x="42518" y="2022"/>
                  <a:pt x="42715" y="2048"/>
                </a:cubicBezTo>
                <a:cubicBezTo>
                  <a:pt x="42715" y="2062"/>
                  <a:pt x="42715" y="2076"/>
                  <a:pt x="42715" y="2091"/>
                </a:cubicBezTo>
                <a:cubicBezTo>
                  <a:pt x="42751" y="2099"/>
                  <a:pt x="42729" y="2055"/>
                  <a:pt x="42744" y="2048"/>
                </a:cubicBezTo>
                <a:cubicBezTo>
                  <a:pt x="42799" y="2019"/>
                  <a:pt x="42895" y="2066"/>
                  <a:pt x="42920" y="2025"/>
                </a:cubicBezTo>
                <a:cubicBezTo>
                  <a:pt x="42947" y="2049"/>
                  <a:pt x="43028" y="2032"/>
                  <a:pt x="43008" y="2091"/>
                </a:cubicBezTo>
                <a:cubicBezTo>
                  <a:pt x="43031" y="2055"/>
                  <a:pt x="43279" y="2019"/>
                  <a:pt x="43360" y="2048"/>
                </a:cubicBezTo>
                <a:cubicBezTo>
                  <a:pt x="43364" y="2049"/>
                  <a:pt x="43322" y="2082"/>
                  <a:pt x="43330" y="2091"/>
                </a:cubicBezTo>
                <a:cubicBezTo>
                  <a:pt x="43380" y="2100"/>
                  <a:pt x="43386" y="2074"/>
                  <a:pt x="43389" y="2048"/>
                </a:cubicBezTo>
                <a:cubicBezTo>
                  <a:pt x="43453" y="2058"/>
                  <a:pt x="43516" y="2033"/>
                  <a:pt x="43594" y="2048"/>
                </a:cubicBezTo>
                <a:cubicBezTo>
                  <a:pt x="43642" y="2057"/>
                  <a:pt x="43675" y="2061"/>
                  <a:pt x="43800" y="2048"/>
                </a:cubicBezTo>
                <a:cubicBezTo>
                  <a:pt x="43809" y="2046"/>
                  <a:pt x="43853" y="2052"/>
                  <a:pt x="43858" y="2048"/>
                </a:cubicBezTo>
                <a:cubicBezTo>
                  <a:pt x="43897" y="2012"/>
                  <a:pt x="43898" y="2067"/>
                  <a:pt x="44005" y="2048"/>
                </a:cubicBezTo>
                <a:cubicBezTo>
                  <a:pt x="44060" y="2037"/>
                  <a:pt x="44034" y="2037"/>
                  <a:pt x="44093" y="2048"/>
                </a:cubicBezTo>
                <a:cubicBezTo>
                  <a:pt x="44165" y="2060"/>
                  <a:pt x="44224" y="2039"/>
                  <a:pt x="44298" y="2048"/>
                </a:cubicBezTo>
                <a:cubicBezTo>
                  <a:pt x="44298" y="2076"/>
                  <a:pt x="44298" y="2106"/>
                  <a:pt x="44298" y="2135"/>
                </a:cubicBezTo>
                <a:cubicBezTo>
                  <a:pt x="44352" y="2132"/>
                  <a:pt x="44316" y="2061"/>
                  <a:pt x="44356" y="2048"/>
                </a:cubicBezTo>
                <a:cubicBezTo>
                  <a:pt x="44464" y="2048"/>
                  <a:pt x="44571" y="2048"/>
                  <a:pt x="44678" y="2048"/>
                </a:cubicBezTo>
                <a:cubicBezTo>
                  <a:pt x="44662" y="2093"/>
                  <a:pt x="44617" y="2118"/>
                  <a:pt x="44591" y="2157"/>
                </a:cubicBezTo>
                <a:cubicBezTo>
                  <a:pt x="44707" y="2178"/>
                  <a:pt x="44681" y="2094"/>
                  <a:pt x="44707" y="2048"/>
                </a:cubicBezTo>
                <a:cubicBezTo>
                  <a:pt x="44734" y="2057"/>
                  <a:pt x="44761" y="2066"/>
                  <a:pt x="44767" y="2091"/>
                </a:cubicBezTo>
                <a:cubicBezTo>
                  <a:pt x="44830" y="2078"/>
                  <a:pt x="44707" y="2036"/>
                  <a:pt x="44855" y="2048"/>
                </a:cubicBezTo>
                <a:cubicBezTo>
                  <a:pt x="44863" y="2048"/>
                  <a:pt x="44908" y="2043"/>
                  <a:pt x="44914" y="2048"/>
                </a:cubicBezTo>
                <a:cubicBezTo>
                  <a:pt x="44949" y="2079"/>
                  <a:pt x="44961" y="2048"/>
                  <a:pt x="45060" y="2048"/>
                </a:cubicBezTo>
                <a:cubicBezTo>
                  <a:pt x="45060" y="2069"/>
                  <a:pt x="45060" y="2091"/>
                  <a:pt x="45060" y="2114"/>
                </a:cubicBezTo>
                <a:cubicBezTo>
                  <a:pt x="45125" y="2126"/>
                  <a:pt x="45102" y="2072"/>
                  <a:pt x="45147" y="2069"/>
                </a:cubicBezTo>
                <a:cubicBezTo>
                  <a:pt x="45164" y="2078"/>
                  <a:pt x="45223" y="2058"/>
                  <a:pt x="45236" y="2069"/>
                </a:cubicBezTo>
                <a:cubicBezTo>
                  <a:pt x="45239" y="2073"/>
                  <a:pt x="45230" y="2112"/>
                  <a:pt x="45236" y="2114"/>
                </a:cubicBezTo>
                <a:cubicBezTo>
                  <a:pt x="45242" y="2114"/>
                  <a:pt x="45337" y="2091"/>
                  <a:pt x="45352" y="2069"/>
                </a:cubicBezTo>
                <a:cubicBezTo>
                  <a:pt x="45438" y="2081"/>
                  <a:pt x="45307" y="2103"/>
                  <a:pt x="45323" y="2135"/>
                </a:cubicBezTo>
                <a:cubicBezTo>
                  <a:pt x="45416" y="2146"/>
                  <a:pt x="45389" y="2067"/>
                  <a:pt x="45499" y="2091"/>
                </a:cubicBezTo>
                <a:cubicBezTo>
                  <a:pt x="45490" y="2130"/>
                  <a:pt x="45527" y="2136"/>
                  <a:pt x="45530" y="2114"/>
                </a:cubicBezTo>
                <a:cubicBezTo>
                  <a:pt x="45581" y="2129"/>
                  <a:pt x="45533" y="2154"/>
                  <a:pt x="45530" y="2180"/>
                </a:cubicBezTo>
                <a:cubicBezTo>
                  <a:pt x="45671" y="2201"/>
                  <a:pt x="45518" y="2057"/>
                  <a:pt x="45587" y="2069"/>
                </a:cubicBezTo>
                <a:cubicBezTo>
                  <a:pt x="45704" y="2048"/>
                  <a:pt x="45599" y="2192"/>
                  <a:pt x="45705" y="2180"/>
                </a:cubicBezTo>
                <a:cubicBezTo>
                  <a:pt x="45701" y="2235"/>
                  <a:pt x="45607" y="2223"/>
                  <a:pt x="45530" y="2223"/>
                </a:cubicBezTo>
                <a:cubicBezTo>
                  <a:pt x="45530" y="2253"/>
                  <a:pt x="45530" y="2281"/>
                  <a:pt x="45530" y="2311"/>
                </a:cubicBezTo>
                <a:cubicBezTo>
                  <a:pt x="45579" y="2313"/>
                  <a:pt x="45604" y="2295"/>
                  <a:pt x="45617" y="2267"/>
                </a:cubicBezTo>
                <a:cubicBezTo>
                  <a:pt x="45653" y="2271"/>
                  <a:pt x="45650" y="2323"/>
                  <a:pt x="45675" y="2333"/>
                </a:cubicBezTo>
                <a:cubicBezTo>
                  <a:pt x="45729" y="2355"/>
                  <a:pt x="45804" y="2319"/>
                  <a:pt x="45880" y="2333"/>
                </a:cubicBezTo>
                <a:cubicBezTo>
                  <a:pt x="45822" y="2257"/>
                  <a:pt x="45893" y="2335"/>
                  <a:pt x="45910" y="2289"/>
                </a:cubicBezTo>
                <a:cubicBezTo>
                  <a:pt x="45952" y="2300"/>
                  <a:pt x="45907" y="2308"/>
                  <a:pt x="45910" y="2333"/>
                </a:cubicBezTo>
                <a:cubicBezTo>
                  <a:pt x="45960" y="2371"/>
                  <a:pt x="45986" y="2330"/>
                  <a:pt x="46086" y="2355"/>
                </a:cubicBezTo>
                <a:cubicBezTo>
                  <a:pt x="46109" y="2344"/>
                  <a:pt x="46133" y="2333"/>
                  <a:pt x="46173" y="2333"/>
                </a:cubicBezTo>
                <a:cubicBezTo>
                  <a:pt x="46166" y="2273"/>
                  <a:pt x="46008" y="2325"/>
                  <a:pt x="46027" y="2246"/>
                </a:cubicBezTo>
                <a:cubicBezTo>
                  <a:pt x="46130" y="2249"/>
                  <a:pt x="46184" y="2313"/>
                  <a:pt x="46261" y="2355"/>
                </a:cubicBezTo>
                <a:cubicBezTo>
                  <a:pt x="46300" y="2360"/>
                  <a:pt x="46341" y="2350"/>
                  <a:pt x="46378" y="2355"/>
                </a:cubicBezTo>
                <a:cubicBezTo>
                  <a:pt x="46482" y="2368"/>
                  <a:pt x="46595" y="2410"/>
                  <a:pt x="46672" y="2355"/>
                </a:cubicBezTo>
                <a:cubicBezTo>
                  <a:pt x="46639" y="2300"/>
                  <a:pt x="46445" y="2364"/>
                  <a:pt x="46408" y="2311"/>
                </a:cubicBezTo>
                <a:cubicBezTo>
                  <a:pt x="46398" y="2296"/>
                  <a:pt x="46481" y="2279"/>
                  <a:pt x="46496" y="2289"/>
                </a:cubicBezTo>
                <a:cubicBezTo>
                  <a:pt x="46542" y="2325"/>
                  <a:pt x="46531" y="2286"/>
                  <a:pt x="46584" y="2289"/>
                </a:cubicBezTo>
                <a:cubicBezTo>
                  <a:pt x="46676" y="2295"/>
                  <a:pt x="46769" y="2350"/>
                  <a:pt x="46877" y="2311"/>
                </a:cubicBezTo>
                <a:cubicBezTo>
                  <a:pt x="46904" y="2391"/>
                  <a:pt x="46761" y="2341"/>
                  <a:pt x="46701" y="2355"/>
                </a:cubicBezTo>
                <a:cubicBezTo>
                  <a:pt x="46719" y="2407"/>
                  <a:pt x="46881" y="2352"/>
                  <a:pt x="46906" y="2400"/>
                </a:cubicBezTo>
                <a:cubicBezTo>
                  <a:pt x="46966" y="2386"/>
                  <a:pt x="47006" y="2356"/>
                  <a:pt x="47023" y="2311"/>
                </a:cubicBezTo>
                <a:cubicBezTo>
                  <a:pt x="47057" y="2330"/>
                  <a:pt x="47102" y="2340"/>
                  <a:pt x="47171" y="2333"/>
                </a:cubicBezTo>
                <a:cubicBezTo>
                  <a:pt x="47195" y="2351"/>
                  <a:pt x="47187" y="2394"/>
                  <a:pt x="47229" y="2400"/>
                </a:cubicBezTo>
                <a:cubicBezTo>
                  <a:pt x="47336" y="2365"/>
                  <a:pt x="47161" y="2367"/>
                  <a:pt x="47199" y="2311"/>
                </a:cubicBezTo>
                <a:cubicBezTo>
                  <a:pt x="47242" y="2331"/>
                  <a:pt x="47292" y="2345"/>
                  <a:pt x="47287" y="2400"/>
                </a:cubicBezTo>
                <a:cubicBezTo>
                  <a:pt x="47377" y="2383"/>
                  <a:pt x="47394" y="2422"/>
                  <a:pt x="47463" y="2422"/>
                </a:cubicBezTo>
                <a:cubicBezTo>
                  <a:pt x="47549" y="2402"/>
                  <a:pt x="47395" y="2388"/>
                  <a:pt x="47433" y="2333"/>
                </a:cubicBezTo>
                <a:cubicBezTo>
                  <a:pt x="47509" y="2323"/>
                  <a:pt x="47600" y="2411"/>
                  <a:pt x="47639" y="2355"/>
                </a:cubicBezTo>
                <a:cubicBezTo>
                  <a:pt x="47734" y="2412"/>
                  <a:pt x="47566" y="2398"/>
                  <a:pt x="47522" y="2377"/>
                </a:cubicBezTo>
                <a:cubicBezTo>
                  <a:pt x="47526" y="2425"/>
                  <a:pt x="47596" y="2425"/>
                  <a:pt x="47668" y="2422"/>
                </a:cubicBezTo>
                <a:cubicBezTo>
                  <a:pt x="47702" y="2418"/>
                  <a:pt x="47693" y="2381"/>
                  <a:pt x="47698" y="2355"/>
                </a:cubicBezTo>
                <a:cubicBezTo>
                  <a:pt x="47737" y="2377"/>
                  <a:pt x="47806" y="2377"/>
                  <a:pt x="47844" y="2400"/>
                </a:cubicBezTo>
                <a:cubicBezTo>
                  <a:pt x="47913" y="2448"/>
                  <a:pt x="47784" y="2388"/>
                  <a:pt x="47727" y="2400"/>
                </a:cubicBezTo>
                <a:cubicBezTo>
                  <a:pt x="47690" y="2472"/>
                  <a:pt x="47925" y="2453"/>
                  <a:pt x="47932" y="2422"/>
                </a:cubicBezTo>
                <a:cubicBezTo>
                  <a:pt x="47986" y="2421"/>
                  <a:pt x="47914" y="2455"/>
                  <a:pt x="47932" y="2466"/>
                </a:cubicBezTo>
                <a:cubicBezTo>
                  <a:pt x="47963" y="2484"/>
                  <a:pt x="47986" y="2443"/>
                  <a:pt x="47991" y="2443"/>
                </a:cubicBezTo>
                <a:cubicBezTo>
                  <a:pt x="47998" y="2443"/>
                  <a:pt x="48113" y="2503"/>
                  <a:pt x="48137" y="2443"/>
                </a:cubicBezTo>
                <a:cubicBezTo>
                  <a:pt x="48181" y="2469"/>
                  <a:pt x="48268" y="2463"/>
                  <a:pt x="48254" y="2532"/>
                </a:cubicBezTo>
                <a:cubicBezTo>
                  <a:pt x="48102" y="2520"/>
                  <a:pt x="48087" y="2611"/>
                  <a:pt x="47932" y="2598"/>
                </a:cubicBezTo>
                <a:cubicBezTo>
                  <a:pt x="47957" y="2645"/>
                  <a:pt x="48083" y="2616"/>
                  <a:pt x="48108" y="2664"/>
                </a:cubicBezTo>
                <a:cubicBezTo>
                  <a:pt x="48140" y="2658"/>
                  <a:pt x="48128" y="2620"/>
                  <a:pt x="48167" y="2620"/>
                </a:cubicBezTo>
                <a:cubicBezTo>
                  <a:pt x="48175" y="2560"/>
                  <a:pt x="48053" y="2679"/>
                  <a:pt x="48079" y="2575"/>
                </a:cubicBezTo>
                <a:cubicBezTo>
                  <a:pt x="48228" y="2581"/>
                  <a:pt x="48360" y="2599"/>
                  <a:pt x="48489" y="2620"/>
                </a:cubicBezTo>
                <a:cubicBezTo>
                  <a:pt x="48500" y="2558"/>
                  <a:pt x="48392" y="2575"/>
                  <a:pt x="48401" y="2487"/>
                </a:cubicBezTo>
                <a:cubicBezTo>
                  <a:pt x="48555" y="2521"/>
                  <a:pt x="48620" y="2537"/>
                  <a:pt x="48753" y="2509"/>
                </a:cubicBezTo>
                <a:cubicBezTo>
                  <a:pt x="48718" y="2538"/>
                  <a:pt x="48741" y="2544"/>
                  <a:pt x="48753" y="2575"/>
                </a:cubicBezTo>
                <a:cubicBezTo>
                  <a:pt x="48773" y="2538"/>
                  <a:pt x="48992" y="2538"/>
                  <a:pt x="48929" y="2509"/>
                </a:cubicBezTo>
                <a:cubicBezTo>
                  <a:pt x="49010" y="2443"/>
                  <a:pt x="48977" y="2559"/>
                  <a:pt x="48929" y="2575"/>
                </a:cubicBezTo>
                <a:cubicBezTo>
                  <a:pt x="49039" y="2574"/>
                  <a:pt x="49166" y="2559"/>
                  <a:pt x="49134" y="2664"/>
                </a:cubicBezTo>
                <a:cubicBezTo>
                  <a:pt x="49106" y="2647"/>
                  <a:pt x="49089" y="2623"/>
                  <a:pt x="49075" y="2598"/>
                </a:cubicBezTo>
                <a:cubicBezTo>
                  <a:pt x="49042" y="2613"/>
                  <a:pt x="49081" y="2671"/>
                  <a:pt x="48987" y="2686"/>
                </a:cubicBezTo>
                <a:cubicBezTo>
                  <a:pt x="48999" y="2736"/>
                  <a:pt x="49159" y="2674"/>
                  <a:pt x="49104" y="2773"/>
                </a:cubicBezTo>
                <a:cubicBezTo>
                  <a:pt x="49139" y="2770"/>
                  <a:pt x="49129" y="2733"/>
                  <a:pt x="49134" y="2707"/>
                </a:cubicBezTo>
                <a:cubicBezTo>
                  <a:pt x="49168" y="2740"/>
                  <a:pt x="49255" y="2733"/>
                  <a:pt x="49251" y="2796"/>
                </a:cubicBezTo>
                <a:cubicBezTo>
                  <a:pt x="49171" y="2797"/>
                  <a:pt x="49192" y="2759"/>
                  <a:pt x="49134" y="2796"/>
                </a:cubicBezTo>
                <a:cubicBezTo>
                  <a:pt x="49175" y="2860"/>
                  <a:pt x="49279" y="2790"/>
                  <a:pt x="49310" y="2773"/>
                </a:cubicBezTo>
                <a:cubicBezTo>
                  <a:pt x="49393" y="2755"/>
                  <a:pt x="49386" y="2805"/>
                  <a:pt x="49456" y="2796"/>
                </a:cubicBezTo>
                <a:cubicBezTo>
                  <a:pt x="49444" y="2838"/>
                  <a:pt x="49445" y="2890"/>
                  <a:pt x="49368" y="2884"/>
                </a:cubicBezTo>
                <a:cubicBezTo>
                  <a:pt x="49364" y="2844"/>
                  <a:pt x="49404" y="2838"/>
                  <a:pt x="49398" y="2796"/>
                </a:cubicBezTo>
                <a:cubicBezTo>
                  <a:pt x="49335" y="2785"/>
                  <a:pt x="49341" y="2827"/>
                  <a:pt x="49338" y="2861"/>
                </a:cubicBezTo>
                <a:cubicBezTo>
                  <a:pt x="49271" y="2861"/>
                  <a:pt x="49202" y="2861"/>
                  <a:pt x="49134" y="2861"/>
                </a:cubicBezTo>
                <a:cubicBezTo>
                  <a:pt x="49138" y="2821"/>
                  <a:pt x="49067" y="2826"/>
                  <a:pt x="49045" y="2796"/>
                </a:cubicBezTo>
                <a:cubicBezTo>
                  <a:pt x="49029" y="2773"/>
                  <a:pt x="49065" y="2727"/>
                  <a:pt x="49017" y="2730"/>
                </a:cubicBezTo>
                <a:cubicBezTo>
                  <a:pt x="48945" y="2733"/>
                  <a:pt x="49010" y="2803"/>
                  <a:pt x="49045" y="2796"/>
                </a:cubicBezTo>
                <a:cubicBezTo>
                  <a:pt x="49027" y="2842"/>
                  <a:pt x="48990" y="2790"/>
                  <a:pt x="48958" y="2796"/>
                </a:cubicBezTo>
                <a:cubicBezTo>
                  <a:pt x="48926" y="2801"/>
                  <a:pt x="48930" y="2853"/>
                  <a:pt x="48870" y="2840"/>
                </a:cubicBezTo>
                <a:cubicBezTo>
                  <a:pt x="48864" y="2821"/>
                  <a:pt x="48881" y="2819"/>
                  <a:pt x="48899" y="2818"/>
                </a:cubicBezTo>
                <a:cubicBezTo>
                  <a:pt x="48881" y="2773"/>
                  <a:pt x="48763" y="2803"/>
                  <a:pt x="48753" y="2752"/>
                </a:cubicBezTo>
                <a:cubicBezTo>
                  <a:pt x="48491" y="2740"/>
                  <a:pt x="48456" y="2694"/>
                  <a:pt x="48167" y="2707"/>
                </a:cubicBezTo>
                <a:cubicBezTo>
                  <a:pt x="48243" y="2767"/>
                  <a:pt x="48415" y="2734"/>
                  <a:pt x="48577" y="2773"/>
                </a:cubicBezTo>
                <a:cubicBezTo>
                  <a:pt x="48533" y="2835"/>
                  <a:pt x="48480" y="2776"/>
                  <a:pt x="48430" y="2773"/>
                </a:cubicBezTo>
                <a:cubicBezTo>
                  <a:pt x="48380" y="2771"/>
                  <a:pt x="48163" y="2797"/>
                  <a:pt x="48137" y="2773"/>
                </a:cubicBezTo>
                <a:cubicBezTo>
                  <a:pt x="48110" y="2748"/>
                  <a:pt x="47990" y="2756"/>
                  <a:pt x="47902" y="2730"/>
                </a:cubicBezTo>
                <a:cubicBezTo>
                  <a:pt x="47883" y="2724"/>
                  <a:pt x="47961" y="2700"/>
                  <a:pt x="47961" y="2707"/>
                </a:cubicBezTo>
                <a:cubicBezTo>
                  <a:pt x="47960" y="2671"/>
                  <a:pt x="47811" y="2679"/>
                  <a:pt x="47756" y="2664"/>
                </a:cubicBezTo>
                <a:cubicBezTo>
                  <a:pt x="47734" y="2658"/>
                  <a:pt x="47817" y="2635"/>
                  <a:pt x="47815" y="2641"/>
                </a:cubicBezTo>
                <a:cubicBezTo>
                  <a:pt x="47827" y="2599"/>
                  <a:pt x="47668" y="2662"/>
                  <a:pt x="47581" y="2641"/>
                </a:cubicBezTo>
                <a:cubicBezTo>
                  <a:pt x="47656" y="2553"/>
                  <a:pt x="47561" y="2617"/>
                  <a:pt x="47522" y="2575"/>
                </a:cubicBezTo>
                <a:cubicBezTo>
                  <a:pt x="47493" y="2577"/>
                  <a:pt x="47499" y="2602"/>
                  <a:pt x="47493" y="2620"/>
                </a:cubicBezTo>
                <a:cubicBezTo>
                  <a:pt x="47414" y="2620"/>
                  <a:pt x="47337" y="2620"/>
                  <a:pt x="47258" y="2620"/>
                </a:cubicBezTo>
                <a:cubicBezTo>
                  <a:pt x="47229" y="2694"/>
                  <a:pt x="47299" y="2692"/>
                  <a:pt x="47375" y="2686"/>
                </a:cubicBezTo>
                <a:cubicBezTo>
                  <a:pt x="47326" y="2759"/>
                  <a:pt x="47222" y="2692"/>
                  <a:pt x="47141" y="2686"/>
                </a:cubicBezTo>
                <a:cubicBezTo>
                  <a:pt x="47077" y="2681"/>
                  <a:pt x="47014" y="2691"/>
                  <a:pt x="46936" y="2686"/>
                </a:cubicBezTo>
                <a:cubicBezTo>
                  <a:pt x="46872" y="2682"/>
                  <a:pt x="46819" y="2670"/>
                  <a:pt x="46701" y="2664"/>
                </a:cubicBezTo>
                <a:cubicBezTo>
                  <a:pt x="46692" y="2664"/>
                  <a:pt x="46647" y="2668"/>
                  <a:pt x="46643" y="2664"/>
                </a:cubicBezTo>
                <a:cubicBezTo>
                  <a:pt x="46613" y="2636"/>
                  <a:pt x="46635" y="2661"/>
                  <a:pt x="46613" y="2664"/>
                </a:cubicBezTo>
                <a:cubicBezTo>
                  <a:pt x="46583" y="2668"/>
                  <a:pt x="46590" y="2641"/>
                  <a:pt x="46584" y="2641"/>
                </a:cubicBezTo>
                <a:cubicBezTo>
                  <a:pt x="46537" y="2643"/>
                  <a:pt x="46533" y="2659"/>
                  <a:pt x="46496" y="2664"/>
                </a:cubicBezTo>
                <a:cubicBezTo>
                  <a:pt x="46426" y="2673"/>
                  <a:pt x="46348" y="2637"/>
                  <a:pt x="46321" y="2686"/>
                </a:cubicBezTo>
                <a:cubicBezTo>
                  <a:pt x="46333" y="2736"/>
                  <a:pt x="46476" y="2686"/>
                  <a:pt x="46496" y="2730"/>
                </a:cubicBezTo>
                <a:cubicBezTo>
                  <a:pt x="46528" y="2724"/>
                  <a:pt x="46515" y="2686"/>
                  <a:pt x="46554" y="2686"/>
                </a:cubicBezTo>
                <a:cubicBezTo>
                  <a:pt x="46610" y="2659"/>
                  <a:pt x="46601" y="2727"/>
                  <a:pt x="46613" y="2730"/>
                </a:cubicBezTo>
                <a:cubicBezTo>
                  <a:pt x="46679" y="2743"/>
                  <a:pt x="46672" y="2689"/>
                  <a:pt x="46731" y="2730"/>
                </a:cubicBezTo>
                <a:cubicBezTo>
                  <a:pt x="46731" y="2730"/>
                  <a:pt x="46825" y="2687"/>
                  <a:pt x="46847" y="2707"/>
                </a:cubicBezTo>
                <a:cubicBezTo>
                  <a:pt x="46889" y="2746"/>
                  <a:pt x="46877" y="2685"/>
                  <a:pt x="46936" y="2730"/>
                </a:cubicBezTo>
                <a:cubicBezTo>
                  <a:pt x="46960" y="2748"/>
                  <a:pt x="47057" y="2712"/>
                  <a:pt x="47082" y="2730"/>
                </a:cubicBezTo>
                <a:cubicBezTo>
                  <a:pt x="47107" y="2748"/>
                  <a:pt x="47111" y="2734"/>
                  <a:pt x="47171" y="2730"/>
                </a:cubicBezTo>
                <a:cubicBezTo>
                  <a:pt x="47196" y="2728"/>
                  <a:pt x="47230" y="2728"/>
                  <a:pt x="47258" y="2730"/>
                </a:cubicBezTo>
                <a:cubicBezTo>
                  <a:pt x="47259" y="2730"/>
                  <a:pt x="47257" y="2773"/>
                  <a:pt x="47257" y="2773"/>
                </a:cubicBezTo>
                <a:cubicBezTo>
                  <a:pt x="47313" y="2772"/>
                  <a:pt x="47369" y="2689"/>
                  <a:pt x="47433" y="2730"/>
                </a:cubicBezTo>
                <a:cubicBezTo>
                  <a:pt x="47428" y="2748"/>
                  <a:pt x="47404" y="2752"/>
                  <a:pt x="47404" y="2773"/>
                </a:cubicBezTo>
                <a:cubicBezTo>
                  <a:pt x="47433" y="2776"/>
                  <a:pt x="47463" y="2771"/>
                  <a:pt x="47493" y="2773"/>
                </a:cubicBezTo>
                <a:cubicBezTo>
                  <a:pt x="47510" y="2775"/>
                  <a:pt x="47562" y="2794"/>
                  <a:pt x="47552" y="2796"/>
                </a:cubicBezTo>
                <a:cubicBezTo>
                  <a:pt x="47571" y="2794"/>
                  <a:pt x="47608" y="2752"/>
                  <a:pt x="47609" y="2752"/>
                </a:cubicBezTo>
                <a:cubicBezTo>
                  <a:pt x="47657" y="2752"/>
                  <a:pt x="47699" y="2811"/>
                  <a:pt x="47785" y="2773"/>
                </a:cubicBezTo>
                <a:cubicBezTo>
                  <a:pt x="47785" y="2803"/>
                  <a:pt x="47785" y="2832"/>
                  <a:pt x="47785" y="2861"/>
                </a:cubicBezTo>
                <a:cubicBezTo>
                  <a:pt x="47754" y="2856"/>
                  <a:pt x="47766" y="2818"/>
                  <a:pt x="47727" y="2818"/>
                </a:cubicBezTo>
                <a:cubicBezTo>
                  <a:pt x="47703" y="2823"/>
                  <a:pt x="47698" y="2840"/>
                  <a:pt x="47668" y="2840"/>
                </a:cubicBezTo>
                <a:cubicBezTo>
                  <a:pt x="47663" y="2865"/>
                  <a:pt x="47676" y="2879"/>
                  <a:pt x="47698" y="2884"/>
                </a:cubicBezTo>
                <a:cubicBezTo>
                  <a:pt x="47678" y="2907"/>
                  <a:pt x="47630" y="2907"/>
                  <a:pt x="47639" y="2950"/>
                </a:cubicBezTo>
                <a:cubicBezTo>
                  <a:pt x="47594" y="2959"/>
                  <a:pt x="47629" y="2893"/>
                  <a:pt x="47609" y="2884"/>
                </a:cubicBezTo>
                <a:cubicBezTo>
                  <a:pt x="47564" y="2862"/>
                  <a:pt x="47503" y="2899"/>
                  <a:pt x="47463" y="2861"/>
                </a:cubicBezTo>
                <a:cubicBezTo>
                  <a:pt x="47447" y="2846"/>
                  <a:pt x="47427" y="2882"/>
                  <a:pt x="47433" y="2884"/>
                </a:cubicBezTo>
                <a:cubicBezTo>
                  <a:pt x="47404" y="2880"/>
                  <a:pt x="47328" y="2845"/>
                  <a:pt x="47229" y="2861"/>
                </a:cubicBezTo>
                <a:cubicBezTo>
                  <a:pt x="47146" y="2853"/>
                  <a:pt x="47302" y="2944"/>
                  <a:pt x="47199" y="2950"/>
                </a:cubicBezTo>
                <a:cubicBezTo>
                  <a:pt x="47080" y="2956"/>
                  <a:pt x="47205" y="2919"/>
                  <a:pt x="47171" y="2861"/>
                </a:cubicBezTo>
                <a:cubicBezTo>
                  <a:pt x="47164" y="2830"/>
                  <a:pt x="47083" y="2854"/>
                  <a:pt x="47082" y="2818"/>
                </a:cubicBezTo>
                <a:cubicBezTo>
                  <a:pt x="46972" y="2833"/>
                  <a:pt x="46742" y="2848"/>
                  <a:pt x="46613" y="2818"/>
                </a:cubicBezTo>
                <a:cubicBezTo>
                  <a:pt x="46608" y="2816"/>
                  <a:pt x="46617" y="2778"/>
                  <a:pt x="46613" y="2773"/>
                </a:cubicBezTo>
                <a:cubicBezTo>
                  <a:pt x="46590" y="2800"/>
                  <a:pt x="46542" y="2785"/>
                  <a:pt x="46496" y="2796"/>
                </a:cubicBezTo>
                <a:cubicBezTo>
                  <a:pt x="46467" y="2803"/>
                  <a:pt x="46432" y="2828"/>
                  <a:pt x="46378" y="2818"/>
                </a:cubicBezTo>
                <a:cubicBezTo>
                  <a:pt x="46401" y="2823"/>
                  <a:pt x="46205" y="2771"/>
                  <a:pt x="46202" y="2773"/>
                </a:cubicBezTo>
                <a:cubicBezTo>
                  <a:pt x="46174" y="2800"/>
                  <a:pt x="46182" y="2781"/>
                  <a:pt x="46173" y="2752"/>
                </a:cubicBezTo>
                <a:cubicBezTo>
                  <a:pt x="46072" y="2761"/>
                  <a:pt x="45947" y="2813"/>
                  <a:pt x="45851" y="2773"/>
                </a:cubicBezTo>
                <a:cubicBezTo>
                  <a:pt x="45843" y="2770"/>
                  <a:pt x="45857" y="2736"/>
                  <a:pt x="45851" y="2730"/>
                </a:cubicBezTo>
                <a:cubicBezTo>
                  <a:pt x="45787" y="2725"/>
                  <a:pt x="45758" y="2748"/>
                  <a:pt x="45763" y="2796"/>
                </a:cubicBezTo>
                <a:cubicBezTo>
                  <a:pt x="45729" y="2793"/>
                  <a:pt x="45738" y="2755"/>
                  <a:pt x="45734" y="2730"/>
                </a:cubicBezTo>
                <a:cubicBezTo>
                  <a:pt x="45683" y="2784"/>
                  <a:pt x="45557" y="2782"/>
                  <a:pt x="45470" y="2752"/>
                </a:cubicBezTo>
                <a:cubicBezTo>
                  <a:pt x="45489" y="2730"/>
                  <a:pt x="45538" y="2729"/>
                  <a:pt x="45530" y="2686"/>
                </a:cubicBezTo>
                <a:cubicBezTo>
                  <a:pt x="45572" y="2710"/>
                  <a:pt x="45600" y="2709"/>
                  <a:pt x="45617" y="2664"/>
                </a:cubicBezTo>
                <a:cubicBezTo>
                  <a:pt x="45645" y="2664"/>
                  <a:pt x="45640" y="2691"/>
                  <a:pt x="45645" y="2707"/>
                </a:cubicBezTo>
                <a:cubicBezTo>
                  <a:pt x="45681" y="2694"/>
                  <a:pt x="45738" y="2670"/>
                  <a:pt x="45822" y="2686"/>
                </a:cubicBezTo>
                <a:cubicBezTo>
                  <a:pt x="45837" y="2689"/>
                  <a:pt x="45854" y="2708"/>
                  <a:pt x="45851" y="2707"/>
                </a:cubicBezTo>
                <a:cubicBezTo>
                  <a:pt x="45873" y="2709"/>
                  <a:pt x="45882" y="2685"/>
                  <a:pt x="45910" y="2686"/>
                </a:cubicBezTo>
                <a:cubicBezTo>
                  <a:pt x="45984" y="2686"/>
                  <a:pt x="46049" y="2718"/>
                  <a:pt x="46144" y="2707"/>
                </a:cubicBezTo>
                <a:cubicBezTo>
                  <a:pt x="46172" y="2704"/>
                  <a:pt x="46208" y="2673"/>
                  <a:pt x="46261" y="2686"/>
                </a:cubicBezTo>
                <a:cubicBezTo>
                  <a:pt x="46249" y="2658"/>
                  <a:pt x="46224" y="2642"/>
                  <a:pt x="46173" y="2641"/>
                </a:cubicBezTo>
                <a:cubicBezTo>
                  <a:pt x="46126" y="2641"/>
                  <a:pt x="46124" y="2664"/>
                  <a:pt x="46086" y="2664"/>
                </a:cubicBezTo>
                <a:cubicBezTo>
                  <a:pt x="45972" y="2664"/>
                  <a:pt x="45828" y="2674"/>
                  <a:pt x="45705" y="2664"/>
                </a:cubicBezTo>
                <a:cubicBezTo>
                  <a:pt x="45617" y="2656"/>
                  <a:pt x="45565" y="2624"/>
                  <a:pt x="45470" y="2664"/>
                </a:cubicBezTo>
                <a:cubicBezTo>
                  <a:pt x="45451" y="2682"/>
                  <a:pt x="45499" y="2685"/>
                  <a:pt x="45499" y="2686"/>
                </a:cubicBezTo>
                <a:cubicBezTo>
                  <a:pt x="45498" y="2709"/>
                  <a:pt x="45400" y="2746"/>
                  <a:pt x="45470" y="2752"/>
                </a:cubicBezTo>
                <a:cubicBezTo>
                  <a:pt x="45462" y="2796"/>
                  <a:pt x="45413" y="2752"/>
                  <a:pt x="45411" y="2752"/>
                </a:cubicBezTo>
                <a:cubicBezTo>
                  <a:pt x="45349" y="2750"/>
                  <a:pt x="45326" y="2799"/>
                  <a:pt x="45294" y="2730"/>
                </a:cubicBezTo>
                <a:cubicBezTo>
                  <a:pt x="45162" y="2757"/>
                  <a:pt x="45141" y="2736"/>
                  <a:pt x="45001" y="2730"/>
                </a:cubicBezTo>
                <a:cubicBezTo>
                  <a:pt x="45001" y="2707"/>
                  <a:pt x="45038" y="2715"/>
                  <a:pt x="45060" y="2707"/>
                </a:cubicBezTo>
                <a:cubicBezTo>
                  <a:pt x="45072" y="2704"/>
                  <a:pt x="45090" y="2685"/>
                  <a:pt x="45089" y="2686"/>
                </a:cubicBezTo>
                <a:cubicBezTo>
                  <a:pt x="45108" y="2682"/>
                  <a:pt x="45122" y="2709"/>
                  <a:pt x="45147" y="2707"/>
                </a:cubicBezTo>
                <a:cubicBezTo>
                  <a:pt x="45144" y="2708"/>
                  <a:pt x="45159" y="2686"/>
                  <a:pt x="45177" y="2686"/>
                </a:cubicBezTo>
                <a:cubicBezTo>
                  <a:pt x="45185" y="2685"/>
                  <a:pt x="45227" y="2716"/>
                  <a:pt x="45236" y="2707"/>
                </a:cubicBezTo>
                <a:lnTo>
                  <a:pt x="45236" y="2686"/>
                </a:lnTo>
                <a:cubicBezTo>
                  <a:pt x="45250" y="2688"/>
                  <a:pt x="45298" y="2730"/>
                  <a:pt x="45294" y="2730"/>
                </a:cubicBezTo>
                <a:cubicBezTo>
                  <a:pt x="45325" y="2728"/>
                  <a:pt x="45352" y="2695"/>
                  <a:pt x="45382" y="2686"/>
                </a:cubicBezTo>
                <a:cubicBezTo>
                  <a:pt x="45368" y="2691"/>
                  <a:pt x="45400" y="2718"/>
                  <a:pt x="45411" y="2707"/>
                </a:cubicBezTo>
                <a:cubicBezTo>
                  <a:pt x="45425" y="2695"/>
                  <a:pt x="45434" y="2682"/>
                  <a:pt x="45441" y="2664"/>
                </a:cubicBezTo>
                <a:cubicBezTo>
                  <a:pt x="45461" y="2601"/>
                  <a:pt x="45344" y="2709"/>
                  <a:pt x="45294" y="2664"/>
                </a:cubicBezTo>
                <a:cubicBezTo>
                  <a:pt x="45263" y="2636"/>
                  <a:pt x="45287" y="2661"/>
                  <a:pt x="45265" y="2664"/>
                </a:cubicBezTo>
                <a:cubicBezTo>
                  <a:pt x="45233" y="2668"/>
                  <a:pt x="45242" y="2641"/>
                  <a:pt x="45236" y="2641"/>
                </a:cubicBezTo>
                <a:cubicBezTo>
                  <a:pt x="45186" y="2641"/>
                  <a:pt x="45170" y="2659"/>
                  <a:pt x="45118" y="2664"/>
                </a:cubicBezTo>
                <a:cubicBezTo>
                  <a:pt x="45117" y="2664"/>
                  <a:pt x="45120" y="2642"/>
                  <a:pt x="45118" y="2641"/>
                </a:cubicBezTo>
                <a:cubicBezTo>
                  <a:pt x="45084" y="2629"/>
                  <a:pt x="45075" y="2675"/>
                  <a:pt x="45030" y="2641"/>
                </a:cubicBezTo>
                <a:cubicBezTo>
                  <a:pt x="45018" y="2632"/>
                  <a:pt x="44872" y="2646"/>
                  <a:pt x="44796" y="2641"/>
                </a:cubicBezTo>
                <a:cubicBezTo>
                  <a:pt x="44749" y="2639"/>
                  <a:pt x="44745" y="2623"/>
                  <a:pt x="44707" y="2620"/>
                </a:cubicBezTo>
                <a:cubicBezTo>
                  <a:pt x="44533" y="2602"/>
                  <a:pt x="44353" y="2631"/>
                  <a:pt x="44210" y="2641"/>
                </a:cubicBezTo>
                <a:cubicBezTo>
                  <a:pt x="44234" y="2731"/>
                  <a:pt x="44349" y="2658"/>
                  <a:pt x="44415" y="2664"/>
                </a:cubicBezTo>
                <a:cubicBezTo>
                  <a:pt x="44419" y="2664"/>
                  <a:pt x="44445" y="2707"/>
                  <a:pt x="44444" y="2707"/>
                </a:cubicBezTo>
                <a:cubicBezTo>
                  <a:pt x="44464" y="2707"/>
                  <a:pt x="44692" y="2625"/>
                  <a:pt x="44650" y="2752"/>
                </a:cubicBezTo>
                <a:cubicBezTo>
                  <a:pt x="44585" y="2766"/>
                  <a:pt x="44556" y="2689"/>
                  <a:pt x="44562" y="2773"/>
                </a:cubicBezTo>
                <a:cubicBezTo>
                  <a:pt x="44553" y="2773"/>
                  <a:pt x="44495" y="2736"/>
                  <a:pt x="44474" y="2752"/>
                </a:cubicBezTo>
                <a:cubicBezTo>
                  <a:pt x="44433" y="2782"/>
                  <a:pt x="44468" y="2737"/>
                  <a:pt x="44415" y="2730"/>
                </a:cubicBezTo>
                <a:cubicBezTo>
                  <a:pt x="44381" y="2734"/>
                  <a:pt x="44398" y="2752"/>
                  <a:pt x="44415" y="2752"/>
                </a:cubicBezTo>
                <a:cubicBezTo>
                  <a:pt x="44462" y="2776"/>
                  <a:pt x="44268" y="2760"/>
                  <a:pt x="44268" y="2730"/>
                </a:cubicBezTo>
                <a:cubicBezTo>
                  <a:pt x="44268" y="2681"/>
                  <a:pt x="44212" y="2751"/>
                  <a:pt x="44210" y="2752"/>
                </a:cubicBezTo>
                <a:cubicBezTo>
                  <a:pt x="44163" y="2759"/>
                  <a:pt x="44192" y="2677"/>
                  <a:pt x="44093" y="2730"/>
                </a:cubicBezTo>
                <a:cubicBezTo>
                  <a:pt x="44132" y="2661"/>
                  <a:pt x="44102" y="2654"/>
                  <a:pt x="44005" y="2641"/>
                </a:cubicBezTo>
                <a:cubicBezTo>
                  <a:pt x="44005" y="2663"/>
                  <a:pt x="44040" y="2659"/>
                  <a:pt x="44063" y="2664"/>
                </a:cubicBezTo>
                <a:cubicBezTo>
                  <a:pt x="44044" y="2746"/>
                  <a:pt x="43966" y="2647"/>
                  <a:pt x="43946" y="2730"/>
                </a:cubicBezTo>
                <a:cubicBezTo>
                  <a:pt x="43922" y="2725"/>
                  <a:pt x="43916" y="2707"/>
                  <a:pt x="43887" y="2707"/>
                </a:cubicBezTo>
                <a:cubicBezTo>
                  <a:pt x="43804" y="2682"/>
                  <a:pt x="43935" y="2682"/>
                  <a:pt x="43946" y="2707"/>
                </a:cubicBezTo>
                <a:cubicBezTo>
                  <a:pt x="43946" y="2693"/>
                  <a:pt x="43946" y="2679"/>
                  <a:pt x="43946" y="2664"/>
                </a:cubicBezTo>
                <a:cubicBezTo>
                  <a:pt x="43921" y="2643"/>
                  <a:pt x="43874" y="2649"/>
                  <a:pt x="43770" y="2641"/>
                </a:cubicBezTo>
                <a:cubicBezTo>
                  <a:pt x="43765" y="2667"/>
                  <a:pt x="43777" y="2680"/>
                  <a:pt x="43800" y="2686"/>
                </a:cubicBezTo>
                <a:cubicBezTo>
                  <a:pt x="43794" y="2710"/>
                  <a:pt x="43770" y="2698"/>
                  <a:pt x="43770" y="2686"/>
                </a:cubicBezTo>
                <a:cubicBezTo>
                  <a:pt x="43745" y="2682"/>
                  <a:pt x="43742" y="2694"/>
                  <a:pt x="43741" y="2707"/>
                </a:cubicBezTo>
                <a:cubicBezTo>
                  <a:pt x="43689" y="2692"/>
                  <a:pt x="43737" y="2667"/>
                  <a:pt x="43741" y="2641"/>
                </a:cubicBezTo>
                <a:cubicBezTo>
                  <a:pt x="43728" y="2596"/>
                  <a:pt x="43633" y="2628"/>
                  <a:pt x="43594" y="2620"/>
                </a:cubicBezTo>
                <a:cubicBezTo>
                  <a:pt x="43597" y="2620"/>
                  <a:pt x="43529" y="2577"/>
                  <a:pt x="43506" y="2598"/>
                </a:cubicBezTo>
                <a:cubicBezTo>
                  <a:pt x="43476" y="2625"/>
                  <a:pt x="43498" y="2601"/>
                  <a:pt x="43477" y="2598"/>
                </a:cubicBezTo>
                <a:cubicBezTo>
                  <a:pt x="43446" y="2593"/>
                  <a:pt x="43453" y="2620"/>
                  <a:pt x="43448" y="2620"/>
                </a:cubicBezTo>
                <a:cubicBezTo>
                  <a:pt x="43425" y="2619"/>
                  <a:pt x="43417" y="2600"/>
                  <a:pt x="43389" y="2598"/>
                </a:cubicBezTo>
                <a:cubicBezTo>
                  <a:pt x="43310" y="2591"/>
                  <a:pt x="42866" y="2566"/>
                  <a:pt x="42832" y="2598"/>
                </a:cubicBezTo>
                <a:cubicBezTo>
                  <a:pt x="42789" y="2637"/>
                  <a:pt x="42829" y="2581"/>
                  <a:pt x="42715" y="2598"/>
                </a:cubicBezTo>
                <a:cubicBezTo>
                  <a:pt x="42687" y="2602"/>
                  <a:pt x="42692" y="2622"/>
                  <a:pt x="42685" y="2641"/>
                </a:cubicBezTo>
                <a:cubicBezTo>
                  <a:pt x="42668" y="2629"/>
                  <a:pt x="42647" y="2629"/>
                  <a:pt x="42627" y="2620"/>
                </a:cubicBezTo>
                <a:cubicBezTo>
                  <a:pt x="42625" y="2619"/>
                  <a:pt x="42588" y="2596"/>
                  <a:pt x="42598" y="2598"/>
                </a:cubicBezTo>
                <a:cubicBezTo>
                  <a:pt x="42554" y="2589"/>
                  <a:pt x="42554" y="2619"/>
                  <a:pt x="42539" y="2620"/>
                </a:cubicBezTo>
                <a:cubicBezTo>
                  <a:pt x="42522" y="2620"/>
                  <a:pt x="42485" y="2601"/>
                  <a:pt x="42451" y="2598"/>
                </a:cubicBezTo>
                <a:cubicBezTo>
                  <a:pt x="42344" y="2589"/>
                  <a:pt x="42184" y="2563"/>
                  <a:pt x="42041" y="2598"/>
                </a:cubicBezTo>
                <a:cubicBezTo>
                  <a:pt x="42108" y="2549"/>
                  <a:pt x="42034" y="2509"/>
                  <a:pt x="41953" y="2509"/>
                </a:cubicBezTo>
                <a:cubicBezTo>
                  <a:pt x="41916" y="2581"/>
                  <a:pt x="42048" y="2526"/>
                  <a:pt x="42012" y="2598"/>
                </a:cubicBezTo>
                <a:cubicBezTo>
                  <a:pt x="41937" y="2622"/>
                  <a:pt x="41898" y="2494"/>
                  <a:pt x="41894" y="2598"/>
                </a:cubicBezTo>
                <a:cubicBezTo>
                  <a:pt x="41888" y="2595"/>
                  <a:pt x="41791" y="2563"/>
                  <a:pt x="41806" y="2554"/>
                </a:cubicBezTo>
                <a:cubicBezTo>
                  <a:pt x="41853" y="2526"/>
                  <a:pt x="41782" y="2547"/>
                  <a:pt x="41777" y="2509"/>
                </a:cubicBezTo>
                <a:cubicBezTo>
                  <a:pt x="41684" y="2499"/>
                  <a:pt x="41673" y="2550"/>
                  <a:pt x="41572" y="2532"/>
                </a:cubicBezTo>
                <a:cubicBezTo>
                  <a:pt x="41544" y="2548"/>
                  <a:pt x="41528" y="2571"/>
                  <a:pt x="41513" y="2598"/>
                </a:cubicBezTo>
                <a:cubicBezTo>
                  <a:pt x="41477" y="2566"/>
                  <a:pt x="41347" y="2588"/>
                  <a:pt x="41426" y="2532"/>
                </a:cubicBezTo>
                <a:cubicBezTo>
                  <a:pt x="41357" y="2532"/>
                  <a:pt x="41289" y="2532"/>
                  <a:pt x="41219" y="2532"/>
                </a:cubicBezTo>
                <a:cubicBezTo>
                  <a:pt x="41239" y="2554"/>
                  <a:pt x="41287" y="2554"/>
                  <a:pt x="41279" y="2598"/>
                </a:cubicBezTo>
                <a:cubicBezTo>
                  <a:pt x="41165" y="2640"/>
                  <a:pt x="41039" y="2568"/>
                  <a:pt x="40869" y="2620"/>
                </a:cubicBezTo>
                <a:cubicBezTo>
                  <a:pt x="40816" y="2551"/>
                  <a:pt x="40778" y="2608"/>
                  <a:pt x="40663" y="2598"/>
                </a:cubicBezTo>
                <a:cubicBezTo>
                  <a:pt x="40658" y="2623"/>
                  <a:pt x="40670" y="2637"/>
                  <a:pt x="40693" y="2641"/>
                </a:cubicBezTo>
                <a:cubicBezTo>
                  <a:pt x="40680" y="2703"/>
                  <a:pt x="40601" y="2643"/>
                  <a:pt x="40633" y="2598"/>
                </a:cubicBezTo>
                <a:cubicBezTo>
                  <a:pt x="40539" y="2603"/>
                  <a:pt x="40472" y="2590"/>
                  <a:pt x="40399" y="2598"/>
                </a:cubicBezTo>
                <a:cubicBezTo>
                  <a:pt x="40307" y="2607"/>
                  <a:pt x="40339" y="2616"/>
                  <a:pt x="40253" y="2598"/>
                </a:cubicBezTo>
                <a:cubicBezTo>
                  <a:pt x="40203" y="2587"/>
                  <a:pt x="40123" y="2584"/>
                  <a:pt x="40106" y="2620"/>
                </a:cubicBezTo>
                <a:cubicBezTo>
                  <a:pt x="40113" y="2647"/>
                  <a:pt x="40193" y="2649"/>
                  <a:pt x="40194" y="2620"/>
                </a:cubicBezTo>
                <a:cubicBezTo>
                  <a:pt x="40237" y="2629"/>
                  <a:pt x="40191" y="2639"/>
                  <a:pt x="40194" y="2664"/>
                </a:cubicBezTo>
                <a:cubicBezTo>
                  <a:pt x="40228" y="2660"/>
                  <a:pt x="40246" y="2668"/>
                  <a:pt x="40253" y="2686"/>
                </a:cubicBezTo>
                <a:cubicBezTo>
                  <a:pt x="40303" y="2686"/>
                  <a:pt x="40329" y="2670"/>
                  <a:pt x="40341" y="2641"/>
                </a:cubicBezTo>
                <a:cubicBezTo>
                  <a:pt x="40376" y="2635"/>
                  <a:pt x="40355" y="2677"/>
                  <a:pt x="40369" y="2686"/>
                </a:cubicBezTo>
                <a:cubicBezTo>
                  <a:pt x="40402" y="2704"/>
                  <a:pt x="40470" y="2679"/>
                  <a:pt x="40487" y="2707"/>
                </a:cubicBezTo>
                <a:cubicBezTo>
                  <a:pt x="40452" y="2751"/>
                  <a:pt x="40375" y="2728"/>
                  <a:pt x="40312" y="2730"/>
                </a:cubicBezTo>
                <a:cubicBezTo>
                  <a:pt x="40282" y="2730"/>
                  <a:pt x="40070" y="2751"/>
                  <a:pt x="40047" y="2730"/>
                </a:cubicBezTo>
                <a:cubicBezTo>
                  <a:pt x="40001" y="2686"/>
                  <a:pt x="39904" y="2769"/>
                  <a:pt x="39843" y="2686"/>
                </a:cubicBezTo>
                <a:cubicBezTo>
                  <a:pt x="39780" y="2746"/>
                  <a:pt x="39683" y="2645"/>
                  <a:pt x="39667" y="2730"/>
                </a:cubicBezTo>
                <a:cubicBezTo>
                  <a:pt x="39587" y="2709"/>
                  <a:pt x="39696" y="2652"/>
                  <a:pt x="39696" y="2620"/>
                </a:cubicBezTo>
                <a:cubicBezTo>
                  <a:pt x="39798" y="2668"/>
                  <a:pt x="39872" y="2604"/>
                  <a:pt x="39990" y="2641"/>
                </a:cubicBezTo>
                <a:cubicBezTo>
                  <a:pt x="40012" y="2630"/>
                  <a:pt x="40037" y="2619"/>
                  <a:pt x="40077" y="2620"/>
                </a:cubicBezTo>
                <a:cubicBezTo>
                  <a:pt x="40031" y="2578"/>
                  <a:pt x="39937" y="2598"/>
                  <a:pt x="39872" y="2598"/>
                </a:cubicBezTo>
                <a:cubicBezTo>
                  <a:pt x="39795" y="2596"/>
                  <a:pt x="39738" y="2600"/>
                  <a:pt x="39667" y="2598"/>
                </a:cubicBezTo>
                <a:cubicBezTo>
                  <a:pt x="39619" y="2596"/>
                  <a:pt x="39617" y="2580"/>
                  <a:pt x="39578" y="2575"/>
                </a:cubicBezTo>
                <a:cubicBezTo>
                  <a:pt x="39443" y="2559"/>
                  <a:pt x="39315" y="2586"/>
                  <a:pt x="39197" y="2598"/>
                </a:cubicBezTo>
                <a:cubicBezTo>
                  <a:pt x="39213" y="2616"/>
                  <a:pt x="39228" y="2634"/>
                  <a:pt x="39227" y="2664"/>
                </a:cubicBezTo>
                <a:cubicBezTo>
                  <a:pt x="39146" y="2667"/>
                  <a:pt x="39126" y="2629"/>
                  <a:pt x="39168" y="2598"/>
                </a:cubicBezTo>
                <a:cubicBezTo>
                  <a:pt x="39014" y="2592"/>
                  <a:pt x="38994" y="2620"/>
                  <a:pt x="38875" y="2598"/>
                </a:cubicBezTo>
                <a:cubicBezTo>
                  <a:pt x="38891" y="2616"/>
                  <a:pt x="38905" y="2634"/>
                  <a:pt x="38905" y="2664"/>
                </a:cubicBezTo>
                <a:cubicBezTo>
                  <a:pt x="38926" y="2646"/>
                  <a:pt x="39108" y="2605"/>
                  <a:pt x="39081" y="2686"/>
                </a:cubicBezTo>
                <a:cubicBezTo>
                  <a:pt x="39006" y="2674"/>
                  <a:pt x="38967" y="2648"/>
                  <a:pt x="38963" y="2730"/>
                </a:cubicBezTo>
                <a:cubicBezTo>
                  <a:pt x="38940" y="2728"/>
                  <a:pt x="38934" y="2706"/>
                  <a:pt x="38905" y="2707"/>
                </a:cubicBezTo>
                <a:cubicBezTo>
                  <a:pt x="38890" y="2709"/>
                  <a:pt x="38866" y="2729"/>
                  <a:pt x="38875" y="2730"/>
                </a:cubicBezTo>
                <a:cubicBezTo>
                  <a:pt x="38878" y="2730"/>
                  <a:pt x="38765" y="2675"/>
                  <a:pt x="38729" y="2707"/>
                </a:cubicBezTo>
                <a:cubicBezTo>
                  <a:pt x="38727" y="2709"/>
                  <a:pt x="38687" y="2744"/>
                  <a:pt x="38670" y="2730"/>
                </a:cubicBezTo>
                <a:cubicBezTo>
                  <a:pt x="38624" y="2688"/>
                  <a:pt x="38562" y="2757"/>
                  <a:pt x="38494" y="2686"/>
                </a:cubicBezTo>
                <a:cubicBezTo>
                  <a:pt x="38430" y="2703"/>
                  <a:pt x="38288" y="2772"/>
                  <a:pt x="38260" y="2686"/>
                </a:cubicBezTo>
                <a:cubicBezTo>
                  <a:pt x="38226" y="2689"/>
                  <a:pt x="38235" y="2725"/>
                  <a:pt x="38231" y="2752"/>
                </a:cubicBezTo>
                <a:cubicBezTo>
                  <a:pt x="38132" y="2744"/>
                  <a:pt x="38201" y="2613"/>
                  <a:pt x="38113" y="2598"/>
                </a:cubicBezTo>
                <a:cubicBezTo>
                  <a:pt x="38028" y="2619"/>
                  <a:pt x="38142" y="2640"/>
                  <a:pt x="38142" y="2641"/>
                </a:cubicBezTo>
                <a:cubicBezTo>
                  <a:pt x="38153" y="2671"/>
                  <a:pt x="38094" y="2730"/>
                  <a:pt x="38142" y="2773"/>
                </a:cubicBezTo>
                <a:cubicBezTo>
                  <a:pt x="38221" y="2773"/>
                  <a:pt x="38299" y="2773"/>
                  <a:pt x="38377" y="2773"/>
                </a:cubicBezTo>
                <a:cubicBezTo>
                  <a:pt x="38374" y="2830"/>
                  <a:pt x="38268" y="2826"/>
                  <a:pt x="38231" y="2796"/>
                </a:cubicBezTo>
                <a:cubicBezTo>
                  <a:pt x="38213" y="2882"/>
                  <a:pt x="38391" y="2821"/>
                  <a:pt x="38465" y="2840"/>
                </a:cubicBezTo>
                <a:cubicBezTo>
                  <a:pt x="38487" y="2740"/>
                  <a:pt x="38384" y="2873"/>
                  <a:pt x="38406" y="2773"/>
                </a:cubicBezTo>
                <a:cubicBezTo>
                  <a:pt x="38463" y="2784"/>
                  <a:pt x="38533" y="2782"/>
                  <a:pt x="38524" y="2840"/>
                </a:cubicBezTo>
                <a:cubicBezTo>
                  <a:pt x="38559" y="2846"/>
                  <a:pt x="38538" y="2803"/>
                  <a:pt x="38553" y="2796"/>
                </a:cubicBezTo>
                <a:cubicBezTo>
                  <a:pt x="38586" y="2779"/>
                  <a:pt x="38675" y="2818"/>
                  <a:pt x="38670" y="2773"/>
                </a:cubicBezTo>
                <a:cubicBezTo>
                  <a:pt x="38758" y="2788"/>
                  <a:pt x="38642" y="2821"/>
                  <a:pt x="38670" y="2861"/>
                </a:cubicBezTo>
                <a:cubicBezTo>
                  <a:pt x="38596" y="2840"/>
                  <a:pt x="38517" y="2881"/>
                  <a:pt x="38465" y="2884"/>
                </a:cubicBezTo>
                <a:cubicBezTo>
                  <a:pt x="38383" y="2888"/>
                  <a:pt x="38297" y="2862"/>
                  <a:pt x="38231" y="2884"/>
                </a:cubicBezTo>
                <a:cubicBezTo>
                  <a:pt x="38225" y="2858"/>
                  <a:pt x="38201" y="2872"/>
                  <a:pt x="38201" y="2884"/>
                </a:cubicBezTo>
                <a:cubicBezTo>
                  <a:pt x="38161" y="2876"/>
                  <a:pt x="38177" y="2828"/>
                  <a:pt x="38172" y="2796"/>
                </a:cubicBezTo>
                <a:cubicBezTo>
                  <a:pt x="38117" y="2799"/>
                  <a:pt x="38154" y="2870"/>
                  <a:pt x="38113" y="2884"/>
                </a:cubicBezTo>
                <a:cubicBezTo>
                  <a:pt x="38061" y="2842"/>
                  <a:pt x="38039" y="2902"/>
                  <a:pt x="37937" y="2884"/>
                </a:cubicBezTo>
                <a:cubicBezTo>
                  <a:pt x="37916" y="2786"/>
                  <a:pt x="37784" y="2801"/>
                  <a:pt x="37674" y="2773"/>
                </a:cubicBezTo>
                <a:cubicBezTo>
                  <a:pt x="37668" y="2772"/>
                  <a:pt x="37678" y="2734"/>
                  <a:pt x="37674" y="2730"/>
                </a:cubicBezTo>
                <a:cubicBezTo>
                  <a:pt x="37653" y="2746"/>
                  <a:pt x="37640" y="2759"/>
                  <a:pt x="37615" y="2773"/>
                </a:cubicBezTo>
                <a:cubicBezTo>
                  <a:pt x="37585" y="2791"/>
                  <a:pt x="37539" y="2790"/>
                  <a:pt x="37556" y="2861"/>
                </a:cubicBezTo>
                <a:cubicBezTo>
                  <a:pt x="37521" y="2845"/>
                  <a:pt x="37506" y="2884"/>
                  <a:pt x="37498" y="2884"/>
                </a:cubicBezTo>
                <a:cubicBezTo>
                  <a:pt x="37474" y="2885"/>
                  <a:pt x="37469" y="2858"/>
                  <a:pt x="37439" y="2861"/>
                </a:cubicBezTo>
                <a:cubicBezTo>
                  <a:pt x="37434" y="2862"/>
                  <a:pt x="37345" y="2905"/>
                  <a:pt x="37322" y="2884"/>
                </a:cubicBezTo>
                <a:cubicBezTo>
                  <a:pt x="37295" y="2859"/>
                  <a:pt x="37306" y="2880"/>
                  <a:pt x="37264" y="2884"/>
                </a:cubicBezTo>
                <a:cubicBezTo>
                  <a:pt x="37228" y="2887"/>
                  <a:pt x="37211" y="2861"/>
                  <a:pt x="37204" y="2861"/>
                </a:cubicBezTo>
                <a:cubicBezTo>
                  <a:pt x="37138" y="2865"/>
                  <a:pt x="37161" y="2927"/>
                  <a:pt x="37059" y="2884"/>
                </a:cubicBezTo>
                <a:cubicBezTo>
                  <a:pt x="37074" y="2866"/>
                  <a:pt x="37089" y="2848"/>
                  <a:pt x="37088" y="2818"/>
                </a:cubicBezTo>
                <a:cubicBezTo>
                  <a:pt x="37036" y="2863"/>
                  <a:pt x="36997" y="2838"/>
                  <a:pt x="36970" y="2861"/>
                </a:cubicBezTo>
                <a:cubicBezTo>
                  <a:pt x="37042" y="2909"/>
                  <a:pt x="36877" y="2855"/>
                  <a:pt x="36853" y="2840"/>
                </a:cubicBezTo>
                <a:cubicBezTo>
                  <a:pt x="36825" y="2840"/>
                  <a:pt x="36830" y="2866"/>
                  <a:pt x="36824" y="2884"/>
                </a:cubicBezTo>
                <a:cubicBezTo>
                  <a:pt x="36736" y="2915"/>
                  <a:pt x="36645" y="2806"/>
                  <a:pt x="36648" y="2906"/>
                </a:cubicBezTo>
                <a:cubicBezTo>
                  <a:pt x="36577" y="2880"/>
                  <a:pt x="36506" y="2907"/>
                  <a:pt x="36443" y="2906"/>
                </a:cubicBezTo>
                <a:cubicBezTo>
                  <a:pt x="36395" y="2905"/>
                  <a:pt x="36393" y="2887"/>
                  <a:pt x="36355" y="2884"/>
                </a:cubicBezTo>
                <a:cubicBezTo>
                  <a:pt x="36320" y="2880"/>
                  <a:pt x="36338" y="2903"/>
                  <a:pt x="36325" y="2906"/>
                </a:cubicBezTo>
                <a:cubicBezTo>
                  <a:pt x="36300" y="2909"/>
                  <a:pt x="36295" y="2884"/>
                  <a:pt x="36295" y="2884"/>
                </a:cubicBezTo>
                <a:cubicBezTo>
                  <a:pt x="36271" y="2887"/>
                  <a:pt x="36267" y="2907"/>
                  <a:pt x="36238" y="2906"/>
                </a:cubicBezTo>
                <a:cubicBezTo>
                  <a:pt x="36149" y="2905"/>
                  <a:pt x="36169" y="2882"/>
                  <a:pt x="36061" y="2906"/>
                </a:cubicBezTo>
                <a:cubicBezTo>
                  <a:pt x="36052" y="2908"/>
                  <a:pt x="36009" y="2900"/>
                  <a:pt x="36003" y="2906"/>
                </a:cubicBezTo>
                <a:cubicBezTo>
                  <a:pt x="35966" y="2939"/>
                  <a:pt x="35962" y="2911"/>
                  <a:pt x="35915" y="2906"/>
                </a:cubicBezTo>
                <a:cubicBezTo>
                  <a:pt x="35882" y="2902"/>
                  <a:pt x="35865" y="2936"/>
                  <a:pt x="35827" y="2906"/>
                </a:cubicBezTo>
                <a:cubicBezTo>
                  <a:pt x="35799" y="2907"/>
                  <a:pt x="35804" y="2932"/>
                  <a:pt x="35798" y="2950"/>
                </a:cubicBezTo>
                <a:cubicBezTo>
                  <a:pt x="35749" y="2950"/>
                  <a:pt x="35700" y="2950"/>
                  <a:pt x="35652" y="2950"/>
                </a:cubicBezTo>
                <a:cubicBezTo>
                  <a:pt x="35637" y="2924"/>
                  <a:pt x="35707" y="2936"/>
                  <a:pt x="35710" y="2927"/>
                </a:cubicBezTo>
                <a:cubicBezTo>
                  <a:pt x="35723" y="2894"/>
                  <a:pt x="35595" y="2878"/>
                  <a:pt x="35622" y="2950"/>
                </a:cubicBezTo>
                <a:cubicBezTo>
                  <a:pt x="35573" y="2950"/>
                  <a:pt x="35524" y="2950"/>
                  <a:pt x="35475" y="2950"/>
                </a:cubicBezTo>
                <a:cubicBezTo>
                  <a:pt x="35481" y="2932"/>
                  <a:pt x="35505" y="2927"/>
                  <a:pt x="35505" y="2906"/>
                </a:cubicBezTo>
                <a:cubicBezTo>
                  <a:pt x="35465" y="2892"/>
                  <a:pt x="35460" y="2923"/>
                  <a:pt x="35445" y="2927"/>
                </a:cubicBezTo>
                <a:cubicBezTo>
                  <a:pt x="35445" y="2928"/>
                  <a:pt x="35366" y="2949"/>
                  <a:pt x="35387" y="2950"/>
                </a:cubicBezTo>
                <a:cubicBezTo>
                  <a:pt x="35349" y="2948"/>
                  <a:pt x="35300" y="2860"/>
                  <a:pt x="35299" y="2950"/>
                </a:cubicBezTo>
                <a:cubicBezTo>
                  <a:pt x="35220" y="2966"/>
                  <a:pt x="35240" y="2907"/>
                  <a:pt x="35182" y="2906"/>
                </a:cubicBezTo>
                <a:cubicBezTo>
                  <a:pt x="35132" y="2897"/>
                  <a:pt x="35127" y="2923"/>
                  <a:pt x="35124" y="2950"/>
                </a:cubicBezTo>
                <a:cubicBezTo>
                  <a:pt x="35062" y="2963"/>
                  <a:pt x="35047" y="2929"/>
                  <a:pt x="35007" y="2927"/>
                </a:cubicBezTo>
                <a:cubicBezTo>
                  <a:pt x="34973" y="2927"/>
                  <a:pt x="34989" y="2948"/>
                  <a:pt x="34977" y="2950"/>
                </a:cubicBezTo>
                <a:cubicBezTo>
                  <a:pt x="34952" y="2954"/>
                  <a:pt x="34946" y="2927"/>
                  <a:pt x="34948" y="2927"/>
                </a:cubicBezTo>
                <a:cubicBezTo>
                  <a:pt x="34919" y="2932"/>
                  <a:pt x="34886" y="2969"/>
                  <a:pt x="34801" y="2950"/>
                </a:cubicBezTo>
                <a:cubicBezTo>
                  <a:pt x="34770" y="2942"/>
                  <a:pt x="34751" y="2927"/>
                  <a:pt x="34655" y="2950"/>
                </a:cubicBezTo>
                <a:cubicBezTo>
                  <a:pt x="34664" y="2947"/>
                  <a:pt x="34525" y="3006"/>
                  <a:pt x="34479" y="2972"/>
                </a:cubicBezTo>
                <a:cubicBezTo>
                  <a:pt x="34433" y="2938"/>
                  <a:pt x="34448" y="2992"/>
                  <a:pt x="34391" y="2950"/>
                </a:cubicBezTo>
                <a:cubicBezTo>
                  <a:pt x="34372" y="2935"/>
                  <a:pt x="34318" y="2971"/>
                  <a:pt x="34303" y="2972"/>
                </a:cubicBezTo>
                <a:cubicBezTo>
                  <a:pt x="34241" y="2977"/>
                  <a:pt x="34156" y="2949"/>
                  <a:pt x="34098" y="2972"/>
                </a:cubicBezTo>
                <a:cubicBezTo>
                  <a:pt x="34106" y="2936"/>
                  <a:pt x="34070" y="2933"/>
                  <a:pt x="34069" y="2906"/>
                </a:cubicBezTo>
                <a:cubicBezTo>
                  <a:pt x="34034" y="2909"/>
                  <a:pt x="34043" y="2945"/>
                  <a:pt x="34039" y="2972"/>
                </a:cubicBezTo>
                <a:cubicBezTo>
                  <a:pt x="34006" y="2968"/>
                  <a:pt x="33987" y="2977"/>
                  <a:pt x="33980" y="2993"/>
                </a:cubicBezTo>
                <a:cubicBezTo>
                  <a:pt x="33933" y="3002"/>
                  <a:pt x="33930" y="2970"/>
                  <a:pt x="33893" y="2972"/>
                </a:cubicBezTo>
                <a:cubicBezTo>
                  <a:pt x="33869" y="2972"/>
                  <a:pt x="33864" y="2997"/>
                  <a:pt x="33834" y="2993"/>
                </a:cubicBezTo>
                <a:cubicBezTo>
                  <a:pt x="33774" y="2987"/>
                  <a:pt x="33737" y="2959"/>
                  <a:pt x="33658" y="2950"/>
                </a:cubicBezTo>
                <a:cubicBezTo>
                  <a:pt x="33662" y="2984"/>
                  <a:pt x="33786" y="2982"/>
                  <a:pt x="33658" y="2993"/>
                </a:cubicBezTo>
                <a:cubicBezTo>
                  <a:pt x="33663" y="2993"/>
                  <a:pt x="33386" y="3013"/>
                  <a:pt x="33365" y="2993"/>
                </a:cubicBezTo>
                <a:cubicBezTo>
                  <a:pt x="33336" y="2968"/>
                  <a:pt x="33339" y="2999"/>
                  <a:pt x="33277" y="2993"/>
                </a:cubicBezTo>
                <a:cubicBezTo>
                  <a:pt x="33281" y="2994"/>
                  <a:pt x="33235" y="2957"/>
                  <a:pt x="33218" y="2972"/>
                </a:cubicBezTo>
                <a:cubicBezTo>
                  <a:pt x="33185" y="3002"/>
                  <a:pt x="33176" y="2957"/>
                  <a:pt x="33101" y="2993"/>
                </a:cubicBezTo>
                <a:cubicBezTo>
                  <a:pt x="33098" y="2995"/>
                  <a:pt x="33065" y="3017"/>
                  <a:pt x="33072" y="3016"/>
                </a:cubicBezTo>
                <a:cubicBezTo>
                  <a:pt x="32993" y="3032"/>
                  <a:pt x="33032" y="2979"/>
                  <a:pt x="32955" y="3016"/>
                </a:cubicBezTo>
                <a:cubicBezTo>
                  <a:pt x="32883" y="3050"/>
                  <a:pt x="32844" y="2999"/>
                  <a:pt x="32692" y="3016"/>
                </a:cubicBezTo>
                <a:cubicBezTo>
                  <a:pt x="32682" y="3017"/>
                  <a:pt x="32638" y="3011"/>
                  <a:pt x="32632" y="3016"/>
                </a:cubicBezTo>
                <a:cubicBezTo>
                  <a:pt x="32630" y="3017"/>
                  <a:pt x="32590" y="3053"/>
                  <a:pt x="32573" y="3038"/>
                </a:cubicBezTo>
                <a:cubicBezTo>
                  <a:pt x="32548" y="3014"/>
                  <a:pt x="32546" y="3038"/>
                  <a:pt x="32486" y="3038"/>
                </a:cubicBezTo>
                <a:cubicBezTo>
                  <a:pt x="32440" y="3037"/>
                  <a:pt x="32434" y="3014"/>
                  <a:pt x="32398" y="3016"/>
                </a:cubicBezTo>
                <a:cubicBezTo>
                  <a:pt x="32350" y="3017"/>
                  <a:pt x="32348" y="3034"/>
                  <a:pt x="32310" y="3038"/>
                </a:cubicBezTo>
                <a:cubicBezTo>
                  <a:pt x="32259" y="3043"/>
                  <a:pt x="31950" y="3058"/>
                  <a:pt x="31928" y="3038"/>
                </a:cubicBezTo>
                <a:cubicBezTo>
                  <a:pt x="31866" y="2980"/>
                  <a:pt x="31887" y="3058"/>
                  <a:pt x="31812" y="3060"/>
                </a:cubicBezTo>
                <a:cubicBezTo>
                  <a:pt x="31764" y="3061"/>
                  <a:pt x="31762" y="3038"/>
                  <a:pt x="31724" y="3038"/>
                </a:cubicBezTo>
                <a:cubicBezTo>
                  <a:pt x="31725" y="3038"/>
                  <a:pt x="31506" y="3101"/>
                  <a:pt x="31460" y="3060"/>
                </a:cubicBezTo>
                <a:cubicBezTo>
                  <a:pt x="31430" y="3032"/>
                  <a:pt x="31434" y="3068"/>
                  <a:pt x="31372" y="3060"/>
                </a:cubicBezTo>
                <a:cubicBezTo>
                  <a:pt x="31340" y="3056"/>
                  <a:pt x="31272" y="3052"/>
                  <a:pt x="31255" y="3016"/>
                </a:cubicBezTo>
                <a:cubicBezTo>
                  <a:pt x="31231" y="3020"/>
                  <a:pt x="31225" y="3038"/>
                  <a:pt x="31196" y="3038"/>
                </a:cubicBezTo>
                <a:cubicBezTo>
                  <a:pt x="31163" y="3042"/>
                  <a:pt x="31180" y="3060"/>
                  <a:pt x="31196" y="3060"/>
                </a:cubicBezTo>
                <a:cubicBezTo>
                  <a:pt x="31202" y="3079"/>
                  <a:pt x="31185" y="3080"/>
                  <a:pt x="31167" y="3082"/>
                </a:cubicBezTo>
                <a:cubicBezTo>
                  <a:pt x="31102" y="3094"/>
                  <a:pt x="31125" y="3040"/>
                  <a:pt x="31079" y="3038"/>
                </a:cubicBezTo>
                <a:cubicBezTo>
                  <a:pt x="31036" y="3035"/>
                  <a:pt x="31101" y="3089"/>
                  <a:pt x="31050" y="3082"/>
                </a:cubicBezTo>
                <a:cubicBezTo>
                  <a:pt x="31048" y="3082"/>
                  <a:pt x="31041" y="3062"/>
                  <a:pt x="31020" y="3060"/>
                </a:cubicBezTo>
                <a:cubicBezTo>
                  <a:pt x="30994" y="3058"/>
                  <a:pt x="30958" y="3058"/>
                  <a:pt x="30933" y="3060"/>
                </a:cubicBezTo>
                <a:cubicBezTo>
                  <a:pt x="30916" y="3061"/>
                  <a:pt x="30814" y="3107"/>
                  <a:pt x="30786" y="3082"/>
                </a:cubicBezTo>
                <a:cubicBezTo>
                  <a:pt x="30754" y="3053"/>
                  <a:pt x="30773" y="3086"/>
                  <a:pt x="30727" y="3082"/>
                </a:cubicBezTo>
                <a:cubicBezTo>
                  <a:pt x="30699" y="3079"/>
                  <a:pt x="30662" y="3038"/>
                  <a:pt x="30639" y="3104"/>
                </a:cubicBezTo>
                <a:cubicBezTo>
                  <a:pt x="30600" y="3082"/>
                  <a:pt x="30531" y="3082"/>
                  <a:pt x="30492" y="3060"/>
                </a:cubicBezTo>
                <a:cubicBezTo>
                  <a:pt x="30462" y="3047"/>
                  <a:pt x="30473" y="3103"/>
                  <a:pt x="30463" y="3104"/>
                </a:cubicBezTo>
                <a:cubicBezTo>
                  <a:pt x="30447" y="3106"/>
                  <a:pt x="30428" y="3083"/>
                  <a:pt x="30405" y="3082"/>
                </a:cubicBezTo>
                <a:cubicBezTo>
                  <a:pt x="30370" y="3079"/>
                  <a:pt x="30352" y="3104"/>
                  <a:pt x="30346" y="3104"/>
                </a:cubicBezTo>
                <a:cubicBezTo>
                  <a:pt x="30309" y="3101"/>
                  <a:pt x="30292" y="3074"/>
                  <a:pt x="30200" y="3082"/>
                </a:cubicBezTo>
                <a:cubicBezTo>
                  <a:pt x="30106" y="3089"/>
                  <a:pt x="30010" y="3092"/>
                  <a:pt x="29965" y="3148"/>
                </a:cubicBezTo>
                <a:cubicBezTo>
                  <a:pt x="29931" y="3158"/>
                  <a:pt x="29949" y="3107"/>
                  <a:pt x="29936" y="3104"/>
                </a:cubicBezTo>
                <a:cubicBezTo>
                  <a:pt x="29895" y="3092"/>
                  <a:pt x="29880" y="3124"/>
                  <a:pt x="29848" y="3126"/>
                </a:cubicBezTo>
                <a:cubicBezTo>
                  <a:pt x="29786" y="3128"/>
                  <a:pt x="29733" y="3092"/>
                  <a:pt x="29613" y="3104"/>
                </a:cubicBezTo>
                <a:cubicBezTo>
                  <a:pt x="29585" y="3107"/>
                  <a:pt x="29590" y="3129"/>
                  <a:pt x="29584" y="3148"/>
                </a:cubicBezTo>
                <a:cubicBezTo>
                  <a:pt x="29508" y="3159"/>
                  <a:pt x="29352" y="3052"/>
                  <a:pt x="29349" y="3148"/>
                </a:cubicBezTo>
                <a:cubicBezTo>
                  <a:pt x="29245" y="3112"/>
                  <a:pt x="29291" y="3089"/>
                  <a:pt x="29262" y="3016"/>
                </a:cubicBezTo>
                <a:cubicBezTo>
                  <a:pt x="29201" y="3025"/>
                  <a:pt x="29184" y="3001"/>
                  <a:pt x="29144" y="2993"/>
                </a:cubicBezTo>
                <a:cubicBezTo>
                  <a:pt x="29139" y="3056"/>
                  <a:pt x="29244" y="3037"/>
                  <a:pt x="29203" y="3126"/>
                </a:cubicBezTo>
                <a:cubicBezTo>
                  <a:pt x="29167" y="3116"/>
                  <a:pt x="29142" y="3098"/>
                  <a:pt x="29144" y="3060"/>
                </a:cubicBezTo>
                <a:cubicBezTo>
                  <a:pt x="29100" y="3079"/>
                  <a:pt x="29081" y="3115"/>
                  <a:pt x="29085" y="3170"/>
                </a:cubicBezTo>
                <a:cubicBezTo>
                  <a:pt x="29048" y="3139"/>
                  <a:pt x="28948" y="3157"/>
                  <a:pt x="28910" y="3126"/>
                </a:cubicBezTo>
                <a:cubicBezTo>
                  <a:pt x="28853" y="3175"/>
                  <a:pt x="28899" y="3148"/>
                  <a:pt x="28793" y="3148"/>
                </a:cubicBezTo>
                <a:cubicBezTo>
                  <a:pt x="28772" y="3148"/>
                  <a:pt x="28676" y="3197"/>
                  <a:pt x="28647" y="3170"/>
                </a:cubicBezTo>
                <a:cubicBezTo>
                  <a:pt x="28619" y="3145"/>
                  <a:pt x="28620" y="3173"/>
                  <a:pt x="28559" y="3170"/>
                </a:cubicBezTo>
                <a:cubicBezTo>
                  <a:pt x="28565" y="3170"/>
                  <a:pt x="28544" y="3133"/>
                  <a:pt x="28529" y="3148"/>
                </a:cubicBezTo>
                <a:cubicBezTo>
                  <a:pt x="28527" y="3149"/>
                  <a:pt x="28529" y="3170"/>
                  <a:pt x="28529" y="3170"/>
                </a:cubicBezTo>
                <a:cubicBezTo>
                  <a:pt x="28459" y="3163"/>
                  <a:pt x="28423" y="3130"/>
                  <a:pt x="28354" y="3148"/>
                </a:cubicBezTo>
                <a:cubicBezTo>
                  <a:pt x="28319" y="3152"/>
                  <a:pt x="28337" y="3170"/>
                  <a:pt x="28354" y="3170"/>
                </a:cubicBezTo>
                <a:cubicBezTo>
                  <a:pt x="28346" y="3215"/>
                  <a:pt x="28294" y="3170"/>
                  <a:pt x="28294" y="3170"/>
                </a:cubicBezTo>
                <a:cubicBezTo>
                  <a:pt x="28244" y="3171"/>
                  <a:pt x="28229" y="3199"/>
                  <a:pt x="28177" y="3192"/>
                </a:cubicBezTo>
                <a:cubicBezTo>
                  <a:pt x="28174" y="3191"/>
                  <a:pt x="28171" y="3171"/>
                  <a:pt x="28148" y="3170"/>
                </a:cubicBezTo>
                <a:cubicBezTo>
                  <a:pt x="28114" y="3169"/>
                  <a:pt x="28095" y="3169"/>
                  <a:pt x="28089" y="3148"/>
                </a:cubicBezTo>
                <a:cubicBezTo>
                  <a:pt x="28066" y="3167"/>
                  <a:pt x="28009" y="3161"/>
                  <a:pt x="28002" y="3192"/>
                </a:cubicBezTo>
                <a:cubicBezTo>
                  <a:pt x="27958" y="3181"/>
                  <a:pt x="27928" y="3160"/>
                  <a:pt x="27884" y="3148"/>
                </a:cubicBezTo>
                <a:cubicBezTo>
                  <a:pt x="27864" y="3158"/>
                  <a:pt x="27851" y="3163"/>
                  <a:pt x="27825" y="3170"/>
                </a:cubicBezTo>
                <a:cubicBezTo>
                  <a:pt x="27815" y="3173"/>
                  <a:pt x="27773" y="3164"/>
                  <a:pt x="27767" y="3170"/>
                </a:cubicBezTo>
                <a:cubicBezTo>
                  <a:pt x="27737" y="3197"/>
                  <a:pt x="27759" y="3174"/>
                  <a:pt x="27738" y="3170"/>
                </a:cubicBezTo>
                <a:cubicBezTo>
                  <a:pt x="27719" y="3166"/>
                  <a:pt x="27704" y="3194"/>
                  <a:pt x="27679" y="3192"/>
                </a:cubicBezTo>
                <a:cubicBezTo>
                  <a:pt x="27595" y="3187"/>
                  <a:pt x="27616" y="3167"/>
                  <a:pt x="27532" y="3192"/>
                </a:cubicBezTo>
                <a:cubicBezTo>
                  <a:pt x="27522" y="3196"/>
                  <a:pt x="27481" y="3185"/>
                  <a:pt x="27474" y="3192"/>
                </a:cubicBezTo>
                <a:cubicBezTo>
                  <a:pt x="27451" y="3212"/>
                  <a:pt x="27443" y="3196"/>
                  <a:pt x="27386" y="3192"/>
                </a:cubicBezTo>
                <a:cubicBezTo>
                  <a:pt x="27379" y="3191"/>
                  <a:pt x="27331" y="3188"/>
                  <a:pt x="27327" y="3192"/>
                </a:cubicBezTo>
                <a:cubicBezTo>
                  <a:pt x="27298" y="3218"/>
                  <a:pt x="27314" y="3191"/>
                  <a:pt x="27268" y="3192"/>
                </a:cubicBezTo>
                <a:cubicBezTo>
                  <a:pt x="27240" y="3193"/>
                  <a:pt x="27145" y="3244"/>
                  <a:pt x="27093" y="3192"/>
                </a:cubicBezTo>
                <a:cubicBezTo>
                  <a:pt x="27115" y="3151"/>
                  <a:pt x="27180" y="3176"/>
                  <a:pt x="27122" y="3126"/>
                </a:cubicBezTo>
                <a:cubicBezTo>
                  <a:pt x="27047" y="3128"/>
                  <a:pt x="27075" y="3208"/>
                  <a:pt x="27034" y="3236"/>
                </a:cubicBezTo>
                <a:cubicBezTo>
                  <a:pt x="27022" y="3223"/>
                  <a:pt x="26990" y="3225"/>
                  <a:pt x="26975" y="3214"/>
                </a:cubicBezTo>
                <a:cubicBezTo>
                  <a:pt x="26974" y="3212"/>
                  <a:pt x="26942" y="3170"/>
                  <a:pt x="26946" y="3170"/>
                </a:cubicBezTo>
                <a:cubicBezTo>
                  <a:pt x="26890" y="3170"/>
                  <a:pt x="26885" y="3258"/>
                  <a:pt x="26771" y="3236"/>
                </a:cubicBezTo>
                <a:cubicBezTo>
                  <a:pt x="26737" y="3230"/>
                  <a:pt x="26667" y="3204"/>
                  <a:pt x="26566" y="3192"/>
                </a:cubicBezTo>
                <a:cubicBezTo>
                  <a:pt x="26571" y="3174"/>
                  <a:pt x="26594" y="3170"/>
                  <a:pt x="26594" y="3148"/>
                </a:cubicBezTo>
                <a:cubicBezTo>
                  <a:pt x="26532" y="3137"/>
                  <a:pt x="26539" y="3179"/>
                  <a:pt x="26536" y="3214"/>
                </a:cubicBezTo>
                <a:cubicBezTo>
                  <a:pt x="26388" y="3211"/>
                  <a:pt x="26312" y="3254"/>
                  <a:pt x="26214" y="3192"/>
                </a:cubicBezTo>
                <a:cubicBezTo>
                  <a:pt x="26178" y="3184"/>
                  <a:pt x="26199" y="3230"/>
                  <a:pt x="26184" y="3236"/>
                </a:cubicBezTo>
                <a:cubicBezTo>
                  <a:pt x="26167" y="3242"/>
                  <a:pt x="26101" y="3196"/>
                  <a:pt x="26038" y="3236"/>
                </a:cubicBezTo>
                <a:cubicBezTo>
                  <a:pt x="25984" y="3219"/>
                  <a:pt x="26055" y="3212"/>
                  <a:pt x="26096" y="3214"/>
                </a:cubicBezTo>
                <a:cubicBezTo>
                  <a:pt x="26091" y="3196"/>
                  <a:pt x="26067" y="3192"/>
                  <a:pt x="26067" y="3170"/>
                </a:cubicBezTo>
                <a:cubicBezTo>
                  <a:pt x="26010" y="3179"/>
                  <a:pt x="25827" y="3278"/>
                  <a:pt x="25803" y="3170"/>
                </a:cubicBezTo>
                <a:cubicBezTo>
                  <a:pt x="25766" y="3175"/>
                  <a:pt x="25773" y="3214"/>
                  <a:pt x="25803" y="3214"/>
                </a:cubicBezTo>
                <a:cubicBezTo>
                  <a:pt x="25800" y="3268"/>
                  <a:pt x="25706" y="3218"/>
                  <a:pt x="25716" y="3192"/>
                </a:cubicBezTo>
                <a:cubicBezTo>
                  <a:pt x="25698" y="3224"/>
                  <a:pt x="25651" y="3193"/>
                  <a:pt x="25657" y="3192"/>
                </a:cubicBezTo>
                <a:cubicBezTo>
                  <a:pt x="25622" y="3201"/>
                  <a:pt x="25689" y="3266"/>
                  <a:pt x="25539" y="3236"/>
                </a:cubicBezTo>
                <a:cubicBezTo>
                  <a:pt x="25516" y="3232"/>
                  <a:pt x="25489" y="3193"/>
                  <a:pt x="25481" y="3192"/>
                </a:cubicBezTo>
                <a:cubicBezTo>
                  <a:pt x="25464" y="3190"/>
                  <a:pt x="25429" y="3215"/>
                  <a:pt x="25393" y="3214"/>
                </a:cubicBezTo>
                <a:cubicBezTo>
                  <a:pt x="25398" y="3214"/>
                  <a:pt x="25380" y="3193"/>
                  <a:pt x="25364" y="3192"/>
                </a:cubicBezTo>
                <a:cubicBezTo>
                  <a:pt x="25328" y="3191"/>
                  <a:pt x="25222" y="3169"/>
                  <a:pt x="25246" y="3236"/>
                </a:cubicBezTo>
                <a:cubicBezTo>
                  <a:pt x="25212" y="3230"/>
                  <a:pt x="25124" y="3139"/>
                  <a:pt x="25129" y="3236"/>
                </a:cubicBezTo>
                <a:cubicBezTo>
                  <a:pt x="25047" y="3217"/>
                  <a:pt x="24950" y="3209"/>
                  <a:pt x="24895" y="3170"/>
                </a:cubicBezTo>
                <a:cubicBezTo>
                  <a:pt x="24851" y="3179"/>
                  <a:pt x="24906" y="3199"/>
                  <a:pt x="24895" y="3236"/>
                </a:cubicBezTo>
                <a:cubicBezTo>
                  <a:pt x="24838" y="3194"/>
                  <a:pt x="24821" y="3233"/>
                  <a:pt x="24748" y="3236"/>
                </a:cubicBezTo>
                <a:cubicBezTo>
                  <a:pt x="24748" y="3221"/>
                  <a:pt x="24748" y="3206"/>
                  <a:pt x="24748" y="3192"/>
                </a:cubicBezTo>
                <a:cubicBezTo>
                  <a:pt x="24639" y="3236"/>
                  <a:pt x="24556" y="3164"/>
                  <a:pt x="24485" y="3236"/>
                </a:cubicBezTo>
                <a:cubicBezTo>
                  <a:pt x="24344" y="3205"/>
                  <a:pt x="24193" y="3236"/>
                  <a:pt x="24044" y="3258"/>
                </a:cubicBezTo>
                <a:cubicBezTo>
                  <a:pt x="24044" y="3235"/>
                  <a:pt x="24008" y="3242"/>
                  <a:pt x="23986" y="3236"/>
                </a:cubicBezTo>
                <a:cubicBezTo>
                  <a:pt x="23917" y="3215"/>
                  <a:pt x="23971" y="3229"/>
                  <a:pt x="23869" y="3236"/>
                </a:cubicBezTo>
                <a:cubicBezTo>
                  <a:pt x="23847" y="3238"/>
                  <a:pt x="23802" y="3241"/>
                  <a:pt x="23781" y="3236"/>
                </a:cubicBezTo>
                <a:cubicBezTo>
                  <a:pt x="23718" y="3221"/>
                  <a:pt x="23764" y="3227"/>
                  <a:pt x="23664" y="3236"/>
                </a:cubicBezTo>
                <a:cubicBezTo>
                  <a:pt x="23648" y="3238"/>
                  <a:pt x="23556" y="3244"/>
                  <a:pt x="23546" y="3236"/>
                </a:cubicBezTo>
                <a:cubicBezTo>
                  <a:pt x="23516" y="3214"/>
                  <a:pt x="23527" y="3226"/>
                  <a:pt x="23517" y="3258"/>
                </a:cubicBezTo>
                <a:cubicBezTo>
                  <a:pt x="23499" y="3227"/>
                  <a:pt x="23404" y="3254"/>
                  <a:pt x="23400" y="3214"/>
                </a:cubicBezTo>
                <a:cubicBezTo>
                  <a:pt x="23371" y="3215"/>
                  <a:pt x="23377" y="3241"/>
                  <a:pt x="23370" y="3258"/>
                </a:cubicBezTo>
                <a:cubicBezTo>
                  <a:pt x="23337" y="3221"/>
                  <a:pt x="23276" y="3251"/>
                  <a:pt x="23194" y="3236"/>
                </a:cubicBezTo>
                <a:cubicBezTo>
                  <a:pt x="23139" y="3226"/>
                  <a:pt x="23165" y="3226"/>
                  <a:pt x="23107" y="3236"/>
                </a:cubicBezTo>
                <a:cubicBezTo>
                  <a:pt x="23099" y="3238"/>
                  <a:pt x="22945" y="3249"/>
                  <a:pt x="22931" y="3236"/>
                </a:cubicBezTo>
                <a:cubicBezTo>
                  <a:pt x="22905" y="3212"/>
                  <a:pt x="22864" y="3242"/>
                  <a:pt x="22755" y="3236"/>
                </a:cubicBezTo>
                <a:cubicBezTo>
                  <a:pt x="22746" y="3235"/>
                  <a:pt x="22701" y="3241"/>
                  <a:pt x="22696" y="3236"/>
                </a:cubicBezTo>
                <a:cubicBezTo>
                  <a:pt x="22648" y="3191"/>
                  <a:pt x="22527" y="3253"/>
                  <a:pt x="22520" y="3170"/>
                </a:cubicBezTo>
                <a:cubicBezTo>
                  <a:pt x="22486" y="3161"/>
                  <a:pt x="22505" y="3209"/>
                  <a:pt x="22491" y="3214"/>
                </a:cubicBezTo>
                <a:cubicBezTo>
                  <a:pt x="22461" y="3224"/>
                  <a:pt x="22388" y="3152"/>
                  <a:pt x="22374" y="3236"/>
                </a:cubicBezTo>
                <a:cubicBezTo>
                  <a:pt x="22343" y="3203"/>
                  <a:pt x="22305" y="3229"/>
                  <a:pt x="22228" y="3214"/>
                </a:cubicBezTo>
                <a:cubicBezTo>
                  <a:pt x="22219" y="3212"/>
                  <a:pt x="22184" y="3194"/>
                  <a:pt x="22198" y="3192"/>
                </a:cubicBezTo>
                <a:cubicBezTo>
                  <a:pt x="22162" y="3196"/>
                  <a:pt x="22110" y="3280"/>
                  <a:pt x="22110" y="3192"/>
                </a:cubicBezTo>
                <a:cubicBezTo>
                  <a:pt x="22078" y="3181"/>
                  <a:pt x="22093" y="3233"/>
                  <a:pt x="22081" y="3236"/>
                </a:cubicBezTo>
                <a:cubicBezTo>
                  <a:pt x="22062" y="3240"/>
                  <a:pt x="22048" y="3211"/>
                  <a:pt x="22022" y="3214"/>
                </a:cubicBezTo>
                <a:cubicBezTo>
                  <a:pt x="22008" y="3215"/>
                  <a:pt x="21984" y="3235"/>
                  <a:pt x="21993" y="3236"/>
                </a:cubicBezTo>
                <a:cubicBezTo>
                  <a:pt x="21971" y="3235"/>
                  <a:pt x="21960" y="3218"/>
                  <a:pt x="21934" y="3214"/>
                </a:cubicBezTo>
                <a:cubicBezTo>
                  <a:pt x="21823" y="3195"/>
                  <a:pt x="21704" y="3253"/>
                  <a:pt x="21670" y="3170"/>
                </a:cubicBezTo>
                <a:cubicBezTo>
                  <a:pt x="21642" y="3170"/>
                  <a:pt x="21647" y="3197"/>
                  <a:pt x="21641" y="3214"/>
                </a:cubicBezTo>
                <a:cubicBezTo>
                  <a:pt x="21571" y="3178"/>
                  <a:pt x="21542" y="3234"/>
                  <a:pt x="21435" y="3214"/>
                </a:cubicBezTo>
                <a:cubicBezTo>
                  <a:pt x="21368" y="3202"/>
                  <a:pt x="21421" y="3208"/>
                  <a:pt x="21319" y="3214"/>
                </a:cubicBezTo>
                <a:lnTo>
                  <a:pt x="21319" y="3192"/>
                </a:lnTo>
                <a:cubicBezTo>
                  <a:pt x="21285" y="3191"/>
                  <a:pt x="21301" y="3212"/>
                  <a:pt x="21289" y="3214"/>
                </a:cubicBezTo>
                <a:cubicBezTo>
                  <a:pt x="21259" y="3218"/>
                  <a:pt x="21266" y="3192"/>
                  <a:pt x="21260" y="3192"/>
                </a:cubicBezTo>
                <a:cubicBezTo>
                  <a:pt x="21225" y="3193"/>
                  <a:pt x="21247" y="3209"/>
                  <a:pt x="21231" y="3214"/>
                </a:cubicBezTo>
                <a:cubicBezTo>
                  <a:pt x="21172" y="3231"/>
                  <a:pt x="21144" y="3149"/>
                  <a:pt x="21143" y="3236"/>
                </a:cubicBezTo>
                <a:cubicBezTo>
                  <a:pt x="21105" y="3226"/>
                  <a:pt x="21096" y="3199"/>
                  <a:pt x="21055" y="3192"/>
                </a:cubicBezTo>
                <a:cubicBezTo>
                  <a:pt x="20985" y="3179"/>
                  <a:pt x="20996" y="3235"/>
                  <a:pt x="20938" y="3192"/>
                </a:cubicBezTo>
                <a:cubicBezTo>
                  <a:pt x="20938" y="3193"/>
                  <a:pt x="20706" y="3174"/>
                  <a:pt x="20704" y="3214"/>
                </a:cubicBezTo>
                <a:cubicBezTo>
                  <a:pt x="20686" y="3202"/>
                  <a:pt x="20666" y="3202"/>
                  <a:pt x="20644" y="3192"/>
                </a:cubicBezTo>
                <a:cubicBezTo>
                  <a:pt x="20642" y="3191"/>
                  <a:pt x="20607" y="3169"/>
                  <a:pt x="20615" y="3170"/>
                </a:cubicBezTo>
                <a:cubicBezTo>
                  <a:pt x="20572" y="3161"/>
                  <a:pt x="20572" y="3191"/>
                  <a:pt x="20557" y="3192"/>
                </a:cubicBezTo>
                <a:cubicBezTo>
                  <a:pt x="20534" y="3193"/>
                  <a:pt x="20526" y="3164"/>
                  <a:pt x="20498" y="3170"/>
                </a:cubicBezTo>
                <a:cubicBezTo>
                  <a:pt x="20449" y="3179"/>
                  <a:pt x="20451" y="3223"/>
                  <a:pt x="20380" y="3214"/>
                </a:cubicBezTo>
                <a:cubicBezTo>
                  <a:pt x="20392" y="3185"/>
                  <a:pt x="20433" y="3179"/>
                  <a:pt x="20439" y="3148"/>
                </a:cubicBezTo>
                <a:cubicBezTo>
                  <a:pt x="20363" y="3134"/>
                  <a:pt x="20334" y="3157"/>
                  <a:pt x="20352" y="3214"/>
                </a:cubicBezTo>
                <a:cubicBezTo>
                  <a:pt x="20281" y="3202"/>
                  <a:pt x="20201" y="3196"/>
                  <a:pt x="20205" y="3126"/>
                </a:cubicBezTo>
                <a:cubicBezTo>
                  <a:pt x="20182" y="3128"/>
                  <a:pt x="20117" y="3199"/>
                  <a:pt x="20176" y="3192"/>
                </a:cubicBezTo>
                <a:cubicBezTo>
                  <a:pt x="20124" y="3238"/>
                  <a:pt x="20122" y="3125"/>
                  <a:pt x="20029" y="3170"/>
                </a:cubicBezTo>
                <a:cubicBezTo>
                  <a:pt x="19972" y="3197"/>
                  <a:pt x="20007" y="3167"/>
                  <a:pt x="19912" y="3170"/>
                </a:cubicBezTo>
                <a:cubicBezTo>
                  <a:pt x="19905" y="3170"/>
                  <a:pt x="19858" y="3166"/>
                  <a:pt x="19853" y="3170"/>
                </a:cubicBezTo>
                <a:cubicBezTo>
                  <a:pt x="19830" y="3192"/>
                  <a:pt x="19835" y="3177"/>
                  <a:pt x="19794" y="3170"/>
                </a:cubicBezTo>
                <a:cubicBezTo>
                  <a:pt x="19732" y="3159"/>
                  <a:pt x="19658" y="3173"/>
                  <a:pt x="19619" y="3170"/>
                </a:cubicBezTo>
                <a:cubicBezTo>
                  <a:pt x="19557" y="3166"/>
                  <a:pt x="19558" y="3131"/>
                  <a:pt x="19472" y="3148"/>
                </a:cubicBezTo>
                <a:cubicBezTo>
                  <a:pt x="19406" y="3160"/>
                  <a:pt x="19457" y="3158"/>
                  <a:pt x="19355" y="3148"/>
                </a:cubicBezTo>
                <a:cubicBezTo>
                  <a:pt x="19316" y="3144"/>
                  <a:pt x="19277" y="3151"/>
                  <a:pt x="19238" y="3148"/>
                </a:cubicBezTo>
                <a:cubicBezTo>
                  <a:pt x="19205" y="3152"/>
                  <a:pt x="19221" y="3170"/>
                  <a:pt x="19238" y="3170"/>
                </a:cubicBezTo>
                <a:cubicBezTo>
                  <a:pt x="19229" y="3223"/>
                  <a:pt x="19159" y="3146"/>
                  <a:pt x="19149" y="3126"/>
                </a:cubicBezTo>
                <a:cubicBezTo>
                  <a:pt x="19138" y="3137"/>
                  <a:pt x="19008" y="3158"/>
                  <a:pt x="19092" y="3170"/>
                </a:cubicBezTo>
                <a:cubicBezTo>
                  <a:pt x="19060" y="3233"/>
                  <a:pt x="19040" y="3149"/>
                  <a:pt x="19033" y="3148"/>
                </a:cubicBezTo>
                <a:cubicBezTo>
                  <a:pt x="18866" y="3103"/>
                  <a:pt x="18665" y="3173"/>
                  <a:pt x="18505" y="3104"/>
                </a:cubicBezTo>
                <a:cubicBezTo>
                  <a:pt x="18455" y="3103"/>
                  <a:pt x="18429" y="3121"/>
                  <a:pt x="18417" y="3148"/>
                </a:cubicBezTo>
                <a:cubicBezTo>
                  <a:pt x="18330" y="3089"/>
                  <a:pt x="18268" y="3133"/>
                  <a:pt x="18153" y="3104"/>
                </a:cubicBezTo>
                <a:cubicBezTo>
                  <a:pt x="18147" y="3103"/>
                  <a:pt x="18158" y="3064"/>
                  <a:pt x="18153" y="3060"/>
                </a:cubicBezTo>
                <a:cubicBezTo>
                  <a:pt x="18103" y="3052"/>
                  <a:pt x="18098" y="3077"/>
                  <a:pt x="18095" y="3104"/>
                </a:cubicBezTo>
                <a:cubicBezTo>
                  <a:pt x="18024" y="3076"/>
                  <a:pt x="17872" y="3142"/>
                  <a:pt x="17831" y="3104"/>
                </a:cubicBezTo>
                <a:cubicBezTo>
                  <a:pt x="17804" y="3079"/>
                  <a:pt x="17804" y="3107"/>
                  <a:pt x="17743" y="3104"/>
                </a:cubicBezTo>
                <a:cubicBezTo>
                  <a:pt x="17747" y="3104"/>
                  <a:pt x="17700" y="3068"/>
                  <a:pt x="17684" y="3082"/>
                </a:cubicBezTo>
                <a:cubicBezTo>
                  <a:pt x="17650" y="3114"/>
                  <a:pt x="17678" y="3076"/>
                  <a:pt x="17567" y="3082"/>
                </a:cubicBezTo>
                <a:cubicBezTo>
                  <a:pt x="17515" y="3085"/>
                  <a:pt x="17505" y="3104"/>
                  <a:pt x="17450" y="3104"/>
                </a:cubicBezTo>
                <a:cubicBezTo>
                  <a:pt x="17379" y="3031"/>
                  <a:pt x="17289" y="3104"/>
                  <a:pt x="17215" y="3060"/>
                </a:cubicBezTo>
                <a:cubicBezTo>
                  <a:pt x="17185" y="3074"/>
                  <a:pt x="17185" y="3110"/>
                  <a:pt x="17127" y="3104"/>
                </a:cubicBezTo>
                <a:cubicBezTo>
                  <a:pt x="17122" y="3085"/>
                  <a:pt x="17139" y="3083"/>
                  <a:pt x="17157" y="3082"/>
                </a:cubicBezTo>
                <a:cubicBezTo>
                  <a:pt x="17132" y="3049"/>
                  <a:pt x="17062" y="3050"/>
                  <a:pt x="17011" y="3038"/>
                </a:cubicBezTo>
                <a:cubicBezTo>
                  <a:pt x="16936" y="3034"/>
                  <a:pt x="16919" y="3071"/>
                  <a:pt x="16893" y="3104"/>
                </a:cubicBezTo>
                <a:cubicBezTo>
                  <a:pt x="16859" y="3085"/>
                  <a:pt x="16814" y="3075"/>
                  <a:pt x="16746" y="3082"/>
                </a:cubicBezTo>
                <a:cubicBezTo>
                  <a:pt x="16653" y="3052"/>
                  <a:pt x="16850" y="3060"/>
                  <a:pt x="16893" y="3060"/>
                </a:cubicBezTo>
                <a:cubicBezTo>
                  <a:pt x="16877" y="2998"/>
                  <a:pt x="16856" y="3038"/>
                  <a:pt x="16805" y="3038"/>
                </a:cubicBezTo>
                <a:cubicBezTo>
                  <a:pt x="16786" y="3038"/>
                  <a:pt x="16769" y="3017"/>
                  <a:pt x="16775" y="3016"/>
                </a:cubicBezTo>
                <a:cubicBezTo>
                  <a:pt x="16751" y="3019"/>
                  <a:pt x="16748" y="3038"/>
                  <a:pt x="16717" y="3038"/>
                </a:cubicBezTo>
                <a:cubicBezTo>
                  <a:pt x="16675" y="3037"/>
                  <a:pt x="16660" y="3011"/>
                  <a:pt x="16629" y="3016"/>
                </a:cubicBezTo>
                <a:cubicBezTo>
                  <a:pt x="16612" y="3017"/>
                  <a:pt x="16597" y="3059"/>
                  <a:pt x="16600" y="3060"/>
                </a:cubicBezTo>
                <a:cubicBezTo>
                  <a:pt x="16563" y="3059"/>
                  <a:pt x="16588" y="3019"/>
                  <a:pt x="16570" y="3016"/>
                </a:cubicBezTo>
                <a:cubicBezTo>
                  <a:pt x="16509" y="3005"/>
                  <a:pt x="16355" y="3064"/>
                  <a:pt x="16307" y="2993"/>
                </a:cubicBezTo>
                <a:cubicBezTo>
                  <a:pt x="16278" y="2995"/>
                  <a:pt x="16284" y="3020"/>
                  <a:pt x="16277" y="3038"/>
                </a:cubicBezTo>
                <a:cubicBezTo>
                  <a:pt x="16235" y="3013"/>
                  <a:pt x="16206" y="3014"/>
                  <a:pt x="16190" y="3060"/>
                </a:cubicBezTo>
                <a:cubicBezTo>
                  <a:pt x="16166" y="3044"/>
                  <a:pt x="16109" y="3025"/>
                  <a:pt x="16102" y="3060"/>
                </a:cubicBezTo>
                <a:cubicBezTo>
                  <a:pt x="16072" y="3038"/>
                  <a:pt x="16042" y="3016"/>
                  <a:pt x="16014" y="2993"/>
                </a:cubicBezTo>
                <a:cubicBezTo>
                  <a:pt x="15931" y="3005"/>
                  <a:pt x="15862" y="3026"/>
                  <a:pt x="15779" y="3038"/>
                </a:cubicBezTo>
                <a:cubicBezTo>
                  <a:pt x="15859" y="2980"/>
                  <a:pt x="15760" y="2959"/>
                  <a:pt x="15662" y="2972"/>
                </a:cubicBezTo>
                <a:cubicBezTo>
                  <a:pt x="15628" y="2975"/>
                  <a:pt x="15646" y="2993"/>
                  <a:pt x="15662" y="2993"/>
                </a:cubicBezTo>
                <a:cubicBezTo>
                  <a:pt x="15649" y="3043"/>
                  <a:pt x="15517" y="3002"/>
                  <a:pt x="15457" y="3016"/>
                </a:cubicBezTo>
                <a:cubicBezTo>
                  <a:pt x="15470" y="2947"/>
                  <a:pt x="15394" y="2945"/>
                  <a:pt x="15310" y="2950"/>
                </a:cubicBezTo>
                <a:cubicBezTo>
                  <a:pt x="15315" y="2975"/>
                  <a:pt x="15364" y="2968"/>
                  <a:pt x="15398" y="2972"/>
                </a:cubicBezTo>
                <a:cubicBezTo>
                  <a:pt x="15355" y="3005"/>
                  <a:pt x="15284" y="3017"/>
                  <a:pt x="15193" y="3016"/>
                </a:cubicBezTo>
                <a:cubicBezTo>
                  <a:pt x="15183" y="2928"/>
                  <a:pt x="15112" y="3040"/>
                  <a:pt x="15164" y="2927"/>
                </a:cubicBezTo>
                <a:cubicBezTo>
                  <a:pt x="15102" y="2917"/>
                  <a:pt x="15108" y="2959"/>
                  <a:pt x="15105" y="2993"/>
                </a:cubicBezTo>
                <a:cubicBezTo>
                  <a:pt x="15016" y="2972"/>
                  <a:pt x="14906" y="2968"/>
                  <a:pt x="14870" y="2906"/>
                </a:cubicBezTo>
                <a:cubicBezTo>
                  <a:pt x="14832" y="2927"/>
                  <a:pt x="14782" y="2942"/>
                  <a:pt x="14753" y="2972"/>
                </a:cubicBezTo>
                <a:cubicBezTo>
                  <a:pt x="14688" y="2984"/>
                  <a:pt x="14725" y="2908"/>
                  <a:pt x="14665" y="2906"/>
                </a:cubicBezTo>
                <a:cubicBezTo>
                  <a:pt x="14594" y="2903"/>
                  <a:pt x="14699" y="2867"/>
                  <a:pt x="14665" y="2796"/>
                </a:cubicBezTo>
                <a:cubicBezTo>
                  <a:pt x="14538" y="2781"/>
                  <a:pt x="14587" y="2897"/>
                  <a:pt x="14578" y="2972"/>
                </a:cubicBezTo>
                <a:cubicBezTo>
                  <a:pt x="14517" y="2959"/>
                  <a:pt x="14515" y="2938"/>
                  <a:pt x="14548" y="2906"/>
                </a:cubicBezTo>
                <a:cubicBezTo>
                  <a:pt x="14491" y="2880"/>
                  <a:pt x="14503" y="2947"/>
                  <a:pt x="14489" y="2950"/>
                </a:cubicBezTo>
                <a:cubicBezTo>
                  <a:pt x="14455" y="2959"/>
                  <a:pt x="14424" y="2903"/>
                  <a:pt x="14343" y="2927"/>
                </a:cubicBezTo>
                <a:cubicBezTo>
                  <a:pt x="14399" y="2863"/>
                  <a:pt x="14324" y="2909"/>
                  <a:pt x="14226" y="2884"/>
                </a:cubicBezTo>
                <a:cubicBezTo>
                  <a:pt x="14247" y="2904"/>
                  <a:pt x="14278" y="2917"/>
                  <a:pt x="14314" y="2927"/>
                </a:cubicBezTo>
                <a:cubicBezTo>
                  <a:pt x="14293" y="2957"/>
                  <a:pt x="14235" y="2917"/>
                  <a:pt x="14167" y="2950"/>
                </a:cubicBezTo>
                <a:cubicBezTo>
                  <a:pt x="14188" y="2890"/>
                  <a:pt x="14109" y="2905"/>
                  <a:pt x="14108" y="2861"/>
                </a:cubicBezTo>
                <a:cubicBezTo>
                  <a:pt x="14029" y="2861"/>
                  <a:pt x="13971" y="2954"/>
                  <a:pt x="13933" y="2861"/>
                </a:cubicBezTo>
                <a:cubicBezTo>
                  <a:pt x="13898" y="2865"/>
                  <a:pt x="13908" y="2902"/>
                  <a:pt x="13904" y="2927"/>
                </a:cubicBezTo>
                <a:cubicBezTo>
                  <a:pt x="13880" y="2912"/>
                  <a:pt x="13823" y="2893"/>
                  <a:pt x="13815" y="2927"/>
                </a:cubicBezTo>
                <a:cubicBezTo>
                  <a:pt x="13776" y="2906"/>
                  <a:pt x="13727" y="2892"/>
                  <a:pt x="13698" y="2861"/>
                </a:cubicBezTo>
                <a:cubicBezTo>
                  <a:pt x="13668" y="2876"/>
                  <a:pt x="13668" y="2912"/>
                  <a:pt x="13610" y="2906"/>
                </a:cubicBezTo>
                <a:cubicBezTo>
                  <a:pt x="13631" y="2833"/>
                  <a:pt x="13552" y="2872"/>
                  <a:pt x="13551" y="2906"/>
                </a:cubicBezTo>
                <a:cubicBezTo>
                  <a:pt x="13517" y="2915"/>
                  <a:pt x="13536" y="2866"/>
                  <a:pt x="13522" y="2861"/>
                </a:cubicBezTo>
                <a:cubicBezTo>
                  <a:pt x="13481" y="2848"/>
                  <a:pt x="13476" y="2884"/>
                  <a:pt x="13464" y="2884"/>
                </a:cubicBezTo>
                <a:cubicBezTo>
                  <a:pt x="13410" y="2885"/>
                  <a:pt x="13380" y="2827"/>
                  <a:pt x="13317" y="2840"/>
                </a:cubicBezTo>
                <a:cubicBezTo>
                  <a:pt x="13318" y="2861"/>
                  <a:pt x="13353" y="2857"/>
                  <a:pt x="13375" y="2861"/>
                </a:cubicBezTo>
                <a:cubicBezTo>
                  <a:pt x="13322" y="2929"/>
                  <a:pt x="13237" y="2836"/>
                  <a:pt x="13141" y="2861"/>
                </a:cubicBezTo>
                <a:cubicBezTo>
                  <a:pt x="13146" y="2836"/>
                  <a:pt x="13134" y="2823"/>
                  <a:pt x="13112" y="2818"/>
                </a:cubicBezTo>
                <a:cubicBezTo>
                  <a:pt x="13069" y="2827"/>
                  <a:pt x="13124" y="2846"/>
                  <a:pt x="13112" y="2884"/>
                </a:cubicBezTo>
                <a:cubicBezTo>
                  <a:pt x="13020" y="2894"/>
                  <a:pt x="13029" y="2828"/>
                  <a:pt x="12995" y="2796"/>
                </a:cubicBezTo>
                <a:cubicBezTo>
                  <a:pt x="12910" y="2815"/>
                  <a:pt x="12961" y="2828"/>
                  <a:pt x="12965" y="2884"/>
                </a:cubicBezTo>
                <a:cubicBezTo>
                  <a:pt x="12939" y="2866"/>
                  <a:pt x="12899" y="2860"/>
                  <a:pt x="12848" y="2861"/>
                </a:cubicBezTo>
                <a:cubicBezTo>
                  <a:pt x="12865" y="2813"/>
                  <a:pt x="12792" y="2830"/>
                  <a:pt x="12789" y="2796"/>
                </a:cubicBezTo>
                <a:cubicBezTo>
                  <a:pt x="12755" y="2800"/>
                  <a:pt x="12765" y="2836"/>
                  <a:pt x="12760" y="2861"/>
                </a:cubicBezTo>
                <a:cubicBezTo>
                  <a:pt x="12727" y="2865"/>
                  <a:pt x="12708" y="2857"/>
                  <a:pt x="12701" y="2840"/>
                </a:cubicBezTo>
                <a:cubicBezTo>
                  <a:pt x="12668" y="2836"/>
                  <a:pt x="12650" y="2845"/>
                  <a:pt x="12643" y="2861"/>
                </a:cubicBezTo>
                <a:cubicBezTo>
                  <a:pt x="12676" y="2866"/>
                  <a:pt x="12369" y="2796"/>
                  <a:pt x="12321" y="2840"/>
                </a:cubicBezTo>
                <a:cubicBezTo>
                  <a:pt x="12296" y="2862"/>
                  <a:pt x="12303" y="2846"/>
                  <a:pt x="12262" y="2840"/>
                </a:cubicBezTo>
                <a:cubicBezTo>
                  <a:pt x="12214" y="2833"/>
                  <a:pt x="11969" y="2867"/>
                  <a:pt x="11940" y="2840"/>
                </a:cubicBezTo>
                <a:cubicBezTo>
                  <a:pt x="11883" y="2788"/>
                  <a:pt x="11890" y="2863"/>
                  <a:pt x="11764" y="2840"/>
                </a:cubicBezTo>
                <a:cubicBezTo>
                  <a:pt x="11749" y="2838"/>
                  <a:pt x="11730" y="2818"/>
                  <a:pt x="11735" y="2818"/>
                </a:cubicBezTo>
                <a:cubicBezTo>
                  <a:pt x="11685" y="2815"/>
                  <a:pt x="11609" y="2881"/>
                  <a:pt x="11617" y="2796"/>
                </a:cubicBezTo>
                <a:cubicBezTo>
                  <a:pt x="11588" y="2796"/>
                  <a:pt x="11594" y="2823"/>
                  <a:pt x="11588" y="2840"/>
                </a:cubicBezTo>
                <a:cubicBezTo>
                  <a:pt x="11568" y="2819"/>
                  <a:pt x="11469" y="2843"/>
                  <a:pt x="11442" y="2818"/>
                </a:cubicBezTo>
                <a:cubicBezTo>
                  <a:pt x="11439" y="2816"/>
                  <a:pt x="11443" y="2796"/>
                  <a:pt x="11442" y="2796"/>
                </a:cubicBezTo>
                <a:cubicBezTo>
                  <a:pt x="11397" y="2790"/>
                  <a:pt x="11398" y="2816"/>
                  <a:pt x="11383" y="2818"/>
                </a:cubicBezTo>
                <a:cubicBezTo>
                  <a:pt x="11360" y="2819"/>
                  <a:pt x="11353" y="2796"/>
                  <a:pt x="11324" y="2796"/>
                </a:cubicBezTo>
                <a:cubicBezTo>
                  <a:pt x="11290" y="2796"/>
                  <a:pt x="11308" y="2815"/>
                  <a:pt x="11295" y="2818"/>
                </a:cubicBezTo>
                <a:cubicBezTo>
                  <a:pt x="11276" y="2821"/>
                  <a:pt x="11262" y="2794"/>
                  <a:pt x="11236" y="2796"/>
                </a:cubicBezTo>
                <a:cubicBezTo>
                  <a:pt x="11205" y="2798"/>
                  <a:pt x="11174" y="2818"/>
                  <a:pt x="11119" y="2818"/>
                </a:cubicBezTo>
                <a:cubicBezTo>
                  <a:pt x="11119" y="2818"/>
                  <a:pt x="11119" y="2773"/>
                  <a:pt x="11119" y="2773"/>
                </a:cubicBezTo>
                <a:cubicBezTo>
                  <a:pt x="11108" y="2773"/>
                  <a:pt x="11056" y="2791"/>
                  <a:pt x="11031" y="2796"/>
                </a:cubicBezTo>
                <a:cubicBezTo>
                  <a:pt x="11021" y="2798"/>
                  <a:pt x="10979" y="2790"/>
                  <a:pt x="10972" y="2796"/>
                </a:cubicBezTo>
                <a:cubicBezTo>
                  <a:pt x="10941" y="2824"/>
                  <a:pt x="10960" y="2793"/>
                  <a:pt x="10914" y="2796"/>
                </a:cubicBezTo>
                <a:cubicBezTo>
                  <a:pt x="10863" y="2800"/>
                  <a:pt x="10851" y="2818"/>
                  <a:pt x="10797" y="2818"/>
                </a:cubicBezTo>
                <a:cubicBezTo>
                  <a:pt x="10738" y="2835"/>
                  <a:pt x="10732" y="2781"/>
                  <a:pt x="10709" y="2773"/>
                </a:cubicBezTo>
                <a:cubicBezTo>
                  <a:pt x="10589" y="2739"/>
                  <a:pt x="10450" y="2797"/>
                  <a:pt x="10328" y="2796"/>
                </a:cubicBezTo>
                <a:cubicBezTo>
                  <a:pt x="10278" y="2796"/>
                  <a:pt x="10252" y="2781"/>
                  <a:pt x="10240" y="2752"/>
                </a:cubicBezTo>
                <a:cubicBezTo>
                  <a:pt x="10184" y="2800"/>
                  <a:pt x="10100" y="2788"/>
                  <a:pt x="10005" y="2773"/>
                </a:cubicBezTo>
                <a:cubicBezTo>
                  <a:pt x="9960" y="2767"/>
                  <a:pt x="9892" y="2788"/>
                  <a:pt x="9888" y="2752"/>
                </a:cubicBezTo>
                <a:cubicBezTo>
                  <a:pt x="9821" y="2795"/>
                  <a:pt x="9845" y="2779"/>
                  <a:pt x="9742" y="2773"/>
                </a:cubicBezTo>
                <a:cubicBezTo>
                  <a:pt x="9725" y="2773"/>
                  <a:pt x="9698" y="2770"/>
                  <a:pt x="9683" y="2773"/>
                </a:cubicBezTo>
                <a:cubicBezTo>
                  <a:pt x="9627" y="2784"/>
                  <a:pt x="9652" y="2784"/>
                  <a:pt x="9595" y="2773"/>
                </a:cubicBezTo>
                <a:cubicBezTo>
                  <a:pt x="9543" y="2764"/>
                  <a:pt x="9480" y="2781"/>
                  <a:pt x="9419" y="2773"/>
                </a:cubicBezTo>
                <a:cubicBezTo>
                  <a:pt x="9419" y="2752"/>
                  <a:pt x="9419" y="2730"/>
                  <a:pt x="9419" y="2707"/>
                </a:cubicBezTo>
                <a:cubicBezTo>
                  <a:pt x="9358" y="2685"/>
                  <a:pt x="9378" y="2744"/>
                  <a:pt x="9361" y="2752"/>
                </a:cubicBezTo>
                <a:cubicBezTo>
                  <a:pt x="9346" y="2758"/>
                  <a:pt x="9318" y="2749"/>
                  <a:pt x="9301" y="2752"/>
                </a:cubicBezTo>
                <a:cubicBezTo>
                  <a:pt x="9283" y="2755"/>
                  <a:pt x="9274" y="2773"/>
                  <a:pt x="9273" y="2773"/>
                </a:cubicBezTo>
                <a:cubicBezTo>
                  <a:pt x="9228" y="2780"/>
                  <a:pt x="9230" y="2753"/>
                  <a:pt x="9214" y="2752"/>
                </a:cubicBezTo>
                <a:cubicBezTo>
                  <a:pt x="9190" y="2751"/>
                  <a:pt x="9167" y="2781"/>
                  <a:pt x="9126" y="2773"/>
                </a:cubicBezTo>
                <a:cubicBezTo>
                  <a:pt x="9121" y="2773"/>
                  <a:pt x="9121" y="2753"/>
                  <a:pt x="9096" y="2752"/>
                </a:cubicBezTo>
                <a:cubicBezTo>
                  <a:pt x="9050" y="2750"/>
                  <a:pt x="9045" y="2737"/>
                  <a:pt x="9009" y="2730"/>
                </a:cubicBezTo>
                <a:cubicBezTo>
                  <a:pt x="8913" y="2703"/>
                  <a:pt x="8788" y="2835"/>
                  <a:pt x="8774" y="2730"/>
                </a:cubicBezTo>
                <a:cubicBezTo>
                  <a:pt x="8710" y="2725"/>
                  <a:pt x="8681" y="2748"/>
                  <a:pt x="8687" y="2796"/>
                </a:cubicBezTo>
                <a:cubicBezTo>
                  <a:pt x="8622" y="2800"/>
                  <a:pt x="8594" y="2778"/>
                  <a:pt x="8598" y="2730"/>
                </a:cubicBezTo>
                <a:cubicBezTo>
                  <a:pt x="8510" y="2721"/>
                  <a:pt x="8500" y="2794"/>
                  <a:pt x="8393" y="2773"/>
                </a:cubicBezTo>
                <a:cubicBezTo>
                  <a:pt x="8388" y="2773"/>
                  <a:pt x="8322" y="2737"/>
                  <a:pt x="8305" y="2752"/>
                </a:cubicBezTo>
                <a:cubicBezTo>
                  <a:pt x="8284" y="2771"/>
                  <a:pt x="8248" y="2755"/>
                  <a:pt x="8159" y="2773"/>
                </a:cubicBezTo>
                <a:cubicBezTo>
                  <a:pt x="8128" y="2781"/>
                  <a:pt x="8104" y="2770"/>
                  <a:pt x="8100" y="2796"/>
                </a:cubicBezTo>
                <a:cubicBezTo>
                  <a:pt x="8024" y="2749"/>
                  <a:pt x="7816" y="2803"/>
                  <a:pt x="7748" y="2752"/>
                </a:cubicBezTo>
                <a:cubicBezTo>
                  <a:pt x="7699" y="2803"/>
                  <a:pt x="7649" y="2769"/>
                  <a:pt x="7572" y="2773"/>
                </a:cubicBezTo>
                <a:cubicBezTo>
                  <a:pt x="7522" y="2777"/>
                  <a:pt x="7468" y="2799"/>
                  <a:pt x="7426" y="2796"/>
                </a:cubicBezTo>
                <a:cubicBezTo>
                  <a:pt x="7434" y="2796"/>
                  <a:pt x="7125" y="2727"/>
                  <a:pt x="7074" y="2773"/>
                </a:cubicBezTo>
                <a:cubicBezTo>
                  <a:pt x="7033" y="2811"/>
                  <a:pt x="7035" y="2771"/>
                  <a:pt x="6986" y="2773"/>
                </a:cubicBezTo>
                <a:cubicBezTo>
                  <a:pt x="6964" y="2774"/>
                  <a:pt x="6954" y="2793"/>
                  <a:pt x="6928" y="2796"/>
                </a:cubicBezTo>
                <a:cubicBezTo>
                  <a:pt x="6803" y="2812"/>
                  <a:pt x="6588" y="2813"/>
                  <a:pt x="6547" y="2752"/>
                </a:cubicBezTo>
                <a:cubicBezTo>
                  <a:pt x="6493" y="2763"/>
                  <a:pt x="6542" y="2806"/>
                  <a:pt x="6430" y="2796"/>
                </a:cubicBezTo>
                <a:cubicBezTo>
                  <a:pt x="6421" y="2795"/>
                  <a:pt x="6375" y="2800"/>
                  <a:pt x="6370" y="2796"/>
                </a:cubicBezTo>
                <a:cubicBezTo>
                  <a:pt x="6344" y="2771"/>
                  <a:pt x="6356" y="2793"/>
                  <a:pt x="6312" y="2796"/>
                </a:cubicBezTo>
                <a:cubicBezTo>
                  <a:pt x="6285" y="2797"/>
                  <a:pt x="5907" y="2764"/>
                  <a:pt x="5873" y="2796"/>
                </a:cubicBezTo>
                <a:cubicBezTo>
                  <a:pt x="5836" y="2830"/>
                  <a:pt x="5779" y="2748"/>
                  <a:pt x="5726" y="2796"/>
                </a:cubicBezTo>
                <a:cubicBezTo>
                  <a:pt x="5724" y="2797"/>
                  <a:pt x="5728" y="2818"/>
                  <a:pt x="5726" y="2818"/>
                </a:cubicBezTo>
                <a:cubicBezTo>
                  <a:pt x="5685" y="2823"/>
                  <a:pt x="5678" y="2796"/>
                  <a:pt x="5667" y="2796"/>
                </a:cubicBezTo>
                <a:cubicBezTo>
                  <a:pt x="5645" y="2796"/>
                  <a:pt x="5637" y="2815"/>
                  <a:pt x="5608" y="2818"/>
                </a:cubicBezTo>
                <a:cubicBezTo>
                  <a:pt x="5441" y="2831"/>
                  <a:pt x="5237" y="2826"/>
                  <a:pt x="5052" y="2818"/>
                </a:cubicBezTo>
                <a:cubicBezTo>
                  <a:pt x="5044" y="2817"/>
                  <a:pt x="4998" y="2823"/>
                  <a:pt x="4993" y="2818"/>
                </a:cubicBezTo>
                <a:cubicBezTo>
                  <a:pt x="4969" y="2796"/>
                  <a:pt x="4975" y="2811"/>
                  <a:pt x="4934" y="2818"/>
                </a:cubicBezTo>
                <a:cubicBezTo>
                  <a:pt x="4916" y="2821"/>
                  <a:pt x="4718" y="2834"/>
                  <a:pt x="4700" y="2818"/>
                </a:cubicBezTo>
                <a:cubicBezTo>
                  <a:pt x="4663" y="2784"/>
                  <a:pt x="4606" y="2866"/>
                  <a:pt x="4554" y="2818"/>
                </a:cubicBezTo>
                <a:cubicBezTo>
                  <a:pt x="4498" y="2767"/>
                  <a:pt x="4500" y="2843"/>
                  <a:pt x="4436" y="2796"/>
                </a:cubicBezTo>
                <a:cubicBezTo>
                  <a:pt x="4437" y="2797"/>
                  <a:pt x="4274" y="2784"/>
                  <a:pt x="4260" y="2796"/>
                </a:cubicBezTo>
                <a:cubicBezTo>
                  <a:pt x="4230" y="2823"/>
                  <a:pt x="4253" y="2799"/>
                  <a:pt x="4231" y="2796"/>
                </a:cubicBezTo>
                <a:cubicBezTo>
                  <a:pt x="4220" y="2794"/>
                  <a:pt x="4185" y="2827"/>
                  <a:pt x="4172" y="2818"/>
                </a:cubicBezTo>
                <a:cubicBezTo>
                  <a:pt x="4171" y="2816"/>
                  <a:pt x="4130" y="2781"/>
                  <a:pt x="4114" y="2796"/>
                </a:cubicBezTo>
                <a:cubicBezTo>
                  <a:pt x="4088" y="2820"/>
                  <a:pt x="4099" y="2800"/>
                  <a:pt x="4055" y="2796"/>
                </a:cubicBezTo>
                <a:cubicBezTo>
                  <a:pt x="3708" y="2767"/>
                  <a:pt x="3348" y="2817"/>
                  <a:pt x="3030" y="2796"/>
                </a:cubicBezTo>
                <a:cubicBezTo>
                  <a:pt x="2984" y="2793"/>
                  <a:pt x="2978" y="2775"/>
                  <a:pt x="2941" y="2773"/>
                </a:cubicBezTo>
                <a:cubicBezTo>
                  <a:pt x="2904" y="2771"/>
                  <a:pt x="2675" y="2799"/>
                  <a:pt x="2648" y="2773"/>
                </a:cubicBezTo>
                <a:cubicBezTo>
                  <a:pt x="2618" y="2746"/>
                  <a:pt x="2636" y="2776"/>
                  <a:pt x="2590" y="2773"/>
                </a:cubicBezTo>
                <a:cubicBezTo>
                  <a:pt x="2543" y="2771"/>
                  <a:pt x="2540" y="2757"/>
                  <a:pt x="2502" y="2752"/>
                </a:cubicBezTo>
                <a:cubicBezTo>
                  <a:pt x="2435" y="2743"/>
                  <a:pt x="2358" y="2757"/>
                  <a:pt x="2297" y="2752"/>
                </a:cubicBezTo>
                <a:cubicBezTo>
                  <a:pt x="2250" y="2748"/>
                  <a:pt x="2246" y="2733"/>
                  <a:pt x="2209" y="2730"/>
                </a:cubicBezTo>
                <a:cubicBezTo>
                  <a:pt x="2018" y="2714"/>
                  <a:pt x="1827" y="2728"/>
                  <a:pt x="1652" y="2707"/>
                </a:cubicBezTo>
                <a:cubicBezTo>
                  <a:pt x="1593" y="2701"/>
                  <a:pt x="1587" y="2670"/>
                  <a:pt x="1505" y="2686"/>
                </a:cubicBezTo>
                <a:cubicBezTo>
                  <a:pt x="1458" y="2694"/>
                  <a:pt x="1424" y="2700"/>
                  <a:pt x="1300" y="2686"/>
                </a:cubicBezTo>
                <a:cubicBezTo>
                  <a:pt x="1230" y="2677"/>
                  <a:pt x="1167" y="2650"/>
                  <a:pt x="1095" y="2641"/>
                </a:cubicBezTo>
                <a:cubicBezTo>
                  <a:pt x="1038" y="2635"/>
                  <a:pt x="976" y="2647"/>
                  <a:pt x="919" y="2641"/>
                </a:cubicBezTo>
                <a:cubicBezTo>
                  <a:pt x="724" y="2623"/>
                  <a:pt x="518" y="2587"/>
                  <a:pt x="333" y="2641"/>
                </a:cubicBezTo>
                <a:cubicBezTo>
                  <a:pt x="319" y="2622"/>
                  <a:pt x="307" y="2602"/>
                  <a:pt x="274" y="2598"/>
                </a:cubicBezTo>
                <a:cubicBezTo>
                  <a:pt x="307" y="2512"/>
                  <a:pt x="222" y="2404"/>
                  <a:pt x="274" y="2377"/>
                </a:cubicBezTo>
                <a:cubicBezTo>
                  <a:pt x="272" y="2358"/>
                  <a:pt x="136" y="2374"/>
                  <a:pt x="274" y="2311"/>
                </a:cubicBezTo>
                <a:cubicBezTo>
                  <a:pt x="267" y="2288"/>
                  <a:pt x="216" y="2296"/>
                  <a:pt x="216" y="2267"/>
                </a:cubicBezTo>
                <a:cubicBezTo>
                  <a:pt x="221" y="2114"/>
                  <a:pt x="486" y="2075"/>
                  <a:pt x="655" y="2114"/>
                </a:cubicBezTo>
                <a:cubicBezTo>
                  <a:pt x="602" y="2049"/>
                  <a:pt x="578" y="2112"/>
                  <a:pt x="685" y="2069"/>
                </a:cubicBezTo>
                <a:cubicBezTo>
                  <a:pt x="805" y="2022"/>
                  <a:pt x="935" y="1875"/>
                  <a:pt x="1095" y="1893"/>
                </a:cubicBezTo>
                <a:cubicBezTo>
                  <a:pt x="1079" y="1816"/>
                  <a:pt x="1002" y="1874"/>
                  <a:pt x="948" y="1871"/>
                </a:cubicBezTo>
                <a:cubicBezTo>
                  <a:pt x="901" y="1868"/>
                  <a:pt x="899" y="1855"/>
                  <a:pt x="860" y="1849"/>
                </a:cubicBezTo>
                <a:cubicBezTo>
                  <a:pt x="785" y="1839"/>
                  <a:pt x="709" y="1855"/>
                  <a:pt x="626" y="1849"/>
                </a:cubicBezTo>
                <a:cubicBezTo>
                  <a:pt x="434" y="1836"/>
                  <a:pt x="229" y="1799"/>
                  <a:pt x="69" y="1849"/>
                </a:cubicBezTo>
                <a:cubicBezTo>
                  <a:pt x="68" y="1828"/>
                  <a:pt x="33" y="1832"/>
                  <a:pt x="10" y="1828"/>
                </a:cubicBezTo>
                <a:cubicBezTo>
                  <a:pt x="18" y="1781"/>
                  <a:pt x="0" y="1723"/>
                  <a:pt x="10" y="1673"/>
                </a:cubicBezTo>
                <a:cubicBezTo>
                  <a:pt x="11" y="1672"/>
                  <a:pt x="38" y="1675"/>
                  <a:pt x="39" y="1673"/>
                </a:cubicBezTo>
                <a:cubicBezTo>
                  <a:pt x="58" y="1654"/>
                  <a:pt x="26" y="1607"/>
                  <a:pt x="39" y="1585"/>
                </a:cubicBezTo>
                <a:cubicBezTo>
                  <a:pt x="38" y="1589"/>
                  <a:pt x="195" y="1463"/>
                  <a:pt x="216" y="1453"/>
                </a:cubicBezTo>
                <a:cubicBezTo>
                  <a:pt x="251" y="1435"/>
                  <a:pt x="295" y="1447"/>
                  <a:pt x="333" y="1430"/>
                </a:cubicBezTo>
                <a:cubicBezTo>
                  <a:pt x="362" y="1418"/>
                  <a:pt x="369" y="1399"/>
                  <a:pt x="392" y="1387"/>
                </a:cubicBezTo>
                <a:cubicBezTo>
                  <a:pt x="402" y="1381"/>
                  <a:pt x="442" y="1394"/>
                  <a:pt x="450" y="1387"/>
                </a:cubicBezTo>
                <a:cubicBezTo>
                  <a:pt x="486" y="1354"/>
                  <a:pt x="596" y="1357"/>
                  <a:pt x="685" y="1321"/>
                </a:cubicBezTo>
                <a:cubicBezTo>
                  <a:pt x="701" y="1314"/>
                  <a:pt x="730" y="1281"/>
                  <a:pt x="743" y="1277"/>
                </a:cubicBezTo>
                <a:cubicBezTo>
                  <a:pt x="760" y="1272"/>
                  <a:pt x="785" y="1281"/>
                  <a:pt x="802" y="1277"/>
                </a:cubicBezTo>
                <a:cubicBezTo>
                  <a:pt x="841" y="1270"/>
                  <a:pt x="931" y="1255"/>
                  <a:pt x="978" y="1232"/>
                </a:cubicBezTo>
                <a:cubicBezTo>
                  <a:pt x="1011" y="1217"/>
                  <a:pt x="1141" y="1188"/>
                  <a:pt x="1212" y="1167"/>
                </a:cubicBezTo>
                <a:cubicBezTo>
                  <a:pt x="1222" y="1164"/>
                  <a:pt x="1264" y="1173"/>
                  <a:pt x="1271" y="1167"/>
                </a:cubicBezTo>
                <a:cubicBezTo>
                  <a:pt x="1299" y="1141"/>
                  <a:pt x="1330" y="1151"/>
                  <a:pt x="1388" y="1144"/>
                </a:cubicBezTo>
                <a:cubicBezTo>
                  <a:pt x="1457" y="1138"/>
                  <a:pt x="1523" y="1104"/>
                  <a:pt x="1564" y="1101"/>
                </a:cubicBezTo>
                <a:cubicBezTo>
                  <a:pt x="1745" y="1085"/>
                  <a:pt x="1937" y="1095"/>
                  <a:pt x="2062" y="1101"/>
                </a:cubicBezTo>
                <a:cubicBezTo>
                  <a:pt x="2071" y="1101"/>
                  <a:pt x="2116" y="1096"/>
                  <a:pt x="2121" y="1101"/>
                </a:cubicBezTo>
                <a:cubicBezTo>
                  <a:pt x="2147" y="1125"/>
                  <a:pt x="2161" y="1112"/>
                  <a:pt x="2209" y="1123"/>
                </a:cubicBezTo>
                <a:cubicBezTo>
                  <a:pt x="2264" y="1135"/>
                  <a:pt x="2278" y="1125"/>
                  <a:pt x="2414" y="1123"/>
                </a:cubicBezTo>
                <a:cubicBezTo>
                  <a:pt x="2450" y="1155"/>
                  <a:pt x="2526" y="1156"/>
                  <a:pt x="2560" y="1189"/>
                </a:cubicBezTo>
                <a:cubicBezTo>
                  <a:pt x="2629" y="1182"/>
                  <a:pt x="2671" y="1154"/>
                  <a:pt x="2765" y="1167"/>
                </a:cubicBezTo>
                <a:cubicBezTo>
                  <a:pt x="2794" y="1227"/>
                  <a:pt x="2778" y="1318"/>
                  <a:pt x="2912" y="1298"/>
                </a:cubicBezTo>
                <a:cubicBezTo>
                  <a:pt x="2978" y="1274"/>
                  <a:pt x="2924" y="1161"/>
                  <a:pt x="3059" y="1189"/>
                </a:cubicBezTo>
                <a:cubicBezTo>
                  <a:pt x="3064" y="1207"/>
                  <a:pt x="3047" y="1209"/>
                  <a:pt x="3030" y="1210"/>
                </a:cubicBezTo>
                <a:close/>
                <a:moveTo>
                  <a:pt x="53384" y="9708"/>
                </a:moveTo>
                <a:cubicBezTo>
                  <a:pt x="53410" y="9648"/>
                  <a:pt x="53487" y="9730"/>
                  <a:pt x="53531" y="9729"/>
                </a:cubicBezTo>
                <a:cubicBezTo>
                  <a:pt x="53521" y="9759"/>
                  <a:pt x="53456" y="9747"/>
                  <a:pt x="53413" y="9752"/>
                </a:cubicBezTo>
                <a:cubicBezTo>
                  <a:pt x="53417" y="9726"/>
                  <a:pt x="53407" y="9713"/>
                  <a:pt x="53384" y="9708"/>
                </a:cubicBezTo>
                <a:close/>
                <a:moveTo>
                  <a:pt x="45206" y="9443"/>
                </a:moveTo>
                <a:cubicBezTo>
                  <a:pt x="45207" y="9422"/>
                  <a:pt x="45242" y="9427"/>
                  <a:pt x="45265" y="9421"/>
                </a:cubicBezTo>
                <a:cubicBezTo>
                  <a:pt x="45284" y="9421"/>
                  <a:pt x="45304" y="9421"/>
                  <a:pt x="45323" y="9421"/>
                </a:cubicBezTo>
                <a:cubicBezTo>
                  <a:pt x="45314" y="9451"/>
                  <a:pt x="45250" y="9440"/>
                  <a:pt x="45206" y="9443"/>
                </a:cubicBezTo>
                <a:close/>
                <a:moveTo>
                  <a:pt x="49310" y="9400"/>
                </a:moveTo>
                <a:cubicBezTo>
                  <a:pt x="49297" y="9427"/>
                  <a:pt x="49272" y="9445"/>
                  <a:pt x="49222" y="9443"/>
                </a:cubicBezTo>
                <a:cubicBezTo>
                  <a:pt x="49234" y="9416"/>
                  <a:pt x="49259" y="9398"/>
                  <a:pt x="49310" y="9400"/>
                </a:cubicBezTo>
                <a:close/>
                <a:moveTo>
                  <a:pt x="45030" y="9421"/>
                </a:moveTo>
                <a:cubicBezTo>
                  <a:pt x="45004" y="9459"/>
                  <a:pt x="44928" y="9478"/>
                  <a:pt x="44884" y="9443"/>
                </a:cubicBezTo>
                <a:cubicBezTo>
                  <a:pt x="44911" y="9370"/>
                  <a:pt x="44938" y="9433"/>
                  <a:pt x="45030" y="9421"/>
                </a:cubicBezTo>
                <a:close/>
                <a:moveTo>
                  <a:pt x="44737" y="9421"/>
                </a:moveTo>
                <a:cubicBezTo>
                  <a:pt x="44742" y="9469"/>
                  <a:pt x="44633" y="9431"/>
                  <a:pt x="44591" y="9443"/>
                </a:cubicBezTo>
                <a:cubicBezTo>
                  <a:pt x="44611" y="9374"/>
                  <a:pt x="44669" y="9415"/>
                  <a:pt x="44737" y="9421"/>
                </a:cubicBezTo>
                <a:close/>
                <a:moveTo>
                  <a:pt x="44474" y="9400"/>
                </a:moveTo>
                <a:cubicBezTo>
                  <a:pt x="44492" y="9400"/>
                  <a:pt x="44513" y="9400"/>
                  <a:pt x="44532" y="9400"/>
                </a:cubicBezTo>
                <a:cubicBezTo>
                  <a:pt x="44546" y="9446"/>
                  <a:pt x="44490" y="9442"/>
                  <a:pt x="44444" y="9443"/>
                </a:cubicBezTo>
                <a:cubicBezTo>
                  <a:pt x="44450" y="9425"/>
                  <a:pt x="44474" y="9422"/>
                  <a:pt x="44474" y="9400"/>
                </a:cubicBezTo>
                <a:close/>
                <a:moveTo>
                  <a:pt x="43242" y="9421"/>
                </a:moveTo>
                <a:cubicBezTo>
                  <a:pt x="43243" y="9400"/>
                  <a:pt x="43278" y="9404"/>
                  <a:pt x="43300" y="9400"/>
                </a:cubicBezTo>
                <a:cubicBezTo>
                  <a:pt x="43321" y="9400"/>
                  <a:pt x="43341" y="9400"/>
                  <a:pt x="43360" y="9400"/>
                </a:cubicBezTo>
                <a:cubicBezTo>
                  <a:pt x="43351" y="9430"/>
                  <a:pt x="43287" y="9417"/>
                  <a:pt x="43242" y="9421"/>
                </a:cubicBezTo>
                <a:close/>
                <a:moveTo>
                  <a:pt x="43096" y="9377"/>
                </a:moveTo>
                <a:cubicBezTo>
                  <a:pt x="43143" y="9371"/>
                  <a:pt x="43147" y="9398"/>
                  <a:pt x="43184" y="9400"/>
                </a:cubicBezTo>
                <a:cubicBezTo>
                  <a:pt x="43195" y="9443"/>
                  <a:pt x="43050" y="9431"/>
                  <a:pt x="43096" y="9377"/>
                </a:cubicBezTo>
                <a:close/>
                <a:moveTo>
                  <a:pt x="39843" y="9377"/>
                </a:moveTo>
                <a:cubicBezTo>
                  <a:pt x="39862" y="9377"/>
                  <a:pt x="39882" y="9377"/>
                  <a:pt x="39901" y="9377"/>
                </a:cubicBezTo>
                <a:cubicBezTo>
                  <a:pt x="39907" y="9439"/>
                  <a:pt x="39681" y="9371"/>
                  <a:pt x="39843" y="9377"/>
                </a:cubicBezTo>
                <a:close/>
                <a:moveTo>
                  <a:pt x="33453" y="9377"/>
                </a:moveTo>
                <a:cubicBezTo>
                  <a:pt x="33487" y="9424"/>
                  <a:pt x="33081" y="9391"/>
                  <a:pt x="33336" y="9377"/>
                </a:cubicBezTo>
                <a:cubicBezTo>
                  <a:pt x="33375" y="9376"/>
                  <a:pt x="33414" y="9379"/>
                  <a:pt x="33453" y="9377"/>
                </a:cubicBezTo>
                <a:close/>
                <a:moveTo>
                  <a:pt x="50804" y="9355"/>
                </a:moveTo>
                <a:cubicBezTo>
                  <a:pt x="50877" y="9374"/>
                  <a:pt x="50962" y="9385"/>
                  <a:pt x="51069" y="9377"/>
                </a:cubicBezTo>
                <a:cubicBezTo>
                  <a:pt x="51073" y="9436"/>
                  <a:pt x="50753" y="9466"/>
                  <a:pt x="50804" y="9355"/>
                </a:cubicBezTo>
                <a:close/>
                <a:moveTo>
                  <a:pt x="38524" y="9355"/>
                </a:moveTo>
                <a:cubicBezTo>
                  <a:pt x="38543" y="9355"/>
                  <a:pt x="38562" y="9355"/>
                  <a:pt x="38582" y="9355"/>
                </a:cubicBezTo>
                <a:cubicBezTo>
                  <a:pt x="38589" y="9417"/>
                  <a:pt x="38363" y="9350"/>
                  <a:pt x="38524" y="9355"/>
                </a:cubicBezTo>
                <a:close/>
                <a:moveTo>
                  <a:pt x="31782" y="9355"/>
                </a:moveTo>
                <a:cubicBezTo>
                  <a:pt x="31797" y="9412"/>
                  <a:pt x="31832" y="9441"/>
                  <a:pt x="31724" y="9443"/>
                </a:cubicBezTo>
                <a:cubicBezTo>
                  <a:pt x="31708" y="9388"/>
                  <a:pt x="31673" y="9358"/>
                  <a:pt x="31782" y="9355"/>
                </a:cubicBezTo>
                <a:close/>
                <a:moveTo>
                  <a:pt x="31606" y="9355"/>
                </a:moveTo>
                <a:cubicBezTo>
                  <a:pt x="31741" y="9370"/>
                  <a:pt x="31583" y="9489"/>
                  <a:pt x="31606" y="9355"/>
                </a:cubicBezTo>
                <a:close/>
                <a:moveTo>
                  <a:pt x="31342" y="9355"/>
                </a:moveTo>
                <a:cubicBezTo>
                  <a:pt x="31433" y="9377"/>
                  <a:pt x="31309" y="9415"/>
                  <a:pt x="31313" y="9443"/>
                </a:cubicBezTo>
                <a:cubicBezTo>
                  <a:pt x="31224" y="9422"/>
                  <a:pt x="31326" y="9370"/>
                  <a:pt x="31342" y="9355"/>
                </a:cubicBezTo>
                <a:close/>
                <a:moveTo>
                  <a:pt x="29789" y="9355"/>
                </a:moveTo>
                <a:cubicBezTo>
                  <a:pt x="29815" y="9352"/>
                  <a:pt x="29817" y="9364"/>
                  <a:pt x="29819" y="9377"/>
                </a:cubicBezTo>
                <a:cubicBezTo>
                  <a:pt x="29814" y="9425"/>
                  <a:pt x="29923" y="9388"/>
                  <a:pt x="29965" y="9400"/>
                </a:cubicBezTo>
                <a:cubicBezTo>
                  <a:pt x="30077" y="9437"/>
                  <a:pt x="29851" y="9398"/>
                  <a:pt x="29877" y="9443"/>
                </a:cubicBezTo>
                <a:cubicBezTo>
                  <a:pt x="29788" y="9410"/>
                  <a:pt x="29763" y="9451"/>
                  <a:pt x="29701" y="9421"/>
                </a:cubicBezTo>
                <a:cubicBezTo>
                  <a:pt x="29705" y="9380"/>
                  <a:pt x="29798" y="9406"/>
                  <a:pt x="29789" y="9355"/>
                </a:cubicBezTo>
                <a:close/>
                <a:moveTo>
                  <a:pt x="29672" y="9377"/>
                </a:moveTo>
                <a:cubicBezTo>
                  <a:pt x="29649" y="9421"/>
                  <a:pt x="29569" y="9457"/>
                  <a:pt x="29526" y="9421"/>
                </a:cubicBezTo>
                <a:cubicBezTo>
                  <a:pt x="29547" y="9377"/>
                  <a:pt x="29614" y="9332"/>
                  <a:pt x="29672" y="9377"/>
                </a:cubicBezTo>
                <a:close/>
                <a:moveTo>
                  <a:pt x="27327" y="9377"/>
                </a:moveTo>
                <a:cubicBezTo>
                  <a:pt x="27330" y="9407"/>
                  <a:pt x="27248" y="9419"/>
                  <a:pt x="27181" y="9421"/>
                </a:cubicBezTo>
                <a:cubicBezTo>
                  <a:pt x="27125" y="9423"/>
                  <a:pt x="27008" y="9442"/>
                  <a:pt x="27034" y="9377"/>
                </a:cubicBezTo>
                <a:cubicBezTo>
                  <a:pt x="27083" y="9347"/>
                  <a:pt x="27205" y="9395"/>
                  <a:pt x="27327" y="9377"/>
                </a:cubicBezTo>
                <a:close/>
                <a:moveTo>
                  <a:pt x="53676" y="9334"/>
                </a:moveTo>
                <a:cubicBezTo>
                  <a:pt x="53664" y="9361"/>
                  <a:pt x="53639" y="9379"/>
                  <a:pt x="53589" y="9377"/>
                </a:cubicBezTo>
                <a:cubicBezTo>
                  <a:pt x="53602" y="9350"/>
                  <a:pt x="53627" y="9332"/>
                  <a:pt x="53676" y="9334"/>
                </a:cubicBezTo>
                <a:close/>
                <a:moveTo>
                  <a:pt x="38729" y="9355"/>
                </a:moveTo>
                <a:cubicBezTo>
                  <a:pt x="38720" y="9385"/>
                  <a:pt x="38655" y="9374"/>
                  <a:pt x="38611" y="9377"/>
                </a:cubicBezTo>
                <a:cubicBezTo>
                  <a:pt x="38619" y="9326"/>
                  <a:pt x="38690" y="9326"/>
                  <a:pt x="38729" y="9355"/>
                </a:cubicBezTo>
                <a:close/>
                <a:moveTo>
                  <a:pt x="37439" y="9355"/>
                </a:moveTo>
                <a:cubicBezTo>
                  <a:pt x="37402" y="9392"/>
                  <a:pt x="37323" y="9392"/>
                  <a:pt x="37293" y="9377"/>
                </a:cubicBezTo>
                <a:cubicBezTo>
                  <a:pt x="37288" y="9376"/>
                  <a:pt x="37372" y="9313"/>
                  <a:pt x="37439" y="9355"/>
                </a:cubicBezTo>
                <a:close/>
                <a:moveTo>
                  <a:pt x="34098" y="9355"/>
                </a:moveTo>
                <a:cubicBezTo>
                  <a:pt x="34120" y="9452"/>
                  <a:pt x="34040" y="9338"/>
                  <a:pt x="34039" y="9400"/>
                </a:cubicBezTo>
                <a:cubicBezTo>
                  <a:pt x="33814" y="9400"/>
                  <a:pt x="33744" y="9382"/>
                  <a:pt x="33541" y="9400"/>
                </a:cubicBezTo>
                <a:cubicBezTo>
                  <a:pt x="33534" y="9358"/>
                  <a:pt x="33604" y="9374"/>
                  <a:pt x="33629" y="9355"/>
                </a:cubicBezTo>
                <a:cubicBezTo>
                  <a:pt x="33670" y="9325"/>
                  <a:pt x="33667" y="9349"/>
                  <a:pt x="33717" y="9355"/>
                </a:cubicBezTo>
                <a:cubicBezTo>
                  <a:pt x="33708" y="9355"/>
                  <a:pt x="33729" y="9331"/>
                  <a:pt x="33746" y="9334"/>
                </a:cubicBezTo>
                <a:cubicBezTo>
                  <a:pt x="33753" y="9334"/>
                  <a:pt x="33747" y="9357"/>
                  <a:pt x="33776" y="9355"/>
                </a:cubicBezTo>
                <a:cubicBezTo>
                  <a:pt x="33822" y="9353"/>
                  <a:pt x="34019" y="9298"/>
                  <a:pt x="34098" y="9355"/>
                </a:cubicBezTo>
                <a:close/>
                <a:moveTo>
                  <a:pt x="32222" y="9334"/>
                </a:moveTo>
                <a:cubicBezTo>
                  <a:pt x="32217" y="9359"/>
                  <a:pt x="32229" y="9373"/>
                  <a:pt x="32251" y="9377"/>
                </a:cubicBezTo>
                <a:cubicBezTo>
                  <a:pt x="32111" y="9501"/>
                  <a:pt x="31996" y="9361"/>
                  <a:pt x="31841" y="9421"/>
                </a:cubicBezTo>
                <a:cubicBezTo>
                  <a:pt x="31914" y="9316"/>
                  <a:pt x="32106" y="9363"/>
                  <a:pt x="32222" y="9334"/>
                </a:cubicBezTo>
                <a:close/>
                <a:moveTo>
                  <a:pt x="26272" y="9355"/>
                </a:moveTo>
                <a:cubicBezTo>
                  <a:pt x="26277" y="9350"/>
                  <a:pt x="26336" y="9314"/>
                  <a:pt x="26360" y="9334"/>
                </a:cubicBezTo>
                <a:cubicBezTo>
                  <a:pt x="26382" y="9350"/>
                  <a:pt x="26241" y="9398"/>
                  <a:pt x="26272" y="9355"/>
                </a:cubicBezTo>
                <a:close/>
                <a:moveTo>
                  <a:pt x="44034" y="9334"/>
                </a:moveTo>
                <a:cubicBezTo>
                  <a:pt x="44089" y="9278"/>
                  <a:pt x="44137" y="9353"/>
                  <a:pt x="44210" y="9311"/>
                </a:cubicBezTo>
                <a:cubicBezTo>
                  <a:pt x="44110" y="9397"/>
                  <a:pt x="44294" y="9412"/>
                  <a:pt x="44415" y="9400"/>
                </a:cubicBezTo>
                <a:cubicBezTo>
                  <a:pt x="44431" y="9481"/>
                  <a:pt x="44272" y="9479"/>
                  <a:pt x="44180" y="9466"/>
                </a:cubicBezTo>
                <a:cubicBezTo>
                  <a:pt x="44098" y="9454"/>
                  <a:pt x="44075" y="9410"/>
                  <a:pt x="44034" y="9400"/>
                </a:cubicBezTo>
                <a:cubicBezTo>
                  <a:pt x="44009" y="9395"/>
                  <a:pt x="44006" y="9408"/>
                  <a:pt x="44005" y="9421"/>
                </a:cubicBezTo>
                <a:cubicBezTo>
                  <a:pt x="43902" y="9384"/>
                  <a:pt x="44061" y="9365"/>
                  <a:pt x="44122" y="9377"/>
                </a:cubicBezTo>
                <a:cubicBezTo>
                  <a:pt x="44100" y="9357"/>
                  <a:pt x="44069" y="9344"/>
                  <a:pt x="44034" y="9334"/>
                </a:cubicBezTo>
                <a:close/>
                <a:moveTo>
                  <a:pt x="41103" y="9377"/>
                </a:moveTo>
                <a:cubicBezTo>
                  <a:pt x="41068" y="9440"/>
                  <a:pt x="40997" y="9376"/>
                  <a:pt x="40927" y="9377"/>
                </a:cubicBezTo>
                <a:cubicBezTo>
                  <a:pt x="40879" y="9379"/>
                  <a:pt x="40877" y="9394"/>
                  <a:pt x="40839" y="9400"/>
                </a:cubicBezTo>
                <a:cubicBezTo>
                  <a:pt x="40795" y="9406"/>
                  <a:pt x="40698" y="9377"/>
                  <a:pt x="40693" y="9421"/>
                </a:cubicBezTo>
                <a:cubicBezTo>
                  <a:pt x="40675" y="9431"/>
                  <a:pt x="40655" y="9382"/>
                  <a:pt x="40663" y="9377"/>
                </a:cubicBezTo>
                <a:cubicBezTo>
                  <a:pt x="40693" y="9358"/>
                  <a:pt x="40748" y="9397"/>
                  <a:pt x="40751" y="9355"/>
                </a:cubicBezTo>
                <a:cubicBezTo>
                  <a:pt x="40753" y="9331"/>
                  <a:pt x="40813" y="9341"/>
                  <a:pt x="40810" y="9311"/>
                </a:cubicBezTo>
                <a:cubicBezTo>
                  <a:pt x="40938" y="9310"/>
                  <a:pt x="40983" y="9372"/>
                  <a:pt x="41103" y="9377"/>
                </a:cubicBezTo>
                <a:close/>
                <a:moveTo>
                  <a:pt x="30639" y="9355"/>
                </a:moveTo>
                <a:cubicBezTo>
                  <a:pt x="30596" y="9359"/>
                  <a:pt x="30531" y="9347"/>
                  <a:pt x="30522" y="9377"/>
                </a:cubicBezTo>
                <a:cubicBezTo>
                  <a:pt x="30561" y="9406"/>
                  <a:pt x="30632" y="9406"/>
                  <a:pt x="30639" y="9355"/>
                </a:cubicBezTo>
                <a:close/>
                <a:moveTo>
                  <a:pt x="30669" y="9311"/>
                </a:moveTo>
                <a:cubicBezTo>
                  <a:pt x="30665" y="9350"/>
                  <a:pt x="30704" y="9358"/>
                  <a:pt x="30698" y="9400"/>
                </a:cubicBezTo>
                <a:cubicBezTo>
                  <a:pt x="30906" y="9410"/>
                  <a:pt x="31005" y="9373"/>
                  <a:pt x="31167" y="9400"/>
                </a:cubicBezTo>
                <a:cubicBezTo>
                  <a:pt x="31146" y="9446"/>
                  <a:pt x="31069" y="9415"/>
                  <a:pt x="31020" y="9421"/>
                </a:cubicBezTo>
                <a:cubicBezTo>
                  <a:pt x="30976" y="9427"/>
                  <a:pt x="30968" y="9442"/>
                  <a:pt x="30933" y="9443"/>
                </a:cubicBezTo>
                <a:cubicBezTo>
                  <a:pt x="30884" y="9446"/>
                  <a:pt x="30882" y="9419"/>
                  <a:pt x="30844" y="9421"/>
                </a:cubicBezTo>
                <a:cubicBezTo>
                  <a:pt x="30846" y="9421"/>
                  <a:pt x="30835" y="9443"/>
                  <a:pt x="30815" y="9443"/>
                </a:cubicBezTo>
                <a:cubicBezTo>
                  <a:pt x="30795" y="9445"/>
                  <a:pt x="30662" y="9443"/>
                  <a:pt x="30610" y="9443"/>
                </a:cubicBezTo>
                <a:cubicBezTo>
                  <a:pt x="30491" y="9446"/>
                  <a:pt x="30370" y="9503"/>
                  <a:pt x="30287" y="9421"/>
                </a:cubicBezTo>
                <a:cubicBezTo>
                  <a:pt x="30301" y="9372"/>
                  <a:pt x="30443" y="9421"/>
                  <a:pt x="30463" y="9377"/>
                </a:cubicBezTo>
                <a:cubicBezTo>
                  <a:pt x="30460" y="9329"/>
                  <a:pt x="30339" y="9368"/>
                  <a:pt x="30287" y="9355"/>
                </a:cubicBezTo>
                <a:cubicBezTo>
                  <a:pt x="30298" y="9330"/>
                  <a:pt x="30339" y="9299"/>
                  <a:pt x="30346" y="9334"/>
                </a:cubicBezTo>
                <a:cubicBezTo>
                  <a:pt x="30428" y="9307"/>
                  <a:pt x="30548" y="9310"/>
                  <a:pt x="30669" y="9311"/>
                </a:cubicBezTo>
                <a:close/>
                <a:moveTo>
                  <a:pt x="29467" y="9311"/>
                </a:moveTo>
                <a:cubicBezTo>
                  <a:pt x="29454" y="9338"/>
                  <a:pt x="29429" y="9356"/>
                  <a:pt x="29379" y="9355"/>
                </a:cubicBezTo>
                <a:cubicBezTo>
                  <a:pt x="29365" y="9308"/>
                  <a:pt x="29421" y="9313"/>
                  <a:pt x="29467" y="9311"/>
                </a:cubicBezTo>
                <a:close/>
                <a:moveTo>
                  <a:pt x="54322" y="9289"/>
                </a:moveTo>
                <a:cubicBezTo>
                  <a:pt x="54341" y="9289"/>
                  <a:pt x="54361" y="9289"/>
                  <a:pt x="54381" y="9289"/>
                </a:cubicBezTo>
                <a:cubicBezTo>
                  <a:pt x="54381" y="9304"/>
                  <a:pt x="54381" y="9319"/>
                  <a:pt x="54381" y="9334"/>
                </a:cubicBezTo>
                <a:cubicBezTo>
                  <a:pt x="54361" y="9334"/>
                  <a:pt x="54341" y="9334"/>
                  <a:pt x="54322" y="9334"/>
                </a:cubicBezTo>
                <a:cubicBezTo>
                  <a:pt x="54322" y="9319"/>
                  <a:pt x="54322" y="9304"/>
                  <a:pt x="54322" y="9289"/>
                </a:cubicBezTo>
                <a:close/>
                <a:moveTo>
                  <a:pt x="52534" y="9289"/>
                </a:moveTo>
                <a:cubicBezTo>
                  <a:pt x="52569" y="9299"/>
                  <a:pt x="52594" y="9317"/>
                  <a:pt x="52592" y="9355"/>
                </a:cubicBezTo>
                <a:cubicBezTo>
                  <a:pt x="52529" y="9365"/>
                  <a:pt x="52537" y="9324"/>
                  <a:pt x="52534" y="9289"/>
                </a:cubicBezTo>
                <a:close/>
                <a:moveTo>
                  <a:pt x="35885" y="9289"/>
                </a:moveTo>
                <a:cubicBezTo>
                  <a:pt x="35905" y="9289"/>
                  <a:pt x="35924" y="9289"/>
                  <a:pt x="35945" y="9289"/>
                </a:cubicBezTo>
                <a:cubicBezTo>
                  <a:pt x="35945" y="9304"/>
                  <a:pt x="35945" y="9319"/>
                  <a:pt x="35945" y="9334"/>
                </a:cubicBezTo>
                <a:cubicBezTo>
                  <a:pt x="35924" y="9334"/>
                  <a:pt x="35905" y="9334"/>
                  <a:pt x="35885" y="9334"/>
                </a:cubicBezTo>
                <a:cubicBezTo>
                  <a:pt x="35885" y="9319"/>
                  <a:pt x="35885" y="9304"/>
                  <a:pt x="35885" y="9289"/>
                </a:cubicBezTo>
                <a:close/>
                <a:moveTo>
                  <a:pt x="31694" y="9311"/>
                </a:moveTo>
                <a:cubicBezTo>
                  <a:pt x="31658" y="9347"/>
                  <a:pt x="31578" y="9349"/>
                  <a:pt x="31548" y="9334"/>
                </a:cubicBezTo>
                <a:cubicBezTo>
                  <a:pt x="31544" y="9331"/>
                  <a:pt x="31627" y="9268"/>
                  <a:pt x="31694" y="9311"/>
                </a:cubicBezTo>
                <a:close/>
                <a:moveTo>
                  <a:pt x="29320" y="9355"/>
                </a:moveTo>
                <a:cubicBezTo>
                  <a:pt x="29268" y="9358"/>
                  <a:pt x="29258" y="9329"/>
                  <a:pt x="29203" y="9334"/>
                </a:cubicBezTo>
                <a:cubicBezTo>
                  <a:pt x="29207" y="9271"/>
                  <a:pt x="29328" y="9291"/>
                  <a:pt x="29320" y="9355"/>
                </a:cubicBezTo>
                <a:close/>
                <a:moveTo>
                  <a:pt x="41513" y="9289"/>
                </a:moveTo>
                <a:cubicBezTo>
                  <a:pt x="41504" y="9251"/>
                  <a:pt x="41677" y="9250"/>
                  <a:pt x="41630" y="9311"/>
                </a:cubicBezTo>
                <a:cubicBezTo>
                  <a:pt x="41578" y="9314"/>
                  <a:pt x="41568" y="9284"/>
                  <a:pt x="41513" y="9289"/>
                </a:cubicBezTo>
                <a:close/>
                <a:moveTo>
                  <a:pt x="40751" y="9268"/>
                </a:moveTo>
                <a:cubicBezTo>
                  <a:pt x="40858" y="9268"/>
                  <a:pt x="40966" y="9268"/>
                  <a:pt x="41073" y="9268"/>
                </a:cubicBezTo>
                <a:cubicBezTo>
                  <a:pt x="41049" y="9307"/>
                  <a:pt x="40892" y="9288"/>
                  <a:pt x="40810" y="9289"/>
                </a:cubicBezTo>
                <a:cubicBezTo>
                  <a:pt x="40789" y="9290"/>
                  <a:pt x="40777" y="9308"/>
                  <a:pt x="40751" y="9311"/>
                </a:cubicBezTo>
                <a:cubicBezTo>
                  <a:pt x="40648" y="9325"/>
                  <a:pt x="40720" y="9292"/>
                  <a:pt x="40751" y="9268"/>
                </a:cubicBezTo>
                <a:close/>
                <a:moveTo>
                  <a:pt x="35475" y="9289"/>
                </a:moveTo>
                <a:cubicBezTo>
                  <a:pt x="35406" y="9361"/>
                  <a:pt x="35357" y="9212"/>
                  <a:pt x="35475" y="9289"/>
                </a:cubicBezTo>
                <a:close/>
                <a:moveTo>
                  <a:pt x="33776" y="9268"/>
                </a:moveTo>
                <a:cubicBezTo>
                  <a:pt x="33769" y="9306"/>
                  <a:pt x="33725" y="9317"/>
                  <a:pt x="33658" y="9311"/>
                </a:cubicBezTo>
                <a:cubicBezTo>
                  <a:pt x="33677" y="9281"/>
                  <a:pt x="33721" y="9271"/>
                  <a:pt x="33776" y="9268"/>
                </a:cubicBezTo>
                <a:close/>
                <a:moveTo>
                  <a:pt x="33482" y="9268"/>
                </a:moveTo>
                <a:cubicBezTo>
                  <a:pt x="33564" y="9335"/>
                  <a:pt x="33419" y="9333"/>
                  <a:pt x="33336" y="9311"/>
                </a:cubicBezTo>
                <a:cubicBezTo>
                  <a:pt x="33268" y="9271"/>
                  <a:pt x="33507" y="9293"/>
                  <a:pt x="33482" y="9268"/>
                </a:cubicBezTo>
                <a:close/>
                <a:moveTo>
                  <a:pt x="24865" y="9289"/>
                </a:moveTo>
                <a:cubicBezTo>
                  <a:pt x="24812" y="9346"/>
                  <a:pt x="24452" y="9421"/>
                  <a:pt x="24425" y="9289"/>
                </a:cubicBezTo>
                <a:cubicBezTo>
                  <a:pt x="24449" y="9284"/>
                  <a:pt x="24455" y="9269"/>
                  <a:pt x="24485" y="9268"/>
                </a:cubicBezTo>
                <a:cubicBezTo>
                  <a:pt x="24520" y="9265"/>
                  <a:pt x="24537" y="9290"/>
                  <a:pt x="24543" y="9289"/>
                </a:cubicBezTo>
                <a:cubicBezTo>
                  <a:pt x="24557" y="9289"/>
                  <a:pt x="24682" y="9224"/>
                  <a:pt x="24660" y="9311"/>
                </a:cubicBezTo>
                <a:cubicBezTo>
                  <a:pt x="24743" y="9310"/>
                  <a:pt x="24785" y="9229"/>
                  <a:pt x="24865" y="9289"/>
                </a:cubicBezTo>
                <a:close/>
                <a:moveTo>
                  <a:pt x="39461" y="9245"/>
                </a:moveTo>
                <a:cubicBezTo>
                  <a:pt x="39483" y="9245"/>
                  <a:pt x="39546" y="9259"/>
                  <a:pt x="39549" y="9268"/>
                </a:cubicBezTo>
                <a:cubicBezTo>
                  <a:pt x="39560" y="9291"/>
                  <a:pt x="39498" y="9301"/>
                  <a:pt x="39491" y="9311"/>
                </a:cubicBezTo>
                <a:cubicBezTo>
                  <a:pt x="39471" y="9344"/>
                  <a:pt x="39461" y="9436"/>
                  <a:pt x="39374" y="9400"/>
                </a:cubicBezTo>
                <a:cubicBezTo>
                  <a:pt x="39387" y="9336"/>
                  <a:pt x="39477" y="9331"/>
                  <a:pt x="39461" y="9245"/>
                </a:cubicBezTo>
                <a:close/>
                <a:moveTo>
                  <a:pt x="36384" y="9245"/>
                </a:moveTo>
                <a:cubicBezTo>
                  <a:pt x="36404" y="9245"/>
                  <a:pt x="36423" y="9245"/>
                  <a:pt x="36443" y="9245"/>
                </a:cubicBezTo>
                <a:cubicBezTo>
                  <a:pt x="36443" y="9260"/>
                  <a:pt x="36443" y="9275"/>
                  <a:pt x="36443" y="9289"/>
                </a:cubicBezTo>
                <a:cubicBezTo>
                  <a:pt x="36423" y="9289"/>
                  <a:pt x="36404" y="9289"/>
                  <a:pt x="36384" y="9289"/>
                </a:cubicBezTo>
                <a:cubicBezTo>
                  <a:pt x="36384" y="9275"/>
                  <a:pt x="36384" y="9260"/>
                  <a:pt x="36384" y="9245"/>
                </a:cubicBezTo>
                <a:close/>
                <a:moveTo>
                  <a:pt x="26302" y="9268"/>
                </a:moveTo>
                <a:cubicBezTo>
                  <a:pt x="26302" y="9233"/>
                  <a:pt x="26518" y="9219"/>
                  <a:pt x="26477" y="9289"/>
                </a:cubicBezTo>
                <a:cubicBezTo>
                  <a:pt x="26388" y="9256"/>
                  <a:pt x="26364" y="9296"/>
                  <a:pt x="26302" y="9268"/>
                </a:cubicBezTo>
                <a:close/>
                <a:moveTo>
                  <a:pt x="24396" y="9268"/>
                </a:moveTo>
                <a:cubicBezTo>
                  <a:pt x="24381" y="9285"/>
                  <a:pt x="24366" y="9303"/>
                  <a:pt x="24367" y="9334"/>
                </a:cubicBezTo>
                <a:cubicBezTo>
                  <a:pt x="24283" y="9338"/>
                  <a:pt x="24207" y="9337"/>
                  <a:pt x="24221" y="9268"/>
                </a:cubicBezTo>
                <a:cubicBezTo>
                  <a:pt x="24272" y="9226"/>
                  <a:pt x="24295" y="9286"/>
                  <a:pt x="24396" y="9268"/>
                </a:cubicBezTo>
                <a:close/>
                <a:moveTo>
                  <a:pt x="30874" y="9268"/>
                </a:moveTo>
                <a:cubicBezTo>
                  <a:pt x="30929" y="9194"/>
                  <a:pt x="30991" y="9254"/>
                  <a:pt x="31108" y="9245"/>
                </a:cubicBezTo>
                <a:cubicBezTo>
                  <a:pt x="31186" y="9284"/>
                  <a:pt x="30936" y="9262"/>
                  <a:pt x="30874" y="9268"/>
                </a:cubicBezTo>
                <a:close/>
                <a:moveTo>
                  <a:pt x="27972" y="9268"/>
                </a:moveTo>
                <a:cubicBezTo>
                  <a:pt x="27862" y="9265"/>
                  <a:pt x="27888" y="9242"/>
                  <a:pt x="27797" y="9268"/>
                </a:cubicBezTo>
                <a:cubicBezTo>
                  <a:pt x="27778" y="9217"/>
                  <a:pt x="27999" y="9187"/>
                  <a:pt x="27972" y="9268"/>
                </a:cubicBezTo>
                <a:close/>
                <a:moveTo>
                  <a:pt x="23400" y="9245"/>
                </a:moveTo>
                <a:cubicBezTo>
                  <a:pt x="23479" y="9193"/>
                  <a:pt x="23533" y="9259"/>
                  <a:pt x="23635" y="9223"/>
                </a:cubicBezTo>
                <a:cubicBezTo>
                  <a:pt x="23632" y="9290"/>
                  <a:pt x="23442" y="9275"/>
                  <a:pt x="23400" y="9245"/>
                </a:cubicBezTo>
                <a:close/>
                <a:moveTo>
                  <a:pt x="36472" y="9223"/>
                </a:moveTo>
                <a:cubicBezTo>
                  <a:pt x="36473" y="9202"/>
                  <a:pt x="36508" y="9206"/>
                  <a:pt x="36531" y="9201"/>
                </a:cubicBezTo>
                <a:cubicBezTo>
                  <a:pt x="36550" y="9201"/>
                  <a:pt x="36570" y="9201"/>
                  <a:pt x="36589" y="9201"/>
                </a:cubicBezTo>
                <a:cubicBezTo>
                  <a:pt x="36580" y="9232"/>
                  <a:pt x="36515" y="9220"/>
                  <a:pt x="36472" y="9223"/>
                </a:cubicBezTo>
                <a:close/>
                <a:moveTo>
                  <a:pt x="33423" y="9245"/>
                </a:moveTo>
                <a:cubicBezTo>
                  <a:pt x="33408" y="9172"/>
                  <a:pt x="33573" y="9200"/>
                  <a:pt x="33600" y="9201"/>
                </a:cubicBezTo>
                <a:cubicBezTo>
                  <a:pt x="33821" y="9206"/>
                  <a:pt x="33509" y="9233"/>
                  <a:pt x="33423" y="9245"/>
                </a:cubicBezTo>
                <a:close/>
                <a:moveTo>
                  <a:pt x="33365" y="9201"/>
                </a:moveTo>
                <a:cubicBezTo>
                  <a:pt x="33361" y="9265"/>
                  <a:pt x="33243" y="9242"/>
                  <a:pt x="33160" y="9245"/>
                </a:cubicBezTo>
                <a:cubicBezTo>
                  <a:pt x="33197" y="9161"/>
                  <a:pt x="33280" y="9249"/>
                  <a:pt x="33365" y="9201"/>
                </a:cubicBezTo>
                <a:close/>
                <a:moveTo>
                  <a:pt x="33072" y="9201"/>
                </a:moveTo>
                <a:cubicBezTo>
                  <a:pt x="33106" y="9205"/>
                  <a:pt x="33097" y="9241"/>
                  <a:pt x="33101" y="9268"/>
                </a:cubicBezTo>
                <a:cubicBezTo>
                  <a:pt x="33030" y="9277"/>
                  <a:pt x="33037" y="9227"/>
                  <a:pt x="32955" y="9245"/>
                </a:cubicBezTo>
                <a:cubicBezTo>
                  <a:pt x="32934" y="9185"/>
                  <a:pt x="33092" y="9261"/>
                  <a:pt x="33072" y="9201"/>
                </a:cubicBezTo>
                <a:close/>
                <a:moveTo>
                  <a:pt x="29320" y="9201"/>
                </a:moveTo>
                <a:cubicBezTo>
                  <a:pt x="29354" y="9191"/>
                  <a:pt x="29337" y="9242"/>
                  <a:pt x="29349" y="9245"/>
                </a:cubicBezTo>
                <a:cubicBezTo>
                  <a:pt x="29392" y="9256"/>
                  <a:pt x="29404" y="9224"/>
                  <a:pt x="29438" y="9223"/>
                </a:cubicBezTo>
                <a:cubicBezTo>
                  <a:pt x="29502" y="9220"/>
                  <a:pt x="29589" y="9286"/>
                  <a:pt x="29613" y="9223"/>
                </a:cubicBezTo>
                <a:cubicBezTo>
                  <a:pt x="29669" y="9226"/>
                  <a:pt x="29634" y="9296"/>
                  <a:pt x="29701" y="9289"/>
                </a:cubicBezTo>
                <a:cubicBezTo>
                  <a:pt x="29707" y="9308"/>
                  <a:pt x="29690" y="9310"/>
                  <a:pt x="29672" y="9311"/>
                </a:cubicBezTo>
                <a:cubicBezTo>
                  <a:pt x="29647" y="9307"/>
                  <a:pt x="29644" y="9320"/>
                  <a:pt x="29643" y="9334"/>
                </a:cubicBezTo>
                <a:cubicBezTo>
                  <a:pt x="29553" y="9245"/>
                  <a:pt x="29389" y="9287"/>
                  <a:pt x="29262" y="9268"/>
                </a:cubicBezTo>
                <a:cubicBezTo>
                  <a:pt x="29246" y="9218"/>
                  <a:pt x="29318" y="9236"/>
                  <a:pt x="29320" y="9201"/>
                </a:cubicBezTo>
                <a:close/>
                <a:moveTo>
                  <a:pt x="28676" y="9201"/>
                </a:moveTo>
                <a:cubicBezTo>
                  <a:pt x="28735" y="9239"/>
                  <a:pt x="28733" y="9185"/>
                  <a:pt x="28793" y="9223"/>
                </a:cubicBezTo>
                <a:cubicBezTo>
                  <a:pt x="28789" y="9271"/>
                  <a:pt x="28719" y="9271"/>
                  <a:pt x="28647" y="9268"/>
                </a:cubicBezTo>
                <a:cubicBezTo>
                  <a:pt x="28662" y="9250"/>
                  <a:pt x="28677" y="9232"/>
                  <a:pt x="28676" y="9201"/>
                </a:cubicBezTo>
                <a:close/>
                <a:moveTo>
                  <a:pt x="22960" y="9223"/>
                </a:moveTo>
                <a:cubicBezTo>
                  <a:pt x="23024" y="9155"/>
                  <a:pt x="23125" y="9245"/>
                  <a:pt x="23224" y="9223"/>
                </a:cubicBezTo>
                <a:cubicBezTo>
                  <a:pt x="23237" y="9284"/>
                  <a:pt x="23064" y="9206"/>
                  <a:pt x="23077" y="9268"/>
                </a:cubicBezTo>
                <a:cubicBezTo>
                  <a:pt x="23019" y="9267"/>
                  <a:pt x="23040" y="9208"/>
                  <a:pt x="22960" y="9223"/>
                </a:cubicBezTo>
                <a:close/>
                <a:moveTo>
                  <a:pt x="51801" y="9201"/>
                </a:moveTo>
                <a:cubicBezTo>
                  <a:pt x="51801" y="9179"/>
                  <a:pt x="51837" y="9184"/>
                  <a:pt x="51860" y="9179"/>
                </a:cubicBezTo>
                <a:cubicBezTo>
                  <a:pt x="51889" y="9179"/>
                  <a:pt x="51918" y="9179"/>
                  <a:pt x="51948" y="9179"/>
                </a:cubicBezTo>
                <a:cubicBezTo>
                  <a:pt x="51953" y="9227"/>
                  <a:pt x="51843" y="9189"/>
                  <a:pt x="51801" y="9201"/>
                </a:cubicBezTo>
                <a:close/>
                <a:moveTo>
                  <a:pt x="37088" y="9201"/>
                </a:moveTo>
                <a:cubicBezTo>
                  <a:pt x="37080" y="9225"/>
                  <a:pt x="37029" y="9217"/>
                  <a:pt x="37029" y="9245"/>
                </a:cubicBezTo>
                <a:cubicBezTo>
                  <a:pt x="37005" y="9244"/>
                  <a:pt x="36999" y="9220"/>
                  <a:pt x="36970" y="9223"/>
                </a:cubicBezTo>
                <a:cubicBezTo>
                  <a:pt x="36955" y="9224"/>
                  <a:pt x="36933" y="9245"/>
                  <a:pt x="36941" y="9245"/>
                </a:cubicBezTo>
                <a:cubicBezTo>
                  <a:pt x="36927" y="9245"/>
                  <a:pt x="36845" y="9188"/>
                  <a:pt x="36824" y="9245"/>
                </a:cubicBezTo>
                <a:cubicBezTo>
                  <a:pt x="36782" y="9244"/>
                  <a:pt x="36806" y="9185"/>
                  <a:pt x="36824" y="9179"/>
                </a:cubicBezTo>
                <a:cubicBezTo>
                  <a:pt x="36891" y="9154"/>
                  <a:pt x="36970" y="9232"/>
                  <a:pt x="37088" y="9201"/>
                </a:cubicBezTo>
                <a:close/>
                <a:moveTo>
                  <a:pt x="34010" y="9179"/>
                </a:moveTo>
                <a:cubicBezTo>
                  <a:pt x="34093" y="9161"/>
                  <a:pt x="34086" y="9211"/>
                  <a:pt x="34157" y="9201"/>
                </a:cubicBezTo>
                <a:cubicBezTo>
                  <a:pt x="34162" y="9237"/>
                  <a:pt x="33965" y="9245"/>
                  <a:pt x="34010" y="9179"/>
                </a:cubicBezTo>
                <a:close/>
                <a:moveTo>
                  <a:pt x="33864" y="9179"/>
                </a:moveTo>
                <a:cubicBezTo>
                  <a:pt x="33893" y="9253"/>
                  <a:pt x="33772" y="9214"/>
                  <a:pt x="33717" y="9223"/>
                </a:cubicBezTo>
                <a:cubicBezTo>
                  <a:pt x="33742" y="9191"/>
                  <a:pt x="33791" y="9176"/>
                  <a:pt x="33864" y="9179"/>
                </a:cubicBezTo>
                <a:close/>
                <a:moveTo>
                  <a:pt x="52563" y="9157"/>
                </a:moveTo>
                <a:cubicBezTo>
                  <a:pt x="52597" y="9175"/>
                  <a:pt x="52641" y="9187"/>
                  <a:pt x="52710" y="9179"/>
                </a:cubicBezTo>
                <a:cubicBezTo>
                  <a:pt x="52740" y="9262"/>
                  <a:pt x="52637" y="9242"/>
                  <a:pt x="52651" y="9311"/>
                </a:cubicBezTo>
                <a:cubicBezTo>
                  <a:pt x="52583" y="9305"/>
                  <a:pt x="52583" y="9253"/>
                  <a:pt x="52621" y="9223"/>
                </a:cubicBezTo>
                <a:cubicBezTo>
                  <a:pt x="52603" y="9201"/>
                  <a:pt x="52554" y="9200"/>
                  <a:pt x="52563" y="9157"/>
                </a:cubicBezTo>
                <a:close/>
                <a:moveTo>
                  <a:pt x="50453" y="9245"/>
                </a:moveTo>
                <a:cubicBezTo>
                  <a:pt x="50462" y="9200"/>
                  <a:pt x="50512" y="9187"/>
                  <a:pt x="50540" y="9157"/>
                </a:cubicBezTo>
                <a:cubicBezTo>
                  <a:pt x="50614" y="9179"/>
                  <a:pt x="50518" y="9254"/>
                  <a:pt x="50453" y="9245"/>
                </a:cubicBezTo>
                <a:close/>
                <a:moveTo>
                  <a:pt x="44210" y="9157"/>
                </a:moveTo>
                <a:cubicBezTo>
                  <a:pt x="44239" y="9157"/>
                  <a:pt x="44268" y="9157"/>
                  <a:pt x="44298" y="9157"/>
                </a:cubicBezTo>
                <a:cubicBezTo>
                  <a:pt x="44297" y="9178"/>
                  <a:pt x="44262" y="9174"/>
                  <a:pt x="44239" y="9179"/>
                </a:cubicBezTo>
                <a:cubicBezTo>
                  <a:pt x="44234" y="9197"/>
                  <a:pt x="44250" y="9200"/>
                  <a:pt x="44268" y="9201"/>
                </a:cubicBezTo>
                <a:cubicBezTo>
                  <a:pt x="44256" y="9262"/>
                  <a:pt x="44176" y="9202"/>
                  <a:pt x="44210" y="9157"/>
                </a:cubicBezTo>
                <a:close/>
                <a:moveTo>
                  <a:pt x="43741" y="9179"/>
                </a:moveTo>
                <a:cubicBezTo>
                  <a:pt x="43745" y="9154"/>
                  <a:pt x="43794" y="9161"/>
                  <a:pt x="43829" y="9157"/>
                </a:cubicBezTo>
                <a:cubicBezTo>
                  <a:pt x="43858" y="9157"/>
                  <a:pt x="43887" y="9157"/>
                  <a:pt x="43916" y="9157"/>
                </a:cubicBezTo>
                <a:cubicBezTo>
                  <a:pt x="43913" y="9206"/>
                  <a:pt x="43792" y="9167"/>
                  <a:pt x="43741" y="9179"/>
                </a:cubicBezTo>
                <a:close/>
                <a:moveTo>
                  <a:pt x="43624" y="9179"/>
                </a:moveTo>
                <a:cubicBezTo>
                  <a:pt x="43615" y="9144"/>
                  <a:pt x="43782" y="9148"/>
                  <a:pt x="43711" y="9201"/>
                </a:cubicBezTo>
                <a:cubicBezTo>
                  <a:pt x="43723" y="9193"/>
                  <a:pt x="43624" y="9178"/>
                  <a:pt x="43624" y="9179"/>
                </a:cubicBezTo>
                <a:close/>
                <a:moveTo>
                  <a:pt x="39491" y="9157"/>
                </a:moveTo>
                <a:cubicBezTo>
                  <a:pt x="39561" y="9148"/>
                  <a:pt x="39555" y="9197"/>
                  <a:pt x="39638" y="9179"/>
                </a:cubicBezTo>
                <a:cubicBezTo>
                  <a:pt x="39594" y="9214"/>
                  <a:pt x="39476" y="9248"/>
                  <a:pt x="39491" y="9157"/>
                </a:cubicBezTo>
                <a:close/>
                <a:moveTo>
                  <a:pt x="34273" y="9157"/>
                </a:moveTo>
                <a:cubicBezTo>
                  <a:pt x="34330" y="9149"/>
                  <a:pt x="34317" y="9257"/>
                  <a:pt x="34244" y="9223"/>
                </a:cubicBezTo>
                <a:cubicBezTo>
                  <a:pt x="34244" y="9209"/>
                  <a:pt x="34244" y="9194"/>
                  <a:pt x="34244" y="9179"/>
                </a:cubicBezTo>
                <a:cubicBezTo>
                  <a:pt x="34269" y="9184"/>
                  <a:pt x="34272" y="9170"/>
                  <a:pt x="34273" y="9157"/>
                </a:cubicBezTo>
                <a:close/>
                <a:moveTo>
                  <a:pt x="40019" y="9157"/>
                </a:moveTo>
                <a:cubicBezTo>
                  <a:pt x="40050" y="9121"/>
                  <a:pt x="40280" y="9121"/>
                  <a:pt x="40312" y="9157"/>
                </a:cubicBezTo>
                <a:cubicBezTo>
                  <a:pt x="40341" y="9241"/>
                  <a:pt x="40261" y="9160"/>
                  <a:pt x="40223" y="9157"/>
                </a:cubicBezTo>
                <a:cubicBezTo>
                  <a:pt x="40145" y="9152"/>
                  <a:pt x="40056" y="9193"/>
                  <a:pt x="40019" y="9157"/>
                </a:cubicBezTo>
                <a:close/>
                <a:moveTo>
                  <a:pt x="34010" y="9135"/>
                </a:moveTo>
                <a:cubicBezTo>
                  <a:pt x="34004" y="9167"/>
                  <a:pt x="33922" y="9143"/>
                  <a:pt x="33922" y="9179"/>
                </a:cubicBezTo>
                <a:cubicBezTo>
                  <a:pt x="33828" y="9155"/>
                  <a:pt x="33950" y="9116"/>
                  <a:pt x="34010" y="9135"/>
                </a:cubicBezTo>
                <a:close/>
                <a:moveTo>
                  <a:pt x="51918" y="9135"/>
                </a:moveTo>
                <a:cubicBezTo>
                  <a:pt x="51964" y="9080"/>
                  <a:pt x="52125" y="9127"/>
                  <a:pt x="52182" y="9135"/>
                </a:cubicBezTo>
                <a:cubicBezTo>
                  <a:pt x="52174" y="9159"/>
                  <a:pt x="52125" y="9151"/>
                  <a:pt x="52125" y="9179"/>
                </a:cubicBezTo>
                <a:cubicBezTo>
                  <a:pt x="52122" y="9200"/>
                  <a:pt x="52087" y="9196"/>
                  <a:pt x="52065" y="9201"/>
                </a:cubicBezTo>
                <a:cubicBezTo>
                  <a:pt x="52059" y="9182"/>
                  <a:pt x="52077" y="9181"/>
                  <a:pt x="52094" y="9179"/>
                </a:cubicBezTo>
                <a:cubicBezTo>
                  <a:pt x="52065" y="9143"/>
                  <a:pt x="51969" y="9155"/>
                  <a:pt x="51918" y="9135"/>
                </a:cubicBezTo>
                <a:close/>
                <a:moveTo>
                  <a:pt x="41015" y="9135"/>
                </a:moveTo>
                <a:cubicBezTo>
                  <a:pt x="41006" y="9096"/>
                  <a:pt x="41179" y="9095"/>
                  <a:pt x="41132" y="9157"/>
                </a:cubicBezTo>
                <a:cubicBezTo>
                  <a:pt x="41071" y="9167"/>
                  <a:pt x="41055" y="9142"/>
                  <a:pt x="41015" y="9135"/>
                </a:cubicBezTo>
                <a:close/>
                <a:moveTo>
                  <a:pt x="40663" y="9113"/>
                </a:moveTo>
                <a:cubicBezTo>
                  <a:pt x="40735" y="9110"/>
                  <a:pt x="40804" y="9110"/>
                  <a:pt x="40839" y="9135"/>
                </a:cubicBezTo>
                <a:cubicBezTo>
                  <a:pt x="40839" y="9169"/>
                  <a:pt x="40621" y="9184"/>
                  <a:pt x="40663" y="9113"/>
                </a:cubicBezTo>
                <a:close/>
                <a:moveTo>
                  <a:pt x="31342" y="9135"/>
                </a:moveTo>
                <a:cubicBezTo>
                  <a:pt x="31342" y="9135"/>
                  <a:pt x="31343" y="9113"/>
                  <a:pt x="31342" y="9113"/>
                </a:cubicBezTo>
                <a:cubicBezTo>
                  <a:pt x="31449" y="9124"/>
                  <a:pt x="31292" y="9185"/>
                  <a:pt x="31255" y="9157"/>
                </a:cubicBezTo>
                <a:cubicBezTo>
                  <a:pt x="31234" y="9142"/>
                  <a:pt x="31329" y="9136"/>
                  <a:pt x="31342" y="9135"/>
                </a:cubicBezTo>
                <a:close/>
                <a:moveTo>
                  <a:pt x="27679" y="9113"/>
                </a:moveTo>
                <a:cubicBezTo>
                  <a:pt x="27773" y="9152"/>
                  <a:pt x="27558" y="9202"/>
                  <a:pt x="27532" y="9157"/>
                </a:cubicBezTo>
                <a:cubicBezTo>
                  <a:pt x="27570" y="9100"/>
                  <a:pt x="27672" y="9148"/>
                  <a:pt x="27679" y="9113"/>
                </a:cubicBezTo>
                <a:close/>
                <a:moveTo>
                  <a:pt x="27327" y="9135"/>
                </a:moveTo>
                <a:cubicBezTo>
                  <a:pt x="27337" y="9106"/>
                  <a:pt x="27401" y="9116"/>
                  <a:pt x="27444" y="9113"/>
                </a:cubicBezTo>
                <a:cubicBezTo>
                  <a:pt x="27436" y="9164"/>
                  <a:pt x="27366" y="9164"/>
                  <a:pt x="27327" y="9135"/>
                </a:cubicBezTo>
                <a:close/>
                <a:moveTo>
                  <a:pt x="22989" y="9157"/>
                </a:moveTo>
                <a:cubicBezTo>
                  <a:pt x="22947" y="9123"/>
                  <a:pt x="22839" y="9137"/>
                  <a:pt x="22755" y="9135"/>
                </a:cubicBezTo>
                <a:cubicBezTo>
                  <a:pt x="22661" y="9115"/>
                  <a:pt x="23034" y="9073"/>
                  <a:pt x="22989" y="9157"/>
                </a:cubicBezTo>
                <a:close/>
                <a:moveTo>
                  <a:pt x="46056" y="9113"/>
                </a:moveTo>
                <a:cubicBezTo>
                  <a:pt x="46037" y="9092"/>
                  <a:pt x="46211" y="9068"/>
                  <a:pt x="46261" y="9091"/>
                </a:cubicBezTo>
                <a:cubicBezTo>
                  <a:pt x="46291" y="9104"/>
                  <a:pt x="46174" y="9113"/>
                  <a:pt x="46173" y="9113"/>
                </a:cubicBezTo>
                <a:cubicBezTo>
                  <a:pt x="46172" y="9115"/>
                  <a:pt x="46164" y="9150"/>
                  <a:pt x="46144" y="9135"/>
                </a:cubicBezTo>
                <a:cubicBezTo>
                  <a:pt x="46109" y="9109"/>
                  <a:pt x="46133" y="9140"/>
                  <a:pt x="46056" y="9113"/>
                </a:cubicBezTo>
                <a:close/>
                <a:moveTo>
                  <a:pt x="36970" y="9091"/>
                </a:moveTo>
                <a:cubicBezTo>
                  <a:pt x="36990" y="9091"/>
                  <a:pt x="37009" y="9091"/>
                  <a:pt x="37029" y="9091"/>
                </a:cubicBezTo>
                <a:cubicBezTo>
                  <a:pt x="37035" y="9153"/>
                  <a:pt x="36810" y="9085"/>
                  <a:pt x="36970" y="9091"/>
                </a:cubicBezTo>
                <a:close/>
                <a:moveTo>
                  <a:pt x="21260" y="9091"/>
                </a:moveTo>
                <a:cubicBezTo>
                  <a:pt x="21301" y="9155"/>
                  <a:pt x="21561" y="9056"/>
                  <a:pt x="21554" y="9157"/>
                </a:cubicBezTo>
                <a:cubicBezTo>
                  <a:pt x="21514" y="9185"/>
                  <a:pt x="21507" y="9164"/>
                  <a:pt x="21465" y="9157"/>
                </a:cubicBezTo>
                <a:cubicBezTo>
                  <a:pt x="21470" y="9158"/>
                  <a:pt x="21452" y="9120"/>
                  <a:pt x="21435" y="9135"/>
                </a:cubicBezTo>
                <a:cubicBezTo>
                  <a:pt x="21407" y="9163"/>
                  <a:pt x="21428" y="9140"/>
                  <a:pt x="21407" y="9135"/>
                </a:cubicBezTo>
                <a:cubicBezTo>
                  <a:pt x="21383" y="9130"/>
                  <a:pt x="21244" y="9167"/>
                  <a:pt x="21260" y="9091"/>
                </a:cubicBezTo>
                <a:close/>
                <a:moveTo>
                  <a:pt x="21055" y="9091"/>
                </a:moveTo>
                <a:cubicBezTo>
                  <a:pt x="21104" y="9091"/>
                  <a:pt x="21152" y="9091"/>
                  <a:pt x="21202" y="9091"/>
                </a:cubicBezTo>
                <a:cubicBezTo>
                  <a:pt x="21231" y="9166"/>
                  <a:pt x="21110" y="9125"/>
                  <a:pt x="21055" y="9135"/>
                </a:cubicBezTo>
                <a:cubicBezTo>
                  <a:pt x="21055" y="9121"/>
                  <a:pt x="21055" y="9106"/>
                  <a:pt x="21055" y="9091"/>
                </a:cubicBezTo>
                <a:close/>
                <a:moveTo>
                  <a:pt x="46936" y="9069"/>
                </a:moveTo>
                <a:cubicBezTo>
                  <a:pt x="46963" y="9149"/>
                  <a:pt x="46820" y="9100"/>
                  <a:pt x="46759" y="9113"/>
                </a:cubicBezTo>
                <a:cubicBezTo>
                  <a:pt x="46763" y="9056"/>
                  <a:pt x="46857" y="9070"/>
                  <a:pt x="46936" y="9069"/>
                </a:cubicBezTo>
                <a:close/>
                <a:moveTo>
                  <a:pt x="44884" y="9091"/>
                </a:moveTo>
                <a:cubicBezTo>
                  <a:pt x="44889" y="9139"/>
                  <a:pt x="44779" y="9101"/>
                  <a:pt x="44737" y="9113"/>
                </a:cubicBezTo>
                <a:cubicBezTo>
                  <a:pt x="44764" y="9075"/>
                  <a:pt x="44840" y="9056"/>
                  <a:pt x="44884" y="9091"/>
                </a:cubicBezTo>
                <a:close/>
                <a:moveTo>
                  <a:pt x="38465" y="9069"/>
                </a:moveTo>
                <a:cubicBezTo>
                  <a:pt x="38522" y="9061"/>
                  <a:pt x="38508" y="9169"/>
                  <a:pt x="38436" y="9135"/>
                </a:cubicBezTo>
                <a:cubicBezTo>
                  <a:pt x="38436" y="9121"/>
                  <a:pt x="38436" y="9106"/>
                  <a:pt x="38436" y="9091"/>
                </a:cubicBezTo>
                <a:cubicBezTo>
                  <a:pt x="38460" y="9095"/>
                  <a:pt x="38463" y="9083"/>
                  <a:pt x="38465" y="9069"/>
                </a:cubicBezTo>
                <a:close/>
                <a:moveTo>
                  <a:pt x="52152" y="9069"/>
                </a:moveTo>
                <a:cubicBezTo>
                  <a:pt x="52083" y="9140"/>
                  <a:pt x="52034" y="8992"/>
                  <a:pt x="52152" y="9069"/>
                </a:cubicBezTo>
                <a:close/>
                <a:moveTo>
                  <a:pt x="48342" y="9069"/>
                </a:moveTo>
                <a:cubicBezTo>
                  <a:pt x="48372" y="9069"/>
                  <a:pt x="48401" y="9069"/>
                  <a:pt x="48430" y="9069"/>
                </a:cubicBezTo>
                <a:cubicBezTo>
                  <a:pt x="48371" y="9110"/>
                  <a:pt x="48286" y="9090"/>
                  <a:pt x="48224" y="9091"/>
                </a:cubicBezTo>
                <a:cubicBezTo>
                  <a:pt x="48142" y="9092"/>
                  <a:pt x="48063" y="9090"/>
                  <a:pt x="47991" y="9091"/>
                </a:cubicBezTo>
                <a:cubicBezTo>
                  <a:pt x="47964" y="9092"/>
                  <a:pt x="47946" y="9115"/>
                  <a:pt x="47902" y="9113"/>
                </a:cubicBezTo>
                <a:cubicBezTo>
                  <a:pt x="47913" y="9113"/>
                  <a:pt x="47883" y="9092"/>
                  <a:pt x="47873" y="9091"/>
                </a:cubicBezTo>
                <a:cubicBezTo>
                  <a:pt x="47826" y="9082"/>
                  <a:pt x="47821" y="9118"/>
                  <a:pt x="47785" y="9113"/>
                </a:cubicBezTo>
                <a:cubicBezTo>
                  <a:pt x="47778" y="9112"/>
                  <a:pt x="47785" y="9088"/>
                  <a:pt x="47756" y="9091"/>
                </a:cubicBezTo>
                <a:cubicBezTo>
                  <a:pt x="47754" y="9092"/>
                  <a:pt x="47750" y="9112"/>
                  <a:pt x="47727" y="9113"/>
                </a:cubicBezTo>
                <a:cubicBezTo>
                  <a:pt x="47535" y="9121"/>
                  <a:pt x="47271" y="9107"/>
                  <a:pt x="46965" y="9113"/>
                </a:cubicBezTo>
                <a:cubicBezTo>
                  <a:pt x="47019" y="9049"/>
                  <a:pt x="47153" y="9073"/>
                  <a:pt x="47258" y="9069"/>
                </a:cubicBezTo>
                <a:cubicBezTo>
                  <a:pt x="47532" y="9061"/>
                  <a:pt x="47976" y="9082"/>
                  <a:pt x="48254" y="9069"/>
                </a:cubicBezTo>
                <a:cubicBezTo>
                  <a:pt x="48304" y="9067"/>
                  <a:pt x="48330" y="9037"/>
                  <a:pt x="48342" y="9069"/>
                </a:cubicBezTo>
                <a:close/>
                <a:moveTo>
                  <a:pt x="52651" y="9003"/>
                </a:moveTo>
                <a:cubicBezTo>
                  <a:pt x="52694" y="9014"/>
                  <a:pt x="52725" y="9035"/>
                  <a:pt x="52769" y="9048"/>
                </a:cubicBezTo>
                <a:cubicBezTo>
                  <a:pt x="52758" y="9094"/>
                  <a:pt x="52629" y="9052"/>
                  <a:pt x="52651" y="9003"/>
                </a:cubicBezTo>
                <a:close/>
                <a:moveTo>
                  <a:pt x="43711" y="9003"/>
                </a:moveTo>
                <a:cubicBezTo>
                  <a:pt x="43746" y="9035"/>
                  <a:pt x="43822" y="9037"/>
                  <a:pt x="43858" y="9069"/>
                </a:cubicBezTo>
                <a:cubicBezTo>
                  <a:pt x="43953" y="9069"/>
                  <a:pt x="44016" y="9023"/>
                  <a:pt x="44034" y="9113"/>
                </a:cubicBezTo>
                <a:cubicBezTo>
                  <a:pt x="43973" y="9065"/>
                  <a:pt x="43933" y="9133"/>
                  <a:pt x="43829" y="9113"/>
                </a:cubicBezTo>
                <a:cubicBezTo>
                  <a:pt x="43814" y="9110"/>
                  <a:pt x="43795" y="9091"/>
                  <a:pt x="43800" y="9091"/>
                </a:cubicBezTo>
                <a:cubicBezTo>
                  <a:pt x="43747" y="9088"/>
                  <a:pt x="43737" y="9115"/>
                  <a:pt x="43682" y="9113"/>
                </a:cubicBezTo>
                <a:cubicBezTo>
                  <a:pt x="43636" y="9112"/>
                  <a:pt x="43631" y="9092"/>
                  <a:pt x="43594" y="9091"/>
                </a:cubicBezTo>
                <a:cubicBezTo>
                  <a:pt x="43501" y="9090"/>
                  <a:pt x="43407" y="9116"/>
                  <a:pt x="43330" y="9091"/>
                </a:cubicBezTo>
                <a:cubicBezTo>
                  <a:pt x="43411" y="9022"/>
                  <a:pt x="43493" y="9085"/>
                  <a:pt x="43594" y="9048"/>
                </a:cubicBezTo>
                <a:cubicBezTo>
                  <a:pt x="43677" y="9029"/>
                  <a:pt x="43670" y="9078"/>
                  <a:pt x="43741" y="9069"/>
                </a:cubicBezTo>
                <a:cubicBezTo>
                  <a:pt x="43725" y="9052"/>
                  <a:pt x="43711" y="9034"/>
                  <a:pt x="43711" y="9003"/>
                </a:cubicBezTo>
                <a:close/>
                <a:moveTo>
                  <a:pt x="42510" y="9025"/>
                </a:moveTo>
                <a:cubicBezTo>
                  <a:pt x="42529" y="8988"/>
                  <a:pt x="42578" y="9011"/>
                  <a:pt x="42569" y="9048"/>
                </a:cubicBezTo>
                <a:cubicBezTo>
                  <a:pt x="42705" y="9012"/>
                  <a:pt x="42920" y="9065"/>
                  <a:pt x="43184" y="9048"/>
                </a:cubicBezTo>
                <a:cubicBezTo>
                  <a:pt x="43188" y="9073"/>
                  <a:pt x="43237" y="9065"/>
                  <a:pt x="43272" y="9069"/>
                </a:cubicBezTo>
                <a:cubicBezTo>
                  <a:pt x="43224" y="9112"/>
                  <a:pt x="43126" y="9090"/>
                  <a:pt x="43066" y="9091"/>
                </a:cubicBezTo>
                <a:cubicBezTo>
                  <a:pt x="42875" y="9094"/>
                  <a:pt x="42591" y="9090"/>
                  <a:pt x="42363" y="9091"/>
                </a:cubicBezTo>
                <a:cubicBezTo>
                  <a:pt x="42375" y="9053"/>
                  <a:pt x="42596" y="9064"/>
                  <a:pt x="42510" y="9025"/>
                </a:cubicBezTo>
                <a:close/>
                <a:moveTo>
                  <a:pt x="36501" y="9003"/>
                </a:moveTo>
                <a:cubicBezTo>
                  <a:pt x="36505" y="9065"/>
                  <a:pt x="36429" y="9067"/>
                  <a:pt x="36355" y="9069"/>
                </a:cubicBezTo>
                <a:cubicBezTo>
                  <a:pt x="36375" y="9026"/>
                  <a:pt x="36433" y="9010"/>
                  <a:pt x="36501" y="9003"/>
                </a:cubicBezTo>
                <a:close/>
                <a:moveTo>
                  <a:pt x="52417" y="8981"/>
                </a:moveTo>
                <a:cubicBezTo>
                  <a:pt x="52444" y="8998"/>
                  <a:pt x="52483" y="9005"/>
                  <a:pt x="52534" y="9003"/>
                </a:cubicBezTo>
                <a:cubicBezTo>
                  <a:pt x="52543" y="9042"/>
                  <a:pt x="52369" y="9043"/>
                  <a:pt x="52417" y="8981"/>
                </a:cubicBezTo>
                <a:close/>
                <a:moveTo>
                  <a:pt x="39168" y="9003"/>
                </a:moveTo>
                <a:cubicBezTo>
                  <a:pt x="39169" y="8969"/>
                  <a:pt x="39385" y="8954"/>
                  <a:pt x="39344" y="9025"/>
                </a:cubicBezTo>
                <a:cubicBezTo>
                  <a:pt x="39255" y="9041"/>
                  <a:pt x="39237" y="9003"/>
                  <a:pt x="39168" y="9003"/>
                </a:cubicBezTo>
                <a:close/>
                <a:moveTo>
                  <a:pt x="41777" y="9003"/>
                </a:moveTo>
                <a:cubicBezTo>
                  <a:pt x="41758" y="9003"/>
                  <a:pt x="41738" y="9003"/>
                  <a:pt x="41719" y="9003"/>
                </a:cubicBezTo>
                <a:cubicBezTo>
                  <a:pt x="41719" y="8989"/>
                  <a:pt x="41719" y="8974"/>
                  <a:pt x="41719" y="8959"/>
                </a:cubicBezTo>
                <a:cubicBezTo>
                  <a:pt x="41738" y="8959"/>
                  <a:pt x="41758" y="8959"/>
                  <a:pt x="41777" y="8959"/>
                </a:cubicBezTo>
                <a:cubicBezTo>
                  <a:pt x="41777" y="8974"/>
                  <a:pt x="41777" y="8989"/>
                  <a:pt x="41777" y="9003"/>
                </a:cubicBezTo>
                <a:close/>
                <a:moveTo>
                  <a:pt x="40312" y="8959"/>
                </a:moveTo>
                <a:cubicBezTo>
                  <a:pt x="40375" y="8956"/>
                  <a:pt x="40325" y="9037"/>
                  <a:pt x="40341" y="9069"/>
                </a:cubicBezTo>
                <a:cubicBezTo>
                  <a:pt x="40272" y="9070"/>
                  <a:pt x="40255" y="9031"/>
                  <a:pt x="40165" y="9048"/>
                </a:cubicBezTo>
                <a:cubicBezTo>
                  <a:pt x="40111" y="9030"/>
                  <a:pt x="40182" y="9023"/>
                  <a:pt x="40223" y="9025"/>
                </a:cubicBezTo>
                <a:cubicBezTo>
                  <a:pt x="40279" y="9008"/>
                  <a:pt x="40243" y="8959"/>
                  <a:pt x="40312" y="9003"/>
                </a:cubicBezTo>
                <a:cubicBezTo>
                  <a:pt x="40312" y="8989"/>
                  <a:pt x="40312" y="8974"/>
                  <a:pt x="40312" y="8959"/>
                </a:cubicBezTo>
                <a:close/>
                <a:moveTo>
                  <a:pt x="33336" y="8959"/>
                </a:moveTo>
                <a:cubicBezTo>
                  <a:pt x="33356" y="8959"/>
                  <a:pt x="33375" y="8959"/>
                  <a:pt x="33394" y="8959"/>
                </a:cubicBezTo>
                <a:cubicBezTo>
                  <a:pt x="33394" y="8974"/>
                  <a:pt x="33394" y="8989"/>
                  <a:pt x="33394" y="9003"/>
                </a:cubicBezTo>
                <a:cubicBezTo>
                  <a:pt x="33375" y="9003"/>
                  <a:pt x="33356" y="9003"/>
                  <a:pt x="33336" y="9003"/>
                </a:cubicBezTo>
                <a:cubicBezTo>
                  <a:pt x="33336" y="8989"/>
                  <a:pt x="33336" y="8974"/>
                  <a:pt x="33336" y="8959"/>
                </a:cubicBezTo>
                <a:close/>
                <a:moveTo>
                  <a:pt x="41103" y="8959"/>
                </a:moveTo>
                <a:cubicBezTo>
                  <a:pt x="41123" y="8893"/>
                  <a:pt x="41165" y="8980"/>
                  <a:pt x="41219" y="8959"/>
                </a:cubicBezTo>
                <a:cubicBezTo>
                  <a:pt x="41216" y="9014"/>
                  <a:pt x="41121" y="8965"/>
                  <a:pt x="41103" y="8959"/>
                </a:cubicBezTo>
                <a:close/>
                <a:moveTo>
                  <a:pt x="23311" y="8981"/>
                </a:moveTo>
                <a:cubicBezTo>
                  <a:pt x="23321" y="8980"/>
                  <a:pt x="23336" y="8938"/>
                  <a:pt x="23341" y="8937"/>
                </a:cubicBezTo>
                <a:cubicBezTo>
                  <a:pt x="23362" y="8934"/>
                  <a:pt x="23389" y="8967"/>
                  <a:pt x="23429" y="8959"/>
                </a:cubicBezTo>
                <a:cubicBezTo>
                  <a:pt x="23440" y="8957"/>
                  <a:pt x="23467" y="8937"/>
                  <a:pt x="23459" y="8937"/>
                </a:cubicBezTo>
                <a:cubicBezTo>
                  <a:pt x="23482" y="8937"/>
                  <a:pt x="23489" y="8958"/>
                  <a:pt x="23517" y="8959"/>
                </a:cubicBezTo>
                <a:cubicBezTo>
                  <a:pt x="23556" y="8962"/>
                  <a:pt x="23640" y="8938"/>
                  <a:pt x="23664" y="8981"/>
                </a:cubicBezTo>
                <a:cubicBezTo>
                  <a:pt x="23546" y="8981"/>
                  <a:pt x="23429" y="8981"/>
                  <a:pt x="23311" y="8981"/>
                </a:cubicBezTo>
                <a:close/>
                <a:moveTo>
                  <a:pt x="18857" y="8959"/>
                </a:moveTo>
                <a:cubicBezTo>
                  <a:pt x="18874" y="8927"/>
                  <a:pt x="19027" y="8927"/>
                  <a:pt x="19121" y="8937"/>
                </a:cubicBezTo>
                <a:cubicBezTo>
                  <a:pt x="19176" y="8942"/>
                  <a:pt x="19319" y="8950"/>
                  <a:pt x="19297" y="9003"/>
                </a:cubicBezTo>
                <a:cubicBezTo>
                  <a:pt x="19107" y="8952"/>
                  <a:pt x="18987" y="8988"/>
                  <a:pt x="18857" y="8959"/>
                </a:cubicBezTo>
                <a:close/>
                <a:moveTo>
                  <a:pt x="49368" y="8916"/>
                </a:moveTo>
                <a:cubicBezTo>
                  <a:pt x="49381" y="8984"/>
                  <a:pt x="49295" y="8994"/>
                  <a:pt x="49251" y="8959"/>
                </a:cubicBezTo>
                <a:cubicBezTo>
                  <a:pt x="49258" y="8920"/>
                  <a:pt x="49301" y="8910"/>
                  <a:pt x="49368" y="8916"/>
                </a:cubicBezTo>
                <a:close/>
                <a:moveTo>
                  <a:pt x="19502" y="8916"/>
                </a:moveTo>
                <a:cubicBezTo>
                  <a:pt x="19521" y="8916"/>
                  <a:pt x="19541" y="8916"/>
                  <a:pt x="19560" y="8916"/>
                </a:cubicBezTo>
                <a:cubicBezTo>
                  <a:pt x="19566" y="8977"/>
                  <a:pt x="19341" y="8910"/>
                  <a:pt x="19502" y="8916"/>
                </a:cubicBezTo>
                <a:close/>
                <a:moveTo>
                  <a:pt x="18798" y="8916"/>
                </a:moveTo>
                <a:cubicBezTo>
                  <a:pt x="18795" y="8996"/>
                  <a:pt x="18755" y="8971"/>
                  <a:pt x="18681" y="8959"/>
                </a:cubicBezTo>
                <a:cubicBezTo>
                  <a:pt x="18688" y="8920"/>
                  <a:pt x="18731" y="8910"/>
                  <a:pt x="18798" y="8916"/>
                </a:cubicBezTo>
                <a:close/>
                <a:moveTo>
                  <a:pt x="50745" y="8893"/>
                </a:moveTo>
                <a:cubicBezTo>
                  <a:pt x="50795" y="8893"/>
                  <a:pt x="50843" y="8893"/>
                  <a:pt x="50892" y="8893"/>
                </a:cubicBezTo>
                <a:cubicBezTo>
                  <a:pt x="50876" y="8939"/>
                  <a:pt x="50847" y="8940"/>
                  <a:pt x="50804" y="8916"/>
                </a:cubicBezTo>
                <a:cubicBezTo>
                  <a:pt x="50775" y="8929"/>
                  <a:pt x="50774" y="8966"/>
                  <a:pt x="50716" y="8959"/>
                </a:cubicBezTo>
                <a:cubicBezTo>
                  <a:pt x="50732" y="8941"/>
                  <a:pt x="50748" y="8923"/>
                  <a:pt x="50745" y="8893"/>
                </a:cubicBezTo>
                <a:close/>
                <a:moveTo>
                  <a:pt x="23107" y="8893"/>
                </a:moveTo>
                <a:cubicBezTo>
                  <a:pt x="23112" y="8941"/>
                  <a:pt x="23082" y="8964"/>
                  <a:pt x="23019" y="8959"/>
                </a:cubicBezTo>
                <a:cubicBezTo>
                  <a:pt x="23050" y="8938"/>
                  <a:pt x="23028" y="8878"/>
                  <a:pt x="23107" y="8893"/>
                </a:cubicBezTo>
                <a:close/>
                <a:moveTo>
                  <a:pt x="22814" y="8893"/>
                </a:moveTo>
                <a:cubicBezTo>
                  <a:pt x="22839" y="8910"/>
                  <a:pt x="22880" y="8917"/>
                  <a:pt x="22931" y="8916"/>
                </a:cubicBezTo>
                <a:cubicBezTo>
                  <a:pt x="22926" y="8964"/>
                  <a:pt x="22857" y="8962"/>
                  <a:pt x="22785" y="8959"/>
                </a:cubicBezTo>
                <a:cubicBezTo>
                  <a:pt x="22800" y="8941"/>
                  <a:pt x="22815" y="8923"/>
                  <a:pt x="22814" y="8893"/>
                </a:cubicBezTo>
                <a:close/>
                <a:moveTo>
                  <a:pt x="52006" y="8893"/>
                </a:moveTo>
                <a:cubicBezTo>
                  <a:pt x="51996" y="8854"/>
                  <a:pt x="52170" y="8854"/>
                  <a:pt x="52125" y="8916"/>
                </a:cubicBezTo>
                <a:cubicBezTo>
                  <a:pt x="52071" y="8918"/>
                  <a:pt x="52062" y="8889"/>
                  <a:pt x="52006" y="8893"/>
                </a:cubicBezTo>
                <a:close/>
                <a:moveTo>
                  <a:pt x="47287" y="8893"/>
                </a:moveTo>
                <a:cubicBezTo>
                  <a:pt x="47305" y="8839"/>
                  <a:pt x="47436" y="8881"/>
                  <a:pt x="47404" y="8937"/>
                </a:cubicBezTo>
                <a:cubicBezTo>
                  <a:pt x="47361" y="8926"/>
                  <a:pt x="47331" y="8905"/>
                  <a:pt x="47287" y="8893"/>
                </a:cubicBezTo>
                <a:close/>
                <a:moveTo>
                  <a:pt x="46027" y="8893"/>
                </a:moveTo>
                <a:cubicBezTo>
                  <a:pt x="46017" y="8854"/>
                  <a:pt x="46192" y="8854"/>
                  <a:pt x="46144" y="8916"/>
                </a:cubicBezTo>
                <a:cubicBezTo>
                  <a:pt x="46083" y="8925"/>
                  <a:pt x="46067" y="8901"/>
                  <a:pt x="46027" y="8893"/>
                </a:cubicBezTo>
                <a:close/>
                <a:moveTo>
                  <a:pt x="40517" y="8871"/>
                </a:moveTo>
                <a:cubicBezTo>
                  <a:pt x="40569" y="8868"/>
                  <a:pt x="40579" y="8898"/>
                  <a:pt x="40633" y="8893"/>
                </a:cubicBezTo>
                <a:cubicBezTo>
                  <a:pt x="40643" y="8932"/>
                  <a:pt x="40470" y="8932"/>
                  <a:pt x="40517" y="8871"/>
                </a:cubicBezTo>
                <a:close/>
                <a:moveTo>
                  <a:pt x="40253" y="8871"/>
                </a:moveTo>
                <a:cubicBezTo>
                  <a:pt x="40315" y="8861"/>
                  <a:pt x="40309" y="8902"/>
                  <a:pt x="40312" y="8937"/>
                </a:cubicBezTo>
                <a:cubicBezTo>
                  <a:pt x="40282" y="8937"/>
                  <a:pt x="40253" y="8937"/>
                  <a:pt x="40223" y="8937"/>
                </a:cubicBezTo>
                <a:cubicBezTo>
                  <a:pt x="40240" y="8919"/>
                  <a:pt x="40255" y="8902"/>
                  <a:pt x="40253" y="8871"/>
                </a:cubicBezTo>
                <a:close/>
                <a:moveTo>
                  <a:pt x="40047" y="8893"/>
                </a:moveTo>
                <a:cubicBezTo>
                  <a:pt x="39990" y="8945"/>
                  <a:pt x="39844" y="8931"/>
                  <a:pt x="39754" y="8959"/>
                </a:cubicBezTo>
                <a:cubicBezTo>
                  <a:pt x="39748" y="8863"/>
                  <a:pt x="39997" y="8877"/>
                  <a:pt x="40047" y="8893"/>
                </a:cubicBezTo>
                <a:close/>
                <a:moveTo>
                  <a:pt x="26389" y="8871"/>
                </a:moveTo>
                <a:cubicBezTo>
                  <a:pt x="26359" y="8922"/>
                  <a:pt x="26255" y="8917"/>
                  <a:pt x="26154" y="8916"/>
                </a:cubicBezTo>
                <a:cubicBezTo>
                  <a:pt x="26137" y="8829"/>
                  <a:pt x="26316" y="8889"/>
                  <a:pt x="26389" y="8871"/>
                </a:cubicBezTo>
                <a:close/>
                <a:moveTo>
                  <a:pt x="43946" y="8850"/>
                </a:moveTo>
                <a:cubicBezTo>
                  <a:pt x="44039" y="8868"/>
                  <a:pt x="43894" y="8878"/>
                  <a:pt x="43858" y="8871"/>
                </a:cubicBezTo>
                <a:cubicBezTo>
                  <a:pt x="43877" y="8925"/>
                  <a:pt x="43917" y="8984"/>
                  <a:pt x="43800" y="8981"/>
                </a:cubicBezTo>
                <a:cubicBezTo>
                  <a:pt x="43822" y="8967"/>
                  <a:pt x="43876" y="8850"/>
                  <a:pt x="43770" y="8871"/>
                </a:cubicBezTo>
                <a:cubicBezTo>
                  <a:pt x="43681" y="8837"/>
                  <a:pt x="43897" y="8852"/>
                  <a:pt x="43946" y="8850"/>
                </a:cubicBezTo>
                <a:close/>
                <a:moveTo>
                  <a:pt x="26038" y="8871"/>
                </a:moveTo>
                <a:cubicBezTo>
                  <a:pt x="26028" y="8942"/>
                  <a:pt x="25797" y="8922"/>
                  <a:pt x="25745" y="8893"/>
                </a:cubicBezTo>
                <a:cubicBezTo>
                  <a:pt x="25758" y="8865"/>
                  <a:pt x="25782" y="8849"/>
                  <a:pt x="25832" y="8850"/>
                </a:cubicBezTo>
                <a:cubicBezTo>
                  <a:pt x="25884" y="8850"/>
                  <a:pt x="25906" y="8893"/>
                  <a:pt x="25920" y="8893"/>
                </a:cubicBezTo>
                <a:cubicBezTo>
                  <a:pt x="25977" y="8895"/>
                  <a:pt x="25970" y="8820"/>
                  <a:pt x="26038" y="8871"/>
                </a:cubicBezTo>
                <a:close/>
                <a:moveTo>
                  <a:pt x="21612" y="8871"/>
                </a:moveTo>
                <a:cubicBezTo>
                  <a:pt x="21620" y="8820"/>
                  <a:pt x="21741" y="8859"/>
                  <a:pt x="21758" y="8871"/>
                </a:cubicBezTo>
                <a:cubicBezTo>
                  <a:pt x="21733" y="8936"/>
                  <a:pt x="21685" y="8842"/>
                  <a:pt x="21612" y="8871"/>
                </a:cubicBezTo>
                <a:close/>
                <a:moveTo>
                  <a:pt x="18066" y="8871"/>
                </a:moveTo>
                <a:cubicBezTo>
                  <a:pt x="18126" y="8820"/>
                  <a:pt x="18284" y="8883"/>
                  <a:pt x="18358" y="8893"/>
                </a:cubicBezTo>
                <a:cubicBezTo>
                  <a:pt x="18318" y="8929"/>
                  <a:pt x="18146" y="8878"/>
                  <a:pt x="18066" y="8871"/>
                </a:cubicBezTo>
                <a:close/>
                <a:moveTo>
                  <a:pt x="51889" y="8827"/>
                </a:moveTo>
                <a:cubicBezTo>
                  <a:pt x="51909" y="8827"/>
                  <a:pt x="51927" y="8827"/>
                  <a:pt x="51948" y="8827"/>
                </a:cubicBezTo>
                <a:cubicBezTo>
                  <a:pt x="51948" y="8842"/>
                  <a:pt x="51948" y="8856"/>
                  <a:pt x="51948" y="8871"/>
                </a:cubicBezTo>
                <a:cubicBezTo>
                  <a:pt x="51927" y="8871"/>
                  <a:pt x="51909" y="8871"/>
                  <a:pt x="51889" y="8871"/>
                </a:cubicBezTo>
                <a:cubicBezTo>
                  <a:pt x="51889" y="8856"/>
                  <a:pt x="51889" y="8842"/>
                  <a:pt x="51889" y="8827"/>
                </a:cubicBezTo>
                <a:close/>
                <a:moveTo>
                  <a:pt x="50453" y="8827"/>
                </a:moveTo>
                <a:cubicBezTo>
                  <a:pt x="50517" y="8823"/>
                  <a:pt x="50546" y="8845"/>
                  <a:pt x="50540" y="8893"/>
                </a:cubicBezTo>
                <a:cubicBezTo>
                  <a:pt x="50602" y="8884"/>
                  <a:pt x="50618" y="8908"/>
                  <a:pt x="50658" y="8916"/>
                </a:cubicBezTo>
                <a:cubicBezTo>
                  <a:pt x="50632" y="8944"/>
                  <a:pt x="50496" y="8908"/>
                  <a:pt x="50365" y="8916"/>
                </a:cubicBezTo>
                <a:cubicBezTo>
                  <a:pt x="50308" y="8919"/>
                  <a:pt x="50272" y="8952"/>
                  <a:pt x="50218" y="8959"/>
                </a:cubicBezTo>
                <a:cubicBezTo>
                  <a:pt x="50124" y="8973"/>
                  <a:pt x="50051" y="8949"/>
                  <a:pt x="49955" y="8959"/>
                </a:cubicBezTo>
                <a:cubicBezTo>
                  <a:pt x="50067" y="8890"/>
                  <a:pt x="50271" y="8887"/>
                  <a:pt x="50482" y="8893"/>
                </a:cubicBezTo>
                <a:cubicBezTo>
                  <a:pt x="50466" y="8875"/>
                  <a:pt x="50452" y="8857"/>
                  <a:pt x="50453" y="8827"/>
                </a:cubicBezTo>
                <a:close/>
                <a:moveTo>
                  <a:pt x="50189" y="8827"/>
                </a:moveTo>
                <a:cubicBezTo>
                  <a:pt x="50209" y="8827"/>
                  <a:pt x="50229" y="8827"/>
                  <a:pt x="50248" y="8827"/>
                </a:cubicBezTo>
                <a:cubicBezTo>
                  <a:pt x="50248" y="8842"/>
                  <a:pt x="50248" y="8856"/>
                  <a:pt x="50248" y="8871"/>
                </a:cubicBezTo>
                <a:cubicBezTo>
                  <a:pt x="50229" y="8871"/>
                  <a:pt x="50209" y="8871"/>
                  <a:pt x="50189" y="8871"/>
                </a:cubicBezTo>
                <a:cubicBezTo>
                  <a:pt x="50189" y="8856"/>
                  <a:pt x="50189" y="8842"/>
                  <a:pt x="50189" y="8827"/>
                </a:cubicBezTo>
                <a:close/>
                <a:moveTo>
                  <a:pt x="49808" y="8827"/>
                </a:moveTo>
                <a:cubicBezTo>
                  <a:pt x="49827" y="8827"/>
                  <a:pt x="49846" y="8827"/>
                  <a:pt x="49867" y="8827"/>
                </a:cubicBezTo>
                <a:cubicBezTo>
                  <a:pt x="49867" y="8842"/>
                  <a:pt x="49867" y="8856"/>
                  <a:pt x="49867" y="8871"/>
                </a:cubicBezTo>
                <a:cubicBezTo>
                  <a:pt x="49846" y="8871"/>
                  <a:pt x="49827" y="8871"/>
                  <a:pt x="49808" y="8871"/>
                </a:cubicBezTo>
                <a:cubicBezTo>
                  <a:pt x="49808" y="8856"/>
                  <a:pt x="49808" y="8842"/>
                  <a:pt x="49808" y="8827"/>
                </a:cubicBezTo>
                <a:close/>
                <a:moveTo>
                  <a:pt x="21348" y="8827"/>
                </a:moveTo>
                <a:cubicBezTo>
                  <a:pt x="21378" y="8901"/>
                  <a:pt x="21257" y="8862"/>
                  <a:pt x="21202" y="8871"/>
                </a:cubicBezTo>
                <a:cubicBezTo>
                  <a:pt x="21227" y="8839"/>
                  <a:pt x="21275" y="8824"/>
                  <a:pt x="21348" y="8827"/>
                </a:cubicBezTo>
                <a:close/>
                <a:moveTo>
                  <a:pt x="17890" y="8827"/>
                </a:moveTo>
                <a:cubicBezTo>
                  <a:pt x="17876" y="8854"/>
                  <a:pt x="17852" y="8872"/>
                  <a:pt x="17801" y="8871"/>
                </a:cubicBezTo>
                <a:cubicBezTo>
                  <a:pt x="17814" y="8844"/>
                  <a:pt x="17839" y="8826"/>
                  <a:pt x="17890" y="8827"/>
                </a:cubicBezTo>
                <a:close/>
                <a:moveTo>
                  <a:pt x="51244" y="8805"/>
                </a:moveTo>
                <a:cubicBezTo>
                  <a:pt x="51293" y="8805"/>
                  <a:pt x="51342" y="8805"/>
                  <a:pt x="51390" y="8805"/>
                </a:cubicBezTo>
                <a:cubicBezTo>
                  <a:pt x="51414" y="8898"/>
                  <a:pt x="51234" y="8880"/>
                  <a:pt x="51244" y="8805"/>
                </a:cubicBezTo>
                <a:close/>
                <a:moveTo>
                  <a:pt x="50951" y="8805"/>
                </a:moveTo>
                <a:cubicBezTo>
                  <a:pt x="50951" y="8835"/>
                  <a:pt x="50951" y="8863"/>
                  <a:pt x="50951" y="8893"/>
                </a:cubicBezTo>
                <a:cubicBezTo>
                  <a:pt x="50917" y="8868"/>
                  <a:pt x="50847" y="8868"/>
                  <a:pt x="50775" y="8871"/>
                </a:cubicBezTo>
                <a:cubicBezTo>
                  <a:pt x="50765" y="8797"/>
                  <a:pt x="50903" y="8835"/>
                  <a:pt x="50951" y="8805"/>
                </a:cubicBezTo>
                <a:close/>
                <a:moveTo>
                  <a:pt x="47316" y="8805"/>
                </a:moveTo>
                <a:cubicBezTo>
                  <a:pt x="47334" y="8892"/>
                  <a:pt x="47156" y="8831"/>
                  <a:pt x="47082" y="8850"/>
                </a:cubicBezTo>
                <a:cubicBezTo>
                  <a:pt x="47065" y="8763"/>
                  <a:pt x="47243" y="8823"/>
                  <a:pt x="47316" y="8805"/>
                </a:cubicBezTo>
                <a:close/>
                <a:moveTo>
                  <a:pt x="40663" y="8805"/>
                </a:moveTo>
                <a:cubicBezTo>
                  <a:pt x="40643" y="8835"/>
                  <a:pt x="40601" y="8847"/>
                  <a:pt x="40546" y="8850"/>
                </a:cubicBezTo>
                <a:cubicBezTo>
                  <a:pt x="40553" y="8811"/>
                  <a:pt x="40596" y="8799"/>
                  <a:pt x="40663" y="8805"/>
                </a:cubicBezTo>
                <a:close/>
                <a:moveTo>
                  <a:pt x="24133" y="8827"/>
                </a:moveTo>
                <a:cubicBezTo>
                  <a:pt x="24131" y="8848"/>
                  <a:pt x="24097" y="8844"/>
                  <a:pt x="24074" y="8850"/>
                </a:cubicBezTo>
                <a:cubicBezTo>
                  <a:pt x="24069" y="8875"/>
                  <a:pt x="24080" y="8889"/>
                  <a:pt x="24103" y="8893"/>
                </a:cubicBezTo>
                <a:cubicBezTo>
                  <a:pt x="24037" y="8955"/>
                  <a:pt x="23939" y="8857"/>
                  <a:pt x="23869" y="8850"/>
                </a:cubicBezTo>
                <a:cubicBezTo>
                  <a:pt x="23872" y="8793"/>
                  <a:pt x="23983" y="8793"/>
                  <a:pt x="23986" y="8850"/>
                </a:cubicBezTo>
                <a:cubicBezTo>
                  <a:pt x="24057" y="8859"/>
                  <a:pt x="24050" y="8809"/>
                  <a:pt x="24133" y="8827"/>
                </a:cubicBezTo>
                <a:close/>
                <a:moveTo>
                  <a:pt x="21114" y="8827"/>
                </a:moveTo>
                <a:cubicBezTo>
                  <a:pt x="21101" y="8877"/>
                  <a:pt x="20969" y="8836"/>
                  <a:pt x="20908" y="8850"/>
                </a:cubicBezTo>
                <a:cubicBezTo>
                  <a:pt x="20958" y="8783"/>
                  <a:pt x="21015" y="8824"/>
                  <a:pt x="21114" y="8827"/>
                </a:cubicBezTo>
                <a:close/>
                <a:moveTo>
                  <a:pt x="19384" y="8827"/>
                </a:moveTo>
                <a:cubicBezTo>
                  <a:pt x="19389" y="8802"/>
                  <a:pt x="19438" y="8808"/>
                  <a:pt x="19472" y="8805"/>
                </a:cubicBezTo>
                <a:cubicBezTo>
                  <a:pt x="19502" y="8805"/>
                  <a:pt x="19531" y="8805"/>
                  <a:pt x="19560" y="8805"/>
                </a:cubicBezTo>
                <a:cubicBezTo>
                  <a:pt x="19557" y="8854"/>
                  <a:pt x="19436" y="8814"/>
                  <a:pt x="19384" y="8827"/>
                </a:cubicBezTo>
                <a:close/>
                <a:moveTo>
                  <a:pt x="54762" y="8805"/>
                </a:moveTo>
                <a:cubicBezTo>
                  <a:pt x="54766" y="8779"/>
                  <a:pt x="54814" y="8787"/>
                  <a:pt x="54850" y="8783"/>
                </a:cubicBezTo>
                <a:cubicBezTo>
                  <a:pt x="54877" y="8783"/>
                  <a:pt x="54907" y="8783"/>
                  <a:pt x="54937" y="8783"/>
                </a:cubicBezTo>
                <a:cubicBezTo>
                  <a:pt x="54933" y="8832"/>
                  <a:pt x="54813" y="8793"/>
                  <a:pt x="54762" y="8805"/>
                </a:cubicBezTo>
                <a:close/>
                <a:moveTo>
                  <a:pt x="18241" y="8783"/>
                </a:moveTo>
                <a:cubicBezTo>
                  <a:pt x="18267" y="8800"/>
                  <a:pt x="18307" y="8806"/>
                  <a:pt x="18358" y="8805"/>
                </a:cubicBezTo>
                <a:cubicBezTo>
                  <a:pt x="18368" y="8844"/>
                  <a:pt x="18194" y="8844"/>
                  <a:pt x="18241" y="8783"/>
                </a:cubicBezTo>
                <a:close/>
                <a:moveTo>
                  <a:pt x="17801" y="8761"/>
                </a:moveTo>
                <a:cubicBezTo>
                  <a:pt x="17927" y="8776"/>
                  <a:pt x="17995" y="8769"/>
                  <a:pt x="18066" y="8783"/>
                </a:cubicBezTo>
                <a:cubicBezTo>
                  <a:pt x="18043" y="8812"/>
                  <a:pt x="17779" y="8838"/>
                  <a:pt x="17801" y="8761"/>
                </a:cubicBezTo>
                <a:close/>
                <a:moveTo>
                  <a:pt x="39520" y="8739"/>
                </a:moveTo>
                <a:cubicBezTo>
                  <a:pt x="39540" y="8739"/>
                  <a:pt x="39560" y="8739"/>
                  <a:pt x="39578" y="8739"/>
                </a:cubicBezTo>
                <a:cubicBezTo>
                  <a:pt x="39578" y="8754"/>
                  <a:pt x="39578" y="8769"/>
                  <a:pt x="39578" y="8783"/>
                </a:cubicBezTo>
                <a:cubicBezTo>
                  <a:pt x="39560" y="8783"/>
                  <a:pt x="39540" y="8783"/>
                  <a:pt x="39520" y="8783"/>
                </a:cubicBezTo>
                <a:cubicBezTo>
                  <a:pt x="39520" y="8769"/>
                  <a:pt x="39520" y="8754"/>
                  <a:pt x="39520" y="8739"/>
                </a:cubicBezTo>
                <a:close/>
                <a:moveTo>
                  <a:pt x="16805" y="8717"/>
                </a:moveTo>
                <a:cubicBezTo>
                  <a:pt x="16797" y="8682"/>
                  <a:pt x="16963" y="8686"/>
                  <a:pt x="16893" y="8739"/>
                </a:cubicBezTo>
                <a:cubicBezTo>
                  <a:pt x="16904" y="8731"/>
                  <a:pt x="16805" y="8715"/>
                  <a:pt x="16805" y="8717"/>
                </a:cubicBezTo>
                <a:close/>
                <a:moveTo>
                  <a:pt x="17655" y="8673"/>
                </a:moveTo>
                <a:cubicBezTo>
                  <a:pt x="17720" y="8691"/>
                  <a:pt x="17693" y="8776"/>
                  <a:pt x="17772" y="8783"/>
                </a:cubicBezTo>
                <a:cubicBezTo>
                  <a:pt x="17703" y="8841"/>
                  <a:pt x="17587" y="8747"/>
                  <a:pt x="17479" y="8761"/>
                </a:cubicBezTo>
                <a:cubicBezTo>
                  <a:pt x="17461" y="8674"/>
                  <a:pt x="17682" y="8766"/>
                  <a:pt x="17655" y="8673"/>
                </a:cubicBezTo>
                <a:close/>
                <a:moveTo>
                  <a:pt x="16600" y="8695"/>
                </a:moveTo>
                <a:cubicBezTo>
                  <a:pt x="16595" y="8659"/>
                  <a:pt x="16791" y="8650"/>
                  <a:pt x="16746" y="8717"/>
                </a:cubicBezTo>
                <a:cubicBezTo>
                  <a:pt x="16679" y="8724"/>
                  <a:pt x="16634" y="8713"/>
                  <a:pt x="16600" y="8695"/>
                </a:cubicBezTo>
                <a:close/>
                <a:moveTo>
                  <a:pt x="53619" y="8650"/>
                </a:moveTo>
                <a:cubicBezTo>
                  <a:pt x="53675" y="8642"/>
                  <a:pt x="53661" y="8751"/>
                  <a:pt x="53589" y="8717"/>
                </a:cubicBezTo>
                <a:cubicBezTo>
                  <a:pt x="53589" y="8703"/>
                  <a:pt x="53589" y="8688"/>
                  <a:pt x="53589" y="8673"/>
                </a:cubicBezTo>
                <a:cubicBezTo>
                  <a:pt x="53615" y="8677"/>
                  <a:pt x="53616" y="8664"/>
                  <a:pt x="53619" y="8650"/>
                </a:cubicBezTo>
                <a:close/>
                <a:moveTo>
                  <a:pt x="54527" y="8629"/>
                </a:moveTo>
                <a:cubicBezTo>
                  <a:pt x="54575" y="8623"/>
                  <a:pt x="54576" y="8650"/>
                  <a:pt x="54614" y="8650"/>
                </a:cubicBezTo>
                <a:cubicBezTo>
                  <a:pt x="54626" y="8694"/>
                  <a:pt x="54482" y="8683"/>
                  <a:pt x="54527" y="8629"/>
                </a:cubicBezTo>
                <a:close/>
                <a:moveTo>
                  <a:pt x="19502" y="8650"/>
                </a:moveTo>
                <a:cubicBezTo>
                  <a:pt x="19536" y="8655"/>
                  <a:pt x="19527" y="8691"/>
                  <a:pt x="19531" y="8717"/>
                </a:cubicBezTo>
                <a:cubicBezTo>
                  <a:pt x="19566" y="8689"/>
                  <a:pt x="19653" y="8700"/>
                  <a:pt x="19649" y="8761"/>
                </a:cubicBezTo>
                <a:cubicBezTo>
                  <a:pt x="19539" y="8746"/>
                  <a:pt x="19447" y="8756"/>
                  <a:pt x="19297" y="8739"/>
                </a:cubicBezTo>
                <a:cubicBezTo>
                  <a:pt x="19252" y="8734"/>
                  <a:pt x="19244" y="8719"/>
                  <a:pt x="19208" y="8717"/>
                </a:cubicBezTo>
                <a:cubicBezTo>
                  <a:pt x="19156" y="8713"/>
                  <a:pt x="19147" y="8743"/>
                  <a:pt x="19092" y="8739"/>
                </a:cubicBezTo>
                <a:cubicBezTo>
                  <a:pt x="19093" y="8739"/>
                  <a:pt x="19082" y="8718"/>
                  <a:pt x="19062" y="8717"/>
                </a:cubicBezTo>
                <a:cubicBezTo>
                  <a:pt x="19051" y="8716"/>
                  <a:pt x="18980" y="8722"/>
                  <a:pt x="18974" y="8717"/>
                </a:cubicBezTo>
                <a:cubicBezTo>
                  <a:pt x="18940" y="8686"/>
                  <a:pt x="18961" y="8727"/>
                  <a:pt x="18916" y="8717"/>
                </a:cubicBezTo>
                <a:cubicBezTo>
                  <a:pt x="18907" y="8715"/>
                  <a:pt x="18890" y="8673"/>
                  <a:pt x="18886" y="8673"/>
                </a:cubicBezTo>
                <a:cubicBezTo>
                  <a:pt x="18864" y="8670"/>
                  <a:pt x="18856" y="8698"/>
                  <a:pt x="18827" y="8695"/>
                </a:cubicBezTo>
                <a:cubicBezTo>
                  <a:pt x="18808" y="8693"/>
                  <a:pt x="18796" y="8673"/>
                  <a:pt x="18798" y="8673"/>
                </a:cubicBezTo>
                <a:cubicBezTo>
                  <a:pt x="18766" y="8673"/>
                  <a:pt x="18780" y="8694"/>
                  <a:pt x="18769" y="8695"/>
                </a:cubicBezTo>
                <a:cubicBezTo>
                  <a:pt x="18735" y="8700"/>
                  <a:pt x="18750" y="8674"/>
                  <a:pt x="18740" y="8673"/>
                </a:cubicBezTo>
                <a:cubicBezTo>
                  <a:pt x="18671" y="8667"/>
                  <a:pt x="18607" y="8689"/>
                  <a:pt x="18534" y="8650"/>
                </a:cubicBezTo>
                <a:cubicBezTo>
                  <a:pt x="18535" y="8643"/>
                  <a:pt x="18616" y="8601"/>
                  <a:pt x="18622" y="8607"/>
                </a:cubicBezTo>
                <a:cubicBezTo>
                  <a:pt x="18642" y="8625"/>
                  <a:pt x="18645" y="8622"/>
                  <a:pt x="18681" y="8629"/>
                </a:cubicBezTo>
                <a:cubicBezTo>
                  <a:pt x="18748" y="8641"/>
                  <a:pt x="18696" y="8637"/>
                  <a:pt x="18798" y="8629"/>
                </a:cubicBezTo>
                <a:cubicBezTo>
                  <a:pt x="18823" y="8626"/>
                  <a:pt x="18861" y="8626"/>
                  <a:pt x="18886" y="8629"/>
                </a:cubicBezTo>
                <a:cubicBezTo>
                  <a:pt x="18931" y="8634"/>
                  <a:pt x="19016" y="8638"/>
                  <a:pt x="19062" y="8650"/>
                </a:cubicBezTo>
                <a:cubicBezTo>
                  <a:pt x="19073" y="8654"/>
                  <a:pt x="19061" y="8671"/>
                  <a:pt x="19092" y="8673"/>
                </a:cubicBezTo>
                <a:cubicBezTo>
                  <a:pt x="19114" y="8674"/>
                  <a:pt x="19121" y="8692"/>
                  <a:pt x="19149" y="8695"/>
                </a:cubicBezTo>
                <a:cubicBezTo>
                  <a:pt x="19151" y="8695"/>
                  <a:pt x="19366" y="8712"/>
                  <a:pt x="19384" y="8695"/>
                </a:cubicBezTo>
                <a:cubicBezTo>
                  <a:pt x="19415" y="8667"/>
                  <a:pt x="19463" y="8724"/>
                  <a:pt x="19502" y="8650"/>
                </a:cubicBezTo>
                <a:close/>
                <a:moveTo>
                  <a:pt x="15515" y="8673"/>
                </a:moveTo>
                <a:cubicBezTo>
                  <a:pt x="15576" y="8659"/>
                  <a:pt x="15708" y="8700"/>
                  <a:pt x="15720" y="8650"/>
                </a:cubicBezTo>
                <a:cubicBezTo>
                  <a:pt x="15622" y="8649"/>
                  <a:pt x="15565" y="8607"/>
                  <a:pt x="15515" y="8673"/>
                </a:cubicBezTo>
                <a:close/>
                <a:moveTo>
                  <a:pt x="15310" y="8629"/>
                </a:moveTo>
                <a:cubicBezTo>
                  <a:pt x="15327" y="8587"/>
                  <a:pt x="15414" y="8608"/>
                  <a:pt x="15457" y="8607"/>
                </a:cubicBezTo>
                <a:cubicBezTo>
                  <a:pt x="15481" y="8606"/>
                  <a:pt x="15670" y="8588"/>
                  <a:pt x="15691" y="8607"/>
                </a:cubicBezTo>
                <a:cubicBezTo>
                  <a:pt x="15723" y="8635"/>
                  <a:pt x="15704" y="8602"/>
                  <a:pt x="15750" y="8607"/>
                </a:cubicBezTo>
                <a:cubicBezTo>
                  <a:pt x="15750" y="8607"/>
                  <a:pt x="15758" y="8628"/>
                  <a:pt x="15779" y="8629"/>
                </a:cubicBezTo>
                <a:cubicBezTo>
                  <a:pt x="15805" y="8630"/>
                  <a:pt x="15876" y="8619"/>
                  <a:pt x="15896" y="8629"/>
                </a:cubicBezTo>
                <a:cubicBezTo>
                  <a:pt x="15899" y="8630"/>
                  <a:pt x="15864" y="8664"/>
                  <a:pt x="15867" y="8673"/>
                </a:cubicBezTo>
                <a:cubicBezTo>
                  <a:pt x="15868" y="8674"/>
                  <a:pt x="15914" y="8677"/>
                  <a:pt x="15896" y="8695"/>
                </a:cubicBezTo>
                <a:cubicBezTo>
                  <a:pt x="15955" y="8695"/>
                  <a:pt x="16014" y="8695"/>
                  <a:pt x="16072" y="8695"/>
                </a:cubicBezTo>
                <a:cubicBezTo>
                  <a:pt x="16081" y="8637"/>
                  <a:pt x="15908" y="8715"/>
                  <a:pt x="15955" y="8629"/>
                </a:cubicBezTo>
                <a:cubicBezTo>
                  <a:pt x="16002" y="8625"/>
                  <a:pt x="16006" y="8646"/>
                  <a:pt x="16043" y="8650"/>
                </a:cubicBezTo>
                <a:cubicBezTo>
                  <a:pt x="16033" y="8650"/>
                  <a:pt x="16055" y="8626"/>
                  <a:pt x="16072" y="8629"/>
                </a:cubicBezTo>
                <a:cubicBezTo>
                  <a:pt x="16079" y="8630"/>
                  <a:pt x="16073" y="8653"/>
                  <a:pt x="16102" y="8650"/>
                </a:cubicBezTo>
                <a:cubicBezTo>
                  <a:pt x="16198" y="8646"/>
                  <a:pt x="16178" y="8629"/>
                  <a:pt x="16307" y="8650"/>
                </a:cubicBezTo>
                <a:cubicBezTo>
                  <a:pt x="16382" y="8664"/>
                  <a:pt x="16430" y="8674"/>
                  <a:pt x="16541" y="8650"/>
                </a:cubicBezTo>
                <a:cubicBezTo>
                  <a:pt x="16533" y="8725"/>
                  <a:pt x="16400" y="8700"/>
                  <a:pt x="16307" y="8695"/>
                </a:cubicBezTo>
                <a:cubicBezTo>
                  <a:pt x="16237" y="8692"/>
                  <a:pt x="16158" y="8655"/>
                  <a:pt x="16102" y="8673"/>
                </a:cubicBezTo>
                <a:cubicBezTo>
                  <a:pt x="16109" y="8704"/>
                  <a:pt x="16190" y="8680"/>
                  <a:pt x="16190" y="8717"/>
                </a:cubicBezTo>
                <a:cubicBezTo>
                  <a:pt x="16311" y="8712"/>
                  <a:pt x="16371" y="8732"/>
                  <a:pt x="16512" y="8739"/>
                </a:cubicBezTo>
                <a:cubicBezTo>
                  <a:pt x="16559" y="8742"/>
                  <a:pt x="16561" y="8756"/>
                  <a:pt x="16600" y="8761"/>
                </a:cubicBezTo>
                <a:cubicBezTo>
                  <a:pt x="16591" y="8760"/>
                  <a:pt x="16612" y="8736"/>
                  <a:pt x="16629" y="8739"/>
                </a:cubicBezTo>
                <a:cubicBezTo>
                  <a:pt x="16633" y="8740"/>
                  <a:pt x="16633" y="8760"/>
                  <a:pt x="16659" y="8761"/>
                </a:cubicBezTo>
                <a:cubicBezTo>
                  <a:pt x="16706" y="8763"/>
                  <a:pt x="16762" y="8736"/>
                  <a:pt x="16805" y="8761"/>
                </a:cubicBezTo>
                <a:cubicBezTo>
                  <a:pt x="16722" y="8872"/>
                  <a:pt x="16587" y="8769"/>
                  <a:pt x="16482" y="8761"/>
                </a:cubicBezTo>
                <a:cubicBezTo>
                  <a:pt x="16408" y="8756"/>
                  <a:pt x="16310" y="8778"/>
                  <a:pt x="16218" y="8761"/>
                </a:cubicBezTo>
                <a:cubicBezTo>
                  <a:pt x="16207" y="8758"/>
                  <a:pt x="16182" y="8739"/>
                  <a:pt x="16190" y="8739"/>
                </a:cubicBezTo>
                <a:cubicBezTo>
                  <a:pt x="16137" y="8739"/>
                  <a:pt x="16128" y="8763"/>
                  <a:pt x="16072" y="8761"/>
                </a:cubicBezTo>
                <a:cubicBezTo>
                  <a:pt x="16009" y="8760"/>
                  <a:pt x="15998" y="8743"/>
                  <a:pt x="15955" y="8739"/>
                </a:cubicBezTo>
                <a:cubicBezTo>
                  <a:pt x="15907" y="8734"/>
                  <a:pt x="15905" y="8763"/>
                  <a:pt x="15867" y="8761"/>
                </a:cubicBezTo>
                <a:cubicBezTo>
                  <a:pt x="15869" y="8761"/>
                  <a:pt x="15857" y="8740"/>
                  <a:pt x="15838" y="8739"/>
                </a:cubicBezTo>
                <a:cubicBezTo>
                  <a:pt x="15799" y="8737"/>
                  <a:pt x="15751" y="8763"/>
                  <a:pt x="15691" y="8761"/>
                </a:cubicBezTo>
                <a:cubicBezTo>
                  <a:pt x="15695" y="8761"/>
                  <a:pt x="15680" y="8740"/>
                  <a:pt x="15662" y="8739"/>
                </a:cubicBezTo>
                <a:cubicBezTo>
                  <a:pt x="15651" y="8739"/>
                  <a:pt x="15580" y="8745"/>
                  <a:pt x="15574" y="8739"/>
                </a:cubicBezTo>
                <a:cubicBezTo>
                  <a:pt x="15525" y="8694"/>
                  <a:pt x="15551" y="8750"/>
                  <a:pt x="15457" y="8739"/>
                </a:cubicBezTo>
                <a:cubicBezTo>
                  <a:pt x="15410" y="8734"/>
                  <a:pt x="15399" y="8732"/>
                  <a:pt x="15398" y="8695"/>
                </a:cubicBezTo>
                <a:cubicBezTo>
                  <a:pt x="15310" y="8690"/>
                  <a:pt x="15299" y="8776"/>
                  <a:pt x="15222" y="8717"/>
                </a:cubicBezTo>
                <a:cubicBezTo>
                  <a:pt x="15225" y="8661"/>
                  <a:pt x="15320" y="8673"/>
                  <a:pt x="15398" y="8673"/>
                </a:cubicBezTo>
                <a:cubicBezTo>
                  <a:pt x="15412" y="8626"/>
                  <a:pt x="15356" y="8631"/>
                  <a:pt x="15310" y="8629"/>
                </a:cubicBezTo>
                <a:close/>
                <a:moveTo>
                  <a:pt x="18095" y="8585"/>
                </a:moveTo>
                <a:cubicBezTo>
                  <a:pt x="18090" y="8647"/>
                  <a:pt x="17972" y="8625"/>
                  <a:pt x="17890" y="8629"/>
                </a:cubicBezTo>
                <a:cubicBezTo>
                  <a:pt x="17893" y="8566"/>
                  <a:pt x="18012" y="8589"/>
                  <a:pt x="18095" y="8585"/>
                </a:cubicBezTo>
                <a:close/>
                <a:moveTo>
                  <a:pt x="14050" y="8585"/>
                </a:moveTo>
                <a:cubicBezTo>
                  <a:pt x="14038" y="8611"/>
                  <a:pt x="14013" y="8630"/>
                  <a:pt x="13962" y="8629"/>
                </a:cubicBezTo>
                <a:cubicBezTo>
                  <a:pt x="13948" y="8581"/>
                  <a:pt x="14004" y="8587"/>
                  <a:pt x="14050" y="8585"/>
                </a:cubicBezTo>
                <a:close/>
                <a:moveTo>
                  <a:pt x="54350" y="8585"/>
                </a:moveTo>
                <a:cubicBezTo>
                  <a:pt x="54440" y="8503"/>
                  <a:pt x="54449" y="8652"/>
                  <a:pt x="54350" y="8585"/>
                </a:cubicBezTo>
                <a:close/>
                <a:moveTo>
                  <a:pt x="15135" y="8563"/>
                </a:moveTo>
                <a:cubicBezTo>
                  <a:pt x="15261" y="8572"/>
                  <a:pt x="15103" y="8691"/>
                  <a:pt x="15135" y="8563"/>
                </a:cubicBezTo>
                <a:close/>
                <a:moveTo>
                  <a:pt x="53589" y="8541"/>
                </a:moveTo>
                <a:cubicBezTo>
                  <a:pt x="53621" y="8547"/>
                  <a:pt x="53609" y="8585"/>
                  <a:pt x="53648" y="8585"/>
                </a:cubicBezTo>
                <a:cubicBezTo>
                  <a:pt x="53645" y="8641"/>
                  <a:pt x="53549" y="8628"/>
                  <a:pt x="53471" y="8629"/>
                </a:cubicBezTo>
                <a:cubicBezTo>
                  <a:pt x="53481" y="8577"/>
                  <a:pt x="53610" y="8616"/>
                  <a:pt x="53589" y="8541"/>
                </a:cubicBezTo>
                <a:close/>
                <a:moveTo>
                  <a:pt x="15017" y="8541"/>
                </a:moveTo>
                <a:cubicBezTo>
                  <a:pt x="15040" y="8553"/>
                  <a:pt x="15064" y="8563"/>
                  <a:pt x="15105" y="8563"/>
                </a:cubicBezTo>
                <a:cubicBezTo>
                  <a:pt x="15090" y="8581"/>
                  <a:pt x="15074" y="8599"/>
                  <a:pt x="15076" y="8629"/>
                </a:cubicBezTo>
                <a:cubicBezTo>
                  <a:pt x="15046" y="8629"/>
                  <a:pt x="15017" y="8629"/>
                  <a:pt x="14988" y="8629"/>
                </a:cubicBezTo>
                <a:cubicBezTo>
                  <a:pt x="14984" y="8589"/>
                  <a:pt x="15023" y="8583"/>
                  <a:pt x="15017" y="8541"/>
                </a:cubicBezTo>
                <a:close/>
                <a:moveTo>
                  <a:pt x="14695" y="8563"/>
                </a:moveTo>
                <a:cubicBezTo>
                  <a:pt x="14711" y="8490"/>
                  <a:pt x="14885" y="8590"/>
                  <a:pt x="14870" y="8541"/>
                </a:cubicBezTo>
                <a:cubicBezTo>
                  <a:pt x="14902" y="8547"/>
                  <a:pt x="14891" y="8585"/>
                  <a:pt x="14929" y="8585"/>
                </a:cubicBezTo>
                <a:cubicBezTo>
                  <a:pt x="14882" y="8661"/>
                  <a:pt x="14831" y="8598"/>
                  <a:pt x="14724" y="8629"/>
                </a:cubicBezTo>
                <a:cubicBezTo>
                  <a:pt x="14740" y="8611"/>
                  <a:pt x="14755" y="8593"/>
                  <a:pt x="14753" y="8563"/>
                </a:cubicBezTo>
                <a:cubicBezTo>
                  <a:pt x="14734" y="8563"/>
                  <a:pt x="14714" y="8563"/>
                  <a:pt x="14695" y="8563"/>
                </a:cubicBezTo>
                <a:close/>
                <a:moveTo>
                  <a:pt x="15838" y="8541"/>
                </a:moveTo>
                <a:cubicBezTo>
                  <a:pt x="15833" y="8596"/>
                  <a:pt x="15738" y="8547"/>
                  <a:pt x="15720" y="8541"/>
                </a:cubicBezTo>
                <a:cubicBezTo>
                  <a:pt x="15725" y="8486"/>
                  <a:pt x="15820" y="8535"/>
                  <a:pt x="15838" y="8541"/>
                </a:cubicBezTo>
                <a:close/>
                <a:moveTo>
                  <a:pt x="12232" y="8518"/>
                </a:moveTo>
                <a:cubicBezTo>
                  <a:pt x="12307" y="8518"/>
                  <a:pt x="12268" y="8535"/>
                  <a:pt x="12262" y="8563"/>
                </a:cubicBezTo>
                <a:cubicBezTo>
                  <a:pt x="12321" y="8571"/>
                  <a:pt x="12353" y="8559"/>
                  <a:pt x="12350" y="8518"/>
                </a:cubicBezTo>
                <a:cubicBezTo>
                  <a:pt x="12402" y="8516"/>
                  <a:pt x="12411" y="8545"/>
                  <a:pt x="12467" y="8541"/>
                </a:cubicBezTo>
                <a:cubicBezTo>
                  <a:pt x="12460" y="8610"/>
                  <a:pt x="12321" y="8578"/>
                  <a:pt x="12232" y="8585"/>
                </a:cubicBezTo>
                <a:cubicBezTo>
                  <a:pt x="12232" y="8563"/>
                  <a:pt x="12232" y="8541"/>
                  <a:pt x="12232" y="8518"/>
                </a:cubicBezTo>
                <a:close/>
                <a:moveTo>
                  <a:pt x="20849" y="8518"/>
                </a:moveTo>
                <a:cubicBezTo>
                  <a:pt x="20849" y="8533"/>
                  <a:pt x="20849" y="8548"/>
                  <a:pt x="20849" y="8563"/>
                </a:cubicBezTo>
                <a:cubicBezTo>
                  <a:pt x="20707" y="8585"/>
                  <a:pt x="20796" y="8446"/>
                  <a:pt x="20849" y="8518"/>
                </a:cubicBezTo>
                <a:close/>
                <a:moveTo>
                  <a:pt x="20732" y="8518"/>
                </a:moveTo>
                <a:cubicBezTo>
                  <a:pt x="20663" y="8590"/>
                  <a:pt x="20614" y="8442"/>
                  <a:pt x="20732" y="8518"/>
                </a:cubicBezTo>
                <a:close/>
                <a:moveTo>
                  <a:pt x="19824" y="8518"/>
                </a:moveTo>
                <a:cubicBezTo>
                  <a:pt x="19825" y="8498"/>
                  <a:pt x="19860" y="8502"/>
                  <a:pt x="19883" y="8498"/>
                </a:cubicBezTo>
                <a:cubicBezTo>
                  <a:pt x="19912" y="8498"/>
                  <a:pt x="19942" y="8498"/>
                  <a:pt x="19970" y="8498"/>
                </a:cubicBezTo>
                <a:cubicBezTo>
                  <a:pt x="19975" y="8545"/>
                  <a:pt x="19866" y="8506"/>
                  <a:pt x="19824" y="8518"/>
                </a:cubicBezTo>
                <a:close/>
                <a:moveTo>
                  <a:pt x="20263" y="8498"/>
                </a:moveTo>
                <a:cubicBezTo>
                  <a:pt x="20276" y="8442"/>
                  <a:pt x="20377" y="8496"/>
                  <a:pt x="20352" y="8541"/>
                </a:cubicBezTo>
                <a:cubicBezTo>
                  <a:pt x="20286" y="8553"/>
                  <a:pt x="20310" y="8499"/>
                  <a:pt x="20263" y="8498"/>
                </a:cubicBezTo>
                <a:close/>
                <a:moveTo>
                  <a:pt x="14373" y="8498"/>
                </a:moveTo>
                <a:cubicBezTo>
                  <a:pt x="14329" y="8506"/>
                  <a:pt x="14384" y="8525"/>
                  <a:pt x="14373" y="8563"/>
                </a:cubicBezTo>
                <a:cubicBezTo>
                  <a:pt x="14346" y="8572"/>
                  <a:pt x="14320" y="8583"/>
                  <a:pt x="14314" y="8607"/>
                </a:cubicBezTo>
                <a:cubicBezTo>
                  <a:pt x="14353" y="8585"/>
                  <a:pt x="14402" y="8571"/>
                  <a:pt x="14431" y="8541"/>
                </a:cubicBezTo>
                <a:cubicBezTo>
                  <a:pt x="14605" y="8612"/>
                  <a:pt x="14285" y="8602"/>
                  <a:pt x="14402" y="8629"/>
                </a:cubicBezTo>
                <a:cubicBezTo>
                  <a:pt x="14389" y="8678"/>
                  <a:pt x="14257" y="8638"/>
                  <a:pt x="14197" y="8650"/>
                </a:cubicBezTo>
                <a:cubicBezTo>
                  <a:pt x="14217" y="8634"/>
                  <a:pt x="14242" y="8590"/>
                  <a:pt x="14197" y="8585"/>
                </a:cubicBezTo>
                <a:cubicBezTo>
                  <a:pt x="14240" y="8551"/>
                  <a:pt x="14284" y="8518"/>
                  <a:pt x="14314" y="8475"/>
                </a:cubicBezTo>
                <a:cubicBezTo>
                  <a:pt x="14373" y="8468"/>
                  <a:pt x="14405" y="8479"/>
                  <a:pt x="14402" y="8518"/>
                </a:cubicBezTo>
                <a:cubicBezTo>
                  <a:pt x="14377" y="8523"/>
                  <a:pt x="14374" y="8510"/>
                  <a:pt x="14373" y="8498"/>
                </a:cubicBezTo>
                <a:close/>
                <a:moveTo>
                  <a:pt x="13728" y="8498"/>
                </a:moveTo>
                <a:cubicBezTo>
                  <a:pt x="13735" y="8532"/>
                  <a:pt x="13700" y="8535"/>
                  <a:pt x="13698" y="8563"/>
                </a:cubicBezTo>
                <a:cubicBezTo>
                  <a:pt x="13702" y="8592"/>
                  <a:pt x="13753" y="8577"/>
                  <a:pt x="13787" y="8585"/>
                </a:cubicBezTo>
                <a:cubicBezTo>
                  <a:pt x="13841" y="8598"/>
                  <a:pt x="13843" y="8611"/>
                  <a:pt x="13933" y="8585"/>
                </a:cubicBezTo>
                <a:cubicBezTo>
                  <a:pt x="13941" y="8630"/>
                  <a:pt x="13690" y="8667"/>
                  <a:pt x="13639" y="8629"/>
                </a:cubicBezTo>
                <a:cubicBezTo>
                  <a:pt x="13636" y="8626"/>
                  <a:pt x="13642" y="8585"/>
                  <a:pt x="13639" y="8585"/>
                </a:cubicBezTo>
                <a:cubicBezTo>
                  <a:pt x="13646" y="8585"/>
                  <a:pt x="13499" y="8677"/>
                  <a:pt x="13434" y="8629"/>
                </a:cubicBezTo>
                <a:cubicBezTo>
                  <a:pt x="13407" y="8608"/>
                  <a:pt x="13422" y="8623"/>
                  <a:pt x="13317" y="8629"/>
                </a:cubicBezTo>
                <a:cubicBezTo>
                  <a:pt x="13216" y="8634"/>
                  <a:pt x="13118" y="8635"/>
                  <a:pt x="12995" y="8607"/>
                </a:cubicBezTo>
                <a:cubicBezTo>
                  <a:pt x="12990" y="8523"/>
                  <a:pt x="13146" y="8559"/>
                  <a:pt x="13141" y="8475"/>
                </a:cubicBezTo>
                <a:cubicBezTo>
                  <a:pt x="13443" y="8489"/>
                  <a:pt x="13469" y="8468"/>
                  <a:pt x="13728" y="8498"/>
                </a:cubicBezTo>
                <a:close/>
                <a:moveTo>
                  <a:pt x="12760" y="8475"/>
                </a:moveTo>
                <a:cubicBezTo>
                  <a:pt x="12810" y="8424"/>
                  <a:pt x="12984" y="8467"/>
                  <a:pt x="13082" y="8452"/>
                </a:cubicBezTo>
                <a:cubicBezTo>
                  <a:pt x="13079" y="8509"/>
                  <a:pt x="13055" y="8528"/>
                  <a:pt x="12995" y="8498"/>
                </a:cubicBezTo>
                <a:cubicBezTo>
                  <a:pt x="12949" y="8474"/>
                  <a:pt x="12923" y="8463"/>
                  <a:pt x="12878" y="8498"/>
                </a:cubicBezTo>
                <a:cubicBezTo>
                  <a:pt x="12830" y="8532"/>
                  <a:pt x="12854" y="8472"/>
                  <a:pt x="12760" y="8475"/>
                </a:cubicBezTo>
                <a:close/>
                <a:moveTo>
                  <a:pt x="12614" y="8452"/>
                </a:moveTo>
                <a:cubicBezTo>
                  <a:pt x="12661" y="8447"/>
                  <a:pt x="12664" y="8474"/>
                  <a:pt x="12701" y="8475"/>
                </a:cubicBezTo>
                <a:cubicBezTo>
                  <a:pt x="12713" y="8517"/>
                  <a:pt x="12568" y="8506"/>
                  <a:pt x="12614" y="8452"/>
                </a:cubicBezTo>
                <a:close/>
                <a:moveTo>
                  <a:pt x="12584" y="8431"/>
                </a:moveTo>
                <a:cubicBezTo>
                  <a:pt x="12569" y="8448"/>
                  <a:pt x="12554" y="8467"/>
                  <a:pt x="12555" y="8498"/>
                </a:cubicBezTo>
                <a:cubicBezTo>
                  <a:pt x="12494" y="8506"/>
                  <a:pt x="12478" y="8482"/>
                  <a:pt x="12438" y="8475"/>
                </a:cubicBezTo>
                <a:cubicBezTo>
                  <a:pt x="12462" y="8442"/>
                  <a:pt x="12511" y="8427"/>
                  <a:pt x="12584" y="8431"/>
                </a:cubicBezTo>
                <a:close/>
                <a:moveTo>
                  <a:pt x="15428" y="8409"/>
                </a:moveTo>
                <a:cubicBezTo>
                  <a:pt x="15449" y="8369"/>
                  <a:pt x="15480" y="8406"/>
                  <a:pt x="15515" y="8409"/>
                </a:cubicBezTo>
                <a:cubicBezTo>
                  <a:pt x="15646" y="8418"/>
                  <a:pt x="15835" y="8405"/>
                  <a:pt x="15955" y="8431"/>
                </a:cubicBezTo>
                <a:cubicBezTo>
                  <a:pt x="15943" y="8459"/>
                  <a:pt x="15917" y="8476"/>
                  <a:pt x="15867" y="8475"/>
                </a:cubicBezTo>
                <a:cubicBezTo>
                  <a:pt x="15884" y="8520"/>
                  <a:pt x="15955" y="8518"/>
                  <a:pt x="15896" y="8563"/>
                </a:cubicBezTo>
                <a:cubicBezTo>
                  <a:pt x="15866" y="8541"/>
                  <a:pt x="15837" y="8520"/>
                  <a:pt x="15809" y="8498"/>
                </a:cubicBezTo>
                <a:cubicBezTo>
                  <a:pt x="15800" y="8466"/>
                  <a:pt x="15735" y="8479"/>
                  <a:pt x="15691" y="8475"/>
                </a:cubicBezTo>
                <a:cubicBezTo>
                  <a:pt x="15585" y="8463"/>
                  <a:pt x="15485" y="8449"/>
                  <a:pt x="15428" y="8409"/>
                </a:cubicBezTo>
                <a:close/>
                <a:moveTo>
                  <a:pt x="52621" y="8387"/>
                </a:moveTo>
                <a:cubicBezTo>
                  <a:pt x="52626" y="8333"/>
                  <a:pt x="52721" y="8381"/>
                  <a:pt x="52739" y="8387"/>
                </a:cubicBezTo>
                <a:cubicBezTo>
                  <a:pt x="52720" y="8452"/>
                  <a:pt x="52677" y="8366"/>
                  <a:pt x="52621" y="8387"/>
                </a:cubicBezTo>
                <a:close/>
                <a:moveTo>
                  <a:pt x="14958" y="8343"/>
                </a:moveTo>
                <a:cubicBezTo>
                  <a:pt x="14980" y="8378"/>
                  <a:pt x="15102" y="8338"/>
                  <a:pt x="15076" y="8409"/>
                </a:cubicBezTo>
                <a:cubicBezTo>
                  <a:pt x="14999" y="8415"/>
                  <a:pt x="14950" y="8401"/>
                  <a:pt x="14958" y="8343"/>
                </a:cubicBezTo>
                <a:close/>
                <a:moveTo>
                  <a:pt x="12789" y="8343"/>
                </a:moveTo>
                <a:cubicBezTo>
                  <a:pt x="12809" y="8343"/>
                  <a:pt x="12829" y="8343"/>
                  <a:pt x="12848" y="8343"/>
                </a:cubicBezTo>
                <a:cubicBezTo>
                  <a:pt x="12854" y="8405"/>
                  <a:pt x="12629" y="8337"/>
                  <a:pt x="12789" y="8343"/>
                </a:cubicBezTo>
                <a:close/>
                <a:moveTo>
                  <a:pt x="5286" y="8343"/>
                </a:moveTo>
                <a:cubicBezTo>
                  <a:pt x="5250" y="8375"/>
                  <a:pt x="5185" y="8385"/>
                  <a:pt x="5110" y="8387"/>
                </a:cubicBezTo>
                <a:cubicBezTo>
                  <a:pt x="5083" y="8307"/>
                  <a:pt x="5226" y="8357"/>
                  <a:pt x="5286" y="8343"/>
                </a:cubicBezTo>
                <a:close/>
                <a:moveTo>
                  <a:pt x="54088" y="8321"/>
                </a:moveTo>
                <a:cubicBezTo>
                  <a:pt x="54126" y="8328"/>
                  <a:pt x="54133" y="8360"/>
                  <a:pt x="54175" y="8365"/>
                </a:cubicBezTo>
                <a:cubicBezTo>
                  <a:pt x="54181" y="8384"/>
                  <a:pt x="54163" y="8385"/>
                  <a:pt x="54145" y="8387"/>
                </a:cubicBezTo>
                <a:cubicBezTo>
                  <a:pt x="54127" y="8387"/>
                  <a:pt x="54106" y="8387"/>
                  <a:pt x="54088" y="8387"/>
                </a:cubicBezTo>
                <a:cubicBezTo>
                  <a:pt x="54088" y="8365"/>
                  <a:pt x="54088" y="8343"/>
                  <a:pt x="54088" y="8321"/>
                </a:cubicBezTo>
                <a:close/>
                <a:moveTo>
                  <a:pt x="11266" y="8299"/>
                </a:moveTo>
                <a:cubicBezTo>
                  <a:pt x="11275" y="8349"/>
                  <a:pt x="11181" y="8324"/>
                  <a:pt x="11178" y="8365"/>
                </a:cubicBezTo>
                <a:cubicBezTo>
                  <a:pt x="11203" y="8397"/>
                  <a:pt x="11272" y="8397"/>
                  <a:pt x="11324" y="8409"/>
                </a:cubicBezTo>
                <a:cubicBezTo>
                  <a:pt x="11302" y="8459"/>
                  <a:pt x="11159" y="8417"/>
                  <a:pt x="11090" y="8431"/>
                </a:cubicBezTo>
                <a:cubicBezTo>
                  <a:pt x="11059" y="8349"/>
                  <a:pt x="11163" y="8369"/>
                  <a:pt x="11148" y="8299"/>
                </a:cubicBezTo>
                <a:cubicBezTo>
                  <a:pt x="11188" y="8299"/>
                  <a:pt x="11227" y="8299"/>
                  <a:pt x="11266" y="8299"/>
                </a:cubicBezTo>
                <a:close/>
                <a:moveTo>
                  <a:pt x="10005" y="8387"/>
                </a:moveTo>
                <a:cubicBezTo>
                  <a:pt x="9953" y="8382"/>
                  <a:pt x="9938" y="8349"/>
                  <a:pt x="9946" y="8299"/>
                </a:cubicBezTo>
                <a:cubicBezTo>
                  <a:pt x="9997" y="8318"/>
                  <a:pt x="10059" y="8348"/>
                  <a:pt x="10005" y="8387"/>
                </a:cubicBezTo>
                <a:close/>
                <a:moveTo>
                  <a:pt x="54204" y="8210"/>
                </a:moveTo>
                <a:cubicBezTo>
                  <a:pt x="54252" y="8207"/>
                  <a:pt x="54263" y="8355"/>
                  <a:pt x="54175" y="8321"/>
                </a:cubicBezTo>
                <a:cubicBezTo>
                  <a:pt x="54199" y="8295"/>
                  <a:pt x="54214" y="8262"/>
                  <a:pt x="54204" y="8210"/>
                </a:cubicBezTo>
                <a:close/>
                <a:moveTo>
                  <a:pt x="51157" y="8232"/>
                </a:moveTo>
                <a:cubicBezTo>
                  <a:pt x="51148" y="8198"/>
                  <a:pt x="51314" y="8202"/>
                  <a:pt x="51244" y="8255"/>
                </a:cubicBezTo>
                <a:cubicBezTo>
                  <a:pt x="51255" y="8246"/>
                  <a:pt x="51157" y="8231"/>
                  <a:pt x="51157" y="8232"/>
                </a:cubicBezTo>
                <a:close/>
                <a:moveTo>
                  <a:pt x="54233" y="8145"/>
                </a:moveTo>
                <a:cubicBezTo>
                  <a:pt x="54269" y="8154"/>
                  <a:pt x="54294" y="8172"/>
                  <a:pt x="54292" y="8210"/>
                </a:cubicBezTo>
                <a:cubicBezTo>
                  <a:pt x="54256" y="8201"/>
                  <a:pt x="54232" y="8183"/>
                  <a:pt x="54233" y="8145"/>
                </a:cubicBezTo>
                <a:close/>
                <a:moveTo>
                  <a:pt x="21758" y="8100"/>
                </a:moveTo>
                <a:cubicBezTo>
                  <a:pt x="21778" y="8100"/>
                  <a:pt x="21798" y="8100"/>
                  <a:pt x="21817" y="8100"/>
                </a:cubicBezTo>
                <a:cubicBezTo>
                  <a:pt x="21823" y="8163"/>
                  <a:pt x="21598" y="8094"/>
                  <a:pt x="21758" y="8100"/>
                </a:cubicBezTo>
                <a:close/>
                <a:moveTo>
                  <a:pt x="53706" y="7748"/>
                </a:moveTo>
                <a:cubicBezTo>
                  <a:pt x="53657" y="7792"/>
                  <a:pt x="53570" y="7807"/>
                  <a:pt x="53471" y="7814"/>
                </a:cubicBezTo>
                <a:cubicBezTo>
                  <a:pt x="53521" y="7771"/>
                  <a:pt x="53608" y="7756"/>
                  <a:pt x="53706" y="7748"/>
                </a:cubicBezTo>
                <a:close/>
                <a:moveTo>
                  <a:pt x="53120" y="7682"/>
                </a:moveTo>
                <a:cubicBezTo>
                  <a:pt x="53107" y="7709"/>
                  <a:pt x="53082" y="7727"/>
                  <a:pt x="53032" y="7727"/>
                </a:cubicBezTo>
                <a:cubicBezTo>
                  <a:pt x="53018" y="7679"/>
                  <a:pt x="53074" y="7685"/>
                  <a:pt x="53120" y="7682"/>
                </a:cubicBezTo>
                <a:close/>
                <a:moveTo>
                  <a:pt x="52125" y="7594"/>
                </a:moveTo>
                <a:cubicBezTo>
                  <a:pt x="52184" y="7616"/>
                  <a:pt x="52204" y="7691"/>
                  <a:pt x="52094" y="7682"/>
                </a:cubicBezTo>
                <a:cubicBezTo>
                  <a:pt x="52090" y="7643"/>
                  <a:pt x="52130" y="7636"/>
                  <a:pt x="52125" y="7594"/>
                </a:cubicBezTo>
                <a:close/>
                <a:moveTo>
                  <a:pt x="52592" y="7021"/>
                </a:moveTo>
                <a:cubicBezTo>
                  <a:pt x="52617" y="6957"/>
                  <a:pt x="52666" y="7051"/>
                  <a:pt x="52739" y="7021"/>
                </a:cubicBezTo>
                <a:cubicBezTo>
                  <a:pt x="52731" y="7074"/>
                  <a:pt x="52611" y="7035"/>
                  <a:pt x="52592" y="7021"/>
                </a:cubicBezTo>
                <a:close/>
                <a:moveTo>
                  <a:pt x="51713" y="6119"/>
                </a:moveTo>
                <a:cubicBezTo>
                  <a:pt x="51705" y="6085"/>
                  <a:pt x="51872" y="6089"/>
                  <a:pt x="51801" y="6142"/>
                </a:cubicBezTo>
                <a:cubicBezTo>
                  <a:pt x="51813" y="6133"/>
                  <a:pt x="51713" y="6118"/>
                  <a:pt x="51713" y="6119"/>
                </a:cubicBezTo>
                <a:close/>
                <a:moveTo>
                  <a:pt x="52125" y="5503"/>
                </a:moveTo>
                <a:cubicBezTo>
                  <a:pt x="52142" y="5503"/>
                  <a:pt x="52162" y="5503"/>
                  <a:pt x="52182" y="5503"/>
                </a:cubicBezTo>
                <a:cubicBezTo>
                  <a:pt x="52182" y="5518"/>
                  <a:pt x="52182" y="5532"/>
                  <a:pt x="52182" y="5547"/>
                </a:cubicBezTo>
                <a:cubicBezTo>
                  <a:pt x="52162" y="5547"/>
                  <a:pt x="52142" y="5547"/>
                  <a:pt x="52125" y="5547"/>
                </a:cubicBezTo>
                <a:cubicBezTo>
                  <a:pt x="52125" y="5532"/>
                  <a:pt x="52125" y="5518"/>
                  <a:pt x="52125" y="5503"/>
                </a:cubicBezTo>
                <a:close/>
                <a:moveTo>
                  <a:pt x="52621" y="5481"/>
                </a:moveTo>
                <a:cubicBezTo>
                  <a:pt x="52609" y="5508"/>
                  <a:pt x="52584" y="5526"/>
                  <a:pt x="52534" y="5525"/>
                </a:cubicBezTo>
                <a:cubicBezTo>
                  <a:pt x="52547" y="5498"/>
                  <a:pt x="52571" y="5479"/>
                  <a:pt x="52621" y="5481"/>
                </a:cubicBezTo>
                <a:close/>
                <a:moveTo>
                  <a:pt x="52505" y="5481"/>
                </a:moveTo>
                <a:cubicBezTo>
                  <a:pt x="52415" y="5562"/>
                  <a:pt x="52405" y="5415"/>
                  <a:pt x="52505" y="5481"/>
                </a:cubicBezTo>
                <a:close/>
                <a:moveTo>
                  <a:pt x="51097" y="5063"/>
                </a:moveTo>
                <a:cubicBezTo>
                  <a:pt x="51133" y="5073"/>
                  <a:pt x="51159" y="5091"/>
                  <a:pt x="51157" y="5129"/>
                </a:cubicBezTo>
                <a:cubicBezTo>
                  <a:pt x="51109" y="5135"/>
                  <a:pt x="51106" y="5108"/>
                  <a:pt x="51069" y="5107"/>
                </a:cubicBezTo>
                <a:cubicBezTo>
                  <a:pt x="51073" y="5089"/>
                  <a:pt x="51099" y="5085"/>
                  <a:pt x="51097" y="5063"/>
                </a:cubicBezTo>
                <a:close/>
                <a:moveTo>
                  <a:pt x="24631" y="4887"/>
                </a:moveTo>
                <a:cubicBezTo>
                  <a:pt x="24692" y="4900"/>
                  <a:pt x="24693" y="4921"/>
                  <a:pt x="24660" y="4952"/>
                </a:cubicBezTo>
                <a:cubicBezTo>
                  <a:pt x="24640" y="4952"/>
                  <a:pt x="24621" y="4952"/>
                  <a:pt x="24601" y="4952"/>
                </a:cubicBezTo>
                <a:cubicBezTo>
                  <a:pt x="24593" y="4917"/>
                  <a:pt x="24629" y="4914"/>
                  <a:pt x="24631" y="4887"/>
                </a:cubicBezTo>
                <a:close/>
                <a:moveTo>
                  <a:pt x="21202" y="4909"/>
                </a:moveTo>
                <a:cubicBezTo>
                  <a:pt x="21251" y="4825"/>
                  <a:pt x="21249" y="4956"/>
                  <a:pt x="21289" y="4952"/>
                </a:cubicBezTo>
                <a:cubicBezTo>
                  <a:pt x="21240" y="5036"/>
                  <a:pt x="21241" y="4905"/>
                  <a:pt x="21202" y="4909"/>
                </a:cubicBezTo>
                <a:close/>
                <a:moveTo>
                  <a:pt x="48518" y="4843"/>
                </a:moveTo>
                <a:cubicBezTo>
                  <a:pt x="48545" y="4856"/>
                  <a:pt x="48571" y="4870"/>
                  <a:pt x="48577" y="4843"/>
                </a:cubicBezTo>
                <a:cubicBezTo>
                  <a:pt x="48650" y="4852"/>
                  <a:pt x="48578" y="4928"/>
                  <a:pt x="48518" y="4909"/>
                </a:cubicBezTo>
                <a:cubicBezTo>
                  <a:pt x="48518" y="4887"/>
                  <a:pt x="48518" y="4865"/>
                  <a:pt x="48518" y="4843"/>
                </a:cubicBezTo>
                <a:close/>
                <a:moveTo>
                  <a:pt x="21788" y="4909"/>
                </a:moveTo>
                <a:cubicBezTo>
                  <a:pt x="21820" y="4857"/>
                  <a:pt x="22082" y="4909"/>
                  <a:pt x="21876" y="4909"/>
                </a:cubicBezTo>
                <a:cubicBezTo>
                  <a:pt x="21844" y="4914"/>
                  <a:pt x="21855" y="4952"/>
                  <a:pt x="21817" y="4952"/>
                </a:cubicBezTo>
                <a:cubicBezTo>
                  <a:pt x="21730" y="4937"/>
                  <a:pt x="21689" y="4887"/>
                  <a:pt x="21554" y="4909"/>
                </a:cubicBezTo>
                <a:cubicBezTo>
                  <a:pt x="21557" y="4870"/>
                  <a:pt x="21517" y="4862"/>
                  <a:pt x="21524" y="4821"/>
                </a:cubicBezTo>
                <a:cubicBezTo>
                  <a:pt x="21597" y="4787"/>
                  <a:pt x="21781" y="4823"/>
                  <a:pt x="21788" y="4909"/>
                </a:cubicBezTo>
                <a:close/>
                <a:moveTo>
                  <a:pt x="21143" y="4777"/>
                </a:moveTo>
                <a:cubicBezTo>
                  <a:pt x="21212" y="4742"/>
                  <a:pt x="21228" y="4811"/>
                  <a:pt x="21260" y="4821"/>
                </a:cubicBezTo>
                <a:cubicBezTo>
                  <a:pt x="21321" y="4839"/>
                  <a:pt x="21447" y="4805"/>
                  <a:pt x="21435" y="4887"/>
                </a:cubicBezTo>
                <a:cubicBezTo>
                  <a:pt x="21312" y="4870"/>
                  <a:pt x="21170" y="4867"/>
                  <a:pt x="21143" y="4777"/>
                </a:cubicBezTo>
                <a:close/>
                <a:moveTo>
                  <a:pt x="20528" y="4777"/>
                </a:moveTo>
                <a:cubicBezTo>
                  <a:pt x="20595" y="4774"/>
                  <a:pt x="20590" y="4843"/>
                  <a:pt x="20615" y="4865"/>
                </a:cubicBezTo>
                <a:cubicBezTo>
                  <a:pt x="20624" y="4873"/>
                  <a:pt x="20666" y="4858"/>
                  <a:pt x="20674" y="4865"/>
                </a:cubicBezTo>
                <a:cubicBezTo>
                  <a:pt x="20689" y="4878"/>
                  <a:pt x="20664" y="4914"/>
                  <a:pt x="20704" y="4909"/>
                </a:cubicBezTo>
                <a:cubicBezTo>
                  <a:pt x="20747" y="4900"/>
                  <a:pt x="20691" y="4880"/>
                  <a:pt x="20704" y="4843"/>
                </a:cubicBezTo>
                <a:cubicBezTo>
                  <a:pt x="20798" y="4870"/>
                  <a:pt x="20726" y="4772"/>
                  <a:pt x="20821" y="4799"/>
                </a:cubicBezTo>
                <a:cubicBezTo>
                  <a:pt x="20773" y="4870"/>
                  <a:pt x="20780" y="4956"/>
                  <a:pt x="20938" y="4931"/>
                </a:cubicBezTo>
                <a:cubicBezTo>
                  <a:pt x="20975" y="4925"/>
                  <a:pt x="20967" y="4887"/>
                  <a:pt x="20938" y="4887"/>
                </a:cubicBezTo>
                <a:cubicBezTo>
                  <a:pt x="20993" y="4826"/>
                  <a:pt x="21068" y="4934"/>
                  <a:pt x="21055" y="4997"/>
                </a:cubicBezTo>
                <a:cubicBezTo>
                  <a:pt x="20970" y="4973"/>
                  <a:pt x="20848" y="4976"/>
                  <a:pt x="20791" y="4931"/>
                </a:cubicBezTo>
                <a:cubicBezTo>
                  <a:pt x="20713" y="4947"/>
                  <a:pt x="20745" y="4939"/>
                  <a:pt x="20674" y="4931"/>
                </a:cubicBezTo>
                <a:cubicBezTo>
                  <a:pt x="20602" y="4924"/>
                  <a:pt x="20475" y="4955"/>
                  <a:pt x="20439" y="4909"/>
                </a:cubicBezTo>
                <a:cubicBezTo>
                  <a:pt x="20443" y="4806"/>
                  <a:pt x="20482" y="4932"/>
                  <a:pt x="20557" y="4909"/>
                </a:cubicBezTo>
                <a:cubicBezTo>
                  <a:pt x="20590" y="4865"/>
                  <a:pt x="20503" y="4876"/>
                  <a:pt x="20498" y="4865"/>
                </a:cubicBezTo>
                <a:cubicBezTo>
                  <a:pt x="20475" y="4822"/>
                  <a:pt x="20526" y="4805"/>
                  <a:pt x="20528" y="4777"/>
                </a:cubicBezTo>
                <a:close/>
                <a:moveTo>
                  <a:pt x="48840" y="4755"/>
                </a:moveTo>
                <a:cubicBezTo>
                  <a:pt x="48860" y="4755"/>
                  <a:pt x="48879" y="4755"/>
                  <a:pt x="48899" y="4755"/>
                </a:cubicBezTo>
                <a:cubicBezTo>
                  <a:pt x="48905" y="4817"/>
                  <a:pt x="48679" y="4748"/>
                  <a:pt x="48840" y="4755"/>
                </a:cubicBezTo>
                <a:close/>
                <a:moveTo>
                  <a:pt x="48665" y="4755"/>
                </a:moveTo>
                <a:cubicBezTo>
                  <a:pt x="48684" y="4755"/>
                  <a:pt x="48703" y="4755"/>
                  <a:pt x="48724" y="4755"/>
                </a:cubicBezTo>
                <a:cubicBezTo>
                  <a:pt x="48729" y="4817"/>
                  <a:pt x="48504" y="4748"/>
                  <a:pt x="48665" y="4755"/>
                </a:cubicBezTo>
                <a:close/>
                <a:moveTo>
                  <a:pt x="19970" y="4733"/>
                </a:moveTo>
                <a:cubicBezTo>
                  <a:pt x="20058" y="4711"/>
                  <a:pt x="20023" y="4782"/>
                  <a:pt x="20029" y="4821"/>
                </a:cubicBezTo>
                <a:cubicBezTo>
                  <a:pt x="19977" y="4816"/>
                  <a:pt x="19962" y="4783"/>
                  <a:pt x="19970" y="4733"/>
                </a:cubicBezTo>
                <a:close/>
                <a:moveTo>
                  <a:pt x="46584" y="4733"/>
                </a:moveTo>
                <a:cubicBezTo>
                  <a:pt x="46575" y="4694"/>
                  <a:pt x="46748" y="4693"/>
                  <a:pt x="46701" y="4755"/>
                </a:cubicBezTo>
                <a:cubicBezTo>
                  <a:pt x="46648" y="4757"/>
                  <a:pt x="46640" y="4727"/>
                  <a:pt x="46584" y="4733"/>
                </a:cubicBezTo>
                <a:close/>
                <a:moveTo>
                  <a:pt x="18886" y="4733"/>
                </a:moveTo>
                <a:cubicBezTo>
                  <a:pt x="18797" y="4814"/>
                  <a:pt x="18787" y="4666"/>
                  <a:pt x="18886" y="4733"/>
                </a:cubicBezTo>
                <a:close/>
                <a:moveTo>
                  <a:pt x="17157" y="4733"/>
                </a:moveTo>
                <a:cubicBezTo>
                  <a:pt x="17088" y="4733"/>
                  <a:pt x="17070" y="4695"/>
                  <a:pt x="16981" y="4711"/>
                </a:cubicBezTo>
                <a:cubicBezTo>
                  <a:pt x="16983" y="4645"/>
                  <a:pt x="17189" y="4646"/>
                  <a:pt x="17157" y="4733"/>
                </a:cubicBezTo>
                <a:close/>
                <a:moveTo>
                  <a:pt x="17860" y="4667"/>
                </a:moveTo>
                <a:cubicBezTo>
                  <a:pt x="17910" y="4589"/>
                  <a:pt x="17919" y="4722"/>
                  <a:pt x="17977" y="4711"/>
                </a:cubicBezTo>
                <a:cubicBezTo>
                  <a:pt x="17962" y="4744"/>
                  <a:pt x="17934" y="4766"/>
                  <a:pt x="17919" y="4799"/>
                </a:cubicBezTo>
                <a:cubicBezTo>
                  <a:pt x="17843" y="4805"/>
                  <a:pt x="17793" y="4791"/>
                  <a:pt x="17801" y="4733"/>
                </a:cubicBezTo>
                <a:cubicBezTo>
                  <a:pt x="17854" y="4730"/>
                  <a:pt x="17863" y="4760"/>
                  <a:pt x="17919" y="4755"/>
                </a:cubicBezTo>
                <a:cubicBezTo>
                  <a:pt x="17915" y="4714"/>
                  <a:pt x="17900" y="4681"/>
                  <a:pt x="17860" y="4667"/>
                </a:cubicBezTo>
                <a:close/>
                <a:moveTo>
                  <a:pt x="16717" y="4711"/>
                </a:moveTo>
                <a:cubicBezTo>
                  <a:pt x="16677" y="4744"/>
                  <a:pt x="16578" y="4723"/>
                  <a:pt x="16600" y="4645"/>
                </a:cubicBezTo>
                <a:cubicBezTo>
                  <a:pt x="16656" y="4654"/>
                  <a:pt x="16726" y="4652"/>
                  <a:pt x="16717" y="4711"/>
                </a:cubicBezTo>
                <a:close/>
                <a:moveTo>
                  <a:pt x="16512" y="4645"/>
                </a:moveTo>
                <a:cubicBezTo>
                  <a:pt x="16531" y="4645"/>
                  <a:pt x="16551" y="4645"/>
                  <a:pt x="16570" y="4645"/>
                </a:cubicBezTo>
                <a:cubicBezTo>
                  <a:pt x="16570" y="4660"/>
                  <a:pt x="16570" y="4674"/>
                  <a:pt x="16570" y="4688"/>
                </a:cubicBezTo>
                <a:cubicBezTo>
                  <a:pt x="16551" y="4688"/>
                  <a:pt x="16531" y="4688"/>
                  <a:pt x="16512" y="4688"/>
                </a:cubicBezTo>
                <a:cubicBezTo>
                  <a:pt x="16512" y="4674"/>
                  <a:pt x="16512" y="4660"/>
                  <a:pt x="16512" y="4645"/>
                </a:cubicBezTo>
                <a:close/>
                <a:moveTo>
                  <a:pt x="16366" y="4622"/>
                </a:moveTo>
                <a:cubicBezTo>
                  <a:pt x="16379" y="4691"/>
                  <a:pt x="16292" y="4702"/>
                  <a:pt x="16248" y="4667"/>
                </a:cubicBezTo>
                <a:cubicBezTo>
                  <a:pt x="16255" y="4628"/>
                  <a:pt x="16299" y="4616"/>
                  <a:pt x="16366" y="4622"/>
                </a:cubicBezTo>
                <a:close/>
                <a:moveTo>
                  <a:pt x="17626" y="4622"/>
                </a:moveTo>
                <a:cubicBezTo>
                  <a:pt x="17655" y="4567"/>
                  <a:pt x="17755" y="4640"/>
                  <a:pt x="17743" y="4688"/>
                </a:cubicBezTo>
                <a:cubicBezTo>
                  <a:pt x="17705" y="4688"/>
                  <a:pt x="17665" y="4688"/>
                  <a:pt x="17626" y="4688"/>
                </a:cubicBezTo>
                <a:cubicBezTo>
                  <a:pt x="17646" y="4671"/>
                  <a:pt x="17671" y="4628"/>
                  <a:pt x="17626" y="4622"/>
                </a:cubicBezTo>
                <a:close/>
                <a:moveTo>
                  <a:pt x="15896" y="4601"/>
                </a:moveTo>
                <a:cubicBezTo>
                  <a:pt x="15944" y="4615"/>
                  <a:pt x="15911" y="4633"/>
                  <a:pt x="15896" y="4645"/>
                </a:cubicBezTo>
                <a:cubicBezTo>
                  <a:pt x="15866" y="4668"/>
                  <a:pt x="15884" y="4647"/>
                  <a:pt x="15838" y="4645"/>
                </a:cubicBezTo>
                <a:cubicBezTo>
                  <a:pt x="15799" y="4643"/>
                  <a:pt x="15759" y="4646"/>
                  <a:pt x="15720" y="4645"/>
                </a:cubicBezTo>
                <a:cubicBezTo>
                  <a:pt x="15753" y="4565"/>
                  <a:pt x="15865" y="4648"/>
                  <a:pt x="15896" y="4601"/>
                </a:cubicBezTo>
                <a:close/>
                <a:moveTo>
                  <a:pt x="15515" y="4556"/>
                </a:moveTo>
                <a:cubicBezTo>
                  <a:pt x="15548" y="4492"/>
                  <a:pt x="15611" y="4585"/>
                  <a:pt x="15603" y="4622"/>
                </a:cubicBezTo>
                <a:cubicBezTo>
                  <a:pt x="15536" y="4630"/>
                  <a:pt x="15571" y="4559"/>
                  <a:pt x="15515" y="4556"/>
                </a:cubicBezTo>
                <a:close/>
                <a:moveTo>
                  <a:pt x="16131" y="4513"/>
                </a:moveTo>
                <a:cubicBezTo>
                  <a:pt x="16119" y="4469"/>
                  <a:pt x="16265" y="4480"/>
                  <a:pt x="16218" y="4534"/>
                </a:cubicBezTo>
                <a:cubicBezTo>
                  <a:pt x="16199" y="4534"/>
                  <a:pt x="16180" y="4534"/>
                  <a:pt x="16160" y="4534"/>
                </a:cubicBezTo>
                <a:cubicBezTo>
                  <a:pt x="16165" y="4516"/>
                  <a:pt x="16149" y="4514"/>
                  <a:pt x="16131" y="4513"/>
                </a:cubicBezTo>
                <a:close/>
                <a:moveTo>
                  <a:pt x="15750" y="4490"/>
                </a:moveTo>
                <a:cubicBezTo>
                  <a:pt x="15759" y="4444"/>
                  <a:pt x="15889" y="4486"/>
                  <a:pt x="15867" y="4534"/>
                </a:cubicBezTo>
                <a:cubicBezTo>
                  <a:pt x="15962" y="4562"/>
                  <a:pt x="15889" y="4464"/>
                  <a:pt x="15984" y="4490"/>
                </a:cubicBezTo>
                <a:cubicBezTo>
                  <a:pt x="15962" y="4510"/>
                  <a:pt x="15953" y="4540"/>
                  <a:pt x="15955" y="4579"/>
                </a:cubicBezTo>
                <a:cubicBezTo>
                  <a:pt x="15848" y="4579"/>
                  <a:pt x="15823" y="4516"/>
                  <a:pt x="15750" y="4490"/>
                </a:cubicBezTo>
                <a:close/>
                <a:moveTo>
                  <a:pt x="14988" y="4469"/>
                </a:moveTo>
                <a:cubicBezTo>
                  <a:pt x="15026" y="4477"/>
                  <a:pt x="15034" y="4507"/>
                  <a:pt x="15076" y="4513"/>
                </a:cubicBezTo>
                <a:cubicBezTo>
                  <a:pt x="15081" y="4531"/>
                  <a:pt x="15064" y="4534"/>
                  <a:pt x="15046" y="4534"/>
                </a:cubicBezTo>
                <a:cubicBezTo>
                  <a:pt x="15026" y="4534"/>
                  <a:pt x="15008" y="4534"/>
                  <a:pt x="14988" y="4534"/>
                </a:cubicBezTo>
                <a:cubicBezTo>
                  <a:pt x="14988" y="4513"/>
                  <a:pt x="14988" y="4490"/>
                  <a:pt x="14988" y="4469"/>
                </a:cubicBezTo>
                <a:close/>
                <a:moveTo>
                  <a:pt x="14724" y="4469"/>
                </a:moveTo>
                <a:cubicBezTo>
                  <a:pt x="14785" y="4459"/>
                  <a:pt x="14802" y="4484"/>
                  <a:pt x="14841" y="4490"/>
                </a:cubicBezTo>
                <a:cubicBezTo>
                  <a:pt x="14850" y="4529"/>
                  <a:pt x="14677" y="4529"/>
                  <a:pt x="14724" y="4469"/>
                </a:cubicBezTo>
                <a:close/>
                <a:moveTo>
                  <a:pt x="13141" y="4490"/>
                </a:moveTo>
                <a:cubicBezTo>
                  <a:pt x="13132" y="4451"/>
                  <a:pt x="13305" y="4451"/>
                  <a:pt x="13259" y="4513"/>
                </a:cubicBezTo>
                <a:cubicBezTo>
                  <a:pt x="13198" y="4522"/>
                  <a:pt x="13181" y="4498"/>
                  <a:pt x="13141" y="4490"/>
                </a:cubicBezTo>
                <a:close/>
                <a:moveTo>
                  <a:pt x="15428" y="4447"/>
                </a:moveTo>
                <a:cubicBezTo>
                  <a:pt x="15470" y="4451"/>
                  <a:pt x="15437" y="4513"/>
                  <a:pt x="15486" y="4513"/>
                </a:cubicBezTo>
                <a:cubicBezTo>
                  <a:pt x="15491" y="4531"/>
                  <a:pt x="15474" y="4534"/>
                  <a:pt x="15457" y="4534"/>
                </a:cubicBezTo>
                <a:cubicBezTo>
                  <a:pt x="15437" y="4534"/>
                  <a:pt x="15417" y="4534"/>
                  <a:pt x="15398" y="4534"/>
                </a:cubicBezTo>
                <a:cubicBezTo>
                  <a:pt x="15421" y="4515"/>
                  <a:pt x="15429" y="4484"/>
                  <a:pt x="15428" y="4447"/>
                </a:cubicBezTo>
                <a:close/>
                <a:moveTo>
                  <a:pt x="12731" y="4447"/>
                </a:moveTo>
                <a:cubicBezTo>
                  <a:pt x="12831" y="4484"/>
                  <a:pt x="12695" y="4507"/>
                  <a:pt x="12672" y="4490"/>
                </a:cubicBezTo>
                <a:cubicBezTo>
                  <a:pt x="12660" y="4481"/>
                  <a:pt x="12746" y="4465"/>
                  <a:pt x="12731" y="4447"/>
                </a:cubicBezTo>
                <a:close/>
                <a:moveTo>
                  <a:pt x="14870" y="4424"/>
                </a:moveTo>
                <a:cubicBezTo>
                  <a:pt x="14913" y="4444"/>
                  <a:pt x="14963" y="4457"/>
                  <a:pt x="14958" y="4513"/>
                </a:cubicBezTo>
                <a:cubicBezTo>
                  <a:pt x="14882" y="4519"/>
                  <a:pt x="14862" y="4482"/>
                  <a:pt x="14870" y="4424"/>
                </a:cubicBezTo>
                <a:close/>
                <a:moveTo>
                  <a:pt x="14020" y="4358"/>
                </a:moveTo>
                <a:cubicBezTo>
                  <a:pt x="14069" y="4358"/>
                  <a:pt x="14118" y="4358"/>
                  <a:pt x="14167" y="4358"/>
                </a:cubicBezTo>
                <a:cubicBezTo>
                  <a:pt x="14134" y="4427"/>
                  <a:pt x="14164" y="4408"/>
                  <a:pt x="14167" y="4490"/>
                </a:cubicBezTo>
                <a:cubicBezTo>
                  <a:pt x="14106" y="4456"/>
                  <a:pt x="14020" y="4439"/>
                  <a:pt x="14020" y="4358"/>
                </a:cubicBezTo>
                <a:close/>
                <a:moveTo>
                  <a:pt x="11324" y="4358"/>
                </a:moveTo>
                <a:cubicBezTo>
                  <a:pt x="11344" y="4358"/>
                  <a:pt x="11363" y="4358"/>
                  <a:pt x="11383" y="4358"/>
                </a:cubicBezTo>
                <a:cubicBezTo>
                  <a:pt x="11389" y="4420"/>
                  <a:pt x="11164" y="4353"/>
                  <a:pt x="11324" y="4358"/>
                </a:cubicBezTo>
                <a:close/>
                <a:moveTo>
                  <a:pt x="12936" y="4315"/>
                </a:moveTo>
                <a:cubicBezTo>
                  <a:pt x="12995" y="4315"/>
                  <a:pt x="13054" y="4315"/>
                  <a:pt x="13112" y="4315"/>
                </a:cubicBezTo>
                <a:cubicBezTo>
                  <a:pt x="13112" y="4336"/>
                  <a:pt x="13112" y="4358"/>
                  <a:pt x="13112" y="4381"/>
                </a:cubicBezTo>
                <a:cubicBezTo>
                  <a:pt x="13150" y="4373"/>
                  <a:pt x="13158" y="4342"/>
                  <a:pt x="13200" y="4336"/>
                </a:cubicBezTo>
                <a:cubicBezTo>
                  <a:pt x="13248" y="4330"/>
                  <a:pt x="13237" y="4353"/>
                  <a:pt x="13259" y="4358"/>
                </a:cubicBezTo>
                <a:cubicBezTo>
                  <a:pt x="13313" y="4373"/>
                  <a:pt x="13390" y="4355"/>
                  <a:pt x="13317" y="4424"/>
                </a:cubicBezTo>
                <a:cubicBezTo>
                  <a:pt x="13285" y="4419"/>
                  <a:pt x="13297" y="4381"/>
                  <a:pt x="13259" y="4381"/>
                </a:cubicBezTo>
                <a:cubicBezTo>
                  <a:pt x="13184" y="4382"/>
                  <a:pt x="13156" y="4422"/>
                  <a:pt x="13112" y="4447"/>
                </a:cubicBezTo>
                <a:cubicBezTo>
                  <a:pt x="13051" y="4434"/>
                  <a:pt x="13012" y="4404"/>
                  <a:pt x="12995" y="4358"/>
                </a:cubicBezTo>
                <a:cubicBezTo>
                  <a:pt x="12965" y="4373"/>
                  <a:pt x="12964" y="4409"/>
                  <a:pt x="12907" y="4402"/>
                </a:cubicBezTo>
                <a:cubicBezTo>
                  <a:pt x="12895" y="4357"/>
                  <a:pt x="12927" y="4344"/>
                  <a:pt x="12936" y="4315"/>
                </a:cubicBezTo>
                <a:close/>
                <a:moveTo>
                  <a:pt x="11002" y="4315"/>
                </a:moveTo>
                <a:cubicBezTo>
                  <a:pt x="11089" y="4346"/>
                  <a:pt x="11101" y="4297"/>
                  <a:pt x="11178" y="4336"/>
                </a:cubicBezTo>
                <a:cubicBezTo>
                  <a:pt x="11153" y="4384"/>
                  <a:pt x="11105" y="4414"/>
                  <a:pt x="11002" y="4402"/>
                </a:cubicBezTo>
                <a:cubicBezTo>
                  <a:pt x="11002" y="4373"/>
                  <a:pt x="11002" y="4343"/>
                  <a:pt x="11002" y="4315"/>
                </a:cubicBezTo>
                <a:close/>
                <a:moveTo>
                  <a:pt x="11676" y="4315"/>
                </a:moveTo>
                <a:cubicBezTo>
                  <a:pt x="11685" y="4285"/>
                  <a:pt x="11749" y="4296"/>
                  <a:pt x="11793" y="4293"/>
                </a:cubicBezTo>
                <a:cubicBezTo>
                  <a:pt x="11788" y="4318"/>
                  <a:pt x="11800" y="4332"/>
                  <a:pt x="11823" y="4336"/>
                </a:cubicBezTo>
                <a:cubicBezTo>
                  <a:pt x="11803" y="4373"/>
                  <a:pt x="11755" y="4350"/>
                  <a:pt x="11764" y="4315"/>
                </a:cubicBezTo>
                <a:cubicBezTo>
                  <a:pt x="11735" y="4315"/>
                  <a:pt x="11705" y="4315"/>
                  <a:pt x="11676" y="4315"/>
                </a:cubicBezTo>
                <a:close/>
                <a:moveTo>
                  <a:pt x="23136" y="3984"/>
                </a:moveTo>
                <a:cubicBezTo>
                  <a:pt x="23047" y="4066"/>
                  <a:pt x="23037" y="3918"/>
                  <a:pt x="23136" y="3984"/>
                </a:cubicBezTo>
                <a:close/>
                <a:moveTo>
                  <a:pt x="20997" y="3940"/>
                </a:moveTo>
                <a:cubicBezTo>
                  <a:pt x="21015" y="3940"/>
                  <a:pt x="21035" y="3940"/>
                  <a:pt x="21055" y="3940"/>
                </a:cubicBezTo>
                <a:cubicBezTo>
                  <a:pt x="21061" y="4002"/>
                  <a:pt x="20836" y="3934"/>
                  <a:pt x="20997" y="3940"/>
                </a:cubicBezTo>
                <a:close/>
                <a:moveTo>
                  <a:pt x="24689" y="3896"/>
                </a:moveTo>
                <a:cubicBezTo>
                  <a:pt x="24720" y="3834"/>
                  <a:pt x="24814" y="3903"/>
                  <a:pt x="24865" y="3896"/>
                </a:cubicBezTo>
                <a:cubicBezTo>
                  <a:pt x="24829" y="3963"/>
                  <a:pt x="24765" y="3872"/>
                  <a:pt x="24689" y="3896"/>
                </a:cubicBezTo>
                <a:close/>
                <a:moveTo>
                  <a:pt x="27825" y="3830"/>
                </a:moveTo>
                <a:cubicBezTo>
                  <a:pt x="27884" y="3823"/>
                  <a:pt x="27917" y="3835"/>
                  <a:pt x="27913" y="3875"/>
                </a:cubicBezTo>
                <a:cubicBezTo>
                  <a:pt x="27884" y="3875"/>
                  <a:pt x="27854" y="3875"/>
                  <a:pt x="27825" y="3875"/>
                </a:cubicBezTo>
                <a:cubicBezTo>
                  <a:pt x="27825" y="3860"/>
                  <a:pt x="27825" y="3845"/>
                  <a:pt x="27825" y="3830"/>
                </a:cubicBezTo>
                <a:close/>
                <a:moveTo>
                  <a:pt x="27240" y="3830"/>
                </a:moveTo>
                <a:cubicBezTo>
                  <a:pt x="27273" y="3849"/>
                  <a:pt x="27318" y="3860"/>
                  <a:pt x="27386" y="3852"/>
                </a:cubicBezTo>
                <a:cubicBezTo>
                  <a:pt x="27343" y="3887"/>
                  <a:pt x="27225" y="3922"/>
                  <a:pt x="27240" y="3830"/>
                </a:cubicBezTo>
                <a:close/>
                <a:moveTo>
                  <a:pt x="27004" y="3830"/>
                </a:moveTo>
                <a:cubicBezTo>
                  <a:pt x="27058" y="3846"/>
                  <a:pt x="27009" y="3870"/>
                  <a:pt x="27004" y="3896"/>
                </a:cubicBezTo>
                <a:cubicBezTo>
                  <a:pt x="26953" y="3880"/>
                  <a:pt x="27001" y="3857"/>
                  <a:pt x="27004" y="3830"/>
                </a:cubicBezTo>
                <a:close/>
                <a:moveTo>
                  <a:pt x="22228" y="3830"/>
                </a:moveTo>
                <a:cubicBezTo>
                  <a:pt x="22286" y="3823"/>
                  <a:pt x="22319" y="3835"/>
                  <a:pt x="22315" y="3875"/>
                </a:cubicBezTo>
                <a:cubicBezTo>
                  <a:pt x="22286" y="3875"/>
                  <a:pt x="22257" y="3875"/>
                  <a:pt x="22228" y="3875"/>
                </a:cubicBezTo>
                <a:cubicBezTo>
                  <a:pt x="22228" y="3860"/>
                  <a:pt x="22228" y="3845"/>
                  <a:pt x="22228" y="3830"/>
                </a:cubicBezTo>
                <a:close/>
                <a:moveTo>
                  <a:pt x="28529" y="3786"/>
                </a:moveTo>
                <a:cubicBezTo>
                  <a:pt x="28533" y="3848"/>
                  <a:pt x="28446" y="3858"/>
                  <a:pt x="28411" y="3830"/>
                </a:cubicBezTo>
                <a:cubicBezTo>
                  <a:pt x="28431" y="3801"/>
                  <a:pt x="28475" y="3789"/>
                  <a:pt x="28529" y="3786"/>
                </a:cubicBezTo>
                <a:close/>
                <a:moveTo>
                  <a:pt x="18417" y="3786"/>
                </a:moveTo>
                <a:cubicBezTo>
                  <a:pt x="18480" y="3776"/>
                  <a:pt x="18473" y="3818"/>
                  <a:pt x="18476" y="3852"/>
                </a:cubicBezTo>
                <a:cubicBezTo>
                  <a:pt x="18452" y="3848"/>
                  <a:pt x="18447" y="3830"/>
                  <a:pt x="18417" y="3830"/>
                </a:cubicBezTo>
                <a:cubicBezTo>
                  <a:pt x="18417" y="3816"/>
                  <a:pt x="18417" y="3801"/>
                  <a:pt x="18417" y="3786"/>
                </a:cubicBezTo>
                <a:close/>
                <a:moveTo>
                  <a:pt x="21465" y="3764"/>
                </a:moveTo>
                <a:cubicBezTo>
                  <a:pt x="21504" y="3779"/>
                  <a:pt x="21520" y="3811"/>
                  <a:pt x="21524" y="3852"/>
                </a:cubicBezTo>
                <a:cubicBezTo>
                  <a:pt x="21490" y="3849"/>
                  <a:pt x="21472" y="3857"/>
                  <a:pt x="21465" y="3875"/>
                </a:cubicBezTo>
                <a:cubicBezTo>
                  <a:pt x="21380" y="3856"/>
                  <a:pt x="21483" y="3803"/>
                  <a:pt x="21465" y="3764"/>
                </a:cubicBezTo>
                <a:close/>
                <a:moveTo>
                  <a:pt x="29233" y="3764"/>
                </a:moveTo>
                <a:cubicBezTo>
                  <a:pt x="29261" y="3697"/>
                  <a:pt x="29310" y="3789"/>
                  <a:pt x="29349" y="3786"/>
                </a:cubicBezTo>
                <a:cubicBezTo>
                  <a:pt x="29320" y="3853"/>
                  <a:pt x="29271" y="3761"/>
                  <a:pt x="29233" y="3764"/>
                </a:cubicBezTo>
                <a:close/>
                <a:moveTo>
                  <a:pt x="19706" y="3743"/>
                </a:moveTo>
                <a:cubicBezTo>
                  <a:pt x="19728" y="3792"/>
                  <a:pt x="19910" y="3722"/>
                  <a:pt x="19883" y="3809"/>
                </a:cubicBezTo>
                <a:cubicBezTo>
                  <a:pt x="19834" y="3779"/>
                  <a:pt x="19695" y="3816"/>
                  <a:pt x="19706" y="3743"/>
                </a:cubicBezTo>
                <a:close/>
                <a:moveTo>
                  <a:pt x="45705" y="3764"/>
                </a:moveTo>
                <a:cubicBezTo>
                  <a:pt x="45646" y="3728"/>
                  <a:pt x="45667" y="3767"/>
                  <a:pt x="45587" y="3764"/>
                </a:cubicBezTo>
                <a:cubicBezTo>
                  <a:pt x="45573" y="3722"/>
                  <a:pt x="45732" y="3685"/>
                  <a:pt x="45705" y="3764"/>
                </a:cubicBezTo>
                <a:close/>
                <a:moveTo>
                  <a:pt x="25393" y="3720"/>
                </a:moveTo>
                <a:cubicBezTo>
                  <a:pt x="25448" y="3723"/>
                  <a:pt x="25413" y="3794"/>
                  <a:pt x="25481" y="3786"/>
                </a:cubicBezTo>
                <a:cubicBezTo>
                  <a:pt x="25456" y="3850"/>
                  <a:pt x="25407" y="3758"/>
                  <a:pt x="25334" y="3786"/>
                </a:cubicBezTo>
                <a:cubicBezTo>
                  <a:pt x="25353" y="3764"/>
                  <a:pt x="25402" y="3764"/>
                  <a:pt x="25393" y="3720"/>
                </a:cubicBezTo>
                <a:close/>
                <a:moveTo>
                  <a:pt x="23487" y="3720"/>
                </a:moveTo>
                <a:cubicBezTo>
                  <a:pt x="23535" y="3714"/>
                  <a:pt x="23538" y="3741"/>
                  <a:pt x="23576" y="3743"/>
                </a:cubicBezTo>
                <a:cubicBezTo>
                  <a:pt x="23560" y="3760"/>
                  <a:pt x="23545" y="3779"/>
                  <a:pt x="23546" y="3809"/>
                </a:cubicBezTo>
                <a:cubicBezTo>
                  <a:pt x="23507" y="3794"/>
                  <a:pt x="23492" y="3761"/>
                  <a:pt x="23487" y="3720"/>
                </a:cubicBezTo>
                <a:close/>
                <a:moveTo>
                  <a:pt x="31577" y="3720"/>
                </a:moveTo>
                <a:cubicBezTo>
                  <a:pt x="31550" y="3800"/>
                  <a:pt x="31411" y="3674"/>
                  <a:pt x="31401" y="3743"/>
                </a:cubicBezTo>
                <a:cubicBezTo>
                  <a:pt x="31285" y="3686"/>
                  <a:pt x="31560" y="3683"/>
                  <a:pt x="31577" y="3720"/>
                </a:cubicBezTo>
                <a:close/>
                <a:moveTo>
                  <a:pt x="30903" y="3698"/>
                </a:moveTo>
                <a:cubicBezTo>
                  <a:pt x="30922" y="3698"/>
                  <a:pt x="30942" y="3698"/>
                  <a:pt x="30962" y="3698"/>
                </a:cubicBezTo>
                <a:cubicBezTo>
                  <a:pt x="30968" y="3761"/>
                  <a:pt x="30743" y="3692"/>
                  <a:pt x="30903" y="3698"/>
                </a:cubicBezTo>
                <a:close/>
                <a:moveTo>
                  <a:pt x="45559" y="3698"/>
                </a:moveTo>
                <a:cubicBezTo>
                  <a:pt x="45535" y="3779"/>
                  <a:pt x="45465" y="3696"/>
                  <a:pt x="45352" y="3720"/>
                </a:cubicBezTo>
                <a:cubicBezTo>
                  <a:pt x="45362" y="3720"/>
                  <a:pt x="45377" y="3677"/>
                  <a:pt x="45382" y="3677"/>
                </a:cubicBezTo>
                <a:cubicBezTo>
                  <a:pt x="45406" y="3674"/>
                  <a:pt x="45414" y="3698"/>
                  <a:pt x="45411" y="3698"/>
                </a:cubicBezTo>
                <a:cubicBezTo>
                  <a:pt x="45464" y="3689"/>
                  <a:pt x="45502" y="3657"/>
                  <a:pt x="45559" y="3698"/>
                </a:cubicBezTo>
                <a:close/>
                <a:moveTo>
                  <a:pt x="44678" y="3698"/>
                </a:moveTo>
                <a:cubicBezTo>
                  <a:pt x="44687" y="3647"/>
                  <a:pt x="44808" y="3686"/>
                  <a:pt x="44825" y="3698"/>
                </a:cubicBezTo>
                <a:cubicBezTo>
                  <a:pt x="44800" y="3763"/>
                  <a:pt x="44751" y="3669"/>
                  <a:pt x="44678" y="3698"/>
                </a:cubicBezTo>
                <a:close/>
                <a:moveTo>
                  <a:pt x="28235" y="3677"/>
                </a:moveTo>
                <a:cubicBezTo>
                  <a:pt x="28270" y="3680"/>
                  <a:pt x="28261" y="3716"/>
                  <a:pt x="28265" y="3743"/>
                </a:cubicBezTo>
                <a:cubicBezTo>
                  <a:pt x="28345" y="3744"/>
                  <a:pt x="28324" y="3705"/>
                  <a:pt x="28383" y="3743"/>
                </a:cubicBezTo>
                <a:cubicBezTo>
                  <a:pt x="28380" y="3824"/>
                  <a:pt x="28268" y="3744"/>
                  <a:pt x="28265" y="3786"/>
                </a:cubicBezTo>
                <a:cubicBezTo>
                  <a:pt x="28215" y="3767"/>
                  <a:pt x="28190" y="3709"/>
                  <a:pt x="28235" y="3677"/>
                </a:cubicBezTo>
                <a:close/>
                <a:moveTo>
                  <a:pt x="27504" y="3677"/>
                </a:moveTo>
                <a:cubicBezTo>
                  <a:pt x="27532" y="3677"/>
                  <a:pt x="27562" y="3677"/>
                  <a:pt x="27591" y="3677"/>
                </a:cubicBezTo>
                <a:cubicBezTo>
                  <a:pt x="27588" y="3737"/>
                  <a:pt x="27639" y="3720"/>
                  <a:pt x="27591" y="3764"/>
                </a:cubicBezTo>
                <a:cubicBezTo>
                  <a:pt x="27563" y="3764"/>
                  <a:pt x="27568" y="3737"/>
                  <a:pt x="27562" y="3720"/>
                </a:cubicBezTo>
                <a:cubicBezTo>
                  <a:pt x="27513" y="3728"/>
                  <a:pt x="27507" y="3703"/>
                  <a:pt x="27504" y="3677"/>
                </a:cubicBezTo>
                <a:close/>
                <a:moveTo>
                  <a:pt x="25686" y="3654"/>
                </a:moveTo>
                <a:cubicBezTo>
                  <a:pt x="25706" y="3654"/>
                  <a:pt x="25725" y="3654"/>
                  <a:pt x="25745" y="3654"/>
                </a:cubicBezTo>
                <a:cubicBezTo>
                  <a:pt x="25745" y="3669"/>
                  <a:pt x="25745" y="3683"/>
                  <a:pt x="25745" y="3698"/>
                </a:cubicBezTo>
                <a:cubicBezTo>
                  <a:pt x="25725" y="3698"/>
                  <a:pt x="25706" y="3698"/>
                  <a:pt x="25686" y="3698"/>
                </a:cubicBezTo>
                <a:cubicBezTo>
                  <a:pt x="25686" y="3683"/>
                  <a:pt x="25686" y="3669"/>
                  <a:pt x="25686" y="3654"/>
                </a:cubicBezTo>
                <a:close/>
                <a:moveTo>
                  <a:pt x="23311" y="3654"/>
                </a:moveTo>
                <a:cubicBezTo>
                  <a:pt x="23432" y="3647"/>
                  <a:pt x="23307" y="3684"/>
                  <a:pt x="23341" y="3743"/>
                </a:cubicBezTo>
                <a:cubicBezTo>
                  <a:pt x="23314" y="3737"/>
                  <a:pt x="23263" y="3645"/>
                  <a:pt x="23311" y="3654"/>
                </a:cubicBezTo>
                <a:close/>
                <a:moveTo>
                  <a:pt x="19942" y="3720"/>
                </a:moveTo>
                <a:cubicBezTo>
                  <a:pt x="19910" y="3783"/>
                  <a:pt x="19890" y="3701"/>
                  <a:pt x="19883" y="3698"/>
                </a:cubicBezTo>
                <a:cubicBezTo>
                  <a:pt x="19860" y="3692"/>
                  <a:pt x="19825" y="3732"/>
                  <a:pt x="19794" y="3698"/>
                </a:cubicBezTo>
                <a:cubicBezTo>
                  <a:pt x="19821" y="3615"/>
                  <a:pt x="19903" y="3689"/>
                  <a:pt x="19942" y="3720"/>
                </a:cubicBezTo>
                <a:close/>
                <a:moveTo>
                  <a:pt x="46408" y="3632"/>
                </a:moveTo>
                <a:cubicBezTo>
                  <a:pt x="46401" y="3671"/>
                  <a:pt x="46357" y="3683"/>
                  <a:pt x="46291" y="3677"/>
                </a:cubicBezTo>
                <a:cubicBezTo>
                  <a:pt x="46261" y="3610"/>
                  <a:pt x="46356" y="3638"/>
                  <a:pt x="46408" y="3632"/>
                </a:cubicBezTo>
                <a:close/>
                <a:moveTo>
                  <a:pt x="44943" y="3632"/>
                </a:moveTo>
                <a:cubicBezTo>
                  <a:pt x="44978" y="3627"/>
                  <a:pt x="44957" y="3666"/>
                  <a:pt x="44972" y="3677"/>
                </a:cubicBezTo>
                <a:cubicBezTo>
                  <a:pt x="45024" y="3714"/>
                  <a:pt x="45118" y="3674"/>
                  <a:pt x="45089" y="3764"/>
                </a:cubicBezTo>
                <a:cubicBezTo>
                  <a:pt x="45054" y="3740"/>
                  <a:pt x="45036" y="3702"/>
                  <a:pt x="44943" y="3720"/>
                </a:cubicBezTo>
                <a:cubicBezTo>
                  <a:pt x="44943" y="3690"/>
                  <a:pt x="44943" y="3662"/>
                  <a:pt x="44943" y="3632"/>
                </a:cubicBezTo>
                <a:close/>
                <a:moveTo>
                  <a:pt x="28559" y="3632"/>
                </a:moveTo>
                <a:cubicBezTo>
                  <a:pt x="28588" y="3647"/>
                  <a:pt x="28588" y="3683"/>
                  <a:pt x="28647" y="3677"/>
                </a:cubicBezTo>
                <a:cubicBezTo>
                  <a:pt x="28631" y="3693"/>
                  <a:pt x="28616" y="3712"/>
                  <a:pt x="28617" y="3743"/>
                </a:cubicBezTo>
                <a:cubicBezTo>
                  <a:pt x="28553" y="3740"/>
                  <a:pt x="28554" y="3687"/>
                  <a:pt x="28559" y="3632"/>
                </a:cubicBezTo>
                <a:close/>
                <a:moveTo>
                  <a:pt x="36266" y="3654"/>
                </a:moveTo>
                <a:cubicBezTo>
                  <a:pt x="36286" y="3553"/>
                  <a:pt x="36444" y="3672"/>
                  <a:pt x="36266" y="3654"/>
                </a:cubicBezTo>
                <a:close/>
                <a:moveTo>
                  <a:pt x="30170" y="3610"/>
                </a:moveTo>
                <a:cubicBezTo>
                  <a:pt x="30190" y="3610"/>
                  <a:pt x="30209" y="3610"/>
                  <a:pt x="30229" y="3610"/>
                </a:cubicBezTo>
                <a:cubicBezTo>
                  <a:pt x="30229" y="3624"/>
                  <a:pt x="30229" y="3639"/>
                  <a:pt x="30229" y="3654"/>
                </a:cubicBezTo>
                <a:cubicBezTo>
                  <a:pt x="30209" y="3654"/>
                  <a:pt x="30190" y="3654"/>
                  <a:pt x="30170" y="3654"/>
                </a:cubicBezTo>
                <a:cubicBezTo>
                  <a:pt x="30170" y="3639"/>
                  <a:pt x="30170" y="3624"/>
                  <a:pt x="30170" y="3610"/>
                </a:cubicBezTo>
                <a:close/>
                <a:moveTo>
                  <a:pt x="27825" y="3610"/>
                </a:moveTo>
                <a:cubicBezTo>
                  <a:pt x="27911" y="3605"/>
                  <a:pt x="27916" y="3660"/>
                  <a:pt x="28002" y="3654"/>
                </a:cubicBezTo>
                <a:cubicBezTo>
                  <a:pt x="27971" y="3704"/>
                  <a:pt x="27805" y="3671"/>
                  <a:pt x="27825" y="3610"/>
                </a:cubicBezTo>
                <a:close/>
                <a:moveTo>
                  <a:pt x="45236" y="3610"/>
                </a:moveTo>
                <a:cubicBezTo>
                  <a:pt x="45257" y="3571"/>
                  <a:pt x="45289" y="3607"/>
                  <a:pt x="45323" y="3610"/>
                </a:cubicBezTo>
                <a:cubicBezTo>
                  <a:pt x="45302" y="3650"/>
                  <a:pt x="45270" y="3614"/>
                  <a:pt x="45236" y="3610"/>
                </a:cubicBezTo>
                <a:close/>
                <a:moveTo>
                  <a:pt x="21319" y="3588"/>
                </a:moveTo>
                <a:cubicBezTo>
                  <a:pt x="21368" y="3611"/>
                  <a:pt x="21351" y="3681"/>
                  <a:pt x="21378" y="3720"/>
                </a:cubicBezTo>
                <a:cubicBezTo>
                  <a:pt x="21307" y="3708"/>
                  <a:pt x="21256" y="3635"/>
                  <a:pt x="21319" y="3588"/>
                </a:cubicBezTo>
                <a:close/>
                <a:moveTo>
                  <a:pt x="15281" y="3610"/>
                </a:moveTo>
                <a:cubicBezTo>
                  <a:pt x="15369" y="3528"/>
                  <a:pt x="15380" y="3677"/>
                  <a:pt x="15281" y="3610"/>
                </a:cubicBezTo>
                <a:close/>
                <a:moveTo>
                  <a:pt x="45968" y="3588"/>
                </a:moveTo>
                <a:cubicBezTo>
                  <a:pt x="45960" y="3553"/>
                  <a:pt x="46126" y="3557"/>
                  <a:pt x="46056" y="3610"/>
                </a:cubicBezTo>
                <a:cubicBezTo>
                  <a:pt x="46068" y="3602"/>
                  <a:pt x="45968" y="3587"/>
                  <a:pt x="45968" y="3588"/>
                </a:cubicBezTo>
                <a:close/>
                <a:moveTo>
                  <a:pt x="44767" y="3588"/>
                </a:moveTo>
                <a:cubicBezTo>
                  <a:pt x="44767" y="3567"/>
                  <a:pt x="44802" y="3571"/>
                  <a:pt x="44825" y="3566"/>
                </a:cubicBezTo>
                <a:cubicBezTo>
                  <a:pt x="44855" y="3566"/>
                  <a:pt x="44884" y="3566"/>
                  <a:pt x="44914" y="3566"/>
                </a:cubicBezTo>
                <a:cubicBezTo>
                  <a:pt x="44919" y="3614"/>
                  <a:pt x="44808" y="3576"/>
                  <a:pt x="44767" y="3588"/>
                </a:cubicBezTo>
                <a:close/>
                <a:moveTo>
                  <a:pt x="31313" y="3566"/>
                </a:moveTo>
                <a:cubicBezTo>
                  <a:pt x="31294" y="3596"/>
                  <a:pt x="31250" y="3608"/>
                  <a:pt x="31196" y="3610"/>
                </a:cubicBezTo>
                <a:cubicBezTo>
                  <a:pt x="31203" y="3572"/>
                  <a:pt x="31247" y="3560"/>
                  <a:pt x="31313" y="3566"/>
                </a:cubicBezTo>
                <a:close/>
                <a:moveTo>
                  <a:pt x="29144" y="3588"/>
                </a:moveTo>
                <a:cubicBezTo>
                  <a:pt x="29135" y="3618"/>
                  <a:pt x="29070" y="3606"/>
                  <a:pt x="29028" y="3610"/>
                </a:cubicBezTo>
                <a:cubicBezTo>
                  <a:pt x="29035" y="3559"/>
                  <a:pt x="29106" y="3560"/>
                  <a:pt x="29144" y="3588"/>
                </a:cubicBezTo>
                <a:close/>
                <a:moveTo>
                  <a:pt x="35241" y="3566"/>
                </a:moveTo>
                <a:cubicBezTo>
                  <a:pt x="35242" y="3545"/>
                  <a:pt x="35277" y="3549"/>
                  <a:pt x="35299" y="3544"/>
                </a:cubicBezTo>
                <a:cubicBezTo>
                  <a:pt x="35319" y="3544"/>
                  <a:pt x="35339" y="3544"/>
                  <a:pt x="35358" y="3544"/>
                </a:cubicBezTo>
                <a:cubicBezTo>
                  <a:pt x="35349" y="3573"/>
                  <a:pt x="35284" y="3563"/>
                  <a:pt x="35241" y="3566"/>
                </a:cubicBezTo>
                <a:close/>
                <a:moveTo>
                  <a:pt x="19413" y="3544"/>
                </a:moveTo>
                <a:cubicBezTo>
                  <a:pt x="19475" y="3592"/>
                  <a:pt x="19497" y="3533"/>
                  <a:pt x="19589" y="3544"/>
                </a:cubicBezTo>
                <a:cubicBezTo>
                  <a:pt x="19601" y="3597"/>
                  <a:pt x="19536" y="3592"/>
                  <a:pt x="19560" y="3654"/>
                </a:cubicBezTo>
                <a:cubicBezTo>
                  <a:pt x="19506" y="3657"/>
                  <a:pt x="19462" y="3669"/>
                  <a:pt x="19443" y="3698"/>
                </a:cubicBezTo>
                <a:cubicBezTo>
                  <a:pt x="19346" y="3677"/>
                  <a:pt x="19476" y="3654"/>
                  <a:pt x="19472" y="3632"/>
                </a:cubicBezTo>
                <a:cubicBezTo>
                  <a:pt x="19460" y="3597"/>
                  <a:pt x="19381" y="3614"/>
                  <a:pt x="19413" y="3544"/>
                </a:cubicBezTo>
                <a:close/>
                <a:moveTo>
                  <a:pt x="30024" y="3522"/>
                </a:moveTo>
                <a:cubicBezTo>
                  <a:pt x="30044" y="3522"/>
                  <a:pt x="30062" y="3522"/>
                  <a:pt x="30083" y="3522"/>
                </a:cubicBezTo>
                <a:cubicBezTo>
                  <a:pt x="30083" y="3537"/>
                  <a:pt x="30083" y="3551"/>
                  <a:pt x="30083" y="3566"/>
                </a:cubicBezTo>
                <a:cubicBezTo>
                  <a:pt x="30062" y="3566"/>
                  <a:pt x="30044" y="3566"/>
                  <a:pt x="30024" y="3566"/>
                </a:cubicBezTo>
                <a:cubicBezTo>
                  <a:pt x="30024" y="3551"/>
                  <a:pt x="30024" y="3537"/>
                  <a:pt x="30024" y="3522"/>
                </a:cubicBezTo>
                <a:close/>
                <a:moveTo>
                  <a:pt x="15984" y="3544"/>
                </a:moveTo>
                <a:cubicBezTo>
                  <a:pt x="16011" y="3484"/>
                  <a:pt x="16087" y="3567"/>
                  <a:pt x="16131" y="3566"/>
                </a:cubicBezTo>
                <a:cubicBezTo>
                  <a:pt x="16095" y="3633"/>
                  <a:pt x="16019" y="3551"/>
                  <a:pt x="15984" y="3544"/>
                </a:cubicBezTo>
                <a:close/>
                <a:moveTo>
                  <a:pt x="50335" y="3500"/>
                </a:moveTo>
                <a:cubicBezTo>
                  <a:pt x="50442" y="3479"/>
                  <a:pt x="50377" y="3587"/>
                  <a:pt x="50394" y="3632"/>
                </a:cubicBezTo>
                <a:cubicBezTo>
                  <a:pt x="50320" y="3630"/>
                  <a:pt x="50336" y="3558"/>
                  <a:pt x="50335" y="3500"/>
                </a:cubicBezTo>
                <a:close/>
                <a:moveTo>
                  <a:pt x="15428" y="3522"/>
                </a:moveTo>
                <a:cubicBezTo>
                  <a:pt x="15418" y="3552"/>
                  <a:pt x="15354" y="3540"/>
                  <a:pt x="15310" y="3544"/>
                </a:cubicBezTo>
                <a:cubicBezTo>
                  <a:pt x="15318" y="3493"/>
                  <a:pt x="15389" y="3494"/>
                  <a:pt x="15428" y="3522"/>
                </a:cubicBezTo>
                <a:close/>
                <a:moveTo>
                  <a:pt x="40751" y="3478"/>
                </a:moveTo>
                <a:cubicBezTo>
                  <a:pt x="40781" y="3478"/>
                  <a:pt x="40810" y="3478"/>
                  <a:pt x="40839" y="3478"/>
                </a:cubicBezTo>
                <a:cubicBezTo>
                  <a:pt x="40828" y="3507"/>
                  <a:pt x="40787" y="3513"/>
                  <a:pt x="40781" y="3544"/>
                </a:cubicBezTo>
                <a:cubicBezTo>
                  <a:pt x="40747" y="3540"/>
                  <a:pt x="40755" y="3504"/>
                  <a:pt x="40751" y="3478"/>
                </a:cubicBezTo>
                <a:close/>
                <a:moveTo>
                  <a:pt x="38729" y="3500"/>
                </a:moveTo>
                <a:cubicBezTo>
                  <a:pt x="38720" y="3484"/>
                  <a:pt x="38827" y="3464"/>
                  <a:pt x="38846" y="3478"/>
                </a:cubicBezTo>
                <a:cubicBezTo>
                  <a:pt x="38859" y="3488"/>
                  <a:pt x="38768" y="3541"/>
                  <a:pt x="38729" y="3500"/>
                </a:cubicBezTo>
                <a:close/>
                <a:moveTo>
                  <a:pt x="15164" y="3478"/>
                </a:moveTo>
                <a:cubicBezTo>
                  <a:pt x="15225" y="3468"/>
                  <a:pt x="15241" y="3493"/>
                  <a:pt x="15281" y="3500"/>
                </a:cubicBezTo>
                <a:cubicBezTo>
                  <a:pt x="15291" y="3539"/>
                  <a:pt x="15117" y="3539"/>
                  <a:pt x="15164" y="3478"/>
                </a:cubicBezTo>
                <a:close/>
                <a:moveTo>
                  <a:pt x="39696" y="3478"/>
                </a:moveTo>
                <a:cubicBezTo>
                  <a:pt x="39627" y="3549"/>
                  <a:pt x="39578" y="3401"/>
                  <a:pt x="39696" y="3478"/>
                </a:cubicBezTo>
                <a:close/>
                <a:moveTo>
                  <a:pt x="38992" y="3522"/>
                </a:moveTo>
                <a:cubicBezTo>
                  <a:pt x="38963" y="3534"/>
                  <a:pt x="38971" y="3503"/>
                  <a:pt x="38963" y="3500"/>
                </a:cubicBezTo>
                <a:cubicBezTo>
                  <a:pt x="38949" y="3495"/>
                  <a:pt x="38884" y="3509"/>
                  <a:pt x="38875" y="3500"/>
                </a:cubicBezTo>
                <a:cubicBezTo>
                  <a:pt x="38843" y="3469"/>
                  <a:pt x="39009" y="3426"/>
                  <a:pt x="38992" y="3522"/>
                </a:cubicBezTo>
                <a:close/>
                <a:moveTo>
                  <a:pt x="31724" y="3456"/>
                </a:moveTo>
                <a:cubicBezTo>
                  <a:pt x="31758" y="3450"/>
                  <a:pt x="31765" y="3495"/>
                  <a:pt x="31782" y="3500"/>
                </a:cubicBezTo>
                <a:cubicBezTo>
                  <a:pt x="31792" y="3503"/>
                  <a:pt x="31899" y="3495"/>
                  <a:pt x="31899" y="3500"/>
                </a:cubicBezTo>
                <a:cubicBezTo>
                  <a:pt x="31907" y="3533"/>
                  <a:pt x="31716" y="3563"/>
                  <a:pt x="31724" y="3456"/>
                </a:cubicBezTo>
                <a:close/>
                <a:moveTo>
                  <a:pt x="31490" y="3478"/>
                </a:moveTo>
                <a:cubicBezTo>
                  <a:pt x="31480" y="3439"/>
                  <a:pt x="31654" y="3438"/>
                  <a:pt x="31606" y="3500"/>
                </a:cubicBezTo>
                <a:cubicBezTo>
                  <a:pt x="31554" y="3503"/>
                  <a:pt x="31545" y="3473"/>
                  <a:pt x="31490" y="3478"/>
                </a:cubicBezTo>
                <a:close/>
                <a:moveTo>
                  <a:pt x="43096" y="3434"/>
                </a:moveTo>
                <a:cubicBezTo>
                  <a:pt x="43115" y="3434"/>
                  <a:pt x="43135" y="3434"/>
                  <a:pt x="43155" y="3434"/>
                </a:cubicBezTo>
                <a:cubicBezTo>
                  <a:pt x="43240" y="3455"/>
                  <a:pt x="43312" y="3445"/>
                  <a:pt x="43448" y="3456"/>
                </a:cubicBezTo>
                <a:cubicBezTo>
                  <a:pt x="43448" y="3456"/>
                  <a:pt x="43455" y="3478"/>
                  <a:pt x="43477" y="3478"/>
                </a:cubicBezTo>
                <a:cubicBezTo>
                  <a:pt x="43502" y="3478"/>
                  <a:pt x="43505" y="3473"/>
                  <a:pt x="43506" y="3456"/>
                </a:cubicBezTo>
                <a:cubicBezTo>
                  <a:pt x="43621" y="3551"/>
                  <a:pt x="43335" y="3479"/>
                  <a:pt x="43300" y="3478"/>
                </a:cubicBezTo>
                <a:cubicBezTo>
                  <a:pt x="43248" y="3476"/>
                  <a:pt x="43239" y="3504"/>
                  <a:pt x="43184" y="3500"/>
                </a:cubicBezTo>
                <a:cubicBezTo>
                  <a:pt x="43195" y="3447"/>
                  <a:pt x="43050" y="3512"/>
                  <a:pt x="43096" y="3434"/>
                </a:cubicBezTo>
                <a:close/>
                <a:moveTo>
                  <a:pt x="14929" y="3434"/>
                </a:moveTo>
                <a:cubicBezTo>
                  <a:pt x="14965" y="3443"/>
                  <a:pt x="14989" y="3462"/>
                  <a:pt x="14988" y="3500"/>
                </a:cubicBezTo>
                <a:cubicBezTo>
                  <a:pt x="14886" y="3519"/>
                  <a:pt x="14888" y="3466"/>
                  <a:pt x="14929" y="3434"/>
                </a:cubicBezTo>
                <a:close/>
                <a:moveTo>
                  <a:pt x="14724" y="3434"/>
                </a:moveTo>
                <a:cubicBezTo>
                  <a:pt x="14789" y="3422"/>
                  <a:pt x="14766" y="3476"/>
                  <a:pt x="14812" y="3478"/>
                </a:cubicBezTo>
                <a:cubicBezTo>
                  <a:pt x="14800" y="3533"/>
                  <a:pt x="14698" y="3479"/>
                  <a:pt x="14724" y="3434"/>
                </a:cubicBezTo>
                <a:close/>
                <a:moveTo>
                  <a:pt x="12672" y="3478"/>
                </a:moveTo>
                <a:cubicBezTo>
                  <a:pt x="12672" y="3464"/>
                  <a:pt x="12672" y="3449"/>
                  <a:pt x="12672" y="3434"/>
                </a:cubicBezTo>
                <a:cubicBezTo>
                  <a:pt x="12692" y="3434"/>
                  <a:pt x="12712" y="3434"/>
                  <a:pt x="12731" y="3434"/>
                </a:cubicBezTo>
                <a:cubicBezTo>
                  <a:pt x="12731" y="3449"/>
                  <a:pt x="12731" y="3464"/>
                  <a:pt x="12731" y="3478"/>
                </a:cubicBezTo>
                <a:cubicBezTo>
                  <a:pt x="12712" y="3478"/>
                  <a:pt x="12692" y="3478"/>
                  <a:pt x="12672" y="3478"/>
                </a:cubicBezTo>
                <a:close/>
                <a:moveTo>
                  <a:pt x="42128" y="3412"/>
                </a:moveTo>
                <a:cubicBezTo>
                  <a:pt x="42220" y="3395"/>
                  <a:pt x="42185" y="3473"/>
                  <a:pt x="42275" y="3456"/>
                </a:cubicBezTo>
                <a:cubicBezTo>
                  <a:pt x="42252" y="3507"/>
                  <a:pt x="42094" y="3477"/>
                  <a:pt x="42128" y="3412"/>
                </a:cubicBezTo>
                <a:close/>
                <a:moveTo>
                  <a:pt x="42041" y="3412"/>
                </a:moveTo>
                <a:cubicBezTo>
                  <a:pt x="42134" y="3437"/>
                  <a:pt x="42012" y="3474"/>
                  <a:pt x="41953" y="3456"/>
                </a:cubicBezTo>
                <a:cubicBezTo>
                  <a:pt x="41961" y="3379"/>
                  <a:pt x="42032" y="3458"/>
                  <a:pt x="42041" y="3412"/>
                </a:cubicBezTo>
                <a:close/>
                <a:moveTo>
                  <a:pt x="40693" y="3412"/>
                </a:moveTo>
                <a:cubicBezTo>
                  <a:pt x="40801" y="3479"/>
                  <a:pt x="40604" y="3486"/>
                  <a:pt x="40693" y="3412"/>
                </a:cubicBezTo>
                <a:close/>
                <a:moveTo>
                  <a:pt x="17068" y="3412"/>
                </a:moveTo>
                <a:cubicBezTo>
                  <a:pt x="17167" y="3397"/>
                  <a:pt x="17176" y="3449"/>
                  <a:pt x="17186" y="3500"/>
                </a:cubicBezTo>
                <a:cubicBezTo>
                  <a:pt x="17118" y="3492"/>
                  <a:pt x="17048" y="3486"/>
                  <a:pt x="17068" y="3412"/>
                </a:cubicBezTo>
                <a:close/>
                <a:moveTo>
                  <a:pt x="12438" y="3434"/>
                </a:moveTo>
                <a:cubicBezTo>
                  <a:pt x="12425" y="3483"/>
                  <a:pt x="12294" y="3443"/>
                  <a:pt x="12232" y="3456"/>
                </a:cubicBezTo>
                <a:cubicBezTo>
                  <a:pt x="12289" y="3382"/>
                  <a:pt x="12345" y="3434"/>
                  <a:pt x="12438" y="3434"/>
                </a:cubicBezTo>
                <a:close/>
                <a:moveTo>
                  <a:pt x="15281" y="3390"/>
                </a:moveTo>
                <a:cubicBezTo>
                  <a:pt x="15300" y="3390"/>
                  <a:pt x="15320" y="3390"/>
                  <a:pt x="15339" y="3390"/>
                </a:cubicBezTo>
                <a:cubicBezTo>
                  <a:pt x="15339" y="3405"/>
                  <a:pt x="15339" y="3419"/>
                  <a:pt x="15339" y="3434"/>
                </a:cubicBezTo>
                <a:cubicBezTo>
                  <a:pt x="15320" y="3434"/>
                  <a:pt x="15300" y="3434"/>
                  <a:pt x="15281" y="3434"/>
                </a:cubicBezTo>
                <a:cubicBezTo>
                  <a:pt x="15281" y="3419"/>
                  <a:pt x="15281" y="3405"/>
                  <a:pt x="15281" y="3390"/>
                </a:cubicBezTo>
                <a:close/>
                <a:moveTo>
                  <a:pt x="13757" y="3368"/>
                </a:moveTo>
                <a:cubicBezTo>
                  <a:pt x="13780" y="3372"/>
                  <a:pt x="13786" y="3390"/>
                  <a:pt x="13815" y="3390"/>
                </a:cubicBezTo>
                <a:cubicBezTo>
                  <a:pt x="13815" y="3437"/>
                  <a:pt x="13673" y="3413"/>
                  <a:pt x="13757" y="3368"/>
                </a:cubicBezTo>
                <a:close/>
                <a:moveTo>
                  <a:pt x="33512" y="3345"/>
                </a:moveTo>
                <a:cubicBezTo>
                  <a:pt x="33480" y="3367"/>
                  <a:pt x="33503" y="3427"/>
                  <a:pt x="33423" y="3412"/>
                </a:cubicBezTo>
                <a:cubicBezTo>
                  <a:pt x="33419" y="3363"/>
                  <a:pt x="33448" y="3343"/>
                  <a:pt x="33512" y="3345"/>
                </a:cubicBezTo>
                <a:close/>
                <a:moveTo>
                  <a:pt x="11705" y="3345"/>
                </a:moveTo>
                <a:cubicBezTo>
                  <a:pt x="11636" y="3417"/>
                  <a:pt x="11587" y="3269"/>
                  <a:pt x="11705" y="3345"/>
                </a:cubicBezTo>
                <a:close/>
                <a:moveTo>
                  <a:pt x="11412" y="3324"/>
                </a:moveTo>
                <a:cubicBezTo>
                  <a:pt x="11497" y="3343"/>
                  <a:pt x="11445" y="3358"/>
                  <a:pt x="11442" y="3412"/>
                </a:cubicBezTo>
                <a:cubicBezTo>
                  <a:pt x="11401" y="3405"/>
                  <a:pt x="11417" y="3358"/>
                  <a:pt x="11412" y="3324"/>
                </a:cubicBezTo>
                <a:close/>
                <a:moveTo>
                  <a:pt x="9653" y="3345"/>
                </a:moveTo>
                <a:cubicBezTo>
                  <a:pt x="9567" y="3429"/>
                  <a:pt x="9538" y="3266"/>
                  <a:pt x="9653" y="3345"/>
                </a:cubicBezTo>
                <a:close/>
                <a:moveTo>
                  <a:pt x="36589" y="3345"/>
                </a:moveTo>
                <a:cubicBezTo>
                  <a:pt x="36577" y="3317"/>
                  <a:pt x="36518" y="3339"/>
                  <a:pt x="36531" y="3345"/>
                </a:cubicBezTo>
                <a:cubicBezTo>
                  <a:pt x="36429" y="3289"/>
                  <a:pt x="36615" y="3263"/>
                  <a:pt x="36589" y="3345"/>
                </a:cubicBezTo>
                <a:close/>
                <a:moveTo>
                  <a:pt x="36296" y="3302"/>
                </a:moveTo>
                <a:cubicBezTo>
                  <a:pt x="36297" y="3281"/>
                  <a:pt x="36332" y="3285"/>
                  <a:pt x="36355" y="3280"/>
                </a:cubicBezTo>
                <a:cubicBezTo>
                  <a:pt x="36389" y="3309"/>
                  <a:pt x="36366" y="3314"/>
                  <a:pt x="36355" y="3345"/>
                </a:cubicBezTo>
                <a:cubicBezTo>
                  <a:pt x="36323" y="3341"/>
                  <a:pt x="36335" y="3302"/>
                  <a:pt x="36296" y="3302"/>
                </a:cubicBezTo>
                <a:close/>
                <a:moveTo>
                  <a:pt x="15105" y="3302"/>
                </a:moveTo>
                <a:cubicBezTo>
                  <a:pt x="15135" y="3240"/>
                  <a:pt x="15230" y="3308"/>
                  <a:pt x="15281" y="3302"/>
                </a:cubicBezTo>
                <a:cubicBezTo>
                  <a:pt x="15234" y="3366"/>
                  <a:pt x="15172" y="3329"/>
                  <a:pt x="15105" y="3302"/>
                </a:cubicBezTo>
                <a:close/>
                <a:moveTo>
                  <a:pt x="10884" y="3324"/>
                </a:moveTo>
                <a:cubicBezTo>
                  <a:pt x="10848" y="3390"/>
                  <a:pt x="10783" y="3301"/>
                  <a:pt x="10709" y="3324"/>
                </a:cubicBezTo>
                <a:cubicBezTo>
                  <a:pt x="10771" y="3249"/>
                  <a:pt x="10793" y="3316"/>
                  <a:pt x="10884" y="3324"/>
                </a:cubicBezTo>
                <a:close/>
                <a:moveTo>
                  <a:pt x="37732" y="3302"/>
                </a:moveTo>
                <a:cubicBezTo>
                  <a:pt x="37714" y="3348"/>
                  <a:pt x="37552" y="3323"/>
                  <a:pt x="37527" y="3302"/>
                </a:cubicBezTo>
                <a:cubicBezTo>
                  <a:pt x="37534" y="3263"/>
                  <a:pt x="37578" y="3252"/>
                  <a:pt x="37644" y="3258"/>
                </a:cubicBezTo>
                <a:cubicBezTo>
                  <a:pt x="37631" y="3305"/>
                  <a:pt x="37686" y="3300"/>
                  <a:pt x="37732" y="3302"/>
                </a:cubicBezTo>
                <a:close/>
                <a:moveTo>
                  <a:pt x="41073" y="3258"/>
                </a:moveTo>
                <a:cubicBezTo>
                  <a:pt x="41099" y="3194"/>
                  <a:pt x="41147" y="3287"/>
                  <a:pt x="41219" y="3258"/>
                </a:cubicBezTo>
                <a:cubicBezTo>
                  <a:pt x="41212" y="3310"/>
                  <a:pt x="41091" y="3271"/>
                  <a:pt x="41073" y="3258"/>
                </a:cubicBezTo>
                <a:close/>
                <a:moveTo>
                  <a:pt x="37351" y="3258"/>
                </a:moveTo>
                <a:cubicBezTo>
                  <a:pt x="37363" y="3203"/>
                  <a:pt x="37465" y="3257"/>
                  <a:pt x="37439" y="3302"/>
                </a:cubicBezTo>
                <a:cubicBezTo>
                  <a:pt x="37400" y="3295"/>
                  <a:pt x="37393" y="3263"/>
                  <a:pt x="37351" y="3258"/>
                </a:cubicBezTo>
                <a:close/>
                <a:moveTo>
                  <a:pt x="35680" y="3236"/>
                </a:moveTo>
                <a:cubicBezTo>
                  <a:pt x="35660" y="3254"/>
                  <a:pt x="35635" y="3296"/>
                  <a:pt x="35680" y="3302"/>
                </a:cubicBezTo>
                <a:cubicBezTo>
                  <a:pt x="35656" y="3335"/>
                  <a:pt x="35586" y="3333"/>
                  <a:pt x="35534" y="3345"/>
                </a:cubicBezTo>
                <a:cubicBezTo>
                  <a:pt x="35539" y="3320"/>
                  <a:pt x="35528" y="3306"/>
                  <a:pt x="35505" y="3302"/>
                </a:cubicBezTo>
                <a:cubicBezTo>
                  <a:pt x="35521" y="3248"/>
                  <a:pt x="35616" y="3253"/>
                  <a:pt x="35680" y="3236"/>
                </a:cubicBezTo>
                <a:close/>
                <a:moveTo>
                  <a:pt x="21788" y="3236"/>
                </a:moveTo>
                <a:cubicBezTo>
                  <a:pt x="21808" y="3236"/>
                  <a:pt x="21827" y="3236"/>
                  <a:pt x="21846" y="3236"/>
                </a:cubicBezTo>
                <a:cubicBezTo>
                  <a:pt x="21846" y="3251"/>
                  <a:pt x="21846" y="3265"/>
                  <a:pt x="21846" y="3280"/>
                </a:cubicBezTo>
                <a:cubicBezTo>
                  <a:pt x="21827" y="3280"/>
                  <a:pt x="21808" y="3280"/>
                  <a:pt x="21788" y="3280"/>
                </a:cubicBezTo>
                <a:cubicBezTo>
                  <a:pt x="21788" y="3265"/>
                  <a:pt x="21788" y="3251"/>
                  <a:pt x="21788" y="3236"/>
                </a:cubicBezTo>
                <a:close/>
                <a:moveTo>
                  <a:pt x="8422" y="3214"/>
                </a:moveTo>
                <a:cubicBezTo>
                  <a:pt x="8462" y="3214"/>
                  <a:pt x="8500" y="3214"/>
                  <a:pt x="8540" y="3214"/>
                </a:cubicBezTo>
                <a:cubicBezTo>
                  <a:pt x="8510" y="3265"/>
                  <a:pt x="8439" y="3285"/>
                  <a:pt x="8452" y="3368"/>
                </a:cubicBezTo>
                <a:cubicBezTo>
                  <a:pt x="8386" y="3359"/>
                  <a:pt x="8440" y="3259"/>
                  <a:pt x="8422" y="3214"/>
                </a:cubicBezTo>
                <a:close/>
                <a:moveTo>
                  <a:pt x="36999" y="3192"/>
                </a:moveTo>
                <a:cubicBezTo>
                  <a:pt x="37051" y="3197"/>
                  <a:pt x="37066" y="3230"/>
                  <a:pt x="37059" y="3280"/>
                </a:cubicBezTo>
                <a:cubicBezTo>
                  <a:pt x="37126" y="3273"/>
                  <a:pt x="37171" y="3284"/>
                  <a:pt x="37204" y="3302"/>
                </a:cubicBezTo>
                <a:cubicBezTo>
                  <a:pt x="37197" y="3378"/>
                  <a:pt x="37095" y="3247"/>
                  <a:pt x="37088" y="3324"/>
                </a:cubicBezTo>
                <a:cubicBezTo>
                  <a:pt x="37025" y="3302"/>
                  <a:pt x="36945" y="3235"/>
                  <a:pt x="36999" y="3192"/>
                </a:cubicBezTo>
                <a:close/>
                <a:moveTo>
                  <a:pt x="13375" y="3214"/>
                </a:moveTo>
                <a:cubicBezTo>
                  <a:pt x="13412" y="3148"/>
                  <a:pt x="13488" y="3229"/>
                  <a:pt x="13522" y="3236"/>
                </a:cubicBezTo>
                <a:cubicBezTo>
                  <a:pt x="13479" y="3309"/>
                  <a:pt x="13451" y="3190"/>
                  <a:pt x="13375" y="3214"/>
                </a:cubicBezTo>
                <a:close/>
                <a:moveTo>
                  <a:pt x="6166" y="3214"/>
                </a:moveTo>
                <a:cubicBezTo>
                  <a:pt x="6165" y="3235"/>
                  <a:pt x="6129" y="3231"/>
                  <a:pt x="6107" y="3236"/>
                </a:cubicBezTo>
                <a:cubicBezTo>
                  <a:pt x="6123" y="3254"/>
                  <a:pt x="6138" y="3272"/>
                  <a:pt x="6136" y="3302"/>
                </a:cubicBezTo>
                <a:cubicBezTo>
                  <a:pt x="6028" y="3298"/>
                  <a:pt x="6091" y="3142"/>
                  <a:pt x="6166" y="3214"/>
                </a:cubicBezTo>
                <a:close/>
                <a:moveTo>
                  <a:pt x="44005" y="3170"/>
                </a:moveTo>
                <a:cubicBezTo>
                  <a:pt x="44107" y="3188"/>
                  <a:pt x="44070" y="3311"/>
                  <a:pt x="44239" y="3280"/>
                </a:cubicBezTo>
                <a:cubicBezTo>
                  <a:pt x="44138" y="3355"/>
                  <a:pt x="43920" y="3238"/>
                  <a:pt x="44005" y="3170"/>
                </a:cubicBezTo>
                <a:close/>
                <a:moveTo>
                  <a:pt x="43389" y="3170"/>
                </a:moveTo>
                <a:cubicBezTo>
                  <a:pt x="43408" y="3170"/>
                  <a:pt x="43428" y="3170"/>
                  <a:pt x="43448" y="3170"/>
                </a:cubicBezTo>
                <a:cubicBezTo>
                  <a:pt x="43432" y="3187"/>
                  <a:pt x="43417" y="3206"/>
                  <a:pt x="43419" y="3236"/>
                </a:cubicBezTo>
                <a:cubicBezTo>
                  <a:pt x="43357" y="3224"/>
                  <a:pt x="43356" y="3202"/>
                  <a:pt x="43389" y="3170"/>
                </a:cubicBezTo>
                <a:close/>
                <a:moveTo>
                  <a:pt x="51831" y="3148"/>
                </a:moveTo>
                <a:cubicBezTo>
                  <a:pt x="51889" y="3122"/>
                  <a:pt x="51875" y="3188"/>
                  <a:pt x="51889" y="3192"/>
                </a:cubicBezTo>
                <a:cubicBezTo>
                  <a:pt x="51941" y="3206"/>
                  <a:pt x="51969" y="3148"/>
                  <a:pt x="52065" y="3170"/>
                </a:cubicBezTo>
                <a:cubicBezTo>
                  <a:pt x="52056" y="3237"/>
                  <a:pt x="51909" y="3200"/>
                  <a:pt x="51889" y="3258"/>
                </a:cubicBezTo>
                <a:cubicBezTo>
                  <a:pt x="51820" y="3226"/>
                  <a:pt x="51834" y="3211"/>
                  <a:pt x="51742" y="3236"/>
                </a:cubicBezTo>
                <a:cubicBezTo>
                  <a:pt x="51733" y="3178"/>
                  <a:pt x="51855" y="3218"/>
                  <a:pt x="51831" y="3148"/>
                </a:cubicBezTo>
                <a:close/>
                <a:moveTo>
                  <a:pt x="40810" y="3148"/>
                </a:moveTo>
                <a:cubicBezTo>
                  <a:pt x="40905" y="3150"/>
                  <a:pt x="40873" y="3248"/>
                  <a:pt x="41015" y="3214"/>
                </a:cubicBezTo>
                <a:cubicBezTo>
                  <a:pt x="40986" y="3335"/>
                  <a:pt x="40847" y="3227"/>
                  <a:pt x="40751" y="3214"/>
                </a:cubicBezTo>
                <a:cubicBezTo>
                  <a:pt x="40770" y="3191"/>
                  <a:pt x="40819" y="3191"/>
                  <a:pt x="40810" y="3148"/>
                </a:cubicBezTo>
                <a:close/>
                <a:moveTo>
                  <a:pt x="37879" y="3148"/>
                </a:moveTo>
                <a:cubicBezTo>
                  <a:pt x="37917" y="3148"/>
                  <a:pt x="37957" y="3148"/>
                  <a:pt x="37996" y="3148"/>
                </a:cubicBezTo>
                <a:cubicBezTo>
                  <a:pt x="37996" y="3184"/>
                  <a:pt x="37996" y="3221"/>
                  <a:pt x="37996" y="3258"/>
                </a:cubicBezTo>
                <a:cubicBezTo>
                  <a:pt x="37957" y="3265"/>
                  <a:pt x="37951" y="3249"/>
                  <a:pt x="37937" y="3236"/>
                </a:cubicBezTo>
                <a:cubicBezTo>
                  <a:pt x="37919" y="3219"/>
                  <a:pt x="37862" y="3217"/>
                  <a:pt x="37879" y="3148"/>
                </a:cubicBezTo>
                <a:close/>
                <a:moveTo>
                  <a:pt x="37381" y="3148"/>
                </a:moveTo>
                <a:cubicBezTo>
                  <a:pt x="37489" y="3215"/>
                  <a:pt x="37291" y="3223"/>
                  <a:pt x="37381" y="3148"/>
                </a:cubicBezTo>
                <a:close/>
                <a:moveTo>
                  <a:pt x="12350" y="3148"/>
                </a:moveTo>
                <a:cubicBezTo>
                  <a:pt x="12389" y="3148"/>
                  <a:pt x="12428" y="3148"/>
                  <a:pt x="12467" y="3148"/>
                </a:cubicBezTo>
                <a:cubicBezTo>
                  <a:pt x="12473" y="3220"/>
                  <a:pt x="12330" y="3235"/>
                  <a:pt x="12350" y="3148"/>
                </a:cubicBezTo>
                <a:close/>
                <a:moveTo>
                  <a:pt x="8452" y="3126"/>
                </a:moveTo>
                <a:cubicBezTo>
                  <a:pt x="8478" y="3139"/>
                  <a:pt x="8504" y="3152"/>
                  <a:pt x="8510" y="3126"/>
                </a:cubicBezTo>
                <a:cubicBezTo>
                  <a:pt x="8583" y="3134"/>
                  <a:pt x="8512" y="3211"/>
                  <a:pt x="8452" y="3192"/>
                </a:cubicBezTo>
                <a:cubicBezTo>
                  <a:pt x="8452" y="3170"/>
                  <a:pt x="8452" y="3148"/>
                  <a:pt x="8452" y="3126"/>
                </a:cubicBezTo>
                <a:close/>
                <a:moveTo>
                  <a:pt x="50013" y="3104"/>
                </a:moveTo>
                <a:cubicBezTo>
                  <a:pt x="50065" y="3124"/>
                  <a:pt x="50087" y="3166"/>
                  <a:pt x="50189" y="3148"/>
                </a:cubicBezTo>
                <a:cubicBezTo>
                  <a:pt x="50189" y="3163"/>
                  <a:pt x="50189" y="3178"/>
                  <a:pt x="50189" y="3192"/>
                </a:cubicBezTo>
                <a:cubicBezTo>
                  <a:pt x="50164" y="3188"/>
                  <a:pt x="50161" y="3200"/>
                  <a:pt x="50160" y="3214"/>
                </a:cubicBezTo>
                <a:cubicBezTo>
                  <a:pt x="50131" y="3214"/>
                  <a:pt x="50137" y="3187"/>
                  <a:pt x="50131" y="3170"/>
                </a:cubicBezTo>
                <a:cubicBezTo>
                  <a:pt x="50107" y="3181"/>
                  <a:pt x="50083" y="3193"/>
                  <a:pt x="50042" y="3192"/>
                </a:cubicBezTo>
                <a:cubicBezTo>
                  <a:pt x="50046" y="3152"/>
                  <a:pt x="50006" y="3146"/>
                  <a:pt x="50013" y="3104"/>
                </a:cubicBezTo>
                <a:close/>
                <a:moveTo>
                  <a:pt x="42978" y="3104"/>
                </a:moveTo>
                <a:cubicBezTo>
                  <a:pt x="43075" y="3163"/>
                  <a:pt x="42897" y="3166"/>
                  <a:pt x="42978" y="3236"/>
                </a:cubicBezTo>
                <a:cubicBezTo>
                  <a:pt x="42853" y="3202"/>
                  <a:pt x="42920" y="3157"/>
                  <a:pt x="42978" y="3104"/>
                </a:cubicBezTo>
                <a:close/>
                <a:moveTo>
                  <a:pt x="39696" y="3104"/>
                </a:moveTo>
                <a:cubicBezTo>
                  <a:pt x="39785" y="3082"/>
                  <a:pt x="39748" y="3153"/>
                  <a:pt x="39754" y="3192"/>
                </a:cubicBezTo>
                <a:cubicBezTo>
                  <a:pt x="39703" y="3187"/>
                  <a:pt x="39688" y="3154"/>
                  <a:pt x="39696" y="3104"/>
                </a:cubicBezTo>
                <a:close/>
                <a:moveTo>
                  <a:pt x="39491" y="3126"/>
                </a:moveTo>
                <a:cubicBezTo>
                  <a:pt x="39510" y="3060"/>
                  <a:pt x="39554" y="3147"/>
                  <a:pt x="39608" y="3126"/>
                </a:cubicBezTo>
                <a:cubicBezTo>
                  <a:pt x="39603" y="3181"/>
                  <a:pt x="39509" y="3133"/>
                  <a:pt x="39491" y="3126"/>
                </a:cubicBezTo>
                <a:close/>
                <a:moveTo>
                  <a:pt x="9770" y="3126"/>
                </a:moveTo>
                <a:cubicBezTo>
                  <a:pt x="9821" y="3061"/>
                  <a:pt x="9927" y="3139"/>
                  <a:pt x="10005" y="3126"/>
                </a:cubicBezTo>
                <a:cubicBezTo>
                  <a:pt x="9962" y="3152"/>
                  <a:pt x="9934" y="3190"/>
                  <a:pt x="9858" y="3192"/>
                </a:cubicBezTo>
                <a:cubicBezTo>
                  <a:pt x="9827" y="3172"/>
                  <a:pt x="9849" y="3110"/>
                  <a:pt x="9770" y="3126"/>
                </a:cubicBezTo>
                <a:close/>
                <a:moveTo>
                  <a:pt x="49984" y="3082"/>
                </a:moveTo>
                <a:cubicBezTo>
                  <a:pt x="49972" y="3124"/>
                  <a:pt x="49973" y="3176"/>
                  <a:pt x="49896" y="3170"/>
                </a:cubicBezTo>
                <a:cubicBezTo>
                  <a:pt x="49908" y="3128"/>
                  <a:pt x="49907" y="3075"/>
                  <a:pt x="49984" y="3082"/>
                </a:cubicBezTo>
                <a:close/>
                <a:moveTo>
                  <a:pt x="40487" y="3082"/>
                </a:moveTo>
                <a:cubicBezTo>
                  <a:pt x="40512" y="3077"/>
                  <a:pt x="40515" y="3091"/>
                  <a:pt x="40517" y="3104"/>
                </a:cubicBezTo>
                <a:cubicBezTo>
                  <a:pt x="40514" y="3146"/>
                  <a:pt x="40575" y="3130"/>
                  <a:pt x="40605" y="3148"/>
                </a:cubicBezTo>
                <a:cubicBezTo>
                  <a:pt x="40622" y="3158"/>
                  <a:pt x="40606" y="3210"/>
                  <a:pt x="40663" y="3192"/>
                </a:cubicBezTo>
                <a:cubicBezTo>
                  <a:pt x="40578" y="3262"/>
                  <a:pt x="40466" y="3166"/>
                  <a:pt x="40487" y="3082"/>
                </a:cubicBezTo>
                <a:close/>
                <a:moveTo>
                  <a:pt x="6605" y="3082"/>
                </a:moveTo>
                <a:cubicBezTo>
                  <a:pt x="6621" y="3130"/>
                  <a:pt x="6549" y="3113"/>
                  <a:pt x="6547" y="3148"/>
                </a:cubicBezTo>
                <a:cubicBezTo>
                  <a:pt x="6474" y="3139"/>
                  <a:pt x="6545" y="3062"/>
                  <a:pt x="6605" y="3082"/>
                </a:cubicBezTo>
                <a:close/>
                <a:moveTo>
                  <a:pt x="49749" y="3038"/>
                </a:moveTo>
                <a:cubicBezTo>
                  <a:pt x="49725" y="3061"/>
                  <a:pt x="49537" y="3130"/>
                  <a:pt x="49544" y="3038"/>
                </a:cubicBezTo>
                <a:cubicBezTo>
                  <a:pt x="49594" y="2999"/>
                  <a:pt x="49642" y="3058"/>
                  <a:pt x="49749" y="3038"/>
                </a:cubicBezTo>
                <a:close/>
                <a:moveTo>
                  <a:pt x="48870" y="3016"/>
                </a:moveTo>
                <a:cubicBezTo>
                  <a:pt x="48936" y="3037"/>
                  <a:pt x="48942" y="3126"/>
                  <a:pt x="48840" y="3126"/>
                </a:cubicBezTo>
                <a:cubicBezTo>
                  <a:pt x="48866" y="3100"/>
                  <a:pt x="48879" y="3067"/>
                  <a:pt x="48870" y="3016"/>
                </a:cubicBezTo>
                <a:close/>
                <a:moveTo>
                  <a:pt x="49661" y="2972"/>
                </a:moveTo>
                <a:cubicBezTo>
                  <a:pt x="49681" y="2972"/>
                  <a:pt x="49701" y="2972"/>
                  <a:pt x="49720" y="2972"/>
                </a:cubicBezTo>
                <a:cubicBezTo>
                  <a:pt x="49726" y="3034"/>
                  <a:pt x="49501" y="2966"/>
                  <a:pt x="49661" y="2972"/>
                </a:cubicBezTo>
                <a:close/>
                <a:moveTo>
                  <a:pt x="49778" y="2927"/>
                </a:moveTo>
                <a:cubicBezTo>
                  <a:pt x="49865" y="2922"/>
                  <a:pt x="49868" y="2977"/>
                  <a:pt x="49955" y="2972"/>
                </a:cubicBezTo>
                <a:cubicBezTo>
                  <a:pt x="49924" y="3021"/>
                  <a:pt x="49758" y="2989"/>
                  <a:pt x="49778" y="2927"/>
                </a:cubicBezTo>
                <a:close/>
                <a:moveTo>
                  <a:pt x="48782" y="2927"/>
                </a:moveTo>
                <a:cubicBezTo>
                  <a:pt x="48867" y="2896"/>
                  <a:pt x="48867" y="3026"/>
                  <a:pt x="48782" y="2993"/>
                </a:cubicBezTo>
                <a:cubicBezTo>
                  <a:pt x="48782" y="2972"/>
                  <a:pt x="48782" y="2950"/>
                  <a:pt x="48782" y="2927"/>
                </a:cubicBezTo>
                <a:close/>
                <a:moveTo>
                  <a:pt x="49574" y="2884"/>
                </a:moveTo>
                <a:cubicBezTo>
                  <a:pt x="49601" y="2907"/>
                  <a:pt x="49682" y="2890"/>
                  <a:pt x="49661" y="2950"/>
                </a:cubicBezTo>
                <a:cubicBezTo>
                  <a:pt x="49598" y="2954"/>
                  <a:pt x="49568" y="2932"/>
                  <a:pt x="49574" y="2884"/>
                </a:cubicBezTo>
                <a:close/>
                <a:moveTo>
                  <a:pt x="47727" y="2906"/>
                </a:moveTo>
                <a:cubicBezTo>
                  <a:pt x="47715" y="2863"/>
                  <a:pt x="47860" y="2873"/>
                  <a:pt x="47815" y="2927"/>
                </a:cubicBezTo>
                <a:cubicBezTo>
                  <a:pt x="47794" y="2927"/>
                  <a:pt x="47776" y="2927"/>
                  <a:pt x="47756" y="2927"/>
                </a:cubicBezTo>
                <a:cubicBezTo>
                  <a:pt x="47762" y="2909"/>
                  <a:pt x="47745" y="2907"/>
                  <a:pt x="47727" y="2906"/>
                </a:cubicBezTo>
                <a:close/>
                <a:moveTo>
                  <a:pt x="46584" y="2861"/>
                </a:moveTo>
                <a:cubicBezTo>
                  <a:pt x="46566" y="2881"/>
                  <a:pt x="46548" y="2900"/>
                  <a:pt x="46584" y="2906"/>
                </a:cubicBezTo>
                <a:cubicBezTo>
                  <a:pt x="46577" y="2938"/>
                  <a:pt x="46496" y="2914"/>
                  <a:pt x="46496" y="2950"/>
                </a:cubicBezTo>
                <a:cubicBezTo>
                  <a:pt x="46446" y="2935"/>
                  <a:pt x="46477" y="2899"/>
                  <a:pt x="46525" y="2906"/>
                </a:cubicBezTo>
                <a:cubicBezTo>
                  <a:pt x="46521" y="2880"/>
                  <a:pt x="46472" y="2887"/>
                  <a:pt x="46437" y="2884"/>
                </a:cubicBezTo>
                <a:cubicBezTo>
                  <a:pt x="46344" y="2853"/>
                  <a:pt x="46541" y="2861"/>
                  <a:pt x="46584" y="2861"/>
                </a:cubicBezTo>
                <a:close/>
                <a:moveTo>
                  <a:pt x="49544" y="2840"/>
                </a:moveTo>
                <a:cubicBezTo>
                  <a:pt x="49544" y="2869"/>
                  <a:pt x="49544" y="2899"/>
                  <a:pt x="49544" y="2927"/>
                </a:cubicBezTo>
                <a:cubicBezTo>
                  <a:pt x="49520" y="2916"/>
                  <a:pt x="49497" y="2905"/>
                  <a:pt x="49456" y="2906"/>
                </a:cubicBezTo>
                <a:cubicBezTo>
                  <a:pt x="49456" y="2892"/>
                  <a:pt x="49456" y="2876"/>
                  <a:pt x="49456" y="2861"/>
                </a:cubicBezTo>
                <a:cubicBezTo>
                  <a:pt x="49479" y="2850"/>
                  <a:pt x="49504" y="2839"/>
                  <a:pt x="49544" y="2840"/>
                </a:cubicBezTo>
                <a:close/>
                <a:moveTo>
                  <a:pt x="44914" y="2861"/>
                </a:moveTo>
                <a:cubicBezTo>
                  <a:pt x="44925" y="2807"/>
                  <a:pt x="45047" y="2845"/>
                  <a:pt x="45001" y="2906"/>
                </a:cubicBezTo>
                <a:cubicBezTo>
                  <a:pt x="44971" y="2892"/>
                  <a:pt x="44971" y="2855"/>
                  <a:pt x="44914" y="2861"/>
                </a:cubicBezTo>
                <a:close/>
                <a:moveTo>
                  <a:pt x="44474" y="2818"/>
                </a:moveTo>
                <a:cubicBezTo>
                  <a:pt x="44565" y="2842"/>
                  <a:pt x="44551" y="2811"/>
                  <a:pt x="44620" y="2840"/>
                </a:cubicBezTo>
                <a:cubicBezTo>
                  <a:pt x="44625" y="2876"/>
                  <a:pt x="44428" y="2884"/>
                  <a:pt x="44474" y="2818"/>
                </a:cubicBezTo>
                <a:close/>
                <a:moveTo>
                  <a:pt x="39696" y="2796"/>
                </a:moveTo>
                <a:cubicBezTo>
                  <a:pt x="39726" y="2784"/>
                  <a:pt x="39716" y="2839"/>
                  <a:pt x="39725" y="2840"/>
                </a:cubicBezTo>
                <a:cubicBezTo>
                  <a:pt x="39773" y="2843"/>
                  <a:pt x="39792" y="2821"/>
                  <a:pt x="39843" y="2818"/>
                </a:cubicBezTo>
                <a:cubicBezTo>
                  <a:pt x="39925" y="2812"/>
                  <a:pt x="39996" y="2844"/>
                  <a:pt x="40077" y="2840"/>
                </a:cubicBezTo>
                <a:cubicBezTo>
                  <a:pt x="40075" y="2867"/>
                  <a:pt x="39939" y="2877"/>
                  <a:pt x="39872" y="2861"/>
                </a:cubicBezTo>
                <a:cubicBezTo>
                  <a:pt x="39816" y="2850"/>
                  <a:pt x="39842" y="2853"/>
                  <a:pt x="39783" y="2861"/>
                </a:cubicBezTo>
                <a:cubicBezTo>
                  <a:pt x="39712" y="2873"/>
                  <a:pt x="39640" y="2842"/>
                  <a:pt x="39696" y="2796"/>
                </a:cubicBezTo>
                <a:close/>
                <a:moveTo>
                  <a:pt x="39403" y="2796"/>
                </a:moveTo>
                <a:cubicBezTo>
                  <a:pt x="39422" y="2796"/>
                  <a:pt x="39442" y="2796"/>
                  <a:pt x="39461" y="2796"/>
                </a:cubicBezTo>
                <a:cubicBezTo>
                  <a:pt x="39461" y="2811"/>
                  <a:pt x="39461" y="2826"/>
                  <a:pt x="39461" y="2840"/>
                </a:cubicBezTo>
                <a:cubicBezTo>
                  <a:pt x="39442" y="2840"/>
                  <a:pt x="39422" y="2840"/>
                  <a:pt x="39403" y="2840"/>
                </a:cubicBezTo>
                <a:cubicBezTo>
                  <a:pt x="39403" y="2826"/>
                  <a:pt x="39403" y="2811"/>
                  <a:pt x="39403" y="2796"/>
                </a:cubicBezTo>
                <a:close/>
                <a:moveTo>
                  <a:pt x="39197" y="2796"/>
                </a:moveTo>
                <a:cubicBezTo>
                  <a:pt x="39288" y="2779"/>
                  <a:pt x="39234" y="2872"/>
                  <a:pt x="39344" y="2840"/>
                </a:cubicBezTo>
                <a:cubicBezTo>
                  <a:pt x="39325" y="2869"/>
                  <a:pt x="39282" y="2881"/>
                  <a:pt x="39227" y="2884"/>
                </a:cubicBezTo>
                <a:cubicBezTo>
                  <a:pt x="39205" y="2865"/>
                  <a:pt x="39195" y="2835"/>
                  <a:pt x="39197" y="2796"/>
                </a:cubicBezTo>
                <a:close/>
                <a:moveTo>
                  <a:pt x="38934" y="2840"/>
                </a:moveTo>
                <a:cubicBezTo>
                  <a:pt x="38911" y="2922"/>
                  <a:pt x="38792" y="2854"/>
                  <a:pt x="38729" y="2840"/>
                </a:cubicBezTo>
                <a:cubicBezTo>
                  <a:pt x="38740" y="2828"/>
                  <a:pt x="38758" y="2790"/>
                  <a:pt x="38788" y="2796"/>
                </a:cubicBezTo>
                <a:cubicBezTo>
                  <a:pt x="38798" y="2798"/>
                  <a:pt x="38833" y="2850"/>
                  <a:pt x="38846" y="2840"/>
                </a:cubicBezTo>
                <a:cubicBezTo>
                  <a:pt x="38875" y="2819"/>
                  <a:pt x="38872" y="2840"/>
                  <a:pt x="38934" y="2840"/>
                </a:cubicBezTo>
                <a:close/>
                <a:moveTo>
                  <a:pt x="51538" y="2730"/>
                </a:moveTo>
                <a:cubicBezTo>
                  <a:pt x="51520" y="2749"/>
                  <a:pt x="51502" y="2769"/>
                  <a:pt x="51538" y="2773"/>
                </a:cubicBezTo>
                <a:cubicBezTo>
                  <a:pt x="51533" y="2830"/>
                  <a:pt x="51439" y="2817"/>
                  <a:pt x="51362" y="2818"/>
                </a:cubicBezTo>
                <a:cubicBezTo>
                  <a:pt x="51370" y="2788"/>
                  <a:pt x="51434" y="2800"/>
                  <a:pt x="51479" y="2796"/>
                </a:cubicBezTo>
                <a:cubicBezTo>
                  <a:pt x="51470" y="2766"/>
                  <a:pt x="51406" y="2778"/>
                  <a:pt x="51362" y="2773"/>
                </a:cubicBezTo>
                <a:cubicBezTo>
                  <a:pt x="51365" y="2718"/>
                  <a:pt x="51460" y="2730"/>
                  <a:pt x="51538" y="2730"/>
                </a:cubicBezTo>
                <a:close/>
                <a:moveTo>
                  <a:pt x="42920" y="2752"/>
                </a:moveTo>
                <a:cubicBezTo>
                  <a:pt x="42998" y="2673"/>
                  <a:pt x="43109" y="2800"/>
                  <a:pt x="42920" y="2752"/>
                </a:cubicBezTo>
                <a:close/>
                <a:moveTo>
                  <a:pt x="44678" y="2686"/>
                </a:moveTo>
                <a:cubicBezTo>
                  <a:pt x="44767" y="2664"/>
                  <a:pt x="44731" y="2734"/>
                  <a:pt x="44737" y="2773"/>
                </a:cubicBezTo>
                <a:cubicBezTo>
                  <a:pt x="44686" y="2769"/>
                  <a:pt x="44670" y="2736"/>
                  <a:pt x="44678" y="2686"/>
                </a:cubicBezTo>
                <a:close/>
                <a:moveTo>
                  <a:pt x="40722" y="2664"/>
                </a:moveTo>
                <a:cubicBezTo>
                  <a:pt x="40743" y="2659"/>
                  <a:pt x="40771" y="2734"/>
                  <a:pt x="40751" y="2752"/>
                </a:cubicBezTo>
                <a:cubicBezTo>
                  <a:pt x="40748" y="2754"/>
                  <a:pt x="40606" y="2706"/>
                  <a:pt x="40576" y="2730"/>
                </a:cubicBezTo>
                <a:cubicBezTo>
                  <a:pt x="40467" y="2674"/>
                  <a:pt x="40782" y="2755"/>
                  <a:pt x="40722" y="2664"/>
                </a:cubicBezTo>
                <a:close/>
                <a:moveTo>
                  <a:pt x="20997" y="2664"/>
                </a:moveTo>
                <a:cubicBezTo>
                  <a:pt x="20984" y="2691"/>
                  <a:pt x="20958" y="2709"/>
                  <a:pt x="20908" y="2707"/>
                </a:cubicBezTo>
                <a:cubicBezTo>
                  <a:pt x="20894" y="2661"/>
                  <a:pt x="20950" y="2665"/>
                  <a:pt x="20997" y="2664"/>
                </a:cubicBezTo>
                <a:close/>
                <a:moveTo>
                  <a:pt x="41103" y="2664"/>
                </a:moveTo>
                <a:cubicBezTo>
                  <a:pt x="41076" y="2680"/>
                  <a:pt x="41058" y="2704"/>
                  <a:pt x="41044" y="2730"/>
                </a:cubicBezTo>
                <a:cubicBezTo>
                  <a:pt x="40956" y="2730"/>
                  <a:pt x="40869" y="2730"/>
                  <a:pt x="40781" y="2730"/>
                </a:cubicBezTo>
                <a:cubicBezTo>
                  <a:pt x="40784" y="2674"/>
                  <a:pt x="40836" y="2661"/>
                  <a:pt x="40751" y="2641"/>
                </a:cubicBezTo>
                <a:cubicBezTo>
                  <a:pt x="40775" y="2567"/>
                  <a:pt x="40855" y="2661"/>
                  <a:pt x="40897" y="2664"/>
                </a:cubicBezTo>
                <a:cubicBezTo>
                  <a:pt x="40984" y="2668"/>
                  <a:pt x="41035" y="2601"/>
                  <a:pt x="40986" y="2707"/>
                </a:cubicBezTo>
                <a:cubicBezTo>
                  <a:pt x="41053" y="2715"/>
                  <a:pt x="41018" y="2644"/>
                  <a:pt x="41073" y="2641"/>
                </a:cubicBezTo>
                <a:cubicBezTo>
                  <a:pt x="41135" y="2619"/>
                  <a:pt x="41114" y="2679"/>
                  <a:pt x="41132" y="2686"/>
                </a:cubicBezTo>
                <a:cubicBezTo>
                  <a:pt x="41185" y="2707"/>
                  <a:pt x="41289" y="2653"/>
                  <a:pt x="41249" y="2752"/>
                </a:cubicBezTo>
                <a:cubicBezTo>
                  <a:pt x="41145" y="2733"/>
                  <a:pt x="41177" y="2749"/>
                  <a:pt x="41073" y="2730"/>
                </a:cubicBezTo>
                <a:cubicBezTo>
                  <a:pt x="41089" y="2712"/>
                  <a:pt x="41105" y="2694"/>
                  <a:pt x="41103" y="2664"/>
                </a:cubicBezTo>
                <a:close/>
                <a:moveTo>
                  <a:pt x="39286" y="2641"/>
                </a:moveTo>
                <a:cubicBezTo>
                  <a:pt x="39271" y="2671"/>
                  <a:pt x="39420" y="2643"/>
                  <a:pt x="39432" y="2620"/>
                </a:cubicBezTo>
                <a:cubicBezTo>
                  <a:pt x="39472" y="2626"/>
                  <a:pt x="39456" y="2675"/>
                  <a:pt x="39461" y="2707"/>
                </a:cubicBezTo>
                <a:cubicBezTo>
                  <a:pt x="39404" y="2734"/>
                  <a:pt x="39415" y="2667"/>
                  <a:pt x="39403" y="2664"/>
                </a:cubicBezTo>
                <a:cubicBezTo>
                  <a:pt x="39340" y="2650"/>
                  <a:pt x="39341" y="2701"/>
                  <a:pt x="39315" y="2707"/>
                </a:cubicBezTo>
                <a:cubicBezTo>
                  <a:pt x="39297" y="2712"/>
                  <a:pt x="39256" y="2667"/>
                  <a:pt x="39256" y="2707"/>
                </a:cubicBezTo>
                <a:cubicBezTo>
                  <a:pt x="39194" y="2701"/>
                  <a:pt x="39250" y="2604"/>
                  <a:pt x="39315" y="2620"/>
                </a:cubicBezTo>
                <a:cubicBezTo>
                  <a:pt x="39320" y="2638"/>
                  <a:pt x="39304" y="2640"/>
                  <a:pt x="39286" y="2641"/>
                </a:cubicBezTo>
                <a:close/>
                <a:moveTo>
                  <a:pt x="20029" y="2641"/>
                </a:moveTo>
                <a:cubicBezTo>
                  <a:pt x="20018" y="2599"/>
                  <a:pt x="20162" y="2610"/>
                  <a:pt x="20117" y="2664"/>
                </a:cubicBezTo>
                <a:cubicBezTo>
                  <a:pt x="20097" y="2664"/>
                  <a:pt x="20078" y="2664"/>
                  <a:pt x="20058" y="2664"/>
                </a:cubicBezTo>
                <a:cubicBezTo>
                  <a:pt x="20064" y="2645"/>
                  <a:pt x="20047" y="2643"/>
                  <a:pt x="20029" y="2641"/>
                </a:cubicBezTo>
                <a:close/>
                <a:moveTo>
                  <a:pt x="18388" y="2641"/>
                </a:moveTo>
                <a:cubicBezTo>
                  <a:pt x="18383" y="2697"/>
                  <a:pt x="18288" y="2648"/>
                  <a:pt x="18271" y="2641"/>
                </a:cubicBezTo>
                <a:cubicBezTo>
                  <a:pt x="18297" y="2568"/>
                  <a:pt x="18336" y="2622"/>
                  <a:pt x="18388" y="2641"/>
                </a:cubicBezTo>
                <a:close/>
                <a:moveTo>
                  <a:pt x="17860" y="2554"/>
                </a:moveTo>
                <a:cubicBezTo>
                  <a:pt x="17857" y="2595"/>
                  <a:pt x="17764" y="2569"/>
                  <a:pt x="17772" y="2620"/>
                </a:cubicBezTo>
                <a:cubicBezTo>
                  <a:pt x="17693" y="2600"/>
                  <a:pt x="17786" y="2530"/>
                  <a:pt x="17860" y="2554"/>
                </a:cubicBezTo>
                <a:close/>
                <a:moveTo>
                  <a:pt x="20615" y="2509"/>
                </a:moveTo>
                <a:cubicBezTo>
                  <a:pt x="20511" y="2590"/>
                  <a:pt x="20751" y="2538"/>
                  <a:pt x="20704" y="2641"/>
                </a:cubicBezTo>
                <a:cubicBezTo>
                  <a:pt x="20677" y="2632"/>
                  <a:pt x="20651" y="2622"/>
                  <a:pt x="20644" y="2598"/>
                </a:cubicBezTo>
                <a:cubicBezTo>
                  <a:pt x="20574" y="2589"/>
                  <a:pt x="20580" y="2638"/>
                  <a:pt x="20498" y="2620"/>
                </a:cubicBezTo>
                <a:cubicBezTo>
                  <a:pt x="20503" y="2594"/>
                  <a:pt x="20491" y="2580"/>
                  <a:pt x="20469" y="2575"/>
                </a:cubicBezTo>
                <a:cubicBezTo>
                  <a:pt x="20512" y="2550"/>
                  <a:pt x="20540" y="2512"/>
                  <a:pt x="20615" y="2509"/>
                </a:cubicBezTo>
                <a:close/>
                <a:moveTo>
                  <a:pt x="51186" y="2466"/>
                </a:moveTo>
                <a:cubicBezTo>
                  <a:pt x="51097" y="2547"/>
                  <a:pt x="51087" y="2398"/>
                  <a:pt x="51186" y="2466"/>
                </a:cubicBezTo>
                <a:close/>
                <a:moveTo>
                  <a:pt x="17948" y="2466"/>
                </a:moveTo>
                <a:cubicBezTo>
                  <a:pt x="17984" y="2398"/>
                  <a:pt x="18049" y="2490"/>
                  <a:pt x="18124" y="2466"/>
                </a:cubicBezTo>
                <a:cubicBezTo>
                  <a:pt x="18084" y="2503"/>
                  <a:pt x="18029" y="2552"/>
                  <a:pt x="18153" y="2554"/>
                </a:cubicBezTo>
                <a:cubicBezTo>
                  <a:pt x="18128" y="2586"/>
                  <a:pt x="18130" y="2639"/>
                  <a:pt x="18036" y="2620"/>
                </a:cubicBezTo>
                <a:cubicBezTo>
                  <a:pt x="18082" y="2562"/>
                  <a:pt x="18069" y="2551"/>
                  <a:pt x="17977" y="2575"/>
                </a:cubicBezTo>
                <a:cubicBezTo>
                  <a:pt x="17977" y="2571"/>
                  <a:pt x="17927" y="2523"/>
                  <a:pt x="17948" y="2509"/>
                </a:cubicBezTo>
                <a:cubicBezTo>
                  <a:pt x="17973" y="2494"/>
                  <a:pt x="18098" y="2562"/>
                  <a:pt x="18007" y="2487"/>
                </a:cubicBezTo>
                <a:cubicBezTo>
                  <a:pt x="17993" y="2476"/>
                  <a:pt x="17970" y="2470"/>
                  <a:pt x="17948" y="2466"/>
                </a:cubicBezTo>
                <a:close/>
                <a:moveTo>
                  <a:pt x="48108" y="2400"/>
                </a:moveTo>
                <a:cubicBezTo>
                  <a:pt x="48148" y="2356"/>
                  <a:pt x="48328" y="2394"/>
                  <a:pt x="48313" y="2466"/>
                </a:cubicBezTo>
                <a:cubicBezTo>
                  <a:pt x="48232" y="2452"/>
                  <a:pt x="48190" y="2410"/>
                  <a:pt x="48108" y="2400"/>
                </a:cubicBezTo>
                <a:close/>
                <a:moveTo>
                  <a:pt x="26302" y="2377"/>
                </a:moveTo>
                <a:cubicBezTo>
                  <a:pt x="26328" y="2402"/>
                  <a:pt x="26410" y="2384"/>
                  <a:pt x="26389" y="2443"/>
                </a:cubicBezTo>
                <a:cubicBezTo>
                  <a:pt x="26456" y="2433"/>
                  <a:pt x="26539" y="2400"/>
                  <a:pt x="26594" y="2443"/>
                </a:cubicBezTo>
                <a:cubicBezTo>
                  <a:pt x="26621" y="2503"/>
                  <a:pt x="26479" y="2437"/>
                  <a:pt x="26448" y="2466"/>
                </a:cubicBezTo>
                <a:cubicBezTo>
                  <a:pt x="26401" y="2509"/>
                  <a:pt x="26325" y="2435"/>
                  <a:pt x="26214" y="2487"/>
                </a:cubicBezTo>
                <a:cubicBezTo>
                  <a:pt x="26218" y="2461"/>
                  <a:pt x="26208" y="2448"/>
                  <a:pt x="26184" y="2443"/>
                </a:cubicBezTo>
                <a:cubicBezTo>
                  <a:pt x="26175" y="2385"/>
                  <a:pt x="26349" y="2464"/>
                  <a:pt x="26302" y="2377"/>
                </a:cubicBezTo>
                <a:close/>
                <a:moveTo>
                  <a:pt x="50335" y="2333"/>
                </a:moveTo>
                <a:cubicBezTo>
                  <a:pt x="50394" y="2326"/>
                  <a:pt x="50427" y="2338"/>
                  <a:pt x="50424" y="2377"/>
                </a:cubicBezTo>
                <a:cubicBezTo>
                  <a:pt x="50394" y="2377"/>
                  <a:pt x="50365" y="2377"/>
                  <a:pt x="50335" y="2377"/>
                </a:cubicBezTo>
                <a:cubicBezTo>
                  <a:pt x="50335" y="2362"/>
                  <a:pt x="50335" y="2348"/>
                  <a:pt x="50335" y="2333"/>
                </a:cubicBezTo>
                <a:close/>
                <a:moveTo>
                  <a:pt x="49017" y="2355"/>
                </a:moveTo>
                <a:cubicBezTo>
                  <a:pt x="49008" y="2321"/>
                  <a:pt x="49175" y="2325"/>
                  <a:pt x="49104" y="2377"/>
                </a:cubicBezTo>
                <a:cubicBezTo>
                  <a:pt x="49115" y="2368"/>
                  <a:pt x="49016" y="2353"/>
                  <a:pt x="49017" y="2355"/>
                </a:cubicBezTo>
                <a:close/>
                <a:moveTo>
                  <a:pt x="47316" y="2333"/>
                </a:moveTo>
                <a:cubicBezTo>
                  <a:pt x="47375" y="2326"/>
                  <a:pt x="47408" y="2338"/>
                  <a:pt x="47404" y="2377"/>
                </a:cubicBezTo>
                <a:cubicBezTo>
                  <a:pt x="47375" y="2377"/>
                  <a:pt x="47346" y="2377"/>
                  <a:pt x="47316" y="2377"/>
                </a:cubicBezTo>
                <a:cubicBezTo>
                  <a:pt x="47316" y="2362"/>
                  <a:pt x="47316" y="2348"/>
                  <a:pt x="47316" y="2333"/>
                </a:cubicBezTo>
                <a:close/>
                <a:moveTo>
                  <a:pt x="15574" y="2355"/>
                </a:moveTo>
                <a:cubicBezTo>
                  <a:pt x="15565" y="2316"/>
                  <a:pt x="15738" y="2316"/>
                  <a:pt x="15691" y="2377"/>
                </a:cubicBezTo>
                <a:cubicBezTo>
                  <a:pt x="15630" y="2386"/>
                  <a:pt x="15613" y="2362"/>
                  <a:pt x="15574" y="2355"/>
                </a:cubicBezTo>
                <a:close/>
                <a:moveTo>
                  <a:pt x="48283" y="2311"/>
                </a:moveTo>
                <a:cubicBezTo>
                  <a:pt x="48336" y="2308"/>
                  <a:pt x="48345" y="2338"/>
                  <a:pt x="48401" y="2333"/>
                </a:cubicBezTo>
                <a:cubicBezTo>
                  <a:pt x="48410" y="2372"/>
                  <a:pt x="48236" y="2373"/>
                  <a:pt x="48283" y="2311"/>
                </a:cubicBezTo>
                <a:close/>
                <a:moveTo>
                  <a:pt x="15164" y="2333"/>
                </a:moveTo>
                <a:cubicBezTo>
                  <a:pt x="15168" y="2307"/>
                  <a:pt x="15217" y="2315"/>
                  <a:pt x="15252" y="2311"/>
                </a:cubicBezTo>
                <a:cubicBezTo>
                  <a:pt x="15260" y="2348"/>
                  <a:pt x="15224" y="2349"/>
                  <a:pt x="15222" y="2377"/>
                </a:cubicBezTo>
                <a:cubicBezTo>
                  <a:pt x="15191" y="2371"/>
                  <a:pt x="15203" y="2334"/>
                  <a:pt x="15164" y="2333"/>
                </a:cubicBezTo>
                <a:close/>
                <a:moveTo>
                  <a:pt x="49661" y="2289"/>
                </a:moveTo>
                <a:cubicBezTo>
                  <a:pt x="49681" y="2289"/>
                  <a:pt x="49701" y="2289"/>
                  <a:pt x="49720" y="2289"/>
                </a:cubicBezTo>
                <a:cubicBezTo>
                  <a:pt x="49720" y="2304"/>
                  <a:pt x="49720" y="2319"/>
                  <a:pt x="49720" y="2333"/>
                </a:cubicBezTo>
                <a:cubicBezTo>
                  <a:pt x="49701" y="2333"/>
                  <a:pt x="49681" y="2333"/>
                  <a:pt x="49661" y="2333"/>
                </a:cubicBezTo>
                <a:cubicBezTo>
                  <a:pt x="49661" y="2319"/>
                  <a:pt x="49661" y="2304"/>
                  <a:pt x="49661" y="2289"/>
                </a:cubicBezTo>
                <a:close/>
                <a:moveTo>
                  <a:pt x="50160" y="2267"/>
                </a:moveTo>
                <a:cubicBezTo>
                  <a:pt x="50179" y="2267"/>
                  <a:pt x="50199" y="2267"/>
                  <a:pt x="50218" y="2267"/>
                </a:cubicBezTo>
                <a:cubicBezTo>
                  <a:pt x="50218" y="2281"/>
                  <a:pt x="50218" y="2296"/>
                  <a:pt x="50218" y="2311"/>
                </a:cubicBezTo>
                <a:cubicBezTo>
                  <a:pt x="50199" y="2311"/>
                  <a:pt x="50179" y="2311"/>
                  <a:pt x="50160" y="2311"/>
                </a:cubicBezTo>
                <a:cubicBezTo>
                  <a:pt x="50160" y="2296"/>
                  <a:pt x="50160" y="2281"/>
                  <a:pt x="50160" y="2267"/>
                </a:cubicBezTo>
                <a:close/>
                <a:moveTo>
                  <a:pt x="46261" y="2333"/>
                </a:moveTo>
                <a:cubicBezTo>
                  <a:pt x="46245" y="2284"/>
                  <a:pt x="46318" y="2303"/>
                  <a:pt x="46321" y="2267"/>
                </a:cubicBezTo>
                <a:cubicBezTo>
                  <a:pt x="46393" y="2276"/>
                  <a:pt x="46322" y="2352"/>
                  <a:pt x="46261" y="2333"/>
                </a:cubicBezTo>
                <a:close/>
                <a:moveTo>
                  <a:pt x="45089" y="2289"/>
                </a:moveTo>
                <a:cubicBezTo>
                  <a:pt x="45099" y="2304"/>
                  <a:pt x="45016" y="2322"/>
                  <a:pt x="45001" y="2311"/>
                </a:cubicBezTo>
                <a:cubicBezTo>
                  <a:pt x="44977" y="2294"/>
                  <a:pt x="44971" y="2306"/>
                  <a:pt x="44914" y="2311"/>
                </a:cubicBezTo>
                <a:cubicBezTo>
                  <a:pt x="44875" y="2315"/>
                  <a:pt x="44835" y="2308"/>
                  <a:pt x="44796" y="2311"/>
                </a:cubicBezTo>
                <a:cubicBezTo>
                  <a:pt x="44866" y="2262"/>
                  <a:pt x="44946" y="2264"/>
                  <a:pt x="45089" y="2289"/>
                </a:cubicBezTo>
                <a:close/>
                <a:moveTo>
                  <a:pt x="27093" y="2267"/>
                </a:moveTo>
                <a:cubicBezTo>
                  <a:pt x="27119" y="2284"/>
                  <a:pt x="27159" y="2291"/>
                  <a:pt x="27210" y="2289"/>
                </a:cubicBezTo>
                <a:cubicBezTo>
                  <a:pt x="27219" y="2328"/>
                  <a:pt x="27046" y="2329"/>
                  <a:pt x="27093" y="2267"/>
                </a:cubicBezTo>
                <a:close/>
                <a:moveTo>
                  <a:pt x="27004" y="2267"/>
                </a:moveTo>
                <a:cubicBezTo>
                  <a:pt x="27058" y="2283"/>
                  <a:pt x="27009" y="2307"/>
                  <a:pt x="27004" y="2333"/>
                </a:cubicBezTo>
                <a:cubicBezTo>
                  <a:pt x="26953" y="2318"/>
                  <a:pt x="27001" y="2294"/>
                  <a:pt x="27004" y="2267"/>
                </a:cubicBezTo>
                <a:close/>
                <a:moveTo>
                  <a:pt x="14578" y="2267"/>
                </a:moveTo>
                <a:cubicBezTo>
                  <a:pt x="14597" y="2267"/>
                  <a:pt x="14617" y="2267"/>
                  <a:pt x="14636" y="2267"/>
                </a:cubicBezTo>
                <a:cubicBezTo>
                  <a:pt x="14642" y="2330"/>
                  <a:pt x="14417" y="2261"/>
                  <a:pt x="14578" y="2267"/>
                </a:cubicBezTo>
                <a:close/>
                <a:moveTo>
                  <a:pt x="50745" y="2246"/>
                </a:moveTo>
                <a:cubicBezTo>
                  <a:pt x="50765" y="2246"/>
                  <a:pt x="50786" y="2246"/>
                  <a:pt x="50804" y="2246"/>
                </a:cubicBezTo>
                <a:cubicBezTo>
                  <a:pt x="50817" y="2292"/>
                  <a:pt x="50762" y="2288"/>
                  <a:pt x="50716" y="2289"/>
                </a:cubicBezTo>
                <a:cubicBezTo>
                  <a:pt x="50723" y="2271"/>
                  <a:pt x="50745" y="2267"/>
                  <a:pt x="50745" y="2246"/>
                </a:cubicBezTo>
                <a:close/>
                <a:moveTo>
                  <a:pt x="50013" y="2267"/>
                </a:moveTo>
                <a:cubicBezTo>
                  <a:pt x="50017" y="2213"/>
                  <a:pt x="50113" y="2261"/>
                  <a:pt x="50131" y="2267"/>
                </a:cubicBezTo>
                <a:cubicBezTo>
                  <a:pt x="50111" y="2333"/>
                  <a:pt x="50068" y="2246"/>
                  <a:pt x="50013" y="2267"/>
                </a:cubicBezTo>
                <a:close/>
                <a:moveTo>
                  <a:pt x="43916" y="2333"/>
                </a:moveTo>
                <a:cubicBezTo>
                  <a:pt x="43932" y="2316"/>
                  <a:pt x="43947" y="2298"/>
                  <a:pt x="43946" y="2267"/>
                </a:cubicBezTo>
                <a:cubicBezTo>
                  <a:pt x="43965" y="2289"/>
                  <a:pt x="44065" y="2264"/>
                  <a:pt x="44093" y="2289"/>
                </a:cubicBezTo>
                <a:cubicBezTo>
                  <a:pt x="44135" y="2329"/>
                  <a:pt x="44122" y="2266"/>
                  <a:pt x="44180" y="2311"/>
                </a:cubicBezTo>
                <a:cubicBezTo>
                  <a:pt x="44210" y="2334"/>
                  <a:pt x="44363" y="2210"/>
                  <a:pt x="44356" y="2311"/>
                </a:cubicBezTo>
                <a:cubicBezTo>
                  <a:pt x="44398" y="2306"/>
                  <a:pt x="44366" y="2246"/>
                  <a:pt x="44415" y="2246"/>
                </a:cubicBezTo>
                <a:cubicBezTo>
                  <a:pt x="44465" y="2238"/>
                  <a:pt x="44470" y="2262"/>
                  <a:pt x="44474" y="2289"/>
                </a:cubicBezTo>
                <a:cubicBezTo>
                  <a:pt x="44601" y="2291"/>
                  <a:pt x="44608" y="2256"/>
                  <a:pt x="44678" y="2311"/>
                </a:cubicBezTo>
                <a:cubicBezTo>
                  <a:pt x="44674" y="2356"/>
                  <a:pt x="44618" y="2311"/>
                  <a:pt x="44620" y="2311"/>
                </a:cubicBezTo>
                <a:cubicBezTo>
                  <a:pt x="44591" y="2313"/>
                  <a:pt x="44558" y="2344"/>
                  <a:pt x="44502" y="2333"/>
                </a:cubicBezTo>
                <a:cubicBezTo>
                  <a:pt x="44455" y="2325"/>
                  <a:pt x="44422" y="2321"/>
                  <a:pt x="44298" y="2333"/>
                </a:cubicBezTo>
                <a:cubicBezTo>
                  <a:pt x="44288" y="2334"/>
                  <a:pt x="44244" y="2329"/>
                  <a:pt x="44239" y="2333"/>
                </a:cubicBezTo>
                <a:cubicBezTo>
                  <a:pt x="44191" y="2377"/>
                  <a:pt x="44186" y="2285"/>
                  <a:pt x="44122" y="2333"/>
                </a:cubicBezTo>
                <a:cubicBezTo>
                  <a:pt x="44089" y="2358"/>
                  <a:pt x="44116" y="2340"/>
                  <a:pt x="44093" y="2333"/>
                </a:cubicBezTo>
                <a:cubicBezTo>
                  <a:pt x="44034" y="2318"/>
                  <a:pt x="43963" y="2346"/>
                  <a:pt x="43916" y="2333"/>
                </a:cubicBezTo>
                <a:close/>
                <a:moveTo>
                  <a:pt x="40927" y="2246"/>
                </a:moveTo>
                <a:cubicBezTo>
                  <a:pt x="40947" y="2246"/>
                  <a:pt x="40966" y="2246"/>
                  <a:pt x="40986" y="2246"/>
                </a:cubicBezTo>
                <a:cubicBezTo>
                  <a:pt x="40992" y="2307"/>
                  <a:pt x="40767" y="2239"/>
                  <a:pt x="40927" y="2246"/>
                </a:cubicBezTo>
                <a:close/>
                <a:moveTo>
                  <a:pt x="29085" y="2246"/>
                </a:moveTo>
                <a:cubicBezTo>
                  <a:pt x="29147" y="2236"/>
                  <a:pt x="29163" y="2261"/>
                  <a:pt x="29203" y="2267"/>
                </a:cubicBezTo>
                <a:cubicBezTo>
                  <a:pt x="29213" y="2306"/>
                  <a:pt x="29039" y="2307"/>
                  <a:pt x="29085" y="2246"/>
                </a:cubicBezTo>
                <a:close/>
                <a:moveTo>
                  <a:pt x="24836" y="2466"/>
                </a:moveTo>
                <a:cubicBezTo>
                  <a:pt x="24770" y="2394"/>
                  <a:pt x="24946" y="2472"/>
                  <a:pt x="24982" y="2443"/>
                </a:cubicBezTo>
                <a:cubicBezTo>
                  <a:pt x="25011" y="2422"/>
                  <a:pt x="24837" y="2409"/>
                  <a:pt x="25012" y="2400"/>
                </a:cubicBezTo>
                <a:cubicBezTo>
                  <a:pt x="25065" y="2397"/>
                  <a:pt x="25120" y="2412"/>
                  <a:pt x="25188" y="2400"/>
                </a:cubicBezTo>
                <a:cubicBezTo>
                  <a:pt x="25195" y="2398"/>
                  <a:pt x="25231" y="2379"/>
                  <a:pt x="25217" y="2377"/>
                </a:cubicBezTo>
                <a:cubicBezTo>
                  <a:pt x="25256" y="2382"/>
                  <a:pt x="25263" y="2421"/>
                  <a:pt x="25305" y="2422"/>
                </a:cubicBezTo>
                <a:cubicBezTo>
                  <a:pt x="25372" y="2422"/>
                  <a:pt x="25420" y="2392"/>
                  <a:pt x="25539" y="2400"/>
                </a:cubicBezTo>
                <a:cubicBezTo>
                  <a:pt x="25541" y="2400"/>
                  <a:pt x="25538" y="2443"/>
                  <a:pt x="25539" y="2443"/>
                </a:cubicBezTo>
                <a:cubicBezTo>
                  <a:pt x="25580" y="2445"/>
                  <a:pt x="25548" y="2409"/>
                  <a:pt x="25568" y="2400"/>
                </a:cubicBezTo>
                <a:cubicBezTo>
                  <a:pt x="25608" y="2381"/>
                  <a:pt x="25640" y="2438"/>
                  <a:pt x="25686" y="2422"/>
                </a:cubicBezTo>
                <a:cubicBezTo>
                  <a:pt x="25654" y="2343"/>
                  <a:pt x="25474" y="2375"/>
                  <a:pt x="25393" y="2333"/>
                </a:cubicBezTo>
                <a:cubicBezTo>
                  <a:pt x="25402" y="2289"/>
                  <a:pt x="25472" y="2291"/>
                  <a:pt x="25481" y="2246"/>
                </a:cubicBezTo>
                <a:cubicBezTo>
                  <a:pt x="25541" y="2289"/>
                  <a:pt x="25508" y="2289"/>
                  <a:pt x="25568" y="2246"/>
                </a:cubicBezTo>
                <a:cubicBezTo>
                  <a:pt x="25659" y="2229"/>
                  <a:pt x="25625" y="2306"/>
                  <a:pt x="25716" y="2289"/>
                </a:cubicBezTo>
                <a:cubicBezTo>
                  <a:pt x="25700" y="2307"/>
                  <a:pt x="25685" y="2325"/>
                  <a:pt x="25686" y="2355"/>
                </a:cubicBezTo>
                <a:cubicBezTo>
                  <a:pt x="25672" y="2425"/>
                  <a:pt x="25832" y="2364"/>
                  <a:pt x="25803" y="2443"/>
                </a:cubicBezTo>
                <a:cubicBezTo>
                  <a:pt x="25853" y="2452"/>
                  <a:pt x="25859" y="2426"/>
                  <a:pt x="25862" y="2400"/>
                </a:cubicBezTo>
                <a:cubicBezTo>
                  <a:pt x="25977" y="2365"/>
                  <a:pt x="26065" y="2464"/>
                  <a:pt x="26096" y="2422"/>
                </a:cubicBezTo>
                <a:cubicBezTo>
                  <a:pt x="26175" y="2479"/>
                  <a:pt x="26077" y="2485"/>
                  <a:pt x="26038" y="2487"/>
                </a:cubicBezTo>
                <a:cubicBezTo>
                  <a:pt x="26051" y="2487"/>
                  <a:pt x="25985" y="2467"/>
                  <a:pt x="25979" y="2466"/>
                </a:cubicBezTo>
                <a:cubicBezTo>
                  <a:pt x="25970" y="2464"/>
                  <a:pt x="25904" y="2445"/>
                  <a:pt x="25920" y="2443"/>
                </a:cubicBezTo>
                <a:cubicBezTo>
                  <a:pt x="25850" y="2449"/>
                  <a:pt x="25981" y="2482"/>
                  <a:pt x="25832" y="2487"/>
                </a:cubicBezTo>
                <a:cubicBezTo>
                  <a:pt x="25772" y="2490"/>
                  <a:pt x="25666" y="2490"/>
                  <a:pt x="25568" y="2487"/>
                </a:cubicBezTo>
                <a:cubicBezTo>
                  <a:pt x="25578" y="2487"/>
                  <a:pt x="25211" y="2417"/>
                  <a:pt x="25158" y="2466"/>
                </a:cubicBezTo>
                <a:cubicBezTo>
                  <a:pt x="25116" y="2505"/>
                  <a:pt x="25133" y="2464"/>
                  <a:pt x="25041" y="2466"/>
                </a:cubicBezTo>
                <a:cubicBezTo>
                  <a:pt x="24947" y="2467"/>
                  <a:pt x="24905" y="2516"/>
                  <a:pt x="24836" y="2466"/>
                </a:cubicBezTo>
                <a:close/>
                <a:moveTo>
                  <a:pt x="23400" y="2246"/>
                </a:moveTo>
                <a:cubicBezTo>
                  <a:pt x="23419" y="2246"/>
                  <a:pt x="23439" y="2246"/>
                  <a:pt x="23459" y="2246"/>
                </a:cubicBezTo>
                <a:cubicBezTo>
                  <a:pt x="23506" y="2241"/>
                  <a:pt x="23509" y="2264"/>
                  <a:pt x="23546" y="2267"/>
                </a:cubicBezTo>
                <a:cubicBezTo>
                  <a:pt x="23537" y="2266"/>
                  <a:pt x="23562" y="2232"/>
                  <a:pt x="23576" y="2246"/>
                </a:cubicBezTo>
                <a:cubicBezTo>
                  <a:pt x="23578" y="2247"/>
                  <a:pt x="23617" y="2283"/>
                  <a:pt x="23635" y="2267"/>
                </a:cubicBezTo>
                <a:cubicBezTo>
                  <a:pt x="23653" y="2250"/>
                  <a:pt x="23669" y="2258"/>
                  <a:pt x="23722" y="2267"/>
                </a:cubicBezTo>
                <a:cubicBezTo>
                  <a:pt x="23761" y="2274"/>
                  <a:pt x="23808" y="2258"/>
                  <a:pt x="23810" y="2289"/>
                </a:cubicBezTo>
                <a:cubicBezTo>
                  <a:pt x="23855" y="2262"/>
                  <a:pt x="24062" y="2246"/>
                  <a:pt x="24103" y="2289"/>
                </a:cubicBezTo>
                <a:cubicBezTo>
                  <a:pt x="24168" y="2348"/>
                  <a:pt x="23917" y="2350"/>
                  <a:pt x="23898" y="2333"/>
                </a:cubicBezTo>
                <a:cubicBezTo>
                  <a:pt x="23897" y="2333"/>
                  <a:pt x="23900" y="2311"/>
                  <a:pt x="23898" y="2311"/>
                </a:cubicBezTo>
                <a:cubicBezTo>
                  <a:pt x="23823" y="2303"/>
                  <a:pt x="23822" y="2350"/>
                  <a:pt x="23751" y="2289"/>
                </a:cubicBezTo>
                <a:cubicBezTo>
                  <a:pt x="23677" y="2329"/>
                  <a:pt x="23586" y="2247"/>
                  <a:pt x="23546" y="2333"/>
                </a:cubicBezTo>
                <a:cubicBezTo>
                  <a:pt x="23511" y="2340"/>
                  <a:pt x="23532" y="2297"/>
                  <a:pt x="23517" y="2289"/>
                </a:cubicBezTo>
                <a:cubicBezTo>
                  <a:pt x="23501" y="2281"/>
                  <a:pt x="23368" y="2318"/>
                  <a:pt x="23400" y="2246"/>
                </a:cubicBezTo>
                <a:close/>
                <a:moveTo>
                  <a:pt x="22608" y="2311"/>
                </a:moveTo>
                <a:cubicBezTo>
                  <a:pt x="22539" y="2311"/>
                  <a:pt x="22522" y="2274"/>
                  <a:pt x="22433" y="2289"/>
                </a:cubicBezTo>
                <a:cubicBezTo>
                  <a:pt x="22473" y="2253"/>
                  <a:pt x="22623" y="2213"/>
                  <a:pt x="22608" y="2311"/>
                </a:cubicBezTo>
                <a:close/>
                <a:moveTo>
                  <a:pt x="22374" y="2267"/>
                </a:moveTo>
                <a:cubicBezTo>
                  <a:pt x="22393" y="2353"/>
                  <a:pt x="22263" y="2256"/>
                  <a:pt x="22169" y="2289"/>
                </a:cubicBezTo>
                <a:cubicBezTo>
                  <a:pt x="22197" y="2265"/>
                  <a:pt x="22338" y="2214"/>
                  <a:pt x="22374" y="2267"/>
                </a:cubicBezTo>
                <a:close/>
                <a:moveTo>
                  <a:pt x="21934" y="2246"/>
                </a:moveTo>
                <a:cubicBezTo>
                  <a:pt x="22005" y="2237"/>
                  <a:pt x="21998" y="2286"/>
                  <a:pt x="22081" y="2267"/>
                </a:cubicBezTo>
                <a:cubicBezTo>
                  <a:pt x="22085" y="2303"/>
                  <a:pt x="21889" y="2311"/>
                  <a:pt x="21934" y="2246"/>
                </a:cubicBezTo>
                <a:close/>
                <a:moveTo>
                  <a:pt x="21554" y="2267"/>
                </a:moveTo>
                <a:cubicBezTo>
                  <a:pt x="21554" y="2246"/>
                  <a:pt x="21589" y="2250"/>
                  <a:pt x="21612" y="2246"/>
                </a:cubicBezTo>
                <a:cubicBezTo>
                  <a:pt x="21641" y="2246"/>
                  <a:pt x="21670" y="2246"/>
                  <a:pt x="21700" y="2246"/>
                </a:cubicBezTo>
                <a:cubicBezTo>
                  <a:pt x="21704" y="2294"/>
                  <a:pt x="21596" y="2256"/>
                  <a:pt x="21554" y="2267"/>
                </a:cubicBezTo>
                <a:close/>
                <a:moveTo>
                  <a:pt x="11852" y="2246"/>
                </a:moveTo>
                <a:cubicBezTo>
                  <a:pt x="11910" y="2281"/>
                  <a:pt x="11889" y="2243"/>
                  <a:pt x="11969" y="2246"/>
                </a:cubicBezTo>
                <a:cubicBezTo>
                  <a:pt x="12015" y="2311"/>
                  <a:pt x="11806" y="2311"/>
                  <a:pt x="11852" y="2246"/>
                </a:cubicBezTo>
                <a:close/>
                <a:moveTo>
                  <a:pt x="49544" y="2223"/>
                </a:moveTo>
                <a:cubicBezTo>
                  <a:pt x="49572" y="2247"/>
                  <a:pt x="49652" y="2231"/>
                  <a:pt x="49632" y="2289"/>
                </a:cubicBezTo>
                <a:cubicBezTo>
                  <a:pt x="49539" y="2276"/>
                  <a:pt x="49541" y="2331"/>
                  <a:pt x="49485" y="2289"/>
                </a:cubicBezTo>
                <a:cubicBezTo>
                  <a:pt x="49496" y="2261"/>
                  <a:pt x="49537" y="2254"/>
                  <a:pt x="49544" y="2223"/>
                </a:cubicBezTo>
                <a:close/>
                <a:moveTo>
                  <a:pt x="42744" y="2246"/>
                </a:moveTo>
                <a:cubicBezTo>
                  <a:pt x="42754" y="2216"/>
                  <a:pt x="42818" y="2228"/>
                  <a:pt x="42862" y="2223"/>
                </a:cubicBezTo>
                <a:cubicBezTo>
                  <a:pt x="42848" y="2270"/>
                  <a:pt x="42903" y="2265"/>
                  <a:pt x="42949" y="2267"/>
                </a:cubicBezTo>
                <a:cubicBezTo>
                  <a:pt x="42954" y="2315"/>
                  <a:pt x="42845" y="2277"/>
                  <a:pt x="42803" y="2289"/>
                </a:cubicBezTo>
                <a:cubicBezTo>
                  <a:pt x="42809" y="2271"/>
                  <a:pt x="42832" y="2267"/>
                  <a:pt x="42832" y="2246"/>
                </a:cubicBezTo>
                <a:cubicBezTo>
                  <a:pt x="42803" y="2246"/>
                  <a:pt x="42774" y="2246"/>
                  <a:pt x="42744" y="2246"/>
                </a:cubicBezTo>
                <a:close/>
                <a:moveTo>
                  <a:pt x="28910" y="2223"/>
                </a:moveTo>
                <a:cubicBezTo>
                  <a:pt x="28936" y="2241"/>
                  <a:pt x="28977" y="2247"/>
                  <a:pt x="29028" y="2246"/>
                </a:cubicBezTo>
                <a:cubicBezTo>
                  <a:pt x="29028" y="2267"/>
                  <a:pt x="29028" y="2289"/>
                  <a:pt x="29028" y="2311"/>
                </a:cubicBezTo>
                <a:cubicBezTo>
                  <a:pt x="28959" y="2304"/>
                  <a:pt x="28890" y="2297"/>
                  <a:pt x="28910" y="2223"/>
                </a:cubicBezTo>
                <a:close/>
                <a:moveTo>
                  <a:pt x="48137" y="2289"/>
                </a:moveTo>
                <a:cubicBezTo>
                  <a:pt x="48038" y="2283"/>
                  <a:pt x="47969" y="2254"/>
                  <a:pt x="47844" y="2267"/>
                </a:cubicBezTo>
                <a:cubicBezTo>
                  <a:pt x="47844" y="2238"/>
                  <a:pt x="47844" y="2208"/>
                  <a:pt x="47844" y="2180"/>
                </a:cubicBezTo>
                <a:cubicBezTo>
                  <a:pt x="47887" y="2160"/>
                  <a:pt x="47900" y="2241"/>
                  <a:pt x="47932" y="2246"/>
                </a:cubicBezTo>
                <a:cubicBezTo>
                  <a:pt x="47947" y="2247"/>
                  <a:pt x="48026" y="2202"/>
                  <a:pt x="48020" y="2201"/>
                </a:cubicBezTo>
                <a:cubicBezTo>
                  <a:pt x="48058" y="2210"/>
                  <a:pt x="48024" y="2231"/>
                  <a:pt x="48049" y="2246"/>
                </a:cubicBezTo>
                <a:cubicBezTo>
                  <a:pt x="48080" y="2264"/>
                  <a:pt x="48162" y="2231"/>
                  <a:pt x="48137" y="2289"/>
                </a:cubicBezTo>
                <a:close/>
                <a:moveTo>
                  <a:pt x="29526" y="2180"/>
                </a:moveTo>
                <a:cubicBezTo>
                  <a:pt x="29545" y="2180"/>
                  <a:pt x="29565" y="2180"/>
                  <a:pt x="29584" y="2180"/>
                </a:cubicBezTo>
                <a:cubicBezTo>
                  <a:pt x="29590" y="2241"/>
                  <a:pt x="29365" y="2174"/>
                  <a:pt x="29526" y="2180"/>
                </a:cubicBezTo>
                <a:close/>
                <a:moveTo>
                  <a:pt x="12321" y="2180"/>
                </a:moveTo>
                <a:cubicBezTo>
                  <a:pt x="12422" y="2184"/>
                  <a:pt x="12546" y="2171"/>
                  <a:pt x="12555" y="2246"/>
                </a:cubicBezTo>
                <a:cubicBezTo>
                  <a:pt x="12500" y="2258"/>
                  <a:pt x="12462" y="2237"/>
                  <a:pt x="12408" y="2223"/>
                </a:cubicBezTo>
                <a:cubicBezTo>
                  <a:pt x="12359" y="2211"/>
                  <a:pt x="12310" y="2234"/>
                  <a:pt x="12321" y="2180"/>
                </a:cubicBezTo>
                <a:close/>
                <a:moveTo>
                  <a:pt x="11617" y="2201"/>
                </a:moveTo>
                <a:cubicBezTo>
                  <a:pt x="11608" y="2162"/>
                  <a:pt x="11782" y="2162"/>
                  <a:pt x="11735" y="2223"/>
                </a:cubicBezTo>
                <a:cubicBezTo>
                  <a:pt x="11682" y="2226"/>
                  <a:pt x="11673" y="2196"/>
                  <a:pt x="11617" y="2201"/>
                </a:cubicBezTo>
                <a:close/>
                <a:moveTo>
                  <a:pt x="49661" y="2157"/>
                </a:moveTo>
                <a:cubicBezTo>
                  <a:pt x="49637" y="2190"/>
                  <a:pt x="49588" y="2205"/>
                  <a:pt x="49515" y="2201"/>
                </a:cubicBezTo>
                <a:cubicBezTo>
                  <a:pt x="49485" y="2127"/>
                  <a:pt x="49606" y="2168"/>
                  <a:pt x="49661" y="2157"/>
                </a:cubicBezTo>
                <a:close/>
                <a:moveTo>
                  <a:pt x="29965" y="2180"/>
                </a:moveTo>
                <a:cubicBezTo>
                  <a:pt x="30002" y="2144"/>
                  <a:pt x="30082" y="2142"/>
                  <a:pt x="30112" y="2157"/>
                </a:cubicBezTo>
                <a:cubicBezTo>
                  <a:pt x="30116" y="2160"/>
                  <a:pt x="30032" y="2222"/>
                  <a:pt x="29965" y="2180"/>
                </a:cubicBezTo>
                <a:close/>
                <a:moveTo>
                  <a:pt x="29848" y="2201"/>
                </a:moveTo>
                <a:cubicBezTo>
                  <a:pt x="29744" y="2154"/>
                  <a:pt x="29916" y="2142"/>
                  <a:pt x="29936" y="2157"/>
                </a:cubicBezTo>
                <a:cubicBezTo>
                  <a:pt x="29953" y="2171"/>
                  <a:pt x="29830" y="2179"/>
                  <a:pt x="29848" y="2201"/>
                </a:cubicBezTo>
                <a:close/>
                <a:moveTo>
                  <a:pt x="29056" y="2157"/>
                </a:moveTo>
                <a:cubicBezTo>
                  <a:pt x="29081" y="2154"/>
                  <a:pt x="29084" y="2166"/>
                  <a:pt x="29085" y="2180"/>
                </a:cubicBezTo>
                <a:cubicBezTo>
                  <a:pt x="29124" y="2177"/>
                  <a:pt x="29298" y="2177"/>
                  <a:pt x="29203" y="2201"/>
                </a:cubicBezTo>
                <a:cubicBezTo>
                  <a:pt x="29147" y="2192"/>
                  <a:pt x="29026" y="2231"/>
                  <a:pt x="29056" y="2157"/>
                </a:cubicBezTo>
                <a:close/>
                <a:moveTo>
                  <a:pt x="46936" y="2135"/>
                </a:moveTo>
                <a:cubicBezTo>
                  <a:pt x="46983" y="2129"/>
                  <a:pt x="46986" y="2156"/>
                  <a:pt x="47023" y="2157"/>
                </a:cubicBezTo>
                <a:cubicBezTo>
                  <a:pt x="47036" y="2201"/>
                  <a:pt x="46890" y="2189"/>
                  <a:pt x="46936" y="2135"/>
                </a:cubicBezTo>
                <a:close/>
                <a:moveTo>
                  <a:pt x="35241" y="2135"/>
                </a:moveTo>
                <a:cubicBezTo>
                  <a:pt x="35289" y="2129"/>
                  <a:pt x="35292" y="2156"/>
                  <a:pt x="35329" y="2157"/>
                </a:cubicBezTo>
                <a:cubicBezTo>
                  <a:pt x="35306" y="2177"/>
                  <a:pt x="35297" y="2207"/>
                  <a:pt x="35299" y="2246"/>
                </a:cubicBezTo>
                <a:cubicBezTo>
                  <a:pt x="35172" y="2241"/>
                  <a:pt x="35246" y="2207"/>
                  <a:pt x="35241" y="2135"/>
                </a:cubicBezTo>
                <a:close/>
                <a:moveTo>
                  <a:pt x="16775" y="2180"/>
                </a:moveTo>
                <a:cubicBezTo>
                  <a:pt x="16788" y="2153"/>
                  <a:pt x="16813" y="2134"/>
                  <a:pt x="16864" y="2135"/>
                </a:cubicBezTo>
                <a:cubicBezTo>
                  <a:pt x="16877" y="2183"/>
                  <a:pt x="16822" y="2177"/>
                  <a:pt x="16775" y="2180"/>
                </a:cubicBezTo>
                <a:close/>
                <a:moveTo>
                  <a:pt x="11295" y="2135"/>
                </a:moveTo>
                <a:cubicBezTo>
                  <a:pt x="11357" y="2125"/>
                  <a:pt x="11350" y="2166"/>
                  <a:pt x="11353" y="2201"/>
                </a:cubicBezTo>
                <a:cubicBezTo>
                  <a:pt x="11330" y="2198"/>
                  <a:pt x="11324" y="2180"/>
                  <a:pt x="11295" y="2180"/>
                </a:cubicBezTo>
                <a:cubicBezTo>
                  <a:pt x="11295" y="2165"/>
                  <a:pt x="11295" y="2150"/>
                  <a:pt x="11295" y="2135"/>
                </a:cubicBezTo>
                <a:close/>
                <a:moveTo>
                  <a:pt x="50775" y="2114"/>
                </a:moveTo>
                <a:cubicBezTo>
                  <a:pt x="50807" y="2119"/>
                  <a:pt x="50795" y="2157"/>
                  <a:pt x="50833" y="2157"/>
                </a:cubicBezTo>
                <a:cubicBezTo>
                  <a:pt x="50840" y="2177"/>
                  <a:pt x="50822" y="2178"/>
                  <a:pt x="50804" y="2180"/>
                </a:cubicBezTo>
                <a:cubicBezTo>
                  <a:pt x="50786" y="2180"/>
                  <a:pt x="50765" y="2180"/>
                  <a:pt x="50745" y="2180"/>
                </a:cubicBezTo>
                <a:cubicBezTo>
                  <a:pt x="50738" y="2144"/>
                  <a:pt x="50774" y="2142"/>
                  <a:pt x="50775" y="2114"/>
                </a:cubicBezTo>
                <a:close/>
                <a:moveTo>
                  <a:pt x="49485" y="2135"/>
                </a:moveTo>
                <a:cubicBezTo>
                  <a:pt x="49396" y="2217"/>
                  <a:pt x="49387" y="2069"/>
                  <a:pt x="49485" y="2135"/>
                </a:cubicBezTo>
                <a:close/>
                <a:moveTo>
                  <a:pt x="18417" y="2114"/>
                </a:moveTo>
                <a:cubicBezTo>
                  <a:pt x="18451" y="2117"/>
                  <a:pt x="18441" y="2154"/>
                  <a:pt x="18447" y="2180"/>
                </a:cubicBezTo>
                <a:cubicBezTo>
                  <a:pt x="18399" y="2186"/>
                  <a:pt x="18396" y="2159"/>
                  <a:pt x="18358" y="2157"/>
                </a:cubicBezTo>
                <a:cubicBezTo>
                  <a:pt x="18366" y="2133"/>
                  <a:pt x="18417" y="2142"/>
                  <a:pt x="18417" y="2114"/>
                </a:cubicBezTo>
                <a:close/>
                <a:moveTo>
                  <a:pt x="10972" y="2135"/>
                </a:moveTo>
                <a:cubicBezTo>
                  <a:pt x="10883" y="2217"/>
                  <a:pt x="10873" y="2069"/>
                  <a:pt x="10972" y="2135"/>
                </a:cubicBezTo>
                <a:close/>
                <a:moveTo>
                  <a:pt x="46759" y="2135"/>
                </a:moveTo>
                <a:cubicBezTo>
                  <a:pt x="46780" y="2187"/>
                  <a:pt x="46913" y="2152"/>
                  <a:pt x="46877" y="2246"/>
                </a:cubicBezTo>
                <a:cubicBezTo>
                  <a:pt x="46793" y="2264"/>
                  <a:pt x="46801" y="2214"/>
                  <a:pt x="46731" y="2223"/>
                </a:cubicBezTo>
                <a:cubicBezTo>
                  <a:pt x="46647" y="2131"/>
                  <a:pt x="46827" y="2028"/>
                  <a:pt x="46847" y="2157"/>
                </a:cubicBezTo>
                <a:cubicBezTo>
                  <a:pt x="46824" y="2145"/>
                  <a:pt x="46800" y="2135"/>
                  <a:pt x="46759" y="2135"/>
                </a:cubicBezTo>
                <a:close/>
                <a:moveTo>
                  <a:pt x="31636" y="2091"/>
                </a:moveTo>
                <a:cubicBezTo>
                  <a:pt x="31629" y="2123"/>
                  <a:pt x="31548" y="2099"/>
                  <a:pt x="31548" y="2135"/>
                </a:cubicBezTo>
                <a:cubicBezTo>
                  <a:pt x="31454" y="2111"/>
                  <a:pt x="31576" y="2072"/>
                  <a:pt x="31636" y="2091"/>
                </a:cubicBezTo>
                <a:close/>
                <a:moveTo>
                  <a:pt x="18153" y="2091"/>
                </a:moveTo>
                <a:cubicBezTo>
                  <a:pt x="18293" y="2160"/>
                  <a:pt x="18069" y="2219"/>
                  <a:pt x="18153" y="2091"/>
                </a:cubicBezTo>
                <a:close/>
                <a:moveTo>
                  <a:pt x="35299" y="2048"/>
                </a:moveTo>
                <a:cubicBezTo>
                  <a:pt x="35351" y="2064"/>
                  <a:pt x="35304" y="2088"/>
                  <a:pt x="35299" y="2114"/>
                </a:cubicBezTo>
                <a:cubicBezTo>
                  <a:pt x="35247" y="2116"/>
                  <a:pt x="35238" y="2087"/>
                  <a:pt x="35182" y="2091"/>
                </a:cubicBezTo>
                <a:cubicBezTo>
                  <a:pt x="35161" y="2031"/>
                  <a:pt x="35321" y="2107"/>
                  <a:pt x="35299" y="2048"/>
                </a:cubicBezTo>
                <a:close/>
                <a:moveTo>
                  <a:pt x="16570" y="2048"/>
                </a:moveTo>
                <a:cubicBezTo>
                  <a:pt x="16593" y="2008"/>
                  <a:pt x="16623" y="2044"/>
                  <a:pt x="16659" y="2048"/>
                </a:cubicBezTo>
                <a:cubicBezTo>
                  <a:pt x="16637" y="2087"/>
                  <a:pt x="16605" y="2051"/>
                  <a:pt x="16570" y="2048"/>
                </a:cubicBezTo>
                <a:close/>
                <a:moveTo>
                  <a:pt x="16307" y="2048"/>
                </a:moveTo>
                <a:cubicBezTo>
                  <a:pt x="16311" y="1998"/>
                  <a:pt x="16431" y="2037"/>
                  <a:pt x="16482" y="2025"/>
                </a:cubicBezTo>
                <a:cubicBezTo>
                  <a:pt x="16442" y="2094"/>
                  <a:pt x="16362" y="2055"/>
                  <a:pt x="16307" y="2048"/>
                </a:cubicBezTo>
                <a:close/>
                <a:moveTo>
                  <a:pt x="35563" y="1982"/>
                </a:moveTo>
                <a:cubicBezTo>
                  <a:pt x="35554" y="2011"/>
                  <a:pt x="35490" y="2000"/>
                  <a:pt x="35445" y="2003"/>
                </a:cubicBezTo>
                <a:cubicBezTo>
                  <a:pt x="35437" y="2033"/>
                  <a:pt x="35373" y="2021"/>
                  <a:pt x="35329" y="2025"/>
                </a:cubicBezTo>
                <a:cubicBezTo>
                  <a:pt x="35311" y="1938"/>
                  <a:pt x="35490" y="2000"/>
                  <a:pt x="35563" y="1982"/>
                </a:cubicBezTo>
                <a:close/>
                <a:moveTo>
                  <a:pt x="35065" y="1982"/>
                </a:moveTo>
                <a:cubicBezTo>
                  <a:pt x="35084" y="1982"/>
                  <a:pt x="35104" y="1982"/>
                  <a:pt x="35124" y="1982"/>
                </a:cubicBezTo>
                <a:cubicBezTo>
                  <a:pt x="35129" y="2043"/>
                  <a:pt x="34904" y="1975"/>
                  <a:pt x="35065" y="1982"/>
                </a:cubicBezTo>
                <a:close/>
                <a:moveTo>
                  <a:pt x="17127" y="1982"/>
                </a:moveTo>
                <a:cubicBezTo>
                  <a:pt x="17178" y="2001"/>
                  <a:pt x="17193" y="2050"/>
                  <a:pt x="17186" y="2114"/>
                </a:cubicBezTo>
                <a:cubicBezTo>
                  <a:pt x="17100" y="2081"/>
                  <a:pt x="17161" y="2064"/>
                  <a:pt x="17127" y="1982"/>
                </a:cubicBezTo>
                <a:close/>
                <a:moveTo>
                  <a:pt x="6723" y="1982"/>
                </a:moveTo>
                <a:cubicBezTo>
                  <a:pt x="6770" y="1975"/>
                  <a:pt x="6773" y="2002"/>
                  <a:pt x="6810" y="2003"/>
                </a:cubicBezTo>
                <a:cubicBezTo>
                  <a:pt x="6823" y="2046"/>
                  <a:pt x="6676" y="2036"/>
                  <a:pt x="6723" y="1982"/>
                </a:cubicBezTo>
                <a:close/>
                <a:moveTo>
                  <a:pt x="41835" y="2003"/>
                </a:moveTo>
                <a:cubicBezTo>
                  <a:pt x="41835" y="1988"/>
                  <a:pt x="41835" y="1974"/>
                  <a:pt x="41835" y="1959"/>
                </a:cubicBezTo>
                <a:cubicBezTo>
                  <a:pt x="41855" y="1959"/>
                  <a:pt x="41875" y="1959"/>
                  <a:pt x="41894" y="1959"/>
                </a:cubicBezTo>
                <a:cubicBezTo>
                  <a:pt x="41894" y="1974"/>
                  <a:pt x="41894" y="1988"/>
                  <a:pt x="41894" y="2003"/>
                </a:cubicBezTo>
                <a:cubicBezTo>
                  <a:pt x="41875" y="2003"/>
                  <a:pt x="41855" y="2003"/>
                  <a:pt x="41835" y="2003"/>
                </a:cubicBezTo>
                <a:close/>
                <a:moveTo>
                  <a:pt x="37615" y="1982"/>
                </a:moveTo>
                <a:cubicBezTo>
                  <a:pt x="37615" y="1959"/>
                  <a:pt x="37651" y="1964"/>
                  <a:pt x="37674" y="1959"/>
                </a:cubicBezTo>
                <a:cubicBezTo>
                  <a:pt x="37693" y="1959"/>
                  <a:pt x="37712" y="1959"/>
                  <a:pt x="37732" y="1959"/>
                </a:cubicBezTo>
                <a:cubicBezTo>
                  <a:pt x="37724" y="1989"/>
                  <a:pt x="37659" y="1977"/>
                  <a:pt x="37615" y="1982"/>
                </a:cubicBezTo>
                <a:close/>
                <a:moveTo>
                  <a:pt x="16014" y="1959"/>
                </a:moveTo>
                <a:cubicBezTo>
                  <a:pt x="16001" y="2055"/>
                  <a:pt x="15844" y="1936"/>
                  <a:pt x="16014" y="1959"/>
                </a:cubicBezTo>
                <a:close/>
                <a:moveTo>
                  <a:pt x="12526" y="1915"/>
                </a:moveTo>
                <a:cubicBezTo>
                  <a:pt x="12456" y="1986"/>
                  <a:pt x="12407" y="1838"/>
                  <a:pt x="12526" y="1915"/>
                </a:cubicBezTo>
                <a:close/>
                <a:moveTo>
                  <a:pt x="49924" y="1805"/>
                </a:moveTo>
                <a:cubicBezTo>
                  <a:pt x="49961" y="1815"/>
                  <a:pt x="49985" y="1833"/>
                  <a:pt x="49984" y="1871"/>
                </a:cubicBezTo>
                <a:cubicBezTo>
                  <a:pt x="49948" y="1862"/>
                  <a:pt x="49924" y="1843"/>
                  <a:pt x="49924" y="1805"/>
                </a:cubicBezTo>
                <a:close/>
                <a:moveTo>
                  <a:pt x="22696" y="1828"/>
                </a:moveTo>
                <a:cubicBezTo>
                  <a:pt x="22699" y="1808"/>
                  <a:pt x="22753" y="1800"/>
                  <a:pt x="22785" y="1805"/>
                </a:cubicBezTo>
                <a:cubicBezTo>
                  <a:pt x="22765" y="1802"/>
                  <a:pt x="22849" y="1836"/>
                  <a:pt x="22843" y="1828"/>
                </a:cubicBezTo>
                <a:cubicBezTo>
                  <a:pt x="22870" y="1868"/>
                  <a:pt x="22755" y="1841"/>
                  <a:pt x="22696" y="1828"/>
                </a:cubicBezTo>
                <a:close/>
                <a:moveTo>
                  <a:pt x="12848" y="1805"/>
                </a:moveTo>
                <a:cubicBezTo>
                  <a:pt x="12759" y="1886"/>
                  <a:pt x="12750" y="1739"/>
                  <a:pt x="12848" y="1805"/>
                </a:cubicBezTo>
                <a:close/>
                <a:moveTo>
                  <a:pt x="13639" y="1761"/>
                </a:moveTo>
                <a:cubicBezTo>
                  <a:pt x="13627" y="1789"/>
                  <a:pt x="13602" y="1806"/>
                  <a:pt x="13551" y="1805"/>
                </a:cubicBezTo>
                <a:cubicBezTo>
                  <a:pt x="13565" y="1778"/>
                  <a:pt x="13589" y="1760"/>
                  <a:pt x="13639" y="1761"/>
                </a:cubicBezTo>
                <a:close/>
                <a:moveTo>
                  <a:pt x="10826" y="1717"/>
                </a:moveTo>
                <a:cubicBezTo>
                  <a:pt x="10806" y="1717"/>
                  <a:pt x="10787" y="1717"/>
                  <a:pt x="10767" y="1717"/>
                </a:cubicBezTo>
                <a:cubicBezTo>
                  <a:pt x="10767" y="1702"/>
                  <a:pt x="10767" y="1688"/>
                  <a:pt x="10767" y="1673"/>
                </a:cubicBezTo>
                <a:cubicBezTo>
                  <a:pt x="10787" y="1673"/>
                  <a:pt x="10806" y="1673"/>
                  <a:pt x="10826" y="1673"/>
                </a:cubicBezTo>
                <a:cubicBezTo>
                  <a:pt x="10826" y="1688"/>
                  <a:pt x="10826" y="1702"/>
                  <a:pt x="10826" y="1717"/>
                </a:cubicBezTo>
                <a:close/>
                <a:moveTo>
                  <a:pt x="8950" y="1563"/>
                </a:moveTo>
                <a:cubicBezTo>
                  <a:pt x="9036" y="1588"/>
                  <a:pt x="8913" y="1634"/>
                  <a:pt x="8862" y="1629"/>
                </a:cubicBezTo>
                <a:cubicBezTo>
                  <a:pt x="8848" y="1534"/>
                  <a:pt x="8941" y="1601"/>
                  <a:pt x="8950" y="1563"/>
                </a:cubicBezTo>
                <a:close/>
                <a:moveTo>
                  <a:pt x="7661" y="1541"/>
                </a:moveTo>
                <a:cubicBezTo>
                  <a:pt x="7684" y="1545"/>
                  <a:pt x="7689" y="1563"/>
                  <a:pt x="7719" y="1563"/>
                </a:cubicBezTo>
                <a:cubicBezTo>
                  <a:pt x="7719" y="1610"/>
                  <a:pt x="7576" y="1585"/>
                  <a:pt x="7661" y="1541"/>
                </a:cubicBezTo>
                <a:close/>
                <a:moveTo>
                  <a:pt x="10416" y="1519"/>
                </a:moveTo>
                <a:cubicBezTo>
                  <a:pt x="10410" y="1483"/>
                  <a:pt x="10607" y="1474"/>
                  <a:pt x="10562" y="1541"/>
                </a:cubicBezTo>
                <a:cubicBezTo>
                  <a:pt x="10492" y="1550"/>
                  <a:pt x="10498" y="1501"/>
                  <a:pt x="10416" y="1519"/>
                </a:cubicBezTo>
                <a:close/>
                <a:moveTo>
                  <a:pt x="9917" y="1497"/>
                </a:moveTo>
                <a:cubicBezTo>
                  <a:pt x="9937" y="1497"/>
                  <a:pt x="9957" y="1497"/>
                  <a:pt x="9976" y="1497"/>
                </a:cubicBezTo>
                <a:cubicBezTo>
                  <a:pt x="9976" y="1511"/>
                  <a:pt x="9976" y="1526"/>
                  <a:pt x="9976" y="1541"/>
                </a:cubicBezTo>
                <a:cubicBezTo>
                  <a:pt x="9957" y="1541"/>
                  <a:pt x="9937" y="1541"/>
                  <a:pt x="9917" y="1541"/>
                </a:cubicBezTo>
                <a:cubicBezTo>
                  <a:pt x="9917" y="1526"/>
                  <a:pt x="9917" y="1511"/>
                  <a:pt x="9917" y="1497"/>
                </a:cubicBezTo>
                <a:close/>
                <a:moveTo>
                  <a:pt x="6928" y="1497"/>
                </a:moveTo>
                <a:cubicBezTo>
                  <a:pt x="7006" y="1418"/>
                  <a:pt x="7117" y="1546"/>
                  <a:pt x="6928" y="1497"/>
                </a:cubicBezTo>
                <a:close/>
              </a:path>
            </a:pathLst>
          </a:custGeom>
          <a:solidFill>
            <a:srgbClr val="3C65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Freeform 13">
            <a:extLst>
              <a:ext uri="{FF2B5EF4-FFF2-40B4-BE49-F238E27FC236}">
                <a16:creationId xmlns:a16="http://schemas.microsoft.com/office/drawing/2014/main" id="{5E6D836F-3BA7-1C66-96C3-72C76B48BB80}"/>
              </a:ext>
            </a:extLst>
          </p:cNvPr>
          <p:cNvSpPr>
            <a:spLocks noEditPoints="1"/>
          </p:cNvSpPr>
          <p:nvPr/>
        </p:nvSpPr>
        <p:spPr bwMode="auto">
          <a:xfrm>
            <a:off x="8635628" y="3121665"/>
            <a:ext cx="2135188" cy="600075"/>
          </a:xfrm>
          <a:custGeom>
            <a:avLst/>
            <a:gdLst/>
            <a:ahLst/>
            <a:cxnLst>
              <a:cxn ang="0">
                <a:pos x="57879" y="9457"/>
              </a:cxn>
              <a:cxn ang="0">
                <a:pos x="10691" y="9391"/>
              </a:cxn>
              <a:cxn ang="0">
                <a:pos x="7995" y="9126"/>
              </a:cxn>
              <a:cxn ang="0">
                <a:pos x="10954" y="8862"/>
              </a:cxn>
              <a:cxn ang="0">
                <a:pos x="55974" y="8532"/>
              </a:cxn>
              <a:cxn ang="0">
                <a:pos x="58378" y="8202"/>
              </a:cxn>
              <a:cxn ang="0">
                <a:pos x="58495" y="3799"/>
              </a:cxn>
              <a:cxn ang="0">
                <a:pos x="42463" y="1026"/>
              </a:cxn>
              <a:cxn ang="0">
                <a:pos x="32497" y="740"/>
              </a:cxn>
              <a:cxn ang="0">
                <a:pos x="14823" y="9742"/>
              </a:cxn>
              <a:cxn ang="0">
                <a:pos x="48676" y="9523"/>
              </a:cxn>
              <a:cxn ang="0">
                <a:pos x="52076" y="9369"/>
              </a:cxn>
              <a:cxn ang="0">
                <a:pos x="51695" y="9126"/>
              </a:cxn>
              <a:cxn ang="0">
                <a:pos x="45335" y="9038"/>
              </a:cxn>
              <a:cxn ang="0">
                <a:pos x="55300" y="9104"/>
              </a:cxn>
              <a:cxn ang="0">
                <a:pos x="41027" y="8819"/>
              </a:cxn>
              <a:cxn ang="0">
                <a:pos x="17725" y="8906"/>
              </a:cxn>
              <a:cxn ang="0">
                <a:pos x="14560" y="8532"/>
              </a:cxn>
              <a:cxn ang="0">
                <a:pos x="4506" y="8113"/>
              </a:cxn>
              <a:cxn ang="0">
                <a:pos x="7291" y="8047"/>
              </a:cxn>
              <a:cxn ang="0">
                <a:pos x="6587" y="7673"/>
              </a:cxn>
              <a:cxn ang="0">
                <a:pos x="5034" y="7806"/>
              </a:cxn>
              <a:cxn ang="0">
                <a:pos x="58993" y="6838"/>
              </a:cxn>
              <a:cxn ang="0">
                <a:pos x="55798" y="4702"/>
              </a:cxn>
              <a:cxn ang="0">
                <a:pos x="40557" y="3932"/>
              </a:cxn>
              <a:cxn ang="0">
                <a:pos x="53190" y="3623"/>
              </a:cxn>
              <a:cxn ang="0">
                <a:pos x="40968" y="3314"/>
              </a:cxn>
              <a:cxn ang="0">
                <a:pos x="43664" y="3139"/>
              </a:cxn>
              <a:cxn ang="0">
                <a:pos x="56061" y="2698"/>
              </a:cxn>
              <a:cxn ang="0">
                <a:pos x="56355" y="2567"/>
              </a:cxn>
              <a:cxn ang="0">
                <a:pos x="44397" y="1972"/>
              </a:cxn>
              <a:cxn ang="0">
                <a:pos x="52603" y="1774"/>
              </a:cxn>
              <a:cxn ang="0">
                <a:pos x="33172" y="1598"/>
              </a:cxn>
              <a:cxn ang="0">
                <a:pos x="34519" y="1400"/>
              </a:cxn>
              <a:cxn ang="0">
                <a:pos x="38300" y="1355"/>
              </a:cxn>
              <a:cxn ang="0">
                <a:pos x="24701" y="1267"/>
              </a:cxn>
              <a:cxn ang="0">
                <a:pos x="58203" y="9324"/>
              </a:cxn>
              <a:cxn ang="0">
                <a:pos x="20861" y="1201"/>
              </a:cxn>
              <a:cxn ang="0">
                <a:pos x="31530" y="1180"/>
              </a:cxn>
              <a:cxn ang="0">
                <a:pos x="37919" y="1246"/>
              </a:cxn>
              <a:cxn ang="0">
                <a:pos x="42785" y="1487"/>
              </a:cxn>
              <a:cxn ang="0">
                <a:pos x="48793" y="1378"/>
              </a:cxn>
              <a:cxn ang="0">
                <a:pos x="56503" y="1532"/>
              </a:cxn>
              <a:cxn ang="0">
                <a:pos x="54451" y="3689"/>
              </a:cxn>
              <a:cxn ang="0">
                <a:pos x="59199" y="4790"/>
              </a:cxn>
              <a:cxn ang="0">
                <a:pos x="56091" y="8268"/>
              </a:cxn>
              <a:cxn ang="0">
                <a:pos x="56854" y="8906"/>
              </a:cxn>
              <a:cxn ang="0">
                <a:pos x="52017" y="10007"/>
              </a:cxn>
              <a:cxn ang="0">
                <a:pos x="42872" y="9523"/>
              </a:cxn>
              <a:cxn ang="0">
                <a:pos x="37392" y="9918"/>
              </a:cxn>
              <a:cxn ang="0">
                <a:pos x="24290" y="10336"/>
              </a:cxn>
              <a:cxn ang="0">
                <a:pos x="14442" y="8664"/>
              </a:cxn>
              <a:cxn ang="0">
                <a:pos x="4301" y="8819"/>
              </a:cxn>
              <a:cxn ang="0">
                <a:pos x="3685" y="6088"/>
              </a:cxn>
              <a:cxn ang="0">
                <a:pos x="7789" y="563"/>
              </a:cxn>
              <a:cxn ang="0">
                <a:pos x="43371" y="9853"/>
              </a:cxn>
              <a:cxn ang="0">
                <a:pos x="57352" y="9544"/>
              </a:cxn>
              <a:cxn ang="0">
                <a:pos x="7085" y="9060"/>
              </a:cxn>
              <a:cxn ang="0">
                <a:pos x="58524" y="8334"/>
              </a:cxn>
              <a:cxn ang="0">
                <a:pos x="58700" y="3689"/>
              </a:cxn>
              <a:cxn ang="0">
                <a:pos x="50934" y="1290"/>
              </a:cxn>
              <a:cxn ang="0">
                <a:pos x="40147" y="1113"/>
              </a:cxn>
              <a:cxn ang="0">
                <a:pos x="31471" y="740"/>
              </a:cxn>
            </a:cxnLst>
            <a:rect l="0" t="0" r="r" b="b"/>
            <a:pathLst>
              <a:path w="61634" h="10385">
                <a:moveTo>
                  <a:pt x="26957" y="475"/>
                </a:moveTo>
                <a:cubicBezTo>
                  <a:pt x="27014" y="466"/>
                  <a:pt x="27001" y="576"/>
                  <a:pt x="26928" y="541"/>
                </a:cubicBezTo>
                <a:cubicBezTo>
                  <a:pt x="26928" y="527"/>
                  <a:pt x="26928" y="512"/>
                  <a:pt x="26928" y="497"/>
                </a:cubicBezTo>
                <a:cubicBezTo>
                  <a:pt x="26953" y="502"/>
                  <a:pt x="26956" y="489"/>
                  <a:pt x="26957" y="475"/>
                </a:cubicBezTo>
                <a:close/>
                <a:moveTo>
                  <a:pt x="4360" y="10271"/>
                </a:moveTo>
                <a:cubicBezTo>
                  <a:pt x="4315" y="10356"/>
                  <a:pt x="4242" y="10299"/>
                  <a:pt x="4213" y="10293"/>
                </a:cubicBezTo>
                <a:cubicBezTo>
                  <a:pt x="4183" y="10286"/>
                  <a:pt x="4195" y="10269"/>
                  <a:pt x="4213" y="10271"/>
                </a:cubicBezTo>
                <a:cubicBezTo>
                  <a:pt x="4256" y="10275"/>
                  <a:pt x="4277" y="10302"/>
                  <a:pt x="4360" y="10271"/>
                </a:cubicBezTo>
                <a:close/>
                <a:moveTo>
                  <a:pt x="45950" y="10029"/>
                </a:moveTo>
                <a:cubicBezTo>
                  <a:pt x="45992" y="9963"/>
                  <a:pt x="45973" y="10079"/>
                  <a:pt x="45891" y="10050"/>
                </a:cubicBezTo>
                <a:cubicBezTo>
                  <a:pt x="45839" y="10034"/>
                  <a:pt x="45909" y="10027"/>
                  <a:pt x="45950" y="10029"/>
                </a:cubicBezTo>
                <a:close/>
                <a:moveTo>
                  <a:pt x="52838" y="9984"/>
                </a:moveTo>
                <a:cubicBezTo>
                  <a:pt x="52790" y="10085"/>
                  <a:pt x="52626" y="9977"/>
                  <a:pt x="52545" y="10029"/>
                </a:cubicBezTo>
                <a:cubicBezTo>
                  <a:pt x="52437" y="9998"/>
                  <a:pt x="52631" y="10025"/>
                  <a:pt x="52603" y="9984"/>
                </a:cubicBezTo>
                <a:cubicBezTo>
                  <a:pt x="52681" y="9984"/>
                  <a:pt x="52760" y="9984"/>
                  <a:pt x="52838" y="9984"/>
                </a:cubicBezTo>
                <a:close/>
                <a:moveTo>
                  <a:pt x="39004" y="9984"/>
                </a:moveTo>
                <a:cubicBezTo>
                  <a:pt x="39072" y="9967"/>
                  <a:pt x="39130" y="10062"/>
                  <a:pt x="39151" y="10007"/>
                </a:cubicBezTo>
                <a:cubicBezTo>
                  <a:pt x="39248" y="10049"/>
                  <a:pt x="38991" y="10062"/>
                  <a:pt x="39004" y="9984"/>
                </a:cubicBezTo>
                <a:close/>
                <a:moveTo>
                  <a:pt x="53659" y="10050"/>
                </a:moveTo>
                <a:cubicBezTo>
                  <a:pt x="53659" y="10022"/>
                  <a:pt x="53659" y="9992"/>
                  <a:pt x="53659" y="9963"/>
                </a:cubicBezTo>
                <a:cubicBezTo>
                  <a:pt x="53687" y="9963"/>
                  <a:pt x="53717" y="9963"/>
                  <a:pt x="53747" y="9963"/>
                </a:cubicBezTo>
                <a:cubicBezTo>
                  <a:pt x="53676" y="10017"/>
                  <a:pt x="53811" y="10089"/>
                  <a:pt x="53687" y="10095"/>
                </a:cubicBezTo>
                <a:cubicBezTo>
                  <a:pt x="53683" y="10076"/>
                  <a:pt x="53699" y="10074"/>
                  <a:pt x="53717" y="10073"/>
                </a:cubicBezTo>
                <a:cubicBezTo>
                  <a:pt x="53717" y="10052"/>
                  <a:pt x="53681" y="10056"/>
                  <a:pt x="53659" y="10050"/>
                </a:cubicBezTo>
                <a:close/>
                <a:moveTo>
                  <a:pt x="49966" y="9963"/>
                </a:moveTo>
                <a:cubicBezTo>
                  <a:pt x="49947" y="9985"/>
                  <a:pt x="49898" y="9986"/>
                  <a:pt x="49907" y="10029"/>
                </a:cubicBezTo>
                <a:cubicBezTo>
                  <a:pt x="49878" y="10029"/>
                  <a:pt x="49848" y="10029"/>
                  <a:pt x="49819" y="10029"/>
                </a:cubicBezTo>
                <a:cubicBezTo>
                  <a:pt x="49864" y="10002"/>
                  <a:pt x="49890" y="9965"/>
                  <a:pt x="49966" y="9963"/>
                </a:cubicBezTo>
                <a:close/>
                <a:moveTo>
                  <a:pt x="53014" y="9941"/>
                </a:moveTo>
                <a:cubicBezTo>
                  <a:pt x="52999" y="9947"/>
                  <a:pt x="52968" y="10005"/>
                  <a:pt x="52956" y="10007"/>
                </a:cubicBezTo>
                <a:cubicBezTo>
                  <a:pt x="52923" y="10010"/>
                  <a:pt x="52918" y="9934"/>
                  <a:pt x="53014" y="9941"/>
                </a:cubicBezTo>
                <a:close/>
                <a:moveTo>
                  <a:pt x="54508" y="9918"/>
                </a:moveTo>
                <a:cubicBezTo>
                  <a:pt x="54538" y="9918"/>
                  <a:pt x="54567" y="9918"/>
                  <a:pt x="54598" y="9918"/>
                </a:cubicBezTo>
                <a:cubicBezTo>
                  <a:pt x="54592" y="9944"/>
                  <a:pt x="54603" y="9957"/>
                  <a:pt x="54626" y="9963"/>
                </a:cubicBezTo>
                <a:cubicBezTo>
                  <a:pt x="54607" y="10029"/>
                  <a:pt x="54564" y="9942"/>
                  <a:pt x="54508" y="9963"/>
                </a:cubicBezTo>
                <a:cubicBezTo>
                  <a:pt x="54570" y="10002"/>
                  <a:pt x="54534" y="10031"/>
                  <a:pt x="54567" y="10050"/>
                </a:cubicBezTo>
                <a:cubicBezTo>
                  <a:pt x="54517" y="10128"/>
                  <a:pt x="54508" y="9995"/>
                  <a:pt x="54451" y="10007"/>
                </a:cubicBezTo>
                <a:cubicBezTo>
                  <a:pt x="54451" y="9963"/>
                  <a:pt x="54531" y="9978"/>
                  <a:pt x="54508" y="9918"/>
                </a:cubicBezTo>
                <a:close/>
                <a:moveTo>
                  <a:pt x="54598" y="10050"/>
                </a:moveTo>
                <a:cubicBezTo>
                  <a:pt x="54598" y="10029"/>
                  <a:pt x="54633" y="10034"/>
                  <a:pt x="54655" y="10029"/>
                </a:cubicBezTo>
                <a:cubicBezTo>
                  <a:pt x="54655" y="9984"/>
                  <a:pt x="54655" y="9941"/>
                  <a:pt x="54655" y="9897"/>
                </a:cubicBezTo>
                <a:cubicBezTo>
                  <a:pt x="54713" y="9933"/>
                  <a:pt x="54693" y="9894"/>
                  <a:pt x="54773" y="9897"/>
                </a:cubicBezTo>
                <a:cubicBezTo>
                  <a:pt x="54727" y="9906"/>
                  <a:pt x="54768" y="9970"/>
                  <a:pt x="54742" y="10007"/>
                </a:cubicBezTo>
                <a:cubicBezTo>
                  <a:pt x="54733" y="10023"/>
                  <a:pt x="54652" y="10038"/>
                  <a:pt x="54715" y="10050"/>
                </a:cubicBezTo>
                <a:cubicBezTo>
                  <a:pt x="54707" y="10107"/>
                  <a:pt x="54663" y="10020"/>
                  <a:pt x="54598" y="10050"/>
                </a:cubicBezTo>
                <a:close/>
                <a:moveTo>
                  <a:pt x="40733" y="9963"/>
                </a:moveTo>
                <a:cubicBezTo>
                  <a:pt x="40675" y="9920"/>
                  <a:pt x="40833" y="9899"/>
                  <a:pt x="40909" y="9897"/>
                </a:cubicBezTo>
                <a:cubicBezTo>
                  <a:pt x="40947" y="9896"/>
                  <a:pt x="40997" y="9893"/>
                  <a:pt x="40997" y="9918"/>
                </a:cubicBezTo>
                <a:cubicBezTo>
                  <a:pt x="40997" y="9921"/>
                  <a:pt x="41054" y="9962"/>
                  <a:pt x="41056" y="9963"/>
                </a:cubicBezTo>
                <a:cubicBezTo>
                  <a:pt x="41110" y="9980"/>
                  <a:pt x="41173" y="9900"/>
                  <a:pt x="41173" y="10007"/>
                </a:cubicBezTo>
                <a:cubicBezTo>
                  <a:pt x="41105" y="9991"/>
                  <a:pt x="41053" y="10028"/>
                  <a:pt x="40997" y="10007"/>
                </a:cubicBezTo>
                <a:cubicBezTo>
                  <a:pt x="41021" y="10016"/>
                  <a:pt x="40918" y="9878"/>
                  <a:pt x="40850" y="9941"/>
                </a:cubicBezTo>
                <a:cubicBezTo>
                  <a:pt x="40824" y="9965"/>
                  <a:pt x="40823" y="9938"/>
                  <a:pt x="40763" y="9941"/>
                </a:cubicBezTo>
                <a:cubicBezTo>
                  <a:pt x="40738" y="9936"/>
                  <a:pt x="40735" y="9949"/>
                  <a:pt x="40733" y="9963"/>
                </a:cubicBezTo>
                <a:close/>
                <a:moveTo>
                  <a:pt x="54978" y="9875"/>
                </a:moveTo>
                <a:cubicBezTo>
                  <a:pt x="54890" y="9843"/>
                  <a:pt x="55046" y="9858"/>
                  <a:pt x="55007" y="9918"/>
                </a:cubicBezTo>
                <a:cubicBezTo>
                  <a:pt x="54917" y="9960"/>
                  <a:pt x="54863" y="9968"/>
                  <a:pt x="54920" y="9918"/>
                </a:cubicBezTo>
                <a:cubicBezTo>
                  <a:pt x="54934" y="9905"/>
                  <a:pt x="55001" y="9918"/>
                  <a:pt x="54978" y="9875"/>
                </a:cubicBezTo>
                <a:close/>
                <a:moveTo>
                  <a:pt x="45189" y="9918"/>
                </a:moveTo>
                <a:cubicBezTo>
                  <a:pt x="45226" y="9876"/>
                  <a:pt x="45249" y="9971"/>
                  <a:pt x="45335" y="9918"/>
                </a:cubicBezTo>
                <a:cubicBezTo>
                  <a:pt x="45258" y="9861"/>
                  <a:pt x="45382" y="9901"/>
                  <a:pt x="45364" y="9831"/>
                </a:cubicBezTo>
                <a:cubicBezTo>
                  <a:pt x="45448" y="9826"/>
                  <a:pt x="45524" y="9828"/>
                  <a:pt x="45511" y="9897"/>
                </a:cubicBezTo>
                <a:cubicBezTo>
                  <a:pt x="45451" y="9884"/>
                  <a:pt x="45440" y="9938"/>
                  <a:pt x="45481" y="9941"/>
                </a:cubicBezTo>
                <a:cubicBezTo>
                  <a:pt x="45431" y="10017"/>
                  <a:pt x="45278" y="9890"/>
                  <a:pt x="45276" y="9984"/>
                </a:cubicBezTo>
                <a:cubicBezTo>
                  <a:pt x="45209" y="9992"/>
                  <a:pt x="45244" y="9922"/>
                  <a:pt x="45189" y="9918"/>
                </a:cubicBezTo>
                <a:close/>
                <a:moveTo>
                  <a:pt x="40381" y="9809"/>
                </a:moveTo>
                <a:cubicBezTo>
                  <a:pt x="40471" y="9792"/>
                  <a:pt x="40417" y="9884"/>
                  <a:pt x="40528" y="9853"/>
                </a:cubicBezTo>
                <a:cubicBezTo>
                  <a:pt x="40503" y="9885"/>
                  <a:pt x="40434" y="9884"/>
                  <a:pt x="40381" y="9897"/>
                </a:cubicBezTo>
                <a:cubicBezTo>
                  <a:pt x="40382" y="9875"/>
                  <a:pt x="40417" y="9879"/>
                  <a:pt x="40440" y="9875"/>
                </a:cubicBezTo>
                <a:cubicBezTo>
                  <a:pt x="40421" y="9853"/>
                  <a:pt x="40373" y="9852"/>
                  <a:pt x="40381" y="9809"/>
                </a:cubicBezTo>
                <a:close/>
                <a:moveTo>
                  <a:pt x="38330" y="9918"/>
                </a:moveTo>
                <a:cubicBezTo>
                  <a:pt x="38330" y="9889"/>
                  <a:pt x="38330" y="9860"/>
                  <a:pt x="38330" y="9831"/>
                </a:cubicBezTo>
                <a:cubicBezTo>
                  <a:pt x="38279" y="9843"/>
                  <a:pt x="38158" y="9804"/>
                  <a:pt x="38154" y="9853"/>
                </a:cubicBezTo>
                <a:cubicBezTo>
                  <a:pt x="38179" y="9917"/>
                  <a:pt x="38228" y="9824"/>
                  <a:pt x="38300" y="9853"/>
                </a:cubicBezTo>
                <a:cubicBezTo>
                  <a:pt x="38260" y="9881"/>
                  <a:pt x="38288" y="9960"/>
                  <a:pt x="38212" y="9963"/>
                </a:cubicBezTo>
                <a:cubicBezTo>
                  <a:pt x="38153" y="9987"/>
                  <a:pt x="38170" y="9925"/>
                  <a:pt x="38154" y="9918"/>
                </a:cubicBezTo>
                <a:cubicBezTo>
                  <a:pt x="38113" y="9905"/>
                  <a:pt x="38050" y="9929"/>
                  <a:pt x="38008" y="9918"/>
                </a:cubicBezTo>
                <a:cubicBezTo>
                  <a:pt x="37994" y="9872"/>
                  <a:pt x="38049" y="9876"/>
                  <a:pt x="38096" y="9875"/>
                </a:cubicBezTo>
                <a:cubicBezTo>
                  <a:pt x="38181" y="9839"/>
                  <a:pt x="38107" y="9804"/>
                  <a:pt x="38154" y="9764"/>
                </a:cubicBezTo>
                <a:cubicBezTo>
                  <a:pt x="38278" y="9785"/>
                  <a:pt x="38321" y="9783"/>
                  <a:pt x="38505" y="9786"/>
                </a:cubicBezTo>
                <a:cubicBezTo>
                  <a:pt x="38535" y="9853"/>
                  <a:pt x="38440" y="9826"/>
                  <a:pt x="38389" y="9831"/>
                </a:cubicBezTo>
                <a:cubicBezTo>
                  <a:pt x="38403" y="9893"/>
                  <a:pt x="38461" y="9840"/>
                  <a:pt x="38505" y="9875"/>
                </a:cubicBezTo>
                <a:cubicBezTo>
                  <a:pt x="38533" y="9896"/>
                  <a:pt x="38612" y="9856"/>
                  <a:pt x="38623" y="9853"/>
                </a:cubicBezTo>
                <a:cubicBezTo>
                  <a:pt x="38661" y="9840"/>
                  <a:pt x="38750" y="9835"/>
                  <a:pt x="38770" y="9786"/>
                </a:cubicBezTo>
                <a:cubicBezTo>
                  <a:pt x="38807" y="9792"/>
                  <a:pt x="38799" y="9830"/>
                  <a:pt x="38770" y="9831"/>
                </a:cubicBezTo>
                <a:cubicBezTo>
                  <a:pt x="38789" y="9853"/>
                  <a:pt x="38837" y="9854"/>
                  <a:pt x="38828" y="9897"/>
                </a:cubicBezTo>
                <a:cubicBezTo>
                  <a:pt x="38800" y="9897"/>
                  <a:pt x="38805" y="9924"/>
                  <a:pt x="38799" y="9941"/>
                </a:cubicBezTo>
                <a:cubicBezTo>
                  <a:pt x="38752" y="9918"/>
                  <a:pt x="38681" y="9920"/>
                  <a:pt x="38740" y="9875"/>
                </a:cubicBezTo>
                <a:cubicBezTo>
                  <a:pt x="38685" y="9884"/>
                  <a:pt x="38564" y="9845"/>
                  <a:pt x="38594" y="9918"/>
                </a:cubicBezTo>
                <a:cubicBezTo>
                  <a:pt x="38457" y="9932"/>
                  <a:pt x="38417" y="9888"/>
                  <a:pt x="38330" y="9918"/>
                </a:cubicBezTo>
                <a:close/>
                <a:moveTo>
                  <a:pt x="33787" y="9764"/>
                </a:moveTo>
                <a:cubicBezTo>
                  <a:pt x="33829" y="9699"/>
                  <a:pt x="33809" y="9816"/>
                  <a:pt x="33728" y="9786"/>
                </a:cubicBezTo>
                <a:cubicBezTo>
                  <a:pt x="33738" y="9831"/>
                  <a:pt x="33722" y="9856"/>
                  <a:pt x="33670" y="9853"/>
                </a:cubicBezTo>
                <a:cubicBezTo>
                  <a:pt x="33673" y="9797"/>
                  <a:pt x="33712" y="9767"/>
                  <a:pt x="33787" y="9764"/>
                </a:cubicBezTo>
                <a:close/>
                <a:moveTo>
                  <a:pt x="57938" y="9742"/>
                </a:moveTo>
                <a:cubicBezTo>
                  <a:pt x="57951" y="9804"/>
                  <a:pt x="57778" y="9725"/>
                  <a:pt x="57791" y="9786"/>
                </a:cubicBezTo>
                <a:cubicBezTo>
                  <a:pt x="57734" y="9753"/>
                  <a:pt x="57879" y="9705"/>
                  <a:pt x="57938" y="9742"/>
                </a:cubicBezTo>
                <a:close/>
                <a:moveTo>
                  <a:pt x="41613" y="9721"/>
                </a:moveTo>
                <a:cubicBezTo>
                  <a:pt x="41617" y="9735"/>
                  <a:pt x="41547" y="9753"/>
                  <a:pt x="41524" y="9742"/>
                </a:cubicBezTo>
                <a:cubicBezTo>
                  <a:pt x="41516" y="9738"/>
                  <a:pt x="41533" y="9704"/>
                  <a:pt x="41524" y="9698"/>
                </a:cubicBezTo>
                <a:cubicBezTo>
                  <a:pt x="41451" y="9653"/>
                  <a:pt x="41529" y="9707"/>
                  <a:pt x="41613" y="9721"/>
                </a:cubicBezTo>
                <a:close/>
                <a:moveTo>
                  <a:pt x="40968" y="9698"/>
                </a:moveTo>
                <a:cubicBezTo>
                  <a:pt x="40989" y="9656"/>
                  <a:pt x="41013" y="9722"/>
                  <a:pt x="40968" y="9721"/>
                </a:cubicBezTo>
                <a:cubicBezTo>
                  <a:pt x="40986" y="9740"/>
                  <a:pt x="41004" y="9760"/>
                  <a:pt x="40968" y="9764"/>
                </a:cubicBezTo>
                <a:cubicBezTo>
                  <a:pt x="40979" y="9789"/>
                  <a:pt x="41019" y="9820"/>
                  <a:pt x="41027" y="9786"/>
                </a:cubicBezTo>
                <a:cubicBezTo>
                  <a:pt x="41106" y="9834"/>
                  <a:pt x="40962" y="9898"/>
                  <a:pt x="40850" y="9875"/>
                </a:cubicBezTo>
                <a:cubicBezTo>
                  <a:pt x="40858" y="9803"/>
                  <a:pt x="40816" y="9769"/>
                  <a:pt x="40733" y="9764"/>
                </a:cubicBezTo>
                <a:cubicBezTo>
                  <a:pt x="40722" y="9722"/>
                  <a:pt x="40866" y="9733"/>
                  <a:pt x="40822" y="9786"/>
                </a:cubicBezTo>
                <a:cubicBezTo>
                  <a:pt x="40880" y="9764"/>
                  <a:pt x="40947" y="9749"/>
                  <a:pt x="40968" y="9698"/>
                </a:cubicBezTo>
                <a:close/>
                <a:moveTo>
                  <a:pt x="39239" y="9676"/>
                </a:moveTo>
                <a:cubicBezTo>
                  <a:pt x="39226" y="9711"/>
                  <a:pt x="39146" y="9695"/>
                  <a:pt x="39180" y="9764"/>
                </a:cubicBezTo>
                <a:cubicBezTo>
                  <a:pt x="39077" y="9750"/>
                  <a:pt x="39153" y="9673"/>
                  <a:pt x="39239" y="9676"/>
                </a:cubicBezTo>
                <a:close/>
                <a:moveTo>
                  <a:pt x="56210" y="9676"/>
                </a:moveTo>
                <a:cubicBezTo>
                  <a:pt x="56204" y="9677"/>
                  <a:pt x="56251" y="9646"/>
                  <a:pt x="56237" y="9676"/>
                </a:cubicBezTo>
                <a:cubicBezTo>
                  <a:pt x="56222" y="9712"/>
                  <a:pt x="55971" y="9685"/>
                  <a:pt x="56210" y="9676"/>
                </a:cubicBezTo>
                <a:close/>
                <a:moveTo>
                  <a:pt x="40792" y="9698"/>
                </a:moveTo>
                <a:cubicBezTo>
                  <a:pt x="40792" y="9702"/>
                  <a:pt x="40745" y="9667"/>
                  <a:pt x="40763" y="9654"/>
                </a:cubicBezTo>
                <a:cubicBezTo>
                  <a:pt x="40768" y="9650"/>
                  <a:pt x="40841" y="9653"/>
                  <a:pt x="40850" y="9654"/>
                </a:cubicBezTo>
                <a:cubicBezTo>
                  <a:pt x="40873" y="9657"/>
                  <a:pt x="40789" y="9684"/>
                  <a:pt x="40792" y="9676"/>
                </a:cubicBezTo>
                <a:cubicBezTo>
                  <a:pt x="40785" y="9690"/>
                  <a:pt x="40846" y="9704"/>
                  <a:pt x="40850" y="9698"/>
                </a:cubicBezTo>
                <a:cubicBezTo>
                  <a:pt x="40837" y="9716"/>
                  <a:pt x="40789" y="9727"/>
                  <a:pt x="40792" y="9698"/>
                </a:cubicBezTo>
                <a:close/>
                <a:moveTo>
                  <a:pt x="57938" y="9654"/>
                </a:moveTo>
                <a:cubicBezTo>
                  <a:pt x="57974" y="9623"/>
                  <a:pt x="57949" y="9652"/>
                  <a:pt x="57938" y="9676"/>
                </a:cubicBezTo>
                <a:cubicBezTo>
                  <a:pt x="57827" y="9679"/>
                  <a:pt x="57854" y="9701"/>
                  <a:pt x="57761" y="9676"/>
                </a:cubicBezTo>
                <a:cubicBezTo>
                  <a:pt x="57766" y="9628"/>
                  <a:pt x="57887" y="9667"/>
                  <a:pt x="57938" y="9654"/>
                </a:cubicBezTo>
                <a:close/>
                <a:moveTo>
                  <a:pt x="55564" y="9632"/>
                </a:moveTo>
                <a:cubicBezTo>
                  <a:pt x="55581" y="9549"/>
                  <a:pt x="55682" y="9680"/>
                  <a:pt x="55593" y="9676"/>
                </a:cubicBezTo>
                <a:cubicBezTo>
                  <a:pt x="55593" y="9721"/>
                  <a:pt x="55673" y="9704"/>
                  <a:pt x="55652" y="9764"/>
                </a:cubicBezTo>
                <a:cubicBezTo>
                  <a:pt x="55560" y="9789"/>
                  <a:pt x="55581" y="9730"/>
                  <a:pt x="55535" y="9721"/>
                </a:cubicBezTo>
                <a:cubicBezTo>
                  <a:pt x="55531" y="9691"/>
                  <a:pt x="55655" y="9654"/>
                  <a:pt x="55564" y="9632"/>
                </a:cubicBezTo>
                <a:close/>
                <a:moveTo>
                  <a:pt x="58143" y="9589"/>
                </a:moveTo>
                <a:cubicBezTo>
                  <a:pt x="58140" y="9630"/>
                  <a:pt x="58047" y="9604"/>
                  <a:pt x="58055" y="9654"/>
                </a:cubicBezTo>
                <a:cubicBezTo>
                  <a:pt x="58000" y="9652"/>
                  <a:pt x="58063" y="9560"/>
                  <a:pt x="58143" y="9589"/>
                </a:cubicBezTo>
                <a:close/>
                <a:moveTo>
                  <a:pt x="13299" y="9589"/>
                </a:moveTo>
                <a:cubicBezTo>
                  <a:pt x="13338" y="9589"/>
                  <a:pt x="13377" y="9589"/>
                  <a:pt x="13417" y="9589"/>
                </a:cubicBezTo>
                <a:cubicBezTo>
                  <a:pt x="13397" y="9606"/>
                  <a:pt x="13371" y="9649"/>
                  <a:pt x="13417" y="9654"/>
                </a:cubicBezTo>
                <a:cubicBezTo>
                  <a:pt x="13411" y="9692"/>
                  <a:pt x="13278" y="9644"/>
                  <a:pt x="13299" y="9589"/>
                </a:cubicBezTo>
                <a:close/>
                <a:moveTo>
                  <a:pt x="7437" y="9654"/>
                </a:moveTo>
                <a:cubicBezTo>
                  <a:pt x="7352" y="9642"/>
                  <a:pt x="7482" y="9620"/>
                  <a:pt x="7467" y="9589"/>
                </a:cubicBezTo>
                <a:cubicBezTo>
                  <a:pt x="7535" y="9629"/>
                  <a:pt x="7653" y="9565"/>
                  <a:pt x="7789" y="9589"/>
                </a:cubicBezTo>
                <a:cubicBezTo>
                  <a:pt x="7823" y="9585"/>
                  <a:pt x="7841" y="9593"/>
                  <a:pt x="7848" y="9610"/>
                </a:cubicBezTo>
                <a:cubicBezTo>
                  <a:pt x="7818" y="9610"/>
                  <a:pt x="7789" y="9610"/>
                  <a:pt x="7759" y="9610"/>
                </a:cubicBezTo>
                <a:cubicBezTo>
                  <a:pt x="7649" y="9628"/>
                  <a:pt x="7522" y="9657"/>
                  <a:pt x="7437" y="9632"/>
                </a:cubicBezTo>
                <a:cubicBezTo>
                  <a:pt x="7437" y="9639"/>
                  <a:pt x="7437" y="9647"/>
                  <a:pt x="7437" y="9654"/>
                </a:cubicBezTo>
                <a:close/>
                <a:moveTo>
                  <a:pt x="4506" y="9589"/>
                </a:moveTo>
                <a:cubicBezTo>
                  <a:pt x="4523" y="9637"/>
                  <a:pt x="4450" y="9620"/>
                  <a:pt x="4448" y="9654"/>
                </a:cubicBezTo>
                <a:cubicBezTo>
                  <a:pt x="4395" y="9661"/>
                  <a:pt x="4446" y="9569"/>
                  <a:pt x="4506" y="9589"/>
                </a:cubicBezTo>
                <a:close/>
                <a:moveTo>
                  <a:pt x="58173" y="9566"/>
                </a:moveTo>
                <a:cubicBezTo>
                  <a:pt x="58200" y="9582"/>
                  <a:pt x="58278" y="9577"/>
                  <a:pt x="58261" y="9566"/>
                </a:cubicBezTo>
                <a:cubicBezTo>
                  <a:pt x="58326" y="9607"/>
                  <a:pt x="58161" y="9656"/>
                  <a:pt x="58173" y="9566"/>
                </a:cubicBezTo>
                <a:close/>
                <a:moveTo>
                  <a:pt x="56355" y="9589"/>
                </a:moveTo>
                <a:cubicBezTo>
                  <a:pt x="56295" y="9611"/>
                  <a:pt x="56315" y="9551"/>
                  <a:pt x="56297" y="9544"/>
                </a:cubicBezTo>
                <a:cubicBezTo>
                  <a:pt x="56291" y="9542"/>
                  <a:pt x="56177" y="9542"/>
                  <a:pt x="56210" y="9523"/>
                </a:cubicBezTo>
                <a:cubicBezTo>
                  <a:pt x="56229" y="9511"/>
                  <a:pt x="56403" y="9537"/>
                  <a:pt x="56355" y="9589"/>
                </a:cubicBezTo>
                <a:close/>
                <a:moveTo>
                  <a:pt x="54802" y="9544"/>
                </a:moveTo>
                <a:cubicBezTo>
                  <a:pt x="54811" y="9463"/>
                  <a:pt x="54874" y="9609"/>
                  <a:pt x="54802" y="9589"/>
                </a:cubicBezTo>
                <a:cubicBezTo>
                  <a:pt x="54821" y="9611"/>
                  <a:pt x="54869" y="9611"/>
                  <a:pt x="54860" y="9654"/>
                </a:cubicBezTo>
                <a:cubicBezTo>
                  <a:pt x="54749" y="9622"/>
                  <a:pt x="54854" y="9753"/>
                  <a:pt x="54742" y="9721"/>
                </a:cubicBezTo>
                <a:cubicBezTo>
                  <a:pt x="54784" y="9677"/>
                  <a:pt x="54770" y="9595"/>
                  <a:pt x="54802" y="9544"/>
                </a:cubicBezTo>
                <a:close/>
                <a:moveTo>
                  <a:pt x="8199" y="9500"/>
                </a:moveTo>
                <a:cubicBezTo>
                  <a:pt x="8199" y="9502"/>
                  <a:pt x="8157" y="9472"/>
                  <a:pt x="8199" y="9478"/>
                </a:cubicBezTo>
                <a:cubicBezTo>
                  <a:pt x="8180" y="9475"/>
                  <a:pt x="8233" y="9513"/>
                  <a:pt x="8228" y="9500"/>
                </a:cubicBezTo>
                <a:cubicBezTo>
                  <a:pt x="8237" y="9526"/>
                  <a:pt x="8186" y="9562"/>
                  <a:pt x="8170" y="9544"/>
                </a:cubicBezTo>
                <a:cubicBezTo>
                  <a:pt x="8167" y="9541"/>
                  <a:pt x="8198" y="9511"/>
                  <a:pt x="8199" y="9500"/>
                </a:cubicBezTo>
                <a:close/>
                <a:moveTo>
                  <a:pt x="57879" y="9457"/>
                </a:moveTo>
                <a:cubicBezTo>
                  <a:pt x="57929" y="9448"/>
                  <a:pt x="57935" y="9473"/>
                  <a:pt x="57938" y="9500"/>
                </a:cubicBezTo>
                <a:cubicBezTo>
                  <a:pt x="58002" y="9515"/>
                  <a:pt x="58031" y="9438"/>
                  <a:pt x="58025" y="9523"/>
                </a:cubicBezTo>
                <a:cubicBezTo>
                  <a:pt x="57947" y="9523"/>
                  <a:pt x="57869" y="9523"/>
                  <a:pt x="57791" y="9523"/>
                </a:cubicBezTo>
                <a:cubicBezTo>
                  <a:pt x="57749" y="9587"/>
                  <a:pt x="57769" y="9472"/>
                  <a:pt x="57849" y="9500"/>
                </a:cubicBezTo>
                <a:cubicBezTo>
                  <a:pt x="57879" y="9500"/>
                  <a:pt x="57872" y="9473"/>
                  <a:pt x="57879" y="9457"/>
                </a:cubicBezTo>
                <a:close/>
                <a:moveTo>
                  <a:pt x="5386" y="9500"/>
                </a:moveTo>
                <a:cubicBezTo>
                  <a:pt x="5392" y="9475"/>
                  <a:pt x="5415" y="9488"/>
                  <a:pt x="5415" y="9500"/>
                </a:cubicBezTo>
                <a:cubicBezTo>
                  <a:pt x="5488" y="9475"/>
                  <a:pt x="5588" y="9469"/>
                  <a:pt x="5679" y="9457"/>
                </a:cubicBezTo>
                <a:cubicBezTo>
                  <a:pt x="5649" y="9523"/>
                  <a:pt x="5744" y="9496"/>
                  <a:pt x="5796" y="9500"/>
                </a:cubicBezTo>
                <a:cubicBezTo>
                  <a:pt x="5787" y="9501"/>
                  <a:pt x="5772" y="9544"/>
                  <a:pt x="5766" y="9544"/>
                </a:cubicBezTo>
                <a:cubicBezTo>
                  <a:pt x="5742" y="9547"/>
                  <a:pt x="5735" y="9523"/>
                  <a:pt x="5737" y="9523"/>
                </a:cubicBezTo>
                <a:cubicBezTo>
                  <a:pt x="5678" y="9530"/>
                  <a:pt x="5585" y="9569"/>
                  <a:pt x="5532" y="9500"/>
                </a:cubicBezTo>
                <a:cubicBezTo>
                  <a:pt x="5459" y="9497"/>
                  <a:pt x="5440" y="9535"/>
                  <a:pt x="5415" y="9566"/>
                </a:cubicBezTo>
                <a:cubicBezTo>
                  <a:pt x="5323" y="9574"/>
                  <a:pt x="5489" y="9503"/>
                  <a:pt x="5386" y="9500"/>
                </a:cubicBezTo>
                <a:close/>
                <a:moveTo>
                  <a:pt x="7995" y="9457"/>
                </a:moveTo>
                <a:cubicBezTo>
                  <a:pt x="8037" y="9391"/>
                  <a:pt x="8017" y="9508"/>
                  <a:pt x="7936" y="9478"/>
                </a:cubicBezTo>
                <a:cubicBezTo>
                  <a:pt x="7882" y="9462"/>
                  <a:pt x="7953" y="9455"/>
                  <a:pt x="7995" y="9457"/>
                </a:cubicBezTo>
                <a:close/>
                <a:moveTo>
                  <a:pt x="56707" y="9412"/>
                </a:moveTo>
                <a:cubicBezTo>
                  <a:pt x="56714" y="9356"/>
                  <a:pt x="56758" y="9443"/>
                  <a:pt x="56824" y="9412"/>
                </a:cubicBezTo>
                <a:cubicBezTo>
                  <a:pt x="56819" y="9430"/>
                  <a:pt x="56794" y="9434"/>
                  <a:pt x="56796" y="9457"/>
                </a:cubicBezTo>
                <a:cubicBezTo>
                  <a:pt x="56775" y="9457"/>
                  <a:pt x="56756" y="9457"/>
                  <a:pt x="56737" y="9457"/>
                </a:cubicBezTo>
                <a:cubicBezTo>
                  <a:pt x="56741" y="9431"/>
                  <a:pt x="56730" y="9417"/>
                  <a:pt x="56707" y="9412"/>
                </a:cubicBezTo>
                <a:close/>
                <a:moveTo>
                  <a:pt x="58759" y="9434"/>
                </a:moveTo>
                <a:cubicBezTo>
                  <a:pt x="58806" y="9409"/>
                  <a:pt x="58851" y="9347"/>
                  <a:pt x="58905" y="9391"/>
                </a:cubicBezTo>
                <a:cubicBezTo>
                  <a:pt x="58934" y="9389"/>
                  <a:pt x="58928" y="9364"/>
                  <a:pt x="58935" y="9346"/>
                </a:cubicBezTo>
                <a:cubicBezTo>
                  <a:pt x="58991" y="9349"/>
                  <a:pt x="58955" y="9420"/>
                  <a:pt x="59023" y="9412"/>
                </a:cubicBezTo>
                <a:cubicBezTo>
                  <a:pt x="59006" y="9458"/>
                  <a:pt x="58950" y="9475"/>
                  <a:pt x="58964" y="9544"/>
                </a:cubicBezTo>
                <a:cubicBezTo>
                  <a:pt x="58940" y="9533"/>
                  <a:pt x="58917" y="9521"/>
                  <a:pt x="58875" y="9523"/>
                </a:cubicBezTo>
                <a:cubicBezTo>
                  <a:pt x="58911" y="9490"/>
                  <a:pt x="58901" y="9424"/>
                  <a:pt x="58993" y="9434"/>
                </a:cubicBezTo>
                <a:cubicBezTo>
                  <a:pt x="59004" y="9392"/>
                  <a:pt x="58859" y="9402"/>
                  <a:pt x="58905" y="9457"/>
                </a:cubicBezTo>
                <a:cubicBezTo>
                  <a:pt x="58873" y="9465"/>
                  <a:pt x="58859" y="9415"/>
                  <a:pt x="58846" y="9412"/>
                </a:cubicBezTo>
                <a:cubicBezTo>
                  <a:pt x="58809" y="9406"/>
                  <a:pt x="58835" y="9450"/>
                  <a:pt x="58817" y="9457"/>
                </a:cubicBezTo>
                <a:cubicBezTo>
                  <a:pt x="58801" y="9463"/>
                  <a:pt x="58783" y="9425"/>
                  <a:pt x="58759" y="9434"/>
                </a:cubicBezTo>
                <a:close/>
                <a:moveTo>
                  <a:pt x="6294" y="9457"/>
                </a:moveTo>
                <a:cubicBezTo>
                  <a:pt x="6221" y="9485"/>
                  <a:pt x="6202" y="9369"/>
                  <a:pt x="6177" y="9434"/>
                </a:cubicBezTo>
                <a:cubicBezTo>
                  <a:pt x="6133" y="9425"/>
                  <a:pt x="6189" y="9406"/>
                  <a:pt x="6177" y="9369"/>
                </a:cubicBezTo>
                <a:cubicBezTo>
                  <a:pt x="6251" y="9371"/>
                  <a:pt x="6290" y="9400"/>
                  <a:pt x="6294" y="9457"/>
                </a:cubicBezTo>
                <a:close/>
                <a:moveTo>
                  <a:pt x="6587" y="9369"/>
                </a:moveTo>
                <a:cubicBezTo>
                  <a:pt x="6622" y="9338"/>
                  <a:pt x="6599" y="9367"/>
                  <a:pt x="6587" y="9391"/>
                </a:cubicBezTo>
                <a:cubicBezTo>
                  <a:pt x="6480" y="9388"/>
                  <a:pt x="6357" y="9448"/>
                  <a:pt x="6294" y="9412"/>
                </a:cubicBezTo>
                <a:cubicBezTo>
                  <a:pt x="6323" y="9351"/>
                  <a:pt x="6458" y="9400"/>
                  <a:pt x="6587" y="9369"/>
                </a:cubicBezTo>
                <a:close/>
                <a:moveTo>
                  <a:pt x="57498" y="9324"/>
                </a:moveTo>
                <a:cubicBezTo>
                  <a:pt x="57498" y="9346"/>
                  <a:pt x="57498" y="9369"/>
                  <a:pt x="57498" y="9391"/>
                </a:cubicBezTo>
                <a:cubicBezTo>
                  <a:pt x="57580" y="9363"/>
                  <a:pt x="57644" y="9335"/>
                  <a:pt x="57733" y="9369"/>
                </a:cubicBezTo>
                <a:cubicBezTo>
                  <a:pt x="57704" y="9397"/>
                  <a:pt x="57704" y="9449"/>
                  <a:pt x="57674" y="9478"/>
                </a:cubicBezTo>
                <a:cubicBezTo>
                  <a:pt x="57616" y="9478"/>
                  <a:pt x="57557" y="9478"/>
                  <a:pt x="57498" y="9478"/>
                </a:cubicBezTo>
                <a:cubicBezTo>
                  <a:pt x="57506" y="9454"/>
                  <a:pt x="57556" y="9463"/>
                  <a:pt x="57557" y="9434"/>
                </a:cubicBezTo>
                <a:cubicBezTo>
                  <a:pt x="57554" y="9392"/>
                  <a:pt x="57459" y="9460"/>
                  <a:pt x="57382" y="9434"/>
                </a:cubicBezTo>
                <a:cubicBezTo>
                  <a:pt x="57360" y="9375"/>
                  <a:pt x="57439" y="9389"/>
                  <a:pt x="57439" y="9346"/>
                </a:cubicBezTo>
                <a:cubicBezTo>
                  <a:pt x="57379" y="9337"/>
                  <a:pt x="57363" y="9361"/>
                  <a:pt x="57322" y="9369"/>
                </a:cubicBezTo>
                <a:cubicBezTo>
                  <a:pt x="57254" y="9343"/>
                  <a:pt x="57421" y="9312"/>
                  <a:pt x="57498" y="9324"/>
                </a:cubicBezTo>
                <a:close/>
                <a:moveTo>
                  <a:pt x="12889" y="9500"/>
                </a:moveTo>
                <a:cubicBezTo>
                  <a:pt x="12889" y="9463"/>
                  <a:pt x="12889" y="9427"/>
                  <a:pt x="12889" y="9391"/>
                </a:cubicBezTo>
                <a:cubicBezTo>
                  <a:pt x="12849" y="9391"/>
                  <a:pt x="12825" y="9380"/>
                  <a:pt x="12801" y="9369"/>
                </a:cubicBezTo>
                <a:cubicBezTo>
                  <a:pt x="12799" y="9436"/>
                  <a:pt x="12828" y="9481"/>
                  <a:pt x="12889" y="9500"/>
                </a:cubicBezTo>
                <a:close/>
                <a:moveTo>
                  <a:pt x="12713" y="9412"/>
                </a:moveTo>
                <a:cubicBezTo>
                  <a:pt x="12812" y="9392"/>
                  <a:pt x="12728" y="9371"/>
                  <a:pt x="12742" y="9303"/>
                </a:cubicBezTo>
                <a:cubicBezTo>
                  <a:pt x="12785" y="9268"/>
                  <a:pt x="12892" y="9283"/>
                  <a:pt x="12977" y="9280"/>
                </a:cubicBezTo>
                <a:cubicBezTo>
                  <a:pt x="12983" y="9351"/>
                  <a:pt x="12925" y="9373"/>
                  <a:pt x="12948" y="9457"/>
                </a:cubicBezTo>
                <a:cubicBezTo>
                  <a:pt x="12964" y="9477"/>
                  <a:pt x="13029" y="9490"/>
                  <a:pt x="12977" y="9500"/>
                </a:cubicBezTo>
                <a:cubicBezTo>
                  <a:pt x="12998" y="9521"/>
                  <a:pt x="13030" y="9533"/>
                  <a:pt x="13065" y="9544"/>
                </a:cubicBezTo>
                <a:cubicBezTo>
                  <a:pt x="13036" y="9612"/>
                  <a:pt x="12987" y="9520"/>
                  <a:pt x="12948" y="9523"/>
                </a:cubicBezTo>
                <a:cubicBezTo>
                  <a:pt x="12879" y="9521"/>
                  <a:pt x="12862" y="9560"/>
                  <a:pt x="12772" y="9544"/>
                </a:cubicBezTo>
                <a:cubicBezTo>
                  <a:pt x="12750" y="9503"/>
                  <a:pt x="12684" y="9529"/>
                  <a:pt x="12742" y="9478"/>
                </a:cubicBezTo>
                <a:cubicBezTo>
                  <a:pt x="12709" y="9475"/>
                  <a:pt x="12690" y="9483"/>
                  <a:pt x="12684" y="9500"/>
                </a:cubicBezTo>
                <a:cubicBezTo>
                  <a:pt x="12647" y="9494"/>
                  <a:pt x="12654" y="9457"/>
                  <a:pt x="12684" y="9457"/>
                </a:cubicBezTo>
                <a:cubicBezTo>
                  <a:pt x="12675" y="9419"/>
                  <a:pt x="12738" y="9466"/>
                  <a:pt x="12742" y="9457"/>
                </a:cubicBezTo>
                <a:cubicBezTo>
                  <a:pt x="12753" y="9433"/>
                  <a:pt x="12688" y="9423"/>
                  <a:pt x="12684" y="9412"/>
                </a:cubicBezTo>
                <a:cubicBezTo>
                  <a:pt x="12682" y="9409"/>
                  <a:pt x="12643" y="9386"/>
                  <a:pt x="12684" y="9391"/>
                </a:cubicBezTo>
                <a:cubicBezTo>
                  <a:pt x="12707" y="9392"/>
                  <a:pt x="12712" y="9394"/>
                  <a:pt x="12713" y="9412"/>
                </a:cubicBezTo>
                <a:close/>
                <a:moveTo>
                  <a:pt x="5532" y="9280"/>
                </a:moveTo>
                <a:cubicBezTo>
                  <a:pt x="5507" y="9383"/>
                  <a:pt x="5419" y="9303"/>
                  <a:pt x="5327" y="9346"/>
                </a:cubicBezTo>
                <a:cubicBezTo>
                  <a:pt x="5254" y="9318"/>
                  <a:pt x="5371" y="9338"/>
                  <a:pt x="5386" y="9324"/>
                </a:cubicBezTo>
                <a:cubicBezTo>
                  <a:pt x="5388" y="9322"/>
                  <a:pt x="5383" y="9303"/>
                  <a:pt x="5386" y="9303"/>
                </a:cubicBezTo>
                <a:cubicBezTo>
                  <a:pt x="5434" y="9288"/>
                  <a:pt x="5512" y="9292"/>
                  <a:pt x="5532" y="9280"/>
                </a:cubicBezTo>
                <a:close/>
                <a:moveTo>
                  <a:pt x="51607" y="9324"/>
                </a:moveTo>
                <a:cubicBezTo>
                  <a:pt x="51538" y="9324"/>
                  <a:pt x="51521" y="9363"/>
                  <a:pt x="51431" y="9346"/>
                </a:cubicBezTo>
                <a:cubicBezTo>
                  <a:pt x="51422" y="9295"/>
                  <a:pt x="51436" y="9262"/>
                  <a:pt x="51461" y="9236"/>
                </a:cubicBezTo>
                <a:cubicBezTo>
                  <a:pt x="51549" y="9251"/>
                  <a:pt x="51432" y="9283"/>
                  <a:pt x="51461" y="9324"/>
                </a:cubicBezTo>
                <a:cubicBezTo>
                  <a:pt x="51531" y="9333"/>
                  <a:pt x="51524" y="9284"/>
                  <a:pt x="51607" y="9303"/>
                </a:cubicBezTo>
                <a:cubicBezTo>
                  <a:pt x="51621" y="9346"/>
                  <a:pt x="51670" y="9405"/>
                  <a:pt x="51549" y="9412"/>
                </a:cubicBezTo>
                <a:cubicBezTo>
                  <a:pt x="51564" y="9380"/>
                  <a:pt x="51592" y="9357"/>
                  <a:pt x="51607" y="9324"/>
                </a:cubicBezTo>
                <a:close/>
                <a:moveTo>
                  <a:pt x="15058" y="9236"/>
                </a:moveTo>
                <a:cubicBezTo>
                  <a:pt x="15063" y="9211"/>
                  <a:pt x="15088" y="9225"/>
                  <a:pt x="15088" y="9236"/>
                </a:cubicBezTo>
                <a:cubicBezTo>
                  <a:pt x="15156" y="9229"/>
                  <a:pt x="15197" y="9201"/>
                  <a:pt x="15292" y="9214"/>
                </a:cubicBezTo>
                <a:cubicBezTo>
                  <a:pt x="15276" y="9239"/>
                  <a:pt x="15115" y="9274"/>
                  <a:pt x="15058" y="9236"/>
                </a:cubicBezTo>
                <a:close/>
                <a:moveTo>
                  <a:pt x="60018" y="9171"/>
                </a:moveTo>
                <a:cubicBezTo>
                  <a:pt x="60042" y="9174"/>
                  <a:pt x="60048" y="9192"/>
                  <a:pt x="60078" y="9191"/>
                </a:cubicBezTo>
                <a:cubicBezTo>
                  <a:pt x="60078" y="9207"/>
                  <a:pt x="60078" y="9222"/>
                  <a:pt x="60078" y="9236"/>
                </a:cubicBezTo>
                <a:cubicBezTo>
                  <a:pt x="60017" y="9227"/>
                  <a:pt x="60000" y="9251"/>
                  <a:pt x="59960" y="9258"/>
                </a:cubicBezTo>
                <a:cubicBezTo>
                  <a:pt x="59891" y="9245"/>
                  <a:pt x="60036" y="9216"/>
                  <a:pt x="60018" y="9171"/>
                </a:cubicBezTo>
                <a:close/>
                <a:moveTo>
                  <a:pt x="59345" y="9126"/>
                </a:moveTo>
                <a:cubicBezTo>
                  <a:pt x="59434" y="9167"/>
                  <a:pt x="59217" y="9159"/>
                  <a:pt x="59256" y="9236"/>
                </a:cubicBezTo>
                <a:cubicBezTo>
                  <a:pt x="59217" y="9229"/>
                  <a:pt x="59232" y="9181"/>
                  <a:pt x="59229" y="9148"/>
                </a:cubicBezTo>
                <a:cubicBezTo>
                  <a:pt x="59301" y="9120"/>
                  <a:pt x="59320" y="9159"/>
                  <a:pt x="59345" y="9126"/>
                </a:cubicBezTo>
                <a:close/>
                <a:moveTo>
                  <a:pt x="5943" y="9280"/>
                </a:moveTo>
                <a:cubicBezTo>
                  <a:pt x="5980" y="9310"/>
                  <a:pt x="6086" y="9315"/>
                  <a:pt x="6089" y="9258"/>
                </a:cubicBezTo>
                <a:cubicBezTo>
                  <a:pt x="6052" y="9228"/>
                  <a:pt x="5945" y="9225"/>
                  <a:pt x="5943" y="9280"/>
                </a:cubicBezTo>
                <a:close/>
                <a:moveTo>
                  <a:pt x="6499" y="9171"/>
                </a:moveTo>
                <a:cubicBezTo>
                  <a:pt x="6544" y="9137"/>
                  <a:pt x="6628" y="9135"/>
                  <a:pt x="6705" y="9126"/>
                </a:cubicBezTo>
                <a:cubicBezTo>
                  <a:pt x="6714" y="9184"/>
                  <a:pt x="6644" y="9183"/>
                  <a:pt x="6587" y="9191"/>
                </a:cubicBezTo>
                <a:cubicBezTo>
                  <a:pt x="6613" y="9262"/>
                  <a:pt x="6541" y="9261"/>
                  <a:pt x="6529" y="9303"/>
                </a:cubicBezTo>
                <a:cubicBezTo>
                  <a:pt x="6508" y="9295"/>
                  <a:pt x="6456" y="9267"/>
                  <a:pt x="6412" y="9280"/>
                </a:cubicBezTo>
                <a:cubicBezTo>
                  <a:pt x="6374" y="9292"/>
                  <a:pt x="6352" y="9367"/>
                  <a:pt x="6353" y="9258"/>
                </a:cubicBezTo>
                <a:cubicBezTo>
                  <a:pt x="6240" y="9315"/>
                  <a:pt x="6146" y="9370"/>
                  <a:pt x="6031" y="9324"/>
                </a:cubicBezTo>
                <a:cubicBezTo>
                  <a:pt x="5895" y="9353"/>
                  <a:pt x="5697" y="9433"/>
                  <a:pt x="5562" y="9391"/>
                </a:cubicBezTo>
                <a:cubicBezTo>
                  <a:pt x="5473" y="9426"/>
                  <a:pt x="5374" y="9455"/>
                  <a:pt x="5239" y="9457"/>
                </a:cubicBezTo>
                <a:cubicBezTo>
                  <a:pt x="5248" y="9367"/>
                  <a:pt x="5199" y="9460"/>
                  <a:pt x="5122" y="9434"/>
                </a:cubicBezTo>
                <a:cubicBezTo>
                  <a:pt x="5018" y="9442"/>
                  <a:pt x="5050" y="9494"/>
                  <a:pt x="4946" y="9457"/>
                </a:cubicBezTo>
                <a:cubicBezTo>
                  <a:pt x="4958" y="9413"/>
                  <a:pt x="5059" y="9439"/>
                  <a:pt x="5034" y="9369"/>
                </a:cubicBezTo>
                <a:cubicBezTo>
                  <a:pt x="5080" y="9377"/>
                  <a:pt x="5059" y="9437"/>
                  <a:pt x="5151" y="9412"/>
                </a:cubicBezTo>
                <a:cubicBezTo>
                  <a:pt x="5185" y="9405"/>
                  <a:pt x="5226" y="9373"/>
                  <a:pt x="5180" y="9369"/>
                </a:cubicBezTo>
                <a:cubicBezTo>
                  <a:pt x="5195" y="9327"/>
                  <a:pt x="5229" y="9365"/>
                  <a:pt x="5239" y="9369"/>
                </a:cubicBezTo>
                <a:cubicBezTo>
                  <a:pt x="5249" y="9371"/>
                  <a:pt x="5291" y="9363"/>
                  <a:pt x="5298" y="9369"/>
                </a:cubicBezTo>
                <a:cubicBezTo>
                  <a:pt x="5333" y="9400"/>
                  <a:pt x="5325" y="9348"/>
                  <a:pt x="5386" y="9369"/>
                </a:cubicBezTo>
                <a:cubicBezTo>
                  <a:pt x="5395" y="9371"/>
                  <a:pt x="5393" y="9436"/>
                  <a:pt x="5444" y="9412"/>
                </a:cubicBezTo>
                <a:cubicBezTo>
                  <a:pt x="5485" y="9413"/>
                  <a:pt x="5451" y="9384"/>
                  <a:pt x="5444" y="9391"/>
                </a:cubicBezTo>
                <a:cubicBezTo>
                  <a:pt x="5500" y="9343"/>
                  <a:pt x="5605" y="9360"/>
                  <a:pt x="5679" y="9324"/>
                </a:cubicBezTo>
                <a:cubicBezTo>
                  <a:pt x="5656" y="9283"/>
                  <a:pt x="5592" y="9309"/>
                  <a:pt x="5649" y="9258"/>
                </a:cubicBezTo>
                <a:cubicBezTo>
                  <a:pt x="5744" y="9231"/>
                  <a:pt x="5672" y="9329"/>
                  <a:pt x="5766" y="9303"/>
                </a:cubicBezTo>
                <a:cubicBezTo>
                  <a:pt x="5800" y="9298"/>
                  <a:pt x="5783" y="9280"/>
                  <a:pt x="5766" y="9280"/>
                </a:cubicBezTo>
                <a:cubicBezTo>
                  <a:pt x="5868" y="9210"/>
                  <a:pt x="6070" y="9214"/>
                  <a:pt x="6236" y="9191"/>
                </a:cubicBezTo>
                <a:cubicBezTo>
                  <a:pt x="6236" y="9214"/>
                  <a:pt x="6236" y="9236"/>
                  <a:pt x="6236" y="9258"/>
                </a:cubicBezTo>
                <a:cubicBezTo>
                  <a:pt x="6375" y="9235"/>
                  <a:pt x="6412" y="9262"/>
                  <a:pt x="6529" y="9214"/>
                </a:cubicBezTo>
                <a:cubicBezTo>
                  <a:pt x="6533" y="9188"/>
                  <a:pt x="6523" y="9175"/>
                  <a:pt x="6499" y="9171"/>
                </a:cubicBezTo>
                <a:close/>
                <a:moveTo>
                  <a:pt x="4770" y="9148"/>
                </a:moveTo>
                <a:cubicBezTo>
                  <a:pt x="4820" y="9085"/>
                  <a:pt x="4793" y="9261"/>
                  <a:pt x="4682" y="9214"/>
                </a:cubicBezTo>
                <a:cubicBezTo>
                  <a:pt x="4686" y="9172"/>
                  <a:pt x="4779" y="9199"/>
                  <a:pt x="4770" y="9148"/>
                </a:cubicBezTo>
                <a:close/>
                <a:moveTo>
                  <a:pt x="60605" y="9126"/>
                </a:moveTo>
                <a:cubicBezTo>
                  <a:pt x="60499" y="9089"/>
                  <a:pt x="60415" y="9166"/>
                  <a:pt x="60284" y="9171"/>
                </a:cubicBezTo>
                <a:cubicBezTo>
                  <a:pt x="60272" y="9129"/>
                  <a:pt x="60352" y="9144"/>
                  <a:pt x="60370" y="9126"/>
                </a:cubicBezTo>
                <a:cubicBezTo>
                  <a:pt x="60400" y="9100"/>
                  <a:pt x="60430" y="9110"/>
                  <a:pt x="60488" y="9104"/>
                </a:cubicBezTo>
                <a:cubicBezTo>
                  <a:pt x="60557" y="9097"/>
                  <a:pt x="60631" y="9052"/>
                  <a:pt x="60605" y="9126"/>
                </a:cubicBezTo>
                <a:close/>
                <a:moveTo>
                  <a:pt x="13739" y="9082"/>
                </a:moveTo>
                <a:cubicBezTo>
                  <a:pt x="13837" y="9102"/>
                  <a:pt x="13764" y="9132"/>
                  <a:pt x="13739" y="9171"/>
                </a:cubicBezTo>
                <a:cubicBezTo>
                  <a:pt x="13663" y="9165"/>
                  <a:pt x="13779" y="9132"/>
                  <a:pt x="13739" y="9082"/>
                </a:cubicBezTo>
                <a:close/>
                <a:moveTo>
                  <a:pt x="11101" y="8994"/>
                </a:moveTo>
                <a:cubicBezTo>
                  <a:pt x="11072" y="9024"/>
                  <a:pt x="11022" y="9037"/>
                  <a:pt x="11013" y="9082"/>
                </a:cubicBezTo>
                <a:cubicBezTo>
                  <a:pt x="10932" y="9055"/>
                  <a:pt x="10891" y="9034"/>
                  <a:pt x="10808" y="9060"/>
                </a:cubicBezTo>
                <a:cubicBezTo>
                  <a:pt x="10801" y="8913"/>
                  <a:pt x="11033" y="9055"/>
                  <a:pt x="11101" y="8994"/>
                </a:cubicBezTo>
                <a:close/>
                <a:moveTo>
                  <a:pt x="59579" y="8972"/>
                </a:moveTo>
                <a:cubicBezTo>
                  <a:pt x="59633" y="8974"/>
                  <a:pt x="59617" y="9008"/>
                  <a:pt x="59639" y="9038"/>
                </a:cubicBezTo>
                <a:cubicBezTo>
                  <a:pt x="59662" y="9070"/>
                  <a:pt x="59717" y="9096"/>
                  <a:pt x="59697" y="9148"/>
                </a:cubicBezTo>
                <a:cubicBezTo>
                  <a:pt x="59605" y="9137"/>
                  <a:pt x="59594" y="9188"/>
                  <a:pt x="59492" y="9171"/>
                </a:cubicBezTo>
                <a:cubicBezTo>
                  <a:pt x="59519" y="9084"/>
                  <a:pt x="59543" y="9130"/>
                  <a:pt x="59668" y="9126"/>
                </a:cubicBezTo>
                <a:cubicBezTo>
                  <a:pt x="59668" y="9052"/>
                  <a:pt x="59572" y="9050"/>
                  <a:pt x="59579" y="8972"/>
                </a:cubicBezTo>
                <a:close/>
                <a:moveTo>
                  <a:pt x="11892" y="8972"/>
                </a:moveTo>
                <a:cubicBezTo>
                  <a:pt x="11871" y="8913"/>
                  <a:pt x="12030" y="8988"/>
                  <a:pt x="12009" y="8928"/>
                </a:cubicBezTo>
                <a:cubicBezTo>
                  <a:pt x="12064" y="8928"/>
                  <a:pt x="12045" y="8969"/>
                  <a:pt x="12068" y="8994"/>
                </a:cubicBezTo>
                <a:cubicBezTo>
                  <a:pt x="12088" y="9015"/>
                  <a:pt x="12102" y="9000"/>
                  <a:pt x="12127" y="9016"/>
                </a:cubicBezTo>
                <a:cubicBezTo>
                  <a:pt x="12146" y="9028"/>
                  <a:pt x="12127" y="9077"/>
                  <a:pt x="12185" y="9060"/>
                </a:cubicBezTo>
                <a:cubicBezTo>
                  <a:pt x="12125" y="9159"/>
                  <a:pt x="11913" y="9050"/>
                  <a:pt x="12009" y="8972"/>
                </a:cubicBezTo>
                <a:cubicBezTo>
                  <a:pt x="11930" y="8970"/>
                  <a:pt x="11951" y="9008"/>
                  <a:pt x="11892" y="8972"/>
                </a:cubicBezTo>
                <a:close/>
                <a:moveTo>
                  <a:pt x="12039" y="9523"/>
                </a:moveTo>
                <a:cubicBezTo>
                  <a:pt x="12094" y="9520"/>
                  <a:pt x="12137" y="9508"/>
                  <a:pt x="12156" y="9478"/>
                </a:cubicBezTo>
                <a:cubicBezTo>
                  <a:pt x="12089" y="9472"/>
                  <a:pt x="12046" y="9484"/>
                  <a:pt x="12039" y="9523"/>
                </a:cubicBezTo>
                <a:close/>
                <a:moveTo>
                  <a:pt x="11658" y="9457"/>
                </a:moveTo>
                <a:cubicBezTo>
                  <a:pt x="11754" y="9462"/>
                  <a:pt x="11773" y="9353"/>
                  <a:pt x="11658" y="9369"/>
                </a:cubicBezTo>
                <a:cubicBezTo>
                  <a:pt x="11658" y="9398"/>
                  <a:pt x="11658" y="9427"/>
                  <a:pt x="11658" y="9457"/>
                </a:cubicBezTo>
                <a:close/>
                <a:moveTo>
                  <a:pt x="11042" y="9391"/>
                </a:moveTo>
                <a:cubicBezTo>
                  <a:pt x="11065" y="9385"/>
                  <a:pt x="11100" y="9389"/>
                  <a:pt x="11101" y="9369"/>
                </a:cubicBezTo>
                <a:cubicBezTo>
                  <a:pt x="10999" y="9386"/>
                  <a:pt x="10988" y="9335"/>
                  <a:pt x="10896" y="9346"/>
                </a:cubicBezTo>
                <a:cubicBezTo>
                  <a:pt x="10868" y="9408"/>
                  <a:pt x="11060" y="9411"/>
                  <a:pt x="11042" y="9391"/>
                </a:cubicBezTo>
                <a:close/>
                <a:moveTo>
                  <a:pt x="10544" y="9434"/>
                </a:moveTo>
                <a:cubicBezTo>
                  <a:pt x="10619" y="9453"/>
                  <a:pt x="10646" y="9403"/>
                  <a:pt x="10691" y="9391"/>
                </a:cubicBezTo>
                <a:cubicBezTo>
                  <a:pt x="10723" y="9382"/>
                  <a:pt x="10776" y="9398"/>
                  <a:pt x="10779" y="9369"/>
                </a:cubicBezTo>
                <a:cubicBezTo>
                  <a:pt x="10730" y="9331"/>
                  <a:pt x="10607" y="9351"/>
                  <a:pt x="10515" y="9346"/>
                </a:cubicBezTo>
                <a:cubicBezTo>
                  <a:pt x="10494" y="9443"/>
                  <a:pt x="10574" y="9329"/>
                  <a:pt x="10574" y="9391"/>
                </a:cubicBezTo>
                <a:cubicBezTo>
                  <a:pt x="10550" y="9395"/>
                  <a:pt x="10539" y="9409"/>
                  <a:pt x="10544" y="9434"/>
                </a:cubicBezTo>
                <a:close/>
                <a:moveTo>
                  <a:pt x="9078" y="9346"/>
                </a:moveTo>
                <a:cubicBezTo>
                  <a:pt x="9134" y="9341"/>
                  <a:pt x="9143" y="9371"/>
                  <a:pt x="9196" y="9369"/>
                </a:cubicBezTo>
                <a:cubicBezTo>
                  <a:pt x="9196" y="9353"/>
                  <a:pt x="9196" y="9338"/>
                  <a:pt x="9196" y="9324"/>
                </a:cubicBezTo>
                <a:cubicBezTo>
                  <a:pt x="9194" y="9311"/>
                  <a:pt x="9192" y="9298"/>
                  <a:pt x="9167" y="9303"/>
                </a:cubicBezTo>
                <a:cubicBezTo>
                  <a:pt x="9166" y="9338"/>
                  <a:pt x="9086" y="9315"/>
                  <a:pt x="9078" y="9346"/>
                </a:cubicBezTo>
                <a:close/>
                <a:moveTo>
                  <a:pt x="8141" y="9346"/>
                </a:moveTo>
                <a:cubicBezTo>
                  <a:pt x="8146" y="9298"/>
                  <a:pt x="8117" y="9276"/>
                  <a:pt x="8053" y="9280"/>
                </a:cubicBezTo>
                <a:cubicBezTo>
                  <a:pt x="8033" y="9340"/>
                  <a:pt x="8113" y="9323"/>
                  <a:pt x="8141" y="9346"/>
                </a:cubicBezTo>
                <a:close/>
                <a:moveTo>
                  <a:pt x="12420" y="9303"/>
                </a:moveTo>
                <a:cubicBezTo>
                  <a:pt x="12440" y="9303"/>
                  <a:pt x="12459" y="9303"/>
                  <a:pt x="12479" y="9303"/>
                </a:cubicBezTo>
                <a:cubicBezTo>
                  <a:pt x="12524" y="9248"/>
                  <a:pt x="12379" y="9238"/>
                  <a:pt x="12390" y="9280"/>
                </a:cubicBezTo>
                <a:cubicBezTo>
                  <a:pt x="12408" y="9281"/>
                  <a:pt x="12426" y="9283"/>
                  <a:pt x="12420" y="9303"/>
                </a:cubicBezTo>
                <a:close/>
                <a:moveTo>
                  <a:pt x="11746" y="9258"/>
                </a:moveTo>
                <a:cubicBezTo>
                  <a:pt x="11765" y="9258"/>
                  <a:pt x="11785" y="9258"/>
                  <a:pt x="11805" y="9258"/>
                </a:cubicBezTo>
                <a:cubicBezTo>
                  <a:pt x="11805" y="9244"/>
                  <a:pt x="11805" y="9229"/>
                  <a:pt x="11805" y="9214"/>
                </a:cubicBezTo>
                <a:cubicBezTo>
                  <a:pt x="11785" y="9214"/>
                  <a:pt x="11765" y="9214"/>
                  <a:pt x="11746" y="9214"/>
                </a:cubicBezTo>
                <a:cubicBezTo>
                  <a:pt x="11746" y="9229"/>
                  <a:pt x="11746" y="9244"/>
                  <a:pt x="11746" y="9258"/>
                </a:cubicBezTo>
                <a:close/>
                <a:moveTo>
                  <a:pt x="8053" y="9236"/>
                </a:moveTo>
                <a:cubicBezTo>
                  <a:pt x="8182" y="9242"/>
                  <a:pt x="8320" y="9283"/>
                  <a:pt x="8346" y="9171"/>
                </a:cubicBezTo>
                <a:cubicBezTo>
                  <a:pt x="8192" y="9196"/>
                  <a:pt x="8124" y="9149"/>
                  <a:pt x="8053" y="9236"/>
                </a:cubicBezTo>
                <a:close/>
                <a:moveTo>
                  <a:pt x="8375" y="8994"/>
                </a:moveTo>
                <a:cubicBezTo>
                  <a:pt x="8356" y="8994"/>
                  <a:pt x="8336" y="8994"/>
                  <a:pt x="8317" y="8994"/>
                </a:cubicBezTo>
                <a:cubicBezTo>
                  <a:pt x="8156" y="8988"/>
                  <a:pt x="8381" y="9056"/>
                  <a:pt x="8375" y="8994"/>
                </a:cubicBezTo>
                <a:close/>
                <a:moveTo>
                  <a:pt x="11335" y="9236"/>
                </a:moveTo>
                <a:cubicBezTo>
                  <a:pt x="11409" y="9227"/>
                  <a:pt x="11308" y="9174"/>
                  <a:pt x="11248" y="9191"/>
                </a:cubicBezTo>
                <a:cubicBezTo>
                  <a:pt x="11298" y="9165"/>
                  <a:pt x="11324" y="9118"/>
                  <a:pt x="11424" y="9126"/>
                </a:cubicBezTo>
                <a:cubicBezTo>
                  <a:pt x="11423" y="9147"/>
                  <a:pt x="11388" y="9144"/>
                  <a:pt x="11365" y="9148"/>
                </a:cubicBezTo>
                <a:cubicBezTo>
                  <a:pt x="11415" y="9197"/>
                  <a:pt x="11561" y="9135"/>
                  <a:pt x="11600" y="9104"/>
                </a:cubicBezTo>
                <a:cubicBezTo>
                  <a:pt x="11634" y="9095"/>
                  <a:pt x="11614" y="9142"/>
                  <a:pt x="11629" y="9148"/>
                </a:cubicBezTo>
                <a:cubicBezTo>
                  <a:pt x="11686" y="9171"/>
                  <a:pt x="11981" y="9105"/>
                  <a:pt x="11863" y="9191"/>
                </a:cubicBezTo>
                <a:cubicBezTo>
                  <a:pt x="11999" y="9211"/>
                  <a:pt x="11894" y="9157"/>
                  <a:pt x="11951" y="9148"/>
                </a:cubicBezTo>
                <a:cubicBezTo>
                  <a:pt x="12014" y="9129"/>
                  <a:pt x="11990" y="9180"/>
                  <a:pt x="12009" y="9191"/>
                </a:cubicBezTo>
                <a:cubicBezTo>
                  <a:pt x="12027" y="9203"/>
                  <a:pt x="12075" y="9185"/>
                  <a:pt x="12068" y="9214"/>
                </a:cubicBezTo>
                <a:cubicBezTo>
                  <a:pt x="12148" y="9216"/>
                  <a:pt x="12127" y="9178"/>
                  <a:pt x="12185" y="9214"/>
                </a:cubicBezTo>
                <a:cubicBezTo>
                  <a:pt x="12173" y="9241"/>
                  <a:pt x="12148" y="9259"/>
                  <a:pt x="12098" y="9258"/>
                </a:cubicBezTo>
                <a:cubicBezTo>
                  <a:pt x="12134" y="9287"/>
                  <a:pt x="12185" y="9301"/>
                  <a:pt x="12127" y="9346"/>
                </a:cubicBezTo>
                <a:cubicBezTo>
                  <a:pt x="12124" y="9411"/>
                  <a:pt x="12221" y="9343"/>
                  <a:pt x="12244" y="9346"/>
                </a:cubicBezTo>
                <a:cubicBezTo>
                  <a:pt x="12247" y="9347"/>
                  <a:pt x="12247" y="9379"/>
                  <a:pt x="12273" y="9369"/>
                </a:cubicBezTo>
                <a:cubicBezTo>
                  <a:pt x="12272" y="9369"/>
                  <a:pt x="12231" y="9318"/>
                  <a:pt x="12244" y="9303"/>
                </a:cubicBezTo>
                <a:cubicBezTo>
                  <a:pt x="12256" y="9288"/>
                  <a:pt x="12360" y="9305"/>
                  <a:pt x="12362" y="9280"/>
                </a:cubicBezTo>
                <a:cubicBezTo>
                  <a:pt x="12358" y="9232"/>
                  <a:pt x="12237" y="9271"/>
                  <a:pt x="12185" y="9258"/>
                </a:cubicBezTo>
                <a:cubicBezTo>
                  <a:pt x="12197" y="9186"/>
                  <a:pt x="12329" y="9228"/>
                  <a:pt x="12362" y="9214"/>
                </a:cubicBezTo>
                <a:cubicBezTo>
                  <a:pt x="12368" y="9211"/>
                  <a:pt x="12267" y="9183"/>
                  <a:pt x="12332" y="9171"/>
                </a:cubicBezTo>
                <a:cubicBezTo>
                  <a:pt x="12350" y="9167"/>
                  <a:pt x="12472" y="9190"/>
                  <a:pt x="12479" y="9148"/>
                </a:cubicBezTo>
                <a:cubicBezTo>
                  <a:pt x="12527" y="9189"/>
                  <a:pt x="12641" y="9197"/>
                  <a:pt x="12713" y="9214"/>
                </a:cubicBezTo>
                <a:cubicBezTo>
                  <a:pt x="12716" y="9215"/>
                  <a:pt x="12711" y="9233"/>
                  <a:pt x="12713" y="9236"/>
                </a:cubicBezTo>
                <a:cubicBezTo>
                  <a:pt x="12688" y="9274"/>
                  <a:pt x="12695" y="9217"/>
                  <a:pt x="12655" y="9214"/>
                </a:cubicBezTo>
                <a:cubicBezTo>
                  <a:pt x="12631" y="9213"/>
                  <a:pt x="12586" y="9252"/>
                  <a:pt x="12537" y="9236"/>
                </a:cubicBezTo>
                <a:cubicBezTo>
                  <a:pt x="12537" y="9268"/>
                  <a:pt x="12597" y="9247"/>
                  <a:pt x="12625" y="9258"/>
                </a:cubicBezTo>
                <a:cubicBezTo>
                  <a:pt x="12724" y="9298"/>
                  <a:pt x="12477" y="9236"/>
                  <a:pt x="12537" y="9346"/>
                </a:cubicBezTo>
                <a:cubicBezTo>
                  <a:pt x="12484" y="9349"/>
                  <a:pt x="12476" y="9319"/>
                  <a:pt x="12420" y="9324"/>
                </a:cubicBezTo>
                <a:cubicBezTo>
                  <a:pt x="12434" y="9400"/>
                  <a:pt x="12464" y="9487"/>
                  <a:pt x="12332" y="9500"/>
                </a:cubicBezTo>
                <a:cubicBezTo>
                  <a:pt x="12332" y="9544"/>
                  <a:pt x="12412" y="9529"/>
                  <a:pt x="12390" y="9589"/>
                </a:cubicBezTo>
                <a:cubicBezTo>
                  <a:pt x="12343" y="9639"/>
                  <a:pt x="12194" y="9581"/>
                  <a:pt x="12362" y="9589"/>
                </a:cubicBezTo>
                <a:cubicBezTo>
                  <a:pt x="12379" y="9553"/>
                  <a:pt x="12288" y="9551"/>
                  <a:pt x="12273" y="9523"/>
                </a:cubicBezTo>
                <a:cubicBezTo>
                  <a:pt x="12262" y="9500"/>
                  <a:pt x="12343" y="9443"/>
                  <a:pt x="12273" y="9412"/>
                </a:cubicBezTo>
                <a:cubicBezTo>
                  <a:pt x="12250" y="9423"/>
                  <a:pt x="12218" y="9431"/>
                  <a:pt x="12215" y="9457"/>
                </a:cubicBezTo>
                <a:cubicBezTo>
                  <a:pt x="12211" y="9482"/>
                  <a:pt x="12244" y="9498"/>
                  <a:pt x="12244" y="9500"/>
                </a:cubicBezTo>
                <a:cubicBezTo>
                  <a:pt x="12238" y="9542"/>
                  <a:pt x="12191" y="9559"/>
                  <a:pt x="12215" y="9610"/>
                </a:cubicBezTo>
                <a:cubicBezTo>
                  <a:pt x="12176" y="9589"/>
                  <a:pt x="12157" y="9551"/>
                  <a:pt x="12098" y="9544"/>
                </a:cubicBezTo>
                <a:cubicBezTo>
                  <a:pt x="12062" y="9554"/>
                  <a:pt x="12038" y="9572"/>
                  <a:pt x="12039" y="9610"/>
                </a:cubicBezTo>
                <a:cubicBezTo>
                  <a:pt x="11789" y="9595"/>
                  <a:pt x="11663" y="9589"/>
                  <a:pt x="11365" y="9589"/>
                </a:cubicBezTo>
                <a:cubicBezTo>
                  <a:pt x="11338" y="9550"/>
                  <a:pt x="11299" y="9520"/>
                  <a:pt x="11248" y="9500"/>
                </a:cubicBezTo>
                <a:cubicBezTo>
                  <a:pt x="11283" y="9433"/>
                  <a:pt x="11359" y="9532"/>
                  <a:pt x="11394" y="9478"/>
                </a:cubicBezTo>
                <a:cubicBezTo>
                  <a:pt x="11428" y="9475"/>
                  <a:pt x="11419" y="9438"/>
                  <a:pt x="11424" y="9412"/>
                </a:cubicBezTo>
                <a:cubicBezTo>
                  <a:pt x="11457" y="9416"/>
                  <a:pt x="11476" y="9408"/>
                  <a:pt x="11482" y="9391"/>
                </a:cubicBezTo>
                <a:cubicBezTo>
                  <a:pt x="11413" y="9327"/>
                  <a:pt x="11316" y="9412"/>
                  <a:pt x="11248" y="9369"/>
                </a:cubicBezTo>
                <a:cubicBezTo>
                  <a:pt x="11251" y="9313"/>
                  <a:pt x="11303" y="9299"/>
                  <a:pt x="11218" y="9280"/>
                </a:cubicBezTo>
                <a:cubicBezTo>
                  <a:pt x="11147" y="9303"/>
                  <a:pt x="11276" y="9377"/>
                  <a:pt x="11130" y="9369"/>
                </a:cubicBezTo>
                <a:cubicBezTo>
                  <a:pt x="11146" y="9386"/>
                  <a:pt x="11161" y="9405"/>
                  <a:pt x="11159" y="9434"/>
                </a:cubicBezTo>
                <a:cubicBezTo>
                  <a:pt x="11108" y="9411"/>
                  <a:pt x="11026" y="9439"/>
                  <a:pt x="10954" y="9434"/>
                </a:cubicBezTo>
                <a:cubicBezTo>
                  <a:pt x="10885" y="9430"/>
                  <a:pt x="10846" y="9406"/>
                  <a:pt x="10779" y="9412"/>
                </a:cubicBezTo>
                <a:cubicBezTo>
                  <a:pt x="10708" y="9419"/>
                  <a:pt x="10653" y="9479"/>
                  <a:pt x="10574" y="9457"/>
                </a:cubicBezTo>
                <a:cubicBezTo>
                  <a:pt x="10530" y="9540"/>
                  <a:pt x="10704" y="9461"/>
                  <a:pt x="10661" y="9544"/>
                </a:cubicBezTo>
                <a:cubicBezTo>
                  <a:pt x="10629" y="9574"/>
                  <a:pt x="10562" y="9559"/>
                  <a:pt x="10515" y="9566"/>
                </a:cubicBezTo>
                <a:cubicBezTo>
                  <a:pt x="10501" y="9569"/>
                  <a:pt x="10395" y="9613"/>
                  <a:pt x="10368" y="9589"/>
                </a:cubicBezTo>
                <a:cubicBezTo>
                  <a:pt x="10337" y="9559"/>
                  <a:pt x="10356" y="9594"/>
                  <a:pt x="10309" y="9589"/>
                </a:cubicBezTo>
                <a:cubicBezTo>
                  <a:pt x="10261" y="9583"/>
                  <a:pt x="10233" y="9577"/>
                  <a:pt x="10222" y="9544"/>
                </a:cubicBezTo>
                <a:cubicBezTo>
                  <a:pt x="10193" y="9545"/>
                  <a:pt x="10199" y="9571"/>
                  <a:pt x="10193" y="9589"/>
                </a:cubicBezTo>
                <a:cubicBezTo>
                  <a:pt x="10086" y="9587"/>
                  <a:pt x="9961" y="9600"/>
                  <a:pt x="9928" y="9544"/>
                </a:cubicBezTo>
                <a:cubicBezTo>
                  <a:pt x="9809" y="9580"/>
                  <a:pt x="9763" y="9536"/>
                  <a:pt x="9636" y="9566"/>
                </a:cubicBezTo>
                <a:cubicBezTo>
                  <a:pt x="9619" y="9535"/>
                  <a:pt x="9590" y="9512"/>
                  <a:pt x="9548" y="9500"/>
                </a:cubicBezTo>
                <a:cubicBezTo>
                  <a:pt x="9538" y="9449"/>
                  <a:pt x="9632" y="9476"/>
                  <a:pt x="9636" y="9434"/>
                </a:cubicBezTo>
                <a:cubicBezTo>
                  <a:pt x="9678" y="9439"/>
                  <a:pt x="9646" y="9500"/>
                  <a:pt x="9694" y="9500"/>
                </a:cubicBezTo>
                <a:cubicBezTo>
                  <a:pt x="9740" y="9497"/>
                  <a:pt x="9668" y="9457"/>
                  <a:pt x="9724" y="9457"/>
                </a:cubicBezTo>
                <a:cubicBezTo>
                  <a:pt x="9720" y="9457"/>
                  <a:pt x="9829" y="9473"/>
                  <a:pt x="9841" y="9478"/>
                </a:cubicBezTo>
                <a:cubicBezTo>
                  <a:pt x="9844" y="9479"/>
                  <a:pt x="9871" y="9523"/>
                  <a:pt x="9870" y="9523"/>
                </a:cubicBezTo>
                <a:cubicBezTo>
                  <a:pt x="9907" y="9523"/>
                  <a:pt x="9908" y="9485"/>
                  <a:pt x="9928" y="9478"/>
                </a:cubicBezTo>
                <a:cubicBezTo>
                  <a:pt x="9991" y="9458"/>
                  <a:pt x="10066" y="9497"/>
                  <a:pt x="10104" y="9457"/>
                </a:cubicBezTo>
                <a:cubicBezTo>
                  <a:pt x="10079" y="9423"/>
                  <a:pt x="10061" y="9463"/>
                  <a:pt x="9987" y="9434"/>
                </a:cubicBezTo>
                <a:cubicBezTo>
                  <a:pt x="10034" y="9368"/>
                  <a:pt x="9797" y="9389"/>
                  <a:pt x="9958" y="9369"/>
                </a:cubicBezTo>
                <a:cubicBezTo>
                  <a:pt x="9932" y="9304"/>
                  <a:pt x="9914" y="9343"/>
                  <a:pt x="9841" y="9346"/>
                </a:cubicBezTo>
                <a:cubicBezTo>
                  <a:pt x="9835" y="9366"/>
                  <a:pt x="9852" y="9367"/>
                  <a:pt x="9870" y="9369"/>
                </a:cubicBezTo>
                <a:cubicBezTo>
                  <a:pt x="9820" y="9452"/>
                  <a:pt x="9822" y="9321"/>
                  <a:pt x="9782" y="9324"/>
                </a:cubicBezTo>
                <a:cubicBezTo>
                  <a:pt x="9748" y="9328"/>
                  <a:pt x="9757" y="9364"/>
                  <a:pt x="9753" y="9391"/>
                </a:cubicBezTo>
                <a:cubicBezTo>
                  <a:pt x="9386" y="9376"/>
                  <a:pt x="9027" y="9462"/>
                  <a:pt x="8786" y="9412"/>
                </a:cubicBezTo>
                <a:cubicBezTo>
                  <a:pt x="8798" y="9363"/>
                  <a:pt x="8930" y="9403"/>
                  <a:pt x="8991" y="9391"/>
                </a:cubicBezTo>
                <a:cubicBezTo>
                  <a:pt x="9023" y="9325"/>
                  <a:pt x="8899" y="9349"/>
                  <a:pt x="8873" y="9346"/>
                </a:cubicBezTo>
                <a:cubicBezTo>
                  <a:pt x="8821" y="9342"/>
                  <a:pt x="8738" y="9341"/>
                  <a:pt x="8698" y="9346"/>
                </a:cubicBezTo>
                <a:cubicBezTo>
                  <a:pt x="8683" y="9348"/>
                  <a:pt x="8578" y="9393"/>
                  <a:pt x="8551" y="9369"/>
                </a:cubicBezTo>
                <a:cubicBezTo>
                  <a:pt x="8521" y="9341"/>
                  <a:pt x="8543" y="9366"/>
                  <a:pt x="8522" y="9369"/>
                </a:cubicBezTo>
                <a:cubicBezTo>
                  <a:pt x="8492" y="9373"/>
                  <a:pt x="8497" y="9346"/>
                  <a:pt x="8492" y="9346"/>
                </a:cubicBezTo>
                <a:cubicBezTo>
                  <a:pt x="8439" y="9347"/>
                  <a:pt x="8396" y="9380"/>
                  <a:pt x="8346" y="9369"/>
                </a:cubicBezTo>
                <a:cubicBezTo>
                  <a:pt x="8359" y="9349"/>
                  <a:pt x="8371" y="9329"/>
                  <a:pt x="8404" y="9324"/>
                </a:cubicBezTo>
                <a:cubicBezTo>
                  <a:pt x="8417" y="9264"/>
                  <a:pt x="8295" y="9304"/>
                  <a:pt x="8287" y="9258"/>
                </a:cubicBezTo>
                <a:cubicBezTo>
                  <a:pt x="8254" y="9262"/>
                  <a:pt x="8271" y="9280"/>
                  <a:pt x="8287" y="9280"/>
                </a:cubicBezTo>
                <a:cubicBezTo>
                  <a:pt x="8268" y="9310"/>
                  <a:pt x="8224" y="9321"/>
                  <a:pt x="8170" y="9324"/>
                </a:cubicBezTo>
                <a:cubicBezTo>
                  <a:pt x="8179" y="9353"/>
                  <a:pt x="8243" y="9343"/>
                  <a:pt x="8287" y="9346"/>
                </a:cubicBezTo>
                <a:cubicBezTo>
                  <a:pt x="8274" y="9453"/>
                  <a:pt x="8075" y="9343"/>
                  <a:pt x="8024" y="9391"/>
                </a:cubicBezTo>
                <a:cubicBezTo>
                  <a:pt x="7982" y="9428"/>
                  <a:pt x="7985" y="9386"/>
                  <a:pt x="7936" y="9391"/>
                </a:cubicBezTo>
                <a:cubicBezTo>
                  <a:pt x="7878" y="9394"/>
                  <a:pt x="7794" y="9428"/>
                  <a:pt x="7731" y="9434"/>
                </a:cubicBezTo>
                <a:cubicBezTo>
                  <a:pt x="7653" y="9442"/>
                  <a:pt x="7580" y="9430"/>
                  <a:pt x="7496" y="9434"/>
                </a:cubicBezTo>
                <a:cubicBezTo>
                  <a:pt x="7445" y="9454"/>
                  <a:pt x="7349" y="9442"/>
                  <a:pt x="7320" y="9478"/>
                </a:cubicBezTo>
                <a:cubicBezTo>
                  <a:pt x="7256" y="9475"/>
                  <a:pt x="7257" y="9423"/>
                  <a:pt x="7262" y="9369"/>
                </a:cubicBezTo>
                <a:cubicBezTo>
                  <a:pt x="7353" y="9357"/>
                  <a:pt x="7381" y="9420"/>
                  <a:pt x="7408" y="9346"/>
                </a:cubicBezTo>
                <a:cubicBezTo>
                  <a:pt x="7444" y="9357"/>
                  <a:pt x="7468" y="9375"/>
                  <a:pt x="7467" y="9412"/>
                </a:cubicBezTo>
                <a:cubicBezTo>
                  <a:pt x="7530" y="9416"/>
                  <a:pt x="7560" y="9394"/>
                  <a:pt x="7554" y="9346"/>
                </a:cubicBezTo>
                <a:cubicBezTo>
                  <a:pt x="7589" y="9350"/>
                  <a:pt x="7607" y="9341"/>
                  <a:pt x="7613" y="9324"/>
                </a:cubicBezTo>
                <a:cubicBezTo>
                  <a:pt x="7666" y="9322"/>
                  <a:pt x="7674" y="9351"/>
                  <a:pt x="7731" y="9346"/>
                </a:cubicBezTo>
                <a:cubicBezTo>
                  <a:pt x="7644" y="9250"/>
                  <a:pt x="7551" y="9289"/>
                  <a:pt x="7408" y="9324"/>
                </a:cubicBezTo>
                <a:cubicBezTo>
                  <a:pt x="7371" y="9256"/>
                  <a:pt x="7482" y="9273"/>
                  <a:pt x="7525" y="9258"/>
                </a:cubicBezTo>
                <a:cubicBezTo>
                  <a:pt x="7541" y="9253"/>
                  <a:pt x="7580" y="9214"/>
                  <a:pt x="7584" y="9214"/>
                </a:cubicBezTo>
                <a:cubicBezTo>
                  <a:pt x="7623" y="9209"/>
                  <a:pt x="7700" y="9284"/>
                  <a:pt x="7701" y="9214"/>
                </a:cubicBezTo>
                <a:cubicBezTo>
                  <a:pt x="7766" y="9253"/>
                  <a:pt x="7799" y="9231"/>
                  <a:pt x="7848" y="9258"/>
                </a:cubicBezTo>
                <a:cubicBezTo>
                  <a:pt x="7859" y="9265"/>
                  <a:pt x="7802" y="9287"/>
                  <a:pt x="7848" y="9303"/>
                </a:cubicBezTo>
                <a:cubicBezTo>
                  <a:pt x="7878" y="9313"/>
                  <a:pt x="7911" y="9331"/>
                  <a:pt x="7965" y="9324"/>
                </a:cubicBezTo>
                <a:cubicBezTo>
                  <a:pt x="7990" y="9267"/>
                  <a:pt x="7909" y="9297"/>
                  <a:pt x="7877" y="9280"/>
                </a:cubicBezTo>
                <a:cubicBezTo>
                  <a:pt x="7831" y="9256"/>
                  <a:pt x="7843" y="9214"/>
                  <a:pt x="7789" y="9214"/>
                </a:cubicBezTo>
                <a:cubicBezTo>
                  <a:pt x="7789" y="9191"/>
                  <a:pt x="7789" y="9171"/>
                  <a:pt x="7789" y="9148"/>
                </a:cubicBezTo>
                <a:cubicBezTo>
                  <a:pt x="7571" y="9162"/>
                  <a:pt x="7456" y="9129"/>
                  <a:pt x="7349" y="9236"/>
                </a:cubicBezTo>
                <a:cubicBezTo>
                  <a:pt x="7314" y="9244"/>
                  <a:pt x="7334" y="9197"/>
                  <a:pt x="7320" y="9191"/>
                </a:cubicBezTo>
                <a:cubicBezTo>
                  <a:pt x="7283" y="9178"/>
                  <a:pt x="7223" y="9236"/>
                  <a:pt x="7144" y="9214"/>
                </a:cubicBezTo>
                <a:cubicBezTo>
                  <a:pt x="7129" y="9169"/>
                  <a:pt x="7286" y="9205"/>
                  <a:pt x="7291" y="9148"/>
                </a:cubicBezTo>
                <a:cubicBezTo>
                  <a:pt x="7292" y="9118"/>
                  <a:pt x="7369" y="9130"/>
                  <a:pt x="7408" y="9126"/>
                </a:cubicBezTo>
                <a:cubicBezTo>
                  <a:pt x="7383" y="9108"/>
                  <a:pt x="7390" y="9066"/>
                  <a:pt x="7349" y="9060"/>
                </a:cubicBezTo>
                <a:cubicBezTo>
                  <a:pt x="7356" y="9028"/>
                  <a:pt x="7437" y="9052"/>
                  <a:pt x="7437" y="9016"/>
                </a:cubicBezTo>
                <a:cubicBezTo>
                  <a:pt x="7489" y="9049"/>
                  <a:pt x="7411" y="9107"/>
                  <a:pt x="7525" y="9126"/>
                </a:cubicBezTo>
                <a:cubicBezTo>
                  <a:pt x="7635" y="9149"/>
                  <a:pt x="7620" y="9080"/>
                  <a:pt x="7671" y="9060"/>
                </a:cubicBezTo>
                <a:cubicBezTo>
                  <a:pt x="7665" y="9033"/>
                  <a:pt x="7613" y="9038"/>
                  <a:pt x="7613" y="9060"/>
                </a:cubicBezTo>
                <a:cubicBezTo>
                  <a:pt x="7568" y="9046"/>
                  <a:pt x="7595" y="9027"/>
                  <a:pt x="7613" y="9016"/>
                </a:cubicBezTo>
                <a:cubicBezTo>
                  <a:pt x="7632" y="9005"/>
                  <a:pt x="7817" y="8971"/>
                  <a:pt x="7906" y="8972"/>
                </a:cubicBezTo>
                <a:cubicBezTo>
                  <a:pt x="7910" y="9012"/>
                  <a:pt x="7871" y="9018"/>
                  <a:pt x="7877" y="9060"/>
                </a:cubicBezTo>
                <a:cubicBezTo>
                  <a:pt x="8003" y="9089"/>
                  <a:pt x="7913" y="8955"/>
                  <a:pt x="8024" y="8972"/>
                </a:cubicBezTo>
                <a:cubicBezTo>
                  <a:pt x="8008" y="8989"/>
                  <a:pt x="7993" y="9007"/>
                  <a:pt x="7995" y="9038"/>
                </a:cubicBezTo>
                <a:cubicBezTo>
                  <a:pt x="8097" y="9057"/>
                  <a:pt x="8149" y="8985"/>
                  <a:pt x="8053" y="8972"/>
                </a:cubicBezTo>
                <a:cubicBezTo>
                  <a:pt x="8105" y="8926"/>
                  <a:pt x="8203" y="8957"/>
                  <a:pt x="8287" y="8950"/>
                </a:cubicBezTo>
                <a:cubicBezTo>
                  <a:pt x="8351" y="8945"/>
                  <a:pt x="8430" y="8913"/>
                  <a:pt x="8492" y="8928"/>
                </a:cubicBezTo>
                <a:cubicBezTo>
                  <a:pt x="8501" y="8979"/>
                  <a:pt x="8407" y="8953"/>
                  <a:pt x="8404" y="8994"/>
                </a:cubicBezTo>
                <a:cubicBezTo>
                  <a:pt x="8426" y="9033"/>
                  <a:pt x="8458" y="8997"/>
                  <a:pt x="8492" y="8994"/>
                </a:cubicBezTo>
                <a:cubicBezTo>
                  <a:pt x="8516" y="8983"/>
                  <a:pt x="8590" y="9008"/>
                  <a:pt x="8610" y="8994"/>
                </a:cubicBezTo>
                <a:cubicBezTo>
                  <a:pt x="8639" y="8972"/>
                  <a:pt x="8635" y="8995"/>
                  <a:pt x="8698" y="8994"/>
                </a:cubicBezTo>
                <a:cubicBezTo>
                  <a:pt x="8753" y="8992"/>
                  <a:pt x="8815" y="8950"/>
                  <a:pt x="8873" y="8994"/>
                </a:cubicBezTo>
                <a:cubicBezTo>
                  <a:pt x="8858" y="9012"/>
                  <a:pt x="8843" y="9030"/>
                  <a:pt x="8845" y="9060"/>
                </a:cubicBezTo>
                <a:cubicBezTo>
                  <a:pt x="8803" y="9058"/>
                  <a:pt x="8761" y="9057"/>
                  <a:pt x="8756" y="9082"/>
                </a:cubicBezTo>
                <a:cubicBezTo>
                  <a:pt x="8701" y="9050"/>
                  <a:pt x="8562" y="9081"/>
                  <a:pt x="8522" y="9038"/>
                </a:cubicBezTo>
                <a:cubicBezTo>
                  <a:pt x="8483" y="9046"/>
                  <a:pt x="8476" y="9077"/>
                  <a:pt x="8434" y="9082"/>
                </a:cubicBezTo>
                <a:cubicBezTo>
                  <a:pt x="8369" y="9094"/>
                  <a:pt x="8392" y="9040"/>
                  <a:pt x="8346" y="9038"/>
                </a:cubicBezTo>
                <a:cubicBezTo>
                  <a:pt x="8282" y="9034"/>
                  <a:pt x="8253" y="9057"/>
                  <a:pt x="8258" y="9104"/>
                </a:cubicBezTo>
                <a:cubicBezTo>
                  <a:pt x="8178" y="9120"/>
                  <a:pt x="8199" y="9060"/>
                  <a:pt x="8141" y="9060"/>
                </a:cubicBezTo>
                <a:cubicBezTo>
                  <a:pt x="8136" y="9085"/>
                  <a:pt x="8147" y="9099"/>
                  <a:pt x="8170" y="9104"/>
                </a:cubicBezTo>
                <a:cubicBezTo>
                  <a:pt x="8166" y="9171"/>
                  <a:pt x="8067" y="9072"/>
                  <a:pt x="7995" y="9126"/>
                </a:cubicBezTo>
                <a:cubicBezTo>
                  <a:pt x="7993" y="9127"/>
                  <a:pt x="7996" y="9148"/>
                  <a:pt x="7995" y="9148"/>
                </a:cubicBezTo>
                <a:cubicBezTo>
                  <a:pt x="7940" y="9155"/>
                  <a:pt x="7881" y="9144"/>
                  <a:pt x="7818" y="9148"/>
                </a:cubicBezTo>
                <a:cubicBezTo>
                  <a:pt x="7817" y="9181"/>
                  <a:pt x="7880" y="9157"/>
                  <a:pt x="7906" y="9171"/>
                </a:cubicBezTo>
                <a:cubicBezTo>
                  <a:pt x="7935" y="9183"/>
                  <a:pt x="7925" y="9261"/>
                  <a:pt x="7995" y="9236"/>
                </a:cubicBezTo>
                <a:cubicBezTo>
                  <a:pt x="8035" y="9228"/>
                  <a:pt x="7997" y="9197"/>
                  <a:pt x="7965" y="9191"/>
                </a:cubicBezTo>
                <a:cubicBezTo>
                  <a:pt x="8004" y="9137"/>
                  <a:pt x="8090" y="9152"/>
                  <a:pt x="8141" y="9148"/>
                </a:cubicBezTo>
                <a:cubicBezTo>
                  <a:pt x="8149" y="9147"/>
                  <a:pt x="8194" y="9152"/>
                  <a:pt x="8199" y="9148"/>
                </a:cubicBezTo>
                <a:cubicBezTo>
                  <a:pt x="8238" y="9112"/>
                  <a:pt x="8239" y="9146"/>
                  <a:pt x="8287" y="9148"/>
                </a:cubicBezTo>
                <a:cubicBezTo>
                  <a:pt x="8321" y="9149"/>
                  <a:pt x="8305" y="9128"/>
                  <a:pt x="8317" y="9126"/>
                </a:cubicBezTo>
                <a:cubicBezTo>
                  <a:pt x="8342" y="9123"/>
                  <a:pt x="8347" y="9148"/>
                  <a:pt x="8346" y="9148"/>
                </a:cubicBezTo>
                <a:cubicBezTo>
                  <a:pt x="8386" y="9143"/>
                  <a:pt x="8482" y="9109"/>
                  <a:pt x="8610" y="9126"/>
                </a:cubicBezTo>
                <a:cubicBezTo>
                  <a:pt x="8604" y="9194"/>
                  <a:pt x="8464" y="9163"/>
                  <a:pt x="8375" y="9171"/>
                </a:cubicBezTo>
                <a:cubicBezTo>
                  <a:pt x="8419" y="9210"/>
                  <a:pt x="8407" y="9293"/>
                  <a:pt x="8463" y="9324"/>
                </a:cubicBezTo>
                <a:cubicBezTo>
                  <a:pt x="8549" y="9306"/>
                  <a:pt x="8425" y="9269"/>
                  <a:pt x="8463" y="9214"/>
                </a:cubicBezTo>
                <a:cubicBezTo>
                  <a:pt x="8490" y="9228"/>
                  <a:pt x="8572" y="9265"/>
                  <a:pt x="8551" y="9191"/>
                </a:cubicBezTo>
                <a:cubicBezTo>
                  <a:pt x="8618" y="9185"/>
                  <a:pt x="8661" y="9197"/>
                  <a:pt x="8669" y="9236"/>
                </a:cubicBezTo>
                <a:cubicBezTo>
                  <a:pt x="8710" y="9231"/>
                  <a:pt x="8679" y="9171"/>
                  <a:pt x="8727" y="9171"/>
                </a:cubicBezTo>
                <a:cubicBezTo>
                  <a:pt x="8806" y="9155"/>
                  <a:pt x="8783" y="9216"/>
                  <a:pt x="8815" y="9236"/>
                </a:cubicBezTo>
                <a:cubicBezTo>
                  <a:pt x="9011" y="9187"/>
                  <a:pt x="9211" y="9226"/>
                  <a:pt x="9372" y="9214"/>
                </a:cubicBezTo>
                <a:cubicBezTo>
                  <a:pt x="9423" y="9210"/>
                  <a:pt x="9434" y="9193"/>
                  <a:pt x="9489" y="9191"/>
                </a:cubicBezTo>
                <a:cubicBezTo>
                  <a:pt x="9489" y="9191"/>
                  <a:pt x="9490" y="9236"/>
                  <a:pt x="9489" y="9236"/>
                </a:cubicBezTo>
                <a:cubicBezTo>
                  <a:pt x="9512" y="9235"/>
                  <a:pt x="9539" y="9217"/>
                  <a:pt x="9577" y="9214"/>
                </a:cubicBezTo>
                <a:cubicBezTo>
                  <a:pt x="9599" y="9213"/>
                  <a:pt x="9711" y="9226"/>
                  <a:pt x="9724" y="9214"/>
                </a:cubicBezTo>
                <a:cubicBezTo>
                  <a:pt x="9781" y="9162"/>
                  <a:pt x="9768" y="9233"/>
                  <a:pt x="9870" y="9214"/>
                </a:cubicBezTo>
                <a:cubicBezTo>
                  <a:pt x="9927" y="9203"/>
                  <a:pt x="9899" y="9205"/>
                  <a:pt x="9958" y="9214"/>
                </a:cubicBezTo>
                <a:cubicBezTo>
                  <a:pt x="9972" y="9216"/>
                  <a:pt x="10003" y="9217"/>
                  <a:pt x="10017" y="9214"/>
                </a:cubicBezTo>
                <a:cubicBezTo>
                  <a:pt x="10027" y="9213"/>
                  <a:pt x="10057" y="9193"/>
                  <a:pt x="10046" y="9191"/>
                </a:cubicBezTo>
                <a:cubicBezTo>
                  <a:pt x="10080" y="9193"/>
                  <a:pt x="10087" y="9233"/>
                  <a:pt x="10104" y="9236"/>
                </a:cubicBezTo>
                <a:cubicBezTo>
                  <a:pt x="10116" y="9238"/>
                  <a:pt x="10161" y="9214"/>
                  <a:pt x="10193" y="9214"/>
                </a:cubicBezTo>
                <a:cubicBezTo>
                  <a:pt x="10240" y="9214"/>
                  <a:pt x="10243" y="9236"/>
                  <a:pt x="10280" y="9236"/>
                </a:cubicBezTo>
                <a:cubicBezTo>
                  <a:pt x="10312" y="9236"/>
                  <a:pt x="10388" y="9194"/>
                  <a:pt x="10485" y="9214"/>
                </a:cubicBezTo>
                <a:cubicBezTo>
                  <a:pt x="10523" y="9243"/>
                  <a:pt x="10523" y="9295"/>
                  <a:pt x="10485" y="9324"/>
                </a:cubicBezTo>
                <a:cubicBezTo>
                  <a:pt x="10548" y="9334"/>
                  <a:pt x="10542" y="9293"/>
                  <a:pt x="10544" y="9258"/>
                </a:cubicBezTo>
                <a:cubicBezTo>
                  <a:pt x="10571" y="9248"/>
                  <a:pt x="10597" y="9239"/>
                  <a:pt x="10603" y="9214"/>
                </a:cubicBezTo>
                <a:cubicBezTo>
                  <a:pt x="10627" y="9225"/>
                  <a:pt x="10701" y="9199"/>
                  <a:pt x="10720" y="9214"/>
                </a:cubicBezTo>
                <a:cubicBezTo>
                  <a:pt x="10765" y="9248"/>
                  <a:pt x="10751" y="9193"/>
                  <a:pt x="10808" y="9236"/>
                </a:cubicBezTo>
                <a:cubicBezTo>
                  <a:pt x="10841" y="9261"/>
                  <a:pt x="10907" y="9213"/>
                  <a:pt x="10925" y="9214"/>
                </a:cubicBezTo>
                <a:cubicBezTo>
                  <a:pt x="10945" y="9216"/>
                  <a:pt x="11031" y="9226"/>
                  <a:pt x="11042" y="9236"/>
                </a:cubicBezTo>
                <a:cubicBezTo>
                  <a:pt x="11059" y="9251"/>
                  <a:pt x="11125" y="9269"/>
                  <a:pt x="11218" y="9258"/>
                </a:cubicBezTo>
                <a:cubicBezTo>
                  <a:pt x="11268" y="9253"/>
                  <a:pt x="11264" y="9186"/>
                  <a:pt x="11335" y="9236"/>
                </a:cubicBezTo>
                <a:close/>
                <a:moveTo>
                  <a:pt x="6558" y="8928"/>
                </a:moveTo>
                <a:cubicBezTo>
                  <a:pt x="6628" y="8910"/>
                  <a:pt x="6693" y="8960"/>
                  <a:pt x="6587" y="8950"/>
                </a:cubicBezTo>
                <a:cubicBezTo>
                  <a:pt x="6579" y="8950"/>
                  <a:pt x="6520" y="8988"/>
                  <a:pt x="6499" y="8972"/>
                </a:cubicBezTo>
                <a:cubicBezTo>
                  <a:pt x="6487" y="8962"/>
                  <a:pt x="6573" y="8946"/>
                  <a:pt x="6558" y="8928"/>
                </a:cubicBezTo>
                <a:close/>
                <a:moveTo>
                  <a:pt x="15234" y="8862"/>
                </a:moveTo>
                <a:cubicBezTo>
                  <a:pt x="15247" y="8860"/>
                  <a:pt x="15254" y="8821"/>
                  <a:pt x="15263" y="8819"/>
                </a:cubicBezTo>
                <a:cubicBezTo>
                  <a:pt x="15274" y="8816"/>
                  <a:pt x="15374" y="8835"/>
                  <a:pt x="15380" y="8840"/>
                </a:cubicBezTo>
                <a:cubicBezTo>
                  <a:pt x="15392" y="8851"/>
                  <a:pt x="15276" y="8853"/>
                  <a:pt x="15234" y="8862"/>
                </a:cubicBezTo>
                <a:close/>
                <a:moveTo>
                  <a:pt x="14941" y="8950"/>
                </a:moveTo>
                <a:cubicBezTo>
                  <a:pt x="14921" y="8950"/>
                  <a:pt x="14902" y="8950"/>
                  <a:pt x="14882" y="8950"/>
                </a:cubicBezTo>
                <a:cubicBezTo>
                  <a:pt x="14722" y="8944"/>
                  <a:pt x="14947" y="9012"/>
                  <a:pt x="14941" y="8950"/>
                </a:cubicBezTo>
                <a:close/>
                <a:moveTo>
                  <a:pt x="14149" y="8774"/>
                </a:moveTo>
                <a:cubicBezTo>
                  <a:pt x="14209" y="8768"/>
                  <a:pt x="14143" y="8838"/>
                  <a:pt x="14120" y="8840"/>
                </a:cubicBezTo>
                <a:cubicBezTo>
                  <a:pt x="14142" y="8921"/>
                  <a:pt x="14208" y="8830"/>
                  <a:pt x="14267" y="8884"/>
                </a:cubicBezTo>
                <a:cubicBezTo>
                  <a:pt x="14295" y="8883"/>
                  <a:pt x="14289" y="8858"/>
                  <a:pt x="14295" y="8840"/>
                </a:cubicBezTo>
                <a:cubicBezTo>
                  <a:pt x="14320" y="8771"/>
                  <a:pt x="14334" y="8879"/>
                  <a:pt x="14325" y="8906"/>
                </a:cubicBezTo>
                <a:cubicBezTo>
                  <a:pt x="14381" y="8921"/>
                  <a:pt x="14398" y="8870"/>
                  <a:pt x="14442" y="8862"/>
                </a:cubicBezTo>
                <a:cubicBezTo>
                  <a:pt x="14486" y="8855"/>
                  <a:pt x="14486" y="8883"/>
                  <a:pt x="14501" y="8884"/>
                </a:cubicBezTo>
                <a:cubicBezTo>
                  <a:pt x="14511" y="8884"/>
                  <a:pt x="14548" y="8853"/>
                  <a:pt x="14560" y="8862"/>
                </a:cubicBezTo>
                <a:cubicBezTo>
                  <a:pt x="14572" y="8871"/>
                  <a:pt x="14587" y="8890"/>
                  <a:pt x="14618" y="8884"/>
                </a:cubicBezTo>
                <a:cubicBezTo>
                  <a:pt x="14650" y="8878"/>
                  <a:pt x="14682" y="8842"/>
                  <a:pt x="14706" y="8906"/>
                </a:cubicBezTo>
                <a:cubicBezTo>
                  <a:pt x="14838" y="8878"/>
                  <a:pt x="14958" y="8887"/>
                  <a:pt x="15116" y="8928"/>
                </a:cubicBezTo>
                <a:cubicBezTo>
                  <a:pt x="15211" y="8955"/>
                  <a:pt x="15139" y="8857"/>
                  <a:pt x="15234" y="8884"/>
                </a:cubicBezTo>
                <a:cubicBezTo>
                  <a:pt x="15230" y="8923"/>
                  <a:pt x="15270" y="8931"/>
                  <a:pt x="15263" y="8972"/>
                </a:cubicBezTo>
                <a:cubicBezTo>
                  <a:pt x="15224" y="8972"/>
                  <a:pt x="15185" y="8972"/>
                  <a:pt x="15146" y="8972"/>
                </a:cubicBezTo>
                <a:cubicBezTo>
                  <a:pt x="15151" y="8998"/>
                  <a:pt x="15200" y="8991"/>
                  <a:pt x="15234" y="8994"/>
                </a:cubicBezTo>
                <a:cubicBezTo>
                  <a:pt x="15230" y="9042"/>
                  <a:pt x="15160" y="9042"/>
                  <a:pt x="15088" y="9038"/>
                </a:cubicBezTo>
                <a:cubicBezTo>
                  <a:pt x="15091" y="8998"/>
                  <a:pt x="15051" y="8992"/>
                  <a:pt x="15058" y="8950"/>
                </a:cubicBezTo>
                <a:cubicBezTo>
                  <a:pt x="14981" y="8943"/>
                  <a:pt x="14982" y="8995"/>
                  <a:pt x="14970" y="9038"/>
                </a:cubicBezTo>
                <a:cubicBezTo>
                  <a:pt x="14867" y="9018"/>
                  <a:pt x="14810" y="9023"/>
                  <a:pt x="14735" y="9038"/>
                </a:cubicBezTo>
                <a:cubicBezTo>
                  <a:pt x="14726" y="9096"/>
                  <a:pt x="14900" y="9018"/>
                  <a:pt x="14853" y="9104"/>
                </a:cubicBezTo>
                <a:cubicBezTo>
                  <a:pt x="14804" y="9104"/>
                  <a:pt x="14755" y="9104"/>
                  <a:pt x="14706" y="9104"/>
                </a:cubicBezTo>
                <a:cubicBezTo>
                  <a:pt x="14706" y="9075"/>
                  <a:pt x="14706" y="9045"/>
                  <a:pt x="14706" y="9016"/>
                </a:cubicBezTo>
                <a:cubicBezTo>
                  <a:pt x="14647" y="9016"/>
                  <a:pt x="14589" y="9016"/>
                  <a:pt x="14530" y="9016"/>
                </a:cubicBezTo>
                <a:cubicBezTo>
                  <a:pt x="14508" y="9073"/>
                  <a:pt x="14584" y="9045"/>
                  <a:pt x="14618" y="9060"/>
                </a:cubicBezTo>
                <a:cubicBezTo>
                  <a:pt x="14645" y="9072"/>
                  <a:pt x="14642" y="9099"/>
                  <a:pt x="14677" y="9104"/>
                </a:cubicBezTo>
                <a:cubicBezTo>
                  <a:pt x="14653" y="9155"/>
                  <a:pt x="14495" y="9126"/>
                  <a:pt x="14530" y="9060"/>
                </a:cubicBezTo>
                <a:cubicBezTo>
                  <a:pt x="14435" y="9033"/>
                  <a:pt x="14508" y="9132"/>
                  <a:pt x="14413" y="9104"/>
                </a:cubicBezTo>
                <a:cubicBezTo>
                  <a:pt x="14478" y="9053"/>
                  <a:pt x="14439" y="9045"/>
                  <a:pt x="14471" y="8994"/>
                </a:cubicBezTo>
                <a:cubicBezTo>
                  <a:pt x="14455" y="8962"/>
                  <a:pt x="14426" y="8940"/>
                  <a:pt x="14384" y="8928"/>
                </a:cubicBezTo>
                <a:cubicBezTo>
                  <a:pt x="14324" y="8934"/>
                  <a:pt x="14325" y="8986"/>
                  <a:pt x="14295" y="9016"/>
                </a:cubicBezTo>
                <a:cubicBezTo>
                  <a:pt x="14262" y="8998"/>
                  <a:pt x="14217" y="8987"/>
                  <a:pt x="14149" y="8994"/>
                </a:cubicBezTo>
                <a:cubicBezTo>
                  <a:pt x="14110" y="9002"/>
                  <a:pt x="14125" y="9049"/>
                  <a:pt x="14120" y="9082"/>
                </a:cubicBezTo>
                <a:cubicBezTo>
                  <a:pt x="14086" y="9079"/>
                  <a:pt x="14068" y="9087"/>
                  <a:pt x="14061" y="9104"/>
                </a:cubicBezTo>
                <a:cubicBezTo>
                  <a:pt x="13968" y="9107"/>
                  <a:pt x="13964" y="9045"/>
                  <a:pt x="13856" y="9060"/>
                </a:cubicBezTo>
                <a:cubicBezTo>
                  <a:pt x="13833" y="9034"/>
                  <a:pt x="13886" y="9022"/>
                  <a:pt x="13886" y="9016"/>
                </a:cubicBezTo>
                <a:cubicBezTo>
                  <a:pt x="13886" y="9004"/>
                  <a:pt x="13829" y="8965"/>
                  <a:pt x="13827" y="8972"/>
                </a:cubicBezTo>
                <a:cubicBezTo>
                  <a:pt x="13853" y="8908"/>
                  <a:pt x="13892" y="8960"/>
                  <a:pt x="14032" y="8928"/>
                </a:cubicBezTo>
                <a:cubicBezTo>
                  <a:pt x="14125" y="8946"/>
                  <a:pt x="13980" y="8957"/>
                  <a:pt x="13944" y="8950"/>
                </a:cubicBezTo>
                <a:cubicBezTo>
                  <a:pt x="13950" y="8968"/>
                  <a:pt x="13973" y="8972"/>
                  <a:pt x="13973" y="8994"/>
                </a:cubicBezTo>
                <a:cubicBezTo>
                  <a:pt x="14060" y="8979"/>
                  <a:pt x="14101" y="8928"/>
                  <a:pt x="14238" y="8950"/>
                </a:cubicBezTo>
                <a:cubicBezTo>
                  <a:pt x="14231" y="8889"/>
                  <a:pt x="14148" y="8935"/>
                  <a:pt x="14091" y="8928"/>
                </a:cubicBezTo>
                <a:cubicBezTo>
                  <a:pt x="14086" y="8928"/>
                  <a:pt x="14088" y="8906"/>
                  <a:pt x="14061" y="8906"/>
                </a:cubicBezTo>
                <a:cubicBezTo>
                  <a:pt x="13985" y="8910"/>
                  <a:pt x="13815" y="8935"/>
                  <a:pt x="13856" y="8840"/>
                </a:cubicBezTo>
                <a:cubicBezTo>
                  <a:pt x="13943" y="8878"/>
                  <a:pt x="14004" y="8833"/>
                  <a:pt x="14061" y="8862"/>
                </a:cubicBezTo>
                <a:cubicBezTo>
                  <a:pt x="14101" y="8840"/>
                  <a:pt x="14120" y="8804"/>
                  <a:pt x="14149" y="8774"/>
                </a:cubicBezTo>
                <a:close/>
                <a:moveTo>
                  <a:pt x="9841" y="9104"/>
                </a:moveTo>
                <a:cubicBezTo>
                  <a:pt x="9811" y="9104"/>
                  <a:pt x="9782" y="9104"/>
                  <a:pt x="9753" y="9104"/>
                </a:cubicBezTo>
                <a:cubicBezTo>
                  <a:pt x="9582" y="9104"/>
                  <a:pt x="9848" y="9163"/>
                  <a:pt x="9841" y="9104"/>
                </a:cubicBezTo>
                <a:close/>
                <a:moveTo>
                  <a:pt x="9870" y="9104"/>
                </a:moveTo>
                <a:cubicBezTo>
                  <a:pt x="9895" y="9135"/>
                  <a:pt x="10077" y="9144"/>
                  <a:pt x="10075" y="9104"/>
                </a:cubicBezTo>
                <a:cubicBezTo>
                  <a:pt x="10008" y="9106"/>
                  <a:pt x="9842" y="9069"/>
                  <a:pt x="9870" y="9104"/>
                </a:cubicBezTo>
                <a:close/>
                <a:moveTo>
                  <a:pt x="12713" y="9016"/>
                </a:moveTo>
                <a:cubicBezTo>
                  <a:pt x="12673" y="9008"/>
                  <a:pt x="12657" y="8985"/>
                  <a:pt x="12596" y="8994"/>
                </a:cubicBezTo>
                <a:cubicBezTo>
                  <a:pt x="12549" y="9055"/>
                  <a:pt x="12722" y="9055"/>
                  <a:pt x="12713" y="9016"/>
                </a:cubicBezTo>
                <a:close/>
                <a:moveTo>
                  <a:pt x="12537" y="9082"/>
                </a:moveTo>
                <a:cubicBezTo>
                  <a:pt x="12599" y="9036"/>
                  <a:pt x="12498" y="9000"/>
                  <a:pt x="12449" y="8972"/>
                </a:cubicBezTo>
                <a:cubicBezTo>
                  <a:pt x="12426" y="9048"/>
                  <a:pt x="12477" y="9069"/>
                  <a:pt x="12537" y="9082"/>
                </a:cubicBezTo>
                <a:close/>
                <a:moveTo>
                  <a:pt x="9284" y="8906"/>
                </a:moveTo>
                <a:cubicBezTo>
                  <a:pt x="9194" y="8922"/>
                  <a:pt x="9228" y="8922"/>
                  <a:pt x="9137" y="8906"/>
                </a:cubicBezTo>
                <a:cubicBezTo>
                  <a:pt x="9092" y="8973"/>
                  <a:pt x="9329" y="8973"/>
                  <a:pt x="9284" y="8906"/>
                </a:cubicBezTo>
                <a:close/>
                <a:moveTo>
                  <a:pt x="13651" y="8928"/>
                </a:moveTo>
                <a:cubicBezTo>
                  <a:pt x="13697" y="8862"/>
                  <a:pt x="13499" y="8870"/>
                  <a:pt x="13505" y="8906"/>
                </a:cubicBezTo>
                <a:cubicBezTo>
                  <a:pt x="13587" y="8887"/>
                  <a:pt x="13580" y="8937"/>
                  <a:pt x="13651" y="8928"/>
                </a:cubicBezTo>
                <a:close/>
                <a:moveTo>
                  <a:pt x="10017" y="8928"/>
                </a:moveTo>
                <a:cubicBezTo>
                  <a:pt x="10067" y="8929"/>
                  <a:pt x="10091" y="8911"/>
                  <a:pt x="10104" y="8884"/>
                </a:cubicBezTo>
                <a:cubicBezTo>
                  <a:pt x="10059" y="8886"/>
                  <a:pt x="10003" y="8881"/>
                  <a:pt x="10017" y="8928"/>
                </a:cubicBezTo>
                <a:close/>
                <a:moveTo>
                  <a:pt x="9841" y="8928"/>
                </a:moveTo>
                <a:cubicBezTo>
                  <a:pt x="9891" y="8929"/>
                  <a:pt x="9916" y="8911"/>
                  <a:pt x="9928" y="8884"/>
                </a:cubicBezTo>
                <a:cubicBezTo>
                  <a:pt x="9883" y="8886"/>
                  <a:pt x="9827" y="8881"/>
                  <a:pt x="9841" y="8928"/>
                </a:cubicBezTo>
                <a:close/>
                <a:moveTo>
                  <a:pt x="9343" y="8884"/>
                </a:moveTo>
                <a:cubicBezTo>
                  <a:pt x="9319" y="9018"/>
                  <a:pt x="9477" y="8899"/>
                  <a:pt x="9343" y="8884"/>
                </a:cubicBezTo>
                <a:close/>
                <a:moveTo>
                  <a:pt x="13036" y="8906"/>
                </a:moveTo>
                <a:cubicBezTo>
                  <a:pt x="13102" y="8890"/>
                  <a:pt x="13264" y="8946"/>
                  <a:pt x="13240" y="8862"/>
                </a:cubicBezTo>
                <a:cubicBezTo>
                  <a:pt x="13158" y="8866"/>
                  <a:pt x="13039" y="8843"/>
                  <a:pt x="13036" y="8906"/>
                </a:cubicBezTo>
                <a:close/>
                <a:moveTo>
                  <a:pt x="10309" y="8840"/>
                </a:moveTo>
                <a:cubicBezTo>
                  <a:pt x="10236" y="8836"/>
                  <a:pt x="10218" y="8874"/>
                  <a:pt x="10193" y="8906"/>
                </a:cubicBezTo>
                <a:cubicBezTo>
                  <a:pt x="10251" y="8906"/>
                  <a:pt x="10309" y="8906"/>
                  <a:pt x="10368" y="8906"/>
                </a:cubicBezTo>
                <a:cubicBezTo>
                  <a:pt x="10380" y="8882"/>
                  <a:pt x="10403" y="8853"/>
                  <a:pt x="10368" y="8884"/>
                </a:cubicBezTo>
                <a:cubicBezTo>
                  <a:pt x="10333" y="8881"/>
                  <a:pt x="10299" y="8877"/>
                  <a:pt x="10309" y="8840"/>
                </a:cubicBezTo>
                <a:close/>
                <a:moveTo>
                  <a:pt x="12009" y="8862"/>
                </a:moveTo>
                <a:cubicBezTo>
                  <a:pt x="12039" y="8862"/>
                  <a:pt x="12068" y="8862"/>
                  <a:pt x="12098" y="8862"/>
                </a:cubicBezTo>
                <a:cubicBezTo>
                  <a:pt x="12101" y="8823"/>
                  <a:pt x="12068" y="8811"/>
                  <a:pt x="12009" y="8819"/>
                </a:cubicBezTo>
                <a:cubicBezTo>
                  <a:pt x="12009" y="8832"/>
                  <a:pt x="12009" y="8847"/>
                  <a:pt x="12009" y="8862"/>
                </a:cubicBezTo>
                <a:close/>
                <a:moveTo>
                  <a:pt x="13240" y="9082"/>
                </a:moveTo>
                <a:cubicBezTo>
                  <a:pt x="13279" y="9040"/>
                  <a:pt x="13186" y="9019"/>
                  <a:pt x="13123" y="9038"/>
                </a:cubicBezTo>
                <a:cubicBezTo>
                  <a:pt x="13121" y="9039"/>
                  <a:pt x="13076" y="9079"/>
                  <a:pt x="13094" y="9082"/>
                </a:cubicBezTo>
                <a:cubicBezTo>
                  <a:pt x="13058" y="9076"/>
                  <a:pt x="13060" y="9031"/>
                  <a:pt x="13036" y="9016"/>
                </a:cubicBezTo>
                <a:cubicBezTo>
                  <a:pt x="13017" y="9005"/>
                  <a:pt x="12971" y="9023"/>
                  <a:pt x="12977" y="8994"/>
                </a:cubicBezTo>
                <a:cubicBezTo>
                  <a:pt x="12943" y="9012"/>
                  <a:pt x="12898" y="9023"/>
                  <a:pt x="12831" y="9016"/>
                </a:cubicBezTo>
                <a:cubicBezTo>
                  <a:pt x="12852" y="8995"/>
                  <a:pt x="12883" y="8983"/>
                  <a:pt x="12918" y="8972"/>
                </a:cubicBezTo>
                <a:cubicBezTo>
                  <a:pt x="12885" y="8923"/>
                  <a:pt x="12725" y="8970"/>
                  <a:pt x="12713" y="8906"/>
                </a:cubicBezTo>
                <a:cubicBezTo>
                  <a:pt x="12687" y="8916"/>
                  <a:pt x="12661" y="8926"/>
                  <a:pt x="12655" y="8950"/>
                </a:cubicBezTo>
                <a:cubicBezTo>
                  <a:pt x="12690" y="8982"/>
                  <a:pt x="12766" y="8983"/>
                  <a:pt x="12801" y="9016"/>
                </a:cubicBezTo>
                <a:cubicBezTo>
                  <a:pt x="12777" y="9049"/>
                  <a:pt x="12727" y="9064"/>
                  <a:pt x="12655" y="9060"/>
                </a:cubicBezTo>
                <a:cubicBezTo>
                  <a:pt x="12612" y="9109"/>
                  <a:pt x="12517" y="9118"/>
                  <a:pt x="12420" y="9126"/>
                </a:cubicBezTo>
                <a:cubicBezTo>
                  <a:pt x="12480" y="9084"/>
                  <a:pt x="12410" y="9101"/>
                  <a:pt x="12390" y="9082"/>
                </a:cubicBezTo>
                <a:cubicBezTo>
                  <a:pt x="12375" y="9066"/>
                  <a:pt x="12417" y="9057"/>
                  <a:pt x="12420" y="9060"/>
                </a:cubicBezTo>
                <a:cubicBezTo>
                  <a:pt x="12404" y="9036"/>
                  <a:pt x="12379" y="9055"/>
                  <a:pt x="12362" y="9038"/>
                </a:cubicBezTo>
                <a:cubicBezTo>
                  <a:pt x="12342" y="9019"/>
                  <a:pt x="12383" y="8965"/>
                  <a:pt x="12332" y="8972"/>
                </a:cubicBezTo>
                <a:cubicBezTo>
                  <a:pt x="12382" y="8903"/>
                  <a:pt x="12537" y="8997"/>
                  <a:pt x="12566" y="8950"/>
                </a:cubicBezTo>
                <a:cubicBezTo>
                  <a:pt x="12588" y="8882"/>
                  <a:pt x="12465" y="8923"/>
                  <a:pt x="12508" y="8840"/>
                </a:cubicBezTo>
                <a:cubicBezTo>
                  <a:pt x="12431" y="8833"/>
                  <a:pt x="12411" y="8871"/>
                  <a:pt x="12420" y="8928"/>
                </a:cubicBezTo>
                <a:cubicBezTo>
                  <a:pt x="12339" y="8932"/>
                  <a:pt x="12319" y="8894"/>
                  <a:pt x="12362" y="8862"/>
                </a:cubicBezTo>
                <a:cubicBezTo>
                  <a:pt x="12301" y="8898"/>
                  <a:pt x="12186" y="8881"/>
                  <a:pt x="12098" y="8884"/>
                </a:cubicBezTo>
                <a:cubicBezTo>
                  <a:pt x="12089" y="8884"/>
                  <a:pt x="12044" y="8880"/>
                  <a:pt x="12039" y="8884"/>
                </a:cubicBezTo>
                <a:cubicBezTo>
                  <a:pt x="12001" y="8919"/>
                  <a:pt x="11971" y="8842"/>
                  <a:pt x="11951" y="8928"/>
                </a:cubicBezTo>
                <a:cubicBezTo>
                  <a:pt x="11912" y="8920"/>
                  <a:pt x="11905" y="8889"/>
                  <a:pt x="11863" y="8884"/>
                </a:cubicBezTo>
                <a:cubicBezTo>
                  <a:pt x="11831" y="8880"/>
                  <a:pt x="11763" y="8903"/>
                  <a:pt x="11775" y="8906"/>
                </a:cubicBezTo>
                <a:cubicBezTo>
                  <a:pt x="11738" y="8896"/>
                  <a:pt x="11740" y="8880"/>
                  <a:pt x="11716" y="8862"/>
                </a:cubicBezTo>
                <a:cubicBezTo>
                  <a:pt x="11710" y="8858"/>
                  <a:pt x="11637" y="8813"/>
                  <a:pt x="11629" y="8819"/>
                </a:cubicBezTo>
                <a:cubicBezTo>
                  <a:pt x="11629" y="8819"/>
                  <a:pt x="11616" y="8856"/>
                  <a:pt x="11600" y="8840"/>
                </a:cubicBezTo>
                <a:cubicBezTo>
                  <a:pt x="11578" y="8821"/>
                  <a:pt x="11550" y="8816"/>
                  <a:pt x="11540" y="8884"/>
                </a:cubicBezTo>
                <a:cubicBezTo>
                  <a:pt x="11373" y="8856"/>
                  <a:pt x="11236" y="8887"/>
                  <a:pt x="11013" y="8884"/>
                </a:cubicBezTo>
                <a:cubicBezTo>
                  <a:pt x="11017" y="8858"/>
                  <a:pt x="10971" y="8872"/>
                  <a:pt x="10954" y="8862"/>
                </a:cubicBezTo>
                <a:cubicBezTo>
                  <a:pt x="10929" y="8846"/>
                  <a:pt x="10968" y="8827"/>
                  <a:pt x="10925" y="8819"/>
                </a:cubicBezTo>
                <a:cubicBezTo>
                  <a:pt x="10907" y="8814"/>
                  <a:pt x="10885" y="8821"/>
                  <a:pt x="10867" y="8819"/>
                </a:cubicBezTo>
                <a:cubicBezTo>
                  <a:pt x="10838" y="8906"/>
                  <a:pt x="10951" y="8886"/>
                  <a:pt x="11013" y="8906"/>
                </a:cubicBezTo>
                <a:cubicBezTo>
                  <a:pt x="11018" y="8925"/>
                  <a:pt x="11001" y="8926"/>
                  <a:pt x="10984" y="8928"/>
                </a:cubicBezTo>
                <a:cubicBezTo>
                  <a:pt x="10984" y="8943"/>
                  <a:pt x="10984" y="8958"/>
                  <a:pt x="10984" y="8972"/>
                </a:cubicBezTo>
                <a:cubicBezTo>
                  <a:pt x="10867" y="8972"/>
                  <a:pt x="10887" y="8870"/>
                  <a:pt x="10808" y="8840"/>
                </a:cubicBezTo>
                <a:cubicBezTo>
                  <a:pt x="10758" y="8832"/>
                  <a:pt x="10753" y="8858"/>
                  <a:pt x="10750" y="8884"/>
                </a:cubicBezTo>
                <a:cubicBezTo>
                  <a:pt x="10716" y="8864"/>
                  <a:pt x="10572" y="8846"/>
                  <a:pt x="10603" y="8862"/>
                </a:cubicBezTo>
                <a:cubicBezTo>
                  <a:pt x="10599" y="8861"/>
                  <a:pt x="10606" y="8819"/>
                  <a:pt x="10603" y="8819"/>
                </a:cubicBezTo>
                <a:cubicBezTo>
                  <a:pt x="10547" y="8816"/>
                  <a:pt x="10527" y="8892"/>
                  <a:pt x="10427" y="8884"/>
                </a:cubicBezTo>
                <a:cubicBezTo>
                  <a:pt x="10422" y="8910"/>
                  <a:pt x="10433" y="8923"/>
                  <a:pt x="10456" y="8928"/>
                </a:cubicBezTo>
                <a:cubicBezTo>
                  <a:pt x="10442" y="8982"/>
                  <a:pt x="10386" y="8922"/>
                  <a:pt x="10339" y="8928"/>
                </a:cubicBezTo>
                <a:cubicBezTo>
                  <a:pt x="10300" y="8934"/>
                  <a:pt x="10333" y="8962"/>
                  <a:pt x="10309" y="8972"/>
                </a:cubicBezTo>
                <a:cubicBezTo>
                  <a:pt x="10303" y="8975"/>
                  <a:pt x="10267" y="8950"/>
                  <a:pt x="10251" y="8950"/>
                </a:cubicBezTo>
                <a:cubicBezTo>
                  <a:pt x="10226" y="8949"/>
                  <a:pt x="10186" y="8976"/>
                  <a:pt x="10134" y="8972"/>
                </a:cubicBezTo>
                <a:cubicBezTo>
                  <a:pt x="10091" y="8969"/>
                  <a:pt x="10079" y="8949"/>
                  <a:pt x="10046" y="8950"/>
                </a:cubicBezTo>
                <a:cubicBezTo>
                  <a:pt x="9984" y="8952"/>
                  <a:pt x="9970" y="8970"/>
                  <a:pt x="9928" y="8972"/>
                </a:cubicBezTo>
                <a:cubicBezTo>
                  <a:pt x="9870" y="8976"/>
                  <a:pt x="9555" y="8938"/>
                  <a:pt x="9519" y="8972"/>
                </a:cubicBezTo>
                <a:cubicBezTo>
                  <a:pt x="9483" y="9006"/>
                  <a:pt x="9474" y="8950"/>
                  <a:pt x="9401" y="8994"/>
                </a:cubicBezTo>
                <a:cubicBezTo>
                  <a:pt x="9368" y="8998"/>
                  <a:pt x="9385" y="9016"/>
                  <a:pt x="9401" y="9016"/>
                </a:cubicBezTo>
                <a:cubicBezTo>
                  <a:pt x="9406" y="9063"/>
                  <a:pt x="9314" y="9027"/>
                  <a:pt x="9254" y="9038"/>
                </a:cubicBezTo>
                <a:cubicBezTo>
                  <a:pt x="9203" y="9048"/>
                  <a:pt x="9218" y="9052"/>
                  <a:pt x="9108" y="9038"/>
                </a:cubicBezTo>
                <a:cubicBezTo>
                  <a:pt x="9037" y="9030"/>
                  <a:pt x="9124" y="9138"/>
                  <a:pt x="9020" y="9104"/>
                </a:cubicBezTo>
                <a:cubicBezTo>
                  <a:pt x="9014" y="9152"/>
                  <a:pt x="9135" y="9109"/>
                  <a:pt x="9137" y="9082"/>
                </a:cubicBezTo>
                <a:cubicBezTo>
                  <a:pt x="9141" y="9030"/>
                  <a:pt x="9176" y="9104"/>
                  <a:pt x="9167" y="9104"/>
                </a:cubicBezTo>
                <a:cubicBezTo>
                  <a:pt x="9248" y="9107"/>
                  <a:pt x="9298" y="9072"/>
                  <a:pt x="9401" y="9060"/>
                </a:cubicBezTo>
                <a:cubicBezTo>
                  <a:pt x="9422" y="9058"/>
                  <a:pt x="9469" y="9055"/>
                  <a:pt x="9489" y="9060"/>
                </a:cubicBezTo>
                <a:cubicBezTo>
                  <a:pt x="9532" y="9070"/>
                  <a:pt x="9561" y="9085"/>
                  <a:pt x="9665" y="9060"/>
                </a:cubicBezTo>
                <a:cubicBezTo>
                  <a:pt x="9718" y="9048"/>
                  <a:pt x="9716" y="9006"/>
                  <a:pt x="9782" y="9016"/>
                </a:cubicBezTo>
                <a:cubicBezTo>
                  <a:pt x="9777" y="9034"/>
                  <a:pt x="9753" y="9038"/>
                  <a:pt x="9753" y="9060"/>
                </a:cubicBezTo>
                <a:cubicBezTo>
                  <a:pt x="9791" y="9062"/>
                  <a:pt x="9841" y="9064"/>
                  <a:pt x="9841" y="9038"/>
                </a:cubicBezTo>
                <a:cubicBezTo>
                  <a:pt x="9841" y="9011"/>
                  <a:pt x="9887" y="9040"/>
                  <a:pt x="9928" y="9038"/>
                </a:cubicBezTo>
                <a:cubicBezTo>
                  <a:pt x="9976" y="9036"/>
                  <a:pt x="9978" y="9021"/>
                  <a:pt x="10017" y="9016"/>
                </a:cubicBezTo>
                <a:cubicBezTo>
                  <a:pt x="10123" y="9003"/>
                  <a:pt x="10263" y="9023"/>
                  <a:pt x="10339" y="9016"/>
                </a:cubicBezTo>
                <a:cubicBezTo>
                  <a:pt x="10367" y="9013"/>
                  <a:pt x="10362" y="8991"/>
                  <a:pt x="10368" y="8972"/>
                </a:cubicBezTo>
                <a:cubicBezTo>
                  <a:pt x="10430" y="9011"/>
                  <a:pt x="10455" y="9022"/>
                  <a:pt x="10544" y="8994"/>
                </a:cubicBezTo>
                <a:cubicBezTo>
                  <a:pt x="10541" y="9033"/>
                  <a:pt x="10580" y="9040"/>
                  <a:pt x="10574" y="9082"/>
                </a:cubicBezTo>
                <a:cubicBezTo>
                  <a:pt x="10550" y="9070"/>
                  <a:pt x="10526" y="9060"/>
                  <a:pt x="10485" y="9060"/>
                </a:cubicBezTo>
                <a:cubicBezTo>
                  <a:pt x="10474" y="9086"/>
                  <a:pt x="10537" y="9072"/>
                  <a:pt x="10544" y="9082"/>
                </a:cubicBezTo>
                <a:cubicBezTo>
                  <a:pt x="10566" y="9117"/>
                  <a:pt x="10493" y="9207"/>
                  <a:pt x="10427" y="9191"/>
                </a:cubicBezTo>
                <a:cubicBezTo>
                  <a:pt x="10434" y="9168"/>
                  <a:pt x="10485" y="9177"/>
                  <a:pt x="10485" y="9148"/>
                </a:cubicBezTo>
                <a:cubicBezTo>
                  <a:pt x="10455" y="9099"/>
                  <a:pt x="10350" y="9177"/>
                  <a:pt x="10251" y="9148"/>
                </a:cubicBezTo>
                <a:cubicBezTo>
                  <a:pt x="10222" y="9082"/>
                  <a:pt x="10316" y="9109"/>
                  <a:pt x="10368" y="9104"/>
                </a:cubicBezTo>
                <a:cubicBezTo>
                  <a:pt x="10363" y="9075"/>
                  <a:pt x="10247" y="9063"/>
                  <a:pt x="10368" y="9060"/>
                </a:cubicBezTo>
                <a:cubicBezTo>
                  <a:pt x="10373" y="9012"/>
                  <a:pt x="10264" y="9050"/>
                  <a:pt x="10222" y="9038"/>
                </a:cubicBezTo>
                <a:cubicBezTo>
                  <a:pt x="10176" y="9048"/>
                  <a:pt x="10196" y="9107"/>
                  <a:pt x="10104" y="9082"/>
                </a:cubicBezTo>
                <a:cubicBezTo>
                  <a:pt x="10100" y="9107"/>
                  <a:pt x="10111" y="9121"/>
                  <a:pt x="10134" y="9126"/>
                </a:cubicBezTo>
                <a:cubicBezTo>
                  <a:pt x="10154" y="9189"/>
                  <a:pt x="9993" y="9117"/>
                  <a:pt x="9958" y="9148"/>
                </a:cubicBezTo>
                <a:cubicBezTo>
                  <a:pt x="9957" y="9149"/>
                  <a:pt x="9916" y="9185"/>
                  <a:pt x="9899" y="9171"/>
                </a:cubicBezTo>
                <a:cubicBezTo>
                  <a:pt x="9870" y="9142"/>
                  <a:pt x="9886" y="9172"/>
                  <a:pt x="9841" y="9171"/>
                </a:cubicBezTo>
                <a:cubicBezTo>
                  <a:pt x="9795" y="9168"/>
                  <a:pt x="9790" y="9149"/>
                  <a:pt x="9753" y="9148"/>
                </a:cubicBezTo>
                <a:cubicBezTo>
                  <a:pt x="9672" y="9146"/>
                  <a:pt x="9586" y="9165"/>
                  <a:pt x="9489" y="9148"/>
                </a:cubicBezTo>
                <a:cubicBezTo>
                  <a:pt x="9492" y="9100"/>
                  <a:pt x="9613" y="9139"/>
                  <a:pt x="9665" y="9126"/>
                </a:cubicBezTo>
                <a:cubicBezTo>
                  <a:pt x="9627" y="9069"/>
                  <a:pt x="9525" y="9117"/>
                  <a:pt x="9519" y="9082"/>
                </a:cubicBezTo>
                <a:cubicBezTo>
                  <a:pt x="9492" y="9099"/>
                  <a:pt x="9452" y="9106"/>
                  <a:pt x="9401" y="9104"/>
                </a:cubicBezTo>
                <a:cubicBezTo>
                  <a:pt x="9402" y="9126"/>
                  <a:pt x="9437" y="9121"/>
                  <a:pt x="9460" y="9126"/>
                </a:cubicBezTo>
                <a:cubicBezTo>
                  <a:pt x="9451" y="9157"/>
                  <a:pt x="9385" y="9142"/>
                  <a:pt x="9343" y="9148"/>
                </a:cubicBezTo>
                <a:cubicBezTo>
                  <a:pt x="9279" y="9156"/>
                  <a:pt x="9176" y="9211"/>
                  <a:pt x="9196" y="9126"/>
                </a:cubicBezTo>
                <a:cubicBezTo>
                  <a:pt x="9135" y="9139"/>
                  <a:pt x="9101" y="9188"/>
                  <a:pt x="9049" y="9148"/>
                </a:cubicBezTo>
                <a:cubicBezTo>
                  <a:pt x="9003" y="9157"/>
                  <a:pt x="9024" y="9217"/>
                  <a:pt x="8932" y="9191"/>
                </a:cubicBezTo>
                <a:cubicBezTo>
                  <a:pt x="8933" y="9171"/>
                  <a:pt x="8968" y="9175"/>
                  <a:pt x="8991" y="9171"/>
                </a:cubicBezTo>
                <a:cubicBezTo>
                  <a:pt x="8968" y="9150"/>
                  <a:pt x="8959" y="9120"/>
                  <a:pt x="8961" y="9082"/>
                </a:cubicBezTo>
                <a:cubicBezTo>
                  <a:pt x="8991" y="9082"/>
                  <a:pt x="9020" y="9082"/>
                  <a:pt x="9049" y="9082"/>
                </a:cubicBezTo>
                <a:cubicBezTo>
                  <a:pt x="9040" y="9052"/>
                  <a:pt x="8976" y="9064"/>
                  <a:pt x="8932" y="9060"/>
                </a:cubicBezTo>
                <a:cubicBezTo>
                  <a:pt x="8933" y="9043"/>
                  <a:pt x="8967" y="9037"/>
                  <a:pt x="8961" y="9016"/>
                </a:cubicBezTo>
                <a:cubicBezTo>
                  <a:pt x="8955" y="8991"/>
                  <a:pt x="8843" y="8978"/>
                  <a:pt x="8961" y="8972"/>
                </a:cubicBezTo>
                <a:cubicBezTo>
                  <a:pt x="8865" y="8895"/>
                  <a:pt x="8665" y="8958"/>
                  <a:pt x="8522" y="8972"/>
                </a:cubicBezTo>
                <a:cubicBezTo>
                  <a:pt x="8488" y="8913"/>
                  <a:pt x="8590" y="8946"/>
                  <a:pt x="8610" y="8928"/>
                </a:cubicBezTo>
                <a:cubicBezTo>
                  <a:pt x="8630" y="8910"/>
                  <a:pt x="8632" y="8913"/>
                  <a:pt x="8669" y="8906"/>
                </a:cubicBezTo>
                <a:cubicBezTo>
                  <a:pt x="8688" y="8903"/>
                  <a:pt x="8695" y="8884"/>
                  <a:pt x="8698" y="8884"/>
                </a:cubicBezTo>
                <a:cubicBezTo>
                  <a:pt x="8720" y="8881"/>
                  <a:pt x="8728" y="8911"/>
                  <a:pt x="8756" y="8906"/>
                </a:cubicBezTo>
                <a:cubicBezTo>
                  <a:pt x="8764" y="8905"/>
                  <a:pt x="8759" y="8884"/>
                  <a:pt x="8786" y="8884"/>
                </a:cubicBezTo>
                <a:cubicBezTo>
                  <a:pt x="8824" y="8883"/>
                  <a:pt x="8864" y="8887"/>
                  <a:pt x="8903" y="8884"/>
                </a:cubicBezTo>
                <a:cubicBezTo>
                  <a:pt x="8962" y="8879"/>
                  <a:pt x="9049" y="8874"/>
                  <a:pt x="9167" y="8862"/>
                </a:cubicBezTo>
                <a:cubicBezTo>
                  <a:pt x="9176" y="8861"/>
                  <a:pt x="9220" y="8866"/>
                  <a:pt x="9225" y="8862"/>
                </a:cubicBezTo>
                <a:cubicBezTo>
                  <a:pt x="9260" y="8830"/>
                  <a:pt x="9269" y="8853"/>
                  <a:pt x="9313" y="8862"/>
                </a:cubicBezTo>
                <a:cubicBezTo>
                  <a:pt x="9351" y="8851"/>
                  <a:pt x="9360" y="8826"/>
                  <a:pt x="9401" y="8819"/>
                </a:cubicBezTo>
                <a:cubicBezTo>
                  <a:pt x="9445" y="8809"/>
                  <a:pt x="9455" y="8838"/>
                  <a:pt x="9489" y="8840"/>
                </a:cubicBezTo>
                <a:cubicBezTo>
                  <a:pt x="9479" y="8839"/>
                  <a:pt x="9504" y="8819"/>
                  <a:pt x="9519" y="8819"/>
                </a:cubicBezTo>
                <a:cubicBezTo>
                  <a:pt x="9543" y="8819"/>
                  <a:pt x="9546" y="8823"/>
                  <a:pt x="9548" y="8840"/>
                </a:cubicBezTo>
                <a:cubicBezTo>
                  <a:pt x="9595" y="8926"/>
                  <a:pt x="9421" y="8848"/>
                  <a:pt x="9430" y="8906"/>
                </a:cubicBezTo>
                <a:cubicBezTo>
                  <a:pt x="9452" y="8949"/>
                  <a:pt x="9484" y="8904"/>
                  <a:pt x="9519" y="8906"/>
                </a:cubicBezTo>
                <a:cubicBezTo>
                  <a:pt x="9510" y="8906"/>
                  <a:pt x="9538" y="8926"/>
                  <a:pt x="9548" y="8928"/>
                </a:cubicBezTo>
                <a:cubicBezTo>
                  <a:pt x="9614" y="8941"/>
                  <a:pt x="9630" y="8894"/>
                  <a:pt x="9694" y="8928"/>
                </a:cubicBezTo>
                <a:cubicBezTo>
                  <a:pt x="9687" y="8889"/>
                  <a:pt x="9644" y="8878"/>
                  <a:pt x="9577" y="8884"/>
                </a:cubicBezTo>
                <a:cubicBezTo>
                  <a:pt x="9597" y="8813"/>
                  <a:pt x="9679" y="8827"/>
                  <a:pt x="9753" y="8819"/>
                </a:cubicBezTo>
                <a:cubicBezTo>
                  <a:pt x="9844" y="8806"/>
                  <a:pt x="10093" y="8804"/>
                  <a:pt x="10251" y="8796"/>
                </a:cubicBezTo>
                <a:cubicBezTo>
                  <a:pt x="10315" y="8793"/>
                  <a:pt x="10310" y="8757"/>
                  <a:pt x="10397" y="8774"/>
                </a:cubicBezTo>
                <a:cubicBezTo>
                  <a:pt x="10415" y="8777"/>
                  <a:pt x="10428" y="8796"/>
                  <a:pt x="10427" y="8796"/>
                </a:cubicBezTo>
                <a:cubicBezTo>
                  <a:pt x="10471" y="8801"/>
                  <a:pt x="10469" y="8775"/>
                  <a:pt x="10485" y="8774"/>
                </a:cubicBezTo>
                <a:cubicBezTo>
                  <a:pt x="10508" y="8772"/>
                  <a:pt x="10533" y="8799"/>
                  <a:pt x="10574" y="8796"/>
                </a:cubicBezTo>
                <a:cubicBezTo>
                  <a:pt x="10618" y="8793"/>
                  <a:pt x="10626" y="8774"/>
                  <a:pt x="10661" y="8774"/>
                </a:cubicBezTo>
                <a:cubicBezTo>
                  <a:pt x="10708" y="8774"/>
                  <a:pt x="10713" y="8798"/>
                  <a:pt x="10750" y="8796"/>
                </a:cubicBezTo>
                <a:cubicBezTo>
                  <a:pt x="10721" y="8797"/>
                  <a:pt x="10971" y="8734"/>
                  <a:pt x="11013" y="8774"/>
                </a:cubicBezTo>
                <a:cubicBezTo>
                  <a:pt x="11043" y="8802"/>
                  <a:pt x="11021" y="8777"/>
                  <a:pt x="11042" y="8774"/>
                </a:cubicBezTo>
                <a:cubicBezTo>
                  <a:pt x="11068" y="8771"/>
                  <a:pt x="11073" y="8796"/>
                  <a:pt x="11072" y="8796"/>
                </a:cubicBezTo>
                <a:cubicBezTo>
                  <a:pt x="11077" y="8795"/>
                  <a:pt x="11165" y="8752"/>
                  <a:pt x="11189" y="8774"/>
                </a:cubicBezTo>
                <a:cubicBezTo>
                  <a:pt x="11210" y="8793"/>
                  <a:pt x="11221" y="8779"/>
                  <a:pt x="11277" y="8774"/>
                </a:cubicBezTo>
                <a:cubicBezTo>
                  <a:pt x="11313" y="8771"/>
                  <a:pt x="11358" y="8772"/>
                  <a:pt x="11394" y="8774"/>
                </a:cubicBezTo>
                <a:cubicBezTo>
                  <a:pt x="11478" y="8779"/>
                  <a:pt x="11456" y="8799"/>
                  <a:pt x="11540" y="8774"/>
                </a:cubicBezTo>
                <a:cubicBezTo>
                  <a:pt x="11551" y="8771"/>
                  <a:pt x="11593" y="8779"/>
                  <a:pt x="11600" y="8774"/>
                </a:cubicBezTo>
                <a:cubicBezTo>
                  <a:pt x="11636" y="8740"/>
                  <a:pt x="11693" y="8823"/>
                  <a:pt x="11746" y="8774"/>
                </a:cubicBezTo>
                <a:cubicBezTo>
                  <a:pt x="11764" y="8757"/>
                  <a:pt x="11781" y="8765"/>
                  <a:pt x="11834" y="8774"/>
                </a:cubicBezTo>
                <a:cubicBezTo>
                  <a:pt x="11852" y="8777"/>
                  <a:pt x="11874" y="8771"/>
                  <a:pt x="11892" y="8774"/>
                </a:cubicBezTo>
                <a:cubicBezTo>
                  <a:pt x="11904" y="8776"/>
                  <a:pt x="11931" y="8796"/>
                  <a:pt x="11922" y="8796"/>
                </a:cubicBezTo>
                <a:cubicBezTo>
                  <a:pt x="11945" y="8796"/>
                  <a:pt x="11951" y="8771"/>
                  <a:pt x="11980" y="8774"/>
                </a:cubicBezTo>
                <a:cubicBezTo>
                  <a:pt x="12040" y="8779"/>
                  <a:pt x="12043" y="8812"/>
                  <a:pt x="12127" y="8796"/>
                </a:cubicBezTo>
                <a:cubicBezTo>
                  <a:pt x="12140" y="8793"/>
                  <a:pt x="12162" y="8774"/>
                  <a:pt x="12156" y="8774"/>
                </a:cubicBezTo>
                <a:cubicBezTo>
                  <a:pt x="12183" y="8773"/>
                  <a:pt x="12253" y="8811"/>
                  <a:pt x="12273" y="8796"/>
                </a:cubicBezTo>
                <a:cubicBezTo>
                  <a:pt x="12304" y="8773"/>
                  <a:pt x="12285" y="8794"/>
                  <a:pt x="12332" y="8796"/>
                </a:cubicBezTo>
                <a:cubicBezTo>
                  <a:pt x="12419" y="8801"/>
                  <a:pt x="12509" y="8790"/>
                  <a:pt x="12596" y="8796"/>
                </a:cubicBezTo>
                <a:cubicBezTo>
                  <a:pt x="12641" y="8799"/>
                  <a:pt x="12646" y="8816"/>
                  <a:pt x="12684" y="8819"/>
                </a:cubicBezTo>
                <a:cubicBezTo>
                  <a:pt x="12759" y="8822"/>
                  <a:pt x="12747" y="8778"/>
                  <a:pt x="12801" y="8819"/>
                </a:cubicBezTo>
                <a:cubicBezTo>
                  <a:pt x="12786" y="8807"/>
                  <a:pt x="13131" y="8838"/>
                  <a:pt x="13153" y="8819"/>
                </a:cubicBezTo>
                <a:cubicBezTo>
                  <a:pt x="13183" y="8790"/>
                  <a:pt x="13165" y="8822"/>
                  <a:pt x="13211" y="8819"/>
                </a:cubicBezTo>
                <a:cubicBezTo>
                  <a:pt x="13260" y="8814"/>
                  <a:pt x="13276" y="8791"/>
                  <a:pt x="13329" y="8796"/>
                </a:cubicBezTo>
                <a:cubicBezTo>
                  <a:pt x="13329" y="8796"/>
                  <a:pt x="13337" y="8817"/>
                  <a:pt x="13358" y="8819"/>
                </a:cubicBezTo>
                <a:cubicBezTo>
                  <a:pt x="13384" y="8819"/>
                  <a:pt x="13421" y="8813"/>
                  <a:pt x="13446" y="8819"/>
                </a:cubicBezTo>
                <a:cubicBezTo>
                  <a:pt x="13449" y="8819"/>
                  <a:pt x="13443" y="8839"/>
                  <a:pt x="13446" y="8840"/>
                </a:cubicBezTo>
                <a:cubicBezTo>
                  <a:pt x="13481" y="8850"/>
                  <a:pt x="13534" y="8827"/>
                  <a:pt x="13534" y="8862"/>
                </a:cubicBezTo>
                <a:cubicBezTo>
                  <a:pt x="13597" y="8843"/>
                  <a:pt x="13685" y="8832"/>
                  <a:pt x="13798" y="8862"/>
                </a:cubicBezTo>
                <a:cubicBezTo>
                  <a:pt x="13797" y="8883"/>
                  <a:pt x="13761" y="8879"/>
                  <a:pt x="13739" y="8884"/>
                </a:cubicBezTo>
                <a:cubicBezTo>
                  <a:pt x="13761" y="8904"/>
                  <a:pt x="13770" y="8934"/>
                  <a:pt x="13768" y="8972"/>
                </a:cubicBezTo>
                <a:cubicBezTo>
                  <a:pt x="13576" y="8953"/>
                  <a:pt x="13600" y="8960"/>
                  <a:pt x="13417" y="8972"/>
                </a:cubicBezTo>
                <a:cubicBezTo>
                  <a:pt x="13422" y="9007"/>
                  <a:pt x="13493" y="8983"/>
                  <a:pt x="13534" y="8994"/>
                </a:cubicBezTo>
                <a:cubicBezTo>
                  <a:pt x="13544" y="8997"/>
                  <a:pt x="13586" y="9037"/>
                  <a:pt x="13592" y="9038"/>
                </a:cubicBezTo>
                <a:cubicBezTo>
                  <a:pt x="13612" y="9040"/>
                  <a:pt x="13666" y="8997"/>
                  <a:pt x="13710" y="9016"/>
                </a:cubicBezTo>
                <a:cubicBezTo>
                  <a:pt x="13728" y="9024"/>
                  <a:pt x="13729" y="9042"/>
                  <a:pt x="13739" y="9016"/>
                </a:cubicBezTo>
                <a:cubicBezTo>
                  <a:pt x="13780" y="9024"/>
                  <a:pt x="13742" y="9055"/>
                  <a:pt x="13710" y="9060"/>
                </a:cubicBezTo>
                <a:cubicBezTo>
                  <a:pt x="13687" y="9039"/>
                  <a:pt x="13563" y="9088"/>
                  <a:pt x="13534" y="9060"/>
                </a:cubicBezTo>
                <a:cubicBezTo>
                  <a:pt x="13532" y="9058"/>
                  <a:pt x="13491" y="9023"/>
                  <a:pt x="13475" y="9038"/>
                </a:cubicBezTo>
                <a:cubicBezTo>
                  <a:pt x="13446" y="9066"/>
                  <a:pt x="13449" y="9030"/>
                  <a:pt x="13387" y="9038"/>
                </a:cubicBezTo>
                <a:cubicBezTo>
                  <a:pt x="13335" y="9045"/>
                  <a:pt x="13315" y="9072"/>
                  <a:pt x="13240" y="9082"/>
                </a:cubicBezTo>
                <a:close/>
                <a:moveTo>
                  <a:pt x="61631" y="8774"/>
                </a:moveTo>
                <a:cubicBezTo>
                  <a:pt x="61574" y="8748"/>
                  <a:pt x="61519" y="8801"/>
                  <a:pt x="61485" y="8796"/>
                </a:cubicBezTo>
                <a:cubicBezTo>
                  <a:pt x="61477" y="8794"/>
                  <a:pt x="61485" y="8769"/>
                  <a:pt x="61455" y="8774"/>
                </a:cubicBezTo>
                <a:cubicBezTo>
                  <a:pt x="61431" y="8778"/>
                  <a:pt x="61369" y="8795"/>
                  <a:pt x="61337" y="8819"/>
                </a:cubicBezTo>
                <a:cubicBezTo>
                  <a:pt x="61281" y="8859"/>
                  <a:pt x="60970" y="8858"/>
                  <a:pt x="60870" y="8906"/>
                </a:cubicBezTo>
                <a:cubicBezTo>
                  <a:pt x="60816" y="8931"/>
                  <a:pt x="60691" y="8937"/>
                  <a:pt x="60576" y="8950"/>
                </a:cubicBezTo>
                <a:cubicBezTo>
                  <a:pt x="60581" y="8949"/>
                  <a:pt x="60563" y="8987"/>
                  <a:pt x="60547" y="8972"/>
                </a:cubicBezTo>
                <a:cubicBezTo>
                  <a:pt x="60545" y="8971"/>
                  <a:pt x="60547" y="8950"/>
                  <a:pt x="60547" y="8950"/>
                </a:cubicBezTo>
                <a:cubicBezTo>
                  <a:pt x="60499" y="8958"/>
                  <a:pt x="60442" y="8986"/>
                  <a:pt x="60400" y="8994"/>
                </a:cubicBezTo>
                <a:cubicBezTo>
                  <a:pt x="60340" y="9007"/>
                  <a:pt x="60244" y="9003"/>
                  <a:pt x="60195" y="9038"/>
                </a:cubicBezTo>
                <a:cubicBezTo>
                  <a:pt x="60163" y="9061"/>
                  <a:pt x="60056" y="9061"/>
                  <a:pt x="59960" y="9082"/>
                </a:cubicBezTo>
                <a:cubicBezTo>
                  <a:pt x="59898" y="9095"/>
                  <a:pt x="59857" y="9140"/>
                  <a:pt x="59785" y="9126"/>
                </a:cubicBezTo>
                <a:cubicBezTo>
                  <a:pt x="59762" y="9075"/>
                  <a:pt x="59827" y="9100"/>
                  <a:pt x="59873" y="9082"/>
                </a:cubicBezTo>
                <a:cubicBezTo>
                  <a:pt x="59901" y="9071"/>
                  <a:pt x="60000" y="9057"/>
                  <a:pt x="59931" y="9038"/>
                </a:cubicBezTo>
                <a:cubicBezTo>
                  <a:pt x="59922" y="8976"/>
                  <a:pt x="60017" y="9084"/>
                  <a:pt x="60078" y="9038"/>
                </a:cubicBezTo>
                <a:cubicBezTo>
                  <a:pt x="60102" y="9019"/>
                  <a:pt x="60081" y="8967"/>
                  <a:pt x="60136" y="8972"/>
                </a:cubicBezTo>
                <a:cubicBezTo>
                  <a:pt x="60236" y="8967"/>
                  <a:pt x="60336" y="8981"/>
                  <a:pt x="60430" y="8950"/>
                </a:cubicBezTo>
                <a:cubicBezTo>
                  <a:pt x="60443" y="8945"/>
                  <a:pt x="60477" y="8908"/>
                  <a:pt x="60488" y="8906"/>
                </a:cubicBezTo>
                <a:cubicBezTo>
                  <a:pt x="60551" y="8892"/>
                  <a:pt x="60648" y="8899"/>
                  <a:pt x="60723" y="8884"/>
                </a:cubicBezTo>
                <a:cubicBezTo>
                  <a:pt x="60789" y="8871"/>
                  <a:pt x="60839" y="8851"/>
                  <a:pt x="60899" y="8840"/>
                </a:cubicBezTo>
                <a:cubicBezTo>
                  <a:pt x="61010" y="8820"/>
                  <a:pt x="61082" y="8814"/>
                  <a:pt x="61192" y="8796"/>
                </a:cubicBezTo>
                <a:cubicBezTo>
                  <a:pt x="61278" y="8781"/>
                  <a:pt x="61438" y="8749"/>
                  <a:pt x="61602" y="8752"/>
                </a:cubicBezTo>
                <a:cubicBezTo>
                  <a:pt x="61596" y="8752"/>
                  <a:pt x="61613" y="8717"/>
                  <a:pt x="61631" y="8730"/>
                </a:cubicBezTo>
                <a:cubicBezTo>
                  <a:pt x="61632" y="8731"/>
                  <a:pt x="61633" y="8733"/>
                  <a:pt x="61634" y="8735"/>
                </a:cubicBezTo>
                <a:lnTo>
                  <a:pt x="61634" y="8743"/>
                </a:lnTo>
                <a:cubicBezTo>
                  <a:pt x="61632" y="8754"/>
                  <a:pt x="61627" y="8768"/>
                  <a:pt x="61631" y="8774"/>
                </a:cubicBezTo>
                <a:close/>
                <a:moveTo>
                  <a:pt x="13182" y="8664"/>
                </a:moveTo>
                <a:cubicBezTo>
                  <a:pt x="13185" y="8613"/>
                  <a:pt x="13368" y="8628"/>
                  <a:pt x="13387" y="8664"/>
                </a:cubicBezTo>
                <a:cubicBezTo>
                  <a:pt x="13463" y="8691"/>
                  <a:pt x="13355" y="8663"/>
                  <a:pt x="13299" y="8664"/>
                </a:cubicBezTo>
                <a:cubicBezTo>
                  <a:pt x="13306" y="8664"/>
                  <a:pt x="13286" y="8685"/>
                  <a:pt x="13270" y="8686"/>
                </a:cubicBezTo>
                <a:cubicBezTo>
                  <a:pt x="13222" y="8688"/>
                  <a:pt x="13220" y="8669"/>
                  <a:pt x="13182" y="8664"/>
                </a:cubicBezTo>
                <a:close/>
                <a:moveTo>
                  <a:pt x="55974" y="8532"/>
                </a:moveTo>
                <a:cubicBezTo>
                  <a:pt x="55974" y="8553"/>
                  <a:pt x="55938" y="8548"/>
                  <a:pt x="55916" y="8553"/>
                </a:cubicBezTo>
                <a:cubicBezTo>
                  <a:pt x="55872" y="8553"/>
                  <a:pt x="55822" y="8646"/>
                  <a:pt x="55828" y="8553"/>
                </a:cubicBezTo>
                <a:cubicBezTo>
                  <a:pt x="55898" y="8563"/>
                  <a:pt x="55892" y="8513"/>
                  <a:pt x="55974" y="8532"/>
                </a:cubicBezTo>
                <a:close/>
                <a:moveTo>
                  <a:pt x="58318" y="8532"/>
                </a:moveTo>
                <a:cubicBezTo>
                  <a:pt x="58339" y="8490"/>
                  <a:pt x="58364" y="8555"/>
                  <a:pt x="58318" y="8553"/>
                </a:cubicBezTo>
                <a:cubicBezTo>
                  <a:pt x="58320" y="8576"/>
                  <a:pt x="58356" y="8571"/>
                  <a:pt x="58378" y="8576"/>
                </a:cubicBezTo>
                <a:cubicBezTo>
                  <a:pt x="58348" y="8604"/>
                  <a:pt x="58348" y="8657"/>
                  <a:pt x="58318" y="8686"/>
                </a:cubicBezTo>
                <a:cubicBezTo>
                  <a:pt x="58257" y="8632"/>
                  <a:pt x="58314" y="8569"/>
                  <a:pt x="58318" y="8532"/>
                </a:cubicBezTo>
                <a:close/>
                <a:moveTo>
                  <a:pt x="58466" y="8532"/>
                </a:moveTo>
                <a:cubicBezTo>
                  <a:pt x="58434" y="8660"/>
                  <a:pt x="58592" y="8541"/>
                  <a:pt x="58466" y="8532"/>
                </a:cubicBezTo>
                <a:close/>
                <a:moveTo>
                  <a:pt x="58378" y="8664"/>
                </a:moveTo>
                <a:cubicBezTo>
                  <a:pt x="58368" y="8640"/>
                  <a:pt x="58433" y="8630"/>
                  <a:pt x="58436" y="8620"/>
                </a:cubicBezTo>
                <a:cubicBezTo>
                  <a:pt x="58440" y="8606"/>
                  <a:pt x="58389" y="8580"/>
                  <a:pt x="58407" y="8553"/>
                </a:cubicBezTo>
                <a:cubicBezTo>
                  <a:pt x="58426" y="8528"/>
                  <a:pt x="58509" y="8519"/>
                  <a:pt x="58524" y="8466"/>
                </a:cubicBezTo>
                <a:cubicBezTo>
                  <a:pt x="58552" y="8466"/>
                  <a:pt x="58547" y="8493"/>
                  <a:pt x="58554" y="8510"/>
                </a:cubicBezTo>
                <a:cubicBezTo>
                  <a:pt x="58580" y="8493"/>
                  <a:pt x="58620" y="8486"/>
                  <a:pt x="58670" y="8487"/>
                </a:cubicBezTo>
                <a:cubicBezTo>
                  <a:pt x="58642" y="8541"/>
                  <a:pt x="58662" y="8535"/>
                  <a:pt x="58642" y="8620"/>
                </a:cubicBezTo>
                <a:cubicBezTo>
                  <a:pt x="58583" y="8548"/>
                  <a:pt x="58453" y="8646"/>
                  <a:pt x="58554" y="8686"/>
                </a:cubicBezTo>
                <a:cubicBezTo>
                  <a:pt x="58512" y="8750"/>
                  <a:pt x="58452" y="8647"/>
                  <a:pt x="58378" y="8664"/>
                </a:cubicBezTo>
                <a:close/>
                <a:moveTo>
                  <a:pt x="55798" y="8466"/>
                </a:moveTo>
                <a:cubicBezTo>
                  <a:pt x="55807" y="8414"/>
                  <a:pt x="55876" y="8491"/>
                  <a:pt x="55916" y="8487"/>
                </a:cubicBezTo>
                <a:cubicBezTo>
                  <a:pt x="55910" y="8513"/>
                  <a:pt x="55886" y="8500"/>
                  <a:pt x="55886" y="8487"/>
                </a:cubicBezTo>
                <a:cubicBezTo>
                  <a:pt x="55862" y="8499"/>
                  <a:pt x="55839" y="8511"/>
                  <a:pt x="55798" y="8510"/>
                </a:cubicBezTo>
                <a:cubicBezTo>
                  <a:pt x="55792" y="8491"/>
                  <a:pt x="55810" y="8489"/>
                  <a:pt x="55828" y="8487"/>
                </a:cubicBezTo>
                <a:cubicBezTo>
                  <a:pt x="55832" y="8469"/>
                  <a:pt x="55816" y="8467"/>
                  <a:pt x="55798" y="8466"/>
                </a:cubicBezTo>
                <a:close/>
                <a:moveTo>
                  <a:pt x="59374" y="8421"/>
                </a:moveTo>
                <a:cubicBezTo>
                  <a:pt x="59416" y="8427"/>
                  <a:pt x="59384" y="8487"/>
                  <a:pt x="59432" y="8487"/>
                </a:cubicBezTo>
                <a:cubicBezTo>
                  <a:pt x="59420" y="8543"/>
                  <a:pt x="59349" y="8466"/>
                  <a:pt x="59374" y="8421"/>
                </a:cubicBezTo>
                <a:close/>
                <a:moveTo>
                  <a:pt x="56237" y="8421"/>
                </a:moveTo>
                <a:cubicBezTo>
                  <a:pt x="56307" y="8432"/>
                  <a:pt x="56261" y="8517"/>
                  <a:pt x="56210" y="8510"/>
                </a:cubicBezTo>
                <a:cubicBezTo>
                  <a:pt x="56204" y="8509"/>
                  <a:pt x="56207" y="8478"/>
                  <a:pt x="56180" y="8487"/>
                </a:cubicBezTo>
                <a:cubicBezTo>
                  <a:pt x="56132" y="8505"/>
                  <a:pt x="56091" y="8552"/>
                  <a:pt x="56033" y="8532"/>
                </a:cubicBezTo>
                <a:cubicBezTo>
                  <a:pt x="56031" y="8475"/>
                  <a:pt x="56055" y="8505"/>
                  <a:pt x="56091" y="8510"/>
                </a:cubicBezTo>
                <a:cubicBezTo>
                  <a:pt x="56127" y="8514"/>
                  <a:pt x="56106" y="8476"/>
                  <a:pt x="56121" y="8466"/>
                </a:cubicBezTo>
                <a:cubicBezTo>
                  <a:pt x="56144" y="8450"/>
                  <a:pt x="56239" y="8464"/>
                  <a:pt x="56237" y="8421"/>
                </a:cubicBezTo>
                <a:close/>
                <a:moveTo>
                  <a:pt x="8580" y="8401"/>
                </a:moveTo>
                <a:cubicBezTo>
                  <a:pt x="8708" y="8469"/>
                  <a:pt x="8432" y="8418"/>
                  <a:pt x="8434" y="8466"/>
                </a:cubicBezTo>
                <a:cubicBezTo>
                  <a:pt x="8330" y="8414"/>
                  <a:pt x="8572" y="8439"/>
                  <a:pt x="8580" y="8401"/>
                </a:cubicBezTo>
                <a:close/>
                <a:moveTo>
                  <a:pt x="8932" y="8378"/>
                </a:moveTo>
                <a:cubicBezTo>
                  <a:pt x="8890" y="8415"/>
                  <a:pt x="8773" y="8455"/>
                  <a:pt x="8727" y="8421"/>
                </a:cubicBezTo>
                <a:cubicBezTo>
                  <a:pt x="8762" y="8381"/>
                  <a:pt x="8880" y="8405"/>
                  <a:pt x="8932" y="8378"/>
                </a:cubicBezTo>
                <a:close/>
                <a:moveTo>
                  <a:pt x="58203" y="8356"/>
                </a:moveTo>
                <a:cubicBezTo>
                  <a:pt x="58254" y="8358"/>
                  <a:pt x="58308" y="8382"/>
                  <a:pt x="58348" y="8401"/>
                </a:cubicBezTo>
                <a:cubicBezTo>
                  <a:pt x="58378" y="8413"/>
                  <a:pt x="58459" y="8420"/>
                  <a:pt x="58436" y="8466"/>
                </a:cubicBezTo>
                <a:cubicBezTo>
                  <a:pt x="58380" y="8456"/>
                  <a:pt x="58311" y="8457"/>
                  <a:pt x="58318" y="8401"/>
                </a:cubicBezTo>
                <a:cubicBezTo>
                  <a:pt x="58266" y="8395"/>
                  <a:pt x="58173" y="8421"/>
                  <a:pt x="58203" y="8356"/>
                </a:cubicBezTo>
                <a:close/>
                <a:moveTo>
                  <a:pt x="11980" y="8401"/>
                </a:moveTo>
                <a:cubicBezTo>
                  <a:pt x="11949" y="8487"/>
                  <a:pt x="11891" y="8395"/>
                  <a:pt x="11805" y="8401"/>
                </a:cubicBezTo>
                <a:cubicBezTo>
                  <a:pt x="11800" y="8426"/>
                  <a:pt x="11811" y="8439"/>
                  <a:pt x="11834" y="8444"/>
                </a:cubicBezTo>
                <a:cubicBezTo>
                  <a:pt x="11921" y="8478"/>
                  <a:pt x="11726" y="8468"/>
                  <a:pt x="11775" y="8401"/>
                </a:cubicBezTo>
                <a:cubicBezTo>
                  <a:pt x="11869" y="8346"/>
                  <a:pt x="11879" y="8373"/>
                  <a:pt x="11980" y="8401"/>
                </a:cubicBezTo>
                <a:close/>
                <a:moveTo>
                  <a:pt x="58759" y="8421"/>
                </a:moveTo>
                <a:cubicBezTo>
                  <a:pt x="58739" y="8399"/>
                  <a:pt x="58691" y="8399"/>
                  <a:pt x="58700" y="8356"/>
                </a:cubicBezTo>
                <a:cubicBezTo>
                  <a:pt x="58747" y="8354"/>
                  <a:pt x="58811" y="8366"/>
                  <a:pt x="58817" y="8334"/>
                </a:cubicBezTo>
                <a:cubicBezTo>
                  <a:pt x="58909" y="8369"/>
                  <a:pt x="58757" y="8403"/>
                  <a:pt x="58759" y="8444"/>
                </a:cubicBezTo>
                <a:cubicBezTo>
                  <a:pt x="58726" y="8439"/>
                  <a:pt x="58742" y="8421"/>
                  <a:pt x="58759" y="8421"/>
                </a:cubicBezTo>
                <a:close/>
                <a:moveTo>
                  <a:pt x="9606" y="8401"/>
                </a:moveTo>
                <a:cubicBezTo>
                  <a:pt x="9590" y="8351"/>
                  <a:pt x="9662" y="8369"/>
                  <a:pt x="9665" y="8334"/>
                </a:cubicBezTo>
                <a:cubicBezTo>
                  <a:pt x="9694" y="8334"/>
                  <a:pt x="9688" y="8361"/>
                  <a:pt x="9694" y="8378"/>
                </a:cubicBezTo>
                <a:cubicBezTo>
                  <a:pt x="9775" y="8379"/>
                  <a:pt x="9753" y="8341"/>
                  <a:pt x="9811" y="8378"/>
                </a:cubicBezTo>
                <a:cubicBezTo>
                  <a:pt x="9748" y="8438"/>
                  <a:pt x="9677" y="8356"/>
                  <a:pt x="9606" y="8401"/>
                </a:cubicBezTo>
                <a:close/>
                <a:moveTo>
                  <a:pt x="59755" y="8708"/>
                </a:moveTo>
                <a:cubicBezTo>
                  <a:pt x="59759" y="8747"/>
                  <a:pt x="59719" y="8754"/>
                  <a:pt x="59726" y="8796"/>
                </a:cubicBezTo>
                <a:cubicBezTo>
                  <a:pt x="59624" y="8790"/>
                  <a:pt x="59779" y="8698"/>
                  <a:pt x="59697" y="8708"/>
                </a:cubicBezTo>
                <a:cubicBezTo>
                  <a:pt x="59614" y="8682"/>
                  <a:pt x="59743" y="8682"/>
                  <a:pt x="59755" y="8708"/>
                </a:cubicBezTo>
                <a:close/>
                <a:moveTo>
                  <a:pt x="59521" y="8862"/>
                </a:moveTo>
                <a:cubicBezTo>
                  <a:pt x="59540" y="8862"/>
                  <a:pt x="59560" y="8862"/>
                  <a:pt x="59579" y="8862"/>
                </a:cubicBezTo>
                <a:cubicBezTo>
                  <a:pt x="59579" y="8847"/>
                  <a:pt x="59579" y="8832"/>
                  <a:pt x="59579" y="8819"/>
                </a:cubicBezTo>
                <a:cubicBezTo>
                  <a:pt x="59560" y="8819"/>
                  <a:pt x="59540" y="8819"/>
                  <a:pt x="59521" y="8819"/>
                </a:cubicBezTo>
                <a:cubicBezTo>
                  <a:pt x="59521" y="8832"/>
                  <a:pt x="59521" y="8847"/>
                  <a:pt x="59521" y="8862"/>
                </a:cubicBezTo>
                <a:close/>
                <a:moveTo>
                  <a:pt x="59052" y="8730"/>
                </a:moveTo>
                <a:cubicBezTo>
                  <a:pt x="59084" y="8762"/>
                  <a:pt x="59097" y="8793"/>
                  <a:pt x="59141" y="8819"/>
                </a:cubicBezTo>
                <a:cubicBezTo>
                  <a:pt x="59149" y="8745"/>
                  <a:pt x="59268" y="8875"/>
                  <a:pt x="59286" y="8796"/>
                </a:cubicBezTo>
                <a:cubicBezTo>
                  <a:pt x="59234" y="8776"/>
                  <a:pt x="59200" y="8726"/>
                  <a:pt x="59141" y="8774"/>
                </a:cubicBezTo>
                <a:cubicBezTo>
                  <a:pt x="59172" y="8685"/>
                  <a:pt x="59094" y="8724"/>
                  <a:pt x="59052" y="8708"/>
                </a:cubicBezTo>
                <a:cubicBezTo>
                  <a:pt x="59035" y="8702"/>
                  <a:pt x="59054" y="8640"/>
                  <a:pt x="58993" y="8664"/>
                </a:cubicBezTo>
                <a:cubicBezTo>
                  <a:pt x="58987" y="8706"/>
                  <a:pt x="59031" y="8709"/>
                  <a:pt x="59052" y="8730"/>
                </a:cubicBezTo>
                <a:close/>
                <a:moveTo>
                  <a:pt x="58846" y="8641"/>
                </a:moveTo>
                <a:cubicBezTo>
                  <a:pt x="58899" y="8637"/>
                  <a:pt x="58993" y="8664"/>
                  <a:pt x="58964" y="8598"/>
                </a:cubicBezTo>
                <a:cubicBezTo>
                  <a:pt x="58909" y="8601"/>
                  <a:pt x="58865" y="8612"/>
                  <a:pt x="58846" y="8641"/>
                </a:cubicBezTo>
                <a:close/>
                <a:moveTo>
                  <a:pt x="58817" y="8553"/>
                </a:moveTo>
                <a:cubicBezTo>
                  <a:pt x="58867" y="8555"/>
                  <a:pt x="58893" y="8537"/>
                  <a:pt x="58905" y="8510"/>
                </a:cubicBezTo>
                <a:cubicBezTo>
                  <a:pt x="58859" y="8512"/>
                  <a:pt x="58803" y="8507"/>
                  <a:pt x="58817" y="8553"/>
                </a:cubicBezTo>
                <a:close/>
                <a:moveTo>
                  <a:pt x="59697" y="8312"/>
                </a:moveTo>
                <a:cubicBezTo>
                  <a:pt x="59787" y="8334"/>
                  <a:pt x="59663" y="8371"/>
                  <a:pt x="59639" y="8378"/>
                </a:cubicBezTo>
                <a:cubicBezTo>
                  <a:pt x="59645" y="8423"/>
                  <a:pt x="59768" y="8384"/>
                  <a:pt x="59785" y="8421"/>
                </a:cubicBezTo>
                <a:cubicBezTo>
                  <a:pt x="59808" y="8418"/>
                  <a:pt x="59814" y="8400"/>
                  <a:pt x="59843" y="8401"/>
                </a:cubicBezTo>
                <a:cubicBezTo>
                  <a:pt x="59846" y="8369"/>
                  <a:pt x="59849" y="8337"/>
                  <a:pt x="59814" y="8334"/>
                </a:cubicBezTo>
                <a:cubicBezTo>
                  <a:pt x="59797" y="8321"/>
                  <a:pt x="60017" y="8311"/>
                  <a:pt x="59991" y="8378"/>
                </a:cubicBezTo>
                <a:cubicBezTo>
                  <a:pt x="60099" y="8362"/>
                  <a:pt x="60116" y="8415"/>
                  <a:pt x="60224" y="8401"/>
                </a:cubicBezTo>
                <a:cubicBezTo>
                  <a:pt x="60192" y="8426"/>
                  <a:pt x="60141" y="8439"/>
                  <a:pt x="60166" y="8510"/>
                </a:cubicBezTo>
                <a:cubicBezTo>
                  <a:pt x="60106" y="8502"/>
                  <a:pt x="60075" y="8514"/>
                  <a:pt x="60078" y="8553"/>
                </a:cubicBezTo>
                <a:cubicBezTo>
                  <a:pt x="60039" y="8532"/>
                  <a:pt x="60020" y="8495"/>
                  <a:pt x="59991" y="8466"/>
                </a:cubicBezTo>
                <a:cubicBezTo>
                  <a:pt x="59948" y="8493"/>
                  <a:pt x="59945" y="8550"/>
                  <a:pt x="59901" y="8576"/>
                </a:cubicBezTo>
                <a:cubicBezTo>
                  <a:pt x="59997" y="8589"/>
                  <a:pt x="59943" y="8497"/>
                  <a:pt x="60018" y="8553"/>
                </a:cubicBezTo>
                <a:cubicBezTo>
                  <a:pt x="60033" y="8601"/>
                  <a:pt x="59978" y="8595"/>
                  <a:pt x="59931" y="8598"/>
                </a:cubicBezTo>
                <a:cubicBezTo>
                  <a:pt x="59918" y="8615"/>
                  <a:pt x="60033" y="8634"/>
                  <a:pt x="60048" y="8620"/>
                </a:cubicBezTo>
                <a:cubicBezTo>
                  <a:pt x="60075" y="8596"/>
                  <a:pt x="60252" y="8573"/>
                  <a:pt x="60342" y="8553"/>
                </a:cubicBezTo>
                <a:cubicBezTo>
                  <a:pt x="60334" y="8592"/>
                  <a:pt x="60292" y="8604"/>
                  <a:pt x="60224" y="8598"/>
                </a:cubicBezTo>
                <a:cubicBezTo>
                  <a:pt x="60189" y="8606"/>
                  <a:pt x="60192" y="8649"/>
                  <a:pt x="60166" y="8664"/>
                </a:cubicBezTo>
                <a:cubicBezTo>
                  <a:pt x="60129" y="8686"/>
                  <a:pt x="60043" y="8663"/>
                  <a:pt x="60018" y="8708"/>
                </a:cubicBezTo>
                <a:cubicBezTo>
                  <a:pt x="59975" y="8698"/>
                  <a:pt x="60030" y="8680"/>
                  <a:pt x="60018" y="8641"/>
                </a:cubicBezTo>
                <a:cubicBezTo>
                  <a:pt x="59967" y="8639"/>
                  <a:pt x="59957" y="8669"/>
                  <a:pt x="59901" y="8664"/>
                </a:cubicBezTo>
                <a:cubicBezTo>
                  <a:pt x="59903" y="8685"/>
                  <a:pt x="59937" y="8681"/>
                  <a:pt x="59960" y="8686"/>
                </a:cubicBezTo>
                <a:cubicBezTo>
                  <a:pt x="59952" y="8777"/>
                  <a:pt x="59815" y="8644"/>
                  <a:pt x="59843" y="8774"/>
                </a:cubicBezTo>
                <a:cubicBezTo>
                  <a:pt x="59765" y="8748"/>
                  <a:pt x="59843" y="8660"/>
                  <a:pt x="59843" y="8620"/>
                </a:cubicBezTo>
                <a:cubicBezTo>
                  <a:pt x="59783" y="8606"/>
                  <a:pt x="59780" y="8654"/>
                  <a:pt x="59755" y="8664"/>
                </a:cubicBezTo>
                <a:cubicBezTo>
                  <a:pt x="59719" y="8679"/>
                  <a:pt x="59620" y="8646"/>
                  <a:pt x="59639" y="8730"/>
                </a:cubicBezTo>
                <a:cubicBezTo>
                  <a:pt x="59552" y="8711"/>
                  <a:pt x="59605" y="8697"/>
                  <a:pt x="59609" y="8641"/>
                </a:cubicBezTo>
                <a:cubicBezTo>
                  <a:pt x="59513" y="8615"/>
                  <a:pt x="59587" y="8714"/>
                  <a:pt x="59492" y="8686"/>
                </a:cubicBezTo>
                <a:cubicBezTo>
                  <a:pt x="59493" y="8708"/>
                  <a:pt x="59528" y="8703"/>
                  <a:pt x="59549" y="8708"/>
                </a:cubicBezTo>
                <a:cubicBezTo>
                  <a:pt x="59540" y="8745"/>
                  <a:pt x="59573" y="8750"/>
                  <a:pt x="59609" y="8752"/>
                </a:cubicBezTo>
                <a:cubicBezTo>
                  <a:pt x="59605" y="8837"/>
                  <a:pt x="59644" y="8955"/>
                  <a:pt x="59492" y="8928"/>
                </a:cubicBezTo>
                <a:cubicBezTo>
                  <a:pt x="59493" y="8907"/>
                  <a:pt x="59528" y="8911"/>
                  <a:pt x="59549" y="8906"/>
                </a:cubicBezTo>
                <a:cubicBezTo>
                  <a:pt x="59521" y="8876"/>
                  <a:pt x="59472" y="8862"/>
                  <a:pt x="59432" y="8840"/>
                </a:cubicBezTo>
                <a:cubicBezTo>
                  <a:pt x="59437" y="8799"/>
                  <a:pt x="59452" y="8766"/>
                  <a:pt x="59492" y="8752"/>
                </a:cubicBezTo>
                <a:cubicBezTo>
                  <a:pt x="59479" y="8732"/>
                  <a:pt x="59466" y="8712"/>
                  <a:pt x="59432" y="8708"/>
                </a:cubicBezTo>
                <a:cubicBezTo>
                  <a:pt x="59374" y="8709"/>
                  <a:pt x="59432" y="8757"/>
                  <a:pt x="59432" y="8752"/>
                </a:cubicBezTo>
                <a:cubicBezTo>
                  <a:pt x="59413" y="8811"/>
                  <a:pt x="59342" y="8822"/>
                  <a:pt x="59286" y="8862"/>
                </a:cubicBezTo>
                <a:cubicBezTo>
                  <a:pt x="59194" y="8832"/>
                  <a:pt x="59188" y="8858"/>
                  <a:pt x="59081" y="8862"/>
                </a:cubicBezTo>
                <a:cubicBezTo>
                  <a:pt x="59066" y="8907"/>
                  <a:pt x="59122" y="8909"/>
                  <a:pt x="59141" y="8928"/>
                </a:cubicBezTo>
                <a:cubicBezTo>
                  <a:pt x="59160" y="8949"/>
                  <a:pt x="59161" y="8986"/>
                  <a:pt x="59199" y="8994"/>
                </a:cubicBezTo>
                <a:cubicBezTo>
                  <a:pt x="59208" y="9063"/>
                  <a:pt x="59115" y="8938"/>
                  <a:pt x="59111" y="9016"/>
                </a:cubicBezTo>
                <a:cubicBezTo>
                  <a:pt x="59083" y="9015"/>
                  <a:pt x="59088" y="8989"/>
                  <a:pt x="59081" y="8972"/>
                </a:cubicBezTo>
                <a:cubicBezTo>
                  <a:pt x="59055" y="8989"/>
                  <a:pt x="59015" y="8995"/>
                  <a:pt x="58964" y="8994"/>
                </a:cubicBezTo>
                <a:cubicBezTo>
                  <a:pt x="58909" y="8997"/>
                  <a:pt x="58946" y="9069"/>
                  <a:pt x="58905" y="9082"/>
                </a:cubicBezTo>
                <a:cubicBezTo>
                  <a:pt x="58809" y="9036"/>
                  <a:pt x="58955" y="8989"/>
                  <a:pt x="58964" y="8950"/>
                </a:cubicBezTo>
                <a:cubicBezTo>
                  <a:pt x="59023" y="8958"/>
                  <a:pt x="59055" y="8946"/>
                  <a:pt x="59052" y="8906"/>
                </a:cubicBezTo>
                <a:cubicBezTo>
                  <a:pt x="59039" y="8874"/>
                  <a:pt x="59015" y="8915"/>
                  <a:pt x="58964" y="8906"/>
                </a:cubicBezTo>
                <a:cubicBezTo>
                  <a:pt x="58982" y="8887"/>
                  <a:pt x="58998" y="8866"/>
                  <a:pt x="58964" y="8862"/>
                </a:cubicBezTo>
                <a:cubicBezTo>
                  <a:pt x="58943" y="8802"/>
                  <a:pt x="59103" y="8878"/>
                  <a:pt x="59081" y="8819"/>
                </a:cubicBezTo>
                <a:cubicBezTo>
                  <a:pt x="59073" y="8807"/>
                  <a:pt x="58991" y="8784"/>
                  <a:pt x="58964" y="8819"/>
                </a:cubicBezTo>
                <a:cubicBezTo>
                  <a:pt x="58879" y="8805"/>
                  <a:pt x="59009" y="8784"/>
                  <a:pt x="58993" y="8752"/>
                </a:cubicBezTo>
                <a:cubicBezTo>
                  <a:pt x="58989" y="8716"/>
                  <a:pt x="58871" y="8775"/>
                  <a:pt x="58788" y="8752"/>
                </a:cubicBezTo>
                <a:cubicBezTo>
                  <a:pt x="58720" y="8801"/>
                  <a:pt x="58825" y="8703"/>
                  <a:pt x="58875" y="8708"/>
                </a:cubicBezTo>
                <a:cubicBezTo>
                  <a:pt x="58863" y="8681"/>
                  <a:pt x="58838" y="8663"/>
                  <a:pt x="58788" y="8664"/>
                </a:cubicBezTo>
                <a:cubicBezTo>
                  <a:pt x="58841" y="8607"/>
                  <a:pt x="58779" y="8595"/>
                  <a:pt x="58700" y="8620"/>
                </a:cubicBezTo>
                <a:cubicBezTo>
                  <a:pt x="58712" y="8590"/>
                  <a:pt x="58715" y="8532"/>
                  <a:pt x="58759" y="8532"/>
                </a:cubicBezTo>
                <a:cubicBezTo>
                  <a:pt x="58831" y="8532"/>
                  <a:pt x="58747" y="8465"/>
                  <a:pt x="58729" y="8487"/>
                </a:cubicBezTo>
                <a:cubicBezTo>
                  <a:pt x="58747" y="8464"/>
                  <a:pt x="58781" y="8447"/>
                  <a:pt x="58846" y="8444"/>
                </a:cubicBezTo>
                <a:cubicBezTo>
                  <a:pt x="58815" y="8505"/>
                  <a:pt x="58922" y="8474"/>
                  <a:pt x="58905" y="8466"/>
                </a:cubicBezTo>
                <a:cubicBezTo>
                  <a:pt x="58939" y="8483"/>
                  <a:pt x="58915" y="8540"/>
                  <a:pt x="58993" y="8532"/>
                </a:cubicBezTo>
                <a:cubicBezTo>
                  <a:pt x="59037" y="8522"/>
                  <a:pt x="58981" y="8503"/>
                  <a:pt x="58993" y="8466"/>
                </a:cubicBezTo>
                <a:cubicBezTo>
                  <a:pt x="58985" y="8430"/>
                  <a:pt x="59021" y="8428"/>
                  <a:pt x="59023" y="8401"/>
                </a:cubicBezTo>
                <a:cubicBezTo>
                  <a:pt x="59087" y="8396"/>
                  <a:pt x="59036" y="8478"/>
                  <a:pt x="59052" y="8510"/>
                </a:cubicBezTo>
                <a:cubicBezTo>
                  <a:pt x="59081" y="8568"/>
                  <a:pt x="59170" y="8582"/>
                  <a:pt x="59229" y="8620"/>
                </a:cubicBezTo>
                <a:cubicBezTo>
                  <a:pt x="59229" y="8555"/>
                  <a:pt x="59142" y="8508"/>
                  <a:pt x="59199" y="8466"/>
                </a:cubicBezTo>
                <a:cubicBezTo>
                  <a:pt x="59238" y="8472"/>
                  <a:pt x="59222" y="8521"/>
                  <a:pt x="59229" y="8553"/>
                </a:cubicBezTo>
                <a:cubicBezTo>
                  <a:pt x="59306" y="8558"/>
                  <a:pt x="59274" y="8520"/>
                  <a:pt x="59345" y="8553"/>
                </a:cubicBezTo>
                <a:cubicBezTo>
                  <a:pt x="59343" y="8553"/>
                  <a:pt x="59392" y="8577"/>
                  <a:pt x="59374" y="8576"/>
                </a:cubicBezTo>
                <a:cubicBezTo>
                  <a:pt x="59429" y="8579"/>
                  <a:pt x="59500" y="8512"/>
                  <a:pt x="59492" y="8598"/>
                </a:cubicBezTo>
                <a:cubicBezTo>
                  <a:pt x="59525" y="8565"/>
                  <a:pt x="59630" y="8532"/>
                  <a:pt x="59521" y="8510"/>
                </a:cubicBezTo>
                <a:cubicBezTo>
                  <a:pt x="59542" y="8480"/>
                  <a:pt x="59599" y="8520"/>
                  <a:pt x="59668" y="8487"/>
                </a:cubicBezTo>
                <a:cubicBezTo>
                  <a:pt x="59621" y="8471"/>
                  <a:pt x="59673" y="8380"/>
                  <a:pt x="59579" y="8401"/>
                </a:cubicBezTo>
                <a:cubicBezTo>
                  <a:pt x="59605" y="8361"/>
                  <a:pt x="59687" y="8363"/>
                  <a:pt x="59697" y="8312"/>
                </a:cubicBezTo>
                <a:close/>
                <a:moveTo>
                  <a:pt x="59404" y="8356"/>
                </a:moveTo>
                <a:cubicBezTo>
                  <a:pt x="59376" y="8340"/>
                  <a:pt x="59298" y="8345"/>
                  <a:pt x="59316" y="8356"/>
                </a:cubicBezTo>
                <a:cubicBezTo>
                  <a:pt x="59248" y="8315"/>
                  <a:pt x="59416" y="8266"/>
                  <a:pt x="59404" y="8356"/>
                </a:cubicBezTo>
                <a:close/>
                <a:moveTo>
                  <a:pt x="58436" y="8135"/>
                </a:moveTo>
                <a:cubicBezTo>
                  <a:pt x="58504" y="8082"/>
                  <a:pt x="58372" y="8054"/>
                  <a:pt x="58407" y="7960"/>
                </a:cubicBezTo>
                <a:cubicBezTo>
                  <a:pt x="58324" y="7956"/>
                  <a:pt x="58333" y="8021"/>
                  <a:pt x="58290" y="8047"/>
                </a:cubicBezTo>
                <a:cubicBezTo>
                  <a:pt x="58341" y="8047"/>
                  <a:pt x="58365" y="8065"/>
                  <a:pt x="58378" y="8092"/>
                </a:cubicBezTo>
                <a:cubicBezTo>
                  <a:pt x="58329" y="8092"/>
                  <a:pt x="58361" y="8153"/>
                  <a:pt x="58318" y="8158"/>
                </a:cubicBezTo>
                <a:cubicBezTo>
                  <a:pt x="58329" y="8122"/>
                  <a:pt x="58279" y="8097"/>
                  <a:pt x="58261" y="8135"/>
                </a:cubicBezTo>
                <a:cubicBezTo>
                  <a:pt x="58299" y="8158"/>
                  <a:pt x="58318" y="8195"/>
                  <a:pt x="58378" y="8202"/>
                </a:cubicBezTo>
                <a:cubicBezTo>
                  <a:pt x="58395" y="8156"/>
                  <a:pt x="58423" y="8155"/>
                  <a:pt x="58466" y="8180"/>
                </a:cubicBezTo>
                <a:cubicBezTo>
                  <a:pt x="58474" y="8135"/>
                  <a:pt x="58524" y="8121"/>
                  <a:pt x="58554" y="8092"/>
                </a:cubicBezTo>
                <a:cubicBezTo>
                  <a:pt x="58508" y="8085"/>
                  <a:pt x="58534" y="8043"/>
                  <a:pt x="58554" y="8026"/>
                </a:cubicBezTo>
                <a:cubicBezTo>
                  <a:pt x="58437" y="8004"/>
                  <a:pt x="58542" y="8148"/>
                  <a:pt x="58436" y="8135"/>
                </a:cubicBezTo>
                <a:close/>
                <a:moveTo>
                  <a:pt x="58290" y="7894"/>
                </a:moveTo>
                <a:cubicBezTo>
                  <a:pt x="58348" y="7911"/>
                  <a:pt x="58237" y="7984"/>
                  <a:pt x="58231" y="8026"/>
                </a:cubicBezTo>
                <a:cubicBezTo>
                  <a:pt x="58296" y="8008"/>
                  <a:pt x="58304" y="7948"/>
                  <a:pt x="58348" y="7915"/>
                </a:cubicBezTo>
                <a:cubicBezTo>
                  <a:pt x="58377" y="7954"/>
                  <a:pt x="58418" y="7915"/>
                  <a:pt x="58466" y="7915"/>
                </a:cubicBezTo>
                <a:cubicBezTo>
                  <a:pt x="58516" y="7915"/>
                  <a:pt x="58542" y="7950"/>
                  <a:pt x="58554" y="7915"/>
                </a:cubicBezTo>
                <a:cubicBezTo>
                  <a:pt x="58604" y="7930"/>
                  <a:pt x="58572" y="7966"/>
                  <a:pt x="58524" y="7960"/>
                </a:cubicBezTo>
                <a:cubicBezTo>
                  <a:pt x="58538" y="8015"/>
                  <a:pt x="58729" y="7937"/>
                  <a:pt x="58670" y="8047"/>
                </a:cubicBezTo>
                <a:cubicBezTo>
                  <a:pt x="58714" y="8029"/>
                  <a:pt x="58763" y="8014"/>
                  <a:pt x="58759" y="7960"/>
                </a:cubicBezTo>
                <a:cubicBezTo>
                  <a:pt x="58841" y="7978"/>
                  <a:pt x="58835" y="7928"/>
                  <a:pt x="58905" y="7937"/>
                </a:cubicBezTo>
                <a:cubicBezTo>
                  <a:pt x="58901" y="7963"/>
                  <a:pt x="58912" y="7976"/>
                  <a:pt x="58935" y="7981"/>
                </a:cubicBezTo>
                <a:cubicBezTo>
                  <a:pt x="58927" y="7983"/>
                  <a:pt x="58877" y="8026"/>
                  <a:pt x="58875" y="8026"/>
                </a:cubicBezTo>
                <a:cubicBezTo>
                  <a:pt x="58796" y="8027"/>
                  <a:pt x="58837" y="7950"/>
                  <a:pt x="58759" y="8026"/>
                </a:cubicBezTo>
                <a:cubicBezTo>
                  <a:pt x="58742" y="8040"/>
                  <a:pt x="58675" y="8081"/>
                  <a:pt x="58729" y="8092"/>
                </a:cubicBezTo>
                <a:cubicBezTo>
                  <a:pt x="58747" y="8141"/>
                  <a:pt x="58645" y="8113"/>
                  <a:pt x="58642" y="8158"/>
                </a:cubicBezTo>
                <a:cubicBezTo>
                  <a:pt x="58640" y="8183"/>
                  <a:pt x="58586" y="8176"/>
                  <a:pt x="58554" y="8180"/>
                </a:cubicBezTo>
                <a:cubicBezTo>
                  <a:pt x="58514" y="8194"/>
                  <a:pt x="58499" y="8226"/>
                  <a:pt x="58495" y="8268"/>
                </a:cubicBezTo>
                <a:cubicBezTo>
                  <a:pt x="58456" y="8260"/>
                  <a:pt x="58449" y="8229"/>
                  <a:pt x="58407" y="8224"/>
                </a:cubicBezTo>
                <a:cubicBezTo>
                  <a:pt x="58329" y="8224"/>
                  <a:pt x="58344" y="8293"/>
                  <a:pt x="58261" y="8289"/>
                </a:cubicBezTo>
                <a:cubicBezTo>
                  <a:pt x="58272" y="8252"/>
                  <a:pt x="58237" y="8248"/>
                  <a:pt x="58203" y="8246"/>
                </a:cubicBezTo>
                <a:cubicBezTo>
                  <a:pt x="58264" y="8201"/>
                  <a:pt x="58199" y="8150"/>
                  <a:pt x="58173" y="8224"/>
                </a:cubicBezTo>
                <a:cubicBezTo>
                  <a:pt x="58125" y="8183"/>
                  <a:pt x="58131" y="8119"/>
                  <a:pt x="58143" y="8069"/>
                </a:cubicBezTo>
                <a:cubicBezTo>
                  <a:pt x="58145" y="8065"/>
                  <a:pt x="58249" y="8015"/>
                  <a:pt x="58203" y="7937"/>
                </a:cubicBezTo>
                <a:cubicBezTo>
                  <a:pt x="58226" y="7918"/>
                  <a:pt x="58282" y="7924"/>
                  <a:pt x="58290" y="7894"/>
                </a:cubicBezTo>
                <a:close/>
                <a:moveTo>
                  <a:pt x="59668" y="7894"/>
                </a:moveTo>
                <a:cubicBezTo>
                  <a:pt x="59662" y="7874"/>
                  <a:pt x="59679" y="7873"/>
                  <a:pt x="59697" y="7871"/>
                </a:cubicBezTo>
                <a:cubicBezTo>
                  <a:pt x="59721" y="7867"/>
                  <a:pt x="59726" y="7880"/>
                  <a:pt x="59726" y="7894"/>
                </a:cubicBezTo>
                <a:cubicBezTo>
                  <a:pt x="59691" y="7889"/>
                  <a:pt x="59673" y="7898"/>
                  <a:pt x="59668" y="7915"/>
                </a:cubicBezTo>
                <a:cubicBezTo>
                  <a:pt x="59561" y="7931"/>
                  <a:pt x="59561" y="7877"/>
                  <a:pt x="59668" y="7894"/>
                </a:cubicBezTo>
                <a:close/>
                <a:moveTo>
                  <a:pt x="59462" y="7828"/>
                </a:moveTo>
                <a:cubicBezTo>
                  <a:pt x="59522" y="7833"/>
                  <a:pt x="59470" y="7925"/>
                  <a:pt x="59549" y="7915"/>
                </a:cubicBezTo>
                <a:cubicBezTo>
                  <a:pt x="59528" y="7935"/>
                  <a:pt x="59518" y="7965"/>
                  <a:pt x="59521" y="8003"/>
                </a:cubicBezTo>
                <a:cubicBezTo>
                  <a:pt x="59495" y="7990"/>
                  <a:pt x="59467" y="7977"/>
                  <a:pt x="59462" y="8003"/>
                </a:cubicBezTo>
                <a:cubicBezTo>
                  <a:pt x="59431" y="7986"/>
                  <a:pt x="59427" y="7894"/>
                  <a:pt x="59462" y="7828"/>
                </a:cubicBezTo>
                <a:close/>
                <a:moveTo>
                  <a:pt x="59286" y="8180"/>
                </a:moveTo>
                <a:cubicBezTo>
                  <a:pt x="59328" y="8187"/>
                  <a:pt x="59288" y="8218"/>
                  <a:pt x="59256" y="8224"/>
                </a:cubicBezTo>
                <a:cubicBezTo>
                  <a:pt x="59208" y="8253"/>
                  <a:pt x="59158" y="8282"/>
                  <a:pt x="59052" y="8268"/>
                </a:cubicBezTo>
                <a:cubicBezTo>
                  <a:pt x="59051" y="8246"/>
                  <a:pt x="59016" y="8251"/>
                  <a:pt x="58993" y="8246"/>
                </a:cubicBezTo>
                <a:cubicBezTo>
                  <a:pt x="59004" y="8209"/>
                  <a:pt x="58970" y="8204"/>
                  <a:pt x="58935" y="8202"/>
                </a:cubicBezTo>
                <a:cubicBezTo>
                  <a:pt x="58924" y="8164"/>
                  <a:pt x="58956" y="8161"/>
                  <a:pt x="58993" y="8158"/>
                </a:cubicBezTo>
                <a:cubicBezTo>
                  <a:pt x="58997" y="8119"/>
                  <a:pt x="58956" y="8111"/>
                  <a:pt x="58964" y="8069"/>
                </a:cubicBezTo>
                <a:cubicBezTo>
                  <a:pt x="58917" y="8079"/>
                  <a:pt x="58939" y="8139"/>
                  <a:pt x="58846" y="8113"/>
                </a:cubicBezTo>
                <a:cubicBezTo>
                  <a:pt x="58879" y="8158"/>
                  <a:pt x="58832" y="8216"/>
                  <a:pt x="58964" y="8224"/>
                </a:cubicBezTo>
                <a:cubicBezTo>
                  <a:pt x="58973" y="8258"/>
                  <a:pt x="58893" y="8231"/>
                  <a:pt x="58875" y="8246"/>
                </a:cubicBezTo>
                <a:cubicBezTo>
                  <a:pt x="58848" y="8269"/>
                  <a:pt x="58942" y="8314"/>
                  <a:pt x="58875" y="8312"/>
                </a:cubicBezTo>
                <a:cubicBezTo>
                  <a:pt x="58801" y="8313"/>
                  <a:pt x="58841" y="8296"/>
                  <a:pt x="58846" y="8268"/>
                </a:cubicBezTo>
                <a:cubicBezTo>
                  <a:pt x="58830" y="8218"/>
                  <a:pt x="58801" y="8294"/>
                  <a:pt x="58759" y="8246"/>
                </a:cubicBezTo>
                <a:cubicBezTo>
                  <a:pt x="58736" y="8203"/>
                  <a:pt x="58811" y="8196"/>
                  <a:pt x="58817" y="8180"/>
                </a:cubicBezTo>
                <a:cubicBezTo>
                  <a:pt x="58827" y="8156"/>
                  <a:pt x="58800" y="8111"/>
                  <a:pt x="58817" y="8092"/>
                </a:cubicBezTo>
                <a:cubicBezTo>
                  <a:pt x="58836" y="8069"/>
                  <a:pt x="58878" y="8085"/>
                  <a:pt x="58905" y="8069"/>
                </a:cubicBezTo>
                <a:cubicBezTo>
                  <a:pt x="58915" y="8063"/>
                  <a:pt x="58897" y="8033"/>
                  <a:pt x="58905" y="8026"/>
                </a:cubicBezTo>
                <a:cubicBezTo>
                  <a:pt x="58918" y="8012"/>
                  <a:pt x="58989" y="8024"/>
                  <a:pt x="58964" y="7981"/>
                </a:cubicBezTo>
                <a:cubicBezTo>
                  <a:pt x="59025" y="7994"/>
                  <a:pt x="59048" y="8036"/>
                  <a:pt x="59141" y="8026"/>
                </a:cubicBezTo>
                <a:cubicBezTo>
                  <a:pt x="59238" y="8005"/>
                  <a:pt x="59154" y="7985"/>
                  <a:pt x="59169" y="7915"/>
                </a:cubicBezTo>
                <a:cubicBezTo>
                  <a:pt x="59048" y="7910"/>
                  <a:pt x="59055" y="7945"/>
                  <a:pt x="58964" y="7915"/>
                </a:cubicBezTo>
                <a:cubicBezTo>
                  <a:pt x="58989" y="7896"/>
                  <a:pt x="59115" y="7841"/>
                  <a:pt x="59141" y="7894"/>
                </a:cubicBezTo>
                <a:cubicBezTo>
                  <a:pt x="59184" y="7860"/>
                  <a:pt x="59187" y="7797"/>
                  <a:pt x="59199" y="7739"/>
                </a:cubicBezTo>
                <a:cubicBezTo>
                  <a:pt x="59334" y="7749"/>
                  <a:pt x="59157" y="7856"/>
                  <a:pt x="59256" y="7894"/>
                </a:cubicBezTo>
                <a:cubicBezTo>
                  <a:pt x="59250" y="7918"/>
                  <a:pt x="59199" y="7909"/>
                  <a:pt x="59199" y="7937"/>
                </a:cubicBezTo>
                <a:cubicBezTo>
                  <a:pt x="59208" y="7967"/>
                  <a:pt x="59272" y="7955"/>
                  <a:pt x="59316" y="7960"/>
                </a:cubicBezTo>
                <a:cubicBezTo>
                  <a:pt x="59368" y="7976"/>
                  <a:pt x="59298" y="7984"/>
                  <a:pt x="59256" y="7981"/>
                </a:cubicBezTo>
                <a:cubicBezTo>
                  <a:pt x="59222" y="7985"/>
                  <a:pt x="59232" y="8021"/>
                  <a:pt x="59229" y="8047"/>
                </a:cubicBezTo>
                <a:cubicBezTo>
                  <a:pt x="59167" y="8038"/>
                  <a:pt x="59151" y="8062"/>
                  <a:pt x="59111" y="8069"/>
                </a:cubicBezTo>
                <a:cubicBezTo>
                  <a:pt x="59146" y="8136"/>
                  <a:pt x="59211" y="8045"/>
                  <a:pt x="59286" y="8069"/>
                </a:cubicBezTo>
                <a:cubicBezTo>
                  <a:pt x="59266" y="8090"/>
                  <a:pt x="59233" y="8103"/>
                  <a:pt x="59199" y="8113"/>
                </a:cubicBezTo>
                <a:cubicBezTo>
                  <a:pt x="59214" y="8131"/>
                  <a:pt x="59229" y="8149"/>
                  <a:pt x="59229" y="8180"/>
                </a:cubicBezTo>
                <a:cubicBezTo>
                  <a:pt x="59194" y="8176"/>
                  <a:pt x="59176" y="8184"/>
                  <a:pt x="59169" y="8202"/>
                </a:cubicBezTo>
                <a:cubicBezTo>
                  <a:pt x="59126" y="8192"/>
                  <a:pt x="59181" y="8174"/>
                  <a:pt x="59169" y="8135"/>
                </a:cubicBezTo>
                <a:cubicBezTo>
                  <a:pt x="59096" y="8132"/>
                  <a:pt x="59078" y="8170"/>
                  <a:pt x="59052" y="8202"/>
                </a:cubicBezTo>
                <a:cubicBezTo>
                  <a:pt x="59097" y="8255"/>
                  <a:pt x="59254" y="8209"/>
                  <a:pt x="59286" y="8180"/>
                </a:cubicBezTo>
                <a:close/>
                <a:moveTo>
                  <a:pt x="59316" y="7496"/>
                </a:moveTo>
                <a:cubicBezTo>
                  <a:pt x="59349" y="7501"/>
                  <a:pt x="59332" y="7519"/>
                  <a:pt x="59316" y="7519"/>
                </a:cubicBezTo>
                <a:cubicBezTo>
                  <a:pt x="59329" y="7575"/>
                  <a:pt x="59366" y="7605"/>
                  <a:pt x="59256" y="7608"/>
                </a:cubicBezTo>
                <a:cubicBezTo>
                  <a:pt x="59306" y="7564"/>
                  <a:pt x="59254" y="7579"/>
                  <a:pt x="59256" y="7519"/>
                </a:cubicBezTo>
                <a:cubicBezTo>
                  <a:pt x="59291" y="7522"/>
                  <a:pt x="59310" y="7515"/>
                  <a:pt x="59316" y="7496"/>
                </a:cubicBezTo>
                <a:close/>
                <a:moveTo>
                  <a:pt x="3979" y="7277"/>
                </a:moveTo>
                <a:cubicBezTo>
                  <a:pt x="4108" y="7318"/>
                  <a:pt x="3913" y="7316"/>
                  <a:pt x="3891" y="7321"/>
                </a:cubicBezTo>
                <a:cubicBezTo>
                  <a:pt x="3893" y="7321"/>
                  <a:pt x="3938" y="7363"/>
                  <a:pt x="3891" y="7365"/>
                </a:cubicBezTo>
                <a:cubicBezTo>
                  <a:pt x="3883" y="7365"/>
                  <a:pt x="3868" y="7363"/>
                  <a:pt x="3862" y="7365"/>
                </a:cubicBezTo>
                <a:cubicBezTo>
                  <a:pt x="3851" y="7368"/>
                  <a:pt x="3828" y="7387"/>
                  <a:pt x="3832" y="7387"/>
                </a:cubicBezTo>
                <a:cubicBezTo>
                  <a:pt x="3780" y="7395"/>
                  <a:pt x="3700" y="7378"/>
                  <a:pt x="3803" y="7365"/>
                </a:cubicBezTo>
                <a:cubicBezTo>
                  <a:pt x="3832" y="7365"/>
                  <a:pt x="3826" y="7338"/>
                  <a:pt x="3832" y="7321"/>
                </a:cubicBezTo>
                <a:cubicBezTo>
                  <a:pt x="3884" y="7309"/>
                  <a:pt x="3954" y="7309"/>
                  <a:pt x="3979" y="7277"/>
                </a:cubicBezTo>
                <a:close/>
                <a:moveTo>
                  <a:pt x="61602" y="7256"/>
                </a:moveTo>
                <a:cubicBezTo>
                  <a:pt x="61574" y="7265"/>
                  <a:pt x="61549" y="7274"/>
                  <a:pt x="61543" y="7299"/>
                </a:cubicBezTo>
                <a:cubicBezTo>
                  <a:pt x="61470" y="7290"/>
                  <a:pt x="61541" y="7214"/>
                  <a:pt x="61602" y="7233"/>
                </a:cubicBezTo>
                <a:cubicBezTo>
                  <a:pt x="61597" y="7252"/>
                  <a:pt x="61613" y="7254"/>
                  <a:pt x="61631" y="7256"/>
                </a:cubicBezTo>
                <a:cubicBezTo>
                  <a:pt x="61625" y="7280"/>
                  <a:pt x="61602" y="7267"/>
                  <a:pt x="61602" y="7256"/>
                </a:cubicBezTo>
                <a:close/>
                <a:moveTo>
                  <a:pt x="2718" y="7211"/>
                </a:moveTo>
                <a:cubicBezTo>
                  <a:pt x="2713" y="7200"/>
                  <a:pt x="2672" y="7167"/>
                  <a:pt x="2689" y="7145"/>
                </a:cubicBezTo>
                <a:cubicBezTo>
                  <a:pt x="2704" y="7125"/>
                  <a:pt x="2785" y="7191"/>
                  <a:pt x="2718" y="7233"/>
                </a:cubicBezTo>
                <a:cubicBezTo>
                  <a:pt x="2687" y="7253"/>
                  <a:pt x="2708" y="7189"/>
                  <a:pt x="2718" y="7211"/>
                </a:cubicBezTo>
                <a:close/>
                <a:moveTo>
                  <a:pt x="59755" y="6946"/>
                </a:moveTo>
                <a:cubicBezTo>
                  <a:pt x="59761" y="6921"/>
                  <a:pt x="59785" y="6935"/>
                  <a:pt x="59785" y="6946"/>
                </a:cubicBezTo>
                <a:cubicBezTo>
                  <a:pt x="59910" y="6946"/>
                  <a:pt x="59892" y="6838"/>
                  <a:pt x="60018" y="6838"/>
                </a:cubicBezTo>
                <a:cubicBezTo>
                  <a:pt x="60027" y="6908"/>
                  <a:pt x="59904" y="6884"/>
                  <a:pt x="59901" y="6946"/>
                </a:cubicBezTo>
                <a:cubicBezTo>
                  <a:pt x="59921" y="6969"/>
                  <a:pt x="59969" y="6969"/>
                  <a:pt x="59960" y="7013"/>
                </a:cubicBezTo>
                <a:cubicBezTo>
                  <a:pt x="59910" y="7021"/>
                  <a:pt x="59904" y="6996"/>
                  <a:pt x="59901" y="6969"/>
                </a:cubicBezTo>
                <a:cubicBezTo>
                  <a:pt x="59849" y="6966"/>
                  <a:pt x="59840" y="6996"/>
                  <a:pt x="59785" y="6991"/>
                </a:cubicBezTo>
                <a:cubicBezTo>
                  <a:pt x="59815" y="7053"/>
                  <a:pt x="59815" y="7083"/>
                  <a:pt x="59785" y="7145"/>
                </a:cubicBezTo>
                <a:cubicBezTo>
                  <a:pt x="59746" y="7137"/>
                  <a:pt x="59739" y="7106"/>
                  <a:pt x="59697" y="7101"/>
                </a:cubicBezTo>
                <a:cubicBezTo>
                  <a:pt x="59726" y="7028"/>
                  <a:pt x="59681" y="7005"/>
                  <a:pt x="59785" y="6969"/>
                </a:cubicBezTo>
                <a:cubicBezTo>
                  <a:pt x="59790" y="6950"/>
                  <a:pt x="59773" y="6948"/>
                  <a:pt x="59755" y="6946"/>
                </a:cubicBezTo>
                <a:close/>
                <a:moveTo>
                  <a:pt x="59492" y="6815"/>
                </a:moveTo>
                <a:cubicBezTo>
                  <a:pt x="59515" y="6810"/>
                  <a:pt x="59519" y="6824"/>
                  <a:pt x="59521" y="6838"/>
                </a:cubicBezTo>
                <a:cubicBezTo>
                  <a:pt x="59515" y="6863"/>
                  <a:pt x="59566" y="6848"/>
                  <a:pt x="59579" y="6858"/>
                </a:cubicBezTo>
                <a:cubicBezTo>
                  <a:pt x="59602" y="6876"/>
                  <a:pt x="59582" y="6951"/>
                  <a:pt x="59668" y="6924"/>
                </a:cubicBezTo>
                <a:cubicBezTo>
                  <a:pt x="59665" y="7007"/>
                  <a:pt x="59635" y="6987"/>
                  <a:pt x="59668" y="7057"/>
                </a:cubicBezTo>
                <a:cubicBezTo>
                  <a:pt x="59615" y="7060"/>
                  <a:pt x="59605" y="7030"/>
                  <a:pt x="59549" y="7035"/>
                </a:cubicBezTo>
                <a:cubicBezTo>
                  <a:pt x="59530" y="6975"/>
                  <a:pt x="59611" y="6992"/>
                  <a:pt x="59639" y="6969"/>
                </a:cubicBezTo>
                <a:cubicBezTo>
                  <a:pt x="59638" y="6948"/>
                  <a:pt x="59602" y="6951"/>
                  <a:pt x="59579" y="6946"/>
                </a:cubicBezTo>
                <a:cubicBezTo>
                  <a:pt x="59596" y="6869"/>
                  <a:pt x="59476" y="6893"/>
                  <a:pt x="59492" y="6815"/>
                </a:cubicBezTo>
                <a:close/>
                <a:moveTo>
                  <a:pt x="59639" y="6749"/>
                </a:moveTo>
                <a:cubicBezTo>
                  <a:pt x="59672" y="6754"/>
                  <a:pt x="59654" y="6771"/>
                  <a:pt x="59639" y="6771"/>
                </a:cubicBezTo>
                <a:cubicBezTo>
                  <a:pt x="59635" y="6810"/>
                  <a:pt x="59673" y="6817"/>
                  <a:pt x="59668" y="6858"/>
                </a:cubicBezTo>
                <a:cubicBezTo>
                  <a:pt x="59615" y="6865"/>
                  <a:pt x="59608" y="6838"/>
                  <a:pt x="59639" y="6838"/>
                </a:cubicBezTo>
                <a:cubicBezTo>
                  <a:pt x="59620" y="6815"/>
                  <a:pt x="59570" y="6814"/>
                  <a:pt x="59579" y="6771"/>
                </a:cubicBezTo>
                <a:cubicBezTo>
                  <a:pt x="59614" y="6774"/>
                  <a:pt x="59632" y="6765"/>
                  <a:pt x="59639" y="6749"/>
                </a:cubicBezTo>
                <a:close/>
                <a:moveTo>
                  <a:pt x="59697" y="6661"/>
                </a:moveTo>
                <a:cubicBezTo>
                  <a:pt x="59789" y="6649"/>
                  <a:pt x="59735" y="6791"/>
                  <a:pt x="59726" y="6683"/>
                </a:cubicBezTo>
                <a:cubicBezTo>
                  <a:pt x="59684" y="6726"/>
                  <a:pt x="59645" y="6733"/>
                  <a:pt x="59697" y="6661"/>
                </a:cubicBezTo>
                <a:close/>
                <a:moveTo>
                  <a:pt x="59286" y="6661"/>
                </a:moveTo>
                <a:cubicBezTo>
                  <a:pt x="59356" y="6652"/>
                  <a:pt x="59350" y="6701"/>
                  <a:pt x="59432" y="6683"/>
                </a:cubicBezTo>
                <a:cubicBezTo>
                  <a:pt x="59440" y="6818"/>
                  <a:pt x="59458" y="6844"/>
                  <a:pt x="59404" y="6946"/>
                </a:cubicBezTo>
                <a:cubicBezTo>
                  <a:pt x="59318" y="6929"/>
                  <a:pt x="59422" y="6876"/>
                  <a:pt x="59404" y="6838"/>
                </a:cubicBezTo>
                <a:cubicBezTo>
                  <a:pt x="59388" y="6804"/>
                  <a:pt x="59359" y="6782"/>
                  <a:pt x="59345" y="6749"/>
                </a:cubicBezTo>
                <a:cubicBezTo>
                  <a:pt x="59318" y="6758"/>
                  <a:pt x="59292" y="6768"/>
                  <a:pt x="59286" y="6792"/>
                </a:cubicBezTo>
                <a:cubicBezTo>
                  <a:pt x="59230" y="6764"/>
                  <a:pt x="59354" y="6720"/>
                  <a:pt x="59286" y="6661"/>
                </a:cubicBezTo>
                <a:close/>
                <a:moveTo>
                  <a:pt x="59697" y="6551"/>
                </a:moveTo>
                <a:cubicBezTo>
                  <a:pt x="59730" y="6554"/>
                  <a:pt x="59713" y="6573"/>
                  <a:pt x="59697" y="6572"/>
                </a:cubicBezTo>
                <a:cubicBezTo>
                  <a:pt x="59691" y="6592"/>
                  <a:pt x="59708" y="6593"/>
                  <a:pt x="59726" y="6595"/>
                </a:cubicBezTo>
                <a:cubicBezTo>
                  <a:pt x="59726" y="6616"/>
                  <a:pt x="59690" y="6612"/>
                  <a:pt x="59668" y="6617"/>
                </a:cubicBezTo>
                <a:cubicBezTo>
                  <a:pt x="59673" y="6598"/>
                  <a:pt x="59656" y="6596"/>
                  <a:pt x="59639" y="6595"/>
                </a:cubicBezTo>
                <a:cubicBezTo>
                  <a:pt x="59645" y="6570"/>
                  <a:pt x="59696" y="6579"/>
                  <a:pt x="59697" y="6551"/>
                </a:cubicBezTo>
                <a:close/>
                <a:moveTo>
                  <a:pt x="59316" y="6572"/>
                </a:moveTo>
                <a:cubicBezTo>
                  <a:pt x="59329" y="6476"/>
                  <a:pt x="59378" y="6614"/>
                  <a:pt x="59462" y="6551"/>
                </a:cubicBezTo>
                <a:cubicBezTo>
                  <a:pt x="59492" y="6536"/>
                  <a:pt x="59493" y="6500"/>
                  <a:pt x="59549" y="6506"/>
                </a:cubicBezTo>
                <a:cubicBezTo>
                  <a:pt x="59496" y="6548"/>
                  <a:pt x="59567" y="6547"/>
                  <a:pt x="59549" y="6617"/>
                </a:cubicBezTo>
                <a:cubicBezTo>
                  <a:pt x="59439" y="6607"/>
                  <a:pt x="59439" y="6601"/>
                  <a:pt x="59316" y="6572"/>
                </a:cubicBezTo>
                <a:close/>
                <a:moveTo>
                  <a:pt x="59462" y="6528"/>
                </a:moveTo>
                <a:cubicBezTo>
                  <a:pt x="59429" y="6524"/>
                  <a:pt x="59446" y="6506"/>
                  <a:pt x="59462" y="6506"/>
                </a:cubicBezTo>
                <a:cubicBezTo>
                  <a:pt x="59462" y="6485"/>
                  <a:pt x="59425" y="6490"/>
                  <a:pt x="59404" y="6485"/>
                </a:cubicBezTo>
                <a:cubicBezTo>
                  <a:pt x="59412" y="6455"/>
                  <a:pt x="59477" y="6466"/>
                  <a:pt x="59521" y="6463"/>
                </a:cubicBezTo>
                <a:cubicBezTo>
                  <a:pt x="59510" y="6491"/>
                  <a:pt x="59470" y="6497"/>
                  <a:pt x="59462" y="6528"/>
                </a:cubicBezTo>
                <a:close/>
                <a:moveTo>
                  <a:pt x="59668" y="5648"/>
                </a:moveTo>
                <a:cubicBezTo>
                  <a:pt x="59705" y="5586"/>
                  <a:pt x="59826" y="5761"/>
                  <a:pt x="59901" y="5670"/>
                </a:cubicBezTo>
                <a:cubicBezTo>
                  <a:pt x="59973" y="5673"/>
                  <a:pt x="59909" y="5744"/>
                  <a:pt x="59873" y="5736"/>
                </a:cubicBezTo>
                <a:cubicBezTo>
                  <a:pt x="59847" y="5719"/>
                  <a:pt x="59807" y="5712"/>
                  <a:pt x="59755" y="5714"/>
                </a:cubicBezTo>
                <a:cubicBezTo>
                  <a:pt x="59739" y="5682"/>
                  <a:pt x="59709" y="5661"/>
                  <a:pt x="59668" y="5648"/>
                </a:cubicBezTo>
                <a:close/>
                <a:moveTo>
                  <a:pt x="59111" y="5252"/>
                </a:moveTo>
                <a:cubicBezTo>
                  <a:pt x="59091" y="5186"/>
                  <a:pt x="59048" y="5273"/>
                  <a:pt x="58993" y="5252"/>
                </a:cubicBezTo>
                <a:cubicBezTo>
                  <a:pt x="58976" y="5172"/>
                  <a:pt x="59169" y="5252"/>
                  <a:pt x="59141" y="5163"/>
                </a:cubicBezTo>
                <a:cubicBezTo>
                  <a:pt x="59229" y="5191"/>
                  <a:pt x="59119" y="5248"/>
                  <a:pt x="59111" y="5274"/>
                </a:cubicBezTo>
                <a:cubicBezTo>
                  <a:pt x="59077" y="5270"/>
                  <a:pt x="59094" y="5252"/>
                  <a:pt x="59111" y="5252"/>
                </a:cubicBezTo>
                <a:close/>
                <a:moveTo>
                  <a:pt x="58846" y="4372"/>
                </a:moveTo>
                <a:cubicBezTo>
                  <a:pt x="58838" y="4416"/>
                  <a:pt x="58788" y="4430"/>
                  <a:pt x="58759" y="4459"/>
                </a:cubicBezTo>
                <a:cubicBezTo>
                  <a:pt x="58709" y="4455"/>
                  <a:pt x="58774" y="4354"/>
                  <a:pt x="58846" y="4372"/>
                </a:cubicBezTo>
                <a:close/>
                <a:moveTo>
                  <a:pt x="58554" y="3865"/>
                </a:moveTo>
                <a:cubicBezTo>
                  <a:pt x="58642" y="3767"/>
                  <a:pt x="58456" y="4060"/>
                  <a:pt x="58495" y="3909"/>
                </a:cubicBezTo>
                <a:cubicBezTo>
                  <a:pt x="58495" y="3908"/>
                  <a:pt x="58522" y="3911"/>
                  <a:pt x="58524" y="3909"/>
                </a:cubicBezTo>
                <a:cubicBezTo>
                  <a:pt x="58538" y="3900"/>
                  <a:pt x="58516" y="3857"/>
                  <a:pt x="58554" y="3865"/>
                </a:cubicBezTo>
                <a:close/>
                <a:moveTo>
                  <a:pt x="58495" y="3799"/>
                </a:moveTo>
                <a:cubicBezTo>
                  <a:pt x="58568" y="3809"/>
                  <a:pt x="58467" y="3862"/>
                  <a:pt x="58407" y="3843"/>
                </a:cubicBezTo>
                <a:cubicBezTo>
                  <a:pt x="58420" y="3796"/>
                  <a:pt x="58365" y="3801"/>
                  <a:pt x="58318" y="3799"/>
                </a:cubicBezTo>
                <a:cubicBezTo>
                  <a:pt x="58323" y="3758"/>
                  <a:pt x="58416" y="3784"/>
                  <a:pt x="58407" y="3733"/>
                </a:cubicBezTo>
                <a:cubicBezTo>
                  <a:pt x="58453" y="3731"/>
                  <a:pt x="58519" y="3743"/>
                  <a:pt x="58524" y="3711"/>
                </a:cubicBezTo>
                <a:cubicBezTo>
                  <a:pt x="58556" y="3717"/>
                  <a:pt x="58544" y="3755"/>
                  <a:pt x="58583" y="3755"/>
                </a:cubicBezTo>
                <a:cubicBezTo>
                  <a:pt x="58592" y="3813"/>
                  <a:pt x="58418" y="3734"/>
                  <a:pt x="58466" y="3821"/>
                </a:cubicBezTo>
                <a:cubicBezTo>
                  <a:pt x="58490" y="3825"/>
                  <a:pt x="58494" y="3813"/>
                  <a:pt x="58495" y="3799"/>
                </a:cubicBezTo>
                <a:close/>
                <a:moveTo>
                  <a:pt x="54186" y="3359"/>
                </a:moveTo>
                <a:cubicBezTo>
                  <a:pt x="54205" y="3319"/>
                  <a:pt x="54310" y="3397"/>
                  <a:pt x="54304" y="3447"/>
                </a:cubicBezTo>
                <a:cubicBezTo>
                  <a:pt x="54208" y="3419"/>
                  <a:pt x="54281" y="3518"/>
                  <a:pt x="54186" y="3491"/>
                </a:cubicBezTo>
                <a:cubicBezTo>
                  <a:pt x="54155" y="3434"/>
                  <a:pt x="54276" y="3386"/>
                  <a:pt x="54186" y="3359"/>
                </a:cubicBezTo>
                <a:close/>
                <a:moveTo>
                  <a:pt x="58231" y="2589"/>
                </a:moveTo>
                <a:cubicBezTo>
                  <a:pt x="58347" y="2586"/>
                  <a:pt x="58281" y="2664"/>
                  <a:pt x="58261" y="2676"/>
                </a:cubicBezTo>
                <a:cubicBezTo>
                  <a:pt x="58240" y="2690"/>
                  <a:pt x="58254" y="2631"/>
                  <a:pt x="58231" y="2589"/>
                </a:cubicBezTo>
                <a:close/>
                <a:moveTo>
                  <a:pt x="58290" y="2390"/>
                </a:moveTo>
                <a:cubicBezTo>
                  <a:pt x="58302" y="2358"/>
                  <a:pt x="58326" y="2399"/>
                  <a:pt x="58378" y="2390"/>
                </a:cubicBezTo>
                <a:cubicBezTo>
                  <a:pt x="58362" y="2407"/>
                  <a:pt x="58347" y="2426"/>
                  <a:pt x="58348" y="2456"/>
                </a:cubicBezTo>
                <a:cubicBezTo>
                  <a:pt x="58246" y="2449"/>
                  <a:pt x="58350" y="2397"/>
                  <a:pt x="58290" y="2390"/>
                </a:cubicBezTo>
                <a:close/>
                <a:moveTo>
                  <a:pt x="58318" y="2303"/>
                </a:moveTo>
                <a:cubicBezTo>
                  <a:pt x="58344" y="2247"/>
                  <a:pt x="58262" y="2113"/>
                  <a:pt x="58378" y="2126"/>
                </a:cubicBezTo>
                <a:cubicBezTo>
                  <a:pt x="58361" y="2215"/>
                  <a:pt x="58361" y="2193"/>
                  <a:pt x="58378" y="2280"/>
                </a:cubicBezTo>
                <a:cubicBezTo>
                  <a:pt x="58372" y="2299"/>
                  <a:pt x="58389" y="2301"/>
                  <a:pt x="58407" y="2303"/>
                </a:cubicBezTo>
                <a:cubicBezTo>
                  <a:pt x="58395" y="2335"/>
                  <a:pt x="58369" y="2294"/>
                  <a:pt x="58318" y="2303"/>
                </a:cubicBezTo>
                <a:close/>
                <a:moveTo>
                  <a:pt x="55946" y="1862"/>
                </a:moveTo>
                <a:cubicBezTo>
                  <a:pt x="55910" y="1865"/>
                  <a:pt x="55920" y="1902"/>
                  <a:pt x="55916" y="1928"/>
                </a:cubicBezTo>
                <a:cubicBezTo>
                  <a:pt x="55892" y="1916"/>
                  <a:pt x="55868" y="1905"/>
                  <a:pt x="55828" y="1905"/>
                </a:cubicBezTo>
                <a:cubicBezTo>
                  <a:pt x="55828" y="1867"/>
                  <a:pt x="55992" y="1843"/>
                  <a:pt x="55886" y="1796"/>
                </a:cubicBezTo>
                <a:cubicBezTo>
                  <a:pt x="55899" y="1735"/>
                  <a:pt x="55978" y="1795"/>
                  <a:pt x="55946" y="1840"/>
                </a:cubicBezTo>
                <a:cubicBezTo>
                  <a:pt x="55964" y="1862"/>
                  <a:pt x="56012" y="1862"/>
                  <a:pt x="56004" y="1905"/>
                </a:cubicBezTo>
                <a:cubicBezTo>
                  <a:pt x="55954" y="1914"/>
                  <a:pt x="55948" y="1889"/>
                  <a:pt x="55946" y="1862"/>
                </a:cubicBezTo>
                <a:close/>
                <a:moveTo>
                  <a:pt x="56033" y="1642"/>
                </a:moveTo>
                <a:cubicBezTo>
                  <a:pt x="56064" y="1653"/>
                  <a:pt x="56091" y="1809"/>
                  <a:pt x="56121" y="1685"/>
                </a:cubicBezTo>
                <a:cubicBezTo>
                  <a:pt x="56192" y="1726"/>
                  <a:pt x="56082" y="1815"/>
                  <a:pt x="56121" y="1905"/>
                </a:cubicBezTo>
                <a:cubicBezTo>
                  <a:pt x="56091" y="1905"/>
                  <a:pt x="56061" y="1905"/>
                  <a:pt x="56033" y="1905"/>
                </a:cubicBezTo>
                <a:cubicBezTo>
                  <a:pt x="56016" y="1857"/>
                  <a:pt x="56090" y="1874"/>
                  <a:pt x="56091" y="1840"/>
                </a:cubicBezTo>
                <a:cubicBezTo>
                  <a:pt x="56063" y="1778"/>
                  <a:pt x="56014" y="1872"/>
                  <a:pt x="55974" y="1818"/>
                </a:cubicBezTo>
                <a:cubicBezTo>
                  <a:pt x="55966" y="1768"/>
                  <a:pt x="56060" y="1793"/>
                  <a:pt x="56061" y="1752"/>
                </a:cubicBezTo>
                <a:cubicBezTo>
                  <a:pt x="56046" y="1706"/>
                  <a:pt x="55978" y="1681"/>
                  <a:pt x="56033" y="1642"/>
                </a:cubicBezTo>
                <a:close/>
                <a:moveTo>
                  <a:pt x="55272" y="1598"/>
                </a:moveTo>
                <a:cubicBezTo>
                  <a:pt x="55280" y="1609"/>
                  <a:pt x="55357" y="1632"/>
                  <a:pt x="55359" y="1642"/>
                </a:cubicBezTo>
                <a:cubicBezTo>
                  <a:pt x="55365" y="1668"/>
                  <a:pt x="55262" y="1671"/>
                  <a:pt x="55272" y="1598"/>
                </a:cubicBezTo>
                <a:close/>
                <a:moveTo>
                  <a:pt x="56737" y="1532"/>
                </a:moveTo>
                <a:cubicBezTo>
                  <a:pt x="56749" y="1505"/>
                  <a:pt x="56774" y="1486"/>
                  <a:pt x="56824" y="1487"/>
                </a:cubicBezTo>
                <a:cubicBezTo>
                  <a:pt x="56823" y="1525"/>
                  <a:pt x="56846" y="1544"/>
                  <a:pt x="56883" y="1553"/>
                </a:cubicBezTo>
                <a:cubicBezTo>
                  <a:pt x="56863" y="1609"/>
                  <a:pt x="56804" y="1513"/>
                  <a:pt x="56737" y="1532"/>
                </a:cubicBezTo>
                <a:close/>
                <a:moveTo>
                  <a:pt x="44104" y="1487"/>
                </a:moveTo>
                <a:cubicBezTo>
                  <a:pt x="44023" y="1457"/>
                  <a:pt x="44189" y="1329"/>
                  <a:pt x="44104" y="1487"/>
                </a:cubicBezTo>
                <a:close/>
                <a:moveTo>
                  <a:pt x="45599" y="1290"/>
                </a:moveTo>
                <a:cubicBezTo>
                  <a:pt x="45641" y="1225"/>
                  <a:pt x="45621" y="1341"/>
                  <a:pt x="45540" y="1312"/>
                </a:cubicBezTo>
                <a:cubicBezTo>
                  <a:pt x="45487" y="1294"/>
                  <a:pt x="45557" y="1288"/>
                  <a:pt x="45599" y="1290"/>
                </a:cubicBezTo>
                <a:close/>
                <a:moveTo>
                  <a:pt x="42844" y="1333"/>
                </a:moveTo>
                <a:cubicBezTo>
                  <a:pt x="42754" y="1332"/>
                  <a:pt x="42935" y="1248"/>
                  <a:pt x="42844" y="1246"/>
                </a:cubicBezTo>
                <a:cubicBezTo>
                  <a:pt x="42928" y="1149"/>
                  <a:pt x="42859" y="1349"/>
                  <a:pt x="42961" y="1312"/>
                </a:cubicBezTo>
                <a:cubicBezTo>
                  <a:pt x="42961" y="1326"/>
                  <a:pt x="42961" y="1341"/>
                  <a:pt x="42961" y="1355"/>
                </a:cubicBezTo>
                <a:cubicBezTo>
                  <a:pt x="42937" y="1368"/>
                  <a:pt x="42913" y="1378"/>
                  <a:pt x="42872" y="1378"/>
                </a:cubicBezTo>
                <a:cubicBezTo>
                  <a:pt x="42932" y="1359"/>
                  <a:pt x="42881" y="1266"/>
                  <a:pt x="42844" y="1333"/>
                </a:cubicBezTo>
                <a:close/>
                <a:moveTo>
                  <a:pt x="49966" y="1246"/>
                </a:moveTo>
                <a:cubicBezTo>
                  <a:pt x="49979" y="1251"/>
                  <a:pt x="50000" y="1180"/>
                  <a:pt x="49995" y="1180"/>
                </a:cubicBezTo>
                <a:cubicBezTo>
                  <a:pt x="50002" y="1180"/>
                  <a:pt x="50051" y="1252"/>
                  <a:pt x="50054" y="1246"/>
                </a:cubicBezTo>
                <a:cubicBezTo>
                  <a:pt x="50044" y="1279"/>
                  <a:pt x="50014" y="1236"/>
                  <a:pt x="49966" y="1246"/>
                </a:cubicBezTo>
                <a:close/>
                <a:moveTo>
                  <a:pt x="43254" y="1246"/>
                </a:moveTo>
                <a:cubicBezTo>
                  <a:pt x="43237" y="1250"/>
                  <a:pt x="43216" y="1213"/>
                  <a:pt x="43224" y="1201"/>
                </a:cubicBezTo>
                <a:cubicBezTo>
                  <a:pt x="43230" y="1195"/>
                  <a:pt x="43276" y="1208"/>
                  <a:pt x="43284" y="1201"/>
                </a:cubicBezTo>
                <a:cubicBezTo>
                  <a:pt x="43286" y="1198"/>
                  <a:pt x="43289" y="1140"/>
                  <a:pt x="43312" y="1158"/>
                </a:cubicBezTo>
                <a:cubicBezTo>
                  <a:pt x="43357" y="1192"/>
                  <a:pt x="43252" y="1210"/>
                  <a:pt x="43254" y="1246"/>
                </a:cubicBezTo>
                <a:close/>
                <a:moveTo>
                  <a:pt x="39854" y="1158"/>
                </a:moveTo>
                <a:cubicBezTo>
                  <a:pt x="39813" y="1218"/>
                  <a:pt x="39643" y="1093"/>
                  <a:pt x="39854" y="1158"/>
                </a:cubicBezTo>
                <a:close/>
                <a:moveTo>
                  <a:pt x="49761" y="1047"/>
                </a:moveTo>
                <a:cubicBezTo>
                  <a:pt x="49789" y="1064"/>
                  <a:pt x="49806" y="1087"/>
                  <a:pt x="49819" y="1113"/>
                </a:cubicBezTo>
                <a:cubicBezTo>
                  <a:pt x="49806" y="1168"/>
                  <a:pt x="49756" y="1077"/>
                  <a:pt x="49761" y="1047"/>
                </a:cubicBezTo>
                <a:close/>
                <a:moveTo>
                  <a:pt x="49409" y="1047"/>
                </a:moveTo>
                <a:cubicBezTo>
                  <a:pt x="49459" y="1062"/>
                  <a:pt x="49427" y="1098"/>
                  <a:pt x="49380" y="1092"/>
                </a:cubicBezTo>
                <a:cubicBezTo>
                  <a:pt x="49391" y="1129"/>
                  <a:pt x="49357" y="1133"/>
                  <a:pt x="49321" y="1135"/>
                </a:cubicBezTo>
                <a:cubicBezTo>
                  <a:pt x="49329" y="1090"/>
                  <a:pt x="49400" y="1092"/>
                  <a:pt x="49409" y="1047"/>
                </a:cubicBezTo>
                <a:close/>
                <a:moveTo>
                  <a:pt x="47152" y="1070"/>
                </a:moveTo>
                <a:cubicBezTo>
                  <a:pt x="47159" y="1097"/>
                  <a:pt x="47211" y="1092"/>
                  <a:pt x="47211" y="1070"/>
                </a:cubicBezTo>
                <a:cubicBezTo>
                  <a:pt x="47327" y="1131"/>
                  <a:pt x="47129" y="1138"/>
                  <a:pt x="47093" y="1158"/>
                </a:cubicBezTo>
                <a:cubicBezTo>
                  <a:pt x="46993" y="1143"/>
                  <a:pt x="47142" y="1129"/>
                  <a:pt x="47152" y="1113"/>
                </a:cubicBezTo>
                <a:cubicBezTo>
                  <a:pt x="47158" y="1105"/>
                  <a:pt x="47094" y="991"/>
                  <a:pt x="47152" y="1070"/>
                </a:cubicBezTo>
                <a:close/>
                <a:moveTo>
                  <a:pt x="45950" y="1158"/>
                </a:moveTo>
                <a:cubicBezTo>
                  <a:pt x="45950" y="1135"/>
                  <a:pt x="45950" y="1113"/>
                  <a:pt x="45950" y="1092"/>
                </a:cubicBezTo>
                <a:cubicBezTo>
                  <a:pt x="46009" y="1099"/>
                  <a:pt x="46042" y="1087"/>
                  <a:pt x="46039" y="1047"/>
                </a:cubicBezTo>
                <a:cubicBezTo>
                  <a:pt x="46156" y="1076"/>
                  <a:pt x="45951" y="1152"/>
                  <a:pt x="46039" y="1158"/>
                </a:cubicBezTo>
                <a:cubicBezTo>
                  <a:pt x="46025" y="1190"/>
                  <a:pt x="46001" y="1149"/>
                  <a:pt x="45950" y="1158"/>
                </a:cubicBezTo>
                <a:close/>
                <a:moveTo>
                  <a:pt x="46889" y="1026"/>
                </a:moveTo>
                <a:cubicBezTo>
                  <a:pt x="46832" y="1104"/>
                  <a:pt x="46855" y="1127"/>
                  <a:pt x="46830" y="1201"/>
                </a:cubicBezTo>
                <a:cubicBezTo>
                  <a:pt x="46778" y="1215"/>
                  <a:pt x="46657" y="1175"/>
                  <a:pt x="46653" y="1224"/>
                </a:cubicBezTo>
                <a:cubicBezTo>
                  <a:pt x="46582" y="1197"/>
                  <a:pt x="46650" y="1091"/>
                  <a:pt x="46683" y="1070"/>
                </a:cubicBezTo>
                <a:cubicBezTo>
                  <a:pt x="46695" y="1009"/>
                  <a:pt x="46573" y="1048"/>
                  <a:pt x="46566" y="1003"/>
                </a:cubicBezTo>
                <a:cubicBezTo>
                  <a:pt x="46555" y="914"/>
                  <a:pt x="46749" y="980"/>
                  <a:pt x="46830" y="960"/>
                </a:cubicBezTo>
                <a:cubicBezTo>
                  <a:pt x="46855" y="1007"/>
                  <a:pt x="46788" y="988"/>
                  <a:pt x="46771" y="1003"/>
                </a:cubicBezTo>
                <a:cubicBezTo>
                  <a:pt x="46756" y="1016"/>
                  <a:pt x="46780" y="1053"/>
                  <a:pt x="46741" y="1047"/>
                </a:cubicBezTo>
                <a:cubicBezTo>
                  <a:pt x="46776" y="1113"/>
                  <a:pt x="46750" y="1122"/>
                  <a:pt x="46712" y="1180"/>
                </a:cubicBezTo>
                <a:cubicBezTo>
                  <a:pt x="46884" y="1213"/>
                  <a:pt x="46756" y="1022"/>
                  <a:pt x="46889" y="1026"/>
                </a:cubicBezTo>
                <a:close/>
                <a:moveTo>
                  <a:pt x="35282" y="937"/>
                </a:moveTo>
                <a:cubicBezTo>
                  <a:pt x="35257" y="971"/>
                  <a:pt x="35188" y="969"/>
                  <a:pt x="35135" y="981"/>
                </a:cubicBezTo>
                <a:cubicBezTo>
                  <a:pt x="35068" y="965"/>
                  <a:pt x="35226" y="935"/>
                  <a:pt x="35282" y="937"/>
                </a:cubicBezTo>
                <a:close/>
                <a:moveTo>
                  <a:pt x="33142" y="915"/>
                </a:moveTo>
                <a:cubicBezTo>
                  <a:pt x="33175" y="920"/>
                  <a:pt x="33158" y="937"/>
                  <a:pt x="33142" y="937"/>
                </a:cubicBezTo>
                <a:cubicBezTo>
                  <a:pt x="33250" y="1023"/>
                  <a:pt x="33440" y="952"/>
                  <a:pt x="33552" y="915"/>
                </a:cubicBezTo>
                <a:cubicBezTo>
                  <a:pt x="33596" y="1033"/>
                  <a:pt x="33411" y="991"/>
                  <a:pt x="33318" y="1003"/>
                </a:cubicBezTo>
                <a:cubicBezTo>
                  <a:pt x="33274" y="1010"/>
                  <a:pt x="33265" y="1022"/>
                  <a:pt x="33230" y="1026"/>
                </a:cubicBezTo>
                <a:cubicBezTo>
                  <a:pt x="33115" y="1037"/>
                  <a:pt x="33003" y="1011"/>
                  <a:pt x="32966" y="1003"/>
                </a:cubicBezTo>
                <a:cubicBezTo>
                  <a:pt x="33022" y="948"/>
                  <a:pt x="33069" y="1024"/>
                  <a:pt x="33142" y="981"/>
                </a:cubicBezTo>
                <a:cubicBezTo>
                  <a:pt x="33107" y="952"/>
                  <a:pt x="33131" y="946"/>
                  <a:pt x="33142" y="915"/>
                </a:cubicBezTo>
                <a:close/>
                <a:moveTo>
                  <a:pt x="24144" y="937"/>
                </a:moveTo>
                <a:cubicBezTo>
                  <a:pt x="24186" y="872"/>
                  <a:pt x="24166" y="988"/>
                  <a:pt x="24085" y="960"/>
                </a:cubicBezTo>
                <a:cubicBezTo>
                  <a:pt x="24031" y="942"/>
                  <a:pt x="24103" y="936"/>
                  <a:pt x="24144" y="937"/>
                </a:cubicBezTo>
                <a:close/>
                <a:moveTo>
                  <a:pt x="42844" y="1026"/>
                </a:moveTo>
                <a:cubicBezTo>
                  <a:pt x="42824" y="1011"/>
                  <a:pt x="42717" y="1032"/>
                  <a:pt x="42727" y="1047"/>
                </a:cubicBezTo>
                <a:cubicBezTo>
                  <a:pt x="42766" y="1089"/>
                  <a:pt x="42856" y="1035"/>
                  <a:pt x="42844" y="1026"/>
                </a:cubicBezTo>
                <a:close/>
                <a:moveTo>
                  <a:pt x="42492" y="1047"/>
                </a:moveTo>
                <a:cubicBezTo>
                  <a:pt x="42550" y="1048"/>
                  <a:pt x="42529" y="1108"/>
                  <a:pt x="42609" y="1092"/>
                </a:cubicBezTo>
                <a:cubicBezTo>
                  <a:pt x="42603" y="1050"/>
                  <a:pt x="42642" y="1042"/>
                  <a:pt x="42638" y="1003"/>
                </a:cubicBezTo>
                <a:cubicBezTo>
                  <a:pt x="42566" y="1000"/>
                  <a:pt x="42497" y="999"/>
                  <a:pt x="42492" y="1047"/>
                </a:cubicBezTo>
                <a:close/>
                <a:moveTo>
                  <a:pt x="44192" y="1047"/>
                </a:moveTo>
                <a:cubicBezTo>
                  <a:pt x="44283" y="1058"/>
                  <a:pt x="44286" y="1000"/>
                  <a:pt x="44280" y="937"/>
                </a:cubicBezTo>
                <a:cubicBezTo>
                  <a:pt x="44250" y="937"/>
                  <a:pt x="44221" y="937"/>
                  <a:pt x="44192" y="937"/>
                </a:cubicBezTo>
                <a:cubicBezTo>
                  <a:pt x="44192" y="974"/>
                  <a:pt x="44192" y="1011"/>
                  <a:pt x="44192" y="1047"/>
                </a:cubicBezTo>
                <a:close/>
                <a:moveTo>
                  <a:pt x="42345" y="937"/>
                </a:moveTo>
                <a:cubicBezTo>
                  <a:pt x="42414" y="937"/>
                  <a:pt x="42482" y="937"/>
                  <a:pt x="42551" y="937"/>
                </a:cubicBezTo>
                <a:cubicBezTo>
                  <a:pt x="42557" y="845"/>
                  <a:pt x="42369" y="914"/>
                  <a:pt x="42345" y="937"/>
                </a:cubicBezTo>
                <a:close/>
                <a:moveTo>
                  <a:pt x="43312" y="981"/>
                </a:moveTo>
                <a:cubicBezTo>
                  <a:pt x="43440" y="974"/>
                  <a:pt x="43401" y="943"/>
                  <a:pt x="43430" y="893"/>
                </a:cubicBezTo>
                <a:cubicBezTo>
                  <a:pt x="43548" y="910"/>
                  <a:pt x="43617" y="913"/>
                  <a:pt x="43752" y="872"/>
                </a:cubicBezTo>
                <a:cubicBezTo>
                  <a:pt x="43837" y="904"/>
                  <a:pt x="43861" y="846"/>
                  <a:pt x="43899" y="915"/>
                </a:cubicBezTo>
                <a:cubicBezTo>
                  <a:pt x="43943" y="906"/>
                  <a:pt x="43887" y="887"/>
                  <a:pt x="43899" y="849"/>
                </a:cubicBezTo>
                <a:cubicBezTo>
                  <a:pt x="43973" y="852"/>
                  <a:pt x="44001" y="889"/>
                  <a:pt x="44045" y="915"/>
                </a:cubicBezTo>
                <a:cubicBezTo>
                  <a:pt x="44080" y="883"/>
                  <a:pt x="44156" y="881"/>
                  <a:pt x="44192" y="849"/>
                </a:cubicBezTo>
                <a:cubicBezTo>
                  <a:pt x="44265" y="906"/>
                  <a:pt x="44290" y="863"/>
                  <a:pt x="44397" y="893"/>
                </a:cubicBezTo>
                <a:cubicBezTo>
                  <a:pt x="44406" y="944"/>
                  <a:pt x="44312" y="918"/>
                  <a:pt x="44309" y="960"/>
                </a:cubicBezTo>
                <a:cubicBezTo>
                  <a:pt x="44371" y="1014"/>
                  <a:pt x="44566" y="909"/>
                  <a:pt x="44660" y="1003"/>
                </a:cubicBezTo>
                <a:cubicBezTo>
                  <a:pt x="44708" y="973"/>
                  <a:pt x="44811" y="985"/>
                  <a:pt x="44837" y="937"/>
                </a:cubicBezTo>
                <a:cubicBezTo>
                  <a:pt x="44925" y="965"/>
                  <a:pt x="44816" y="1022"/>
                  <a:pt x="44808" y="1047"/>
                </a:cubicBezTo>
                <a:cubicBezTo>
                  <a:pt x="44892" y="1038"/>
                  <a:pt x="44941" y="1000"/>
                  <a:pt x="44954" y="937"/>
                </a:cubicBezTo>
                <a:cubicBezTo>
                  <a:pt x="44982" y="937"/>
                  <a:pt x="44976" y="965"/>
                  <a:pt x="44983" y="981"/>
                </a:cubicBezTo>
                <a:cubicBezTo>
                  <a:pt x="45018" y="978"/>
                  <a:pt x="45036" y="986"/>
                  <a:pt x="45042" y="1003"/>
                </a:cubicBezTo>
                <a:cubicBezTo>
                  <a:pt x="45097" y="985"/>
                  <a:pt x="45149" y="967"/>
                  <a:pt x="45217" y="960"/>
                </a:cubicBezTo>
                <a:cubicBezTo>
                  <a:pt x="45117" y="1045"/>
                  <a:pt x="45351" y="1022"/>
                  <a:pt x="45306" y="1135"/>
                </a:cubicBezTo>
                <a:cubicBezTo>
                  <a:pt x="45276" y="1135"/>
                  <a:pt x="45283" y="1109"/>
                  <a:pt x="45276" y="1092"/>
                </a:cubicBezTo>
                <a:cubicBezTo>
                  <a:pt x="45117" y="1117"/>
                  <a:pt x="44749" y="1124"/>
                  <a:pt x="44514" y="1113"/>
                </a:cubicBezTo>
                <a:cubicBezTo>
                  <a:pt x="44506" y="1113"/>
                  <a:pt x="44460" y="1118"/>
                  <a:pt x="44456" y="1113"/>
                </a:cubicBezTo>
                <a:cubicBezTo>
                  <a:pt x="44454" y="1112"/>
                  <a:pt x="44414" y="1077"/>
                  <a:pt x="44397" y="1092"/>
                </a:cubicBezTo>
                <a:cubicBezTo>
                  <a:pt x="44365" y="1121"/>
                  <a:pt x="44388" y="1090"/>
                  <a:pt x="44368" y="1092"/>
                </a:cubicBezTo>
                <a:cubicBezTo>
                  <a:pt x="44314" y="1093"/>
                  <a:pt x="44212" y="1125"/>
                  <a:pt x="44162" y="1047"/>
                </a:cubicBezTo>
                <a:cubicBezTo>
                  <a:pt x="44120" y="1061"/>
                  <a:pt x="44092" y="1081"/>
                  <a:pt x="44074" y="1113"/>
                </a:cubicBezTo>
                <a:cubicBezTo>
                  <a:pt x="44030" y="1087"/>
                  <a:pt x="43955" y="1086"/>
                  <a:pt x="43928" y="1047"/>
                </a:cubicBezTo>
                <a:cubicBezTo>
                  <a:pt x="43904" y="1050"/>
                  <a:pt x="43898" y="1073"/>
                  <a:pt x="43869" y="1070"/>
                </a:cubicBezTo>
                <a:cubicBezTo>
                  <a:pt x="43855" y="1068"/>
                  <a:pt x="43831" y="1048"/>
                  <a:pt x="43840" y="1047"/>
                </a:cubicBezTo>
                <a:cubicBezTo>
                  <a:pt x="43812" y="1050"/>
                  <a:pt x="43795" y="1070"/>
                  <a:pt x="43752" y="1070"/>
                </a:cubicBezTo>
                <a:cubicBezTo>
                  <a:pt x="43759" y="1070"/>
                  <a:pt x="43738" y="1033"/>
                  <a:pt x="43723" y="1047"/>
                </a:cubicBezTo>
                <a:cubicBezTo>
                  <a:pt x="43696" y="1073"/>
                  <a:pt x="43708" y="1050"/>
                  <a:pt x="43664" y="1047"/>
                </a:cubicBezTo>
                <a:cubicBezTo>
                  <a:pt x="43617" y="1045"/>
                  <a:pt x="43234" y="1083"/>
                  <a:pt x="43195" y="1047"/>
                </a:cubicBezTo>
                <a:cubicBezTo>
                  <a:pt x="43194" y="1046"/>
                  <a:pt x="43197" y="1026"/>
                  <a:pt x="43195" y="1026"/>
                </a:cubicBezTo>
                <a:cubicBezTo>
                  <a:pt x="43164" y="1023"/>
                  <a:pt x="43137" y="1048"/>
                  <a:pt x="43137" y="1047"/>
                </a:cubicBezTo>
                <a:cubicBezTo>
                  <a:pt x="43041" y="1038"/>
                  <a:pt x="42963" y="971"/>
                  <a:pt x="42902" y="1026"/>
                </a:cubicBezTo>
                <a:cubicBezTo>
                  <a:pt x="42921" y="1048"/>
                  <a:pt x="42969" y="1048"/>
                  <a:pt x="42961" y="1092"/>
                </a:cubicBezTo>
                <a:cubicBezTo>
                  <a:pt x="42863" y="1092"/>
                  <a:pt x="42861" y="1163"/>
                  <a:pt x="42756" y="1158"/>
                </a:cubicBezTo>
                <a:cubicBezTo>
                  <a:pt x="42769" y="1131"/>
                  <a:pt x="42793" y="1113"/>
                  <a:pt x="42844" y="1113"/>
                </a:cubicBezTo>
                <a:cubicBezTo>
                  <a:pt x="42840" y="1035"/>
                  <a:pt x="42746" y="1161"/>
                  <a:pt x="42756" y="1092"/>
                </a:cubicBezTo>
                <a:cubicBezTo>
                  <a:pt x="42719" y="1101"/>
                  <a:pt x="42695" y="1120"/>
                  <a:pt x="42697" y="1158"/>
                </a:cubicBezTo>
                <a:cubicBezTo>
                  <a:pt x="42575" y="1163"/>
                  <a:pt x="42559" y="1122"/>
                  <a:pt x="42463" y="1158"/>
                </a:cubicBezTo>
                <a:cubicBezTo>
                  <a:pt x="42505" y="1125"/>
                  <a:pt x="42505" y="1073"/>
                  <a:pt x="42404" y="1092"/>
                </a:cubicBezTo>
                <a:cubicBezTo>
                  <a:pt x="42409" y="1067"/>
                  <a:pt x="42414" y="1040"/>
                  <a:pt x="42433" y="1026"/>
                </a:cubicBezTo>
                <a:cubicBezTo>
                  <a:pt x="42435" y="1025"/>
                  <a:pt x="42463" y="1026"/>
                  <a:pt x="42463" y="1026"/>
                </a:cubicBezTo>
                <a:cubicBezTo>
                  <a:pt x="42456" y="965"/>
                  <a:pt x="42302" y="952"/>
                  <a:pt x="42199" y="937"/>
                </a:cubicBezTo>
                <a:cubicBezTo>
                  <a:pt x="42203" y="912"/>
                  <a:pt x="42252" y="919"/>
                  <a:pt x="42286" y="915"/>
                </a:cubicBezTo>
                <a:cubicBezTo>
                  <a:pt x="42362" y="914"/>
                  <a:pt x="42334" y="833"/>
                  <a:pt x="42374" y="805"/>
                </a:cubicBezTo>
                <a:cubicBezTo>
                  <a:pt x="42399" y="801"/>
                  <a:pt x="42402" y="814"/>
                  <a:pt x="42404" y="827"/>
                </a:cubicBezTo>
                <a:cubicBezTo>
                  <a:pt x="42423" y="827"/>
                  <a:pt x="42443" y="827"/>
                  <a:pt x="42463" y="827"/>
                </a:cubicBezTo>
                <a:cubicBezTo>
                  <a:pt x="42458" y="853"/>
                  <a:pt x="42409" y="846"/>
                  <a:pt x="42374" y="849"/>
                </a:cubicBezTo>
                <a:cubicBezTo>
                  <a:pt x="42471" y="921"/>
                  <a:pt x="42552" y="793"/>
                  <a:pt x="42668" y="805"/>
                </a:cubicBezTo>
                <a:cubicBezTo>
                  <a:pt x="42668" y="834"/>
                  <a:pt x="42668" y="864"/>
                  <a:pt x="42668" y="893"/>
                </a:cubicBezTo>
                <a:cubicBezTo>
                  <a:pt x="42759" y="888"/>
                  <a:pt x="42759" y="815"/>
                  <a:pt x="42785" y="761"/>
                </a:cubicBezTo>
                <a:cubicBezTo>
                  <a:pt x="42869" y="800"/>
                  <a:pt x="43010" y="735"/>
                  <a:pt x="43137" y="805"/>
                </a:cubicBezTo>
                <a:cubicBezTo>
                  <a:pt x="43107" y="915"/>
                  <a:pt x="43230" y="875"/>
                  <a:pt x="43165" y="960"/>
                </a:cubicBezTo>
                <a:cubicBezTo>
                  <a:pt x="43242" y="972"/>
                  <a:pt x="43272" y="951"/>
                  <a:pt x="43254" y="893"/>
                </a:cubicBezTo>
                <a:cubicBezTo>
                  <a:pt x="43323" y="894"/>
                  <a:pt x="43340" y="855"/>
                  <a:pt x="43430" y="872"/>
                </a:cubicBezTo>
                <a:cubicBezTo>
                  <a:pt x="43395" y="912"/>
                  <a:pt x="43274" y="887"/>
                  <a:pt x="43312" y="981"/>
                </a:cubicBezTo>
                <a:close/>
                <a:moveTo>
                  <a:pt x="36132" y="761"/>
                </a:moveTo>
                <a:cubicBezTo>
                  <a:pt x="36095" y="743"/>
                  <a:pt x="36298" y="735"/>
                  <a:pt x="36219" y="761"/>
                </a:cubicBezTo>
                <a:cubicBezTo>
                  <a:pt x="36174" y="777"/>
                  <a:pt x="36179" y="779"/>
                  <a:pt x="36132" y="761"/>
                </a:cubicBezTo>
                <a:close/>
                <a:moveTo>
                  <a:pt x="31911" y="673"/>
                </a:moveTo>
                <a:cubicBezTo>
                  <a:pt x="31927" y="722"/>
                  <a:pt x="31856" y="705"/>
                  <a:pt x="31852" y="740"/>
                </a:cubicBezTo>
                <a:cubicBezTo>
                  <a:pt x="31799" y="746"/>
                  <a:pt x="31850" y="654"/>
                  <a:pt x="31911" y="673"/>
                </a:cubicBezTo>
                <a:close/>
                <a:moveTo>
                  <a:pt x="37568" y="629"/>
                </a:moveTo>
                <a:cubicBezTo>
                  <a:pt x="37593" y="565"/>
                  <a:pt x="37642" y="658"/>
                  <a:pt x="37714" y="629"/>
                </a:cubicBezTo>
                <a:cubicBezTo>
                  <a:pt x="37677" y="717"/>
                  <a:pt x="37653" y="623"/>
                  <a:pt x="37568" y="629"/>
                </a:cubicBezTo>
                <a:close/>
                <a:moveTo>
                  <a:pt x="29830" y="673"/>
                </a:moveTo>
                <a:cubicBezTo>
                  <a:pt x="29812" y="651"/>
                  <a:pt x="29762" y="651"/>
                  <a:pt x="29771" y="607"/>
                </a:cubicBezTo>
                <a:cubicBezTo>
                  <a:pt x="29810" y="579"/>
                  <a:pt x="29879" y="579"/>
                  <a:pt x="29918" y="607"/>
                </a:cubicBezTo>
                <a:cubicBezTo>
                  <a:pt x="29899" y="717"/>
                  <a:pt x="29677" y="677"/>
                  <a:pt x="29683" y="805"/>
                </a:cubicBezTo>
                <a:cubicBezTo>
                  <a:pt x="29727" y="852"/>
                  <a:pt x="29755" y="789"/>
                  <a:pt x="29830" y="827"/>
                </a:cubicBezTo>
                <a:cubicBezTo>
                  <a:pt x="29778" y="863"/>
                  <a:pt x="29673" y="857"/>
                  <a:pt x="29595" y="872"/>
                </a:cubicBezTo>
                <a:cubicBezTo>
                  <a:pt x="29605" y="821"/>
                  <a:pt x="29591" y="786"/>
                  <a:pt x="29566" y="761"/>
                </a:cubicBezTo>
                <a:cubicBezTo>
                  <a:pt x="29517" y="803"/>
                  <a:pt x="29310" y="755"/>
                  <a:pt x="29391" y="783"/>
                </a:cubicBezTo>
                <a:cubicBezTo>
                  <a:pt x="29395" y="831"/>
                  <a:pt x="29286" y="793"/>
                  <a:pt x="29244" y="805"/>
                </a:cubicBezTo>
                <a:cubicBezTo>
                  <a:pt x="29207" y="734"/>
                  <a:pt x="29338" y="789"/>
                  <a:pt x="29303" y="717"/>
                </a:cubicBezTo>
                <a:cubicBezTo>
                  <a:pt x="29346" y="746"/>
                  <a:pt x="29357" y="736"/>
                  <a:pt x="29419" y="717"/>
                </a:cubicBezTo>
                <a:cubicBezTo>
                  <a:pt x="29430" y="715"/>
                  <a:pt x="29472" y="723"/>
                  <a:pt x="29479" y="717"/>
                </a:cubicBezTo>
                <a:cubicBezTo>
                  <a:pt x="29505" y="693"/>
                  <a:pt x="29518" y="706"/>
                  <a:pt x="29566" y="695"/>
                </a:cubicBezTo>
                <a:cubicBezTo>
                  <a:pt x="29582" y="692"/>
                  <a:pt x="29596" y="673"/>
                  <a:pt x="29595" y="673"/>
                </a:cubicBezTo>
                <a:cubicBezTo>
                  <a:pt x="29643" y="667"/>
                  <a:pt x="29646" y="698"/>
                  <a:pt x="29683" y="695"/>
                </a:cubicBezTo>
                <a:cubicBezTo>
                  <a:pt x="29723" y="693"/>
                  <a:pt x="29782" y="666"/>
                  <a:pt x="29830" y="673"/>
                </a:cubicBezTo>
                <a:close/>
                <a:moveTo>
                  <a:pt x="27573" y="585"/>
                </a:moveTo>
                <a:cubicBezTo>
                  <a:pt x="27617" y="605"/>
                  <a:pt x="27565" y="619"/>
                  <a:pt x="27603" y="673"/>
                </a:cubicBezTo>
                <a:cubicBezTo>
                  <a:pt x="27573" y="673"/>
                  <a:pt x="27544" y="673"/>
                  <a:pt x="27514" y="673"/>
                </a:cubicBezTo>
                <a:cubicBezTo>
                  <a:pt x="27530" y="641"/>
                  <a:pt x="27558" y="619"/>
                  <a:pt x="27573" y="585"/>
                </a:cubicBezTo>
                <a:close/>
                <a:moveTo>
                  <a:pt x="40645" y="981"/>
                </a:moveTo>
                <a:cubicBezTo>
                  <a:pt x="40546" y="915"/>
                  <a:pt x="40557" y="1063"/>
                  <a:pt x="40645" y="981"/>
                </a:cubicBezTo>
                <a:close/>
                <a:moveTo>
                  <a:pt x="40792" y="872"/>
                </a:moveTo>
                <a:cubicBezTo>
                  <a:pt x="40742" y="879"/>
                  <a:pt x="40812" y="902"/>
                  <a:pt x="40792" y="937"/>
                </a:cubicBezTo>
                <a:cubicBezTo>
                  <a:pt x="40789" y="942"/>
                  <a:pt x="40733" y="959"/>
                  <a:pt x="40733" y="960"/>
                </a:cubicBezTo>
                <a:cubicBezTo>
                  <a:pt x="40730" y="975"/>
                  <a:pt x="40778" y="996"/>
                  <a:pt x="40763" y="1026"/>
                </a:cubicBezTo>
                <a:cubicBezTo>
                  <a:pt x="40713" y="1053"/>
                  <a:pt x="40678" y="1022"/>
                  <a:pt x="40616" y="1026"/>
                </a:cubicBezTo>
                <a:cubicBezTo>
                  <a:pt x="40571" y="1029"/>
                  <a:pt x="40546" y="1056"/>
                  <a:pt x="40499" y="1047"/>
                </a:cubicBezTo>
                <a:cubicBezTo>
                  <a:pt x="40490" y="1045"/>
                  <a:pt x="40506" y="985"/>
                  <a:pt x="40499" y="981"/>
                </a:cubicBezTo>
                <a:cubicBezTo>
                  <a:pt x="40458" y="957"/>
                  <a:pt x="40327" y="1010"/>
                  <a:pt x="40293" y="960"/>
                </a:cubicBezTo>
                <a:cubicBezTo>
                  <a:pt x="40298" y="934"/>
                  <a:pt x="40347" y="940"/>
                  <a:pt x="40381" y="937"/>
                </a:cubicBezTo>
                <a:cubicBezTo>
                  <a:pt x="40356" y="895"/>
                  <a:pt x="40253" y="878"/>
                  <a:pt x="40206" y="915"/>
                </a:cubicBezTo>
                <a:cubicBezTo>
                  <a:pt x="40206" y="937"/>
                  <a:pt x="40241" y="933"/>
                  <a:pt x="40264" y="937"/>
                </a:cubicBezTo>
                <a:cubicBezTo>
                  <a:pt x="40256" y="988"/>
                  <a:pt x="40185" y="988"/>
                  <a:pt x="40176" y="937"/>
                </a:cubicBezTo>
                <a:cubicBezTo>
                  <a:pt x="40142" y="929"/>
                  <a:pt x="40161" y="975"/>
                  <a:pt x="40147" y="981"/>
                </a:cubicBezTo>
                <a:cubicBezTo>
                  <a:pt x="40130" y="988"/>
                  <a:pt x="40063" y="941"/>
                  <a:pt x="40001" y="981"/>
                </a:cubicBezTo>
                <a:cubicBezTo>
                  <a:pt x="40008" y="954"/>
                  <a:pt x="40073" y="957"/>
                  <a:pt x="40088" y="937"/>
                </a:cubicBezTo>
                <a:cubicBezTo>
                  <a:pt x="40095" y="929"/>
                  <a:pt x="40045" y="888"/>
                  <a:pt x="40088" y="872"/>
                </a:cubicBezTo>
                <a:cubicBezTo>
                  <a:pt x="40062" y="797"/>
                  <a:pt x="40023" y="869"/>
                  <a:pt x="39971" y="827"/>
                </a:cubicBezTo>
                <a:cubicBezTo>
                  <a:pt x="39989" y="773"/>
                  <a:pt x="39864" y="656"/>
                  <a:pt x="40001" y="651"/>
                </a:cubicBezTo>
                <a:cubicBezTo>
                  <a:pt x="39946" y="693"/>
                  <a:pt x="40018" y="691"/>
                  <a:pt x="40001" y="761"/>
                </a:cubicBezTo>
                <a:cubicBezTo>
                  <a:pt x="40087" y="797"/>
                  <a:pt x="40068" y="719"/>
                  <a:pt x="40118" y="717"/>
                </a:cubicBezTo>
                <a:cubicBezTo>
                  <a:pt x="40190" y="715"/>
                  <a:pt x="40091" y="692"/>
                  <a:pt x="40147" y="651"/>
                </a:cubicBezTo>
                <a:cubicBezTo>
                  <a:pt x="40189" y="656"/>
                  <a:pt x="40157" y="717"/>
                  <a:pt x="40206" y="717"/>
                </a:cubicBezTo>
                <a:cubicBezTo>
                  <a:pt x="40313" y="683"/>
                  <a:pt x="40203" y="638"/>
                  <a:pt x="40264" y="585"/>
                </a:cubicBezTo>
                <a:cubicBezTo>
                  <a:pt x="40387" y="599"/>
                  <a:pt x="40490" y="549"/>
                  <a:pt x="40645" y="563"/>
                </a:cubicBezTo>
                <a:cubicBezTo>
                  <a:pt x="40655" y="565"/>
                  <a:pt x="40671" y="594"/>
                  <a:pt x="40675" y="563"/>
                </a:cubicBezTo>
                <a:cubicBezTo>
                  <a:pt x="40739" y="617"/>
                  <a:pt x="40819" y="661"/>
                  <a:pt x="40850" y="740"/>
                </a:cubicBezTo>
                <a:cubicBezTo>
                  <a:pt x="40799" y="759"/>
                  <a:pt x="40765" y="792"/>
                  <a:pt x="40705" y="805"/>
                </a:cubicBezTo>
                <a:cubicBezTo>
                  <a:pt x="40695" y="864"/>
                  <a:pt x="40868" y="785"/>
                  <a:pt x="40822" y="872"/>
                </a:cubicBezTo>
                <a:cubicBezTo>
                  <a:pt x="40970" y="887"/>
                  <a:pt x="41036" y="826"/>
                  <a:pt x="41114" y="893"/>
                </a:cubicBezTo>
                <a:cubicBezTo>
                  <a:pt x="41138" y="882"/>
                  <a:pt x="41162" y="870"/>
                  <a:pt x="41202" y="872"/>
                </a:cubicBezTo>
                <a:cubicBezTo>
                  <a:pt x="41154" y="797"/>
                  <a:pt x="40940" y="828"/>
                  <a:pt x="40822" y="805"/>
                </a:cubicBezTo>
                <a:cubicBezTo>
                  <a:pt x="40825" y="763"/>
                  <a:pt x="40918" y="790"/>
                  <a:pt x="40909" y="740"/>
                </a:cubicBezTo>
                <a:cubicBezTo>
                  <a:pt x="40965" y="729"/>
                  <a:pt x="41036" y="807"/>
                  <a:pt x="41027" y="717"/>
                </a:cubicBezTo>
                <a:cubicBezTo>
                  <a:pt x="41081" y="720"/>
                  <a:pt x="41125" y="732"/>
                  <a:pt x="41143" y="761"/>
                </a:cubicBezTo>
                <a:cubicBezTo>
                  <a:pt x="41207" y="765"/>
                  <a:pt x="41157" y="683"/>
                  <a:pt x="41173" y="651"/>
                </a:cubicBezTo>
                <a:cubicBezTo>
                  <a:pt x="41284" y="675"/>
                  <a:pt x="41272" y="707"/>
                  <a:pt x="41290" y="761"/>
                </a:cubicBezTo>
                <a:cubicBezTo>
                  <a:pt x="41343" y="763"/>
                  <a:pt x="41352" y="735"/>
                  <a:pt x="41408" y="740"/>
                </a:cubicBezTo>
                <a:cubicBezTo>
                  <a:pt x="41466" y="785"/>
                  <a:pt x="41395" y="783"/>
                  <a:pt x="41378" y="827"/>
                </a:cubicBezTo>
                <a:cubicBezTo>
                  <a:pt x="41476" y="849"/>
                  <a:pt x="41474" y="797"/>
                  <a:pt x="41466" y="740"/>
                </a:cubicBezTo>
                <a:cubicBezTo>
                  <a:pt x="41492" y="753"/>
                  <a:pt x="41518" y="766"/>
                  <a:pt x="41524" y="740"/>
                </a:cubicBezTo>
                <a:cubicBezTo>
                  <a:pt x="41559" y="731"/>
                  <a:pt x="41540" y="779"/>
                  <a:pt x="41554" y="783"/>
                </a:cubicBezTo>
                <a:cubicBezTo>
                  <a:pt x="41595" y="798"/>
                  <a:pt x="41593" y="720"/>
                  <a:pt x="41672" y="740"/>
                </a:cubicBezTo>
                <a:cubicBezTo>
                  <a:pt x="41672" y="754"/>
                  <a:pt x="41672" y="768"/>
                  <a:pt x="41672" y="783"/>
                </a:cubicBezTo>
                <a:cubicBezTo>
                  <a:pt x="41711" y="777"/>
                  <a:pt x="41695" y="728"/>
                  <a:pt x="41700" y="695"/>
                </a:cubicBezTo>
                <a:cubicBezTo>
                  <a:pt x="41904" y="647"/>
                  <a:pt x="42006" y="724"/>
                  <a:pt x="42169" y="761"/>
                </a:cubicBezTo>
                <a:cubicBezTo>
                  <a:pt x="42169" y="791"/>
                  <a:pt x="42169" y="821"/>
                  <a:pt x="42169" y="849"/>
                </a:cubicBezTo>
                <a:cubicBezTo>
                  <a:pt x="42130" y="849"/>
                  <a:pt x="42091" y="849"/>
                  <a:pt x="42052" y="849"/>
                </a:cubicBezTo>
                <a:cubicBezTo>
                  <a:pt x="42038" y="919"/>
                  <a:pt x="42198" y="858"/>
                  <a:pt x="42169" y="937"/>
                </a:cubicBezTo>
                <a:cubicBezTo>
                  <a:pt x="42127" y="983"/>
                  <a:pt x="42098" y="917"/>
                  <a:pt x="42052" y="915"/>
                </a:cubicBezTo>
                <a:cubicBezTo>
                  <a:pt x="42043" y="915"/>
                  <a:pt x="41920" y="924"/>
                  <a:pt x="41906" y="937"/>
                </a:cubicBezTo>
                <a:cubicBezTo>
                  <a:pt x="41882" y="959"/>
                  <a:pt x="41838" y="937"/>
                  <a:pt x="41729" y="960"/>
                </a:cubicBezTo>
                <a:cubicBezTo>
                  <a:pt x="41711" y="937"/>
                  <a:pt x="41663" y="937"/>
                  <a:pt x="41672" y="893"/>
                </a:cubicBezTo>
                <a:cubicBezTo>
                  <a:pt x="41607" y="889"/>
                  <a:pt x="41578" y="911"/>
                  <a:pt x="41583" y="960"/>
                </a:cubicBezTo>
                <a:cubicBezTo>
                  <a:pt x="41534" y="935"/>
                  <a:pt x="41503" y="901"/>
                  <a:pt x="41378" y="915"/>
                </a:cubicBezTo>
                <a:cubicBezTo>
                  <a:pt x="41359" y="917"/>
                  <a:pt x="41312" y="937"/>
                  <a:pt x="41320" y="937"/>
                </a:cubicBezTo>
                <a:cubicBezTo>
                  <a:pt x="41179" y="929"/>
                  <a:pt x="41054" y="887"/>
                  <a:pt x="40938" y="915"/>
                </a:cubicBezTo>
                <a:cubicBezTo>
                  <a:pt x="40910" y="917"/>
                  <a:pt x="40916" y="942"/>
                  <a:pt x="40909" y="960"/>
                </a:cubicBezTo>
                <a:cubicBezTo>
                  <a:pt x="40866" y="933"/>
                  <a:pt x="40870" y="872"/>
                  <a:pt x="40792" y="872"/>
                </a:cubicBezTo>
                <a:close/>
                <a:moveTo>
                  <a:pt x="25170" y="563"/>
                </a:moveTo>
                <a:cubicBezTo>
                  <a:pt x="25222" y="557"/>
                  <a:pt x="25230" y="584"/>
                  <a:pt x="25199" y="585"/>
                </a:cubicBezTo>
                <a:cubicBezTo>
                  <a:pt x="25157" y="590"/>
                  <a:pt x="25189" y="651"/>
                  <a:pt x="25140" y="651"/>
                </a:cubicBezTo>
                <a:cubicBezTo>
                  <a:pt x="25128" y="605"/>
                  <a:pt x="25161" y="593"/>
                  <a:pt x="25170" y="563"/>
                </a:cubicBezTo>
                <a:close/>
                <a:moveTo>
                  <a:pt x="36953" y="673"/>
                </a:moveTo>
                <a:cubicBezTo>
                  <a:pt x="36954" y="626"/>
                  <a:pt x="37015" y="694"/>
                  <a:pt x="37011" y="695"/>
                </a:cubicBezTo>
                <a:cubicBezTo>
                  <a:pt x="37032" y="689"/>
                  <a:pt x="37077" y="563"/>
                  <a:pt x="37099" y="673"/>
                </a:cubicBezTo>
                <a:cubicBezTo>
                  <a:pt x="37168" y="668"/>
                  <a:pt x="37096" y="591"/>
                  <a:pt x="37069" y="585"/>
                </a:cubicBezTo>
                <a:cubicBezTo>
                  <a:pt x="37077" y="562"/>
                  <a:pt x="37128" y="571"/>
                  <a:pt x="37128" y="541"/>
                </a:cubicBezTo>
                <a:cubicBezTo>
                  <a:pt x="37188" y="571"/>
                  <a:pt x="37227" y="614"/>
                  <a:pt x="37245" y="673"/>
                </a:cubicBezTo>
                <a:cubicBezTo>
                  <a:pt x="37222" y="684"/>
                  <a:pt x="37198" y="696"/>
                  <a:pt x="37158" y="695"/>
                </a:cubicBezTo>
                <a:cubicBezTo>
                  <a:pt x="37151" y="733"/>
                  <a:pt x="37207" y="751"/>
                  <a:pt x="37158" y="761"/>
                </a:cubicBezTo>
                <a:cubicBezTo>
                  <a:pt x="37045" y="765"/>
                  <a:pt x="37146" y="743"/>
                  <a:pt x="37128" y="695"/>
                </a:cubicBezTo>
                <a:cubicBezTo>
                  <a:pt x="37066" y="684"/>
                  <a:pt x="37072" y="726"/>
                  <a:pt x="37069" y="761"/>
                </a:cubicBezTo>
                <a:cubicBezTo>
                  <a:pt x="37009" y="785"/>
                  <a:pt x="37028" y="723"/>
                  <a:pt x="37011" y="717"/>
                </a:cubicBezTo>
                <a:cubicBezTo>
                  <a:pt x="36995" y="711"/>
                  <a:pt x="36948" y="750"/>
                  <a:pt x="36923" y="717"/>
                </a:cubicBezTo>
                <a:cubicBezTo>
                  <a:pt x="36923" y="696"/>
                  <a:pt x="36959" y="700"/>
                  <a:pt x="36982" y="695"/>
                </a:cubicBezTo>
                <a:cubicBezTo>
                  <a:pt x="36987" y="677"/>
                  <a:pt x="36970" y="675"/>
                  <a:pt x="36953" y="673"/>
                </a:cubicBezTo>
                <a:close/>
                <a:moveTo>
                  <a:pt x="37714" y="783"/>
                </a:moveTo>
                <a:cubicBezTo>
                  <a:pt x="37769" y="780"/>
                  <a:pt x="37868" y="787"/>
                  <a:pt x="37949" y="783"/>
                </a:cubicBezTo>
                <a:cubicBezTo>
                  <a:pt x="38017" y="780"/>
                  <a:pt x="38141" y="813"/>
                  <a:pt x="38125" y="740"/>
                </a:cubicBezTo>
                <a:cubicBezTo>
                  <a:pt x="37948" y="790"/>
                  <a:pt x="37804" y="698"/>
                  <a:pt x="37714" y="783"/>
                </a:cubicBezTo>
                <a:close/>
                <a:moveTo>
                  <a:pt x="38740" y="695"/>
                </a:moveTo>
                <a:cubicBezTo>
                  <a:pt x="38760" y="695"/>
                  <a:pt x="38779" y="695"/>
                  <a:pt x="38799" y="695"/>
                </a:cubicBezTo>
                <a:cubicBezTo>
                  <a:pt x="38799" y="681"/>
                  <a:pt x="38799" y="666"/>
                  <a:pt x="38799" y="651"/>
                </a:cubicBezTo>
                <a:cubicBezTo>
                  <a:pt x="38779" y="651"/>
                  <a:pt x="38760" y="651"/>
                  <a:pt x="38740" y="651"/>
                </a:cubicBezTo>
                <a:cubicBezTo>
                  <a:pt x="38740" y="666"/>
                  <a:pt x="38740" y="681"/>
                  <a:pt x="38740" y="695"/>
                </a:cubicBezTo>
                <a:close/>
                <a:moveTo>
                  <a:pt x="37861" y="607"/>
                </a:moveTo>
                <a:cubicBezTo>
                  <a:pt x="37860" y="629"/>
                  <a:pt x="37825" y="624"/>
                  <a:pt x="37802" y="629"/>
                </a:cubicBezTo>
                <a:cubicBezTo>
                  <a:pt x="37803" y="673"/>
                  <a:pt x="37882" y="658"/>
                  <a:pt x="37861" y="717"/>
                </a:cubicBezTo>
                <a:cubicBezTo>
                  <a:pt x="37917" y="665"/>
                  <a:pt x="38036" y="659"/>
                  <a:pt x="38036" y="563"/>
                </a:cubicBezTo>
                <a:cubicBezTo>
                  <a:pt x="38058" y="581"/>
                  <a:pt x="38091" y="601"/>
                  <a:pt x="38125" y="629"/>
                </a:cubicBezTo>
                <a:cubicBezTo>
                  <a:pt x="38154" y="654"/>
                  <a:pt x="38196" y="677"/>
                  <a:pt x="38212" y="695"/>
                </a:cubicBezTo>
                <a:cubicBezTo>
                  <a:pt x="38234" y="720"/>
                  <a:pt x="38193" y="790"/>
                  <a:pt x="38271" y="783"/>
                </a:cubicBezTo>
                <a:cubicBezTo>
                  <a:pt x="38366" y="810"/>
                  <a:pt x="38294" y="712"/>
                  <a:pt x="38389" y="740"/>
                </a:cubicBezTo>
                <a:cubicBezTo>
                  <a:pt x="38389" y="703"/>
                  <a:pt x="38389" y="666"/>
                  <a:pt x="38389" y="629"/>
                </a:cubicBezTo>
                <a:cubicBezTo>
                  <a:pt x="38496" y="615"/>
                  <a:pt x="38658" y="641"/>
                  <a:pt x="38623" y="520"/>
                </a:cubicBezTo>
                <a:cubicBezTo>
                  <a:pt x="38802" y="476"/>
                  <a:pt x="39020" y="506"/>
                  <a:pt x="39180" y="541"/>
                </a:cubicBezTo>
                <a:cubicBezTo>
                  <a:pt x="39205" y="545"/>
                  <a:pt x="39207" y="533"/>
                  <a:pt x="39209" y="520"/>
                </a:cubicBezTo>
                <a:cubicBezTo>
                  <a:pt x="39301" y="568"/>
                  <a:pt x="39093" y="578"/>
                  <a:pt x="39034" y="585"/>
                </a:cubicBezTo>
                <a:cubicBezTo>
                  <a:pt x="39042" y="637"/>
                  <a:pt x="39135" y="626"/>
                  <a:pt x="39121" y="695"/>
                </a:cubicBezTo>
                <a:cubicBezTo>
                  <a:pt x="39058" y="674"/>
                  <a:pt x="39014" y="729"/>
                  <a:pt x="38946" y="740"/>
                </a:cubicBezTo>
                <a:cubicBezTo>
                  <a:pt x="38874" y="750"/>
                  <a:pt x="38766" y="713"/>
                  <a:pt x="38711" y="761"/>
                </a:cubicBezTo>
                <a:cubicBezTo>
                  <a:pt x="38736" y="813"/>
                  <a:pt x="38875" y="711"/>
                  <a:pt x="38857" y="827"/>
                </a:cubicBezTo>
                <a:cubicBezTo>
                  <a:pt x="38777" y="825"/>
                  <a:pt x="38799" y="864"/>
                  <a:pt x="38740" y="827"/>
                </a:cubicBezTo>
                <a:cubicBezTo>
                  <a:pt x="38698" y="815"/>
                  <a:pt x="38589" y="853"/>
                  <a:pt x="38594" y="805"/>
                </a:cubicBezTo>
                <a:cubicBezTo>
                  <a:pt x="38374" y="863"/>
                  <a:pt x="38054" y="797"/>
                  <a:pt x="37861" y="827"/>
                </a:cubicBezTo>
                <a:cubicBezTo>
                  <a:pt x="37780" y="847"/>
                  <a:pt x="37918" y="908"/>
                  <a:pt x="37802" y="915"/>
                </a:cubicBezTo>
                <a:cubicBezTo>
                  <a:pt x="37682" y="926"/>
                  <a:pt x="37814" y="869"/>
                  <a:pt x="37773" y="805"/>
                </a:cubicBezTo>
                <a:cubicBezTo>
                  <a:pt x="37678" y="792"/>
                  <a:pt x="37637" y="821"/>
                  <a:pt x="37568" y="827"/>
                </a:cubicBezTo>
                <a:cubicBezTo>
                  <a:pt x="37522" y="761"/>
                  <a:pt x="37747" y="790"/>
                  <a:pt x="37627" y="740"/>
                </a:cubicBezTo>
                <a:cubicBezTo>
                  <a:pt x="37636" y="710"/>
                  <a:pt x="37700" y="721"/>
                  <a:pt x="37744" y="717"/>
                </a:cubicBezTo>
                <a:cubicBezTo>
                  <a:pt x="37808" y="700"/>
                  <a:pt x="37738" y="581"/>
                  <a:pt x="37861" y="607"/>
                </a:cubicBezTo>
                <a:close/>
                <a:moveTo>
                  <a:pt x="33112" y="673"/>
                </a:moveTo>
                <a:cubicBezTo>
                  <a:pt x="33109" y="633"/>
                  <a:pt x="33013" y="661"/>
                  <a:pt x="32995" y="629"/>
                </a:cubicBezTo>
                <a:cubicBezTo>
                  <a:pt x="32942" y="629"/>
                  <a:pt x="32893" y="740"/>
                  <a:pt x="32937" y="740"/>
                </a:cubicBezTo>
                <a:cubicBezTo>
                  <a:pt x="32930" y="771"/>
                  <a:pt x="32850" y="747"/>
                  <a:pt x="32849" y="783"/>
                </a:cubicBezTo>
                <a:cubicBezTo>
                  <a:pt x="32825" y="777"/>
                  <a:pt x="32820" y="763"/>
                  <a:pt x="32790" y="761"/>
                </a:cubicBezTo>
                <a:cubicBezTo>
                  <a:pt x="32754" y="758"/>
                  <a:pt x="32737" y="783"/>
                  <a:pt x="32731" y="783"/>
                </a:cubicBezTo>
                <a:cubicBezTo>
                  <a:pt x="32690" y="781"/>
                  <a:pt x="32610" y="743"/>
                  <a:pt x="32468" y="761"/>
                </a:cubicBezTo>
                <a:cubicBezTo>
                  <a:pt x="32434" y="765"/>
                  <a:pt x="32415" y="756"/>
                  <a:pt x="32409" y="740"/>
                </a:cubicBezTo>
                <a:cubicBezTo>
                  <a:pt x="32439" y="740"/>
                  <a:pt x="32468" y="740"/>
                  <a:pt x="32497" y="740"/>
                </a:cubicBezTo>
                <a:cubicBezTo>
                  <a:pt x="32557" y="719"/>
                  <a:pt x="32637" y="712"/>
                  <a:pt x="32644" y="651"/>
                </a:cubicBezTo>
                <a:cubicBezTo>
                  <a:pt x="32667" y="663"/>
                  <a:pt x="32692" y="674"/>
                  <a:pt x="32731" y="673"/>
                </a:cubicBezTo>
                <a:cubicBezTo>
                  <a:pt x="32740" y="616"/>
                  <a:pt x="32618" y="656"/>
                  <a:pt x="32644" y="585"/>
                </a:cubicBezTo>
                <a:cubicBezTo>
                  <a:pt x="32660" y="563"/>
                  <a:pt x="32701" y="576"/>
                  <a:pt x="32731" y="563"/>
                </a:cubicBezTo>
                <a:cubicBezTo>
                  <a:pt x="32745" y="558"/>
                  <a:pt x="32780" y="522"/>
                  <a:pt x="32790" y="520"/>
                </a:cubicBezTo>
                <a:cubicBezTo>
                  <a:pt x="32825" y="511"/>
                  <a:pt x="32872" y="523"/>
                  <a:pt x="32907" y="520"/>
                </a:cubicBezTo>
                <a:cubicBezTo>
                  <a:pt x="32948" y="515"/>
                  <a:pt x="32965" y="495"/>
                  <a:pt x="32995" y="497"/>
                </a:cubicBezTo>
                <a:cubicBezTo>
                  <a:pt x="33153" y="506"/>
                  <a:pt x="33293" y="574"/>
                  <a:pt x="33288" y="717"/>
                </a:cubicBezTo>
                <a:cubicBezTo>
                  <a:pt x="33145" y="755"/>
                  <a:pt x="33177" y="682"/>
                  <a:pt x="33054" y="717"/>
                </a:cubicBezTo>
                <a:cubicBezTo>
                  <a:pt x="33065" y="743"/>
                  <a:pt x="33106" y="773"/>
                  <a:pt x="33112" y="740"/>
                </a:cubicBezTo>
                <a:cubicBezTo>
                  <a:pt x="33208" y="778"/>
                  <a:pt x="32949" y="820"/>
                  <a:pt x="32995" y="717"/>
                </a:cubicBezTo>
                <a:cubicBezTo>
                  <a:pt x="33075" y="734"/>
                  <a:pt x="33055" y="674"/>
                  <a:pt x="33112" y="673"/>
                </a:cubicBezTo>
                <a:close/>
                <a:moveTo>
                  <a:pt x="28482" y="783"/>
                </a:moveTo>
                <a:cubicBezTo>
                  <a:pt x="28482" y="761"/>
                  <a:pt x="28482" y="740"/>
                  <a:pt x="28482" y="717"/>
                </a:cubicBezTo>
                <a:cubicBezTo>
                  <a:pt x="28453" y="717"/>
                  <a:pt x="28423" y="717"/>
                  <a:pt x="28394" y="717"/>
                </a:cubicBezTo>
                <a:cubicBezTo>
                  <a:pt x="28389" y="765"/>
                  <a:pt x="28418" y="788"/>
                  <a:pt x="28482" y="783"/>
                </a:cubicBezTo>
                <a:close/>
                <a:moveTo>
                  <a:pt x="27807" y="740"/>
                </a:moveTo>
                <a:cubicBezTo>
                  <a:pt x="27851" y="735"/>
                  <a:pt x="27916" y="747"/>
                  <a:pt x="27925" y="717"/>
                </a:cubicBezTo>
                <a:cubicBezTo>
                  <a:pt x="27886" y="689"/>
                  <a:pt x="27815" y="688"/>
                  <a:pt x="27807" y="740"/>
                </a:cubicBezTo>
                <a:close/>
                <a:moveTo>
                  <a:pt x="27866" y="585"/>
                </a:moveTo>
                <a:cubicBezTo>
                  <a:pt x="27874" y="621"/>
                  <a:pt x="27839" y="623"/>
                  <a:pt x="27837" y="651"/>
                </a:cubicBezTo>
                <a:cubicBezTo>
                  <a:pt x="27937" y="668"/>
                  <a:pt x="27885" y="571"/>
                  <a:pt x="27954" y="563"/>
                </a:cubicBezTo>
                <a:cubicBezTo>
                  <a:pt x="28056" y="546"/>
                  <a:pt x="28078" y="588"/>
                  <a:pt x="28130" y="607"/>
                </a:cubicBezTo>
                <a:cubicBezTo>
                  <a:pt x="28175" y="567"/>
                  <a:pt x="28237" y="601"/>
                  <a:pt x="28306" y="585"/>
                </a:cubicBezTo>
                <a:cubicBezTo>
                  <a:pt x="28316" y="583"/>
                  <a:pt x="28381" y="571"/>
                  <a:pt x="28394" y="563"/>
                </a:cubicBezTo>
                <a:cubicBezTo>
                  <a:pt x="28403" y="559"/>
                  <a:pt x="28415" y="522"/>
                  <a:pt x="28423" y="520"/>
                </a:cubicBezTo>
                <a:cubicBezTo>
                  <a:pt x="28447" y="512"/>
                  <a:pt x="28485" y="524"/>
                  <a:pt x="28511" y="520"/>
                </a:cubicBezTo>
                <a:cubicBezTo>
                  <a:pt x="28551" y="513"/>
                  <a:pt x="28725" y="478"/>
                  <a:pt x="28863" y="497"/>
                </a:cubicBezTo>
                <a:cubicBezTo>
                  <a:pt x="28910" y="505"/>
                  <a:pt x="28894" y="504"/>
                  <a:pt x="28921" y="520"/>
                </a:cubicBezTo>
                <a:cubicBezTo>
                  <a:pt x="28938" y="528"/>
                  <a:pt x="28917" y="540"/>
                  <a:pt x="28950" y="541"/>
                </a:cubicBezTo>
                <a:cubicBezTo>
                  <a:pt x="28989" y="543"/>
                  <a:pt x="29061" y="552"/>
                  <a:pt x="29097" y="585"/>
                </a:cubicBezTo>
                <a:cubicBezTo>
                  <a:pt x="29122" y="656"/>
                  <a:pt x="29051" y="653"/>
                  <a:pt x="29039" y="695"/>
                </a:cubicBezTo>
                <a:cubicBezTo>
                  <a:pt x="29051" y="730"/>
                  <a:pt x="29132" y="715"/>
                  <a:pt x="29097" y="783"/>
                </a:cubicBezTo>
                <a:cubicBezTo>
                  <a:pt x="29070" y="788"/>
                  <a:pt x="29036" y="777"/>
                  <a:pt x="29009" y="783"/>
                </a:cubicBezTo>
                <a:cubicBezTo>
                  <a:pt x="28966" y="793"/>
                  <a:pt x="28960" y="800"/>
                  <a:pt x="28863" y="805"/>
                </a:cubicBezTo>
                <a:cubicBezTo>
                  <a:pt x="28844" y="807"/>
                  <a:pt x="28822" y="802"/>
                  <a:pt x="28804" y="805"/>
                </a:cubicBezTo>
                <a:cubicBezTo>
                  <a:pt x="28791" y="808"/>
                  <a:pt x="28768" y="828"/>
                  <a:pt x="28775" y="827"/>
                </a:cubicBezTo>
                <a:cubicBezTo>
                  <a:pt x="28728" y="828"/>
                  <a:pt x="28724" y="803"/>
                  <a:pt x="28687" y="805"/>
                </a:cubicBezTo>
                <a:cubicBezTo>
                  <a:pt x="28664" y="807"/>
                  <a:pt x="28656" y="825"/>
                  <a:pt x="28628" y="827"/>
                </a:cubicBezTo>
                <a:cubicBezTo>
                  <a:pt x="28561" y="834"/>
                  <a:pt x="28411" y="804"/>
                  <a:pt x="28364" y="849"/>
                </a:cubicBezTo>
                <a:cubicBezTo>
                  <a:pt x="28334" y="840"/>
                  <a:pt x="28343" y="812"/>
                  <a:pt x="28306" y="805"/>
                </a:cubicBezTo>
                <a:cubicBezTo>
                  <a:pt x="28195" y="788"/>
                  <a:pt x="28023" y="830"/>
                  <a:pt x="27896" y="805"/>
                </a:cubicBezTo>
                <a:cubicBezTo>
                  <a:pt x="27880" y="803"/>
                  <a:pt x="27863" y="783"/>
                  <a:pt x="27866" y="783"/>
                </a:cubicBezTo>
                <a:cubicBezTo>
                  <a:pt x="27818" y="780"/>
                  <a:pt x="27816" y="807"/>
                  <a:pt x="27778" y="805"/>
                </a:cubicBezTo>
                <a:cubicBezTo>
                  <a:pt x="27753" y="804"/>
                  <a:pt x="27750" y="783"/>
                  <a:pt x="27720" y="783"/>
                </a:cubicBezTo>
                <a:cubicBezTo>
                  <a:pt x="27680" y="785"/>
                  <a:pt x="27612" y="807"/>
                  <a:pt x="27573" y="805"/>
                </a:cubicBezTo>
                <a:cubicBezTo>
                  <a:pt x="27578" y="805"/>
                  <a:pt x="27561" y="784"/>
                  <a:pt x="27544" y="783"/>
                </a:cubicBezTo>
                <a:cubicBezTo>
                  <a:pt x="27467" y="780"/>
                  <a:pt x="27215" y="801"/>
                  <a:pt x="27134" y="761"/>
                </a:cubicBezTo>
                <a:cubicBezTo>
                  <a:pt x="27060" y="758"/>
                  <a:pt x="27042" y="795"/>
                  <a:pt x="27016" y="827"/>
                </a:cubicBezTo>
                <a:cubicBezTo>
                  <a:pt x="26989" y="802"/>
                  <a:pt x="26982" y="791"/>
                  <a:pt x="26928" y="783"/>
                </a:cubicBezTo>
                <a:cubicBezTo>
                  <a:pt x="26809" y="766"/>
                  <a:pt x="26656" y="803"/>
                  <a:pt x="26576" y="761"/>
                </a:cubicBezTo>
                <a:cubicBezTo>
                  <a:pt x="26552" y="758"/>
                  <a:pt x="26549" y="770"/>
                  <a:pt x="26548" y="783"/>
                </a:cubicBezTo>
                <a:cubicBezTo>
                  <a:pt x="26514" y="779"/>
                  <a:pt x="26531" y="761"/>
                  <a:pt x="26548" y="761"/>
                </a:cubicBezTo>
                <a:cubicBezTo>
                  <a:pt x="26556" y="729"/>
                  <a:pt x="26622" y="746"/>
                  <a:pt x="26664" y="740"/>
                </a:cubicBezTo>
                <a:cubicBezTo>
                  <a:pt x="26694" y="735"/>
                  <a:pt x="26708" y="717"/>
                  <a:pt x="26752" y="717"/>
                </a:cubicBezTo>
                <a:cubicBezTo>
                  <a:pt x="26814" y="717"/>
                  <a:pt x="26870" y="740"/>
                  <a:pt x="26928" y="740"/>
                </a:cubicBezTo>
                <a:cubicBezTo>
                  <a:pt x="26995" y="738"/>
                  <a:pt x="27065" y="695"/>
                  <a:pt x="27162" y="717"/>
                </a:cubicBezTo>
                <a:cubicBezTo>
                  <a:pt x="27177" y="720"/>
                  <a:pt x="27195" y="740"/>
                  <a:pt x="27192" y="740"/>
                </a:cubicBezTo>
                <a:cubicBezTo>
                  <a:pt x="27214" y="741"/>
                  <a:pt x="27222" y="711"/>
                  <a:pt x="27251" y="717"/>
                </a:cubicBezTo>
                <a:cubicBezTo>
                  <a:pt x="27259" y="719"/>
                  <a:pt x="27251" y="741"/>
                  <a:pt x="27280" y="740"/>
                </a:cubicBezTo>
                <a:cubicBezTo>
                  <a:pt x="27325" y="737"/>
                  <a:pt x="27332" y="717"/>
                  <a:pt x="27368" y="717"/>
                </a:cubicBezTo>
                <a:cubicBezTo>
                  <a:pt x="27458" y="719"/>
                  <a:pt x="27508" y="755"/>
                  <a:pt x="27603" y="717"/>
                </a:cubicBezTo>
                <a:cubicBezTo>
                  <a:pt x="27677" y="715"/>
                  <a:pt x="27649" y="635"/>
                  <a:pt x="27690" y="607"/>
                </a:cubicBezTo>
                <a:cubicBezTo>
                  <a:pt x="27725" y="582"/>
                  <a:pt x="27794" y="582"/>
                  <a:pt x="27866" y="585"/>
                </a:cubicBezTo>
                <a:close/>
                <a:moveTo>
                  <a:pt x="54362" y="3557"/>
                </a:moveTo>
                <a:cubicBezTo>
                  <a:pt x="54282" y="3541"/>
                  <a:pt x="54303" y="3600"/>
                  <a:pt x="54245" y="3600"/>
                </a:cubicBezTo>
                <a:cubicBezTo>
                  <a:pt x="54308" y="3632"/>
                  <a:pt x="54339" y="3752"/>
                  <a:pt x="54216" y="3755"/>
                </a:cubicBezTo>
                <a:cubicBezTo>
                  <a:pt x="54144" y="3703"/>
                  <a:pt x="54260" y="3715"/>
                  <a:pt x="54245" y="3645"/>
                </a:cubicBezTo>
                <a:cubicBezTo>
                  <a:pt x="54216" y="3645"/>
                  <a:pt x="54222" y="3673"/>
                  <a:pt x="54216" y="3689"/>
                </a:cubicBezTo>
                <a:cubicBezTo>
                  <a:pt x="54135" y="3682"/>
                  <a:pt x="54164" y="3621"/>
                  <a:pt x="54216" y="3600"/>
                </a:cubicBezTo>
                <a:cubicBezTo>
                  <a:pt x="54203" y="3566"/>
                  <a:pt x="54125" y="3583"/>
                  <a:pt x="54157" y="3513"/>
                </a:cubicBezTo>
                <a:cubicBezTo>
                  <a:pt x="54240" y="3536"/>
                  <a:pt x="54279" y="3536"/>
                  <a:pt x="54362" y="3513"/>
                </a:cubicBezTo>
                <a:cubicBezTo>
                  <a:pt x="54420" y="3564"/>
                  <a:pt x="54420" y="3572"/>
                  <a:pt x="54362" y="3623"/>
                </a:cubicBezTo>
                <a:cubicBezTo>
                  <a:pt x="54319" y="3613"/>
                  <a:pt x="54374" y="3595"/>
                  <a:pt x="54362" y="3557"/>
                </a:cubicBezTo>
                <a:close/>
                <a:moveTo>
                  <a:pt x="58875" y="9171"/>
                </a:moveTo>
                <a:cubicBezTo>
                  <a:pt x="58866" y="9222"/>
                  <a:pt x="58829" y="9253"/>
                  <a:pt x="58846" y="9324"/>
                </a:cubicBezTo>
                <a:cubicBezTo>
                  <a:pt x="58786" y="9306"/>
                  <a:pt x="58716" y="9306"/>
                  <a:pt x="58788" y="9346"/>
                </a:cubicBezTo>
                <a:cubicBezTo>
                  <a:pt x="58660" y="9436"/>
                  <a:pt x="58687" y="9290"/>
                  <a:pt x="58729" y="9258"/>
                </a:cubicBezTo>
                <a:cubicBezTo>
                  <a:pt x="58781" y="9219"/>
                  <a:pt x="58741" y="9261"/>
                  <a:pt x="58670" y="9258"/>
                </a:cubicBezTo>
                <a:cubicBezTo>
                  <a:pt x="58666" y="9239"/>
                  <a:pt x="58682" y="9237"/>
                  <a:pt x="58700" y="9236"/>
                </a:cubicBezTo>
                <a:cubicBezTo>
                  <a:pt x="58771" y="9225"/>
                  <a:pt x="58762" y="9151"/>
                  <a:pt x="58875" y="9171"/>
                </a:cubicBezTo>
                <a:close/>
                <a:moveTo>
                  <a:pt x="56503" y="9236"/>
                </a:moveTo>
                <a:cubicBezTo>
                  <a:pt x="56553" y="9235"/>
                  <a:pt x="56593" y="9241"/>
                  <a:pt x="56618" y="9258"/>
                </a:cubicBezTo>
                <a:cubicBezTo>
                  <a:pt x="56627" y="9185"/>
                  <a:pt x="56494" y="9132"/>
                  <a:pt x="56503" y="9236"/>
                </a:cubicBezTo>
                <a:close/>
                <a:moveTo>
                  <a:pt x="24671" y="10271"/>
                </a:moveTo>
                <a:cubicBezTo>
                  <a:pt x="24701" y="10271"/>
                  <a:pt x="24730" y="10271"/>
                  <a:pt x="24759" y="10271"/>
                </a:cubicBezTo>
                <a:cubicBezTo>
                  <a:pt x="24763" y="10232"/>
                  <a:pt x="24730" y="10220"/>
                  <a:pt x="24671" y="10227"/>
                </a:cubicBezTo>
                <a:cubicBezTo>
                  <a:pt x="24671" y="10242"/>
                  <a:pt x="24671" y="10255"/>
                  <a:pt x="24671" y="10271"/>
                </a:cubicBezTo>
                <a:close/>
                <a:moveTo>
                  <a:pt x="25609" y="10161"/>
                </a:moveTo>
                <a:cubicBezTo>
                  <a:pt x="25639" y="10176"/>
                  <a:pt x="25719" y="10175"/>
                  <a:pt x="25756" y="10139"/>
                </a:cubicBezTo>
                <a:cubicBezTo>
                  <a:pt x="25689" y="10095"/>
                  <a:pt x="25605" y="10158"/>
                  <a:pt x="25609" y="10161"/>
                </a:cubicBezTo>
                <a:close/>
                <a:moveTo>
                  <a:pt x="27573" y="10116"/>
                </a:moveTo>
                <a:cubicBezTo>
                  <a:pt x="27603" y="10116"/>
                  <a:pt x="27608" y="10134"/>
                  <a:pt x="27632" y="10139"/>
                </a:cubicBezTo>
                <a:cubicBezTo>
                  <a:pt x="27632" y="10116"/>
                  <a:pt x="27656" y="10112"/>
                  <a:pt x="27661" y="10095"/>
                </a:cubicBezTo>
                <a:cubicBezTo>
                  <a:pt x="27632" y="10095"/>
                  <a:pt x="27626" y="10077"/>
                  <a:pt x="27603" y="10073"/>
                </a:cubicBezTo>
                <a:cubicBezTo>
                  <a:pt x="27603" y="10095"/>
                  <a:pt x="27578" y="10099"/>
                  <a:pt x="27573" y="10116"/>
                </a:cubicBezTo>
                <a:close/>
                <a:moveTo>
                  <a:pt x="23587" y="10116"/>
                </a:moveTo>
                <a:cubicBezTo>
                  <a:pt x="23606" y="10116"/>
                  <a:pt x="23626" y="10116"/>
                  <a:pt x="23646" y="10116"/>
                </a:cubicBezTo>
                <a:cubicBezTo>
                  <a:pt x="23646" y="10102"/>
                  <a:pt x="23646" y="10088"/>
                  <a:pt x="23646" y="10073"/>
                </a:cubicBezTo>
                <a:cubicBezTo>
                  <a:pt x="23626" y="10073"/>
                  <a:pt x="23606" y="10073"/>
                  <a:pt x="23587" y="10073"/>
                </a:cubicBezTo>
                <a:cubicBezTo>
                  <a:pt x="23587" y="10088"/>
                  <a:pt x="23587" y="10102"/>
                  <a:pt x="23587" y="10116"/>
                </a:cubicBezTo>
                <a:close/>
                <a:moveTo>
                  <a:pt x="29332" y="10050"/>
                </a:moveTo>
                <a:cubicBezTo>
                  <a:pt x="29407" y="10049"/>
                  <a:pt x="29472" y="10038"/>
                  <a:pt x="29508" y="10007"/>
                </a:cubicBezTo>
                <a:cubicBezTo>
                  <a:pt x="29468" y="9976"/>
                  <a:pt x="29331" y="9986"/>
                  <a:pt x="29332" y="10050"/>
                </a:cubicBezTo>
                <a:close/>
                <a:moveTo>
                  <a:pt x="29830" y="10007"/>
                </a:moveTo>
                <a:cubicBezTo>
                  <a:pt x="29896" y="10016"/>
                  <a:pt x="29989" y="10057"/>
                  <a:pt x="30006" y="9984"/>
                </a:cubicBezTo>
                <a:cubicBezTo>
                  <a:pt x="29940" y="9975"/>
                  <a:pt x="29847" y="9934"/>
                  <a:pt x="29830" y="10007"/>
                </a:cubicBezTo>
                <a:close/>
                <a:moveTo>
                  <a:pt x="48090" y="9918"/>
                </a:moveTo>
                <a:cubicBezTo>
                  <a:pt x="48166" y="9968"/>
                  <a:pt x="48276" y="9912"/>
                  <a:pt x="48325" y="9875"/>
                </a:cubicBezTo>
                <a:cubicBezTo>
                  <a:pt x="48270" y="9906"/>
                  <a:pt x="48130" y="9875"/>
                  <a:pt x="48090" y="9918"/>
                </a:cubicBezTo>
                <a:close/>
                <a:moveTo>
                  <a:pt x="43869" y="9941"/>
                </a:moveTo>
                <a:cubicBezTo>
                  <a:pt x="43889" y="9941"/>
                  <a:pt x="43909" y="9941"/>
                  <a:pt x="43928" y="9941"/>
                </a:cubicBezTo>
                <a:cubicBezTo>
                  <a:pt x="43977" y="9897"/>
                  <a:pt x="43926" y="9913"/>
                  <a:pt x="43928" y="9853"/>
                </a:cubicBezTo>
                <a:cubicBezTo>
                  <a:pt x="43909" y="9853"/>
                  <a:pt x="43889" y="9853"/>
                  <a:pt x="43869" y="9853"/>
                </a:cubicBezTo>
                <a:cubicBezTo>
                  <a:pt x="43872" y="9913"/>
                  <a:pt x="43821" y="9897"/>
                  <a:pt x="43869" y="9941"/>
                </a:cubicBezTo>
                <a:close/>
                <a:moveTo>
                  <a:pt x="30534" y="9875"/>
                </a:moveTo>
                <a:cubicBezTo>
                  <a:pt x="30496" y="9874"/>
                  <a:pt x="30493" y="9846"/>
                  <a:pt x="30445" y="9853"/>
                </a:cubicBezTo>
                <a:cubicBezTo>
                  <a:pt x="30400" y="9906"/>
                  <a:pt x="30545" y="9917"/>
                  <a:pt x="30534" y="9875"/>
                </a:cubicBezTo>
                <a:close/>
                <a:moveTo>
                  <a:pt x="51490" y="9875"/>
                </a:moveTo>
                <a:cubicBezTo>
                  <a:pt x="51542" y="9870"/>
                  <a:pt x="51637" y="9897"/>
                  <a:pt x="51607" y="9831"/>
                </a:cubicBezTo>
                <a:cubicBezTo>
                  <a:pt x="51568" y="9831"/>
                  <a:pt x="51529" y="9831"/>
                  <a:pt x="51490" y="9831"/>
                </a:cubicBezTo>
                <a:cubicBezTo>
                  <a:pt x="51490" y="9845"/>
                  <a:pt x="51490" y="9860"/>
                  <a:pt x="51490" y="9875"/>
                </a:cubicBezTo>
                <a:close/>
                <a:moveTo>
                  <a:pt x="42609" y="9875"/>
                </a:moveTo>
                <a:cubicBezTo>
                  <a:pt x="42659" y="9876"/>
                  <a:pt x="42685" y="9858"/>
                  <a:pt x="42697" y="9831"/>
                </a:cubicBezTo>
                <a:cubicBezTo>
                  <a:pt x="42646" y="9830"/>
                  <a:pt x="42622" y="9848"/>
                  <a:pt x="42609" y="9875"/>
                </a:cubicBezTo>
                <a:close/>
                <a:moveTo>
                  <a:pt x="54157" y="9897"/>
                </a:moveTo>
                <a:cubicBezTo>
                  <a:pt x="54218" y="9896"/>
                  <a:pt x="54375" y="9858"/>
                  <a:pt x="54274" y="9809"/>
                </a:cubicBezTo>
                <a:cubicBezTo>
                  <a:pt x="54248" y="9882"/>
                  <a:pt x="54208" y="9828"/>
                  <a:pt x="54157" y="9809"/>
                </a:cubicBezTo>
                <a:cubicBezTo>
                  <a:pt x="54157" y="9837"/>
                  <a:pt x="54157" y="9868"/>
                  <a:pt x="54157" y="9897"/>
                </a:cubicBezTo>
                <a:close/>
                <a:moveTo>
                  <a:pt x="31618" y="9853"/>
                </a:moveTo>
                <a:cubicBezTo>
                  <a:pt x="31637" y="9853"/>
                  <a:pt x="31657" y="9853"/>
                  <a:pt x="31676" y="9853"/>
                </a:cubicBezTo>
                <a:cubicBezTo>
                  <a:pt x="31676" y="9837"/>
                  <a:pt x="31676" y="9823"/>
                  <a:pt x="31676" y="9809"/>
                </a:cubicBezTo>
                <a:cubicBezTo>
                  <a:pt x="31657" y="9809"/>
                  <a:pt x="31637" y="9809"/>
                  <a:pt x="31618" y="9809"/>
                </a:cubicBezTo>
                <a:cubicBezTo>
                  <a:pt x="31618" y="9823"/>
                  <a:pt x="31618" y="9837"/>
                  <a:pt x="31618" y="9853"/>
                </a:cubicBezTo>
                <a:close/>
                <a:moveTo>
                  <a:pt x="31354" y="9897"/>
                </a:moveTo>
                <a:cubicBezTo>
                  <a:pt x="31490" y="9920"/>
                  <a:pt x="31535" y="9846"/>
                  <a:pt x="31442" y="9809"/>
                </a:cubicBezTo>
                <a:cubicBezTo>
                  <a:pt x="31468" y="9879"/>
                  <a:pt x="31345" y="9839"/>
                  <a:pt x="31354" y="9897"/>
                </a:cubicBezTo>
                <a:close/>
                <a:moveTo>
                  <a:pt x="47240" y="9831"/>
                </a:moveTo>
                <a:cubicBezTo>
                  <a:pt x="47325" y="9783"/>
                  <a:pt x="47408" y="9871"/>
                  <a:pt x="47445" y="9786"/>
                </a:cubicBezTo>
                <a:cubicBezTo>
                  <a:pt x="47378" y="9803"/>
                  <a:pt x="47217" y="9747"/>
                  <a:pt x="47240" y="9831"/>
                </a:cubicBezTo>
                <a:close/>
                <a:moveTo>
                  <a:pt x="37714" y="9831"/>
                </a:moveTo>
                <a:cubicBezTo>
                  <a:pt x="37761" y="9829"/>
                  <a:pt x="37816" y="9833"/>
                  <a:pt x="37802" y="9786"/>
                </a:cubicBezTo>
                <a:cubicBezTo>
                  <a:pt x="37783" y="9786"/>
                  <a:pt x="37763" y="9786"/>
                  <a:pt x="37744" y="9786"/>
                </a:cubicBezTo>
                <a:cubicBezTo>
                  <a:pt x="37744" y="9809"/>
                  <a:pt x="37720" y="9813"/>
                  <a:pt x="37714" y="9831"/>
                </a:cubicBezTo>
                <a:close/>
                <a:moveTo>
                  <a:pt x="43899" y="9786"/>
                </a:moveTo>
                <a:cubicBezTo>
                  <a:pt x="43997" y="9854"/>
                  <a:pt x="43988" y="9705"/>
                  <a:pt x="43899" y="9786"/>
                </a:cubicBezTo>
                <a:close/>
                <a:moveTo>
                  <a:pt x="54333" y="9831"/>
                </a:moveTo>
                <a:cubicBezTo>
                  <a:pt x="54444" y="9840"/>
                  <a:pt x="54423" y="9765"/>
                  <a:pt x="54362" y="9742"/>
                </a:cubicBezTo>
                <a:cubicBezTo>
                  <a:pt x="54353" y="9772"/>
                  <a:pt x="54320" y="9784"/>
                  <a:pt x="54333" y="9831"/>
                </a:cubicBezTo>
                <a:close/>
                <a:moveTo>
                  <a:pt x="50464" y="9742"/>
                </a:moveTo>
                <a:cubicBezTo>
                  <a:pt x="50435" y="9742"/>
                  <a:pt x="50406" y="9742"/>
                  <a:pt x="50377" y="9742"/>
                </a:cubicBezTo>
                <a:cubicBezTo>
                  <a:pt x="50159" y="9735"/>
                  <a:pt x="50447" y="9806"/>
                  <a:pt x="50464" y="9742"/>
                </a:cubicBezTo>
                <a:close/>
                <a:moveTo>
                  <a:pt x="45658" y="9918"/>
                </a:moveTo>
                <a:cubicBezTo>
                  <a:pt x="45706" y="9918"/>
                  <a:pt x="45755" y="9918"/>
                  <a:pt x="45804" y="9918"/>
                </a:cubicBezTo>
                <a:cubicBezTo>
                  <a:pt x="45810" y="9876"/>
                  <a:pt x="45771" y="9871"/>
                  <a:pt x="45774" y="9831"/>
                </a:cubicBezTo>
                <a:cubicBezTo>
                  <a:pt x="45827" y="9826"/>
                  <a:pt x="45921" y="9853"/>
                  <a:pt x="45891" y="9786"/>
                </a:cubicBezTo>
                <a:cubicBezTo>
                  <a:pt x="45785" y="9772"/>
                  <a:pt x="45779" y="9834"/>
                  <a:pt x="45687" y="9831"/>
                </a:cubicBezTo>
                <a:cubicBezTo>
                  <a:pt x="45725" y="9801"/>
                  <a:pt x="45726" y="9749"/>
                  <a:pt x="45658" y="9742"/>
                </a:cubicBezTo>
                <a:cubicBezTo>
                  <a:pt x="45585" y="9796"/>
                  <a:pt x="45679" y="9837"/>
                  <a:pt x="45658" y="9918"/>
                </a:cubicBezTo>
                <a:close/>
                <a:moveTo>
                  <a:pt x="44016" y="9809"/>
                </a:moveTo>
                <a:cubicBezTo>
                  <a:pt x="44110" y="9828"/>
                  <a:pt x="44107" y="9775"/>
                  <a:pt x="44133" y="9742"/>
                </a:cubicBezTo>
                <a:cubicBezTo>
                  <a:pt x="44039" y="9724"/>
                  <a:pt x="44042" y="9776"/>
                  <a:pt x="44016" y="9809"/>
                </a:cubicBezTo>
                <a:close/>
                <a:moveTo>
                  <a:pt x="14794" y="9786"/>
                </a:moveTo>
                <a:cubicBezTo>
                  <a:pt x="14840" y="9784"/>
                  <a:pt x="14896" y="9789"/>
                  <a:pt x="14882" y="9742"/>
                </a:cubicBezTo>
                <a:cubicBezTo>
                  <a:pt x="14862" y="9742"/>
                  <a:pt x="14843" y="9742"/>
                  <a:pt x="14823" y="9742"/>
                </a:cubicBezTo>
                <a:cubicBezTo>
                  <a:pt x="14823" y="9765"/>
                  <a:pt x="14799" y="9769"/>
                  <a:pt x="14794" y="9786"/>
                </a:cubicBezTo>
                <a:close/>
                <a:moveTo>
                  <a:pt x="53542" y="9742"/>
                </a:moveTo>
                <a:cubicBezTo>
                  <a:pt x="53512" y="9743"/>
                  <a:pt x="53506" y="9725"/>
                  <a:pt x="53484" y="9721"/>
                </a:cubicBezTo>
                <a:cubicBezTo>
                  <a:pt x="53399" y="9765"/>
                  <a:pt x="53542" y="9789"/>
                  <a:pt x="53542" y="9742"/>
                </a:cubicBezTo>
                <a:close/>
                <a:moveTo>
                  <a:pt x="53278" y="9853"/>
                </a:moveTo>
                <a:cubicBezTo>
                  <a:pt x="53227" y="9851"/>
                  <a:pt x="53202" y="9870"/>
                  <a:pt x="53190" y="9897"/>
                </a:cubicBezTo>
                <a:cubicBezTo>
                  <a:pt x="53273" y="9916"/>
                  <a:pt x="53266" y="9866"/>
                  <a:pt x="53336" y="9875"/>
                </a:cubicBezTo>
                <a:cubicBezTo>
                  <a:pt x="53316" y="9768"/>
                  <a:pt x="53360" y="9750"/>
                  <a:pt x="53249" y="9721"/>
                </a:cubicBezTo>
                <a:cubicBezTo>
                  <a:pt x="53248" y="9772"/>
                  <a:pt x="53300" y="9785"/>
                  <a:pt x="53278" y="9853"/>
                </a:cubicBezTo>
                <a:close/>
                <a:moveTo>
                  <a:pt x="51373" y="9764"/>
                </a:moveTo>
                <a:cubicBezTo>
                  <a:pt x="51414" y="9694"/>
                  <a:pt x="51198" y="9709"/>
                  <a:pt x="51197" y="9742"/>
                </a:cubicBezTo>
                <a:cubicBezTo>
                  <a:pt x="51232" y="9769"/>
                  <a:pt x="51300" y="9767"/>
                  <a:pt x="51373" y="9764"/>
                </a:cubicBezTo>
                <a:close/>
                <a:moveTo>
                  <a:pt x="32028" y="9742"/>
                </a:moveTo>
                <a:cubicBezTo>
                  <a:pt x="31977" y="9744"/>
                  <a:pt x="31937" y="9737"/>
                  <a:pt x="31911" y="9721"/>
                </a:cubicBezTo>
                <a:cubicBezTo>
                  <a:pt x="31864" y="9782"/>
                  <a:pt x="32038" y="9781"/>
                  <a:pt x="32028" y="9742"/>
                </a:cubicBezTo>
                <a:close/>
                <a:moveTo>
                  <a:pt x="31354" y="9764"/>
                </a:moveTo>
                <a:cubicBezTo>
                  <a:pt x="31446" y="9763"/>
                  <a:pt x="31529" y="9823"/>
                  <a:pt x="31530" y="9721"/>
                </a:cubicBezTo>
                <a:cubicBezTo>
                  <a:pt x="31446" y="9716"/>
                  <a:pt x="31381" y="9726"/>
                  <a:pt x="31354" y="9764"/>
                </a:cubicBezTo>
                <a:close/>
                <a:moveTo>
                  <a:pt x="51402" y="9742"/>
                </a:moveTo>
                <a:cubicBezTo>
                  <a:pt x="51453" y="9743"/>
                  <a:pt x="51477" y="9725"/>
                  <a:pt x="51490" y="9698"/>
                </a:cubicBezTo>
                <a:cubicBezTo>
                  <a:pt x="51440" y="9697"/>
                  <a:pt x="51415" y="9715"/>
                  <a:pt x="51402" y="9742"/>
                </a:cubicBezTo>
                <a:close/>
                <a:moveTo>
                  <a:pt x="48530" y="9742"/>
                </a:moveTo>
                <a:cubicBezTo>
                  <a:pt x="48549" y="9742"/>
                  <a:pt x="48569" y="9742"/>
                  <a:pt x="48588" y="9742"/>
                </a:cubicBezTo>
                <a:cubicBezTo>
                  <a:pt x="48588" y="9728"/>
                  <a:pt x="48588" y="9713"/>
                  <a:pt x="48588" y="9698"/>
                </a:cubicBezTo>
                <a:cubicBezTo>
                  <a:pt x="48569" y="9698"/>
                  <a:pt x="48549" y="9698"/>
                  <a:pt x="48530" y="9698"/>
                </a:cubicBezTo>
                <a:cubicBezTo>
                  <a:pt x="48530" y="9713"/>
                  <a:pt x="48530" y="9728"/>
                  <a:pt x="48530" y="9742"/>
                </a:cubicBezTo>
                <a:close/>
                <a:moveTo>
                  <a:pt x="42609" y="9786"/>
                </a:moveTo>
                <a:cubicBezTo>
                  <a:pt x="42650" y="9788"/>
                  <a:pt x="42673" y="9776"/>
                  <a:pt x="42697" y="9764"/>
                </a:cubicBezTo>
                <a:cubicBezTo>
                  <a:pt x="42697" y="9750"/>
                  <a:pt x="42697" y="9735"/>
                  <a:pt x="42697" y="9721"/>
                </a:cubicBezTo>
                <a:cubicBezTo>
                  <a:pt x="42656" y="9722"/>
                  <a:pt x="42632" y="9710"/>
                  <a:pt x="42609" y="9698"/>
                </a:cubicBezTo>
                <a:cubicBezTo>
                  <a:pt x="42609" y="9728"/>
                  <a:pt x="42609" y="9757"/>
                  <a:pt x="42609" y="9786"/>
                </a:cubicBezTo>
                <a:close/>
                <a:moveTo>
                  <a:pt x="31794" y="9764"/>
                </a:moveTo>
                <a:cubicBezTo>
                  <a:pt x="31795" y="9750"/>
                  <a:pt x="31798" y="9738"/>
                  <a:pt x="31823" y="9742"/>
                </a:cubicBezTo>
                <a:cubicBezTo>
                  <a:pt x="31820" y="9716"/>
                  <a:pt x="31814" y="9690"/>
                  <a:pt x="31765" y="9698"/>
                </a:cubicBezTo>
                <a:cubicBezTo>
                  <a:pt x="31769" y="9724"/>
                  <a:pt x="31760" y="9761"/>
                  <a:pt x="31794" y="9764"/>
                </a:cubicBezTo>
                <a:close/>
                <a:moveTo>
                  <a:pt x="47709" y="9764"/>
                </a:moveTo>
                <a:cubicBezTo>
                  <a:pt x="47714" y="9737"/>
                  <a:pt x="47754" y="9741"/>
                  <a:pt x="47768" y="9721"/>
                </a:cubicBezTo>
                <a:cubicBezTo>
                  <a:pt x="47763" y="9727"/>
                  <a:pt x="47726" y="9687"/>
                  <a:pt x="47768" y="9676"/>
                </a:cubicBezTo>
                <a:cubicBezTo>
                  <a:pt x="47703" y="9661"/>
                  <a:pt x="47646" y="9758"/>
                  <a:pt x="47709" y="9764"/>
                </a:cubicBezTo>
                <a:close/>
                <a:moveTo>
                  <a:pt x="45481" y="9764"/>
                </a:moveTo>
                <a:cubicBezTo>
                  <a:pt x="45476" y="9680"/>
                  <a:pt x="45506" y="9757"/>
                  <a:pt x="45569" y="9742"/>
                </a:cubicBezTo>
                <a:cubicBezTo>
                  <a:pt x="45587" y="9667"/>
                  <a:pt x="45439" y="9704"/>
                  <a:pt x="45364" y="9698"/>
                </a:cubicBezTo>
                <a:cubicBezTo>
                  <a:pt x="45309" y="9694"/>
                  <a:pt x="45240" y="9637"/>
                  <a:pt x="45247" y="9698"/>
                </a:cubicBezTo>
                <a:cubicBezTo>
                  <a:pt x="45310" y="9764"/>
                  <a:pt x="45407" y="9690"/>
                  <a:pt x="45481" y="9764"/>
                </a:cubicBezTo>
                <a:close/>
                <a:moveTo>
                  <a:pt x="32175" y="9721"/>
                </a:moveTo>
                <a:cubicBezTo>
                  <a:pt x="32249" y="9696"/>
                  <a:pt x="32314" y="9788"/>
                  <a:pt x="32351" y="9721"/>
                </a:cubicBezTo>
                <a:cubicBezTo>
                  <a:pt x="32296" y="9715"/>
                  <a:pt x="32367" y="9685"/>
                  <a:pt x="32322" y="9676"/>
                </a:cubicBezTo>
                <a:cubicBezTo>
                  <a:pt x="32335" y="9738"/>
                  <a:pt x="32161" y="9659"/>
                  <a:pt x="32175" y="9721"/>
                </a:cubicBezTo>
                <a:close/>
                <a:moveTo>
                  <a:pt x="44690" y="9698"/>
                </a:moveTo>
                <a:cubicBezTo>
                  <a:pt x="44724" y="9702"/>
                  <a:pt x="44773" y="9695"/>
                  <a:pt x="44778" y="9721"/>
                </a:cubicBezTo>
                <a:cubicBezTo>
                  <a:pt x="44689" y="9741"/>
                  <a:pt x="44539" y="9718"/>
                  <a:pt x="44544" y="9809"/>
                </a:cubicBezTo>
                <a:cubicBezTo>
                  <a:pt x="44598" y="9788"/>
                  <a:pt x="44641" y="9875"/>
                  <a:pt x="44660" y="9809"/>
                </a:cubicBezTo>
                <a:cubicBezTo>
                  <a:pt x="44631" y="9808"/>
                  <a:pt x="44624" y="9770"/>
                  <a:pt x="44660" y="9764"/>
                </a:cubicBezTo>
                <a:cubicBezTo>
                  <a:pt x="44684" y="9769"/>
                  <a:pt x="44695" y="9783"/>
                  <a:pt x="44690" y="9809"/>
                </a:cubicBezTo>
                <a:cubicBezTo>
                  <a:pt x="44778" y="9809"/>
                  <a:pt x="44866" y="9809"/>
                  <a:pt x="44954" y="9809"/>
                </a:cubicBezTo>
                <a:cubicBezTo>
                  <a:pt x="44984" y="9750"/>
                  <a:pt x="45167" y="9808"/>
                  <a:pt x="45130" y="9698"/>
                </a:cubicBezTo>
                <a:cubicBezTo>
                  <a:pt x="45060" y="9689"/>
                  <a:pt x="45066" y="9738"/>
                  <a:pt x="44983" y="9721"/>
                </a:cubicBezTo>
                <a:cubicBezTo>
                  <a:pt x="45008" y="9766"/>
                  <a:pt x="44887" y="9804"/>
                  <a:pt x="44895" y="9764"/>
                </a:cubicBezTo>
                <a:cubicBezTo>
                  <a:pt x="44895" y="9735"/>
                  <a:pt x="44947" y="9744"/>
                  <a:pt x="44954" y="9721"/>
                </a:cubicBezTo>
                <a:cubicBezTo>
                  <a:pt x="44908" y="9715"/>
                  <a:pt x="44934" y="9673"/>
                  <a:pt x="44954" y="9654"/>
                </a:cubicBezTo>
                <a:cubicBezTo>
                  <a:pt x="44847" y="9655"/>
                  <a:pt x="44722" y="9642"/>
                  <a:pt x="44690" y="9698"/>
                </a:cubicBezTo>
                <a:close/>
                <a:moveTo>
                  <a:pt x="43752" y="9764"/>
                </a:moveTo>
                <a:cubicBezTo>
                  <a:pt x="43747" y="9769"/>
                  <a:pt x="43696" y="9760"/>
                  <a:pt x="43694" y="9764"/>
                </a:cubicBezTo>
                <a:cubicBezTo>
                  <a:pt x="43671" y="9814"/>
                  <a:pt x="43750" y="9853"/>
                  <a:pt x="43694" y="9918"/>
                </a:cubicBezTo>
                <a:cubicBezTo>
                  <a:pt x="43947" y="9930"/>
                  <a:pt x="43797" y="9752"/>
                  <a:pt x="43869" y="9654"/>
                </a:cubicBezTo>
                <a:cubicBezTo>
                  <a:pt x="43840" y="9654"/>
                  <a:pt x="43810" y="9654"/>
                  <a:pt x="43781" y="9654"/>
                </a:cubicBezTo>
                <a:cubicBezTo>
                  <a:pt x="43790" y="9718"/>
                  <a:pt x="43774" y="9744"/>
                  <a:pt x="43752" y="9764"/>
                </a:cubicBezTo>
                <a:close/>
                <a:moveTo>
                  <a:pt x="33581" y="9698"/>
                </a:moveTo>
                <a:cubicBezTo>
                  <a:pt x="33632" y="9699"/>
                  <a:pt x="33657" y="9682"/>
                  <a:pt x="33670" y="9654"/>
                </a:cubicBezTo>
                <a:cubicBezTo>
                  <a:pt x="33623" y="9656"/>
                  <a:pt x="33567" y="9651"/>
                  <a:pt x="33581" y="9698"/>
                </a:cubicBezTo>
                <a:close/>
                <a:moveTo>
                  <a:pt x="32116" y="9742"/>
                </a:moveTo>
                <a:cubicBezTo>
                  <a:pt x="32088" y="9701"/>
                  <a:pt x="32204" y="9669"/>
                  <a:pt x="32116" y="9654"/>
                </a:cubicBezTo>
                <a:cubicBezTo>
                  <a:pt x="32108" y="9668"/>
                  <a:pt x="32043" y="9738"/>
                  <a:pt x="32116" y="9742"/>
                </a:cubicBezTo>
                <a:close/>
                <a:moveTo>
                  <a:pt x="54098" y="9698"/>
                </a:moveTo>
                <a:cubicBezTo>
                  <a:pt x="54122" y="9640"/>
                  <a:pt x="54236" y="9747"/>
                  <a:pt x="54245" y="9654"/>
                </a:cubicBezTo>
                <a:cubicBezTo>
                  <a:pt x="54218" y="9609"/>
                  <a:pt x="54005" y="9660"/>
                  <a:pt x="54098" y="9698"/>
                </a:cubicBezTo>
                <a:close/>
                <a:moveTo>
                  <a:pt x="14882" y="9698"/>
                </a:moveTo>
                <a:cubicBezTo>
                  <a:pt x="14912" y="9698"/>
                  <a:pt x="14941" y="9698"/>
                  <a:pt x="14970" y="9698"/>
                </a:cubicBezTo>
                <a:cubicBezTo>
                  <a:pt x="14995" y="9653"/>
                  <a:pt x="14894" y="9599"/>
                  <a:pt x="14882" y="9654"/>
                </a:cubicBezTo>
                <a:cubicBezTo>
                  <a:pt x="14918" y="9659"/>
                  <a:pt x="14900" y="9679"/>
                  <a:pt x="14882" y="9698"/>
                </a:cubicBezTo>
                <a:close/>
                <a:moveTo>
                  <a:pt x="45921" y="9654"/>
                </a:moveTo>
                <a:cubicBezTo>
                  <a:pt x="45994" y="9657"/>
                  <a:pt x="46064" y="9659"/>
                  <a:pt x="46067" y="9610"/>
                </a:cubicBezTo>
                <a:cubicBezTo>
                  <a:pt x="46012" y="9620"/>
                  <a:pt x="45891" y="9580"/>
                  <a:pt x="45921" y="9654"/>
                </a:cubicBezTo>
                <a:close/>
                <a:moveTo>
                  <a:pt x="36982" y="9654"/>
                </a:moveTo>
                <a:cubicBezTo>
                  <a:pt x="37037" y="9649"/>
                  <a:pt x="37047" y="9679"/>
                  <a:pt x="37099" y="9676"/>
                </a:cubicBezTo>
                <a:cubicBezTo>
                  <a:pt x="37121" y="9601"/>
                  <a:pt x="36987" y="9590"/>
                  <a:pt x="36982" y="9654"/>
                </a:cubicBezTo>
                <a:close/>
                <a:moveTo>
                  <a:pt x="43664" y="9632"/>
                </a:moveTo>
                <a:cubicBezTo>
                  <a:pt x="43714" y="9634"/>
                  <a:pt x="43740" y="9616"/>
                  <a:pt x="43752" y="9589"/>
                </a:cubicBezTo>
                <a:cubicBezTo>
                  <a:pt x="43706" y="9590"/>
                  <a:pt x="43651" y="9586"/>
                  <a:pt x="43664" y="9632"/>
                </a:cubicBezTo>
                <a:close/>
                <a:moveTo>
                  <a:pt x="43518" y="9632"/>
                </a:moveTo>
                <a:cubicBezTo>
                  <a:pt x="43547" y="9632"/>
                  <a:pt x="43577" y="9632"/>
                  <a:pt x="43605" y="9632"/>
                </a:cubicBezTo>
                <a:cubicBezTo>
                  <a:pt x="43609" y="9593"/>
                  <a:pt x="43577" y="9581"/>
                  <a:pt x="43518" y="9589"/>
                </a:cubicBezTo>
                <a:cubicBezTo>
                  <a:pt x="43518" y="9603"/>
                  <a:pt x="43518" y="9617"/>
                  <a:pt x="43518" y="9632"/>
                </a:cubicBezTo>
                <a:close/>
                <a:moveTo>
                  <a:pt x="42814" y="9654"/>
                </a:moveTo>
                <a:cubicBezTo>
                  <a:pt x="42781" y="9681"/>
                  <a:pt x="42730" y="9694"/>
                  <a:pt x="42756" y="9764"/>
                </a:cubicBezTo>
                <a:cubicBezTo>
                  <a:pt x="42888" y="9750"/>
                  <a:pt x="42858" y="9664"/>
                  <a:pt x="42844" y="9589"/>
                </a:cubicBezTo>
                <a:cubicBezTo>
                  <a:pt x="42814" y="9589"/>
                  <a:pt x="42785" y="9589"/>
                  <a:pt x="42756" y="9589"/>
                </a:cubicBezTo>
                <a:cubicBezTo>
                  <a:pt x="42747" y="9632"/>
                  <a:pt x="42795" y="9632"/>
                  <a:pt x="42814" y="9654"/>
                </a:cubicBezTo>
                <a:close/>
                <a:moveTo>
                  <a:pt x="36718" y="9721"/>
                </a:moveTo>
                <a:cubicBezTo>
                  <a:pt x="36761" y="9709"/>
                  <a:pt x="36869" y="9746"/>
                  <a:pt x="36864" y="9698"/>
                </a:cubicBezTo>
                <a:cubicBezTo>
                  <a:pt x="36827" y="9698"/>
                  <a:pt x="36827" y="9637"/>
                  <a:pt x="36864" y="9632"/>
                </a:cubicBezTo>
                <a:cubicBezTo>
                  <a:pt x="36871" y="9649"/>
                  <a:pt x="36865" y="9676"/>
                  <a:pt x="36894" y="9676"/>
                </a:cubicBezTo>
                <a:cubicBezTo>
                  <a:pt x="36902" y="9619"/>
                  <a:pt x="36883" y="9582"/>
                  <a:pt x="36806" y="9589"/>
                </a:cubicBezTo>
                <a:cubicBezTo>
                  <a:pt x="36765" y="9625"/>
                  <a:pt x="36702" y="9642"/>
                  <a:pt x="36718" y="9721"/>
                </a:cubicBezTo>
                <a:close/>
                <a:moveTo>
                  <a:pt x="45921" y="9566"/>
                </a:moveTo>
                <a:cubicBezTo>
                  <a:pt x="45896" y="9547"/>
                  <a:pt x="45837" y="9583"/>
                  <a:pt x="45833" y="9589"/>
                </a:cubicBezTo>
                <a:cubicBezTo>
                  <a:pt x="45803" y="9632"/>
                  <a:pt x="45943" y="9583"/>
                  <a:pt x="45921" y="9566"/>
                </a:cubicBezTo>
                <a:close/>
                <a:moveTo>
                  <a:pt x="45569" y="9632"/>
                </a:moveTo>
                <a:cubicBezTo>
                  <a:pt x="45589" y="9632"/>
                  <a:pt x="45609" y="9632"/>
                  <a:pt x="45628" y="9632"/>
                </a:cubicBezTo>
                <a:cubicBezTo>
                  <a:pt x="45630" y="9604"/>
                  <a:pt x="45665" y="9602"/>
                  <a:pt x="45658" y="9566"/>
                </a:cubicBezTo>
                <a:cubicBezTo>
                  <a:pt x="45628" y="9566"/>
                  <a:pt x="45599" y="9566"/>
                  <a:pt x="45569" y="9566"/>
                </a:cubicBezTo>
                <a:cubicBezTo>
                  <a:pt x="45569" y="9589"/>
                  <a:pt x="45569" y="9610"/>
                  <a:pt x="45569" y="9632"/>
                </a:cubicBezTo>
                <a:close/>
                <a:moveTo>
                  <a:pt x="44660" y="9589"/>
                </a:moveTo>
                <a:cubicBezTo>
                  <a:pt x="44709" y="9589"/>
                  <a:pt x="44759" y="9589"/>
                  <a:pt x="44808" y="9589"/>
                </a:cubicBezTo>
                <a:cubicBezTo>
                  <a:pt x="44838" y="9587"/>
                  <a:pt x="44831" y="9560"/>
                  <a:pt x="44778" y="9566"/>
                </a:cubicBezTo>
                <a:cubicBezTo>
                  <a:pt x="44739" y="9566"/>
                  <a:pt x="44700" y="9566"/>
                  <a:pt x="44660" y="9566"/>
                </a:cubicBezTo>
                <a:cubicBezTo>
                  <a:pt x="44631" y="9566"/>
                  <a:pt x="44624" y="9605"/>
                  <a:pt x="44660" y="9610"/>
                </a:cubicBezTo>
                <a:cubicBezTo>
                  <a:pt x="44660" y="9603"/>
                  <a:pt x="44660" y="9596"/>
                  <a:pt x="44660" y="9589"/>
                </a:cubicBezTo>
                <a:close/>
                <a:moveTo>
                  <a:pt x="42551" y="9610"/>
                </a:moveTo>
                <a:cubicBezTo>
                  <a:pt x="42579" y="9610"/>
                  <a:pt x="42609" y="9610"/>
                  <a:pt x="42638" y="9610"/>
                </a:cubicBezTo>
                <a:cubicBezTo>
                  <a:pt x="42638" y="9632"/>
                  <a:pt x="42638" y="9654"/>
                  <a:pt x="42638" y="9676"/>
                </a:cubicBezTo>
                <a:cubicBezTo>
                  <a:pt x="42717" y="9692"/>
                  <a:pt x="42695" y="9631"/>
                  <a:pt x="42727" y="9610"/>
                </a:cubicBezTo>
                <a:cubicBezTo>
                  <a:pt x="42635" y="9602"/>
                  <a:pt x="42613" y="9535"/>
                  <a:pt x="42551" y="9610"/>
                </a:cubicBezTo>
                <a:close/>
                <a:moveTo>
                  <a:pt x="41935" y="9610"/>
                </a:moveTo>
                <a:cubicBezTo>
                  <a:pt x="41964" y="9609"/>
                  <a:pt x="41970" y="9628"/>
                  <a:pt x="41993" y="9632"/>
                </a:cubicBezTo>
                <a:cubicBezTo>
                  <a:pt x="41991" y="9597"/>
                  <a:pt x="41997" y="9555"/>
                  <a:pt x="41935" y="9566"/>
                </a:cubicBezTo>
                <a:cubicBezTo>
                  <a:pt x="41935" y="9581"/>
                  <a:pt x="41935" y="9596"/>
                  <a:pt x="41935" y="9610"/>
                </a:cubicBezTo>
                <a:close/>
                <a:moveTo>
                  <a:pt x="36132" y="9654"/>
                </a:moveTo>
                <a:cubicBezTo>
                  <a:pt x="36097" y="9657"/>
                  <a:pt x="36049" y="9650"/>
                  <a:pt x="36044" y="9676"/>
                </a:cubicBezTo>
                <a:cubicBezTo>
                  <a:pt x="36145" y="9709"/>
                  <a:pt x="36181" y="9651"/>
                  <a:pt x="36249" y="9698"/>
                </a:cubicBezTo>
                <a:cubicBezTo>
                  <a:pt x="36239" y="9750"/>
                  <a:pt x="36158" y="9747"/>
                  <a:pt x="36132" y="9786"/>
                </a:cubicBezTo>
                <a:cubicBezTo>
                  <a:pt x="36156" y="9808"/>
                  <a:pt x="36318" y="9833"/>
                  <a:pt x="36337" y="9786"/>
                </a:cubicBezTo>
                <a:cubicBezTo>
                  <a:pt x="36221" y="9737"/>
                  <a:pt x="36354" y="9623"/>
                  <a:pt x="36278" y="9566"/>
                </a:cubicBezTo>
                <a:cubicBezTo>
                  <a:pt x="36257" y="9616"/>
                  <a:pt x="36190" y="9632"/>
                  <a:pt x="36132" y="9654"/>
                </a:cubicBezTo>
                <a:close/>
                <a:moveTo>
                  <a:pt x="45130" y="9610"/>
                </a:moveTo>
                <a:cubicBezTo>
                  <a:pt x="45198" y="9603"/>
                  <a:pt x="45256" y="9587"/>
                  <a:pt x="45276" y="9544"/>
                </a:cubicBezTo>
                <a:cubicBezTo>
                  <a:pt x="45192" y="9540"/>
                  <a:pt x="45116" y="9542"/>
                  <a:pt x="45130" y="9610"/>
                </a:cubicBezTo>
                <a:close/>
                <a:moveTo>
                  <a:pt x="44866" y="9589"/>
                </a:moveTo>
                <a:cubicBezTo>
                  <a:pt x="44900" y="9595"/>
                  <a:pt x="44976" y="9677"/>
                  <a:pt x="45013" y="9610"/>
                </a:cubicBezTo>
                <a:cubicBezTo>
                  <a:pt x="44922" y="9589"/>
                  <a:pt x="45097" y="9589"/>
                  <a:pt x="45071" y="9544"/>
                </a:cubicBezTo>
                <a:cubicBezTo>
                  <a:pt x="44988" y="9548"/>
                  <a:pt x="44870" y="9526"/>
                  <a:pt x="44866" y="9589"/>
                </a:cubicBezTo>
                <a:close/>
                <a:moveTo>
                  <a:pt x="44514" y="9589"/>
                </a:moveTo>
                <a:cubicBezTo>
                  <a:pt x="44560" y="9586"/>
                  <a:pt x="44615" y="9592"/>
                  <a:pt x="44603" y="9544"/>
                </a:cubicBezTo>
                <a:cubicBezTo>
                  <a:pt x="44582" y="9544"/>
                  <a:pt x="44563" y="9544"/>
                  <a:pt x="44544" y="9544"/>
                </a:cubicBezTo>
                <a:cubicBezTo>
                  <a:pt x="44544" y="9566"/>
                  <a:pt x="44519" y="9571"/>
                  <a:pt x="44514" y="9589"/>
                </a:cubicBezTo>
                <a:close/>
                <a:moveTo>
                  <a:pt x="39620" y="9632"/>
                </a:moveTo>
                <a:cubicBezTo>
                  <a:pt x="39664" y="9667"/>
                  <a:pt x="39739" y="9649"/>
                  <a:pt x="39766" y="9610"/>
                </a:cubicBezTo>
                <a:cubicBezTo>
                  <a:pt x="39720" y="9605"/>
                  <a:pt x="39746" y="9562"/>
                  <a:pt x="39766" y="9544"/>
                </a:cubicBezTo>
                <a:cubicBezTo>
                  <a:pt x="39737" y="9544"/>
                  <a:pt x="39707" y="9544"/>
                  <a:pt x="39678" y="9544"/>
                </a:cubicBezTo>
                <a:cubicBezTo>
                  <a:pt x="39700" y="9604"/>
                  <a:pt x="39620" y="9589"/>
                  <a:pt x="39620" y="9632"/>
                </a:cubicBezTo>
                <a:close/>
                <a:moveTo>
                  <a:pt x="37656" y="9632"/>
                </a:moveTo>
                <a:cubicBezTo>
                  <a:pt x="37655" y="9628"/>
                  <a:pt x="37596" y="9674"/>
                  <a:pt x="37656" y="9676"/>
                </a:cubicBezTo>
                <a:cubicBezTo>
                  <a:pt x="37693" y="9607"/>
                  <a:pt x="37795" y="9724"/>
                  <a:pt x="37802" y="9632"/>
                </a:cubicBezTo>
                <a:cubicBezTo>
                  <a:pt x="37763" y="9618"/>
                  <a:pt x="37748" y="9586"/>
                  <a:pt x="37744" y="9544"/>
                </a:cubicBezTo>
                <a:cubicBezTo>
                  <a:pt x="37695" y="9544"/>
                  <a:pt x="37646" y="9544"/>
                  <a:pt x="37597" y="9544"/>
                </a:cubicBezTo>
                <a:cubicBezTo>
                  <a:pt x="37588" y="9595"/>
                  <a:pt x="37648" y="9604"/>
                  <a:pt x="37656" y="9632"/>
                </a:cubicBezTo>
                <a:close/>
                <a:moveTo>
                  <a:pt x="36483" y="9566"/>
                </a:moveTo>
                <a:cubicBezTo>
                  <a:pt x="36425" y="9644"/>
                  <a:pt x="36488" y="9681"/>
                  <a:pt x="36542" y="9698"/>
                </a:cubicBezTo>
                <a:cubicBezTo>
                  <a:pt x="36547" y="9676"/>
                  <a:pt x="36537" y="9632"/>
                  <a:pt x="36571" y="9632"/>
                </a:cubicBezTo>
                <a:cubicBezTo>
                  <a:pt x="36616" y="9632"/>
                  <a:pt x="36639" y="9527"/>
                  <a:pt x="36542" y="9544"/>
                </a:cubicBezTo>
                <a:cubicBezTo>
                  <a:pt x="36568" y="9664"/>
                  <a:pt x="36485" y="9563"/>
                  <a:pt x="36483" y="9566"/>
                </a:cubicBezTo>
                <a:close/>
                <a:moveTo>
                  <a:pt x="49937" y="9589"/>
                </a:moveTo>
                <a:cubicBezTo>
                  <a:pt x="50004" y="9595"/>
                  <a:pt x="50046" y="9583"/>
                  <a:pt x="50054" y="9544"/>
                </a:cubicBezTo>
                <a:cubicBezTo>
                  <a:pt x="50019" y="9517"/>
                  <a:pt x="49932" y="9527"/>
                  <a:pt x="49937" y="9589"/>
                </a:cubicBezTo>
                <a:close/>
                <a:moveTo>
                  <a:pt x="48676" y="9523"/>
                </a:moveTo>
                <a:cubicBezTo>
                  <a:pt x="48625" y="9535"/>
                  <a:pt x="48504" y="9496"/>
                  <a:pt x="48500" y="9544"/>
                </a:cubicBezTo>
                <a:cubicBezTo>
                  <a:pt x="48558" y="9551"/>
                  <a:pt x="48647" y="9584"/>
                  <a:pt x="48676" y="9523"/>
                </a:cubicBezTo>
                <a:close/>
                <a:moveTo>
                  <a:pt x="42052" y="9566"/>
                </a:moveTo>
                <a:cubicBezTo>
                  <a:pt x="42089" y="9568"/>
                  <a:pt x="42092" y="9595"/>
                  <a:pt x="42140" y="9589"/>
                </a:cubicBezTo>
                <a:cubicBezTo>
                  <a:pt x="42141" y="9551"/>
                  <a:pt x="42118" y="9532"/>
                  <a:pt x="42082" y="9523"/>
                </a:cubicBezTo>
                <a:cubicBezTo>
                  <a:pt x="42082" y="9544"/>
                  <a:pt x="42057" y="9548"/>
                  <a:pt x="42052" y="9566"/>
                </a:cubicBezTo>
                <a:close/>
                <a:moveTo>
                  <a:pt x="37509" y="9523"/>
                </a:moveTo>
                <a:cubicBezTo>
                  <a:pt x="37485" y="9656"/>
                  <a:pt x="37644" y="9537"/>
                  <a:pt x="37509" y="9523"/>
                </a:cubicBezTo>
                <a:close/>
                <a:moveTo>
                  <a:pt x="14120" y="9566"/>
                </a:moveTo>
                <a:cubicBezTo>
                  <a:pt x="14122" y="9566"/>
                  <a:pt x="14066" y="9521"/>
                  <a:pt x="14061" y="9566"/>
                </a:cubicBezTo>
                <a:cubicBezTo>
                  <a:pt x="14122" y="9573"/>
                  <a:pt x="14018" y="9626"/>
                  <a:pt x="14120" y="9632"/>
                </a:cubicBezTo>
                <a:cubicBezTo>
                  <a:pt x="14127" y="9594"/>
                  <a:pt x="14170" y="9583"/>
                  <a:pt x="14238" y="9589"/>
                </a:cubicBezTo>
                <a:cubicBezTo>
                  <a:pt x="14238" y="9610"/>
                  <a:pt x="14213" y="9614"/>
                  <a:pt x="14208" y="9632"/>
                </a:cubicBezTo>
                <a:cubicBezTo>
                  <a:pt x="14320" y="9600"/>
                  <a:pt x="14213" y="9731"/>
                  <a:pt x="14325" y="9698"/>
                </a:cubicBezTo>
                <a:cubicBezTo>
                  <a:pt x="14289" y="9604"/>
                  <a:pt x="14331" y="9617"/>
                  <a:pt x="14295" y="9523"/>
                </a:cubicBezTo>
                <a:cubicBezTo>
                  <a:pt x="14220" y="9523"/>
                  <a:pt x="14175" y="9562"/>
                  <a:pt x="14120" y="9566"/>
                </a:cubicBezTo>
                <a:close/>
                <a:moveTo>
                  <a:pt x="51343" y="9523"/>
                </a:moveTo>
                <a:cubicBezTo>
                  <a:pt x="51270" y="9520"/>
                  <a:pt x="51252" y="9481"/>
                  <a:pt x="51197" y="9523"/>
                </a:cubicBezTo>
                <a:cubicBezTo>
                  <a:pt x="51190" y="9564"/>
                  <a:pt x="51230" y="9571"/>
                  <a:pt x="51226" y="9610"/>
                </a:cubicBezTo>
                <a:cubicBezTo>
                  <a:pt x="51295" y="9610"/>
                  <a:pt x="51363" y="9610"/>
                  <a:pt x="51431" y="9610"/>
                </a:cubicBezTo>
                <a:cubicBezTo>
                  <a:pt x="51431" y="9589"/>
                  <a:pt x="51431" y="9566"/>
                  <a:pt x="51431" y="9544"/>
                </a:cubicBezTo>
                <a:cubicBezTo>
                  <a:pt x="51340" y="9520"/>
                  <a:pt x="51360" y="9578"/>
                  <a:pt x="51314" y="9589"/>
                </a:cubicBezTo>
                <a:cubicBezTo>
                  <a:pt x="51312" y="9559"/>
                  <a:pt x="51328" y="9540"/>
                  <a:pt x="51343" y="9523"/>
                </a:cubicBezTo>
                <a:close/>
                <a:moveTo>
                  <a:pt x="48998" y="9523"/>
                </a:moveTo>
                <a:cubicBezTo>
                  <a:pt x="48930" y="9523"/>
                  <a:pt x="48912" y="9485"/>
                  <a:pt x="48823" y="9500"/>
                </a:cubicBezTo>
                <a:cubicBezTo>
                  <a:pt x="48782" y="9571"/>
                  <a:pt x="48998" y="9555"/>
                  <a:pt x="48998" y="9523"/>
                </a:cubicBezTo>
                <a:close/>
                <a:moveTo>
                  <a:pt x="45481" y="9566"/>
                </a:moveTo>
                <a:cubicBezTo>
                  <a:pt x="45431" y="9602"/>
                  <a:pt x="45301" y="9577"/>
                  <a:pt x="45276" y="9632"/>
                </a:cubicBezTo>
                <a:cubicBezTo>
                  <a:pt x="45416" y="9594"/>
                  <a:pt x="45406" y="9646"/>
                  <a:pt x="45540" y="9654"/>
                </a:cubicBezTo>
                <a:cubicBezTo>
                  <a:pt x="45518" y="9604"/>
                  <a:pt x="45593" y="9482"/>
                  <a:pt x="45481" y="9500"/>
                </a:cubicBezTo>
                <a:cubicBezTo>
                  <a:pt x="45470" y="9532"/>
                  <a:pt x="45446" y="9538"/>
                  <a:pt x="45481" y="9566"/>
                </a:cubicBezTo>
                <a:close/>
                <a:moveTo>
                  <a:pt x="50934" y="9589"/>
                </a:moveTo>
                <a:cubicBezTo>
                  <a:pt x="50958" y="9622"/>
                  <a:pt x="51005" y="9582"/>
                  <a:pt x="51021" y="9589"/>
                </a:cubicBezTo>
                <a:cubicBezTo>
                  <a:pt x="51038" y="9595"/>
                  <a:pt x="51019" y="9656"/>
                  <a:pt x="51079" y="9632"/>
                </a:cubicBezTo>
                <a:cubicBezTo>
                  <a:pt x="51126" y="9631"/>
                  <a:pt x="51103" y="9577"/>
                  <a:pt x="51168" y="9589"/>
                </a:cubicBezTo>
                <a:cubicBezTo>
                  <a:pt x="51202" y="9529"/>
                  <a:pt x="51103" y="9536"/>
                  <a:pt x="51079" y="9523"/>
                </a:cubicBezTo>
                <a:cubicBezTo>
                  <a:pt x="51060" y="9511"/>
                  <a:pt x="51083" y="9458"/>
                  <a:pt x="51021" y="9478"/>
                </a:cubicBezTo>
                <a:cubicBezTo>
                  <a:pt x="51085" y="9562"/>
                  <a:pt x="50993" y="9547"/>
                  <a:pt x="50934" y="9589"/>
                </a:cubicBezTo>
                <a:close/>
                <a:moveTo>
                  <a:pt x="48208" y="9523"/>
                </a:moveTo>
                <a:cubicBezTo>
                  <a:pt x="48279" y="9526"/>
                  <a:pt x="48350" y="9527"/>
                  <a:pt x="48354" y="9478"/>
                </a:cubicBezTo>
                <a:cubicBezTo>
                  <a:pt x="48298" y="9488"/>
                  <a:pt x="48178" y="9448"/>
                  <a:pt x="48208" y="9523"/>
                </a:cubicBezTo>
                <a:close/>
                <a:moveTo>
                  <a:pt x="42169" y="9500"/>
                </a:moveTo>
                <a:cubicBezTo>
                  <a:pt x="42170" y="9532"/>
                  <a:pt x="42169" y="9555"/>
                  <a:pt x="42199" y="9566"/>
                </a:cubicBezTo>
                <a:cubicBezTo>
                  <a:pt x="42309" y="9608"/>
                  <a:pt x="42259" y="9513"/>
                  <a:pt x="42316" y="9566"/>
                </a:cubicBezTo>
                <a:cubicBezTo>
                  <a:pt x="42322" y="9572"/>
                  <a:pt x="42364" y="9563"/>
                  <a:pt x="42374" y="9566"/>
                </a:cubicBezTo>
                <a:cubicBezTo>
                  <a:pt x="42400" y="9574"/>
                  <a:pt x="42413" y="9578"/>
                  <a:pt x="42433" y="9589"/>
                </a:cubicBezTo>
                <a:cubicBezTo>
                  <a:pt x="42441" y="9517"/>
                  <a:pt x="42398" y="9482"/>
                  <a:pt x="42316" y="9478"/>
                </a:cubicBezTo>
                <a:cubicBezTo>
                  <a:pt x="42289" y="9553"/>
                  <a:pt x="42262" y="9489"/>
                  <a:pt x="42169" y="9500"/>
                </a:cubicBezTo>
                <a:close/>
                <a:moveTo>
                  <a:pt x="40323" y="9544"/>
                </a:moveTo>
                <a:cubicBezTo>
                  <a:pt x="40342" y="9544"/>
                  <a:pt x="40362" y="9544"/>
                  <a:pt x="40381" y="9544"/>
                </a:cubicBezTo>
                <a:cubicBezTo>
                  <a:pt x="40381" y="9523"/>
                  <a:pt x="40405" y="9518"/>
                  <a:pt x="40411" y="9500"/>
                </a:cubicBezTo>
                <a:cubicBezTo>
                  <a:pt x="40370" y="9502"/>
                  <a:pt x="40347" y="9490"/>
                  <a:pt x="40323" y="9478"/>
                </a:cubicBezTo>
                <a:cubicBezTo>
                  <a:pt x="40323" y="9500"/>
                  <a:pt x="40323" y="9523"/>
                  <a:pt x="40323" y="9544"/>
                </a:cubicBezTo>
                <a:close/>
                <a:moveTo>
                  <a:pt x="36454" y="9523"/>
                </a:moveTo>
                <a:cubicBezTo>
                  <a:pt x="36500" y="9520"/>
                  <a:pt x="36556" y="9526"/>
                  <a:pt x="36542" y="9478"/>
                </a:cubicBezTo>
                <a:cubicBezTo>
                  <a:pt x="36523" y="9478"/>
                  <a:pt x="36503" y="9478"/>
                  <a:pt x="36483" y="9478"/>
                </a:cubicBezTo>
                <a:cubicBezTo>
                  <a:pt x="36484" y="9500"/>
                  <a:pt x="36459" y="9505"/>
                  <a:pt x="36454" y="9523"/>
                </a:cubicBezTo>
                <a:close/>
                <a:moveTo>
                  <a:pt x="51138" y="9500"/>
                </a:moveTo>
                <a:cubicBezTo>
                  <a:pt x="51157" y="9500"/>
                  <a:pt x="51178" y="9500"/>
                  <a:pt x="51197" y="9500"/>
                </a:cubicBezTo>
                <a:cubicBezTo>
                  <a:pt x="51197" y="9485"/>
                  <a:pt x="51197" y="9471"/>
                  <a:pt x="51197" y="9457"/>
                </a:cubicBezTo>
                <a:cubicBezTo>
                  <a:pt x="51178" y="9457"/>
                  <a:pt x="51157" y="9457"/>
                  <a:pt x="51138" y="9457"/>
                </a:cubicBezTo>
                <a:cubicBezTo>
                  <a:pt x="51138" y="9471"/>
                  <a:pt x="51138" y="9485"/>
                  <a:pt x="51138" y="9500"/>
                </a:cubicBezTo>
                <a:close/>
                <a:moveTo>
                  <a:pt x="50904" y="9566"/>
                </a:moveTo>
                <a:cubicBezTo>
                  <a:pt x="50979" y="9538"/>
                  <a:pt x="50897" y="9404"/>
                  <a:pt x="50845" y="9478"/>
                </a:cubicBezTo>
                <a:cubicBezTo>
                  <a:pt x="50895" y="9485"/>
                  <a:pt x="50818" y="9547"/>
                  <a:pt x="50904" y="9566"/>
                </a:cubicBezTo>
                <a:close/>
                <a:moveTo>
                  <a:pt x="48441" y="9500"/>
                </a:moveTo>
                <a:cubicBezTo>
                  <a:pt x="48471" y="9500"/>
                  <a:pt x="48500" y="9500"/>
                  <a:pt x="48530" y="9500"/>
                </a:cubicBezTo>
                <a:cubicBezTo>
                  <a:pt x="48550" y="9457"/>
                  <a:pt x="48694" y="9507"/>
                  <a:pt x="48706" y="9457"/>
                </a:cubicBezTo>
                <a:cubicBezTo>
                  <a:pt x="48625" y="9476"/>
                  <a:pt x="48430" y="9411"/>
                  <a:pt x="48441" y="9500"/>
                </a:cubicBezTo>
                <a:close/>
                <a:moveTo>
                  <a:pt x="45891" y="9500"/>
                </a:moveTo>
                <a:cubicBezTo>
                  <a:pt x="45938" y="9499"/>
                  <a:pt x="45994" y="9503"/>
                  <a:pt x="45980" y="9457"/>
                </a:cubicBezTo>
                <a:cubicBezTo>
                  <a:pt x="45960" y="9457"/>
                  <a:pt x="45941" y="9457"/>
                  <a:pt x="45921" y="9457"/>
                </a:cubicBezTo>
                <a:cubicBezTo>
                  <a:pt x="45921" y="9478"/>
                  <a:pt x="45898" y="9482"/>
                  <a:pt x="45891" y="9500"/>
                </a:cubicBezTo>
                <a:close/>
                <a:moveTo>
                  <a:pt x="43108" y="9566"/>
                </a:moveTo>
                <a:cubicBezTo>
                  <a:pt x="43202" y="9593"/>
                  <a:pt x="43130" y="9496"/>
                  <a:pt x="43224" y="9523"/>
                </a:cubicBezTo>
                <a:cubicBezTo>
                  <a:pt x="43228" y="9550"/>
                  <a:pt x="43233" y="9574"/>
                  <a:pt x="43284" y="9566"/>
                </a:cubicBezTo>
                <a:cubicBezTo>
                  <a:pt x="43284" y="9530"/>
                  <a:pt x="43284" y="9493"/>
                  <a:pt x="43284" y="9457"/>
                </a:cubicBezTo>
                <a:cubicBezTo>
                  <a:pt x="43254" y="9457"/>
                  <a:pt x="43224" y="9457"/>
                  <a:pt x="43195" y="9457"/>
                </a:cubicBezTo>
                <a:cubicBezTo>
                  <a:pt x="43224" y="9536"/>
                  <a:pt x="43052" y="9466"/>
                  <a:pt x="43108" y="9566"/>
                </a:cubicBezTo>
                <a:close/>
                <a:moveTo>
                  <a:pt x="34783" y="9500"/>
                </a:moveTo>
                <a:cubicBezTo>
                  <a:pt x="34864" y="9529"/>
                  <a:pt x="34884" y="9413"/>
                  <a:pt x="34842" y="9478"/>
                </a:cubicBezTo>
                <a:cubicBezTo>
                  <a:pt x="34800" y="9476"/>
                  <a:pt x="34730" y="9484"/>
                  <a:pt x="34783" y="9500"/>
                </a:cubicBezTo>
                <a:close/>
                <a:moveTo>
                  <a:pt x="46390" y="9478"/>
                </a:moveTo>
                <a:cubicBezTo>
                  <a:pt x="46354" y="9481"/>
                  <a:pt x="46320" y="9485"/>
                  <a:pt x="46331" y="9523"/>
                </a:cubicBezTo>
                <a:cubicBezTo>
                  <a:pt x="46413" y="9520"/>
                  <a:pt x="46430" y="9497"/>
                  <a:pt x="46419" y="9457"/>
                </a:cubicBezTo>
                <a:cubicBezTo>
                  <a:pt x="46413" y="9431"/>
                  <a:pt x="46277" y="9421"/>
                  <a:pt x="46361" y="9457"/>
                </a:cubicBezTo>
                <a:cubicBezTo>
                  <a:pt x="46379" y="9458"/>
                  <a:pt x="46395" y="9460"/>
                  <a:pt x="46390" y="9478"/>
                </a:cubicBezTo>
                <a:close/>
                <a:moveTo>
                  <a:pt x="41906" y="9544"/>
                </a:moveTo>
                <a:cubicBezTo>
                  <a:pt x="41914" y="9493"/>
                  <a:pt x="41968" y="9449"/>
                  <a:pt x="41877" y="9434"/>
                </a:cubicBezTo>
                <a:cubicBezTo>
                  <a:pt x="41892" y="9503"/>
                  <a:pt x="41807" y="9524"/>
                  <a:pt x="41906" y="9544"/>
                </a:cubicBezTo>
                <a:close/>
                <a:moveTo>
                  <a:pt x="14530" y="9478"/>
                </a:moveTo>
                <a:cubicBezTo>
                  <a:pt x="14570" y="9485"/>
                  <a:pt x="14587" y="9509"/>
                  <a:pt x="14647" y="9500"/>
                </a:cubicBezTo>
                <a:cubicBezTo>
                  <a:pt x="14647" y="9478"/>
                  <a:pt x="14647" y="9457"/>
                  <a:pt x="14647" y="9434"/>
                </a:cubicBezTo>
                <a:cubicBezTo>
                  <a:pt x="14581" y="9428"/>
                  <a:pt x="14537" y="9440"/>
                  <a:pt x="14530" y="9478"/>
                </a:cubicBezTo>
                <a:close/>
                <a:moveTo>
                  <a:pt x="49321" y="9500"/>
                </a:moveTo>
                <a:cubicBezTo>
                  <a:pt x="49292" y="9500"/>
                  <a:pt x="49263" y="9500"/>
                  <a:pt x="49233" y="9500"/>
                </a:cubicBezTo>
                <a:cubicBezTo>
                  <a:pt x="49202" y="9500"/>
                  <a:pt x="49158" y="9511"/>
                  <a:pt x="49204" y="9523"/>
                </a:cubicBezTo>
                <a:cubicBezTo>
                  <a:pt x="49359" y="9548"/>
                  <a:pt x="49495" y="9476"/>
                  <a:pt x="49585" y="9523"/>
                </a:cubicBezTo>
                <a:cubicBezTo>
                  <a:pt x="49611" y="9328"/>
                  <a:pt x="49391" y="9458"/>
                  <a:pt x="49321" y="9500"/>
                </a:cubicBezTo>
                <a:close/>
                <a:moveTo>
                  <a:pt x="40968" y="9412"/>
                </a:moveTo>
                <a:cubicBezTo>
                  <a:pt x="40938" y="9412"/>
                  <a:pt x="40909" y="9412"/>
                  <a:pt x="40880" y="9412"/>
                </a:cubicBezTo>
                <a:cubicBezTo>
                  <a:pt x="40857" y="9418"/>
                  <a:pt x="40822" y="9413"/>
                  <a:pt x="40822" y="9434"/>
                </a:cubicBezTo>
                <a:cubicBezTo>
                  <a:pt x="40864" y="9423"/>
                  <a:pt x="40973" y="9460"/>
                  <a:pt x="40968" y="9412"/>
                </a:cubicBezTo>
                <a:close/>
                <a:moveTo>
                  <a:pt x="52779" y="9676"/>
                </a:moveTo>
                <a:cubicBezTo>
                  <a:pt x="52866" y="9676"/>
                  <a:pt x="52879" y="9619"/>
                  <a:pt x="52956" y="9610"/>
                </a:cubicBezTo>
                <a:cubicBezTo>
                  <a:pt x="52954" y="9638"/>
                  <a:pt x="52918" y="9641"/>
                  <a:pt x="52926" y="9676"/>
                </a:cubicBezTo>
                <a:cubicBezTo>
                  <a:pt x="53088" y="9635"/>
                  <a:pt x="53287" y="9715"/>
                  <a:pt x="53395" y="9632"/>
                </a:cubicBezTo>
                <a:cubicBezTo>
                  <a:pt x="53463" y="9702"/>
                  <a:pt x="53526" y="9586"/>
                  <a:pt x="53630" y="9610"/>
                </a:cubicBezTo>
                <a:cubicBezTo>
                  <a:pt x="53652" y="9518"/>
                  <a:pt x="53518" y="9640"/>
                  <a:pt x="53512" y="9544"/>
                </a:cubicBezTo>
                <a:cubicBezTo>
                  <a:pt x="53581" y="9538"/>
                  <a:pt x="53581" y="9485"/>
                  <a:pt x="53512" y="9478"/>
                </a:cubicBezTo>
                <a:cubicBezTo>
                  <a:pt x="53430" y="9553"/>
                  <a:pt x="53375" y="9421"/>
                  <a:pt x="53336" y="9391"/>
                </a:cubicBezTo>
                <a:cubicBezTo>
                  <a:pt x="53268" y="9398"/>
                  <a:pt x="53216" y="9416"/>
                  <a:pt x="53160" y="9434"/>
                </a:cubicBezTo>
                <a:cubicBezTo>
                  <a:pt x="53154" y="9476"/>
                  <a:pt x="53193" y="9482"/>
                  <a:pt x="53190" y="9523"/>
                </a:cubicBezTo>
                <a:cubicBezTo>
                  <a:pt x="53086" y="9488"/>
                  <a:pt x="53172" y="9597"/>
                  <a:pt x="53102" y="9589"/>
                </a:cubicBezTo>
                <a:cubicBezTo>
                  <a:pt x="53081" y="9521"/>
                  <a:pt x="53131" y="9508"/>
                  <a:pt x="53131" y="9457"/>
                </a:cubicBezTo>
                <a:cubicBezTo>
                  <a:pt x="53033" y="9434"/>
                  <a:pt x="53086" y="9524"/>
                  <a:pt x="53073" y="9566"/>
                </a:cubicBezTo>
                <a:cubicBezTo>
                  <a:pt x="53031" y="9572"/>
                  <a:pt x="53023" y="9602"/>
                  <a:pt x="52985" y="9610"/>
                </a:cubicBezTo>
                <a:cubicBezTo>
                  <a:pt x="53026" y="9540"/>
                  <a:pt x="52810" y="9555"/>
                  <a:pt x="52809" y="9589"/>
                </a:cubicBezTo>
                <a:cubicBezTo>
                  <a:pt x="52839" y="9589"/>
                  <a:pt x="52846" y="9627"/>
                  <a:pt x="52809" y="9632"/>
                </a:cubicBezTo>
                <a:cubicBezTo>
                  <a:pt x="52729" y="9649"/>
                  <a:pt x="52830" y="9529"/>
                  <a:pt x="52750" y="9544"/>
                </a:cubicBezTo>
                <a:cubicBezTo>
                  <a:pt x="52741" y="9574"/>
                  <a:pt x="52708" y="9586"/>
                  <a:pt x="52721" y="9632"/>
                </a:cubicBezTo>
                <a:cubicBezTo>
                  <a:pt x="52757" y="9635"/>
                  <a:pt x="52790" y="9639"/>
                  <a:pt x="52779" y="9676"/>
                </a:cubicBezTo>
                <a:close/>
                <a:moveTo>
                  <a:pt x="46683" y="9457"/>
                </a:moveTo>
                <a:cubicBezTo>
                  <a:pt x="46617" y="9472"/>
                  <a:pt x="46454" y="9416"/>
                  <a:pt x="46478" y="9500"/>
                </a:cubicBezTo>
                <a:cubicBezTo>
                  <a:pt x="46603" y="9447"/>
                  <a:pt x="46758" y="9586"/>
                  <a:pt x="46830" y="9457"/>
                </a:cubicBezTo>
                <a:cubicBezTo>
                  <a:pt x="46681" y="9469"/>
                  <a:pt x="46829" y="9379"/>
                  <a:pt x="46712" y="9391"/>
                </a:cubicBezTo>
                <a:cubicBezTo>
                  <a:pt x="46711" y="9418"/>
                  <a:pt x="46675" y="9421"/>
                  <a:pt x="46683" y="9457"/>
                </a:cubicBezTo>
                <a:close/>
                <a:moveTo>
                  <a:pt x="46097" y="9478"/>
                </a:moveTo>
                <a:cubicBezTo>
                  <a:pt x="46136" y="9478"/>
                  <a:pt x="46175" y="9478"/>
                  <a:pt x="46215" y="9478"/>
                </a:cubicBezTo>
                <a:cubicBezTo>
                  <a:pt x="46252" y="9366"/>
                  <a:pt x="46071" y="9376"/>
                  <a:pt x="46097" y="9478"/>
                </a:cubicBezTo>
                <a:close/>
                <a:moveTo>
                  <a:pt x="46302" y="9457"/>
                </a:moveTo>
                <a:cubicBezTo>
                  <a:pt x="46328" y="9411"/>
                  <a:pt x="46226" y="9358"/>
                  <a:pt x="46215" y="9412"/>
                </a:cubicBezTo>
                <a:cubicBezTo>
                  <a:pt x="46260" y="9415"/>
                  <a:pt x="46237" y="9469"/>
                  <a:pt x="46302" y="9457"/>
                </a:cubicBezTo>
                <a:close/>
                <a:moveTo>
                  <a:pt x="45980" y="9391"/>
                </a:moveTo>
                <a:cubicBezTo>
                  <a:pt x="45950" y="9391"/>
                  <a:pt x="45921" y="9391"/>
                  <a:pt x="45891" y="9391"/>
                </a:cubicBezTo>
                <a:cubicBezTo>
                  <a:pt x="45869" y="9395"/>
                  <a:pt x="45834" y="9391"/>
                  <a:pt x="45833" y="9412"/>
                </a:cubicBezTo>
                <a:cubicBezTo>
                  <a:pt x="45876" y="9400"/>
                  <a:pt x="45985" y="9438"/>
                  <a:pt x="45980" y="9391"/>
                </a:cubicBezTo>
                <a:close/>
                <a:moveTo>
                  <a:pt x="45481" y="9457"/>
                </a:moveTo>
                <a:cubicBezTo>
                  <a:pt x="45490" y="9398"/>
                  <a:pt x="45441" y="9384"/>
                  <a:pt x="45364" y="9391"/>
                </a:cubicBezTo>
                <a:cubicBezTo>
                  <a:pt x="45338" y="9462"/>
                  <a:pt x="45460" y="9421"/>
                  <a:pt x="45481" y="9457"/>
                </a:cubicBezTo>
                <a:close/>
                <a:moveTo>
                  <a:pt x="36219" y="9434"/>
                </a:moveTo>
                <a:cubicBezTo>
                  <a:pt x="36290" y="9425"/>
                  <a:pt x="36203" y="9535"/>
                  <a:pt x="36308" y="9500"/>
                </a:cubicBezTo>
                <a:cubicBezTo>
                  <a:pt x="36312" y="9475"/>
                  <a:pt x="36303" y="9437"/>
                  <a:pt x="36337" y="9434"/>
                </a:cubicBezTo>
                <a:cubicBezTo>
                  <a:pt x="36371" y="9431"/>
                  <a:pt x="36420" y="9438"/>
                  <a:pt x="36425" y="9412"/>
                </a:cubicBezTo>
                <a:cubicBezTo>
                  <a:pt x="36379" y="9392"/>
                  <a:pt x="36254" y="9405"/>
                  <a:pt x="36219" y="9434"/>
                </a:cubicBezTo>
                <a:close/>
                <a:moveTo>
                  <a:pt x="14735" y="9434"/>
                </a:moveTo>
                <a:cubicBezTo>
                  <a:pt x="14765" y="9434"/>
                  <a:pt x="14794" y="9434"/>
                  <a:pt x="14823" y="9434"/>
                </a:cubicBezTo>
                <a:cubicBezTo>
                  <a:pt x="14828" y="9395"/>
                  <a:pt x="14794" y="9383"/>
                  <a:pt x="14735" y="9391"/>
                </a:cubicBezTo>
                <a:cubicBezTo>
                  <a:pt x="14735" y="9405"/>
                  <a:pt x="14735" y="9420"/>
                  <a:pt x="14735" y="9434"/>
                </a:cubicBezTo>
                <a:close/>
                <a:moveTo>
                  <a:pt x="53865" y="9434"/>
                </a:moveTo>
                <a:cubicBezTo>
                  <a:pt x="53865" y="9397"/>
                  <a:pt x="53842" y="9377"/>
                  <a:pt x="53805" y="9369"/>
                </a:cubicBezTo>
                <a:cubicBezTo>
                  <a:pt x="53803" y="9406"/>
                  <a:pt x="53828" y="9425"/>
                  <a:pt x="53865" y="9434"/>
                </a:cubicBezTo>
                <a:close/>
                <a:moveTo>
                  <a:pt x="14120" y="9391"/>
                </a:moveTo>
                <a:cubicBezTo>
                  <a:pt x="14236" y="9361"/>
                  <a:pt x="14191" y="9471"/>
                  <a:pt x="14267" y="9412"/>
                </a:cubicBezTo>
                <a:cubicBezTo>
                  <a:pt x="14327" y="9329"/>
                  <a:pt x="14011" y="9371"/>
                  <a:pt x="14120" y="9391"/>
                </a:cubicBezTo>
                <a:close/>
                <a:moveTo>
                  <a:pt x="45511" y="9434"/>
                </a:moveTo>
                <a:cubicBezTo>
                  <a:pt x="45609" y="9440"/>
                  <a:pt x="45696" y="9482"/>
                  <a:pt x="45746" y="9412"/>
                </a:cubicBezTo>
                <a:cubicBezTo>
                  <a:pt x="45668" y="9419"/>
                  <a:pt x="45722" y="9327"/>
                  <a:pt x="45628" y="9346"/>
                </a:cubicBezTo>
                <a:cubicBezTo>
                  <a:pt x="45664" y="9470"/>
                  <a:pt x="45525" y="9337"/>
                  <a:pt x="45511" y="9434"/>
                </a:cubicBezTo>
                <a:close/>
                <a:moveTo>
                  <a:pt x="43577" y="9412"/>
                </a:moveTo>
                <a:cubicBezTo>
                  <a:pt x="43565" y="9360"/>
                  <a:pt x="43710" y="9424"/>
                  <a:pt x="43664" y="9346"/>
                </a:cubicBezTo>
                <a:cubicBezTo>
                  <a:pt x="43590" y="9324"/>
                  <a:pt x="43497" y="9392"/>
                  <a:pt x="43577" y="9412"/>
                </a:cubicBezTo>
                <a:close/>
                <a:moveTo>
                  <a:pt x="52076" y="9369"/>
                </a:moveTo>
                <a:cubicBezTo>
                  <a:pt x="52131" y="9366"/>
                  <a:pt x="52174" y="9353"/>
                  <a:pt x="52194" y="9324"/>
                </a:cubicBezTo>
                <a:cubicBezTo>
                  <a:pt x="52127" y="9318"/>
                  <a:pt x="52083" y="9329"/>
                  <a:pt x="52076" y="9369"/>
                </a:cubicBezTo>
                <a:close/>
                <a:moveTo>
                  <a:pt x="54245" y="9478"/>
                </a:moveTo>
                <a:cubicBezTo>
                  <a:pt x="54228" y="9425"/>
                  <a:pt x="54282" y="9319"/>
                  <a:pt x="54216" y="9303"/>
                </a:cubicBezTo>
                <a:cubicBezTo>
                  <a:pt x="54182" y="9357"/>
                  <a:pt x="54107" y="9468"/>
                  <a:pt x="54245" y="9478"/>
                </a:cubicBezTo>
                <a:close/>
                <a:moveTo>
                  <a:pt x="51285" y="9346"/>
                </a:moveTo>
                <a:cubicBezTo>
                  <a:pt x="51276" y="9430"/>
                  <a:pt x="51105" y="9355"/>
                  <a:pt x="51197" y="9303"/>
                </a:cubicBezTo>
                <a:cubicBezTo>
                  <a:pt x="51119" y="9303"/>
                  <a:pt x="51025" y="9290"/>
                  <a:pt x="51021" y="9346"/>
                </a:cubicBezTo>
                <a:cubicBezTo>
                  <a:pt x="51081" y="9391"/>
                  <a:pt x="51099" y="9352"/>
                  <a:pt x="51138" y="9324"/>
                </a:cubicBezTo>
                <a:cubicBezTo>
                  <a:pt x="51098" y="9434"/>
                  <a:pt x="51389" y="9427"/>
                  <a:pt x="51285" y="9346"/>
                </a:cubicBezTo>
                <a:close/>
                <a:moveTo>
                  <a:pt x="50406" y="9369"/>
                </a:moveTo>
                <a:cubicBezTo>
                  <a:pt x="50397" y="9310"/>
                  <a:pt x="50569" y="9389"/>
                  <a:pt x="50523" y="9303"/>
                </a:cubicBezTo>
                <a:cubicBezTo>
                  <a:pt x="50479" y="9309"/>
                  <a:pt x="50311" y="9331"/>
                  <a:pt x="50406" y="9369"/>
                </a:cubicBezTo>
                <a:close/>
                <a:moveTo>
                  <a:pt x="45980" y="9324"/>
                </a:moveTo>
                <a:cubicBezTo>
                  <a:pt x="45791" y="9276"/>
                  <a:pt x="45901" y="9403"/>
                  <a:pt x="45980" y="9324"/>
                </a:cubicBezTo>
                <a:close/>
                <a:moveTo>
                  <a:pt x="45160" y="9303"/>
                </a:moveTo>
                <a:cubicBezTo>
                  <a:pt x="45154" y="9335"/>
                  <a:pt x="45169" y="9383"/>
                  <a:pt x="45130" y="9391"/>
                </a:cubicBezTo>
                <a:cubicBezTo>
                  <a:pt x="45081" y="9346"/>
                  <a:pt x="45132" y="9363"/>
                  <a:pt x="45130" y="9303"/>
                </a:cubicBezTo>
                <a:cubicBezTo>
                  <a:pt x="44994" y="9295"/>
                  <a:pt x="45088" y="9358"/>
                  <a:pt x="45071" y="9391"/>
                </a:cubicBezTo>
                <a:cubicBezTo>
                  <a:pt x="45065" y="9401"/>
                  <a:pt x="44979" y="9389"/>
                  <a:pt x="45013" y="9434"/>
                </a:cubicBezTo>
                <a:cubicBezTo>
                  <a:pt x="45075" y="9482"/>
                  <a:pt x="45176" y="9446"/>
                  <a:pt x="45217" y="9412"/>
                </a:cubicBezTo>
                <a:cubicBezTo>
                  <a:pt x="45241" y="9408"/>
                  <a:pt x="45276" y="9412"/>
                  <a:pt x="45276" y="9391"/>
                </a:cubicBezTo>
                <a:cubicBezTo>
                  <a:pt x="45160" y="9394"/>
                  <a:pt x="45286" y="9357"/>
                  <a:pt x="45217" y="9324"/>
                </a:cubicBezTo>
                <a:cubicBezTo>
                  <a:pt x="45261" y="9312"/>
                  <a:pt x="45369" y="9351"/>
                  <a:pt x="45364" y="9303"/>
                </a:cubicBezTo>
                <a:cubicBezTo>
                  <a:pt x="45300" y="9251"/>
                  <a:pt x="45250" y="9310"/>
                  <a:pt x="45160" y="9303"/>
                </a:cubicBezTo>
                <a:close/>
                <a:moveTo>
                  <a:pt x="44924" y="9324"/>
                </a:moveTo>
                <a:cubicBezTo>
                  <a:pt x="44962" y="9325"/>
                  <a:pt x="44965" y="9353"/>
                  <a:pt x="45013" y="9346"/>
                </a:cubicBezTo>
                <a:cubicBezTo>
                  <a:pt x="45014" y="9309"/>
                  <a:pt x="44990" y="9290"/>
                  <a:pt x="44954" y="9280"/>
                </a:cubicBezTo>
                <a:cubicBezTo>
                  <a:pt x="44954" y="9303"/>
                  <a:pt x="44930" y="9306"/>
                  <a:pt x="44924" y="9324"/>
                </a:cubicBezTo>
                <a:close/>
                <a:moveTo>
                  <a:pt x="55329" y="9303"/>
                </a:moveTo>
                <a:cubicBezTo>
                  <a:pt x="55335" y="9284"/>
                  <a:pt x="55353" y="9277"/>
                  <a:pt x="55387" y="9280"/>
                </a:cubicBezTo>
                <a:cubicBezTo>
                  <a:pt x="55387" y="9267"/>
                  <a:pt x="55383" y="9255"/>
                  <a:pt x="55359" y="9258"/>
                </a:cubicBezTo>
                <a:cubicBezTo>
                  <a:pt x="55341" y="9259"/>
                  <a:pt x="55323" y="9262"/>
                  <a:pt x="55329" y="9280"/>
                </a:cubicBezTo>
                <a:cubicBezTo>
                  <a:pt x="55224" y="9264"/>
                  <a:pt x="55224" y="9318"/>
                  <a:pt x="55329" y="9303"/>
                </a:cubicBezTo>
                <a:close/>
                <a:moveTo>
                  <a:pt x="54685" y="9369"/>
                </a:moveTo>
                <a:cubicBezTo>
                  <a:pt x="54705" y="9369"/>
                  <a:pt x="54723" y="9369"/>
                  <a:pt x="54742" y="9369"/>
                </a:cubicBezTo>
                <a:cubicBezTo>
                  <a:pt x="54742" y="9346"/>
                  <a:pt x="54767" y="9341"/>
                  <a:pt x="54773" y="9324"/>
                </a:cubicBezTo>
                <a:cubicBezTo>
                  <a:pt x="54617" y="9322"/>
                  <a:pt x="54738" y="9312"/>
                  <a:pt x="54773" y="9280"/>
                </a:cubicBezTo>
                <a:cubicBezTo>
                  <a:pt x="54735" y="9250"/>
                  <a:pt x="54629" y="9246"/>
                  <a:pt x="54626" y="9303"/>
                </a:cubicBezTo>
                <a:cubicBezTo>
                  <a:pt x="54663" y="9312"/>
                  <a:pt x="54686" y="9331"/>
                  <a:pt x="54685" y="9369"/>
                </a:cubicBezTo>
                <a:close/>
                <a:moveTo>
                  <a:pt x="50229" y="9391"/>
                </a:moveTo>
                <a:cubicBezTo>
                  <a:pt x="50174" y="9386"/>
                  <a:pt x="50137" y="9392"/>
                  <a:pt x="50113" y="9412"/>
                </a:cubicBezTo>
                <a:cubicBezTo>
                  <a:pt x="50127" y="9400"/>
                  <a:pt x="50170" y="9427"/>
                  <a:pt x="50171" y="9434"/>
                </a:cubicBezTo>
                <a:cubicBezTo>
                  <a:pt x="50171" y="9437"/>
                  <a:pt x="50100" y="9460"/>
                  <a:pt x="50113" y="9478"/>
                </a:cubicBezTo>
                <a:cubicBezTo>
                  <a:pt x="50192" y="9493"/>
                  <a:pt x="50345" y="9451"/>
                  <a:pt x="50259" y="9412"/>
                </a:cubicBezTo>
                <a:cubicBezTo>
                  <a:pt x="50251" y="9436"/>
                  <a:pt x="50211" y="9465"/>
                  <a:pt x="50200" y="9434"/>
                </a:cubicBezTo>
                <a:cubicBezTo>
                  <a:pt x="50206" y="9417"/>
                  <a:pt x="50225" y="9409"/>
                  <a:pt x="50259" y="9412"/>
                </a:cubicBezTo>
                <a:cubicBezTo>
                  <a:pt x="50278" y="9364"/>
                  <a:pt x="50176" y="9342"/>
                  <a:pt x="50288" y="9346"/>
                </a:cubicBezTo>
                <a:cubicBezTo>
                  <a:pt x="50295" y="9305"/>
                  <a:pt x="50255" y="9298"/>
                  <a:pt x="50259" y="9258"/>
                </a:cubicBezTo>
                <a:cubicBezTo>
                  <a:pt x="50201" y="9251"/>
                  <a:pt x="50200" y="9287"/>
                  <a:pt x="50171" y="9303"/>
                </a:cubicBezTo>
                <a:cubicBezTo>
                  <a:pt x="50070" y="9292"/>
                  <a:pt x="50007" y="9311"/>
                  <a:pt x="49937" y="9324"/>
                </a:cubicBezTo>
                <a:cubicBezTo>
                  <a:pt x="49939" y="9363"/>
                  <a:pt x="49930" y="9392"/>
                  <a:pt x="49907" y="9412"/>
                </a:cubicBezTo>
                <a:cubicBezTo>
                  <a:pt x="49955" y="9412"/>
                  <a:pt x="50005" y="9412"/>
                  <a:pt x="50054" y="9412"/>
                </a:cubicBezTo>
                <a:cubicBezTo>
                  <a:pt x="50046" y="9363"/>
                  <a:pt x="50061" y="9329"/>
                  <a:pt x="50113" y="9324"/>
                </a:cubicBezTo>
                <a:cubicBezTo>
                  <a:pt x="50120" y="9370"/>
                  <a:pt x="50242" y="9329"/>
                  <a:pt x="50229" y="9391"/>
                </a:cubicBezTo>
                <a:close/>
                <a:moveTo>
                  <a:pt x="49995" y="9280"/>
                </a:moveTo>
                <a:cubicBezTo>
                  <a:pt x="50015" y="9280"/>
                  <a:pt x="50034" y="9280"/>
                  <a:pt x="50054" y="9280"/>
                </a:cubicBezTo>
                <a:cubicBezTo>
                  <a:pt x="50054" y="9265"/>
                  <a:pt x="50054" y="9251"/>
                  <a:pt x="50054" y="9236"/>
                </a:cubicBezTo>
                <a:cubicBezTo>
                  <a:pt x="50034" y="9236"/>
                  <a:pt x="50015" y="9236"/>
                  <a:pt x="49995" y="9236"/>
                </a:cubicBezTo>
                <a:cubicBezTo>
                  <a:pt x="49995" y="9251"/>
                  <a:pt x="49995" y="9265"/>
                  <a:pt x="49995" y="9280"/>
                </a:cubicBezTo>
                <a:close/>
                <a:moveTo>
                  <a:pt x="46771" y="9258"/>
                </a:moveTo>
                <a:cubicBezTo>
                  <a:pt x="46720" y="9260"/>
                  <a:pt x="46680" y="9253"/>
                  <a:pt x="46653" y="9236"/>
                </a:cubicBezTo>
                <a:cubicBezTo>
                  <a:pt x="46642" y="9319"/>
                  <a:pt x="46741" y="9304"/>
                  <a:pt x="46771" y="9258"/>
                </a:cubicBezTo>
                <a:close/>
                <a:moveTo>
                  <a:pt x="45394" y="9346"/>
                </a:moveTo>
                <a:cubicBezTo>
                  <a:pt x="45466" y="9362"/>
                  <a:pt x="45518" y="9252"/>
                  <a:pt x="45452" y="9236"/>
                </a:cubicBezTo>
                <a:cubicBezTo>
                  <a:pt x="45474" y="9304"/>
                  <a:pt x="45351" y="9264"/>
                  <a:pt x="45394" y="9346"/>
                </a:cubicBezTo>
                <a:close/>
                <a:moveTo>
                  <a:pt x="41935" y="9214"/>
                </a:moveTo>
                <a:cubicBezTo>
                  <a:pt x="41892" y="9218"/>
                  <a:pt x="41827" y="9207"/>
                  <a:pt x="41817" y="9236"/>
                </a:cubicBezTo>
                <a:cubicBezTo>
                  <a:pt x="41857" y="9265"/>
                  <a:pt x="41927" y="9265"/>
                  <a:pt x="41935" y="9214"/>
                </a:cubicBezTo>
                <a:close/>
                <a:moveTo>
                  <a:pt x="40763" y="9258"/>
                </a:moveTo>
                <a:cubicBezTo>
                  <a:pt x="40829" y="9264"/>
                  <a:pt x="40873" y="9253"/>
                  <a:pt x="40880" y="9214"/>
                </a:cubicBezTo>
                <a:cubicBezTo>
                  <a:pt x="40825" y="9217"/>
                  <a:pt x="40782" y="9229"/>
                  <a:pt x="40763" y="9258"/>
                </a:cubicBezTo>
                <a:close/>
                <a:moveTo>
                  <a:pt x="15527" y="9324"/>
                </a:moveTo>
                <a:cubicBezTo>
                  <a:pt x="15560" y="9283"/>
                  <a:pt x="15640" y="9277"/>
                  <a:pt x="15673" y="9236"/>
                </a:cubicBezTo>
                <a:cubicBezTo>
                  <a:pt x="15631" y="9202"/>
                  <a:pt x="15523" y="9217"/>
                  <a:pt x="15439" y="9214"/>
                </a:cubicBezTo>
                <a:cubicBezTo>
                  <a:pt x="15442" y="9271"/>
                  <a:pt x="15493" y="9291"/>
                  <a:pt x="15527" y="9324"/>
                </a:cubicBezTo>
                <a:close/>
                <a:moveTo>
                  <a:pt x="53952" y="9324"/>
                </a:moveTo>
                <a:cubicBezTo>
                  <a:pt x="53987" y="9328"/>
                  <a:pt x="54036" y="9321"/>
                  <a:pt x="54041" y="9346"/>
                </a:cubicBezTo>
                <a:cubicBezTo>
                  <a:pt x="54048" y="9389"/>
                  <a:pt x="54001" y="9389"/>
                  <a:pt x="53981" y="9412"/>
                </a:cubicBezTo>
                <a:cubicBezTo>
                  <a:pt x="54150" y="9460"/>
                  <a:pt x="54146" y="9172"/>
                  <a:pt x="54011" y="9191"/>
                </a:cubicBezTo>
                <a:cubicBezTo>
                  <a:pt x="54042" y="9274"/>
                  <a:pt x="53939" y="9255"/>
                  <a:pt x="53952" y="9324"/>
                </a:cubicBezTo>
                <a:close/>
                <a:moveTo>
                  <a:pt x="50992" y="9280"/>
                </a:moveTo>
                <a:cubicBezTo>
                  <a:pt x="51062" y="9289"/>
                  <a:pt x="51055" y="9239"/>
                  <a:pt x="51138" y="9258"/>
                </a:cubicBezTo>
                <a:cubicBezTo>
                  <a:pt x="51158" y="9199"/>
                  <a:pt x="51077" y="9216"/>
                  <a:pt x="51050" y="9191"/>
                </a:cubicBezTo>
                <a:cubicBezTo>
                  <a:pt x="51035" y="9225"/>
                  <a:pt x="51007" y="9248"/>
                  <a:pt x="50992" y="9280"/>
                </a:cubicBezTo>
                <a:close/>
                <a:moveTo>
                  <a:pt x="49526" y="9236"/>
                </a:moveTo>
                <a:cubicBezTo>
                  <a:pt x="49546" y="9236"/>
                  <a:pt x="49565" y="9236"/>
                  <a:pt x="49585" y="9236"/>
                </a:cubicBezTo>
                <a:cubicBezTo>
                  <a:pt x="49585" y="9222"/>
                  <a:pt x="49585" y="9207"/>
                  <a:pt x="49585" y="9191"/>
                </a:cubicBezTo>
                <a:cubicBezTo>
                  <a:pt x="49565" y="9191"/>
                  <a:pt x="49546" y="9191"/>
                  <a:pt x="49526" y="9191"/>
                </a:cubicBezTo>
                <a:cubicBezTo>
                  <a:pt x="49526" y="9207"/>
                  <a:pt x="49526" y="9222"/>
                  <a:pt x="49526" y="9236"/>
                </a:cubicBezTo>
                <a:close/>
                <a:moveTo>
                  <a:pt x="49028" y="9412"/>
                </a:moveTo>
                <a:cubicBezTo>
                  <a:pt x="49037" y="9335"/>
                  <a:pt x="49106" y="9414"/>
                  <a:pt x="49116" y="9369"/>
                </a:cubicBezTo>
                <a:cubicBezTo>
                  <a:pt x="49081" y="9364"/>
                  <a:pt x="49097" y="9344"/>
                  <a:pt x="49116" y="9324"/>
                </a:cubicBezTo>
                <a:cubicBezTo>
                  <a:pt x="49022" y="9306"/>
                  <a:pt x="49025" y="9360"/>
                  <a:pt x="48970" y="9369"/>
                </a:cubicBezTo>
                <a:cubicBezTo>
                  <a:pt x="49014" y="9290"/>
                  <a:pt x="48870" y="9355"/>
                  <a:pt x="48882" y="9303"/>
                </a:cubicBezTo>
                <a:cubicBezTo>
                  <a:pt x="48957" y="9264"/>
                  <a:pt x="49131" y="9299"/>
                  <a:pt x="49116" y="9191"/>
                </a:cubicBezTo>
                <a:cubicBezTo>
                  <a:pt x="48995" y="9175"/>
                  <a:pt x="48965" y="9226"/>
                  <a:pt x="48852" y="9214"/>
                </a:cubicBezTo>
                <a:cubicBezTo>
                  <a:pt x="48801" y="9242"/>
                  <a:pt x="48852" y="9346"/>
                  <a:pt x="48764" y="9346"/>
                </a:cubicBezTo>
                <a:cubicBezTo>
                  <a:pt x="48734" y="9284"/>
                  <a:pt x="48640" y="9352"/>
                  <a:pt x="48588" y="9346"/>
                </a:cubicBezTo>
                <a:cubicBezTo>
                  <a:pt x="48668" y="9286"/>
                  <a:pt x="48545" y="9326"/>
                  <a:pt x="48530" y="9280"/>
                </a:cubicBezTo>
                <a:cubicBezTo>
                  <a:pt x="48447" y="9332"/>
                  <a:pt x="48310" y="9228"/>
                  <a:pt x="48266" y="9324"/>
                </a:cubicBezTo>
                <a:cubicBezTo>
                  <a:pt x="48361" y="9304"/>
                  <a:pt x="48307" y="9396"/>
                  <a:pt x="48354" y="9412"/>
                </a:cubicBezTo>
                <a:cubicBezTo>
                  <a:pt x="48455" y="9430"/>
                  <a:pt x="48467" y="9380"/>
                  <a:pt x="48559" y="9391"/>
                </a:cubicBezTo>
                <a:cubicBezTo>
                  <a:pt x="48597" y="9413"/>
                  <a:pt x="48667" y="9412"/>
                  <a:pt x="48706" y="9434"/>
                </a:cubicBezTo>
                <a:cubicBezTo>
                  <a:pt x="48712" y="9417"/>
                  <a:pt x="48731" y="9409"/>
                  <a:pt x="48764" y="9412"/>
                </a:cubicBezTo>
                <a:cubicBezTo>
                  <a:pt x="48790" y="9380"/>
                  <a:pt x="48787" y="9327"/>
                  <a:pt x="48882" y="9346"/>
                </a:cubicBezTo>
                <a:cubicBezTo>
                  <a:pt x="48875" y="9377"/>
                  <a:pt x="48833" y="9383"/>
                  <a:pt x="48823" y="9412"/>
                </a:cubicBezTo>
                <a:cubicBezTo>
                  <a:pt x="48891" y="9412"/>
                  <a:pt x="48959" y="9412"/>
                  <a:pt x="49028" y="9412"/>
                </a:cubicBezTo>
                <a:close/>
                <a:moveTo>
                  <a:pt x="55300" y="9191"/>
                </a:moveTo>
                <a:cubicBezTo>
                  <a:pt x="55343" y="9228"/>
                  <a:pt x="55420" y="9208"/>
                  <a:pt x="55447" y="9171"/>
                </a:cubicBezTo>
                <a:cubicBezTo>
                  <a:pt x="55371" y="9208"/>
                  <a:pt x="55343" y="9145"/>
                  <a:pt x="55300" y="9191"/>
                </a:cubicBezTo>
                <a:close/>
                <a:moveTo>
                  <a:pt x="53278" y="9171"/>
                </a:moveTo>
                <a:cubicBezTo>
                  <a:pt x="53258" y="9171"/>
                  <a:pt x="53239" y="9171"/>
                  <a:pt x="53219" y="9171"/>
                </a:cubicBezTo>
                <a:cubicBezTo>
                  <a:pt x="53059" y="9165"/>
                  <a:pt x="53284" y="9232"/>
                  <a:pt x="53278" y="9171"/>
                </a:cubicBezTo>
                <a:close/>
                <a:moveTo>
                  <a:pt x="52809" y="9214"/>
                </a:moveTo>
                <a:cubicBezTo>
                  <a:pt x="52808" y="9174"/>
                  <a:pt x="52956" y="9256"/>
                  <a:pt x="52956" y="9171"/>
                </a:cubicBezTo>
                <a:cubicBezTo>
                  <a:pt x="52894" y="9163"/>
                  <a:pt x="52702" y="9167"/>
                  <a:pt x="52809" y="9214"/>
                </a:cubicBezTo>
                <a:close/>
                <a:moveTo>
                  <a:pt x="50406" y="9214"/>
                </a:moveTo>
                <a:cubicBezTo>
                  <a:pt x="50443" y="9244"/>
                  <a:pt x="50549" y="9248"/>
                  <a:pt x="50552" y="9191"/>
                </a:cubicBezTo>
                <a:cubicBezTo>
                  <a:pt x="50490" y="9180"/>
                  <a:pt x="50442" y="9154"/>
                  <a:pt x="50406" y="9214"/>
                </a:cubicBezTo>
                <a:close/>
                <a:moveTo>
                  <a:pt x="48793" y="9171"/>
                </a:moveTo>
                <a:cubicBezTo>
                  <a:pt x="48684" y="9214"/>
                  <a:pt x="48608" y="9146"/>
                  <a:pt x="48530" y="9214"/>
                </a:cubicBezTo>
                <a:cubicBezTo>
                  <a:pt x="48607" y="9236"/>
                  <a:pt x="48684" y="9260"/>
                  <a:pt x="48793" y="9258"/>
                </a:cubicBezTo>
                <a:cubicBezTo>
                  <a:pt x="48754" y="9203"/>
                  <a:pt x="48910" y="9189"/>
                  <a:pt x="48823" y="9171"/>
                </a:cubicBezTo>
                <a:cubicBezTo>
                  <a:pt x="48823" y="9183"/>
                  <a:pt x="48799" y="9194"/>
                  <a:pt x="48793" y="9171"/>
                </a:cubicBezTo>
                <a:close/>
                <a:moveTo>
                  <a:pt x="47475" y="9214"/>
                </a:moveTo>
                <a:cubicBezTo>
                  <a:pt x="47525" y="9216"/>
                  <a:pt x="47549" y="9197"/>
                  <a:pt x="47562" y="9171"/>
                </a:cubicBezTo>
                <a:cubicBezTo>
                  <a:pt x="47517" y="9172"/>
                  <a:pt x="47461" y="9168"/>
                  <a:pt x="47475" y="9214"/>
                </a:cubicBezTo>
                <a:close/>
                <a:moveTo>
                  <a:pt x="45423" y="9214"/>
                </a:moveTo>
                <a:cubicBezTo>
                  <a:pt x="45469" y="9213"/>
                  <a:pt x="45524" y="9217"/>
                  <a:pt x="45511" y="9171"/>
                </a:cubicBezTo>
                <a:cubicBezTo>
                  <a:pt x="45491" y="9171"/>
                  <a:pt x="45471" y="9171"/>
                  <a:pt x="45452" y="9171"/>
                </a:cubicBezTo>
                <a:cubicBezTo>
                  <a:pt x="45452" y="9192"/>
                  <a:pt x="45428" y="9196"/>
                  <a:pt x="45423" y="9214"/>
                </a:cubicBezTo>
                <a:close/>
                <a:moveTo>
                  <a:pt x="57704" y="9303"/>
                </a:moveTo>
                <a:cubicBezTo>
                  <a:pt x="57704" y="9256"/>
                  <a:pt x="57731" y="9258"/>
                  <a:pt x="57704" y="9236"/>
                </a:cubicBezTo>
                <a:cubicBezTo>
                  <a:pt x="57692" y="9228"/>
                  <a:pt x="57742" y="9193"/>
                  <a:pt x="57733" y="9171"/>
                </a:cubicBezTo>
                <a:cubicBezTo>
                  <a:pt x="57726" y="9152"/>
                  <a:pt x="57707" y="9145"/>
                  <a:pt x="57674" y="9148"/>
                </a:cubicBezTo>
                <a:cubicBezTo>
                  <a:pt x="57674" y="9218"/>
                  <a:pt x="57604" y="9261"/>
                  <a:pt x="57704" y="9303"/>
                </a:cubicBezTo>
                <a:close/>
                <a:moveTo>
                  <a:pt x="53454" y="9171"/>
                </a:moveTo>
                <a:cubicBezTo>
                  <a:pt x="53459" y="9203"/>
                  <a:pt x="53443" y="9251"/>
                  <a:pt x="53484" y="9258"/>
                </a:cubicBezTo>
                <a:cubicBezTo>
                  <a:pt x="53475" y="9220"/>
                  <a:pt x="53547" y="9251"/>
                  <a:pt x="53572" y="9236"/>
                </a:cubicBezTo>
                <a:cubicBezTo>
                  <a:pt x="53586" y="9228"/>
                  <a:pt x="53566" y="9185"/>
                  <a:pt x="53601" y="9191"/>
                </a:cubicBezTo>
                <a:cubicBezTo>
                  <a:pt x="53592" y="9242"/>
                  <a:pt x="53608" y="9275"/>
                  <a:pt x="53659" y="9280"/>
                </a:cubicBezTo>
                <a:cubicBezTo>
                  <a:pt x="53677" y="9232"/>
                  <a:pt x="53697" y="9207"/>
                  <a:pt x="53659" y="9148"/>
                </a:cubicBezTo>
                <a:cubicBezTo>
                  <a:pt x="53590" y="9156"/>
                  <a:pt x="53548" y="9183"/>
                  <a:pt x="53454" y="9171"/>
                </a:cubicBezTo>
                <a:close/>
                <a:moveTo>
                  <a:pt x="39239" y="9191"/>
                </a:moveTo>
                <a:cubicBezTo>
                  <a:pt x="39216" y="9197"/>
                  <a:pt x="39180" y="9193"/>
                  <a:pt x="39180" y="9214"/>
                </a:cubicBezTo>
                <a:cubicBezTo>
                  <a:pt x="39244" y="9265"/>
                  <a:pt x="39296" y="9209"/>
                  <a:pt x="39297" y="9148"/>
                </a:cubicBezTo>
                <a:cubicBezTo>
                  <a:pt x="39262" y="9151"/>
                  <a:pt x="39228" y="9155"/>
                  <a:pt x="39239" y="9191"/>
                </a:cubicBezTo>
                <a:close/>
                <a:moveTo>
                  <a:pt x="16113" y="9214"/>
                </a:moveTo>
                <a:cubicBezTo>
                  <a:pt x="16118" y="9177"/>
                  <a:pt x="16054" y="9205"/>
                  <a:pt x="16025" y="9191"/>
                </a:cubicBezTo>
                <a:cubicBezTo>
                  <a:pt x="16007" y="9184"/>
                  <a:pt x="16028" y="9126"/>
                  <a:pt x="15966" y="9148"/>
                </a:cubicBezTo>
                <a:cubicBezTo>
                  <a:pt x="15958" y="9193"/>
                  <a:pt x="15857" y="9169"/>
                  <a:pt x="15849" y="9214"/>
                </a:cubicBezTo>
                <a:cubicBezTo>
                  <a:pt x="15963" y="9205"/>
                  <a:pt x="15967" y="9185"/>
                  <a:pt x="16025" y="9214"/>
                </a:cubicBezTo>
                <a:cubicBezTo>
                  <a:pt x="16053" y="9228"/>
                  <a:pt x="16036" y="9229"/>
                  <a:pt x="16084" y="9236"/>
                </a:cubicBezTo>
                <a:cubicBezTo>
                  <a:pt x="16152" y="9247"/>
                  <a:pt x="16256" y="9236"/>
                  <a:pt x="16319" y="9236"/>
                </a:cubicBezTo>
                <a:cubicBezTo>
                  <a:pt x="16356" y="9236"/>
                  <a:pt x="16358" y="9265"/>
                  <a:pt x="16406" y="9258"/>
                </a:cubicBezTo>
                <a:cubicBezTo>
                  <a:pt x="16413" y="9258"/>
                  <a:pt x="16453" y="9216"/>
                  <a:pt x="16465" y="9214"/>
                </a:cubicBezTo>
                <a:cubicBezTo>
                  <a:pt x="16347" y="9223"/>
                  <a:pt x="16377" y="9142"/>
                  <a:pt x="16289" y="9148"/>
                </a:cubicBezTo>
                <a:cubicBezTo>
                  <a:pt x="16227" y="9168"/>
                  <a:pt x="16159" y="9183"/>
                  <a:pt x="16113" y="9214"/>
                </a:cubicBezTo>
                <a:close/>
                <a:moveTo>
                  <a:pt x="51871" y="9346"/>
                </a:moveTo>
                <a:cubicBezTo>
                  <a:pt x="51868" y="9346"/>
                  <a:pt x="51873" y="9327"/>
                  <a:pt x="51871" y="9324"/>
                </a:cubicBezTo>
                <a:cubicBezTo>
                  <a:pt x="51853" y="9309"/>
                  <a:pt x="51712" y="9299"/>
                  <a:pt x="51813" y="9280"/>
                </a:cubicBezTo>
                <a:cubicBezTo>
                  <a:pt x="51819" y="9298"/>
                  <a:pt x="51837" y="9306"/>
                  <a:pt x="51871" y="9303"/>
                </a:cubicBezTo>
                <a:cubicBezTo>
                  <a:pt x="51892" y="9228"/>
                  <a:pt x="51822" y="9222"/>
                  <a:pt x="51754" y="9214"/>
                </a:cubicBezTo>
                <a:cubicBezTo>
                  <a:pt x="51747" y="9253"/>
                  <a:pt x="51783" y="9325"/>
                  <a:pt x="51695" y="9303"/>
                </a:cubicBezTo>
                <a:cubicBezTo>
                  <a:pt x="51726" y="9229"/>
                  <a:pt x="51686" y="9228"/>
                  <a:pt x="51724" y="9148"/>
                </a:cubicBezTo>
                <a:cubicBezTo>
                  <a:pt x="51702" y="9162"/>
                  <a:pt x="51695" y="9126"/>
                  <a:pt x="51695" y="9126"/>
                </a:cubicBezTo>
                <a:cubicBezTo>
                  <a:pt x="51675" y="9123"/>
                  <a:pt x="51660" y="9147"/>
                  <a:pt x="51665" y="9148"/>
                </a:cubicBezTo>
                <a:cubicBezTo>
                  <a:pt x="51638" y="9145"/>
                  <a:pt x="51648" y="9129"/>
                  <a:pt x="51636" y="9126"/>
                </a:cubicBezTo>
                <a:cubicBezTo>
                  <a:pt x="51558" y="9103"/>
                  <a:pt x="51606" y="9171"/>
                  <a:pt x="51607" y="9171"/>
                </a:cubicBezTo>
                <a:cubicBezTo>
                  <a:pt x="51603" y="9173"/>
                  <a:pt x="51481" y="9192"/>
                  <a:pt x="51490" y="9191"/>
                </a:cubicBezTo>
                <a:cubicBezTo>
                  <a:pt x="51450" y="9192"/>
                  <a:pt x="51426" y="9183"/>
                  <a:pt x="51402" y="9171"/>
                </a:cubicBezTo>
                <a:cubicBezTo>
                  <a:pt x="51424" y="9231"/>
                  <a:pt x="51344" y="9214"/>
                  <a:pt x="51343" y="9258"/>
                </a:cubicBezTo>
                <a:cubicBezTo>
                  <a:pt x="51413" y="9272"/>
                  <a:pt x="51339" y="9394"/>
                  <a:pt x="51402" y="9412"/>
                </a:cubicBezTo>
                <a:cubicBezTo>
                  <a:pt x="51350" y="9424"/>
                  <a:pt x="51280" y="9424"/>
                  <a:pt x="51255" y="9457"/>
                </a:cubicBezTo>
                <a:cubicBezTo>
                  <a:pt x="51295" y="9463"/>
                  <a:pt x="51311" y="9488"/>
                  <a:pt x="51373" y="9478"/>
                </a:cubicBezTo>
                <a:cubicBezTo>
                  <a:pt x="51371" y="9437"/>
                  <a:pt x="51395" y="9431"/>
                  <a:pt x="51431" y="9457"/>
                </a:cubicBezTo>
                <a:cubicBezTo>
                  <a:pt x="51435" y="9423"/>
                  <a:pt x="51428" y="9380"/>
                  <a:pt x="51490" y="9391"/>
                </a:cubicBezTo>
                <a:cubicBezTo>
                  <a:pt x="51414" y="9476"/>
                  <a:pt x="51644" y="9439"/>
                  <a:pt x="51724" y="9434"/>
                </a:cubicBezTo>
                <a:cubicBezTo>
                  <a:pt x="51718" y="9279"/>
                  <a:pt x="51926" y="9421"/>
                  <a:pt x="52017" y="9346"/>
                </a:cubicBezTo>
                <a:cubicBezTo>
                  <a:pt x="51928" y="9306"/>
                  <a:pt x="51941" y="9365"/>
                  <a:pt x="51871" y="9346"/>
                </a:cubicBezTo>
                <a:close/>
                <a:moveTo>
                  <a:pt x="49204" y="9148"/>
                </a:moveTo>
                <a:cubicBezTo>
                  <a:pt x="49303" y="9216"/>
                  <a:pt x="49292" y="9067"/>
                  <a:pt x="49204" y="9148"/>
                </a:cubicBezTo>
                <a:close/>
                <a:moveTo>
                  <a:pt x="48970" y="9171"/>
                </a:moveTo>
                <a:cubicBezTo>
                  <a:pt x="49022" y="9165"/>
                  <a:pt x="49116" y="9192"/>
                  <a:pt x="49086" y="9126"/>
                </a:cubicBezTo>
                <a:cubicBezTo>
                  <a:pt x="49032" y="9129"/>
                  <a:pt x="48988" y="9140"/>
                  <a:pt x="48970" y="9171"/>
                </a:cubicBezTo>
                <a:close/>
                <a:moveTo>
                  <a:pt x="40293" y="9126"/>
                </a:moveTo>
                <a:cubicBezTo>
                  <a:pt x="40188" y="9231"/>
                  <a:pt x="40465" y="9156"/>
                  <a:pt x="40293" y="9126"/>
                </a:cubicBezTo>
                <a:close/>
                <a:moveTo>
                  <a:pt x="40176" y="9171"/>
                </a:moveTo>
                <a:cubicBezTo>
                  <a:pt x="40196" y="9171"/>
                  <a:pt x="40215" y="9171"/>
                  <a:pt x="40235" y="9171"/>
                </a:cubicBezTo>
                <a:cubicBezTo>
                  <a:pt x="40235" y="9156"/>
                  <a:pt x="40235" y="9140"/>
                  <a:pt x="40235" y="9126"/>
                </a:cubicBezTo>
                <a:cubicBezTo>
                  <a:pt x="40215" y="9126"/>
                  <a:pt x="40196" y="9126"/>
                  <a:pt x="40176" y="9126"/>
                </a:cubicBezTo>
                <a:cubicBezTo>
                  <a:pt x="40176" y="9140"/>
                  <a:pt x="40176" y="9156"/>
                  <a:pt x="40176" y="9171"/>
                </a:cubicBezTo>
                <a:close/>
                <a:moveTo>
                  <a:pt x="40118" y="9191"/>
                </a:moveTo>
                <a:cubicBezTo>
                  <a:pt x="40143" y="9146"/>
                  <a:pt x="40042" y="9092"/>
                  <a:pt x="40030" y="9148"/>
                </a:cubicBezTo>
                <a:cubicBezTo>
                  <a:pt x="40071" y="9153"/>
                  <a:pt x="40079" y="9184"/>
                  <a:pt x="40118" y="9191"/>
                </a:cubicBezTo>
                <a:close/>
                <a:moveTo>
                  <a:pt x="48706" y="9148"/>
                </a:moveTo>
                <a:cubicBezTo>
                  <a:pt x="48756" y="9149"/>
                  <a:pt x="48781" y="9132"/>
                  <a:pt x="48793" y="9104"/>
                </a:cubicBezTo>
                <a:cubicBezTo>
                  <a:pt x="48742" y="9103"/>
                  <a:pt x="48719" y="9121"/>
                  <a:pt x="48706" y="9148"/>
                </a:cubicBezTo>
                <a:close/>
                <a:moveTo>
                  <a:pt x="48002" y="9280"/>
                </a:moveTo>
                <a:cubicBezTo>
                  <a:pt x="47945" y="9274"/>
                  <a:pt x="47945" y="9310"/>
                  <a:pt x="47914" y="9324"/>
                </a:cubicBezTo>
                <a:cubicBezTo>
                  <a:pt x="47914" y="9266"/>
                  <a:pt x="47833" y="9268"/>
                  <a:pt x="47797" y="9236"/>
                </a:cubicBezTo>
                <a:cubicBezTo>
                  <a:pt x="47892" y="9223"/>
                  <a:pt x="47933" y="9251"/>
                  <a:pt x="48002" y="9258"/>
                </a:cubicBezTo>
                <a:cubicBezTo>
                  <a:pt x="48002" y="9228"/>
                  <a:pt x="48016" y="9210"/>
                  <a:pt x="48032" y="9191"/>
                </a:cubicBezTo>
                <a:cubicBezTo>
                  <a:pt x="48009" y="9187"/>
                  <a:pt x="47997" y="9174"/>
                  <a:pt x="48002" y="9148"/>
                </a:cubicBezTo>
                <a:cubicBezTo>
                  <a:pt x="47907" y="9175"/>
                  <a:pt x="47980" y="9077"/>
                  <a:pt x="47885" y="9104"/>
                </a:cubicBezTo>
                <a:cubicBezTo>
                  <a:pt x="47845" y="9154"/>
                  <a:pt x="47960" y="9187"/>
                  <a:pt x="47885" y="9191"/>
                </a:cubicBezTo>
                <a:cubicBezTo>
                  <a:pt x="47829" y="9097"/>
                  <a:pt x="47646" y="9117"/>
                  <a:pt x="47621" y="9236"/>
                </a:cubicBezTo>
                <a:cubicBezTo>
                  <a:pt x="47693" y="9265"/>
                  <a:pt x="47763" y="9187"/>
                  <a:pt x="47768" y="9236"/>
                </a:cubicBezTo>
                <a:cubicBezTo>
                  <a:pt x="47732" y="9268"/>
                  <a:pt x="47651" y="9266"/>
                  <a:pt x="47651" y="9324"/>
                </a:cubicBezTo>
                <a:cubicBezTo>
                  <a:pt x="47697" y="9327"/>
                  <a:pt x="47752" y="9322"/>
                  <a:pt x="47738" y="9369"/>
                </a:cubicBezTo>
                <a:cubicBezTo>
                  <a:pt x="47703" y="9366"/>
                  <a:pt x="47671" y="9329"/>
                  <a:pt x="47651" y="9369"/>
                </a:cubicBezTo>
                <a:cubicBezTo>
                  <a:pt x="47673" y="9373"/>
                  <a:pt x="47685" y="9386"/>
                  <a:pt x="47680" y="9412"/>
                </a:cubicBezTo>
                <a:cubicBezTo>
                  <a:pt x="47732" y="9400"/>
                  <a:pt x="47802" y="9401"/>
                  <a:pt x="47826" y="9369"/>
                </a:cubicBezTo>
                <a:cubicBezTo>
                  <a:pt x="47781" y="9349"/>
                  <a:pt x="47811" y="9287"/>
                  <a:pt x="47826" y="9280"/>
                </a:cubicBezTo>
                <a:cubicBezTo>
                  <a:pt x="47914" y="9295"/>
                  <a:pt x="47799" y="9327"/>
                  <a:pt x="47826" y="9369"/>
                </a:cubicBezTo>
                <a:cubicBezTo>
                  <a:pt x="47910" y="9358"/>
                  <a:pt x="47988" y="9343"/>
                  <a:pt x="48002" y="9280"/>
                </a:cubicBezTo>
                <a:close/>
                <a:moveTo>
                  <a:pt x="42932" y="9236"/>
                </a:moveTo>
                <a:cubicBezTo>
                  <a:pt x="42945" y="9210"/>
                  <a:pt x="42963" y="9185"/>
                  <a:pt x="42990" y="9171"/>
                </a:cubicBezTo>
                <a:cubicBezTo>
                  <a:pt x="42993" y="9197"/>
                  <a:pt x="42999" y="9222"/>
                  <a:pt x="43049" y="9214"/>
                </a:cubicBezTo>
                <a:cubicBezTo>
                  <a:pt x="43015" y="9145"/>
                  <a:pt x="43095" y="9160"/>
                  <a:pt x="43108" y="9126"/>
                </a:cubicBezTo>
                <a:cubicBezTo>
                  <a:pt x="43012" y="9139"/>
                  <a:pt x="42971" y="9111"/>
                  <a:pt x="42902" y="9104"/>
                </a:cubicBezTo>
                <a:cubicBezTo>
                  <a:pt x="42928" y="9182"/>
                  <a:pt x="42827" y="9217"/>
                  <a:pt x="42932" y="9236"/>
                </a:cubicBezTo>
                <a:close/>
                <a:moveTo>
                  <a:pt x="42579" y="9126"/>
                </a:moveTo>
                <a:cubicBezTo>
                  <a:pt x="42601" y="9185"/>
                  <a:pt x="42521" y="9171"/>
                  <a:pt x="42521" y="9214"/>
                </a:cubicBezTo>
                <a:cubicBezTo>
                  <a:pt x="42607" y="9242"/>
                  <a:pt x="42596" y="9213"/>
                  <a:pt x="42638" y="9214"/>
                </a:cubicBezTo>
                <a:cubicBezTo>
                  <a:pt x="42652" y="9214"/>
                  <a:pt x="42655" y="9248"/>
                  <a:pt x="42697" y="9236"/>
                </a:cubicBezTo>
                <a:cubicBezTo>
                  <a:pt x="42718" y="9231"/>
                  <a:pt x="42719" y="9193"/>
                  <a:pt x="42756" y="9191"/>
                </a:cubicBezTo>
                <a:cubicBezTo>
                  <a:pt x="42761" y="9191"/>
                  <a:pt x="42757" y="9249"/>
                  <a:pt x="42785" y="9236"/>
                </a:cubicBezTo>
                <a:cubicBezTo>
                  <a:pt x="42802" y="9190"/>
                  <a:pt x="42858" y="9174"/>
                  <a:pt x="42844" y="9104"/>
                </a:cubicBezTo>
                <a:cubicBezTo>
                  <a:pt x="42771" y="9123"/>
                  <a:pt x="42687" y="9133"/>
                  <a:pt x="42579" y="9126"/>
                </a:cubicBezTo>
                <a:close/>
                <a:moveTo>
                  <a:pt x="42463" y="9171"/>
                </a:moveTo>
                <a:cubicBezTo>
                  <a:pt x="42482" y="9171"/>
                  <a:pt x="42501" y="9171"/>
                  <a:pt x="42521" y="9171"/>
                </a:cubicBezTo>
                <a:cubicBezTo>
                  <a:pt x="42523" y="9142"/>
                  <a:pt x="42559" y="9139"/>
                  <a:pt x="42551" y="9104"/>
                </a:cubicBezTo>
                <a:cubicBezTo>
                  <a:pt x="42531" y="9104"/>
                  <a:pt x="42511" y="9104"/>
                  <a:pt x="42492" y="9104"/>
                </a:cubicBezTo>
                <a:cubicBezTo>
                  <a:pt x="42490" y="9132"/>
                  <a:pt x="42454" y="9135"/>
                  <a:pt x="42463" y="9171"/>
                </a:cubicBezTo>
                <a:close/>
                <a:moveTo>
                  <a:pt x="3744" y="9148"/>
                </a:moveTo>
                <a:cubicBezTo>
                  <a:pt x="3764" y="9148"/>
                  <a:pt x="3783" y="9148"/>
                  <a:pt x="3803" y="9148"/>
                </a:cubicBezTo>
                <a:cubicBezTo>
                  <a:pt x="3803" y="9133"/>
                  <a:pt x="3803" y="9119"/>
                  <a:pt x="3803" y="9104"/>
                </a:cubicBezTo>
                <a:cubicBezTo>
                  <a:pt x="3783" y="9104"/>
                  <a:pt x="3764" y="9104"/>
                  <a:pt x="3744" y="9104"/>
                </a:cubicBezTo>
                <a:cubicBezTo>
                  <a:pt x="3744" y="9119"/>
                  <a:pt x="3744" y="9133"/>
                  <a:pt x="3744" y="9148"/>
                </a:cubicBezTo>
                <a:close/>
                <a:moveTo>
                  <a:pt x="49672" y="9191"/>
                </a:moveTo>
                <a:cubicBezTo>
                  <a:pt x="49676" y="9163"/>
                  <a:pt x="49677" y="9033"/>
                  <a:pt x="49643" y="9104"/>
                </a:cubicBezTo>
                <a:cubicBezTo>
                  <a:pt x="49640" y="9133"/>
                  <a:pt x="49639" y="9264"/>
                  <a:pt x="49672" y="9191"/>
                </a:cubicBezTo>
                <a:close/>
                <a:moveTo>
                  <a:pt x="48266" y="9214"/>
                </a:moveTo>
                <a:cubicBezTo>
                  <a:pt x="48300" y="9239"/>
                  <a:pt x="48370" y="9239"/>
                  <a:pt x="48441" y="9236"/>
                </a:cubicBezTo>
                <a:cubicBezTo>
                  <a:pt x="48434" y="9217"/>
                  <a:pt x="48452" y="9189"/>
                  <a:pt x="48441" y="9171"/>
                </a:cubicBezTo>
                <a:cubicBezTo>
                  <a:pt x="48427" y="9143"/>
                  <a:pt x="48400" y="9166"/>
                  <a:pt x="48383" y="9148"/>
                </a:cubicBezTo>
                <a:cubicBezTo>
                  <a:pt x="48364" y="9128"/>
                  <a:pt x="48375" y="9058"/>
                  <a:pt x="48295" y="9082"/>
                </a:cubicBezTo>
                <a:cubicBezTo>
                  <a:pt x="48316" y="9149"/>
                  <a:pt x="48265" y="9162"/>
                  <a:pt x="48266" y="9214"/>
                </a:cubicBezTo>
                <a:close/>
                <a:moveTo>
                  <a:pt x="38623" y="9104"/>
                </a:moveTo>
                <a:cubicBezTo>
                  <a:pt x="38622" y="9104"/>
                  <a:pt x="38624" y="9083"/>
                  <a:pt x="38623" y="9082"/>
                </a:cubicBezTo>
                <a:cubicBezTo>
                  <a:pt x="38614" y="9075"/>
                  <a:pt x="38570" y="9102"/>
                  <a:pt x="38564" y="9104"/>
                </a:cubicBezTo>
                <a:cubicBezTo>
                  <a:pt x="38542" y="9111"/>
                  <a:pt x="38506" y="9103"/>
                  <a:pt x="38505" y="9126"/>
                </a:cubicBezTo>
                <a:cubicBezTo>
                  <a:pt x="38627" y="9177"/>
                  <a:pt x="38676" y="9126"/>
                  <a:pt x="38740" y="9104"/>
                </a:cubicBezTo>
                <a:cubicBezTo>
                  <a:pt x="38762" y="9097"/>
                  <a:pt x="38799" y="9105"/>
                  <a:pt x="38799" y="9082"/>
                </a:cubicBezTo>
                <a:cubicBezTo>
                  <a:pt x="38702" y="9066"/>
                  <a:pt x="38678" y="9097"/>
                  <a:pt x="38623" y="9104"/>
                </a:cubicBezTo>
                <a:close/>
                <a:moveTo>
                  <a:pt x="55768" y="9104"/>
                </a:moveTo>
                <a:cubicBezTo>
                  <a:pt x="55810" y="9103"/>
                  <a:pt x="55833" y="9115"/>
                  <a:pt x="55858" y="9126"/>
                </a:cubicBezTo>
                <a:cubicBezTo>
                  <a:pt x="55871" y="9058"/>
                  <a:pt x="55778" y="9043"/>
                  <a:pt x="55768" y="9104"/>
                </a:cubicBezTo>
                <a:close/>
                <a:moveTo>
                  <a:pt x="51197" y="9104"/>
                </a:moveTo>
                <a:cubicBezTo>
                  <a:pt x="51243" y="9134"/>
                  <a:pt x="51396" y="9109"/>
                  <a:pt x="51431" y="9082"/>
                </a:cubicBezTo>
                <a:cubicBezTo>
                  <a:pt x="51385" y="9052"/>
                  <a:pt x="51232" y="9078"/>
                  <a:pt x="51197" y="9104"/>
                </a:cubicBezTo>
                <a:close/>
                <a:moveTo>
                  <a:pt x="49321" y="9104"/>
                </a:moveTo>
                <a:cubicBezTo>
                  <a:pt x="49377" y="9094"/>
                  <a:pt x="49498" y="9135"/>
                  <a:pt x="49468" y="9060"/>
                </a:cubicBezTo>
                <a:cubicBezTo>
                  <a:pt x="49394" y="9057"/>
                  <a:pt x="49346" y="9072"/>
                  <a:pt x="49321" y="9104"/>
                </a:cubicBezTo>
                <a:close/>
                <a:moveTo>
                  <a:pt x="45833" y="9060"/>
                </a:moveTo>
                <a:cubicBezTo>
                  <a:pt x="45744" y="9135"/>
                  <a:pt x="45942" y="9127"/>
                  <a:pt x="45833" y="9060"/>
                </a:cubicBezTo>
                <a:close/>
                <a:moveTo>
                  <a:pt x="44895" y="9104"/>
                </a:moveTo>
                <a:cubicBezTo>
                  <a:pt x="44962" y="9111"/>
                  <a:pt x="45006" y="9099"/>
                  <a:pt x="45013" y="9060"/>
                </a:cubicBezTo>
                <a:cubicBezTo>
                  <a:pt x="44961" y="9065"/>
                  <a:pt x="44865" y="9038"/>
                  <a:pt x="44895" y="9104"/>
                </a:cubicBezTo>
                <a:close/>
                <a:moveTo>
                  <a:pt x="44485" y="9126"/>
                </a:moveTo>
                <a:cubicBezTo>
                  <a:pt x="44502" y="9127"/>
                  <a:pt x="44519" y="9129"/>
                  <a:pt x="44514" y="9148"/>
                </a:cubicBezTo>
                <a:cubicBezTo>
                  <a:pt x="44565" y="9149"/>
                  <a:pt x="44589" y="9132"/>
                  <a:pt x="44603" y="9104"/>
                </a:cubicBezTo>
                <a:cubicBezTo>
                  <a:pt x="44544" y="9111"/>
                  <a:pt x="44544" y="9075"/>
                  <a:pt x="44514" y="9060"/>
                </a:cubicBezTo>
                <a:cubicBezTo>
                  <a:pt x="44516" y="9090"/>
                  <a:pt x="44501" y="9108"/>
                  <a:pt x="44485" y="9126"/>
                </a:cubicBezTo>
                <a:close/>
                <a:moveTo>
                  <a:pt x="44280" y="9148"/>
                </a:moveTo>
                <a:cubicBezTo>
                  <a:pt x="44348" y="9140"/>
                  <a:pt x="44406" y="9126"/>
                  <a:pt x="44426" y="9082"/>
                </a:cubicBezTo>
                <a:cubicBezTo>
                  <a:pt x="44370" y="9039"/>
                  <a:pt x="44247" y="9059"/>
                  <a:pt x="44280" y="9148"/>
                </a:cubicBezTo>
                <a:close/>
                <a:moveTo>
                  <a:pt x="42258" y="9082"/>
                </a:moveTo>
                <a:cubicBezTo>
                  <a:pt x="42148" y="9120"/>
                  <a:pt x="42211" y="9069"/>
                  <a:pt x="42111" y="9060"/>
                </a:cubicBezTo>
                <a:cubicBezTo>
                  <a:pt x="41993" y="9132"/>
                  <a:pt x="42283" y="9203"/>
                  <a:pt x="42258" y="9082"/>
                </a:cubicBezTo>
                <a:close/>
                <a:moveTo>
                  <a:pt x="40470" y="9148"/>
                </a:moveTo>
                <a:cubicBezTo>
                  <a:pt x="40535" y="9163"/>
                  <a:pt x="40616" y="9214"/>
                  <a:pt x="40675" y="9171"/>
                </a:cubicBezTo>
                <a:cubicBezTo>
                  <a:pt x="40683" y="9127"/>
                  <a:pt x="40635" y="9127"/>
                  <a:pt x="40616" y="9104"/>
                </a:cubicBezTo>
                <a:cubicBezTo>
                  <a:pt x="40634" y="9073"/>
                  <a:pt x="40729" y="9100"/>
                  <a:pt x="40733" y="9060"/>
                </a:cubicBezTo>
                <a:cubicBezTo>
                  <a:pt x="40681" y="9073"/>
                  <a:pt x="40561" y="9033"/>
                  <a:pt x="40557" y="9082"/>
                </a:cubicBezTo>
                <a:cubicBezTo>
                  <a:pt x="40678" y="9132"/>
                  <a:pt x="40464" y="9111"/>
                  <a:pt x="40470" y="9148"/>
                </a:cubicBezTo>
                <a:close/>
                <a:moveTo>
                  <a:pt x="51754" y="9082"/>
                </a:moveTo>
                <a:cubicBezTo>
                  <a:pt x="51804" y="9084"/>
                  <a:pt x="51829" y="9065"/>
                  <a:pt x="51842" y="9038"/>
                </a:cubicBezTo>
                <a:cubicBezTo>
                  <a:pt x="51796" y="9040"/>
                  <a:pt x="51740" y="9035"/>
                  <a:pt x="51754" y="9082"/>
                </a:cubicBezTo>
                <a:close/>
                <a:moveTo>
                  <a:pt x="50816" y="9126"/>
                </a:moveTo>
                <a:cubicBezTo>
                  <a:pt x="50832" y="9094"/>
                  <a:pt x="50859" y="9070"/>
                  <a:pt x="50874" y="9038"/>
                </a:cubicBezTo>
                <a:cubicBezTo>
                  <a:pt x="50790" y="9034"/>
                  <a:pt x="50713" y="9112"/>
                  <a:pt x="50816" y="9126"/>
                </a:cubicBezTo>
                <a:close/>
                <a:moveTo>
                  <a:pt x="49848" y="9148"/>
                </a:moveTo>
                <a:cubicBezTo>
                  <a:pt x="49940" y="9159"/>
                  <a:pt x="49953" y="9092"/>
                  <a:pt x="49907" y="9060"/>
                </a:cubicBezTo>
                <a:cubicBezTo>
                  <a:pt x="49938" y="9058"/>
                  <a:pt x="49930" y="9032"/>
                  <a:pt x="49878" y="9038"/>
                </a:cubicBezTo>
                <a:cubicBezTo>
                  <a:pt x="49890" y="9091"/>
                  <a:pt x="49825" y="9086"/>
                  <a:pt x="49848" y="9148"/>
                </a:cubicBezTo>
                <a:close/>
                <a:moveTo>
                  <a:pt x="40235" y="9104"/>
                </a:moveTo>
                <a:cubicBezTo>
                  <a:pt x="40235" y="9082"/>
                  <a:pt x="40235" y="9060"/>
                  <a:pt x="40235" y="9038"/>
                </a:cubicBezTo>
                <a:cubicBezTo>
                  <a:pt x="40206" y="9038"/>
                  <a:pt x="40176" y="9038"/>
                  <a:pt x="40147" y="9038"/>
                </a:cubicBezTo>
                <a:cubicBezTo>
                  <a:pt x="40142" y="9086"/>
                  <a:pt x="40171" y="9107"/>
                  <a:pt x="40235" y="9104"/>
                </a:cubicBezTo>
                <a:close/>
                <a:moveTo>
                  <a:pt x="39121" y="9082"/>
                </a:moveTo>
                <a:cubicBezTo>
                  <a:pt x="39141" y="9082"/>
                  <a:pt x="39160" y="9082"/>
                  <a:pt x="39180" y="9082"/>
                </a:cubicBezTo>
                <a:cubicBezTo>
                  <a:pt x="39180" y="9067"/>
                  <a:pt x="39180" y="9052"/>
                  <a:pt x="39180" y="9038"/>
                </a:cubicBezTo>
                <a:cubicBezTo>
                  <a:pt x="39160" y="9038"/>
                  <a:pt x="39141" y="9038"/>
                  <a:pt x="39121" y="9038"/>
                </a:cubicBezTo>
                <a:cubicBezTo>
                  <a:pt x="39121" y="9052"/>
                  <a:pt x="39121" y="9067"/>
                  <a:pt x="39121" y="9082"/>
                </a:cubicBezTo>
                <a:close/>
                <a:moveTo>
                  <a:pt x="38184" y="9104"/>
                </a:moveTo>
                <a:cubicBezTo>
                  <a:pt x="38174" y="9131"/>
                  <a:pt x="38188" y="9240"/>
                  <a:pt x="38212" y="9171"/>
                </a:cubicBezTo>
                <a:cubicBezTo>
                  <a:pt x="38192" y="9103"/>
                  <a:pt x="38243" y="9090"/>
                  <a:pt x="38241" y="9038"/>
                </a:cubicBezTo>
                <a:cubicBezTo>
                  <a:pt x="38213" y="9038"/>
                  <a:pt x="38184" y="9038"/>
                  <a:pt x="38154" y="9038"/>
                </a:cubicBezTo>
                <a:cubicBezTo>
                  <a:pt x="38153" y="9069"/>
                  <a:pt x="38168" y="9087"/>
                  <a:pt x="38184" y="9104"/>
                </a:cubicBezTo>
                <a:close/>
                <a:moveTo>
                  <a:pt x="15790" y="9191"/>
                </a:moveTo>
                <a:cubicBezTo>
                  <a:pt x="15758" y="9123"/>
                  <a:pt x="15788" y="9142"/>
                  <a:pt x="15790" y="9060"/>
                </a:cubicBezTo>
                <a:cubicBezTo>
                  <a:pt x="15756" y="9057"/>
                  <a:pt x="15724" y="9021"/>
                  <a:pt x="15703" y="9060"/>
                </a:cubicBezTo>
                <a:cubicBezTo>
                  <a:pt x="15748" y="9061"/>
                  <a:pt x="15640" y="9216"/>
                  <a:pt x="15790" y="9191"/>
                </a:cubicBezTo>
                <a:close/>
                <a:moveTo>
                  <a:pt x="53131" y="9060"/>
                </a:moveTo>
                <a:cubicBezTo>
                  <a:pt x="53150" y="9060"/>
                  <a:pt x="53171" y="9060"/>
                  <a:pt x="53190" y="9060"/>
                </a:cubicBezTo>
                <a:cubicBezTo>
                  <a:pt x="53235" y="9006"/>
                  <a:pt x="53091" y="8995"/>
                  <a:pt x="53102" y="9038"/>
                </a:cubicBezTo>
                <a:cubicBezTo>
                  <a:pt x="53120" y="9039"/>
                  <a:pt x="53136" y="9042"/>
                  <a:pt x="53131" y="9060"/>
                </a:cubicBezTo>
                <a:close/>
                <a:moveTo>
                  <a:pt x="52956" y="9016"/>
                </a:moveTo>
                <a:cubicBezTo>
                  <a:pt x="52931" y="9064"/>
                  <a:pt x="52804" y="9034"/>
                  <a:pt x="52779" y="9082"/>
                </a:cubicBezTo>
                <a:cubicBezTo>
                  <a:pt x="52854" y="9100"/>
                  <a:pt x="52911" y="9064"/>
                  <a:pt x="52956" y="9060"/>
                </a:cubicBezTo>
                <a:cubicBezTo>
                  <a:pt x="52958" y="9060"/>
                  <a:pt x="52981" y="9084"/>
                  <a:pt x="53014" y="9082"/>
                </a:cubicBezTo>
                <a:cubicBezTo>
                  <a:pt x="53047" y="9079"/>
                  <a:pt x="53059" y="9056"/>
                  <a:pt x="53073" y="9038"/>
                </a:cubicBezTo>
                <a:cubicBezTo>
                  <a:pt x="53017" y="9043"/>
                  <a:pt x="53008" y="9013"/>
                  <a:pt x="52956" y="9016"/>
                </a:cubicBezTo>
                <a:close/>
                <a:moveTo>
                  <a:pt x="45394" y="9038"/>
                </a:moveTo>
                <a:cubicBezTo>
                  <a:pt x="45375" y="9196"/>
                  <a:pt x="45596" y="9095"/>
                  <a:pt x="45628" y="9038"/>
                </a:cubicBezTo>
                <a:cubicBezTo>
                  <a:pt x="45516" y="9058"/>
                  <a:pt x="45441" y="9003"/>
                  <a:pt x="45394" y="9038"/>
                </a:cubicBezTo>
                <a:close/>
                <a:moveTo>
                  <a:pt x="45071" y="9082"/>
                </a:moveTo>
                <a:cubicBezTo>
                  <a:pt x="45110" y="9104"/>
                  <a:pt x="45129" y="9142"/>
                  <a:pt x="45189" y="9148"/>
                </a:cubicBezTo>
                <a:cubicBezTo>
                  <a:pt x="45231" y="9107"/>
                  <a:pt x="45349" y="9123"/>
                  <a:pt x="45335" y="9038"/>
                </a:cubicBezTo>
                <a:cubicBezTo>
                  <a:pt x="45256" y="9016"/>
                  <a:pt x="45132" y="9031"/>
                  <a:pt x="45071" y="9082"/>
                </a:cubicBezTo>
                <a:close/>
                <a:moveTo>
                  <a:pt x="42433" y="9060"/>
                </a:moveTo>
                <a:cubicBezTo>
                  <a:pt x="42498" y="9072"/>
                  <a:pt x="42596" y="9092"/>
                  <a:pt x="42609" y="9016"/>
                </a:cubicBezTo>
                <a:cubicBezTo>
                  <a:pt x="42534" y="9018"/>
                  <a:pt x="42469" y="9028"/>
                  <a:pt x="42433" y="9060"/>
                </a:cubicBezTo>
                <a:close/>
                <a:moveTo>
                  <a:pt x="39678" y="9104"/>
                </a:moveTo>
                <a:cubicBezTo>
                  <a:pt x="39690" y="9061"/>
                  <a:pt x="39791" y="9087"/>
                  <a:pt x="39766" y="9016"/>
                </a:cubicBezTo>
                <a:cubicBezTo>
                  <a:pt x="39717" y="9016"/>
                  <a:pt x="39669" y="9016"/>
                  <a:pt x="39620" y="9016"/>
                </a:cubicBezTo>
                <a:cubicBezTo>
                  <a:pt x="39623" y="9057"/>
                  <a:pt x="39639" y="9090"/>
                  <a:pt x="39678" y="9104"/>
                </a:cubicBezTo>
                <a:close/>
                <a:moveTo>
                  <a:pt x="16875" y="9104"/>
                </a:moveTo>
                <a:cubicBezTo>
                  <a:pt x="16878" y="9044"/>
                  <a:pt x="16826" y="9060"/>
                  <a:pt x="16875" y="9016"/>
                </a:cubicBezTo>
                <a:cubicBezTo>
                  <a:pt x="16760" y="9002"/>
                  <a:pt x="16779" y="9109"/>
                  <a:pt x="16875" y="9104"/>
                </a:cubicBezTo>
                <a:close/>
                <a:moveTo>
                  <a:pt x="54333" y="9104"/>
                </a:moveTo>
                <a:cubicBezTo>
                  <a:pt x="54224" y="9127"/>
                  <a:pt x="54287" y="9022"/>
                  <a:pt x="54186" y="9038"/>
                </a:cubicBezTo>
                <a:cubicBezTo>
                  <a:pt x="54230" y="9110"/>
                  <a:pt x="54022" y="9102"/>
                  <a:pt x="54128" y="9148"/>
                </a:cubicBezTo>
                <a:cubicBezTo>
                  <a:pt x="54164" y="9107"/>
                  <a:pt x="54284" y="9174"/>
                  <a:pt x="54333" y="9104"/>
                </a:cubicBezTo>
                <a:close/>
                <a:moveTo>
                  <a:pt x="54715" y="9148"/>
                </a:moveTo>
                <a:cubicBezTo>
                  <a:pt x="54719" y="9064"/>
                  <a:pt x="54690" y="9140"/>
                  <a:pt x="54626" y="9126"/>
                </a:cubicBezTo>
                <a:cubicBezTo>
                  <a:pt x="54611" y="9094"/>
                  <a:pt x="54583" y="9070"/>
                  <a:pt x="54567" y="9038"/>
                </a:cubicBezTo>
                <a:cubicBezTo>
                  <a:pt x="54475" y="9027"/>
                  <a:pt x="54490" y="9114"/>
                  <a:pt x="54421" y="9060"/>
                </a:cubicBezTo>
                <a:cubicBezTo>
                  <a:pt x="54408" y="9117"/>
                  <a:pt x="54380" y="9162"/>
                  <a:pt x="54333" y="9191"/>
                </a:cubicBezTo>
                <a:cubicBezTo>
                  <a:pt x="54326" y="9162"/>
                  <a:pt x="54268" y="9168"/>
                  <a:pt x="54245" y="9148"/>
                </a:cubicBezTo>
                <a:cubicBezTo>
                  <a:pt x="54225" y="9199"/>
                  <a:pt x="54147" y="9207"/>
                  <a:pt x="54128" y="9258"/>
                </a:cubicBezTo>
                <a:cubicBezTo>
                  <a:pt x="54221" y="9277"/>
                  <a:pt x="54239" y="9239"/>
                  <a:pt x="54274" y="9214"/>
                </a:cubicBezTo>
                <a:cubicBezTo>
                  <a:pt x="54270" y="9277"/>
                  <a:pt x="54456" y="9196"/>
                  <a:pt x="54451" y="9258"/>
                </a:cubicBezTo>
                <a:cubicBezTo>
                  <a:pt x="54439" y="9310"/>
                  <a:pt x="54251" y="9341"/>
                  <a:pt x="54362" y="9412"/>
                </a:cubicBezTo>
                <a:cubicBezTo>
                  <a:pt x="54399" y="9366"/>
                  <a:pt x="54448" y="9329"/>
                  <a:pt x="54508" y="9303"/>
                </a:cubicBezTo>
                <a:cubicBezTo>
                  <a:pt x="54492" y="9220"/>
                  <a:pt x="54487" y="9236"/>
                  <a:pt x="54480" y="9126"/>
                </a:cubicBezTo>
                <a:cubicBezTo>
                  <a:pt x="54534" y="9147"/>
                  <a:pt x="54577" y="9060"/>
                  <a:pt x="54598" y="9126"/>
                </a:cubicBezTo>
                <a:cubicBezTo>
                  <a:pt x="54564" y="9152"/>
                  <a:pt x="54513" y="9166"/>
                  <a:pt x="54538" y="9236"/>
                </a:cubicBezTo>
                <a:cubicBezTo>
                  <a:pt x="54643" y="9271"/>
                  <a:pt x="54556" y="9162"/>
                  <a:pt x="54626" y="9171"/>
                </a:cubicBezTo>
                <a:cubicBezTo>
                  <a:pt x="54711" y="9187"/>
                  <a:pt x="54782" y="9215"/>
                  <a:pt x="54860" y="9236"/>
                </a:cubicBezTo>
                <a:cubicBezTo>
                  <a:pt x="54890" y="9236"/>
                  <a:pt x="54920" y="9236"/>
                  <a:pt x="54948" y="9236"/>
                </a:cubicBezTo>
                <a:cubicBezTo>
                  <a:pt x="54953" y="9210"/>
                  <a:pt x="54957" y="9184"/>
                  <a:pt x="55007" y="9191"/>
                </a:cubicBezTo>
                <a:cubicBezTo>
                  <a:pt x="55008" y="9162"/>
                  <a:pt x="54995" y="9144"/>
                  <a:pt x="54978" y="9126"/>
                </a:cubicBezTo>
                <a:cubicBezTo>
                  <a:pt x="55051" y="9094"/>
                  <a:pt x="55093" y="9073"/>
                  <a:pt x="55182" y="9104"/>
                </a:cubicBezTo>
                <a:cubicBezTo>
                  <a:pt x="55192" y="9075"/>
                  <a:pt x="55224" y="9062"/>
                  <a:pt x="55212" y="9016"/>
                </a:cubicBezTo>
                <a:cubicBezTo>
                  <a:pt x="55100" y="8983"/>
                  <a:pt x="54966" y="9081"/>
                  <a:pt x="54860" y="8994"/>
                </a:cubicBezTo>
                <a:cubicBezTo>
                  <a:pt x="54860" y="9031"/>
                  <a:pt x="54860" y="9067"/>
                  <a:pt x="54860" y="9104"/>
                </a:cubicBezTo>
                <a:cubicBezTo>
                  <a:pt x="54895" y="9107"/>
                  <a:pt x="54944" y="9100"/>
                  <a:pt x="54948" y="9126"/>
                </a:cubicBezTo>
                <a:cubicBezTo>
                  <a:pt x="54871" y="9126"/>
                  <a:pt x="54874" y="9187"/>
                  <a:pt x="54830" y="9214"/>
                </a:cubicBezTo>
                <a:cubicBezTo>
                  <a:pt x="54811" y="9151"/>
                  <a:pt x="54773" y="9090"/>
                  <a:pt x="54742" y="9060"/>
                </a:cubicBezTo>
                <a:cubicBezTo>
                  <a:pt x="54723" y="9040"/>
                  <a:pt x="54725" y="8989"/>
                  <a:pt x="54685" y="9038"/>
                </a:cubicBezTo>
                <a:cubicBezTo>
                  <a:pt x="54719" y="9045"/>
                  <a:pt x="54784" y="9135"/>
                  <a:pt x="54715" y="9148"/>
                </a:cubicBezTo>
                <a:close/>
                <a:moveTo>
                  <a:pt x="45804" y="9038"/>
                </a:moveTo>
                <a:cubicBezTo>
                  <a:pt x="45824" y="9038"/>
                  <a:pt x="45843" y="9038"/>
                  <a:pt x="45862" y="9038"/>
                </a:cubicBezTo>
                <a:cubicBezTo>
                  <a:pt x="45862" y="9024"/>
                  <a:pt x="45862" y="9008"/>
                  <a:pt x="45862" y="8994"/>
                </a:cubicBezTo>
                <a:cubicBezTo>
                  <a:pt x="45843" y="8994"/>
                  <a:pt x="45824" y="8994"/>
                  <a:pt x="45804" y="8994"/>
                </a:cubicBezTo>
                <a:cubicBezTo>
                  <a:pt x="45804" y="9008"/>
                  <a:pt x="45804" y="9024"/>
                  <a:pt x="45804" y="9038"/>
                </a:cubicBezTo>
                <a:close/>
                <a:moveTo>
                  <a:pt x="44309" y="9038"/>
                </a:moveTo>
                <a:cubicBezTo>
                  <a:pt x="44338" y="9038"/>
                  <a:pt x="44368" y="9038"/>
                  <a:pt x="44397" y="9038"/>
                </a:cubicBezTo>
                <a:cubicBezTo>
                  <a:pt x="44400" y="8998"/>
                  <a:pt x="44368" y="8986"/>
                  <a:pt x="44309" y="8994"/>
                </a:cubicBezTo>
                <a:cubicBezTo>
                  <a:pt x="44309" y="9008"/>
                  <a:pt x="44309" y="9024"/>
                  <a:pt x="44309" y="9038"/>
                </a:cubicBezTo>
                <a:close/>
                <a:moveTo>
                  <a:pt x="43723" y="9038"/>
                </a:moveTo>
                <a:cubicBezTo>
                  <a:pt x="43789" y="9045"/>
                  <a:pt x="43833" y="9033"/>
                  <a:pt x="43840" y="8994"/>
                </a:cubicBezTo>
                <a:cubicBezTo>
                  <a:pt x="43786" y="8997"/>
                  <a:pt x="43742" y="9008"/>
                  <a:pt x="43723" y="9038"/>
                </a:cubicBezTo>
                <a:close/>
                <a:moveTo>
                  <a:pt x="42082" y="9038"/>
                </a:moveTo>
                <a:cubicBezTo>
                  <a:pt x="42101" y="9038"/>
                  <a:pt x="42121" y="9038"/>
                  <a:pt x="42140" y="9038"/>
                </a:cubicBezTo>
                <a:cubicBezTo>
                  <a:pt x="42140" y="9024"/>
                  <a:pt x="42140" y="9008"/>
                  <a:pt x="42140" y="8994"/>
                </a:cubicBezTo>
                <a:cubicBezTo>
                  <a:pt x="42121" y="8994"/>
                  <a:pt x="42101" y="8994"/>
                  <a:pt x="42082" y="8994"/>
                </a:cubicBezTo>
                <a:cubicBezTo>
                  <a:pt x="42082" y="9008"/>
                  <a:pt x="42082" y="9024"/>
                  <a:pt x="42082" y="9038"/>
                </a:cubicBezTo>
                <a:close/>
                <a:moveTo>
                  <a:pt x="41583" y="9038"/>
                </a:moveTo>
                <a:cubicBezTo>
                  <a:pt x="41575" y="9081"/>
                  <a:pt x="41622" y="9082"/>
                  <a:pt x="41642" y="9104"/>
                </a:cubicBezTo>
                <a:cubicBezTo>
                  <a:pt x="41542" y="9127"/>
                  <a:pt x="41723" y="9111"/>
                  <a:pt x="41672" y="9171"/>
                </a:cubicBezTo>
                <a:cubicBezTo>
                  <a:pt x="41607" y="9184"/>
                  <a:pt x="41578" y="9107"/>
                  <a:pt x="41583" y="9191"/>
                </a:cubicBezTo>
                <a:cubicBezTo>
                  <a:pt x="41632" y="9191"/>
                  <a:pt x="41681" y="9191"/>
                  <a:pt x="41729" y="9191"/>
                </a:cubicBezTo>
                <a:cubicBezTo>
                  <a:pt x="41734" y="9166"/>
                  <a:pt x="41724" y="9130"/>
                  <a:pt x="41759" y="9126"/>
                </a:cubicBezTo>
                <a:cubicBezTo>
                  <a:pt x="41770" y="9179"/>
                  <a:pt x="41868" y="9129"/>
                  <a:pt x="41906" y="9126"/>
                </a:cubicBezTo>
                <a:cubicBezTo>
                  <a:pt x="41936" y="9124"/>
                  <a:pt x="41940" y="9148"/>
                  <a:pt x="41964" y="9148"/>
                </a:cubicBezTo>
                <a:cubicBezTo>
                  <a:pt x="41997" y="9148"/>
                  <a:pt x="42010" y="9120"/>
                  <a:pt x="42023" y="9104"/>
                </a:cubicBezTo>
                <a:cubicBezTo>
                  <a:pt x="41988" y="9100"/>
                  <a:pt x="41939" y="9107"/>
                  <a:pt x="41935" y="9082"/>
                </a:cubicBezTo>
                <a:cubicBezTo>
                  <a:pt x="42003" y="9082"/>
                  <a:pt x="41925" y="9022"/>
                  <a:pt x="41877" y="9038"/>
                </a:cubicBezTo>
                <a:cubicBezTo>
                  <a:pt x="41874" y="9072"/>
                  <a:pt x="41880" y="9114"/>
                  <a:pt x="41817" y="9104"/>
                </a:cubicBezTo>
                <a:cubicBezTo>
                  <a:pt x="41817" y="9067"/>
                  <a:pt x="41817" y="9031"/>
                  <a:pt x="41817" y="8994"/>
                </a:cubicBezTo>
                <a:cubicBezTo>
                  <a:pt x="41783" y="8998"/>
                  <a:pt x="41734" y="8991"/>
                  <a:pt x="41729" y="9016"/>
                </a:cubicBezTo>
                <a:cubicBezTo>
                  <a:pt x="41823" y="9046"/>
                  <a:pt x="41627" y="9038"/>
                  <a:pt x="41583" y="9038"/>
                </a:cubicBezTo>
                <a:close/>
                <a:moveTo>
                  <a:pt x="41495" y="9060"/>
                </a:moveTo>
                <a:cubicBezTo>
                  <a:pt x="41362" y="9040"/>
                  <a:pt x="41329" y="9097"/>
                  <a:pt x="41231" y="9104"/>
                </a:cubicBezTo>
                <a:cubicBezTo>
                  <a:pt x="41230" y="9073"/>
                  <a:pt x="41245" y="9055"/>
                  <a:pt x="41261" y="9038"/>
                </a:cubicBezTo>
                <a:cubicBezTo>
                  <a:pt x="41150" y="9063"/>
                  <a:pt x="41127" y="9017"/>
                  <a:pt x="41085" y="9082"/>
                </a:cubicBezTo>
                <a:cubicBezTo>
                  <a:pt x="41145" y="9129"/>
                  <a:pt x="41021" y="9078"/>
                  <a:pt x="41085" y="9126"/>
                </a:cubicBezTo>
                <a:cubicBezTo>
                  <a:pt x="41107" y="9143"/>
                  <a:pt x="40965" y="9192"/>
                  <a:pt x="41027" y="9236"/>
                </a:cubicBezTo>
                <a:cubicBezTo>
                  <a:pt x="41171" y="9264"/>
                  <a:pt x="41095" y="9127"/>
                  <a:pt x="41173" y="9104"/>
                </a:cubicBezTo>
                <a:cubicBezTo>
                  <a:pt x="41165" y="9154"/>
                  <a:pt x="41180" y="9187"/>
                  <a:pt x="41231" y="9191"/>
                </a:cubicBezTo>
                <a:cubicBezTo>
                  <a:pt x="41198" y="9081"/>
                  <a:pt x="41350" y="9140"/>
                  <a:pt x="41408" y="9148"/>
                </a:cubicBezTo>
                <a:cubicBezTo>
                  <a:pt x="41433" y="9116"/>
                  <a:pt x="41431" y="9063"/>
                  <a:pt x="41524" y="9082"/>
                </a:cubicBezTo>
                <a:cubicBezTo>
                  <a:pt x="41490" y="9024"/>
                  <a:pt x="41615" y="8988"/>
                  <a:pt x="41495" y="8994"/>
                </a:cubicBezTo>
                <a:cubicBezTo>
                  <a:pt x="41495" y="9016"/>
                  <a:pt x="41495" y="9038"/>
                  <a:pt x="41495" y="9060"/>
                </a:cubicBezTo>
                <a:close/>
                <a:moveTo>
                  <a:pt x="39444" y="9104"/>
                </a:moveTo>
                <a:cubicBezTo>
                  <a:pt x="39439" y="9057"/>
                  <a:pt x="39548" y="9094"/>
                  <a:pt x="39590" y="9082"/>
                </a:cubicBezTo>
                <a:cubicBezTo>
                  <a:pt x="39578" y="9040"/>
                  <a:pt x="39580" y="8988"/>
                  <a:pt x="39502" y="8994"/>
                </a:cubicBezTo>
                <a:cubicBezTo>
                  <a:pt x="39498" y="9020"/>
                  <a:pt x="39507" y="9057"/>
                  <a:pt x="39473" y="9060"/>
                </a:cubicBezTo>
                <a:cubicBezTo>
                  <a:pt x="39405" y="9067"/>
                  <a:pt x="39440" y="8997"/>
                  <a:pt x="39385" y="8994"/>
                </a:cubicBezTo>
                <a:cubicBezTo>
                  <a:pt x="39380" y="9049"/>
                  <a:pt x="39400" y="9085"/>
                  <a:pt x="39444" y="9104"/>
                </a:cubicBezTo>
                <a:close/>
                <a:moveTo>
                  <a:pt x="58231" y="9016"/>
                </a:moveTo>
                <a:cubicBezTo>
                  <a:pt x="58281" y="9018"/>
                  <a:pt x="58306" y="8999"/>
                  <a:pt x="58318" y="8972"/>
                </a:cubicBezTo>
                <a:cubicBezTo>
                  <a:pt x="58272" y="8974"/>
                  <a:pt x="58218" y="8969"/>
                  <a:pt x="58231" y="9016"/>
                </a:cubicBezTo>
                <a:close/>
                <a:moveTo>
                  <a:pt x="51373" y="9038"/>
                </a:moveTo>
                <a:cubicBezTo>
                  <a:pt x="51454" y="9066"/>
                  <a:pt x="51516" y="8974"/>
                  <a:pt x="51461" y="8972"/>
                </a:cubicBezTo>
                <a:cubicBezTo>
                  <a:pt x="51458" y="9013"/>
                  <a:pt x="51363" y="8988"/>
                  <a:pt x="51373" y="9038"/>
                </a:cubicBezTo>
                <a:close/>
                <a:moveTo>
                  <a:pt x="51021" y="9038"/>
                </a:moveTo>
                <a:cubicBezTo>
                  <a:pt x="51044" y="9043"/>
                  <a:pt x="51079" y="9039"/>
                  <a:pt x="51079" y="9060"/>
                </a:cubicBezTo>
                <a:cubicBezTo>
                  <a:pt x="51154" y="9050"/>
                  <a:pt x="51214" y="9030"/>
                  <a:pt x="51255" y="8994"/>
                </a:cubicBezTo>
                <a:cubicBezTo>
                  <a:pt x="51165" y="8962"/>
                  <a:pt x="51163" y="9002"/>
                  <a:pt x="51050" y="8972"/>
                </a:cubicBezTo>
                <a:cubicBezTo>
                  <a:pt x="51052" y="9003"/>
                  <a:pt x="51037" y="9021"/>
                  <a:pt x="51021" y="9038"/>
                </a:cubicBezTo>
                <a:close/>
                <a:moveTo>
                  <a:pt x="42902" y="9038"/>
                </a:moveTo>
                <a:cubicBezTo>
                  <a:pt x="42976" y="9042"/>
                  <a:pt x="42994" y="9004"/>
                  <a:pt x="43019" y="8972"/>
                </a:cubicBezTo>
                <a:cubicBezTo>
                  <a:pt x="42942" y="8965"/>
                  <a:pt x="42893" y="8980"/>
                  <a:pt x="42902" y="9038"/>
                </a:cubicBezTo>
                <a:close/>
                <a:moveTo>
                  <a:pt x="38330" y="9060"/>
                </a:moveTo>
                <a:cubicBezTo>
                  <a:pt x="38421" y="9087"/>
                  <a:pt x="38448" y="9060"/>
                  <a:pt x="38594" y="9060"/>
                </a:cubicBezTo>
                <a:cubicBezTo>
                  <a:pt x="38629" y="8933"/>
                  <a:pt x="38333" y="8970"/>
                  <a:pt x="38330" y="9060"/>
                </a:cubicBezTo>
                <a:close/>
                <a:moveTo>
                  <a:pt x="54157" y="8994"/>
                </a:moveTo>
                <a:cubicBezTo>
                  <a:pt x="54236" y="9023"/>
                  <a:pt x="54268" y="9008"/>
                  <a:pt x="54333" y="8994"/>
                </a:cubicBezTo>
                <a:cubicBezTo>
                  <a:pt x="54339" y="9011"/>
                  <a:pt x="54333" y="9037"/>
                  <a:pt x="54362" y="9038"/>
                </a:cubicBezTo>
                <a:cubicBezTo>
                  <a:pt x="54358" y="9006"/>
                  <a:pt x="54374" y="8957"/>
                  <a:pt x="54333" y="8950"/>
                </a:cubicBezTo>
                <a:cubicBezTo>
                  <a:pt x="54338" y="9012"/>
                  <a:pt x="54152" y="8932"/>
                  <a:pt x="54157" y="8994"/>
                </a:cubicBezTo>
                <a:close/>
                <a:moveTo>
                  <a:pt x="51549" y="8950"/>
                </a:moveTo>
                <a:cubicBezTo>
                  <a:pt x="51554" y="8992"/>
                  <a:pt x="51516" y="8998"/>
                  <a:pt x="51519" y="9038"/>
                </a:cubicBezTo>
                <a:cubicBezTo>
                  <a:pt x="51558" y="9039"/>
                  <a:pt x="51546" y="9076"/>
                  <a:pt x="51578" y="9082"/>
                </a:cubicBezTo>
                <a:cubicBezTo>
                  <a:pt x="51630" y="9028"/>
                  <a:pt x="51692" y="8985"/>
                  <a:pt x="51636" y="8950"/>
                </a:cubicBezTo>
                <a:cubicBezTo>
                  <a:pt x="51625" y="8988"/>
                  <a:pt x="51599" y="8946"/>
                  <a:pt x="51549" y="8950"/>
                </a:cubicBezTo>
                <a:close/>
                <a:moveTo>
                  <a:pt x="50347" y="8994"/>
                </a:moveTo>
                <a:cubicBezTo>
                  <a:pt x="50420" y="8997"/>
                  <a:pt x="50489" y="8998"/>
                  <a:pt x="50494" y="8950"/>
                </a:cubicBezTo>
                <a:cubicBezTo>
                  <a:pt x="50421" y="8947"/>
                  <a:pt x="50352" y="8946"/>
                  <a:pt x="50347" y="8994"/>
                </a:cubicBezTo>
                <a:close/>
                <a:moveTo>
                  <a:pt x="50171" y="9016"/>
                </a:moveTo>
                <a:cubicBezTo>
                  <a:pt x="50080" y="9023"/>
                  <a:pt x="50245" y="8953"/>
                  <a:pt x="50141" y="8950"/>
                </a:cubicBezTo>
                <a:cubicBezTo>
                  <a:pt x="50084" y="8965"/>
                  <a:pt x="50121" y="9094"/>
                  <a:pt x="50171" y="9016"/>
                </a:cubicBezTo>
                <a:close/>
                <a:moveTo>
                  <a:pt x="44397" y="8950"/>
                </a:moveTo>
                <a:cubicBezTo>
                  <a:pt x="44378" y="8950"/>
                  <a:pt x="44358" y="8950"/>
                  <a:pt x="44338" y="8950"/>
                </a:cubicBezTo>
                <a:cubicBezTo>
                  <a:pt x="44178" y="8944"/>
                  <a:pt x="44403" y="9012"/>
                  <a:pt x="44397" y="8950"/>
                </a:cubicBezTo>
                <a:close/>
                <a:moveTo>
                  <a:pt x="43430" y="8972"/>
                </a:moveTo>
                <a:cubicBezTo>
                  <a:pt x="43392" y="8971"/>
                  <a:pt x="43389" y="8944"/>
                  <a:pt x="43342" y="8950"/>
                </a:cubicBezTo>
                <a:cubicBezTo>
                  <a:pt x="43296" y="9004"/>
                  <a:pt x="43441" y="9015"/>
                  <a:pt x="43430" y="8972"/>
                </a:cubicBezTo>
                <a:close/>
                <a:moveTo>
                  <a:pt x="38154" y="8994"/>
                </a:moveTo>
                <a:cubicBezTo>
                  <a:pt x="38174" y="8994"/>
                  <a:pt x="38193" y="8994"/>
                  <a:pt x="38212" y="8994"/>
                </a:cubicBezTo>
                <a:cubicBezTo>
                  <a:pt x="38212" y="8980"/>
                  <a:pt x="38212" y="8965"/>
                  <a:pt x="38212" y="8950"/>
                </a:cubicBezTo>
                <a:cubicBezTo>
                  <a:pt x="38193" y="8950"/>
                  <a:pt x="38174" y="8950"/>
                  <a:pt x="38154" y="8950"/>
                </a:cubicBezTo>
                <a:cubicBezTo>
                  <a:pt x="38154" y="8965"/>
                  <a:pt x="38154" y="8980"/>
                  <a:pt x="38154" y="8994"/>
                </a:cubicBezTo>
                <a:close/>
                <a:moveTo>
                  <a:pt x="55946" y="8928"/>
                </a:moveTo>
                <a:cubicBezTo>
                  <a:pt x="55973" y="8968"/>
                  <a:pt x="55777" y="8941"/>
                  <a:pt x="55886" y="8972"/>
                </a:cubicBezTo>
                <a:cubicBezTo>
                  <a:pt x="55988" y="8955"/>
                  <a:pt x="56010" y="8997"/>
                  <a:pt x="56061" y="9016"/>
                </a:cubicBezTo>
                <a:cubicBezTo>
                  <a:pt x="56024" y="8961"/>
                  <a:pt x="56199" y="8962"/>
                  <a:pt x="56091" y="8928"/>
                </a:cubicBezTo>
                <a:cubicBezTo>
                  <a:pt x="56088" y="8977"/>
                  <a:pt x="56018" y="8900"/>
                  <a:pt x="55946" y="8928"/>
                </a:cubicBezTo>
                <a:close/>
                <a:moveTo>
                  <a:pt x="51373" y="8972"/>
                </a:moveTo>
                <a:cubicBezTo>
                  <a:pt x="51392" y="8972"/>
                  <a:pt x="51412" y="8972"/>
                  <a:pt x="51431" y="8972"/>
                </a:cubicBezTo>
                <a:cubicBezTo>
                  <a:pt x="51431" y="8958"/>
                  <a:pt x="51431" y="8943"/>
                  <a:pt x="51431" y="8928"/>
                </a:cubicBezTo>
                <a:cubicBezTo>
                  <a:pt x="51412" y="8928"/>
                  <a:pt x="51392" y="8928"/>
                  <a:pt x="51373" y="8928"/>
                </a:cubicBezTo>
                <a:cubicBezTo>
                  <a:pt x="51373" y="8943"/>
                  <a:pt x="51373" y="8958"/>
                  <a:pt x="51373" y="8972"/>
                </a:cubicBezTo>
                <a:close/>
                <a:moveTo>
                  <a:pt x="50787" y="8928"/>
                </a:moveTo>
                <a:cubicBezTo>
                  <a:pt x="50719" y="8922"/>
                  <a:pt x="50676" y="8934"/>
                  <a:pt x="50669" y="8972"/>
                </a:cubicBezTo>
                <a:cubicBezTo>
                  <a:pt x="50721" y="8967"/>
                  <a:pt x="50816" y="8994"/>
                  <a:pt x="50787" y="8928"/>
                </a:cubicBezTo>
                <a:close/>
                <a:moveTo>
                  <a:pt x="50757" y="9016"/>
                </a:moveTo>
                <a:cubicBezTo>
                  <a:pt x="50803" y="9014"/>
                  <a:pt x="50859" y="9019"/>
                  <a:pt x="50845" y="8972"/>
                </a:cubicBezTo>
                <a:cubicBezTo>
                  <a:pt x="50826" y="8972"/>
                  <a:pt x="50805" y="8972"/>
                  <a:pt x="50787" y="8972"/>
                </a:cubicBezTo>
                <a:cubicBezTo>
                  <a:pt x="50787" y="8994"/>
                  <a:pt x="50762" y="8998"/>
                  <a:pt x="50757" y="9016"/>
                </a:cubicBezTo>
                <a:close/>
                <a:moveTo>
                  <a:pt x="42638" y="8972"/>
                </a:moveTo>
                <a:cubicBezTo>
                  <a:pt x="42602" y="9079"/>
                  <a:pt x="42704" y="9010"/>
                  <a:pt x="42727" y="9016"/>
                </a:cubicBezTo>
                <a:cubicBezTo>
                  <a:pt x="42749" y="9023"/>
                  <a:pt x="42756" y="9076"/>
                  <a:pt x="42814" y="9060"/>
                </a:cubicBezTo>
                <a:cubicBezTo>
                  <a:pt x="42879" y="9008"/>
                  <a:pt x="42840" y="9002"/>
                  <a:pt x="42872" y="8950"/>
                </a:cubicBezTo>
                <a:cubicBezTo>
                  <a:pt x="42833" y="8943"/>
                  <a:pt x="42817" y="8919"/>
                  <a:pt x="42756" y="8928"/>
                </a:cubicBezTo>
                <a:cubicBezTo>
                  <a:pt x="42769" y="8997"/>
                  <a:pt x="42682" y="9007"/>
                  <a:pt x="42638" y="8972"/>
                </a:cubicBezTo>
                <a:close/>
                <a:moveTo>
                  <a:pt x="17169" y="8972"/>
                </a:moveTo>
                <a:cubicBezTo>
                  <a:pt x="17211" y="8960"/>
                  <a:pt x="17319" y="8998"/>
                  <a:pt x="17315" y="8950"/>
                </a:cubicBezTo>
                <a:cubicBezTo>
                  <a:pt x="17271" y="8915"/>
                  <a:pt x="17195" y="8934"/>
                  <a:pt x="17169" y="8972"/>
                </a:cubicBezTo>
                <a:close/>
                <a:moveTo>
                  <a:pt x="55272" y="9060"/>
                </a:moveTo>
                <a:cubicBezTo>
                  <a:pt x="55293" y="9065"/>
                  <a:pt x="55305" y="9079"/>
                  <a:pt x="55300" y="9104"/>
                </a:cubicBezTo>
                <a:cubicBezTo>
                  <a:pt x="55405" y="9060"/>
                  <a:pt x="55442" y="9106"/>
                  <a:pt x="55535" y="9126"/>
                </a:cubicBezTo>
                <a:cubicBezTo>
                  <a:pt x="55526" y="9036"/>
                  <a:pt x="55596" y="9114"/>
                  <a:pt x="55652" y="9104"/>
                </a:cubicBezTo>
                <a:cubicBezTo>
                  <a:pt x="55681" y="9024"/>
                  <a:pt x="55521" y="9085"/>
                  <a:pt x="55535" y="9016"/>
                </a:cubicBezTo>
                <a:cubicBezTo>
                  <a:pt x="55579" y="9012"/>
                  <a:pt x="55643" y="9024"/>
                  <a:pt x="55652" y="8994"/>
                </a:cubicBezTo>
                <a:cubicBezTo>
                  <a:pt x="55573" y="9008"/>
                  <a:pt x="55595" y="8949"/>
                  <a:pt x="55564" y="8928"/>
                </a:cubicBezTo>
                <a:cubicBezTo>
                  <a:pt x="55459" y="8970"/>
                  <a:pt x="55458" y="8920"/>
                  <a:pt x="55359" y="8906"/>
                </a:cubicBezTo>
                <a:cubicBezTo>
                  <a:pt x="55272" y="8963"/>
                  <a:pt x="55351" y="9007"/>
                  <a:pt x="55272" y="9060"/>
                </a:cubicBezTo>
                <a:close/>
                <a:moveTo>
                  <a:pt x="49263" y="8950"/>
                </a:moveTo>
                <a:cubicBezTo>
                  <a:pt x="49282" y="8950"/>
                  <a:pt x="49301" y="8950"/>
                  <a:pt x="49321" y="8950"/>
                </a:cubicBezTo>
                <a:cubicBezTo>
                  <a:pt x="49321" y="8935"/>
                  <a:pt x="49321" y="8920"/>
                  <a:pt x="49321" y="8906"/>
                </a:cubicBezTo>
                <a:cubicBezTo>
                  <a:pt x="49301" y="8906"/>
                  <a:pt x="49282" y="8906"/>
                  <a:pt x="49263" y="8906"/>
                </a:cubicBezTo>
                <a:cubicBezTo>
                  <a:pt x="49263" y="8920"/>
                  <a:pt x="49263" y="8935"/>
                  <a:pt x="49263" y="8950"/>
                </a:cubicBezTo>
                <a:close/>
                <a:moveTo>
                  <a:pt x="47680" y="8928"/>
                </a:moveTo>
                <a:cubicBezTo>
                  <a:pt x="47642" y="8926"/>
                  <a:pt x="47639" y="8900"/>
                  <a:pt x="47591" y="8906"/>
                </a:cubicBezTo>
                <a:cubicBezTo>
                  <a:pt x="47546" y="8960"/>
                  <a:pt x="47691" y="8971"/>
                  <a:pt x="47680" y="8928"/>
                </a:cubicBezTo>
                <a:close/>
                <a:moveTo>
                  <a:pt x="43723" y="8950"/>
                </a:moveTo>
                <a:cubicBezTo>
                  <a:pt x="43768" y="8948"/>
                  <a:pt x="43824" y="8953"/>
                  <a:pt x="43810" y="8906"/>
                </a:cubicBezTo>
                <a:cubicBezTo>
                  <a:pt x="43791" y="8906"/>
                  <a:pt x="43772" y="8906"/>
                  <a:pt x="43752" y="8906"/>
                </a:cubicBezTo>
                <a:cubicBezTo>
                  <a:pt x="43753" y="8928"/>
                  <a:pt x="43728" y="8932"/>
                  <a:pt x="43723" y="8950"/>
                </a:cubicBezTo>
                <a:close/>
                <a:moveTo>
                  <a:pt x="38916" y="8950"/>
                </a:moveTo>
                <a:cubicBezTo>
                  <a:pt x="38935" y="8950"/>
                  <a:pt x="38956" y="8950"/>
                  <a:pt x="38975" y="8950"/>
                </a:cubicBezTo>
                <a:cubicBezTo>
                  <a:pt x="38975" y="8935"/>
                  <a:pt x="38975" y="8920"/>
                  <a:pt x="38975" y="8906"/>
                </a:cubicBezTo>
                <a:cubicBezTo>
                  <a:pt x="38956" y="8906"/>
                  <a:pt x="38935" y="8906"/>
                  <a:pt x="38916" y="8906"/>
                </a:cubicBezTo>
                <a:cubicBezTo>
                  <a:pt x="38916" y="8920"/>
                  <a:pt x="38916" y="8935"/>
                  <a:pt x="38916" y="8950"/>
                </a:cubicBezTo>
                <a:close/>
                <a:moveTo>
                  <a:pt x="16933" y="8994"/>
                </a:moveTo>
                <a:cubicBezTo>
                  <a:pt x="16921" y="8933"/>
                  <a:pt x="17043" y="8973"/>
                  <a:pt x="17051" y="8928"/>
                </a:cubicBezTo>
                <a:cubicBezTo>
                  <a:pt x="16974" y="8946"/>
                  <a:pt x="16890" y="8862"/>
                  <a:pt x="16846" y="8928"/>
                </a:cubicBezTo>
                <a:cubicBezTo>
                  <a:pt x="16901" y="8931"/>
                  <a:pt x="16866" y="9002"/>
                  <a:pt x="16933" y="8994"/>
                </a:cubicBezTo>
                <a:close/>
                <a:moveTo>
                  <a:pt x="15908" y="8950"/>
                </a:moveTo>
                <a:cubicBezTo>
                  <a:pt x="15928" y="8950"/>
                  <a:pt x="15947" y="8950"/>
                  <a:pt x="15966" y="8950"/>
                </a:cubicBezTo>
                <a:cubicBezTo>
                  <a:pt x="15966" y="8935"/>
                  <a:pt x="15966" y="8920"/>
                  <a:pt x="15966" y="8906"/>
                </a:cubicBezTo>
                <a:cubicBezTo>
                  <a:pt x="15947" y="8906"/>
                  <a:pt x="15928" y="8906"/>
                  <a:pt x="15908" y="8906"/>
                </a:cubicBezTo>
                <a:cubicBezTo>
                  <a:pt x="15908" y="8920"/>
                  <a:pt x="15908" y="8935"/>
                  <a:pt x="15908" y="8950"/>
                </a:cubicBezTo>
                <a:close/>
                <a:moveTo>
                  <a:pt x="15761" y="8950"/>
                </a:moveTo>
                <a:cubicBezTo>
                  <a:pt x="15790" y="8950"/>
                  <a:pt x="15820" y="8950"/>
                  <a:pt x="15849" y="8950"/>
                </a:cubicBezTo>
                <a:cubicBezTo>
                  <a:pt x="15853" y="8910"/>
                  <a:pt x="15820" y="8899"/>
                  <a:pt x="15761" y="8906"/>
                </a:cubicBezTo>
                <a:cubicBezTo>
                  <a:pt x="15761" y="8920"/>
                  <a:pt x="15761" y="8935"/>
                  <a:pt x="15761" y="8950"/>
                </a:cubicBezTo>
                <a:close/>
                <a:moveTo>
                  <a:pt x="51724" y="8884"/>
                </a:moveTo>
                <a:cubicBezTo>
                  <a:pt x="51705" y="8884"/>
                  <a:pt x="51685" y="8884"/>
                  <a:pt x="51665" y="8884"/>
                </a:cubicBezTo>
                <a:cubicBezTo>
                  <a:pt x="51505" y="8878"/>
                  <a:pt x="51730" y="8946"/>
                  <a:pt x="51724" y="8884"/>
                </a:cubicBezTo>
                <a:close/>
                <a:moveTo>
                  <a:pt x="48647" y="8994"/>
                </a:moveTo>
                <a:cubicBezTo>
                  <a:pt x="48733" y="8974"/>
                  <a:pt x="48737" y="8974"/>
                  <a:pt x="48823" y="8994"/>
                </a:cubicBezTo>
                <a:cubicBezTo>
                  <a:pt x="48819" y="8980"/>
                  <a:pt x="48828" y="8964"/>
                  <a:pt x="48823" y="8950"/>
                </a:cubicBezTo>
                <a:cubicBezTo>
                  <a:pt x="48812" y="8918"/>
                  <a:pt x="48790" y="8946"/>
                  <a:pt x="48764" y="8928"/>
                </a:cubicBezTo>
                <a:cubicBezTo>
                  <a:pt x="48731" y="8906"/>
                  <a:pt x="48721" y="8863"/>
                  <a:pt x="48647" y="8884"/>
                </a:cubicBezTo>
                <a:cubicBezTo>
                  <a:pt x="48620" y="8935"/>
                  <a:pt x="48620" y="8943"/>
                  <a:pt x="48647" y="8994"/>
                </a:cubicBezTo>
                <a:close/>
                <a:moveTo>
                  <a:pt x="42697" y="8950"/>
                </a:moveTo>
                <a:cubicBezTo>
                  <a:pt x="42704" y="8919"/>
                  <a:pt x="42745" y="8913"/>
                  <a:pt x="42756" y="8884"/>
                </a:cubicBezTo>
                <a:cubicBezTo>
                  <a:pt x="42727" y="8884"/>
                  <a:pt x="42697" y="8884"/>
                  <a:pt x="42668" y="8884"/>
                </a:cubicBezTo>
                <a:cubicBezTo>
                  <a:pt x="42673" y="8910"/>
                  <a:pt x="42662" y="8946"/>
                  <a:pt x="42697" y="8950"/>
                </a:cubicBezTo>
                <a:close/>
                <a:moveTo>
                  <a:pt x="55768" y="8928"/>
                </a:moveTo>
                <a:cubicBezTo>
                  <a:pt x="55720" y="8928"/>
                  <a:pt x="55672" y="8928"/>
                  <a:pt x="55623" y="8928"/>
                </a:cubicBezTo>
                <a:cubicBezTo>
                  <a:pt x="55603" y="8989"/>
                  <a:pt x="55768" y="9021"/>
                  <a:pt x="55798" y="8972"/>
                </a:cubicBezTo>
                <a:cubicBezTo>
                  <a:pt x="55693" y="8981"/>
                  <a:pt x="55759" y="8932"/>
                  <a:pt x="55828" y="8950"/>
                </a:cubicBezTo>
                <a:cubicBezTo>
                  <a:pt x="55836" y="8900"/>
                  <a:pt x="55820" y="8867"/>
                  <a:pt x="55768" y="8862"/>
                </a:cubicBezTo>
                <a:cubicBezTo>
                  <a:pt x="55759" y="8893"/>
                  <a:pt x="55735" y="8900"/>
                  <a:pt x="55768" y="8928"/>
                </a:cubicBezTo>
                <a:close/>
                <a:moveTo>
                  <a:pt x="49761" y="8928"/>
                </a:moveTo>
                <a:cubicBezTo>
                  <a:pt x="49812" y="8908"/>
                  <a:pt x="49907" y="8920"/>
                  <a:pt x="49937" y="8884"/>
                </a:cubicBezTo>
                <a:cubicBezTo>
                  <a:pt x="49827" y="8872"/>
                  <a:pt x="49803" y="8856"/>
                  <a:pt x="49761" y="8928"/>
                </a:cubicBezTo>
                <a:close/>
                <a:moveTo>
                  <a:pt x="48148" y="8928"/>
                </a:moveTo>
                <a:cubicBezTo>
                  <a:pt x="48227" y="8943"/>
                  <a:pt x="48205" y="8883"/>
                  <a:pt x="48237" y="8862"/>
                </a:cubicBezTo>
                <a:cubicBezTo>
                  <a:pt x="48173" y="8858"/>
                  <a:pt x="48143" y="8880"/>
                  <a:pt x="48148" y="8928"/>
                </a:cubicBezTo>
                <a:close/>
                <a:moveTo>
                  <a:pt x="47240" y="8950"/>
                </a:moveTo>
                <a:cubicBezTo>
                  <a:pt x="47312" y="8971"/>
                  <a:pt x="47337" y="8851"/>
                  <a:pt x="47298" y="8862"/>
                </a:cubicBezTo>
                <a:cubicBezTo>
                  <a:pt x="47283" y="8895"/>
                  <a:pt x="47255" y="8918"/>
                  <a:pt x="47240" y="8950"/>
                </a:cubicBezTo>
                <a:close/>
                <a:moveTo>
                  <a:pt x="47093" y="8862"/>
                </a:moveTo>
                <a:cubicBezTo>
                  <a:pt x="47074" y="8862"/>
                  <a:pt x="47054" y="8862"/>
                  <a:pt x="47035" y="8862"/>
                </a:cubicBezTo>
                <a:cubicBezTo>
                  <a:pt x="47035" y="8877"/>
                  <a:pt x="47035" y="8891"/>
                  <a:pt x="47035" y="8906"/>
                </a:cubicBezTo>
                <a:cubicBezTo>
                  <a:pt x="47054" y="8906"/>
                  <a:pt x="47074" y="8906"/>
                  <a:pt x="47093" y="8906"/>
                </a:cubicBezTo>
                <a:cubicBezTo>
                  <a:pt x="47093" y="8891"/>
                  <a:pt x="47093" y="8877"/>
                  <a:pt x="47093" y="8862"/>
                </a:cubicBezTo>
                <a:close/>
                <a:moveTo>
                  <a:pt x="47035" y="8950"/>
                </a:moveTo>
                <a:cubicBezTo>
                  <a:pt x="47134" y="8949"/>
                  <a:pt x="47160" y="8989"/>
                  <a:pt x="47211" y="8928"/>
                </a:cubicBezTo>
                <a:cubicBezTo>
                  <a:pt x="47164" y="8890"/>
                  <a:pt x="47060" y="8908"/>
                  <a:pt x="47035" y="8950"/>
                </a:cubicBezTo>
                <a:close/>
                <a:moveTo>
                  <a:pt x="43019" y="8862"/>
                </a:moveTo>
                <a:cubicBezTo>
                  <a:pt x="42977" y="8874"/>
                  <a:pt x="42868" y="8836"/>
                  <a:pt x="42872" y="8884"/>
                </a:cubicBezTo>
                <a:cubicBezTo>
                  <a:pt x="42910" y="8915"/>
                  <a:pt x="43016" y="8918"/>
                  <a:pt x="43019" y="8862"/>
                </a:cubicBezTo>
                <a:close/>
                <a:moveTo>
                  <a:pt x="42286" y="8972"/>
                </a:moveTo>
                <a:cubicBezTo>
                  <a:pt x="42342" y="8977"/>
                  <a:pt x="42351" y="8947"/>
                  <a:pt x="42404" y="8950"/>
                </a:cubicBezTo>
                <a:cubicBezTo>
                  <a:pt x="42391" y="8908"/>
                  <a:pt x="42393" y="8855"/>
                  <a:pt x="42316" y="8862"/>
                </a:cubicBezTo>
                <a:cubicBezTo>
                  <a:pt x="42328" y="8915"/>
                  <a:pt x="42262" y="8910"/>
                  <a:pt x="42286" y="8972"/>
                </a:cubicBezTo>
                <a:close/>
                <a:moveTo>
                  <a:pt x="38330" y="8950"/>
                </a:moveTo>
                <a:cubicBezTo>
                  <a:pt x="38424" y="8970"/>
                  <a:pt x="38371" y="8878"/>
                  <a:pt x="38418" y="8862"/>
                </a:cubicBezTo>
                <a:cubicBezTo>
                  <a:pt x="38340" y="8855"/>
                  <a:pt x="38322" y="8892"/>
                  <a:pt x="38330" y="8950"/>
                </a:cubicBezTo>
                <a:close/>
                <a:moveTo>
                  <a:pt x="57674" y="8884"/>
                </a:moveTo>
                <a:cubicBezTo>
                  <a:pt x="57694" y="8884"/>
                  <a:pt x="57714" y="8884"/>
                  <a:pt x="57733" y="8884"/>
                </a:cubicBezTo>
                <a:cubicBezTo>
                  <a:pt x="57733" y="8870"/>
                  <a:pt x="57733" y="8854"/>
                  <a:pt x="57733" y="8840"/>
                </a:cubicBezTo>
                <a:cubicBezTo>
                  <a:pt x="57714" y="8840"/>
                  <a:pt x="57694" y="8840"/>
                  <a:pt x="57674" y="8840"/>
                </a:cubicBezTo>
                <a:cubicBezTo>
                  <a:pt x="57674" y="8854"/>
                  <a:pt x="57674" y="8870"/>
                  <a:pt x="57674" y="8884"/>
                </a:cubicBezTo>
                <a:close/>
                <a:moveTo>
                  <a:pt x="54304" y="8928"/>
                </a:moveTo>
                <a:cubicBezTo>
                  <a:pt x="54355" y="8929"/>
                  <a:pt x="54395" y="8923"/>
                  <a:pt x="54421" y="8906"/>
                </a:cubicBezTo>
                <a:cubicBezTo>
                  <a:pt x="54429" y="8848"/>
                  <a:pt x="54381" y="8833"/>
                  <a:pt x="54304" y="8840"/>
                </a:cubicBezTo>
                <a:cubicBezTo>
                  <a:pt x="54304" y="8870"/>
                  <a:pt x="54304" y="8899"/>
                  <a:pt x="54304" y="8928"/>
                </a:cubicBezTo>
                <a:close/>
                <a:moveTo>
                  <a:pt x="54011" y="8928"/>
                </a:moveTo>
                <a:cubicBezTo>
                  <a:pt x="54051" y="8914"/>
                  <a:pt x="54065" y="8881"/>
                  <a:pt x="54069" y="8840"/>
                </a:cubicBezTo>
                <a:cubicBezTo>
                  <a:pt x="54019" y="8853"/>
                  <a:pt x="53897" y="8813"/>
                  <a:pt x="53894" y="8862"/>
                </a:cubicBezTo>
                <a:cubicBezTo>
                  <a:pt x="53971" y="8856"/>
                  <a:pt x="53917" y="8947"/>
                  <a:pt x="54011" y="8928"/>
                </a:cubicBezTo>
                <a:close/>
                <a:moveTo>
                  <a:pt x="53687" y="9038"/>
                </a:moveTo>
                <a:cubicBezTo>
                  <a:pt x="53680" y="9046"/>
                  <a:pt x="53725" y="9072"/>
                  <a:pt x="53747" y="9060"/>
                </a:cubicBezTo>
                <a:cubicBezTo>
                  <a:pt x="53765" y="9050"/>
                  <a:pt x="53681" y="9025"/>
                  <a:pt x="53687" y="9016"/>
                </a:cubicBezTo>
                <a:cubicBezTo>
                  <a:pt x="53727" y="8970"/>
                  <a:pt x="53781" y="8976"/>
                  <a:pt x="53747" y="8950"/>
                </a:cubicBezTo>
                <a:cubicBezTo>
                  <a:pt x="53705" y="8919"/>
                  <a:pt x="53869" y="8913"/>
                  <a:pt x="53865" y="8862"/>
                </a:cubicBezTo>
                <a:cubicBezTo>
                  <a:pt x="53774" y="8846"/>
                  <a:pt x="53757" y="8884"/>
                  <a:pt x="53687" y="8884"/>
                </a:cubicBezTo>
                <a:cubicBezTo>
                  <a:pt x="53630" y="8884"/>
                  <a:pt x="53652" y="8824"/>
                  <a:pt x="53572" y="8840"/>
                </a:cubicBezTo>
                <a:cubicBezTo>
                  <a:pt x="53548" y="8889"/>
                  <a:pt x="53706" y="8910"/>
                  <a:pt x="53601" y="8950"/>
                </a:cubicBezTo>
                <a:cubicBezTo>
                  <a:pt x="53554" y="8911"/>
                  <a:pt x="53562" y="8833"/>
                  <a:pt x="53425" y="8862"/>
                </a:cubicBezTo>
                <a:cubicBezTo>
                  <a:pt x="53419" y="8937"/>
                  <a:pt x="53368" y="8960"/>
                  <a:pt x="53307" y="8994"/>
                </a:cubicBezTo>
                <a:cubicBezTo>
                  <a:pt x="53277" y="9011"/>
                  <a:pt x="53168" y="8980"/>
                  <a:pt x="53219" y="9060"/>
                </a:cubicBezTo>
                <a:cubicBezTo>
                  <a:pt x="53318" y="9061"/>
                  <a:pt x="53346" y="9008"/>
                  <a:pt x="53395" y="8972"/>
                </a:cubicBezTo>
                <a:cubicBezTo>
                  <a:pt x="53375" y="9072"/>
                  <a:pt x="53444" y="9022"/>
                  <a:pt x="53512" y="9016"/>
                </a:cubicBezTo>
                <a:cubicBezTo>
                  <a:pt x="53509" y="9055"/>
                  <a:pt x="53542" y="9067"/>
                  <a:pt x="53601" y="9060"/>
                </a:cubicBezTo>
                <a:cubicBezTo>
                  <a:pt x="53604" y="9094"/>
                  <a:pt x="53596" y="9136"/>
                  <a:pt x="53659" y="9126"/>
                </a:cubicBezTo>
                <a:cubicBezTo>
                  <a:pt x="53620" y="9049"/>
                  <a:pt x="53650" y="9073"/>
                  <a:pt x="53687" y="9038"/>
                </a:cubicBezTo>
                <a:close/>
                <a:moveTo>
                  <a:pt x="51959" y="8950"/>
                </a:moveTo>
                <a:cubicBezTo>
                  <a:pt x="52083" y="8967"/>
                  <a:pt x="52059" y="8832"/>
                  <a:pt x="51959" y="8840"/>
                </a:cubicBezTo>
                <a:cubicBezTo>
                  <a:pt x="51977" y="8910"/>
                  <a:pt x="51904" y="8908"/>
                  <a:pt x="51959" y="8950"/>
                </a:cubicBezTo>
                <a:close/>
                <a:moveTo>
                  <a:pt x="50845" y="8840"/>
                </a:moveTo>
                <a:cubicBezTo>
                  <a:pt x="50801" y="8844"/>
                  <a:pt x="50737" y="8832"/>
                  <a:pt x="50728" y="8862"/>
                </a:cubicBezTo>
                <a:cubicBezTo>
                  <a:pt x="50767" y="8890"/>
                  <a:pt x="50837" y="8890"/>
                  <a:pt x="50845" y="8840"/>
                </a:cubicBezTo>
                <a:close/>
                <a:moveTo>
                  <a:pt x="48002" y="8884"/>
                </a:moveTo>
                <a:cubicBezTo>
                  <a:pt x="48049" y="8823"/>
                  <a:pt x="47876" y="8823"/>
                  <a:pt x="47885" y="8862"/>
                </a:cubicBezTo>
                <a:cubicBezTo>
                  <a:pt x="47940" y="8858"/>
                  <a:pt x="47950" y="8887"/>
                  <a:pt x="48002" y="8884"/>
                </a:cubicBezTo>
                <a:close/>
                <a:moveTo>
                  <a:pt x="45599" y="8950"/>
                </a:moveTo>
                <a:cubicBezTo>
                  <a:pt x="45711" y="8961"/>
                  <a:pt x="45659" y="8848"/>
                  <a:pt x="45804" y="8884"/>
                </a:cubicBezTo>
                <a:cubicBezTo>
                  <a:pt x="45809" y="8910"/>
                  <a:pt x="45799" y="8946"/>
                  <a:pt x="45833" y="8950"/>
                </a:cubicBezTo>
                <a:cubicBezTo>
                  <a:pt x="45851" y="8907"/>
                  <a:pt x="45899" y="8970"/>
                  <a:pt x="45921" y="8972"/>
                </a:cubicBezTo>
                <a:cubicBezTo>
                  <a:pt x="45950" y="8974"/>
                  <a:pt x="45956" y="8952"/>
                  <a:pt x="45980" y="8950"/>
                </a:cubicBezTo>
                <a:cubicBezTo>
                  <a:pt x="45962" y="8838"/>
                  <a:pt x="45795" y="8839"/>
                  <a:pt x="45628" y="8840"/>
                </a:cubicBezTo>
                <a:cubicBezTo>
                  <a:pt x="45640" y="8893"/>
                  <a:pt x="45574" y="8887"/>
                  <a:pt x="45599" y="8950"/>
                </a:cubicBezTo>
                <a:close/>
                <a:moveTo>
                  <a:pt x="45276" y="8862"/>
                </a:moveTo>
                <a:cubicBezTo>
                  <a:pt x="45276" y="8891"/>
                  <a:pt x="45225" y="8882"/>
                  <a:pt x="45217" y="8906"/>
                </a:cubicBezTo>
                <a:cubicBezTo>
                  <a:pt x="45292" y="8889"/>
                  <a:pt x="45267" y="9057"/>
                  <a:pt x="45335" y="8972"/>
                </a:cubicBezTo>
                <a:cubicBezTo>
                  <a:pt x="45255" y="8952"/>
                  <a:pt x="45376" y="8903"/>
                  <a:pt x="45335" y="8840"/>
                </a:cubicBezTo>
                <a:cubicBezTo>
                  <a:pt x="45312" y="8846"/>
                  <a:pt x="45276" y="8841"/>
                  <a:pt x="45276" y="8862"/>
                </a:cubicBezTo>
                <a:close/>
                <a:moveTo>
                  <a:pt x="43108" y="8840"/>
                </a:moveTo>
                <a:cubicBezTo>
                  <a:pt x="43083" y="8916"/>
                  <a:pt x="43151" y="8925"/>
                  <a:pt x="43137" y="8994"/>
                </a:cubicBezTo>
                <a:cubicBezTo>
                  <a:pt x="43186" y="8994"/>
                  <a:pt x="43234" y="8994"/>
                  <a:pt x="43284" y="8994"/>
                </a:cubicBezTo>
                <a:cubicBezTo>
                  <a:pt x="43258" y="8905"/>
                  <a:pt x="43133" y="8931"/>
                  <a:pt x="43195" y="8884"/>
                </a:cubicBezTo>
                <a:cubicBezTo>
                  <a:pt x="43210" y="8872"/>
                  <a:pt x="43224" y="8839"/>
                  <a:pt x="43195" y="8840"/>
                </a:cubicBezTo>
                <a:cubicBezTo>
                  <a:pt x="43183" y="8878"/>
                  <a:pt x="43157" y="8835"/>
                  <a:pt x="43108" y="8840"/>
                </a:cubicBezTo>
                <a:close/>
                <a:moveTo>
                  <a:pt x="42521" y="8972"/>
                </a:moveTo>
                <a:cubicBezTo>
                  <a:pt x="42619" y="8980"/>
                  <a:pt x="42570" y="8877"/>
                  <a:pt x="42609" y="8840"/>
                </a:cubicBezTo>
                <a:cubicBezTo>
                  <a:pt x="42523" y="8836"/>
                  <a:pt x="42480" y="8906"/>
                  <a:pt x="42521" y="8928"/>
                </a:cubicBezTo>
                <a:cubicBezTo>
                  <a:pt x="42513" y="8923"/>
                  <a:pt x="42551" y="8896"/>
                  <a:pt x="42551" y="8928"/>
                </a:cubicBezTo>
                <a:cubicBezTo>
                  <a:pt x="42527" y="8933"/>
                  <a:pt x="42516" y="8946"/>
                  <a:pt x="42521" y="8972"/>
                </a:cubicBezTo>
                <a:close/>
                <a:moveTo>
                  <a:pt x="35457" y="8906"/>
                </a:moveTo>
                <a:cubicBezTo>
                  <a:pt x="35478" y="8847"/>
                  <a:pt x="35397" y="8864"/>
                  <a:pt x="35369" y="8840"/>
                </a:cubicBezTo>
                <a:cubicBezTo>
                  <a:pt x="35364" y="8887"/>
                  <a:pt x="35394" y="8910"/>
                  <a:pt x="35457" y="8906"/>
                </a:cubicBezTo>
                <a:close/>
                <a:moveTo>
                  <a:pt x="16200" y="8928"/>
                </a:moveTo>
                <a:cubicBezTo>
                  <a:pt x="16258" y="8935"/>
                  <a:pt x="16259" y="8898"/>
                  <a:pt x="16289" y="8884"/>
                </a:cubicBezTo>
                <a:cubicBezTo>
                  <a:pt x="16312" y="8879"/>
                  <a:pt x="16347" y="8883"/>
                  <a:pt x="16347" y="8862"/>
                </a:cubicBezTo>
                <a:cubicBezTo>
                  <a:pt x="16313" y="8844"/>
                  <a:pt x="16269" y="8833"/>
                  <a:pt x="16200" y="8840"/>
                </a:cubicBezTo>
                <a:cubicBezTo>
                  <a:pt x="16200" y="8870"/>
                  <a:pt x="16200" y="8899"/>
                  <a:pt x="16200" y="8928"/>
                </a:cubicBezTo>
                <a:close/>
                <a:moveTo>
                  <a:pt x="52779" y="8862"/>
                </a:moveTo>
                <a:cubicBezTo>
                  <a:pt x="52802" y="8879"/>
                  <a:pt x="52939" y="8856"/>
                  <a:pt x="52838" y="8819"/>
                </a:cubicBezTo>
                <a:cubicBezTo>
                  <a:pt x="52853" y="8836"/>
                  <a:pt x="52767" y="8853"/>
                  <a:pt x="52779" y="8862"/>
                </a:cubicBezTo>
                <a:close/>
                <a:moveTo>
                  <a:pt x="50904" y="8862"/>
                </a:moveTo>
                <a:cubicBezTo>
                  <a:pt x="50924" y="8862"/>
                  <a:pt x="50942" y="8862"/>
                  <a:pt x="50963" y="8862"/>
                </a:cubicBezTo>
                <a:cubicBezTo>
                  <a:pt x="50963" y="8847"/>
                  <a:pt x="50963" y="8832"/>
                  <a:pt x="50963" y="8819"/>
                </a:cubicBezTo>
                <a:cubicBezTo>
                  <a:pt x="50942" y="8819"/>
                  <a:pt x="50924" y="8819"/>
                  <a:pt x="50904" y="8819"/>
                </a:cubicBezTo>
                <a:cubicBezTo>
                  <a:pt x="50904" y="8832"/>
                  <a:pt x="50904" y="8847"/>
                  <a:pt x="50904" y="8862"/>
                </a:cubicBezTo>
                <a:close/>
                <a:moveTo>
                  <a:pt x="48148" y="8840"/>
                </a:moveTo>
                <a:cubicBezTo>
                  <a:pt x="48130" y="8823"/>
                  <a:pt x="48083" y="8787"/>
                  <a:pt x="48032" y="8840"/>
                </a:cubicBezTo>
                <a:cubicBezTo>
                  <a:pt x="48076" y="8864"/>
                  <a:pt x="48160" y="8850"/>
                  <a:pt x="48148" y="8840"/>
                </a:cubicBezTo>
                <a:close/>
                <a:moveTo>
                  <a:pt x="40968" y="8884"/>
                </a:moveTo>
                <a:cubicBezTo>
                  <a:pt x="40970" y="8850"/>
                  <a:pt x="41043" y="8866"/>
                  <a:pt x="41027" y="8819"/>
                </a:cubicBezTo>
                <a:cubicBezTo>
                  <a:pt x="40966" y="8799"/>
                  <a:pt x="40894" y="8875"/>
                  <a:pt x="40968" y="8884"/>
                </a:cubicBezTo>
                <a:close/>
                <a:moveTo>
                  <a:pt x="53160" y="8862"/>
                </a:moveTo>
                <a:cubicBezTo>
                  <a:pt x="53237" y="8864"/>
                  <a:pt x="53202" y="8948"/>
                  <a:pt x="53278" y="8950"/>
                </a:cubicBezTo>
                <a:cubicBezTo>
                  <a:pt x="53331" y="8925"/>
                  <a:pt x="53277" y="8889"/>
                  <a:pt x="53278" y="8862"/>
                </a:cubicBezTo>
                <a:cubicBezTo>
                  <a:pt x="53278" y="8861"/>
                  <a:pt x="53306" y="8864"/>
                  <a:pt x="53307" y="8862"/>
                </a:cubicBezTo>
                <a:cubicBezTo>
                  <a:pt x="53321" y="8851"/>
                  <a:pt x="53297" y="8788"/>
                  <a:pt x="53278" y="8796"/>
                </a:cubicBezTo>
                <a:cubicBezTo>
                  <a:pt x="53269" y="8841"/>
                  <a:pt x="53168" y="8817"/>
                  <a:pt x="53160" y="8862"/>
                </a:cubicBezTo>
                <a:close/>
                <a:moveTo>
                  <a:pt x="41202" y="8884"/>
                </a:moveTo>
                <a:cubicBezTo>
                  <a:pt x="41240" y="8854"/>
                  <a:pt x="41241" y="8802"/>
                  <a:pt x="41173" y="8796"/>
                </a:cubicBezTo>
                <a:cubicBezTo>
                  <a:pt x="41177" y="8829"/>
                  <a:pt x="41162" y="8877"/>
                  <a:pt x="41202" y="8884"/>
                </a:cubicBezTo>
                <a:close/>
                <a:moveTo>
                  <a:pt x="40733" y="8840"/>
                </a:moveTo>
                <a:cubicBezTo>
                  <a:pt x="40800" y="8846"/>
                  <a:pt x="40843" y="8835"/>
                  <a:pt x="40850" y="8796"/>
                </a:cubicBezTo>
                <a:cubicBezTo>
                  <a:pt x="40798" y="8801"/>
                  <a:pt x="40705" y="8774"/>
                  <a:pt x="40733" y="8840"/>
                </a:cubicBezTo>
                <a:close/>
                <a:moveTo>
                  <a:pt x="18369" y="8862"/>
                </a:moveTo>
                <a:cubicBezTo>
                  <a:pt x="18428" y="8899"/>
                  <a:pt x="18407" y="8861"/>
                  <a:pt x="18487" y="8862"/>
                </a:cubicBezTo>
                <a:cubicBezTo>
                  <a:pt x="18486" y="8900"/>
                  <a:pt x="18510" y="8919"/>
                  <a:pt x="18546" y="8928"/>
                </a:cubicBezTo>
                <a:cubicBezTo>
                  <a:pt x="18579" y="8902"/>
                  <a:pt x="18630" y="8888"/>
                  <a:pt x="18605" y="8819"/>
                </a:cubicBezTo>
                <a:cubicBezTo>
                  <a:pt x="18553" y="8820"/>
                  <a:pt x="18513" y="8813"/>
                  <a:pt x="18487" y="8796"/>
                </a:cubicBezTo>
                <a:cubicBezTo>
                  <a:pt x="18495" y="8900"/>
                  <a:pt x="18374" y="8768"/>
                  <a:pt x="18369" y="8862"/>
                </a:cubicBezTo>
                <a:close/>
                <a:moveTo>
                  <a:pt x="57176" y="8840"/>
                </a:moveTo>
                <a:cubicBezTo>
                  <a:pt x="57241" y="8844"/>
                  <a:pt x="57269" y="8822"/>
                  <a:pt x="57264" y="8774"/>
                </a:cubicBezTo>
                <a:cubicBezTo>
                  <a:pt x="57185" y="8759"/>
                  <a:pt x="57207" y="8820"/>
                  <a:pt x="57176" y="8840"/>
                </a:cubicBezTo>
                <a:close/>
                <a:moveTo>
                  <a:pt x="44280" y="8862"/>
                </a:moveTo>
                <a:cubicBezTo>
                  <a:pt x="44405" y="8882"/>
                  <a:pt x="44428" y="8826"/>
                  <a:pt x="44456" y="8774"/>
                </a:cubicBezTo>
                <a:cubicBezTo>
                  <a:pt x="44345" y="8765"/>
                  <a:pt x="44322" y="8820"/>
                  <a:pt x="44280" y="8862"/>
                </a:cubicBezTo>
                <a:close/>
                <a:moveTo>
                  <a:pt x="18663" y="8906"/>
                </a:moveTo>
                <a:cubicBezTo>
                  <a:pt x="18758" y="8925"/>
                  <a:pt x="18930" y="8887"/>
                  <a:pt x="18956" y="8884"/>
                </a:cubicBezTo>
                <a:cubicBezTo>
                  <a:pt x="19013" y="8875"/>
                  <a:pt x="19144" y="8890"/>
                  <a:pt x="19044" y="8840"/>
                </a:cubicBezTo>
                <a:cubicBezTo>
                  <a:pt x="19017" y="8887"/>
                  <a:pt x="18839" y="8796"/>
                  <a:pt x="18780" y="8862"/>
                </a:cubicBezTo>
                <a:cubicBezTo>
                  <a:pt x="18793" y="8814"/>
                  <a:pt x="18692" y="8740"/>
                  <a:pt x="18663" y="8796"/>
                </a:cubicBezTo>
                <a:cubicBezTo>
                  <a:pt x="18709" y="8832"/>
                  <a:pt x="18674" y="8866"/>
                  <a:pt x="18663" y="8906"/>
                </a:cubicBezTo>
                <a:close/>
                <a:moveTo>
                  <a:pt x="53630" y="8819"/>
                </a:moveTo>
                <a:cubicBezTo>
                  <a:pt x="53630" y="8782"/>
                  <a:pt x="53711" y="8805"/>
                  <a:pt x="53717" y="8774"/>
                </a:cubicBezTo>
                <a:cubicBezTo>
                  <a:pt x="53695" y="8728"/>
                  <a:pt x="53542" y="8790"/>
                  <a:pt x="53630" y="8819"/>
                </a:cubicBezTo>
                <a:close/>
                <a:moveTo>
                  <a:pt x="48706" y="8796"/>
                </a:moveTo>
                <a:cubicBezTo>
                  <a:pt x="48761" y="8805"/>
                  <a:pt x="48779" y="8843"/>
                  <a:pt x="48852" y="8840"/>
                </a:cubicBezTo>
                <a:cubicBezTo>
                  <a:pt x="48852" y="8811"/>
                  <a:pt x="48852" y="8781"/>
                  <a:pt x="48852" y="8752"/>
                </a:cubicBezTo>
                <a:cubicBezTo>
                  <a:pt x="48780" y="8749"/>
                  <a:pt x="48710" y="8748"/>
                  <a:pt x="48706" y="8796"/>
                </a:cubicBezTo>
                <a:close/>
                <a:moveTo>
                  <a:pt x="54773" y="8752"/>
                </a:moveTo>
                <a:cubicBezTo>
                  <a:pt x="54768" y="8785"/>
                  <a:pt x="54782" y="8833"/>
                  <a:pt x="54742" y="8840"/>
                </a:cubicBezTo>
                <a:cubicBezTo>
                  <a:pt x="54705" y="8839"/>
                  <a:pt x="54717" y="8801"/>
                  <a:pt x="54685" y="8796"/>
                </a:cubicBezTo>
                <a:cubicBezTo>
                  <a:pt x="54679" y="8859"/>
                  <a:pt x="54693" y="8908"/>
                  <a:pt x="54742" y="8928"/>
                </a:cubicBezTo>
                <a:cubicBezTo>
                  <a:pt x="54751" y="8897"/>
                  <a:pt x="54809" y="8903"/>
                  <a:pt x="54830" y="8884"/>
                </a:cubicBezTo>
                <a:cubicBezTo>
                  <a:pt x="54826" y="8923"/>
                  <a:pt x="54860" y="8935"/>
                  <a:pt x="54920" y="8928"/>
                </a:cubicBezTo>
                <a:cubicBezTo>
                  <a:pt x="54922" y="8810"/>
                  <a:pt x="54932" y="8811"/>
                  <a:pt x="54948" y="8730"/>
                </a:cubicBezTo>
                <a:cubicBezTo>
                  <a:pt x="54859" y="8714"/>
                  <a:pt x="54841" y="8752"/>
                  <a:pt x="54773" y="8752"/>
                </a:cubicBezTo>
                <a:close/>
                <a:moveTo>
                  <a:pt x="54598" y="8774"/>
                </a:moveTo>
                <a:cubicBezTo>
                  <a:pt x="54653" y="8765"/>
                  <a:pt x="54773" y="8804"/>
                  <a:pt x="54742" y="8730"/>
                </a:cubicBezTo>
                <a:cubicBezTo>
                  <a:pt x="54671" y="8727"/>
                  <a:pt x="54621" y="8741"/>
                  <a:pt x="54598" y="8774"/>
                </a:cubicBezTo>
                <a:close/>
                <a:moveTo>
                  <a:pt x="51959" y="8796"/>
                </a:moveTo>
                <a:cubicBezTo>
                  <a:pt x="51998" y="8796"/>
                  <a:pt x="52036" y="8796"/>
                  <a:pt x="52076" y="8796"/>
                </a:cubicBezTo>
                <a:cubicBezTo>
                  <a:pt x="52076" y="8781"/>
                  <a:pt x="52076" y="8766"/>
                  <a:pt x="52076" y="8752"/>
                </a:cubicBezTo>
                <a:cubicBezTo>
                  <a:pt x="52047" y="8752"/>
                  <a:pt x="52041" y="8734"/>
                  <a:pt x="52017" y="8730"/>
                </a:cubicBezTo>
                <a:cubicBezTo>
                  <a:pt x="52011" y="8762"/>
                  <a:pt x="51970" y="8768"/>
                  <a:pt x="51959" y="8796"/>
                </a:cubicBezTo>
                <a:close/>
                <a:moveTo>
                  <a:pt x="50787" y="8796"/>
                </a:moveTo>
                <a:cubicBezTo>
                  <a:pt x="50860" y="8800"/>
                  <a:pt x="50879" y="8762"/>
                  <a:pt x="50904" y="8730"/>
                </a:cubicBezTo>
                <a:cubicBezTo>
                  <a:pt x="50874" y="8730"/>
                  <a:pt x="50845" y="8730"/>
                  <a:pt x="50816" y="8730"/>
                </a:cubicBezTo>
                <a:cubicBezTo>
                  <a:pt x="50817" y="8760"/>
                  <a:pt x="50802" y="8778"/>
                  <a:pt x="50787" y="8796"/>
                </a:cubicBezTo>
                <a:close/>
                <a:moveTo>
                  <a:pt x="49350" y="8774"/>
                </a:moveTo>
                <a:cubicBezTo>
                  <a:pt x="49370" y="8774"/>
                  <a:pt x="49389" y="8774"/>
                  <a:pt x="49409" y="8774"/>
                </a:cubicBezTo>
                <a:cubicBezTo>
                  <a:pt x="49409" y="8759"/>
                  <a:pt x="49409" y="8745"/>
                  <a:pt x="49409" y="8730"/>
                </a:cubicBezTo>
                <a:cubicBezTo>
                  <a:pt x="49389" y="8730"/>
                  <a:pt x="49370" y="8730"/>
                  <a:pt x="49350" y="8730"/>
                </a:cubicBezTo>
                <a:cubicBezTo>
                  <a:pt x="49350" y="8745"/>
                  <a:pt x="49350" y="8759"/>
                  <a:pt x="49350" y="8774"/>
                </a:cubicBezTo>
                <a:close/>
                <a:moveTo>
                  <a:pt x="47504" y="8840"/>
                </a:moveTo>
                <a:cubicBezTo>
                  <a:pt x="47607" y="8866"/>
                  <a:pt x="47736" y="8726"/>
                  <a:pt x="47621" y="8730"/>
                </a:cubicBezTo>
                <a:cubicBezTo>
                  <a:pt x="47660" y="8824"/>
                  <a:pt x="47482" y="8757"/>
                  <a:pt x="47504" y="8840"/>
                </a:cubicBezTo>
                <a:close/>
                <a:moveTo>
                  <a:pt x="47475" y="8774"/>
                </a:moveTo>
                <a:cubicBezTo>
                  <a:pt x="47520" y="8772"/>
                  <a:pt x="47576" y="8776"/>
                  <a:pt x="47562" y="8730"/>
                </a:cubicBezTo>
                <a:cubicBezTo>
                  <a:pt x="47543" y="8730"/>
                  <a:pt x="47524" y="8730"/>
                  <a:pt x="47504" y="8730"/>
                </a:cubicBezTo>
                <a:cubicBezTo>
                  <a:pt x="47504" y="8752"/>
                  <a:pt x="47480" y="8756"/>
                  <a:pt x="47475" y="8774"/>
                </a:cubicBezTo>
                <a:close/>
                <a:moveTo>
                  <a:pt x="42433" y="8796"/>
                </a:moveTo>
                <a:cubicBezTo>
                  <a:pt x="42433" y="8774"/>
                  <a:pt x="42433" y="8752"/>
                  <a:pt x="42433" y="8730"/>
                </a:cubicBezTo>
                <a:cubicBezTo>
                  <a:pt x="42404" y="8730"/>
                  <a:pt x="42374" y="8730"/>
                  <a:pt x="42345" y="8730"/>
                </a:cubicBezTo>
                <a:cubicBezTo>
                  <a:pt x="42340" y="8778"/>
                  <a:pt x="42369" y="8801"/>
                  <a:pt x="42433" y="8796"/>
                </a:cubicBezTo>
                <a:close/>
                <a:moveTo>
                  <a:pt x="4154" y="8819"/>
                </a:moveTo>
                <a:cubicBezTo>
                  <a:pt x="4245" y="8847"/>
                  <a:pt x="4321" y="8756"/>
                  <a:pt x="4243" y="8730"/>
                </a:cubicBezTo>
                <a:cubicBezTo>
                  <a:pt x="4231" y="8772"/>
                  <a:pt x="4108" y="8731"/>
                  <a:pt x="4154" y="8819"/>
                </a:cubicBezTo>
                <a:close/>
                <a:moveTo>
                  <a:pt x="57645" y="8819"/>
                </a:moveTo>
                <a:cubicBezTo>
                  <a:pt x="57706" y="8813"/>
                  <a:pt x="57767" y="8805"/>
                  <a:pt x="57849" y="8796"/>
                </a:cubicBezTo>
                <a:cubicBezTo>
                  <a:pt x="57893" y="8791"/>
                  <a:pt x="58009" y="8839"/>
                  <a:pt x="57997" y="8752"/>
                </a:cubicBezTo>
                <a:cubicBezTo>
                  <a:pt x="57890" y="8726"/>
                  <a:pt x="57766" y="8796"/>
                  <a:pt x="57733" y="8752"/>
                </a:cubicBezTo>
                <a:cubicBezTo>
                  <a:pt x="57734" y="8723"/>
                  <a:pt x="57785" y="8731"/>
                  <a:pt x="57791" y="8708"/>
                </a:cubicBezTo>
                <a:cubicBezTo>
                  <a:pt x="57687" y="8703"/>
                  <a:pt x="57638" y="8739"/>
                  <a:pt x="57645" y="8819"/>
                </a:cubicBezTo>
                <a:close/>
                <a:moveTo>
                  <a:pt x="50171" y="8708"/>
                </a:moveTo>
                <a:cubicBezTo>
                  <a:pt x="50140" y="8696"/>
                  <a:pt x="50068" y="8692"/>
                  <a:pt x="50024" y="8730"/>
                </a:cubicBezTo>
                <a:cubicBezTo>
                  <a:pt x="50105" y="8772"/>
                  <a:pt x="50185" y="8713"/>
                  <a:pt x="50171" y="8708"/>
                </a:cubicBezTo>
                <a:close/>
                <a:moveTo>
                  <a:pt x="49555" y="8730"/>
                </a:moveTo>
                <a:cubicBezTo>
                  <a:pt x="49532" y="8774"/>
                  <a:pt x="49598" y="8760"/>
                  <a:pt x="49614" y="8774"/>
                </a:cubicBezTo>
                <a:cubicBezTo>
                  <a:pt x="49628" y="8785"/>
                  <a:pt x="49609" y="8822"/>
                  <a:pt x="49643" y="8819"/>
                </a:cubicBezTo>
                <a:cubicBezTo>
                  <a:pt x="49663" y="8752"/>
                  <a:pt x="49705" y="8839"/>
                  <a:pt x="49761" y="8819"/>
                </a:cubicBezTo>
                <a:cubicBezTo>
                  <a:pt x="49785" y="8793"/>
                  <a:pt x="49800" y="8759"/>
                  <a:pt x="49790" y="8708"/>
                </a:cubicBezTo>
                <a:cubicBezTo>
                  <a:pt x="49705" y="8711"/>
                  <a:pt x="49598" y="8695"/>
                  <a:pt x="49555" y="8730"/>
                </a:cubicBezTo>
                <a:close/>
                <a:moveTo>
                  <a:pt x="49204" y="8796"/>
                </a:moveTo>
                <a:cubicBezTo>
                  <a:pt x="49212" y="8746"/>
                  <a:pt x="49196" y="8714"/>
                  <a:pt x="49146" y="8708"/>
                </a:cubicBezTo>
                <a:cubicBezTo>
                  <a:pt x="49151" y="8746"/>
                  <a:pt x="49116" y="8819"/>
                  <a:pt x="49204" y="8796"/>
                </a:cubicBezTo>
                <a:close/>
                <a:moveTo>
                  <a:pt x="48970" y="8796"/>
                </a:moveTo>
                <a:cubicBezTo>
                  <a:pt x="49100" y="8794"/>
                  <a:pt x="49006" y="8746"/>
                  <a:pt x="49057" y="8708"/>
                </a:cubicBezTo>
                <a:cubicBezTo>
                  <a:pt x="49028" y="8708"/>
                  <a:pt x="48998" y="8708"/>
                  <a:pt x="48970" y="8708"/>
                </a:cubicBezTo>
                <a:cubicBezTo>
                  <a:pt x="48970" y="8737"/>
                  <a:pt x="48970" y="8766"/>
                  <a:pt x="48970" y="8796"/>
                </a:cubicBezTo>
                <a:close/>
                <a:moveTo>
                  <a:pt x="48441" y="8840"/>
                </a:moveTo>
                <a:cubicBezTo>
                  <a:pt x="48550" y="8833"/>
                  <a:pt x="48643" y="8816"/>
                  <a:pt x="48676" y="8752"/>
                </a:cubicBezTo>
                <a:cubicBezTo>
                  <a:pt x="48596" y="8704"/>
                  <a:pt x="48603" y="8727"/>
                  <a:pt x="48500" y="8708"/>
                </a:cubicBezTo>
                <a:cubicBezTo>
                  <a:pt x="48459" y="8736"/>
                  <a:pt x="48482" y="8813"/>
                  <a:pt x="48441" y="8840"/>
                </a:cubicBezTo>
                <a:close/>
                <a:moveTo>
                  <a:pt x="55828" y="8774"/>
                </a:moveTo>
                <a:cubicBezTo>
                  <a:pt x="55754" y="8816"/>
                  <a:pt x="55706" y="8740"/>
                  <a:pt x="55652" y="8796"/>
                </a:cubicBezTo>
                <a:cubicBezTo>
                  <a:pt x="55698" y="8861"/>
                  <a:pt x="55880" y="8746"/>
                  <a:pt x="55798" y="8840"/>
                </a:cubicBezTo>
                <a:cubicBezTo>
                  <a:pt x="55874" y="8860"/>
                  <a:pt x="55882" y="8817"/>
                  <a:pt x="55916" y="8796"/>
                </a:cubicBezTo>
                <a:cubicBezTo>
                  <a:pt x="55938" y="8782"/>
                  <a:pt x="55969" y="8779"/>
                  <a:pt x="55974" y="8752"/>
                </a:cubicBezTo>
                <a:cubicBezTo>
                  <a:pt x="55928" y="8730"/>
                  <a:pt x="55856" y="8731"/>
                  <a:pt x="55916" y="8686"/>
                </a:cubicBezTo>
                <a:cubicBezTo>
                  <a:pt x="55832" y="8689"/>
                  <a:pt x="55714" y="8667"/>
                  <a:pt x="55711" y="8730"/>
                </a:cubicBezTo>
                <a:cubicBezTo>
                  <a:pt x="55780" y="8739"/>
                  <a:pt x="55774" y="8689"/>
                  <a:pt x="55858" y="8708"/>
                </a:cubicBezTo>
                <a:cubicBezTo>
                  <a:pt x="55850" y="8750"/>
                  <a:pt x="55890" y="8757"/>
                  <a:pt x="55886" y="8796"/>
                </a:cubicBezTo>
                <a:cubicBezTo>
                  <a:pt x="55864" y="8791"/>
                  <a:pt x="55828" y="8796"/>
                  <a:pt x="55828" y="8774"/>
                </a:cubicBezTo>
                <a:close/>
                <a:moveTo>
                  <a:pt x="53659" y="8730"/>
                </a:moveTo>
                <a:cubicBezTo>
                  <a:pt x="53725" y="8736"/>
                  <a:pt x="53769" y="8724"/>
                  <a:pt x="53776" y="8686"/>
                </a:cubicBezTo>
                <a:cubicBezTo>
                  <a:pt x="53722" y="8689"/>
                  <a:pt x="53677" y="8700"/>
                  <a:pt x="53659" y="8730"/>
                </a:cubicBezTo>
                <a:close/>
                <a:moveTo>
                  <a:pt x="51842" y="8796"/>
                </a:moveTo>
                <a:cubicBezTo>
                  <a:pt x="51974" y="8829"/>
                  <a:pt x="51905" y="8711"/>
                  <a:pt x="51959" y="8686"/>
                </a:cubicBezTo>
                <a:cubicBezTo>
                  <a:pt x="51867" y="8683"/>
                  <a:pt x="51858" y="8742"/>
                  <a:pt x="51842" y="8796"/>
                </a:cubicBezTo>
                <a:close/>
                <a:moveTo>
                  <a:pt x="50552" y="8862"/>
                </a:moveTo>
                <a:cubicBezTo>
                  <a:pt x="50547" y="8910"/>
                  <a:pt x="50656" y="8872"/>
                  <a:pt x="50699" y="8884"/>
                </a:cubicBezTo>
                <a:cubicBezTo>
                  <a:pt x="50723" y="8794"/>
                  <a:pt x="50703" y="8808"/>
                  <a:pt x="50699" y="8708"/>
                </a:cubicBezTo>
                <a:cubicBezTo>
                  <a:pt x="50561" y="8714"/>
                  <a:pt x="50669" y="8839"/>
                  <a:pt x="50610" y="8862"/>
                </a:cubicBezTo>
                <a:cubicBezTo>
                  <a:pt x="50575" y="8860"/>
                  <a:pt x="50541" y="8856"/>
                  <a:pt x="50552" y="8819"/>
                </a:cubicBezTo>
                <a:cubicBezTo>
                  <a:pt x="50482" y="8810"/>
                  <a:pt x="50488" y="8858"/>
                  <a:pt x="50406" y="8840"/>
                </a:cubicBezTo>
                <a:cubicBezTo>
                  <a:pt x="50456" y="8794"/>
                  <a:pt x="50384" y="8797"/>
                  <a:pt x="50435" y="8752"/>
                </a:cubicBezTo>
                <a:cubicBezTo>
                  <a:pt x="50387" y="8751"/>
                  <a:pt x="50419" y="8691"/>
                  <a:pt x="50377" y="8686"/>
                </a:cubicBezTo>
                <a:cubicBezTo>
                  <a:pt x="50359" y="8739"/>
                  <a:pt x="50186" y="8676"/>
                  <a:pt x="50200" y="8752"/>
                </a:cubicBezTo>
                <a:cubicBezTo>
                  <a:pt x="50218" y="8782"/>
                  <a:pt x="50313" y="8756"/>
                  <a:pt x="50318" y="8796"/>
                </a:cubicBezTo>
                <a:cubicBezTo>
                  <a:pt x="50308" y="8839"/>
                  <a:pt x="50357" y="8839"/>
                  <a:pt x="50377" y="8862"/>
                </a:cubicBezTo>
                <a:cubicBezTo>
                  <a:pt x="50305" y="8853"/>
                  <a:pt x="50313" y="8903"/>
                  <a:pt x="50229" y="8884"/>
                </a:cubicBezTo>
                <a:cubicBezTo>
                  <a:pt x="50223" y="8842"/>
                  <a:pt x="50263" y="8835"/>
                  <a:pt x="50259" y="8796"/>
                </a:cubicBezTo>
                <a:cubicBezTo>
                  <a:pt x="50167" y="8793"/>
                  <a:pt x="50158" y="8853"/>
                  <a:pt x="50141" y="8906"/>
                </a:cubicBezTo>
                <a:cubicBezTo>
                  <a:pt x="50298" y="8906"/>
                  <a:pt x="50473" y="8920"/>
                  <a:pt x="50552" y="8862"/>
                </a:cubicBezTo>
                <a:close/>
                <a:moveTo>
                  <a:pt x="41436" y="8752"/>
                </a:moveTo>
                <a:cubicBezTo>
                  <a:pt x="41456" y="8752"/>
                  <a:pt x="41476" y="8752"/>
                  <a:pt x="41495" y="8752"/>
                </a:cubicBezTo>
                <a:cubicBezTo>
                  <a:pt x="41495" y="8730"/>
                  <a:pt x="41519" y="8726"/>
                  <a:pt x="41524" y="8708"/>
                </a:cubicBezTo>
                <a:cubicBezTo>
                  <a:pt x="41487" y="8707"/>
                  <a:pt x="41484" y="8680"/>
                  <a:pt x="41436" y="8686"/>
                </a:cubicBezTo>
                <a:cubicBezTo>
                  <a:pt x="41436" y="8708"/>
                  <a:pt x="41436" y="8730"/>
                  <a:pt x="41436" y="8752"/>
                </a:cubicBezTo>
                <a:close/>
                <a:moveTo>
                  <a:pt x="18077" y="8774"/>
                </a:moveTo>
                <a:cubicBezTo>
                  <a:pt x="18070" y="8779"/>
                  <a:pt x="18028" y="8771"/>
                  <a:pt x="18018" y="8774"/>
                </a:cubicBezTo>
                <a:cubicBezTo>
                  <a:pt x="17981" y="8785"/>
                  <a:pt x="17980" y="8793"/>
                  <a:pt x="17959" y="8774"/>
                </a:cubicBezTo>
                <a:cubicBezTo>
                  <a:pt x="17953" y="8768"/>
                  <a:pt x="17883" y="8774"/>
                  <a:pt x="17872" y="8774"/>
                </a:cubicBezTo>
                <a:cubicBezTo>
                  <a:pt x="17802" y="8771"/>
                  <a:pt x="17917" y="8707"/>
                  <a:pt x="17813" y="8752"/>
                </a:cubicBezTo>
                <a:cubicBezTo>
                  <a:pt x="17808" y="8704"/>
                  <a:pt x="17739" y="8705"/>
                  <a:pt x="17666" y="8708"/>
                </a:cubicBezTo>
                <a:cubicBezTo>
                  <a:pt x="17666" y="8685"/>
                  <a:pt x="17615" y="8681"/>
                  <a:pt x="17608" y="8708"/>
                </a:cubicBezTo>
                <a:cubicBezTo>
                  <a:pt x="17625" y="8708"/>
                  <a:pt x="17641" y="8726"/>
                  <a:pt x="17608" y="8730"/>
                </a:cubicBezTo>
                <a:cubicBezTo>
                  <a:pt x="17546" y="8745"/>
                  <a:pt x="17550" y="8699"/>
                  <a:pt x="17491" y="8686"/>
                </a:cubicBezTo>
                <a:cubicBezTo>
                  <a:pt x="17496" y="8687"/>
                  <a:pt x="17483" y="8711"/>
                  <a:pt x="17461" y="8708"/>
                </a:cubicBezTo>
                <a:cubicBezTo>
                  <a:pt x="17450" y="8706"/>
                  <a:pt x="17466" y="8678"/>
                  <a:pt x="17432" y="8686"/>
                </a:cubicBezTo>
                <a:cubicBezTo>
                  <a:pt x="17445" y="8683"/>
                  <a:pt x="17398" y="8711"/>
                  <a:pt x="17403" y="8708"/>
                </a:cubicBezTo>
                <a:cubicBezTo>
                  <a:pt x="17380" y="8724"/>
                  <a:pt x="17391" y="8728"/>
                  <a:pt x="17344" y="8730"/>
                </a:cubicBezTo>
                <a:cubicBezTo>
                  <a:pt x="17226" y="8733"/>
                  <a:pt x="17104" y="8702"/>
                  <a:pt x="16992" y="8730"/>
                </a:cubicBezTo>
                <a:cubicBezTo>
                  <a:pt x="16992" y="8708"/>
                  <a:pt x="17016" y="8704"/>
                  <a:pt x="17022" y="8686"/>
                </a:cubicBezTo>
                <a:cubicBezTo>
                  <a:pt x="16930" y="8702"/>
                  <a:pt x="16752" y="8731"/>
                  <a:pt x="16699" y="8708"/>
                </a:cubicBezTo>
                <a:cubicBezTo>
                  <a:pt x="16671" y="8788"/>
                  <a:pt x="16831" y="8727"/>
                  <a:pt x="16816" y="8796"/>
                </a:cubicBezTo>
                <a:cubicBezTo>
                  <a:pt x="16770" y="8798"/>
                  <a:pt x="16715" y="8793"/>
                  <a:pt x="16728" y="8840"/>
                </a:cubicBezTo>
                <a:cubicBezTo>
                  <a:pt x="16874" y="8827"/>
                  <a:pt x="16861" y="8895"/>
                  <a:pt x="16904" y="8862"/>
                </a:cubicBezTo>
                <a:cubicBezTo>
                  <a:pt x="16924" y="8847"/>
                  <a:pt x="16984" y="8864"/>
                  <a:pt x="16992" y="8840"/>
                </a:cubicBezTo>
                <a:cubicBezTo>
                  <a:pt x="17022" y="8906"/>
                  <a:pt x="17169" y="8883"/>
                  <a:pt x="17256" y="8906"/>
                </a:cubicBezTo>
                <a:cubicBezTo>
                  <a:pt x="17319" y="8872"/>
                  <a:pt x="17346" y="8813"/>
                  <a:pt x="17403" y="8774"/>
                </a:cubicBezTo>
                <a:cubicBezTo>
                  <a:pt x="17425" y="8842"/>
                  <a:pt x="17322" y="8816"/>
                  <a:pt x="17344" y="8884"/>
                </a:cubicBezTo>
                <a:cubicBezTo>
                  <a:pt x="17413" y="8883"/>
                  <a:pt x="17431" y="8922"/>
                  <a:pt x="17520" y="8906"/>
                </a:cubicBezTo>
                <a:cubicBezTo>
                  <a:pt x="17534" y="8880"/>
                  <a:pt x="17551" y="8856"/>
                  <a:pt x="17578" y="8840"/>
                </a:cubicBezTo>
                <a:cubicBezTo>
                  <a:pt x="17542" y="8943"/>
                  <a:pt x="17654" y="8891"/>
                  <a:pt x="17725" y="8906"/>
                </a:cubicBezTo>
                <a:cubicBezTo>
                  <a:pt x="17740" y="8909"/>
                  <a:pt x="17756" y="8944"/>
                  <a:pt x="17784" y="8950"/>
                </a:cubicBezTo>
                <a:cubicBezTo>
                  <a:pt x="17941" y="8982"/>
                  <a:pt x="17857" y="8907"/>
                  <a:pt x="17901" y="8906"/>
                </a:cubicBezTo>
                <a:cubicBezTo>
                  <a:pt x="17981" y="8890"/>
                  <a:pt x="17959" y="8950"/>
                  <a:pt x="18018" y="8950"/>
                </a:cubicBezTo>
                <a:cubicBezTo>
                  <a:pt x="18027" y="8907"/>
                  <a:pt x="17978" y="8907"/>
                  <a:pt x="17959" y="8884"/>
                </a:cubicBezTo>
                <a:cubicBezTo>
                  <a:pt x="18138" y="8873"/>
                  <a:pt x="18159" y="8878"/>
                  <a:pt x="18311" y="8862"/>
                </a:cubicBezTo>
                <a:cubicBezTo>
                  <a:pt x="18311" y="8782"/>
                  <a:pt x="18159" y="8816"/>
                  <a:pt x="18194" y="8708"/>
                </a:cubicBezTo>
                <a:cubicBezTo>
                  <a:pt x="18071" y="8691"/>
                  <a:pt x="18234" y="8791"/>
                  <a:pt x="18106" y="8796"/>
                </a:cubicBezTo>
                <a:cubicBezTo>
                  <a:pt x="18098" y="8766"/>
                  <a:pt x="18105" y="8748"/>
                  <a:pt x="18077" y="8774"/>
                </a:cubicBezTo>
                <a:close/>
                <a:moveTo>
                  <a:pt x="57938" y="8686"/>
                </a:moveTo>
                <a:cubicBezTo>
                  <a:pt x="58037" y="8752"/>
                  <a:pt x="58028" y="8604"/>
                  <a:pt x="57938" y="8686"/>
                </a:cubicBezTo>
                <a:close/>
                <a:moveTo>
                  <a:pt x="55387" y="8730"/>
                </a:moveTo>
                <a:cubicBezTo>
                  <a:pt x="55434" y="8731"/>
                  <a:pt x="55489" y="8727"/>
                  <a:pt x="55476" y="8774"/>
                </a:cubicBezTo>
                <a:cubicBezTo>
                  <a:pt x="55404" y="8759"/>
                  <a:pt x="55356" y="8752"/>
                  <a:pt x="55300" y="8796"/>
                </a:cubicBezTo>
                <a:cubicBezTo>
                  <a:pt x="55317" y="8796"/>
                  <a:pt x="55333" y="8814"/>
                  <a:pt x="55300" y="8819"/>
                </a:cubicBezTo>
                <a:cubicBezTo>
                  <a:pt x="55280" y="8819"/>
                  <a:pt x="55262" y="8819"/>
                  <a:pt x="55242" y="8819"/>
                </a:cubicBezTo>
                <a:cubicBezTo>
                  <a:pt x="55266" y="8793"/>
                  <a:pt x="55280" y="8759"/>
                  <a:pt x="55272" y="8708"/>
                </a:cubicBezTo>
                <a:cubicBezTo>
                  <a:pt x="55215" y="8713"/>
                  <a:pt x="55206" y="8683"/>
                  <a:pt x="55154" y="8686"/>
                </a:cubicBezTo>
                <a:cubicBezTo>
                  <a:pt x="55164" y="8737"/>
                  <a:pt x="55190" y="8776"/>
                  <a:pt x="55212" y="8819"/>
                </a:cubicBezTo>
                <a:cubicBezTo>
                  <a:pt x="55184" y="8820"/>
                  <a:pt x="55154" y="8816"/>
                  <a:pt x="55124" y="8819"/>
                </a:cubicBezTo>
                <a:cubicBezTo>
                  <a:pt x="55086" y="8822"/>
                  <a:pt x="55088" y="8829"/>
                  <a:pt x="55066" y="8840"/>
                </a:cubicBezTo>
                <a:cubicBezTo>
                  <a:pt x="55128" y="8810"/>
                  <a:pt x="55131" y="8884"/>
                  <a:pt x="55066" y="8884"/>
                </a:cubicBezTo>
                <a:cubicBezTo>
                  <a:pt x="55061" y="8884"/>
                  <a:pt x="55019" y="8841"/>
                  <a:pt x="54978" y="8862"/>
                </a:cubicBezTo>
                <a:cubicBezTo>
                  <a:pt x="54984" y="8968"/>
                  <a:pt x="55064" y="8883"/>
                  <a:pt x="55154" y="8928"/>
                </a:cubicBezTo>
                <a:cubicBezTo>
                  <a:pt x="55193" y="8915"/>
                  <a:pt x="55158" y="8843"/>
                  <a:pt x="55212" y="8840"/>
                </a:cubicBezTo>
                <a:cubicBezTo>
                  <a:pt x="55314" y="8809"/>
                  <a:pt x="55345" y="8881"/>
                  <a:pt x="55359" y="8884"/>
                </a:cubicBezTo>
                <a:cubicBezTo>
                  <a:pt x="55413" y="8895"/>
                  <a:pt x="55449" y="8861"/>
                  <a:pt x="55476" y="8862"/>
                </a:cubicBezTo>
                <a:cubicBezTo>
                  <a:pt x="55486" y="8862"/>
                  <a:pt x="55505" y="8907"/>
                  <a:pt x="55535" y="8906"/>
                </a:cubicBezTo>
                <a:cubicBezTo>
                  <a:pt x="55536" y="8906"/>
                  <a:pt x="55585" y="8864"/>
                  <a:pt x="55593" y="8862"/>
                </a:cubicBezTo>
                <a:cubicBezTo>
                  <a:pt x="55547" y="8853"/>
                  <a:pt x="55595" y="8833"/>
                  <a:pt x="55593" y="8796"/>
                </a:cubicBezTo>
                <a:cubicBezTo>
                  <a:pt x="55593" y="8770"/>
                  <a:pt x="55569" y="8763"/>
                  <a:pt x="55564" y="8730"/>
                </a:cubicBezTo>
                <a:cubicBezTo>
                  <a:pt x="55561" y="8711"/>
                  <a:pt x="55599" y="8700"/>
                  <a:pt x="55593" y="8686"/>
                </a:cubicBezTo>
                <a:cubicBezTo>
                  <a:pt x="55591" y="8680"/>
                  <a:pt x="55537" y="8673"/>
                  <a:pt x="55535" y="8664"/>
                </a:cubicBezTo>
                <a:cubicBezTo>
                  <a:pt x="55514" y="8757"/>
                  <a:pt x="55401" y="8643"/>
                  <a:pt x="55387" y="8730"/>
                </a:cubicBezTo>
                <a:close/>
                <a:moveTo>
                  <a:pt x="51079" y="8840"/>
                </a:moveTo>
                <a:cubicBezTo>
                  <a:pt x="51037" y="8816"/>
                  <a:pt x="51008" y="8816"/>
                  <a:pt x="50992" y="8862"/>
                </a:cubicBezTo>
                <a:cubicBezTo>
                  <a:pt x="51099" y="8858"/>
                  <a:pt x="51104" y="8832"/>
                  <a:pt x="51197" y="8862"/>
                </a:cubicBezTo>
                <a:cubicBezTo>
                  <a:pt x="51188" y="8819"/>
                  <a:pt x="51237" y="8819"/>
                  <a:pt x="51255" y="8796"/>
                </a:cubicBezTo>
                <a:cubicBezTo>
                  <a:pt x="51232" y="8791"/>
                  <a:pt x="51222" y="8778"/>
                  <a:pt x="51226" y="8752"/>
                </a:cubicBezTo>
                <a:cubicBezTo>
                  <a:pt x="51249" y="8746"/>
                  <a:pt x="51284" y="8751"/>
                  <a:pt x="51285" y="8730"/>
                </a:cubicBezTo>
                <a:cubicBezTo>
                  <a:pt x="51155" y="8762"/>
                  <a:pt x="51208" y="8655"/>
                  <a:pt x="51109" y="8664"/>
                </a:cubicBezTo>
                <a:cubicBezTo>
                  <a:pt x="51113" y="8703"/>
                  <a:pt x="51080" y="8715"/>
                  <a:pt x="51021" y="8708"/>
                </a:cubicBezTo>
                <a:cubicBezTo>
                  <a:pt x="50980" y="8798"/>
                  <a:pt x="51085" y="8778"/>
                  <a:pt x="51079" y="8840"/>
                </a:cubicBezTo>
                <a:close/>
                <a:moveTo>
                  <a:pt x="50464" y="8796"/>
                </a:moveTo>
                <a:cubicBezTo>
                  <a:pt x="50567" y="8801"/>
                  <a:pt x="50617" y="8765"/>
                  <a:pt x="50610" y="8686"/>
                </a:cubicBezTo>
                <a:cubicBezTo>
                  <a:pt x="50577" y="8667"/>
                  <a:pt x="50532" y="8657"/>
                  <a:pt x="50464" y="8664"/>
                </a:cubicBezTo>
                <a:cubicBezTo>
                  <a:pt x="50464" y="8708"/>
                  <a:pt x="50464" y="8752"/>
                  <a:pt x="50464" y="8796"/>
                </a:cubicBezTo>
                <a:close/>
                <a:moveTo>
                  <a:pt x="57117" y="8752"/>
                </a:moveTo>
                <a:cubicBezTo>
                  <a:pt x="57113" y="8681"/>
                  <a:pt x="57187" y="8646"/>
                  <a:pt x="57060" y="8641"/>
                </a:cubicBezTo>
                <a:cubicBezTo>
                  <a:pt x="57054" y="8696"/>
                  <a:pt x="57074" y="8733"/>
                  <a:pt x="57117" y="8752"/>
                </a:cubicBezTo>
                <a:close/>
                <a:moveTo>
                  <a:pt x="56530" y="8686"/>
                </a:moveTo>
                <a:cubicBezTo>
                  <a:pt x="56551" y="8686"/>
                  <a:pt x="56571" y="8686"/>
                  <a:pt x="56590" y="8686"/>
                </a:cubicBezTo>
                <a:cubicBezTo>
                  <a:pt x="56590" y="8672"/>
                  <a:pt x="56590" y="8657"/>
                  <a:pt x="56590" y="8641"/>
                </a:cubicBezTo>
                <a:cubicBezTo>
                  <a:pt x="56571" y="8641"/>
                  <a:pt x="56551" y="8641"/>
                  <a:pt x="56530" y="8641"/>
                </a:cubicBezTo>
                <a:cubicBezTo>
                  <a:pt x="56530" y="8657"/>
                  <a:pt x="56530" y="8672"/>
                  <a:pt x="56530" y="8686"/>
                </a:cubicBezTo>
                <a:close/>
                <a:moveTo>
                  <a:pt x="50113" y="8664"/>
                </a:moveTo>
                <a:cubicBezTo>
                  <a:pt x="50014" y="8597"/>
                  <a:pt x="50024" y="8745"/>
                  <a:pt x="50113" y="8664"/>
                </a:cubicBezTo>
                <a:close/>
                <a:moveTo>
                  <a:pt x="49614" y="8686"/>
                </a:moveTo>
                <a:cubicBezTo>
                  <a:pt x="49660" y="8683"/>
                  <a:pt x="49716" y="8689"/>
                  <a:pt x="49702" y="8641"/>
                </a:cubicBezTo>
                <a:cubicBezTo>
                  <a:pt x="49683" y="8641"/>
                  <a:pt x="49663" y="8641"/>
                  <a:pt x="49643" y="8641"/>
                </a:cubicBezTo>
                <a:cubicBezTo>
                  <a:pt x="49643" y="8664"/>
                  <a:pt x="49619" y="8669"/>
                  <a:pt x="49614" y="8686"/>
                </a:cubicBezTo>
                <a:close/>
                <a:moveTo>
                  <a:pt x="47973" y="8752"/>
                </a:moveTo>
                <a:cubicBezTo>
                  <a:pt x="48029" y="8746"/>
                  <a:pt x="48037" y="8776"/>
                  <a:pt x="48090" y="8774"/>
                </a:cubicBezTo>
                <a:cubicBezTo>
                  <a:pt x="48062" y="8720"/>
                  <a:pt x="48195" y="8641"/>
                  <a:pt x="48060" y="8641"/>
                </a:cubicBezTo>
                <a:cubicBezTo>
                  <a:pt x="48074" y="8711"/>
                  <a:pt x="47982" y="8700"/>
                  <a:pt x="47973" y="8752"/>
                </a:cubicBezTo>
                <a:close/>
                <a:moveTo>
                  <a:pt x="16406" y="8819"/>
                </a:moveTo>
                <a:cubicBezTo>
                  <a:pt x="16406" y="8820"/>
                  <a:pt x="16463" y="8823"/>
                  <a:pt x="16465" y="8840"/>
                </a:cubicBezTo>
                <a:cubicBezTo>
                  <a:pt x="16465" y="8842"/>
                  <a:pt x="16394" y="8866"/>
                  <a:pt x="16406" y="8884"/>
                </a:cubicBezTo>
                <a:cubicBezTo>
                  <a:pt x="16445" y="8890"/>
                  <a:pt x="16462" y="8916"/>
                  <a:pt x="16523" y="8906"/>
                </a:cubicBezTo>
                <a:cubicBezTo>
                  <a:pt x="16439" y="8807"/>
                  <a:pt x="16611" y="8844"/>
                  <a:pt x="16670" y="8796"/>
                </a:cubicBezTo>
                <a:cubicBezTo>
                  <a:pt x="16619" y="8739"/>
                  <a:pt x="16558" y="8826"/>
                  <a:pt x="16553" y="8774"/>
                </a:cubicBezTo>
                <a:cubicBezTo>
                  <a:pt x="16559" y="8742"/>
                  <a:pt x="16601" y="8737"/>
                  <a:pt x="16611" y="8708"/>
                </a:cubicBezTo>
                <a:cubicBezTo>
                  <a:pt x="16553" y="8672"/>
                  <a:pt x="16574" y="8710"/>
                  <a:pt x="16494" y="8708"/>
                </a:cubicBezTo>
                <a:cubicBezTo>
                  <a:pt x="16489" y="8682"/>
                  <a:pt x="16499" y="8645"/>
                  <a:pt x="16465" y="8641"/>
                </a:cubicBezTo>
                <a:cubicBezTo>
                  <a:pt x="16415" y="8710"/>
                  <a:pt x="16408" y="8762"/>
                  <a:pt x="16406" y="8819"/>
                </a:cubicBezTo>
                <a:close/>
                <a:moveTo>
                  <a:pt x="57205" y="8686"/>
                </a:moveTo>
                <a:cubicBezTo>
                  <a:pt x="57266" y="8705"/>
                  <a:pt x="57317" y="8613"/>
                  <a:pt x="57264" y="8620"/>
                </a:cubicBezTo>
                <a:cubicBezTo>
                  <a:pt x="57261" y="8655"/>
                  <a:pt x="57189" y="8637"/>
                  <a:pt x="57205" y="8686"/>
                </a:cubicBezTo>
                <a:close/>
                <a:moveTo>
                  <a:pt x="41964" y="8641"/>
                </a:moveTo>
                <a:cubicBezTo>
                  <a:pt x="41944" y="8724"/>
                  <a:pt x="42186" y="8695"/>
                  <a:pt x="42140" y="8620"/>
                </a:cubicBezTo>
                <a:cubicBezTo>
                  <a:pt x="42051" y="8653"/>
                  <a:pt x="42026" y="8613"/>
                  <a:pt x="41964" y="8641"/>
                </a:cubicBezTo>
                <a:close/>
                <a:moveTo>
                  <a:pt x="40528" y="8664"/>
                </a:moveTo>
                <a:cubicBezTo>
                  <a:pt x="40519" y="8723"/>
                  <a:pt x="40589" y="8721"/>
                  <a:pt x="40645" y="8730"/>
                </a:cubicBezTo>
                <a:cubicBezTo>
                  <a:pt x="40658" y="8688"/>
                  <a:pt x="40708" y="8675"/>
                  <a:pt x="40705" y="8620"/>
                </a:cubicBezTo>
                <a:cubicBezTo>
                  <a:pt x="40587" y="8591"/>
                  <a:pt x="40644" y="8692"/>
                  <a:pt x="40528" y="8664"/>
                </a:cubicBezTo>
                <a:close/>
                <a:moveTo>
                  <a:pt x="39620" y="8620"/>
                </a:moveTo>
                <a:cubicBezTo>
                  <a:pt x="39590" y="8620"/>
                  <a:pt x="39561" y="8620"/>
                  <a:pt x="39531" y="8620"/>
                </a:cubicBezTo>
                <a:cubicBezTo>
                  <a:pt x="39509" y="8625"/>
                  <a:pt x="39474" y="8621"/>
                  <a:pt x="39473" y="8641"/>
                </a:cubicBezTo>
                <a:cubicBezTo>
                  <a:pt x="39516" y="8630"/>
                  <a:pt x="39625" y="8667"/>
                  <a:pt x="39620" y="8620"/>
                </a:cubicBezTo>
                <a:close/>
                <a:moveTo>
                  <a:pt x="41466" y="8641"/>
                </a:moveTo>
                <a:cubicBezTo>
                  <a:pt x="41555" y="8633"/>
                  <a:pt x="41615" y="8700"/>
                  <a:pt x="41642" y="8620"/>
                </a:cubicBezTo>
                <a:cubicBezTo>
                  <a:pt x="41597" y="8583"/>
                  <a:pt x="41505" y="8610"/>
                  <a:pt x="41466" y="8641"/>
                </a:cubicBezTo>
                <a:close/>
                <a:moveTo>
                  <a:pt x="4770" y="8664"/>
                </a:moveTo>
                <a:cubicBezTo>
                  <a:pt x="4746" y="8741"/>
                  <a:pt x="4803" y="8676"/>
                  <a:pt x="4858" y="8664"/>
                </a:cubicBezTo>
                <a:cubicBezTo>
                  <a:pt x="4908" y="8652"/>
                  <a:pt x="5060" y="8683"/>
                  <a:pt x="5004" y="8598"/>
                </a:cubicBezTo>
                <a:cubicBezTo>
                  <a:pt x="4879" y="8585"/>
                  <a:pt x="4885" y="8669"/>
                  <a:pt x="4770" y="8664"/>
                </a:cubicBezTo>
                <a:close/>
                <a:moveTo>
                  <a:pt x="57909" y="8664"/>
                </a:moveTo>
                <a:cubicBezTo>
                  <a:pt x="57901" y="8625"/>
                  <a:pt x="57938" y="8553"/>
                  <a:pt x="57849" y="8576"/>
                </a:cubicBezTo>
                <a:cubicBezTo>
                  <a:pt x="57853" y="8617"/>
                  <a:pt x="57869" y="8649"/>
                  <a:pt x="57909" y="8664"/>
                </a:cubicBezTo>
                <a:close/>
                <a:moveTo>
                  <a:pt x="54333" y="8620"/>
                </a:moveTo>
                <a:cubicBezTo>
                  <a:pt x="54362" y="8619"/>
                  <a:pt x="54368" y="8638"/>
                  <a:pt x="54392" y="8641"/>
                </a:cubicBezTo>
                <a:cubicBezTo>
                  <a:pt x="54392" y="8619"/>
                  <a:pt x="54415" y="8616"/>
                  <a:pt x="54421" y="8598"/>
                </a:cubicBezTo>
                <a:cubicBezTo>
                  <a:pt x="54392" y="8598"/>
                  <a:pt x="54386" y="8580"/>
                  <a:pt x="54362" y="8576"/>
                </a:cubicBezTo>
                <a:cubicBezTo>
                  <a:pt x="54362" y="8598"/>
                  <a:pt x="54339" y="8602"/>
                  <a:pt x="54333" y="8620"/>
                </a:cubicBezTo>
                <a:close/>
                <a:moveTo>
                  <a:pt x="17491" y="8598"/>
                </a:moveTo>
                <a:cubicBezTo>
                  <a:pt x="17453" y="8597"/>
                  <a:pt x="17450" y="8570"/>
                  <a:pt x="17403" y="8576"/>
                </a:cubicBezTo>
                <a:cubicBezTo>
                  <a:pt x="17357" y="8630"/>
                  <a:pt x="17502" y="8640"/>
                  <a:pt x="17491" y="8598"/>
                </a:cubicBezTo>
                <a:close/>
                <a:moveTo>
                  <a:pt x="17051" y="8620"/>
                </a:moveTo>
                <a:cubicBezTo>
                  <a:pt x="17071" y="8620"/>
                  <a:pt x="17090" y="8620"/>
                  <a:pt x="17109" y="8620"/>
                </a:cubicBezTo>
                <a:cubicBezTo>
                  <a:pt x="17109" y="8606"/>
                  <a:pt x="17109" y="8590"/>
                  <a:pt x="17109" y="8576"/>
                </a:cubicBezTo>
                <a:cubicBezTo>
                  <a:pt x="17090" y="8576"/>
                  <a:pt x="17071" y="8576"/>
                  <a:pt x="17051" y="8576"/>
                </a:cubicBezTo>
                <a:cubicBezTo>
                  <a:pt x="17051" y="8590"/>
                  <a:pt x="17051" y="8606"/>
                  <a:pt x="17051" y="8620"/>
                </a:cubicBezTo>
                <a:close/>
                <a:moveTo>
                  <a:pt x="53747" y="8598"/>
                </a:moveTo>
                <a:cubicBezTo>
                  <a:pt x="53797" y="8599"/>
                  <a:pt x="53822" y="8581"/>
                  <a:pt x="53835" y="8553"/>
                </a:cubicBezTo>
                <a:cubicBezTo>
                  <a:pt x="53784" y="8552"/>
                  <a:pt x="53759" y="8571"/>
                  <a:pt x="53747" y="8598"/>
                </a:cubicBezTo>
                <a:close/>
                <a:moveTo>
                  <a:pt x="54216" y="8598"/>
                </a:moveTo>
                <a:cubicBezTo>
                  <a:pt x="54218" y="8585"/>
                  <a:pt x="54220" y="8572"/>
                  <a:pt x="54245" y="8576"/>
                </a:cubicBezTo>
                <a:cubicBezTo>
                  <a:pt x="54242" y="8548"/>
                  <a:pt x="54236" y="8523"/>
                  <a:pt x="54186" y="8532"/>
                </a:cubicBezTo>
                <a:cubicBezTo>
                  <a:pt x="54191" y="8558"/>
                  <a:pt x="54182" y="8594"/>
                  <a:pt x="54216" y="8598"/>
                </a:cubicBezTo>
                <a:close/>
                <a:moveTo>
                  <a:pt x="43108" y="8576"/>
                </a:moveTo>
                <a:cubicBezTo>
                  <a:pt x="43127" y="8576"/>
                  <a:pt x="43147" y="8576"/>
                  <a:pt x="43165" y="8576"/>
                </a:cubicBezTo>
                <a:cubicBezTo>
                  <a:pt x="43165" y="8561"/>
                  <a:pt x="43165" y="8547"/>
                  <a:pt x="43165" y="8532"/>
                </a:cubicBezTo>
                <a:cubicBezTo>
                  <a:pt x="43147" y="8532"/>
                  <a:pt x="43127" y="8532"/>
                  <a:pt x="43108" y="8532"/>
                </a:cubicBezTo>
                <a:cubicBezTo>
                  <a:pt x="43108" y="8547"/>
                  <a:pt x="43108" y="8561"/>
                  <a:pt x="43108" y="8576"/>
                </a:cubicBezTo>
                <a:close/>
                <a:moveTo>
                  <a:pt x="41877" y="8576"/>
                </a:moveTo>
                <a:cubicBezTo>
                  <a:pt x="41906" y="8576"/>
                  <a:pt x="41911" y="8594"/>
                  <a:pt x="41935" y="8598"/>
                </a:cubicBezTo>
                <a:cubicBezTo>
                  <a:pt x="41935" y="8576"/>
                  <a:pt x="41958" y="8571"/>
                  <a:pt x="41964" y="8553"/>
                </a:cubicBezTo>
                <a:cubicBezTo>
                  <a:pt x="41935" y="8554"/>
                  <a:pt x="41929" y="8536"/>
                  <a:pt x="41906" y="8532"/>
                </a:cubicBezTo>
                <a:cubicBezTo>
                  <a:pt x="41906" y="8554"/>
                  <a:pt x="41882" y="8558"/>
                  <a:pt x="41877" y="8576"/>
                </a:cubicBezTo>
                <a:close/>
                <a:moveTo>
                  <a:pt x="39737" y="8510"/>
                </a:moveTo>
                <a:cubicBezTo>
                  <a:pt x="39630" y="8614"/>
                  <a:pt x="39909" y="8540"/>
                  <a:pt x="39737" y="8510"/>
                </a:cubicBezTo>
                <a:close/>
                <a:moveTo>
                  <a:pt x="56503" y="8532"/>
                </a:moveTo>
                <a:cubicBezTo>
                  <a:pt x="56505" y="8463"/>
                  <a:pt x="56617" y="8599"/>
                  <a:pt x="56618" y="8532"/>
                </a:cubicBezTo>
                <a:cubicBezTo>
                  <a:pt x="56596" y="8527"/>
                  <a:pt x="56586" y="8513"/>
                  <a:pt x="56590" y="8487"/>
                </a:cubicBezTo>
                <a:cubicBezTo>
                  <a:pt x="56530" y="8469"/>
                  <a:pt x="56429" y="8522"/>
                  <a:pt x="56503" y="8532"/>
                </a:cubicBezTo>
                <a:close/>
                <a:moveTo>
                  <a:pt x="41320" y="8532"/>
                </a:moveTo>
                <a:cubicBezTo>
                  <a:pt x="41442" y="8567"/>
                  <a:pt x="41351" y="8398"/>
                  <a:pt x="41320" y="8487"/>
                </a:cubicBezTo>
                <a:cubicBezTo>
                  <a:pt x="41354" y="8493"/>
                  <a:pt x="41338" y="8513"/>
                  <a:pt x="41320" y="8532"/>
                </a:cubicBezTo>
                <a:close/>
                <a:moveTo>
                  <a:pt x="40176" y="8510"/>
                </a:moveTo>
                <a:cubicBezTo>
                  <a:pt x="40226" y="8511"/>
                  <a:pt x="40251" y="8493"/>
                  <a:pt x="40264" y="8466"/>
                </a:cubicBezTo>
                <a:cubicBezTo>
                  <a:pt x="40218" y="8468"/>
                  <a:pt x="40163" y="8463"/>
                  <a:pt x="40176" y="8510"/>
                </a:cubicBezTo>
                <a:close/>
                <a:moveTo>
                  <a:pt x="33465" y="8532"/>
                </a:moveTo>
                <a:cubicBezTo>
                  <a:pt x="33466" y="8494"/>
                  <a:pt x="33442" y="8475"/>
                  <a:pt x="33406" y="8466"/>
                </a:cubicBezTo>
                <a:cubicBezTo>
                  <a:pt x="33364" y="8498"/>
                  <a:pt x="33363" y="8551"/>
                  <a:pt x="33465" y="8532"/>
                </a:cubicBezTo>
                <a:close/>
                <a:moveTo>
                  <a:pt x="4858" y="8553"/>
                </a:moveTo>
                <a:cubicBezTo>
                  <a:pt x="4999" y="8556"/>
                  <a:pt x="4910" y="8535"/>
                  <a:pt x="4887" y="8510"/>
                </a:cubicBezTo>
                <a:cubicBezTo>
                  <a:pt x="4875" y="8495"/>
                  <a:pt x="4891" y="8464"/>
                  <a:pt x="4858" y="8466"/>
                </a:cubicBezTo>
                <a:cubicBezTo>
                  <a:pt x="4858" y="8495"/>
                  <a:pt x="4858" y="8525"/>
                  <a:pt x="4858" y="8553"/>
                </a:cubicBezTo>
                <a:close/>
                <a:moveTo>
                  <a:pt x="54685" y="8532"/>
                </a:moveTo>
                <a:cubicBezTo>
                  <a:pt x="54685" y="8590"/>
                  <a:pt x="54669" y="8661"/>
                  <a:pt x="54742" y="8664"/>
                </a:cubicBezTo>
                <a:cubicBezTo>
                  <a:pt x="54725" y="8550"/>
                  <a:pt x="54805" y="8631"/>
                  <a:pt x="54890" y="8620"/>
                </a:cubicBezTo>
                <a:cubicBezTo>
                  <a:pt x="54913" y="8518"/>
                  <a:pt x="54778" y="8589"/>
                  <a:pt x="54773" y="8553"/>
                </a:cubicBezTo>
                <a:cubicBezTo>
                  <a:pt x="54782" y="8502"/>
                  <a:pt x="54874" y="8513"/>
                  <a:pt x="54860" y="8444"/>
                </a:cubicBezTo>
                <a:cubicBezTo>
                  <a:pt x="54772" y="8451"/>
                  <a:pt x="54778" y="8528"/>
                  <a:pt x="54685" y="8532"/>
                </a:cubicBezTo>
                <a:close/>
                <a:moveTo>
                  <a:pt x="41672" y="8487"/>
                </a:moveTo>
                <a:cubicBezTo>
                  <a:pt x="41619" y="8447"/>
                  <a:pt x="41556" y="8439"/>
                  <a:pt x="41495" y="8487"/>
                </a:cubicBezTo>
                <a:cubicBezTo>
                  <a:pt x="41516" y="8505"/>
                  <a:pt x="41659" y="8537"/>
                  <a:pt x="41672" y="8487"/>
                </a:cubicBezTo>
                <a:close/>
                <a:moveTo>
                  <a:pt x="41436" y="8510"/>
                </a:moveTo>
                <a:cubicBezTo>
                  <a:pt x="41497" y="8516"/>
                  <a:pt x="41444" y="8607"/>
                  <a:pt x="41524" y="8598"/>
                </a:cubicBezTo>
                <a:cubicBezTo>
                  <a:pt x="41555" y="8536"/>
                  <a:pt x="41479" y="8445"/>
                  <a:pt x="41436" y="8510"/>
                </a:cubicBezTo>
                <a:close/>
                <a:moveTo>
                  <a:pt x="39884" y="8487"/>
                </a:moveTo>
                <a:cubicBezTo>
                  <a:pt x="39902" y="8487"/>
                  <a:pt x="39922" y="8487"/>
                  <a:pt x="39942" y="8487"/>
                </a:cubicBezTo>
                <a:cubicBezTo>
                  <a:pt x="39942" y="8473"/>
                  <a:pt x="39942" y="8459"/>
                  <a:pt x="39942" y="8444"/>
                </a:cubicBezTo>
                <a:cubicBezTo>
                  <a:pt x="39922" y="8444"/>
                  <a:pt x="39902" y="8444"/>
                  <a:pt x="39884" y="8444"/>
                </a:cubicBezTo>
                <a:cubicBezTo>
                  <a:pt x="39884" y="8459"/>
                  <a:pt x="39884" y="8473"/>
                  <a:pt x="39884" y="8487"/>
                </a:cubicBezTo>
                <a:close/>
                <a:moveTo>
                  <a:pt x="14560" y="8532"/>
                </a:moveTo>
                <a:cubicBezTo>
                  <a:pt x="14641" y="8567"/>
                  <a:pt x="14641" y="8436"/>
                  <a:pt x="14589" y="8444"/>
                </a:cubicBezTo>
                <a:cubicBezTo>
                  <a:pt x="14580" y="8474"/>
                  <a:pt x="14547" y="8486"/>
                  <a:pt x="14560" y="8532"/>
                </a:cubicBezTo>
                <a:close/>
                <a:moveTo>
                  <a:pt x="54567" y="8401"/>
                </a:moveTo>
                <a:cubicBezTo>
                  <a:pt x="54558" y="8451"/>
                  <a:pt x="54522" y="8483"/>
                  <a:pt x="54538" y="8553"/>
                </a:cubicBezTo>
                <a:cubicBezTo>
                  <a:pt x="54516" y="8559"/>
                  <a:pt x="54504" y="8573"/>
                  <a:pt x="54508" y="8598"/>
                </a:cubicBezTo>
                <a:cubicBezTo>
                  <a:pt x="54474" y="8599"/>
                  <a:pt x="54439" y="8604"/>
                  <a:pt x="54451" y="8641"/>
                </a:cubicBezTo>
                <a:cubicBezTo>
                  <a:pt x="54522" y="8650"/>
                  <a:pt x="54514" y="8601"/>
                  <a:pt x="54598" y="8620"/>
                </a:cubicBezTo>
                <a:cubicBezTo>
                  <a:pt x="54595" y="8658"/>
                  <a:pt x="54619" y="8676"/>
                  <a:pt x="54655" y="8686"/>
                </a:cubicBezTo>
                <a:cubicBezTo>
                  <a:pt x="54623" y="8567"/>
                  <a:pt x="54669" y="8555"/>
                  <a:pt x="54626" y="8444"/>
                </a:cubicBezTo>
                <a:cubicBezTo>
                  <a:pt x="54643" y="8444"/>
                  <a:pt x="54659" y="8426"/>
                  <a:pt x="54626" y="8421"/>
                </a:cubicBezTo>
                <a:cubicBezTo>
                  <a:pt x="54611" y="8460"/>
                  <a:pt x="54595" y="8413"/>
                  <a:pt x="54567" y="8401"/>
                </a:cubicBezTo>
                <a:close/>
                <a:moveTo>
                  <a:pt x="14999" y="8466"/>
                </a:moveTo>
                <a:cubicBezTo>
                  <a:pt x="15028" y="8466"/>
                  <a:pt x="15058" y="8466"/>
                  <a:pt x="15088" y="8466"/>
                </a:cubicBezTo>
                <a:cubicBezTo>
                  <a:pt x="15088" y="8444"/>
                  <a:pt x="15088" y="8421"/>
                  <a:pt x="15088" y="8401"/>
                </a:cubicBezTo>
                <a:cubicBezTo>
                  <a:pt x="15068" y="8401"/>
                  <a:pt x="15048" y="8401"/>
                  <a:pt x="15028" y="8401"/>
                </a:cubicBezTo>
                <a:cubicBezTo>
                  <a:pt x="15027" y="8428"/>
                  <a:pt x="14991" y="8430"/>
                  <a:pt x="14999" y="8466"/>
                </a:cubicBezTo>
                <a:close/>
                <a:moveTo>
                  <a:pt x="52251" y="8401"/>
                </a:moveTo>
                <a:cubicBezTo>
                  <a:pt x="52271" y="8401"/>
                  <a:pt x="52291" y="8401"/>
                  <a:pt x="52310" y="8401"/>
                </a:cubicBezTo>
                <a:cubicBezTo>
                  <a:pt x="52310" y="8385"/>
                  <a:pt x="52310" y="8370"/>
                  <a:pt x="52310" y="8356"/>
                </a:cubicBezTo>
                <a:cubicBezTo>
                  <a:pt x="52291" y="8356"/>
                  <a:pt x="52271" y="8356"/>
                  <a:pt x="52251" y="8356"/>
                </a:cubicBezTo>
                <a:cubicBezTo>
                  <a:pt x="52251" y="8370"/>
                  <a:pt x="52251" y="8385"/>
                  <a:pt x="52251" y="8401"/>
                </a:cubicBezTo>
                <a:close/>
                <a:moveTo>
                  <a:pt x="54069" y="8532"/>
                </a:moveTo>
                <a:cubicBezTo>
                  <a:pt x="54144" y="8590"/>
                  <a:pt x="54101" y="8481"/>
                  <a:pt x="54216" y="8510"/>
                </a:cubicBezTo>
                <a:cubicBezTo>
                  <a:pt x="54198" y="8457"/>
                  <a:pt x="54252" y="8350"/>
                  <a:pt x="54186" y="8334"/>
                </a:cubicBezTo>
                <a:cubicBezTo>
                  <a:pt x="54174" y="8421"/>
                  <a:pt x="54119" y="8510"/>
                  <a:pt x="54069" y="8532"/>
                </a:cubicBezTo>
                <a:close/>
                <a:moveTo>
                  <a:pt x="54685" y="8356"/>
                </a:moveTo>
                <a:cubicBezTo>
                  <a:pt x="54735" y="8357"/>
                  <a:pt x="54760" y="8339"/>
                  <a:pt x="54773" y="8312"/>
                </a:cubicBezTo>
                <a:cubicBezTo>
                  <a:pt x="54727" y="8314"/>
                  <a:pt x="54671" y="8309"/>
                  <a:pt x="54685" y="8356"/>
                </a:cubicBezTo>
                <a:close/>
                <a:moveTo>
                  <a:pt x="54274" y="8334"/>
                </a:moveTo>
                <a:cubicBezTo>
                  <a:pt x="54266" y="8384"/>
                  <a:pt x="54282" y="8417"/>
                  <a:pt x="54333" y="8421"/>
                </a:cubicBezTo>
                <a:cubicBezTo>
                  <a:pt x="54278" y="8348"/>
                  <a:pt x="54438" y="8329"/>
                  <a:pt x="54451" y="8378"/>
                </a:cubicBezTo>
                <a:cubicBezTo>
                  <a:pt x="54348" y="8373"/>
                  <a:pt x="54358" y="8455"/>
                  <a:pt x="54304" y="8487"/>
                </a:cubicBezTo>
                <a:cubicBezTo>
                  <a:pt x="54333" y="8512"/>
                  <a:pt x="54463" y="8570"/>
                  <a:pt x="54508" y="8510"/>
                </a:cubicBezTo>
                <a:cubicBezTo>
                  <a:pt x="54404" y="8463"/>
                  <a:pt x="54573" y="8312"/>
                  <a:pt x="54451" y="8312"/>
                </a:cubicBezTo>
                <a:cubicBezTo>
                  <a:pt x="54447" y="8360"/>
                  <a:pt x="54326" y="8321"/>
                  <a:pt x="54274" y="8334"/>
                </a:cubicBezTo>
                <a:close/>
                <a:moveTo>
                  <a:pt x="36278" y="8334"/>
                </a:moveTo>
                <a:cubicBezTo>
                  <a:pt x="36179" y="8267"/>
                  <a:pt x="36189" y="8415"/>
                  <a:pt x="36278" y="8334"/>
                </a:cubicBezTo>
                <a:close/>
                <a:moveTo>
                  <a:pt x="12625" y="8378"/>
                </a:moveTo>
                <a:cubicBezTo>
                  <a:pt x="12638" y="8289"/>
                  <a:pt x="12347" y="8295"/>
                  <a:pt x="12303" y="8334"/>
                </a:cubicBezTo>
                <a:cubicBezTo>
                  <a:pt x="12417" y="8343"/>
                  <a:pt x="12534" y="8350"/>
                  <a:pt x="12625" y="8378"/>
                </a:cubicBezTo>
                <a:close/>
                <a:moveTo>
                  <a:pt x="4184" y="8401"/>
                </a:moveTo>
                <a:cubicBezTo>
                  <a:pt x="4181" y="8340"/>
                  <a:pt x="4233" y="8356"/>
                  <a:pt x="4184" y="8312"/>
                </a:cubicBezTo>
                <a:cubicBezTo>
                  <a:pt x="4071" y="8294"/>
                  <a:pt x="4071" y="8417"/>
                  <a:pt x="4184" y="8401"/>
                </a:cubicBezTo>
                <a:close/>
                <a:moveTo>
                  <a:pt x="55242" y="8356"/>
                </a:moveTo>
                <a:cubicBezTo>
                  <a:pt x="55250" y="8311"/>
                  <a:pt x="55371" y="8351"/>
                  <a:pt x="55359" y="8289"/>
                </a:cubicBezTo>
                <a:cubicBezTo>
                  <a:pt x="55266" y="8260"/>
                  <a:pt x="55180" y="8342"/>
                  <a:pt x="55242" y="8356"/>
                </a:cubicBezTo>
                <a:close/>
                <a:moveTo>
                  <a:pt x="14941" y="8334"/>
                </a:moveTo>
                <a:cubicBezTo>
                  <a:pt x="14960" y="8334"/>
                  <a:pt x="14979" y="8334"/>
                  <a:pt x="14999" y="8334"/>
                </a:cubicBezTo>
                <a:cubicBezTo>
                  <a:pt x="15045" y="8280"/>
                  <a:pt x="14900" y="8269"/>
                  <a:pt x="14912" y="8312"/>
                </a:cubicBezTo>
                <a:cubicBezTo>
                  <a:pt x="14929" y="8314"/>
                  <a:pt x="14946" y="8315"/>
                  <a:pt x="14941" y="8334"/>
                </a:cubicBezTo>
                <a:close/>
                <a:moveTo>
                  <a:pt x="54978" y="8334"/>
                </a:moveTo>
                <a:cubicBezTo>
                  <a:pt x="54992" y="8312"/>
                  <a:pt x="54990" y="8381"/>
                  <a:pt x="54978" y="8421"/>
                </a:cubicBezTo>
                <a:cubicBezTo>
                  <a:pt x="54928" y="8420"/>
                  <a:pt x="54902" y="8439"/>
                  <a:pt x="54890" y="8466"/>
                </a:cubicBezTo>
                <a:cubicBezTo>
                  <a:pt x="54988" y="8481"/>
                  <a:pt x="54998" y="8429"/>
                  <a:pt x="55007" y="8378"/>
                </a:cubicBezTo>
                <a:cubicBezTo>
                  <a:pt x="55064" y="8384"/>
                  <a:pt x="55066" y="8349"/>
                  <a:pt x="55095" y="8334"/>
                </a:cubicBezTo>
                <a:cubicBezTo>
                  <a:pt x="55128" y="8316"/>
                  <a:pt x="55182" y="8331"/>
                  <a:pt x="55182" y="8289"/>
                </a:cubicBezTo>
                <a:cubicBezTo>
                  <a:pt x="55182" y="8263"/>
                  <a:pt x="55136" y="8244"/>
                  <a:pt x="55095" y="8246"/>
                </a:cubicBezTo>
                <a:cubicBezTo>
                  <a:pt x="55098" y="8364"/>
                  <a:pt x="55028" y="8254"/>
                  <a:pt x="54978" y="8334"/>
                </a:cubicBezTo>
                <a:close/>
                <a:moveTo>
                  <a:pt x="9108" y="8289"/>
                </a:moveTo>
                <a:cubicBezTo>
                  <a:pt x="9107" y="8288"/>
                  <a:pt x="9206" y="8311"/>
                  <a:pt x="9196" y="8312"/>
                </a:cubicBezTo>
                <a:cubicBezTo>
                  <a:pt x="9194" y="8312"/>
                  <a:pt x="9224" y="8266"/>
                  <a:pt x="9225" y="8268"/>
                </a:cubicBezTo>
                <a:cubicBezTo>
                  <a:pt x="9222" y="8263"/>
                  <a:pt x="9174" y="8269"/>
                  <a:pt x="9167" y="8268"/>
                </a:cubicBezTo>
                <a:cubicBezTo>
                  <a:pt x="9142" y="8263"/>
                  <a:pt x="9170" y="8243"/>
                  <a:pt x="9137" y="8268"/>
                </a:cubicBezTo>
                <a:cubicBezTo>
                  <a:pt x="9131" y="8272"/>
                  <a:pt x="9091" y="8270"/>
                  <a:pt x="9108" y="8289"/>
                </a:cubicBezTo>
                <a:close/>
                <a:moveTo>
                  <a:pt x="15263" y="8224"/>
                </a:moveTo>
                <a:cubicBezTo>
                  <a:pt x="15220" y="8235"/>
                  <a:pt x="15112" y="8198"/>
                  <a:pt x="15116" y="8246"/>
                </a:cubicBezTo>
                <a:cubicBezTo>
                  <a:pt x="15154" y="8276"/>
                  <a:pt x="15260" y="8280"/>
                  <a:pt x="15263" y="8224"/>
                </a:cubicBezTo>
                <a:close/>
                <a:moveTo>
                  <a:pt x="13270" y="8268"/>
                </a:moveTo>
                <a:cubicBezTo>
                  <a:pt x="13293" y="8210"/>
                  <a:pt x="13408" y="8317"/>
                  <a:pt x="13417" y="8224"/>
                </a:cubicBezTo>
                <a:cubicBezTo>
                  <a:pt x="13355" y="8217"/>
                  <a:pt x="13163" y="8221"/>
                  <a:pt x="13270" y="8268"/>
                </a:cubicBezTo>
                <a:close/>
                <a:moveTo>
                  <a:pt x="3920" y="8268"/>
                </a:moveTo>
                <a:cubicBezTo>
                  <a:pt x="3939" y="8268"/>
                  <a:pt x="3959" y="8268"/>
                  <a:pt x="3979" y="8268"/>
                </a:cubicBezTo>
                <a:cubicBezTo>
                  <a:pt x="3979" y="8253"/>
                  <a:pt x="3979" y="8238"/>
                  <a:pt x="3979" y="8224"/>
                </a:cubicBezTo>
                <a:cubicBezTo>
                  <a:pt x="3959" y="8224"/>
                  <a:pt x="3939" y="8224"/>
                  <a:pt x="3920" y="8224"/>
                </a:cubicBezTo>
                <a:cubicBezTo>
                  <a:pt x="3920" y="8238"/>
                  <a:pt x="3920" y="8253"/>
                  <a:pt x="3920" y="8268"/>
                </a:cubicBezTo>
                <a:close/>
                <a:moveTo>
                  <a:pt x="55828" y="8268"/>
                </a:moveTo>
                <a:cubicBezTo>
                  <a:pt x="55894" y="8326"/>
                  <a:pt x="55975" y="8237"/>
                  <a:pt x="56033" y="8289"/>
                </a:cubicBezTo>
                <a:cubicBezTo>
                  <a:pt x="56031" y="8251"/>
                  <a:pt x="56040" y="8221"/>
                  <a:pt x="56061" y="8202"/>
                </a:cubicBezTo>
                <a:cubicBezTo>
                  <a:pt x="56005" y="8195"/>
                  <a:pt x="56004" y="8231"/>
                  <a:pt x="55974" y="8246"/>
                </a:cubicBezTo>
                <a:cubicBezTo>
                  <a:pt x="55968" y="8207"/>
                  <a:pt x="55924" y="8195"/>
                  <a:pt x="55858" y="8202"/>
                </a:cubicBezTo>
                <a:cubicBezTo>
                  <a:pt x="55858" y="8232"/>
                  <a:pt x="55843" y="8251"/>
                  <a:pt x="55828" y="8268"/>
                </a:cubicBezTo>
                <a:close/>
                <a:moveTo>
                  <a:pt x="4037" y="8224"/>
                </a:moveTo>
                <a:cubicBezTo>
                  <a:pt x="4136" y="8291"/>
                  <a:pt x="4126" y="8142"/>
                  <a:pt x="4037" y="8224"/>
                </a:cubicBezTo>
                <a:close/>
                <a:moveTo>
                  <a:pt x="4154" y="8246"/>
                </a:moveTo>
                <a:cubicBezTo>
                  <a:pt x="4240" y="8277"/>
                  <a:pt x="4240" y="8147"/>
                  <a:pt x="4154" y="8180"/>
                </a:cubicBezTo>
                <a:cubicBezTo>
                  <a:pt x="4154" y="8202"/>
                  <a:pt x="4154" y="8224"/>
                  <a:pt x="4154" y="8246"/>
                </a:cubicBezTo>
                <a:close/>
                <a:moveTo>
                  <a:pt x="12479" y="8246"/>
                </a:moveTo>
                <a:cubicBezTo>
                  <a:pt x="12485" y="8228"/>
                  <a:pt x="12503" y="8221"/>
                  <a:pt x="12537" y="8224"/>
                </a:cubicBezTo>
                <a:cubicBezTo>
                  <a:pt x="12537" y="8209"/>
                  <a:pt x="12537" y="8194"/>
                  <a:pt x="12537" y="8180"/>
                </a:cubicBezTo>
                <a:cubicBezTo>
                  <a:pt x="12508" y="8180"/>
                  <a:pt x="12502" y="8162"/>
                  <a:pt x="12479" y="8158"/>
                </a:cubicBezTo>
                <a:cubicBezTo>
                  <a:pt x="12470" y="8171"/>
                  <a:pt x="12405" y="8242"/>
                  <a:pt x="12479" y="8246"/>
                </a:cubicBezTo>
                <a:close/>
                <a:moveTo>
                  <a:pt x="13622" y="8180"/>
                </a:moveTo>
                <a:cubicBezTo>
                  <a:pt x="13692" y="8126"/>
                  <a:pt x="13526" y="8123"/>
                  <a:pt x="13534" y="8158"/>
                </a:cubicBezTo>
                <a:cubicBezTo>
                  <a:pt x="13533" y="8156"/>
                  <a:pt x="13633" y="8171"/>
                  <a:pt x="13622" y="8180"/>
                </a:cubicBezTo>
                <a:close/>
                <a:moveTo>
                  <a:pt x="13036" y="8113"/>
                </a:moveTo>
                <a:cubicBezTo>
                  <a:pt x="13012" y="8247"/>
                  <a:pt x="13170" y="8128"/>
                  <a:pt x="13036" y="8113"/>
                </a:cubicBezTo>
                <a:close/>
                <a:moveTo>
                  <a:pt x="14912" y="8180"/>
                </a:moveTo>
                <a:cubicBezTo>
                  <a:pt x="14825" y="8161"/>
                  <a:pt x="14979" y="8147"/>
                  <a:pt x="14941" y="8092"/>
                </a:cubicBezTo>
                <a:cubicBezTo>
                  <a:pt x="14816" y="8047"/>
                  <a:pt x="14838" y="8269"/>
                  <a:pt x="14912" y="8180"/>
                </a:cubicBezTo>
                <a:close/>
                <a:moveTo>
                  <a:pt x="13153" y="8135"/>
                </a:moveTo>
                <a:cubicBezTo>
                  <a:pt x="13182" y="8135"/>
                  <a:pt x="13188" y="8153"/>
                  <a:pt x="13211" y="8158"/>
                </a:cubicBezTo>
                <a:cubicBezTo>
                  <a:pt x="13208" y="8123"/>
                  <a:pt x="13216" y="8081"/>
                  <a:pt x="13153" y="8092"/>
                </a:cubicBezTo>
                <a:cubicBezTo>
                  <a:pt x="13153" y="8107"/>
                  <a:pt x="13153" y="8121"/>
                  <a:pt x="13153" y="8135"/>
                </a:cubicBezTo>
                <a:close/>
                <a:moveTo>
                  <a:pt x="4096" y="8135"/>
                </a:moveTo>
                <a:cubicBezTo>
                  <a:pt x="4147" y="8136"/>
                  <a:pt x="4171" y="8119"/>
                  <a:pt x="4184" y="8092"/>
                </a:cubicBezTo>
                <a:cubicBezTo>
                  <a:pt x="4138" y="8094"/>
                  <a:pt x="4082" y="8089"/>
                  <a:pt x="4096" y="8135"/>
                </a:cubicBezTo>
                <a:close/>
                <a:moveTo>
                  <a:pt x="55505" y="8135"/>
                </a:moveTo>
                <a:cubicBezTo>
                  <a:pt x="55546" y="8135"/>
                  <a:pt x="55570" y="8145"/>
                  <a:pt x="55593" y="8158"/>
                </a:cubicBezTo>
                <a:cubicBezTo>
                  <a:pt x="55589" y="8116"/>
                  <a:pt x="55575" y="8084"/>
                  <a:pt x="55535" y="8069"/>
                </a:cubicBezTo>
                <a:cubicBezTo>
                  <a:pt x="55536" y="8100"/>
                  <a:pt x="55521" y="8118"/>
                  <a:pt x="55505" y="8135"/>
                </a:cubicBezTo>
                <a:close/>
                <a:moveTo>
                  <a:pt x="55946" y="8003"/>
                </a:moveTo>
                <a:cubicBezTo>
                  <a:pt x="55942" y="8068"/>
                  <a:pt x="56117" y="8094"/>
                  <a:pt x="56121" y="8026"/>
                </a:cubicBezTo>
                <a:cubicBezTo>
                  <a:pt x="56098" y="8020"/>
                  <a:pt x="56087" y="8008"/>
                  <a:pt x="56091" y="7981"/>
                </a:cubicBezTo>
                <a:cubicBezTo>
                  <a:pt x="56008" y="7963"/>
                  <a:pt x="56016" y="8012"/>
                  <a:pt x="55946" y="8003"/>
                </a:cubicBezTo>
                <a:close/>
                <a:moveTo>
                  <a:pt x="8845" y="8047"/>
                </a:moveTo>
                <a:cubicBezTo>
                  <a:pt x="8930" y="8080"/>
                  <a:pt x="8930" y="7950"/>
                  <a:pt x="8845" y="7981"/>
                </a:cubicBezTo>
                <a:cubicBezTo>
                  <a:pt x="8845" y="8003"/>
                  <a:pt x="8845" y="8026"/>
                  <a:pt x="8845" y="8047"/>
                </a:cubicBezTo>
                <a:close/>
                <a:moveTo>
                  <a:pt x="58085" y="8026"/>
                </a:moveTo>
                <a:cubicBezTo>
                  <a:pt x="58087" y="7988"/>
                  <a:pt x="58062" y="7969"/>
                  <a:pt x="58025" y="7960"/>
                </a:cubicBezTo>
                <a:cubicBezTo>
                  <a:pt x="58025" y="7997"/>
                  <a:pt x="58048" y="8016"/>
                  <a:pt x="58085" y="8026"/>
                </a:cubicBezTo>
                <a:close/>
                <a:moveTo>
                  <a:pt x="57498" y="8003"/>
                </a:moveTo>
                <a:cubicBezTo>
                  <a:pt x="57518" y="8003"/>
                  <a:pt x="57538" y="8003"/>
                  <a:pt x="57557" y="8003"/>
                </a:cubicBezTo>
                <a:cubicBezTo>
                  <a:pt x="57557" y="7989"/>
                  <a:pt x="57557" y="7974"/>
                  <a:pt x="57557" y="7960"/>
                </a:cubicBezTo>
                <a:cubicBezTo>
                  <a:pt x="57538" y="7960"/>
                  <a:pt x="57518" y="7960"/>
                  <a:pt x="57498" y="7960"/>
                </a:cubicBezTo>
                <a:cubicBezTo>
                  <a:pt x="57498" y="7974"/>
                  <a:pt x="57498" y="7989"/>
                  <a:pt x="57498" y="8003"/>
                </a:cubicBezTo>
                <a:close/>
                <a:moveTo>
                  <a:pt x="57322" y="8026"/>
                </a:moveTo>
                <a:cubicBezTo>
                  <a:pt x="57408" y="8058"/>
                  <a:pt x="57408" y="7927"/>
                  <a:pt x="57322" y="7960"/>
                </a:cubicBezTo>
                <a:cubicBezTo>
                  <a:pt x="57322" y="7981"/>
                  <a:pt x="57322" y="8003"/>
                  <a:pt x="57322" y="8026"/>
                </a:cubicBezTo>
                <a:close/>
                <a:moveTo>
                  <a:pt x="55593" y="8047"/>
                </a:moveTo>
                <a:cubicBezTo>
                  <a:pt x="55648" y="8052"/>
                  <a:pt x="55765" y="7945"/>
                  <a:pt x="55652" y="7960"/>
                </a:cubicBezTo>
                <a:cubicBezTo>
                  <a:pt x="55688" y="8030"/>
                  <a:pt x="55557" y="7976"/>
                  <a:pt x="55593" y="8047"/>
                </a:cubicBezTo>
                <a:close/>
                <a:moveTo>
                  <a:pt x="56210" y="8003"/>
                </a:moveTo>
                <a:cubicBezTo>
                  <a:pt x="56239" y="7948"/>
                  <a:pt x="56110" y="7906"/>
                  <a:pt x="56091" y="7960"/>
                </a:cubicBezTo>
                <a:cubicBezTo>
                  <a:pt x="56138" y="7969"/>
                  <a:pt x="56117" y="8029"/>
                  <a:pt x="56210" y="8003"/>
                </a:cubicBezTo>
                <a:close/>
                <a:moveTo>
                  <a:pt x="55828" y="8026"/>
                </a:moveTo>
                <a:cubicBezTo>
                  <a:pt x="55836" y="7975"/>
                  <a:pt x="55820" y="7943"/>
                  <a:pt x="55768" y="7937"/>
                </a:cubicBezTo>
                <a:cubicBezTo>
                  <a:pt x="55723" y="7970"/>
                  <a:pt x="55736" y="8036"/>
                  <a:pt x="55828" y="8026"/>
                </a:cubicBezTo>
                <a:close/>
                <a:moveTo>
                  <a:pt x="56824" y="7960"/>
                </a:moveTo>
                <a:cubicBezTo>
                  <a:pt x="56890" y="7942"/>
                  <a:pt x="56984" y="7946"/>
                  <a:pt x="56999" y="7894"/>
                </a:cubicBezTo>
                <a:cubicBezTo>
                  <a:pt x="56913" y="7894"/>
                  <a:pt x="56822" y="7892"/>
                  <a:pt x="56824" y="7960"/>
                </a:cubicBezTo>
                <a:close/>
                <a:moveTo>
                  <a:pt x="5532" y="7960"/>
                </a:moveTo>
                <a:cubicBezTo>
                  <a:pt x="5533" y="7946"/>
                  <a:pt x="5536" y="7934"/>
                  <a:pt x="5562" y="7937"/>
                </a:cubicBezTo>
                <a:cubicBezTo>
                  <a:pt x="5558" y="7910"/>
                  <a:pt x="5553" y="7885"/>
                  <a:pt x="5503" y="7894"/>
                </a:cubicBezTo>
                <a:cubicBezTo>
                  <a:pt x="5508" y="7919"/>
                  <a:pt x="5498" y="7956"/>
                  <a:pt x="5532" y="7960"/>
                </a:cubicBezTo>
                <a:close/>
                <a:moveTo>
                  <a:pt x="14560" y="7937"/>
                </a:moveTo>
                <a:cubicBezTo>
                  <a:pt x="14566" y="7906"/>
                  <a:pt x="14608" y="7900"/>
                  <a:pt x="14618" y="7871"/>
                </a:cubicBezTo>
                <a:cubicBezTo>
                  <a:pt x="14589" y="7871"/>
                  <a:pt x="14560" y="7871"/>
                  <a:pt x="14530" y="7871"/>
                </a:cubicBezTo>
                <a:cubicBezTo>
                  <a:pt x="14534" y="7897"/>
                  <a:pt x="14525" y="7934"/>
                  <a:pt x="14560" y="7937"/>
                </a:cubicBezTo>
                <a:close/>
                <a:moveTo>
                  <a:pt x="54920" y="7894"/>
                </a:moveTo>
                <a:cubicBezTo>
                  <a:pt x="54938" y="7894"/>
                  <a:pt x="54959" y="7894"/>
                  <a:pt x="54978" y="7894"/>
                </a:cubicBezTo>
                <a:cubicBezTo>
                  <a:pt x="54978" y="7879"/>
                  <a:pt x="54978" y="7864"/>
                  <a:pt x="54978" y="7849"/>
                </a:cubicBezTo>
                <a:cubicBezTo>
                  <a:pt x="54959" y="7849"/>
                  <a:pt x="54938" y="7849"/>
                  <a:pt x="54920" y="7849"/>
                </a:cubicBezTo>
                <a:cubicBezTo>
                  <a:pt x="54920" y="7864"/>
                  <a:pt x="54920" y="7879"/>
                  <a:pt x="54920" y="7894"/>
                </a:cubicBezTo>
                <a:close/>
                <a:moveTo>
                  <a:pt x="4506" y="8113"/>
                </a:moveTo>
                <a:cubicBezTo>
                  <a:pt x="4477" y="8242"/>
                  <a:pt x="4317" y="8135"/>
                  <a:pt x="4272" y="8246"/>
                </a:cubicBezTo>
                <a:cubicBezTo>
                  <a:pt x="4428" y="8224"/>
                  <a:pt x="4386" y="8294"/>
                  <a:pt x="4331" y="8334"/>
                </a:cubicBezTo>
                <a:cubicBezTo>
                  <a:pt x="4425" y="8321"/>
                  <a:pt x="4467" y="8349"/>
                  <a:pt x="4536" y="8356"/>
                </a:cubicBezTo>
                <a:cubicBezTo>
                  <a:pt x="4572" y="8241"/>
                  <a:pt x="4433" y="8293"/>
                  <a:pt x="4418" y="8268"/>
                </a:cubicBezTo>
                <a:cubicBezTo>
                  <a:pt x="4444" y="8240"/>
                  <a:pt x="4523" y="8229"/>
                  <a:pt x="4536" y="8224"/>
                </a:cubicBezTo>
                <a:cubicBezTo>
                  <a:pt x="4608" y="8189"/>
                  <a:pt x="4574" y="8229"/>
                  <a:pt x="4653" y="8224"/>
                </a:cubicBezTo>
                <a:cubicBezTo>
                  <a:pt x="4644" y="8224"/>
                  <a:pt x="4675" y="8204"/>
                  <a:pt x="4682" y="8202"/>
                </a:cubicBezTo>
                <a:cubicBezTo>
                  <a:pt x="4704" y="8195"/>
                  <a:pt x="4740" y="8203"/>
                  <a:pt x="4740" y="8180"/>
                </a:cubicBezTo>
                <a:cubicBezTo>
                  <a:pt x="4705" y="8177"/>
                  <a:pt x="4671" y="8173"/>
                  <a:pt x="4682" y="8135"/>
                </a:cubicBezTo>
                <a:cubicBezTo>
                  <a:pt x="4632" y="8144"/>
                  <a:pt x="4607" y="8103"/>
                  <a:pt x="4594" y="8135"/>
                </a:cubicBezTo>
                <a:cubicBezTo>
                  <a:pt x="4664" y="8183"/>
                  <a:pt x="4523" y="8133"/>
                  <a:pt x="4506" y="8113"/>
                </a:cubicBezTo>
                <a:close/>
                <a:moveTo>
                  <a:pt x="5151" y="8069"/>
                </a:moveTo>
                <a:cubicBezTo>
                  <a:pt x="5130" y="8082"/>
                  <a:pt x="5121" y="8047"/>
                  <a:pt x="5122" y="8047"/>
                </a:cubicBezTo>
                <a:cubicBezTo>
                  <a:pt x="5090" y="8043"/>
                  <a:pt x="5103" y="8066"/>
                  <a:pt x="5092" y="8069"/>
                </a:cubicBezTo>
                <a:cubicBezTo>
                  <a:pt x="5080" y="8074"/>
                  <a:pt x="5015" y="8082"/>
                  <a:pt x="5004" y="8092"/>
                </a:cubicBezTo>
                <a:cubicBezTo>
                  <a:pt x="4981" y="8110"/>
                  <a:pt x="5010" y="8123"/>
                  <a:pt x="4975" y="8135"/>
                </a:cubicBezTo>
                <a:cubicBezTo>
                  <a:pt x="4928" y="8152"/>
                  <a:pt x="4878" y="8138"/>
                  <a:pt x="4829" y="8158"/>
                </a:cubicBezTo>
                <a:cubicBezTo>
                  <a:pt x="4839" y="8119"/>
                  <a:pt x="4870" y="8126"/>
                  <a:pt x="4799" y="8113"/>
                </a:cubicBezTo>
                <a:cubicBezTo>
                  <a:pt x="4736" y="8102"/>
                  <a:pt x="4758" y="8057"/>
                  <a:pt x="4682" y="8069"/>
                </a:cubicBezTo>
                <a:cubicBezTo>
                  <a:pt x="4657" y="8174"/>
                  <a:pt x="4754" y="8130"/>
                  <a:pt x="4770" y="8158"/>
                </a:cubicBezTo>
                <a:cubicBezTo>
                  <a:pt x="4766" y="8199"/>
                  <a:pt x="4751" y="8231"/>
                  <a:pt x="4712" y="8246"/>
                </a:cubicBezTo>
                <a:cubicBezTo>
                  <a:pt x="4637" y="8248"/>
                  <a:pt x="4561" y="8250"/>
                  <a:pt x="4565" y="8312"/>
                </a:cubicBezTo>
                <a:cubicBezTo>
                  <a:pt x="4649" y="8343"/>
                  <a:pt x="4714" y="8252"/>
                  <a:pt x="4740" y="8312"/>
                </a:cubicBezTo>
                <a:cubicBezTo>
                  <a:pt x="4738" y="8346"/>
                  <a:pt x="4666" y="8328"/>
                  <a:pt x="4682" y="8378"/>
                </a:cubicBezTo>
                <a:cubicBezTo>
                  <a:pt x="4771" y="8394"/>
                  <a:pt x="4769" y="8340"/>
                  <a:pt x="4858" y="8356"/>
                </a:cubicBezTo>
                <a:cubicBezTo>
                  <a:pt x="4854" y="8302"/>
                  <a:pt x="4873" y="8264"/>
                  <a:pt x="4916" y="8246"/>
                </a:cubicBezTo>
                <a:cubicBezTo>
                  <a:pt x="4917" y="8282"/>
                  <a:pt x="4998" y="8258"/>
                  <a:pt x="5004" y="8289"/>
                </a:cubicBezTo>
                <a:cubicBezTo>
                  <a:pt x="4928" y="8276"/>
                  <a:pt x="4899" y="8299"/>
                  <a:pt x="4916" y="8356"/>
                </a:cubicBezTo>
                <a:cubicBezTo>
                  <a:pt x="4988" y="8356"/>
                  <a:pt x="5060" y="8315"/>
                  <a:pt x="5063" y="8312"/>
                </a:cubicBezTo>
                <a:cubicBezTo>
                  <a:pt x="5071" y="8305"/>
                  <a:pt x="5113" y="8319"/>
                  <a:pt x="5122" y="8312"/>
                </a:cubicBezTo>
                <a:cubicBezTo>
                  <a:pt x="5136" y="8301"/>
                  <a:pt x="5116" y="8264"/>
                  <a:pt x="5151" y="8268"/>
                </a:cubicBezTo>
                <a:cubicBezTo>
                  <a:pt x="5198" y="8337"/>
                  <a:pt x="5251" y="8247"/>
                  <a:pt x="5268" y="8246"/>
                </a:cubicBezTo>
                <a:cubicBezTo>
                  <a:pt x="5298" y="8243"/>
                  <a:pt x="5317" y="8265"/>
                  <a:pt x="5356" y="8268"/>
                </a:cubicBezTo>
                <a:cubicBezTo>
                  <a:pt x="5480" y="8277"/>
                  <a:pt x="5527" y="8215"/>
                  <a:pt x="5590" y="8268"/>
                </a:cubicBezTo>
                <a:cubicBezTo>
                  <a:pt x="5620" y="8238"/>
                  <a:pt x="5669" y="8224"/>
                  <a:pt x="5708" y="8202"/>
                </a:cubicBezTo>
                <a:cubicBezTo>
                  <a:pt x="5813" y="8251"/>
                  <a:pt x="5823" y="8158"/>
                  <a:pt x="5884" y="8158"/>
                </a:cubicBezTo>
                <a:cubicBezTo>
                  <a:pt x="5876" y="8158"/>
                  <a:pt x="5902" y="8200"/>
                  <a:pt x="5913" y="8202"/>
                </a:cubicBezTo>
                <a:cubicBezTo>
                  <a:pt x="5932" y="8206"/>
                  <a:pt x="5974" y="8193"/>
                  <a:pt x="5972" y="8180"/>
                </a:cubicBezTo>
                <a:cubicBezTo>
                  <a:pt x="5902" y="8167"/>
                  <a:pt x="6043" y="8134"/>
                  <a:pt x="6060" y="8113"/>
                </a:cubicBezTo>
                <a:cubicBezTo>
                  <a:pt x="6060" y="8142"/>
                  <a:pt x="6111" y="8134"/>
                  <a:pt x="6118" y="8158"/>
                </a:cubicBezTo>
                <a:cubicBezTo>
                  <a:pt x="6089" y="8158"/>
                  <a:pt x="6081" y="8196"/>
                  <a:pt x="6118" y="8202"/>
                </a:cubicBezTo>
                <a:cubicBezTo>
                  <a:pt x="6147" y="8179"/>
                  <a:pt x="6176" y="8158"/>
                  <a:pt x="6206" y="8135"/>
                </a:cubicBezTo>
                <a:cubicBezTo>
                  <a:pt x="6211" y="8161"/>
                  <a:pt x="6252" y="8159"/>
                  <a:pt x="6294" y="8158"/>
                </a:cubicBezTo>
                <a:cubicBezTo>
                  <a:pt x="6319" y="8132"/>
                  <a:pt x="6333" y="8098"/>
                  <a:pt x="6323" y="8047"/>
                </a:cubicBezTo>
                <a:cubicBezTo>
                  <a:pt x="6243" y="8063"/>
                  <a:pt x="6264" y="8003"/>
                  <a:pt x="6206" y="8003"/>
                </a:cubicBezTo>
                <a:cubicBezTo>
                  <a:pt x="6183" y="8052"/>
                  <a:pt x="6104" y="8059"/>
                  <a:pt x="6060" y="8092"/>
                </a:cubicBezTo>
                <a:cubicBezTo>
                  <a:pt x="6138" y="8035"/>
                  <a:pt x="6003" y="8060"/>
                  <a:pt x="6001" y="8003"/>
                </a:cubicBezTo>
                <a:cubicBezTo>
                  <a:pt x="6028" y="7997"/>
                  <a:pt x="6079" y="7906"/>
                  <a:pt x="6031" y="7915"/>
                </a:cubicBezTo>
                <a:cubicBezTo>
                  <a:pt x="6017" y="7993"/>
                  <a:pt x="5936" y="7934"/>
                  <a:pt x="5913" y="7937"/>
                </a:cubicBezTo>
                <a:cubicBezTo>
                  <a:pt x="5913" y="7937"/>
                  <a:pt x="5859" y="7978"/>
                  <a:pt x="5855" y="7981"/>
                </a:cubicBezTo>
                <a:cubicBezTo>
                  <a:pt x="5846" y="7988"/>
                  <a:pt x="5807" y="7976"/>
                  <a:pt x="5796" y="7981"/>
                </a:cubicBezTo>
                <a:cubicBezTo>
                  <a:pt x="5776" y="7992"/>
                  <a:pt x="5774" y="8027"/>
                  <a:pt x="5737" y="8026"/>
                </a:cubicBezTo>
                <a:cubicBezTo>
                  <a:pt x="5690" y="7970"/>
                  <a:pt x="5652" y="8035"/>
                  <a:pt x="5620" y="8026"/>
                </a:cubicBezTo>
                <a:cubicBezTo>
                  <a:pt x="5612" y="8023"/>
                  <a:pt x="5604" y="7982"/>
                  <a:pt x="5590" y="7981"/>
                </a:cubicBezTo>
                <a:cubicBezTo>
                  <a:pt x="5551" y="7978"/>
                  <a:pt x="5526" y="7994"/>
                  <a:pt x="5503" y="8003"/>
                </a:cubicBezTo>
                <a:cubicBezTo>
                  <a:pt x="5473" y="7960"/>
                  <a:pt x="5430" y="7927"/>
                  <a:pt x="5386" y="7894"/>
                </a:cubicBezTo>
                <a:cubicBezTo>
                  <a:pt x="5389" y="7854"/>
                  <a:pt x="5357" y="7841"/>
                  <a:pt x="5298" y="7849"/>
                </a:cubicBezTo>
                <a:cubicBezTo>
                  <a:pt x="5314" y="7889"/>
                  <a:pt x="5313" y="7940"/>
                  <a:pt x="5356" y="7960"/>
                </a:cubicBezTo>
                <a:cubicBezTo>
                  <a:pt x="5356" y="7948"/>
                  <a:pt x="5380" y="7934"/>
                  <a:pt x="5386" y="7960"/>
                </a:cubicBezTo>
                <a:cubicBezTo>
                  <a:pt x="5424" y="7989"/>
                  <a:pt x="5404" y="8026"/>
                  <a:pt x="5356" y="8047"/>
                </a:cubicBezTo>
                <a:cubicBezTo>
                  <a:pt x="5281" y="8030"/>
                  <a:pt x="5221" y="8015"/>
                  <a:pt x="5180" y="8069"/>
                </a:cubicBezTo>
                <a:cubicBezTo>
                  <a:pt x="5222" y="8077"/>
                  <a:pt x="5280" y="8181"/>
                  <a:pt x="5210" y="8202"/>
                </a:cubicBezTo>
                <a:cubicBezTo>
                  <a:pt x="5131" y="8187"/>
                  <a:pt x="5102" y="8135"/>
                  <a:pt x="5063" y="8092"/>
                </a:cubicBezTo>
                <a:cubicBezTo>
                  <a:pt x="5098" y="8089"/>
                  <a:pt x="5146" y="8095"/>
                  <a:pt x="5151" y="8069"/>
                </a:cubicBezTo>
                <a:close/>
                <a:moveTo>
                  <a:pt x="58700" y="7871"/>
                </a:moveTo>
                <a:cubicBezTo>
                  <a:pt x="58767" y="7877"/>
                  <a:pt x="58811" y="7866"/>
                  <a:pt x="58817" y="7828"/>
                </a:cubicBezTo>
                <a:cubicBezTo>
                  <a:pt x="58751" y="7821"/>
                  <a:pt x="58708" y="7832"/>
                  <a:pt x="58700" y="7871"/>
                </a:cubicBezTo>
                <a:close/>
                <a:moveTo>
                  <a:pt x="14061" y="7849"/>
                </a:moveTo>
                <a:cubicBezTo>
                  <a:pt x="13872" y="7801"/>
                  <a:pt x="13983" y="7928"/>
                  <a:pt x="14061" y="7849"/>
                </a:cubicBezTo>
                <a:close/>
                <a:moveTo>
                  <a:pt x="13475" y="7915"/>
                </a:moveTo>
                <a:cubicBezTo>
                  <a:pt x="13573" y="7909"/>
                  <a:pt x="13660" y="7892"/>
                  <a:pt x="13710" y="7849"/>
                </a:cubicBezTo>
                <a:cubicBezTo>
                  <a:pt x="13690" y="7849"/>
                  <a:pt x="13671" y="7849"/>
                  <a:pt x="13651" y="7849"/>
                </a:cubicBezTo>
                <a:cubicBezTo>
                  <a:pt x="13649" y="7836"/>
                  <a:pt x="13646" y="7823"/>
                  <a:pt x="13622" y="7828"/>
                </a:cubicBezTo>
                <a:cubicBezTo>
                  <a:pt x="13666" y="7927"/>
                  <a:pt x="13430" y="7816"/>
                  <a:pt x="13475" y="7915"/>
                </a:cubicBezTo>
                <a:close/>
                <a:moveTo>
                  <a:pt x="9401" y="7849"/>
                </a:moveTo>
                <a:cubicBezTo>
                  <a:pt x="9439" y="7880"/>
                  <a:pt x="9545" y="7883"/>
                  <a:pt x="9548" y="7828"/>
                </a:cubicBezTo>
                <a:cubicBezTo>
                  <a:pt x="9456" y="7838"/>
                  <a:pt x="9428" y="7775"/>
                  <a:pt x="9401" y="7849"/>
                </a:cubicBezTo>
                <a:close/>
                <a:moveTo>
                  <a:pt x="58583" y="7828"/>
                </a:moveTo>
                <a:cubicBezTo>
                  <a:pt x="58634" y="7829"/>
                  <a:pt x="58658" y="7810"/>
                  <a:pt x="58670" y="7783"/>
                </a:cubicBezTo>
                <a:cubicBezTo>
                  <a:pt x="58625" y="7786"/>
                  <a:pt x="58570" y="7780"/>
                  <a:pt x="58583" y="7828"/>
                </a:cubicBezTo>
                <a:close/>
                <a:moveTo>
                  <a:pt x="13358" y="7849"/>
                </a:moveTo>
                <a:cubicBezTo>
                  <a:pt x="13377" y="7849"/>
                  <a:pt x="13397" y="7849"/>
                  <a:pt x="13417" y="7849"/>
                </a:cubicBezTo>
                <a:cubicBezTo>
                  <a:pt x="13416" y="7828"/>
                  <a:pt x="13441" y="7823"/>
                  <a:pt x="13446" y="7806"/>
                </a:cubicBezTo>
                <a:cubicBezTo>
                  <a:pt x="13405" y="7806"/>
                  <a:pt x="13381" y="7795"/>
                  <a:pt x="13358" y="7783"/>
                </a:cubicBezTo>
                <a:cubicBezTo>
                  <a:pt x="13358" y="7806"/>
                  <a:pt x="13358" y="7828"/>
                  <a:pt x="13358" y="7849"/>
                </a:cubicBezTo>
                <a:close/>
                <a:moveTo>
                  <a:pt x="5590" y="7828"/>
                </a:moveTo>
                <a:cubicBezTo>
                  <a:pt x="5611" y="7828"/>
                  <a:pt x="5630" y="7828"/>
                  <a:pt x="5649" y="7828"/>
                </a:cubicBezTo>
                <a:cubicBezTo>
                  <a:pt x="5649" y="7813"/>
                  <a:pt x="5649" y="7798"/>
                  <a:pt x="5649" y="7783"/>
                </a:cubicBezTo>
                <a:cubicBezTo>
                  <a:pt x="5630" y="7783"/>
                  <a:pt x="5611" y="7783"/>
                  <a:pt x="5590" y="7783"/>
                </a:cubicBezTo>
                <a:cubicBezTo>
                  <a:pt x="5590" y="7798"/>
                  <a:pt x="5590" y="7813"/>
                  <a:pt x="5590" y="7828"/>
                </a:cubicBezTo>
                <a:close/>
                <a:moveTo>
                  <a:pt x="5562" y="7806"/>
                </a:moveTo>
                <a:cubicBezTo>
                  <a:pt x="5501" y="7791"/>
                  <a:pt x="5361" y="7723"/>
                  <a:pt x="5298" y="7783"/>
                </a:cubicBezTo>
                <a:cubicBezTo>
                  <a:pt x="5385" y="7819"/>
                  <a:pt x="5471" y="7883"/>
                  <a:pt x="5562" y="7806"/>
                </a:cubicBezTo>
                <a:close/>
                <a:moveTo>
                  <a:pt x="57849" y="7937"/>
                </a:moveTo>
                <a:cubicBezTo>
                  <a:pt x="57933" y="7940"/>
                  <a:pt x="57935" y="7883"/>
                  <a:pt x="57938" y="7828"/>
                </a:cubicBezTo>
                <a:cubicBezTo>
                  <a:pt x="57961" y="7822"/>
                  <a:pt x="57995" y="7826"/>
                  <a:pt x="57997" y="7806"/>
                </a:cubicBezTo>
                <a:cubicBezTo>
                  <a:pt x="57885" y="7838"/>
                  <a:pt x="57991" y="7707"/>
                  <a:pt x="57879" y="7739"/>
                </a:cubicBezTo>
                <a:cubicBezTo>
                  <a:pt x="57820" y="7794"/>
                  <a:pt x="57913" y="7858"/>
                  <a:pt x="57849" y="7937"/>
                </a:cubicBezTo>
                <a:close/>
                <a:moveTo>
                  <a:pt x="12801" y="7783"/>
                </a:moveTo>
                <a:cubicBezTo>
                  <a:pt x="12743" y="7791"/>
                  <a:pt x="12743" y="7754"/>
                  <a:pt x="12713" y="7739"/>
                </a:cubicBezTo>
                <a:cubicBezTo>
                  <a:pt x="12687" y="7784"/>
                  <a:pt x="12789" y="7838"/>
                  <a:pt x="12801" y="7783"/>
                </a:cubicBezTo>
                <a:close/>
                <a:moveTo>
                  <a:pt x="8903" y="7783"/>
                </a:moveTo>
                <a:cubicBezTo>
                  <a:pt x="8903" y="7813"/>
                  <a:pt x="8903" y="7842"/>
                  <a:pt x="8903" y="7871"/>
                </a:cubicBezTo>
                <a:cubicBezTo>
                  <a:pt x="8992" y="7887"/>
                  <a:pt x="9009" y="7849"/>
                  <a:pt x="9078" y="7849"/>
                </a:cubicBezTo>
                <a:cubicBezTo>
                  <a:pt x="9060" y="7797"/>
                  <a:pt x="9039" y="7747"/>
                  <a:pt x="8961" y="7739"/>
                </a:cubicBezTo>
                <a:cubicBezTo>
                  <a:pt x="8988" y="7835"/>
                  <a:pt x="8975" y="7844"/>
                  <a:pt x="8903" y="7783"/>
                </a:cubicBezTo>
                <a:close/>
                <a:moveTo>
                  <a:pt x="4565" y="7806"/>
                </a:moveTo>
                <a:cubicBezTo>
                  <a:pt x="4644" y="7820"/>
                  <a:pt x="4622" y="7760"/>
                  <a:pt x="4653" y="7739"/>
                </a:cubicBezTo>
                <a:cubicBezTo>
                  <a:pt x="4574" y="7724"/>
                  <a:pt x="4596" y="7784"/>
                  <a:pt x="4565" y="7806"/>
                </a:cubicBezTo>
                <a:close/>
                <a:moveTo>
                  <a:pt x="14560" y="7828"/>
                </a:moveTo>
                <a:cubicBezTo>
                  <a:pt x="14611" y="7817"/>
                  <a:pt x="14549" y="7668"/>
                  <a:pt x="14501" y="7739"/>
                </a:cubicBezTo>
                <a:cubicBezTo>
                  <a:pt x="14581" y="7724"/>
                  <a:pt x="14480" y="7843"/>
                  <a:pt x="14560" y="7828"/>
                </a:cubicBezTo>
                <a:close/>
                <a:moveTo>
                  <a:pt x="14179" y="7894"/>
                </a:moveTo>
                <a:cubicBezTo>
                  <a:pt x="14295" y="7915"/>
                  <a:pt x="14267" y="7828"/>
                  <a:pt x="14384" y="7849"/>
                </a:cubicBezTo>
                <a:cubicBezTo>
                  <a:pt x="14384" y="7813"/>
                  <a:pt x="14384" y="7775"/>
                  <a:pt x="14384" y="7739"/>
                </a:cubicBezTo>
                <a:cubicBezTo>
                  <a:pt x="14352" y="7730"/>
                  <a:pt x="14314" y="7713"/>
                  <a:pt x="14355" y="7739"/>
                </a:cubicBezTo>
                <a:cubicBezTo>
                  <a:pt x="14346" y="7828"/>
                  <a:pt x="14244" y="7848"/>
                  <a:pt x="14179" y="7894"/>
                </a:cubicBezTo>
                <a:close/>
                <a:moveTo>
                  <a:pt x="10104" y="7783"/>
                </a:moveTo>
                <a:cubicBezTo>
                  <a:pt x="10069" y="7777"/>
                  <a:pt x="9923" y="7787"/>
                  <a:pt x="10017" y="7806"/>
                </a:cubicBezTo>
                <a:cubicBezTo>
                  <a:pt x="10115" y="7792"/>
                  <a:pt x="10288" y="7834"/>
                  <a:pt x="10339" y="7783"/>
                </a:cubicBezTo>
                <a:cubicBezTo>
                  <a:pt x="10245" y="7803"/>
                  <a:pt x="10247" y="7750"/>
                  <a:pt x="10222" y="7717"/>
                </a:cubicBezTo>
                <a:cubicBezTo>
                  <a:pt x="10173" y="7717"/>
                  <a:pt x="10124" y="7717"/>
                  <a:pt x="10075" y="7717"/>
                </a:cubicBezTo>
                <a:cubicBezTo>
                  <a:pt x="10074" y="7748"/>
                  <a:pt x="10089" y="7766"/>
                  <a:pt x="10104" y="7783"/>
                </a:cubicBezTo>
                <a:close/>
                <a:moveTo>
                  <a:pt x="4770" y="7762"/>
                </a:moveTo>
                <a:cubicBezTo>
                  <a:pt x="4790" y="7762"/>
                  <a:pt x="4809" y="7762"/>
                  <a:pt x="4829" y="7762"/>
                </a:cubicBezTo>
                <a:cubicBezTo>
                  <a:pt x="4829" y="7747"/>
                  <a:pt x="4829" y="7732"/>
                  <a:pt x="4829" y="7717"/>
                </a:cubicBezTo>
                <a:cubicBezTo>
                  <a:pt x="4809" y="7717"/>
                  <a:pt x="4790" y="7717"/>
                  <a:pt x="4770" y="7717"/>
                </a:cubicBezTo>
                <a:cubicBezTo>
                  <a:pt x="4770" y="7732"/>
                  <a:pt x="4770" y="7747"/>
                  <a:pt x="4770" y="7762"/>
                </a:cubicBezTo>
                <a:close/>
                <a:moveTo>
                  <a:pt x="12039" y="7717"/>
                </a:moveTo>
                <a:cubicBezTo>
                  <a:pt x="11988" y="7719"/>
                  <a:pt x="11948" y="7713"/>
                  <a:pt x="11922" y="7695"/>
                </a:cubicBezTo>
                <a:cubicBezTo>
                  <a:pt x="11875" y="7756"/>
                  <a:pt x="12048" y="7756"/>
                  <a:pt x="12039" y="7717"/>
                </a:cubicBezTo>
                <a:close/>
                <a:moveTo>
                  <a:pt x="8756" y="7937"/>
                </a:moveTo>
                <a:cubicBezTo>
                  <a:pt x="8764" y="7892"/>
                  <a:pt x="8886" y="7933"/>
                  <a:pt x="8873" y="7871"/>
                </a:cubicBezTo>
                <a:cubicBezTo>
                  <a:pt x="8813" y="7844"/>
                  <a:pt x="8955" y="7704"/>
                  <a:pt x="8756" y="7717"/>
                </a:cubicBezTo>
                <a:cubicBezTo>
                  <a:pt x="8753" y="7752"/>
                  <a:pt x="8760" y="7794"/>
                  <a:pt x="8698" y="7783"/>
                </a:cubicBezTo>
                <a:cubicBezTo>
                  <a:pt x="8663" y="7726"/>
                  <a:pt x="8788" y="7688"/>
                  <a:pt x="8669" y="7695"/>
                </a:cubicBezTo>
                <a:cubicBezTo>
                  <a:pt x="8687" y="7813"/>
                  <a:pt x="8656" y="7862"/>
                  <a:pt x="8756" y="7937"/>
                </a:cubicBezTo>
                <a:close/>
                <a:moveTo>
                  <a:pt x="8141" y="7828"/>
                </a:moveTo>
                <a:cubicBezTo>
                  <a:pt x="8148" y="7797"/>
                  <a:pt x="8189" y="7791"/>
                  <a:pt x="8199" y="7762"/>
                </a:cubicBezTo>
                <a:cubicBezTo>
                  <a:pt x="8125" y="7747"/>
                  <a:pt x="8091" y="7819"/>
                  <a:pt x="8053" y="7806"/>
                </a:cubicBezTo>
                <a:cubicBezTo>
                  <a:pt x="8059" y="7808"/>
                  <a:pt x="8024" y="7730"/>
                  <a:pt x="8024" y="7783"/>
                </a:cubicBezTo>
                <a:cubicBezTo>
                  <a:pt x="8024" y="7804"/>
                  <a:pt x="7987" y="7822"/>
                  <a:pt x="7965" y="7828"/>
                </a:cubicBezTo>
                <a:cubicBezTo>
                  <a:pt x="7860" y="7851"/>
                  <a:pt x="7854" y="7799"/>
                  <a:pt x="7731" y="7762"/>
                </a:cubicBezTo>
                <a:cubicBezTo>
                  <a:pt x="7739" y="7879"/>
                  <a:pt x="7605" y="7754"/>
                  <a:pt x="7613" y="7871"/>
                </a:cubicBezTo>
                <a:cubicBezTo>
                  <a:pt x="7652" y="7925"/>
                  <a:pt x="7701" y="7832"/>
                  <a:pt x="7731" y="7894"/>
                </a:cubicBezTo>
                <a:cubicBezTo>
                  <a:pt x="7674" y="7888"/>
                  <a:pt x="7666" y="7918"/>
                  <a:pt x="7613" y="7915"/>
                </a:cubicBezTo>
                <a:cubicBezTo>
                  <a:pt x="7589" y="7889"/>
                  <a:pt x="7575" y="7856"/>
                  <a:pt x="7584" y="7806"/>
                </a:cubicBezTo>
                <a:cubicBezTo>
                  <a:pt x="7462" y="7817"/>
                  <a:pt x="7509" y="7955"/>
                  <a:pt x="7379" y="7960"/>
                </a:cubicBezTo>
                <a:cubicBezTo>
                  <a:pt x="7372" y="7918"/>
                  <a:pt x="7412" y="7911"/>
                  <a:pt x="7408" y="7871"/>
                </a:cubicBezTo>
                <a:cubicBezTo>
                  <a:pt x="7348" y="7827"/>
                  <a:pt x="7350" y="7881"/>
                  <a:pt x="7291" y="7894"/>
                </a:cubicBezTo>
                <a:cubicBezTo>
                  <a:pt x="7299" y="7843"/>
                  <a:pt x="7283" y="7811"/>
                  <a:pt x="7232" y="7806"/>
                </a:cubicBezTo>
                <a:cubicBezTo>
                  <a:pt x="7172" y="7848"/>
                  <a:pt x="7242" y="7989"/>
                  <a:pt x="7115" y="7981"/>
                </a:cubicBezTo>
                <a:cubicBezTo>
                  <a:pt x="7095" y="7937"/>
                  <a:pt x="7170" y="7939"/>
                  <a:pt x="7173" y="7915"/>
                </a:cubicBezTo>
                <a:cubicBezTo>
                  <a:pt x="7174" y="7915"/>
                  <a:pt x="7115" y="7879"/>
                  <a:pt x="7144" y="7849"/>
                </a:cubicBezTo>
                <a:cubicBezTo>
                  <a:pt x="7040" y="7830"/>
                  <a:pt x="7072" y="7847"/>
                  <a:pt x="6968" y="7828"/>
                </a:cubicBezTo>
                <a:cubicBezTo>
                  <a:pt x="6962" y="7844"/>
                  <a:pt x="6944" y="7854"/>
                  <a:pt x="6910" y="7849"/>
                </a:cubicBezTo>
                <a:cubicBezTo>
                  <a:pt x="6898" y="7892"/>
                  <a:pt x="6899" y="7944"/>
                  <a:pt x="6821" y="7937"/>
                </a:cubicBezTo>
                <a:cubicBezTo>
                  <a:pt x="6846" y="7876"/>
                  <a:pt x="6781" y="7880"/>
                  <a:pt x="6793" y="7828"/>
                </a:cubicBezTo>
                <a:cubicBezTo>
                  <a:pt x="6735" y="7820"/>
                  <a:pt x="6735" y="7857"/>
                  <a:pt x="6705" y="7871"/>
                </a:cubicBezTo>
                <a:cubicBezTo>
                  <a:pt x="6642" y="7901"/>
                  <a:pt x="6574" y="7913"/>
                  <a:pt x="6470" y="7915"/>
                </a:cubicBezTo>
                <a:cubicBezTo>
                  <a:pt x="6426" y="7942"/>
                  <a:pt x="6399" y="7979"/>
                  <a:pt x="6323" y="7981"/>
                </a:cubicBezTo>
                <a:cubicBezTo>
                  <a:pt x="6288" y="7993"/>
                  <a:pt x="6305" y="7942"/>
                  <a:pt x="6294" y="7937"/>
                </a:cubicBezTo>
                <a:cubicBezTo>
                  <a:pt x="6244" y="7916"/>
                  <a:pt x="6065" y="7943"/>
                  <a:pt x="6177" y="7981"/>
                </a:cubicBezTo>
                <a:cubicBezTo>
                  <a:pt x="6165" y="7939"/>
                  <a:pt x="6311" y="7950"/>
                  <a:pt x="6265" y="8003"/>
                </a:cubicBezTo>
                <a:cubicBezTo>
                  <a:pt x="6349" y="8035"/>
                  <a:pt x="6414" y="7943"/>
                  <a:pt x="6441" y="8003"/>
                </a:cubicBezTo>
                <a:cubicBezTo>
                  <a:pt x="6390" y="8002"/>
                  <a:pt x="6366" y="8020"/>
                  <a:pt x="6353" y="8047"/>
                </a:cubicBezTo>
                <a:cubicBezTo>
                  <a:pt x="6404" y="8056"/>
                  <a:pt x="6428" y="8015"/>
                  <a:pt x="6441" y="8047"/>
                </a:cubicBezTo>
                <a:cubicBezTo>
                  <a:pt x="6412" y="8077"/>
                  <a:pt x="6362" y="8090"/>
                  <a:pt x="6353" y="8135"/>
                </a:cubicBezTo>
                <a:cubicBezTo>
                  <a:pt x="6386" y="8177"/>
                  <a:pt x="6425" y="8123"/>
                  <a:pt x="6470" y="8113"/>
                </a:cubicBezTo>
                <a:cubicBezTo>
                  <a:pt x="6518" y="8104"/>
                  <a:pt x="6585" y="8104"/>
                  <a:pt x="6646" y="8092"/>
                </a:cubicBezTo>
                <a:cubicBezTo>
                  <a:pt x="6751" y="8071"/>
                  <a:pt x="6782" y="8090"/>
                  <a:pt x="6821" y="8047"/>
                </a:cubicBezTo>
                <a:cubicBezTo>
                  <a:pt x="6860" y="7993"/>
                  <a:pt x="6706" y="7978"/>
                  <a:pt x="6793" y="7960"/>
                </a:cubicBezTo>
                <a:cubicBezTo>
                  <a:pt x="6973" y="8003"/>
                  <a:pt x="6766" y="8048"/>
                  <a:pt x="6851" y="8092"/>
                </a:cubicBezTo>
                <a:cubicBezTo>
                  <a:pt x="6859" y="8038"/>
                  <a:pt x="6978" y="8090"/>
                  <a:pt x="7027" y="8069"/>
                </a:cubicBezTo>
                <a:cubicBezTo>
                  <a:pt x="7042" y="8063"/>
                  <a:pt x="7021" y="8017"/>
                  <a:pt x="7056" y="8026"/>
                </a:cubicBezTo>
                <a:cubicBezTo>
                  <a:pt x="7091" y="8060"/>
                  <a:pt x="7236" y="8004"/>
                  <a:pt x="7291" y="8047"/>
                </a:cubicBezTo>
                <a:cubicBezTo>
                  <a:pt x="7292" y="8036"/>
                  <a:pt x="7331" y="7986"/>
                  <a:pt x="7379" y="7981"/>
                </a:cubicBezTo>
                <a:cubicBezTo>
                  <a:pt x="7378" y="7981"/>
                  <a:pt x="7379" y="8026"/>
                  <a:pt x="7379" y="8026"/>
                </a:cubicBezTo>
                <a:cubicBezTo>
                  <a:pt x="7430" y="8030"/>
                  <a:pt x="7447" y="8008"/>
                  <a:pt x="7496" y="8003"/>
                </a:cubicBezTo>
                <a:cubicBezTo>
                  <a:pt x="7576" y="7996"/>
                  <a:pt x="7689" y="8015"/>
                  <a:pt x="7759" y="8003"/>
                </a:cubicBezTo>
                <a:cubicBezTo>
                  <a:pt x="7761" y="8003"/>
                  <a:pt x="7772" y="7985"/>
                  <a:pt x="7789" y="7981"/>
                </a:cubicBezTo>
                <a:cubicBezTo>
                  <a:pt x="7882" y="7960"/>
                  <a:pt x="7891" y="7972"/>
                  <a:pt x="7936" y="7937"/>
                </a:cubicBezTo>
                <a:cubicBezTo>
                  <a:pt x="7965" y="7973"/>
                  <a:pt x="8060" y="7961"/>
                  <a:pt x="8112" y="7981"/>
                </a:cubicBezTo>
                <a:cubicBezTo>
                  <a:pt x="8115" y="7958"/>
                  <a:pt x="8115" y="7945"/>
                  <a:pt x="8141" y="7937"/>
                </a:cubicBezTo>
                <a:cubicBezTo>
                  <a:pt x="8228" y="7911"/>
                  <a:pt x="8353" y="7922"/>
                  <a:pt x="8434" y="7894"/>
                </a:cubicBezTo>
                <a:cubicBezTo>
                  <a:pt x="8524" y="7899"/>
                  <a:pt x="8524" y="7972"/>
                  <a:pt x="8580" y="8003"/>
                </a:cubicBezTo>
                <a:cubicBezTo>
                  <a:pt x="8614" y="7970"/>
                  <a:pt x="8614" y="7948"/>
                  <a:pt x="8580" y="7915"/>
                </a:cubicBezTo>
                <a:cubicBezTo>
                  <a:pt x="8656" y="7915"/>
                  <a:pt x="8614" y="7901"/>
                  <a:pt x="8610" y="7871"/>
                </a:cubicBezTo>
                <a:cubicBezTo>
                  <a:pt x="8606" y="7849"/>
                  <a:pt x="8641" y="7844"/>
                  <a:pt x="8639" y="7828"/>
                </a:cubicBezTo>
                <a:cubicBezTo>
                  <a:pt x="8639" y="7821"/>
                  <a:pt x="8582" y="7794"/>
                  <a:pt x="8610" y="7762"/>
                </a:cubicBezTo>
                <a:cubicBezTo>
                  <a:pt x="8506" y="7727"/>
                  <a:pt x="8592" y="7836"/>
                  <a:pt x="8522" y="7828"/>
                </a:cubicBezTo>
                <a:cubicBezTo>
                  <a:pt x="8521" y="7769"/>
                  <a:pt x="8538" y="7698"/>
                  <a:pt x="8463" y="7695"/>
                </a:cubicBezTo>
                <a:cubicBezTo>
                  <a:pt x="8498" y="7787"/>
                  <a:pt x="8340" y="7735"/>
                  <a:pt x="8317" y="7783"/>
                </a:cubicBezTo>
                <a:cubicBezTo>
                  <a:pt x="8353" y="7792"/>
                  <a:pt x="8377" y="7812"/>
                  <a:pt x="8375" y="7849"/>
                </a:cubicBezTo>
                <a:cubicBezTo>
                  <a:pt x="8338" y="7851"/>
                  <a:pt x="8335" y="7877"/>
                  <a:pt x="8287" y="7871"/>
                </a:cubicBezTo>
                <a:cubicBezTo>
                  <a:pt x="8254" y="7867"/>
                  <a:pt x="8242" y="7848"/>
                  <a:pt x="8228" y="7828"/>
                </a:cubicBezTo>
                <a:cubicBezTo>
                  <a:pt x="8231" y="7793"/>
                  <a:pt x="8303" y="7810"/>
                  <a:pt x="8287" y="7762"/>
                </a:cubicBezTo>
                <a:cubicBezTo>
                  <a:pt x="8201" y="7743"/>
                  <a:pt x="8192" y="7892"/>
                  <a:pt x="8141" y="7828"/>
                </a:cubicBezTo>
                <a:close/>
                <a:moveTo>
                  <a:pt x="11570" y="7739"/>
                </a:moveTo>
                <a:cubicBezTo>
                  <a:pt x="11602" y="7771"/>
                  <a:pt x="11703" y="7660"/>
                  <a:pt x="11600" y="7673"/>
                </a:cubicBezTo>
                <a:cubicBezTo>
                  <a:pt x="11597" y="7673"/>
                  <a:pt x="11601" y="7694"/>
                  <a:pt x="11600" y="7695"/>
                </a:cubicBezTo>
                <a:cubicBezTo>
                  <a:pt x="11597" y="7698"/>
                  <a:pt x="11572" y="7741"/>
                  <a:pt x="11570" y="7739"/>
                </a:cubicBezTo>
                <a:close/>
                <a:moveTo>
                  <a:pt x="9753" y="7783"/>
                </a:moveTo>
                <a:cubicBezTo>
                  <a:pt x="9835" y="7780"/>
                  <a:pt x="9954" y="7803"/>
                  <a:pt x="9958" y="7739"/>
                </a:cubicBezTo>
                <a:cubicBezTo>
                  <a:pt x="9881" y="7746"/>
                  <a:pt x="9935" y="7654"/>
                  <a:pt x="9841" y="7673"/>
                </a:cubicBezTo>
                <a:cubicBezTo>
                  <a:pt x="9862" y="7749"/>
                  <a:pt x="9722" y="7701"/>
                  <a:pt x="9753" y="7783"/>
                </a:cubicBezTo>
                <a:close/>
                <a:moveTo>
                  <a:pt x="4272" y="7739"/>
                </a:moveTo>
                <a:cubicBezTo>
                  <a:pt x="4277" y="7691"/>
                  <a:pt x="4248" y="7669"/>
                  <a:pt x="4184" y="7673"/>
                </a:cubicBezTo>
                <a:cubicBezTo>
                  <a:pt x="4179" y="7721"/>
                  <a:pt x="4208" y="7743"/>
                  <a:pt x="4272" y="7739"/>
                </a:cubicBezTo>
                <a:close/>
                <a:moveTo>
                  <a:pt x="4037" y="7717"/>
                </a:moveTo>
                <a:cubicBezTo>
                  <a:pt x="4036" y="7755"/>
                  <a:pt x="4060" y="7774"/>
                  <a:pt x="4096" y="7783"/>
                </a:cubicBezTo>
                <a:cubicBezTo>
                  <a:pt x="4087" y="7732"/>
                  <a:pt x="4101" y="7699"/>
                  <a:pt x="4125" y="7673"/>
                </a:cubicBezTo>
                <a:cubicBezTo>
                  <a:pt x="4033" y="7662"/>
                  <a:pt x="4011" y="7721"/>
                  <a:pt x="3949" y="7673"/>
                </a:cubicBezTo>
                <a:cubicBezTo>
                  <a:pt x="3944" y="7734"/>
                  <a:pt x="3995" y="7749"/>
                  <a:pt x="4037" y="7717"/>
                </a:cubicBezTo>
                <a:close/>
                <a:moveTo>
                  <a:pt x="3862" y="7717"/>
                </a:moveTo>
                <a:cubicBezTo>
                  <a:pt x="3868" y="7735"/>
                  <a:pt x="3863" y="7761"/>
                  <a:pt x="3891" y="7762"/>
                </a:cubicBezTo>
                <a:cubicBezTo>
                  <a:pt x="3891" y="7732"/>
                  <a:pt x="3942" y="7741"/>
                  <a:pt x="3949" y="7717"/>
                </a:cubicBezTo>
                <a:cubicBezTo>
                  <a:pt x="3907" y="7709"/>
                  <a:pt x="3900" y="7691"/>
                  <a:pt x="3862" y="7717"/>
                </a:cubicBezTo>
                <a:close/>
                <a:moveTo>
                  <a:pt x="58203" y="7651"/>
                </a:moveTo>
                <a:cubicBezTo>
                  <a:pt x="58182" y="7651"/>
                  <a:pt x="58163" y="7651"/>
                  <a:pt x="58143" y="7651"/>
                </a:cubicBezTo>
                <a:cubicBezTo>
                  <a:pt x="57983" y="7645"/>
                  <a:pt x="58208" y="7713"/>
                  <a:pt x="58203" y="7651"/>
                </a:cubicBezTo>
                <a:close/>
                <a:moveTo>
                  <a:pt x="10750" y="7695"/>
                </a:moveTo>
                <a:cubicBezTo>
                  <a:pt x="10769" y="7695"/>
                  <a:pt x="10788" y="7695"/>
                  <a:pt x="10808" y="7695"/>
                </a:cubicBezTo>
                <a:cubicBezTo>
                  <a:pt x="10808" y="7681"/>
                  <a:pt x="10808" y="7666"/>
                  <a:pt x="10808" y="7651"/>
                </a:cubicBezTo>
                <a:cubicBezTo>
                  <a:pt x="10788" y="7651"/>
                  <a:pt x="10769" y="7651"/>
                  <a:pt x="10750" y="7651"/>
                </a:cubicBezTo>
                <a:cubicBezTo>
                  <a:pt x="10750" y="7666"/>
                  <a:pt x="10750" y="7681"/>
                  <a:pt x="10750" y="7695"/>
                </a:cubicBezTo>
                <a:close/>
                <a:moveTo>
                  <a:pt x="9372" y="7695"/>
                </a:moveTo>
                <a:cubicBezTo>
                  <a:pt x="9424" y="7716"/>
                  <a:pt x="9409" y="7784"/>
                  <a:pt x="9519" y="7762"/>
                </a:cubicBezTo>
                <a:cubicBezTo>
                  <a:pt x="9564" y="7682"/>
                  <a:pt x="9419" y="7749"/>
                  <a:pt x="9430" y="7695"/>
                </a:cubicBezTo>
                <a:cubicBezTo>
                  <a:pt x="9466" y="7693"/>
                  <a:pt x="9500" y="7688"/>
                  <a:pt x="9489" y="7651"/>
                </a:cubicBezTo>
                <a:cubicBezTo>
                  <a:pt x="9435" y="7654"/>
                  <a:pt x="9391" y="7666"/>
                  <a:pt x="9372" y="7695"/>
                </a:cubicBezTo>
                <a:close/>
                <a:moveTo>
                  <a:pt x="11159" y="7828"/>
                </a:moveTo>
                <a:cubicBezTo>
                  <a:pt x="11160" y="7828"/>
                  <a:pt x="11159" y="7806"/>
                  <a:pt x="11159" y="7806"/>
                </a:cubicBezTo>
                <a:cubicBezTo>
                  <a:pt x="11169" y="7798"/>
                  <a:pt x="11211" y="7826"/>
                  <a:pt x="11218" y="7828"/>
                </a:cubicBezTo>
                <a:cubicBezTo>
                  <a:pt x="11275" y="7838"/>
                  <a:pt x="11277" y="7795"/>
                  <a:pt x="11306" y="7783"/>
                </a:cubicBezTo>
                <a:cubicBezTo>
                  <a:pt x="11381" y="7767"/>
                  <a:pt x="11440" y="7870"/>
                  <a:pt x="11482" y="7806"/>
                </a:cubicBezTo>
                <a:cubicBezTo>
                  <a:pt x="11401" y="7753"/>
                  <a:pt x="11528" y="7673"/>
                  <a:pt x="11424" y="7629"/>
                </a:cubicBezTo>
                <a:cubicBezTo>
                  <a:pt x="11389" y="7676"/>
                  <a:pt x="11388" y="7749"/>
                  <a:pt x="11306" y="7762"/>
                </a:cubicBezTo>
                <a:cubicBezTo>
                  <a:pt x="11390" y="7681"/>
                  <a:pt x="11281" y="7714"/>
                  <a:pt x="11218" y="7695"/>
                </a:cubicBezTo>
                <a:cubicBezTo>
                  <a:pt x="11202" y="7690"/>
                  <a:pt x="11194" y="7647"/>
                  <a:pt x="11159" y="7651"/>
                </a:cubicBezTo>
                <a:cubicBezTo>
                  <a:pt x="11143" y="7698"/>
                  <a:pt x="11114" y="7698"/>
                  <a:pt x="11072" y="7673"/>
                </a:cubicBezTo>
                <a:cubicBezTo>
                  <a:pt x="11060" y="7711"/>
                  <a:pt x="11115" y="7730"/>
                  <a:pt x="11072" y="7739"/>
                </a:cubicBezTo>
                <a:cubicBezTo>
                  <a:pt x="10960" y="7772"/>
                  <a:pt x="11066" y="7640"/>
                  <a:pt x="10954" y="7673"/>
                </a:cubicBezTo>
                <a:cubicBezTo>
                  <a:pt x="10935" y="7743"/>
                  <a:pt x="10958" y="7764"/>
                  <a:pt x="10925" y="7783"/>
                </a:cubicBezTo>
                <a:cubicBezTo>
                  <a:pt x="10887" y="7762"/>
                  <a:pt x="10868" y="7724"/>
                  <a:pt x="10808" y="7717"/>
                </a:cubicBezTo>
                <a:cubicBezTo>
                  <a:pt x="10801" y="7735"/>
                  <a:pt x="10807" y="7761"/>
                  <a:pt x="10779" y="7762"/>
                </a:cubicBezTo>
                <a:cubicBezTo>
                  <a:pt x="10788" y="7704"/>
                  <a:pt x="10614" y="7781"/>
                  <a:pt x="10661" y="7695"/>
                </a:cubicBezTo>
                <a:cubicBezTo>
                  <a:pt x="10592" y="7735"/>
                  <a:pt x="10542" y="7688"/>
                  <a:pt x="10515" y="7695"/>
                </a:cubicBezTo>
                <a:cubicBezTo>
                  <a:pt x="10496" y="7701"/>
                  <a:pt x="10489" y="7733"/>
                  <a:pt x="10456" y="7739"/>
                </a:cubicBezTo>
                <a:cubicBezTo>
                  <a:pt x="10419" y="7746"/>
                  <a:pt x="10376" y="7735"/>
                  <a:pt x="10339" y="7739"/>
                </a:cubicBezTo>
                <a:cubicBezTo>
                  <a:pt x="10308" y="7738"/>
                  <a:pt x="10264" y="7750"/>
                  <a:pt x="10309" y="7762"/>
                </a:cubicBezTo>
                <a:cubicBezTo>
                  <a:pt x="10356" y="7764"/>
                  <a:pt x="10411" y="7759"/>
                  <a:pt x="10397" y="7806"/>
                </a:cubicBezTo>
                <a:cubicBezTo>
                  <a:pt x="10512" y="7818"/>
                  <a:pt x="10568" y="7786"/>
                  <a:pt x="10632" y="7762"/>
                </a:cubicBezTo>
                <a:cubicBezTo>
                  <a:pt x="10627" y="7810"/>
                  <a:pt x="10663" y="7801"/>
                  <a:pt x="10720" y="7806"/>
                </a:cubicBezTo>
                <a:cubicBezTo>
                  <a:pt x="10777" y="7810"/>
                  <a:pt x="10786" y="7826"/>
                  <a:pt x="10808" y="7806"/>
                </a:cubicBezTo>
                <a:cubicBezTo>
                  <a:pt x="10832" y="7783"/>
                  <a:pt x="10920" y="7828"/>
                  <a:pt x="10925" y="7828"/>
                </a:cubicBezTo>
                <a:cubicBezTo>
                  <a:pt x="10950" y="7822"/>
                  <a:pt x="10921" y="7803"/>
                  <a:pt x="10954" y="7828"/>
                </a:cubicBezTo>
                <a:cubicBezTo>
                  <a:pt x="11046" y="7897"/>
                  <a:pt x="11021" y="7743"/>
                  <a:pt x="11042" y="7783"/>
                </a:cubicBezTo>
                <a:cubicBezTo>
                  <a:pt x="11054" y="7806"/>
                  <a:pt x="11103" y="7819"/>
                  <a:pt x="11159" y="7828"/>
                </a:cubicBezTo>
                <a:close/>
                <a:moveTo>
                  <a:pt x="9078" y="7695"/>
                </a:moveTo>
                <a:cubicBezTo>
                  <a:pt x="9124" y="7701"/>
                  <a:pt x="9099" y="7744"/>
                  <a:pt x="9078" y="7762"/>
                </a:cubicBezTo>
                <a:cubicBezTo>
                  <a:pt x="9136" y="7755"/>
                  <a:pt x="9137" y="7791"/>
                  <a:pt x="9167" y="7806"/>
                </a:cubicBezTo>
                <a:cubicBezTo>
                  <a:pt x="9177" y="7747"/>
                  <a:pt x="9316" y="7786"/>
                  <a:pt x="9343" y="7739"/>
                </a:cubicBezTo>
                <a:cubicBezTo>
                  <a:pt x="9285" y="7685"/>
                  <a:pt x="9217" y="7777"/>
                  <a:pt x="9196" y="7695"/>
                </a:cubicBezTo>
                <a:cubicBezTo>
                  <a:pt x="9191" y="7669"/>
                  <a:pt x="9201" y="7633"/>
                  <a:pt x="9167" y="7629"/>
                </a:cubicBezTo>
                <a:cubicBezTo>
                  <a:pt x="9176" y="7679"/>
                  <a:pt x="9082" y="7654"/>
                  <a:pt x="9078" y="7695"/>
                </a:cubicBezTo>
                <a:close/>
                <a:moveTo>
                  <a:pt x="8580" y="7629"/>
                </a:moveTo>
                <a:cubicBezTo>
                  <a:pt x="8556" y="7611"/>
                  <a:pt x="8497" y="7645"/>
                  <a:pt x="8492" y="7651"/>
                </a:cubicBezTo>
                <a:cubicBezTo>
                  <a:pt x="8461" y="7695"/>
                  <a:pt x="8602" y="7645"/>
                  <a:pt x="8580" y="7629"/>
                </a:cubicBezTo>
                <a:close/>
                <a:moveTo>
                  <a:pt x="5444" y="7651"/>
                </a:moveTo>
                <a:cubicBezTo>
                  <a:pt x="5490" y="7650"/>
                  <a:pt x="5546" y="7654"/>
                  <a:pt x="5532" y="7608"/>
                </a:cubicBezTo>
                <a:cubicBezTo>
                  <a:pt x="5513" y="7608"/>
                  <a:pt x="5493" y="7608"/>
                  <a:pt x="5473" y="7608"/>
                </a:cubicBezTo>
                <a:cubicBezTo>
                  <a:pt x="5473" y="7629"/>
                  <a:pt x="5450" y="7633"/>
                  <a:pt x="5444" y="7651"/>
                </a:cubicBezTo>
                <a:close/>
                <a:moveTo>
                  <a:pt x="4037" y="7651"/>
                </a:moveTo>
                <a:cubicBezTo>
                  <a:pt x="4082" y="7585"/>
                  <a:pt x="3886" y="7593"/>
                  <a:pt x="3891" y="7629"/>
                </a:cubicBezTo>
                <a:cubicBezTo>
                  <a:pt x="3925" y="7648"/>
                  <a:pt x="3970" y="7659"/>
                  <a:pt x="4037" y="7651"/>
                </a:cubicBezTo>
                <a:close/>
                <a:moveTo>
                  <a:pt x="9343" y="7695"/>
                </a:moveTo>
                <a:cubicBezTo>
                  <a:pt x="9334" y="7657"/>
                  <a:pt x="9436" y="7577"/>
                  <a:pt x="9313" y="7585"/>
                </a:cubicBezTo>
                <a:cubicBezTo>
                  <a:pt x="9330" y="7617"/>
                  <a:pt x="9279" y="7699"/>
                  <a:pt x="9343" y="7695"/>
                </a:cubicBezTo>
                <a:close/>
                <a:moveTo>
                  <a:pt x="9049" y="7695"/>
                </a:moveTo>
                <a:cubicBezTo>
                  <a:pt x="8998" y="7662"/>
                  <a:pt x="9075" y="7603"/>
                  <a:pt x="8961" y="7585"/>
                </a:cubicBezTo>
                <a:cubicBezTo>
                  <a:pt x="8960" y="7633"/>
                  <a:pt x="8995" y="7762"/>
                  <a:pt x="9049" y="7695"/>
                </a:cubicBezTo>
                <a:close/>
                <a:moveTo>
                  <a:pt x="7173" y="7673"/>
                </a:moveTo>
                <a:cubicBezTo>
                  <a:pt x="7193" y="7673"/>
                  <a:pt x="7212" y="7673"/>
                  <a:pt x="7232" y="7673"/>
                </a:cubicBezTo>
                <a:cubicBezTo>
                  <a:pt x="7232" y="7643"/>
                  <a:pt x="7232" y="7615"/>
                  <a:pt x="7232" y="7585"/>
                </a:cubicBezTo>
                <a:cubicBezTo>
                  <a:pt x="7212" y="7585"/>
                  <a:pt x="7193" y="7585"/>
                  <a:pt x="7173" y="7585"/>
                </a:cubicBezTo>
                <a:cubicBezTo>
                  <a:pt x="7173" y="7615"/>
                  <a:pt x="7173" y="7643"/>
                  <a:pt x="7173" y="7673"/>
                </a:cubicBezTo>
                <a:close/>
                <a:moveTo>
                  <a:pt x="4331" y="7608"/>
                </a:moveTo>
                <a:cubicBezTo>
                  <a:pt x="4429" y="7673"/>
                  <a:pt x="4419" y="7526"/>
                  <a:pt x="4331" y="7608"/>
                </a:cubicBezTo>
                <a:close/>
                <a:moveTo>
                  <a:pt x="3598" y="7673"/>
                </a:moveTo>
                <a:cubicBezTo>
                  <a:pt x="3690" y="7684"/>
                  <a:pt x="3680" y="7618"/>
                  <a:pt x="3715" y="7585"/>
                </a:cubicBezTo>
                <a:cubicBezTo>
                  <a:pt x="3623" y="7575"/>
                  <a:pt x="3633" y="7640"/>
                  <a:pt x="3598" y="7673"/>
                </a:cubicBezTo>
                <a:close/>
                <a:moveTo>
                  <a:pt x="9782" y="7563"/>
                </a:moveTo>
                <a:cubicBezTo>
                  <a:pt x="9751" y="7691"/>
                  <a:pt x="9909" y="7572"/>
                  <a:pt x="9782" y="7563"/>
                </a:cubicBezTo>
                <a:close/>
                <a:moveTo>
                  <a:pt x="7379" y="7585"/>
                </a:moveTo>
                <a:cubicBezTo>
                  <a:pt x="7344" y="7582"/>
                  <a:pt x="7312" y="7546"/>
                  <a:pt x="7291" y="7585"/>
                </a:cubicBezTo>
                <a:cubicBezTo>
                  <a:pt x="7325" y="7588"/>
                  <a:pt x="7357" y="7624"/>
                  <a:pt x="7379" y="7585"/>
                </a:cubicBezTo>
                <a:close/>
                <a:moveTo>
                  <a:pt x="6998" y="7651"/>
                </a:moveTo>
                <a:cubicBezTo>
                  <a:pt x="7027" y="7589"/>
                  <a:pt x="7076" y="7683"/>
                  <a:pt x="7115" y="7629"/>
                </a:cubicBezTo>
                <a:cubicBezTo>
                  <a:pt x="7116" y="7591"/>
                  <a:pt x="7092" y="7573"/>
                  <a:pt x="7056" y="7563"/>
                </a:cubicBezTo>
                <a:cubicBezTo>
                  <a:pt x="7048" y="7589"/>
                  <a:pt x="6901" y="7618"/>
                  <a:pt x="6998" y="7651"/>
                </a:cubicBezTo>
                <a:close/>
                <a:moveTo>
                  <a:pt x="5620" y="7629"/>
                </a:moveTo>
                <a:cubicBezTo>
                  <a:pt x="5627" y="7598"/>
                  <a:pt x="5669" y="7592"/>
                  <a:pt x="5679" y="7563"/>
                </a:cubicBezTo>
                <a:cubicBezTo>
                  <a:pt x="5619" y="7544"/>
                  <a:pt x="5547" y="7620"/>
                  <a:pt x="5620" y="7629"/>
                </a:cubicBezTo>
                <a:close/>
                <a:moveTo>
                  <a:pt x="5298" y="7563"/>
                </a:moveTo>
                <a:cubicBezTo>
                  <a:pt x="5274" y="7580"/>
                  <a:pt x="5352" y="7583"/>
                  <a:pt x="5356" y="7585"/>
                </a:cubicBezTo>
                <a:cubicBezTo>
                  <a:pt x="5365" y="7590"/>
                  <a:pt x="5347" y="7625"/>
                  <a:pt x="5356" y="7629"/>
                </a:cubicBezTo>
                <a:cubicBezTo>
                  <a:pt x="5371" y="7635"/>
                  <a:pt x="5421" y="7620"/>
                  <a:pt x="5415" y="7608"/>
                </a:cubicBezTo>
                <a:cubicBezTo>
                  <a:pt x="5367" y="7608"/>
                  <a:pt x="5343" y="7530"/>
                  <a:pt x="5298" y="7563"/>
                </a:cubicBezTo>
                <a:close/>
                <a:moveTo>
                  <a:pt x="13182" y="7806"/>
                </a:moveTo>
                <a:cubicBezTo>
                  <a:pt x="13196" y="7705"/>
                  <a:pt x="13131" y="7681"/>
                  <a:pt x="13182" y="7608"/>
                </a:cubicBezTo>
                <a:cubicBezTo>
                  <a:pt x="13069" y="7617"/>
                  <a:pt x="13198" y="7542"/>
                  <a:pt x="13094" y="7519"/>
                </a:cubicBezTo>
                <a:cubicBezTo>
                  <a:pt x="13108" y="7549"/>
                  <a:pt x="13063" y="7569"/>
                  <a:pt x="13065" y="7585"/>
                </a:cubicBezTo>
                <a:cubicBezTo>
                  <a:pt x="13068" y="7615"/>
                  <a:pt x="13127" y="7625"/>
                  <a:pt x="13123" y="7651"/>
                </a:cubicBezTo>
                <a:cubicBezTo>
                  <a:pt x="13121" y="7665"/>
                  <a:pt x="13008" y="7710"/>
                  <a:pt x="13065" y="7762"/>
                </a:cubicBezTo>
                <a:cubicBezTo>
                  <a:pt x="13022" y="7780"/>
                  <a:pt x="12951" y="7778"/>
                  <a:pt x="12977" y="7849"/>
                </a:cubicBezTo>
                <a:cubicBezTo>
                  <a:pt x="13084" y="7864"/>
                  <a:pt x="13133" y="7835"/>
                  <a:pt x="13182" y="7806"/>
                </a:cubicBezTo>
                <a:close/>
                <a:moveTo>
                  <a:pt x="6265" y="7563"/>
                </a:moveTo>
                <a:cubicBezTo>
                  <a:pt x="6284" y="7563"/>
                  <a:pt x="6304" y="7563"/>
                  <a:pt x="6323" y="7563"/>
                </a:cubicBezTo>
                <a:cubicBezTo>
                  <a:pt x="6323" y="7549"/>
                  <a:pt x="6323" y="7534"/>
                  <a:pt x="6323" y="7519"/>
                </a:cubicBezTo>
                <a:cubicBezTo>
                  <a:pt x="6304" y="7519"/>
                  <a:pt x="6284" y="7519"/>
                  <a:pt x="6265" y="7519"/>
                </a:cubicBezTo>
                <a:cubicBezTo>
                  <a:pt x="6265" y="7534"/>
                  <a:pt x="6265" y="7549"/>
                  <a:pt x="6265" y="7563"/>
                </a:cubicBezTo>
                <a:close/>
                <a:moveTo>
                  <a:pt x="7701" y="7629"/>
                </a:moveTo>
                <a:cubicBezTo>
                  <a:pt x="7800" y="7657"/>
                  <a:pt x="7822" y="7518"/>
                  <a:pt x="7759" y="7496"/>
                </a:cubicBezTo>
                <a:cubicBezTo>
                  <a:pt x="7800" y="7587"/>
                  <a:pt x="7696" y="7567"/>
                  <a:pt x="7701" y="7629"/>
                </a:cubicBezTo>
                <a:close/>
                <a:moveTo>
                  <a:pt x="6470" y="7542"/>
                </a:moveTo>
                <a:cubicBezTo>
                  <a:pt x="6433" y="7543"/>
                  <a:pt x="6430" y="7569"/>
                  <a:pt x="6412" y="7585"/>
                </a:cubicBezTo>
                <a:cubicBezTo>
                  <a:pt x="6404" y="7592"/>
                  <a:pt x="6361" y="7577"/>
                  <a:pt x="6353" y="7585"/>
                </a:cubicBezTo>
                <a:cubicBezTo>
                  <a:pt x="6321" y="7612"/>
                  <a:pt x="6357" y="7668"/>
                  <a:pt x="6294" y="7673"/>
                </a:cubicBezTo>
                <a:cubicBezTo>
                  <a:pt x="6165" y="7650"/>
                  <a:pt x="6148" y="7711"/>
                  <a:pt x="6060" y="7717"/>
                </a:cubicBezTo>
                <a:cubicBezTo>
                  <a:pt x="6031" y="7695"/>
                  <a:pt x="6002" y="7673"/>
                  <a:pt x="5972" y="7651"/>
                </a:cubicBezTo>
                <a:cubicBezTo>
                  <a:pt x="5958" y="7677"/>
                  <a:pt x="5941" y="7701"/>
                  <a:pt x="5913" y="7717"/>
                </a:cubicBezTo>
                <a:cubicBezTo>
                  <a:pt x="5886" y="7657"/>
                  <a:pt x="5822" y="7749"/>
                  <a:pt x="5737" y="7717"/>
                </a:cubicBezTo>
                <a:cubicBezTo>
                  <a:pt x="5744" y="7759"/>
                  <a:pt x="5704" y="7767"/>
                  <a:pt x="5708" y="7806"/>
                </a:cubicBezTo>
                <a:cubicBezTo>
                  <a:pt x="5774" y="7840"/>
                  <a:pt x="5825" y="7789"/>
                  <a:pt x="5884" y="7783"/>
                </a:cubicBezTo>
                <a:cubicBezTo>
                  <a:pt x="5930" y="7778"/>
                  <a:pt x="5911" y="7812"/>
                  <a:pt x="5943" y="7783"/>
                </a:cubicBezTo>
                <a:cubicBezTo>
                  <a:pt x="5962" y="7765"/>
                  <a:pt x="6063" y="7797"/>
                  <a:pt x="6089" y="7783"/>
                </a:cubicBezTo>
                <a:cubicBezTo>
                  <a:pt x="6105" y="7715"/>
                  <a:pt x="6259" y="7750"/>
                  <a:pt x="6323" y="7717"/>
                </a:cubicBezTo>
                <a:cubicBezTo>
                  <a:pt x="6362" y="7739"/>
                  <a:pt x="6431" y="7739"/>
                  <a:pt x="6470" y="7762"/>
                </a:cubicBezTo>
                <a:cubicBezTo>
                  <a:pt x="6480" y="7739"/>
                  <a:pt x="6510" y="7733"/>
                  <a:pt x="6529" y="7717"/>
                </a:cubicBezTo>
                <a:cubicBezTo>
                  <a:pt x="6548" y="7702"/>
                  <a:pt x="6552" y="7676"/>
                  <a:pt x="6587" y="7673"/>
                </a:cubicBezTo>
                <a:cubicBezTo>
                  <a:pt x="6642" y="7708"/>
                  <a:pt x="6672" y="7688"/>
                  <a:pt x="6705" y="7673"/>
                </a:cubicBezTo>
                <a:cubicBezTo>
                  <a:pt x="6753" y="7650"/>
                  <a:pt x="6747" y="7669"/>
                  <a:pt x="6793" y="7673"/>
                </a:cubicBezTo>
                <a:cubicBezTo>
                  <a:pt x="6821" y="7676"/>
                  <a:pt x="6828" y="7654"/>
                  <a:pt x="6851" y="7651"/>
                </a:cubicBezTo>
                <a:cubicBezTo>
                  <a:pt x="6863" y="7599"/>
                  <a:pt x="6798" y="7603"/>
                  <a:pt x="6821" y="7542"/>
                </a:cubicBezTo>
                <a:cubicBezTo>
                  <a:pt x="6717" y="7507"/>
                  <a:pt x="6804" y="7616"/>
                  <a:pt x="6734" y="7608"/>
                </a:cubicBezTo>
                <a:cubicBezTo>
                  <a:pt x="6672" y="7633"/>
                  <a:pt x="6619" y="7594"/>
                  <a:pt x="6558" y="7651"/>
                </a:cubicBezTo>
                <a:cubicBezTo>
                  <a:pt x="6552" y="7634"/>
                  <a:pt x="6533" y="7625"/>
                  <a:pt x="6499" y="7629"/>
                </a:cubicBezTo>
                <a:cubicBezTo>
                  <a:pt x="6547" y="7595"/>
                  <a:pt x="6512" y="7527"/>
                  <a:pt x="6470" y="7496"/>
                </a:cubicBezTo>
                <a:cubicBezTo>
                  <a:pt x="6470" y="7512"/>
                  <a:pt x="6470" y="7527"/>
                  <a:pt x="6470" y="7542"/>
                </a:cubicBezTo>
                <a:close/>
                <a:moveTo>
                  <a:pt x="4008" y="7563"/>
                </a:moveTo>
                <a:cubicBezTo>
                  <a:pt x="3959" y="7558"/>
                  <a:pt x="3935" y="7588"/>
                  <a:pt x="4008" y="7585"/>
                </a:cubicBezTo>
                <a:cubicBezTo>
                  <a:pt x="4042" y="7552"/>
                  <a:pt x="4130" y="7560"/>
                  <a:pt x="4125" y="7496"/>
                </a:cubicBezTo>
                <a:cubicBezTo>
                  <a:pt x="4031" y="7478"/>
                  <a:pt x="4065" y="7554"/>
                  <a:pt x="4008" y="7563"/>
                </a:cubicBezTo>
                <a:close/>
                <a:moveTo>
                  <a:pt x="58348" y="7542"/>
                </a:moveTo>
                <a:cubicBezTo>
                  <a:pt x="58314" y="7552"/>
                  <a:pt x="58282" y="7565"/>
                  <a:pt x="58261" y="7585"/>
                </a:cubicBezTo>
                <a:cubicBezTo>
                  <a:pt x="58267" y="7609"/>
                  <a:pt x="58308" y="7637"/>
                  <a:pt x="58318" y="7608"/>
                </a:cubicBezTo>
                <a:cubicBezTo>
                  <a:pt x="58302" y="7606"/>
                  <a:pt x="58284" y="7604"/>
                  <a:pt x="58290" y="7585"/>
                </a:cubicBezTo>
                <a:cubicBezTo>
                  <a:pt x="58329" y="7585"/>
                  <a:pt x="58368" y="7585"/>
                  <a:pt x="58407" y="7585"/>
                </a:cubicBezTo>
                <a:cubicBezTo>
                  <a:pt x="58395" y="7533"/>
                  <a:pt x="58460" y="7537"/>
                  <a:pt x="58436" y="7475"/>
                </a:cubicBezTo>
                <a:cubicBezTo>
                  <a:pt x="58392" y="7479"/>
                  <a:pt x="58329" y="7467"/>
                  <a:pt x="58318" y="7496"/>
                </a:cubicBezTo>
                <a:cubicBezTo>
                  <a:pt x="58342" y="7503"/>
                  <a:pt x="58353" y="7515"/>
                  <a:pt x="58348" y="7542"/>
                </a:cubicBezTo>
                <a:close/>
                <a:moveTo>
                  <a:pt x="8317" y="7563"/>
                </a:moveTo>
                <a:cubicBezTo>
                  <a:pt x="8337" y="7547"/>
                  <a:pt x="8389" y="7455"/>
                  <a:pt x="8287" y="7475"/>
                </a:cubicBezTo>
                <a:cubicBezTo>
                  <a:pt x="8292" y="7508"/>
                  <a:pt x="8276" y="7557"/>
                  <a:pt x="8317" y="7563"/>
                </a:cubicBezTo>
                <a:close/>
                <a:moveTo>
                  <a:pt x="6676" y="7542"/>
                </a:moveTo>
                <a:cubicBezTo>
                  <a:pt x="6696" y="7525"/>
                  <a:pt x="6748" y="7434"/>
                  <a:pt x="6646" y="7453"/>
                </a:cubicBezTo>
                <a:cubicBezTo>
                  <a:pt x="6651" y="7486"/>
                  <a:pt x="6636" y="7534"/>
                  <a:pt x="6676" y="7542"/>
                </a:cubicBezTo>
                <a:close/>
                <a:moveTo>
                  <a:pt x="5679" y="7496"/>
                </a:moveTo>
                <a:cubicBezTo>
                  <a:pt x="5843" y="7499"/>
                  <a:pt x="5692" y="7637"/>
                  <a:pt x="5766" y="7673"/>
                </a:cubicBezTo>
                <a:cubicBezTo>
                  <a:pt x="5793" y="7598"/>
                  <a:pt x="5839" y="7537"/>
                  <a:pt x="5855" y="7453"/>
                </a:cubicBezTo>
                <a:cubicBezTo>
                  <a:pt x="5770" y="7449"/>
                  <a:pt x="5706" y="7459"/>
                  <a:pt x="5679" y="7496"/>
                </a:cubicBezTo>
                <a:close/>
                <a:moveTo>
                  <a:pt x="4272" y="7453"/>
                </a:moveTo>
                <a:cubicBezTo>
                  <a:pt x="4265" y="7492"/>
                  <a:pt x="4221" y="7503"/>
                  <a:pt x="4154" y="7496"/>
                </a:cubicBezTo>
                <a:cubicBezTo>
                  <a:pt x="4154" y="7527"/>
                  <a:pt x="4154" y="7556"/>
                  <a:pt x="4154" y="7585"/>
                </a:cubicBezTo>
                <a:cubicBezTo>
                  <a:pt x="4245" y="7557"/>
                  <a:pt x="4377" y="7561"/>
                  <a:pt x="4418" y="7496"/>
                </a:cubicBezTo>
                <a:cubicBezTo>
                  <a:pt x="4362" y="7488"/>
                  <a:pt x="4345" y="7450"/>
                  <a:pt x="4272" y="7453"/>
                </a:cubicBezTo>
                <a:close/>
                <a:moveTo>
                  <a:pt x="2924" y="7496"/>
                </a:moveTo>
                <a:cubicBezTo>
                  <a:pt x="2994" y="7445"/>
                  <a:pt x="2827" y="7440"/>
                  <a:pt x="2835" y="7475"/>
                </a:cubicBezTo>
                <a:cubicBezTo>
                  <a:pt x="2835" y="7474"/>
                  <a:pt x="2934" y="7489"/>
                  <a:pt x="2924" y="7496"/>
                </a:cubicBezTo>
                <a:close/>
                <a:moveTo>
                  <a:pt x="6001" y="7453"/>
                </a:moveTo>
                <a:cubicBezTo>
                  <a:pt x="6001" y="7453"/>
                  <a:pt x="6003" y="7479"/>
                  <a:pt x="6031" y="7475"/>
                </a:cubicBezTo>
                <a:cubicBezTo>
                  <a:pt x="6031" y="7475"/>
                  <a:pt x="6055" y="7429"/>
                  <a:pt x="6060" y="7431"/>
                </a:cubicBezTo>
                <a:cubicBezTo>
                  <a:pt x="6019" y="7413"/>
                  <a:pt x="5884" y="7429"/>
                  <a:pt x="5913" y="7453"/>
                </a:cubicBezTo>
                <a:cubicBezTo>
                  <a:pt x="5958" y="7479"/>
                  <a:pt x="5959" y="7458"/>
                  <a:pt x="6001" y="7453"/>
                </a:cubicBezTo>
                <a:close/>
                <a:moveTo>
                  <a:pt x="6031" y="7496"/>
                </a:moveTo>
                <a:cubicBezTo>
                  <a:pt x="6001" y="7496"/>
                  <a:pt x="5995" y="7480"/>
                  <a:pt x="5972" y="7475"/>
                </a:cubicBezTo>
                <a:cubicBezTo>
                  <a:pt x="5887" y="7519"/>
                  <a:pt x="6031" y="7545"/>
                  <a:pt x="6031" y="7496"/>
                </a:cubicBezTo>
                <a:close/>
                <a:moveTo>
                  <a:pt x="58583" y="7629"/>
                </a:moveTo>
                <a:cubicBezTo>
                  <a:pt x="58595" y="7592"/>
                  <a:pt x="58639" y="7557"/>
                  <a:pt x="58642" y="7519"/>
                </a:cubicBezTo>
                <a:cubicBezTo>
                  <a:pt x="58642" y="7521"/>
                  <a:pt x="58586" y="7489"/>
                  <a:pt x="58583" y="7475"/>
                </a:cubicBezTo>
                <a:cubicBezTo>
                  <a:pt x="58583" y="7478"/>
                  <a:pt x="58613" y="7451"/>
                  <a:pt x="58612" y="7431"/>
                </a:cubicBezTo>
                <a:cubicBezTo>
                  <a:pt x="58612" y="7404"/>
                  <a:pt x="58601" y="7379"/>
                  <a:pt x="58554" y="7387"/>
                </a:cubicBezTo>
                <a:cubicBezTo>
                  <a:pt x="58572" y="7461"/>
                  <a:pt x="58516" y="7591"/>
                  <a:pt x="58583" y="7629"/>
                </a:cubicBezTo>
                <a:close/>
                <a:moveTo>
                  <a:pt x="58203" y="7453"/>
                </a:moveTo>
                <a:cubicBezTo>
                  <a:pt x="58228" y="7450"/>
                  <a:pt x="58216" y="7332"/>
                  <a:pt x="58173" y="7409"/>
                </a:cubicBezTo>
                <a:cubicBezTo>
                  <a:pt x="58165" y="7422"/>
                  <a:pt x="58185" y="7455"/>
                  <a:pt x="58203" y="7453"/>
                </a:cubicBezTo>
                <a:close/>
                <a:moveTo>
                  <a:pt x="8551" y="7519"/>
                </a:moveTo>
                <a:cubicBezTo>
                  <a:pt x="8512" y="7519"/>
                  <a:pt x="8514" y="7580"/>
                  <a:pt x="8551" y="7585"/>
                </a:cubicBezTo>
                <a:cubicBezTo>
                  <a:pt x="8611" y="7534"/>
                  <a:pt x="8556" y="7411"/>
                  <a:pt x="8522" y="7387"/>
                </a:cubicBezTo>
                <a:cubicBezTo>
                  <a:pt x="8485" y="7451"/>
                  <a:pt x="8490" y="7481"/>
                  <a:pt x="8551" y="7519"/>
                </a:cubicBezTo>
                <a:close/>
                <a:moveTo>
                  <a:pt x="6617" y="7409"/>
                </a:moveTo>
                <a:cubicBezTo>
                  <a:pt x="6715" y="7476"/>
                  <a:pt x="6706" y="7327"/>
                  <a:pt x="6617" y="7409"/>
                </a:cubicBezTo>
                <a:close/>
                <a:moveTo>
                  <a:pt x="11072" y="7409"/>
                </a:moveTo>
                <a:cubicBezTo>
                  <a:pt x="11122" y="7410"/>
                  <a:pt x="11147" y="7392"/>
                  <a:pt x="11159" y="7365"/>
                </a:cubicBezTo>
                <a:cubicBezTo>
                  <a:pt x="11114" y="7367"/>
                  <a:pt x="11058" y="7362"/>
                  <a:pt x="11072" y="7409"/>
                </a:cubicBezTo>
                <a:close/>
                <a:moveTo>
                  <a:pt x="8610" y="7431"/>
                </a:moveTo>
                <a:cubicBezTo>
                  <a:pt x="8611" y="7417"/>
                  <a:pt x="8614" y="7405"/>
                  <a:pt x="8639" y="7409"/>
                </a:cubicBezTo>
                <a:cubicBezTo>
                  <a:pt x="8636" y="7382"/>
                  <a:pt x="8630" y="7358"/>
                  <a:pt x="8580" y="7365"/>
                </a:cubicBezTo>
                <a:cubicBezTo>
                  <a:pt x="8585" y="7391"/>
                  <a:pt x="8576" y="7428"/>
                  <a:pt x="8610" y="7431"/>
                </a:cubicBezTo>
                <a:close/>
                <a:moveTo>
                  <a:pt x="5708" y="7409"/>
                </a:moveTo>
                <a:cubicBezTo>
                  <a:pt x="5727" y="7409"/>
                  <a:pt x="5747" y="7409"/>
                  <a:pt x="5766" y="7409"/>
                </a:cubicBezTo>
                <a:cubicBezTo>
                  <a:pt x="5766" y="7395"/>
                  <a:pt x="5766" y="7380"/>
                  <a:pt x="5766" y="7365"/>
                </a:cubicBezTo>
                <a:cubicBezTo>
                  <a:pt x="5747" y="7365"/>
                  <a:pt x="5727" y="7365"/>
                  <a:pt x="5708" y="7365"/>
                </a:cubicBezTo>
                <a:cubicBezTo>
                  <a:pt x="5708" y="7380"/>
                  <a:pt x="5708" y="7395"/>
                  <a:pt x="5708" y="7409"/>
                </a:cubicBezTo>
                <a:close/>
                <a:moveTo>
                  <a:pt x="58670" y="7387"/>
                </a:moveTo>
                <a:cubicBezTo>
                  <a:pt x="58694" y="7382"/>
                  <a:pt x="58729" y="7386"/>
                  <a:pt x="58729" y="7365"/>
                </a:cubicBezTo>
                <a:cubicBezTo>
                  <a:pt x="58588" y="7344"/>
                  <a:pt x="58662" y="7429"/>
                  <a:pt x="58670" y="7475"/>
                </a:cubicBezTo>
                <a:cubicBezTo>
                  <a:pt x="58727" y="7480"/>
                  <a:pt x="58736" y="7450"/>
                  <a:pt x="58788" y="7453"/>
                </a:cubicBezTo>
                <a:cubicBezTo>
                  <a:pt x="58791" y="7422"/>
                  <a:pt x="58917" y="7339"/>
                  <a:pt x="58788" y="7343"/>
                </a:cubicBezTo>
                <a:cubicBezTo>
                  <a:pt x="58817" y="7425"/>
                  <a:pt x="58678" y="7456"/>
                  <a:pt x="58670" y="7387"/>
                </a:cubicBezTo>
                <a:close/>
                <a:moveTo>
                  <a:pt x="6412" y="7409"/>
                </a:moveTo>
                <a:cubicBezTo>
                  <a:pt x="6478" y="7416"/>
                  <a:pt x="6522" y="7404"/>
                  <a:pt x="6529" y="7365"/>
                </a:cubicBezTo>
                <a:cubicBezTo>
                  <a:pt x="6511" y="7363"/>
                  <a:pt x="6494" y="7362"/>
                  <a:pt x="6499" y="7343"/>
                </a:cubicBezTo>
                <a:cubicBezTo>
                  <a:pt x="6480" y="7343"/>
                  <a:pt x="6460" y="7343"/>
                  <a:pt x="6441" y="7343"/>
                </a:cubicBezTo>
                <a:cubicBezTo>
                  <a:pt x="6442" y="7374"/>
                  <a:pt x="6427" y="7392"/>
                  <a:pt x="6412" y="7409"/>
                </a:cubicBezTo>
                <a:close/>
                <a:moveTo>
                  <a:pt x="5356" y="7409"/>
                </a:moveTo>
                <a:cubicBezTo>
                  <a:pt x="5359" y="7374"/>
                  <a:pt x="5431" y="7392"/>
                  <a:pt x="5415" y="7343"/>
                </a:cubicBezTo>
                <a:cubicBezTo>
                  <a:pt x="5386" y="7343"/>
                  <a:pt x="5356" y="7343"/>
                  <a:pt x="5327" y="7343"/>
                </a:cubicBezTo>
                <a:cubicBezTo>
                  <a:pt x="5332" y="7369"/>
                  <a:pt x="5322" y="7405"/>
                  <a:pt x="5356" y="7409"/>
                </a:cubicBezTo>
                <a:close/>
                <a:moveTo>
                  <a:pt x="5239" y="7431"/>
                </a:moveTo>
                <a:cubicBezTo>
                  <a:pt x="5232" y="7389"/>
                  <a:pt x="5272" y="7383"/>
                  <a:pt x="5268" y="7343"/>
                </a:cubicBezTo>
                <a:cubicBezTo>
                  <a:pt x="5188" y="7341"/>
                  <a:pt x="5209" y="7380"/>
                  <a:pt x="5151" y="7343"/>
                </a:cubicBezTo>
                <a:cubicBezTo>
                  <a:pt x="5143" y="7401"/>
                  <a:pt x="5162" y="7438"/>
                  <a:pt x="5239" y="7431"/>
                </a:cubicBezTo>
                <a:close/>
                <a:moveTo>
                  <a:pt x="6821" y="7475"/>
                </a:moveTo>
                <a:cubicBezTo>
                  <a:pt x="6973" y="7464"/>
                  <a:pt x="6907" y="7389"/>
                  <a:pt x="6939" y="7321"/>
                </a:cubicBezTo>
                <a:cubicBezTo>
                  <a:pt x="6835" y="7324"/>
                  <a:pt x="6821" y="7394"/>
                  <a:pt x="6821" y="7475"/>
                </a:cubicBezTo>
                <a:close/>
                <a:moveTo>
                  <a:pt x="58788" y="7321"/>
                </a:moveTo>
                <a:cubicBezTo>
                  <a:pt x="58808" y="7321"/>
                  <a:pt x="58827" y="7321"/>
                  <a:pt x="58846" y="7321"/>
                </a:cubicBezTo>
                <a:cubicBezTo>
                  <a:pt x="58846" y="7307"/>
                  <a:pt x="58846" y="7292"/>
                  <a:pt x="58846" y="7277"/>
                </a:cubicBezTo>
                <a:cubicBezTo>
                  <a:pt x="58827" y="7277"/>
                  <a:pt x="58808" y="7277"/>
                  <a:pt x="58788" y="7277"/>
                </a:cubicBezTo>
                <a:cubicBezTo>
                  <a:pt x="58788" y="7292"/>
                  <a:pt x="58788" y="7307"/>
                  <a:pt x="58788" y="7321"/>
                </a:cubicBezTo>
                <a:close/>
                <a:moveTo>
                  <a:pt x="5913" y="7321"/>
                </a:moveTo>
                <a:cubicBezTo>
                  <a:pt x="5992" y="7321"/>
                  <a:pt x="5977" y="7391"/>
                  <a:pt x="6060" y="7387"/>
                </a:cubicBezTo>
                <a:cubicBezTo>
                  <a:pt x="6064" y="7332"/>
                  <a:pt x="6065" y="7281"/>
                  <a:pt x="6001" y="7277"/>
                </a:cubicBezTo>
                <a:cubicBezTo>
                  <a:pt x="6001" y="7314"/>
                  <a:pt x="5920" y="7289"/>
                  <a:pt x="5913" y="7321"/>
                </a:cubicBezTo>
                <a:close/>
                <a:moveTo>
                  <a:pt x="58318" y="7299"/>
                </a:moveTo>
                <a:cubicBezTo>
                  <a:pt x="58360" y="7305"/>
                  <a:pt x="58353" y="7348"/>
                  <a:pt x="58378" y="7365"/>
                </a:cubicBezTo>
                <a:cubicBezTo>
                  <a:pt x="58344" y="7369"/>
                  <a:pt x="58294" y="7362"/>
                  <a:pt x="58290" y="7387"/>
                </a:cubicBezTo>
                <a:cubicBezTo>
                  <a:pt x="58358" y="7380"/>
                  <a:pt x="58323" y="7450"/>
                  <a:pt x="58378" y="7453"/>
                </a:cubicBezTo>
                <a:cubicBezTo>
                  <a:pt x="58374" y="7413"/>
                  <a:pt x="58407" y="7401"/>
                  <a:pt x="58466" y="7409"/>
                </a:cubicBezTo>
                <a:cubicBezTo>
                  <a:pt x="58466" y="7365"/>
                  <a:pt x="58466" y="7321"/>
                  <a:pt x="58466" y="7277"/>
                </a:cubicBezTo>
                <a:cubicBezTo>
                  <a:pt x="58398" y="7270"/>
                  <a:pt x="58339" y="7230"/>
                  <a:pt x="58318" y="7299"/>
                </a:cubicBezTo>
                <a:close/>
                <a:moveTo>
                  <a:pt x="6587" y="7299"/>
                </a:moveTo>
                <a:cubicBezTo>
                  <a:pt x="6625" y="7301"/>
                  <a:pt x="6628" y="7327"/>
                  <a:pt x="6676" y="7321"/>
                </a:cubicBezTo>
                <a:cubicBezTo>
                  <a:pt x="6677" y="7283"/>
                  <a:pt x="6652" y="7265"/>
                  <a:pt x="6617" y="7256"/>
                </a:cubicBezTo>
                <a:cubicBezTo>
                  <a:pt x="6617" y="7277"/>
                  <a:pt x="6592" y="7281"/>
                  <a:pt x="6587" y="7299"/>
                </a:cubicBezTo>
                <a:close/>
                <a:moveTo>
                  <a:pt x="58524" y="7343"/>
                </a:moveTo>
                <a:cubicBezTo>
                  <a:pt x="58616" y="7368"/>
                  <a:pt x="58595" y="7309"/>
                  <a:pt x="58642" y="7299"/>
                </a:cubicBezTo>
                <a:cubicBezTo>
                  <a:pt x="58645" y="7326"/>
                  <a:pt x="58649" y="7351"/>
                  <a:pt x="58700" y="7343"/>
                </a:cubicBezTo>
                <a:cubicBezTo>
                  <a:pt x="58706" y="7302"/>
                  <a:pt x="58667" y="7295"/>
                  <a:pt x="58670" y="7256"/>
                </a:cubicBezTo>
                <a:cubicBezTo>
                  <a:pt x="58620" y="7257"/>
                  <a:pt x="58580" y="7250"/>
                  <a:pt x="58554" y="7233"/>
                </a:cubicBezTo>
                <a:cubicBezTo>
                  <a:pt x="58586" y="7302"/>
                  <a:pt x="58567" y="7292"/>
                  <a:pt x="58524" y="7343"/>
                </a:cubicBezTo>
                <a:close/>
                <a:moveTo>
                  <a:pt x="6705" y="7277"/>
                </a:moveTo>
                <a:cubicBezTo>
                  <a:pt x="6724" y="7277"/>
                  <a:pt x="6744" y="7277"/>
                  <a:pt x="6763" y="7277"/>
                </a:cubicBezTo>
                <a:cubicBezTo>
                  <a:pt x="6781" y="7276"/>
                  <a:pt x="6798" y="7273"/>
                  <a:pt x="6793" y="7256"/>
                </a:cubicBezTo>
                <a:cubicBezTo>
                  <a:pt x="6751" y="7250"/>
                  <a:pt x="6743" y="7219"/>
                  <a:pt x="6705" y="7211"/>
                </a:cubicBezTo>
                <a:cubicBezTo>
                  <a:pt x="6705" y="7233"/>
                  <a:pt x="6705" y="7256"/>
                  <a:pt x="6705" y="7277"/>
                </a:cubicBezTo>
                <a:close/>
                <a:moveTo>
                  <a:pt x="5825" y="7233"/>
                </a:moveTo>
                <a:cubicBezTo>
                  <a:pt x="5845" y="7233"/>
                  <a:pt x="5864" y="7233"/>
                  <a:pt x="5884" y="7233"/>
                </a:cubicBezTo>
                <a:cubicBezTo>
                  <a:pt x="5884" y="7218"/>
                  <a:pt x="5884" y="7204"/>
                  <a:pt x="5884" y="7189"/>
                </a:cubicBezTo>
                <a:cubicBezTo>
                  <a:pt x="5864" y="7189"/>
                  <a:pt x="5845" y="7189"/>
                  <a:pt x="5825" y="7189"/>
                </a:cubicBezTo>
                <a:cubicBezTo>
                  <a:pt x="5825" y="7204"/>
                  <a:pt x="5825" y="7218"/>
                  <a:pt x="5825" y="7233"/>
                </a:cubicBezTo>
                <a:close/>
                <a:moveTo>
                  <a:pt x="7203" y="7211"/>
                </a:moveTo>
                <a:cubicBezTo>
                  <a:pt x="7254" y="7206"/>
                  <a:pt x="7349" y="7233"/>
                  <a:pt x="7320" y="7167"/>
                </a:cubicBezTo>
                <a:cubicBezTo>
                  <a:pt x="7253" y="7161"/>
                  <a:pt x="7210" y="7172"/>
                  <a:pt x="7203" y="7211"/>
                </a:cubicBezTo>
                <a:close/>
                <a:moveTo>
                  <a:pt x="6412" y="7233"/>
                </a:moveTo>
                <a:cubicBezTo>
                  <a:pt x="6448" y="7230"/>
                  <a:pt x="6506" y="7253"/>
                  <a:pt x="6499" y="7277"/>
                </a:cubicBezTo>
                <a:cubicBezTo>
                  <a:pt x="6490" y="7311"/>
                  <a:pt x="6383" y="7276"/>
                  <a:pt x="6382" y="7321"/>
                </a:cubicBezTo>
                <a:cubicBezTo>
                  <a:pt x="6431" y="7321"/>
                  <a:pt x="6480" y="7321"/>
                  <a:pt x="6529" y="7321"/>
                </a:cubicBezTo>
                <a:cubicBezTo>
                  <a:pt x="6555" y="7241"/>
                  <a:pt x="6477" y="7204"/>
                  <a:pt x="6529" y="7167"/>
                </a:cubicBezTo>
                <a:cubicBezTo>
                  <a:pt x="6499" y="7167"/>
                  <a:pt x="6470" y="7167"/>
                  <a:pt x="6441" y="7167"/>
                </a:cubicBezTo>
                <a:cubicBezTo>
                  <a:pt x="6442" y="7197"/>
                  <a:pt x="6427" y="7215"/>
                  <a:pt x="6412" y="7233"/>
                </a:cubicBezTo>
                <a:close/>
                <a:moveTo>
                  <a:pt x="6558" y="7211"/>
                </a:moveTo>
                <a:cubicBezTo>
                  <a:pt x="6577" y="7211"/>
                  <a:pt x="6597" y="7211"/>
                  <a:pt x="6617" y="7211"/>
                </a:cubicBezTo>
                <a:cubicBezTo>
                  <a:pt x="6618" y="7183"/>
                  <a:pt x="6654" y="7180"/>
                  <a:pt x="6646" y="7145"/>
                </a:cubicBezTo>
                <a:cubicBezTo>
                  <a:pt x="6627" y="7145"/>
                  <a:pt x="6607" y="7145"/>
                  <a:pt x="6587" y="7145"/>
                </a:cubicBezTo>
                <a:cubicBezTo>
                  <a:pt x="6586" y="7173"/>
                  <a:pt x="6550" y="7176"/>
                  <a:pt x="6558" y="7211"/>
                </a:cubicBezTo>
                <a:close/>
                <a:moveTo>
                  <a:pt x="7320" y="7101"/>
                </a:moveTo>
                <a:cubicBezTo>
                  <a:pt x="7259" y="7114"/>
                  <a:pt x="7127" y="7074"/>
                  <a:pt x="7115" y="7123"/>
                </a:cubicBezTo>
                <a:cubicBezTo>
                  <a:pt x="7182" y="7132"/>
                  <a:pt x="7263" y="7157"/>
                  <a:pt x="7320" y="7101"/>
                </a:cubicBezTo>
                <a:close/>
                <a:moveTo>
                  <a:pt x="6939" y="7277"/>
                </a:moveTo>
                <a:cubicBezTo>
                  <a:pt x="6921" y="7276"/>
                  <a:pt x="6905" y="7273"/>
                  <a:pt x="6910" y="7256"/>
                </a:cubicBezTo>
                <a:cubicBezTo>
                  <a:pt x="6976" y="7222"/>
                  <a:pt x="6915" y="7030"/>
                  <a:pt x="6851" y="7101"/>
                </a:cubicBezTo>
                <a:cubicBezTo>
                  <a:pt x="6895" y="7106"/>
                  <a:pt x="6878" y="7154"/>
                  <a:pt x="6881" y="7189"/>
                </a:cubicBezTo>
                <a:cubicBezTo>
                  <a:pt x="6830" y="7188"/>
                  <a:pt x="6805" y="7206"/>
                  <a:pt x="6793" y="7233"/>
                </a:cubicBezTo>
                <a:cubicBezTo>
                  <a:pt x="6878" y="7208"/>
                  <a:pt x="6901" y="7339"/>
                  <a:pt x="6939" y="7277"/>
                </a:cubicBezTo>
                <a:close/>
                <a:moveTo>
                  <a:pt x="6617" y="7123"/>
                </a:moveTo>
                <a:cubicBezTo>
                  <a:pt x="6636" y="7123"/>
                  <a:pt x="6655" y="7123"/>
                  <a:pt x="6676" y="7123"/>
                </a:cubicBezTo>
                <a:cubicBezTo>
                  <a:pt x="6676" y="7109"/>
                  <a:pt x="6676" y="7093"/>
                  <a:pt x="6676" y="7078"/>
                </a:cubicBezTo>
                <a:cubicBezTo>
                  <a:pt x="6655" y="7078"/>
                  <a:pt x="6636" y="7078"/>
                  <a:pt x="6617" y="7078"/>
                </a:cubicBezTo>
                <a:cubicBezTo>
                  <a:pt x="6617" y="7093"/>
                  <a:pt x="6617" y="7109"/>
                  <a:pt x="6617" y="7123"/>
                </a:cubicBezTo>
                <a:close/>
                <a:moveTo>
                  <a:pt x="5122" y="7585"/>
                </a:moveTo>
                <a:cubicBezTo>
                  <a:pt x="5131" y="7643"/>
                  <a:pt x="5081" y="7657"/>
                  <a:pt x="5004" y="7651"/>
                </a:cubicBezTo>
                <a:cubicBezTo>
                  <a:pt x="4983" y="7753"/>
                  <a:pt x="5116" y="7682"/>
                  <a:pt x="5122" y="7717"/>
                </a:cubicBezTo>
                <a:cubicBezTo>
                  <a:pt x="5127" y="7772"/>
                  <a:pt x="5077" y="7786"/>
                  <a:pt x="5034" y="7806"/>
                </a:cubicBezTo>
                <a:cubicBezTo>
                  <a:pt x="5088" y="7707"/>
                  <a:pt x="5008" y="7749"/>
                  <a:pt x="4946" y="7783"/>
                </a:cubicBezTo>
                <a:cubicBezTo>
                  <a:pt x="4964" y="7767"/>
                  <a:pt x="4916" y="7761"/>
                  <a:pt x="4916" y="7762"/>
                </a:cubicBezTo>
                <a:cubicBezTo>
                  <a:pt x="4913" y="7747"/>
                  <a:pt x="4946" y="7735"/>
                  <a:pt x="4946" y="7739"/>
                </a:cubicBezTo>
                <a:cubicBezTo>
                  <a:pt x="4943" y="7721"/>
                  <a:pt x="4915" y="7677"/>
                  <a:pt x="4916" y="7673"/>
                </a:cubicBezTo>
                <a:cubicBezTo>
                  <a:pt x="4923" y="7657"/>
                  <a:pt x="5000" y="7650"/>
                  <a:pt x="4975" y="7608"/>
                </a:cubicBezTo>
                <a:cubicBezTo>
                  <a:pt x="4857" y="7589"/>
                  <a:pt x="4825" y="7629"/>
                  <a:pt x="4799" y="7651"/>
                </a:cubicBezTo>
                <a:cubicBezTo>
                  <a:pt x="4791" y="7549"/>
                  <a:pt x="4912" y="7545"/>
                  <a:pt x="5004" y="7519"/>
                </a:cubicBezTo>
                <a:cubicBezTo>
                  <a:pt x="5043" y="7464"/>
                  <a:pt x="4889" y="7450"/>
                  <a:pt x="4975" y="7431"/>
                </a:cubicBezTo>
                <a:cubicBezTo>
                  <a:pt x="5021" y="7433"/>
                  <a:pt x="4999" y="7488"/>
                  <a:pt x="5063" y="7475"/>
                </a:cubicBezTo>
                <a:cubicBezTo>
                  <a:pt x="5102" y="7380"/>
                  <a:pt x="4980" y="7405"/>
                  <a:pt x="4946" y="7365"/>
                </a:cubicBezTo>
                <a:cubicBezTo>
                  <a:pt x="4975" y="7368"/>
                  <a:pt x="4981" y="7344"/>
                  <a:pt x="5004" y="7343"/>
                </a:cubicBezTo>
                <a:cubicBezTo>
                  <a:pt x="5038" y="7343"/>
                  <a:pt x="5018" y="7327"/>
                  <a:pt x="5034" y="7321"/>
                </a:cubicBezTo>
                <a:cubicBezTo>
                  <a:pt x="5056" y="7312"/>
                  <a:pt x="5084" y="7349"/>
                  <a:pt x="5122" y="7343"/>
                </a:cubicBezTo>
                <a:cubicBezTo>
                  <a:pt x="5124" y="7343"/>
                  <a:pt x="5120" y="7323"/>
                  <a:pt x="5122" y="7321"/>
                </a:cubicBezTo>
                <a:cubicBezTo>
                  <a:pt x="5127" y="7317"/>
                  <a:pt x="5172" y="7321"/>
                  <a:pt x="5180" y="7321"/>
                </a:cubicBezTo>
                <a:cubicBezTo>
                  <a:pt x="5229" y="7317"/>
                  <a:pt x="5245" y="7320"/>
                  <a:pt x="5268" y="7299"/>
                </a:cubicBezTo>
                <a:cubicBezTo>
                  <a:pt x="5292" y="7277"/>
                  <a:pt x="5381" y="7322"/>
                  <a:pt x="5386" y="7321"/>
                </a:cubicBezTo>
                <a:cubicBezTo>
                  <a:pt x="5398" y="7318"/>
                  <a:pt x="5382" y="7266"/>
                  <a:pt x="5415" y="7277"/>
                </a:cubicBezTo>
                <a:cubicBezTo>
                  <a:pt x="5422" y="7312"/>
                  <a:pt x="5446" y="7279"/>
                  <a:pt x="5473" y="7277"/>
                </a:cubicBezTo>
                <a:cubicBezTo>
                  <a:pt x="5531" y="7270"/>
                  <a:pt x="5647" y="7278"/>
                  <a:pt x="5649" y="7233"/>
                </a:cubicBezTo>
                <a:cubicBezTo>
                  <a:pt x="5620" y="7233"/>
                  <a:pt x="5612" y="7194"/>
                  <a:pt x="5649" y="7189"/>
                </a:cubicBezTo>
                <a:cubicBezTo>
                  <a:pt x="5656" y="7206"/>
                  <a:pt x="5650" y="7233"/>
                  <a:pt x="5679" y="7233"/>
                </a:cubicBezTo>
                <a:cubicBezTo>
                  <a:pt x="5702" y="7228"/>
                  <a:pt x="5737" y="7233"/>
                  <a:pt x="5737" y="7211"/>
                </a:cubicBezTo>
                <a:cubicBezTo>
                  <a:pt x="5678" y="7203"/>
                  <a:pt x="5698" y="7023"/>
                  <a:pt x="5620" y="7101"/>
                </a:cubicBezTo>
                <a:cubicBezTo>
                  <a:pt x="5636" y="7101"/>
                  <a:pt x="5653" y="7119"/>
                  <a:pt x="5620" y="7123"/>
                </a:cubicBezTo>
                <a:cubicBezTo>
                  <a:pt x="5542" y="7065"/>
                  <a:pt x="5507" y="7138"/>
                  <a:pt x="5473" y="7167"/>
                </a:cubicBezTo>
                <a:cubicBezTo>
                  <a:pt x="5465" y="7174"/>
                  <a:pt x="5426" y="7160"/>
                  <a:pt x="5415" y="7167"/>
                </a:cubicBezTo>
                <a:cubicBezTo>
                  <a:pt x="5408" y="7171"/>
                  <a:pt x="5427" y="7220"/>
                  <a:pt x="5444" y="7211"/>
                </a:cubicBezTo>
                <a:cubicBezTo>
                  <a:pt x="5449" y="7185"/>
                  <a:pt x="5491" y="7187"/>
                  <a:pt x="5532" y="7189"/>
                </a:cubicBezTo>
                <a:cubicBezTo>
                  <a:pt x="5536" y="7215"/>
                  <a:pt x="5584" y="7239"/>
                  <a:pt x="5532" y="7256"/>
                </a:cubicBezTo>
                <a:cubicBezTo>
                  <a:pt x="5501" y="7270"/>
                  <a:pt x="5508" y="7212"/>
                  <a:pt x="5503" y="7211"/>
                </a:cubicBezTo>
                <a:cubicBezTo>
                  <a:pt x="5458" y="7202"/>
                  <a:pt x="5429" y="7230"/>
                  <a:pt x="5386" y="7233"/>
                </a:cubicBezTo>
                <a:cubicBezTo>
                  <a:pt x="5325" y="7237"/>
                  <a:pt x="5272" y="7205"/>
                  <a:pt x="5239" y="7233"/>
                </a:cubicBezTo>
                <a:cubicBezTo>
                  <a:pt x="5179" y="7227"/>
                  <a:pt x="5182" y="7173"/>
                  <a:pt x="5122" y="7167"/>
                </a:cubicBezTo>
                <a:cubicBezTo>
                  <a:pt x="5152" y="7233"/>
                  <a:pt x="5057" y="7206"/>
                  <a:pt x="5004" y="7211"/>
                </a:cubicBezTo>
                <a:cubicBezTo>
                  <a:pt x="4993" y="7169"/>
                  <a:pt x="4994" y="7116"/>
                  <a:pt x="4916" y="7123"/>
                </a:cubicBezTo>
                <a:cubicBezTo>
                  <a:pt x="4910" y="7165"/>
                  <a:pt x="4950" y="7171"/>
                  <a:pt x="4946" y="7211"/>
                </a:cubicBezTo>
                <a:cubicBezTo>
                  <a:pt x="4916" y="7211"/>
                  <a:pt x="4911" y="7228"/>
                  <a:pt x="4887" y="7233"/>
                </a:cubicBezTo>
                <a:cubicBezTo>
                  <a:pt x="4828" y="7156"/>
                  <a:pt x="4672" y="7318"/>
                  <a:pt x="4653" y="7211"/>
                </a:cubicBezTo>
                <a:cubicBezTo>
                  <a:pt x="4729" y="7173"/>
                  <a:pt x="4903" y="7208"/>
                  <a:pt x="4887" y="7101"/>
                </a:cubicBezTo>
                <a:cubicBezTo>
                  <a:pt x="4864" y="7097"/>
                  <a:pt x="4829" y="7100"/>
                  <a:pt x="4829" y="7078"/>
                </a:cubicBezTo>
                <a:cubicBezTo>
                  <a:pt x="4742" y="7094"/>
                  <a:pt x="4701" y="7145"/>
                  <a:pt x="4565" y="7123"/>
                </a:cubicBezTo>
                <a:cubicBezTo>
                  <a:pt x="4585" y="7188"/>
                  <a:pt x="4600" y="7231"/>
                  <a:pt x="4565" y="7256"/>
                </a:cubicBezTo>
                <a:cubicBezTo>
                  <a:pt x="4545" y="7256"/>
                  <a:pt x="4526" y="7256"/>
                  <a:pt x="4506" y="7256"/>
                </a:cubicBezTo>
                <a:cubicBezTo>
                  <a:pt x="4567" y="7173"/>
                  <a:pt x="4464" y="7197"/>
                  <a:pt x="4477" y="7101"/>
                </a:cubicBezTo>
                <a:cubicBezTo>
                  <a:pt x="4394" y="7103"/>
                  <a:pt x="4365" y="7140"/>
                  <a:pt x="4301" y="7145"/>
                </a:cubicBezTo>
                <a:cubicBezTo>
                  <a:pt x="4209" y="7152"/>
                  <a:pt x="4158" y="7121"/>
                  <a:pt x="4125" y="7123"/>
                </a:cubicBezTo>
                <a:cubicBezTo>
                  <a:pt x="4131" y="7122"/>
                  <a:pt x="4106" y="7164"/>
                  <a:pt x="4096" y="7167"/>
                </a:cubicBezTo>
                <a:cubicBezTo>
                  <a:pt x="4031" y="7185"/>
                  <a:pt x="3996" y="7106"/>
                  <a:pt x="3949" y="7145"/>
                </a:cubicBezTo>
                <a:cubicBezTo>
                  <a:pt x="3987" y="7244"/>
                  <a:pt x="3784" y="7186"/>
                  <a:pt x="3803" y="7233"/>
                </a:cubicBezTo>
                <a:cubicBezTo>
                  <a:pt x="3807" y="7244"/>
                  <a:pt x="3909" y="7224"/>
                  <a:pt x="3891" y="7256"/>
                </a:cubicBezTo>
                <a:cubicBezTo>
                  <a:pt x="3797" y="7260"/>
                  <a:pt x="3658" y="7302"/>
                  <a:pt x="3774" y="7233"/>
                </a:cubicBezTo>
                <a:cubicBezTo>
                  <a:pt x="3754" y="7197"/>
                  <a:pt x="3666" y="7239"/>
                  <a:pt x="3598" y="7256"/>
                </a:cubicBezTo>
                <a:cubicBezTo>
                  <a:pt x="3582" y="7259"/>
                  <a:pt x="3521" y="7247"/>
                  <a:pt x="3510" y="7256"/>
                </a:cubicBezTo>
                <a:cubicBezTo>
                  <a:pt x="3456" y="7296"/>
                  <a:pt x="3516" y="7302"/>
                  <a:pt x="3539" y="7343"/>
                </a:cubicBezTo>
                <a:cubicBezTo>
                  <a:pt x="3479" y="7299"/>
                  <a:pt x="3482" y="7353"/>
                  <a:pt x="3422" y="7365"/>
                </a:cubicBezTo>
                <a:cubicBezTo>
                  <a:pt x="3440" y="7345"/>
                  <a:pt x="3490" y="7284"/>
                  <a:pt x="3392" y="7299"/>
                </a:cubicBezTo>
                <a:cubicBezTo>
                  <a:pt x="3351" y="7326"/>
                  <a:pt x="3326" y="7383"/>
                  <a:pt x="3363" y="7409"/>
                </a:cubicBezTo>
                <a:cubicBezTo>
                  <a:pt x="3449" y="7413"/>
                  <a:pt x="3557" y="7322"/>
                  <a:pt x="3627" y="7387"/>
                </a:cubicBezTo>
                <a:cubicBezTo>
                  <a:pt x="3581" y="7389"/>
                  <a:pt x="3526" y="7384"/>
                  <a:pt x="3539" y="7431"/>
                </a:cubicBezTo>
                <a:cubicBezTo>
                  <a:pt x="3546" y="7488"/>
                  <a:pt x="3637" y="7378"/>
                  <a:pt x="3627" y="7453"/>
                </a:cubicBezTo>
                <a:cubicBezTo>
                  <a:pt x="3623" y="7481"/>
                  <a:pt x="3578" y="7473"/>
                  <a:pt x="3568" y="7496"/>
                </a:cubicBezTo>
                <a:cubicBezTo>
                  <a:pt x="3607" y="7496"/>
                  <a:pt x="3646" y="7496"/>
                  <a:pt x="3685" y="7496"/>
                </a:cubicBezTo>
                <a:cubicBezTo>
                  <a:pt x="3746" y="7458"/>
                  <a:pt x="3711" y="7429"/>
                  <a:pt x="3744" y="7409"/>
                </a:cubicBezTo>
                <a:cubicBezTo>
                  <a:pt x="3787" y="7413"/>
                  <a:pt x="3852" y="7401"/>
                  <a:pt x="3862" y="7431"/>
                </a:cubicBezTo>
                <a:cubicBezTo>
                  <a:pt x="3826" y="7434"/>
                  <a:pt x="3792" y="7438"/>
                  <a:pt x="3803" y="7475"/>
                </a:cubicBezTo>
                <a:cubicBezTo>
                  <a:pt x="3897" y="7495"/>
                  <a:pt x="3986" y="7453"/>
                  <a:pt x="4008" y="7453"/>
                </a:cubicBezTo>
                <a:cubicBezTo>
                  <a:pt x="4046" y="7454"/>
                  <a:pt x="4048" y="7480"/>
                  <a:pt x="4096" y="7475"/>
                </a:cubicBezTo>
                <a:cubicBezTo>
                  <a:pt x="4105" y="7474"/>
                  <a:pt x="4130" y="7435"/>
                  <a:pt x="4154" y="7431"/>
                </a:cubicBezTo>
                <a:cubicBezTo>
                  <a:pt x="4201" y="7425"/>
                  <a:pt x="4181" y="7461"/>
                  <a:pt x="4213" y="7431"/>
                </a:cubicBezTo>
                <a:cubicBezTo>
                  <a:pt x="4225" y="7420"/>
                  <a:pt x="4337" y="7433"/>
                  <a:pt x="4360" y="7431"/>
                </a:cubicBezTo>
                <a:cubicBezTo>
                  <a:pt x="4424" y="7426"/>
                  <a:pt x="4498" y="7371"/>
                  <a:pt x="4565" y="7431"/>
                </a:cubicBezTo>
                <a:cubicBezTo>
                  <a:pt x="4491" y="7434"/>
                  <a:pt x="4451" y="7464"/>
                  <a:pt x="4448" y="7519"/>
                </a:cubicBezTo>
                <a:cubicBezTo>
                  <a:pt x="4498" y="7528"/>
                  <a:pt x="4523" y="7486"/>
                  <a:pt x="4536" y="7519"/>
                </a:cubicBezTo>
                <a:cubicBezTo>
                  <a:pt x="4543" y="7561"/>
                  <a:pt x="4502" y="7568"/>
                  <a:pt x="4506" y="7608"/>
                </a:cubicBezTo>
                <a:cubicBezTo>
                  <a:pt x="4552" y="7609"/>
                  <a:pt x="4608" y="7605"/>
                  <a:pt x="4594" y="7651"/>
                </a:cubicBezTo>
                <a:cubicBezTo>
                  <a:pt x="4495" y="7662"/>
                  <a:pt x="4459" y="7659"/>
                  <a:pt x="4418" y="7651"/>
                </a:cubicBezTo>
                <a:cubicBezTo>
                  <a:pt x="4346" y="7637"/>
                  <a:pt x="4326" y="7682"/>
                  <a:pt x="4331" y="7717"/>
                </a:cubicBezTo>
                <a:cubicBezTo>
                  <a:pt x="4506" y="7711"/>
                  <a:pt x="4514" y="7693"/>
                  <a:pt x="4682" y="7717"/>
                </a:cubicBezTo>
                <a:cubicBezTo>
                  <a:pt x="4767" y="7670"/>
                  <a:pt x="4758" y="7688"/>
                  <a:pt x="4887" y="7673"/>
                </a:cubicBezTo>
                <a:cubicBezTo>
                  <a:pt x="4887" y="7703"/>
                  <a:pt x="4887" y="7732"/>
                  <a:pt x="4887" y="7762"/>
                </a:cubicBezTo>
                <a:cubicBezTo>
                  <a:pt x="4827" y="7782"/>
                  <a:pt x="4771" y="7806"/>
                  <a:pt x="4712" y="7828"/>
                </a:cubicBezTo>
                <a:cubicBezTo>
                  <a:pt x="4667" y="7834"/>
                  <a:pt x="4588" y="7922"/>
                  <a:pt x="4565" y="7871"/>
                </a:cubicBezTo>
                <a:cubicBezTo>
                  <a:pt x="4566" y="7843"/>
                  <a:pt x="4616" y="7852"/>
                  <a:pt x="4624" y="7828"/>
                </a:cubicBezTo>
                <a:cubicBezTo>
                  <a:pt x="4546" y="7827"/>
                  <a:pt x="4456" y="7835"/>
                  <a:pt x="4418" y="7806"/>
                </a:cubicBezTo>
                <a:cubicBezTo>
                  <a:pt x="4439" y="7864"/>
                  <a:pt x="4358" y="7848"/>
                  <a:pt x="4331" y="7871"/>
                </a:cubicBezTo>
                <a:cubicBezTo>
                  <a:pt x="4160" y="7876"/>
                  <a:pt x="3998" y="7886"/>
                  <a:pt x="3920" y="7960"/>
                </a:cubicBezTo>
                <a:cubicBezTo>
                  <a:pt x="3943" y="7964"/>
                  <a:pt x="3978" y="7960"/>
                  <a:pt x="3979" y="7981"/>
                </a:cubicBezTo>
                <a:cubicBezTo>
                  <a:pt x="3943" y="7984"/>
                  <a:pt x="3909" y="7988"/>
                  <a:pt x="3920" y="8026"/>
                </a:cubicBezTo>
                <a:cubicBezTo>
                  <a:pt x="4073" y="8023"/>
                  <a:pt x="4263" y="8038"/>
                  <a:pt x="4301" y="8003"/>
                </a:cubicBezTo>
                <a:cubicBezTo>
                  <a:pt x="4308" y="7997"/>
                  <a:pt x="4350" y="8008"/>
                  <a:pt x="4360" y="8003"/>
                </a:cubicBezTo>
                <a:cubicBezTo>
                  <a:pt x="4377" y="7997"/>
                  <a:pt x="4397" y="7964"/>
                  <a:pt x="4448" y="7981"/>
                </a:cubicBezTo>
                <a:cubicBezTo>
                  <a:pt x="4450" y="8016"/>
                  <a:pt x="4444" y="8058"/>
                  <a:pt x="4506" y="8047"/>
                </a:cubicBezTo>
                <a:cubicBezTo>
                  <a:pt x="4498" y="7997"/>
                  <a:pt x="4513" y="7964"/>
                  <a:pt x="4565" y="7960"/>
                </a:cubicBezTo>
                <a:cubicBezTo>
                  <a:pt x="4577" y="7990"/>
                  <a:pt x="4601" y="7976"/>
                  <a:pt x="4624" y="7960"/>
                </a:cubicBezTo>
                <a:cubicBezTo>
                  <a:pt x="4653" y="7937"/>
                  <a:pt x="4713" y="7963"/>
                  <a:pt x="4740" y="7937"/>
                </a:cubicBezTo>
                <a:cubicBezTo>
                  <a:pt x="4773" y="7908"/>
                  <a:pt x="4861" y="7962"/>
                  <a:pt x="4887" y="7960"/>
                </a:cubicBezTo>
                <a:cubicBezTo>
                  <a:pt x="4897" y="7958"/>
                  <a:pt x="4919" y="7918"/>
                  <a:pt x="4946" y="7915"/>
                </a:cubicBezTo>
                <a:cubicBezTo>
                  <a:pt x="4986" y="7911"/>
                  <a:pt x="5011" y="7928"/>
                  <a:pt x="5034" y="7937"/>
                </a:cubicBezTo>
                <a:cubicBezTo>
                  <a:pt x="5103" y="7892"/>
                  <a:pt x="4976" y="7826"/>
                  <a:pt x="5122" y="7828"/>
                </a:cubicBezTo>
                <a:cubicBezTo>
                  <a:pt x="5120" y="7856"/>
                  <a:pt x="5084" y="7858"/>
                  <a:pt x="5092" y="7894"/>
                </a:cubicBezTo>
                <a:cubicBezTo>
                  <a:pt x="5160" y="7886"/>
                  <a:pt x="5205" y="7897"/>
                  <a:pt x="5239" y="7915"/>
                </a:cubicBezTo>
                <a:cubicBezTo>
                  <a:pt x="5255" y="7837"/>
                  <a:pt x="5136" y="7861"/>
                  <a:pt x="5151" y="7783"/>
                </a:cubicBezTo>
                <a:cubicBezTo>
                  <a:pt x="5202" y="7781"/>
                  <a:pt x="5242" y="7788"/>
                  <a:pt x="5268" y="7806"/>
                </a:cubicBezTo>
                <a:cubicBezTo>
                  <a:pt x="5282" y="7715"/>
                  <a:pt x="5163" y="7723"/>
                  <a:pt x="5151" y="7651"/>
                </a:cubicBezTo>
                <a:cubicBezTo>
                  <a:pt x="5191" y="7650"/>
                  <a:pt x="5215" y="7662"/>
                  <a:pt x="5239" y="7673"/>
                </a:cubicBezTo>
                <a:cubicBezTo>
                  <a:pt x="5244" y="7618"/>
                  <a:pt x="5193" y="7605"/>
                  <a:pt x="5180" y="7563"/>
                </a:cubicBezTo>
                <a:cubicBezTo>
                  <a:pt x="5118" y="7525"/>
                  <a:pt x="4979" y="7557"/>
                  <a:pt x="5063" y="7608"/>
                </a:cubicBezTo>
                <a:cubicBezTo>
                  <a:pt x="5071" y="7583"/>
                  <a:pt x="5111" y="7554"/>
                  <a:pt x="5122" y="7585"/>
                </a:cubicBezTo>
                <a:close/>
                <a:moveTo>
                  <a:pt x="7554" y="7078"/>
                </a:moveTo>
                <a:cubicBezTo>
                  <a:pt x="7637" y="7082"/>
                  <a:pt x="7628" y="7017"/>
                  <a:pt x="7671" y="6991"/>
                </a:cubicBezTo>
                <a:cubicBezTo>
                  <a:pt x="7580" y="6981"/>
                  <a:pt x="7541" y="7010"/>
                  <a:pt x="7554" y="7078"/>
                </a:cubicBezTo>
                <a:close/>
                <a:moveTo>
                  <a:pt x="5239" y="7078"/>
                </a:moveTo>
                <a:cubicBezTo>
                  <a:pt x="5235" y="7038"/>
                  <a:pt x="5220" y="7005"/>
                  <a:pt x="5180" y="6991"/>
                </a:cubicBezTo>
                <a:cubicBezTo>
                  <a:pt x="5172" y="7041"/>
                  <a:pt x="5187" y="7074"/>
                  <a:pt x="5239" y="7078"/>
                </a:cubicBezTo>
                <a:close/>
                <a:moveTo>
                  <a:pt x="4066" y="7035"/>
                </a:moveTo>
                <a:cubicBezTo>
                  <a:pt x="4117" y="7036"/>
                  <a:pt x="4142" y="7018"/>
                  <a:pt x="4154" y="6991"/>
                </a:cubicBezTo>
                <a:cubicBezTo>
                  <a:pt x="4104" y="6990"/>
                  <a:pt x="4079" y="7008"/>
                  <a:pt x="4066" y="7035"/>
                </a:cubicBezTo>
                <a:close/>
                <a:moveTo>
                  <a:pt x="59111" y="7078"/>
                </a:moveTo>
                <a:cubicBezTo>
                  <a:pt x="59094" y="7047"/>
                  <a:pt x="59145" y="6965"/>
                  <a:pt x="59081" y="6969"/>
                </a:cubicBezTo>
                <a:cubicBezTo>
                  <a:pt x="59052" y="7014"/>
                  <a:pt x="58977" y="7080"/>
                  <a:pt x="59111" y="7078"/>
                </a:cubicBezTo>
                <a:close/>
                <a:moveTo>
                  <a:pt x="58055" y="7078"/>
                </a:moveTo>
                <a:cubicBezTo>
                  <a:pt x="58139" y="7075"/>
                  <a:pt x="58195" y="7052"/>
                  <a:pt x="58173" y="6969"/>
                </a:cubicBezTo>
                <a:cubicBezTo>
                  <a:pt x="58133" y="6969"/>
                  <a:pt x="58095" y="6969"/>
                  <a:pt x="58055" y="6969"/>
                </a:cubicBezTo>
                <a:cubicBezTo>
                  <a:pt x="58055" y="7005"/>
                  <a:pt x="58055" y="7042"/>
                  <a:pt x="58055" y="7078"/>
                </a:cubicBezTo>
                <a:close/>
                <a:moveTo>
                  <a:pt x="5532" y="7013"/>
                </a:moveTo>
                <a:cubicBezTo>
                  <a:pt x="5436" y="6977"/>
                  <a:pt x="5420" y="7018"/>
                  <a:pt x="5298" y="7013"/>
                </a:cubicBezTo>
                <a:cubicBezTo>
                  <a:pt x="5296" y="7045"/>
                  <a:pt x="5183" y="7138"/>
                  <a:pt x="5298" y="7123"/>
                </a:cubicBezTo>
                <a:cubicBezTo>
                  <a:pt x="5402" y="7121"/>
                  <a:pt x="5235" y="7050"/>
                  <a:pt x="5327" y="7057"/>
                </a:cubicBezTo>
                <a:cubicBezTo>
                  <a:pt x="5366" y="7064"/>
                  <a:pt x="5383" y="7088"/>
                  <a:pt x="5444" y="7078"/>
                </a:cubicBezTo>
                <a:cubicBezTo>
                  <a:pt x="5437" y="6985"/>
                  <a:pt x="5697" y="7065"/>
                  <a:pt x="5708" y="6991"/>
                </a:cubicBezTo>
                <a:cubicBezTo>
                  <a:pt x="5613" y="7018"/>
                  <a:pt x="5686" y="6920"/>
                  <a:pt x="5590" y="6946"/>
                </a:cubicBezTo>
                <a:cubicBezTo>
                  <a:pt x="5577" y="6973"/>
                  <a:pt x="5560" y="6997"/>
                  <a:pt x="5532" y="7013"/>
                </a:cubicBezTo>
                <a:close/>
                <a:moveTo>
                  <a:pt x="4331" y="7057"/>
                </a:moveTo>
                <a:cubicBezTo>
                  <a:pt x="4374" y="7053"/>
                  <a:pt x="4439" y="7065"/>
                  <a:pt x="4448" y="7035"/>
                </a:cubicBezTo>
                <a:cubicBezTo>
                  <a:pt x="4313" y="7040"/>
                  <a:pt x="4495" y="6932"/>
                  <a:pt x="4331" y="6946"/>
                </a:cubicBezTo>
                <a:cubicBezTo>
                  <a:pt x="4276" y="6988"/>
                  <a:pt x="4327" y="7002"/>
                  <a:pt x="4331" y="7057"/>
                </a:cubicBezTo>
                <a:close/>
                <a:moveTo>
                  <a:pt x="58846" y="7101"/>
                </a:moveTo>
                <a:cubicBezTo>
                  <a:pt x="58895" y="7100"/>
                  <a:pt x="58925" y="7141"/>
                  <a:pt x="58935" y="7078"/>
                </a:cubicBezTo>
                <a:cubicBezTo>
                  <a:pt x="58872" y="7062"/>
                  <a:pt x="58771" y="7025"/>
                  <a:pt x="58729" y="7057"/>
                </a:cubicBezTo>
                <a:cubicBezTo>
                  <a:pt x="58712" y="7145"/>
                  <a:pt x="58803" y="7103"/>
                  <a:pt x="58846" y="7101"/>
                </a:cubicBezTo>
                <a:close/>
                <a:moveTo>
                  <a:pt x="58407" y="7035"/>
                </a:moveTo>
                <a:cubicBezTo>
                  <a:pt x="58416" y="7045"/>
                  <a:pt x="58476" y="7030"/>
                  <a:pt x="58466" y="7057"/>
                </a:cubicBezTo>
                <a:cubicBezTo>
                  <a:pt x="58368" y="7050"/>
                  <a:pt x="58434" y="7166"/>
                  <a:pt x="58290" y="7123"/>
                </a:cubicBezTo>
                <a:cubicBezTo>
                  <a:pt x="58252" y="7194"/>
                  <a:pt x="58384" y="7140"/>
                  <a:pt x="58348" y="7211"/>
                </a:cubicBezTo>
                <a:cubicBezTo>
                  <a:pt x="58473" y="7224"/>
                  <a:pt x="58440" y="7118"/>
                  <a:pt x="58495" y="7078"/>
                </a:cubicBezTo>
                <a:cubicBezTo>
                  <a:pt x="58628" y="7063"/>
                  <a:pt x="58642" y="7086"/>
                  <a:pt x="58729" y="7057"/>
                </a:cubicBezTo>
                <a:cubicBezTo>
                  <a:pt x="58735" y="7002"/>
                  <a:pt x="58685" y="6988"/>
                  <a:pt x="58642" y="6969"/>
                </a:cubicBezTo>
                <a:cubicBezTo>
                  <a:pt x="58636" y="7028"/>
                  <a:pt x="58483" y="7091"/>
                  <a:pt x="58466" y="7013"/>
                </a:cubicBezTo>
                <a:cubicBezTo>
                  <a:pt x="58506" y="6985"/>
                  <a:pt x="58511" y="6905"/>
                  <a:pt x="58436" y="6903"/>
                </a:cubicBezTo>
                <a:cubicBezTo>
                  <a:pt x="58420" y="6926"/>
                  <a:pt x="58377" y="6998"/>
                  <a:pt x="58407" y="7035"/>
                </a:cubicBezTo>
                <a:close/>
                <a:moveTo>
                  <a:pt x="5884" y="7013"/>
                </a:moveTo>
                <a:cubicBezTo>
                  <a:pt x="5921" y="6987"/>
                  <a:pt x="5896" y="6930"/>
                  <a:pt x="5855" y="6903"/>
                </a:cubicBezTo>
                <a:cubicBezTo>
                  <a:pt x="5814" y="6931"/>
                  <a:pt x="5810" y="7011"/>
                  <a:pt x="5884" y="7013"/>
                </a:cubicBezTo>
                <a:close/>
                <a:moveTo>
                  <a:pt x="3451" y="6903"/>
                </a:moveTo>
                <a:cubicBezTo>
                  <a:pt x="3352" y="6909"/>
                  <a:pt x="3217" y="6884"/>
                  <a:pt x="3217" y="6969"/>
                </a:cubicBezTo>
                <a:cubicBezTo>
                  <a:pt x="3393" y="6975"/>
                  <a:pt x="3527" y="6966"/>
                  <a:pt x="3627" y="6946"/>
                </a:cubicBezTo>
                <a:cubicBezTo>
                  <a:pt x="3643" y="6944"/>
                  <a:pt x="3658" y="6924"/>
                  <a:pt x="3657" y="6924"/>
                </a:cubicBezTo>
                <a:cubicBezTo>
                  <a:pt x="3707" y="6917"/>
                  <a:pt x="3789" y="6969"/>
                  <a:pt x="3774" y="6903"/>
                </a:cubicBezTo>
                <a:cubicBezTo>
                  <a:pt x="3685" y="6908"/>
                  <a:pt x="3563" y="6896"/>
                  <a:pt x="3451" y="6903"/>
                </a:cubicBezTo>
                <a:close/>
                <a:moveTo>
                  <a:pt x="58085" y="6838"/>
                </a:moveTo>
                <a:cubicBezTo>
                  <a:pt x="58165" y="6821"/>
                  <a:pt x="58144" y="6881"/>
                  <a:pt x="58203" y="6881"/>
                </a:cubicBezTo>
                <a:cubicBezTo>
                  <a:pt x="58237" y="6794"/>
                  <a:pt x="58099" y="6762"/>
                  <a:pt x="58085" y="6838"/>
                </a:cubicBezTo>
                <a:close/>
                <a:moveTo>
                  <a:pt x="58846" y="7013"/>
                </a:moveTo>
                <a:cubicBezTo>
                  <a:pt x="58989" y="7025"/>
                  <a:pt x="58905" y="6866"/>
                  <a:pt x="58993" y="6838"/>
                </a:cubicBezTo>
                <a:cubicBezTo>
                  <a:pt x="58989" y="6892"/>
                  <a:pt x="59039" y="6906"/>
                  <a:pt x="59081" y="6924"/>
                </a:cubicBezTo>
                <a:cubicBezTo>
                  <a:pt x="59122" y="6896"/>
                  <a:pt x="59122" y="6821"/>
                  <a:pt x="59081" y="6792"/>
                </a:cubicBezTo>
                <a:cubicBezTo>
                  <a:pt x="59010" y="6784"/>
                  <a:pt x="59018" y="6833"/>
                  <a:pt x="58935" y="6815"/>
                </a:cubicBezTo>
                <a:cubicBezTo>
                  <a:pt x="58947" y="6703"/>
                  <a:pt x="58888" y="6784"/>
                  <a:pt x="58846" y="6792"/>
                </a:cubicBezTo>
                <a:cubicBezTo>
                  <a:pt x="58774" y="6809"/>
                  <a:pt x="58660" y="6762"/>
                  <a:pt x="58670" y="6815"/>
                </a:cubicBezTo>
                <a:cubicBezTo>
                  <a:pt x="58754" y="6818"/>
                  <a:pt x="58645" y="6966"/>
                  <a:pt x="58729" y="6969"/>
                </a:cubicBezTo>
                <a:cubicBezTo>
                  <a:pt x="58783" y="6926"/>
                  <a:pt x="58783" y="6951"/>
                  <a:pt x="58759" y="6881"/>
                </a:cubicBezTo>
                <a:cubicBezTo>
                  <a:pt x="58853" y="6908"/>
                  <a:pt x="58781" y="6810"/>
                  <a:pt x="58875" y="6838"/>
                </a:cubicBezTo>
                <a:cubicBezTo>
                  <a:pt x="58860" y="6914"/>
                  <a:pt x="58790" y="6936"/>
                  <a:pt x="58846" y="7013"/>
                </a:cubicBezTo>
                <a:close/>
                <a:moveTo>
                  <a:pt x="58993" y="6749"/>
                </a:moveTo>
                <a:cubicBezTo>
                  <a:pt x="59079" y="6781"/>
                  <a:pt x="59079" y="6650"/>
                  <a:pt x="58993" y="6683"/>
                </a:cubicBezTo>
                <a:cubicBezTo>
                  <a:pt x="58993" y="6705"/>
                  <a:pt x="58993" y="6726"/>
                  <a:pt x="58993" y="6749"/>
                </a:cubicBezTo>
                <a:close/>
                <a:moveTo>
                  <a:pt x="58524" y="6726"/>
                </a:moveTo>
                <a:cubicBezTo>
                  <a:pt x="58547" y="6732"/>
                  <a:pt x="58558" y="6745"/>
                  <a:pt x="58554" y="6771"/>
                </a:cubicBezTo>
                <a:cubicBezTo>
                  <a:pt x="58612" y="6777"/>
                  <a:pt x="58612" y="6742"/>
                  <a:pt x="58642" y="6726"/>
                </a:cubicBezTo>
                <a:cubicBezTo>
                  <a:pt x="58670" y="6726"/>
                  <a:pt x="58677" y="6745"/>
                  <a:pt x="58700" y="6749"/>
                </a:cubicBezTo>
                <a:cubicBezTo>
                  <a:pt x="58716" y="6650"/>
                  <a:pt x="58566" y="6691"/>
                  <a:pt x="58524" y="6726"/>
                </a:cubicBezTo>
                <a:close/>
                <a:moveTo>
                  <a:pt x="58436" y="6771"/>
                </a:moveTo>
                <a:cubicBezTo>
                  <a:pt x="58338" y="6769"/>
                  <a:pt x="58426" y="6836"/>
                  <a:pt x="58348" y="6881"/>
                </a:cubicBezTo>
                <a:cubicBezTo>
                  <a:pt x="58389" y="6881"/>
                  <a:pt x="58426" y="6881"/>
                  <a:pt x="58466" y="6881"/>
                </a:cubicBezTo>
                <a:cubicBezTo>
                  <a:pt x="58416" y="6798"/>
                  <a:pt x="58562" y="6682"/>
                  <a:pt x="58436" y="6683"/>
                </a:cubicBezTo>
                <a:cubicBezTo>
                  <a:pt x="58436" y="6712"/>
                  <a:pt x="58436" y="6742"/>
                  <a:pt x="58436" y="6771"/>
                </a:cubicBezTo>
                <a:close/>
                <a:moveTo>
                  <a:pt x="58817" y="6749"/>
                </a:moveTo>
                <a:cubicBezTo>
                  <a:pt x="58825" y="6691"/>
                  <a:pt x="58806" y="6655"/>
                  <a:pt x="58729" y="6661"/>
                </a:cubicBezTo>
                <a:cubicBezTo>
                  <a:pt x="58741" y="6703"/>
                  <a:pt x="58739" y="6755"/>
                  <a:pt x="58817" y="6749"/>
                </a:cubicBezTo>
                <a:close/>
                <a:moveTo>
                  <a:pt x="2660" y="6726"/>
                </a:moveTo>
                <a:cubicBezTo>
                  <a:pt x="2828" y="6770"/>
                  <a:pt x="2771" y="6581"/>
                  <a:pt x="2689" y="6661"/>
                </a:cubicBezTo>
                <a:cubicBezTo>
                  <a:pt x="2705" y="6661"/>
                  <a:pt x="2722" y="6678"/>
                  <a:pt x="2689" y="6683"/>
                </a:cubicBezTo>
                <a:cubicBezTo>
                  <a:pt x="2620" y="6702"/>
                  <a:pt x="2563" y="6606"/>
                  <a:pt x="2543" y="6661"/>
                </a:cubicBezTo>
                <a:cubicBezTo>
                  <a:pt x="2583" y="6669"/>
                  <a:pt x="2626" y="6786"/>
                  <a:pt x="2660" y="6726"/>
                </a:cubicBezTo>
                <a:close/>
                <a:moveTo>
                  <a:pt x="58114" y="6683"/>
                </a:moveTo>
                <a:cubicBezTo>
                  <a:pt x="58143" y="6683"/>
                  <a:pt x="58173" y="6683"/>
                  <a:pt x="58203" y="6683"/>
                </a:cubicBezTo>
                <a:cubicBezTo>
                  <a:pt x="58211" y="6624"/>
                  <a:pt x="58191" y="6588"/>
                  <a:pt x="58114" y="6595"/>
                </a:cubicBezTo>
                <a:cubicBezTo>
                  <a:pt x="58114" y="6624"/>
                  <a:pt x="58114" y="6653"/>
                  <a:pt x="58114" y="6683"/>
                </a:cubicBezTo>
                <a:close/>
                <a:moveTo>
                  <a:pt x="58993" y="6639"/>
                </a:moveTo>
                <a:cubicBezTo>
                  <a:pt x="58980" y="6598"/>
                  <a:pt x="59033" y="6506"/>
                  <a:pt x="58935" y="6528"/>
                </a:cubicBezTo>
                <a:cubicBezTo>
                  <a:pt x="58917" y="6581"/>
                  <a:pt x="58889" y="6631"/>
                  <a:pt x="58993" y="6639"/>
                </a:cubicBezTo>
                <a:close/>
                <a:moveTo>
                  <a:pt x="58817" y="6617"/>
                </a:moveTo>
                <a:cubicBezTo>
                  <a:pt x="58937" y="6655"/>
                  <a:pt x="58867" y="6428"/>
                  <a:pt x="58817" y="6528"/>
                </a:cubicBezTo>
                <a:cubicBezTo>
                  <a:pt x="58905" y="6543"/>
                  <a:pt x="58789" y="6575"/>
                  <a:pt x="58817" y="6617"/>
                </a:cubicBezTo>
                <a:close/>
                <a:moveTo>
                  <a:pt x="58670" y="6528"/>
                </a:moveTo>
                <a:cubicBezTo>
                  <a:pt x="58670" y="6544"/>
                  <a:pt x="58670" y="6558"/>
                  <a:pt x="58670" y="6572"/>
                </a:cubicBezTo>
                <a:cubicBezTo>
                  <a:pt x="58744" y="6607"/>
                  <a:pt x="58757" y="6498"/>
                  <a:pt x="58700" y="6506"/>
                </a:cubicBezTo>
                <a:cubicBezTo>
                  <a:pt x="58697" y="6520"/>
                  <a:pt x="58696" y="6533"/>
                  <a:pt x="58670" y="6528"/>
                </a:cubicBezTo>
                <a:close/>
                <a:moveTo>
                  <a:pt x="2630" y="6572"/>
                </a:moveTo>
                <a:cubicBezTo>
                  <a:pt x="2644" y="6503"/>
                  <a:pt x="2557" y="6511"/>
                  <a:pt x="2513" y="6485"/>
                </a:cubicBezTo>
                <a:cubicBezTo>
                  <a:pt x="2434" y="6582"/>
                  <a:pt x="2561" y="6545"/>
                  <a:pt x="2630" y="6572"/>
                </a:cubicBezTo>
                <a:close/>
                <a:moveTo>
                  <a:pt x="58875" y="6220"/>
                </a:moveTo>
                <a:cubicBezTo>
                  <a:pt x="58891" y="6232"/>
                  <a:pt x="58974" y="6212"/>
                  <a:pt x="58964" y="6199"/>
                </a:cubicBezTo>
                <a:cubicBezTo>
                  <a:pt x="58873" y="6159"/>
                  <a:pt x="58985" y="6054"/>
                  <a:pt x="58875" y="6066"/>
                </a:cubicBezTo>
                <a:cubicBezTo>
                  <a:pt x="58939" y="6133"/>
                  <a:pt x="58826" y="6182"/>
                  <a:pt x="58875" y="6220"/>
                </a:cubicBezTo>
                <a:close/>
                <a:moveTo>
                  <a:pt x="58993" y="6132"/>
                </a:moveTo>
                <a:cubicBezTo>
                  <a:pt x="59007" y="6106"/>
                  <a:pt x="59025" y="6082"/>
                  <a:pt x="59052" y="6066"/>
                </a:cubicBezTo>
                <a:cubicBezTo>
                  <a:pt x="59025" y="6028"/>
                  <a:pt x="59052" y="5949"/>
                  <a:pt x="58964" y="5956"/>
                </a:cubicBezTo>
                <a:cubicBezTo>
                  <a:pt x="59033" y="6016"/>
                  <a:pt x="58911" y="6082"/>
                  <a:pt x="58993" y="6132"/>
                </a:cubicBezTo>
                <a:close/>
                <a:moveTo>
                  <a:pt x="58583" y="5934"/>
                </a:moveTo>
                <a:cubicBezTo>
                  <a:pt x="58583" y="5905"/>
                  <a:pt x="58583" y="5875"/>
                  <a:pt x="58583" y="5847"/>
                </a:cubicBezTo>
                <a:cubicBezTo>
                  <a:pt x="58483" y="5844"/>
                  <a:pt x="58474" y="5911"/>
                  <a:pt x="58436" y="5956"/>
                </a:cubicBezTo>
                <a:cubicBezTo>
                  <a:pt x="58508" y="5982"/>
                  <a:pt x="58712" y="5952"/>
                  <a:pt x="58700" y="5847"/>
                </a:cubicBezTo>
                <a:cubicBezTo>
                  <a:pt x="58594" y="5825"/>
                  <a:pt x="58675" y="5946"/>
                  <a:pt x="58583" y="5934"/>
                </a:cubicBezTo>
                <a:close/>
                <a:moveTo>
                  <a:pt x="58759" y="5956"/>
                </a:moveTo>
                <a:cubicBezTo>
                  <a:pt x="58762" y="5916"/>
                  <a:pt x="58778" y="5883"/>
                  <a:pt x="58817" y="5868"/>
                </a:cubicBezTo>
                <a:cubicBezTo>
                  <a:pt x="58819" y="5881"/>
                  <a:pt x="58821" y="5895"/>
                  <a:pt x="58846" y="5890"/>
                </a:cubicBezTo>
                <a:cubicBezTo>
                  <a:pt x="58853" y="5842"/>
                  <a:pt x="58823" y="5820"/>
                  <a:pt x="58759" y="5824"/>
                </a:cubicBezTo>
                <a:cubicBezTo>
                  <a:pt x="58791" y="5881"/>
                  <a:pt x="58670" y="5929"/>
                  <a:pt x="58759" y="5956"/>
                </a:cubicBezTo>
                <a:close/>
                <a:moveTo>
                  <a:pt x="58935" y="5847"/>
                </a:moveTo>
                <a:cubicBezTo>
                  <a:pt x="58985" y="5847"/>
                  <a:pt x="59009" y="5829"/>
                  <a:pt x="59023" y="5802"/>
                </a:cubicBezTo>
                <a:cubicBezTo>
                  <a:pt x="58972" y="5801"/>
                  <a:pt x="58947" y="5819"/>
                  <a:pt x="58935" y="5847"/>
                </a:cubicBezTo>
                <a:close/>
                <a:moveTo>
                  <a:pt x="57439" y="5604"/>
                </a:moveTo>
                <a:cubicBezTo>
                  <a:pt x="57460" y="5604"/>
                  <a:pt x="57478" y="5604"/>
                  <a:pt x="57498" y="5604"/>
                </a:cubicBezTo>
                <a:cubicBezTo>
                  <a:pt x="57500" y="5575"/>
                  <a:pt x="57536" y="5574"/>
                  <a:pt x="57529" y="5538"/>
                </a:cubicBezTo>
                <a:cubicBezTo>
                  <a:pt x="57508" y="5538"/>
                  <a:pt x="57488" y="5538"/>
                  <a:pt x="57469" y="5538"/>
                </a:cubicBezTo>
                <a:cubicBezTo>
                  <a:pt x="57469" y="5566"/>
                  <a:pt x="57432" y="5568"/>
                  <a:pt x="57439" y="5604"/>
                </a:cubicBezTo>
                <a:close/>
                <a:moveTo>
                  <a:pt x="58203" y="5494"/>
                </a:moveTo>
                <a:cubicBezTo>
                  <a:pt x="58195" y="5525"/>
                  <a:pt x="58154" y="5530"/>
                  <a:pt x="58143" y="5561"/>
                </a:cubicBezTo>
                <a:cubicBezTo>
                  <a:pt x="58188" y="5614"/>
                  <a:pt x="58380" y="5535"/>
                  <a:pt x="58290" y="5494"/>
                </a:cubicBezTo>
                <a:cubicBezTo>
                  <a:pt x="58278" y="5531"/>
                  <a:pt x="58252" y="5489"/>
                  <a:pt x="58203" y="5494"/>
                </a:cubicBezTo>
                <a:close/>
                <a:moveTo>
                  <a:pt x="57791" y="5538"/>
                </a:moveTo>
                <a:cubicBezTo>
                  <a:pt x="57814" y="5555"/>
                  <a:pt x="57950" y="5531"/>
                  <a:pt x="57849" y="5494"/>
                </a:cubicBezTo>
                <a:cubicBezTo>
                  <a:pt x="57864" y="5512"/>
                  <a:pt x="57779" y="5529"/>
                  <a:pt x="57791" y="5538"/>
                </a:cubicBezTo>
                <a:close/>
                <a:moveTo>
                  <a:pt x="57616" y="5604"/>
                </a:moveTo>
                <a:cubicBezTo>
                  <a:pt x="57635" y="5553"/>
                  <a:pt x="57770" y="5588"/>
                  <a:pt x="57733" y="5494"/>
                </a:cubicBezTo>
                <a:cubicBezTo>
                  <a:pt x="57676" y="5487"/>
                  <a:pt x="57674" y="5524"/>
                  <a:pt x="57645" y="5538"/>
                </a:cubicBezTo>
                <a:cubicBezTo>
                  <a:pt x="57642" y="5511"/>
                  <a:pt x="57636" y="5485"/>
                  <a:pt x="57586" y="5494"/>
                </a:cubicBezTo>
                <a:cubicBezTo>
                  <a:pt x="57602" y="5526"/>
                  <a:pt x="57552" y="5608"/>
                  <a:pt x="57616" y="5604"/>
                </a:cubicBezTo>
                <a:close/>
                <a:moveTo>
                  <a:pt x="58025" y="5582"/>
                </a:moveTo>
                <a:cubicBezTo>
                  <a:pt x="58148" y="5593"/>
                  <a:pt x="58102" y="5504"/>
                  <a:pt x="58055" y="5472"/>
                </a:cubicBezTo>
                <a:cubicBezTo>
                  <a:pt x="58079" y="5534"/>
                  <a:pt x="58014" y="5529"/>
                  <a:pt x="58025" y="5582"/>
                </a:cubicBezTo>
                <a:close/>
                <a:moveTo>
                  <a:pt x="58407" y="5494"/>
                </a:moveTo>
                <a:cubicBezTo>
                  <a:pt x="58442" y="5417"/>
                  <a:pt x="58209" y="5418"/>
                  <a:pt x="58318" y="5472"/>
                </a:cubicBezTo>
                <a:cubicBezTo>
                  <a:pt x="58320" y="5459"/>
                  <a:pt x="58323" y="5446"/>
                  <a:pt x="58348" y="5450"/>
                </a:cubicBezTo>
                <a:cubicBezTo>
                  <a:pt x="58353" y="5476"/>
                  <a:pt x="58356" y="5502"/>
                  <a:pt x="58407" y="5494"/>
                </a:cubicBezTo>
                <a:close/>
                <a:moveTo>
                  <a:pt x="2249" y="5450"/>
                </a:moveTo>
                <a:cubicBezTo>
                  <a:pt x="2269" y="5450"/>
                  <a:pt x="2288" y="5450"/>
                  <a:pt x="2308" y="5450"/>
                </a:cubicBezTo>
                <a:cubicBezTo>
                  <a:pt x="2308" y="5434"/>
                  <a:pt x="2308" y="5421"/>
                  <a:pt x="2308" y="5406"/>
                </a:cubicBezTo>
                <a:cubicBezTo>
                  <a:pt x="2288" y="5406"/>
                  <a:pt x="2269" y="5406"/>
                  <a:pt x="2249" y="5406"/>
                </a:cubicBezTo>
                <a:cubicBezTo>
                  <a:pt x="2249" y="5421"/>
                  <a:pt x="2249" y="5434"/>
                  <a:pt x="2249" y="5450"/>
                </a:cubicBezTo>
                <a:close/>
                <a:moveTo>
                  <a:pt x="58114" y="5384"/>
                </a:moveTo>
                <a:cubicBezTo>
                  <a:pt x="58133" y="5363"/>
                  <a:pt x="58086" y="5329"/>
                  <a:pt x="58085" y="5318"/>
                </a:cubicBezTo>
                <a:cubicBezTo>
                  <a:pt x="58085" y="5319"/>
                  <a:pt x="58144" y="5278"/>
                  <a:pt x="58085" y="5274"/>
                </a:cubicBezTo>
                <a:cubicBezTo>
                  <a:pt x="58035" y="5332"/>
                  <a:pt x="58083" y="5418"/>
                  <a:pt x="58114" y="5384"/>
                </a:cubicBezTo>
                <a:close/>
                <a:moveTo>
                  <a:pt x="58524" y="5318"/>
                </a:moveTo>
                <a:cubicBezTo>
                  <a:pt x="58562" y="5373"/>
                  <a:pt x="58510" y="5387"/>
                  <a:pt x="58554" y="5406"/>
                </a:cubicBezTo>
                <a:cubicBezTo>
                  <a:pt x="58560" y="5381"/>
                  <a:pt x="58586" y="5372"/>
                  <a:pt x="58612" y="5362"/>
                </a:cubicBezTo>
                <a:cubicBezTo>
                  <a:pt x="58642" y="5361"/>
                  <a:pt x="58648" y="5380"/>
                  <a:pt x="58670" y="5384"/>
                </a:cubicBezTo>
                <a:cubicBezTo>
                  <a:pt x="58678" y="5342"/>
                  <a:pt x="58637" y="5336"/>
                  <a:pt x="58642" y="5296"/>
                </a:cubicBezTo>
                <a:cubicBezTo>
                  <a:pt x="58694" y="5299"/>
                  <a:pt x="58709" y="5274"/>
                  <a:pt x="58700" y="5230"/>
                </a:cubicBezTo>
                <a:cubicBezTo>
                  <a:pt x="58648" y="5227"/>
                  <a:pt x="58632" y="5252"/>
                  <a:pt x="58642" y="5296"/>
                </a:cubicBezTo>
                <a:cubicBezTo>
                  <a:pt x="58601" y="5303"/>
                  <a:pt x="58586" y="5327"/>
                  <a:pt x="58524" y="5318"/>
                </a:cubicBezTo>
                <a:close/>
                <a:moveTo>
                  <a:pt x="58203" y="5230"/>
                </a:moveTo>
                <a:cubicBezTo>
                  <a:pt x="58227" y="5223"/>
                  <a:pt x="58350" y="5186"/>
                  <a:pt x="58261" y="5163"/>
                </a:cubicBezTo>
                <a:cubicBezTo>
                  <a:pt x="58287" y="5209"/>
                  <a:pt x="58111" y="5208"/>
                  <a:pt x="58203" y="5230"/>
                </a:cubicBezTo>
                <a:close/>
                <a:moveTo>
                  <a:pt x="57616" y="5208"/>
                </a:moveTo>
                <a:cubicBezTo>
                  <a:pt x="57635" y="5208"/>
                  <a:pt x="57655" y="5208"/>
                  <a:pt x="57674" y="5208"/>
                </a:cubicBezTo>
                <a:cubicBezTo>
                  <a:pt x="57674" y="5194"/>
                  <a:pt x="57674" y="5178"/>
                  <a:pt x="57674" y="5163"/>
                </a:cubicBezTo>
                <a:cubicBezTo>
                  <a:pt x="57655" y="5163"/>
                  <a:pt x="57635" y="5163"/>
                  <a:pt x="57616" y="5163"/>
                </a:cubicBezTo>
                <a:cubicBezTo>
                  <a:pt x="57616" y="5178"/>
                  <a:pt x="57616" y="5194"/>
                  <a:pt x="57616" y="5208"/>
                </a:cubicBezTo>
                <a:close/>
                <a:moveTo>
                  <a:pt x="58788" y="5208"/>
                </a:moveTo>
                <a:cubicBezTo>
                  <a:pt x="58803" y="5175"/>
                  <a:pt x="58831" y="5152"/>
                  <a:pt x="58846" y="5120"/>
                </a:cubicBezTo>
                <a:cubicBezTo>
                  <a:pt x="58806" y="5118"/>
                  <a:pt x="58783" y="5131"/>
                  <a:pt x="58759" y="5143"/>
                </a:cubicBezTo>
                <a:cubicBezTo>
                  <a:pt x="58751" y="5124"/>
                  <a:pt x="58757" y="5098"/>
                  <a:pt x="58729" y="5098"/>
                </a:cubicBezTo>
                <a:cubicBezTo>
                  <a:pt x="58745" y="5137"/>
                  <a:pt x="58745" y="5189"/>
                  <a:pt x="58788" y="5208"/>
                </a:cubicBezTo>
                <a:close/>
                <a:moveTo>
                  <a:pt x="58290" y="5076"/>
                </a:moveTo>
                <a:cubicBezTo>
                  <a:pt x="58246" y="5089"/>
                  <a:pt x="58139" y="5050"/>
                  <a:pt x="58143" y="5098"/>
                </a:cubicBezTo>
                <a:cubicBezTo>
                  <a:pt x="58187" y="5133"/>
                  <a:pt x="58262" y="5114"/>
                  <a:pt x="58290" y="5076"/>
                </a:cubicBezTo>
                <a:close/>
                <a:moveTo>
                  <a:pt x="58905" y="5054"/>
                </a:moveTo>
                <a:cubicBezTo>
                  <a:pt x="58977" y="5061"/>
                  <a:pt x="58987" y="4983"/>
                  <a:pt x="58993" y="4966"/>
                </a:cubicBezTo>
                <a:cubicBezTo>
                  <a:pt x="58993" y="4966"/>
                  <a:pt x="58965" y="4966"/>
                  <a:pt x="58964" y="4966"/>
                </a:cubicBezTo>
                <a:cubicBezTo>
                  <a:pt x="58946" y="4952"/>
                  <a:pt x="59016" y="4924"/>
                  <a:pt x="58993" y="4900"/>
                </a:cubicBezTo>
                <a:cubicBezTo>
                  <a:pt x="58959" y="4897"/>
                  <a:pt x="58927" y="4861"/>
                  <a:pt x="58905" y="4900"/>
                </a:cubicBezTo>
                <a:cubicBezTo>
                  <a:pt x="58953" y="4903"/>
                  <a:pt x="58875" y="4991"/>
                  <a:pt x="58905" y="5054"/>
                </a:cubicBezTo>
                <a:close/>
                <a:moveTo>
                  <a:pt x="58759" y="5054"/>
                </a:moveTo>
                <a:cubicBezTo>
                  <a:pt x="58767" y="5008"/>
                  <a:pt x="58838" y="5087"/>
                  <a:pt x="58846" y="5010"/>
                </a:cubicBezTo>
                <a:cubicBezTo>
                  <a:pt x="58706" y="5003"/>
                  <a:pt x="58881" y="4898"/>
                  <a:pt x="58759" y="4877"/>
                </a:cubicBezTo>
                <a:cubicBezTo>
                  <a:pt x="58775" y="4937"/>
                  <a:pt x="58672" y="5015"/>
                  <a:pt x="58759" y="5054"/>
                </a:cubicBezTo>
                <a:close/>
                <a:moveTo>
                  <a:pt x="58466" y="4900"/>
                </a:moveTo>
                <a:cubicBezTo>
                  <a:pt x="58485" y="4900"/>
                  <a:pt x="58504" y="4900"/>
                  <a:pt x="58524" y="4900"/>
                </a:cubicBezTo>
                <a:cubicBezTo>
                  <a:pt x="58524" y="4885"/>
                  <a:pt x="58524" y="4871"/>
                  <a:pt x="58524" y="4856"/>
                </a:cubicBezTo>
                <a:cubicBezTo>
                  <a:pt x="58504" y="4856"/>
                  <a:pt x="58485" y="4856"/>
                  <a:pt x="58466" y="4856"/>
                </a:cubicBezTo>
                <a:cubicBezTo>
                  <a:pt x="58466" y="4871"/>
                  <a:pt x="58466" y="4885"/>
                  <a:pt x="58466" y="4900"/>
                </a:cubicBezTo>
                <a:close/>
                <a:moveTo>
                  <a:pt x="54421" y="4811"/>
                </a:moveTo>
                <a:cubicBezTo>
                  <a:pt x="54421" y="4834"/>
                  <a:pt x="54472" y="4840"/>
                  <a:pt x="54480" y="4811"/>
                </a:cubicBezTo>
                <a:cubicBezTo>
                  <a:pt x="54374" y="4775"/>
                  <a:pt x="54338" y="4816"/>
                  <a:pt x="54245" y="4790"/>
                </a:cubicBezTo>
                <a:cubicBezTo>
                  <a:pt x="54252" y="4905"/>
                  <a:pt x="54332" y="4813"/>
                  <a:pt x="54421" y="4811"/>
                </a:cubicBezTo>
                <a:close/>
                <a:moveTo>
                  <a:pt x="58846" y="4877"/>
                </a:moveTo>
                <a:cubicBezTo>
                  <a:pt x="58860" y="4904"/>
                  <a:pt x="58841" y="4966"/>
                  <a:pt x="58875" y="4922"/>
                </a:cubicBezTo>
                <a:cubicBezTo>
                  <a:pt x="58865" y="4864"/>
                  <a:pt x="58861" y="4801"/>
                  <a:pt x="58817" y="4768"/>
                </a:cubicBezTo>
                <a:cubicBezTo>
                  <a:pt x="58771" y="4789"/>
                  <a:pt x="58823" y="4832"/>
                  <a:pt x="58846" y="4877"/>
                </a:cubicBezTo>
                <a:close/>
                <a:moveTo>
                  <a:pt x="58524" y="4768"/>
                </a:moveTo>
                <a:cubicBezTo>
                  <a:pt x="58494" y="4895"/>
                  <a:pt x="58652" y="4777"/>
                  <a:pt x="58524" y="4768"/>
                </a:cubicBezTo>
                <a:close/>
                <a:moveTo>
                  <a:pt x="58025" y="4790"/>
                </a:moveTo>
                <a:cubicBezTo>
                  <a:pt x="58045" y="4790"/>
                  <a:pt x="58065" y="4790"/>
                  <a:pt x="58085" y="4790"/>
                </a:cubicBezTo>
                <a:cubicBezTo>
                  <a:pt x="58085" y="4775"/>
                  <a:pt x="58085" y="4760"/>
                  <a:pt x="58085" y="4745"/>
                </a:cubicBezTo>
                <a:cubicBezTo>
                  <a:pt x="58065" y="4745"/>
                  <a:pt x="58045" y="4745"/>
                  <a:pt x="58025" y="4745"/>
                </a:cubicBezTo>
                <a:cubicBezTo>
                  <a:pt x="58025" y="4760"/>
                  <a:pt x="58025" y="4775"/>
                  <a:pt x="58025" y="4790"/>
                </a:cubicBezTo>
                <a:close/>
                <a:moveTo>
                  <a:pt x="55272" y="4745"/>
                </a:moveTo>
                <a:cubicBezTo>
                  <a:pt x="55272" y="4760"/>
                  <a:pt x="55272" y="4775"/>
                  <a:pt x="55272" y="4790"/>
                </a:cubicBezTo>
                <a:cubicBezTo>
                  <a:pt x="55300" y="4790"/>
                  <a:pt x="55305" y="4807"/>
                  <a:pt x="55329" y="4811"/>
                </a:cubicBezTo>
                <a:cubicBezTo>
                  <a:pt x="55289" y="4762"/>
                  <a:pt x="55405" y="4729"/>
                  <a:pt x="55329" y="4724"/>
                </a:cubicBezTo>
                <a:cubicBezTo>
                  <a:pt x="55323" y="4741"/>
                  <a:pt x="55305" y="4749"/>
                  <a:pt x="55272" y="4745"/>
                </a:cubicBezTo>
                <a:close/>
                <a:moveTo>
                  <a:pt x="55798" y="4790"/>
                </a:moveTo>
                <a:cubicBezTo>
                  <a:pt x="55880" y="4825"/>
                  <a:pt x="55880" y="4695"/>
                  <a:pt x="55828" y="4702"/>
                </a:cubicBezTo>
                <a:cubicBezTo>
                  <a:pt x="55834" y="4743"/>
                  <a:pt x="55794" y="4750"/>
                  <a:pt x="55798" y="4790"/>
                </a:cubicBezTo>
                <a:close/>
                <a:moveTo>
                  <a:pt x="55711" y="4745"/>
                </a:moveTo>
                <a:cubicBezTo>
                  <a:pt x="55760" y="4747"/>
                  <a:pt x="55786" y="4729"/>
                  <a:pt x="55798" y="4702"/>
                </a:cubicBezTo>
                <a:cubicBezTo>
                  <a:pt x="55752" y="4703"/>
                  <a:pt x="55697" y="4699"/>
                  <a:pt x="55711" y="4745"/>
                </a:cubicBezTo>
                <a:close/>
                <a:moveTo>
                  <a:pt x="57147" y="4724"/>
                </a:moveTo>
                <a:cubicBezTo>
                  <a:pt x="57151" y="4698"/>
                  <a:pt x="57199" y="4673"/>
                  <a:pt x="57147" y="4658"/>
                </a:cubicBezTo>
                <a:cubicBezTo>
                  <a:pt x="57143" y="4684"/>
                  <a:pt x="57095" y="4708"/>
                  <a:pt x="57147" y="4724"/>
                </a:cubicBezTo>
                <a:close/>
                <a:moveTo>
                  <a:pt x="58055" y="4548"/>
                </a:moveTo>
                <a:cubicBezTo>
                  <a:pt x="58035" y="4548"/>
                  <a:pt x="58017" y="4548"/>
                  <a:pt x="57997" y="4548"/>
                </a:cubicBezTo>
                <a:cubicBezTo>
                  <a:pt x="57836" y="4542"/>
                  <a:pt x="58061" y="4609"/>
                  <a:pt x="58055" y="4548"/>
                </a:cubicBezTo>
                <a:close/>
                <a:moveTo>
                  <a:pt x="57849" y="4680"/>
                </a:moveTo>
                <a:cubicBezTo>
                  <a:pt x="57907" y="4686"/>
                  <a:pt x="57908" y="4650"/>
                  <a:pt x="57938" y="4636"/>
                </a:cubicBezTo>
                <a:cubicBezTo>
                  <a:pt x="57945" y="4669"/>
                  <a:pt x="57986" y="4639"/>
                  <a:pt x="57997" y="4613"/>
                </a:cubicBezTo>
                <a:cubicBezTo>
                  <a:pt x="57968" y="4613"/>
                  <a:pt x="57938" y="4613"/>
                  <a:pt x="57909" y="4613"/>
                </a:cubicBezTo>
                <a:cubicBezTo>
                  <a:pt x="57905" y="4579"/>
                  <a:pt x="57913" y="4537"/>
                  <a:pt x="57849" y="4548"/>
                </a:cubicBezTo>
                <a:cubicBezTo>
                  <a:pt x="57876" y="4612"/>
                  <a:pt x="57876" y="4615"/>
                  <a:pt x="57849" y="4680"/>
                </a:cubicBezTo>
                <a:close/>
                <a:moveTo>
                  <a:pt x="58231" y="4548"/>
                </a:moveTo>
                <a:cubicBezTo>
                  <a:pt x="58227" y="4501"/>
                  <a:pt x="58267" y="4466"/>
                  <a:pt x="58261" y="4438"/>
                </a:cubicBezTo>
                <a:cubicBezTo>
                  <a:pt x="58261" y="4437"/>
                  <a:pt x="58208" y="4426"/>
                  <a:pt x="58203" y="4416"/>
                </a:cubicBezTo>
                <a:cubicBezTo>
                  <a:pt x="58191" y="4392"/>
                  <a:pt x="58262" y="4346"/>
                  <a:pt x="58173" y="4350"/>
                </a:cubicBezTo>
                <a:cubicBezTo>
                  <a:pt x="58164" y="4395"/>
                  <a:pt x="58093" y="4392"/>
                  <a:pt x="58085" y="4438"/>
                </a:cubicBezTo>
                <a:cubicBezTo>
                  <a:pt x="58119" y="4449"/>
                  <a:pt x="58151" y="4461"/>
                  <a:pt x="58173" y="4482"/>
                </a:cubicBezTo>
                <a:cubicBezTo>
                  <a:pt x="58134" y="4477"/>
                  <a:pt x="58158" y="4511"/>
                  <a:pt x="58143" y="4525"/>
                </a:cubicBezTo>
                <a:cubicBezTo>
                  <a:pt x="58134" y="4535"/>
                  <a:pt x="58089" y="4536"/>
                  <a:pt x="58085" y="4548"/>
                </a:cubicBezTo>
                <a:cubicBezTo>
                  <a:pt x="58069" y="4585"/>
                  <a:pt x="58118" y="4599"/>
                  <a:pt x="58114" y="4636"/>
                </a:cubicBezTo>
                <a:cubicBezTo>
                  <a:pt x="58111" y="4664"/>
                  <a:pt x="58077" y="4666"/>
                  <a:pt x="58085" y="4702"/>
                </a:cubicBezTo>
                <a:cubicBezTo>
                  <a:pt x="58125" y="4700"/>
                  <a:pt x="58149" y="4712"/>
                  <a:pt x="58173" y="4724"/>
                </a:cubicBezTo>
                <a:cubicBezTo>
                  <a:pt x="58185" y="4681"/>
                  <a:pt x="58182" y="4629"/>
                  <a:pt x="58261" y="4636"/>
                </a:cubicBezTo>
                <a:cubicBezTo>
                  <a:pt x="58278" y="4596"/>
                  <a:pt x="58233" y="4568"/>
                  <a:pt x="58231" y="4548"/>
                </a:cubicBezTo>
                <a:close/>
                <a:moveTo>
                  <a:pt x="58261" y="4570"/>
                </a:moveTo>
                <a:cubicBezTo>
                  <a:pt x="58348" y="4561"/>
                  <a:pt x="58366" y="4491"/>
                  <a:pt x="58378" y="4459"/>
                </a:cubicBezTo>
                <a:cubicBezTo>
                  <a:pt x="58386" y="4435"/>
                  <a:pt x="58454" y="4356"/>
                  <a:pt x="58378" y="4350"/>
                </a:cubicBezTo>
                <a:cubicBezTo>
                  <a:pt x="58374" y="4428"/>
                  <a:pt x="58281" y="4303"/>
                  <a:pt x="58290" y="4372"/>
                </a:cubicBezTo>
                <a:cubicBezTo>
                  <a:pt x="58356" y="4409"/>
                  <a:pt x="58242" y="4495"/>
                  <a:pt x="58261" y="4570"/>
                </a:cubicBezTo>
                <a:close/>
                <a:moveTo>
                  <a:pt x="57849" y="4372"/>
                </a:moveTo>
                <a:cubicBezTo>
                  <a:pt x="57901" y="4372"/>
                  <a:pt x="57926" y="4354"/>
                  <a:pt x="57938" y="4327"/>
                </a:cubicBezTo>
                <a:cubicBezTo>
                  <a:pt x="57887" y="4326"/>
                  <a:pt x="57863" y="4344"/>
                  <a:pt x="57849" y="4372"/>
                </a:cubicBezTo>
                <a:close/>
                <a:moveTo>
                  <a:pt x="57089" y="4305"/>
                </a:moveTo>
                <a:cubicBezTo>
                  <a:pt x="57048" y="4299"/>
                  <a:pt x="57032" y="4274"/>
                  <a:pt x="56972" y="4284"/>
                </a:cubicBezTo>
                <a:cubicBezTo>
                  <a:pt x="56924" y="4345"/>
                  <a:pt x="57098" y="4344"/>
                  <a:pt x="57089" y="4305"/>
                </a:cubicBezTo>
                <a:close/>
                <a:moveTo>
                  <a:pt x="58055" y="4239"/>
                </a:moveTo>
                <a:cubicBezTo>
                  <a:pt x="58179" y="4232"/>
                  <a:pt x="58077" y="4311"/>
                  <a:pt x="58085" y="4350"/>
                </a:cubicBezTo>
                <a:cubicBezTo>
                  <a:pt x="58205" y="4371"/>
                  <a:pt x="58133" y="4288"/>
                  <a:pt x="58143" y="4261"/>
                </a:cubicBezTo>
                <a:cubicBezTo>
                  <a:pt x="58153" y="4236"/>
                  <a:pt x="58288" y="4210"/>
                  <a:pt x="58173" y="4196"/>
                </a:cubicBezTo>
                <a:cubicBezTo>
                  <a:pt x="58132" y="4278"/>
                  <a:pt x="58169" y="4131"/>
                  <a:pt x="58114" y="4152"/>
                </a:cubicBezTo>
                <a:cubicBezTo>
                  <a:pt x="58135" y="4211"/>
                  <a:pt x="58055" y="4196"/>
                  <a:pt x="58055" y="4239"/>
                </a:cubicBezTo>
                <a:close/>
                <a:moveTo>
                  <a:pt x="57997" y="4218"/>
                </a:moveTo>
                <a:cubicBezTo>
                  <a:pt x="57998" y="4204"/>
                  <a:pt x="58001" y="4191"/>
                  <a:pt x="58025" y="4196"/>
                </a:cubicBezTo>
                <a:cubicBezTo>
                  <a:pt x="58023" y="4168"/>
                  <a:pt x="58017" y="4143"/>
                  <a:pt x="57968" y="4152"/>
                </a:cubicBezTo>
                <a:cubicBezTo>
                  <a:pt x="57972" y="4178"/>
                  <a:pt x="57962" y="4213"/>
                  <a:pt x="57997" y="4218"/>
                </a:cubicBezTo>
                <a:close/>
                <a:moveTo>
                  <a:pt x="57674" y="4152"/>
                </a:moveTo>
                <a:cubicBezTo>
                  <a:pt x="57655" y="4152"/>
                  <a:pt x="57635" y="4152"/>
                  <a:pt x="57616" y="4152"/>
                </a:cubicBezTo>
                <a:cubicBezTo>
                  <a:pt x="57456" y="4145"/>
                  <a:pt x="57680" y="4213"/>
                  <a:pt x="57674" y="4152"/>
                </a:cubicBezTo>
                <a:close/>
                <a:moveTo>
                  <a:pt x="57264" y="4327"/>
                </a:moveTo>
                <a:cubicBezTo>
                  <a:pt x="57257" y="4335"/>
                  <a:pt x="57223" y="4302"/>
                  <a:pt x="57264" y="4305"/>
                </a:cubicBezTo>
                <a:cubicBezTo>
                  <a:pt x="57281" y="4307"/>
                  <a:pt x="57294" y="4378"/>
                  <a:pt x="57382" y="4350"/>
                </a:cubicBezTo>
                <a:cubicBezTo>
                  <a:pt x="57388" y="4332"/>
                  <a:pt x="57382" y="4306"/>
                  <a:pt x="57411" y="4305"/>
                </a:cubicBezTo>
                <a:cubicBezTo>
                  <a:pt x="57441" y="4339"/>
                  <a:pt x="57477" y="4299"/>
                  <a:pt x="57498" y="4305"/>
                </a:cubicBezTo>
                <a:cubicBezTo>
                  <a:pt x="57520" y="4312"/>
                  <a:pt x="57529" y="4366"/>
                  <a:pt x="57586" y="4350"/>
                </a:cubicBezTo>
                <a:cubicBezTo>
                  <a:pt x="57585" y="4319"/>
                  <a:pt x="57600" y="4301"/>
                  <a:pt x="57616" y="4284"/>
                </a:cubicBezTo>
                <a:cubicBezTo>
                  <a:pt x="57459" y="4294"/>
                  <a:pt x="57717" y="4228"/>
                  <a:pt x="57586" y="4196"/>
                </a:cubicBezTo>
                <a:cubicBezTo>
                  <a:pt x="57518" y="4285"/>
                  <a:pt x="57559" y="4117"/>
                  <a:pt x="57469" y="4152"/>
                </a:cubicBezTo>
                <a:cubicBezTo>
                  <a:pt x="57435" y="4155"/>
                  <a:pt x="57436" y="4187"/>
                  <a:pt x="57439" y="4218"/>
                </a:cubicBezTo>
                <a:cubicBezTo>
                  <a:pt x="57399" y="4216"/>
                  <a:pt x="57375" y="4228"/>
                  <a:pt x="57352" y="4239"/>
                </a:cubicBezTo>
                <a:cubicBezTo>
                  <a:pt x="57297" y="4245"/>
                  <a:pt x="57287" y="4215"/>
                  <a:pt x="57235" y="4218"/>
                </a:cubicBezTo>
                <a:cubicBezTo>
                  <a:pt x="57213" y="4267"/>
                  <a:pt x="57123" y="4266"/>
                  <a:pt x="57117" y="4327"/>
                </a:cubicBezTo>
                <a:cubicBezTo>
                  <a:pt x="57197" y="4361"/>
                  <a:pt x="57231" y="4369"/>
                  <a:pt x="57264" y="4327"/>
                </a:cubicBezTo>
                <a:close/>
                <a:moveTo>
                  <a:pt x="34666" y="4261"/>
                </a:moveTo>
                <a:cubicBezTo>
                  <a:pt x="34788" y="4272"/>
                  <a:pt x="34743" y="4184"/>
                  <a:pt x="34696" y="4152"/>
                </a:cubicBezTo>
                <a:cubicBezTo>
                  <a:pt x="34710" y="4221"/>
                  <a:pt x="34594" y="4209"/>
                  <a:pt x="34666" y="4261"/>
                </a:cubicBezTo>
                <a:close/>
                <a:moveTo>
                  <a:pt x="32615" y="4196"/>
                </a:moveTo>
                <a:cubicBezTo>
                  <a:pt x="32634" y="4196"/>
                  <a:pt x="32653" y="4196"/>
                  <a:pt x="32674" y="4196"/>
                </a:cubicBezTo>
                <a:cubicBezTo>
                  <a:pt x="32719" y="4142"/>
                  <a:pt x="32573" y="4131"/>
                  <a:pt x="32585" y="4173"/>
                </a:cubicBezTo>
                <a:cubicBezTo>
                  <a:pt x="32603" y="4175"/>
                  <a:pt x="32620" y="4176"/>
                  <a:pt x="32615" y="4196"/>
                </a:cubicBezTo>
                <a:close/>
                <a:moveTo>
                  <a:pt x="57733" y="4173"/>
                </a:moveTo>
                <a:cubicBezTo>
                  <a:pt x="57790" y="4115"/>
                  <a:pt x="57749" y="4262"/>
                  <a:pt x="57645" y="4218"/>
                </a:cubicBezTo>
                <a:cubicBezTo>
                  <a:pt x="57636" y="4261"/>
                  <a:pt x="57684" y="4261"/>
                  <a:pt x="57704" y="4284"/>
                </a:cubicBezTo>
                <a:cubicBezTo>
                  <a:pt x="57811" y="4280"/>
                  <a:pt x="57896" y="4181"/>
                  <a:pt x="57821" y="4107"/>
                </a:cubicBezTo>
                <a:cubicBezTo>
                  <a:pt x="57764" y="4097"/>
                  <a:pt x="57671" y="4167"/>
                  <a:pt x="57733" y="4173"/>
                </a:cubicBezTo>
                <a:close/>
                <a:moveTo>
                  <a:pt x="33494" y="4196"/>
                </a:moveTo>
                <a:cubicBezTo>
                  <a:pt x="33493" y="4165"/>
                  <a:pt x="33508" y="4148"/>
                  <a:pt x="33523" y="4130"/>
                </a:cubicBezTo>
                <a:cubicBezTo>
                  <a:pt x="33488" y="4126"/>
                  <a:pt x="33456" y="4091"/>
                  <a:pt x="33435" y="4130"/>
                </a:cubicBezTo>
                <a:cubicBezTo>
                  <a:pt x="33483" y="4130"/>
                  <a:pt x="33451" y="4190"/>
                  <a:pt x="33494" y="4196"/>
                </a:cubicBezTo>
                <a:close/>
                <a:moveTo>
                  <a:pt x="53601" y="4107"/>
                </a:moveTo>
                <a:cubicBezTo>
                  <a:pt x="53411" y="4059"/>
                  <a:pt x="53521" y="4187"/>
                  <a:pt x="53601" y="4107"/>
                </a:cubicBezTo>
                <a:close/>
                <a:moveTo>
                  <a:pt x="43723" y="4173"/>
                </a:moveTo>
                <a:cubicBezTo>
                  <a:pt x="43808" y="4163"/>
                  <a:pt x="43889" y="4133"/>
                  <a:pt x="43810" y="4130"/>
                </a:cubicBezTo>
                <a:cubicBezTo>
                  <a:pt x="43772" y="4128"/>
                  <a:pt x="43784" y="4092"/>
                  <a:pt x="43752" y="4085"/>
                </a:cubicBezTo>
                <a:cubicBezTo>
                  <a:pt x="43759" y="4126"/>
                  <a:pt x="43719" y="4134"/>
                  <a:pt x="43723" y="4173"/>
                </a:cubicBezTo>
                <a:close/>
                <a:moveTo>
                  <a:pt x="43254" y="4085"/>
                </a:moveTo>
                <a:cubicBezTo>
                  <a:pt x="43216" y="4085"/>
                  <a:pt x="43213" y="4057"/>
                  <a:pt x="43165" y="4063"/>
                </a:cubicBezTo>
                <a:cubicBezTo>
                  <a:pt x="43121" y="4117"/>
                  <a:pt x="43266" y="4128"/>
                  <a:pt x="43254" y="4085"/>
                </a:cubicBezTo>
                <a:close/>
                <a:moveTo>
                  <a:pt x="41027" y="4085"/>
                </a:moveTo>
                <a:cubicBezTo>
                  <a:pt x="41022" y="4140"/>
                  <a:pt x="41041" y="4176"/>
                  <a:pt x="41085" y="4196"/>
                </a:cubicBezTo>
                <a:cubicBezTo>
                  <a:pt x="41091" y="4178"/>
                  <a:pt x="41110" y="4170"/>
                  <a:pt x="41143" y="4173"/>
                </a:cubicBezTo>
                <a:cubicBezTo>
                  <a:pt x="41148" y="4148"/>
                  <a:pt x="41138" y="4111"/>
                  <a:pt x="41173" y="4107"/>
                </a:cubicBezTo>
                <a:cubicBezTo>
                  <a:pt x="41180" y="4142"/>
                  <a:pt x="41282" y="4213"/>
                  <a:pt x="41320" y="4152"/>
                </a:cubicBezTo>
                <a:cubicBezTo>
                  <a:pt x="41259" y="4145"/>
                  <a:pt x="41261" y="4092"/>
                  <a:pt x="41231" y="4063"/>
                </a:cubicBezTo>
                <a:cubicBezTo>
                  <a:pt x="41154" y="4063"/>
                  <a:pt x="41064" y="4054"/>
                  <a:pt x="41027" y="4085"/>
                </a:cubicBezTo>
                <a:close/>
                <a:moveTo>
                  <a:pt x="39209" y="4196"/>
                </a:moveTo>
                <a:cubicBezTo>
                  <a:pt x="39213" y="4155"/>
                  <a:pt x="39229" y="4122"/>
                  <a:pt x="39268" y="4107"/>
                </a:cubicBezTo>
                <a:cubicBezTo>
                  <a:pt x="39271" y="4134"/>
                  <a:pt x="39277" y="4159"/>
                  <a:pt x="39326" y="4152"/>
                </a:cubicBezTo>
                <a:cubicBezTo>
                  <a:pt x="39347" y="4088"/>
                  <a:pt x="39267" y="4095"/>
                  <a:pt x="39239" y="4085"/>
                </a:cubicBezTo>
                <a:cubicBezTo>
                  <a:pt x="39235" y="4085"/>
                  <a:pt x="39242" y="4065"/>
                  <a:pt x="39239" y="4063"/>
                </a:cubicBezTo>
                <a:cubicBezTo>
                  <a:pt x="39207" y="4040"/>
                  <a:pt x="39185" y="4138"/>
                  <a:pt x="39121" y="4107"/>
                </a:cubicBezTo>
                <a:cubicBezTo>
                  <a:pt x="39118" y="4080"/>
                  <a:pt x="39113" y="4054"/>
                  <a:pt x="39063" y="4063"/>
                </a:cubicBezTo>
                <a:cubicBezTo>
                  <a:pt x="39068" y="4140"/>
                  <a:pt x="39130" y="4175"/>
                  <a:pt x="39209" y="4196"/>
                </a:cubicBezTo>
                <a:close/>
                <a:moveTo>
                  <a:pt x="35721" y="4196"/>
                </a:moveTo>
                <a:cubicBezTo>
                  <a:pt x="35763" y="4130"/>
                  <a:pt x="35697" y="4120"/>
                  <a:pt x="35751" y="4063"/>
                </a:cubicBezTo>
                <a:cubicBezTo>
                  <a:pt x="35624" y="4047"/>
                  <a:pt x="35655" y="4178"/>
                  <a:pt x="35721" y="4196"/>
                </a:cubicBezTo>
                <a:close/>
                <a:moveTo>
                  <a:pt x="34373" y="4085"/>
                </a:moveTo>
                <a:cubicBezTo>
                  <a:pt x="34336" y="4085"/>
                  <a:pt x="34333" y="4057"/>
                  <a:pt x="34285" y="4063"/>
                </a:cubicBezTo>
                <a:cubicBezTo>
                  <a:pt x="34239" y="4117"/>
                  <a:pt x="34385" y="4128"/>
                  <a:pt x="34373" y="4085"/>
                </a:cubicBezTo>
                <a:close/>
                <a:moveTo>
                  <a:pt x="57616" y="4107"/>
                </a:moveTo>
                <a:cubicBezTo>
                  <a:pt x="57620" y="4082"/>
                  <a:pt x="57668" y="4057"/>
                  <a:pt x="57616" y="4041"/>
                </a:cubicBezTo>
                <a:cubicBezTo>
                  <a:pt x="57613" y="4066"/>
                  <a:pt x="57563" y="4091"/>
                  <a:pt x="57616" y="4107"/>
                </a:cubicBezTo>
                <a:close/>
                <a:moveTo>
                  <a:pt x="41877" y="4085"/>
                </a:moveTo>
                <a:cubicBezTo>
                  <a:pt x="41923" y="4083"/>
                  <a:pt x="41978" y="4088"/>
                  <a:pt x="41964" y="4041"/>
                </a:cubicBezTo>
                <a:cubicBezTo>
                  <a:pt x="41944" y="4041"/>
                  <a:pt x="41925" y="4041"/>
                  <a:pt x="41906" y="4041"/>
                </a:cubicBezTo>
                <a:cubicBezTo>
                  <a:pt x="41906" y="4063"/>
                  <a:pt x="41882" y="4067"/>
                  <a:pt x="41877" y="4085"/>
                </a:cubicBezTo>
                <a:close/>
                <a:moveTo>
                  <a:pt x="40470" y="4130"/>
                </a:moveTo>
                <a:cubicBezTo>
                  <a:pt x="40478" y="4079"/>
                  <a:pt x="40462" y="4047"/>
                  <a:pt x="40411" y="4041"/>
                </a:cubicBezTo>
                <a:cubicBezTo>
                  <a:pt x="40418" y="4080"/>
                  <a:pt x="40381" y="4152"/>
                  <a:pt x="40470" y="4130"/>
                </a:cubicBezTo>
                <a:close/>
                <a:moveTo>
                  <a:pt x="57909" y="4107"/>
                </a:moveTo>
                <a:cubicBezTo>
                  <a:pt x="58003" y="4091"/>
                  <a:pt x="58082" y="4061"/>
                  <a:pt x="58143" y="4019"/>
                </a:cubicBezTo>
                <a:cubicBezTo>
                  <a:pt x="58035" y="4026"/>
                  <a:pt x="57941" y="4044"/>
                  <a:pt x="57909" y="4107"/>
                </a:cubicBezTo>
                <a:close/>
                <a:moveTo>
                  <a:pt x="41261" y="4063"/>
                </a:moveTo>
                <a:cubicBezTo>
                  <a:pt x="41280" y="4063"/>
                  <a:pt x="41300" y="4063"/>
                  <a:pt x="41320" y="4063"/>
                </a:cubicBezTo>
                <a:cubicBezTo>
                  <a:pt x="41320" y="4049"/>
                  <a:pt x="41320" y="4034"/>
                  <a:pt x="41320" y="4019"/>
                </a:cubicBezTo>
                <a:cubicBezTo>
                  <a:pt x="41300" y="4019"/>
                  <a:pt x="41280" y="4019"/>
                  <a:pt x="41261" y="4019"/>
                </a:cubicBezTo>
                <a:cubicBezTo>
                  <a:pt x="41261" y="4034"/>
                  <a:pt x="41261" y="4049"/>
                  <a:pt x="41261" y="4063"/>
                </a:cubicBezTo>
                <a:close/>
                <a:moveTo>
                  <a:pt x="53923" y="4085"/>
                </a:moveTo>
                <a:cubicBezTo>
                  <a:pt x="53909" y="4043"/>
                  <a:pt x="54013" y="3990"/>
                  <a:pt x="53894" y="3998"/>
                </a:cubicBezTo>
                <a:cubicBezTo>
                  <a:pt x="53899" y="4031"/>
                  <a:pt x="53882" y="4079"/>
                  <a:pt x="53923" y="4085"/>
                </a:cubicBezTo>
                <a:close/>
                <a:moveTo>
                  <a:pt x="53336" y="4063"/>
                </a:moveTo>
                <a:cubicBezTo>
                  <a:pt x="53371" y="4060"/>
                  <a:pt x="53420" y="4066"/>
                  <a:pt x="53425" y="4041"/>
                </a:cubicBezTo>
                <a:cubicBezTo>
                  <a:pt x="53318" y="3948"/>
                  <a:pt x="53374" y="4031"/>
                  <a:pt x="53336" y="4063"/>
                </a:cubicBezTo>
                <a:close/>
                <a:moveTo>
                  <a:pt x="53278" y="3998"/>
                </a:moveTo>
                <a:cubicBezTo>
                  <a:pt x="53258" y="3998"/>
                  <a:pt x="53239" y="3998"/>
                  <a:pt x="53219" y="3998"/>
                </a:cubicBezTo>
                <a:cubicBezTo>
                  <a:pt x="53059" y="3992"/>
                  <a:pt x="53284" y="4059"/>
                  <a:pt x="53278" y="3998"/>
                </a:cubicBezTo>
                <a:close/>
                <a:moveTo>
                  <a:pt x="52340" y="3998"/>
                </a:moveTo>
                <a:cubicBezTo>
                  <a:pt x="52289" y="4004"/>
                  <a:pt x="52194" y="3935"/>
                  <a:pt x="52165" y="3998"/>
                </a:cubicBezTo>
                <a:cubicBezTo>
                  <a:pt x="52185" y="4014"/>
                  <a:pt x="52328" y="4046"/>
                  <a:pt x="52340" y="3998"/>
                </a:cubicBezTo>
                <a:close/>
                <a:moveTo>
                  <a:pt x="41114" y="3953"/>
                </a:moveTo>
                <a:cubicBezTo>
                  <a:pt x="41091" y="4086"/>
                  <a:pt x="41248" y="3968"/>
                  <a:pt x="41114" y="3953"/>
                </a:cubicBezTo>
                <a:close/>
                <a:moveTo>
                  <a:pt x="40705" y="4063"/>
                </a:moveTo>
                <a:cubicBezTo>
                  <a:pt x="40700" y="4071"/>
                  <a:pt x="40655" y="4098"/>
                  <a:pt x="40645" y="4107"/>
                </a:cubicBezTo>
                <a:cubicBezTo>
                  <a:pt x="40631" y="4122"/>
                  <a:pt x="40562" y="4136"/>
                  <a:pt x="40616" y="4152"/>
                </a:cubicBezTo>
                <a:cubicBezTo>
                  <a:pt x="40618" y="4138"/>
                  <a:pt x="40621" y="4125"/>
                  <a:pt x="40645" y="4130"/>
                </a:cubicBezTo>
                <a:cubicBezTo>
                  <a:pt x="40691" y="4153"/>
                  <a:pt x="40707" y="4201"/>
                  <a:pt x="40792" y="4196"/>
                </a:cubicBezTo>
                <a:cubicBezTo>
                  <a:pt x="40785" y="4153"/>
                  <a:pt x="40825" y="4147"/>
                  <a:pt x="40822" y="4107"/>
                </a:cubicBezTo>
                <a:cubicBezTo>
                  <a:pt x="40676" y="4096"/>
                  <a:pt x="40810" y="3989"/>
                  <a:pt x="40733" y="3953"/>
                </a:cubicBezTo>
                <a:cubicBezTo>
                  <a:pt x="40688" y="3983"/>
                  <a:pt x="40720" y="4031"/>
                  <a:pt x="40705" y="4063"/>
                </a:cubicBezTo>
                <a:close/>
                <a:moveTo>
                  <a:pt x="51959" y="3975"/>
                </a:moveTo>
                <a:cubicBezTo>
                  <a:pt x="52033" y="3987"/>
                  <a:pt x="52073" y="4013"/>
                  <a:pt x="52076" y="3932"/>
                </a:cubicBezTo>
                <a:cubicBezTo>
                  <a:pt x="52009" y="3925"/>
                  <a:pt x="51966" y="3936"/>
                  <a:pt x="51959" y="3975"/>
                </a:cubicBezTo>
                <a:close/>
                <a:moveTo>
                  <a:pt x="43401" y="4019"/>
                </a:moveTo>
                <a:cubicBezTo>
                  <a:pt x="43439" y="3990"/>
                  <a:pt x="43419" y="3953"/>
                  <a:pt x="43371" y="3932"/>
                </a:cubicBezTo>
                <a:cubicBezTo>
                  <a:pt x="43333" y="3960"/>
                  <a:pt x="43332" y="4013"/>
                  <a:pt x="43401" y="4019"/>
                </a:cubicBezTo>
                <a:close/>
                <a:moveTo>
                  <a:pt x="41408" y="4152"/>
                </a:moveTo>
                <a:cubicBezTo>
                  <a:pt x="41412" y="4125"/>
                  <a:pt x="41402" y="4089"/>
                  <a:pt x="41436" y="4085"/>
                </a:cubicBezTo>
                <a:cubicBezTo>
                  <a:pt x="41401" y="4046"/>
                  <a:pt x="41432" y="3957"/>
                  <a:pt x="41378" y="3932"/>
                </a:cubicBezTo>
                <a:cubicBezTo>
                  <a:pt x="41346" y="3992"/>
                  <a:pt x="41320" y="4121"/>
                  <a:pt x="41408" y="4152"/>
                </a:cubicBezTo>
                <a:close/>
                <a:moveTo>
                  <a:pt x="40528" y="4130"/>
                </a:moveTo>
                <a:cubicBezTo>
                  <a:pt x="40498" y="4130"/>
                  <a:pt x="40492" y="4168"/>
                  <a:pt x="40528" y="4173"/>
                </a:cubicBezTo>
                <a:cubicBezTo>
                  <a:pt x="40545" y="4128"/>
                  <a:pt x="40590" y="4102"/>
                  <a:pt x="40616" y="4063"/>
                </a:cubicBezTo>
                <a:cubicBezTo>
                  <a:pt x="40528" y="4049"/>
                  <a:pt x="40644" y="4016"/>
                  <a:pt x="40616" y="3975"/>
                </a:cubicBezTo>
                <a:cubicBezTo>
                  <a:pt x="40577" y="3975"/>
                  <a:pt x="40589" y="3936"/>
                  <a:pt x="40557" y="3932"/>
                </a:cubicBezTo>
                <a:cubicBezTo>
                  <a:pt x="40508" y="3968"/>
                  <a:pt x="40534" y="4060"/>
                  <a:pt x="40528" y="4130"/>
                </a:cubicBezTo>
                <a:close/>
                <a:moveTo>
                  <a:pt x="41672" y="4107"/>
                </a:moveTo>
                <a:cubicBezTo>
                  <a:pt x="41754" y="4089"/>
                  <a:pt x="41747" y="4139"/>
                  <a:pt x="41817" y="4130"/>
                </a:cubicBezTo>
                <a:cubicBezTo>
                  <a:pt x="41768" y="4056"/>
                  <a:pt x="41809" y="3915"/>
                  <a:pt x="41672" y="3909"/>
                </a:cubicBezTo>
                <a:cubicBezTo>
                  <a:pt x="41681" y="4012"/>
                  <a:pt x="41716" y="4032"/>
                  <a:pt x="41672" y="4107"/>
                </a:cubicBezTo>
                <a:close/>
                <a:moveTo>
                  <a:pt x="33377" y="3975"/>
                </a:moveTo>
                <a:cubicBezTo>
                  <a:pt x="33451" y="3999"/>
                  <a:pt x="33543" y="3929"/>
                  <a:pt x="33465" y="3909"/>
                </a:cubicBezTo>
                <a:cubicBezTo>
                  <a:pt x="33456" y="3986"/>
                  <a:pt x="33355" y="3854"/>
                  <a:pt x="33347" y="3932"/>
                </a:cubicBezTo>
                <a:cubicBezTo>
                  <a:pt x="33370" y="3936"/>
                  <a:pt x="33381" y="3950"/>
                  <a:pt x="33377" y="3975"/>
                </a:cubicBezTo>
                <a:close/>
                <a:moveTo>
                  <a:pt x="1575" y="3975"/>
                </a:moveTo>
                <a:cubicBezTo>
                  <a:pt x="1580" y="3950"/>
                  <a:pt x="1627" y="3926"/>
                  <a:pt x="1575" y="3909"/>
                </a:cubicBezTo>
                <a:cubicBezTo>
                  <a:pt x="1571" y="3935"/>
                  <a:pt x="1523" y="3959"/>
                  <a:pt x="1575" y="3975"/>
                </a:cubicBezTo>
                <a:close/>
                <a:moveTo>
                  <a:pt x="54773" y="3932"/>
                </a:moveTo>
                <a:cubicBezTo>
                  <a:pt x="54793" y="3932"/>
                  <a:pt x="54812" y="3932"/>
                  <a:pt x="54830" y="3932"/>
                </a:cubicBezTo>
                <a:cubicBezTo>
                  <a:pt x="54830" y="3917"/>
                  <a:pt x="54830" y="3902"/>
                  <a:pt x="54830" y="3887"/>
                </a:cubicBezTo>
                <a:cubicBezTo>
                  <a:pt x="54812" y="3887"/>
                  <a:pt x="54793" y="3887"/>
                  <a:pt x="54773" y="3887"/>
                </a:cubicBezTo>
                <a:cubicBezTo>
                  <a:pt x="54773" y="3902"/>
                  <a:pt x="54773" y="3917"/>
                  <a:pt x="54773" y="3932"/>
                </a:cubicBezTo>
                <a:close/>
                <a:moveTo>
                  <a:pt x="52750" y="3975"/>
                </a:moveTo>
                <a:cubicBezTo>
                  <a:pt x="52771" y="3959"/>
                  <a:pt x="52823" y="3867"/>
                  <a:pt x="52721" y="3887"/>
                </a:cubicBezTo>
                <a:cubicBezTo>
                  <a:pt x="52717" y="3942"/>
                  <a:pt x="52665" y="3956"/>
                  <a:pt x="52750" y="3975"/>
                </a:cubicBezTo>
                <a:close/>
                <a:moveTo>
                  <a:pt x="52428" y="3932"/>
                </a:moveTo>
                <a:cubicBezTo>
                  <a:pt x="52390" y="3960"/>
                  <a:pt x="52389" y="4013"/>
                  <a:pt x="52457" y="4019"/>
                </a:cubicBezTo>
                <a:cubicBezTo>
                  <a:pt x="52437" y="3952"/>
                  <a:pt x="52487" y="3939"/>
                  <a:pt x="52486" y="3887"/>
                </a:cubicBezTo>
                <a:cubicBezTo>
                  <a:pt x="52448" y="3887"/>
                  <a:pt x="52408" y="3887"/>
                  <a:pt x="52370" y="3887"/>
                </a:cubicBezTo>
                <a:cubicBezTo>
                  <a:pt x="52373" y="3914"/>
                  <a:pt x="52378" y="3939"/>
                  <a:pt x="52428" y="3932"/>
                </a:cubicBezTo>
                <a:close/>
                <a:moveTo>
                  <a:pt x="57529" y="3932"/>
                </a:moveTo>
                <a:cubicBezTo>
                  <a:pt x="57530" y="3908"/>
                  <a:pt x="57565" y="3914"/>
                  <a:pt x="57557" y="3953"/>
                </a:cubicBezTo>
                <a:cubicBezTo>
                  <a:pt x="57498" y="3953"/>
                  <a:pt x="57439" y="3953"/>
                  <a:pt x="57382" y="3953"/>
                </a:cubicBezTo>
                <a:cubicBezTo>
                  <a:pt x="57345" y="3946"/>
                  <a:pt x="57200" y="3957"/>
                  <a:pt x="57293" y="3975"/>
                </a:cubicBezTo>
                <a:cubicBezTo>
                  <a:pt x="57421" y="3975"/>
                  <a:pt x="57547" y="3975"/>
                  <a:pt x="57674" y="3975"/>
                </a:cubicBezTo>
                <a:cubicBezTo>
                  <a:pt x="57656" y="3930"/>
                  <a:pt x="57722" y="3822"/>
                  <a:pt x="57616" y="3843"/>
                </a:cubicBezTo>
                <a:cubicBezTo>
                  <a:pt x="57614" y="3881"/>
                  <a:pt x="57424" y="3887"/>
                  <a:pt x="57529" y="3932"/>
                </a:cubicBezTo>
                <a:close/>
                <a:moveTo>
                  <a:pt x="58143" y="3865"/>
                </a:moveTo>
                <a:cubicBezTo>
                  <a:pt x="58194" y="3866"/>
                  <a:pt x="58219" y="3848"/>
                  <a:pt x="58231" y="3821"/>
                </a:cubicBezTo>
                <a:cubicBezTo>
                  <a:pt x="58181" y="3820"/>
                  <a:pt x="58156" y="3838"/>
                  <a:pt x="58143" y="3865"/>
                </a:cubicBezTo>
                <a:close/>
                <a:moveTo>
                  <a:pt x="55681" y="3843"/>
                </a:moveTo>
                <a:cubicBezTo>
                  <a:pt x="55541" y="3782"/>
                  <a:pt x="55611" y="3915"/>
                  <a:pt x="55681" y="3843"/>
                </a:cubicBezTo>
                <a:close/>
                <a:moveTo>
                  <a:pt x="54304" y="3865"/>
                </a:moveTo>
                <a:cubicBezTo>
                  <a:pt x="54398" y="3884"/>
                  <a:pt x="54396" y="3831"/>
                  <a:pt x="54421" y="3799"/>
                </a:cubicBezTo>
                <a:cubicBezTo>
                  <a:pt x="54348" y="3795"/>
                  <a:pt x="54330" y="3833"/>
                  <a:pt x="54304" y="3865"/>
                </a:cubicBezTo>
                <a:close/>
                <a:moveTo>
                  <a:pt x="51549" y="3843"/>
                </a:moveTo>
                <a:cubicBezTo>
                  <a:pt x="51564" y="3875"/>
                  <a:pt x="51514" y="3957"/>
                  <a:pt x="51578" y="3953"/>
                </a:cubicBezTo>
                <a:cubicBezTo>
                  <a:pt x="51578" y="3932"/>
                  <a:pt x="51578" y="3909"/>
                  <a:pt x="51578" y="3887"/>
                </a:cubicBezTo>
                <a:cubicBezTo>
                  <a:pt x="51650" y="3883"/>
                  <a:pt x="51709" y="3815"/>
                  <a:pt x="51607" y="3799"/>
                </a:cubicBezTo>
                <a:cubicBezTo>
                  <a:pt x="51604" y="3825"/>
                  <a:pt x="51598" y="3851"/>
                  <a:pt x="51549" y="3843"/>
                </a:cubicBezTo>
                <a:close/>
                <a:moveTo>
                  <a:pt x="53102" y="3953"/>
                </a:moveTo>
                <a:cubicBezTo>
                  <a:pt x="53064" y="3866"/>
                  <a:pt x="53210" y="3900"/>
                  <a:pt x="53131" y="3843"/>
                </a:cubicBezTo>
                <a:cubicBezTo>
                  <a:pt x="53025" y="3837"/>
                  <a:pt x="53092" y="3960"/>
                  <a:pt x="53043" y="3998"/>
                </a:cubicBezTo>
                <a:cubicBezTo>
                  <a:pt x="53113" y="3998"/>
                  <a:pt x="53130" y="3959"/>
                  <a:pt x="53219" y="3975"/>
                </a:cubicBezTo>
                <a:cubicBezTo>
                  <a:pt x="53218" y="3909"/>
                  <a:pt x="53306" y="3799"/>
                  <a:pt x="53190" y="3777"/>
                </a:cubicBezTo>
                <a:cubicBezTo>
                  <a:pt x="53169" y="3842"/>
                  <a:pt x="53252" y="3984"/>
                  <a:pt x="53102" y="3953"/>
                </a:cubicBezTo>
                <a:close/>
                <a:moveTo>
                  <a:pt x="51900" y="3865"/>
                </a:moveTo>
                <a:cubicBezTo>
                  <a:pt x="51872" y="3824"/>
                  <a:pt x="51989" y="3792"/>
                  <a:pt x="51900" y="3777"/>
                </a:cubicBezTo>
                <a:cubicBezTo>
                  <a:pt x="51892" y="3791"/>
                  <a:pt x="51828" y="3861"/>
                  <a:pt x="51900" y="3865"/>
                </a:cubicBezTo>
                <a:close/>
                <a:moveTo>
                  <a:pt x="53160" y="3799"/>
                </a:moveTo>
                <a:cubicBezTo>
                  <a:pt x="53121" y="3798"/>
                  <a:pt x="53133" y="3761"/>
                  <a:pt x="53102" y="3755"/>
                </a:cubicBezTo>
                <a:cubicBezTo>
                  <a:pt x="53069" y="3800"/>
                  <a:pt x="53148" y="3860"/>
                  <a:pt x="53160" y="3799"/>
                </a:cubicBezTo>
                <a:close/>
                <a:moveTo>
                  <a:pt x="52926" y="3998"/>
                </a:moveTo>
                <a:cubicBezTo>
                  <a:pt x="52956" y="3998"/>
                  <a:pt x="52985" y="3998"/>
                  <a:pt x="53014" y="3998"/>
                </a:cubicBezTo>
                <a:cubicBezTo>
                  <a:pt x="53024" y="3946"/>
                  <a:pt x="53009" y="3912"/>
                  <a:pt x="52985" y="3887"/>
                </a:cubicBezTo>
                <a:cubicBezTo>
                  <a:pt x="53027" y="3879"/>
                  <a:pt x="53084" y="3775"/>
                  <a:pt x="53014" y="3755"/>
                </a:cubicBezTo>
                <a:cubicBezTo>
                  <a:pt x="53028" y="3849"/>
                  <a:pt x="52936" y="3784"/>
                  <a:pt x="52926" y="3821"/>
                </a:cubicBezTo>
                <a:cubicBezTo>
                  <a:pt x="53016" y="3861"/>
                  <a:pt x="52893" y="3926"/>
                  <a:pt x="52926" y="3998"/>
                </a:cubicBezTo>
                <a:close/>
                <a:moveTo>
                  <a:pt x="45862" y="3821"/>
                </a:moveTo>
                <a:cubicBezTo>
                  <a:pt x="45867" y="3795"/>
                  <a:pt x="45915" y="3772"/>
                  <a:pt x="45862" y="3755"/>
                </a:cubicBezTo>
                <a:cubicBezTo>
                  <a:pt x="45858" y="3781"/>
                  <a:pt x="45810" y="3805"/>
                  <a:pt x="45862" y="3821"/>
                </a:cubicBezTo>
                <a:close/>
                <a:moveTo>
                  <a:pt x="45716" y="3821"/>
                </a:moveTo>
                <a:cubicBezTo>
                  <a:pt x="45717" y="3807"/>
                  <a:pt x="45721" y="3795"/>
                  <a:pt x="45746" y="3799"/>
                </a:cubicBezTo>
                <a:cubicBezTo>
                  <a:pt x="45742" y="3772"/>
                  <a:pt x="45737" y="3747"/>
                  <a:pt x="45687" y="3755"/>
                </a:cubicBezTo>
                <a:cubicBezTo>
                  <a:pt x="45691" y="3781"/>
                  <a:pt x="45682" y="3818"/>
                  <a:pt x="45716" y="3821"/>
                </a:cubicBezTo>
                <a:close/>
                <a:moveTo>
                  <a:pt x="58114" y="3777"/>
                </a:moveTo>
                <a:cubicBezTo>
                  <a:pt x="58165" y="3779"/>
                  <a:pt x="58189" y="3760"/>
                  <a:pt x="58203" y="3733"/>
                </a:cubicBezTo>
                <a:cubicBezTo>
                  <a:pt x="58156" y="3735"/>
                  <a:pt x="58100" y="3730"/>
                  <a:pt x="58114" y="3777"/>
                </a:cubicBezTo>
                <a:close/>
                <a:moveTo>
                  <a:pt x="56061" y="3821"/>
                </a:moveTo>
                <a:cubicBezTo>
                  <a:pt x="56061" y="3792"/>
                  <a:pt x="56011" y="3801"/>
                  <a:pt x="56004" y="3777"/>
                </a:cubicBezTo>
                <a:cubicBezTo>
                  <a:pt x="56010" y="3746"/>
                  <a:pt x="56052" y="3740"/>
                  <a:pt x="56061" y="3711"/>
                </a:cubicBezTo>
                <a:cubicBezTo>
                  <a:pt x="55918" y="3671"/>
                  <a:pt x="55865" y="3825"/>
                  <a:pt x="55974" y="3843"/>
                </a:cubicBezTo>
                <a:cubicBezTo>
                  <a:pt x="55981" y="3826"/>
                  <a:pt x="55976" y="3800"/>
                  <a:pt x="56004" y="3799"/>
                </a:cubicBezTo>
                <a:cubicBezTo>
                  <a:pt x="56010" y="3816"/>
                  <a:pt x="56028" y="3825"/>
                  <a:pt x="56061" y="3821"/>
                </a:cubicBezTo>
                <a:close/>
                <a:moveTo>
                  <a:pt x="53190" y="3755"/>
                </a:moveTo>
                <a:cubicBezTo>
                  <a:pt x="53210" y="3755"/>
                  <a:pt x="53229" y="3755"/>
                  <a:pt x="53249" y="3755"/>
                </a:cubicBezTo>
                <a:cubicBezTo>
                  <a:pt x="53249" y="3740"/>
                  <a:pt x="53249" y="3726"/>
                  <a:pt x="53249" y="3711"/>
                </a:cubicBezTo>
                <a:cubicBezTo>
                  <a:pt x="53229" y="3711"/>
                  <a:pt x="53210" y="3711"/>
                  <a:pt x="53190" y="3711"/>
                </a:cubicBezTo>
                <a:cubicBezTo>
                  <a:pt x="53190" y="3726"/>
                  <a:pt x="53190" y="3740"/>
                  <a:pt x="53190" y="3755"/>
                </a:cubicBezTo>
                <a:close/>
                <a:moveTo>
                  <a:pt x="52633" y="3865"/>
                </a:moveTo>
                <a:cubicBezTo>
                  <a:pt x="52638" y="3829"/>
                  <a:pt x="52764" y="3712"/>
                  <a:pt x="52633" y="3711"/>
                </a:cubicBezTo>
                <a:cubicBezTo>
                  <a:pt x="52673" y="3780"/>
                  <a:pt x="52561" y="3844"/>
                  <a:pt x="52633" y="3865"/>
                </a:cubicBezTo>
                <a:close/>
                <a:moveTo>
                  <a:pt x="52105" y="3821"/>
                </a:moveTo>
                <a:cubicBezTo>
                  <a:pt x="52081" y="3750"/>
                  <a:pt x="52152" y="3753"/>
                  <a:pt x="52165" y="3711"/>
                </a:cubicBezTo>
                <a:cubicBezTo>
                  <a:pt x="52077" y="3685"/>
                  <a:pt x="52037" y="3804"/>
                  <a:pt x="52105" y="3821"/>
                </a:cubicBezTo>
                <a:close/>
                <a:moveTo>
                  <a:pt x="51578" y="3799"/>
                </a:moveTo>
                <a:cubicBezTo>
                  <a:pt x="51564" y="3756"/>
                  <a:pt x="51668" y="3704"/>
                  <a:pt x="51549" y="3711"/>
                </a:cubicBezTo>
                <a:cubicBezTo>
                  <a:pt x="51554" y="3744"/>
                  <a:pt x="51538" y="3792"/>
                  <a:pt x="51578" y="3799"/>
                </a:cubicBezTo>
                <a:close/>
                <a:moveTo>
                  <a:pt x="55828" y="3733"/>
                </a:moveTo>
                <a:cubicBezTo>
                  <a:pt x="55847" y="3733"/>
                  <a:pt x="55866" y="3733"/>
                  <a:pt x="55886" y="3733"/>
                </a:cubicBezTo>
                <a:cubicBezTo>
                  <a:pt x="55886" y="3719"/>
                  <a:pt x="55886" y="3704"/>
                  <a:pt x="55886" y="3689"/>
                </a:cubicBezTo>
                <a:cubicBezTo>
                  <a:pt x="55866" y="3689"/>
                  <a:pt x="55847" y="3689"/>
                  <a:pt x="55828" y="3689"/>
                </a:cubicBezTo>
                <a:cubicBezTo>
                  <a:pt x="55828" y="3704"/>
                  <a:pt x="55828" y="3719"/>
                  <a:pt x="55828" y="3733"/>
                </a:cubicBezTo>
                <a:close/>
                <a:moveTo>
                  <a:pt x="54011" y="3755"/>
                </a:moveTo>
                <a:cubicBezTo>
                  <a:pt x="54084" y="3759"/>
                  <a:pt x="54102" y="3721"/>
                  <a:pt x="54128" y="3689"/>
                </a:cubicBezTo>
                <a:cubicBezTo>
                  <a:pt x="54098" y="3689"/>
                  <a:pt x="54069" y="3689"/>
                  <a:pt x="54041" y="3689"/>
                </a:cubicBezTo>
                <a:cubicBezTo>
                  <a:pt x="54041" y="3719"/>
                  <a:pt x="54026" y="3737"/>
                  <a:pt x="54011" y="3755"/>
                </a:cubicBezTo>
                <a:close/>
                <a:moveTo>
                  <a:pt x="53805" y="3755"/>
                </a:moveTo>
                <a:cubicBezTo>
                  <a:pt x="53805" y="3733"/>
                  <a:pt x="53805" y="3711"/>
                  <a:pt x="53805" y="3689"/>
                </a:cubicBezTo>
                <a:cubicBezTo>
                  <a:pt x="53776" y="3689"/>
                  <a:pt x="53747" y="3689"/>
                  <a:pt x="53717" y="3689"/>
                </a:cubicBezTo>
                <a:cubicBezTo>
                  <a:pt x="53712" y="3737"/>
                  <a:pt x="53741" y="3759"/>
                  <a:pt x="53805" y="3755"/>
                </a:cubicBezTo>
                <a:close/>
                <a:moveTo>
                  <a:pt x="46712" y="3777"/>
                </a:moveTo>
                <a:cubicBezTo>
                  <a:pt x="46794" y="3812"/>
                  <a:pt x="46794" y="3682"/>
                  <a:pt x="46741" y="3689"/>
                </a:cubicBezTo>
                <a:cubicBezTo>
                  <a:pt x="46732" y="3719"/>
                  <a:pt x="46699" y="3731"/>
                  <a:pt x="46712" y="3777"/>
                </a:cubicBezTo>
                <a:close/>
                <a:moveTo>
                  <a:pt x="56854" y="3755"/>
                </a:moveTo>
                <a:cubicBezTo>
                  <a:pt x="56931" y="3762"/>
                  <a:pt x="56950" y="3725"/>
                  <a:pt x="56942" y="3667"/>
                </a:cubicBezTo>
                <a:cubicBezTo>
                  <a:pt x="56864" y="3660"/>
                  <a:pt x="56866" y="3713"/>
                  <a:pt x="56854" y="3755"/>
                </a:cubicBezTo>
                <a:close/>
                <a:moveTo>
                  <a:pt x="51989" y="3733"/>
                </a:moveTo>
                <a:cubicBezTo>
                  <a:pt x="52067" y="3748"/>
                  <a:pt x="52045" y="3688"/>
                  <a:pt x="52076" y="3667"/>
                </a:cubicBezTo>
                <a:cubicBezTo>
                  <a:pt x="51998" y="3651"/>
                  <a:pt x="52019" y="3713"/>
                  <a:pt x="51989" y="3733"/>
                </a:cubicBezTo>
                <a:close/>
                <a:moveTo>
                  <a:pt x="48383" y="3711"/>
                </a:moveTo>
                <a:cubicBezTo>
                  <a:pt x="48403" y="3711"/>
                  <a:pt x="48422" y="3711"/>
                  <a:pt x="48441" y="3711"/>
                </a:cubicBezTo>
                <a:cubicBezTo>
                  <a:pt x="48441" y="3696"/>
                  <a:pt x="48441" y="3682"/>
                  <a:pt x="48441" y="3667"/>
                </a:cubicBezTo>
                <a:cubicBezTo>
                  <a:pt x="48422" y="3667"/>
                  <a:pt x="48403" y="3667"/>
                  <a:pt x="48383" y="3667"/>
                </a:cubicBezTo>
                <a:cubicBezTo>
                  <a:pt x="48383" y="3682"/>
                  <a:pt x="48383" y="3696"/>
                  <a:pt x="48383" y="3711"/>
                </a:cubicBezTo>
                <a:close/>
                <a:moveTo>
                  <a:pt x="38652" y="3711"/>
                </a:moveTo>
                <a:cubicBezTo>
                  <a:pt x="38671" y="3711"/>
                  <a:pt x="38691" y="3711"/>
                  <a:pt x="38711" y="3711"/>
                </a:cubicBezTo>
                <a:cubicBezTo>
                  <a:pt x="38711" y="3696"/>
                  <a:pt x="38711" y="3682"/>
                  <a:pt x="38711" y="3667"/>
                </a:cubicBezTo>
                <a:cubicBezTo>
                  <a:pt x="38691" y="3667"/>
                  <a:pt x="38671" y="3667"/>
                  <a:pt x="38652" y="3667"/>
                </a:cubicBezTo>
                <a:cubicBezTo>
                  <a:pt x="38652" y="3682"/>
                  <a:pt x="38652" y="3696"/>
                  <a:pt x="38652" y="3711"/>
                </a:cubicBezTo>
                <a:close/>
                <a:moveTo>
                  <a:pt x="52105" y="3689"/>
                </a:moveTo>
                <a:cubicBezTo>
                  <a:pt x="52124" y="3689"/>
                  <a:pt x="52144" y="3689"/>
                  <a:pt x="52165" y="3689"/>
                </a:cubicBezTo>
                <a:cubicBezTo>
                  <a:pt x="52165" y="3674"/>
                  <a:pt x="52165" y="3660"/>
                  <a:pt x="52165" y="3645"/>
                </a:cubicBezTo>
                <a:cubicBezTo>
                  <a:pt x="52144" y="3645"/>
                  <a:pt x="52124" y="3645"/>
                  <a:pt x="52105" y="3645"/>
                </a:cubicBezTo>
                <a:cubicBezTo>
                  <a:pt x="52105" y="3660"/>
                  <a:pt x="52105" y="3674"/>
                  <a:pt x="52105" y="3689"/>
                </a:cubicBezTo>
                <a:close/>
                <a:moveTo>
                  <a:pt x="48588" y="3645"/>
                </a:moveTo>
                <a:cubicBezTo>
                  <a:pt x="48499" y="3719"/>
                  <a:pt x="48697" y="3711"/>
                  <a:pt x="48588" y="3645"/>
                </a:cubicBezTo>
                <a:close/>
                <a:moveTo>
                  <a:pt x="51813" y="3623"/>
                </a:moveTo>
                <a:cubicBezTo>
                  <a:pt x="51804" y="3701"/>
                  <a:pt x="51703" y="3567"/>
                  <a:pt x="51695" y="3645"/>
                </a:cubicBezTo>
                <a:cubicBezTo>
                  <a:pt x="51711" y="3686"/>
                  <a:pt x="51923" y="3668"/>
                  <a:pt x="51813" y="3623"/>
                </a:cubicBezTo>
                <a:close/>
                <a:moveTo>
                  <a:pt x="51079" y="3623"/>
                </a:moveTo>
                <a:cubicBezTo>
                  <a:pt x="51099" y="3634"/>
                  <a:pt x="51055" y="3666"/>
                  <a:pt x="51050" y="3667"/>
                </a:cubicBezTo>
                <a:cubicBezTo>
                  <a:pt x="51059" y="3665"/>
                  <a:pt x="50991" y="3625"/>
                  <a:pt x="50992" y="3667"/>
                </a:cubicBezTo>
                <a:cubicBezTo>
                  <a:pt x="51082" y="3712"/>
                  <a:pt x="51148" y="3660"/>
                  <a:pt x="51079" y="3623"/>
                </a:cubicBezTo>
                <a:close/>
                <a:moveTo>
                  <a:pt x="45774" y="3733"/>
                </a:moveTo>
                <a:cubicBezTo>
                  <a:pt x="45765" y="3682"/>
                  <a:pt x="45744" y="3638"/>
                  <a:pt x="45687" y="3623"/>
                </a:cubicBezTo>
                <a:cubicBezTo>
                  <a:pt x="45664" y="3699"/>
                  <a:pt x="45714" y="3720"/>
                  <a:pt x="45774" y="3733"/>
                </a:cubicBezTo>
                <a:close/>
                <a:moveTo>
                  <a:pt x="50669" y="3689"/>
                </a:moveTo>
                <a:cubicBezTo>
                  <a:pt x="50763" y="3670"/>
                  <a:pt x="50709" y="3762"/>
                  <a:pt x="50787" y="3755"/>
                </a:cubicBezTo>
                <a:cubicBezTo>
                  <a:pt x="50831" y="3687"/>
                  <a:pt x="50820" y="3602"/>
                  <a:pt x="50699" y="3600"/>
                </a:cubicBezTo>
                <a:cubicBezTo>
                  <a:pt x="50689" y="3631"/>
                  <a:pt x="50657" y="3643"/>
                  <a:pt x="50669" y="3689"/>
                </a:cubicBezTo>
                <a:close/>
                <a:moveTo>
                  <a:pt x="50318" y="3645"/>
                </a:moveTo>
                <a:cubicBezTo>
                  <a:pt x="50386" y="3651"/>
                  <a:pt x="50444" y="3692"/>
                  <a:pt x="50464" y="3623"/>
                </a:cubicBezTo>
                <a:cubicBezTo>
                  <a:pt x="50429" y="3595"/>
                  <a:pt x="50353" y="3614"/>
                  <a:pt x="50318" y="3645"/>
                </a:cubicBezTo>
                <a:close/>
                <a:moveTo>
                  <a:pt x="49116" y="3645"/>
                </a:moveTo>
                <a:cubicBezTo>
                  <a:pt x="49167" y="3646"/>
                  <a:pt x="49190" y="3628"/>
                  <a:pt x="49204" y="3600"/>
                </a:cubicBezTo>
                <a:cubicBezTo>
                  <a:pt x="49158" y="3603"/>
                  <a:pt x="49102" y="3597"/>
                  <a:pt x="49116" y="3645"/>
                </a:cubicBezTo>
                <a:close/>
                <a:moveTo>
                  <a:pt x="48734" y="3667"/>
                </a:moveTo>
                <a:cubicBezTo>
                  <a:pt x="48821" y="3699"/>
                  <a:pt x="48821" y="3569"/>
                  <a:pt x="48734" y="3600"/>
                </a:cubicBezTo>
                <a:cubicBezTo>
                  <a:pt x="48734" y="3623"/>
                  <a:pt x="48734" y="3645"/>
                  <a:pt x="48734" y="3667"/>
                </a:cubicBezTo>
                <a:close/>
                <a:moveTo>
                  <a:pt x="53512" y="3689"/>
                </a:moveTo>
                <a:cubicBezTo>
                  <a:pt x="53536" y="3663"/>
                  <a:pt x="53551" y="3631"/>
                  <a:pt x="53542" y="3580"/>
                </a:cubicBezTo>
                <a:cubicBezTo>
                  <a:pt x="53508" y="3583"/>
                  <a:pt x="53459" y="3575"/>
                  <a:pt x="53454" y="3600"/>
                </a:cubicBezTo>
                <a:cubicBezTo>
                  <a:pt x="53534" y="3621"/>
                  <a:pt x="53397" y="3682"/>
                  <a:pt x="53512" y="3689"/>
                </a:cubicBezTo>
                <a:close/>
                <a:moveTo>
                  <a:pt x="53190" y="3623"/>
                </a:moveTo>
                <a:cubicBezTo>
                  <a:pt x="53168" y="3628"/>
                  <a:pt x="53131" y="3624"/>
                  <a:pt x="53131" y="3645"/>
                </a:cubicBezTo>
                <a:cubicBezTo>
                  <a:pt x="53205" y="3642"/>
                  <a:pt x="53222" y="3680"/>
                  <a:pt x="53278" y="3689"/>
                </a:cubicBezTo>
                <a:cubicBezTo>
                  <a:pt x="53287" y="3645"/>
                  <a:pt x="53238" y="3645"/>
                  <a:pt x="53219" y="3623"/>
                </a:cubicBezTo>
                <a:cubicBezTo>
                  <a:pt x="53219" y="3600"/>
                  <a:pt x="53243" y="3597"/>
                  <a:pt x="53249" y="3580"/>
                </a:cubicBezTo>
                <a:cubicBezTo>
                  <a:pt x="53213" y="3581"/>
                  <a:pt x="53180" y="3586"/>
                  <a:pt x="53190" y="3623"/>
                </a:cubicBezTo>
                <a:close/>
                <a:moveTo>
                  <a:pt x="52926" y="3623"/>
                </a:moveTo>
                <a:cubicBezTo>
                  <a:pt x="52946" y="3623"/>
                  <a:pt x="52965" y="3623"/>
                  <a:pt x="52985" y="3623"/>
                </a:cubicBezTo>
                <a:cubicBezTo>
                  <a:pt x="52985" y="3608"/>
                  <a:pt x="52985" y="3593"/>
                  <a:pt x="52985" y="3580"/>
                </a:cubicBezTo>
                <a:cubicBezTo>
                  <a:pt x="52965" y="3580"/>
                  <a:pt x="52946" y="3580"/>
                  <a:pt x="52926" y="3580"/>
                </a:cubicBezTo>
                <a:cubicBezTo>
                  <a:pt x="52926" y="3593"/>
                  <a:pt x="52926" y="3608"/>
                  <a:pt x="52926" y="3623"/>
                </a:cubicBezTo>
                <a:close/>
                <a:moveTo>
                  <a:pt x="49966" y="3667"/>
                </a:moveTo>
                <a:cubicBezTo>
                  <a:pt x="50038" y="3670"/>
                  <a:pt x="50108" y="3671"/>
                  <a:pt x="50113" y="3623"/>
                </a:cubicBezTo>
                <a:cubicBezTo>
                  <a:pt x="50072" y="3621"/>
                  <a:pt x="50049" y="3634"/>
                  <a:pt x="50024" y="3645"/>
                </a:cubicBezTo>
                <a:cubicBezTo>
                  <a:pt x="50021" y="3619"/>
                  <a:pt x="50030" y="3583"/>
                  <a:pt x="49995" y="3580"/>
                </a:cubicBezTo>
                <a:cubicBezTo>
                  <a:pt x="49986" y="3609"/>
                  <a:pt x="49953" y="3621"/>
                  <a:pt x="49966" y="3667"/>
                </a:cubicBezTo>
                <a:close/>
                <a:moveTo>
                  <a:pt x="39004" y="3600"/>
                </a:moveTo>
                <a:cubicBezTo>
                  <a:pt x="38905" y="3535"/>
                  <a:pt x="38915" y="3682"/>
                  <a:pt x="39004" y="3600"/>
                </a:cubicBezTo>
                <a:close/>
                <a:moveTo>
                  <a:pt x="48412" y="3645"/>
                </a:moveTo>
                <a:cubicBezTo>
                  <a:pt x="48421" y="3632"/>
                  <a:pt x="48485" y="3560"/>
                  <a:pt x="48412" y="3557"/>
                </a:cubicBezTo>
                <a:cubicBezTo>
                  <a:pt x="48404" y="3571"/>
                  <a:pt x="48340" y="3642"/>
                  <a:pt x="48412" y="3645"/>
                </a:cubicBezTo>
                <a:close/>
                <a:moveTo>
                  <a:pt x="47914" y="3600"/>
                </a:moveTo>
                <a:cubicBezTo>
                  <a:pt x="47933" y="3600"/>
                  <a:pt x="47953" y="3600"/>
                  <a:pt x="47973" y="3600"/>
                </a:cubicBezTo>
                <a:cubicBezTo>
                  <a:pt x="47973" y="3586"/>
                  <a:pt x="47973" y="3572"/>
                  <a:pt x="47973" y="3557"/>
                </a:cubicBezTo>
                <a:cubicBezTo>
                  <a:pt x="47953" y="3557"/>
                  <a:pt x="47933" y="3557"/>
                  <a:pt x="47914" y="3557"/>
                </a:cubicBezTo>
                <a:cubicBezTo>
                  <a:pt x="47914" y="3572"/>
                  <a:pt x="47914" y="3586"/>
                  <a:pt x="47914" y="3600"/>
                </a:cubicBezTo>
                <a:close/>
                <a:moveTo>
                  <a:pt x="51783" y="3600"/>
                </a:moveTo>
                <a:cubicBezTo>
                  <a:pt x="51926" y="3595"/>
                  <a:pt x="51755" y="3566"/>
                  <a:pt x="51695" y="3580"/>
                </a:cubicBezTo>
                <a:cubicBezTo>
                  <a:pt x="51692" y="3552"/>
                  <a:pt x="51686" y="3527"/>
                  <a:pt x="51636" y="3535"/>
                </a:cubicBezTo>
                <a:cubicBezTo>
                  <a:pt x="51623" y="3603"/>
                  <a:pt x="51699" y="3605"/>
                  <a:pt x="51783" y="3600"/>
                </a:cubicBezTo>
                <a:close/>
                <a:moveTo>
                  <a:pt x="50347" y="3557"/>
                </a:moveTo>
                <a:cubicBezTo>
                  <a:pt x="50398" y="3596"/>
                  <a:pt x="50528" y="3581"/>
                  <a:pt x="50552" y="3535"/>
                </a:cubicBezTo>
                <a:cubicBezTo>
                  <a:pt x="50477" y="3583"/>
                  <a:pt x="50386" y="3515"/>
                  <a:pt x="50347" y="3557"/>
                </a:cubicBezTo>
                <a:close/>
                <a:moveTo>
                  <a:pt x="49702" y="3580"/>
                </a:moveTo>
                <a:cubicBezTo>
                  <a:pt x="49773" y="3526"/>
                  <a:pt x="49606" y="3522"/>
                  <a:pt x="49614" y="3557"/>
                </a:cubicBezTo>
                <a:cubicBezTo>
                  <a:pt x="49614" y="3555"/>
                  <a:pt x="49713" y="3571"/>
                  <a:pt x="49702" y="3580"/>
                </a:cubicBezTo>
                <a:close/>
                <a:moveTo>
                  <a:pt x="49263" y="3645"/>
                </a:moveTo>
                <a:cubicBezTo>
                  <a:pt x="49368" y="3667"/>
                  <a:pt x="49292" y="3549"/>
                  <a:pt x="49350" y="3535"/>
                </a:cubicBezTo>
                <a:cubicBezTo>
                  <a:pt x="49331" y="3535"/>
                  <a:pt x="49311" y="3535"/>
                  <a:pt x="49292" y="3535"/>
                </a:cubicBezTo>
                <a:cubicBezTo>
                  <a:pt x="49275" y="3536"/>
                  <a:pt x="49257" y="3538"/>
                  <a:pt x="49263" y="3557"/>
                </a:cubicBezTo>
                <a:cubicBezTo>
                  <a:pt x="49350" y="3572"/>
                  <a:pt x="49235" y="3604"/>
                  <a:pt x="49263" y="3645"/>
                </a:cubicBezTo>
                <a:close/>
                <a:moveTo>
                  <a:pt x="57909" y="3535"/>
                </a:moveTo>
                <a:cubicBezTo>
                  <a:pt x="57824" y="3566"/>
                  <a:pt x="57760" y="3475"/>
                  <a:pt x="57733" y="3535"/>
                </a:cubicBezTo>
                <a:cubicBezTo>
                  <a:pt x="57782" y="3574"/>
                  <a:pt x="57864" y="3596"/>
                  <a:pt x="57909" y="3535"/>
                </a:cubicBezTo>
                <a:close/>
                <a:moveTo>
                  <a:pt x="52603" y="3535"/>
                </a:moveTo>
                <a:cubicBezTo>
                  <a:pt x="52485" y="3457"/>
                  <a:pt x="52534" y="3606"/>
                  <a:pt x="52603" y="3535"/>
                </a:cubicBezTo>
                <a:close/>
                <a:moveTo>
                  <a:pt x="52310" y="3580"/>
                </a:moveTo>
                <a:cubicBezTo>
                  <a:pt x="52315" y="3552"/>
                  <a:pt x="52362" y="3529"/>
                  <a:pt x="52310" y="3513"/>
                </a:cubicBezTo>
                <a:cubicBezTo>
                  <a:pt x="52306" y="3539"/>
                  <a:pt x="52258" y="3563"/>
                  <a:pt x="52310" y="3580"/>
                </a:cubicBezTo>
                <a:close/>
                <a:moveTo>
                  <a:pt x="48119" y="3557"/>
                </a:moveTo>
                <a:cubicBezTo>
                  <a:pt x="48138" y="3557"/>
                  <a:pt x="48158" y="3557"/>
                  <a:pt x="48178" y="3557"/>
                </a:cubicBezTo>
                <a:cubicBezTo>
                  <a:pt x="48178" y="3542"/>
                  <a:pt x="48178" y="3527"/>
                  <a:pt x="48178" y="3513"/>
                </a:cubicBezTo>
                <a:cubicBezTo>
                  <a:pt x="48158" y="3513"/>
                  <a:pt x="48138" y="3513"/>
                  <a:pt x="48119" y="3513"/>
                </a:cubicBezTo>
                <a:cubicBezTo>
                  <a:pt x="48119" y="3527"/>
                  <a:pt x="48119" y="3542"/>
                  <a:pt x="48119" y="3557"/>
                </a:cubicBezTo>
                <a:close/>
                <a:moveTo>
                  <a:pt x="52721" y="3580"/>
                </a:moveTo>
                <a:cubicBezTo>
                  <a:pt x="52714" y="3538"/>
                  <a:pt x="52753" y="3530"/>
                  <a:pt x="52750" y="3491"/>
                </a:cubicBezTo>
                <a:cubicBezTo>
                  <a:pt x="52600" y="3475"/>
                  <a:pt x="52631" y="3561"/>
                  <a:pt x="52721" y="3580"/>
                </a:cubicBezTo>
                <a:close/>
                <a:moveTo>
                  <a:pt x="51929" y="3600"/>
                </a:moveTo>
                <a:cubicBezTo>
                  <a:pt x="51917" y="3559"/>
                  <a:pt x="51970" y="3468"/>
                  <a:pt x="51871" y="3491"/>
                </a:cubicBezTo>
                <a:cubicBezTo>
                  <a:pt x="51866" y="3546"/>
                  <a:pt x="51886" y="3583"/>
                  <a:pt x="51929" y="3600"/>
                </a:cubicBezTo>
                <a:close/>
                <a:moveTo>
                  <a:pt x="49819" y="3667"/>
                </a:moveTo>
                <a:cubicBezTo>
                  <a:pt x="49928" y="3689"/>
                  <a:pt x="49970" y="3584"/>
                  <a:pt x="49878" y="3580"/>
                </a:cubicBezTo>
                <a:cubicBezTo>
                  <a:pt x="49873" y="3605"/>
                  <a:pt x="49883" y="3641"/>
                  <a:pt x="49848" y="3645"/>
                </a:cubicBezTo>
                <a:cubicBezTo>
                  <a:pt x="49789" y="3539"/>
                  <a:pt x="50036" y="3554"/>
                  <a:pt x="49966" y="3513"/>
                </a:cubicBezTo>
                <a:cubicBezTo>
                  <a:pt x="49937" y="3513"/>
                  <a:pt x="49931" y="3530"/>
                  <a:pt x="49907" y="3535"/>
                </a:cubicBezTo>
                <a:cubicBezTo>
                  <a:pt x="49839" y="3501"/>
                  <a:pt x="49781" y="3542"/>
                  <a:pt x="49761" y="3513"/>
                </a:cubicBezTo>
                <a:cubicBezTo>
                  <a:pt x="49759" y="3499"/>
                  <a:pt x="49756" y="3487"/>
                  <a:pt x="49732" y="3491"/>
                </a:cubicBezTo>
                <a:cubicBezTo>
                  <a:pt x="49729" y="3574"/>
                  <a:pt x="49857" y="3557"/>
                  <a:pt x="49819" y="3667"/>
                </a:cubicBezTo>
                <a:close/>
                <a:moveTo>
                  <a:pt x="48793" y="3580"/>
                </a:moveTo>
                <a:cubicBezTo>
                  <a:pt x="48801" y="3534"/>
                  <a:pt x="48872" y="3535"/>
                  <a:pt x="48911" y="3513"/>
                </a:cubicBezTo>
                <a:cubicBezTo>
                  <a:pt x="48911" y="3542"/>
                  <a:pt x="48911" y="3572"/>
                  <a:pt x="48911" y="3600"/>
                </a:cubicBezTo>
                <a:cubicBezTo>
                  <a:pt x="48870" y="3602"/>
                  <a:pt x="48847" y="3591"/>
                  <a:pt x="48823" y="3580"/>
                </a:cubicBezTo>
                <a:cubicBezTo>
                  <a:pt x="48815" y="3637"/>
                  <a:pt x="48864" y="3651"/>
                  <a:pt x="48940" y="3645"/>
                </a:cubicBezTo>
                <a:cubicBezTo>
                  <a:pt x="48980" y="3617"/>
                  <a:pt x="48969" y="3549"/>
                  <a:pt x="48970" y="3491"/>
                </a:cubicBezTo>
                <a:cubicBezTo>
                  <a:pt x="48847" y="3485"/>
                  <a:pt x="48855" y="3519"/>
                  <a:pt x="48764" y="3491"/>
                </a:cubicBezTo>
                <a:cubicBezTo>
                  <a:pt x="48769" y="3524"/>
                  <a:pt x="48753" y="3572"/>
                  <a:pt x="48793" y="3580"/>
                </a:cubicBezTo>
                <a:close/>
                <a:moveTo>
                  <a:pt x="53102" y="3513"/>
                </a:moveTo>
                <a:cubicBezTo>
                  <a:pt x="53121" y="3513"/>
                  <a:pt x="53141" y="3513"/>
                  <a:pt x="53160" y="3513"/>
                </a:cubicBezTo>
                <a:cubicBezTo>
                  <a:pt x="53160" y="3499"/>
                  <a:pt x="53160" y="3484"/>
                  <a:pt x="53160" y="3468"/>
                </a:cubicBezTo>
                <a:cubicBezTo>
                  <a:pt x="53141" y="3468"/>
                  <a:pt x="53121" y="3468"/>
                  <a:pt x="53102" y="3468"/>
                </a:cubicBezTo>
                <a:cubicBezTo>
                  <a:pt x="53102" y="3484"/>
                  <a:pt x="53102" y="3499"/>
                  <a:pt x="53102" y="3513"/>
                </a:cubicBezTo>
                <a:close/>
                <a:moveTo>
                  <a:pt x="51490" y="3491"/>
                </a:moveTo>
                <a:cubicBezTo>
                  <a:pt x="51350" y="3430"/>
                  <a:pt x="51419" y="3563"/>
                  <a:pt x="51490" y="3491"/>
                </a:cubicBezTo>
                <a:close/>
                <a:moveTo>
                  <a:pt x="40850" y="3513"/>
                </a:moveTo>
                <a:cubicBezTo>
                  <a:pt x="40870" y="3513"/>
                  <a:pt x="40890" y="3513"/>
                  <a:pt x="40909" y="3513"/>
                </a:cubicBezTo>
                <a:cubicBezTo>
                  <a:pt x="40909" y="3499"/>
                  <a:pt x="40909" y="3484"/>
                  <a:pt x="40909" y="3468"/>
                </a:cubicBezTo>
                <a:cubicBezTo>
                  <a:pt x="40890" y="3468"/>
                  <a:pt x="40870" y="3468"/>
                  <a:pt x="40850" y="3468"/>
                </a:cubicBezTo>
                <a:cubicBezTo>
                  <a:pt x="40850" y="3484"/>
                  <a:pt x="40850" y="3499"/>
                  <a:pt x="40850" y="3513"/>
                </a:cubicBezTo>
                <a:close/>
                <a:moveTo>
                  <a:pt x="53601" y="3535"/>
                </a:moveTo>
                <a:cubicBezTo>
                  <a:pt x="53643" y="3537"/>
                  <a:pt x="53677" y="3670"/>
                  <a:pt x="53572" y="3645"/>
                </a:cubicBezTo>
                <a:cubicBezTo>
                  <a:pt x="53563" y="3689"/>
                  <a:pt x="53610" y="3689"/>
                  <a:pt x="53630" y="3711"/>
                </a:cubicBezTo>
                <a:cubicBezTo>
                  <a:pt x="53635" y="3728"/>
                  <a:pt x="53631" y="3755"/>
                  <a:pt x="53659" y="3755"/>
                </a:cubicBezTo>
                <a:cubicBezTo>
                  <a:pt x="53703" y="3691"/>
                  <a:pt x="53653" y="3691"/>
                  <a:pt x="53659" y="3580"/>
                </a:cubicBezTo>
                <a:cubicBezTo>
                  <a:pt x="53722" y="3608"/>
                  <a:pt x="53745" y="3568"/>
                  <a:pt x="53835" y="3600"/>
                </a:cubicBezTo>
                <a:cubicBezTo>
                  <a:pt x="53851" y="3544"/>
                  <a:pt x="53789" y="3574"/>
                  <a:pt x="53747" y="3557"/>
                </a:cubicBezTo>
                <a:cubicBezTo>
                  <a:pt x="53743" y="3555"/>
                  <a:pt x="53749" y="3538"/>
                  <a:pt x="53747" y="3535"/>
                </a:cubicBezTo>
                <a:cubicBezTo>
                  <a:pt x="53728" y="3518"/>
                  <a:pt x="53655" y="3527"/>
                  <a:pt x="53630" y="3513"/>
                </a:cubicBezTo>
                <a:cubicBezTo>
                  <a:pt x="53630" y="3491"/>
                  <a:pt x="53605" y="3487"/>
                  <a:pt x="53601" y="3468"/>
                </a:cubicBezTo>
                <a:cubicBezTo>
                  <a:pt x="53598" y="3455"/>
                  <a:pt x="53596" y="3443"/>
                  <a:pt x="53572" y="3447"/>
                </a:cubicBezTo>
                <a:cubicBezTo>
                  <a:pt x="53575" y="3476"/>
                  <a:pt x="53559" y="3533"/>
                  <a:pt x="53601" y="3535"/>
                </a:cubicBezTo>
                <a:close/>
                <a:moveTo>
                  <a:pt x="52399" y="3513"/>
                </a:moveTo>
                <a:cubicBezTo>
                  <a:pt x="52398" y="3482"/>
                  <a:pt x="52412" y="3464"/>
                  <a:pt x="52428" y="3447"/>
                </a:cubicBezTo>
                <a:cubicBezTo>
                  <a:pt x="52408" y="3447"/>
                  <a:pt x="52389" y="3447"/>
                  <a:pt x="52370" y="3447"/>
                </a:cubicBezTo>
                <a:cubicBezTo>
                  <a:pt x="52337" y="3479"/>
                  <a:pt x="52338" y="3500"/>
                  <a:pt x="52399" y="3513"/>
                </a:cubicBezTo>
                <a:close/>
                <a:moveTo>
                  <a:pt x="50113" y="3557"/>
                </a:moveTo>
                <a:cubicBezTo>
                  <a:pt x="50162" y="3595"/>
                  <a:pt x="50228" y="3524"/>
                  <a:pt x="50229" y="3623"/>
                </a:cubicBezTo>
                <a:cubicBezTo>
                  <a:pt x="50165" y="3575"/>
                  <a:pt x="50167" y="3629"/>
                  <a:pt x="50171" y="3689"/>
                </a:cubicBezTo>
                <a:cubicBezTo>
                  <a:pt x="50209" y="3689"/>
                  <a:pt x="50248" y="3689"/>
                  <a:pt x="50288" y="3689"/>
                </a:cubicBezTo>
                <a:cubicBezTo>
                  <a:pt x="50285" y="3635"/>
                  <a:pt x="50284" y="3583"/>
                  <a:pt x="50318" y="3557"/>
                </a:cubicBezTo>
                <a:cubicBezTo>
                  <a:pt x="50265" y="3545"/>
                  <a:pt x="50196" y="3546"/>
                  <a:pt x="50171" y="3513"/>
                </a:cubicBezTo>
                <a:cubicBezTo>
                  <a:pt x="50168" y="3478"/>
                  <a:pt x="50175" y="3436"/>
                  <a:pt x="50113" y="3447"/>
                </a:cubicBezTo>
                <a:cubicBezTo>
                  <a:pt x="50113" y="3484"/>
                  <a:pt x="50113" y="3520"/>
                  <a:pt x="50113" y="3557"/>
                </a:cubicBezTo>
                <a:close/>
                <a:moveTo>
                  <a:pt x="49468" y="3580"/>
                </a:moveTo>
                <a:cubicBezTo>
                  <a:pt x="49455" y="3523"/>
                  <a:pt x="49427" y="3478"/>
                  <a:pt x="49380" y="3447"/>
                </a:cubicBezTo>
                <a:cubicBezTo>
                  <a:pt x="49379" y="3513"/>
                  <a:pt x="49363" y="3592"/>
                  <a:pt x="49468" y="3580"/>
                </a:cubicBezTo>
                <a:close/>
                <a:moveTo>
                  <a:pt x="45042" y="3491"/>
                </a:moveTo>
                <a:cubicBezTo>
                  <a:pt x="45064" y="3508"/>
                  <a:pt x="45201" y="3484"/>
                  <a:pt x="45100" y="3447"/>
                </a:cubicBezTo>
                <a:cubicBezTo>
                  <a:pt x="45115" y="3464"/>
                  <a:pt x="45029" y="3482"/>
                  <a:pt x="45042" y="3491"/>
                </a:cubicBezTo>
                <a:close/>
                <a:moveTo>
                  <a:pt x="51050" y="3468"/>
                </a:moveTo>
                <a:cubicBezTo>
                  <a:pt x="51069" y="3468"/>
                  <a:pt x="51089" y="3468"/>
                  <a:pt x="51109" y="3468"/>
                </a:cubicBezTo>
                <a:cubicBezTo>
                  <a:pt x="51109" y="3454"/>
                  <a:pt x="51109" y="3440"/>
                  <a:pt x="51109" y="3425"/>
                </a:cubicBezTo>
                <a:cubicBezTo>
                  <a:pt x="51089" y="3425"/>
                  <a:pt x="51069" y="3425"/>
                  <a:pt x="51050" y="3425"/>
                </a:cubicBezTo>
                <a:cubicBezTo>
                  <a:pt x="51050" y="3440"/>
                  <a:pt x="51050" y="3454"/>
                  <a:pt x="51050" y="3468"/>
                </a:cubicBezTo>
                <a:close/>
                <a:moveTo>
                  <a:pt x="47973" y="3468"/>
                </a:moveTo>
                <a:cubicBezTo>
                  <a:pt x="47992" y="3468"/>
                  <a:pt x="48012" y="3468"/>
                  <a:pt x="48032" y="3468"/>
                </a:cubicBezTo>
                <a:cubicBezTo>
                  <a:pt x="48077" y="3414"/>
                  <a:pt x="47932" y="3404"/>
                  <a:pt x="47943" y="3447"/>
                </a:cubicBezTo>
                <a:cubicBezTo>
                  <a:pt x="47962" y="3448"/>
                  <a:pt x="47979" y="3451"/>
                  <a:pt x="47973" y="3468"/>
                </a:cubicBezTo>
                <a:close/>
                <a:moveTo>
                  <a:pt x="46009" y="3447"/>
                </a:moveTo>
                <a:cubicBezTo>
                  <a:pt x="45890" y="3370"/>
                  <a:pt x="45940" y="3518"/>
                  <a:pt x="46009" y="3447"/>
                </a:cubicBezTo>
                <a:close/>
                <a:moveTo>
                  <a:pt x="40909" y="3425"/>
                </a:moveTo>
                <a:cubicBezTo>
                  <a:pt x="40880" y="3425"/>
                  <a:pt x="40874" y="3407"/>
                  <a:pt x="40850" y="3403"/>
                </a:cubicBezTo>
                <a:cubicBezTo>
                  <a:pt x="40767" y="3448"/>
                  <a:pt x="40909" y="3472"/>
                  <a:pt x="40909" y="3425"/>
                </a:cubicBezTo>
                <a:close/>
                <a:moveTo>
                  <a:pt x="51607" y="3535"/>
                </a:moveTo>
                <a:cubicBezTo>
                  <a:pt x="51583" y="3470"/>
                  <a:pt x="51814" y="3452"/>
                  <a:pt x="51695" y="3447"/>
                </a:cubicBezTo>
                <a:cubicBezTo>
                  <a:pt x="51635" y="3445"/>
                  <a:pt x="51672" y="3368"/>
                  <a:pt x="51607" y="3381"/>
                </a:cubicBezTo>
                <a:cubicBezTo>
                  <a:pt x="51631" y="3439"/>
                  <a:pt x="51519" y="3501"/>
                  <a:pt x="51607" y="3535"/>
                </a:cubicBezTo>
                <a:close/>
                <a:moveTo>
                  <a:pt x="53425" y="3535"/>
                </a:moveTo>
                <a:cubicBezTo>
                  <a:pt x="53422" y="3451"/>
                  <a:pt x="53598" y="3436"/>
                  <a:pt x="53630" y="3403"/>
                </a:cubicBezTo>
                <a:cubicBezTo>
                  <a:pt x="53626" y="3407"/>
                  <a:pt x="53557" y="3394"/>
                  <a:pt x="53572" y="3381"/>
                </a:cubicBezTo>
                <a:cubicBezTo>
                  <a:pt x="53608" y="3379"/>
                  <a:pt x="53640" y="3374"/>
                  <a:pt x="53630" y="3337"/>
                </a:cubicBezTo>
                <a:cubicBezTo>
                  <a:pt x="53559" y="3328"/>
                  <a:pt x="53566" y="3377"/>
                  <a:pt x="53484" y="3359"/>
                </a:cubicBezTo>
                <a:cubicBezTo>
                  <a:pt x="53474" y="3402"/>
                  <a:pt x="53521" y="3403"/>
                  <a:pt x="53542" y="3425"/>
                </a:cubicBezTo>
                <a:cubicBezTo>
                  <a:pt x="53476" y="3429"/>
                  <a:pt x="53336" y="3488"/>
                  <a:pt x="53425" y="3535"/>
                </a:cubicBezTo>
                <a:close/>
                <a:moveTo>
                  <a:pt x="47885" y="3337"/>
                </a:moveTo>
                <a:cubicBezTo>
                  <a:pt x="47856" y="3337"/>
                  <a:pt x="47826" y="3337"/>
                  <a:pt x="47797" y="3337"/>
                </a:cubicBezTo>
                <a:cubicBezTo>
                  <a:pt x="47774" y="3341"/>
                  <a:pt x="47739" y="3337"/>
                  <a:pt x="47738" y="3359"/>
                </a:cubicBezTo>
                <a:cubicBezTo>
                  <a:pt x="47781" y="3347"/>
                  <a:pt x="47890" y="3385"/>
                  <a:pt x="47885" y="3337"/>
                </a:cubicBezTo>
                <a:close/>
                <a:moveTo>
                  <a:pt x="46302" y="3491"/>
                </a:moveTo>
                <a:cubicBezTo>
                  <a:pt x="46317" y="3458"/>
                  <a:pt x="46346" y="3436"/>
                  <a:pt x="46361" y="3403"/>
                </a:cubicBezTo>
                <a:cubicBezTo>
                  <a:pt x="46294" y="3406"/>
                  <a:pt x="46232" y="3297"/>
                  <a:pt x="46185" y="3359"/>
                </a:cubicBezTo>
                <a:cubicBezTo>
                  <a:pt x="46322" y="3378"/>
                  <a:pt x="46189" y="3462"/>
                  <a:pt x="46302" y="3491"/>
                </a:cubicBezTo>
                <a:close/>
                <a:moveTo>
                  <a:pt x="36718" y="3381"/>
                </a:moveTo>
                <a:cubicBezTo>
                  <a:pt x="36768" y="3382"/>
                  <a:pt x="36793" y="3364"/>
                  <a:pt x="36806" y="3337"/>
                </a:cubicBezTo>
                <a:cubicBezTo>
                  <a:pt x="36760" y="3339"/>
                  <a:pt x="36704" y="3334"/>
                  <a:pt x="36718" y="3381"/>
                </a:cubicBezTo>
                <a:close/>
                <a:moveTo>
                  <a:pt x="35018" y="3468"/>
                </a:moveTo>
                <a:cubicBezTo>
                  <a:pt x="35029" y="3436"/>
                  <a:pt x="35185" y="3343"/>
                  <a:pt x="35047" y="3337"/>
                </a:cubicBezTo>
                <a:cubicBezTo>
                  <a:pt x="35094" y="3412"/>
                  <a:pt x="34923" y="3431"/>
                  <a:pt x="35018" y="3468"/>
                </a:cubicBezTo>
                <a:close/>
                <a:moveTo>
                  <a:pt x="53776" y="3403"/>
                </a:moveTo>
                <a:cubicBezTo>
                  <a:pt x="53777" y="3380"/>
                  <a:pt x="53827" y="3376"/>
                  <a:pt x="53835" y="3403"/>
                </a:cubicBezTo>
                <a:cubicBezTo>
                  <a:pt x="53835" y="3433"/>
                  <a:pt x="53783" y="3423"/>
                  <a:pt x="53776" y="3447"/>
                </a:cubicBezTo>
                <a:cubicBezTo>
                  <a:pt x="53923" y="3443"/>
                  <a:pt x="53683" y="3521"/>
                  <a:pt x="53835" y="3535"/>
                </a:cubicBezTo>
                <a:cubicBezTo>
                  <a:pt x="53913" y="3468"/>
                  <a:pt x="53875" y="3414"/>
                  <a:pt x="53865" y="3314"/>
                </a:cubicBezTo>
                <a:cubicBezTo>
                  <a:pt x="53799" y="3305"/>
                  <a:pt x="53702" y="3380"/>
                  <a:pt x="53776" y="3403"/>
                </a:cubicBezTo>
                <a:close/>
                <a:moveTo>
                  <a:pt x="46449" y="3447"/>
                </a:moveTo>
                <a:cubicBezTo>
                  <a:pt x="46457" y="3397"/>
                  <a:pt x="46442" y="3364"/>
                  <a:pt x="46390" y="3359"/>
                </a:cubicBezTo>
                <a:cubicBezTo>
                  <a:pt x="46390" y="3395"/>
                  <a:pt x="46390" y="3433"/>
                  <a:pt x="46390" y="3468"/>
                </a:cubicBezTo>
                <a:cubicBezTo>
                  <a:pt x="46517" y="3491"/>
                  <a:pt x="46521" y="3421"/>
                  <a:pt x="46566" y="3381"/>
                </a:cubicBezTo>
                <a:cubicBezTo>
                  <a:pt x="46499" y="3388"/>
                  <a:pt x="46533" y="3317"/>
                  <a:pt x="46478" y="3314"/>
                </a:cubicBezTo>
                <a:cubicBezTo>
                  <a:pt x="46408" y="3338"/>
                  <a:pt x="46541" y="3416"/>
                  <a:pt x="46449" y="3447"/>
                </a:cubicBezTo>
                <a:close/>
                <a:moveTo>
                  <a:pt x="41056" y="3359"/>
                </a:moveTo>
                <a:cubicBezTo>
                  <a:pt x="41009" y="3356"/>
                  <a:pt x="41033" y="3302"/>
                  <a:pt x="40968" y="3314"/>
                </a:cubicBezTo>
                <a:cubicBezTo>
                  <a:pt x="40942" y="3360"/>
                  <a:pt x="41044" y="3413"/>
                  <a:pt x="41056" y="3359"/>
                </a:cubicBezTo>
                <a:close/>
                <a:moveTo>
                  <a:pt x="40880" y="3381"/>
                </a:moveTo>
                <a:cubicBezTo>
                  <a:pt x="40903" y="3364"/>
                  <a:pt x="40871" y="3262"/>
                  <a:pt x="40822" y="3337"/>
                </a:cubicBezTo>
                <a:cubicBezTo>
                  <a:pt x="40845" y="3326"/>
                  <a:pt x="40867" y="3390"/>
                  <a:pt x="40880" y="3381"/>
                </a:cubicBezTo>
                <a:close/>
                <a:moveTo>
                  <a:pt x="39385" y="3381"/>
                </a:moveTo>
                <a:cubicBezTo>
                  <a:pt x="39387" y="3367"/>
                  <a:pt x="39389" y="3355"/>
                  <a:pt x="39414" y="3359"/>
                </a:cubicBezTo>
                <a:cubicBezTo>
                  <a:pt x="39410" y="3332"/>
                  <a:pt x="39405" y="3307"/>
                  <a:pt x="39356" y="3314"/>
                </a:cubicBezTo>
                <a:cubicBezTo>
                  <a:pt x="39360" y="3341"/>
                  <a:pt x="39350" y="3377"/>
                  <a:pt x="39385" y="3381"/>
                </a:cubicBezTo>
                <a:close/>
                <a:moveTo>
                  <a:pt x="53219" y="3425"/>
                </a:moveTo>
                <a:cubicBezTo>
                  <a:pt x="53254" y="3428"/>
                  <a:pt x="53303" y="3421"/>
                  <a:pt x="53307" y="3447"/>
                </a:cubicBezTo>
                <a:cubicBezTo>
                  <a:pt x="53249" y="3501"/>
                  <a:pt x="53291" y="3622"/>
                  <a:pt x="53365" y="3645"/>
                </a:cubicBezTo>
                <a:cubicBezTo>
                  <a:pt x="53390" y="3575"/>
                  <a:pt x="53341" y="3561"/>
                  <a:pt x="53307" y="3535"/>
                </a:cubicBezTo>
                <a:cubicBezTo>
                  <a:pt x="53405" y="3501"/>
                  <a:pt x="53339" y="3425"/>
                  <a:pt x="53336" y="3403"/>
                </a:cubicBezTo>
                <a:cubicBezTo>
                  <a:pt x="53336" y="3409"/>
                  <a:pt x="53363" y="3392"/>
                  <a:pt x="53365" y="3381"/>
                </a:cubicBezTo>
                <a:cubicBezTo>
                  <a:pt x="53369" y="3359"/>
                  <a:pt x="53335" y="3355"/>
                  <a:pt x="53336" y="3337"/>
                </a:cubicBezTo>
                <a:cubicBezTo>
                  <a:pt x="53336" y="3335"/>
                  <a:pt x="53395" y="3320"/>
                  <a:pt x="53395" y="3314"/>
                </a:cubicBezTo>
                <a:cubicBezTo>
                  <a:pt x="53397" y="3298"/>
                  <a:pt x="53363" y="3289"/>
                  <a:pt x="53336" y="3292"/>
                </a:cubicBezTo>
                <a:cubicBezTo>
                  <a:pt x="53344" y="3372"/>
                  <a:pt x="53220" y="3352"/>
                  <a:pt x="53219" y="3425"/>
                </a:cubicBezTo>
                <a:close/>
                <a:moveTo>
                  <a:pt x="42521" y="3359"/>
                </a:moveTo>
                <a:cubicBezTo>
                  <a:pt x="42607" y="3391"/>
                  <a:pt x="42607" y="3260"/>
                  <a:pt x="42521" y="3292"/>
                </a:cubicBezTo>
                <a:cubicBezTo>
                  <a:pt x="42521" y="3314"/>
                  <a:pt x="42521" y="3337"/>
                  <a:pt x="42521" y="3359"/>
                </a:cubicBezTo>
                <a:close/>
                <a:moveTo>
                  <a:pt x="38271" y="3337"/>
                </a:moveTo>
                <a:cubicBezTo>
                  <a:pt x="38291" y="3337"/>
                  <a:pt x="38310" y="3337"/>
                  <a:pt x="38330" y="3337"/>
                </a:cubicBezTo>
                <a:cubicBezTo>
                  <a:pt x="38330" y="3322"/>
                  <a:pt x="38330" y="3308"/>
                  <a:pt x="38330" y="3292"/>
                </a:cubicBezTo>
                <a:cubicBezTo>
                  <a:pt x="38310" y="3292"/>
                  <a:pt x="38291" y="3292"/>
                  <a:pt x="38271" y="3292"/>
                </a:cubicBezTo>
                <a:cubicBezTo>
                  <a:pt x="38271" y="3308"/>
                  <a:pt x="38271" y="3322"/>
                  <a:pt x="38271" y="3337"/>
                </a:cubicBezTo>
                <a:close/>
                <a:moveTo>
                  <a:pt x="37597" y="3359"/>
                </a:moveTo>
                <a:cubicBezTo>
                  <a:pt x="37653" y="3354"/>
                  <a:pt x="37662" y="3383"/>
                  <a:pt x="37714" y="3381"/>
                </a:cubicBezTo>
                <a:cubicBezTo>
                  <a:pt x="37714" y="3352"/>
                  <a:pt x="37714" y="3322"/>
                  <a:pt x="37714" y="3292"/>
                </a:cubicBezTo>
                <a:cubicBezTo>
                  <a:pt x="37671" y="3296"/>
                  <a:pt x="37606" y="3285"/>
                  <a:pt x="37597" y="3314"/>
                </a:cubicBezTo>
                <a:cubicBezTo>
                  <a:pt x="37632" y="3320"/>
                  <a:pt x="37615" y="3339"/>
                  <a:pt x="37597" y="3359"/>
                </a:cubicBezTo>
                <a:close/>
                <a:moveTo>
                  <a:pt x="37011" y="3425"/>
                </a:moveTo>
                <a:cubicBezTo>
                  <a:pt x="37087" y="3431"/>
                  <a:pt x="37137" y="3417"/>
                  <a:pt x="37128" y="3359"/>
                </a:cubicBezTo>
                <a:cubicBezTo>
                  <a:pt x="37024" y="3394"/>
                  <a:pt x="37111" y="3284"/>
                  <a:pt x="37041" y="3292"/>
                </a:cubicBezTo>
                <a:cubicBezTo>
                  <a:pt x="37044" y="3347"/>
                  <a:pt x="37045" y="3398"/>
                  <a:pt x="37011" y="3425"/>
                </a:cubicBezTo>
                <a:close/>
                <a:moveTo>
                  <a:pt x="12801" y="3337"/>
                </a:moveTo>
                <a:cubicBezTo>
                  <a:pt x="12831" y="3337"/>
                  <a:pt x="12835" y="3355"/>
                  <a:pt x="12859" y="3359"/>
                </a:cubicBezTo>
                <a:cubicBezTo>
                  <a:pt x="12859" y="3337"/>
                  <a:pt x="12883" y="3332"/>
                  <a:pt x="12889" y="3314"/>
                </a:cubicBezTo>
                <a:cubicBezTo>
                  <a:pt x="12859" y="3315"/>
                  <a:pt x="12854" y="3297"/>
                  <a:pt x="12831" y="3292"/>
                </a:cubicBezTo>
                <a:cubicBezTo>
                  <a:pt x="12831" y="3315"/>
                  <a:pt x="12807" y="3319"/>
                  <a:pt x="12801" y="3337"/>
                </a:cubicBezTo>
                <a:close/>
                <a:moveTo>
                  <a:pt x="53131" y="3314"/>
                </a:moveTo>
                <a:cubicBezTo>
                  <a:pt x="53150" y="3314"/>
                  <a:pt x="53171" y="3314"/>
                  <a:pt x="53190" y="3314"/>
                </a:cubicBezTo>
                <a:cubicBezTo>
                  <a:pt x="53190" y="3300"/>
                  <a:pt x="53190" y="3286"/>
                  <a:pt x="53190" y="3271"/>
                </a:cubicBezTo>
                <a:cubicBezTo>
                  <a:pt x="53171" y="3271"/>
                  <a:pt x="53150" y="3271"/>
                  <a:pt x="53131" y="3271"/>
                </a:cubicBezTo>
                <a:cubicBezTo>
                  <a:pt x="53131" y="3286"/>
                  <a:pt x="53131" y="3300"/>
                  <a:pt x="53131" y="3314"/>
                </a:cubicBezTo>
                <a:close/>
                <a:moveTo>
                  <a:pt x="46361" y="3314"/>
                </a:moveTo>
                <a:cubicBezTo>
                  <a:pt x="46390" y="3314"/>
                  <a:pt x="46395" y="3332"/>
                  <a:pt x="46419" y="3337"/>
                </a:cubicBezTo>
                <a:cubicBezTo>
                  <a:pt x="46417" y="3302"/>
                  <a:pt x="46423" y="3260"/>
                  <a:pt x="46361" y="3271"/>
                </a:cubicBezTo>
                <a:cubicBezTo>
                  <a:pt x="46361" y="3286"/>
                  <a:pt x="46361" y="3300"/>
                  <a:pt x="46361" y="3314"/>
                </a:cubicBezTo>
                <a:close/>
                <a:moveTo>
                  <a:pt x="44104" y="3337"/>
                </a:moveTo>
                <a:cubicBezTo>
                  <a:pt x="44123" y="3271"/>
                  <a:pt x="44166" y="3358"/>
                  <a:pt x="44221" y="3337"/>
                </a:cubicBezTo>
                <a:cubicBezTo>
                  <a:pt x="44221" y="3314"/>
                  <a:pt x="44221" y="3292"/>
                  <a:pt x="44221" y="3271"/>
                </a:cubicBezTo>
                <a:cubicBezTo>
                  <a:pt x="44177" y="3277"/>
                  <a:pt x="44009" y="3299"/>
                  <a:pt x="44104" y="3337"/>
                </a:cubicBezTo>
                <a:close/>
                <a:moveTo>
                  <a:pt x="43958" y="3314"/>
                </a:moveTo>
                <a:cubicBezTo>
                  <a:pt x="43959" y="3314"/>
                  <a:pt x="43981" y="3270"/>
                  <a:pt x="43987" y="3271"/>
                </a:cubicBezTo>
                <a:cubicBezTo>
                  <a:pt x="43963" y="3263"/>
                  <a:pt x="43846" y="3237"/>
                  <a:pt x="43840" y="3314"/>
                </a:cubicBezTo>
                <a:cubicBezTo>
                  <a:pt x="43928" y="3283"/>
                  <a:pt x="43909" y="3321"/>
                  <a:pt x="43958" y="3314"/>
                </a:cubicBezTo>
                <a:close/>
                <a:moveTo>
                  <a:pt x="42258" y="3381"/>
                </a:moveTo>
                <a:cubicBezTo>
                  <a:pt x="42185" y="3347"/>
                  <a:pt x="42172" y="3455"/>
                  <a:pt x="42229" y="3447"/>
                </a:cubicBezTo>
                <a:cubicBezTo>
                  <a:pt x="42240" y="3419"/>
                  <a:pt x="42265" y="3402"/>
                  <a:pt x="42316" y="3403"/>
                </a:cubicBezTo>
                <a:cubicBezTo>
                  <a:pt x="42255" y="3317"/>
                  <a:pt x="42359" y="3367"/>
                  <a:pt x="42345" y="3271"/>
                </a:cubicBezTo>
                <a:cubicBezTo>
                  <a:pt x="42316" y="3271"/>
                  <a:pt x="42286" y="3271"/>
                  <a:pt x="42258" y="3271"/>
                </a:cubicBezTo>
                <a:cubicBezTo>
                  <a:pt x="42237" y="3338"/>
                  <a:pt x="42237" y="3313"/>
                  <a:pt x="42258" y="3381"/>
                </a:cubicBezTo>
                <a:close/>
                <a:moveTo>
                  <a:pt x="40470" y="3403"/>
                </a:moveTo>
                <a:cubicBezTo>
                  <a:pt x="40519" y="3367"/>
                  <a:pt x="40497" y="3289"/>
                  <a:pt x="40440" y="3271"/>
                </a:cubicBezTo>
                <a:cubicBezTo>
                  <a:pt x="40457" y="3310"/>
                  <a:pt x="40404" y="3400"/>
                  <a:pt x="40470" y="3403"/>
                </a:cubicBezTo>
                <a:close/>
                <a:moveTo>
                  <a:pt x="41290" y="3314"/>
                </a:moveTo>
                <a:cubicBezTo>
                  <a:pt x="41357" y="3320"/>
                  <a:pt x="41400" y="3310"/>
                  <a:pt x="41408" y="3271"/>
                </a:cubicBezTo>
                <a:cubicBezTo>
                  <a:pt x="41390" y="3270"/>
                  <a:pt x="41373" y="3268"/>
                  <a:pt x="41378" y="3248"/>
                </a:cubicBezTo>
                <a:cubicBezTo>
                  <a:pt x="41358" y="3248"/>
                  <a:pt x="41339" y="3248"/>
                  <a:pt x="41320" y="3248"/>
                </a:cubicBezTo>
                <a:cubicBezTo>
                  <a:pt x="41321" y="3279"/>
                  <a:pt x="41306" y="3297"/>
                  <a:pt x="41290" y="3314"/>
                </a:cubicBezTo>
                <a:close/>
                <a:moveTo>
                  <a:pt x="40587" y="3292"/>
                </a:moveTo>
                <a:cubicBezTo>
                  <a:pt x="40532" y="3370"/>
                  <a:pt x="40609" y="3365"/>
                  <a:pt x="40645" y="3425"/>
                </a:cubicBezTo>
                <a:cubicBezTo>
                  <a:pt x="40652" y="3442"/>
                  <a:pt x="40646" y="3468"/>
                  <a:pt x="40675" y="3468"/>
                </a:cubicBezTo>
                <a:cubicBezTo>
                  <a:pt x="40712" y="3452"/>
                  <a:pt x="40699" y="3375"/>
                  <a:pt x="40705" y="3337"/>
                </a:cubicBezTo>
                <a:cubicBezTo>
                  <a:pt x="40705" y="3335"/>
                  <a:pt x="40732" y="3338"/>
                  <a:pt x="40733" y="3337"/>
                </a:cubicBezTo>
                <a:cubicBezTo>
                  <a:pt x="40766" y="3317"/>
                  <a:pt x="40730" y="3203"/>
                  <a:pt x="40675" y="3248"/>
                </a:cubicBezTo>
                <a:cubicBezTo>
                  <a:pt x="40640" y="3293"/>
                  <a:pt x="40690" y="3338"/>
                  <a:pt x="40587" y="3292"/>
                </a:cubicBezTo>
                <a:close/>
                <a:moveTo>
                  <a:pt x="40381" y="3447"/>
                </a:moveTo>
                <a:cubicBezTo>
                  <a:pt x="40312" y="3359"/>
                  <a:pt x="40468" y="3287"/>
                  <a:pt x="40352" y="3248"/>
                </a:cubicBezTo>
                <a:cubicBezTo>
                  <a:pt x="40342" y="3324"/>
                  <a:pt x="40286" y="3409"/>
                  <a:pt x="40381" y="3447"/>
                </a:cubicBezTo>
                <a:close/>
                <a:moveTo>
                  <a:pt x="40264" y="3403"/>
                </a:moveTo>
                <a:cubicBezTo>
                  <a:pt x="40323" y="3352"/>
                  <a:pt x="40257" y="3379"/>
                  <a:pt x="40235" y="3337"/>
                </a:cubicBezTo>
                <a:cubicBezTo>
                  <a:pt x="40233" y="3299"/>
                  <a:pt x="40241" y="3268"/>
                  <a:pt x="40264" y="3248"/>
                </a:cubicBezTo>
                <a:cubicBezTo>
                  <a:pt x="40173" y="3238"/>
                  <a:pt x="40170" y="3296"/>
                  <a:pt x="40176" y="3359"/>
                </a:cubicBezTo>
                <a:cubicBezTo>
                  <a:pt x="40234" y="3352"/>
                  <a:pt x="40235" y="3388"/>
                  <a:pt x="40264" y="3403"/>
                </a:cubicBezTo>
                <a:close/>
                <a:moveTo>
                  <a:pt x="39942" y="3314"/>
                </a:moveTo>
                <a:cubicBezTo>
                  <a:pt x="40092" y="3305"/>
                  <a:pt x="40001" y="3365"/>
                  <a:pt x="39971" y="3381"/>
                </a:cubicBezTo>
                <a:cubicBezTo>
                  <a:pt x="40044" y="3385"/>
                  <a:pt x="40113" y="3385"/>
                  <a:pt x="40118" y="3337"/>
                </a:cubicBezTo>
                <a:cubicBezTo>
                  <a:pt x="40095" y="3332"/>
                  <a:pt x="40059" y="3337"/>
                  <a:pt x="40059" y="3314"/>
                </a:cubicBezTo>
                <a:cubicBezTo>
                  <a:pt x="40061" y="3287"/>
                  <a:pt x="40097" y="3284"/>
                  <a:pt x="40088" y="3248"/>
                </a:cubicBezTo>
                <a:cubicBezTo>
                  <a:pt x="40020" y="3256"/>
                  <a:pt x="39962" y="3271"/>
                  <a:pt x="39942" y="3314"/>
                </a:cubicBezTo>
                <a:close/>
                <a:moveTo>
                  <a:pt x="42374" y="3292"/>
                </a:moveTo>
                <a:cubicBezTo>
                  <a:pt x="42455" y="3313"/>
                  <a:pt x="42317" y="3374"/>
                  <a:pt x="42433" y="3381"/>
                </a:cubicBezTo>
                <a:cubicBezTo>
                  <a:pt x="42409" y="3324"/>
                  <a:pt x="42522" y="3260"/>
                  <a:pt x="42433" y="3227"/>
                </a:cubicBezTo>
                <a:cubicBezTo>
                  <a:pt x="42442" y="3270"/>
                  <a:pt x="42394" y="3271"/>
                  <a:pt x="42374" y="3292"/>
                </a:cubicBezTo>
                <a:close/>
                <a:moveTo>
                  <a:pt x="42052" y="3337"/>
                </a:moveTo>
                <a:cubicBezTo>
                  <a:pt x="42191" y="3374"/>
                  <a:pt x="42214" y="3210"/>
                  <a:pt x="42082" y="3227"/>
                </a:cubicBezTo>
                <a:cubicBezTo>
                  <a:pt x="42026" y="3266"/>
                  <a:pt x="42116" y="3291"/>
                  <a:pt x="42052" y="3337"/>
                </a:cubicBezTo>
                <a:close/>
                <a:moveTo>
                  <a:pt x="41788" y="3248"/>
                </a:moveTo>
                <a:cubicBezTo>
                  <a:pt x="41760" y="3378"/>
                  <a:pt x="41898" y="3245"/>
                  <a:pt x="41906" y="3337"/>
                </a:cubicBezTo>
                <a:cubicBezTo>
                  <a:pt x="41836" y="3343"/>
                  <a:pt x="41887" y="3434"/>
                  <a:pt x="41935" y="3425"/>
                </a:cubicBezTo>
                <a:cubicBezTo>
                  <a:pt x="41916" y="3344"/>
                  <a:pt x="41954" y="3308"/>
                  <a:pt x="41993" y="3271"/>
                </a:cubicBezTo>
                <a:cubicBezTo>
                  <a:pt x="41914" y="3287"/>
                  <a:pt x="41934" y="3228"/>
                  <a:pt x="41877" y="3227"/>
                </a:cubicBezTo>
                <a:cubicBezTo>
                  <a:pt x="41896" y="3300"/>
                  <a:pt x="41815" y="3262"/>
                  <a:pt x="41788" y="3248"/>
                </a:cubicBezTo>
                <a:close/>
                <a:moveTo>
                  <a:pt x="54216" y="3271"/>
                </a:moveTo>
                <a:cubicBezTo>
                  <a:pt x="54182" y="3267"/>
                  <a:pt x="54185" y="3237"/>
                  <a:pt x="54186" y="3205"/>
                </a:cubicBezTo>
                <a:cubicBezTo>
                  <a:pt x="54019" y="3187"/>
                  <a:pt x="54167" y="3341"/>
                  <a:pt x="54216" y="3271"/>
                </a:cubicBezTo>
                <a:close/>
                <a:moveTo>
                  <a:pt x="53776" y="3248"/>
                </a:moveTo>
                <a:cubicBezTo>
                  <a:pt x="53715" y="3212"/>
                  <a:pt x="53873" y="3275"/>
                  <a:pt x="53865" y="3227"/>
                </a:cubicBezTo>
                <a:cubicBezTo>
                  <a:pt x="53790" y="3179"/>
                  <a:pt x="53725" y="3218"/>
                  <a:pt x="53776" y="3248"/>
                </a:cubicBezTo>
                <a:close/>
                <a:moveTo>
                  <a:pt x="41173" y="3292"/>
                </a:moveTo>
                <a:cubicBezTo>
                  <a:pt x="41150" y="3298"/>
                  <a:pt x="41115" y="3293"/>
                  <a:pt x="41114" y="3314"/>
                </a:cubicBezTo>
                <a:cubicBezTo>
                  <a:pt x="41153" y="3314"/>
                  <a:pt x="41192" y="3314"/>
                  <a:pt x="41231" y="3314"/>
                </a:cubicBezTo>
                <a:cubicBezTo>
                  <a:pt x="41204" y="3277"/>
                  <a:pt x="41232" y="3197"/>
                  <a:pt x="41143" y="3205"/>
                </a:cubicBezTo>
                <a:cubicBezTo>
                  <a:pt x="41141" y="3243"/>
                  <a:pt x="41150" y="3273"/>
                  <a:pt x="41173" y="3292"/>
                </a:cubicBezTo>
                <a:close/>
                <a:moveTo>
                  <a:pt x="55740" y="3248"/>
                </a:moveTo>
                <a:cubicBezTo>
                  <a:pt x="55748" y="3191"/>
                  <a:pt x="55698" y="3177"/>
                  <a:pt x="55623" y="3183"/>
                </a:cubicBezTo>
                <a:cubicBezTo>
                  <a:pt x="55613" y="3241"/>
                  <a:pt x="55685" y="3239"/>
                  <a:pt x="55740" y="3248"/>
                </a:cubicBezTo>
                <a:close/>
                <a:moveTo>
                  <a:pt x="53630" y="3227"/>
                </a:moveTo>
                <a:cubicBezTo>
                  <a:pt x="53659" y="3227"/>
                  <a:pt x="53665" y="3245"/>
                  <a:pt x="53687" y="3248"/>
                </a:cubicBezTo>
                <a:cubicBezTo>
                  <a:pt x="53685" y="3214"/>
                  <a:pt x="53692" y="3173"/>
                  <a:pt x="53630" y="3183"/>
                </a:cubicBezTo>
                <a:cubicBezTo>
                  <a:pt x="53630" y="3197"/>
                  <a:pt x="53630" y="3212"/>
                  <a:pt x="53630" y="3227"/>
                </a:cubicBezTo>
                <a:close/>
                <a:moveTo>
                  <a:pt x="12508" y="3205"/>
                </a:moveTo>
                <a:cubicBezTo>
                  <a:pt x="12462" y="3203"/>
                  <a:pt x="12485" y="3149"/>
                  <a:pt x="12420" y="3161"/>
                </a:cubicBezTo>
                <a:cubicBezTo>
                  <a:pt x="12394" y="3206"/>
                  <a:pt x="12496" y="3260"/>
                  <a:pt x="12508" y="3205"/>
                </a:cubicBezTo>
                <a:close/>
                <a:moveTo>
                  <a:pt x="54480" y="3183"/>
                </a:moveTo>
                <a:cubicBezTo>
                  <a:pt x="54454" y="3196"/>
                  <a:pt x="54404" y="3181"/>
                  <a:pt x="54421" y="3227"/>
                </a:cubicBezTo>
                <a:cubicBezTo>
                  <a:pt x="54495" y="3225"/>
                  <a:pt x="54513" y="3185"/>
                  <a:pt x="54538" y="3248"/>
                </a:cubicBezTo>
                <a:cubicBezTo>
                  <a:pt x="54492" y="3239"/>
                  <a:pt x="54439" y="3331"/>
                  <a:pt x="54508" y="3337"/>
                </a:cubicBezTo>
                <a:cubicBezTo>
                  <a:pt x="54496" y="3276"/>
                  <a:pt x="54618" y="3316"/>
                  <a:pt x="54626" y="3271"/>
                </a:cubicBezTo>
                <a:cubicBezTo>
                  <a:pt x="54502" y="3279"/>
                  <a:pt x="54601" y="3175"/>
                  <a:pt x="54598" y="3139"/>
                </a:cubicBezTo>
                <a:cubicBezTo>
                  <a:pt x="54555" y="3130"/>
                  <a:pt x="54508" y="3169"/>
                  <a:pt x="54480" y="3183"/>
                </a:cubicBezTo>
                <a:close/>
                <a:moveTo>
                  <a:pt x="53102" y="3183"/>
                </a:moveTo>
                <a:cubicBezTo>
                  <a:pt x="53157" y="3180"/>
                  <a:pt x="53200" y="3168"/>
                  <a:pt x="53219" y="3139"/>
                </a:cubicBezTo>
                <a:cubicBezTo>
                  <a:pt x="53168" y="3143"/>
                  <a:pt x="53073" y="3116"/>
                  <a:pt x="53102" y="3183"/>
                </a:cubicBezTo>
                <a:close/>
                <a:moveTo>
                  <a:pt x="39385" y="3139"/>
                </a:moveTo>
                <a:cubicBezTo>
                  <a:pt x="39361" y="3272"/>
                  <a:pt x="39519" y="3153"/>
                  <a:pt x="39385" y="3139"/>
                </a:cubicBezTo>
                <a:close/>
                <a:moveTo>
                  <a:pt x="54802" y="3116"/>
                </a:moveTo>
                <a:cubicBezTo>
                  <a:pt x="54779" y="3250"/>
                  <a:pt x="54936" y="3132"/>
                  <a:pt x="54802" y="3116"/>
                </a:cubicBezTo>
                <a:close/>
                <a:moveTo>
                  <a:pt x="42229" y="3227"/>
                </a:moveTo>
                <a:cubicBezTo>
                  <a:pt x="42272" y="3223"/>
                  <a:pt x="42336" y="3235"/>
                  <a:pt x="42345" y="3205"/>
                </a:cubicBezTo>
                <a:cubicBezTo>
                  <a:pt x="42322" y="3200"/>
                  <a:pt x="42287" y="3204"/>
                  <a:pt x="42286" y="3183"/>
                </a:cubicBezTo>
                <a:cubicBezTo>
                  <a:pt x="42343" y="3191"/>
                  <a:pt x="42329" y="3082"/>
                  <a:pt x="42258" y="3116"/>
                </a:cubicBezTo>
                <a:cubicBezTo>
                  <a:pt x="42267" y="3168"/>
                  <a:pt x="42253" y="3201"/>
                  <a:pt x="42229" y="3227"/>
                </a:cubicBezTo>
                <a:close/>
                <a:moveTo>
                  <a:pt x="11834" y="3183"/>
                </a:moveTo>
                <a:cubicBezTo>
                  <a:pt x="11835" y="3169"/>
                  <a:pt x="11838" y="3157"/>
                  <a:pt x="11863" y="3161"/>
                </a:cubicBezTo>
                <a:cubicBezTo>
                  <a:pt x="11860" y="3134"/>
                  <a:pt x="11855" y="3109"/>
                  <a:pt x="11805" y="3116"/>
                </a:cubicBezTo>
                <a:cubicBezTo>
                  <a:pt x="11809" y="3142"/>
                  <a:pt x="11800" y="3180"/>
                  <a:pt x="11834" y="3183"/>
                </a:cubicBezTo>
                <a:close/>
                <a:moveTo>
                  <a:pt x="11306" y="3161"/>
                </a:moveTo>
                <a:cubicBezTo>
                  <a:pt x="11267" y="3161"/>
                  <a:pt x="11279" y="3123"/>
                  <a:pt x="11248" y="3116"/>
                </a:cubicBezTo>
                <a:cubicBezTo>
                  <a:pt x="11214" y="3161"/>
                  <a:pt x="11293" y="3222"/>
                  <a:pt x="11306" y="3161"/>
                </a:cubicBezTo>
                <a:close/>
                <a:moveTo>
                  <a:pt x="56972" y="3161"/>
                </a:moveTo>
                <a:cubicBezTo>
                  <a:pt x="56973" y="3147"/>
                  <a:pt x="56976" y="3135"/>
                  <a:pt x="56999" y="3139"/>
                </a:cubicBezTo>
                <a:cubicBezTo>
                  <a:pt x="56997" y="3112"/>
                  <a:pt x="56991" y="3087"/>
                  <a:pt x="56942" y="3095"/>
                </a:cubicBezTo>
                <a:cubicBezTo>
                  <a:pt x="56945" y="3121"/>
                  <a:pt x="56936" y="3157"/>
                  <a:pt x="56972" y="3161"/>
                </a:cubicBezTo>
                <a:close/>
                <a:moveTo>
                  <a:pt x="55007" y="3161"/>
                </a:moveTo>
                <a:cubicBezTo>
                  <a:pt x="55026" y="3161"/>
                  <a:pt x="55046" y="3161"/>
                  <a:pt x="55066" y="3161"/>
                </a:cubicBezTo>
                <a:cubicBezTo>
                  <a:pt x="55066" y="3139"/>
                  <a:pt x="55089" y="3135"/>
                  <a:pt x="55095" y="3116"/>
                </a:cubicBezTo>
                <a:cubicBezTo>
                  <a:pt x="55058" y="3115"/>
                  <a:pt x="55055" y="3088"/>
                  <a:pt x="55007" y="3095"/>
                </a:cubicBezTo>
                <a:cubicBezTo>
                  <a:pt x="55007" y="3116"/>
                  <a:pt x="55007" y="3139"/>
                  <a:pt x="55007" y="3161"/>
                </a:cubicBezTo>
                <a:close/>
                <a:moveTo>
                  <a:pt x="54216" y="3116"/>
                </a:moveTo>
                <a:cubicBezTo>
                  <a:pt x="54098" y="3039"/>
                  <a:pt x="54146" y="3188"/>
                  <a:pt x="54216" y="3116"/>
                </a:cubicBezTo>
                <a:close/>
                <a:moveTo>
                  <a:pt x="43723" y="3073"/>
                </a:moveTo>
                <a:cubicBezTo>
                  <a:pt x="43710" y="3075"/>
                  <a:pt x="43679" y="3133"/>
                  <a:pt x="43664" y="3139"/>
                </a:cubicBezTo>
                <a:cubicBezTo>
                  <a:pt x="43760" y="3145"/>
                  <a:pt x="43756" y="3069"/>
                  <a:pt x="43723" y="3073"/>
                </a:cubicBezTo>
                <a:close/>
                <a:moveTo>
                  <a:pt x="40880" y="3183"/>
                </a:moveTo>
                <a:cubicBezTo>
                  <a:pt x="40980" y="3174"/>
                  <a:pt x="40917" y="3123"/>
                  <a:pt x="41027" y="3161"/>
                </a:cubicBezTo>
                <a:cubicBezTo>
                  <a:pt x="41031" y="3106"/>
                  <a:pt x="40982" y="3092"/>
                  <a:pt x="40938" y="3073"/>
                </a:cubicBezTo>
                <a:cubicBezTo>
                  <a:pt x="40932" y="3090"/>
                  <a:pt x="40938" y="3116"/>
                  <a:pt x="40909" y="3116"/>
                </a:cubicBezTo>
                <a:cubicBezTo>
                  <a:pt x="40909" y="3104"/>
                  <a:pt x="40885" y="3092"/>
                  <a:pt x="40880" y="3116"/>
                </a:cubicBezTo>
                <a:cubicBezTo>
                  <a:pt x="40930" y="3126"/>
                  <a:pt x="40873" y="3145"/>
                  <a:pt x="40880" y="3183"/>
                </a:cubicBezTo>
                <a:close/>
                <a:moveTo>
                  <a:pt x="40557" y="3116"/>
                </a:moveTo>
                <a:cubicBezTo>
                  <a:pt x="40539" y="3104"/>
                  <a:pt x="40469" y="3027"/>
                  <a:pt x="40440" y="3095"/>
                </a:cubicBezTo>
                <a:cubicBezTo>
                  <a:pt x="40458" y="3107"/>
                  <a:pt x="40529" y="3184"/>
                  <a:pt x="40557" y="3116"/>
                </a:cubicBezTo>
                <a:close/>
                <a:moveTo>
                  <a:pt x="12566" y="3139"/>
                </a:moveTo>
                <a:cubicBezTo>
                  <a:pt x="12568" y="3126"/>
                  <a:pt x="12571" y="3113"/>
                  <a:pt x="12596" y="3116"/>
                </a:cubicBezTo>
                <a:cubicBezTo>
                  <a:pt x="12592" y="3090"/>
                  <a:pt x="12587" y="3064"/>
                  <a:pt x="12537" y="3073"/>
                </a:cubicBezTo>
                <a:cubicBezTo>
                  <a:pt x="12542" y="3098"/>
                  <a:pt x="12532" y="3135"/>
                  <a:pt x="12566" y="3139"/>
                </a:cubicBezTo>
                <a:close/>
                <a:moveTo>
                  <a:pt x="55564" y="3095"/>
                </a:moveTo>
                <a:cubicBezTo>
                  <a:pt x="55587" y="3112"/>
                  <a:pt x="55723" y="3088"/>
                  <a:pt x="55623" y="3050"/>
                </a:cubicBezTo>
                <a:cubicBezTo>
                  <a:pt x="55637" y="3069"/>
                  <a:pt x="55551" y="3085"/>
                  <a:pt x="55564" y="3095"/>
                </a:cubicBezTo>
                <a:close/>
                <a:moveTo>
                  <a:pt x="11482" y="3139"/>
                </a:moveTo>
                <a:cubicBezTo>
                  <a:pt x="11482" y="3109"/>
                  <a:pt x="11482" y="3081"/>
                  <a:pt x="11482" y="3050"/>
                </a:cubicBezTo>
                <a:cubicBezTo>
                  <a:pt x="11453" y="3050"/>
                  <a:pt x="11424" y="3050"/>
                  <a:pt x="11394" y="3050"/>
                </a:cubicBezTo>
                <a:cubicBezTo>
                  <a:pt x="11368" y="3121"/>
                  <a:pt x="11439" y="3120"/>
                  <a:pt x="11482" y="3139"/>
                </a:cubicBezTo>
                <a:close/>
                <a:moveTo>
                  <a:pt x="10134" y="3139"/>
                </a:moveTo>
                <a:cubicBezTo>
                  <a:pt x="10156" y="3155"/>
                  <a:pt x="10041" y="3170"/>
                  <a:pt x="10075" y="3205"/>
                </a:cubicBezTo>
                <a:cubicBezTo>
                  <a:pt x="10170" y="3225"/>
                  <a:pt x="10207" y="3016"/>
                  <a:pt x="10163" y="3073"/>
                </a:cubicBezTo>
                <a:cubicBezTo>
                  <a:pt x="10131" y="3129"/>
                  <a:pt x="10094" y="3109"/>
                  <a:pt x="10134" y="3139"/>
                </a:cubicBezTo>
                <a:close/>
                <a:moveTo>
                  <a:pt x="52985" y="3139"/>
                </a:moveTo>
                <a:cubicBezTo>
                  <a:pt x="52963" y="3079"/>
                  <a:pt x="53043" y="3094"/>
                  <a:pt x="53043" y="3050"/>
                </a:cubicBezTo>
                <a:cubicBezTo>
                  <a:pt x="53003" y="3052"/>
                  <a:pt x="52980" y="3040"/>
                  <a:pt x="52956" y="3029"/>
                </a:cubicBezTo>
                <a:cubicBezTo>
                  <a:pt x="52970" y="3098"/>
                  <a:pt x="52886" y="3118"/>
                  <a:pt x="52985" y="3139"/>
                </a:cubicBezTo>
                <a:close/>
                <a:moveTo>
                  <a:pt x="10017" y="3161"/>
                </a:moveTo>
                <a:cubicBezTo>
                  <a:pt x="9993" y="3085"/>
                  <a:pt x="10071" y="3068"/>
                  <a:pt x="10017" y="3029"/>
                </a:cubicBezTo>
                <a:cubicBezTo>
                  <a:pt x="9987" y="3029"/>
                  <a:pt x="9958" y="3029"/>
                  <a:pt x="9928" y="3029"/>
                </a:cubicBezTo>
                <a:cubicBezTo>
                  <a:pt x="9928" y="3094"/>
                  <a:pt x="9925" y="3163"/>
                  <a:pt x="10017" y="3161"/>
                </a:cubicBezTo>
                <a:close/>
                <a:moveTo>
                  <a:pt x="56061" y="3029"/>
                </a:moveTo>
                <a:cubicBezTo>
                  <a:pt x="56070" y="3046"/>
                  <a:pt x="56063" y="3072"/>
                  <a:pt x="56091" y="3073"/>
                </a:cubicBezTo>
                <a:cubicBezTo>
                  <a:pt x="56091" y="3043"/>
                  <a:pt x="56144" y="3052"/>
                  <a:pt x="56150" y="3029"/>
                </a:cubicBezTo>
                <a:cubicBezTo>
                  <a:pt x="56109" y="3021"/>
                  <a:pt x="56102" y="3003"/>
                  <a:pt x="56061" y="3029"/>
                </a:cubicBezTo>
                <a:close/>
                <a:moveTo>
                  <a:pt x="53336" y="3007"/>
                </a:moveTo>
                <a:cubicBezTo>
                  <a:pt x="53247" y="3081"/>
                  <a:pt x="53445" y="3073"/>
                  <a:pt x="53336" y="3007"/>
                </a:cubicBezTo>
                <a:close/>
                <a:moveTo>
                  <a:pt x="38886" y="3007"/>
                </a:moveTo>
                <a:cubicBezTo>
                  <a:pt x="38886" y="3021"/>
                  <a:pt x="38886" y="3036"/>
                  <a:pt x="38886" y="3050"/>
                </a:cubicBezTo>
                <a:cubicBezTo>
                  <a:pt x="38959" y="3085"/>
                  <a:pt x="38973" y="2976"/>
                  <a:pt x="38916" y="2985"/>
                </a:cubicBezTo>
                <a:cubicBezTo>
                  <a:pt x="38914" y="2998"/>
                  <a:pt x="38911" y="3010"/>
                  <a:pt x="38886" y="3007"/>
                </a:cubicBezTo>
                <a:close/>
                <a:moveTo>
                  <a:pt x="10456" y="3095"/>
                </a:moveTo>
                <a:cubicBezTo>
                  <a:pt x="10507" y="3096"/>
                  <a:pt x="10548" y="3090"/>
                  <a:pt x="10574" y="3073"/>
                </a:cubicBezTo>
                <a:cubicBezTo>
                  <a:pt x="10588" y="3016"/>
                  <a:pt x="10470" y="2948"/>
                  <a:pt x="10427" y="3007"/>
                </a:cubicBezTo>
                <a:cubicBezTo>
                  <a:pt x="10512" y="3026"/>
                  <a:pt x="10460" y="3040"/>
                  <a:pt x="10456" y="3095"/>
                </a:cubicBezTo>
                <a:close/>
                <a:moveTo>
                  <a:pt x="54567" y="3007"/>
                </a:moveTo>
                <a:cubicBezTo>
                  <a:pt x="54618" y="3008"/>
                  <a:pt x="54643" y="2990"/>
                  <a:pt x="54655" y="2963"/>
                </a:cubicBezTo>
                <a:cubicBezTo>
                  <a:pt x="54605" y="2961"/>
                  <a:pt x="54581" y="2980"/>
                  <a:pt x="54567" y="3007"/>
                </a:cubicBezTo>
                <a:close/>
                <a:moveTo>
                  <a:pt x="56503" y="3007"/>
                </a:moveTo>
                <a:cubicBezTo>
                  <a:pt x="56620" y="3045"/>
                  <a:pt x="56551" y="2819"/>
                  <a:pt x="56503" y="2919"/>
                </a:cubicBezTo>
                <a:cubicBezTo>
                  <a:pt x="56575" y="2921"/>
                  <a:pt x="56511" y="2994"/>
                  <a:pt x="56503" y="3007"/>
                </a:cubicBezTo>
                <a:close/>
                <a:moveTo>
                  <a:pt x="54333" y="2963"/>
                </a:moveTo>
                <a:cubicBezTo>
                  <a:pt x="54310" y="2967"/>
                  <a:pt x="54276" y="2963"/>
                  <a:pt x="54274" y="2985"/>
                </a:cubicBezTo>
                <a:cubicBezTo>
                  <a:pt x="54386" y="2953"/>
                  <a:pt x="54330" y="3045"/>
                  <a:pt x="54421" y="3029"/>
                </a:cubicBezTo>
                <a:cubicBezTo>
                  <a:pt x="54400" y="2961"/>
                  <a:pt x="54451" y="2949"/>
                  <a:pt x="54451" y="2896"/>
                </a:cubicBezTo>
                <a:cubicBezTo>
                  <a:pt x="54356" y="2877"/>
                  <a:pt x="54409" y="2969"/>
                  <a:pt x="54333" y="2963"/>
                </a:cubicBezTo>
                <a:close/>
                <a:moveTo>
                  <a:pt x="53336" y="2896"/>
                </a:moveTo>
                <a:cubicBezTo>
                  <a:pt x="53247" y="2971"/>
                  <a:pt x="53445" y="2963"/>
                  <a:pt x="53336" y="2896"/>
                </a:cubicBezTo>
                <a:close/>
                <a:moveTo>
                  <a:pt x="57586" y="2941"/>
                </a:moveTo>
                <a:cubicBezTo>
                  <a:pt x="57672" y="2973"/>
                  <a:pt x="57672" y="2842"/>
                  <a:pt x="57586" y="2874"/>
                </a:cubicBezTo>
                <a:cubicBezTo>
                  <a:pt x="57586" y="2896"/>
                  <a:pt x="57586" y="2919"/>
                  <a:pt x="57586" y="2941"/>
                </a:cubicBezTo>
                <a:close/>
                <a:moveTo>
                  <a:pt x="56618" y="2941"/>
                </a:moveTo>
                <a:cubicBezTo>
                  <a:pt x="56620" y="2904"/>
                  <a:pt x="56700" y="2928"/>
                  <a:pt x="56707" y="2896"/>
                </a:cubicBezTo>
                <a:cubicBezTo>
                  <a:pt x="56651" y="2901"/>
                  <a:pt x="56642" y="2872"/>
                  <a:pt x="56590" y="2874"/>
                </a:cubicBezTo>
                <a:cubicBezTo>
                  <a:pt x="56594" y="2901"/>
                  <a:pt x="56584" y="2937"/>
                  <a:pt x="56618" y="2941"/>
                </a:cubicBezTo>
                <a:close/>
                <a:moveTo>
                  <a:pt x="55242" y="2874"/>
                </a:moveTo>
                <a:cubicBezTo>
                  <a:pt x="55209" y="3003"/>
                  <a:pt x="55368" y="2884"/>
                  <a:pt x="55242" y="2874"/>
                </a:cubicBezTo>
                <a:close/>
                <a:moveTo>
                  <a:pt x="53601" y="2963"/>
                </a:moveTo>
                <a:cubicBezTo>
                  <a:pt x="53616" y="2931"/>
                  <a:pt x="53643" y="2907"/>
                  <a:pt x="53659" y="2874"/>
                </a:cubicBezTo>
                <a:cubicBezTo>
                  <a:pt x="53630" y="2874"/>
                  <a:pt x="53601" y="2874"/>
                  <a:pt x="53572" y="2874"/>
                </a:cubicBezTo>
                <a:cubicBezTo>
                  <a:pt x="53608" y="2929"/>
                  <a:pt x="53556" y="2943"/>
                  <a:pt x="53601" y="2963"/>
                </a:cubicBezTo>
                <a:close/>
                <a:moveTo>
                  <a:pt x="57733" y="2941"/>
                </a:moveTo>
                <a:cubicBezTo>
                  <a:pt x="57741" y="2890"/>
                  <a:pt x="57726" y="2858"/>
                  <a:pt x="57674" y="2853"/>
                </a:cubicBezTo>
                <a:cubicBezTo>
                  <a:pt x="57681" y="2892"/>
                  <a:pt x="57644" y="2963"/>
                  <a:pt x="57733" y="2941"/>
                </a:cubicBezTo>
                <a:close/>
                <a:moveTo>
                  <a:pt x="57498" y="2941"/>
                </a:moveTo>
                <a:cubicBezTo>
                  <a:pt x="57580" y="2976"/>
                  <a:pt x="57580" y="2845"/>
                  <a:pt x="57529" y="2853"/>
                </a:cubicBezTo>
                <a:cubicBezTo>
                  <a:pt x="57518" y="2883"/>
                  <a:pt x="57486" y="2895"/>
                  <a:pt x="57498" y="2941"/>
                </a:cubicBezTo>
                <a:close/>
                <a:moveTo>
                  <a:pt x="55886" y="2919"/>
                </a:moveTo>
                <a:cubicBezTo>
                  <a:pt x="55886" y="2919"/>
                  <a:pt x="55858" y="2919"/>
                  <a:pt x="55858" y="2919"/>
                </a:cubicBezTo>
                <a:cubicBezTo>
                  <a:pt x="55832" y="2900"/>
                  <a:pt x="55962" y="2890"/>
                  <a:pt x="55946" y="2874"/>
                </a:cubicBezTo>
                <a:cubicBezTo>
                  <a:pt x="55948" y="2878"/>
                  <a:pt x="55774" y="2832"/>
                  <a:pt x="55798" y="2896"/>
                </a:cubicBezTo>
                <a:cubicBezTo>
                  <a:pt x="55798" y="2896"/>
                  <a:pt x="55855" y="2917"/>
                  <a:pt x="55858" y="2919"/>
                </a:cubicBezTo>
                <a:cubicBezTo>
                  <a:pt x="55874" y="2926"/>
                  <a:pt x="55862" y="2946"/>
                  <a:pt x="55886" y="2919"/>
                </a:cubicBezTo>
                <a:close/>
                <a:moveTo>
                  <a:pt x="57411" y="2919"/>
                </a:moveTo>
                <a:cubicBezTo>
                  <a:pt x="57498" y="2953"/>
                  <a:pt x="57498" y="2796"/>
                  <a:pt x="57411" y="2830"/>
                </a:cubicBezTo>
                <a:cubicBezTo>
                  <a:pt x="57408" y="2890"/>
                  <a:pt x="57460" y="2875"/>
                  <a:pt x="57411" y="2919"/>
                </a:cubicBezTo>
                <a:close/>
                <a:moveTo>
                  <a:pt x="57293" y="2874"/>
                </a:moveTo>
                <a:cubicBezTo>
                  <a:pt x="57322" y="2874"/>
                  <a:pt x="57328" y="2892"/>
                  <a:pt x="57352" y="2896"/>
                </a:cubicBezTo>
                <a:cubicBezTo>
                  <a:pt x="57348" y="2862"/>
                  <a:pt x="57355" y="2820"/>
                  <a:pt x="57293" y="2830"/>
                </a:cubicBezTo>
                <a:cubicBezTo>
                  <a:pt x="57293" y="2845"/>
                  <a:pt x="57293" y="2860"/>
                  <a:pt x="57293" y="2874"/>
                </a:cubicBezTo>
                <a:close/>
                <a:moveTo>
                  <a:pt x="57089" y="2853"/>
                </a:moveTo>
                <a:cubicBezTo>
                  <a:pt x="57081" y="2869"/>
                  <a:pt x="57087" y="2896"/>
                  <a:pt x="57060" y="2896"/>
                </a:cubicBezTo>
                <a:cubicBezTo>
                  <a:pt x="57044" y="2947"/>
                  <a:pt x="57107" y="3048"/>
                  <a:pt x="57147" y="2985"/>
                </a:cubicBezTo>
                <a:cubicBezTo>
                  <a:pt x="57104" y="2980"/>
                  <a:pt x="57120" y="2931"/>
                  <a:pt x="57117" y="2896"/>
                </a:cubicBezTo>
                <a:cubicBezTo>
                  <a:pt x="57176" y="2860"/>
                  <a:pt x="57155" y="2899"/>
                  <a:pt x="57235" y="2896"/>
                </a:cubicBezTo>
                <a:cubicBezTo>
                  <a:pt x="57231" y="2870"/>
                  <a:pt x="57239" y="2834"/>
                  <a:pt x="57205" y="2830"/>
                </a:cubicBezTo>
                <a:cubicBezTo>
                  <a:pt x="57199" y="2863"/>
                  <a:pt x="57135" y="2851"/>
                  <a:pt x="57089" y="2853"/>
                </a:cubicBezTo>
                <a:close/>
                <a:moveTo>
                  <a:pt x="56414" y="2963"/>
                </a:moveTo>
                <a:cubicBezTo>
                  <a:pt x="56419" y="2927"/>
                  <a:pt x="56513" y="2850"/>
                  <a:pt x="56443" y="2830"/>
                </a:cubicBezTo>
                <a:cubicBezTo>
                  <a:pt x="56437" y="2865"/>
                  <a:pt x="56330" y="2934"/>
                  <a:pt x="56414" y="2963"/>
                </a:cubicBezTo>
                <a:close/>
                <a:moveTo>
                  <a:pt x="56297" y="2896"/>
                </a:moveTo>
                <a:cubicBezTo>
                  <a:pt x="56257" y="2901"/>
                  <a:pt x="56259" y="2769"/>
                  <a:pt x="56210" y="2853"/>
                </a:cubicBezTo>
                <a:cubicBezTo>
                  <a:pt x="56289" y="2907"/>
                  <a:pt x="56183" y="2884"/>
                  <a:pt x="56150" y="2853"/>
                </a:cubicBezTo>
                <a:cubicBezTo>
                  <a:pt x="56153" y="2893"/>
                  <a:pt x="56169" y="2926"/>
                  <a:pt x="56210" y="2941"/>
                </a:cubicBezTo>
                <a:cubicBezTo>
                  <a:pt x="56216" y="2916"/>
                  <a:pt x="56241" y="2907"/>
                  <a:pt x="56267" y="2896"/>
                </a:cubicBezTo>
                <a:cubicBezTo>
                  <a:pt x="56267" y="2908"/>
                  <a:pt x="56291" y="2921"/>
                  <a:pt x="56297" y="2896"/>
                </a:cubicBezTo>
                <a:close/>
                <a:moveTo>
                  <a:pt x="52603" y="2853"/>
                </a:moveTo>
                <a:cubicBezTo>
                  <a:pt x="52463" y="2791"/>
                  <a:pt x="52533" y="2925"/>
                  <a:pt x="52603" y="2853"/>
                </a:cubicBezTo>
                <a:close/>
                <a:moveTo>
                  <a:pt x="52867" y="2853"/>
                </a:moveTo>
                <a:cubicBezTo>
                  <a:pt x="52887" y="2853"/>
                  <a:pt x="52907" y="2853"/>
                  <a:pt x="52926" y="2853"/>
                </a:cubicBezTo>
                <a:cubicBezTo>
                  <a:pt x="52926" y="2838"/>
                  <a:pt x="52926" y="2823"/>
                  <a:pt x="52926" y="2809"/>
                </a:cubicBezTo>
                <a:cubicBezTo>
                  <a:pt x="52907" y="2809"/>
                  <a:pt x="52887" y="2809"/>
                  <a:pt x="52867" y="2809"/>
                </a:cubicBezTo>
                <a:cubicBezTo>
                  <a:pt x="52867" y="2823"/>
                  <a:pt x="52867" y="2838"/>
                  <a:pt x="52867" y="2853"/>
                </a:cubicBezTo>
                <a:close/>
                <a:moveTo>
                  <a:pt x="57616" y="2853"/>
                </a:moveTo>
                <a:cubicBezTo>
                  <a:pt x="57617" y="2839"/>
                  <a:pt x="57620" y="2827"/>
                  <a:pt x="57645" y="2830"/>
                </a:cubicBezTo>
                <a:cubicBezTo>
                  <a:pt x="57642" y="2803"/>
                  <a:pt x="57636" y="2778"/>
                  <a:pt x="57586" y="2787"/>
                </a:cubicBezTo>
                <a:cubicBezTo>
                  <a:pt x="57590" y="2812"/>
                  <a:pt x="57582" y="2849"/>
                  <a:pt x="57616" y="2853"/>
                </a:cubicBezTo>
                <a:close/>
                <a:moveTo>
                  <a:pt x="56883" y="2853"/>
                </a:moveTo>
                <a:cubicBezTo>
                  <a:pt x="56903" y="2853"/>
                  <a:pt x="56922" y="2853"/>
                  <a:pt x="56942" y="2853"/>
                </a:cubicBezTo>
                <a:cubicBezTo>
                  <a:pt x="56944" y="2824"/>
                  <a:pt x="56979" y="2822"/>
                  <a:pt x="56972" y="2787"/>
                </a:cubicBezTo>
                <a:cubicBezTo>
                  <a:pt x="56951" y="2787"/>
                  <a:pt x="56932" y="2787"/>
                  <a:pt x="56912" y="2787"/>
                </a:cubicBezTo>
                <a:cubicBezTo>
                  <a:pt x="56911" y="2815"/>
                  <a:pt x="56875" y="2817"/>
                  <a:pt x="56883" y="2853"/>
                </a:cubicBezTo>
                <a:close/>
                <a:moveTo>
                  <a:pt x="51724" y="2874"/>
                </a:moveTo>
                <a:cubicBezTo>
                  <a:pt x="51732" y="2824"/>
                  <a:pt x="51717" y="2791"/>
                  <a:pt x="51665" y="2787"/>
                </a:cubicBezTo>
                <a:cubicBezTo>
                  <a:pt x="51628" y="2812"/>
                  <a:pt x="51643" y="2878"/>
                  <a:pt x="51724" y="2874"/>
                </a:cubicBezTo>
                <a:close/>
                <a:moveTo>
                  <a:pt x="52105" y="2809"/>
                </a:moveTo>
                <a:cubicBezTo>
                  <a:pt x="52178" y="2812"/>
                  <a:pt x="52248" y="2812"/>
                  <a:pt x="52251" y="2765"/>
                </a:cubicBezTo>
                <a:cubicBezTo>
                  <a:pt x="52179" y="2761"/>
                  <a:pt x="52110" y="2761"/>
                  <a:pt x="52105" y="2809"/>
                </a:cubicBezTo>
                <a:close/>
                <a:moveTo>
                  <a:pt x="57030" y="2809"/>
                </a:moveTo>
                <a:cubicBezTo>
                  <a:pt x="57035" y="2791"/>
                  <a:pt x="57053" y="2783"/>
                  <a:pt x="57089" y="2787"/>
                </a:cubicBezTo>
                <a:cubicBezTo>
                  <a:pt x="57089" y="2772"/>
                  <a:pt x="57089" y="2757"/>
                  <a:pt x="57089" y="2743"/>
                </a:cubicBezTo>
                <a:cubicBezTo>
                  <a:pt x="57051" y="2741"/>
                  <a:pt x="57047" y="2714"/>
                  <a:pt x="56999" y="2721"/>
                </a:cubicBezTo>
                <a:cubicBezTo>
                  <a:pt x="57006" y="2754"/>
                  <a:pt x="56990" y="2802"/>
                  <a:pt x="57030" y="2809"/>
                </a:cubicBezTo>
                <a:close/>
                <a:moveTo>
                  <a:pt x="53160" y="2765"/>
                </a:moveTo>
                <a:cubicBezTo>
                  <a:pt x="53206" y="2806"/>
                  <a:pt x="53309" y="2875"/>
                  <a:pt x="53336" y="2787"/>
                </a:cubicBezTo>
                <a:cubicBezTo>
                  <a:pt x="53302" y="2783"/>
                  <a:pt x="53253" y="2790"/>
                  <a:pt x="53249" y="2765"/>
                </a:cubicBezTo>
                <a:cubicBezTo>
                  <a:pt x="53300" y="2723"/>
                  <a:pt x="53339" y="2794"/>
                  <a:pt x="53365" y="2721"/>
                </a:cubicBezTo>
                <a:cubicBezTo>
                  <a:pt x="53287" y="2721"/>
                  <a:pt x="53210" y="2721"/>
                  <a:pt x="53131" y="2721"/>
                </a:cubicBezTo>
                <a:cubicBezTo>
                  <a:pt x="53125" y="2746"/>
                  <a:pt x="53148" y="2754"/>
                  <a:pt x="53160" y="2765"/>
                </a:cubicBezTo>
                <a:close/>
                <a:moveTo>
                  <a:pt x="52985" y="2809"/>
                </a:moveTo>
                <a:cubicBezTo>
                  <a:pt x="52996" y="2832"/>
                  <a:pt x="52974" y="2872"/>
                  <a:pt x="53014" y="2874"/>
                </a:cubicBezTo>
                <a:cubicBezTo>
                  <a:pt x="53017" y="2833"/>
                  <a:pt x="53111" y="2859"/>
                  <a:pt x="53102" y="2809"/>
                </a:cubicBezTo>
                <a:cubicBezTo>
                  <a:pt x="53059" y="2805"/>
                  <a:pt x="53075" y="2755"/>
                  <a:pt x="53073" y="2721"/>
                </a:cubicBezTo>
                <a:cubicBezTo>
                  <a:pt x="52983" y="2736"/>
                  <a:pt x="53016" y="2736"/>
                  <a:pt x="52926" y="2721"/>
                </a:cubicBezTo>
                <a:cubicBezTo>
                  <a:pt x="52908" y="2755"/>
                  <a:pt x="52971" y="2781"/>
                  <a:pt x="52985" y="2809"/>
                </a:cubicBezTo>
                <a:close/>
                <a:moveTo>
                  <a:pt x="40470" y="2765"/>
                </a:moveTo>
                <a:cubicBezTo>
                  <a:pt x="40513" y="2761"/>
                  <a:pt x="40578" y="2772"/>
                  <a:pt x="40587" y="2743"/>
                </a:cubicBezTo>
                <a:cubicBezTo>
                  <a:pt x="40548" y="2714"/>
                  <a:pt x="40478" y="2713"/>
                  <a:pt x="40470" y="2765"/>
                </a:cubicBezTo>
                <a:close/>
                <a:moveTo>
                  <a:pt x="52105" y="2698"/>
                </a:moveTo>
                <a:cubicBezTo>
                  <a:pt x="52083" y="2703"/>
                  <a:pt x="52065" y="2746"/>
                  <a:pt x="52105" y="2743"/>
                </a:cubicBezTo>
                <a:cubicBezTo>
                  <a:pt x="52078" y="2745"/>
                  <a:pt x="52242" y="2688"/>
                  <a:pt x="52135" y="2676"/>
                </a:cubicBezTo>
                <a:lnTo>
                  <a:pt x="52135" y="2698"/>
                </a:lnTo>
                <a:cubicBezTo>
                  <a:pt x="52127" y="2701"/>
                  <a:pt x="52114" y="2697"/>
                  <a:pt x="52105" y="2698"/>
                </a:cubicBezTo>
                <a:close/>
                <a:moveTo>
                  <a:pt x="52545" y="2721"/>
                </a:moveTo>
                <a:cubicBezTo>
                  <a:pt x="52554" y="2663"/>
                  <a:pt x="52484" y="2664"/>
                  <a:pt x="52428" y="2655"/>
                </a:cubicBezTo>
                <a:cubicBezTo>
                  <a:pt x="52418" y="2713"/>
                  <a:pt x="52490" y="2711"/>
                  <a:pt x="52545" y="2721"/>
                </a:cubicBezTo>
                <a:close/>
                <a:moveTo>
                  <a:pt x="57411" y="2743"/>
                </a:moveTo>
                <a:cubicBezTo>
                  <a:pt x="57417" y="2679"/>
                  <a:pt x="57415" y="2622"/>
                  <a:pt x="57322" y="2633"/>
                </a:cubicBezTo>
                <a:cubicBezTo>
                  <a:pt x="57325" y="2689"/>
                  <a:pt x="57376" y="2710"/>
                  <a:pt x="57411" y="2743"/>
                </a:cubicBezTo>
                <a:close/>
                <a:moveTo>
                  <a:pt x="56061" y="2698"/>
                </a:moveTo>
                <a:cubicBezTo>
                  <a:pt x="56064" y="2685"/>
                  <a:pt x="56067" y="2673"/>
                  <a:pt x="56091" y="2676"/>
                </a:cubicBezTo>
                <a:cubicBezTo>
                  <a:pt x="56088" y="2650"/>
                  <a:pt x="56082" y="2624"/>
                  <a:pt x="56033" y="2633"/>
                </a:cubicBezTo>
                <a:cubicBezTo>
                  <a:pt x="56037" y="2658"/>
                  <a:pt x="56028" y="2695"/>
                  <a:pt x="56061" y="2698"/>
                </a:cubicBezTo>
                <a:close/>
                <a:moveTo>
                  <a:pt x="54978" y="2698"/>
                </a:moveTo>
                <a:cubicBezTo>
                  <a:pt x="54965" y="2601"/>
                  <a:pt x="54917" y="2665"/>
                  <a:pt x="54830" y="2633"/>
                </a:cubicBezTo>
                <a:cubicBezTo>
                  <a:pt x="54842" y="2688"/>
                  <a:pt x="54932" y="2733"/>
                  <a:pt x="54978" y="2698"/>
                </a:cubicBezTo>
                <a:close/>
                <a:moveTo>
                  <a:pt x="53601" y="2721"/>
                </a:moveTo>
                <a:cubicBezTo>
                  <a:pt x="53635" y="2717"/>
                  <a:pt x="53683" y="2724"/>
                  <a:pt x="53687" y="2698"/>
                </a:cubicBezTo>
                <a:cubicBezTo>
                  <a:pt x="53653" y="2694"/>
                  <a:pt x="53670" y="2675"/>
                  <a:pt x="53687" y="2655"/>
                </a:cubicBezTo>
                <a:cubicBezTo>
                  <a:pt x="53653" y="2651"/>
                  <a:pt x="53622" y="2615"/>
                  <a:pt x="53601" y="2655"/>
                </a:cubicBezTo>
                <a:cubicBezTo>
                  <a:pt x="53714" y="2664"/>
                  <a:pt x="53544" y="2695"/>
                  <a:pt x="53542" y="2698"/>
                </a:cubicBezTo>
                <a:cubicBezTo>
                  <a:pt x="53526" y="2733"/>
                  <a:pt x="53559" y="2770"/>
                  <a:pt x="53572" y="2787"/>
                </a:cubicBezTo>
                <a:cubicBezTo>
                  <a:pt x="53534" y="2785"/>
                  <a:pt x="53531" y="2758"/>
                  <a:pt x="53484" y="2765"/>
                </a:cubicBezTo>
                <a:cubicBezTo>
                  <a:pt x="53484" y="2777"/>
                  <a:pt x="53460" y="2790"/>
                  <a:pt x="53454" y="2765"/>
                </a:cubicBezTo>
                <a:cubicBezTo>
                  <a:pt x="53502" y="2775"/>
                  <a:pt x="53502" y="2644"/>
                  <a:pt x="53454" y="2655"/>
                </a:cubicBezTo>
                <a:cubicBezTo>
                  <a:pt x="53431" y="2703"/>
                  <a:pt x="53393" y="2740"/>
                  <a:pt x="53395" y="2809"/>
                </a:cubicBezTo>
                <a:cubicBezTo>
                  <a:pt x="53456" y="2853"/>
                  <a:pt x="53422" y="2853"/>
                  <a:pt x="53484" y="2809"/>
                </a:cubicBezTo>
                <a:cubicBezTo>
                  <a:pt x="53508" y="2873"/>
                  <a:pt x="53403" y="2863"/>
                  <a:pt x="53425" y="2896"/>
                </a:cubicBezTo>
                <a:cubicBezTo>
                  <a:pt x="53432" y="2909"/>
                  <a:pt x="53492" y="2891"/>
                  <a:pt x="53484" y="2919"/>
                </a:cubicBezTo>
                <a:cubicBezTo>
                  <a:pt x="53482" y="2923"/>
                  <a:pt x="53429" y="2916"/>
                  <a:pt x="53425" y="2919"/>
                </a:cubicBezTo>
                <a:cubicBezTo>
                  <a:pt x="53410" y="2928"/>
                  <a:pt x="53437" y="2973"/>
                  <a:pt x="53425" y="2985"/>
                </a:cubicBezTo>
                <a:cubicBezTo>
                  <a:pt x="53586" y="2997"/>
                  <a:pt x="53435" y="2773"/>
                  <a:pt x="53659" y="2830"/>
                </a:cubicBezTo>
                <a:cubicBezTo>
                  <a:pt x="53661" y="2801"/>
                  <a:pt x="53713" y="2709"/>
                  <a:pt x="53659" y="2765"/>
                </a:cubicBezTo>
                <a:cubicBezTo>
                  <a:pt x="53659" y="2817"/>
                  <a:pt x="53578" y="2757"/>
                  <a:pt x="53601" y="2721"/>
                </a:cubicBezTo>
                <a:close/>
                <a:moveTo>
                  <a:pt x="56180" y="2676"/>
                </a:moveTo>
                <a:cubicBezTo>
                  <a:pt x="56183" y="2650"/>
                  <a:pt x="56232" y="2627"/>
                  <a:pt x="56180" y="2610"/>
                </a:cubicBezTo>
                <a:cubicBezTo>
                  <a:pt x="56175" y="2637"/>
                  <a:pt x="56127" y="2660"/>
                  <a:pt x="56180" y="2676"/>
                </a:cubicBezTo>
                <a:close/>
                <a:moveTo>
                  <a:pt x="55300" y="2655"/>
                </a:moveTo>
                <a:cubicBezTo>
                  <a:pt x="55329" y="2655"/>
                  <a:pt x="55335" y="2672"/>
                  <a:pt x="55359" y="2676"/>
                </a:cubicBezTo>
                <a:cubicBezTo>
                  <a:pt x="55356" y="2641"/>
                  <a:pt x="55363" y="2600"/>
                  <a:pt x="55300" y="2610"/>
                </a:cubicBezTo>
                <a:cubicBezTo>
                  <a:pt x="55300" y="2625"/>
                  <a:pt x="55300" y="2640"/>
                  <a:pt x="55300" y="2655"/>
                </a:cubicBezTo>
                <a:close/>
                <a:moveTo>
                  <a:pt x="54186" y="2721"/>
                </a:moveTo>
                <a:cubicBezTo>
                  <a:pt x="54294" y="2724"/>
                  <a:pt x="54274" y="2743"/>
                  <a:pt x="54304" y="2721"/>
                </a:cubicBezTo>
                <a:cubicBezTo>
                  <a:pt x="54312" y="2713"/>
                  <a:pt x="54357" y="2740"/>
                  <a:pt x="54362" y="2743"/>
                </a:cubicBezTo>
                <a:cubicBezTo>
                  <a:pt x="54384" y="2749"/>
                  <a:pt x="54421" y="2742"/>
                  <a:pt x="54421" y="2765"/>
                </a:cubicBezTo>
                <a:cubicBezTo>
                  <a:pt x="54398" y="2769"/>
                  <a:pt x="54364" y="2765"/>
                  <a:pt x="54362" y="2787"/>
                </a:cubicBezTo>
                <a:cubicBezTo>
                  <a:pt x="54480" y="2808"/>
                  <a:pt x="54451" y="2721"/>
                  <a:pt x="54567" y="2743"/>
                </a:cubicBezTo>
                <a:cubicBezTo>
                  <a:pt x="54552" y="2710"/>
                  <a:pt x="54601" y="2629"/>
                  <a:pt x="54538" y="2633"/>
                </a:cubicBezTo>
                <a:cubicBezTo>
                  <a:pt x="54570" y="2741"/>
                  <a:pt x="54435" y="2673"/>
                  <a:pt x="54508" y="2633"/>
                </a:cubicBezTo>
                <a:cubicBezTo>
                  <a:pt x="54454" y="2628"/>
                  <a:pt x="54444" y="2657"/>
                  <a:pt x="54392" y="2655"/>
                </a:cubicBezTo>
                <a:cubicBezTo>
                  <a:pt x="54387" y="2682"/>
                  <a:pt x="54384" y="2706"/>
                  <a:pt x="54333" y="2698"/>
                </a:cubicBezTo>
                <a:cubicBezTo>
                  <a:pt x="54330" y="2658"/>
                  <a:pt x="54314" y="2625"/>
                  <a:pt x="54274" y="2610"/>
                </a:cubicBezTo>
                <a:cubicBezTo>
                  <a:pt x="54274" y="2669"/>
                  <a:pt x="54182" y="2658"/>
                  <a:pt x="54186" y="2721"/>
                </a:cubicBezTo>
                <a:close/>
                <a:moveTo>
                  <a:pt x="53981" y="2743"/>
                </a:moveTo>
                <a:cubicBezTo>
                  <a:pt x="54059" y="2737"/>
                  <a:pt x="54077" y="2697"/>
                  <a:pt x="54069" y="2787"/>
                </a:cubicBezTo>
                <a:cubicBezTo>
                  <a:pt x="54113" y="2782"/>
                  <a:pt x="54177" y="2794"/>
                  <a:pt x="54186" y="2765"/>
                </a:cubicBezTo>
                <a:cubicBezTo>
                  <a:pt x="54152" y="2761"/>
                  <a:pt x="54102" y="2769"/>
                  <a:pt x="54098" y="2743"/>
                </a:cubicBezTo>
                <a:cubicBezTo>
                  <a:pt x="54098" y="2713"/>
                  <a:pt x="54150" y="2723"/>
                  <a:pt x="54157" y="2698"/>
                </a:cubicBezTo>
                <a:cubicBezTo>
                  <a:pt x="54078" y="2683"/>
                  <a:pt x="54045" y="2636"/>
                  <a:pt x="53981" y="2610"/>
                </a:cubicBezTo>
                <a:cubicBezTo>
                  <a:pt x="53981" y="2655"/>
                  <a:pt x="53981" y="2698"/>
                  <a:pt x="53981" y="2743"/>
                </a:cubicBezTo>
                <a:close/>
                <a:moveTo>
                  <a:pt x="57529" y="2698"/>
                </a:moveTo>
                <a:cubicBezTo>
                  <a:pt x="57594" y="2709"/>
                  <a:pt x="57704" y="2643"/>
                  <a:pt x="57616" y="2610"/>
                </a:cubicBezTo>
                <a:cubicBezTo>
                  <a:pt x="57602" y="2661"/>
                  <a:pt x="57575" y="2592"/>
                  <a:pt x="57557" y="2589"/>
                </a:cubicBezTo>
                <a:cubicBezTo>
                  <a:pt x="57514" y="2580"/>
                  <a:pt x="57466" y="2624"/>
                  <a:pt x="57439" y="2589"/>
                </a:cubicBezTo>
                <a:cubicBezTo>
                  <a:pt x="57435" y="2650"/>
                  <a:pt x="57529" y="2640"/>
                  <a:pt x="57529" y="2698"/>
                </a:cubicBezTo>
                <a:close/>
                <a:moveTo>
                  <a:pt x="54742" y="2633"/>
                </a:moveTo>
                <a:cubicBezTo>
                  <a:pt x="54685" y="2639"/>
                  <a:pt x="54685" y="2602"/>
                  <a:pt x="54655" y="2589"/>
                </a:cubicBezTo>
                <a:cubicBezTo>
                  <a:pt x="54544" y="2656"/>
                  <a:pt x="54673" y="2644"/>
                  <a:pt x="54655" y="2721"/>
                </a:cubicBezTo>
                <a:cubicBezTo>
                  <a:pt x="54653" y="2734"/>
                  <a:pt x="54570" y="2745"/>
                  <a:pt x="54598" y="2787"/>
                </a:cubicBezTo>
                <a:cubicBezTo>
                  <a:pt x="54648" y="2788"/>
                  <a:pt x="54688" y="2782"/>
                  <a:pt x="54715" y="2765"/>
                </a:cubicBezTo>
                <a:cubicBezTo>
                  <a:pt x="54719" y="2797"/>
                  <a:pt x="54703" y="2846"/>
                  <a:pt x="54742" y="2853"/>
                </a:cubicBezTo>
                <a:cubicBezTo>
                  <a:pt x="54754" y="2787"/>
                  <a:pt x="54790" y="2741"/>
                  <a:pt x="54830" y="2698"/>
                </a:cubicBezTo>
                <a:cubicBezTo>
                  <a:pt x="54758" y="2670"/>
                  <a:pt x="54739" y="2785"/>
                  <a:pt x="54715" y="2721"/>
                </a:cubicBezTo>
                <a:cubicBezTo>
                  <a:pt x="54757" y="2717"/>
                  <a:pt x="54741" y="2667"/>
                  <a:pt x="54742" y="2633"/>
                </a:cubicBezTo>
                <a:close/>
                <a:moveTo>
                  <a:pt x="54216" y="2633"/>
                </a:moveTo>
                <a:cubicBezTo>
                  <a:pt x="54263" y="2571"/>
                  <a:pt x="54090" y="2571"/>
                  <a:pt x="54098" y="2610"/>
                </a:cubicBezTo>
                <a:cubicBezTo>
                  <a:pt x="54155" y="2605"/>
                  <a:pt x="54163" y="2636"/>
                  <a:pt x="54216" y="2633"/>
                </a:cubicBezTo>
                <a:close/>
                <a:moveTo>
                  <a:pt x="56766" y="2633"/>
                </a:moveTo>
                <a:cubicBezTo>
                  <a:pt x="56843" y="2647"/>
                  <a:pt x="56822" y="2588"/>
                  <a:pt x="56854" y="2567"/>
                </a:cubicBezTo>
                <a:cubicBezTo>
                  <a:pt x="56790" y="2562"/>
                  <a:pt x="56759" y="2585"/>
                  <a:pt x="56766" y="2633"/>
                </a:cubicBezTo>
                <a:close/>
                <a:moveTo>
                  <a:pt x="55768" y="2589"/>
                </a:moveTo>
                <a:cubicBezTo>
                  <a:pt x="55720" y="2589"/>
                  <a:pt x="55672" y="2589"/>
                  <a:pt x="55623" y="2589"/>
                </a:cubicBezTo>
                <a:cubicBezTo>
                  <a:pt x="55667" y="2461"/>
                  <a:pt x="55477" y="2598"/>
                  <a:pt x="55417" y="2523"/>
                </a:cubicBezTo>
                <a:cubicBezTo>
                  <a:pt x="55372" y="2615"/>
                  <a:pt x="55569" y="2526"/>
                  <a:pt x="55564" y="2589"/>
                </a:cubicBezTo>
                <a:cubicBezTo>
                  <a:pt x="55523" y="2594"/>
                  <a:pt x="55531" y="2637"/>
                  <a:pt x="55505" y="2655"/>
                </a:cubicBezTo>
                <a:cubicBezTo>
                  <a:pt x="55643" y="2636"/>
                  <a:pt x="55465" y="2712"/>
                  <a:pt x="55564" y="2721"/>
                </a:cubicBezTo>
                <a:cubicBezTo>
                  <a:pt x="55591" y="2682"/>
                  <a:pt x="55667" y="2681"/>
                  <a:pt x="55711" y="2655"/>
                </a:cubicBezTo>
                <a:cubicBezTo>
                  <a:pt x="55714" y="2689"/>
                  <a:pt x="55706" y="2732"/>
                  <a:pt x="55768" y="2721"/>
                </a:cubicBezTo>
                <a:cubicBezTo>
                  <a:pt x="55736" y="2651"/>
                  <a:pt x="55766" y="2671"/>
                  <a:pt x="55768" y="2589"/>
                </a:cubicBezTo>
                <a:close/>
                <a:moveTo>
                  <a:pt x="55798" y="2721"/>
                </a:moveTo>
                <a:cubicBezTo>
                  <a:pt x="55794" y="2730"/>
                  <a:pt x="55667" y="2784"/>
                  <a:pt x="55768" y="2787"/>
                </a:cubicBezTo>
                <a:cubicBezTo>
                  <a:pt x="55810" y="2725"/>
                  <a:pt x="55838" y="2653"/>
                  <a:pt x="55946" y="2698"/>
                </a:cubicBezTo>
                <a:cubicBezTo>
                  <a:pt x="55960" y="2605"/>
                  <a:pt x="55954" y="2611"/>
                  <a:pt x="56033" y="2567"/>
                </a:cubicBezTo>
                <a:cubicBezTo>
                  <a:pt x="55962" y="2576"/>
                  <a:pt x="55969" y="2526"/>
                  <a:pt x="55886" y="2544"/>
                </a:cubicBezTo>
                <a:cubicBezTo>
                  <a:pt x="55877" y="2574"/>
                  <a:pt x="55844" y="2586"/>
                  <a:pt x="55858" y="2633"/>
                </a:cubicBezTo>
                <a:cubicBezTo>
                  <a:pt x="55733" y="2652"/>
                  <a:pt x="55819" y="2671"/>
                  <a:pt x="55798" y="2721"/>
                </a:cubicBezTo>
                <a:close/>
                <a:moveTo>
                  <a:pt x="55007" y="2544"/>
                </a:moveTo>
                <a:cubicBezTo>
                  <a:pt x="55013" y="2665"/>
                  <a:pt x="55076" y="2742"/>
                  <a:pt x="55154" y="2809"/>
                </a:cubicBezTo>
                <a:cubicBezTo>
                  <a:pt x="55163" y="2790"/>
                  <a:pt x="55142" y="2760"/>
                  <a:pt x="55154" y="2743"/>
                </a:cubicBezTo>
                <a:cubicBezTo>
                  <a:pt x="55158" y="2737"/>
                  <a:pt x="55203" y="2746"/>
                  <a:pt x="55212" y="2743"/>
                </a:cubicBezTo>
                <a:cubicBezTo>
                  <a:pt x="55227" y="2734"/>
                  <a:pt x="55206" y="2692"/>
                  <a:pt x="55242" y="2698"/>
                </a:cubicBezTo>
                <a:cubicBezTo>
                  <a:pt x="55263" y="2694"/>
                  <a:pt x="55299" y="2698"/>
                  <a:pt x="55300" y="2676"/>
                </a:cubicBezTo>
                <a:cubicBezTo>
                  <a:pt x="55202" y="2698"/>
                  <a:pt x="55254" y="2608"/>
                  <a:pt x="55242" y="2567"/>
                </a:cubicBezTo>
                <a:cubicBezTo>
                  <a:pt x="55131" y="2556"/>
                  <a:pt x="55200" y="2682"/>
                  <a:pt x="55124" y="2698"/>
                </a:cubicBezTo>
                <a:cubicBezTo>
                  <a:pt x="55118" y="2667"/>
                  <a:pt x="55076" y="2661"/>
                  <a:pt x="55066" y="2633"/>
                </a:cubicBezTo>
                <a:cubicBezTo>
                  <a:pt x="55028" y="2578"/>
                  <a:pt x="55131" y="2526"/>
                  <a:pt x="55066" y="2523"/>
                </a:cubicBezTo>
                <a:cubicBezTo>
                  <a:pt x="55059" y="2540"/>
                  <a:pt x="55041" y="2548"/>
                  <a:pt x="55007" y="2544"/>
                </a:cubicBezTo>
                <a:close/>
                <a:moveTo>
                  <a:pt x="54742" y="2567"/>
                </a:moveTo>
                <a:cubicBezTo>
                  <a:pt x="54815" y="2613"/>
                  <a:pt x="54806" y="2598"/>
                  <a:pt x="54920" y="2589"/>
                </a:cubicBezTo>
                <a:cubicBezTo>
                  <a:pt x="54920" y="2567"/>
                  <a:pt x="54920" y="2544"/>
                  <a:pt x="54920" y="2523"/>
                </a:cubicBezTo>
                <a:cubicBezTo>
                  <a:pt x="54869" y="2542"/>
                  <a:pt x="54773" y="2531"/>
                  <a:pt x="54742" y="2567"/>
                </a:cubicBezTo>
                <a:close/>
                <a:moveTo>
                  <a:pt x="35253" y="2567"/>
                </a:moveTo>
                <a:cubicBezTo>
                  <a:pt x="35303" y="2568"/>
                  <a:pt x="35327" y="2550"/>
                  <a:pt x="35340" y="2523"/>
                </a:cubicBezTo>
                <a:cubicBezTo>
                  <a:pt x="35290" y="2522"/>
                  <a:pt x="35265" y="2540"/>
                  <a:pt x="35253" y="2567"/>
                </a:cubicBezTo>
                <a:close/>
                <a:moveTo>
                  <a:pt x="50963" y="2478"/>
                </a:moveTo>
                <a:cubicBezTo>
                  <a:pt x="50939" y="2611"/>
                  <a:pt x="51097" y="2493"/>
                  <a:pt x="50963" y="2478"/>
                </a:cubicBezTo>
                <a:close/>
                <a:moveTo>
                  <a:pt x="57645" y="2567"/>
                </a:moveTo>
                <a:cubicBezTo>
                  <a:pt x="57642" y="2540"/>
                  <a:pt x="57636" y="2514"/>
                  <a:pt x="57586" y="2523"/>
                </a:cubicBezTo>
                <a:cubicBezTo>
                  <a:pt x="57600" y="2689"/>
                  <a:pt x="57891" y="2471"/>
                  <a:pt x="57674" y="2456"/>
                </a:cubicBezTo>
                <a:cubicBezTo>
                  <a:pt x="57658" y="2489"/>
                  <a:pt x="57707" y="2570"/>
                  <a:pt x="57645" y="2567"/>
                </a:cubicBezTo>
                <a:close/>
                <a:moveTo>
                  <a:pt x="39620" y="2478"/>
                </a:moveTo>
                <a:cubicBezTo>
                  <a:pt x="39639" y="2478"/>
                  <a:pt x="39659" y="2478"/>
                  <a:pt x="39678" y="2478"/>
                </a:cubicBezTo>
                <a:cubicBezTo>
                  <a:pt x="39678" y="2463"/>
                  <a:pt x="39678" y="2449"/>
                  <a:pt x="39678" y="2435"/>
                </a:cubicBezTo>
                <a:cubicBezTo>
                  <a:pt x="39659" y="2435"/>
                  <a:pt x="39639" y="2435"/>
                  <a:pt x="39620" y="2435"/>
                </a:cubicBezTo>
                <a:cubicBezTo>
                  <a:pt x="39620" y="2449"/>
                  <a:pt x="39620" y="2463"/>
                  <a:pt x="39620" y="2478"/>
                </a:cubicBezTo>
                <a:close/>
                <a:moveTo>
                  <a:pt x="33377" y="2500"/>
                </a:moveTo>
                <a:cubicBezTo>
                  <a:pt x="33462" y="2533"/>
                  <a:pt x="33462" y="2402"/>
                  <a:pt x="33377" y="2435"/>
                </a:cubicBezTo>
                <a:cubicBezTo>
                  <a:pt x="33377" y="2456"/>
                  <a:pt x="33377" y="2478"/>
                  <a:pt x="33377" y="2500"/>
                </a:cubicBezTo>
                <a:close/>
                <a:moveTo>
                  <a:pt x="38886" y="2500"/>
                </a:moveTo>
                <a:cubicBezTo>
                  <a:pt x="38926" y="2500"/>
                  <a:pt x="38965" y="2500"/>
                  <a:pt x="39004" y="2500"/>
                </a:cubicBezTo>
                <a:cubicBezTo>
                  <a:pt x="39012" y="2442"/>
                  <a:pt x="38993" y="2406"/>
                  <a:pt x="38916" y="2412"/>
                </a:cubicBezTo>
                <a:cubicBezTo>
                  <a:pt x="38907" y="2442"/>
                  <a:pt x="38874" y="2454"/>
                  <a:pt x="38886" y="2500"/>
                </a:cubicBezTo>
                <a:close/>
                <a:moveTo>
                  <a:pt x="57849" y="2456"/>
                </a:moveTo>
                <a:cubicBezTo>
                  <a:pt x="57923" y="2477"/>
                  <a:pt x="57859" y="2330"/>
                  <a:pt x="57849" y="2412"/>
                </a:cubicBezTo>
                <a:cubicBezTo>
                  <a:pt x="57852" y="2448"/>
                  <a:pt x="57802" y="2508"/>
                  <a:pt x="57849" y="2456"/>
                </a:cubicBezTo>
                <a:close/>
                <a:moveTo>
                  <a:pt x="57411" y="2500"/>
                </a:moveTo>
                <a:cubicBezTo>
                  <a:pt x="57423" y="2473"/>
                  <a:pt x="57448" y="2456"/>
                  <a:pt x="57498" y="2456"/>
                </a:cubicBezTo>
                <a:cubicBezTo>
                  <a:pt x="57496" y="2422"/>
                  <a:pt x="57502" y="2380"/>
                  <a:pt x="57439" y="2390"/>
                </a:cubicBezTo>
                <a:cubicBezTo>
                  <a:pt x="57472" y="2446"/>
                  <a:pt x="57312" y="2468"/>
                  <a:pt x="57411" y="2500"/>
                </a:cubicBezTo>
                <a:close/>
                <a:moveTo>
                  <a:pt x="33552" y="2369"/>
                </a:moveTo>
                <a:cubicBezTo>
                  <a:pt x="33500" y="2373"/>
                  <a:pt x="33406" y="2346"/>
                  <a:pt x="33435" y="2412"/>
                </a:cubicBezTo>
                <a:cubicBezTo>
                  <a:pt x="33474" y="2412"/>
                  <a:pt x="33513" y="2412"/>
                  <a:pt x="33552" y="2412"/>
                </a:cubicBezTo>
                <a:cubicBezTo>
                  <a:pt x="33552" y="2397"/>
                  <a:pt x="33552" y="2383"/>
                  <a:pt x="33552" y="2369"/>
                </a:cubicBezTo>
                <a:close/>
                <a:moveTo>
                  <a:pt x="33465" y="2456"/>
                </a:moveTo>
                <a:cubicBezTo>
                  <a:pt x="33541" y="2496"/>
                  <a:pt x="33552" y="2446"/>
                  <a:pt x="33640" y="2478"/>
                </a:cubicBezTo>
                <a:cubicBezTo>
                  <a:pt x="33640" y="2456"/>
                  <a:pt x="33640" y="2435"/>
                  <a:pt x="33640" y="2412"/>
                </a:cubicBezTo>
                <a:cubicBezTo>
                  <a:pt x="33565" y="2414"/>
                  <a:pt x="33501" y="2425"/>
                  <a:pt x="33465" y="2456"/>
                </a:cubicBezTo>
                <a:close/>
                <a:moveTo>
                  <a:pt x="57645" y="2390"/>
                </a:moveTo>
                <a:cubicBezTo>
                  <a:pt x="57718" y="2339"/>
                  <a:pt x="57619" y="2344"/>
                  <a:pt x="57586" y="2369"/>
                </a:cubicBezTo>
                <a:cubicBezTo>
                  <a:pt x="57536" y="2406"/>
                  <a:pt x="57608" y="2416"/>
                  <a:pt x="57645" y="2390"/>
                </a:cubicBezTo>
                <a:close/>
                <a:moveTo>
                  <a:pt x="53865" y="2456"/>
                </a:moveTo>
                <a:cubicBezTo>
                  <a:pt x="53918" y="2414"/>
                  <a:pt x="53867" y="2401"/>
                  <a:pt x="53865" y="2346"/>
                </a:cubicBezTo>
                <a:cubicBezTo>
                  <a:pt x="53833" y="2337"/>
                  <a:pt x="53793" y="2320"/>
                  <a:pt x="53835" y="2346"/>
                </a:cubicBezTo>
                <a:cubicBezTo>
                  <a:pt x="53885" y="2402"/>
                  <a:pt x="53801" y="2423"/>
                  <a:pt x="53865" y="2456"/>
                </a:cubicBezTo>
                <a:close/>
                <a:moveTo>
                  <a:pt x="40088" y="2390"/>
                </a:moveTo>
                <a:cubicBezTo>
                  <a:pt x="40091" y="2355"/>
                  <a:pt x="40163" y="2373"/>
                  <a:pt x="40147" y="2324"/>
                </a:cubicBezTo>
                <a:cubicBezTo>
                  <a:pt x="40086" y="2305"/>
                  <a:pt x="40015" y="2381"/>
                  <a:pt x="40088" y="2390"/>
                </a:cubicBezTo>
                <a:close/>
                <a:moveTo>
                  <a:pt x="44631" y="2346"/>
                </a:moveTo>
                <a:cubicBezTo>
                  <a:pt x="44651" y="2346"/>
                  <a:pt x="44670" y="2346"/>
                  <a:pt x="44690" y="2346"/>
                </a:cubicBezTo>
                <a:cubicBezTo>
                  <a:pt x="44690" y="2331"/>
                  <a:pt x="44690" y="2317"/>
                  <a:pt x="44690" y="2303"/>
                </a:cubicBezTo>
                <a:cubicBezTo>
                  <a:pt x="44670" y="2303"/>
                  <a:pt x="44651" y="2303"/>
                  <a:pt x="44631" y="2303"/>
                </a:cubicBezTo>
                <a:cubicBezTo>
                  <a:pt x="44631" y="2317"/>
                  <a:pt x="44631" y="2331"/>
                  <a:pt x="44631" y="2346"/>
                </a:cubicBezTo>
                <a:close/>
                <a:moveTo>
                  <a:pt x="40528" y="2346"/>
                </a:moveTo>
                <a:cubicBezTo>
                  <a:pt x="40489" y="2349"/>
                  <a:pt x="40440" y="2256"/>
                  <a:pt x="40411" y="2324"/>
                </a:cubicBezTo>
                <a:cubicBezTo>
                  <a:pt x="40450" y="2320"/>
                  <a:pt x="40519" y="2399"/>
                  <a:pt x="40528" y="2346"/>
                </a:cubicBezTo>
                <a:close/>
                <a:moveTo>
                  <a:pt x="40001" y="2303"/>
                </a:moveTo>
                <a:cubicBezTo>
                  <a:pt x="39995" y="2270"/>
                  <a:pt x="39930" y="2282"/>
                  <a:pt x="39884" y="2280"/>
                </a:cubicBezTo>
                <a:cubicBezTo>
                  <a:pt x="39821" y="2361"/>
                  <a:pt x="40033" y="2379"/>
                  <a:pt x="40001" y="2303"/>
                </a:cubicBezTo>
                <a:close/>
                <a:moveTo>
                  <a:pt x="39707" y="2324"/>
                </a:moveTo>
                <a:cubicBezTo>
                  <a:pt x="39749" y="2312"/>
                  <a:pt x="39859" y="2350"/>
                  <a:pt x="39854" y="2303"/>
                </a:cubicBezTo>
                <a:cubicBezTo>
                  <a:pt x="39816" y="2273"/>
                  <a:pt x="39710" y="2268"/>
                  <a:pt x="39707" y="2324"/>
                </a:cubicBezTo>
                <a:close/>
                <a:moveTo>
                  <a:pt x="56883" y="2390"/>
                </a:moveTo>
                <a:cubicBezTo>
                  <a:pt x="56774" y="2388"/>
                  <a:pt x="56800" y="2365"/>
                  <a:pt x="56707" y="2390"/>
                </a:cubicBezTo>
                <a:cubicBezTo>
                  <a:pt x="56745" y="2487"/>
                  <a:pt x="56632" y="2441"/>
                  <a:pt x="56590" y="2456"/>
                </a:cubicBezTo>
                <a:cubicBezTo>
                  <a:pt x="56565" y="2465"/>
                  <a:pt x="56566" y="2519"/>
                  <a:pt x="56530" y="2523"/>
                </a:cubicBezTo>
                <a:cubicBezTo>
                  <a:pt x="56491" y="2480"/>
                  <a:pt x="56351" y="2511"/>
                  <a:pt x="56297" y="2478"/>
                </a:cubicBezTo>
                <a:cubicBezTo>
                  <a:pt x="56289" y="2534"/>
                  <a:pt x="56172" y="2603"/>
                  <a:pt x="56297" y="2633"/>
                </a:cubicBezTo>
                <a:cubicBezTo>
                  <a:pt x="56311" y="2607"/>
                  <a:pt x="56327" y="2583"/>
                  <a:pt x="56355" y="2567"/>
                </a:cubicBezTo>
                <a:cubicBezTo>
                  <a:pt x="56392" y="2688"/>
                  <a:pt x="56481" y="2531"/>
                  <a:pt x="56561" y="2544"/>
                </a:cubicBezTo>
                <a:cubicBezTo>
                  <a:pt x="56596" y="2616"/>
                  <a:pt x="56466" y="2561"/>
                  <a:pt x="56503" y="2633"/>
                </a:cubicBezTo>
                <a:cubicBezTo>
                  <a:pt x="56612" y="2664"/>
                  <a:pt x="56559" y="2573"/>
                  <a:pt x="56648" y="2589"/>
                </a:cubicBezTo>
                <a:cubicBezTo>
                  <a:pt x="56615" y="2634"/>
                  <a:pt x="56695" y="2694"/>
                  <a:pt x="56707" y="2633"/>
                </a:cubicBezTo>
                <a:cubicBezTo>
                  <a:pt x="56635" y="2604"/>
                  <a:pt x="56716" y="2509"/>
                  <a:pt x="56766" y="2500"/>
                </a:cubicBezTo>
                <a:cubicBezTo>
                  <a:pt x="56811" y="2560"/>
                  <a:pt x="56942" y="2502"/>
                  <a:pt x="56972" y="2478"/>
                </a:cubicBezTo>
                <a:cubicBezTo>
                  <a:pt x="56972" y="2500"/>
                  <a:pt x="56948" y="2505"/>
                  <a:pt x="56942" y="2523"/>
                </a:cubicBezTo>
                <a:cubicBezTo>
                  <a:pt x="56993" y="2520"/>
                  <a:pt x="57033" y="2528"/>
                  <a:pt x="57060" y="2544"/>
                </a:cubicBezTo>
                <a:cubicBezTo>
                  <a:pt x="57062" y="2466"/>
                  <a:pt x="57155" y="2591"/>
                  <a:pt x="57147" y="2523"/>
                </a:cubicBezTo>
                <a:cubicBezTo>
                  <a:pt x="57129" y="2522"/>
                  <a:pt x="57113" y="2519"/>
                  <a:pt x="57117" y="2500"/>
                </a:cubicBezTo>
                <a:cubicBezTo>
                  <a:pt x="57222" y="2461"/>
                  <a:pt x="57279" y="2514"/>
                  <a:pt x="57322" y="2478"/>
                </a:cubicBezTo>
                <a:cubicBezTo>
                  <a:pt x="57273" y="2469"/>
                  <a:pt x="57328" y="2449"/>
                  <a:pt x="57322" y="2412"/>
                </a:cubicBezTo>
                <a:cubicBezTo>
                  <a:pt x="57369" y="2411"/>
                  <a:pt x="57424" y="2415"/>
                  <a:pt x="57411" y="2369"/>
                </a:cubicBezTo>
                <a:cubicBezTo>
                  <a:pt x="57325" y="2388"/>
                  <a:pt x="57321" y="2388"/>
                  <a:pt x="57235" y="2369"/>
                </a:cubicBezTo>
                <a:cubicBezTo>
                  <a:pt x="57186" y="2412"/>
                  <a:pt x="57237" y="2396"/>
                  <a:pt x="57235" y="2456"/>
                </a:cubicBezTo>
                <a:cubicBezTo>
                  <a:pt x="57183" y="2454"/>
                  <a:pt x="57143" y="2461"/>
                  <a:pt x="57117" y="2478"/>
                </a:cubicBezTo>
                <a:cubicBezTo>
                  <a:pt x="57135" y="2407"/>
                  <a:pt x="57098" y="2376"/>
                  <a:pt x="57089" y="2324"/>
                </a:cubicBezTo>
                <a:cubicBezTo>
                  <a:pt x="57066" y="2319"/>
                  <a:pt x="57030" y="2324"/>
                  <a:pt x="57030" y="2303"/>
                </a:cubicBezTo>
                <a:cubicBezTo>
                  <a:pt x="57032" y="2279"/>
                  <a:pt x="57015" y="2246"/>
                  <a:pt x="56999" y="2280"/>
                </a:cubicBezTo>
                <a:cubicBezTo>
                  <a:pt x="57035" y="2415"/>
                  <a:pt x="56780" y="2306"/>
                  <a:pt x="56883" y="2390"/>
                </a:cubicBezTo>
                <a:close/>
                <a:moveTo>
                  <a:pt x="40938" y="2303"/>
                </a:moveTo>
                <a:cubicBezTo>
                  <a:pt x="40940" y="2316"/>
                  <a:pt x="40942" y="2328"/>
                  <a:pt x="40968" y="2324"/>
                </a:cubicBezTo>
                <a:cubicBezTo>
                  <a:pt x="40979" y="2286"/>
                  <a:pt x="41005" y="2329"/>
                  <a:pt x="41056" y="2324"/>
                </a:cubicBezTo>
                <a:cubicBezTo>
                  <a:pt x="41065" y="2266"/>
                  <a:pt x="40995" y="2268"/>
                  <a:pt x="40938" y="2258"/>
                </a:cubicBezTo>
                <a:cubicBezTo>
                  <a:pt x="40938" y="2273"/>
                  <a:pt x="40938" y="2288"/>
                  <a:pt x="40938" y="2303"/>
                </a:cubicBezTo>
                <a:close/>
                <a:moveTo>
                  <a:pt x="42551" y="2369"/>
                </a:moveTo>
                <a:cubicBezTo>
                  <a:pt x="42539" y="2301"/>
                  <a:pt x="42628" y="2256"/>
                  <a:pt x="42521" y="2236"/>
                </a:cubicBezTo>
                <a:cubicBezTo>
                  <a:pt x="42487" y="2260"/>
                  <a:pt x="42510" y="2337"/>
                  <a:pt x="42551" y="2369"/>
                </a:cubicBezTo>
                <a:close/>
                <a:moveTo>
                  <a:pt x="42345" y="2303"/>
                </a:moveTo>
                <a:cubicBezTo>
                  <a:pt x="42347" y="2289"/>
                  <a:pt x="42349" y="2276"/>
                  <a:pt x="42374" y="2280"/>
                </a:cubicBezTo>
                <a:cubicBezTo>
                  <a:pt x="42375" y="2303"/>
                  <a:pt x="42426" y="2308"/>
                  <a:pt x="42433" y="2280"/>
                </a:cubicBezTo>
                <a:cubicBezTo>
                  <a:pt x="42410" y="2276"/>
                  <a:pt x="42399" y="2262"/>
                  <a:pt x="42404" y="2236"/>
                </a:cubicBezTo>
                <a:cubicBezTo>
                  <a:pt x="42343" y="2218"/>
                  <a:pt x="42292" y="2309"/>
                  <a:pt x="42345" y="2303"/>
                </a:cubicBezTo>
                <a:close/>
                <a:moveTo>
                  <a:pt x="57704" y="2258"/>
                </a:moveTo>
                <a:cubicBezTo>
                  <a:pt x="57742" y="2258"/>
                  <a:pt x="57730" y="2297"/>
                  <a:pt x="57761" y="2303"/>
                </a:cubicBezTo>
                <a:cubicBezTo>
                  <a:pt x="57788" y="2264"/>
                  <a:pt x="57859" y="2234"/>
                  <a:pt x="57761" y="2215"/>
                </a:cubicBezTo>
                <a:cubicBezTo>
                  <a:pt x="57761" y="2243"/>
                  <a:pt x="57710" y="2234"/>
                  <a:pt x="57704" y="2258"/>
                </a:cubicBezTo>
                <a:close/>
                <a:moveTo>
                  <a:pt x="53894" y="2192"/>
                </a:moveTo>
                <a:cubicBezTo>
                  <a:pt x="53870" y="2292"/>
                  <a:pt x="53999" y="2195"/>
                  <a:pt x="54041" y="2258"/>
                </a:cubicBezTo>
                <a:cubicBezTo>
                  <a:pt x="54035" y="2250"/>
                  <a:pt x="53989" y="2291"/>
                  <a:pt x="54011" y="2303"/>
                </a:cubicBezTo>
                <a:cubicBezTo>
                  <a:pt x="54051" y="2322"/>
                  <a:pt x="54093" y="2261"/>
                  <a:pt x="54098" y="2303"/>
                </a:cubicBezTo>
                <a:cubicBezTo>
                  <a:pt x="54120" y="2370"/>
                  <a:pt x="54019" y="2345"/>
                  <a:pt x="54041" y="2412"/>
                </a:cubicBezTo>
                <a:cubicBezTo>
                  <a:pt x="54155" y="2411"/>
                  <a:pt x="54116" y="2293"/>
                  <a:pt x="54157" y="2236"/>
                </a:cubicBezTo>
                <a:cubicBezTo>
                  <a:pt x="54098" y="2230"/>
                  <a:pt x="54080" y="2192"/>
                  <a:pt x="54041" y="2170"/>
                </a:cubicBezTo>
                <a:cubicBezTo>
                  <a:pt x="54013" y="2244"/>
                  <a:pt x="53986" y="2181"/>
                  <a:pt x="53894" y="2192"/>
                </a:cubicBezTo>
                <a:close/>
                <a:moveTo>
                  <a:pt x="57117" y="2192"/>
                </a:moveTo>
                <a:cubicBezTo>
                  <a:pt x="57137" y="2192"/>
                  <a:pt x="57157" y="2192"/>
                  <a:pt x="57176" y="2192"/>
                </a:cubicBezTo>
                <a:cubicBezTo>
                  <a:pt x="57176" y="2178"/>
                  <a:pt x="57176" y="2164"/>
                  <a:pt x="57176" y="2148"/>
                </a:cubicBezTo>
                <a:cubicBezTo>
                  <a:pt x="57157" y="2148"/>
                  <a:pt x="57137" y="2148"/>
                  <a:pt x="57117" y="2148"/>
                </a:cubicBezTo>
                <a:cubicBezTo>
                  <a:pt x="57117" y="2164"/>
                  <a:pt x="57117" y="2178"/>
                  <a:pt x="57117" y="2192"/>
                </a:cubicBezTo>
                <a:close/>
                <a:moveTo>
                  <a:pt x="55740" y="2170"/>
                </a:moveTo>
                <a:cubicBezTo>
                  <a:pt x="55792" y="2158"/>
                  <a:pt x="55862" y="2159"/>
                  <a:pt x="55886" y="2126"/>
                </a:cubicBezTo>
                <a:cubicBezTo>
                  <a:pt x="55831" y="2136"/>
                  <a:pt x="55709" y="2096"/>
                  <a:pt x="55740" y="2170"/>
                </a:cubicBezTo>
                <a:close/>
                <a:moveTo>
                  <a:pt x="52692" y="2148"/>
                </a:moveTo>
                <a:cubicBezTo>
                  <a:pt x="52678" y="2141"/>
                  <a:pt x="52738" y="2120"/>
                  <a:pt x="52750" y="2148"/>
                </a:cubicBezTo>
                <a:cubicBezTo>
                  <a:pt x="52775" y="2066"/>
                  <a:pt x="52590" y="2091"/>
                  <a:pt x="52692" y="2148"/>
                </a:cubicBezTo>
                <a:close/>
                <a:moveTo>
                  <a:pt x="44690" y="2103"/>
                </a:moveTo>
                <a:cubicBezTo>
                  <a:pt x="44721" y="2186"/>
                  <a:pt x="44591" y="2147"/>
                  <a:pt x="44573" y="2192"/>
                </a:cubicBezTo>
                <a:cubicBezTo>
                  <a:pt x="44591" y="2223"/>
                  <a:pt x="44685" y="2196"/>
                  <a:pt x="44690" y="2236"/>
                </a:cubicBezTo>
                <a:cubicBezTo>
                  <a:pt x="44667" y="2241"/>
                  <a:pt x="44632" y="2237"/>
                  <a:pt x="44631" y="2258"/>
                </a:cubicBezTo>
                <a:cubicBezTo>
                  <a:pt x="44703" y="2280"/>
                  <a:pt x="44694" y="2265"/>
                  <a:pt x="44808" y="2280"/>
                </a:cubicBezTo>
                <a:cubicBezTo>
                  <a:pt x="44856" y="2246"/>
                  <a:pt x="44769" y="2179"/>
                  <a:pt x="44895" y="2170"/>
                </a:cubicBezTo>
                <a:cubicBezTo>
                  <a:pt x="44855" y="2203"/>
                  <a:pt x="44899" y="2297"/>
                  <a:pt x="44983" y="2303"/>
                </a:cubicBezTo>
                <a:cubicBezTo>
                  <a:pt x="45004" y="2252"/>
                  <a:pt x="45009" y="2190"/>
                  <a:pt x="45042" y="2148"/>
                </a:cubicBezTo>
                <a:cubicBezTo>
                  <a:pt x="44912" y="2099"/>
                  <a:pt x="44808" y="2186"/>
                  <a:pt x="44719" y="2126"/>
                </a:cubicBezTo>
                <a:cubicBezTo>
                  <a:pt x="44742" y="2122"/>
                  <a:pt x="44778" y="2126"/>
                  <a:pt x="44778" y="2103"/>
                </a:cubicBezTo>
                <a:cubicBezTo>
                  <a:pt x="44749" y="2103"/>
                  <a:pt x="44719" y="2103"/>
                  <a:pt x="44690" y="2103"/>
                </a:cubicBezTo>
                <a:close/>
                <a:moveTo>
                  <a:pt x="40470" y="2170"/>
                </a:moveTo>
                <a:cubicBezTo>
                  <a:pt x="40489" y="2170"/>
                  <a:pt x="40508" y="2170"/>
                  <a:pt x="40528" y="2170"/>
                </a:cubicBezTo>
                <a:cubicBezTo>
                  <a:pt x="40530" y="2142"/>
                  <a:pt x="40566" y="2139"/>
                  <a:pt x="40557" y="2103"/>
                </a:cubicBezTo>
                <a:cubicBezTo>
                  <a:pt x="40528" y="2103"/>
                  <a:pt x="40499" y="2103"/>
                  <a:pt x="40470" y="2103"/>
                </a:cubicBezTo>
                <a:cubicBezTo>
                  <a:pt x="40470" y="2126"/>
                  <a:pt x="40470" y="2148"/>
                  <a:pt x="40470" y="2170"/>
                </a:cubicBezTo>
                <a:close/>
                <a:moveTo>
                  <a:pt x="40352" y="2126"/>
                </a:moveTo>
                <a:cubicBezTo>
                  <a:pt x="40352" y="2141"/>
                  <a:pt x="40352" y="2156"/>
                  <a:pt x="40352" y="2170"/>
                </a:cubicBezTo>
                <a:cubicBezTo>
                  <a:pt x="40425" y="2205"/>
                  <a:pt x="40438" y="2095"/>
                  <a:pt x="40381" y="2103"/>
                </a:cubicBezTo>
                <a:cubicBezTo>
                  <a:pt x="40380" y="2118"/>
                  <a:pt x="40377" y="2131"/>
                  <a:pt x="40352" y="2126"/>
                </a:cubicBezTo>
                <a:close/>
                <a:moveTo>
                  <a:pt x="39942" y="2192"/>
                </a:moveTo>
                <a:cubicBezTo>
                  <a:pt x="40055" y="2210"/>
                  <a:pt x="40055" y="2087"/>
                  <a:pt x="39942" y="2103"/>
                </a:cubicBezTo>
                <a:cubicBezTo>
                  <a:pt x="39942" y="2134"/>
                  <a:pt x="39942" y="2164"/>
                  <a:pt x="39942" y="2192"/>
                </a:cubicBezTo>
                <a:close/>
                <a:moveTo>
                  <a:pt x="38096" y="2148"/>
                </a:moveTo>
                <a:cubicBezTo>
                  <a:pt x="38115" y="2148"/>
                  <a:pt x="38134" y="2148"/>
                  <a:pt x="38154" y="2148"/>
                </a:cubicBezTo>
                <a:cubicBezTo>
                  <a:pt x="38154" y="2134"/>
                  <a:pt x="38154" y="2119"/>
                  <a:pt x="38154" y="2103"/>
                </a:cubicBezTo>
                <a:cubicBezTo>
                  <a:pt x="38134" y="2103"/>
                  <a:pt x="38115" y="2103"/>
                  <a:pt x="38096" y="2103"/>
                </a:cubicBezTo>
                <a:cubicBezTo>
                  <a:pt x="38096" y="2119"/>
                  <a:pt x="38096" y="2134"/>
                  <a:pt x="38096" y="2148"/>
                </a:cubicBezTo>
                <a:close/>
                <a:moveTo>
                  <a:pt x="56210" y="2148"/>
                </a:moveTo>
                <a:cubicBezTo>
                  <a:pt x="56229" y="2148"/>
                  <a:pt x="56247" y="2148"/>
                  <a:pt x="56267" y="2148"/>
                </a:cubicBezTo>
                <a:cubicBezTo>
                  <a:pt x="56267" y="2126"/>
                  <a:pt x="56291" y="2122"/>
                  <a:pt x="56297" y="2103"/>
                </a:cubicBezTo>
                <a:cubicBezTo>
                  <a:pt x="56262" y="2100"/>
                  <a:pt x="56230" y="2065"/>
                  <a:pt x="56210" y="2103"/>
                </a:cubicBezTo>
                <a:cubicBezTo>
                  <a:pt x="56244" y="2109"/>
                  <a:pt x="56226" y="2129"/>
                  <a:pt x="56210" y="2148"/>
                </a:cubicBezTo>
                <a:close/>
                <a:moveTo>
                  <a:pt x="52603" y="2148"/>
                </a:moveTo>
                <a:cubicBezTo>
                  <a:pt x="52606" y="2135"/>
                  <a:pt x="52608" y="2122"/>
                  <a:pt x="52633" y="2126"/>
                </a:cubicBezTo>
                <a:cubicBezTo>
                  <a:pt x="52630" y="2099"/>
                  <a:pt x="52625" y="2074"/>
                  <a:pt x="52574" y="2083"/>
                </a:cubicBezTo>
                <a:cubicBezTo>
                  <a:pt x="52579" y="2108"/>
                  <a:pt x="52570" y="2145"/>
                  <a:pt x="52603" y="2148"/>
                </a:cubicBezTo>
                <a:close/>
                <a:moveTo>
                  <a:pt x="44426" y="2170"/>
                </a:moveTo>
                <a:cubicBezTo>
                  <a:pt x="44435" y="2157"/>
                  <a:pt x="44499" y="2086"/>
                  <a:pt x="44426" y="2083"/>
                </a:cubicBezTo>
                <a:cubicBezTo>
                  <a:pt x="44455" y="2123"/>
                  <a:pt x="44339" y="2156"/>
                  <a:pt x="44426" y="2170"/>
                </a:cubicBezTo>
                <a:close/>
                <a:moveTo>
                  <a:pt x="40997" y="2148"/>
                </a:moveTo>
                <a:cubicBezTo>
                  <a:pt x="41005" y="2119"/>
                  <a:pt x="40979" y="2062"/>
                  <a:pt x="40968" y="2103"/>
                </a:cubicBezTo>
                <a:cubicBezTo>
                  <a:pt x="40960" y="2134"/>
                  <a:pt x="40986" y="2190"/>
                  <a:pt x="40997" y="2148"/>
                </a:cubicBezTo>
                <a:close/>
                <a:moveTo>
                  <a:pt x="40675" y="2170"/>
                </a:moveTo>
                <a:cubicBezTo>
                  <a:pt x="40670" y="2185"/>
                  <a:pt x="40685" y="2216"/>
                  <a:pt x="40705" y="2215"/>
                </a:cubicBezTo>
                <a:cubicBezTo>
                  <a:pt x="40745" y="2186"/>
                  <a:pt x="40717" y="2106"/>
                  <a:pt x="40792" y="2103"/>
                </a:cubicBezTo>
                <a:cubicBezTo>
                  <a:pt x="40792" y="2134"/>
                  <a:pt x="40873" y="2132"/>
                  <a:pt x="40880" y="2103"/>
                </a:cubicBezTo>
                <a:cubicBezTo>
                  <a:pt x="40811" y="2105"/>
                  <a:pt x="40794" y="2066"/>
                  <a:pt x="40705" y="2083"/>
                </a:cubicBezTo>
                <a:cubicBezTo>
                  <a:pt x="40683" y="2142"/>
                  <a:pt x="40688" y="2128"/>
                  <a:pt x="40675" y="2170"/>
                </a:cubicBezTo>
                <a:close/>
                <a:moveTo>
                  <a:pt x="12390" y="2192"/>
                </a:moveTo>
                <a:cubicBezTo>
                  <a:pt x="12382" y="2159"/>
                  <a:pt x="12354" y="2033"/>
                  <a:pt x="12303" y="2103"/>
                </a:cubicBezTo>
                <a:cubicBezTo>
                  <a:pt x="12363" y="2110"/>
                  <a:pt x="12310" y="2202"/>
                  <a:pt x="12390" y="2192"/>
                </a:cubicBezTo>
                <a:close/>
                <a:moveTo>
                  <a:pt x="54802" y="2103"/>
                </a:moveTo>
                <a:cubicBezTo>
                  <a:pt x="54883" y="2094"/>
                  <a:pt x="54779" y="2224"/>
                  <a:pt x="54860" y="2215"/>
                </a:cubicBezTo>
                <a:cubicBezTo>
                  <a:pt x="54911" y="2201"/>
                  <a:pt x="54859" y="2109"/>
                  <a:pt x="54920" y="2103"/>
                </a:cubicBezTo>
                <a:cubicBezTo>
                  <a:pt x="54954" y="2111"/>
                  <a:pt x="55100" y="2100"/>
                  <a:pt x="55007" y="2083"/>
                </a:cubicBezTo>
                <a:cubicBezTo>
                  <a:pt x="54908" y="2080"/>
                  <a:pt x="54853" y="2038"/>
                  <a:pt x="54802" y="2103"/>
                </a:cubicBezTo>
                <a:close/>
                <a:moveTo>
                  <a:pt x="44808" y="2083"/>
                </a:moveTo>
                <a:cubicBezTo>
                  <a:pt x="44826" y="2083"/>
                  <a:pt x="44846" y="2083"/>
                  <a:pt x="44866" y="2083"/>
                </a:cubicBezTo>
                <a:cubicBezTo>
                  <a:pt x="44866" y="2068"/>
                  <a:pt x="44866" y="2052"/>
                  <a:pt x="44866" y="2038"/>
                </a:cubicBezTo>
                <a:cubicBezTo>
                  <a:pt x="44846" y="2038"/>
                  <a:pt x="44826" y="2038"/>
                  <a:pt x="44808" y="2038"/>
                </a:cubicBezTo>
                <a:cubicBezTo>
                  <a:pt x="44808" y="2052"/>
                  <a:pt x="44808" y="2068"/>
                  <a:pt x="44808" y="2083"/>
                </a:cubicBezTo>
                <a:close/>
                <a:moveTo>
                  <a:pt x="35751" y="2083"/>
                </a:moveTo>
                <a:cubicBezTo>
                  <a:pt x="35770" y="2083"/>
                  <a:pt x="35789" y="2083"/>
                  <a:pt x="35809" y="2083"/>
                </a:cubicBezTo>
                <a:cubicBezTo>
                  <a:pt x="35809" y="2068"/>
                  <a:pt x="35809" y="2052"/>
                  <a:pt x="35809" y="2038"/>
                </a:cubicBezTo>
                <a:cubicBezTo>
                  <a:pt x="35789" y="2038"/>
                  <a:pt x="35770" y="2038"/>
                  <a:pt x="35751" y="2038"/>
                </a:cubicBezTo>
                <a:cubicBezTo>
                  <a:pt x="35751" y="2052"/>
                  <a:pt x="35751" y="2068"/>
                  <a:pt x="35751" y="2083"/>
                </a:cubicBezTo>
                <a:close/>
                <a:moveTo>
                  <a:pt x="32175" y="2103"/>
                </a:moveTo>
                <a:cubicBezTo>
                  <a:pt x="32177" y="2091"/>
                  <a:pt x="32179" y="2078"/>
                  <a:pt x="32204" y="2083"/>
                </a:cubicBezTo>
                <a:cubicBezTo>
                  <a:pt x="32201" y="2055"/>
                  <a:pt x="32195" y="2030"/>
                  <a:pt x="32145" y="2038"/>
                </a:cubicBezTo>
                <a:cubicBezTo>
                  <a:pt x="32150" y="2065"/>
                  <a:pt x="32140" y="2100"/>
                  <a:pt x="32175" y="2103"/>
                </a:cubicBezTo>
                <a:close/>
                <a:moveTo>
                  <a:pt x="42463" y="2083"/>
                </a:moveTo>
                <a:cubicBezTo>
                  <a:pt x="42488" y="2037"/>
                  <a:pt x="42386" y="1984"/>
                  <a:pt x="42374" y="2038"/>
                </a:cubicBezTo>
                <a:cubicBezTo>
                  <a:pt x="42416" y="2043"/>
                  <a:pt x="42424" y="2074"/>
                  <a:pt x="42463" y="2083"/>
                </a:cubicBezTo>
                <a:close/>
                <a:moveTo>
                  <a:pt x="40176" y="2017"/>
                </a:moveTo>
                <a:cubicBezTo>
                  <a:pt x="40145" y="2144"/>
                  <a:pt x="40303" y="2026"/>
                  <a:pt x="40176" y="2017"/>
                </a:cubicBezTo>
                <a:close/>
                <a:moveTo>
                  <a:pt x="39063" y="2060"/>
                </a:moveTo>
                <a:cubicBezTo>
                  <a:pt x="39097" y="2088"/>
                  <a:pt x="39184" y="2078"/>
                  <a:pt x="39180" y="2017"/>
                </a:cubicBezTo>
                <a:cubicBezTo>
                  <a:pt x="39113" y="2010"/>
                  <a:pt x="39069" y="2021"/>
                  <a:pt x="39063" y="2060"/>
                </a:cubicBezTo>
                <a:close/>
                <a:moveTo>
                  <a:pt x="43987" y="2038"/>
                </a:moveTo>
                <a:cubicBezTo>
                  <a:pt x="44006" y="2038"/>
                  <a:pt x="44026" y="2038"/>
                  <a:pt x="44045" y="2038"/>
                </a:cubicBezTo>
                <a:cubicBezTo>
                  <a:pt x="44045" y="2024"/>
                  <a:pt x="44045" y="2009"/>
                  <a:pt x="44045" y="1994"/>
                </a:cubicBezTo>
                <a:cubicBezTo>
                  <a:pt x="44026" y="1994"/>
                  <a:pt x="44006" y="1994"/>
                  <a:pt x="43987" y="1994"/>
                </a:cubicBezTo>
                <a:cubicBezTo>
                  <a:pt x="43987" y="2009"/>
                  <a:pt x="43987" y="2024"/>
                  <a:pt x="43987" y="2038"/>
                </a:cubicBezTo>
                <a:close/>
                <a:moveTo>
                  <a:pt x="40381" y="2083"/>
                </a:moveTo>
                <a:cubicBezTo>
                  <a:pt x="40459" y="2088"/>
                  <a:pt x="40478" y="2052"/>
                  <a:pt x="40470" y="1994"/>
                </a:cubicBezTo>
                <a:cubicBezTo>
                  <a:pt x="40440" y="1994"/>
                  <a:pt x="40411" y="1994"/>
                  <a:pt x="40381" y="1994"/>
                </a:cubicBezTo>
                <a:cubicBezTo>
                  <a:pt x="40381" y="2024"/>
                  <a:pt x="40381" y="2052"/>
                  <a:pt x="40381" y="2083"/>
                </a:cubicBezTo>
                <a:close/>
                <a:moveTo>
                  <a:pt x="38946" y="2126"/>
                </a:moveTo>
                <a:cubicBezTo>
                  <a:pt x="38969" y="2110"/>
                  <a:pt x="39024" y="1974"/>
                  <a:pt x="38916" y="1994"/>
                </a:cubicBezTo>
                <a:cubicBezTo>
                  <a:pt x="38927" y="2062"/>
                  <a:pt x="38839" y="2106"/>
                  <a:pt x="38946" y="2126"/>
                </a:cubicBezTo>
                <a:close/>
                <a:moveTo>
                  <a:pt x="30739" y="2017"/>
                </a:moveTo>
                <a:cubicBezTo>
                  <a:pt x="30701" y="2015"/>
                  <a:pt x="30698" y="1988"/>
                  <a:pt x="30651" y="1994"/>
                </a:cubicBezTo>
                <a:cubicBezTo>
                  <a:pt x="30605" y="2048"/>
                  <a:pt x="30751" y="2058"/>
                  <a:pt x="30739" y="2017"/>
                </a:cubicBezTo>
                <a:close/>
                <a:moveTo>
                  <a:pt x="30534" y="2083"/>
                </a:moveTo>
                <a:cubicBezTo>
                  <a:pt x="30545" y="2045"/>
                  <a:pt x="30571" y="2087"/>
                  <a:pt x="30622" y="2083"/>
                </a:cubicBezTo>
                <a:cubicBezTo>
                  <a:pt x="30618" y="2026"/>
                  <a:pt x="30579" y="1997"/>
                  <a:pt x="30504" y="1994"/>
                </a:cubicBezTo>
                <a:cubicBezTo>
                  <a:pt x="30542" y="2049"/>
                  <a:pt x="30489" y="2063"/>
                  <a:pt x="30534" y="2083"/>
                </a:cubicBezTo>
                <a:close/>
                <a:moveTo>
                  <a:pt x="44924" y="2038"/>
                </a:moveTo>
                <a:cubicBezTo>
                  <a:pt x="44928" y="2012"/>
                  <a:pt x="44976" y="1988"/>
                  <a:pt x="44924" y="1972"/>
                </a:cubicBezTo>
                <a:cubicBezTo>
                  <a:pt x="44920" y="1998"/>
                  <a:pt x="44873" y="2022"/>
                  <a:pt x="44924" y="2038"/>
                </a:cubicBezTo>
                <a:close/>
                <a:moveTo>
                  <a:pt x="44690" y="2038"/>
                </a:moveTo>
                <a:cubicBezTo>
                  <a:pt x="44656" y="2035"/>
                  <a:pt x="44658" y="2003"/>
                  <a:pt x="44660" y="1972"/>
                </a:cubicBezTo>
                <a:cubicBezTo>
                  <a:pt x="44631" y="1972"/>
                  <a:pt x="44603" y="1972"/>
                  <a:pt x="44573" y="1972"/>
                </a:cubicBezTo>
                <a:cubicBezTo>
                  <a:pt x="44534" y="2040"/>
                  <a:pt x="44656" y="2097"/>
                  <a:pt x="44690" y="2038"/>
                </a:cubicBezTo>
                <a:close/>
                <a:moveTo>
                  <a:pt x="44397" y="2017"/>
                </a:moveTo>
                <a:cubicBezTo>
                  <a:pt x="44416" y="2017"/>
                  <a:pt x="44436" y="2017"/>
                  <a:pt x="44456" y="2017"/>
                </a:cubicBezTo>
                <a:cubicBezTo>
                  <a:pt x="44456" y="2001"/>
                  <a:pt x="44456" y="1987"/>
                  <a:pt x="44456" y="1972"/>
                </a:cubicBezTo>
                <a:cubicBezTo>
                  <a:pt x="44436" y="1972"/>
                  <a:pt x="44416" y="1972"/>
                  <a:pt x="44397" y="1972"/>
                </a:cubicBezTo>
                <a:cubicBezTo>
                  <a:pt x="44397" y="1987"/>
                  <a:pt x="44397" y="2001"/>
                  <a:pt x="44397" y="2017"/>
                </a:cubicBezTo>
                <a:close/>
                <a:moveTo>
                  <a:pt x="44280" y="2038"/>
                </a:moveTo>
                <a:cubicBezTo>
                  <a:pt x="44282" y="2025"/>
                  <a:pt x="44284" y="2012"/>
                  <a:pt x="44309" y="2017"/>
                </a:cubicBezTo>
                <a:cubicBezTo>
                  <a:pt x="44306" y="1990"/>
                  <a:pt x="44300" y="1964"/>
                  <a:pt x="44250" y="1972"/>
                </a:cubicBezTo>
                <a:cubicBezTo>
                  <a:pt x="44255" y="1998"/>
                  <a:pt x="44246" y="2035"/>
                  <a:pt x="44280" y="2038"/>
                </a:cubicBezTo>
                <a:close/>
                <a:moveTo>
                  <a:pt x="41173" y="2038"/>
                </a:moveTo>
                <a:cubicBezTo>
                  <a:pt x="41150" y="2043"/>
                  <a:pt x="41115" y="2039"/>
                  <a:pt x="41114" y="2060"/>
                </a:cubicBezTo>
                <a:cubicBezTo>
                  <a:pt x="41153" y="2060"/>
                  <a:pt x="41141" y="2099"/>
                  <a:pt x="41173" y="2103"/>
                </a:cubicBezTo>
                <a:cubicBezTo>
                  <a:pt x="41203" y="2060"/>
                  <a:pt x="41246" y="2027"/>
                  <a:pt x="41290" y="1994"/>
                </a:cubicBezTo>
                <a:cubicBezTo>
                  <a:pt x="41234" y="1998"/>
                  <a:pt x="41225" y="1969"/>
                  <a:pt x="41173" y="1972"/>
                </a:cubicBezTo>
                <a:cubicBezTo>
                  <a:pt x="41162" y="2003"/>
                  <a:pt x="41138" y="2009"/>
                  <a:pt x="41173" y="2038"/>
                </a:cubicBezTo>
                <a:close/>
                <a:moveTo>
                  <a:pt x="40645" y="2017"/>
                </a:moveTo>
                <a:cubicBezTo>
                  <a:pt x="40688" y="2004"/>
                  <a:pt x="40797" y="2042"/>
                  <a:pt x="40792" y="1994"/>
                </a:cubicBezTo>
                <a:cubicBezTo>
                  <a:pt x="40755" y="1964"/>
                  <a:pt x="40648" y="1959"/>
                  <a:pt x="40645" y="2017"/>
                </a:cubicBezTo>
                <a:close/>
                <a:moveTo>
                  <a:pt x="42785" y="2017"/>
                </a:moveTo>
                <a:cubicBezTo>
                  <a:pt x="42708" y="2055"/>
                  <a:pt x="42824" y="2100"/>
                  <a:pt x="42756" y="2103"/>
                </a:cubicBezTo>
                <a:cubicBezTo>
                  <a:pt x="42688" y="2094"/>
                  <a:pt x="42677" y="2007"/>
                  <a:pt x="42609" y="2060"/>
                </a:cubicBezTo>
                <a:cubicBezTo>
                  <a:pt x="42576" y="2184"/>
                  <a:pt x="42851" y="2120"/>
                  <a:pt x="42872" y="2083"/>
                </a:cubicBezTo>
                <a:cubicBezTo>
                  <a:pt x="42872" y="2017"/>
                  <a:pt x="42876" y="1947"/>
                  <a:pt x="42785" y="1951"/>
                </a:cubicBezTo>
                <a:cubicBezTo>
                  <a:pt x="42785" y="1972"/>
                  <a:pt x="42785" y="1994"/>
                  <a:pt x="42785" y="2017"/>
                </a:cubicBezTo>
                <a:close/>
                <a:moveTo>
                  <a:pt x="42199" y="1994"/>
                </a:moveTo>
                <a:cubicBezTo>
                  <a:pt x="42265" y="2000"/>
                  <a:pt x="42309" y="1989"/>
                  <a:pt x="42316" y="1951"/>
                </a:cubicBezTo>
                <a:cubicBezTo>
                  <a:pt x="42264" y="1955"/>
                  <a:pt x="42169" y="1928"/>
                  <a:pt x="42199" y="1994"/>
                </a:cubicBezTo>
                <a:close/>
                <a:moveTo>
                  <a:pt x="30094" y="2017"/>
                </a:moveTo>
                <a:cubicBezTo>
                  <a:pt x="30094" y="2117"/>
                  <a:pt x="30155" y="2000"/>
                  <a:pt x="30152" y="1994"/>
                </a:cubicBezTo>
                <a:cubicBezTo>
                  <a:pt x="30152" y="1992"/>
                  <a:pt x="30125" y="1995"/>
                  <a:pt x="30123" y="1994"/>
                </a:cubicBezTo>
                <a:cubicBezTo>
                  <a:pt x="30129" y="1998"/>
                  <a:pt x="30145" y="1930"/>
                  <a:pt x="30123" y="1951"/>
                </a:cubicBezTo>
                <a:cubicBezTo>
                  <a:pt x="30119" y="1955"/>
                  <a:pt x="30127" y="1967"/>
                  <a:pt x="30123" y="1972"/>
                </a:cubicBezTo>
                <a:cubicBezTo>
                  <a:pt x="30110" y="1991"/>
                  <a:pt x="30094" y="1979"/>
                  <a:pt x="30094" y="2017"/>
                </a:cubicBezTo>
                <a:close/>
                <a:moveTo>
                  <a:pt x="42404" y="1994"/>
                </a:moveTo>
                <a:cubicBezTo>
                  <a:pt x="42502" y="1981"/>
                  <a:pt x="42676" y="2023"/>
                  <a:pt x="42727" y="1972"/>
                </a:cubicBezTo>
                <a:cubicBezTo>
                  <a:pt x="42658" y="1965"/>
                  <a:pt x="42605" y="1946"/>
                  <a:pt x="42551" y="1928"/>
                </a:cubicBezTo>
                <a:cubicBezTo>
                  <a:pt x="42579" y="2021"/>
                  <a:pt x="42406" y="1892"/>
                  <a:pt x="42404" y="1994"/>
                </a:cubicBezTo>
                <a:close/>
                <a:moveTo>
                  <a:pt x="55329" y="2038"/>
                </a:moveTo>
                <a:cubicBezTo>
                  <a:pt x="55419" y="2054"/>
                  <a:pt x="55385" y="1978"/>
                  <a:pt x="55476" y="1994"/>
                </a:cubicBezTo>
                <a:cubicBezTo>
                  <a:pt x="55481" y="2035"/>
                  <a:pt x="55495" y="2068"/>
                  <a:pt x="55535" y="2083"/>
                </a:cubicBezTo>
                <a:cubicBezTo>
                  <a:pt x="55544" y="2001"/>
                  <a:pt x="55502" y="1959"/>
                  <a:pt x="55476" y="1905"/>
                </a:cubicBezTo>
                <a:cubicBezTo>
                  <a:pt x="55437" y="1905"/>
                  <a:pt x="55397" y="1905"/>
                  <a:pt x="55359" y="1905"/>
                </a:cubicBezTo>
                <a:cubicBezTo>
                  <a:pt x="55305" y="1963"/>
                  <a:pt x="55371" y="1972"/>
                  <a:pt x="55329" y="2038"/>
                </a:cubicBezTo>
                <a:close/>
                <a:moveTo>
                  <a:pt x="53717" y="1951"/>
                </a:moveTo>
                <a:cubicBezTo>
                  <a:pt x="53717" y="1928"/>
                  <a:pt x="53717" y="1905"/>
                  <a:pt x="53717" y="1884"/>
                </a:cubicBezTo>
                <a:cubicBezTo>
                  <a:pt x="53683" y="1888"/>
                  <a:pt x="53635" y="1880"/>
                  <a:pt x="53630" y="1905"/>
                </a:cubicBezTo>
                <a:cubicBezTo>
                  <a:pt x="53671" y="1911"/>
                  <a:pt x="53680" y="1942"/>
                  <a:pt x="53717" y="1951"/>
                </a:cubicBezTo>
                <a:close/>
                <a:moveTo>
                  <a:pt x="56707" y="1928"/>
                </a:moveTo>
                <a:cubicBezTo>
                  <a:pt x="56708" y="1891"/>
                  <a:pt x="56684" y="1871"/>
                  <a:pt x="56648" y="1862"/>
                </a:cubicBezTo>
                <a:cubicBezTo>
                  <a:pt x="56647" y="1899"/>
                  <a:pt x="56670" y="1918"/>
                  <a:pt x="56707" y="1928"/>
                </a:cubicBezTo>
                <a:close/>
                <a:moveTo>
                  <a:pt x="53776" y="1905"/>
                </a:moveTo>
                <a:cubicBezTo>
                  <a:pt x="53815" y="1913"/>
                  <a:pt x="53833" y="1937"/>
                  <a:pt x="53894" y="1928"/>
                </a:cubicBezTo>
                <a:cubicBezTo>
                  <a:pt x="53915" y="1853"/>
                  <a:pt x="53781" y="1843"/>
                  <a:pt x="53776" y="1905"/>
                </a:cubicBezTo>
                <a:close/>
                <a:moveTo>
                  <a:pt x="54245" y="1928"/>
                </a:moveTo>
                <a:cubicBezTo>
                  <a:pt x="54265" y="1928"/>
                  <a:pt x="54284" y="1928"/>
                  <a:pt x="54304" y="1928"/>
                </a:cubicBezTo>
                <a:cubicBezTo>
                  <a:pt x="54304" y="1898"/>
                  <a:pt x="54304" y="1870"/>
                  <a:pt x="54304" y="1840"/>
                </a:cubicBezTo>
                <a:cubicBezTo>
                  <a:pt x="54284" y="1840"/>
                  <a:pt x="54265" y="1840"/>
                  <a:pt x="54245" y="1840"/>
                </a:cubicBezTo>
                <a:cubicBezTo>
                  <a:pt x="54245" y="1870"/>
                  <a:pt x="54245" y="1898"/>
                  <a:pt x="54245" y="1928"/>
                </a:cubicBezTo>
                <a:close/>
                <a:moveTo>
                  <a:pt x="54098" y="1928"/>
                </a:moveTo>
                <a:cubicBezTo>
                  <a:pt x="54086" y="1886"/>
                  <a:pt x="54089" y="1834"/>
                  <a:pt x="54011" y="1840"/>
                </a:cubicBezTo>
                <a:cubicBezTo>
                  <a:pt x="54023" y="1882"/>
                  <a:pt x="54020" y="1935"/>
                  <a:pt x="54098" y="1928"/>
                </a:cubicBezTo>
                <a:close/>
                <a:moveTo>
                  <a:pt x="12332" y="1862"/>
                </a:moveTo>
                <a:cubicBezTo>
                  <a:pt x="12322" y="1844"/>
                  <a:pt x="12255" y="1835"/>
                  <a:pt x="12244" y="1862"/>
                </a:cubicBezTo>
                <a:cubicBezTo>
                  <a:pt x="12225" y="1913"/>
                  <a:pt x="12359" y="1909"/>
                  <a:pt x="12332" y="1862"/>
                </a:cubicBezTo>
                <a:close/>
                <a:moveTo>
                  <a:pt x="52867" y="1818"/>
                </a:moveTo>
                <a:cubicBezTo>
                  <a:pt x="52863" y="1844"/>
                  <a:pt x="52815" y="1868"/>
                  <a:pt x="52867" y="1884"/>
                </a:cubicBezTo>
                <a:cubicBezTo>
                  <a:pt x="52868" y="1847"/>
                  <a:pt x="52948" y="1871"/>
                  <a:pt x="52956" y="1840"/>
                </a:cubicBezTo>
                <a:cubicBezTo>
                  <a:pt x="52918" y="1839"/>
                  <a:pt x="52915" y="1812"/>
                  <a:pt x="52867" y="1818"/>
                </a:cubicBezTo>
                <a:close/>
                <a:moveTo>
                  <a:pt x="52399" y="1884"/>
                </a:moveTo>
                <a:cubicBezTo>
                  <a:pt x="52484" y="1916"/>
                  <a:pt x="52484" y="1786"/>
                  <a:pt x="52399" y="1818"/>
                </a:cubicBezTo>
                <a:cubicBezTo>
                  <a:pt x="52399" y="1840"/>
                  <a:pt x="52399" y="1862"/>
                  <a:pt x="52399" y="1884"/>
                </a:cubicBezTo>
                <a:close/>
                <a:moveTo>
                  <a:pt x="52135" y="1928"/>
                </a:moveTo>
                <a:cubicBezTo>
                  <a:pt x="52093" y="1844"/>
                  <a:pt x="52215" y="1886"/>
                  <a:pt x="52194" y="1818"/>
                </a:cubicBezTo>
                <a:cubicBezTo>
                  <a:pt x="52086" y="1806"/>
                  <a:pt x="51970" y="1924"/>
                  <a:pt x="52135" y="1928"/>
                </a:cubicBezTo>
                <a:close/>
                <a:moveTo>
                  <a:pt x="42844" y="1905"/>
                </a:moveTo>
                <a:cubicBezTo>
                  <a:pt x="42848" y="1891"/>
                  <a:pt x="42833" y="1778"/>
                  <a:pt x="42814" y="1840"/>
                </a:cubicBezTo>
                <a:cubicBezTo>
                  <a:pt x="42788" y="1924"/>
                  <a:pt x="42830" y="1951"/>
                  <a:pt x="42844" y="1905"/>
                </a:cubicBezTo>
                <a:close/>
                <a:moveTo>
                  <a:pt x="54715" y="1818"/>
                </a:moveTo>
                <a:cubicBezTo>
                  <a:pt x="54812" y="1885"/>
                  <a:pt x="54803" y="1736"/>
                  <a:pt x="54715" y="1818"/>
                </a:cubicBezTo>
                <a:close/>
                <a:moveTo>
                  <a:pt x="25111" y="1818"/>
                </a:moveTo>
                <a:cubicBezTo>
                  <a:pt x="24992" y="1741"/>
                  <a:pt x="25042" y="1889"/>
                  <a:pt x="25111" y="1818"/>
                </a:cubicBezTo>
                <a:close/>
                <a:moveTo>
                  <a:pt x="12098" y="1818"/>
                </a:moveTo>
                <a:cubicBezTo>
                  <a:pt x="11979" y="1741"/>
                  <a:pt x="12029" y="1889"/>
                  <a:pt x="12098" y="1818"/>
                </a:cubicBezTo>
                <a:close/>
                <a:moveTo>
                  <a:pt x="56326" y="1840"/>
                </a:moveTo>
                <a:cubicBezTo>
                  <a:pt x="56327" y="1811"/>
                  <a:pt x="56377" y="1820"/>
                  <a:pt x="56385" y="1796"/>
                </a:cubicBezTo>
                <a:cubicBezTo>
                  <a:pt x="56344" y="1796"/>
                  <a:pt x="56320" y="1786"/>
                  <a:pt x="56297" y="1774"/>
                </a:cubicBezTo>
                <a:cubicBezTo>
                  <a:pt x="56301" y="1800"/>
                  <a:pt x="56291" y="1837"/>
                  <a:pt x="56326" y="1840"/>
                </a:cubicBezTo>
                <a:close/>
                <a:moveTo>
                  <a:pt x="54920" y="1774"/>
                </a:moveTo>
                <a:cubicBezTo>
                  <a:pt x="54944" y="1877"/>
                  <a:pt x="54842" y="1744"/>
                  <a:pt x="54830" y="1818"/>
                </a:cubicBezTo>
                <a:cubicBezTo>
                  <a:pt x="54866" y="1837"/>
                  <a:pt x="54911" y="1847"/>
                  <a:pt x="54978" y="1840"/>
                </a:cubicBezTo>
                <a:cubicBezTo>
                  <a:pt x="55036" y="1877"/>
                  <a:pt x="55024" y="1967"/>
                  <a:pt x="55154" y="1951"/>
                </a:cubicBezTo>
                <a:cubicBezTo>
                  <a:pt x="55164" y="1873"/>
                  <a:pt x="55155" y="1837"/>
                  <a:pt x="55182" y="1818"/>
                </a:cubicBezTo>
                <a:cubicBezTo>
                  <a:pt x="55284" y="1807"/>
                  <a:pt x="55200" y="1937"/>
                  <a:pt x="55272" y="1951"/>
                </a:cubicBezTo>
                <a:cubicBezTo>
                  <a:pt x="55303" y="1901"/>
                  <a:pt x="55369" y="1877"/>
                  <a:pt x="55387" y="1818"/>
                </a:cubicBezTo>
                <a:cubicBezTo>
                  <a:pt x="55250" y="1835"/>
                  <a:pt x="55268" y="1748"/>
                  <a:pt x="55182" y="1752"/>
                </a:cubicBezTo>
                <a:cubicBezTo>
                  <a:pt x="55202" y="1832"/>
                  <a:pt x="55022" y="1742"/>
                  <a:pt x="54920" y="1774"/>
                </a:cubicBezTo>
                <a:close/>
                <a:moveTo>
                  <a:pt x="42990" y="1796"/>
                </a:moveTo>
                <a:cubicBezTo>
                  <a:pt x="43041" y="1791"/>
                  <a:pt x="43137" y="1818"/>
                  <a:pt x="43108" y="1752"/>
                </a:cubicBezTo>
                <a:cubicBezTo>
                  <a:pt x="43068" y="1752"/>
                  <a:pt x="43029" y="1752"/>
                  <a:pt x="42990" y="1752"/>
                </a:cubicBezTo>
                <a:cubicBezTo>
                  <a:pt x="42990" y="1767"/>
                  <a:pt x="42990" y="1781"/>
                  <a:pt x="42990" y="1796"/>
                </a:cubicBezTo>
                <a:close/>
                <a:moveTo>
                  <a:pt x="40616" y="1818"/>
                </a:moveTo>
                <a:cubicBezTo>
                  <a:pt x="40690" y="1822"/>
                  <a:pt x="40708" y="1784"/>
                  <a:pt x="40733" y="1752"/>
                </a:cubicBezTo>
                <a:cubicBezTo>
                  <a:pt x="40653" y="1750"/>
                  <a:pt x="40674" y="1789"/>
                  <a:pt x="40616" y="1752"/>
                </a:cubicBezTo>
                <a:cubicBezTo>
                  <a:pt x="40616" y="1774"/>
                  <a:pt x="40616" y="1796"/>
                  <a:pt x="40616" y="1818"/>
                </a:cubicBezTo>
                <a:close/>
                <a:moveTo>
                  <a:pt x="39151" y="1840"/>
                </a:moveTo>
                <a:cubicBezTo>
                  <a:pt x="39232" y="1876"/>
                  <a:pt x="39232" y="1745"/>
                  <a:pt x="39180" y="1752"/>
                </a:cubicBezTo>
                <a:cubicBezTo>
                  <a:pt x="39187" y="1793"/>
                  <a:pt x="39147" y="1801"/>
                  <a:pt x="39151" y="1840"/>
                </a:cubicBezTo>
                <a:close/>
                <a:moveTo>
                  <a:pt x="43459" y="1840"/>
                </a:moveTo>
                <a:cubicBezTo>
                  <a:pt x="43495" y="1807"/>
                  <a:pt x="43461" y="1805"/>
                  <a:pt x="43459" y="1774"/>
                </a:cubicBezTo>
                <a:cubicBezTo>
                  <a:pt x="43459" y="1777"/>
                  <a:pt x="43488" y="1767"/>
                  <a:pt x="43488" y="1752"/>
                </a:cubicBezTo>
                <a:cubicBezTo>
                  <a:pt x="43489" y="1735"/>
                  <a:pt x="43458" y="1726"/>
                  <a:pt x="43430" y="1730"/>
                </a:cubicBezTo>
                <a:cubicBezTo>
                  <a:pt x="43446" y="1762"/>
                  <a:pt x="43395" y="1844"/>
                  <a:pt x="43459" y="1840"/>
                </a:cubicBezTo>
                <a:close/>
                <a:moveTo>
                  <a:pt x="17959" y="1818"/>
                </a:moveTo>
                <a:cubicBezTo>
                  <a:pt x="17990" y="1762"/>
                  <a:pt x="17898" y="1693"/>
                  <a:pt x="17872" y="1752"/>
                </a:cubicBezTo>
                <a:cubicBezTo>
                  <a:pt x="17922" y="1759"/>
                  <a:pt x="17834" y="1828"/>
                  <a:pt x="17959" y="1818"/>
                </a:cubicBezTo>
                <a:close/>
                <a:moveTo>
                  <a:pt x="10896" y="1752"/>
                </a:moveTo>
                <a:cubicBezTo>
                  <a:pt x="10856" y="1745"/>
                  <a:pt x="10840" y="1721"/>
                  <a:pt x="10779" y="1730"/>
                </a:cubicBezTo>
                <a:cubicBezTo>
                  <a:pt x="10731" y="1792"/>
                  <a:pt x="10905" y="1790"/>
                  <a:pt x="10896" y="1752"/>
                </a:cubicBezTo>
                <a:close/>
                <a:moveTo>
                  <a:pt x="39942" y="1730"/>
                </a:moveTo>
                <a:cubicBezTo>
                  <a:pt x="39905" y="1729"/>
                  <a:pt x="39902" y="1702"/>
                  <a:pt x="39854" y="1708"/>
                </a:cubicBezTo>
                <a:cubicBezTo>
                  <a:pt x="39808" y="1762"/>
                  <a:pt x="39953" y="1772"/>
                  <a:pt x="39942" y="1730"/>
                </a:cubicBezTo>
                <a:close/>
                <a:moveTo>
                  <a:pt x="36044" y="1752"/>
                </a:moveTo>
                <a:cubicBezTo>
                  <a:pt x="36094" y="1753"/>
                  <a:pt x="36118" y="1735"/>
                  <a:pt x="36132" y="1708"/>
                </a:cubicBezTo>
                <a:cubicBezTo>
                  <a:pt x="36085" y="1710"/>
                  <a:pt x="36030" y="1705"/>
                  <a:pt x="36044" y="1752"/>
                </a:cubicBezTo>
                <a:close/>
                <a:moveTo>
                  <a:pt x="17139" y="1730"/>
                </a:moveTo>
                <a:cubicBezTo>
                  <a:pt x="17020" y="1653"/>
                  <a:pt x="17070" y="1801"/>
                  <a:pt x="17139" y="1730"/>
                </a:cubicBezTo>
                <a:close/>
                <a:moveTo>
                  <a:pt x="45071" y="1752"/>
                </a:moveTo>
                <a:cubicBezTo>
                  <a:pt x="45073" y="1717"/>
                  <a:pt x="45146" y="1735"/>
                  <a:pt x="45130" y="1685"/>
                </a:cubicBezTo>
                <a:cubicBezTo>
                  <a:pt x="45100" y="1685"/>
                  <a:pt x="45071" y="1685"/>
                  <a:pt x="45042" y="1685"/>
                </a:cubicBezTo>
                <a:cubicBezTo>
                  <a:pt x="45046" y="1713"/>
                  <a:pt x="45037" y="1748"/>
                  <a:pt x="45071" y="1752"/>
                </a:cubicBezTo>
                <a:close/>
                <a:moveTo>
                  <a:pt x="38975" y="1752"/>
                </a:moveTo>
                <a:cubicBezTo>
                  <a:pt x="39061" y="1784"/>
                  <a:pt x="39061" y="1654"/>
                  <a:pt x="38975" y="1685"/>
                </a:cubicBezTo>
                <a:cubicBezTo>
                  <a:pt x="38975" y="1708"/>
                  <a:pt x="38975" y="1730"/>
                  <a:pt x="38975" y="1752"/>
                </a:cubicBezTo>
                <a:close/>
                <a:moveTo>
                  <a:pt x="37949" y="1752"/>
                </a:moveTo>
                <a:cubicBezTo>
                  <a:pt x="37989" y="1759"/>
                  <a:pt x="38005" y="1783"/>
                  <a:pt x="38066" y="1774"/>
                </a:cubicBezTo>
                <a:cubicBezTo>
                  <a:pt x="38074" y="1725"/>
                  <a:pt x="38059" y="1691"/>
                  <a:pt x="38008" y="1685"/>
                </a:cubicBezTo>
                <a:cubicBezTo>
                  <a:pt x="38016" y="1729"/>
                  <a:pt x="37968" y="1730"/>
                  <a:pt x="37949" y="1752"/>
                </a:cubicBezTo>
                <a:close/>
                <a:moveTo>
                  <a:pt x="29361" y="1796"/>
                </a:moveTo>
                <a:cubicBezTo>
                  <a:pt x="29380" y="1753"/>
                  <a:pt x="29463" y="1702"/>
                  <a:pt x="29361" y="1685"/>
                </a:cubicBezTo>
                <a:cubicBezTo>
                  <a:pt x="29399" y="1741"/>
                  <a:pt x="29275" y="1777"/>
                  <a:pt x="29361" y="1796"/>
                </a:cubicBezTo>
                <a:close/>
                <a:moveTo>
                  <a:pt x="53190" y="1884"/>
                </a:moveTo>
                <a:cubicBezTo>
                  <a:pt x="53099" y="1849"/>
                  <a:pt x="53284" y="1868"/>
                  <a:pt x="53307" y="1862"/>
                </a:cubicBezTo>
                <a:cubicBezTo>
                  <a:pt x="53345" y="1851"/>
                  <a:pt x="53347" y="1783"/>
                  <a:pt x="53395" y="1796"/>
                </a:cubicBezTo>
                <a:cubicBezTo>
                  <a:pt x="53393" y="1826"/>
                  <a:pt x="53408" y="1844"/>
                  <a:pt x="53425" y="1862"/>
                </a:cubicBezTo>
                <a:cubicBezTo>
                  <a:pt x="53479" y="1867"/>
                  <a:pt x="53490" y="1837"/>
                  <a:pt x="53542" y="1840"/>
                </a:cubicBezTo>
                <a:cubicBezTo>
                  <a:pt x="53500" y="1774"/>
                  <a:pt x="53566" y="1765"/>
                  <a:pt x="53512" y="1708"/>
                </a:cubicBezTo>
                <a:cubicBezTo>
                  <a:pt x="53423" y="1715"/>
                  <a:pt x="53430" y="1793"/>
                  <a:pt x="53336" y="1796"/>
                </a:cubicBezTo>
                <a:cubicBezTo>
                  <a:pt x="53317" y="1644"/>
                  <a:pt x="53324" y="1824"/>
                  <a:pt x="53278" y="1840"/>
                </a:cubicBezTo>
                <a:cubicBezTo>
                  <a:pt x="53180" y="1801"/>
                  <a:pt x="53306" y="1691"/>
                  <a:pt x="53131" y="1685"/>
                </a:cubicBezTo>
                <a:cubicBezTo>
                  <a:pt x="53086" y="1765"/>
                  <a:pt x="53230" y="1699"/>
                  <a:pt x="53219" y="1752"/>
                </a:cubicBezTo>
                <a:cubicBezTo>
                  <a:pt x="53178" y="1742"/>
                  <a:pt x="53156" y="1773"/>
                  <a:pt x="53131" y="1774"/>
                </a:cubicBezTo>
                <a:cubicBezTo>
                  <a:pt x="53103" y="1775"/>
                  <a:pt x="53050" y="1750"/>
                  <a:pt x="53043" y="1752"/>
                </a:cubicBezTo>
                <a:cubicBezTo>
                  <a:pt x="53030" y="1756"/>
                  <a:pt x="53049" y="1805"/>
                  <a:pt x="53014" y="1796"/>
                </a:cubicBezTo>
                <a:cubicBezTo>
                  <a:pt x="52958" y="1787"/>
                  <a:pt x="52961" y="1733"/>
                  <a:pt x="52867" y="1752"/>
                </a:cubicBezTo>
                <a:cubicBezTo>
                  <a:pt x="52875" y="1702"/>
                  <a:pt x="52860" y="1669"/>
                  <a:pt x="52809" y="1664"/>
                </a:cubicBezTo>
                <a:cubicBezTo>
                  <a:pt x="52805" y="1718"/>
                  <a:pt x="52804" y="1769"/>
                  <a:pt x="52838" y="1796"/>
                </a:cubicBezTo>
                <a:cubicBezTo>
                  <a:pt x="52928" y="1780"/>
                  <a:pt x="52945" y="1818"/>
                  <a:pt x="53014" y="1818"/>
                </a:cubicBezTo>
                <a:cubicBezTo>
                  <a:pt x="53002" y="1849"/>
                  <a:pt x="52978" y="1855"/>
                  <a:pt x="53014" y="1884"/>
                </a:cubicBezTo>
                <a:cubicBezTo>
                  <a:pt x="53098" y="1853"/>
                  <a:pt x="53163" y="1944"/>
                  <a:pt x="53190" y="1884"/>
                </a:cubicBezTo>
                <a:close/>
                <a:moveTo>
                  <a:pt x="43312" y="1708"/>
                </a:moveTo>
                <a:cubicBezTo>
                  <a:pt x="43318" y="1660"/>
                  <a:pt x="43289" y="1637"/>
                  <a:pt x="43224" y="1642"/>
                </a:cubicBezTo>
                <a:cubicBezTo>
                  <a:pt x="43219" y="1690"/>
                  <a:pt x="43249" y="1713"/>
                  <a:pt x="43312" y="1708"/>
                </a:cubicBezTo>
                <a:close/>
                <a:moveTo>
                  <a:pt x="42345" y="1642"/>
                </a:moveTo>
                <a:cubicBezTo>
                  <a:pt x="42316" y="1642"/>
                  <a:pt x="42286" y="1642"/>
                  <a:pt x="42258" y="1642"/>
                </a:cubicBezTo>
                <a:cubicBezTo>
                  <a:pt x="42235" y="1646"/>
                  <a:pt x="42200" y="1642"/>
                  <a:pt x="42199" y="1664"/>
                </a:cubicBezTo>
                <a:cubicBezTo>
                  <a:pt x="42242" y="1653"/>
                  <a:pt x="42350" y="1690"/>
                  <a:pt x="42345" y="1642"/>
                </a:cubicBezTo>
                <a:close/>
                <a:moveTo>
                  <a:pt x="52750" y="1884"/>
                </a:moveTo>
                <a:cubicBezTo>
                  <a:pt x="52750" y="1832"/>
                  <a:pt x="52801" y="1818"/>
                  <a:pt x="52779" y="1752"/>
                </a:cubicBezTo>
                <a:cubicBezTo>
                  <a:pt x="52714" y="1742"/>
                  <a:pt x="52621" y="1820"/>
                  <a:pt x="52603" y="1774"/>
                </a:cubicBezTo>
                <a:cubicBezTo>
                  <a:pt x="52614" y="1736"/>
                  <a:pt x="52693" y="1637"/>
                  <a:pt x="52633" y="1619"/>
                </a:cubicBezTo>
                <a:cubicBezTo>
                  <a:pt x="52596" y="1661"/>
                  <a:pt x="52483" y="1703"/>
                  <a:pt x="52545" y="1752"/>
                </a:cubicBezTo>
                <a:cubicBezTo>
                  <a:pt x="52522" y="1757"/>
                  <a:pt x="52487" y="1753"/>
                  <a:pt x="52486" y="1774"/>
                </a:cubicBezTo>
                <a:cubicBezTo>
                  <a:pt x="52644" y="1759"/>
                  <a:pt x="52591" y="1900"/>
                  <a:pt x="52663" y="1951"/>
                </a:cubicBezTo>
                <a:cubicBezTo>
                  <a:pt x="52762" y="1902"/>
                  <a:pt x="52599" y="1831"/>
                  <a:pt x="52663" y="1818"/>
                </a:cubicBezTo>
                <a:cubicBezTo>
                  <a:pt x="52691" y="1840"/>
                  <a:pt x="52720" y="1862"/>
                  <a:pt x="52750" y="1884"/>
                </a:cubicBezTo>
                <a:close/>
                <a:moveTo>
                  <a:pt x="46215" y="1664"/>
                </a:moveTo>
                <a:cubicBezTo>
                  <a:pt x="46234" y="1679"/>
                  <a:pt x="46341" y="1658"/>
                  <a:pt x="46331" y="1642"/>
                </a:cubicBezTo>
                <a:cubicBezTo>
                  <a:pt x="46292" y="1601"/>
                  <a:pt x="46202" y="1654"/>
                  <a:pt x="46215" y="1664"/>
                </a:cubicBezTo>
                <a:close/>
                <a:moveTo>
                  <a:pt x="41817" y="1664"/>
                </a:moveTo>
                <a:cubicBezTo>
                  <a:pt x="41837" y="1664"/>
                  <a:pt x="41857" y="1664"/>
                  <a:pt x="41877" y="1664"/>
                </a:cubicBezTo>
                <a:cubicBezTo>
                  <a:pt x="41877" y="1649"/>
                  <a:pt x="41877" y="1634"/>
                  <a:pt x="41877" y="1619"/>
                </a:cubicBezTo>
                <a:cubicBezTo>
                  <a:pt x="41857" y="1619"/>
                  <a:pt x="41837" y="1619"/>
                  <a:pt x="41817" y="1619"/>
                </a:cubicBezTo>
                <a:cubicBezTo>
                  <a:pt x="41817" y="1634"/>
                  <a:pt x="41817" y="1649"/>
                  <a:pt x="41817" y="1664"/>
                </a:cubicBezTo>
                <a:close/>
                <a:moveTo>
                  <a:pt x="40088" y="1642"/>
                </a:moveTo>
                <a:cubicBezTo>
                  <a:pt x="39877" y="1578"/>
                  <a:pt x="40047" y="1703"/>
                  <a:pt x="40088" y="1642"/>
                </a:cubicBezTo>
                <a:close/>
                <a:moveTo>
                  <a:pt x="37978" y="1664"/>
                </a:moveTo>
                <a:cubicBezTo>
                  <a:pt x="37939" y="1664"/>
                  <a:pt x="37951" y="1626"/>
                  <a:pt x="37919" y="1619"/>
                </a:cubicBezTo>
                <a:cubicBezTo>
                  <a:pt x="37886" y="1665"/>
                  <a:pt x="37966" y="1725"/>
                  <a:pt x="37978" y="1664"/>
                </a:cubicBezTo>
                <a:close/>
                <a:moveTo>
                  <a:pt x="52105" y="1619"/>
                </a:moveTo>
                <a:cubicBezTo>
                  <a:pt x="52007" y="1553"/>
                  <a:pt x="52017" y="1702"/>
                  <a:pt x="52105" y="1619"/>
                </a:cubicBezTo>
                <a:close/>
                <a:moveTo>
                  <a:pt x="46097" y="1598"/>
                </a:moveTo>
                <a:cubicBezTo>
                  <a:pt x="46074" y="1731"/>
                  <a:pt x="46231" y="1612"/>
                  <a:pt x="46097" y="1598"/>
                </a:cubicBezTo>
                <a:close/>
                <a:moveTo>
                  <a:pt x="45071" y="1664"/>
                </a:moveTo>
                <a:cubicBezTo>
                  <a:pt x="45097" y="1661"/>
                  <a:pt x="45086" y="1542"/>
                  <a:pt x="45042" y="1619"/>
                </a:cubicBezTo>
                <a:cubicBezTo>
                  <a:pt x="45034" y="1633"/>
                  <a:pt x="45053" y="1666"/>
                  <a:pt x="45071" y="1664"/>
                </a:cubicBezTo>
                <a:close/>
                <a:moveTo>
                  <a:pt x="44866" y="1642"/>
                </a:moveTo>
                <a:cubicBezTo>
                  <a:pt x="44885" y="1642"/>
                  <a:pt x="44905" y="1642"/>
                  <a:pt x="44924" y="1642"/>
                </a:cubicBezTo>
                <a:cubicBezTo>
                  <a:pt x="44924" y="1627"/>
                  <a:pt x="44924" y="1612"/>
                  <a:pt x="44924" y="1598"/>
                </a:cubicBezTo>
                <a:cubicBezTo>
                  <a:pt x="44905" y="1598"/>
                  <a:pt x="44885" y="1598"/>
                  <a:pt x="44866" y="1598"/>
                </a:cubicBezTo>
                <a:cubicBezTo>
                  <a:pt x="44866" y="1612"/>
                  <a:pt x="44866" y="1627"/>
                  <a:pt x="44866" y="1642"/>
                </a:cubicBezTo>
                <a:close/>
                <a:moveTo>
                  <a:pt x="29185" y="1642"/>
                </a:moveTo>
                <a:cubicBezTo>
                  <a:pt x="29205" y="1642"/>
                  <a:pt x="29224" y="1642"/>
                  <a:pt x="29244" y="1642"/>
                </a:cubicBezTo>
                <a:cubicBezTo>
                  <a:pt x="29289" y="1588"/>
                  <a:pt x="29144" y="1578"/>
                  <a:pt x="29156" y="1619"/>
                </a:cubicBezTo>
                <a:cubicBezTo>
                  <a:pt x="29174" y="1621"/>
                  <a:pt x="29190" y="1623"/>
                  <a:pt x="29185" y="1642"/>
                </a:cubicBezTo>
                <a:close/>
                <a:moveTo>
                  <a:pt x="29097" y="1598"/>
                </a:moveTo>
                <a:cubicBezTo>
                  <a:pt x="29071" y="1581"/>
                  <a:pt x="29014" y="1612"/>
                  <a:pt x="29009" y="1619"/>
                </a:cubicBezTo>
                <a:cubicBezTo>
                  <a:pt x="28974" y="1691"/>
                  <a:pt x="29168" y="1644"/>
                  <a:pt x="29097" y="1598"/>
                </a:cubicBezTo>
                <a:close/>
                <a:moveTo>
                  <a:pt x="57645" y="1619"/>
                </a:moveTo>
                <a:cubicBezTo>
                  <a:pt x="57695" y="1621"/>
                  <a:pt x="57719" y="1603"/>
                  <a:pt x="57733" y="1576"/>
                </a:cubicBezTo>
                <a:cubicBezTo>
                  <a:pt x="57683" y="1575"/>
                  <a:pt x="57658" y="1592"/>
                  <a:pt x="57645" y="1619"/>
                </a:cubicBezTo>
                <a:close/>
                <a:moveTo>
                  <a:pt x="54598" y="1972"/>
                </a:moveTo>
                <a:cubicBezTo>
                  <a:pt x="54616" y="1972"/>
                  <a:pt x="54636" y="1972"/>
                  <a:pt x="54655" y="1972"/>
                </a:cubicBezTo>
                <a:cubicBezTo>
                  <a:pt x="54655" y="1943"/>
                  <a:pt x="54655" y="1913"/>
                  <a:pt x="54655" y="1884"/>
                </a:cubicBezTo>
                <a:cubicBezTo>
                  <a:pt x="54636" y="1884"/>
                  <a:pt x="54616" y="1884"/>
                  <a:pt x="54598" y="1884"/>
                </a:cubicBezTo>
                <a:cubicBezTo>
                  <a:pt x="54598" y="1913"/>
                  <a:pt x="54598" y="1943"/>
                  <a:pt x="54598" y="1972"/>
                </a:cubicBezTo>
                <a:close/>
                <a:moveTo>
                  <a:pt x="55007" y="1685"/>
                </a:moveTo>
                <a:cubicBezTo>
                  <a:pt x="54995" y="1654"/>
                  <a:pt x="54974" y="1682"/>
                  <a:pt x="54948" y="1664"/>
                </a:cubicBezTo>
                <a:cubicBezTo>
                  <a:pt x="54911" y="1637"/>
                  <a:pt x="54925" y="1632"/>
                  <a:pt x="54860" y="1619"/>
                </a:cubicBezTo>
                <a:cubicBezTo>
                  <a:pt x="54809" y="1610"/>
                  <a:pt x="54747" y="1668"/>
                  <a:pt x="54715" y="1642"/>
                </a:cubicBezTo>
                <a:cubicBezTo>
                  <a:pt x="54661" y="1602"/>
                  <a:pt x="54671" y="1644"/>
                  <a:pt x="54598" y="1642"/>
                </a:cubicBezTo>
                <a:cubicBezTo>
                  <a:pt x="54598" y="1619"/>
                  <a:pt x="54573" y="1616"/>
                  <a:pt x="54567" y="1598"/>
                </a:cubicBezTo>
                <a:cubicBezTo>
                  <a:pt x="54534" y="1535"/>
                  <a:pt x="54534" y="1633"/>
                  <a:pt x="54567" y="1642"/>
                </a:cubicBezTo>
                <a:cubicBezTo>
                  <a:pt x="54517" y="1643"/>
                  <a:pt x="54475" y="1637"/>
                  <a:pt x="54451" y="1619"/>
                </a:cubicBezTo>
                <a:cubicBezTo>
                  <a:pt x="54423" y="1684"/>
                  <a:pt x="54423" y="1688"/>
                  <a:pt x="54451" y="1752"/>
                </a:cubicBezTo>
                <a:cubicBezTo>
                  <a:pt x="54427" y="1757"/>
                  <a:pt x="54392" y="1753"/>
                  <a:pt x="54392" y="1774"/>
                </a:cubicBezTo>
                <a:cubicBezTo>
                  <a:pt x="54423" y="1778"/>
                  <a:pt x="54438" y="1798"/>
                  <a:pt x="54451" y="1818"/>
                </a:cubicBezTo>
                <a:cubicBezTo>
                  <a:pt x="54395" y="1813"/>
                  <a:pt x="54386" y="1843"/>
                  <a:pt x="54333" y="1840"/>
                </a:cubicBezTo>
                <a:cubicBezTo>
                  <a:pt x="54332" y="1907"/>
                  <a:pt x="54316" y="1985"/>
                  <a:pt x="54421" y="1972"/>
                </a:cubicBezTo>
                <a:cubicBezTo>
                  <a:pt x="54423" y="1916"/>
                  <a:pt x="54426" y="1859"/>
                  <a:pt x="54508" y="1862"/>
                </a:cubicBezTo>
                <a:cubicBezTo>
                  <a:pt x="54423" y="1941"/>
                  <a:pt x="54623" y="1888"/>
                  <a:pt x="54626" y="1840"/>
                </a:cubicBezTo>
                <a:cubicBezTo>
                  <a:pt x="54574" y="1795"/>
                  <a:pt x="54535" y="1820"/>
                  <a:pt x="54508" y="1796"/>
                </a:cubicBezTo>
                <a:cubicBezTo>
                  <a:pt x="54508" y="1781"/>
                  <a:pt x="54508" y="1767"/>
                  <a:pt x="54508" y="1752"/>
                </a:cubicBezTo>
                <a:cubicBezTo>
                  <a:pt x="54550" y="1759"/>
                  <a:pt x="54565" y="1783"/>
                  <a:pt x="54626" y="1774"/>
                </a:cubicBezTo>
                <a:cubicBezTo>
                  <a:pt x="54631" y="1748"/>
                  <a:pt x="54621" y="1711"/>
                  <a:pt x="54655" y="1708"/>
                </a:cubicBezTo>
                <a:cubicBezTo>
                  <a:pt x="54767" y="1737"/>
                  <a:pt x="54841" y="1696"/>
                  <a:pt x="54948" y="1752"/>
                </a:cubicBezTo>
                <a:cubicBezTo>
                  <a:pt x="54954" y="1735"/>
                  <a:pt x="54972" y="1726"/>
                  <a:pt x="55007" y="1730"/>
                </a:cubicBezTo>
                <a:cubicBezTo>
                  <a:pt x="55004" y="1716"/>
                  <a:pt x="55013" y="1700"/>
                  <a:pt x="55007" y="1685"/>
                </a:cubicBezTo>
                <a:close/>
                <a:moveTo>
                  <a:pt x="45247" y="1664"/>
                </a:moveTo>
                <a:cubicBezTo>
                  <a:pt x="45287" y="1601"/>
                  <a:pt x="45194" y="1532"/>
                  <a:pt x="45160" y="1598"/>
                </a:cubicBezTo>
                <a:cubicBezTo>
                  <a:pt x="45214" y="1600"/>
                  <a:pt x="45179" y="1671"/>
                  <a:pt x="45247" y="1664"/>
                </a:cubicBezTo>
                <a:close/>
                <a:moveTo>
                  <a:pt x="42521" y="1664"/>
                </a:moveTo>
                <a:cubicBezTo>
                  <a:pt x="42560" y="1664"/>
                  <a:pt x="42599" y="1664"/>
                  <a:pt x="42638" y="1664"/>
                </a:cubicBezTo>
                <a:cubicBezTo>
                  <a:pt x="42633" y="1631"/>
                  <a:pt x="42649" y="1583"/>
                  <a:pt x="42609" y="1576"/>
                </a:cubicBezTo>
                <a:cubicBezTo>
                  <a:pt x="42600" y="1621"/>
                  <a:pt x="42550" y="1634"/>
                  <a:pt x="42521" y="1664"/>
                </a:cubicBezTo>
                <a:close/>
                <a:moveTo>
                  <a:pt x="40528" y="1619"/>
                </a:moveTo>
                <a:cubicBezTo>
                  <a:pt x="40574" y="1618"/>
                  <a:pt x="40630" y="1623"/>
                  <a:pt x="40616" y="1576"/>
                </a:cubicBezTo>
                <a:cubicBezTo>
                  <a:pt x="40596" y="1576"/>
                  <a:pt x="40577" y="1576"/>
                  <a:pt x="40557" y="1576"/>
                </a:cubicBezTo>
                <a:cubicBezTo>
                  <a:pt x="40558" y="1598"/>
                  <a:pt x="40534" y="1602"/>
                  <a:pt x="40528" y="1619"/>
                </a:cubicBezTo>
                <a:close/>
                <a:moveTo>
                  <a:pt x="40733" y="1619"/>
                </a:moveTo>
                <a:cubicBezTo>
                  <a:pt x="40673" y="1594"/>
                  <a:pt x="40593" y="1654"/>
                  <a:pt x="40675" y="1664"/>
                </a:cubicBezTo>
                <a:cubicBezTo>
                  <a:pt x="40678" y="1615"/>
                  <a:pt x="40799" y="1655"/>
                  <a:pt x="40850" y="1642"/>
                </a:cubicBezTo>
                <a:cubicBezTo>
                  <a:pt x="40877" y="1548"/>
                  <a:pt x="40780" y="1547"/>
                  <a:pt x="40675" y="1553"/>
                </a:cubicBezTo>
                <a:cubicBezTo>
                  <a:pt x="40666" y="1597"/>
                  <a:pt x="40714" y="1597"/>
                  <a:pt x="40733" y="1619"/>
                </a:cubicBezTo>
                <a:close/>
                <a:moveTo>
                  <a:pt x="38740" y="1642"/>
                </a:moveTo>
                <a:cubicBezTo>
                  <a:pt x="38779" y="1613"/>
                  <a:pt x="38779" y="1560"/>
                  <a:pt x="38711" y="1553"/>
                </a:cubicBezTo>
                <a:cubicBezTo>
                  <a:pt x="38673" y="1583"/>
                  <a:pt x="38673" y="1636"/>
                  <a:pt x="38740" y="1642"/>
                </a:cubicBezTo>
                <a:close/>
                <a:moveTo>
                  <a:pt x="38389" y="1553"/>
                </a:moveTo>
                <a:cubicBezTo>
                  <a:pt x="38365" y="1687"/>
                  <a:pt x="38523" y="1569"/>
                  <a:pt x="38389" y="1553"/>
                </a:cubicBezTo>
                <a:close/>
                <a:moveTo>
                  <a:pt x="26518" y="1642"/>
                </a:moveTo>
                <a:cubicBezTo>
                  <a:pt x="26506" y="1600"/>
                  <a:pt x="26507" y="1547"/>
                  <a:pt x="26430" y="1553"/>
                </a:cubicBezTo>
                <a:cubicBezTo>
                  <a:pt x="26443" y="1595"/>
                  <a:pt x="26441" y="1649"/>
                  <a:pt x="26518" y="1642"/>
                </a:cubicBezTo>
                <a:close/>
                <a:moveTo>
                  <a:pt x="7437" y="1598"/>
                </a:moveTo>
                <a:cubicBezTo>
                  <a:pt x="7489" y="1596"/>
                  <a:pt x="7528" y="1603"/>
                  <a:pt x="7554" y="1619"/>
                </a:cubicBezTo>
                <a:cubicBezTo>
                  <a:pt x="7576" y="1544"/>
                  <a:pt x="7443" y="1534"/>
                  <a:pt x="7437" y="1598"/>
                </a:cubicBezTo>
                <a:close/>
                <a:moveTo>
                  <a:pt x="54451" y="1598"/>
                </a:moveTo>
                <a:cubicBezTo>
                  <a:pt x="54451" y="1585"/>
                  <a:pt x="54456" y="1572"/>
                  <a:pt x="54480" y="1576"/>
                </a:cubicBezTo>
                <a:cubicBezTo>
                  <a:pt x="54475" y="1549"/>
                  <a:pt x="54471" y="1524"/>
                  <a:pt x="54421" y="1532"/>
                </a:cubicBezTo>
                <a:cubicBezTo>
                  <a:pt x="54426" y="1558"/>
                  <a:pt x="54415" y="1594"/>
                  <a:pt x="54451" y="1598"/>
                </a:cubicBezTo>
                <a:close/>
                <a:moveTo>
                  <a:pt x="54304" y="1576"/>
                </a:moveTo>
                <a:cubicBezTo>
                  <a:pt x="54323" y="1576"/>
                  <a:pt x="54342" y="1576"/>
                  <a:pt x="54362" y="1576"/>
                </a:cubicBezTo>
                <a:cubicBezTo>
                  <a:pt x="54408" y="1522"/>
                  <a:pt x="54263" y="1512"/>
                  <a:pt x="54274" y="1553"/>
                </a:cubicBezTo>
                <a:cubicBezTo>
                  <a:pt x="54291" y="1555"/>
                  <a:pt x="54310" y="1557"/>
                  <a:pt x="54304" y="1576"/>
                </a:cubicBezTo>
                <a:close/>
                <a:moveTo>
                  <a:pt x="53687" y="1708"/>
                </a:moveTo>
                <a:cubicBezTo>
                  <a:pt x="53687" y="1710"/>
                  <a:pt x="53630" y="1707"/>
                  <a:pt x="53630" y="1708"/>
                </a:cubicBezTo>
                <a:cubicBezTo>
                  <a:pt x="53638" y="1759"/>
                  <a:pt x="53640" y="1810"/>
                  <a:pt x="53747" y="1818"/>
                </a:cubicBezTo>
                <a:cubicBezTo>
                  <a:pt x="53803" y="1815"/>
                  <a:pt x="53767" y="1745"/>
                  <a:pt x="53835" y="1752"/>
                </a:cubicBezTo>
                <a:cubicBezTo>
                  <a:pt x="53789" y="1807"/>
                  <a:pt x="53935" y="1817"/>
                  <a:pt x="53923" y="1774"/>
                </a:cubicBezTo>
                <a:cubicBezTo>
                  <a:pt x="53815" y="1739"/>
                  <a:pt x="54041" y="1779"/>
                  <a:pt x="53981" y="1708"/>
                </a:cubicBezTo>
                <a:cubicBezTo>
                  <a:pt x="53977" y="1682"/>
                  <a:pt x="53935" y="1684"/>
                  <a:pt x="53894" y="1685"/>
                </a:cubicBezTo>
                <a:cubicBezTo>
                  <a:pt x="53890" y="1659"/>
                  <a:pt x="53885" y="1634"/>
                  <a:pt x="53835" y="1642"/>
                </a:cubicBezTo>
                <a:cubicBezTo>
                  <a:pt x="53830" y="1668"/>
                  <a:pt x="53840" y="1705"/>
                  <a:pt x="53805" y="1708"/>
                </a:cubicBezTo>
                <a:cubicBezTo>
                  <a:pt x="53738" y="1660"/>
                  <a:pt x="53758" y="1634"/>
                  <a:pt x="53805" y="1576"/>
                </a:cubicBezTo>
                <a:cubicBezTo>
                  <a:pt x="53732" y="1579"/>
                  <a:pt x="53715" y="1541"/>
                  <a:pt x="53659" y="1532"/>
                </a:cubicBezTo>
                <a:cubicBezTo>
                  <a:pt x="53668" y="1583"/>
                  <a:pt x="53686" y="1711"/>
                  <a:pt x="53687" y="1708"/>
                </a:cubicBezTo>
                <a:close/>
                <a:moveTo>
                  <a:pt x="52457" y="1619"/>
                </a:moveTo>
                <a:cubicBezTo>
                  <a:pt x="52496" y="1675"/>
                  <a:pt x="52341" y="1688"/>
                  <a:pt x="52428" y="1708"/>
                </a:cubicBezTo>
                <a:cubicBezTo>
                  <a:pt x="52433" y="1668"/>
                  <a:pt x="52527" y="1694"/>
                  <a:pt x="52545" y="1664"/>
                </a:cubicBezTo>
                <a:cubicBezTo>
                  <a:pt x="52491" y="1595"/>
                  <a:pt x="52571" y="1566"/>
                  <a:pt x="52633" y="1598"/>
                </a:cubicBezTo>
                <a:cubicBezTo>
                  <a:pt x="52637" y="1535"/>
                  <a:pt x="52562" y="1534"/>
                  <a:pt x="52486" y="1532"/>
                </a:cubicBezTo>
                <a:cubicBezTo>
                  <a:pt x="52491" y="1629"/>
                  <a:pt x="52415" y="1530"/>
                  <a:pt x="52340" y="1553"/>
                </a:cubicBezTo>
                <a:cubicBezTo>
                  <a:pt x="52328" y="1639"/>
                  <a:pt x="52428" y="1541"/>
                  <a:pt x="52457" y="1619"/>
                </a:cubicBezTo>
                <a:close/>
                <a:moveTo>
                  <a:pt x="50464" y="1576"/>
                </a:moveTo>
                <a:cubicBezTo>
                  <a:pt x="50556" y="1551"/>
                  <a:pt x="50541" y="1566"/>
                  <a:pt x="50610" y="1598"/>
                </a:cubicBezTo>
                <a:cubicBezTo>
                  <a:pt x="50678" y="1510"/>
                  <a:pt x="50432" y="1500"/>
                  <a:pt x="50464" y="1576"/>
                </a:cubicBezTo>
                <a:close/>
                <a:moveTo>
                  <a:pt x="46185" y="1598"/>
                </a:moveTo>
                <a:cubicBezTo>
                  <a:pt x="46235" y="1603"/>
                  <a:pt x="46358" y="1557"/>
                  <a:pt x="46273" y="1532"/>
                </a:cubicBezTo>
                <a:cubicBezTo>
                  <a:pt x="46263" y="1570"/>
                  <a:pt x="46171" y="1503"/>
                  <a:pt x="46185" y="1598"/>
                </a:cubicBezTo>
                <a:close/>
                <a:moveTo>
                  <a:pt x="43899" y="1619"/>
                </a:moveTo>
                <a:cubicBezTo>
                  <a:pt x="44005" y="1641"/>
                  <a:pt x="43956" y="1521"/>
                  <a:pt x="43899" y="1532"/>
                </a:cubicBezTo>
                <a:cubicBezTo>
                  <a:pt x="43896" y="1592"/>
                  <a:pt x="43948" y="1576"/>
                  <a:pt x="43899" y="1619"/>
                </a:cubicBezTo>
                <a:close/>
                <a:moveTo>
                  <a:pt x="43312" y="1598"/>
                </a:moveTo>
                <a:cubicBezTo>
                  <a:pt x="43343" y="1542"/>
                  <a:pt x="43214" y="1500"/>
                  <a:pt x="43195" y="1553"/>
                </a:cubicBezTo>
                <a:cubicBezTo>
                  <a:pt x="43290" y="1527"/>
                  <a:pt x="43217" y="1626"/>
                  <a:pt x="43312" y="1598"/>
                </a:cubicBezTo>
                <a:close/>
                <a:moveTo>
                  <a:pt x="40118" y="1553"/>
                </a:moveTo>
                <a:cubicBezTo>
                  <a:pt x="40217" y="1621"/>
                  <a:pt x="40206" y="1473"/>
                  <a:pt x="40118" y="1553"/>
                </a:cubicBezTo>
                <a:close/>
                <a:moveTo>
                  <a:pt x="38505" y="1619"/>
                </a:moveTo>
                <a:cubicBezTo>
                  <a:pt x="38546" y="1621"/>
                  <a:pt x="38570" y="1610"/>
                  <a:pt x="38594" y="1598"/>
                </a:cubicBezTo>
                <a:cubicBezTo>
                  <a:pt x="38594" y="1583"/>
                  <a:pt x="38594" y="1569"/>
                  <a:pt x="38594" y="1553"/>
                </a:cubicBezTo>
                <a:cubicBezTo>
                  <a:pt x="38553" y="1555"/>
                  <a:pt x="38529" y="1543"/>
                  <a:pt x="38505" y="1532"/>
                </a:cubicBezTo>
                <a:cubicBezTo>
                  <a:pt x="38505" y="1561"/>
                  <a:pt x="38505" y="1591"/>
                  <a:pt x="38505" y="1619"/>
                </a:cubicBezTo>
                <a:close/>
                <a:moveTo>
                  <a:pt x="36425" y="1576"/>
                </a:moveTo>
                <a:cubicBezTo>
                  <a:pt x="36444" y="1576"/>
                  <a:pt x="36464" y="1576"/>
                  <a:pt x="36483" y="1576"/>
                </a:cubicBezTo>
                <a:cubicBezTo>
                  <a:pt x="36483" y="1561"/>
                  <a:pt x="36483" y="1546"/>
                  <a:pt x="36483" y="1532"/>
                </a:cubicBezTo>
                <a:cubicBezTo>
                  <a:pt x="36464" y="1532"/>
                  <a:pt x="36444" y="1532"/>
                  <a:pt x="36425" y="1532"/>
                </a:cubicBezTo>
                <a:cubicBezTo>
                  <a:pt x="36425" y="1546"/>
                  <a:pt x="36425" y="1561"/>
                  <a:pt x="36425" y="1576"/>
                </a:cubicBezTo>
                <a:close/>
                <a:moveTo>
                  <a:pt x="35223" y="1619"/>
                </a:moveTo>
                <a:cubicBezTo>
                  <a:pt x="35300" y="1627"/>
                  <a:pt x="35299" y="1575"/>
                  <a:pt x="35311" y="1532"/>
                </a:cubicBezTo>
                <a:cubicBezTo>
                  <a:pt x="35282" y="1532"/>
                  <a:pt x="35253" y="1532"/>
                  <a:pt x="35223" y="1532"/>
                </a:cubicBezTo>
                <a:cubicBezTo>
                  <a:pt x="35223" y="1561"/>
                  <a:pt x="35223" y="1591"/>
                  <a:pt x="35223" y="1619"/>
                </a:cubicBezTo>
                <a:close/>
                <a:moveTo>
                  <a:pt x="35106" y="1576"/>
                </a:moveTo>
                <a:cubicBezTo>
                  <a:pt x="35119" y="1575"/>
                  <a:pt x="35176" y="1538"/>
                  <a:pt x="35164" y="1532"/>
                </a:cubicBezTo>
                <a:cubicBezTo>
                  <a:pt x="35136" y="1517"/>
                  <a:pt x="35054" y="1518"/>
                  <a:pt x="35018" y="1553"/>
                </a:cubicBezTo>
                <a:cubicBezTo>
                  <a:pt x="35057" y="1543"/>
                  <a:pt x="35084" y="1578"/>
                  <a:pt x="35106" y="1576"/>
                </a:cubicBezTo>
                <a:close/>
                <a:moveTo>
                  <a:pt x="34871" y="1598"/>
                </a:moveTo>
                <a:cubicBezTo>
                  <a:pt x="34914" y="1586"/>
                  <a:pt x="35023" y="1624"/>
                  <a:pt x="35018" y="1576"/>
                </a:cubicBezTo>
                <a:cubicBezTo>
                  <a:pt x="34923" y="1603"/>
                  <a:pt x="34996" y="1505"/>
                  <a:pt x="34901" y="1532"/>
                </a:cubicBezTo>
                <a:cubicBezTo>
                  <a:pt x="34902" y="1563"/>
                  <a:pt x="34887" y="1581"/>
                  <a:pt x="34871" y="1598"/>
                </a:cubicBezTo>
                <a:close/>
                <a:moveTo>
                  <a:pt x="33728" y="1598"/>
                </a:moveTo>
                <a:cubicBezTo>
                  <a:pt x="33767" y="1598"/>
                  <a:pt x="33806" y="1598"/>
                  <a:pt x="33846" y="1598"/>
                </a:cubicBezTo>
                <a:cubicBezTo>
                  <a:pt x="33868" y="1513"/>
                  <a:pt x="33705" y="1513"/>
                  <a:pt x="33728" y="1598"/>
                </a:cubicBezTo>
                <a:close/>
                <a:moveTo>
                  <a:pt x="33523" y="1553"/>
                </a:moveTo>
                <a:cubicBezTo>
                  <a:pt x="33502" y="1637"/>
                  <a:pt x="33712" y="1601"/>
                  <a:pt x="33670" y="1532"/>
                </a:cubicBezTo>
                <a:cubicBezTo>
                  <a:pt x="33601" y="1525"/>
                  <a:pt x="33557" y="1535"/>
                  <a:pt x="33523" y="1553"/>
                </a:cubicBezTo>
                <a:close/>
                <a:moveTo>
                  <a:pt x="33172" y="1598"/>
                </a:moveTo>
                <a:cubicBezTo>
                  <a:pt x="33226" y="1595"/>
                  <a:pt x="33269" y="1583"/>
                  <a:pt x="33288" y="1553"/>
                </a:cubicBezTo>
                <a:cubicBezTo>
                  <a:pt x="33245" y="1519"/>
                  <a:pt x="33158" y="1530"/>
                  <a:pt x="33172" y="1598"/>
                </a:cubicBezTo>
                <a:close/>
                <a:moveTo>
                  <a:pt x="30445" y="1685"/>
                </a:moveTo>
                <a:cubicBezTo>
                  <a:pt x="30475" y="1685"/>
                  <a:pt x="30504" y="1685"/>
                  <a:pt x="30534" y="1685"/>
                </a:cubicBezTo>
                <a:cubicBezTo>
                  <a:pt x="30470" y="1623"/>
                  <a:pt x="30587" y="1560"/>
                  <a:pt x="30475" y="1532"/>
                </a:cubicBezTo>
                <a:cubicBezTo>
                  <a:pt x="30443" y="1605"/>
                  <a:pt x="30484" y="1608"/>
                  <a:pt x="30445" y="1685"/>
                </a:cubicBezTo>
                <a:close/>
                <a:moveTo>
                  <a:pt x="54538" y="1553"/>
                </a:moveTo>
                <a:cubicBezTo>
                  <a:pt x="54589" y="1555"/>
                  <a:pt x="54613" y="1537"/>
                  <a:pt x="54626" y="1510"/>
                </a:cubicBezTo>
                <a:cubicBezTo>
                  <a:pt x="54575" y="1509"/>
                  <a:pt x="54552" y="1527"/>
                  <a:pt x="54538" y="1553"/>
                </a:cubicBezTo>
                <a:close/>
                <a:moveTo>
                  <a:pt x="51607" y="1532"/>
                </a:moveTo>
                <a:cubicBezTo>
                  <a:pt x="51705" y="1598"/>
                  <a:pt x="51696" y="1450"/>
                  <a:pt x="51607" y="1532"/>
                </a:cubicBezTo>
                <a:close/>
                <a:moveTo>
                  <a:pt x="51431" y="1510"/>
                </a:moveTo>
                <a:cubicBezTo>
                  <a:pt x="51408" y="1643"/>
                  <a:pt x="51566" y="1524"/>
                  <a:pt x="51431" y="1510"/>
                </a:cubicBezTo>
                <a:close/>
                <a:moveTo>
                  <a:pt x="50934" y="1553"/>
                </a:moveTo>
                <a:cubicBezTo>
                  <a:pt x="51016" y="1535"/>
                  <a:pt x="51009" y="1585"/>
                  <a:pt x="51079" y="1576"/>
                </a:cubicBezTo>
                <a:cubicBezTo>
                  <a:pt x="51080" y="1499"/>
                  <a:pt x="50962" y="1504"/>
                  <a:pt x="50934" y="1553"/>
                </a:cubicBezTo>
                <a:close/>
                <a:moveTo>
                  <a:pt x="50904" y="1532"/>
                </a:moveTo>
                <a:cubicBezTo>
                  <a:pt x="50805" y="1465"/>
                  <a:pt x="50815" y="1614"/>
                  <a:pt x="50904" y="1532"/>
                </a:cubicBezTo>
                <a:close/>
                <a:moveTo>
                  <a:pt x="47005" y="1532"/>
                </a:moveTo>
                <a:cubicBezTo>
                  <a:pt x="46906" y="1465"/>
                  <a:pt x="46916" y="1614"/>
                  <a:pt x="47005" y="1532"/>
                </a:cubicBezTo>
                <a:close/>
                <a:moveTo>
                  <a:pt x="35985" y="1532"/>
                </a:moveTo>
                <a:cubicBezTo>
                  <a:pt x="35947" y="1531"/>
                  <a:pt x="35944" y="1504"/>
                  <a:pt x="35897" y="1510"/>
                </a:cubicBezTo>
                <a:cubicBezTo>
                  <a:pt x="35851" y="1564"/>
                  <a:pt x="35997" y="1575"/>
                  <a:pt x="35985" y="1532"/>
                </a:cubicBezTo>
                <a:close/>
                <a:moveTo>
                  <a:pt x="32439" y="1598"/>
                </a:moveTo>
                <a:cubicBezTo>
                  <a:pt x="32490" y="1603"/>
                  <a:pt x="32505" y="1636"/>
                  <a:pt x="32497" y="1685"/>
                </a:cubicBezTo>
                <a:cubicBezTo>
                  <a:pt x="32591" y="1705"/>
                  <a:pt x="32558" y="1629"/>
                  <a:pt x="32615" y="1619"/>
                </a:cubicBezTo>
                <a:cubicBezTo>
                  <a:pt x="32612" y="1680"/>
                  <a:pt x="32664" y="1665"/>
                  <a:pt x="32615" y="1708"/>
                </a:cubicBezTo>
                <a:cubicBezTo>
                  <a:pt x="32698" y="1705"/>
                  <a:pt x="32754" y="1681"/>
                  <a:pt x="32731" y="1598"/>
                </a:cubicBezTo>
                <a:cubicBezTo>
                  <a:pt x="32613" y="1604"/>
                  <a:pt x="32666" y="1589"/>
                  <a:pt x="32674" y="1532"/>
                </a:cubicBezTo>
                <a:cubicBezTo>
                  <a:pt x="32571" y="1492"/>
                  <a:pt x="32481" y="1533"/>
                  <a:pt x="32439" y="1598"/>
                </a:cubicBezTo>
                <a:close/>
                <a:moveTo>
                  <a:pt x="32380" y="1576"/>
                </a:moveTo>
                <a:cubicBezTo>
                  <a:pt x="32382" y="1538"/>
                  <a:pt x="32358" y="1519"/>
                  <a:pt x="32322" y="1510"/>
                </a:cubicBezTo>
                <a:cubicBezTo>
                  <a:pt x="32281" y="1545"/>
                  <a:pt x="32218" y="1564"/>
                  <a:pt x="32234" y="1642"/>
                </a:cubicBezTo>
                <a:cubicBezTo>
                  <a:pt x="32262" y="1642"/>
                  <a:pt x="32292" y="1642"/>
                  <a:pt x="32322" y="1642"/>
                </a:cubicBezTo>
                <a:cubicBezTo>
                  <a:pt x="32288" y="1543"/>
                  <a:pt x="32304" y="1614"/>
                  <a:pt x="32380" y="1576"/>
                </a:cubicBezTo>
                <a:close/>
                <a:moveTo>
                  <a:pt x="22209" y="1532"/>
                </a:moveTo>
                <a:cubicBezTo>
                  <a:pt x="22308" y="1598"/>
                  <a:pt x="22298" y="1450"/>
                  <a:pt x="22209" y="1532"/>
                </a:cubicBezTo>
                <a:close/>
                <a:moveTo>
                  <a:pt x="54715" y="1598"/>
                </a:moveTo>
                <a:cubicBezTo>
                  <a:pt x="54727" y="1556"/>
                  <a:pt x="54797" y="1558"/>
                  <a:pt x="54773" y="1487"/>
                </a:cubicBezTo>
                <a:cubicBezTo>
                  <a:pt x="54667" y="1487"/>
                  <a:pt x="54627" y="1566"/>
                  <a:pt x="54715" y="1598"/>
                </a:cubicBezTo>
                <a:close/>
                <a:moveTo>
                  <a:pt x="53395" y="1576"/>
                </a:moveTo>
                <a:cubicBezTo>
                  <a:pt x="53404" y="1563"/>
                  <a:pt x="53468" y="1490"/>
                  <a:pt x="53395" y="1487"/>
                </a:cubicBezTo>
                <a:cubicBezTo>
                  <a:pt x="53387" y="1501"/>
                  <a:pt x="53323" y="1573"/>
                  <a:pt x="53395" y="1576"/>
                </a:cubicBezTo>
                <a:close/>
                <a:moveTo>
                  <a:pt x="52926" y="1553"/>
                </a:moveTo>
                <a:cubicBezTo>
                  <a:pt x="52946" y="1553"/>
                  <a:pt x="52965" y="1553"/>
                  <a:pt x="52985" y="1553"/>
                </a:cubicBezTo>
                <a:cubicBezTo>
                  <a:pt x="53002" y="1552"/>
                  <a:pt x="53019" y="1550"/>
                  <a:pt x="53014" y="1532"/>
                </a:cubicBezTo>
                <a:cubicBezTo>
                  <a:pt x="52972" y="1527"/>
                  <a:pt x="52965" y="1495"/>
                  <a:pt x="52926" y="1487"/>
                </a:cubicBezTo>
                <a:cubicBezTo>
                  <a:pt x="52926" y="1510"/>
                  <a:pt x="52926" y="1532"/>
                  <a:pt x="52926" y="1553"/>
                </a:cubicBezTo>
                <a:close/>
                <a:moveTo>
                  <a:pt x="39414" y="1532"/>
                </a:moveTo>
                <a:cubicBezTo>
                  <a:pt x="39434" y="1532"/>
                  <a:pt x="39454" y="1532"/>
                  <a:pt x="39473" y="1532"/>
                </a:cubicBezTo>
                <a:cubicBezTo>
                  <a:pt x="39473" y="1518"/>
                  <a:pt x="39473" y="1502"/>
                  <a:pt x="39473" y="1487"/>
                </a:cubicBezTo>
                <a:cubicBezTo>
                  <a:pt x="39454" y="1487"/>
                  <a:pt x="39434" y="1487"/>
                  <a:pt x="39414" y="1487"/>
                </a:cubicBezTo>
                <a:cubicBezTo>
                  <a:pt x="39414" y="1502"/>
                  <a:pt x="39414" y="1518"/>
                  <a:pt x="39414" y="1532"/>
                </a:cubicBezTo>
                <a:close/>
                <a:moveTo>
                  <a:pt x="47768" y="1532"/>
                </a:moveTo>
                <a:cubicBezTo>
                  <a:pt x="47768" y="1510"/>
                  <a:pt x="47768" y="1487"/>
                  <a:pt x="47768" y="1466"/>
                </a:cubicBezTo>
                <a:cubicBezTo>
                  <a:pt x="47738" y="1466"/>
                  <a:pt x="47709" y="1466"/>
                  <a:pt x="47680" y="1466"/>
                </a:cubicBezTo>
                <a:cubicBezTo>
                  <a:pt x="47674" y="1514"/>
                  <a:pt x="47703" y="1535"/>
                  <a:pt x="47768" y="1532"/>
                </a:cubicBezTo>
                <a:close/>
                <a:moveTo>
                  <a:pt x="40968" y="1598"/>
                </a:moveTo>
                <a:cubicBezTo>
                  <a:pt x="40998" y="1569"/>
                  <a:pt x="40996" y="1517"/>
                  <a:pt x="41027" y="1487"/>
                </a:cubicBezTo>
                <a:cubicBezTo>
                  <a:pt x="40989" y="1486"/>
                  <a:pt x="40986" y="1459"/>
                  <a:pt x="40938" y="1466"/>
                </a:cubicBezTo>
                <a:cubicBezTo>
                  <a:pt x="40996" y="1522"/>
                  <a:pt x="40908" y="1567"/>
                  <a:pt x="40968" y="1598"/>
                </a:cubicBezTo>
                <a:close/>
                <a:moveTo>
                  <a:pt x="31530" y="1576"/>
                </a:moveTo>
                <a:cubicBezTo>
                  <a:pt x="31570" y="1525"/>
                  <a:pt x="31745" y="1576"/>
                  <a:pt x="31706" y="1466"/>
                </a:cubicBezTo>
                <a:cubicBezTo>
                  <a:pt x="31637" y="1466"/>
                  <a:pt x="31569" y="1466"/>
                  <a:pt x="31501" y="1466"/>
                </a:cubicBezTo>
                <a:cubicBezTo>
                  <a:pt x="31546" y="1544"/>
                  <a:pt x="31401" y="1479"/>
                  <a:pt x="31413" y="1532"/>
                </a:cubicBezTo>
                <a:cubicBezTo>
                  <a:pt x="31456" y="1535"/>
                  <a:pt x="31521" y="1524"/>
                  <a:pt x="31530" y="1553"/>
                </a:cubicBezTo>
                <a:cubicBezTo>
                  <a:pt x="31513" y="1553"/>
                  <a:pt x="31496" y="1572"/>
                  <a:pt x="31530" y="1576"/>
                </a:cubicBezTo>
                <a:close/>
                <a:moveTo>
                  <a:pt x="30094" y="1510"/>
                </a:moveTo>
                <a:cubicBezTo>
                  <a:pt x="30114" y="1510"/>
                  <a:pt x="30133" y="1510"/>
                  <a:pt x="30152" y="1510"/>
                </a:cubicBezTo>
                <a:cubicBezTo>
                  <a:pt x="30152" y="1495"/>
                  <a:pt x="30152" y="1480"/>
                  <a:pt x="30152" y="1466"/>
                </a:cubicBezTo>
                <a:cubicBezTo>
                  <a:pt x="30133" y="1466"/>
                  <a:pt x="30114" y="1466"/>
                  <a:pt x="30094" y="1466"/>
                </a:cubicBezTo>
                <a:cubicBezTo>
                  <a:pt x="30094" y="1480"/>
                  <a:pt x="30094" y="1495"/>
                  <a:pt x="30094" y="1510"/>
                </a:cubicBezTo>
                <a:close/>
                <a:moveTo>
                  <a:pt x="26635" y="1576"/>
                </a:moveTo>
                <a:cubicBezTo>
                  <a:pt x="26766" y="1575"/>
                  <a:pt x="26673" y="1525"/>
                  <a:pt x="26723" y="1487"/>
                </a:cubicBezTo>
                <a:cubicBezTo>
                  <a:pt x="26689" y="1485"/>
                  <a:pt x="26657" y="1448"/>
                  <a:pt x="26635" y="1487"/>
                </a:cubicBezTo>
                <a:cubicBezTo>
                  <a:pt x="26723" y="1502"/>
                  <a:pt x="26607" y="1535"/>
                  <a:pt x="26635" y="1576"/>
                </a:cubicBezTo>
                <a:close/>
                <a:moveTo>
                  <a:pt x="53512" y="1510"/>
                </a:moveTo>
                <a:cubicBezTo>
                  <a:pt x="53592" y="1525"/>
                  <a:pt x="53569" y="1464"/>
                  <a:pt x="53601" y="1444"/>
                </a:cubicBezTo>
                <a:cubicBezTo>
                  <a:pt x="53572" y="1444"/>
                  <a:pt x="53542" y="1444"/>
                  <a:pt x="53512" y="1444"/>
                </a:cubicBezTo>
                <a:cubicBezTo>
                  <a:pt x="53512" y="1466"/>
                  <a:pt x="53512" y="1487"/>
                  <a:pt x="53512" y="1510"/>
                </a:cubicBezTo>
                <a:close/>
                <a:moveTo>
                  <a:pt x="52838" y="1510"/>
                </a:moveTo>
                <a:cubicBezTo>
                  <a:pt x="52838" y="1495"/>
                  <a:pt x="52838" y="1480"/>
                  <a:pt x="52838" y="1466"/>
                </a:cubicBezTo>
                <a:cubicBezTo>
                  <a:pt x="52784" y="1393"/>
                  <a:pt x="52696" y="1532"/>
                  <a:pt x="52838" y="1510"/>
                </a:cubicBezTo>
                <a:close/>
                <a:moveTo>
                  <a:pt x="52428" y="1444"/>
                </a:moveTo>
                <a:cubicBezTo>
                  <a:pt x="52386" y="1444"/>
                  <a:pt x="52378" y="1482"/>
                  <a:pt x="52340" y="1487"/>
                </a:cubicBezTo>
                <a:cubicBezTo>
                  <a:pt x="52353" y="1486"/>
                  <a:pt x="52298" y="1467"/>
                  <a:pt x="52281" y="1466"/>
                </a:cubicBezTo>
                <a:cubicBezTo>
                  <a:pt x="52283" y="1466"/>
                  <a:pt x="52276" y="1489"/>
                  <a:pt x="52251" y="1487"/>
                </a:cubicBezTo>
                <a:cubicBezTo>
                  <a:pt x="52227" y="1486"/>
                  <a:pt x="52257" y="1462"/>
                  <a:pt x="52223" y="1487"/>
                </a:cubicBezTo>
                <a:cubicBezTo>
                  <a:pt x="52209" y="1499"/>
                  <a:pt x="52181" y="1501"/>
                  <a:pt x="52194" y="1532"/>
                </a:cubicBezTo>
                <a:cubicBezTo>
                  <a:pt x="52257" y="1544"/>
                  <a:pt x="52261" y="1495"/>
                  <a:pt x="52310" y="1487"/>
                </a:cubicBezTo>
                <a:cubicBezTo>
                  <a:pt x="52341" y="1483"/>
                  <a:pt x="52357" y="1510"/>
                  <a:pt x="52399" y="1510"/>
                </a:cubicBezTo>
                <a:cubicBezTo>
                  <a:pt x="52427" y="1510"/>
                  <a:pt x="52434" y="1493"/>
                  <a:pt x="52457" y="1487"/>
                </a:cubicBezTo>
                <a:cubicBezTo>
                  <a:pt x="52491" y="1480"/>
                  <a:pt x="52542" y="1495"/>
                  <a:pt x="52545" y="1466"/>
                </a:cubicBezTo>
                <a:cubicBezTo>
                  <a:pt x="52490" y="1470"/>
                  <a:pt x="52481" y="1442"/>
                  <a:pt x="52428" y="1444"/>
                </a:cubicBezTo>
                <a:close/>
                <a:moveTo>
                  <a:pt x="51138" y="1553"/>
                </a:moveTo>
                <a:cubicBezTo>
                  <a:pt x="51163" y="1489"/>
                  <a:pt x="51182" y="1604"/>
                  <a:pt x="51255" y="1576"/>
                </a:cubicBezTo>
                <a:cubicBezTo>
                  <a:pt x="51225" y="1473"/>
                  <a:pt x="51354" y="1612"/>
                  <a:pt x="51373" y="1532"/>
                </a:cubicBezTo>
                <a:cubicBezTo>
                  <a:pt x="51329" y="1505"/>
                  <a:pt x="51242" y="1513"/>
                  <a:pt x="51255" y="1444"/>
                </a:cubicBezTo>
                <a:cubicBezTo>
                  <a:pt x="51220" y="1447"/>
                  <a:pt x="51172" y="1439"/>
                  <a:pt x="51168" y="1466"/>
                </a:cubicBezTo>
                <a:cubicBezTo>
                  <a:pt x="51301" y="1505"/>
                  <a:pt x="51005" y="1513"/>
                  <a:pt x="51138" y="1553"/>
                </a:cubicBezTo>
                <a:close/>
                <a:moveTo>
                  <a:pt x="47181" y="1510"/>
                </a:moveTo>
                <a:cubicBezTo>
                  <a:pt x="47178" y="1487"/>
                  <a:pt x="47308" y="1465"/>
                  <a:pt x="47211" y="1444"/>
                </a:cubicBezTo>
                <a:cubicBezTo>
                  <a:pt x="47178" y="1515"/>
                  <a:pt x="47022" y="1384"/>
                  <a:pt x="46976" y="1466"/>
                </a:cubicBezTo>
                <a:cubicBezTo>
                  <a:pt x="47036" y="1489"/>
                  <a:pt x="47096" y="1467"/>
                  <a:pt x="47181" y="1510"/>
                </a:cubicBezTo>
                <a:close/>
                <a:moveTo>
                  <a:pt x="23704" y="1487"/>
                </a:moveTo>
                <a:cubicBezTo>
                  <a:pt x="23698" y="1471"/>
                  <a:pt x="23680" y="1462"/>
                  <a:pt x="23646" y="1466"/>
                </a:cubicBezTo>
                <a:cubicBezTo>
                  <a:pt x="23642" y="1563"/>
                  <a:pt x="23794" y="1482"/>
                  <a:pt x="23792" y="1444"/>
                </a:cubicBezTo>
                <a:cubicBezTo>
                  <a:pt x="23734" y="1437"/>
                  <a:pt x="23734" y="1473"/>
                  <a:pt x="23704" y="1487"/>
                </a:cubicBezTo>
                <a:close/>
                <a:moveTo>
                  <a:pt x="54685" y="1466"/>
                </a:moveTo>
                <a:cubicBezTo>
                  <a:pt x="54705" y="1466"/>
                  <a:pt x="54723" y="1466"/>
                  <a:pt x="54742" y="1466"/>
                </a:cubicBezTo>
                <a:cubicBezTo>
                  <a:pt x="54742" y="1451"/>
                  <a:pt x="54742" y="1437"/>
                  <a:pt x="54742" y="1422"/>
                </a:cubicBezTo>
                <a:cubicBezTo>
                  <a:pt x="54723" y="1422"/>
                  <a:pt x="54705" y="1422"/>
                  <a:pt x="54685" y="1422"/>
                </a:cubicBezTo>
                <a:cubicBezTo>
                  <a:pt x="54685" y="1437"/>
                  <a:pt x="54685" y="1451"/>
                  <a:pt x="54685" y="1466"/>
                </a:cubicBezTo>
                <a:close/>
                <a:moveTo>
                  <a:pt x="46771" y="1466"/>
                </a:moveTo>
                <a:cubicBezTo>
                  <a:pt x="46791" y="1466"/>
                  <a:pt x="46810" y="1466"/>
                  <a:pt x="46830" y="1466"/>
                </a:cubicBezTo>
                <a:cubicBezTo>
                  <a:pt x="46830" y="1451"/>
                  <a:pt x="46830" y="1437"/>
                  <a:pt x="46830" y="1422"/>
                </a:cubicBezTo>
                <a:cubicBezTo>
                  <a:pt x="46810" y="1422"/>
                  <a:pt x="46791" y="1422"/>
                  <a:pt x="46771" y="1422"/>
                </a:cubicBezTo>
                <a:cubicBezTo>
                  <a:pt x="46771" y="1437"/>
                  <a:pt x="46771" y="1451"/>
                  <a:pt x="46771" y="1466"/>
                </a:cubicBezTo>
                <a:close/>
                <a:moveTo>
                  <a:pt x="46653" y="1553"/>
                </a:moveTo>
                <a:cubicBezTo>
                  <a:pt x="46657" y="1527"/>
                  <a:pt x="46662" y="1501"/>
                  <a:pt x="46712" y="1510"/>
                </a:cubicBezTo>
                <a:cubicBezTo>
                  <a:pt x="46711" y="1471"/>
                  <a:pt x="46719" y="1441"/>
                  <a:pt x="46741" y="1422"/>
                </a:cubicBezTo>
                <a:cubicBezTo>
                  <a:pt x="46629" y="1390"/>
                  <a:pt x="46616" y="1544"/>
                  <a:pt x="46653" y="1553"/>
                </a:cubicBezTo>
                <a:close/>
                <a:moveTo>
                  <a:pt x="41554" y="1444"/>
                </a:moveTo>
                <a:cubicBezTo>
                  <a:pt x="41524" y="1444"/>
                  <a:pt x="41519" y="1426"/>
                  <a:pt x="41495" y="1422"/>
                </a:cubicBezTo>
                <a:cubicBezTo>
                  <a:pt x="41494" y="1450"/>
                  <a:pt x="41457" y="1452"/>
                  <a:pt x="41466" y="1487"/>
                </a:cubicBezTo>
                <a:cubicBezTo>
                  <a:pt x="41517" y="1489"/>
                  <a:pt x="41541" y="1471"/>
                  <a:pt x="41554" y="1444"/>
                </a:cubicBezTo>
                <a:close/>
                <a:moveTo>
                  <a:pt x="41672" y="1553"/>
                </a:moveTo>
                <a:cubicBezTo>
                  <a:pt x="41670" y="1525"/>
                  <a:pt x="41634" y="1524"/>
                  <a:pt x="41642" y="1487"/>
                </a:cubicBezTo>
                <a:cubicBezTo>
                  <a:pt x="41698" y="1530"/>
                  <a:pt x="41695" y="1474"/>
                  <a:pt x="41788" y="1487"/>
                </a:cubicBezTo>
                <a:cubicBezTo>
                  <a:pt x="41795" y="1505"/>
                  <a:pt x="41789" y="1531"/>
                  <a:pt x="41817" y="1532"/>
                </a:cubicBezTo>
                <a:cubicBezTo>
                  <a:pt x="41817" y="1502"/>
                  <a:pt x="41817" y="1473"/>
                  <a:pt x="41817" y="1444"/>
                </a:cubicBezTo>
                <a:cubicBezTo>
                  <a:pt x="41708" y="1485"/>
                  <a:pt x="41551" y="1357"/>
                  <a:pt x="41554" y="1532"/>
                </a:cubicBezTo>
                <a:cubicBezTo>
                  <a:pt x="41648" y="1487"/>
                  <a:pt x="41646" y="1619"/>
                  <a:pt x="41672" y="1553"/>
                </a:cubicBezTo>
                <a:close/>
                <a:moveTo>
                  <a:pt x="35047" y="1487"/>
                </a:moveTo>
                <a:cubicBezTo>
                  <a:pt x="35050" y="1446"/>
                  <a:pt x="35144" y="1473"/>
                  <a:pt x="35135" y="1422"/>
                </a:cubicBezTo>
                <a:cubicBezTo>
                  <a:pt x="35051" y="1392"/>
                  <a:pt x="34958" y="1461"/>
                  <a:pt x="35047" y="1487"/>
                </a:cubicBezTo>
                <a:close/>
                <a:moveTo>
                  <a:pt x="29214" y="1466"/>
                </a:moveTo>
                <a:cubicBezTo>
                  <a:pt x="29217" y="1465"/>
                  <a:pt x="29237" y="1420"/>
                  <a:pt x="29244" y="1422"/>
                </a:cubicBezTo>
                <a:cubicBezTo>
                  <a:pt x="29200" y="1411"/>
                  <a:pt x="29133" y="1404"/>
                  <a:pt x="29097" y="1466"/>
                </a:cubicBezTo>
                <a:cubicBezTo>
                  <a:pt x="29185" y="1434"/>
                  <a:pt x="29166" y="1473"/>
                  <a:pt x="29214" y="1466"/>
                </a:cubicBezTo>
                <a:close/>
                <a:moveTo>
                  <a:pt x="24437" y="1487"/>
                </a:moveTo>
                <a:cubicBezTo>
                  <a:pt x="24476" y="1495"/>
                  <a:pt x="24493" y="1519"/>
                  <a:pt x="24554" y="1510"/>
                </a:cubicBezTo>
                <a:cubicBezTo>
                  <a:pt x="24557" y="1454"/>
                  <a:pt x="24610" y="1441"/>
                  <a:pt x="24525" y="1422"/>
                </a:cubicBezTo>
                <a:cubicBezTo>
                  <a:pt x="24522" y="1464"/>
                  <a:pt x="24428" y="1437"/>
                  <a:pt x="24437" y="1487"/>
                </a:cubicBezTo>
                <a:close/>
                <a:moveTo>
                  <a:pt x="20861" y="1444"/>
                </a:moveTo>
                <a:cubicBezTo>
                  <a:pt x="20960" y="1510"/>
                  <a:pt x="20950" y="1362"/>
                  <a:pt x="20861" y="1444"/>
                </a:cubicBezTo>
                <a:close/>
                <a:moveTo>
                  <a:pt x="54655" y="1487"/>
                </a:moveTo>
                <a:cubicBezTo>
                  <a:pt x="54658" y="1428"/>
                  <a:pt x="54607" y="1443"/>
                  <a:pt x="54655" y="1400"/>
                </a:cubicBezTo>
                <a:cubicBezTo>
                  <a:pt x="54611" y="1404"/>
                  <a:pt x="54547" y="1392"/>
                  <a:pt x="54538" y="1422"/>
                </a:cubicBezTo>
                <a:cubicBezTo>
                  <a:pt x="54577" y="1444"/>
                  <a:pt x="54595" y="1482"/>
                  <a:pt x="54655" y="1487"/>
                </a:cubicBezTo>
                <a:close/>
                <a:moveTo>
                  <a:pt x="50581" y="1466"/>
                </a:moveTo>
                <a:cubicBezTo>
                  <a:pt x="50507" y="1504"/>
                  <a:pt x="50468" y="1432"/>
                  <a:pt x="50464" y="1510"/>
                </a:cubicBezTo>
                <a:cubicBezTo>
                  <a:pt x="50555" y="1494"/>
                  <a:pt x="50521" y="1494"/>
                  <a:pt x="50610" y="1510"/>
                </a:cubicBezTo>
                <a:cubicBezTo>
                  <a:pt x="50627" y="1464"/>
                  <a:pt x="50694" y="1439"/>
                  <a:pt x="50640" y="1400"/>
                </a:cubicBezTo>
                <a:cubicBezTo>
                  <a:pt x="50559" y="1396"/>
                  <a:pt x="50540" y="1434"/>
                  <a:pt x="50581" y="1466"/>
                </a:cubicBezTo>
                <a:close/>
                <a:moveTo>
                  <a:pt x="48970" y="1444"/>
                </a:moveTo>
                <a:cubicBezTo>
                  <a:pt x="48989" y="1444"/>
                  <a:pt x="49009" y="1444"/>
                  <a:pt x="49028" y="1444"/>
                </a:cubicBezTo>
                <a:cubicBezTo>
                  <a:pt x="49028" y="1429"/>
                  <a:pt x="49028" y="1414"/>
                  <a:pt x="49028" y="1400"/>
                </a:cubicBezTo>
                <a:cubicBezTo>
                  <a:pt x="49009" y="1400"/>
                  <a:pt x="48989" y="1400"/>
                  <a:pt x="48970" y="1400"/>
                </a:cubicBezTo>
                <a:cubicBezTo>
                  <a:pt x="48970" y="1414"/>
                  <a:pt x="48970" y="1429"/>
                  <a:pt x="48970" y="1444"/>
                </a:cubicBezTo>
                <a:close/>
                <a:moveTo>
                  <a:pt x="34549" y="1466"/>
                </a:moveTo>
                <a:cubicBezTo>
                  <a:pt x="34468" y="1507"/>
                  <a:pt x="34577" y="1592"/>
                  <a:pt x="34607" y="1532"/>
                </a:cubicBezTo>
                <a:cubicBezTo>
                  <a:pt x="34522" y="1513"/>
                  <a:pt x="34646" y="1477"/>
                  <a:pt x="34607" y="1422"/>
                </a:cubicBezTo>
                <a:cubicBezTo>
                  <a:pt x="34570" y="1409"/>
                  <a:pt x="34538" y="1447"/>
                  <a:pt x="34519" y="1444"/>
                </a:cubicBezTo>
                <a:cubicBezTo>
                  <a:pt x="34514" y="1442"/>
                  <a:pt x="34525" y="1404"/>
                  <a:pt x="34519" y="1400"/>
                </a:cubicBezTo>
                <a:cubicBezTo>
                  <a:pt x="34483" y="1376"/>
                  <a:pt x="34382" y="1392"/>
                  <a:pt x="34373" y="1422"/>
                </a:cubicBezTo>
                <a:cubicBezTo>
                  <a:pt x="34442" y="1429"/>
                  <a:pt x="34493" y="1448"/>
                  <a:pt x="34549" y="1466"/>
                </a:cubicBezTo>
                <a:close/>
                <a:moveTo>
                  <a:pt x="28892" y="1422"/>
                </a:moveTo>
                <a:cubicBezTo>
                  <a:pt x="28892" y="1437"/>
                  <a:pt x="28892" y="1451"/>
                  <a:pt x="28892" y="1466"/>
                </a:cubicBezTo>
                <a:cubicBezTo>
                  <a:pt x="28964" y="1499"/>
                  <a:pt x="28978" y="1392"/>
                  <a:pt x="28921" y="1400"/>
                </a:cubicBezTo>
                <a:cubicBezTo>
                  <a:pt x="28920" y="1413"/>
                  <a:pt x="28917" y="1426"/>
                  <a:pt x="28892" y="1422"/>
                </a:cubicBezTo>
                <a:close/>
                <a:moveTo>
                  <a:pt x="28658" y="1466"/>
                </a:moveTo>
                <a:cubicBezTo>
                  <a:pt x="28687" y="1466"/>
                  <a:pt x="28716" y="1466"/>
                  <a:pt x="28745" y="1466"/>
                </a:cubicBezTo>
                <a:cubicBezTo>
                  <a:pt x="28743" y="1431"/>
                  <a:pt x="28749" y="1389"/>
                  <a:pt x="28687" y="1400"/>
                </a:cubicBezTo>
                <a:cubicBezTo>
                  <a:pt x="28688" y="1431"/>
                  <a:pt x="28673" y="1448"/>
                  <a:pt x="28658" y="1466"/>
                </a:cubicBezTo>
                <a:close/>
                <a:moveTo>
                  <a:pt x="53043" y="1708"/>
                </a:moveTo>
                <a:cubicBezTo>
                  <a:pt x="53147" y="1742"/>
                  <a:pt x="53061" y="1633"/>
                  <a:pt x="53131" y="1642"/>
                </a:cubicBezTo>
                <a:cubicBezTo>
                  <a:pt x="53199" y="1634"/>
                  <a:pt x="53244" y="1645"/>
                  <a:pt x="53278" y="1664"/>
                </a:cubicBezTo>
                <a:cubicBezTo>
                  <a:pt x="53278" y="1649"/>
                  <a:pt x="53278" y="1634"/>
                  <a:pt x="53278" y="1619"/>
                </a:cubicBezTo>
                <a:cubicBezTo>
                  <a:pt x="53296" y="1618"/>
                  <a:pt x="53312" y="1617"/>
                  <a:pt x="53307" y="1598"/>
                </a:cubicBezTo>
                <a:cubicBezTo>
                  <a:pt x="53171" y="1596"/>
                  <a:pt x="53301" y="1498"/>
                  <a:pt x="53278" y="1444"/>
                </a:cubicBezTo>
                <a:cubicBezTo>
                  <a:pt x="53340" y="1450"/>
                  <a:pt x="53374" y="1398"/>
                  <a:pt x="53425" y="1422"/>
                </a:cubicBezTo>
                <a:cubicBezTo>
                  <a:pt x="53440" y="1429"/>
                  <a:pt x="53419" y="1473"/>
                  <a:pt x="53454" y="1466"/>
                </a:cubicBezTo>
                <a:cubicBezTo>
                  <a:pt x="53417" y="1394"/>
                  <a:pt x="53548" y="1448"/>
                  <a:pt x="53512" y="1378"/>
                </a:cubicBezTo>
                <a:cubicBezTo>
                  <a:pt x="53385" y="1408"/>
                  <a:pt x="53326" y="1386"/>
                  <a:pt x="53219" y="1378"/>
                </a:cubicBezTo>
                <a:cubicBezTo>
                  <a:pt x="53149" y="1400"/>
                  <a:pt x="53281" y="1479"/>
                  <a:pt x="53190" y="1510"/>
                </a:cubicBezTo>
                <a:cubicBezTo>
                  <a:pt x="53147" y="1485"/>
                  <a:pt x="53116" y="1485"/>
                  <a:pt x="53073" y="1510"/>
                </a:cubicBezTo>
                <a:cubicBezTo>
                  <a:pt x="53037" y="1581"/>
                  <a:pt x="53168" y="1527"/>
                  <a:pt x="53131" y="1598"/>
                </a:cubicBezTo>
                <a:cubicBezTo>
                  <a:pt x="53115" y="1625"/>
                  <a:pt x="52903" y="1614"/>
                  <a:pt x="53014" y="1664"/>
                </a:cubicBezTo>
                <a:cubicBezTo>
                  <a:pt x="53016" y="1651"/>
                  <a:pt x="53019" y="1637"/>
                  <a:pt x="53043" y="1642"/>
                </a:cubicBezTo>
                <a:cubicBezTo>
                  <a:pt x="53032" y="1673"/>
                  <a:pt x="53008" y="1679"/>
                  <a:pt x="53043" y="1708"/>
                </a:cubicBezTo>
                <a:close/>
                <a:moveTo>
                  <a:pt x="51226" y="1422"/>
                </a:moveTo>
                <a:cubicBezTo>
                  <a:pt x="51267" y="1421"/>
                  <a:pt x="51291" y="1432"/>
                  <a:pt x="51314" y="1444"/>
                </a:cubicBezTo>
                <a:cubicBezTo>
                  <a:pt x="51328" y="1375"/>
                  <a:pt x="51235" y="1362"/>
                  <a:pt x="51226" y="1422"/>
                </a:cubicBezTo>
                <a:close/>
                <a:moveTo>
                  <a:pt x="50699" y="1444"/>
                </a:moveTo>
                <a:cubicBezTo>
                  <a:pt x="50784" y="1476"/>
                  <a:pt x="50784" y="1345"/>
                  <a:pt x="50699" y="1378"/>
                </a:cubicBezTo>
                <a:cubicBezTo>
                  <a:pt x="50699" y="1400"/>
                  <a:pt x="50699" y="1422"/>
                  <a:pt x="50699" y="1444"/>
                </a:cubicBezTo>
                <a:close/>
                <a:moveTo>
                  <a:pt x="40880" y="1378"/>
                </a:moveTo>
                <a:cubicBezTo>
                  <a:pt x="40856" y="1512"/>
                  <a:pt x="41014" y="1392"/>
                  <a:pt x="40880" y="1378"/>
                </a:cubicBezTo>
                <a:close/>
                <a:moveTo>
                  <a:pt x="40850" y="1422"/>
                </a:moveTo>
                <a:cubicBezTo>
                  <a:pt x="40804" y="1413"/>
                  <a:pt x="40825" y="1352"/>
                  <a:pt x="40733" y="1378"/>
                </a:cubicBezTo>
                <a:cubicBezTo>
                  <a:pt x="40702" y="1434"/>
                  <a:pt x="40832" y="1476"/>
                  <a:pt x="40850" y="1422"/>
                </a:cubicBezTo>
                <a:close/>
                <a:moveTo>
                  <a:pt x="35751" y="1466"/>
                </a:moveTo>
                <a:cubicBezTo>
                  <a:pt x="35851" y="1419"/>
                  <a:pt x="35832" y="1489"/>
                  <a:pt x="35897" y="1487"/>
                </a:cubicBezTo>
                <a:cubicBezTo>
                  <a:pt x="35893" y="1487"/>
                  <a:pt x="35942" y="1447"/>
                  <a:pt x="35955" y="1444"/>
                </a:cubicBezTo>
                <a:cubicBezTo>
                  <a:pt x="35949" y="1446"/>
                  <a:pt x="35964" y="1470"/>
                  <a:pt x="35985" y="1466"/>
                </a:cubicBezTo>
                <a:cubicBezTo>
                  <a:pt x="35997" y="1464"/>
                  <a:pt x="35980" y="1439"/>
                  <a:pt x="36014" y="1444"/>
                </a:cubicBezTo>
                <a:cubicBezTo>
                  <a:pt x="36054" y="1448"/>
                  <a:pt x="36067" y="1474"/>
                  <a:pt x="36103" y="1444"/>
                </a:cubicBezTo>
                <a:cubicBezTo>
                  <a:pt x="36122" y="1427"/>
                  <a:pt x="36126" y="1404"/>
                  <a:pt x="36132" y="1378"/>
                </a:cubicBezTo>
                <a:cubicBezTo>
                  <a:pt x="36073" y="1371"/>
                  <a:pt x="36073" y="1407"/>
                  <a:pt x="36044" y="1422"/>
                </a:cubicBezTo>
                <a:cubicBezTo>
                  <a:pt x="35950" y="1412"/>
                  <a:pt x="35885" y="1380"/>
                  <a:pt x="35780" y="1378"/>
                </a:cubicBezTo>
                <a:cubicBezTo>
                  <a:pt x="35771" y="1407"/>
                  <a:pt x="35738" y="1420"/>
                  <a:pt x="35751" y="1466"/>
                </a:cubicBezTo>
                <a:close/>
                <a:moveTo>
                  <a:pt x="34813" y="1422"/>
                </a:moveTo>
                <a:cubicBezTo>
                  <a:pt x="34858" y="1456"/>
                  <a:pt x="35014" y="1461"/>
                  <a:pt x="34989" y="1378"/>
                </a:cubicBezTo>
                <a:cubicBezTo>
                  <a:pt x="34937" y="1397"/>
                  <a:pt x="34842" y="1386"/>
                  <a:pt x="34813" y="1422"/>
                </a:cubicBezTo>
                <a:close/>
                <a:moveTo>
                  <a:pt x="33112" y="1422"/>
                </a:moveTo>
                <a:cubicBezTo>
                  <a:pt x="33187" y="1434"/>
                  <a:pt x="33226" y="1459"/>
                  <a:pt x="33230" y="1378"/>
                </a:cubicBezTo>
                <a:cubicBezTo>
                  <a:pt x="33175" y="1381"/>
                  <a:pt x="33132" y="1392"/>
                  <a:pt x="33112" y="1422"/>
                </a:cubicBezTo>
                <a:close/>
                <a:moveTo>
                  <a:pt x="28335" y="1444"/>
                </a:moveTo>
                <a:cubicBezTo>
                  <a:pt x="28411" y="1435"/>
                  <a:pt x="28496" y="1432"/>
                  <a:pt x="28540" y="1400"/>
                </a:cubicBezTo>
                <a:cubicBezTo>
                  <a:pt x="28448" y="1375"/>
                  <a:pt x="28463" y="1406"/>
                  <a:pt x="28394" y="1378"/>
                </a:cubicBezTo>
                <a:cubicBezTo>
                  <a:pt x="28402" y="1421"/>
                  <a:pt x="28354" y="1422"/>
                  <a:pt x="28335" y="1444"/>
                </a:cubicBezTo>
                <a:close/>
                <a:moveTo>
                  <a:pt x="27690" y="1532"/>
                </a:moveTo>
                <a:cubicBezTo>
                  <a:pt x="27717" y="1485"/>
                  <a:pt x="27736" y="1434"/>
                  <a:pt x="27778" y="1400"/>
                </a:cubicBezTo>
                <a:cubicBezTo>
                  <a:pt x="27711" y="1406"/>
                  <a:pt x="27666" y="1396"/>
                  <a:pt x="27632" y="1378"/>
                </a:cubicBezTo>
                <a:cubicBezTo>
                  <a:pt x="27637" y="1439"/>
                  <a:pt x="27607" y="1529"/>
                  <a:pt x="27690" y="1532"/>
                </a:cubicBezTo>
                <a:close/>
                <a:moveTo>
                  <a:pt x="48793" y="1444"/>
                </a:moveTo>
                <a:cubicBezTo>
                  <a:pt x="48813" y="1444"/>
                  <a:pt x="48832" y="1444"/>
                  <a:pt x="48852" y="1444"/>
                </a:cubicBezTo>
                <a:cubicBezTo>
                  <a:pt x="48870" y="1442"/>
                  <a:pt x="48886" y="1440"/>
                  <a:pt x="48882" y="1422"/>
                </a:cubicBezTo>
                <a:cubicBezTo>
                  <a:pt x="48773" y="1392"/>
                  <a:pt x="48968" y="1419"/>
                  <a:pt x="48940" y="1378"/>
                </a:cubicBezTo>
                <a:cubicBezTo>
                  <a:pt x="48900" y="1371"/>
                  <a:pt x="48884" y="1347"/>
                  <a:pt x="48823" y="1355"/>
                </a:cubicBezTo>
                <a:cubicBezTo>
                  <a:pt x="48825" y="1394"/>
                  <a:pt x="48816" y="1425"/>
                  <a:pt x="48793" y="1444"/>
                </a:cubicBezTo>
                <a:close/>
                <a:moveTo>
                  <a:pt x="41495" y="1400"/>
                </a:moveTo>
                <a:cubicBezTo>
                  <a:pt x="41546" y="1400"/>
                  <a:pt x="41570" y="1383"/>
                  <a:pt x="41583" y="1355"/>
                </a:cubicBezTo>
                <a:cubicBezTo>
                  <a:pt x="41533" y="1354"/>
                  <a:pt x="41508" y="1372"/>
                  <a:pt x="41495" y="1400"/>
                </a:cubicBezTo>
                <a:close/>
                <a:moveTo>
                  <a:pt x="33288" y="1444"/>
                </a:moveTo>
                <a:cubicBezTo>
                  <a:pt x="33507" y="1482"/>
                  <a:pt x="33613" y="1470"/>
                  <a:pt x="33816" y="1510"/>
                </a:cubicBezTo>
                <a:cubicBezTo>
                  <a:pt x="33890" y="1456"/>
                  <a:pt x="33754" y="1463"/>
                  <a:pt x="33787" y="1378"/>
                </a:cubicBezTo>
                <a:cubicBezTo>
                  <a:pt x="33699" y="1378"/>
                  <a:pt x="33611" y="1378"/>
                  <a:pt x="33523" y="1378"/>
                </a:cubicBezTo>
                <a:cubicBezTo>
                  <a:pt x="33512" y="1416"/>
                  <a:pt x="33566" y="1434"/>
                  <a:pt x="33523" y="1444"/>
                </a:cubicBezTo>
                <a:cubicBezTo>
                  <a:pt x="33498" y="1405"/>
                  <a:pt x="33408" y="1443"/>
                  <a:pt x="33377" y="1422"/>
                </a:cubicBezTo>
                <a:cubicBezTo>
                  <a:pt x="33357" y="1408"/>
                  <a:pt x="33393" y="1350"/>
                  <a:pt x="33347" y="1355"/>
                </a:cubicBezTo>
                <a:cubicBezTo>
                  <a:pt x="33396" y="1425"/>
                  <a:pt x="33201" y="1418"/>
                  <a:pt x="33288" y="1444"/>
                </a:cubicBezTo>
                <a:close/>
                <a:moveTo>
                  <a:pt x="32790" y="1400"/>
                </a:moveTo>
                <a:cubicBezTo>
                  <a:pt x="32762" y="1384"/>
                  <a:pt x="32929" y="1408"/>
                  <a:pt x="32907" y="1355"/>
                </a:cubicBezTo>
                <a:cubicBezTo>
                  <a:pt x="32788" y="1350"/>
                  <a:pt x="32707" y="1354"/>
                  <a:pt x="32790" y="1400"/>
                </a:cubicBezTo>
                <a:close/>
                <a:moveTo>
                  <a:pt x="32526" y="1466"/>
                </a:moveTo>
                <a:cubicBezTo>
                  <a:pt x="32630" y="1446"/>
                  <a:pt x="32677" y="1522"/>
                  <a:pt x="32702" y="1444"/>
                </a:cubicBezTo>
                <a:cubicBezTo>
                  <a:pt x="32541" y="1449"/>
                  <a:pt x="32794" y="1402"/>
                  <a:pt x="32674" y="1378"/>
                </a:cubicBezTo>
                <a:cubicBezTo>
                  <a:pt x="32620" y="1444"/>
                  <a:pt x="32583" y="1315"/>
                  <a:pt x="32468" y="1355"/>
                </a:cubicBezTo>
                <a:cubicBezTo>
                  <a:pt x="32446" y="1423"/>
                  <a:pt x="32568" y="1383"/>
                  <a:pt x="32526" y="1466"/>
                </a:cubicBezTo>
                <a:close/>
                <a:moveTo>
                  <a:pt x="32322" y="1378"/>
                </a:moveTo>
                <a:cubicBezTo>
                  <a:pt x="32323" y="1377"/>
                  <a:pt x="32316" y="1352"/>
                  <a:pt x="32292" y="1355"/>
                </a:cubicBezTo>
                <a:cubicBezTo>
                  <a:pt x="32287" y="1356"/>
                  <a:pt x="32272" y="1399"/>
                  <a:pt x="32262" y="1400"/>
                </a:cubicBezTo>
                <a:cubicBezTo>
                  <a:pt x="32355" y="1374"/>
                  <a:pt x="32334" y="1434"/>
                  <a:pt x="32380" y="1444"/>
                </a:cubicBezTo>
                <a:cubicBezTo>
                  <a:pt x="32387" y="1413"/>
                  <a:pt x="32428" y="1406"/>
                  <a:pt x="32439" y="1378"/>
                </a:cubicBezTo>
                <a:cubicBezTo>
                  <a:pt x="32394" y="1341"/>
                  <a:pt x="32363" y="1372"/>
                  <a:pt x="32322" y="1378"/>
                </a:cubicBezTo>
                <a:close/>
                <a:moveTo>
                  <a:pt x="8903" y="1400"/>
                </a:moveTo>
                <a:cubicBezTo>
                  <a:pt x="8922" y="1400"/>
                  <a:pt x="8942" y="1400"/>
                  <a:pt x="8961" y="1400"/>
                </a:cubicBezTo>
                <a:cubicBezTo>
                  <a:pt x="8961" y="1385"/>
                  <a:pt x="8961" y="1371"/>
                  <a:pt x="8961" y="1355"/>
                </a:cubicBezTo>
                <a:cubicBezTo>
                  <a:pt x="8942" y="1355"/>
                  <a:pt x="8922" y="1355"/>
                  <a:pt x="8903" y="1355"/>
                </a:cubicBezTo>
                <a:cubicBezTo>
                  <a:pt x="8903" y="1371"/>
                  <a:pt x="8903" y="1385"/>
                  <a:pt x="8903" y="1400"/>
                </a:cubicBezTo>
                <a:close/>
                <a:moveTo>
                  <a:pt x="52251" y="1355"/>
                </a:moveTo>
                <a:cubicBezTo>
                  <a:pt x="52215" y="1354"/>
                  <a:pt x="52211" y="1327"/>
                  <a:pt x="52165" y="1333"/>
                </a:cubicBezTo>
                <a:cubicBezTo>
                  <a:pt x="52119" y="1388"/>
                  <a:pt x="52263" y="1398"/>
                  <a:pt x="52251" y="1355"/>
                </a:cubicBezTo>
                <a:close/>
                <a:moveTo>
                  <a:pt x="50552" y="1378"/>
                </a:moveTo>
                <a:cubicBezTo>
                  <a:pt x="50581" y="1378"/>
                  <a:pt x="50610" y="1378"/>
                  <a:pt x="50640" y="1378"/>
                </a:cubicBezTo>
                <a:cubicBezTo>
                  <a:pt x="50644" y="1338"/>
                  <a:pt x="50610" y="1326"/>
                  <a:pt x="50552" y="1333"/>
                </a:cubicBezTo>
                <a:cubicBezTo>
                  <a:pt x="50552" y="1348"/>
                  <a:pt x="50552" y="1363"/>
                  <a:pt x="50552" y="1378"/>
                </a:cubicBezTo>
                <a:close/>
                <a:moveTo>
                  <a:pt x="40968" y="1422"/>
                </a:moveTo>
                <a:cubicBezTo>
                  <a:pt x="41066" y="1462"/>
                  <a:pt x="41091" y="1342"/>
                  <a:pt x="41027" y="1333"/>
                </a:cubicBezTo>
                <a:cubicBezTo>
                  <a:pt x="41048" y="1393"/>
                  <a:pt x="40968" y="1378"/>
                  <a:pt x="40968" y="1422"/>
                </a:cubicBezTo>
                <a:close/>
                <a:moveTo>
                  <a:pt x="37333" y="1487"/>
                </a:moveTo>
                <a:cubicBezTo>
                  <a:pt x="37405" y="1485"/>
                  <a:pt x="37474" y="1485"/>
                  <a:pt x="37509" y="1510"/>
                </a:cubicBezTo>
                <a:cubicBezTo>
                  <a:pt x="37505" y="1439"/>
                  <a:pt x="37443" y="1413"/>
                  <a:pt x="37450" y="1333"/>
                </a:cubicBezTo>
                <a:cubicBezTo>
                  <a:pt x="37343" y="1320"/>
                  <a:pt x="37414" y="1438"/>
                  <a:pt x="37333" y="1444"/>
                </a:cubicBezTo>
                <a:cubicBezTo>
                  <a:pt x="37334" y="1431"/>
                  <a:pt x="37309" y="1419"/>
                  <a:pt x="37304" y="1444"/>
                </a:cubicBezTo>
                <a:cubicBezTo>
                  <a:pt x="37327" y="1448"/>
                  <a:pt x="37338" y="1462"/>
                  <a:pt x="37333" y="1487"/>
                </a:cubicBezTo>
                <a:close/>
                <a:moveTo>
                  <a:pt x="31940" y="1400"/>
                </a:moveTo>
                <a:cubicBezTo>
                  <a:pt x="31970" y="1400"/>
                  <a:pt x="32000" y="1400"/>
                  <a:pt x="32028" y="1400"/>
                </a:cubicBezTo>
                <a:cubicBezTo>
                  <a:pt x="32028" y="1378"/>
                  <a:pt x="32028" y="1355"/>
                  <a:pt x="32028" y="1333"/>
                </a:cubicBezTo>
                <a:cubicBezTo>
                  <a:pt x="32009" y="1333"/>
                  <a:pt x="31989" y="1333"/>
                  <a:pt x="31970" y="1333"/>
                </a:cubicBezTo>
                <a:cubicBezTo>
                  <a:pt x="31968" y="1362"/>
                  <a:pt x="31932" y="1365"/>
                  <a:pt x="31940" y="1400"/>
                </a:cubicBezTo>
                <a:close/>
                <a:moveTo>
                  <a:pt x="29097" y="1378"/>
                </a:moveTo>
                <a:cubicBezTo>
                  <a:pt x="29141" y="1374"/>
                  <a:pt x="29205" y="1386"/>
                  <a:pt x="29214" y="1355"/>
                </a:cubicBezTo>
                <a:cubicBezTo>
                  <a:pt x="29175" y="1327"/>
                  <a:pt x="29106" y="1327"/>
                  <a:pt x="29097" y="1378"/>
                </a:cubicBezTo>
                <a:close/>
                <a:moveTo>
                  <a:pt x="28892" y="1378"/>
                </a:moveTo>
                <a:cubicBezTo>
                  <a:pt x="28936" y="1374"/>
                  <a:pt x="29001" y="1386"/>
                  <a:pt x="29009" y="1355"/>
                </a:cubicBezTo>
                <a:cubicBezTo>
                  <a:pt x="28971" y="1327"/>
                  <a:pt x="28901" y="1327"/>
                  <a:pt x="28892" y="1378"/>
                </a:cubicBezTo>
                <a:close/>
                <a:moveTo>
                  <a:pt x="27046" y="1422"/>
                </a:moveTo>
                <a:cubicBezTo>
                  <a:pt x="27039" y="1393"/>
                  <a:pt x="27106" y="1400"/>
                  <a:pt x="27105" y="1378"/>
                </a:cubicBezTo>
                <a:cubicBezTo>
                  <a:pt x="27106" y="1393"/>
                  <a:pt x="27037" y="1351"/>
                  <a:pt x="27046" y="1355"/>
                </a:cubicBezTo>
                <a:cubicBezTo>
                  <a:pt x="27031" y="1347"/>
                  <a:pt x="27028" y="1323"/>
                  <a:pt x="26987" y="1333"/>
                </a:cubicBezTo>
                <a:cubicBezTo>
                  <a:pt x="26979" y="1384"/>
                  <a:pt x="26994" y="1416"/>
                  <a:pt x="27046" y="1422"/>
                </a:cubicBezTo>
                <a:close/>
                <a:moveTo>
                  <a:pt x="18985" y="1400"/>
                </a:moveTo>
                <a:cubicBezTo>
                  <a:pt x="18987" y="1386"/>
                  <a:pt x="18990" y="1374"/>
                  <a:pt x="19014" y="1378"/>
                </a:cubicBezTo>
                <a:cubicBezTo>
                  <a:pt x="19011" y="1351"/>
                  <a:pt x="19006" y="1326"/>
                  <a:pt x="18956" y="1333"/>
                </a:cubicBezTo>
                <a:cubicBezTo>
                  <a:pt x="18961" y="1360"/>
                  <a:pt x="18951" y="1396"/>
                  <a:pt x="18985" y="1400"/>
                </a:cubicBezTo>
                <a:close/>
                <a:moveTo>
                  <a:pt x="52663" y="1355"/>
                </a:moveTo>
                <a:cubicBezTo>
                  <a:pt x="52692" y="1355"/>
                  <a:pt x="52721" y="1355"/>
                  <a:pt x="52750" y="1355"/>
                </a:cubicBezTo>
                <a:cubicBezTo>
                  <a:pt x="52754" y="1317"/>
                  <a:pt x="52721" y="1305"/>
                  <a:pt x="52663" y="1312"/>
                </a:cubicBezTo>
                <a:cubicBezTo>
                  <a:pt x="52663" y="1326"/>
                  <a:pt x="52663" y="1341"/>
                  <a:pt x="52663" y="1355"/>
                </a:cubicBezTo>
                <a:close/>
                <a:moveTo>
                  <a:pt x="47269" y="1355"/>
                </a:moveTo>
                <a:cubicBezTo>
                  <a:pt x="47340" y="1303"/>
                  <a:pt x="47173" y="1298"/>
                  <a:pt x="47181" y="1333"/>
                </a:cubicBezTo>
                <a:cubicBezTo>
                  <a:pt x="47181" y="1332"/>
                  <a:pt x="47280" y="1347"/>
                  <a:pt x="47269" y="1355"/>
                </a:cubicBezTo>
                <a:close/>
                <a:moveTo>
                  <a:pt x="24583" y="1355"/>
                </a:moveTo>
                <a:cubicBezTo>
                  <a:pt x="24604" y="1355"/>
                  <a:pt x="24623" y="1355"/>
                  <a:pt x="24642" y="1355"/>
                </a:cubicBezTo>
                <a:cubicBezTo>
                  <a:pt x="24642" y="1341"/>
                  <a:pt x="24642" y="1326"/>
                  <a:pt x="24642" y="1312"/>
                </a:cubicBezTo>
                <a:cubicBezTo>
                  <a:pt x="24623" y="1312"/>
                  <a:pt x="24604" y="1312"/>
                  <a:pt x="24583" y="1312"/>
                </a:cubicBezTo>
                <a:cubicBezTo>
                  <a:pt x="24583" y="1326"/>
                  <a:pt x="24583" y="1341"/>
                  <a:pt x="24583" y="1355"/>
                </a:cubicBezTo>
                <a:close/>
                <a:moveTo>
                  <a:pt x="54685" y="1290"/>
                </a:moveTo>
                <a:cubicBezTo>
                  <a:pt x="54661" y="1302"/>
                  <a:pt x="54710" y="1340"/>
                  <a:pt x="54742" y="1333"/>
                </a:cubicBezTo>
                <a:cubicBezTo>
                  <a:pt x="54725" y="1337"/>
                  <a:pt x="54776" y="1297"/>
                  <a:pt x="54773" y="1312"/>
                </a:cubicBezTo>
                <a:cubicBezTo>
                  <a:pt x="54781" y="1279"/>
                  <a:pt x="54742" y="1312"/>
                  <a:pt x="54742" y="1312"/>
                </a:cubicBezTo>
                <a:cubicBezTo>
                  <a:pt x="54729" y="1310"/>
                  <a:pt x="54690" y="1287"/>
                  <a:pt x="54685" y="1290"/>
                </a:cubicBezTo>
                <a:close/>
                <a:moveTo>
                  <a:pt x="52281" y="1333"/>
                </a:moveTo>
                <a:cubicBezTo>
                  <a:pt x="52352" y="1324"/>
                  <a:pt x="52345" y="1374"/>
                  <a:pt x="52428" y="1355"/>
                </a:cubicBezTo>
                <a:cubicBezTo>
                  <a:pt x="52428" y="1341"/>
                  <a:pt x="52428" y="1326"/>
                  <a:pt x="52428" y="1312"/>
                </a:cubicBezTo>
                <a:cubicBezTo>
                  <a:pt x="52399" y="1312"/>
                  <a:pt x="52393" y="1294"/>
                  <a:pt x="52370" y="1290"/>
                </a:cubicBezTo>
                <a:cubicBezTo>
                  <a:pt x="52369" y="1326"/>
                  <a:pt x="52288" y="1302"/>
                  <a:pt x="52281" y="1333"/>
                </a:cubicBezTo>
                <a:close/>
                <a:moveTo>
                  <a:pt x="38535" y="1400"/>
                </a:moveTo>
                <a:cubicBezTo>
                  <a:pt x="38406" y="1416"/>
                  <a:pt x="38330" y="1343"/>
                  <a:pt x="38271" y="1422"/>
                </a:cubicBezTo>
                <a:cubicBezTo>
                  <a:pt x="38327" y="1425"/>
                  <a:pt x="38292" y="1495"/>
                  <a:pt x="38359" y="1487"/>
                </a:cubicBezTo>
                <a:cubicBezTo>
                  <a:pt x="38370" y="1450"/>
                  <a:pt x="38315" y="1431"/>
                  <a:pt x="38359" y="1422"/>
                </a:cubicBezTo>
                <a:cubicBezTo>
                  <a:pt x="38469" y="1398"/>
                  <a:pt x="38406" y="1504"/>
                  <a:pt x="38505" y="1487"/>
                </a:cubicBezTo>
                <a:cubicBezTo>
                  <a:pt x="38579" y="1480"/>
                  <a:pt x="38514" y="1437"/>
                  <a:pt x="38564" y="1400"/>
                </a:cubicBezTo>
                <a:cubicBezTo>
                  <a:pt x="38587" y="1383"/>
                  <a:pt x="38634" y="1399"/>
                  <a:pt x="38652" y="1378"/>
                </a:cubicBezTo>
                <a:cubicBezTo>
                  <a:pt x="38675" y="1351"/>
                  <a:pt x="38640" y="1300"/>
                  <a:pt x="38681" y="1290"/>
                </a:cubicBezTo>
                <a:cubicBezTo>
                  <a:pt x="38567" y="1276"/>
                  <a:pt x="38607" y="1380"/>
                  <a:pt x="38535" y="1400"/>
                </a:cubicBezTo>
                <a:close/>
                <a:moveTo>
                  <a:pt x="38300" y="1355"/>
                </a:moveTo>
                <a:cubicBezTo>
                  <a:pt x="38379" y="1371"/>
                  <a:pt x="38357" y="1310"/>
                  <a:pt x="38389" y="1290"/>
                </a:cubicBezTo>
                <a:cubicBezTo>
                  <a:pt x="38310" y="1275"/>
                  <a:pt x="38332" y="1335"/>
                  <a:pt x="38300" y="1355"/>
                </a:cubicBezTo>
                <a:close/>
                <a:moveTo>
                  <a:pt x="34110" y="1355"/>
                </a:moveTo>
                <a:cubicBezTo>
                  <a:pt x="34113" y="1313"/>
                  <a:pt x="34206" y="1341"/>
                  <a:pt x="34197" y="1290"/>
                </a:cubicBezTo>
                <a:cubicBezTo>
                  <a:pt x="34114" y="1260"/>
                  <a:pt x="34021" y="1329"/>
                  <a:pt x="34110" y="1355"/>
                </a:cubicBezTo>
                <a:close/>
                <a:moveTo>
                  <a:pt x="30739" y="1378"/>
                </a:moveTo>
                <a:cubicBezTo>
                  <a:pt x="30832" y="1359"/>
                  <a:pt x="30850" y="1397"/>
                  <a:pt x="30885" y="1422"/>
                </a:cubicBezTo>
                <a:cubicBezTo>
                  <a:pt x="30939" y="1378"/>
                  <a:pt x="30860" y="1312"/>
                  <a:pt x="30797" y="1290"/>
                </a:cubicBezTo>
                <a:cubicBezTo>
                  <a:pt x="30782" y="1323"/>
                  <a:pt x="30754" y="1345"/>
                  <a:pt x="30739" y="1378"/>
                </a:cubicBezTo>
                <a:close/>
                <a:moveTo>
                  <a:pt x="26606" y="1422"/>
                </a:moveTo>
                <a:cubicBezTo>
                  <a:pt x="26651" y="1381"/>
                  <a:pt x="26598" y="1359"/>
                  <a:pt x="26576" y="1333"/>
                </a:cubicBezTo>
                <a:cubicBezTo>
                  <a:pt x="26551" y="1303"/>
                  <a:pt x="26482" y="1253"/>
                  <a:pt x="26460" y="1312"/>
                </a:cubicBezTo>
                <a:cubicBezTo>
                  <a:pt x="26561" y="1309"/>
                  <a:pt x="26506" y="1423"/>
                  <a:pt x="26606" y="1422"/>
                </a:cubicBezTo>
                <a:close/>
                <a:moveTo>
                  <a:pt x="25815" y="1378"/>
                </a:moveTo>
                <a:cubicBezTo>
                  <a:pt x="25844" y="1378"/>
                  <a:pt x="25873" y="1378"/>
                  <a:pt x="25902" y="1378"/>
                </a:cubicBezTo>
                <a:cubicBezTo>
                  <a:pt x="25898" y="1336"/>
                  <a:pt x="25883" y="1304"/>
                  <a:pt x="25844" y="1290"/>
                </a:cubicBezTo>
                <a:cubicBezTo>
                  <a:pt x="25835" y="1320"/>
                  <a:pt x="25802" y="1332"/>
                  <a:pt x="25815" y="1378"/>
                </a:cubicBezTo>
                <a:close/>
                <a:moveTo>
                  <a:pt x="15439" y="1333"/>
                </a:moveTo>
                <a:cubicBezTo>
                  <a:pt x="15429" y="1343"/>
                  <a:pt x="15401" y="1298"/>
                  <a:pt x="15439" y="1290"/>
                </a:cubicBezTo>
                <a:cubicBezTo>
                  <a:pt x="15329" y="1270"/>
                  <a:pt x="15363" y="1409"/>
                  <a:pt x="15439" y="1333"/>
                </a:cubicBezTo>
                <a:close/>
                <a:moveTo>
                  <a:pt x="54920" y="1312"/>
                </a:moveTo>
                <a:cubicBezTo>
                  <a:pt x="54938" y="1312"/>
                  <a:pt x="54959" y="1312"/>
                  <a:pt x="54978" y="1312"/>
                </a:cubicBezTo>
                <a:cubicBezTo>
                  <a:pt x="54978" y="1297"/>
                  <a:pt x="54978" y="1282"/>
                  <a:pt x="54978" y="1267"/>
                </a:cubicBezTo>
                <a:cubicBezTo>
                  <a:pt x="54959" y="1267"/>
                  <a:pt x="54938" y="1267"/>
                  <a:pt x="54920" y="1267"/>
                </a:cubicBezTo>
                <a:cubicBezTo>
                  <a:pt x="54920" y="1282"/>
                  <a:pt x="54920" y="1297"/>
                  <a:pt x="54920" y="1312"/>
                </a:cubicBezTo>
                <a:close/>
                <a:moveTo>
                  <a:pt x="54157" y="1333"/>
                </a:moveTo>
                <a:cubicBezTo>
                  <a:pt x="54157" y="1333"/>
                  <a:pt x="54128" y="1335"/>
                  <a:pt x="54128" y="1333"/>
                </a:cubicBezTo>
                <a:cubicBezTo>
                  <a:pt x="54128" y="1323"/>
                  <a:pt x="54180" y="1431"/>
                  <a:pt x="54128" y="1422"/>
                </a:cubicBezTo>
                <a:cubicBezTo>
                  <a:pt x="54089" y="1415"/>
                  <a:pt x="54072" y="1390"/>
                  <a:pt x="54011" y="1400"/>
                </a:cubicBezTo>
                <a:cubicBezTo>
                  <a:pt x="54022" y="1489"/>
                  <a:pt x="53828" y="1424"/>
                  <a:pt x="53747" y="1444"/>
                </a:cubicBezTo>
                <a:cubicBezTo>
                  <a:pt x="53701" y="1522"/>
                  <a:pt x="53846" y="1457"/>
                  <a:pt x="53835" y="1510"/>
                </a:cubicBezTo>
                <a:cubicBezTo>
                  <a:pt x="53915" y="1526"/>
                  <a:pt x="53894" y="1466"/>
                  <a:pt x="53952" y="1466"/>
                </a:cubicBezTo>
                <a:cubicBezTo>
                  <a:pt x="53963" y="1516"/>
                  <a:pt x="54125" y="1454"/>
                  <a:pt x="54069" y="1553"/>
                </a:cubicBezTo>
                <a:cubicBezTo>
                  <a:pt x="54048" y="1548"/>
                  <a:pt x="53800" y="1515"/>
                  <a:pt x="53835" y="1619"/>
                </a:cubicBezTo>
                <a:cubicBezTo>
                  <a:pt x="53895" y="1630"/>
                  <a:pt x="53891" y="1585"/>
                  <a:pt x="53923" y="1576"/>
                </a:cubicBezTo>
                <a:cubicBezTo>
                  <a:pt x="53875" y="1590"/>
                  <a:pt x="54042" y="1575"/>
                  <a:pt x="54069" y="1576"/>
                </a:cubicBezTo>
                <a:cubicBezTo>
                  <a:pt x="54053" y="1654"/>
                  <a:pt x="54173" y="1630"/>
                  <a:pt x="54157" y="1708"/>
                </a:cubicBezTo>
                <a:cubicBezTo>
                  <a:pt x="54122" y="1690"/>
                  <a:pt x="54078" y="1679"/>
                  <a:pt x="54011" y="1685"/>
                </a:cubicBezTo>
                <a:cubicBezTo>
                  <a:pt x="54014" y="1742"/>
                  <a:pt x="54028" y="1790"/>
                  <a:pt x="54069" y="1818"/>
                </a:cubicBezTo>
                <a:cubicBezTo>
                  <a:pt x="54098" y="1735"/>
                  <a:pt x="54152" y="1826"/>
                  <a:pt x="54216" y="1818"/>
                </a:cubicBezTo>
                <a:cubicBezTo>
                  <a:pt x="54237" y="1815"/>
                  <a:pt x="54271" y="1734"/>
                  <a:pt x="54333" y="1774"/>
                </a:cubicBezTo>
                <a:cubicBezTo>
                  <a:pt x="54308" y="1703"/>
                  <a:pt x="54380" y="1706"/>
                  <a:pt x="54392" y="1664"/>
                </a:cubicBezTo>
                <a:cubicBezTo>
                  <a:pt x="54356" y="1661"/>
                  <a:pt x="54321" y="1657"/>
                  <a:pt x="54333" y="1619"/>
                </a:cubicBezTo>
                <a:cubicBezTo>
                  <a:pt x="54237" y="1592"/>
                  <a:pt x="54310" y="1691"/>
                  <a:pt x="54216" y="1664"/>
                </a:cubicBezTo>
                <a:cubicBezTo>
                  <a:pt x="54179" y="1656"/>
                  <a:pt x="54156" y="1636"/>
                  <a:pt x="54157" y="1598"/>
                </a:cubicBezTo>
                <a:cubicBezTo>
                  <a:pt x="54155" y="1575"/>
                  <a:pt x="54284" y="1553"/>
                  <a:pt x="54186" y="1532"/>
                </a:cubicBezTo>
                <a:cubicBezTo>
                  <a:pt x="54160" y="1591"/>
                  <a:pt x="54068" y="1522"/>
                  <a:pt x="54098" y="1466"/>
                </a:cubicBezTo>
                <a:cubicBezTo>
                  <a:pt x="54168" y="1452"/>
                  <a:pt x="54312" y="1493"/>
                  <a:pt x="54333" y="1444"/>
                </a:cubicBezTo>
                <a:cubicBezTo>
                  <a:pt x="54258" y="1441"/>
                  <a:pt x="54264" y="1362"/>
                  <a:pt x="54304" y="1333"/>
                </a:cubicBezTo>
                <a:cubicBezTo>
                  <a:pt x="54218" y="1332"/>
                  <a:pt x="54239" y="1249"/>
                  <a:pt x="54128" y="1267"/>
                </a:cubicBezTo>
                <a:cubicBezTo>
                  <a:pt x="54116" y="1298"/>
                  <a:pt x="54155" y="1315"/>
                  <a:pt x="54157" y="1333"/>
                </a:cubicBezTo>
                <a:close/>
                <a:moveTo>
                  <a:pt x="38828" y="1290"/>
                </a:moveTo>
                <a:cubicBezTo>
                  <a:pt x="38773" y="1294"/>
                  <a:pt x="38763" y="1264"/>
                  <a:pt x="38711" y="1267"/>
                </a:cubicBezTo>
                <a:cubicBezTo>
                  <a:pt x="38664" y="1329"/>
                  <a:pt x="38837" y="1329"/>
                  <a:pt x="38828" y="1290"/>
                </a:cubicBezTo>
                <a:close/>
                <a:moveTo>
                  <a:pt x="55242" y="1267"/>
                </a:moveTo>
                <a:cubicBezTo>
                  <a:pt x="55212" y="1267"/>
                  <a:pt x="55207" y="1249"/>
                  <a:pt x="55182" y="1246"/>
                </a:cubicBezTo>
                <a:cubicBezTo>
                  <a:pt x="55098" y="1290"/>
                  <a:pt x="55242" y="1315"/>
                  <a:pt x="55242" y="1267"/>
                </a:cubicBezTo>
                <a:close/>
                <a:moveTo>
                  <a:pt x="51929" y="1290"/>
                </a:moveTo>
                <a:cubicBezTo>
                  <a:pt x="51904" y="1335"/>
                  <a:pt x="52006" y="1389"/>
                  <a:pt x="52017" y="1333"/>
                </a:cubicBezTo>
                <a:cubicBezTo>
                  <a:pt x="51899" y="1298"/>
                  <a:pt x="52207" y="1290"/>
                  <a:pt x="52076" y="1246"/>
                </a:cubicBezTo>
                <a:cubicBezTo>
                  <a:pt x="52069" y="1291"/>
                  <a:pt x="51947" y="1252"/>
                  <a:pt x="51929" y="1290"/>
                </a:cubicBezTo>
                <a:close/>
                <a:moveTo>
                  <a:pt x="51373" y="1333"/>
                </a:moveTo>
                <a:cubicBezTo>
                  <a:pt x="51543" y="1313"/>
                  <a:pt x="51652" y="1323"/>
                  <a:pt x="51783" y="1333"/>
                </a:cubicBezTo>
                <a:cubicBezTo>
                  <a:pt x="51824" y="1236"/>
                  <a:pt x="51608" y="1333"/>
                  <a:pt x="51607" y="1267"/>
                </a:cubicBezTo>
                <a:cubicBezTo>
                  <a:pt x="51606" y="1254"/>
                  <a:pt x="51603" y="1242"/>
                  <a:pt x="51578" y="1246"/>
                </a:cubicBezTo>
                <a:cubicBezTo>
                  <a:pt x="51580" y="1329"/>
                  <a:pt x="51370" y="1251"/>
                  <a:pt x="51373" y="1333"/>
                </a:cubicBezTo>
                <a:close/>
                <a:moveTo>
                  <a:pt x="29419" y="1333"/>
                </a:moveTo>
                <a:cubicBezTo>
                  <a:pt x="29463" y="1345"/>
                  <a:pt x="29571" y="1308"/>
                  <a:pt x="29566" y="1355"/>
                </a:cubicBezTo>
                <a:cubicBezTo>
                  <a:pt x="29532" y="1359"/>
                  <a:pt x="29535" y="1390"/>
                  <a:pt x="29537" y="1422"/>
                </a:cubicBezTo>
                <a:cubicBezTo>
                  <a:pt x="29471" y="1432"/>
                  <a:pt x="29387" y="1465"/>
                  <a:pt x="29332" y="1422"/>
                </a:cubicBezTo>
                <a:cubicBezTo>
                  <a:pt x="29307" y="1481"/>
                  <a:pt x="29389" y="1447"/>
                  <a:pt x="29419" y="1466"/>
                </a:cubicBezTo>
                <a:cubicBezTo>
                  <a:pt x="29436" y="1476"/>
                  <a:pt x="29412" y="1514"/>
                  <a:pt x="29449" y="1510"/>
                </a:cubicBezTo>
                <a:cubicBezTo>
                  <a:pt x="29460" y="1509"/>
                  <a:pt x="29478" y="1457"/>
                  <a:pt x="29508" y="1466"/>
                </a:cubicBezTo>
                <a:cubicBezTo>
                  <a:pt x="29508" y="1496"/>
                  <a:pt x="29493" y="1515"/>
                  <a:pt x="29479" y="1532"/>
                </a:cubicBezTo>
                <a:cubicBezTo>
                  <a:pt x="29517" y="1532"/>
                  <a:pt x="29557" y="1532"/>
                  <a:pt x="29595" y="1532"/>
                </a:cubicBezTo>
                <a:cubicBezTo>
                  <a:pt x="29602" y="1451"/>
                  <a:pt x="29636" y="1447"/>
                  <a:pt x="29595" y="1378"/>
                </a:cubicBezTo>
                <a:cubicBezTo>
                  <a:pt x="29636" y="1347"/>
                  <a:pt x="29659" y="1269"/>
                  <a:pt x="29625" y="1246"/>
                </a:cubicBezTo>
                <a:cubicBezTo>
                  <a:pt x="29551" y="1271"/>
                  <a:pt x="29424" y="1256"/>
                  <a:pt x="29419" y="1333"/>
                </a:cubicBezTo>
                <a:close/>
                <a:moveTo>
                  <a:pt x="54362" y="1355"/>
                </a:moveTo>
                <a:cubicBezTo>
                  <a:pt x="54496" y="1355"/>
                  <a:pt x="54364" y="1433"/>
                  <a:pt x="54392" y="1487"/>
                </a:cubicBezTo>
                <a:cubicBezTo>
                  <a:pt x="54447" y="1493"/>
                  <a:pt x="54456" y="1463"/>
                  <a:pt x="54508" y="1466"/>
                </a:cubicBezTo>
                <a:cubicBezTo>
                  <a:pt x="54534" y="1414"/>
                  <a:pt x="54406" y="1371"/>
                  <a:pt x="54480" y="1355"/>
                </a:cubicBezTo>
                <a:cubicBezTo>
                  <a:pt x="54535" y="1351"/>
                  <a:pt x="54544" y="1380"/>
                  <a:pt x="54598" y="1378"/>
                </a:cubicBezTo>
                <a:cubicBezTo>
                  <a:pt x="54648" y="1339"/>
                  <a:pt x="54629" y="1242"/>
                  <a:pt x="54567" y="1224"/>
                </a:cubicBezTo>
                <a:cubicBezTo>
                  <a:pt x="54623" y="1361"/>
                  <a:pt x="54374" y="1269"/>
                  <a:pt x="54362" y="1355"/>
                </a:cubicBezTo>
                <a:close/>
                <a:moveTo>
                  <a:pt x="29303" y="1246"/>
                </a:moveTo>
                <a:cubicBezTo>
                  <a:pt x="29264" y="1225"/>
                  <a:pt x="29024" y="1201"/>
                  <a:pt x="29127" y="1267"/>
                </a:cubicBezTo>
                <a:cubicBezTo>
                  <a:pt x="29178" y="1194"/>
                  <a:pt x="29180" y="1290"/>
                  <a:pt x="29214" y="1312"/>
                </a:cubicBezTo>
                <a:cubicBezTo>
                  <a:pt x="29206" y="1306"/>
                  <a:pt x="29225" y="1281"/>
                  <a:pt x="29244" y="1290"/>
                </a:cubicBezTo>
                <a:cubicBezTo>
                  <a:pt x="29253" y="1294"/>
                  <a:pt x="29237" y="1327"/>
                  <a:pt x="29244" y="1333"/>
                </a:cubicBezTo>
                <a:cubicBezTo>
                  <a:pt x="29250" y="1341"/>
                  <a:pt x="29293" y="1329"/>
                  <a:pt x="29303" y="1333"/>
                </a:cubicBezTo>
                <a:cubicBezTo>
                  <a:pt x="29317" y="1342"/>
                  <a:pt x="29296" y="1384"/>
                  <a:pt x="29332" y="1378"/>
                </a:cubicBezTo>
                <a:cubicBezTo>
                  <a:pt x="29304" y="1336"/>
                  <a:pt x="29419" y="1304"/>
                  <a:pt x="29332" y="1290"/>
                </a:cubicBezTo>
                <a:cubicBezTo>
                  <a:pt x="29322" y="1326"/>
                  <a:pt x="29290" y="1288"/>
                  <a:pt x="29303" y="1246"/>
                </a:cubicBezTo>
                <a:close/>
                <a:moveTo>
                  <a:pt x="25522" y="1267"/>
                </a:moveTo>
                <a:cubicBezTo>
                  <a:pt x="25551" y="1267"/>
                  <a:pt x="25580" y="1267"/>
                  <a:pt x="25609" y="1267"/>
                </a:cubicBezTo>
                <a:cubicBezTo>
                  <a:pt x="25613" y="1228"/>
                  <a:pt x="25580" y="1216"/>
                  <a:pt x="25522" y="1224"/>
                </a:cubicBezTo>
                <a:cubicBezTo>
                  <a:pt x="25522" y="1239"/>
                  <a:pt x="25522" y="1252"/>
                  <a:pt x="25522" y="1267"/>
                </a:cubicBezTo>
                <a:close/>
                <a:moveTo>
                  <a:pt x="26518" y="1267"/>
                </a:moveTo>
                <a:cubicBezTo>
                  <a:pt x="26519" y="1254"/>
                  <a:pt x="26523" y="1242"/>
                  <a:pt x="26548" y="1246"/>
                </a:cubicBezTo>
                <a:cubicBezTo>
                  <a:pt x="26544" y="1220"/>
                  <a:pt x="26539" y="1194"/>
                  <a:pt x="26488" y="1201"/>
                </a:cubicBezTo>
                <a:cubicBezTo>
                  <a:pt x="26493" y="1228"/>
                  <a:pt x="26484" y="1264"/>
                  <a:pt x="26518" y="1267"/>
                </a:cubicBezTo>
                <a:close/>
                <a:moveTo>
                  <a:pt x="26137" y="1267"/>
                </a:moveTo>
                <a:cubicBezTo>
                  <a:pt x="26201" y="1272"/>
                  <a:pt x="26230" y="1249"/>
                  <a:pt x="26225" y="1201"/>
                </a:cubicBezTo>
                <a:cubicBezTo>
                  <a:pt x="26190" y="1205"/>
                  <a:pt x="26142" y="1198"/>
                  <a:pt x="26137" y="1224"/>
                </a:cubicBezTo>
                <a:cubicBezTo>
                  <a:pt x="26173" y="1228"/>
                  <a:pt x="26155" y="1248"/>
                  <a:pt x="26137" y="1267"/>
                </a:cubicBezTo>
                <a:close/>
                <a:moveTo>
                  <a:pt x="21623" y="1246"/>
                </a:moveTo>
                <a:cubicBezTo>
                  <a:pt x="21643" y="1246"/>
                  <a:pt x="21662" y="1246"/>
                  <a:pt x="21682" y="1246"/>
                </a:cubicBezTo>
                <a:cubicBezTo>
                  <a:pt x="21682" y="1231"/>
                  <a:pt x="21682" y="1216"/>
                  <a:pt x="21682" y="1201"/>
                </a:cubicBezTo>
                <a:cubicBezTo>
                  <a:pt x="21662" y="1201"/>
                  <a:pt x="21643" y="1201"/>
                  <a:pt x="21623" y="1201"/>
                </a:cubicBezTo>
                <a:cubicBezTo>
                  <a:pt x="21623" y="1216"/>
                  <a:pt x="21623" y="1231"/>
                  <a:pt x="21623" y="1246"/>
                </a:cubicBezTo>
                <a:close/>
                <a:moveTo>
                  <a:pt x="20392" y="1246"/>
                </a:moveTo>
                <a:cubicBezTo>
                  <a:pt x="20442" y="1246"/>
                  <a:pt x="20467" y="1228"/>
                  <a:pt x="20480" y="1201"/>
                </a:cubicBezTo>
                <a:cubicBezTo>
                  <a:pt x="20434" y="1205"/>
                  <a:pt x="20379" y="1198"/>
                  <a:pt x="20392" y="1246"/>
                </a:cubicBezTo>
                <a:close/>
                <a:moveTo>
                  <a:pt x="17696" y="1290"/>
                </a:moveTo>
                <a:cubicBezTo>
                  <a:pt x="17782" y="1288"/>
                  <a:pt x="17804" y="1239"/>
                  <a:pt x="17842" y="1201"/>
                </a:cubicBezTo>
                <a:cubicBezTo>
                  <a:pt x="17754" y="1201"/>
                  <a:pt x="17719" y="1241"/>
                  <a:pt x="17696" y="1290"/>
                </a:cubicBezTo>
                <a:close/>
                <a:moveTo>
                  <a:pt x="15878" y="1224"/>
                </a:moveTo>
                <a:cubicBezTo>
                  <a:pt x="15860" y="1217"/>
                  <a:pt x="15766" y="1168"/>
                  <a:pt x="15761" y="1224"/>
                </a:cubicBezTo>
                <a:cubicBezTo>
                  <a:pt x="15816" y="1203"/>
                  <a:pt x="15859" y="1290"/>
                  <a:pt x="15878" y="1224"/>
                </a:cubicBezTo>
                <a:close/>
                <a:moveTo>
                  <a:pt x="54451" y="1180"/>
                </a:moveTo>
                <a:cubicBezTo>
                  <a:pt x="54426" y="1161"/>
                  <a:pt x="54367" y="1195"/>
                  <a:pt x="54362" y="1201"/>
                </a:cubicBezTo>
                <a:cubicBezTo>
                  <a:pt x="54332" y="1245"/>
                  <a:pt x="54471" y="1195"/>
                  <a:pt x="54451" y="1180"/>
                </a:cubicBezTo>
                <a:close/>
                <a:moveTo>
                  <a:pt x="26372" y="1224"/>
                </a:moveTo>
                <a:cubicBezTo>
                  <a:pt x="26391" y="1224"/>
                  <a:pt x="26411" y="1224"/>
                  <a:pt x="26430" y="1224"/>
                </a:cubicBezTo>
                <a:cubicBezTo>
                  <a:pt x="26430" y="1209"/>
                  <a:pt x="26430" y="1194"/>
                  <a:pt x="26430" y="1180"/>
                </a:cubicBezTo>
                <a:cubicBezTo>
                  <a:pt x="26411" y="1180"/>
                  <a:pt x="26391" y="1180"/>
                  <a:pt x="26372" y="1180"/>
                </a:cubicBezTo>
                <a:cubicBezTo>
                  <a:pt x="26372" y="1194"/>
                  <a:pt x="26372" y="1209"/>
                  <a:pt x="26372" y="1224"/>
                </a:cubicBezTo>
                <a:close/>
                <a:moveTo>
                  <a:pt x="25726" y="1267"/>
                </a:moveTo>
                <a:cubicBezTo>
                  <a:pt x="25821" y="1287"/>
                  <a:pt x="25818" y="1234"/>
                  <a:pt x="25844" y="1201"/>
                </a:cubicBezTo>
                <a:cubicBezTo>
                  <a:pt x="25805" y="1195"/>
                  <a:pt x="25788" y="1170"/>
                  <a:pt x="25726" y="1180"/>
                </a:cubicBezTo>
                <a:cubicBezTo>
                  <a:pt x="25726" y="1209"/>
                  <a:pt x="25726" y="1239"/>
                  <a:pt x="25726" y="1267"/>
                </a:cubicBezTo>
                <a:close/>
                <a:moveTo>
                  <a:pt x="15468" y="1180"/>
                </a:moveTo>
                <a:cubicBezTo>
                  <a:pt x="15443" y="1161"/>
                  <a:pt x="15384" y="1195"/>
                  <a:pt x="15380" y="1201"/>
                </a:cubicBezTo>
                <a:cubicBezTo>
                  <a:pt x="15349" y="1245"/>
                  <a:pt x="15490" y="1195"/>
                  <a:pt x="15468" y="1180"/>
                </a:cubicBezTo>
                <a:close/>
                <a:moveTo>
                  <a:pt x="33201" y="1290"/>
                </a:moveTo>
                <a:cubicBezTo>
                  <a:pt x="33294" y="1256"/>
                  <a:pt x="33329" y="1282"/>
                  <a:pt x="33435" y="1290"/>
                </a:cubicBezTo>
                <a:cubicBezTo>
                  <a:pt x="33428" y="1167"/>
                  <a:pt x="33470" y="1276"/>
                  <a:pt x="33552" y="1267"/>
                </a:cubicBezTo>
                <a:cubicBezTo>
                  <a:pt x="33562" y="1237"/>
                  <a:pt x="33594" y="1225"/>
                  <a:pt x="33581" y="1180"/>
                </a:cubicBezTo>
                <a:cubicBezTo>
                  <a:pt x="33480" y="1213"/>
                  <a:pt x="33337" y="1182"/>
                  <a:pt x="33230" y="1158"/>
                </a:cubicBezTo>
                <a:cubicBezTo>
                  <a:pt x="33211" y="1205"/>
                  <a:pt x="33152" y="1255"/>
                  <a:pt x="33201" y="1290"/>
                </a:cubicBezTo>
                <a:close/>
                <a:moveTo>
                  <a:pt x="32615" y="1180"/>
                </a:moveTo>
                <a:cubicBezTo>
                  <a:pt x="32463" y="1157"/>
                  <a:pt x="32424" y="1171"/>
                  <a:pt x="32262" y="1180"/>
                </a:cubicBezTo>
                <a:cubicBezTo>
                  <a:pt x="32235" y="1260"/>
                  <a:pt x="32395" y="1198"/>
                  <a:pt x="32380" y="1267"/>
                </a:cubicBezTo>
                <a:cubicBezTo>
                  <a:pt x="32383" y="1302"/>
                  <a:pt x="32376" y="1343"/>
                  <a:pt x="32439" y="1333"/>
                </a:cubicBezTo>
                <a:cubicBezTo>
                  <a:pt x="32499" y="1327"/>
                  <a:pt x="32466" y="1252"/>
                  <a:pt x="32526" y="1246"/>
                </a:cubicBezTo>
                <a:cubicBezTo>
                  <a:pt x="32606" y="1303"/>
                  <a:pt x="32652" y="1210"/>
                  <a:pt x="32731" y="1201"/>
                </a:cubicBezTo>
                <a:cubicBezTo>
                  <a:pt x="32731" y="1224"/>
                  <a:pt x="32707" y="1228"/>
                  <a:pt x="32702" y="1246"/>
                </a:cubicBezTo>
                <a:cubicBezTo>
                  <a:pt x="32782" y="1262"/>
                  <a:pt x="32761" y="1201"/>
                  <a:pt x="32820" y="1201"/>
                </a:cubicBezTo>
                <a:cubicBezTo>
                  <a:pt x="32842" y="1197"/>
                  <a:pt x="32878" y="1201"/>
                  <a:pt x="32878" y="1180"/>
                </a:cubicBezTo>
                <a:cubicBezTo>
                  <a:pt x="32813" y="1186"/>
                  <a:pt x="32726" y="1171"/>
                  <a:pt x="32674" y="1180"/>
                </a:cubicBezTo>
                <a:cubicBezTo>
                  <a:pt x="32671" y="1180"/>
                  <a:pt x="32674" y="1200"/>
                  <a:pt x="32674" y="1201"/>
                </a:cubicBezTo>
                <a:cubicBezTo>
                  <a:pt x="32667" y="1208"/>
                  <a:pt x="32625" y="1198"/>
                  <a:pt x="32615" y="1201"/>
                </a:cubicBezTo>
                <a:cubicBezTo>
                  <a:pt x="32603" y="1205"/>
                  <a:pt x="32571" y="1243"/>
                  <a:pt x="32556" y="1201"/>
                </a:cubicBezTo>
                <a:cubicBezTo>
                  <a:pt x="32578" y="1197"/>
                  <a:pt x="32613" y="1201"/>
                  <a:pt x="32615" y="1180"/>
                </a:cubicBezTo>
                <a:close/>
                <a:moveTo>
                  <a:pt x="24701" y="1267"/>
                </a:moveTo>
                <a:cubicBezTo>
                  <a:pt x="24699" y="1230"/>
                  <a:pt x="24723" y="1211"/>
                  <a:pt x="24759" y="1201"/>
                </a:cubicBezTo>
                <a:cubicBezTo>
                  <a:pt x="24889" y="1171"/>
                  <a:pt x="24971" y="1290"/>
                  <a:pt x="25024" y="1246"/>
                </a:cubicBezTo>
                <a:cubicBezTo>
                  <a:pt x="24987" y="1236"/>
                  <a:pt x="24963" y="1217"/>
                  <a:pt x="24965" y="1180"/>
                </a:cubicBezTo>
                <a:cubicBezTo>
                  <a:pt x="24858" y="1186"/>
                  <a:pt x="24774" y="1176"/>
                  <a:pt x="24701" y="1158"/>
                </a:cubicBezTo>
                <a:cubicBezTo>
                  <a:pt x="24755" y="1231"/>
                  <a:pt x="24595" y="1251"/>
                  <a:pt x="24583" y="1201"/>
                </a:cubicBezTo>
                <a:cubicBezTo>
                  <a:pt x="24606" y="1197"/>
                  <a:pt x="24641" y="1201"/>
                  <a:pt x="24642" y="1180"/>
                </a:cubicBezTo>
                <a:cubicBezTo>
                  <a:pt x="24608" y="1161"/>
                  <a:pt x="24563" y="1151"/>
                  <a:pt x="24496" y="1158"/>
                </a:cubicBezTo>
                <a:cubicBezTo>
                  <a:pt x="24491" y="1212"/>
                  <a:pt x="24542" y="1225"/>
                  <a:pt x="24554" y="1267"/>
                </a:cubicBezTo>
                <a:cubicBezTo>
                  <a:pt x="24604" y="1267"/>
                  <a:pt x="24652" y="1267"/>
                  <a:pt x="24701" y="1267"/>
                </a:cubicBezTo>
                <a:close/>
                <a:moveTo>
                  <a:pt x="23617" y="1246"/>
                </a:moveTo>
                <a:cubicBezTo>
                  <a:pt x="23637" y="1230"/>
                  <a:pt x="23689" y="1138"/>
                  <a:pt x="23587" y="1158"/>
                </a:cubicBezTo>
                <a:cubicBezTo>
                  <a:pt x="23592" y="1191"/>
                  <a:pt x="23576" y="1239"/>
                  <a:pt x="23617" y="1246"/>
                </a:cubicBezTo>
                <a:close/>
                <a:moveTo>
                  <a:pt x="22532" y="1246"/>
                </a:moveTo>
                <a:cubicBezTo>
                  <a:pt x="22613" y="1281"/>
                  <a:pt x="22613" y="1151"/>
                  <a:pt x="22561" y="1158"/>
                </a:cubicBezTo>
                <a:cubicBezTo>
                  <a:pt x="22553" y="1188"/>
                  <a:pt x="22520" y="1200"/>
                  <a:pt x="22532" y="1246"/>
                </a:cubicBezTo>
                <a:close/>
                <a:moveTo>
                  <a:pt x="22415" y="1201"/>
                </a:moveTo>
                <a:cubicBezTo>
                  <a:pt x="22460" y="1200"/>
                  <a:pt x="22516" y="1205"/>
                  <a:pt x="22503" y="1158"/>
                </a:cubicBezTo>
                <a:cubicBezTo>
                  <a:pt x="22483" y="1158"/>
                  <a:pt x="22463" y="1158"/>
                  <a:pt x="22444" y="1158"/>
                </a:cubicBezTo>
                <a:cubicBezTo>
                  <a:pt x="22444" y="1180"/>
                  <a:pt x="22421" y="1183"/>
                  <a:pt x="22415" y="1201"/>
                </a:cubicBezTo>
                <a:close/>
                <a:moveTo>
                  <a:pt x="14999" y="1201"/>
                </a:moveTo>
                <a:cubicBezTo>
                  <a:pt x="15019" y="1201"/>
                  <a:pt x="15038" y="1201"/>
                  <a:pt x="15058" y="1201"/>
                </a:cubicBezTo>
                <a:cubicBezTo>
                  <a:pt x="15058" y="1186"/>
                  <a:pt x="15058" y="1173"/>
                  <a:pt x="15058" y="1158"/>
                </a:cubicBezTo>
                <a:cubicBezTo>
                  <a:pt x="15038" y="1158"/>
                  <a:pt x="15019" y="1158"/>
                  <a:pt x="14999" y="1158"/>
                </a:cubicBezTo>
                <a:cubicBezTo>
                  <a:pt x="14999" y="1173"/>
                  <a:pt x="14999" y="1186"/>
                  <a:pt x="14999" y="1201"/>
                </a:cubicBezTo>
                <a:close/>
                <a:moveTo>
                  <a:pt x="28628" y="1158"/>
                </a:moveTo>
                <a:cubicBezTo>
                  <a:pt x="28626" y="1201"/>
                  <a:pt x="28679" y="1236"/>
                  <a:pt x="28716" y="1267"/>
                </a:cubicBezTo>
                <a:cubicBezTo>
                  <a:pt x="28748" y="1294"/>
                  <a:pt x="28751" y="1365"/>
                  <a:pt x="28863" y="1333"/>
                </a:cubicBezTo>
                <a:cubicBezTo>
                  <a:pt x="28862" y="1303"/>
                  <a:pt x="28877" y="1285"/>
                  <a:pt x="28892" y="1267"/>
                </a:cubicBezTo>
                <a:cubicBezTo>
                  <a:pt x="28804" y="1290"/>
                  <a:pt x="28840" y="1218"/>
                  <a:pt x="28834" y="1180"/>
                </a:cubicBezTo>
                <a:cubicBezTo>
                  <a:pt x="28768" y="1165"/>
                  <a:pt x="28687" y="1113"/>
                  <a:pt x="28628" y="1158"/>
                </a:cubicBezTo>
                <a:close/>
                <a:moveTo>
                  <a:pt x="28218" y="1355"/>
                </a:moveTo>
                <a:cubicBezTo>
                  <a:pt x="28306" y="1378"/>
                  <a:pt x="28270" y="1306"/>
                  <a:pt x="28277" y="1267"/>
                </a:cubicBezTo>
                <a:cubicBezTo>
                  <a:pt x="28312" y="1265"/>
                  <a:pt x="28346" y="1262"/>
                  <a:pt x="28335" y="1224"/>
                </a:cubicBezTo>
                <a:cubicBezTo>
                  <a:pt x="28331" y="1183"/>
                  <a:pt x="28316" y="1151"/>
                  <a:pt x="28277" y="1135"/>
                </a:cubicBezTo>
                <a:cubicBezTo>
                  <a:pt x="28237" y="1194"/>
                  <a:pt x="28242" y="1285"/>
                  <a:pt x="28218" y="1355"/>
                </a:cubicBezTo>
                <a:close/>
                <a:moveTo>
                  <a:pt x="23206" y="1246"/>
                </a:moveTo>
                <a:cubicBezTo>
                  <a:pt x="23217" y="1205"/>
                  <a:pt x="23253" y="1171"/>
                  <a:pt x="23206" y="1135"/>
                </a:cubicBezTo>
                <a:cubicBezTo>
                  <a:pt x="23189" y="1149"/>
                  <a:pt x="23137" y="1240"/>
                  <a:pt x="23206" y="1246"/>
                </a:cubicBezTo>
                <a:close/>
                <a:moveTo>
                  <a:pt x="19953" y="1224"/>
                </a:moveTo>
                <a:cubicBezTo>
                  <a:pt x="19978" y="1153"/>
                  <a:pt x="19908" y="1155"/>
                  <a:pt x="19865" y="1135"/>
                </a:cubicBezTo>
                <a:cubicBezTo>
                  <a:pt x="19877" y="1177"/>
                  <a:pt x="19876" y="1230"/>
                  <a:pt x="19953" y="1224"/>
                </a:cubicBezTo>
                <a:close/>
                <a:moveTo>
                  <a:pt x="30094" y="1246"/>
                </a:moveTo>
                <a:cubicBezTo>
                  <a:pt x="30172" y="1268"/>
                  <a:pt x="30242" y="1269"/>
                  <a:pt x="30299" y="1224"/>
                </a:cubicBezTo>
                <a:cubicBezTo>
                  <a:pt x="30255" y="1220"/>
                  <a:pt x="30272" y="1171"/>
                  <a:pt x="30269" y="1135"/>
                </a:cubicBezTo>
                <a:cubicBezTo>
                  <a:pt x="30175" y="1149"/>
                  <a:pt x="30133" y="1121"/>
                  <a:pt x="30065" y="1113"/>
                </a:cubicBezTo>
                <a:cubicBezTo>
                  <a:pt x="30064" y="1166"/>
                  <a:pt x="30115" y="1179"/>
                  <a:pt x="30094" y="1246"/>
                </a:cubicBezTo>
                <a:close/>
                <a:moveTo>
                  <a:pt x="29625" y="1180"/>
                </a:moveTo>
                <a:cubicBezTo>
                  <a:pt x="29627" y="1144"/>
                  <a:pt x="29700" y="1163"/>
                  <a:pt x="29683" y="1113"/>
                </a:cubicBezTo>
                <a:cubicBezTo>
                  <a:pt x="29654" y="1113"/>
                  <a:pt x="29625" y="1113"/>
                  <a:pt x="29595" y="1113"/>
                </a:cubicBezTo>
                <a:cubicBezTo>
                  <a:pt x="29600" y="1140"/>
                  <a:pt x="29590" y="1176"/>
                  <a:pt x="29625" y="1180"/>
                </a:cubicBezTo>
                <a:close/>
                <a:moveTo>
                  <a:pt x="22004" y="1180"/>
                </a:moveTo>
                <a:cubicBezTo>
                  <a:pt x="22061" y="1186"/>
                  <a:pt x="22063" y="1151"/>
                  <a:pt x="22092" y="1135"/>
                </a:cubicBezTo>
                <a:cubicBezTo>
                  <a:pt x="22099" y="1153"/>
                  <a:pt x="22117" y="1161"/>
                  <a:pt x="22151" y="1158"/>
                </a:cubicBezTo>
                <a:cubicBezTo>
                  <a:pt x="22169" y="1072"/>
                  <a:pt x="21978" y="1123"/>
                  <a:pt x="22004" y="1180"/>
                </a:cubicBezTo>
                <a:close/>
                <a:moveTo>
                  <a:pt x="19102" y="1201"/>
                </a:moveTo>
                <a:cubicBezTo>
                  <a:pt x="19074" y="1161"/>
                  <a:pt x="19190" y="1128"/>
                  <a:pt x="19102" y="1113"/>
                </a:cubicBezTo>
                <a:cubicBezTo>
                  <a:pt x="19094" y="1127"/>
                  <a:pt x="19030" y="1198"/>
                  <a:pt x="19102" y="1201"/>
                </a:cubicBezTo>
                <a:close/>
                <a:moveTo>
                  <a:pt x="18868" y="1158"/>
                </a:moveTo>
                <a:cubicBezTo>
                  <a:pt x="18920" y="1153"/>
                  <a:pt x="19015" y="1180"/>
                  <a:pt x="18985" y="1113"/>
                </a:cubicBezTo>
                <a:cubicBezTo>
                  <a:pt x="18931" y="1116"/>
                  <a:pt x="18888" y="1128"/>
                  <a:pt x="18868" y="1158"/>
                </a:cubicBezTo>
                <a:close/>
                <a:moveTo>
                  <a:pt x="14091" y="1180"/>
                </a:moveTo>
                <a:cubicBezTo>
                  <a:pt x="14090" y="1149"/>
                  <a:pt x="14104" y="1131"/>
                  <a:pt x="14120" y="1113"/>
                </a:cubicBezTo>
                <a:cubicBezTo>
                  <a:pt x="14100" y="1113"/>
                  <a:pt x="14081" y="1113"/>
                  <a:pt x="14061" y="1113"/>
                </a:cubicBezTo>
                <a:cubicBezTo>
                  <a:pt x="14028" y="1146"/>
                  <a:pt x="14030" y="1167"/>
                  <a:pt x="14091" y="1180"/>
                </a:cubicBezTo>
                <a:close/>
                <a:moveTo>
                  <a:pt x="24408" y="1201"/>
                </a:moveTo>
                <a:cubicBezTo>
                  <a:pt x="24468" y="1195"/>
                  <a:pt x="24414" y="1104"/>
                  <a:pt x="24496" y="1113"/>
                </a:cubicBezTo>
                <a:cubicBezTo>
                  <a:pt x="24535" y="1142"/>
                  <a:pt x="24604" y="1143"/>
                  <a:pt x="24613" y="1092"/>
                </a:cubicBezTo>
                <a:cubicBezTo>
                  <a:pt x="24554" y="1092"/>
                  <a:pt x="24496" y="1092"/>
                  <a:pt x="24437" y="1092"/>
                </a:cubicBezTo>
                <a:cubicBezTo>
                  <a:pt x="24472" y="1155"/>
                  <a:pt x="24261" y="1192"/>
                  <a:pt x="24408" y="1201"/>
                </a:cubicBezTo>
                <a:close/>
                <a:moveTo>
                  <a:pt x="17930" y="1158"/>
                </a:moveTo>
                <a:cubicBezTo>
                  <a:pt x="17935" y="1132"/>
                  <a:pt x="17983" y="1108"/>
                  <a:pt x="17930" y="1092"/>
                </a:cubicBezTo>
                <a:cubicBezTo>
                  <a:pt x="17926" y="1118"/>
                  <a:pt x="17878" y="1141"/>
                  <a:pt x="17930" y="1158"/>
                </a:cubicBezTo>
                <a:close/>
                <a:moveTo>
                  <a:pt x="28130" y="1113"/>
                </a:moveTo>
                <a:cubicBezTo>
                  <a:pt x="28176" y="1052"/>
                  <a:pt x="28003" y="1053"/>
                  <a:pt x="28013" y="1092"/>
                </a:cubicBezTo>
                <a:cubicBezTo>
                  <a:pt x="28068" y="1087"/>
                  <a:pt x="28077" y="1116"/>
                  <a:pt x="28130" y="1113"/>
                </a:cubicBezTo>
                <a:close/>
                <a:moveTo>
                  <a:pt x="19542" y="1180"/>
                </a:moveTo>
                <a:cubicBezTo>
                  <a:pt x="19527" y="1110"/>
                  <a:pt x="19611" y="1090"/>
                  <a:pt x="19513" y="1070"/>
                </a:cubicBezTo>
                <a:cubicBezTo>
                  <a:pt x="19466" y="1103"/>
                  <a:pt x="19411" y="1183"/>
                  <a:pt x="19542" y="1180"/>
                </a:cubicBezTo>
                <a:close/>
                <a:moveTo>
                  <a:pt x="16758" y="1070"/>
                </a:moveTo>
                <a:cubicBezTo>
                  <a:pt x="16734" y="1203"/>
                  <a:pt x="16892" y="1084"/>
                  <a:pt x="16758" y="1070"/>
                </a:cubicBezTo>
                <a:close/>
                <a:moveTo>
                  <a:pt x="14238" y="1135"/>
                </a:moveTo>
                <a:cubicBezTo>
                  <a:pt x="14243" y="1135"/>
                  <a:pt x="14246" y="1065"/>
                  <a:pt x="14267" y="1070"/>
                </a:cubicBezTo>
                <a:cubicBezTo>
                  <a:pt x="14164" y="1058"/>
                  <a:pt x="14195" y="1141"/>
                  <a:pt x="14238" y="1135"/>
                </a:cubicBezTo>
                <a:close/>
                <a:moveTo>
                  <a:pt x="12156" y="1113"/>
                </a:moveTo>
                <a:cubicBezTo>
                  <a:pt x="12176" y="1113"/>
                  <a:pt x="12195" y="1113"/>
                  <a:pt x="12215" y="1113"/>
                </a:cubicBezTo>
                <a:cubicBezTo>
                  <a:pt x="12261" y="1059"/>
                  <a:pt x="12115" y="1048"/>
                  <a:pt x="12127" y="1092"/>
                </a:cubicBezTo>
                <a:cubicBezTo>
                  <a:pt x="12144" y="1093"/>
                  <a:pt x="12162" y="1095"/>
                  <a:pt x="12156" y="1113"/>
                </a:cubicBezTo>
                <a:close/>
                <a:moveTo>
                  <a:pt x="11042" y="1180"/>
                </a:moveTo>
                <a:cubicBezTo>
                  <a:pt x="11072" y="1180"/>
                  <a:pt x="11101" y="1180"/>
                  <a:pt x="11130" y="1180"/>
                </a:cubicBezTo>
                <a:cubicBezTo>
                  <a:pt x="11187" y="1139"/>
                  <a:pt x="11105" y="1106"/>
                  <a:pt x="11072" y="1070"/>
                </a:cubicBezTo>
                <a:cubicBezTo>
                  <a:pt x="11081" y="1121"/>
                  <a:pt x="11067" y="1154"/>
                  <a:pt x="11042" y="1180"/>
                </a:cubicBezTo>
                <a:close/>
                <a:moveTo>
                  <a:pt x="54920" y="1070"/>
                </a:moveTo>
                <a:cubicBezTo>
                  <a:pt x="54962" y="1066"/>
                  <a:pt x="55027" y="1077"/>
                  <a:pt x="55036" y="1047"/>
                </a:cubicBezTo>
                <a:cubicBezTo>
                  <a:pt x="54998" y="1019"/>
                  <a:pt x="54928" y="1019"/>
                  <a:pt x="54920" y="1070"/>
                </a:cubicBezTo>
                <a:close/>
                <a:moveTo>
                  <a:pt x="15849" y="1047"/>
                </a:moveTo>
                <a:cubicBezTo>
                  <a:pt x="15872" y="1031"/>
                  <a:pt x="15840" y="929"/>
                  <a:pt x="15790" y="1003"/>
                </a:cubicBezTo>
                <a:cubicBezTo>
                  <a:pt x="15814" y="993"/>
                  <a:pt x="15837" y="1057"/>
                  <a:pt x="15849" y="1047"/>
                </a:cubicBezTo>
                <a:close/>
                <a:moveTo>
                  <a:pt x="15292" y="1003"/>
                </a:moveTo>
                <a:cubicBezTo>
                  <a:pt x="15294" y="990"/>
                  <a:pt x="15297" y="977"/>
                  <a:pt x="15322" y="981"/>
                </a:cubicBezTo>
                <a:cubicBezTo>
                  <a:pt x="15318" y="954"/>
                  <a:pt x="15312" y="929"/>
                  <a:pt x="15263" y="937"/>
                </a:cubicBezTo>
                <a:cubicBezTo>
                  <a:pt x="15268" y="963"/>
                  <a:pt x="15258" y="1000"/>
                  <a:pt x="15292" y="1003"/>
                </a:cubicBezTo>
                <a:close/>
                <a:moveTo>
                  <a:pt x="14208" y="1003"/>
                </a:moveTo>
                <a:cubicBezTo>
                  <a:pt x="14212" y="978"/>
                  <a:pt x="14260" y="954"/>
                  <a:pt x="14208" y="937"/>
                </a:cubicBezTo>
                <a:cubicBezTo>
                  <a:pt x="14204" y="963"/>
                  <a:pt x="14155" y="987"/>
                  <a:pt x="14208" y="1003"/>
                </a:cubicBezTo>
                <a:close/>
                <a:moveTo>
                  <a:pt x="14501" y="981"/>
                </a:moveTo>
                <a:cubicBezTo>
                  <a:pt x="14680" y="984"/>
                  <a:pt x="14413" y="867"/>
                  <a:pt x="14501" y="937"/>
                </a:cubicBezTo>
                <a:cubicBezTo>
                  <a:pt x="14536" y="942"/>
                  <a:pt x="14519" y="962"/>
                  <a:pt x="14501" y="981"/>
                </a:cubicBezTo>
                <a:close/>
                <a:moveTo>
                  <a:pt x="7701" y="893"/>
                </a:moveTo>
                <a:cubicBezTo>
                  <a:pt x="7721" y="893"/>
                  <a:pt x="7740" y="893"/>
                  <a:pt x="7759" y="893"/>
                </a:cubicBezTo>
                <a:cubicBezTo>
                  <a:pt x="7759" y="879"/>
                  <a:pt x="7759" y="864"/>
                  <a:pt x="7759" y="849"/>
                </a:cubicBezTo>
                <a:cubicBezTo>
                  <a:pt x="7740" y="849"/>
                  <a:pt x="7721" y="849"/>
                  <a:pt x="7701" y="849"/>
                </a:cubicBezTo>
                <a:cubicBezTo>
                  <a:pt x="7701" y="864"/>
                  <a:pt x="7701" y="879"/>
                  <a:pt x="7701" y="893"/>
                </a:cubicBezTo>
                <a:close/>
                <a:moveTo>
                  <a:pt x="10251" y="783"/>
                </a:moveTo>
                <a:cubicBezTo>
                  <a:pt x="10232" y="783"/>
                  <a:pt x="10211" y="783"/>
                  <a:pt x="10193" y="783"/>
                </a:cubicBezTo>
                <a:cubicBezTo>
                  <a:pt x="10032" y="777"/>
                  <a:pt x="10257" y="845"/>
                  <a:pt x="10251" y="783"/>
                </a:cubicBezTo>
                <a:close/>
                <a:moveTo>
                  <a:pt x="7671" y="805"/>
                </a:moveTo>
                <a:cubicBezTo>
                  <a:pt x="7709" y="807"/>
                  <a:pt x="7712" y="834"/>
                  <a:pt x="7759" y="827"/>
                </a:cubicBezTo>
                <a:cubicBezTo>
                  <a:pt x="7761" y="789"/>
                  <a:pt x="7737" y="771"/>
                  <a:pt x="7701" y="761"/>
                </a:cubicBezTo>
                <a:cubicBezTo>
                  <a:pt x="7701" y="783"/>
                  <a:pt x="7677" y="788"/>
                  <a:pt x="7671" y="805"/>
                </a:cubicBezTo>
                <a:close/>
                <a:moveTo>
                  <a:pt x="7671" y="717"/>
                </a:moveTo>
                <a:cubicBezTo>
                  <a:pt x="7692" y="717"/>
                  <a:pt x="7711" y="717"/>
                  <a:pt x="7731" y="717"/>
                </a:cubicBezTo>
                <a:cubicBezTo>
                  <a:pt x="7731" y="703"/>
                  <a:pt x="7731" y="688"/>
                  <a:pt x="7731" y="673"/>
                </a:cubicBezTo>
                <a:cubicBezTo>
                  <a:pt x="7711" y="673"/>
                  <a:pt x="7692" y="673"/>
                  <a:pt x="7671" y="673"/>
                </a:cubicBezTo>
                <a:cubicBezTo>
                  <a:pt x="7671" y="688"/>
                  <a:pt x="7671" y="703"/>
                  <a:pt x="7671" y="717"/>
                </a:cubicBezTo>
                <a:close/>
                <a:moveTo>
                  <a:pt x="5590" y="585"/>
                </a:moveTo>
                <a:cubicBezTo>
                  <a:pt x="5620" y="585"/>
                  <a:pt x="5649" y="585"/>
                  <a:pt x="5679" y="585"/>
                </a:cubicBezTo>
                <a:cubicBezTo>
                  <a:pt x="5682" y="546"/>
                  <a:pt x="5650" y="534"/>
                  <a:pt x="5590" y="541"/>
                </a:cubicBezTo>
                <a:cubicBezTo>
                  <a:pt x="5590" y="556"/>
                  <a:pt x="5590" y="571"/>
                  <a:pt x="5590" y="585"/>
                </a:cubicBezTo>
                <a:close/>
                <a:moveTo>
                  <a:pt x="15732" y="8730"/>
                </a:moveTo>
                <a:cubicBezTo>
                  <a:pt x="15810" y="8784"/>
                  <a:pt x="15681" y="8866"/>
                  <a:pt x="15820" y="8884"/>
                </a:cubicBezTo>
                <a:cubicBezTo>
                  <a:pt x="15816" y="8836"/>
                  <a:pt x="15850" y="8842"/>
                  <a:pt x="15908" y="8840"/>
                </a:cubicBezTo>
                <a:cubicBezTo>
                  <a:pt x="16080" y="8832"/>
                  <a:pt x="15798" y="8821"/>
                  <a:pt x="15820" y="8796"/>
                </a:cubicBezTo>
                <a:cubicBezTo>
                  <a:pt x="15825" y="8771"/>
                  <a:pt x="15815" y="8733"/>
                  <a:pt x="15849" y="8730"/>
                </a:cubicBezTo>
                <a:cubicBezTo>
                  <a:pt x="15826" y="8850"/>
                  <a:pt x="15935" y="8757"/>
                  <a:pt x="15966" y="8730"/>
                </a:cubicBezTo>
                <a:cubicBezTo>
                  <a:pt x="15921" y="8808"/>
                  <a:pt x="16066" y="8743"/>
                  <a:pt x="16054" y="8796"/>
                </a:cubicBezTo>
                <a:cubicBezTo>
                  <a:pt x="15994" y="8802"/>
                  <a:pt x="15996" y="8854"/>
                  <a:pt x="15966" y="8884"/>
                </a:cubicBezTo>
                <a:cubicBezTo>
                  <a:pt x="16036" y="8875"/>
                  <a:pt x="15950" y="8984"/>
                  <a:pt x="16054" y="8950"/>
                </a:cubicBezTo>
                <a:cubicBezTo>
                  <a:pt x="16103" y="8952"/>
                  <a:pt x="16067" y="8907"/>
                  <a:pt x="16084" y="8884"/>
                </a:cubicBezTo>
                <a:cubicBezTo>
                  <a:pt x="16093" y="8871"/>
                  <a:pt x="16149" y="8866"/>
                  <a:pt x="16142" y="8840"/>
                </a:cubicBezTo>
                <a:cubicBezTo>
                  <a:pt x="16140" y="8831"/>
                  <a:pt x="16073" y="8819"/>
                  <a:pt x="16084" y="8796"/>
                </a:cubicBezTo>
                <a:cubicBezTo>
                  <a:pt x="16173" y="8733"/>
                  <a:pt x="16367" y="8866"/>
                  <a:pt x="16377" y="8730"/>
                </a:cubicBezTo>
                <a:cubicBezTo>
                  <a:pt x="16301" y="8735"/>
                  <a:pt x="16353" y="8705"/>
                  <a:pt x="16319" y="8686"/>
                </a:cubicBezTo>
                <a:cubicBezTo>
                  <a:pt x="16319" y="8686"/>
                  <a:pt x="16319" y="8708"/>
                  <a:pt x="16319" y="8708"/>
                </a:cubicBezTo>
                <a:cubicBezTo>
                  <a:pt x="16301" y="8720"/>
                  <a:pt x="16254" y="8654"/>
                  <a:pt x="16172" y="8641"/>
                </a:cubicBezTo>
                <a:cubicBezTo>
                  <a:pt x="16176" y="8739"/>
                  <a:pt x="16088" y="8647"/>
                  <a:pt x="16054" y="8641"/>
                </a:cubicBezTo>
                <a:cubicBezTo>
                  <a:pt x="16063" y="8692"/>
                  <a:pt x="16048" y="8724"/>
                  <a:pt x="15996" y="8730"/>
                </a:cubicBezTo>
                <a:cubicBezTo>
                  <a:pt x="15931" y="8711"/>
                  <a:pt x="15765" y="8641"/>
                  <a:pt x="15732" y="8730"/>
                </a:cubicBezTo>
                <a:close/>
                <a:moveTo>
                  <a:pt x="13886" y="9721"/>
                </a:moveTo>
                <a:cubicBezTo>
                  <a:pt x="13863" y="9703"/>
                  <a:pt x="13727" y="9727"/>
                  <a:pt x="13827" y="9764"/>
                </a:cubicBezTo>
                <a:cubicBezTo>
                  <a:pt x="13812" y="9746"/>
                  <a:pt x="13898" y="9730"/>
                  <a:pt x="13886" y="9721"/>
                </a:cubicBezTo>
                <a:close/>
                <a:moveTo>
                  <a:pt x="32058" y="9786"/>
                </a:moveTo>
                <a:cubicBezTo>
                  <a:pt x="31985" y="9783"/>
                  <a:pt x="31936" y="9798"/>
                  <a:pt x="31911" y="9831"/>
                </a:cubicBezTo>
                <a:cubicBezTo>
                  <a:pt x="31983" y="9834"/>
                  <a:pt x="32054" y="9834"/>
                  <a:pt x="32058" y="9786"/>
                </a:cubicBezTo>
                <a:close/>
                <a:moveTo>
                  <a:pt x="46830" y="9764"/>
                </a:moveTo>
                <a:cubicBezTo>
                  <a:pt x="46781" y="9764"/>
                  <a:pt x="46732" y="9764"/>
                  <a:pt x="46683" y="9764"/>
                </a:cubicBezTo>
                <a:cubicBezTo>
                  <a:pt x="46683" y="9779"/>
                  <a:pt x="46683" y="9794"/>
                  <a:pt x="46683" y="9809"/>
                </a:cubicBezTo>
                <a:cubicBezTo>
                  <a:pt x="46707" y="9859"/>
                  <a:pt x="46821" y="9797"/>
                  <a:pt x="46830" y="9764"/>
                </a:cubicBezTo>
                <a:close/>
                <a:moveTo>
                  <a:pt x="47152" y="9875"/>
                </a:moveTo>
                <a:cubicBezTo>
                  <a:pt x="47086" y="9862"/>
                  <a:pt x="47188" y="9840"/>
                  <a:pt x="47123" y="9809"/>
                </a:cubicBezTo>
                <a:cubicBezTo>
                  <a:pt x="47052" y="9821"/>
                  <a:pt x="46972" y="9827"/>
                  <a:pt x="46976" y="9897"/>
                </a:cubicBezTo>
                <a:cubicBezTo>
                  <a:pt x="47014" y="9927"/>
                  <a:pt x="47152" y="9935"/>
                  <a:pt x="47152" y="9875"/>
                </a:cubicBezTo>
                <a:close/>
                <a:moveTo>
                  <a:pt x="56854" y="8796"/>
                </a:moveTo>
                <a:cubicBezTo>
                  <a:pt x="56885" y="8785"/>
                  <a:pt x="56939" y="8805"/>
                  <a:pt x="56942" y="8774"/>
                </a:cubicBezTo>
                <a:cubicBezTo>
                  <a:pt x="56864" y="8757"/>
                  <a:pt x="57008" y="8670"/>
                  <a:pt x="56883" y="8664"/>
                </a:cubicBezTo>
                <a:cubicBezTo>
                  <a:pt x="56858" y="8703"/>
                  <a:pt x="56790" y="8728"/>
                  <a:pt x="56854" y="8774"/>
                </a:cubicBezTo>
                <a:cubicBezTo>
                  <a:pt x="56786" y="8768"/>
                  <a:pt x="56744" y="8779"/>
                  <a:pt x="56737" y="8819"/>
                </a:cubicBezTo>
                <a:cubicBezTo>
                  <a:pt x="56810" y="8871"/>
                  <a:pt x="56812" y="8810"/>
                  <a:pt x="56854" y="8796"/>
                </a:cubicBezTo>
                <a:close/>
                <a:moveTo>
                  <a:pt x="58261" y="9038"/>
                </a:moveTo>
                <a:cubicBezTo>
                  <a:pt x="58151" y="9015"/>
                  <a:pt x="58214" y="9121"/>
                  <a:pt x="58114" y="9104"/>
                </a:cubicBezTo>
                <a:cubicBezTo>
                  <a:pt x="58132" y="9084"/>
                  <a:pt x="58182" y="9023"/>
                  <a:pt x="58085" y="9038"/>
                </a:cubicBezTo>
                <a:cubicBezTo>
                  <a:pt x="58075" y="9119"/>
                  <a:pt x="58051" y="9188"/>
                  <a:pt x="57997" y="9236"/>
                </a:cubicBezTo>
                <a:cubicBezTo>
                  <a:pt x="58071" y="9225"/>
                  <a:pt x="58099" y="9207"/>
                  <a:pt x="58143" y="9258"/>
                </a:cubicBezTo>
                <a:cubicBezTo>
                  <a:pt x="58059" y="9253"/>
                  <a:pt x="57995" y="9264"/>
                  <a:pt x="57968" y="9303"/>
                </a:cubicBezTo>
                <a:cubicBezTo>
                  <a:pt x="58061" y="9344"/>
                  <a:pt x="58090" y="9296"/>
                  <a:pt x="58203" y="9324"/>
                </a:cubicBezTo>
                <a:cubicBezTo>
                  <a:pt x="58211" y="9286"/>
                  <a:pt x="58109" y="9207"/>
                  <a:pt x="58231" y="9214"/>
                </a:cubicBezTo>
                <a:cubicBezTo>
                  <a:pt x="58257" y="9144"/>
                  <a:pt x="58135" y="9184"/>
                  <a:pt x="58143" y="9126"/>
                </a:cubicBezTo>
                <a:cubicBezTo>
                  <a:pt x="58195" y="9106"/>
                  <a:pt x="58234" y="9077"/>
                  <a:pt x="58261" y="9038"/>
                </a:cubicBezTo>
                <a:close/>
                <a:moveTo>
                  <a:pt x="58261" y="9060"/>
                </a:moveTo>
                <a:cubicBezTo>
                  <a:pt x="58254" y="9077"/>
                  <a:pt x="58260" y="9103"/>
                  <a:pt x="58231" y="9104"/>
                </a:cubicBezTo>
                <a:cubicBezTo>
                  <a:pt x="58260" y="9140"/>
                  <a:pt x="58234" y="9184"/>
                  <a:pt x="58261" y="9214"/>
                </a:cubicBezTo>
                <a:cubicBezTo>
                  <a:pt x="58284" y="9244"/>
                  <a:pt x="58408" y="9235"/>
                  <a:pt x="58378" y="9303"/>
                </a:cubicBezTo>
                <a:cubicBezTo>
                  <a:pt x="58347" y="9304"/>
                  <a:pt x="58354" y="9331"/>
                  <a:pt x="58407" y="9324"/>
                </a:cubicBezTo>
                <a:cubicBezTo>
                  <a:pt x="58430" y="9241"/>
                  <a:pt x="58371" y="9219"/>
                  <a:pt x="58378" y="9148"/>
                </a:cubicBezTo>
                <a:cubicBezTo>
                  <a:pt x="58418" y="9149"/>
                  <a:pt x="58442" y="9137"/>
                  <a:pt x="58466" y="9126"/>
                </a:cubicBezTo>
                <a:cubicBezTo>
                  <a:pt x="58432" y="9057"/>
                  <a:pt x="58463" y="9076"/>
                  <a:pt x="58466" y="8994"/>
                </a:cubicBezTo>
                <a:cubicBezTo>
                  <a:pt x="58498" y="8989"/>
                  <a:pt x="58536" y="8958"/>
                  <a:pt x="58495" y="8950"/>
                </a:cubicBezTo>
                <a:cubicBezTo>
                  <a:pt x="58431" y="8998"/>
                  <a:pt x="58358" y="9039"/>
                  <a:pt x="58261" y="9060"/>
                </a:cubicBezTo>
                <a:close/>
                <a:moveTo>
                  <a:pt x="55798" y="8312"/>
                </a:moveTo>
                <a:cubicBezTo>
                  <a:pt x="55798" y="8274"/>
                  <a:pt x="55798" y="8238"/>
                  <a:pt x="55798" y="8202"/>
                </a:cubicBezTo>
                <a:cubicBezTo>
                  <a:pt x="55673" y="8186"/>
                  <a:pt x="55751" y="8252"/>
                  <a:pt x="55740" y="8268"/>
                </a:cubicBezTo>
                <a:cubicBezTo>
                  <a:pt x="55732" y="8279"/>
                  <a:pt x="55670" y="8264"/>
                  <a:pt x="55681" y="8289"/>
                </a:cubicBezTo>
                <a:cubicBezTo>
                  <a:pt x="55736" y="8285"/>
                  <a:pt x="55747" y="8315"/>
                  <a:pt x="55798" y="8312"/>
                </a:cubicBezTo>
                <a:close/>
                <a:moveTo>
                  <a:pt x="59316" y="5890"/>
                </a:moveTo>
                <a:cubicBezTo>
                  <a:pt x="59308" y="5880"/>
                  <a:pt x="59247" y="5895"/>
                  <a:pt x="59256" y="5868"/>
                </a:cubicBezTo>
                <a:cubicBezTo>
                  <a:pt x="59274" y="5805"/>
                  <a:pt x="59312" y="5761"/>
                  <a:pt x="59229" y="5736"/>
                </a:cubicBezTo>
                <a:cubicBezTo>
                  <a:pt x="59238" y="5739"/>
                  <a:pt x="59169" y="5779"/>
                  <a:pt x="59169" y="5736"/>
                </a:cubicBezTo>
                <a:cubicBezTo>
                  <a:pt x="59170" y="5707"/>
                  <a:pt x="59221" y="5716"/>
                  <a:pt x="59229" y="5693"/>
                </a:cubicBezTo>
                <a:cubicBezTo>
                  <a:pt x="59154" y="5640"/>
                  <a:pt x="59112" y="5736"/>
                  <a:pt x="59081" y="5780"/>
                </a:cubicBezTo>
                <a:cubicBezTo>
                  <a:pt x="59132" y="5779"/>
                  <a:pt x="59157" y="5797"/>
                  <a:pt x="59169" y="5824"/>
                </a:cubicBezTo>
                <a:cubicBezTo>
                  <a:pt x="59057" y="5820"/>
                  <a:pt x="59057" y="5923"/>
                  <a:pt x="59169" y="5868"/>
                </a:cubicBezTo>
                <a:cubicBezTo>
                  <a:pt x="59121" y="5912"/>
                  <a:pt x="59172" y="5896"/>
                  <a:pt x="59169" y="5956"/>
                </a:cubicBezTo>
                <a:cubicBezTo>
                  <a:pt x="59123" y="5958"/>
                  <a:pt x="59068" y="5953"/>
                  <a:pt x="59081" y="6000"/>
                </a:cubicBezTo>
                <a:cubicBezTo>
                  <a:pt x="59175" y="6019"/>
                  <a:pt x="59172" y="5965"/>
                  <a:pt x="59229" y="5956"/>
                </a:cubicBezTo>
                <a:cubicBezTo>
                  <a:pt x="59239" y="5919"/>
                  <a:pt x="59184" y="5900"/>
                  <a:pt x="59229" y="5890"/>
                </a:cubicBezTo>
                <a:cubicBezTo>
                  <a:pt x="59250" y="5911"/>
                  <a:pt x="59316" y="5985"/>
                  <a:pt x="59286" y="6022"/>
                </a:cubicBezTo>
                <a:cubicBezTo>
                  <a:pt x="59283" y="6026"/>
                  <a:pt x="59229" y="6019"/>
                  <a:pt x="59229" y="6022"/>
                </a:cubicBezTo>
                <a:cubicBezTo>
                  <a:pt x="59218" y="6064"/>
                  <a:pt x="59298" y="6093"/>
                  <a:pt x="59229" y="6111"/>
                </a:cubicBezTo>
                <a:cubicBezTo>
                  <a:pt x="59169" y="6097"/>
                  <a:pt x="59220" y="6000"/>
                  <a:pt x="59111" y="6022"/>
                </a:cubicBezTo>
                <a:cubicBezTo>
                  <a:pt x="59112" y="6053"/>
                  <a:pt x="59097" y="6071"/>
                  <a:pt x="59081" y="6088"/>
                </a:cubicBezTo>
                <a:cubicBezTo>
                  <a:pt x="59200" y="6082"/>
                  <a:pt x="59097" y="6134"/>
                  <a:pt x="59111" y="6176"/>
                </a:cubicBezTo>
                <a:cubicBezTo>
                  <a:pt x="59196" y="6235"/>
                  <a:pt x="59320" y="6119"/>
                  <a:pt x="59256" y="6243"/>
                </a:cubicBezTo>
                <a:cubicBezTo>
                  <a:pt x="59402" y="6245"/>
                  <a:pt x="59310" y="6173"/>
                  <a:pt x="59316" y="6111"/>
                </a:cubicBezTo>
                <a:cubicBezTo>
                  <a:pt x="59322" y="6057"/>
                  <a:pt x="59337" y="6006"/>
                  <a:pt x="59345" y="5956"/>
                </a:cubicBezTo>
                <a:cubicBezTo>
                  <a:pt x="59232" y="5971"/>
                  <a:pt x="59340" y="5923"/>
                  <a:pt x="59316" y="5890"/>
                </a:cubicBezTo>
                <a:close/>
                <a:moveTo>
                  <a:pt x="58348" y="3600"/>
                </a:moveTo>
                <a:cubicBezTo>
                  <a:pt x="58427" y="3615"/>
                  <a:pt x="58405" y="3555"/>
                  <a:pt x="58436" y="3535"/>
                </a:cubicBezTo>
                <a:cubicBezTo>
                  <a:pt x="58372" y="3531"/>
                  <a:pt x="58344" y="3552"/>
                  <a:pt x="58348" y="3600"/>
                </a:cubicBezTo>
                <a:close/>
                <a:moveTo>
                  <a:pt x="55242" y="3271"/>
                </a:moveTo>
                <a:cubicBezTo>
                  <a:pt x="55262" y="3212"/>
                  <a:pt x="55181" y="3228"/>
                  <a:pt x="55154" y="3205"/>
                </a:cubicBezTo>
                <a:cubicBezTo>
                  <a:pt x="55134" y="3264"/>
                  <a:pt x="55214" y="3247"/>
                  <a:pt x="55242" y="3271"/>
                </a:cubicBezTo>
                <a:close/>
                <a:moveTo>
                  <a:pt x="55858" y="3007"/>
                </a:moveTo>
                <a:cubicBezTo>
                  <a:pt x="55849" y="3064"/>
                  <a:pt x="55868" y="3101"/>
                  <a:pt x="55946" y="3095"/>
                </a:cubicBezTo>
                <a:cubicBezTo>
                  <a:pt x="55950" y="3040"/>
                  <a:pt x="55900" y="3026"/>
                  <a:pt x="55858" y="3007"/>
                </a:cubicBezTo>
                <a:close/>
                <a:moveTo>
                  <a:pt x="57704" y="2126"/>
                </a:moveTo>
                <a:cubicBezTo>
                  <a:pt x="57778" y="2150"/>
                  <a:pt x="57872" y="2080"/>
                  <a:pt x="57791" y="2060"/>
                </a:cubicBezTo>
                <a:cubicBezTo>
                  <a:pt x="57788" y="2102"/>
                  <a:pt x="57694" y="2075"/>
                  <a:pt x="57704" y="2126"/>
                </a:cubicBezTo>
                <a:close/>
                <a:moveTo>
                  <a:pt x="57264" y="2258"/>
                </a:moveTo>
                <a:cubicBezTo>
                  <a:pt x="57239" y="2205"/>
                  <a:pt x="57408" y="2156"/>
                  <a:pt x="57264" y="2148"/>
                </a:cubicBezTo>
                <a:cubicBezTo>
                  <a:pt x="57303" y="2202"/>
                  <a:pt x="57177" y="2240"/>
                  <a:pt x="57264" y="2258"/>
                </a:cubicBezTo>
                <a:close/>
                <a:moveTo>
                  <a:pt x="57498" y="1884"/>
                </a:moveTo>
                <a:cubicBezTo>
                  <a:pt x="57456" y="1859"/>
                  <a:pt x="57424" y="1859"/>
                  <a:pt x="57382" y="1884"/>
                </a:cubicBezTo>
                <a:cubicBezTo>
                  <a:pt x="57379" y="1922"/>
                  <a:pt x="57388" y="1952"/>
                  <a:pt x="57411" y="1972"/>
                </a:cubicBezTo>
                <a:cubicBezTo>
                  <a:pt x="57261" y="1944"/>
                  <a:pt x="57379" y="2036"/>
                  <a:pt x="57322" y="2038"/>
                </a:cubicBezTo>
                <a:cubicBezTo>
                  <a:pt x="57206" y="2049"/>
                  <a:pt x="57354" y="1959"/>
                  <a:pt x="57205" y="1972"/>
                </a:cubicBezTo>
                <a:cubicBezTo>
                  <a:pt x="57189" y="2004"/>
                  <a:pt x="57239" y="2086"/>
                  <a:pt x="57176" y="2083"/>
                </a:cubicBezTo>
                <a:cubicBezTo>
                  <a:pt x="57169" y="2043"/>
                  <a:pt x="57205" y="1972"/>
                  <a:pt x="57117" y="1994"/>
                </a:cubicBezTo>
                <a:cubicBezTo>
                  <a:pt x="57102" y="2080"/>
                  <a:pt x="57192" y="2085"/>
                  <a:pt x="57205" y="2148"/>
                </a:cubicBezTo>
                <a:cubicBezTo>
                  <a:pt x="57285" y="2164"/>
                  <a:pt x="57264" y="2105"/>
                  <a:pt x="57322" y="2103"/>
                </a:cubicBezTo>
                <a:cubicBezTo>
                  <a:pt x="57343" y="2134"/>
                  <a:pt x="57385" y="2145"/>
                  <a:pt x="57439" y="2148"/>
                </a:cubicBezTo>
                <a:cubicBezTo>
                  <a:pt x="57441" y="2083"/>
                  <a:pt x="57517" y="2074"/>
                  <a:pt x="57529" y="2017"/>
                </a:cubicBezTo>
                <a:cubicBezTo>
                  <a:pt x="57483" y="2010"/>
                  <a:pt x="57387" y="1934"/>
                  <a:pt x="57469" y="1905"/>
                </a:cubicBezTo>
                <a:cubicBezTo>
                  <a:pt x="57515" y="1909"/>
                  <a:pt x="57492" y="1962"/>
                  <a:pt x="57557" y="1951"/>
                </a:cubicBezTo>
                <a:cubicBezTo>
                  <a:pt x="57625" y="1933"/>
                  <a:pt x="57580" y="1897"/>
                  <a:pt x="57616" y="1862"/>
                </a:cubicBezTo>
                <a:cubicBezTo>
                  <a:pt x="57645" y="1834"/>
                  <a:pt x="57760" y="1840"/>
                  <a:pt x="57733" y="1774"/>
                </a:cubicBezTo>
                <a:cubicBezTo>
                  <a:pt x="57644" y="1790"/>
                  <a:pt x="57626" y="1752"/>
                  <a:pt x="57557" y="1752"/>
                </a:cubicBezTo>
                <a:cubicBezTo>
                  <a:pt x="57534" y="1793"/>
                  <a:pt x="57508" y="1832"/>
                  <a:pt x="57498" y="1884"/>
                </a:cubicBezTo>
                <a:close/>
                <a:moveTo>
                  <a:pt x="52779" y="1400"/>
                </a:moveTo>
                <a:cubicBezTo>
                  <a:pt x="52961" y="1371"/>
                  <a:pt x="52823" y="1444"/>
                  <a:pt x="52897" y="1466"/>
                </a:cubicBezTo>
                <a:cubicBezTo>
                  <a:pt x="52842" y="1450"/>
                  <a:pt x="53022" y="1371"/>
                  <a:pt x="52956" y="1466"/>
                </a:cubicBezTo>
                <a:cubicBezTo>
                  <a:pt x="53008" y="1439"/>
                  <a:pt x="53126" y="1462"/>
                  <a:pt x="53160" y="1422"/>
                </a:cubicBezTo>
                <a:cubicBezTo>
                  <a:pt x="53141" y="1422"/>
                  <a:pt x="53121" y="1422"/>
                  <a:pt x="53102" y="1422"/>
                </a:cubicBezTo>
                <a:cubicBezTo>
                  <a:pt x="53067" y="1389"/>
                  <a:pt x="52992" y="1387"/>
                  <a:pt x="52956" y="1355"/>
                </a:cubicBezTo>
                <a:cubicBezTo>
                  <a:pt x="52956" y="1326"/>
                  <a:pt x="52956" y="1297"/>
                  <a:pt x="52956" y="1267"/>
                </a:cubicBezTo>
                <a:cubicBezTo>
                  <a:pt x="52926" y="1267"/>
                  <a:pt x="52897" y="1267"/>
                  <a:pt x="52867" y="1267"/>
                </a:cubicBezTo>
                <a:cubicBezTo>
                  <a:pt x="52957" y="1369"/>
                  <a:pt x="52762" y="1297"/>
                  <a:pt x="52779" y="1400"/>
                </a:cubicBezTo>
                <a:close/>
                <a:moveTo>
                  <a:pt x="49497" y="1466"/>
                </a:moveTo>
                <a:cubicBezTo>
                  <a:pt x="49500" y="1439"/>
                  <a:pt x="49505" y="1414"/>
                  <a:pt x="49555" y="1422"/>
                </a:cubicBezTo>
                <a:cubicBezTo>
                  <a:pt x="49550" y="1389"/>
                  <a:pt x="49566" y="1341"/>
                  <a:pt x="49526" y="1333"/>
                </a:cubicBezTo>
                <a:cubicBezTo>
                  <a:pt x="49477" y="1359"/>
                  <a:pt x="49382" y="1444"/>
                  <a:pt x="49497" y="1466"/>
                </a:cubicBezTo>
                <a:close/>
                <a:moveTo>
                  <a:pt x="46302" y="1444"/>
                </a:moveTo>
                <a:cubicBezTo>
                  <a:pt x="46376" y="1414"/>
                  <a:pt x="46373" y="1546"/>
                  <a:pt x="46419" y="1466"/>
                </a:cubicBezTo>
                <a:cubicBezTo>
                  <a:pt x="46314" y="1479"/>
                  <a:pt x="46418" y="1335"/>
                  <a:pt x="46302" y="1355"/>
                </a:cubicBezTo>
                <a:cubicBezTo>
                  <a:pt x="46302" y="1385"/>
                  <a:pt x="46302" y="1414"/>
                  <a:pt x="46302" y="1444"/>
                </a:cubicBezTo>
                <a:close/>
                <a:moveTo>
                  <a:pt x="30269" y="1532"/>
                </a:moveTo>
                <a:cubicBezTo>
                  <a:pt x="30308" y="1533"/>
                  <a:pt x="30296" y="1570"/>
                  <a:pt x="30328" y="1576"/>
                </a:cubicBezTo>
                <a:cubicBezTo>
                  <a:pt x="30323" y="1492"/>
                  <a:pt x="30352" y="1568"/>
                  <a:pt x="30416" y="1553"/>
                </a:cubicBezTo>
                <a:cubicBezTo>
                  <a:pt x="30433" y="1540"/>
                  <a:pt x="30485" y="1450"/>
                  <a:pt x="30416" y="1444"/>
                </a:cubicBezTo>
                <a:cubicBezTo>
                  <a:pt x="30341" y="1533"/>
                  <a:pt x="30333" y="1392"/>
                  <a:pt x="30299" y="1378"/>
                </a:cubicBezTo>
                <a:cubicBezTo>
                  <a:pt x="30271" y="1428"/>
                  <a:pt x="30297" y="1448"/>
                  <a:pt x="30269" y="1532"/>
                </a:cubicBezTo>
                <a:close/>
                <a:moveTo>
                  <a:pt x="14149" y="915"/>
                </a:moveTo>
                <a:cubicBezTo>
                  <a:pt x="14167" y="903"/>
                  <a:pt x="14288" y="864"/>
                  <a:pt x="14295" y="915"/>
                </a:cubicBezTo>
                <a:cubicBezTo>
                  <a:pt x="14355" y="872"/>
                  <a:pt x="14391" y="812"/>
                  <a:pt x="14471" y="783"/>
                </a:cubicBezTo>
                <a:cubicBezTo>
                  <a:pt x="14536" y="771"/>
                  <a:pt x="14536" y="818"/>
                  <a:pt x="14589" y="827"/>
                </a:cubicBezTo>
                <a:cubicBezTo>
                  <a:pt x="14680" y="843"/>
                  <a:pt x="14789" y="805"/>
                  <a:pt x="14853" y="849"/>
                </a:cubicBezTo>
                <a:cubicBezTo>
                  <a:pt x="14856" y="852"/>
                  <a:pt x="14881" y="893"/>
                  <a:pt x="14882" y="893"/>
                </a:cubicBezTo>
                <a:cubicBezTo>
                  <a:pt x="14922" y="899"/>
                  <a:pt x="14861" y="849"/>
                  <a:pt x="14912" y="849"/>
                </a:cubicBezTo>
                <a:cubicBezTo>
                  <a:pt x="14926" y="849"/>
                  <a:pt x="14971" y="866"/>
                  <a:pt x="14999" y="872"/>
                </a:cubicBezTo>
                <a:cubicBezTo>
                  <a:pt x="15018" y="875"/>
                  <a:pt x="15027" y="893"/>
                  <a:pt x="15028" y="893"/>
                </a:cubicBezTo>
                <a:cubicBezTo>
                  <a:pt x="15109" y="904"/>
                  <a:pt x="15216" y="881"/>
                  <a:pt x="15292" y="893"/>
                </a:cubicBezTo>
                <a:cubicBezTo>
                  <a:pt x="15297" y="894"/>
                  <a:pt x="15297" y="914"/>
                  <a:pt x="15322" y="915"/>
                </a:cubicBezTo>
                <a:cubicBezTo>
                  <a:pt x="15349" y="917"/>
                  <a:pt x="15374" y="951"/>
                  <a:pt x="15380" y="915"/>
                </a:cubicBezTo>
                <a:cubicBezTo>
                  <a:pt x="15434" y="915"/>
                  <a:pt x="15324" y="1026"/>
                  <a:pt x="15439" y="1026"/>
                </a:cubicBezTo>
                <a:cubicBezTo>
                  <a:pt x="15506" y="1003"/>
                  <a:pt x="15500" y="924"/>
                  <a:pt x="15497" y="849"/>
                </a:cubicBezTo>
                <a:cubicBezTo>
                  <a:pt x="15524" y="839"/>
                  <a:pt x="15550" y="830"/>
                  <a:pt x="15556" y="805"/>
                </a:cubicBezTo>
                <a:cubicBezTo>
                  <a:pt x="15642" y="825"/>
                  <a:pt x="15646" y="825"/>
                  <a:pt x="15732" y="805"/>
                </a:cubicBezTo>
                <a:cubicBezTo>
                  <a:pt x="15765" y="809"/>
                  <a:pt x="15748" y="827"/>
                  <a:pt x="15732" y="827"/>
                </a:cubicBezTo>
                <a:cubicBezTo>
                  <a:pt x="15712" y="827"/>
                  <a:pt x="15693" y="827"/>
                  <a:pt x="15673" y="827"/>
                </a:cubicBezTo>
                <a:cubicBezTo>
                  <a:pt x="15677" y="866"/>
                  <a:pt x="15754" y="836"/>
                  <a:pt x="15790" y="849"/>
                </a:cubicBezTo>
                <a:cubicBezTo>
                  <a:pt x="15797" y="852"/>
                  <a:pt x="15818" y="893"/>
                  <a:pt x="15820" y="893"/>
                </a:cubicBezTo>
                <a:cubicBezTo>
                  <a:pt x="15842" y="895"/>
                  <a:pt x="15868" y="863"/>
                  <a:pt x="15908" y="872"/>
                </a:cubicBezTo>
                <a:cubicBezTo>
                  <a:pt x="15920" y="875"/>
                  <a:pt x="15959" y="914"/>
                  <a:pt x="15966" y="915"/>
                </a:cubicBezTo>
                <a:cubicBezTo>
                  <a:pt x="16014" y="923"/>
                  <a:pt x="16071" y="911"/>
                  <a:pt x="16142" y="915"/>
                </a:cubicBezTo>
                <a:cubicBezTo>
                  <a:pt x="16182" y="966"/>
                  <a:pt x="16194" y="1038"/>
                  <a:pt x="16319" y="1026"/>
                </a:cubicBezTo>
                <a:cubicBezTo>
                  <a:pt x="16361" y="942"/>
                  <a:pt x="16187" y="1022"/>
                  <a:pt x="16230" y="937"/>
                </a:cubicBezTo>
                <a:cubicBezTo>
                  <a:pt x="16289" y="945"/>
                  <a:pt x="16322" y="933"/>
                  <a:pt x="16319" y="893"/>
                </a:cubicBezTo>
                <a:cubicBezTo>
                  <a:pt x="16365" y="891"/>
                  <a:pt x="16430" y="904"/>
                  <a:pt x="16436" y="872"/>
                </a:cubicBezTo>
                <a:cubicBezTo>
                  <a:pt x="16487" y="891"/>
                  <a:pt x="16521" y="924"/>
                  <a:pt x="16582" y="937"/>
                </a:cubicBezTo>
                <a:cubicBezTo>
                  <a:pt x="16527" y="980"/>
                  <a:pt x="16599" y="977"/>
                  <a:pt x="16582" y="1047"/>
                </a:cubicBezTo>
                <a:cubicBezTo>
                  <a:pt x="16673" y="1064"/>
                  <a:pt x="16618" y="972"/>
                  <a:pt x="16728" y="1003"/>
                </a:cubicBezTo>
                <a:cubicBezTo>
                  <a:pt x="16728" y="981"/>
                  <a:pt x="16728" y="960"/>
                  <a:pt x="16728" y="937"/>
                </a:cubicBezTo>
                <a:cubicBezTo>
                  <a:pt x="16768" y="952"/>
                  <a:pt x="16782" y="984"/>
                  <a:pt x="16787" y="1026"/>
                </a:cubicBezTo>
                <a:cubicBezTo>
                  <a:pt x="16821" y="1022"/>
                  <a:pt x="16812" y="985"/>
                  <a:pt x="16816" y="960"/>
                </a:cubicBezTo>
                <a:cubicBezTo>
                  <a:pt x="16911" y="932"/>
                  <a:pt x="16839" y="1031"/>
                  <a:pt x="16933" y="1003"/>
                </a:cubicBezTo>
                <a:cubicBezTo>
                  <a:pt x="17047" y="1000"/>
                  <a:pt x="17049" y="914"/>
                  <a:pt x="17139" y="893"/>
                </a:cubicBezTo>
                <a:cubicBezTo>
                  <a:pt x="17232" y="897"/>
                  <a:pt x="17268" y="943"/>
                  <a:pt x="17374" y="937"/>
                </a:cubicBezTo>
                <a:cubicBezTo>
                  <a:pt x="17401" y="997"/>
                  <a:pt x="17463" y="1031"/>
                  <a:pt x="17491" y="1092"/>
                </a:cubicBezTo>
                <a:cubicBezTo>
                  <a:pt x="17592" y="1062"/>
                  <a:pt x="17496" y="968"/>
                  <a:pt x="17549" y="915"/>
                </a:cubicBezTo>
                <a:cubicBezTo>
                  <a:pt x="17648" y="936"/>
                  <a:pt x="17661" y="1022"/>
                  <a:pt x="17696" y="1092"/>
                </a:cubicBezTo>
                <a:cubicBezTo>
                  <a:pt x="17744" y="1076"/>
                  <a:pt x="17897" y="1025"/>
                  <a:pt x="17813" y="981"/>
                </a:cubicBezTo>
                <a:cubicBezTo>
                  <a:pt x="17817" y="940"/>
                  <a:pt x="17912" y="968"/>
                  <a:pt x="17930" y="937"/>
                </a:cubicBezTo>
                <a:cubicBezTo>
                  <a:pt x="17921" y="899"/>
                  <a:pt x="18094" y="899"/>
                  <a:pt x="18047" y="960"/>
                </a:cubicBezTo>
                <a:cubicBezTo>
                  <a:pt x="18091" y="969"/>
                  <a:pt x="18152" y="946"/>
                  <a:pt x="18194" y="960"/>
                </a:cubicBezTo>
                <a:cubicBezTo>
                  <a:pt x="18215" y="966"/>
                  <a:pt x="18233" y="1021"/>
                  <a:pt x="18252" y="1026"/>
                </a:cubicBezTo>
                <a:cubicBezTo>
                  <a:pt x="18268" y="1029"/>
                  <a:pt x="18308" y="988"/>
                  <a:pt x="18341" y="1003"/>
                </a:cubicBezTo>
                <a:cubicBezTo>
                  <a:pt x="18352" y="1010"/>
                  <a:pt x="18334" y="1059"/>
                  <a:pt x="18369" y="1047"/>
                </a:cubicBezTo>
                <a:cubicBezTo>
                  <a:pt x="18480" y="1031"/>
                  <a:pt x="18371" y="971"/>
                  <a:pt x="18429" y="937"/>
                </a:cubicBezTo>
                <a:cubicBezTo>
                  <a:pt x="18472" y="978"/>
                  <a:pt x="18534" y="1005"/>
                  <a:pt x="18634" y="1003"/>
                </a:cubicBezTo>
                <a:cubicBezTo>
                  <a:pt x="18734" y="991"/>
                  <a:pt x="18770" y="930"/>
                  <a:pt x="18898" y="937"/>
                </a:cubicBezTo>
                <a:cubicBezTo>
                  <a:pt x="18901" y="994"/>
                  <a:pt x="18951" y="1014"/>
                  <a:pt x="18985" y="1047"/>
                </a:cubicBezTo>
                <a:cubicBezTo>
                  <a:pt x="19050" y="987"/>
                  <a:pt x="19053" y="945"/>
                  <a:pt x="19073" y="893"/>
                </a:cubicBezTo>
                <a:cubicBezTo>
                  <a:pt x="19140" y="917"/>
                  <a:pt x="19084" y="1032"/>
                  <a:pt x="19102" y="1092"/>
                </a:cubicBezTo>
                <a:cubicBezTo>
                  <a:pt x="19161" y="1098"/>
                  <a:pt x="19167" y="1068"/>
                  <a:pt x="19191" y="1047"/>
                </a:cubicBezTo>
                <a:cubicBezTo>
                  <a:pt x="19221" y="1021"/>
                  <a:pt x="19255" y="1008"/>
                  <a:pt x="19249" y="937"/>
                </a:cubicBezTo>
                <a:cubicBezTo>
                  <a:pt x="19389" y="903"/>
                  <a:pt x="19564" y="980"/>
                  <a:pt x="19688" y="1026"/>
                </a:cubicBezTo>
                <a:cubicBezTo>
                  <a:pt x="19697" y="1061"/>
                  <a:pt x="19661" y="1064"/>
                  <a:pt x="19659" y="1092"/>
                </a:cubicBezTo>
                <a:cubicBezTo>
                  <a:pt x="19763" y="1084"/>
                  <a:pt x="19735" y="1033"/>
                  <a:pt x="19718" y="981"/>
                </a:cubicBezTo>
                <a:cubicBezTo>
                  <a:pt x="19811" y="991"/>
                  <a:pt x="19784" y="914"/>
                  <a:pt x="19894" y="937"/>
                </a:cubicBezTo>
                <a:cubicBezTo>
                  <a:pt x="19828" y="1061"/>
                  <a:pt x="20073" y="949"/>
                  <a:pt x="20040" y="1047"/>
                </a:cubicBezTo>
                <a:cubicBezTo>
                  <a:pt x="20068" y="1025"/>
                  <a:pt x="20148" y="1041"/>
                  <a:pt x="20129" y="981"/>
                </a:cubicBezTo>
                <a:cubicBezTo>
                  <a:pt x="20203" y="998"/>
                  <a:pt x="20218" y="1000"/>
                  <a:pt x="20304" y="960"/>
                </a:cubicBezTo>
                <a:cubicBezTo>
                  <a:pt x="20330" y="947"/>
                  <a:pt x="20437" y="923"/>
                  <a:pt x="20539" y="937"/>
                </a:cubicBezTo>
                <a:cubicBezTo>
                  <a:pt x="20542" y="937"/>
                  <a:pt x="20545" y="959"/>
                  <a:pt x="20568" y="960"/>
                </a:cubicBezTo>
                <a:cubicBezTo>
                  <a:pt x="20620" y="962"/>
                  <a:pt x="20625" y="1029"/>
                  <a:pt x="20744" y="1003"/>
                </a:cubicBezTo>
                <a:cubicBezTo>
                  <a:pt x="20732" y="1057"/>
                  <a:pt x="20797" y="1051"/>
                  <a:pt x="20773" y="1113"/>
                </a:cubicBezTo>
                <a:cubicBezTo>
                  <a:pt x="20866" y="1103"/>
                  <a:pt x="20902" y="1048"/>
                  <a:pt x="21008" y="1047"/>
                </a:cubicBezTo>
                <a:cubicBezTo>
                  <a:pt x="20987" y="1065"/>
                  <a:pt x="20963" y="1108"/>
                  <a:pt x="21008" y="1113"/>
                </a:cubicBezTo>
                <a:cubicBezTo>
                  <a:pt x="20971" y="1180"/>
                  <a:pt x="20896" y="1081"/>
                  <a:pt x="20861" y="1135"/>
                </a:cubicBezTo>
                <a:cubicBezTo>
                  <a:pt x="20864" y="1153"/>
                  <a:pt x="20894" y="1158"/>
                  <a:pt x="20890" y="1180"/>
                </a:cubicBezTo>
                <a:cubicBezTo>
                  <a:pt x="20889" y="1188"/>
                  <a:pt x="20865" y="1213"/>
                  <a:pt x="20861" y="1201"/>
                </a:cubicBezTo>
                <a:cubicBezTo>
                  <a:pt x="20867" y="1216"/>
                  <a:pt x="20919" y="1243"/>
                  <a:pt x="20920" y="1246"/>
                </a:cubicBezTo>
                <a:cubicBezTo>
                  <a:pt x="20923" y="1272"/>
                  <a:pt x="20852" y="1283"/>
                  <a:pt x="20861" y="1312"/>
                </a:cubicBezTo>
                <a:cubicBezTo>
                  <a:pt x="20861" y="1312"/>
                  <a:pt x="20886" y="1320"/>
                  <a:pt x="20890" y="1333"/>
                </a:cubicBezTo>
                <a:cubicBezTo>
                  <a:pt x="20902" y="1369"/>
                  <a:pt x="20902" y="1392"/>
                  <a:pt x="20949" y="1400"/>
                </a:cubicBezTo>
                <a:cubicBezTo>
                  <a:pt x="20995" y="1405"/>
                  <a:pt x="20958" y="1348"/>
                  <a:pt x="20978" y="1333"/>
                </a:cubicBezTo>
                <a:cubicBezTo>
                  <a:pt x="20985" y="1329"/>
                  <a:pt x="21033" y="1340"/>
                  <a:pt x="21037" y="1333"/>
                </a:cubicBezTo>
                <a:cubicBezTo>
                  <a:pt x="21053" y="1310"/>
                  <a:pt x="21022" y="1269"/>
                  <a:pt x="21037" y="1246"/>
                </a:cubicBezTo>
                <a:cubicBezTo>
                  <a:pt x="21040" y="1241"/>
                  <a:pt x="21096" y="1225"/>
                  <a:pt x="21096" y="1224"/>
                </a:cubicBezTo>
                <a:cubicBezTo>
                  <a:pt x="21099" y="1205"/>
                  <a:pt x="21037" y="1139"/>
                  <a:pt x="21066" y="1070"/>
                </a:cubicBezTo>
                <a:cubicBezTo>
                  <a:pt x="21098" y="1054"/>
                  <a:pt x="21122" y="1042"/>
                  <a:pt x="21154" y="1026"/>
                </a:cubicBezTo>
                <a:cubicBezTo>
                  <a:pt x="21157" y="1025"/>
                  <a:pt x="21191" y="1002"/>
                  <a:pt x="21184" y="1003"/>
                </a:cubicBezTo>
                <a:cubicBezTo>
                  <a:pt x="21227" y="994"/>
                  <a:pt x="21227" y="1025"/>
                  <a:pt x="21242" y="1026"/>
                </a:cubicBezTo>
                <a:cubicBezTo>
                  <a:pt x="21285" y="1028"/>
                  <a:pt x="21277" y="992"/>
                  <a:pt x="21359" y="1026"/>
                </a:cubicBezTo>
                <a:cubicBezTo>
                  <a:pt x="21376" y="1032"/>
                  <a:pt x="21337" y="1056"/>
                  <a:pt x="21331" y="1047"/>
                </a:cubicBezTo>
                <a:cubicBezTo>
                  <a:pt x="21355" y="1079"/>
                  <a:pt x="21381" y="1049"/>
                  <a:pt x="21418" y="1070"/>
                </a:cubicBezTo>
                <a:cubicBezTo>
                  <a:pt x="21441" y="1083"/>
                  <a:pt x="21422" y="1146"/>
                  <a:pt x="21477" y="1135"/>
                </a:cubicBezTo>
                <a:cubicBezTo>
                  <a:pt x="21573" y="1096"/>
                  <a:pt x="21442" y="1046"/>
                  <a:pt x="21418" y="1026"/>
                </a:cubicBezTo>
                <a:cubicBezTo>
                  <a:pt x="21402" y="977"/>
                  <a:pt x="21474" y="994"/>
                  <a:pt x="21477" y="960"/>
                </a:cubicBezTo>
                <a:cubicBezTo>
                  <a:pt x="21515" y="962"/>
                  <a:pt x="21555" y="956"/>
                  <a:pt x="21594" y="960"/>
                </a:cubicBezTo>
                <a:cubicBezTo>
                  <a:pt x="21621" y="962"/>
                  <a:pt x="21615" y="980"/>
                  <a:pt x="21623" y="981"/>
                </a:cubicBezTo>
                <a:cubicBezTo>
                  <a:pt x="21642" y="984"/>
                  <a:pt x="21662" y="962"/>
                  <a:pt x="21652" y="960"/>
                </a:cubicBezTo>
                <a:cubicBezTo>
                  <a:pt x="21724" y="981"/>
                  <a:pt x="21709" y="1007"/>
                  <a:pt x="21769" y="1047"/>
                </a:cubicBezTo>
                <a:cubicBezTo>
                  <a:pt x="21832" y="1058"/>
                  <a:pt x="21826" y="1016"/>
                  <a:pt x="21829" y="981"/>
                </a:cubicBezTo>
                <a:cubicBezTo>
                  <a:pt x="21893" y="984"/>
                  <a:pt x="21841" y="1076"/>
                  <a:pt x="21858" y="1113"/>
                </a:cubicBezTo>
                <a:cubicBezTo>
                  <a:pt x="21960" y="1087"/>
                  <a:pt x="22078" y="1073"/>
                  <a:pt x="22092" y="981"/>
                </a:cubicBezTo>
                <a:cubicBezTo>
                  <a:pt x="22153" y="994"/>
                  <a:pt x="22285" y="954"/>
                  <a:pt x="22297" y="1003"/>
                </a:cubicBezTo>
                <a:cubicBezTo>
                  <a:pt x="22354" y="994"/>
                  <a:pt x="22320" y="918"/>
                  <a:pt x="22415" y="937"/>
                </a:cubicBezTo>
                <a:cubicBezTo>
                  <a:pt x="22404" y="960"/>
                  <a:pt x="22471" y="972"/>
                  <a:pt x="22474" y="981"/>
                </a:cubicBezTo>
                <a:cubicBezTo>
                  <a:pt x="22478" y="997"/>
                  <a:pt x="22434" y="1005"/>
                  <a:pt x="22444" y="1026"/>
                </a:cubicBezTo>
                <a:cubicBezTo>
                  <a:pt x="22457" y="1051"/>
                  <a:pt x="22511" y="1068"/>
                  <a:pt x="22503" y="1113"/>
                </a:cubicBezTo>
                <a:cubicBezTo>
                  <a:pt x="22530" y="1090"/>
                  <a:pt x="22610" y="1107"/>
                  <a:pt x="22590" y="1047"/>
                </a:cubicBezTo>
                <a:cubicBezTo>
                  <a:pt x="22664" y="1051"/>
                  <a:pt x="22733" y="1051"/>
                  <a:pt x="22738" y="1003"/>
                </a:cubicBezTo>
                <a:cubicBezTo>
                  <a:pt x="22770" y="993"/>
                  <a:pt x="22754" y="1045"/>
                  <a:pt x="22767" y="1047"/>
                </a:cubicBezTo>
                <a:cubicBezTo>
                  <a:pt x="22825" y="1061"/>
                  <a:pt x="22901" y="969"/>
                  <a:pt x="22943" y="1026"/>
                </a:cubicBezTo>
                <a:cubicBezTo>
                  <a:pt x="23002" y="1019"/>
                  <a:pt x="23001" y="967"/>
                  <a:pt x="23030" y="937"/>
                </a:cubicBezTo>
                <a:cubicBezTo>
                  <a:pt x="23123" y="927"/>
                  <a:pt x="23133" y="977"/>
                  <a:pt x="23235" y="960"/>
                </a:cubicBezTo>
                <a:cubicBezTo>
                  <a:pt x="23139" y="1077"/>
                  <a:pt x="23463" y="1083"/>
                  <a:pt x="23381" y="1026"/>
                </a:cubicBezTo>
                <a:cubicBezTo>
                  <a:pt x="23389" y="997"/>
                  <a:pt x="23440" y="1003"/>
                  <a:pt x="23440" y="1026"/>
                </a:cubicBezTo>
                <a:cubicBezTo>
                  <a:pt x="23440" y="1047"/>
                  <a:pt x="23440" y="1070"/>
                  <a:pt x="23440" y="1092"/>
                </a:cubicBezTo>
                <a:cubicBezTo>
                  <a:pt x="23480" y="1092"/>
                  <a:pt x="23519" y="1092"/>
                  <a:pt x="23558" y="1092"/>
                </a:cubicBezTo>
                <a:cubicBezTo>
                  <a:pt x="23601" y="1087"/>
                  <a:pt x="23519" y="974"/>
                  <a:pt x="23646" y="981"/>
                </a:cubicBezTo>
                <a:cubicBezTo>
                  <a:pt x="23643" y="1042"/>
                  <a:pt x="23695" y="1026"/>
                  <a:pt x="23646" y="1070"/>
                </a:cubicBezTo>
                <a:cubicBezTo>
                  <a:pt x="23735" y="1054"/>
                  <a:pt x="23753" y="1092"/>
                  <a:pt x="23821" y="1092"/>
                </a:cubicBezTo>
                <a:cubicBezTo>
                  <a:pt x="23842" y="1032"/>
                  <a:pt x="23761" y="1048"/>
                  <a:pt x="23734" y="1026"/>
                </a:cubicBezTo>
                <a:cubicBezTo>
                  <a:pt x="23737" y="955"/>
                  <a:pt x="23863" y="1012"/>
                  <a:pt x="23880" y="981"/>
                </a:cubicBezTo>
                <a:cubicBezTo>
                  <a:pt x="23890" y="963"/>
                  <a:pt x="23835" y="962"/>
                  <a:pt x="23821" y="960"/>
                </a:cubicBezTo>
                <a:cubicBezTo>
                  <a:pt x="23817" y="912"/>
                  <a:pt x="23925" y="949"/>
                  <a:pt x="23968" y="937"/>
                </a:cubicBezTo>
                <a:cubicBezTo>
                  <a:pt x="23954" y="1007"/>
                  <a:pt x="24047" y="996"/>
                  <a:pt x="24056" y="1047"/>
                </a:cubicBezTo>
                <a:cubicBezTo>
                  <a:pt x="24136" y="1050"/>
                  <a:pt x="24115" y="1011"/>
                  <a:pt x="24173" y="1047"/>
                </a:cubicBezTo>
                <a:cubicBezTo>
                  <a:pt x="24153" y="1129"/>
                  <a:pt x="24128" y="1192"/>
                  <a:pt x="24290" y="1180"/>
                </a:cubicBezTo>
                <a:cubicBezTo>
                  <a:pt x="24269" y="1160"/>
                  <a:pt x="24237" y="1146"/>
                  <a:pt x="24203" y="1135"/>
                </a:cubicBezTo>
                <a:cubicBezTo>
                  <a:pt x="24229" y="1101"/>
                  <a:pt x="24292" y="1081"/>
                  <a:pt x="24290" y="1070"/>
                </a:cubicBezTo>
                <a:cubicBezTo>
                  <a:pt x="24290" y="1062"/>
                  <a:pt x="24246" y="1035"/>
                  <a:pt x="24232" y="1047"/>
                </a:cubicBezTo>
                <a:cubicBezTo>
                  <a:pt x="24297" y="991"/>
                  <a:pt x="24342" y="1038"/>
                  <a:pt x="24437" y="960"/>
                </a:cubicBezTo>
                <a:cubicBezTo>
                  <a:pt x="24547" y="951"/>
                  <a:pt x="24604" y="1048"/>
                  <a:pt x="24671" y="1003"/>
                </a:cubicBezTo>
                <a:cubicBezTo>
                  <a:pt x="24664" y="965"/>
                  <a:pt x="24621" y="953"/>
                  <a:pt x="24554" y="960"/>
                </a:cubicBezTo>
                <a:cubicBezTo>
                  <a:pt x="24582" y="915"/>
                  <a:pt x="24667" y="912"/>
                  <a:pt x="24759" y="915"/>
                </a:cubicBezTo>
                <a:cubicBezTo>
                  <a:pt x="24749" y="945"/>
                  <a:pt x="24708" y="949"/>
                  <a:pt x="24701" y="981"/>
                </a:cubicBezTo>
                <a:cubicBezTo>
                  <a:pt x="24714" y="1000"/>
                  <a:pt x="24727" y="1021"/>
                  <a:pt x="24759" y="1026"/>
                </a:cubicBezTo>
                <a:cubicBezTo>
                  <a:pt x="24805" y="1018"/>
                  <a:pt x="24734" y="987"/>
                  <a:pt x="24789" y="981"/>
                </a:cubicBezTo>
                <a:cubicBezTo>
                  <a:pt x="24841" y="975"/>
                  <a:pt x="24849" y="1002"/>
                  <a:pt x="24819" y="1003"/>
                </a:cubicBezTo>
                <a:cubicBezTo>
                  <a:pt x="24840" y="1045"/>
                  <a:pt x="24906" y="1019"/>
                  <a:pt x="24847" y="1070"/>
                </a:cubicBezTo>
                <a:cubicBezTo>
                  <a:pt x="24886" y="1070"/>
                  <a:pt x="24925" y="1070"/>
                  <a:pt x="24965" y="1070"/>
                </a:cubicBezTo>
                <a:cubicBezTo>
                  <a:pt x="25008" y="1070"/>
                  <a:pt x="24977" y="1025"/>
                  <a:pt x="24994" y="1003"/>
                </a:cubicBezTo>
                <a:cubicBezTo>
                  <a:pt x="24995" y="1002"/>
                  <a:pt x="25114" y="959"/>
                  <a:pt x="25024" y="937"/>
                </a:cubicBezTo>
                <a:cubicBezTo>
                  <a:pt x="25066" y="897"/>
                  <a:pt x="25205" y="951"/>
                  <a:pt x="25257" y="981"/>
                </a:cubicBezTo>
                <a:cubicBezTo>
                  <a:pt x="25280" y="994"/>
                  <a:pt x="25313" y="998"/>
                  <a:pt x="25316" y="1026"/>
                </a:cubicBezTo>
                <a:cubicBezTo>
                  <a:pt x="25340" y="1014"/>
                  <a:pt x="25414" y="1040"/>
                  <a:pt x="25433" y="1026"/>
                </a:cubicBezTo>
                <a:cubicBezTo>
                  <a:pt x="25435" y="1025"/>
                  <a:pt x="25433" y="1003"/>
                  <a:pt x="25433" y="1003"/>
                </a:cubicBezTo>
                <a:cubicBezTo>
                  <a:pt x="25455" y="1005"/>
                  <a:pt x="25489" y="1047"/>
                  <a:pt x="25492" y="1047"/>
                </a:cubicBezTo>
                <a:cubicBezTo>
                  <a:pt x="25505" y="1047"/>
                  <a:pt x="25554" y="1031"/>
                  <a:pt x="25580" y="1026"/>
                </a:cubicBezTo>
                <a:cubicBezTo>
                  <a:pt x="25590" y="1023"/>
                  <a:pt x="25633" y="1031"/>
                  <a:pt x="25639" y="1026"/>
                </a:cubicBezTo>
                <a:cubicBezTo>
                  <a:pt x="25640" y="1025"/>
                  <a:pt x="25638" y="1003"/>
                  <a:pt x="25639" y="1003"/>
                </a:cubicBezTo>
                <a:cubicBezTo>
                  <a:pt x="25657" y="1003"/>
                  <a:pt x="25761" y="1035"/>
                  <a:pt x="25785" y="1047"/>
                </a:cubicBezTo>
                <a:cubicBezTo>
                  <a:pt x="25817" y="1064"/>
                  <a:pt x="25837" y="1080"/>
                  <a:pt x="25873" y="1092"/>
                </a:cubicBezTo>
                <a:cubicBezTo>
                  <a:pt x="25925" y="1044"/>
                  <a:pt x="25924" y="990"/>
                  <a:pt x="25902" y="937"/>
                </a:cubicBezTo>
                <a:cubicBezTo>
                  <a:pt x="25939" y="946"/>
                  <a:pt x="25963" y="966"/>
                  <a:pt x="25961" y="1003"/>
                </a:cubicBezTo>
                <a:cubicBezTo>
                  <a:pt x="26028" y="997"/>
                  <a:pt x="26071" y="1009"/>
                  <a:pt x="26078" y="1047"/>
                </a:cubicBezTo>
                <a:cubicBezTo>
                  <a:pt x="26190" y="1017"/>
                  <a:pt x="26292" y="1106"/>
                  <a:pt x="26342" y="1047"/>
                </a:cubicBezTo>
                <a:cubicBezTo>
                  <a:pt x="26394" y="1064"/>
                  <a:pt x="26346" y="1087"/>
                  <a:pt x="26342" y="1113"/>
                </a:cubicBezTo>
                <a:cubicBezTo>
                  <a:pt x="26359" y="1160"/>
                  <a:pt x="26388" y="1160"/>
                  <a:pt x="26430" y="1135"/>
                </a:cubicBezTo>
                <a:cubicBezTo>
                  <a:pt x="26463" y="1131"/>
                  <a:pt x="26446" y="1113"/>
                  <a:pt x="26430" y="1113"/>
                </a:cubicBezTo>
                <a:cubicBezTo>
                  <a:pt x="26468" y="1076"/>
                  <a:pt x="26491" y="1028"/>
                  <a:pt x="26576" y="1026"/>
                </a:cubicBezTo>
                <a:cubicBezTo>
                  <a:pt x="26643" y="1073"/>
                  <a:pt x="26553" y="1101"/>
                  <a:pt x="26576" y="1180"/>
                </a:cubicBezTo>
                <a:cubicBezTo>
                  <a:pt x="26710" y="1177"/>
                  <a:pt x="26696" y="1064"/>
                  <a:pt x="26811" y="1047"/>
                </a:cubicBezTo>
                <a:cubicBezTo>
                  <a:pt x="26799" y="1093"/>
                  <a:pt x="26831" y="1106"/>
                  <a:pt x="26840" y="1135"/>
                </a:cubicBezTo>
                <a:cubicBezTo>
                  <a:pt x="26873" y="1130"/>
                  <a:pt x="26860" y="1092"/>
                  <a:pt x="26899" y="1092"/>
                </a:cubicBezTo>
                <a:cubicBezTo>
                  <a:pt x="26965" y="1053"/>
                  <a:pt x="26996" y="988"/>
                  <a:pt x="27134" y="1003"/>
                </a:cubicBezTo>
                <a:cubicBezTo>
                  <a:pt x="27162" y="1058"/>
                  <a:pt x="27143" y="1050"/>
                  <a:pt x="27162" y="1135"/>
                </a:cubicBezTo>
                <a:cubicBezTo>
                  <a:pt x="27076" y="1151"/>
                  <a:pt x="26983" y="1163"/>
                  <a:pt x="26957" y="1224"/>
                </a:cubicBezTo>
                <a:cubicBezTo>
                  <a:pt x="26967" y="1254"/>
                  <a:pt x="27031" y="1242"/>
                  <a:pt x="27075" y="1246"/>
                </a:cubicBezTo>
                <a:cubicBezTo>
                  <a:pt x="27189" y="1206"/>
                  <a:pt x="27220" y="1106"/>
                  <a:pt x="27280" y="1026"/>
                </a:cubicBezTo>
                <a:cubicBezTo>
                  <a:pt x="27299" y="1032"/>
                  <a:pt x="27393" y="1080"/>
                  <a:pt x="27397" y="1026"/>
                </a:cubicBezTo>
                <a:cubicBezTo>
                  <a:pt x="27432" y="1023"/>
                  <a:pt x="27413" y="1058"/>
                  <a:pt x="27427" y="1070"/>
                </a:cubicBezTo>
                <a:cubicBezTo>
                  <a:pt x="27466" y="1106"/>
                  <a:pt x="27543" y="1076"/>
                  <a:pt x="27514" y="1158"/>
                </a:cubicBezTo>
                <a:cubicBezTo>
                  <a:pt x="27464" y="1166"/>
                  <a:pt x="27459" y="1140"/>
                  <a:pt x="27456" y="1113"/>
                </a:cubicBezTo>
                <a:cubicBezTo>
                  <a:pt x="27378" y="1114"/>
                  <a:pt x="27289" y="1106"/>
                  <a:pt x="27251" y="1135"/>
                </a:cubicBezTo>
                <a:cubicBezTo>
                  <a:pt x="27292" y="1190"/>
                  <a:pt x="27352" y="1175"/>
                  <a:pt x="27427" y="1158"/>
                </a:cubicBezTo>
                <a:cubicBezTo>
                  <a:pt x="27401" y="1218"/>
                  <a:pt x="27380" y="1326"/>
                  <a:pt x="27544" y="1333"/>
                </a:cubicBezTo>
                <a:cubicBezTo>
                  <a:pt x="27588" y="1300"/>
                  <a:pt x="27588" y="1235"/>
                  <a:pt x="27690" y="1246"/>
                </a:cubicBezTo>
                <a:cubicBezTo>
                  <a:pt x="27675" y="1263"/>
                  <a:pt x="27660" y="1282"/>
                  <a:pt x="27661" y="1312"/>
                </a:cubicBezTo>
                <a:cubicBezTo>
                  <a:pt x="27767" y="1333"/>
                  <a:pt x="27690" y="1216"/>
                  <a:pt x="27749" y="1201"/>
                </a:cubicBezTo>
                <a:cubicBezTo>
                  <a:pt x="27734" y="1183"/>
                  <a:pt x="27719" y="1166"/>
                  <a:pt x="27720" y="1135"/>
                </a:cubicBezTo>
                <a:cubicBezTo>
                  <a:pt x="27654" y="1166"/>
                  <a:pt x="27609" y="1079"/>
                  <a:pt x="27603" y="1135"/>
                </a:cubicBezTo>
                <a:cubicBezTo>
                  <a:pt x="27550" y="1120"/>
                  <a:pt x="27598" y="1096"/>
                  <a:pt x="27603" y="1070"/>
                </a:cubicBezTo>
                <a:cubicBezTo>
                  <a:pt x="27602" y="1048"/>
                  <a:pt x="27567" y="1053"/>
                  <a:pt x="27544" y="1047"/>
                </a:cubicBezTo>
                <a:cubicBezTo>
                  <a:pt x="27548" y="993"/>
                  <a:pt x="27643" y="1041"/>
                  <a:pt x="27661" y="1047"/>
                </a:cubicBezTo>
                <a:cubicBezTo>
                  <a:pt x="27626" y="1077"/>
                  <a:pt x="27650" y="1082"/>
                  <a:pt x="27661" y="1113"/>
                </a:cubicBezTo>
                <a:cubicBezTo>
                  <a:pt x="27713" y="1093"/>
                  <a:pt x="27715" y="1036"/>
                  <a:pt x="27749" y="1003"/>
                </a:cubicBezTo>
                <a:cubicBezTo>
                  <a:pt x="27839" y="988"/>
                  <a:pt x="27855" y="1026"/>
                  <a:pt x="27925" y="1026"/>
                </a:cubicBezTo>
                <a:cubicBezTo>
                  <a:pt x="27921" y="1070"/>
                  <a:pt x="27887" y="1112"/>
                  <a:pt x="27866" y="1158"/>
                </a:cubicBezTo>
                <a:cubicBezTo>
                  <a:pt x="27850" y="1192"/>
                  <a:pt x="27856" y="1244"/>
                  <a:pt x="27807" y="1267"/>
                </a:cubicBezTo>
                <a:cubicBezTo>
                  <a:pt x="27812" y="1317"/>
                  <a:pt x="27931" y="1277"/>
                  <a:pt x="27984" y="1290"/>
                </a:cubicBezTo>
                <a:cubicBezTo>
                  <a:pt x="27993" y="1237"/>
                  <a:pt x="27927" y="1220"/>
                  <a:pt x="27925" y="1180"/>
                </a:cubicBezTo>
                <a:cubicBezTo>
                  <a:pt x="27922" y="1132"/>
                  <a:pt x="27980" y="1108"/>
                  <a:pt x="27984" y="1047"/>
                </a:cubicBezTo>
                <a:cubicBezTo>
                  <a:pt x="28075" y="1023"/>
                  <a:pt x="28146" y="1070"/>
                  <a:pt x="28189" y="981"/>
                </a:cubicBezTo>
                <a:cubicBezTo>
                  <a:pt x="28240" y="988"/>
                  <a:pt x="28175" y="1005"/>
                  <a:pt x="28189" y="1026"/>
                </a:cubicBezTo>
                <a:cubicBezTo>
                  <a:pt x="28218" y="1071"/>
                  <a:pt x="28348" y="1077"/>
                  <a:pt x="28394" y="1003"/>
                </a:cubicBezTo>
                <a:cubicBezTo>
                  <a:pt x="28486" y="1000"/>
                  <a:pt x="28560" y="1005"/>
                  <a:pt x="28628" y="1026"/>
                </a:cubicBezTo>
                <a:cubicBezTo>
                  <a:pt x="28639" y="1029"/>
                  <a:pt x="28662" y="1048"/>
                  <a:pt x="28658" y="1047"/>
                </a:cubicBezTo>
                <a:cubicBezTo>
                  <a:pt x="28702" y="1054"/>
                  <a:pt x="28700" y="1026"/>
                  <a:pt x="28716" y="1026"/>
                </a:cubicBezTo>
                <a:cubicBezTo>
                  <a:pt x="28739" y="1025"/>
                  <a:pt x="28745" y="1048"/>
                  <a:pt x="28775" y="1047"/>
                </a:cubicBezTo>
                <a:cubicBezTo>
                  <a:pt x="28859" y="1045"/>
                  <a:pt x="28841" y="1032"/>
                  <a:pt x="28921" y="1047"/>
                </a:cubicBezTo>
                <a:cubicBezTo>
                  <a:pt x="29014" y="1065"/>
                  <a:pt x="29045" y="1003"/>
                  <a:pt x="29156" y="1003"/>
                </a:cubicBezTo>
                <a:cubicBezTo>
                  <a:pt x="29148" y="1042"/>
                  <a:pt x="29106" y="1054"/>
                  <a:pt x="29039" y="1047"/>
                </a:cubicBezTo>
                <a:cubicBezTo>
                  <a:pt x="29116" y="1135"/>
                  <a:pt x="29303" y="1044"/>
                  <a:pt x="29391" y="1092"/>
                </a:cubicBezTo>
                <a:cubicBezTo>
                  <a:pt x="29385" y="1118"/>
                  <a:pt x="29337" y="1110"/>
                  <a:pt x="29303" y="1113"/>
                </a:cubicBezTo>
                <a:cubicBezTo>
                  <a:pt x="29323" y="1190"/>
                  <a:pt x="29399" y="1099"/>
                  <a:pt x="29449" y="1092"/>
                </a:cubicBezTo>
                <a:cubicBezTo>
                  <a:pt x="29493" y="1085"/>
                  <a:pt x="29568" y="1098"/>
                  <a:pt x="29625" y="1092"/>
                </a:cubicBezTo>
                <a:cubicBezTo>
                  <a:pt x="29685" y="1084"/>
                  <a:pt x="29733" y="1048"/>
                  <a:pt x="29800" y="1092"/>
                </a:cubicBezTo>
                <a:cubicBezTo>
                  <a:pt x="29857" y="1082"/>
                  <a:pt x="29926" y="1084"/>
                  <a:pt x="29918" y="1026"/>
                </a:cubicBezTo>
                <a:cubicBezTo>
                  <a:pt x="30001" y="1044"/>
                  <a:pt x="29993" y="994"/>
                  <a:pt x="30065" y="1003"/>
                </a:cubicBezTo>
                <a:cubicBezTo>
                  <a:pt x="30077" y="1050"/>
                  <a:pt x="30044" y="1062"/>
                  <a:pt x="30035" y="1092"/>
                </a:cubicBezTo>
                <a:cubicBezTo>
                  <a:pt x="30061" y="1086"/>
                  <a:pt x="30098" y="1099"/>
                  <a:pt x="30123" y="1092"/>
                </a:cubicBezTo>
                <a:cubicBezTo>
                  <a:pt x="30145" y="1084"/>
                  <a:pt x="30142" y="1050"/>
                  <a:pt x="30152" y="1047"/>
                </a:cubicBezTo>
                <a:cubicBezTo>
                  <a:pt x="30176" y="1041"/>
                  <a:pt x="30253" y="1061"/>
                  <a:pt x="30269" y="1047"/>
                </a:cubicBezTo>
                <a:cubicBezTo>
                  <a:pt x="30337" y="997"/>
                  <a:pt x="30304" y="1068"/>
                  <a:pt x="30416" y="1047"/>
                </a:cubicBezTo>
                <a:cubicBezTo>
                  <a:pt x="30460" y="1039"/>
                  <a:pt x="30458" y="1025"/>
                  <a:pt x="30504" y="1047"/>
                </a:cubicBezTo>
                <a:cubicBezTo>
                  <a:pt x="30521" y="1056"/>
                  <a:pt x="30500" y="1068"/>
                  <a:pt x="30534" y="1070"/>
                </a:cubicBezTo>
                <a:cubicBezTo>
                  <a:pt x="30564" y="1071"/>
                  <a:pt x="30563" y="1130"/>
                  <a:pt x="30622" y="1113"/>
                </a:cubicBezTo>
                <a:cubicBezTo>
                  <a:pt x="30603" y="1133"/>
                  <a:pt x="30586" y="1153"/>
                  <a:pt x="30622" y="1158"/>
                </a:cubicBezTo>
                <a:cubicBezTo>
                  <a:pt x="30620" y="1179"/>
                  <a:pt x="30585" y="1175"/>
                  <a:pt x="30563" y="1180"/>
                </a:cubicBezTo>
                <a:cubicBezTo>
                  <a:pt x="30563" y="1224"/>
                  <a:pt x="30563" y="1267"/>
                  <a:pt x="30563" y="1312"/>
                </a:cubicBezTo>
                <a:cubicBezTo>
                  <a:pt x="30503" y="1386"/>
                  <a:pt x="30439" y="1212"/>
                  <a:pt x="30416" y="1333"/>
                </a:cubicBezTo>
                <a:cubicBezTo>
                  <a:pt x="30380" y="1324"/>
                  <a:pt x="30356" y="1305"/>
                  <a:pt x="30357" y="1267"/>
                </a:cubicBezTo>
                <a:cubicBezTo>
                  <a:pt x="30321" y="1298"/>
                  <a:pt x="30219" y="1281"/>
                  <a:pt x="30182" y="1312"/>
                </a:cubicBezTo>
                <a:cubicBezTo>
                  <a:pt x="30222" y="1402"/>
                  <a:pt x="30289" y="1357"/>
                  <a:pt x="30416" y="1355"/>
                </a:cubicBezTo>
                <a:cubicBezTo>
                  <a:pt x="30362" y="1394"/>
                  <a:pt x="30413" y="1432"/>
                  <a:pt x="30504" y="1422"/>
                </a:cubicBezTo>
                <a:cubicBezTo>
                  <a:pt x="30482" y="1441"/>
                  <a:pt x="30473" y="1471"/>
                  <a:pt x="30475" y="1510"/>
                </a:cubicBezTo>
                <a:cubicBezTo>
                  <a:pt x="30558" y="1477"/>
                  <a:pt x="30578" y="1396"/>
                  <a:pt x="30593" y="1312"/>
                </a:cubicBezTo>
                <a:cubicBezTo>
                  <a:pt x="30689" y="1315"/>
                  <a:pt x="30721" y="1213"/>
                  <a:pt x="30797" y="1267"/>
                </a:cubicBezTo>
                <a:cubicBezTo>
                  <a:pt x="30858" y="1262"/>
                  <a:pt x="30804" y="1170"/>
                  <a:pt x="30885" y="1180"/>
                </a:cubicBezTo>
                <a:cubicBezTo>
                  <a:pt x="30858" y="1141"/>
                  <a:pt x="30793" y="1131"/>
                  <a:pt x="30709" y="1135"/>
                </a:cubicBezTo>
                <a:cubicBezTo>
                  <a:pt x="30715" y="1118"/>
                  <a:pt x="30739" y="1114"/>
                  <a:pt x="30739" y="1092"/>
                </a:cubicBezTo>
                <a:cubicBezTo>
                  <a:pt x="30764" y="1096"/>
                  <a:pt x="30766" y="1083"/>
                  <a:pt x="30768" y="1070"/>
                </a:cubicBezTo>
                <a:cubicBezTo>
                  <a:pt x="30797" y="1057"/>
                  <a:pt x="30789" y="1113"/>
                  <a:pt x="30797" y="1113"/>
                </a:cubicBezTo>
                <a:cubicBezTo>
                  <a:pt x="30845" y="1116"/>
                  <a:pt x="30805" y="1064"/>
                  <a:pt x="30826" y="1047"/>
                </a:cubicBezTo>
                <a:cubicBezTo>
                  <a:pt x="30830" y="1044"/>
                  <a:pt x="30896" y="1087"/>
                  <a:pt x="30885" y="1047"/>
                </a:cubicBezTo>
                <a:cubicBezTo>
                  <a:pt x="31010" y="1061"/>
                  <a:pt x="31119" y="1029"/>
                  <a:pt x="31208" y="1047"/>
                </a:cubicBezTo>
                <a:cubicBezTo>
                  <a:pt x="31216" y="1049"/>
                  <a:pt x="31210" y="1068"/>
                  <a:pt x="31236" y="1070"/>
                </a:cubicBezTo>
                <a:cubicBezTo>
                  <a:pt x="31266" y="1071"/>
                  <a:pt x="31326" y="1129"/>
                  <a:pt x="31384" y="1135"/>
                </a:cubicBezTo>
                <a:cubicBezTo>
                  <a:pt x="31411" y="1203"/>
                  <a:pt x="31418" y="1285"/>
                  <a:pt x="31501" y="1312"/>
                </a:cubicBezTo>
                <a:cubicBezTo>
                  <a:pt x="31553" y="1292"/>
                  <a:pt x="31538" y="1222"/>
                  <a:pt x="31647" y="1246"/>
                </a:cubicBezTo>
                <a:cubicBezTo>
                  <a:pt x="31647" y="1224"/>
                  <a:pt x="31647" y="1201"/>
                  <a:pt x="31647" y="1180"/>
                </a:cubicBezTo>
                <a:cubicBezTo>
                  <a:pt x="31640" y="1124"/>
                  <a:pt x="31597" y="1210"/>
                  <a:pt x="31530" y="1180"/>
                </a:cubicBezTo>
                <a:cubicBezTo>
                  <a:pt x="31534" y="1117"/>
                  <a:pt x="31652" y="1139"/>
                  <a:pt x="31735" y="1135"/>
                </a:cubicBezTo>
                <a:cubicBezTo>
                  <a:pt x="31720" y="1153"/>
                  <a:pt x="31705" y="1171"/>
                  <a:pt x="31706" y="1201"/>
                </a:cubicBezTo>
                <a:cubicBezTo>
                  <a:pt x="31782" y="1208"/>
                  <a:pt x="31853" y="1209"/>
                  <a:pt x="31823" y="1135"/>
                </a:cubicBezTo>
                <a:cubicBezTo>
                  <a:pt x="31881" y="1135"/>
                  <a:pt x="31940" y="1135"/>
                  <a:pt x="32000" y="1135"/>
                </a:cubicBezTo>
                <a:cubicBezTo>
                  <a:pt x="31974" y="1168"/>
                  <a:pt x="31925" y="1183"/>
                  <a:pt x="31852" y="1180"/>
                </a:cubicBezTo>
                <a:cubicBezTo>
                  <a:pt x="31881" y="1246"/>
                  <a:pt x="32093" y="1175"/>
                  <a:pt x="32058" y="1290"/>
                </a:cubicBezTo>
                <a:cubicBezTo>
                  <a:pt x="32135" y="1296"/>
                  <a:pt x="32154" y="1260"/>
                  <a:pt x="32145" y="1201"/>
                </a:cubicBezTo>
                <a:cubicBezTo>
                  <a:pt x="32180" y="1205"/>
                  <a:pt x="32198" y="1197"/>
                  <a:pt x="32204" y="1180"/>
                </a:cubicBezTo>
                <a:cubicBezTo>
                  <a:pt x="32175" y="1118"/>
                  <a:pt x="32079" y="1186"/>
                  <a:pt x="32028" y="1180"/>
                </a:cubicBezTo>
                <a:cubicBezTo>
                  <a:pt x="32025" y="1103"/>
                  <a:pt x="32175" y="1137"/>
                  <a:pt x="32234" y="1135"/>
                </a:cubicBezTo>
                <a:cubicBezTo>
                  <a:pt x="32421" y="1129"/>
                  <a:pt x="32645" y="1136"/>
                  <a:pt x="32761" y="1070"/>
                </a:cubicBezTo>
                <a:cubicBezTo>
                  <a:pt x="32952" y="1102"/>
                  <a:pt x="33147" y="1068"/>
                  <a:pt x="33347" y="1047"/>
                </a:cubicBezTo>
                <a:cubicBezTo>
                  <a:pt x="33332" y="1116"/>
                  <a:pt x="33177" y="1081"/>
                  <a:pt x="33112" y="1113"/>
                </a:cubicBezTo>
                <a:cubicBezTo>
                  <a:pt x="33176" y="1160"/>
                  <a:pt x="33348" y="1127"/>
                  <a:pt x="33465" y="1135"/>
                </a:cubicBezTo>
                <a:cubicBezTo>
                  <a:pt x="33517" y="1139"/>
                  <a:pt x="33527" y="1158"/>
                  <a:pt x="33581" y="1158"/>
                </a:cubicBezTo>
                <a:cubicBezTo>
                  <a:pt x="33647" y="1140"/>
                  <a:pt x="33741" y="1144"/>
                  <a:pt x="33758" y="1092"/>
                </a:cubicBezTo>
                <a:cubicBezTo>
                  <a:pt x="33814" y="1101"/>
                  <a:pt x="33710" y="1155"/>
                  <a:pt x="33846" y="1135"/>
                </a:cubicBezTo>
                <a:cubicBezTo>
                  <a:pt x="33855" y="1198"/>
                  <a:pt x="33779" y="1153"/>
                  <a:pt x="33758" y="1158"/>
                </a:cubicBezTo>
                <a:cubicBezTo>
                  <a:pt x="33710" y="1168"/>
                  <a:pt x="33680" y="1201"/>
                  <a:pt x="33611" y="1201"/>
                </a:cubicBezTo>
                <a:cubicBezTo>
                  <a:pt x="33594" y="1279"/>
                  <a:pt x="33749" y="1274"/>
                  <a:pt x="33670" y="1333"/>
                </a:cubicBezTo>
                <a:cubicBezTo>
                  <a:pt x="33769" y="1335"/>
                  <a:pt x="33779" y="1269"/>
                  <a:pt x="33816" y="1224"/>
                </a:cubicBezTo>
                <a:cubicBezTo>
                  <a:pt x="33858" y="1228"/>
                  <a:pt x="33826" y="1290"/>
                  <a:pt x="33875" y="1290"/>
                </a:cubicBezTo>
                <a:cubicBezTo>
                  <a:pt x="33909" y="1287"/>
                  <a:pt x="33900" y="1249"/>
                  <a:pt x="33903" y="1224"/>
                </a:cubicBezTo>
                <a:cubicBezTo>
                  <a:pt x="33938" y="1228"/>
                  <a:pt x="33970" y="1302"/>
                  <a:pt x="33933" y="1333"/>
                </a:cubicBezTo>
                <a:cubicBezTo>
                  <a:pt x="33928" y="1338"/>
                  <a:pt x="33876" y="1329"/>
                  <a:pt x="33875" y="1333"/>
                </a:cubicBezTo>
                <a:cubicBezTo>
                  <a:pt x="33869" y="1348"/>
                  <a:pt x="33930" y="1362"/>
                  <a:pt x="33933" y="1355"/>
                </a:cubicBezTo>
                <a:cubicBezTo>
                  <a:pt x="33905" y="1396"/>
                  <a:pt x="33850" y="1374"/>
                  <a:pt x="33846" y="1422"/>
                </a:cubicBezTo>
                <a:cubicBezTo>
                  <a:pt x="33868" y="1464"/>
                  <a:pt x="33933" y="1437"/>
                  <a:pt x="33875" y="1487"/>
                </a:cubicBezTo>
                <a:cubicBezTo>
                  <a:pt x="33880" y="1513"/>
                  <a:pt x="33928" y="1506"/>
                  <a:pt x="33962" y="1510"/>
                </a:cubicBezTo>
                <a:cubicBezTo>
                  <a:pt x="34070" y="1537"/>
                  <a:pt x="33965" y="1368"/>
                  <a:pt x="34022" y="1333"/>
                </a:cubicBezTo>
                <a:cubicBezTo>
                  <a:pt x="34057" y="1312"/>
                  <a:pt x="33992" y="1268"/>
                  <a:pt x="34080" y="1224"/>
                </a:cubicBezTo>
                <a:cubicBezTo>
                  <a:pt x="34092" y="1171"/>
                  <a:pt x="34026" y="1176"/>
                  <a:pt x="34051" y="1113"/>
                </a:cubicBezTo>
                <a:cubicBezTo>
                  <a:pt x="34122" y="1084"/>
                  <a:pt x="34162" y="1153"/>
                  <a:pt x="34256" y="1135"/>
                </a:cubicBezTo>
                <a:cubicBezTo>
                  <a:pt x="34262" y="1134"/>
                  <a:pt x="34302" y="1116"/>
                  <a:pt x="34285" y="1113"/>
                </a:cubicBezTo>
                <a:cubicBezTo>
                  <a:pt x="34336" y="1122"/>
                  <a:pt x="34343" y="1172"/>
                  <a:pt x="34403" y="1158"/>
                </a:cubicBezTo>
                <a:cubicBezTo>
                  <a:pt x="34420" y="1237"/>
                  <a:pt x="34442" y="1298"/>
                  <a:pt x="34314" y="1312"/>
                </a:cubicBezTo>
                <a:cubicBezTo>
                  <a:pt x="34327" y="1339"/>
                  <a:pt x="34352" y="1357"/>
                  <a:pt x="34403" y="1355"/>
                </a:cubicBezTo>
                <a:cubicBezTo>
                  <a:pt x="34457" y="1357"/>
                  <a:pt x="34409" y="1302"/>
                  <a:pt x="34403" y="1312"/>
                </a:cubicBezTo>
                <a:cubicBezTo>
                  <a:pt x="34421" y="1286"/>
                  <a:pt x="34466" y="1288"/>
                  <a:pt x="34490" y="1267"/>
                </a:cubicBezTo>
                <a:cubicBezTo>
                  <a:pt x="34499" y="1260"/>
                  <a:pt x="34480" y="1230"/>
                  <a:pt x="34490" y="1224"/>
                </a:cubicBezTo>
                <a:cubicBezTo>
                  <a:pt x="34519" y="1206"/>
                  <a:pt x="34567" y="1208"/>
                  <a:pt x="34549" y="1135"/>
                </a:cubicBezTo>
                <a:cubicBezTo>
                  <a:pt x="34641" y="1140"/>
                  <a:pt x="34764" y="1121"/>
                  <a:pt x="34813" y="1158"/>
                </a:cubicBezTo>
                <a:cubicBezTo>
                  <a:pt x="34856" y="1117"/>
                  <a:pt x="34964" y="1125"/>
                  <a:pt x="34959" y="1047"/>
                </a:cubicBezTo>
                <a:cubicBezTo>
                  <a:pt x="35045" y="1053"/>
                  <a:pt x="35237" y="1079"/>
                  <a:pt x="35282" y="1047"/>
                </a:cubicBezTo>
                <a:cubicBezTo>
                  <a:pt x="35295" y="1038"/>
                  <a:pt x="35234" y="1022"/>
                  <a:pt x="35223" y="1026"/>
                </a:cubicBezTo>
                <a:cubicBezTo>
                  <a:pt x="35230" y="997"/>
                  <a:pt x="35281" y="1003"/>
                  <a:pt x="35282" y="1026"/>
                </a:cubicBezTo>
                <a:cubicBezTo>
                  <a:pt x="35350" y="1019"/>
                  <a:pt x="35403" y="983"/>
                  <a:pt x="35457" y="1026"/>
                </a:cubicBezTo>
                <a:cubicBezTo>
                  <a:pt x="35492" y="1032"/>
                  <a:pt x="35472" y="988"/>
                  <a:pt x="35487" y="981"/>
                </a:cubicBezTo>
                <a:cubicBezTo>
                  <a:pt x="35544" y="952"/>
                  <a:pt x="35683" y="985"/>
                  <a:pt x="35721" y="937"/>
                </a:cubicBezTo>
                <a:cubicBezTo>
                  <a:pt x="35801" y="971"/>
                  <a:pt x="35671" y="1029"/>
                  <a:pt x="35633" y="1047"/>
                </a:cubicBezTo>
                <a:cubicBezTo>
                  <a:pt x="35626" y="1076"/>
                  <a:pt x="35643" y="1109"/>
                  <a:pt x="35633" y="1135"/>
                </a:cubicBezTo>
                <a:cubicBezTo>
                  <a:pt x="35629" y="1146"/>
                  <a:pt x="35579" y="1150"/>
                  <a:pt x="35575" y="1158"/>
                </a:cubicBezTo>
                <a:cubicBezTo>
                  <a:pt x="35561" y="1182"/>
                  <a:pt x="35602" y="1173"/>
                  <a:pt x="35604" y="1180"/>
                </a:cubicBezTo>
                <a:cubicBezTo>
                  <a:pt x="35611" y="1206"/>
                  <a:pt x="35539" y="1216"/>
                  <a:pt x="35546" y="1246"/>
                </a:cubicBezTo>
                <a:cubicBezTo>
                  <a:pt x="35457" y="1231"/>
                  <a:pt x="35574" y="1198"/>
                  <a:pt x="35546" y="1158"/>
                </a:cubicBezTo>
                <a:cubicBezTo>
                  <a:pt x="35477" y="1191"/>
                  <a:pt x="35420" y="1151"/>
                  <a:pt x="35399" y="1180"/>
                </a:cubicBezTo>
                <a:cubicBezTo>
                  <a:pt x="35304" y="1155"/>
                  <a:pt x="35427" y="1117"/>
                  <a:pt x="35487" y="1135"/>
                </a:cubicBezTo>
                <a:cubicBezTo>
                  <a:pt x="35465" y="1055"/>
                  <a:pt x="35393" y="1138"/>
                  <a:pt x="35282" y="1113"/>
                </a:cubicBezTo>
                <a:cubicBezTo>
                  <a:pt x="35252" y="1135"/>
                  <a:pt x="35223" y="1157"/>
                  <a:pt x="35194" y="1180"/>
                </a:cubicBezTo>
                <a:cubicBezTo>
                  <a:pt x="35132" y="1192"/>
                  <a:pt x="35117" y="1161"/>
                  <a:pt x="35077" y="1158"/>
                </a:cubicBezTo>
                <a:cubicBezTo>
                  <a:pt x="35011" y="1152"/>
                  <a:pt x="34943" y="1186"/>
                  <a:pt x="34931" y="1158"/>
                </a:cubicBezTo>
                <a:cubicBezTo>
                  <a:pt x="34890" y="1179"/>
                  <a:pt x="34871" y="1216"/>
                  <a:pt x="34842" y="1246"/>
                </a:cubicBezTo>
                <a:cubicBezTo>
                  <a:pt x="34876" y="1286"/>
                  <a:pt x="35040" y="1227"/>
                  <a:pt x="35077" y="1312"/>
                </a:cubicBezTo>
                <a:cubicBezTo>
                  <a:pt x="35112" y="1287"/>
                  <a:pt x="35129" y="1249"/>
                  <a:pt x="35223" y="1267"/>
                </a:cubicBezTo>
                <a:cubicBezTo>
                  <a:pt x="35262" y="1321"/>
                  <a:pt x="35257" y="1375"/>
                  <a:pt x="35282" y="1422"/>
                </a:cubicBezTo>
                <a:cubicBezTo>
                  <a:pt x="35307" y="1470"/>
                  <a:pt x="35390" y="1505"/>
                  <a:pt x="35369" y="1576"/>
                </a:cubicBezTo>
                <a:cubicBezTo>
                  <a:pt x="35375" y="1594"/>
                  <a:pt x="35399" y="1598"/>
                  <a:pt x="35399" y="1619"/>
                </a:cubicBezTo>
                <a:cubicBezTo>
                  <a:pt x="35451" y="1623"/>
                  <a:pt x="35460" y="1592"/>
                  <a:pt x="35516" y="1598"/>
                </a:cubicBezTo>
                <a:cubicBezTo>
                  <a:pt x="35514" y="1629"/>
                  <a:pt x="35511" y="1660"/>
                  <a:pt x="35546" y="1664"/>
                </a:cubicBezTo>
                <a:cubicBezTo>
                  <a:pt x="35567" y="1673"/>
                  <a:pt x="35593" y="1587"/>
                  <a:pt x="35575" y="1576"/>
                </a:cubicBezTo>
                <a:cubicBezTo>
                  <a:pt x="35540" y="1555"/>
                  <a:pt x="35571" y="1552"/>
                  <a:pt x="35546" y="1466"/>
                </a:cubicBezTo>
                <a:cubicBezTo>
                  <a:pt x="35553" y="1439"/>
                  <a:pt x="35499" y="1454"/>
                  <a:pt x="35487" y="1444"/>
                </a:cubicBezTo>
                <a:cubicBezTo>
                  <a:pt x="35462" y="1421"/>
                  <a:pt x="35507" y="1359"/>
                  <a:pt x="35428" y="1378"/>
                </a:cubicBezTo>
                <a:cubicBezTo>
                  <a:pt x="35450" y="1310"/>
                  <a:pt x="35378" y="1313"/>
                  <a:pt x="35399" y="1246"/>
                </a:cubicBezTo>
                <a:cubicBezTo>
                  <a:pt x="35492" y="1234"/>
                  <a:pt x="35456" y="1373"/>
                  <a:pt x="35516" y="1267"/>
                </a:cubicBezTo>
                <a:cubicBezTo>
                  <a:pt x="35538" y="1282"/>
                  <a:pt x="35609" y="1360"/>
                  <a:pt x="35604" y="1267"/>
                </a:cubicBezTo>
                <a:cubicBezTo>
                  <a:pt x="35613" y="1186"/>
                  <a:pt x="35677" y="1332"/>
                  <a:pt x="35604" y="1312"/>
                </a:cubicBezTo>
                <a:cubicBezTo>
                  <a:pt x="35601" y="1351"/>
                  <a:pt x="35640" y="1358"/>
                  <a:pt x="35633" y="1400"/>
                </a:cubicBezTo>
                <a:cubicBezTo>
                  <a:pt x="35614" y="1400"/>
                  <a:pt x="35594" y="1400"/>
                  <a:pt x="35575" y="1400"/>
                </a:cubicBezTo>
                <a:cubicBezTo>
                  <a:pt x="35654" y="1486"/>
                  <a:pt x="35657" y="1332"/>
                  <a:pt x="35751" y="1355"/>
                </a:cubicBezTo>
                <a:cubicBezTo>
                  <a:pt x="35737" y="1305"/>
                  <a:pt x="35621" y="1297"/>
                  <a:pt x="35692" y="1246"/>
                </a:cubicBezTo>
                <a:cubicBezTo>
                  <a:pt x="35742" y="1237"/>
                  <a:pt x="35748" y="1263"/>
                  <a:pt x="35751" y="1290"/>
                </a:cubicBezTo>
                <a:cubicBezTo>
                  <a:pt x="35840" y="1306"/>
                  <a:pt x="35836" y="1252"/>
                  <a:pt x="35927" y="1267"/>
                </a:cubicBezTo>
                <a:cubicBezTo>
                  <a:pt x="35975" y="1310"/>
                  <a:pt x="35924" y="1296"/>
                  <a:pt x="35927" y="1355"/>
                </a:cubicBezTo>
                <a:cubicBezTo>
                  <a:pt x="35976" y="1355"/>
                  <a:pt x="36024" y="1355"/>
                  <a:pt x="36073" y="1355"/>
                </a:cubicBezTo>
                <a:cubicBezTo>
                  <a:pt x="36117" y="1338"/>
                  <a:pt x="36115" y="1285"/>
                  <a:pt x="36132" y="1246"/>
                </a:cubicBezTo>
                <a:cubicBezTo>
                  <a:pt x="36253" y="1300"/>
                  <a:pt x="36187" y="1198"/>
                  <a:pt x="36308" y="1201"/>
                </a:cubicBezTo>
                <a:cubicBezTo>
                  <a:pt x="36328" y="1269"/>
                  <a:pt x="36257" y="1267"/>
                  <a:pt x="36278" y="1333"/>
                </a:cubicBezTo>
                <a:cubicBezTo>
                  <a:pt x="36354" y="1332"/>
                  <a:pt x="36320" y="1248"/>
                  <a:pt x="36395" y="1246"/>
                </a:cubicBezTo>
                <a:cubicBezTo>
                  <a:pt x="36355" y="1195"/>
                  <a:pt x="36471" y="1163"/>
                  <a:pt x="36395" y="1158"/>
                </a:cubicBezTo>
                <a:cubicBezTo>
                  <a:pt x="36395" y="1135"/>
                  <a:pt x="36432" y="1142"/>
                  <a:pt x="36454" y="1135"/>
                </a:cubicBezTo>
                <a:cubicBezTo>
                  <a:pt x="36490" y="1125"/>
                  <a:pt x="36514" y="1119"/>
                  <a:pt x="36571" y="1113"/>
                </a:cubicBezTo>
                <a:cubicBezTo>
                  <a:pt x="36580" y="1113"/>
                  <a:pt x="36625" y="1118"/>
                  <a:pt x="36630" y="1113"/>
                </a:cubicBezTo>
                <a:cubicBezTo>
                  <a:pt x="36661" y="1085"/>
                  <a:pt x="36639" y="1114"/>
                  <a:pt x="36747" y="1113"/>
                </a:cubicBezTo>
                <a:cubicBezTo>
                  <a:pt x="36683" y="1160"/>
                  <a:pt x="36741" y="1212"/>
                  <a:pt x="36776" y="1246"/>
                </a:cubicBezTo>
                <a:cubicBezTo>
                  <a:pt x="36798" y="1266"/>
                  <a:pt x="36830" y="1279"/>
                  <a:pt x="36864" y="1290"/>
                </a:cubicBezTo>
                <a:cubicBezTo>
                  <a:pt x="36854" y="1327"/>
                  <a:pt x="36887" y="1332"/>
                  <a:pt x="36923" y="1333"/>
                </a:cubicBezTo>
                <a:cubicBezTo>
                  <a:pt x="36910" y="1361"/>
                  <a:pt x="36886" y="1379"/>
                  <a:pt x="36835" y="1378"/>
                </a:cubicBezTo>
                <a:cubicBezTo>
                  <a:pt x="36823" y="1431"/>
                  <a:pt x="36888" y="1426"/>
                  <a:pt x="36864" y="1487"/>
                </a:cubicBezTo>
                <a:cubicBezTo>
                  <a:pt x="36924" y="1512"/>
                  <a:pt x="36906" y="1450"/>
                  <a:pt x="36923" y="1444"/>
                </a:cubicBezTo>
                <a:cubicBezTo>
                  <a:pt x="36962" y="1429"/>
                  <a:pt x="37025" y="1499"/>
                  <a:pt x="37011" y="1422"/>
                </a:cubicBezTo>
                <a:cubicBezTo>
                  <a:pt x="37132" y="1412"/>
                  <a:pt x="37102" y="1515"/>
                  <a:pt x="37245" y="1487"/>
                </a:cubicBezTo>
                <a:cubicBezTo>
                  <a:pt x="37250" y="1426"/>
                  <a:pt x="37135" y="1437"/>
                  <a:pt x="37216" y="1378"/>
                </a:cubicBezTo>
                <a:cubicBezTo>
                  <a:pt x="37114" y="1360"/>
                  <a:pt x="37104" y="1411"/>
                  <a:pt x="37011" y="1400"/>
                </a:cubicBezTo>
                <a:cubicBezTo>
                  <a:pt x="37022" y="1362"/>
                  <a:pt x="36988" y="1359"/>
                  <a:pt x="36953" y="1355"/>
                </a:cubicBezTo>
                <a:cubicBezTo>
                  <a:pt x="36948" y="1301"/>
                  <a:pt x="36998" y="1288"/>
                  <a:pt x="37011" y="1246"/>
                </a:cubicBezTo>
                <a:cubicBezTo>
                  <a:pt x="37084" y="1243"/>
                  <a:pt x="37153" y="1242"/>
                  <a:pt x="37158" y="1290"/>
                </a:cubicBezTo>
                <a:cubicBezTo>
                  <a:pt x="37228" y="1239"/>
                  <a:pt x="37193" y="1212"/>
                  <a:pt x="37187" y="1135"/>
                </a:cubicBezTo>
                <a:cubicBezTo>
                  <a:pt x="37101" y="1155"/>
                  <a:pt x="37097" y="1155"/>
                  <a:pt x="37011" y="1135"/>
                </a:cubicBezTo>
                <a:cubicBezTo>
                  <a:pt x="37074" y="1090"/>
                  <a:pt x="37024" y="1052"/>
                  <a:pt x="36923" y="1070"/>
                </a:cubicBezTo>
                <a:cubicBezTo>
                  <a:pt x="36946" y="1016"/>
                  <a:pt x="36995" y="1048"/>
                  <a:pt x="37069" y="1026"/>
                </a:cubicBezTo>
                <a:cubicBezTo>
                  <a:pt x="37080" y="1022"/>
                  <a:pt x="37122" y="1032"/>
                  <a:pt x="37128" y="1026"/>
                </a:cubicBezTo>
                <a:cubicBezTo>
                  <a:pt x="37161" y="995"/>
                  <a:pt x="37141" y="1033"/>
                  <a:pt x="37187" y="1026"/>
                </a:cubicBezTo>
                <a:cubicBezTo>
                  <a:pt x="37213" y="1022"/>
                  <a:pt x="37235" y="983"/>
                  <a:pt x="37245" y="981"/>
                </a:cubicBezTo>
                <a:cubicBezTo>
                  <a:pt x="37262" y="980"/>
                  <a:pt x="37297" y="1005"/>
                  <a:pt x="37333" y="1003"/>
                </a:cubicBezTo>
                <a:cubicBezTo>
                  <a:pt x="37358" y="1003"/>
                  <a:pt x="37380" y="972"/>
                  <a:pt x="37421" y="981"/>
                </a:cubicBezTo>
                <a:cubicBezTo>
                  <a:pt x="37426" y="934"/>
                  <a:pt x="37317" y="972"/>
                  <a:pt x="37275" y="960"/>
                </a:cubicBezTo>
                <a:cubicBezTo>
                  <a:pt x="37351" y="876"/>
                  <a:pt x="37542" y="923"/>
                  <a:pt x="37627" y="893"/>
                </a:cubicBezTo>
                <a:cubicBezTo>
                  <a:pt x="37623" y="942"/>
                  <a:pt x="37552" y="940"/>
                  <a:pt x="37480" y="937"/>
                </a:cubicBezTo>
                <a:cubicBezTo>
                  <a:pt x="37480" y="952"/>
                  <a:pt x="37480" y="967"/>
                  <a:pt x="37480" y="981"/>
                </a:cubicBezTo>
                <a:cubicBezTo>
                  <a:pt x="37487" y="1010"/>
                  <a:pt x="37567" y="1011"/>
                  <a:pt x="37568" y="981"/>
                </a:cubicBezTo>
                <a:cubicBezTo>
                  <a:pt x="37672" y="1027"/>
                  <a:pt x="37496" y="1042"/>
                  <a:pt x="37480" y="1070"/>
                </a:cubicBezTo>
                <a:cubicBezTo>
                  <a:pt x="37518" y="1118"/>
                  <a:pt x="37638" y="1044"/>
                  <a:pt x="37714" y="1047"/>
                </a:cubicBezTo>
                <a:cubicBezTo>
                  <a:pt x="37749" y="1044"/>
                  <a:pt x="37739" y="1007"/>
                  <a:pt x="37744" y="981"/>
                </a:cubicBezTo>
                <a:cubicBezTo>
                  <a:pt x="37784" y="1017"/>
                  <a:pt x="37831" y="999"/>
                  <a:pt x="37890" y="981"/>
                </a:cubicBezTo>
                <a:cubicBezTo>
                  <a:pt x="37900" y="978"/>
                  <a:pt x="37942" y="988"/>
                  <a:pt x="37949" y="981"/>
                </a:cubicBezTo>
                <a:cubicBezTo>
                  <a:pt x="37969" y="963"/>
                  <a:pt x="37971" y="966"/>
                  <a:pt x="38008" y="960"/>
                </a:cubicBezTo>
                <a:cubicBezTo>
                  <a:pt x="38023" y="957"/>
                  <a:pt x="38041" y="937"/>
                  <a:pt x="38036" y="937"/>
                </a:cubicBezTo>
                <a:cubicBezTo>
                  <a:pt x="38061" y="936"/>
                  <a:pt x="38139" y="991"/>
                  <a:pt x="38154" y="915"/>
                </a:cubicBezTo>
                <a:cubicBezTo>
                  <a:pt x="38195" y="923"/>
                  <a:pt x="38157" y="954"/>
                  <a:pt x="38125" y="960"/>
                </a:cubicBezTo>
                <a:cubicBezTo>
                  <a:pt x="38113" y="977"/>
                  <a:pt x="38237" y="985"/>
                  <a:pt x="38212" y="1003"/>
                </a:cubicBezTo>
                <a:cubicBezTo>
                  <a:pt x="38169" y="1036"/>
                  <a:pt x="38239" y="1006"/>
                  <a:pt x="38241" y="1047"/>
                </a:cubicBezTo>
                <a:cubicBezTo>
                  <a:pt x="38244" y="1078"/>
                  <a:pt x="38279" y="1081"/>
                  <a:pt x="38241" y="1113"/>
                </a:cubicBezTo>
                <a:cubicBezTo>
                  <a:pt x="38208" y="1118"/>
                  <a:pt x="38226" y="1135"/>
                  <a:pt x="38241" y="1135"/>
                </a:cubicBezTo>
                <a:cubicBezTo>
                  <a:pt x="38273" y="1179"/>
                  <a:pt x="38097" y="1134"/>
                  <a:pt x="38154" y="1158"/>
                </a:cubicBezTo>
                <a:cubicBezTo>
                  <a:pt x="38132" y="1148"/>
                  <a:pt x="38126" y="1138"/>
                  <a:pt x="38125" y="1113"/>
                </a:cubicBezTo>
                <a:cubicBezTo>
                  <a:pt x="38074" y="1166"/>
                  <a:pt x="37952" y="1132"/>
                  <a:pt x="37832" y="1135"/>
                </a:cubicBezTo>
                <a:cubicBezTo>
                  <a:pt x="37808" y="1135"/>
                  <a:pt x="37802" y="1161"/>
                  <a:pt x="37773" y="1158"/>
                </a:cubicBezTo>
                <a:cubicBezTo>
                  <a:pt x="37740" y="1163"/>
                  <a:pt x="37757" y="1180"/>
                  <a:pt x="37773" y="1180"/>
                </a:cubicBezTo>
                <a:cubicBezTo>
                  <a:pt x="37754" y="1209"/>
                  <a:pt x="37710" y="1221"/>
                  <a:pt x="37656" y="1224"/>
                </a:cubicBezTo>
                <a:cubicBezTo>
                  <a:pt x="37652" y="1184"/>
                  <a:pt x="37692" y="1177"/>
                  <a:pt x="37684" y="1135"/>
                </a:cubicBezTo>
                <a:cubicBezTo>
                  <a:pt x="37620" y="1097"/>
                  <a:pt x="37594" y="1175"/>
                  <a:pt x="37568" y="1180"/>
                </a:cubicBezTo>
                <a:cubicBezTo>
                  <a:pt x="37548" y="1183"/>
                  <a:pt x="37536" y="1155"/>
                  <a:pt x="37509" y="1158"/>
                </a:cubicBezTo>
                <a:cubicBezTo>
                  <a:pt x="37494" y="1160"/>
                  <a:pt x="37472" y="1179"/>
                  <a:pt x="37480" y="1180"/>
                </a:cubicBezTo>
                <a:cubicBezTo>
                  <a:pt x="37436" y="1177"/>
                  <a:pt x="37310" y="1129"/>
                  <a:pt x="37245" y="1224"/>
                </a:cubicBezTo>
                <a:cubicBezTo>
                  <a:pt x="37247" y="1291"/>
                  <a:pt x="37310" y="1246"/>
                  <a:pt x="37363" y="1246"/>
                </a:cubicBezTo>
                <a:cubicBezTo>
                  <a:pt x="37393" y="1245"/>
                  <a:pt x="37434" y="1255"/>
                  <a:pt x="37450" y="1267"/>
                </a:cubicBezTo>
                <a:cubicBezTo>
                  <a:pt x="37514" y="1315"/>
                  <a:pt x="37424" y="1240"/>
                  <a:pt x="37539" y="1246"/>
                </a:cubicBezTo>
                <a:cubicBezTo>
                  <a:pt x="37518" y="1313"/>
                  <a:pt x="37518" y="1288"/>
                  <a:pt x="37539" y="1355"/>
                </a:cubicBezTo>
                <a:cubicBezTo>
                  <a:pt x="37588" y="1356"/>
                  <a:pt x="37614" y="1339"/>
                  <a:pt x="37627" y="1312"/>
                </a:cubicBezTo>
                <a:cubicBezTo>
                  <a:pt x="37662" y="1336"/>
                  <a:pt x="37679" y="1374"/>
                  <a:pt x="37773" y="1355"/>
                </a:cubicBezTo>
                <a:cubicBezTo>
                  <a:pt x="37889" y="1383"/>
                  <a:pt x="37568" y="1372"/>
                  <a:pt x="37714" y="1422"/>
                </a:cubicBezTo>
                <a:cubicBezTo>
                  <a:pt x="37701" y="1454"/>
                  <a:pt x="37689" y="1419"/>
                  <a:pt x="37656" y="1422"/>
                </a:cubicBezTo>
                <a:cubicBezTo>
                  <a:pt x="37675" y="1517"/>
                  <a:pt x="37533" y="1490"/>
                  <a:pt x="37539" y="1576"/>
                </a:cubicBezTo>
                <a:cubicBezTo>
                  <a:pt x="37667" y="1592"/>
                  <a:pt x="37515" y="1533"/>
                  <a:pt x="37597" y="1532"/>
                </a:cubicBezTo>
                <a:cubicBezTo>
                  <a:pt x="37717" y="1522"/>
                  <a:pt x="37596" y="1586"/>
                  <a:pt x="37597" y="1619"/>
                </a:cubicBezTo>
                <a:cubicBezTo>
                  <a:pt x="37690" y="1645"/>
                  <a:pt x="37668" y="1585"/>
                  <a:pt x="37714" y="1576"/>
                </a:cubicBezTo>
                <a:cubicBezTo>
                  <a:pt x="37776" y="1566"/>
                  <a:pt x="37771" y="1608"/>
                  <a:pt x="37773" y="1642"/>
                </a:cubicBezTo>
                <a:cubicBezTo>
                  <a:pt x="37865" y="1653"/>
                  <a:pt x="37783" y="1533"/>
                  <a:pt x="37890" y="1553"/>
                </a:cubicBezTo>
                <a:cubicBezTo>
                  <a:pt x="37913" y="1464"/>
                  <a:pt x="37845" y="1441"/>
                  <a:pt x="37861" y="1355"/>
                </a:cubicBezTo>
                <a:cubicBezTo>
                  <a:pt x="37866" y="1308"/>
                  <a:pt x="37757" y="1345"/>
                  <a:pt x="37714" y="1333"/>
                </a:cubicBezTo>
                <a:cubicBezTo>
                  <a:pt x="37725" y="1296"/>
                  <a:pt x="37692" y="1293"/>
                  <a:pt x="37656" y="1290"/>
                </a:cubicBezTo>
                <a:cubicBezTo>
                  <a:pt x="37663" y="1266"/>
                  <a:pt x="37714" y="1275"/>
                  <a:pt x="37714" y="1246"/>
                </a:cubicBezTo>
                <a:cubicBezTo>
                  <a:pt x="37779" y="1233"/>
                  <a:pt x="37756" y="1288"/>
                  <a:pt x="37802" y="1290"/>
                </a:cubicBezTo>
                <a:cubicBezTo>
                  <a:pt x="37848" y="1280"/>
                  <a:pt x="37828" y="1221"/>
                  <a:pt x="37919" y="1246"/>
                </a:cubicBezTo>
                <a:cubicBezTo>
                  <a:pt x="37937" y="1272"/>
                  <a:pt x="37882" y="1352"/>
                  <a:pt x="37949" y="1355"/>
                </a:cubicBezTo>
                <a:cubicBezTo>
                  <a:pt x="37999" y="1357"/>
                  <a:pt x="37967" y="1416"/>
                  <a:pt x="37919" y="1400"/>
                </a:cubicBezTo>
                <a:cubicBezTo>
                  <a:pt x="37929" y="1429"/>
                  <a:pt x="37993" y="1419"/>
                  <a:pt x="38036" y="1422"/>
                </a:cubicBezTo>
                <a:cubicBezTo>
                  <a:pt x="38051" y="1469"/>
                  <a:pt x="37994" y="1464"/>
                  <a:pt x="37949" y="1466"/>
                </a:cubicBezTo>
                <a:cubicBezTo>
                  <a:pt x="37964" y="1483"/>
                  <a:pt x="37979" y="1501"/>
                  <a:pt x="37978" y="1532"/>
                </a:cubicBezTo>
                <a:cubicBezTo>
                  <a:pt x="38061" y="1535"/>
                  <a:pt x="38035" y="1457"/>
                  <a:pt x="38154" y="1487"/>
                </a:cubicBezTo>
                <a:cubicBezTo>
                  <a:pt x="38138" y="1448"/>
                  <a:pt x="38139" y="1396"/>
                  <a:pt x="38096" y="1378"/>
                </a:cubicBezTo>
                <a:cubicBezTo>
                  <a:pt x="38157" y="1320"/>
                  <a:pt x="38219" y="1366"/>
                  <a:pt x="38271" y="1333"/>
                </a:cubicBezTo>
                <a:cubicBezTo>
                  <a:pt x="38309" y="1308"/>
                  <a:pt x="38142" y="1296"/>
                  <a:pt x="38125" y="1312"/>
                </a:cubicBezTo>
                <a:cubicBezTo>
                  <a:pt x="38103" y="1332"/>
                  <a:pt x="38042" y="1320"/>
                  <a:pt x="37978" y="1333"/>
                </a:cubicBezTo>
                <a:cubicBezTo>
                  <a:pt x="37952" y="1257"/>
                  <a:pt x="38073" y="1296"/>
                  <a:pt x="38096" y="1312"/>
                </a:cubicBezTo>
                <a:cubicBezTo>
                  <a:pt x="38100" y="1287"/>
                  <a:pt x="38089" y="1272"/>
                  <a:pt x="38066" y="1267"/>
                </a:cubicBezTo>
                <a:cubicBezTo>
                  <a:pt x="38108" y="1213"/>
                  <a:pt x="38179" y="1306"/>
                  <a:pt x="38271" y="1246"/>
                </a:cubicBezTo>
                <a:cubicBezTo>
                  <a:pt x="38288" y="1234"/>
                  <a:pt x="38298" y="1248"/>
                  <a:pt x="38300" y="1224"/>
                </a:cubicBezTo>
                <a:cubicBezTo>
                  <a:pt x="38303" y="1183"/>
                  <a:pt x="38347" y="1237"/>
                  <a:pt x="38330" y="1267"/>
                </a:cubicBezTo>
                <a:cubicBezTo>
                  <a:pt x="38397" y="1237"/>
                  <a:pt x="38424" y="1177"/>
                  <a:pt x="38476" y="1135"/>
                </a:cubicBezTo>
                <a:cubicBezTo>
                  <a:pt x="38616" y="1126"/>
                  <a:pt x="38678" y="1175"/>
                  <a:pt x="38828" y="1158"/>
                </a:cubicBezTo>
                <a:cubicBezTo>
                  <a:pt x="38758" y="1268"/>
                  <a:pt x="39175" y="1243"/>
                  <a:pt x="38946" y="1267"/>
                </a:cubicBezTo>
                <a:cubicBezTo>
                  <a:pt x="38970" y="1313"/>
                  <a:pt x="39066" y="1354"/>
                  <a:pt x="39004" y="1400"/>
                </a:cubicBezTo>
                <a:cubicBezTo>
                  <a:pt x="38943" y="1393"/>
                  <a:pt x="38997" y="1302"/>
                  <a:pt x="38916" y="1312"/>
                </a:cubicBezTo>
                <a:cubicBezTo>
                  <a:pt x="38874" y="1321"/>
                  <a:pt x="38919" y="1331"/>
                  <a:pt x="38916" y="1355"/>
                </a:cubicBezTo>
                <a:cubicBezTo>
                  <a:pt x="38959" y="1365"/>
                  <a:pt x="38913" y="1375"/>
                  <a:pt x="38916" y="1400"/>
                </a:cubicBezTo>
                <a:cubicBezTo>
                  <a:pt x="38843" y="1381"/>
                  <a:pt x="38801" y="1339"/>
                  <a:pt x="38711" y="1333"/>
                </a:cubicBezTo>
                <a:cubicBezTo>
                  <a:pt x="38711" y="1355"/>
                  <a:pt x="38747" y="1351"/>
                  <a:pt x="38770" y="1355"/>
                </a:cubicBezTo>
                <a:cubicBezTo>
                  <a:pt x="38747" y="1375"/>
                  <a:pt x="38738" y="1405"/>
                  <a:pt x="38740" y="1444"/>
                </a:cubicBezTo>
                <a:cubicBezTo>
                  <a:pt x="38670" y="1453"/>
                  <a:pt x="38676" y="1404"/>
                  <a:pt x="38594" y="1422"/>
                </a:cubicBezTo>
                <a:cubicBezTo>
                  <a:pt x="38604" y="1473"/>
                  <a:pt x="38613" y="1525"/>
                  <a:pt x="38711" y="1510"/>
                </a:cubicBezTo>
                <a:cubicBezTo>
                  <a:pt x="38710" y="1489"/>
                  <a:pt x="38675" y="1493"/>
                  <a:pt x="38652" y="1487"/>
                </a:cubicBezTo>
                <a:cubicBezTo>
                  <a:pt x="38664" y="1433"/>
                  <a:pt x="38766" y="1486"/>
                  <a:pt x="38740" y="1532"/>
                </a:cubicBezTo>
                <a:cubicBezTo>
                  <a:pt x="38832" y="1521"/>
                  <a:pt x="38860" y="1583"/>
                  <a:pt x="38886" y="1510"/>
                </a:cubicBezTo>
                <a:cubicBezTo>
                  <a:pt x="38879" y="1482"/>
                  <a:pt x="38828" y="1487"/>
                  <a:pt x="38828" y="1510"/>
                </a:cubicBezTo>
                <a:cubicBezTo>
                  <a:pt x="38782" y="1502"/>
                  <a:pt x="38854" y="1471"/>
                  <a:pt x="38799" y="1466"/>
                </a:cubicBezTo>
                <a:cubicBezTo>
                  <a:pt x="38815" y="1446"/>
                  <a:pt x="38880" y="1432"/>
                  <a:pt x="38828" y="1422"/>
                </a:cubicBezTo>
                <a:cubicBezTo>
                  <a:pt x="38831" y="1380"/>
                  <a:pt x="38937" y="1439"/>
                  <a:pt x="38975" y="1444"/>
                </a:cubicBezTo>
                <a:cubicBezTo>
                  <a:pt x="38903" y="1498"/>
                  <a:pt x="38997" y="1539"/>
                  <a:pt x="38975" y="1619"/>
                </a:cubicBezTo>
                <a:cubicBezTo>
                  <a:pt x="39022" y="1626"/>
                  <a:pt x="39025" y="1598"/>
                  <a:pt x="39063" y="1598"/>
                </a:cubicBezTo>
                <a:cubicBezTo>
                  <a:pt x="39019" y="1533"/>
                  <a:pt x="39096" y="1516"/>
                  <a:pt x="39004" y="1487"/>
                </a:cubicBezTo>
                <a:cubicBezTo>
                  <a:pt x="39013" y="1442"/>
                  <a:pt x="39084" y="1521"/>
                  <a:pt x="39091" y="1444"/>
                </a:cubicBezTo>
                <a:cubicBezTo>
                  <a:pt x="39131" y="1444"/>
                  <a:pt x="39170" y="1444"/>
                  <a:pt x="39209" y="1444"/>
                </a:cubicBezTo>
                <a:cubicBezTo>
                  <a:pt x="39233" y="1439"/>
                  <a:pt x="39239" y="1422"/>
                  <a:pt x="39268" y="1422"/>
                </a:cubicBezTo>
                <a:cubicBezTo>
                  <a:pt x="39269" y="1384"/>
                  <a:pt x="39246" y="1365"/>
                  <a:pt x="39209" y="1355"/>
                </a:cubicBezTo>
                <a:cubicBezTo>
                  <a:pt x="39172" y="1362"/>
                  <a:pt x="39180" y="1399"/>
                  <a:pt x="39209" y="1400"/>
                </a:cubicBezTo>
                <a:cubicBezTo>
                  <a:pt x="39218" y="1414"/>
                  <a:pt x="39143" y="1415"/>
                  <a:pt x="39121" y="1400"/>
                </a:cubicBezTo>
                <a:cubicBezTo>
                  <a:pt x="39058" y="1357"/>
                  <a:pt x="39177" y="1332"/>
                  <a:pt x="39091" y="1267"/>
                </a:cubicBezTo>
                <a:lnTo>
                  <a:pt x="39063" y="1267"/>
                </a:lnTo>
                <a:cubicBezTo>
                  <a:pt x="39101" y="1185"/>
                  <a:pt x="39180" y="1158"/>
                  <a:pt x="39326" y="1201"/>
                </a:cubicBezTo>
                <a:cubicBezTo>
                  <a:pt x="39308" y="1247"/>
                  <a:pt x="39281" y="1285"/>
                  <a:pt x="39180" y="1267"/>
                </a:cubicBezTo>
                <a:cubicBezTo>
                  <a:pt x="39199" y="1290"/>
                  <a:pt x="39247" y="1290"/>
                  <a:pt x="39239" y="1333"/>
                </a:cubicBezTo>
                <a:cubicBezTo>
                  <a:pt x="39281" y="1335"/>
                  <a:pt x="39322" y="1338"/>
                  <a:pt x="39326" y="1312"/>
                </a:cubicBezTo>
                <a:cubicBezTo>
                  <a:pt x="39364" y="1317"/>
                  <a:pt x="39356" y="1355"/>
                  <a:pt x="39326" y="1355"/>
                </a:cubicBezTo>
                <a:cubicBezTo>
                  <a:pt x="39330" y="1411"/>
                  <a:pt x="39382" y="1424"/>
                  <a:pt x="39326" y="1466"/>
                </a:cubicBezTo>
                <a:cubicBezTo>
                  <a:pt x="39364" y="1482"/>
                  <a:pt x="39375" y="1446"/>
                  <a:pt x="39385" y="1444"/>
                </a:cubicBezTo>
                <a:cubicBezTo>
                  <a:pt x="39430" y="1438"/>
                  <a:pt x="39439" y="1473"/>
                  <a:pt x="39473" y="1466"/>
                </a:cubicBezTo>
                <a:cubicBezTo>
                  <a:pt x="39502" y="1460"/>
                  <a:pt x="39516" y="1397"/>
                  <a:pt x="39590" y="1422"/>
                </a:cubicBezTo>
                <a:cubicBezTo>
                  <a:pt x="39590" y="1451"/>
                  <a:pt x="39590" y="1480"/>
                  <a:pt x="39590" y="1510"/>
                </a:cubicBezTo>
                <a:cubicBezTo>
                  <a:pt x="39616" y="1496"/>
                  <a:pt x="39643" y="1483"/>
                  <a:pt x="39650" y="1510"/>
                </a:cubicBezTo>
                <a:cubicBezTo>
                  <a:pt x="39714" y="1507"/>
                  <a:pt x="39611" y="1454"/>
                  <a:pt x="39650" y="1400"/>
                </a:cubicBezTo>
                <a:cubicBezTo>
                  <a:pt x="39504" y="1428"/>
                  <a:pt x="39505" y="1347"/>
                  <a:pt x="39385" y="1355"/>
                </a:cubicBezTo>
                <a:cubicBezTo>
                  <a:pt x="39403" y="1336"/>
                  <a:pt x="39549" y="1308"/>
                  <a:pt x="39444" y="1267"/>
                </a:cubicBezTo>
                <a:cubicBezTo>
                  <a:pt x="39439" y="1249"/>
                  <a:pt x="39455" y="1246"/>
                  <a:pt x="39473" y="1246"/>
                </a:cubicBezTo>
                <a:cubicBezTo>
                  <a:pt x="39498" y="1249"/>
                  <a:pt x="39501" y="1237"/>
                  <a:pt x="39502" y="1224"/>
                </a:cubicBezTo>
                <a:cubicBezTo>
                  <a:pt x="39612" y="1241"/>
                  <a:pt x="39504" y="1300"/>
                  <a:pt x="39561" y="1333"/>
                </a:cubicBezTo>
                <a:cubicBezTo>
                  <a:pt x="39585" y="1322"/>
                  <a:pt x="39608" y="1310"/>
                  <a:pt x="39650" y="1312"/>
                </a:cubicBezTo>
                <a:cubicBezTo>
                  <a:pt x="39636" y="1277"/>
                  <a:pt x="39557" y="1293"/>
                  <a:pt x="39590" y="1224"/>
                </a:cubicBezTo>
                <a:cubicBezTo>
                  <a:pt x="39688" y="1186"/>
                  <a:pt x="39720" y="1234"/>
                  <a:pt x="39854" y="1224"/>
                </a:cubicBezTo>
                <a:cubicBezTo>
                  <a:pt x="39869" y="1256"/>
                  <a:pt x="39897" y="1279"/>
                  <a:pt x="39913" y="1312"/>
                </a:cubicBezTo>
                <a:cubicBezTo>
                  <a:pt x="39917" y="1352"/>
                  <a:pt x="40011" y="1326"/>
                  <a:pt x="40030" y="1355"/>
                </a:cubicBezTo>
                <a:cubicBezTo>
                  <a:pt x="40024" y="1374"/>
                  <a:pt x="40001" y="1378"/>
                  <a:pt x="40001" y="1400"/>
                </a:cubicBezTo>
                <a:cubicBezTo>
                  <a:pt x="39975" y="1396"/>
                  <a:pt x="39973" y="1408"/>
                  <a:pt x="39971" y="1422"/>
                </a:cubicBezTo>
                <a:cubicBezTo>
                  <a:pt x="39929" y="1416"/>
                  <a:pt x="39961" y="1357"/>
                  <a:pt x="39913" y="1355"/>
                </a:cubicBezTo>
                <a:cubicBezTo>
                  <a:pt x="39865" y="1354"/>
                  <a:pt x="39895" y="1307"/>
                  <a:pt x="39854" y="1267"/>
                </a:cubicBezTo>
                <a:cubicBezTo>
                  <a:pt x="39781" y="1264"/>
                  <a:pt x="39713" y="1264"/>
                  <a:pt x="39678" y="1290"/>
                </a:cubicBezTo>
                <a:cubicBezTo>
                  <a:pt x="39700" y="1303"/>
                  <a:pt x="39717" y="1318"/>
                  <a:pt x="39737" y="1333"/>
                </a:cubicBezTo>
                <a:cubicBezTo>
                  <a:pt x="39756" y="1349"/>
                  <a:pt x="39758" y="1377"/>
                  <a:pt x="39795" y="1378"/>
                </a:cubicBezTo>
                <a:cubicBezTo>
                  <a:pt x="39776" y="1444"/>
                  <a:pt x="39733" y="1356"/>
                  <a:pt x="39678" y="1378"/>
                </a:cubicBezTo>
                <a:cubicBezTo>
                  <a:pt x="39668" y="1416"/>
                  <a:pt x="39701" y="1419"/>
                  <a:pt x="39737" y="1422"/>
                </a:cubicBezTo>
                <a:cubicBezTo>
                  <a:pt x="39738" y="1496"/>
                  <a:pt x="39669" y="1518"/>
                  <a:pt x="39620" y="1553"/>
                </a:cubicBezTo>
                <a:cubicBezTo>
                  <a:pt x="39655" y="1592"/>
                  <a:pt x="39789" y="1558"/>
                  <a:pt x="39737" y="1664"/>
                </a:cubicBezTo>
                <a:cubicBezTo>
                  <a:pt x="39854" y="1687"/>
                  <a:pt x="39867" y="1630"/>
                  <a:pt x="39913" y="1598"/>
                </a:cubicBezTo>
                <a:cubicBezTo>
                  <a:pt x="39910" y="1567"/>
                  <a:pt x="39907" y="1535"/>
                  <a:pt x="39942" y="1532"/>
                </a:cubicBezTo>
                <a:cubicBezTo>
                  <a:pt x="39922" y="1509"/>
                  <a:pt x="39875" y="1509"/>
                  <a:pt x="39884" y="1466"/>
                </a:cubicBezTo>
                <a:cubicBezTo>
                  <a:pt x="39960" y="1505"/>
                  <a:pt x="39972" y="1456"/>
                  <a:pt x="40059" y="1487"/>
                </a:cubicBezTo>
                <a:cubicBezTo>
                  <a:pt x="40055" y="1513"/>
                  <a:pt x="40006" y="1506"/>
                  <a:pt x="39971" y="1510"/>
                </a:cubicBezTo>
                <a:cubicBezTo>
                  <a:pt x="39968" y="1566"/>
                  <a:pt x="39915" y="1579"/>
                  <a:pt x="40001" y="1598"/>
                </a:cubicBezTo>
                <a:cubicBezTo>
                  <a:pt x="40045" y="1600"/>
                  <a:pt x="40013" y="1550"/>
                  <a:pt x="40030" y="1532"/>
                </a:cubicBezTo>
                <a:cubicBezTo>
                  <a:pt x="40047" y="1513"/>
                  <a:pt x="40162" y="1528"/>
                  <a:pt x="40118" y="1466"/>
                </a:cubicBezTo>
                <a:cubicBezTo>
                  <a:pt x="40196" y="1527"/>
                  <a:pt x="40181" y="1439"/>
                  <a:pt x="40264" y="1444"/>
                </a:cubicBezTo>
                <a:cubicBezTo>
                  <a:pt x="40233" y="1507"/>
                  <a:pt x="40217" y="1548"/>
                  <a:pt x="40352" y="1532"/>
                </a:cubicBezTo>
                <a:cubicBezTo>
                  <a:pt x="40327" y="1595"/>
                  <a:pt x="40308" y="1557"/>
                  <a:pt x="40235" y="1553"/>
                </a:cubicBezTo>
                <a:cubicBezTo>
                  <a:pt x="40235" y="1619"/>
                  <a:pt x="40374" y="1582"/>
                  <a:pt x="40411" y="1619"/>
                </a:cubicBezTo>
                <a:cubicBezTo>
                  <a:pt x="40500" y="1626"/>
                  <a:pt x="40439" y="1485"/>
                  <a:pt x="40528" y="1553"/>
                </a:cubicBezTo>
                <a:cubicBezTo>
                  <a:pt x="40528" y="1518"/>
                  <a:pt x="40528" y="1480"/>
                  <a:pt x="40528" y="1444"/>
                </a:cubicBezTo>
                <a:cubicBezTo>
                  <a:pt x="40570" y="1468"/>
                  <a:pt x="40599" y="1467"/>
                  <a:pt x="40616" y="1422"/>
                </a:cubicBezTo>
                <a:cubicBezTo>
                  <a:pt x="40702" y="1457"/>
                  <a:pt x="40628" y="1492"/>
                  <a:pt x="40675" y="1532"/>
                </a:cubicBezTo>
                <a:cubicBezTo>
                  <a:pt x="40708" y="1513"/>
                  <a:pt x="40753" y="1502"/>
                  <a:pt x="40822" y="1510"/>
                </a:cubicBezTo>
                <a:cubicBezTo>
                  <a:pt x="40825" y="1476"/>
                  <a:pt x="40757" y="1501"/>
                  <a:pt x="40733" y="1487"/>
                </a:cubicBezTo>
                <a:cubicBezTo>
                  <a:pt x="40723" y="1482"/>
                  <a:pt x="40743" y="1450"/>
                  <a:pt x="40733" y="1444"/>
                </a:cubicBezTo>
                <a:cubicBezTo>
                  <a:pt x="40705" y="1426"/>
                  <a:pt x="40654" y="1413"/>
                  <a:pt x="40616" y="1378"/>
                </a:cubicBezTo>
                <a:cubicBezTo>
                  <a:pt x="40569" y="1409"/>
                  <a:pt x="40384" y="1423"/>
                  <a:pt x="40411" y="1333"/>
                </a:cubicBezTo>
                <a:cubicBezTo>
                  <a:pt x="40470" y="1315"/>
                  <a:pt x="40492" y="1362"/>
                  <a:pt x="40528" y="1355"/>
                </a:cubicBezTo>
                <a:cubicBezTo>
                  <a:pt x="40583" y="1347"/>
                  <a:pt x="40557" y="1302"/>
                  <a:pt x="40587" y="1290"/>
                </a:cubicBezTo>
                <a:cubicBezTo>
                  <a:pt x="40623" y="1275"/>
                  <a:pt x="40708" y="1306"/>
                  <a:pt x="40763" y="1290"/>
                </a:cubicBezTo>
                <a:cubicBezTo>
                  <a:pt x="40792" y="1281"/>
                  <a:pt x="40784" y="1248"/>
                  <a:pt x="40822" y="1246"/>
                </a:cubicBezTo>
                <a:cubicBezTo>
                  <a:pt x="40871" y="1237"/>
                  <a:pt x="40876" y="1263"/>
                  <a:pt x="40880" y="1290"/>
                </a:cubicBezTo>
                <a:cubicBezTo>
                  <a:pt x="41026" y="1310"/>
                  <a:pt x="41004" y="1221"/>
                  <a:pt x="41114" y="1267"/>
                </a:cubicBezTo>
                <a:cubicBezTo>
                  <a:pt x="41115" y="1326"/>
                  <a:pt x="41098" y="1397"/>
                  <a:pt x="41173" y="1400"/>
                </a:cubicBezTo>
                <a:cubicBezTo>
                  <a:pt x="41164" y="1438"/>
                  <a:pt x="41071" y="1371"/>
                  <a:pt x="41085" y="1466"/>
                </a:cubicBezTo>
                <a:cubicBezTo>
                  <a:pt x="41095" y="1500"/>
                  <a:pt x="41136" y="1446"/>
                  <a:pt x="41143" y="1487"/>
                </a:cubicBezTo>
                <a:cubicBezTo>
                  <a:pt x="41175" y="1493"/>
                  <a:pt x="41163" y="1532"/>
                  <a:pt x="41202" y="1532"/>
                </a:cubicBezTo>
                <a:cubicBezTo>
                  <a:pt x="41195" y="1556"/>
                  <a:pt x="41144" y="1547"/>
                  <a:pt x="41143" y="1576"/>
                </a:cubicBezTo>
                <a:cubicBezTo>
                  <a:pt x="41148" y="1626"/>
                  <a:pt x="41220" y="1566"/>
                  <a:pt x="41231" y="1576"/>
                </a:cubicBezTo>
                <a:cubicBezTo>
                  <a:pt x="41251" y="1594"/>
                  <a:pt x="41296" y="1585"/>
                  <a:pt x="41378" y="1553"/>
                </a:cubicBezTo>
                <a:cubicBezTo>
                  <a:pt x="41369" y="1524"/>
                  <a:pt x="41305" y="1535"/>
                  <a:pt x="41261" y="1532"/>
                </a:cubicBezTo>
                <a:cubicBezTo>
                  <a:pt x="41258" y="1435"/>
                  <a:pt x="41323" y="1388"/>
                  <a:pt x="41436" y="1378"/>
                </a:cubicBezTo>
                <a:cubicBezTo>
                  <a:pt x="41445" y="1351"/>
                  <a:pt x="41389" y="1368"/>
                  <a:pt x="41378" y="1355"/>
                </a:cubicBezTo>
                <a:cubicBezTo>
                  <a:pt x="41372" y="1349"/>
                  <a:pt x="41432" y="1306"/>
                  <a:pt x="41378" y="1312"/>
                </a:cubicBezTo>
                <a:cubicBezTo>
                  <a:pt x="41373" y="1282"/>
                  <a:pt x="41548" y="1283"/>
                  <a:pt x="41436" y="1246"/>
                </a:cubicBezTo>
                <a:cubicBezTo>
                  <a:pt x="41476" y="1209"/>
                  <a:pt x="41567" y="1212"/>
                  <a:pt x="41613" y="1180"/>
                </a:cubicBezTo>
                <a:cubicBezTo>
                  <a:pt x="41610" y="1101"/>
                  <a:pt x="41421" y="1163"/>
                  <a:pt x="41378" y="1113"/>
                </a:cubicBezTo>
                <a:cubicBezTo>
                  <a:pt x="41429" y="1069"/>
                  <a:pt x="41356" y="1070"/>
                  <a:pt x="41408" y="1026"/>
                </a:cubicBezTo>
                <a:cubicBezTo>
                  <a:pt x="41469" y="1016"/>
                  <a:pt x="41486" y="1041"/>
                  <a:pt x="41524" y="1047"/>
                </a:cubicBezTo>
                <a:cubicBezTo>
                  <a:pt x="41562" y="1017"/>
                  <a:pt x="41669" y="1038"/>
                  <a:pt x="41672" y="981"/>
                </a:cubicBezTo>
                <a:cubicBezTo>
                  <a:pt x="41709" y="1046"/>
                  <a:pt x="41897" y="911"/>
                  <a:pt x="41906" y="1026"/>
                </a:cubicBezTo>
                <a:cubicBezTo>
                  <a:pt x="42000" y="1053"/>
                  <a:pt x="41928" y="954"/>
                  <a:pt x="42023" y="981"/>
                </a:cubicBezTo>
                <a:cubicBezTo>
                  <a:pt x="42073" y="1038"/>
                  <a:pt x="41980" y="1050"/>
                  <a:pt x="42111" y="1026"/>
                </a:cubicBezTo>
                <a:cubicBezTo>
                  <a:pt x="42149" y="1080"/>
                  <a:pt x="42025" y="1117"/>
                  <a:pt x="42111" y="1135"/>
                </a:cubicBezTo>
                <a:cubicBezTo>
                  <a:pt x="42116" y="1180"/>
                  <a:pt x="42049" y="1112"/>
                  <a:pt x="42023" y="1135"/>
                </a:cubicBezTo>
                <a:cubicBezTo>
                  <a:pt x="41991" y="1166"/>
                  <a:pt x="42013" y="1134"/>
                  <a:pt x="41993" y="1135"/>
                </a:cubicBezTo>
                <a:cubicBezTo>
                  <a:pt x="41950" y="1138"/>
                  <a:pt x="41922" y="1167"/>
                  <a:pt x="41877" y="1158"/>
                </a:cubicBezTo>
                <a:cubicBezTo>
                  <a:pt x="41871" y="1156"/>
                  <a:pt x="41878" y="1099"/>
                  <a:pt x="41847" y="1113"/>
                </a:cubicBezTo>
                <a:cubicBezTo>
                  <a:pt x="41818" y="1114"/>
                  <a:pt x="41824" y="1140"/>
                  <a:pt x="41817" y="1158"/>
                </a:cubicBezTo>
                <a:cubicBezTo>
                  <a:pt x="41735" y="1176"/>
                  <a:pt x="41742" y="1126"/>
                  <a:pt x="41672" y="1135"/>
                </a:cubicBezTo>
                <a:cubicBezTo>
                  <a:pt x="41616" y="1158"/>
                  <a:pt x="41664" y="1307"/>
                  <a:pt x="41554" y="1224"/>
                </a:cubicBezTo>
                <a:cubicBezTo>
                  <a:pt x="41563" y="1275"/>
                  <a:pt x="41549" y="1308"/>
                  <a:pt x="41524" y="1333"/>
                </a:cubicBezTo>
                <a:cubicBezTo>
                  <a:pt x="41634" y="1297"/>
                  <a:pt x="41582" y="1338"/>
                  <a:pt x="41642" y="1378"/>
                </a:cubicBezTo>
                <a:cubicBezTo>
                  <a:pt x="41692" y="1375"/>
                  <a:pt x="41652" y="1317"/>
                  <a:pt x="41672" y="1290"/>
                </a:cubicBezTo>
                <a:cubicBezTo>
                  <a:pt x="41675" y="1284"/>
                  <a:pt x="41796" y="1241"/>
                  <a:pt x="41672" y="1246"/>
                </a:cubicBezTo>
                <a:cubicBezTo>
                  <a:pt x="41679" y="1183"/>
                  <a:pt x="41889" y="1195"/>
                  <a:pt x="41993" y="1201"/>
                </a:cubicBezTo>
                <a:cubicBezTo>
                  <a:pt x="42095" y="1208"/>
                  <a:pt x="42144" y="1146"/>
                  <a:pt x="42140" y="1267"/>
                </a:cubicBezTo>
                <a:cubicBezTo>
                  <a:pt x="42010" y="1240"/>
                  <a:pt x="42011" y="1263"/>
                  <a:pt x="41817" y="1246"/>
                </a:cubicBezTo>
                <a:cubicBezTo>
                  <a:pt x="41790" y="1262"/>
                  <a:pt x="41773" y="1285"/>
                  <a:pt x="41759" y="1312"/>
                </a:cubicBezTo>
                <a:cubicBezTo>
                  <a:pt x="41778" y="1355"/>
                  <a:pt x="41828" y="1293"/>
                  <a:pt x="41877" y="1290"/>
                </a:cubicBezTo>
                <a:cubicBezTo>
                  <a:pt x="41957" y="1285"/>
                  <a:pt x="42021" y="1316"/>
                  <a:pt x="42082" y="1333"/>
                </a:cubicBezTo>
                <a:cubicBezTo>
                  <a:pt x="42059" y="1354"/>
                  <a:pt x="42050" y="1384"/>
                  <a:pt x="42052" y="1422"/>
                </a:cubicBezTo>
                <a:cubicBezTo>
                  <a:pt x="42026" y="1439"/>
                  <a:pt x="41986" y="1446"/>
                  <a:pt x="41935" y="1444"/>
                </a:cubicBezTo>
                <a:cubicBezTo>
                  <a:pt x="41935" y="1458"/>
                  <a:pt x="41935" y="1473"/>
                  <a:pt x="41935" y="1487"/>
                </a:cubicBezTo>
                <a:cubicBezTo>
                  <a:pt x="41998" y="1562"/>
                  <a:pt x="42070" y="1459"/>
                  <a:pt x="42140" y="1466"/>
                </a:cubicBezTo>
                <a:cubicBezTo>
                  <a:pt x="42139" y="1428"/>
                  <a:pt x="42162" y="1408"/>
                  <a:pt x="42199" y="1400"/>
                </a:cubicBezTo>
                <a:cubicBezTo>
                  <a:pt x="42203" y="1360"/>
                  <a:pt x="42163" y="1354"/>
                  <a:pt x="42169" y="1312"/>
                </a:cubicBezTo>
                <a:cubicBezTo>
                  <a:pt x="42262" y="1293"/>
                  <a:pt x="42260" y="1347"/>
                  <a:pt x="42316" y="1355"/>
                </a:cubicBezTo>
                <a:cubicBezTo>
                  <a:pt x="42378" y="1341"/>
                  <a:pt x="42446" y="1297"/>
                  <a:pt x="42492" y="1333"/>
                </a:cubicBezTo>
                <a:cubicBezTo>
                  <a:pt x="42505" y="1402"/>
                  <a:pt x="42430" y="1404"/>
                  <a:pt x="42345" y="1400"/>
                </a:cubicBezTo>
                <a:cubicBezTo>
                  <a:pt x="42306" y="1414"/>
                  <a:pt x="42290" y="1447"/>
                  <a:pt x="42286" y="1487"/>
                </a:cubicBezTo>
                <a:cubicBezTo>
                  <a:pt x="42265" y="1524"/>
                  <a:pt x="42425" y="1524"/>
                  <a:pt x="42404" y="1487"/>
                </a:cubicBezTo>
                <a:cubicBezTo>
                  <a:pt x="42434" y="1473"/>
                  <a:pt x="42435" y="1437"/>
                  <a:pt x="42492" y="1444"/>
                </a:cubicBezTo>
                <a:cubicBezTo>
                  <a:pt x="42408" y="1518"/>
                  <a:pt x="42572" y="1467"/>
                  <a:pt x="42579" y="1422"/>
                </a:cubicBezTo>
                <a:cubicBezTo>
                  <a:pt x="42636" y="1422"/>
                  <a:pt x="42584" y="1473"/>
                  <a:pt x="42579" y="1466"/>
                </a:cubicBezTo>
                <a:cubicBezTo>
                  <a:pt x="42590" y="1487"/>
                  <a:pt x="42695" y="1507"/>
                  <a:pt x="42579" y="1510"/>
                </a:cubicBezTo>
                <a:cubicBezTo>
                  <a:pt x="42601" y="1530"/>
                  <a:pt x="42633" y="1543"/>
                  <a:pt x="42668" y="1553"/>
                </a:cubicBezTo>
                <a:cubicBezTo>
                  <a:pt x="42765" y="1547"/>
                  <a:pt x="42579" y="1450"/>
                  <a:pt x="42727" y="1466"/>
                </a:cubicBezTo>
                <a:cubicBezTo>
                  <a:pt x="42714" y="1424"/>
                  <a:pt x="42663" y="1411"/>
                  <a:pt x="42668" y="1355"/>
                </a:cubicBezTo>
                <a:cubicBezTo>
                  <a:pt x="42697" y="1356"/>
                  <a:pt x="42691" y="1383"/>
                  <a:pt x="42697" y="1400"/>
                </a:cubicBezTo>
                <a:cubicBezTo>
                  <a:pt x="42731" y="1404"/>
                  <a:pt x="42749" y="1394"/>
                  <a:pt x="42756" y="1378"/>
                </a:cubicBezTo>
                <a:cubicBezTo>
                  <a:pt x="42808" y="1394"/>
                  <a:pt x="42760" y="1418"/>
                  <a:pt x="42756" y="1444"/>
                </a:cubicBezTo>
                <a:cubicBezTo>
                  <a:pt x="42761" y="1462"/>
                  <a:pt x="42785" y="1466"/>
                  <a:pt x="42785" y="1487"/>
                </a:cubicBezTo>
                <a:cubicBezTo>
                  <a:pt x="42854" y="1488"/>
                  <a:pt x="42871" y="1450"/>
                  <a:pt x="42961" y="1466"/>
                </a:cubicBezTo>
                <a:cubicBezTo>
                  <a:pt x="42957" y="1547"/>
                  <a:pt x="42918" y="1521"/>
                  <a:pt x="42844" y="1510"/>
                </a:cubicBezTo>
                <a:cubicBezTo>
                  <a:pt x="42800" y="1519"/>
                  <a:pt x="42855" y="1538"/>
                  <a:pt x="42844" y="1576"/>
                </a:cubicBezTo>
                <a:cubicBezTo>
                  <a:pt x="42804" y="1583"/>
                  <a:pt x="42819" y="1631"/>
                  <a:pt x="42814" y="1664"/>
                </a:cubicBezTo>
                <a:cubicBezTo>
                  <a:pt x="42891" y="1648"/>
                  <a:pt x="42872" y="1561"/>
                  <a:pt x="42932" y="1532"/>
                </a:cubicBezTo>
                <a:cubicBezTo>
                  <a:pt x="42974" y="1520"/>
                  <a:pt x="43003" y="1618"/>
                  <a:pt x="43019" y="1553"/>
                </a:cubicBezTo>
                <a:cubicBezTo>
                  <a:pt x="43071" y="1570"/>
                  <a:pt x="43024" y="1594"/>
                  <a:pt x="43019" y="1619"/>
                </a:cubicBezTo>
                <a:cubicBezTo>
                  <a:pt x="43011" y="1656"/>
                  <a:pt x="43047" y="1658"/>
                  <a:pt x="43049" y="1685"/>
                </a:cubicBezTo>
                <a:cubicBezTo>
                  <a:pt x="43132" y="1690"/>
                  <a:pt x="43025" y="1550"/>
                  <a:pt x="43108" y="1553"/>
                </a:cubicBezTo>
                <a:cubicBezTo>
                  <a:pt x="43116" y="1496"/>
                  <a:pt x="42994" y="1537"/>
                  <a:pt x="43019" y="1466"/>
                </a:cubicBezTo>
                <a:cubicBezTo>
                  <a:pt x="43070" y="1470"/>
                  <a:pt x="43095" y="1428"/>
                  <a:pt x="43108" y="1466"/>
                </a:cubicBezTo>
                <a:cubicBezTo>
                  <a:pt x="43140" y="1462"/>
                  <a:pt x="43124" y="1444"/>
                  <a:pt x="43108" y="1444"/>
                </a:cubicBezTo>
                <a:cubicBezTo>
                  <a:pt x="43151" y="1418"/>
                  <a:pt x="43142" y="1352"/>
                  <a:pt x="43224" y="1355"/>
                </a:cubicBezTo>
                <a:cubicBezTo>
                  <a:pt x="43212" y="1397"/>
                  <a:pt x="43162" y="1411"/>
                  <a:pt x="43165" y="1466"/>
                </a:cubicBezTo>
                <a:cubicBezTo>
                  <a:pt x="43229" y="1476"/>
                  <a:pt x="43222" y="1434"/>
                  <a:pt x="43224" y="1400"/>
                </a:cubicBezTo>
                <a:cubicBezTo>
                  <a:pt x="43319" y="1380"/>
                  <a:pt x="43265" y="1473"/>
                  <a:pt x="43342" y="1466"/>
                </a:cubicBezTo>
                <a:cubicBezTo>
                  <a:pt x="43365" y="1451"/>
                  <a:pt x="43435" y="1373"/>
                  <a:pt x="43430" y="1466"/>
                </a:cubicBezTo>
                <a:cubicBezTo>
                  <a:pt x="43508" y="1444"/>
                  <a:pt x="43585" y="1420"/>
                  <a:pt x="43694" y="1422"/>
                </a:cubicBezTo>
                <a:cubicBezTo>
                  <a:pt x="43694" y="1465"/>
                  <a:pt x="43774" y="1450"/>
                  <a:pt x="43752" y="1510"/>
                </a:cubicBezTo>
                <a:cubicBezTo>
                  <a:pt x="43776" y="1498"/>
                  <a:pt x="43800" y="1487"/>
                  <a:pt x="43840" y="1487"/>
                </a:cubicBezTo>
                <a:cubicBezTo>
                  <a:pt x="43817" y="1400"/>
                  <a:pt x="43817" y="1420"/>
                  <a:pt x="43840" y="1333"/>
                </a:cubicBezTo>
                <a:cubicBezTo>
                  <a:pt x="43926" y="1330"/>
                  <a:pt x="44021" y="1275"/>
                  <a:pt x="44074" y="1312"/>
                </a:cubicBezTo>
                <a:cubicBezTo>
                  <a:pt x="44073" y="1342"/>
                  <a:pt x="44017" y="1323"/>
                  <a:pt x="43987" y="1333"/>
                </a:cubicBezTo>
                <a:cubicBezTo>
                  <a:pt x="43950" y="1347"/>
                  <a:pt x="43943" y="1392"/>
                  <a:pt x="43869" y="1400"/>
                </a:cubicBezTo>
                <a:cubicBezTo>
                  <a:pt x="43860" y="1451"/>
                  <a:pt x="43874" y="1485"/>
                  <a:pt x="43899" y="1510"/>
                </a:cubicBezTo>
                <a:cubicBezTo>
                  <a:pt x="43982" y="1513"/>
                  <a:pt x="43863" y="1366"/>
                  <a:pt x="43987" y="1400"/>
                </a:cubicBezTo>
                <a:cubicBezTo>
                  <a:pt x="43981" y="1417"/>
                  <a:pt x="43958" y="1422"/>
                  <a:pt x="43958" y="1444"/>
                </a:cubicBezTo>
                <a:cubicBezTo>
                  <a:pt x="43946" y="1470"/>
                  <a:pt x="44009" y="1454"/>
                  <a:pt x="44016" y="1466"/>
                </a:cubicBezTo>
                <a:cubicBezTo>
                  <a:pt x="44026" y="1480"/>
                  <a:pt x="43993" y="1493"/>
                  <a:pt x="43987" y="1487"/>
                </a:cubicBezTo>
                <a:cubicBezTo>
                  <a:pt x="44025" y="1530"/>
                  <a:pt x="44092" y="1533"/>
                  <a:pt x="44045" y="1576"/>
                </a:cubicBezTo>
                <a:cubicBezTo>
                  <a:pt x="44125" y="1563"/>
                  <a:pt x="44118" y="1484"/>
                  <a:pt x="44221" y="1487"/>
                </a:cubicBezTo>
                <a:cubicBezTo>
                  <a:pt x="44190" y="1414"/>
                  <a:pt x="44230" y="1413"/>
                  <a:pt x="44192" y="1333"/>
                </a:cubicBezTo>
                <a:cubicBezTo>
                  <a:pt x="44262" y="1342"/>
                  <a:pt x="44256" y="1293"/>
                  <a:pt x="44338" y="1312"/>
                </a:cubicBezTo>
                <a:cubicBezTo>
                  <a:pt x="44314" y="1396"/>
                  <a:pt x="44480" y="1338"/>
                  <a:pt x="44456" y="1422"/>
                </a:cubicBezTo>
                <a:cubicBezTo>
                  <a:pt x="44378" y="1362"/>
                  <a:pt x="44350" y="1436"/>
                  <a:pt x="44368" y="1510"/>
                </a:cubicBezTo>
                <a:cubicBezTo>
                  <a:pt x="44410" y="1476"/>
                  <a:pt x="44517" y="1490"/>
                  <a:pt x="44603" y="1487"/>
                </a:cubicBezTo>
                <a:cubicBezTo>
                  <a:pt x="44548" y="1389"/>
                  <a:pt x="44629" y="1431"/>
                  <a:pt x="44690" y="1466"/>
                </a:cubicBezTo>
                <a:cubicBezTo>
                  <a:pt x="44757" y="1327"/>
                  <a:pt x="44456" y="1466"/>
                  <a:pt x="44485" y="1355"/>
                </a:cubicBezTo>
                <a:cubicBezTo>
                  <a:pt x="44592" y="1368"/>
                  <a:pt x="44642" y="1383"/>
                  <a:pt x="44690" y="1312"/>
                </a:cubicBezTo>
                <a:cubicBezTo>
                  <a:pt x="44756" y="1324"/>
                  <a:pt x="44655" y="1346"/>
                  <a:pt x="44719" y="1378"/>
                </a:cubicBezTo>
                <a:cubicBezTo>
                  <a:pt x="44743" y="1366"/>
                  <a:pt x="44767" y="1354"/>
                  <a:pt x="44808" y="1355"/>
                </a:cubicBezTo>
                <a:cubicBezTo>
                  <a:pt x="44792" y="1338"/>
                  <a:pt x="44777" y="1320"/>
                  <a:pt x="44778" y="1290"/>
                </a:cubicBezTo>
                <a:cubicBezTo>
                  <a:pt x="44615" y="1268"/>
                  <a:pt x="44498" y="1343"/>
                  <a:pt x="44426" y="1267"/>
                </a:cubicBezTo>
                <a:cubicBezTo>
                  <a:pt x="44398" y="1269"/>
                  <a:pt x="44403" y="1294"/>
                  <a:pt x="44397" y="1312"/>
                </a:cubicBezTo>
                <a:cubicBezTo>
                  <a:pt x="44246" y="1258"/>
                  <a:pt x="44011" y="1275"/>
                  <a:pt x="43869" y="1246"/>
                </a:cubicBezTo>
                <a:cubicBezTo>
                  <a:pt x="43815" y="1249"/>
                  <a:pt x="43851" y="1320"/>
                  <a:pt x="43810" y="1333"/>
                </a:cubicBezTo>
                <a:cubicBezTo>
                  <a:pt x="43759" y="1318"/>
                  <a:pt x="43806" y="1294"/>
                  <a:pt x="43810" y="1267"/>
                </a:cubicBezTo>
                <a:cubicBezTo>
                  <a:pt x="43806" y="1242"/>
                  <a:pt x="43758" y="1249"/>
                  <a:pt x="43723" y="1246"/>
                </a:cubicBezTo>
                <a:cubicBezTo>
                  <a:pt x="43738" y="1213"/>
                  <a:pt x="43766" y="1190"/>
                  <a:pt x="43781" y="1158"/>
                </a:cubicBezTo>
                <a:cubicBezTo>
                  <a:pt x="44087" y="1167"/>
                  <a:pt x="44233" y="1164"/>
                  <a:pt x="44544" y="1158"/>
                </a:cubicBezTo>
                <a:cubicBezTo>
                  <a:pt x="44534" y="1209"/>
                  <a:pt x="44719" y="1224"/>
                  <a:pt x="44778" y="1180"/>
                </a:cubicBezTo>
                <a:cubicBezTo>
                  <a:pt x="44805" y="1160"/>
                  <a:pt x="44790" y="1175"/>
                  <a:pt x="44895" y="1180"/>
                </a:cubicBezTo>
                <a:cubicBezTo>
                  <a:pt x="44979" y="1184"/>
                  <a:pt x="45024" y="1176"/>
                  <a:pt x="45042" y="1246"/>
                </a:cubicBezTo>
                <a:cubicBezTo>
                  <a:pt x="45107" y="1228"/>
                  <a:pt x="45252" y="1156"/>
                  <a:pt x="45247" y="1267"/>
                </a:cubicBezTo>
                <a:cubicBezTo>
                  <a:pt x="45318" y="1276"/>
                  <a:pt x="45310" y="1228"/>
                  <a:pt x="45394" y="1246"/>
                </a:cubicBezTo>
                <a:cubicBezTo>
                  <a:pt x="45381" y="1161"/>
                  <a:pt x="45361" y="1167"/>
                  <a:pt x="45423" y="1113"/>
                </a:cubicBezTo>
                <a:cubicBezTo>
                  <a:pt x="45516" y="1119"/>
                  <a:pt x="45441" y="1257"/>
                  <a:pt x="45423" y="1312"/>
                </a:cubicBezTo>
                <a:cubicBezTo>
                  <a:pt x="45357" y="1305"/>
                  <a:pt x="45270" y="1329"/>
                  <a:pt x="45217" y="1290"/>
                </a:cubicBezTo>
                <a:cubicBezTo>
                  <a:pt x="45167" y="1252"/>
                  <a:pt x="45216" y="1296"/>
                  <a:pt x="45130" y="1312"/>
                </a:cubicBezTo>
                <a:cubicBezTo>
                  <a:pt x="45065" y="1323"/>
                  <a:pt x="45015" y="1318"/>
                  <a:pt x="44954" y="1267"/>
                </a:cubicBezTo>
                <a:cubicBezTo>
                  <a:pt x="44920" y="1274"/>
                  <a:pt x="44869" y="1392"/>
                  <a:pt x="44866" y="1290"/>
                </a:cubicBezTo>
                <a:cubicBezTo>
                  <a:pt x="44809" y="1281"/>
                  <a:pt x="44823" y="1390"/>
                  <a:pt x="44895" y="1355"/>
                </a:cubicBezTo>
                <a:cubicBezTo>
                  <a:pt x="44853" y="1419"/>
                  <a:pt x="44697" y="1397"/>
                  <a:pt x="44719" y="1510"/>
                </a:cubicBezTo>
                <a:cubicBezTo>
                  <a:pt x="44853" y="1550"/>
                  <a:pt x="44759" y="1422"/>
                  <a:pt x="44866" y="1444"/>
                </a:cubicBezTo>
                <a:cubicBezTo>
                  <a:pt x="44849" y="1501"/>
                  <a:pt x="44877" y="1524"/>
                  <a:pt x="44954" y="1510"/>
                </a:cubicBezTo>
                <a:cubicBezTo>
                  <a:pt x="44981" y="1490"/>
                  <a:pt x="44973" y="1456"/>
                  <a:pt x="44983" y="1378"/>
                </a:cubicBezTo>
                <a:cubicBezTo>
                  <a:pt x="45012" y="1377"/>
                  <a:pt x="45006" y="1351"/>
                  <a:pt x="45013" y="1333"/>
                </a:cubicBezTo>
                <a:cubicBezTo>
                  <a:pt x="45080" y="1362"/>
                  <a:pt x="45004" y="1419"/>
                  <a:pt x="45013" y="1466"/>
                </a:cubicBezTo>
                <a:cubicBezTo>
                  <a:pt x="45023" y="1519"/>
                  <a:pt x="45071" y="1525"/>
                  <a:pt x="45071" y="1576"/>
                </a:cubicBezTo>
                <a:cubicBezTo>
                  <a:pt x="45133" y="1569"/>
                  <a:pt x="45098" y="1517"/>
                  <a:pt x="45130" y="1487"/>
                </a:cubicBezTo>
                <a:cubicBezTo>
                  <a:pt x="45160" y="1461"/>
                  <a:pt x="45246" y="1471"/>
                  <a:pt x="45247" y="1422"/>
                </a:cubicBezTo>
                <a:cubicBezTo>
                  <a:pt x="45330" y="1496"/>
                  <a:pt x="45262" y="1546"/>
                  <a:pt x="45276" y="1664"/>
                </a:cubicBezTo>
                <a:cubicBezTo>
                  <a:pt x="45359" y="1668"/>
                  <a:pt x="45360" y="1611"/>
                  <a:pt x="45364" y="1553"/>
                </a:cubicBezTo>
                <a:cubicBezTo>
                  <a:pt x="45533" y="1654"/>
                  <a:pt x="45443" y="1402"/>
                  <a:pt x="45511" y="1355"/>
                </a:cubicBezTo>
                <a:cubicBezTo>
                  <a:pt x="45631" y="1332"/>
                  <a:pt x="45507" y="1490"/>
                  <a:pt x="45658" y="1444"/>
                </a:cubicBezTo>
                <a:cubicBezTo>
                  <a:pt x="45685" y="1524"/>
                  <a:pt x="45525" y="1462"/>
                  <a:pt x="45540" y="1532"/>
                </a:cubicBezTo>
                <a:cubicBezTo>
                  <a:pt x="45550" y="1562"/>
                  <a:pt x="45614" y="1550"/>
                  <a:pt x="45658" y="1553"/>
                </a:cubicBezTo>
                <a:cubicBezTo>
                  <a:pt x="45647" y="1516"/>
                  <a:pt x="45680" y="1512"/>
                  <a:pt x="45716" y="1510"/>
                </a:cubicBezTo>
                <a:cubicBezTo>
                  <a:pt x="45733" y="1597"/>
                  <a:pt x="45650" y="1608"/>
                  <a:pt x="45569" y="1619"/>
                </a:cubicBezTo>
                <a:cubicBezTo>
                  <a:pt x="45577" y="1697"/>
                  <a:pt x="45679" y="1564"/>
                  <a:pt x="45687" y="1642"/>
                </a:cubicBezTo>
                <a:cubicBezTo>
                  <a:pt x="45721" y="1638"/>
                  <a:pt x="45711" y="1601"/>
                  <a:pt x="45716" y="1576"/>
                </a:cubicBezTo>
                <a:cubicBezTo>
                  <a:pt x="45752" y="1566"/>
                  <a:pt x="45776" y="1547"/>
                  <a:pt x="45774" y="1510"/>
                </a:cubicBezTo>
                <a:cubicBezTo>
                  <a:pt x="45746" y="1487"/>
                  <a:pt x="45717" y="1465"/>
                  <a:pt x="45687" y="1444"/>
                </a:cubicBezTo>
                <a:cubicBezTo>
                  <a:pt x="45755" y="1399"/>
                  <a:pt x="45717" y="1275"/>
                  <a:pt x="45833" y="1267"/>
                </a:cubicBezTo>
                <a:cubicBezTo>
                  <a:pt x="45798" y="1239"/>
                  <a:pt x="45822" y="1233"/>
                  <a:pt x="45833" y="1201"/>
                </a:cubicBezTo>
                <a:cubicBezTo>
                  <a:pt x="45905" y="1198"/>
                  <a:pt x="45883" y="1228"/>
                  <a:pt x="45833" y="1224"/>
                </a:cubicBezTo>
                <a:cubicBezTo>
                  <a:pt x="45855" y="1244"/>
                  <a:pt x="45887" y="1257"/>
                  <a:pt x="45921" y="1267"/>
                </a:cubicBezTo>
                <a:cubicBezTo>
                  <a:pt x="45950" y="1267"/>
                  <a:pt x="45944" y="1240"/>
                  <a:pt x="45950" y="1224"/>
                </a:cubicBezTo>
                <a:cubicBezTo>
                  <a:pt x="46052" y="1216"/>
                  <a:pt x="46141" y="1171"/>
                  <a:pt x="46126" y="1290"/>
                </a:cubicBezTo>
                <a:cubicBezTo>
                  <a:pt x="46102" y="1285"/>
                  <a:pt x="46098" y="1267"/>
                  <a:pt x="46067" y="1267"/>
                </a:cubicBezTo>
                <a:cubicBezTo>
                  <a:pt x="46033" y="1264"/>
                  <a:pt x="46052" y="1300"/>
                  <a:pt x="46039" y="1312"/>
                </a:cubicBezTo>
                <a:cubicBezTo>
                  <a:pt x="46102" y="1308"/>
                  <a:pt x="46052" y="1390"/>
                  <a:pt x="46067" y="1422"/>
                </a:cubicBezTo>
                <a:cubicBezTo>
                  <a:pt x="46086" y="1417"/>
                  <a:pt x="46126" y="1462"/>
                  <a:pt x="46126" y="1422"/>
                </a:cubicBezTo>
                <a:cubicBezTo>
                  <a:pt x="46170" y="1431"/>
                  <a:pt x="46115" y="1450"/>
                  <a:pt x="46126" y="1487"/>
                </a:cubicBezTo>
                <a:cubicBezTo>
                  <a:pt x="46009" y="1502"/>
                  <a:pt x="45959" y="1467"/>
                  <a:pt x="45862" y="1466"/>
                </a:cubicBezTo>
                <a:cubicBezTo>
                  <a:pt x="45799" y="1462"/>
                  <a:pt x="45849" y="1544"/>
                  <a:pt x="45833" y="1576"/>
                </a:cubicBezTo>
                <a:cubicBezTo>
                  <a:pt x="45791" y="1588"/>
                  <a:pt x="45762" y="1611"/>
                  <a:pt x="45746" y="1642"/>
                </a:cubicBezTo>
                <a:cubicBezTo>
                  <a:pt x="45789" y="1715"/>
                  <a:pt x="45817" y="1596"/>
                  <a:pt x="45891" y="1619"/>
                </a:cubicBezTo>
                <a:cubicBezTo>
                  <a:pt x="45893" y="1641"/>
                  <a:pt x="45928" y="1637"/>
                  <a:pt x="45950" y="1642"/>
                </a:cubicBezTo>
                <a:cubicBezTo>
                  <a:pt x="45956" y="1668"/>
                  <a:pt x="45980" y="1654"/>
                  <a:pt x="45980" y="1642"/>
                </a:cubicBezTo>
                <a:cubicBezTo>
                  <a:pt x="46014" y="1645"/>
                  <a:pt x="46004" y="1682"/>
                  <a:pt x="46009" y="1708"/>
                </a:cubicBezTo>
                <a:cubicBezTo>
                  <a:pt x="46051" y="1703"/>
                  <a:pt x="46019" y="1642"/>
                  <a:pt x="46067" y="1642"/>
                </a:cubicBezTo>
                <a:cubicBezTo>
                  <a:pt x="46014" y="1585"/>
                  <a:pt x="46081" y="1576"/>
                  <a:pt x="46039" y="1510"/>
                </a:cubicBezTo>
                <a:cubicBezTo>
                  <a:pt x="46066" y="1533"/>
                  <a:pt x="46146" y="1517"/>
                  <a:pt x="46126" y="1576"/>
                </a:cubicBezTo>
                <a:cubicBezTo>
                  <a:pt x="46170" y="1557"/>
                  <a:pt x="46189" y="1521"/>
                  <a:pt x="46185" y="1466"/>
                </a:cubicBezTo>
                <a:cubicBezTo>
                  <a:pt x="46283" y="1487"/>
                  <a:pt x="46281" y="1435"/>
                  <a:pt x="46273" y="1378"/>
                </a:cubicBezTo>
                <a:cubicBezTo>
                  <a:pt x="46204" y="1446"/>
                  <a:pt x="46245" y="1394"/>
                  <a:pt x="46185" y="1355"/>
                </a:cubicBezTo>
                <a:cubicBezTo>
                  <a:pt x="46206" y="1313"/>
                  <a:pt x="46239" y="1357"/>
                  <a:pt x="46273" y="1355"/>
                </a:cubicBezTo>
                <a:cubicBezTo>
                  <a:pt x="46316" y="1354"/>
                  <a:pt x="46376" y="1313"/>
                  <a:pt x="46449" y="1333"/>
                </a:cubicBezTo>
                <a:cubicBezTo>
                  <a:pt x="46426" y="1354"/>
                  <a:pt x="46418" y="1384"/>
                  <a:pt x="46419" y="1422"/>
                </a:cubicBezTo>
                <a:cubicBezTo>
                  <a:pt x="46431" y="1444"/>
                  <a:pt x="46533" y="1499"/>
                  <a:pt x="46507" y="1422"/>
                </a:cubicBezTo>
                <a:cubicBezTo>
                  <a:pt x="46539" y="1428"/>
                  <a:pt x="46527" y="1465"/>
                  <a:pt x="46566" y="1466"/>
                </a:cubicBezTo>
                <a:cubicBezTo>
                  <a:pt x="46652" y="1434"/>
                  <a:pt x="46591" y="1417"/>
                  <a:pt x="46625" y="1333"/>
                </a:cubicBezTo>
                <a:cubicBezTo>
                  <a:pt x="46692" y="1333"/>
                  <a:pt x="46761" y="1333"/>
                  <a:pt x="46830" y="1333"/>
                </a:cubicBezTo>
                <a:cubicBezTo>
                  <a:pt x="46809" y="1402"/>
                  <a:pt x="46752" y="1362"/>
                  <a:pt x="46683" y="1355"/>
                </a:cubicBezTo>
                <a:cubicBezTo>
                  <a:pt x="46696" y="1384"/>
                  <a:pt x="46721" y="1400"/>
                  <a:pt x="46771" y="1400"/>
                </a:cubicBezTo>
                <a:cubicBezTo>
                  <a:pt x="46872" y="1399"/>
                  <a:pt x="46843" y="1338"/>
                  <a:pt x="46859" y="1333"/>
                </a:cubicBezTo>
                <a:cubicBezTo>
                  <a:pt x="46936" y="1318"/>
                  <a:pt x="46985" y="1372"/>
                  <a:pt x="47035" y="1333"/>
                </a:cubicBezTo>
                <a:cubicBezTo>
                  <a:pt x="47056" y="1393"/>
                  <a:pt x="46977" y="1378"/>
                  <a:pt x="46976" y="1422"/>
                </a:cubicBezTo>
                <a:cubicBezTo>
                  <a:pt x="47020" y="1396"/>
                  <a:pt x="47050" y="1396"/>
                  <a:pt x="47093" y="1422"/>
                </a:cubicBezTo>
                <a:cubicBezTo>
                  <a:pt x="47110" y="1387"/>
                  <a:pt x="47040" y="1368"/>
                  <a:pt x="47064" y="1333"/>
                </a:cubicBezTo>
                <a:cubicBezTo>
                  <a:pt x="47064" y="1333"/>
                  <a:pt x="47111" y="1358"/>
                  <a:pt x="47123" y="1355"/>
                </a:cubicBezTo>
                <a:cubicBezTo>
                  <a:pt x="47124" y="1355"/>
                  <a:pt x="47129" y="1321"/>
                  <a:pt x="47152" y="1333"/>
                </a:cubicBezTo>
                <a:cubicBezTo>
                  <a:pt x="47162" y="1275"/>
                  <a:pt x="46988" y="1354"/>
                  <a:pt x="47035" y="1267"/>
                </a:cubicBezTo>
                <a:cubicBezTo>
                  <a:pt x="47062" y="1254"/>
                  <a:pt x="47060" y="1290"/>
                  <a:pt x="47064" y="1290"/>
                </a:cubicBezTo>
                <a:cubicBezTo>
                  <a:pt x="47110" y="1294"/>
                  <a:pt x="47104" y="1270"/>
                  <a:pt x="47123" y="1267"/>
                </a:cubicBezTo>
                <a:cubicBezTo>
                  <a:pt x="47149" y="1264"/>
                  <a:pt x="47188" y="1288"/>
                  <a:pt x="47181" y="1290"/>
                </a:cubicBezTo>
                <a:cubicBezTo>
                  <a:pt x="47214" y="1282"/>
                  <a:pt x="47210" y="1234"/>
                  <a:pt x="47269" y="1246"/>
                </a:cubicBezTo>
                <a:cubicBezTo>
                  <a:pt x="47273" y="1287"/>
                  <a:pt x="47288" y="1320"/>
                  <a:pt x="47328" y="1333"/>
                </a:cubicBezTo>
                <a:cubicBezTo>
                  <a:pt x="47374" y="1363"/>
                  <a:pt x="47376" y="1205"/>
                  <a:pt x="47357" y="1246"/>
                </a:cubicBezTo>
                <a:cubicBezTo>
                  <a:pt x="47366" y="1225"/>
                  <a:pt x="47411" y="1213"/>
                  <a:pt x="47416" y="1201"/>
                </a:cubicBezTo>
                <a:cubicBezTo>
                  <a:pt x="47435" y="1156"/>
                  <a:pt x="47365" y="1042"/>
                  <a:pt x="47504" y="1047"/>
                </a:cubicBezTo>
                <a:cubicBezTo>
                  <a:pt x="47430" y="1103"/>
                  <a:pt x="47537" y="1134"/>
                  <a:pt x="47533" y="1201"/>
                </a:cubicBezTo>
                <a:cubicBezTo>
                  <a:pt x="47478" y="1205"/>
                  <a:pt x="47513" y="1275"/>
                  <a:pt x="47445" y="1267"/>
                </a:cubicBezTo>
                <a:cubicBezTo>
                  <a:pt x="47474" y="1290"/>
                  <a:pt x="47503" y="1312"/>
                  <a:pt x="47533" y="1333"/>
                </a:cubicBezTo>
                <a:cubicBezTo>
                  <a:pt x="47533" y="1377"/>
                  <a:pt x="47453" y="1362"/>
                  <a:pt x="47475" y="1422"/>
                </a:cubicBezTo>
                <a:cubicBezTo>
                  <a:pt x="47535" y="1428"/>
                  <a:pt x="47610" y="1336"/>
                  <a:pt x="47562" y="1333"/>
                </a:cubicBezTo>
                <a:cubicBezTo>
                  <a:pt x="47576" y="1267"/>
                  <a:pt x="47636" y="1335"/>
                  <a:pt x="47680" y="1333"/>
                </a:cubicBezTo>
                <a:cubicBezTo>
                  <a:pt x="47707" y="1333"/>
                  <a:pt x="47838" y="1290"/>
                  <a:pt x="47943" y="1312"/>
                </a:cubicBezTo>
                <a:cubicBezTo>
                  <a:pt x="47922" y="1332"/>
                  <a:pt x="47891" y="1345"/>
                  <a:pt x="47856" y="1355"/>
                </a:cubicBezTo>
                <a:cubicBezTo>
                  <a:pt x="47874" y="1436"/>
                  <a:pt x="48004" y="1296"/>
                  <a:pt x="47973" y="1400"/>
                </a:cubicBezTo>
                <a:cubicBezTo>
                  <a:pt x="47999" y="1390"/>
                  <a:pt x="48025" y="1380"/>
                  <a:pt x="48032" y="1355"/>
                </a:cubicBezTo>
                <a:cubicBezTo>
                  <a:pt x="48119" y="1371"/>
                  <a:pt x="48004" y="1403"/>
                  <a:pt x="48032" y="1444"/>
                </a:cubicBezTo>
                <a:cubicBezTo>
                  <a:pt x="48060" y="1505"/>
                  <a:pt x="48110" y="1412"/>
                  <a:pt x="48148" y="1466"/>
                </a:cubicBezTo>
                <a:cubicBezTo>
                  <a:pt x="48163" y="1419"/>
                  <a:pt x="48106" y="1424"/>
                  <a:pt x="48060" y="1422"/>
                </a:cubicBezTo>
                <a:cubicBezTo>
                  <a:pt x="48086" y="1357"/>
                  <a:pt x="48105" y="1397"/>
                  <a:pt x="48178" y="1400"/>
                </a:cubicBezTo>
                <a:cubicBezTo>
                  <a:pt x="48212" y="1367"/>
                  <a:pt x="48300" y="1374"/>
                  <a:pt x="48295" y="1312"/>
                </a:cubicBezTo>
                <a:cubicBezTo>
                  <a:pt x="48288" y="1282"/>
                  <a:pt x="48106" y="1345"/>
                  <a:pt x="48119" y="1246"/>
                </a:cubicBezTo>
                <a:cubicBezTo>
                  <a:pt x="48158" y="1254"/>
                  <a:pt x="48166" y="1284"/>
                  <a:pt x="48208" y="1290"/>
                </a:cubicBezTo>
                <a:cubicBezTo>
                  <a:pt x="48247" y="1283"/>
                  <a:pt x="48231" y="1234"/>
                  <a:pt x="48237" y="1201"/>
                </a:cubicBezTo>
                <a:cubicBezTo>
                  <a:pt x="48322" y="1185"/>
                  <a:pt x="48382" y="1149"/>
                  <a:pt x="48441" y="1113"/>
                </a:cubicBezTo>
                <a:cubicBezTo>
                  <a:pt x="48438" y="1065"/>
                  <a:pt x="48318" y="1104"/>
                  <a:pt x="48266" y="1092"/>
                </a:cubicBezTo>
                <a:cubicBezTo>
                  <a:pt x="48285" y="1070"/>
                  <a:pt x="48333" y="1070"/>
                  <a:pt x="48325" y="1026"/>
                </a:cubicBezTo>
                <a:cubicBezTo>
                  <a:pt x="48398" y="1022"/>
                  <a:pt x="48416" y="1059"/>
                  <a:pt x="48441" y="1092"/>
                </a:cubicBezTo>
                <a:cubicBezTo>
                  <a:pt x="48488" y="1081"/>
                  <a:pt x="48467" y="1022"/>
                  <a:pt x="48559" y="1047"/>
                </a:cubicBezTo>
                <a:cubicBezTo>
                  <a:pt x="48565" y="1067"/>
                  <a:pt x="48547" y="1068"/>
                  <a:pt x="48530" y="1070"/>
                </a:cubicBezTo>
                <a:cubicBezTo>
                  <a:pt x="48455" y="1109"/>
                  <a:pt x="48400" y="1177"/>
                  <a:pt x="48441" y="1246"/>
                </a:cubicBezTo>
                <a:cubicBezTo>
                  <a:pt x="48407" y="1249"/>
                  <a:pt x="48417" y="1285"/>
                  <a:pt x="48412" y="1312"/>
                </a:cubicBezTo>
                <a:cubicBezTo>
                  <a:pt x="48371" y="1310"/>
                  <a:pt x="48330" y="1308"/>
                  <a:pt x="48325" y="1333"/>
                </a:cubicBezTo>
                <a:cubicBezTo>
                  <a:pt x="48373" y="1391"/>
                  <a:pt x="48514" y="1291"/>
                  <a:pt x="48530" y="1400"/>
                </a:cubicBezTo>
                <a:cubicBezTo>
                  <a:pt x="48569" y="1374"/>
                  <a:pt x="48575" y="1392"/>
                  <a:pt x="48617" y="1400"/>
                </a:cubicBezTo>
                <a:cubicBezTo>
                  <a:pt x="48611" y="1431"/>
                  <a:pt x="48530" y="1407"/>
                  <a:pt x="48530" y="1444"/>
                </a:cubicBezTo>
                <a:cubicBezTo>
                  <a:pt x="48540" y="1479"/>
                  <a:pt x="48581" y="1425"/>
                  <a:pt x="48588" y="1466"/>
                </a:cubicBezTo>
                <a:cubicBezTo>
                  <a:pt x="48601" y="1446"/>
                  <a:pt x="48703" y="1432"/>
                  <a:pt x="48706" y="1400"/>
                </a:cubicBezTo>
                <a:cubicBezTo>
                  <a:pt x="48707" y="1374"/>
                  <a:pt x="48761" y="1381"/>
                  <a:pt x="48793" y="1378"/>
                </a:cubicBezTo>
                <a:cubicBezTo>
                  <a:pt x="48790" y="1321"/>
                  <a:pt x="48668" y="1354"/>
                  <a:pt x="48706" y="1267"/>
                </a:cubicBezTo>
                <a:cubicBezTo>
                  <a:pt x="48731" y="1263"/>
                  <a:pt x="48734" y="1276"/>
                  <a:pt x="48734" y="1290"/>
                </a:cubicBezTo>
                <a:cubicBezTo>
                  <a:pt x="48779" y="1280"/>
                  <a:pt x="48724" y="1262"/>
                  <a:pt x="48734" y="1224"/>
                </a:cubicBezTo>
                <a:cubicBezTo>
                  <a:pt x="48818" y="1195"/>
                  <a:pt x="48877" y="1329"/>
                  <a:pt x="48764" y="1312"/>
                </a:cubicBezTo>
                <a:cubicBezTo>
                  <a:pt x="48751" y="1348"/>
                  <a:pt x="48924" y="1348"/>
                  <a:pt x="48911" y="1312"/>
                </a:cubicBezTo>
                <a:cubicBezTo>
                  <a:pt x="48982" y="1371"/>
                  <a:pt x="49052" y="1317"/>
                  <a:pt x="49146" y="1378"/>
                </a:cubicBezTo>
                <a:cubicBezTo>
                  <a:pt x="49138" y="1402"/>
                  <a:pt x="49087" y="1393"/>
                  <a:pt x="49086" y="1422"/>
                </a:cubicBezTo>
                <a:cubicBezTo>
                  <a:pt x="49094" y="1473"/>
                  <a:pt x="49215" y="1434"/>
                  <a:pt x="49233" y="1422"/>
                </a:cubicBezTo>
                <a:cubicBezTo>
                  <a:pt x="49210" y="1402"/>
                  <a:pt x="49201" y="1372"/>
                  <a:pt x="49204" y="1333"/>
                </a:cubicBezTo>
                <a:cubicBezTo>
                  <a:pt x="49243" y="1333"/>
                  <a:pt x="49282" y="1333"/>
                  <a:pt x="49321" y="1333"/>
                </a:cubicBezTo>
                <a:cubicBezTo>
                  <a:pt x="49322" y="1371"/>
                  <a:pt x="49299" y="1390"/>
                  <a:pt x="49263" y="1400"/>
                </a:cubicBezTo>
                <a:cubicBezTo>
                  <a:pt x="49261" y="1433"/>
                  <a:pt x="49324" y="1409"/>
                  <a:pt x="49350" y="1422"/>
                </a:cubicBezTo>
                <a:cubicBezTo>
                  <a:pt x="49379" y="1435"/>
                  <a:pt x="49365" y="1485"/>
                  <a:pt x="49409" y="1487"/>
                </a:cubicBezTo>
                <a:cubicBezTo>
                  <a:pt x="49477" y="1470"/>
                  <a:pt x="49394" y="1384"/>
                  <a:pt x="49350" y="1378"/>
                </a:cubicBezTo>
                <a:cubicBezTo>
                  <a:pt x="49350" y="1290"/>
                  <a:pt x="49529" y="1335"/>
                  <a:pt x="49585" y="1290"/>
                </a:cubicBezTo>
                <a:cubicBezTo>
                  <a:pt x="49627" y="1294"/>
                  <a:pt x="49595" y="1355"/>
                  <a:pt x="49643" y="1355"/>
                </a:cubicBezTo>
                <a:cubicBezTo>
                  <a:pt x="49636" y="1380"/>
                  <a:pt x="49586" y="1371"/>
                  <a:pt x="49585" y="1400"/>
                </a:cubicBezTo>
                <a:cubicBezTo>
                  <a:pt x="49602" y="1426"/>
                  <a:pt x="49713" y="1372"/>
                  <a:pt x="49672" y="1487"/>
                </a:cubicBezTo>
                <a:cubicBezTo>
                  <a:pt x="49817" y="1481"/>
                  <a:pt x="49711" y="1414"/>
                  <a:pt x="49761" y="1355"/>
                </a:cubicBezTo>
                <a:cubicBezTo>
                  <a:pt x="49806" y="1365"/>
                  <a:pt x="49786" y="1425"/>
                  <a:pt x="49878" y="1400"/>
                </a:cubicBezTo>
                <a:cubicBezTo>
                  <a:pt x="49860" y="1419"/>
                  <a:pt x="49842" y="1439"/>
                  <a:pt x="49878" y="1444"/>
                </a:cubicBezTo>
                <a:cubicBezTo>
                  <a:pt x="49859" y="1467"/>
                  <a:pt x="49811" y="1467"/>
                  <a:pt x="49819" y="1510"/>
                </a:cubicBezTo>
                <a:cubicBezTo>
                  <a:pt x="49823" y="1558"/>
                  <a:pt x="49943" y="1519"/>
                  <a:pt x="49995" y="1532"/>
                </a:cubicBezTo>
                <a:cubicBezTo>
                  <a:pt x="50061" y="1524"/>
                  <a:pt x="49887" y="1441"/>
                  <a:pt x="50054" y="1422"/>
                </a:cubicBezTo>
                <a:cubicBezTo>
                  <a:pt x="50049" y="1381"/>
                  <a:pt x="50034" y="1348"/>
                  <a:pt x="49995" y="1333"/>
                </a:cubicBezTo>
                <a:cubicBezTo>
                  <a:pt x="50024" y="1266"/>
                  <a:pt x="50075" y="1359"/>
                  <a:pt x="50083" y="1378"/>
                </a:cubicBezTo>
                <a:cubicBezTo>
                  <a:pt x="50084" y="1429"/>
                  <a:pt x="50033" y="1442"/>
                  <a:pt x="50054" y="1510"/>
                </a:cubicBezTo>
                <a:cubicBezTo>
                  <a:pt x="50191" y="1464"/>
                  <a:pt x="50355" y="1536"/>
                  <a:pt x="50435" y="1487"/>
                </a:cubicBezTo>
                <a:cubicBezTo>
                  <a:pt x="50440" y="1439"/>
                  <a:pt x="50331" y="1478"/>
                  <a:pt x="50288" y="1466"/>
                </a:cubicBezTo>
                <a:cubicBezTo>
                  <a:pt x="50306" y="1446"/>
                  <a:pt x="50324" y="1426"/>
                  <a:pt x="50288" y="1422"/>
                </a:cubicBezTo>
                <a:cubicBezTo>
                  <a:pt x="50293" y="1396"/>
                  <a:pt x="50341" y="1404"/>
                  <a:pt x="50377" y="1400"/>
                </a:cubicBezTo>
                <a:cubicBezTo>
                  <a:pt x="50319" y="1323"/>
                  <a:pt x="50229" y="1384"/>
                  <a:pt x="50113" y="1378"/>
                </a:cubicBezTo>
                <a:cubicBezTo>
                  <a:pt x="50133" y="1306"/>
                  <a:pt x="50278" y="1362"/>
                  <a:pt x="50200" y="1267"/>
                </a:cubicBezTo>
                <a:cubicBezTo>
                  <a:pt x="50261" y="1315"/>
                  <a:pt x="50295" y="1248"/>
                  <a:pt x="50347" y="1290"/>
                </a:cubicBezTo>
                <a:cubicBezTo>
                  <a:pt x="50444" y="1290"/>
                  <a:pt x="50377" y="1166"/>
                  <a:pt x="50435" y="1135"/>
                </a:cubicBezTo>
                <a:cubicBezTo>
                  <a:pt x="50498" y="1132"/>
                  <a:pt x="50449" y="1213"/>
                  <a:pt x="50464" y="1246"/>
                </a:cubicBezTo>
                <a:cubicBezTo>
                  <a:pt x="50474" y="1271"/>
                  <a:pt x="50516" y="1302"/>
                  <a:pt x="50523" y="1267"/>
                </a:cubicBezTo>
                <a:cubicBezTo>
                  <a:pt x="50554" y="1276"/>
                  <a:pt x="50543" y="1308"/>
                  <a:pt x="50581" y="1312"/>
                </a:cubicBezTo>
                <a:cubicBezTo>
                  <a:pt x="50632" y="1317"/>
                  <a:pt x="50637" y="1296"/>
                  <a:pt x="50640" y="1267"/>
                </a:cubicBezTo>
                <a:cubicBezTo>
                  <a:pt x="50674" y="1269"/>
                  <a:pt x="50675" y="1327"/>
                  <a:pt x="50699" y="1333"/>
                </a:cubicBezTo>
                <a:cubicBezTo>
                  <a:pt x="50688" y="1331"/>
                  <a:pt x="50944" y="1317"/>
                  <a:pt x="50963" y="1333"/>
                </a:cubicBezTo>
                <a:cubicBezTo>
                  <a:pt x="51005" y="1372"/>
                  <a:pt x="50991" y="1312"/>
                  <a:pt x="51050" y="1355"/>
                </a:cubicBezTo>
                <a:cubicBezTo>
                  <a:pt x="51067" y="1368"/>
                  <a:pt x="51219" y="1347"/>
                  <a:pt x="51285" y="1355"/>
                </a:cubicBezTo>
                <a:cubicBezTo>
                  <a:pt x="51364" y="1333"/>
                  <a:pt x="51312" y="1279"/>
                  <a:pt x="51343" y="1246"/>
                </a:cubicBezTo>
                <a:cubicBezTo>
                  <a:pt x="51359" y="1229"/>
                  <a:pt x="51379" y="1268"/>
                  <a:pt x="51373" y="1267"/>
                </a:cubicBezTo>
                <a:cubicBezTo>
                  <a:pt x="51427" y="1270"/>
                  <a:pt x="51399" y="1203"/>
                  <a:pt x="51431" y="1180"/>
                </a:cubicBezTo>
                <a:cubicBezTo>
                  <a:pt x="51434" y="1178"/>
                  <a:pt x="51517" y="1218"/>
                  <a:pt x="51490" y="1158"/>
                </a:cubicBezTo>
                <a:cubicBezTo>
                  <a:pt x="51579" y="1164"/>
                  <a:pt x="51690" y="1154"/>
                  <a:pt x="51695" y="1224"/>
                </a:cubicBezTo>
                <a:cubicBezTo>
                  <a:pt x="51814" y="1198"/>
                  <a:pt x="51916" y="1210"/>
                  <a:pt x="52105" y="1201"/>
                </a:cubicBezTo>
                <a:cubicBezTo>
                  <a:pt x="52111" y="1227"/>
                  <a:pt x="52135" y="1213"/>
                  <a:pt x="52135" y="1201"/>
                </a:cubicBezTo>
                <a:cubicBezTo>
                  <a:pt x="52170" y="1205"/>
                  <a:pt x="52159" y="1242"/>
                  <a:pt x="52165" y="1267"/>
                </a:cubicBezTo>
                <a:cubicBezTo>
                  <a:pt x="52358" y="1225"/>
                  <a:pt x="52666" y="1279"/>
                  <a:pt x="52956" y="1246"/>
                </a:cubicBezTo>
                <a:cubicBezTo>
                  <a:pt x="53019" y="1249"/>
                  <a:pt x="52968" y="1167"/>
                  <a:pt x="52985" y="1135"/>
                </a:cubicBezTo>
                <a:cubicBezTo>
                  <a:pt x="53037" y="1155"/>
                  <a:pt x="53059" y="1197"/>
                  <a:pt x="53160" y="1180"/>
                </a:cubicBezTo>
                <a:cubicBezTo>
                  <a:pt x="53139" y="1160"/>
                  <a:pt x="53108" y="1146"/>
                  <a:pt x="53073" y="1135"/>
                </a:cubicBezTo>
                <a:cubicBezTo>
                  <a:pt x="53129" y="1067"/>
                  <a:pt x="53200" y="1170"/>
                  <a:pt x="53278" y="1158"/>
                </a:cubicBezTo>
                <a:cubicBezTo>
                  <a:pt x="53220" y="1240"/>
                  <a:pt x="53306" y="1206"/>
                  <a:pt x="53336" y="1267"/>
                </a:cubicBezTo>
                <a:cubicBezTo>
                  <a:pt x="53370" y="1263"/>
                  <a:pt x="53353" y="1246"/>
                  <a:pt x="53336" y="1246"/>
                </a:cubicBezTo>
                <a:cubicBezTo>
                  <a:pt x="53380" y="1205"/>
                  <a:pt x="53459" y="1191"/>
                  <a:pt x="53484" y="1135"/>
                </a:cubicBezTo>
                <a:cubicBezTo>
                  <a:pt x="53524" y="1143"/>
                  <a:pt x="53486" y="1175"/>
                  <a:pt x="53454" y="1180"/>
                </a:cubicBezTo>
                <a:cubicBezTo>
                  <a:pt x="53512" y="1225"/>
                  <a:pt x="53441" y="1222"/>
                  <a:pt x="53425" y="1267"/>
                </a:cubicBezTo>
                <a:cubicBezTo>
                  <a:pt x="53432" y="1320"/>
                  <a:pt x="53554" y="1281"/>
                  <a:pt x="53572" y="1267"/>
                </a:cubicBezTo>
                <a:cubicBezTo>
                  <a:pt x="53509" y="1213"/>
                  <a:pt x="53530" y="1221"/>
                  <a:pt x="53542" y="1135"/>
                </a:cubicBezTo>
                <a:cubicBezTo>
                  <a:pt x="53590" y="1173"/>
                  <a:pt x="53665" y="1190"/>
                  <a:pt x="53776" y="1180"/>
                </a:cubicBezTo>
                <a:cubicBezTo>
                  <a:pt x="53751" y="1212"/>
                  <a:pt x="53702" y="1227"/>
                  <a:pt x="53630" y="1224"/>
                </a:cubicBezTo>
                <a:cubicBezTo>
                  <a:pt x="53575" y="1227"/>
                  <a:pt x="53611" y="1298"/>
                  <a:pt x="53572" y="1312"/>
                </a:cubicBezTo>
                <a:cubicBezTo>
                  <a:pt x="53577" y="1356"/>
                  <a:pt x="53631" y="1312"/>
                  <a:pt x="53630" y="1312"/>
                </a:cubicBezTo>
                <a:cubicBezTo>
                  <a:pt x="53652" y="1313"/>
                  <a:pt x="53661" y="1339"/>
                  <a:pt x="53687" y="1333"/>
                </a:cubicBezTo>
                <a:cubicBezTo>
                  <a:pt x="53732" y="1326"/>
                  <a:pt x="53743" y="1280"/>
                  <a:pt x="53805" y="1290"/>
                </a:cubicBezTo>
                <a:cubicBezTo>
                  <a:pt x="53793" y="1342"/>
                  <a:pt x="53939" y="1278"/>
                  <a:pt x="53894" y="1355"/>
                </a:cubicBezTo>
                <a:cubicBezTo>
                  <a:pt x="53765" y="1357"/>
                  <a:pt x="53759" y="1323"/>
                  <a:pt x="53687" y="1378"/>
                </a:cubicBezTo>
                <a:cubicBezTo>
                  <a:pt x="53758" y="1438"/>
                  <a:pt x="53865" y="1343"/>
                  <a:pt x="53923" y="1422"/>
                </a:cubicBezTo>
                <a:cubicBezTo>
                  <a:pt x="53955" y="1416"/>
                  <a:pt x="53943" y="1378"/>
                  <a:pt x="53981" y="1378"/>
                </a:cubicBezTo>
                <a:cubicBezTo>
                  <a:pt x="53981" y="1356"/>
                  <a:pt x="53946" y="1360"/>
                  <a:pt x="53923" y="1355"/>
                </a:cubicBezTo>
                <a:cubicBezTo>
                  <a:pt x="53923" y="1333"/>
                  <a:pt x="53923" y="1312"/>
                  <a:pt x="53923" y="1290"/>
                </a:cubicBezTo>
                <a:cubicBezTo>
                  <a:pt x="53921" y="1269"/>
                  <a:pt x="53887" y="1272"/>
                  <a:pt x="53865" y="1267"/>
                </a:cubicBezTo>
                <a:cubicBezTo>
                  <a:pt x="53873" y="1237"/>
                  <a:pt x="53937" y="1249"/>
                  <a:pt x="53981" y="1246"/>
                </a:cubicBezTo>
                <a:cubicBezTo>
                  <a:pt x="53969" y="1196"/>
                  <a:pt x="53825" y="1245"/>
                  <a:pt x="53805" y="1201"/>
                </a:cubicBezTo>
                <a:cubicBezTo>
                  <a:pt x="53783" y="1162"/>
                  <a:pt x="53939" y="1167"/>
                  <a:pt x="53894" y="1180"/>
                </a:cubicBezTo>
                <a:cubicBezTo>
                  <a:pt x="53933" y="1168"/>
                  <a:pt x="53944" y="1132"/>
                  <a:pt x="54011" y="1135"/>
                </a:cubicBezTo>
                <a:cubicBezTo>
                  <a:pt x="54053" y="1188"/>
                  <a:pt x="54072" y="1176"/>
                  <a:pt x="54041" y="1246"/>
                </a:cubicBezTo>
                <a:cubicBezTo>
                  <a:pt x="54062" y="1252"/>
                  <a:pt x="54252" y="1171"/>
                  <a:pt x="54245" y="1267"/>
                </a:cubicBezTo>
                <a:cubicBezTo>
                  <a:pt x="54298" y="1252"/>
                  <a:pt x="54248" y="1228"/>
                  <a:pt x="54245" y="1201"/>
                </a:cubicBezTo>
                <a:cubicBezTo>
                  <a:pt x="54246" y="1209"/>
                  <a:pt x="54291" y="1190"/>
                  <a:pt x="54274" y="1180"/>
                </a:cubicBezTo>
                <a:cubicBezTo>
                  <a:pt x="54257" y="1168"/>
                  <a:pt x="54243" y="1161"/>
                  <a:pt x="54245" y="1135"/>
                </a:cubicBezTo>
                <a:cubicBezTo>
                  <a:pt x="54263" y="1106"/>
                  <a:pt x="54358" y="1132"/>
                  <a:pt x="54362" y="1092"/>
                </a:cubicBezTo>
                <a:cubicBezTo>
                  <a:pt x="54338" y="1028"/>
                  <a:pt x="54288" y="1121"/>
                  <a:pt x="54216" y="1092"/>
                </a:cubicBezTo>
                <a:cubicBezTo>
                  <a:pt x="54255" y="1032"/>
                  <a:pt x="54347" y="1027"/>
                  <a:pt x="54421" y="1047"/>
                </a:cubicBezTo>
                <a:cubicBezTo>
                  <a:pt x="54404" y="1093"/>
                  <a:pt x="54338" y="1119"/>
                  <a:pt x="54392" y="1158"/>
                </a:cubicBezTo>
                <a:cubicBezTo>
                  <a:pt x="54448" y="1149"/>
                  <a:pt x="54517" y="1150"/>
                  <a:pt x="54508" y="1092"/>
                </a:cubicBezTo>
                <a:cubicBezTo>
                  <a:pt x="54586" y="1170"/>
                  <a:pt x="54763" y="1103"/>
                  <a:pt x="54890" y="1092"/>
                </a:cubicBezTo>
                <a:cubicBezTo>
                  <a:pt x="54890" y="1055"/>
                  <a:pt x="54890" y="1019"/>
                  <a:pt x="54890" y="981"/>
                </a:cubicBezTo>
                <a:cubicBezTo>
                  <a:pt x="54926" y="997"/>
                  <a:pt x="54938" y="961"/>
                  <a:pt x="54948" y="960"/>
                </a:cubicBezTo>
                <a:cubicBezTo>
                  <a:pt x="55020" y="951"/>
                  <a:pt x="55027" y="1008"/>
                  <a:pt x="55095" y="960"/>
                </a:cubicBezTo>
                <a:cubicBezTo>
                  <a:pt x="55138" y="929"/>
                  <a:pt x="55220" y="974"/>
                  <a:pt x="55272" y="915"/>
                </a:cubicBezTo>
                <a:cubicBezTo>
                  <a:pt x="55262" y="885"/>
                  <a:pt x="55197" y="897"/>
                  <a:pt x="55154" y="893"/>
                </a:cubicBezTo>
                <a:cubicBezTo>
                  <a:pt x="55239" y="812"/>
                  <a:pt x="55541" y="891"/>
                  <a:pt x="55505" y="717"/>
                </a:cubicBezTo>
                <a:cubicBezTo>
                  <a:pt x="55548" y="737"/>
                  <a:pt x="55618" y="735"/>
                  <a:pt x="55593" y="805"/>
                </a:cubicBezTo>
                <a:cubicBezTo>
                  <a:pt x="55628" y="801"/>
                  <a:pt x="55618" y="765"/>
                  <a:pt x="55623" y="740"/>
                </a:cubicBezTo>
                <a:cubicBezTo>
                  <a:pt x="55667" y="713"/>
                  <a:pt x="55754" y="720"/>
                  <a:pt x="55740" y="651"/>
                </a:cubicBezTo>
                <a:cubicBezTo>
                  <a:pt x="55774" y="670"/>
                  <a:pt x="55819" y="680"/>
                  <a:pt x="55886" y="673"/>
                </a:cubicBezTo>
                <a:cubicBezTo>
                  <a:pt x="55856" y="703"/>
                  <a:pt x="55858" y="755"/>
                  <a:pt x="55828" y="783"/>
                </a:cubicBezTo>
                <a:cubicBezTo>
                  <a:pt x="55783" y="747"/>
                  <a:pt x="55714" y="791"/>
                  <a:pt x="55652" y="805"/>
                </a:cubicBezTo>
                <a:cubicBezTo>
                  <a:pt x="55628" y="858"/>
                  <a:pt x="55797" y="907"/>
                  <a:pt x="55652" y="915"/>
                </a:cubicBezTo>
                <a:cubicBezTo>
                  <a:pt x="55670" y="945"/>
                  <a:pt x="55714" y="956"/>
                  <a:pt x="55768" y="960"/>
                </a:cubicBezTo>
                <a:cubicBezTo>
                  <a:pt x="55729" y="1048"/>
                  <a:pt x="55832" y="1029"/>
                  <a:pt x="55828" y="1092"/>
                </a:cubicBezTo>
                <a:cubicBezTo>
                  <a:pt x="55766" y="1101"/>
                  <a:pt x="55750" y="1077"/>
                  <a:pt x="55711" y="1070"/>
                </a:cubicBezTo>
                <a:cubicBezTo>
                  <a:pt x="55641" y="1076"/>
                  <a:pt x="55742" y="1129"/>
                  <a:pt x="55768" y="1135"/>
                </a:cubicBezTo>
                <a:cubicBezTo>
                  <a:pt x="55766" y="1213"/>
                  <a:pt x="55672" y="1089"/>
                  <a:pt x="55681" y="1158"/>
                </a:cubicBezTo>
                <a:cubicBezTo>
                  <a:pt x="55643" y="1135"/>
                  <a:pt x="55573" y="1135"/>
                  <a:pt x="55535" y="1113"/>
                </a:cubicBezTo>
                <a:cubicBezTo>
                  <a:pt x="55471" y="1107"/>
                  <a:pt x="55515" y="1239"/>
                  <a:pt x="55476" y="1267"/>
                </a:cubicBezTo>
                <a:cubicBezTo>
                  <a:pt x="55426" y="1305"/>
                  <a:pt x="55528" y="1294"/>
                  <a:pt x="55476" y="1333"/>
                </a:cubicBezTo>
                <a:cubicBezTo>
                  <a:pt x="55371" y="1354"/>
                  <a:pt x="55424" y="1239"/>
                  <a:pt x="55447" y="1224"/>
                </a:cubicBezTo>
                <a:cubicBezTo>
                  <a:pt x="55422" y="1191"/>
                  <a:pt x="55404" y="1230"/>
                  <a:pt x="55329" y="1201"/>
                </a:cubicBezTo>
                <a:cubicBezTo>
                  <a:pt x="55290" y="1216"/>
                  <a:pt x="55275" y="1248"/>
                  <a:pt x="55272" y="1290"/>
                </a:cubicBezTo>
                <a:cubicBezTo>
                  <a:pt x="55321" y="1297"/>
                  <a:pt x="55326" y="1272"/>
                  <a:pt x="55329" y="1246"/>
                </a:cubicBezTo>
                <a:cubicBezTo>
                  <a:pt x="55434" y="1291"/>
                  <a:pt x="55280" y="1323"/>
                  <a:pt x="55242" y="1333"/>
                </a:cubicBezTo>
                <a:cubicBezTo>
                  <a:pt x="55245" y="1390"/>
                  <a:pt x="55257" y="1439"/>
                  <a:pt x="55300" y="1466"/>
                </a:cubicBezTo>
                <a:cubicBezTo>
                  <a:pt x="55392" y="1435"/>
                  <a:pt x="55260" y="1357"/>
                  <a:pt x="55329" y="1333"/>
                </a:cubicBezTo>
                <a:cubicBezTo>
                  <a:pt x="55369" y="1341"/>
                  <a:pt x="55353" y="1389"/>
                  <a:pt x="55359" y="1422"/>
                </a:cubicBezTo>
                <a:cubicBezTo>
                  <a:pt x="55411" y="1425"/>
                  <a:pt x="55420" y="1394"/>
                  <a:pt x="55476" y="1400"/>
                </a:cubicBezTo>
                <a:cubicBezTo>
                  <a:pt x="55481" y="1419"/>
                  <a:pt x="55465" y="1420"/>
                  <a:pt x="55447" y="1422"/>
                </a:cubicBezTo>
                <a:cubicBezTo>
                  <a:pt x="55413" y="1426"/>
                  <a:pt x="55430" y="1444"/>
                  <a:pt x="55447" y="1444"/>
                </a:cubicBezTo>
                <a:cubicBezTo>
                  <a:pt x="55427" y="1467"/>
                  <a:pt x="55379" y="1467"/>
                  <a:pt x="55387" y="1510"/>
                </a:cubicBezTo>
                <a:cubicBezTo>
                  <a:pt x="55349" y="1487"/>
                  <a:pt x="55266" y="1531"/>
                  <a:pt x="55272" y="1532"/>
                </a:cubicBezTo>
                <a:cubicBezTo>
                  <a:pt x="55239" y="1527"/>
                  <a:pt x="55251" y="1487"/>
                  <a:pt x="55212" y="1487"/>
                </a:cubicBezTo>
                <a:cubicBezTo>
                  <a:pt x="55125" y="1487"/>
                  <a:pt x="55254" y="1651"/>
                  <a:pt x="55124" y="1619"/>
                </a:cubicBezTo>
                <a:cubicBezTo>
                  <a:pt x="55129" y="1646"/>
                  <a:pt x="55178" y="1639"/>
                  <a:pt x="55212" y="1642"/>
                </a:cubicBezTo>
                <a:cubicBezTo>
                  <a:pt x="55247" y="1671"/>
                  <a:pt x="55224" y="1676"/>
                  <a:pt x="55212" y="1708"/>
                </a:cubicBezTo>
                <a:cubicBezTo>
                  <a:pt x="55247" y="1705"/>
                  <a:pt x="55263" y="1713"/>
                  <a:pt x="55272" y="1730"/>
                </a:cubicBezTo>
                <a:cubicBezTo>
                  <a:pt x="55314" y="1696"/>
                  <a:pt x="55423" y="1713"/>
                  <a:pt x="55417" y="1642"/>
                </a:cubicBezTo>
                <a:cubicBezTo>
                  <a:pt x="55483" y="1658"/>
                  <a:pt x="55481" y="1726"/>
                  <a:pt x="55564" y="1730"/>
                </a:cubicBezTo>
                <a:cubicBezTo>
                  <a:pt x="55565" y="1810"/>
                  <a:pt x="55548" y="1904"/>
                  <a:pt x="55623" y="1928"/>
                </a:cubicBezTo>
                <a:cubicBezTo>
                  <a:pt x="55667" y="1918"/>
                  <a:pt x="55611" y="1899"/>
                  <a:pt x="55623" y="1862"/>
                </a:cubicBezTo>
                <a:cubicBezTo>
                  <a:pt x="55611" y="1809"/>
                  <a:pt x="55676" y="1814"/>
                  <a:pt x="55652" y="1752"/>
                </a:cubicBezTo>
                <a:cubicBezTo>
                  <a:pt x="55705" y="1745"/>
                  <a:pt x="55712" y="1772"/>
                  <a:pt x="55681" y="1774"/>
                </a:cubicBezTo>
                <a:cubicBezTo>
                  <a:pt x="55726" y="1825"/>
                  <a:pt x="55752" y="1807"/>
                  <a:pt x="55828" y="1796"/>
                </a:cubicBezTo>
                <a:cubicBezTo>
                  <a:pt x="55858" y="1862"/>
                  <a:pt x="55762" y="1835"/>
                  <a:pt x="55711" y="1840"/>
                </a:cubicBezTo>
                <a:cubicBezTo>
                  <a:pt x="55720" y="1891"/>
                  <a:pt x="55706" y="1924"/>
                  <a:pt x="55681" y="1951"/>
                </a:cubicBezTo>
                <a:cubicBezTo>
                  <a:pt x="55751" y="2004"/>
                  <a:pt x="55748" y="1828"/>
                  <a:pt x="55768" y="1905"/>
                </a:cubicBezTo>
                <a:cubicBezTo>
                  <a:pt x="55778" y="1942"/>
                  <a:pt x="55740" y="1944"/>
                  <a:pt x="55740" y="1972"/>
                </a:cubicBezTo>
                <a:cubicBezTo>
                  <a:pt x="55886" y="1953"/>
                  <a:pt x="55916" y="1956"/>
                  <a:pt x="55974" y="2038"/>
                </a:cubicBezTo>
                <a:cubicBezTo>
                  <a:pt x="56028" y="2042"/>
                  <a:pt x="55979" y="1969"/>
                  <a:pt x="56004" y="1951"/>
                </a:cubicBezTo>
                <a:cubicBezTo>
                  <a:pt x="56024" y="1934"/>
                  <a:pt x="56073" y="1973"/>
                  <a:pt x="56091" y="1972"/>
                </a:cubicBezTo>
                <a:cubicBezTo>
                  <a:pt x="56120" y="1970"/>
                  <a:pt x="56136" y="1902"/>
                  <a:pt x="56150" y="1951"/>
                </a:cubicBezTo>
                <a:cubicBezTo>
                  <a:pt x="56205" y="1929"/>
                  <a:pt x="56123" y="1925"/>
                  <a:pt x="56180" y="1884"/>
                </a:cubicBezTo>
                <a:cubicBezTo>
                  <a:pt x="56190" y="1876"/>
                  <a:pt x="56172" y="1761"/>
                  <a:pt x="56180" y="1708"/>
                </a:cubicBezTo>
                <a:cubicBezTo>
                  <a:pt x="56265" y="1727"/>
                  <a:pt x="56269" y="1727"/>
                  <a:pt x="56355" y="1708"/>
                </a:cubicBezTo>
                <a:cubicBezTo>
                  <a:pt x="56377" y="1640"/>
                  <a:pt x="56275" y="1666"/>
                  <a:pt x="56297" y="1598"/>
                </a:cubicBezTo>
                <a:cubicBezTo>
                  <a:pt x="56331" y="1601"/>
                  <a:pt x="56349" y="1592"/>
                  <a:pt x="56355" y="1576"/>
                </a:cubicBezTo>
                <a:cubicBezTo>
                  <a:pt x="56342" y="1557"/>
                  <a:pt x="56329" y="1536"/>
                  <a:pt x="56297" y="1532"/>
                </a:cubicBezTo>
                <a:cubicBezTo>
                  <a:pt x="56225" y="1509"/>
                  <a:pt x="56219" y="1586"/>
                  <a:pt x="56180" y="1598"/>
                </a:cubicBezTo>
                <a:cubicBezTo>
                  <a:pt x="56138" y="1611"/>
                  <a:pt x="56124" y="1575"/>
                  <a:pt x="56091" y="1576"/>
                </a:cubicBezTo>
                <a:cubicBezTo>
                  <a:pt x="56034" y="1578"/>
                  <a:pt x="56043" y="1647"/>
                  <a:pt x="55974" y="1598"/>
                </a:cubicBezTo>
                <a:cubicBezTo>
                  <a:pt x="55994" y="1571"/>
                  <a:pt x="55980" y="1535"/>
                  <a:pt x="56004" y="1510"/>
                </a:cubicBezTo>
                <a:cubicBezTo>
                  <a:pt x="56016" y="1497"/>
                  <a:pt x="56088" y="1509"/>
                  <a:pt x="56061" y="1466"/>
                </a:cubicBezTo>
                <a:cubicBezTo>
                  <a:pt x="56135" y="1470"/>
                  <a:pt x="56205" y="1470"/>
                  <a:pt x="56210" y="1422"/>
                </a:cubicBezTo>
                <a:cubicBezTo>
                  <a:pt x="56235" y="1438"/>
                  <a:pt x="56253" y="1462"/>
                  <a:pt x="56267" y="1487"/>
                </a:cubicBezTo>
                <a:cubicBezTo>
                  <a:pt x="56305" y="1450"/>
                  <a:pt x="56364" y="1428"/>
                  <a:pt x="56443" y="1422"/>
                </a:cubicBezTo>
                <a:cubicBezTo>
                  <a:pt x="56449" y="1435"/>
                  <a:pt x="56385" y="1488"/>
                  <a:pt x="56385" y="1487"/>
                </a:cubicBezTo>
                <a:cubicBezTo>
                  <a:pt x="56389" y="1501"/>
                  <a:pt x="56443" y="1512"/>
                  <a:pt x="56443" y="1510"/>
                </a:cubicBezTo>
                <a:cubicBezTo>
                  <a:pt x="56443" y="1546"/>
                  <a:pt x="56416" y="1547"/>
                  <a:pt x="56414" y="1576"/>
                </a:cubicBezTo>
                <a:cubicBezTo>
                  <a:pt x="56411" y="1624"/>
                  <a:pt x="56467" y="1672"/>
                  <a:pt x="56414" y="1730"/>
                </a:cubicBezTo>
                <a:cubicBezTo>
                  <a:pt x="56539" y="1742"/>
                  <a:pt x="56436" y="1585"/>
                  <a:pt x="56561" y="1598"/>
                </a:cubicBezTo>
                <a:cubicBezTo>
                  <a:pt x="56562" y="1560"/>
                  <a:pt x="56539" y="1541"/>
                  <a:pt x="56503" y="1532"/>
                </a:cubicBezTo>
                <a:cubicBezTo>
                  <a:pt x="56497" y="1485"/>
                  <a:pt x="56606" y="1522"/>
                  <a:pt x="56648" y="1510"/>
                </a:cubicBezTo>
                <a:cubicBezTo>
                  <a:pt x="56632" y="1555"/>
                  <a:pt x="56561" y="1553"/>
                  <a:pt x="56618" y="1598"/>
                </a:cubicBezTo>
                <a:cubicBezTo>
                  <a:pt x="56669" y="1598"/>
                  <a:pt x="56695" y="1582"/>
                  <a:pt x="56707" y="1553"/>
                </a:cubicBezTo>
                <a:cubicBezTo>
                  <a:pt x="56749" y="1559"/>
                  <a:pt x="56717" y="1619"/>
                  <a:pt x="56766" y="1619"/>
                </a:cubicBezTo>
                <a:cubicBezTo>
                  <a:pt x="56762" y="1663"/>
                  <a:pt x="56651" y="1582"/>
                  <a:pt x="56648" y="1664"/>
                </a:cubicBezTo>
                <a:cubicBezTo>
                  <a:pt x="56670" y="1684"/>
                  <a:pt x="56702" y="1697"/>
                  <a:pt x="56737" y="1708"/>
                </a:cubicBezTo>
                <a:cubicBezTo>
                  <a:pt x="56838" y="1735"/>
                  <a:pt x="56928" y="1598"/>
                  <a:pt x="56912" y="1730"/>
                </a:cubicBezTo>
                <a:cubicBezTo>
                  <a:pt x="56994" y="1726"/>
                  <a:pt x="57038" y="1691"/>
                  <a:pt x="57030" y="1619"/>
                </a:cubicBezTo>
                <a:cubicBezTo>
                  <a:pt x="57157" y="1642"/>
                  <a:pt x="57160" y="1572"/>
                  <a:pt x="57205" y="1532"/>
                </a:cubicBezTo>
                <a:cubicBezTo>
                  <a:pt x="57193" y="1555"/>
                  <a:pt x="57143" y="1540"/>
                  <a:pt x="57117" y="1553"/>
                </a:cubicBezTo>
                <a:cubicBezTo>
                  <a:pt x="57110" y="1558"/>
                  <a:pt x="57093" y="1596"/>
                  <a:pt x="57089" y="1598"/>
                </a:cubicBezTo>
                <a:cubicBezTo>
                  <a:pt x="57071" y="1603"/>
                  <a:pt x="57030" y="1557"/>
                  <a:pt x="57030" y="1598"/>
                </a:cubicBezTo>
                <a:cubicBezTo>
                  <a:pt x="56970" y="1592"/>
                  <a:pt x="57024" y="1500"/>
                  <a:pt x="56942" y="1510"/>
                </a:cubicBezTo>
                <a:cubicBezTo>
                  <a:pt x="56979" y="1448"/>
                  <a:pt x="57059" y="1537"/>
                  <a:pt x="57089" y="1553"/>
                </a:cubicBezTo>
                <a:cubicBezTo>
                  <a:pt x="57131" y="1528"/>
                  <a:pt x="57127" y="1449"/>
                  <a:pt x="57205" y="1510"/>
                </a:cubicBezTo>
                <a:cubicBezTo>
                  <a:pt x="57251" y="1509"/>
                  <a:pt x="57207" y="1484"/>
                  <a:pt x="57205" y="1487"/>
                </a:cubicBezTo>
                <a:cubicBezTo>
                  <a:pt x="57217" y="1464"/>
                  <a:pt x="57279" y="1467"/>
                  <a:pt x="57264" y="1422"/>
                </a:cubicBezTo>
                <a:cubicBezTo>
                  <a:pt x="57283" y="1422"/>
                  <a:pt x="57303" y="1422"/>
                  <a:pt x="57322" y="1422"/>
                </a:cubicBezTo>
                <a:cubicBezTo>
                  <a:pt x="57385" y="1405"/>
                  <a:pt x="57363" y="1449"/>
                  <a:pt x="57382" y="1466"/>
                </a:cubicBezTo>
                <a:cubicBezTo>
                  <a:pt x="57379" y="1464"/>
                  <a:pt x="57454" y="1510"/>
                  <a:pt x="57439" y="1510"/>
                </a:cubicBezTo>
                <a:cubicBezTo>
                  <a:pt x="57453" y="1510"/>
                  <a:pt x="57530" y="1457"/>
                  <a:pt x="57498" y="1444"/>
                </a:cubicBezTo>
                <a:cubicBezTo>
                  <a:pt x="57530" y="1457"/>
                  <a:pt x="57511" y="1464"/>
                  <a:pt x="57529" y="1487"/>
                </a:cubicBezTo>
                <a:cubicBezTo>
                  <a:pt x="57544" y="1511"/>
                  <a:pt x="57602" y="1522"/>
                  <a:pt x="57616" y="1576"/>
                </a:cubicBezTo>
                <a:cubicBezTo>
                  <a:pt x="57691" y="1573"/>
                  <a:pt x="57674" y="1502"/>
                  <a:pt x="57674" y="1444"/>
                </a:cubicBezTo>
                <a:cubicBezTo>
                  <a:pt x="57697" y="1404"/>
                  <a:pt x="57706" y="1457"/>
                  <a:pt x="57704" y="1487"/>
                </a:cubicBezTo>
                <a:cubicBezTo>
                  <a:pt x="57776" y="1476"/>
                  <a:pt x="57854" y="1470"/>
                  <a:pt x="57849" y="1400"/>
                </a:cubicBezTo>
                <a:cubicBezTo>
                  <a:pt x="57965" y="1422"/>
                  <a:pt x="57854" y="1476"/>
                  <a:pt x="57879" y="1553"/>
                </a:cubicBezTo>
                <a:cubicBezTo>
                  <a:pt x="57855" y="1566"/>
                  <a:pt x="57832" y="1577"/>
                  <a:pt x="57791" y="1576"/>
                </a:cubicBezTo>
                <a:cubicBezTo>
                  <a:pt x="57779" y="1652"/>
                  <a:pt x="57803" y="1699"/>
                  <a:pt x="57821" y="1752"/>
                </a:cubicBezTo>
                <a:cubicBezTo>
                  <a:pt x="57722" y="1775"/>
                  <a:pt x="57776" y="1684"/>
                  <a:pt x="57761" y="1642"/>
                </a:cubicBezTo>
                <a:cubicBezTo>
                  <a:pt x="57707" y="1644"/>
                  <a:pt x="57742" y="1715"/>
                  <a:pt x="57674" y="1708"/>
                </a:cubicBezTo>
                <a:cubicBezTo>
                  <a:pt x="57692" y="1733"/>
                  <a:pt x="57733" y="1736"/>
                  <a:pt x="57761" y="1752"/>
                </a:cubicBezTo>
                <a:cubicBezTo>
                  <a:pt x="57788" y="1765"/>
                  <a:pt x="57790" y="1807"/>
                  <a:pt x="57849" y="1796"/>
                </a:cubicBezTo>
                <a:cubicBezTo>
                  <a:pt x="57797" y="1831"/>
                  <a:pt x="57694" y="1825"/>
                  <a:pt x="57733" y="1928"/>
                </a:cubicBezTo>
                <a:cubicBezTo>
                  <a:pt x="57712" y="1937"/>
                  <a:pt x="57674" y="1885"/>
                  <a:pt x="57674" y="1884"/>
                </a:cubicBezTo>
                <a:cubicBezTo>
                  <a:pt x="57577" y="1899"/>
                  <a:pt x="57655" y="1951"/>
                  <a:pt x="57616" y="2017"/>
                </a:cubicBezTo>
                <a:cubicBezTo>
                  <a:pt x="57613" y="2024"/>
                  <a:pt x="57526" y="2021"/>
                  <a:pt x="57557" y="2060"/>
                </a:cubicBezTo>
                <a:cubicBezTo>
                  <a:pt x="57571" y="2103"/>
                  <a:pt x="57641" y="2024"/>
                  <a:pt x="57616" y="2126"/>
                </a:cubicBezTo>
                <a:cubicBezTo>
                  <a:pt x="57651" y="2134"/>
                  <a:pt x="57630" y="2088"/>
                  <a:pt x="57645" y="2083"/>
                </a:cubicBezTo>
                <a:cubicBezTo>
                  <a:pt x="57658" y="2077"/>
                  <a:pt x="57688" y="2086"/>
                  <a:pt x="57704" y="2083"/>
                </a:cubicBezTo>
                <a:cubicBezTo>
                  <a:pt x="57740" y="2075"/>
                  <a:pt x="57809" y="2045"/>
                  <a:pt x="57821" y="1994"/>
                </a:cubicBezTo>
                <a:cubicBezTo>
                  <a:pt x="57873" y="1991"/>
                  <a:pt x="57882" y="2021"/>
                  <a:pt x="57938" y="2017"/>
                </a:cubicBezTo>
                <a:cubicBezTo>
                  <a:pt x="57917" y="2055"/>
                  <a:pt x="57884" y="2020"/>
                  <a:pt x="57849" y="2017"/>
                </a:cubicBezTo>
                <a:cubicBezTo>
                  <a:pt x="57842" y="2074"/>
                  <a:pt x="57911" y="2073"/>
                  <a:pt x="57968" y="2083"/>
                </a:cubicBezTo>
                <a:cubicBezTo>
                  <a:pt x="58037" y="2075"/>
                  <a:pt x="57986" y="1978"/>
                  <a:pt x="58085" y="1994"/>
                </a:cubicBezTo>
                <a:cubicBezTo>
                  <a:pt x="58069" y="2006"/>
                  <a:pt x="58069" y="2023"/>
                  <a:pt x="58055" y="2038"/>
                </a:cubicBezTo>
                <a:cubicBezTo>
                  <a:pt x="58007" y="2094"/>
                  <a:pt x="58115" y="2106"/>
                  <a:pt x="57997" y="2126"/>
                </a:cubicBezTo>
                <a:cubicBezTo>
                  <a:pt x="57986" y="2164"/>
                  <a:pt x="58019" y="2168"/>
                  <a:pt x="58055" y="2170"/>
                </a:cubicBezTo>
                <a:cubicBezTo>
                  <a:pt x="58035" y="2219"/>
                  <a:pt x="57917" y="2243"/>
                  <a:pt x="57879" y="2215"/>
                </a:cubicBezTo>
                <a:cubicBezTo>
                  <a:pt x="57935" y="2256"/>
                  <a:pt x="57882" y="2270"/>
                  <a:pt x="57879" y="2324"/>
                </a:cubicBezTo>
                <a:cubicBezTo>
                  <a:pt x="57983" y="2329"/>
                  <a:pt x="57938" y="2220"/>
                  <a:pt x="58055" y="2236"/>
                </a:cubicBezTo>
                <a:cubicBezTo>
                  <a:pt x="58053" y="2267"/>
                  <a:pt x="58050" y="2298"/>
                  <a:pt x="58085" y="2303"/>
                </a:cubicBezTo>
                <a:cubicBezTo>
                  <a:pt x="58185" y="2319"/>
                  <a:pt x="58122" y="2213"/>
                  <a:pt x="58231" y="2236"/>
                </a:cubicBezTo>
                <a:cubicBezTo>
                  <a:pt x="58264" y="2306"/>
                  <a:pt x="58245" y="2294"/>
                  <a:pt x="58203" y="2346"/>
                </a:cubicBezTo>
                <a:cubicBezTo>
                  <a:pt x="58233" y="2420"/>
                  <a:pt x="58193" y="2421"/>
                  <a:pt x="58231" y="2500"/>
                </a:cubicBezTo>
                <a:cubicBezTo>
                  <a:pt x="58193" y="2500"/>
                  <a:pt x="58153" y="2500"/>
                  <a:pt x="58114" y="2500"/>
                </a:cubicBezTo>
                <a:cubicBezTo>
                  <a:pt x="58106" y="2464"/>
                  <a:pt x="58140" y="2462"/>
                  <a:pt x="58143" y="2435"/>
                </a:cubicBezTo>
                <a:cubicBezTo>
                  <a:pt x="57993" y="2425"/>
                  <a:pt x="58066" y="2481"/>
                  <a:pt x="58025" y="2523"/>
                </a:cubicBezTo>
                <a:cubicBezTo>
                  <a:pt x="57957" y="2523"/>
                  <a:pt x="57939" y="2484"/>
                  <a:pt x="57849" y="2500"/>
                </a:cubicBezTo>
                <a:cubicBezTo>
                  <a:pt x="57776" y="2502"/>
                  <a:pt x="57803" y="2582"/>
                  <a:pt x="57761" y="2610"/>
                </a:cubicBezTo>
                <a:cubicBezTo>
                  <a:pt x="57778" y="2602"/>
                  <a:pt x="57838" y="2621"/>
                  <a:pt x="57849" y="2610"/>
                </a:cubicBezTo>
                <a:cubicBezTo>
                  <a:pt x="57856" y="2605"/>
                  <a:pt x="57843" y="2570"/>
                  <a:pt x="57849" y="2567"/>
                </a:cubicBezTo>
                <a:cubicBezTo>
                  <a:pt x="57890" y="2553"/>
                  <a:pt x="57968" y="2586"/>
                  <a:pt x="57968" y="2544"/>
                </a:cubicBezTo>
                <a:cubicBezTo>
                  <a:pt x="57995" y="2545"/>
                  <a:pt x="57990" y="2571"/>
                  <a:pt x="57997" y="2589"/>
                </a:cubicBezTo>
                <a:cubicBezTo>
                  <a:pt x="58031" y="2644"/>
                  <a:pt x="58139" y="2644"/>
                  <a:pt x="58114" y="2743"/>
                </a:cubicBezTo>
                <a:cubicBezTo>
                  <a:pt x="58127" y="2777"/>
                  <a:pt x="58207" y="2761"/>
                  <a:pt x="58173" y="2830"/>
                </a:cubicBezTo>
                <a:cubicBezTo>
                  <a:pt x="58107" y="2842"/>
                  <a:pt x="58131" y="2788"/>
                  <a:pt x="58085" y="2787"/>
                </a:cubicBezTo>
                <a:cubicBezTo>
                  <a:pt x="58057" y="2787"/>
                  <a:pt x="58062" y="2814"/>
                  <a:pt x="58055" y="2830"/>
                </a:cubicBezTo>
                <a:cubicBezTo>
                  <a:pt x="57949" y="2799"/>
                  <a:pt x="58132" y="2686"/>
                  <a:pt x="58025" y="2655"/>
                </a:cubicBezTo>
                <a:cubicBezTo>
                  <a:pt x="57983" y="2674"/>
                  <a:pt x="58034" y="2688"/>
                  <a:pt x="57997" y="2743"/>
                </a:cubicBezTo>
                <a:cubicBezTo>
                  <a:pt x="57953" y="2710"/>
                  <a:pt x="57903" y="2725"/>
                  <a:pt x="57909" y="2787"/>
                </a:cubicBezTo>
                <a:cubicBezTo>
                  <a:pt x="57823" y="2768"/>
                  <a:pt x="57926" y="2716"/>
                  <a:pt x="57909" y="2676"/>
                </a:cubicBezTo>
                <a:cubicBezTo>
                  <a:pt x="57790" y="2673"/>
                  <a:pt x="57808" y="2827"/>
                  <a:pt x="57909" y="2830"/>
                </a:cubicBezTo>
                <a:cubicBezTo>
                  <a:pt x="57879" y="2865"/>
                  <a:pt x="57881" y="2919"/>
                  <a:pt x="57821" y="2874"/>
                </a:cubicBezTo>
                <a:cubicBezTo>
                  <a:pt x="57821" y="2889"/>
                  <a:pt x="57821" y="2904"/>
                  <a:pt x="57821" y="2919"/>
                </a:cubicBezTo>
                <a:cubicBezTo>
                  <a:pt x="57845" y="2983"/>
                  <a:pt x="57915" y="2905"/>
                  <a:pt x="57968" y="2919"/>
                </a:cubicBezTo>
                <a:cubicBezTo>
                  <a:pt x="57972" y="2981"/>
                  <a:pt x="57884" y="2974"/>
                  <a:pt x="57849" y="3007"/>
                </a:cubicBezTo>
                <a:cubicBezTo>
                  <a:pt x="57830" y="3075"/>
                  <a:pt x="57830" y="3049"/>
                  <a:pt x="57849" y="3116"/>
                </a:cubicBezTo>
                <a:cubicBezTo>
                  <a:pt x="57852" y="3096"/>
                  <a:pt x="57767" y="3105"/>
                  <a:pt x="57761" y="3095"/>
                </a:cubicBezTo>
                <a:cubicBezTo>
                  <a:pt x="57755" y="3082"/>
                  <a:pt x="57802" y="3069"/>
                  <a:pt x="57791" y="3050"/>
                </a:cubicBezTo>
                <a:cubicBezTo>
                  <a:pt x="57788" y="3045"/>
                  <a:pt x="57734" y="3008"/>
                  <a:pt x="57733" y="3007"/>
                </a:cubicBezTo>
                <a:cubicBezTo>
                  <a:pt x="57731" y="2989"/>
                  <a:pt x="57767" y="2985"/>
                  <a:pt x="57761" y="2963"/>
                </a:cubicBezTo>
                <a:cubicBezTo>
                  <a:pt x="57704" y="2954"/>
                  <a:pt x="57671" y="2966"/>
                  <a:pt x="57674" y="3007"/>
                </a:cubicBezTo>
                <a:cubicBezTo>
                  <a:pt x="57605" y="3007"/>
                  <a:pt x="57588" y="2969"/>
                  <a:pt x="57498" y="2985"/>
                </a:cubicBezTo>
                <a:cubicBezTo>
                  <a:pt x="57402" y="2974"/>
                  <a:pt x="57560" y="3034"/>
                  <a:pt x="57498" y="3073"/>
                </a:cubicBezTo>
                <a:cubicBezTo>
                  <a:pt x="57466" y="3093"/>
                  <a:pt x="57501" y="3093"/>
                  <a:pt x="57498" y="3139"/>
                </a:cubicBezTo>
                <a:cubicBezTo>
                  <a:pt x="57456" y="3090"/>
                  <a:pt x="57433" y="3158"/>
                  <a:pt x="57411" y="3161"/>
                </a:cubicBezTo>
                <a:cubicBezTo>
                  <a:pt x="57393" y="3163"/>
                  <a:pt x="57376" y="3141"/>
                  <a:pt x="57352" y="3139"/>
                </a:cubicBezTo>
                <a:cubicBezTo>
                  <a:pt x="57328" y="3138"/>
                  <a:pt x="57285" y="3177"/>
                  <a:pt x="57235" y="3161"/>
                </a:cubicBezTo>
                <a:cubicBezTo>
                  <a:pt x="57217" y="3107"/>
                  <a:pt x="57276" y="3135"/>
                  <a:pt x="57264" y="3139"/>
                </a:cubicBezTo>
                <a:cubicBezTo>
                  <a:pt x="57306" y="3122"/>
                  <a:pt x="57340" y="3070"/>
                  <a:pt x="57411" y="3116"/>
                </a:cubicBezTo>
                <a:cubicBezTo>
                  <a:pt x="57421" y="3079"/>
                  <a:pt x="57388" y="3075"/>
                  <a:pt x="57352" y="3073"/>
                </a:cubicBezTo>
                <a:cubicBezTo>
                  <a:pt x="57357" y="3047"/>
                  <a:pt x="57345" y="3034"/>
                  <a:pt x="57322" y="3029"/>
                </a:cubicBezTo>
                <a:cubicBezTo>
                  <a:pt x="57257" y="3041"/>
                  <a:pt x="57358" y="3062"/>
                  <a:pt x="57293" y="3095"/>
                </a:cubicBezTo>
                <a:cubicBezTo>
                  <a:pt x="57226" y="3101"/>
                  <a:pt x="57261" y="3031"/>
                  <a:pt x="57205" y="3029"/>
                </a:cubicBezTo>
                <a:cubicBezTo>
                  <a:pt x="57117" y="3043"/>
                  <a:pt x="57233" y="3076"/>
                  <a:pt x="57205" y="3116"/>
                </a:cubicBezTo>
                <a:cubicBezTo>
                  <a:pt x="57125" y="3126"/>
                  <a:pt x="57177" y="3034"/>
                  <a:pt x="57117" y="3029"/>
                </a:cubicBezTo>
                <a:cubicBezTo>
                  <a:pt x="57018" y="3027"/>
                  <a:pt x="57032" y="3110"/>
                  <a:pt x="57030" y="3183"/>
                </a:cubicBezTo>
                <a:cubicBezTo>
                  <a:pt x="56950" y="3250"/>
                  <a:pt x="56821" y="3082"/>
                  <a:pt x="56824" y="3227"/>
                </a:cubicBezTo>
                <a:cubicBezTo>
                  <a:pt x="56778" y="3229"/>
                  <a:pt x="56712" y="3216"/>
                  <a:pt x="56707" y="3248"/>
                </a:cubicBezTo>
                <a:cubicBezTo>
                  <a:pt x="56678" y="3262"/>
                  <a:pt x="56684" y="3205"/>
                  <a:pt x="56678" y="3205"/>
                </a:cubicBezTo>
                <a:cubicBezTo>
                  <a:pt x="56618" y="3205"/>
                  <a:pt x="56596" y="3253"/>
                  <a:pt x="56530" y="3248"/>
                </a:cubicBezTo>
                <a:cubicBezTo>
                  <a:pt x="56535" y="3249"/>
                  <a:pt x="56521" y="3228"/>
                  <a:pt x="56503" y="3227"/>
                </a:cubicBezTo>
                <a:cubicBezTo>
                  <a:pt x="56469" y="3226"/>
                  <a:pt x="56449" y="3226"/>
                  <a:pt x="56443" y="3205"/>
                </a:cubicBezTo>
                <a:cubicBezTo>
                  <a:pt x="56401" y="3217"/>
                  <a:pt x="56371" y="3239"/>
                  <a:pt x="56355" y="3271"/>
                </a:cubicBezTo>
                <a:cubicBezTo>
                  <a:pt x="56240" y="3222"/>
                  <a:pt x="56133" y="3287"/>
                  <a:pt x="56033" y="3248"/>
                </a:cubicBezTo>
                <a:cubicBezTo>
                  <a:pt x="56034" y="3228"/>
                  <a:pt x="56070" y="3232"/>
                  <a:pt x="56091" y="3227"/>
                </a:cubicBezTo>
                <a:cubicBezTo>
                  <a:pt x="56094" y="3167"/>
                  <a:pt x="56043" y="3183"/>
                  <a:pt x="56091" y="3139"/>
                </a:cubicBezTo>
                <a:cubicBezTo>
                  <a:pt x="56100" y="3112"/>
                  <a:pt x="56043" y="3129"/>
                  <a:pt x="56033" y="3116"/>
                </a:cubicBezTo>
                <a:cubicBezTo>
                  <a:pt x="56008" y="3090"/>
                  <a:pt x="56043" y="3008"/>
                  <a:pt x="55974" y="3007"/>
                </a:cubicBezTo>
                <a:cubicBezTo>
                  <a:pt x="55868" y="3005"/>
                  <a:pt x="56003" y="3069"/>
                  <a:pt x="56004" y="3073"/>
                </a:cubicBezTo>
                <a:cubicBezTo>
                  <a:pt x="56004" y="3072"/>
                  <a:pt x="55930" y="3155"/>
                  <a:pt x="55974" y="3183"/>
                </a:cubicBezTo>
                <a:cubicBezTo>
                  <a:pt x="56016" y="3209"/>
                  <a:pt x="55966" y="3202"/>
                  <a:pt x="56004" y="3271"/>
                </a:cubicBezTo>
                <a:cubicBezTo>
                  <a:pt x="55906" y="3279"/>
                  <a:pt x="55954" y="3175"/>
                  <a:pt x="55916" y="3139"/>
                </a:cubicBezTo>
                <a:cubicBezTo>
                  <a:pt x="55810" y="3155"/>
                  <a:pt x="55918" y="3209"/>
                  <a:pt x="55886" y="3292"/>
                </a:cubicBezTo>
                <a:cubicBezTo>
                  <a:pt x="55890" y="3371"/>
                  <a:pt x="55984" y="3246"/>
                  <a:pt x="55974" y="3314"/>
                </a:cubicBezTo>
                <a:cubicBezTo>
                  <a:pt x="55996" y="3390"/>
                  <a:pt x="55855" y="3343"/>
                  <a:pt x="55886" y="3425"/>
                </a:cubicBezTo>
                <a:cubicBezTo>
                  <a:pt x="55826" y="3404"/>
                  <a:pt x="55822" y="3340"/>
                  <a:pt x="55828" y="3271"/>
                </a:cubicBezTo>
                <a:cubicBezTo>
                  <a:pt x="55714" y="3292"/>
                  <a:pt x="55802" y="3382"/>
                  <a:pt x="55798" y="3447"/>
                </a:cubicBezTo>
                <a:cubicBezTo>
                  <a:pt x="55709" y="3470"/>
                  <a:pt x="55723" y="3386"/>
                  <a:pt x="55711" y="3381"/>
                </a:cubicBezTo>
                <a:cubicBezTo>
                  <a:pt x="55697" y="3375"/>
                  <a:pt x="55645" y="3413"/>
                  <a:pt x="55623" y="3381"/>
                </a:cubicBezTo>
                <a:cubicBezTo>
                  <a:pt x="55645" y="3360"/>
                  <a:pt x="55655" y="3331"/>
                  <a:pt x="55652" y="3292"/>
                </a:cubicBezTo>
                <a:cubicBezTo>
                  <a:pt x="55589" y="3283"/>
                  <a:pt x="55596" y="3324"/>
                  <a:pt x="55593" y="3359"/>
                </a:cubicBezTo>
                <a:cubicBezTo>
                  <a:pt x="55504" y="3359"/>
                  <a:pt x="55571" y="3305"/>
                  <a:pt x="55564" y="3292"/>
                </a:cubicBezTo>
                <a:cubicBezTo>
                  <a:pt x="55551" y="3270"/>
                  <a:pt x="55492" y="3271"/>
                  <a:pt x="55505" y="3227"/>
                </a:cubicBezTo>
                <a:cubicBezTo>
                  <a:pt x="55424" y="3239"/>
                  <a:pt x="55423" y="3312"/>
                  <a:pt x="55387" y="3359"/>
                </a:cubicBezTo>
                <a:cubicBezTo>
                  <a:pt x="55251" y="3322"/>
                  <a:pt x="55432" y="3299"/>
                  <a:pt x="55417" y="3227"/>
                </a:cubicBezTo>
                <a:cubicBezTo>
                  <a:pt x="55410" y="3197"/>
                  <a:pt x="55343" y="3208"/>
                  <a:pt x="55300" y="3205"/>
                </a:cubicBezTo>
                <a:cubicBezTo>
                  <a:pt x="55345" y="3308"/>
                  <a:pt x="55275" y="3279"/>
                  <a:pt x="55272" y="3381"/>
                </a:cubicBezTo>
                <a:cubicBezTo>
                  <a:pt x="55242" y="3367"/>
                  <a:pt x="55239" y="3331"/>
                  <a:pt x="55182" y="3337"/>
                </a:cubicBezTo>
                <a:cubicBezTo>
                  <a:pt x="55192" y="3287"/>
                  <a:pt x="55176" y="3254"/>
                  <a:pt x="55124" y="3248"/>
                </a:cubicBezTo>
                <a:cubicBezTo>
                  <a:pt x="55091" y="3253"/>
                  <a:pt x="55100" y="3289"/>
                  <a:pt x="55095" y="3314"/>
                </a:cubicBezTo>
                <a:cubicBezTo>
                  <a:pt x="54999" y="3279"/>
                  <a:pt x="54982" y="3320"/>
                  <a:pt x="54860" y="3314"/>
                </a:cubicBezTo>
                <a:cubicBezTo>
                  <a:pt x="54781" y="3299"/>
                  <a:pt x="54881" y="3419"/>
                  <a:pt x="54802" y="3403"/>
                </a:cubicBezTo>
                <a:cubicBezTo>
                  <a:pt x="54821" y="3425"/>
                  <a:pt x="54869" y="3425"/>
                  <a:pt x="54860" y="3468"/>
                </a:cubicBezTo>
                <a:cubicBezTo>
                  <a:pt x="54676" y="3437"/>
                  <a:pt x="54857" y="3268"/>
                  <a:pt x="54773" y="3161"/>
                </a:cubicBezTo>
                <a:cubicBezTo>
                  <a:pt x="54753" y="3161"/>
                  <a:pt x="54733" y="3161"/>
                  <a:pt x="54715" y="3161"/>
                </a:cubicBezTo>
                <a:cubicBezTo>
                  <a:pt x="54635" y="3187"/>
                  <a:pt x="54715" y="3275"/>
                  <a:pt x="54715" y="3314"/>
                </a:cubicBezTo>
                <a:cubicBezTo>
                  <a:pt x="54574" y="3290"/>
                  <a:pt x="54591" y="3383"/>
                  <a:pt x="54451" y="3359"/>
                </a:cubicBezTo>
                <a:cubicBezTo>
                  <a:pt x="54459" y="3308"/>
                  <a:pt x="54444" y="3276"/>
                  <a:pt x="54392" y="3271"/>
                </a:cubicBezTo>
                <a:cubicBezTo>
                  <a:pt x="54291" y="3280"/>
                  <a:pt x="54435" y="3391"/>
                  <a:pt x="54362" y="3381"/>
                </a:cubicBezTo>
                <a:cubicBezTo>
                  <a:pt x="54256" y="3401"/>
                  <a:pt x="54321" y="3294"/>
                  <a:pt x="54304" y="3248"/>
                </a:cubicBezTo>
                <a:cubicBezTo>
                  <a:pt x="54276" y="3265"/>
                  <a:pt x="54260" y="3289"/>
                  <a:pt x="54245" y="3314"/>
                </a:cubicBezTo>
                <a:cubicBezTo>
                  <a:pt x="54135" y="3322"/>
                  <a:pt x="53989" y="3286"/>
                  <a:pt x="54069" y="3381"/>
                </a:cubicBezTo>
                <a:cubicBezTo>
                  <a:pt x="54023" y="3371"/>
                  <a:pt x="54044" y="3311"/>
                  <a:pt x="53952" y="3337"/>
                </a:cubicBezTo>
                <a:cubicBezTo>
                  <a:pt x="53918" y="3341"/>
                  <a:pt x="53936" y="3359"/>
                  <a:pt x="53952" y="3359"/>
                </a:cubicBezTo>
                <a:cubicBezTo>
                  <a:pt x="53952" y="3381"/>
                  <a:pt x="53952" y="3403"/>
                  <a:pt x="53952" y="3425"/>
                </a:cubicBezTo>
                <a:cubicBezTo>
                  <a:pt x="53977" y="3468"/>
                  <a:pt x="53900" y="3475"/>
                  <a:pt x="53894" y="3491"/>
                </a:cubicBezTo>
                <a:cubicBezTo>
                  <a:pt x="53879" y="3523"/>
                  <a:pt x="53940" y="3522"/>
                  <a:pt x="53894" y="3557"/>
                </a:cubicBezTo>
                <a:cubicBezTo>
                  <a:pt x="53885" y="3563"/>
                  <a:pt x="53862" y="3730"/>
                  <a:pt x="53952" y="3689"/>
                </a:cubicBezTo>
                <a:cubicBezTo>
                  <a:pt x="53957" y="3737"/>
                  <a:pt x="53929" y="3759"/>
                  <a:pt x="53865" y="3755"/>
                </a:cubicBezTo>
                <a:cubicBezTo>
                  <a:pt x="53885" y="3773"/>
                  <a:pt x="53910" y="3815"/>
                  <a:pt x="53865" y="3821"/>
                </a:cubicBezTo>
                <a:cubicBezTo>
                  <a:pt x="53881" y="3871"/>
                  <a:pt x="53910" y="3795"/>
                  <a:pt x="53952" y="3843"/>
                </a:cubicBezTo>
                <a:cubicBezTo>
                  <a:pt x="54031" y="3864"/>
                  <a:pt x="53953" y="3731"/>
                  <a:pt x="53952" y="3755"/>
                </a:cubicBezTo>
                <a:cubicBezTo>
                  <a:pt x="53953" y="3725"/>
                  <a:pt x="54039" y="3663"/>
                  <a:pt x="53952" y="3645"/>
                </a:cubicBezTo>
                <a:cubicBezTo>
                  <a:pt x="53975" y="3626"/>
                  <a:pt x="53984" y="3596"/>
                  <a:pt x="53981" y="3557"/>
                </a:cubicBezTo>
                <a:cubicBezTo>
                  <a:pt x="54077" y="3584"/>
                  <a:pt x="54004" y="3485"/>
                  <a:pt x="54098" y="3513"/>
                </a:cubicBezTo>
                <a:cubicBezTo>
                  <a:pt x="54083" y="3545"/>
                  <a:pt x="54053" y="3566"/>
                  <a:pt x="54011" y="3580"/>
                </a:cubicBezTo>
                <a:cubicBezTo>
                  <a:pt x="54044" y="3612"/>
                  <a:pt x="54044" y="3635"/>
                  <a:pt x="54011" y="3667"/>
                </a:cubicBezTo>
                <a:cubicBezTo>
                  <a:pt x="54144" y="3708"/>
                  <a:pt x="54051" y="3580"/>
                  <a:pt x="54157" y="3600"/>
                </a:cubicBezTo>
                <a:cubicBezTo>
                  <a:pt x="54102" y="3629"/>
                  <a:pt x="54164" y="3677"/>
                  <a:pt x="54157" y="3711"/>
                </a:cubicBezTo>
                <a:cubicBezTo>
                  <a:pt x="54149" y="3750"/>
                  <a:pt x="54106" y="3772"/>
                  <a:pt x="54098" y="3821"/>
                </a:cubicBezTo>
                <a:cubicBezTo>
                  <a:pt x="54156" y="3848"/>
                  <a:pt x="54144" y="3780"/>
                  <a:pt x="54157" y="3777"/>
                </a:cubicBezTo>
                <a:cubicBezTo>
                  <a:pt x="54157" y="3777"/>
                  <a:pt x="54350" y="3821"/>
                  <a:pt x="54333" y="3711"/>
                </a:cubicBezTo>
                <a:cubicBezTo>
                  <a:pt x="54390" y="3701"/>
                  <a:pt x="54460" y="3779"/>
                  <a:pt x="54451" y="3689"/>
                </a:cubicBezTo>
                <a:cubicBezTo>
                  <a:pt x="54499" y="3682"/>
                  <a:pt x="54505" y="3706"/>
                  <a:pt x="54508" y="3733"/>
                </a:cubicBezTo>
                <a:cubicBezTo>
                  <a:pt x="54603" y="3719"/>
                  <a:pt x="54463" y="3679"/>
                  <a:pt x="54538" y="3623"/>
                </a:cubicBezTo>
                <a:cubicBezTo>
                  <a:pt x="54570" y="3599"/>
                  <a:pt x="54559" y="3598"/>
                  <a:pt x="54538" y="3535"/>
                </a:cubicBezTo>
                <a:cubicBezTo>
                  <a:pt x="54589" y="3530"/>
                  <a:pt x="54605" y="3497"/>
                  <a:pt x="54598" y="3447"/>
                </a:cubicBezTo>
                <a:cubicBezTo>
                  <a:pt x="54655" y="3454"/>
                  <a:pt x="54688" y="3442"/>
                  <a:pt x="54685" y="3403"/>
                </a:cubicBezTo>
                <a:cubicBezTo>
                  <a:pt x="54842" y="3471"/>
                  <a:pt x="54586" y="3461"/>
                  <a:pt x="54626" y="3491"/>
                </a:cubicBezTo>
                <a:cubicBezTo>
                  <a:pt x="54657" y="3513"/>
                  <a:pt x="54640" y="3505"/>
                  <a:pt x="54598" y="3513"/>
                </a:cubicBezTo>
                <a:cubicBezTo>
                  <a:pt x="54601" y="3539"/>
                  <a:pt x="54591" y="3552"/>
                  <a:pt x="54567" y="3557"/>
                </a:cubicBezTo>
                <a:cubicBezTo>
                  <a:pt x="54599" y="3578"/>
                  <a:pt x="54577" y="3638"/>
                  <a:pt x="54655" y="3623"/>
                </a:cubicBezTo>
                <a:cubicBezTo>
                  <a:pt x="54635" y="3673"/>
                  <a:pt x="54567" y="3734"/>
                  <a:pt x="54626" y="3777"/>
                </a:cubicBezTo>
                <a:cubicBezTo>
                  <a:pt x="54680" y="3788"/>
                  <a:pt x="54663" y="3722"/>
                  <a:pt x="54685" y="3711"/>
                </a:cubicBezTo>
                <a:cubicBezTo>
                  <a:pt x="54719" y="3695"/>
                  <a:pt x="54806" y="3733"/>
                  <a:pt x="54802" y="3689"/>
                </a:cubicBezTo>
                <a:cubicBezTo>
                  <a:pt x="54887" y="3710"/>
                  <a:pt x="54773" y="3731"/>
                  <a:pt x="54773" y="3733"/>
                </a:cubicBezTo>
                <a:cubicBezTo>
                  <a:pt x="54768" y="3746"/>
                  <a:pt x="54836" y="3797"/>
                  <a:pt x="54773" y="3799"/>
                </a:cubicBezTo>
                <a:cubicBezTo>
                  <a:pt x="54782" y="3829"/>
                  <a:pt x="54847" y="3818"/>
                  <a:pt x="54890" y="3821"/>
                </a:cubicBezTo>
                <a:cubicBezTo>
                  <a:pt x="54932" y="3812"/>
                  <a:pt x="54886" y="3801"/>
                  <a:pt x="54890" y="3777"/>
                </a:cubicBezTo>
                <a:cubicBezTo>
                  <a:pt x="54847" y="3767"/>
                  <a:pt x="54892" y="3758"/>
                  <a:pt x="54890" y="3733"/>
                </a:cubicBezTo>
                <a:cubicBezTo>
                  <a:pt x="54922" y="3738"/>
                  <a:pt x="54911" y="3777"/>
                  <a:pt x="54948" y="3777"/>
                </a:cubicBezTo>
                <a:cubicBezTo>
                  <a:pt x="55055" y="3737"/>
                  <a:pt x="54896" y="3716"/>
                  <a:pt x="54920" y="3667"/>
                </a:cubicBezTo>
                <a:cubicBezTo>
                  <a:pt x="55028" y="3644"/>
                  <a:pt x="54976" y="3741"/>
                  <a:pt x="55036" y="3755"/>
                </a:cubicBezTo>
                <a:cubicBezTo>
                  <a:pt x="55074" y="3750"/>
                  <a:pt x="55074" y="3689"/>
                  <a:pt x="55036" y="3689"/>
                </a:cubicBezTo>
                <a:cubicBezTo>
                  <a:pt x="55034" y="3663"/>
                  <a:pt x="55076" y="3677"/>
                  <a:pt x="55095" y="3667"/>
                </a:cubicBezTo>
                <a:cubicBezTo>
                  <a:pt x="55161" y="3634"/>
                  <a:pt x="55166" y="3580"/>
                  <a:pt x="55182" y="3535"/>
                </a:cubicBezTo>
                <a:cubicBezTo>
                  <a:pt x="55262" y="3580"/>
                  <a:pt x="55143" y="3648"/>
                  <a:pt x="55212" y="3667"/>
                </a:cubicBezTo>
                <a:cubicBezTo>
                  <a:pt x="55223" y="3693"/>
                  <a:pt x="55162" y="3679"/>
                  <a:pt x="55154" y="3689"/>
                </a:cubicBezTo>
                <a:cubicBezTo>
                  <a:pt x="55147" y="3699"/>
                  <a:pt x="55242" y="3784"/>
                  <a:pt x="55095" y="3755"/>
                </a:cubicBezTo>
                <a:cubicBezTo>
                  <a:pt x="55108" y="3797"/>
                  <a:pt x="55158" y="3810"/>
                  <a:pt x="55154" y="3865"/>
                </a:cubicBezTo>
                <a:cubicBezTo>
                  <a:pt x="55214" y="3858"/>
                  <a:pt x="55212" y="3806"/>
                  <a:pt x="55272" y="3799"/>
                </a:cubicBezTo>
                <a:cubicBezTo>
                  <a:pt x="55245" y="3782"/>
                  <a:pt x="55254" y="3738"/>
                  <a:pt x="55212" y="3733"/>
                </a:cubicBezTo>
                <a:cubicBezTo>
                  <a:pt x="55197" y="3685"/>
                  <a:pt x="55292" y="3741"/>
                  <a:pt x="55300" y="3755"/>
                </a:cubicBezTo>
                <a:cubicBezTo>
                  <a:pt x="55323" y="3792"/>
                  <a:pt x="55257" y="3860"/>
                  <a:pt x="55329" y="3865"/>
                </a:cubicBezTo>
                <a:cubicBezTo>
                  <a:pt x="55416" y="3851"/>
                  <a:pt x="55245" y="3665"/>
                  <a:pt x="55387" y="3733"/>
                </a:cubicBezTo>
                <a:cubicBezTo>
                  <a:pt x="55397" y="3648"/>
                  <a:pt x="55290" y="3703"/>
                  <a:pt x="55272" y="3689"/>
                </a:cubicBezTo>
                <a:cubicBezTo>
                  <a:pt x="55247" y="3671"/>
                  <a:pt x="55385" y="3670"/>
                  <a:pt x="55272" y="3623"/>
                </a:cubicBezTo>
                <a:cubicBezTo>
                  <a:pt x="55286" y="3629"/>
                  <a:pt x="55254" y="3653"/>
                  <a:pt x="55242" y="3645"/>
                </a:cubicBezTo>
                <a:cubicBezTo>
                  <a:pt x="55232" y="3638"/>
                  <a:pt x="55250" y="3609"/>
                  <a:pt x="55242" y="3600"/>
                </a:cubicBezTo>
                <a:cubicBezTo>
                  <a:pt x="55333" y="3576"/>
                  <a:pt x="55314" y="3635"/>
                  <a:pt x="55359" y="3645"/>
                </a:cubicBezTo>
                <a:cubicBezTo>
                  <a:pt x="55385" y="3632"/>
                  <a:pt x="55404" y="3584"/>
                  <a:pt x="55417" y="3623"/>
                </a:cubicBezTo>
                <a:cubicBezTo>
                  <a:pt x="55471" y="3620"/>
                  <a:pt x="55435" y="3548"/>
                  <a:pt x="55476" y="3535"/>
                </a:cubicBezTo>
                <a:cubicBezTo>
                  <a:pt x="55529" y="3532"/>
                  <a:pt x="55538" y="3561"/>
                  <a:pt x="55593" y="3557"/>
                </a:cubicBezTo>
                <a:cubicBezTo>
                  <a:pt x="55585" y="3587"/>
                  <a:pt x="55519" y="3575"/>
                  <a:pt x="55476" y="3580"/>
                </a:cubicBezTo>
                <a:cubicBezTo>
                  <a:pt x="55525" y="3656"/>
                  <a:pt x="55452" y="3695"/>
                  <a:pt x="55535" y="3755"/>
                </a:cubicBezTo>
                <a:cubicBezTo>
                  <a:pt x="55599" y="3759"/>
                  <a:pt x="55548" y="3677"/>
                  <a:pt x="55564" y="3645"/>
                </a:cubicBezTo>
                <a:cubicBezTo>
                  <a:pt x="55657" y="3620"/>
                  <a:pt x="55642" y="3635"/>
                  <a:pt x="55711" y="3667"/>
                </a:cubicBezTo>
                <a:cubicBezTo>
                  <a:pt x="55732" y="3727"/>
                  <a:pt x="55653" y="3711"/>
                  <a:pt x="55652" y="3755"/>
                </a:cubicBezTo>
                <a:cubicBezTo>
                  <a:pt x="55720" y="3762"/>
                  <a:pt x="55765" y="3752"/>
                  <a:pt x="55798" y="3733"/>
                </a:cubicBezTo>
                <a:cubicBezTo>
                  <a:pt x="55774" y="3716"/>
                  <a:pt x="55780" y="3673"/>
                  <a:pt x="55740" y="3667"/>
                </a:cubicBezTo>
                <a:cubicBezTo>
                  <a:pt x="55752" y="3635"/>
                  <a:pt x="55765" y="3670"/>
                  <a:pt x="55798" y="3667"/>
                </a:cubicBezTo>
                <a:cubicBezTo>
                  <a:pt x="55805" y="3623"/>
                  <a:pt x="55858" y="3667"/>
                  <a:pt x="55858" y="3667"/>
                </a:cubicBezTo>
                <a:cubicBezTo>
                  <a:pt x="55881" y="3667"/>
                  <a:pt x="55937" y="3621"/>
                  <a:pt x="55946" y="3667"/>
                </a:cubicBezTo>
                <a:cubicBezTo>
                  <a:pt x="55972" y="3651"/>
                  <a:pt x="55990" y="3627"/>
                  <a:pt x="56004" y="3600"/>
                </a:cubicBezTo>
                <a:cubicBezTo>
                  <a:pt x="55981" y="3544"/>
                  <a:pt x="55934" y="3613"/>
                  <a:pt x="55886" y="3600"/>
                </a:cubicBezTo>
                <a:cubicBezTo>
                  <a:pt x="55866" y="3596"/>
                  <a:pt x="55866" y="3550"/>
                  <a:pt x="55828" y="3557"/>
                </a:cubicBezTo>
                <a:cubicBezTo>
                  <a:pt x="55822" y="3580"/>
                  <a:pt x="55648" y="3578"/>
                  <a:pt x="55740" y="3600"/>
                </a:cubicBezTo>
                <a:cubicBezTo>
                  <a:pt x="55732" y="3657"/>
                  <a:pt x="55688" y="3571"/>
                  <a:pt x="55623" y="3600"/>
                </a:cubicBezTo>
                <a:cubicBezTo>
                  <a:pt x="55587" y="3530"/>
                  <a:pt x="55717" y="3584"/>
                  <a:pt x="55681" y="3513"/>
                </a:cubicBezTo>
                <a:cubicBezTo>
                  <a:pt x="55760" y="3563"/>
                  <a:pt x="55887" y="3478"/>
                  <a:pt x="56004" y="3535"/>
                </a:cubicBezTo>
                <a:cubicBezTo>
                  <a:pt x="56090" y="3541"/>
                  <a:pt x="56094" y="3485"/>
                  <a:pt x="56180" y="3491"/>
                </a:cubicBezTo>
                <a:cubicBezTo>
                  <a:pt x="56174" y="3519"/>
                  <a:pt x="56123" y="3526"/>
                  <a:pt x="56121" y="3557"/>
                </a:cubicBezTo>
                <a:cubicBezTo>
                  <a:pt x="56118" y="3593"/>
                  <a:pt x="56050" y="3566"/>
                  <a:pt x="56033" y="3623"/>
                </a:cubicBezTo>
                <a:cubicBezTo>
                  <a:pt x="56073" y="3692"/>
                  <a:pt x="56178" y="3593"/>
                  <a:pt x="56210" y="3645"/>
                </a:cubicBezTo>
                <a:cubicBezTo>
                  <a:pt x="56238" y="3711"/>
                  <a:pt x="56144" y="3685"/>
                  <a:pt x="56091" y="3689"/>
                </a:cubicBezTo>
                <a:cubicBezTo>
                  <a:pt x="56088" y="3719"/>
                  <a:pt x="56174" y="3780"/>
                  <a:pt x="56150" y="3733"/>
                </a:cubicBezTo>
                <a:cubicBezTo>
                  <a:pt x="56153" y="3741"/>
                  <a:pt x="56186" y="3731"/>
                  <a:pt x="56180" y="3755"/>
                </a:cubicBezTo>
                <a:cubicBezTo>
                  <a:pt x="56178" y="3762"/>
                  <a:pt x="56095" y="3784"/>
                  <a:pt x="56091" y="3821"/>
                </a:cubicBezTo>
                <a:cubicBezTo>
                  <a:pt x="56175" y="3839"/>
                  <a:pt x="56168" y="3790"/>
                  <a:pt x="56237" y="3799"/>
                </a:cubicBezTo>
                <a:cubicBezTo>
                  <a:pt x="56237" y="3747"/>
                  <a:pt x="56237" y="3696"/>
                  <a:pt x="56237" y="3645"/>
                </a:cubicBezTo>
                <a:cubicBezTo>
                  <a:pt x="56286" y="3628"/>
                  <a:pt x="56283" y="3708"/>
                  <a:pt x="56297" y="3711"/>
                </a:cubicBezTo>
                <a:cubicBezTo>
                  <a:pt x="56339" y="3721"/>
                  <a:pt x="56309" y="3656"/>
                  <a:pt x="56326" y="3645"/>
                </a:cubicBezTo>
                <a:cubicBezTo>
                  <a:pt x="56329" y="3643"/>
                  <a:pt x="56421" y="3693"/>
                  <a:pt x="56414" y="3645"/>
                </a:cubicBezTo>
                <a:cubicBezTo>
                  <a:pt x="56465" y="3653"/>
                  <a:pt x="56401" y="3667"/>
                  <a:pt x="56414" y="3689"/>
                </a:cubicBezTo>
                <a:cubicBezTo>
                  <a:pt x="56433" y="3723"/>
                  <a:pt x="56508" y="3688"/>
                  <a:pt x="56503" y="3755"/>
                </a:cubicBezTo>
                <a:cubicBezTo>
                  <a:pt x="56566" y="3746"/>
                  <a:pt x="56530" y="3635"/>
                  <a:pt x="56473" y="3645"/>
                </a:cubicBezTo>
                <a:cubicBezTo>
                  <a:pt x="56485" y="3611"/>
                  <a:pt x="56565" y="3626"/>
                  <a:pt x="56530" y="3557"/>
                </a:cubicBezTo>
                <a:cubicBezTo>
                  <a:pt x="56609" y="3586"/>
                  <a:pt x="56580" y="3696"/>
                  <a:pt x="56618" y="3755"/>
                </a:cubicBezTo>
                <a:cubicBezTo>
                  <a:pt x="56648" y="3755"/>
                  <a:pt x="56642" y="3728"/>
                  <a:pt x="56648" y="3711"/>
                </a:cubicBezTo>
                <a:cubicBezTo>
                  <a:pt x="56728" y="3695"/>
                  <a:pt x="56707" y="3755"/>
                  <a:pt x="56766" y="3755"/>
                </a:cubicBezTo>
                <a:cubicBezTo>
                  <a:pt x="56852" y="3737"/>
                  <a:pt x="56749" y="3685"/>
                  <a:pt x="56766" y="3645"/>
                </a:cubicBezTo>
                <a:cubicBezTo>
                  <a:pt x="56915" y="3684"/>
                  <a:pt x="56766" y="3631"/>
                  <a:pt x="56883" y="3623"/>
                </a:cubicBezTo>
                <a:cubicBezTo>
                  <a:pt x="56886" y="3563"/>
                  <a:pt x="56834" y="3579"/>
                  <a:pt x="56883" y="3535"/>
                </a:cubicBezTo>
                <a:cubicBezTo>
                  <a:pt x="56944" y="3547"/>
                  <a:pt x="56945" y="3569"/>
                  <a:pt x="56912" y="3600"/>
                </a:cubicBezTo>
                <a:cubicBezTo>
                  <a:pt x="57069" y="3625"/>
                  <a:pt x="56908" y="3547"/>
                  <a:pt x="57030" y="3557"/>
                </a:cubicBezTo>
                <a:cubicBezTo>
                  <a:pt x="57024" y="3596"/>
                  <a:pt x="57060" y="3667"/>
                  <a:pt x="56972" y="3645"/>
                </a:cubicBezTo>
                <a:cubicBezTo>
                  <a:pt x="56982" y="3717"/>
                  <a:pt x="57110" y="3677"/>
                  <a:pt x="57147" y="3645"/>
                </a:cubicBezTo>
                <a:cubicBezTo>
                  <a:pt x="57249" y="3683"/>
                  <a:pt x="57074" y="3689"/>
                  <a:pt x="57089" y="3733"/>
                </a:cubicBezTo>
                <a:cubicBezTo>
                  <a:pt x="57089" y="3755"/>
                  <a:pt x="57124" y="3750"/>
                  <a:pt x="57147" y="3755"/>
                </a:cubicBezTo>
                <a:cubicBezTo>
                  <a:pt x="57149" y="3815"/>
                  <a:pt x="57098" y="3800"/>
                  <a:pt x="57147" y="3843"/>
                </a:cubicBezTo>
                <a:cubicBezTo>
                  <a:pt x="57181" y="3839"/>
                  <a:pt x="57171" y="3803"/>
                  <a:pt x="57176" y="3777"/>
                </a:cubicBezTo>
                <a:cubicBezTo>
                  <a:pt x="57237" y="3787"/>
                  <a:pt x="57252" y="3762"/>
                  <a:pt x="57293" y="3755"/>
                </a:cubicBezTo>
                <a:cubicBezTo>
                  <a:pt x="57221" y="3726"/>
                  <a:pt x="57346" y="3689"/>
                  <a:pt x="57264" y="3667"/>
                </a:cubicBezTo>
                <a:cubicBezTo>
                  <a:pt x="57316" y="3592"/>
                  <a:pt x="57397" y="3727"/>
                  <a:pt x="57322" y="3755"/>
                </a:cubicBezTo>
                <a:cubicBezTo>
                  <a:pt x="57411" y="3777"/>
                  <a:pt x="57375" y="3705"/>
                  <a:pt x="57382" y="3667"/>
                </a:cubicBezTo>
                <a:cubicBezTo>
                  <a:pt x="57405" y="3676"/>
                  <a:pt x="57430" y="3693"/>
                  <a:pt x="57469" y="3689"/>
                </a:cubicBezTo>
                <a:cubicBezTo>
                  <a:pt x="57507" y="3685"/>
                  <a:pt x="57478" y="3662"/>
                  <a:pt x="57498" y="3645"/>
                </a:cubicBezTo>
                <a:cubicBezTo>
                  <a:pt x="57514" y="3631"/>
                  <a:pt x="57580" y="3645"/>
                  <a:pt x="57557" y="3600"/>
                </a:cubicBezTo>
                <a:cubicBezTo>
                  <a:pt x="57593" y="3611"/>
                  <a:pt x="57617" y="3629"/>
                  <a:pt x="57616" y="3667"/>
                </a:cubicBezTo>
                <a:cubicBezTo>
                  <a:pt x="57754" y="3663"/>
                  <a:pt x="57563" y="3548"/>
                  <a:pt x="57704" y="3557"/>
                </a:cubicBezTo>
                <a:cubicBezTo>
                  <a:pt x="57688" y="3496"/>
                  <a:pt x="57562" y="3516"/>
                  <a:pt x="57498" y="3491"/>
                </a:cubicBezTo>
                <a:cubicBezTo>
                  <a:pt x="57582" y="3416"/>
                  <a:pt x="57717" y="3487"/>
                  <a:pt x="57849" y="3447"/>
                </a:cubicBezTo>
                <a:cubicBezTo>
                  <a:pt x="57842" y="3482"/>
                  <a:pt x="57878" y="3485"/>
                  <a:pt x="57879" y="3513"/>
                </a:cubicBezTo>
                <a:cubicBezTo>
                  <a:pt x="57901" y="3478"/>
                  <a:pt x="58023" y="3518"/>
                  <a:pt x="57997" y="3447"/>
                </a:cubicBezTo>
                <a:cubicBezTo>
                  <a:pt x="58086" y="3446"/>
                  <a:pt x="58111" y="3493"/>
                  <a:pt x="58173" y="3513"/>
                </a:cubicBezTo>
                <a:cubicBezTo>
                  <a:pt x="58272" y="3521"/>
                  <a:pt x="58297" y="3475"/>
                  <a:pt x="58348" y="3447"/>
                </a:cubicBezTo>
                <a:cubicBezTo>
                  <a:pt x="58308" y="3421"/>
                  <a:pt x="58347" y="3439"/>
                  <a:pt x="58378" y="3447"/>
                </a:cubicBezTo>
                <a:cubicBezTo>
                  <a:pt x="58351" y="3486"/>
                  <a:pt x="58306" y="3510"/>
                  <a:pt x="58290" y="3557"/>
                </a:cubicBezTo>
                <a:cubicBezTo>
                  <a:pt x="58374" y="3547"/>
                  <a:pt x="58381" y="3479"/>
                  <a:pt x="58495" y="3491"/>
                </a:cubicBezTo>
                <a:cubicBezTo>
                  <a:pt x="58480" y="3473"/>
                  <a:pt x="58464" y="3455"/>
                  <a:pt x="58466" y="3425"/>
                </a:cubicBezTo>
                <a:cubicBezTo>
                  <a:pt x="58506" y="3448"/>
                  <a:pt x="58606" y="3514"/>
                  <a:pt x="58583" y="3403"/>
                </a:cubicBezTo>
                <a:cubicBezTo>
                  <a:pt x="58651" y="3409"/>
                  <a:pt x="58649" y="3461"/>
                  <a:pt x="58612" y="3491"/>
                </a:cubicBezTo>
                <a:cubicBezTo>
                  <a:pt x="58674" y="3484"/>
                  <a:pt x="58787" y="3428"/>
                  <a:pt x="58759" y="3535"/>
                </a:cubicBezTo>
                <a:cubicBezTo>
                  <a:pt x="58867" y="3529"/>
                  <a:pt x="58869" y="3442"/>
                  <a:pt x="58935" y="3403"/>
                </a:cubicBezTo>
                <a:cubicBezTo>
                  <a:pt x="58991" y="3412"/>
                  <a:pt x="59009" y="3451"/>
                  <a:pt x="59081" y="3447"/>
                </a:cubicBezTo>
                <a:cubicBezTo>
                  <a:pt x="59091" y="3523"/>
                  <a:pt x="58943" y="3539"/>
                  <a:pt x="58905" y="3513"/>
                </a:cubicBezTo>
                <a:cubicBezTo>
                  <a:pt x="58868" y="3518"/>
                  <a:pt x="58867" y="3578"/>
                  <a:pt x="58905" y="3580"/>
                </a:cubicBezTo>
                <a:cubicBezTo>
                  <a:pt x="58889" y="3600"/>
                  <a:pt x="58823" y="3612"/>
                  <a:pt x="58875" y="3623"/>
                </a:cubicBezTo>
                <a:cubicBezTo>
                  <a:pt x="58859" y="3687"/>
                  <a:pt x="58830" y="3589"/>
                  <a:pt x="58788" y="3600"/>
                </a:cubicBezTo>
                <a:cubicBezTo>
                  <a:pt x="58711" y="3595"/>
                  <a:pt x="58766" y="3686"/>
                  <a:pt x="58670" y="3667"/>
                </a:cubicBezTo>
                <a:cubicBezTo>
                  <a:pt x="58682" y="3638"/>
                  <a:pt x="58723" y="3632"/>
                  <a:pt x="58729" y="3600"/>
                </a:cubicBezTo>
                <a:cubicBezTo>
                  <a:pt x="58648" y="3597"/>
                  <a:pt x="58655" y="3663"/>
                  <a:pt x="58612" y="3689"/>
                </a:cubicBezTo>
                <a:cubicBezTo>
                  <a:pt x="58564" y="3643"/>
                  <a:pt x="58545" y="3688"/>
                  <a:pt x="58495" y="3689"/>
                </a:cubicBezTo>
                <a:cubicBezTo>
                  <a:pt x="58460" y="3690"/>
                  <a:pt x="58442" y="3686"/>
                  <a:pt x="58436" y="3667"/>
                </a:cubicBezTo>
                <a:cubicBezTo>
                  <a:pt x="58392" y="3668"/>
                  <a:pt x="58433" y="3693"/>
                  <a:pt x="58436" y="3689"/>
                </a:cubicBezTo>
                <a:cubicBezTo>
                  <a:pt x="58405" y="3738"/>
                  <a:pt x="58347" y="3719"/>
                  <a:pt x="58290" y="3755"/>
                </a:cubicBezTo>
                <a:cubicBezTo>
                  <a:pt x="58302" y="3801"/>
                  <a:pt x="58269" y="3813"/>
                  <a:pt x="58261" y="3843"/>
                </a:cubicBezTo>
                <a:cubicBezTo>
                  <a:pt x="58264" y="3869"/>
                  <a:pt x="58314" y="3861"/>
                  <a:pt x="58348" y="3865"/>
                </a:cubicBezTo>
                <a:cubicBezTo>
                  <a:pt x="58323" y="3904"/>
                  <a:pt x="58251" y="3933"/>
                  <a:pt x="58348" y="3953"/>
                </a:cubicBezTo>
                <a:cubicBezTo>
                  <a:pt x="58342" y="3985"/>
                  <a:pt x="58261" y="3961"/>
                  <a:pt x="58261" y="3998"/>
                </a:cubicBezTo>
                <a:cubicBezTo>
                  <a:pt x="58296" y="4063"/>
                  <a:pt x="58378" y="3986"/>
                  <a:pt x="58378" y="3953"/>
                </a:cubicBezTo>
                <a:cubicBezTo>
                  <a:pt x="58490" y="3978"/>
                  <a:pt x="58264" y="4038"/>
                  <a:pt x="58378" y="4063"/>
                </a:cubicBezTo>
                <a:cubicBezTo>
                  <a:pt x="58353" y="4095"/>
                  <a:pt x="58335" y="4133"/>
                  <a:pt x="58261" y="4130"/>
                </a:cubicBezTo>
                <a:cubicBezTo>
                  <a:pt x="58249" y="4182"/>
                  <a:pt x="58314" y="4178"/>
                  <a:pt x="58290" y="4239"/>
                </a:cubicBezTo>
                <a:cubicBezTo>
                  <a:pt x="58372" y="4216"/>
                  <a:pt x="58464" y="4122"/>
                  <a:pt x="58495" y="4239"/>
                </a:cubicBezTo>
                <a:cubicBezTo>
                  <a:pt x="58510" y="4232"/>
                  <a:pt x="58562" y="4216"/>
                  <a:pt x="58554" y="4196"/>
                </a:cubicBezTo>
                <a:cubicBezTo>
                  <a:pt x="58554" y="4194"/>
                  <a:pt x="58496" y="4170"/>
                  <a:pt x="58495" y="4173"/>
                </a:cubicBezTo>
                <a:cubicBezTo>
                  <a:pt x="58504" y="4139"/>
                  <a:pt x="58660" y="4120"/>
                  <a:pt x="58524" y="4085"/>
                </a:cubicBezTo>
                <a:cubicBezTo>
                  <a:pt x="58537" y="4051"/>
                  <a:pt x="58616" y="4066"/>
                  <a:pt x="58583" y="3998"/>
                </a:cubicBezTo>
                <a:cubicBezTo>
                  <a:pt x="58658" y="3996"/>
                  <a:pt x="58619" y="4014"/>
                  <a:pt x="58612" y="4041"/>
                </a:cubicBezTo>
                <a:cubicBezTo>
                  <a:pt x="58721" y="4064"/>
                  <a:pt x="58670" y="3967"/>
                  <a:pt x="58729" y="3953"/>
                </a:cubicBezTo>
                <a:cubicBezTo>
                  <a:pt x="58777" y="3947"/>
                  <a:pt x="58781" y="3973"/>
                  <a:pt x="58817" y="3975"/>
                </a:cubicBezTo>
                <a:cubicBezTo>
                  <a:pt x="58835" y="4024"/>
                  <a:pt x="58732" y="3997"/>
                  <a:pt x="58729" y="4041"/>
                </a:cubicBezTo>
                <a:cubicBezTo>
                  <a:pt x="58727" y="4071"/>
                  <a:pt x="58645" y="4078"/>
                  <a:pt x="58612" y="4107"/>
                </a:cubicBezTo>
                <a:cubicBezTo>
                  <a:pt x="58581" y="4213"/>
                  <a:pt x="58604" y="4229"/>
                  <a:pt x="58583" y="4327"/>
                </a:cubicBezTo>
                <a:cubicBezTo>
                  <a:pt x="58530" y="4331"/>
                  <a:pt x="58521" y="4300"/>
                  <a:pt x="58466" y="4305"/>
                </a:cubicBezTo>
                <a:cubicBezTo>
                  <a:pt x="58466" y="4327"/>
                  <a:pt x="58502" y="4323"/>
                  <a:pt x="58524" y="4327"/>
                </a:cubicBezTo>
                <a:cubicBezTo>
                  <a:pt x="58487" y="4384"/>
                  <a:pt x="58460" y="4393"/>
                  <a:pt x="58495" y="4459"/>
                </a:cubicBezTo>
                <a:cubicBezTo>
                  <a:pt x="58440" y="4452"/>
                  <a:pt x="58460" y="4510"/>
                  <a:pt x="58436" y="4525"/>
                </a:cubicBezTo>
                <a:cubicBezTo>
                  <a:pt x="58428" y="4531"/>
                  <a:pt x="58383" y="4519"/>
                  <a:pt x="58378" y="4525"/>
                </a:cubicBezTo>
                <a:cubicBezTo>
                  <a:pt x="58366" y="4540"/>
                  <a:pt x="58400" y="4554"/>
                  <a:pt x="58407" y="4548"/>
                </a:cubicBezTo>
                <a:cubicBezTo>
                  <a:pt x="58366" y="4587"/>
                  <a:pt x="58361" y="4581"/>
                  <a:pt x="58318" y="4613"/>
                </a:cubicBezTo>
                <a:cubicBezTo>
                  <a:pt x="58282" y="4685"/>
                  <a:pt x="58414" y="4630"/>
                  <a:pt x="58378" y="4702"/>
                </a:cubicBezTo>
                <a:cubicBezTo>
                  <a:pt x="58412" y="4698"/>
                  <a:pt x="58402" y="4661"/>
                  <a:pt x="58407" y="4636"/>
                </a:cubicBezTo>
                <a:cubicBezTo>
                  <a:pt x="58468" y="4648"/>
                  <a:pt x="58469" y="4670"/>
                  <a:pt x="58436" y="4702"/>
                </a:cubicBezTo>
                <a:cubicBezTo>
                  <a:pt x="58444" y="4726"/>
                  <a:pt x="58494" y="4717"/>
                  <a:pt x="58495" y="4745"/>
                </a:cubicBezTo>
                <a:cubicBezTo>
                  <a:pt x="58549" y="4720"/>
                  <a:pt x="58515" y="4629"/>
                  <a:pt x="58642" y="4658"/>
                </a:cubicBezTo>
                <a:cubicBezTo>
                  <a:pt x="58649" y="4693"/>
                  <a:pt x="58614" y="4696"/>
                  <a:pt x="58612" y="4724"/>
                </a:cubicBezTo>
                <a:cubicBezTo>
                  <a:pt x="58691" y="4724"/>
                  <a:pt x="58675" y="4654"/>
                  <a:pt x="58759" y="4658"/>
                </a:cubicBezTo>
                <a:cubicBezTo>
                  <a:pt x="58811" y="4702"/>
                  <a:pt x="58738" y="4700"/>
                  <a:pt x="58788" y="4745"/>
                </a:cubicBezTo>
                <a:cubicBezTo>
                  <a:pt x="58847" y="4731"/>
                  <a:pt x="58904" y="4677"/>
                  <a:pt x="58964" y="4724"/>
                </a:cubicBezTo>
                <a:cubicBezTo>
                  <a:pt x="58998" y="4692"/>
                  <a:pt x="59075" y="4690"/>
                  <a:pt x="59111" y="4658"/>
                </a:cubicBezTo>
                <a:cubicBezTo>
                  <a:pt x="59179" y="4661"/>
                  <a:pt x="59063" y="4707"/>
                  <a:pt x="59141" y="4745"/>
                </a:cubicBezTo>
                <a:cubicBezTo>
                  <a:pt x="59205" y="4750"/>
                  <a:pt x="59233" y="4727"/>
                  <a:pt x="59229" y="4680"/>
                </a:cubicBezTo>
                <a:cubicBezTo>
                  <a:pt x="59266" y="4687"/>
                  <a:pt x="59274" y="4718"/>
                  <a:pt x="59316" y="4724"/>
                </a:cubicBezTo>
                <a:cubicBezTo>
                  <a:pt x="59295" y="4741"/>
                  <a:pt x="59271" y="4785"/>
                  <a:pt x="59316" y="4790"/>
                </a:cubicBezTo>
                <a:cubicBezTo>
                  <a:pt x="59314" y="4834"/>
                  <a:pt x="59236" y="4817"/>
                  <a:pt x="59256" y="4877"/>
                </a:cubicBezTo>
                <a:cubicBezTo>
                  <a:pt x="59178" y="4894"/>
                  <a:pt x="59278" y="4774"/>
                  <a:pt x="59199" y="4790"/>
                </a:cubicBezTo>
                <a:cubicBezTo>
                  <a:pt x="59091" y="4831"/>
                  <a:pt x="59233" y="4844"/>
                  <a:pt x="59169" y="4900"/>
                </a:cubicBezTo>
                <a:cubicBezTo>
                  <a:pt x="59145" y="4919"/>
                  <a:pt x="59109" y="4877"/>
                  <a:pt x="59111" y="4877"/>
                </a:cubicBezTo>
                <a:cubicBezTo>
                  <a:pt x="59039" y="4874"/>
                  <a:pt x="59035" y="4936"/>
                  <a:pt x="59141" y="4966"/>
                </a:cubicBezTo>
                <a:cubicBezTo>
                  <a:pt x="59127" y="4985"/>
                  <a:pt x="59115" y="5005"/>
                  <a:pt x="59081" y="5010"/>
                </a:cubicBezTo>
                <a:cubicBezTo>
                  <a:pt x="59049" y="5015"/>
                  <a:pt x="59061" y="5053"/>
                  <a:pt x="59023" y="5054"/>
                </a:cubicBezTo>
                <a:cubicBezTo>
                  <a:pt x="59035" y="5089"/>
                  <a:pt x="59115" y="5072"/>
                  <a:pt x="59081" y="5143"/>
                </a:cubicBezTo>
                <a:cubicBezTo>
                  <a:pt x="59016" y="5155"/>
                  <a:pt x="59039" y="5100"/>
                  <a:pt x="58993" y="5098"/>
                </a:cubicBezTo>
                <a:cubicBezTo>
                  <a:pt x="58965" y="5098"/>
                  <a:pt x="58979" y="5131"/>
                  <a:pt x="58993" y="5143"/>
                </a:cubicBezTo>
                <a:cubicBezTo>
                  <a:pt x="59052" y="5186"/>
                  <a:pt x="58973" y="5141"/>
                  <a:pt x="58935" y="5186"/>
                </a:cubicBezTo>
                <a:cubicBezTo>
                  <a:pt x="58917" y="5207"/>
                  <a:pt x="58955" y="5256"/>
                  <a:pt x="58905" y="5252"/>
                </a:cubicBezTo>
                <a:cubicBezTo>
                  <a:pt x="58915" y="5299"/>
                  <a:pt x="58989" y="5384"/>
                  <a:pt x="58846" y="5362"/>
                </a:cubicBezTo>
                <a:cubicBezTo>
                  <a:pt x="58877" y="5302"/>
                  <a:pt x="58865" y="5259"/>
                  <a:pt x="58788" y="5230"/>
                </a:cubicBezTo>
                <a:cubicBezTo>
                  <a:pt x="58691" y="5252"/>
                  <a:pt x="58747" y="5390"/>
                  <a:pt x="58670" y="5428"/>
                </a:cubicBezTo>
                <a:cubicBezTo>
                  <a:pt x="58587" y="5423"/>
                  <a:pt x="58511" y="5426"/>
                  <a:pt x="58524" y="5494"/>
                </a:cubicBezTo>
                <a:cubicBezTo>
                  <a:pt x="58462" y="5476"/>
                  <a:pt x="58444" y="5377"/>
                  <a:pt x="58495" y="5341"/>
                </a:cubicBezTo>
                <a:cubicBezTo>
                  <a:pt x="58483" y="5285"/>
                  <a:pt x="58360" y="5323"/>
                  <a:pt x="58407" y="5384"/>
                </a:cubicBezTo>
                <a:cubicBezTo>
                  <a:pt x="58389" y="5384"/>
                  <a:pt x="58368" y="5384"/>
                  <a:pt x="58348" y="5384"/>
                </a:cubicBezTo>
                <a:cubicBezTo>
                  <a:pt x="58371" y="5405"/>
                  <a:pt x="58401" y="5418"/>
                  <a:pt x="58436" y="5428"/>
                </a:cubicBezTo>
                <a:cubicBezTo>
                  <a:pt x="58478" y="5492"/>
                  <a:pt x="58345" y="5549"/>
                  <a:pt x="58466" y="5538"/>
                </a:cubicBezTo>
                <a:cubicBezTo>
                  <a:pt x="58460" y="5556"/>
                  <a:pt x="58436" y="5561"/>
                  <a:pt x="58436" y="5582"/>
                </a:cubicBezTo>
                <a:cubicBezTo>
                  <a:pt x="58540" y="5562"/>
                  <a:pt x="58532" y="5586"/>
                  <a:pt x="58612" y="5538"/>
                </a:cubicBezTo>
                <a:cubicBezTo>
                  <a:pt x="58667" y="5548"/>
                  <a:pt x="58789" y="5508"/>
                  <a:pt x="58759" y="5582"/>
                </a:cubicBezTo>
                <a:cubicBezTo>
                  <a:pt x="58809" y="5591"/>
                  <a:pt x="58813" y="5565"/>
                  <a:pt x="58817" y="5538"/>
                </a:cubicBezTo>
                <a:cubicBezTo>
                  <a:pt x="58859" y="5540"/>
                  <a:pt x="58900" y="5542"/>
                  <a:pt x="58905" y="5515"/>
                </a:cubicBezTo>
                <a:cubicBezTo>
                  <a:pt x="58949" y="5526"/>
                  <a:pt x="58903" y="5535"/>
                  <a:pt x="58905" y="5561"/>
                </a:cubicBezTo>
                <a:cubicBezTo>
                  <a:pt x="59058" y="5572"/>
                  <a:pt x="58980" y="5411"/>
                  <a:pt x="59141" y="5428"/>
                </a:cubicBezTo>
                <a:cubicBezTo>
                  <a:pt x="59119" y="5493"/>
                  <a:pt x="59052" y="5524"/>
                  <a:pt x="59081" y="5626"/>
                </a:cubicBezTo>
                <a:cubicBezTo>
                  <a:pt x="59118" y="5623"/>
                  <a:pt x="59121" y="5598"/>
                  <a:pt x="59141" y="5582"/>
                </a:cubicBezTo>
                <a:cubicBezTo>
                  <a:pt x="59158" y="5566"/>
                  <a:pt x="59188" y="5561"/>
                  <a:pt x="59199" y="5538"/>
                </a:cubicBezTo>
                <a:cubicBezTo>
                  <a:pt x="59264" y="5541"/>
                  <a:pt x="59160" y="5594"/>
                  <a:pt x="59199" y="5648"/>
                </a:cubicBezTo>
                <a:cubicBezTo>
                  <a:pt x="59232" y="5629"/>
                  <a:pt x="59278" y="5619"/>
                  <a:pt x="59345" y="5626"/>
                </a:cubicBezTo>
                <a:cubicBezTo>
                  <a:pt x="59380" y="5622"/>
                  <a:pt x="59370" y="5586"/>
                  <a:pt x="59374" y="5561"/>
                </a:cubicBezTo>
                <a:cubicBezTo>
                  <a:pt x="59507" y="5602"/>
                  <a:pt x="59572" y="5533"/>
                  <a:pt x="59697" y="5582"/>
                </a:cubicBezTo>
                <a:cubicBezTo>
                  <a:pt x="59662" y="5612"/>
                  <a:pt x="59537" y="5623"/>
                  <a:pt x="59492" y="5604"/>
                </a:cubicBezTo>
                <a:cubicBezTo>
                  <a:pt x="59522" y="5662"/>
                  <a:pt x="59513" y="5730"/>
                  <a:pt x="59404" y="5736"/>
                </a:cubicBezTo>
                <a:cubicBezTo>
                  <a:pt x="59425" y="5716"/>
                  <a:pt x="59436" y="5687"/>
                  <a:pt x="59432" y="5648"/>
                </a:cubicBezTo>
                <a:cubicBezTo>
                  <a:pt x="59398" y="5681"/>
                  <a:pt x="59322" y="5682"/>
                  <a:pt x="59286" y="5714"/>
                </a:cubicBezTo>
                <a:cubicBezTo>
                  <a:pt x="59286" y="5747"/>
                  <a:pt x="59322" y="5718"/>
                  <a:pt x="59316" y="5714"/>
                </a:cubicBezTo>
                <a:cubicBezTo>
                  <a:pt x="59388" y="5747"/>
                  <a:pt x="59283" y="5766"/>
                  <a:pt x="59316" y="5847"/>
                </a:cubicBezTo>
                <a:cubicBezTo>
                  <a:pt x="59329" y="5878"/>
                  <a:pt x="59342" y="5844"/>
                  <a:pt x="59374" y="5847"/>
                </a:cubicBezTo>
                <a:cubicBezTo>
                  <a:pt x="59398" y="5851"/>
                  <a:pt x="59404" y="5868"/>
                  <a:pt x="59432" y="5868"/>
                </a:cubicBezTo>
                <a:cubicBezTo>
                  <a:pt x="59424" y="5914"/>
                  <a:pt x="59354" y="5836"/>
                  <a:pt x="59345" y="5913"/>
                </a:cubicBezTo>
                <a:cubicBezTo>
                  <a:pt x="59347" y="5977"/>
                  <a:pt x="59412" y="5994"/>
                  <a:pt x="59462" y="6022"/>
                </a:cubicBezTo>
                <a:cubicBezTo>
                  <a:pt x="59569" y="5967"/>
                  <a:pt x="59473" y="5912"/>
                  <a:pt x="59492" y="5802"/>
                </a:cubicBezTo>
                <a:cubicBezTo>
                  <a:pt x="59566" y="5806"/>
                  <a:pt x="59584" y="5769"/>
                  <a:pt x="59609" y="5736"/>
                </a:cubicBezTo>
                <a:cubicBezTo>
                  <a:pt x="59651" y="5747"/>
                  <a:pt x="59605" y="5755"/>
                  <a:pt x="59609" y="5780"/>
                </a:cubicBezTo>
                <a:cubicBezTo>
                  <a:pt x="59659" y="5776"/>
                  <a:pt x="59684" y="5818"/>
                  <a:pt x="59697" y="5780"/>
                </a:cubicBezTo>
                <a:cubicBezTo>
                  <a:pt x="59758" y="5761"/>
                  <a:pt x="59654" y="5892"/>
                  <a:pt x="59726" y="5824"/>
                </a:cubicBezTo>
                <a:cubicBezTo>
                  <a:pt x="59775" y="5828"/>
                  <a:pt x="59713" y="5929"/>
                  <a:pt x="59639" y="5913"/>
                </a:cubicBezTo>
                <a:cubicBezTo>
                  <a:pt x="59639" y="5883"/>
                  <a:pt x="59639" y="5854"/>
                  <a:pt x="59639" y="5824"/>
                </a:cubicBezTo>
                <a:cubicBezTo>
                  <a:pt x="59599" y="5824"/>
                  <a:pt x="59560" y="5824"/>
                  <a:pt x="59521" y="5824"/>
                </a:cubicBezTo>
                <a:cubicBezTo>
                  <a:pt x="59518" y="5856"/>
                  <a:pt x="59515" y="5886"/>
                  <a:pt x="59549" y="5890"/>
                </a:cubicBezTo>
                <a:cubicBezTo>
                  <a:pt x="59530" y="5958"/>
                  <a:pt x="59530" y="5932"/>
                  <a:pt x="59549" y="6000"/>
                </a:cubicBezTo>
                <a:cubicBezTo>
                  <a:pt x="59518" y="6004"/>
                  <a:pt x="59534" y="6022"/>
                  <a:pt x="59549" y="6022"/>
                </a:cubicBezTo>
                <a:cubicBezTo>
                  <a:pt x="59484" y="6076"/>
                  <a:pt x="59446" y="6049"/>
                  <a:pt x="59345" y="6045"/>
                </a:cubicBezTo>
                <a:cubicBezTo>
                  <a:pt x="59340" y="6093"/>
                  <a:pt x="59368" y="6114"/>
                  <a:pt x="59432" y="6111"/>
                </a:cubicBezTo>
                <a:cubicBezTo>
                  <a:pt x="59512" y="6094"/>
                  <a:pt x="59492" y="6154"/>
                  <a:pt x="59549" y="6154"/>
                </a:cubicBezTo>
                <a:cubicBezTo>
                  <a:pt x="59561" y="6208"/>
                  <a:pt x="59496" y="6202"/>
                  <a:pt x="59521" y="6265"/>
                </a:cubicBezTo>
                <a:cubicBezTo>
                  <a:pt x="59442" y="6229"/>
                  <a:pt x="59478" y="6195"/>
                  <a:pt x="59521" y="6154"/>
                </a:cubicBezTo>
                <a:cubicBezTo>
                  <a:pt x="59425" y="6127"/>
                  <a:pt x="59498" y="6226"/>
                  <a:pt x="59404" y="6199"/>
                </a:cubicBezTo>
                <a:cubicBezTo>
                  <a:pt x="59444" y="6249"/>
                  <a:pt x="59328" y="6282"/>
                  <a:pt x="59404" y="6286"/>
                </a:cubicBezTo>
                <a:cubicBezTo>
                  <a:pt x="59396" y="6332"/>
                  <a:pt x="59275" y="6293"/>
                  <a:pt x="59256" y="6331"/>
                </a:cubicBezTo>
                <a:cubicBezTo>
                  <a:pt x="59262" y="6356"/>
                  <a:pt x="59286" y="6343"/>
                  <a:pt x="59286" y="6331"/>
                </a:cubicBezTo>
                <a:cubicBezTo>
                  <a:pt x="59375" y="6358"/>
                  <a:pt x="59266" y="6415"/>
                  <a:pt x="59256" y="6440"/>
                </a:cubicBezTo>
                <a:cubicBezTo>
                  <a:pt x="59202" y="6423"/>
                  <a:pt x="59149" y="6404"/>
                  <a:pt x="59081" y="6397"/>
                </a:cubicBezTo>
                <a:cubicBezTo>
                  <a:pt x="59029" y="6422"/>
                  <a:pt x="59148" y="6506"/>
                  <a:pt x="59141" y="6572"/>
                </a:cubicBezTo>
                <a:cubicBezTo>
                  <a:pt x="59148" y="6636"/>
                  <a:pt x="59073" y="6640"/>
                  <a:pt x="59081" y="6705"/>
                </a:cubicBezTo>
                <a:cubicBezTo>
                  <a:pt x="59190" y="6712"/>
                  <a:pt x="59232" y="6556"/>
                  <a:pt x="59169" y="6506"/>
                </a:cubicBezTo>
                <a:cubicBezTo>
                  <a:pt x="59208" y="6428"/>
                  <a:pt x="59266" y="6500"/>
                  <a:pt x="59345" y="6463"/>
                </a:cubicBezTo>
                <a:cubicBezTo>
                  <a:pt x="59337" y="6508"/>
                  <a:pt x="59266" y="6506"/>
                  <a:pt x="59229" y="6528"/>
                </a:cubicBezTo>
                <a:cubicBezTo>
                  <a:pt x="59251" y="6605"/>
                  <a:pt x="59184" y="6613"/>
                  <a:pt x="59199" y="6683"/>
                </a:cubicBezTo>
                <a:cubicBezTo>
                  <a:pt x="59160" y="6705"/>
                  <a:pt x="59111" y="6719"/>
                  <a:pt x="59081" y="6749"/>
                </a:cubicBezTo>
                <a:cubicBezTo>
                  <a:pt x="59094" y="6780"/>
                  <a:pt x="59106" y="6746"/>
                  <a:pt x="59141" y="6749"/>
                </a:cubicBezTo>
                <a:cubicBezTo>
                  <a:pt x="59164" y="6754"/>
                  <a:pt x="59169" y="6771"/>
                  <a:pt x="59199" y="6771"/>
                </a:cubicBezTo>
                <a:cubicBezTo>
                  <a:pt x="59199" y="6867"/>
                  <a:pt x="59217" y="6975"/>
                  <a:pt x="59141" y="7013"/>
                </a:cubicBezTo>
                <a:cubicBezTo>
                  <a:pt x="59106" y="7058"/>
                  <a:pt x="59192" y="7045"/>
                  <a:pt x="59199" y="7057"/>
                </a:cubicBezTo>
                <a:cubicBezTo>
                  <a:pt x="59221" y="7097"/>
                  <a:pt x="59154" y="7138"/>
                  <a:pt x="59199" y="7189"/>
                </a:cubicBezTo>
                <a:cubicBezTo>
                  <a:pt x="59182" y="7222"/>
                  <a:pt x="59167" y="7191"/>
                  <a:pt x="59169" y="7167"/>
                </a:cubicBezTo>
                <a:cubicBezTo>
                  <a:pt x="59163" y="7143"/>
                  <a:pt x="59111" y="7152"/>
                  <a:pt x="59111" y="7123"/>
                </a:cubicBezTo>
                <a:cubicBezTo>
                  <a:pt x="59067" y="7141"/>
                  <a:pt x="59048" y="7179"/>
                  <a:pt x="59052" y="7233"/>
                </a:cubicBezTo>
                <a:cubicBezTo>
                  <a:pt x="59084" y="7245"/>
                  <a:pt x="59071" y="7191"/>
                  <a:pt x="59081" y="7189"/>
                </a:cubicBezTo>
                <a:cubicBezTo>
                  <a:pt x="59130" y="7182"/>
                  <a:pt x="59148" y="7282"/>
                  <a:pt x="59141" y="7343"/>
                </a:cubicBezTo>
                <a:cubicBezTo>
                  <a:pt x="59075" y="7355"/>
                  <a:pt x="59099" y="7301"/>
                  <a:pt x="59052" y="7299"/>
                </a:cubicBezTo>
                <a:cubicBezTo>
                  <a:pt x="59009" y="7326"/>
                  <a:pt x="59007" y="7383"/>
                  <a:pt x="58964" y="7409"/>
                </a:cubicBezTo>
                <a:cubicBezTo>
                  <a:pt x="58929" y="7438"/>
                  <a:pt x="58914" y="7312"/>
                  <a:pt x="58935" y="7299"/>
                </a:cubicBezTo>
                <a:cubicBezTo>
                  <a:pt x="58961" y="7282"/>
                  <a:pt x="58941" y="7276"/>
                  <a:pt x="58935" y="7233"/>
                </a:cubicBezTo>
                <a:cubicBezTo>
                  <a:pt x="58935" y="7237"/>
                  <a:pt x="58968" y="7226"/>
                  <a:pt x="58964" y="7211"/>
                </a:cubicBezTo>
                <a:cubicBezTo>
                  <a:pt x="58964" y="7211"/>
                  <a:pt x="58917" y="7205"/>
                  <a:pt x="58935" y="7189"/>
                </a:cubicBezTo>
                <a:cubicBezTo>
                  <a:pt x="58911" y="7199"/>
                  <a:pt x="58879" y="7208"/>
                  <a:pt x="58875" y="7233"/>
                </a:cubicBezTo>
                <a:cubicBezTo>
                  <a:pt x="58873" y="7258"/>
                  <a:pt x="58905" y="7275"/>
                  <a:pt x="58905" y="7277"/>
                </a:cubicBezTo>
                <a:cubicBezTo>
                  <a:pt x="58900" y="7311"/>
                  <a:pt x="58853" y="7354"/>
                  <a:pt x="58875" y="7409"/>
                </a:cubicBezTo>
                <a:cubicBezTo>
                  <a:pt x="58819" y="7422"/>
                  <a:pt x="58838" y="7467"/>
                  <a:pt x="58817" y="7496"/>
                </a:cubicBezTo>
                <a:cubicBezTo>
                  <a:pt x="58801" y="7519"/>
                  <a:pt x="58717" y="7532"/>
                  <a:pt x="58759" y="7585"/>
                </a:cubicBezTo>
                <a:cubicBezTo>
                  <a:pt x="58796" y="7616"/>
                  <a:pt x="58819" y="7591"/>
                  <a:pt x="58905" y="7585"/>
                </a:cubicBezTo>
                <a:cubicBezTo>
                  <a:pt x="58883" y="7605"/>
                  <a:pt x="58873" y="7634"/>
                  <a:pt x="58875" y="7673"/>
                </a:cubicBezTo>
                <a:cubicBezTo>
                  <a:pt x="58950" y="7671"/>
                  <a:pt x="58923" y="7591"/>
                  <a:pt x="58964" y="7563"/>
                </a:cubicBezTo>
                <a:cubicBezTo>
                  <a:pt x="59015" y="7583"/>
                  <a:pt x="59018" y="7640"/>
                  <a:pt x="59052" y="7673"/>
                </a:cubicBezTo>
                <a:cubicBezTo>
                  <a:pt x="59142" y="7669"/>
                  <a:pt x="59100" y="7564"/>
                  <a:pt x="59111" y="7496"/>
                </a:cubicBezTo>
                <a:cubicBezTo>
                  <a:pt x="59058" y="7495"/>
                  <a:pt x="59049" y="7524"/>
                  <a:pt x="58993" y="7519"/>
                </a:cubicBezTo>
                <a:cubicBezTo>
                  <a:pt x="59029" y="7448"/>
                  <a:pt x="58898" y="7503"/>
                  <a:pt x="58935" y="7431"/>
                </a:cubicBezTo>
                <a:cubicBezTo>
                  <a:pt x="58998" y="7419"/>
                  <a:pt x="58977" y="7473"/>
                  <a:pt x="59023" y="7475"/>
                </a:cubicBezTo>
                <a:cubicBezTo>
                  <a:pt x="59112" y="7454"/>
                  <a:pt x="59083" y="7344"/>
                  <a:pt x="59229" y="7365"/>
                </a:cubicBezTo>
                <a:cubicBezTo>
                  <a:pt x="59202" y="7405"/>
                  <a:pt x="59190" y="7392"/>
                  <a:pt x="59169" y="7453"/>
                </a:cubicBezTo>
                <a:cubicBezTo>
                  <a:pt x="59164" y="7468"/>
                  <a:pt x="59141" y="7473"/>
                  <a:pt x="59141" y="7475"/>
                </a:cubicBezTo>
                <a:cubicBezTo>
                  <a:pt x="59130" y="7510"/>
                  <a:pt x="59167" y="7506"/>
                  <a:pt x="59169" y="7519"/>
                </a:cubicBezTo>
                <a:cubicBezTo>
                  <a:pt x="59175" y="7543"/>
                  <a:pt x="59109" y="7636"/>
                  <a:pt x="59169" y="7585"/>
                </a:cubicBezTo>
                <a:cubicBezTo>
                  <a:pt x="59256" y="7587"/>
                  <a:pt x="59112" y="7636"/>
                  <a:pt x="59111" y="7673"/>
                </a:cubicBezTo>
                <a:cubicBezTo>
                  <a:pt x="59109" y="7705"/>
                  <a:pt x="59075" y="7724"/>
                  <a:pt x="58993" y="7717"/>
                </a:cubicBezTo>
                <a:cubicBezTo>
                  <a:pt x="58977" y="7749"/>
                  <a:pt x="59028" y="7831"/>
                  <a:pt x="58964" y="7828"/>
                </a:cubicBezTo>
                <a:cubicBezTo>
                  <a:pt x="58866" y="7843"/>
                  <a:pt x="58917" y="7781"/>
                  <a:pt x="58935" y="7762"/>
                </a:cubicBezTo>
                <a:cubicBezTo>
                  <a:pt x="58911" y="7772"/>
                  <a:pt x="58887" y="7784"/>
                  <a:pt x="58846" y="7783"/>
                </a:cubicBezTo>
                <a:cubicBezTo>
                  <a:pt x="58846" y="7828"/>
                  <a:pt x="58846" y="7871"/>
                  <a:pt x="58846" y="7915"/>
                </a:cubicBezTo>
                <a:cubicBezTo>
                  <a:pt x="58813" y="7912"/>
                  <a:pt x="58794" y="7921"/>
                  <a:pt x="58788" y="7937"/>
                </a:cubicBezTo>
                <a:cubicBezTo>
                  <a:pt x="58754" y="7946"/>
                  <a:pt x="58774" y="7900"/>
                  <a:pt x="58759" y="7894"/>
                </a:cubicBezTo>
                <a:cubicBezTo>
                  <a:pt x="58750" y="7889"/>
                  <a:pt x="58682" y="7931"/>
                  <a:pt x="58642" y="7915"/>
                </a:cubicBezTo>
                <a:cubicBezTo>
                  <a:pt x="58634" y="7913"/>
                  <a:pt x="58645" y="7877"/>
                  <a:pt x="58642" y="7871"/>
                </a:cubicBezTo>
                <a:cubicBezTo>
                  <a:pt x="58622" y="7846"/>
                  <a:pt x="58548" y="7849"/>
                  <a:pt x="58524" y="7828"/>
                </a:cubicBezTo>
                <a:cubicBezTo>
                  <a:pt x="58502" y="7760"/>
                  <a:pt x="58604" y="7785"/>
                  <a:pt x="58583" y="7717"/>
                </a:cubicBezTo>
                <a:cubicBezTo>
                  <a:pt x="58580" y="7681"/>
                  <a:pt x="58458" y="7738"/>
                  <a:pt x="58466" y="7783"/>
                </a:cubicBezTo>
                <a:cubicBezTo>
                  <a:pt x="58432" y="7855"/>
                  <a:pt x="58432" y="7724"/>
                  <a:pt x="58436" y="7695"/>
                </a:cubicBezTo>
                <a:cubicBezTo>
                  <a:pt x="58356" y="7693"/>
                  <a:pt x="58378" y="7732"/>
                  <a:pt x="58318" y="7695"/>
                </a:cubicBezTo>
                <a:cubicBezTo>
                  <a:pt x="58257" y="7719"/>
                  <a:pt x="58266" y="7767"/>
                  <a:pt x="58290" y="7806"/>
                </a:cubicBezTo>
                <a:cubicBezTo>
                  <a:pt x="58304" y="7829"/>
                  <a:pt x="58360" y="7826"/>
                  <a:pt x="58348" y="7871"/>
                </a:cubicBezTo>
                <a:cubicBezTo>
                  <a:pt x="58254" y="7858"/>
                  <a:pt x="58257" y="7913"/>
                  <a:pt x="58203" y="7871"/>
                </a:cubicBezTo>
                <a:cubicBezTo>
                  <a:pt x="58191" y="7834"/>
                  <a:pt x="58224" y="7829"/>
                  <a:pt x="58261" y="7828"/>
                </a:cubicBezTo>
                <a:cubicBezTo>
                  <a:pt x="58245" y="7796"/>
                  <a:pt x="58215" y="7774"/>
                  <a:pt x="58173" y="7762"/>
                </a:cubicBezTo>
                <a:cubicBezTo>
                  <a:pt x="58191" y="7704"/>
                  <a:pt x="58161" y="7682"/>
                  <a:pt x="58085" y="7695"/>
                </a:cubicBezTo>
                <a:cubicBezTo>
                  <a:pt x="58045" y="7750"/>
                  <a:pt x="58200" y="7764"/>
                  <a:pt x="58114" y="7783"/>
                </a:cubicBezTo>
                <a:cubicBezTo>
                  <a:pt x="58045" y="7848"/>
                  <a:pt x="58170" y="7732"/>
                  <a:pt x="58055" y="7762"/>
                </a:cubicBezTo>
                <a:cubicBezTo>
                  <a:pt x="58061" y="7780"/>
                  <a:pt x="58044" y="7782"/>
                  <a:pt x="58025" y="7783"/>
                </a:cubicBezTo>
                <a:cubicBezTo>
                  <a:pt x="58025" y="7828"/>
                  <a:pt x="58025" y="7871"/>
                  <a:pt x="58025" y="7915"/>
                </a:cubicBezTo>
                <a:cubicBezTo>
                  <a:pt x="58034" y="7972"/>
                  <a:pt x="58077" y="7885"/>
                  <a:pt x="58143" y="7915"/>
                </a:cubicBezTo>
                <a:cubicBezTo>
                  <a:pt x="58117" y="7980"/>
                  <a:pt x="58117" y="7983"/>
                  <a:pt x="58143" y="8047"/>
                </a:cubicBezTo>
                <a:cubicBezTo>
                  <a:pt x="57986" y="8042"/>
                  <a:pt x="58153" y="8141"/>
                  <a:pt x="57997" y="8135"/>
                </a:cubicBezTo>
                <a:cubicBezTo>
                  <a:pt x="58013" y="8192"/>
                  <a:pt x="58035" y="8213"/>
                  <a:pt x="57968" y="8246"/>
                </a:cubicBezTo>
                <a:cubicBezTo>
                  <a:pt x="57893" y="8246"/>
                  <a:pt x="57932" y="8229"/>
                  <a:pt x="57938" y="8202"/>
                </a:cubicBezTo>
                <a:cubicBezTo>
                  <a:pt x="57981" y="8192"/>
                  <a:pt x="57935" y="8182"/>
                  <a:pt x="57938" y="8158"/>
                </a:cubicBezTo>
                <a:cubicBezTo>
                  <a:pt x="57875" y="8197"/>
                  <a:pt x="57835" y="8221"/>
                  <a:pt x="57849" y="8113"/>
                </a:cubicBezTo>
                <a:cubicBezTo>
                  <a:pt x="57815" y="8117"/>
                  <a:pt x="57797" y="8109"/>
                  <a:pt x="57791" y="8092"/>
                </a:cubicBezTo>
                <a:cubicBezTo>
                  <a:pt x="57715" y="8094"/>
                  <a:pt x="57734" y="8165"/>
                  <a:pt x="57733" y="8224"/>
                </a:cubicBezTo>
                <a:cubicBezTo>
                  <a:pt x="57655" y="8232"/>
                  <a:pt x="57618" y="8084"/>
                  <a:pt x="57616" y="8224"/>
                </a:cubicBezTo>
                <a:cubicBezTo>
                  <a:pt x="57574" y="8194"/>
                  <a:pt x="57538" y="8126"/>
                  <a:pt x="57586" y="8092"/>
                </a:cubicBezTo>
                <a:cubicBezTo>
                  <a:pt x="57506" y="8075"/>
                  <a:pt x="57527" y="8135"/>
                  <a:pt x="57469" y="8135"/>
                </a:cubicBezTo>
                <a:cubicBezTo>
                  <a:pt x="57483" y="8155"/>
                  <a:pt x="57494" y="8175"/>
                  <a:pt x="57529" y="8180"/>
                </a:cubicBezTo>
                <a:cubicBezTo>
                  <a:pt x="57500" y="8219"/>
                  <a:pt x="57411" y="8102"/>
                  <a:pt x="57439" y="8246"/>
                </a:cubicBezTo>
                <a:cubicBezTo>
                  <a:pt x="57405" y="8221"/>
                  <a:pt x="57337" y="8221"/>
                  <a:pt x="57264" y="8224"/>
                </a:cubicBezTo>
                <a:cubicBezTo>
                  <a:pt x="57261" y="8184"/>
                  <a:pt x="57300" y="8177"/>
                  <a:pt x="57293" y="8135"/>
                </a:cubicBezTo>
                <a:cubicBezTo>
                  <a:pt x="57237" y="8116"/>
                  <a:pt x="57225" y="8176"/>
                  <a:pt x="57205" y="8180"/>
                </a:cubicBezTo>
                <a:cubicBezTo>
                  <a:pt x="57137" y="8193"/>
                  <a:pt x="57116" y="8132"/>
                  <a:pt x="57089" y="8224"/>
                </a:cubicBezTo>
                <a:cubicBezTo>
                  <a:pt x="57044" y="8212"/>
                  <a:pt x="57014" y="8190"/>
                  <a:pt x="56972" y="8180"/>
                </a:cubicBezTo>
                <a:cubicBezTo>
                  <a:pt x="56960" y="8218"/>
                  <a:pt x="56993" y="8221"/>
                  <a:pt x="57030" y="8224"/>
                </a:cubicBezTo>
                <a:cubicBezTo>
                  <a:pt x="57008" y="8263"/>
                  <a:pt x="56976" y="8226"/>
                  <a:pt x="56942" y="8224"/>
                </a:cubicBezTo>
                <a:cubicBezTo>
                  <a:pt x="56872" y="8206"/>
                  <a:pt x="56806" y="8333"/>
                  <a:pt x="56796" y="8224"/>
                </a:cubicBezTo>
                <a:cubicBezTo>
                  <a:pt x="56772" y="8235"/>
                  <a:pt x="56747" y="8246"/>
                  <a:pt x="56707" y="8246"/>
                </a:cubicBezTo>
                <a:cubicBezTo>
                  <a:pt x="56704" y="8277"/>
                  <a:pt x="56702" y="8308"/>
                  <a:pt x="56737" y="8312"/>
                </a:cubicBezTo>
                <a:cubicBezTo>
                  <a:pt x="56742" y="8360"/>
                  <a:pt x="56632" y="8322"/>
                  <a:pt x="56590" y="8334"/>
                </a:cubicBezTo>
                <a:cubicBezTo>
                  <a:pt x="56593" y="8292"/>
                  <a:pt x="56686" y="8318"/>
                  <a:pt x="56678" y="8268"/>
                </a:cubicBezTo>
                <a:cubicBezTo>
                  <a:pt x="56678" y="8251"/>
                  <a:pt x="56593" y="8232"/>
                  <a:pt x="56561" y="8246"/>
                </a:cubicBezTo>
                <a:cubicBezTo>
                  <a:pt x="56539" y="8254"/>
                  <a:pt x="56547" y="8306"/>
                  <a:pt x="56530" y="8312"/>
                </a:cubicBezTo>
                <a:cubicBezTo>
                  <a:pt x="56472" y="8334"/>
                  <a:pt x="56373" y="8287"/>
                  <a:pt x="56385" y="8356"/>
                </a:cubicBezTo>
                <a:cubicBezTo>
                  <a:pt x="56351" y="8353"/>
                  <a:pt x="56359" y="8315"/>
                  <a:pt x="56355" y="8289"/>
                </a:cubicBezTo>
                <a:cubicBezTo>
                  <a:pt x="56274" y="8272"/>
                  <a:pt x="56279" y="8321"/>
                  <a:pt x="56210" y="8312"/>
                </a:cubicBezTo>
                <a:cubicBezTo>
                  <a:pt x="56219" y="8283"/>
                  <a:pt x="56260" y="8277"/>
                  <a:pt x="56267" y="8246"/>
                </a:cubicBezTo>
                <a:cubicBezTo>
                  <a:pt x="56264" y="8189"/>
                  <a:pt x="56169" y="8202"/>
                  <a:pt x="56091" y="8202"/>
                </a:cubicBezTo>
                <a:cubicBezTo>
                  <a:pt x="56085" y="8239"/>
                  <a:pt x="56142" y="8258"/>
                  <a:pt x="56091" y="8268"/>
                </a:cubicBezTo>
                <a:cubicBezTo>
                  <a:pt x="56120" y="8290"/>
                  <a:pt x="56150" y="8312"/>
                  <a:pt x="56180" y="8334"/>
                </a:cubicBezTo>
                <a:cubicBezTo>
                  <a:pt x="56159" y="8379"/>
                  <a:pt x="56085" y="8351"/>
                  <a:pt x="56033" y="8356"/>
                </a:cubicBezTo>
                <a:cubicBezTo>
                  <a:pt x="56006" y="8359"/>
                  <a:pt x="56012" y="8376"/>
                  <a:pt x="56004" y="8378"/>
                </a:cubicBezTo>
                <a:cubicBezTo>
                  <a:pt x="55983" y="8381"/>
                  <a:pt x="55966" y="8358"/>
                  <a:pt x="55974" y="8356"/>
                </a:cubicBezTo>
                <a:cubicBezTo>
                  <a:pt x="55968" y="8357"/>
                  <a:pt x="55932" y="8399"/>
                  <a:pt x="55946" y="8401"/>
                </a:cubicBezTo>
                <a:cubicBezTo>
                  <a:pt x="55904" y="8398"/>
                  <a:pt x="55938" y="8364"/>
                  <a:pt x="55916" y="8356"/>
                </a:cubicBezTo>
                <a:cubicBezTo>
                  <a:pt x="55875" y="8342"/>
                  <a:pt x="55810" y="8369"/>
                  <a:pt x="55768" y="8356"/>
                </a:cubicBezTo>
                <a:cubicBezTo>
                  <a:pt x="55748" y="8349"/>
                  <a:pt x="55748" y="8306"/>
                  <a:pt x="55711" y="8312"/>
                </a:cubicBezTo>
                <a:cubicBezTo>
                  <a:pt x="55658" y="8309"/>
                  <a:pt x="55648" y="8339"/>
                  <a:pt x="55593" y="8334"/>
                </a:cubicBezTo>
                <a:cubicBezTo>
                  <a:pt x="55664" y="8282"/>
                  <a:pt x="55547" y="8274"/>
                  <a:pt x="55535" y="8224"/>
                </a:cubicBezTo>
                <a:cubicBezTo>
                  <a:pt x="55471" y="8221"/>
                  <a:pt x="55521" y="8302"/>
                  <a:pt x="55505" y="8334"/>
                </a:cubicBezTo>
                <a:cubicBezTo>
                  <a:pt x="55475" y="8319"/>
                  <a:pt x="55475" y="8283"/>
                  <a:pt x="55417" y="8289"/>
                </a:cubicBezTo>
                <a:cubicBezTo>
                  <a:pt x="55343" y="8331"/>
                  <a:pt x="55445" y="8368"/>
                  <a:pt x="55387" y="8421"/>
                </a:cubicBezTo>
                <a:cubicBezTo>
                  <a:pt x="55326" y="8432"/>
                  <a:pt x="55332" y="8390"/>
                  <a:pt x="55329" y="8356"/>
                </a:cubicBezTo>
                <a:cubicBezTo>
                  <a:pt x="55280" y="8355"/>
                  <a:pt x="55254" y="8372"/>
                  <a:pt x="55242" y="8401"/>
                </a:cubicBezTo>
                <a:cubicBezTo>
                  <a:pt x="55289" y="8438"/>
                  <a:pt x="55351" y="8464"/>
                  <a:pt x="55417" y="8487"/>
                </a:cubicBezTo>
                <a:cubicBezTo>
                  <a:pt x="55410" y="8516"/>
                  <a:pt x="55359" y="8510"/>
                  <a:pt x="55359" y="8487"/>
                </a:cubicBezTo>
                <a:cubicBezTo>
                  <a:pt x="55311" y="8481"/>
                  <a:pt x="55308" y="8508"/>
                  <a:pt x="55272" y="8510"/>
                </a:cubicBezTo>
                <a:cubicBezTo>
                  <a:pt x="55289" y="8532"/>
                  <a:pt x="55338" y="8532"/>
                  <a:pt x="55329" y="8576"/>
                </a:cubicBezTo>
                <a:cubicBezTo>
                  <a:pt x="55277" y="8573"/>
                  <a:pt x="55268" y="8602"/>
                  <a:pt x="55212" y="8598"/>
                </a:cubicBezTo>
                <a:cubicBezTo>
                  <a:pt x="55170" y="8529"/>
                  <a:pt x="55218" y="8513"/>
                  <a:pt x="55272" y="8466"/>
                </a:cubicBezTo>
                <a:cubicBezTo>
                  <a:pt x="55235" y="8390"/>
                  <a:pt x="55185" y="8425"/>
                  <a:pt x="55124" y="8401"/>
                </a:cubicBezTo>
                <a:cubicBezTo>
                  <a:pt x="55032" y="8428"/>
                  <a:pt x="55109" y="8445"/>
                  <a:pt x="55066" y="8510"/>
                </a:cubicBezTo>
                <a:cubicBezTo>
                  <a:pt x="55085" y="8532"/>
                  <a:pt x="55133" y="8532"/>
                  <a:pt x="55124" y="8576"/>
                </a:cubicBezTo>
                <a:cubicBezTo>
                  <a:pt x="55074" y="8580"/>
                  <a:pt x="55049" y="8538"/>
                  <a:pt x="55036" y="8576"/>
                </a:cubicBezTo>
                <a:cubicBezTo>
                  <a:pt x="54968" y="8583"/>
                  <a:pt x="55004" y="8513"/>
                  <a:pt x="54948" y="8510"/>
                </a:cubicBezTo>
                <a:cubicBezTo>
                  <a:pt x="54925" y="8514"/>
                  <a:pt x="54920" y="8532"/>
                  <a:pt x="54890" y="8532"/>
                </a:cubicBezTo>
                <a:cubicBezTo>
                  <a:pt x="54917" y="8571"/>
                  <a:pt x="54960" y="8596"/>
                  <a:pt x="54978" y="8641"/>
                </a:cubicBezTo>
                <a:cubicBezTo>
                  <a:pt x="55007" y="8641"/>
                  <a:pt x="55001" y="8615"/>
                  <a:pt x="55007" y="8598"/>
                </a:cubicBezTo>
                <a:cubicBezTo>
                  <a:pt x="55092" y="8631"/>
                  <a:pt x="55141" y="8565"/>
                  <a:pt x="55154" y="8664"/>
                </a:cubicBezTo>
                <a:cubicBezTo>
                  <a:pt x="55229" y="8661"/>
                  <a:pt x="55256" y="8624"/>
                  <a:pt x="55300" y="8598"/>
                </a:cubicBezTo>
                <a:cubicBezTo>
                  <a:pt x="55326" y="8654"/>
                  <a:pt x="55529" y="8573"/>
                  <a:pt x="55387" y="8576"/>
                </a:cubicBezTo>
                <a:cubicBezTo>
                  <a:pt x="55437" y="8501"/>
                  <a:pt x="55581" y="8634"/>
                  <a:pt x="55593" y="8532"/>
                </a:cubicBezTo>
                <a:cubicBezTo>
                  <a:pt x="55603" y="8463"/>
                  <a:pt x="55509" y="8587"/>
                  <a:pt x="55505" y="8510"/>
                </a:cubicBezTo>
                <a:cubicBezTo>
                  <a:pt x="55485" y="8442"/>
                  <a:pt x="55553" y="8498"/>
                  <a:pt x="55564" y="8487"/>
                </a:cubicBezTo>
                <a:cubicBezTo>
                  <a:pt x="55569" y="8483"/>
                  <a:pt x="55618" y="8433"/>
                  <a:pt x="55711" y="8444"/>
                </a:cubicBezTo>
                <a:cubicBezTo>
                  <a:pt x="55702" y="8471"/>
                  <a:pt x="55641" y="8468"/>
                  <a:pt x="55623" y="8487"/>
                </a:cubicBezTo>
                <a:cubicBezTo>
                  <a:pt x="55589" y="8524"/>
                  <a:pt x="55633" y="8602"/>
                  <a:pt x="55564" y="8620"/>
                </a:cubicBezTo>
                <a:cubicBezTo>
                  <a:pt x="55576" y="8652"/>
                  <a:pt x="55590" y="8618"/>
                  <a:pt x="55623" y="8620"/>
                </a:cubicBezTo>
                <a:cubicBezTo>
                  <a:pt x="55670" y="8613"/>
                  <a:pt x="55672" y="8641"/>
                  <a:pt x="55711" y="8641"/>
                </a:cubicBezTo>
                <a:cubicBezTo>
                  <a:pt x="55702" y="8641"/>
                  <a:pt x="55842" y="8586"/>
                  <a:pt x="55886" y="8620"/>
                </a:cubicBezTo>
                <a:cubicBezTo>
                  <a:pt x="55914" y="8641"/>
                  <a:pt x="55900" y="8625"/>
                  <a:pt x="55946" y="8620"/>
                </a:cubicBezTo>
                <a:cubicBezTo>
                  <a:pt x="55970" y="8617"/>
                  <a:pt x="56129" y="8640"/>
                  <a:pt x="56150" y="8620"/>
                </a:cubicBezTo>
                <a:cubicBezTo>
                  <a:pt x="56187" y="8586"/>
                  <a:pt x="56244" y="8669"/>
                  <a:pt x="56297" y="8620"/>
                </a:cubicBezTo>
                <a:cubicBezTo>
                  <a:pt x="56317" y="8602"/>
                  <a:pt x="56319" y="8604"/>
                  <a:pt x="56355" y="8598"/>
                </a:cubicBezTo>
                <a:cubicBezTo>
                  <a:pt x="56369" y="8595"/>
                  <a:pt x="56391" y="8576"/>
                  <a:pt x="56385" y="8576"/>
                </a:cubicBezTo>
                <a:cubicBezTo>
                  <a:pt x="56409" y="8575"/>
                  <a:pt x="56413" y="8601"/>
                  <a:pt x="56443" y="8598"/>
                </a:cubicBezTo>
                <a:cubicBezTo>
                  <a:pt x="56472" y="8595"/>
                  <a:pt x="56508" y="8564"/>
                  <a:pt x="56561" y="8576"/>
                </a:cubicBezTo>
                <a:cubicBezTo>
                  <a:pt x="56557" y="8528"/>
                  <a:pt x="56436" y="8567"/>
                  <a:pt x="56385" y="8553"/>
                </a:cubicBezTo>
                <a:cubicBezTo>
                  <a:pt x="56385" y="8532"/>
                  <a:pt x="56421" y="8537"/>
                  <a:pt x="56443" y="8532"/>
                </a:cubicBezTo>
                <a:cubicBezTo>
                  <a:pt x="56434" y="8493"/>
                  <a:pt x="56527" y="8421"/>
                  <a:pt x="56443" y="8401"/>
                </a:cubicBezTo>
                <a:cubicBezTo>
                  <a:pt x="56443" y="8337"/>
                  <a:pt x="56524" y="8452"/>
                  <a:pt x="56503" y="8356"/>
                </a:cubicBezTo>
                <a:cubicBezTo>
                  <a:pt x="56590" y="8370"/>
                  <a:pt x="56475" y="8403"/>
                  <a:pt x="56503" y="8444"/>
                </a:cubicBezTo>
                <a:cubicBezTo>
                  <a:pt x="56539" y="8490"/>
                  <a:pt x="56710" y="8434"/>
                  <a:pt x="56648" y="8553"/>
                </a:cubicBezTo>
                <a:cubicBezTo>
                  <a:pt x="56776" y="8571"/>
                  <a:pt x="56878" y="8495"/>
                  <a:pt x="56972" y="8553"/>
                </a:cubicBezTo>
                <a:cubicBezTo>
                  <a:pt x="56999" y="8553"/>
                  <a:pt x="56993" y="8527"/>
                  <a:pt x="56999" y="8510"/>
                </a:cubicBezTo>
                <a:cubicBezTo>
                  <a:pt x="56991" y="8484"/>
                  <a:pt x="56927" y="8486"/>
                  <a:pt x="56883" y="8487"/>
                </a:cubicBezTo>
                <a:cubicBezTo>
                  <a:pt x="56852" y="8489"/>
                  <a:pt x="56864" y="8508"/>
                  <a:pt x="56854" y="8510"/>
                </a:cubicBezTo>
                <a:cubicBezTo>
                  <a:pt x="56826" y="8514"/>
                  <a:pt x="56786" y="8462"/>
                  <a:pt x="56766" y="8532"/>
                </a:cubicBezTo>
                <a:cubicBezTo>
                  <a:pt x="56722" y="8522"/>
                  <a:pt x="56777" y="8503"/>
                  <a:pt x="56766" y="8466"/>
                </a:cubicBezTo>
                <a:cubicBezTo>
                  <a:pt x="56879" y="8463"/>
                  <a:pt x="57024" y="8483"/>
                  <a:pt x="57060" y="8421"/>
                </a:cubicBezTo>
                <a:cubicBezTo>
                  <a:pt x="57131" y="8425"/>
                  <a:pt x="57068" y="8497"/>
                  <a:pt x="57060" y="8510"/>
                </a:cubicBezTo>
                <a:cubicBezTo>
                  <a:pt x="57048" y="8525"/>
                  <a:pt x="57131" y="8543"/>
                  <a:pt x="57147" y="8532"/>
                </a:cubicBezTo>
                <a:cubicBezTo>
                  <a:pt x="57148" y="8531"/>
                  <a:pt x="57145" y="8510"/>
                  <a:pt x="57147" y="8510"/>
                </a:cubicBezTo>
                <a:cubicBezTo>
                  <a:pt x="57174" y="8510"/>
                  <a:pt x="57259" y="8555"/>
                  <a:pt x="57293" y="8487"/>
                </a:cubicBezTo>
                <a:cubicBezTo>
                  <a:pt x="57317" y="8503"/>
                  <a:pt x="57373" y="8522"/>
                  <a:pt x="57382" y="8487"/>
                </a:cubicBezTo>
                <a:cubicBezTo>
                  <a:pt x="57412" y="8493"/>
                  <a:pt x="57400" y="8532"/>
                  <a:pt x="57439" y="8532"/>
                </a:cubicBezTo>
                <a:cubicBezTo>
                  <a:pt x="57469" y="8532"/>
                  <a:pt x="57463" y="8559"/>
                  <a:pt x="57469" y="8576"/>
                </a:cubicBezTo>
                <a:cubicBezTo>
                  <a:pt x="57393" y="8547"/>
                  <a:pt x="57381" y="8528"/>
                  <a:pt x="57293" y="8553"/>
                </a:cubicBezTo>
                <a:cubicBezTo>
                  <a:pt x="57306" y="8589"/>
                  <a:pt x="57385" y="8573"/>
                  <a:pt x="57352" y="8641"/>
                </a:cubicBezTo>
                <a:cubicBezTo>
                  <a:pt x="57388" y="8632"/>
                  <a:pt x="57412" y="8614"/>
                  <a:pt x="57411" y="8576"/>
                </a:cubicBezTo>
                <a:cubicBezTo>
                  <a:pt x="57530" y="8579"/>
                  <a:pt x="57354" y="8717"/>
                  <a:pt x="57529" y="8708"/>
                </a:cubicBezTo>
                <a:cubicBezTo>
                  <a:pt x="57548" y="8768"/>
                  <a:pt x="57469" y="8752"/>
                  <a:pt x="57469" y="8796"/>
                </a:cubicBezTo>
                <a:cubicBezTo>
                  <a:pt x="57536" y="8802"/>
                  <a:pt x="57580" y="8791"/>
                  <a:pt x="57586" y="8752"/>
                </a:cubicBezTo>
                <a:cubicBezTo>
                  <a:pt x="57618" y="8670"/>
                  <a:pt x="57477" y="8717"/>
                  <a:pt x="57498" y="8641"/>
                </a:cubicBezTo>
                <a:cubicBezTo>
                  <a:pt x="57655" y="8694"/>
                  <a:pt x="57520" y="8573"/>
                  <a:pt x="57616" y="8510"/>
                </a:cubicBezTo>
                <a:cubicBezTo>
                  <a:pt x="57710" y="8483"/>
                  <a:pt x="57638" y="8581"/>
                  <a:pt x="57733" y="8553"/>
                </a:cubicBezTo>
                <a:cubicBezTo>
                  <a:pt x="57824" y="8568"/>
                  <a:pt x="57775" y="8507"/>
                  <a:pt x="57821" y="8487"/>
                </a:cubicBezTo>
                <a:cubicBezTo>
                  <a:pt x="57842" y="8480"/>
                  <a:pt x="57941" y="8544"/>
                  <a:pt x="57938" y="8466"/>
                </a:cubicBezTo>
                <a:cubicBezTo>
                  <a:pt x="58004" y="8482"/>
                  <a:pt x="57949" y="8589"/>
                  <a:pt x="57968" y="8641"/>
                </a:cubicBezTo>
                <a:cubicBezTo>
                  <a:pt x="58047" y="8681"/>
                  <a:pt x="58025" y="8544"/>
                  <a:pt x="58055" y="8620"/>
                </a:cubicBezTo>
                <a:cubicBezTo>
                  <a:pt x="58079" y="8616"/>
                  <a:pt x="58085" y="8598"/>
                  <a:pt x="58114" y="8598"/>
                </a:cubicBezTo>
                <a:cubicBezTo>
                  <a:pt x="58117" y="8538"/>
                  <a:pt x="58065" y="8553"/>
                  <a:pt x="58114" y="8510"/>
                </a:cubicBezTo>
                <a:cubicBezTo>
                  <a:pt x="58157" y="8514"/>
                  <a:pt x="58124" y="8576"/>
                  <a:pt x="58173" y="8576"/>
                </a:cubicBezTo>
                <a:cubicBezTo>
                  <a:pt x="58242" y="8585"/>
                  <a:pt x="58157" y="8475"/>
                  <a:pt x="58261" y="8510"/>
                </a:cubicBezTo>
                <a:cubicBezTo>
                  <a:pt x="58261" y="8547"/>
                  <a:pt x="58261" y="8583"/>
                  <a:pt x="58261" y="8620"/>
                </a:cubicBezTo>
                <a:cubicBezTo>
                  <a:pt x="58057" y="8582"/>
                  <a:pt x="58059" y="8748"/>
                  <a:pt x="58085" y="8819"/>
                </a:cubicBezTo>
                <a:cubicBezTo>
                  <a:pt x="58055" y="8819"/>
                  <a:pt x="58064" y="8846"/>
                  <a:pt x="58055" y="8862"/>
                </a:cubicBezTo>
                <a:cubicBezTo>
                  <a:pt x="58053" y="8866"/>
                  <a:pt x="58017" y="8900"/>
                  <a:pt x="58025" y="8906"/>
                </a:cubicBezTo>
                <a:cubicBezTo>
                  <a:pt x="58028" y="8907"/>
                  <a:pt x="58055" y="8906"/>
                  <a:pt x="58055" y="8906"/>
                </a:cubicBezTo>
                <a:cubicBezTo>
                  <a:pt x="58057" y="8934"/>
                  <a:pt x="58005" y="8998"/>
                  <a:pt x="58055" y="9016"/>
                </a:cubicBezTo>
                <a:cubicBezTo>
                  <a:pt x="58091" y="9023"/>
                  <a:pt x="58157" y="8953"/>
                  <a:pt x="58085" y="8950"/>
                </a:cubicBezTo>
                <a:cubicBezTo>
                  <a:pt x="58132" y="8890"/>
                  <a:pt x="58178" y="8918"/>
                  <a:pt x="58231" y="8950"/>
                </a:cubicBezTo>
                <a:cubicBezTo>
                  <a:pt x="58356" y="8949"/>
                  <a:pt x="58511" y="8903"/>
                  <a:pt x="58642" y="8884"/>
                </a:cubicBezTo>
                <a:cubicBezTo>
                  <a:pt x="58679" y="8878"/>
                  <a:pt x="58721" y="8890"/>
                  <a:pt x="58759" y="8884"/>
                </a:cubicBezTo>
                <a:cubicBezTo>
                  <a:pt x="58823" y="8874"/>
                  <a:pt x="58887" y="8832"/>
                  <a:pt x="58935" y="8862"/>
                </a:cubicBezTo>
                <a:cubicBezTo>
                  <a:pt x="58897" y="8919"/>
                  <a:pt x="58873" y="8931"/>
                  <a:pt x="58788" y="8906"/>
                </a:cubicBezTo>
                <a:cubicBezTo>
                  <a:pt x="58759" y="8907"/>
                  <a:pt x="58766" y="8933"/>
                  <a:pt x="58759" y="8950"/>
                </a:cubicBezTo>
                <a:cubicBezTo>
                  <a:pt x="58694" y="8962"/>
                  <a:pt x="58717" y="8908"/>
                  <a:pt x="58670" y="8906"/>
                </a:cubicBezTo>
                <a:cubicBezTo>
                  <a:pt x="58595" y="8931"/>
                  <a:pt x="58586" y="9003"/>
                  <a:pt x="58583" y="9082"/>
                </a:cubicBezTo>
                <a:cubicBezTo>
                  <a:pt x="58508" y="9084"/>
                  <a:pt x="58547" y="9066"/>
                  <a:pt x="58554" y="9038"/>
                </a:cubicBezTo>
                <a:cubicBezTo>
                  <a:pt x="58472" y="9028"/>
                  <a:pt x="58526" y="9120"/>
                  <a:pt x="58466" y="9126"/>
                </a:cubicBezTo>
                <a:cubicBezTo>
                  <a:pt x="58476" y="9157"/>
                  <a:pt x="58517" y="9128"/>
                  <a:pt x="58524" y="9104"/>
                </a:cubicBezTo>
                <a:cubicBezTo>
                  <a:pt x="58577" y="9102"/>
                  <a:pt x="58586" y="9131"/>
                  <a:pt x="58642" y="9126"/>
                </a:cubicBezTo>
                <a:cubicBezTo>
                  <a:pt x="58672" y="9104"/>
                  <a:pt x="58700" y="9082"/>
                  <a:pt x="58729" y="9060"/>
                </a:cubicBezTo>
                <a:cubicBezTo>
                  <a:pt x="58799" y="9073"/>
                  <a:pt x="58865" y="9090"/>
                  <a:pt x="58875" y="9148"/>
                </a:cubicBezTo>
                <a:cubicBezTo>
                  <a:pt x="58793" y="9130"/>
                  <a:pt x="58800" y="9180"/>
                  <a:pt x="58729" y="9171"/>
                </a:cubicBezTo>
                <a:cubicBezTo>
                  <a:pt x="58721" y="9135"/>
                  <a:pt x="58757" y="9132"/>
                  <a:pt x="58759" y="9104"/>
                </a:cubicBezTo>
                <a:cubicBezTo>
                  <a:pt x="58643" y="9130"/>
                  <a:pt x="58675" y="9218"/>
                  <a:pt x="58524" y="9171"/>
                </a:cubicBezTo>
                <a:cubicBezTo>
                  <a:pt x="58525" y="9191"/>
                  <a:pt x="58560" y="9187"/>
                  <a:pt x="58583" y="9191"/>
                </a:cubicBezTo>
                <a:cubicBezTo>
                  <a:pt x="58552" y="9261"/>
                  <a:pt x="58501" y="9314"/>
                  <a:pt x="58554" y="9346"/>
                </a:cubicBezTo>
                <a:cubicBezTo>
                  <a:pt x="58488" y="9394"/>
                  <a:pt x="58369" y="9299"/>
                  <a:pt x="58318" y="9412"/>
                </a:cubicBezTo>
                <a:cubicBezTo>
                  <a:pt x="58284" y="9403"/>
                  <a:pt x="58258" y="9384"/>
                  <a:pt x="58261" y="9346"/>
                </a:cubicBezTo>
                <a:cubicBezTo>
                  <a:pt x="58175" y="9366"/>
                  <a:pt x="58170" y="9366"/>
                  <a:pt x="58085" y="9346"/>
                </a:cubicBezTo>
                <a:cubicBezTo>
                  <a:pt x="58070" y="9360"/>
                  <a:pt x="58139" y="9373"/>
                  <a:pt x="58143" y="9369"/>
                </a:cubicBezTo>
                <a:cubicBezTo>
                  <a:pt x="58083" y="9438"/>
                  <a:pt x="57907" y="9424"/>
                  <a:pt x="57761" y="9434"/>
                </a:cubicBezTo>
                <a:cubicBezTo>
                  <a:pt x="57726" y="9363"/>
                  <a:pt x="57857" y="9418"/>
                  <a:pt x="57821" y="9346"/>
                </a:cubicBezTo>
                <a:cubicBezTo>
                  <a:pt x="57893" y="9343"/>
                  <a:pt x="57911" y="9380"/>
                  <a:pt x="57968" y="9391"/>
                </a:cubicBezTo>
                <a:cubicBezTo>
                  <a:pt x="58023" y="9388"/>
                  <a:pt x="57949" y="9304"/>
                  <a:pt x="57909" y="9303"/>
                </a:cubicBezTo>
                <a:cubicBezTo>
                  <a:pt x="57938" y="9259"/>
                  <a:pt x="57959" y="9208"/>
                  <a:pt x="58025" y="9191"/>
                </a:cubicBezTo>
                <a:cubicBezTo>
                  <a:pt x="58031" y="9144"/>
                  <a:pt x="57921" y="9183"/>
                  <a:pt x="57879" y="9171"/>
                </a:cubicBezTo>
                <a:cubicBezTo>
                  <a:pt x="57898" y="9193"/>
                  <a:pt x="57947" y="9193"/>
                  <a:pt x="57938" y="9236"/>
                </a:cubicBezTo>
                <a:cubicBezTo>
                  <a:pt x="57823" y="9264"/>
                  <a:pt x="57867" y="9172"/>
                  <a:pt x="57791" y="9171"/>
                </a:cubicBezTo>
                <a:cubicBezTo>
                  <a:pt x="57757" y="9174"/>
                  <a:pt x="57767" y="9210"/>
                  <a:pt x="57761" y="9236"/>
                </a:cubicBezTo>
                <a:cubicBezTo>
                  <a:pt x="57781" y="9281"/>
                  <a:pt x="57910" y="9242"/>
                  <a:pt x="57879" y="9324"/>
                </a:cubicBezTo>
                <a:cubicBezTo>
                  <a:pt x="57785" y="9352"/>
                  <a:pt x="57857" y="9253"/>
                  <a:pt x="57761" y="9280"/>
                </a:cubicBezTo>
                <a:cubicBezTo>
                  <a:pt x="57719" y="9280"/>
                  <a:pt x="57757" y="9308"/>
                  <a:pt x="57761" y="9303"/>
                </a:cubicBezTo>
                <a:cubicBezTo>
                  <a:pt x="57724" y="9351"/>
                  <a:pt x="57676" y="9312"/>
                  <a:pt x="57586" y="9324"/>
                </a:cubicBezTo>
                <a:cubicBezTo>
                  <a:pt x="57568" y="9276"/>
                  <a:pt x="57670" y="9255"/>
                  <a:pt x="57557" y="9258"/>
                </a:cubicBezTo>
                <a:cubicBezTo>
                  <a:pt x="57536" y="9197"/>
                  <a:pt x="57615" y="9214"/>
                  <a:pt x="57616" y="9171"/>
                </a:cubicBezTo>
                <a:cubicBezTo>
                  <a:pt x="57542" y="9167"/>
                  <a:pt x="57474" y="9166"/>
                  <a:pt x="57469" y="9214"/>
                </a:cubicBezTo>
                <a:cubicBezTo>
                  <a:pt x="57433" y="9205"/>
                  <a:pt x="57408" y="9185"/>
                  <a:pt x="57411" y="9148"/>
                </a:cubicBezTo>
                <a:cubicBezTo>
                  <a:pt x="57340" y="9139"/>
                  <a:pt x="57346" y="9188"/>
                  <a:pt x="57264" y="9171"/>
                </a:cubicBezTo>
                <a:cubicBezTo>
                  <a:pt x="57279" y="9152"/>
                  <a:pt x="57294" y="9135"/>
                  <a:pt x="57293" y="9104"/>
                </a:cubicBezTo>
                <a:cubicBezTo>
                  <a:pt x="57367" y="9123"/>
                  <a:pt x="57450" y="9133"/>
                  <a:pt x="57439" y="9038"/>
                </a:cubicBezTo>
                <a:cubicBezTo>
                  <a:pt x="57500" y="9050"/>
                  <a:pt x="57502" y="9072"/>
                  <a:pt x="57469" y="9104"/>
                </a:cubicBezTo>
                <a:cubicBezTo>
                  <a:pt x="57571" y="9057"/>
                  <a:pt x="57683" y="9157"/>
                  <a:pt x="57674" y="9038"/>
                </a:cubicBezTo>
                <a:cubicBezTo>
                  <a:pt x="57714" y="9052"/>
                  <a:pt x="57729" y="9085"/>
                  <a:pt x="57733" y="9126"/>
                </a:cubicBezTo>
                <a:cubicBezTo>
                  <a:pt x="57824" y="9142"/>
                  <a:pt x="57790" y="9066"/>
                  <a:pt x="57879" y="9082"/>
                </a:cubicBezTo>
                <a:cubicBezTo>
                  <a:pt x="57887" y="9118"/>
                  <a:pt x="57851" y="9120"/>
                  <a:pt x="57849" y="9148"/>
                </a:cubicBezTo>
                <a:cubicBezTo>
                  <a:pt x="57977" y="9171"/>
                  <a:pt x="57981" y="9100"/>
                  <a:pt x="58025" y="9060"/>
                </a:cubicBezTo>
                <a:cubicBezTo>
                  <a:pt x="57968" y="9052"/>
                  <a:pt x="57935" y="9064"/>
                  <a:pt x="57938" y="9104"/>
                </a:cubicBezTo>
                <a:cubicBezTo>
                  <a:pt x="57849" y="9078"/>
                  <a:pt x="57953" y="9016"/>
                  <a:pt x="57997" y="9016"/>
                </a:cubicBezTo>
                <a:cubicBezTo>
                  <a:pt x="57947" y="8940"/>
                  <a:pt x="58039" y="8871"/>
                  <a:pt x="57909" y="8840"/>
                </a:cubicBezTo>
                <a:cubicBezTo>
                  <a:pt x="57796" y="8863"/>
                  <a:pt x="57999" y="8988"/>
                  <a:pt x="57849" y="8972"/>
                </a:cubicBezTo>
                <a:cubicBezTo>
                  <a:pt x="57859" y="9002"/>
                  <a:pt x="57923" y="8991"/>
                  <a:pt x="57968" y="8994"/>
                </a:cubicBezTo>
                <a:cubicBezTo>
                  <a:pt x="57867" y="9075"/>
                  <a:pt x="57801" y="8944"/>
                  <a:pt x="57674" y="8972"/>
                </a:cubicBezTo>
                <a:cubicBezTo>
                  <a:pt x="57686" y="8926"/>
                  <a:pt x="57655" y="8914"/>
                  <a:pt x="57645" y="8884"/>
                </a:cubicBezTo>
                <a:cubicBezTo>
                  <a:pt x="57613" y="8888"/>
                  <a:pt x="57629" y="8906"/>
                  <a:pt x="57645" y="8906"/>
                </a:cubicBezTo>
                <a:cubicBezTo>
                  <a:pt x="57599" y="8986"/>
                  <a:pt x="57602" y="8854"/>
                  <a:pt x="57529" y="8884"/>
                </a:cubicBezTo>
                <a:cubicBezTo>
                  <a:pt x="57520" y="8848"/>
                  <a:pt x="57555" y="8846"/>
                  <a:pt x="57557" y="8819"/>
                </a:cubicBezTo>
                <a:cubicBezTo>
                  <a:pt x="57463" y="8805"/>
                  <a:pt x="57466" y="8859"/>
                  <a:pt x="57411" y="8819"/>
                </a:cubicBezTo>
                <a:cubicBezTo>
                  <a:pt x="57375" y="8827"/>
                  <a:pt x="57351" y="8846"/>
                  <a:pt x="57352" y="8884"/>
                </a:cubicBezTo>
                <a:cubicBezTo>
                  <a:pt x="57333" y="8887"/>
                  <a:pt x="57311" y="8880"/>
                  <a:pt x="57293" y="8884"/>
                </a:cubicBezTo>
                <a:cubicBezTo>
                  <a:pt x="57254" y="8892"/>
                  <a:pt x="57288" y="8913"/>
                  <a:pt x="57264" y="8928"/>
                </a:cubicBezTo>
                <a:cubicBezTo>
                  <a:pt x="57252" y="8935"/>
                  <a:pt x="57217" y="8921"/>
                  <a:pt x="57205" y="8928"/>
                </a:cubicBezTo>
                <a:cubicBezTo>
                  <a:pt x="57127" y="8971"/>
                  <a:pt x="57095" y="9050"/>
                  <a:pt x="56972" y="9060"/>
                </a:cubicBezTo>
                <a:cubicBezTo>
                  <a:pt x="56990" y="9037"/>
                  <a:pt x="57038" y="9037"/>
                  <a:pt x="57030" y="8994"/>
                </a:cubicBezTo>
                <a:cubicBezTo>
                  <a:pt x="57086" y="9003"/>
                  <a:pt x="57135" y="8979"/>
                  <a:pt x="57089" y="8972"/>
                </a:cubicBezTo>
                <a:cubicBezTo>
                  <a:pt x="57117" y="8943"/>
                  <a:pt x="57137" y="8906"/>
                  <a:pt x="57176" y="8884"/>
                </a:cubicBezTo>
                <a:cubicBezTo>
                  <a:pt x="57169" y="8856"/>
                  <a:pt x="57089" y="8855"/>
                  <a:pt x="57089" y="8884"/>
                </a:cubicBezTo>
                <a:cubicBezTo>
                  <a:pt x="57012" y="8879"/>
                  <a:pt x="57107" y="8822"/>
                  <a:pt x="57117" y="8840"/>
                </a:cubicBezTo>
                <a:cubicBezTo>
                  <a:pt x="57102" y="8813"/>
                  <a:pt x="57050" y="8820"/>
                  <a:pt x="56999" y="8819"/>
                </a:cubicBezTo>
                <a:cubicBezTo>
                  <a:pt x="56934" y="8830"/>
                  <a:pt x="57035" y="8852"/>
                  <a:pt x="56972" y="8884"/>
                </a:cubicBezTo>
                <a:cubicBezTo>
                  <a:pt x="56918" y="8881"/>
                  <a:pt x="56910" y="8911"/>
                  <a:pt x="56854" y="8906"/>
                </a:cubicBezTo>
                <a:cubicBezTo>
                  <a:pt x="56843" y="8869"/>
                  <a:pt x="56876" y="8865"/>
                  <a:pt x="56912" y="8862"/>
                </a:cubicBezTo>
                <a:cubicBezTo>
                  <a:pt x="56893" y="8796"/>
                  <a:pt x="56849" y="8883"/>
                  <a:pt x="56796" y="8862"/>
                </a:cubicBezTo>
                <a:cubicBezTo>
                  <a:pt x="56784" y="8919"/>
                  <a:pt x="56924" y="8919"/>
                  <a:pt x="56824" y="8994"/>
                </a:cubicBezTo>
                <a:cubicBezTo>
                  <a:pt x="56823" y="8995"/>
                  <a:pt x="56796" y="8993"/>
                  <a:pt x="56796" y="8994"/>
                </a:cubicBezTo>
                <a:cubicBezTo>
                  <a:pt x="56792" y="9024"/>
                  <a:pt x="56848" y="9002"/>
                  <a:pt x="56854" y="9016"/>
                </a:cubicBezTo>
                <a:cubicBezTo>
                  <a:pt x="56866" y="9046"/>
                  <a:pt x="56830" y="9060"/>
                  <a:pt x="56824" y="9082"/>
                </a:cubicBezTo>
                <a:cubicBezTo>
                  <a:pt x="56809" y="9145"/>
                  <a:pt x="56832" y="9180"/>
                  <a:pt x="56796" y="9236"/>
                </a:cubicBezTo>
                <a:cubicBezTo>
                  <a:pt x="56720" y="9175"/>
                  <a:pt x="56590" y="9328"/>
                  <a:pt x="56707" y="9280"/>
                </a:cubicBezTo>
                <a:cubicBezTo>
                  <a:pt x="56692" y="9286"/>
                  <a:pt x="56710" y="9301"/>
                  <a:pt x="56678" y="9303"/>
                </a:cubicBezTo>
                <a:cubicBezTo>
                  <a:pt x="56669" y="9303"/>
                  <a:pt x="56626" y="9298"/>
                  <a:pt x="56618" y="9303"/>
                </a:cubicBezTo>
                <a:cubicBezTo>
                  <a:pt x="56561" y="9346"/>
                  <a:pt x="56621" y="9284"/>
                  <a:pt x="56530" y="9280"/>
                </a:cubicBezTo>
                <a:cubicBezTo>
                  <a:pt x="56479" y="9277"/>
                  <a:pt x="56470" y="9307"/>
                  <a:pt x="56414" y="9303"/>
                </a:cubicBezTo>
                <a:cubicBezTo>
                  <a:pt x="56443" y="9286"/>
                  <a:pt x="56535" y="9226"/>
                  <a:pt x="56385" y="9236"/>
                </a:cubicBezTo>
                <a:cubicBezTo>
                  <a:pt x="56392" y="9191"/>
                  <a:pt x="56443" y="9178"/>
                  <a:pt x="56473" y="9148"/>
                </a:cubicBezTo>
                <a:cubicBezTo>
                  <a:pt x="56451" y="9127"/>
                  <a:pt x="56419" y="9115"/>
                  <a:pt x="56385" y="9104"/>
                </a:cubicBezTo>
                <a:cubicBezTo>
                  <a:pt x="56381" y="9064"/>
                  <a:pt x="56421" y="9058"/>
                  <a:pt x="56414" y="9016"/>
                </a:cubicBezTo>
                <a:cubicBezTo>
                  <a:pt x="56460" y="9008"/>
                  <a:pt x="56389" y="8977"/>
                  <a:pt x="56443" y="8972"/>
                </a:cubicBezTo>
                <a:cubicBezTo>
                  <a:pt x="56541" y="8957"/>
                  <a:pt x="56491" y="9018"/>
                  <a:pt x="56473" y="9038"/>
                </a:cubicBezTo>
                <a:cubicBezTo>
                  <a:pt x="56477" y="9087"/>
                  <a:pt x="56596" y="9048"/>
                  <a:pt x="56648" y="9060"/>
                </a:cubicBezTo>
                <a:cubicBezTo>
                  <a:pt x="56630" y="9104"/>
                  <a:pt x="56512" y="9075"/>
                  <a:pt x="56503" y="9126"/>
                </a:cubicBezTo>
                <a:cubicBezTo>
                  <a:pt x="56509" y="9154"/>
                  <a:pt x="56590" y="9155"/>
                  <a:pt x="56590" y="9126"/>
                </a:cubicBezTo>
                <a:cubicBezTo>
                  <a:pt x="56628" y="9135"/>
                  <a:pt x="56636" y="9163"/>
                  <a:pt x="56678" y="9171"/>
                </a:cubicBezTo>
                <a:cubicBezTo>
                  <a:pt x="56699" y="9174"/>
                  <a:pt x="56734" y="9130"/>
                  <a:pt x="56737" y="9171"/>
                </a:cubicBezTo>
                <a:cubicBezTo>
                  <a:pt x="56764" y="9154"/>
                  <a:pt x="56781" y="9130"/>
                  <a:pt x="56796" y="9104"/>
                </a:cubicBezTo>
                <a:cubicBezTo>
                  <a:pt x="56790" y="9078"/>
                  <a:pt x="56742" y="9085"/>
                  <a:pt x="56707" y="9082"/>
                </a:cubicBezTo>
                <a:cubicBezTo>
                  <a:pt x="56728" y="9061"/>
                  <a:pt x="56759" y="9049"/>
                  <a:pt x="56796" y="9038"/>
                </a:cubicBezTo>
                <a:cubicBezTo>
                  <a:pt x="56754" y="9002"/>
                  <a:pt x="56801" y="8866"/>
                  <a:pt x="56707" y="8819"/>
                </a:cubicBezTo>
                <a:cubicBezTo>
                  <a:pt x="56722" y="8801"/>
                  <a:pt x="56738" y="8782"/>
                  <a:pt x="56737" y="8752"/>
                </a:cubicBezTo>
                <a:cubicBezTo>
                  <a:pt x="56653" y="8734"/>
                  <a:pt x="56660" y="8782"/>
                  <a:pt x="56590" y="8774"/>
                </a:cubicBezTo>
                <a:cubicBezTo>
                  <a:pt x="56590" y="8759"/>
                  <a:pt x="56590" y="8745"/>
                  <a:pt x="56590" y="8730"/>
                </a:cubicBezTo>
                <a:cubicBezTo>
                  <a:pt x="56575" y="8737"/>
                  <a:pt x="56523" y="8752"/>
                  <a:pt x="56530" y="8774"/>
                </a:cubicBezTo>
                <a:cubicBezTo>
                  <a:pt x="56533" y="8776"/>
                  <a:pt x="56590" y="8798"/>
                  <a:pt x="56590" y="8796"/>
                </a:cubicBezTo>
                <a:cubicBezTo>
                  <a:pt x="56589" y="8825"/>
                  <a:pt x="56505" y="8858"/>
                  <a:pt x="56561" y="8906"/>
                </a:cubicBezTo>
                <a:cubicBezTo>
                  <a:pt x="56490" y="8915"/>
                  <a:pt x="56497" y="8866"/>
                  <a:pt x="56414" y="8884"/>
                </a:cubicBezTo>
                <a:cubicBezTo>
                  <a:pt x="56479" y="8824"/>
                  <a:pt x="56446" y="8829"/>
                  <a:pt x="56473" y="8752"/>
                </a:cubicBezTo>
                <a:cubicBezTo>
                  <a:pt x="56425" y="8746"/>
                  <a:pt x="56423" y="8773"/>
                  <a:pt x="56385" y="8774"/>
                </a:cubicBezTo>
                <a:cubicBezTo>
                  <a:pt x="56475" y="8821"/>
                  <a:pt x="56301" y="8915"/>
                  <a:pt x="56385" y="8950"/>
                </a:cubicBezTo>
                <a:cubicBezTo>
                  <a:pt x="56391" y="8968"/>
                  <a:pt x="56373" y="8971"/>
                  <a:pt x="56355" y="8972"/>
                </a:cubicBezTo>
                <a:cubicBezTo>
                  <a:pt x="56326" y="8972"/>
                  <a:pt x="56297" y="8972"/>
                  <a:pt x="56267" y="8972"/>
                </a:cubicBezTo>
                <a:cubicBezTo>
                  <a:pt x="56255" y="8953"/>
                  <a:pt x="56327" y="8931"/>
                  <a:pt x="56326" y="8928"/>
                </a:cubicBezTo>
                <a:cubicBezTo>
                  <a:pt x="56325" y="8919"/>
                  <a:pt x="56271" y="8898"/>
                  <a:pt x="56267" y="8906"/>
                </a:cubicBezTo>
                <a:cubicBezTo>
                  <a:pt x="56278" y="8877"/>
                  <a:pt x="56307" y="8903"/>
                  <a:pt x="56326" y="8884"/>
                </a:cubicBezTo>
                <a:cubicBezTo>
                  <a:pt x="56334" y="8876"/>
                  <a:pt x="56323" y="8850"/>
                  <a:pt x="56326" y="8840"/>
                </a:cubicBezTo>
                <a:cubicBezTo>
                  <a:pt x="56327" y="8838"/>
                  <a:pt x="56401" y="8766"/>
                  <a:pt x="56326" y="8752"/>
                </a:cubicBezTo>
                <a:cubicBezTo>
                  <a:pt x="56331" y="8726"/>
                  <a:pt x="56379" y="8733"/>
                  <a:pt x="56414" y="8730"/>
                </a:cubicBezTo>
                <a:cubicBezTo>
                  <a:pt x="56403" y="8688"/>
                  <a:pt x="56279" y="8728"/>
                  <a:pt x="56326" y="8641"/>
                </a:cubicBezTo>
                <a:cubicBezTo>
                  <a:pt x="56299" y="8654"/>
                  <a:pt x="56281" y="8703"/>
                  <a:pt x="56267" y="8664"/>
                </a:cubicBezTo>
                <a:cubicBezTo>
                  <a:pt x="56227" y="8663"/>
                  <a:pt x="56259" y="8692"/>
                  <a:pt x="56267" y="8686"/>
                </a:cubicBezTo>
                <a:cubicBezTo>
                  <a:pt x="56237" y="8708"/>
                  <a:pt x="56169" y="8714"/>
                  <a:pt x="56150" y="8730"/>
                </a:cubicBezTo>
                <a:cubicBezTo>
                  <a:pt x="56130" y="8746"/>
                  <a:pt x="56180" y="8752"/>
                  <a:pt x="56180" y="8752"/>
                </a:cubicBezTo>
                <a:cubicBezTo>
                  <a:pt x="56178" y="8780"/>
                  <a:pt x="56106" y="8839"/>
                  <a:pt x="56061" y="8862"/>
                </a:cubicBezTo>
                <a:cubicBezTo>
                  <a:pt x="56072" y="8892"/>
                  <a:pt x="56136" y="8880"/>
                  <a:pt x="56180" y="8884"/>
                </a:cubicBezTo>
                <a:cubicBezTo>
                  <a:pt x="56148" y="8977"/>
                  <a:pt x="56167" y="9043"/>
                  <a:pt x="56180" y="9148"/>
                </a:cubicBezTo>
                <a:cubicBezTo>
                  <a:pt x="56144" y="9158"/>
                  <a:pt x="56120" y="9177"/>
                  <a:pt x="56121" y="9214"/>
                </a:cubicBezTo>
                <a:cubicBezTo>
                  <a:pt x="56098" y="9210"/>
                  <a:pt x="56091" y="9191"/>
                  <a:pt x="56061" y="9191"/>
                </a:cubicBezTo>
                <a:cubicBezTo>
                  <a:pt x="56045" y="9249"/>
                  <a:pt x="56073" y="9271"/>
                  <a:pt x="56150" y="9258"/>
                </a:cubicBezTo>
                <a:cubicBezTo>
                  <a:pt x="56213" y="9262"/>
                  <a:pt x="56187" y="9204"/>
                  <a:pt x="56180" y="9214"/>
                </a:cubicBezTo>
                <a:cubicBezTo>
                  <a:pt x="56195" y="9191"/>
                  <a:pt x="56248" y="9191"/>
                  <a:pt x="56237" y="9148"/>
                </a:cubicBezTo>
                <a:cubicBezTo>
                  <a:pt x="56257" y="9148"/>
                  <a:pt x="56277" y="9148"/>
                  <a:pt x="56297" y="9148"/>
                </a:cubicBezTo>
                <a:cubicBezTo>
                  <a:pt x="56333" y="9077"/>
                  <a:pt x="56202" y="9132"/>
                  <a:pt x="56237" y="9060"/>
                </a:cubicBezTo>
                <a:cubicBezTo>
                  <a:pt x="56277" y="9060"/>
                  <a:pt x="56317" y="9060"/>
                  <a:pt x="56355" y="9060"/>
                </a:cubicBezTo>
                <a:cubicBezTo>
                  <a:pt x="56317" y="9104"/>
                  <a:pt x="56337" y="9193"/>
                  <a:pt x="56237" y="9191"/>
                </a:cubicBezTo>
                <a:cubicBezTo>
                  <a:pt x="56255" y="9238"/>
                  <a:pt x="56283" y="9276"/>
                  <a:pt x="56385" y="9258"/>
                </a:cubicBezTo>
                <a:cubicBezTo>
                  <a:pt x="56413" y="9326"/>
                  <a:pt x="56272" y="9277"/>
                  <a:pt x="56237" y="9303"/>
                </a:cubicBezTo>
                <a:cubicBezTo>
                  <a:pt x="56211" y="9322"/>
                  <a:pt x="56200" y="9318"/>
                  <a:pt x="56150" y="9324"/>
                </a:cubicBezTo>
                <a:cubicBezTo>
                  <a:pt x="56156" y="9324"/>
                  <a:pt x="56136" y="9361"/>
                  <a:pt x="56121" y="9346"/>
                </a:cubicBezTo>
                <a:cubicBezTo>
                  <a:pt x="56093" y="9321"/>
                  <a:pt x="56100" y="9338"/>
                  <a:pt x="56091" y="9369"/>
                </a:cubicBezTo>
                <a:cubicBezTo>
                  <a:pt x="56066" y="9355"/>
                  <a:pt x="56040" y="9341"/>
                  <a:pt x="56033" y="9369"/>
                </a:cubicBezTo>
                <a:cubicBezTo>
                  <a:pt x="55922" y="9319"/>
                  <a:pt x="56004" y="9196"/>
                  <a:pt x="56004" y="9104"/>
                </a:cubicBezTo>
                <a:cubicBezTo>
                  <a:pt x="55918" y="9136"/>
                  <a:pt x="55931" y="9240"/>
                  <a:pt x="55858" y="9280"/>
                </a:cubicBezTo>
                <a:cubicBezTo>
                  <a:pt x="55822" y="9277"/>
                  <a:pt x="55804" y="9284"/>
                  <a:pt x="55798" y="9303"/>
                </a:cubicBezTo>
                <a:cubicBezTo>
                  <a:pt x="55774" y="9290"/>
                  <a:pt x="55750" y="9279"/>
                  <a:pt x="55711" y="9280"/>
                </a:cubicBezTo>
                <a:cubicBezTo>
                  <a:pt x="55623" y="9329"/>
                  <a:pt x="55709" y="9382"/>
                  <a:pt x="55652" y="9434"/>
                </a:cubicBezTo>
                <a:cubicBezTo>
                  <a:pt x="55670" y="9465"/>
                  <a:pt x="55714" y="9475"/>
                  <a:pt x="55768" y="9478"/>
                </a:cubicBezTo>
                <a:cubicBezTo>
                  <a:pt x="55781" y="9539"/>
                  <a:pt x="55660" y="9499"/>
                  <a:pt x="55652" y="9544"/>
                </a:cubicBezTo>
                <a:cubicBezTo>
                  <a:pt x="55585" y="9520"/>
                  <a:pt x="55693" y="9459"/>
                  <a:pt x="55593" y="9434"/>
                </a:cubicBezTo>
                <a:cubicBezTo>
                  <a:pt x="55528" y="9443"/>
                  <a:pt x="55582" y="9542"/>
                  <a:pt x="55564" y="9589"/>
                </a:cubicBezTo>
                <a:cubicBezTo>
                  <a:pt x="55511" y="9586"/>
                  <a:pt x="55502" y="9616"/>
                  <a:pt x="55447" y="9610"/>
                </a:cubicBezTo>
                <a:cubicBezTo>
                  <a:pt x="55441" y="9562"/>
                  <a:pt x="55471" y="9541"/>
                  <a:pt x="55535" y="9544"/>
                </a:cubicBezTo>
                <a:cubicBezTo>
                  <a:pt x="55549" y="9475"/>
                  <a:pt x="55481" y="9467"/>
                  <a:pt x="55505" y="9391"/>
                </a:cubicBezTo>
                <a:cubicBezTo>
                  <a:pt x="55427" y="9375"/>
                  <a:pt x="55449" y="9436"/>
                  <a:pt x="55417" y="9457"/>
                </a:cubicBezTo>
                <a:cubicBezTo>
                  <a:pt x="55348" y="9437"/>
                  <a:pt x="55441" y="9360"/>
                  <a:pt x="55447" y="9324"/>
                </a:cubicBezTo>
                <a:cubicBezTo>
                  <a:pt x="55326" y="9313"/>
                  <a:pt x="55360" y="9431"/>
                  <a:pt x="55329" y="9478"/>
                </a:cubicBezTo>
                <a:cubicBezTo>
                  <a:pt x="55323" y="9488"/>
                  <a:pt x="55275" y="9493"/>
                  <a:pt x="55272" y="9500"/>
                </a:cubicBezTo>
                <a:cubicBezTo>
                  <a:pt x="55250" y="9535"/>
                  <a:pt x="55265" y="9581"/>
                  <a:pt x="55242" y="9610"/>
                </a:cubicBezTo>
                <a:cubicBezTo>
                  <a:pt x="55214" y="9644"/>
                  <a:pt x="55164" y="9627"/>
                  <a:pt x="55154" y="9676"/>
                </a:cubicBezTo>
                <a:cubicBezTo>
                  <a:pt x="55103" y="9642"/>
                  <a:pt x="55239" y="9566"/>
                  <a:pt x="55242" y="9500"/>
                </a:cubicBezTo>
                <a:cubicBezTo>
                  <a:pt x="55234" y="9473"/>
                  <a:pt x="55184" y="9478"/>
                  <a:pt x="55182" y="9500"/>
                </a:cubicBezTo>
                <a:cubicBezTo>
                  <a:pt x="55096" y="9482"/>
                  <a:pt x="55222" y="9445"/>
                  <a:pt x="55182" y="9391"/>
                </a:cubicBezTo>
                <a:cubicBezTo>
                  <a:pt x="55242" y="9398"/>
                  <a:pt x="55275" y="9386"/>
                  <a:pt x="55272" y="9346"/>
                </a:cubicBezTo>
                <a:cubicBezTo>
                  <a:pt x="55260" y="9316"/>
                  <a:pt x="55220" y="9344"/>
                  <a:pt x="55212" y="9369"/>
                </a:cubicBezTo>
                <a:cubicBezTo>
                  <a:pt x="55148" y="9366"/>
                  <a:pt x="55200" y="9275"/>
                  <a:pt x="55182" y="9236"/>
                </a:cubicBezTo>
                <a:cubicBezTo>
                  <a:pt x="55151" y="9241"/>
                  <a:pt x="55163" y="9280"/>
                  <a:pt x="55124" y="9280"/>
                </a:cubicBezTo>
                <a:cubicBezTo>
                  <a:pt x="55164" y="9398"/>
                  <a:pt x="55112" y="9429"/>
                  <a:pt x="55124" y="9610"/>
                </a:cubicBezTo>
                <a:cubicBezTo>
                  <a:pt x="54995" y="9623"/>
                  <a:pt x="55056" y="9515"/>
                  <a:pt x="55036" y="9457"/>
                </a:cubicBezTo>
                <a:cubicBezTo>
                  <a:pt x="55017" y="9400"/>
                  <a:pt x="54963" y="9351"/>
                  <a:pt x="54978" y="9303"/>
                </a:cubicBezTo>
                <a:cubicBezTo>
                  <a:pt x="54914" y="9306"/>
                  <a:pt x="54914" y="9358"/>
                  <a:pt x="54920" y="9412"/>
                </a:cubicBezTo>
                <a:cubicBezTo>
                  <a:pt x="54820" y="9365"/>
                  <a:pt x="54725" y="9478"/>
                  <a:pt x="54655" y="9523"/>
                </a:cubicBezTo>
                <a:cubicBezTo>
                  <a:pt x="54665" y="9574"/>
                  <a:pt x="54702" y="9605"/>
                  <a:pt x="54685" y="9676"/>
                </a:cubicBezTo>
                <a:cubicBezTo>
                  <a:pt x="54629" y="9682"/>
                  <a:pt x="54652" y="9629"/>
                  <a:pt x="54626" y="9610"/>
                </a:cubicBezTo>
                <a:cubicBezTo>
                  <a:pt x="54624" y="9609"/>
                  <a:pt x="54598" y="9612"/>
                  <a:pt x="54598" y="9610"/>
                </a:cubicBezTo>
                <a:cubicBezTo>
                  <a:pt x="54591" y="9587"/>
                  <a:pt x="54653" y="9538"/>
                  <a:pt x="54655" y="9500"/>
                </a:cubicBezTo>
                <a:cubicBezTo>
                  <a:pt x="54660" y="9449"/>
                  <a:pt x="54591" y="9405"/>
                  <a:pt x="54655" y="9369"/>
                </a:cubicBezTo>
                <a:cubicBezTo>
                  <a:pt x="54559" y="9346"/>
                  <a:pt x="54544" y="9509"/>
                  <a:pt x="54538" y="9369"/>
                </a:cubicBezTo>
                <a:cubicBezTo>
                  <a:pt x="54445" y="9416"/>
                  <a:pt x="54404" y="9503"/>
                  <a:pt x="54274" y="9523"/>
                </a:cubicBezTo>
                <a:cubicBezTo>
                  <a:pt x="54315" y="9551"/>
                  <a:pt x="54304" y="9618"/>
                  <a:pt x="54304" y="9676"/>
                </a:cubicBezTo>
                <a:cubicBezTo>
                  <a:pt x="54372" y="9683"/>
                  <a:pt x="54336" y="9613"/>
                  <a:pt x="54392" y="9610"/>
                </a:cubicBezTo>
                <a:cubicBezTo>
                  <a:pt x="54386" y="9586"/>
                  <a:pt x="54362" y="9597"/>
                  <a:pt x="54362" y="9610"/>
                </a:cubicBezTo>
                <a:cubicBezTo>
                  <a:pt x="54250" y="9532"/>
                  <a:pt x="54525" y="9559"/>
                  <a:pt x="54538" y="9500"/>
                </a:cubicBezTo>
                <a:cubicBezTo>
                  <a:pt x="54577" y="9508"/>
                  <a:pt x="54562" y="9555"/>
                  <a:pt x="54567" y="9589"/>
                </a:cubicBezTo>
                <a:cubicBezTo>
                  <a:pt x="54429" y="9587"/>
                  <a:pt x="54402" y="9668"/>
                  <a:pt x="54333" y="9721"/>
                </a:cubicBezTo>
                <a:cubicBezTo>
                  <a:pt x="54390" y="9739"/>
                  <a:pt x="54401" y="9680"/>
                  <a:pt x="54421" y="9676"/>
                </a:cubicBezTo>
                <a:cubicBezTo>
                  <a:pt x="54475" y="9666"/>
                  <a:pt x="54535" y="9733"/>
                  <a:pt x="54538" y="9632"/>
                </a:cubicBezTo>
                <a:cubicBezTo>
                  <a:pt x="54611" y="9653"/>
                  <a:pt x="54498" y="9718"/>
                  <a:pt x="54538" y="9786"/>
                </a:cubicBezTo>
                <a:cubicBezTo>
                  <a:pt x="54572" y="9789"/>
                  <a:pt x="54591" y="9782"/>
                  <a:pt x="54598" y="9764"/>
                </a:cubicBezTo>
                <a:cubicBezTo>
                  <a:pt x="54671" y="9753"/>
                  <a:pt x="54525" y="9866"/>
                  <a:pt x="54626" y="9875"/>
                </a:cubicBezTo>
                <a:cubicBezTo>
                  <a:pt x="54613" y="9918"/>
                  <a:pt x="54499" y="9855"/>
                  <a:pt x="54480" y="9831"/>
                </a:cubicBezTo>
                <a:cubicBezTo>
                  <a:pt x="54444" y="9836"/>
                  <a:pt x="54450" y="9874"/>
                  <a:pt x="54480" y="9875"/>
                </a:cubicBezTo>
                <a:cubicBezTo>
                  <a:pt x="54478" y="9896"/>
                  <a:pt x="54444" y="9891"/>
                  <a:pt x="54421" y="9897"/>
                </a:cubicBezTo>
                <a:cubicBezTo>
                  <a:pt x="54435" y="9965"/>
                  <a:pt x="54442" y="10018"/>
                  <a:pt x="54421" y="10073"/>
                </a:cubicBezTo>
                <a:cubicBezTo>
                  <a:pt x="54358" y="10114"/>
                  <a:pt x="54298" y="10031"/>
                  <a:pt x="54245" y="10029"/>
                </a:cubicBezTo>
                <a:cubicBezTo>
                  <a:pt x="54205" y="10027"/>
                  <a:pt x="54221" y="9970"/>
                  <a:pt x="54216" y="9941"/>
                </a:cubicBezTo>
                <a:cubicBezTo>
                  <a:pt x="54167" y="9939"/>
                  <a:pt x="54140" y="9957"/>
                  <a:pt x="54128" y="9984"/>
                </a:cubicBezTo>
                <a:cubicBezTo>
                  <a:pt x="54041" y="9971"/>
                  <a:pt x="54156" y="9938"/>
                  <a:pt x="54128" y="9897"/>
                </a:cubicBezTo>
                <a:cubicBezTo>
                  <a:pt x="54084" y="9923"/>
                  <a:pt x="53997" y="9916"/>
                  <a:pt x="54011" y="9984"/>
                </a:cubicBezTo>
                <a:cubicBezTo>
                  <a:pt x="53989" y="9970"/>
                  <a:pt x="53867" y="9930"/>
                  <a:pt x="53894" y="10007"/>
                </a:cubicBezTo>
                <a:cubicBezTo>
                  <a:pt x="53863" y="9992"/>
                  <a:pt x="53863" y="9956"/>
                  <a:pt x="53805" y="9963"/>
                </a:cubicBezTo>
                <a:cubicBezTo>
                  <a:pt x="53839" y="9936"/>
                  <a:pt x="53889" y="9923"/>
                  <a:pt x="53865" y="9853"/>
                </a:cubicBezTo>
                <a:cubicBezTo>
                  <a:pt x="53917" y="9856"/>
                  <a:pt x="53927" y="9826"/>
                  <a:pt x="53981" y="9831"/>
                </a:cubicBezTo>
                <a:cubicBezTo>
                  <a:pt x="53995" y="9783"/>
                  <a:pt x="53939" y="9789"/>
                  <a:pt x="53894" y="9786"/>
                </a:cubicBezTo>
                <a:cubicBezTo>
                  <a:pt x="53918" y="9747"/>
                  <a:pt x="53992" y="9718"/>
                  <a:pt x="53894" y="9698"/>
                </a:cubicBezTo>
                <a:cubicBezTo>
                  <a:pt x="53859" y="9702"/>
                  <a:pt x="53869" y="9738"/>
                  <a:pt x="53865" y="9764"/>
                </a:cubicBezTo>
                <a:cubicBezTo>
                  <a:pt x="53821" y="9730"/>
                  <a:pt x="53733" y="9740"/>
                  <a:pt x="53747" y="9809"/>
                </a:cubicBezTo>
                <a:cubicBezTo>
                  <a:pt x="53724" y="9793"/>
                  <a:pt x="53653" y="9716"/>
                  <a:pt x="53659" y="9809"/>
                </a:cubicBezTo>
                <a:cubicBezTo>
                  <a:pt x="53593" y="9758"/>
                  <a:pt x="53544" y="9817"/>
                  <a:pt x="53454" y="9809"/>
                </a:cubicBezTo>
                <a:cubicBezTo>
                  <a:pt x="53438" y="9791"/>
                  <a:pt x="53423" y="9773"/>
                  <a:pt x="53425" y="9742"/>
                </a:cubicBezTo>
                <a:cubicBezTo>
                  <a:pt x="53318" y="9782"/>
                  <a:pt x="53476" y="9803"/>
                  <a:pt x="53454" y="9853"/>
                </a:cubicBezTo>
                <a:cubicBezTo>
                  <a:pt x="53425" y="9853"/>
                  <a:pt x="53395" y="9853"/>
                  <a:pt x="53365" y="9853"/>
                </a:cubicBezTo>
                <a:cubicBezTo>
                  <a:pt x="53398" y="9894"/>
                  <a:pt x="53403" y="9957"/>
                  <a:pt x="53425" y="10007"/>
                </a:cubicBezTo>
                <a:cubicBezTo>
                  <a:pt x="53365" y="9999"/>
                  <a:pt x="53332" y="10011"/>
                  <a:pt x="53336" y="10050"/>
                </a:cubicBezTo>
                <a:cubicBezTo>
                  <a:pt x="53286" y="10013"/>
                  <a:pt x="53341" y="9993"/>
                  <a:pt x="53307" y="9918"/>
                </a:cubicBezTo>
                <a:cubicBezTo>
                  <a:pt x="53205" y="9901"/>
                  <a:pt x="53195" y="9952"/>
                  <a:pt x="53102" y="9941"/>
                </a:cubicBezTo>
                <a:cubicBezTo>
                  <a:pt x="53127" y="9923"/>
                  <a:pt x="53119" y="9881"/>
                  <a:pt x="53160" y="9875"/>
                </a:cubicBezTo>
                <a:cubicBezTo>
                  <a:pt x="53176" y="9843"/>
                  <a:pt x="53046" y="9821"/>
                  <a:pt x="53131" y="9809"/>
                </a:cubicBezTo>
                <a:cubicBezTo>
                  <a:pt x="53198" y="9765"/>
                  <a:pt x="53163" y="9814"/>
                  <a:pt x="53219" y="9831"/>
                </a:cubicBezTo>
                <a:cubicBezTo>
                  <a:pt x="53291" y="9829"/>
                  <a:pt x="53225" y="9758"/>
                  <a:pt x="53190" y="9764"/>
                </a:cubicBezTo>
                <a:cubicBezTo>
                  <a:pt x="53195" y="9746"/>
                  <a:pt x="53219" y="9743"/>
                  <a:pt x="53219" y="9721"/>
                </a:cubicBezTo>
                <a:cubicBezTo>
                  <a:pt x="53118" y="9702"/>
                  <a:pt x="53107" y="9753"/>
                  <a:pt x="53014" y="9742"/>
                </a:cubicBezTo>
                <a:cubicBezTo>
                  <a:pt x="52990" y="9804"/>
                  <a:pt x="53056" y="9800"/>
                  <a:pt x="53043" y="9853"/>
                </a:cubicBezTo>
                <a:cubicBezTo>
                  <a:pt x="52972" y="9867"/>
                  <a:pt x="52893" y="9897"/>
                  <a:pt x="52897" y="9809"/>
                </a:cubicBezTo>
                <a:cubicBezTo>
                  <a:pt x="52926" y="9809"/>
                  <a:pt x="52956" y="9809"/>
                  <a:pt x="52985" y="9809"/>
                </a:cubicBezTo>
                <a:cubicBezTo>
                  <a:pt x="52975" y="9721"/>
                  <a:pt x="52883" y="9833"/>
                  <a:pt x="52897" y="9742"/>
                </a:cubicBezTo>
                <a:cubicBezTo>
                  <a:pt x="52774" y="9719"/>
                  <a:pt x="52698" y="9789"/>
                  <a:pt x="52633" y="9742"/>
                </a:cubicBezTo>
                <a:cubicBezTo>
                  <a:pt x="52609" y="9746"/>
                  <a:pt x="52603" y="9765"/>
                  <a:pt x="52574" y="9764"/>
                </a:cubicBezTo>
                <a:cubicBezTo>
                  <a:pt x="52564" y="9809"/>
                  <a:pt x="52580" y="9833"/>
                  <a:pt x="52633" y="9831"/>
                </a:cubicBezTo>
                <a:cubicBezTo>
                  <a:pt x="52651" y="9910"/>
                  <a:pt x="52458" y="9831"/>
                  <a:pt x="52486" y="9918"/>
                </a:cubicBezTo>
                <a:cubicBezTo>
                  <a:pt x="52418" y="9885"/>
                  <a:pt x="52442" y="9865"/>
                  <a:pt x="52457" y="9809"/>
                </a:cubicBezTo>
                <a:cubicBezTo>
                  <a:pt x="52439" y="9761"/>
                  <a:pt x="52277" y="9788"/>
                  <a:pt x="52251" y="9809"/>
                </a:cubicBezTo>
                <a:cubicBezTo>
                  <a:pt x="52238" y="9878"/>
                  <a:pt x="52398" y="9817"/>
                  <a:pt x="52370" y="9897"/>
                </a:cubicBezTo>
                <a:cubicBezTo>
                  <a:pt x="52313" y="9906"/>
                  <a:pt x="52192" y="9866"/>
                  <a:pt x="52223" y="9941"/>
                </a:cubicBezTo>
                <a:cubicBezTo>
                  <a:pt x="52219" y="9930"/>
                  <a:pt x="52167" y="9926"/>
                  <a:pt x="52165" y="9918"/>
                </a:cubicBezTo>
                <a:cubicBezTo>
                  <a:pt x="52152" y="9893"/>
                  <a:pt x="52194" y="9875"/>
                  <a:pt x="52194" y="9875"/>
                </a:cubicBezTo>
                <a:cubicBezTo>
                  <a:pt x="52175" y="9830"/>
                  <a:pt x="52098" y="9801"/>
                  <a:pt x="52135" y="9721"/>
                </a:cubicBezTo>
                <a:cubicBezTo>
                  <a:pt x="52087" y="9715"/>
                  <a:pt x="52084" y="9741"/>
                  <a:pt x="52047" y="9742"/>
                </a:cubicBezTo>
                <a:cubicBezTo>
                  <a:pt x="52116" y="9817"/>
                  <a:pt x="51977" y="9885"/>
                  <a:pt x="52017" y="10007"/>
                </a:cubicBezTo>
                <a:cubicBezTo>
                  <a:pt x="51917" y="9968"/>
                  <a:pt x="51908" y="10013"/>
                  <a:pt x="51871" y="10073"/>
                </a:cubicBezTo>
                <a:cubicBezTo>
                  <a:pt x="51833" y="10050"/>
                  <a:pt x="51762" y="10052"/>
                  <a:pt x="51754" y="10007"/>
                </a:cubicBezTo>
                <a:cubicBezTo>
                  <a:pt x="51644" y="10046"/>
                  <a:pt x="51635" y="9993"/>
                  <a:pt x="51519" y="10029"/>
                </a:cubicBezTo>
                <a:cubicBezTo>
                  <a:pt x="51526" y="9990"/>
                  <a:pt x="51569" y="9978"/>
                  <a:pt x="51636" y="9984"/>
                </a:cubicBezTo>
                <a:cubicBezTo>
                  <a:pt x="51581" y="9939"/>
                  <a:pt x="51510" y="9941"/>
                  <a:pt x="51431" y="9963"/>
                </a:cubicBezTo>
                <a:cubicBezTo>
                  <a:pt x="51434" y="9903"/>
                  <a:pt x="51383" y="9918"/>
                  <a:pt x="51431" y="9875"/>
                </a:cubicBezTo>
                <a:cubicBezTo>
                  <a:pt x="51359" y="9878"/>
                  <a:pt x="51289" y="9879"/>
                  <a:pt x="51285" y="9831"/>
                </a:cubicBezTo>
                <a:cubicBezTo>
                  <a:pt x="51247" y="9857"/>
                  <a:pt x="51239" y="9839"/>
                  <a:pt x="51197" y="9831"/>
                </a:cubicBezTo>
                <a:cubicBezTo>
                  <a:pt x="51163" y="9834"/>
                  <a:pt x="51172" y="9871"/>
                  <a:pt x="51168" y="9897"/>
                </a:cubicBezTo>
                <a:cubicBezTo>
                  <a:pt x="51087" y="9896"/>
                  <a:pt x="51098" y="9792"/>
                  <a:pt x="51138" y="9764"/>
                </a:cubicBezTo>
                <a:cubicBezTo>
                  <a:pt x="51143" y="9709"/>
                  <a:pt x="51094" y="9695"/>
                  <a:pt x="51050" y="9676"/>
                </a:cubicBezTo>
                <a:cubicBezTo>
                  <a:pt x="50943" y="9699"/>
                  <a:pt x="50915" y="9780"/>
                  <a:pt x="50874" y="9853"/>
                </a:cubicBezTo>
                <a:cubicBezTo>
                  <a:pt x="50826" y="9853"/>
                  <a:pt x="50777" y="9853"/>
                  <a:pt x="50728" y="9853"/>
                </a:cubicBezTo>
                <a:cubicBezTo>
                  <a:pt x="50739" y="9824"/>
                  <a:pt x="50780" y="9818"/>
                  <a:pt x="50787" y="9786"/>
                </a:cubicBezTo>
                <a:cubicBezTo>
                  <a:pt x="50699" y="9786"/>
                  <a:pt x="50610" y="9786"/>
                  <a:pt x="50523" y="9786"/>
                </a:cubicBezTo>
                <a:cubicBezTo>
                  <a:pt x="50447" y="9789"/>
                  <a:pt x="50481" y="9872"/>
                  <a:pt x="50406" y="9875"/>
                </a:cubicBezTo>
                <a:cubicBezTo>
                  <a:pt x="50301" y="9893"/>
                  <a:pt x="50277" y="9738"/>
                  <a:pt x="50200" y="9809"/>
                </a:cubicBezTo>
                <a:cubicBezTo>
                  <a:pt x="50113" y="9794"/>
                  <a:pt x="50228" y="9761"/>
                  <a:pt x="50200" y="9721"/>
                </a:cubicBezTo>
                <a:cubicBezTo>
                  <a:pt x="50083" y="9725"/>
                  <a:pt x="50087" y="9820"/>
                  <a:pt x="50113" y="9875"/>
                </a:cubicBezTo>
                <a:cubicBezTo>
                  <a:pt x="50089" y="9859"/>
                  <a:pt x="50032" y="9840"/>
                  <a:pt x="50024" y="9875"/>
                </a:cubicBezTo>
                <a:cubicBezTo>
                  <a:pt x="49953" y="9861"/>
                  <a:pt x="50009" y="9763"/>
                  <a:pt x="50083" y="9786"/>
                </a:cubicBezTo>
                <a:cubicBezTo>
                  <a:pt x="50066" y="9741"/>
                  <a:pt x="50027" y="9712"/>
                  <a:pt x="49966" y="9698"/>
                </a:cubicBezTo>
                <a:cubicBezTo>
                  <a:pt x="49961" y="9650"/>
                  <a:pt x="49989" y="9628"/>
                  <a:pt x="50054" y="9632"/>
                </a:cubicBezTo>
                <a:cubicBezTo>
                  <a:pt x="50049" y="9607"/>
                  <a:pt x="50000" y="9614"/>
                  <a:pt x="49966" y="9610"/>
                </a:cubicBezTo>
                <a:cubicBezTo>
                  <a:pt x="49911" y="9650"/>
                  <a:pt x="49944" y="9755"/>
                  <a:pt x="49819" y="9742"/>
                </a:cubicBezTo>
                <a:cubicBezTo>
                  <a:pt x="49848" y="9788"/>
                  <a:pt x="49949" y="9803"/>
                  <a:pt x="49937" y="9721"/>
                </a:cubicBezTo>
                <a:cubicBezTo>
                  <a:pt x="49960" y="9733"/>
                  <a:pt x="49984" y="9743"/>
                  <a:pt x="50024" y="9742"/>
                </a:cubicBezTo>
                <a:cubicBezTo>
                  <a:pt x="50046" y="9789"/>
                  <a:pt x="49989" y="9772"/>
                  <a:pt x="49966" y="9786"/>
                </a:cubicBezTo>
                <a:cubicBezTo>
                  <a:pt x="49937" y="9804"/>
                  <a:pt x="49932" y="9831"/>
                  <a:pt x="49907" y="9853"/>
                </a:cubicBezTo>
                <a:cubicBezTo>
                  <a:pt x="49890" y="9867"/>
                  <a:pt x="49827" y="9853"/>
                  <a:pt x="49848" y="9897"/>
                </a:cubicBezTo>
                <a:cubicBezTo>
                  <a:pt x="49822" y="9884"/>
                  <a:pt x="49804" y="9835"/>
                  <a:pt x="49790" y="9875"/>
                </a:cubicBezTo>
                <a:cubicBezTo>
                  <a:pt x="49717" y="9871"/>
                  <a:pt x="49782" y="9800"/>
                  <a:pt x="49790" y="9786"/>
                </a:cubicBezTo>
                <a:cubicBezTo>
                  <a:pt x="49755" y="9758"/>
                  <a:pt x="49779" y="9752"/>
                  <a:pt x="49790" y="9721"/>
                </a:cubicBezTo>
                <a:cubicBezTo>
                  <a:pt x="49770" y="9721"/>
                  <a:pt x="49751" y="9721"/>
                  <a:pt x="49732" y="9721"/>
                </a:cubicBezTo>
                <a:cubicBezTo>
                  <a:pt x="49690" y="9730"/>
                  <a:pt x="49741" y="9748"/>
                  <a:pt x="49732" y="9786"/>
                </a:cubicBezTo>
                <a:cubicBezTo>
                  <a:pt x="49732" y="9783"/>
                  <a:pt x="49705" y="9798"/>
                  <a:pt x="49702" y="9809"/>
                </a:cubicBezTo>
                <a:cubicBezTo>
                  <a:pt x="49689" y="9848"/>
                  <a:pt x="49683" y="9857"/>
                  <a:pt x="49643" y="9897"/>
                </a:cubicBezTo>
                <a:cubicBezTo>
                  <a:pt x="49576" y="9881"/>
                  <a:pt x="49573" y="9821"/>
                  <a:pt x="49555" y="9786"/>
                </a:cubicBezTo>
                <a:cubicBezTo>
                  <a:pt x="49535" y="9747"/>
                  <a:pt x="49559" y="9701"/>
                  <a:pt x="49497" y="9698"/>
                </a:cubicBezTo>
                <a:cubicBezTo>
                  <a:pt x="49473" y="9702"/>
                  <a:pt x="49468" y="9721"/>
                  <a:pt x="49438" y="9721"/>
                </a:cubicBezTo>
                <a:cubicBezTo>
                  <a:pt x="49480" y="9793"/>
                  <a:pt x="49480" y="9885"/>
                  <a:pt x="49292" y="9875"/>
                </a:cubicBezTo>
                <a:cubicBezTo>
                  <a:pt x="49283" y="9824"/>
                  <a:pt x="49377" y="9850"/>
                  <a:pt x="49380" y="9809"/>
                </a:cubicBezTo>
                <a:cubicBezTo>
                  <a:pt x="49370" y="9778"/>
                  <a:pt x="49329" y="9807"/>
                  <a:pt x="49321" y="9831"/>
                </a:cubicBezTo>
                <a:cubicBezTo>
                  <a:pt x="49242" y="9811"/>
                  <a:pt x="49334" y="9741"/>
                  <a:pt x="49409" y="9764"/>
                </a:cubicBezTo>
                <a:cubicBezTo>
                  <a:pt x="49384" y="9732"/>
                  <a:pt x="49335" y="9718"/>
                  <a:pt x="49263" y="9721"/>
                </a:cubicBezTo>
                <a:cubicBezTo>
                  <a:pt x="49221" y="9733"/>
                  <a:pt x="49190" y="9755"/>
                  <a:pt x="49174" y="9786"/>
                </a:cubicBezTo>
                <a:cubicBezTo>
                  <a:pt x="49163" y="9824"/>
                  <a:pt x="49197" y="9829"/>
                  <a:pt x="49233" y="9831"/>
                </a:cubicBezTo>
                <a:cubicBezTo>
                  <a:pt x="49241" y="9895"/>
                  <a:pt x="49116" y="9913"/>
                  <a:pt x="49233" y="9941"/>
                </a:cubicBezTo>
                <a:cubicBezTo>
                  <a:pt x="49207" y="10000"/>
                  <a:pt x="49114" y="9930"/>
                  <a:pt x="49146" y="9875"/>
                </a:cubicBezTo>
                <a:cubicBezTo>
                  <a:pt x="49092" y="9872"/>
                  <a:pt x="49083" y="9902"/>
                  <a:pt x="49028" y="9897"/>
                </a:cubicBezTo>
                <a:cubicBezTo>
                  <a:pt x="49041" y="9870"/>
                  <a:pt x="49066" y="9851"/>
                  <a:pt x="49116" y="9853"/>
                </a:cubicBezTo>
                <a:cubicBezTo>
                  <a:pt x="49103" y="9833"/>
                  <a:pt x="49090" y="9814"/>
                  <a:pt x="49057" y="9809"/>
                </a:cubicBezTo>
                <a:cubicBezTo>
                  <a:pt x="49064" y="9785"/>
                  <a:pt x="49115" y="9794"/>
                  <a:pt x="49116" y="9764"/>
                </a:cubicBezTo>
                <a:cubicBezTo>
                  <a:pt x="49086" y="9735"/>
                  <a:pt x="49037" y="9721"/>
                  <a:pt x="49028" y="9676"/>
                </a:cubicBezTo>
                <a:cubicBezTo>
                  <a:pt x="48988" y="9683"/>
                  <a:pt x="49004" y="9731"/>
                  <a:pt x="48998" y="9764"/>
                </a:cubicBezTo>
                <a:cubicBezTo>
                  <a:pt x="48848" y="9747"/>
                  <a:pt x="48776" y="9803"/>
                  <a:pt x="48676" y="9764"/>
                </a:cubicBezTo>
                <a:cubicBezTo>
                  <a:pt x="48676" y="9779"/>
                  <a:pt x="48676" y="9794"/>
                  <a:pt x="48676" y="9809"/>
                </a:cubicBezTo>
                <a:cubicBezTo>
                  <a:pt x="48695" y="9875"/>
                  <a:pt x="48739" y="9788"/>
                  <a:pt x="48793" y="9809"/>
                </a:cubicBezTo>
                <a:cubicBezTo>
                  <a:pt x="48806" y="9869"/>
                  <a:pt x="48684" y="9829"/>
                  <a:pt x="48676" y="9875"/>
                </a:cubicBezTo>
                <a:cubicBezTo>
                  <a:pt x="48637" y="9868"/>
                  <a:pt x="48652" y="9820"/>
                  <a:pt x="48647" y="9786"/>
                </a:cubicBezTo>
                <a:cubicBezTo>
                  <a:pt x="48578" y="9794"/>
                  <a:pt x="48535" y="9783"/>
                  <a:pt x="48500" y="9764"/>
                </a:cubicBezTo>
                <a:cubicBezTo>
                  <a:pt x="48408" y="9761"/>
                  <a:pt x="48488" y="9887"/>
                  <a:pt x="48354" y="9853"/>
                </a:cubicBezTo>
                <a:cubicBezTo>
                  <a:pt x="48377" y="9872"/>
                  <a:pt x="48385" y="9902"/>
                  <a:pt x="48383" y="9941"/>
                </a:cubicBezTo>
                <a:cubicBezTo>
                  <a:pt x="48350" y="9980"/>
                  <a:pt x="48331" y="9933"/>
                  <a:pt x="48295" y="9941"/>
                </a:cubicBezTo>
                <a:cubicBezTo>
                  <a:pt x="48276" y="9945"/>
                  <a:pt x="48241" y="9984"/>
                  <a:pt x="48237" y="9984"/>
                </a:cubicBezTo>
                <a:cubicBezTo>
                  <a:pt x="48211" y="9987"/>
                  <a:pt x="48090" y="9933"/>
                  <a:pt x="48060" y="10007"/>
                </a:cubicBezTo>
                <a:cubicBezTo>
                  <a:pt x="48009" y="9987"/>
                  <a:pt x="48007" y="9929"/>
                  <a:pt x="47973" y="9897"/>
                </a:cubicBezTo>
                <a:cubicBezTo>
                  <a:pt x="47916" y="9906"/>
                  <a:pt x="47920" y="9960"/>
                  <a:pt x="47826" y="9941"/>
                </a:cubicBezTo>
                <a:cubicBezTo>
                  <a:pt x="47849" y="9960"/>
                  <a:pt x="47858" y="9990"/>
                  <a:pt x="47856" y="10029"/>
                </a:cubicBezTo>
                <a:cubicBezTo>
                  <a:pt x="47793" y="10049"/>
                  <a:pt x="47816" y="9996"/>
                  <a:pt x="47797" y="9984"/>
                </a:cubicBezTo>
                <a:cubicBezTo>
                  <a:pt x="47767" y="9967"/>
                  <a:pt x="47706" y="9983"/>
                  <a:pt x="47709" y="9941"/>
                </a:cubicBezTo>
                <a:cubicBezTo>
                  <a:pt x="47681" y="9957"/>
                  <a:pt x="47665" y="9980"/>
                  <a:pt x="47651" y="10007"/>
                </a:cubicBezTo>
                <a:cubicBezTo>
                  <a:pt x="47599" y="9990"/>
                  <a:pt x="47646" y="9967"/>
                  <a:pt x="47651" y="9941"/>
                </a:cubicBezTo>
                <a:cubicBezTo>
                  <a:pt x="47495" y="9925"/>
                  <a:pt x="47495" y="10088"/>
                  <a:pt x="47387" y="9984"/>
                </a:cubicBezTo>
                <a:cubicBezTo>
                  <a:pt x="47416" y="9955"/>
                  <a:pt x="47466" y="9941"/>
                  <a:pt x="47475" y="9897"/>
                </a:cubicBezTo>
                <a:cubicBezTo>
                  <a:pt x="47502" y="9884"/>
                  <a:pt x="47498" y="9941"/>
                  <a:pt x="47504" y="9941"/>
                </a:cubicBezTo>
                <a:cubicBezTo>
                  <a:pt x="47584" y="9936"/>
                  <a:pt x="47590" y="9874"/>
                  <a:pt x="47680" y="9918"/>
                </a:cubicBezTo>
                <a:cubicBezTo>
                  <a:pt x="47709" y="9933"/>
                  <a:pt x="47744" y="9944"/>
                  <a:pt x="47797" y="9941"/>
                </a:cubicBezTo>
                <a:cubicBezTo>
                  <a:pt x="47811" y="9894"/>
                  <a:pt x="47755" y="9899"/>
                  <a:pt x="47709" y="9897"/>
                </a:cubicBezTo>
                <a:cubicBezTo>
                  <a:pt x="47686" y="9871"/>
                  <a:pt x="47738" y="9858"/>
                  <a:pt x="47738" y="9853"/>
                </a:cubicBezTo>
                <a:cubicBezTo>
                  <a:pt x="47738" y="9853"/>
                  <a:pt x="47709" y="9808"/>
                  <a:pt x="47709" y="9809"/>
                </a:cubicBezTo>
                <a:cubicBezTo>
                  <a:pt x="47665" y="9795"/>
                  <a:pt x="47639" y="9894"/>
                  <a:pt x="47562" y="9875"/>
                </a:cubicBezTo>
                <a:cubicBezTo>
                  <a:pt x="47562" y="9853"/>
                  <a:pt x="47562" y="9831"/>
                  <a:pt x="47562" y="9809"/>
                </a:cubicBezTo>
                <a:cubicBezTo>
                  <a:pt x="47488" y="9811"/>
                  <a:pt x="47448" y="9840"/>
                  <a:pt x="47445" y="9897"/>
                </a:cubicBezTo>
                <a:cubicBezTo>
                  <a:pt x="47384" y="9884"/>
                  <a:pt x="47361" y="9842"/>
                  <a:pt x="47269" y="9853"/>
                </a:cubicBezTo>
                <a:cubicBezTo>
                  <a:pt x="47243" y="9862"/>
                  <a:pt x="47217" y="9872"/>
                  <a:pt x="47211" y="9897"/>
                </a:cubicBezTo>
                <a:cubicBezTo>
                  <a:pt x="47206" y="9944"/>
                  <a:pt x="47315" y="9906"/>
                  <a:pt x="47357" y="9918"/>
                </a:cubicBezTo>
                <a:cubicBezTo>
                  <a:pt x="47452" y="9944"/>
                  <a:pt x="47278" y="9944"/>
                  <a:pt x="47240" y="9941"/>
                </a:cubicBezTo>
                <a:cubicBezTo>
                  <a:pt x="47193" y="9947"/>
                  <a:pt x="47190" y="9920"/>
                  <a:pt x="47152" y="9918"/>
                </a:cubicBezTo>
                <a:cubicBezTo>
                  <a:pt x="47097" y="9936"/>
                  <a:pt x="47045" y="9955"/>
                  <a:pt x="46976" y="9963"/>
                </a:cubicBezTo>
                <a:cubicBezTo>
                  <a:pt x="47000" y="9879"/>
                  <a:pt x="46890" y="9895"/>
                  <a:pt x="46889" y="9831"/>
                </a:cubicBezTo>
                <a:cubicBezTo>
                  <a:pt x="46744" y="9811"/>
                  <a:pt x="46685" y="9854"/>
                  <a:pt x="46712" y="9963"/>
                </a:cubicBezTo>
                <a:cubicBezTo>
                  <a:pt x="46586" y="9926"/>
                  <a:pt x="46452" y="9963"/>
                  <a:pt x="46390" y="9941"/>
                </a:cubicBezTo>
                <a:cubicBezTo>
                  <a:pt x="46388" y="9940"/>
                  <a:pt x="46427" y="9898"/>
                  <a:pt x="46419" y="9897"/>
                </a:cubicBezTo>
                <a:cubicBezTo>
                  <a:pt x="46393" y="9891"/>
                  <a:pt x="46304" y="9948"/>
                  <a:pt x="46273" y="9918"/>
                </a:cubicBezTo>
                <a:cubicBezTo>
                  <a:pt x="46251" y="9836"/>
                  <a:pt x="46385" y="9871"/>
                  <a:pt x="46390" y="9809"/>
                </a:cubicBezTo>
                <a:cubicBezTo>
                  <a:pt x="46363" y="9734"/>
                  <a:pt x="46335" y="9797"/>
                  <a:pt x="46244" y="9786"/>
                </a:cubicBezTo>
                <a:cubicBezTo>
                  <a:pt x="46244" y="9816"/>
                  <a:pt x="46244" y="9845"/>
                  <a:pt x="46244" y="9875"/>
                </a:cubicBezTo>
                <a:cubicBezTo>
                  <a:pt x="46167" y="9862"/>
                  <a:pt x="46138" y="9884"/>
                  <a:pt x="46155" y="9941"/>
                </a:cubicBezTo>
                <a:cubicBezTo>
                  <a:pt x="46132" y="9936"/>
                  <a:pt x="46126" y="9918"/>
                  <a:pt x="46097" y="9918"/>
                </a:cubicBezTo>
                <a:cubicBezTo>
                  <a:pt x="46102" y="9900"/>
                  <a:pt x="46085" y="9897"/>
                  <a:pt x="46067" y="9897"/>
                </a:cubicBezTo>
                <a:cubicBezTo>
                  <a:pt x="46103" y="9795"/>
                  <a:pt x="46243" y="9900"/>
                  <a:pt x="46215" y="9742"/>
                </a:cubicBezTo>
                <a:cubicBezTo>
                  <a:pt x="46292" y="9742"/>
                  <a:pt x="46370" y="9742"/>
                  <a:pt x="46449" y="9742"/>
                </a:cubicBezTo>
                <a:cubicBezTo>
                  <a:pt x="46455" y="9705"/>
                  <a:pt x="46230" y="9719"/>
                  <a:pt x="46390" y="9698"/>
                </a:cubicBezTo>
                <a:cubicBezTo>
                  <a:pt x="46410" y="9639"/>
                  <a:pt x="46329" y="9656"/>
                  <a:pt x="46302" y="9632"/>
                </a:cubicBezTo>
                <a:cubicBezTo>
                  <a:pt x="46290" y="9586"/>
                  <a:pt x="46322" y="9574"/>
                  <a:pt x="46331" y="9544"/>
                </a:cubicBezTo>
                <a:cubicBezTo>
                  <a:pt x="46207" y="9564"/>
                  <a:pt x="46146" y="9518"/>
                  <a:pt x="46155" y="9654"/>
                </a:cubicBezTo>
                <a:cubicBezTo>
                  <a:pt x="46126" y="9654"/>
                  <a:pt x="46097" y="9654"/>
                  <a:pt x="46067" y="9654"/>
                </a:cubicBezTo>
                <a:cubicBezTo>
                  <a:pt x="46074" y="9763"/>
                  <a:pt x="46087" y="9738"/>
                  <a:pt x="46126" y="9831"/>
                </a:cubicBezTo>
                <a:cubicBezTo>
                  <a:pt x="46074" y="9828"/>
                  <a:pt x="46064" y="9858"/>
                  <a:pt x="46009" y="9853"/>
                </a:cubicBezTo>
                <a:cubicBezTo>
                  <a:pt x="46030" y="9792"/>
                  <a:pt x="45950" y="9808"/>
                  <a:pt x="45950" y="9764"/>
                </a:cubicBezTo>
                <a:cubicBezTo>
                  <a:pt x="45898" y="9781"/>
                  <a:pt x="45946" y="9804"/>
                  <a:pt x="45950" y="9831"/>
                </a:cubicBezTo>
                <a:cubicBezTo>
                  <a:pt x="45898" y="9846"/>
                  <a:pt x="45946" y="9871"/>
                  <a:pt x="45950" y="9897"/>
                </a:cubicBezTo>
                <a:cubicBezTo>
                  <a:pt x="45978" y="9896"/>
                  <a:pt x="45973" y="9870"/>
                  <a:pt x="45980" y="9853"/>
                </a:cubicBezTo>
                <a:cubicBezTo>
                  <a:pt x="46065" y="9872"/>
                  <a:pt x="46012" y="9885"/>
                  <a:pt x="46009" y="9941"/>
                </a:cubicBezTo>
                <a:cubicBezTo>
                  <a:pt x="45859" y="9956"/>
                  <a:pt x="45642" y="9992"/>
                  <a:pt x="45540" y="9918"/>
                </a:cubicBezTo>
                <a:cubicBezTo>
                  <a:pt x="45577" y="9862"/>
                  <a:pt x="45604" y="9853"/>
                  <a:pt x="45569" y="9786"/>
                </a:cubicBezTo>
                <a:cubicBezTo>
                  <a:pt x="45461" y="9772"/>
                  <a:pt x="45443" y="9824"/>
                  <a:pt x="45335" y="9809"/>
                </a:cubicBezTo>
                <a:cubicBezTo>
                  <a:pt x="45318" y="9788"/>
                  <a:pt x="45394" y="9791"/>
                  <a:pt x="45394" y="9786"/>
                </a:cubicBezTo>
                <a:cubicBezTo>
                  <a:pt x="45391" y="9743"/>
                  <a:pt x="45316" y="9777"/>
                  <a:pt x="45306" y="9786"/>
                </a:cubicBezTo>
                <a:cubicBezTo>
                  <a:pt x="45286" y="9804"/>
                  <a:pt x="45300" y="9837"/>
                  <a:pt x="45276" y="9853"/>
                </a:cubicBezTo>
                <a:cubicBezTo>
                  <a:pt x="45224" y="9849"/>
                  <a:pt x="45214" y="9879"/>
                  <a:pt x="45160" y="9875"/>
                </a:cubicBezTo>
                <a:cubicBezTo>
                  <a:pt x="45117" y="9902"/>
                  <a:pt x="45114" y="9959"/>
                  <a:pt x="45071" y="9984"/>
                </a:cubicBezTo>
                <a:cubicBezTo>
                  <a:pt x="45003" y="9984"/>
                  <a:pt x="44934" y="9984"/>
                  <a:pt x="44866" y="9984"/>
                </a:cubicBezTo>
                <a:cubicBezTo>
                  <a:pt x="44866" y="9963"/>
                  <a:pt x="44866" y="9941"/>
                  <a:pt x="44866" y="9918"/>
                </a:cubicBezTo>
                <a:cubicBezTo>
                  <a:pt x="44831" y="9956"/>
                  <a:pt x="44796" y="9919"/>
                  <a:pt x="44749" y="9918"/>
                </a:cubicBezTo>
                <a:cubicBezTo>
                  <a:pt x="44709" y="9918"/>
                  <a:pt x="44658" y="9947"/>
                  <a:pt x="44631" y="9918"/>
                </a:cubicBezTo>
                <a:cubicBezTo>
                  <a:pt x="44650" y="9889"/>
                  <a:pt x="44694" y="9878"/>
                  <a:pt x="44749" y="9875"/>
                </a:cubicBezTo>
                <a:cubicBezTo>
                  <a:pt x="44787" y="9848"/>
                  <a:pt x="44620" y="9837"/>
                  <a:pt x="44603" y="9853"/>
                </a:cubicBezTo>
                <a:cubicBezTo>
                  <a:pt x="44573" y="9879"/>
                  <a:pt x="44570" y="9856"/>
                  <a:pt x="44456" y="9875"/>
                </a:cubicBezTo>
                <a:cubicBezTo>
                  <a:pt x="44477" y="9895"/>
                  <a:pt x="44509" y="9908"/>
                  <a:pt x="44544" y="9918"/>
                </a:cubicBezTo>
                <a:cubicBezTo>
                  <a:pt x="44539" y="9944"/>
                  <a:pt x="44490" y="9937"/>
                  <a:pt x="44456" y="9941"/>
                </a:cubicBezTo>
                <a:cubicBezTo>
                  <a:pt x="44460" y="9967"/>
                  <a:pt x="44509" y="9959"/>
                  <a:pt x="44544" y="9963"/>
                </a:cubicBezTo>
                <a:cubicBezTo>
                  <a:pt x="44514" y="10013"/>
                  <a:pt x="44409" y="10008"/>
                  <a:pt x="44309" y="10007"/>
                </a:cubicBezTo>
                <a:cubicBezTo>
                  <a:pt x="44378" y="9956"/>
                  <a:pt x="44255" y="9936"/>
                  <a:pt x="44162" y="9941"/>
                </a:cubicBezTo>
                <a:cubicBezTo>
                  <a:pt x="44172" y="9939"/>
                  <a:pt x="44218" y="9897"/>
                  <a:pt x="44221" y="9897"/>
                </a:cubicBezTo>
                <a:cubicBezTo>
                  <a:pt x="44215" y="9897"/>
                  <a:pt x="44313" y="9922"/>
                  <a:pt x="44280" y="9897"/>
                </a:cubicBezTo>
                <a:cubicBezTo>
                  <a:pt x="44225" y="9856"/>
                  <a:pt x="44287" y="9884"/>
                  <a:pt x="44368" y="9875"/>
                </a:cubicBezTo>
                <a:cubicBezTo>
                  <a:pt x="44361" y="9843"/>
                  <a:pt x="44126" y="9823"/>
                  <a:pt x="44162" y="9897"/>
                </a:cubicBezTo>
                <a:cubicBezTo>
                  <a:pt x="44115" y="9903"/>
                  <a:pt x="44112" y="9876"/>
                  <a:pt x="44074" y="9875"/>
                </a:cubicBezTo>
                <a:cubicBezTo>
                  <a:pt x="44023" y="9894"/>
                  <a:pt x="44026" y="9956"/>
                  <a:pt x="43958" y="9963"/>
                </a:cubicBezTo>
                <a:cubicBezTo>
                  <a:pt x="43953" y="9988"/>
                  <a:pt x="43963" y="10002"/>
                  <a:pt x="43987" y="10007"/>
                </a:cubicBezTo>
                <a:cubicBezTo>
                  <a:pt x="44000" y="10068"/>
                  <a:pt x="43827" y="9990"/>
                  <a:pt x="43840" y="10050"/>
                </a:cubicBezTo>
                <a:cubicBezTo>
                  <a:pt x="43812" y="10027"/>
                  <a:pt x="43732" y="10044"/>
                  <a:pt x="43752" y="9984"/>
                </a:cubicBezTo>
                <a:cubicBezTo>
                  <a:pt x="43828" y="10025"/>
                  <a:pt x="43841" y="9975"/>
                  <a:pt x="43928" y="10007"/>
                </a:cubicBezTo>
                <a:cubicBezTo>
                  <a:pt x="43946" y="9918"/>
                  <a:pt x="43821" y="9987"/>
                  <a:pt x="43781" y="9984"/>
                </a:cubicBezTo>
                <a:cubicBezTo>
                  <a:pt x="43785" y="9984"/>
                  <a:pt x="43770" y="9963"/>
                  <a:pt x="43752" y="9963"/>
                </a:cubicBezTo>
                <a:cubicBezTo>
                  <a:pt x="43651" y="9957"/>
                  <a:pt x="43542" y="9983"/>
                  <a:pt x="43459" y="9984"/>
                </a:cubicBezTo>
                <a:cubicBezTo>
                  <a:pt x="43463" y="10033"/>
                  <a:pt x="43583" y="9994"/>
                  <a:pt x="43635" y="10007"/>
                </a:cubicBezTo>
                <a:cubicBezTo>
                  <a:pt x="43615" y="10085"/>
                  <a:pt x="43461" y="10007"/>
                  <a:pt x="43371" y="10007"/>
                </a:cubicBezTo>
                <a:cubicBezTo>
                  <a:pt x="43412" y="9974"/>
                  <a:pt x="43464" y="9959"/>
                  <a:pt x="43342" y="9963"/>
                </a:cubicBezTo>
                <a:cubicBezTo>
                  <a:pt x="43408" y="9868"/>
                  <a:pt x="43525" y="9944"/>
                  <a:pt x="43605" y="9875"/>
                </a:cubicBezTo>
                <a:cubicBezTo>
                  <a:pt x="43598" y="9846"/>
                  <a:pt x="43547" y="9853"/>
                  <a:pt x="43547" y="9875"/>
                </a:cubicBezTo>
                <a:cubicBezTo>
                  <a:pt x="43466" y="9884"/>
                  <a:pt x="43570" y="9755"/>
                  <a:pt x="43488" y="9764"/>
                </a:cubicBezTo>
                <a:cubicBezTo>
                  <a:pt x="43501" y="9737"/>
                  <a:pt x="43526" y="9719"/>
                  <a:pt x="43577" y="9721"/>
                </a:cubicBezTo>
                <a:cubicBezTo>
                  <a:pt x="43535" y="9685"/>
                  <a:pt x="43473" y="9667"/>
                  <a:pt x="43488" y="9589"/>
                </a:cubicBezTo>
                <a:cubicBezTo>
                  <a:pt x="43381" y="9569"/>
                  <a:pt x="43332" y="9628"/>
                  <a:pt x="43284" y="9589"/>
                </a:cubicBezTo>
                <a:cubicBezTo>
                  <a:pt x="43210" y="9584"/>
                  <a:pt x="43192" y="9622"/>
                  <a:pt x="43165" y="9654"/>
                </a:cubicBezTo>
                <a:cubicBezTo>
                  <a:pt x="43129" y="9649"/>
                  <a:pt x="43137" y="9611"/>
                  <a:pt x="43165" y="9610"/>
                </a:cubicBezTo>
                <a:cubicBezTo>
                  <a:pt x="43177" y="9557"/>
                  <a:pt x="43033" y="9623"/>
                  <a:pt x="43078" y="9544"/>
                </a:cubicBezTo>
                <a:cubicBezTo>
                  <a:pt x="42987" y="9528"/>
                  <a:pt x="43043" y="9620"/>
                  <a:pt x="42932" y="9589"/>
                </a:cubicBezTo>
                <a:cubicBezTo>
                  <a:pt x="42906" y="9482"/>
                  <a:pt x="42856" y="9444"/>
                  <a:pt x="42932" y="9346"/>
                </a:cubicBezTo>
                <a:cubicBezTo>
                  <a:pt x="42912" y="9346"/>
                  <a:pt x="42893" y="9346"/>
                  <a:pt x="42872" y="9346"/>
                </a:cubicBezTo>
                <a:cubicBezTo>
                  <a:pt x="42833" y="9353"/>
                  <a:pt x="42881" y="9498"/>
                  <a:pt x="42756" y="9500"/>
                </a:cubicBezTo>
                <a:cubicBezTo>
                  <a:pt x="42764" y="9530"/>
                  <a:pt x="42829" y="9518"/>
                  <a:pt x="42872" y="9523"/>
                </a:cubicBezTo>
                <a:cubicBezTo>
                  <a:pt x="42899" y="9600"/>
                  <a:pt x="42876" y="9577"/>
                  <a:pt x="42902" y="9654"/>
                </a:cubicBezTo>
                <a:cubicBezTo>
                  <a:pt x="43046" y="9616"/>
                  <a:pt x="42941" y="9676"/>
                  <a:pt x="42990" y="9742"/>
                </a:cubicBezTo>
                <a:cubicBezTo>
                  <a:pt x="43048" y="9705"/>
                  <a:pt x="43028" y="9744"/>
                  <a:pt x="43108" y="9742"/>
                </a:cubicBezTo>
                <a:cubicBezTo>
                  <a:pt x="43211" y="9754"/>
                  <a:pt x="43179" y="9664"/>
                  <a:pt x="43284" y="9676"/>
                </a:cubicBezTo>
                <a:cubicBezTo>
                  <a:pt x="43263" y="9694"/>
                  <a:pt x="43237" y="9737"/>
                  <a:pt x="43284" y="9742"/>
                </a:cubicBezTo>
                <a:cubicBezTo>
                  <a:pt x="43264" y="9765"/>
                  <a:pt x="43216" y="9766"/>
                  <a:pt x="43224" y="9809"/>
                </a:cubicBezTo>
                <a:cubicBezTo>
                  <a:pt x="43175" y="9760"/>
                  <a:pt x="43204" y="9781"/>
                  <a:pt x="43049" y="9786"/>
                </a:cubicBezTo>
                <a:cubicBezTo>
                  <a:pt x="42966" y="9817"/>
                  <a:pt x="42954" y="9900"/>
                  <a:pt x="42990" y="9963"/>
                </a:cubicBezTo>
                <a:cubicBezTo>
                  <a:pt x="42938" y="9970"/>
                  <a:pt x="42930" y="9942"/>
                  <a:pt x="42961" y="9941"/>
                </a:cubicBezTo>
                <a:cubicBezTo>
                  <a:pt x="42972" y="9914"/>
                  <a:pt x="42909" y="9929"/>
                  <a:pt x="42902" y="9918"/>
                </a:cubicBezTo>
                <a:cubicBezTo>
                  <a:pt x="42895" y="9908"/>
                  <a:pt x="42964" y="9851"/>
                  <a:pt x="42814" y="9875"/>
                </a:cubicBezTo>
                <a:cubicBezTo>
                  <a:pt x="42819" y="9834"/>
                  <a:pt x="42913" y="9862"/>
                  <a:pt x="42932" y="9831"/>
                </a:cubicBezTo>
                <a:cubicBezTo>
                  <a:pt x="42929" y="9775"/>
                  <a:pt x="42844" y="9825"/>
                  <a:pt x="42814" y="9831"/>
                </a:cubicBezTo>
                <a:cubicBezTo>
                  <a:pt x="42797" y="9834"/>
                  <a:pt x="42772" y="9826"/>
                  <a:pt x="42756" y="9831"/>
                </a:cubicBezTo>
                <a:cubicBezTo>
                  <a:pt x="42710" y="9846"/>
                  <a:pt x="42703" y="9923"/>
                  <a:pt x="42638" y="9897"/>
                </a:cubicBezTo>
                <a:cubicBezTo>
                  <a:pt x="42599" y="9911"/>
                  <a:pt x="42584" y="9944"/>
                  <a:pt x="42579" y="9984"/>
                </a:cubicBezTo>
                <a:cubicBezTo>
                  <a:pt x="42533" y="9948"/>
                  <a:pt x="42457" y="10004"/>
                  <a:pt x="42345" y="9984"/>
                </a:cubicBezTo>
                <a:cubicBezTo>
                  <a:pt x="42352" y="9957"/>
                  <a:pt x="42417" y="9960"/>
                  <a:pt x="42433" y="9941"/>
                </a:cubicBezTo>
                <a:cubicBezTo>
                  <a:pt x="42437" y="9936"/>
                  <a:pt x="42382" y="9890"/>
                  <a:pt x="42404" y="9875"/>
                </a:cubicBezTo>
                <a:cubicBezTo>
                  <a:pt x="42408" y="9872"/>
                  <a:pt x="42462" y="9877"/>
                  <a:pt x="42463" y="9875"/>
                </a:cubicBezTo>
                <a:cubicBezTo>
                  <a:pt x="42463" y="9874"/>
                  <a:pt x="42437" y="9833"/>
                  <a:pt x="42433" y="9831"/>
                </a:cubicBezTo>
                <a:cubicBezTo>
                  <a:pt x="42427" y="9826"/>
                  <a:pt x="42377" y="9813"/>
                  <a:pt x="42374" y="9809"/>
                </a:cubicBezTo>
                <a:cubicBezTo>
                  <a:pt x="42361" y="9783"/>
                  <a:pt x="42402" y="9794"/>
                  <a:pt x="42404" y="9786"/>
                </a:cubicBezTo>
                <a:cubicBezTo>
                  <a:pt x="42409" y="9766"/>
                  <a:pt x="42374" y="9766"/>
                  <a:pt x="42374" y="9764"/>
                </a:cubicBezTo>
                <a:cubicBezTo>
                  <a:pt x="42386" y="9702"/>
                  <a:pt x="42485" y="9731"/>
                  <a:pt x="42463" y="9632"/>
                </a:cubicBezTo>
                <a:cubicBezTo>
                  <a:pt x="42471" y="9592"/>
                  <a:pt x="42366" y="9629"/>
                  <a:pt x="42345" y="9610"/>
                </a:cubicBezTo>
                <a:cubicBezTo>
                  <a:pt x="42344" y="9609"/>
                  <a:pt x="42347" y="9589"/>
                  <a:pt x="42345" y="9589"/>
                </a:cubicBezTo>
                <a:cubicBezTo>
                  <a:pt x="42300" y="9584"/>
                  <a:pt x="42306" y="9608"/>
                  <a:pt x="42286" y="9610"/>
                </a:cubicBezTo>
                <a:cubicBezTo>
                  <a:pt x="42255" y="9614"/>
                  <a:pt x="42229" y="9589"/>
                  <a:pt x="42229" y="9589"/>
                </a:cubicBezTo>
                <a:cubicBezTo>
                  <a:pt x="42156" y="9599"/>
                  <a:pt x="42137" y="9647"/>
                  <a:pt x="42052" y="9632"/>
                </a:cubicBezTo>
                <a:cubicBezTo>
                  <a:pt x="42068" y="9650"/>
                  <a:pt x="42093" y="9684"/>
                  <a:pt x="42082" y="9721"/>
                </a:cubicBezTo>
                <a:cubicBezTo>
                  <a:pt x="42079" y="9729"/>
                  <a:pt x="42024" y="9761"/>
                  <a:pt x="42023" y="9764"/>
                </a:cubicBezTo>
                <a:cubicBezTo>
                  <a:pt x="42017" y="9798"/>
                  <a:pt x="42050" y="9795"/>
                  <a:pt x="42052" y="9809"/>
                </a:cubicBezTo>
                <a:cubicBezTo>
                  <a:pt x="42052" y="9794"/>
                  <a:pt x="42052" y="9779"/>
                  <a:pt x="42052" y="9764"/>
                </a:cubicBezTo>
                <a:cubicBezTo>
                  <a:pt x="42114" y="9753"/>
                  <a:pt x="42108" y="9795"/>
                  <a:pt x="42111" y="9831"/>
                </a:cubicBezTo>
                <a:cubicBezTo>
                  <a:pt x="42087" y="9827"/>
                  <a:pt x="42082" y="9808"/>
                  <a:pt x="42052" y="9809"/>
                </a:cubicBezTo>
                <a:cubicBezTo>
                  <a:pt x="42057" y="9836"/>
                  <a:pt x="42029" y="9819"/>
                  <a:pt x="42023" y="9831"/>
                </a:cubicBezTo>
                <a:cubicBezTo>
                  <a:pt x="42008" y="9858"/>
                  <a:pt x="42053" y="9870"/>
                  <a:pt x="42052" y="9875"/>
                </a:cubicBezTo>
                <a:cubicBezTo>
                  <a:pt x="42043" y="9917"/>
                  <a:pt x="42009" y="9923"/>
                  <a:pt x="41993" y="9963"/>
                </a:cubicBezTo>
                <a:cubicBezTo>
                  <a:pt x="41999" y="9987"/>
                  <a:pt x="42023" y="9975"/>
                  <a:pt x="42023" y="9963"/>
                </a:cubicBezTo>
                <a:cubicBezTo>
                  <a:pt x="42051" y="9962"/>
                  <a:pt x="42045" y="9936"/>
                  <a:pt x="42052" y="9918"/>
                </a:cubicBezTo>
                <a:cubicBezTo>
                  <a:pt x="42081" y="9897"/>
                  <a:pt x="42220" y="9940"/>
                  <a:pt x="42199" y="9941"/>
                </a:cubicBezTo>
                <a:cubicBezTo>
                  <a:pt x="42252" y="9939"/>
                  <a:pt x="42260" y="9874"/>
                  <a:pt x="42316" y="9918"/>
                </a:cubicBezTo>
                <a:cubicBezTo>
                  <a:pt x="42301" y="9936"/>
                  <a:pt x="42285" y="9954"/>
                  <a:pt x="42286" y="9984"/>
                </a:cubicBezTo>
                <a:cubicBezTo>
                  <a:pt x="42236" y="9986"/>
                  <a:pt x="42211" y="9968"/>
                  <a:pt x="42199" y="9941"/>
                </a:cubicBezTo>
                <a:cubicBezTo>
                  <a:pt x="42170" y="9941"/>
                  <a:pt x="42176" y="9968"/>
                  <a:pt x="42169" y="9984"/>
                </a:cubicBezTo>
                <a:cubicBezTo>
                  <a:pt x="42102" y="9978"/>
                  <a:pt x="42060" y="9990"/>
                  <a:pt x="42052" y="10029"/>
                </a:cubicBezTo>
                <a:cubicBezTo>
                  <a:pt x="42033" y="10008"/>
                  <a:pt x="41934" y="10032"/>
                  <a:pt x="41906" y="10007"/>
                </a:cubicBezTo>
                <a:cubicBezTo>
                  <a:pt x="41904" y="10005"/>
                  <a:pt x="41908" y="9986"/>
                  <a:pt x="41906" y="9984"/>
                </a:cubicBezTo>
                <a:cubicBezTo>
                  <a:pt x="41862" y="9975"/>
                  <a:pt x="41791" y="10001"/>
                  <a:pt x="41788" y="9963"/>
                </a:cubicBezTo>
                <a:cubicBezTo>
                  <a:pt x="41750" y="9990"/>
                  <a:pt x="41680" y="9990"/>
                  <a:pt x="41642" y="9963"/>
                </a:cubicBezTo>
                <a:cubicBezTo>
                  <a:pt x="41620" y="10083"/>
                  <a:pt x="41832" y="9925"/>
                  <a:pt x="41788" y="10029"/>
                </a:cubicBezTo>
                <a:cubicBezTo>
                  <a:pt x="41704" y="10026"/>
                  <a:pt x="41597" y="10040"/>
                  <a:pt x="41554" y="10007"/>
                </a:cubicBezTo>
                <a:cubicBezTo>
                  <a:pt x="41595" y="9933"/>
                  <a:pt x="41739" y="9902"/>
                  <a:pt x="41847" y="9941"/>
                </a:cubicBezTo>
                <a:cubicBezTo>
                  <a:pt x="41877" y="9875"/>
                  <a:pt x="41781" y="9902"/>
                  <a:pt x="41729" y="9897"/>
                </a:cubicBezTo>
                <a:cubicBezTo>
                  <a:pt x="41769" y="9865"/>
                  <a:pt x="41860" y="9838"/>
                  <a:pt x="41906" y="9875"/>
                </a:cubicBezTo>
                <a:cubicBezTo>
                  <a:pt x="41828" y="9837"/>
                  <a:pt x="41874" y="9728"/>
                  <a:pt x="41906" y="9654"/>
                </a:cubicBezTo>
                <a:cubicBezTo>
                  <a:pt x="41900" y="9637"/>
                  <a:pt x="41877" y="9632"/>
                  <a:pt x="41877" y="9610"/>
                </a:cubicBezTo>
                <a:cubicBezTo>
                  <a:pt x="41827" y="9609"/>
                  <a:pt x="41800" y="9626"/>
                  <a:pt x="41788" y="9654"/>
                </a:cubicBezTo>
                <a:cubicBezTo>
                  <a:pt x="41722" y="9638"/>
                  <a:pt x="41777" y="9531"/>
                  <a:pt x="41759" y="9478"/>
                </a:cubicBezTo>
                <a:cubicBezTo>
                  <a:pt x="41709" y="9470"/>
                  <a:pt x="41704" y="9496"/>
                  <a:pt x="41700" y="9523"/>
                </a:cubicBezTo>
                <a:cubicBezTo>
                  <a:pt x="41693" y="9547"/>
                  <a:pt x="41642" y="9538"/>
                  <a:pt x="41642" y="9566"/>
                </a:cubicBezTo>
                <a:cubicBezTo>
                  <a:pt x="41600" y="9539"/>
                  <a:pt x="41575" y="9482"/>
                  <a:pt x="41613" y="9457"/>
                </a:cubicBezTo>
                <a:cubicBezTo>
                  <a:pt x="41535" y="9457"/>
                  <a:pt x="41456" y="9457"/>
                  <a:pt x="41378" y="9457"/>
                </a:cubicBezTo>
                <a:cubicBezTo>
                  <a:pt x="41439" y="9493"/>
                  <a:pt x="41462" y="9505"/>
                  <a:pt x="41290" y="9500"/>
                </a:cubicBezTo>
                <a:cubicBezTo>
                  <a:pt x="41292" y="9596"/>
                  <a:pt x="41504" y="9532"/>
                  <a:pt x="41495" y="9478"/>
                </a:cubicBezTo>
                <a:cubicBezTo>
                  <a:pt x="41565" y="9485"/>
                  <a:pt x="41462" y="9537"/>
                  <a:pt x="41466" y="9566"/>
                </a:cubicBezTo>
                <a:cubicBezTo>
                  <a:pt x="41408" y="9566"/>
                  <a:pt x="41349" y="9566"/>
                  <a:pt x="41290" y="9566"/>
                </a:cubicBezTo>
                <a:cubicBezTo>
                  <a:pt x="41213" y="9560"/>
                  <a:pt x="41267" y="9651"/>
                  <a:pt x="41173" y="9632"/>
                </a:cubicBezTo>
                <a:cubicBezTo>
                  <a:pt x="41162" y="9595"/>
                  <a:pt x="41196" y="9591"/>
                  <a:pt x="41231" y="9589"/>
                </a:cubicBezTo>
                <a:cubicBezTo>
                  <a:pt x="41231" y="9521"/>
                  <a:pt x="41047" y="9604"/>
                  <a:pt x="41143" y="9610"/>
                </a:cubicBezTo>
                <a:cubicBezTo>
                  <a:pt x="41114" y="9674"/>
                  <a:pt x="41091" y="9590"/>
                  <a:pt x="41085" y="9589"/>
                </a:cubicBezTo>
                <a:cubicBezTo>
                  <a:pt x="41041" y="9578"/>
                  <a:pt x="40984" y="9596"/>
                  <a:pt x="40938" y="9589"/>
                </a:cubicBezTo>
                <a:cubicBezTo>
                  <a:pt x="40903" y="9592"/>
                  <a:pt x="40914" y="9628"/>
                  <a:pt x="40909" y="9654"/>
                </a:cubicBezTo>
                <a:cubicBezTo>
                  <a:pt x="40863" y="9645"/>
                  <a:pt x="40884" y="9586"/>
                  <a:pt x="40792" y="9610"/>
                </a:cubicBezTo>
                <a:cubicBezTo>
                  <a:pt x="40807" y="9593"/>
                  <a:pt x="40823" y="9574"/>
                  <a:pt x="40822" y="9544"/>
                </a:cubicBezTo>
                <a:cubicBezTo>
                  <a:pt x="40814" y="9517"/>
                  <a:pt x="40734" y="9515"/>
                  <a:pt x="40733" y="9544"/>
                </a:cubicBezTo>
                <a:cubicBezTo>
                  <a:pt x="40636" y="9523"/>
                  <a:pt x="40766" y="9501"/>
                  <a:pt x="40763" y="9478"/>
                </a:cubicBezTo>
                <a:cubicBezTo>
                  <a:pt x="40771" y="9443"/>
                  <a:pt x="40735" y="9440"/>
                  <a:pt x="40733" y="9412"/>
                </a:cubicBezTo>
                <a:cubicBezTo>
                  <a:pt x="40623" y="9430"/>
                  <a:pt x="40526" y="9482"/>
                  <a:pt x="40411" y="9434"/>
                </a:cubicBezTo>
                <a:cubicBezTo>
                  <a:pt x="40414" y="9516"/>
                  <a:pt x="40453" y="9490"/>
                  <a:pt x="40528" y="9478"/>
                </a:cubicBezTo>
                <a:cubicBezTo>
                  <a:pt x="40505" y="9497"/>
                  <a:pt x="40497" y="9528"/>
                  <a:pt x="40499" y="9566"/>
                </a:cubicBezTo>
                <a:cubicBezTo>
                  <a:pt x="40582" y="9562"/>
                  <a:pt x="40535" y="9462"/>
                  <a:pt x="40645" y="9478"/>
                </a:cubicBezTo>
                <a:cubicBezTo>
                  <a:pt x="40619" y="9517"/>
                  <a:pt x="40575" y="9542"/>
                  <a:pt x="40557" y="9589"/>
                </a:cubicBezTo>
                <a:cubicBezTo>
                  <a:pt x="40442" y="9578"/>
                  <a:pt x="40405" y="9635"/>
                  <a:pt x="40352" y="9566"/>
                </a:cubicBezTo>
                <a:cubicBezTo>
                  <a:pt x="40293" y="9573"/>
                  <a:pt x="40274" y="9610"/>
                  <a:pt x="40235" y="9632"/>
                </a:cubicBezTo>
                <a:cubicBezTo>
                  <a:pt x="40261" y="9671"/>
                  <a:pt x="40342" y="9668"/>
                  <a:pt x="40352" y="9721"/>
                </a:cubicBezTo>
                <a:cubicBezTo>
                  <a:pt x="40394" y="9734"/>
                  <a:pt x="40349" y="9747"/>
                  <a:pt x="40352" y="9721"/>
                </a:cubicBezTo>
                <a:cubicBezTo>
                  <a:pt x="40329" y="9709"/>
                  <a:pt x="40305" y="9698"/>
                  <a:pt x="40264" y="9698"/>
                </a:cubicBezTo>
                <a:cubicBezTo>
                  <a:pt x="40236" y="9699"/>
                  <a:pt x="40241" y="9725"/>
                  <a:pt x="40235" y="9742"/>
                </a:cubicBezTo>
                <a:cubicBezTo>
                  <a:pt x="40170" y="9733"/>
                  <a:pt x="40223" y="9634"/>
                  <a:pt x="40206" y="9589"/>
                </a:cubicBezTo>
                <a:cubicBezTo>
                  <a:pt x="40183" y="9569"/>
                  <a:pt x="40174" y="9539"/>
                  <a:pt x="40176" y="9500"/>
                </a:cubicBezTo>
                <a:cubicBezTo>
                  <a:pt x="40065" y="9484"/>
                  <a:pt x="40036" y="9527"/>
                  <a:pt x="39942" y="9523"/>
                </a:cubicBezTo>
                <a:cubicBezTo>
                  <a:pt x="39957" y="9540"/>
                  <a:pt x="39972" y="9559"/>
                  <a:pt x="39971" y="9589"/>
                </a:cubicBezTo>
                <a:cubicBezTo>
                  <a:pt x="39895" y="9529"/>
                  <a:pt x="39883" y="9616"/>
                  <a:pt x="39795" y="9610"/>
                </a:cubicBezTo>
                <a:cubicBezTo>
                  <a:pt x="39830" y="9670"/>
                  <a:pt x="39949" y="9609"/>
                  <a:pt x="40001" y="9610"/>
                </a:cubicBezTo>
                <a:cubicBezTo>
                  <a:pt x="40110" y="9641"/>
                  <a:pt x="39914" y="9614"/>
                  <a:pt x="39942" y="9654"/>
                </a:cubicBezTo>
                <a:cubicBezTo>
                  <a:pt x="39961" y="9721"/>
                  <a:pt x="40005" y="9634"/>
                  <a:pt x="40059" y="9654"/>
                </a:cubicBezTo>
                <a:cubicBezTo>
                  <a:pt x="40017" y="9735"/>
                  <a:pt x="39877" y="9695"/>
                  <a:pt x="39825" y="9721"/>
                </a:cubicBezTo>
                <a:cubicBezTo>
                  <a:pt x="39800" y="9783"/>
                  <a:pt x="39866" y="9778"/>
                  <a:pt x="39854" y="9831"/>
                </a:cubicBezTo>
                <a:cubicBezTo>
                  <a:pt x="39907" y="9801"/>
                  <a:pt x="40002" y="9850"/>
                  <a:pt x="40088" y="9809"/>
                </a:cubicBezTo>
                <a:cubicBezTo>
                  <a:pt x="40113" y="9826"/>
                  <a:pt x="40106" y="9869"/>
                  <a:pt x="40147" y="9875"/>
                </a:cubicBezTo>
                <a:cubicBezTo>
                  <a:pt x="40136" y="9910"/>
                  <a:pt x="40095" y="9856"/>
                  <a:pt x="40088" y="9897"/>
                </a:cubicBezTo>
                <a:cubicBezTo>
                  <a:pt x="40032" y="9924"/>
                  <a:pt x="40042" y="9855"/>
                  <a:pt x="40030" y="9853"/>
                </a:cubicBezTo>
                <a:cubicBezTo>
                  <a:pt x="39998" y="9846"/>
                  <a:pt x="39986" y="9888"/>
                  <a:pt x="39971" y="9897"/>
                </a:cubicBezTo>
                <a:cubicBezTo>
                  <a:pt x="39950" y="9908"/>
                  <a:pt x="39909" y="9890"/>
                  <a:pt x="39913" y="9918"/>
                </a:cubicBezTo>
                <a:cubicBezTo>
                  <a:pt x="39860" y="9902"/>
                  <a:pt x="39909" y="9878"/>
                  <a:pt x="39913" y="9853"/>
                </a:cubicBezTo>
                <a:cubicBezTo>
                  <a:pt x="39863" y="9853"/>
                  <a:pt x="39815" y="9853"/>
                  <a:pt x="39766" y="9853"/>
                </a:cubicBezTo>
                <a:cubicBezTo>
                  <a:pt x="39738" y="9853"/>
                  <a:pt x="39743" y="9879"/>
                  <a:pt x="39737" y="9897"/>
                </a:cubicBezTo>
                <a:cubicBezTo>
                  <a:pt x="39644" y="9900"/>
                  <a:pt x="39560" y="9897"/>
                  <a:pt x="39531" y="9853"/>
                </a:cubicBezTo>
                <a:cubicBezTo>
                  <a:pt x="39445" y="9885"/>
                  <a:pt x="39423" y="9827"/>
                  <a:pt x="39385" y="9897"/>
                </a:cubicBezTo>
                <a:cubicBezTo>
                  <a:pt x="39353" y="9891"/>
                  <a:pt x="39365" y="9853"/>
                  <a:pt x="39326" y="9853"/>
                </a:cubicBezTo>
                <a:cubicBezTo>
                  <a:pt x="39292" y="9856"/>
                  <a:pt x="39302" y="9893"/>
                  <a:pt x="39297" y="9918"/>
                </a:cubicBezTo>
                <a:cubicBezTo>
                  <a:pt x="39250" y="9921"/>
                  <a:pt x="39185" y="9908"/>
                  <a:pt x="39180" y="9941"/>
                </a:cubicBezTo>
                <a:cubicBezTo>
                  <a:pt x="39145" y="9948"/>
                  <a:pt x="39165" y="9903"/>
                  <a:pt x="39151" y="9897"/>
                </a:cubicBezTo>
                <a:cubicBezTo>
                  <a:pt x="39102" y="9876"/>
                  <a:pt x="38982" y="9929"/>
                  <a:pt x="38975" y="9875"/>
                </a:cubicBezTo>
                <a:cubicBezTo>
                  <a:pt x="38917" y="9875"/>
                  <a:pt x="38937" y="9935"/>
                  <a:pt x="38857" y="9918"/>
                </a:cubicBezTo>
                <a:cubicBezTo>
                  <a:pt x="38799" y="9808"/>
                  <a:pt x="38991" y="9887"/>
                  <a:pt x="39004" y="9831"/>
                </a:cubicBezTo>
                <a:cubicBezTo>
                  <a:pt x="39054" y="9830"/>
                  <a:pt x="39079" y="9846"/>
                  <a:pt x="39091" y="9875"/>
                </a:cubicBezTo>
                <a:cubicBezTo>
                  <a:pt x="39131" y="9860"/>
                  <a:pt x="39147" y="9827"/>
                  <a:pt x="39151" y="9786"/>
                </a:cubicBezTo>
                <a:cubicBezTo>
                  <a:pt x="39179" y="9787"/>
                  <a:pt x="39173" y="9814"/>
                  <a:pt x="39180" y="9831"/>
                </a:cubicBezTo>
                <a:cubicBezTo>
                  <a:pt x="39346" y="9831"/>
                  <a:pt x="39512" y="9831"/>
                  <a:pt x="39678" y="9831"/>
                </a:cubicBezTo>
                <a:cubicBezTo>
                  <a:pt x="39722" y="9812"/>
                  <a:pt x="39720" y="9760"/>
                  <a:pt x="39737" y="9721"/>
                </a:cubicBezTo>
                <a:cubicBezTo>
                  <a:pt x="39720" y="9671"/>
                  <a:pt x="39691" y="9747"/>
                  <a:pt x="39650" y="9698"/>
                </a:cubicBezTo>
                <a:cubicBezTo>
                  <a:pt x="39622" y="9715"/>
                  <a:pt x="39604" y="9738"/>
                  <a:pt x="39590" y="9764"/>
                </a:cubicBezTo>
                <a:cubicBezTo>
                  <a:pt x="39534" y="9765"/>
                  <a:pt x="39586" y="9713"/>
                  <a:pt x="39590" y="9721"/>
                </a:cubicBezTo>
                <a:cubicBezTo>
                  <a:pt x="39576" y="9691"/>
                  <a:pt x="39474" y="9676"/>
                  <a:pt x="39620" y="9676"/>
                </a:cubicBezTo>
                <a:cubicBezTo>
                  <a:pt x="39618" y="9654"/>
                  <a:pt x="39583" y="9659"/>
                  <a:pt x="39561" y="9654"/>
                </a:cubicBezTo>
                <a:cubicBezTo>
                  <a:pt x="39576" y="9622"/>
                  <a:pt x="39604" y="9599"/>
                  <a:pt x="39620" y="9566"/>
                </a:cubicBezTo>
                <a:cubicBezTo>
                  <a:pt x="39519" y="9575"/>
                  <a:pt x="39582" y="9626"/>
                  <a:pt x="39473" y="9589"/>
                </a:cubicBezTo>
                <a:cubicBezTo>
                  <a:pt x="39480" y="9550"/>
                  <a:pt x="39524" y="9538"/>
                  <a:pt x="39590" y="9544"/>
                </a:cubicBezTo>
                <a:cubicBezTo>
                  <a:pt x="39583" y="9517"/>
                  <a:pt x="39503" y="9515"/>
                  <a:pt x="39502" y="9544"/>
                </a:cubicBezTo>
                <a:cubicBezTo>
                  <a:pt x="39456" y="9547"/>
                  <a:pt x="39390" y="9533"/>
                  <a:pt x="39385" y="9566"/>
                </a:cubicBezTo>
                <a:cubicBezTo>
                  <a:pt x="39298" y="9547"/>
                  <a:pt x="39452" y="9533"/>
                  <a:pt x="39414" y="9478"/>
                </a:cubicBezTo>
                <a:cubicBezTo>
                  <a:pt x="39289" y="9479"/>
                  <a:pt x="39268" y="9559"/>
                  <a:pt x="39268" y="9654"/>
                </a:cubicBezTo>
                <a:cubicBezTo>
                  <a:pt x="39219" y="9654"/>
                  <a:pt x="39170" y="9654"/>
                  <a:pt x="39121" y="9654"/>
                </a:cubicBezTo>
                <a:cubicBezTo>
                  <a:pt x="39238" y="9569"/>
                  <a:pt x="39087" y="9491"/>
                  <a:pt x="39209" y="9434"/>
                </a:cubicBezTo>
                <a:cubicBezTo>
                  <a:pt x="39205" y="9386"/>
                  <a:pt x="39084" y="9425"/>
                  <a:pt x="39034" y="9412"/>
                </a:cubicBezTo>
                <a:cubicBezTo>
                  <a:pt x="39046" y="9439"/>
                  <a:pt x="39071" y="9458"/>
                  <a:pt x="39121" y="9457"/>
                </a:cubicBezTo>
                <a:cubicBezTo>
                  <a:pt x="39097" y="9482"/>
                  <a:pt x="39083" y="9515"/>
                  <a:pt x="39091" y="9566"/>
                </a:cubicBezTo>
                <a:cubicBezTo>
                  <a:pt x="38998" y="9586"/>
                  <a:pt x="39000" y="9532"/>
                  <a:pt x="38975" y="9500"/>
                </a:cubicBezTo>
                <a:cubicBezTo>
                  <a:pt x="38940" y="9504"/>
                  <a:pt x="38950" y="9541"/>
                  <a:pt x="38946" y="9566"/>
                </a:cubicBezTo>
                <a:cubicBezTo>
                  <a:pt x="38911" y="9563"/>
                  <a:pt x="38893" y="9571"/>
                  <a:pt x="38886" y="9589"/>
                </a:cubicBezTo>
                <a:cubicBezTo>
                  <a:pt x="38844" y="9562"/>
                  <a:pt x="38842" y="9505"/>
                  <a:pt x="38799" y="9478"/>
                </a:cubicBezTo>
                <a:cubicBezTo>
                  <a:pt x="38747" y="9513"/>
                  <a:pt x="38765" y="9667"/>
                  <a:pt x="38652" y="9589"/>
                </a:cubicBezTo>
                <a:cubicBezTo>
                  <a:pt x="38579" y="9646"/>
                  <a:pt x="38708" y="9743"/>
                  <a:pt x="38535" y="9742"/>
                </a:cubicBezTo>
                <a:cubicBezTo>
                  <a:pt x="38536" y="9670"/>
                  <a:pt x="38585" y="9633"/>
                  <a:pt x="38564" y="9544"/>
                </a:cubicBezTo>
                <a:cubicBezTo>
                  <a:pt x="38464" y="9535"/>
                  <a:pt x="38330" y="9622"/>
                  <a:pt x="38330" y="9566"/>
                </a:cubicBezTo>
                <a:cubicBezTo>
                  <a:pt x="38330" y="9512"/>
                  <a:pt x="38290" y="9574"/>
                  <a:pt x="38212" y="9589"/>
                </a:cubicBezTo>
                <a:cubicBezTo>
                  <a:pt x="38219" y="9620"/>
                  <a:pt x="38300" y="9596"/>
                  <a:pt x="38300" y="9632"/>
                </a:cubicBezTo>
                <a:cubicBezTo>
                  <a:pt x="38373" y="9604"/>
                  <a:pt x="38443" y="9682"/>
                  <a:pt x="38448" y="9632"/>
                </a:cubicBezTo>
                <a:cubicBezTo>
                  <a:pt x="38492" y="9646"/>
                  <a:pt x="38466" y="9665"/>
                  <a:pt x="38448" y="9676"/>
                </a:cubicBezTo>
                <a:cubicBezTo>
                  <a:pt x="38402" y="9703"/>
                  <a:pt x="38255" y="9629"/>
                  <a:pt x="38241" y="9742"/>
                </a:cubicBezTo>
                <a:cubicBezTo>
                  <a:pt x="38169" y="9738"/>
                  <a:pt x="38234" y="9668"/>
                  <a:pt x="38241" y="9654"/>
                </a:cubicBezTo>
                <a:cubicBezTo>
                  <a:pt x="38148" y="9635"/>
                  <a:pt x="38150" y="9688"/>
                  <a:pt x="38125" y="9721"/>
                </a:cubicBezTo>
                <a:cubicBezTo>
                  <a:pt x="38073" y="9679"/>
                  <a:pt x="38039" y="9746"/>
                  <a:pt x="37978" y="9698"/>
                </a:cubicBezTo>
                <a:cubicBezTo>
                  <a:pt x="37937" y="9702"/>
                  <a:pt x="38025" y="9862"/>
                  <a:pt x="37949" y="9897"/>
                </a:cubicBezTo>
                <a:cubicBezTo>
                  <a:pt x="37840" y="9888"/>
                  <a:pt x="37749" y="9893"/>
                  <a:pt x="37744" y="9963"/>
                </a:cubicBezTo>
                <a:cubicBezTo>
                  <a:pt x="37644" y="9930"/>
                  <a:pt x="37761" y="9871"/>
                  <a:pt x="37656" y="9853"/>
                </a:cubicBezTo>
                <a:cubicBezTo>
                  <a:pt x="37600" y="9856"/>
                  <a:pt x="37636" y="9925"/>
                  <a:pt x="37568" y="9918"/>
                </a:cubicBezTo>
                <a:cubicBezTo>
                  <a:pt x="37567" y="9956"/>
                  <a:pt x="37590" y="9975"/>
                  <a:pt x="37627" y="9984"/>
                </a:cubicBezTo>
                <a:cubicBezTo>
                  <a:pt x="37620" y="10016"/>
                  <a:pt x="37539" y="9992"/>
                  <a:pt x="37539" y="10029"/>
                </a:cubicBezTo>
                <a:cubicBezTo>
                  <a:pt x="37412" y="9996"/>
                  <a:pt x="37569" y="9980"/>
                  <a:pt x="37539" y="9897"/>
                </a:cubicBezTo>
                <a:cubicBezTo>
                  <a:pt x="37441" y="9875"/>
                  <a:pt x="37442" y="9927"/>
                  <a:pt x="37450" y="9984"/>
                </a:cubicBezTo>
                <a:cubicBezTo>
                  <a:pt x="37414" y="9975"/>
                  <a:pt x="37390" y="9956"/>
                  <a:pt x="37392" y="9918"/>
                </a:cubicBezTo>
                <a:cubicBezTo>
                  <a:pt x="37399" y="9894"/>
                  <a:pt x="37450" y="9903"/>
                  <a:pt x="37450" y="9875"/>
                </a:cubicBezTo>
                <a:cubicBezTo>
                  <a:pt x="37415" y="9808"/>
                  <a:pt x="37338" y="9906"/>
                  <a:pt x="37304" y="9853"/>
                </a:cubicBezTo>
                <a:cubicBezTo>
                  <a:pt x="37344" y="9795"/>
                  <a:pt x="37484" y="9848"/>
                  <a:pt x="37539" y="9853"/>
                </a:cubicBezTo>
                <a:cubicBezTo>
                  <a:pt x="37593" y="9827"/>
                  <a:pt x="37558" y="9735"/>
                  <a:pt x="37684" y="9764"/>
                </a:cubicBezTo>
                <a:cubicBezTo>
                  <a:pt x="37694" y="9714"/>
                  <a:pt x="37600" y="9740"/>
                  <a:pt x="37597" y="9698"/>
                </a:cubicBezTo>
                <a:cubicBezTo>
                  <a:pt x="37567" y="9713"/>
                  <a:pt x="37567" y="9749"/>
                  <a:pt x="37509" y="9742"/>
                </a:cubicBezTo>
                <a:cubicBezTo>
                  <a:pt x="37499" y="9677"/>
                  <a:pt x="37388" y="9686"/>
                  <a:pt x="37421" y="9589"/>
                </a:cubicBezTo>
                <a:cubicBezTo>
                  <a:pt x="37408" y="9555"/>
                  <a:pt x="37383" y="9597"/>
                  <a:pt x="37333" y="9589"/>
                </a:cubicBezTo>
                <a:cubicBezTo>
                  <a:pt x="37338" y="9569"/>
                  <a:pt x="37322" y="9568"/>
                  <a:pt x="37304" y="9566"/>
                </a:cubicBezTo>
                <a:cubicBezTo>
                  <a:pt x="37217" y="9614"/>
                  <a:pt x="37210" y="9673"/>
                  <a:pt x="37245" y="9764"/>
                </a:cubicBezTo>
                <a:cubicBezTo>
                  <a:pt x="37176" y="9764"/>
                  <a:pt x="37109" y="9764"/>
                  <a:pt x="37041" y="9764"/>
                </a:cubicBezTo>
                <a:cubicBezTo>
                  <a:pt x="37035" y="9680"/>
                  <a:pt x="37064" y="9757"/>
                  <a:pt x="37128" y="9742"/>
                </a:cubicBezTo>
                <a:cubicBezTo>
                  <a:pt x="37141" y="9695"/>
                  <a:pt x="37086" y="9701"/>
                  <a:pt x="37041" y="9698"/>
                </a:cubicBezTo>
                <a:cubicBezTo>
                  <a:pt x="36980" y="9704"/>
                  <a:pt x="36982" y="9757"/>
                  <a:pt x="36953" y="9786"/>
                </a:cubicBezTo>
                <a:cubicBezTo>
                  <a:pt x="36849" y="9779"/>
                  <a:pt x="36801" y="9785"/>
                  <a:pt x="36776" y="9764"/>
                </a:cubicBezTo>
                <a:cubicBezTo>
                  <a:pt x="36715" y="9779"/>
                  <a:pt x="36646" y="9823"/>
                  <a:pt x="36600" y="9786"/>
                </a:cubicBezTo>
                <a:cubicBezTo>
                  <a:pt x="36580" y="9690"/>
                  <a:pt x="36659" y="9804"/>
                  <a:pt x="36659" y="9742"/>
                </a:cubicBezTo>
                <a:cubicBezTo>
                  <a:pt x="36650" y="9695"/>
                  <a:pt x="36520" y="9738"/>
                  <a:pt x="36542" y="9786"/>
                </a:cubicBezTo>
                <a:cubicBezTo>
                  <a:pt x="36512" y="9765"/>
                  <a:pt x="36482" y="9743"/>
                  <a:pt x="36454" y="9721"/>
                </a:cubicBezTo>
                <a:cubicBezTo>
                  <a:pt x="36401" y="9720"/>
                  <a:pt x="36352" y="9831"/>
                  <a:pt x="36395" y="9831"/>
                </a:cubicBezTo>
                <a:cubicBezTo>
                  <a:pt x="36416" y="9894"/>
                  <a:pt x="36254" y="9821"/>
                  <a:pt x="36219" y="9853"/>
                </a:cubicBezTo>
                <a:cubicBezTo>
                  <a:pt x="36184" y="9885"/>
                  <a:pt x="36213" y="9846"/>
                  <a:pt x="36103" y="9853"/>
                </a:cubicBezTo>
                <a:cubicBezTo>
                  <a:pt x="36050" y="9856"/>
                  <a:pt x="36040" y="9875"/>
                  <a:pt x="35985" y="9875"/>
                </a:cubicBezTo>
                <a:cubicBezTo>
                  <a:pt x="36018" y="9770"/>
                  <a:pt x="35873" y="9772"/>
                  <a:pt x="35839" y="9831"/>
                </a:cubicBezTo>
                <a:cubicBezTo>
                  <a:pt x="35742" y="9763"/>
                  <a:pt x="35908" y="9709"/>
                  <a:pt x="35955" y="9676"/>
                </a:cubicBezTo>
                <a:cubicBezTo>
                  <a:pt x="35949" y="9649"/>
                  <a:pt x="35897" y="9654"/>
                  <a:pt x="35897" y="9676"/>
                </a:cubicBezTo>
                <a:cubicBezTo>
                  <a:pt x="35845" y="9661"/>
                  <a:pt x="35893" y="9637"/>
                  <a:pt x="35897" y="9610"/>
                </a:cubicBezTo>
                <a:cubicBezTo>
                  <a:pt x="35834" y="9600"/>
                  <a:pt x="35841" y="9642"/>
                  <a:pt x="35839" y="9676"/>
                </a:cubicBezTo>
                <a:cubicBezTo>
                  <a:pt x="35735" y="9638"/>
                  <a:pt x="35766" y="9690"/>
                  <a:pt x="35662" y="9698"/>
                </a:cubicBezTo>
                <a:cubicBezTo>
                  <a:pt x="35727" y="9616"/>
                  <a:pt x="35603" y="9650"/>
                  <a:pt x="35662" y="9589"/>
                </a:cubicBezTo>
                <a:cubicBezTo>
                  <a:pt x="35590" y="9560"/>
                  <a:pt x="35541" y="9653"/>
                  <a:pt x="35516" y="9589"/>
                </a:cubicBezTo>
                <a:cubicBezTo>
                  <a:pt x="35425" y="9614"/>
                  <a:pt x="35506" y="9664"/>
                  <a:pt x="35428" y="9721"/>
                </a:cubicBezTo>
                <a:cubicBezTo>
                  <a:pt x="35376" y="9704"/>
                  <a:pt x="35423" y="9680"/>
                  <a:pt x="35428" y="9654"/>
                </a:cubicBezTo>
                <a:cubicBezTo>
                  <a:pt x="35408" y="9654"/>
                  <a:pt x="35389" y="9654"/>
                  <a:pt x="35369" y="9654"/>
                </a:cubicBezTo>
                <a:cubicBezTo>
                  <a:pt x="35303" y="9667"/>
                  <a:pt x="35405" y="9689"/>
                  <a:pt x="35340" y="9721"/>
                </a:cubicBezTo>
                <a:cubicBezTo>
                  <a:pt x="35329" y="9773"/>
                  <a:pt x="35474" y="9709"/>
                  <a:pt x="35428" y="9786"/>
                </a:cubicBezTo>
                <a:cubicBezTo>
                  <a:pt x="35318" y="9818"/>
                  <a:pt x="35372" y="9726"/>
                  <a:pt x="35282" y="9742"/>
                </a:cubicBezTo>
                <a:cubicBezTo>
                  <a:pt x="35200" y="9743"/>
                  <a:pt x="35351" y="9803"/>
                  <a:pt x="35223" y="9786"/>
                </a:cubicBezTo>
                <a:cubicBezTo>
                  <a:pt x="35288" y="9704"/>
                  <a:pt x="35084" y="9679"/>
                  <a:pt x="35223" y="9676"/>
                </a:cubicBezTo>
                <a:cubicBezTo>
                  <a:pt x="35211" y="9631"/>
                  <a:pt x="35243" y="9619"/>
                  <a:pt x="35253" y="9589"/>
                </a:cubicBezTo>
                <a:cubicBezTo>
                  <a:pt x="35247" y="9563"/>
                  <a:pt x="35223" y="9577"/>
                  <a:pt x="35223" y="9589"/>
                </a:cubicBezTo>
                <a:cubicBezTo>
                  <a:pt x="35180" y="9589"/>
                  <a:pt x="35219" y="9562"/>
                  <a:pt x="35223" y="9566"/>
                </a:cubicBezTo>
                <a:cubicBezTo>
                  <a:pt x="35186" y="9516"/>
                  <a:pt x="35169" y="9555"/>
                  <a:pt x="35077" y="9544"/>
                </a:cubicBezTo>
                <a:cubicBezTo>
                  <a:pt x="35077" y="9566"/>
                  <a:pt x="35112" y="9562"/>
                  <a:pt x="35135" y="9566"/>
                </a:cubicBezTo>
                <a:cubicBezTo>
                  <a:pt x="35123" y="9609"/>
                  <a:pt x="35000" y="9568"/>
                  <a:pt x="35047" y="9654"/>
                </a:cubicBezTo>
                <a:cubicBezTo>
                  <a:pt x="35005" y="9635"/>
                  <a:pt x="34934" y="9637"/>
                  <a:pt x="34959" y="9566"/>
                </a:cubicBezTo>
                <a:cubicBezTo>
                  <a:pt x="34909" y="9559"/>
                  <a:pt x="34904" y="9584"/>
                  <a:pt x="34901" y="9610"/>
                </a:cubicBezTo>
                <a:cubicBezTo>
                  <a:pt x="34845" y="9600"/>
                  <a:pt x="34774" y="9602"/>
                  <a:pt x="34783" y="9544"/>
                </a:cubicBezTo>
                <a:cubicBezTo>
                  <a:pt x="34734" y="9574"/>
                  <a:pt x="34738" y="9642"/>
                  <a:pt x="34696" y="9676"/>
                </a:cubicBezTo>
                <a:cubicBezTo>
                  <a:pt x="34694" y="9714"/>
                  <a:pt x="34717" y="9733"/>
                  <a:pt x="34754" y="9742"/>
                </a:cubicBezTo>
                <a:cubicBezTo>
                  <a:pt x="34747" y="9766"/>
                  <a:pt x="34696" y="9757"/>
                  <a:pt x="34696" y="9786"/>
                </a:cubicBezTo>
                <a:cubicBezTo>
                  <a:pt x="34691" y="9812"/>
                  <a:pt x="34642" y="9804"/>
                  <a:pt x="34607" y="9809"/>
                </a:cubicBezTo>
                <a:cubicBezTo>
                  <a:pt x="34636" y="9786"/>
                  <a:pt x="34666" y="9764"/>
                  <a:pt x="34696" y="9742"/>
                </a:cubicBezTo>
                <a:cubicBezTo>
                  <a:pt x="34624" y="9690"/>
                  <a:pt x="34496" y="9703"/>
                  <a:pt x="34373" y="9721"/>
                </a:cubicBezTo>
                <a:cubicBezTo>
                  <a:pt x="34403" y="9817"/>
                  <a:pt x="34313" y="9822"/>
                  <a:pt x="34285" y="9875"/>
                </a:cubicBezTo>
                <a:cubicBezTo>
                  <a:pt x="34229" y="9858"/>
                  <a:pt x="34320" y="9772"/>
                  <a:pt x="34344" y="9742"/>
                </a:cubicBezTo>
                <a:cubicBezTo>
                  <a:pt x="34341" y="9689"/>
                  <a:pt x="34247" y="9738"/>
                  <a:pt x="34256" y="9764"/>
                </a:cubicBezTo>
                <a:cubicBezTo>
                  <a:pt x="34186" y="9758"/>
                  <a:pt x="34288" y="9705"/>
                  <a:pt x="34314" y="9698"/>
                </a:cubicBezTo>
                <a:cubicBezTo>
                  <a:pt x="34311" y="9681"/>
                  <a:pt x="34218" y="9632"/>
                  <a:pt x="34227" y="9676"/>
                </a:cubicBezTo>
                <a:cubicBezTo>
                  <a:pt x="34160" y="9664"/>
                  <a:pt x="34262" y="9642"/>
                  <a:pt x="34197" y="9610"/>
                </a:cubicBezTo>
                <a:cubicBezTo>
                  <a:pt x="34155" y="9629"/>
                  <a:pt x="34084" y="9628"/>
                  <a:pt x="34110" y="9698"/>
                </a:cubicBezTo>
                <a:cubicBezTo>
                  <a:pt x="33973" y="9738"/>
                  <a:pt x="33768" y="9661"/>
                  <a:pt x="33670" y="9786"/>
                </a:cubicBezTo>
                <a:cubicBezTo>
                  <a:pt x="33557" y="9806"/>
                  <a:pt x="33483" y="9750"/>
                  <a:pt x="33435" y="9786"/>
                </a:cubicBezTo>
                <a:cubicBezTo>
                  <a:pt x="33447" y="9829"/>
                  <a:pt x="33549" y="9804"/>
                  <a:pt x="33523" y="9875"/>
                </a:cubicBezTo>
                <a:cubicBezTo>
                  <a:pt x="33473" y="9882"/>
                  <a:pt x="33468" y="9857"/>
                  <a:pt x="33465" y="9831"/>
                </a:cubicBezTo>
                <a:cubicBezTo>
                  <a:pt x="33431" y="9834"/>
                  <a:pt x="33412" y="9826"/>
                  <a:pt x="33406" y="9809"/>
                </a:cubicBezTo>
                <a:cubicBezTo>
                  <a:pt x="33368" y="9839"/>
                  <a:pt x="33278" y="9830"/>
                  <a:pt x="33201" y="9831"/>
                </a:cubicBezTo>
                <a:cubicBezTo>
                  <a:pt x="33156" y="9831"/>
                  <a:pt x="33199" y="9857"/>
                  <a:pt x="33201" y="9853"/>
                </a:cubicBezTo>
                <a:cubicBezTo>
                  <a:pt x="33176" y="9900"/>
                  <a:pt x="33115" y="9894"/>
                  <a:pt x="33025" y="9897"/>
                </a:cubicBezTo>
                <a:cubicBezTo>
                  <a:pt x="33060" y="9868"/>
                  <a:pt x="33036" y="9862"/>
                  <a:pt x="33025" y="9831"/>
                </a:cubicBezTo>
                <a:cubicBezTo>
                  <a:pt x="32989" y="9836"/>
                  <a:pt x="32992" y="9885"/>
                  <a:pt x="32966" y="9897"/>
                </a:cubicBezTo>
                <a:cubicBezTo>
                  <a:pt x="32916" y="9918"/>
                  <a:pt x="32812" y="9885"/>
                  <a:pt x="32761" y="9918"/>
                </a:cubicBezTo>
                <a:cubicBezTo>
                  <a:pt x="32758" y="9821"/>
                  <a:pt x="32853" y="9782"/>
                  <a:pt x="32790" y="9698"/>
                </a:cubicBezTo>
                <a:cubicBezTo>
                  <a:pt x="32692" y="9698"/>
                  <a:pt x="32713" y="9786"/>
                  <a:pt x="32644" y="9809"/>
                </a:cubicBezTo>
                <a:cubicBezTo>
                  <a:pt x="32657" y="9829"/>
                  <a:pt x="32670" y="9848"/>
                  <a:pt x="32702" y="9853"/>
                </a:cubicBezTo>
                <a:cubicBezTo>
                  <a:pt x="32672" y="9889"/>
                  <a:pt x="32578" y="9876"/>
                  <a:pt x="32526" y="9897"/>
                </a:cubicBezTo>
                <a:cubicBezTo>
                  <a:pt x="32533" y="9858"/>
                  <a:pt x="32577" y="9846"/>
                  <a:pt x="32644" y="9853"/>
                </a:cubicBezTo>
                <a:cubicBezTo>
                  <a:pt x="32644" y="9820"/>
                  <a:pt x="32520" y="9783"/>
                  <a:pt x="32644" y="9786"/>
                </a:cubicBezTo>
                <a:cubicBezTo>
                  <a:pt x="32639" y="9761"/>
                  <a:pt x="32590" y="9769"/>
                  <a:pt x="32556" y="9764"/>
                </a:cubicBezTo>
                <a:cubicBezTo>
                  <a:pt x="32576" y="9676"/>
                  <a:pt x="32528" y="9639"/>
                  <a:pt x="32409" y="9654"/>
                </a:cubicBezTo>
                <a:cubicBezTo>
                  <a:pt x="32450" y="9721"/>
                  <a:pt x="32395" y="9733"/>
                  <a:pt x="32409" y="9831"/>
                </a:cubicBezTo>
                <a:cubicBezTo>
                  <a:pt x="32371" y="9800"/>
                  <a:pt x="32282" y="9809"/>
                  <a:pt x="32204" y="9809"/>
                </a:cubicBezTo>
                <a:cubicBezTo>
                  <a:pt x="32153" y="9829"/>
                  <a:pt x="32058" y="9817"/>
                  <a:pt x="32028" y="9853"/>
                </a:cubicBezTo>
                <a:cubicBezTo>
                  <a:pt x="32096" y="9914"/>
                  <a:pt x="32183" y="9823"/>
                  <a:pt x="32262" y="9875"/>
                </a:cubicBezTo>
                <a:cubicBezTo>
                  <a:pt x="32254" y="9906"/>
                  <a:pt x="32189" y="9890"/>
                  <a:pt x="32145" y="9897"/>
                </a:cubicBezTo>
                <a:cubicBezTo>
                  <a:pt x="32055" y="9910"/>
                  <a:pt x="31962" y="9905"/>
                  <a:pt x="31794" y="9897"/>
                </a:cubicBezTo>
                <a:cubicBezTo>
                  <a:pt x="31801" y="9873"/>
                  <a:pt x="31852" y="9882"/>
                  <a:pt x="31852" y="9853"/>
                </a:cubicBezTo>
                <a:cubicBezTo>
                  <a:pt x="31807" y="9772"/>
                  <a:pt x="31639" y="9893"/>
                  <a:pt x="31735" y="9918"/>
                </a:cubicBezTo>
                <a:cubicBezTo>
                  <a:pt x="31727" y="9960"/>
                  <a:pt x="31636" y="9882"/>
                  <a:pt x="31559" y="9941"/>
                </a:cubicBezTo>
                <a:cubicBezTo>
                  <a:pt x="31502" y="9983"/>
                  <a:pt x="31510" y="9875"/>
                  <a:pt x="31354" y="9918"/>
                </a:cubicBezTo>
                <a:cubicBezTo>
                  <a:pt x="31329" y="9926"/>
                  <a:pt x="31329" y="9940"/>
                  <a:pt x="31324" y="9963"/>
                </a:cubicBezTo>
                <a:cubicBezTo>
                  <a:pt x="31235" y="9947"/>
                  <a:pt x="31268" y="9947"/>
                  <a:pt x="31179" y="9963"/>
                </a:cubicBezTo>
                <a:cubicBezTo>
                  <a:pt x="31204" y="9925"/>
                  <a:pt x="31309" y="9926"/>
                  <a:pt x="31236" y="9875"/>
                </a:cubicBezTo>
                <a:cubicBezTo>
                  <a:pt x="31157" y="9858"/>
                  <a:pt x="31178" y="9918"/>
                  <a:pt x="31120" y="9918"/>
                </a:cubicBezTo>
                <a:cubicBezTo>
                  <a:pt x="31097" y="9939"/>
                  <a:pt x="30973" y="9891"/>
                  <a:pt x="30944" y="9918"/>
                </a:cubicBezTo>
                <a:cubicBezTo>
                  <a:pt x="30914" y="9945"/>
                  <a:pt x="30930" y="9917"/>
                  <a:pt x="30885" y="9918"/>
                </a:cubicBezTo>
                <a:cubicBezTo>
                  <a:pt x="30849" y="9920"/>
                  <a:pt x="30830" y="9948"/>
                  <a:pt x="30739" y="9941"/>
                </a:cubicBezTo>
                <a:cubicBezTo>
                  <a:pt x="30642" y="9932"/>
                  <a:pt x="30625" y="9927"/>
                  <a:pt x="30475" y="9941"/>
                </a:cubicBezTo>
                <a:cubicBezTo>
                  <a:pt x="30466" y="9941"/>
                  <a:pt x="30421" y="9936"/>
                  <a:pt x="30416" y="9941"/>
                </a:cubicBezTo>
                <a:cubicBezTo>
                  <a:pt x="30378" y="9975"/>
                  <a:pt x="30347" y="9905"/>
                  <a:pt x="30269" y="9963"/>
                </a:cubicBezTo>
                <a:cubicBezTo>
                  <a:pt x="30246" y="9980"/>
                  <a:pt x="30240" y="9968"/>
                  <a:pt x="30182" y="9963"/>
                </a:cubicBezTo>
                <a:cubicBezTo>
                  <a:pt x="30143" y="9959"/>
                  <a:pt x="30103" y="9966"/>
                  <a:pt x="30065" y="9963"/>
                </a:cubicBezTo>
                <a:cubicBezTo>
                  <a:pt x="30065" y="9977"/>
                  <a:pt x="30065" y="9992"/>
                  <a:pt x="30065" y="10007"/>
                </a:cubicBezTo>
                <a:cubicBezTo>
                  <a:pt x="30071" y="10034"/>
                  <a:pt x="30152" y="10035"/>
                  <a:pt x="30152" y="10007"/>
                </a:cubicBezTo>
                <a:cubicBezTo>
                  <a:pt x="30301" y="9987"/>
                  <a:pt x="30316" y="10001"/>
                  <a:pt x="30475" y="10007"/>
                </a:cubicBezTo>
                <a:cubicBezTo>
                  <a:pt x="30472" y="10049"/>
                  <a:pt x="30378" y="10022"/>
                  <a:pt x="30386" y="10073"/>
                </a:cubicBezTo>
                <a:cubicBezTo>
                  <a:pt x="30344" y="10060"/>
                  <a:pt x="30313" y="10040"/>
                  <a:pt x="30269" y="10029"/>
                </a:cubicBezTo>
                <a:cubicBezTo>
                  <a:pt x="30176" y="10083"/>
                  <a:pt x="30012" y="10085"/>
                  <a:pt x="29889" y="10116"/>
                </a:cubicBezTo>
                <a:cubicBezTo>
                  <a:pt x="29894" y="10099"/>
                  <a:pt x="29918" y="10095"/>
                  <a:pt x="29918" y="10073"/>
                </a:cubicBezTo>
                <a:cubicBezTo>
                  <a:pt x="29880" y="10071"/>
                  <a:pt x="29830" y="10069"/>
                  <a:pt x="29830" y="10095"/>
                </a:cubicBezTo>
                <a:cubicBezTo>
                  <a:pt x="29830" y="10146"/>
                  <a:pt x="29800" y="10073"/>
                  <a:pt x="29800" y="10073"/>
                </a:cubicBezTo>
                <a:cubicBezTo>
                  <a:pt x="29786" y="10062"/>
                  <a:pt x="29733" y="10079"/>
                  <a:pt x="29742" y="10050"/>
                </a:cubicBezTo>
                <a:cubicBezTo>
                  <a:pt x="29673" y="10072"/>
                  <a:pt x="29556" y="10058"/>
                  <a:pt x="29566" y="10139"/>
                </a:cubicBezTo>
                <a:cubicBezTo>
                  <a:pt x="29513" y="10098"/>
                  <a:pt x="29418" y="10089"/>
                  <a:pt x="29332" y="10073"/>
                </a:cubicBezTo>
                <a:cubicBezTo>
                  <a:pt x="29361" y="10095"/>
                  <a:pt x="29389" y="10118"/>
                  <a:pt x="29419" y="10139"/>
                </a:cubicBezTo>
                <a:cubicBezTo>
                  <a:pt x="29407" y="10188"/>
                  <a:pt x="29276" y="10147"/>
                  <a:pt x="29214" y="10161"/>
                </a:cubicBezTo>
                <a:cubicBezTo>
                  <a:pt x="29294" y="10101"/>
                  <a:pt x="29139" y="10105"/>
                  <a:pt x="29156" y="10029"/>
                </a:cubicBezTo>
                <a:cubicBezTo>
                  <a:pt x="29117" y="10043"/>
                  <a:pt x="29101" y="10076"/>
                  <a:pt x="29097" y="10116"/>
                </a:cubicBezTo>
                <a:cubicBezTo>
                  <a:pt x="29068" y="10116"/>
                  <a:pt x="29074" y="10089"/>
                  <a:pt x="29068" y="10073"/>
                </a:cubicBezTo>
                <a:cubicBezTo>
                  <a:pt x="28996" y="10092"/>
                  <a:pt x="28941" y="10124"/>
                  <a:pt x="28834" y="10116"/>
                </a:cubicBezTo>
                <a:cubicBezTo>
                  <a:pt x="28839" y="10099"/>
                  <a:pt x="28863" y="10095"/>
                  <a:pt x="28863" y="10073"/>
                </a:cubicBezTo>
                <a:cubicBezTo>
                  <a:pt x="28759" y="10076"/>
                  <a:pt x="28677" y="10095"/>
                  <a:pt x="28658" y="10161"/>
                </a:cubicBezTo>
                <a:cubicBezTo>
                  <a:pt x="28579" y="10164"/>
                  <a:pt x="28491" y="10184"/>
                  <a:pt x="28423" y="10204"/>
                </a:cubicBezTo>
                <a:cubicBezTo>
                  <a:pt x="28412" y="10207"/>
                  <a:pt x="28371" y="10198"/>
                  <a:pt x="28364" y="10204"/>
                </a:cubicBezTo>
                <a:cubicBezTo>
                  <a:pt x="28362" y="10206"/>
                  <a:pt x="28367" y="10226"/>
                  <a:pt x="28364" y="10227"/>
                </a:cubicBezTo>
                <a:cubicBezTo>
                  <a:pt x="28319" y="10235"/>
                  <a:pt x="28252" y="10200"/>
                  <a:pt x="28218" y="10249"/>
                </a:cubicBezTo>
                <a:cubicBezTo>
                  <a:pt x="28152" y="10236"/>
                  <a:pt x="28253" y="10214"/>
                  <a:pt x="28189" y="10182"/>
                </a:cubicBezTo>
                <a:cubicBezTo>
                  <a:pt x="28141" y="10189"/>
                  <a:pt x="28138" y="10162"/>
                  <a:pt x="28101" y="10161"/>
                </a:cubicBezTo>
                <a:cubicBezTo>
                  <a:pt x="28064" y="10166"/>
                  <a:pt x="28071" y="10204"/>
                  <a:pt x="28101" y="10204"/>
                </a:cubicBezTo>
                <a:cubicBezTo>
                  <a:pt x="28094" y="10229"/>
                  <a:pt x="28042" y="10220"/>
                  <a:pt x="28042" y="10249"/>
                </a:cubicBezTo>
                <a:cubicBezTo>
                  <a:pt x="27981" y="10236"/>
                  <a:pt x="27980" y="10214"/>
                  <a:pt x="28013" y="10182"/>
                </a:cubicBezTo>
                <a:cubicBezTo>
                  <a:pt x="27930" y="10179"/>
                  <a:pt x="27944" y="10249"/>
                  <a:pt x="27866" y="10249"/>
                </a:cubicBezTo>
                <a:cubicBezTo>
                  <a:pt x="27773" y="10268"/>
                  <a:pt x="27776" y="10214"/>
                  <a:pt x="27720" y="10204"/>
                </a:cubicBezTo>
                <a:cubicBezTo>
                  <a:pt x="27695" y="10219"/>
                  <a:pt x="27621" y="10209"/>
                  <a:pt x="27603" y="10227"/>
                </a:cubicBezTo>
                <a:cubicBezTo>
                  <a:pt x="27569" y="10258"/>
                  <a:pt x="27528" y="10232"/>
                  <a:pt x="27427" y="10249"/>
                </a:cubicBezTo>
                <a:cubicBezTo>
                  <a:pt x="27400" y="10253"/>
                  <a:pt x="27407" y="10291"/>
                  <a:pt x="27397" y="10293"/>
                </a:cubicBezTo>
                <a:cubicBezTo>
                  <a:pt x="27320" y="10305"/>
                  <a:pt x="27227" y="10265"/>
                  <a:pt x="27162" y="10315"/>
                </a:cubicBezTo>
                <a:cubicBezTo>
                  <a:pt x="27073" y="10286"/>
                  <a:pt x="27026" y="10227"/>
                  <a:pt x="26870" y="10249"/>
                </a:cubicBezTo>
                <a:cubicBezTo>
                  <a:pt x="26840" y="10263"/>
                  <a:pt x="26839" y="10299"/>
                  <a:pt x="26782" y="10293"/>
                </a:cubicBezTo>
                <a:cubicBezTo>
                  <a:pt x="26824" y="10200"/>
                  <a:pt x="26787" y="10212"/>
                  <a:pt x="26664" y="10227"/>
                </a:cubicBezTo>
                <a:cubicBezTo>
                  <a:pt x="26643" y="10159"/>
                  <a:pt x="26745" y="10184"/>
                  <a:pt x="26723" y="10116"/>
                </a:cubicBezTo>
                <a:cubicBezTo>
                  <a:pt x="26643" y="10101"/>
                  <a:pt x="26664" y="10160"/>
                  <a:pt x="26606" y="10161"/>
                </a:cubicBezTo>
                <a:cubicBezTo>
                  <a:pt x="26602" y="10200"/>
                  <a:pt x="26641" y="10207"/>
                  <a:pt x="26635" y="10249"/>
                </a:cubicBezTo>
                <a:cubicBezTo>
                  <a:pt x="26559" y="10243"/>
                  <a:pt x="26488" y="10241"/>
                  <a:pt x="26518" y="10315"/>
                </a:cubicBezTo>
                <a:cubicBezTo>
                  <a:pt x="26417" y="10332"/>
                  <a:pt x="26389" y="10294"/>
                  <a:pt x="26372" y="10249"/>
                </a:cubicBezTo>
                <a:cubicBezTo>
                  <a:pt x="26259" y="10245"/>
                  <a:pt x="26158" y="10249"/>
                  <a:pt x="26108" y="10293"/>
                </a:cubicBezTo>
                <a:cubicBezTo>
                  <a:pt x="26053" y="10290"/>
                  <a:pt x="26088" y="10220"/>
                  <a:pt x="26020" y="10227"/>
                </a:cubicBezTo>
                <a:cubicBezTo>
                  <a:pt x="25971" y="10263"/>
                  <a:pt x="25806" y="10213"/>
                  <a:pt x="25815" y="10293"/>
                </a:cubicBezTo>
                <a:cubicBezTo>
                  <a:pt x="25736" y="10308"/>
                  <a:pt x="25758" y="10247"/>
                  <a:pt x="25726" y="10227"/>
                </a:cubicBezTo>
                <a:cubicBezTo>
                  <a:pt x="25692" y="10230"/>
                  <a:pt x="25702" y="10267"/>
                  <a:pt x="25697" y="10293"/>
                </a:cubicBezTo>
                <a:cubicBezTo>
                  <a:pt x="25643" y="10266"/>
                  <a:pt x="25563" y="10249"/>
                  <a:pt x="25492" y="10271"/>
                </a:cubicBezTo>
                <a:cubicBezTo>
                  <a:pt x="25482" y="10274"/>
                  <a:pt x="25440" y="10265"/>
                  <a:pt x="25433" y="10271"/>
                </a:cubicBezTo>
                <a:cubicBezTo>
                  <a:pt x="25400" y="10300"/>
                  <a:pt x="25290" y="10284"/>
                  <a:pt x="25170" y="10293"/>
                </a:cubicBezTo>
                <a:cubicBezTo>
                  <a:pt x="25161" y="10293"/>
                  <a:pt x="25116" y="10288"/>
                  <a:pt x="25111" y="10293"/>
                </a:cubicBezTo>
                <a:cubicBezTo>
                  <a:pt x="25088" y="10314"/>
                  <a:pt x="25072" y="10311"/>
                  <a:pt x="25024" y="10315"/>
                </a:cubicBezTo>
                <a:cubicBezTo>
                  <a:pt x="25014" y="10316"/>
                  <a:pt x="24969" y="10310"/>
                  <a:pt x="24965" y="10315"/>
                </a:cubicBezTo>
                <a:cubicBezTo>
                  <a:pt x="24936" y="10341"/>
                  <a:pt x="24944" y="10322"/>
                  <a:pt x="24935" y="10293"/>
                </a:cubicBezTo>
                <a:cubicBezTo>
                  <a:pt x="24901" y="10283"/>
                  <a:pt x="24920" y="10333"/>
                  <a:pt x="24906" y="10336"/>
                </a:cubicBezTo>
                <a:cubicBezTo>
                  <a:pt x="24832" y="10359"/>
                  <a:pt x="24757" y="10302"/>
                  <a:pt x="24671" y="10336"/>
                </a:cubicBezTo>
                <a:cubicBezTo>
                  <a:pt x="24678" y="10319"/>
                  <a:pt x="24701" y="10315"/>
                  <a:pt x="24701" y="10293"/>
                </a:cubicBezTo>
                <a:cubicBezTo>
                  <a:pt x="24576" y="10311"/>
                  <a:pt x="24564" y="10277"/>
                  <a:pt x="24525" y="10359"/>
                </a:cubicBezTo>
                <a:cubicBezTo>
                  <a:pt x="24497" y="10373"/>
                  <a:pt x="24500" y="10338"/>
                  <a:pt x="24496" y="10336"/>
                </a:cubicBezTo>
                <a:cubicBezTo>
                  <a:pt x="24485" y="10335"/>
                  <a:pt x="24449" y="10368"/>
                  <a:pt x="24437" y="10359"/>
                </a:cubicBezTo>
                <a:cubicBezTo>
                  <a:pt x="24374" y="10311"/>
                  <a:pt x="24384" y="10385"/>
                  <a:pt x="24320" y="10336"/>
                </a:cubicBezTo>
                <a:cubicBezTo>
                  <a:pt x="24317" y="10335"/>
                  <a:pt x="24295" y="10336"/>
                  <a:pt x="24290" y="10336"/>
                </a:cubicBezTo>
                <a:cubicBezTo>
                  <a:pt x="24184" y="10332"/>
                  <a:pt x="23808" y="10331"/>
                  <a:pt x="23939" y="10293"/>
                </a:cubicBezTo>
                <a:cubicBezTo>
                  <a:pt x="23934" y="10267"/>
                  <a:pt x="23885" y="10274"/>
                  <a:pt x="23851" y="10271"/>
                </a:cubicBezTo>
                <a:cubicBezTo>
                  <a:pt x="23852" y="10204"/>
                  <a:pt x="23789" y="10185"/>
                  <a:pt x="23763" y="10139"/>
                </a:cubicBezTo>
                <a:cubicBezTo>
                  <a:pt x="23728" y="10142"/>
                  <a:pt x="23739" y="10179"/>
                  <a:pt x="23734" y="10204"/>
                </a:cubicBezTo>
                <a:cubicBezTo>
                  <a:pt x="23695" y="10197"/>
                  <a:pt x="23688" y="10166"/>
                  <a:pt x="23646" y="10161"/>
                </a:cubicBezTo>
                <a:cubicBezTo>
                  <a:pt x="23594" y="10166"/>
                  <a:pt x="23579" y="10198"/>
                  <a:pt x="23587" y="10249"/>
                </a:cubicBezTo>
                <a:cubicBezTo>
                  <a:pt x="23518" y="10248"/>
                  <a:pt x="23501" y="10287"/>
                  <a:pt x="23411" y="10271"/>
                </a:cubicBezTo>
                <a:cubicBezTo>
                  <a:pt x="23453" y="10239"/>
                  <a:pt x="23433" y="10201"/>
                  <a:pt x="23353" y="10204"/>
                </a:cubicBezTo>
                <a:cubicBezTo>
                  <a:pt x="23309" y="10214"/>
                  <a:pt x="23364" y="10233"/>
                  <a:pt x="23353" y="10271"/>
                </a:cubicBezTo>
                <a:cubicBezTo>
                  <a:pt x="23313" y="10271"/>
                  <a:pt x="23275" y="10271"/>
                  <a:pt x="23235" y="10271"/>
                </a:cubicBezTo>
                <a:cubicBezTo>
                  <a:pt x="23205" y="10183"/>
                  <a:pt x="23208" y="10121"/>
                  <a:pt x="23294" y="10073"/>
                </a:cubicBezTo>
                <a:cubicBezTo>
                  <a:pt x="23272" y="10052"/>
                  <a:pt x="23240" y="10040"/>
                  <a:pt x="23206" y="10029"/>
                </a:cubicBezTo>
                <a:cubicBezTo>
                  <a:pt x="23171" y="10032"/>
                  <a:pt x="23181" y="10068"/>
                  <a:pt x="23176" y="10095"/>
                </a:cubicBezTo>
                <a:cubicBezTo>
                  <a:pt x="23136" y="10147"/>
                  <a:pt x="23197" y="10134"/>
                  <a:pt x="23118" y="10182"/>
                </a:cubicBezTo>
                <a:cubicBezTo>
                  <a:pt x="23112" y="10187"/>
                  <a:pt x="23042" y="10236"/>
                  <a:pt x="23030" y="10227"/>
                </a:cubicBezTo>
                <a:cubicBezTo>
                  <a:pt x="23000" y="10204"/>
                  <a:pt x="23010" y="10217"/>
                  <a:pt x="23001" y="10249"/>
                </a:cubicBezTo>
                <a:cubicBezTo>
                  <a:pt x="22937" y="10217"/>
                  <a:pt x="22782" y="10251"/>
                  <a:pt x="22767" y="10182"/>
                </a:cubicBezTo>
                <a:cubicBezTo>
                  <a:pt x="22711" y="10185"/>
                  <a:pt x="22746" y="10255"/>
                  <a:pt x="22678" y="10249"/>
                </a:cubicBezTo>
                <a:cubicBezTo>
                  <a:pt x="22585" y="10268"/>
                  <a:pt x="22588" y="10214"/>
                  <a:pt x="22532" y="10204"/>
                </a:cubicBezTo>
                <a:cubicBezTo>
                  <a:pt x="22498" y="10194"/>
                  <a:pt x="22515" y="10246"/>
                  <a:pt x="22503" y="10249"/>
                </a:cubicBezTo>
                <a:cubicBezTo>
                  <a:pt x="22407" y="10272"/>
                  <a:pt x="22252" y="10227"/>
                  <a:pt x="22180" y="10271"/>
                </a:cubicBezTo>
                <a:cubicBezTo>
                  <a:pt x="22191" y="10182"/>
                  <a:pt x="21950" y="10283"/>
                  <a:pt x="22004" y="10161"/>
                </a:cubicBezTo>
                <a:cubicBezTo>
                  <a:pt x="21942" y="10142"/>
                  <a:pt x="21965" y="10192"/>
                  <a:pt x="21945" y="10204"/>
                </a:cubicBezTo>
                <a:cubicBezTo>
                  <a:pt x="21929" y="10216"/>
                  <a:pt x="21880" y="10198"/>
                  <a:pt x="21888" y="10227"/>
                </a:cubicBezTo>
                <a:cubicBezTo>
                  <a:pt x="21665" y="10185"/>
                  <a:pt x="21506" y="10262"/>
                  <a:pt x="21272" y="10182"/>
                </a:cubicBezTo>
                <a:cubicBezTo>
                  <a:pt x="21238" y="10179"/>
                  <a:pt x="21219" y="10188"/>
                  <a:pt x="21213" y="10204"/>
                </a:cubicBezTo>
                <a:cubicBezTo>
                  <a:pt x="21188" y="10216"/>
                  <a:pt x="21116" y="10190"/>
                  <a:pt x="21096" y="10204"/>
                </a:cubicBezTo>
                <a:cubicBezTo>
                  <a:pt x="21044" y="10243"/>
                  <a:pt x="20995" y="10162"/>
                  <a:pt x="20949" y="10204"/>
                </a:cubicBezTo>
                <a:cubicBezTo>
                  <a:pt x="20925" y="10227"/>
                  <a:pt x="20932" y="10210"/>
                  <a:pt x="20890" y="10204"/>
                </a:cubicBezTo>
                <a:cubicBezTo>
                  <a:pt x="20741" y="10182"/>
                  <a:pt x="20598" y="10201"/>
                  <a:pt x="20451" y="10182"/>
                </a:cubicBezTo>
                <a:cubicBezTo>
                  <a:pt x="20442" y="10181"/>
                  <a:pt x="20397" y="10188"/>
                  <a:pt x="20392" y="10182"/>
                </a:cubicBezTo>
                <a:cubicBezTo>
                  <a:pt x="20365" y="10157"/>
                  <a:pt x="20304" y="10182"/>
                  <a:pt x="20275" y="10161"/>
                </a:cubicBezTo>
                <a:cubicBezTo>
                  <a:pt x="20249" y="10140"/>
                  <a:pt x="20259" y="10153"/>
                  <a:pt x="20216" y="10161"/>
                </a:cubicBezTo>
                <a:cubicBezTo>
                  <a:pt x="20174" y="10169"/>
                  <a:pt x="20114" y="10161"/>
                  <a:pt x="20070" y="10161"/>
                </a:cubicBezTo>
                <a:cubicBezTo>
                  <a:pt x="20022" y="10161"/>
                  <a:pt x="20021" y="10142"/>
                  <a:pt x="19982" y="10139"/>
                </a:cubicBezTo>
                <a:cubicBezTo>
                  <a:pt x="19922" y="10135"/>
                  <a:pt x="19865" y="10143"/>
                  <a:pt x="19806" y="10139"/>
                </a:cubicBezTo>
                <a:cubicBezTo>
                  <a:pt x="19760" y="10136"/>
                  <a:pt x="19755" y="10120"/>
                  <a:pt x="19718" y="10116"/>
                </a:cubicBezTo>
                <a:cubicBezTo>
                  <a:pt x="19562" y="10102"/>
                  <a:pt x="19403" y="10125"/>
                  <a:pt x="19249" y="10116"/>
                </a:cubicBezTo>
                <a:cubicBezTo>
                  <a:pt x="19143" y="10110"/>
                  <a:pt x="19054" y="10068"/>
                  <a:pt x="18956" y="10073"/>
                </a:cubicBezTo>
                <a:cubicBezTo>
                  <a:pt x="18938" y="10074"/>
                  <a:pt x="18838" y="10121"/>
                  <a:pt x="18809" y="10095"/>
                </a:cubicBezTo>
                <a:cubicBezTo>
                  <a:pt x="18767" y="10056"/>
                  <a:pt x="18780" y="10117"/>
                  <a:pt x="18722" y="10073"/>
                </a:cubicBezTo>
                <a:cubicBezTo>
                  <a:pt x="18717" y="10070"/>
                  <a:pt x="18487" y="10099"/>
                  <a:pt x="18458" y="10073"/>
                </a:cubicBezTo>
                <a:cubicBezTo>
                  <a:pt x="18429" y="10046"/>
                  <a:pt x="18433" y="10080"/>
                  <a:pt x="18369" y="10073"/>
                </a:cubicBezTo>
                <a:cubicBezTo>
                  <a:pt x="18368" y="10073"/>
                  <a:pt x="18363" y="10052"/>
                  <a:pt x="18341" y="10050"/>
                </a:cubicBezTo>
                <a:cubicBezTo>
                  <a:pt x="18279" y="10049"/>
                  <a:pt x="18265" y="10032"/>
                  <a:pt x="18223" y="10029"/>
                </a:cubicBezTo>
                <a:cubicBezTo>
                  <a:pt x="18146" y="10023"/>
                  <a:pt x="18089" y="10060"/>
                  <a:pt x="18047" y="10029"/>
                </a:cubicBezTo>
                <a:cubicBezTo>
                  <a:pt x="18026" y="10013"/>
                  <a:pt x="17767" y="10034"/>
                  <a:pt x="17696" y="10029"/>
                </a:cubicBezTo>
                <a:cubicBezTo>
                  <a:pt x="17610" y="10022"/>
                  <a:pt x="17544" y="9975"/>
                  <a:pt x="17461" y="10007"/>
                </a:cubicBezTo>
                <a:cubicBezTo>
                  <a:pt x="17461" y="9963"/>
                  <a:pt x="17381" y="9978"/>
                  <a:pt x="17403" y="9918"/>
                </a:cubicBezTo>
                <a:cubicBezTo>
                  <a:pt x="17369" y="9926"/>
                  <a:pt x="17328" y="9957"/>
                  <a:pt x="17374" y="9963"/>
                </a:cubicBezTo>
                <a:cubicBezTo>
                  <a:pt x="17358" y="10002"/>
                  <a:pt x="17227" y="9984"/>
                  <a:pt x="17139" y="9984"/>
                </a:cubicBezTo>
                <a:cubicBezTo>
                  <a:pt x="16986" y="9986"/>
                  <a:pt x="16854" y="9981"/>
                  <a:pt x="16699" y="9963"/>
                </a:cubicBezTo>
                <a:cubicBezTo>
                  <a:pt x="16635" y="9954"/>
                  <a:pt x="16513" y="9926"/>
                  <a:pt x="16377" y="9941"/>
                </a:cubicBezTo>
                <a:cubicBezTo>
                  <a:pt x="16379" y="9910"/>
                  <a:pt x="16382" y="9878"/>
                  <a:pt x="16347" y="9875"/>
                </a:cubicBezTo>
                <a:cubicBezTo>
                  <a:pt x="16314" y="9879"/>
                  <a:pt x="16331" y="9897"/>
                  <a:pt x="16347" y="9897"/>
                </a:cubicBezTo>
                <a:cubicBezTo>
                  <a:pt x="16340" y="9942"/>
                  <a:pt x="16219" y="9903"/>
                  <a:pt x="16200" y="9941"/>
                </a:cubicBezTo>
                <a:cubicBezTo>
                  <a:pt x="16163" y="9905"/>
                  <a:pt x="16099" y="9954"/>
                  <a:pt x="16054" y="9941"/>
                </a:cubicBezTo>
                <a:cubicBezTo>
                  <a:pt x="16049" y="9939"/>
                  <a:pt x="16026" y="9897"/>
                  <a:pt x="16025" y="9897"/>
                </a:cubicBezTo>
                <a:cubicBezTo>
                  <a:pt x="15973" y="9894"/>
                  <a:pt x="15938" y="9942"/>
                  <a:pt x="15849" y="9918"/>
                </a:cubicBezTo>
                <a:cubicBezTo>
                  <a:pt x="15857" y="9874"/>
                  <a:pt x="15762" y="9903"/>
                  <a:pt x="15732" y="9875"/>
                </a:cubicBezTo>
                <a:cubicBezTo>
                  <a:pt x="15690" y="9836"/>
                  <a:pt x="15575" y="9868"/>
                  <a:pt x="15497" y="9875"/>
                </a:cubicBezTo>
                <a:cubicBezTo>
                  <a:pt x="15498" y="9875"/>
                  <a:pt x="15497" y="9831"/>
                  <a:pt x="15497" y="9831"/>
                </a:cubicBezTo>
                <a:cubicBezTo>
                  <a:pt x="15461" y="9830"/>
                  <a:pt x="15458" y="9870"/>
                  <a:pt x="15439" y="9875"/>
                </a:cubicBezTo>
                <a:cubicBezTo>
                  <a:pt x="15395" y="9885"/>
                  <a:pt x="15386" y="9851"/>
                  <a:pt x="15351" y="9853"/>
                </a:cubicBezTo>
                <a:cubicBezTo>
                  <a:pt x="15327" y="9854"/>
                  <a:pt x="15322" y="9875"/>
                  <a:pt x="15292" y="9875"/>
                </a:cubicBezTo>
                <a:cubicBezTo>
                  <a:pt x="15225" y="9874"/>
                  <a:pt x="15102" y="9842"/>
                  <a:pt x="15028" y="9831"/>
                </a:cubicBezTo>
                <a:cubicBezTo>
                  <a:pt x="15001" y="9827"/>
                  <a:pt x="14969" y="9833"/>
                  <a:pt x="14941" y="9831"/>
                </a:cubicBezTo>
                <a:cubicBezTo>
                  <a:pt x="14895" y="9827"/>
                  <a:pt x="14890" y="9811"/>
                  <a:pt x="14853" y="9809"/>
                </a:cubicBezTo>
                <a:cubicBezTo>
                  <a:pt x="14778" y="9803"/>
                  <a:pt x="14791" y="9850"/>
                  <a:pt x="14735" y="9809"/>
                </a:cubicBezTo>
                <a:cubicBezTo>
                  <a:pt x="14711" y="9790"/>
                  <a:pt x="14620" y="9823"/>
                  <a:pt x="14589" y="9809"/>
                </a:cubicBezTo>
                <a:cubicBezTo>
                  <a:pt x="14572" y="9763"/>
                  <a:pt x="14505" y="9737"/>
                  <a:pt x="14560" y="9698"/>
                </a:cubicBezTo>
                <a:cubicBezTo>
                  <a:pt x="14556" y="9650"/>
                  <a:pt x="14435" y="9689"/>
                  <a:pt x="14384" y="9676"/>
                </a:cubicBezTo>
                <a:cubicBezTo>
                  <a:pt x="14374" y="9735"/>
                  <a:pt x="14548" y="9656"/>
                  <a:pt x="14501" y="9742"/>
                </a:cubicBezTo>
                <a:cubicBezTo>
                  <a:pt x="14419" y="9753"/>
                  <a:pt x="14358" y="9727"/>
                  <a:pt x="14295" y="9742"/>
                </a:cubicBezTo>
                <a:cubicBezTo>
                  <a:pt x="14263" y="9750"/>
                  <a:pt x="14268" y="9798"/>
                  <a:pt x="14208" y="9786"/>
                </a:cubicBezTo>
                <a:cubicBezTo>
                  <a:pt x="14158" y="9795"/>
                  <a:pt x="14152" y="9769"/>
                  <a:pt x="14149" y="9742"/>
                </a:cubicBezTo>
                <a:cubicBezTo>
                  <a:pt x="14100" y="9742"/>
                  <a:pt x="14052" y="9743"/>
                  <a:pt x="14003" y="9742"/>
                </a:cubicBezTo>
                <a:cubicBezTo>
                  <a:pt x="13909" y="9738"/>
                  <a:pt x="14080" y="9797"/>
                  <a:pt x="13944" y="9786"/>
                </a:cubicBezTo>
                <a:cubicBezTo>
                  <a:pt x="13903" y="9783"/>
                  <a:pt x="13848" y="9749"/>
                  <a:pt x="13768" y="9786"/>
                </a:cubicBezTo>
                <a:cubicBezTo>
                  <a:pt x="13733" y="9758"/>
                  <a:pt x="13757" y="9752"/>
                  <a:pt x="13768" y="9721"/>
                </a:cubicBezTo>
                <a:cubicBezTo>
                  <a:pt x="13719" y="9721"/>
                  <a:pt x="13671" y="9721"/>
                  <a:pt x="13622" y="9721"/>
                </a:cubicBezTo>
                <a:cubicBezTo>
                  <a:pt x="13614" y="9656"/>
                  <a:pt x="13581" y="9638"/>
                  <a:pt x="13622" y="9610"/>
                </a:cubicBezTo>
                <a:cubicBezTo>
                  <a:pt x="13609" y="9561"/>
                  <a:pt x="13461" y="9614"/>
                  <a:pt x="13475" y="9544"/>
                </a:cubicBezTo>
                <a:cubicBezTo>
                  <a:pt x="13452" y="9555"/>
                  <a:pt x="13428" y="9568"/>
                  <a:pt x="13387" y="9566"/>
                </a:cubicBezTo>
                <a:cubicBezTo>
                  <a:pt x="13404" y="9520"/>
                  <a:pt x="13460" y="9503"/>
                  <a:pt x="13446" y="9434"/>
                </a:cubicBezTo>
                <a:cubicBezTo>
                  <a:pt x="13347" y="9343"/>
                  <a:pt x="13230" y="9403"/>
                  <a:pt x="13065" y="9369"/>
                </a:cubicBezTo>
                <a:cubicBezTo>
                  <a:pt x="13089" y="9313"/>
                  <a:pt x="13168" y="9299"/>
                  <a:pt x="13211" y="9258"/>
                </a:cubicBezTo>
                <a:cubicBezTo>
                  <a:pt x="13192" y="9192"/>
                  <a:pt x="13148" y="9279"/>
                  <a:pt x="13094" y="9258"/>
                </a:cubicBezTo>
                <a:cubicBezTo>
                  <a:pt x="13096" y="9156"/>
                  <a:pt x="13227" y="9253"/>
                  <a:pt x="13299" y="9236"/>
                </a:cubicBezTo>
                <a:cubicBezTo>
                  <a:pt x="13293" y="9266"/>
                  <a:pt x="13177" y="9277"/>
                  <a:pt x="13299" y="9280"/>
                </a:cubicBezTo>
                <a:cubicBezTo>
                  <a:pt x="13278" y="9319"/>
                  <a:pt x="13246" y="9283"/>
                  <a:pt x="13211" y="9280"/>
                </a:cubicBezTo>
                <a:cubicBezTo>
                  <a:pt x="13180" y="9363"/>
                  <a:pt x="13310" y="9324"/>
                  <a:pt x="13329" y="9369"/>
                </a:cubicBezTo>
                <a:cubicBezTo>
                  <a:pt x="13380" y="9348"/>
                  <a:pt x="13430" y="9327"/>
                  <a:pt x="13417" y="9258"/>
                </a:cubicBezTo>
                <a:cubicBezTo>
                  <a:pt x="13466" y="9267"/>
                  <a:pt x="13472" y="9241"/>
                  <a:pt x="13475" y="9214"/>
                </a:cubicBezTo>
                <a:cubicBezTo>
                  <a:pt x="13604" y="9220"/>
                  <a:pt x="13702" y="9249"/>
                  <a:pt x="13856" y="9236"/>
                </a:cubicBezTo>
                <a:cubicBezTo>
                  <a:pt x="13914" y="9236"/>
                  <a:pt x="13893" y="9177"/>
                  <a:pt x="13973" y="9191"/>
                </a:cubicBezTo>
                <a:cubicBezTo>
                  <a:pt x="13961" y="9172"/>
                  <a:pt x="13947" y="9152"/>
                  <a:pt x="13914" y="9148"/>
                </a:cubicBezTo>
                <a:cubicBezTo>
                  <a:pt x="13927" y="9099"/>
                  <a:pt x="14059" y="9139"/>
                  <a:pt x="14120" y="9126"/>
                </a:cubicBezTo>
                <a:cubicBezTo>
                  <a:pt x="14116" y="9149"/>
                  <a:pt x="14058" y="9141"/>
                  <a:pt x="14061" y="9171"/>
                </a:cubicBezTo>
                <a:cubicBezTo>
                  <a:pt x="14066" y="9213"/>
                  <a:pt x="14220" y="9211"/>
                  <a:pt x="14208" y="9280"/>
                </a:cubicBezTo>
                <a:cubicBezTo>
                  <a:pt x="14169" y="9280"/>
                  <a:pt x="14130" y="9280"/>
                  <a:pt x="14091" y="9280"/>
                </a:cubicBezTo>
                <a:cubicBezTo>
                  <a:pt x="14181" y="9355"/>
                  <a:pt x="14405" y="9325"/>
                  <a:pt x="14471" y="9258"/>
                </a:cubicBezTo>
                <a:cubicBezTo>
                  <a:pt x="14572" y="9273"/>
                  <a:pt x="14652" y="9302"/>
                  <a:pt x="14735" y="9280"/>
                </a:cubicBezTo>
                <a:cubicBezTo>
                  <a:pt x="14743" y="9279"/>
                  <a:pt x="14775" y="9236"/>
                  <a:pt x="14765" y="9236"/>
                </a:cubicBezTo>
                <a:cubicBezTo>
                  <a:pt x="14805" y="9236"/>
                  <a:pt x="14772" y="9270"/>
                  <a:pt x="14794" y="9280"/>
                </a:cubicBezTo>
                <a:cubicBezTo>
                  <a:pt x="14856" y="9309"/>
                  <a:pt x="14939" y="9257"/>
                  <a:pt x="14999" y="9280"/>
                </a:cubicBezTo>
                <a:cubicBezTo>
                  <a:pt x="14998" y="9318"/>
                  <a:pt x="15021" y="9337"/>
                  <a:pt x="15058" y="9346"/>
                </a:cubicBezTo>
                <a:cubicBezTo>
                  <a:pt x="15091" y="9341"/>
                  <a:pt x="15074" y="9324"/>
                  <a:pt x="15058" y="9324"/>
                </a:cubicBezTo>
                <a:cubicBezTo>
                  <a:pt x="15070" y="9275"/>
                  <a:pt x="15219" y="9328"/>
                  <a:pt x="15204" y="9258"/>
                </a:cubicBezTo>
                <a:cubicBezTo>
                  <a:pt x="15296" y="9283"/>
                  <a:pt x="15282" y="9251"/>
                  <a:pt x="15351" y="9280"/>
                </a:cubicBezTo>
                <a:cubicBezTo>
                  <a:pt x="15431" y="9296"/>
                  <a:pt x="15330" y="9177"/>
                  <a:pt x="15410" y="9191"/>
                </a:cubicBezTo>
                <a:cubicBezTo>
                  <a:pt x="15396" y="9172"/>
                  <a:pt x="15383" y="9152"/>
                  <a:pt x="15351" y="9148"/>
                </a:cubicBezTo>
                <a:cubicBezTo>
                  <a:pt x="15314" y="9154"/>
                  <a:pt x="15322" y="9191"/>
                  <a:pt x="15351" y="9191"/>
                </a:cubicBezTo>
                <a:cubicBezTo>
                  <a:pt x="15341" y="9223"/>
                  <a:pt x="15299" y="9194"/>
                  <a:pt x="15292" y="9171"/>
                </a:cubicBezTo>
                <a:cubicBezTo>
                  <a:pt x="15255" y="9160"/>
                  <a:pt x="15295" y="9142"/>
                  <a:pt x="15292" y="9104"/>
                </a:cubicBezTo>
                <a:cubicBezTo>
                  <a:pt x="15289" y="9057"/>
                  <a:pt x="15234" y="9039"/>
                  <a:pt x="15322" y="9016"/>
                </a:cubicBezTo>
                <a:cubicBezTo>
                  <a:pt x="15299" y="8997"/>
                  <a:pt x="15290" y="8967"/>
                  <a:pt x="15292" y="8928"/>
                </a:cubicBezTo>
                <a:cubicBezTo>
                  <a:pt x="15387" y="8941"/>
                  <a:pt x="15429" y="8913"/>
                  <a:pt x="15497" y="8906"/>
                </a:cubicBezTo>
                <a:cubicBezTo>
                  <a:pt x="15424" y="8946"/>
                  <a:pt x="15443" y="9057"/>
                  <a:pt x="15322" y="9060"/>
                </a:cubicBezTo>
                <a:cubicBezTo>
                  <a:pt x="15338" y="9092"/>
                  <a:pt x="15368" y="9114"/>
                  <a:pt x="15410" y="9126"/>
                </a:cubicBezTo>
                <a:cubicBezTo>
                  <a:pt x="15438" y="9126"/>
                  <a:pt x="15433" y="9099"/>
                  <a:pt x="15439" y="9082"/>
                </a:cubicBezTo>
                <a:cubicBezTo>
                  <a:pt x="15459" y="9126"/>
                  <a:pt x="15613" y="9069"/>
                  <a:pt x="15586" y="9148"/>
                </a:cubicBezTo>
                <a:cubicBezTo>
                  <a:pt x="15516" y="9120"/>
                  <a:pt x="15531" y="9151"/>
                  <a:pt x="15439" y="9126"/>
                </a:cubicBezTo>
                <a:cubicBezTo>
                  <a:pt x="15411" y="9205"/>
                  <a:pt x="15555" y="9157"/>
                  <a:pt x="15615" y="9171"/>
                </a:cubicBezTo>
                <a:cubicBezTo>
                  <a:pt x="15659" y="9151"/>
                  <a:pt x="15607" y="9137"/>
                  <a:pt x="15644" y="9082"/>
                </a:cubicBezTo>
                <a:cubicBezTo>
                  <a:pt x="15683" y="9027"/>
                  <a:pt x="15528" y="9013"/>
                  <a:pt x="15615" y="8994"/>
                </a:cubicBezTo>
                <a:cubicBezTo>
                  <a:pt x="15610" y="8968"/>
                  <a:pt x="15561" y="8976"/>
                  <a:pt x="15527" y="8972"/>
                </a:cubicBezTo>
                <a:cubicBezTo>
                  <a:pt x="15503" y="8904"/>
                  <a:pt x="15708" y="8882"/>
                  <a:pt x="15615" y="8950"/>
                </a:cubicBezTo>
                <a:cubicBezTo>
                  <a:pt x="15665" y="8951"/>
                  <a:pt x="15690" y="8934"/>
                  <a:pt x="15703" y="8906"/>
                </a:cubicBezTo>
                <a:cubicBezTo>
                  <a:pt x="15713" y="8869"/>
                  <a:pt x="15680" y="8865"/>
                  <a:pt x="15644" y="8862"/>
                </a:cubicBezTo>
                <a:cubicBezTo>
                  <a:pt x="15669" y="8823"/>
                  <a:pt x="15742" y="8794"/>
                  <a:pt x="15644" y="8774"/>
                </a:cubicBezTo>
                <a:cubicBezTo>
                  <a:pt x="15670" y="8735"/>
                  <a:pt x="15710" y="8706"/>
                  <a:pt x="15761" y="8686"/>
                </a:cubicBezTo>
                <a:cubicBezTo>
                  <a:pt x="15762" y="8632"/>
                  <a:pt x="15670" y="8647"/>
                  <a:pt x="15615" y="8641"/>
                </a:cubicBezTo>
                <a:cubicBezTo>
                  <a:pt x="15606" y="8641"/>
                  <a:pt x="15561" y="8646"/>
                  <a:pt x="15556" y="8641"/>
                </a:cubicBezTo>
                <a:cubicBezTo>
                  <a:pt x="15555" y="8640"/>
                  <a:pt x="15514" y="8604"/>
                  <a:pt x="15497" y="8620"/>
                </a:cubicBezTo>
                <a:cubicBezTo>
                  <a:pt x="15467" y="8647"/>
                  <a:pt x="15485" y="8618"/>
                  <a:pt x="15439" y="8620"/>
                </a:cubicBezTo>
                <a:cubicBezTo>
                  <a:pt x="15387" y="8623"/>
                  <a:pt x="15347" y="8650"/>
                  <a:pt x="15292" y="8641"/>
                </a:cubicBezTo>
                <a:cubicBezTo>
                  <a:pt x="15292" y="8612"/>
                  <a:pt x="15292" y="8583"/>
                  <a:pt x="15292" y="8553"/>
                </a:cubicBezTo>
                <a:cubicBezTo>
                  <a:pt x="15194" y="8512"/>
                  <a:pt x="15185" y="8661"/>
                  <a:pt x="15175" y="8553"/>
                </a:cubicBezTo>
                <a:cubicBezTo>
                  <a:pt x="15106" y="8594"/>
                  <a:pt x="15005" y="8612"/>
                  <a:pt x="14912" y="8576"/>
                </a:cubicBezTo>
                <a:cubicBezTo>
                  <a:pt x="14908" y="8537"/>
                  <a:pt x="14947" y="8529"/>
                  <a:pt x="14941" y="8487"/>
                </a:cubicBezTo>
                <a:cubicBezTo>
                  <a:pt x="14769" y="8480"/>
                  <a:pt x="14866" y="8558"/>
                  <a:pt x="14823" y="8620"/>
                </a:cubicBezTo>
                <a:cubicBezTo>
                  <a:pt x="14830" y="8658"/>
                  <a:pt x="14874" y="8670"/>
                  <a:pt x="14941" y="8664"/>
                </a:cubicBezTo>
                <a:cubicBezTo>
                  <a:pt x="14970" y="8649"/>
                  <a:pt x="14971" y="8613"/>
                  <a:pt x="15028" y="8620"/>
                </a:cubicBezTo>
                <a:cubicBezTo>
                  <a:pt x="15034" y="8639"/>
                  <a:pt x="15017" y="8640"/>
                  <a:pt x="14999" y="8641"/>
                </a:cubicBezTo>
                <a:cubicBezTo>
                  <a:pt x="14999" y="8664"/>
                  <a:pt x="15036" y="8657"/>
                  <a:pt x="15058" y="8664"/>
                </a:cubicBezTo>
                <a:cubicBezTo>
                  <a:pt x="15088" y="8673"/>
                  <a:pt x="15105" y="8678"/>
                  <a:pt x="15146" y="8686"/>
                </a:cubicBezTo>
                <a:cubicBezTo>
                  <a:pt x="15174" y="8691"/>
                  <a:pt x="15219" y="8698"/>
                  <a:pt x="15263" y="8708"/>
                </a:cubicBezTo>
                <a:cubicBezTo>
                  <a:pt x="15274" y="8711"/>
                  <a:pt x="15299" y="8730"/>
                  <a:pt x="15292" y="8730"/>
                </a:cubicBezTo>
                <a:cubicBezTo>
                  <a:pt x="15318" y="8731"/>
                  <a:pt x="15419" y="8676"/>
                  <a:pt x="15468" y="8730"/>
                </a:cubicBezTo>
                <a:cubicBezTo>
                  <a:pt x="15507" y="8730"/>
                  <a:pt x="15547" y="8730"/>
                  <a:pt x="15586" y="8730"/>
                </a:cubicBezTo>
                <a:cubicBezTo>
                  <a:pt x="15619" y="8734"/>
                  <a:pt x="15601" y="8752"/>
                  <a:pt x="15586" y="8752"/>
                </a:cubicBezTo>
                <a:cubicBezTo>
                  <a:pt x="15455" y="8784"/>
                  <a:pt x="15404" y="8745"/>
                  <a:pt x="15292" y="8774"/>
                </a:cubicBezTo>
                <a:cubicBezTo>
                  <a:pt x="15279" y="8754"/>
                  <a:pt x="15267" y="8734"/>
                  <a:pt x="15234" y="8730"/>
                </a:cubicBezTo>
                <a:cubicBezTo>
                  <a:pt x="15201" y="8723"/>
                  <a:pt x="15189" y="8771"/>
                  <a:pt x="15175" y="8774"/>
                </a:cubicBezTo>
                <a:cubicBezTo>
                  <a:pt x="15137" y="8782"/>
                  <a:pt x="15050" y="8734"/>
                  <a:pt x="15116" y="8774"/>
                </a:cubicBezTo>
                <a:cubicBezTo>
                  <a:pt x="15097" y="8839"/>
                  <a:pt x="15054" y="8752"/>
                  <a:pt x="14999" y="8774"/>
                </a:cubicBezTo>
                <a:cubicBezTo>
                  <a:pt x="15014" y="8742"/>
                  <a:pt x="15043" y="8718"/>
                  <a:pt x="15058" y="8686"/>
                </a:cubicBezTo>
                <a:cubicBezTo>
                  <a:pt x="14913" y="8706"/>
                  <a:pt x="14870" y="8672"/>
                  <a:pt x="14735" y="8708"/>
                </a:cubicBezTo>
                <a:cubicBezTo>
                  <a:pt x="14704" y="8652"/>
                  <a:pt x="14825" y="8602"/>
                  <a:pt x="14735" y="8576"/>
                </a:cubicBezTo>
                <a:cubicBezTo>
                  <a:pt x="14736" y="8555"/>
                  <a:pt x="14771" y="8559"/>
                  <a:pt x="14794" y="8553"/>
                </a:cubicBezTo>
                <a:cubicBezTo>
                  <a:pt x="14803" y="8503"/>
                  <a:pt x="14709" y="8529"/>
                  <a:pt x="14706" y="8487"/>
                </a:cubicBezTo>
                <a:cubicBezTo>
                  <a:pt x="14641" y="8505"/>
                  <a:pt x="14712" y="8624"/>
                  <a:pt x="14589" y="8598"/>
                </a:cubicBezTo>
                <a:cubicBezTo>
                  <a:pt x="14608" y="8621"/>
                  <a:pt x="14656" y="8621"/>
                  <a:pt x="14647" y="8664"/>
                </a:cubicBezTo>
                <a:cubicBezTo>
                  <a:pt x="14583" y="8715"/>
                  <a:pt x="14533" y="8657"/>
                  <a:pt x="14442" y="8664"/>
                </a:cubicBezTo>
                <a:cubicBezTo>
                  <a:pt x="14452" y="8634"/>
                  <a:pt x="14516" y="8646"/>
                  <a:pt x="14560" y="8641"/>
                </a:cubicBezTo>
                <a:cubicBezTo>
                  <a:pt x="14542" y="8622"/>
                  <a:pt x="14524" y="8602"/>
                  <a:pt x="14560" y="8598"/>
                </a:cubicBezTo>
                <a:cubicBezTo>
                  <a:pt x="14527" y="8571"/>
                  <a:pt x="14476" y="8558"/>
                  <a:pt x="14501" y="8487"/>
                </a:cubicBezTo>
                <a:cubicBezTo>
                  <a:pt x="14410" y="8486"/>
                  <a:pt x="14417" y="8557"/>
                  <a:pt x="14295" y="8532"/>
                </a:cubicBezTo>
                <a:cubicBezTo>
                  <a:pt x="14301" y="8558"/>
                  <a:pt x="14289" y="8571"/>
                  <a:pt x="14267" y="8576"/>
                </a:cubicBezTo>
                <a:cubicBezTo>
                  <a:pt x="14271" y="8624"/>
                  <a:pt x="14340" y="8624"/>
                  <a:pt x="14413" y="8620"/>
                </a:cubicBezTo>
                <a:cubicBezTo>
                  <a:pt x="14427" y="8689"/>
                  <a:pt x="14279" y="8636"/>
                  <a:pt x="14267" y="8686"/>
                </a:cubicBezTo>
                <a:cubicBezTo>
                  <a:pt x="14181" y="8655"/>
                  <a:pt x="14294" y="8475"/>
                  <a:pt x="14208" y="8444"/>
                </a:cubicBezTo>
                <a:cubicBezTo>
                  <a:pt x="14209" y="8423"/>
                  <a:pt x="14244" y="8426"/>
                  <a:pt x="14267" y="8421"/>
                </a:cubicBezTo>
                <a:cubicBezTo>
                  <a:pt x="14272" y="8373"/>
                  <a:pt x="14163" y="8413"/>
                  <a:pt x="14120" y="8401"/>
                </a:cubicBezTo>
                <a:cubicBezTo>
                  <a:pt x="14146" y="8453"/>
                  <a:pt x="14188" y="8495"/>
                  <a:pt x="14179" y="8576"/>
                </a:cubicBezTo>
                <a:cubicBezTo>
                  <a:pt x="14131" y="8582"/>
                  <a:pt x="14128" y="8555"/>
                  <a:pt x="14091" y="8553"/>
                </a:cubicBezTo>
                <a:cubicBezTo>
                  <a:pt x="14095" y="8595"/>
                  <a:pt x="14110" y="8627"/>
                  <a:pt x="14149" y="8641"/>
                </a:cubicBezTo>
                <a:cubicBezTo>
                  <a:pt x="14146" y="8683"/>
                  <a:pt x="14040" y="8624"/>
                  <a:pt x="14003" y="8620"/>
                </a:cubicBezTo>
                <a:cubicBezTo>
                  <a:pt x="14015" y="8587"/>
                  <a:pt x="14040" y="8628"/>
                  <a:pt x="14091" y="8620"/>
                </a:cubicBezTo>
                <a:cubicBezTo>
                  <a:pt x="14065" y="8565"/>
                  <a:pt x="14022" y="8525"/>
                  <a:pt x="13914" y="8532"/>
                </a:cubicBezTo>
                <a:cubicBezTo>
                  <a:pt x="13853" y="8538"/>
                  <a:pt x="13956" y="8599"/>
                  <a:pt x="13973" y="8620"/>
                </a:cubicBezTo>
                <a:cubicBezTo>
                  <a:pt x="13964" y="8650"/>
                  <a:pt x="13900" y="8639"/>
                  <a:pt x="13856" y="8641"/>
                </a:cubicBezTo>
                <a:cubicBezTo>
                  <a:pt x="13867" y="8604"/>
                  <a:pt x="13833" y="8599"/>
                  <a:pt x="13798" y="8598"/>
                </a:cubicBezTo>
                <a:cubicBezTo>
                  <a:pt x="13818" y="8580"/>
                  <a:pt x="13843" y="8537"/>
                  <a:pt x="13798" y="8532"/>
                </a:cubicBezTo>
                <a:cubicBezTo>
                  <a:pt x="13785" y="8469"/>
                  <a:pt x="13871" y="8514"/>
                  <a:pt x="13886" y="8510"/>
                </a:cubicBezTo>
                <a:cubicBezTo>
                  <a:pt x="13937" y="8493"/>
                  <a:pt x="13944" y="8464"/>
                  <a:pt x="14003" y="8444"/>
                </a:cubicBezTo>
                <a:cubicBezTo>
                  <a:pt x="13998" y="8418"/>
                  <a:pt x="13973" y="8432"/>
                  <a:pt x="13973" y="8444"/>
                </a:cubicBezTo>
                <a:cubicBezTo>
                  <a:pt x="13934" y="8436"/>
                  <a:pt x="13949" y="8388"/>
                  <a:pt x="13944" y="8356"/>
                </a:cubicBezTo>
                <a:cubicBezTo>
                  <a:pt x="13879" y="8395"/>
                  <a:pt x="13825" y="8442"/>
                  <a:pt x="13681" y="8421"/>
                </a:cubicBezTo>
                <a:cubicBezTo>
                  <a:pt x="13716" y="8390"/>
                  <a:pt x="13792" y="8372"/>
                  <a:pt x="13827" y="8401"/>
                </a:cubicBezTo>
                <a:cubicBezTo>
                  <a:pt x="13925" y="8379"/>
                  <a:pt x="13841" y="8359"/>
                  <a:pt x="13856" y="8289"/>
                </a:cubicBezTo>
                <a:cubicBezTo>
                  <a:pt x="13904" y="8283"/>
                  <a:pt x="13907" y="8311"/>
                  <a:pt x="13944" y="8312"/>
                </a:cubicBezTo>
                <a:cubicBezTo>
                  <a:pt x="13969" y="8267"/>
                  <a:pt x="13898" y="8190"/>
                  <a:pt x="13886" y="8246"/>
                </a:cubicBezTo>
                <a:cubicBezTo>
                  <a:pt x="13788" y="8224"/>
                  <a:pt x="13918" y="8203"/>
                  <a:pt x="13914" y="8180"/>
                </a:cubicBezTo>
                <a:cubicBezTo>
                  <a:pt x="13904" y="8145"/>
                  <a:pt x="13863" y="8199"/>
                  <a:pt x="13856" y="8158"/>
                </a:cubicBezTo>
                <a:cubicBezTo>
                  <a:pt x="13809" y="8129"/>
                  <a:pt x="13810" y="8286"/>
                  <a:pt x="13827" y="8246"/>
                </a:cubicBezTo>
                <a:cubicBezTo>
                  <a:pt x="13811" y="8285"/>
                  <a:pt x="13745" y="8291"/>
                  <a:pt x="13768" y="8356"/>
                </a:cubicBezTo>
                <a:cubicBezTo>
                  <a:pt x="13691" y="8356"/>
                  <a:pt x="13573" y="8368"/>
                  <a:pt x="13651" y="8312"/>
                </a:cubicBezTo>
                <a:cubicBezTo>
                  <a:pt x="13622" y="8312"/>
                  <a:pt x="13592" y="8312"/>
                  <a:pt x="13563" y="8312"/>
                </a:cubicBezTo>
                <a:cubicBezTo>
                  <a:pt x="13520" y="8330"/>
                  <a:pt x="13521" y="8382"/>
                  <a:pt x="13505" y="8421"/>
                </a:cubicBezTo>
                <a:cubicBezTo>
                  <a:pt x="13524" y="8451"/>
                  <a:pt x="13567" y="8463"/>
                  <a:pt x="13622" y="8466"/>
                </a:cubicBezTo>
                <a:cubicBezTo>
                  <a:pt x="13600" y="8487"/>
                  <a:pt x="13568" y="8499"/>
                  <a:pt x="13534" y="8510"/>
                </a:cubicBezTo>
                <a:cubicBezTo>
                  <a:pt x="13544" y="8472"/>
                  <a:pt x="13511" y="8468"/>
                  <a:pt x="13475" y="8466"/>
                </a:cubicBezTo>
                <a:cubicBezTo>
                  <a:pt x="13443" y="8471"/>
                  <a:pt x="13456" y="8510"/>
                  <a:pt x="13417" y="8510"/>
                </a:cubicBezTo>
                <a:cubicBezTo>
                  <a:pt x="13440" y="8592"/>
                  <a:pt x="13519" y="8511"/>
                  <a:pt x="13563" y="8553"/>
                </a:cubicBezTo>
                <a:cubicBezTo>
                  <a:pt x="13491" y="8613"/>
                  <a:pt x="13329" y="8555"/>
                  <a:pt x="13240" y="8553"/>
                </a:cubicBezTo>
                <a:cubicBezTo>
                  <a:pt x="13208" y="8459"/>
                  <a:pt x="13236" y="8431"/>
                  <a:pt x="13211" y="8356"/>
                </a:cubicBezTo>
                <a:cubicBezTo>
                  <a:pt x="13251" y="8353"/>
                  <a:pt x="13270" y="8468"/>
                  <a:pt x="13299" y="8401"/>
                </a:cubicBezTo>
                <a:cubicBezTo>
                  <a:pt x="13397" y="8421"/>
                  <a:pt x="13267" y="8443"/>
                  <a:pt x="13270" y="8466"/>
                </a:cubicBezTo>
                <a:cubicBezTo>
                  <a:pt x="13275" y="8492"/>
                  <a:pt x="13323" y="8484"/>
                  <a:pt x="13358" y="8487"/>
                </a:cubicBezTo>
                <a:cubicBezTo>
                  <a:pt x="13409" y="8463"/>
                  <a:pt x="13332" y="8366"/>
                  <a:pt x="13446" y="8421"/>
                </a:cubicBezTo>
                <a:cubicBezTo>
                  <a:pt x="13446" y="8401"/>
                  <a:pt x="13446" y="8378"/>
                  <a:pt x="13446" y="8356"/>
                </a:cubicBezTo>
                <a:cubicBezTo>
                  <a:pt x="13437" y="8354"/>
                  <a:pt x="13389" y="8312"/>
                  <a:pt x="13387" y="8312"/>
                </a:cubicBezTo>
                <a:cubicBezTo>
                  <a:pt x="13357" y="8311"/>
                  <a:pt x="13340" y="8356"/>
                  <a:pt x="13329" y="8356"/>
                </a:cubicBezTo>
                <a:cubicBezTo>
                  <a:pt x="13280" y="8359"/>
                  <a:pt x="13278" y="8331"/>
                  <a:pt x="13240" y="8334"/>
                </a:cubicBezTo>
                <a:cubicBezTo>
                  <a:pt x="13231" y="8334"/>
                  <a:pt x="12991" y="8403"/>
                  <a:pt x="12977" y="8312"/>
                </a:cubicBezTo>
                <a:cubicBezTo>
                  <a:pt x="12910" y="8354"/>
                  <a:pt x="12889" y="8362"/>
                  <a:pt x="12859" y="8289"/>
                </a:cubicBezTo>
                <a:cubicBezTo>
                  <a:pt x="12817" y="8295"/>
                  <a:pt x="12850" y="8356"/>
                  <a:pt x="12801" y="8356"/>
                </a:cubicBezTo>
                <a:cubicBezTo>
                  <a:pt x="12805" y="8381"/>
                  <a:pt x="12855" y="8374"/>
                  <a:pt x="12889" y="8378"/>
                </a:cubicBezTo>
                <a:cubicBezTo>
                  <a:pt x="12929" y="8399"/>
                  <a:pt x="12973" y="8356"/>
                  <a:pt x="12977" y="8356"/>
                </a:cubicBezTo>
                <a:cubicBezTo>
                  <a:pt x="13018" y="8357"/>
                  <a:pt x="12984" y="8390"/>
                  <a:pt x="13006" y="8401"/>
                </a:cubicBezTo>
                <a:cubicBezTo>
                  <a:pt x="13026" y="8408"/>
                  <a:pt x="13081" y="8349"/>
                  <a:pt x="13123" y="8401"/>
                </a:cubicBezTo>
                <a:cubicBezTo>
                  <a:pt x="13061" y="8479"/>
                  <a:pt x="12874" y="8328"/>
                  <a:pt x="12889" y="8466"/>
                </a:cubicBezTo>
                <a:cubicBezTo>
                  <a:pt x="12945" y="8511"/>
                  <a:pt x="13016" y="8510"/>
                  <a:pt x="13094" y="8487"/>
                </a:cubicBezTo>
                <a:cubicBezTo>
                  <a:pt x="13081" y="8507"/>
                  <a:pt x="13068" y="8528"/>
                  <a:pt x="13036" y="8532"/>
                </a:cubicBezTo>
                <a:cubicBezTo>
                  <a:pt x="13004" y="8537"/>
                  <a:pt x="13016" y="8576"/>
                  <a:pt x="12977" y="8576"/>
                </a:cubicBezTo>
                <a:cubicBezTo>
                  <a:pt x="12902" y="8577"/>
                  <a:pt x="12941" y="8559"/>
                  <a:pt x="12948" y="8532"/>
                </a:cubicBezTo>
                <a:cubicBezTo>
                  <a:pt x="12975" y="8471"/>
                  <a:pt x="12832" y="8538"/>
                  <a:pt x="12801" y="8510"/>
                </a:cubicBezTo>
                <a:cubicBezTo>
                  <a:pt x="12766" y="8478"/>
                  <a:pt x="12774" y="8529"/>
                  <a:pt x="12713" y="8510"/>
                </a:cubicBezTo>
                <a:cubicBezTo>
                  <a:pt x="12705" y="8507"/>
                  <a:pt x="12717" y="8452"/>
                  <a:pt x="12684" y="8466"/>
                </a:cubicBezTo>
                <a:cubicBezTo>
                  <a:pt x="12634" y="8457"/>
                  <a:pt x="12628" y="8483"/>
                  <a:pt x="12625" y="8510"/>
                </a:cubicBezTo>
                <a:cubicBezTo>
                  <a:pt x="12578" y="8457"/>
                  <a:pt x="12426" y="8483"/>
                  <a:pt x="12420" y="8401"/>
                </a:cubicBezTo>
                <a:cubicBezTo>
                  <a:pt x="12331" y="8384"/>
                  <a:pt x="12313" y="8423"/>
                  <a:pt x="12244" y="8421"/>
                </a:cubicBezTo>
                <a:cubicBezTo>
                  <a:pt x="12243" y="8366"/>
                  <a:pt x="12266" y="8395"/>
                  <a:pt x="12303" y="8401"/>
                </a:cubicBezTo>
                <a:cubicBezTo>
                  <a:pt x="12328" y="8329"/>
                  <a:pt x="12227" y="8354"/>
                  <a:pt x="12215" y="8312"/>
                </a:cubicBezTo>
                <a:cubicBezTo>
                  <a:pt x="12173" y="8310"/>
                  <a:pt x="12131" y="8308"/>
                  <a:pt x="12127" y="8334"/>
                </a:cubicBezTo>
                <a:cubicBezTo>
                  <a:pt x="12072" y="8343"/>
                  <a:pt x="12091" y="8280"/>
                  <a:pt x="12068" y="8268"/>
                </a:cubicBezTo>
                <a:cubicBezTo>
                  <a:pt x="12035" y="8249"/>
                  <a:pt x="11970" y="8274"/>
                  <a:pt x="11951" y="8246"/>
                </a:cubicBezTo>
                <a:cubicBezTo>
                  <a:pt x="11940" y="8283"/>
                  <a:pt x="11974" y="8287"/>
                  <a:pt x="12009" y="8289"/>
                </a:cubicBezTo>
                <a:cubicBezTo>
                  <a:pt x="11994" y="8390"/>
                  <a:pt x="11826" y="8251"/>
                  <a:pt x="11805" y="8356"/>
                </a:cubicBezTo>
                <a:cubicBezTo>
                  <a:pt x="11761" y="8346"/>
                  <a:pt x="11807" y="8336"/>
                  <a:pt x="11805" y="8312"/>
                </a:cubicBezTo>
                <a:cubicBezTo>
                  <a:pt x="11782" y="8292"/>
                  <a:pt x="11773" y="8263"/>
                  <a:pt x="11775" y="8224"/>
                </a:cubicBezTo>
                <a:cubicBezTo>
                  <a:pt x="11576" y="8243"/>
                  <a:pt x="11408" y="8285"/>
                  <a:pt x="11218" y="8312"/>
                </a:cubicBezTo>
                <a:cubicBezTo>
                  <a:pt x="11234" y="8294"/>
                  <a:pt x="11249" y="8276"/>
                  <a:pt x="11248" y="8246"/>
                </a:cubicBezTo>
                <a:cubicBezTo>
                  <a:pt x="11192" y="8255"/>
                  <a:pt x="11194" y="8309"/>
                  <a:pt x="11101" y="8289"/>
                </a:cubicBezTo>
                <a:cubicBezTo>
                  <a:pt x="11123" y="8311"/>
                  <a:pt x="11155" y="8323"/>
                  <a:pt x="11189" y="8334"/>
                </a:cubicBezTo>
                <a:cubicBezTo>
                  <a:pt x="11138" y="8391"/>
                  <a:pt x="11037" y="8303"/>
                  <a:pt x="10925" y="8334"/>
                </a:cubicBezTo>
                <a:cubicBezTo>
                  <a:pt x="10913" y="8300"/>
                  <a:pt x="11001" y="8325"/>
                  <a:pt x="11013" y="8312"/>
                </a:cubicBezTo>
                <a:cubicBezTo>
                  <a:pt x="11039" y="8280"/>
                  <a:pt x="10900" y="8228"/>
                  <a:pt x="10896" y="8312"/>
                </a:cubicBezTo>
                <a:cubicBezTo>
                  <a:pt x="10861" y="8286"/>
                  <a:pt x="10792" y="8286"/>
                  <a:pt x="10720" y="8289"/>
                </a:cubicBezTo>
                <a:cubicBezTo>
                  <a:pt x="10729" y="8319"/>
                  <a:pt x="10793" y="8308"/>
                  <a:pt x="10837" y="8312"/>
                </a:cubicBezTo>
                <a:cubicBezTo>
                  <a:pt x="10829" y="8336"/>
                  <a:pt x="10780" y="8327"/>
                  <a:pt x="10779" y="8356"/>
                </a:cubicBezTo>
                <a:cubicBezTo>
                  <a:pt x="10775" y="8403"/>
                  <a:pt x="10715" y="8336"/>
                  <a:pt x="10720" y="8334"/>
                </a:cubicBezTo>
                <a:cubicBezTo>
                  <a:pt x="10683" y="8348"/>
                  <a:pt x="10713" y="8368"/>
                  <a:pt x="10750" y="8378"/>
                </a:cubicBezTo>
                <a:cubicBezTo>
                  <a:pt x="10730" y="8444"/>
                  <a:pt x="10686" y="8357"/>
                  <a:pt x="10632" y="8378"/>
                </a:cubicBezTo>
                <a:cubicBezTo>
                  <a:pt x="10650" y="8308"/>
                  <a:pt x="10526" y="8348"/>
                  <a:pt x="10603" y="8289"/>
                </a:cubicBezTo>
                <a:cubicBezTo>
                  <a:pt x="10509" y="8228"/>
                  <a:pt x="10337" y="8294"/>
                  <a:pt x="10222" y="8289"/>
                </a:cubicBezTo>
                <a:cubicBezTo>
                  <a:pt x="10184" y="8385"/>
                  <a:pt x="10361" y="8317"/>
                  <a:pt x="10339" y="8401"/>
                </a:cubicBezTo>
                <a:cubicBezTo>
                  <a:pt x="10458" y="8408"/>
                  <a:pt x="10454" y="8324"/>
                  <a:pt x="10515" y="8289"/>
                </a:cubicBezTo>
                <a:cubicBezTo>
                  <a:pt x="10611" y="8273"/>
                  <a:pt x="10560" y="8333"/>
                  <a:pt x="10515" y="8334"/>
                </a:cubicBezTo>
                <a:cubicBezTo>
                  <a:pt x="10515" y="8356"/>
                  <a:pt x="10550" y="8351"/>
                  <a:pt x="10574" y="8356"/>
                </a:cubicBezTo>
                <a:cubicBezTo>
                  <a:pt x="10574" y="8379"/>
                  <a:pt x="10536" y="8370"/>
                  <a:pt x="10515" y="8378"/>
                </a:cubicBezTo>
                <a:cubicBezTo>
                  <a:pt x="10494" y="8385"/>
                  <a:pt x="10467" y="8418"/>
                  <a:pt x="10456" y="8421"/>
                </a:cubicBezTo>
                <a:cubicBezTo>
                  <a:pt x="10437" y="8426"/>
                  <a:pt x="10424" y="8395"/>
                  <a:pt x="10397" y="8401"/>
                </a:cubicBezTo>
                <a:cubicBezTo>
                  <a:pt x="10390" y="8401"/>
                  <a:pt x="10396" y="8421"/>
                  <a:pt x="10368" y="8421"/>
                </a:cubicBezTo>
                <a:cubicBezTo>
                  <a:pt x="10340" y="8422"/>
                  <a:pt x="10283" y="8382"/>
                  <a:pt x="10251" y="8421"/>
                </a:cubicBezTo>
                <a:cubicBezTo>
                  <a:pt x="10190" y="8430"/>
                  <a:pt x="10218" y="8375"/>
                  <a:pt x="10193" y="8334"/>
                </a:cubicBezTo>
                <a:cubicBezTo>
                  <a:pt x="10156" y="8274"/>
                  <a:pt x="10071" y="8158"/>
                  <a:pt x="10046" y="8289"/>
                </a:cubicBezTo>
                <a:cubicBezTo>
                  <a:pt x="9960" y="8254"/>
                  <a:pt x="10035" y="8221"/>
                  <a:pt x="9987" y="8180"/>
                </a:cubicBezTo>
                <a:cubicBezTo>
                  <a:pt x="9901" y="8216"/>
                  <a:pt x="9970" y="8279"/>
                  <a:pt x="9958" y="8312"/>
                </a:cubicBezTo>
                <a:cubicBezTo>
                  <a:pt x="9957" y="8317"/>
                  <a:pt x="9903" y="8308"/>
                  <a:pt x="9899" y="8312"/>
                </a:cubicBezTo>
                <a:cubicBezTo>
                  <a:pt x="9877" y="8337"/>
                  <a:pt x="9928" y="8350"/>
                  <a:pt x="9928" y="8356"/>
                </a:cubicBezTo>
                <a:cubicBezTo>
                  <a:pt x="9930" y="8375"/>
                  <a:pt x="9892" y="8396"/>
                  <a:pt x="9870" y="8401"/>
                </a:cubicBezTo>
                <a:cubicBezTo>
                  <a:pt x="9825" y="8388"/>
                  <a:pt x="9868" y="8376"/>
                  <a:pt x="9899" y="8378"/>
                </a:cubicBezTo>
                <a:cubicBezTo>
                  <a:pt x="9886" y="8359"/>
                  <a:pt x="9874" y="8338"/>
                  <a:pt x="9841" y="8334"/>
                </a:cubicBezTo>
                <a:cubicBezTo>
                  <a:pt x="9816" y="8337"/>
                  <a:pt x="9813" y="8325"/>
                  <a:pt x="9811" y="8312"/>
                </a:cubicBezTo>
                <a:cubicBezTo>
                  <a:pt x="9769" y="8336"/>
                  <a:pt x="9740" y="8336"/>
                  <a:pt x="9724" y="8289"/>
                </a:cubicBezTo>
                <a:cubicBezTo>
                  <a:pt x="9700" y="8302"/>
                  <a:pt x="9676" y="8313"/>
                  <a:pt x="9636" y="8312"/>
                </a:cubicBezTo>
                <a:cubicBezTo>
                  <a:pt x="9644" y="8261"/>
                  <a:pt x="9631" y="8226"/>
                  <a:pt x="9606" y="8202"/>
                </a:cubicBezTo>
                <a:cubicBezTo>
                  <a:pt x="9603" y="8212"/>
                  <a:pt x="9551" y="8216"/>
                  <a:pt x="9548" y="8224"/>
                </a:cubicBezTo>
                <a:cubicBezTo>
                  <a:pt x="9525" y="8272"/>
                  <a:pt x="9607" y="8286"/>
                  <a:pt x="9519" y="8334"/>
                </a:cubicBezTo>
                <a:cubicBezTo>
                  <a:pt x="9472" y="8373"/>
                  <a:pt x="9407" y="8280"/>
                  <a:pt x="9372" y="8312"/>
                </a:cubicBezTo>
                <a:cubicBezTo>
                  <a:pt x="9328" y="8352"/>
                  <a:pt x="9346" y="8289"/>
                  <a:pt x="9313" y="8289"/>
                </a:cubicBezTo>
                <a:cubicBezTo>
                  <a:pt x="9261" y="8289"/>
                  <a:pt x="9257" y="8345"/>
                  <a:pt x="9137" y="8334"/>
                </a:cubicBezTo>
                <a:cubicBezTo>
                  <a:pt x="9129" y="8333"/>
                  <a:pt x="9084" y="8338"/>
                  <a:pt x="9078" y="8334"/>
                </a:cubicBezTo>
                <a:cubicBezTo>
                  <a:pt x="9051" y="8309"/>
                  <a:pt x="9052" y="8337"/>
                  <a:pt x="8991" y="8334"/>
                </a:cubicBezTo>
                <a:lnTo>
                  <a:pt x="8991" y="8312"/>
                </a:lnTo>
                <a:cubicBezTo>
                  <a:pt x="8918" y="8314"/>
                  <a:pt x="8923" y="8349"/>
                  <a:pt x="8873" y="8312"/>
                </a:cubicBezTo>
                <a:cubicBezTo>
                  <a:pt x="8839" y="8286"/>
                  <a:pt x="8746" y="8346"/>
                  <a:pt x="8669" y="8334"/>
                </a:cubicBezTo>
                <a:cubicBezTo>
                  <a:pt x="8645" y="8330"/>
                  <a:pt x="8639" y="8311"/>
                  <a:pt x="8610" y="8312"/>
                </a:cubicBezTo>
                <a:cubicBezTo>
                  <a:pt x="8580" y="8314"/>
                  <a:pt x="8589" y="8356"/>
                  <a:pt x="8580" y="8356"/>
                </a:cubicBezTo>
                <a:cubicBezTo>
                  <a:pt x="8542" y="8359"/>
                  <a:pt x="8569" y="8315"/>
                  <a:pt x="8551" y="8312"/>
                </a:cubicBezTo>
                <a:cubicBezTo>
                  <a:pt x="8542" y="8311"/>
                  <a:pt x="8491" y="8331"/>
                  <a:pt x="8463" y="8334"/>
                </a:cubicBezTo>
                <a:cubicBezTo>
                  <a:pt x="8383" y="8340"/>
                  <a:pt x="8348" y="8339"/>
                  <a:pt x="8287" y="8378"/>
                </a:cubicBezTo>
                <a:cubicBezTo>
                  <a:pt x="8245" y="8404"/>
                  <a:pt x="8209" y="8428"/>
                  <a:pt x="8199" y="8466"/>
                </a:cubicBezTo>
                <a:cubicBezTo>
                  <a:pt x="8151" y="8466"/>
                  <a:pt x="8102" y="8466"/>
                  <a:pt x="8053" y="8466"/>
                </a:cubicBezTo>
                <a:cubicBezTo>
                  <a:pt x="8048" y="8418"/>
                  <a:pt x="8157" y="8456"/>
                  <a:pt x="8199" y="8444"/>
                </a:cubicBezTo>
                <a:cubicBezTo>
                  <a:pt x="8133" y="8391"/>
                  <a:pt x="8022" y="8372"/>
                  <a:pt x="7877" y="8378"/>
                </a:cubicBezTo>
                <a:cubicBezTo>
                  <a:pt x="7843" y="8381"/>
                  <a:pt x="7852" y="8418"/>
                  <a:pt x="7848" y="8444"/>
                </a:cubicBezTo>
                <a:cubicBezTo>
                  <a:pt x="7777" y="8474"/>
                  <a:pt x="7600" y="8402"/>
                  <a:pt x="7554" y="8444"/>
                </a:cubicBezTo>
                <a:cubicBezTo>
                  <a:pt x="7531" y="8465"/>
                  <a:pt x="7515" y="8462"/>
                  <a:pt x="7467" y="8466"/>
                </a:cubicBezTo>
                <a:cubicBezTo>
                  <a:pt x="7458" y="8466"/>
                  <a:pt x="7413" y="8462"/>
                  <a:pt x="7408" y="8466"/>
                </a:cubicBezTo>
                <a:cubicBezTo>
                  <a:pt x="7377" y="8494"/>
                  <a:pt x="7395" y="8462"/>
                  <a:pt x="7349" y="8466"/>
                </a:cubicBezTo>
                <a:cubicBezTo>
                  <a:pt x="7304" y="8469"/>
                  <a:pt x="7256" y="8495"/>
                  <a:pt x="7203" y="8487"/>
                </a:cubicBezTo>
                <a:cubicBezTo>
                  <a:pt x="7174" y="8489"/>
                  <a:pt x="7180" y="8514"/>
                  <a:pt x="7173" y="8532"/>
                </a:cubicBezTo>
                <a:cubicBezTo>
                  <a:pt x="7109" y="8545"/>
                  <a:pt x="7080" y="8469"/>
                  <a:pt x="7085" y="8553"/>
                </a:cubicBezTo>
                <a:cubicBezTo>
                  <a:pt x="7048" y="8543"/>
                  <a:pt x="7053" y="8487"/>
                  <a:pt x="6939" y="8510"/>
                </a:cubicBezTo>
                <a:cubicBezTo>
                  <a:pt x="6931" y="8511"/>
                  <a:pt x="6936" y="8531"/>
                  <a:pt x="6910" y="8532"/>
                </a:cubicBezTo>
                <a:cubicBezTo>
                  <a:pt x="6848" y="8534"/>
                  <a:pt x="6853" y="8553"/>
                  <a:pt x="6851" y="8598"/>
                </a:cubicBezTo>
                <a:cubicBezTo>
                  <a:pt x="6821" y="8567"/>
                  <a:pt x="6743" y="8579"/>
                  <a:pt x="6705" y="8553"/>
                </a:cubicBezTo>
                <a:cubicBezTo>
                  <a:pt x="6678" y="8537"/>
                  <a:pt x="6688" y="8493"/>
                  <a:pt x="6646" y="8487"/>
                </a:cubicBezTo>
                <a:cubicBezTo>
                  <a:pt x="6612" y="8492"/>
                  <a:pt x="6621" y="8528"/>
                  <a:pt x="6617" y="8553"/>
                </a:cubicBezTo>
                <a:cubicBezTo>
                  <a:pt x="6517" y="8545"/>
                  <a:pt x="6492" y="8592"/>
                  <a:pt x="6441" y="8620"/>
                </a:cubicBezTo>
                <a:cubicBezTo>
                  <a:pt x="6368" y="8624"/>
                  <a:pt x="6350" y="8585"/>
                  <a:pt x="6294" y="8576"/>
                </a:cubicBezTo>
                <a:cubicBezTo>
                  <a:pt x="6225" y="8630"/>
                  <a:pt x="6090" y="8666"/>
                  <a:pt x="5972" y="8620"/>
                </a:cubicBezTo>
                <a:cubicBezTo>
                  <a:pt x="5944" y="8635"/>
                  <a:pt x="5928" y="8660"/>
                  <a:pt x="5913" y="8686"/>
                </a:cubicBezTo>
                <a:cubicBezTo>
                  <a:pt x="5722" y="8660"/>
                  <a:pt x="5558" y="8748"/>
                  <a:pt x="5415" y="8686"/>
                </a:cubicBezTo>
                <a:cubicBezTo>
                  <a:pt x="5376" y="8708"/>
                  <a:pt x="5306" y="8707"/>
                  <a:pt x="5298" y="8752"/>
                </a:cubicBezTo>
                <a:cubicBezTo>
                  <a:pt x="5264" y="8748"/>
                  <a:pt x="5229" y="8745"/>
                  <a:pt x="5210" y="8730"/>
                </a:cubicBezTo>
                <a:cubicBezTo>
                  <a:pt x="5169" y="8700"/>
                  <a:pt x="5175" y="8736"/>
                  <a:pt x="5092" y="8752"/>
                </a:cubicBezTo>
                <a:cubicBezTo>
                  <a:pt x="5058" y="8759"/>
                  <a:pt x="5031" y="8770"/>
                  <a:pt x="4975" y="8774"/>
                </a:cubicBezTo>
                <a:cubicBezTo>
                  <a:pt x="4929" y="8778"/>
                  <a:pt x="4925" y="8793"/>
                  <a:pt x="4887" y="8796"/>
                </a:cubicBezTo>
                <a:cubicBezTo>
                  <a:pt x="4839" y="8801"/>
                  <a:pt x="4838" y="8775"/>
                  <a:pt x="4799" y="8774"/>
                </a:cubicBezTo>
                <a:cubicBezTo>
                  <a:pt x="4779" y="8774"/>
                  <a:pt x="4628" y="8833"/>
                  <a:pt x="4712" y="8752"/>
                </a:cubicBezTo>
                <a:cubicBezTo>
                  <a:pt x="4633" y="8737"/>
                  <a:pt x="4655" y="8798"/>
                  <a:pt x="4624" y="8819"/>
                </a:cubicBezTo>
                <a:cubicBezTo>
                  <a:pt x="4582" y="8816"/>
                  <a:pt x="4540" y="8814"/>
                  <a:pt x="4536" y="8840"/>
                </a:cubicBezTo>
                <a:cubicBezTo>
                  <a:pt x="4504" y="8834"/>
                  <a:pt x="4516" y="8797"/>
                  <a:pt x="4477" y="8796"/>
                </a:cubicBezTo>
                <a:cubicBezTo>
                  <a:pt x="4437" y="8795"/>
                  <a:pt x="4469" y="8830"/>
                  <a:pt x="4448" y="8840"/>
                </a:cubicBezTo>
                <a:cubicBezTo>
                  <a:pt x="4399" y="8864"/>
                  <a:pt x="4353" y="8836"/>
                  <a:pt x="4301" y="8819"/>
                </a:cubicBezTo>
                <a:cubicBezTo>
                  <a:pt x="4242" y="8811"/>
                  <a:pt x="4307" y="8881"/>
                  <a:pt x="4331" y="8884"/>
                </a:cubicBezTo>
                <a:cubicBezTo>
                  <a:pt x="4317" y="8916"/>
                  <a:pt x="4305" y="8881"/>
                  <a:pt x="4272" y="8884"/>
                </a:cubicBezTo>
                <a:cubicBezTo>
                  <a:pt x="4183" y="8870"/>
                  <a:pt x="4019" y="8912"/>
                  <a:pt x="3979" y="8862"/>
                </a:cubicBezTo>
                <a:cubicBezTo>
                  <a:pt x="3927" y="8867"/>
                  <a:pt x="3912" y="8900"/>
                  <a:pt x="3920" y="8950"/>
                </a:cubicBezTo>
                <a:cubicBezTo>
                  <a:pt x="3828" y="8940"/>
                  <a:pt x="3806" y="8982"/>
                  <a:pt x="3744" y="8994"/>
                </a:cubicBezTo>
                <a:cubicBezTo>
                  <a:pt x="3752" y="9042"/>
                  <a:pt x="3899" y="9095"/>
                  <a:pt x="3920" y="9060"/>
                </a:cubicBezTo>
                <a:cubicBezTo>
                  <a:pt x="4014" y="9085"/>
                  <a:pt x="3891" y="9123"/>
                  <a:pt x="3832" y="9104"/>
                </a:cubicBezTo>
                <a:cubicBezTo>
                  <a:pt x="3824" y="9139"/>
                  <a:pt x="3860" y="9142"/>
                  <a:pt x="3862" y="9171"/>
                </a:cubicBezTo>
                <a:cubicBezTo>
                  <a:pt x="3957" y="9183"/>
                  <a:pt x="3998" y="9156"/>
                  <a:pt x="4066" y="9148"/>
                </a:cubicBezTo>
                <a:cubicBezTo>
                  <a:pt x="4106" y="9127"/>
                  <a:pt x="4125" y="9090"/>
                  <a:pt x="4154" y="9060"/>
                </a:cubicBezTo>
                <a:cubicBezTo>
                  <a:pt x="4214" y="9054"/>
                  <a:pt x="4148" y="9124"/>
                  <a:pt x="4125" y="9126"/>
                </a:cubicBezTo>
                <a:cubicBezTo>
                  <a:pt x="4145" y="9148"/>
                  <a:pt x="4193" y="9149"/>
                  <a:pt x="4184" y="9191"/>
                </a:cubicBezTo>
                <a:cubicBezTo>
                  <a:pt x="4087" y="9229"/>
                  <a:pt x="3864" y="9265"/>
                  <a:pt x="3774" y="9236"/>
                </a:cubicBezTo>
                <a:cubicBezTo>
                  <a:pt x="3745" y="9236"/>
                  <a:pt x="3751" y="9264"/>
                  <a:pt x="3744" y="9280"/>
                </a:cubicBezTo>
                <a:cubicBezTo>
                  <a:pt x="3702" y="9279"/>
                  <a:pt x="3661" y="9277"/>
                  <a:pt x="3657" y="9303"/>
                </a:cubicBezTo>
                <a:cubicBezTo>
                  <a:pt x="3658" y="9334"/>
                  <a:pt x="3714" y="9313"/>
                  <a:pt x="3744" y="9324"/>
                </a:cubicBezTo>
                <a:cubicBezTo>
                  <a:pt x="3769" y="9333"/>
                  <a:pt x="3772" y="9383"/>
                  <a:pt x="3832" y="9369"/>
                </a:cubicBezTo>
                <a:cubicBezTo>
                  <a:pt x="3875" y="9358"/>
                  <a:pt x="3829" y="9349"/>
                  <a:pt x="3832" y="9324"/>
                </a:cubicBezTo>
                <a:cubicBezTo>
                  <a:pt x="3824" y="9289"/>
                  <a:pt x="3860" y="9286"/>
                  <a:pt x="3862" y="9258"/>
                </a:cubicBezTo>
                <a:cubicBezTo>
                  <a:pt x="3941" y="9242"/>
                  <a:pt x="3841" y="9363"/>
                  <a:pt x="3920" y="9346"/>
                </a:cubicBezTo>
                <a:cubicBezTo>
                  <a:pt x="3957" y="9341"/>
                  <a:pt x="3949" y="9303"/>
                  <a:pt x="3920" y="9303"/>
                </a:cubicBezTo>
                <a:cubicBezTo>
                  <a:pt x="3942" y="9281"/>
                  <a:pt x="3973" y="9269"/>
                  <a:pt x="4008" y="9258"/>
                </a:cubicBezTo>
                <a:cubicBezTo>
                  <a:pt x="4034" y="9272"/>
                  <a:pt x="4061" y="9284"/>
                  <a:pt x="4066" y="9258"/>
                </a:cubicBezTo>
                <a:cubicBezTo>
                  <a:pt x="4106" y="9255"/>
                  <a:pt x="4105" y="9386"/>
                  <a:pt x="4154" y="9303"/>
                </a:cubicBezTo>
                <a:cubicBezTo>
                  <a:pt x="4200" y="9304"/>
                  <a:pt x="4156" y="9327"/>
                  <a:pt x="4154" y="9324"/>
                </a:cubicBezTo>
                <a:cubicBezTo>
                  <a:pt x="4167" y="9366"/>
                  <a:pt x="4242" y="9363"/>
                  <a:pt x="4184" y="9412"/>
                </a:cubicBezTo>
                <a:cubicBezTo>
                  <a:pt x="4187" y="9459"/>
                  <a:pt x="4283" y="9425"/>
                  <a:pt x="4331" y="9434"/>
                </a:cubicBezTo>
                <a:cubicBezTo>
                  <a:pt x="4337" y="9436"/>
                  <a:pt x="4335" y="9454"/>
                  <a:pt x="4360" y="9457"/>
                </a:cubicBezTo>
                <a:cubicBezTo>
                  <a:pt x="4408" y="9462"/>
                  <a:pt x="4458" y="9453"/>
                  <a:pt x="4506" y="9457"/>
                </a:cubicBezTo>
                <a:cubicBezTo>
                  <a:pt x="4501" y="9474"/>
                  <a:pt x="4477" y="9478"/>
                  <a:pt x="4477" y="9500"/>
                </a:cubicBezTo>
                <a:cubicBezTo>
                  <a:pt x="4553" y="9507"/>
                  <a:pt x="4624" y="9508"/>
                  <a:pt x="4594" y="9434"/>
                </a:cubicBezTo>
                <a:cubicBezTo>
                  <a:pt x="4633" y="9434"/>
                  <a:pt x="4672" y="9434"/>
                  <a:pt x="4712" y="9434"/>
                </a:cubicBezTo>
                <a:cubicBezTo>
                  <a:pt x="4707" y="9460"/>
                  <a:pt x="4658" y="9453"/>
                  <a:pt x="4624" y="9457"/>
                </a:cubicBezTo>
                <a:cubicBezTo>
                  <a:pt x="4665" y="9550"/>
                  <a:pt x="4776" y="9423"/>
                  <a:pt x="4916" y="9457"/>
                </a:cubicBezTo>
                <a:cubicBezTo>
                  <a:pt x="4900" y="9477"/>
                  <a:pt x="4835" y="9490"/>
                  <a:pt x="4887" y="9500"/>
                </a:cubicBezTo>
                <a:cubicBezTo>
                  <a:pt x="4883" y="9555"/>
                  <a:pt x="4788" y="9507"/>
                  <a:pt x="4770" y="9500"/>
                </a:cubicBezTo>
                <a:cubicBezTo>
                  <a:pt x="4828" y="9551"/>
                  <a:pt x="4762" y="9524"/>
                  <a:pt x="4740" y="9566"/>
                </a:cubicBezTo>
                <a:cubicBezTo>
                  <a:pt x="4729" y="9609"/>
                  <a:pt x="4874" y="9598"/>
                  <a:pt x="4829" y="9544"/>
                </a:cubicBezTo>
                <a:cubicBezTo>
                  <a:pt x="4872" y="9563"/>
                  <a:pt x="4892" y="9599"/>
                  <a:pt x="4887" y="9654"/>
                </a:cubicBezTo>
                <a:cubicBezTo>
                  <a:pt x="4812" y="9629"/>
                  <a:pt x="4744" y="9600"/>
                  <a:pt x="4682" y="9566"/>
                </a:cubicBezTo>
                <a:cubicBezTo>
                  <a:pt x="4635" y="9557"/>
                  <a:pt x="4584" y="9649"/>
                  <a:pt x="4653" y="9654"/>
                </a:cubicBezTo>
                <a:cubicBezTo>
                  <a:pt x="4698" y="9667"/>
                  <a:pt x="4655" y="9677"/>
                  <a:pt x="4624" y="9676"/>
                </a:cubicBezTo>
                <a:cubicBezTo>
                  <a:pt x="4588" y="9616"/>
                  <a:pt x="4560" y="9584"/>
                  <a:pt x="4594" y="9523"/>
                </a:cubicBezTo>
                <a:cubicBezTo>
                  <a:pt x="4487" y="9508"/>
                  <a:pt x="4481" y="9570"/>
                  <a:pt x="4389" y="9566"/>
                </a:cubicBezTo>
                <a:cubicBezTo>
                  <a:pt x="4385" y="9527"/>
                  <a:pt x="4425" y="9520"/>
                  <a:pt x="4418" y="9478"/>
                </a:cubicBezTo>
                <a:cubicBezTo>
                  <a:pt x="4334" y="9488"/>
                  <a:pt x="4257" y="9503"/>
                  <a:pt x="4243" y="9566"/>
                </a:cubicBezTo>
                <a:cubicBezTo>
                  <a:pt x="4230" y="9592"/>
                  <a:pt x="4296" y="9578"/>
                  <a:pt x="4301" y="9589"/>
                </a:cubicBezTo>
                <a:cubicBezTo>
                  <a:pt x="4322" y="9628"/>
                  <a:pt x="4204" y="9597"/>
                  <a:pt x="4213" y="9654"/>
                </a:cubicBezTo>
                <a:cubicBezTo>
                  <a:pt x="4066" y="9639"/>
                  <a:pt x="4067" y="9750"/>
                  <a:pt x="3949" y="9698"/>
                </a:cubicBezTo>
                <a:cubicBezTo>
                  <a:pt x="3950" y="9677"/>
                  <a:pt x="3986" y="9682"/>
                  <a:pt x="4008" y="9676"/>
                </a:cubicBezTo>
                <a:cubicBezTo>
                  <a:pt x="3992" y="9645"/>
                  <a:pt x="3962" y="9623"/>
                  <a:pt x="3920" y="9610"/>
                </a:cubicBezTo>
                <a:cubicBezTo>
                  <a:pt x="3955" y="9581"/>
                  <a:pt x="3931" y="9575"/>
                  <a:pt x="3920" y="9544"/>
                </a:cubicBezTo>
                <a:cubicBezTo>
                  <a:pt x="3881" y="9544"/>
                  <a:pt x="3842" y="9544"/>
                  <a:pt x="3803" y="9544"/>
                </a:cubicBezTo>
                <a:cubicBezTo>
                  <a:pt x="3801" y="9604"/>
                  <a:pt x="3852" y="9589"/>
                  <a:pt x="3803" y="9632"/>
                </a:cubicBezTo>
                <a:cubicBezTo>
                  <a:pt x="3808" y="9657"/>
                  <a:pt x="3857" y="9651"/>
                  <a:pt x="3891" y="9654"/>
                </a:cubicBezTo>
                <a:cubicBezTo>
                  <a:pt x="3912" y="9715"/>
                  <a:pt x="3833" y="9699"/>
                  <a:pt x="3832" y="9742"/>
                </a:cubicBezTo>
                <a:cubicBezTo>
                  <a:pt x="3839" y="9770"/>
                  <a:pt x="3920" y="9772"/>
                  <a:pt x="3920" y="9742"/>
                </a:cubicBezTo>
                <a:cubicBezTo>
                  <a:pt x="4058" y="9800"/>
                  <a:pt x="4096" y="9676"/>
                  <a:pt x="4243" y="9676"/>
                </a:cubicBezTo>
                <a:cubicBezTo>
                  <a:pt x="4233" y="9728"/>
                  <a:pt x="4152" y="9726"/>
                  <a:pt x="4125" y="9764"/>
                </a:cubicBezTo>
                <a:cubicBezTo>
                  <a:pt x="4132" y="9792"/>
                  <a:pt x="4184" y="9786"/>
                  <a:pt x="4184" y="9764"/>
                </a:cubicBezTo>
                <a:cubicBezTo>
                  <a:pt x="4191" y="9740"/>
                  <a:pt x="4242" y="9750"/>
                  <a:pt x="4243" y="9721"/>
                </a:cubicBezTo>
                <a:cubicBezTo>
                  <a:pt x="4277" y="9712"/>
                  <a:pt x="4257" y="9760"/>
                  <a:pt x="4272" y="9764"/>
                </a:cubicBezTo>
                <a:cubicBezTo>
                  <a:pt x="4295" y="9773"/>
                  <a:pt x="4365" y="9717"/>
                  <a:pt x="4448" y="9742"/>
                </a:cubicBezTo>
                <a:cubicBezTo>
                  <a:pt x="4489" y="9740"/>
                  <a:pt x="4530" y="9738"/>
                  <a:pt x="4536" y="9764"/>
                </a:cubicBezTo>
                <a:cubicBezTo>
                  <a:pt x="4575" y="9742"/>
                  <a:pt x="4624" y="9728"/>
                  <a:pt x="4653" y="9698"/>
                </a:cubicBezTo>
                <a:cubicBezTo>
                  <a:pt x="4742" y="9699"/>
                  <a:pt x="4632" y="9837"/>
                  <a:pt x="4624" y="9764"/>
                </a:cubicBezTo>
                <a:cubicBezTo>
                  <a:pt x="4585" y="9772"/>
                  <a:pt x="4577" y="9803"/>
                  <a:pt x="4536" y="9809"/>
                </a:cubicBezTo>
                <a:cubicBezTo>
                  <a:pt x="4468" y="9816"/>
                  <a:pt x="4423" y="9804"/>
                  <a:pt x="4389" y="9786"/>
                </a:cubicBezTo>
                <a:cubicBezTo>
                  <a:pt x="4360" y="9786"/>
                  <a:pt x="4374" y="9820"/>
                  <a:pt x="4389" y="9831"/>
                </a:cubicBezTo>
                <a:cubicBezTo>
                  <a:pt x="4391" y="9831"/>
                  <a:pt x="4419" y="9830"/>
                  <a:pt x="4418" y="9831"/>
                </a:cubicBezTo>
                <a:cubicBezTo>
                  <a:pt x="4416" y="9870"/>
                  <a:pt x="4383" y="9887"/>
                  <a:pt x="4301" y="9897"/>
                </a:cubicBezTo>
                <a:cubicBezTo>
                  <a:pt x="4324" y="9876"/>
                  <a:pt x="4332" y="9846"/>
                  <a:pt x="4331" y="9809"/>
                </a:cubicBezTo>
                <a:cubicBezTo>
                  <a:pt x="4219" y="9791"/>
                  <a:pt x="4296" y="9915"/>
                  <a:pt x="4184" y="9897"/>
                </a:cubicBezTo>
                <a:cubicBezTo>
                  <a:pt x="4234" y="9925"/>
                  <a:pt x="4184" y="10028"/>
                  <a:pt x="4272" y="10029"/>
                </a:cubicBezTo>
                <a:cubicBezTo>
                  <a:pt x="4415" y="10035"/>
                  <a:pt x="4244" y="10064"/>
                  <a:pt x="4184" y="10050"/>
                </a:cubicBezTo>
                <a:cubicBezTo>
                  <a:pt x="4185" y="10072"/>
                  <a:pt x="4220" y="10068"/>
                  <a:pt x="4243" y="10073"/>
                </a:cubicBezTo>
                <a:cubicBezTo>
                  <a:pt x="4226" y="10118"/>
                  <a:pt x="4197" y="10119"/>
                  <a:pt x="4154" y="10095"/>
                </a:cubicBezTo>
                <a:cubicBezTo>
                  <a:pt x="4117" y="10139"/>
                  <a:pt x="4000" y="10125"/>
                  <a:pt x="3979" y="10182"/>
                </a:cubicBezTo>
                <a:cubicBezTo>
                  <a:pt x="3911" y="10168"/>
                  <a:pt x="3900" y="10110"/>
                  <a:pt x="3832" y="10095"/>
                </a:cubicBezTo>
                <a:cubicBezTo>
                  <a:pt x="3861" y="10028"/>
                  <a:pt x="3911" y="10120"/>
                  <a:pt x="3949" y="10116"/>
                </a:cubicBezTo>
                <a:cubicBezTo>
                  <a:pt x="3987" y="10021"/>
                  <a:pt x="3877" y="9862"/>
                  <a:pt x="3979" y="9786"/>
                </a:cubicBezTo>
                <a:cubicBezTo>
                  <a:pt x="3949" y="9786"/>
                  <a:pt x="3920" y="9786"/>
                  <a:pt x="3891" y="9786"/>
                </a:cubicBezTo>
                <a:cubicBezTo>
                  <a:pt x="3837" y="9789"/>
                  <a:pt x="3873" y="9862"/>
                  <a:pt x="3832" y="9875"/>
                </a:cubicBezTo>
                <a:cubicBezTo>
                  <a:pt x="3769" y="9834"/>
                  <a:pt x="3755" y="9757"/>
                  <a:pt x="3685" y="9721"/>
                </a:cubicBezTo>
                <a:cubicBezTo>
                  <a:pt x="3702" y="9688"/>
                  <a:pt x="3652" y="9607"/>
                  <a:pt x="3715" y="9610"/>
                </a:cubicBezTo>
                <a:cubicBezTo>
                  <a:pt x="3679" y="9589"/>
                  <a:pt x="3645" y="9526"/>
                  <a:pt x="3598" y="9478"/>
                </a:cubicBezTo>
                <a:cubicBezTo>
                  <a:pt x="3584" y="9465"/>
                  <a:pt x="3601" y="9458"/>
                  <a:pt x="3568" y="9457"/>
                </a:cubicBezTo>
                <a:cubicBezTo>
                  <a:pt x="3541" y="9455"/>
                  <a:pt x="3544" y="9430"/>
                  <a:pt x="3539" y="9412"/>
                </a:cubicBezTo>
                <a:cubicBezTo>
                  <a:pt x="3530" y="9383"/>
                  <a:pt x="3489" y="9377"/>
                  <a:pt x="3480" y="9346"/>
                </a:cubicBezTo>
                <a:cubicBezTo>
                  <a:pt x="3468" y="9299"/>
                  <a:pt x="3502" y="9253"/>
                  <a:pt x="3510" y="9214"/>
                </a:cubicBezTo>
                <a:cubicBezTo>
                  <a:pt x="3571" y="9205"/>
                  <a:pt x="3587" y="9229"/>
                  <a:pt x="3627" y="9236"/>
                </a:cubicBezTo>
                <a:cubicBezTo>
                  <a:pt x="3688" y="9225"/>
                  <a:pt x="3587" y="9151"/>
                  <a:pt x="3510" y="9171"/>
                </a:cubicBezTo>
                <a:cubicBezTo>
                  <a:pt x="3501" y="9132"/>
                  <a:pt x="3623" y="9092"/>
                  <a:pt x="3598" y="9171"/>
                </a:cubicBezTo>
                <a:cubicBezTo>
                  <a:pt x="3637" y="9163"/>
                  <a:pt x="3622" y="9115"/>
                  <a:pt x="3627" y="9082"/>
                </a:cubicBezTo>
                <a:cubicBezTo>
                  <a:pt x="3571" y="9031"/>
                  <a:pt x="3515" y="8982"/>
                  <a:pt x="3422" y="9016"/>
                </a:cubicBezTo>
                <a:cubicBezTo>
                  <a:pt x="3369" y="8952"/>
                  <a:pt x="3296" y="8918"/>
                  <a:pt x="3276" y="8840"/>
                </a:cubicBezTo>
                <a:cubicBezTo>
                  <a:pt x="3262" y="8793"/>
                  <a:pt x="3333" y="8736"/>
                  <a:pt x="3276" y="8686"/>
                </a:cubicBezTo>
                <a:cubicBezTo>
                  <a:pt x="3282" y="8660"/>
                  <a:pt x="3231" y="8675"/>
                  <a:pt x="3217" y="8664"/>
                </a:cubicBezTo>
                <a:cubicBezTo>
                  <a:pt x="3196" y="8646"/>
                  <a:pt x="3214" y="8575"/>
                  <a:pt x="3158" y="8576"/>
                </a:cubicBezTo>
                <a:cubicBezTo>
                  <a:pt x="3174" y="8544"/>
                  <a:pt x="3124" y="8462"/>
                  <a:pt x="3187" y="8466"/>
                </a:cubicBezTo>
                <a:cubicBezTo>
                  <a:pt x="3092" y="8384"/>
                  <a:pt x="2984" y="8311"/>
                  <a:pt x="2982" y="8158"/>
                </a:cubicBezTo>
                <a:cubicBezTo>
                  <a:pt x="2994" y="8152"/>
                  <a:pt x="3032" y="8165"/>
                  <a:pt x="3041" y="8158"/>
                </a:cubicBezTo>
                <a:cubicBezTo>
                  <a:pt x="3035" y="8163"/>
                  <a:pt x="3074" y="8097"/>
                  <a:pt x="3071" y="8113"/>
                </a:cubicBezTo>
                <a:cubicBezTo>
                  <a:pt x="3077" y="8087"/>
                  <a:pt x="3044" y="8101"/>
                  <a:pt x="3041" y="8092"/>
                </a:cubicBezTo>
                <a:cubicBezTo>
                  <a:pt x="3036" y="8078"/>
                  <a:pt x="3078" y="8054"/>
                  <a:pt x="3071" y="8026"/>
                </a:cubicBezTo>
                <a:cubicBezTo>
                  <a:pt x="3059" y="7988"/>
                  <a:pt x="3040" y="7946"/>
                  <a:pt x="2982" y="7937"/>
                </a:cubicBezTo>
                <a:cubicBezTo>
                  <a:pt x="3020" y="7868"/>
                  <a:pt x="3042" y="7926"/>
                  <a:pt x="3129" y="7894"/>
                </a:cubicBezTo>
                <a:cubicBezTo>
                  <a:pt x="3138" y="7967"/>
                  <a:pt x="3261" y="7955"/>
                  <a:pt x="3363" y="7960"/>
                </a:cubicBezTo>
                <a:cubicBezTo>
                  <a:pt x="3380" y="7880"/>
                  <a:pt x="3276" y="7892"/>
                  <a:pt x="3187" y="7894"/>
                </a:cubicBezTo>
                <a:cubicBezTo>
                  <a:pt x="3229" y="7855"/>
                  <a:pt x="3214" y="7843"/>
                  <a:pt x="3129" y="7849"/>
                </a:cubicBezTo>
                <a:cubicBezTo>
                  <a:pt x="3235" y="7784"/>
                  <a:pt x="3107" y="7784"/>
                  <a:pt x="3129" y="7673"/>
                </a:cubicBezTo>
                <a:cubicBezTo>
                  <a:pt x="3090" y="7634"/>
                  <a:pt x="2914" y="7639"/>
                  <a:pt x="3011" y="7563"/>
                </a:cubicBezTo>
                <a:cubicBezTo>
                  <a:pt x="2983" y="7546"/>
                  <a:pt x="2953" y="7585"/>
                  <a:pt x="2953" y="7585"/>
                </a:cubicBezTo>
                <a:cubicBezTo>
                  <a:pt x="2901" y="7573"/>
                  <a:pt x="2886" y="7525"/>
                  <a:pt x="2835" y="7496"/>
                </a:cubicBezTo>
                <a:cubicBezTo>
                  <a:pt x="2782" y="7467"/>
                  <a:pt x="2670" y="7501"/>
                  <a:pt x="2718" y="7431"/>
                </a:cubicBezTo>
                <a:cubicBezTo>
                  <a:pt x="2838" y="7487"/>
                  <a:pt x="2703" y="7375"/>
                  <a:pt x="2777" y="7343"/>
                </a:cubicBezTo>
                <a:cubicBezTo>
                  <a:pt x="2976" y="7383"/>
                  <a:pt x="3130" y="7396"/>
                  <a:pt x="3304" y="7409"/>
                </a:cubicBezTo>
                <a:cubicBezTo>
                  <a:pt x="3183" y="7324"/>
                  <a:pt x="3066" y="7237"/>
                  <a:pt x="2835" y="7233"/>
                </a:cubicBezTo>
                <a:cubicBezTo>
                  <a:pt x="2823" y="7186"/>
                  <a:pt x="2856" y="7174"/>
                  <a:pt x="2865" y="7145"/>
                </a:cubicBezTo>
                <a:cubicBezTo>
                  <a:pt x="2838" y="7099"/>
                  <a:pt x="2779" y="7078"/>
                  <a:pt x="2689" y="7078"/>
                </a:cubicBezTo>
                <a:cubicBezTo>
                  <a:pt x="2720" y="6997"/>
                  <a:pt x="2579" y="7044"/>
                  <a:pt x="2601" y="6969"/>
                </a:cubicBezTo>
                <a:cubicBezTo>
                  <a:pt x="2624" y="6980"/>
                  <a:pt x="2649" y="6991"/>
                  <a:pt x="2689" y="6991"/>
                </a:cubicBezTo>
                <a:cubicBezTo>
                  <a:pt x="2690" y="6903"/>
                  <a:pt x="2536" y="6930"/>
                  <a:pt x="2425" y="6924"/>
                </a:cubicBezTo>
                <a:cubicBezTo>
                  <a:pt x="2429" y="6841"/>
                  <a:pt x="2544" y="6838"/>
                  <a:pt x="2572" y="6771"/>
                </a:cubicBezTo>
                <a:cubicBezTo>
                  <a:pt x="2603" y="6689"/>
                  <a:pt x="2473" y="6728"/>
                  <a:pt x="2455" y="6683"/>
                </a:cubicBezTo>
                <a:cubicBezTo>
                  <a:pt x="2362" y="6672"/>
                  <a:pt x="2389" y="6751"/>
                  <a:pt x="2279" y="6726"/>
                </a:cubicBezTo>
                <a:cubicBezTo>
                  <a:pt x="2247" y="6721"/>
                  <a:pt x="2269" y="6675"/>
                  <a:pt x="2249" y="6661"/>
                </a:cubicBezTo>
                <a:cubicBezTo>
                  <a:pt x="2213" y="6633"/>
                  <a:pt x="2259" y="6653"/>
                  <a:pt x="2249" y="6617"/>
                </a:cubicBezTo>
                <a:cubicBezTo>
                  <a:pt x="2247" y="6606"/>
                  <a:pt x="2242" y="6520"/>
                  <a:pt x="2220" y="6506"/>
                </a:cubicBezTo>
                <a:cubicBezTo>
                  <a:pt x="2185" y="6485"/>
                  <a:pt x="2234" y="6464"/>
                  <a:pt x="2191" y="6397"/>
                </a:cubicBezTo>
                <a:cubicBezTo>
                  <a:pt x="2224" y="6393"/>
                  <a:pt x="2207" y="6374"/>
                  <a:pt x="2191" y="6374"/>
                </a:cubicBezTo>
                <a:cubicBezTo>
                  <a:pt x="2197" y="6343"/>
                  <a:pt x="2278" y="6367"/>
                  <a:pt x="2279" y="6331"/>
                </a:cubicBezTo>
                <a:cubicBezTo>
                  <a:pt x="2309" y="6344"/>
                  <a:pt x="2309" y="6381"/>
                  <a:pt x="2367" y="6374"/>
                </a:cubicBezTo>
                <a:cubicBezTo>
                  <a:pt x="2399" y="6460"/>
                  <a:pt x="2263" y="6453"/>
                  <a:pt x="2338" y="6506"/>
                </a:cubicBezTo>
                <a:cubicBezTo>
                  <a:pt x="2338" y="6539"/>
                  <a:pt x="2374" y="6509"/>
                  <a:pt x="2367" y="6506"/>
                </a:cubicBezTo>
                <a:cubicBezTo>
                  <a:pt x="2429" y="6531"/>
                  <a:pt x="2377" y="6559"/>
                  <a:pt x="2425" y="6595"/>
                </a:cubicBezTo>
                <a:cubicBezTo>
                  <a:pt x="2494" y="6570"/>
                  <a:pt x="2445" y="6449"/>
                  <a:pt x="2396" y="6440"/>
                </a:cubicBezTo>
                <a:cubicBezTo>
                  <a:pt x="2390" y="6415"/>
                  <a:pt x="2440" y="6429"/>
                  <a:pt x="2455" y="6419"/>
                </a:cubicBezTo>
                <a:cubicBezTo>
                  <a:pt x="2447" y="6424"/>
                  <a:pt x="2486" y="6355"/>
                  <a:pt x="2484" y="6374"/>
                </a:cubicBezTo>
                <a:cubicBezTo>
                  <a:pt x="2485" y="6364"/>
                  <a:pt x="2462" y="6341"/>
                  <a:pt x="2455" y="6352"/>
                </a:cubicBezTo>
                <a:cubicBezTo>
                  <a:pt x="2469" y="6331"/>
                  <a:pt x="2507" y="6336"/>
                  <a:pt x="2513" y="6308"/>
                </a:cubicBezTo>
                <a:cubicBezTo>
                  <a:pt x="2487" y="6269"/>
                  <a:pt x="2406" y="6272"/>
                  <a:pt x="2396" y="6220"/>
                </a:cubicBezTo>
                <a:cubicBezTo>
                  <a:pt x="2367" y="6220"/>
                  <a:pt x="2338" y="6220"/>
                  <a:pt x="2308" y="6220"/>
                </a:cubicBezTo>
                <a:cubicBezTo>
                  <a:pt x="2311" y="6170"/>
                  <a:pt x="2447" y="6224"/>
                  <a:pt x="2367" y="6154"/>
                </a:cubicBezTo>
                <a:cubicBezTo>
                  <a:pt x="2352" y="6141"/>
                  <a:pt x="2371" y="6134"/>
                  <a:pt x="2338" y="6132"/>
                </a:cubicBezTo>
                <a:cubicBezTo>
                  <a:pt x="2305" y="6131"/>
                  <a:pt x="2277" y="6072"/>
                  <a:pt x="2249" y="6045"/>
                </a:cubicBezTo>
                <a:cubicBezTo>
                  <a:pt x="2230" y="6025"/>
                  <a:pt x="2177" y="6023"/>
                  <a:pt x="2191" y="5978"/>
                </a:cubicBezTo>
                <a:cubicBezTo>
                  <a:pt x="2244" y="5978"/>
                  <a:pt x="2252" y="5955"/>
                  <a:pt x="2308" y="5956"/>
                </a:cubicBezTo>
                <a:cubicBezTo>
                  <a:pt x="2355" y="5958"/>
                  <a:pt x="2359" y="5977"/>
                  <a:pt x="2396" y="5978"/>
                </a:cubicBezTo>
                <a:cubicBezTo>
                  <a:pt x="2447" y="5980"/>
                  <a:pt x="2462" y="5947"/>
                  <a:pt x="2513" y="5956"/>
                </a:cubicBezTo>
                <a:cubicBezTo>
                  <a:pt x="2513" y="5956"/>
                  <a:pt x="2526" y="5976"/>
                  <a:pt x="2543" y="5978"/>
                </a:cubicBezTo>
                <a:cubicBezTo>
                  <a:pt x="2559" y="5981"/>
                  <a:pt x="2585" y="5973"/>
                  <a:pt x="2601" y="5978"/>
                </a:cubicBezTo>
                <a:cubicBezTo>
                  <a:pt x="2617" y="5984"/>
                  <a:pt x="2617" y="6016"/>
                  <a:pt x="2630" y="6022"/>
                </a:cubicBezTo>
                <a:cubicBezTo>
                  <a:pt x="2644" y="6028"/>
                  <a:pt x="2674" y="6019"/>
                  <a:pt x="2689" y="6022"/>
                </a:cubicBezTo>
                <a:cubicBezTo>
                  <a:pt x="2713" y="6026"/>
                  <a:pt x="2710" y="6042"/>
                  <a:pt x="2718" y="6045"/>
                </a:cubicBezTo>
                <a:cubicBezTo>
                  <a:pt x="2788" y="6060"/>
                  <a:pt x="2820" y="6032"/>
                  <a:pt x="2865" y="6066"/>
                </a:cubicBezTo>
                <a:cubicBezTo>
                  <a:pt x="2883" y="6080"/>
                  <a:pt x="2984" y="6063"/>
                  <a:pt x="3011" y="6066"/>
                </a:cubicBezTo>
                <a:cubicBezTo>
                  <a:pt x="3074" y="6074"/>
                  <a:pt x="3134" y="6073"/>
                  <a:pt x="3246" y="6088"/>
                </a:cubicBezTo>
                <a:cubicBezTo>
                  <a:pt x="3249" y="6088"/>
                  <a:pt x="3244" y="6109"/>
                  <a:pt x="3246" y="6111"/>
                </a:cubicBezTo>
                <a:cubicBezTo>
                  <a:pt x="3270" y="6123"/>
                  <a:pt x="3334" y="6103"/>
                  <a:pt x="3363" y="6111"/>
                </a:cubicBezTo>
                <a:cubicBezTo>
                  <a:pt x="3373" y="6113"/>
                  <a:pt x="3364" y="6131"/>
                  <a:pt x="3392" y="6132"/>
                </a:cubicBezTo>
                <a:cubicBezTo>
                  <a:pt x="3420" y="6134"/>
                  <a:pt x="3453" y="6134"/>
                  <a:pt x="3480" y="6132"/>
                </a:cubicBezTo>
                <a:cubicBezTo>
                  <a:pt x="3531" y="6128"/>
                  <a:pt x="3544" y="6108"/>
                  <a:pt x="3598" y="6111"/>
                </a:cubicBezTo>
                <a:cubicBezTo>
                  <a:pt x="3595" y="6111"/>
                  <a:pt x="3603" y="6170"/>
                  <a:pt x="3627" y="6154"/>
                </a:cubicBezTo>
                <a:cubicBezTo>
                  <a:pt x="3654" y="6138"/>
                  <a:pt x="3672" y="6114"/>
                  <a:pt x="3685" y="6088"/>
                </a:cubicBezTo>
                <a:cubicBezTo>
                  <a:pt x="3719" y="6093"/>
                  <a:pt x="3702" y="6111"/>
                  <a:pt x="3685" y="6111"/>
                </a:cubicBezTo>
                <a:cubicBezTo>
                  <a:pt x="3699" y="6147"/>
                  <a:pt x="3812" y="6074"/>
                  <a:pt x="3832" y="6045"/>
                </a:cubicBezTo>
                <a:cubicBezTo>
                  <a:pt x="3825" y="6016"/>
                  <a:pt x="3774" y="6022"/>
                  <a:pt x="3774" y="6045"/>
                </a:cubicBezTo>
                <a:cubicBezTo>
                  <a:pt x="3730" y="6034"/>
                  <a:pt x="3776" y="6025"/>
                  <a:pt x="3774" y="6000"/>
                </a:cubicBezTo>
                <a:cubicBezTo>
                  <a:pt x="3681" y="5990"/>
                  <a:pt x="3697" y="6034"/>
                  <a:pt x="3627" y="6000"/>
                </a:cubicBezTo>
                <a:cubicBezTo>
                  <a:pt x="3600" y="5988"/>
                  <a:pt x="3520" y="6006"/>
                  <a:pt x="3451" y="5978"/>
                </a:cubicBezTo>
                <a:cubicBezTo>
                  <a:pt x="3449" y="5977"/>
                  <a:pt x="3454" y="5956"/>
                  <a:pt x="3451" y="5956"/>
                </a:cubicBezTo>
                <a:cubicBezTo>
                  <a:pt x="3411" y="5952"/>
                  <a:pt x="3403" y="5978"/>
                  <a:pt x="3392" y="5978"/>
                </a:cubicBezTo>
                <a:cubicBezTo>
                  <a:pt x="3369" y="5978"/>
                  <a:pt x="3362" y="5959"/>
                  <a:pt x="3334" y="5956"/>
                </a:cubicBezTo>
                <a:cubicBezTo>
                  <a:pt x="3124" y="5939"/>
                  <a:pt x="2825" y="5959"/>
                  <a:pt x="2689" y="5934"/>
                </a:cubicBezTo>
                <a:cubicBezTo>
                  <a:pt x="2637" y="5924"/>
                  <a:pt x="2600" y="5929"/>
                  <a:pt x="2572" y="5890"/>
                </a:cubicBezTo>
                <a:cubicBezTo>
                  <a:pt x="2290" y="5904"/>
                  <a:pt x="2221" y="5757"/>
                  <a:pt x="2045" y="5693"/>
                </a:cubicBezTo>
                <a:cubicBezTo>
                  <a:pt x="1950" y="5725"/>
                  <a:pt x="2031" y="5787"/>
                  <a:pt x="1986" y="5824"/>
                </a:cubicBezTo>
                <a:cubicBezTo>
                  <a:pt x="1915" y="5804"/>
                  <a:pt x="1908" y="5736"/>
                  <a:pt x="1897" y="5670"/>
                </a:cubicBezTo>
                <a:cubicBezTo>
                  <a:pt x="1861" y="5702"/>
                  <a:pt x="1743" y="5671"/>
                  <a:pt x="1780" y="5758"/>
                </a:cubicBezTo>
                <a:cubicBezTo>
                  <a:pt x="1750" y="5758"/>
                  <a:pt x="1760" y="5730"/>
                  <a:pt x="1751" y="5714"/>
                </a:cubicBezTo>
                <a:cubicBezTo>
                  <a:pt x="1748" y="5709"/>
                  <a:pt x="1721" y="5685"/>
                  <a:pt x="1722" y="5693"/>
                </a:cubicBezTo>
                <a:cubicBezTo>
                  <a:pt x="1720" y="5680"/>
                  <a:pt x="1740" y="5611"/>
                  <a:pt x="1751" y="5604"/>
                </a:cubicBezTo>
                <a:cubicBezTo>
                  <a:pt x="1754" y="5603"/>
                  <a:pt x="1780" y="5606"/>
                  <a:pt x="1780" y="5604"/>
                </a:cubicBezTo>
                <a:cubicBezTo>
                  <a:pt x="1789" y="5572"/>
                  <a:pt x="1639" y="5578"/>
                  <a:pt x="1722" y="5561"/>
                </a:cubicBezTo>
                <a:cubicBezTo>
                  <a:pt x="1748" y="5555"/>
                  <a:pt x="1782" y="5565"/>
                  <a:pt x="1810" y="5561"/>
                </a:cubicBezTo>
                <a:cubicBezTo>
                  <a:pt x="1759" y="5515"/>
                  <a:pt x="1831" y="5517"/>
                  <a:pt x="1780" y="5472"/>
                </a:cubicBezTo>
                <a:cubicBezTo>
                  <a:pt x="1671" y="5423"/>
                  <a:pt x="1637" y="5575"/>
                  <a:pt x="1634" y="5472"/>
                </a:cubicBezTo>
                <a:cubicBezTo>
                  <a:pt x="1572" y="5481"/>
                  <a:pt x="1556" y="5457"/>
                  <a:pt x="1517" y="5450"/>
                </a:cubicBezTo>
                <a:cubicBezTo>
                  <a:pt x="1538" y="5434"/>
                  <a:pt x="1556" y="5424"/>
                  <a:pt x="1575" y="5406"/>
                </a:cubicBezTo>
                <a:cubicBezTo>
                  <a:pt x="1598" y="5384"/>
                  <a:pt x="1598" y="5349"/>
                  <a:pt x="1693" y="5362"/>
                </a:cubicBezTo>
                <a:cubicBezTo>
                  <a:pt x="1692" y="5341"/>
                  <a:pt x="1657" y="5345"/>
                  <a:pt x="1634" y="5341"/>
                </a:cubicBezTo>
                <a:cubicBezTo>
                  <a:pt x="1659" y="5287"/>
                  <a:pt x="1764" y="5291"/>
                  <a:pt x="1751" y="5208"/>
                </a:cubicBezTo>
                <a:cubicBezTo>
                  <a:pt x="1840" y="5235"/>
                  <a:pt x="1731" y="5292"/>
                  <a:pt x="1722" y="5318"/>
                </a:cubicBezTo>
                <a:cubicBezTo>
                  <a:pt x="1751" y="5318"/>
                  <a:pt x="1780" y="5318"/>
                  <a:pt x="1810" y="5318"/>
                </a:cubicBezTo>
                <a:cubicBezTo>
                  <a:pt x="1843" y="5313"/>
                  <a:pt x="1826" y="5296"/>
                  <a:pt x="1810" y="5296"/>
                </a:cubicBezTo>
                <a:cubicBezTo>
                  <a:pt x="1837" y="5249"/>
                  <a:pt x="2023" y="5265"/>
                  <a:pt x="1986" y="5341"/>
                </a:cubicBezTo>
                <a:cubicBezTo>
                  <a:pt x="2059" y="5299"/>
                  <a:pt x="2101" y="5358"/>
                  <a:pt x="2191" y="5318"/>
                </a:cubicBezTo>
                <a:cubicBezTo>
                  <a:pt x="2186" y="5343"/>
                  <a:pt x="2197" y="5357"/>
                  <a:pt x="2220" y="5362"/>
                </a:cubicBezTo>
                <a:cubicBezTo>
                  <a:pt x="2298" y="5366"/>
                  <a:pt x="2192" y="5306"/>
                  <a:pt x="2191" y="5296"/>
                </a:cubicBezTo>
                <a:cubicBezTo>
                  <a:pt x="2183" y="5243"/>
                  <a:pt x="2240" y="5216"/>
                  <a:pt x="2191" y="5143"/>
                </a:cubicBezTo>
                <a:cubicBezTo>
                  <a:pt x="2179" y="5124"/>
                  <a:pt x="2138" y="5109"/>
                  <a:pt x="2132" y="5098"/>
                </a:cubicBezTo>
                <a:cubicBezTo>
                  <a:pt x="2122" y="5079"/>
                  <a:pt x="2145" y="5050"/>
                  <a:pt x="2132" y="5031"/>
                </a:cubicBezTo>
                <a:cubicBezTo>
                  <a:pt x="2081" y="4958"/>
                  <a:pt x="2007" y="4912"/>
                  <a:pt x="1956" y="4856"/>
                </a:cubicBezTo>
                <a:cubicBezTo>
                  <a:pt x="1898" y="4839"/>
                  <a:pt x="1891" y="4894"/>
                  <a:pt x="1869" y="4900"/>
                </a:cubicBezTo>
                <a:cubicBezTo>
                  <a:pt x="1805" y="4918"/>
                  <a:pt x="1750" y="4894"/>
                  <a:pt x="1693" y="4922"/>
                </a:cubicBezTo>
                <a:cubicBezTo>
                  <a:pt x="1655" y="4940"/>
                  <a:pt x="1484" y="4961"/>
                  <a:pt x="1429" y="5010"/>
                </a:cubicBezTo>
                <a:cubicBezTo>
                  <a:pt x="1354" y="4985"/>
                  <a:pt x="1344" y="4912"/>
                  <a:pt x="1341" y="4834"/>
                </a:cubicBezTo>
                <a:cubicBezTo>
                  <a:pt x="1375" y="4837"/>
                  <a:pt x="1365" y="4874"/>
                  <a:pt x="1370" y="4900"/>
                </a:cubicBezTo>
                <a:cubicBezTo>
                  <a:pt x="1400" y="4886"/>
                  <a:pt x="1401" y="4849"/>
                  <a:pt x="1458" y="4856"/>
                </a:cubicBezTo>
                <a:cubicBezTo>
                  <a:pt x="1473" y="4839"/>
                  <a:pt x="1488" y="4821"/>
                  <a:pt x="1488" y="4790"/>
                </a:cubicBezTo>
                <a:cubicBezTo>
                  <a:pt x="1563" y="4849"/>
                  <a:pt x="1575" y="4763"/>
                  <a:pt x="1663" y="4768"/>
                </a:cubicBezTo>
                <a:cubicBezTo>
                  <a:pt x="1668" y="4794"/>
                  <a:pt x="1717" y="4786"/>
                  <a:pt x="1751" y="4790"/>
                </a:cubicBezTo>
                <a:cubicBezTo>
                  <a:pt x="1755" y="4829"/>
                  <a:pt x="1715" y="4836"/>
                  <a:pt x="1722" y="4877"/>
                </a:cubicBezTo>
                <a:cubicBezTo>
                  <a:pt x="1780" y="4894"/>
                  <a:pt x="1787" y="4840"/>
                  <a:pt x="1810" y="4834"/>
                </a:cubicBezTo>
                <a:cubicBezTo>
                  <a:pt x="1851" y="4822"/>
                  <a:pt x="1926" y="4849"/>
                  <a:pt x="1956" y="4811"/>
                </a:cubicBezTo>
                <a:cubicBezTo>
                  <a:pt x="1974" y="4790"/>
                  <a:pt x="1936" y="4743"/>
                  <a:pt x="1986" y="4745"/>
                </a:cubicBezTo>
                <a:cubicBezTo>
                  <a:pt x="1976" y="4695"/>
                  <a:pt x="1895" y="4696"/>
                  <a:pt x="1869" y="4658"/>
                </a:cubicBezTo>
                <a:cubicBezTo>
                  <a:pt x="1842" y="4675"/>
                  <a:pt x="1803" y="4681"/>
                  <a:pt x="1751" y="4680"/>
                </a:cubicBezTo>
                <a:cubicBezTo>
                  <a:pt x="1657" y="4690"/>
                  <a:pt x="1648" y="4763"/>
                  <a:pt x="1546" y="4768"/>
                </a:cubicBezTo>
                <a:cubicBezTo>
                  <a:pt x="1563" y="4711"/>
                  <a:pt x="1535" y="4689"/>
                  <a:pt x="1458" y="4702"/>
                </a:cubicBezTo>
                <a:cubicBezTo>
                  <a:pt x="1487" y="4672"/>
                  <a:pt x="1536" y="4658"/>
                  <a:pt x="1575" y="4636"/>
                </a:cubicBezTo>
                <a:cubicBezTo>
                  <a:pt x="1512" y="4561"/>
                  <a:pt x="1441" y="4664"/>
                  <a:pt x="1370" y="4658"/>
                </a:cubicBezTo>
                <a:cubicBezTo>
                  <a:pt x="1381" y="4584"/>
                  <a:pt x="1240" y="4622"/>
                  <a:pt x="1282" y="4525"/>
                </a:cubicBezTo>
                <a:cubicBezTo>
                  <a:pt x="1381" y="4523"/>
                  <a:pt x="1437" y="4482"/>
                  <a:pt x="1488" y="4548"/>
                </a:cubicBezTo>
                <a:cubicBezTo>
                  <a:pt x="1526" y="4525"/>
                  <a:pt x="1596" y="4526"/>
                  <a:pt x="1605" y="4482"/>
                </a:cubicBezTo>
                <a:cubicBezTo>
                  <a:pt x="1639" y="4500"/>
                  <a:pt x="1683" y="4510"/>
                  <a:pt x="1751" y="4503"/>
                </a:cubicBezTo>
                <a:cubicBezTo>
                  <a:pt x="1792" y="4517"/>
                  <a:pt x="1756" y="4588"/>
                  <a:pt x="1810" y="4591"/>
                </a:cubicBezTo>
                <a:cubicBezTo>
                  <a:pt x="1856" y="4584"/>
                  <a:pt x="1784" y="4553"/>
                  <a:pt x="1839" y="4548"/>
                </a:cubicBezTo>
                <a:cubicBezTo>
                  <a:pt x="1862" y="4504"/>
                  <a:pt x="1788" y="4498"/>
                  <a:pt x="1780" y="4482"/>
                </a:cubicBezTo>
                <a:cubicBezTo>
                  <a:pt x="1769" y="4455"/>
                  <a:pt x="1795" y="4419"/>
                  <a:pt x="1780" y="4393"/>
                </a:cubicBezTo>
                <a:cubicBezTo>
                  <a:pt x="1758" y="4353"/>
                  <a:pt x="1683" y="4314"/>
                  <a:pt x="1693" y="4261"/>
                </a:cubicBezTo>
                <a:cubicBezTo>
                  <a:pt x="1601" y="4226"/>
                  <a:pt x="1573" y="4343"/>
                  <a:pt x="1546" y="4284"/>
                </a:cubicBezTo>
                <a:cubicBezTo>
                  <a:pt x="1506" y="4297"/>
                  <a:pt x="1491" y="4331"/>
                  <a:pt x="1488" y="4372"/>
                </a:cubicBezTo>
                <a:cubicBezTo>
                  <a:pt x="1469" y="4365"/>
                  <a:pt x="1374" y="4317"/>
                  <a:pt x="1370" y="4372"/>
                </a:cubicBezTo>
                <a:cubicBezTo>
                  <a:pt x="1268" y="4334"/>
                  <a:pt x="1427" y="4315"/>
                  <a:pt x="1488" y="4327"/>
                </a:cubicBezTo>
                <a:cubicBezTo>
                  <a:pt x="1530" y="4244"/>
                  <a:pt x="1356" y="4323"/>
                  <a:pt x="1399" y="4239"/>
                </a:cubicBezTo>
                <a:cubicBezTo>
                  <a:pt x="1518" y="4270"/>
                  <a:pt x="1492" y="4191"/>
                  <a:pt x="1575" y="4196"/>
                </a:cubicBezTo>
                <a:cubicBezTo>
                  <a:pt x="1560" y="4213"/>
                  <a:pt x="1544" y="4232"/>
                  <a:pt x="1546" y="4261"/>
                </a:cubicBezTo>
                <a:cubicBezTo>
                  <a:pt x="1632" y="4230"/>
                  <a:pt x="1677" y="4168"/>
                  <a:pt x="1663" y="4063"/>
                </a:cubicBezTo>
                <a:cubicBezTo>
                  <a:pt x="1637" y="3995"/>
                  <a:pt x="1428" y="4063"/>
                  <a:pt x="1429" y="3975"/>
                </a:cubicBezTo>
                <a:cubicBezTo>
                  <a:pt x="1346" y="3957"/>
                  <a:pt x="1353" y="4006"/>
                  <a:pt x="1282" y="3998"/>
                </a:cubicBezTo>
                <a:cubicBezTo>
                  <a:pt x="1315" y="3971"/>
                  <a:pt x="1308" y="3952"/>
                  <a:pt x="1253" y="3953"/>
                </a:cubicBezTo>
                <a:cubicBezTo>
                  <a:pt x="1270" y="3837"/>
                  <a:pt x="1201" y="3787"/>
                  <a:pt x="1223" y="3667"/>
                </a:cubicBezTo>
                <a:cubicBezTo>
                  <a:pt x="1285" y="3625"/>
                  <a:pt x="1345" y="3583"/>
                  <a:pt x="1370" y="3513"/>
                </a:cubicBezTo>
                <a:cubicBezTo>
                  <a:pt x="1417" y="3507"/>
                  <a:pt x="1421" y="3534"/>
                  <a:pt x="1458" y="3535"/>
                </a:cubicBezTo>
                <a:cubicBezTo>
                  <a:pt x="1455" y="3405"/>
                  <a:pt x="1315" y="3379"/>
                  <a:pt x="1282" y="3271"/>
                </a:cubicBezTo>
                <a:cubicBezTo>
                  <a:pt x="1281" y="3233"/>
                  <a:pt x="1304" y="3214"/>
                  <a:pt x="1341" y="3205"/>
                </a:cubicBezTo>
                <a:cubicBezTo>
                  <a:pt x="1309" y="3122"/>
                  <a:pt x="1374" y="3037"/>
                  <a:pt x="1312" y="2963"/>
                </a:cubicBezTo>
                <a:cubicBezTo>
                  <a:pt x="1274" y="2919"/>
                  <a:pt x="1266" y="2825"/>
                  <a:pt x="1223" y="2765"/>
                </a:cubicBezTo>
                <a:cubicBezTo>
                  <a:pt x="1180" y="2701"/>
                  <a:pt x="1086" y="2678"/>
                  <a:pt x="1048" y="2610"/>
                </a:cubicBezTo>
                <a:cubicBezTo>
                  <a:pt x="1014" y="2551"/>
                  <a:pt x="959" y="2550"/>
                  <a:pt x="930" y="2478"/>
                </a:cubicBezTo>
                <a:cubicBezTo>
                  <a:pt x="917" y="2444"/>
                  <a:pt x="869" y="2409"/>
                  <a:pt x="843" y="2390"/>
                </a:cubicBezTo>
                <a:cubicBezTo>
                  <a:pt x="850" y="2334"/>
                  <a:pt x="873" y="2345"/>
                  <a:pt x="843" y="2258"/>
                </a:cubicBezTo>
                <a:cubicBezTo>
                  <a:pt x="836" y="2238"/>
                  <a:pt x="828" y="2201"/>
                  <a:pt x="813" y="2170"/>
                </a:cubicBezTo>
                <a:cubicBezTo>
                  <a:pt x="798" y="2136"/>
                  <a:pt x="743" y="2128"/>
                  <a:pt x="725" y="2103"/>
                </a:cubicBezTo>
                <a:cubicBezTo>
                  <a:pt x="721" y="2097"/>
                  <a:pt x="787" y="2044"/>
                  <a:pt x="696" y="2038"/>
                </a:cubicBezTo>
                <a:cubicBezTo>
                  <a:pt x="717" y="1807"/>
                  <a:pt x="472" y="1626"/>
                  <a:pt x="637" y="1422"/>
                </a:cubicBezTo>
                <a:cubicBezTo>
                  <a:pt x="603" y="1389"/>
                  <a:pt x="612" y="1323"/>
                  <a:pt x="520" y="1333"/>
                </a:cubicBezTo>
                <a:cubicBezTo>
                  <a:pt x="541" y="1284"/>
                  <a:pt x="474" y="1240"/>
                  <a:pt x="432" y="1201"/>
                </a:cubicBezTo>
                <a:cubicBezTo>
                  <a:pt x="395" y="1167"/>
                  <a:pt x="371" y="1126"/>
                  <a:pt x="315" y="1113"/>
                </a:cubicBezTo>
                <a:cubicBezTo>
                  <a:pt x="282" y="921"/>
                  <a:pt x="223" y="732"/>
                  <a:pt x="344" y="585"/>
                </a:cubicBezTo>
                <a:cubicBezTo>
                  <a:pt x="283" y="534"/>
                  <a:pt x="33" y="562"/>
                  <a:pt x="22" y="629"/>
                </a:cubicBezTo>
                <a:cubicBezTo>
                  <a:pt x="8" y="619"/>
                  <a:pt x="1" y="609"/>
                  <a:pt x="0" y="598"/>
                </a:cubicBezTo>
                <a:lnTo>
                  <a:pt x="0" y="595"/>
                </a:lnTo>
                <a:cubicBezTo>
                  <a:pt x="0" y="550"/>
                  <a:pt x="102" y="501"/>
                  <a:pt x="140" y="475"/>
                </a:cubicBezTo>
                <a:cubicBezTo>
                  <a:pt x="170" y="518"/>
                  <a:pt x="274" y="506"/>
                  <a:pt x="315" y="541"/>
                </a:cubicBezTo>
                <a:cubicBezTo>
                  <a:pt x="456" y="466"/>
                  <a:pt x="497" y="347"/>
                  <a:pt x="608" y="277"/>
                </a:cubicBezTo>
                <a:cubicBezTo>
                  <a:pt x="618" y="271"/>
                  <a:pt x="659" y="284"/>
                  <a:pt x="667" y="277"/>
                </a:cubicBezTo>
                <a:cubicBezTo>
                  <a:pt x="675" y="269"/>
                  <a:pt x="686" y="238"/>
                  <a:pt x="696" y="233"/>
                </a:cubicBezTo>
                <a:cubicBezTo>
                  <a:pt x="707" y="227"/>
                  <a:pt x="747" y="241"/>
                  <a:pt x="755" y="233"/>
                </a:cubicBezTo>
                <a:cubicBezTo>
                  <a:pt x="762" y="227"/>
                  <a:pt x="776" y="193"/>
                  <a:pt x="784" y="189"/>
                </a:cubicBezTo>
                <a:cubicBezTo>
                  <a:pt x="795" y="184"/>
                  <a:pt x="835" y="196"/>
                  <a:pt x="843" y="189"/>
                </a:cubicBezTo>
                <a:cubicBezTo>
                  <a:pt x="845" y="187"/>
                  <a:pt x="838" y="169"/>
                  <a:pt x="843" y="168"/>
                </a:cubicBezTo>
                <a:cubicBezTo>
                  <a:pt x="853" y="163"/>
                  <a:pt x="894" y="173"/>
                  <a:pt x="901" y="168"/>
                </a:cubicBezTo>
                <a:cubicBezTo>
                  <a:pt x="904" y="164"/>
                  <a:pt x="897" y="146"/>
                  <a:pt x="901" y="145"/>
                </a:cubicBezTo>
                <a:cubicBezTo>
                  <a:pt x="912" y="140"/>
                  <a:pt x="952" y="152"/>
                  <a:pt x="960" y="145"/>
                </a:cubicBezTo>
                <a:cubicBezTo>
                  <a:pt x="962" y="142"/>
                  <a:pt x="956" y="124"/>
                  <a:pt x="960" y="123"/>
                </a:cubicBezTo>
                <a:cubicBezTo>
                  <a:pt x="971" y="119"/>
                  <a:pt x="1011" y="130"/>
                  <a:pt x="1019" y="123"/>
                </a:cubicBezTo>
                <a:cubicBezTo>
                  <a:pt x="1038" y="105"/>
                  <a:pt x="1041" y="108"/>
                  <a:pt x="1077" y="102"/>
                </a:cubicBezTo>
                <a:cubicBezTo>
                  <a:pt x="1105" y="96"/>
                  <a:pt x="1150" y="89"/>
                  <a:pt x="1194" y="79"/>
                </a:cubicBezTo>
                <a:cubicBezTo>
                  <a:pt x="1220" y="73"/>
                  <a:pt x="1256" y="64"/>
                  <a:pt x="1341" y="57"/>
                </a:cubicBezTo>
                <a:cubicBezTo>
                  <a:pt x="1346" y="57"/>
                  <a:pt x="1508" y="0"/>
                  <a:pt x="1546" y="35"/>
                </a:cubicBezTo>
                <a:cubicBezTo>
                  <a:pt x="1577" y="64"/>
                  <a:pt x="1596" y="43"/>
                  <a:pt x="1693" y="57"/>
                </a:cubicBezTo>
                <a:cubicBezTo>
                  <a:pt x="1697" y="58"/>
                  <a:pt x="1698" y="78"/>
                  <a:pt x="1722" y="79"/>
                </a:cubicBezTo>
                <a:cubicBezTo>
                  <a:pt x="1729" y="79"/>
                  <a:pt x="1744" y="77"/>
                  <a:pt x="1751" y="79"/>
                </a:cubicBezTo>
                <a:cubicBezTo>
                  <a:pt x="1780" y="88"/>
                  <a:pt x="1798" y="93"/>
                  <a:pt x="1839" y="102"/>
                </a:cubicBezTo>
                <a:cubicBezTo>
                  <a:pt x="1862" y="105"/>
                  <a:pt x="1861" y="121"/>
                  <a:pt x="1869" y="123"/>
                </a:cubicBezTo>
                <a:cubicBezTo>
                  <a:pt x="1938" y="137"/>
                  <a:pt x="1971" y="112"/>
                  <a:pt x="2015" y="145"/>
                </a:cubicBezTo>
                <a:cubicBezTo>
                  <a:pt x="2027" y="154"/>
                  <a:pt x="2161" y="138"/>
                  <a:pt x="2220" y="145"/>
                </a:cubicBezTo>
                <a:cubicBezTo>
                  <a:pt x="2289" y="153"/>
                  <a:pt x="2355" y="181"/>
                  <a:pt x="2425" y="189"/>
                </a:cubicBezTo>
                <a:cubicBezTo>
                  <a:pt x="2504" y="198"/>
                  <a:pt x="2585" y="184"/>
                  <a:pt x="2660" y="189"/>
                </a:cubicBezTo>
                <a:cubicBezTo>
                  <a:pt x="2883" y="205"/>
                  <a:pt x="3079" y="275"/>
                  <a:pt x="3276" y="299"/>
                </a:cubicBezTo>
                <a:cubicBezTo>
                  <a:pt x="3361" y="275"/>
                  <a:pt x="3426" y="236"/>
                  <a:pt x="3568" y="255"/>
                </a:cubicBezTo>
                <a:cubicBezTo>
                  <a:pt x="3560" y="300"/>
                  <a:pt x="3655" y="271"/>
                  <a:pt x="3685" y="299"/>
                </a:cubicBezTo>
                <a:cubicBezTo>
                  <a:pt x="3688" y="300"/>
                  <a:pt x="3683" y="320"/>
                  <a:pt x="3685" y="322"/>
                </a:cubicBezTo>
                <a:cubicBezTo>
                  <a:pt x="3730" y="332"/>
                  <a:pt x="3816" y="294"/>
                  <a:pt x="3832" y="342"/>
                </a:cubicBezTo>
                <a:cubicBezTo>
                  <a:pt x="3912" y="359"/>
                  <a:pt x="3891" y="299"/>
                  <a:pt x="3949" y="299"/>
                </a:cubicBezTo>
                <a:cubicBezTo>
                  <a:pt x="4055" y="329"/>
                  <a:pt x="4179" y="347"/>
                  <a:pt x="4272" y="387"/>
                </a:cubicBezTo>
                <a:cubicBezTo>
                  <a:pt x="4326" y="384"/>
                  <a:pt x="4370" y="373"/>
                  <a:pt x="4389" y="342"/>
                </a:cubicBezTo>
                <a:cubicBezTo>
                  <a:pt x="4457" y="337"/>
                  <a:pt x="4422" y="407"/>
                  <a:pt x="4477" y="409"/>
                </a:cubicBezTo>
                <a:cubicBezTo>
                  <a:pt x="4529" y="389"/>
                  <a:pt x="4526" y="328"/>
                  <a:pt x="4594" y="322"/>
                </a:cubicBezTo>
                <a:cubicBezTo>
                  <a:pt x="4698" y="353"/>
                  <a:pt x="4823" y="370"/>
                  <a:pt x="4887" y="431"/>
                </a:cubicBezTo>
                <a:cubicBezTo>
                  <a:pt x="4968" y="447"/>
                  <a:pt x="4946" y="387"/>
                  <a:pt x="5004" y="387"/>
                </a:cubicBezTo>
                <a:cubicBezTo>
                  <a:pt x="5110" y="374"/>
                  <a:pt x="5146" y="413"/>
                  <a:pt x="5210" y="431"/>
                </a:cubicBezTo>
                <a:cubicBezTo>
                  <a:pt x="5300" y="447"/>
                  <a:pt x="5266" y="371"/>
                  <a:pt x="5356" y="387"/>
                </a:cubicBezTo>
                <a:cubicBezTo>
                  <a:pt x="5361" y="413"/>
                  <a:pt x="5410" y="406"/>
                  <a:pt x="5444" y="409"/>
                </a:cubicBezTo>
                <a:cubicBezTo>
                  <a:pt x="5468" y="479"/>
                  <a:pt x="5595" y="472"/>
                  <a:pt x="5649" y="520"/>
                </a:cubicBezTo>
                <a:cubicBezTo>
                  <a:pt x="5689" y="512"/>
                  <a:pt x="5674" y="464"/>
                  <a:pt x="5679" y="431"/>
                </a:cubicBezTo>
                <a:cubicBezTo>
                  <a:pt x="5759" y="415"/>
                  <a:pt x="5738" y="475"/>
                  <a:pt x="5796" y="475"/>
                </a:cubicBezTo>
                <a:cubicBezTo>
                  <a:pt x="5865" y="469"/>
                  <a:pt x="5850" y="398"/>
                  <a:pt x="5943" y="409"/>
                </a:cubicBezTo>
                <a:cubicBezTo>
                  <a:pt x="5939" y="447"/>
                  <a:pt x="6050" y="431"/>
                  <a:pt x="6089" y="454"/>
                </a:cubicBezTo>
                <a:cubicBezTo>
                  <a:pt x="6136" y="479"/>
                  <a:pt x="6104" y="506"/>
                  <a:pt x="6206" y="475"/>
                </a:cubicBezTo>
                <a:cubicBezTo>
                  <a:pt x="6201" y="501"/>
                  <a:pt x="6213" y="514"/>
                  <a:pt x="6236" y="520"/>
                </a:cubicBezTo>
                <a:cubicBezTo>
                  <a:pt x="6328" y="523"/>
                  <a:pt x="6333" y="461"/>
                  <a:pt x="6441" y="475"/>
                </a:cubicBezTo>
                <a:cubicBezTo>
                  <a:pt x="6431" y="526"/>
                  <a:pt x="6445" y="560"/>
                  <a:pt x="6470" y="585"/>
                </a:cubicBezTo>
                <a:cubicBezTo>
                  <a:pt x="6547" y="570"/>
                  <a:pt x="6528" y="482"/>
                  <a:pt x="6587" y="454"/>
                </a:cubicBezTo>
                <a:cubicBezTo>
                  <a:pt x="6631" y="454"/>
                  <a:pt x="6642" y="466"/>
                  <a:pt x="6676" y="475"/>
                </a:cubicBezTo>
                <a:cubicBezTo>
                  <a:pt x="6688" y="479"/>
                  <a:pt x="6707" y="498"/>
                  <a:pt x="6705" y="497"/>
                </a:cubicBezTo>
                <a:cubicBezTo>
                  <a:pt x="6721" y="500"/>
                  <a:pt x="6746" y="480"/>
                  <a:pt x="6734" y="475"/>
                </a:cubicBezTo>
                <a:cubicBezTo>
                  <a:pt x="6793" y="500"/>
                  <a:pt x="6755" y="550"/>
                  <a:pt x="6851" y="541"/>
                </a:cubicBezTo>
                <a:cubicBezTo>
                  <a:pt x="6885" y="537"/>
                  <a:pt x="6868" y="520"/>
                  <a:pt x="6851" y="520"/>
                </a:cubicBezTo>
                <a:cubicBezTo>
                  <a:pt x="6872" y="478"/>
                  <a:pt x="6905" y="520"/>
                  <a:pt x="6939" y="520"/>
                </a:cubicBezTo>
                <a:cubicBezTo>
                  <a:pt x="6981" y="520"/>
                  <a:pt x="6936" y="546"/>
                  <a:pt x="6939" y="563"/>
                </a:cubicBezTo>
                <a:cubicBezTo>
                  <a:pt x="7059" y="566"/>
                  <a:pt x="7057" y="475"/>
                  <a:pt x="7203" y="497"/>
                </a:cubicBezTo>
                <a:cubicBezTo>
                  <a:pt x="7225" y="565"/>
                  <a:pt x="7102" y="524"/>
                  <a:pt x="7144" y="607"/>
                </a:cubicBezTo>
                <a:cubicBezTo>
                  <a:pt x="7238" y="590"/>
                  <a:pt x="7272" y="527"/>
                  <a:pt x="7349" y="497"/>
                </a:cubicBezTo>
                <a:cubicBezTo>
                  <a:pt x="7449" y="511"/>
                  <a:pt x="7576" y="503"/>
                  <a:pt x="7554" y="607"/>
                </a:cubicBezTo>
                <a:cubicBezTo>
                  <a:pt x="7599" y="575"/>
                  <a:pt x="7678" y="567"/>
                  <a:pt x="7701" y="520"/>
                </a:cubicBezTo>
                <a:cubicBezTo>
                  <a:pt x="7724" y="537"/>
                  <a:pt x="7781" y="533"/>
                  <a:pt x="7789" y="563"/>
                </a:cubicBezTo>
                <a:cubicBezTo>
                  <a:pt x="7845" y="554"/>
                  <a:pt x="7842" y="500"/>
                  <a:pt x="7936" y="520"/>
                </a:cubicBezTo>
                <a:cubicBezTo>
                  <a:pt x="7990" y="562"/>
                  <a:pt x="7918" y="559"/>
                  <a:pt x="7936" y="629"/>
                </a:cubicBezTo>
                <a:cubicBezTo>
                  <a:pt x="8000" y="638"/>
                  <a:pt x="8097" y="563"/>
                  <a:pt x="8024" y="541"/>
                </a:cubicBezTo>
                <a:cubicBezTo>
                  <a:pt x="8077" y="482"/>
                  <a:pt x="8166" y="579"/>
                  <a:pt x="8199" y="607"/>
                </a:cubicBezTo>
                <a:cubicBezTo>
                  <a:pt x="8298" y="587"/>
                  <a:pt x="8202" y="559"/>
                  <a:pt x="8258" y="520"/>
                </a:cubicBezTo>
                <a:cubicBezTo>
                  <a:pt x="8349" y="517"/>
                  <a:pt x="8342" y="588"/>
                  <a:pt x="8463" y="563"/>
                </a:cubicBezTo>
                <a:cubicBezTo>
                  <a:pt x="8475" y="609"/>
                  <a:pt x="8443" y="621"/>
                  <a:pt x="8434" y="651"/>
                </a:cubicBezTo>
                <a:cubicBezTo>
                  <a:pt x="8534" y="668"/>
                  <a:pt x="8471" y="562"/>
                  <a:pt x="8580" y="585"/>
                </a:cubicBezTo>
                <a:cubicBezTo>
                  <a:pt x="8580" y="607"/>
                  <a:pt x="8580" y="629"/>
                  <a:pt x="8580" y="651"/>
                </a:cubicBezTo>
                <a:cubicBezTo>
                  <a:pt x="8609" y="651"/>
                  <a:pt x="8604" y="624"/>
                  <a:pt x="8610" y="607"/>
                </a:cubicBezTo>
                <a:cubicBezTo>
                  <a:pt x="8636" y="624"/>
                  <a:pt x="8676" y="630"/>
                  <a:pt x="8727" y="629"/>
                </a:cubicBezTo>
                <a:cubicBezTo>
                  <a:pt x="8735" y="665"/>
                  <a:pt x="8699" y="667"/>
                  <a:pt x="8698" y="695"/>
                </a:cubicBezTo>
                <a:cubicBezTo>
                  <a:pt x="8788" y="729"/>
                  <a:pt x="8788" y="552"/>
                  <a:pt x="8698" y="585"/>
                </a:cubicBezTo>
                <a:cubicBezTo>
                  <a:pt x="8702" y="559"/>
                  <a:pt x="8752" y="569"/>
                  <a:pt x="8786" y="563"/>
                </a:cubicBezTo>
                <a:cubicBezTo>
                  <a:pt x="8882" y="548"/>
                  <a:pt x="9047" y="534"/>
                  <a:pt x="9108" y="629"/>
                </a:cubicBezTo>
                <a:cubicBezTo>
                  <a:pt x="9231" y="653"/>
                  <a:pt x="9307" y="582"/>
                  <a:pt x="9372" y="629"/>
                </a:cubicBezTo>
                <a:cubicBezTo>
                  <a:pt x="9399" y="613"/>
                  <a:pt x="9416" y="589"/>
                  <a:pt x="9430" y="563"/>
                </a:cubicBezTo>
                <a:cubicBezTo>
                  <a:pt x="9529" y="563"/>
                  <a:pt x="9585" y="594"/>
                  <a:pt x="9636" y="629"/>
                </a:cubicBezTo>
                <a:cubicBezTo>
                  <a:pt x="9673" y="613"/>
                  <a:pt x="9702" y="593"/>
                  <a:pt x="9753" y="629"/>
                </a:cubicBezTo>
                <a:cubicBezTo>
                  <a:pt x="9807" y="668"/>
                  <a:pt x="9827" y="602"/>
                  <a:pt x="9899" y="651"/>
                </a:cubicBezTo>
                <a:cubicBezTo>
                  <a:pt x="9964" y="626"/>
                  <a:pt x="10019" y="594"/>
                  <a:pt x="10134" y="607"/>
                </a:cubicBezTo>
                <a:cubicBezTo>
                  <a:pt x="10171" y="653"/>
                  <a:pt x="10181" y="719"/>
                  <a:pt x="10280" y="717"/>
                </a:cubicBezTo>
                <a:cubicBezTo>
                  <a:pt x="10324" y="699"/>
                  <a:pt x="10343" y="662"/>
                  <a:pt x="10339" y="607"/>
                </a:cubicBezTo>
                <a:cubicBezTo>
                  <a:pt x="10437" y="607"/>
                  <a:pt x="10535" y="607"/>
                  <a:pt x="10632" y="607"/>
                </a:cubicBezTo>
                <a:cubicBezTo>
                  <a:pt x="10666" y="639"/>
                  <a:pt x="10666" y="663"/>
                  <a:pt x="10632" y="695"/>
                </a:cubicBezTo>
                <a:cubicBezTo>
                  <a:pt x="10673" y="693"/>
                  <a:pt x="10715" y="692"/>
                  <a:pt x="10720" y="717"/>
                </a:cubicBezTo>
                <a:cubicBezTo>
                  <a:pt x="10759" y="711"/>
                  <a:pt x="10744" y="662"/>
                  <a:pt x="10750" y="629"/>
                </a:cubicBezTo>
                <a:cubicBezTo>
                  <a:pt x="10800" y="613"/>
                  <a:pt x="10820" y="646"/>
                  <a:pt x="10837" y="651"/>
                </a:cubicBezTo>
                <a:cubicBezTo>
                  <a:pt x="10848" y="654"/>
                  <a:pt x="10889" y="646"/>
                  <a:pt x="10896" y="651"/>
                </a:cubicBezTo>
                <a:cubicBezTo>
                  <a:pt x="10944" y="696"/>
                  <a:pt x="11124" y="636"/>
                  <a:pt x="11159" y="717"/>
                </a:cubicBezTo>
                <a:cubicBezTo>
                  <a:pt x="11229" y="704"/>
                  <a:pt x="11208" y="621"/>
                  <a:pt x="11335" y="651"/>
                </a:cubicBezTo>
                <a:cubicBezTo>
                  <a:pt x="11335" y="688"/>
                  <a:pt x="11335" y="725"/>
                  <a:pt x="11335" y="761"/>
                </a:cubicBezTo>
                <a:cubicBezTo>
                  <a:pt x="11400" y="744"/>
                  <a:pt x="11409" y="684"/>
                  <a:pt x="11453" y="651"/>
                </a:cubicBezTo>
                <a:cubicBezTo>
                  <a:pt x="11552" y="647"/>
                  <a:pt x="11670" y="698"/>
                  <a:pt x="11775" y="717"/>
                </a:cubicBezTo>
                <a:cubicBezTo>
                  <a:pt x="11813" y="725"/>
                  <a:pt x="11873" y="716"/>
                  <a:pt x="11863" y="783"/>
                </a:cubicBezTo>
                <a:cubicBezTo>
                  <a:pt x="11897" y="780"/>
                  <a:pt x="11888" y="743"/>
                  <a:pt x="11892" y="717"/>
                </a:cubicBezTo>
                <a:cubicBezTo>
                  <a:pt x="11931" y="725"/>
                  <a:pt x="11939" y="756"/>
                  <a:pt x="11980" y="761"/>
                </a:cubicBezTo>
                <a:cubicBezTo>
                  <a:pt x="12004" y="758"/>
                  <a:pt x="12009" y="740"/>
                  <a:pt x="12039" y="740"/>
                </a:cubicBezTo>
                <a:cubicBezTo>
                  <a:pt x="12038" y="718"/>
                  <a:pt x="12003" y="722"/>
                  <a:pt x="11980" y="717"/>
                </a:cubicBezTo>
                <a:cubicBezTo>
                  <a:pt x="12019" y="624"/>
                  <a:pt x="12077" y="717"/>
                  <a:pt x="12156" y="717"/>
                </a:cubicBezTo>
                <a:cubicBezTo>
                  <a:pt x="12168" y="774"/>
                  <a:pt x="12171" y="839"/>
                  <a:pt x="12215" y="872"/>
                </a:cubicBezTo>
                <a:cubicBezTo>
                  <a:pt x="12273" y="869"/>
                  <a:pt x="12216" y="824"/>
                  <a:pt x="12215" y="827"/>
                </a:cubicBezTo>
                <a:cubicBezTo>
                  <a:pt x="12221" y="804"/>
                  <a:pt x="12268" y="797"/>
                  <a:pt x="12273" y="783"/>
                </a:cubicBezTo>
                <a:cubicBezTo>
                  <a:pt x="12285" y="753"/>
                  <a:pt x="12230" y="736"/>
                  <a:pt x="12244" y="717"/>
                </a:cubicBezTo>
                <a:cubicBezTo>
                  <a:pt x="12250" y="710"/>
                  <a:pt x="12319" y="722"/>
                  <a:pt x="12303" y="695"/>
                </a:cubicBezTo>
                <a:cubicBezTo>
                  <a:pt x="12346" y="715"/>
                  <a:pt x="12366" y="750"/>
                  <a:pt x="12362" y="805"/>
                </a:cubicBezTo>
                <a:cubicBezTo>
                  <a:pt x="12384" y="803"/>
                  <a:pt x="12450" y="732"/>
                  <a:pt x="12390" y="740"/>
                </a:cubicBezTo>
                <a:cubicBezTo>
                  <a:pt x="12433" y="674"/>
                  <a:pt x="12509" y="765"/>
                  <a:pt x="12479" y="827"/>
                </a:cubicBezTo>
                <a:cubicBezTo>
                  <a:pt x="12498" y="827"/>
                  <a:pt x="12518" y="827"/>
                  <a:pt x="12537" y="827"/>
                </a:cubicBezTo>
                <a:cubicBezTo>
                  <a:pt x="12587" y="789"/>
                  <a:pt x="12533" y="770"/>
                  <a:pt x="12566" y="695"/>
                </a:cubicBezTo>
                <a:cubicBezTo>
                  <a:pt x="12593" y="708"/>
                  <a:pt x="12693" y="677"/>
                  <a:pt x="12713" y="695"/>
                </a:cubicBezTo>
                <a:cubicBezTo>
                  <a:pt x="12747" y="726"/>
                  <a:pt x="12783" y="687"/>
                  <a:pt x="12859" y="717"/>
                </a:cubicBezTo>
                <a:cubicBezTo>
                  <a:pt x="12862" y="719"/>
                  <a:pt x="12858" y="739"/>
                  <a:pt x="12859" y="740"/>
                </a:cubicBezTo>
                <a:cubicBezTo>
                  <a:pt x="12885" y="741"/>
                  <a:pt x="12925" y="719"/>
                  <a:pt x="12918" y="717"/>
                </a:cubicBezTo>
                <a:cubicBezTo>
                  <a:pt x="12953" y="725"/>
                  <a:pt x="12972" y="749"/>
                  <a:pt x="13006" y="761"/>
                </a:cubicBezTo>
                <a:cubicBezTo>
                  <a:pt x="13013" y="763"/>
                  <a:pt x="13042" y="785"/>
                  <a:pt x="13036" y="783"/>
                </a:cubicBezTo>
                <a:cubicBezTo>
                  <a:pt x="13067" y="788"/>
                  <a:pt x="13108" y="729"/>
                  <a:pt x="13094" y="827"/>
                </a:cubicBezTo>
                <a:cubicBezTo>
                  <a:pt x="13132" y="830"/>
                  <a:pt x="13182" y="831"/>
                  <a:pt x="13182" y="805"/>
                </a:cubicBezTo>
                <a:cubicBezTo>
                  <a:pt x="13182" y="785"/>
                  <a:pt x="13219" y="788"/>
                  <a:pt x="13240" y="783"/>
                </a:cubicBezTo>
                <a:cubicBezTo>
                  <a:pt x="13280" y="776"/>
                  <a:pt x="13424" y="745"/>
                  <a:pt x="13563" y="761"/>
                </a:cubicBezTo>
                <a:cubicBezTo>
                  <a:pt x="13559" y="801"/>
                  <a:pt x="13598" y="808"/>
                  <a:pt x="13592" y="849"/>
                </a:cubicBezTo>
                <a:cubicBezTo>
                  <a:pt x="13689" y="779"/>
                  <a:pt x="13720" y="882"/>
                  <a:pt x="13768" y="915"/>
                </a:cubicBezTo>
                <a:cubicBezTo>
                  <a:pt x="13834" y="912"/>
                  <a:pt x="13730" y="859"/>
                  <a:pt x="13768" y="805"/>
                </a:cubicBezTo>
                <a:cubicBezTo>
                  <a:pt x="13829" y="819"/>
                  <a:pt x="13972" y="770"/>
                  <a:pt x="13944" y="849"/>
                </a:cubicBezTo>
                <a:cubicBezTo>
                  <a:pt x="13967" y="837"/>
                  <a:pt x="13992" y="827"/>
                  <a:pt x="14032" y="827"/>
                </a:cubicBezTo>
                <a:cubicBezTo>
                  <a:pt x="14033" y="795"/>
                  <a:pt x="13908" y="758"/>
                  <a:pt x="14032" y="761"/>
                </a:cubicBezTo>
                <a:cubicBezTo>
                  <a:pt x="14043" y="834"/>
                  <a:pt x="14118" y="858"/>
                  <a:pt x="14149" y="915"/>
                </a:cubicBezTo>
                <a:close/>
                <a:moveTo>
                  <a:pt x="46039" y="1312"/>
                </a:moveTo>
                <a:cubicBezTo>
                  <a:pt x="46030" y="1319"/>
                  <a:pt x="45989" y="1305"/>
                  <a:pt x="45980" y="1312"/>
                </a:cubicBezTo>
                <a:cubicBezTo>
                  <a:pt x="45972" y="1318"/>
                  <a:pt x="45989" y="1351"/>
                  <a:pt x="45980" y="1355"/>
                </a:cubicBezTo>
                <a:cubicBezTo>
                  <a:pt x="45962" y="1363"/>
                  <a:pt x="45854" y="1300"/>
                  <a:pt x="45862" y="1378"/>
                </a:cubicBezTo>
                <a:cubicBezTo>
                  <a:pt x="45874" y="1420"/>
                  <a:pt x="45997" y="1380"/>
                  <a:pt x="45950" y="1466"/>
                </a:cubicBezTo>
                <a:cubicBezTo>
                  <a:pt x="46026" y="1495"/>
                  <a:pt x="46052" y="1426"/>
                  <a:pt x="46067" y="1422"/>
                </a:cubicBezTo>
                <a:cubicBezTo>
                  <a:pt x="45933" y="1423"/>
                  <a:pt x="46009" y="1357"/>
                  <a:pt x="46039" y="1312"/>
                </a:cubicBezTo>
                <a:close/>
                <a:moveTo>
                  <a:pt x="4184" y="10182"/>
                </a:moveTo>
                <a:cubicBezTo>
                  <a:pt x="4189" y="10230"/>
                  <a:pt x="4080" y="10192"/>
                  <a:pt x="4037" y="10204"/>
                </a:cubicBezTo>
                <a:cubicBezTo>
                  <a:pt x="4040" y="10149"/>
                  <a:pt x="4147" y="10153"/>
                  <a:pt x="4184" y="10182"/>
                </a:cubicBezTo>
                <a:close/>
                <a:moveTo>
                  <a:pt x="51783" y="10050"/>
                </a:moveTo>
                <a:cubicBezTo>
                  <a:pt x="51794" y="10088"/>
                  <a:pt x="51760" y="10092"/>
                  <a:pt x="51724" y="10095"/>
                </a:cubicBezTo>
                <a:cubicBezTo>
                  <a:pt x="51730" y="10076"/>
                  <a:pt x="51712" y="10074"/>
                  <a:pt x="51695" y="10073"/>
                </a:cubicBezTo>
                <a:cubicBezTo>
                  <a:pt x="51700" y="10047"/>
                  <a:pt x="51749" y="10054"/>
                  <a:pt x="51783" y="10050"/>
                </a:cubicBezTo>
                <a:close/>
                <a:moveTo>
                  <a:pt x="40470" y="10050"/>
                </a:moveTo>
                <a:cubicBezTo>
                  <a:pt x="40489" y="10050"/>
                  <a:pt x="40508" y="10050"/>
                  <a:pt x="40528" y="10050"/>
                </a:cubicBezTo>
                <a:cubicBezTo>
                  <a:pt x="40534" y="10113"/>
                  <a:pt x="40309" y="10044"/>
                  <a:pt x="40470" y="10050"/>
                </a:cubicBezTo>
                <a:close/>
                <a:moveTo>
                  <a:pt x="31735" y="10029"/>
                </a:moveTo>
                <a:cubicBezTo>
                  <a:pt x="31723" y="10077"/>
                  <a:pt x="31591" y="10037"/>
                  <a:pt x="31530" y="10050"/>
                </a:cubicBezTo>
                <a:cubicBezTo>
                  <a:pt x="31571" y="10017"/>
                  <a:pt x="31681" y="9988"/>
                  <a:pt x="31735" y="10029"/>
                </a:cubicBezTo>
                <a:close/>
                <a:moveTo>
                  <a:pt x="50288" y="9984"/>
                </a:moveTo>
                <a:cubicBezTo>
                  <a:pt x="50308" y="9984"/>
                  <a:pt x="50327" y="9984"/>
                  <a:pt x="50347" y="9984"/>
                </a:cubicBezTo>
                <a:cubicBezTo>
                  <a:pt x="50361" y="10032"/>
                  <a:pt x="50305" y="10026"/>
                  <a:pt x="50259" y="10029"/>
                </a:cubicBezTo>
                <a:cubicBezTo>
                  <a:pt x="50264" y="10011"/>
                  <a:pt x="50288" y="10007"/>
                  <a:pt x="50288" y="9984"/>
                </a:cubicBezTo>
                <a:close/>
                <a:moveTo>
                  <a:pt x="55007" y="9963"/>
                </a:moveTo>
                <a:cubicBezTo>
                  <a:pt x="55055" y="9959"/>
                  <a:pt x="55066" y="10106"/>
                  <a:pt x="54978" y="10073"/>
                </a:cubicBezTo>
                <a:cubicBezTo>
                  <a:pt x="54966" y="10020"/>
                  <a:pt x="55031" y="10025"/>
                  <a:pt x="55007" y="9963"/>
                </a:cubicBezTo>
                <a:close/>
                <a:moveTo>
                  <a:pt x="40968" y="9984"/>
                </a:moveTo>
                <a:cubicBezTo>
                  <a:pt x="40879" y="10066"/>
                  <a:pt x="40869" y="9918"/>
                  <a:pt x="40968" y="9984"/>
                </a:cubicBezTo>
                <a:close/>
                <a:moveTo>
                  <a:pt x="42814" y="9941"/>
                </a:moveTo>
                <a:cubicBezTo>
                  <a:pt x="42834" y="9941"/>
                  <a:pt x="42853" y="9941"/>
                  <a:pt x="42872" y="9941"/>
                </a:cubicBezTo>
                <a:cubicBezTo>
                  <a:pt x="42881" y="9998"/>
                  <a:pt x="42862" y="10035"/>
                  <a:pt x="42785" y="10029"/>
                </a:cubicBezTo>
                <a:cubicBezTo>
                  <a:pt x="42857" y="9999"/>
                  <a:pt x="42732" y="9962"/>
                  <a:pt x="42814" y="9941"/>
                </a:cubicBezTo>
                <a:close/>
                <a:moveTo>
                  <a:pt x="39942" y="9963"/>
                </a:moveTo>
                <a:cubicBezTo>
                  <a:pt x="39947" y="9936"/>
                  <a:pt x="39995" y="9944"/>
                  <a:pt x="40030" y="9941"/>
                </a:cubicBezTo>
                <a:cubicBezTo>
                  <a:pt x="40059" y="9941"/>
                  <a:pt x="40088" y="9941"/>
                  <a:pt x="40118" y="9941"/>
                </a:cubicBezTo>
                <a:cubicBezTo>
                  <a:pt x="40114" y="9989"/>
                  <a:pt x="39993" y="9950"/>
                  <a:pt x="39942" y="9963"/>
                </a:cubicBezTo>
                <a:close/>
                <a:moveTo>
                  <a:pt x="50024" y="9941"/>
                </a:moveTo>
                <a:cubicBezTo>
                  <a:pt x="50047" y="9900"/>
                  <a:pt x="50056" y="9954"/>
                  <a:pt x="50054" y="9984"/>
                </a:cubicBezTo>
                <a:cubicBezTo>
                  <a:pt x="50118" y="9972"/>
                  <a:pt x="50215" y="9953"/>
                  <a:pt x="50229" y="10029"/>
                </a:cubicBezTo>
                <a:cubicBezTo>
                  <a:pt x="50204" y="10032"/>
                  <a:pt x="50202" y="10020"/>
                  <a:pt x="50200" y="10007"/>
                </a:cubicBezTo>
                <a:cubicBezTo>
                  <a:pt x="50144" y="9987"/>
                  <a:pt x="50132" y="10047"/>
                  <a:pt x="50113" y="10050"/>
                </a:cubicBezTo>
                <a:cubicBezTo>
                  <a:pt x="50072" y="10057"/>
                  <a:pt x="50031" y="10005"/>
                  <a:pt x="49937" y="10029"/>
                </a:cubicBezTo>
                <a:cubicBezTo>
                  <a:pt x="49941" y="10002"/>
                  <a:pt x="49990" y="10010"/>
                  <a:pt x="50024" y="10007"/>
                </a:cubicBezTo>
                <a:cubicBezTo>
                  <a:pt x="50024" y="9984"/>
                  <a:pt x="50024" y="9963"/>
                  <a:pt x="50024" y="9941"/>
                </a:cubicBezTo>
                <a:close/>
                <a:moveTo>
                  <a:pt x="49848" y="9918"/>
                </a:moveTo>
                <a:cubicBezTo>
                  <a:pt x="49865" y="9968"/>
                  <a:pt x="49793" y="9950"/>
                  <a:pt x="49790" y="9984"/>
                </a:cubicBezTo>
                <a:cubicBezTo>
                  <a:pt x="49789" y="10003"/>
                  <a:pt x="49680" y="10062"/>
                  <a:pt x="49614" y="10050"/>
                </a:cubicBezTo>
                <a:cubicBezTo>
                  <a:pt x="49582" y="9992"/>
                  <a:pt x="49675" y="9999"/>
                  <a:pt x="49702" y="9984"/>
                </a:cubicBezTo>
                <a:cubicBezTo>
                  <a:pt x="49744" y="9962"/>
                  <a:pt x="49791" y="9915"/>
                  <a:pt x="49848" y="9918"/>
                </a:cubicBezTo>
                <a:close/>
                <a:moveTo>
                  <a:pt x="44045" y="9918"/>
                </a:moveTo>
                <a:cubicBezTo>
                  <a:pt x="44065" y="9918"/>
                  <a:pt x="44084" y="9918"/>
                  <a:pt x="44104" y="9918"/>
                </a:cubicBezTo>
                <a:cubicBezTo>
                  <a:pt x="44104" y="9933"/>
                  <a:pt x="44104" y="9948"/>
                  <a:pt x="44104" y="9963"/>
                </a:cubicBezTo>
                <a:cubicBezTo>
                  <a:pt x="44084" y="9963"/>
                  <a:pt x="44065" y="9963"/>
                  <a:pt x="44045" y="9963"/>
                </a:cubicBezTo>
                <a:cubicBezTo>
                  <a:pt x="44045" y="9948"/>
                  <a:pt x="44045" y="9933"/>
                  <a:pt x="44045" y="9918"/>
                </a:cubicBezTo>
                <a:close/>
                <a:moveTo>
                  <a:pt x="40557" y="9941"/>
                </a:moveTo>
                <a:cubicBezTo>
                  <a:pt x="40494" y="9980"/>
                  <a:pt x="40423" y="9979"/>
                  <a:pt x="40352" y="9963"/>
                </a:cubicBezTo>
                <a:cubicBezTo>
                  <a:pt x="40393" y="9929"/>
                  <a:pt x="40504" y="9900"/>
                  <a:pt x="40557" y="9941"/>
                </a:cubicBezTo>
                <a:close/>
                <a:moveTo>
                  <a:pt x="51226" y="9897"/>
                </a:moveTo>
                <a:cubicBezTo>
                  <a:pt x="51252" y="9893"/>
                  <a:pt x="51254" y="9905"/>
                  <a:pt x="51255" y="9918"/>
                </a:cubicBezTo>
                <a:cubicBezTo>
                  <a:pt x="51289" y="9922"/>
                  <a:pt x="51307" y="9914"/>
                  <a:pt x="51314" y="9897"/>
                </a:cubicBezTo>
                <a:cubicBezTo>
                  <a:pt x="51354" y="9903"/>
                  <a:pt x="51338" y="9952"/>
                  <a:pt x="51343" y="9984"/>
                </a:cubicBezTo>
                <a:cubicBezTo>
                  <a:pt x="51304" y="9956"/>
                  <a:pt x="51255" y="9971"/>
                  <a:pt x="51226" y="10007"/>
                </a:cubicBezTo>
                <a:cubicBezTo>
                  <a:pt x="51140" y="9988"/>
                  <a:pt x="51244" y="9936"/>
                  <a:pt x="51226" y="9897"/>
                </a:cubicBezTo>
                <a:close/>
                <a:moveTo>
                  <a:pt x="49321" y="9918"/>
                </a:moveTo>
                <a:cubicBezTo>
                  <a:pt x="49325" y="9913"/>
                  <a:pt x="49384" y="9878"/>
                  <a:pt x="49409" y="9897"/>
                </a:cubicBezTo>
                <a:cubicBezTo>
                  <a:pt x="49431" y="9913"/>
                  <a:pt x="49290" y="9962"/>
                  <a:pt x="49321" y="9918"/>
                </a:cubicBezTo>
                <a:close/>
                <a:moveTo>
                  <a:pt x="4536" y="9918"/>
                </a:moveTo>
                <a:cubicBezTo>
                  <a:pt x="4535" y="9984"/>
                  <a:pt x="4319" y="9888"/>
                  <a:pt x="4360" y="9984"/>
                </a:cubicBezTo>
                <a:cubicBezTo>
                  <a:pt x="4324" y="9992"/>
                  <a:pt x="4259" y="9922"/>
                  <a:pt x="4331" y="9918"/>
                </a:cubicBezTo>
                <a:cubicBezTo>
                  <a:pt x="4452" y="9925"/>
                  <a:pt x="4445" y="9890"/>
                  <a:pt x="4536" y="9918"/>
                </a:cubicBezTo>
                <a:close/>
                <a:moveTo>
                  <a:pt x="48471" y="9875"/>
                </a:moveTo>
                <a:cubicBezTo>
                  <a:pt x="48495" y="9886"/>
                  <a:pt x="48519" y="9897"/>
                  <a:pt x="48559" y="9897"/>
                </a:cubicBezTo>
                <a:cubicBezTo>
                  <a:pt x="48571" y="9950"/>
                  <a:pt x="48505" y="9944"/>
                  <a:pt x="48530" y="10007"/>
                </a:cubicBezTo>
                <a:cubicBezTo>
                  <a:pt x="48488" y="9980"/>
                  <a:pt x="48474" y="9930"/>
                  <a:pt x="48471" y="9875"/>
                </a:cubicBezTo>
                <a:close/>
                <a:moveTo>
                  <a:pt x="36689" y="9875"/>
                </a:moveTo>
                <a:cubicBezTo>
                  <a:pt x="36823" y="9889"/>
                  <a:pt x="36665" y="10008"/>
                  <a:pt x="36689" y="9875"/>
                </a:cubicBezTo>
                <a:close/>
                <a:moveTo>
                  <a:pt x="57791" y="9853"/>
                </a:moveTo>
                <a:cubicBezTo>
                  <a:pt x="57811" y="9853"/>
                  <a:pt x="57832" y="9853"/>
                  <a:pt x="57849" y="9853"/>
                </a:cubicBezTo>
                <a:cubicBezTo>
                  <a:pt x="57855" y="9914"/>
                  <a:pt x="57631" y="9846"/>
                  <a:pt x="57791" y="9853"/>
                </a:cubicBezTo>
                <a:close/>
                <a:moveTo>
                  <a:pt x="52838" y="9831"/>
                </a:moveTo>
                <a:cubicBezTo>
                  <a:pt x="52828" y="9860"/>
                  <a:pt x="52787" y="9865"/>
                  <a:pt x="52779" y="9897"/>
                </a:cubicBezTo>
                <a:cubicBezTo>
                  <a:pt x="52799" y="9918"/>
                  <a:pt x="52847" y="9920"/>
                  <a:pt x="52838" y="9963"/>
                </a:cubicBezTo>
                <a:cubicBezTo>
                  <a:pt x="52795" y="9952"/>
                  <a:pt x="52764" y="9930"/>
                  <a:pt x="52721" y="9918"/>
                </a:cubicBezTo>
                <a:cubicBezTo>
                  <a:pt x="52756" y="9885"/>
                  <a:pt x="52746" y="9820"/>
                  <a:pt x="52838" y="9831"/>
                </a:cubicBezTo>
                <a:close/>
                <a:moveTo>
                  <a:pt x="50934" y="9831"/>
                </a:moveTo>
                <a:cubicBezTo>
                  <a:pt x="51041" y="9846"/>
                  <a:pt x="50841" y="9956"/>
                  <a:pt x="50992" y="9941"/>
                </a:cubicBezTo>
                <a:cubicBezTo>
                  <a:pt x="50967" y="9972"/>
                  <a:pt x="50948" y="10010"/>
                  <a:pt x="50874" y="10007"/>
                </a:cubicBezTo>
                <a:cubicBezTo>
                  <a:pt x="50969" y="9950"/>
                  <a:pt x="50762" y="9936"/>
                  <a:pt x="50816" y="10029"/>
                </a:cubicBezTo>
                <a:cubicBezTo>
                  <a:pt x="50760" y="9987"/>
                  <a:pt x="50742" y="10026"/>
                  <a:pt x="50669" y="10029"/>
                </a:cubicBezTo>
                <a:cubicBezTo>
                  <a:pt x="50672" y="9957"/>
                  <a:pt x="50802" y="9981"/>
                  <a:pt x="50757" y="9875"/>
                </a:cubicBezTo>
                <a:cubicBezTo>
                  <a:pt x="50822" y="9887"/>
                  <a:pt x="50919" y="9906"/>
                  <a:pt x="50934" y="9831"/>
                </a:cubicBezTo>
                <a:close/>
                <a:moveTo>
                  <a:pt x="50552" y="9831"/>
                </a:moveTo>
                <a:cubicBezTo>
                  <a:pt x="50571" y="9831"/>
                  <a:pt x="50592" y="9831"/>
                  <a:pt x="50610" y="9831"/>
                </a:cubicBezTo>
                <a:cubicBezTo>
                  <a:pt x="50610" y="9845"/>
                  <a:pt x="50610" y="9860"/>
                  <a:pt x="50610" y="9875"/>
                </a:cubicBezTo>
                <a:cubicBezTo>
                  <a:pt x="50592" y="9875"/>
                  <a:pt x="50571" y="9875"/>
                  <a:pt x="50552" y="9875"/>
                </a:cubicBezTo>
                <a:cubicBezTo>
                  <a:pt x="50552" y="9860"/>
                  <a:pt x="50552" y="9845"/>
                  <a:pt x="50552" y="9831"/>
                </a:cubicBezTo>
                <a:close/>
                <a:moveTo>
                  <a:pt x="43371" y="9853"/>
                </a:moveTo>
                <a:cubicBezTo>
                  <a:pt x="43363" y="9818"/>
                  <a:pt x="43530" y="9822"/>
                  <a:pt x="43459" y="9875"/>
                </a:cubicBezTo>
                <a:cubicBezTo>
                  <a:pt x="43470" y="9866"/>
                  <a:pt x="43371" y="9851"/>
                  <a:pt x="43371" y="9853"/>
                </a:cubicBezTo>
                <a:close/>
                <a:moveTo>
                  <a:pt x="42316" y="9831"/>
                </a:moveTo>
                <a:cubicBezTo>
                  <a:pt x="42336" y="9831"/>
                  <a:pt x="42355" y="9831"/>
                  <a:pt x="42374" y="9831"/>
                </a:cubicBezTo>
                <a:cubicBezTo>
                  <a:pt x="42374" y="9845"/>
                  <a:pt x="42374" y="9860"/>
                  <a:pt x="42374" y="9875"/>
                </a:cubicBezTo>
                <a:cubicBezTo>
                  <a:pt x="42355" y="9875"/>
                  <a:pt x="42336" y="9875"/>
                  <a:pt x="42316" y="9875"/>
                </a:cubicBezTo>
                <a:cubicBezTo>
                  <a:pt x="42316" y="9860"/>
                  <a:pt x="42316" y="9845"/>
                  <a:pt x="42316" y="9831"/>
                </a:cubicBezTo>
                <a:close/>
                <a:moveTo>
                  <a:pt x="48500" y="9809"/>
                </a:moveTo>
                <a:cubicBezTo>
                  <a:pt x="48519" y="9809"/>
                  <a:pt x="48540" y="9809"/>
                  <a:pt x="48559" y="9809"/>
                </a:cubicBezTo>
                <a:cubicBezTo>
                  <a:pt x="48559" y="9823"/>
                  <a:pt x="48559" y="9837"/>
                  <a:pt x="48559" y="9853"/>
                </a:cubicBezTo>
                <a:cubicBezTo>
                  <a:pt x="48540" y="9853"/>
                  <a:pt x="48519" y="9853"/>
                  <a:pt x="48500" y="9853"/>
                </a:cubicBezTo>
                <a:cubicBezTo>
                  <a:pt x="48500" y="9837"/>
                  <a:pt x="48500" y="9823"/>
                  <a:pt x="48500" y="9809"/>
                </a:cubicBezTo>
                <a:close/>
                <a:moveTo>
                  <a:pt x="41672" y="9764"/>
                </a:moveTo>
                <a:cubicBezTo>
                  <a:pt x="41655" y="9833"/>
                  <a:pt x="41562" y="9843"/>
                  <a:pt x="41466" y="9853"/>
                </a:cubicBezTo>
                <a:cubicBezTo>
                  <a:pt x="41492" y="9791"/>
                  <a:pt x="41584" y="9779"/>
                  <a:pt x="41672" y="9764"/>
                </a:cubicBezTo>
                <a:close/>
                <a:moveTo>
                  <a:pt x="37450" y="9764"/>
                </a:moveTo>
                <a:cubicBezTo>
                  <a:pt x="37552" y="9745"/>
                  <a:pt x="37551" y="9798"/>
                  <a:pt x="37509" y="9831"/>
                </a:cubicBezTo>
                <a:cubicBezTo>
                  <a:pt x="37473" y="9821"/>
                  <a:pt x="37450" y="9803"/>
                  <a:pt x="37450" y="9764"/>
                </a:cubicBezTo>
                <a:close/>
                <a:moveTo>
                  <a:pt x="58290" y="9742"/>
                </a:moveTo>
                <a:cubicBezTo>
                  <a:pt x="58321" y="9747"/>
                  <a:pt x="58309" y="9786"/>
                  <a:pt x="58348" y="9786"/>
                </a:cubicBezTo>
                <a:cubicBezTo>
                  <a:pt x="58323" y="9820"/>
                  <a:pt x="58275" y="9834"/>
                  <a:pt x="58203" y="9831"/>
                </a:cubicBezTo>
                <a:cubicBezTo>
                  <a:pt x="58214" y="9788"/>
                  <a:pt x="58316" y="9814"/>
                  <a:pt x="58290" y="9742"/>
                </a:cubicBezTo>
                <a:close/>
                <a:moveTo>
                  <a:pt x="58524" y="9721"/>
                </a:moveTo>
                <a:cubicBezTo>
                  <a:pt x="58544" y="9721"/>
                  <a:pt x="58564" y="9721"/>
                  <a:pt x="58583" y="9721"/>
                </a:cubicBezTo>
                <a:cubicBezTo>
                  <a:pt x="58583" y="9735"/>
                  <a:pt x="58583" y="9750"/>
                  <a:pt x="58583" y="9764"/>
                </a:cubicBezTo>
                <a:cubicBezTo>
                  <a:pt x="58564" y="9764"/>
                  <a:pt x="58544" y="9764"/>
                  <a:pt x="58524" y="9764"/>
                </a:cubicBezTo>
                <a:cubicBezTo>
                  <a:pt x="58524" y="9750"/>
                  <a:pt x="58524" y="9735"/>
                  <a:pt x="58524" y="9721"/>
                </a:cubicBezTo>
                <a:close/>
                <a:moveTo>
                  <a:pt x="41173" y="9721"/>
                </a:moveTo>
                <a:cubicBezTo>
                  <a:pt x="41237" y="9738"/>
                  <a:pt x="41290" y="9765"/>
                  <a:pt x="41290" y="9831"/>
                </a:cubicBezTo>
                <a:cubicBezTo>
                  <a:pt x="41256" y="9849"/>
                  <a:pt x="41212" y="9860"/>
                  <a:pt x="41143" y="9853"/>
                </a:cubicBezTo>
                <a:cubicBezTo>
                  <a:pt x="41123" y="9785"/>
                  <a:pt x="41194" y="9788"/>
                  <a:pt x="41173" y="9721"/>
                </a:cubicBezTo>
                <a:close/>
                <a:moveTo>
                  <a:pt x="35662" y="9721"/>
                </a:moveTo>
                <a:cubicBezTo>
                  <a:pt x="35752" y="9712"/>
                  <a:pt x="35724" y="9792"/>
                  <a:pt x="35751" y="9831"/>
                </a:cubicBezTo>
                <a:cubicBezTo>
                  <a:pt x="35692" y="9831"/>
                  <a:pt x="35633" y="9831"/>
                  <a:pt x="35575" y="9831"/>
                </a:cubicBezTo>
                <a:cubicBezTo>
                  <a:pt x="35561" y="9761"/>
                  <a:pt x="35654" y="9772"/>
                  <a:pt x="35662" y="9721"/>
                </a:cubicBezTo>
                <a:close/>
                <a:moveTo>
                  <a:pt x="57205" y="9721"/>
                </a:moveTo>
                <a:cubicBezTo>
                  <a:pt x="57209" y="9715"/>
                  <a:pt x="57269" y="9680"/>
                  <a:pt x="57293" y="9698"/>
                </a:cubicBezTo>
                <a:cubicBezTo>
                  <a:pt x="57315" y="9715"/>
                  <a:pt x="57175" y="9764"/>
                  <a:pt x="57205" y="9721"/>
                </a:cubicBezTo>
                <a:close/>
                <a:moveTo>
                  <a:pt x="55740" y="9721"/>
                </a:moveTo>
                <a:cubicBezTo>
                  <a:pt x="55748" y="9690"/>
                  <a:pt x="55813" y="9702"/>
                  <a:pt x="55858" y="9698"/>
                </a:cubicBezTo>
                <a:cubicBezTo>
                  <a:pt x="55846" y="9727"/>
                  <a:pt x="55805" y="9733"/>
                  <a:pt x="55798" y="9764"/>
                </a:cubicBezTo>
                <a:cubicBezTo>
                  <a:pt x="55766" y="9760"/>
                  <a:pt x="55778" y="9721"/>
                  <a:pt x="55740" y="9721"/>
                </a:cubicBezTo>
                <a:close/>
                <a:moveTo>
                  <a:pt x="4740" y="9698"/>
                </a:moveTo>
                <a:cubicBezTo>
                  <a:pt x="4849" y="9766"/>
                  <a:pt x="4652" y="9773"/>
                  <a:pt x="4740" y="9698"/>
                </a:cubicBezTo>
                <a:close/>
                <a:moveTo>
                  <a:pt x="46302" y="9698"/>
                </a:moveTo>
                <a:cubicBezTo>
                  <a:pt x="46233" y="9769"/>
                  <a:pt x="46184" y="9621"/>
                  <a:pt x="46302" y="9698"/>
                </a:cubicBezTo>
                <a:close/>
                <a:moveTo>
                  <a:pt x="41817" y="9676"/>
                </a:moveTo>
                <a:cubicBezTo>
                  <a:pt x="41823" y="9740"/>
                  <a:pt x="41821" y="9797"/>
                  <a:pt x="41729" y="9786"/>
                </a:cubicBezTo>
                <a:cubicBezTo>
                  <a:pt x="41781" y="9753"/>
                  <a:pt x="41675" y="9673"/>
                  <a:pt x="41817" y="9676"/>
                </a:cubicBezTo>
                <a:close/>
                <a:moveTo>
                  <a:pt x="38975" y="9676"/>
                </a:moveTo>
                <a:cubicBezTo>
                  <a:pt x="39004" y="9676"/>
                  <a:pt x="39034" y="9676"/>
                  <a:pt x="39063" y="9676"/>
                </a:cubicBezTo>
                <a:cubicBezTo>
                  <a:pt x="39031" y="9696"/>
                  <a:pt x="39054" y="9758"/>
                  <a:pt x="38975" y="9742"/>
                </a:cubicBezTo>
                <a:cubicBezTo>
                  <a:pt x="38975" y="9721"/>
                  <a:pt x="38975" y="9698"/>
                  <a:pt x="38975" y="9676"/>
                </a:cubicBezTo>
                <a:close/>
                <a:moveTo>
                  <a:pt x="41436" y="9654"/>
                </a:moveTo>
                <a:cubicBezTo>
                  <a:pt x="41469" y="9632"/>
                  <a:pt x="41489" y="9734"/>
                  <a:pt x="41466" y="9764"/>
                </a:cubicBezTo>
                <a:cubicBezTo>
                  <a:pt x="41469" y="9761"/>
                  <a:pt x="41408" y="9743"/>
                  <a:pt x="41408" y="9742"/>
                </a:cubicBezTo>
                <a:cubicBezTo>
                  <a:pt x="41402" y="9722"/>
                  <a:pt x="41436" y="9721"/>
                  <a:pt x="41436" y="9721"/>
                </a:cubicBezTo>
                <a:cubicBezTo>
                  <a:pt x="41432" y="9689"/>
                  <a:pt x="41402" y="9687"/>
                  <a:pt x="41436" y="9654"/>
                </a:cubicBezTo>
                <a:close/>
                <a:moveTo>
                  <a:pt x="37304" y="9676"/>
                </a:moveTo>
                <a:cubicBezTo>
                  <a:pt x="37314" y="9650"/>
                  <a:pt x="37382" y="9659"/>
                  <a:pt x="37392" y="9676"/>
                </a:cubicBezTo>
                <a:cubicBezTo>
                  <a:pt x="37419" y="9724"/>
                  <a:pt x="37285" y="9727"/>
                  <a:pt x="37304" y="9676"/>
                </a:cubicBezTo>
                <a:close/>
                <a:moveTo>
                  <a:pt x="6939" y="9676"/>
                </a:moveTo>
                <a:cubicBezTo>
                  <a:pt x="6940" y="9654"/>
                  <a:pt x="6975" y="9659"/>
                  <a:pt x="6998" y="9654"/>
                </a:cubicBezTo>
                <a:cubicBezTo>
                  <a:pt x="7027" y="9654"/>
                  <a:pt x="7056" y="9654"/>
                  <a:pt x="7085" y="9654"/>
                </a:cubicBezTo>
                <a:cubicBezTo>
                  <a:pt x="7090" y="9702"/>
                  <a:pt x="6981" y="9664"/>
                  <a:pt x="6939" y="9676"/>
                </a:cubicBezTo>
                <a:close/>
                <a:moveTo>
                  <a:pt x="6587" y="9654"/>
                </a:moveTo>
                <a:cubicBezTo>
                  <a:pt x="6630" y="9666"/>
                  <a:pt x="6661" y="9687"/>
                  <a:pt x="6705" y="9698"/>
                </a:cubicBezTo>
                <a:cubicBezTo>
                  <a:pt x="6697" y="9722"/>
                  <a:pt x="6646" y="9713"/>
                  <a:pt x="6646" y="9742"/>
                </a:cubicBezTo>
                <a:cubicBezTo>
                  <a:pt x="6594" y="9737"/>
                  <a:pt x="6579" y="9704"/>
                  <a:pt x="6587" y="9654"/>
                </a:cubicBezTo>
                <a:close/>
                <a:moveTo>
                  <a:pt x="4389" y="9654"/>
                </a:moveTo>
                <a:cubicBezTo>
                  <a:pt x="4376" y="9682"/>
                  <a:pt x="4352" y="9699"/>
                  <a:pt x="4301" y="9698"/>
                </a:cubicBezTo>
                <a:cubicBezTo>
                  <a:pt x="4287" y="9651"/>
                  <a:pt x="4343" y="9656"/>
                  <a:pt x="4389" y="9654"/>
                </a:cubicBezTo>
                <a:close/>
                <a:moveTo>
                  <a:pt x="56297" y="9632"/>
                </a:moveTo>
                <a:cubicBezTo>
                  <a:pt x="56349" y="9649"/>
                  <a:pt x="56301" y="9673"/>
                  <a:pt x="56297" y="9698"/>
                </a:cubicBezTo>
                <a:cubicBezTo>
                  <a:pt x="56245" y="9682"/>
                  <a:pt x="56293" y="9658"/>
                  <a:pt x="56297" y="9632"/>
                </a:cubicBezTo>
                <a:close/>
                <a:moveTo>
                  <a:pt x="43342" y="9654"/>
                </a:moveTo>
                <a:cubicBezTo>
                  <a:pt x="43350" y="9625"/>
                  <a:pt x="43415" y="9637"/>
                  <a:pt x="43459" y="9632"/>
                </a:cubicBezTo>
                <a:cubicBezTo>
                  <a:pt x="43458" y="9654"/>
                  <a:pt x="43423" y="9649"/>
                  <a:pt x="43401" y="9654"/>
                </a:cubicBezTo>
                <a:cubicBezTo>
                  <a:pt x="43395" y="9673"/>
                  <a:pt x="43412" y="9676"/>
                  <a:pt x="43430" y="9676"/>
                </a:cubicBezTo>
                <a:cubicBezTo>
                  <a:pt x="43435" y="9695"/>
                  <a:pt x="43418" y="9696"/>
                  <a:pt x="43401" y="9698"/>
                </a:cubicBezTo>
                <a:cubicBezTo>
                  <a:pt x="43380" y="9698"/>
                  <a:pt x="43362" y="9698"/>
                  <a:pt x="43342" y="9698"/>
                </a:cubicBezTo>
                <a:cubicBezTo>
                  <a:pt x="43360" y="9679"/>
                  <a:pt x="43377" y="9659"/>
                  <a:pt x="43342" y="9654"/>
                </a:cubicBezTo>
                <a:close/>
                <a:moveTo>
                  <a:pt x="5298" y="9632"/>
                </a:moveTo>
                <a:cubicBezTo>
                  <a:pt x="5280" y="9722"/>
                  <a:pt x="5096" y="9686"/>
                  <a:pt x="5004" y="9721"/>
                </a:cubicBezTo>
                <a:cubicBezTo>
                  <a:pt x="5034" y="9720"/>
                  <a:pt x="5017" y="9662"/>
                  <a:pt x="5034" y="9654"/>
                </a:cubicBezTo>
                <a:cubicBezTo>
                  <a:pt x="5089" y="9629"/>
                  <a:pt x="5225" y="9654"/>
                  <a:pt x="5298" y="9632"/>
                </a:cubicBezTo>
                <a:close/>
                <a:moveTo>
                  <a:pt x="39385" y="9610"/>
                </a:moveTo>
                <a:cubicBezTo>
                  <a:pt x="39462" y="9632"/>
                  <a:pt x="39351" y="9744"/>
                  <a:pt x="39297" y="9676"/>
                </a:cubicBezTo>
                <a:cubicBezTo>
                  <a:pt x="39288" y="9626"/>
                  <a:pt x="39382" y="9651"/>
                  <a:pt x="39385" y="9610"/>
                </a:cubicBezTo>
                <a:close/>
                <a:moveTo>
                  <a:pt x="6793" y="9610"/>
                </a:moveTo>
                <a:cubicBezTo>
                  <a:pt x="6812" y="9610"/>
                  <a:pt x="6832" y="9610"/>
                  <a:pt x="6851" y="9610"/>
                </a:cubicBezTo>
                <a:cubicBezTo>
                  <a:pt x="6857" y="9673"/>
                  <a:pt x="6632" y="9604"/>
                  <a:pt x="6793" y="9610"/>
                </a:cubicBezTo>
                <a:close/>
                <a:moveTo>
                  <a:pt x="55212" y="9632"/>
                </a:moveTo>
                <a:cubicBezTo>
                  <a:pt x="55286" y="9644"/>
                  <a:pt x="55326" y="9670"/>
                  <a:pt x="55329" y="9589"/>
                </a:cubicBezTo>
                <a:cubicBezTo>
                  <a:pt x="55407" y="9614"/>
                  <a:pt x="55332" y="9705"/>
                  <a:pt x="55242" y="9676"/>
                </a:cubicBezTo>
                <a:cubicBezTo>
                  <a:pt x="55245" y="9702"/>
                  <a:pt x="55295" y="9695"/>
                  <a:pt x="55329" y="9698"/>
                </a:cubicBezTo>
                <a:cubicBezTo>
                  <a:pt x="55326" y="9724"/>
                  <a:pt x="55335" y="9738"/>
                  <a:pt x="55359" y="9742"/>
                </a:cubicBezTo>
                <a:cubicBezTo>
                  <a:pt x="55323" y="9775"/>
                  <a:pt x="55230" y="9764"/>
                  <a:pt x="55272" y="9853"/>
                </a:cubicBezTo>
                <a:cubicBezTo>
                  <a:pt x="55188" y="9881"/>
                  <a:pt x="55129" y="9747"/>
                  <a:pt x="55242" y="9764"/>
                </a:cubicBezTo>
                <a:cubicBezTo>
                  <a:pt x="55251" y="9738"/>
                  <a:pt x="55192" y="9753"/>
                  <a:pt x="55182" y="9742"/>
                </a:cubicBezTo>
                <a:cubicBezTo>
                  <a:pt x="55152" y="9705"/>
                  <a:pt x="55220" y="9679"/>
                  <a:pt x="55212" y="9632"/>
                </a:cubicBezTo>
                <a:close/>
                <a:moveTo>
                  <a:pt x="41436" y="9589"/>
                </a:moveTo>
                <a:cubicBezTo>
                  <a:pt x="41456" y="9589"/>
                  <a:pt x="41476" y="9589"/>
                  <a:pt x="41495" y="9589"/>
                </a:cubicBezTo>
                <a:cubicBezTo>
                  <a:pt x="41495" y="9603"/>
                  <a:pt x="41495" y="9617"/>
                  <a:pt x="41495" y="9632"/>
                </a:cubicBezTo>
                <a:cubicBezTo>
                  <a:pt x="41476" y="9632"/>
                  <a:pt x="41456" y="9632"/>
                  <a:pt x="41436" y="9632"/>
                </a:cubicBezTo>
                <a:cubicBezTo>
                  <a:pt x="41436" y="9617"/>
                  <a:pt x="41436" y="9603"/>
                  <a:pt x="41436" y="9589"/>
                </a:cubicBezTo>
                <a:close/>
                <a:moveTo>
                  <a:pt x="13153" y="9589"/>
                </a:moveTo>
                <a:cubicBezTo>
                  <a:pt x="13172" y="9589"/>
                  <a:pt x="13192" y="9589"/>
                  <a:pt x="13211" y="9589"/>
                </a:cubicBezTo>
                <a:cubicBezTo>
                  <a:pt x="13211" y="9610"/>
                  <a:pt x="13211" y="9632"/>
                  <a:pt x="13211" y="9654"/>
                </a:cubicBezTo>
                <a:cubicBezTo>
                  <a:pt x="13182" y="9654"/>
                  <a:pt x="13153" y="9654"/>
                  <a:pt x="13123" y="9654"/>
                </a:cubicBezTo>
                <a:cubicBezTo>
                  <a:pt x="13115" y="9619"/>
                  <a:pt x="13151" y="9617"/>
                  <a:pt x="13153" y="9589"/>
                </a:cubicBezTo>
                <a:close/>
                <a:moveTo>
                  <a:pt x="57761" y="9566"/>
                </a:moveTo>
                <a:cubicBezTo>
                  <a:pt x="57824" y="9555"/>
                  <a:pt x="57817" y="9597"/>
                  <a:pt x="57821" y="9632"/>
                </a:cubicBezTo>
                <a:cubicBezTo>
                  <a:pt x="57797" y="9628"/>
                  <a:pt x="57791" y="9609"/>
                  <a:pt x="57761" y="9610"/>
                </a:cubicBezTo>
                <a:cubicBezTo>
                  <a:pt x="57761" y="9596"/>
                  <a:pt x="57761" y="9581"/>
                  <a:pt x="57761" y="9566"/>
                </a:cubicBezTo>
                <a:close/>
                <a:moveTo>
                  <a:pt x="57997" y="9544"/>
                </a:moveTo>
                <a:cubicBezTo>
                  <a:pt x="57977" y="9587"/>
                  <a:pt x="57918" y="9603"/>
                  <a:pt x="57849" y="9610"/>
                </a:cubicBezTo>
                <a:cubicBezTo>
                  <a:pt x="57869" y="9567"/>
                  <a:pt x="57929" y="9551"/>
                  <a:pt x="57997" y="9544"/>
                </a:cubicBezTo>
                <a:close/>
                <a:moveTo>
                  <a:pt x="56414" y="9566"/>
                </a:moveTo>
                <a:cubicBezTo>
                  <a:pt x="56493" y="9487"/>
                  <a:pt x="56603" y="9615"/>
                  <a:pt x="56414" y="9566"/>
                </a:cubicBezTo>
                <a:close/>
                <a:moveTo>
                  <a:pt x="56707" y="9523"/>
                </a:moveTo>
                <a:cubicBezTo>
                  <a:pt x="56782" y="9521"/>
                  <a:pt x="56742" y="9539"/>
                  <a:pt x="56737" y="9566"/>
                </a:cubicBezTo>
                <a:cubicBezTo>
                  <a:pt x="56724" y="9619"/>
                  <a:pt x="56870" y="9554"/>
                  <a:pt x="56824" y="9632"/>
                </a:cubicBezTo>
                <a:cubicBezTo>
                  <a:pt x="56786" y="9632"/>
                  <a:pt x="56746" y="9632"/>
                  <a:pt x="56707" y="9632"/>
                </a:cubicBezTo>
                <a:cubicBezTo>
                  <a:pt x="56707" y="9596"/>
                  <a:pt x="56707" y="9559"/>
                  <a:pt x="56707" y="9523"/>
                </a:cubicBezTo>
                <a:close/>
                <a:moveTo>
                  <a:pt x="9196" y="9523"/>
                </a:moveTo>
                <a:cubicBezTo>
                  <a:pt x="9183" y="9550"/>
                  <a:pt x="9158" y="9568"/>
                  <a:pt x="9108" y="9566"/>
                </a:cubicBezTo>
                <a:cubicBezTo>
                  <a:pt x="9121" y="9539"/>
                  <a:pt x="9145" y="9521"/>
                  <a:pt x="9196" y="9523"/>
                </a:cubicBezTo>
                <a:close/>
                <a:moveTo>
                  <a:pt x="7291" y="9523"/>
                </a:moveTo>
                <a:cubicBezTo>
                  <a:pt x="7316" y="9518"/>
                  <a:pt x="7319" y="9531"/>
                  <a:pt x="7320" y="9544"/>
                </a:cubicBezTo>
                <a:cubicBezTo>
                  <a:pt x="7367" y="9551"/>
                  <a:pt x="7370" y="9523"/>
                  <a:pt x="7408" y="9523"/>
                </a:cubicBezTo>
                <a:cubicBezTo>
                  <a:pt x="7472" y="9507"/>
                  <a:pt x="7595" y="9545"/>
                  <a:pt x="7467" y="9544"/>
                </a:cubicBezTo>
                <a:cubicBezTo>
                  <a:pt x="7378" y="9545"/>
                  <a:pt x="7298" y="9637"/>
                  <a:pt x="7291" y="9523"/>
                </a:cubicBezTo>
                <a:close/>
                <a:moveTo>
                  <a:pt x="5298" y="9523"/>
                </a:moveTo>
                <a:cubicBezTo>
                  <a:pt x="5317" y="9523"/>
                  <a:pt x="5337" y="9523"/>
                  <a:pt x="5356" y="9523"/>
                </a:cubicBezTo>
                <a:cubicBezTo>
                  <a:pt x="5356" y="9537"/>
                  <a:pt x="5356" y="9551"/>
                  <a:pt x="5356" y="9566"/>
                </a:cubicBezTo>
                <a:cubicBezTo>
                  <a:pt x="5337" y="9566"/>
                  <a:pt x="5317" y="9566"/>
                  <a:pt x="5298" y="9566"/>
                </a:cubicBezTo>
                <a:cubicBezTo>
                  <a:pt x="5298" y="9551"/>
                  <a:pt x="5298" y="9537"/>
                  <a:pt x="5298" y="9523"/>
                </a:cubicBezTo>
                <a:close/>
                <a:moveTo>
                  <a:pt x="5122" y="9523"/>
                </a:moveTo>
                <a:cubicBezTo>
                  <a:pt x="5164" y="9511"/>
                  <a:pt x="5193" y="9608"/>
                  <a:pt x="5210" y="9544"/>
                </a:cubicBezTo>
                <a:cubicBezTo>
                  <a:pt x="5258" y="9559"/>
                  <a:pt x="5225" y="9577"/>
                  <a:pt x="5210" y="9589"/>
                </a:cubicBezTo>
                <a:cubicBezTo>
                  <a:pt x="5179" y="9611"/>
                  <a:pt x="5198" y="9590"/>
                  <a:pt x="5151" y="9589"/>
                </a:cubicBezTo>
                <a:cubicBezTo>
                  <a:pt x="5112" y="9586"/>
                  <a:pt x="5073" y="9590"/>
                  <a:pt x="5034" y="9589"/>
                </a:cubicBezTo>
                <a:cubicBezTo>
                  <a:pt x="5038" y="9547"/>
                  <a:pt x="5131" y="9574"/>
                  <a:pt x="5122" y="9523"/>
                </a:cubicBezTo>
                <a:close/>
                <a:moveTo>
                  <a:pt x="58261" y="9500"/>
                </a:moveTo>
                <a:cubicBezTo>
                  <a:pt x="58224" y="9532"/>
                  <a:pt x="58159" y="9542"/>
                  <a:pt x="58085" y="9544"/>
                </a:cubicBezTo>
                <a:cubicBezTo>
                  <a:pt x="58111" y="9507"/>
                  <a:pt x="58177" y="9496"/>
                  <a:pt x="58261" y="9500"/>
                </a:cubicBezTo>
                <a:close/>
                <a:moveTo>
                  <a:pt x="57674" y="9523"/>
                </a:moveTo>
                <a:cubicBezTo>
                  <a:pt x="57674" y="9544"/>
                  <a:pt x="57638" y="9539"/>
                  <a:pt x="57616" y="9544"/>
                </a:cubicBezTo>
                <a:cubicBezTo>
                  <a:pt x="57620" y="9571"/>
                  <a:pt x="57669" y="9563"/>
                  <a:pt x="57704" y="9566"/>
                </a:cubicBezTo>
                <a:cubicBezTo>
                  <a:pt x="57707" y="9628"/>
                  <a:pt x="57632" y="9630"/>
                  <a:pt x="57557" y="9632"/>
                </a:cubicBezTo>
                <a:cubicBezTo>
                  <a:pt x="57613" y="9590"/>
                  <a:pt x="57560" y="9577"/>
                  <a:pt x="57557" y="9523"/>
                </a:cubicBezTo>
                <a:cubicBezTo>
                  <a:pt x="57637" y="9524"/>
                  <a:pt x="57616" y="9485"/>
                  <a:pt x="57674" y="9523"/>
                </a:cubicBezTo>
                <a:close/>
                <a:moveTo>
                  <a:pt x="10867" y="9523"/>
                </a:moveTo>
                <a:cubicBezTo>
                  <a:pt x="10871" y="9517"/>
                  <a:pt x="10929" y="9482"/>
                  <a:pt x="10954" y="9500"/>
                </a:cubicBezTo>
                <a:cubicBezTo>
                  <a:pt x="10977" y="9517"/>
                  <a:pt x="10836" y="9565"/>
                  <a:pt x="10867" y="9523"/>
                </a:cubicBezTo>
                <a:close/>
                <a:moveTo>
                  <a:pt x="7642" y="9523"/>
                </a:moveTo>
                <a:cubicBezTo>
                  <a:pt x="7631" y="9479"/>
                  <a:pt x="7776" y="9490"/>
                  <a:pt x="7731" y="9544"/>
                </a:cubicBezTo>
                <a:cubicBezTo>
                  <a:pt x="7711" y="9544"/>
                  <a:pt x="7692" y="9544"/>
                  <a:pt x="7671" y="9544"/>
                </a:cubicBezTo>
                <a:cubicBezTo>
                  <a:pt x="7677" y="9526"/>
                  <a:pt x="7660" y="9523"/>
                  <a:pt x="7642" y="9523"/>
                </a:cubicBezTo>
                <a:close/>
                <a:moveTo>
                  <a:pt x="57352" y="9457"/>
                </a:moveTo>
                <a:cubicBezTo>
                  <a:pt x="57387" y="9460"/>
                  <a:pt x="57376" y="9497"/>
                  <a:pt x="57382" y="9523"/>
                </a:cubicBezTo>
                <a:cubicBezTo>
                  <a:pt x="57373" y="9580"/>
                  <a:pt x="57495" y="9539"/>
                  <a:pt x="57469" y="9610"/>
                </a:cubicBezTo>
                <a:cubicBezTo>
                  <a:pt x="57376" y="9644"/>
                  <a:pt x="57340" y="9619"/>
                  <a:pt x="57235" y="9610"/>
                </a:cubicBezTo>
                <a:cubicBezTo>
                  <a:pt x="57209" y="9539"/>
                  <a:pt x="57331" y="9580"/>
                  <a:pt x="57352" y="9544"/>
                </a:cubicBezTo>
                <a:cubicBezTo>
                  <a:pt x="57318" y="9512"/>
                  <a:pt x="57318" y="9489"/>
                  <a:pt x="57352" y="9457"/>
                </a:cubicBezTo>
                <a:close/>
                <a:moveTo>
                  <a:pt x="54978" y="9457"/>
                </a:moveTo>
                <a:cubicBezTo>
                  <a:pt x="54929" y="9500"/>
                  <a:pt x="54980" y="9484"/>
                  <a:pt x="54978" y="9544"/>
                </a:cubicBezTo>
                <a:cubicBezTo>
                  <a:pt x="54890" y="9578"/>
                  <a:pt x="54890" y="9423"/>
                  <a:pt x="54978" y="9457"/>
                </a:cubicBezTo>
                <a:close/>
                <a:moveTo>
                  <a:pt x="9519" y="9500"/>
                </a:moveTo>
                <a:cubicBezTo>
                  <a:pt x="9509" y="9502"/>
                  <a:pt x="9463" y="9544"/>
                  <a:pt x="9460" y="9544"/>
                </a:cubicBezTo>
                <a:cubicBezTo>
                  <a:pt x="9436" y="9545"/>
                  <a:pt x="9430" y="9521"/>
                  <a:pt x="9401" y="9523"/>
                </a:cubicBezTo>
                <a:cubicBezTo>
                  <a:pt x="9362" y="9523"/>
                  <a:pt x="9310" y="9549"/>
                  <a:pt x="9284" y="9523"/>
                </a:cubicBezTo>
                <a:cubicBezTo>
                  <a:pt x="9255" y="9523"/>
                  <a:pt x="9261" y="9550"/>
                  <a:pt x="9254" y="9566"/>
                </a:cubicBezTo>
                <a:cubicBezTo>
                  <a:pt x="9215" y="9559"/>
                  <a:pt x="9230" y="9511"/>
                  <a:pt x="9225" y="9478"/>
                </a:cubicBezTo>
                <a:cubicBezTo>
                  <a:pt x="9376" y="9478"/>
                  <a:pt x="9412" y="9449"/>
                  <a:pt x="9519" y="9500"/>
                </a:cubicBezTo>
                <a:close/>
                <a:moveTo>
                  <a:pt x="8932" y="9457"/>
                </a:moveTo>
                <a:cubicBezTo>
                  <a:pt x="9008" y="9443"/>
                  <a:pt x="9037" y="9465"/>
                  <a:pt x="9020" y="9523"/>
                </a:cubicBezTo>
                <a:cubicBezTo>
                  <a:pt x="8993" y="9499"/>
                  <a:pt x="8912" y="9515"/>
                  <a:pt x="8932" y="9457"/>
                </a:cubicBezTo>
                <a:close/>
                <a:moveTo>
                  <a:pt x="58642" y="9434"/>
                </a:moveTo>
                <a:cubicBezTo>
                  <a:pt x="58736" y="9408"/>
                  <a:pt x="58664" y="9505"/>
                  <a:pt x="58759" y="9478"/>
                </a:cubicBezTo>
                <a:cubicBezTo>
                  <a:pt x="58741" y="9497"/>
                  <a:pt x="58724" y="9518"/>
                  <a:pt x="58759" y="9523"/>
                </a:cubicBezTo>
                <a:cubicBezTo>
                  <a:pt x="58739" y="9589"/>
                  <a:pt x="58697" y="9502"/>
                  <a:pt x="58642" y="9523"/>
                </a:cubicBezTo>
                <a:cubicBezTo>
                  <a:pt x="58642" y="9493"/>
                  <a:pt x="58642" y="9463"/>
                  <a:pt x="58642" y="9434"/>
                </a:cubicBezTo>
                <a:close/>
                <a:moveTo>
                  <a:pt x="55916" y="9434"/>
                </a:moveTo>
                <a:cubicBezTo>
                  <a:pt x="55978" y="9482"/>
                  <a:pt x="55999" y="9423"/>
                  <a:pt x="56091" y="9434"/>
                </a:cubicBezTo>
                <a:cubicBezTo>
                  <a:pt x="56120" y="9513"/>
                  <a:pt x="55960" y="9453"/>
                  <a:pt x="55974" y="9523"/>
                </a:cubicBezTo>
                <a:cubicBezTo>
                  <a:pt x="55923" y="9517"/>
                  <a:pt x="55908" y="9485"/>
                  <a:pt x="55916" y="9434"/>
                </a:cubicBezTo>
                <a:close/>
                <a:moveTo>
                  <a:pt x="53249" y="9434"/>
                </a:moveTo>
                <a:cubicBezTo>
                  <a:pt x="53291" y="9439"/>
                  <a:pt x="53259" y="9500"/>
                  <a:pt x="53307" y="9500"/>
                </a:cubicBezTo>
                <a:cubicBezTo>
                  <a:pt x="53312" y="9519"/>
                  <a:pt x="53296" y="9521"/>
                  <a:pt x="53278" y="9523"/>
                </a:cubicBezTo>
                <a:cubicBezTo>
                  <a:pt x="53258" y="9523"/>
                  <a:pt x="53239" y="9523"/>
                  <a:pt x="53219" y="9523"/>
                </a:cubicBezTo>
                <a:cubicBezTo>
                  <a:pt x="53242" y="9503"/>
                  <a:pt x="53250" y="9473"/>
                  <a:pt x="53249" y="9434"/>
                </a:cubicBezTo>
                <a:close/>
                <a:moveTo>
                  <a:pt x="6734" y="9434"/>
                </a:moveTo>
                <a:cubicBezTo>
                  <a:pt x="6766" y="9440"/>
                  <a:pt x="6754" y="9478"/>
                  <a:pt x="6793" y="9478"/>
                </a:cubicBezTo>
                <a:cubicBezTo>
                  <a:pt x="6776" y="9524"/>
                  <a:pt x="6747" y="9525"/>
                  <a:pt x="6705" y="9500"/>
                </a:cubicBezTo>
                <a:cubicBezTo>
                  <a:pt x="6698" y="9529"/>
                  <a:pt x="6617" y="9529"/>
                  <a:pt x="6617" y="9500"/>
                </a:cubicBezTo>
                <a:cubicBezTo>
                  <a:pt x="6586" y="9493"/>
                  <a:pt x="6570" y="9542"/>
                  <a:pt x="6558" y="9544"/>
                </a:cubicBezTo>
                <a:cubicBezTo>
                  <a:pt x="6536" y="9547"/>
                  <a:pt x="6528" y="9518"/>
                  <a:pt x="6499" y="9523"/>
                </a:cubicBezTo>
                <a:cubicBezTo>
                  <a:pt x="6435" y="9532"/>
                  <a:pt x="6438" y="9529"/>
                  <a:pt x="6353" y="9544"/>
                </a:cubicBezTo>
                <a:cubicBezTo>
                  <a:pt x="6341" y="9547"/>
                  <a:pt x="6316" y="9566"/>
                  <a:pt x="6323" y="9566"/>
                </a:cubicBezTo>
                <a:cubicBezTo>
                  <a:pt x="6298" y="9566"/>
                  <a:pt x="6278" y="9539"/>
                  <a:pt x="6236" y="9544"/>
                </a:cubicBezTo>
                <a:cubicBezTo>
                  <a:pt x="6189" y="9550"/>
                  <a:pt x="6139" y="9581"/>
                  <a:pt x="6089" y="9589"/>
                </a:cubicBezTo>
                <a:cubicBezTo>
                  <a:pt x="6064" y="9592"/>
                  <a:pt x="5906" y="9568"/>
                  <a:pt x="5884" y="9589"/>
                </a:cubicBezTo>
                <a:cubicBezTo>
                  <a:pt x="5834" y="9634"/>
                  <a:pt x="5837" y="9622"/>
                  <a:pt x="5708" y="9632"/>
                </a:cubicBezTo>
                <a:cubicBezTo>
                  <a:pt x="5680" y="9635"/>
                  <a:pt x="5687" y="9653"/>
                  <a:pt x="5679" y="9654"/>
                </a:cubicBezTo>
                <a:cubicBezTo>
                  <a:pt x="5649" y="9659"/>
                  <a:pt x="5655" y="9632"/>
                  <a:pt x="5649" y="9632"/>
                </a:cubicBezTo>
                <a:cubicBezTo>
                  <a:pt x="5594" y="9634"/>
                  <a:pt x="5545" y="9656"/>
                  <a:pt x="5503" y="9632"/>
                </a:cubicBezTo>
                <a:cubicBezTo>
                  <a:pt x="5557" y="9592"/>
                  <a:pt x="5645" y="9619"/>
                  <a:pt x="5708" y="9589"/>
                </a:cubicBezTo>
                <a:cubicBezTo>
                  <a:pt x="5712" y="9586"/>
                  <a:pt x="5742" y="9565"/>
                  <a:pt x="5737" y="9566"/>
                </a:cubicBezTo>
                <a:cubicBezTo>
                  <a:pt x="5887" y="9530"/>
                  <a:pt x="6074" y="9586"/>
                  <a:pt x="6206" y="9500"/>
                </a:cubicBezTo>
                <a:cubicBezTo>
                  <a:pt x="6293" y="9520"/>
                  <a:pt x="6373" y="9507"/>
                  <a:pt x="6470" y="9478"/>
                </a:cubicBezTo>
                <a:cubicBezTo>
                  <a:pt x="6481" y="9475"/>
                  <a:pt x="6523" y="9484"/>
                  <a:pt x="6529" y="9478"/>
                </a:cubicBezTo>
                <a:cubicBezTo>
                  <a:pt x="6568" y="9442"/>
                  <a:pt x="6673" y="9512"/>
                  <a:pt x="6734" y="9434"/>
                </a:cubicBezTo>
                <a:close/>
                <a:moveTo>
                  <a:pt x="13123" y="9566"/>
                </a:moveTo>
                <a:cubicBezTo>
                  <a:pt x="13105" y="9547"/>
                  <a:pt x="13088" y="9527"/>
                  <a:pt x="13123" y="9523"/>
                </a:cubicBezTo>
                <a:cubicBezTo>
                  <a:pt x="13111" y="9472"/>
                  <a:pt x="12994" y="9463"/>
                  <a:pt x="13065" y="9412"/>
                </a:cubicBezTo>
                <a:cubicBezTo>
                  <a:pt x="13102" y="9448"/>
                  <a:pt x="13200" y="9402"/>
                  <a:pt x="13240" y="9434"/>
                </a:cubicBezTo>
                <a:cubicBezTo>
                  <a:pt x="13250" y="9442"/>
                  <a:pt x="13230" y="9497"/>
                  <a:pt x="13240" y="9500"/>
                </a:cubicBezTo>
                <a:cubicBezTo>
                  <a:pt x="13306" y="9522"/>
                  <a:pt x="13301" y="9458"/>
                  <a:pt x="13387" y="9500"/>
                </a:cubicBezTo>
                <a:cubicBezTo>
                  <a:pt x="13379" y="9631"/>
                  <a:pt x="13203" y="9513"/>
                  <a:pt x="13123" y="9566"/>
                </a:cubicBezTo>
                <a:close/>
                <a:moveTo>
                  <a:pt x="6031" y="9412"/>
                </a:moveTo>
                <a:cubicBezTo>
                  <a:pt x="6105" y="9411"/>
                  <a:pt x="6067" y="9428"/>
                  <a:pt x="6060" y="9457"/>
                </a:cubicBezTo>
                <a:cubicBezTo>
                  <a:pt x="6089" y="9457"/>
                  <a:pt x="6118" y="9457"/>
                  <a:pt x="6148" y="9457"/>
                </a:cubicBezTo>
                <a:cubicBezTo>
                  <a:pt x="6116" y="9491"/>
                  <a:pt x="6048" y="9491"/>
                  <a:pt x="6001" y="9500"/>
                </a:cubicBezTo>
                <a:cubicBezTo>
                  <a:pt x="5950" y="9511"/>
                  <a:pt x="5898" y="9536"/>
                  <a:pt x="5825" y="9523"/>
                </a:cubicBezTo>
                <a:cubicBezTo>
                  <a:pt x="5868" y="9439"/>
                  <a:pt x="5694" y="9518"/>
                  <a:pt x="5737" y="9434"/>
                </a:cubicBezTo>
                <a:cubicBezTo>
                  <a:pt x="5864" y="9436"/>
                  <a:pt x="5953" y="9479"/>
                  <a:pt x="6031" y="9412"/>
                </a:cubicBezTo>
                <a:close/>
                <a:moveTo>
                  <a:pt x="58261" y="9391"/>
                </a:moveTo>
                <a:cubicBezTo>
                  <a:pt x="58261" y="9412"/>
                  <a:pt x="58261" y="9434"/>
                  <a:pt x="58261" y="9457"/>
                </a:cubicBezTo>
                <a:cubicBezTo>
                  <a:pt x="58236" y="9441"/>
                  <a:pt x="58181" y="9423"/>
                  <a:pt x="58173" y="9457"/>
                </a:cubicBezTo>
                <a:cubicBezTo>
                  <a:pt x="58087" y="9431"/>
                  <a:pt x="58211" y="9385"/>
                  <a:pt x="58261" y="9391"/>
                </a:cubicBezTo>
                <a:close/>
                <a:moveTo>
                  <a:pt x="57176" y="9391"/>
                </a:moveTo>
                <a:cubicBezTo>
                  <a:pt x="57239" y="9380"/>
                  <a:pt x="57232" y="9423"/>
                  <a:pt x="57235" y="9457"/>
                </a:cubicBezTo>
                <a:cubicBezTo>
                  <a:pt x="57210" y="9453"/>
                  <a:pt x="57205" y="9434"/>
                  <a:pt x="57176" y="9434"/>
                </a:cubicBezTo>
                <a:cubicBezTo>
                  <a:pt x="57176" y="9420"/>
                  <a:pt x="57176" y="9405"/>
                  <a:pt x="57176" y="9391"/>
                </a:cubicBezTo>
                <a:close/>
                <a:moveTo>
                  <a:pt x="56297" y="9412"/>
                </a:moveTo>
                <a:cubicBezTo>
                  <a:pt x="56329" y="9504"/>
                  <a:pt x="56088" y="9504"/>
                  <a:pt x="56121" y="9412"/>
                </a:cubicBezTo>
                <a:cubicBezTo>
                  <a:pt x="56174" y="9371"/>
                  <a:pt x="56195" y="9430"/>
                  <a:pt x="56297" y="9412"/>
                </a:cubicBezTo>
                <a:close/>
                <a:moveTo>
                  <a:pt x="55768" y="9369"/>
                </a:moveTo>
                <a:cubicBezTo>
                  <a:pt x="55832" y="9358"/>
                  <a:pt x="55825" y="9400"/>
                  <a:pt x="55828" y="9434"/>
                </a:cubicBezTo>
                <a:cubicBezTo>
                  <a:pt x="55804" y="9430"/>
                  <a:pt x="55798" y="9412"/>
                  <a:pt x="55768" y="9412"/>
                </a:cubicBezTo>
                <a:cubicBezTo>
                  <a:pt x="55768" y="9398"/>
                  <a:pt x="55768" y="9383"/>
                  <a:pt x="55768" y="9369"/>
                </a:cubicBezTo>
                <a:close/>
                <a:moveTo>
                  <a:pt x="12566" y="9391"/>
                </a:moveTo>
                <a:cubicBezTo>
                  <a:pt x="12566" y="9412"/>
                  <a:pt x="12530" y="9408"/>
                  <a:pt x="12508" y="9412"/>
                </a:cubicBezTo>
                <a:cubicBezTo>
                  <a:pt x="12532" y="9437"/>
                  <a:pt x="12546" y="9472"/>
                  <a:pt x="12537" y="9523"/>
                </a:cubicBezTo>
                <a:cubicBezTo>
                  <a:pt x="12387" y="9551"/>
                  <a:pt x="12487" y="9315"/>
                  <a:pt x="12566" y="9391"/>
                </a:cubicBezTo>
                <a:close/>
                <a:moveTo>
                  <a:pt x="59432" y="9324"/>
                </a:moveTo>
                <a:cubicBezTo>
                  <a:pt x="59452" y="9324"/>
                  <a:pt x="59472" y="9324"/>
                  <a:pt x="59492" y="9324"/>
                </a:cubicBezTo>
                <a:cubicBezTo>
                  <a:pt x="59476" y="9341"/>
                  <a:pt x="59461" y="9360"/>
                  <a:pt x="59462" y="9391"/>
                </a:cubicBezTo>
                <a:cubicBezTo>
                  <a:pt x="59402" y="9377"/>
                  <a:pt x="59400" y="9357"/>
                  <a:pt x="59432" y="9324"/>
                </a:cubicBezTo>
                <a:close/>
                <a:moveTo>
                  <a:pt x="7056" y="9324"/>
                </a:moveTo>
                <a:cubicBezTo>
                  <a:pt x="7146" y="9290"/>
                  <a:pt x="7106" y="9458"/>
                  <a:pt x="7173" y="9369"/>
                </a:cubicBezTo>
                <a:cubicBezTo>
                  <a:pt x="7277" y="9371"/>
                  <a:pt x="7111" y="9441"/>
                  <a:pt x="7203" y="9434"/>
                </a:cubicBezTo>
                <a:cubicBezTo>
                  <a:pt x="7182" y="9469"/>
                  <a:pt x="7079" y="9454"/>
                  <a:pt x="7027" y="9478"/>
                </a:cubicBezTo>
                <a:cubicBezTo>
                  <a:pt x="7013" y="9485"/>
                  <a:pt x="6913" y="9497"/>
                  <a:pt x="6881" y="9523"/>
                </a:cubicBezTo>
                <a:cubicBezTo>
                  <a:pt x="6816" y="9520"/>
                  <a:pt x="6868" y="9429"/>
                  <a:pt x="6851" y="9391"/>
                </a:cubicBezTo>
                <a:cubicBezTo>
                  <a:pt x="6945" y="9388"/>
                  <a:pt x="7075" y="9412"/>
                  <a:pt x="7056" y="9324"/>
                </a:cubicBezTo>
                <a:close/>
                <a:moveTo>
                  <a:pt x="6851" y="9346"/>
                </a:moveTo>
                <a:cubicBezTo>
                  <a:pt x="6850" y="9314"/>
                  <a:pt x="6911" y="9337"/>
                  <a:pt x="6939" y="9324"/>
                </a:cubicBezTo>
                <a:cubicBezTo>
                  <a:pt x="6949" y="9320"/>
                  <a:pt x="6961" y="9283"/>
                  <a:pt x="6968" y="9280"/>
                </a:cubicBezTo>
                <a:cubicBezTo>
                  <a:pt x="7052" y="9258"/>
                  <a:pt x="7142" y="9280"/>
                  <a:pt x="7232" y="9258"/>
                </a:cubicBezTo>
                <a:cubicBezTo>
                  <a:pt x="7242" y="9306"/>
                  <a:pt x="7226" y="9324"/>
                  <a:pt x="7173" y="9324"/>
                </a:cubicBezTo>
                <a:cubicBezTo>
                  <a:pt x="7152" y="9325"/>
                  <a:pt x="7105" y="9304"/>
                  <a:pt x="7115" y="9303"/>
                </a:cubicBezTo>
                <a:cubicBezTo>
                  <a:pt x="7024" y="9321"/>
                  <a:pt x="6921" y="9388"/>
                  <a:pt x="6851" y="9346"/>
                </a:cubicBezTo>
                <a:close/>
                <a:moveTo>
                  <a:pt x="12889" y="9258"/>
                </a:moveTo>
                <a:cubicBezTo>
                  <a:pt x="12789" y="9221"/>
                  <a:pt x="12925" y="9197"/>
                  <a:pt x="12948" y="9214"/>
                </a:cubicBezTo>
                <a:cubicBezTo>
                  <a:pt x="12960" y="9223"/>
                  <a:pt x="12874" y="9240"/>
                  <a:pt x="12889" y="9258"/>
                </a:cubicBezTo>
                <a:close/>
                <a:moveTo>
                  <a:pt x="59404" y="9191"/>
                </a:moveTo>
                <a:cubicBezTo>
                  <a:pt x="59424" y="9191"/>
                  <a:pt x="59443" y="9191"/>
                  <a:pt x="59462" y="9191"/>
                </a:cubicBezTo>
                <a:cubicBezTo>
                  <a:pt x="59467" y="9255"/>
                  <a:pt x="59244" y="9185"/>
                  <a:pt x="59404" y="9191"/>
                </a:cubicBezTo>
                <a:close/>
                <a:moveTo>
                  <a:pt x="14677" y="9258"/>
                </a:moveTo>
                <a:cubicBezTo>
                  <a:pt x="14585" y="9185"/>
                  <a:pt x="14749" y="9121"/>
                  <a:pt x="14677" y="9258"/>
                </a:cubicBezTo>
                <a:close/>
                <a:moveTo>
                  <a:pt x="10632" y="9171"/>
                </a:moveTo>
                <a:cubicBezTo>
                  <a:pt x="10652" y="9171"/>
                  <a:pt x="10671" y="9171"/>
                  <a:pt x="10691" y="9171"/>
                </a:cubicBezTo>
                <a:cubicBezTo>
                  <a:pt x="10697" y="9232"/>
                  <a:pt x="10472" y="9165"/>
                  <a:pt x="10632" y="9171"/>
                </a:cubicBezTo>
                <a:close/>
                <a:moveTo>
                  <a:pt x="6939" y="9171"/>
                </a:moveTo>
                <a:cubicBezTo>
                  <a:pt x="7035" y="9233"/>
                  <a:pt x="6759" y="9227"/>
                  <a:pt x="6705" y="9258"/>
                </a:cubicBezTo>
                <a:cubicBezTo>
                  <a:pt x="6678" y="9187"/>
                  <a:pt x="6801" y="9228"/>
                  <a:pt x="6793" y="9171"/>
                </a:cubicBezTo>
                <a:cubicBezTo>
                  <a:pt x="6810" y="9183"/>
                  <a:pt x="6931" y="9222"/>
                  <a:pt x="6939" y="9171"/>
                </a:cubicBezTo>
                <a:close/>
                <a:moveTo>
                  <a:pt x="56912" y="9148"/>
                </a:moveTo>
                <a:cubicBezTo>
                  <a:pt x="56942" y="9162"/>
                  <a:pt x="56942" y="9199"/>
                  <a:pt x="56999" y="9191"/>
                </a:cubicBezTo>
                <a:cubicBezTo>
                  <a:pt x="56984" y="9225"/>
                  <a:pt x="56957" y="9248"/>
                  <a:pt x="56942" y="9280"/>
                </a:cubicBezTo>
                <a:cubicBezTo>
                  <a:pt x="56860" y="9242"/>
                  <a:pt x="56914" y="9223"/>
                  <a:pt x="56912" y="9148"/>
                </a:cubicBezTo>
                <a:close/>
                <a:moveTo>
                  <a:pt x="12185" y="9171"/>
                </a:moveTo>
                <a:cubicBezTo>
                  <a:pt x="12178" y="9135"/>
                  <a:pt x="12344" y="9139"/>
                  <a:pt x="12273" y="9191"/>
                </a:cubicBezTo>
                <a:cubicBezTo>
                  <a:pt x="12284" y="9184"/>
                  <a:pt x="12185" y="9169"/>
                  <a:pt x="12185" y="9171"/>
                </a:cubicBezTo>
                <a:close/>
                <a:moveTo>
                  <a:pt x="13475" y="9126"/>
                </a:moveTo>
                <a:cubicBezTo>
                  <a:pt x="13513" y="9157"/>
                  <a:pt x="13614" y="9139"/>
                  <a:pt x="13651" y="9171"/>
                </a:cubicBezTo>
                <a:cubicBezTo>
                  <a:pt x="13621" y="9219"/>
                  <a:pt x="13455" y="9187"/>
                  <a:pt x="13475" y="9126"/>
                </a:cubicBezTo>
                <a:close/>
                <a:moveTo>
                  <a:pt x="7173" y="9171"/>
                </a:moveTo>
                <a:cubicBezTo>
                  <a:pt x="7186" y="9143"/>
                  <a:pt x="7211" y="9125"/>
                  <a:pt x="7262" y="9126"/>
                </a:cubicBezTo>
                <a:cubicBezTo>
                  <a:pt x="7249" y="9152"/>
                  <a:pt x="7224" y="9171"/>
                  <a:pt x="7173" y="9171"/>
                </a:cubicBezTo>
                <a:close/>
                <a:moveTo>
                  <a:pt x="4389" y="9148"/>
                </a:moveTo>
                <a:cubicBezTo>
                  <a:pt x="4370" y="9171"/>
                  <a:pt x="4322" y="9171"/>
                  <a:pt x="4331" y="9214"/>
                </a:cubicBezTo>
                <a:cubicBezTo>
                  <a:pt x="4306" y="9219"/>
                  <a:pt x="4303" y="9205"/>
                  <a:pt x="4301" y="9191"/>
                </a:cubicBezTo>
                <a:cubicBezTo>
                  <a:pt x="4296" y="9132"/>
                  <a:pt x="4346" y="9117"/>
                  <a:pt x="4389" y="9148"/>
                </a:cubicBezTo>
                <a:close/>
                <a:moveTo>
                  <a:pt x="15175" y="9126"/>
                </a:moveTo>
                <a:cubicBezTo>
                  <a:pt x="15175" y="9140"/>
                  <a:pt x="15175" y="9156"/>
                  <a:pt x="15175" y="9171"/>
                </a:cubicBezTo>
                <a:cubicBezTo>
                  <a:pt x="15104" y="9180"/>
                  <a:pt x="15112" y="9130"/>
                  <a:pt x="15028" y="9148"/>
                </a:cubicBezTo>
                <a:cubicBezTo>
                  <a:pt x="15047" y="9130"/>
                  <a:pt x="15166" y="9079"/>
                  <a:pt x="15175" y="9126"/>
                </a:cubicBezTo>
                <a:close/>
                <a:moveTo>
                  <a:pt x="13329" y="9104"/>
                </a:moveTo>
                <a:cubicBezTo>
                  <a:pt x="13332" y="9144"/>
                  <a:pt x="13292" y="9150"/>
                  <a:pt x="13299" y="9191"/>
                </a:cubicBezTo>
                <a:cubicBezTo>
                  <a:pt x="13241" y="9191"/>
                  <a:pt x="13262" y="9132"/>
                  <a:pt x="13182" y="9148"/>
                </a:cubicBezTo>
                <a:cubicBezTo>
                  <a:pt x="13207" y="9115"/>
                  <a:pt x="13256" y="9100"/>
                  <a:pt x="13329" y="9104"/>
                </a:cubicBezTo>
                <a:close/>
                <a:moveTo>
                  <a:pt x="8639" y="9104"/>
                </a:moveTo>
                <a:cubicBezTo>
                  <a:pt x="8687" y="9098"/>
                  <a:pt x="8689" y="9125"/>
                  <a:pt x="8727" y="9126"/>
                </a:cubicBezTo>
                <a:cubicBezTo>
                  <a:pt x="8738" y="9169"/>
                  <a:pt x="8594" y="9159"/>
                  <a:pt x="8639" y="9104"/>
                </a:cubicBezTo>
                <a:close/>
                <a:moveTo>
                  <a:pt x="6821" y="9148"/>
                </a:moveTo>
                <a:cubicBezTo>
                  <a:pt x="6722" y="9111"/>
                  <a:pt x="6858" y="9087"/>
                  <a:pt x="6881" y="9104"/>
                </a:cubicBezTo>
                <a:cubicBezTo>
                  <a:pt x="6893" y="9114"/>
                  <a:pt x="6807" y="9130"/>
                  <a:pt x="6821" y="9148"/>
                </a:cubicBezTo>
                <a:close/>
                <a:moveTo>
                  <a:pt x="56972" y="9082"/>
                </a:moveTo>
                <a:cubicBezTo>
                  <a:pt x="57057" y="9050"/>
                  <a:pt x="57057" y="9181"/>
                  <a:pt x="56972" y="9148"/>
                </a:cubicBezTo>
                <a:cubicBezTo>
                  <a:pt x="56972" y="9126"/>
                  <a:pt x="56972" y="9104"/>
                  <a:pt x="56972" y="9082"/>
                </a:cubicBezTo>
                <a:close/>
                <a:moveTo>
                  <a:pt x="11306" y="9148"/>
                </a:moveTo>
                <a:cubicBezTo>
                  <a:pt x="11256" y="9156"/>
                  <a:pt x="11251" y="9131"/>
                  <a:pt x="11248" y="9104"/>
                </a:cubicBezTo>
                <a:cubicBezTo>
                  <a:pt x="11272" y="9107"/>
                  <a:pt x="11275" y="9095"/>
                  <a:pt x="11277" y="9082"/>
                </a:cubicBezTo>
                <a:cubicBezTo>
                  <a:pt x="11311" y="9085"/>
                  <a:pt x="11302" y="9123"/>
                  <a:pt x="11306" y="9148"/>
                </a:cubicBezTo>
                <a:close/>
                <a:moveTo>
                  <a:pt x="4858" y="9082"/>
                </a:moveTo>
                <a:cubicBezTo>
                  <a:pt x="4963" y="9079"/>
                  <a:pt x="4855" y="9139"/>
                  <a:pt x="4916" y="9191"/>
                </a:cubicBezTo>
                <a:cubicBezTo>
                  <a:pt x="4887" y="9191"/>
                  <a:pt x="4858" y="9191"/>
                  <a:pt x="4829" y="9191"/>
                </a:cubicBezTo>
                <a:cubicBezTo>
                  <a:pt x="4817" y="9139"/>
                  <a:pt x="4882" y="9144"/>
                  <a:pt x="4858" y="9082"/>
                </a:cubicBezTo>
                <a:close/>
                <a:moveTo>
                  <a:pt x="12772" y="9060"/>
                </a:moveTo>
                <a:cubicBezTo>
                  <a:pt x="12791" y="9060"/>
                  <a:pt x="12811" y="9060"/>
                  <a:pt x="12831" y="9060"/>
                </a:cubicBezTo>
                <a:cubicBezTo>
                  <a:pt x="12815" y="9078"/>
                  <a:pt x="12799" y="9095"/>
                  <a:pt x="12801" y="9126"/>
                </a:cubicBezTo>
                <a:cubicBezTo>
                  <a:pt x="12740" y="9114"/>
                  <a:pt x="12739" y="9092"/>
                  <a:pt x="12772" y="9060"/>
                </a:cubicBezTo>
                <a:close/>
                <a:moveTo>
                  <a:pt x="7085" y="9060"/>
                </a:moveTo>
                <a:cubicBezTo>
                  <a:pt x="7202" y="9082"/>
                  <a:pt x="7081" y="9149"/>
                  <a:pt x="7056" y="9191"/>
                </a:cubicBezTo>
                <a:cubicBezTo>
                  <a:pt x="6993" y="9159"/>
                  <a:pt x="7077" y="9138"/>
                  <a:pt x="7027" y="9082"/>
                </a:cubicBezTo>
                <a:cubicBezTo>
                  <a:pt x="7061" y="9085"/>
                  <a:pt x="7079" y="9078"/>
                  <a:pt x="7085" y="9060"/>
                </a:cubicBezTo>
                <a:close/>
                <a:moveTo>
                  <a:pt x="5092" y="9060"/>
                </a:moveTo>
                <a:cubicBezTo>
                  <a:pt x="5177" y="9097"/>
                  <a:pt x="5038" y="9149"/>
                  <a:pt x="4975" y="9148"/>
                </a:cubicBezTo>
                <a:cubicBezTo>
                  <a:pt x="4978" y="9091"/>
                  <a:pt x="5089" y="9117"/>
                  <a:pt x="5092" y="9060"/>
                </a:cubicBezTo>
                <a:close/>
                <a:moveTo>
                  <a:pt x="60693" y="9038"/>
                </a:moveTo>
                <a:cubicBezTo>
                  <a:pt x="60767" y="9042"/>
                  <a:pt x="60702" y="9112"/>
                  <a:pt x="60693" y="9126"/>
                </a:cubicBezTo>
                <a:cubicBezTo>
                  <a:pt x="60605" y="9111"/>
                  <a:pt x="60721" y="9079"/>
                  <a:pt x="60693" y="9038"/>
                </a:cubicBezTo>
                <a:close/>
                <a:moveTo>
                  <a:pt x="5708" y="9060"/>
                </a:moveTo>
                <a:cubicBezTo>
                  <a:pt x="5696" y="9018"/>
                  <a:pt x="5841" y="9028"/>
                  <a:pt x="5796" y="9082"/>
                </a:cubicBezTo>
                <a:cubicBezTo>
                  <a:pt x="5776" y="9082"/>
                  <a:pt x="5757" y="9082"/>
                  <a:pt x="5737" y="9082"/>
                </a:cubicBezTo>
                <a:cubicBezTo>
                  <a:pt x="5742" y="9064"/>
                  <a:pt x="5726" y="9061"/>
                  <a:pt x="5708" y="9060"/>
                </a:cubicBezTo>
                <a:close/>
                <a:moveTo>
                  <a:pt x="60986" y="9038"/>
                </a:moveTo>
                <a:cubicBezTo>
                  <a:pt x="61008" y="9052"/>
                  <a:pt x="61018" y="9016"/>
                  <a:pt x="61016" y="9016"/>
                </a:cubicBezTo>
                <a:cubicBezTo>
                  <a:pt x="61058" y="9024"/>
                  <a:pt x="61038" y="9054"/>
                  <a:pt x="61016" y="9060"/>
                </a:cubicBezTo>
                <a:cubicBezTo>
                  <a:pt x="60971" y="9072"/>
                  <a:pt x="60723" y="9042"/>
                  <a:pt x="60986" y="9038"/>
                </a:cubicBezTo>
                <a:close/>
                <a:moveTo>
                  <a:pt x="10632" y="9016"/>
                </a:moveTo>
                <a:cubicBezTo>
                  <a:pt x="10652" y="9016"/>
                  <a:pt x="10671" y="9016"/>
                  <a:pt x="10691" y="9016"/>
                </a:cubicBezTo>
                <a:cubicBezTo>
                  <a:pt x="10691" y="9031"/>
                  <a:pt x="10691" y="9045"/>
                  <a:pt x="10691" y="9060"/>
                </a:cubicBezTo>
                <a:cubicBezTo>
                  <a:pt x="10671" y="9060"/>
                  <a:pt x="10652" y="9060"/>
                  <a:pt x="10632" y="9060"/>
                </a:cubicBezTo>
                <a:cubicBezTo>
                  <a:pt x="10632" y="9045"/>
                  <a:pt x="10632" y="9031"/>
                  <a:pt x="10632" y="9016"/>
                </a:cubicBezTo>
                <a:close/>
                <a:moveTo>
                  <a:pt x="5415" y="9016"/>
                </a:moveTo>
                <a:cubicBezTo>
                  <a:pt x="5435" y="9016"/>
                  <a:pt x="5455" y="9016"/>
                  <a:pt x="5473" y="9016"/>
                </a:cubicBezTo>
                <a:cubicBezTo>
                  <a:pt x="5479" y="9078"/>
                  <a:pt x="5254" y="9010"/>
                  <a:pt x="5415" y="9016"/>
                </a:cubicBezTo>
                <a:close/>
                <a:moveTo>
                  <a:pt x="11600" y="8994"/>
                </a:moveTo>
                <a:cubicBezTo>
                  <a:pt x="11619" y="8994"/>
                  <a:pt x="11638" y="8994"/>
                  <a:pt x="11658" y="8994"/>
                </a:cubicBezTo>
                <a:cubicBezTo>
                  <a:pt x="11671" y="9041"/>
                  <a:pt x="11616" y="9036"/>
                  <a:pt x="11570" y="9038"/>
                </a:cubicBezTo>
                <a:cubicBezTo>
                  <a:pt x="11576" y="9021"/>
                  <a:pt x="11600" y="9016"/>
                  <a:pt x="11600" y="8994"/>
                </a:cubicBezTo>
                <a:close/>
                <a:moveTo>
                  <a:pt x="4331" y="8994"/>
                </a:moveTo>
                <a:cubicBezTo>
                  <a:pt x="4465" y="9008"/>
                  <a:pt x="4307" y="9127"/>
                  <a:pt x="4331" y="8994"/>
                </a:cubicBezTo>
                <a:close/>
                <a:moveTo>
                  <a:pt x="6294" y="8972"/>
                </a:moveTo>
                <a:cubicBezTo>
                  <a:pt x="6303" y="9030"/>
                  <a:pt x="6233" y="9028"/>
                  <a:pt x="6177" y="9038"/>
                </a:cubicBezTo>
                <a:cubicBezTo>
                  <a:pt x="6202" y="9006"/>
                  <a:pt x="6221" y="8968"/>
                  <a:pt x="6294" y="8972"/>
                </a:cubicBezTo>
                <a:close/>
                <a:moveTo>
                  <a:pt x="12156" y="8972"/>
                </a:moveTo>
                <a:cubicBezTo>
                  <a:pt x="12168" y="8918"/>
                  <a:pt x="12291" y="8955"/>
                  <a:pt x="12244" y="9016"/>
                </a:cubicBezTo>
                <a:cubicBezTo>
                  <a:pt x="12214" y="9002"/>
                  <a:pt x="12214" y="8965"/>
                  <a:pt x="12156" y="8972"/>
                </a:cubicBezTo>
                <a:close/>
                <a:moveTo>
                  <a:pt x="56618" y="8928"/>
                </a:moveTo>
                <a:cubicBezTo>
                  <a:pt x="56606" y="8955"/>
                  <a:pt x="56581" y="8973"/>
                  <a:pt x="56530" y="8972"/>
                </a:cubicBezTo>
                <a:cubicBezTo>
                  <a:pt x="56518" y="8925"/>
                  <a:pt x="56573" y="8930"/>
                  <a:pt x="56618" y="8928"/>
                </a:cubicBezTo>
                <a:close/>
                <a:moveTo>
                  <a:pt x="11716" y="8928"/>
                </a:moveTo>
                <a:cubicBezTo>
                  <a:pt x="11826" y="8943"/>
                  <a:pt x="11695" y="9002"/>
                  <a:pt x="11805" y="9016"/>
                </a:cubicBezTo>
                <a:cubicBezTo>
                  <a:pt x="11745" y="9052"/>
                  <a:pt x="11775" y="9045"/>
                  <a:pt x="11746" y="9104"/>
                </a:cubicBezTo>
                <a:cubicBezTo>
                  <a:pt x="11722" y="9092"/>
                  <a:pt x="11698" y="9081"/>
                  <a:pt x="11658" y="9082"/>
                </a:cubicBezTo>
                <a:cubicBezTo>
                  <a:pt x="11648" y="9055"/>
                  <a:pt x="11707" y="9072"/>
                  <a:pt x="11716" y="9060"/>
                </a:cubicBezTo>
                <a:cubicBezTo>
                  <a:pt x="11741" y="9031"/>
                  <a:pt x="11698" y="8967"/>
                  <a:pt x="11716" y="8928"/>
                </a:cubicBezTo>
                <a:close/>
                <a:moveTo>
                  <a:pt x="10779" y="8950"/>
                </a:moveTo>
                <a:cubicBezTo>
                  <a:pt x="10740" y="9043"/>
                  <a:pt x="10664" y="8906"/>
                  <a:pt x="10515" y="8950"/>
                </a:cubicBezTo>
                <a:cubicBezTo>
                  <a:pt x="10440" y="8916"/>
                  <a:pt x="10756" y="8916"/>
                  <a:pt x="10779" y="8950"/>
                </a:cubicBezTo>
                <a:close/>
                <a:moveTo>
                  <a:pt x="59199" y="8928"/>
                </a:moveTo>
                <a:cubicBezTo>
                  <a:pt x="59193" y="8861"/>
                  <a:pt x="59348" y="8953"/>
                  <a:pt x="59256" y="8950"/>
                </a:cubicBezTo>
                <a:cubicBezTo>
                  <a:pt x="59259" y="8971"/>
                  <a:pt x="59293" y="8967"/>
                  <a:pt x="59316" y="8972"/>
                </a:cubicBezTo>
                <a:cubicBezTo>
                  <a:pt x="59252" y="9081"/>
                  <a:pt x="59250" y="8964"/>
                  <a:pt x="59199" y="8928"/>
                </a:cubicBezTo>
                <a:close/>
                <a:moveTo>
                  <a:pt x="11218" y="8906"/>
                </a:moveTo>
                <a:cubicBezTo>
                  <a:pt x="11245" y="8916"/>
                  <a:pt x="11271" y="8926"/>
                  <a:pt x="11277" y="8950"/>
                </a:cubicBezTo>
                <a:cubicBezTo>
                  <a:pt x="11335" y="8950"/>
                  <a:pt x="11314" y="8890"/>
                  <a:pt x="11394" y="8906"/>
                </a:cubicBezTo>
                <a:cubicBezTo>
                  <a:pt x="11383" y="8929"/>
                  <a:pt x="11451" y="8941"/>
                  <a:pt x="11453" y="8950"/>
                </a:cubicBezTo>
                <a:cubicBezTo>
                  <a:pt x="11456" y="8964"/>
                  <a:pt x="11366" y="9025"/>
                  <a:pt x="11482" y="9016"/>
                </a:cubicBezTo>
                <a:cubicBezTo>
                  <a:pt x="11494" y="9069"/>
                  <a:pt x="11348" y="9004"/>
                  <a:pt x="11394" y="9082"/>
                </a:cubicBezTo>
                <a:cubicBezTo>
                  <a:pt x="11348" y="9072"/>
                  <a:pt x="11369" y="9013"/>
                  <a:pt x="11277" y="9038"/>
                </a:cubicBezTo>
                <a:cubicBezTo>
                  <a:pt x="11266" y="9000"/>
                  <a:pt x="11300" y="8997"/>
                  <a:pt x="11335" y="8994"/>
                </a:cubicBezTo>
                <a:cubicBezTo>
                  <a:pt x="11323" y="8944"/>
                  <a:pt x="11163" y="9006"/>
                  <a:pt x="11218" y="8906"/>
                </a:cubicBezTo>
                <a:close/>
                <a:moveTo>
                  <a:pt x="11042" y="8928"/>
                </a:moveTo>
                <a:cubicBezTo>
                  <a:pt x="11149" y="8821"/>
                  <a:pt x="11194" y="9034"/>
                  <a:pt x="11072" y="8950"/>
                </a:cubicBezTo>
                <a:cubicBezTo>
                  <a:pt x="11062" y="8944"/>
                  <a:pt x="11072" y="8920"/>
                  <a:pt x="11042" y="8928"/>
                </a:cubicBezTo>
                <a:close/>
                <a:moveTo>
                  <a:pt x="56180" y="8840"/>
                </a:moveTo>
                <a:cubicBezTo>
                  <a:pt x="56229" y="8765"/>
                  <a:pt x="56261" y="8867"/>
                  <a:pt x="56237" y="8884"/>
                </a:cubicBezTo>
                <a:cubicBezTo>
                  <a:pt x="56225" y="8893"/>
                  <a:pt x="56204" y="8829"/>
                  <a:pt x="56180" y="8840"/>
                </a:cubicBezTo>
                <a:close/>
                <a:moveTo>
                  <a:pt x="7731" y="8819"/>
                </a:moveTo>
                <a:cubicBezTo>
                  <a:pt x="7694" y="8850"/>
                  <a:pt x="7630" y="8860"/>
                  <a:pt x="7554" y="8862"/>
                </a:cubicBezTo>
                <a:cubicBezTo>
                  <a:pt x="7581" y="8824"/>
                  <a:pt x="7646" y="8813"/>
                  <a:pt x="7731" y="8819"/>
                </a:cubicBezTo>
                <a:close/>
                <a:moveTo>
                  <a:pt x="58173" y="8796"/>
                </a:moveTo>
                <a:cubicBezTo>
                  <a:pt x="58212" y="8811"/>
                  <a:pt x="58227" y="8843"/>
                  <a:pt x="58231" y="8884"/>
                </a:cubicBezTo>
                <a:cubicBezTo>
                  <a:pt x="58182" y="8884"/>
                  <a:pt x="58133" y="8884"/>
                  <a:pt x="58085" y="8884"/>
                </a:cubicBezTo>
                <a:cubicBezTo>
                  <a:pt x="58093" y="8839"/>
                  <a:pt x="58164" y="8841"/>
                  <a:pt x="58173" y="8796"/>
                </a:cubicBezTo>
                <a:close/>
                <a:moveTo>
                  <a:pt x="16963" y="8796"/>
                </a:moveTo>
                <a:cubicBezTo>
                  <a:pt x="17052" y="8715"/>
                  <a:pt x="17062" y="8863"/>
                  <a:pt x="16963" y="8796"/>
                </a:cubicBezTo>
                <a:close/>
                <a:moveTo>
                  <a:pt x="14706" y="8774"/>
                </a:moveTo>
                <a:cubicBezTo>
                  <a:pt x="14759" y="8771"/>
                  <a:pt x="14768" y="8801"/>
                  <a:pt x="14823" y="8796"/>
                </a:cubicBezTo>
                <a:cubicBezTo>
                  <a:pt x="14818" y="8860"/>
                  <a:pt x="14684" y="8848"/>
                  <a:pt x="14706" y="8774"/>
                </a:cubicBezTo>
                <a:close/>
                <a:moveTo>
                  <a:pt x="54890" y="8774"/>
                </a:moveTo>
                <a:cubicBezTo>
                  <a:pt x="54800" y="8855"/>
                  <a:pt x="54790" y="8708"/>
                  <a:pt x="54890" y="8774"/>
                </a:cubicBezTo>
                <a:close/>
                <a:moveTo>
                  <a:pt x="17696" y="8752"/>
                </a:moveTo>
                <a:cubicBezTo>
                  <a:pt x="17732" y="8757"/>
                  <a:pt x="17725" y="8796"/>
                  <a:pt x="17696" y="8796"/>
                </a:cubicBezTo>
                <a:cubicBezTo>
                  <a:pt x="17703" y="8857"/>
                  <a:pt x="17861" y="8804"/>
                  <a:pt x="17842" y="8884"/>
                </a:cubicBezTo>
                <a:cubicBezTo>
                  <a:pt x="17723" y="8894"/>
                  <a:pt x="17614" y="8824"/>
                  <a:pt x="17696" y="8752"/>
                </a:cubicBezTo>
                <a:close/>
                <a:moveTo>
                  <a:pt x="17315" y="8796"/>
                </a:moveTo>
                <a:cubicBezTo>
                  <a:pt x="17307" y="8827"/>
                  <a:pt x="17074" y="8847"/>
                  <a:pt x="17109" y="8774"/>
                </a:cubicBezTo>
                <a:cubicBezTo>
                  <a:pt x="17159" y="8726"/>
                  <a:pt x="17182" y="8793"/>
                  <a:pt x="17198" y="8796"/>
                </a:cubicBezTo>
                <a:cubicBezTo>
                  <a:pt x="17225" y="8801"/>
                  <a:pt x="17240" y="8766"/>
                  <a:pt x="17315" y="8796"/>
                </a:cubicBezTo>
                <a:close/>
                <a:moveTo>
                  <a:pt x="16846" y="8774"/>
                </a:moveTo>
                <a:cubicBezTo>
                  <a:pt x="16867" y="8734"/>
                  <a:pt x="16899" y="8771"/>
                  <a:pt x="16933" y="8774"/>
                </a:cubicBezTo>
                <a:cubicBezTo>
                  <a:pt x="16929" y="8791"/>
                  <a:pt x="16904" y="8796"/>
                  <a:pt x="16904" y="8819"/>
                </a:cubicBezTo>
                <a:cubicBezTo>
                  <a:pt x="16885" y="8819"/>
                  <a:pt x="16865" y="8819"/>
                  <a:pt x="16846" y="8819"/>
                </a:cubicBezTo>
                <a:cubicBezTo>
                  <a:pt x="16864" y="8798"/>
                  <a:pt x="16881" y="8778"/>
                  <a:pt x="16846" y="8774"/>
                </a:cubicBezTo>
                <a:close/>
                <a:moveTo>
                  <a:pt x="58700" y="8752"/>
                </a:moveTo>
                <a:cubicBezTo>
                  <a:pt x="58612" y="8833"/>
                  <a:pt x="58601" y="8685"/>
                  <a:pt x="58700" y="8752"/>
                </a:cubicBezTo>
                <a:close/>
                <a:moveTo>
                  <a:pt x="14355" y="8752"/>
                </a:moveTo>
                <a:cubicBezTo>
                  <a:pt x="14329" y="8785"/>
                  <a:pt x="14260" y="8784"/>
                  <a:pt x="14208" y="8796"/>
                </a:cubicBezTo>
                <a:cubicBezTo>
                  <a:pt x="14231" y="8752"/>
                  <a:pt x="14310" y="8717"/>
                  <a:pt x="14355" y="8752"/>
                </a:cubicBezTo>
                <a:close/>
                <a:moveTo>
                  <a:pt x="13065" y="8620"/>
                </a:moveTo>
                <a:cubicBezTo>
                  <a:pt x="13024" y="8670"/>
                  <a:pt x="12861" y="8628"/>
                  <a:pt x="12772" y="8641"/>
                </a:cubicBezTo>
                <a:cubicBezTo>
                  <a:pt x="12849" y="8575"/>
                  <a:pt x="12939" y="8618"/>
                  <a:pt x="13065" y="8620"/>
                </a:cubicBezTo>
                <a:close/>
                <a:moveTo>
                  <a:pt x="13592" y="8576"/>
                </a:moveTo>
                <a:cubicBezTo>
                  <a:pt x="13681" y="8495"/>
                  <a:pt x="13691" y="8643"/>
                  <a:pt x="13592" y="8576"/>
                </a:cubicBezTo>
                <a:close/>
                <a:moveTo>
                  <a:pt x="12625" y="8532"/>
                </a:moveTo>
                <a:cubicBezTo>
                  <a:pt x="12657" y="8537"/>
                  <a:pt x="12645" y="8576"/>
                  <a:pt x="12684" y="8576"/>
                </a:cubicBezTo>
                <a:cubicBezTo>
                  <a:pt x="12673" y="8613"/>
                  <a:pt x="12667" y="8626"/>
                  <a:pt x="12655" y="8664"/>
                </a:cubicBezTo>
                <a:cubicBezTo>
                  <a:pt x="12648" y="8684"/>
                  <a:pt x="12629" y="8678"/>
                  <a:pt x="12625" y="8686"/>
                </a:cubicBezTo>
                <a:cubicBezTo>
                  <a:pt x="12618" y="8701"/>
                  <a:pt x="12682" y="8772"/>
                  <a:pt x="12566" y="8752"/>
                </a:cubicBezTo>
                <a:cubicBezTo>
                  <a:pt x="12549" y="8722"/>
                  <a:pt x="12589" y="8718"/>
                  <a:pt x="12596" y="8708"/>
                </a:cubicBezTo>
                <a:cubicBezTo>
                  <a:pt x="12596" y="8708"/>
                  <a:pt x="12621" y="8645"/>
                  <a:pt x="12625" y="8664"/>
                </a:cubicBezTo>
                <a:cubicBezTo>
                  <a:pt x="12623" y="8655"/>
                  <a:pt x="12569" y="8633"/>
                  <a:pt x="12566" y="8641"/>
                </a:cubicBezTo>
                <a:cubicBezTo>
                  <a:pt x="12575" y="8612"/>
                  <a:pt x="12661" y="8614"/>
                  <a:pt x="12625" y="8532"/>
                </a:cubicBezTo>
                <a:close/>
                <a:moveTo>
                  <a:pt x="11922" y="8487"/>
                </a:moveTo>
                <a:cubicBezTo>
                  <a:pt x="11915" y="8519"/>
                  <a:pt x="11834" y="8495"/>
                  <a:pt x="11834" y="8532"/>
                </a:cubicBezTo>
                <a:cubicBezTo>
                  <a:pt x="11740" y="8507"/>
                  <a:pt x="11862" y="8469"/>
                  <a:pt x="11922" y="8487"/>
                </a:cubicBezTo>
                <a:close/>
                <a:moveTo>
                  <a:pt x="10691" y="8510"/>
                </a:moveTo>
                <a:cubicBezTo>
                  <a:pt x="10602" y="8591"/>
                  <a:pt x="10592" y="8443"/>
                  <a:pt x="10691" y="8510"/>
                </a:cubicBezTo>
                <a:close/>
                <a:moveTo>
                  <a:pt x="7731" y="8487"/>
                </a:moveTo>
                <a:cubicBezTo>
                  <a:pt x="7750" y="8487"/>
                  <a:pt x="7769" y="8487"/>
                  <a:pt x="7789" y="8487"/>
                </a:cubicBezTo>
                <a:cubicBezTo>
                  <a:pt x="7795" y="8550"/>
                  <a:pt x="7570" y="8481"/>
                  <a:pt x="7731" y="8487"/>
                </a:cubicBezTo>
                <a:close/>
                <a:moveTo>
                  <a:pt x="7936" y="8466"/>
                </a:moveTo>
                <a:cubicBezTo>
                  <a:pt x="8071" y="8483"/>
                  <a:pt x="7944" y="8480"/>
                  <a:pt x="7877" y="8487"/>
                </a:cubicBezTo>
                <a:cubicBezTo>
                  <a:pt x="7867" y="8489"/>
                  <a:pt x="7833" y="8507"/>
                  <a:pt x="7848" y="8510"/>
                </a:cubicBezTo>
                <a:cubicBezTo>
                  <a:pt x="7790" y="8499"/>
                  <a:pt x="7788" y="8446"/>
                  <a:pt x="7936" y="8466"/>
                </a:cubicBezTo>
                <a:close/>
                <a:moveTo>
                  <a:pt x="57733" y="8444"/>
                </a:moveTo>
                <a:cubicBezTo>
                  <a:pt x="57719" y="8471"/>
                  <a:pt x="57695" y="8489"/>
                  <a:pt x="57645" y="8487"/>
                </a:cubicBezTo>
                <a:cubicBezTo>
                  <a:pt x="57632" y="8441"/>
                  <a:pt x="57687" y="8445"/>
                  <a:pt x="57733" y="8444"/>
                </a:cubicBezTo>
                <a:close/>
                <a:moveTo>
                  <a:pt x="11189" y="8466"/>
                </a:moveTo>
                <a:cubicBezTo>
                  <a:pt x="11194" y="8439"/>
                  <a:pt x="11242" y="8447"/>
                  <a:pt x="11277" y="8444"/>
                </a:cubicBezTo>
                <a:cubicBezTo>
                  <a:pt x="11289" y="8497"/>
                  <a:pt x="11223" y="8492"/>
                  <a:pt x="11248" y="8553"/>
                </a:cubicBezTo>
                <a:cubicBezTo>
                  <a:pt x="11168" y="8570"/>
                  <a:pt x="11269" y="8450"/>
                  <a:pt x="11189" y="8466"/>
                </a:cubicBezTo>
                <a:close/>
                <a:moveTo>
                  <a:pt x="57293" y="8421"/>
                </a:moveTo>
                <a:cubicBezTo>
                  <a:pt x="57393" y="8459"/>
                  <a:pt x="57257" y="8483"/>
                  <a:pt x="57235" y="8466"/>
                </a:cubicBezTo>
                <a:cubicBezTo>
                  <a:pt x="57222" y="8456"/>
                  <a:pt x="57308" y="8439"/>
                  <a:pt x="57293" y="8421"/>
                </a:cubicBezTo>
                <a:close/>
                <a:moveTo>
                  <a:pt x="57616" y="8378"/>
                </a:moveTo>
                <a:cubicBezTo>
                  <a:pt x="57635" y="8378"/>
                  <a:pt x="57655" y="8378"/>
                  <a:pt x="57674" y="8378"/>
                </a:cubicBezTo>
                <a:cubicBezTo>
                  <a:pt x="57674" y="8393"/>
                  <a:pt x="57674" y="8407"/>
                  <a:pt x="57674" y="8421"/>
                </a:cubicBezTo>
                <a:cubicBezTo>
                  <a:pt x="57655" y="8421"/>
                  <a:pt x="57635" y="8421"/>
                  <a:pt x="57616" y="8421"/>
                </a:cubicBezTo>
                <a:cubicBezTo>
                  <a:pt x="57616" y="8407"/>
                  <a:pt x="57616" y="8393"/>
                  <a:pt x="57616" y="8378"/>
                </a:cubicBezTo>
                <a:close/>
                <a:moveTo>
                  <a:pt x="11218" y="8378"/>
                </a:moveTo>
                <a:cubicBezTo>
                  <a:pt x="11206" y="8405"/>
                  <a:pt x="11181" y="8423"/>
                  <a:pt x="11130" y="8421"/>
                </a:cubicBezTo>
                <a:cubicBezTo>
                  <a:pt x="11117" y="8375"/>
                  <a:pt x="11172" y="8379"/>
                  <a:pt x="11218" y="8378"/>
                </a:cubicBezTo>
                <a:close/>
                <a:moveTo>
                  <a:pt x="9049" y="8378"/>
                </a:moveTo>
                <a:cubicBezTo>
                  <a:pt x="9069" y="8378"/>
                  <a:pt x="9089" y="8378"/>
                  <a:pt x="9108" y="8378"/>
                </a:cubicBezTo>
                <a:cubicBezTo>
                  <a:pt x="9114" y="8439"/>
                  <a:pt x="8889" y="8372"/>
                  <a:pt x="9049" y="8378"/>
                </a:cubicBezTo>
                <a:close/>
                <a:moveTo>
                  <a:pt x="55564" y="8378"/>
                </a:moveTo>
                <a:cubicBezTo>
                  <a:pt x="55553" y="8334"/>
                  <a:pt x="55697" y="8346"/>
                  <a:pt x="55652" y="8401"/>
                </a:cubicBezTo>
                <a:cubicBezTo>
                  <a:pt x="55633" y="8401"/>
                  <a:pt x="55613" y="8401"/>
                  <a:pt x="55593" y="8401"/>
                </a:cubicBezTo>
                <a:cubicBezTo>
                  <a:pt x="55599" y="8381"/>
                  <a:pt x="55582" y="8379"/>
                  <a:pt x="55564" y="8378"/>
                </a:cubicBezTo>
                <a:close/>
                <a:moveTo>
                  <a:pt x="12185" y="8378"/>
                </a:moveTo>
                <a:cubicBezTo>
                  <a:pt x="12182" y="8420"/>
                  <a:pt x="12089" y="8393"/>
                  <a:pt x="12098" y="8444"/>
                </a:cubicBezTo>
                <a:cubicBezTo>
                  <a:pt x="12018" y="8420"/>
                  <a:pt x="12148" y="8322"/>
                  <a:pt x="12185" y="8378"/>
                </a:cubicBezTo>
                <a:close/>
                <a:moveTo>
                  <a:pt x="11687" y="8356"/>
                </a:moveTo>
                <a:cubicBezTo>
                  <a:pt x="11815" y="8364"/>
                  <a:pt x="11656" y="8483"/>
                  <a:pt x="11687" y="8356"/>
                </a:cubicBezTo>
                <a:close/>
                <a:moveTo>
                  <a:pt x="10896" y="8356"/>
                </a:moveTo>
                <a:cubicBezTo>
                  <a:pt x="10920" y="8368"/>
                  <a:pt x="10944" y="8379"/>
                  <a:pt x="10984" y="8378"/>
                </a:cubicBezTo>
                <a:cubicBezTo>
                  <a:pt x="11033" y="8459"/>
                  <a:pt x="10826" y="8436"/>
                  <a:pt x="10867" y="8466"/>
                </a:cubicBezTo>
                <a:cubicBezTo>
                  <a:pt x="10907" y="8497"/>
                  <a:pt x="10847" y="8470"/>
                  <a:pt x="10837" y="8510"/>
                </a:cubicBezTo>
                <a:cubicBezTo>
                  <a:pt x="10766" y="8497"/>
                  <a:pt x="10822" y="8399"/>
                  <a:pt x="10896" y="8421"/>
                </a:cubicBezTo>
                <a:cubicBezTo>
                  <a:pt x="10861" y="8393"/>
                  <a:pt x="10884" y="8387"/>
                  <a:pt x="10896" y="8356"/>
                </a:cubicBezTo>
                <a:close/>
                <a:moveTo>
                  <a:pt x="9460" y="8378"/>
                </a:moveTo>
                <a:cubicBezTo>
                  <a:pt x="9458" y="8378"/>
                  <a:pt x="9462" y="8356"/>
                  <a:pt x="9460" y="8356"/>
                </a:cubicBezTo>
                <a:cubicBezTo>
                  <a:pt x="9467" y="8357"/>
                  <a:pt x="9507" y="8388"/>
                  <a:pt x="9489" y="8401"/>
                </a:cubicBezTo>
                <a:cubicBezTo>
                  <a:pt x="9483" y="8403"/>
                  <a:pt x="9104" y="8401"/>
                  <a:pt x="9284" y="8378"/>
                </a:cubicBezTo>
                <a:cubicBezTo>
                  <a:pt x="9335" y="8371"/>
                  <a:pt x="9400" y="8372"/>
                  <a:pt x="9460" y="8378"/>
                </a:cubicBezTo>
                <a:close/>
                <a:moveTo>
                  <a:pt x="58524" y="8334"/>
                </a:moveTo>
                <a:cubicBezTo>
                  <a:pt x="58534" y="8304"/>
                  <a:pt x="58598" y="8315"/>
                  <a:pt x="58642" y="8312"/>
                </a:cubicBezTo>
                <a:cubicBezTo>
                  <a:pt x="58589" y="8345"/>
                  <a:pt x="58697" y="8426"/>
                  <a:pt x="58554" y="8421"/>
                </a:cubicBezTo>
                <a:cubicBezTo>
                  <a:pt x="58576" y="8402"/>
                  <a:pt x="58586" y="8372"/>
                  <a:pt x="58583" y="8334"/>
                </a:cubicBezTo>
                <a:cubicBezTo>
                  <a:pt x="58564" y="8334"/>
                  <a:pt x="58544" y="8334"/>
                  <a:pt x="58524" y="8334"/>
                </a:cubicBezTo>
                <a:close/>
                <a:moveTo>
                  <a:pt x="59081" y="8289"/>
                </a:moveTo>
                <a:cubicBezTo>
                  <a:pt x="59158" y="8283"/>
                  <a:pt x="59105" y="8375"/>
                  <a:pt x="59199" y="8356"/>
                </a:cubicBezTo>
                <a:cubicBezTo>
                  <a:pt x="59167" y="8406"/>
                  <a:pt x="59205" y="8415"/>
                  <a:pt x="59141" y="8466"/>
                </a:cubicBezTo>
                <a:cubicBezTo>
                  <a:pt x="59058" y="8451"/>
                  <a:pt x="59221" y="8350"/>
                  <a:pt x="59052" y="8378"/>
                </a:cubicBezTo>
                <a:cubicBezTo>
                  <a:pt x="59049" y="8338"/>
                  <a:pt x="59088" y="8331"/>
                  <a:pt x="59081" y="8289"/>
                </a:cubicBezTo>
                <a:close/>
                <a:moveTo>
                  <a:pt x="59462" y="8202"/>
                </a:moveTo>
                <a:cubicBezTo>
                  <a:pt x="59424" y="8254"/>
                  <a:pt x="59332" y="8265"/>
                  <a:pt x="59256" y="8289"/>
                </a:cubicBezTo>
                <a:cubicBezTo>
                  <a:pt x="59294" y="8237"/>
                  <a:pt x="59352" y="8200"/>
                  <a:pt x="59462" y="8202"/>
                </a:cubicBezTo>
                <a:close/>
                <a:moveTo>
                  <a:pt x="57147" y="8224"/>
                </a:moveTo>
                <a:cubicBezTo>
                  <a:pt x="57151" y="8198"/>
                  <a:pt x="57200" y="8206"/>
                  <a:pt x="57235" y="8202"/>
                </a:cubicBezTo>
                <a:cubicBezTo>
                  <a:pt x="57225" y="8246"/>
                  <a:pt x="57241" y="8270"/>
                  <a:pt x="57293" y="8268"/>
                </a:cubicBezTo>
                <a:cubicBezTo>
                  <a:pt x="57237" y="8313"/>
                  <a:pt x="57165" y="8312"/>
                  <a:pt x="57089" y="8289"/>
                </a:cubicBezTo>
                <a:cubicBezTo>
                  <a:pt x="57120" y="8254"/>
                  <a:pt x="57283" y="8266"/>
                  <a:pt x="57147" y="8224"/>
                </a:cubicBezTo>
                <a:close/>
                <a:moveTo>
                  <a:pt x="5180" y="8202"/>
                </a:moveTo>
                <a:cubicBezTo>
                  <a:pt x="5170" y="8260"/>
                  <a:pt x="5104" y="8276"/>
                  <a:pt x="5034" y="8289"/>
                </a:cubicBezTo>
                <a:cubicBezTo>
                  <a:pt x="5072" y="8252"/>
                  <a:pt x="5095" y="8203"/>
                  <a:pt x="5180" y="8202"/>
                </a:cubicBezTo>
                <a:close/>
                <a:moveTo>
                  <a:pt x="4799" y="8180"/>
                </a:moveTo>
                <a:cubicBezTo>
                  <a:pt x="4829" y="8180"/>
                  <a:pt x="4858" y="8180"/>
                  <a:pt x="4887" y="8180"/>
                </a:cubicBezTo>
                <a:cubicBezTo>
                  <a:pt x="4877" y="8209"/>
                  <a:pt x="4836" y="8215"/>
                  <a:pt x="4829" y="8246"/>
                </a:cubicBezTo>
                <a:cubicBezTo>
                  <a:pt x="4794" y="8241"/>
                  <a:pt x="4804" y="8206"/>
                  <a:pt x="4799" y="8180"/>
                </a:cubicBezTo>
                <a:close/>
                <a:moveTo>
                  <a:pt x="5034" y="8158"/>
                </a:moveTo>
                <a:cubicBezTo>
                  <a:pt x="5038" y="8219"/>
                  <a:pt x="4951" y="8229"/>
                  <a:pt x="4916" y="8202"/>
                </a:cubicBezTo>
                <a:cubicBezTo>
                  <a:pt x="4924" y="8163"/>
                  <a:pt x="4967" y="8152"/>
                  <a:pt x="5034" y="8158"/>
                </a:cubicBezTo>
                <a:close/>
                <a:moveTo>
                  <a:pt x="5532" y="8092"/>
                </a:moveTo>
                <a:cubicBezTo>
                  <a:pt x="5571" y="8092"/>
                  <a:pt x="5611" y="8092"/>
                  <a:pt x="5649" y="8092"/>
                </a:cubicBezTo>
                <a:cubicBezTo>
                  <a:pt x="5655" y="8203"/>
                  <a:pt x="5550" y="8096"/>
                  <a:pt x="5532" y="8180"/>
                </a:cubicBezTo>
                <a:cubicBezTo>
                  <a:pt x="5444" y="8165"/>
                  <a:pt x="5560" y="8132"/>
                  <a:pt x="5532" y="8092"/>
                </a:cubicBezTo>
                <a:close/>
                <a:moveTo>
                  <a:pt x="60956" y="8026"/>
                </a:moveTo>
                <a:cubicBezTo>
                  <a:pt x="61057" y="8063"/>
                  <a:pt x="60921" y="8086"/>
                  <a:pt x="60899" y="8069"/>
                </a:cubicBezTo>
                <a:cubicBezTo>
                  <a:pt x="60886" y="8060"/>
                  <a:pt x="60972" y="8043"/>
                  <a:pt x="60956" y="8026"/>
                </a:cubicBezTo>
                <a:close/>
                <a:moveTo>
                  <a:pt x="59521" y="8026"/>
                </a:moveTo>
                <a:cubicBezTo>
                  <a:pt x="59513" y="8065"/>
                  <a:pt x="59470" y="8075"/>
                  <a:pt x="59404" y="8069"/>
                </a:cubicBezTo>
                <a:cubicBezTo>
                  <a:pt x="59410" y="8031"/>
                  <a:pt x="59454" y="8020"/>
                  <a:pt x="59521" y="8026"/>
                </a:cubicBezTo>
                <a:close/>
                <a:moveTo>
                  <a:pt x="5913" y="8113"/>
                </a:moveTo>
                <a:cubicBezTo>
                  <a:pt x="5770" y="8033"/>
                  <a:pt x="6055" y="8000"/>
                  <a:pt x="5943" y="8092"/>
                </a:cubicBezTo>
                <a:cubicBezTo>
                  <a:pt x="5934" y="8099"/>
                  <a:pt x="5902" y="8092"/>
                  <a:pt x="5913" y="8113"/>
                </a:cubicBezTo>
                <a:close/>
                <a:moveTo>
                  <a:pt x="59052" y="7937"/>
                </a:moveTo>
                <a:cubicBezTo>
                  <a:pt x="59071" y="7937"/>
                  <a:pt x="59091" y="7937"/>
                  <a:pt x="59111" y="7937"/>
                </a:cubicBezTo>
                <a:cubicBezTo>
                  <a:pt x="59094" y="7955"/>
                  <a:pt x="59081" y="7973"/>
                  <a:pt x="59081" y="8003"/>
                </a:cubicBezTo>
                <a:cubicBezTo>
                  <a:pt x="59021" y="7992"/>
                  <a:pt x="59019" y="7969"/>
                  <a:pt x="59052" y="7937"/>
                </a:cubicBezTo>
                <a:close/>
                <a:moveTo>
                  <a:pt x="6646" y="7937"/>
                </a:moveTo>
                <a:cubicBezTo>
                  <a:pt x="6723" y="7931"/>
                  <a:pt x="6742" y="7968"/>
                  <a:pt x="6734" y="8026"/>
                </a:cubicBezTo>
                <a:cubicBezTo>
                  <a:pt x="6657" y="8032"/>
                  <a:pt x="6637" y="7995"/>
                  <a:pt x="6646" y="7937"/>
                </a:cubicBezTo>
                <a:close/>
                <a:moveTo>
                  <a:pt x="7936" y="7871"/>
                </a:moveTo>
                <a:cubicBezTo>
                  <a:pt x="7940" y="7865"/>
                  <a:pt x="7998" y="7831"/>
                  <a:pt x="8024" y="7849"/>
                </a:cubicBezTo>
                <a:cubicBezTo>
                  <a:pt x="8045" y="7865"/>
                  <a:pt x="7905" y="7915"/>
                  <a:pt x="7936" y="7871"/>
                </a:cubicBezTo>
                <a:close/>
                <a:moveTo>
                  <a:pt x="7789" y="7871"/>
                </a:moveTo>
                <a:cubicBezTo>
                  <a:pt x="7781" y="7837"/>
                  <a:pt x="7948" y="7841"/>
                  <a:pt x="7877" y="7894"/>
                </a:cubicBezTo>
                <a:cubicBezTo>
                  <a:pt x="7888" y="7885"/>
                  <a:pt x="7788" y="7870"/>
                  <a:pt x="7789" y="7871"/>
                </a:cubicBezTo>
                <a:close/>
                <a:moveTo>
                  <a:pt x="58407" y="7828"/>
                </a:moveTo>
                <a:cubicBezTo>
                  <a:pt x="58436" y="7828"/>
                  <a:pt x="58466" y="7828"/>
                  <a:pt x="58495" y="7828"/>
                </a:cubicBezTo>
                <a:cubicBezTo>
                  <a:pt x="58464" y="7848"/>
                  <a:pt x="58486" y="7909"/>
                  <a:pt x="58407" y="7894"/>
                </a:cubicBezTo>
                <a:cubicBezTo>
                  <a:pt x="58407" y="7871"/>
                  <a:pt x="58407" y="7849"/>
                  <a:pt x="58407" y="7828"/>
                </a:cubicBezTo>
                <a:close/>
                <a:moveTo>
                  <a:pt x="58085" y="7828"/>
                </a:moveTo>
                <a:cubicBezTo>
                  <a:pt x="58132" y="7821"/>
                  <a:pt x="58135" y="7848"/>
                  <a:pt x="58173" y="7849"/>
                </a:cubicBezTo>
                <a:cubicBezTo>
                  <a:pt x="58165" y="7873"/>
                  <a:pt x="58115" y="7864"/>
                  <a:pt x="58114" y="7894"/>
                </a:cubicBezTo>
                <a:cubicBezTo>
                  <a:pt x="58079" y="7889"/>
                  <a:pt x="58089" y="7854"/>
                  <a:pt x="58085" y="7828"/>
                </a:cubicBezTo>
                <a:close/>
                <a:moveTo>
                  <a:pt x="59052" y="7762"/>
                </a:moveTo>
                <a:cubicBezTo>
                  <a:pt x="59063" y="7720"/>
                  <a:pt x="59089" y="7775"/>
                  <a:pt x="59081" y="7806"/>
                </a:cubicBezTo>
                <a:cubicBezTo>
                  <a:pt x="59071" y="7848"/>
                  <a:pt x="59044" y="7791"/>
                  <a:pt x="59052" y="7762"/>
                </a:cubicBezTo>
                <a:close/>
                <a:moveTo>
                  <a:pt x="59345" y="7608"/>
                </a:moveTo>
                <a:cubicBezTo>
                  <a:pt x="59418" y="7611"/>
                  <a:pt x="59354" y="7682"/>
                  <a:pt x="59345" y="7695"/>
                </a:cubicBezTo>
                <a:cubicBezTo>
                  <a:pt x="59256" y="7681"/>
                  <a:pt x="59374" y="7648"/>
                  <a:pt x="59345" y="7608"/>
                </a:cubicBezTo>
                <a:close/>
                <a:moveTo>
                  <a:pt x="59492" y="7563"/>
                </a:moveTo>
                <a:cubicBezTo>
                  <a:pt x="59554" y="7483"/>
                  <a:pt x="59481" y="7686"/>
                  <a:pt x="59549" y="7673"/>
                </a:cubicBezTo>
                <a:cubicBezTo>
                  <a:pt x="59549" y="7717"/>
                  <a:pt x="59470" y="7701"/>
                  <a:pt x="59492" y="7762"/>
                </a:cubicBezTo>
                <a:cubicBezTo>
                  <a:pt x="59424" y="7755"/>
                  <a:pt x="59424" y="7702"/>
                  <a:pt x="59492" y="7695"/>
                </a:cubicBezTo>
                <a:cubicBezTo>
                  <a:pt x="59484" y="7671"/>
                  <a:pt x="59434" y="7680"/>
                  <a:pt x="59432" y="7651"/>
                </a:cubicBezTo>
                <a:cubicBezTo>
                  <a:pt x="59397" y="7580"/>
                  <a:pt x="59528" y="7634"/>
                  <a:pt x="59492" y="7563"/>
                </a:cubicBezTo>
                <a:close/>
                <a:moveTo>
                  <a:pt x="4740" y="7475"/>
                </a:moveTo>
                <a:cubicBezTo>
                  <a:pt x="4785" y="7465"/>
                  <a:pt x="4729" y="7447"/>
                  <a:pt x="4740" y="7409"/>
                </a:cubicBezTo>
                <a:cubicBezTo>
                  <a:pt x="4688" y="7407"/>
                  <a:pt x="4679" y="7436"/>
                  <a:pt x="4624" y="7431"/>
                </a:cubicBezTo>
                <a:cubicBezTo>
                  <a:pt x="4628" y="7383"/>
                  <a:pt x="4697" y="7384"/>
                  <a:pt x="4770" y="7387"/>
                </a:cubicBezTo>
                <a:cubicBezTo>
                  <a:pt x="4748" y="7455"/>
                  <a:pt x="4871" y="7414"/>
                  <a:pt x="4829" y="7496"/>
                </a:cubicBezTo>
                <a:cubicBezTo>
                  <a:pt x="4718" y="7507"/>
                  <a:pt x="4705" y="7503"/>
                  <a:pt x="4594" y="7542"/>
                </a:cubicBezTo>
                <a:cubicBezTo>
                  <a:pt x="4590" y="7501"/>
                  <a:pt x="4630" y="7495"/>
                  <a:pt x="4624" y="7453"/>
                </a:cubicBezTo>
                <a:cubicBezTo>
                  <a:pt x="4663" y="7507"/>
                  <a:pt x="4712" y="7413"/>
                  <a:pt x="4740" y="7475"/>
                </a:cubicBezTo>
                <a:close/>
                <a:moveTo>
                  <a:pt x="4740" y="7299"/>
                </a:moveTo>
                <a:cubicBezTo>
                  <a:pt x="4780" y="7299"/>
                  <a:pt x="4819" y="7299"/>
                  <a:pt x="4858" y="7299"/>
                </a:cubicBezTo>
                <a:cubicBezTo>
                  <a:pt x="4888" y="7365"/>
                  <a:pt x="4792" y="7338"/>
                  <a:pt x="4740" y="7343"/>
                </a:cubicBezTo>
                <a:cubicBezTo>
                  <a:pt x="4740" y="7329"/>
                  <a:pt x="4740" y="7314"/>
                  <a:pt x="4740" y="7299"/>
                </a:cubicBezTo>
                <a:close/>
                <a:moveTo>
                  <a:pt x="4916" y="7277"/>
                </a:moveTo>
                <a:cubicBezTo>
                  <a:pt x="4961" y="7199"/>
                  <a:pt x="4973" y="7318"/>
                  <a:pt x="4946" y="7321"/>
                </a:cubicBezTo>
                <a:cubicBezTo>
                  <a:pt x="4928" y="7323"/>
                  <a:pt x="4909" y="7290"/>
                  <a:pt x="4916" y="7277"/>
                </a:cubicBezTo>
                <a:close/>
                <a:moveTo>
                  <a:pt x="2835" y="7256"/>
                </a:moveTo>
                <a:cubicBezTo>
                  <a:pt x="2900" y="7251"/>
                  <a:pt x="2929" y="7273"/>
                  <a:pt x="2924" y="7321"/>
                </a:cubicBezTo>
                <a:cubicBezTo>
                  <a:pt x="2894" y="7321"/>
                  <a:pt x="2865" y="7321"/>
                  <a:pt x="2835" y="7321"/>
                </a:cubicBezTo>
                <a:cubicBezTo>
                  <a:pt x="2835" y="7299"/>
                  <a:pt x="2835" y="7277"/>
                  <a:pt x="2835" y="7256"/>
                </a:cubicBezTo>
                <a:close/>
                <a:moveTo>
                  <a:pt x="59169" y="7233"/>
                </a:moveTo>
                <a:cubicBezTo>
                  <a:pt x="59233" y="7228"/>
                  <a:pt x="59262" y="7251"/>
                  <a:pt x="59256" y="7299"/>
                </a:cubicBezTo>
                <a:cubicBezTo>
                  <a:pt x="59193" y="7304"/>
                  <a:pt x="59164" y="7281"/>
                  <a:pt x="59169" y="7233"/>
                </a:cubicBezTo>
                <a:close/>
                <a:moveTo>
                  <a:pt x="4154" y="7233"/>
                </a:moveTo>
                <a:cubicBezTo>
                  <a:pt x="4191" y="7243"/>
                  <a:pt x="4215" y="7262"/>
                  <a:pt x="4213" y="7299"/>
                </a:cubicBezTo>
                <a:cubicBezTo>
                  <a:pt x="4112" y="7318"/>
                  <a:pt x="4112" y="7265"/>
                  <a:pt x="4154" y="7233"/>
                </a:cubicBezTo>
                <a:close/>
                <a:moveTo>
                  <a:pt x="4477" y="7211"/>
                </a:moveTo>
                <a:cubicBezTo>
                  <a:pt x="4461" y="7228"/>
                  <a:pt x="4446" y="7247"/>
                  <a:pt x="4448" y="7277"/>
                </a:cubicBezTo>
                <a:cubicBezTo>
                  <a:pt x="4362" y="7257"/>
                  <a:pt x="4358" y="7257"/>
                  <a:pt x="4272" y="7277"/>
                </a:cubicBezTo>
                <a:cubicBezTo>
                  <a:pt x="4274" y="7206"/>
                  <a:pt x="4405" y="7230"/>
                  <a:pt x="4477" y="7211"/>
                </a:cubicBezTo>
                <a:close/>
                <a:moveTo>
                  <a:pt x="4184" y="7211"/>
                </a:moveTo>
                <a:cubicBezTo>
                  <a:pt x="4084" y="7173"/>
                  <a:pt x="4220" y="7150"/>
                  <a:pt x="4243" y="7167"/>
                </a:cubicBezTo>
                <a:cubicBezTo>
                  <a:pt x="4254" y="7176"/>
                  <a:pt x="4169" y="7193"/>
                  <a:pt x="4184" y="7211"/>
                </a:cubicBezTo>
                <a:close/>
                <a:moveTo>
                  <a:pt x="59286" y="6991"/>
                </a:moveTo>
                <a:cubicBezTo>
                  <a:pt x="59339" y="7007"/>
                  <a:pt x="59290" y="7030"/>
                  <a:pt x="59286" y="7057"/>
                </a:cubicBezTo>
                <a:cubicBezTo>
                  <a:pt x="59234" y="7041"/>
                  <a:pt x="59283" y="7017"/>
                  <a:pt x="59286" y="6991"/>
                </a:cubicBezTo>
                <a:close/>
                <a:moveTo>
                  <a:pt x="59345" y="6969"/>
                </a:moveTo>
                <a:cubicBezTo>
                  <a:pt x="59455" y="7001"/>
                  <a:pt x="59404" y="7028"/>
                  <a:pt x="59404" y="7123"/>
                </a:cubicBezTo>
                <a:cubicBezTo>
                  <a:pt x="59311" y="7077"/>
                  <a:pt x="59386" y="7033"/>
                  <a:pt x="59345" y="6969"/>
                </a:cubicBezTo>
                <a:close/>
                <a:moveTo>
                  <a:pt x="2484" y="6969"/>
                </a:moveTo>
                <a:cubicBezTo>
                  <a:pt x="2546" y="6959"/>
                  <a:pt x="2540" y="7001"/>
                  <a:pt x="2543" y="7035"/>
                </a:cubicBezTo>
                <a:cubicBezTo>
                  <a:pt x="2519" y="7030"/>
                  <a:pt x="2513" y="7013"/>
                  <a:pt x="2484" y="7013"/>
                </a:cubicBezTo>
                <a:cubicBezTo>
                  <a:pt x="2484" y="6998"/>
                  <a:pt x="2484" y="6983"/>
                  <a:pt x="2484" y="6969"/>
                </a:cubicBezTo>
                <a:close/>
                <a:moveTo>
                  <a:pt x="60342" y="6815"/>
                </a:moveTo>
                <a:cubicBezTo>
                  <a:pt x="60323" y="6845"/>
                  <a:pt x="60279" y="6856"/>
                  <a:pt x="60224" y="6858"/>
                </a:cubicBezTo>
                <a:cubicBezTo>
                  <a:pt x="60195" y="6792"/>
                  <a:pt x="60289" y="6819"/>
                  <a:pt x="60342" y="6815"/>
                </a:cubicBezTo>
                <a:close/>
                <a:moveTo>
                  <a:pt x="2484" y="6749"/>
                </a:moveTo>
                <a:cubicBezTo>
                  <a:pt x="2488" y="6788"/>
                  <a:pt x="2448" y="6796"/>
                  <a:pt x="2455" y="6838"/>
                </a:cubicBezTo>
                <a:cubicBezTo>
                  <a:pt x="2432" y="6825"/>
                  <a:pt x="2407" y="6813"/>
                  <a:pt x="2367" y="6815"/>
                </a:cubicBezTo>
                <a:cubicBezTo>
                  <a:pt x="2367" y="6794"/>
                  <a:pt x="2402" y="6799"/>
                  <a:pt x="2425" y="6792"/>
                </a:cubicBezTo>
                <a:cubicBezTo>
                  <a:pt x="2414" y="6755"/>
                  <a:pt x="2448" y="6752"/>
                  <a:pt x="2484" y="6749"/>
                </a:cubicBezTo>
                <a:close/>
                <a:moveTo>
                  <a:pt x="59609" y="6683"/>
                </a:moveTo>
                <a:cubicBezTo>
                  <a:pt x="59662" y="6699"/>
                  <a:pt x="59614" y="6723"/>
                  <a:pt x="59609" y="6749"/>
                </a:cubicBezTo>
                <a:cubicBezTo>
                  <a:pt x="59557" y="6732"/>
                  <a:pt x="59605" y="6709"/>
                  <a:pt x="59609" y="6683"/>
                </a:cubicBezTo>
                <a:close/>
                <a:moveTo>
                  <a:pt x="59785" y="6572"/>
                </a:moveTo>
                <a:cubicBezTo>
                  <a:pt x="59805" y="6572"/>
                  <a:pt x="59824" y="6572"/>
                  <a:pt x="59843" y="6572"/>
                </a:cubicBezTo>
                <a:cubicBezTo>
                  <a:pt x="59843" y="6587"/>
                  <a:pt x="59843" y="6602"/>
                  <a:pt x="59843" y="6617"/>
                </a:cubicBezTo>
                <a:cubicBezTo>
                  <a:pt x="59824" y="6617"/>
                  <a:pt x="59805" y="6617"/>
                  <a:pt x="59785" y="6617"/>
                </a:cubicBezTo>
                <a:cubicBezTo>
                  <a:pt x="59785" y="6602"/>
                  <a:pt x="59785" y="6587"/>
                  <a:pt x="59785" y="6572"/>
                </a:cubicBezTo>
                <a:close/>
                <a:moveTo>
                  <a:pt x="59579" y="6551"/>
                </a:moveTo>
                <a:cubicBezTo>
                  <a:pt x="59624" y="6569"/>
                  <a:pt x="59621" y="6621"/>
                  <a:pt x="59639" y="6661"/>
                </a:cubicBezTo>
                <a:cubicBezTo>
                  <a:pt x="59540" y="6683"/>
                  <a:pt x="59593" y="6592"/>
                  <a:pt x="59579" y="6551"/>
                </a:cubicBezTo>
                <a:close/>
                <a:moveTo>
                  <a:pt x="59374" y="6374"/>
                </a:moveTo>
                <a:cubicBezTo>
                  <a:pt x="59432" y="6365"/>
                  <a:pt x="59416" y="6475"/>
                  <a:pt x="59345" y="6440"/>
                </a:cubicBezTo>
                <a:cubicBezTo>
                  <a:pt x="59345" y="6426"/>
                  <a:pt x="59345" y="6412"/>
                  <a:pt x="59345" y="6397"/>
                </a:cubicBezTo>
                <a:cubicBezTo>
                  <a:pt x="59370" y="6401"/>
                  <a:pt x="59371" y="6388"/>
                  <a:pt x="59374" y="6374"/>
                </a:cubicBezTo>
                <a:close/>
                <a:moveTo>
                  <a:pt x="1869" y="5824"/>
                </a:moveTo>
                <a:cubicBezTo>
                  <a:pt x="1977" y="5842"/>
                  <a:pt x="1893" y="5915"/>
                  <a:pt x="1869" y="5956"/>
                </a:cubicBezTo>
                <a:cubicBezTo>
                  <a:pt x="1803" y="5947"/>
                  <a:pt x="1846" y="5839"/>
                  <a:pt x="1869" y="5824"/>
                </a:cubicBezTo>
                <a:close/>
                <a:moveTo>
                  <a:pt x="59345" y="5515"/>
                </a:moveTo>
                <a:cubicBezTo>
                  <a:pt x="59332" y="5543"/>
                  <a:pt x="59308" y="5561"/>
                  <a:pt x="59256" y="5561"/>
                </a:cubicBezTo>
                <a:cubicBezTo>
                  <a:pt x="59271" y="5533"/>
                  <a:pt x="59294" y="5515"/>
                  <a:pt x="59345" y="5515"/>
                </a:cubicBezTo>
                <a:close/>
                <a:moveTo>
                  <a:pt x="58759" y="5341"/>
                </a:moveTo>
                <a:cubicBezTo>
                  <a:pt x="58826" y="5249"/>
                  <a:pt x="58787" y="5418"/>
                  <a:pt x="58875" y="5384"/>
                </a:cubicBezTo>
                <a:cubicBezTo>
                  <a:pt x="58871" y="5409"/>
                  <a:pt x="58823" y="5403"/>
                  <a:pt x="58788" y="5406"/>
                </a:cubicBezTo>
                <a:cubicBezTo>
                  <a:pt x="58791" y="5375"/>
                  <a:pt x="58793" y="5343"/>
                  <a:pt x="58759" y="5341"/>
                </a:cubicBezTo>
                <a:close/>
                <a:moveTo>
                  <a:pt x="59199" y="5252"/>
                </a:moveTo>
                <a:cubicBezTo>
                  <a:pt x="59316" y="5239"/>
                  <a:pt x="59184" y="5317"/>
                  <a:pt x="59229" y="5384"/>
                </a:cubicBezTo>
                <a:cubicBezTo>
                  <a:pt x="59125" y="5334"/>
                  <a:pt x="59132" y="5430"/>
                  <a:pt x="59052" y="5384"/>
                </a:cubicBezTo>
                <a:cubicBezTo>
                  <a:pt x="59052" y="5303"/>
                  <a:pt x="59224" y="5352"/>
                  <a:pt x="59199" y="5252"/>
                </a:cubicBezTo>
                <a:close/>
                <a:moveTo>
                  <a:pt x="58788" y="4152"/>
                </a:moveTo>
                <a:cubicBezTo>
                  <a:pt x="58915" y="4161"/>
                  <a:pt x="58757" y="4280"/>
                  <a:pt x="58788" y="4152"/>
                </a:cubicBezTo>
                <a:close/>
                <a:moveTo>
                  <a:pt x="58935" y="4063"/>
                </a:moveTo>
                <a:cubicBezTo>
                  <a:pt x="59007" y="4066"/>
                  <a:pt x="58943" y="4138"/>
                  <a:pt x="58935" y="4152"/>
                </a:cubicBezTo>
                <a:cubicBezTo>
                  <a:pt x="58847" y="4137"/>
                  <a:pt x="58962" y="4104"/>
                  <a:pt x="58935" y="4063"/>
                </a:cubicBezTo>
                <a:close/>
                <a:moveTo>
                  <a:pt x="1341" y="4196"/>
                </a:moveTo>
                <a:cubicBezTo>
                  <a:pt x="1350" y="4165"/>
                  <a:pt x="1414" y="4178"/>
                  <a:pt x="1458" y="4173"/>
                </a:cubicBezTo>
                <a:cubicBezTo>
                  <a:pt x="1490" y="4168"/>
                  <a:pt x="1478" y="4130"/>
                  <a:pt x="1517" y="4130"/>
                </a:cubicBezTo>
                <a:cubicBezTo>
                  <a:pt x="1500" y="4085"/>
                  <a:pt x="1428" y="4086"/>
                  <a:pt x="1488" y="4041"/>
                </a:cubicBezTo>
                <a:cubicBezTo>
                  <a:pt x="1533" y="4051"/>
                  <a:pt x="1513" y="4110"/>
                  <a:pt x="1605" y="4085"/>
                </a:cubicBezTo>
                <a:cubicBezTo>
                  <a:pt x="1588" y="4105"/>
                  <a:pt x="1523" y="4119"/>
                  <a:pt x="1575" y="4130"/>
                </a:cubicBezTo>
                <a:cubicBezTo>
                  <a:pt x="1544" y="4185"/>
                  <a:pt x="1425" y="4248"/>
                  <a:pt x="1341" y="4196"/>
                </a:cubicBezTo>
                <a:close/>
                <a:moveTo>
                  <a:pt x="58700" y="3689"/>
                </a:moveTo>
                <a:cubicBezTo>
                  <a:pt x="58808" y="3705"/>
                  <a:pt x="58697" y="3759"/>
                  <a:pt x="58729" y="3843"/>
                </a:cubicBezTo>
                <a:cubicBezTo>
                  <a:pt x="58687" y="3863"/>
                  <a:pt x="58636" y="3876"/>
                  <a:pt x="58642" y="3932"/>
                </a:cubicBezTo>
                <a:cubicBezTo>
                  <a:pt x="58589" y="3938"/>
                  <a:pt x="58589" y="3807"/>
                  <a:pt x="58670" y="3843"/>
                </a:cubicBezTo>
                <a:cubicBezTo>
                  <a:pt x="58661" y="3837"/>
                  <a:pt x="58636" y="3728"/>
                  <a:pt x="58670" y="3755"/>
                </a:cubicBezTo>
                <a:cubicBezTo>
                  <a:pt x="58719" y="3791"/>
                  <a:pt x="58687" y="3759"/>
                  <a:pt x="58700" y="3689"/>
                </a:cubicBezTo>
                <a:close/>
                <a:moveTo>
                  <a:pt x="56648" y="3645"/>
                </a:moveTo>
                <a:cubicBezTo>
                  <a:pt x="56669" y="3645"/>
                  <a:pt x="56689" y="3645"/>
                  <a:pt x="56707" y="3645"/>
                </a:cubicBezTo>
                <a:cubicBezTo>
                  <a:pt x="56707" y="3660"/>
                  <a:pt x="56707" y="3674"/>
                  <a:pt x="56707" y="3689"/>
                </a:cubicBezTo>
                <a:cubicBezTo>
                  <a:pt x="56689" y="3689"/>
                  <a:pt x="56669" y="3689"/>
                  <a:pt x="56648" y="3689"/>
                </a:cubicBezTo>
                <a:cubicBezTo>
                  <a:pt x="56648" y="3674"/>
                  <a:pt x="56648" y="3660"/>
                  <a:pt x="56648" y="3645"/>
                </a:cubicBezTo>
                <a:close/>
                <a:moveTo>
                  <a:pt x="54480" y="3600"/>
                </a:moveTo>
                <a:cubicBezTo>
                  <a:pt x="54468" y="3643"/>
                  <a:pt x="54396" y="3641"/>
                  <a:pt x="54421" y="3711"/>
                </a:cubicBezTo>
                <a:cubicBezTo>
                  <a:pt x="54312" y="3695"/>
                  <a:pt x="54386" y="3592"/>
                  <a:pt x="54480" y="3600"/>
                </a:cubicBezTo>
                <a:close/>
                <a:moveTo>
                  <a:pt x="56237" y="3557"/>
                </a:moveTo>
                <a:cubicBezTo>
                  <a:pt x="56257" y="3557"/>
                  <a:pt x="56277" y="3557"/>
                  <a:pt x="56297" y="3557"/>
                </a:cubicBezTo>
                <a:cubicBezTo>
                  <a:pt x="56303" y="3619"/>
                  <a:pt x="56078" y="3551"/>
                  <a:pt x="56237" y="3557"/>
                </a:cubicBezTo>
                <a:close/>
                <a:moveTo>
                  <a:pt x="54742" y="3535"/>
                </a:moveTo>
                <a:cubicBezTo>
                  <a:pt x="54784" y="3465"/>
                  <a:pt x="54773" y="3612"/>
                  <a:pt x="54773" y="3645"/>
                </a:cubicBezTo>
                <a:cubicBezTo>
                  <a:pt x="54815" y="3654"/>
                  <a:pt x="54770" y="3665"/>
                  <a:pt x="54773" y="3689"/>
                </a:cubicBezTo>
                <a:cubicBezTo>
                  <a:pt x="54742" y="3689"/>
                  <a:pt x="54715" y="3689"/>
                  <a:pt x="54685" y="3689"/>
                </a:cubicBezTo>
                <a:cubicBezTo>
                  <a:pt x="54681" y="3621"/>
                  <a:pt x="54776" y="3626"/>
                  <a:pt x="54742" y="3535"/>
                </a:cubicBezTo>
                <a:close/>
                <a:moveTo>
                  <a:pt x="57352" y="3425"/>
                </a:moveTo>
                <a:cubicBezTo>
                  <a:pt x="57378" y="3442"/>
                  <a:pt x="57418" y="3448"/>
                  <a:pt x="57469" y="3447"/>
                </a:cubicBezTo>
                <a:cubicBezTo>
                  <a:pt x="57465" y="3510"/>
                  <a:pt x="57330" y="3500"/>
                  <a:pt x="57352" y="3425"/>
                </a:cubicBezTo>
                <a:close/>
                <a:moveTo>
                  <a:pt x="57147" y="3425"/>
                </a:moveTo>
                <a:cubicBezTo>
                  <a:pt x="57194" y="3419"/>
                  <a:pt x="57197" y="3446"/>
                  <a:pt x="57235" y="3447"/>
                </a:cubicBezTo>
                <a:cubicBezTo>
                  <a:pt x="57247" y="3490"/>
                  <a:pt x="57102" y="3479"/>
                  <a:pt x="57147" y="3425"/>
                </a:cubicBezTo>
                <a:close/>
                <a:moveTo>
                  <a:pt x="56210" y="3425"/>
                </a:moveTo>
                <a:cubicBezTo>
                  <a:pt x="56229" y="3377"/>
                  <a:pt x="56363" y="3424"/>
                  <a:pt x="56326" y="3491"/>
                </a:cubicBezTo>
                <a:cubicBezTo>
                  <a:pt x="56287" y="3468"/>
                  <a:pt x="56268" y="3431"/>
                  <a:pt x="56210" y="3425"/>
                </a:cubicBezTo>
                <a:close/>
                <a:moveTo>
                  <a:pt x="55417" y="3403"/>
                </a:moveTo>
                <a:cubicBezTo>
                  <a:pt x="55407" y="3386"/>
                  <a:pt x="55515" y="3367"/>
                  <a:pt x="55535" y="3381"/>
                </a:cubicBezTo>
                <a:cubicBezTo>
                  <a:pt x="55547" y="3391"/>
                  <a:pt x="55458" y="3444"/>
                  <a:pt x="55417" y="3403"/>
                </a:cubicBezTo>
                <a:close/>
                <a:moveTo>
                  <a:pt x="57645" y="3359"/>
                </a:moveTo>
                <a:cubicBezTo>
                  <a:pt x="57710" y="3376"/>
                  <a:pt x="57760" y="3405"/>
                  <a:pt x="57849" y="3403"/>
                </a:cubicBezTo>
                <a:cubicBezTo>
                  <a:pt x="57815" y="3449"/>
                  <a:pt x="57636" y="3419"/>
                  <a:pt x="57645" y="3359"/>
                </a:cubicBezTo>
                <a:close/>
                <a:moveTo>
                  <a:pt x="56561" y="3359"/>
                </a:moveTo>
                <a:cubicBezTo>
                  <a:pt x="56624" y="3355"/>
                  <a:pt x="56654" y="3377"/>
                  <a:pt x="56648" y="3425"/>
                </a:cubicBezTo>
                <a:cubicBezTo>
                  <a:pt x="56584" y="3429"/>
                  <a:pt x="56555" y="3407"/>
                  <a:pt x="56561" y="3359"/>
                </a:cubicBezTo>
                <a:close/>
                <a:moveTo>
                  <a:pt x="56121" y="3337"/>
                </a:moveTo>
                <a:cubicBezTo>
                  <a:pt x="56207" y="3355"/>
                  <a:pt x="56082" y="3392"/>
                  <a:pt x="56121" y="3447"/>
                </a:cubicBezTo>
                <a:cubicBezTo>
                  <a:pt x="56068" y="3449"/>
                  <a:pt x="56060" y="3420"/>
                  <a:pt x="56004" y="3425"/>
                </a:cubicBezTo>
                <a:cubicBezTo>
                  <a:pt x="56013" y="3372"/>
                  <a:pt x="56094" y="3376"/>
                  <a:pt x="56121" y="3337"/>
                </a:cubicBezTo>
                <a:close/>
                <a:moveTo>
                  <a:pt x="55036" y="3337"/>
                </a:moveTo>
                <a:cubicBezTo>
                  <a:pt x="55070" y="3335"/>
                  <a:pt x="55055" y="3367"/>
                  <a:pt x="55066" y="3381"/>
                </a:cubicBezTo>
                <a:cubicBezTo>
                  <a:pt x="55088" y="3406"/>
                  <a:pt x="55178" y="3427"/>
                  <a:pt x="55036" y="3425"/>
                </a:cubicBezTo>
                <a:cubicBezTo>
                  <a:pt x="55036" y="3395"/>
                  <a:pt x="55036" y="3367"/>
                  <a:pt x="55036" y="3337"/>
                </a:cubicBezTo>
                <a:close/>
                <a:moveTo>
                  <a:pt x="54715" y="3337"/>
                </a:moveTo>
                <a:cubicBezTo>
                  <a:pt x="54701" y="3364"/>
                  <a:pt x="54677" y="3382"/>
                  <a:pt x="54626" y="3381"/>
                </a:cubicBezTo>
                <a:cubicBezTo>
                  <a:pt x="54612" y="3334"/>
                  <a:pt x="54668" y="3339"/>
                  <a:pt x="54715" y="3337"/>
                </a:cubicBezTo>
                <a:close/>
                <a:moveTo>
                  <a:pt x="58143" y="3314"/>
                </a:moveTo>
                <a:cubicBezTo>
                  <a:pt x="58129" y="3347"/>
                  <a:pt x="58100" y="3371"/>
                  <a:pt x="58085" y="3403"/>
                </a:cubicBezTo>
                <a:cubicBezTo>
                  <a:pt x="58043" y="3401"/>
                  <a:pt x="58001" y="3400"/>
                  <a:pt x="57997" y="3425"/>
                </a:cubicBezTo>
                <a:cubicBezTo>
                  <a:pt x="57959" y="3419"/>
                  <a:pt x="57968" y="3382"/>
                  <a:pt x="57997" y="3381"/>
                </a:cubicBezTo>
                <a:cubicBezTo>
                  <a:pt x="58066" y="3374"/>
                  <a:pt x="58051" y="3305"/>
                  <a:pt x="58143" y="3314"/>
                </a:cubicBezTo>
                <a:close/>
                <a:moveTo>
                  <a:pt x="57586" y="3227"/>
                </a:moveTo>
                <a:cubicBezTo>
                  <a:pt x="57671" y="3230"/>
                  <a:pt x="57726" y="3254"/>
                  <a:pt x="57704" y="3337"/>
                </a:cubicBezTo>
                <a:cubicBezTo>
                  <a:pt x="57664" y="3337"/>
                  <a:pt x="57625" y="3337"/>
                  <a:pt x="57586" y="3337"/>
                </a:cubicBezTo>
                <a:cubicBezTo>
                  <a:pt x="57577" y="3299"/>
                  <a:pt x="57610" y="3295"/>
                  <a:pt x="57645" y="3292"/>
                </a:cubicBezTo>
                <a:cubicBezTo>
                  <a:pt x="57626" y="3271"/>
                  <a:pt x="57578" y="3270"/>
                  <a:pt x="57586" y="3227"/>
                </a:cubicBezTo>
                <a:close/>
                <a:moveTo>
                  <a:pt x="57791" y="3161"/>
                </a:moveTo>
                <a:cubicBezTo>
                  <a:pt x="57859" y="3168"/>
                  <a:pt x="57859" y="3220"/>
                  <a:pt x="57821" y="3248"/>
                </a:cubicBezTo>
                <a:cubicBezTo>
                  <a:pt x="57921" y="3208"/>
                  <a:pt x="57948" y="3262"/>
                  <a:pt x="57968" y="3337"/>
                </a:cubicBezTo>
                <a:cubicBezTo>
                  <a:pt x="57911" y="3328"/>
                  <a:pt x="57914" y="3274"/>
                  <a:pt x="57821" y="3292"/>
                </a:cubicBezTo>
                <a:cubicBezTo>
                  <a:pt x="57785" y="3364"/>
                  <a:pt x="57915" y="3310"/>
                  <a:pt x="57879" y="3381"/>
                </a:cubicBezTo>
                <a:cubicBezTo>
                  <a:pt x="57853" y="3364"/>
                  <a:pt x="57814" y="3358"/>
                  <a:pt x="57761" y="3359"/>
                </a:cubicBezTo>
                <a:cubicBezTo>
                  <a:pt x="57766" y="3285"/>
                  <a:pt x="57821" y="3242"/>
                  <a:pt x="57733" y="3205"/>
                </a:cubicBezTo>
                <a:cubicBezTo>
                  <a:pt x="57740" y="3181"/>
                  <a:pt x="57791" y="3190"/>
                  <a:pt x="57791" y="3161"/>
                </a:cubicBezTo>
                <a:close/>
                <a:moveTo>
                  <a:pt x="57586" y="3116"/>
                </a:moveTo>
                <a:cubicBezTo>
                  <a:pt x="57613" y="3113"/>
                  <a:pt x="57614" y="3126"/>
                  <a:pt x="57616" y="3139"/>
                </a:cubicBezTo>
                <a:cubicBezTo>
                  <a:pt x="57634" y="3161"/>
                  <a:pt x="57684" y="3161"/>
                  <a:pt x="57674" y="3205"/>
                </a:cubicBezTo>
                <a:cubicBezTo>
                  <a:pt x="57645" y="3205"/>
                  <a:pt x="57616" y="3205"/>
                  <a:pt x="57586" y="3205"/>
                </a:cubicBezTo>
                <a:cubicBezTo>
                  <a:pt x="57586" y="3175"/>
                  <a:pt x="57586" y="3146"/>
                  <a:pt x="57586" y="3116"/>
                </a:cubicBezTo>
                <a:close/>
                <a:moveTo>
                  <a:pt x="58025" y="3095"/>
                </a:moveTo>
                <a:cubicBezTo>
                  <a:pt x="58109" y="3097"/>
                  <a:pt x="58082" y="3188"/>
                  <a:pt x="57997" y="3183"/>
                </a:cubicBezTo>
                <a:cubicBezTo>
                  <a:pt x="58019" y="3163"/>
                  <a:pt x="58028" y="3133"/>
                  <a:pt x="58025" y="3095"/>
                </a:cubicBezTo>
                <a:close/>
                <a:moveTo>
                  <a:pt x="58524" y="3050"/>
                </a:moveTo>
                <a:cubicBezTo>
                  <a:pt x="58569" y="2973"/>
                  <a:pt x="58580" y="3091"/>
                  <a:pt x="58554" y="3095"/>
                </a:cubicBezTo>
                <a:cubicBezTo>
                  <a:pt x="58536" y="3097"/>
                  <a:pt x="58517" y="3064"/>
                  <a:pt x="58524" y="3050"/>
                </a:cubicBezTo>
                <a:close/>
                <a:moveTo>
                  <a:pt x="58290" y="2765"/>
                </a:moveTo>
                <a:cubicBezTo>
                  <a:pt x="58276" y="2791"/>
                  <a:pt x="58252" y="2809"/>
                  <a:pt x="58203" y="2809"/>
                </a:cubicBezTo>
                <a:cubicBezTo>
                  <a:pt x="58215" y="2782"/>
                  <a:pt x="58240" y="2763"/>
                  <a:pt x="58290" y="2765"/>
                </a:cubicBezTo>
                <a:close/>
                <a:moveTo>
                  <a:pt x="56883" y="2500"/>
                </a:moveTo>
                <a:cubicBezTo>
                  <a:pt x="56858" y="2483"/>
                  <a:pt x="56816" y="2477"/>
                  <a:pt x="56766" y="2478"/>
                </a:cubicBezTo>
                <a:cubicBezTo>
                  <a:pt x="56771" y="2414"/>
                  <a:pt x="56906" y="2426"/>
                  <a:pt x="56883" y="2500"/>
                </a:cubicBezTo>
                <a:close/>
                <a:moveTo>
                  <a:pt x="58173" y="1905"/>
                </a:moveTo>
                <a:cubicBezTo>
                  <a:pt x="58198" y="1841"/>
                  <a:pt x="58246" y="1934"/>
                  <a:pt x="58318" y="1905"/>
                </a:cubicBezTo>
                <a:cubicBezTo>
                  <a:pt x="58318" y="1927"/>
                  <a:pt x="58284" y="1924"/>
                  <a:pt x="58261" y="1928"/>
                </a:cubicBezTo>
                <a:cubicBezTo>
                  <a:pt x="58262" y="1959"/>
                  <a:pt x="58264" y="1990"/>
                  <a:pt x="58231" y="1994"/>
                </a:cubicBezTo>
                <a:cubicBezTo>
                  <a:pt x="58240" y="2021"/>
                  <a:pt x="58227" y="2131"/>
                  <a:pt x="58203" y="2060"/>
                </a:cubicBezTo>
                <a:cubicBezTo>
                  <a:pt x="58203" y="2038"/>
                  <a:pt x="58203" y="2017"/>
                  <a:pt x="58203" y="1994"/>
                </a:cubicBezTo>
                <a:cubicBezTo>
                  <a:pt x="58197" y="1969"/>
                  <a:pt x="58209" y="1955"/>
                  <a:pt x="58231" y="1951"/>
                </a:cubicBezTo>
                <a:cubicBezTo>
                  <a:pt x="58219" y="1930"/>
                  <a:pt x="58205" y="1910"/>
                  <a:pt x="58173" y="1905"/>
                </a:cubicBezTo>
                <a:close/>
                <a:moveTo>
                  <a:pt x="58055" y="1862"/>
                </a:moveTo>
                <a:cubicBezTo>
                  <a:pt x="58075" y="1862"/>
                  <a:pt x="58095" y="1862"/>
                  <a:pt x="58114" y="1862"/>
                </a:cubicBezTo>
                <a:cubicBezTo>
                  <a:pt x="58128" y="1909"/>
                  <a:pt x="58072" y="1904"/>
                  <a:pt x="58025" y="1905"/>
                </a:cubicBezTo>
                <a:cubicBezTo>
                  <a:pt x="58031" y="1888"/>
                  <a:pt x="58055" y="1885"/>
                  <a:pt x="58055" y="1862"/>
                </a:cubicBezTo>
                <a:close/>
                <a:moveTo>
                  <a:pt x="57557" y="1796"/>
                </a:moveTo>
                <a:cubicBezTo>
                  <a:pt x="57562" y="1795"/>
                  <a:pt x="57613" y="1849"/>
                  <a:pt x="57616" y="1840"/>
                </a:cubicBezTo>
                <a:cubicBezTo>
                  <a:pt x="57588" y="1899"/>
                  <a:pt x="57495" y="1864"/>
                  <a:pt x="57557" y="1796"/>
                </a:cubicBezTo>
                <a:close/>
                <a:moveTo>
                  <a:pt x="55652" y="1664"/>
                </a:moveTo>
                <a:cubicBezTo>
                  <a:pt x="55672" y="1664"/>
                  <a:pt x="55690" y="1664"/>
                  <a:pt x="55711" y="1664"/>
                </a:cubicBezTo>
                <a:cubicBezTo>
                  <a:pt x="55711" y="1679"/>
                  <a:pt x="55711" y="1693"/>
                  <a:pt x="55711" y="1708"/>
                </a:cubicBezTo>
                <a:cubicBezTo>
                  <a:pt x="55690" y="1708"/>
                  <a:pt x="55672" y="1708"/>
                  <a:pt x="55652" y="1708"/>
                </a:cubicBezTo>
                <a:cubicBezTo>
                  <a:pt x="55652" y="1693"/>
                  <a:pt x="55652" y="1679"/>
                  <a:pt x="55652" y="1664"/>
                </a:cubicBezTo>
                <a:close/>
                <a:moveTo>
                  <a:pt x="56210" y="1642"/>
                </a:moveTo>
                <a:cubicBezTo>
                  <a:pt x="56229" y="1642"/>
                  <a:pt x="56247" y="1642"/>
                  <a:pt x="56267" y="1642"/>
                </a:cubicBezTo>
                <a:cubicBezTo>
                  <a:pt x="56267" y="1657"/>
                  <a:pt x="56267" y="1672"/>
                  <a:pt x="56267" y="1685"/>
                </a:cubicBezTo>
                <a:cubicBezTo>
                  <a:pt x="56247" y="1685"/>
                  <a:pt x="56229" y="1685"/>
                  <a:pt x="56210" y="1685"/>
                </a:cubicBezTo>
                <a:cubicBezTo>
                  <a:pt x="56210" y="1672"/>
                  <a:pt x="56210" y="1657"/>
                  <a:pt x="56210" y="1642"/>
                </a:cubicBezTo>
                <a:close/>
                <a:moveTo>
                  <a:pt x="56912" y="1576"/>
                </a:moveTo>
                <a:cubicBezTo>
                  <a:pt x="56964" y="1581"/>
                  <a:pt x="56979" y="1614"/>
                  <a:pt x="56972" y="1664"/>
                </a:cubicBezTo>
                <a:cubicBezTo>
                  <a:pt x="56942" y="1663"/>
                  <a:pt x="56948" y="1637"/>
                  <a:pt x="56942" y="1619"/>
                </a:cubicBezTo>
                <a:cubicBezTo>
                  <a:pt x="56912" y="1619"/>
                  <a:pt x="56883" y="1619"/>
                  <a:pt x="56854" y="1619"/>
                </a:cubicBezTo>
                <a:cubicBezTo>
                  <a:pt x="56861" y="1595"/>
                  <a:pt x="56912" y="1604"/>
                  <a:pt x="56912" y="1576"/>
                </a:cubicBezTo>
                <a:close/>
                <a:moveTo>
                  <a:pt x="45921" y="1532"/>
                </a:moveTo>
                <a:cubicBezTo>
                  <a:pt x="45955" y="1528"/>
                  <a:pt x="45973" y="1537"/>
                  <a:pt x="45980" y="1553"/>
                </a:cubicBezTo>
                <a:cubicBezTo>
                  <a:pt x="45980" y="1569"/>
                  <a:pt x="45980" y="1583"/>
                  <a:pt x="45980" y="1598"/>
                </a:cubicBezTo>
                <a:cubicBezTo>
                  <a:pt x="45941" y="1598"/>
                  <a:pt x="45902" y="1598"/>
                  <a:pt x="45862" y="1598"/>
                </a:cubicBezTo>
                <a:cubicBezTo>
                  <a:pt x="45882" y="1576"/>
                  <a:pt x="45930" y="1575"/>
                  <a:pt x="45921" y="1532"/>
                </a:cubicBezTo>
                <a:close/>
                <a:moveTo>
                  <a:pt x="37714" y="1510"/>
                </a:moveTo>
                <a:cubicBezTo>
                  <a:pt x="37724" y="1483"/>
                  <a:pt x="37792" y="1492"/>
                  <a:pt x="37802" y="1510"/>
                </a:cubicBezTo>
                <a:cubicBezTo>
                  <a:pt x="37828" y="1558"/>
                  <a:pt x="37695" y="1561"/>
                  <a:pt x="37714" y="1510"/>
                </a:cubicBezTo>
                <a:close/>
                <a:moveTo>
                  <a:pt x="35399" y="1487"/>
                </a:moveTo>
                <a:cubicBezTo>
                  <a:pt x="35461" y="1477"/>
                  <a:pt x="35454" y="1519"/>
                  <a:pt x="35457" y="1553"/>
                </a:cubicBezTo>
                <a:cubicBezTo>
                  <a:pt x="35433" y="1550"/>
                  <a:pt x="35428" y="1532"/>
                  <a:pt x="35399" y="1532"/>
                </a:cubicBezTo>
                <a:cubicBezTo>
                  <a:pt x="35399" y="1518"/>
                  <a:pt x="35399" y="1502"/>
                  <a:pt x="35399" y="1487"/>
                </a:cubicBezTo>
                <a:close/>
                <a:moveTo>
                  <a:pt x="50171" y="1400"/>
                </a:moveTo>
                <a:cubicBezTo>
                  <a:pt x="50195" y="1404"/>
                  <a:pt x="50200" y="1422"/>
                  <a:pt x="50229" y="1422"/>
                </a:cubicBezTo>
                <a:cubicBezTo>
                  <a:pt x="50229" y="1437"/>
                  <a:pt x="50229" y="1451"/>
                  <a:pt x="50229" y="1466"/>
                </a:cubicBezTo>
                <a:cubicBezTo>
                  <a:pt x="50191" y="1466"/>
                  <a:pt x="50152" y="1466"/>
                  <a:pt x="50113" y="1466"/>
                </a:cubicBezTo>
                <a:cubicBezTo>
                  <a:pt x="50123" y="1437"/>
                  <a:pt x="50164" y="1431"/>
                  <a:pt x="50171" y="1400"/>
                </a:cubicBezTo>
                <a:close/>
                <a:moveTo>
                  <a:pt x="45335" y="1378"/>
                </a:moveTo>
                <a:cubicBezTo>
                  <a:pt x="45364" y="1378"/>
                  <a:pt x="45394" y="1378"/>
                  <a:pt x="45423" y="1378"/>
                </a:cubicBezTo>
                <a:cubicBezTo>
                  <a:pt x="45390" y="1405"/>
                  <a:pt x="45397" y="1423"/>
                  <a:pt x="45452" y="1422"/>
                </a:cubicBezTo>
                <a:cubicBezTo>
                  <a:pt x="45394" y="1437"/>
                  <a:pt x="45470" y="1553"/>
                  <a:pt x="45364" y="1532"/>
                </a:cubicBezTo>
                <a:cubicBezTo>
                  <a:pt x="45387" y="1455"/>
                  <a:pt x="45321" y="1447"/>
                  <a:pt x="45335" y="1378"/>
                </a:cubicBezTo>
                <a:close/>
                <a:moveTo>
                  <a:pt x="43371" y="1422"/>
                </a:moveTo>
                <a:cubicBezTo>
                  <a:pt x="43352" y="1422"/>
                  <a:pt x="43332" y="1422"/>
                  <a:pt x="43312" y="1422"/>
                </a:cubicBezTo>
                <a:cubicBezTo>
                  <a:pt x="43328" y="1404"/>
                  <a:pt x="43343" y="1386"/>
                  <a:pt x="43342" y="1355"/>
                </a:cubicBezTo>
                <a:cubicBezTo>
                  <a:pt x="43403" y="1368"/>
                  <a:pt x="43404" y="1390"/>
                  <a:pt x="43371" y="1422"/>
                </a:cubicBezTo>
                <a:close/>
                <a:moveTo>
                  <a:pt x="40323" y="1333"/>
                </a:moveTo>
                <a:cubicBezTo>
                  <a:pt x="40325" y="1408"/>
                  <a:pt x="40214" y="1399"/>
                  <a:pt x="40118" y="1400"/>
                </a:cubicBezTo>
                <a:cubicBezTo>
                  <a:pt x="40119" y="1378"/>
                  <a:pt x="40154" y="1383"/>
                  <a:pt x="40176" y="1378"/>
                </a:cubicBezTo>
                <a:cubicBezTo>
                  <a:pt x="40232" y="1368"/>
                  <a:pt x="40230" y="1315"/>
                  <a:pt x="40323" y="1333"/>
                </a:cubicBezTo>
                <a:close/>
                <a:moveTo>
                  <a:pt x="56004" y="1400"/>
                </a:moveTo>
                <a:cubicBezTo>
                  <a:pt x="56003" y="1333"/>
                  <a:pt x="56152" y="1378"/>
                  <a:pt x="56150" y="1312"/>
                </a:cubicBezTo>
                <a:cubicBezTo>
                  <a:pt x="56257" y="1326"/>
                  <a:pt x="56082" y="1414"/>
                  <a:pt x="56180" y="1422"/>
                </a:cubicBezTo>
                <a:cubicBezTo>
                  <a:pt x="56154" y="1474"/>
                  <a:pt x="56051" y="1404"/>
                  <a:pt x="56004" y="1400"/>
                </a:cubicBezTo>
                <a:close/>
                <a:moveTo>
                  <a:pt x="43108" y="1290"/>
                </a:moveTo>
                <a:cubicBezTo>
                  <a:pt x="43127" y="1290"/>
                  <a:pt x="43147" y="1290"/>
                  <a:pt x="43165" y="1290"/>
                </a:cubicBezTo>
                <a:cubicBezTo>
                  <a:pt x="43165" y="1305"/>
                  <a:pt x="43165" y="1319"/>
                  <a:pt x="43165" y="1333"/>
                </a:cubicBezTo>
                <a:cubicBezTo>
                  <a:pt x="43147" y="1333"/>
                  <a:pt x="43127" y="1333"/>
                  <a:pt x="43108" y="1333"/>
                </a:cubicBezTo>
                <a:cubicBezTo>
                  <a:pt x="43108" y="1319"/>
                  <a:pt x="43108" y="1305"/>
                  <a:pt x="43108" y="1290"/>
                </a:cubicBezTo>
                <a:close/>
                <a:moveTo>
                  <a:pt x="41143" y="1378"/>
                </a:moveTo>
                <a:cubicBezTo>
                  <a:pt x="41133" y="1244"/>
                  <a:pt x="41207" y="1317"/>
                  <a:pt x="41320" y="1312"/>
                </a:cubicBezTo>
                <a:cubicBezTo>
                  <a:pt x="41327" y="1310"/>
                  <a:pt x="41347" y="1279"/>
                  <a:pt x="41349" y="1312"/>
                </a:cubicBezTo>
                <a:cubicBezTo>
                  <a:pt x="41351" y="1387"/>
                  <a:pt x="41240" y="1377"/>
                  <a:pt x="41143" y="1378"/>
                </a:cubicBezTo>
                <a:close/>
                <a:moveTo>
                  <a:pt x="55681" y="1246"/>
                </a:moveTo>
                <a:cubicBezTo>
                  <a:pt x="55700" y="1246"/>
                  <a:pt x="55720" y="1246"/>
                  <a:pt x="55740" y="1246"/>
                </a:cubicBezTo>
                <a:cubicBezTo>
                  <a:pt x="55747" y="1308"/>
                  <a:pt x="55521" y="1240"/>
                  <a:pt x="55681" y="1246"/>
                </a:cubicBezTo>
                <a:close/>
                <a:moveTo>
                  <a:pt x="51021" y="1246"/>
                </a:moveTo>
                <a:cubicBezTo>
                  <a:pt x="51101" y="1230"/>
                  <a:pt x="51080" y="1290"/>
                  <a:pt x="51138" y="1290"/>
                </a:cubicBezTo>
                <a:cubicBezTo>
                  <a:pt x="51098" y="1333"/>
                  <a:pt x="50889" y="1317"/>
                  <a:pt x="50845" y="1290"/>
                </a:cubicBezTo>
                <a:cubicBezTo>
                  <a:pt x="50837" y="1251"/>
                  <a:pt x="50959" y="1213"/>
                  <a:pt x="50934" y="1290"/>
                </a:cubicBezTo>
                <a:cubicBezTo>
                  <a:pt x="50998" y="1302"/>
                  <a:pt x="50975" y="1248"/>
                  <a:pt x="51021" y="1246"/>
                </a:cubicBezTo>
                <a:close/>
                <a:moveTo>
                  <a:pt x="42345" y="1246"/>
                </a:moveTo>
                <a:cubicBezTo>
                  <a:pt x="42384" y="1246"/>
                  <a:pt x="42423" y="1246"/>
                  <a:pt x="42463" y="1246"/>
                </a:cubicBezTo>
                <a:cubicBezTo>
                  <a:pt x="42492" y="1312"/>
                  <a:pt x="42397" y="1285"/>
                  <a:pt x="42345" y="1290"/>
                </a:cubicBezTo>
                <a:cubicBezTo>
                  <a:pt x="42345" y="1275"/>
                  <a:pt x="42345" y="1260"/>
                  <a:pt x="42345" y="1246"/>
                </a:cubicBezTo>
                <a:close/>
                <a:moveTo>
                  <a:pt x="40528" y="1267"/>
                </a:moveTo>
                <a:cubicBezTo>
                  <a:pt x="40459" y="1338"/>
                  <a:pt x="40410" y="1190"/>
                  <a:pt x="40528" y="1267"/>
                </a:cubicBezTo>
                <a:close/>
                <a:moveTo>
                  <a:pt x="48530" y="1246"/>
                </a:moveTo>
                <a:cubicBezTo>
                  <a:pt x="48542" y="1185"/>
                  <a:pt x="48622" y="1245"/>
                  <a:pt x="48588" y="1290"/>
                </a:cubicBezTo>
                <a:cubicBezTo>
                  <a:pt x="48559" y="1279"/>
                  <a:pt x="48497" y="1303"/>
                  <a:pt x="48471" y="1290"/>
                </a:cubicBezTo>
                <a:cubicBezTo>
                  <a:pt x="48430" y="1268"/>
                  <a:pt x="48640" y="1266"/>
                  <a:pt x="48530" y="1246"/>
                </a:cubicBezTo>
                <a:close/>
                <a:moveTo>
                  <a:pt x="37304" y="1224"/>
                </a:moveTo>
                <a:cubicBezTo>
                  <a:pt x="37299" y="1188"/>
                  <a:pt x="37495" y="1179"/>
                  <a:pt x="37450" y="1246"/>
                </a:cubicBezTo>
                <a:cubicBezTo>
                  <a:pt x="37417" y="1227"/>
                  <a:pt x="37371" y="1216"/>
                  <a:pt x="37304" y="1224"/>
                </a:cubicBezTo>
                <a:close/>
                <a:moveTo>
                  <a:pt x="48940" y="1180"/>
                </a:moveTo>
                <a:cubicBezTo>
                  <a:pt x="49038" y="1164"/>
                  <a:pt x="48987" y="1225"/>
                  <a:pt x="48970" y="1246"/>
                </a:cubicBezTo>
                <a:cubicBezTo>
                  <a:pt x="49045" y="1258"/>
                  <a:pt x="49074" y="1237"/>
                  <a:pt x="49057" y="1180"/>
                </a:cubicBezTo>
                <a:cubicBezTo>
                  <a:pt x="49135" y="1180"/>
                  <a:pt x="49213" y="1180"/>
                  <a:pt x="49292" y="1180"/>
                </a:cubicBezTo>
                <a:cubicBezTo>
                  <a:pt x="49268" y="1227"/>
                  <a:pt x="48971" y="1180"/>
                  <a:pt x="49146" y="1246"/>
                </a:cubicBezTo>
                <a:cubicBezTo>
                  <a:pt x="49137" y="1291"/>
                  <a:pt x="49015" y="1251"/>
                  <a:pt x="49028" y="1312"/>
                </a:cubicBezTo>
                <a:cubicBezTo>
                  <a:pt x="48989" y="1275"/>
                  <a:pt x="48915" y="1264"/>
                  <a:pt x="48940" y="1180"/>
                </a:cubicBezTo>
                <a:close/>
                <a:moveTo>
                  <a:pt x="30152" y="1201"/>
                </a:moveTo>
                <a:cubicBezTo>
                  <a:pt x="30144" y="1167"/>
                  <a:pt x="30311" y="1171"/>
                  <a:pt x="30240" y="1224"/>
                </a:cubicBezTo>
                <a:cubicBezTo>
                  <a:pt x="30252" y="1215"/>
                  <a:pt x="30152" y="1200"/>
                  <a:pt x="30152" y="1201"/>
                </a:cubicBezTo>
                <a:close/>
                <a:moveTo>
                  <a:pt x="52838" y="1180"/>
                </a:moveTo>
                <a:cubicBezTo>
                  <a:pt x="52858" y="1114"/>
                  <a:pt x="52901" y="1201"/>
                  <a:pt x="52956" y="1180"/>
                </a:cubicBezTo>
                <a:cubicBezTo>
                  <a:pt x="52951" y="1234"/>
                  <a:pt x="52856" y="1186"/>
                  <a:pt x="52838" y="1180"/>
                </a:cubicBezTo>
                <a:close/>
                <a:moveTo>
                  <a:pt x="50229" y="1158"/>
                </a:moveTo>
                <a:cubicBezTo>
                  <a:pt x="50313" y="1160"/>
                  <a:pt x="50286" y="1252"/>
                  <a:pt x="50200" y="1246"/>
                </a:cubicBezTo>
                <a:cubicBezTo>
                  <a:pt x="50223" y="1226"/>
                  <a:pt x="50232" y="1196"/>
                  <a:pt x="50229" y="1158"/>
                </a:cubicBezTo>
                <a:close/>
                <a:moveTo>
                  <a:pt x="49380" y="1333"/>
                </a:moveTo>
                <a:cubicBezTo>
                  <a:pt x="49345" y="1308"/>
                  <a:pt x="49276" y="1309"/>
                  <a:pt x="49204" y="1312"/>
                </a:cubicBezTo>
                <a:cubicBezTo>
                  <a:pt x="49230" y="1243"/>
                  <a:pt x="49301" y="1283"/>
                  <a:pt x="49350" y="1246"/>
                </a:cubicBezTo>
                <a:cubicBezTo>
                  <a:pt x="49388" y="1216"/>
                  <a:pt x="49297" y="1206"/>
                  <a:pt x="49350" y="1180"/>
                </a:cubicBezTo>
                <a:cubicBezTo>
                  <a:pt x="49374" y="1168"/>
                  <a:pt x="49398" y="1156"/>
                  <a:pt x="49438" y="1158"/>
                </a:cubicBezTo>
                <a:cubicBezTo>
                  <a:pt x="49455" y="1206"/>
                  <a:pt x="49382" y="1189"/>
                  <a:pt x="49380" y="1224"/>
                </a:cubicBezTo>
                <a:cubicBezTo>
                  <a:pt x="49371" y="1282"/>
                  <a:pt x="49544" y="1203"/>
                  <a:pt x="49497" y="1290"/>
                </a:cubicBezTo>
                <a:cubicBezTo>
                  <a:pt x="49463" y="1293"/>
                  <a:pt x="49445" y="1285"/>
                  <a:pt x="49438" y="1267"/>
                </a:cubicBezTo>
                <a:cubicBezTo>
                  <a:pt x="49402" y="1278"/>
                  <a:pt x="49379" y="1296"/>
                  <a:pt x="49380" y="1333"/>
                </a:cubicBezTo>
                <a:close/>
                <a:moveTo>
                  <a:pt x="46215" y="1158"/>
                </a:moveTo>
                <a:cubicBezTo>
                  <a:pt x="46253" y="1166"/>
                  <a:pt x="46260" y="1197"/>
                  <a:pt x="46302" y="1201"/>
                </a:cubicBezTo>
                <a:cubicBezTo>
                  <a:pt x="46290" y="1257"/>
                  <a:pt x="46188" y="1203"/>
                  <a:pt x="46215" y="1158"/>
                </a:cubicBezTo>
                <a:close/>
                <a:moveTo>
                  <a:pt x="43577" y="1246"/>
                </a:moveTo>
                <a:cubicBezTo>
                  <a:pt x="43487" y="1262"/>
                  <a:pt x="43490" y="1208"/>
                  <a:pt x="43401" y="1224"/>
                </a:cubicBezTo>
                <a:cubicBezTo>
                  <a:pt x="43397" y="1288"/>
                  <a:pt x="43572" y="1314"/>
                  <a:pt x="43577" y="1246"/>
                </a:cubicBezTo>
                <a:close/>
                <a:moveTo>
                  <a:pt x="43342" y="1158"/>
                </a:moveTo>
                <a:cubicBezTo>
                  <a:pt x="43392" y="1156"/>
                  <a:pt x="43418" y="1175"/>
                  <a:pt x="43430" y="1201"/>
                </a:cubicBezTo>
                <a:cubicBezTo>
                  <a:pt x="43479" y="1173"/>
                  <a:pt x="43528" y="1143"/>
                  <a:pt x="43635" y="1158"/>
                </a:cubicBezTo>
                <a:cubicBezTo>
                  <a:pt x="43696" y="1239"/>
                  <a:pt x="43706" y="1312"/>
                  <a:pt x="43635" y="1400"/>
                </a:cubicBezTo>
                <a:cubicBezTo>
                  <a:pt x="43600" y="1396"/>
                  <a:pt x="43610" y="1360"/>
                  <a:pt x="43605" y="1333"/>
                </a:cubicBezTo>
                <a:cubicBezTo>
                  <a:pt x="43479" y="1383"/>
                  <a:pt x="43369" y="1313"/>
                  <a:pt x="43195" y="1333"/>
                </a:cubicBezTo>
                <a:cubicBezTo>
                  <a:pt x="43167" y="1254"/>
                  <a:pt x="43311" y="1303"/>
                  <a:pt x="43371" y="1290"/>
                </a:cubicBezTo>
                <a:cubicBezTo>
                  <a:pt x="43392" y="1222"/>
                  <a:pt x="43321" y="1225"/>
                  <a:pt x="43342" y="1158"/>
                </a:cubicBezTo>
                <a:close/>
                <a:moveTo>
                  <a:pt x="52486" y="1135"/>
                </a:moveTo>
                <a:cubicBezTo>
                  <a:pt x="52560" y="1192"/>
                  <a:pt x="52584" y="1149"/>
                  <a:pt x="52692" y="1180"/>
                </a:cubicBezTo>
                <a:cubicBezTo>
                  <a:pt x="52634" y="1221"/>
                  <a:pt x="52473" y="1199"/>
                  <a:pt x="52370" y="1201"/>
                </a:cubicBezTo>
                <a:cubicBezTo>
                  <a:pt x="52318" y="1203"/>
                  <a:pt x="52270" y="1230"/>
                  <a:pt x="52251" y="1201"/>
                </a:cubicBezTo>
                <a:cubicBezTo>
                  <a:pt x="52266" y="1132"/>
                  <a:pt x="52516" y="1239"/>
                  <a:pt x="52486" y="1135"/>
                </a:cubicBezTo>
                <a:close/>
                <a:moveTo>
                  <a:pt x="48793" y="1135"/>
                </a:moveTo>
                <a:cubicBezTo>
                  <a:pt x="48889" y="1147"/>
                  <a:pt x="48838" y="1221"/>
                  <a:pt x="48734" y="1201"/>
                </a:cubicBezTo>
                <a:cubicBezTo>
                  <a:pt x="48745" y="1173"/>
                  <a:pt x="48786" y="1167"/>
                  <a:pt x="48793" y="1135"/>
                </a:cubicBezTo>
                <a:close/>
                <a:moveTo>
                  <a:pt x="48178" y="1135"/>
                </a:moveTo>
                <a:cubicBezTo>
                  <a:pt x="48140" y="1192"/>
                  <a:pt x="48118" y="1205"/>
                  <a:pt x="48032" y="1180"/>
                </a:cubicBezTo>
                <a:cubicBezTo>
                  <a:pt x="48036" y="1132"/>
                  <a:pt x="48106" y="1132"/>
                  <a:pt x="48178" y="1135"/>
                </a:cubicBezTo>
                <a:close/>
                <a:moveTo>
                  <a:pt x="47269" y="1135"/>
                </a:moveTo>
                <a:cubicBezTo>
                  <a:pt x="47309" y="1143"/>
                  <a:pt x="47293" y="1191"/>
                  <a:pt x="47298" y="1224"/>
                </a:cubicBezTo>
                <a:cubicBezTo>
                  <a:pt x="47131" y="1224"/>
                  <a:pt x="47122" y="1206"/>
                  <a:pt x="46976" y="1224"/>
                </a:cubicBezTo>
                <a:cubicBezTo>
                  <a:pt x="47011" y="1099"/>
                  <a:pt x="47280" y="1287"/>
                  <a:pt x="47269" y="1135"/>
                </a:cubicBezTo>
                <a:close/>
                <a:moveTo>
                  <a:pt x="43224" y="1135"/>
                </a:moveTo>
                <a:cubicBezTo>
                  <a:pt x="43235" y="1173"/>
                  <a:pt x="43202" y="1177"/>
                  <a:pt x="43165" y="1180"/>
                </a:cubicBezTo>
                <a:cubicBezTo>
                  <a:pt x="43160" y="1198"/>
                  <a:pt x="43177" y="1200"/>
                  <a:pt x="43195" y="1201"/>
                </a:cubicBezTo>
                <a:cubicBezTo>
                  <a:pt x="43125" y="1272"/>
                  <a:pt x="43055" y="1093"/>
                  <a:pt x="43224" y="1135"/>
                </a:cubicBezTo>
                <a:close/>
                <a:moveTo>
                  <a:pt x="36190" y="1135"/>
                </a:moveTo>
                <a:cubicBezTo>
                  <a:pt x="36149" y="1231"/>
                  <a:pt x="36026" y="1128"/>
                  <a:pt x="35897" y="1158"/>
                </a:cubicBezTo>
                <a:cubicBezTo>
                  <a:pt x="35811" y="1116"/>
                  <a:pt x="36114" y="1144"/>
                  <a:pt x="36190" y="1135"/>
                </a:cubicBezTo>
                <a:close/>
                <a:moveTo>
                  <a:pt x="47797" y="1135"/>
                </a:moveTo>
                <a:cubicBezTo>
                  <a:pt x="47802" y="1110"/>
                  <a:pt x="47850" y="1118"/>
                  <a:pt x="47885" y="1113"/>
                </a:cubicBezTo>
                <a:cubicBezTo>
                  <a:pt x="47868" y="1203"/>
                  <a:pt x="47780" y="1240"/>
                  <a:pt x="47680" y="1267"/>
                </a:cubicBezTo>
                <a:cubicBezTo>
                  <a:pt x="47735" y="1228"/>
                  <a:pt x="47656" y="1212"/>
                  <a:pt x="47680" y="1135"/>
                </a:cubicBezTo>
                <a:cubicBezTo>
                  <a:pt x="47748" y="1185"/>
                  <a:pt x="47758" y="1155"/>
                  <a:pt x="47826" y="1180"/>
                </a:cubicBezTo>
                <a:cubicBezTo>
                  <a:pt x="47831" y="1154"/>
                  <a:pt x="47820" y="1140"/>
                  <a:pt x="47797" y="1135"/>
                </a:cubicBezTo>
                <a:close/>
                <a:moveTo>
                  <a:pt x="46302" y="1113"/>
                </a:moveTo>
                <a:cubicBezTo>
                  <a:pt x="46365" y="1104"/>
                  <a:pt x="46358" y="1144"/>
                  <a:pt x="46361" y="1180"/>
                </a:cubicBezTo>
                <a:cubicBezTo>
                  <a:pt x="46337" y="1176"/>
                  <a:pt x="46331" y="1158"/>
                  <a:pt x="46302" y="1158"/>
                </a:cubicBezTo>
                <a:cubicBezTo>
                  <a:pt x="46302" y="1143"/>
                  <a:pt x="46302" y="1128"/>
                  <a:pt x="46302" y="1113"/>
                </a:cubicBezTo>
                <a:close/>
                <a:moveTo>
                  <a:pt x="46126" y="1113"/>
                </a:moveTo>
                <a:cubicBezTo>
                  <a:pt x="46146" y="1113"/>
                  <a:pt x="46166" y="1113"/>
                  <a:pt x="46185" y="1113"/>
                </a:cubicBezTo>
                <a:cubicBezTo>
                  <a:pt x="46198" y="1161"/>
                  <a:pt x="46143" y="1155"/>
                  <a:pt x="46097" y="1158"/>
                </a:cubicBezTo>
                <a:cubicBezTo>
                  <a:pt x="46102" y="1140"/>
                  <a:pt x="46126" y="1135"/>
                  <a:pt x="46126" y="1113"/>
                </a:cubicBezTo>
                <a:close/>
                <a:moveTo>
                  <a:pt x="42902" y="1113"/>
                </a:moveTo>
                <a:cubicBezTo>
                  <a:pt x="42975" y="1123"/>
                  <a:pt x="42904" y="1198"/>
                  <a:pt x="42844" y="1180"/>
                </a:cubicBezTo>
                <a:cubicBezTo>
                  <a:pt x="42854" y="1151"/>
                  <a:pt x="42895" y="1144"/>
                  <a:pt x="42902" y="1113"/>
                </a:cubicBezTo>
                <a:close/>
                <a:moveTo>
                  <a:pt x="36249" y="1135"/>
                </a:moveTo>
                <a:cubicBezTo>
                  <a:pt x="36259" y="1109"/>
                  <a:pt x="36327" y="1118"/>
                  <a:pt x="36337" y="1135"/>
                </a:cubicBezTo>
                <a:cubicBezTo>
                  <a:pt x="36363" y="1183"/>
                  <a:pt x="36229" y="1186"/>
                  <a:pt x="36249" y="1135"/>
                </a:cubicBezTo>
                <a:close/>
                <a:moveTo>
                  <a:pt x="49614" y="1135"/>
                </a:moveTo>
                <a:cubicBezTo>
                  <a:pt x="49514" y="1098"/>
                  <a:pt x="49650" y="1074"/>
                  <a:pt x="49672" y="1092"/>
                </a:cubicBezTo>
                <a:cubicBezTo>
                  <a:pt x="49685" y="1101"/>
                  <a:pt x="49599" y="1118"/>
                  <a:pt x="49614" y="1135"/>
                </a:cubicBezTo>
                <a:close/>
                <a:moveTo>
                  <a:pt x="45862" y="1092"/>
                </a:moveTo>
                <a:cubicBezTo>
                  <a:pt x="45960" y="1112"/>
                  <a:pt x="45888" y="1141"/>
                  <a:pt x="45862" y="1180"/>
                </a:cubicBezTo>
                <a:cubicBezTo>
                  <a:pt x="45775" y="1166"/>
                  <a:pt x="45890" y="1132"/>
                  <a:pt x="45862" y="1092"/>
                </a:cubicBezTo>
                <a:close/>
                <a:moveTo>
                  <a:pt x="39650" y="1092"/>
                </a:moveTo>
                <a:cubicBezTo>
                  <a:pt x="39754" y="1151"/>
                  <a:pt x="39584" y="1233"/>
                  <a:pt x="39650" y="1092"/>
                </a:cubicBezTo>
                <a:close/>
                <a:moveTo>
                  <a:pt x="54128" y="1047"/>
                </a:moveTo>
                <a:cubicBezTo>
                  <a:pt x="54176" y="1092"/>
                  <a:pt x="54125" y="1076"/>
                  <a:pt x="54128" y="1135"/>
                </a:cubicBezTo>
                <a:cubicBezTo>
                  <a:pt x="54146" y="1158"/>
                  <a:pt x="54197" y="1158"/>
                  <a:pt x="54186" y="1201"/>
                </a:cubicBezTo>
                <a:cubicBezTo>
                  <a:pt x="54077" y="1218"/>
                  <a:pt x="54087" y="1144"/>
                  <a:pt x="54041" y="1113"/>
                </a:cubicBezTo>
                <a:cubicBezTo>
                  <a:pt x="54007" y="1118"/>
                  <a:pt x="53989" y="1109"/>
                  <a:pt x="53981" y="1092"/>
                </a:cubicBezTo>
                <a:cubicBezTo>
                  <a:pt x="53929" y="1089"/>
                  <a:pt x="53918" y="1119"/>
                  <a:pt x="53865" y="1113"/>
                </a:cubicBezTo>
                <a:cubicBezTo>
                  <a:pt x="53831" y="1055"/>
                  <a:pt x="53933" y="1087"/>
                  <a:pt x="53952" y="1070"/>
                </a:cubicBezTo>
                <a:cubicBezTo>
                  <a:pt x="53955" y="1068"/>
                  <a:pt x="53949" y="1048"/>
                  <a:pt x="53952" y="1047"/>
                </a:cubicBezTo>
                <a:cubicBezTo>
                  <a:pt x="53997" y="1039"/>
                  <a:pt x="54075" y="1085"/>
                  <a:pt x="54128" y="1047"/>
                </a:cubicBezTo>
                <a:close/>
                <a:moveTo>
                  <a:pt x="52105" y="1047"/>
                </a:moveTo>
                <a:cubicBezTo>
                  <a:pt x="52135" y="1122"/>
                  <a:pt x="52015" y="1081"/>
                  <a:pt x="51959" y="1092"/>
                </a:cubicBezTo>
                <a:cubicBezTo>
                  <a:pt x="51984" y="1059"/>
                  <a:pt x="52053" y="1060"/>
                  <a:pt x="52105" y="1047"/>
                </a:cubicBezTo>
                <a:close/>
                <a:moveTo>
                  <a:pt x="46419" y="1047"/>
                </a:moveTo>
                <a:cubicBezTo>
                  <a:pt x="46525" y="1027"/>
                  <a:pt x="46460" y="1134"/>
                  <a:pt x="46478" y="1180"/>
                </a:cubicBezTo>
                <a:cubicBezTo>
                  <a:pt x="46454" y="1168"/>
                  <a:pt x="46430" y="1156"/>
                  <a:pt x="46390" y="1158"/>
                </a:cubicBezTo>
                <a:cubicBezTo>
                  <a:pt x="46379" y="1121"/>
                  <a:pt x="46413" y="1116"/>
                  <a:pt x="46449" y="1113"/>
                </a:cubicBezTo>
                <a:cubicBezTo>
                  <a:pt x="46433" y="1096"/>
                  <a:pt x="46418" y="1078"/>
                  <a:pt x="46419" y="1047"/>
                </a:cubicBezTo>
                <a:close/>
                <a:moveTo>
                  <a:pt x="36718" y="1070"/>
                </a:moveTo>
                <a:cubicBezTo>
                  <a:pt x="36719" y="1048"/>
                  <a:pt x="36753" y="1053"/>
                  <a:pt x="36776" y="1047"/>
                </a:cubicBezTo>
                <a:cubicBezTo>
                  <a:pt x="36796" y="1047"/>
                  <a:pt x="36815" y="1047"/>
                  <a:pt x="36835" y="1047"/>
                </a:cubicBezTo>
                <a:cubicBezTo>
                  <a:pt x="36827" y="1077"/>
                  <a:pt x="36762" y="1066"/>
                  <a:pt x="36718" y="1070"/>
                </a:cubicBezTo>
                <a:close/>
                <a:moveTo>
                  <a:pt x="33523" y="1047"/>
                </a:moveTo>
                <a:cubicBezTo>
                  <a:pt x="33596" y="1056"/>
                  <a:pt x="33524" y="1132"/>
                  <a:pt x="33465" y="1113"/>
                </a:cubicBezTo>
                <a:cubicBezTo>
                  <a:pt x="33448" y="1065"/>
                  <a:pt x="33520" y="1082"/>
                  <a:pt x="33523" y="1047"/>
                </a:cubicBezTo>
                <a:close/>
                <a:moveTo>
                  <a:pt x="31501" y="1047"/>
                </a:moveTo>
                <a:cubicBezTo>
                  <a:pt x="31553" y="1064"/>
                  <a:pt x="31505" y="1087"/>
                  <a:pt x="31501" y="1113"/>
                </a:cubicBezTo>
                <a:cubicBezTo>
                  <a:pt x="31449" y="1098"/>
                  <a:pt x="31496" y="1074"/>
                  <a:pt x="31501" y="1047"/>
                </a:cubicBezTo>
                <a:close/>
                <a:moveTo>
                  <a:pt x="52516" y="1026"/>
                </a:moveTo>
                <a:cubicBezTo>
                  <a:pt x="52547" y="1017"/>
                  <a:pt x="52536" y="1039"/>
                  <a:pt x="52545" y="1047"/>
                </a:cubicBezTo>
                <a:cubicBezTo>
                  <a:pt x="52570" y="1067"/>
                  <a:pt x="52609" y="1073"/>
                  <a:pt x="52603" y="1113"/>
                </a:cubicBezTo>
                <a:cubicBezTo>
                  <a:pt x="52550" y="1093"/>
                  <a:pt x="52432" y="1086"/>
                  <a:pt x="52516" y="1026"/>
                </a:cubicBezTo>
                <a:close/>
                <a:moveTo>
                  <a:pt x="42374" y="1026"/>
                </a:moveTo>
                <a:cubicBezTo>
                  <a:pt x="42396" y="1101"/>
                  <a:pt x="42256" y="1053"/>
                  <a:pt x="42286" y="1135"/>
                </a:cubicBezTo>
                <a:cubicBezTo>
                  <a:pt x="42258" y="1135"/>
                  <a:pt x="42264" y="1109"/>
                  <a:pt x="42258" y="1092"/>
                </a:cubicBezTo>
                <a:cubicBezTo>
                  <a:pt x="42196" y="1101"/>
                  <a:pt x="42179" y="1077"/>
                  <a:pt x="42140" y="1070"/>
                </a:cubicBezTo>
                <a:cubicBezTo>
                  <a:pt x="42145" y="1025"/>
                  <a:pt x="42201" y="1070"/>
                  <a:pt x="42199" y="1070"/>
                </a:cubicBezTo>
                <a:cubicBezTo>
                  <a:pt x="42253" y="1066"/>
                  <a:pt x="42298" y="1027"/>
                  <a:pt x="42374" y="1026"/>
                </a:cubicBezTo>
                <a:close/>
                <a:moveTo>
                  <a:pt x="47797" y="1003"/>
                </a:moveTo>
                <a:cubicBezTo>
                  <a:pt x="47836" y="1019"/>
                  <a:pt x="47852" y="1050"/>
                  <a:pt x="47856" y="1092"/>
                </a:cubicBezTo>
                <a:cubicBezTo>
                  <a:pt x="47747" y="1089"/>
                  <a:pt x="47781" y="1059"/>
                  <a:pt x="47797" y="1003"/>
                </a:cubicBezTo>
                <a:close/>
                <a:moveTo>
                  <a:pt x="45921" y="1003"/>
                </a:moveTo>
                <a:cubicBezTo>
                  <a:pt x="45908" y="1031"/>
                  <a:pt x="45884" y="1048"/>
                  <a:pt x="45833" y="1047"/>
                </a:cubicBezTo>
                <a:cubicBezTo>
                  <a:pt x="45819" y="1000"/>
                  <a:pt x="45875" y="1005"/>
                  <a:pt x="45921" y="1003"/>
                </a:cubicBezTo>
                <a:close/>
                <a:moveTo>
                  <a:pt x="41349" y="1026"/>
                </a:moveTo>
                <a:cubicBezTo>
                  <a:pt x="41349" y="1055"/>
                  <a:pt x="41349" y="1084"/>
                  <a:pt x="41349" y="1113"/>
                </a:cubicBezTo>
                <a:cubicBezTo>
                  <a:pt x="41210" y="1103"/>
                  <a:pt x="41316" y="1141"/>
                  <a:pt x="41261" y="1180"/>
                </a:cubicBezTo>
                <a:cubicBezTo>
                  <a:pt x="41183" y="1154"/>
                  <a:pt x="41192" y="1216"/>
                  <a:pt x="41114" y="1201"/>
                </a:cubicBezTo>
                <a:cubicBezTo>
                  <a:pt x="41105" y="1200"/>
                  <a:pt x="41073" y="1180"/>
                  <a:pt x="41085" y="1180"/>
                </a:cubicBezTo>
                <a:cubicBezTo>
                  <a:pt x="41059" y="1182"/>
                  <a:pt x="41034" y="1224"/>
                  <a:pt x="41027" y="1224"/>
                </a:cubicBezTo>
                <a:cubicBezTo>
                  <a:pt x="40989" y="1225"/>
                  <a:pt x="40967" y="1185"/>
                  <a:pt x="40880" y="1201"/>
                </a:cubicBezTo>
                <a:cubicBezTo>
                  <a:pt x="40864" y="1205"/>
                  <a:pt x="40848" y="1224"/>
                  <a:pt x="40850" y="1224"/>
                </a:cubicBezTo>
                <a:cubicBezTo>
                  <a:pt x="40832" y="1225"/>
                  <a:pt x="40816" y="1205"/>
                  <a:pt x="40792" y="1201"/>
                </a:cubicBezTo>
                <a:cubicBezTo>
                  <a:pt x="40757" y="1198"/>
                  <a:pt x="40775" y="1222"/>
                  <a:pt x="40763" y="1224"/>
                </a:cubicBezTo>
                <a:cubicBezTo>
                  <a:pt x="40736" y="1228"/>
                  <a:pt x="40688" y="1186"/>
                  <a:pt x="40616" y="1224"/>
                </a:cubicBezTo>
                <a:cubicBezTo>
                  <a:pt x="40720" y="1111"/>
                  <a:pt x="40435" y="1228"/>
                  <a:pt x="40381" y="1180"/>
                </a:cubicBezTo>
                <a:cubicBezTo>
                  <a:pt x="40356" y="1156"/>
                  <a:pt x="40313" y="1183"/>
                  <a:pt x="40206" y="1180"/>
                </a:cubicBezTo>
                <a:cubicBezTo>
                  <a:pt x="40160" y="1177"/>
                  <a:pt x="40154" y="1158"/>
                  <a:pt x="40118" y="1158"/>
                </a:cubicBezTo>
                <a:cubicBezTo>
                  <a:pt x="40049" y="1156"/>
                  <a:pt x="40049" y="1192"/>
                  <a:pt x="39942" y="1180"/>
                </a:cubicBezTo>
                <a:cubicBezTo>
                  <a:pt x="39931" y="1178"/>
                  <a:pt x="39917" y="1149"/>
                  <a:pt x="39913" y="1180"/>
                </a:cubicBezTo>
                <a:cubicBezTo>
                  <a:pt x="39817" y="1128"/>
                  <a:pt x="39934" y="1147"/>
                  <a:pt x="40001" y="1135"/>
                </a:cubicBezTo>
                <a:cubicBezTo>
                  <a:pt x="40011" y="1134"/>
                  <a:pt x="40040" y="1114"/>
                  <a:pt x="40030" y="1113"/>
                </a:cubicBezTo>
                <a:cubicBezTo>
                  <a:pt x="40068" y="1114"/>
                  <a:pt x="40092" y="1158"/>
                  <a:pt x="40147" y="1113"/>
                </a:cubicBezTo>
                <a:cubicBezTo>
                  <a:pt x="40194" y="1107"/>
                  <a:pt x="40198" y="1134"/>
                  <a:pt x="40235" y="1135"/>
                </a:cubicBezTo>
                <a:cubicBezTo>
                  <a:pt x="40267" y="1130"/>
                  <a:pt x="40255" y="1092"/>
                  <a:pt x="40293" y="1092"/>
                </a:cubicBezTo>
                <a:cubicBezTo>
                  <a:pt x="40386" y="1081"/>
                  <a:pt x="40371" y="1151"/>
                  <a:pt x="40440" y="1158"/>
                </a:cubicBezTo>
                <a:cubicBezTo>
                  <a:pt x="40558" y="1173"/>
                  <a:pt x="40608" y="1137"/>
                  <a:pt x="40705" y="1135"/>
                </a:cubicBezTo>
                <a:cubicBezTo>
                  <a:pt x="40715" y="1098"/>
                  <a:pt x="40681" y="1093"/>
                  <a:pt x="40645" y="1092"/>
                </a:cubicBezTo>
                <a:cubicBezTo>
                  <a:pt x="40640" y="1044"/>
                  <a:pt x="40749" y="1081"/>
                  <a:pt x="40792" y="1070"/>
                </a:cubicBezTo>
                <a:cubicBezTo>
                  <a:pt x="40711" y="1128"/>
                  <a:pt x="40826" y="1118"/>
                  <a:pt x="40822" y="1180"/>
                </a:cubicBezTo>
                <a:cubicBezTo>
                  <a:pt x="40890" y="1173"/>
                  <a:pt x="40932" y="1144"/>
                  <a:pt x="41027" y="1158"/>
                </a:cubicBezTo>
                <a:cubicBezTo>
                  <a:pt x="41056" y="1092"/>
                  <a:pt x="40960" y="1119"/>
                  <a:pt x="40909" y="1113"/>
                </a:cubicBezTo>
                <a:cubicBezTo>
                  <a:pt x="40927" y="1093"/>
                  <a:pt x="40977" y="1032"/>
                  <a:pt x="40880" y="1047"/>
                </a:cubicBezTo>
                <a:cubicBezTo>
                  <a:pt x="40901" y="997"/>
                  <a:pt x="41044" y="1039"/>
                  <a:pt x="41114" y="1026"/>
                </a:cubicBezTo>
                <a:cubicBezTo>
                  <a:pt x="41114" y="1047"/>
                  <a:pt x="41078" y="1042"/>
                  <a:pt x="41056" y="1047"/>
                </a:cubicBezTo>
                <a:cubicBezTo>
                  <a:pt x="41089" y="1080"/>
                  <a:pt x="41089" y="1103"/>
                  <a:pt x="41056" y="1135"/>
                </a:cubicBezTo>
                <a:cubicBezTo>
                  <a:pt x="41065" y="1166"/>
                  <a:pt x="41129" y="1153"/>
                  <a:pt x="41173" y="1158"/>
                </a:cubicBezTo>
                <a:cubicBezTo>
                  <a:pt x="41173" y="1106"/>
                  <a:pt x="41123" y="1093"/>
                  <a:pt x="41143" y="1026"/>
                </a:cubicBezTo>
                <a:cubicBezTo>
                  <a:pt x="41260" y="1014"/>
                  <a:pt x="41232" y="1014"/>
                  <a:pt x="41349" y="1026"/>
                </a:cubicBezTo>
                <a:close/>
                <a:moveTo>
                  <a:pt x="40352" y="1003"/>
                </a:moveTo>
                <a:cubicBezTo>
                  <a:pt x="40411" y="996"/>
                  <a:pt x="40444" y="1008"/>
                  <a:pt x="40440" y="1047"/>
                </a:cubicBezTo>
                <a:cubicBezTo>
                  <a:pt x="40411" y="1047"/>
                  <a:pt x="40381" y="1047"/>
                  <a:pt x="40352" y="1047"/>
                </a:cubicBezTo>
                <a:cubicBezTo>
                  <a:pt x="40352" y="1033"/>
                  <a:pt x="40352" y="1019"/>
                  <a:pt x="40352" y="1003"/>
                </a:cubicBezTo>
                <a:close/>
                <a:moveTo>
                  <a:pt x="35018" y="1026"/>
                </a:moveTo>
                <a:cubicBezTo>
                  <a:pt x="35018" y="1003"/>
                  <a:pt x="35054" y="1008"/>
                  <a:pt x="35077" y="1003"/>
                </a:cubicBezTo>
                <a:cubicBezTo>
                  <a:pt x="35106" y="1003"/>
                  <a:pt x="35135" y="1003"/>
                  <a:pt x="35164" y="1003"/>
                </a:cubicBezTo>
                <a:cubicBezTo>
                  <a:pt x="35169" y="1051"/>
                  <a:pt x="35060" y="1014"/>
                  <a:pt x="35018" y="1026"/>
                </a:cubicBezTo>
                <a:close/>
                <a:moveTo>
                  <a:pt x="32790" y="1003"/>
                </a:moveTo>
                <a:cubicBezTo>
                  <a:pt x="32778" y="1031"/>
                  <a:pt x="32753" y="1048"/>
                  <a:pt x="32702" y="1047"/>
                </a:cubicBezTo>
                <a:cubicBezTo>
                  <a:pt x="32689" y="1000"/>
                  <a:pt x="32744" y="1005"/>
                  <a:pt x="32790" y="1003"/>
                </a:cubicBezTo>
                <a:close/>
                <a:moveTo>
                  <a:pt x="47181" y="1003"/>
                </a:moveTo>
                <a:cubicBezTo>
                  <a:pt x="47169" y="961"/>
                  <a:pt x="47315" y="971"/>
                  <a:pt x="47269" y="1026"/>
                </a:cubicBezTo>
                <a:cubicBezTo>
                  <a:pt x="47250" y="1026"/>
                  <a:pt x="47230" y="1026"/>
                  <a:pt x="47211" y="1026"/>
                </a:cubicBezTo>
                <a:cubicBezTo>
                  <a:pt x="47216" y="1007"/>
                  <a:pt x="47199" y="1005"/>
                  <a:pt x="47181" y="1003"/>
                </a:cubicBezTo>
                <a:close/>
                <a:moveTo>
                  <a:pt x="46067" y="981"/>
                </a:moveTo>
                <a:cubicBezTo>
                  <a:pt x="46061" y="1020"/>
                  <a:pt x="46017" y="1032"/>
                  <a:pt x="45950" y="1026"/>
                </a:cubicBezTo>
                <a:cubicBezTo>
                  <a:pt x="45954" y="943"/>
                  <a:pt x="45992" y="971"/>
                  <a:pt x="46067" y="981"/>
                </a:cubicBezTo>
                <a:close/>
                <a:moveTo>
                  <a:pt x="45774" y="981"/>
                </a:moveTo>
                <a:cubicBezTo>
                  <a:pt x="45787" y="1035"/>
                  <a:pt x="45721" y="1029"/>
                  <a:pt x="45746" y="1092"/>
                </a:cubicBezTo>
                <a:cubicBezTo>
                  <a:pt x="45711" y="1073"/>
                  <a:pt x="45667" y="1062"/>
                  <a:pt x="45599" y="1070"/>
                </a:cubicBezTo>
                <a:cubicBezTo>
                  <a:pt x="45634" y="1101"/>
                  <a:pt x="45711" y="1103"/>
                  <a:pt x="45746" y="1135"/>
                </a:cubicBezTo>
                <a:cubicBezTo>
                  <a:pt x="45680" y="1189"/>
                  <a:pt x="45610" y="1171"/>
                  <a:pt x="45540" y="1135"/>
                </a:cubicBezTo>
                <a:cubicBezTo>
                  <a:pt x="45541" y="1070"/>
                  <a:pt x="45593" y="1042"/>
                  <a:pt x="45658" y="1026"/>
                </a:cubicBezTo>
                <a:cubicBezTo>
                  <a:pt x="45646" y="951"/>
                  <a:pt x="45543" y="1084"/>
                  <a:pt x="45569" y="981"/>
                </a:cubicBezTo>
                <a:cubicBezTo>
                  <a:pt x="45625" y="937"/>
                  <a:pt x="45708" y="971"/>
                  <a:pt x="45774" y="981"/>
                </a:cubicBezTo>
                <a:close/>
                <a:moveTo>
                  <a:pt x="36659" y="981"/>
                </a:moveTo>
                <a:cubicBezTo>
                  <a:pt x="36664" y="975"/>
                  <a:pt x="36723" y="940"/>
                  <a:pt x="36747" y="960"/>
                </a:cubicBezTo>
                <a:cubicBezTo>
                  <a:pt x="36768" y="976"/>
                  <a:pt x="36628" y="1025"/>
                  <a:pt x="36659" y="981"/>
                </a:cubicBezTo>
                <a:close/>
                <a:moveTo>
                  <a:pt x="26196" y="960"/>
                </a:moveTo>
                <a:cubicBezTo>
                  <a:pt x="26183" y="987"/>
                  <a:pt x="26158" y="1005"/>
                  <a:pt x="26108" y="1003"/>
                </a:cubicBezTo>
                <a:cubicBezTo>
                  <a:pt x="26094" y="956"/>
                  <a:pt x="26149" y="962"/>
                  <a:pt x="26196" y="960"/>
                </a:cubicBezTo>
                <a:close/>
                <a:moveTo>
                  <a:pt x="29595" y="937"/>
                </a:moveTo>
                <a:cubicBezTo>
                  <a:pt x="29711" y="902"/>
                  <a:pt x="29605" y="1032"/>
                  <a:pt x="29683" y="1026"/>
                </a:cubicBezTo>
                <a:cubicBezTo>
                  <a:pt x="29633" y="1096"/>
                  <a:pt x="29604" y="971"/>
                  <a:pt x="29595" y="937"/>
                </a:cubicBezTo>
                <a:close/>
                <a:moveTo>
                  <a:pt x="22913" y="960"/>
                </a:moveTo>
                <a:lnTo>
                  <a:pt x="22913" y="937"/>
                </a:lnTo>
                <a:cubicBezTo>
                  <a:pt x="23019" y="948"/>
                  <a:pt x="22862" y="1010"/>
                  <a:pt x="22825" y="981"/>
                </a:cubicBezTo>
                <a:cubicBezTo>
                  <a:pt x="22804" y="966"/>
                  <a:pt x="22898" y="960"/>
                  <a:pt x="22913" y="960"/>
                </a:cubicBezTo>
                <a:close/>
                <a:moveTo>
                  <a:pt x="56091" y="915"/>
                </a:moveTo>
                <a:cubicBezTo>
                  <a:pt x="56075" y="936"/>
                  <a:pt x="56010" y="949"/>
                  <a:pt x="56061" y="960"/>
                </a:cubicBezTo>
                <a:cubicBezTo>
                  <a:pt x="56024" y="1003"/>
                  <a:pt x="55932" y="1008"/>
                  <a:pt x="55858" y="1026"/>
                </a:cubicBezTo>
                <a:cubicBezTo>
                  <a:pt x="55862" y="1000"/>
                  <a:pt x="55850" y="986"/>
                  <a:pt x="55828" y="981"/>
                </a:cubicBezTo>
                <a:cubicBezTo>
                  <a:pt x="55858" y="915"/>
                  <a:pt x="56005" y="937"/>
                  <a:pt x="56091" y="915"/>
                </a:cubicBezTo>
                <a:close/>
                <a:moveTo>
                  <a:pt x="54157" y="915"/>
                </a:moveTo>
                <a:cubicBezTo>
                  <a:pt x="54183" y="933"/>
                  <a:pt x="54224" y="939"/>
                  <a:pt x="54274" y="937"/>
                </a:cubicBezTo>
                <a:cubicBezTo>
                  <a:pt x="54284" y="977"/>
                  <a:pt x="54110" y="977"/>
                  <a:pt x="54157" y="915"/>
                </a:cubicBezTo>
                <a:close/>
                <a:moveTo>
                  <a:pt x="35516" y="915"/>
                </a:moveTo>
                <a:cubicBezTo>
                  <a:pt x="35492" y="948"/>
                  <a:pt x="35442" y="963"/>
                  <a:pt x="35369" y="960"/>
                </a:cubicBezTo>
                <a:cubicBezTo>
                  <a:pt x="35394" y="927"/>
                  <a:pt x="35443" y="912"/>
                  <a:pt x="35516" y="915"/>
                </a:cubicBezTo>
                <a:close/>
                <a:moveTo>
                  <a:pt x="34285" y="915"/>
                </a:moveTo>
                <a:cubicBezTo>
                  <a:pt x="34304" y="914"/>
                  <a:pt x="34320" y="945"/>
                  <a:pt x="34314" y="960"/>
                </a:cubicBezTo>
                <a:cubicBezTo>
                  <a:pt x="34305" y="987"/>
                  <a:pt x="34296" y="1031"/>
                  <a:pt x="34285" y="1070"/>
                </a:cubicBezTo>
                <a:cubicBezTo>
                  <a:pt x="34224" y="1056"/>
                  <a:pt x="34081" y="1106"/>
                  <a:pt x="34110" y="1026"/>
                </a:cubicBezTo>
                <a:cubicBezTo>
                  <a:pt x="34199" y="1041"/>
                  <a:pt x="34165" y="1041"/>
                  <a:pt x="34256" y="1026"/>
                </a:cubicBezTo>
                <a:cubicBezTo>
                  <a:pt x="34246" y="975"/>
                  <a:pt x="34261" y="940"/>
                  <a:pt x="34285" y="915"/>
                </a:cubicBezTo>
                <a:close/>
                <a:moveTo>
                  <a:pt x="45160" y="893"/>
                </a:moveTo>
                <a:cubicBezTo>
                  <a:pt x="45253" y="945"/>
                  <a:pt x="45056" y="983"/>
                  <a:pt x="45160" y="893"/>
                </a:cubicBezTo>
                <a:close/>
                <a:moveTo>
                  <a:pt x="38359" y="893"/>
                </a:moveTo>
                <a:cubicBezTo>
                  <a:pt x="38347" y="921"/>
                  <a:pt x="38322" y="939"/>
                  <a:pt x="38271" y="937"/>
                </a:cubicBezTo>
                <a:cubicBezTo>
                  <a:pt x="38258" y="890"/>
                  <a:pt x="38313" y="895"/>
                  <a:pt x="38359" y="893"/>
                </a:cubicBezTo>
                <a:close/>
                <a:moveTo>
                  <a:pt x="37187" y="960"/>
                </a:moveTo>
                <a:cubicBezTo>
                  <a:pt x="37091" y="960"/>
                  <a:pt x="37041" y="996"/>
                  <a:pt x="36923" y="981"/>
                </a:cubicBezTo>
                <a:cubicBezTo>
                  <a:pt x="36920" y="906"/>
                  <a:pt x="37101" y="969"/>
                  <a:pt x="37099" y="893"/>
                </a:cubicBezTo>
                <a:cubicBezTo>
                  <a:pt x="37126" y="917"/>
                  <a:pt x="37207" y="900"/>
                  <a:pt x="37187" y="960"/>
                </a:cubicBezTo>
                <a:close/>
                <a:moveTo>
                  <a:pt x="52340" y="960"/>
                </a:moveTo>
                <a:cubicBezTo>
                  <a:pt x="52288" y="972"/>
                  <a:pt x="52167" y="933"/>
                  <a:pt x="52165" y="981"/>
                </a:cubicBezTo>
                <a:cubicBezTo>
                  <a:pt x="52211" y="1019"/>
                  <a:pt x="52315" y="1002"/>
                  <a:pt x="52340" y="960"/>
                </a:cubicBezTo>
                <a:close/>
                <a:moveTo>
                  <a:pt x="51989" y="893"/>
                </a:moveTo>
                <a:cubicBezTo>
                  <a:pt x="51989" y="872"/>
                  <a:pt x="52024" y="876"/>
                  <a:pt x="52047" y="872"/>
                </a:cubicBezTo>
                <a:cubicBezTo>
                  <a:pt x="52070" y="892"/>
                  <a:pt x="52194" y="844"/>
                  <a:pt x="52223" y="872"/>
                </a:cubicBezTo>
                <a:cubicBezTo>
                  <a:pt x="52275" y="920"/>
                  <a:pt x="52245" y="855"/>
                  <a:pt x="52340" y="872"/>
                </a:cubicBezTo>
                <a:cubicBezTo>
                  <a:pt x="52340" y="872"/>
                  <a:pt x="52353" y="890"/>
                  <a:pt x="52370" y="893"/>
                </a:cubicBezTo>
                <a:cubicBezTo>
                  <a:pt x="52430" y="904"/>
                  <a:pt x="52487" y="937"/>
                  <a:pt x="52574" y="960"/>
                </a:cubicBezTo>
                <a:cubicBezTo>
                  <a:pt x="52533" y="993"/>
                  <a:pt x="52460" y="1006"/>
                  <a:pt x="52370" y="1003"/>
                </a:cubicBezTo>
                <a:cubicBezTo>
                  <a:pt x="52283" y="997"/>
                  <a:pt x="52280" y="1053"/>
                  <a:pt x="52194" y="1047"/>
                </a:cubicBezTo>
                <a:cubicBezTo>
                  <a:pt x="52189" y="1022"/>
                  <a:pt x="52140" y="1029"/>
                  <a:pt x="52105" y="1026"/>
                </a:cubicBezTo>
                <a:cubicBezTo>
                  <a:pt x="52135" y="930"/>
                  <a:pt x="52041" y="927"/>
                  <a:pt x="51989" y="893"/>
                </a:cubicBezTo>
                <a:close/>
                <a:moveTo>
                  <a:pt x="25844" y="893"/>
                </a:moveTo>
                <a:cubicBezTo>
                  <a:pt x="25848" y="845"/>
                  <a:pt x="25968" y="884"/>
                  <a:pt x="26020" y="872"/>
                </a:cubicBezTo>
                <a:cubicBezTo>
                  <a:pt x="25981" y="903"/>
                  <a:pt x="25889" y="930"/>
                  <a:pt x="25844" y="893"/>
                </a:cubicBezTo>
                <a:close/>
                <a:moveTo>
                  <a:pt x="45100" y="872"/>
                </a:moveTo>
                <a:cubicBezTo>
                  <a:pt x="45101" y="850"/>
                  <a:pt x="45136" y="854"/>
                  <a:pt x="45160" y="849"/>
                </a:cubicBezTo>
                <a:cubicBezTo>
                  <a:pt x="45179" y="849"/>
                  <a:pt x="45198" y="849"/>
                  <a:pt x="45217" y="849"/>
                </a:cubicBezTo>
                <a:cubicBezTo>
                  <a:pt x="45209" y="879"/>
                  <a:pt x="45145" y="867"/>
                  <a:pt x="45100" y="872"/>
                </a:cubicBezTo>
                <a:close/>
                <a:moveTo>
                  <a:pt x="38681" y="960"/>
                </a:moveTo>
                <a:cubicBezTo>
                  <a:pt x="38595" y="940"/>
                  <a:pt x="38699" y="888"/>
                  <a:pt x="38681" y="849"/>
                </a:cubicBezTo>
                <a:cubicBezTo>
                  <a:pt x="38750" y="855"/>
                  <a:pt x="38698" y="946"/>
                  <a:pt x="38681" y="960"/>
                </a:cubicBezTo>
                <a:close/>
                <a:moveTo>
                  <a:pt x="17491" y="872"/>
                </a:moveTo>
                <a:cubicBezTo>
                  <a:pt x="17479" y="828"/>
                  <a:pt x="17625" y="839"/>
                  <a:pt x="17578" y="893"/>
                </a:cubicBezTo>
                <a:cubicBezTo>
                  <a:pt x="17559" y="893"/>
                  <a:pt x="17539" y="893"/>
                  <a:pt x="17520" y="893"/>
                </a:cubicBezTo>
                <a:cubicBezTo>
                  <a:pt x="17526" y="875"/>
                  <a:pt x="17509" y="873"/>
                  <a:pt x="17491" y="872"/>
                </a:cubicBezTo>
                <a:close/>
                <a:moveTo>
                  <a:pt x="17344" y="849"/>
                </a:moveTo>
                <a:cubicBezTo>
                  <a:pt x="17332" y="876"/>
                  <a:pt x="17307" y="895"/>
                  <a:pt x="17256" y="893"/>
                </a:cubicBezTo>
                <a:cubicBezTo>
                  <a:pt x="17242" y="846"/>
                  <a:pt x="17298" y="851"/>
                  <a:pt x="17344" y="849"/>
                </a:cubicBezTo>
                <a:close/>
                <a:moveTo>
                  <a:pt x="53249" y="849"/>
                </a:moveTo>
                <a:cubicBezTo>
                  <a:pt x="53199" y="915"/>
                  <a:pt x="53093" y="899"/>
                  <a:pt x="52985" y="915"/>
                </a:cubicBezTo>
                <a:cubicBezTo>
                  <a:pt x="52975" y="917"/>
                  <a:pt x="52932" y="911"/>
                  <a:pt x="52926" y="915"/>
                </a:cubicBezTo>
                <a:cubicBezTo>
                  <a:pt x="52888" y="951"/>
                  <a:pt x="52886" y="918"/>
                  <a:pt x="52838" y="915"/>
                </a:cubicBezTo>
                <a:cubicBezTo>
                  <a:pt x="52849" y="917"/>
                  <a:pt x="52823" y="937"/>
                  <a:pt x="52809" y="937"/>
                </a:cubicBezTo>
                <a:cubicBezTo>
                  <a:pt x="52785" y="937"/>
                  <a:pt x="52779" y="915"/>
                  <a:pt x="52779" y="915"/>
                </a:cubicBezTo>
                <a:cubicBezTo>
                  <a:pt x="52725" y="917"/>
                  <a:pt x="52686" y="943"/>
                  <a:pt x="52633" y="937"/>
                </a:cubicBezTo>
                <a:cubicBezTo>
                  <a:pt x="52571" y="931"/>
                  <a:pt x="52520" y="897"/>
                  <a:pt x="52457" y="893"/>
                </a:cubicBezTo>
                <a:cubicBezTo>
                  <a:pt x="52460" y="834"/>
                  <a:pt x="52693" y="892"/>
                  <a:pt x="52750" y="849"/>
                </a:cubicBezTo>
                <a:cubicBezTo>
                  <a:pt x="52776" y="830"/>
                  <a:pt x="52810" y="824"/>
                  <a:pt x="52867" y="827"/>
                </a:cubicBezTo>
                <a:cubicBezTo>
                  <a:pt x="52926" y="830"/>
                  <a:pt x="52947" y="848"/>
                  <a:pt x="52985" y="849"/>
                </a:cubicBezTo>
                <a:cubicBezTo>
                  <a:pt x="53038" y="850"/>
                  <a:pt x="53047" y="827"/>
                  <a:pt x="53102" y="827"/>
                </a:cubicBezTo>
                <a:cubicBezTo>
                  <a:pt x="53096" y="827"/>
                  <a:pt x="53115" y="849"/>
                  <a:pt x="53131" y="849"/>
                </a:cubicBezTo>
                <a:cubicBezTo>
                  <a:pt x="53171" y="850"/>
                  <a:pt x="53210" y="847"/>
                  <a:pt x="53249" y="849"/>
                </a:cubicBezTo>
                <a:close/>
                <a:moveTo>
                  <a:pt x="35457" y="849"/>
                </a:moveTo>
                <a:cubicBezTo>
                  <a:pt x="35550" y="774"/>
                  <a:pt x="35558" y="948"/>
                  <a:pt x="35721" y="893"/>
                </a:cubicBezTo>
                <a:cubicBezTo>
                  <a:pt x="35718" y="949"/>
                  <a:pt x="35623" y="937"/>
                  <a:pt x="35546" y="937"/>
                </a:cubicBezTo>
                <a:cubicBezTo>
                  <a:pt x="35556" y="900"/>
                  <a:pt x="35522" y="895"/>
                  <a:pt x="35487" y="893"/>
                </a:cubicBezTo>
                <a:cubicBezTo>
                  <a:pt x="35492" y="867"/>
                  <a:pt x="35480" y="854"/>
                  <a:pt x="35457" y="849"/>
                </a:cubicBezTo>
                <a:close/>
                <a:moveTo>
                  <a:pt x="18165" y="827"/>
                </a:moveTo>
                <a:cubicBezTo>
                  <a:pt x="18250" y="846"/>
                  <a:pt x="18198" y="860"/>
                  <a:pt x="18194" y="915"/>
                </a:cubicBezTo>
                <a:cubicBezTo>
                  <a:pt x="18108" y="896"/>
                  <a:pt x="18161" y="882"/>
                  <a:pt x="18165" y="827"/>
                </a:cubicBezTo>
                <a:close/>
                <a:moveTo>
                  <a:pt x="30006" y="805"/>
                </a:moveTo>
                <a:cubicBezTo>
                  <a:pt x="30019" y="875"/>
                  <a:pt x="29943" y="876"/>
                  <a:pt x="29859" y="872"/>
                </a:cubicBezTo>
                <a:cubicBezTo>
                  <a:pt x="29886" y="833"/>
                  <a:pt x="29914" y="795"/>
                  <a:pt x="30006" y="805"/>
                </a:cubicBezTo>
                <a:close/>
                <a:moveTo>
                  <a:pt x="39854" y="740"/>
                </a:moveTo>
                <a:cubicBezTo>
                  <a:pt x="39956" y="715"/>
                  <a:pt x="39932" y="875"/>
                  <a:pt x="39825" y="827"/>
                </a:cubicBezTo>
                <a:cubicBezTo>
                  <a:pt x="39847" y="808"/>
                  <a:pt x="39856" y="777"/>
                  <a:pt x="39854" y="740"/>
                </a:cubicBezTo>
                <a:close/>
                <a:moveTo>
                  <a:pt x="35487" y="761"/>
                </a:moveTo>
                <a:cubicBezTo>
                  <a:pt x="35456" y="812"/>
                  <a:pt x="35303" y="770"/>
                  <a:pt x="35223" y="783"/>
                </a:cubicBezTo>
                <a:cubicBezTo>
                  <a:pt x="35228" y="715"/>
                  <a:pt x="35439" y="732"/>
                  <a:pt x="35487" y="761"/>
                </a:cubicBezTo>
                <a:close/>
                <a:moveTo>
                  <a:pt x="35868" y="695"/>
                </a:moveTo>
                <a:cubicBezTo>
                  <a:pt x="35893" y="708"/>
                  <a:pt x="35920" y="722"/>
                  <a:pt x="35927" y="695"/>
                </a:cubicBezTo>
                <a:cubicBezTo>
                  <a:pt x="35960" y="700"/>
                  <a:pt x="35951" y="735"/>
                  <a:pt x="35955" y="761"/>
                </a:cubicBezTo>
                <a:cubicBezTo>
                  <a:pt x="35892" y="765"/>
                  <a:pt x="35862" y="743"/>
                  <a:pt x="35868" y="695"/>
                </a:cubicBezTo>
                <a:close/>
                <a:moveTo>
                  <a:pt x="26196" y="740"/>
                </a:moveTo>
                <a:cubicBezTo>
                  <a:pt x="26155" y="783"/>
                  <a:pt x="25947" y="766"/>
                  <a:pt x="25902" y="740"/>
                </a:cubicBezTo>
                <a:cubicBezTo>
                  <a:pt x="25898" y="677"/>
                  <a:pt x="26083" y="758"/>
                  <a:pt x="26078" y="695"/>
                </a:cubicBezTo>
                <a:cubicBezTo>
                  <a:pt x="26122" y="707"/>
                  <a:pt x="26152" y="728"/>
                  <a:pt x="26196" y="740"/>
                </a:cubicBezTo>
                <a:close/>
                <a:moveTo>
                  <a:pt x="25609" y="717"/>
                </a:moveTo>
                <a:cubicBezTo>
                  <a:pt x="25600" y="743"/>
                  <a:pt x="25536" y="741"/>
                  <a:pt x="25492" y="740"/>
                </a:cubicBezTo>
                <a:cubicBezTo>
                  <a:pt x="25390" y="736"/>
                  <a:pt x="25333" y="713"/>
                  <a:pt x="25199" y="740"/>
                </a:cubicBezTo>
                <a:cubicBezTo>
                  <a:pt x="25180" y="670"/>
                  <a:pt x="25335" y="695"/>
                  <a:pt x="25405" y="695"/>
                </a:cubicBezTo>
                <a:cubicBezTo>
                  <a:pt x="25498" y="696"/>
                  <a:pt x="25564" y="705"/>
                  <a:pt x="25609" y="717"/>
                </a:cubicBezTo>
                <a:close/>
                <a:moveTo>
                  <a:pt x="36454" y="673"/>
                </a:moveTo>
                <a:cubicBezTo>
                  <a:pt x="36527" y="677"/>
                  <a:pt x="36462" y="747"/>
                  <a:pt x="36454" y="761"/>
                </a:cubicBezTo>
                <a:cubicBezTo>
                  <a:pt x="36367" y="747"/>
                  <a:pt x="36482" y="715"/>
                  <a:pt x="36454" y="673"/>
                </a:cubicBezTo>
                <a:close/>
                <a:moveTo>
                  <a:pt x="34637" y="673"/>
                </a:moveTo>
                <a:cubicBezTo>
                  <a:pt x="34725" y="701"/>
                  <a:pt x="34571" y="763"/>
                  <a:pt x="34549" y="717"/>
                </a:cubicBezTo>
                <a:cubicBezTo>
                  <a:pt x="34556" y="686"/>
                  <a:pt x="34636" y="710"/>
                  <a:pt x="34637" y="673"/>
                </a:cubicBezTo>
                <a:close/>
                <a:moveTo>
                  <a:pt x="31501" y="673"/>
                </a:moveTo>
                <a:cubicBezTo>
                  <a:pt x="31532" y="678"/>
                  <a:pt x="31520" y="717"/>
                  <a:pt x="31559" y="717"/>
                </a:cubicBezTo>
                <a:cubicBezTo>
                  <a:pt x="31565" y="736"/>
                  <a:pt x="31548" y="738"/>
                  <a:pt x="31530" y="740"/>
                </a:cubicBezTo>
                <a:cubicBezTo>
                  <a:pt x="31510" y="740"/>
                  <a:pt x="31491" y="740"/>
                  <a:pt x="31471" y="740"/>
                </a:cubicBezTo>
                <a:cubicBezTo>
                  <a:pt x="31486" y="722"/>
                  <a:pt x="31502" y="704"/>
                  <a:pt x="31501" y="673"/>
                </a:cubicBezTo>
                <a:close/>
                <a:moveTo>
                  <a:pt x="31208" y="673"/>
                </a:moveTo>
                <a:cubicBezTo>
                  <a:pt x="31183" y="706"/>
                  <a:pt x="31114" y="705"/>
                  <a:pt x="31061" y="717"/>
                </a:cubicBezTo>
                <a:cubicBezTo>
                  <a:pt x="31065" y="670"/>
                  <a:pt x="31135" y="670"/>
                  <a:pt x="31208" y="673"/>
                </a:cubicBezTo>
                <a:close/>
                <a:moveTo>
                  <a:pt x="37568" y="651"/>
                </a:moveTo>
                <a:cubicBezTo>
                  <a:pt x="37671" y="665"/>
                  <a:pt x="37594" y="743"/>
                  <a:pt x="37509" y="740"/>
                </a:cubicBezTo>
                <a:cubicBezTo>
                  <a:pt x="37488" y="680"/>
                  <a:pt x="37567" y="695"/>
                  <a:pt x="37568" y="651"/>
                </a:cubicBezTo>
                <a:close/>
                <a:moveTo>
                  <a:pt x="35457" y="651"/>
                </a:moveTo>
                <a:cubicBezTo>
                  <a:pt x="35428" y="687"/>
                  <a:pt x="35333" y="675"/>
                  <a:pt x="35282" y="695"/>
                </a:cubicBezTo>
                <a:cubicBezTo>
                  <a:pt x="35254" y="616"/>
                  <a:pt x="35397" y="665"/>
                  <a:pt x="35457" y="651"/>
                </a:cubicBezTo>
                <a:close/>
                <a:moveTo>
                  <a:pt x="32087" y="673"/>
                </a:moveTo>
                <a:cubicBezTo>
                  <a:pt x="32176" y="591"/>
                  <a:pt x="32186" y="740"/>
                  <a:pt x="32087" y="673"/>
                </a:cubicBezTo>
                <a:close/>
                <a:moveTo>
                  <a:pt x="24994" y="695"/>
                </a:moveTo>
                <a:cubicBezTo>
                  <a:pt x="24953" y="746"/>
                  <a:pt x="24790" y="704"/>
                  <a:pt x="24701" y="717"/>
                </a:cubicBezTo>
                <a:cubicBezTo>
                  <a:pt x="24687" y="641"/>
                  <a:pt x="24859" y="705"/>
                  <a:pt x="24876" y="651"/>
                </a:cubicBezTo>
                <a:cubicBezTo>
                  <a:pt x="24935" y="651"/>
                  <a:pt x="24914" y="711"/>
                  <a:pt x="24994" y="695"/>
                </a:cubicBezTo>
                <a:close/>
                <a:moveTo>
                  <a:pt x="55946" y="629"/>
                </a:moveTo>
                <a:cubicBezTo>
                  <a:pt x="56009" y="626"/>
                  <a:pt x="56037" y="647"/>
                  <a:pt x="56033" y="695"/>
                </a:cubicBezTo>
                <a:cubicBezTo>
                  <a:pt x="56004" y="695"/>
                  <a:pt x="55974" y="695"/>
                  <a:pt x="55946" y="695"/>
                </a:cubicBezTo>
                <a:cubicBezTo>
                  <a:pt x="55946" y="673"/>
                  <a:pt x="55946" y="651"/>
                  <a:pt x="55946" y="629"/>
                </a:cubicBezTo>
                <a:close/>
                <a:moveTo>
                  <a:pt x="38212" y="629"/>
                </a:moveTo>
                <a:cubicBezTo>
                  <a:pt x="38276" y="619"/>
                  <a:pt x="38268" y="661"/>
                  <a:pt x="38271" y="695"/>
                </a:cubicBezTo>
                <a:cubicBezTo>
                  <a:pt x="38247" y="691"/>
                  <a:pt x="38243" y="673"/>
                  <a:pt x="38212" y="673"/>
                </a:cubicBezTo>
                <a:cubicBezTo>
                  <a:pt x="38212" y="659"/>
                  <a:pt x="38212" y="644"/>
                  <a:pt x="38212" y="629"/>
                </a:cubicBezTo>
                <a:close/>
                <a:moveTo>
                  <a:pt x="35780" y="629"/>
                </a:moveTo>
                <a:cubicBezTo>
                  <a:pt x="35731" y="673"/>
                  <a:pt x="35782" y="658"/>
                  <a:pt x="35780" y="717"/>
                </a:cubicBezTo>
                <a:cubicBezTo>
                  <a:pt x="35737" y="737"/>
                  <a:pt x="35666" y="735"/>
                  <a:pt x="35692" y="805"/>
                </a:cubicBezTo>
                <a:cubicBezTo>
                  <a:pt x="35664" y="805"/>
                  <a:pt x="35670" y="779"/>
                  <a:pt x="35662" y="761"/>
                </a:cubicBezTo>
                <a:cubicBezTo>
                  <a:pt x="35633" y="761"/>
                  <a:pt x="35604" y="761"/>
                  <a:pt x="35575" y="761"/>
                </a:cubicBezTo>
                <a:cubicBezTo>
                  <a:pt x="35510" y="732"/>
                  <a:pt x="35608" y="753"/>
                  <a:pt x="35633" y="740"/>
                </a:cubicBezTo>
                <a:cubicBezTo>
                  <a:pt x="35678" y="715"/>
                  <a:pt x="35612" y="671"/>
                  <a:pt x="35692" y="673"/>
                </a:cubicBezTo>
                <a:cubicBezTo>
                  <a:pt x="35691" y="651"/>
                  <a:pt x="35656" y="656"/>
                  <a:pt x="35633" y="651"/>
                </a:cubicBezTo>
                <a:cubicBezTo>
                  <a:pt x="35540" y="621"/>
                  <a:pt x="35737" y="630"/>
                  <a:pt x="35780" y="629"/>
                </a:cubicBezTo>
                <a:close/>
                <a:moveTo>
                  <a:pt x="33875" y="629"/>
                </a:moveTo>
                <a:cubicBezTo>
                  <a:pt x="33880" y="677"/>
                  <a:pt x="33851" y="700"/>
                  <a:pt x="33787" y="695"/>
                </a:cubicBezTo>
                <a:cubicBezTo>
                  <a:pt x="33818" y="675"/>
                  <a:pt x="33796" y="614"/>
                  <a:pt x="33875" y="629"/>
                </a:cubicBezTo>
                <a:close/>
                <a:moveTo>
                  <a:pt x="26049" y="629"/>
                </a:moveTo>
                <a:cubicBezTo>
                  <a:pt x="26075" y="647"/>
                  <a:pt x="26115" y="653"/>
                  <a:pt x="26166" y="651"/>
                </a:cubicBezTo>
                <a:cubicBezTo>
                  <a:pt x="26176" y="690"/>
                  <a:pt x="26002" y="690"/>
                  <a:pt x="26049" y="629"/>
                </a:cubicBezTo>
                <a:close/>
                <a:moveTo>
                  <a:pt x="25932" y="629"/>
                </a:moveTo>
                <a:cubicBezTo>
                  <a:pt x="25951" y="629"/>
                  <a:pt x="25971" y="629"/>
                  <a:pt x="25990" y="629"/>
                </a:cubicBezTo>
                <a:cubicBezTo>
                  <a:pt x="25990" y="644"/>
                  <a:pt x="25990" y="659"/>
                  <a:pt x="25990" y="673"/>
                </a:cubicBezTo>
                <a:cubicBezTo>
                  <a:pt x="25971" y="673"/>
                  <a:pt x="25951" y="673"/>
                  <a:pt x="25932" y="673"/>
                </a:cubicBezTo>
                <a:cubicBezTo>
                  <a:pt x="25932" y="659"/>
                  <a:pt x="25932" y="644"/>
                  <a:pt x="25932" y="629"/>
                </a:cubicBezTo>
                <a:close/>
                <a:moveTo>
                  <a:pt x="14471" y="629"/>
                </a:moveTo>
                <a:cubicBezTo>
                  <a:pt x="14536" y="633"/>
                  <a:pt x="14534" y="684"/>
                  <a:pt x="14530" y="740"/>
                </a:cubicBezTo>
                <a:cubicBezTo>
                  <a:pt x="14447" y="758"/>
                  <a:pt x="14454" y="708"/>
                  <a:pt x="14384" y="717"/>
                </a:cubicBezTo>
                <a:cubicBezTo>
                  <a:pt x="14392" y="672"/>
                  <a:pt x="14442" y="659"/>
                  <a:pt x="14471" y="629"/>
                </a:cubicBezTo>
                <a:close/>
                <a:moveTo>
                  <a:pt x="36776" y="607"/>
                </a:moveTo>
                <a:cubicBezTo>
                  <a:pt x="36977" y="661"/>
                  <a:pt x="36716" y="795"/>
                  <a:pt x="36600" y="740"/>
                </a:cubicBezTo>
                <a:cubicBezTo>
                  <a:pt x="36643" y="705"/>
                  <a:pt x="36715" y="693"/>
                  <a:pt x="36806" y="695"/>
                </a:cubicBezTo>
                <a:cubicBezTo>
                  <a:pt x="36783" y="675"/>
                  <a:pt x="36774" y="646"/>
                  <a:pt x="36776" y="607"/>
                </a:cubicBezTo>
                <a:close/>
                <a:moveTo>
                  <a:pt x="25492" y="607"/>
                </a:moveTo>
                <a:cubicBezTo>
                  <a:pt x="25508" y="656"/>
                  <a:pt x="25436" y="639"/>
                  <a:pt x="25433" y="673"/>
                </a:cubicBezTo>
                <a:cubicBezTo>
                  <a:pt x="25360" y="665"/>
                  <a:pt x="25432" y="588"/>
                  <a:pt x="25492" y="607"/>
                </a:cubicBezTo>
                <a:close/>
                <a:moveTo>
                  <a:pt x="27485" y="585"/>
                </a:moveTo>
                <a:cubicBezTo>
                  <a:pt x="27485" y="615"/>
                  <a:pt x="27485" y="644"/>
                  <a:pt x="27485" y="673"/>
                </a:cubicBezTo>
                <a:cubicBezTo>
                  <a:pt x="27424" y="664"/>
                  <a:pt x="27407" y="689"/>
                  <a:pt x="27368" y="695"/>
                </a:cubicBezTo>
                <a:cubicBezTo>
                  <a:pt x="27222" y="712"/>
                  <a:pt x="27212" y="627"/>
                  <a:pt x="27105" y="673"/>
                </a:cubicBezTo>
                <a:cubicBezTo>
                  <a:pt x="27121" y="599"/>
                  <a:pt x="27237" y="644"/>
                  <a:pt x="27309" y="629"/>
                </a:cubicBezTo>
                <a:cubicBezTo>
                  <a:pt x="27366" y="619"/>
                  <a:pt x="27421" y="552"/>
                  <a:pt x="27485" y="585"/>
                </a:cubicBezTo>
                <a:close/>
                <a:moveTo>
                  <a:pt x="26987" y="585"/>
                </a:moveTo>
                <a:cubicBezTo>
                  <a:pt x="27042" y="588"/>
                  <a:pt x="27007" y="658"/>
                  <a:pt x="27075" y="651"/>
                </a:cubicBezTo>
                <a:cubicBezTo>
                  <a:pt x="27070" y="700"/>
                  <a:pt x="27001" y="699"/>
                  <a:pt x="26928" y="695"/>
                </a:cubicBezTo>
                <a:cubicBezTo>
                  <a:pt x="26906" y="627"/>
                  <a:pt x="27029" y="669"/>
                  <a:pt x="26987" y="585"/>
                </a:cubicBezTo>
                <a:close/>
                <a:moveTo>
                  <a:pt x="39268" y="1026"/>
                </a:moveTo>
                <a:cubicBezTo>
                  <a:pt x="39228" y="1019"/>
                  <a:pt x="39212" y="994"/>
                  <a:pt x="39151" y="1003"/>
                </a:cubicBezTo>
                <a:cubicBezTo>
                  <a:pt x="39103" y="1065"/>
                  <a:pt x="39277" y="1065"/>
                  <a:pt x="39268" y="1026"/>
                </a:cubicBezTo>
                <a:close/>
                <a:moveTo>
                  <a:pt x="38799" y="915"/>
                </a:moveTo>
                <a:cubicBezTo>
                  <a:pt x="38735" y="962"/>
                  <a:pt x="38813" y="978"/>
                  <a:pt x="38799" y="1047"/>
                </a:cubicBezTo>
                <a:cubicBezTo>
                  <a:pt x="38819" y="1029"/>
                  <a:pt x="38884" y="1035"/>
                  <a:pt x="38886" y="1003"/>
                </a:cubicBezTo>
                <a:cubicBezTo>
                  <a:pt x="38886" y="1003"/>
                  <a:pt x="38987" y="923"/>
                  <a:pt x="39004" y="915"/>
                </a:cubicBezTo>
                <a:cubicBezTo>
                  <a:pt x="39026" y="906"/>
                  <a:pt x="39069" y="923"/>
                  <a:pt x="39091" y="915"/>
                </a:cubicBezTo>
                <a:cubicBezTo>
                  <a:pt x="39084" y="840"/>
                  <a:pt x="38943" y="866"/>
                  <a:pt x="38916" y="805"/>
                </a:cubicBezTo>
                <a:cubicBezTo>
                  <a:pt x="38882" y="746"/>
                  <a:pt x="38984" y="780"/>
                  <a:pt x="39004" y="761"/>
                </a:cubicBezTo>
                <a:cubicBezTo>
                  <a:pt x="39006" y="759"/>
                  <a:pt x="39001" y="740"/>
                  <a:pt x="39004" y="740"/>
                </a:cubicBezTo>
                <a:cubicBezTo>
                  <a:pt x="39048" y="729"/>
                  <a:pt x="39048" y="761"/>
                  <a:pt x="39063" y="761"/>
                </a:cubicBezTo>
                <a:cubicBezTo>
                  <a:pt x="39108" y="763"/>
                  <a:pt x="39159" y="716"/>
                  <a:pt x="39239" y="717"/>
                </a:cubicBezTo>
                <a:cubicBezTo>
                  <a:pt x="39228" y="746"/>
                  <a:pt x="39187" y="751"/>
                  <a:pt x="39180" y="783"/>
                </a:cubicBezTo>
                <a:cubicBezTo>
                  <a:pt x="39256" y="797"/>
                  <a:pt x="39286" y="774"/>
                  <a:pt x="39268" y="717"/>
                </a:cubicBezTo>
                <a:cubicBezTo>
                  <a:pt x="39428" y="767"/>
                  <a:pt x="39554" y="653"/>
                  <a:pt x="39737" y="651"/>
                </a:cubicBezTo>
                <a:cubicBezTo>
                  <a:pt x="39698" y="572"/>
                  <a:pt x="39640" y="644"/>
                  <a:pt x="39561" y="607"/>
                </a:cubicBezTo>
                <a:cubicBezTo>
                  <a:pt x="39539" y="548"/>
                  <a:pt x="39699" y="623"/>
                  <a:pt x="39678" y="563"/>
                </a:cubicBezTo>
                <a:cubicBezTo>
                  <a:pt x="39704" y="580"/>
                  <a:pt x="39744" y="587"/>
                  <a:pt x="39795" y="585"/>
                </a:cubicBezTo>
                <a:cubicBezTo>
                  <a:pt x="39708" y="641"/>
                  <a:pt x="39900" y="693"/>
                  <a:pt x="39795" y="761"/>
                </a:cubicBezTo>
                <a:cubicBezTo>
                  <a:pt x="39782" y="770"/>
                  <a:pt x="39677" y="807"/>
                  <a:pt x="39795" y="805"/>
                </a:cubicBezTo>
                <a:cubicBezTo>
                  <a:pt x="39791" y="869"/>
                  <a:pt x="39673" y="846"/>
                  <a:pt x="39590" y="849"/>
                </a:cubicBezTo>
                <a:cubicBezTo>
                  <a:pt x="39603" y="822"/>
                  <a:pt x="39628" y="804"/>
                  <a:pt x="39678" y="805"/>
                </a:cubicBezTo>
                <a:cubicBezTo>
                  <a:pt x="39692" y="744"/>
                  <a:pt x="39519" y="822"/>
                  <a:pt x="39531" y="761"/>
                </a:cubicBezTo>
                <a:cubicBezTo>
                  <a:pt x="39480" y="781"/>
                  <a:pt x="39457" y="823"/>
                  <a:pt x="39356" y="805"/>
                </a:cubicBezTo>
                <a:cubicBezTo>
                  <a:pt x="39264" y="834"/>
                  <a:pt x="39340" y="850"/>
                  <a:pt x="39297" y="915"/>
                </a:cubicBezTo>
                <a:cubicBezTo>
                  <a:pt x="39197" y="924"/>
                  <a:pt x="39260" y="975"/>
                  <a:pt x="39151" y="937"/>
                </a:cubicBezTo>
                <a:cubicBezTo>
                  <a:pt x="39202" y="1008"/>
                  <a:pt x="39336" y="987"/>
                  <a:pt x="39444" y="981"/>
                </a:cubicBezTo>
                <a:cubicBezTo>
                  <a:pt x="39553" y="976"/>
                  <a:pt x="39648" y="923"/>
                  <a:pt x="39737" y="937"/>
                </a:cubicBezTo>
                <a:cubicBezTo>
                  <a:pt x="39738" y="959"/>
                  <a:pt x="39773" y="954"/>
                  <a:pt x="39795" y="960"/>
                </a:cubicBezTo>
                <a:cubicBezTo>
                  <a:pt x="39793" y="1042"/>
                  <a:pt x="39762" y="1022"/>
                  <a:pt x="39795" y="1092"/>
                </a:cubicBezTo>
                <a:cubicBezTo>
                  <a:pt x="39725" y="1076"/>
                  <a:pt x="39516" y="1028"/>
                  <a:pt x="39531" y="1135"/>
                </a:cubicBezTo>
                <a:cubicBezTo>
                  <a:pt x="39420" y="1112"/>
                  <a:pt x="39245" y="1151"/>
                  <a:pt x="39151" y="1113"/>
                </a:cubicBezTo>
                <a:cubicBezTo>
                  <a:pt x="39163" y="1061"/>
                  <a:pt x="39097" y="1066"/>
                  <a:pt x="39121" y="1003"/>
                </a:cubicBezTo>
                <a:cubicBezTo>
                  <a:pt x="39031" y="988"/>
                  <a:pt x="39034" y="1041"/>
                  <a:pt x="38946" y="1026"/>
                </a:cubicBezTo>
                <a:cubicBezTo>
                  <a:pt x="38905" y="1032"/>
                  <a:pt x="38921" y="1081"/>
                  <a:pt x="38916" y="1113"/>
                </a:cubicBezTo>
                <a:cubicBezTo>
                  <a:pt x="38730" y="1132"/>
                  <a:pt x="38716" y="1132"/>
                  <a:pt x="38564" y="1113"/>
                </a:cubicBezTo>
                <a:cubicBezTo>
                  <a:pt x="38505" y="1069"/>
                  <a:pt x="38577" y="1070"/>
                  <a:pt x="38594" y="1026"/>
                </a:cubicBezTo>
                <a:cubicBezTo>
                  <a:pt x="38570" y="943"/>
                  <a:pt x="38412" y="1083"/>
                  <a:pt x="38448" y="981"/>
                </a:cubicBezTo>
                <a:cubicBezTo>
                  <a:pt x="38536" y="1014"/>
                  <a:pt x="38640" y="915"/>
                  <a:pt x="38623" y="1003"/>
                </a:cubicBezTo>
                <a:cubicBezTo>
                  <a:pt x="38702" y="990"/>
                  <a:pt x="38696" y="912"/>
                  <a:pt x="38799" y="915"/>
                </a:cubicBezTo>
                <a:close/>
                <a:moveTo>
                  <a:pt x="31852" y="563"/>
                </a:moveTo>
                <a:cubicBezTo>
                  <a:pt x="31873" y="623"/>
                  <a:pt x="31792" y="607"/>
                  <a:pt x="31765" y="629"/>
                </a:cubicBezTo>
                <a:cubicBezTo>
                  <a:pt x="31798" y="662"/>
                  <a:pt x="31798" y="684"/>
                  <a:pt x="31765" y="717"/>
                </a:cubicBezTo>
                <a:cubicBezTo>
                  <a:pt x="31730" y="692"/>
                  <a:pt x="31661" y="693"/>
                  <a:pt x="31589" y="695"/>
                </a:cubicBezTo>
                <a:cubicBezTo>
                  <a:pt x="31607" y="666"/>
                  <a:pt x="31651" y="654"/>
                  <a:pt x="31706" y="651"/>
                </a:cubicBezTo>
                <a:cubicBezTo>
                  <a:pt x="31764" y="629"/>
                  <a:pt x="31752" y="554"/>
                  <a:pt x="31852" y="563"/>
                </a:cubicBezTo>
                <a:close/>
                <a:moveTo>
                  <a:pt x="25609" y="563"/>
                </a:moveTo>
                <a:cubicBezTo>
                  <a:pt x="25606" y="613"/>
                  <a:pt x="25485" y="572"/>
                  <a:pt x="25433" y="585"/>
                </a:cubicBezTo>
                <a:cubicBezTo>
                  <a:pt x="25434" y="525"/>
                  <a:pt x="25572" y="533"/>
                  <a:pt x="25609" y="563"/>
                </a:cubicBezTo>
                <a:close/>
                <a:moveTo>
                  <a:pt x="26372" y="520"/>
                </a:moveTo>
                <a:cubicBezTo>
                  <a:pt x="26463" y="534"/>
                  <a:pt x="26409" y="578"/>
                  <a:pt x="26401" y="629"/>
                </a:cubicBezTo>
                <a:cubicBezTo>
                  <a:pt x="26374" y="613"/>
                  <a:pt x="26334" y="606"/>
                  <a:pt x="26284" y="607"/>
                </a:cubicBezTo>
                <a:cubicBezTo>
                  <a:pt x="26292" y="563"/>
                  <a:pt x="26362" y="565"/>
                  <a:pt x="26372" y="520"/>
                </a:cubicBezTo>
                <a:close/>
                <a:moveTo>
                  <a:pt x="25961" y="520"/>
                </a:moveTo>
                <a:cubicBezTo>
                  <a:pt x="26047" y="486"/>
                  <a:pt x="26047" y="618"/>
                  <a:pt x="25961" y="585"/>
                </a:cubicBezTo>
                <a:cubicBezTo>
                  <a:pt x="25961" y="563"/>
                  <a:pt x="25961" y="541"/>
                  <a:pt x="25961" y="520"/>
                </a:cubicBezTo>
                <a:close/>
                <a:moveTo>
                  <a:pt x="25815" y="520"/>
                </a:moveTo>
                <a:cubicBezTo>
                  <a:pt x="25827" y="565"/>
                  <a:pt x="25795" y="578"/>
                  <a:pt x="25785" y="607"/>
                </a:cubicBezTo>
                <a:cubicBezTo>
                  <a:pt x="25700" y="604"/>
                  <a:pt x="25714" y="503"/>
                  <a:pt x="25815" y="520"/>
                </a:cubicBezTo>
                <a:close/>
                <a:moveTo>
                  <a:pt x="23353" y="541"/>
                </a:moveTo>
                <a:cubicBezTo>
                  <a:pt x="23364" y="594"/>
                  <a:pt x="23219" y="529"/>
                  <a:pt x="23265" y="607"/>
                </a:cubicBezTo>
                <a:cubicBezTo>
                  <a:pt x="23216" y="607"/>
                  <a:pt x="23167" y="607"/>
                  <a:pt x="23118" y="607"/>
                </a:cubicBezTo>
                <a:cubicBezTo>
                  <a:pt x="23178" y="574"/>
                  <a:pt x="23268" y="489"/>
                  <a:pt x="23353" y="541"/>
                </a:cubicBezTo>
                <a:close/>
                <a:moveTo>
                  <a:pt x="26870" y="607"/>
                </a:moveTo>
                <a:cubicBezTo>
                  <a:pt x="26787" y="589"/>
                  <a:pt x="26794" y="638"/>
                  <a:pt x="26723" y="629"/>
                </a:cubicBezTo>
                <a:cubicBezTo>
                  <a:pt x="26773" y="547"/>
                  <a:pt x="26706" y="594"/>
                  <a:pt x="26694" y="520"/>
                </a:cubicBezTo>
                <a:cubicBezTo>
                  <a:pt x="26770" y="469"/>
                  <a:pt x="26892" y="517"/>
                  <a:pt x="26870" y="60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14">
            <a:extLst>
              <a:ext uri="{FF2B5EF4-FFF2-40B4-BE49-F238E27FC236}">
                <a16:creationId xmlns:a16="http://schemas.microsoft.com/office/drawing/2014/main" id="{63AB6790-969D-123C-4283-8874966D6C5E}"/>
              </a:ext>
            </a:extLst>
          </p:cNvPr>
          <p:cNvSpPr>
            <a:spLocks noEditPoints="1"/>
          </p:cNvSpPr>
          <p:nvPr/>
        </p:nvSpPr>
        <p:spPr bwMode="auto">
          <a:xfrm>
            <a:off x="8721353" y="2334265"/>
            <a:ext cx="1963738" cy="654050"/>
          </a:xfrm>
          <a:custGeom>
            <a:avLst/>
            <a:gdLst/>
            <a:ahLst/>
            <a:cxnLst>
              <a:cxn ang="0">
                <a:pos x="51715" y="10170"/>
              </a:cxn>
              <a:cxn ang="0">
                <a:pos x="50425" y="10281"/>
              </a:cxn>
              <a:cxn ang="0">
                <a:pos x="42335" y="10920"/>
              </a:cxn>
              <a:cxn ang="0">
                <a:pos x="12967" y="9775"/>
              </a:cxn>
              <a:cxn ang="0">
                <a:pos x="4585" y="9225"/>
              </a:cxn>
              <a:cxn ang="0">
                <a:pos x="1184" y="4404"/>
              </a:cxn>
              <a:cxn ang="0">
                <a:pos x="5434" y="1586"/>
              </a:cxn>
              <a:cxn ang="0">
                <a:pos x="13114" y="1344"/>
              </a:cxn>
              <a:cxn ang="0">
                <a:pos x="8365" y="1146"/>
              </a:cxn>
              <a:cxn ang="0">
                <a:pos x="16220" y="1124"/>
              </a:cxn>
              <a:cxn ang="0">
                <a:pos x="18711" y="1366"/>
              </a:cxn>
              <a:cxn ang="0">
                <a:pos x="14403" y="1190"/>
              </a:cxn>
              <a:cxn ang="0">
                <a:pos x="17539" y="948"/>
              </a:cxn>
              <a:cxn ang="0">
                <a:pos x="11091" y="1014"/>
              </a:cxn>
              <a:cxn ang="0">
                <a:pos x="15312" y="9620"/>
              </a:cxn>
              <a:cxn ang="0">
                <a:pos x="20470" y="9400"/>
              </a:cxn>
              <a:cxn ang="0">
                <a:pos x="28970" y="9180"/>
              </a:cxn>
              <a:cxn ang="0">
                <a:pos x="8248" y="8893"/>
              </a:cxn>
              <a:cxn ang="0">
                <a:pos x="7340" y="8498"/>
              </a:cxn>
              <a:cxn ang="0">
                <a:pos x="8893" y="8300"/>
              </a:cxn>
              <a:cxn ang="0">
                <a:pos x="8805" y="7970"/>
              </a:cxn>
              <a:cxn ang="0">
                <a:pos x="5844" y="7815"/>
              </a:cxn>
              <a:cxn ang="0">
                <a:pos x="3324" y="5329"/>
              </a:cxn>
              <a:cxn ang="0">
                <a:pos x="4936" y="4558"/>
              </a:cxn>
              <a:cxn ang="0">
                <a:pos x="3617" y="4139"/>
              </a:cxn>
              <a:cxn ang="0">
                <a:pos x="4350" y="3523"/>
              </a:cxn>
              <a:cxn ang="0">
                <a:pos x="2210" y="3391"/>
              </a:cxn>
              <a:cxn ang="0">
                <a:pos x="4438" y="2973"/>
              </a:cxn>
              <a:cxn ang="0">
                <a:pos x="9420" y="2907"/>
              </a:cxn>
              <a:cxn ang="0">
                <a:pos x="7134" y="2532"/>
              </a:cxn>
              <a:cxn ang="0">
                <a:pos x="12468" y="2445"/>
              </a:cxn>
              <a:cxn ang="0">
                <a:pos x="22698" y="2026"/>
              </a:cxn>
              <a:cxn ang="0">
                <a:pos x="42775" y="1762"/>
              </a:cxn>
              <a:cxn ang="0">
                <a:pos x="43303" y="1630"/>
              </a:cxn>
              <a:cxn ang="0">
                <a:pos x="28589" y="1190"/>
              </a:cxn>
              <a:cxn ang="0">
                <a:pos x="42042" y="838"/>
              </a:cxn>
              <a:cxn ang="0">
                <a:pos x="29703" y="1014"/>
              </a:cxn>
              <a:cxn ang="0">
                <a:pos x="7105" y="2026"/>
              </a:cxn>
              <a:cxn ang="0">
                <a:pos x="51041" y="838"/>
              </a:cxn>
              <a:cxn ang="0">
                <a:pos x="53707" y="2643"/>
              </a:cxn>
              <a:cxn ang="0">
                <a:pos x="55319" y="5196"/>
              </a:cxn>
              <a:cxn ang="0">
                <a:pos x="51070" y="8916"/>
              </a:cxn>
              <a:cxn ang="0">
                <a:pos x="34216" y="9731"/>
              </a:cxn>
              <a:cxn ang="0">
                <a:pos x="14784" y="9818"/>
              </a:cxn>
              <a:cxn ang="0">
                <a:pos x="6841" y="8893"/>
              </a:cxn>
              <a:cxn ang="0">
                <a:pos x="2122" y="8520"/>
              </a:cxn>
              <a:cxn ang="0">
                <a:pos x="2093" y="4624"/>
              </a:cxn>
              <a:cxn ang="0">
                <a:pos x="3002" y="2335"/>
              </a:cxn>
              <a:cxn ang="0">
                <a:pos x="11150" y="1828"/>
              </a:cxn>
              <a:cxn ang="0">
                <a:pos x="20411" y="1806"/>
              </a:cxn>
              <a:cxn ang="0">
                <a:pos x="37236" y="1674"/>
              </a:cxn>
              <a:cxn ang="0">
                <a:pos x="31345" y="1520"/>
              </a:cxn>
              <a:cxn ang="0">
                <a:pos x="30054" y="1146"/>
              </a:cxn>
              <a:cxn ang="0">
                <a:pos x="38730" y="397"/>
              </a:cxn>
              <a:cxn ang="0">
                <a:pos x="53620" y="9863"/>
              </a:cxn>
              <a:cxn ang="0">
                <a:pos x="47260" y="9488"/>
              </a:cxn>
              <a:cxn ang="0">
                <a:pos x="5991" y="9114"/>
              </a:cxn>
              <a:cxn ang="0">
                <a:pos x="2416" y="3875"/>
              </a:cxn>
              <a:cxn ang="0">
                <a:pos x="5962" y="1542"/>
              </a:cxn>
              <a:cxn ang="0">
                <a:pos x="4877" y="1278"/>
              </a:cxn>
              <a:cxn ang="0">
                <a:pos x="15429" y="969"/>
              </a:cxn>
              <a:cxn ang="0">
                <a:pos x="15605" y="860"/>
              </a:cxn>
              <a:cxn ang="0">
                <a:pos x="6959" y="574"/>
              </a:cxn>
            </a:cxnLst>
            <a:rect l="0" t="0" r="r" b="b"/>
            <a:pathLst>
              <a:path w="56677" h="11320">
                <a:moveTo>
                  <a:pt x="31930" y="45"/>
                </a:moveTo>
                <a:cubicBezTo>
                  <a:pt x="31906" y="78"/>
                  <a:pt x="31856" y="93"/>
                  <a:pt x="31784" y="90"/>
                </a:cubicBezTo>
                <a:cubicBezTo>
                  <a:pt x="31788" y="41"/>
                  <a:pt x="31857" y="42"/>
                  <a:pt x="31930" y="45"/>
                </a:cubicBezTo>
                <a:close/>
                <a:moveTo>
                  <a:pt x="35799" y="11162"/>
                </a:moveTo>
                <a:cubicBezTo>
                  <a:pt x="35826" y="11228"/>
                  <a:pt x="35770" y="11237"/>
                  <a:pt x="35712" y="11249"/>
                </a:cubicBezTo>
                <a:cubicBezTo>
                  <a:pt x="35665" y="11258"/>
                  <a:pt x="35537" y="11260"/>
                  <a:pt x="35535" y="11228"/>
                </a:cubicBezTo>
                <a:cubicBezTo>
                  <a:pt x="35502" y="11169"/>
                  <a:pt x="35603" y="11201"/>
                  <a:pt x="35623" y="11183"/>
                </a:cubicBezTo>
                <a:cubicBezTo>
                  <a:pt x="35664" y="11146"/>
                  <a:pt x="35662" y="11185"/>
                  <a:pt x="35712" y="11183"/>
                </a:cubicBezTo>
                <a:cubicBezTo>
                  <a:pt x="35698" y="11183"/>
                  <a:pt x="35734" y="11162"/>
                  <a:pt x="35741" y="11162"/>
                </a:cubicBezTo>
                <a:cubicBezTo>
                  <a:pt x="35759" y="11158"/>
                  <a:pt x="35781" y="11164"/>
                  <a:pt x="35799" y="11162"/>
                </a:cubicBezTo>
                <a:close/>
                <a:moveTo>
                  <a:pt x="13260" y="9511"/>
                </a:moveTo>
                <a:cubicBezTo>
                  <a:pt x="13303" y="9545"/>
                  <a:pt x="13410" y="9530"/>
                  <a:pt x="13494" y="9533"/>
                </a:cubicBezTo>
                <a:cubicBezTo>
                  <a:pt x="13494" y="9555"/>
                  <a:pt x="13459" y="9550"/>
                  <a:pt x="13436" y="9555"/>
                </a:cubicBezTo>
                <a:cubicBezTo>
                  <a:pt x="13394" y="9559"/>
                  <a:pt x="13426" y="9620"/>
                  <a:pt x="13377" y="9620"/>
                </a:cubicBezTo>
                <a:cubicBezTo>
                  <a:pt x="13333" y="9620"/>
                  <a:pt x="13389" y="9657"/>
                  <a:pt x="13377" y="9686"/>
                </a:cubicBezTo>
                <a:cubicBezTo>
                  <a:pt x="13283" y="9669"/>
                  <a:pt x="13245" y="9610"/>
                  <a:pt x="13260" y="9511"/>
                </a:cubicBezTo>
                <a:close/>
                <a:moveTo>
                  <a:pt x="1448" y="2687"/>
                </a:moveTo>
                <a:cubicBezTo>
                  <a:pt x="1499" y="2688"/>
                  <a:pt x="1523" y="2670"/>
                  <a:pt x="1536" y="2643"/>
                </a:cubicBezTo>
                <a:cubicBezTo>
                  <a:pt x="1486" y="2642"/>
                  <a:pt x="1461" y="2660"/>
                  <a:pt x="1448" y="2687"/>
                </a:cubicBezTo>
                <a:close/>
                <a:moveTo>
                  <a:pt x="1712" y="2664"/>
                </a:moveTo>
                <a:cubicBezTo>
                  <a:pt x="1676" y="2594"/>
                  <a:pt x="1807" y="2648"/>
                  <a:pt x="1771" y="2576"/>
                </a:cubicBezTo>
                <a:cubicBezTo>
                  <a:pt x="1712" y="2576"/>
                  <a:pt x="1653" y="2576"/>
                  <a:pt x="1595" y="2576"/>
                </a:cubicBezTo>
                <a:cubicBezTo>
                  <a:pt x="1598" y="2633"/>
                  <a:pt x="1637" y="2662"/>
                  <a:pt x="1712" y="2664"/>
                </a:cubicBezTo>
                <a:close/>
                <a:moveTo>
                  <a:pt x="1477" y="2621"/>
                </a:moveTo>
                <a:cubicBezTo>
                  <a:pt x="1521" y="2601"/>
                  <a:pt x="1469" y="2588"/>
                  <a:pt x="1507" y="2532"/>
                </a:cubicBezTo>
                <a:cubicBezTo>
                  <a:pt x="1572" y="2569"/>
                  <a:pt x="1666" y="2528"/>
                  <a:pt x="1683" y="2555"/>
                </a:cubicBezTo>
                <a:cubicBezTo>
                  <a:pt x="1718" y="2560"/>
                  <a:pt x="1697" y="2521"/>
                  <a:pt x="1712" y="2511"/>
                </a:cubicBezTo>
                <a:cubicBezTo>
                  <a:pt x="1732" y="2498"/>
                  <a:pt x="1811" y="2494"/>
                  <a:pt x="1830" y="2489"/>
                </a:cubicBezTo>
                <a:cubicBezTo>
                  <a:pt x="1839" y="2486"/>
                  <a:pt x="1834" y="2471"/>
                  <a:pt x="1858" y="2467"/>
                </a:cubicBezTo>
                <a:cubicBezTo>
                  <a:pt x="1877" y="2464"/>
                  <a:pt x="1899" y="2469"/>
                  <a:pt x="1917" y="2467"/>
                </a:cubicBezTo>
                <a:cubicBezTo>
                  <a:pt x="1875" y="2506"/>
                  <a:pt x="1890" y="2517"/>
                  <a:pt x="1976" y="2511"/>
                </a:cubicBezTo>
                <a:cubicBezTo>
                  <a:pt x="2002" y="2582"/>
                  <a:pt x="1881" y="2541"/>
                  <a:pt x="1858" y="2576"/>
                </a:cubicBezTo>
                <a:cubicBezTo>
                  <a:pt x="1879" y="2645"/>
                  <a:pt x="1879" y="2619"/>
                  <a:pt x="1858" y="2687"/>
                </a:cubicBezTo>
                <a:cubicBezTo>
                  <a:pt x="1650" y="2738"/>
                  <a:pt x="1489" y="2699"/>
                  <a:pt x="1331" y="2797"/>
                </a:cubicBezTo>
                <a:cubicBezTo>
                  <a:pt x="1072" y="2778"/>
                  <a:pt x="966" y="2875"/>
                  <a:pt x="774" y="2907"/>
                </a:cubicBezTo>
                <a:cubicBezTo>
                  <a:pt x="820" y="2838"/>
                  <a:pt x="906" y="2801"/>
                  <a:pt x="1038" y="2797"/>
                </a:cubicBezTo>
                <a:cubicBezTo>
                  <a:pt x="1073" y="2803"/>
                  <a:pt x="1052" y="2762"/>
                  <a:pt x="1067" y="2753"/>
                </a:cubicBezTo>
                <a:cubicBezTo>
                  <a:pt x="1077" y="2747"/>
                  <a:pt x="1113" y="2756"/>
                  <a:pt x="1126" y="2753"/>
                </a:cubicBezTo>
                <a:cubicBezTo>
                  <a:pt x="1156" y="2747"/>
                  <a:pt x="1140" y="2736"/>
                  <a:pt x="1155" y="2730"/>
                </a:cubicBezTo>
                <a:cubicBezTo>
                  <a:pt x="1193" y="2718"/>
                  <a:pt x="1327" y="2705"/>
                  <a:pt x="1331" y="2643"/>
                </a:cubicBezTo>
                <a:cubicBezTo>
                  <a:pt x="1332" y="2625"/>
                  <a:pt x="1450" y="2564"/>
                  <a:pt x="1477" y="2621"/>
                </a:cubicBezTo>
                <a:close/>
                <a:moveTo>
                  <a:pt x="12996" y="1256"/>
                </a:moveTo>
                <a:cubicBezTo>
                  <a:pt x="13026" y="1250"/>
                  <a:pt x="13017" y="1268"/>
                  <a:pt x="13026" y="1278"/>
                </a:cubicBezTo>
                <a:cubicBezTo>
                  <a:pt x="13028" y="1281"/>
                  <a:pt x="13084" y="1329"/>
                  <a:pt x="13084" y="1322"/>
                </a:cubicBezTo>
                <a:cubicBezTo>
                  <a:pt x="13086" y="1355"/>
                  <a:pt x="12954" y="1397"/>
                  <a:pt x="13114" y="1387"/>
                </a:cubicBezTo>
                <a:cubicBezTo>
                  <a:pt x="13121" y="1414"/>
                  <a:pt x="13062" y="1419"/>
                  <a:pt x="13055" y="1432"/>
                </a:cubicBezTo>
                <a:cubicBezTo>
                  <a:pt x="13029" y="1479"/>
                  <a:pt x="13084" y="1570"/>
                  <a:pt x="12937" y="1542"/>
                </a:cubicBezTo>
                <a:cubicBezTo>
                  <a:pt x="12920" y="1497"/>
                  <a:pt x="12985" y="1389"/>
                  <a:pt x="12879" y="1410"/>
                </a:cubicBezTo>
                <a:cubicBezTo>
                  <a:pt x="12891" y="1361"/>
                  <a:pt x="12946" y="1371"/>
                  <a:pt x="12967" y="1344"/>
                </a:cubicBezTo>
                <a:cubicBezTo>
                  <a:pt x="12984" y="1322"/>
                  <a:pt x="12939" y="1327"/>
                  <a:pt x="12937" y="1322"/>
                </a:cubicBezTo>
                <a:cubicBezTo>
                  <a:pt x="12930" y="1296"/>
                  <a:pt x="13002" y="1286"/>
                  <a:pt x="12996" y="1256"/>
                </a:cubicBezTo>
                <a:close/>
                <a:moveTo>
                  <a:pt x="12703" y="1146"/>
                </a:moveTo>
                <a:cubicBezTo>
                  <a:pt x="12684" y="1175"/>
                  <a:pt x="12524" y="1139"/>
                  <a:pt x="12615" y="1212"/>
                </a:cubicBezTo>
                <a:cubicBezTo>
                  <a:pt x="12628" y="1225"/>
                  <a:pt x="12563" y="1239"/>
                  <a:pt x="12557" y="1234"/>
                </a:cubicBezTo>
                <a:cubicBezTo>
                  <a:pt x="12525" y="1207"/>
                  <a:pt x="12583" y="1146"/>
                  <a:pt x="12498" y="1146"/>
                </a:cubicBezTo>
                <a:cubicBezTo>
                  <a:pt x="12427" y="1146"/>
                  <a:pt x="12531" y="1119"/>
                  <a:pt x="12527" y="1124"/>
                </a:cubicBezTo>
                <a:cubicBezTo>
                  <a:pt x="12533" y="1115"/>
                  <a:pt x="12483" y="1082"/>
                  <a:pt x="12498" y="1058"/>
                </a:cubicBezTo>
                <a:cubicBezTo>
                  <a:pt x="12501" y="1052"/>
                  <a:pt x="12552" y="1064"/>
                  <a:pt x="12557" y="1058"/>
                </a:cubicBezTo>
                <a:cubicBezTo>
                  <a:pt x="12583" y="1024"/>
                  <a:pt x="12528" y="924"/>
                  <a:pt x="12615" y="969"/>
                </a:cubicBezTo>
                <a:cubicBezTo>
                  <a:pt x="12547" y="1044"/>
                  <a:pt x="12654" y="1083"/>
                  <a:pt x="12732" y="1035"/>
                </a:cubicBezTo>
                <a:cubicBezTo>
                  <a:pt x="12717" y="1018"/>
                  <a:pt x="12702" y="1000"/>
                  <a:pt x="12703" y="969"/>
                </a:cubicBezTo>
                <a:cubicBezTo>
                  <a:pt x="12752" y="969"/>
                  <a:pt x="12801" y="969"/>
                  <a:pt x="12850" y="969"/>
                </a:cubicBezTo>
                <a:cubicBezTo>
                  <a:pt x="12845" y="995"/>
                  <a:pt x="12796" y="989"/>
                  <a:pt x="12762" y="992"/>
                </a:cubicBezTo>
                <a:cubicBezTo>
                  <a:pt x="12774" y="1034"/>
                  <a:pt x="12875" y="1009"/>
                  <a:pt x="12850" y="1080"/>
                </a:cubicBezTo>
                <a:cubicBezTo>
                  <a:pt x="12961" y="1118"/>
                  <a:pt x="13042" y="1043"/>
                  <a:pt x="13055" y="1146"/>
                </a:cubicBezTo>
                <a:cubicBezTo>
                  <a:pt x="12962" y="1157"/>
                  <a:pt x="12940" y="1115"/>
                  <a:pt x="12879" y="1102"/>
                </a:cubicBezTo>
                <a:cubicBezTo>
                  <a:pt x="12853" y="1112"/>
                  <a:pt x="12827" y="1121"/>
                  <a:pt x="12820" y="1146"/>
                </a:cubicBezTo>
                <a:cubicBezTo>
                  <a:pt x="12825" y="1172"/>
                  <a:pt x="12874" y="1164"/>
                  <a:pt x="12908" y="1168"/>
                </a:cubicBezTo>
                <a:cubicBezTo>
                  <a:pt x="13017" y="1200"/>
                  <a:pt x="12828" y="1180"/>
                  <a:pt x="12820" y="1190"/>
                </a:cubicBezTo>
                <a:cubicBezTo>
                  <a:pt x="12799" y="1220"/>
                  <a:pt x="12858" y="1253"/>
                  <a:pt x="12879" y="1256"/>
                </a:cubicBezTo>
                <a:cubicBezTo>
                  <a:pt x="12872" y="1284"/>
                  <a:pt x="12792" y="1284"/>
                  <a:pt x="12791" y="1256"/>
                </a:cubicBezTo>
                <a:cubicBezTo>
                  <a:pt x="12706" y="1292"/>
                  <a:pt x="12780" y="1326"/>
                  <a:pt x="12732" y="1366"/>
                </a:cubicBezTo>
                <a:cubicBezTo>
                  <a:pt x="12663" y="1352"/>
                  <a:pt x="12685" y="1271"/>
                  <a:pt x="12557" y="1300"/>
                </a:cubicBezTo>
                <a:cubicBezTo>
                  <a:pt x="12557" y="1322"/>
                  <a:pt x="12593" y="1317"/>
                  <a:pt x="12615" y="1322"/>
                </a:cubicBezTo>
                <a:cubicBezTo>
                  <a:pt x="12595" y="1373"/>
                  <a:pt x="12518" y="1382"/>
                  <a:pt x="12498" y="1432"/>
                </a:cubicBezTo>
                <a:cubicBezTo>
                  <a:pt x="12435" y="1400"/>
                  <a:pt x="12519" y="1378"/>
                  <a:pt x="12468" y="1322"/>
                </a:cubicBezTo>
                <a:cubicBezTo>
                  <a:pt x="12547" y="1337"/>
                  <a:pt x="12525" y="1277"/>
                  <a:pt x="12557" y="1256"/>
                </a:cubicBezTo>
                <a:cubicBezTo>
                  <a:pt x="12590" y="1235"/>
                  <a:pt x="12650" y="1277"/>
                  <a:pt x="12645" y="1278"/>
                </a:cubicBezTo>
                <a:cubicBezTo>
                  <a:pt x="12674" y="1271"/>
                  <a:pt x="12663" y="1214"/>
                  <a:pt x="12674" y="1212"/>
                </a:cubicBezTo>
                <a:cubicBezTo>
                  <a:pt x="12692" y="1208"/>
                  <a:pt x="12746" y="1251"/>
                  <a:pt x="12791" y="1234"/>
                </a:cubicBezTo>
                <a:cubicBezTo>
                  <a:pt x="12791" y="1220"/>
                  <a:pt x="12791" y="1205"/>
                  <a:pt x="12791" y="1190"/>
                </a:cubicBezTo>
                <a:cubicBezTo>
                  <a:pt x="12785" y="1164"/>
                  <a:pt x="12762" y="1178"/>
                  <a:pt x="12762" y="1190"/>
                </a:cubicBezTo>
                <a:cubicBezTo>
                  <a:pt x="12745" y="1170"/>
                  <a:pt x="12641" y="1092"/>
                  <a:pt x="12703" y="1146"/>
                </a:cubicBezTo>
                <a:close/>
                <a:moveTo>
                  <a:pt x="27387" y="948"/>
                </a:moveTo>
                <a:cubicBezTo>
                  <a:pt x="27481" y="932"/>
                  <a:pt x="27411" y="981"/>
                  <a:pt x="27416" y="1014"/>
                </a:cubicBezTo>
                <a:cubicBezTo>
                  <a:pt x="27424" y="1052"/>
                  <a:pt x="27444" y="1061"/>
                  <a:pt x="27446" y="1102"/>
                </a:cubicBezTo>
                <a:cubicBezTo>
                  <a:pt x="27403" y="1076"/>
                  <a:pt x="27315" y="1083"/>
                  <a:pt x="27329" y="1014"/>
                </a:cubicBezTo>
                <a:cubicBezTo>
                  <a:pt x="27289" y="1020"/>
                  <a:pt x="27305" y="1069"/>
                  <a:pt x="27300" y="1102"/>
                </a:cubicBezTo>
                <a:cubicBezTo>
                  <a:pt x="27244" y="1098"/>
                  <a:pt x="27201" y="1088"/>
                  <a:pt x="27182" y="1058"/>
                </a:cubicBezTo>
                <a:cubicBezTo>
                  <a:pt x="27137" y="1067"/>
                  <a:pt x="27157" y="1127"/>
                  <a:pt x="27065" y="1102"/>
                </a:cubicBezTo>
                <a:cubicBezTo>
                  <a:pt x="27103" y="1088"/>
                  <a:pt x="27068" y="1016"/>
                  <a:pt x="27123" y="1014"/>
                </a:cubicBezTo>
                <a:cubicBezTo>
                  <a:pt x="27141" y="1013"/>
                  <a:pt x="27182" y="998"/>
                  <a:pt x="27211" y="992"/>
                </a:cubicBezTo>
                <a:cubicBezTo>
                  <a:pt x="27226" y="989"/>
                  <a:pt x="27246" y="969"/>
                  <a:pt x="27241" y="969"/>
                </a:cubicBezTo>
                <a:cubicBezTo>
                  <a:pt x="27288" y="967"/>
                  <a:pt x="27343" y="1017"/>
                  <a:pt x="27387" y="992"/>
                </a:cubicBezTo>
                <a:cubicBezTo>
                  <a:pt x="27387" y="977"/>
                  <a:pt x="27387" y="962"/>
                  <a:pt x="27387" y="948"/>
                </a:cubicBezTo>
                <a:close/>
                <a:moveTo>
                  <a:pt x="25717" y="1080"/>
                </a:moveTo>
                <a:cubicBezTo>
                  <a:pt x="25769" y="1074"/>
                  <a:pt x="25864" y="1102"/>
                  <a:pt x="25834" y="1035"/>
                </a:cubicBezTo>
                <a:cubicBezTo>
                  <a:pt x="25767" y="1029"/>
                  <a:pt x="25724" y="1041"/>
                  <a:pt x="25717" y="1080"/>
                </a:cubicBezTo>
                <a:close/>
                <a:moveTo>
                  <a:pt x="25922" y="772"/>
                </a:moveTo>
                <a:cubicBezTo>
                  <a:pt x="25921" y="793"/>
                  <a:pt x="25886" y="789"/>
                  <a:pt x="25864" y="794"/>
                </a:cubicBezTo>
                <a:cubicBezTo>
                  <a:pt x="25869" y="812"/>
                  <a:pt x="25893" y="815"/>
                  <a:pt x="25893" y="838"/>
                </a:cubicBezTo>
                <a:cubicBezTo>
                  <a:pt x="25949" y="848"/>
                  <a:pt x="26080" y="806"/>
                  <a:pt x="26009" y="794"/>
                </a:cubicBezTo>
                <a:cubicBezTo>
                  <a:pt x="26038" y="721"/>
                  <a:pt x="26068" y="818"/>
                  <a:pt x="26098" y="815"/>
                </a:cubicBezTo>
                <a:cubicBezTo>
                  <a:pt x="26073" y="832"/>
                  <a:pt x="26034" y="843"/>
                  <a:pt x="26009" y="860"/>
                </a:cubicBezTo>
                <a:cubicBezTo>
                  <a:pt x="26006" y="862"/>
                  <a:pt x="25952" y="907"/>
                  <a:pt x="25951" y="904"/>
                </a:cubicBezTo>
                <a:cubicBezTo>
                  <a:pt x="25952" y="911"/>
                  <a:pt x="26000" y="938"/>
                  <a:pt x="26009" y="926"/>
                </a:cubicBezTo>
                <a:cubicBezTo>
                  <a:pt x="25979" y="964"/>
                  <a:pt x="25946" y="938"/>
                  <a:pt x="25893" y="969"/>
                </a:cubicBezTo>
                <a:cubicBezTo>
                  <a:pt x="25897" y="995"/>
                  <a:pt x="25946" y="989"/>
                  <a:pt x="25981" y="992"/>
                </a:cubicBezTo>
                <a:cubicBezTo>
                  <a:pt x="25973" y="1073"/>
                  <a:pt x="25924" y="1089"/>
                  <a:pt x="26068" y="1080"/>
                </a:cubicBezTo>
                <a:cubicBezTo>
                  <a:pt x="26078" y="1115"/>
                  <a:pt x="25997" y="1087"/>
                  <a:pt x="25981" y="1102"/>
                </a:cubicBezTo>
                <a:cubicBezTo>
                  <a:pt x="25912" y="1164"/>
                  <a:pt x="25921" y="1124"/>
                  <a:pt x="25775" y="1124"/>
                </a:cubicBezTo>
                <a:cubicBezTo>
                  <a:pt x="25708" y="1124"/>
                  <a:pt x="25670" y="1163"/>
                  <a:pt x="25600" y="1146"/>
                </a:cubicBezTo>
                <a:cubicBezTo>
                  <a:pt x="25600" y="1102"/>
                  <a:pt x="25600" y="1058"/>
                  <a:pt x="25600" y="1014"/>
                </a:cubicBezTo>
                <a:cubicBezTo>
                  <a:pt x="25651" y="1050"/>
                  <a:pt x="25764" y="1008"/>
                  <a:pt x="25775" y="948"/>
                </a:cubicBezTo>
                <a:cubicBezTo>
                  <a:pt x="25758" y="902"/>
                  <a:pt x="25586" y="920"/>
                  <a:pt x="25600" y="969"/>
                </a:cubicBezTo>
                <a:cubicBezTo>
                  <a:pt x="25506" y="926"/>
                  <a:pt x="25659" y="884"/>
                  <a:pt x="25746" y="904"/>
                </a:cubicBezTo>
                <a:cubicBezTo>
                  <a:pt x="25813" y="866"/>
                  <a:pt x="25773" y="748"/>
                  <a:pt x="25922" y="772"/>
                </a:cubicBezTo>
                <a:close/>
                <a:moveTo>
                  <a:pt x="27504" y="815"/>
                </a:moveTo>
                <a:cubicBezTo>
                  <a:pt x="27511" y="848"/>
                  <a:pt x="27592" y="823"/>
                  <a:pt x="27593" y="860"/>
                </a:cubicBezTo>
                <a:cubicBezTo>
                  <a:pt x="27600" y="888"/>
                  <a:pt x="27582" y="894"/>
                  <a:pt x="27563" y="904"/>
                </a:cubicBezTo>
                <a:cubicBezTo>
                  <a:pt x="27566" y="902"/>
                  <a:pt x="27481" y="926"/>
                  <a:pt x="27504" y="926"/>
                </a:cubicBezTo>
                <a:cubicBezTo>
                  <a:pt x="27467" y="926"/>
                  <a:pt x="27406" y="886"/>
                  <a:pt x="27329" y="926"/>
                </a:cubicBezTo>
                <a:cubicBezTo>
                  <a:pt x="27328" y="904"/>
                  <a:pt x="27293" y="909"/>
                  <a:pt x="27270" y="904"/>
                </a:cubicBezTo>
                <a:cubicBezTo>
                  <a:pt x="27275" y="878"/>
                  <a:pt x="27323" y="885"/>
                  <a:pt x="27358" y="882"/>
                </a:cubicBezTo>
                <a:cubicBezTo>
                  <a:pt x="27306" y="845"/>
                  <a:pt x="27384" y="808"/>
                  <a:pt x="27358" y="728"/>
                </a:cubicBezTo>
                <a:cubicBezTo>
                  <a:pt x="27383" y="658"/>
                  <a:pt x="27397" y="767"/>
                  <a:pt x="27387" y="794"/>
                </a:cubicBezTo>
                <a:cubicBezTo>
                  <a:pt x="27407" y="775"/>
                  <a:pt x="27473" y="781"/>
                  <a:pt x="27475" y="749"/>
                </a:cubicBezTo>
                <a:cubicBezTo>
                  <a:pt x="27479" y="691"/>
                  <a:pt x="27551" y="800"/>
                  <a:pt x="27593" y="706"/>
                </a:cubicBezTo>
                <a:cubicBezTo>
                  <a:pt x="27684" y="748"/>
                  <a:pt x="27524" y="784"/>
                  <a:pt x="27504" y="815"/>
                </a:cubicBezTo>
                <a:close/>
                <a:moveTo>
                  <a:pt x="39991" y="10589"/>
                </a:moveTo>
                <a:cubicBezTo>
                  <a:pt x="39947" y="10554"/>
                  <a:pt x="39870" y="10574"/>
                  <a:pt x="39844" y="10611"/>
                </a:cubicBezTo>
                <a:cubicBezTo>
                  <a:pt x="39733" y="10566"/>
                  <a:pt x="39883" y="10582"/>
                  <a:pt x="39902" y="10568"/>
                </a:cubicBezTo>
                <a:cubicBezTo>
                  <a:pt x="39904" y="10566"/>
                  <a:pt x="39901" y="10545"/>
                  <a:pt x="39902" y="10545"/>
                </a:cubicBezTo>
                <a:cubicBezTo>
                  <a:pt x="39962" y="10542"/>
                  <a:pt x="39994" y="10546"/>
                  <a:pt x="39991" y="10589"/>
                </a:cubicBezTo>
                <a:close/>
                <a:moveTo>
                  <a:pt x="38203" y="10568"/>
                </a:moveTo>
                <a:cubicBezTo>
                  <a:pt x="38151" y="10566"/>
                  <a:pt x="38092" y="10551"/>
                  <a:pt x="38144" y="10545"/>
                </a:cubicBezTo>
                <a:cubicBezTo>
                  <a:pt x="38185" y="10540"/>
                  <a:pt x="38191" y="10568"/>
                  <a:pt x="38203" y="10568"/>
                </a:cubicBezTo>
                <a:cubicBezTo>
                  <a:pt x="38203" y="10568"/>
                  <a:pt x="38339" y="10523"/>
                  <a:pt x="38261" y="10568"/>
                </a:cubicBezTo>
                <a:cubicBezTo>
                  <a:pt x="38258" y="10569"/>
                  <a:pt x="38211" y="10594"/>
                  <a:pt x="38203" y="10589"/>
                </a:cubicBezTo>
                <a:cubicBezTo>
                  <a:pt x="38201" y="10588"/>
                  <a:pt x="38204" y="10568"/>
                  <a:pt x="38203" y="10568"/>
                </a:cubicBezTo>
                <a:close/>
                <a:moveTo>
                  <a:pt x="50395" y="10545"/>
                </a:moveTo>
                <a:cubicBezTo>
                  <a:pt x="50394" y="10545"/>
                  <a:pt x="50434" y="10514"/>
                  <a:pt x="50425" y="10545"/>
                </a:cubicBezTo>
                <a:cubicBezTo>
                  <a:pt x="50428" y="10530"/>
                  <a:pt x="50378" y="10571"/>
                  <a:pt x="50395" y="10568"/>
                </a:cubicBezTo>
                <a:cubicBezTo>
                  <a:pt x="50362" y="10574"/>
                  <a:pt x="50313" y="10534"/>
                  <a:pt x="50337" y="10523"/>
                </a:cubicBezTo>
                <a:cubicBezTo>
                  <a:pt x="50341" y="10521"/>
                  <a:pt x="50382" y="10544"/>
                  <a:pt x="50395" y="10545"/>
                </a:cubicBezTo>
                <a:close/>
                <a:moveTo>
                  <a:pt x="40167" y="10523"/>
                </a:moveTo>
                <a:cubicBezTo>
                  <a:pt x="40166" y="10524"/>
                  <a:pt x="40124" y="10495"/>
                  <a:pt x="40167" y="10501"/>
                </a:cubicBezTo>
                <a:cubicBezTo>
                  <a:pt x="40146" y="10498"/>
                  <a:pt x="40200" y="10536"/>
                  <a:pt x="40196" y="10523"/>
                </a:cubicBezTo>
                <a:cubicBezTo>
                  <a:pt x="40204" y="10548"/>
                  <a:pt x="40153" y="10585"/>
                  <a:pt x="40137" y="10568"/>
                </a:cubicBezTo>
                <a:cubicBezTo>
                  <a:pt x="40134" y="10563"/>
                  <a:pt x="40166" y="10533"/>
                  <a:pt x="40167" y="10523"/>
                </a:cubicBezTo>
                <a:close/>
                <a:moveTo>
                  <a:pt x="40929" y="10523"/>
                </a:moveTo>
                <a:cubicBezTo>
                  <a:pt x="40901" y="10539"/>
                  <a:pt x="40884" y="10563"/>
                  <a:pt x="40870" y="10589"/>
                </a:cubicBezTo>
                <a:cubicBezTo>
                  <a:pt x="40757" y="10585"/>
                  <a:pt x="40654" y="10588"/>
                  <a:pt x="40577" y="10611"/>
                </a:cubicBezTo>
                <a:cubicBezTo>
                  <a:pt x="40523" y="10594"/>
                  <a:pt x="40594" y="10587"/>
                  <a:pt x="40635" y="10589"/>
                </a:cubicBezTo>
                <a:cubicBezTo>
                  <a:pt x="40632" y="10540"/>
                  <a:pt x="40512" y="10579"/>
                  <a:pt x="40459" y="10568"/>
                </a:cubicBezTo>
                <a:cubicBezTo>
                  <a:pt x="40430" y="10581"/>
                  <a:pt x="40429" y="10618"/>
                  <a:pt x="40372" y="10611"/>
                </a:cubicBezTo>
                <a:cubicBezTo>
                  <a:pt x="40385" y="10591"/>
                  <a:pt x="40397" y="10572"/>
                  <a:pt x="40431" y="10568"/>
                </a:cubicBezTo>
                <a:cubicBezTo>
                  <a:pt x="40401" y="10514"/>
                  <a:pt x="40300" y="10610"/>
                  <a:pt x="40313" y="10501"/>
                </a:cubicBezTo>
                <a:cubicBezTo>
                  <a:pt x="40347" y="10459"/>
                  <a:pt x="40389" y="10517"/>
                  <a:pt x="40431" y="10523"/>
                </a:cubicBezTo>
                <a:cubicBezTo>
                  <a:pt x="40512" y="10536"/>
                  <a:pt x="40467" y="10498"/>
                  <a:pt x="40548" y="10523"/>
                </a:cubicBezTo>
                <a:cubicBezTo>
                  <a:pt x="40600" y="10539"/>
                  <a:pt x="40722" y="10546"/>
                  <a:pt x="40723" y="10457"/>
                </a:cubicBezTo>
                <a:cubicBezTo>
                  <a:pt x="40766" y="10483"/>
                  <a:pt x="40762" y="10545"/>
                  <a:pt x="40841" y="10545"/>
                </a:cubicBezTo>
                <a:cubicBezTo>
                  <a:pt x="40877" y="10540"/>
                  <a:pt x="40870" y="10501"/>
                  <a:pt x="40841" y="10501"/>
                </a:cubicBezTo>
                <a:cubicBezTo>
                  <a:pt x="40873" y="10457"/>
                  <a:pt x="41068" y="10476"/>
                  <a:pt x="41104" y="10501"/>
                </a:cubicBezTo>
                <a:cubicBezTo>
                  <a:pt x="41354" y="10427"/>
                  <a:pt x="41488" y="10486"/>
                  <a:pt x="41808" y="10457"/>
                </a:cubicBezTo>
                <a:cubicBezTo>
                  <a:pt x="41765" y="10514"/>
                  <a:pt x="41652" y="10517"/>
                  <a:pt x="41603" y="10568"/>
                </a:cubicBezTo>
                <a:cubicBezTo>
                  <a:pt x="41541" y="10577"/>
                  <a:pt x="41525" y="10553"/>
                  <a:pt x="41486" y="10545"/>
                </a:cubicBezTo>
                <a:cubicBezTo>
                  <a:pt x="41461" y="10593"/>
                  <a:pt x="41299" y="10537"/>
                  <a:pt x="41281" y="10589"/>
                </a:cubicBezTo>
                <a:cubicBezTo>
                  <a:pt x="41207" y="10597"/>
                  <a:pt x="41241" y="10505"/>
                  <a:pt x="41222" y="10523"/>
                </a:cubicBezTo>
                <a:cubicBezTo>
                  <a:pt x="41188" y="10554"/>
                  <a:pt x="41161" y="10573"/>
                  <a:pt x="41104" y="10545"/>
                </a:cubicBezTo>
                <a:cubicBezTo>
                  <a:pt x="41084" y="10535"/>
                  <a:pt x="41083" y="10524"/>
                  <a:pt x="41046" y="10523"/>
                </a:cubicBezTo>
                <a:cubicBezTo>
                  <a:pt x="41037" y="10523"/>
                  <a:pt x="40993" y="10520"/>
                  <a:pt x="40987" y="10523"/>
                </a:cubicBezTo>
                <a:cubicBezTo>
                  <a:pt x="40984" y="10526"/>
                  <a:pt x="40989" y="10568"/>
                  <a:pt x="40987" y="10568"/>
                </a:cubicBezTo>
                <a:cubicBezTo>
                  <a:pt x="40961" y="10567"/>
                  <a:pt x="40935" y="10540"/>
                  <a:pt x="40929" y="10523"/>
                </a:cubicBezTo>
                <a:close/>
                <a:moveTo>
                  <a:pt x="41983" y="10568"/>
                </a:moveTo>
                <a:cubicBezTo>
                  <a:pt x="41947" y="10562"/>
                  <a:pt x="41954" y="10524"/>
                  <a:pt x="41983" y="10523"/>
                </a:cubicBezTo>
                <a:cubicBezTo>
                  <a:pt x="41976" y="10484"/>
                  <a:pt x="41934" y="10473"/>
                  <a:pt x="41867" y="10479"/>
                </a:cubicBezTo>
                <a:cubicBezTo>
                  <a:pt x="41893" y="10434"/>
                  <a:pt x="41974" y="10461"/>
                  <a:pt x="42013" y="10457"/>
                </a:cubicBezTo>
                <a:cubicBezTo>
                  <a:pt x="42112" y="10446"/>
                  <a:pt x="42195" y="10442"/>
                  <a:pt x="42307" y="10435"/>
                </a:cubicBezTo>
                <a:cubicBezTo>
                  <a:pt x="42353" y="10433"/>
                  <a:pt x="42356" y="10416"/>
                  <a:pt x="42394" y="10413"/>
                </a:cubicBezTo>
                <a:cubicBezTo>
                  <a:pt x="42652" y="10389"/>
                  <a:pt x="42935" y="10424"/>
                  <a:pt x="43127" y="10390"/>
                </a:cubicBezTo>
                <a:cubicBezTo>
                  <a:pt x="43132" y="10416"/>
                  <a:pt x="43156" y="10403"/>
                  <a:pt x="43156" y="10390"/>
                </a:cubicBezTo>
                <a:cubicBezTo>
                  <a:pt x="43206" y="10405"/>
                  <a:pt x="43175" y="10442"/>
                  <a:pt x="43127" y="10435"/>
                </a:cubicBezTo>
                <a:cubicBezTo>
                  <a:pt x="43016" y="10463"/>
                  <a:pt x="42878" y="10438"/>
                  <a:pt x="42746" y="10457"/>
                </a:cubicBezTo>
                <a:cubicBezTo>
                  <a:pt x="42718" y="10461"/>
                  <a:pt x="42722" y="10481"/>
                  <a:pt x="42717" y="10501"/>
                </a:cubicBezTo>
                <a:cubicBezTo>
                  <a:pt x="42690" y="10491"/>
                  <a:pt x="42665" y="10482"/>
                  <a:pt x="42658" y="10457"/>
                </a:cubicBezTo>
                <a:cubicBezTo>
                  <a:pt x="42630" y="10473"/>
                  <a:pt x="42614" y="10497"/>
                  <a:pt x="42599" y="10523"/>
                </a:cubicBezTo>
                <a:cubicBezTo>
                  <a:pt x="42549" y="10528"/>
                  <a:pt x="42524" y="10485"/>
                  <a:pt x="42511" y="10523"/>
                </a:cubicBezTo>
                <a:cubicBezTo>
                  <a:pt x="42478" y="10520"/>
                  <a:pt x="42495" y="10501"/>
                  <a:pt x="42511" y="10501"/>
                </a:cubicBezTo>
                <a:cubicBezTo>
                  <a:pt x="42504" y="10473"/>
                  <a:pt x="42453" y="10479"/>
                  <a:pt x="42453" y="10501"/>
                </a:cubicBezTo>
                <a:cubicBezTo>
                  <a:pt x="42391" y="10481"/>
                  <a:pt x="42287" y="10478"/>
                  <a:pt x="42131" y="10479"/>
                </a:cubicBezTo>
                <a:cubicBezTo>
                  <a:pt x="42087" y="10514"/>
                  <a:pt x="41978" y="10496"/>
                  <a:pt x="41983" y="10568"/>
                </a:cubicBezTo>
                <a:close/>
                <a:moveTo>
                  <a:pt x="46527" y="10347"/>
                </a:moveTo>
                <a:cubicBezTo>
                  <a:pt x="46533" y="10309"/>
                  <a:pt x="46568" y="10350"/>
                  <a:pt x="46556" y="10369"/>
                </a:cubicBezTo>
                <a:cubicBezTo>
                  <a:pt x="46542" y="10391"/>
                  <a:pt x="46469" y="10380"/>
                  <a:pt x="46469" y="10413"/>
                </a:cubicBezTo>
                <a:cubicBezTo>
                  <a:pt x="46357" y="10376"/>
                  <a:pt x="46532" y="10377"/>
                  <a:pt x="46527" y="10347"/>
                </a:cubicBezTo>
                <a:close/>
                <a:moveTo>
                  <a:pt x="51861" y="10170"/>
                </a:moveTo>
                <a:cubicBezTo>
                  <a:pt x="51805" y="10130"/>
                  <a:pt x="51787" y="10169"/>
                  <a:pt x="51715" y="10170"/>
                </a:cubicBezTo>
                <a:cubicBezTo>
                  <a:pt x="51727" y="10216"/>
                  <a:pt x="51779" y="10224"/>
                  <a:pt x="51831" y="10216"/>
                </a:cubicBezTo>
                <a:cubicBezTo>
                  <a:pt x="51846" y="10212"/>
                  <a:pt x="51850" y="10175"/>
                  <a:pt x="51861" y="10170"/>
                </a:cubicBezTo>
                <a:cubicBezTo>
                  <a:pt x="51925" y="10149"/>
                  <a:pt x="51901" y="10211"/>
                  <a:pt x="51920" y="10216"/>
                </a:cubicBezTo>
                <a:cubicBezTo>
                  <a:pt x="51956" y="10223"/>
                  <a:pt x="52058" y="10164"/>
                  <a:pt x="52037" y="10083"/>
                </a:cubicBezTo>
                <a:cubicBezTo>
                  <a:pt x="52116" y="10067"/>
                  <a:pt x="52016" y="10187"/>
                  <a:pt x="52095" y="10170"/>
                </a:cubicBezTo>
                <a:cubicBezTo>
                  <a:pt x="52088" y="10209"/>
                  <a:pt x="52045" y="10221"/>
                  <a:pt x="51979" y="10216"/>
                </a:cubicBezTo>
                <a:cubicBezTo>
                  <a:pt x="51932" y="10239"/>
                  <a:pt x="51917" y="10286"/>
                  <a:pt x="51831" y="10281"/>
                </a:cubicBezTo>
                <a:cubicBezTo>
                  <a:pt x="51833" y="10259"/>
                  <a:pt x="51868" y="10264"/>
                  <a:pt x="51891" y="10259"/>
                </a:cubicBezTo>
                <a:cubicBezTo>
                  <a:pt x="51878" y="10209"/>
                  <a:pt x="51746" y="10250"/>
                  <a:pt x="51685" y="10236"/>
                </a:cubicBezTo>
                <a:cubicBezTo>
                  <a:pt x="51685" y="10208"/>
                  <a:pt x="51685" y="10178"/>
                  <a:pt x="51685" y="10149"/>
                </a:cubicBezTo>
                <a:cubicBezTo>
                  <a:pt x="51711" y="10135"/>
                  <a:pt x="51737" y="10122"/>
                  <a:pt x="51744" y="10149"/>
                </a:cubicBezTo>
                <a:cubicBezTo>
                  <a:pt x="51829" y="10139"/>
                  <a:pt x="51835" y="10072"/>
                  <a:pt x="51949" y="10083"/>
                </a:cubicBezTo>
                <a:cubicBezTo>
                  <a:pt x="51940" y="10128"/>
                  <a:pt x="51870" y="10126"/>
                  <a:pt x="51861" y="10170"/>
                </a:cubicBezTo>
                <a:close/>
                <a:moveTo>
                  <a:pt x="50337" y="10127"/>
                </a:moveTo>
                <a:cubicBezTo>
                  <a:pt x="50335" y="10106"/>
                  <a:pt x="50301" y="10110"/>
                  <a:pt x="50279" y="10105"/>
                </a:cubicBezTo>
                <a:cubicBezTo>
                  <a:pt x="50283" y="10079"/>
                  <a:pt x="50332" y="10086"/>
                  <a:pt x="50366" y="10083"/>
                </a:cubicBezTo>
                <a:cubicBezTo>
                  <a:pt x="50372" y="10121"/>
                  <a:pt x="50316" y="10140"/>
                  <a:pt x="50366" y="10149"/>
                </a:cubicBezTo>
                <a:cubicBezTo>
                  <a:pt x="50360" y="10181"/>
                  <a:pt x="50279" y="10157"/>
                  <a:pt x="50279" y="10193"/>
                </a:cubicBezTo>
                <a:cubicBezTo>
                  <a:pt x="50188" y="10170"/>
                  <a:pt x="50311" y="10133"/>
                  <a:pt x="50337" y="10127"/>
                </a:cubicBezTo>
                <a:close/>
                <a:moveTo>
                  <a:pt x="44914" y="10390"/>
                </a:moveTo>
                <a:cubicBezTo>
                  <a:pt x="44892" y="10374"/>
                  <a:pt x="44815" y="10377"/>
                  <a:pt x="44768" y="10413"/>
                </a:cubicBezTo>
                <a:cubicBezTo>
                  <a:pt x="44805" y="10455"/>
                  <a:pt x="44920" y="10395"/>
                  <a:pt x="44914" y="10390"/>
                </a:cubicBezTo>
                <a:close/>
                <a:moveTo>
                  <a:pt x="44153" y="10413"/>
                </a:moveTo>
                <a:cubicBezTo>
                  <a:pt x="44203" y="10415"/>
                  <a:pt x="44228" y="10396"/>
                  <a:pt x="44240" y="10369"/>
                </a:cubicBezTo>
                <a:cubicBezTo>
                  <a:pt x="44190" y="10368"/>
                  <a:pt x="44165" y="10386"/>
                  <a:pt x="44153" y="10413"/>
                </a:cubicBezTo>
                <a:close/>
                <a:moveTo>
                  <a:pt x="47523" y="10216"/>
                </a:moveTo>
                <a:cubicBezTo>
                  <a:pt x="47523" y="10201"/>
                  <a:pt x="47523" y="10185"/>
                  <a:pt x="47523" y="10170"/>
                </a:cubicBezTo>
                <a:cubicBezTo>
                  <a:pt x="47488" y="10154"/>
                  <a:pt x="47473" y="10193"/>
                  <a:pt x="47464" y="10193"/>
                </a:cubicBezTo>
                <a:cubicBezTo>
                  <a:pt x="47443" y="10194"/>
                  <a:pt x="47433" y="10171"/>
                  <a:pt x="47435" y="10170"/>
                </a:cubicBezTo>
                <a:cubicBezTo>
                  <a:pt x="47351" y="10179"/>
                  <a:pt x="47368" y="10186"/>
                  <a:pt x="47289" y="10170"/>
                </a:cubicBezTo>
                <a:cubicBezTo>
                  <a:pt x="47231" y="10160"/>
                  <a:pt x="47196" y="10178"/>
                  <a:pt x="47201" y="10216"/>
                </a:cubicBezTo>
                <a:cubicBezTo>
                  <a:pt x="47176" y="10211"/>
                  <a:pt x="47172" y="10193"/>
                  <a:pt x="47142" y="10193"/>
                </a:cubicBezTo>
                <a:cubicBezTo>
                  <a:pt x="47118" y="10193"/>
                  <a:pt x="47087" y="10237"/>
                  <a:pt x="47084" y="10236"/>
                </a:cubicBezTo>
                <a:cubicBezTo>
                  <a:pt x="47048" y="10236"/>
                  <a:pt x="47033" y="10201"/>
                  <a:pt x="46995" y="10193"/>
                </a:cubicBezTo>
                <a:cubicBezTo>
                  <a:pt x="46909" y="10176"/>
                  <a:pt x="46846" y="10221"/>
                  <a:pt x="46731" y="10216"/>
                </a:cubicBezTo>
                <a:cubicBezTo>
                  <a:pt x="46655" y="10224"/>
                  <a:pt x="46643" y="10281"/>
                  <a:pt x="46556" y="10281"/>
                </a:cubicBezTo>
                <a:cubicBezTo>
                  <a:pt x="46557" y="10259"/>
                  <a:pt x="46592" y="10264"/>
                  <a:pt x="46615" y="10259"/>
                </a:cubicBezTo>
                <a:cubicBezTo>
                  <a:pt x="46583" y="10209"/>
                  <a:pt x="46431" y="10251"/>
                  <a:pt x="46351" y="10236"/>
                </a:cubicBezTo>
                <a:cubicBezTo>
                  <a:pt x="46284" y="10259"/>
                  <a:pt x="46257" y="10313"/>
                  <a:pt x="46146" y="10303"/>
                </a:cubicBezTo>
                <a:cubicBezTo>
                  <a:pt x="46151" y="10286"/>
                  <a:pt x="46175" y="10281"/>
                  <a:pt x="46175" y="10259"/>
                </a:cubicBezTo>
                <a:cubicBezTo>
                  <a:pt x="46136" y="10259"/>
                  <a:pt x="46097" y="10259"/>
                  <a:pt x="46057" y="10259"/>
                </a:cubicBezTo>
                <a:cubicBezTo>
                  <a:pt x="46047" y="10296"/>
                  <a:pt x="46081" y="10301"/>
                  <a:pt x="46116" y="10303"/>
                </a:cubicBezTo>
                <a:cubicBezTo>
                  <a:pt x="46081" y="10370"/>
                  <a:pt x="46005" y="10287"/>
                  <a:pt x="45970" y="10281"/>
                </a:cubicBezTo>
                <a:cubicBezTo>
                  <a:pt x="45906" y="10275"/>
                  <a:pt x="45868" y="10281"/>
                  <a:pt x="45823" y="10303"/>
                </a:cubicBezTo>
                <a:cubicBezTo>
                  <a:pt x="45772" y="10328"/>
                  <a:pt x="45757" y="10278"/>
                  <a:pt x="45735" y="10347"/>
                </a:cubicBezTo>
                <a:cubicBezTo>
                  <a:pt x="45707" y="10356"/>
                  <a:pt x="45686" y="10304"/>
                  <a:pt x="45676" y="10303"/>
                </a:cubicBezTo>
                <a:cubicBezTo>
                  <a:pt x="45632" y="10299"/>
                  <a:pt x="45511" y="10386"/>
                  <a:pt x="45442" y="10325"/>
                </a:cubicBezTo>
                <a:cubicBezTo>
                  <a:pt x="45400" y="10325"/>
                  <a:pt x="45436" y="10353"/>
                  <a:pt x="45442" y="10347"/>
                </a:cubicBezTo>
                <a:cubicBezTo>
                  <a:pt x="45399" y="10392"/>
                  <a:pt x="45332" y="10364"/>
                  <a:pt x="45266" y="10390"/>
                </a:cubicBezTo>
                <a:cubicBezTo>
                  <a:pt x="45288" y="10370"/>
                  <a:pt x="45319" y="10358"/>
                  <a:pt x="45354" y="10347"/>
                </a:cubicBezTo>
                <a:cubicBezTo>
                  <a:pt x="45363" y="10278"/>
                  <a:pt x="45270" y="10402"/>
                  <a:pt x="45266" y="10325"/>
                </a:cubicBezTo>
                <a:cubicBezTo>
                  <a:pt x="45156" y="10338"/>
                  <a:pt x="45298" y="10417"/>
                  <a:pt x="45149" y="10413"/>
                </a:cubicBezTo>
                <a:cubicBezTo>
                  <a:pt x="45149" y="10450"/>
                  <a:pt x="45149" y="10486"/>
                  <a:pt x="45149" y="10523"/>
                </a:cubicBezTo>
                <a:cubicBezTo>
                  <a:pt x="45054" y="10492"/>
                  <a:pt x="45130" y="10332"/>
                  <a:pt x="45003" y="10325"/>
                </a:cubicBezTo>
                <a:cubicBezTo>
                  <a:pt x="44974" y="10325"/>
                  <a:pt x="44988" y="10358"/>
                  <a:pt x="45003" y="10369"/>
                </a:cubicBezTo>
                <a:cubicBezTo>
                  <a:pt x="45069" y="10419"/>
                  <a:pt x="44942" y="10353"/>
                  <a:pt x="44944" y="10457"/>
                </a:cubicBezTo>
                <a:cubicBezTo>
                  <a:pt x="44835" y="10460"/>
                  <a:pt x="44860" y="10482"/>
                  <a:pt x="44768" y="10457"/>
                </a:cubicBezTo>
                <a:cubicBezTo>
                  <a:pt x="44743" y="10431"/>
                  <a:pt x="44730" y="10398"/>
                  <a:pt x="44739" y="10347"/>
                </a:cubicBezTo>
                <a:cubicBezTo>
                  <a:pt x="44677" y="10337"/>
                  <a:pt x="44683" y="10379"/>
                  <a:pt x="44680" y="10413"/>
                </a:cubicBezTo>
                <a:cubicBezTo>
                  <a:pt x="44621" y="10413"/>
                  <a:pt x="44563" y="10413"/>
                  <a:pt x="44505" y="10413"/>
                </a:cubicBezTo>
                <a:cubicBezTo>
                  <a:pt x="44519" y="10395"/>
                  <a:pt x="44535" y="10377"/>
                  <a:pt x="44534" y="10347"/>
                </a:cubicBezTo>
                <a:cubicBezTo>
                  <a:pt x="44515" y="10376"/>
                  <a:pt x="44458" y="10355"/>
                  <a:pt x="44417" y="10369"/>
                </a:cubicBezTo>
                <a:cubicBezTo>
                  <a:pt x="44401" y="10374"/>
                  <a:pt x="44369" y="10410"/>
                  <a:pt x="44358" y="10413"/>
                </a:cubicBezTo>
                <a:cubicBezTo>
                  <a:pt x="44324" y="10421"/>
                  <a:pt x="44301" y="10390"/>
                  <a:pt x="44299" y="10390"/>
                </a:cubicBezTo>
                <a:cubicBezTo>
                  <a:pt x="44264" y="10398"/>
                  <a:pt x="44263" y="10427"/>
                  <a:pt x="44240" y="10435"/>
                </a:cubicBezTo>
                <a:cubicBezTo>
                  <a:pt x="44175" y="10460"/>
                  <a:pt x="44084" y="10437"/>
                  <a:pt x="44006" y="10457"/>
                </a:cubicBezTo>
                <a:cubicBezTo>
                  <a:pt x="44015" y="10412"/>
                  <a:pt x="44086" y="10414"/>
                  <a:pt x="44094" y="10369"/>
                </a:cubicBezTo>
                <a:cubicBezTo>
                  <a:pt x="44059" y="10351"/>
                  <a:pt x="44044" y="10390"/>
                  <a:pt x="44035" y="10390"/>
                </a:cubicBezTo>
                <a:cubicBezTo>
                  <a:pt x="44011" y="10392"/>
                  <a:pt x="44007" y="10367"/>
                  <a:pt x="43977" y="10369"/>
                </a:cubicBezTo>
                <a:cubicBezTo>
                  <a:pt x="43899" y="10376"/>
                  <a:pt x="43773" y="10433"/>
                  <a:pt x="43742" y="10390"/>
                </a:cubicBezTo>
                <a:cubicBezTo>
                  <a:pt x="43704" y="10418"/>
                  <a:pt x="43696" y="10400"/>
                  <a:pt x="43654" y="10390"/>
                </a:cubicBezTo>
                <a:cubicBezTo>
                  <a:pt x="43669" y="10325"/>
                  <a:pt x="43770" y="10353"/>
                  <a:pt x="43830" y="10347"/>
                </a:cubicBezTo>
                <a:cubicBezTo>
                  <a:pt x="43876" y="10342"/>
                  <a:pt x="43881" y="10329"/>
                  <a:pt x="43918" y="10325"/>
                </a:cubicBezTo>
                <a:cubicBezTo>
                  <a:pt x="44110" y="10305"/>
                  <a:pt x="44329" y="10313"/>
                  <a:pt x="44534" y="10303"/>
                </a:cubicBezTo>
                <a:cubicBezTo>
                  <a:pt x="44580" y="10301"/>
                  <a:pt x="44584" y="10283"/>
                  <a:pt x="44621" y="10281"/>
                </a:cubicBezTo>
                <a:cubicBezTo>
                  <a:pt x="44730" y="10275"/>
                  <a:pt x="44839" y="10288"/>
                  <a:pt x="44944" y="10281"/>
                </a:cubicBezTo>
                <a:cubicBezTo>
                  <a:pt x="45011" y="10277"/>
                  <a:pt x="45017" y="10267"/>
                  <a:pt x="45120" y="10259"/>
                </a:cubicBezTo>
                <a:cubicBezTo>
                  <a:pt x="45181" y="10254"/>
                  <a:pt x="45262" y="10246"/>
                  <a:pt x="45384" y="10236"/>
                </a:cubicBezTo>
                <a:cubicBezTo>
                  <a:pt x="45430" y="10233"/>
                  <a:pt x="45434" y="10218"/>
                  <a:pt x="45471" y="10216"/>
                </a:cubicBezTo>
                <a:cubicBezTo>
                  <a:pt x="45612" y="10201"/>
                  <a:pt x="45738" y="10221"/>
                  <a:pt x="45882" y="10216"/>
                </a:cubicBezTo>
                <a:cubicBezTo>
                  <a:pt x="45945" y="10212"/>
                  <a:pt x="46022" y="10196"/>
                  <a:pt x="46146" y="10193"/>
                </a:cubicBezTo>
                <a:cubicBezTo>
                  <a:pt x="46185" y="10191"/>
                  <a:pt x="46259" y="10214"/>
                  <a:pt x="46292" y="10170"/>
                </a:cubicBezTo>
                <a:cubicBezTo>
                  <a:pt x="46324" y="10176"/>
                  <a:pt x="46312" y="10214"/>
                  <a:pt x="46351" y="10216"/>
                </a:cubicBezTo>
                <a:cubicBezTo>
                  <a:pt x="46379" y="10214"/>
                  <a:pt x="46373" y="10188"/>
                  <a:pt x="46380" y="10170"/>
                </a:cubicBezTo>
                <a:cubicBezTo>
                  <a:pt x="46440" y="10170"/>
                  <a:pt x="46497" y="10170"/>
                  <a:pt x="46556" y="10170"/>
                </a:cubicBezTo>
                <a:cubicBezTo>
                  <a:pt x="46551" y="10197"/>
                  <a:pt x="46502" y="10190"/>
                  <a:pt x="46469" y="10193"/>
                </a:cubicBezTo>
                <a:cubicBezTo>
                  <a:pt x="46547" y="10265"/>
                  <a:pt x="46614" y="10142"/>
                  <a:pt x="46702" y="10149"/>
                </a:cubicBezTo>
                <a:cubicBezTo>
                  <a:pt x="46646" y="10174"/>
                  <a:pt x="46691" y="10216"/>
                  <a:pt x="46791" y="10193"/>
                </a:cubicBezTo>
                <a:cubicBezTo>
                  <a:pt x="46801" y="10190"/>
                  <a:pt x="46844" y="10149"/>
                  <a:pt x="46849" y="10149"/>
                </a:cubicBezTo>
                <a:cubicBezTo>
                  <a:pt x="46902" y="10144"/>
                  <a:pt x="46965" y="10214"/>
                  <a:pt x="46966" y="10127"/>
                </a:cubicBezTo>
                <a:cubicBezTo>
                  <a:pt x="47251" y="10108"/>
                  <a:pt x="47550" y="10102"/>
                  <a:pt x="47757" y="10083"/>
                </a:cubicBezTo>
                <a:cubicBezTo>
                  <a:pt x="47761" y="10122"/>
                  <a:pt x="47722" y="10129"/>
                  <a:pt x="47729" y="10170"/>
                </a:cubicBezTo>
                <a:cubicBezTo>
                  <a:pt x="47697" y="10188"/>
                  <a:pt x="47672" y="10149"/>
                  <a:pt x="47670" y="10149"/>
                </a:cubicBezTo>
                <a:cubicBezTo>
                  <a:pt x="47609" y="10156"/>
                  <a:pt x="47644" y="10193"/>
                  <a:pt x="47611" y="10216"/>
                </a:cubicBezTo>
                <a:cubicBezTo>
                  <a:pt x="47584" y="10233"/>
                  <a:pt x="47496" y="10200"/>
                  <a:pt x="47523" y="10259"/>
                </a:cubicBezTo>
                <a:cubicBezTo>
                  <a:pt x="47409" y="10237"/>
                  <a:pt x="47354" y="10308"/>
                  <a:pt x="47289" y="10259"/>
                </a:cubicBezTo>
                <a:cubicBezTo>
                  <a:pt x="47336" y="10221"/>
                  <a:pt x="47421" y="10211"/>
                  <a:pt x="47523" y="10216"/>
                </a:cubicBezTo>
                <a:close/>
                <a:moveTo>
                  <a:pt x="47846" y="10083"/>
                </a:moveTo>
                <a:cubicBezTo>
                  <a:pt x="47920" y="10038"/>
                  <a:pt x="48009" y="10137"/>
                  <a:pt x="48109" y="10083"/>
                </a:cubicBezTo>
                <a:cubicBezTo>
                  <a:pt x="48110" y="10105"/>
                  <a:pt x="48145" y="10100"/>
                  <a:pt x="48168" y="10105"/>
                </a:cubicBezTo>
                <a:cubicBezTo>
                  <a:pt x="48160" y="10133"/>
                  <a:pt x="48110" y="10127"/>
                  <a:pt x="48109" y="10105"/>
                </a:cubicBezTo>
                <a:cubicBezTo>
                  <a:pt x="48030" y="10115"/>
                  <a:pt x="47838" y="10199"/>
                  <a:pt x="47846" y="10083"/>
                </a:cubicBezTo>
                <a:close/>
                <a:moveTo>
                  <a:pt x="51216" y="9995"/>
                </a:moveTo>
                <a:cubicBezTo>
                  <a:pt x="51215" y="9978"/>
                  <a:pt x="51304" y="9959"/>
                  <a:pt x="51334" y="9973"/>
                </a:cubicBezTo>
                <a:cubicBezTo>
                  <a:pt x="51336" y="9974"/>
                  <a:pt x="51331" y="9994"/>
                  <a:pt x="51334" y="9995"/>
                </a:cubicBezTo>
                <a:cubicBezTo>
                  <a:pt x="51352" y="9998"/>
                  <a:pt x="51374" y="9977"/>
                  <a:pt x="51363" y="9973"/>
                </a:cubicBezTo>
                <a:cubicBezTo>
                  <a:pt x="51436" y="10001"/>
                  <a:pt x="51322" y="10028"/>
                  <a:pt x="51216" y="9995"/>
                </a:cubicBezTo>
                <a:close/>
                <a:moveTo>
                  <a:pt x="39698" y="11162"/>
                </a:moveTo>
                <a:cubicBezTo>
                  <a:pt x="39670" y="11141"/>
                  <a:pt x="39612" y="11182"/>
                  <a:pt x="39609" y="11183"/>
                </a:cubicBezTo>
                <a:cubicBezTo>
                  <a:pt x="39514" y="11216"/>
                  <a:pt x="39719" y="11177"/>
                  <a:pt x="39698" y="11162"/>
                </a:cubicBezTo>
                <a:close/>
                <a:moveTo>
                  <a:pt x="38995" y="11183"/>
                </a:moveTo>
                <a:cubicBezTo>
                  <a:pt x="38876" y="11106"/>
                  <a:pt x="38925" y="11254"/>
                  <a:pt x="38995" y="11183"/>
                </a:cubicBezTo>
                <a:close/>
                <a:moveTo>
                  <a:pt x="39287" y="11095"/>
                </a:moveTo>
                <a:cubicBezTo>
                  <a:pt x="39354" y="11101"/>
                  <a:pt x="39398" y="11090"/>
                  <a:pt x="39404" y="11051"/>
                </a:cubicBezTo>
                <a:cubicBezTo>
                  <a:pt x="39350" y="11055"/>
                  <a:pt x="39306" y="11066"/>
                  <a:pt x="39287" y="11095"/>
                </a:cubicBezTo>
                <a:close/>
                <a:moveTo>
                  <a:pt x="43566" y="11051"/>
                </a:moveTo>
                <a:cubicBezTo>
                  <a:pt x="43596" y="11051"/>
                  <a:pt x="43625" y="11051"/>
                  <a:pt x="43654" y="11051"/>
                </a:cubicBezTo>
                <a:cubicBezTo>
                  <a:pt x="43659" y="11003"/>
                  <a:pt x="43630" y="10981"/>
                  <a:pt x="43566" y="10985"/>
                </a:cubicBezTo>
                <a:cubicBezTo>
                  <a:pt x="43566" y="11007"/>
                  <a:pt x="43566" y="11029"/>
                  <a:pt x="43566" y="11051"/>
                </a:cubicBezTo>
                <a:close/>
                <a:moveTo>
                  <a:pt x="47993" y="10743"/>
                </a:moveTo>
                <a:cubicBezTo>
                  <a:pt x="48013" y="10709"/>
                  <a:pt x="48136" y="10749"/>
                  <a:pt x="48109" y="10677"/>
                </a:cubicBezTo>
                <a:cubicBezTo>
                  <a:pt x="48029" y="10657"/>
                  <a:pt x="47937" y="10799"/>
                  <a:pt x="47993" y="10743"/>
                </a:cubicBezTo>
                <a:close/>
                <a:moveTo>
                  <a:pt x="48432" y="10699"/>
                </a:moveTo>
                <a:cubicBezTo>
                  <a:pt x="48451" y="10699"/>
                  <a:pt x="48471" y="10699"/>
                  <a:pt x="48491" y="10699"/>
                </a:cubicBezTo>
                <a:cubicBezTo>
                  <a:pt x="48523" y="10668"/>
                  <a:pt x="48522" y="10645"/>
                  <a:pt x="48461" y="10633"/>
                </a:cubicBezTo>
                <a:cubicBezTo>
                  <a:pt x="48460" y="10661"/>
                  <a:pt x="48424" y="10664"/>
                  <a:pt x="48432" y="10699"/>
                </a:cubicBezTo>
                <a:close/>
                <a:moveTo>
                  <a:pt x="48021" y="10655"/>
                </a:moveTo>
                <a:cubicBezTo>
                  <a:pt x="48074" y="10650"/>
                  <a:pt x="48168" y="10677"/>
                  <a:pt x="48139" y="10611"/>
                </a:cubicBezTo>
                <a:cubicBezTo>
                  <a:pt x="48084" y="10614"/>
                  <a:pt x="48040" y="10626"/>
                  <a:pt x="48021" y="10655"/>
                </a:cubicBezTo>
                <a:close/>
                <a:moveTo>
                  <a:pt x="49252" y="10633"/>
                </a:moveTo>
                <a:cubicBezTo>
                  <a:pt x="49254" y="10620"/>
                  <a:pt x="49257" y="10607"/>
                  <a:pt x="49282" y="10611"/>
                </a:cubicBezTo>
                <a:cubicBezTo>
                  <a:pt x="49279" y="10584"/>
                  <a:pt x="49273" y="10559"/>
                  <a:pt x="49223" y="10568"/>
                </a:cubicBezTo>
                <a:cubicBezTo>
                  <a:pt x="49228" y="10593"/>
                  <a:pt x="49218" y="10629"/>
                  <a:pt x="49252" y="10633"/>
                </a:cubicBezTo>
                <a:close/>
                <a:moveTo>
                  <a:pt x="48784" y="10655"/>
                </a:moveTo>
                <a:cubicBezTo>
                  <a:pt x="48852" y="10671"/>
                  <a:pt x="48887" y="10629"/>
                  <a:pt x="48930" y="10611"/>
                </a:cubicBezTo>
                <a:cubicBezTo>
                  <a:pt x="48969" y="10596"/>
                  <a:pt x="49015" y="10607"/>
                  <a:pt x="49018" y="10568"/>
                </a:cubicBezTo>
                <a:cubicBezTo>
                  <a:pt x="48924" y="10584"/>
                  <a:pt x="48844" y="10613"/>
                  <a:pt x="48784" y="10655"/>
                </a:cubicBezTo>
                <a:close/>
                <a:moveTo>
                  <a:pt x="49634" y="10611"/>
                </a:moveTo>
                <a:cubicBezTo>
                  <a:pt x="49689" y="10602"/>
                  <a:pt x="49759" y="10604"/>
                  <a:pt x="49751" y="10545"/>
                </a:cubicBezTo>
                <a:cubicBezTo>
                  <a:pt x="49656" y="10526"/>
                  <a:pt x="49660" y="10579"/>
                  <a:pt x="49634" y="10611"/>
                </a:cubicBezTo>
                <a:close/>
                <a:moveTo>
                  <a:pt x="49340" y="10655"/>
                </a:moveTo>
                <a:cubicBezTo>
                  <a:pt x="49430" y="10689"/>
                  <a:pt x="49430" y="10512"/>
                  <a:pt x="49340" y="10545"/>
                </a:cubicBezTo>
                <a:cubicBezTo>
                  <a:pt x="49340" y="10582"/>
                  <a:pt x="49340" y="10619"/>
                  <a:pt x="49340" y="10655"/>
                </a:cubicBezTo>
                <a:close/>
                <a:moveTo>
                  <a:pt x="44505" y="10568"/>
                </a:moveTo>
                <a:cubicBezTo>
                  <a:pt x="44559" y="10557"/>
                  <a:pt x="44681" y="10597"/>
                  <a:pt x="44651" y="10523"/>
                </a:cubicBezTo>
                <a:cubicBezTo>
                  <a:pt x="44579" y="10520"/>
                  <a:pt x="44508" y="10520"/>
                  <a:pt x="44505" y="10568"/>
                </a:cubicBezTo>
                <a:close/>
                <a:moveTo>
                  <a:pt x="48988" y="10545"/>
                </a:moveTo>
                <a:cubicBezTo>
                  <a:pt x="49008" y="10545"/>
                  <a:pt x="49028" y="10545"/>
                  <a:pt x="49047" y="10545"/>
                </a:cubicBezTo>
                <a:cubicBezTo>
                  <a:pt x="49047" y="10530"/>
                  <a:pt x="49047" y="10516"/>
                  <a:pt x="49047" y="10501"/>
                </a:cubicBezTo>
                <a:cubicBezTo>
                  <a:pt x="49028" y="10501"/>
                  <a:pt x="49008" y="10501"/>
                  <a:pt x="48988" y="10501"/>
                </a:cubicBezTo>
                <a:cubicBezTo>
                  <a:pt x="48988" y="10516"/>
                  <a:pt x="48988" y="10530"/>
                  <a:pt x="48988" y="10545"/>
                </a:cubicBezTo>
                <a:close/>
                <a:moveTo>
                  <a:pt x="48901" y="10501"/>
                </a:moveTo>
                <a:cubicBezTo>
                  <a:pt x="48908" y="10518"/>
                  <a:pt x="48902" y="10545"/>
                  <a:pt x="48930" y="10545"/>
                </a:cubicBezTo>
                <a:cubicBezTo>
                  <a:pt x="48931" y="10531"/>
                  <a:pt x="48934" y="10520"/>
                  <a:pt x="48959" y="10523"/>
                </a:cubicBezTo>
                <a:cubicBezTo>
                  <a:pt x="48959" y="10508"/>
                  <a:pt x="48959" y="10494"/>
                  <a:pt x="48959" y="10479"/>
                </a:cubicBezTo>
                <a:cubicBezTo>
                  <a:pt x="48841" y="10444"/>
                  <a:pt x="48803" y="10556"/>
                  <a:pt x="48901" y="10501"/>
                </a:cubicBezTo>
                <a:close/>
                <a:moveTo>
                  <a:pt x="49282" y="10479"/>
                </a:moveTo>
                <a:cubicBezTo>
                  <a:pt x="49283" y="10479"/>
                  <a:pt x="49305" y="10433"/>
                  <a:pt x="49311" y="10435"/>
                </a:cubicBezTo>
                <a:cubicBezTo>
                  <a:pt x="49286" y="10428"/>
                  <a:pt x="49171" y="10401"/>
                  <a:pt x="49165" y="10479"/>
                </a:cubicBezTo>
                <a:cubicBezTo>
                  <a:pt x="49252" y="10446"/>
                  <a:pt x="49233" y="10485"/>
                  <a:pt x="49282" y="10479"/>
                </a:cubicBezTo>
                <a:close/>
                <a:moveTo>
                  <a:pt x="49809" y="10435"/>
                </a:moveTo>
                <a:cubicBezTo>
                  <a:pt x="49864" y="10432"/>
                  <a:pt x="49907" y="10421"/>
                  <a:pt x="49926" y="10390"/>
                </a:cubicBezTo>
                <a:cubicBezTo>
                  <a:pt x="49860" y="10385"/>
                  <a:pt x="49816" y="10396"/>
                  <a:pt x="49809" y="10435"/>
                </a:cubicBezTo>
                <a:close/>
                <a:moveTo>
                  <a:pt x="48901" y="10390"/>
                </a:moveTo>
                <a:cubicBezTo>
                  <a:pt x="48962" y="10410"/>
                  <a:pt x="49033" y="10334"/>
                  <a:pt x="48959" y="10325"/>
                </a:cubicBezTo>
                <a:cubicBezTo>
                  <a:pt x="48953" y="10356"/>
                  <a:pt x="48911" y="10362"/>
                  <a:pt x="48901" y="10390"/>
                </a:cubicBezTo>
                <a:close/>
                <a:moveTo>
                  <a:pt x="49047" y="10347"/>
                </a:moveTo>
                <a:cubicBezTo>
                  <a:pt x="49116" y="10359"/>
                  <a:pt x="49249" y="10311"/>
                  <a:pt x="49165" y="10281"/>
                </a:cubicBezTo>
                <a:cubicBezTo>
                  <a:pt x="49145" y="10305"/>
                  <a:pt x="49067" y="10277"/>
                  <a:pt x="49047" y="10347"/>
                </a:cubicBezTo>
                <a:close/>
                <a:moveTo>
                  <a:pt x="49546" y="10303"/>
                </a:moveTo>
                <a:cubicBezTo>
                  <a:pt x="49564" y="10303"/>
                  <a:pt x="49585" y="10303"/>
                  <a:pt x="49604" y="10303"/>
                </a:cubicBezTo>
                <a:cubicBezTo>
                  <a:pt x="49604" y="10289"/>
                  <a:pt x="49604" y="10274"/>
                  <a:pt x="49604" y="10259"/>
                </a:cubicBezTo>
                <a:cubicBezTo>
                  <a:pt x="49585" y="10259"/>
                  <a:pt x="49564" y="10259"/>
                  <a:pt x="49546" y="10259"/>
                </a:cubicBezTo>
                <a:cubicBezTo>
                  <a:pt x="49546" y="10274"/>
                  <a:pt x="49546" y="10289"/>
                  <a:pt x="49546" y="10303"/>
                </a:cubicBezTo>
                <a:close/>
                <a:moveTo>
                  <a:pt x="50777" y="10325"/>
                </a:moveTo>
                <a:cubicBezTo>
                  <a:pt x="50885" y="10372"/>
                  <a:pt x="50909" y="10213"/>
                  <a:pt x="50806" y="10236"/>
                </a:cubicBezTo>
                <a:cubicBezTo>
                  <a:pt x="50812" y="10278"/>
                  <a:pt x="50773" y="10286"/>
                  <a:pt x="50777" y="10325"/>
                </a:cubicBezTo>
                <a:close/>
                <a:moveTo>
                  <a:pt x="49693" y="10259"/>
                </a:moveTo>
                <a:cubicBezTo>
                  <a:pt x="49796" y="10271"/>
                  <a:pt x="49875" y="10286"/>
                  <a:pt x="49926" y="10216"/>
                </a:cubicBezTo>
                <a:cubicBezTo>
                  <a:pt x="49848" y="10229"/>
                  <a:pt x="49743" y="10224"/>
                  <a:pt x="49693" y="10259"/>
                </a:cubicBezTo>
                <a:close/>
                <a:moveTo>
                  <a:pt x="49428" y="10259"/>
                </a:moveTo>
                <a:cubicBezTo>
                  <a:pt x="49390" y="10259"/>
                  <a:pt x="49401" y="10221"/>
                  <a:pt x="49370" y="10216"/>
                </a:cubicBezTo>
                <a:cubicBezTo>
                  <a:pt x="49363" y="10247"/>
                  <a:pt x="49322" y="10252"/>
                  <a:pt x="49311" y="10281"/>
                </a:cubicBezTo>
                <a:cubicBezTo>
                  <a:pt x="49384" y="10253"/>
                  <a:pt x="49403" y="10292"/>
                  <a:pt x="49428" y="10259"/>
                </a:cubicBezTo>
                <a:close/>
                <a:moveTo>
                  <a:pt x="49780" y="10038"/>
                </a:moveTo>
                <a:cubicBezTo>
                  <a:pt x="49776" y="10035"/>
                  <a:pt x="49697" y="10037"/>
                  <a:pt x="49693" y="10038"/>
                </a:cubicBezTo>
                <a:cubicBezTo>
                  <a:pt x="49602" y="10077"/>
                  <a:pt x="49834" y="10079"/>
                  <a:pt x="49780" y="10038"/>
                </a:cubicBezTo>
                <a:close/>
                <a:moveTo>
                  <a:pt x="49780" y="10127"/>
                </a:moveTo>
                <a:cubicBezTo>
                  <a:pt x="49787" y="10151"/>
                  <a:pt x="49839" y="10142"/>
                  <a:pt x="49839" y="10170"/>
                </a:cubicBezTo>
                <a:cubicBezTo>
                  <a:pt x="49903" y="10185"/>
                  <a:pt x="49932" y="10109"/>
                  <a:pt x="49926" y="10193"/>
                </a:cubicBezTo>
                <a:cubicBezTo>
                  <a:pt x="49953" y="10183"/>
                  <a:pt x="49979" y="10173"/>
                  <a:pt x="49986" y="10149"/>
                </a:cubicBezTo>
                <a:cubicBezTo>
                  <a:pt x="50042" y="10151"/>
                  <a:pt x="49951" y="10223"/>
                  <a:pt x="49986" y="10281"/>
                </a:cubicBezTo>
                <a:cubicBezTo>
                  <a:pt x="49910" y="10283"/>
                  <a:pt x="49845" y="10293"/>
                  <a:pt x="49809" y="10325"/>
                </a:cubicBezTo>
                <a:cubicBezTo>
                  <a:pt x="49893" y="10392"/>
                  <a:pt x="50012" y="10302"/>
                  <a:pt x="50132" y="10325"/>
                </a:cubicBezTo>
                <a:cubicBezTo>
                  <a:pt x="50145" y="10278"/>
                  <a:pt x="50090" y="10283"/>
                  <a:pt x="50043" y="10281"/>
                </a:cubicBezTo>
                <a:cubicBezTo>
                  <a:pt x="50113" y="10218"/>
                  <a:pt x="50209" y="10302"/>
                  <a:pt x="50279" y="10259"/>
                </a:cubicBezTo>
                <a:cubicBezTo>
                  <a:pt x="50304" y="10249"/>
                  <a:pt x="50331" y="10239"/>
                  <a:pt x="50337" y="10216"/>
                </a:cubicBezTo>
                <a:cubicBezTo>
                  <a:pt x="50394" y="10217"/>
                  <a:pt x="50276" y="10309"/>
                  <a:pt x="50425" y="10281"/>
                </a:cubicBezTo>
                <a:cubicBezTo>
                  <a:pt x="50414" y="10339"/>
                  <a:pt x="50355" y="10361"/>
                  <a:pt x="50249" y="10347"/>
                </a:cubicBezTo>
                <a:cubicBezTo>
                  <a:pt x="50219" y="10413"/>
                  <a:pt x="50314" y="10386"/>
                  <a:pt x="50366" y="10390"/>
                </a:cubicBezTo>
                <a:cubicBezTo>
                  <a:pt x="50396" y="10377"/>
                  <a:pt x="50397" y="10340"/>
                  <a:pt x="50454" y="10347"/>
                </a:cubicBezTo>
                <a:cubicBezTo>
                  <a:pt x="50494" y="10325"/>
                  <a:pt x="50513" y="10289"/>
                  <a:pt x="50542" y="10259"/>
                </a:cubicBezTo>
                <a:cubicBezTo>
                  <a:pt x="50677" y="10221"/>
                  <a:pt x="50827" y="10194"/>
                  <a:pt x="50982" y="10170"/>
                </a:cubicBezTo>
                <a:cubicBezTo>
                  <a:pt x="50973" y="10097"/>
                  <a:pt x="50843" y="10237"/>
                  <a:pt x="50865" y="10127"/>
                </a:cubicBezTo>
                <a:cubicBezTo>
                  <a:pt x="50945" y="10117"/>
                  <a:pt x="50961" y="10120"/>
                  <a:pt x="51070" y="10105"/>
                </a:cubicBezTo>
                <a:cubicBezTo>
                  <a:pt x="51094" y="10102"/>
                  <a:pt x="51172" y="10044"/>
                  <a:pt x="51158" y="10127"/>
                </a:cubicBezTo>
                <a:cubicBezTo>
                  <a:pt x="51229" y="10108"/>
                  <a:pt x="51284" y="10076"/>
                  <a:pt x="51392" y="10083"/>
                </a:cubicBezTo>
                <a:cubicBezTo>
                  <a:pt x="51436" y="10189"/>
                  <a:pt x="51258" y="10128"/>
                  <a:pt x="51274" y="10216"/>
                </a:cubicBezTo>
                <a:cubicBezTo>
                  <a:pt x="51233" y="10213"/>
                  <a:pt x="51193" y="10211"/>
                  <a:pt x="51188" y="10236"/>
                </a:cubicBezTo>
                <a:cubicBezTo>
                  <a:pt x="51115" y="10241"/>
                  <a:pt x="51097" y="10202"/>
                  <a:pt x="51041" y="10193"/>
                </a:cubicBezTo>
                <a:cubicBezTo>
                  <a:pt x="50948" y="10182"/>
                  <a:pt x="50963" y="10269"/>
                  <a:pt x="50894" y="10216"/>
                </a:cubicBezTo>
                <a:cubicBezTo>
                  <a:pt x="50878" y="10260"/>
                  <a:pt x="50950" y="10268"/>
                  <a:pt x="50952" y="10236"/>
                </a:cubicBezTo>
                <a:cubicBezTo>
                  <a:pt x="51034" y="10247"/>
                  <a:pt x="50954" y="10306"/>
                  <a:pt x="50894" y="10281"/>
                </a:cubicBezTo>
                <a:cubicBezTo>
                  <a:pt x="50906" y="10316"/>
                  <a:pt x="50986" y="10299"/>
                  <a:pt x="50952" y="10369"/>
                </a:cubicBezTo>
                <a:cubicBezTo>
                  <a:pt x="50891" y="10379"/>
                  <a:pt x="50874" y="10354"/>
                  <a:pt x="50835" y="10347"/>
                </a:cubicBezTo>
                <a:cubicBezTo>
                  <a:pt x="50784" y="10367"/>
                  <a:pt x="50745" y="10396"/>
                  <a:pt x="50718" y="10435"/>
                </a:cubicBezTo>
                <a:cubicBezTo>
                  <a:pt x="50684" y="10431"/>
                  <a:pt x="50666" y="10440"/>
                  <a:pt x="50659" y="10457"/>
                </a:cubicBezTo>
                <a:cubicBezTo>
                  <a:pt x="50587" y="10415"/>
                  <a:pt x="50503" y="10507"/>
                  <a:pt x="50513" y="10390"/>
                </a:cubicBezTo>
                <a:cubicBezTo>
                  <a:pt x="50401" y="10373"/>
                  <a:pt x="50479" y="10497"/>
                  <a:pt x="50366" y="10479"/>
                </a:cubicBezTo>
                <a:cubicBezTo>
                  <a:pt x="50358" y="10443"/>
                  <a:pt x="50394" y="10442"/>
                  <a:pt x="50395" y="10413"/>
                </a:cubicBezTo>
                <a:cubicBezTo>
                  <a:pt x="50325" y="10404"/>
                  <a:pt x="50332" y="10453"/>
                  <a:pt x="50249" y="10435"/>
                </a:cubicBezTo>
                <a:cubicBezTo>
                  <a:pt x="50183" y="10447"/>
                  <a:pt x="50285" y="10469"/>
                  <a:pt x="50219" y="10501"/>
                </a:cubicBezTo>
                <a:cubicBezTo>
                  <a:pt x="50117" y="10460"/>
                  <a:pt x="50123" y="10518"/>
                  <a:pt x="50043" y="10545"/>
                </a:cubicBezTo>
                <a:cubicBezTo>
                  <a:pt x="50063" y="10568"/>
                  <a:pt x="50111" y="10568"/>
                  <a:pt x="50102" y="10611"/>
                </a:cubicBezTo>
                <a:cubicBezTo>
                  <a:pt x="50056" y="10613"/>
                  <a:pt x="49991" y="10600"/>
                  <a:pt x="49986" y="10633"/>
                </a:cubicBezTo>
                <a:cubicBezTo>
                  <a:pt x="49892" y="10590"/>
                  <a:pt x="50022" y="10531"/>
                  <a:pt x="50073" y="10523"/>
                </a:cubicBezTo>
                <a:cubicBezTo>
                  <a:pt x="50008" y="10441"/>
                  <a:pt x="49995" y="10579"/>
                  <a:pt x="49897" y="10545"/>
                </a:cubicBezTo>
                <a:cubicBezTo>
                  <a:pt x="49834" y="10564"/>
                  <a:pt x="49850" y="10642"/>
                  <a:pt x="49809" y="10677"/>
                </a:cubicBezTo>
                <a:cubicBezTo>
                  <a:pt x="49742" y="10684"/>
                  <a:pt x="49697" y="10674"/>
                  <a:pt x="49663" y="10655"/>
                </a:cubicBezTo>
                <a:cubicBezTo>
                  <a:pt x="49618" y="10687"/>
                  <a:pt x="49605" y="10744"/>
                  <a:pt x="49487" y="10722"/>
                </a:cubicBezTo>
                <a:cubicBezTo>
                  <a:pt x="49487" y="10699"/>
                  <a:pt x="49487" y="10677"/>
                  <a:pt x="49487" y="10655"/>
                </a:cubicBezTo>
                <a:cubicBezTo>
                  <a:pt x="49416" y="10646"/>
                  <a:pt x="49424" y="10695"/>
                  <a:pt x="49340" y="10677"/>
                </a:cubicBezTo>
                <a:cubicBezTo>
                  <a:pt x="49306" y="10668"/>
                  <a:pt x="49326" y="10716"/>
                  <a:pt x="49311" y="10722"/>
                </a:cubicBezTo>
                <a:cubicBezTo>
                  <a:pt x="49295" y="10726"/>
                  <a:pt x="49269" y="10718"/>
                  <a:pt x="49252" y="10722"/>
                </a:cubicBezTo>
                <a:cubicBezTo>
                  <a:pt x="49247" y="10722"/>
                  <a:pt x="49109" y="10768"/>
                  <a:pt x="49106" y="10765"/>
                </a:cubicBezTo>
                <a:cubicBezTo>
                  <a:pt x="49059" y="10722"/>
                  <a:pt x="49082" y="10797"/>
                  <a:pt x="48988" y="10788"/>
                </a:cubicBezTo>
                <a:cubicBezTo>
                  <a:pt x="49013" y="10725"/>
                  <a:pt x="48948" y="10730"/>
                  <a:pt x="48959" y="10677"/>
                </a:cubicBezTo>
                <a:cubicBezTo>
                  <a:pt x="48924" y="10687"/>
                  <a:pt x="48899" y="10706"/>
                  <a:pt x="48901" y="10743"/>
                </a:cubicBezTo>
                <a:cubicBezTo>
                  <a:pt x="48867" y="10740"/>
                  <a:pt x="48849" y="10748"/>
                  <a:pt x="48842" y="10765"/>
                </a:cubicBezTo>
                <a:cubicBezTo>
                  <a:pt x="48767" y="10728"/>
                  <a:pt x="48740" y="10791"/>
                  <a:pt x="48695" y="10743"/>
                </a:cubicBezTo>
                <a:cubicBezTo>
                  <a:pt x="48645" y="10774"/>
                  <a:pt x="48625" y="10821"/>
                  <a:pt x="48579" y="10853"/>
                </a:cubicBezTo>
                <a:cubicBezTo>
                  <a:pt x="48557" y="10869"/>
                  <a:pt x="48502" y="10852"/>
                  <a:pt x="48520" y="10897"/>
                </a:cubicBezTo>
                <a:cubicBezTo>
                  <a:pt x="48444" y="10909"/>
                  <a:pt x="48465" y="10866"/>
                  <a:pt x="48403" y="10853"/>
                </a:cubicBezTo>
                <a:cubicBezTo>
                  <a:pt x="48390" y="10851"/>
                  <a:pt x="48354" y="10860"/>
                  <a:pt x="48343" y="10853"/>
                </a:cubicBezTo>
                <a:cubicBezTo>
                  <a:pt x="48320" y="10839"/>
                  <a:pt x="48341" y="10779"/>
                  <a:pt x="48285" y="10788"/>
                </a:cubicBezTo>
                <a:cubicBezTo>
                  <a:pt x="48261" y="10783"/>
                  <a:pt x="48257" y="10796"/>
                  <a:pt x="48256" y="10809"/>
                </a:cubicBezTo>
                <a:cubicBezTo>
                  <a:pt x="48239" y="10818"/>
                  <a:pt x="48220" y="10770"/>
                  <a:pt x="48227" y="10765"/>
                </a:cubicBezTo>
                <a:cubicBezTo>
                  <a:pt x="48237" y="10758"/>
                  <a:pt x="48276" y="10773"/>
                  <a:pt x="48285" y="10765"/>
                </a:cubicBezTo>
                <a:cubicBezTo>
                  <a:pt x="48323" y="10737"/>
                  <a:pt x="48385" y="10709"/>
                  <a:pt x="48373" y="10655"/>
                </a:cubicBezTo>
                <a:cubicBezTo>
                  <a:pt x="48293" y="10639"/>
                  <a:pt x="48314" y="10699"/>
                  <a:pt x="48256" y="10699"/>
                </a:cubicBezTo>
                <a:cubicBezTo>
                  <a:pt x="48226" y="10714"/>
                  <a:pt x="48225" y="10751"/>
                  <a:pt x="48168" y="10743"/>
                </a:cubicBezTo>
                <a:cubicBezTo>
                  <a:pt x="48134" y="10834"/>
                  <a:pt x="48230" y="10829"/>
                  <a:pt x="48227" y="10897"/>
                </a:cubicBezTo>
                <a:cubicBezTo>
                  <a:pt x="48132" y="10917"/>
                  <a:pt x="48115" y="10878"/>
                  <a:pt x="48080" y="10853"/>
                </a:cubicBezTo>
                <a:cubicBezTo>
                  <a:pt x="48046" y="10856"/>
                  <a:pt x="48055" y="10893"/>
                  <a:pt x="48051" y="10920"/>
                </a:cubicBezTo>
                <a:cubicBezTo>
                  <a:pt x="48010" y="10874"/>
                  <a:pt x="47911" y="10970"/>
                  <a:pt x="47933" y="10853"/>
                </a:cubicBezTo>
                <a:cubicBezTo>
                  <a:pt x="47891" y="10872"/>
                  <a:pt x="47819" y="10870"/>
                  <a:pt x="47846" y="10941"/>
                </a:cubicBezTo>
                <a:cubicBezTo>
                  <a:pt x="47818" y="10947"/>
                  <a:pt x="47784" y="10935"/>
                  <a:pt x="47757" y="10941"/>
                </a:cubicBezTo>
                <a:cubicBezTo>
                  <a:pt x="47727" y="10948"/>
                  <a:pt x="47687" y="10952"/>
                  <a:pt x="47641" y="10963"/>
                </a:cubicBezTo>
                <a:cubicBezTo>
                  <a:pt x="47630" y="10966"/>
                  <a:pt x="47603" y="10985"/>
                  <a:pt x="47611" y="10985"/>
                </a:cubicBezTo>
                <a:cubicBezTo>
                  <a:pt x="47587" y="10986"/>
                  <a:pt x="47565" y="10959"/>
                  <a:pt x="47523" y="10963"/>
                </a:cubicBezTo>
                <a:cubicBezTo>
                  <a:pt x="47478" y="10969"/>
                  <a:pt x="47451" y="11000"/>
                  <a:pt x="47406" y="11007"/>
                </a:cubicBezTo>
                <a:cubicBezTo>
                  <a:pt x="47263" y="11031"/>
                  <a:pt x="47109" y="10991"/>
                  <a:pt x="46908" y="11007"/>
                </a:cubicBezTo>
                <a:cubicBezTo>
                  <a:pt x="46878" y="10978"/>
                  <a:pt x="46880" y="10926"/>
                  <a:pt x="46820" y="10920"/>
                </a:cubicBezTo>
                <a:cubicBezTo>
                  <a:pt x="46731" y="10934"/>
                  <a:pt x="46848" y="10966"/>
                  <a:pt x="46820" y="11007"/>
                </a:cubicBezTo>
                <a:cubicBezTo>
                  <a:pt x="46768" y="10988"/>
                  <a:pt x="46718" y="10926"/>
                  <a:pt x="46731" y="11029"/>
                </a:cubicBezTo>
                <a:cubicBezTo>
                  <a:pt x="46645" y="10999"/>
                  <a:pt x="46605" y="11042"/>
                  <a:pt x="46469" y="11029"/>
                </a:cubicBezTo>
                <a:cubicBezTo>
                  <a:pt x="46487" y="11007"/>
                  <a:pt x="46536" y="11007"/>
                  <a:pt x="46527" y="10963"/>
                </a:cubicBezTo>
                <a:cubicBezTo>
                  <a:pt x="46452" y="10966"/>
                  <a:pt x="46413" y="10995"/>
                  <a:pt x="46409" y="11051"/>
                </a:cubicBezTo>
                <a:cubicBezTo>
                  <a:pt x="46386" y="11063"/>
                  <a:pt x="46312" y="11036"/>
                  <a:pt x="46292" y="11051"/>
                </a:cubicBezTo>
                <a:cubicBezTo>
                  <a:pt x="46262" y="11075"/>
                  <a:pt x="46268" y="11047"/>
                  <a:pt x="46205" y="11051"/>
                </a:cubicBezTo>
                <a:cubicBezTo>
                  <a:pt x="46148" y="11055"/>
                  <a:pt x="46068" y="11065"/>
                  <a:pt x="45999" y="11073"/>
                </a:cubicBezTo>
                <a:cubicBezTo>
                  <a:pt x="45943" y="11080"/>
                  <a:pt x="45858" y="11118"/>
                  <a:pt x="45735" y="11095"/>
                </a:cubicBezTo>
                <a:cubicBezTo>
                  <a:pt x="45669" y="11083"/>
                  <a:pt x="45720" y="11085"/>
                  <a:pt x="45618" y="11095"/>
                </a:cubicBezTo>
                <a:cubicBezTo>
                  <a:pt x="45579" y="11099"/>
                  <a:pt x="45539" y="11092"/>
                  <a:pt x="45501" y="11095"/>
                </a:cubicBezTo>
                <a:cubicBezTo>
                  <a:pt x="45509" y="11061"/>
                  <a:pt x="45473" y="11058"/>
                  <a:pt x="45471" y="11029"/>
                </a:cubicBezTo>
                <a:cubicBezTo>
                  <a:pt x="45426" y="11061"/>
                  <a:pt x="45335" y="11059"/>
                  <a:pt x="45296" y="11095"/>
                </a:cubicBezTo>
                <a:cubicBezTo>
                  <a:pt x="45229" y="11083"/>
                  <a:pt x="45331" y="11061"/>
                  <a:pt x="45266" y="11029"/>
                </a:cubicBezTo>
                <a:cubicBezTo>
                  <a:pt x="45190" y="11019"/>
                  <a:pt x="45249" y="11115"/>
                  <a:pt x="45149" y="11095"/>
                </a:cubicBezTo>
                <a:cubicBezTo>
                  <a:pt x="45142" y="11094"/>
                  <a:pt x="45105" y="11076"/>
                  <a:pt x="45120" y="11073"/>
                </a:cubicBezTo>
                <a:cubicBezTo>
                  <a:pt x="45083" y="11079"/>
                  <a:pt x="45070" y="11109"/>
                  <a:pt x="45032" y="11118"/>
                </a:cubicBezTo>
                <a:cubicBezTo>
                  <a:pt x="45007" y="11124"/>
                  <a:pt x="44970" y="11115"/>
                  <a:pt x="44944" y="11118"/>
                </a:cubicBezTo>
                <a:cubicBezTo>
                  <a:pt x="44898" y="11121"/>
                  <a:pt x="44893" y="11137"/>
                  <a:pt x="44856" y="11140"/>
                </a:cubicBezTo>
                <a:cubicBezTo>
                  <a:pt x="44695" y="11152"/>
                  <a:pt x="44470" y="11144"/>
                  <a:pt x="44299" y="11162"/>
                </a:cubicBezTo>
                <a:cubicBezTo>
                  <a:pt x="44168" y="11174"/>
                  <a:pt x="43777" y="11227"/>
                  <a:pt x="43684" y="11140"/>
                </a:cubicBezTo>
                <a:cubicBezTo>
                  <a:pt x="43594" y="11112"/>
                  <a:pt x="43563" y="11204"/>
                  <a:pt x="43449" y="11183"/>
                </a:cubicBezTo>
                <a:cubicBezTo>
                  <a:pt x="43400" y="11174"/>
                  <a:pt x="43369" y="11151"/>
                  <a:pt x="43303" y="11206"/>
                </a:cubicBezTo>
                <a:cubicBezTo>
                  <a:pt x="43229" y="11209"/>
                  <a:pt x="43211" y="11172"/>
                  <a:pt x="43185" y="11140"/>
                </a:cubicBezTo>
                <a:cubicBezTo>
                  <a:pt x="43100" y="11160"/>
                  <a:pt x="43095" y="11160"/>
                  <a:pt x="43010" y="11140"/>
                </a:cubicBezTo>
                <a:cubicBezTo>
                  <a:pt x="42944" y="11152"/>
                  <a:pt x="43046" y="11174"/>
                  <a:pt x="42980" y="11206"/>
                </a:cubicBezTo>
                <a:cubicBezTo>
                  <a:pt x="42910" y="11192"/>
                  <a:pt x="42847" y="11174"/>
                  <a:pt x="42746" y="11183"/>
                </a:cubicBezTo>
                <a:cubicBezTo>
                  <a:pt x="42712" y="11173"/>
                  <a:pt x="42729" y="11224"/>
                  <a:pt x="42717" y="11228"/>
                </a:cubicBezTo>
                <a:cubicBezTo>
                  <a:pt x="42694" y="11233"/>
                  <a:pt x="42563" y="11207"/>
                  <a:pt x="42540" y="11228"/>
                </a:cubicBezTo>
                <a:cubicBezTo>
                  <a:pt x="42511" y="11254"/>
                  <a:pt x="42532" y="11233"/>
                  <a:pt x="42511" y="11228"/>
                </a:cubicBezTo>
                <a:cubicBezTo>
                  <a:pt x="42463" y="11216"/>
                  <a:pt x="42445" y="11263"/>
                  <a:pt x="42394" y="11249"/>
                </a:cubicBezTo>
                <a:cubicBezTo>
                  <a:pt x="42388" y="11248"/>
                  <a:pt x="42396" y="11191"/>
                  <a:pt x="42364" y="11206"/>
                </a:cubicBezTo>
                <a:cubicBezTo>
                  <a:pt x="42325" y="11204"/>
                  <a:pt x="42355" y="11234"/>
                  <a:pt x="42364" y="11228"/>
                </a:cubicBezTo>
                <a:cubicBezTo>
                  <a:pt x="42288" y="11279"/>
                  <a:pt x="42251" y="11204"/>
                  <a:pt x="42101" y="11228"/>
                </a:cubicBezTo>
                <a:cubicBezTo>
                  <a:pt x="42101" y="11206"/>
                  <a:pt x="42101" y="11183"/>
                  <a:pt x="42101" y="11162"/>
                </a:cubicBezTo>
                <a:cubicBezTo>
                  <a:pt x="42028" y="11164"/>
                  <a:pt x="42010" y="11203"/>
                  <a:pt x="41954" y="11162"/>
                </a:cubicBezTo>
                <a:cubicBezTo>
                  <a:pt x="41920" y="11166"/>
                  <a:pt x="41929" y="11201"/>
                  <a:pt x="41925" y="11228"/>
                </a:cubicBezTo>
                <a:cubicBezTo>
                  <a:pt x="41847" y="11221"/>
                  <a:pt x="41836" y="11222"/>
                  <a:pt x="41749" y="11206"/>
                </a:cubicBezTo>
                <a:cubicBezTo>
                  <a:pt x="41741" y="11204"/>
                  <a:pt x="41707" y="11185"/>
                  <a:pt x="41720" y="11183"/>
                </a:cubicBezTo>
                <a:cubicBezTo>
                  <a:pt x="41696" y="11185"/>
                  <a:pt x="41667" y="11228"/>
                  <a:pt x="41661" y="11228"/>
                </a:cubicBezTo>
                <a:cubicBezTo>
                  <a:pt x="41613" y="11228"/>
                  <a:pt x="41610" y="11204"/>
                  <a:pt x="41574" y="11206"/>
                </a:cubicBezTo>
                <a:cubicBezTo>
                  <a:pt x="41477" y="11207"/>
                  <a:pt x="41393" y="11259"/>
                  <a:pt x="41281" y="11228"/>
                </a:cubicBezTo>
                <a:cubicBezTo>
                  <a:pt x="41281" y="11206"/>
                  <a:pt x="41316" y="11211"/>
                  <a:pt x="41338" y="11206"/>
                </a:cubicBezTo>
                <a:cubicBezTo>
                  <a:pt x="41317" y="11166"/>
                  <a:pt x="41285" y="11203"/>
                  <a:pt x="41251" y="11206"/>
                </a:cubicBezTo>
                <a:cubicBezTo>
                  <a:pt x="41222" y="11206"/>
                  <a:pt x="41228" y="11233"/>
                  <a:pt x="41222" y="11249"/>
                </a:cubicBezTo>
                <a:cubicBezTo>
                  <a:pt x="41069" y="11282"/>
                  <a:pt x="40858" y="11270"/>
                  <a:pt x="40665" y="11272"/>
                </a:cubicBezTo>
                <a:cubicBezTo>
                  <a:pt x="40670" y="11224"/>
                  <a:pt x="40641" y="11201"/>
                  <a:pt x="40577" y="11206"/>
                </a:cubicBezTo>
                <a:cubicBezTo>
                  <a:pt x="40536" y="11214"/>
                  <a:pt x="40574" y="11244"/>
                  <a:pt x="40606" y="11249"/>
                </a:cubicBezTo>
                <a:cubicBezTo>
                  <a:pt x="40593" y="11281"/>
                  <a:pt x="40581" y="11247"/>
                  <a:pt x="40548" y="11249"/>
                </a:cubicBezTo>
                <a:cubicBezTo>
                  <a:pt x="40520" y="11236"/>
                  <a:pt x="40523" y="11270"/>
                  <a:pt x="40518" y="11272"/>
                </a:cubicBezTo>
                <a:cubicBezTo>
                  <a:pt x="40494" y="11275"/>
                  <a:pt x="40486" y="11250"/>
                  <a:pt x="40488" y="11249"/>
                </a:cubicBezTo>
                <a:cubicBezTo>
                  <a:pt x="40411" y="11263"/>
                  <a:pt x="40400" y="11320"/>
                  <a:pt x="40283" y="11294"/>
                </a:cubicBezTo>
                <a:cubicBezTo>
                  <a:pt x="40268" y="11290"/>
                  <a:pt x="40253" y="11272"/>
                  <a:pt x="40254" y="11272"/>
                </a:cubicBezTo>
                <a:cubicBezTo>
                  <a:pt x="40188" y="11263"/>
                  <a:pt x="40096" y="11291"/>
                  <a:pt x="40108" y="11206"/>
                </a:cubicBezTo>
                <a:cubicBezTo>
                  <a:pt x="40082" y="11223"/>
                  <a:pt x="40042" y="11229"/>
                  <a:pt x="39991" y="11228"/>
                </a:cubicBezTo>
                <a:cubicBezTo>
                  <a:pt x="40014" y="11186"/>
                  <a:pt x="40039" y="11147"/>
                  <a:pt x="40050" y="11095"/>
                </a:cubicBezTo>
                <a:cubicBezTo>
                  <a:pt x="39989" y="11101"/>
                  <a:pt x="39991" y="11154"/>
                  <a:pt x="39961" y="11183"/>
                </a:cubicBezTo>
                <a:cubicBezTo>
                  <a:pt x="39743" y="11211"/>
                  <a:pt x="39566" y="11268"/>
                  <a:pt x="39287" y="11249"/>
                </a:cubicBezTo>
                <a:cubicBezTo>
                  <a:pt x="39282" y="11245"/>
                  <a:pt x="39329" y="11211"/>
                  <a:pt x="39316" y="11206"/>
                </a:cubicBezTo>
                <a:cubicBezTo>
                  <a:pt x="39213" y="11161"/>
                  <a:pt x="38997" y="11243"/>
                  <a:pt x="38847" y="11228"/>
                </a:cubicBezTo>
                <a:cubicBezTo>
                  <a:pt x="38845" y="11227"/>
                  <a:pt x="38849" y="11187"/>
                  <a:pt x="38847" y="11183"/>
                </a:cubicBezTo>
                <a:cubicBezTo>
                  <a:pt x="38795" y="11240"/>
                  <a:pt x="38681" y="11266"/>
                  <a:pt x="38613" y="11206"/>
                </a:cubicBezTo>
                <a:cubicBezTo>
                  <a:pt x="38583" y="11219"/>
                  <a:pt x="38582" y="11256"/>
                  <a:pt x="38525" y="11249"/>
                </a:cubicBezTo>
                <a:cubicBezTo>
                  <a:pt x="38517" y="11214"/>
                  <a:pt x="38553" y="11212"/>
                  <a:pt x="38554" y="11183"/>
                </a:cubicBezTo>
                <a:cubicBezTo>
                  <a:pt x="38458" y="11207"/>
                  <a:pt x="38351" y="11179"/>
                  <a:pt x="38203" y="11206"/>
                </a:cubicBezTo>
                <a:cubicBezTo>
                  <a:pt x="38180" y="11210"/>
                  <a:pt x="37972" y="11264"/>
                  <a:pt x="37910" y="11206"/>
                </a:cubicBezTo>
                <a:cubicBezTo>
                  <a:pt x="37883" y="11215"/>
                  <a:pt x="37857" y="11225"/>
                  <a:pt x="37850" y="11249"/>
                </a:cubicBezTo>
                <a:cubicBezTo>
                  <a:pt x="37768" y="11216"/>
                  <a:pt x="37630" y="11225"/>
                  <a:pt x="37558" y="11183"/>
                </a:cubicBezTo>
                <a:cubicBezTo>
                  <a:pt x="37529" y="11184"/>
                  <a:pt x="37535" y="11211"/>
                  <a:pt x="37529" y="11228"/>
                </a:cubicBezTo>
                <a:cubicBezTo>
                  <a:pt x="37460" y="11199"/>
                  <a:pt x="37474" y="11230"/>
                  <a:pt x="37382" y="11206"/>
                </a:cubicBezTo>
                <a:cubicBezTo>
                  <a:pt x="37338" y="11215"/>
                  <a:pt x="37394" y="11234"/>
                  <a:pt x="37382" y="11272"/>
                </a:cubicBezTo>
                <a:cubicBezTo>
                  <a:pt x="37303" y="11287"/>
                  <a:pt x="37325" y="11226"/>
                  <a:pt x="37294" y="11206"/>
                </a:cubicBezTo>
                <a:cubicBezTo>
                  <a:pt x="37264" y="11198"/>
                  <a:pt x="37247" y="11248"/>
                  <a:pt x="37236" y="11249"/>
                </a:cubicBezTo>
                <a:cubicBezTo>
                  <a:pt x="37201" y="11254"/>
                  <a:pt x="37194" y="11212"/>
                  <a:pt x="37177" y="11206"/>
                </a:cubicBezTo>
                <a:cubicBezTo>
                  <a:pt x="37163" y="11200"/>
                  <a:pt x="37134" y="11209"/>
                  <a:pt x="37118" y="11206"/>
                </a:cubicBezTo>
                <a:cubicBezTo>
                  <a:pt x="37057" y="11194"/>
                  <a:pt x="37083" y="11194"/>
                  <a:pt x="37001" y="11206"/>
                </a:cubicBezTo>
                <a:cubicBezTo>
                  <a:pt x="36940" y="11214"/>
                  <a:pt x="36879" y="11201"/>
                  <a:pt x="36825" y="11206"/>
                </a:cubicBezTo>
                <a:cubicBezTo>
                  <a:pt x="36748" y="11212"/>
                  <a:pt x="36610" y="11276"/>
                  <a:pt x="36620" y="11183"/>
                </a:cubicBezTo>
                <a:cubicBezTo>
                  <a:pt x="36588" y="11172"/>
                  <a:pt x="36601" y="11226"/>
                  <a:pt x="36591" y="11228"/>
                </a:cubicBezTo>
                <a:cubicBezTo>
                  <a:pt x="36454" y="11246"/>
                  <a:pt x="36321" y="11189"/>
                  <a:pt x="36180" y="11228"/>
                </a:cubicBezTo>
                <a:cubicBezTo>
                  <a:pt x="36150" y="11169"/>
                  <a:pt x="36244" y="11201"/>
                  <a:pt x="36268" y="11183"/>
                </a:cubicBezTo>
                <a:cubicBezTo>
                  <a:pt x="36270" y="11182"/>
                  <a:pt x="36267" y="11162"/>
                  <a:pt x="36268" y="11162"/>
                </a:cubicBezTo>
                <a:cubicBezTo>
                  <a:pt x="36291" y="11162"/>
                  <a:pt x="36298" y="11188"/>
                  <a:pt x="36327" y="11183"/>
                </a:cubicBezTo>
                <a:cubicBezTo>
                  <a:pt x="36454" y="11163"/>
                  <a:pt x="36604" y="11118"/>
                  <a:pt x="36737" y="11118"/>
                </a:cubicBezTo>
                <a:cubicBezTo>
                  <a:pt x="36779" y="11118"/>
                  <a:pt x="36820" y="11112"/>
                  <a:pt x="36825" y="11140"/>
                </a:cubicBezTo>
                <a:cubicBezTo>
                  <a:pt x="36915" y="11156"/>
                  <a:pt x="36881" y="11079"/>
                  <a:pt x="36971" y="11095"/>
                </a:cubicBezTo>
                <a:cubicBezTo>
                  <a:pt x="36956" y="11144"/>
                  <a:pt x="37028" y="11127"/>
                  <a:pt x="37030" y="11162"/>
                </a:cubicBezTo>
                <a:cubicBezTo>
                  <a:pt x="37057" y="11147"/>
                  <a:pt x="37157" y="11179"/>
                  <a:pt x="37177" y="11162"/>
                </a:cubicBezTo>
                <a:cubicBezTo>
                  <a:pt x="37180" y="11160"/>
                  <a:pt x="37173" y="11141"/>
                  <a:pt x="37177" y="11140"/>
                </a:cubicBezTo>
                <a:cubicBezTo>
                  <a:pt x="37188" y="11135"/>
                  <a:pt x="37228" y="11146"/>
                  <a:pt x="37236" y="11140"/>
                </a:cubicBezTo>
                <a:cubicBezTo>
                  <a:pt x="37267" y="11111"/>
                  <a:pt x="37318" y="11154"/>
                  <a:pt x="37353" y="11095"/>
                </a:cubicBezTo>
                <a:cubicBezTo>
                  <a:pt x="37405" y="11112"/>
                  <a:pt x="37357" y="11135"/>
                  <a:pt x="37353" y="11162"/>
                </a:cubicBezTo>
                <a:cubicBezTo>
                  <a:pt x="37432" y="11177"/>
                  <a:pt x="37410" y="11116"/>
                  <a:pt x="37441" y="11095"/>
                </a:cubicBezTo>
                <a:cubicBezTo>
                  <a:pt x="37482" y="11087"/>
                  <a:pt x="37629" y="11160"/>
                  <a:pt x="37675" y="11118"/>
                </a:cubicBezTo>
                <a:cubicBezTo>
                  <a:pt x="37678" y="11115"/>
                  <a:pt x="37671" y="11096"/>
                  <a:pt x="37675" y="11095"/>
                </a:cubicBezTo>
                <a:cubicBezTo>
                  <a:pt x="37686" y="11092"/>
                  <a:pt x="37727" y="11102"/>
                  <a:pt x="37734" y="11095"/>
                </a:cubicBezTo>
                <a:cubicBezTo>
                  <a:pt x="37736" y="11093"/>
                  <a:pt x="37731" y="11074"/>
                  <a:pt x="37734" y="11073"/>
                </a:cubicBezTo>
                <a:cubicBezTo>
                  <a:pt x="37846" y="11055"/>
                  <a:pt x="38223" y="11050"/>
                  <a:pt x="38349" y="11073"/>
                </a:cubicBezTo>
                <a:cubicBezTo>
                  <a:pt x="38372" y="11077"/>
                  <a:pt x="38418" y="11110"/>
                  <a:pt x="38466" y="11073"/>
                </a:cubicBezTo>
                <a:cubicBezTo>
                  <a:pt x="38509" y="11041"/>
                  <a:pt x="38503" y="11069"/>
                  <a:pt x="38554" y="11073"/>
                </a:cubicBezTo>
                <a:cubicBezTo>
                  <a:pt x="38627" y="11080"/>
                  <a:pt x="38642" y="11051"/>
                  <a:pt x="38701" y="11051"/>
                </a:cubicBezTo>
                <a:cubicBezTo>
                  <a:pt x="38701" y="11073"/>
                  <a:pt x="38701" y="11095"/>
                  <a:pt x="38701" y="11118"/>
                </a:cubicBezTo>
                <a:cubicBezTo>
                  <a:pt x="38762" y="11140"/>
                  <a:pt x="38741" y="11081"/>
                  <a:pt x="38759" y="11073"/>
                </a:cubicBezTo>
                <a:cubicBezTo>
                  <a:pt x="38799" y="11056"/>
                  <a:pt x="38854" y="11079"/>
                  <a:pt x="38877" y="11051"/>
                </a:cubicBezTo>
                <a:cubicBezTo>
                  <a:pt x="38938" y="11036"/>
                  <a:pt x="38955" y="11074"/>
                  <a:pt x="38995" y="11073"/>
                </a:cubicBezTo>
                <a:cubicBezTo>
                  <a:pt x="38937" y="11074"/>
                  <a:pt x="39194" y="11057"/>
                  <a:pt x="39200" y="11051"/>
                </a:cubicBezTo>
                <a:cubicBezTo>
                  <a:pt x="39201" y="11050"/>
                  <a:pt x="39198" y="11029"/>
                  <a:pt x="39200" y="11029"/>
                </a:cubicBezTo>
                <a:cubicBezTo>
                  <a:pt x="39219" y="11029"/>
                  <a:pt x="39235" y="11050"/>
                  <a:pt x="39229" y="11051"/>
                </a:cubicBezTo>
                <a:cubicBezTo>
                  <a:pt x="39264" y="11047"/>
                  <a:pt x="39361" y="11023"/>
                  <a:pt x="39463" y="11029"/>
                </a:cubicBezTo>
                <a:cubicBezTo>
                  <a:pt x="39529" y="11033"/>
                  <a:pt x="39550" y="11073"/>
                  <a:pt x="39609" y="11029"/>
                </a:cubicBezTo>
                <a:cubicBezTo>
                  <a:pt x="39662" y="10991"/>
                  <a:pt x="39711" y="11071"/>
                  <a:pt x="39756" y="11029"/>
                </a:cubicBezTo>
                <a:cubicBezTo>
                  <a:pt x="39786" y="11002"/>
                  <a:pt x="39764" y="11026"/>
                  <a:pt x="39785" y="11029"/>
                </a:cubicBezTo>
                <a:cubicBezTo>
                  <a:pt x="39821" y="11035"/>
                  <a:pt x="39803" y="11010"/>
                  <a:pt x="39815" y="11007"/>
                </a:cubicBezTo>
                <a:cubicBezTo>
                  <a:pt x="39837" y="11003"/>
                  <a:pt x="39849" y="11028"/>
                  <a:pt x="39844" y="11029"/>
                </a:cubicBezTo>
                <a:cubicBezTo>
                  <a:pt x="39904" y="11016"/>
                  <a:pt x="39895" y="10974"/>
                  <a:pt x="39961" y="10985"/>
                </a:cubicBezTo>
                <a:cubicBezTo>
                  <a:pt x="39961" y="11007"/>
                  <a:pt x="39926" y="11002"/>
                  <a:pt x="39902" y="11007"/>
                </a:cubicBezTo>
                <a:cubicBezTo>
                  <a:pt x="39922" y="11042"/>
                  <a:pt x="40071" y="11035"/>
                  <a:pt x="40167" y="11029"/>
                </a:cubicBezTo>
                <a:cubicBezTo>
                  <a:pt x="40283" y="11022"/>
                  <a:pt x="40356" y="10997"/>
                  <a:pt x="40459" y="10985"/>
                </a:cubicBezTo>
                <a:cubicBezTo>
                  <a:pt x="40404" y="10912"/>
                  <a:pt x="40272" y="11023"/>
                  <a:pt x="40225" y="10963"/>
                </a:cubicBezTo>
                <a:cubicBezTo>
                  <a:pt x="40257" y="10927"/>
                  <a:pt x="40487" y="10927"/>
                  <a:pt x="40518" y="10963"/>
                </a:cubicBezTo>
                <a:cubicBezTo>
                  <a:pt x="40577" y="10890"/>
                  <a:pt x="40799" y="10940"/>
                  <a:pt x="40900" y="10897"/>
                </a:cubicBezTo>
                <a:cubicBezTo>
                  <a:pt x="40867" y="10930"/>
                  <a:pt x="40965" y="10957"/>
                  <a:pt x="40987" y="10941"/>
                </a:cubicBezTo>
                <a:cubicBezTo>
                  <a:pt x="40990" y="10939"/>
                  <a:pt x="40984" y="10897"/>
                  <a:pt x="40987" y="10897"/>
                </a:cubicBezTo>
                <a:cubicBezTo>
                  <a:pt x="41021" y="10898"/>
                  <a:pt x="41003" y="10940"/>
                  <a:pt x="41017" y="10941"/>
                </a:cubicBezTo>
                <a:cubicBezTo>
                  <a:pt x="41081" y="10948"/>
                  <a:pt x="41091" y="10923"/>
                  <a:pt x="41133" y="10920"/>
                </a:cubicBezTo>
                <a:cubicBezTo>
                  <a:pt x="41153" y="10918"/>
                  <a:pt x="41456" y="10947"/>
                  <a:pt x="41486" y="10920"/>
                </a:cubicBezTo>
                <a:cubicBezTo>
                  <a:pt x="41526" y="10881"/>
                  <a:pt x="41524" y="10923"/>
                  <a:pt x="41574" y="10920"/>
                </a:cubicBezTo>
                <a:cubicBezTo>
                  <a:pt x="41634" y="10917"/>
                  <a:pt x="41671" y="10878"/>
                  <a:pt x="41779" y="10897"/>
                </a:cubicBezTo>
                <a:cubicBezTo>
                  <a:pt x="41811" y="10903"/>
                  <a:pt x="41904" y="10933"/>
                  <a:pt x="41954" y="10875"/>
                </a:cubicBezTo>
                <a:cubicBezTo>
                  <a:pt x="42034" y="10860"/>
                  <a:pt x="42013" y="10920"/>
                  <a:pt x="42072" y="10920"/>
                </a:cubicBezTo>
                <a:cubicBezTo>
                  <a:pt x="42142" y="10878"/>
                  <a:pt x="42239" y="10855"/>
                  <a:pt x="42364" y="10853"/>
                </a:cubicBezTo>
                <a:cubicBezTo>
                  <a:pt x="42393" y="10933"/>
                  <a:pt x="42238" y="10876"/>
                  <a:pt x="42218" y="10920"/>
                </a:cubicBezTo>
                <a:cubicBezTo>
                  <a:pt x="42198" y="10981"/>
                  <a:pt x="42334" y="10917"/>
                  <a:pt x="42335" y="10920"/>
                </a:cubicBezTo>
                <a:cubicBezTo>
                  <a:pt x="42361" y="10943"/>
                  <a:pt x="42351" y="10923"/>
                  <a:pt x="42394" y="10920"/>
                </a:cubicBezTo>
                <a:cubicBezTo>
                  <a:pt x="42422" y="10918"/>
                  <a:pt x="42416" y="10893"/>
                  <a:pt x="42423" y="10875"/>
                </a:cubicBezTo>
                <a:cubicBezTo>
                  <a:pt x="42485" y="10885"/>
                  <a:pt x="42501" y="10860"/>
                  <a:pt x="42540" y="10853"/>
                </a:cubicBezTo>
                <a:cubicBezTo>
                  <a:pt x="42607" y="10869"/>
                  <a:pt x="42690" y="10873"/>
                  <a:pt x="42746" y="10897"/>
                </a:cubicBezTo>
                <a:cubicBezTo>
                  <a:pt x="42833" y="10867"/>
                  <a:pt x="42935" y="10849"/>
                  <a:pt x="42980" y="10788"/>
                </a:cubicBezTo>
                <a:cubicBezTo>
                  <a:pt x="43020" y="10794"/>
                  <a:pt x="43004" y="10843"/>
                  <a:pt x="43010" y="10875"/>
                </a:cubicBezTo>
                <a:cubicBezTo>
                  <a:pt x="43058" y="10875"/>
                  <a:pt x="43107" y="10875"/>
                  <a:pt x="43156" y="10875"/>
                </a:cubicBezTo>
                <a:cubicBezTo>
                  <a:pt x="43145" y="10905"/>
                  <a:pt x="43105" y="10910"/>
                  <a:pt x="43097" y="10941"/>
                </a:cubicBezTo>
                <a:cubicBezTo>
                  <a:pt x="43167" y="10942"/>
                  <a:pt x="43184" y="10903"/>
                  <a:pt x="43273" y="10920"/>
                </a:cubicBezTo>
                <a:cubicBezTo>
                  <a:pt x="43238" y="10850"/>
                  <a:pt x="43268" y="10734"/>
                  <a:pt x="43419" y="10743"/>
                </a:cubicBezTo>
                <a:cubicBezTo>
                  <a:pt x="43479" y="10674"/>
                  <a:pt x="43162" y="10744"/>
                  <a:pt x="43332" y="10699"/>
                </a:cubicBezTo>
                <a:cubicBezTo>
                  <a:pt x="43372" y="10692"/>
                  <a:pt x="43335" y="10661"/>
                  <a:pt x="43303" y="10655"/>
                </a:cubicBezTo>
                <a:cubicBezTo>
                  <a:pt x="43303" y="10633"/>
                  <a:pt x="43338" y="10638"/>
                  <a:pt x="43362" y="10633"/>
                </a:cubicBezTo>
                <a:cubicBezTo>
                  <a:pt x="43381" y="10633"/>
                  <a:pt x="43400" y="10633"/>
                  <a:pt x="43419" y="10633"/>
                </a:cubicBezTo>
                <a:cubicBezTo>
                  <a:pt x="43428" y="10669"/>
                  <a:pt x="43392" y="10671"/>
                  <a:pt x="43390" y="10699"/>
                </a:cubicBezTo>
                <a:cubicBezTo>
                  <a:pt x="43418" y="10695"/>
                  <a:pt x="43452" y="10706"/>
                  <a:pt x="43479" y="10699"/>
                </a:cubicBezTo>
                <a:cubicBezTo>
                  <a:pt x="43506" y="10693"/>
                  <a:pt x="43527" y="10684"/>
                  <a:pt x="43566" y="10677"/>
                </a:cubicBezTo>
                <a:cubicBezTo>
                  <a:pt x="43615" y="10668"/>
                  <a:pt x="43628" y="10636"/>
                  <a:pt x="43684" y="10677"/>
                </a:cubicBezTo>
                <a:cubicBezTo>
                  <a:pt x="43698" y="10687"/>
                  <a:pt x="43716" y="10696"/>
                  <a:pt x="43742" y="10677"/>
                </a:cubicBezTo>
                <a:cubicBezTo>
                  <a:pt x="43750" y="10671"/>
                  <a:pt x="43763" y="10636"/>
                  <a:pt x="43772" y="10633"/>
                </a:cubicBezTo>
                <a:cubicBezTo>
                  <a:pt x="43825" y="10613"/>
                  <a:pt x="43911" y="10655"/>
                  <a:pt x="43948" y="10589"/>
                </a:cubicBezTo>
                <a:cubicBezTo>
                  <a:pt x="43990" y="10599"/>
                  <a:pt x="43945" y="10608"/>
                  <a:pt x="43948" y="10633"/>
                </a:cubicBezTo>
                <a:cubicBezTo>
                  <a:pt x="44024" y="10639"/>
                  <a:pt x="44094" y="10641"/>
                  <a:pt x="44065" y="10568"/>
                </a:cubicBezTo>
                <a:cubicBezTo>
                  <a:pt x="44148" y="10650"/>
                  <a:pt x="44321" y="10581"/>
                  <a:pt x="44446" y="10568"/>
                </a:cubicBezTo>
                <a:cubicBezTo>
                  <a:pt x="44489" y="10557"/>
                  <a:pt x="44443" y="10548"/>
                  <a:pt x="44446" y="10523"/>
                </a:cubicBezTo>
                <a:cubicBezTo>
                  <a:pt x="44451" y="10505"/>
                  <a:pt x="44475" y="10501"/>
                  <a:pt x="44475" y="10479"/>
                </a:cubicBezTo>
                <a:cubicBezTo>
                  <a:pt x="44633" y="10509"/>
                  <a:pt x="44633" y="10474"/>
                  <a:pt x="44826" y="10501"/>
                </a:cubicBezTo>
                <a:cubicBezTo>
                  <a:pt x="44843" y="10586"/>
                  <a:pt x="44940" y="10473"/>
                  <a:pt x="44914" y="10589"/>
                </a:cubicBezTo>
                <a:cubicBezTo>
                  <a:pt x="45043" y="10560"/>
                  <a:pt x="45159" y="10523"/>
                  <a:pt x="45325" y="10523"/>
                </a:cubicBezTo>
                <a:cubicBezTo>
                  <a:pt x="45391" y="10511"/>
                  <a:pt x="45289" y="10489"/>
                  <a:pt x="45354" y="10457"/>
                </a:cubicBezTo>
                <a:cubicBezTo>
                  <a:pt x="45485" y="10475"/>
                  <a:pt x="45530" y="10428"/>
                  <a:pt x="45648" y="10435"/>
                </a:cubicBezTo>
                <a:cubicBezTo>
                  <a:pt x="45649" y="10524"/>
                  <a:pt x="45438" y="10453"/>
                  <a:pt x="45384" y="10501"/>
                </a:cubicBezTo>
                <a:cubicBezTo>
                  <a:pt x="45391" y="10526"/>
                  <a:pt x="45442" y="10516"/>
                  <a:pt x="45442" y="10545"/>
                </a:cubicBezTo>
                <a:cubicBezTo>
                  <a:pt x="45506" y="10531"/>
                  <a:pt x="45503" y="10539"/>
                  <a:pt x="45589" y="10523"/>
                </a:cubicBezTo>
                <a:cubicBezTo>
                  <a:pt x="45654" y="10511"/>
                  <a:pt x="45605" y="10513"/>
                  <a:pt x="45706" y="10523"/>
                </a:cubicBezTo>
                <a:cubicBezTo>
                  <a:pt x="45772" y="10530"/>
                  <a:pt x="45833" y="10524"/>
                  <a:pt x="45882" y="10501"/>
                </a:cubicBezTo>
                <a:cubicBezTo>
                  <a:pt x="45921" y="10482"/>
                  <a:pt x="46000" y="10489"/>
                  <a:pt x="46116" y="10479"/>
                </a:cubicBezTo>
                <a:cubicBezTo>
                  <a:pt x="46218" y="10470"/>
                  <a:pt x="46290" y="10437"/>
                  <a:pt x="46380" y="10413"/>
                </a:cubicBezTo>
                <a:cubicBezTo>
                  <a:pt x="46375" y="10431"/>
                  <a:pt x="46351" y="10435"/>
                  <a:pt x="46351" y="10457"/>
                </a:cubicBezTo>
                <a:cubicBezTo>
                  <a:pt x="46378" y="10416"/>
                  <a:pt x="46433" y="10460"/>
                  <a:pt x="46469" y="10457"/>
                </a:cubicBezTo>
                <a:cubicBezTo>
                  <a:pt x="46528" y="10452"/>
                  <a:pt x="46572" y="10419"/>
                  <a:pt x="46644" y="10413"/>
                </a:cubicBezTo>
                <a:cubicBezTo>
                  <a:pt x="46621" y="10393"/>
                  <a:pt x="46612" y="10364"/>
                  <a:pt x="46615" y="10325"/>
                </a:cubicBezTo>
                <a:cubicBezTo>
                  <a:pt x="46650" y="10359"/>
                  <a:pt x="46744" y="10384"/>
                  <a:pt x="46673" y="10435"/>
                </a:cubicBezTo>
                <a:cubicBezTo>
                  <a:pt x="46786" y="10412"/>
                  <a:pt x="46882" y="10450"/>
                  <a:pt x="46937" y="10413"/>
                </a:cubicBezTo>
                <a:cubicBezTo>
                  <a:pt x="46948" y="10405"/>
                  <a:pt x="46804" y="10353"/>
                  <a:pt x="46966" y="10369"/>
                </a:cubicBezTo>
                <a:cubicBezTo>
                  <a:pt x="46959" y="10368"/>
                  <a:pt x="46984" y="10389"/>
                  <a:pt x="46995" y="10390"/>
                </a:cubicBezTo>
                <a:cubicBezTo>
                  <a:pt x="47013" y="10394"/>
                  <a:pt x="47036" y="10388"/>
                  <a:pt x="47054" y="10390"/>
                </a:cubicBezTo>
                <a:cubicBezTo>
                  <a:pt x="47035" y="10368"/>
                  <a:pt x="46987" y="10368"/>
                  <a:pt x="46995" y="10325"/>
                </a:cubicBezTo>
                <a:cubicBezTo>
                  <a:pt x="47085" y="10309"/>
                  <a:pt x="47082" y="10363"/>
                  <a:pt x="47171" y="10347"/>
                </a:cubicBezTo>
                <a:cubicBezTo>
                  <a:pt x="47165" y="10371"/>
                  <a:pt x="47113" y="10362"/>
                  <a:pt x="47113" y="10390"/>
                </a:cubicBezTo>
                <a:cubicBezTo>
                  <a:pt x="47139" y="10444"/>
                  <a:pt x="47278" y="10400"/>
                  <a:pt x="47289" y="10369"/>
                </a:cubicBezTo>
                <a:cubicBezTo>
                  <a:pt x="47368" y="10389"/>
                  <a:pt x="47210" y="10410"/>
                  <a:pt x="47260" y="10479"/>
                </a:cubicBezTo>
                <a:cubicBezTo>
                  <a:pt x="47373" y="10491"/>
                  <a:pt x="47380" y="10423"/>
                  <a:pt x="47464" y="10413"/>
                </a:cubicBezTo>
                <a:cubicBezTo>
                  <a:pt x="47410" y="10371"/>
                  <a:pt x="47461" y="10358"/>
                  <a:pt x="47464" y="10303"/>
                </a:cubicBezTo>
                <a:cubicBezTo>
                  <a:pt x="47542" y="10296"/>
                  <a:pt x="47540" y="10348"/>
                  <a:pt x="47553" y="10390"/>
                </a:cubicBezTo>
                <a:cubicBezTo>
                  <a:pt x="47614" y="10404"/>
                  <a:pt x="47757" y="10355"/>
                  <a:pt x="47729" y="10435"/>
                </a:cubicBezTo>
                <a:cubicBezTo>
                  <a:pt x="47760" y="10430"/>
                  <a:pt x="47748" y="10391"/>
                  <a:pt x="47786" y="10390"/>
                </a:cubicBezTo>
                <a:cubicBezTo>
                  <a:pt x="47821" y="10395"/>
                  <a:pt x="47839" y="10386"/>
                  <a:pt x="47846" y="10369"/>
                </a:cubicBezTo>
                <a:cubicBezTo>
                  <a:pt x="47889" y="10395"/>
                  <a:pt x="47873" y="10466"/>
                  <a:pt x="47993" y="10435"/>
                </a:cubicBezTo>
                <a:cubicBezTo>
                  <a:pt x="47991" y="10413"/>
                  <a:pt x="47957" y="10418"/>
                  <a:pt x="47933" y="10413"/>
                </a:cubicBezTo>
                <a:cubicBezTo>
                  <a:pt x="47960" y="10374"/>
                  <a:pt x="47988" y="10337"/>
                  <a:pt x="48080" y="10347"/>
                </a:cubicBezTo>
                <a:cubicBezTo>
                  <a:pt x="48094" y="10300"/>
                  <a:pt x="48039" y="10305"/>
                  <a:pt x="47993" y="10303"/>
                </a:cubicBezTo>
                <a:cubicBezTo>
                  <a:pt x="48011" y="10274"/>
                  <a:pt x="48055" y="10262"/>
                  <a:pt x="48109" y="10259"/>
                </a:cubicBezTo>
                <a:cubicBezTo>
                  <a:pt x="48112" y="10313"/>
                  <a:pt x="48164" y="10327"/>
                  <a:pt x="48109" y="10369"/>
                </a:cubicBezTo>
                <a:cubicBezTo>
                  <a:pt x="48198" y="10378"/>
                  <a:pt x="48200" y="10341"/>
                  <a:pt x="48285" y="10325"/>
                </a:cubicBezTo>
                <a:cubicBezTo>
                  <a:pt x="48308" y="10320"/>
                  <a:pt x="48308" y="10304"/>
                  <a:pt x="48314" y="10303"/>
                </a:cubicBezTo>
                <a:cubicBezTo>
                  <a:pt x="48351" y="10296"/>
                  <a:pt x="48396" y="10311"/>
                  <a:pt x="48432" y="10303"/>
                </a:cubicBezTo>
                <a:cubicBezTo>
                  <a:pt x="48483" y="10292"/>
                  <a:pt x="48540" y="10245"/>
                  <a:pt x="48608" y="10259"/>
                </a:cubicBezTo>
                <a:cubicBezTo>
                  <a:pt x="48590" y="10179"/>
                  <a:pt x="48460" y="10319"/>
                  <a:pt x="48491" y="10216"/>
                </a:cubicBezTo>
                <a:cubicBezTo>
                  <a:pt x="48552" y="10224"/>
                  <a:pt x="48568" y="10201"/>
                  <a:pt x="48608" y="10193"/>
                </a:cubicBezTo>
                <a:cubicBezTo>
                  <a:pt x="48674" y="10181"/>
                  <a:pt x="48572" y="10159"/>
                  <a:pt x="48637" y="10127"/>
                </a:cubicBezTo>
                <a:cubicBezTo>
                  <a:pt x="48733" y="10140"/>
                  <a:pt x="48773" y="10112"/>
                  <a:pt x="48842" y="10105"/>
                </a:cubicBezTo>
                <a:cubicBezTo>
                  <a:pt x="48796" y="10051"/>
                  <a:pt x="48637" y="10095"/>
                  <a:pt x="48579" y="10105"/>
                </a:cubicBezTo>
                <a:cubicBezTo>
                  <a:pt x="48587" y="10045"/>
                  <a:pt x="48701" y="10066"/>
                  <a:pt x="48725" y="10017"/>
                </a:cubicBezTo>
                <a:cubicBezTo>
                  <a:pt x="48767" y="10051"/>
                  <a:pt x="48878" y="10034"/>
                  <a:pt x="48871" y="10105"/>
                </a:cubicBezTo>
                <a:cubicBezTo>
                  <a:pt x="48911" y="10105"/>
                  <a:pt x="48950" y="10105"/>
                  <a:pt x="48988" y="10105"/>
                </a:cubicBezTo>
                <a:cubicBezTo>
                  <a:pt x="48985" y="10224"/>
                  <a:pt x="48874" y="10126"/>
                  <a:pt x="48754" y="10149"/>
                </a:cubicBezTo>
                <a:cubicBezTo>
                  <a:pt x="48700" y="10152"/>
                  <a:pt x="48736" y="10223"/>
                  <a:pt x="48695" y="10236"/>
                </a:cubicBezTo>
                <a:cubicBezTo>
                  <a:pt x="48817" y="10254"/>
                  <a:pt x="48784" y="10157"/>
                  <a:pt x="48901" y="10170"/>
                </a:cubicBezTo>
                <a:cubicBezTo>
                  <a:pt x="48909" y="10210"/>
                  <a:pt x="48873" y="10216"/>
                  <a:pt x="48871" y="10193"/>
                </a:cubicBezTo>
                <a:cubicBezTo>
                  <a:pt x="48837" y="10188"/>
                  <a:pt x="48857" y="10226"/>
                  <a:pt x="48842" y="10236"/>
                </a:cubicBezTo>
                <a:cubicBezTo>
                  <a:pt x="48832" y="10244"/>
                  <a:pt x="48792" y="10229"/>
                  <a:pt x="48784" y="10236"/>
                </a:cubicBezTo>
                <a:cubicBezTo>
                  <a:pt x="48750" y="10268"/>
                  <a:pt x="48757" y="10267"/>
                  <a:pt x="48695" y="10281"/>
                </a:cubicBezTo>
                <a:cubicBezTo>
                  <a:pt x="48652" y="10290"/>
                  <a:pt x="48598" y="10331"/>
                  <a:pt x="48579" y="10347"/>
                </a:cubicBezTo>
                <a:cubicBezTo>
                  <a:pt x="48587" y="10420"/>
                  <a:pt x="48669" y="10261"/>
                  <a:pt x="48695" y="10347"/>
                </a:cubicBezTo>
                <a:cubicBezTo>
                  <a:pt x="48724" y="10346"/>
                  <a:pt x="48719" y="10320"/>
                  <a:pt x="48725" y="10303"/>
                </a:cubicBezTo>
                <a:cubicBezTo>
                  <a:pt x="48812" y="10317"/>
                  <a:pt x="48697" y="10350"/>
                  <a:pt x="48725" y="10390"/>
                </a:cubicBezTo>
                <a:cubicBezTo>
                  <a:pt x="48834" y="10406"/>
                  <a:pt x="48798" y="10314"/>
                  <a:pt x="48842" y="10281"/>
                </a:cubicBezTo>
                <a:cubicBezTo>
                  <a:pt x="48895" y="10278"/>
                  <a:pt x="48905" y="10308"/>
                  <a:pt x="48959" y="10303"/>
                </a:cubicBezTo>
                <a:cubicBezTo>
                  <a:pt x="49000" y="10299"/>
                  <a:pt x="48966" y="10268"/>
                  <a:pt x="48988" y="10259"/>
                </a:cubicBezTo>
                <a:cubicBezTo>
                  <a:pt x="49052" y="10236"/>
                  <a:pt x="49200" y="10262"/>
                  <a:pt x="49193" y="10193"/>
                </a:cubicBezTo>
                <a:cubicBezTo>
                  <a:pt x="49186" y="10136"/>
                  <a:pt x="49143" y="10223"/>
                  <a:pt x="49077" y="10193"/>
                </a:cubicBezTo>
                <a:cubicBezTo>
                  <a:pt x="49121" y="10162"/>
                  <a:pt x="49203" y="10112"/>
                  <a:pt x="49252" y="10149"/>
                </a:cubicBezTo>
                <a:cubicBezTo>
                  <a:pt x="49265" y="10194"/>
                  <a:pt x="49233" y="10207"/>
                  <a:pt x="49223" y="10236"/>
                </a:cubicBezTo>
                <a:cubicBezTo>
                  <a:pt x="49243" y="10236"/>
                  <a:pt x="49365" y="10216"/>
                  <a:pt x="49370" y="10193"/>
                </a:cubicBezTo>
                <a:cubicBezTo>
                  <a:pt x="49372" y="10182"/>
                  <a:pt x="49354" y="10162"/>
                  <a:pt x="49340" y="10170"/>
                </a:cubicBezTo>
                <a:cubicBezTo>
                  <a:pt x="49363" y="10154"/>
                  <a:pt x="49364" y="10160"/>
                  <a:pt x="49399" y="10149"/>
                </a:cubicBezTo>
                <a:cubicBezTo>
                  <a:pt x="49418" y="10144"/>
                  <a:pt x="49430" y="10148"/>
                  <a:pt x="49428" y="10127"/>
                </a:cubicBezTo>
                <a:cubicBezTo>
                  <a:pt x="49452" y="10115"/>
                  <a:pt x="49476" y="10104"/>
                  <a:pt x="49517" y="10105"/>
                </a:cubicBezTo>
                <a:cubicBezTo>
                  <a:pt x="49504" y="10147"/>
                  <a:pt x="49453" y="10160"/>
                  <a:pt x="49458" y="10216"/>
                </a:cubicBezTo>
                <a:cubicBezTo>
                  <a:pt x="49582" y="10233"/>
                  <a:pt x="49440" y="10174"/>
                  <a:pt x="49517" y="10170"/>
                </a:cubicBezTo>
                <a:cubicBezTo>
                  <a:pt x="49566" y="10169"/>
                  <a:pt x="49572" y="10162"/>
                  <a:pt x="49574" y="10127"/>
                </a:cubicBezTo>
                <a:cubicBezTo>
                  <a:pt x="49621" y="10120"/>
                  <a:pt x="49585" y="10182"/>
                  <a:pt x="49604" y="10193"/>
                </a:cubicBezTo>
                <a:cubicBezTo>
                  <a:pt x="49649" y="10218"/>
                  <a:pt x="49694" y="10166"/>
                  <a:pt x="49722" y="10170"/>
                </a:cubicBezTo>
                <a:cubicBezTo>
                  <a:pt x="49686" y="10139"/>
                  <a:pt x="49566" y="10129"/>
                  <a:pt x="49722" y="10127"/>
                </a:cubicBezTo>
                <a:cubicBezTo>
                  <a:pt x="49718" y="10078"/>
                  <a:pt x="49597" y="10118"/>
                  <a:pt x="49546" y="10105"/>
                </a:cubicBezTo>
                <a:cubicBezTo>
                  <a:pt x="49540" y="10074"/>
                  <a:pt x="49715" y="10076"/>
                  <a:pt x="49604" y="10038"/>
                </a:cubicBezTo>
                <a:cubicBezTo>
                  <a:pt x="49625" y="10006"/>
                  <a:pt x="49651" y="10051"/>
                  <a:pt x="49722" y="10017"/>
                </a:cubicBezTo>
                <a:cubicBezTo>
                  <a:pt x="49750" y="10003"/>
                  <a:pt x="49767" y="10003"/>
                  <a:pt x="49809" y="9995"/>
                </a:cubicBezTo>
                <a:cubicBezTo>
                  <a:pt x="49823" y="9992"/>
                  <a:pt x="49845" y="9973"/>
                  <a:pt x="49839" y="9973"/>
                </a:cubicBezTo>
                <a:cubicBezTo>
                  <a:pt x="49906" y="9970"/>
                  <a:pt x="49918" y="10037"/>
                  <a:pt x="49957" y="9995"/>
                </a:cubicBezTo>
                <a:cubicBezTo>
                  <a:pt x="50032" y="10026"/>
                  <a:pt x="49861" y="10054"/>
                  <a:pt x="49809" y="10061"/>
                </a:cubicBezTo>
                <a:cubicBezTo>
                  <a:pt x="49812" y="10092"/>
                  <a:pt x="49814" y="10123"/>
                  <a:pt x="49780" y="10127"/>
                </a:cubicBezTo>
                <a:close/>
                <a:moveTo>
                  <a:pt x="2327" y="10303"/>
                </a:moveTo>
                <a:cubicBezTo>
                  <a:pt x="2300" y="10309"/>
                  <a:pt x="2300" y="10362"/>
                  <a:pt x="2327" y="10369"/>
                </a:cubicBezTo>
                <a:cubicBezTo>
                  <a:pt x="2239" y="10468"/>
                  <a:pt x="2043" y="10348"/>
                  <a:pt x="1946" y="10435"/>
                </a:cubicBezTo>
                <a:cubicBezTo>
                  <a:pt x="1893" y="10433"/>
                  <a:pt x="1909" y="10397"/>
                  <a:pt x="1888" y="10369"/>
                </a:cubicBezTo>
                <a:cubicBezTo>
                  <a:pt x="1872" y="10347"/>
                  <a:pt x="1845" y="10341"/>
                  <a:pt x="1830" y="10325"/>
                </a:cubicBezTo>
                <a:cubicBezTo>
                  <a:pt x="1822" y="10317"/>
                  <a:pt x="1839" y="10287"/>
                  <a:pt x="1830" y="10281"/>
                </a:cubicBezTo>
                <a:cubicBezTo>
                  <a:pt x="1825" y="10278"/>
                  <a:pt x="1803" y="10284"/>
                  <a:pt x="1800" y="10281"/>
                </a:cubicBezTo>
                <a:cubicBezTo>
                  <a:pt x="1785" y="10265"/>
                  <a:pt x="1789" y="10233"/>
                  <a:pt x="1771" y="10216"/>
                </a:cubicBezTo>
                <a:cubicBezTo>
                  <a:pt x="1742" y="10186"/>
                  <a:pt x="1728" y="10197"/>
                  <a:pt x="1712" y="10149"/>
                </a:cubicBezTo>
                <a:cubicBezTo>
                  <a:pt x="1707" y="10134"/>
                  <a:pt x="1657" y="10033"/>
                  <a:pt x="1771" y="9995"/>
                </a:cubicBezTo>
                <a:cubicBezTo>
                  <a:pt x="1776" y="9976"/>
                  <a:pt x="1759" y="9974"/>
                  <a:pt x="1741" y="9973"/>
                </a:cubicBezTo>
                <a:cubicBezTo>
                  <a:pt x="1729" y="9960"/>
                  <a:pt x="1794" y="9945"/>
                  <a:pt x="1800" y="9951"/>
                </a:cubicBezTo>
                <a:cubicBezTo>
                  <a:pt x="1807" y="9958"/>
                  <a:pt x="1791" y="9990"/>
                  <a:pt x="1800" y="9995"/>
                </a:cubicBezTo>
                <a:cubicBezTo>
                  <a:pt x="1830" y="10009"/>
                  <a:pt x="1864" y="10000"/>
                  <a:pt x="1888" y="10017"/>
                </a:cubicBezTo>
                <a:cubicBezTo>
                  <a:pt x="1899" y="10024"/>
                  <a:pt x="1906" y="10055"/>
                  <a:pt x="1917" y="10061"/>
                </a:cubicBezTo>
                <a:cubicBezTo>
                  <a:pt x="1937" y="10070"/>
                  <a:pt x="1986" y="10051"/>
                  <a:pt x="2005" y="10061"/>
                </a:cubicBezTo>
                <a:cubicBezTo>
                  <a:pt x="2027" y="10074"/>
                  <a:pt x="1946" y="10083"/>
                  <a:pt x="1946" y="10083"/>
                </a:cubicBezTo>
                <a:cubicBezTo>
                  <a:pt x="1933" y="10111"/>
                  <a:pt x="2031" y="10145"/>
                  <a:pt x="2122" y="10127"/>
                </a:cubicBezTo>
                <a:cubicBezTo>
                  <a:pt x="2110" y="10154"/>
                  <a:pt x="2085" y="10172"/>
                  <a:pt x="2034" y="10170"/>
                </a:cubicBezTo>
                <a:cubicBezTo>
                  <a:pt x="2044" y="10250"/>
                  <a:pt x="2121" y="10175"/>
                  <a:pt x="2181" y="10170"/>
                </a:cubicBezTo>
                <a:cubicBezTo>
                  <a:pt x="2268" y="10164"/>
                  <a:pt x="2357" y="10176"/>
                  <a:pt x="2445" y="10170"/>
                </a:cubicBezTo>
                <a:cubicBezTo>
                  <a:pt x="2365" y="10233"/>
                  <a:pt x="2312" y="10178"/>
                  <a:pt x="2210" y="10216"/>
                </a:cubicBezTo>
                <a:cubicBezTo>
                  <a:pt x="2258" y="10339"/>
                  <a:pt x="2386" y="10201"/>
                  <a:pt x="2503" y="10259"/>
                </a:cubicBezTo>
                <a:cubicBezTo>
                  <a:pt x="2529" y="10305"/>
                  <a:pt x="2304" y="10265"/>
                  <a:pt x="2416" y="10303"/>
                </a:cubicBezTo>
                <a:cubicBezTo>
                  <a:pt x="2403" y="10335"/>
                  <a:pt x="2378" y="10294"/>
                  <a:pt x="2327" y="10303"/>
                </a:cubicBezTo>
                <a:close/>
                <a:moveTo>
                  <a:pt x="52329" y="9907"/>
                </a:moveTo>
                <a:cubicBezTo>
                  <a:pt x="52401" y="9933"/>
                  <a:pt x="52242" y="9971"/>
                  <a:pt x="52242" y="10017"/>
                </a:cubicBezTo>
                <a:cubicBezTo>
                  <a:pt x="52200" y="10007"/>
                  <a:pt x="52246" y="9998"/>
                  <a:pt x="52242" y="9973"/>
                </a:cubicBezTo>
                <a:cubicBezTo>
                  <a:pt x="52216" y="9990"/>
                  <a:pt x="52176" y="9996"/>
                  <a:pt x="52124" y="9995"/>
                </a:cubicBezTo>
                <a:cubicBezTo>
                  <a:pt x="52126" y="10016"/>
                  <a:pt x="52161" y="10012"/>
                  <a:pt x="52184" y="10017"/>
                </a:cubicBezTo>
                <a:cubicBezTo>
                  <a:pt x="52154" y="10084"/>
                  <a:pt x="52105" y="9991"/>
                  <a:pt x="52067" y="9995"/>
                </a:cubicBezTo>
                <a:cubicBezTo>
                  <a:pt x="51997" y="10044"/>
                  <a:pt x="51844" y="10033"/>
                  <a:pt x="51744" y="10061"/>
                </a:cubicBezTo>
                <a:cubicBezTo>
                  <a:pt x="51735" y="9993"/>
                  <a:pt x="51835" y="10021"/>
                  <a:pt x="51891" y="9995"/>
                </a:cubicBezTo>
                <a:cubicBezTo>
                  <a:pt x="51892" y="9993"/>
                  <a:pt x="51929" y="9971"/>
                  <a:pt x="51920" y="9973"/>
                </a:cubicBezTo>
                <a:cubicBezTo>
                  <a:pt x="51955" y="9967"/>
                  <a:pt x="51937" y="9992"/>
                  <a:pt x="51949" y="9995"/>
                </a:cubicBezTo>
                <a:cubicBezTo>
                  <a:pt x="51964" y="9998"/>
                  <a:pt x="51986" y="9974"/>
                  <a:pt x="52009" y="9973"/>
                </a:cubicBezTo>
                <a:cubicBezTo>
                  <a:pt x="52104" y="9968"/>
                  <a:pt x="52290" y="9978"/>
                  <a:pt x="52329" y="9907"/>
                </a:cubicBezTo>
                <a:close/>
                <a:moveTo>
                  <a:pt x="15605" y="9907"/>
                </a:moveTo>
                <a:cubicBezTo>
                  <a:pt x="15564" y="9968"/>
                  <a:pt x="15394" y="9842"/>
                  <a:pt x="15605" y="9907"/>
                </a:cubicBezTo>
                <a:close/>
                <a:moveTo>
                  <a:pt x="15019" y="9863"/>
                </a:moveTo>
                <a:cubicBezTo>
                  <a:pt x="15045" y="9803"/>
                  <a:pt x="15085" y="9913"/>
                  <a:pt x="15136" y="9907"/>
                </a:cubicBezTo>
                <a:cubicBezTo>
                  <a:pt x="15116" y="9940"/>
                  <a:pt x="14923" y="9942"/>
                  <a:pt x="14901" y="9929"/>
                </a:cubicBezTo>
                <a:cubicBezTo>
                  <a:pt x="14906" y="9893"/>
                  <a:pt x="15119" y="9905"/>
                  <a:pt x="15019" y="9863"/>
                </a:cubicBezTo>
                <a:close/>
                <a:moveTo>
                  <a:pt x="52476" y="9818"/>
                </a:moveTo>
                <a:cubicBezTo>
                  <a:pt x="52489" y="9865"/>
                  <a:pt x="52457" y="9877"/>
                  <a:pt x="52448" y="9907"/>
                </a:cubicBezTo>
                <a:cubicBezTo>
                  <a:pt x="52395" y="9890"/>
                  <a:pt x="52443" y="9867"/>
                  <a:pt x="52448" y="9841"/>
                </a:cubicBezTo>
                <a:cubicBezTo>
                  <a:pt x="52424" y="9845"/>
                  <a:pt x="52419" y="9863"/>
                  <a:pt x="52389" y="9863"/>
                </a:cubicBezTo>
                <a:cubicBezTo>
                  <a:pt x="52316" y="9853"/>
                  <a:pt x="52437" y="9815"/>
                  <a:pt x="52476" y="9818"/>
                </a:cubicBezTo>
                <a:close/>
                <a:moveTo>
                  <a:pt x="11707" y="9841"/>
                </a:moveTo>
                <a:cubicBezTo>
                  <a:pt x="11661" y="9829"/>
                  <a:pt x="11705" y="9818"/>
                  <a:pt x="11736" y="9818"/>
                </a:cubicBezTo>
                <a:cubicBezTo>
                  <a:pt x="11803" y="9842"/>
                  <a:pt x="11912" y="9833"/>
                  <a:pt x="11970" y="9863"/>
                </a:cubicBezTo>
                <a:cubicBezTo>
                  <a:pt x="11995" y="9867"/>
                  <a:pt x="11997" y="9854"/>
                  <a:pt x="12000" y="9841"/>
                </a:cubicBezTo>
                <a:cubicBezTo>
                  <a:pt x="12050" y="9855"/>
                  <a:pt x="12018" y="9891"/>
                  <a:pt x="11970" y="9884"/>
                </a:cubicBezTo>
                <a:cubicBezTo>
                  <a:pt x="11929" y="9883"/>
                  <a:pt x="11888" y="9881"/>
                  <a:pt x="11882" y="9907"/>
                </a:cubicBezTo>
                <a:cubicBezTo>
                  <a:pt x="11811" y="9895"/>
                  <a:pt x="11820" y="9821"/>
                  <a:pt x="11707" y="9841"/>
                </a:cubicBezTo>
                <a:close/>
                <a:moveTo>
                  <a:pt x="17950" y="9775"/>
                </a:moveTo>
                <a:cubicBezTo>
                  <a:pt x="18012" y="9796"/>
                  <a:pt x="17894" y="9863"/>
                  <a:pt x="17803" y="9841"/>
                </a:cubicBezTo>
                <a:cubicBezTo>
                  <a:pt x="17758" y="9747"/>
                  <a:pt x="17954" y="9838"/>
                  <a:pt x="17950" y="9775"/>
                </a:cubicBezTo>
                <a:close/>
                <a:moveTo>
                  <a:pt x="51655" y="9752"/>
                </a:moveTo>
                <a:cubicBezTo>
                  <a:pt x="51655" y="9782"/>
                  <a:pt x="51655" y="9811"/>
                  <a:pt x="51655" y="9841"/>
                </a:cubicBezTo>
                <a:cubicBezTo>
                  <a:pt x="51624" y="9834"/>
                  <a:pt x="51636" y="9797"/>
                  <a:pt x="51597" y="9796"/>
                </a:cubicBezTo>
                <a:cubicBezTo>
                  <a:pt x="51571" y="9793"/>
                  <a:pt x="51570" y="9804"/>
                  <a:pt x="51567" y="9818"/>
                </a:cubicBezTo>
                <a:cubicBezTo>
                  <a:pt x="51506" y="9812"/>
                  <a:pt x="51600" y="9742"/>
                  <a:pt x="51655" y="9752"/>
                </a:cubicBezTo>
                <a:close/>
                <a:moveTo>
                  <a:pt x="51979" y="9775"/>
                </a:moveTo>
                <a:cubicBezTo>
                  <a:pt x="51983" y="9756"/>
                  <a:pt x="51967" y="9754"/>
                  <a:pt x="51949" y="9752"/>
                </a:cubicBezTo>
                <a:cubicBezTo>
                  <a:pt x="51998" y="9676"/>
                  <a:pt x="52040" y="9808"/>
                  <a:pt x="51949" y="9796"/>
                </a:cubicBezTo>
                <a:cubicBezTo>
                  <a:pt x="51904" y="9785"/>
                  <a:pt x="51946" y="9773"/>
                  <a:pt x="51979" y="9775"/>
                </a:cubicBezTo>
                <a:close/>
                <a:moveTo>
                  <a:pt x="13231" y="9731"/>
                </a:moveTo>
                <a:cubicBezTo>
                  <a:pt x="13246" y="9693"/>
                  <a:pt x="13384" y="9746"/>
                  <a:pt x="13348" y="9818"/>
                </a:cubicBezTo>
                <a:cubicBezTo>
                  <a:pt x="13315" y="9836"/>
                  <a:pt x="13278" y="9784"/>
                  <a:pt x="13260" y="9796"/>
                </a:cubicBezTo>
                <a:cubicBezTo>
                  <a:pt x="13190" y="9849"/>
                  <a:pt x="13225" y="9776"/>
                  <a:pt x="13114" y="9796"/>
                </a:cubicBezTo>
                <a:cubicBezTo>
                  <a:pt x="13101" y="9799"/>
                  <a:pt x="13078" y="9818"/>
                  <a:pt x="13084" y="9818"/>
                </a:cubicBezTo>
                <a:cubicBezTo>
                  <a:pt x="13060" y="9820"/>
                  <a:pt x="13037" y="9795"/>
                  <a:pt x="12996" y="9796"/>
                </a:cubicBezTo>
                <a:cubicBezTo>
                  <a:pt x="12939" y="9799"/>
                  <a:pt x="12915" y="9820"/>
                  <a:pt x="12879" y="9818"/>
                </a:cubicBezTo>
                <a:cubicBezTo>
                  <a:pt x="12820" y="9817"/>
                  <a:pt x="12759" y="9804"/>
                  <a:pt x="12645" y="9796"/>
                </a:cubicBezTo>
                <a:cubicBezTo>
                  <a:pt x="12626" y="9796"/>
                  <a:pt x="12604" y="9800"/>
                  <a:pt x="12586" y="9796"/>
                </a:cubicBezTo>
                <a:cubicBezTo>
                  <a:pt x="12573" y="9794"/>
                  <a:pt x="12551" y="9775"/>
                  <a:pt x="12557" y="9775"/>
                </a:cubicBezTo>
                <a:cubicBezTo>
                  <a:pt x="12508" y="9773"/>
                  <a:pt x="12507" y="9794"/>
                  <a:pt x="12468" y="9796"/>
                </a:cubicBezTo>
                <a:cubicBezTo>
                  <a:pt x="12402" y="9801"/>
                  <a:pt x="12339" y="9763"/>
                  <a:pt x="12293" y="9796"/>
                </a:cubicBezTo>
                <a:cubicBezTo>
                  <a:pt x="12270" y="9772"/>
                  <a:pt x="12343" y="9722"/>
                  <a:pt x="12351" y="9731"/>
                </a:cubicBezTo>
                <a:cubicBezTo>
                  <a:pt x="12378" y="9755"/>
                  <a:pt x="12392" y="9742"/>
                  <a:pt x="12440" y="9752"/>
                </a:cubicBezTo>
                <a:cubicBezTo>
                  <a:pt x="12453" y="9756"/>
                  <a:pt x="12471" y="9775"/>
                  <a:pt x="12468" y="9775"/>
                </a:cubicBezTo>
                <a:cubicBezTo>
                  <a:pt x="12490" y="9777"/>
                  <a:pt x="12516" y="9747"/>
                  <a:pt x="12557" y="9752"/>
                </a:cubicBezTo>
                <a:cubicBezTo>
                  <a:pt x="12614" y="9760"/>
                  <a:pt x="12723" y="9799"/>
                  <a:pt x="12850" y="9775"/>
                </a:cubicBezTo>
                <a:cubicBezTo>
                  <a:pt x="12916" y="9762"/>
                  <a:pt x="12865" y="9766"/>
                  <a:pt x="12967" y="9775"/>
                </a:cubicBezTo>
                <a:cubicBezTo>
                  <a:pt x="13033" y="9780"/>
                  <a:pt x="13154" y="9770"/>
                  <a:pt x="13260" y="9775"/>
                </a:cubicBezTo>
                <a:cubicBezTo>
                  <a:pt x="13264" y="9749"/>
                  <a:pt x="13253" y="9736"/>
                  <a:pt x="13231" y="9731"/>
                </a:cubicBezTo>
                <a:close/>
                <a:moveTo>
                  <a:pt x="52886" y="10038"/>
                </a:moveTo>
                <a:cubicBezTo>
                  <a:pt x="52915" y="10038"/>
                  <a:pt x="52910" y="10012"/>
                  <a:pt x="52916" y="9995"/>
                </a:cubicBezTo>
                <a:cubicBezTo>
                  <a:pt x="52956" y="10001"/>
                  <a:pt x="52940" y="10050"/>
                  <a:pt x="52946" y="10083"/>
                </a:cubicBezTo>
                <a:cubicBezTo>
                  <a:pt x="52895" y="10082"/>
                  <a:pt x="52869" y="10099"/>
                  <a:pt x="52858" y="10127"/>
                </a:cubicBezTo>
                <a:cubicBezTo>
                  <a:pt x="52779" y="10097"/>
                  <a:pt x="52908" y="9925"/>
                  <a:pt x="52798" y="10038"/>
                </a:cubicBezTo>
                <a:cubicBezTo>
                  <a:pt x="52713" y="10015"/>
                  <a:pt x="52837" y="9967"/>
                  <a:pt x="52886" y="9973"/>
                </a:cubicBezTo>
                <a:cubicBezTo>
                  <a:pt x="52903" y="9912"/>
                  <a:pt x="52918" y="9849"/>
                  <a:pt x="53034" y="9863"/>
                </a:cubicBezTo>
                <a:cubicBezTo>
                  <a:pt x="53010" y="9883"/>
                  <a:pt x="53002" y="9913"/>
                  <a:pt x="53004" y="9951"/>
                </a:cubicBezTo>
                <a:cubicBezTo>
                  <a:pt x="52930" y="9953"/>
                  <a:pt x="52891" y="9983"/>
                  <a:pt x="52886" y="10038"/>
                </a:cubicBezTo>
                <a:close/>
                <a:moveTo>
                  <a:pt x="52653" y="10127"/>
                </a:moveTo>
                <a:cubicBezTo>
                  <a:pt x="52639" y="10128"/>
                  <a:pt x="52609" y="10187"/>
                  <a:pt x="52594" y="10193"/>
                </a:cubicBezTo>
                <a:cubicBezTo>
                  <a:pt x="52686" y="10202"/>
                  <a:pt x="52687" y="10122"/>
                  <a:pt x="52653" y="10127"/>
                </a:cubicBezTo>
                <a:close/>
                <a:moveTo>
                  <a:pt x="52623" y="10127"/>
                </a:moveTo>
                <a:cubicBezTo>
                  <a:pt x="52627" y="10101"/>
                  <a:pt x="52675" y="10077"/>
                  <a:pt x="52623" y="10061"/>
                </a:cubicBezTo>
                <a:cubicBezTo>
                  <a:pt x="52619" y="10086"/>
                  <a:pt x="52572" y="10110"/>
                  <a:pt x="52623" y="10127"/>
                </a:cubicBezTo>
                <a:close/>
                <a:moveTo>
                  <a:pt x="52798" y="9818"/>
                </a:moveTo>
                <a:cubicBezTo>
                  <a:pt x="52795" y="9896"/>
                  <a:pt x="52655" y="9871"/>
                  <a:pt x="52681" y="9973"/>
                </a:cubicBezTo>
                <a:cubicBezTo>
                  <a:pt x="52606" y="9981"/>
                  <a:pt x="52593" y="10038"/>
                  <a:pt x="52505" y="10038"/>
                </a:cubicBezTo>
                <a:cubicBezTo>
                  <a:pt x="52531" y="10103"/>
                  <a:pt x="52600" y="10026"/>
                  <a:pt x="52653" y="10038"/>
                </a:cubicBezTo>
                <a:cubicBezTo>
                  <a:pt x="52725" y="10006"/>
                  <a:pt x="52705" y="9902"/>
                  <a:pt x="52828" y="9907"/>
                </a:cubicBezTo>
                <a:cubicBezTo>
                  <a:pt x="52825" y="9992"/>
                  <a:pt x="52710" y="9993"/>
                  <a:pt x="52681" y="10061"/>
                </a:cubicBezTo>
                <a:cubicBezTo>
                  <a:pt x="52695" y="10094"/>
                  <a:pt x="52720" y="10052"/>
                  <a:pt x="52770" y="10061"/>
                </a:cubicBezTo>
                <a:cubicBezTo>
                  <a:pt x="52757" y="10080"/>
                  <a:pt x="52745" y="10100"/>
                  <a:pt x="52711" y="10105"/>
                </a:cubicBezTo>
                <a:cubicBezTo>
                  <a:pt x="52735" y="10144"/>
                  <a:pt x="52690" y="10159"/>
                  <a:pt x="52681" y="10170"/>
                </a:cubicBezTo>
                <a:cubicBezTo>
                  <a:pt x="52677" y="10179"/>
                  <a:pt x="52690" y="10209"/>
                  <a:pt x="52681" y="10216"/>
                </a:cubicBezTo>
                <a:cubicBezTo>
                  <a:pt x="52678" y="10217"/>
                  <a:pt x="52655" y="10212"/>
                  <a:pt x="52653" y="10216"/>
                </a:cubicBezTo>
                <a:cubicBezTo>
                  <a:pt x="52631" y="10247"/>
                  <a:pt x="52671" y="10293"/>
                  <a:pt x="52594" y="10281"/>
                </a:cubicBezTo>
                <a:cubicBezTo>
                  <a:pt x="52671" y="10209"/>
                  <a:pt x="52476" y="10266"/>
                  <a:pt x="52566" y="10170"/>
                </a:cubicBezTo>
                <a:cubicBezTo>
                  <a:pt x="52440" y="10179"/>
                  <a:pt x="52468" y="10304"/>
                  <a:pt x="52301" y="10281"/>
                </a:cubicBezTo>
                <a:cubicBezTo>
                  <a:pt x="52317" y="10263"/>
                  <a:pt x="52332" y="10245"/>
                  <a:pt x="52329" y="10216"/>
                </a:cubicBezTo>
                <a:cubicBezTo>
                  <a:pt x="52377" y="10209"/>
                  <a:pt x="52380" y="10236"/>
                  <a:pt x="52418" y="10236"/>
                </a:cubicBezTo>
                <a:cubicBezTo>
                  <a:pt x="52483" y="10234"/>
                  <a:pt x="52431" y="10144"/>
                  <a:pt x="52448" y="10105"/>
                </a:cubicBezTo>
                <a:cubicBezTo>
                  <a:pt x="52418" y="10127"/>
                  <a:pt x="52388" y="10148"/>
                  <a:pt x="52359" y="10170"/>
                </a:cubicBezTo>
                <a:cubicBezTo>
                  <a:pt x="52251" y="10117"/>
                  <a:pt x="52431" y="10094"/>
                  <a:pt x="52448" y="10061"/>
                </a:cubicBezTo>
                <a:cubicBezTo>
                  <a:pt x="52434" y="10028"/>
                  <a:pt x="52409" y="10070"/>
                  <a:pt x="52359" y="10061"/>
                </a:cubicBezTo>
                <a:cubicBezTo>
                  <a:pt x="52418" y="9993"/>
                  <a:pt x="52476" y="9929"/>
                  <a:pt x="52653" y="9951"/>
                </a:cubicBezTo>
                <a:cubicBezTo>
                  <a:pt x="52643" y="9913"/>
                  <a:pt x="52656" y="9897"/>
                  <a:pt x="52681" y="9884"/>
                </a:cubicBezTo>
                <a:cubicBezTo>
                  <a:pt x="52711" y="9869"/>
                  <a:pt x="52765" y="9801"/>
                  <a:pt x="52798" y="9818"/>
                </a:cubicBezTo>
                <a:close/>
                <a:moveTo>
                  <a:pt x="52828" y="9686"/>
                </a:moveTo>
                <a:cubicBezTo>
                  <a:pt x="52864" y="9696"/>
                  <a:pt x="52888" y="9715"/>
                  <a:pt x="52886" y="9752"/>
                </a:cubicBezTo>
                <a:cubicBezTo>
                  <a:pt x="52837" y="9745"/>
                  <a:pt x="52831" y="9770"/>
                  <a:pt x="52828" y="9796"/>
                </a:cubicBezTo>
                <a:cubicBezTo>
                  <a:pt x="52719" y="9730"/>
                  <a:pt x="52707" y="9885"/>
                  <a:pt x="52594" y="9884"/>
                </a:cubicBezTo>
                <a:cubicBezTo>
                  <a:pt x="52637" y="9851"/>
                  <a:pt x="52655" y="9799"/>
                  <a:pt x="52681" y="9752"/>
                </a:cubicBezTo>
                <a:cubicBezTo>
                  <a:pt x="52731" y="9789"/>
                  <a:pt x="52854" y="9770"/>
                  <a:pt x="52828" y="9686"/>
                </a:cubicBezTo>
                <a:close/>
                <a:moveTo>
                  <a:pt x="19913" y="9709"/>
                </a:moveTo>
                <a:cubicBezTo>
                  <a:pt x="19922" y="9662"/>
                  <a:pt x="20052" y="9704"/>
                  <a:pt x="20031" y="9752"/>
                </a:cubicBezTo>
                <a:cubicBezTo>
                  <a:pt x="19936" y="9779"/>
                  <a:pt x="20008" y="9682"/>
                  <a:pt x="19913" y="9709"/>
                </a:cubicBezTo>
                <a:close/>
                <a:moveTo>
                  <a:pt x="13700" y="9709"/>
                </a:moveTo>
                <a:cubicBezTo>
                  <a:pt x="13712" y="9692"/>
                  <a:pt x="13870" y="9664"/>
                  <a:pt x="13876" y="9752"/>
                </a:cubicBezTo>
                <a:cubicBezTo>
                  <a:pt x="13825" y="9761"/>
                  <a:pt x="13820" y="9736"/>
                  <a:pt x="13817" y="9709"/>
                </a:cubicBezTo>
                <a:cubicBezTo>
                  <a:pt x="13788" y="9709"/>
                  <a:pt x="13794" y="9736"/>
                  <a:pt x="13787" y="9752"/>
                </a:cubicBezTo>
                <a:cubicBezTo>
                  <a:pt x="13749" y="9745"/>
                  <a:pt x="13742" y="9714"/>
                  <a:pt x="13700" y="9709"/>
                </a:cubicBezTo>
                <a:close/>
                <a:moveTo>
                  <a:pt x="52359" y="9665"/>
                </a:moveTo>
                <a:cubicBezTo>
                  <a:pt x="52455" y="9649"/>
                  <a:pt x="52403" y="9709"/>
                  <a:pt x="52359" y="9709"/>
                </a:cubicBezTo>
                <a:cubicBezTo>
                  <a:pt x="52364" y="9734"/>
                  <a:pt x="52413" y="9727"/>
                  <a:pt x="52448" y="9731"/>
                </a:cubicBezTo>
                <a:cubicBezTo>
                  <a:pt x="52448" y="9752"/>
                  <a:pt x="52448" y="9775"/>
                  <a:pt x="52448" y="9796"/>
                </a:cubicBezTo>
                <a:cubicBezTo>
                  <a:pt x="52358" y="9781"/>
                  <a:pt x="52340" y="9820"/>
                  <a:pt x="52272" y="9818"/>
                </a:cubicBezTo>
                <a:cubicBezTo>
                  <a:pt x="52290" y="9799"/>
                  <a:pt x="52307" y="9779"/>
                  <a:pt x="52272" y="9775"/>
                </a:cubicBezTo>
                <a:cubicBezTo>
                  <a:pt x="52280" y="9722"/>
                  <a:pt x="52374" y="9734"/>
                  <a:pt x="52359" y="9665"/>
                </a:cubicBezTo>
                <a:close/>
                <a:moveTo>
                  <a:pt x="52242" y="9665"/>
                </a:moveTo>
                <a:cubicBezTo>
                  <a:pt x="52322" y="9685"/>
                  <a:pt x="52217" y="9746"/>
                  <a:pt x="52184" y="9752"/>
                </a:cubicBezTo>
                <a:cubicBezTo>
                  <a:pt x="52194" y="9789"/>
                  <a:pt x="52161" y="9794"/>
                  <a:pt x="52124" y="9796"/>
                </a:cubicBezTo>
                <a:cubicBezTo>
                  <a:pt x="52114" y="9773"/>
                  <a:pt x="52181" y="9762"/>
                  <a:pt x="52184" y="9752"/>
                </a:cubicBezTo>
                <a:cubicBezTo>
                  <a:pt x="52187" y="9740"/>
                  <a:pt x="52163" y="9721"/>
                  <a:pt x="52154" y="9731"/>
                </a:cubicBezTo>
                <a:cubicBezTo>
                  <a:pt x="52184" y="9695"/>
                  <a:pt x="52190" y="9700"/>
                  <a:pt x="52242" y="9665"/>
                </a:cubicBezTo>
                <a:close/>
                <a:moveTo>
                  <a:pt x="11062" y="9665"/>
                </a:moveTo>
                <a:cubicBezTo>
                  <a:pt x="11070" y="9676"/>
                  <a:pt x="11148" y="9699"/>
                  <a:pt x="11150" y="9709"/>
                </a:cubicBezTo>
                <a:cubicBezTo>
                  <a:pt x="11155" y="9734"/>
                  <a:pt x="11051" y="9734"/>
                  <a:pt x="11062" y="9665"/>
                </a:cubicBezTo>
                <a:close/>
                <a:moveTo>
                  <a:pt x="52566" y="9665"/>
                </a:moveTo>
                <a:cubicBezTo>
                  <a:pt x="52561" y="9661"/>
                  <a:pt x="52539" y="9668"/>
                  <a:pt x="52536" y="9665"/>
                </a:cubicBezTo>
                <a:cubicBezTo>
                  <a:pt x="52513" y="9644"/>
                  <a:pt x="52663" y="9680"/>
                  <a:pt x="52653" y="9665"/>
                </a:cubicBezTo>
                <a:cubicBezTo>
                  <a:pt x="52654" y="9667"/>
                  <a:pt x="52585" y="9707"/>
                  <a:pt x="52594" y="9709"/>
                </a:cubicBezTo>
                <a:cubicBezTo>
                  <a:pt x="52558" y="9704"/>
                  <a:pt x="52581" y="9683"/>
                  <a:pt x="52566" y="9665"/>
                </a:cubicBezTo>
                <a:close/>
                <a:moveTo>
                  <a:pt x="42072" y="9643"/>
                </a:moveTo>
                <a:cubicBezTo>
                  <a:pt x="42042" y="9679"/>
                  <a:pt x="41947" y="9667"/>
                  <a:pt x="41896" y="9686"/>
                </a:cubicBezTo>
                <a:cubicBezTo>
                  <a:pt x="41834" y="9667"/>
                  <a:pt x="42000" y="9635"/>
                  <a:pt x="42072" y="9643"/>
                </a:cubicBezTo>
                <a:close/>
                <a:moveTo>
                  <a:pt x="20998" y="9686"/>
                </a:moveTo>
                <a:cubicBezTo>
                  <a:pt x="21018" y="9642"/>
                  <a:pt x="21119" y="9671"/>
                  <a:pt x="21174" y="9665"/>
                </a:cubicBezTo>
                <a:cubicBezTo>
                  <a:pt x="21232" y="9658"/>
                  <a:pt x="21260" y="9645"/>
                  <a:pt x="21320" y="9643"/>
                </a:cubicBezTo>
                <a:cubicBezTo>
                  <a:pt x="21388" y="9640"/>
                  <a:pt x="21458" y="9641"/>
                  <a:pt x="21526" y="9643"/>
                </a:cubicBezTo>
                <a:cubicBezTo>
                  <a:pt x="21564" y="9644"/>
                  <a:pt x="21653" y="9622"/>
                  <a:pt x="21672" y="9665"/>
                </a:cubicBezTo>
                <a:cubicBezTo>
                  <a:pt x="21578" y="9665"/>
                  <a:pt x="21504" y="9664"/>
                  <a:pt x="21438" y="9665"/>
                </a:cubicBezTo>
                <a:cubicBezTo>
                  <a:pt x="21406" y="9665"/>
                  <a:pt x="21418" y="9685"/>
                  <a:pt x="21408" y="9686"/>
                </a:cubicBezTo>
                <a:cubicBezTo>
                  <a:pt x="21392" y="9689"/>
                  <a:pt x="21336" y="9662"/>
                  <a:pt x="21291" y="9665"/>
                </a:cubicBezTo>
                <a:cubicBezTo>
                  <a:pt x="21201" y="9668"/>
                  <a:pt x="21121" y="9700"/>
                  <a:pt x="20998" y="9686"/>
                </a:cubicBezTo>
                <a:close/>
                <a:moveTo>
                  <a:pt x="12029" y="9643"/>
                </a:moveTo>
                <a:cubicBezTo>
                  <a:pt x="12152" y="9675"/>
                  <a:pt x="12324" y="9671"/>
                  <a:pt x="12468" y="9686"/>
                </a:cubicBezTo>
                <a:cubicBezTo>
                  <a:pt x="12464" y="9712"/>
                  <a:pt x="12415" y="9705"/>
                  <a:pt x="12381" y="9709"/>
                </a:cubicBezTo>
                <a:cubicBezTo>
                  <a:pt x="12347" y="9712"/>
                  <a:pt x="12328" y="9704"/>
                  <a:pt x="12322" y="9686"/>
                </a:cubicBezTo>
                <a:cubicBezTo>
                  <a:pt x="12233" y="9665"/>
                  <a:pt x="12024" y="9734"/>
                  <a:pt x="12029" y="9643"/>
                </a:cubicBezTo>
                <a:close/>
                <a:moveTo>
                  <a:pt x="24456" y="9643"/>
                </a:moveTo>
                <a:cubicBezTo>
                  <a:pt x="24416" y="9704"/>
                  <a:pt x="24245" y="9578"/>
                  <a:pt x="24456" y="9643"/>
                </a:cubicBezTo>
                <a:close/>
                <a:moveTo>
                  <a:pt x="20939" y="9620"/>
                </a:moveTo>
                <a:cubicBezTo>
                  <a:pt x="20906" y="9674"/>
                  <a:pt x="20761" y="9718"/>
                  <a:pt x="20704" y="9686"/>
                </a:cubicBezTo>
                <a:cubicBezTo>
                  <a:pt x="20711" y="9652"/>
                  <a:pt x="20781" y="9676"/>
                  <a:pt x="20822" y="9665"/>
                </a:cubicBezTo>
                <a:cubicBezTo>
                  <a:pt x="20859" y="9655"/>
                  <a:pt x="20876" y="9590"/>
                  <a:pt x="20939" y="9620"/>
                </a:cubicBezTo>
                <a:close/>
                <a:moveTo>
                  <a:pt x="12468" y="9643"/>
                </a:moveTo>
                <a:cubicBezTo>
                  <a:pt x="12400" y="9594"/>
                  <a:pt x="12566" y="9664"/>
                  <a:pt x="12645" y="9643"/>
                </a:cubicBezTo>
                <a:cubicBezTo>
                  <a:pt x="12633" y="9680"/>
                  <a:pt x="12667" y="9684"/>
                  <a:pt x="12703" y="9686"/>
                </a:cubicBezTo>
                <a:cubicBezTo>
                  <a:pt x="12712" y="9725"/>
                  <a:pt x="12539" y="9726"/>
                  <a:pt x="12586" y="9665"/>
                </a:cubicBezTo>
                <a:cubicBezTo>
                  <a:pt x="12525" y="9674"/>
                  <a:pt x="12508" y="9650"/>
                  <a:pt x="12468" y="9643"/>
                </a:cubicBezTo>
                <a:close/>
                <a:moveTo>
                  <a:pt x="53034" y="9599"/>
                </a:moveTo>
                <a:cubicBezTo>
                  <a:pt x="52993" y="9647"/>
                  <a:pt x="52846" y="9704"/>
                  <a:pt x="52828" y="9599"/>
                </a:cubicBezTo>
                <a:cubicBezTo>
                  <a:pt x="52885" y="9642"/>
                  <a:pt x="52967" y="9610"/>
                  <a:pt x="53034" y="9599"/>
                </a:cubicBezTo>
                <a:close/>
                <a:moveTo>
                  <a:pt x="12820" y="9599"/>
                </a:moveTo>
                <a:cubicBezTo>
                  <a:pt x="12815" y="9578"/>
                  <a:pt x="12828" y="9553"/>
                  <a:pt x="12850" y="9555"/>
                </a:cubicBezTo>
                <a:cubicBezTo>
                  <a:pt x="12853" y="9555"/>
                  <a:pt x="12883" y="9598"/>
                  <a:pt x="12879" y="9599"/>
                </a:cubicBezTo>
                <a:cubicBezTo>
                  <a:pt x="12918" y="9595"/>
                  <a:pt x="12887" y="9561"/>
                  <a:pt x="12908" y="9555"/>
                </a:cubicBezTo>
                <a:cubicBezTo>
                  <a:pt x="12974" y="9534"/>
                  <a:pt x="13066" y="9588"/>
                  <a:pt x="13143" y="9555"/>
                </a:cubicBezTo>
                <a:cubicBezTo>
                  <a:pt x="13120" y="9577"/>
                  <a:pt x="13002" y="9637"/>
                  <a:pt x="13084" y="9665"/>
                </a:cubicBezTo>
                <a:cubicBezTo>
                  <a:pt x="13158" y="9711"/>
                  <a:pt x="12982" y="9665"/>
                  <a:pt x="12996" y="9620"/>
                </a:cubicBezTo>
                <a:cubicBezTo>
                  <a:pt x="12918" y="9615"/>
                  <a:pt x="13074" y="9706"/>
                  <a:pt x="12937" y="9686"/>
                </a:cubicBezTo>
                <a:cubicBezTo>
                  <a:pt x="12939" y="9708"/>
                  <a:pt x="12973" y="9704"/>
                  <a:pt x="12996" y="9709"/>
                </a:cubicBezTo>
                <a:cubicBezTo>
                  <a:pt x="12992" y="9757"/>
                  <a:pt x="12872" y="9718"/>
                  <a:pt x="12820" y="9731"/>
                </a:cubicBezTo>
                <a:cubicBezTo>
                  <a:pt x="12805" y="9682"/>
                  <a:pt x="12969" y="9609"/>
                  <a:pt x="12820" y="9599"/>
                </a:cubicBezTo>
                <a:close/>
                <a:moveTo>
                  <a:pt x="12557" y="9577"/>
                </a:moveTo>
                <a:cubicBezTo>
                  <a:pt x="12562" y="9552"/>
                  <a:pt x="12586" y="9564"/>
                  <a:pt x="12586" y="9577"/>
                </a:cubicBezTo>
                <a:cubicBezTo>
                  <a:pt x="12635" y="9577"/>
                  <a:pt x="12684" y="9577"/>
                  <a:pt x="12732" y="9577"/>
                </a:cubicBezTo>
                <a:cubicBezTo>
                  <a:pt x="12785" y="9571"/>
                  <a:pt x="12793" y="9598"/>
                  <a:pt x="12762" y="9599"/>
                </a:cubicBezTo>
                <a:cubicBezTo>
                  <a:pt x="12684" y="9598"/>
                  <a:pt x="12594" y="9607"/>
                  <a:pt x="12557" y="9577"/>
                </a:cubicBezTo>
                <a:close/>
                <a:moveTo>
                  <a:pt x="12058" y="9533"/>
                </a:moveTo>
                <a:cubicBezTo>
                  <a:pt x="12088" y="9533"/>
                  <a:pt x="12117" y="9533"/>
                  <a:pt x="12146" y="9533"/>
                </a:cubicBezTo>
                <a:cubicBezTo>
                  <a:pt x="12131" y="9565"/>
                  <a:pt x="12103" y="9587"/>
                  <a:pt x="12088" y="9620"/>
                </a:cubicBezTo>
                <a:cubicBezTo>
                  <a:pt x="12044" y="9601"/>
                  <a:pt x="12096" y="9587"/>
                  <a:pt x="12058" y="9533"/>
                </a:cubicBezTo>
                <a:close/>
                <a:moveTo>
                  <a:pt x="42629" y="9533"/>
                </a:moveTo>
                <a:cubicBezTo>
                  <a:pt x="42638" y="9502"/>
                  <a:pt x="42702" y="9514"/>
                  <a:pt x="42746" y="9511"/>
                </a:cubicBezTo>
                <a:cubicBezTo>
                  <a:pt x="42734" y="9553"/>
                  <a:pt x="42632" y="9527"/>
                  <a:pt x="42658" y="9599"/>
                </a:cubicBezTo>
                <a:cubicBezTo>
                  <a:pt x="42719" y="9680"/>
                  <a:pt x="42781" y="9532"/>
                  <a:pt x="42833" y="9599"/>
                </a:cubicBezTo>
                <a:cubicBezTo>
                  <a:pt x="42793" y="9642"/>
                  <a:pt x="42643" y="9670"/>
                  <a:pt x="42599" y="9643"/>
                </a:cubicBezTo>
                <a:cubicBezTo>
                  <a:pt x="42553" y="9667"/>
                  <a:pt x="42538" y="9714"/>
                  <a:pt x="42453" y="9709"/>
                </a:cubicBezTo>
                <a:cubicBezTo>
                  <a:pt x="42453" y="9688"/>
                  <a:pt x="42488" y="9692"/>
                  <a:pt x="42511" y="9686"/>
                </a:cubicBezTo>
                <a:cubicBezTo>
                  <a:pt x="42510" y="9637"/>
                  <a:pt x="42417" y="9686"/>
                  <a:pt x="42423" y="9686"/>
                </a:cubicBezTo>
                <a:cubicBezTo>
                  <a:pt x="42379" y="9680"/>
                  <a:pt x="42373" y="9632"/>
                  <a:pt x="42307" y="9643"/>
                </a:cubicBezTo>
                <a:cubicBezTo>
                  <a:pt x="42310" y="9559"/>
                  <a:pt x="42384" y="9642"/>
                  <a:pt x="42423" y="9643"/>
                </a:cubicBezTo>
                <a:cubicBezTo>
                  <a:pt x="42504" y="9644"/>
                  <a:pt x="42547" y="9623"/>
                  <a:pt x="42629" y="9620"/>
                </a:cubicBezTo>
                <a:cubicBezTo>
                  <a:pt x="42628" y="9600"/>
                  <a:pt x="42593" y="9604"/>
                  <a:pt x="42570" y="9599"/>
                </a:cubicBezTo>
                <a:cubicBezTo>
                  <a:pt x="42544" y="9553"/>
                  <a:pt x="42719" y="9555"/>
                  <a:pt x="42629" y="9533"/>
                </a:cubicBezTo>
                <a:close/>
                <a:moveTo>
                  <a:pt x="47318" y="9511"/>
                </a:moveTo>
                <a:cubicBezTo>
                  <a:pt x="47325" y="9509"/>
                  <a:pt x="47326" y="9493"/>
                  <a:pt x="47348" y="9488"/>
                </a:cubicBezTo>
                <a:cubicBezTo>
                  <a:pt x="47361" y="9485"/>
                  <a:pt x="47488" y="9482"/>
                  <a:pt x="47493" y="9488"/>
                </a:cubicBezTo>
                <a:cubicBezTo>
                  <a:pt x="47532" y="9529"/>
                  <a:pt x="47330" y="9501"/>
                  <a:pt x="47318" y="9511"/>
                </a:cubicBezTo>
                <a:close/>
                <a:moveTo>
                  <a:pt x="11941" y="9511"/>
                </a:moveTo>
                <a:cubicBezTo>
                  <a:pt x="11928" y="9528"/>
                  <a:pt x="11916" y="9552"/>
                  <a:pt x="11882" y="9555"/>
                </a:cubicBezTo>
                <a:cubicBezTo>
                  <a:pt x="11840" y="9558"/>
                  <a:pt x="11808" y="9541"/>
                  <a:pt x="11765" y="9533"/>
                </a:cubicBezTo>
                <a:cubicBezTo>
                  <a:pt x="11738" y="9527"/>
                  <a:pt x="11748" y="9514"/>
                  <a:pt x="11736" y="9511"/>
                </a:cubicBezTo>
                <a:cubicBezTo>
                  <a:pt x="11702" y="9501"/>
                  <a:pt x="11656" y="9563"/>
                  <a:pt x="11707" y="9488"/>
                </a:cubicBezTo>
                <a:cubicBezTo>
                  <a:pt x="11788" y="9517"/>
                  <a:pt x="11851" y="9542"/>
                  <a:pt x="11941" y="9511"/>
                </a:cubicBezTo>
                <a:close/>
                <a:moveTo>
                  <a:pt x="7310" y="9511"/>
                </a:moveTo>
                <a:cubicBezTo>
                  <a:pt x="7382" y="9443"/>
                  <a:pt x="7501" y="9527"/>
                  <a:pt x="7604" y="9511"/>
                </a:cubicBezTo>
                <a:cubicBezTo>
                  <a:pt x="7529" y="9602"/>
                  <a:pt x="7477" y="9474"/>
                  <a:pt x="7310" y="9511"/>
                </a:cubicBezTo>
                <a:close/>
                <a:moveTo>
                  <a:pt x="8131" y="9466"/>
                </a:moveTo>
                <a:cubicBezTo>
                  <a:pt x="8181" y="9389"/>
                  <a:pt x="8190" y="9522"/>
                  <a:pt x="8248" y="9511"/>
                </a:cubicBezTo>
                <a:cubicBezTo>
                  <a:pt x="8257" y="9550"/>
                  <a:pt x="8221" y="9556"/>
                  <a:pt x="8219" y="9533"/>
                </a:cubicBezTo>
                <a:cubicBezTo>
                  <a:pt x="8202" y="9501"/>
                  <a:pt x="8173" y="9479"/>
                  <a:pt x="8131" y="9466"/>
                </a:cubicBezTo>
                <a:close/>
                <a:moveTo>
                  <a:pt x="5757" y="9444"/>
                </a:moveTo>
                <a:cubicBezTo>
                  <a:pt x="5626" y="9379"/>
                  <a:pt x="6018" y="9518"/>
                  <a:pt x="5815" y="9488"/>
                </a:cubicBezTo>
                <a:cubicBezTo>
                  <a:pt x="5813" y="9488"/>
                  <a:pt x="5817" y="9468"/>
                  <a:pt x="5815" y="9466"/>
                </a:cubicBezTo>
                <a:cubicBezTo>
                  <a:pt x="5804" y="9456"/>
                  <a:pt x="5745" y="9473"/>
                  <a:pt x="5757" y="9444"/>
                </a:cubicBezTo>
                <a:close/>
                <a:moveTo>
                  <a:pt x="11355" y="9444"/>
                </a:moveTo>
                <a:cubicBezTo>
                  <a:pt x="11409" y="9519"/>
                  <a:pt x="11347" y="9463"/>
                  <a:pt x="11296" y="9444"/>
                </a:cubicBezTo>
                <a:cubicBezTo>
                  <a:pt x="11271" y="9440"/>
                  <a:pt x="11268" y="9453"/>
                  <a:pt x="11267" y="9466"/>
                </a:cubicBezTo>
                <a:cubicBezTo>
                  <a:pt x="11223" y="9457"/>
                  <a:pt x="11278" y="9438"/>
                  <a:pt x="11267" y="9400"/>
                </a:cubicBezTo>
                <a:cubicBezTo>
                  <a:pt x="11340" y="9372"/>
                  <a:pt x="11409" y="9450"/>
                  <a:pt x="11414" y="9400"/>
                </a:cubicBezTo>
                <a:cubicBezTo>
                  <a:pt x="11482" y="9401"/>
                  <a:pt x="11403" y="9460"/>
                  <a:pt x="11355" y="9444"/>
                </a:cubicBezTo>
                <a:close/>
                <a:moveTo>
                  <a:pt x="7574" y="9444"/>
                </a:moveTo>
                <a:cubicBezTo>
                  <a:pt x="7560" y="9402"/>
                  <a:pt x="7719" y="9366"/>
                  <a:pt x="7691" y="9444"/>
                </a:cubicBezTo>
                <a:cubicBezTo>
                  <a:pt x="7668" y="9440"/>
                  <a:pt x="7662" y="9423"/>
                  <a:pt x="7632" y="9423"/>
                </a:cubicBezTo>
                <a:cubicBezTo>
                  <a:pt x="7629" y="9462"/>
                  <a:pt x="7668" y="9469"/>
                  <a:pt x="7662" y="9511"/>
                </a:cubicBezTo>
                <a:cubicBezTo>
                  <a:pt x="7621" y="9581"/>
                  <a:pt x="7649" y="9420"/>
                  <a:pt x="7574" y="9444"/>
                </a:cubicBezTo>
                <a:close/>
                <a:moveTo>
                  <a:pt x="8893" y="9400"/>
                </a:moveTo>
                <a:cubicBezTo>
                  <a:pt x="8852" y="9462"/>
                  <a:pt x="8682" y="9336"/>
                  <a:pt x="8893" y="9400"/>
                </a:cubicBezTo>
                <a:close/>
                <a:moveTo>
                  <a:pt x="9332" y="9334"/>
                </a:moveTo>
                <a:cubicBezTo>
                  <a:pt x="9399" y="9304"/>
                  <a:pt x="9443" y="9391"/>
                  <a:pt x="9450" y="9334"/>
                </a:cubicBezTo>
                <a:cubicBezTo>
                  <a:pt x="9505" y="9369"/>
                  <a:pt x="9420" y="9411"/>
                  <a:pt x="9538" y="9423"/>
                </a:cubicBezTo>
                <a:cubicBezTo>
                  <a:pt x="9531" y="9450"/>
                  <a:pt x="9480" y="9445"/>
                  <a:pt x="9479" y="9423"/>
                </a:cubicBezTo>
                <a:cubicBezTo>
                  <a:pt x="9438" y="9424"/>
                  <a:pt x="9396" y="9426"/>
                  <a:pt x="9391" y="9400"/>
                </a:cubicBezTo>
                <a:cubicBezTo>
                  <a:pt x="9321" y="9391"/>
                  <a:pt x="9328" y="9440"/>
                  <a:pt x="9245" y="9423"/>
                </a:cubicBezTo>
                <a:cubicBezTo>
                  <a:pt x="9191" y="9405"/>
                  <a:pt x="9262" y="9398"/>
                  <a:pt x="9303" y="9400"/>
                </a:cubicBezTo>
                <a:cubicBezTo>
                  <a:pt x="9338" y="9397"/>
                  <a:pt x="9328" y="9360"/>
                  <a:pt x="9332" y="9334"/>
                </a:cubicBezTo>
                <a:close/>
                <a:moveTo>
                  <a:pt x="6988" y="9357"/>
                </a:moveTo>
                <a:cubicBezTo>
                  <a:pt x="7034" y="9302"/>
                  <a:pt x="7192" y="9348"/>
                  <a:pt x="7251" y="9357"/>
                </a:cubicBezTo>
                <a:cubicBezTo>
                  <a:pt x="7230" y="9377"/>
                  <a:pt x="7199" y="9390"/>
                  <a:pt x="7164" y="9400"/>
                </a:cubicBezTo>
                <a:cubicBezTo>
                  <a:pt x="7159" y="9420"/>
                  <a:pt x="7175" y="9421"/>
                  <a:pt x="7193" y="9423"/>
                </a:cubicBezTo>
                <a:cubicBezTo>
                  <a:pt x="7180" y="9478"/>
                  <a:pt x="7109" y="9402"/>
                  <a:pt x="7134" y="9357"/>
                </a:cubicBezTo>
                <a:cubicBezTo>
                  <a:pt x="7041" y="9343"/>
                  <a:pt x="7044" y="9397"/>
                  <a:pt x="6988" y="9357"/>
                </a:cubicBezTo>
                <a:close/>
                <a:moveTo>
                  <a:pt x="6577" y="9312"/>
                </a:moveTo>
                <a:cubicBezTo>
                  <a:pt x="6613" y="9367"/>
                  <a:pt x="6688" y="9267"/>
                  <a:pt x="6724" y="9334"/>
                </a:cubicBezTo>
                <a:cubicBezTo>
                  <a:pt x="6808" y="9364"/>
                  <a:pt x="6707" y="9336"/>
                  <a:pt x="6665" y="9334"/>
                </a:cubicBezTo>
                <a:cubicBezTo>
                  <a:pt x="6693" y="9335"/>
                  <a:pt x="6539" y="9401"/>
                  <a:pt x="6577" y="9312"/>
                </a:cubicBezTo>
                <a:close/>
                <a:moveTo>
                  <a:pt x="5727" y="9312"/>
                </a:moveTo>
                <a:cubicBezTo>
                  <a:pt x="5776" y="9222"/>
                  <a:pt x="5869" y="9392"/>
                  <a:pt x="5903" y="9312"/>
                </a:cubicBezTo>
                <a:cubicBezTo>
                  <a:pt x="5993" y="9334"/>
                  <a:pt x="5870" y="9372"/>
                  <a:pt x="5874" y="9400"/>
                </a:cubicBezTo>
                <a:cubicBezTo>
                  <a:pt x="5829" y="9398"/>
                  <a:pt x="5873" y="9375"/>
                  <a:pt x="5874" y="9378"/>
                </a:cubicBezTo>
                <a:cubicBezTo>
                  <a:pt x="5846" y="9315"/>
                  <a:pt x="5791" y="9349"/>
                  <a:pt x="5727" y="9312"/>
                </a:cubicBezTo>
                <a:close/>
                <a:moveTo>
                  <a:pt x="4496" y="9202"/>
                </a:moveTo>
                <a:cubicBezTo>
                  <a:pt x="4519" y="9219"/>
                  <a:pt x="4545" y="9219"/>
                  <a:pt x="4585" y="9225"/>
                </a:cubicBezTo>
                <a:cubicBezTo>
                  <a:pt x="4577" y="9223"/>
                  <a:pt x="4627" y="9194"/>
                  <a:pt x="4614" y="9225"/>
                </a:cubicBezTo>
                <a:cubicBezTo>
                  <a:pt x="4614" y="9224"/>
                  <a:pt x="4478" y="9291"/>
                  <a:pt x="4496" y="9202"/>
                </a:cubicBezTo>
                <a:close/>
                <a:moveTo>
                  <a:pt x="3793" y="9202"/>
                </a:moveTo>
                <a:cubicBezTo>
                  <a:pt x="3921" y="9180"/>
                  <a:pt x="3928" y="9248"/>
                  <a:pt x="3998" y="9268"/>
                </a:cubicBezTo>
                <a:cubicBezTo>
                  <a:pt x="3996" y="9299"/>
                  <a:pt x="3993" y="9331"/>
                  <a:pt x="4028" y="9334"/>
                </a:cubicBezTo>
                <a:cubicBezTo>
                  <a:pt x="4037" y="9382"/>
                  <a:pt x="3956" y="9323"/>
                  <a:pt x="3939" y="9312"/>
                </a:cubicBezTo>
                <a:cubicBezTo>
                  <a:pt x="3914" y="9296"/>
                  <a:pt x="3877" y="9284"/>
                  <a:pt x="3881" y="9246"/>
                </a:cubicBezTo>
                <a:cubicBezTo>
                  <a:pt x="3822" y="9253"/>
                  <a:pt x="3789" y="9241"/>
                  <a:pt x="3793" y="9202"/>
                </a:cubicBezTo>
                <a:close/>
                <a:moveTo>
                  <a:pt x="7838" y="9159"/>
                </a:moveTo>
                <a:cubicBezTo>
                  <a:pt x="7898" y="9217"/>
                  <a:pt x="7987" y="9152"/>
                  <a:pt x="7984" y="9225"/>
                </a:cubicBezTo>
                <a:cubicBezTo>
                  <a:pt x="7933" y="9204"/>
                  <a:pt x="7827" y="9225"/>
                  <a:pt x="7838" y="9159"/>
                </a:cubicBezTo>
                <a:close/>
                <a:moveTo>
                  <a:pt x="6255" y="9159"/>
                </a:moveTo>
                <a:cubicBezTo>
                  <a:pt x="6241" y="9115"/>
                  <a:pt x="6389" y="9087"/>
                  <a:pt x="6401" y="9137"/>
                </a:cubicBezTo>
                <a:cubicBezTo>
                  <a:pt x="6436" y="9169"/>
                  <a:pt x="6523" y="9162"/>
                  <a:pt x="6518" y="9225"/>
                </a:cubicBezTo>
                <a:cubicBezTo>
                  <a:pt x="6500" y="9227"/>
                  <a:pt x="6478" y="9220"/>
                  <a:pt x="6460" y="9225"/>
                </a:cubicBezTo>
                <a:cubicBezTo>
                  <a:pt x="6443" y="9228"/>
                  <a:pt x="6431" y="9268"/>
                  <a:pt x="6431" y="9268"/>
                </a:cubicBezTo>
                <a:cubicBezTo>
                  <a:pt x="6384" y="9271"/>
                  <a:pt x="6422" y="9198"/>
                  <a:pt x="6314" y="9225"/>
                </a:cubicBezTo>
                <a:cubicBezTo>
                  <a:pt x="6220" y="9194"/>
                  <a:pt x="6417" y="9202"/>
                  <a:pt x="6460" y="9202"/>
                </a:cubicBezTo>
                <a:cubicBezTo>
                  <a:pt x="6418" y="9127"/>
                  <a:pt x="6301" y="9192"/>
                  <a:pt x="6255" y="9159"/>
                </a:cubicBezTo>
                <a:close/>
                <a:moveTo>
                  <a:pt x="10417" y="9202"/>
                </a:moveTo>
                <a:cubicBezTo>
                  <a:pt x="10469" y="9156"/>
                  <a:pt x="10519" y="9164"/>
                  <a:pt x="10476" y="9093"/>
                </a:cubicBezTo>
                <a:cubicBezTo>
                  <a:pt x="10587" y="9060"/>
                  <a:pt x="10532" y="9153"/>
                  <a:pt x="10622" y="9137"/>
                </a:cubicBezTo>
                <a:cubicBezTo>
                  <a:pt x="10634" y="9189"/>
                  <a:pt x="10569" y="9184"/>
                  <a:pt x="10593" y="9246"/>
                </a:cubicBezTo>
                <a:cubicBezTo>
                  <a:pt x="10501" y="9218"/>
                  <a:pt x="10381" y="9237"/>
                  <a:pt x="10212" y="9246"/>
                </a:cubicBezTo>
                <a:cubicBezTo>
                  <a:pt x="10223" y="9209"/>
                  <a:pt x="10189" y="9206"/>
                  <a:pt x="10153" y="9202"/>
                </a:cubicBezTo>
                <a:cubicBezTo>
                  <a:pt x="10140" y="9141"/>
                  <a:pt x="10313" y="9219"/>
                  <a:pt x="10300" y="9159"/>
                </a:cubicBezTo>
                <a:cubicBezTo>
                  <a:pt x="10358" y="9159"/>
                  <a:pt x="10337" y="9219"/>
                  <a:pt x="10417" y="9202"/>
                </a:cubicBezTo>
                <a:close/>
                <a:moveTo>
                  <a:pt x="2269" y="9093"/>
                </a:moveTo>
                <a:cubicBezTo>
                  <a:pt x="2285" y="9028"/>
                  <a:pt x="2314" y="9126"/>
                  <a:pt x="2357" y="9114"/>
                </a:cubicBezTo>
                <a:cubicBezTo>
                  <a:pt x="2328" y="9187"/>
                  <a:pt x="2299" y="9090"/>
                  <a:pt x="2269" y="9093"/>
                </a:cubicBezTo>
                <a:close/>
                <a:moveTo>
                  <a:pt x="9332" y="9026"/>
                </a:moveTo>
                <a:cubicBezTo>
                  <a:pt x="9314" y="9049"/>
                  <a:pt x="9265" y="9050"/>
                  <a:pt x="9274" y="9093"/>
                </a:cubicBezTo>
                <a:cubicBezTo>
                  <a:pt x="9246" y="9069"/>
                  <a:pt x="9166" y="9085"/>
                  <a:pt x="9186" y="9026"/>
                </a:cubicBezTo>
                <a:cubicBezTo>
                  <a:pt x="9276" y="9042"/>
                  <a:pt x="9242" y="9042"/>
                  <a:pt x="9332" y="9026"/>
                </a:cubicBezTo>
                <a:close/>
                <a:moveTo>
                  <a:pt x="9040" y="9070"/>
                </a:moveTo>
                <a:cubicBezTo>
                  <a:pt x="9073" y="9075"/>
                  <a:pt x="9056" y="9093"/>
                  <a:pt x="9040" y="9093"/>
                </a:cubicBezTo>
                <a:cubicBezTo>
                  <a:pt x="9059" y="9115"/>
                  <a:pt x="9107" y="9115"/>
                  <a:pt x="9098" y="9159"/>
                </a:cubicBezTo>
                <a:cubicBezTo>
                  <a:pt x="8962" y="9111"/>
                  <a:pt x="8863" y="9199"/>
                  <a:pt x="8776" y="9093"/>
                </a:cubicBezTo>
                <a:cubicBezTo>
                  <a:pt x="8743" y="9112"/>
                  <a:pt x="8794" y="9154"/>
                  <a:pt x="8659" y="9137"/>
                </a:cubicBezTo>
                <a:cubicBezTo>
                  <a:pt x="8678" y="9114"/>
                  <a:pt x="8726" y="9114"/>
                  <a:pt x="8717" y="9070"/>
                </a:cubicBezTo>
                <a:cubicBezTo>
                  <a:pt x="8769" y="9066"/>
                  <a:pt x="8864" y="9093"/>
                  <a:pt x="8834" y="9026"/>
                </a:cubicBezTo>
                <a:cubicBezTo>
                  <a:pt x="8852" y="9056"/>
                  <a:pt x="8911" y="9034"/>
                  <a:pt x="8952" y="9048"/>
                </a:cubicBezTo>
                <a:cubicBezTo>
                  <a:pt x="8914" y="9034"/>
                  <a:pt x="9020" y="9157"/>
                  <a:pt x="9040" y="9070"/>
                </a:cubicBezTo>
                <a:close/>
                <a:moveTo>
                  <a:pt x="2474" y="9070"/>
                </a:moveTo>
                <a:cubicBezTo>
                  <a:pt x="2474" y="9027"/>
                  <a:pt x="2394" y="9042"/>
                  <a:pt x="2416" y="8982"/>
                </a:cubicBezTo>
                <a:cubicBezTo>
                  <a:pt x="2459" y="9008"/>
                  <a:pt x="2546" y="9002"/>
                  <a:pt x="2533" y="9070"/>
                </a:cubicBezTo>
                <a:cubicBezTo>
                  <a:pt x="2485" y="9065"/>
                  <a:pt x="2482" y="9092"/>
                  <a:pt x="2445" y="9093"/>
                </a:cubicBezTo>
                <a:cubicBezTo>
                  <a:pt x="2400" y="9081"/>
                  <a:pt x="2442" y="9069"/>
                  <a:pt x="2474" y="9070"/>
                </a:cubicBezTo>
                <a:close/>
                <a:moveTo>
                  <a:pt x="2357" y="8982"/>
                </a:moveTo>
                <a:cubicBezTo>
                  <a:pt x="2442" y="9055"/>
                  <a:pt x="2195" y="8923"/>
                  <a:pt x="2240" y="9026"/>
                </a:cubicBezTo>
                <a:cubicBezTo>
                  <a:pt x="2144" y="9039"/>
                  <a:pt x="2104" y="9011"/>
                  <a:pt x="2034" y="9005"/>
                </a:cubicBezTo>
                <a:cubicBezTo>
                  <a:pt x="2050" y="8986"/>
                  <a:pt x="2065" y="8969"/>
                  <a:pt x="2063" y="8938"/>
                </a:cubicBezTo>
                <a:cubicBezTo>
                  <a:pt x="2196" y="8974"/>
                  <a:pt x="2235" y="8961"/>
                  <a:pt x="2357" y="8982"/>
                </a:cubicBezTo>
                <a:close/>
                <a:moveTo>
                  <a:pt x="5757" y="8938"/>
                </a:moveTo>
                <a:cubicBezTo>
                  <a:pt x="5807" y="8887"/>
                  <a:pt x="5981" y="8930"/>
                  <a:pt x="6079" y="8916"/>
                </a:cubicBezTo>
                <a:cubicBezTo>
                  <a:pt x="6100" y="8980"/>
                  <a:pt x="6170" y="9009"/>
                  <a:pt x="6284" y="9005"/>
                </a:cubicBezTo>
                <a:cubicBezTo>
                  <a:pt x="6312" y="8988"/>
                  <a:pt x="6329" y="8964"/>
                  <a:pt x="6343" y="8938"/>
                </a:cubicBezTo>
                <a:cubicBezTo>
                  <a:pt x="6383" y="8945"/>
                  <a:pt x="6367" y="8993"/>
                  <a:pt x="6372" y="9026"/>
                </a:cubicBezTo>
                <a:cubicBezTo>
                  <a:pt x="6292" y="9033"/>
                  <a:pt x="6156" y="8996"/>
                  <a:pt x="6196" y="9093"/>
                </a:cubicBezTo>
                <a:cubicBezTo>
                  <a:pt x="6144" y="9088"/>
                  <a:pt x="6119" y="9070"/>
                  <a:pt x="6050" y="9070"/>
                </a:cubicBezTo>
                <a:cubicBezTo>
                  <a:pt x="5970" y="9070"/>
                  <a:pt x="5860" y="9124"/>
                  <a:pt x="5933" y="9048"/>
                </a:cubicBezTo>
                <a:cubicBezTo>
                  <a:pt x="5813" y="9067"/>
                  <a:pt x="5832" y="9051"/>
                  <a:pt x="5698" y="9048"/>
                </a:cubicBezTo>
                <a:cubicBezTo>
                  <a:pt x="5717" y="9004"/>
                  <a:pt x="5835" y="9034"/>
                  <a:pt x="5844" y="8982"/>
                </a:cubicBezTo>
                <a:cubicBezTo>
                  <a:pt x="5874" y="8994"/>
                  <a:pt x="5869" y="9017"/>
                  <a:pt x="5903" y="9026"/>
                </a:cubicBezTo>
                <a:cubicBezTo>
                  <a:pt x="5960" y="9041"/>
                  <a:pt x="5996" y="8997"/>
                  <a:pt x="6050" y="9005"/>
                </a:cubicBezTo>
                <a:cubicBezTo>
                  <a:pt x="6051" y="9005"/>
                  <a:pt x="6052" y="9064"/>
                  <a:pt x="6079" y="9048"/>
                </a:cubicBezTo>
                <a:cubicBezTo>
                  <a:pt x="6099" y="9048"/>
                  <a:pt x="6118" y="9048"/>
                  <a:pt x="6138" y="9048"/>
                </a:cubicBezTo>
                <a:cubicBezTo>
                  <a:pt x="6115" y="8892"/>
                  <a:pt x="5889" y="8974"/>
                  <a:pt x="5757" y="8938"/>
                </a:cubicBezTo>
                <a:close/>
                <a:moveTo>
                  <a:pt x="9773" y="8893"/>
                </a:moveTo>
                <a:cubicBezTo>
                  <a:pt x="9848" y="8900"/>
                  <a:pt x="9732" y="8932"/>
                  <a:pt x="9773" y="8982"/>
                </a:cubicBezTo>
                <a:cubicBezTo>
                  <a:pt x="9699" y="8979"/>
                  <a:pt x="9764" y="8907"/>
                  <a:pt x="9773" y="8893"/>
                </a:cubicBezTo>
                <a:close/>
                <a:moveTo>
                  <a:pt x="3265" y="8695"/>
                </a:moveTo>
                <a:cubicBezTo>
                  <a:pt x="3314" y="8695"/>
                  <a:pt x="3363" y="8695"/>
                  <a:pt x="3411" y="8695"/>
                </a:cubicBezTo>
                <a:cubicBezTo>
                  <a:pt x="3458" y="8763"/>
                  <a:pt x="3222" y="8742"/>
                  <a:pt x="3383" y="8762"/>
                </a:cubicBezTo>
                <a:cubicBezTo>
                  <a:pt x="3354" y="8817"/>
                  <a:pt x="3253" y="8744"/>
                  <a:pt x="3265" y="8695"/>
                </a:cubicBezTo>
                <a:close/>
                <a:moveTo>
                  <a:pt x="53560" y="8674"/>
                </a:moveTo>
                <a:cubicBezTo>
                  <a:pt x="53602" y="8609"/>
                  <a:pt x="53583" y="8725"/>
                  <a:pt x="53503" y="8695"/>
                </a:cubicBezTo>
                <a:cubicBezTo>
                  <a:pt x="53449" y="8679"/>
                  <a:pt x="53521" y="8672"/>
                  <a:pt x="53560" y="8674"/>
                </a:cubicBezTo>
                <a:close/>
                <a:moveTo>
                  <a:pt x="2738" y="8652"/>
                </a:moveTo>
                <a:cubicBezTo>
                  <a:pt x="2654" y="8627"/>
                  <a:pt x="2785" y="8627"/>
                  <a:pt x="2796" y="8652"/>
                </a:cubicBezTo>
                <a:cubicBezTo>
                  <a:pt x="2796" y="8689"/>
                  <a:pt x="2796" y="8726"/>
                  <a:pt x="2796" y="8762"/>
                </a:cubicBezTo>
                <a:cubicBezTo>
                  <a:pt x="2777" y="8762"/>
                  <a:pt x="2757" y="8762"/>
                  <a:pt x="2738" y="8762"/>
                </a:cubicBezTo>
                <a:cubicBezTo>
                  <a:pt x="2743" y="8744"/>
                  <a:pt x="2726" y="8741"/>
                  <a:pt x="2708" y="8740"/>
                </a:cubicBezTo>
                <a:cubicBezTo>
                  <a:pt x="2708" y="8708"/>
                  <a:pt x="2745" y="8737"/>
                  <a:pt x="2738" y="8740"/>
                </a:cubicBezTo>
                <a:cubicBezTo>
                  <a:pt x="2788" y="8719"/>
                  <a:pt x="2792" y="8672"/>
                  <a:pt x="2738" y="8652"/>
                </a:cubicBezTo>
                <a:close/>
                <a:moveTo>
                  <a:pt x="2650" y="8630"/>
                </a:moveTo>
                <a:cubicBezTo>
                  <a:pt x="2621" y="8631"/>
                  <a:pt x="2627" y="8657"/>
                  <a:pt x="2621" y="8674"/>
                </a:cubicBezTo>
                <a:cubicBezTo>
                  <a:pt x="2586" y="8670"/>
                  <a:pt x="2596" y="8634"/>
                  <a:pt x="2591" y="8607"/>
                </a:cubicBezTo>
                <a:cubicBezTo>
                  <a:pt x="2639" y="8602"/>
                  <a:pt x="2642" y="8628"/>
                  <a:pt x="2679" y="8630"/>
                </a:cubicBezTo>
                <a:cubicBezTo>
                  <a:pt x="2674" y="8655"/>
                  <a:pt x="2650" y="8642"/>
                  <a:pt x="2650" y="8630"/>
                </a:cubicBezTo>
                <a:close/>
                <a:moveTo>
                  <a:pt x="2884" y="8454"/>
                </a:moveTo>
                <a:cubicBezTo>
                  <a:pt x="2897" y="8421"/>
                  <a:pt x="2922" y="8463"/>
                  <a:pt x="2972" y="8454"/>
                </a:cubicBezTo>
                <a:cubicBezTo>
                  <a:pt x="3009" y="8525"/>
                  <a:pt x="2877" y="8471"/>
                  <a:pt x="2913" y="8542"/>
                </a:cubicBezTo>
                <a:cubicBezTo>
                  <a:pt x="2810" y="8535"/>
                  <a:pt x="2987" y="8460"/>
                  <a:pt x="2884" y="8454"/>
                </a:cubicBezTo>
                <a:close/>
                <a:moveTo>
                  <a:pt x="56491" y="7221"/>
                </a:moveTo>
                <a:cubicBezTo>
                  <a:pt x="56426" y="7233"/>
                  <a:pt x="56450" y="7179"/>
                  <a:pt x="56404" y="7177"/>
                </a:cubicBezTo>
                <a:cubicBezTo>
                  <a:pt x="56367" y="7182"/>
                  <a:pt x="56374" y="7221"/>
                  <a:pt x="56404" y="7221"/>
                </a:cubicBezTo>
                <a:cubicBezTo>
                  <a:pt x="56404" y="7254"/>
                  <a:pt x="56368" y="7224"/>
                  <a:pt x="56374" y="7221"/>
                </a:cubicBezTo>
                <a:cubicBezTo>
                  <a:pt x="56312" y="7246"/>
                  <a:pt x="56364" y="7273"/>
                  <a:pt x="56316" y="7310"/>
                </a:cubicBezTo>
                <a:cubicBezTo>
                  <a:pt x="56290" y="7292"/>
                  <a:pt x="56250" y="7286"/>
                  <a:pt x="56198" y="7287"/>
                </a:cubicBezTo>
                <a:cubicBezTo>
                  <a:pt x="56106" y="7269"/>
                  <a:pt x="56250" y="7259"/>
                  <a:pt x="56286" y="7265"/>
                </a:cubicBezTo>
                <a:cubicBezTo>
                  <a:pt x="56265" y="7245"/>
                  <a:pt x="56234" y="7232"/>
                  <a:pt x="56198" y="7221"/>
                </a:cubicBezTo>
                <a:cubicBezTo>
                  <a:pt x="56201" y="7190"/>
                  <a:pt x="56204" y="7158"/>
                  <a:pt x="56168" y="7155"/>
                </a:cubicBezTo>
                <a:cubicBezTo>
                  <a:pt x="56155" y="7095"/>
                  <a:pt x="56282" y="7172"/>
                  <a:pt x="56286" y="7111"/>
                </a:cubicBezTo>
                <a:cubicBezTo>
                  <a:pt x="56290" y="7070"/>
                  <a:pt x="56332" y="7124"/>
                  <a:pt x="56404" y="7090"/>
                </a:cubicBezTo>
                <a:cubicBezTo>
                  <a:pt x="56396" y="7148"/>
                  <a:pt x="56280" y="7128"/>
                  <a:pt x="56258" y="7177"/>
                </a:cubicBezTo>
                <a:cubicBezTo>
                  <a:pt x="56273" y="7211"/>
                  <a:pt x="56331" y="7176"/>
                  <a:pt x="56374" y="7155"/>
                </a:cubicBezTo>
                <a:cubicBezTo>
                  <a:pt x="56396" y="7145"/>
                  <a:pt x="56418" y="7118"/>
                  <a:pt x="56434" y="7111"/>
                </a:cubicBezTo>
                <a:cubicBezTo>
                  <a:pt x="56464" y="7098"/>
                  <a:pt x="56524" y="7126"/>
                  <a:pt x="56521" y="7090"/>
                </a:cubicBezTo>
                <a:cubicBezTo>
                  <a:pt x="56596" y="7135"/>
                  <a:pt x="56408" y="7150"/>
                  <a:pt x="56491" y="7221"/>
                </a:cubicBezTo>
                <a:close/>
                <a:moveTo>
                  <a:pt x="53004" y="6737"/>
                </a:moveTo>
                <a:cubicBezTo>
                  <a:pt x="53020" y="6851"/>
                  <a:pt x="52803" y="6727"/>
                  <a:pt x="52886" y="6737"/>
                </a:cubicBezTo>
                <a:cubicBezTo>
                  <a:pt x="52945" y="6743"/>
                  <a:pt x="52910" y="6761"/>
                  <a:pt x="53004" y="6737"/>
                </a:cubicBezTo>
                <a:close/>
                <a:moveTo>
                  <a:pt x="56141" y="5813"/>
                </a:moveTo>
                <a:cubicBezTo>
                  <a:pt x="56148" y="5750"/>
                  <a:pt x="56186" y="5788"/>
                  <a:pt x="56168" y="5813"/>
                </a:cubicBezTo>
                <a:cubicBezTo>
                  <a:pt x="56168" y="5814"/>
                  <a:pt x="56141" y="5811"/>
                  <a:pt x="56141" y="5813"/>
                </a:cubicBezTo>
                <a:cubicBezTo>
                  <a:pt x="56137" y="5838"/>
                  <a:pt x="56183" y="5867"/>
                  <a:pt x="56141" y="5834"/>
                </a:cubicBezTo>
                <a:cubicBezTo>
                  <a:pt x="56106" y="5808"/>
                  <a:pt x="56139" y="5831"/>
                  <a:pt x="56141" y="5813"/>
                </a:cubicBezTo>
                <a:close/>
                <a:moveTo>
                  <a:pt x="52242" y="5614"/>
                </a:moveTo>
                <a:cubicBezTo>
                  <a:pt x="52276" y="5618"/>
                  <a:pt x="52268" y="5655"/>
                  <a:pt x="52272" y="5681"/>
                </a:cubicBezTo>
                <a:cubicBezTo>
                  <a:pt x="52246" y="5667"/>
                  <a:pt x="52219" y="5654"/>
                  <a:pt x="52213" y="5681"/>
                </a:cubicBezTo>
                <a:cubicBezTo>
                  <a:pt x="52128" y="5668"/>
                  <a:pt x="52258" y="5646"/>
                  <a:pt x="52242" y="5614"/>
                </a:cubicBezTo>
                <a:close/>
                <a:moveTo>
                  <a:pt x="55260" y="5614"/>
                </a:moveTo>
                <a:cubicBezTo>
                  <a:pt x="55155" y="5630"/>
                  <a:pt x="55155" y="5576"/>
                  <a:pt x="55260" y="5592"/>
                </a:cubicBezTo>
                <a:cubicBezTo>
                  <a:pt x="55269" y="5616"/>
                  <a:pt x="55319" y="5607"/>
                  <a:pt x="55319" y="5636"/>
                </a:cubicBezTo>
                <a:cubicBezTo>
                  <a:pt x="55286" y="5640"/>
                  <a:pt x="55267" y="5632"/>
                  <a:pt x="55260" y="5614"/>
                </a:cubicBezTo>
                <a:close/>
                <a:moveTo>
                  <a:pt x="54030" y="5438"/>
                </a:moveTo>
                <a:cubicBezTo>
                  <a:pt x="54056" y="5374"/>
                  <a:pt x="54088" y="5461"/>
                  <a:pt x="54089" y="5461"/>
                </a:cubicBezTo>
                <a:cubicBezTo>
                  <a:pt x="54158" y="5471"/>
                  <a:pt x="54329" y="5401"/>
                  <a:pt x="54323" y="5482"/>
                </a:cubicBezTo>
                <a:cubicBezTo>
                  <a:pt x="54357" y="5479"/>
                  <a:pt x="54347" y="5443"/>
                  <a:pt x="54353" y="5416"/>
                </a:cubicBezTo>
                <a:cubicBezTo>
                  <a:pt x="54443" y="5459"/>
                  <a:pt x="54579" y="5466"/>
                  <a:pt x="54733" y="5461"/>
                </a:cubicBezTo>
                <a:cubicBezTo>
                  <a:pt x="54746" y="5495"/>
                  <a:pt x="54826" y="5479"/>
                  <a:pt x="54792" y="5548"/>
                </a:cubicBezTo>
                <a:cubicBezTo>
                  <a:pt x="54764" y="5548"/>
                  <a:pt x="54770" y="5521"/>
                  <a:pt x="54762" y="5504"/>
                </a:cubicBezTo>
                <a:cubicBezTo>
                  <a:pt x="54520" y="5529"/>
                  <a:pt x="54294" y="5461"/>
                  <a:pt x="54119" y="5504"/>
                </a:cubicBezTo>
                <a:cubicBezTo>
                  <a:pt x="54101" y="5473"/>
                  <a:pt x="54071" y="5451"/>
                  <a:pt x="54030" y="5438"/>
                </a:cubicBezTo>
                <a:close/>
                <a:moveTo>
                  <a:pt x="1946" y="5196"/>
                </a:moveTo>
                <a:cubicBezTo>
                  <a:pt x="1926" y="5278"/>
                  <a:pt x="1858" y="5186"/>
                  <a:pt x="1800" y="5240"/>
                </a:cubicBezTo>
                <a:cubicBezTo>
                  <a:pt x="1741" y="5227"/>
                  <a:pt x="1921" y="5152"/>
                  <a:pt x="1946" y="5196"/>
                </a:cubicBezTo>
                <a:close/>
                <a:moveTo>
                  <a:pt x="2416" y="4668"/>
                </a:moveTo>
                <a:cubicBezTo>
                  <a:pt x="2513" y="4689"/>
                  <a:pt x="2383" y="4711"/>
                  <a:pt x="2386" y="4734"/>
                </a:cubicBezTo>
                <a:cubicBezTo>
                  <a:pt x="2302" y="4722"/>
                  <a:pt x="2431" y="4699"/>
                  <a:pt x="2416" y="4668"/>
                </a:cubicBezTo>
                <a:close/>
                <a:moveTo>
                  <a:pt x="2562" y="4690"/>
                </a:moveTo>
                <a:cubicBezTo>
                  <a:pt x="2493" y="4684"/>
                  <a:pt x="2596" y="4631"/>
                  <a:pt x="2591" y="4602"/>
                </a:cubicBezTo>
                <a:cubicBezTo>
                  <a:pt x="2657" y="4653"/>
                  <a:pt x="2705" y="4594"/>
                  <a:pt x="2796" y="4602"/>
                </a:cubicBezTo>
                <a:cubicBezTo>
                  <a:pt x="2798" y="4658"/>
                  <a:pt x="2774" y="4629"/>
                  <a:pt x="2738" y="4624"/>
                </a:cubicBezTo>
                <a:cubicBezTo>
                  <a:pt x="2692" y="4656"/>
                  <a:pt x="2601" y="4653"/>
                  <a:pt x="2562" y="4690"/>
                </a:cubicBezTo>
                <a:close/>
                <a:moveTo>
                  <a:pt x="1830" y="4602"/>
                </a:moveTo>
                <a:cubicBezTo>
                  <a:pt x="1879" y="4603"/>
                  <a:pt x="1905" y="4585"/>
                  <a:pt x="1917" y="4558"/>
                </a:cubicBezTo>
                <a:cubicBezTo>
                  <a:pt x="1872" y="4560"/>
                  <a:pt x="1816" y="4555"/>
                  <a:pt x="1830" y="4602"/>
                </a:cubicBezTo>
                <a:close/>
                <a:moveTo>
                  <a:pt x="1683" y="4580"/>
                </a:moveTo>
                <a:cubicBezTo>
                  <a:pt x="1586" y="4612"/>
                  <a:pt x="1780" y="4606"/>
                  <a:pt x="1741" y="4668"/>
                </a:cubicBezTo>
                <a:cubicBezTo>
                  <a:pt x="1666" y="4611"/>
                  <a:pt x="1556" y="4709"/>
                  <a:pt x="1507" y="4624"/>
                </a:cubicBezTo>
                <a:cubicBezTo>
                  <a:pt x="1449" y="4606"/>
                  <a:pt x="1441" y="4662"/>
                  <a:pt x="1419" y="4668"/>
                </a:cubicBezTo>
                <a:cubicBezTo>
                  <a:pt x="1347" y="4687"/>
                  <a:pt x="1225" y="4653"/>
                  <a:pt x="1184" y="4712"/>
                </a:cubicBezTo>
                <a:cubicBezTo>
                  <a:pt x="1245" y="4777"/>
                  <a:pt x="1339" y="4683"/>
                  <a:pt x="1448" y="4712"/>
                </a:cubicBezTo>
                <a:cubicBezTo>
                  <a:pt x="1447" y="4779"/>
                  <a:pt x="1551" y="4767"/>
                  <a:pt x="1624" y="4778"/>
                </a:cubicBezTo>
                <a:cubicBezTo>
                  <a:pt x="1589" y="4810"/>
                  <a:pt x="1480" y="4812"/>
                  <a:pt x="1595" y="4845"/>
                </a:cubicBezTo>
                <a:cubicBezTo>
                  <a:pt x="1580" y="4885"/>
                  <a:pt x="1520" y="4873"/>
                  <a:pt x="1477" y="4888"/>
                </a:cubicBezTo>
                <a:cubicBezTo>
                  <a:pt x="1461" y="4894"/>
                  <a:pt x="1408" y="4900"/>
                  <a:pt x="1390" y="4911"/>
                </a:cubicBezTo>
                <a:cubicBezTo>
                  <a:pt x="1379" y="4917"/>
                  <a:pt x="1371" y="4950"/>
                  <a:pt x="1360" y="4954"/>
                </a:cubicBezTo>
                <a:cubicBezTo>
                  <a:pt x="1328" y="4966"/>
                  <a:pt x="1270" y="4939"/>
                  <a:pt x="1272" y="4977"/>
                </a:cubicBezTo>
                <a:cubicBezTo>
                  <a:pt x="1182" y="4954"/>
                  <a:pt x="1336" y="4940"/>
                  <a:pt x="1331" y="4911"/>
                </a:cubicBezTo>
                <a:cubicBezTo>
                  <a:pt x="1291" y="4913"/>
                  <a:pt x="1271" y="4920"/>
                  <a:pt x="1243" y="4932"/>
                </a:cubicBezTo>
                <a:cubicBezTo>
                  <a:pt x="1227" y="4939"/>
                  <a:pt x="1199" y="4971"/>
                  <a:pt x="1184" y="4977"/>
                </a:cubicBezTo>
                <a:cubicBezTo>
                  <a:pt x="1151" y="4987"/>
                  <a:pt x="1095" y="4962"/>
                  <a:pt x="1097" y="4998"/>
                </a:cubicBezTo>
                <a:cubicBezTo>
                  <a:pt x="958" y="4982"/>
                  <a:pt x="895" y="5023"/>
                  <a:pt x="774" y="5020"/>
                </a:cubicBezTo>
                <a:cubicBezTo>
                  <a:pt x="740" y="5024"/>
                  <a:pt x="750" y="5060"/>
                  <a:pt x="745" y="5086"/>
                </a:cubicBezTo>
                <a:cubicBezTo>
                  <a:pt x="650" y="5116"/>
                  <a:pt x="594" y="4948"/>
                  <a:pt x="569" y="5064"/>
                </a:cubicBezTo>
                <a:cubicBezTo>
                  <a:pt x="492" y="5096"/>
                  <a:pt x="504" y="5013"/>
                  <a:pt x="481" y="4998"/>
                </a:cubicBezTo>
                <a:cubicBezTo>
                  <a:pt x="451" y="4979"/>
                  <a:pt x="367" y="5013"/>
                  <a:pt x="393" y="4954"/>
                </a:cubicBezTo>
                <a:cubicBezTo>
                  <a:pt x="471" y="4954"/>
                  <a:pt x="588" y="4942"/>
                  <a:pt x="510" y="4998"/>
                </a:cubicBezTo>
                <a:cubicBezTo>
                  <a:pt x="645" y="4998"/>
                  <a:pt x="561" y="4900"/>
                  <a:pt x="569" y="4866"/>
                </a:cubicBezTo>
                <a:cubicBezTo>
                  <a:pt x="569" y="4864"/>
                  <a:pt x="628" y="4867"/>
                  <a:pt x="628" y="4866"/>
                </a:cubicBezTo>
                <a:cubicBezTo>
                  <a:pt x="628" y="4857"/>
                  <a:pt x="604" y="4834"/>
                  <a:pt x="598" y="4822"/>
                </a:cubicBezTo>
                <a:cubicBezTo>
                  <a:pt x="594" y="4814"/>
                  <a:pt x="606" y="4783"/>
                  <a:pt x="598" y="4778"/>
                </a:cubicBezTo>
                <a:cubicBezTo>
                  <a:pt x="556" y="4752"/>
                  <a:pt x="606" y="4773"/>
                  <a:pt x="598" y="4690"/>
                </a:cubicBezTo>
                <a:cubicBezTo>
                  <a:pt x="597" y="4671"/>
                  <a:pt x="557" y="4654"/>
                  <a:pt x="569" y="4624"/>
                </a:cubicBezTo>
                <a:cubicBezTo>
                  <a:pt x="510" y="4624"/>
                  <a:pt x="532" y="4684"/>
                  <a:pt x="452" y="4668"/>
                </a:cubicBezTo>
                <a:cubicBezTo>
                  <a:pt x="418" y="4620"/>
                  <a:pt x="376" y="4578"/>
                  <a:pt x="393" y="4492"/>
                </a:cubicBezTo>
                <a:cubicBezTo>
                  <a:pt x="487" y="4472"/>
                  <a:pt x="434" y="4564"/>
                  <a:pt x="481" y="4580"/>
                </a:cubicBezTo>
                <a:cubicBezTo>
                  <a:pt x="576" y="4593"/>
                  <a:pt x="617" y="4565"/>
                  <a:pt x="686" y="4558"/>
                </a:cubicBezTo>
                <a:cubicBezTo>
                  <a:pt x="721" y="4566"/>
                  <a:pt x="701" y="4519"/>
                  <a:pt x="715" y="4513"/>
                </a:cubicBezTo>
                <a:cubicBezTo>
                  <a:pt x="781" y="4486"/>
                  <a:pt x="767" y="4563"/>
                  <a:pt x="833" y="4513"/>
                </a:cubicBezTo>
                <a:cubicBezTo>
                  <a:pt x="839" y="4509"/>
                  <a:pt x="855" y="4472"/>
                  <a:pt x="862" y="4470"/>
                </a:cubicBezTo>
                <a:cubicBezTo>
                  <a:pt x="919" y="4451"/>
                  <a:pt x="986" y="4498"/>
                  <a:pt x="1008" y="4447"/>
                </a:cubicBezTo>
                <a:cubicBezTo>
                  <a:pt x="1043" y="4451"/>
                  <a:pt x="1033" y="4488"/>
                  <a:pt x="1038" y="4513"/>
                </a:cubicBezTo>
                <a:cubicBezTo>
                  <a:pt x="1142" y="4504"/>
                  <a:pt x="1166" y="4476"/>
                  <a:pt x="1243" y="4536"/>
                </a:cubicBezTo>
                <a:cubicBezTo>
                  <a:pt x="1301" y="4515"/>
                  <a:pt x="1289" y="4493"/>
                  <a:pt x="1360" y="4492"/>
                </a:cubicBezTo>
                <a:cubicBezTo>
                  <a:pt x="1352" y="4492"/>
                  <a:pt x="1375" y="4513"/>
                  <a:pt x="1390" y="4513"/>
                </a:cubicBezTo>
                <a:cubicBezTo>
                  <a:pt x="1442" y="4516"/>
                  <a:pt x="1554" y="4530"/>
                  <a:pt x="1565" y="4470"/>
                </a:cubicBezTo>
                <a:cubicBezTo>
                  <a:pt x="1620" y="4473"/>
                  <a:pt x="1664" y="4484"/>
                  <a:pt x="1683" y="4513"/>
                </a:cubicBezTo>
                <a:cubicBezTo>
                  <a:pt x="1738" y="4511"/>
                  <a:pt x="1703" y="4441"/>
                  <a:pt x="1771" y="4447"/>
                </a:cubicBezTo>
                <a:cubicBezTo>
                  <a:pt x="1834" y="4444"/>
                  <a:pt x="1864" y="4466"/>
                  <a:pt x="1858" y="4513"/>
                </a:cubicBezTo>
                <a:cubicBezTo>
                  <a:pt x="1936" y="4520"/>
                  <a:pt x="1881" y="4428"/>
                  <a:pt x="1976" y="4447"/>
                </a:cubicBezTo>
                <a:cubicBezTo>
                  <a:pt x="2008" y="4508"/>
                  <a:pt x="1981" y="4561"/>
                  <a:pt x="1946" y="4624"/>
                </a:cubicBezTo>
                <a:cubicBezTo>
                  <a:pt x="1874" y="4596"/>
                  <a:pt x="1804" y="4673"/>
                  <a:pt x="1800" y="4624"/>
                </a:cubicBezTo>
                <a:cubicBezTo>
                  <a:pt x="1705" y="4651"/>
                  <a:pt x="1777" y="4552"/>
                  <a:pt x="1683" y="4580"/>
                </a:cubicBezTo>
                <a:close/>
                <a:moveTo>
                  <a:pt x="1184" y="4404"/>
                </a:moveTo>
                <a:cubicBezTo>
                  <a:pt x="1186" y="4403"/>
                  <a:pt x="1223" y="4367"/>
                  <a:pt x="1243" y="4382"/>
                </a:cubicBezTo>
                <a:cubicBezTo>
                  <a:pt x="1267" y="4400"/>
                  <a:pt x="976" y="4494"/>
                  <a:pt x="1184" y="4404"/>
                </a:cubicBezTo>
                <a:close/>
                <a:moveTo>
                  <a:pt x="1946" y="4139"/>
                </a:moveTo>
                <a:cubicBezTo>
                  <a:pt x="1988" y="4167"/>
                  <a:pt x="2002" y="4215"/>
                  <a:pt x="2005" y="4272"/>
                </a:cubicBezTo>
                <a:cubicBezTo>
                  <a:pt x="1894" y="4251"/>
                  <a:pt x="1867" y="4271"/>
                  <a:pt x="1800" y="4250"/>
                </a:cubicBezTo>
                <a:cubicBezTo>
                  <a:pt x="1765" y="4242"/>
                  <a:pt x="1785" y="4286"/>
                  <a:pt x="1771" y="4293"/>
                </a:cubicBezTo>
                <a:cubicBezTo>
                  <a:pt x="1725" y="4316"/>
                  <a:pt x="1595" y="4299"/>
                  <a:pt x="1565" y="4316"/>
                </a:cubicBezTo>
                <a:cubicBezTo>
                  <a:pt x="1565" y="4316"/>
                  <a:pt x="1615" y="4370"/>
                  <a:pt x="1565" y="4359"/>
                </a:cubicBezTo>
                <a:cubicBezTo>
                  <a:pt x="1428" y="4357"/>
                  <a:pt x="1598" y="4328"/>
                  <a:pt x="1565" y="4272"/>
                </a:cubicBezTo>
                <a:cubicBezTo>
                  <a:pt x="1659" y="4271"/>
                  <a:pt x="1734" y="4259"/>
                  <a:pt x="1800" y="4227"/>
                </a:cubicBezTo>
                <a:cubicBezTo>
                  <a:pt x="1816" y="4220"/>
                  <a:pt x="1795" y="4207"/>
                  <a:pt x="1830" y="4205"/>
                </a:cubicBezTo>
                <a:cubicBezTo>
                  <a:pt x="1869" y="4204"/>
                  <a:pt x="1905" y="4161"/>
                  <a:pt x="1946" y="4139"/>
                </a:cubicBezTo>
                <a:close/>
                <a:moveTo>
                  <a:pt x="2122" y="4139"/>
                </a:moveTo>
                <a:cubicBezTo>
                  <a:pt x="2128" y="4157"/>
                  <a:pt x="2152" y="4161"/>
                  <a:pt x="2151" y="4184"/>
                </a:cubicBezTo>
                <a:cubicBezTo>
                  <a:pt x="2178" y="4173"/>
                  <a:pt x="2204" y="4164"/>
                  <a:pt x="2210" y="4139"/>
                </a:cubicBezTo>
                <a:cubicBezTo>
                  <a:pt x="2242" y="4145"/>
                  <a:pt x="2230" y="4184"/>
                  <a:pt x="2269" y="4184"/>
                </a:cubicBezTo>
                <a:cubicBezTo>
                  <a:pt x="2243" y="4217"/>
                  <a:pt x="2225" y="4178"/>
                  <a:pt x="2151" y="4205"/>
                </a:cubicBezTo>
                <a:cubicBezTo>
                  <a:pt x="2146" y="4277"/>
                  <a:pt x="2221" y="4311"/>
                  <a:pt x="2093" y="4316"/>
                </a:cubicBezTo>
                <a:cubicBezTo>
                  <a:pt x="2167" y="4269"/>
                  <a:pt x="2019" y="4230"/>
                  <a:pt x="2093" y="4184"/>
                </a:cubicBezTo>
                <a:cubicBezTo>
                  <a:pt x="2098" y="4158"/>
                  <a:pt x="2086" y="4145"/>
                  <a:pt x="2063" y="4139"/>
                </a:cubicBezTo>
                <a:cubicBezTo>
                  <a:pt x="2089" y="4107"/>
                  <a:pt x="2158" y="4107"/>
                  <a:pt x="2210" y="4095"/>
                </a:cubicBezTo>
                <a:cubicBezTo>
                  <a:pt x="2224" y="4142"/>
                  <a:pt x="2168" y="4137"/>
                  <a:pt x="2122" y="4139"/>
                </a:cubicBezTo>
                <a:close/>
                <a:moveTo>
                  <a:pt x="1858" y="4073"/>
                </a:moveTo>
                <a:cubicBezTo>
                  <a:pt x="1956" y="4095"/>
                  <a:pt x="1826" y="4117"/>
                  <a:pt x="1830" y="4139"/>
                </a:cubicBezTo>
                <a:cubicBezTo>
                  <a:pt x="1744" y="4127"/>
                  <a:pt x="1875" y="4106"/>
                  <a:pt x="1858" y="4073"/>
                </a:cubicBezTo>
                <a:close/>
                <a:moveTo>
                  <a:pt x="510" y="3766"/>
                </a:moveTo>
                <a:cubicBezTo>
                  <a:pt x="519" y="3688"/>
                  <a:pt x="590" y="3843"/>
                  <a:pt x="598" y="3766"/>
                </a:cubicBezTo>
                <a:cubicBezTo>
                  <a:pt x="632" y="3769"/>
                  <a:pt x="614" y="3787"/>
                  <a:pt x="598" y="3787"/>
                </a:cubicBezTo>
                <a:cubicBezTo>
                  <a:pt x="594" y="3813"/>
                  <a:pt x="605" y="3826"/>
                  <a:pt x="628" y="3832"/>
                </a:cubicBezTo>
                <a:cubicBezTo>
                  <a:pt x="620" y="3856"/>
                  <a:pt x="569" y="3847"/>
                  <a:pt x="569" y="3875"/>
                </a:cubicBezTo>
                <a:cubicBezTo>
                  <a:pt x="538" y="3865"/>
                  <a:pt x="589" y="3767"/>
                  <a:pt x="481" y="3832"/>
                </a:cubicBezTo>
                <a:cubicBezTo>
                  <a:pt x="397" y="3820"/>
                  <a:pt x="528" y="3799"/>
                  <a:pt x="540" y="3787"/>
                </a:cubicBezTo>
                <a:cubicBezTo>
                  <a:pt x="545" y="3769"/>
                  <a:pt x="528" y="3767"/>
                  <a:pt x="510" y="3766"/>
                </a:cubicBezTo>
                <a:close/>
                <a:moveTo>
                  <a:pt x="1155" y="3259"/>
                </a:moveTo>
                <a:cubicBezTo>
                  <a:pt x="1267" y="3324"/>
                  <a:pt x="1032" y="3312"/>
                  <a:pt x="1038" y="3369"/>
                </a:cubicBezTo>
                <a:cubicBezTo>
                  <a:pt x="960" y="3330"/>
                  <a:pt x="1151" y="3309"/>
                  <a:pt x="1155" y="3259"/>
                </a:cubicBezTo>
                <a:close/>
                <a:moveTo>
                  <a:pt x="1624" y="3105"/>
                </a:moveTo>
                <a:cubicBezTo>
                  <a:pt x="1569" y="3165"/>
                  <a:pt x="1648" y="3067"/>
                  <a:pt x="1624" y="3016"/>
                </a:cubicBezTo>
                <a:cubicBezTo>
                  <a:pt x="1742" y="2989"/>
                  <a:pt x="1616" y="2972"/>
                  <a:pt x="1624" y="2907"/>
                </a:cubicBezTo>
                <a:cubicBezTo>
                  <a:pt x="1686" y="2917"/>
                  <a:pt x="1680" y="2876"/>
                  <a:pt x="1683" y="2841"/>
                </a:cubicBezTo>
                <a:cubicBezTo>
                  <a:pt x="1825" y="2871"/>
                  <a:pt x="1635" y="2931"/>
                  <a:pt x="1712" y="2973"/>
                </a:cubicBezTo>
                <a:cubicBezTo>
                  <a:pt x="1717" y="2998"/>
                  <a:pt x="1765" y="2991"/>
                  <a:pt x="1800" y="2995"/>
                </a:cubicBezTo>
                <a:cubicBezTo>
                  <a:pt x="1780" y="3012"/>
                  <a:pt x="1754" y="3055"/>
                  <a:pt x="1800" y="3061"/>
                </a:cubicBezTo>
                <a:cubicBezTo>
                  <a:pt x="1774" y="3126"/>
                  <a:pt x="1756" y="3009"/>
                  <a:pt x="1683" y="3039"/>
                </a:cubicBezTo>
                <a:cubicBezTo>
                  <a:pt x="1640" y="3043"/>
                  <a:pt x="1673" y="3105"/>
                  <a:pt x="1624" y="3105"/>
                </a:cubicBezTo>
                <a:close/>
                <a:moveTo>
                  <a:pt x="2416" y="2863"/>
                </a:moveTo>
                <a:cubicBezTo>
                  <a:pt x="2437" y="2787"/>
                  <a:pt x="2527" y="2831"/>
                  <a:pt x="2533" y="2885"/>
                </a:cubicBezTo>
                <a:cubicBezTo>
                  <a:pt x="2507" y="2951"/>
                  <a:pt x="2509" y="2819"/>
                  <a:pt x="2416" y="2863"/>
                </a:cubicBezTo>
                <a:close/>
                <a:moveTo>
                  <a:pt x="3822" y="2357"/>
                </a:moveTo>
                <a:cubicBezTo>
                  <a:pt x="3846" y="2433"/>
                  <a:pt x="3790" y="2450"/>
                  <a:pt x="3763" y="2489"/>
                </a:cubicBezTo>
                <a:cubicBezTo>
                  <a:pt x="3715" y="2480"/>
                  <a:pt x="3774" y="2467"/>
                  <a:pt x="3763" y="2445"/>
                </a:cubicBezTo>
                <a:cubicBezTo>
                  <a:pt x="3742" y="2400"/>
                  <a:pt x="3692" y="2407"/>
                  <a:pt x="3617" y="2423"/>
                </a:cubicBezTo>
                <a:cubicBezTo>
                  <a:pt x="3619" y="2351"/>
                  <a:pt x="3750" y="2376"/>
                  <a:pt x="3822" y="2357"/>
                </a:cubicBezTo>
                <a:close/>
                <a:moveTo>
                  <a:pt x="9655" y="2137"/>
                </a:moveTo>
                <a:cubicBezTo>
                  <a:pt x="9697" y="2141"/>
                  <a:pt x="9665" y="2202"/>
                  <a:pt x="9713" y="2203"/>
                </a:cubicBezTo>
                <a:cubicBezTo>
                  <a:pt x="9701" y="2258"/>
                  <a:pt x="9630" y="2182"/>
                  <a:pt x="9655" y="2137"/>
                </a:cubicBezTo>
                <a:close/>
                <a:moveTo>
                  <a:pt x="5229" y="2203"/>
                </a:moveTo>
                <a:cubicBezTo>
                  <a:pt x="5220" y="2152"/>
                  <a:pt x="5233" y="2118"/>
                  <a:pt x="5259" y="2093"/>
                </a:cubicBezTo>
                <a:cubicBezTo>
                  <a:pt x="5313" y="2083"/>
                  <a:pt x="5506" y="2076"/>
                  <a:pt x="5552" y="2114"/>
                </a:cubicBezTo>
                <a:cubicBezTo>
                  <a:pt x="5617" y="2102"/>
                  <a:pt x="5593" y="2156"/>
                  <a:pt x="5640" y="2158"/>
                </a:cubicBezTo>
                <a:cubicBezTo>
                  <a:pt x="5613" y="2204"/>
                  <a:pt x="5553" y="2225"/>
                  <a:pt x="5464" y="2224"/>
                </a:cubicBezTo>
                <a:cubicBezTo>
                  <a:pt x="5458" y="2263"/>
                  <a:pt x="5514" y="2281"/>
                  <a:pt x="5464" y="2291"/>
                </a:cubicBezTo>
                <a:cubicBezTo>
                  <a:pt x="5346" y="2302"/>
                  <a:pt x="5420" y="2163"/>
                  <a:pt x="5464" y="2158"/>
                </a:cubicBezTo>
                <a:cubicBezTo>
                  <a:pt x="5403" y="2053"/>
                  <a:pt x="5253" y="2166"/>
                  <a:pt x="5229" y="2224"/>
                </a:cubicBezTo>
                <a:cubicBezTo>
                  <a:pt x="5149" y="2222"/>
                  <a:pt x="5170" y="2261"/>
                  <a:pt x="5112" y="2224"/>
                </a:cubicBezTo>
                <a:cubicBezTo>
                  <a:pt x="5121" y="2194"/>
                  <a:pt x="5185" y="2206"/>
                  <a:pt x="5229" y="2203"/>
                </a:cubicBezTo>
                <a:close/>
                <a:moveTo>
                  <a:pt x="7662" y="1938"/>
                </a:moveTo>
                <a:cubicBezTo>
                  <a:pt x="7726" y="1948"/>
                  <a:pt x="7607" y="2035"/>
                  <a:pt x="7574" y="1982"/>
                </a:cubicBezTo>
                <a:cubicBezTo>
                  <a:pt x="7581" y="1951"/>
                  <a:pt x="7662" y="1975"/>
                  <a:pt x="7662" y="1938"/>
                </a:cubicBezTo>
                <a:close/>
                <a:moveTo>
                  <a:pt x="6314" y="1960"/>
                </a:moveTo>
                <a:cubicBezTo>
                  <a:pt x="6315" y="1960"/>
                  <a:pt x="6313" y="1938"/>
                  <a:pt x="6313" y="1938"/>
                </a:cubicBezTo>
                <a:cubicBezTo>
                  <a:pt x="6359" y="1944"/>
                  <a:pt x="6315" y="1958"/>
                  <a:pt x="6314" y="1960"/>
                </a:cubicBezTo>
                <a:cubicBezTo>
                  <a:pt x="6294" y="2000"/>
                  <a:pt x="6311" y="2002"/>
                  <a:pt x="6284" y="1982"/>
                </a:cubicBezTo>
                <a:cubicBezTo>
                  <a:pt x="6247" y="1954"/>
                  <a:pt x="6279" y="1976"/>
                  <a:pt x="6314" y="1960"/>
                </a:cubicBezTo>
                <a:close/>
                <a:moveTo>
                  <a:pt x="7809" y="1917"/>
                </a:moveTo>
                <a:cubicBezTo>
                  <a:pt x="7819" y="1885"/>
                  <a:pt x="7860" y="1914"/>
                  <a:pt x="7867" y="1938"/>
                </a:cubicBezTo>
                <a:cubicBezTo>
                  <a:pt x="7936" y="1932"/>
                  <a:pt x="7977" y="1903"/>
                  <a:pt x="8073" y="1917"/>
                </a:cubicBezTo>
                <a:cubicBezTo>
                  <a:pt x="8083" y="1983"/>
                  <a:pt x="7977" y="1962"/>
                  <a:pt x="7926" y="1982"/>
                </a:cubicBezTo>
                <a:cubicBezTo>
                  <a:pt x="7874" y="2002"/>
                  <a:pt x="7889" y="2071"/>
                  <a:pt x="7779" y="2048"/>
                </a:cubicBezTo>
                <a:cubicBezTo>
                  <a:pt x="7762" y="1996"/>
                  <a:pt x="7734" y="1946"/>
                  <a:pt x="7838" y="1938"/>
                </a:cubicBezTo>
                <a:cubicBezTo>
                  <a:pt x="7844" y="1920"/>
                  <a:pt x="7826" y="1918"/>
                  <a:pt x="7809" y="1917"/>
                </a:cubicBezTo>
                <a:close/>
                <a:moveTo>
                  <a:pt x="18008" y="1674"/>
                </a:moveTo>
                <a:cubicBezTo>
                  <a:pt x="18052" y="1684"/>
                  <a:pt x="17996" y="1702"/>
                  <a:pt x="18008" y="1740"/>
                </a:cubicBezTo>
                <a:cubicBezTo>
                  <a:pt x="17924" y="1753"/>
                  <a:pt x="17692" y="1725"/>
                  <a:pt x="17891" y="1719"/>
                </a:cubicBezTo>
                <a:cubicBezTo>
                  <a:pt x="17917" y="1704"/>
                  <a:pt x="17943" y="1692"/>
                  <a:pt x="17950" y="1719"/>
                </a:cubicBezTo>
                <a:cubicBezTo>
                  <a:pt x="17976" y="1708"/>
                  <a:pt x="18002" y="1699"/>
                  <a:pt x="18008" y="1674"/>
                </a:cubicBezTo>
                <a:close/>
                <a:moveTo>
                  <a:pt x="3852" y="1653"/>
                </a:moveTo>
                <a:cubicBezTo>
                  <a:pt x="3879" y="1639"/>
                  <a:pt x="3874" y="1783"/>
                  <a:pt x="3793" y="1762"/>
                </a:cubicBezTo>
                <a:cubicBezTo>
                  <a:pt x="3787" y="1743"/>
                  <a:pt x="3804" y="1741"/>
                  <a:pt x="3822" y="1740"/>
                </a:cubicBezTo>
                <a:cubicBezTo>
                  <a:pt x="3835" y="1714"/>
                  <a:pt x="3769" y="1728"/>
                  <a:pt x="3763" y="1719"/>
                </a:cubicBezTo>
                <a:cubicBezTo>
                  <a:pt x="3743" y="1678"/>
                  <a:pt x="3861" y="1708"/>
                  <a:pt x="3852" y="1653"/>
                </a:cubicBezTo>
                <a:close/>
                <a:moveTo>
                  <a:pt x="20587" y="1586"/>
                </a:moveTo>
                <a:cubicBezTo>
                  <a:pt x="20609" y="1546"/>
                  <a:pt x="20641" y="1583"/>
                  <a:pt x="20676" y="1586"/>
                </a:cubicBezTo>
                <a:cubicBezTo>
                  <a:pt x="20709" y="1630"/>
                  <a:pt x="20622" y="1619"/>
                  <a:pt x="20617" y="1630"/>
                </a:cubicBezTo>
                <a:cubicBezTo>
                  <a:pt x="20598" y="1668"/>
                  <a:pt x="20664" y="1671"/>
                  <a:pt x="20647" y="1740"/>
                </a:cubicBezTo>
                <a:cubicBezTo>
                  <a:pt x="20546" y="1687"/>
                  <a:pt x="20537" y="1748"/>
                  <a:pt x="20470" y="1740"/>
                </a:cubicBezTo>
                <a:cubicBezTo>
                  <a:pt x="20446" y="1737"/>
                  <a:pt x="20504" y="1710"/>
                  <a:pt x="20499" y="1719"/>
                </a:cubicBezTo>
                <a:cubicBezTo>
                  <a:pt x="20512" y="1692"/>
                  <a:pt x="20443" y="1722"/>
                  <a:pt x="20411" y="1719"/>
                </a:cubicBezTo>
                <a:cubicBezTo>
                  <a:pt x="20451" y="1681"/>
                  <a:pt x="20401" y="1578"/>
                  <a:pt x="20499" y="1586"/>
                </a:cubicBezTo>
                <a:cubicBezTo>
                  <a:pt x="20490" y="1638"/>
                  <a:pt x="20504" y="1671"/>
                  <a:pt x="20529" y="1696"/>
                </a:cubicBezTo>
                <a:cubicBezTo>
                  <a:pt x="20572" y="1689"/>
                  <a:pt x="20655" y="1603"/>
                  <a:pt x="20587" y="1586"/>
                </a:cubicBezTo>
                <a:close/>
                <a:moveTo>
                  <a:pt x="14549" y="1564"/>
                </a:moveTo>
                <a:cubicBezTo>
                  <a:pt x="14555" y="1527"/>
                  <a:pt x="14689" y="1575"/>
                  <a:pt x="14667" y="1630"/>
                </a:cubicBezTo>
                <a:cubicBezTo>
                  <a:pt x="14607" y="1623"/>
                  <a:pt x="14589" y="1586"/>
                  <a:pt x="14549" y="1564"/>
                </a:cubicBezTo>
                <a:close/>
                <a:moveTo>
                  <a:pt x="7281" y="1564"/>
                </a:moveTo>
                <a:cubicBezTo>
                  <a:pt x="7285" y="1618"/>
                  <a:pt x="7245" y="1602"/>
                  <a:pt x="7251" y="1564"/>
                </a:cubicBezTo>
                <a:cubicBezTo>
                  <a:pt x="7300" y="1513"/>
                  <a:pt x="7448" y="1572"/>
                  <a:pt x="7281" y="1564"/>
                </a:cubicBezTo>
                <a:close/>
                <a:moveTo>
                  <a:pt x="6314" y="1542"/>
                </a:moveTo>
                <a:cubicBezTo>
                  <a:pt x="6347" y="1546"/>
                  <a:pt x="6330" y="1564"/>
                  <a:pt x="6314" y="1564"/>
                </a:cubicBezTo>
                <a:cubicBezTo>
                  <a:pt x="6309" y="1582"/>
                  <a:pt x="6325" y="1585"/>
                  <a:pt x="6343" y="1586"/>
                </a:cubicBezTo>
                <a:cubicBezTo>
                  <a:pt x="6306" y="1654"/>
                  <a:pt x="6255" y="1561"/>
                  <a:pt x="6314" y="1542"/>
                </a:cubicBezTo>
                <a:close/>
                <a:moveTo>
                  <a:pt x="35272" y="1520"/>
                </a:moveTo>
                <a:cubicBezTo>
                  <a:pt x="35351" y="1539"/>
                  <a:pt x="35221" y="1581"/>
                  <a:pt x="35155" y="1564"/>
                </a:cubicBezTo>
                <a:cubicBezTo>
                  <a:pt x="35157" y="1482"/>
                  <a:pt x="35269" y="1563"/>
                  <a:pt x="35272" y="1520"/>
                </a:cubicBezTo>
                <a:close/>
                <a:moveTo>
                  <a:pt x="28882" y="1564"/>
                </a:moveTo>
                <a:cubicBezTo>
                  <a:pt x="28878" y="1509"/>
                  <a:pt x="28918" y="1527"/>
                  <a:pt x="28912" y="1564"/>
                </a:cubicBezTo>
                <a:cubicBezTo>
                  <a:pt x="28846" y="1584"/>
                  <a:pt x="28717" y="1613"/>
                  <a:pt x="28677" y="1586"/>
                </a:cubicBezTo>
                <a:cubicBezTo>
                  <a:pt x="28690" y="1537"/>
                  <a:pt x="28821" y="1577"/>
                  <a:pt x="28882" y="1564"/>
                </a:cubicBezTo>
                <a:close/>
                <a:moveTo>
                  <a:pt x="34979" y="1499"/>
                </a:moveTo>
                <a:cubicBezTo>
                  <a:pt x="35012" y="1502"/>
                  <a:pt x="34995" y="1520"/>
                  <a:pt x="34979" y="1520"/>
                </a:cubicBezTo>
                <a:cubicBezTo>
                  <a:pt x="34980" y="1542"/>
                  <a:pt x="35015" y="1537"/>
                  <a:pt x="35037" y="1542"/>
                </a:cubicBezTo>
                <a:cubicBezTo>
                  <a:pt x="35028" y="1572"/>
                  <a:pt x="34964" y="1561"/>
                  <a:pt x="34920" y="1564"/>
                </a:cubicBezTo>
                <a:cubicBezTo>
                  <a:pt x="34904" y="1515"/>
                  <a:pt x="34976" y="1533"/>
                  <a:pt x="34979" y="1499"/>
                </a:cubicBezTo>
                <a:close/>
                <a:moveTo>
                  <a:pt x="26127" y="1520"/>
                </a:moveTo>
                <a:cubicBezTo>
                  <a:pt x="26134" y="1469"/>
                  <a:pt x="26256" y="1507"/>
                  <a:pt x="26274" y="1520"/>
                </a:cubicBezTo>
                <a:cubicBezTo>
                  <a:pt x="26252" y="1538"/>
                  <a:pt x="26185" y="1546"/>
                  <a:pt x="26127" y="1520"/>
                </a:cubicBezTo>
                <a:close/>
                <a:moveTo>
                  <a:pt x="7134" y="1564"/>
                </a:moveTo>
                <a:cubicBezTo>
                  <a:pt x="7141" y="1554"/>
                  <a:pt x="7047" y="1539"/>
                  <a:pt x="7046" y="1542"/>
                </a:cubicBezTo>
                <a:cubicBezTo>
                  <a:pt x="7048" y="1537"/>
                  <a:pt x="7143" y="1500"/>
                  <a:pt x="7134" y="1499"/>
                </a:cubicBezTo>
                <a:cubicBezTo>
                  <a:pt x="7179" y="1505"/>
                  <a:pt x="7122" y="1528"/>
                  <a:pt x="7134" y="1564"/>
                </a:cubicBezTo>
                <a:close/>
                <a:moveTo>
                  <a:pt x="32311" y="1499"/>
                </a:moveTo>
                <a:cubicBezTo>
                  <a:pt x="32357" y="1477"/>
                  <a:pt x="32390" y="1519"/>
                  <a:pt x="32400" y="1520"/>
                </a:cubicBezTo>
                <a:cubicBezTo>
                  <a:pt x="32444" y="1525"/>
                  <a:pt x="32441" y="1499"/>
                  <a:pt x="32458" y="1499"/>
                </a:cubicBezTo>
                <a:cubicBezTo>
                  <a:pt x="32479" y="1497"/>
                  <a:pt x="32528" y="1521"/>
                  <a:pt x="32575" y="1520"/>
                </a:cubicBezTo>
                <a:cubicBezTo>
                  <a:pt x="32701" y="1518"/>
                  <a:pt x="32845" y="1462"/>
                  <a:pt x="32956" y="1499"/>
                </a:cubicBezTo>
                <a:cubicBezTo>
                  <a:pt x="32937" y="1521"/>
                  <a:pt x="32889" y="1521"/>
                  <a:pt x="32898" y="1564"/>
                </a:cubicBezTo>
                <a:cubicBezTo>
                  <a:pt x="32869" y="1563"/>
                  <a:pt x="32875" y="1537"/>
                  <a:pt x="32869" y="1520"/>
                </a:cubicBezTo>
                <a:cubicBezTo>
                  <a:pt x="32799" y="1527"/>
                  <a:pt x="32758" y="1555"/>
                  <a:pt x="32663" y="1542"/>
                </a:cubicBezTo>
                <a:cubicBezTo>
                  <a:pt x="32654" y="1600"/>
                  <a:pt x="32724" y="1599"/>
                  <a:pt x="32781" y="1608"/>
                </a:cubicBezTo>
                <a:cubicBezTo>
                  <a:pt x="32758" y="1657"/>
                  <a:pt x="32616" y="1617"/>
                  <a:pt x="32546" y="1630"/>
                </a:cubicBezTo>
                <a:cubicBezTo>
                  <a:pt x="32540" y="1621"/>
                  <a:pt x="32590" y="1597"/>
                  <a:pt x="32575" y="1586"/>
                </a:cubicBezTo>
                <a:cubicBezTo>
                  <a:pt x="32555" y="1572"/>
                  <a:pt x="32481" y="1598"/>
                  <a:pt x="32458" y="1586"/>
                </a:cubicBezTo>
                <a:cubicBezTo>
                  <a:pt x="32445" y="1580"/>
                  <a:pt x="32466" y="1531"/>
                  <a:pt x="32429" y="1542"/>
                </a:cubicBezTo>
                <a:cubicBezTo>
                  <a:pt x="32336" y="1531"/>
                  <a:pt x="32351" y="1602"/>
                  <a:pt x="32282" y="1608"/>
                </a:cubicBezTo>
                <a:cubicBezTo>
                  <a:pt x="32226" y="1589"/>
                  <a:pt x="32314" y="1595"/>
                  <a:pt x="32311" y="1564"/>
                </a:cubicBezTo>
                <a:cubicBezTo>
                  <a:pt x="32276" y="1535"/>
                  <a:pt x="32300" y="1530"/>
                  <a:pt x="32311" y="1499"/>
                </a:cubicBezTo>
                <a:close/>
                <a:moveTo>
                  <a:pt x="32224" y="1476"/>
                </a:moveTo>
                <a:cubicBezTo>
                  <a:pt x="32284" y="1558"/>
                  <a:pt x="32182" y="1534"/>
                  <a:pt x="32194" y="1630"/>
                </a:cubicBezTo>
                <a:cubicBezTo>
                  <a:pt x="32135" y="1630"/>
                  <a:pt x="32077" y="1630"/>
                  <a:pt x="32019" y="1630"/>
                </a:cubicBezTo>
                <a:cubicBezTo>
                  <a:pt x="32019" y="1608"/>
                  <a:pt x="32019" y="1586"/>
                  <a:pt x="32019" y="1564"/>
                </a:cubicBezTo>
                <a:cubicBezTo>
                  <a:pt x="31969" y="1603"/>
                  <a:pt x="31920" y="1545"/>
                  <a:pt x="31813" y="1564"/>
                </a:cubicBezTo>
                <a:cubicBezTo>
                  <a:pt x="31817" y="1523"/>
                  <a:pt x="31832" y="1491"/>
                  <a:pt x="31872" y="1476"/>
                </a:cubicBezTo>
                <a:cubicBezTo>
                  <a:pt x="31955" y="1472"/>
                  <a:pt x="31930" y="1551"/>
                  <a:pt x="32047" y="1520"/>
                </a:cubicBezTo>
                <a:cubicBezTo>
                  <a:pt x="31972" y="1451"/>
                  <a:pt x="32134" y="1515"/>
                  <a:pt x="32224" y="1476"/>
                </a:cubicBezTo>
                <a:close/>
                <a:moveTo>
                  <a:pt x="7544" y="1476"/>
                </a:moveTo>
                <a:cubicBezTo>
                  <a:pt x="7589" y="1476"/>
                  <a:pt x="7641" y="1536"/>
                  <a:pt x="7544" y="1520"/>
                </a:cubicBezTo>
                <a:cubicBezTo>
                  <a:pt x="7539" y="1539"/>
                  <a:pt x="7556" y="1540"/>
                  <a:pt x="7574" y="1542"/>
                </a:cubicBezTo>
                <a:cubicBezTo>
                  <a:pt x="7507" y="1606"/>
                  <a:pt x="7519" y="1514"/>
                  <a:pt x="7544" y="1476"/>
                </a:cubicBezTo>
                <a:close/>
                <a:moveTo>
                  <a:pt x="8190" y="1454"/>
                </a:moveTo>
                <a:cubicBezTo>
                  <a:pt x="8183" y="1486"/>
                  <a:pt x="8102" y="1462"/>
                  <a:pt x="8102" y="1499"/>
                </a:cubicBezTo>
                <a:cubicBezTo>
                  <a:pt x="8028" y="1489"/>
                  <a:pt x="8130" y="1435"/>
                  <a:pt x="8190" y="1454"/>
                </a:cubicBezTo>
                <a:close/>
                <a:moveTo>
                  <a:pt x="6783" y="1454"/>
                </a:moveTo>
                <a:cubicBezTo>
                  <a:pt x="6818" y="1479"/>
                  <a:pt x="6836" y="1516"/>
                  <a:pt x="6929" y="1499"/>
                </a:cubicBezTo>
                <a:cubicBezTo>
                  <a:pt x="6907" y="1518"/>
                  <a:pt x="6898" y="1548"/>
                  <a:pt x="6900" y="1586"/>
                </a:cubicBezTo>
                <a:cubicBezTo>
                  <a:pt x="6835" y="1599"/>
                  <a:pt x="6858" y="1544"/>
                  <a:pt x="6812" y="1542"/>
                </a:cubicBezTo>
                <a:cubicBezTo>
                  <a:pt x="6732" y="1561"/>
                  <a:pt x="6825" y="1632"/>
                  <a:pt x="6900" y="1608"/>
                </a:cubicBezTo>
                <a:cubicBezTo>
                  <a:pt x="7007" y="1656"/>
                  <a:pt x="6736" y="1600"/>
                  <a:pt x="6754" y="1653"/>
                </a:cubicBezTo>
                <a:cubicBezTo>
                  <a:pt x="6712" y="1644"/>
                  <a:pt x="6751" y="1614"/>
                  <a:pt x="6783" y="1608"/>
                </a:cubicBezTo>
                <a:cubicBezTo>
                  <a:pt x="6795" y="1555"/>
                  <a:pt x="6649" y="1620"/>
                  <a:pt x="6694" y="1542"/>
                </a:cubicBezTo>
                <a:cubicBezTo>
                  <a:pt x="6793" y="1564"/>
                  <a:pt x="6791" y="1512"/>
                  <a:pt x="6783" y="1454"/>
                </a:cubicBezTo>
                <a:close/>
                <a:moveTo>
                  <a:pt x="35653" y="1432"/>
                </a:moveTo>
                <a:cubicBezTo>
                  <a:pt x="35648" y="1458"/>
                  <a:pt x="35659" y="1471"/>
                  <a:pt x="35682" y="1476"/>
                </a:cubicBezTo>
                <a:cubicBezTo>
                  <a:pt x="35682" y="1509"/>
                  <a:pt x="35544" y="1465"/>
                  <a:pt x="35506" y="1454"/>
                </a:cubicBezTo>
                <a:cubicBezTo>
                  <a:pt x="35443" y="1470"/>
                  <a:pt x="35319" y="1432"/>
                  <a:pt x="35448" y="1432"/>
                </a:cubicBezTo>
                <a:cubicBezTo>
                  <a:pt x="35516" y="1432"/>
                  <a:pt x="35584" y="1432"/>
                  <a:pt x="35653" y="1432"/>
                </a:cubicBezTo>
                <a:close/>
                <a:moveTo>
                  <a:pt x="5552" y="1432"/>
                </a:moveTo>
                <a:cubicBezTo>
                  <a:pt x="5582" y="1422"/>
                  <a:pt x="5558" y="1551"/>
                  <a:pt x="5522" y="1564"/>
                </a:cubicBezTo>
                <a:cubicBezTo>
                  <a:pt x="5473" y="1634"/>
                  <a:pt x="5533" y="1541"/>
                  <a:pt x="5522" y="1520"/>
                </a:cubicBezTo>
                <a:cubicBezTo>
                  <a:pt x="5521" y="1518"/>
                  <a:pt x="5468" y="1485"/>
                  <a:pt x="5464" y="1499"/>
                </a:cubicBezTo>
                <a:cubicBezTo>
                  <a:pt x="5478" y="1454"/>
                  <a:pt x="5553" y="1483"/>
                  <a:pt x="5552" y="1432"/>
                </a:cubicBezTo>
                <a:close/>
                <a:moveTo>
                  <a:pt x="20968" y="1432"/>
                </a:moveTo>
                <a:cubicBezTo>
                  <a:pt x="20974" y="1413"/>
                  <a:pt x="20957" y="1412"/>
                  <a:pt x="20939" y="1410"/>
                </a:cubicBezTo>
                <a:cubicBezTo>
                  <a:pt x="21022" y="1344"/>
                  <a:pt x="20988" y="1459"/>
                  <a:pt x="20939" y="1476"/>
                </a:cubicBezTo>
                <a:cubicBezTo>
                  <a:pt x="20890" y="1462"/>
                  <a:pt x="20920" y="1425"/>
                  <a:pt x="20968" y="1432"/>
                </a:cubicBezTo>
                <a:close/>
                <a:moveTo>
                  <a:pt x="22317" y="1387"/>
                </a:moveTo>
                <a:cubicBezTo>
                  <a:pt x="22305" y="1383"/>
                  <a:pt x="22282" y="1454"/>
                  <a:pt x="22288" y="1454"/>
                </a:cubicBezTo>
                <a:cubicBezTo>
                  <a:pt x="22281" y="1454"/>
                  <a:pt x="22231" y="1382"/>
                  <a:pt x="22229" y="1387"/>
                </a:cubicBezTo>
                <a:cubicBezTo>
                  <a:pt x="22238" y="1355"/>
                  <a:pt x="22269" y="1397"/>
                  <a:pt x="22317" y="1387"/>
                </a:cubicBezTo>
                <a:close/>
                <a:moveTo>
                  <a:pt x="22023" y="1366"/>
                </a:moveTo>
                <a:cubicBezTo>
                  <a:pt x="22139" y="1364"/>
                  <a:pt x="22073" y="1441"/>
                  <a:pt x="22053" y="1454"/>
                </a:cubicBezTo>
                <a:cubicBezTo>
                  <a:pt x="22032" y="1467"/>
                  <a:pt x="22047" y="1409"/>
                  <a:pt x="22023" y="1366"/>
                </a:cubicBezTo>
                <a:close/>
                <a:moveTo>
                  <a:pt x="9362" y="1410"/>
                </a:moveTo>
                <a:cubicBezTo>
                  <a:pt x="9457" y="1437"/>
                  <a:pt x="9384" y="1339"/>
                  <a:pt x="9479" y="1366"/>
                </a:cubicBezTo>
                <a:cubicBezTo>
                  <a:pt x="9482" y="1434"/>
                  <a:pt x="9387" y="1429"/>
                  <a:pt x="9420" y="1520"/>
                </a:cubicBezTo>
                <a:cubicBezTo>
                  <a:pt x="9373" y="1514"/>
                  <a:pt x="9370" y="1541"/>
                  <a:pt x="9332" y="1542"/>
                </a:cubicBezTo>
                <a:cubicBezTo>
                  <a:pt x="9287" y="1530"/>
                  <a:pt x="9330" y="1519"/>
                  <a:pt x="9362" y="1520"/>
                </a:cubicBezTo>
                <a:cubicBezTo>
                  <a:pt x="9382" y="1452"/>
                  <a:pt x="9382" y="1477"/>
                  <a:pt x="9362" y="1410"/>
                </a:cubicBezTo>
                <a:close/>
                <a:moveTo>
                  <a:pt x="5434" y="1586"/>
                </a:moveTo>
                <a:cubicBezTo>
                  <a:pt x="5405" y="1578"/>
                  <a:pt x="5386" y="1629"/>
                  <a:pt x="5376" y="1630"/>
                </a:cubicBezTo>
                <a:cubicBezTo>
                  <a:pt x="5266" y="1642"/>
                  <a:pt x="5390" y="1554"/>
                  <a:pt x="5346" y="1542"/>
                </a:cubicBezTo>
                <a:cubicBezTo>
                  <a:pt x="5383" y="1455"/>
                  <a:pt x="5496" y="1665"/>
                  <a:pt x="5434" y="1586"/>
                </a:cubicBezTo>
                <a:close/>
                <a:moveTo>
                  <a:pt x="4936" y="1696"/>
                </a:moveTo>
                <a:cubicBezTo>
                  <a:pt x="4956" y="1696"/>
                  <a:pt x="4975" y="1696"/>
                  <a:pt x="4995" y="1696"/>
                </a:cubicBezTo>
                <a:cubicBezTo>
                  <a:pt x="5040" y="1642"/>
                  <a:pt x="4895" y="1632"/>
                  <a:pt x="4907" y="1674"/>
                </a:cubicBezTo>
                <a:cubicBezTo>
                  <a:pt x="4925" y="1675"/>
                  <a:pt x="4942" y="1677"/>
                  <a:pt x="4936" y="1696"/>
                </a:cubicBezTo>
                <a:close/>
                <a:moveTo>
                  <a:pt x="4731" y="1608"/>
                </a:moveTo>
                <a:cubicBezTo>
                  <a:pt x="4781" y="1609"/>
                  <a:pt x="4806" y="1591"/>
                  <a:pt x="4819" y="1564"/>
                </a:cubicBezTo>
                <a:cubicBezTo>
                  <a:pt x="4773" y="1566"/>
                  <a:pt x="4717" y="1561"/>
                  <a:pt x="4731" y="1608"/>
                </a:cubicBezTo>
                <a:close/>
                <a:moveTo>
                  <a:pt x="4760" y="1322"/>
                </a:moveTo>
                <a:cubicBezTo>
                  <a:pt x="4803" y="1332"/>
                  <a:pt x="4757" y="1341"/>
                  <a:pt x="4760" y="1366"/>
                </a:cubicBezTo>
                <a:cubicBezTo>
                  <a:pt x="4790" y="1428"/>
                  <a:pt x="4885" y="1361"/>
                  <a:pt x="4936" y="1366"/>
                </a:cubicBezTo>
                <a:cubicBezTo>
                  <a:pt x="4894" y="1439"/>
                  <a:pt x="4871" y="1421"/>
                  <a:pt x="4760" y="1410"/>
                </a:cubicBezTo>
                <a:cubicBezTo>
                  <a:pt x="4712" y="1474"/>
                  <a:pt x="4860" y="1449"/>
                  <a:pt x="4907" y="1454"/>
                </a:cubicBezTo>
                <a:cubicBezTo>
                  <a:pt x="4911" y="1455"/>
                  <a:pt x="4910" y="1477"/>
                  <a:pt x="4936" y="1476"/>
                </a:cubicBezTo>
                <a:cubicBezTo>
                  <a:pt x="4961" y="1475"/>
                  <a:pt x="4964" y="1471"/>
                  <a:pt x="4965" y="1454"/>
                </a:cubicBezTo>
                <a:cubicBezTo>
                  <a:pt x="4990" y="1440"/>
                  <a:pt x="4979" y="1514"/>
                  <a:pt x="4965" y="1520"/>
                </a:cubicBezTo>
                <a:cubicBezTo>
                  <a:pt x="4956" y="1524"/>
                  <a:pt x="4872" y="1488"/>
                  <a:pt x="4936" y="1520"/>
                </a:cubicBezTo>
                <a:cubicBezTo>
                  <a:pt x="4915" y="1540"/>
                  <a:pt x="4883" y="1554"/>
                  <a:pt x="4848" y="1564"/>
                </a:cubicBezTo>
                <a:cubicBezTo>
                  <a:pt x="4855" y="1596"/>
                  <a:pt x="4936" y="1572"/>
                  <a:pt x="4936" y="1608"/>
                </a:cubicBezTo>
                <a:cubicBezTo>
                  <a:pt x="4979" y="1599"/>
                  <a:pt x="4924" y="1580"/>
                  <a:pt x="4936" y="1542"/>
                </a:cubicBezTo>
                <a:cubicBezTo>
                  <a:pt x="4994" y="1516"/>
                  <a:pt x="4981" y="1583"/>
                  <a:pt x="4995" y="1586"/>
                </a:cubicBezTo>
                <a:cubicBezTo>
                  <a:pt x="5069" y="1603"/>
                  <a:pt x="5123" y="1537"/>
                  <a:pt x="5170" y="1499"/>
                </a:cubicBezTo>
                <a:cubicBezTo>
                  <a:pt x="5167" y="1444"/>
                  <a:pt x="5074" y="1494"/>
                  <a:pt x="5083" y="1520"/>
                </a:cubicBezTo>
                <a:cubicBezTo>
                  <a:pt x="4975" y="1485"/>
                  <a:pt x="5151" y="1487"/>
                  <a:pt x="5112" y="1432"/>
                </a:cubicBezTo>
                <a:cubicBezTo>
                  <a:pt x="5136" y="1447"/>
                  <a:pt x="5192" y="1467"/>
                  <a:pt x="5200" y="1432"/>
                </a:cubicBezTo>
                <a:cubicBezTo>
                  <a:pt x="5229" y="1432"/>
                  <a:pt x="5223" y="1459"/>
                  <a:pt x="5229" y="1476"/>
                </a:cubicBezTo>
                <a:cubicBezTo>
                  <a:pt x="5305" y="1462"/>
                  <a:pt x="5335" y="1485"/>
                  <a:pt x="5317" y="1542"/>
                </a:cubicBezTo>
                <a:cubicBezTo>
                  <a:pt x="5286" y="1536"/>
                  <a:pt x="5297" y="1499"/>
                  <a:pt x="5259" y="1499"/>
                </a:cubicBezTo>
                <a:cubicBezTo>
                  <a:pt x="5162" y="1519"/>
                  <a:pt x="5268" y="1605"/>
                  <a:pt x="5112" y="1608"/>
                </a:cubicBezTo>
                <a:cubicBezTo>
                  <a:pt x="5145" y="1665"/>
                  <a:pt x="5339" y="1599"/>
                  <a:pt x="5376" y="1653"/>
                </a:cubicBezTo>
                <a:cubicBezTo>
                  <a:pt x="5353" y="1672"/>
                  <a:pt x="5344" y="1702"/>
                  <a:pt x="5346" y="1740"/>
                </a:cubicBezTo>
                <a:cubicBezTo>
                  <a:pt x="5203" y="1746"/>
                  <a:pt x="5148" y="1704"/>
                  <a:pt x="5053" y="1762"/>
                </a:cubicBezTo>
                <a:cubicBezTo>
                  <a:pt x="4985" y="1763"/>
                  <a:pt x="4967" y="1725"/>
                  <a:pt x="4877" y="1740"/>
                </a:cubicBezTo>
                <a:cubicBezTo>
                  <a:pt x="4877" y="1719"/>
                  <a:pt x="4877" y="1696"/>
                  <a:pt x="4877" y="1674"/>
                </a:cubicBezTo>
                <a:cubicBezTo>
                  <a:pt x="4760" y="1689"/>
                  <a:pt x="4565" y="1645"/>
                  <a:pt x="4496" y="1696"/>
                </a:cubicBezTo>
                <a:cubicBezTo>
                  <a:pt x="4397" y="1647"/>
                  <a:pt x="4603" y="1647"/>
                  <a:pt x="4643" y="1630"/>
                </a:cubicBezTo>
                <a:cubicBezTo>
                  <a:pt x="4649" y="1554"/>
                  <a:pt x="4667" y="1486"/>
                  <a:pt x="4790" y="1499"/>
                </a:cubicBezTo>
                <a:cubicBezTo>
                  <a:pt x="4774" y="1453"/>
                  <a:pt x="4651" y="1492"/>
                  <a:pt x="4731" y="1432"/>
                </a:cubicBezTo>
                <a:cubicBezTo>
                  <a:pt x="4719" y="1400"/>
                  <a:pt x="4693" y="1441"/>
                  <a:pt x="4643" y="1432"/>
                </a:cubicBezTo>
                <a:cubicBezTo>
                  <a:pt x="4665" y="1382"/>
                  <a:pt x="4755" y="1385"/>
                  <a:pt x="4760" y="1322"/>
                </a:cubicBezTo>
                <a:close/>
                <a:moveTo>
                  <a:pt x="9215" y="1300"/>
                </a:moveTo>
                <a:cubicBezTo>
                  <a:pt x="9169" y="1333"/>
                  <a:pt x="9172" y="1425"/>
                  <a:pt x="9274" y="1410"/>
                </a:cubicBezTo>
                <a:cubicBezTo>
                  <a:pt x="9314" y="1486"/>
                  <a:pt x="9142" y="1513"/>
                  <a:pt x="9245" y="1564"/>
                </a:cubicBezTo>
                <a:cubicBezTo>
                  <a:pt x="9244" y="1614"/>
                  <a:pt x="9156" y="1577"/>
                  <a:pt x="9156" y="1542"/>
                </a:cubicBezTo>
                <a:cubicBezTo>
                  <a:pt x="9156" y="1527"/>
                  <a:pt x="9185" y="1516"/>
                  <a:pt x="9186" y="1520"/>
                </a:cubicBezTo>
                <a:cubicBezTo>
                  <a:pt x="9184" y="1506"/>
                  <a:pt x="9139" y="1479"/>
                  <a:pt x="9156" y="1454"/>
                </a:cubicBezTo>
                <a:cubicBezTo>
                  <a:pt x="9162" y="1446"/>
                  <a:pt x="9232" y="1458"/>
                  <a:pt x="9215" y="1432"/>
                </a:cubicBezTo>
                <a:cubicBezTo>
                  <a:pt x="9208" y="1404"/>
                  <a:pt x="9157" y="1410"/>
                  <a:pt x="9156" y="1432"/>
                </a:cubicBezTo>
                <a:cubicBezTo>
                  <a:pt x="9072" y="1403"/>
                  <a:pt x="9107" y="1300"/>
                  <a:pt x="9215" y="1300"/>
                </a:cubicBezTo>
                <a:close/>
                <a:moveTo>
                  <a:pt x="8952" y="1432"/>
                </a:moveTo>
                <a:cubicBezTo>
                  <a:pt x="8925" y="1393"/>
                  <a:pt x="8870" y="1375"/>
                  <a:pt x="8893" y="1300"/>
                </a:cubicBezTo>
                <a:cubicBezTo>
                  <a:pt x="8923" y="1314"/>
                  <a:pt x="8923" y="1351"/>
                  <a:pt x="8981" y="1344"/>
                </a:cubicBezTo>
                <a:cubicBezTo>
                  <a:pt x="8990" y="1425"/>
                  <a:pt x="8948" y="1467"/>
                  <a:pt x="8923" y="1520"/>
                </a:cubicBezTo>
                <a:cubicBezTo>
                  <a:pt x="8872" y="1521"/>
                  <a:pt x="8815" y="1511"/>
                  <a:pt x="8805" y="1542"/>
                </a:cubicBezTo>
                <a:cubicBezTo>
                  <a:pt x="8802" y="1551"/>
                  <a:pt x="8813" y="1580"/>
                  <a:pt x="8805" y="1586"/>
                </a:cubicBezTo>
                <a:cubicBezTo>
                  <a:pt x="8774" y="1609"/>
                  <a:pt x="8689" y="1587"/>
                  <a:pt x="8659" y="1608"/>
                </a:cubicBezTo>
                <a:cubicBezTo>
                  <a:pt x="8644" y="1561"/>
                  <a:pt x="8701" y="1566"/>
                  <a:pt x="8746" y="1564"/>
                </a:cubicBezTo>
                <a:cubicBezTo>
                  <a:pt x="8751" y="1502"/>
                  <a:pt x="8664" y="1509"/>
                  <a:pt x="8629" y="1476"/>
                </a:cubicBezTo>
                <a:cubicBezTo>
                  <a:pt x="8638" y="1425"/>
                  <a:pt x="8664" y="1385"/>
                  <a:pt x="8688" y="1344"/>
                </a:cubicBezTo>
                <a:cubicBezTo>
                  <a:pt x="8770" y="1366"/>
                  <a:pt x="8645" y="1403"/>
                  <a:pt x="8717" y="1432"/>
                </a:cubicBezTo>
                <a:cubicBezTo>
                  <a:pt x="8772" y="1407"/>
                  <a:pt x="8858" y="1405"/>
                  <a:pt x="8834" y="1322"/>
                </a:cubicBezTo>
                <a:cubicBezTo>
                  <a:pt x="8923" y="1355"/>
                  <a:pt x="8810" y="1419"/>
                  <a:pt x="8834" y="1476"/>
                </a:cubicBezTo>
                <a:cubicBezTo>
                  <a:pt x="8926" y="1501"/>
                  <a:pt x="8905" y="1441"/>
                  <a:pt x="8952" y="1432"/>
                </a:cubicBezTo>
                <a:close/>
                <a:moveTo>
                  <a:pt x="24339" y="1278"/>
                </a:moveTo>
                <a:cubicBezTo>
                  <a:pt x="24382" y="1288"/>
                  <a:pt x="24336" y="1298"/>
                  <a:pt x="24339" y="1322"/>
                </a:cubicBezTo>
                <a:cubicBezTo>
                  <a:pt x="24322" y="1341"/>
                  <a:pt x="24398" y="1343"/>
                  <a:pt x="24398" y="1344"/>
                </a:cubicBezTo>
                <a:cubicBezTo>
                  <a:pt x="24389" y="1375"/>
                  <a:pt x="24203" y="1387"/>
                  <a:pt x="24369" y="1410"/>
                </a:cubicBezTo>
                <a:cubicBezTo>
                  <a:pt x="24335" y="1465"/>
                  <a:pt x="24238" y="1474"/>
                  <a:pt x="24134" y="1476"/>
                </a:cubicBezTo>
                <a:cubicBezTo>
                  <a:pt x="24134" y="1454"/>
                  <a:pt x="24134" y="1432"/>
                  <a:pt x="24134" y="1410"/>
                </a:cubicBezTo>
                <a:cubicBezTo>
                  <a:pt x="24163" y="1411"/>
                  <a:pt x="24157" y="1437"/>
                  <a:pt x="24164" y="1454"/>
                </a:cubicBezTo>
                <a:cubicBezTo>
                  <a:pt x="24300" y="1455"/>
                  <a:pt x="24274" y="1332"/>
                  <a:pt x="24339" y="1278"/>
                </a:cubicBezTo>
                <a:close/>
                <a:moveTo>
                  <a:pt x="6167" y="1300"/>
                </a:moveTo>
                <a:cubicBezTo>
                  <a:pt x="6205" y="1232"/>
                  <a:pt x="6206" y="1363"/>
                  <a:pt x="6138" y="1344"/>
                </a:cubicBezTo>
                <a:cubicBezTo>
                  <a:pt x="6082" y="1325"/>
                  <a:pt x="6169" y="1331"/>
                  <a:pt x="6167" y="1300"/>
                </a:cubicBezTo>
                <a:close/>
                <a:moveTo>
                  <a:pt x="5903" y="1344"/>
                </a:moveTo>
                <a:cubicBezTo>
                  <a:pt x="5891" y="1293"/>
                  <a:pt x="5774" y="1285"/>
                  <a:pt x="5844" y="1234"/>
                </a:cubicBezTo>
                <a:cubicBezTo>
                  <a:pt x="5874" y="1248"/>
                  <a:pt x="5875" y="1284"/>
                  <a:pt x="5933" y="1278"/>
                </a:cubicBezTo>
                <a:cubicBezTo>
                  <a:pt x="5957" y="1340"/>
                  <a:pt x="5891" y="1335"/>
                  <a:pt x="5903" y="1387"/>
                </a:cubicBezTo>
                <a:cubicBezTo>
                  <a:pt x="5867" y="1383"/>
                  <a:pt x="5874" y="1344"/>
                  <a:pt x="5903" y="1344"/>
                </a:cubicBezTo>
                <a:close/>
                <a:moveTo>
                  <a:pt x="7251" y="1278"/>
                </a:moveTo>
                <a:cubicBezTo>
                  <a:pt x="7256" y="1253"/>
                  <a:pt x="7245" y="1239"/>
                  <a:pt x="7222" y="1234"/>
                </a:cubicBezTo>
                <a:cubicBezTo>
                  <a:pt x="7280" y="1149"/>
                  <a:pt x="7316" y="1317"/>
                  <a:pt x="7222" y="1300"/>
                </a:cubicBezTo>
                <a:cubicBezTo>
                  <a:pt x="7177" y="1289"/>
                  <a:pt x="7221" y="1277"/>
                  <a:pt x="7251" y="1278"/>
                </a:cubicBezTo>
                <a:close/>
                <a:moveTo>
                  <a:pt x="22375" y="1234"/>
                </a:moveTo>
                <a:cubicBezTo>
                  <a:pt x="22380" y="1215"/>
                  <a:pt x="22364" y="1214"/>
                  <a:pt x="22346" y="1212"/>
                </a:cubicBezTo>
                <a:cubicBezTo>
                  <a:pt x="22437" y="1143"/>
                  <a:pt x="22382" y="1277"/>
                  <a:pt x="22346" y="1300"/>
                </a:cubicBezTo>
                <a:cubicBezTo>
                  <a:pt x="22320" y="1283"/>
                  <a:pt x="22280" y="1277"/>
                  <a:pt x="22229" y="1278"/>
                </a:cubicBezTo>
                <a:cubicBezTo>
                  <a:pt x="22236" y="1232"/>
                  <a:pt x="22357" y="1272"/>
                  <a:pt x="22375" y="1234"/>
                </a:cubicBezTo>
                <a:close/>
                <a:moveTo>
                  <a:pt x="8834" y="1212"/>
                </a:moveTo>
                <a:cubicBezTo>
                  <a:pt x="8840" y="1187"/>
                  <a:pt x="8864" y="1200"/>
                  <a:pt x="8864" y="1212"/>
                </a:cubicBezTo>
                <a:cubicBezTo>
                  <a:pt x="8911" y="1217"/>
                  <a:pt x="8914" y="1192"/>
                  <a:pt x="8952" y="1190"/>
                </a:cubicBezTo>
                <a:cubicBezTo>
                  <a:pt x="8999" y="1187"/>
                  <a:pt x="9002" y="1208"/>
                  <a:pt x="9040" y="1212"/>
                </a:cubicBezTo>
                <a:cubicBezTo>
                  <a:pt x="9080" y="1216"/>
                  <a:pt x="9152" y="1185"/>
                  <a:pt x="9186" y="1212"/>
                </a:cubicBezTo>
                <a:cubicBezTo>
                  <a:pt x="9144" y="1253"/>
                  <a:pt x="8908" y="1241"/>
                  <a:pt x="8834" y="1212"/>
                </a:cubicBezTo>
                <a:close/>
                <a:moveTo>
                  <a:pt x="6607" y="1278"/>
                </a:moveTo>
                <a:cubicBezTo>
                  <a:pt x="6577" y="1278"/>
                  <a:pt x="6548" y="1278"/>
                  <a:pt x="6518" y="1278"/>
                </a:cubicBezTo>
                <a:cubicBezTo>
                  <a:pt x="6476" y="1343"/>
                  <a:pt x="6650" y="1343"/>
                  <a:pt x="6607" y="1278"/>
                </a:cubicBezTo>
                <a:close/>
                <a:moveTo>
                  <a:pt x="6724" y="1190"/>
                </a:moveTo>
                <a:cubicBezTo>
                  <a:pt x="6703" y="1211"/>
                  <a:pt x="6670" y="1223"/>
                  <a:pt x="6636" y="1234"/>
                </a:cubicBezTo>
                <a:cubicBezTo>
                  <a:pt x="6632" y="1274"/>
                  <a:pt x="6672" y="1280"/>
                  <a:pt x="6665" y="1322"/>
                </a:cubicBezTo>
                <a:cubicBezTo>
                  <a:pt x="6601" y="1336"/>
                  <a:pt x="6605" y="1328"/>
                  <a:pt x="6518" y="1344"/>
                </a:cubicBezTo>
                <a:cubicBezTo>
                  <a:pt x="6462" y="1355"/>
                  <a:pt x="6489" y="1348"/>
                  <a:pt x="6372" y="1344"/>
                </a:cubicBezTo>
                <a:cubicBezTo>
                  <a:pt x="6338" y="1343"/>
                  <a:pt x="6320" y="1347"/>
                  <a:pt x="6314" y="1366"/>
                </a:cubicBezTo>
                <a:cubicBezTo>
                  <a:pt x="6234" y="1345"/>
                  <a:pt x="6392" y="1325"/>
                  <a:pt x="6343" y="1256"/>
                </a:cubicBezTo>
                <a:cubicBezTo>
                  <a:pt x="6389" y="1248"/>
                  <a:pt x="6353" y="1311"/>
                  <a:pt x="6372" y="1322"/>
                </a:cubicBezTo>
                <a:cubicBezTo>
                  <a:pt x="6421" y="1350"/>
                  <a:pt x="6526" y="1299"/>
                  <a:pt x="6460" y="1278"/>
                </a:cubicBezTo>
                <a:cubicBezTo>
                  <a:pt x="6463" y="1248"/>
                  <a:pt x="6516" y="1265"/>
                  <a:pt x="6548" y="1256"/>
                </a:cubicBezTo>
                <a:cubicBezTo>
                  <a:pt x="6607" y="1241"/>
                  <a:pt x="6658" y="1193"/>
                  <a:pt x="6724" y="1190"/>
                </a:cubicBezTo>
                <a:close/>
                <a:moveTo>
                  <a:pt x="6372" y="1190"/>
                </a:moveTo>
                <a:cubicBezTo>
                  <a:pt x="6357" y="1196"/>
                  <a:pt x="6327" y="1254"/>
                  <a:pt x="6314" y="1256"/>
                </a:cubicBezTo>
                <a:cubicBezTo>
                  <a:pt x="6281" y="1260"/>
                  <a:pt x="6276" y="1184"/>
                  <a:pt x="6372" y="1190"/>
                </a:cubicBezTo>
                <a:close/>
                <a:moveTo>
                  <a:pt x="25101" y="1256"/>
                </a:moveTo>
                <a:cubicBezTo>
                  <a:pt x="25129" y="1240"/>
                  <a:pt x="25146" y="1216"/>
                  <a:pt x="25160" y="1190"/>
                </a:cubicBezTo>
                <a:cubicBezTo>
                  <a:pt x="25221" y="1181"/>
                  <a:pt x="25237" y="1205"/>
                  <a:pt x="25277" y="1212"/>
                </a:cubicBezTo>
                <a:cubicBezTo>
                  <a:pt x="25272" y="1237"/>
                  <a:pt x="25248" y="1224"/>
                  <a:pt x="25248" y="1212"/>
                </a:cubicBezTo>
                <a:cubicBezTo>
                  <a:pt x="25186" y="1217"/>
                  <a:pt x="25278" y="1254"/>
                  <a:pt x="25277" y="1300"/>
                </a:cubicBezTo>
                <a:cubicBezTo>
                  <a:pt x="25277" y="1295"/>
                  <a:pt x="25249" y="1310"/>
                  <a:pt x="25248" y="1322"/>
                </a:cubicBezTo>
                <a:cubicBezTo>
                  <a:pt x="25247" y="1328"/>
                  <a:pt x="25251" y="1339"/>
                  <a:pt x="25248" y="1344"/>
                </a:cubicBezTo>
                <a:cubicBezTo>
                  <a:pt x="25243" y="1353"/>
                  <a:pt x="25218" y="1368"/>
                  <a:pt x="25219" y="1366"/>
                </a:cubicBezTo>
                <a:cubicBezTo>
                  <a:pt x="25210" y="1395"/>
                  <a:pt x="25238" y="1452"/>
                  <a:pt x="25219" y="1476"/>
                </a:cubicBezTo>
                <a:cubicBezTo>
                  <a:pt x="25209" y="1487"/>
                  <a:pt x="25138" y="1483"/>
                  <a:pt x="25131" y="1499"/>
                </a:cubicBezTo>
                <a:cubicBezTo>
                  <a:pt x="25158" y="1599"/>
                  <a:pt x="25314" y="1486"/>
                  <a:pt x="25365" y="1542"/>
                </a:cubicBezTo>
                <a:cubicBezTo>
                  <a:pt x="25319" y="1632"/>
                  <a:pt x="25084" y="1570"/>
                  <a:pt x="24984" y="1564"/>
                </a:cubicBezTo>
                <a:cubicBezTo>
                  <a:pt x="24891" y="1546"/>
                  <a:pt x="25036" y="1535"/>
                  <a:pt x="25072" y="1542"/>
                </a:cubicBezTo>
                <a:cubicBezTo>
                  <a:pt x="25105" y="1537"/>
                  <a:pt x="25088" y="1520"/>
                  <a:pt x="25072" y="1520"/>
                </a:cubicBezTo>
                <a:cubicBezTo>
                  <a:pt x="25079" y="1496"/>
                  <a:pt x="25131" y="1505"/>
                  <a:pt x="25131" y="1476"/>
                </a:cubicBezTo>
                <a:cubicBezTo>
                  <a:pt x="25118" y="1443"/>
                  <a:pt x="25093" y="1485"/>
                  <a:pt x="25043" y="1476"/>
                </a:cubicBezTo>
                <a:cubicBezTo>
                  <a:pt x="24994" y="1432"/>
                  <a:pt x="25046" y="1447"/>
                  <a:pt x="25043" y="1387"/>
                </a:cubicBezTo>
                <a:cubicBezTo>
                  <a:pt x="24990" y="1385"/>
                  <a:pt x="24981" y="1415"/>
                  <a:pt x="24925" y="1410"/>
                </a:cubicBezTo>
                <a:cubicBezTo>
                  <a:pt x="24926" y="1415"/>
                  <a:pt x="24975" y="1462"/>
                  <a:pt x="24955" y="1476"/>
                </a:cubicBezTo>
                <a:cubicBezTo>
                  <a:pt x="24949" y="1479"/>
                  <a:pt x="24898" y="1471"/>
                  <a:pt x="24896" y="1476"/>
                </a:cubicBezTo>
                <a:cubicBezTo>
                  <a:pt x="24885" y="1501"/>
                  <a:pt x="24959" y="1563"/>
                  <a:pt x="24867" y="1542"/>
                </a:cubicBezTo>
                <a:cubicBezTo>
                  <a:pt x="24865" y="1446"/>
                  <a:pt x="24910" y="1441"/>
                  <a:pt x="24837" y="1387"/>
                </a:cubicBezTo>
                <a:cubicBezTo>
                  <a:pt x="24786" y="1394"/>
                  <a:pt x="24771" y="1427"/>
                  <a:pt x="24779" y="1476"/>
                </a:cubicBezTo>
                <a:cubicBezTo>
                  <a:pt x="24738" y="1447"/>
                  <a:pt x="24692" y="1371"/>
                  <a:pt x="24779" y="1366"/>
                </a:cubicBezTo>
                <a:cubicBezTo>
                  <a:pt x="24770" y="1337"/>
                  <a:pt x="24705" y="1348"/>
                  <a:pt x="24661" y="1344"/>
                </a:cubicBezTo>
                <a:cubicBezTo>
                  <a:pt x="24742" y="1444"/>
                  <a:pt x="24559" y="1403"/>
                  <a:pt x="24632" y="1499"/>
                </a:cubicBezTo>
                <a:cubicBezTo>
                  <a:pt x="24570" y="1511"/>
                  <a:pt x="24526" y="1367"/>
                  <a:pt x="24632" y="1387"/>
                </a:cubicBezTo>
                <a:cubicBezTo>
                  <a:pt x="24633" y="1278"/>
                  <a:pt x="24632" y="1168"/>
                  <a:pt x="24779" y="1168"/>
                </a:cubicBezTo>
                <a:cubicBezTo>
                  <a:pt x="24747" y="1173"/>
                  <a:pt x="24769" y="1220"/>
                  <a:pt x="24750" y="1234"/>
                </a:cubicBezTo>
                <a:cubicBezTo>
                  <a:pt x="24685" y="1282"/>
                  <a:pt x="24786" y="1214"/>
                  <a:pt x="24779" y="1300"/>
                </a:cubicBezTo>
                <a:cubicBezTo>
                  <a:pt x="24750" y="1300"/>
                  <a:pt x="24721" y="1300"/>
                  <a:pt x="24691" y="1300"/>
                </a:cubicBezTo>
                <a:cubicBezTo>
                  <a:pt x="24686" y="1347"/>
                  <a:pt x="24795" y="1310"/>
                  <a:pt x="24837" y="1322"/>
                </a:cubicBezTo>
                <a:cubicBezTo>
                  <a:pt x="24863" y="1310"/>
                  <a:pt x="24923" y="1295"/>
                  <a:pt x="24925" y="1256"/>
                </a:cubicBezTo>
                <a:cubicBezTo>
                  <a:pt x="24927" y="1226"/>
                  <a:pt x="24972" y="1251"/>
                  <a:pt x="24984" y="1234"/>
                </a:cubicBezTo>
                <a:cubicBezTo>
                  <a:pt x="24991" y="1224"/>
                  <a:pt x="24930" y="1187"/>
                  <a:pt x="24984" y="1190"/>
                </a:cubicBezTo>
                <a:cubicBezTo>
                  <a:pt x="25034" y="1145"/>
                  <a:pt x="24975" y="1207"/>
                  <a:pt x="24984" y="1212"/>
                </a:cubicBezTo>
                <a:cubicBezTo>
                  <a:pt x="24994" y="1218"/>
                  <a:pt x="25059" y="1241"/>
                  <a:pt x="25101" y="1256"/>
                </a:cubicBezTo>
                <a:close/>
                <a:moveTo>
                  <a:pt x="22023" y="1168"/>
                </a:moveTo>
                <a:cubicBezTo>
                  <a:pt x="21942" y="1254"/>
                  <a:pt x="21997" y="1334"/>
                  <a:pt x="21936" y="1454"/>
                </a:cubicBezTo>
                <a:cubicBezTo>
                  <a:pt x="21834" y="1450"/>
                  <a:pt x="21916" y="1386"/>
                  <a:pt x="21907" y="1366"/>
                </a:cubicBezTo>
                <a:cubicBezTo>
                  <a:pt x="21895" y="1341"/>
                  <a:pt x="21833" y="1345"/>
                  <a:pt x="21848" y="1300"/>
                </a:cubicBezTo>
                <a:cubicBezTo>
                  <a:pt x="21886" y="1326"/>
                  <a:pt x="21894" y="1308"/>
                  <a:pt x="21936" y="1300"/>
                </a:cubicBezTo>
                <a:cubicBezTo>
                  <a:pt x="21931" y="1274"/>
                  <a:pt x="21883" y="1281"/>
                  <a:pt x="21848" y="1278"/>
                </a:cubicBezTo>
                <a:cubicBezTo>
                  <a:pt x="21863" y="1260"/>
                  <a:pt x="21878" y="1242"/>
                  <a:pt x="21877" y="1212"/>
                </a:cubicBezTo>
                <a:cubicBezTo>
                  <a:pt x="21976" y="1289"/>
                  <a:pt x="21930" y="1158"/>
                  <a:pt x="22023" y="1168"/>
                </a:cubicBezTo>
                <a:close/>
                <a:moveTo>
                  <a:pt x="21115" y="1190"/>
                </a:moveTo>
                <a:cubicBezTo>
                  <a:pt x="21136" y="1148"/>
                  <a:pt x="21161" y="1214"/>
                  <a:pt x="21115" y="1212"/>
                </a:cubicBezTo>
                <a:cubicBezTo>
                  <a:pt x="21131" y="1296"/>
                  <a:pt x="21228" y="1195"/>
                  <a:pt x="21291" y="1256"/>
                </a:cubicBezTo>
                <a:cubicBezTo>
                  <a:pt x="21300" y="1325"/>
                  <a:pt x="21206" y="1200"/>
                  <a:pt x="21203" y="1278"/>
                </a:cubicBezTo>
                <a:cubicBezTo>
                  <a:pt x="21207" y="1326"/>
                  <a:pt x="21328" y="1287"/>
                  <a:pt x="21379" y="1300"/>
                </a:cubicBezTo>
                <a:cubicBezTo>
                  <a:pt x="21363" y="1268"/>
                  <a:pt x="21413" y="1187"/>
                  <a:pt x="21349" y="1190"/>
                </a:cubicBezTo>
                <a:cubicBezTo>
                  <a:pt x="21440" y="1116"/>
                  <a:pt x="21444" y="1266"/>
                  <a:pt x="21379" y="1300"/>
                </a:cubicBezTo>
                <a:cubicBezTo>
                  <a:pt x="21383" y="1370"/>
                  <a:pt x="21488" y="1365"/>
                  <a:pt x="21497" y="1432"/>
                </a:cubicBezTo>
                <a:cubicBezTo>
                  <a:pt x="21462" y="1428"/>
                  <a:pt x="21444" y="1437"/>
                  <a:pt x="21438" y="1454"/>
                </a:cubicBezTo>
                <a:cubicBezTo>
                  <a:pt x="21409" y="1454"/>
                  <a:pt x="21415" y="1427"/>
                  <a:pt x="21408" y="1410"/>
                </a:cubicBezTo>
                <a:cubicBezTo>
                  <a:pt x="21371" y="1440"/>
                  <a:pt x="21270" y="1440"/>
                  <a:pt x="21233" y="1410"/>
                </a:cubicBezTo>
                <a:cubicBezTo>
                  <a:pt x="21227" y="1362"/>
                  <a:pt x="21336" y="1400"/>
                  <a:pt x="21379" y="1387"/>
                </a:cubicBezTo>
                <a:cubicBezTo>
                  <a:pt x="21386" y="1353"/>
                  <a:pt x="21351" y="1350"/>
                  <a:pt x="21349" y="1322"/>
                </a:cubicBezTo>
                <a:cubicBezTo>
                  <a:pt x="21275" y="1358"/>
                  <a:pt x="21106" y="1274"/>
                  <a:pt x="21086" y="1387"/>
                </a:cubicBezTo>
                <a:cubicBezTo>
                  <a:pt x="21051" y="1397"/>
                  <a:pt x="21070" y="1348"/>
                  <a:pt x="21057" y="1344"/>
                </a:cubicBezTo>
                <a:cubicBezTo>
                  <a:pt x="20973" y="1317"/>
                  <a:pt x="20817" y="1375"/>
                  <a:pt x="20851" y="1454"/>
                </a:cubicBezTo>
                <a:cubicBezTo>
                  <a:pt x="20778" y="1458"/>
                  <a:pt x="20761" y="1419"/>
                  <a:pt x="20704" y="1410"/>
                </a:cubicBezTo>
                <a:cubicBezTo>
                  <a:pt x="20714" y="1380"/>
                  <a:pt x="20778" y="1392"/>
                  <a:pt x="20822" y="1387"/>
                </a:cubicBezTo>
                <a:cubicBezTo>
                  <a:pt x="20800" y="1368"/>
                  <a:pt x="20791" y="1338"/>
                  <a:pt x="20793" y="1300"/>
                </a:cubicBezTo>
                <a:cubicBezTo>
                  <a:pt x="20845" y="1294"/>
                  <a:pt x="20853" y="1321"/>
                  <a:pt x="20822" y="1322"/>
                </a:cubicBezTo>
                <a:cubicBezTo>
                  <a:pt x="20827" y="1377"/>
                  <a:pt x="20921" y="1328"/>
                  <a:pt x="20939" y="1322"/>
                </a:cubicBezTo>
                <a:cubicBezTo>
                  <a:pt x="20943" y="1283"/>
                  <a:pt x="20903" y="1275"/>
                  <a:pt x="20910" y="1234"/>
                </a:cubicBezTo>
                <a:cubicBezTo>
                  <a:pt x="20810" y="1271"/>
                  <a:pt x="20783" y="1315"/>
                  <a:pt x="20647" y="1278"/>
                </a:cubicBezTo>
                <a:cubicBezTo>
                  <a:pt x="20658" y="1229"/>
                  <a:pt x="20818" y="1290"/>
                  <a:pt x="20763" y="1190"/>
                </a:cubicBezTo>
                <a:cubicBezTo>
                  <a:pt x="20792" y="1190"/>
                  <a:pt x="20786" y="1217"/>
                  <a:pt x="20793" y="1234"/>
                </a:cubicBezTo>
                <a:cubicBezTo>
                  <a:pt x="20882" y="1206"/>
                  <a:pt x="20907" y="1217"/>
                  <a:pt x="20968" y="1256"/>
                </a:cubicBezTo>
                <a:cubicBezTo>
                  <a:pt x="21003" y="1265"/>
                  <a:pt x="20983" y="1217"/>
                  <a:pt x="20998" y="1212"/>
                </a:cubicBezTo>
                <a:cubicBezTo>
                  <a:pt x="21028" y="1202"/>
                  <a:pt x="21101" y="1274"/>
                  <a:pt x="21115" y="1190"/>
                </a:cubicBezTo>
                <a:close/>
                <a:moveTo>
                  <a:pt x="13318" y="1366"/>
                </a:moveTo>
                <a:cubicBezTo>
                  <a:pt x="13273" y="1363"/>
                  <a:pt x="13296" y="1310"/>
                  <a:pt x="13231" y="1322"/>
                </a:cubicBezTo>
                <a:cubicBezTo>
                  <a:pt x="13184" y="1383"/>
                  <a:pt x="13307" y="1420"/>
                  <a:pt x="13318" y="1366"/>
                </a:cubicBezTo>
                <a:close/>
                <a:moveTo>
                  <a:pt x="13231" y="1278"/>
                </a:moveTo>
                <a:cubicBezTo>
                  <a:pt x="13330" y="1345"/>
                  <a:pt x="13320" y="1196"/>
                  <a:pt x="13231" y="1278"/>
                </a:cubicBezTo>
                <a:close/>
                <a:moveTo>
                  <a:pt x="13377" y="1410"/>
                </a:moveTo>
                <a:cubicBezTo>
                  <a:pt x="13382" y="1435"/>
                  <a:pt x="13431" y="1428"/>
                  <a:pt x="13465" y="1432"/>
                </a:cubicBezTo>
                <a:cubicBezTo>
                  <a:pt x="13510" y="1444"/>
                  <a:pt x="13467" y="1455"/>
                  <a:pt x="13436" y="1454"/>
                </a:cubicBezTo>
                <a:cubicBezTo>
                  <a:pt x="13397" y="1454"/>
                  <a:pt x="13358" y="1454"/>
                  <a:pt x="13318" y="1454"/>
                </a:cubicBezTo>
                <a:cubicBezTo>
                  <a:pt x="13313" y="1411"/>
                  <a:pt x="13229" y="1427"/>
                  <a:pt x="13201" y="1410"/>
                </a:cubicBezTo>
                <a:cubicBezTo>
                  <a:pt x="13194" y="1405"/>
                  <a:pt x="13204" y="1373"/>
                  <a:pt x="13201" y="1366"/>
                </a:cubicBezTo>
                <a:cubicBezTo>
                  <a:pt x="13189" y="1329"/>
                  <a:pt x="13137" y="1367"/>
                  <a:pt x="13114" y="1344"/>
                </a:cubicBezTo>
                <a:cubicBezTo>
                  <a:pt x="13088" y="1320"/>
                  <a:pt x="13101" y="1285"/>
                  <a:pt x="13084" y="1256"/>
                </a:cubicBezTo>
                <a:cubicBezTo>
                  <a:pt x="13066" y="1224"/>
                  <a:pt x="13012" y="1208"/>
                  <a:pt x="13026" y="1168"/>
                </a:cubicBezTo>
                <a:cubicBezTo>
                  <a:pt x="13052" y="1174"/>
                  <a:pt x="13088" y="1160"/>
                  <a:pt x="13114" y="1168"/>
                </a:cubicBezTo>
                <a:cubicBezTo>
                  <a:pt x="13136" y="1175"/>
                  <a:pt x="13132" y="1209"/>
                  <a:pt x="13143" y="1212"/>
                </a:cubicBezTo>
                <a:cubicBezTo>
                  <a:pt x="13191" y="1224"/>
                  <a:pt x="13251" y="1184"/>
                  <a:pt x="13289" y="1234"/>
                </a:cubicBezTo>
                <a:cubicBezTo>
                  <a:pt x="13323" y="1226"/>
                  <a:pt x="13364" y="1196"/>
                  <a:pt x="13318" y="1190"/>
                </a:cubicBezTo>
                <a:cubicBezTo>
                  <a:pt x="13340" y="1140"/>
                  <a:pt x="13484" y="1181"/>
                  <a:pt x="13553" y="1168"/>
                </a:cubicBezTo>
                <a:cubicBezTo>
                  <a:pt x="13540" y="1195"/>
                  <a:pt x="13516" y="1214"/>
                  <a:pt x="13465" y="1212"/>
                </a:cubicBezTo>
                <a:cubicBezTo>
                  <a:pt x="13469" y="1310"/>
                  <a:pt x="13547" y="1380"/>
                  <a:pt x="13377" y="1410"/>
                </a:cubicBezTo>
                <a:close/>
                <a:moveTo>
                  <a:pt x="6900" y="1387"/>
                </a:moveTo>
                <a:cubicBezTo>
                  <a:pt x="6940" y="1331"/>
                  <a:pt x="6846" y="1312"/>
                  <a:pt x="6841" y="1300"/>
                </a:cubicBezTo>
                <a:cubicBezTo>
                  <a:pt x="6835" y="1286"/>
                  <a:pt x="6895" y="1256"/>
                  <a:pt x="6841" y="1256"/>
                </a:cubicBezTo>
                <a:cubicBezTo>
                  <a:pt x="6846" y="1230"/>
                  <a:pt x="6895" y="1238"/>
                  <a:pt x="6929" y="1234"/>
                </a:cubicBezTo>
                <a:cubicBezTo>
                  <a:pt x="6986" y="1226"/>
                  <a:pt x="6932" y="1133"/>
                  <a:pt x="7046" y="1168"/>
                </a:cubicBezTo>
                <a:cubicBezTo>
                  <a:pt x="7045" y="1190"/>
                  <a:pt x="7010" y="1185"/>
                  <a:pt x="6988" y="1190"/>
                </a:cubicBezTo>
                <a:cubicBezTo>
                  <a:pt x="7000" y="1217"/>
                  <a:pt x="7025" y="1235"/>
                  <a:pt x="7076" y="1234"/>
                </a:cubicBezTo>
                <a:cubicBezTo>
                  <a:pt x="7054" y="1254"/>
                  <a:pt x="7022" y="1268"/>
                  <a:pt x="6988" y="1278"/>
                </a:cubicBezTo>
                <a:cubicBezTo>
                  <a:pt x="6982" y="1326"/>
                  <a:pt x="7092" y="1288"/>
                  <a:pt x="7134" y="1300"/>
                </a:cubicBezTo>
                <a:cubicBezTo>
                  <a:pt x="7121" y="1347"/>
                  <a:pt x="7176" y="1343"/>
                  <a:pt x="7222" y="1344"/>
                </a:cubicBezTo>
                <a:cubicBezTo>
                  <a:pt x="7227" y="1407"/>
                  <a:pt x="7123" y="1387"/>
                  <a:pt x="7164" y="1476"/>
                </a:cubicBezTo>
                <a:cubicBezTo>
                  <a:pt x="7125" y="1476"/>
                  <a:pt x="7086" y="1476"/>
                  <a:pt x="7046" y="1476"/>
                </a:cubicBezTo>
                <a:cubicBezTo>
                  <a:pt x="7125" y="1404"/>
                  <a:pt x="6977" y="1424"/>
                  <a:pt x="7046" y="1344"/>
                </a:cubicBezTo>
                <a:cubicBezTo>
                  <a:pt x="7037" y="1314"/>
                  <a:pt x="6973" y="1326"/>
                  <a:pt x="6929" y="1322"/>
                </a:cubicBezTo>
                <a:cubicBezTo>
                  <a:pt x="6929" y="1374"/>
                  <a:pt x="6979" y="1387"/>
                  <a:pt x="6959" y="1454"/>
                </a:cubicBezTo>
                <a:cubicBezTo>
                  <a:pt x="6934" y="1524"/>
                  <a:pt x="6920" y="1415"/>
                  <a:pt x="6929" y="1387"/>
                </a:cubicBezTo>
                <a:cubicBezTo>
                  <a:pt x="6884" y="1415"/>
                  <a:pt x="6815" y="1458"/>
                  <a:pt x="6754" y="1410"/>
                </a:cubicBezTo>
                <a:cubicBezTo>
                  <a:pt x="6797" y="1359"/>
                  <a:pt x="6825" y="1377"/>
                  <a:pt x="6900" y="1387"/>
                </a:cubicBezTo>
                <a:close/>
                <a:moveTo>
                  <a:pt x="5053" y="1124"/>
                </a:moveTo>
                <a:cubicBezTo>
                  <a:pt x="5069" y="1155"/>
                  <a:pt x="4939" y="1178"/>
                  <a:pt x="5024" y="1190"/>
                </a:cubicBezTo>
                <a:cubicBezTo>
                  <a:pt x="5020" y="1245"/>
                  <a:pt x="4925" y="1196"/>
                  <a:pt x="4907" y="1190"/>
                </a:cubicBezTo>
                <a:cubicBezTo>
                  <a:pt x="4907" y="1169"/>
                  <a:pt x="4943" y="1173"/>
                  <a:pt x="4965" y="1168"/>
                </a:cubicBezTo>
                <a:cubicBezTo>
                  <a:pt x="4995" y="1154"/>
                  <a:pt x="4996" y="1118"/>
                  <a:pt x="5053" y="1124"/>
                </a:cubicBezTo>
                <a:close/>
                <a:moveTo>
                  <a:pt x="9713" y="1102"/>
                </a:moveTo>
                <a:cubicBezTo>
                  <a:pt x="9670" y="1112"/>
                  <a:pt x="9725" y="1130"/>
                  <a:pt x="9713" y="1168"/>
                </a:cubicBezTo>
                <a:cubicBezTo>
                  <a:pt x="9763" y="1160"/>
                  <a:pt x="9769" y="1185"/>
                  <a:pt x="9773" y="1212"/>
                </a:cubicBezTo>
                <a:cubicBezTo>
                  <a:pt x="9759" y="1235"/>
                  <a:pt x="9711" y="1220"/>
                  <a:pt x="9684" y="1234"/>
                </a:cubicBezTo>
                <a:cubicBezTo>
                  <a:pt x="9627" y="1264"/>
                  <a:pt x="9634" y="1317"/>
                  <a:pt x="9597" y="1366"/>
                </a:cubicBezTo>
                <a:cubicBezTo>
                  <a:pt x="9601" y="1392"/>
                  <a:pt x="9650" y="1385"/>
                  <a:pt x="9684" y="1387"/>
                </a:cubicBezTo>
                <a:cubicBezTo>
                  <a:pt x="9714" y="1374"/>
                  <a:pt x="9714" y="1338"/>
                  <a:pt x="9773" y="1344"/>
                </a:cubicBezTo>
                <a:cubicBezTo>
                  <a:pt x="9721" y="1415"/>
                  <a:pt x="9625" y="1454"/>
                  <a:pt x="9655" y="1586"/>
                </a:cubicBezTo>
                <a:cubicBezTo>
                  <a:pt x="9539" y="1570"/>
                  <a:pt x="9537" y="1570"/>
                  <a:pt x="9420" y="1586"/>
                </a:cubicBezTo>
                <a:cubicBezTo>
                  <a:pt x="9449" y="1557"/>
                  <a:pt x="9499" y="1542"/>
                  <a:pt x="9538" y="1520"/>
                </a:cubicBezTo>
                <a:cubicBezTo>
                  <a:pt x="9525" y="1486"/>
                  <a:pt x="9445" y="1501"/>
                  <a:pt x="9479" y="1432"/>
                </a:cubicBezTo>
                <a:cubicBezTo>
                  <a:pt x="9508" y="1432"/>
                  <a:pt x="9502" y="1459"/>
                  <a:pt x="9509" y="1476"/>
                </a:cubicBezTo>
                <a:cubicBezTo>
                  <a:pt x="9563" y="1473"/>
                  <a:pt x="9606" y="1462"/>
                  <a:pt x="9626" y="1432"/>
                </a:cubicBezTo>
                <a:cubicBezTo>
                  <a:pt x="9620" y="1407"/>
                  <a:pt x="9597" y="1420"/>
                  <a:pt x="9597" y="1432"/>
                </a:cubicBezTo>
                <a:cubicBezTo>
                  <a:pt x="9517" y="1397"/>
                  <a:pt x="9553" y="1362"/>
                  <a:pt x="9597" y="1322"/>
                </a:cubicBezTo>
                <a:cubicBezTo>
                  <a:pt x="9617" y="1286"/>
                  <a:pt x="9458" y="1286"/>
                  <a:pt x="9479" y="1322"/>
                </a:cubicBezTo>
                <a:cubicBezTo>
                  <a:pt x="9442" y="1317"/>
                  <a:pt x="9449" y="1278"/>
                  <a:pt x="9479" y="1278"/>
                </a:cubicBezTo>
                <a:cubicBezTo>
                  <a:pt x="9579" y="1278"/>
                  <a:pt x="9451" y="1125"/>
                  <a:pt x="9626" y="1168"/>
                </a:cubicBezTo>
                <a:cubicBezTo>
                  <a:pt x="9625" y="1146"/>
                  <a:pt x="9590" y="1151"/>
                  <a:pt x="9567" y="1146"/>
                </a:cubicBezTo>
                <a:cubicBezTo>
                  <a:pt x="9589" y="1089"/>
                  <a:pt x="9660" y="1070"/>
                  <a:pt x="9773" y="1080"/>
                </a:cubicBezTo>
                <a:cubicBezTo>
                  <a:pt x="9762" y="1105"/>
                  <a:pt x="9721" y="1136"/>
                  <a:pt x="9713" y="1102"/>
                </a:cubicBezTo>
                <a:close/>
                <a:moveTo>
                  <a:pt x="9450" y="1168"/>
                </a:moveTo>
                <a:cubicBezTo>
                  <a:pt x="9430" y="1190"/>
                  <a:pt x="9382" y="1190"/>
                  <a:pt x="9391" y="1234"/>
                </a:cubicBezTo>
                <a:cubicBezTo>
                  <a:pt x="9299" y="1209"/>
                  <a:pt x="9325" y="1232"/>
                  <a:pt x="9215" y="1234"/>
                </a:cubicBezTo>
                <a:cubicBezTo>
                  <a:pt x="9216" y="1212"/>
                  <a:pt x="9251" y="1217"/>
                  <a:pt x="9274" y="1212"/>
                </a:cubicBezTo>
                <a:cubicBezTo>
                  <a:pt x="9275" y="1175"/>
                  <a:pt x="9252" y="1155"/>
                  <a:pt x="9215" y="1146"/>
                </a:cubicBezTo>
                <a:cubicBezTo>
                  <a:pt x="9223" y="1100"/>
                  <a:pt x="9345" y="1140"/>
                  <a:pt x="9332" y="1080"/>
                </a:cubicBezTo>
                <a:cubicBezTo>
                  <a:pt x="9363" y="1094"/>
                  <a:pt x="9363" y="1130"/>
                  <a:pt x="9420" y="1124"/>
                </a:cubicBezTo>
                <a:cubicBezTo>
                  <a:pt x="9411" y="1154"/>
                  <a:pt x="9347" y="1142"/>
                  <a:pt x="9303" y="1146"/>
                </a:cubicBezTo>
                <a:cubicBezTo>
                  <a:pt x="9293" y="1238"/>
                  <a:pt x="9399" y="1161"/>
                  <a:pt x="9450" y="1168"/>
                </a:cubicBezTo>
                <a:close/>
                <a:moveTo>
                  <a:pt x="4585" y="1080"/>
                </a:moveTo>
                <a:cubicBezTo>
                  <a:pt x="4570" y="1086"/>
                  <a:pt x="4538" y="1145"/>
                  <a:pt x="4526" y="1146"/>
                </a:cubicBezTo>
                <a:cubicBezTo>
                  <a:pt x="4493" y="1149"/>
                  <a:pt x="4488" y="1073"/>
                  <a:pt x="4585" y="1080"/>
                </a:cubicBezTo>
                <a:close/>
                <a:moveTo>
                  <a:pt x="3910" y="1080"/>
                </a:moveTo>
                <a:cubicBezTo>
                  <a:pt x="3996" y="1099"/>
                  <a:pt x="3842" y="1113"/>
                  <a:pt x="3881" y="1168"/>
                </a:cubicBezTo>
                <a:cubicBezTo>
                  <a:pt x="3849" y="1163"/>
                  <a:pt x="3861" y="1124"/>
                  <a:pt x="3822" y="1124"/>
                </a:cubicBezTo>
                <a:cubicBezTo>
                  <a:pt x="3829" y="1092"/>
                  <a:pt x="3910" y="1116"/>
                  <a:pt x="3910" y="1080"/>
                </a:cubicBezTo>
                <a:close/>
                <a:moveTo>
                  <a:pt x="25453" y="1058"/>
                </a:moveTo>
                <a:cubicBezTo>
                  <a:pt x="25545" y="1051"/>
                  <a:pt x="25378" y="1121"/>
                  <a:pt x="25482" y="1124"/>
                </a:cubicBezTo>
                <a:cubicBezTo>
                  <a:pt x="25433" y="1202"/>
                  <a:pt x="25396" y="1073"/>
                  <a:pt x="25453" y="1058"/>
                </a:cubicBezTo>
                <a:close/>
                <a:moveTo>
                  <a:pt x="21760" y="1124"/>
                </a:moveTo>
                <a:cubicBezTo>
                  <a:pt x="21748" y="1071"/>
                  <a:pt x="21893" y="1136"/>
                  <a:pt x="21848" y="1058"/>
                </a:cubicBezTo>
                <a:cubicBezTo>
                  <a:pt x="21875" y="1074"/>
                  <a:pt x="21892" y="1098"/>
                  <a:pt x="21907" y="1124"/>
                </a:cubicBezTo>
                <a:cubicBezTo>
                  <a:pt x="21940" y="1121"/>
                  <a:pt x="21931" y="1083"/>
                  <a:pt x="21936" y="1058"/>
                </a:cubicBezTo>
                <a:cubicBezTo>
                  <a:pt x="21986" y="1050"/>
                  <a:pt x="21991" y="1074"/>
                  <a:pt x="21994" y="1102"/>
                </a:cubicBezTo>
                <a:cubicBezTo>
                  <a:pt x="22041" y="1092"/>
                  <a:pt x="22019" y="1032"/>
                  <a:pt x="22112" y="1058"/>
                </a:cubicBezTo>
                <a:cubicBezTo>
                  <a:pt x="22052" y="1164"/>
                  <a:pt x="21927" y="1136"/>
                  <a:pt x="21760" y="1124"/>
                </a:cubicBezTo>
                <a:close/>
                <a:moveTo>
                  <a:pt x="20177" y="1387"/>
                </a:moveTo>
                <a:cubicBezTo>
                  <a:pt x="20250" y="1390"/>
                  <a:pt x="20268" y="1429"/>
                  <a:pt x="20324" y="1387"/>
                </a:cubicBezTo>
                <a:cubicBezTo>
                  <a:pt x="20350" y="1317"/>
                  <a:pt x="20248" y="1343"/>
                  <a:pt x="20236" y="1300"/>
                </a:cubicBezTo>
                <a:cubicBezTo>
                  <a:pt x="20229" y="1283"/>
                  <a:pt x="20211" y="1274"/>
                  <a:pt x="20177" y="1278"/>
                </a:cubicBezTo>
                <a:cubicBezTo>
                  <a:pt x="20197" y="1345"/>
                  <a:pt x="20197" y="1320"/>
                  <a:pt x="20177" y="1387"/>
                </a:cubicBezTo>
                <a:close/>
                <a:moveTo>
                  <a:pt x="20001" y="1278"/>
                </a:moveTo>
                <a:cubicBezTo>
                  <a:pt x="19992" y="1322"/>
                  <a:pt x="20041" y="1322"/>
                  <a:pt x="20060" y="1344"/>
                </a:cubicBezTo>
                <a:cubicBezTo>
                  <a:pt x="20091" y="1365"/>
                  <a:pt x="20069" y="1425"/>
                  <a:pt x="20148" y="1410"/>
                </a:cubicBezTo>
                <a:cubicBezTo>
                  <a:pt x="20172" y="1333"/>
                  <a:pt x="20105" y="1325"/>
                  <a:pt x="20118" y="1256"/>
                </a:cubicBezTo>
                <a:cubicBezTo>
                  <a:pt x="20068" y="1254"/>
                  <a:pt x="20028" y="1261"/>
                  <a:pt x="20001" y="1278"/>
                </a:cubicBezTo>
                <a:close/>
                <a:moveTo>
                  <a:pt x="20177" y="1256"/>
                </a:moveTo>
                <a:cubicBezTo>
                  <a:pt x="20259" y="1263"/>
                  <a:pt x="20237" y="1183"/>
                  <a:pt x="20353" y="1190"/>
                </a:cubicBezTo>
                <a:cubicBezTo>
                  <a:pt x="20331" y="1211"/>
                  <a:pt x="20300" y="1223"/>
                  <a:pt x="20265" y="1234"/>
                </a:cubicBezTo>
                <a:cubicBezTo>
                  <a:pt x="20278" y="1308"/>
                  <a:pt x="20326" y="1236"/>
                  <a:pt x="20383" y="1278"/>
                </a:cubicBezTo>
                <a:cubicBezTo>
                  <a:pt x="20410" y="1298"/>
                  <a:pt x="20373" y="1412"/>
                  <a:pt x="20499" y="1387"/>
                </a:cubicBezTo>
                <a:cubicBezTo>
                  <a:pt x="20487" y="1368"/>
                  <a:pt x="20474" y="1348"/>
                  <a:pt x="20441" y="1344"/>
                </a:cubicBezTo>
                <a:cubicBezTo>
                  <a:pt x="20460" y="1319"/>
                  <a:pt x="20513" y="1347"/>
                  <a:pt x="20617" y="1322"/>
                </a:cubicBezTo>
                <a:cubicBezTo>
                  <a:pt x="20631" y="1370"/>
                  <a:pt x="20575" y="1363"/>
                  <a:pt x="20529" y="1366"/>
                </a:cubicBezTo>
                <a:cubicBezTo>
                  <a:pt x="20518" y="1404"/>
                  <a:pt x="20552" y="1407"/>
                  <a:pt x="20587" y="1410"/>
                </a:cubicBezTo>
                <a:cubicBezTo>
                  <a:pt x="20617" y="1467"/>
                  <a:pt x="20436" y="1412"/>
                  <a:pt x="20470" y="1410"/>
                </a:cubicBezTo>
                <a:cubicBezTo>
                  <a:pt x="20449" y="1412"/>
                  <a:pt x="20437" y="1428"/>
                  <a:pt x="20411" y="1432"/>
                </a:cubicBezTo>
                <a:cubicBezTo>
                  <a:pt x="20343" y="1443"/>
                  <a:pt x="20273" y="1446"/>
                  <a:pt x="20177" y="1454"/>
                </a:cubicBezTo>
                <a:cubicBezTo>
                  <a:pt x="20213" y="1486"/>
                  <a:pt x="20278" y="1496"/>
                  <a:pt x="20353" y="1499"/>
                </a:cubicBezTo>
                <a:cubicBezTo>
                  <a:pt x="20338" y="1516"/>
                  <a:pt x="20323" y="1534"/>
                  <a:pt x="20324" y="1564"/>
                </a:cubicBezTo>
                <a:cubicBezTo>
                  <a:pt x="20273" y="1536"/>
                  <a:pt x="20225" y="1569"/>
                  <a:pt x="20177" y="1564"/>
                </a:cubicBezTo>
                <a:cubicBezTo>
                  <a:pt x="20109" y="1557"/>
                  <a:pt x="20074" y="1525"/>
                  <a:pt x="20001" y="1520"/>
                </a:cubicBezTo>
                <a:cubicBezTo>
                  <a:pt x="20037" y="1454"/>
                  <a:pt x="20113" y="1552"/>
                  <a:pt x="20148" y="1499"/>
                </a:cubicBezTo>
                <a:cubicBezTo>
                  <a:pt x="20162" y="1429"/>
                  <a:pt x="20085" y="1428"/>
                  <a:pt x="20001" y="1432"/>
                </a:cubicBezTo>
                <a:cubicBezTo>
                  <a:pt x="20029" y="1346"/>
                  <a:pt x="19936" y="1278"/>
                  <a:pt x="19972" y="1234"/>
                </a:cubicBezTo>
                <a:cubicBezTo>
                  <a:pt x="19973" y="1232"/>
                  <a:pt x="20018" y="1259"/>
                  <a:pt x="20031" y="1256"/>
                </a:cubicBezTo>
                <a:cubicBezTo>
                  <a:pt x="20031" y="1256"/>
                  <a:pt x="20037" y="1221"/>
                  <a:pt x="20060" y="1234"/>
                </a:cubicBezTo>
                <a:cubicBezTo>
                  <a:pt x="20061" y="1202"/>
                  <a:pt x="19999" y="1224"/>
                  <a:pt x="19972" y="1212"/>
                </a:cubicBezTo>
                <a:cubicBezTo>
                  <a:pt x="19958" y="1205"/>
                  <a:pt x="19969" y="1147"/>
                  <a:pt x="19913" y="1168"/>
                </a:cubicBezTo>
                <a:cubicBezTo>
                  <a:pt x="19832" y="1158"/>
                  <a:pt x="19936" y="1288"/>
                  <a:pt x="19855" y="1278"/>
                </a:cubicBezTo>
                <a:cubicBezTo>
                  <a:pt x="19841" y="1304"/>
                  <a:pt x="19908" y="1290"/>
                  <a:pt x="19913" y="1300"/>
                </a:cubicBezTo>
                <a:cubicBezTo>
                  <a:pt x="19927" y="1326"/>
                  <a:pt x="19870" y="1337"/>
                  <a:pt x="19913" y="1387"/>
                </a:cubicBezTo>
                <a:cubicBezTo>
                  <a:pt x="19955" y="1439"/>
                  <a:pt x="19903" y="1446"/>
                  <a:pt x="19943" y="1542"/>
                </a:cubicBezTo>
                <a:cubicBezTo>
                  <a:pt x="19913" y="1542"/>
                  <a:pt x="19884" y="1542"/>
                  <a:pt x="19855" y="1542"/>
                </a:cubicBezTo>
                <a:cubicBezTo>
                  <a:pt x="19837" y="1471"/>
                  <a:pt x="19910" y="1474"/>
                  <a:pt x="19855" y="1432"/>
                </a:cubicBezTo>
                <a:cubicBezTo>
                  <a:pt x="19812" y="1444"/>
                  <a:pt x="19703" y="1406"/>
                  <a:pt x="19708" y="1454"/>
                </a:cubicBezTo>
                <a:cubicBezTo>
                  <a:pt x="19689" y="1462"/>
                  <a:pt x="19664" y="1400"/>
                  <a:pt x="19679" y="1387"/>
                </a:cubicBezTo>
                <a:cubicBezTo>
                  <a:pt x="19680" y="1386"/>
                  <a:pt x="19708" y="1390"/>
                  <a:pt x="19708" y="1387"/>
                </a:cubicBezTo>
                <a:cubicBezTo>
                  <a:pt x="19712" y="1368"/>
                  <a:pt x="19693" y="1316"/>
                  <a:pt x="19708" y="1300"/>
                </a:cubicBezTo>
                <a:cubicBezTo>
                  <a:pt x="19713" y="1295"/>
                  <a:pt x="19764" y="1305"/>
                  <a:pt x="19767" y="1300"/>
                </a:cubicBezTo>
                <a:cubicBezTo>
                  <a:pt x="19772" y="1287"/>
                  <a:pt x="19680" y="1220"/>
                  <a:pt x="19796" y="1234"/>
                </a:cubicBezTo>
                <a:cubicBezTo>
                  <a:pt x="19776" y="1164"/>
                  <a:pt x="19799" y="1144"/>
                  <a:pt x="19767" y="1124"/>
                </a:cubicBezTo>
                <a:cubicBezTo>
                  <a:pt x="19814" y="1064"/>
                  <a:pt x="19940" y="1171"/>
                  <a:pt x="19943" y="1058"/>
                </a:cubicBezTo>
                <a:cubicBezTo>
                  <a:pt x="19978" y="1051"/>
                  <a:pt x="20044" y="1121"/>
                  <a:pt x="19972" y="1124"/>
                </a:cubicBezTo>
                <a:cubicBezTo>
                  <a:pt x="19991" y="1146"/>
                  <a:pt x="20040" y="1146"/>
                  <a:pt x="20031" y="1190"/>
                </a:cubicBezTo>
                <a:cubicBezTo>
                  <a:pt x="20092" y="1181"/>
                  <a:pt x="20108" y="1205"/>
                  <a:pt x="20148" y="1212"/>
                </a:cubicBezTo>
                <a:cubicBezTo>
                  <a:pt x="20172" y="1216"/>
                  <a:pt x="20175" y="1203"/>
                  <a:pt x="20177" y="1190"/>
                </a:cubicBezTo>
                <a:cubicBezTo>
                  <a:pt x="20221" y="1199"/>
                  <a:pt x="20166" y="1218"/>
                  <a:pt x="20177" y="1256"/>
                </a:cubicBezTo>
                <a:close/>
                <a:moveTo>
                  <a:pt x="4760" y="1102"/>
                </a:moveTo>
                <a:cubicBezTo>
                  <a:pt x="4718" y="1092"/>
                  <a:pt x="4763" y="1082"/>
                  <a:pt x="4760" y="1058"/>
                </a:cubicBezTo>
                <a:cubicBezTo>
                  <a:pt x="4800" y="1058"/>
                  <a:pt x="4839" y="1058"/>
                  <a:pt x="4877" y="1058"/>
                </a:cubicBezTo>
                <a:cubicBezTo>
                  <a:pt x="4930" y="1052"/>
                  <a:pt x="4938" y="1079"/>
                  <a:pt x="4907" y="1080"/>
                </a:cubicBezTo>
                <a:cubicBezTo>
                  <a:pt x="4858" y="1080"/>
                  <a:pt x="4809" y="1080"/>
                  <a:pt x="4760" y="1080"/>
                </a:cubicBezTo>
                <a:cubicBezTo>
                  <a:pt x="4760" y="1087"/>
                  <a:pt x="4760" y="1094"/>
                  <a:pt x="4760" y="1102"/>
                </a:cubicBezTo>
                <a:close/>
                <a:moveTo>
                  <a:pt x="24603" y="1102"/>
                </a:moveTo>
                <a:cubicBezTo>
                  <a:pt x="24604" y="1064"/>
                  <a:pt x="24581" y="1044"/>
                  <a:pt x="24544" y="1035"/>
                </a:cubicBezTo>
                <a:cubicBezTo>
                  <a:pt x="24597" y="956"/>
                  <a:pt x="24636" y="1067"/>
                  <a:pt x="24661" y="1080"/>
                </a:cubicBezTo>
                <a:cubicBezTo>
                  <a:pt x="24642" y="1102"/>
                  <a:pt x="24594" y="1103"/>
                  <a:pt x="24603" y="1146"/>
                </a:cubicBezTo>
                <a:cubicBezTo>
                  <a:pt x="24566" y="1140"/>
                  <a:pt x="24574" y="1102"/>
                  <a:pt x="24603" y="1102"/>
                </a:cubicBezTo>
                <a:close/>
                <a:moveTo>
                  <a:pt x="4232" y="1035"/>
                </a:moveTo>
                <a:cubicBezTo>
                  <a:pt x="4249" y="1009"/>
                  <a:pt x="4343" y="1050"/>
                  <a:pt x="4409" y="1014"/>
                </a:cubicBezTo>
                <a:cubicBezTo>
                  <a:pt x="4436" y="1095"/>
                  <a:pt x="4254" y="1053"/>
                  <a:pt x="4232" y="1035"/>
                </a:cubicBezTo>
                <a:close/>
                <a:moveTo>
                  <a:pt x="26566" y="1035"/>
                </a:moveTo>
                <a:cubicBezTo>
                  <a:pt x="26562" y="1061"/>
                  <a:pt x="26574" y="1074"/>
                  <a:pt x="26596" y="1080"/>
                </a:cubicBezTo>
                <a:cubicBezTo>
                  <a:pt x="26574" y="1130"/>
                  <a:pt x="26432" y="1088"/>
                  <a:pt x="26361" y="1102"/>
                </a:cubicBezTo>
                <a:cubicBezTo>
                  <a:pt x="26348" y="1055"/>
                  <a:pt x="26403" y="1059"/>
                  <a:pt x="26450" y="1058"/>
                </a:cubicBezTo>
                <a:cubicBezTo>
                  <a:pt x="26402" y="972"/>
                  <a:pt x="26334" y="1067"/>
                  <a:pt x="26244" y="1014"/>
                </a:cubicBezTo>
                <a:cubicBezTo>
                  <a:pt x="26250" y="969"/>
                  <a:pt x="26304" y="1014"/>
                  <a:pt x="26303" y="1014"/>
                </a:cubicBezTo>
                <a:cubicBezTo>
                  <a:pt x="26327" y="1013"/>
                  <a:pt x="26332" y="989"/>
                  <a:pt x="26361" y="992"/>
                </a:cubicBezTo>
                <a:cubicBezTo>
                  <a:pt x="26420" y="998"/>
                  <a:pt x="26472" y="1052"/>
                  <a:pt x="26566" y="1035"/>
                </a:cubicBezTo>
                <a:close/>
                <a:moveTo>
                  <a:pt x="24691" y="1124"/>
                </a:moveTo>
                <a:cubicBezTo>
                  <a:pt x="24691" y="1080"/>
                  <a:pt x="24691" y="1035"/>
                  <a:pt x="24691" y="992"/>
                </a:cubicBezTo>
                <a:cubicBezTo>
                  <a:pt x="24733" y="1019"/>
                  <a:pt x="24757" y="1076"/>
                  <a:pt x="24721" y="1102"/>
                </a:cubicBezTo>
                <a:cubicBezTo>
                  <a:pt x="24763" y="1089"/>
                  <a:pt x="24872" y="1127"/>
                  <a:pt x="24867" y="1080"/>
                </a:cubicBezTo>
                <a:cubicBezTo>
                  <a:pt x="24902" y="1071"/>
                  <a:pt x="24881" y="1118"/>
                  <a:pt x="24896" y="1124"/>
                </a:cubicBezTo>
                <a:cubicBezTo>
                  <a:pt x="24936" y="1142"/>
                  <a:pt x="24970" y="1083"/>
                  <a:pt x="25043" y="1102"/>
                </a:cubicBezTo>
                <a:cubicBezTo>
                  <a:pt x="25081" y="1170"/>
                  <a:pt x="24911" y="1152"/>
                  <a:pt x="24896" y="1146"/>
                </a:cubicBezTo>
                <a:cubicBezTo>
                  <a:pt x="24894" y="1145"/>
                  <a:pt x="24897" y="1124"/>
                  <a:pt x="24896" y="1124"/>
                </a:cubicBezTo>
                <a:cubicBezTo>
                  <a:pt x="24825" y="1124"/>
                  <a:pt x="24748" y="1142"/>
                  <a:pt x="24691" y="1124"/>
                </a:cubicBezTo>
                <a:close/>
                <a:moveTo>
                  <a:pt x="20060" y="1080"/>
                </a:moveTo>
                <a:cubicBezTo>
                  <a:pt x="20076" y="1022"/>
                  <a:pt x="20173" y="1172"/>
                  <a:pt x="20148" y="1035"/>
                </a:cubicBezTo>
                <a:cubicBezTo>
                  <a:pt x="20222" y="1038"/>
                  <a:pt x="20299" y="1040"/>
                  <a:pt x="20295" y="1102"/>
                </a:cubicBezTo>
                <a:cubicBezTo>
                  <a:pt x="20367" y="1100"/>
                  <a:pt x="20385" y="1061"/>
                  <a:pt x="20441" y="1102"/>
                </a:cubicBezTo>
                <a:cubicBezTo>
                  <a:pt x="20456" y="1095"/>
                  <a:pt x="20487" y="1034"/>
                  <a:pt x="20441" y="1014"/>
                </a:cubicBezTo>
                <a:cubicBezTo>
                  <a:pt x="20507" y="938"/>
                  <a:pt x="20495" y="1103"/>
                  <a:pt x="20617" y="1058"/>
                </a:cubicBezTo>
                <a:cubicBezTo>
                  <a:pt x="20600" y="1079"/>
                  <a:pt x="20535" y="1091"/>
                  <a:pt x="20587" y="1102"/>
                </a:cubicBezTo>
                <a:cubicBezTo>
                  <a:pt x="20493" y="1161"/>
                  <a:pt x="20437" y="1118"/>
                  <a:pt x="20295" y="1124"/>
                </a:cubicBezTo>
                <a:cubicBezTo>
                  <a:pt x="20225" y="1124"/>
                  <a:pt x="20208" y="1161"/>
                  <a:pt x="20118" y="1146"/>
                </a:cubicBezTo>
                <a:cubicBezTo>
                  <a:pt x="20118" y="1124"/>
                  <a:pt x="20083" y="1129"/>
                  <a:pt x="20060" y="1124"/>
                </a:cubicBezTo>
                <a:cubicBezTo>
                  <a:pt x="20078" y="1104"/>
                  <a:pt x="20095" y="1085"/>
                  <a:pt x="20060" y="1080"/>
                </a:cubicBezTo>
                <a:close/>
                <a:moveTo>
                  <a:pt x="19532" y="1014"/>
                </a:moveTo>
                <a:cubicBezTo>
                  <a:pt x="19574" y="949"/>
                  <a:pt x="19554" y="1065"/>
                  <a:pt x="19474" y="1035"/>
                </a:cubicBezTo>
                <a:cubicBezTo>
                  <a:pt x="19420" y="1019"/>
                  <a:pt x="19492" y="1012"/>
                  <a:pt x="19532" y="1014"/>
                </a:cubicBezTo>
                <a:close/>
                <a:moveTo>
                  <a:pt x="17803" y="1014"/>
                </a:moveTo>
                <a:cubicBezTo>
                  <a:pt x="17812" y="932"/>
                  <a:pt x="17876" y="1079"/>
                  <a:pt x="17803" y="1058"/>
                </a:cubicBezTo>
                <a:cubicBezTo>
                  <a:pt x="17811" y="1059"/>
                  <a:pt x="17860" y="1102"/>
                  <a:pt x="17861" y="1102"/>
                </a:cubicBezTo>
                <a:cubicBezTo>
                  <a:pt x="17919" y="1103"/>
                  <a:pt x="17935" y="1026"/>
                  <a:pt x="18008" y="1102"/>
                </a:cubicBezTo>
                <a:cubicBezTo>
                  <a:pt x="18045" y="1097"/>
                  <a:pt x="18038" y="1058"/>
                  <a:pt x="18008" y="1058"/>
                </a:cubicBezTo>
                <a:cubicBezTo>
                  <a:pt x="18041" y="987"/>
                  <a:pt x="18092" y="1079"/>
                  <a:pt x="18067" y="1124"/>
                </a:cubicBezTo>
                <a:cubicBezTo>
                  <a:pt x="17992" y="1138"/>
                  <a:pt x="17922" y="1105"/>
                  <a:pt x="17861" y="1124"/>
                </a:cubicBezTo>
                <a:cubicBezTo>
                  <a:pt x="17857" y="1125"/>
                  <a:pt x="17820" y="1168"/>
                  <a:pt x="17832" y="1168"/>
                </a:cubicBezTo>
                <a:cubicBezTo>
                  <a:pt x="17802" y="1167"/>
                  <a:pt x="17802" y="1106"/>
                  <a:pt x="17744" y="1124"/>
                </a:cubicBezTo>
                <a:cubicBezTo>
                  <a:pt x="17763" y="1104"/>
                  <a:pt x="17780" y="1085"/>
                  <a:pt x="17744" y="1080"/>
                </a:cubicBezTo>
                <a:cubicBezTo>
                  <a:pt x="17764" y="1058"/>
                  <a:pt x="17812" y="1057"/>
                  <a:pt x="17803" y="1014"/>
                </a:cubicBezTo>
                <a:close/>
                <a:moveTo>
                  <a:pt x="17627" y="1014"/>
                </a:moveTo>
                <a:cubicBezTo>
                  <a:pt x="17548" y="1034"/>
                  <a:pt x="17705" y="1055"/>
                  <a:pt x="17656" y="1124"/>
                </a:cubicBezTo>
                <a:cubicBezTo>
                  <a:pt x="17604" y="1118"/>
                  <a:pt x="17596" y="1145"/>
                  <a:pt x="17627" y="1146"/>
                </a:cubicBezTo>
                <a:cubicBezTo>
                  <a:pt x="17629" y="1170"/>
                  <a:pt x="17588" y="1159"/>
                  <a:pt x="17569" y="1168"/>
                </a:cubicBezTo>
                <a:cubicBezTo>
                  <a:pt x="17527" y="1187"/>
                  <a:pt x="17538" y="1229"/>
                  <a:pt x="17481" y="1234"/>
                </a:cubicBezTo>
                <a:cubicBezTo>
                  <a:pt x="17403" y="1310"/>
                  <a:pt x="17630" y="1087"/>
                  <a:pt x="17422" y="1124"/>
                </a:cubicBezTo>
                <a:cubicBezTo>
                  <a:pt x="17388" y="1025"/>
                  <a:pt x="17586" y="1100"/>
                  <a:pt x="17539" y="992"/>
                </a:cubicBezTo>
                <a:cubicBezTo>
                  <a:pt x="17588" y="992"/>
                  <a:pt x="17637" y="992"/>
                  <a:pt x="17686" y="992"/>
                </a:cubicBezTo>
                <a:cubicBezTo>
                  <a:pt x="17675" y="1017"/>
                  <a:pt x="17634" y="1047"/>
                  <a:pt x="17627" y="1014"/>
                </a:cubicBezTo>
                <a:close/>
                <a:moveTo>
                  <a:pt x="8424" y="1212"/>
                </a:moveTo>
                <a:cubicBezTo>
                  <a:pt x="8426" y="1174"/>
                  <a:pt x="8401" y="1155"/>
                  <a:pt x="8365" y="1146"/>
                </a:cubicBezTo>
                <a:cubicBezTo>
                  <a:pt x="8364" y="1184"/>
                  <a:pt x="8388" y="1202"/>
                  <a:pt x="8424" y="1212"/>
                </a:cubicBezTo>
                <a:close/>
                <a:moveTo>
                  <a:pt x="8746" y="1080"/>
                </a:moveTo>
                <a:cubicBezTo>
                  <a:pt x="8837" y="1097"/>
                  <a:pt x="8782" y="1004"/>
                  <a:pt x="8893" y="1035"/>
                </a:cubicBezTo>
                <a:cubicBezTo>
                  <a:pt x="8876" y="1056"/>
                  <a:pt x="8811" y="1069"/>
                  <a:pt x="8864" y="1080"/>
                </a:cubicBezTo>
                <a:cubicBezTo>
                  <a:pt x="8857" y="1112"/>
                  <a:pt x="8777" y="1088"/>
                  <a:pt x="8776" y="1124"/>
                </a:cubicBezTo>
                <a:cubicBezTo>
                  <a:pt x="8803" y="1157"/>
                  <a:pt x="8987" y="1160"/>
                  <a:pt x="8805" y="1168"/>
                </a:cubicBezTo>
                <a:cubicBezTo>
                  <a:pt x="8762" y="1187"/>
                  <a:pt x="8712" y="1201"/>
                  <a:pt x="8717" y="1256"/>
                </a:cubicBezTo>
                <a:cubicBezTo>
                  <a:pt x="8687" y="1220"/>
                  <a:pt x="8645" y="1254"/>
                  <a:pt x="8599" y="1256"/>
                </a:cubicBezTo>
                <a:cubicBezTo>
                  <a:pt x="8582" y="1257"/>
                  <a:pt x="8330" y="1235"/>
                  <a:pt x="8307" y="1256"/>
                </a:cubicBezTo>
                <a:cubicBezTo>
                  <a:pt x="8293" y="1268"/>
                  <a:pt x="8282" y="1274"/>
                  <a:pt x="8190" y="1256"/>
                </a:cubicBezTo>
                <a:cubicBezTo>
                  <a:pt x="8137" y="1245"/>
                  <a:pt x="8093" y="1265"/>
                  <a:pt x="8102" y="1212"/>
                </a:cubicBezTo>
                <a:cubicBezTo>
                  <a:pt x="8181" y="1241"/>
                  <a:pt x="8206" y="1222"/>
                  <a:pt x="8336" y="1212"/>
                </a:cubicBezTo>
                <a:cubicBezTo>
                  <a:pt x="8319" y="1133"/>
                  <a:pt x="8370" y="1106"/>
                  <a:pt x="8395" y="1058"/>
                </a:cubicBezTo>
                <a:cubicBezTo>
                  <a:pt x="8462" y="1050"/>
                  <a:pt x="8507" y="1061"/>
                  <a:pt x="8541" y="1080"/>
                </a:cubicBezTo>
                <a:cubicBezTo>
                  <a:pt x="8510" y="1059"/>
                  <a:pt x="8532" y="999"/>
                  <a:pt x="8453" y="1014"/>
                </a:cubicBezTo>
                <a:cubicBezTo>
                  <a:pt x="8472" y="975"/>
                  <a:pt x="8497" y="1006"/>
                  <a:pt x="8512" y="1014"/>
                </a:cubicBezTo>
                <a:cubicBezTo>
                  <a:pt x="8524" y="1020"/>
                  <a:pt x="8564" y="1049"/>
                  <a:pt x="8570" y="1058"/>
                </a:cubicBezTo>
                <a:cubicBezTo>
                  <a:pt x="8578" y="1068"/>
                  <a:pt x="8535" y="1085"/>
                  <a:pt x="8541" y="1102"/>
                </a:cubicBezTo>
                <a:cubicBezTo>
                  <a:pt x="8548" y="1122"/>
                  <a:pt x="8643" y="1124"/>
                  <a:pt x="8570" y="1168"/>
                </a:cubicBezTo>
                <a:cubicBezTo>
                  <a:pt x="8473" y="1183"/>
                  <a:pt x="8523" y="1122"/>
                  <a:pt x="8541" y="1102"/>
                </a:cubicBezTo>
                <a:cubicBezTo>
                  <a:pt x="8449" y="1092"/>
                  <a:pt x="8448" y="1149"/>
                  <a:pt x="8453" y="1212"/>
                </a:cubicBezTo>
                <a:cubicBezTo>
                  <a:pt x="8557" y="1202"/>
                  <a:pt x="8622" y="1163"/>
                  <a:pt x="8746" y="1168"/>
                </a:cubicBezTo>
                <a:cubicBezTo>
                  <a:pt x="8822" y="1163"/>
                  <a:pt x="8706" y="1130"/>
                  <a:pt x="8746" y="1080"/>
                </a:cubicBezTo>
                <a:close/>
                <a:moveTo>
                  <a:pt x="4232" y="1168"/>
                </a:moveTo>
                <a:cubicBezTo>
                  <a:pt x="4277" y="1200"/>
                  <a:pt x="4361" y="1203"/>
                  <a:pt x="4438" y="1212"/>
                </a:cubicBezTo>
                <a:cubicBezTo>
                  <a:pt x="4415" y="1232"/>
                  <a:pt x="4407" y="1262"/>
                  <a:pt x="4409" y="1300"/>
                </a:cubicBezTo>
                <a:cubicBezTo>
                  <a:pt x="4363" y="1275"/>
                  <a:pt x="4347" y="1229"/>
                  <a:pt x="4262" y="1234"/>
                </a:cubicBezTo>
                <a:cubicBezTo>
                  <a:pt x="4248" y="1281"/>
                  <a:pt x="4304" y="1276"/>
                  <a:pt x="4350" y="1278"/>
                </a:cubicBezTo>
                <a:cubicBezTo>
                  <a:pt x="4363" y="1298"/>
                  <a:pt x="4376" y="1317"/>
                  <a:pt x="4409" y="1322"/>
                </a:cubicBezTo>
                <a:cubicBezTo>
                  <a:pt x="4342" y="1400"/>
                  <a:pt x="4470" y="1394"/>
                  <a:pt x="4409" y="1454"/>
                </a:cubicBezTo>
                <a:cubicBezTo>
                  <a:pt x="4420" y="1462"/>
                  <a:pt x="4490" y="1444"/>
                  <a:pt x="4496" y="1454"/>
                </a:cubicBezTo>
                <a:cubicBezTo>
                  <a:pt x="4513" y="1476"/>
                  <a:pt x="4442" y="1470"/>
                  <a:pt x="4438" y="1476"/>
                </a:cubicBezTo>
                <a:cubicBezTo>
                  <a:pt x="4425" y="1494"/>
                  <a:pt x="4494" y="1528"/>
                  <a:pt x="4526" y="1520"/>
                </a:cubicBezTo>
                <a:cubicBezTo>
                  <a:pt x="4560" y="1516"/>
                  <a:pt x="4550" y="1481"/>
                  <a:pt x="4555" y="1454"/>
                </a:cubicBezTo>
                <a:cubicBezTo>
                  <a:pt x="4580" y="1450"/>
                  <a:pt x="4583" y="1462"/>
                  <a:pt x="4585" y="1476"/>
                </a:cubicBezTo>
                <a:cubicBezTo>
                  <a:pt x="4604" y="1476"/>
                  <a:pt x="4623" y="1476"/>
                  <a:pt x="4643" y="1476"/>
                </a:cubicBezTo>
                <a:cubicBezTo>
                  <a:pt x="4630" y="1546"/>
                  <a:pt x="4531" y="1554"/>
                  <a:pt x="4526" y="1630"/>
                </a:cubicBezTo>
                <a:cubicBezTo>
                  <a:pt x="4440" y="1611"/>
                  <a:pt x="4493" y="1597"/>
                  <a:pt x="4496" y="1542"/>
                </a:cubicBezTo>
                <a:cubicBezTo>
                  <a:pt x="4434" y="1531"/>
                  <a:pt x="4441" y="1573"/>
                  <a:pt x="4438" y="1608"/>
                </a:cubicBezTo>
                <a:cubicBezTo>
                  <a:pt x="4404" y="1605"/>
                  <a:pt x="4386" y="1613"/>
                  <a:pt x="4379" y="1630"/>
                </a:cubicBezTo>
                <a:cubicBezTo>
                  <a:pt x="4283" y="1593"/>
                  <a:pt x="4232" y="1629"/>
                  <a:pt x="4174" y="1674"/>
                </a:cubicBezTo>
                <a:cubicBezTo>
                  <a:pt x="4179" y="1700"/>
                  <a:pt x="4228" y="1693"/>
                  <a:pt x="4262" y="1696"/>
                </a:cubicBezTo>
                <a:cubicBezTo>
                  <a:pt x="4247" y="1714"/>
                  <a:pt x="4231" y="1732"/>
                  <a:pt x="4232" y="1762"/>
                </a:cubicBezTo>
                <a:cubicBezTo>
                  <a:pt x="4166" y="1746"/>
                  <a:pt x="4004" y="1802"/>
                  <a:pt x="4028" y="1719"/>
                </a:cubicBezTo>
                <a:cubicBezTo>
                  <a:pt x="4004" y="1730"/>
                  <a:pt x="3980" y="1741"/>
                  <a:pt x="3939" y="1740"/>
                </a:cubicBezTo>
                <a:cubicBezTo>
                  <a:pt x="3960" y="1672"/>
                  <a:pt x="3960" y="1698"/>
                  <a:pt x="3939" y="1630"/>
                </a:cubicBezTo>
                <a:cubicBezTo>
                  <a:pt x="4046" y="1609"/>
                  <a:pt x="3964" y="1729"/>
                  <a:pt x="4057" y="1719"/>
                </a:cubicBezTo>
                <a:cubicBezTo>
                  <a:pt x="4113" y="1710"/>
                  <a:pt x="4060" y="1617"/>
                  <a:pt x="4174" y="1653"/>
                </a:cubicBezTo>
                <a:cubicBezTo>
                  <a:pt x="4177" y="1621"/>
                  <a:pt x="4179" y="1590"/>
                  <a:pt x="4144" y="1586"/>
                </a:cubicBezTo>
                <a:cubicBezTo>
                  <a:pt x="4145" y="1564"/>
                  <a:pt x="4180" y="1569"/>
                  <a:pt x="4203" y="1564"/>
                </a:cubicBezTo>
                <a:cubicBezTo>
                  <a:pt x="4240" y="1555"/>
                  <a:pt x="4237" y="1514"/>
                  <a:pt x="4262" y="1499"/>
                </a:cubicBezTo>
                <a:cubicBezTo>
                  <a:pt x="4287" y="1482"/>
                  <a:pt x="4379" y="1496"/>
                  <a:pt x="4379" y="1454"/>
                </a:cubicBezTo>
                <a:cubicBezTo>
                  <a:pt x="4358" y="1413"/>
                  <a:pt x="4326" y="1453"/>
                  <a:pt x="4291" y="1454"/>
                </a:cubicBezTo>
                <a:cubicBezTo>
                  <a:pt x="4261" y="1455"/>
                  <a:pt x="4234" y="1455"/>
                  <a:pt x="4232" y="1476"/>
                </a:cubicBezTo>
                <a:cubicBezTo>
                  <a:pt x="4230" y="1511"/>
                  <a:pt x="4192" y="1477"/>
                  <a:pt x="4203" y="1454"/>
                </a:cubicBezTo>
                <a:cubicBezTo>
                  <a:pt x="4156" y="1439"/>
                  <a:pt x="4076" y="1497"/>
                  <a:pt x="4144" y="1499"/>
                </a:cubicBezTo>
                <a:cubicBezTo>
                  <a:pt x="4096" y="1568"/>
                  <a:pt x="4082" y="1430"/>
                  <a:pt x="3969" y="1476"/>
                </a:cubicBezTo>
                <a:cubicBezTo>
                  <a:pt x="3934" y="1507"/>
                  <a:pt x="3958" y="1477"/>
                  <a:pt x="3969" y="1454"/>
                </a:cubicBezTo>
                <a:cubicBezTo>
                  <a:pt x="4008" y="1454"/>
                  <a:pt x="4047" y="1454"/>
                  <a:pt x="4086" y="1454"/>
                </a:cubicBezTo>
                <a:cubicBezTo>
                  <a:pt x="4110" y="1450"/>
                  <a:pt x="4115" y="1432"/>
                  <a:pt x="4144" y="1432"/>
                </a:cubicBezTo>
                <a:cubicBezTo>
                  <a:pt x="4169" y="1370"/>
                  <a:pt x="4103" y="1375"/>
                  <a:pt x="4115" y="1322"/>
                </a:cubicBezTo>
                <a:cubicBezTo>
                  <a:pt x="4148" y="1318"/>
                  <a:pt x="4132" y="1300"/>
                  <a:pt x="4115" y="1300"/>
                </a:cubicBezTo>
                <a:cubicBezTo>
                  <a:pt x="4116" y="1278"/>
                  <a:pt x="4151" y="1283"/>
                  <a:pt x="4174" y="1278"/>
                </a:cubicBezTo>
                <a:cubicBezTo>
                  <a:pt x="4163" y="1249"/>
                  <a:pt x="4122" y="1244"/>
                  <a:pt x="4115" y="1212"/>
                </a:cubicBezTo>
                <a:cubicBezTo>
                  <a:pt x="4160" y="1200"/>
                  <a:pt x="4117" y="1189"/>
                  <a:pt x="4086" y="1190"/>
                </a:cubicBezTo>
                <a:cubicBezTo>
                  <a:pt x="4000" y="1201"/>
                  <a:pt x="4125" y="1219"/>
                  <a:pt x="4115" y="1256"/>
                </a:cubicBezTo>
                <a:cubicBezTo>
                  <a:pt x="4115" y="1256"/>
                  <a:pt x="4068" y="1262"/>
                  <a:pt x="4086" y="1278"/>
                </a:cubicBezTo>
                <a:cubicBezTo>
                  <a:pt x="4057" y="1278"/>
                  <a:pt x="4028" y="1278"/>
                  <a:pt x="3998" y="1278"/>
                </a:cubicBezTo>
                <a:cubicBezTo>
                  <a:pt x="3985" y="1232"/>
                  <a:pt x="4019" y="1220"/>
                  <a:pt x="4028" y="1190"/>
                </a:cubicBezTo>
                <a:cubicBezTo>
                  <a:pt x="3993" y="1215"/>
                  <a:pt x="3924" y="1215"/>
                  <a:pt x="3852" y="1212"/>
                </a:cubicBezTo>
                <a:cubicBezTo>
                  <a:pt x="3757" y="1187"/>
                  <a:pt x="3931" y="1187"/>
                  <a:pt x="3969" y="1190"/>
                </a:cubicBezTo>
                <a:cubicBezTo>
                  <a:pt x="3948" y="1140"/>
                  <a:pt x="4022" y="1018"/>
                  <a:pt x="3910" y="1035"/>
                </a:cubicBezTo>
                <a:cubicBezTo>
                  <a:pt x="3923" y="1019"/>
                  <a:pt x="3936" y="992"/>
                  <a:pt x="3969" y="992"/>
                </a:cubicBezTo>
                <a:cubicBezTo>
                  <a:pt x="4007" y="992"/>
                  <a:pt x="4007" y="1028"/>
                  <a:pt x="4028" y="1035"/>
                </a:cubicBezTo>
                <a:cubicBezTo>
                  <a:pt x="4051" y="1044"/>
                  <a:pt x="4091" y="1028"/>
                  <a:pt x="4115" y="1035"/>
                </a:cubicBezTo>
                <a:cubicBezTo>
                  <a:pt x="4124" y="1038"/>
                  <a:pt x="4134" y="1095"/>
                  <a:pt x="4144" y="1102"/>
                </a:cubicBezTo>
                <a:cubicBezTo>
                  <a:pt x="4154" y="1108"/>
                  <a:pt x="4195" y="1094"/>
                  <a:pt x="4203" y="1102"/>
                </a:cubicBezTo>
                <a:cubicBezTo>
                  <a:pt x="4231" y="1127"/>
                  <a:pt x="4291" y="1102"/>
                  <a:pt x="4321" y="1124"/>
                </a:cubicBezTo>
                <a:cubicBezTo>
                  <a:pt x="4341" y="1140"/>
                  <a:pt x="4343" y="1137"/>
                  <a:pt x="4379" y="1124"/>
                </a:cubicBezTo>
                <a:cubicBezTo>
                  <a:pt x="4420" y="1109"/>
                  <a:pt x="4357" y="1091"/>
                  <a:pt x="4409" y="1080"/>
                </a:cubicBezTo>
                <a:cubicBezTo>
                  <a:pt x="4442" y="1076"/>
                  <a:pt x="4461" y="1085"/>
                  <a:pt x="4467" y="1102"/>
                </a:cubicBezTo>
                <a:cubicBezTo>
                  <a:pt x="4467" y="1116"/>
                  <a:pt x="4467" y="1131"/>
                  <a:pt x="4467" y="1146"/>
                </a:cubicBezTo>
                <a:cubicBezTo>
                  <a:pt x="4335" y="1161"/>
                  <a:pt x="4321" y="1139"/>
                  <a:pt x="4232" y="1168"/>
                </a:cubicBezTo>
                <a:close/>
                <a:moveTo>
                  <a:pt x="13553" y="948"/>
                </a:moveTo>
                <a:cubicBezTo>
                  <a:pt x="13666" y="944"/>
                  <a:pt x="13564" y="965"/>
                  <a:pt x="13583" y="1014"/>
                </a:cubicBezTo>
                <a:cubicBezTo>
                  <a:pt x="13595" y="1034"/>
                  <a:pt x="13608" y="1053"/>
                  <a:pt x="13641" y="1058"/>
                </a:cubicBezTo>
                <a:cubicBezTo>
                  <a:pt x="13646" y="1032"/>
                  <a:pt x="13671" y="1046"/>
                  <a:pt x="13670" y="1058"/>
                </a:cubicBezTo>
                <a:cubicBezTo>
                  <a:pt x="13704" y="1102"/>
                  <a:pt x="13618" y="1091"/>
                  <a:pt x="13612" y="1102"/>
                </a:cubicBezTo>
                <a:cubicBezTo>
                  <a:pt x="13583" y="1158"/>
                  <a:pt x="13648" y="1259"/>
                  <a:pt x="13583" y="1300"/>
                </a:cubicBezTo>
                <a:cubicBezTo>
                  <a:pt x="13595" y="1348"/>
                  <a:pt x="13738" y="1317"/>
                  <a:pt x="13759" y="1300"/>
                </a:cubicBezTo>
                <a:cubicBezTo>
                  <a:pt x="13814" y="1241"/>
                  <a:pt x="13739" y="1381"/>
                  <a:pt x="13641" y="1344"/>
                </a:cubicBezTo>
                <a:cubicBezTo>
                  <a:pt x="13565" y="1345"/>
                  <a:pt x="13610" y="1439"/>
                  <a:pt x="13494" y="1410"/>
                </a:cubicBezTo>
                <a:cubicBezTo>
                  <a:pt x="13496" y="1389"/>
                  <a:pt x="13530" y="1393"/>
                  <a:pt x="13553" y="1387"/>
                </a:cubicBezTo>
                <a:cubicBezTo>
                  <a:pt x="13520" y="1361"/>
                  <a:pt x="13527" y="1343"/>
                  <a:pt x="13583" y="1344"/>
                </a:cubicBezTo>
                <a:cubicBezTo>
                  <a:pt x="13502" y="1295"/>
                  <a:pt x="13605" y="1223"/>
                  <a:pt x="13583" y="1168"/>
                </a:cubicBezTo>
                <a:cubicBezTo>
                  <a:pt x="13571" y="1140"/>
                  <a:pt x="13549" y="1163"/>
                  <a:pt x="13524" y="1146"/>
                </a:cubicBezTo>
                <a:cubicBezTo>
                  <a:pt x="13514" y="1139"/>
                  <a:pt x="13533" y="1109"/>
                  <a:pt x="13524" y="1102"/>
                </a:cubicBezTo>
                <a:cubicBezTo>
                  <a:pt x="13514" y="1095"/>
                  <a:pt x="13474" y="1109"/>
                  <a:pt x="13465" y="1102"/>
                </a:cubicBezTo>
                <a:cubicBezTo>
                  <a:pt x="13451" y="1089"/>
                  <a:pt x="13474" y="1052"/>
                  <a:pt x="13436" y="1058"/>
                </a:cubicBezTo>
                <a:cubicBezTo>
                  <a:pt x="13406" y="1072"/>
                  <a:pt x="13405" y="1109"/>
                  <a:pt x="13348" y="1102"/>
                </a:cubicBezTo>
                <a:cubicBezTo>
                  <a:pt x="13359" y="1139"/>
                  <a:pt x="13325" y="1143"/>
                  <a:pt x="13289" y="1146"/>
                </a:cubicBezTo>
                <a:cubicBezTo>
                  <a:pt x="13228" y="1100"/>
                  <a:pt x="13289" y="1034"/>
                  <a:pt x="13377" y="1035"/>
                </a:cubicBezTo>
                <a:cubicBezTo>
                  <a:pt x="13378" y="1090"/>
                  <a:pt x="13443" y="999"/>
                  <a:pt x="13494" y="1058"/>
                </a:cubicBezTo>
                <a:cubicBezTo>
                  <a:pt x="13619" y="1051"/>
                  <a:pt x="13476" y="965"/>
                  <a:pt x="13553" y="948"/>
                </a:cubicBezTo>
                <a:close/>
                <a:moveTo>
                  <a:pt x="7017" y="948"/>
                </a:moveTo>
                <a:cubicBezTo>
                  <a:pt x="7059" y="953"/>
                  <a:pt x="7027" y="1013"/>
                  <a:pt x="7076" y="1014"/>
                </a:cubicBezTo>
                <a:cubicBezTo>
                  <a:pt x="7063" y="1069"/>
                  <a:pt x="6992" y="992"/>
                  <a:pt x="7017" y="948"/>
                </a:cubicBezTo>
                <a:close/>
                <a:moveTo>
                  <a:pt x="5200" y="992"/>
                </a:moveTo>
                <a:cubicBezTo>
                  <a:pt x="5218" y="961"/>
                  <a:pt x="5313" y="989"/>
                  <a:pt x="5317" y="948"/>
                </a:cubicBezTo>
                <a:cubicBezTo>
                  <a:pt x="5438" y="972"/>
                  <a:pt x="5196" y="1011"/>
                  <a:pt x="5317" y="1035"/>
                </a:cubicBezTo>
                <a:cubicBezTo>
                  <a:pt x="5296" y="1074"/>
                  <a:pt x="5264" y="1039"/>
                  <a:pt x="5229" y="1035"/>
                </a:cubicBezTo>
                <a:cubicBezTo>
                  <a:pt x="5202" y="1052"/>
                  <a:pt x="5185" y="1076"/>
                  <a:pt x="5170" y="1102"/>
                </a:cubicBezTo>
                <a:cubicBezTo>
                  <a:pt x="5074" y="1068"/>
                  <a:pt x="5232" y="1047"/>
                  <a:pt x="5200" y="992"/>
                </a:cubicBezTo>
                <a:close/>
                <a:moveTo>
                  <a:pt x="5464" y="948"/>
                </a:moveTo>
                <a:cubicBezTo>
                  <a:pt x="5536" y="926"/>
                  <a:pt x="5526" y="941"/>
                  <a:pt x="5640" y="926"/>
                </a:cubicBezTo>
                <a:cubicBezTo>
                  <a:pt x="5632" y="971"/>
                  <a:pt x="5530" y="947"/>
                  <a:pt x="5522" y="992"/>
                </a:cubicBezTo>
                <a:cubicBezTo>
                  <a:pt x="5549" y="1052"/>
                  <a:pt x="5625" y="969"/>
                  <a:pt x="5668" y="969"/>
                </a:cubicBezTo>
                <a:cubicBezTo>
                  <a:pt x="5721" y="966"/>
                  <a:pt x="5730" y="996"/>
                  <a:pt x="5786" y="992"/>
                </a:cubicBezTo>
                <a:cubicBezTo>
                  <a:pt x="5784" y="1022"/>
                  <a:pt x="5730" y="1004"/>
                  <a:pt x="5698" y="1014"/>
                </a:cubicBezTo>
                <a:cubicBezTo>
                  <a:pt x="5669" y="1022"/>
                  <a:pt x="5605" y="1098"/>
                  <a:pt x="5610" y="1014"/>
                </a:cubicBezTo>
                <a:cubicBezTo>
                  <a:pt x="5540" y="1006"/>
                  <a:pt x="5626" y="1114"/>
                  <a:pt x="5522" y="1080"/>
                </a:cubicBezTo>
                <a:cubicBezTo>
                  <a:pt x="5602" y="1020"/>
                  <a:pt x="5446" y="1025"/>
                  <a:pt x="5464" y="948"/>
                </a:cubicBezTo>
                <a:close/>
                <a:moveTo>
                  <a:pt x="20118" y="926"/>
                </a:moveTo>
                <a:cubicBezTo>
                  <a:pt x="20116" y="926"/>
                  <a:pt x="20157" y="894"/>
                  <a:pt x="20148" y="926"/>
                </a:cubicBezTo>
                <a:cubicBezTo>
                  <a:pt x="20152" y="911"/>
                  <a:pt x="20100" y="952"/>
                  <a:pt x="20118" y="948"/>
                </a:cubicBezTo>
                <a:cubicBezTo>
                  <a:pt x="20085" y="954"/>
                  <a:pt x="20037" y="915"/>
                  <a:pt x="20060" y="904"/>
                </a:cubicBezTo>
                <a:cubicBezTo>
                  <a:pt x="20064" y="901"/>
                  <a:pt x="20105" y="925"/>
                  <a:pt x="20118" y="926"/>
                </a:cubicBezTo>
                <a:close/>
                <a:moveTo>
                  <a:pt x="16425" y="1499"/>
                </a:moveTo>
                <a:cubicBezTo>
                  <a:pt x="16476" y="1499"/>
                  <a:pt x="16501" y="1481"/>
                  <a:pt x="16514" y="1454"/>
                </a:cubicBezTo>
                <a:cubicBezTo>
                  <a:pt x="16467" y="1457"/>
                  <a:pt x="16412" y="1451"/>
                  <a:pt x="16425" y="1499"/>
                </a:cubicBezTo>
                <a:close/>
                <a:moveTo>
                  <a:pt x="16279" y="1499"/>
                </a:moveTo>
                <a:cubicBezTo>
                  <a:pt x="16323" y="1494"/>
                  <a:pt x="16387" y="1506"/>
                  <a:pt x="16396" y="1476"/>
                </a:cubicBezTo>
                <a:cubicBezTo>
                  <a:pt x="16326" y="1485"/>
                  <a:pt x="16412" y="1375"/>
                  <a:pt x="16308" y="1410"/>
                </a:cubicBezTo>
                <a:cubicBezTo>
                  <a:pt x="16315" y="1452"/>
                  <a:pt x="16275" y="1459"/>
                  <a:pt x="16279" y="1499"/>
                </a:cubicBezTo>
                <a:close/>
                <a:moveTo>
                  <a:pt x="16191" y="1454"/>
                </a:moveTo>
                <a:cubicBezTo>
                  <a:pt x="16210" y="1454"/>
                  <a:pt x="16230" y="1454"/>
                  <a:pt x="16249" y="1454"/>
                </a:cubicBezTo>
                <a:cubicBezTo>
                  <a:pt x="16249" y="1439"/>
                  <a:pt x="16249" y="1425"/>
                  <a:pt x="16249" y="1410"/>
                </a:cubicBezTo>
                <a:cubicBezTo>
                  <a:pt x="16230" y="1410"/>
                  <a:pt x="16210" y="1410"/>
                  <a:pt x="16191" y="1410"/>
                </a:cubicBezTo>
                <a:cubicBezTo>
                  <a:pt x="16191" y="1425"/>
                  <a:pt x="16191" y="1439"/>
                  <a:pt x="16191" y="1454"/>
                </a:cubicBezTo>
                <a:close/>
                <a:moveTo>
                  <a:pt x="16631" y="1387"/>
                </a:moveTo>
                <a:cubicBezTo>
                  <a:pt x="16605" y="1371"/>
                  <a:pt x="16547" y="1401"/>
                  <a:pt x="16543" y="1410"/>
                </a:cubicBezTo>
                <a:cubicBezTo>
                  <a:pt x="16507" y="1482"/>
                  <a:pt x="16702" y="1434"/>
                  <a:pt x="16631" y="1387"/>
                </a:cubicBezTo>
                <a:close/>
                <a:moveTo>
                  <a:pt x="16484" y="1322"/>
                </a:moveTo>
                <a:cubicBezTo>
                  <a:pt x="16423" y="1356"/>
                  <a:pt x="16389" y="1385"/>
                  <a:pt x="16484" y="1410"/>
                </a:cubicBezTo>
                <a:cubicBezTo>
                  <a:pt x="16442" y="1305"/>
                  <a:pt x="16702" y="1427"/>
                  <a:pt x="16660" y="1322"/>
                </a:cubicBezTo>
                <a:cubicBezTo>
                  <a:pt x="16591" y="1329"/>
                  <a:pt x="16539" y="1365"/>
                  <a:pt x="16484" y="1322"/>
                </a:cubicBezTo>
                <a:close/>
                <a:moveTo>
                  <a:pt x="16543" y="1278"/>
                </a:moveTo>
                <a:cubicBezTo>
                  <a:pt x="16561" y="1280"/>
                  <a:pt x="16577" y="1281"/>
                  <a:pt x="16572" y="1300"/>
                </a:cubicBezTo>
                <a:cubicBezTo>
                  <a:pt x="16595" y="1295"/>
                  <a:pt x="16630" y="1299"/>
                  <a:pt x="16631" y="1278"/>
                </a:cubicBezTo>
                <a:cubicBezTo>
                  <a:pt x="16613" y="1277"/>
                  <a:pt x="16596" y="1275"/>
                  <a:pt x="16601" y="1256"/>
                </a:cubicBezTo>
                <a:cubicBezTo>
                  <a:pt x="16624" y="1251"/>
                  <a:pt x="16659" y="1256"/>
                  <a:pt x="16660" y="1234"/>
                </a:cubicBezTo>
                <a:cubicBezTo>
                  <a:pt x="16606" y="1238"/>
                  <a:pt x="16562" y="1248"/>
                  <a:pt x="16543" y="1278"/>
                </a:cubicBezTo>
                <a:close/>
                <a:moveTo>
                  <a:pt x="16396" y="1278"/>
                </a:moveTo>
                <a:cubicBezTo>
                  <a:pt x="16433" y="1280"/>
                  <a:pt x="16437" y="1307"/>
                  <a:pt x="16484" y="1300"/>
                </a:cubicBezTo>
                <a:cubicBezTo>
                  <a:pt x="16480" y="1274"/>
                  <a:pt x="16489" y="1238"/>
                  <a:pt x="16454" y="1234"/>
                </a:cubicBezTo>
                <a:cubicBezTo>
                  <a:pt x="16454" y="1263"/>
                  <a:pt x="16403" y="1254"/>
                  <a:pt x="16396" y="1278"/>
                </a:cubicBezTo>
                <a:close/>
                <a:moveTo>
                  <a:pt x="17041" y="1102"/>
                </a:moveTo>
                <a:cubicBezTo>
                  <a:pt x="17061" y="1102"/>
                  <a:pt x="17080" y="1102"/>
                  <a:pt x="17100" y="1102"/>
                </a:cubicBezTo>
                <a:cubicBezTo>
                  <a:pt x="17100" y="1087"/>
                  <a:pt x="17100" y="1073"/>
                  <a:pt x="17100" y="1058"/>
                </a:cubicBezTo>
                <a:cubicBezTo>
                  <a:pt x="17080" y="1058"/>
                  <a:pt x="17061" y="1058"/>
                  <a:pt x="17041" y="1058"/>
                </a:cubicBezTo>
                <a:cubicBezTo>
                  <a:pt x="17041" y="1073"/>
                  <a:pt x="17041" y="1087"/>
                  <a:pt x="17041" y="1102"/>
                </a:cubicBezTo>
                <a:close/>
                <a:moveTo>
                  <a:pt x="16806" y="1322"/>
                </a:moveTo>
                <a:cubicBezTo>
                  <a:pt x="16792" y="1307"/>
                  <a:pt x="16707" y="1334"/>
                  <a:pt x="16719" y="1300"/>
                </a:cubicBezTo>
                <a:cubicBezTo>
                  <a:pt x="16753" y="1296"/>
                  <a:pt x="16802" y="1304"/>
                  <a:pt x="16806" y="1278"/>
                </a:cubicBezTo>
                <a:cubicBezTo>
                  <a:pt x="16751" y="1283"/>
                  <a:pt x="16742" y="1253"/>
                  <a:pt x="16689" y="1256"/>
                </a:cubicBezTo>
                <a:cubicBezTo>
                  <a:pt x="16690" y="1370"/>
                  <a:pt x="16727" y="1397"/>
                  <a:pt x="16660" y="1476"/>
                </a:cubicBezTo>
                <a:cubicBezTo>
                  <a:pt x="16718" y="1482"/>
                  <a:pt x="16718" y="1446"/>
                  <a:pt x="16748" y="1432"/>
                </a:cubicBezTo>
                <a:cubicBezTo>
                  <a:pt x="16764" y="1477"/>
                  <a:pt x="16794" y="1479"/>
                  <a:pt x="16836" y="1454"/>
                </a:cubicBezTo>
                <a:cubicBezTo>
                  <a:pt x="16836" y="1439"/>
                  <a:pt x="16836" y="1425"/>
                  <a:pt x="16836" y="1410"/>
                </a:cubicBezTo>
                <a:cubicBezTo>
                  <a:pt x="16834" y="1397"/>
                  <a:pt x="16832" y="1385"/>
                  <a:pt x="16806" y="1387"/>
                </a:cubicBezTo>
                <a:cubicBezTo>
                  <a:pt x="16744" y="1444"/>
                  <a:pt x="16838" y="1355"/>
                  <a:pt x="16806" y="1322"/>
                </a:cubicBezTo>
                <a:close/>
                <a:moveTo>
                  <a:pt x="16220" y="904"/>
                </a:moveTo>
                <a:cubicBezTo>
                  <a:pt x="16215" y="856"/>
                  <a:pt x="16324" y="894"/>
                  <a:pt x="16367" y="882"/>
                </a:cubicBezTo>
                <a:cubicBezTo>
                  <a:pt x="16358" y="927"/>
                  <a:pt x="16289" y="926"/>
                  <a:pt x="16249" y="948"/>
                </a:cubicBezTo>
                <a:cubicBezTo>
                  <a:pt x="16303" y="1011"/>
                  <a:pt x="16297" y="1016"/>
                  <a:pt x="16279" y="1102"/>
                </a:cubicBezTo>
                <a:cubicBezTo>
                  <a:pt x="16329" y="1110"/>
                  <a:pt x="16334" y="1085"/>
                  <a:pt x="16338" y="1058"/>
                </a:cubicBezTo>
                <a:cubicBezTo>
                  <a:pt x="16361" y="1073"/>
                  <a:pt x="16418" y="1092"/>
                  <a:pt x="16425" y="1058"/>
                </a:cubicBezTo>
                <a:cubicBezTo>
                  <a:pt x="16493" y="1106"/>
                  <a:pt x="16504" y="1077"/>
                  <a:pt x="16572" y="1102"/>
                </a:cubicBezTo>
                <a:cubicBezTo>
                  <a:pt x="16516" y="1031"/>
                  <a:pt x="16615" y="972"/>
                  <a:pt x="16514" y="926"/>
                </a:cubicBezTo>
                <a:cubicBezTo>
                  <a:pt x="16558" y="878"/>
                  <a:pt x="16585" y="941"/>
                  <a:pt x="16660" y="904"/>
                </a:cubicBezTo>
                <a:cubicBezTo>
                  <a:pt x="16659" y="925"/>
                  <a:pt x="16624" y="920"/>
                  <a:pt x="16601" y="926"/>
                </a:cubicBezTo>
                <a:cubicBezTo>
                  <a:pt x="16563" y="1023"/>
                  <a:pt x="16718" y="1112"/>
                  <a:pt x="16719" y="992"/>
                </a:cubicBezTo>
                <a:cubicBezTo>
                  <a:pt x="16747" y="992"/>
                  <a:pt x="16742" y="1019"/>
                  <a:pt x="16748" y="1035"/>
                </a:cubicBezTo>
                <a:cubicBezTo>
                  <a:pt x="16832" y="1031"/>
                  <a:pt x="16897" y="1041"/>
                  <a:pt x="16924" y="1080"/>
                </a:cubicBezTo>
                <a:cubicBezTo>
                  <a:pt x="16957" y="1072"/>
                  <a:pt x="16998" y="1041"/>
                  <a:pt x="16953" y="1035"/>
                </a:cubicBezTo>
                <a:cubicBezTo>
                  <a:pt x="16980" y="983"/>
                  <a:pt x="17119" y="1026"/>
                  <a:pt x="17128" y="1058"/>
                </a:cubicBezTo>
                <a:cubicBezTo>
                  <a:pt x="17199" y="1044"/>
                  <a:pt x="17177" y="962"/>
                  <a:pt x="17304" y="992"/>
                </a:cubicBezTo>
                <a:cubicBezTo>
                  <a:pt x="17317" y="1027"/>
                  <a:pt x="17272" y="1030"/>
                  <a:pt x="17275" y="1058"/>
                </a:cubicBezTo>
                <a:cubicBezTo>
                  <a:pt x="17283" y="1115"/>
                  <a:pt x="17364" y="1013"/>
                  <a:pt x="17334" y="1102"/>
                </a:cubicBezTo>
                <a:cubicBezTo>
                  <a:pt x="17328" y="1121"/>
                  <a:pt x="17297" y="1136"/>
                  <a:pt x="17304" y="1168"/>
                </a:cubicBezTo>
                <a:cubicBezTo>
                  <a:pt x="17241" y="1155"/>
                  <a:pt x="17065" y="1115"/>
                  <a:pt x="17011" y="1168"/>
                </a:cubicBezTo>
                <a:cubicBezTo>
                  <a:pt x="16937" y="1143"/>
                  <a:pt x="16869" y="1113"/>
                  <a:pt x="16806" y="1080"/>
                </a:cubicBezTo>
                <a:cubicBezTo>
                  <a:pt x="16725" y="1101"/>
                  <a:pt x="16850" y="1139"/>
                  <a:pt x="16778" y="1168"/>
                </a:cubicBezTo>
                <a:cubicBezTo>
                  <a:pt x="16754" y="1119"/>
                  <a:pt x="16543" y="1196"/>
                  <a:pt x="16543" y="1146"/>
                </a:cubicBezTo>
                <a:cubicBezTo>
                  <a:pt x="16543" y="1113"/>
                  <a:pt x="16399" y="1106"/>
                  <a:pt x="16396" y="1146"/>
                </a:cubicBezTo>
                <a:cubicBezTo>
                  <a:pt x="16393" y="1193"/>
                  <a:pt x="16333" y="1125"/>
                  <a:pt x="16338" y="1124"/>
                </a:cubicBezTo>
                <a:cubicBezTo>
                  <a:pt x="16307" y="1135"/>
                  <a:pt x="16296" y="1168"/>
                  <a:pt x="16279" y="1190"/>
                </a:cubicBezTo>
                <a:cubicBezTo>
                  <a:pt x="16237" y="1185"/>
                  <a:pt x="16269" y="1124"/>
                  <a:pt x="16220" y="1124"/>
                </a:cubicBezTo>
                <a:cubicBezTo>
                  <a:pt x="16129" y="1115"/>
                  <a:pt x="16101" y="1230"/>
                  <a:pt x="16191" y="1234"/>
                </a:cubicBezTo>
                <a:cubicBezTo>
                  <a:pt x="16162" y="1298"/>
                  <a:pt x="16099" y="1193"/>
                  <a:pt x="16045" y="1256"/>
                </a:cubicBezTo>
                <a:cubicBezTo>
                  <a:pt x="16027" y="1326"/>
                  <a:pt x="16099" y="1324"/>
                  <a:pt x="16045" y="1366"/>
                </a:cubicBezTo>
                <a:cubicBezTo>
                  <a:pt x="16113" y="1322"/>
                  <a:pt x="16209" y="1407"/>
                  <a:pt x="16279" y="1344"/>
                </a:cubicBezTo>
                <a:cubicBezTo>
                  <a:pt x="16254" y="1280"/>
                  <a:pt x="16205" y="1373"/>
                  <a:pt x="16132" y="1344"/>
                </a:cubicBezTo>
                <a:cubicBezTo>
                  <a:pt x="16075" y="1239"/>
                  <a:pt x="16359" y="1295"/>
                  <a:pt x="16191" y="1234"/>
                </a:cubicBezTo>
                <a:cubicBezTo>
                  <a:pt x="16255" y="1152"/>
                  <a:pt x="16256" y="1300"/>
                  <a:pt x="16338" y="1278"/>
                </a:cubicBezTo>
                <a:cubicBezTo>
                  <a:pt x="16377" y="1271"/>
                  <a:pt x="16362" y="1223"/>
                  <a:pt x="16367" y="1190"/>
                </a:cubicBezTo>
                <a:cubicBezTo>
                  <a:pt x="16419" y="1187"/>
                  <a:pt x="16428" y="1217"/>
                  <a:pt x="16484" y="1212"/>
                </a:cubicBezTo>
                <a:cubicBezTo>
                  <a:pt x="16521" y="1229"/>
                  <a:pt x="16533" y="1191"/>
                  <a:pt x="16543" y="1190"/>
                </a:cubicBezTo>
                <a:cubicBezTo>
                  <a:pt x="16588" y="1185"/>
                  <a:pt x="16585" y="1211"/>
                  <a:pt x="16601" y="1212"/>
                </a:cubicBezTo>
                <a:cubicBezTo>
                  <a:pt x="16632" y="1214"/>
                  <a:pt x="16703" y="1157"/>
                  <a:pt x="16719" y="1234"/>
                </a:cubicBezTo>
                <a:cubicBezTo>
                  <a:pt x="16751" y="1245"/>
                  <a:pt x="16737" y="1192"/>
                  <a:pt x="16748" y="1190"/>
                </a:cubicBezTo>
                <a:cubicBezTo>
                  <a:pt x="16800" y="1181"/>
                  <a:pt x="16805" y="1260"/>
                  <a:pt x="16924" y="1212"/>
                </a:cubicBezTo>
                <a:cubicBezTo>
                  <a:pt x="16923" y="1233"/>
                  <a:pt x="16888" y="1229"/>
                  <a:pt x="16865" y="1234"/>
                </a:cubicBezTo>
                <a:cubicBezTo>
                  <a:pt x="16862" y="1274"/>
                  <a:pt x="16901" y="1280"/>
                  <a:pt x="16894" y="1322"/>
                </a:cubicBezTo>
                <a:cubicBezTo>
                  <a:pt x="16924" y="1308"/>
                  <a:pt x="16925" y="1271"/>
                  <a:pt x="16982" y="1278"/>
                </a:cubicBezTo>
                <a:cubicBezTo>
                  <a:pt x="16963" y="1368"/>
                  <a:pt x="16812" y="1394"/>
                  <a:pt x="16894" y="1499"/>
                </a:cubicBezTo>
                <a:cubicBezTo>
                  <a:pt x="16831" y="1449"/>
                  <a:pt x="16794" y="1516"/>
                  <a:pt x="16689" y="1499"/>
                </a:cubicBezTo>
                <a:cubicBezTo>
                  <a:pt x="16658" y="1503"/>
                  <a:pt x="16669" y="1542"/>
                  <a:pt x="16631" y="1542"/>
                </a:cubicBezTo>
                <a:cubicBezTo>
                  <a:pt x="16652" y="1563"/>
                  <a:pt x="16684" y="1575"/>
                  <a:pt x="16719" y="1586"/>
                </a:cubicBezTo>
                <a:cubicBezTo>
                  <a:pt x="16724" y="1634"/>
                  <a:pt x="16615" y="1596"/>
                  <a:pt x="16572" y="1608"/>
                </a:cubicBezTo>
                <a:cubicBezTo>
                  <a:pt x="16577" y="1590"/>
                  <a:pt x="16601" y="1587"/>
                  <a:pt x="16601" y="1564"/>
                </a:cubicBezTo>
                <a:cubicBezTo>
                  <a:pt x="16611" y="1533"/>
                  <a:pt x="16508" y="1532"/>
                  <a:pt x="16454" y="1542"/>
                </a:cubicBezTo>
                <a:cubicBezTo>
                  <a:pt x="16409" y="1551"/>
                  <a:pt x="16399" y="1569"/>
                  <a:pt x="16308" y="1542"/>
                </a:cubicBezTo>
                <a:cubicBezTo>
                  <a:pt x="16306" y="1542"/>
                  <a:pt x="16311" y="1521"/>
                  <a:pt x="16308" y="1520"/>
                </a:cubicBezTo>
                <a:cubicBezTo>
                  <a:pt x="16265" y="1515"/>
                  <a:pt x="16195" y="1524"/>
                  <a:pt x="16132" y="1520"/>
                </a:cubicBezTo>
                <a:cubicBezTo>
                  <a:pt x="16137" y="1494"/>
                  <a:pt x="16186" y="1501"/>
                  <a:pt x="16220" y="1499"/>
                </a:cubicBezTo>
                <a:cubicBezTo>
                  <a:pt x="16165" y="1454"/>
                  <a:pt x="16114" y="1463"/>
                  <a:pt x="16162" y="1387"/>
                </a:cubicBezTo>
                <a:cubicBezTo>
                  <a:pt x="16079" y="1378"/>
                  <a:pt x="15933" y="1434"/>
                  <a:pt x="16015" y="1476"/>
                </a:cubicBezTo>
                <a:cubicBezTo>
                  <a:pt x="16015" y="1509"/>
                  <a:pt x="15933" y="1488"/>
                  <a:pt x="15927" y="1476"/>
                </a:cubicBezTo>
                <a:cubicBezTo>
                  <a:pt x="15904" y="1432"/>
                  <a:pt x="15983" y="1425"/>
                  <a:pt x="15986" y="1410"/>
                </a:cubicBezTo>
                <a:cubicBezTo>
                  <a:pt x="15999" y="1342"/>
                  <a:pt x="15998" y="1283"/>
                  <a:pt x="16015" y="1234"/>
                </a:cubicBezTo>
                <a:cubicBezTo>
                  <a:pt x="16039" y="1223"/>
                  <a:pt x="16063" y="1211"/>
                  <a:pt x="16103" y="1212"/>
                </a:cubicBezTo>
                <a:cubicBezTo>
                  <a:pt x="16105" y="1177"/>
                  <a:pt x="16089" y="1128"/>
                  <a:pt x="16132" y="1124"/>
                </a:cubicBezTo>
                <a:cubicBezTo>
                  <a:pt x="16128" y="1098"/>
                  <a:pt x="16079" y="1105"/>
                  <a:pt x="16045" y="1102"/>
                </a:cubicBezTo>
                <a:cubicBezTo>
                  <a:pt x="16060" y="1084"/>
                  <a:pt x="16075" y="1066"/>
                  <a:pt x="16074" y="1035"/>
                </a:cubicBezTo>
                <a:cubicBezTo>
                  <a:pt x="16156" y="1028"/>
                  <a:pt x="16133" y="1109"/>
                  <a:pt x="16249" y="1102"/>
                </a:cubicBezTo>
                <a:cubicBezTo>
                  <a:pt x="16229" y="1085"/>
                  <a:pt x="16126" y="1032"/>
                  <a:pt x="16249" y="1035"/>
                </a:cubicBezTo>
                <a:cubicBezTo>
                  <a:pt x="16240" y="984"/>
                  <a:pt x="16219" y="941"/>
                  <a:pt x="16162" y="926"/>
                </a:cubicBezTo>
                <a:cubicBezTo>
                  <a:pt x="16157" y="865"/>
                  <a:pt x="16311" y="957"/>
                  <a:pt x="16220" y="904"/>
                </a:cubicBezTo>
                <a:close/>
                <a:moveTo>
                  <a:pt x="7896" y="882"/>
                </a:moveTo>
                <a:cubicBezTo>
                  <a:pt x="7995" y="902"/>
                  <a:pt x="7911" y="923"/>
                  <a:pt x="7926" y="992"/>
                </a:cubicBezTo>
                <a:cubicBezTo>
                  <a:pt x="7833" y="968"/>
                  <a:pt x="7848" y="981"/>
                  <a:pt x="7779" y="1014"/>
                </a:cubicBezTo>
                <a:cubicBezTo>
                  <a:pt x="7720" y="983"/>
                  <a:pt x="7924" y="962"/>
                  <a:pt x="7896" y="882"/>
                </a:cubicBezTo>
                <a:close/>
                <a:moveTo>
                  <a:pt x="6460" y="926"/>
                </a:moveTo>
                <a:cubicBezTo>
                  <a:pt x="6437" y="947"/>
                  <a:pt x="6490" y="969"/>
                  <a:pt x="6490" y="969"/>
                </a:cubicBezTo>
                <a:cubicBezTo>
                  <a:pt x="6467" y="1030"/>
                  <a:pt x="6357" y="979"/>
                  <a:pt x="6372" y="1080"/>
                </a:cubicBezTo>
                <a:cubicBezTo>
                  <a:pt x="6339" y="1080"/>
                  <a:pt x="6334" y="1017"/>
                  <a:pt x="6314" y="1014"/>
                </a:cubicBezTo>
                <a:cubicBezTo>
                  <a:pt x="6258" y="1004"/>
                  <a:pt x="6279" y="1070"/>
                  <a:pt x="6255" y="1080"/>
                </a:cubicBezTo>
                <a:cubicBezTo>
                  <a:pt x="6241" y="1086"/>
                  <a:pt x="6170" y="1040"/>
                  <a:pt x="6108" y="1080"/>
                </a:cubicBezTo>
                <a:cubicBezTo>
                  <a:pt x="6111" y="1061"/>
                  <a:pt x="6122" y="1019"/>
                  <a:pt x="6138" y="1014"/>
                </a:cubicBezTo>
                <a:cubicBezTo>
                  <a:pt x="6179" y="999"/>
                  <a:pt x="6228" y="1035"/>
                  <a:pt x="6226" y="1035"/>
                </a:cubicBezTo>
                <a:cubicBezTo>
                  <a:pt x="6257" y="1029"/>
                  <a:pt x="6265" y="998"/>
                  <a:pt x="6284" y="992"/>
                </a:cubicBezTo>
                <a:cubicBezTo>
                  <a:pt x="6331" y="978"/>
                  <a:pt x="6399" y="1028"/>
                  <a:pt x="6431" y="992"/>
                </a:cubicBezTo>
                <a:cubicBezTo>
                  <a:pt x="6357" y="932"/>
                  <a:pt x="6318" y="974"/>
                  <a:pt x="6196" y="969"/>
                </a:cubicBezTo>
                <a:cubicBezTo>
                  <a:pt x="6220" y="902"/>
                  <a:pt x="6388" y="957"/>
                  <a:pt x="6431" y="926"/>
                </a:cubicBezTo>
                <a:cubicBezTo>
                  <a:pt x="6433" y="924"/>
                  <a:pt x="6428" y="905"/>
                  <a:pt x="6431" y="904"/>
                </a:cubicBezTo>
                <a:cubicBezTo>
                  <a:pt x="6457" y="898"/>
                  <a:pt x="6492" y="910"/>
                  <a:pt x="6518" y="904"/>
                </a:cubicBezTo>
                <a:cubicBezTo>
                  <a:pt x="6534" y="900"/>
                  <a:pt x="6550" y="881"/>
                  <a:pt x="6548" y="882"/>
                </a:cubicBezTo>
                <a:cubicBezTo>
                  <a:pt x="6625" y="873"/>
                  <a:pt x="6605" y="910"/>
                  <a:pt x="6724" y="882"/>
                </a:cubicBezTo>
                <a:cubicBezTo>
                  <a:pt x="6724" y="911"/>
                  <a:pt x="6724" y="941"/>
                  <a:pt x="6724" y="969"/>
                </a:cubicBezTo>
                <a:cubicBezTo>
                  <a:pt x="6698" y="960"/>
                  <a:pt x="6672" y="950"/>
                  <a:pt x="6665" y="926"/>
                </a:cubicBezTo>
                <a:cubicBezTo>
                  <a:pt x="6601" y="929"/>
                  <a:pt x="6654" y="1019"/>
                  <a:pt x="6636" y="1058"/>
                </a:cubicBezTo>
                <a:cubicBezTo>
                  <a:pt x="6523" y="1062"/>
                  <a:pt x="6625" y="1040"/>
                  <a:pt x="6607" y="992"/>
                </a:cubicBezTo>
                <a:cubicBezTo>
                  <a:pt x="6580" y="1006"/>
                  <a:pt x="6555" y="1019"/>
                  <a:pt x="6548" y="992"/>
                </a:cubicBezTo>
                <a:cubicBezTo>
                  <a:pt x="6528" y="947"/>
                  <a:pt x="6591" y="954"/>
                  <a:pt x="6577" y="969"/>
                </a:cubicBezTo>
                <a:cubicBezTo>
                  <a:pt x="6598" y="947"/>
                  <a:pt x="6600" y="965"/>
                  <a:pt x="6577" y="948"/>
                </a:cubicBezTo>
                <a:cubicBezTo>
                  <a:pt x="6553" y="929"/>
                  <a:pt x="6516" y="922"/>
                  <a:pt x="6460" y="926"/>
                </a:cubicBezTo>
                <a:close/>
                <a:moveTo>
                  <a:pt x="20617" y="948"/>
                </a:moveTo>
                <a:cubicBezTo>
                  <a:pt x="20610" y="949"/>
                  <a:pt x="20745" y="788"/>
                  <a:pt x="20704" y="904"/>
                </a:cubicBezTo>
                <a:cubicBezTo>
                  <a:pt x="20709" y="891"/>
                  <a:pt x="20666" y="953"/>
                  <a:pt x="20676" y="948"/>
                </a:cubicBezTo>
                <a:cubicBezTo>
                  <a:pt x="20662" y="954"/>
                  <a:pt x="20632" y="942"/>
                  <a:pt x="20617" y="948"/>
                </a:cubicBezTo>
                <a:close/>
                <a:moveTo>
                  <a:pt x="3998" y="882"/>
                </a:moveTo>
                <a:cubicBezTo>
                  <a:pt x="4011" y="850"/>
                  <a:pt x="4036" y="890"/>
                  <a:pt x="4086" y="882"/>
                </a:cubicBezTo>
                <a:cubicBezTo>
                  <a:pt x="4043" y="908"/>
                  <a:pt x="4052" y="973"/>
                  <a:pt x="3969" y="969"/>
                </a:cubicBezTo>
                <a:cubicBezTo>
                  <a:pt x="3979" y="941"/>
                  <a:pt x="4020" y="935"/>
                  <a:pt x="4028" y="904"/>
                </a:cubicBezTo>
                <a:cubicBezTo>
                  <a:pt x="4033" y="885"/>
                  <a:pt x="4016" y="882"/>
                  <a:pt x="3998" y="882"/>
                </a:cubicBezTo>
                <a:close/>
                <a:moveTo>
                  <a:pt x="53503" y="838"/>
                </a:moveTo>
                <a:cubicBezTo>
                  <a:pt x="53587" y="850"/>
                  <a:pt x="53457" y="872"/>
                  <a:pt x="53473" y="904"/>
                </a:cubicBezTo>
                <a:cubicBezTo>
                  <a:pt x="53375" y="882"/>
                  <a:pt x="53506" y="860"/>
                  <a:pt x="53503" y="838"/>
                </a:cubicBezTo>
                <a:close/>
                <a:moveTo>
                  <a:pt x="23049" y="838"/>
                </a:moveTo>
                <a:cubicBezTo>
                  <a:pt x="23078" y="838"/>
                  <a:pt x="23072" y="865"/>
                  <a:pt x="23079" y="882"/>
                </a:cubicBezTo>
                <a:cubicBezTo>
                  <a:pt x="23113" y="885"/>
                  <a:pt x="23131" y="877"/>
                  <a:pt x="23138" y="860"/>
                </a:cubicBezTo>
                <a:cubicBezTo>
                  <a:pt x="23231" y="930"/>
                  <a:pt x="23025" y="939"/>
                  <a:pt x="23049" y="838"/>
                </a:cubicBezTo>
                <a:close/>
                <a:moveTo>
                  <a:pt x="24164" y="882"/>
                </a:moveTo>
                <a:cubicBezTo>
                  <a:pt x="24120" y="892"/>
                  <a:pt x="24175" y="910"/>
                  <a:pt x="24164" y="948"/>
                </a:cubicBezTo>
                <a:cubicBezTo>
                  <a:pt x="24137" y="934"/>
                  <a:pt x="24111" y="922"/>
                  <a:pt x="24105" y="948"/>
                </a:cubicBezTo>
                <a:cubicBezTo>
                  <a:pt x="24072" y="927"/>
                  <a:pt x="24095" y="907"/>
                  <a:pt x="24076" y="838"/>
                </a:cubicBezTo>
                <a:cubicBezTo>
                  <a:pt x="24144" y="838"/>
                  <a:pt x="24161" y="800"/>
                  <a:pt x="24251" y="815"/>
                </a:cubicBezTo>
                <a:cubicBezTo>
                  <a:pt x="24270" y="835"/>
                  <a:pt x="24192" y="835"/>
                  <a:pt x="24192" y="838"/>
                </a:cubicBezTo>
                <a:cubicBezTo>
                  <a:pt x="24196" y="860"/>
                  <a:pt x="24362" y="894"/>
                  <a:pt x="24369" y="860"/>
                </a:cubicBezTo>
                <a:cubicBezTo>
                  <a:pt x="24442" y="863"/>
                  <a:pt x="24377" y="934"/>
                  <a:pt x="24369" y="948"/>
                </a:cubicBezTo>
                <a:cubicBezTo>
                  <a:pt x="24335" y="944"/>
                  <a:pt x="24352" y="926"/>
                  <a:pt x="24369" y="926"/>
                </a:cubicBezTo>
                <a:cubicBezTo>
                  <a:pt x="24308" y="856"/>
                  <a:pt x="24249" y="912"/>
                  <a:pt x="24164" y="882"/>
                </a:cubicBezTo>
                <a:close/>
                <a:moveTo>
                  <a:pt x="10153" y="926"/>
                </a:moveTo>
                <a:cubicBezTo>
                  <a:pt x="10181" y="902"/>
                  <a:pt x="10261" y="919"/>
                  <a:pt x="10241" y="860"/>
                </a:cubicBezTo>
                <a:cubicBezTo>
                  <a:pt x="10387" y="862"/>
                  <a:pt x="10385" y="838"/>
                  <a:pt x="10505" y="860"/>
                </a:cubicBezTo>
                <a:cubicBezTo>
                  <a:pt x="10504" y="881"/>
                  <a:pt x="10469" y="877"/>
                  <a:pt x="10446" y="882"/>
                </a:cubicBezTo>
                <a:cubicBezTo>
                  <a:pt x="10413" y="902"/>
                  <a:pt x="10448" y="930"/>
                  <a:pt x="10388" y="969"/>
                </a:cubicBezTo>
                <a:cubicBezTo>
                  <a:pt x="10307" y="979"/>
                  <a:pt x="10360" y="888"/>
                  <a:pt x="10300" y="882"/>
                </a:cubicBezTo>
                <a:cubicBezTo>
                  <a:pt x="10267" y="885"/>
                  <a:pt x="10283" y="904"/>
                  <a:pt x="10300" y="904"/>
                </a:cubicBezTo>
                <a:cubicBezTo>
                  <a:pt x="10298" y="934"/>
                  <a:pt x="10243" y="915"/>
                  <a:pt x="10212" y="926"/>
                </a:cubicBezTo>
                <a:cubicBezTo>
                  <a:pt x="10139" y="949"/>
                  <a:pt x="10078" y="1011"/>
                  <a:pt x="9977" y="1014"/>
                </a:cubicBezTo>
                <a:cubicBezTo>
                  <a:pt x="9982" y="924"/>
                  <a:pt x="9846" y="1046"/>
                  <a:pt x="9919" y="926"/>
                </a:cubicBezTo>
                <a:cubicBezTo>
                  <a:pt x="9808" y="894"/>
                  <a:pt x="9863" y="986"/>
                  <a:pt x="9773" y="969"/>
                </a:cubicBezTo>
                <a:cubicBezTo>
                  <a:pt x="9762" y="947"/>
                  <a:pt x="9829" y="935"/>
                  <a:pt x="9831" y="926"/>
                </a:cubicBezTo>
                <a:cubicBezTo>
                  <a:pt x="9835" y="914"/>
                  <a:pt x="9811" y="894"/>
                  <a:pt x="9801" y="904"/>
                </a:cubicBezTo>
                <a:cubicBezTo>
                  <a:pt x="9849" y="856"/>
                  <a:pt x="9907" y="893"/>
                  <a:pt x="9919" y="815"/>
                </a:cubicBezTo>
                <a:cubicBezTo>
                  <a:pt x="9969" y="843"/>
                  <a:pt x="9955" y="920"/>
                  <a:pt x="10036" y="926"/>
                </a:cubicBezTo>
                <a:cubicBezTo>
                  <a:pt x="10086" y="911"/>
                  <a:pt x="10054" y="875"/>
                  <a:pt x="10006" y="882"/>
                </a:cubicBezTo>
                <a:cubicBezTo>
                  <a:pt x="10025" y="862"/>
                  <a:pt x="10042" y="842"/>
                  <a:pt x="10006" y="838"/>
                </a:cubicBezTo>
                <a:cubicBezTo>
                  <a:pt x="10019" y="777"/>
                  <a:pt x="10099" y="836"/>
                  <a:pt x="10065" y="882"/>
                </a:cubicBezTo>
                <a:cubicBezTo>
                  <a:pt x="10124" y="874"/>
                  <a:pt x="10157" y="886"/>
                  <a:pt x="10153" y="926"/>
                </a:cubicBezTo>
                <a:close/>
                <a:moveTo>
                  <a:pt x="3705" y="815"/>
                </a:moveTo>
                <a:cubicBezTo>
                  <a:pt x="3595" y="927"/>
                  <a:pt x="3824" y="824"/>
                  <a:pt x="3793" y="904"/>
                </a:cubicBezTo>
                <a:cubicBezTo>
                  <a:pt x="3720" y="910"/>
                  <a:pt x="3639" y="899"/>
                  <a:pt x="3558" y="926"/>
                </a:cubicBezTo>
                <a:cubicBezTo>
                  <a:pt x="3544" y="930"/>
                  <a:pt x="3512" y="966"/>
                  <a:pt x="3499" y="969"/>
                </a:cubicBezTo>
                <a:cubicBezTo>
                  <a:pt x="3473" y="977"/>
                  <a:pt x="3438" y="964"/>
                  <a:pt x="3411" y="969"/>
                </a:cubicBezTo>
                <a:cubicBezTo>
                  <a:pt x="3382" y="977"/>
                  <a:pt x="3341" y="981"/>
                  <a:pt x="3295" y="992"/>
                </a:cubicBezTo>
                <a:cubicBezTo>
                  <a:pt x="3195" y="1014"/>
                  <a:pt x="2960" y="1058"/>
                  <a:pt x="2825" y="1080"/>
                </a:cubicBezTo>
                <a:cubicBezTo>
                  <a:pt x="2790" y="1110"/>
                  <a:pt x="2814" y="1082"/>
                  <a:pt x="2825" y="1058"/>
                </a:cubicBezTo>
                <a:cubicBezTo>
                  <a:pt x="2888" y="1076"/>
                  <a:pt x="2943" y="1025"/>
                  <a:pt x="3002" y="1014"/>
                </a:cubicBezTo>
                <a:cubicBezTo>
                  <a:pt x="3055" y="1004"/>
                  <a:pt x="3098" y="1022"/>
                  <a:pt x="3089" y="969"/>
                </a:cubicBezTo>
                <a:cubicBezTo>
                  <a:pt x="3282" y="997"/>
                  <a:pt x="3373" y="855"/>
                  <a:pt x="3499" y="904"/>
                </a:cubicBezTo>
                <a:cubicBezTo>
                  <a:pt x="3594" y="893"/>
                  <a:pt x="3603" y="820"/>
                  <a:pt x="3705" y="815"/>
                </a:cubicBezTo>
                <a:close/>
                <a:moveTo>
                  <a:pt x="8776" y="794"/>
                </a:moveTo>
                <a:cubicBezTo>
                  <a:pt x="8751" y="840"/>
                  <a:pt x="8703" y="872"/>
                  <a:pt x="8599" y="860"/>
                </a:cubicBezTo>
                <a:cubicBezTo>
                  <a:pt x="8544" y="854"/>
                  <a:pt x="8566" y="907"/>
                  <a:pt x="8541" y="926"/>
                </a:cubicBezTo>
                <a:cubicBezTo>
                  <a:pt x="8517" y="944"/>
                  <a:pt x="8446" y="927"/>
                  <a:pt x="8453" y="969"/>
                </a:cubicBezTo>
                <a:cubicBezTo>
                  <a:pt x="8411" y="960"/>
                  <a:pt x="8457" y="950"/>
                  <a:pt x="8453" y="926"/>
                </a:cubicBezTo>
                <a:cubicBezTo>
                  <a:pt x="8444" y="839"/>
                  <a:pt x="8351" y="950"/>
                  <a:pt x="8365" y="860"/>
                </a:cubicBezTo>
                <a:cubicBezTo>
                  <a:pt x="8458" y="870"/>
                  <a:pt x="8480" y="812"/>
                  <a:pt x="8541" y="860"/>
                </a:cubicBezTo>
                <a:cubicBezTo>
                  <a:pt x="8575" y="865"/>
                  <a:pt x="8584" y="820"/>
                  <a:pt x="8599" y="815"/>
                </a:cubicBezTo>
                <a:cubicBezTo>
                  <a:pt x="8641" y="804"/>
                  <a:pt x="8646" y="838"/>
                  <a:pt x="8659" y="838"/>
                </a:cubicBezTo>
                <a:cubicBezTo>
                  <a:pt x="8714" y="838"/>
                  <a:pt x="8705" y="775"/>
                  <a:pt x="8776" y="794"/>
                </a:cubicBezTo>
                <a:close/>
                <a:moveTo>
                  <a:pt x="5786" y="794"/>
                </a:moveTo>
                <a:cubicBezTo>
                  <a:pt x="5763" y="842"/>
                  <a:pt x="5649" y="823"/>
                  <a:pt x="5640" y="882"/>
                </a:cubicBezTo>
                <a:cubicBezTo>
                  <a:pt x="5586" y="862"/>
                  <a:pt x="5674" y="763"/>
                  <a:pt x="5786" y="794"/>
                </a:cubicBezTo>
                <a:close/>
                <a:moveTo>
                  <a:pt x="26450" y="794"/>
                </a:moveTo>
                <a:cubicBezTo>
                  <a:pt x="26444" y="775"/>
                  <a:pt x="26461" y="773"/>
                  <a:pt x="26479" y="772"/>
                </a:cubicBezTo>
                <a:cubicBezTo>
                  <a:pt x="26498" y="772"/>
                  <a:pt x="26517" y="772"/>
                  <a:pt x="26537" y="772"/>
                </a:cubicBezTo>
                <a:cubicBezTo>
                  <a:pt x="26559" y="854"/>
                  <a:pt x="26461" y="847"/>
                  <a:pt x="26420" y="882"/>
                </a:cubicBezTo>
                <a:cubicBezTo>
                  <a:pt x="26447" y="907"/>
                  <a:pt x="26475" y="888"/>
                  <a:pt x="26566" y="904"/>
                </a:cubicBezTo>
                <a:cubicBezTo>
                  <a:pt x="26553" y="920"/>
                  <a:pt x="26541" y="948"/>
                  <a:pt x="26508" y="948"/>
                </a:cubicBezTo>
                <a:cubicBezTo>
                  <a:pt x="26484" y="948"/>
                  <a:pt x="26479" y="923"/>
                  <a:pt x="26450" y="926"/>
                </a:cubicBezTo>
                <a:cubicBezTo>
                  <a:pt x="26364" y="932"/>
                  <a:pt x="26384" y="941"/>
                  <a:pt x="26303" y="926"/>
                </a:cubicBezTo>
                <a:cubicBezTo>
                  <a:pt x="26288" y="923"/>
                  <a:pt x="26258" y="932"/>
                  <a:pt x="26244" y="926"/>
                </a:cubicBezTo>
                <a:cubicBezTo>
                  <a:pt x="26237" y="922"/>
                  <a:pt x="26287" y="890"/>
                  <a:pt x="26274" y="882"/>
                </a:cubicBezTo>
                <a:cubicBezTo>
                  <a:pt x="26250" y="868"/>
                  <a:pt x="26213" y="894"/>
                  <a:pt x="26215" y="904"/>
                </a:cubicBezTo>
                <a:cubicBezTo>
                  <a:pt x="26111" y="901"/>
                  <a:pt x="26277" y="832"/>
                  <a:pt x="26186" y="838"/>
                </a:cubicBezTo>
                <a:cubicBezTo>
                  <a:pt x="26173" y="825"/>
                  <a:pt x="26238" y="810"/>
                  <a:pt x="26244" y="815"/>
                </a:cubicBezTo>
                <a:cubicBezTo>
                  <a:pt x="26252" y="822"/>
                  <a:pt x="26235" y="856"/>
                  <a:pt x="26244" y="860"/>
                </a:cubicBezTo>
                <a:cubicBezTo>
                  <a:pt x="26290" y="880"/>
                  <a:pt x="26364" y="865"/>
                  <a:pt x="26361" y="904"/>
                </a:cubicBezTo>
                <a:cubicBezTo>
                  <a:pt x="26399" y="885"/>
                  <a:pt x="26529" y="827"/>
                  <a:pt x="26450" y="794"/>
                </a:cubicBezTo>
                <a:close/>
                <a:moveTo>
                  <a:pt x="22815" y="1146"/>
                </a:moveTo>
                <a:cubicBezTo>
                  <a:pt x="22789" y="1133"/>
                  <a:pt x="22762" y="1119"/>
                  <a:pt x="22756" y="1146"/>
                </a:cubicBezTo>
                <a:cubicBezTo>
                  <a:pt x="22688" y="1145"/>
                  <a:pt x="22767" y="1086"/>
                  <a:pt x="22815" y="1102"/>
                </a:cubicBezTo>
                <a:cubicBezTo>
                  <a:pt x="22799" y="1084"/>
                  <a:pt x="22784" y="1066"/>
                  <a:pt x="22786" y="1035"/>
                </a:cubicBezTo>
                <a:cubicBezTo>
                  <a:pt x="22728" y="1036"/>
                  <a:pt x="22748" y="1095"/>
                  <a:pt x="22669" y="1080"/>
                </a:cubicBezTo>
                <a:cubicBezTo>
                  <a:pt x="22639" y="1101"/>
                  <a:pt x="22610" y="1124"/>
                  <a:pt x="22580" y="1146"/>
                </a:cubicBezTo>
                <a:cubicBezTo>
                  <a:pt x="22491" y="1086"/>
                  <a:pt x="22444" y="1133"/>
                  <a:pt x="22288" y="1124"/>
                </a:cubicBezTo>
                <a:cubicBezTo>
                  <a:pt x="22333" y="1046"/>
                  <a:pt x="22446" y="1145"/>
                  <a:pt x="22463" y="1035"/>
                </a:cubicBezTo>
                <a:cubicBezTo>
                  <a:pt x="22499" y="1028"/>
                  <a:pt x="22478" y="1073"/>
                  <a:pt x="22492" y="1080"/>
                </a:cubicBezTo>
                <a:cubicBezTo>
                  <a:pt x="22533" y="1097"/>
                  <a:pt x="22568" y="1040"/>
                  <a:pt x="22640" y="1058"/>
                </a:cubicBezTo>
                <a:cubicBezTo>
                  <a:pt x="22605" y="1025"/>
                  <a:pt x="22605" y="1002"/>
                  <a:pt x="22640" y="969"/>
                </a:cubicBezTo>
                <a:cubicBezTo>
                  <a:pt x="22506" y="954"/>
                  <a:pt x="22342" y="995"/>
                  <a:pt x="22288" y="969"/>
                </a:cubicBezTo>
                <a:cubicBezTo>
                  <a:pt x="22326" y="920"/>
                  <a:pt x="22400" y="958"/>
                  <a:pt x="22463" y="948"/>
                </a:cubicBezTo>
                <a:cubicBezTo>
                  <a:pt x="22552" y="934"/>
                  <a:pt x="22613" y="892"/>
                  <a:pt x="22669" y="860"/>
                </a:cubicBezTo>
                <a:cubicBezTo>
                  <a:pt x="22661" y="821"/>
                  <a:pt x="22618" y="809"/>
                  <a:pt x="22551" y="815"/>
                </a:cubicBezTo>
                <a:cubicBezTo>
                  <a:pt x="22595" y="764"/>
                  <a:pt x="22623" y="782"/>
                  <a:pt x="22698" y="794"/>
                </a:cubicBezTo>
                <a:cubicBezTo>
                  <a:pt x="22725" y="832"/>
                  <a:pt x="22697" y="912"/>
                  <a:pt x="22786" y="904"/>
                </a:cubicBezTo>
                <a:cubicBezTo>
                  <a:pt x="22791" y="922"/>
                  <a:pt x="22774" y="924"/>
                  <a:pt x="22756" y="926"/>
                </a:cubicBezTo>
                <a:cubicBezTo>
                  <a:pt x="22757" y="947"/>
                  <a:pt x="22793" y="942"/>
                  <a:pt x="22815" y="948"/>
                </a:cubicBezTo>
                <a:cubicBezTo>
                  <a:pt x="22803" y="997"/>
                  <a:pt x="22654" y="944"/>
                  <a:pt x="22669" y="1014"/>
                </a:cubicBezTo>
                <a:cubicBezTo>
                  <a:pt x="22669" y="1062"/>
                  <a:pt x="22763" y="1015"/>
                  <a:pt x="22756" y="1014"/>
                </a:cubicBezTo>
                <a:cubicBezTo>
                  <a:pt x="22841" y="1027"/>
                  <a:pt x="22876" y="1074"/>
                  <a:pt x="22815" y="1146"/>
                </a:cubicBezTo>
                <a:close/>
                <a:moveTo>
                  <a:pt x="10505" y="815"/>
                </a:moveTo>
                <a:cubicBezTo>
                  <a:pt x="10548" y="779"/>
                  <a:pt x="10679" y="751"/>
                  <a:pt x="10739" y="794"/>
                </a:cubicBezTo>
                <a:cubicBezTo>
                  <a:pt x="10734" y="818"/>
                  <a:pt x="10709" y="806"/>
                  <a:pt x="10710" y="794"/>
                </a:cubicBezTo>
                <a:cubicBezTo>
                  <a:pt x="10644" y="809"/>
                  <a:pt x="10563" y="860"/>
                  <a:pt x="10505" y="815"/>
                </a:cubicBezTo>
                <a:close/>
                <a:moveTo>
                  <a:pt x="7632" y="794"/>
                </a:moveTo>
                <a:cubicBezTo>
                  <a:pt x="7648" y="760"/>
                  <a:pt x="7664" y="793"/>
                  <a:pt x="7662" y="815"/>
                </a:cubicBezTo>
                <a:cubicBezTo>
                  <a:pt x="7610" y="835"/>
                  <a:pt x="7588" y="877"/>
                  <a:pt x="7486" y="860"/>
                </a:cubicBezTo>
                <a:cubicBezTo>
                  <a:pt x="7472" y="790"/>
                  <a:pt x="7620" y="843"/>
                  <a:pt x="7632" y="794"/>
                </a:cubicBezTo>
                <a:close/>
                <a:moveTo>
                  <a:pt x="26685" y="860"/>
                </a:moveTo>
                <a:cubicBezTo>
                  <a:pt x="26718" y="783"/>
                  <a:pt x="26767" y="869"/>
                  <a:pt x="26801" y="882"/>
                </a:cubicBezTo>
                <a:cubicBezTo>
                  <a:pt x="26834" y="893"/>
                  <a:pt x="26891" y="868"/>
                  <a:pt x="26889" y="904"/>
                </a:cubicBezTo>
                <a:cubicBezTo>
                  <a:pt x="26924" y="898"/>
                  <a:pt x="26999" y="815"/>
                  <a:pt x="27036" y="882"/>
                </a:cubicBezTo>
                <a:cubicBezTo>
                  <a:pt x="27064" y="881"/>
                  <a:pt x="27058" y="855"/>
                  <a:pt x="27065" y="838"/>
                </a:cubicBezTo>
                <a:cubicBezTo>
                  <a:pt x="27145" y="822"/>
                  <a:pt x="27124" y="881"/>
                  <a:pt x="27182" y="882"/>
                </a:cubicBezTo>
                <a:cubicBezTo>
                  <a:pt x="27180" y="926"/>
                  <a:pt x="27091" y="917"/>
                  <a:pt x="27036" y="926"/>
                </a:cubicBezTo>
                <a:cubicBezTo>
                  <a:pt x="26952" y="939"/>
                  <a:pt x="26964" y="939"/>
                  <a:pt x="26889" y="926"/>
                </a:cubicBezTo>
                <a:cubicBezTo>
                  <a:pt x="26799" y="909"/>
                  <a:pt x="26802" y="874"/>
                  <a:pt x="26685" y="860"/>
                </a:cubicBezTo>
                <a:close/>
                <a:moveTo>
                  <a:pt x="18711" y="1410"/>
                </a:moveTo>
                <a:cubicBezTo>
                  <a:pt x="18731" y="1410"/>
                  <a:pt x="18751" y="1410"/>
                  <a:pt x="18770" y="1410"/>
                </a:cubicBezTo>
                <a:cubicBezTo>
                  <a:pt x="18770" y="1395"/>
                  <a:pt x="18770" y="1381"/>
                  <a:pt x="18770" y="1366"/>
                </a:cubicBezTo>
                <a:cubicBezTo>
                  <a:pt x="18751" y="1366"/>
                  <a:pt x="18731" y="1366"/>
                  <a:pt x="18711" y="1366"/>
                </a:cubicBezTo>
                <a:cubicBezTo>
                  <a:pt x="18711" y="1381"/>
                  <a:pt x="18711" y="1395"/>
                  <a:pt x="18711" y="1410"/>
                </a:cubicBezTo>
                <a:close/>
                <a:moveTo>
                  <a:pt x="18448" y="1344"/>
                </a:moveTo>
                <a:cubicBezTo>
                  <a:pt x="18492" y="1340"/>
                  <a:pt x="18556" y="1352"/>
                  <a:pt x="18565" y="1322"/>
                </a:cubicBezTo>
                <a:cubicBezTo>
                  <a:pt x="18526" y="1293"/>
                  <a:pt x="18456" y="1293"/>
                  <a:pt x="18448" y="1344"/>
                </a:cubicBezTo>
                <a:close/>
                <a:moveTo>
                  <a:pt x="18037" y="1322"/>
                </a:moveTo>
                <a:cubicBezTo>
                  <a:pt x="18057" y="1322"/>
                  <a:pt x="18077" y="1322"/>
                  <a:pt x="18096" y="1322"/>
                </a:cubicBezTo>
                <a:cubicBezTo>
                  <a:pt x="18096" y="1307"/>
                  <a:pt x="18096" y="1293"/>
                  <a:pt x="18096" y="1278"/>
                </a:cubicBezTo>
                <a:cubicBezTo>
                  <a:pt x="18077" y="1278"/>
                  <a:pt x="18057" y="1278"/>
                  <a:pt x="18037" y="1278"/>
                </a:cubicBezTo>
                <a:cubicBezTo>
                  <a:pt x="18037" y="1293"/>
                  <a:pt x="18037" y="1307"/>
                  <a:pt x="18037" y="1322"/>
                </a:cubicBezTo>
                <a:close/>
                <a:moveTo>
                  <a:pt x="19357" y="1300"/>
                </a:moveTo>
                <a:cubicBezTo>
                  <a:pt x="19359" y="1265"/>
                  <a:pt x="19353" y="1224"/>
                  <a:pt x="19415" y="1234"/>
                </a:cubicBezTo>
                <a:cubicBezTo>
                  <a:pt x="19376" y="1280"/>
                  <a:pt x="19430" y="1299"/>
                  <a:pt x="19386" y="1366"/>
                </a:cubicBezTo>
                <a:cubicBezTo>
                  <a:pt x="19415" y="1366"/>
                  <a:pt x="19445" y="1366"/>
                  <a:pt x="19474" y="1366"/>
                </a:cubicBezTo>
                <a:cubicBezTo>
                  <a:pt x="19415" y="1298"/>
                  <a:pt x="19541" y="1187"/>
                  <a:pt x="19357" y="1190"/>
                </a:cubicBezTo>
                <a:cubicBezTo>
                  <a:pt x="19337" y="1234"/>
                  <a:pt x="19255" y="1284"/>
                  <a:pt x="19357" y="1300"/>
                </a:cubicBezTo>
                <a:close/>
                <a:moveTo>
                  <a:pt x="18448" y="1124"/>
                </a:moveTo>
                <a:cubicBezTo>
                  <a:pt x="18429" y="1128"/>
                  <a:pt x="18423" y="1163"/>
                  <a:pt x="18389" y="1168"/>
                </a:cubicBezTo>
                <a:cubicBezTo>
                  <a:pt x="18323" y="1177"/>
                  <a:pt x="18339" y="1190"/>
                  <a:pt x="18302" y="1212"/>
                </a:cubicBezTo>
                <a:cubicBezTo>
                  <a:pt x="18284" y="1222"/>
                  <a:pt x="18240" y="1208"/>
                  <a:pt x="18243" y="1234"/>
                </a:cubicBezTo>
                <a:cubicBezTo>
                  <a:pt x="18312" y="1288"/>
                  <a:pt x="18394" y="1164"/>
                  <a:pt x="18419" y="1256"/>
                </a:cubicBezTo>
                <a:cubicBezTo>
                  <a:pt x="18416" y="1246"/>
                  <a:pt x="18342" y="1274"/>
                  <a:pt x="18359" y="1278"/>
                </a:cubicBezTo>
                <a:cubicBezTo>
                  <a:pt x="18430" y="1293"/>
                  <a:pt x="18443" y="1269"/>
                  <a:pt x="18565" y="1278"/>
                </a:cubicBezTo>
                <a:cubicBezTo>
                  <a:pt x="18524" y="1197"/>
                  <a:pt x="18607" y="1160"/>
                  <a:pt x="18506" y="1124"/>
                </a:cubicBezTo>
                <a:cubicBezTo>
                  <a:pt x="18506" y="1164"/>
                  <a:pt x="18466" y="1119"/>
                  <a:pt x="18448" y="1124"/>
                </a:cubicBezTo>
                <a:close/>
                <a:moveTo>
                  <a:pt x="18682" y="1278"/>
                </a:moveTo>
                <a:cubicBezTo>
                  <a:pt x="18656" y="1348"/>
                  <a:pt x="18778" y="1309"/>
                  <a:pt x="18800" y="1344"/>
                </a:cubicBezTo>
                <a:cubicBezTo>
                  <a:pt x="18857" y="1277"/>
                  <a:pt x="18918" y="1212"/>
                  <a:pt x="18976" y="1146"/>
                </a:cubicBezTo>
                <a:cubicBezTo>
                  <a:pt x="18936" y="1139"/>
                  <a:pt x="18919" y="1115"/>
                  <a:pt x="18858" y="1124"/>
                </a:cubicBezTo>
                <a:cubicBezTo>
                  <a:pt x="18786" y="1153"/>
                  <a:pt x="18911" y="1190"/>
                  <a:pt x="18829" y="1212"/>
                </a:cubicBezTo>
                <a:cubicBezTo>
                  <a:pt x="18815" y="1186"/>
                  <a:pt x="18798" y="1162"/>
                  <a:pt x="18770" y="1146"/>
                </a:cubicBezTo>
                <a:cubicBezTo>
                  <a:pt x="18762" y="1197"/>
                  <a:pt x="18692" y="1196"/>
                  <a:pt x="18653" y="1168"/>
                </a:cubicBezTo>
                <a:cubicBezTo>
                  <a:pt x="18675" y="1236"/>
                  <a:pt x="18573" y="1211"/>
                  <a:pt x="18595" y="1278"/>
                </a:cubicBezTo>
                <a:cubicBezTo>
                  <a:pt x="18652" y="1284"/>
                  <a:pt x="18653" y="1248"/>
                  <a:pt x="18682" y="1234"/>
                </a:cubicBezTo>
                <a:cubicBezTo>
                  <a:pt x="18755" y="1277"/>
                  <a:pt x="18803" y="1200"/>
                  <a:pt x="18858" y="1256"/>
                </a:cubicBezTo>
                <a:cubicBezTo>
                  <a:pt x="18813" y="1283"/>
                  <a:pt x="18744" y="1326"/>
                  <a:pt x="18682" y="1278"/>
                </a:cubicBezTo>
                <a:close/>
                <a:moveTo>
                  <a:pt x="19034" y="1387"/>
                </a:moveTo>
                <a:cubicBezTo>
                  <a:pt x="19059" y="1363"/>
                  <a:pt x="19025" y="1495"/>
                  <a:pt x="19063" y="1410"/>
                </a:cubicBezTo>
                <a:cubicBezTo>
                  <a:pt x="19137" y="1367"/>
                  <a:pt x="19076" y="1346"/>
                  <a:pt x="19034" y="1387"/>
                </a:cubicBezTo>
                <a:close/>
                <a:moveTo>
                  <a:pt x="19268" y="1476"/>
                </a:moveTo>
                <a:cubicBezTo>
                  <a:pt x="19276" y="1475"/>
                  <a:pt x="19289" y="1509"/>
                  <a:pt x="19327" y="1499"/>
                </a:cubicBezTo>
                <a:cubicBezTo>
                  <a:pt x="19341" y="1494"/>
                  <a:pt x="19356" y="1449"/>
                  <a:pt x="19357" y="1432"/>
                </a:cubicBezTo>
                <a:cubicBezTo>
                  <a:pt x="19265" y="1457"/>
                  <a:pt x="19279" y="1443"/>
                  <a:pt x="19210" y="1410"/>
                </a:cubicBezTo>
                <a:cubicBezTo>
                  <a:pt x="19193" y="1464"/>
                  <a:pt x="19020" y="1400"/>
                  <a:pt x="19034" y="1476"/>
                </a:cubicBezTo>
                <a:cubicBezTo>
                  <a:pt x="19068" y="1497"/>
                  <a:pt x="19202" y="1483"/>
                  <a:pt x="19268" y="1476"/>
                </a:cubicBezTo>
                <a:close/>
                <a:moveTo>
                  <a:pt x="19210" y="1212"/>
                </a:moveTo>
                <a:cubicBezTo>
                  <a:pt x="19175" y="1215"/>
                  <a:pt x="19126" y="1208"/>
                  <a:pt x="19122" y="1234"/>
                </a:cubicBezTo>
                <a:cubicBezTo>
                  <a:pt x="19144" y="1239"/>
                  <a:pt x="19179" y="1235"/>
                  <a:pt x="19181" y="1256"/>
                </a:cubicBezTo>
                <a:cubicBezTo>
                  <a:pt x="19077" y="1237"/>
                  <a:pt x="19026" y="1310"/>
                  <a:pt x="19122" y="1322"/>
                </a:cubicBezTo>
                <a:cubicBezTo>
                  <a:pt x="19132" y="1214"/>
                  <a:pt x="19168" y="1343"/>
                  <a:pt x="19152" y="1387"/>
                </a:cubicBezTo>
                <a:cubicBezTo>
                  <a:pt x="19223" y="1385"/>
                  <a:pt x="19292" y="1385"/>
                  <a:pt x="19327" y="1410"/>
                </a:cubicBezTo>
                <a:cubicBezTo>
                  <a:pt x="19337" y="1307"/>
                  <a:pt x="19236" y="1287"/>
                  <a:pt x="19210" y="1212"/>
                </a:cubicBezTo>
                <a:close/>
                <a:moveTo>
                  <a:pt x="17891" y="1190"/>
                </a:moveTo>
                <a:cubicBezTo>
                  <a:pt x="17924" y="1126"/>
                  <a:pt x="17923" y="1224"/>
                  <a:pt x="17861" y="1212"/>
                </a:cubicBezTo>
                <a:cubicBezTo>
                  <a:pt x="17848" y="1281"/>
                  <a:pt x="17941" y="1271"/>
                  <a:pt x="17950" y="1322"/>
                </a:cubicBezTo>
                <a:cubicBezTo>
                  <a:pt x="18015" y="1313"/>
                  <a:pt x="17950" y="1205"/>
                  <a:pt x="18008" y="1190"/>
                </a:cubicBezTo>
                <a:cubicBezTo>
                  <a:pt x="18037" y="1190"/>
                  <a:pt x="18031" y="1217"/>
                  <a:pt x="18037" y="1234"/>
                </a:cubicBezTo>
                <a:cubicBezTo>
                  <a:pt x="18112" y="1209"/>
                  <a:pt x="18204" y="1197"/>
                  <a:pt x="18243" y="1146"/>
                </a:cubicBezTo>
                <a:cubicBezTo>
                  <a:pt x="18271" y="1146"/>
                  <a:pt x="18266" y="1173"/>
                  <a:pt x="18272" y="1190"/>
                </a:cubicBezTo>
                <a:cubicBezTo>
                  <a:pt x="18324" y="1173"/>
                  <a:pt x="18276" y="1149"/>
                  <a:pt x="18272" y="1124"/>
                </a:cubicBezTo>
                <a:cubicBezTo>
                  <a:pt x="18216" y="1166"/>
                  <a:pt x="18219" y="1110"/>
                  <a:pt x="18126" y="1124"/>
                </a:cubicBezTo>
                <a:cubicBezTo>
                  <a:pt x="18159" y="1068"/>
                  <a:pt x="18267" y="1068"/>
                  <a:pt x="18243" y="969"/>
                </a:cubicBezTo>
                <a:cubicBezTo>
                  <a:pt x="18304" y="965"/>
                  <a:pt x="18281" y="1025"/>
                  <a:pt x="18272" y="1014"/>
                </a:cubicBezTo>
                <a:cubicBezTo>
                  <a:pt x="18272" y="1014"/>
                  <a:pt x="18321" y="1052"/>
                  <a:pt x="18330" y="1035"/>
                </a:cubicBezTo>
                <a:cubicBezTo>
                  <a:pt x="18314" y="1064"/>
                  <a:pt x="18251" y="1046"/>
                  <a:pt x="18243" y="1080"/>
                </a:cubicBezTo>
                <a:cubicBezTo>
                  <a:pt x="18321" y="1166"/>
                  <a:pt x="18325" y="1011"/>
                  <a:pt x="18419" y="1035"/>
                </a:cubicBezTo>
                <a:cubicBezTo>
                  <a:pt x="18350" y="1086"/>
                  <a:pt x="18473" y="1107"/>
                  <a:pt x="18565" y="1102"/>
                </a:cubicBezTo>
                <a:cubicBezTo>
                  <a:pt x="18608" y="1102"/>
                  <a:pt x="18570" y="1074"/>
                  <a:pt x="18565" y="1080"/>
                </a:cubicBezTo>
                <a:cubicBezTo>
                  <a:pt x="18594" y="1043"/>
                  <a:pt x="18669" y="1082"/>
                  <a:pt x="18653" y="1014"/>
                </a:cubicBezTo>
                <a:cubicBezTo>
                  <a:pt x="18708" y="1019"/>
                  <a:pt x="18847" y="1070"/>
                  <a:pt x="18888" y="1014"/>
                </a:cubicBezTo>
                <a:cubicBezTo>
                  <a:pt x="18968" y="1004"/>
                  <a:pt x="18915" y="1095"/>
                  <a:pt x="18976" y="1102"/>
                </a:cubicBezTo>
                <a:cubicBezTo>
                  <a:pt x="19033" y="1101"/>
                  <a:pt x="18978" y="1052"/>
                  <a:pt x="18976" y="1058"/>
                </a:cubicBezTo>
                <a:cubicBezTo>
                  <a:pt x="18986" y="1029"/>
                  <a:pt x="19011" y="1053"/>
                  <a:pt x="19034" y="1035"/>
                </a:cubicBezTo>
                <a:cubicBezTo>
                  <a:pt x="19049" y="1025"/>
                  <a:pt x="19025" y="985"/>
                  <a:pt x="19063" y="992"/>
                </a:cubicBezTo>
                <a:cubicBezTo>
                  <a:pt x="19065" y="961"/>
                  <a:pt x="18947" y="959"/>
                  <a:pt x="18888" y="969"/>
                </a:cubicBezTo>
                <a:cubicBezTo>
                  <a:pt x="18835" y="980"/>
                  <a:pt x="18841" y="992"/>
                  <a:pt x="18770" y="948"/>
                </a:cubicBezTo>
                <a:cubicBezTo>
                  <a:pt x="18744" y="957"/>
                  <a:pt x="18718" y="967"/>
                  <a:pt x="18711" y="992"/>
                </a:cubicBezTo>
                <a:cubicBezTo>
                  <a:pt x="18652" y="953"/>
                  <a:pt x="18704" y="911"/>
                  <a:pt x="18595" y="948"/>
                </a:cubicBezTo>
                <a:cubicBezTo>
                  <a:pt x="18597" y="892"/>
                  <a:pt x="18704" y="912"/>
                  <a:pt x="18741" y="882"/>
                </a:cubicBezTo>
                <a:cubicBezTo>
                  <a:pt x="18708" y="854"/>
                  <a:pt x="18715" y="836"/>
                  <a:pt x="18770" y="838"/>
                </a:cubicBezTo>
                <a:cubicBezTo>
                  <a:pt x="18730" y="800"/>
                  <a:pt x="18676" y="751"/>
                  <a:pt x="18800" y="749"/>
                </a:cubicBezTo>
                <a:cubicBezTo>
                  <a:pt x="18722" y="801"/>
                  <a:pt x="18877" y="809"/>
                  <a:pt x="18800" y="860"/>
                </a:cubicBezTo>
                <a:cubicBezTo>
                  <a:pt x="18828" y="900"/>
                  <a:pt x="18832" y="840"/>
                  <a:pt x="18888" y="882"/>
                </a:cubicBezTo>
                <a:cubicBezTo>
                  <a:pt x="18897" y="888"/>
                  <a:pt x="19039" y="858"/>
                  <a:pt x="19063" y="838"/>
                </a:cubicBezTo>
                <a:cubicBezTo>
                  <a:pt x="19102" y="845"/>
                  <a:pt x="19110" y="877"/>
                  <a:pt x="19152" y="882"/>
                </a:cubicBezTo>
                <a:cubicBezTo>
                  <a:pt x="19234" y="900"/>
                  <a:pt x="19227" y="851"/>
                  <a:pt x="19298" y="860"/>
                </a:cubicBezTo>
                <a:cubicBezTo>
                  <a:pt x="19312" y="907"/>
                  <a:pt x="19256" y="902"/>
                  <a:pt x="19210" y="904"/>
                </a:cubicBezTo>
                <a:cubicBezTo>
                  <a:pt x="19200" y="941"/>
                  <a:pt x="19288" y="944"/>
                  <a:pt x="19268" y="926"/>
                </a:cubicBezTo>
                <a:cubicBezTo>
                  <a:pt x="19291" y="947"/>
                  <a:pt x="19319" y="956"/>
                  <a:pt x="19210" y="969"/>
                </a:cubicBezTo>
                <a:cubicBezTo>
                  <a:pt x="19262" y="1003"/>
                  <a:pt x="19271" y="998"/>
                  <a:pt x="19210" y="1058"/>
                </a:cubicBezTo>
                <a:cubicBezTo>
                  <a:pt x="19196" y="1086"/>
                  <a:pt x="19345" y="1059"/>
                  <a:pt x="19357" y="1035"/>
                </a:cubicBezTo>
                <a:cubicBezTo>
                  <a:pt x="19473" y="1043"/>
                  <a:pt x="19324" y="1112"/>
                  <a:pt x="19445" y="1102"/>
                </a:cubicBezTo>
                <a:cubicBezTo>
                  <a:pt x="19441" y="1151"/>
                  <a:pt x="19320" y="1112"/>
                  <a:pt x="19268" y="1124"/>
                </a:cubicBezTo>
                <a:cubicBezTo>
                  <a:pt x="19243" y="1141"/>
                  <a:pt x="19202" y="1148"/>
                  <a:pt x="19152" y="1146"/>
                </a:cubicBezTo>
                <a:cubicBezTo>
                  <a:pt x="19180" y="1169"/>
                  <a:pt x="19209" y="1190"/>
                  <a:pt x="19239" y="1212"/>
                </a:cubicBezTo>
                <a:cubicBezTo>
                  <a:pt x="19274" y="1219"/>
                  <a:pt x="19253" y="1175"/>
                  <a:pt x="19268" y="1168"/>
                </a:cubicBezTo>
                <a:cubicBezTo>
                  <a:pt x="19324" y="1141"/>
                  <a:pt x="19516" y="1145"/>
                  <a:pt x="19503" y="1212"/>
                </a:cubicBezTo>
                <a:cubicBezTo>
                  <a:pt x="19540" y="1233"/>
                  <a:pt x="19592" y="1190"/>
                  <a:pt x="19591" y="1190"/>
                </a:cubicBezTo>
                <a:cubicBezTo>
                  <a:pt x="19623" y="1194"/>
                  <a:pt x="19611" y="1235"/>
                  <a:pt x="19650" y="1234"/>
                </a:cubicBezTo>
                <a:cubicBezTo>
                  <a:pt x="19675" y="1238"/>
                  <a:pt x="19677" y="1226"/>
                  <a:pt x="19679" y="1212"/>
                </a:cubicBezTo>
                <a:cubicBezTo>
                  <a:pt x="19775" y="1218"/>
                  <a:pt x="19592" y="1301"/>
                  <a:pt x="19591" y="1234"/>
                </a:cubicBezTo>
                <a:cubicBezTo>
                  <a:pt x="19567" y="1245"/>
                  <a:pt x="19544" y="1257"/>
                  <a:pt x="19503" y="1256"/>
                </a:cubicBezTo>
                <a:cubicBezTo>
                  <a:pt x="19513" y="1355"/>
                  <a:pt x="19556" y="1431"/>
                  <a:pt x="19386" y="1432"/>
                </a:cubicBezTo>
                <a:cubicBezTo>
                  <a:pt x="19421" y="1461"/>
                  <a:pt x="19397" y="1467"/>
                  <a:pt x="19386" y="1499"/>
                </a:cubicBezTo>
                <a:cubicBezTo>
                  <a:pt x="19436" y="1499"/>
                  <a:pt x="19461" y="1482"/>
                  <a:pt x="19474" y="1454"/>
                </a:cubicBezTo>
                <a:cubicBezTo>
                  <a:pt x="19530" y="1457"/>
                  <a:pt x="19440" y="1528"/>
                  <a:pt x="19474" y="1586"/>
                </a:cubicBezTo>
                <a:cubicBezTo>
                  <a:pt x="19440" y="1582"/>
                  <a:pt x="19421" y="1591"/>
                  <a:pt x="19415" y="1608"/>
                </a:cubicBezTo>
                <a:cubicBezTo>
                  <a:pt x="19423" y="1636"/>
                  <a:pt x="19473" y="1630"/>
                  <a:pt x="19474" y="1608"/>
                </a:cubicBezTo>
                <a:cubicBezTo>
                  <a:pt x="19573" y="1656"/>
                  <a:pt x="19408" y="1689"/>
                  <a:pt x="19415" y="1740"/>
                </a:cubicBezTo>
                <a:cubicBezTo>
                  <a:pt x="19328" y="1725"/>
                  <a:pt x="19465" y="1541"/>
                  <a:pt x="19298" y="1586"/>
                </a:cubicBezTo>
                <a:cubicBezTo>
                  <a:pt x="19311" y="1566"/>
                  <a:pt x="19324" y="1546"/>
                  <a:pt x="19357" y="1542"/>
                </a:cubicBezTo>
                <a:cubicBezTo>
                  <a:pt x="19276" y="1473"/>
                  <a:pt x="19203" y="1528"/>
                  <a:pt x="19063" y="1520"/>
                </a:cubicBezTo>
                <a:cubicBezTo>
                  <a:pt x="19059" y="1572"/>
                  <a:pt x="19140" y="1530"/>
                  <a:pt x="19181" y="1564"/>
                </a:cubicBezTo>
                <a:cubicBezTo>
                  <a:pt x="19188" y="1570"/>
                  <a:pt x="19172" y="1605"/>
                  <a:pt x="19181" y="1608"/>
                </a:cubicBezTo>
                <a:cubicBezTo>
                  <a:pt x="19203" y="1617"/>
                  <a:pt x="19245" y="1600"/>
                  <a:pt x="19268" y="1608"/>
                </a:cubicBezTo>
                <a:cubicBezTo>
                  <a:pt x="19283" y="1677"/>
                  <a:pt x="19179" y="1658"/>
                  <a:pt x="19210" y="1740"/>
                </a:cubicBezTo>
                <a:cubicBezTo>
                  <a:pt x="19122" y="1725"/>
                  <a:pt x="19124" y="1718"/>
                  <a:pt x="19005" y="1740"/>
                </a:cubicBezTo>
                <a:cubicBezTo>
                  <a:pt x="18949" y="1751"/>
                  <a:pt x="18976" y="1750"/>
                  <a:pt x="18917" y="1740"/>
                </a:cubicBezTo>
                <a:cubicBezTo>
                  <a:pt x="18847" y="1729"/>
                  <a:pt x="18803" y="1749"/>
                  <a:pt x="18711" y="1740"/>
                </a:cubicBezTo>
                <a:cubicBezTo>
                  <a:pt x="18687" y="1737"/>
                  <a:pt x="18684" y="1749"/>
                  <a:pt x="18682" y="1762"/>
                </a:cubicBezTo>
                <a:cubicBezTo>
                  <a:pt x="18602" y="1753"/>
                  <a:pt x="18681" y="1693"/>
                  <a:pt x="18741" y="1719"/>
                </a:cubicBezTo>
                <a:cubicBezTo>
                  <a:pt x="18725" y="1701"/>
                  <a:pt x="18711" y="1683"/>
                  <a:pt x="18711" y="1653"/>
                </a:cubicBezTo>
                <a:cubicBezTo>
                  <a:pt x="18774" y="1642"/>
                  <a:pt x="18768" y="1684"/>
                  <a:pt x="18770" y="1719"/>
                </a:cubicBezTo>
                <a:cubicBezTo>
                  <a:pt x="18825" y="1740"/>
                  <a:pt x="18869" y="1653"/>
                  <a:pt x="18888" y="1719"/>
                </a:cubicBezTo>
                <a:cubicBezTo>
                  <a:pt x="18939" y="1698"/>
                  <a:pt x="18979" y="1669"/>
                  <a:pt x="19005" y="1630"/>
                </a:cubicBezTo>
                <a:cubicBezTo>
                  <a:pt x="18963" y="1597"/>
                  <a:pt x="18911" y="1582"/>
                  <a:pt x="19034" y="1586"/>
                </a:cubicBezTo>
                <a:cubicBezTo>
                  <a:pt x="19033" y="1564"/>
                  <a:pt x="18998" y="1569"/>
                  <a:pt x="18976" y="1564"/>
                </a:cubicBezTo>
                <a:cubicBezTo>
                  <a:pt x="19062" y="1509"/>
                  <a:pt x="18995" y="1491"/>
                  <a:pt x="18976" y="1410"/>
                </a:cubicBezTo>
                <a:cubicBezTo>
                  <a:pt x="19018" y="1391"/>
                  <a:pt x="19038" y="1355"/>
                  <a:pt x="19034" y="1300"/>
                </a:cubicBezTo>
                <a:cubicBezTo>
                  <a:pt x="18998" y="1268"/>
                  <a:pt x="18922" y="1250"/>
                  <a:pt x="18888" y="1278"/>
                </a:cubicBezTo>
                <a:cubicBezTo>
                  <a:pt x="18906" y="1301"/>
                  <a:pt x="18954" y="1301"/>
                  <a:pt x="18946" y="1344"/>
                </a:cubicBezTo>
                <a:cubicBezTo>
                  <a:pt x="18869" y="1286"/>
                  <a:pt x="18795" y="1343"/>
                  <a:pt x="18829" y="1432"/>
                </a:cubicBezTo>
                <a:cubicBezTo>
                  <a:pt x="18811" y="1462"/>
                  <a:pt x="18716" y="1435"/>
                  <a:pt x="18711" y="1476"/>
                </a:cubicBezTo>
                <a:cubicBezTo>
                  <a:pt x="18600" y="1447"/>
                  <a:pt x="18755" y="1401"/>
                  <a:pt x="18565" y="1387"/>
                </a:cubicBezTo>
                <a:cubicBezTo>
                  <a:pt x="18531" y="1392"/>
                  <a:pt x="18540" y="1428"/>
                  <a:pt x="18536" y="1454"/>
                </a:cubicBezTo>
                <a:cubicBezTo>
                  <a:pt x="18493" y="1435"/>
                  <a:pt x="18422" y="1437"/>
                  <a:pt x="18448" y="1366"/>
                </a:cubicBezTo>
                <a:cubicBezTo>
                  <a:pt x="18399" y="1366"/>
                  <a:pt x="18350" y="1366"/>
                  <a:pt x="18302" y="1366"/>
                </a:cubicBezTo>
                <a:cubicBezTo>
                  <a:pt x="18288" y="1413"/>
                  <a:pt x="18344" y="1409"/>
                  <a:pt x="18389" y="1410"/>
                </a:cubicBezTo>
                <a:cubicBezTo>
                  <a:pt x="18363" y="1489"/>
                  <a:pt x="18303" y="1424"/>
                  <a:pt x="18214" y="1432"/>
                </a:cubicBezTo>
                <a:cubicBezTo>
                  <a:pt x="18239" y="1415"/>
                  <a:pt x="18231" y="1372"/>
                  <a:pt x="18272" y="1366"/>
                </a:cubicBezTo>
                <a:cubicBezTo>
                  <a:pt x="18267" y="1340"/>
                  <a:pt x="18219" y="1347"/>
                  <a:pt x="18184" y="1344"/>
                </a:cubicBezTo>
                <a:cubicBezTo>
                  <a:pt x="18144" y="1351"/>
                  <a:pt x="18160" y="1400"/>
                  <a:pt x="18155" y="1432"/>
                </a:cubicBezTo>
                <a:cubicBezTo>
                  <a:pt x="18080" y="1429"/>
                  <a:pt x="18113" y="1346"/>
                  <a:pt x="18037" y="1344"/>
                </a:cubicBezTo>
                <a:cubicBezTo>
                  <a:pt x="17983" y="1376"/>
                  <a:pt x="18003" y="1465"/>
                  <a:pt x="17891" y="1454"/>
                </a:cubicBezTo>
                <a:cubicBezTo>
                  <a:pt x="17906" y="1471"/>
                  <a:pt x="17922" y="1489"/>
                  <a:pt x="17920" y="1520"/>
                </a:cubicBezTo>
                <a:cubicBezTo>
                  <a:pt x="17841" y="1470"/>
                  <a:pt x="17816" y="1444"/>
                  <a:pt x="17686" y="1476"/>
                </a:cubicBezTo>
                <a:cubicBezTo>
                  <a:pt x="17708" y="1434"/>
                  <a:pt x="17774" y="1461"/>
                  <a:pt x="17715" y="1410"/>
                </a:cubicBezTo>
                <a:cubicBezTo>
                  <a:pt x="17602" y="1405"/>
                  <a:pt x="17637" y="1512"/>
                  <a:pt x="17510" y="1499"/>
                </a:cubicBezTo>
                <a:cubicBezTo>
                  <a:pt x="17501" y="1440"/>
                  <a:pt x="17571" y="1441"/>
                  <a:pt x="17627" y="1432"/>
                </a:cubicBezTo>
                <a:cubicBezTo>
                  <a:pt x="17562" y="1382"/>
                  <a:pt x="17601" y="1373"/>
                  <a:pt x="17569" y="1322"/>
                </a:cubicBezTo>
                <a:cubicBezTo>
                  <a:pt x="17544" y="1318"/>
                  <a:pt x="17541" y="1331"/>
                  <a:pt x="17539" y="1344"/>
                </a:cubicBezTo>
                <a:cubicBezTo>
                  <a:pt x="17448" y="1302"/>
                  <a:pt x="17585" y="1248"/>
                  <a:pt x="17569" y="1190"/>
                </a:cubicBezTo>
                <a:cubicBezTo>
                  <a:pt x="17641" y="1193"/>
                  <a:pt x="17577" y="1265"/>
                  <a:pt x="17569" y="1278"/>
                </a:cubicBezTo>
                <a:cubicBezTo>
                  <a:pt x="17563" y="1304"/>
                  <a:pt x="17613" y="1289"/>
                  <a:pt x="17627" y="1300"/>
                </a:cubicBezTo>
                <a:cubicBezTo>
                  <a:pt x="17642" y="1311"/>
                  <a:pt x="17635" y="1362"/>
                  <a:pt x="17656" y="1366"/>
                </a:cubicBezTo>
                <a:cubicBezTo>
                  <a:pt x="17738" y="1382"/>
                  <a:pt x="17651" y="1263"/>
                  <a:pt x="17774" y="1300"/>
                </a:cubicBezTo>
                <a:cubicBezTo>
                  <a:pt x="17797" y="1298"/>
                  <a:pt x="17862" y="1227"/>
                  <a:pt x="17803" y="1234"/>
                </a:cubicBezTo>
                <a:cubicBezTo>
                  <a:pt x="17825" y="1214"/>
                  <a:pt x="17857" y="1200"/>
                  <a:pt x="17891" y="1190"/>
                </a:cubicBezTo>
                <a:close/>
                <a:moveTo>
                  <a:pt x="13993" y="1454"/>
                </a:moveTo>
                <a:cubicBezTo>
                  <a:pt x="13993" y="1452"/>
                  <a:pt x="13938" y="1457"/>
                  <a:pt x="13934" y="1454"/>
                </a:cubicBezTo>
                <a:cubicBezTo>
                  <a:pt x="13915" y="1443"/>
                  <a:pt x="13938" y="1390"/>
                  <a:pt x="13876" y="1410"/>
                </a:cubicBezTo>
                <a:cubicBezTo>
                  <a:pt x="13865" y="1491"/>
                  <a:pt x="13991" y="1502"/>
                  <a:pt x="13993" y="1454"/>
                </a:cubicBezTo>
                <a:close/>
                <a:moveTo>
                  <a:pt x="14755" y="1344"/>
                </a:moveTo>
                <a:cubicBezTo>
                  <a:pt x="14722" y="1348"/>
                  <a:pt x="14709" y="1368"/>
                  <a:pt x="14697" y="1387"/>
                </a:cubicBezTo>
                <a:cubicBezTo>
                  <a:pt x="14827" y="1419"/>
                  <a:pt x="14772" y="1254"/>
                  <a:pt x="14725" y="1322"/>
                </a:cubicBezTo>
                <a:cubicBezTo>
                  <a:pt x="14743" y="1323"/>
                  <a:pt x="14760" y="1325"/>
                  <a:pt x="14755" y="1344"/>
                </a:cubicBezTo>
                <a:close/>
                <a:moveTo>
                  <a:pt x="15106" y="1190"/>
                </a:moveTo>
                <a:cubicBezTo>
                  <a:pt x="15136" y="1190"/>
                  <a:pt x="15141" y="1208"/>
                  <a:pt x="15165" y="1212"/>
                </a:cubicBezTo>
                <a:cubicBezTo>
                  <a:pt x="15162" y="1178"/>
                  <a:pt x="15169" y="1136"/>
                  <a:pt x="15106" y="1146"/>
                </a:cubicBezTo>
                <a:cubicBezTo>
                  <a:pt x="15106" y="1160"/>
                  <a:pt x="15106" y="1175"/>
                  <a:pt x="15106" y="1190"/>
                </a:cubicBezTo>
                <a:close/>
                <a:moveTo>
                  <a:pt x="15048" y="1256"/>
                </a:moveTo>
                <a:cubicBezTo>
                  <a:pt x="14924" y="1226"/>
                  <a:pt x="15076" y="1205"/>
                  <a:pt x="15077" y="1146"/>
                </a:cubicBezTo>
                <a:cubicBezTo>
                  <a:pt x="14999" y="1146"/>
                  <a:pt x="14921" y="1146"/>
                  <a:pt x="14842" y="1146"/>
                </a:cubicBezTo>
                <a:cubicBezTo>
                  <a:pt x="14836" y="1187"/>
                  <a:pt x="14876" y="1194"/>
                  <a:pt x="14872" y="1234"/>
                </a:cubicBezTo>
                <a:cubicBezTo>
                  <a:pt x="14846" y="1241"/>
                  <a:pt x="14723" y="1278"/>
                  <a:pt x="14814" y="1300"/>
                </a:cubicBezTo>
                <a:cubicBezTo>
                  <a:pt x="14839" y="1224"/>
                  <a:pt x="14931" y="1305"/>
                  <a:pt x="15019" y="1256"/>
                </a:cubicBezTo>
                <a:cubicBezTo>
                  <a:pt x="15019" y="1268"/>
                  <a:pt x="15043" y="1281"/>
                  <a:pt x="15048" y="1256"/>
                </a:cubicBezTo>
                <a:close/>
                <a:moveTo>
                  <a:pt x="14784" y="1190"/>
                </a:moveTo>
                <a:cubicBezTo>
                  <a:pt x="14831" y="1128"/>
                  <a:pt x="14657" y="1129"/>
                  <a:pt x="14667" y="1168"/>
                </a:cubicBezTo>
                <a:cubicBezTo>
                  <a:pt x="14706" y="1175"/>
                  <a:pt x="14723" y="1199"/>
                  <a:pt x="14784" y="1190"/>
                </a:cubicBezTo>
                <a:close/>
                <a:moveTo>
                  <a:pt x="14433" y="1212"/>
                </a:moveTo>
                <a:cubicBezTo>
                  <a:pt x="14525" y="1202"/>
                  <a:pt x="14499" y="1280"/>
                  <a:pt x="14609" y="1256"/>
                </a:cubicBezTo>
                <a:cubicBezTo>
                  <a:pt x="14609" y="1220"/>
                  <a:pt x="14609" y="1182"/>
                  <a:pt x="14609" y="1146"/>
                </a:cubicBezTo>
                <a:cubicBezTo>
                  <a:pt x="14557" y="1148"/>
                  <a:pt x="14517" y="1141"/>
                  <a:pt x="14491" y="1124"/>
                </a:cubicBezTo>
                <a:cubicBezTo>
                  <a:pt x="14476" y="1157"/>
                  <a:pt x="14448" y="1179"/>
                  <a:pt x="14433" y="1212"/>
                </a:cubicBezTo>
                <a:close/>
                <a:moveTo>
                  <a:pt x="14110" y="1168"/>
                </a:moveTo>
                <a:cubicBezTo>
                  <a:pt x="14130" y="1109"/>
                  <a:pt x="14049" y="1125"/>
                  <a:pt x="14022" y="1102"/>
                </a:cubicBezTo>
                <a:cubicBezTo>
                  <a:pt x="14004" y="1160"/>
                  <a:pt x="14034" y="1181"/>
                  <a:pt x="14110" y="1168"/>
                </a:cubicBezTo>
                <a:close/>
                <a:moveTo>
                  <a:pt x="15371" y="1234"/>
                </a:moveTo>
                <a:cubicBezTo>
                  <a:pt x="15287" y="1253"/>
                  <a:pt x="15294" y="1203"/>
                  <a:pt x="15224" y="1212"/>
                </a:cubicBezTo>
                <a:cubicBezTo>
                  <a:pt x="15165" y="1236"/>
                  <a:pt x="15008" y="1312"/>
                  <a:pt x="15136" y="1344"/>
                </a:cubicBezTo>
                <a:cubicBezTo>
                  <a:pt x="15191" y="1305"/>
                  <a:pt x="15096" y="1276"/>
                  <a:pt x="15195" y="1256"/>
                </a:cubicBezTo>
                <a:cubicBezTo>
                  <a:pt x="15264" y="1271"/>
                  <a:pt x="15264" y="1269"/>
                  <a:pt x="15312" y="1278"/>
                </a:cubicBezTo>
                <a:cubicBezTo>
                  <a:pt x="15369" y="1289"/>
                  <a:pt x="15417" y="1323"/>
                  <a:pt x="15429" y="1278"/>
                </a:cubicBezTo>
                <a:cubicBezTo>
                  <a:pt x="15393" y="1275"/>
                  <a:pt x="15360" y="1271"/>
                  <a:pt x="15371" y="1234"/>
                </a:cubicBezTo>
                <a:close/>
                <a:moveTo>
                  <a:pt x="14198" y="1278"/>
                </a:moveTo>
                <a:cubicBezTo>
                  <a:pt x="14272" y="1280"/>
                  <a:pt x="14295" y="1239"/>
                  <a:pt x="14345" y="1234"/>
                </a:cubicBezTo>
                <a:cubicBezTo>
                  <a:pt x="14340" y="1235"/>
                  <a:pt x="14399" y="1278"/>
                  <a:pt x="14403" y="1234"/>
                </a:cubicBezTo>
                <a:cubicBezTo>
                  <a:pt x="14367" y="1229"/>
                  <a:pt x="14385" y="1209"/>
                  <a:pt x="14403" y="1190"/>
                </a:cubicBezTo>
                <a:cubicBezTo>
                  <a:pt x="14289" y="1185"/>
                  <a:pt x="14220" y="1214"/>
                  <a:pt x="14198" y="1278"/>
                </a:cubicBezTo>
                <a:close/>
                <a:moveTo>
                  <a:pt x="14169" y="1212"/>
                </a:moveTo>
                <a:cubicBezTo>
                  <a:pt x="14161" y="1225"/>
                  <a:pt x="14080" y="1242"/>
                  <a:pt x="14139" y="1256"/>
                </a:cubicBezTo>
                <a:cubicBezTo>
                  <a:pt x="14158" y="1226"/>
                  <a:pt x="14202" y="1215"/>
                  <a:pt x="14257" y="1212"/>
                </a:cubicBezTo>
                <a:cubicBezTo>
                  <a:pt x="14209" y="1136"/>
                  <a:pt x="14260" y="1146"/>
                  <a:pt x="14315" y="1102"/>
                </a:cubicBezTo>
                <a:cubicBezTo>
                  <a:pt x="14204" y="1026"/>
                  <a:pt x="14197" y="1160"/>
                  <a:pt x="14169" y="1212"/>
                </a:cubicBezTo>
                <a:close/>
                <a:moveTo>
                  <a:pt x="13964" y="948"/>
                </a:moveTo>
                <a:cubicBezTo>
                  <a:pt x="13968" y="1010"/>
                  <a:pt x="13881" y="1002"/>
                  <a:pt x="13846" y="1035"/>
                </a:cubicBezTo>
                <a:cubicBezTo>
                  <a:pt x="13835" y="1079"/>
                  <a:pt x="13979" y="1068"/>
                  <a:pt x="13934" y="1014"/>
                </a:cubicBezTo>
                <a:cubicBezTo>
                  <a:pt x="13997" y="1027"/>
                  <a:pt x="14007" y="1094"/>
                  <a:pt x="14110" y="1058"/>
                </a:cubicBezTo>
                <a:cubicBezTo>
                  <a:pt x="14104" y="1059"/>
                  <a:pt x="14172" y="1008"/>
                  <a:pt x="14169" y="1014"/>
                </a:cubicBezTo>
                <a:cubicBezTo>
                  <a:pt x="14180" y="994"/>
                  <a:pt x="14034" y="964"/>
                  <a:pt x="14198" y="969"/>
                </a:cubicBezTo>
                <a:cubicBezTo>
                  <a:pt x="14168" y="966"/>
                  <a:pt x="14169" y="835"/>
                  <a:pt x="14139" y="904"/>
                </a:cubicBezTo>
                <a:cubicBezTo>
                  <a:pt x="14058" y="894"/>
                  <a:pt x="14138" y="835"/>
                  <a:pt x="14198" y="860"/>
                </a:cubicBezTo>
                <a:cubicBezTo>
                  <a:pt x="14134" y="814"/>
                  <a:pt x="14201" y="788"/>
                  <a:pt x="14227" y="749"/>
                </a:cubicBezTo>
                <a:cubicBezTo>
                  <a:pt x="14266" y="772"/>
                  <a:pt x="14335" y="772"/>
                  <a:pt x="14373" y="794"/>
                </a:cubicBezTo>
                <a:cubicBezTo>
                  <a:pt x="14395" y="862"/>
                  <a:pt x="14323" y="858"/>
                  <a:pt x="14345" y="926"/>
                </a:cubicBezTo>
                <a:cubicBezTo>
                  <a:pt x="14286" y="888"/>
                  <a:pt x="14307" y="927"/>
                  <a:pt x="14227" y="926"/>
                </a:cubicBezTo>
                <a:cubicBezTo>
                  <a:pt x="14232" y="974"/>
                  <a:pt x="14301" y="973"/>
                  <a:pt x="14373" y="969"/>
                </a:cubicBezTo>
                <a:cubicBezTo>
                  <a:pt x="14356" y="1067"/>
                  <a:pt x="14216" y="938"/>
                  <a:pt x="14198" y="1035"/>
                </a:cubicBezTo>
                <a:cubicBezTo>
                  <a:pt x="14198" y="1058"/>
                  <a:pt x="14235" y="1051"/>
                  <a:pt x="14257" y="1058"/>
                </a:cubicBezTo>
                <a:cubicBezTo>
                  <a:pt x="14259" y="1058"/>
                  <a:pt x="14304" y="1078"/>
                  <a:pt x="14286" y="1080"/>
                </a:cubicBezTo>
                <a:cubicBezTo>
                  <a:pt x="14369" y="1071"/>
                  <a:pt x="14317" y="980"/>
                  <a:pt x="14403" y="1035"/>
                </a:cubicBezTo>
                <a:cubicBezTo>
                  <a:pt x="14446" y="1026"/>
                  <a:pt x="14392" y="1007"/>
                  <a:pt x="14403" y="969"/>
                </a:cubicBezTo>
                <a:cubicBezTo>
                  <a:pt x="14446" y="995"/>
                  <a:pt x="14474" y="994"/>
                  <a:pt x="14491" y="948"/>
                </a:cubicBezTo>
                <a:cubicBezTo>
                  <a:pt x="14515" y="964"/>
                  <a:pt x="14526" y="1014"/>
                  <a:pt x="14491" y="1058"/>
                </a:cubicBezTo>
                <a:cubicBezTo>
                  <a:pt x="14520" y="1058"/>
                  <a:pt x="14549" y="1058"/>
                  <a:pt x="14579" y="1058"/>
                </a:cubicBezTo>
                <a:cubicBezTo>
                  <a:pt x="14609" y="1044"/>
                  <a:pt x="14609" y="1007"/>
                  <a:pt x="14667" y="1014"/>
                </a:cubicBezTo>
                <a:cubicBezTo>
                  <a:pt x="14672" y="995"/>
                  <a:pt x="14656" y="994"/>
                  <a:pt x="14638" y="992"/>
                </a:cubicBezTo>
                <a:cubicBezTo>
                  <a:pt x="14665" y="930"/>
                  <a:pt x="14804" y="995"/>
                  <a:pt x="14725" y="1035"/>
                </a:cubicBezTo>
                <a:cubicBezTo>
                  <a:pt x="14761" y="1019"/>
                  <a:pt x="14776" y="1058"/>
                  <a:pt x="14784" y="1058"/>
                </a:cubicBezTo>
                <a:cubicBezTo>
                  <a:pt x="14799" y="1058"/>
                  <a:pt x="14827" y="1040"/>
                  <a:pt x="14814" y="1035"/>
                </a:cubicBezTo>
                <a:cubicBezTo>
                  <a:pt x="14846" y="1046"/>
                  <a:pt x="14842" y="1090"/>
                  <a:pt x="14901" y="1080"/>
                </a:cubicBezTo>
                <a:cubicBezTo>
                  <a:pt x="14901" y="1094"/>
                  <a:pt x="14901" y="1109"/>
                  <a:pt x="14901" y="1124"/>
                </a:cubicBezTo>
                <a:cubicBezTo>
                  <a:pt x="14930" y="1124"/>
                  <a:pt x="14924" y="1097"/>
                  <a:pt x="14931" y="1080"/>
                </a:cubicBezTo>
                <a:cubicBezTo>
                  <a:pt x="14981" y="1088"/>
                  <a:pt x="14986" y="1062"/>
                  <a:pt x="14989" y="1035"/>
                </a:cubicBezTo>
                <a:cubicBezTo>
                  <a:pt x="15079" y="1052"/>
                  <a:pt x="15096" y="1013"/>
                  <a:pt x="15165" y="1014"/>
                </a:cubicBezTo>
                <a:cubicBezTo>
                  <a:pt x="15166" y="1035"/>
                  <a:pt x="15201" y="1031"/>
                  <a:pt x="15224" y="1035"/>
                </a:cubicBezTo>
                <a:cubicBezTo>
                  <a:pt x="15219" y="1061"/>
                  <a:pt x="15230" y="1074"/>
                  <a:pt x="15253" y="1080"/>
                </a:cubicBezTo>
                <a:cubicBezTo>
                  <a:pt x="15294" y="1072"/>
                  <a:pt x="15255" y="1041"/>
                  <a:pt x="15224" y="1035"/>
                </a:cubicBezTo>
                <a:cubicBezTo>
                  <a:pt x="15242" y="981"/>
                  <a:pt x="15360" y="1032"/>
                  <a:pt x="15371" y="1058"/>
                </a:cubicBezTo>
                <a:cubicBezTo>
                  <a:pt x="15397" y="1104"/>
                  <a:pt x="15326" y="1088"/>
                  <a:pt x="15312" y="1102"/>
                </a:cubicBezTo>
                <a:cubicBezTo>
                  <a:pt x="15290" y="1124"/>
                  <a:pt x="15321" y="1180"/>
                  <a:pt x="15224" y="1168"/>
                </a:cubicBezTo>
                <a:cubicBezTo>
                  <a:pt x="15268" y="1238"/>
                  <a:pt x="15351" y="1178"/>
                  <a:pt x="15399" y="1212"/>
                </a:cubicBezTo>
                <a:cubicBezTo>
                  <a:pt x="15436" y="1140"/>
                  <a:pt x="15305" y="1195"/>
                  <a:pt x="15341" y="1124"/>
                </a:cubicBezTo>
                <a:cubicBezTo>
                  <a:pt x="15390" y="1124"/>
                  <a:pt x="15439" y="1124"/>
                  <a:pt x="15488" y="1124"/>
                </a:cubicBezTo>
                <a:cubicBezTo>
                  <a:pt x="15475" y="1089"/>
                  <a:pt x="15396" y="1105"/>
                  <a:pt x="15429" y="1035"/>
                </a:cubicBezTo>
                <a:cubicBezTo>
                  <a:pt x="15479" y="1031"/>
                  <a:pt x="15505" y="1073"/>
                  <a:pt x="15517" y="1035"/>
                </a:cubicBezTo>
                <a:cubicBezTo>
                  <a:pt x="15590" y="1039"/>
                  <a:pt x="15525" y="1110"/>
                  <a:pt x="15517" y="1124"/>
                </a:cubicBezTo>
                <a:cubicBezTo>
                  <a:pt x="15592" y="1086"/>
                  <a:pt x="15620" y="1149"/>
                  <a:pt x="15664" y="1102"/>
                </a:cubicBezTo>
                <a:cubicBezTo>
                  <a:pt x="15679" y="1068"/>
                  <a:pt x="15694" y="1100"/>
                  <a:pt x="15693" y="1124"/>
                </a:cubicBezTo>
                <a:cubicBezTo>
                  <a:pt x="15630" y="1142"/>
                  <a:pt x="15589" y="1178"/>
                  <a:pt x="15605" y="1256"/>
                </a:cubicBezTo>
                <a:cubicBezTo>
                  <a:pt x="15697" y="1266"/>
                  <a:pt x="15671" y="1188"/>
                  <a:pt x="15781" y="1212"/>
                </a:cubicBezTo>
                <a:cubicBezTo>
                  <a:pt x="15722" y="1257"/>
                  <a:pt x="15793" y="1256"/>
                  <a:pt x="15839" y="1278"/>
                </a:cubicBezTo>
                <a:cubicBezTo>
                  <a:pt x="15905" y="1275"/>
                  <a:pt x="15801" y="1223"/>
                  <a:pt x="15839" y="1168"/>
                </a:cubicBezTo>
                <a:cubicBezTo>
                  <a:pt x="15790" y="1168"/>
                  <a:pt x="15742" y="1168"/>
                  <a:pt x="15693" y="1168"/>
                </a:cubicBezTo>
                <a:cubicBezTo>
                  <a:pt x="15694" y="1095"/>
                  <a:pt x="15776" y="1083"/>
                  <a:pt x="15869" y="1080"/>
                </a:cubicBezTo>
                <a:cubicBezTo>
                  <a:pt x="15839" y="1154"/>
                  <a:pt x="15909" y="1152"/>
                  <a:pt x="15986" y="1146"/>
                </a:cubicBezTo>
                <a:cubicBezTo>
                  <a:pt x="16027" y="1206"/>
                  <a:pt x="15917" y="1179"/>
                  <a:pt x="15898" y="1212"/>
                </a:cubicBezTo>
                <a:cubicBezTo>
                  <a:pt x="15885" y="1235"/>
                  <a:pt x="15916" y="1280"/>
                  <a:pt x="15898" y="1300"/>
                </a:cubicBezTo>
                <a:cubicBezTo>
                  <a:pt x="15890" y="1310"/>
                  <a:pt x="15736" y="1322"/>
                  <a:pt x="15839" y="1344"/>
                </a:cubicBezTo>
                <a:cubicBezTo>
                  <a:pt x="15813" y="1404"/>
                  <a:pt x="15768" y="1298"/>
                  <a:pt x="15751" y="1278"/>
                </a:cubicBezTo>
                <a:cubicBezTo>
                  <a:pt x="15664" y="1275"/>
                  <a:pt x="15731" y="1328"/>
                  <a:pt x="15722" y="1366"/>
                </a:cubicBezTo>
                <a:cubicBezTo>
                  <a:pt x="15709" y="1420"/>
                  <a:pt x="15717" y="1441"/>
                  <a:pt x="15664" y="1476"/>
                </a:cubicBezTo>
                <a:cubicBezTo>
                  <a:pt x="15626" y="1471"/>
                  <a:pt x="15625" y="1410"/>
                  <a:pt x="15664" y="1410"/>
                </a:cubicBezTo>
                <a:cubicBezTo>
                  <a:pt x="15673" y="1359"/>
                  <a:pt x="15579" y="1386"/>
                  <a:pt x="15575" y="1344"/>
                </a:cubicBezTo>
                <a:cubicBezTo>
                  <a:pt x="15434" y="1374"/>
                  <a:pt x="15553" y="1463"/>
                  <a:pt x="15458" y="1520"/>
                </a:cubicBezTo>
                <a:cubicBezTo>
                  <a:pt x="15335" y="1524"/>
                  <a:pt x="15459" y="1486"/>
                  <a:pt x="15458" y="1454"/>
                </a:cubicBezTo>
                <a:cubicBezTo>
                  <a:pt x="15441" y="1409"/>
                  <a:pt x="15348" y="1486"/>
                  <a:pt x="15282" y="1476"/>
                </a:cubicBezTo>
                <a:cubicBezTo>
                  <a:pt x="15347" y="1425"/>
                  <a:pt x="15309" y="1417"/>
                  <a:pt x="15341" y="1366"/>
                </a:cubicBezTo>
                <a:cubicBezTo>
                  <a:pt x="15279" y="1356"/>
                  <a:pt x="15285" y="1397"/>
                  <a:pt x="15282" y="1432"/>
                </a:cubicBezTo>
                <a:cubicBezTo>
                  <a:pt x="15172" y="1443"/>
                  <a:pt x="15149" y="1459"/>
                  <a:pt x="15106" y="1387"/>
                </a:cubicBezTo>
                <a:cubicBezTo>
                  <a:pt x="15059" y="1382"/>
                  <a:pt x="15056" y="1409"/>
                  <a:pt x="15019" y="1410"/>
                </a:cubicBezTo>
                <a:cubicBezTo>
                  <a:pt x="14977" y="1409"/>
                  <a:pt x="14935" y="1407"/>
                  <a:pt x="14931" y="1432"/>
                </a:cubicBezTo>
                <a:cubicBezTo>
                  <a:pt x="14831" y="1358"/>
                  <a:pt x="14788" y="1425"/>
                  <a:pt x="14579" y="1410"/>
                </a:cubicBezTo>
                <a:cubicBezTo>
                  <a:pt x="14601" y="1343"/>
                  <a:pt x="14499" y="1368"/>
                  <a:pt x="14520" y="1300"/>
                </a:cubicBezTo>
                <a:cubicBezTo>
                  <a:pt x="14437" y="1333"/>
                  <a:pt x="14395" y="1412"/>
                  <a:pt x="14286" y="1366"/>
                </a:cubicBezTo>
                <a:cubicBezTo>
                  <a:pt x="14307" y="1386"/>
                  <a:pt x="14339" y="1400"/>
                  <a:pt x="14373" y="1410"/>
                </a:cubicBezTo>
                <a:cubicBezTo>
                  <a:pt x="14353" y="1449"/>
                  <a:pt x="14321" y="1413"/>
                  <a:pt x="14286" y="1410"/>
                </a:cubicBezTo>
                <a:cubicBezTo>
                  <a:pt x="14188" y="1417"/>
                  <a:pt x="14251" y="1545"/>
                  <a:pt x="14110" y="1520"/>
                </a:cubicBezTo>
                <a:cubicBezTo>
                  <a:pt x="14089" y="1453"/>
                  <a:pt x="14161" y="1455"/>
                  <a:pt x="14139" y="1387"/>
                </a:cubicBezTo>
                <a:cubicBezTo>
                  <a:pt x="14044" y="1361"/>
                  <a:pt x="14117" y="1459"/>
                  <a:pt x="14022" y="1432"/>
                </a:cubicBezTo>
                <a:cubicBezTo>
                  <a:pt x="14045" y="1452"/>
                  <a:pt x="14054" y="1482"/>
                  <a:pt x="14051" y="1520"/>
                </a:cubicBezTo>
                <a:cubicBezTo>
                  <a:pt x="13944" y="1476"/>
                  <a:pt x="13854" y="1518"/>
                  <a:pt x="13729" y="1520"/>
                </a:cubicBezTo>
                <a:cubicBezTo>
                  <a:pt x="13714" y="1502"/>
                  <a:pt x="13698" y="1485"/>
                  <a:pt x="13700" y="1454"/>
                </a:cubicBezTo>
                <a:cubicBezTo>
                  <a:pt x="13605" y="1427"/>
                  <a:pt x="13677" y="1525"/>
                  <a:pt x="13583" y="1499"/>
                </a:cubicBezTo>
                <a:cubicBezTo>
                  <a:pt x="13601" y="1479"/>
                  <a:pt x="13618" y="1459"/>
                  <a:pt x="13583" y="1454"/>
                </a:cubicBezTo>
                <a:cubicBezTo>
                  <a:pt x="13614" y="1404"/>
                  <a:pt x="13767" y="1446"/>
                  <a:pt x="13846" y="1432"/>
                </a:cubicBezTo>
                <a:cubicBezTo>
                  <a:pt x="13820" y="1368"/>
                  <a:pt x="13803" y="1407"/>
                  <a:pt x="13729" y="1410"/>
                </a:cubicBezTo>
                <a:cubicBezTo>
                  <a:pt x="13723" y="1333"/>
                  <a:pt x="13828" y="1338"/>
                  <a:pt x="13846" y="1278"/>
                </a:cubicBezTo>
                <a:cubicBezTo>
                  <a:pt x="13882" y="1303"/>
                  <a:pt x="13899" y="1341"/>
                  <a:pt x="13993" y="1322"/>
                </a:cubicBezTo>
                <a:cubicBezTo>
                  <a:pt x="14016" y="1318"/>
                  <a:pt x="14022" y="1300"/>
                  <a:pt x="14051" y="1300"/>
                </a:cubicBezTo>
                <a:cubicBezTo>
                  <a:pt x="14054" y="1240"/>
                  <a:pt x="14002" y="1256"/>
                  <a:pt x="14051" y="1212"/>
                </a:cubicBezTo>
                <a:cubicBezTo>
                  <a:pt x="14004" y="1196"/>
                  <a:pt x="13924" y="1256"/>
                  <a:pt x="13993" y="1256"/>
                </a:cubicBezTo>
                <a:cubicBezTo>
                  <a:pt x="13989" y="1310"/>
                  <a:pt x="13896" y="1260"/>
                  <a:pt x="13905" y="1234"/>
                </a:cubicBezTo>
                <a:cubicBezTo>
                  <a:pt x="13889" y="1185"/>
                  <a:pt x="13961" y="1202"/>
                  <a:pt x="13964" y="1168"/>
                </a:cubicBezTo>
                <a:cubicBezTo>
                  <a:pt x="13950" y="1136"/>
                  <a:pt x="13938" y="1170"/>
                  <a:pt x="13905" y="1168"/>
                </a:cubicBezTo>
                <a:cubicBezTo>
                  <a:pt x="13845" y="1182"/>
                  <a:pt x="13897" y="1280"/>
                  <a:pt x="13787" y="1256"/>
                </a:cubicBezTo>
                <a:cubicBezTo>
                  <a:pt x="13761" y="1146"/>
                  <a:pt x="13880" y="1163"/>
                  <a:pt x="13817" y="1080"/>
                </a:cubicBezTo>
                <a:cubicBezTo>
                  <a:pt x="13792" y="1076"/>
                  <a:pt x="13790" y="1088"/>
                  <a:pt x="13787" y="1102"/>
                </a:cubicBezTo>
                <a:cubicBezTo>
                  <a:pt x="13694" y="1065"/>
                  <a:pt x="13878" y="1055"/>
                  <a:pt x="13817" y="969"/>
                </a:cubicBezTo>
                <a:cubicBezTo>
                  <a:pt x="13926" y="1007"/>
                  <a:pt x="13863" y="957"/>
                  <a:pt x="13964" y="948"/>
                </a:cubicBezTo>
                <a:close/>
                <a:moveTo>
                  <a:pt x="24632" y="926"/>
                </a:moveTo>
                <a:cubicBezTo>
                  <a:pt x="24661" y="926"/>
                  <a:pt x="24691" y="926"/>
                  <a:pt x="24721" y="926"/>
                </a:cubicBezTo>
                <a:cubicBezTo>
                  <a:pt x="24721" y="904"/>
                  <a:pt x="24721" y="882"/>
                  <a:pt x="24721" y="860"/>
                </a:cubicBezTo>
                <a:cubicBezTo>
                  <a:pt x="24691" y="860"/>
                  <a:pt x="24661" y="860"/>
                  <a:pt x="24632" y="860"/>
                </a:cubicBezTo>
                <a:cubicBezTo>
                  <a:pt x="24632" y="882"/>
                  <a:pt x="24632" y="904"/>
                  <a:pt x="24632" y="926"/>
                </a:cubicBezTo>
                <a:close/>
                <a:moveTo>
                  <a:pt x="24955" y="1035"/>
                </a:moveTo>
                <a:cubicBezTo>
                  <a:pt x="24929" y="965"/>
                  <a:pt x="25051" y="1006"/>
                  <a:pt x="25072" y="969"/>
                </a:cubicBezTo>
                <a:cubicBezTo>
                  <a:pt x="25067" y="925"/>
                  <a:pt x="25012" y="969"/>
                  <a:pt x="25014" y="969"/>
                </a:cubicBezTo>
                <a:cubicBezTo>
                  <a:pt x="24983" y="968"/>
                  <a:pt x="24951" y="947"/>
                  <a:pt x="24896" y="948"/>
                </a:cubicBezTo>
                <a:cubicBezTo>
                  <a:pt x="24848" y="949"/>
                  <a:pt x="24846" y="966"/>
                  <a:pt x="24808" y="969"/>
                </a:cubicBezTo>
                <a:cubicBezTo>
                  <a:pt x="24701" y="978"/>
                  <a:pt x="24590" y="949"/>
                  <a:pt x="24515" y="948"/>
                </a:cubicBezTo>
                <a:cubicBezTo>
                  <a:pt x="24525" y="920"/>
                  <a:pt x="24583" y="923"/>
                  <a:pt x="24603" y="904"/>
                </a:cubicBezTo>
                <a:cubicBezTo>
                  <a:pt x="24624" y="884"/>
                  <a:pt x="24608" y="833"/>
                  <a:pt x="24632" y="815"/>
                </a:cubicBezTo>
                <a:cubicBezTo>
                  <a:pt x="24641" y="809"/>
                  <a:pt x="24676" y="849"/>
                  <a:pt x="24691" y="838"/>
                </a:cubicBezTo>
                <a:cubicBezTo>
                  <a:pt x="24721" y="814"/>
                  <a:pt x="24778" y="803"/>
                  <a:pt x="24750" y="728"/>
                </a:cubicBezTo>
                <a:cubicBezTo>
                  <a:pt x="24789" y="728"/>
                  <a:pt x="24828" y="728"/>
                  <a:pt x="24867" y="728"/>
                </a:cubicBezTo>
                <a:cubicBezTo>
                  <a:pt x="24881" y="797"/>
                  <a:pt x="24788" y="786"/>
                  <a:pt x="24779" y="838"/>
                </a:cubicBezTo>
                <a:cubicBezTo>
                  <a:pt x="24918" y="855"/>
                  <a:pt x="24967" y="803"/>
                  <a:pt x="25101" y="815"/>
                </a:cubicBezTo>
                <a:cubicBezTo>
                  <a:pt x="25095" y="853"/>
                  <a:pt x="25151" y="873"/>
                  <a:pt x="25101" y="882"/>
                </a:cubicBezTo>
                <a:cubicBezTo>
                  <a:pt x="24968" y="898"/>
                  <a:pt x="25146" y="821"/>
                  <a:pt x="25014" y="838"/>
                </a:cubicBezTo>
                <a:cubicBezTo>
                  <a:pt x="24972" y="838"/>
                  <a:pt x="25008" y="866"/>
                  <a:pt x="25014" y="860"/>
                </a:cubicBezTo>
                <a:cubicBezTo>
                  <a:pt x="24966" y="910"/>
                  <a:pt x="24897" y="881"/>
                  <a:pt x="24837" y="860"/>
                </a:cubicBezTo>
                <a:cubicBezTo>
                  <a:pt x="24829" y="895"/>
                  <a:pt x="24865" y="898"/>
                  <a:pt x="24867" y="926"/>
                </a:cubicBezTo>
                <a:cubicBezTo>
                  <a:pt x="24987" y="942"/>
                  <a:pt x="25017" y="892"/>
                  <a:pt x="25131" y="904"/>
                </a:cubicBezTo>
                <a:cubicBezTo>
                  <a:pt x="25131" y="925"/>
                  <a:pt x="25167" y="920"/>
                  <a:pt x="25189" y="926"/>
                </a:cubicBezTo>
                <a:cubicBezTo>
                  <a:pt x="25229" y="975"/>
                  <a:pt x="25114" y="1008"/>
                  <a:pt x="25189" y="1014"/>
                </a:cubicBezTo>
                <a:cubicBezTo>
                  <a:pt x="25183" y="1038"/>
                  <a:pt x="25160" y="1026"/>
                  <a:pt x="25160" y="1014"/>
                </a:cubicBezTo>
                <a:cubicBezTo>
                  <a:pt x="25055" y="1022"/>
                  <a:pt x="25052" y="1073"/>
                  <a:pt x="24955" y="1035"/>
                </a:cubicBezTo>
                <a:close/>
                <a:moveTo>
                  <a:pt x="24369" y="728"/>
                </a:moveTo>
                <a:cubicBezTo>
                  <a:pt x="24432" y="763"/>
                  <a:pt x="24251" y="800"/>
                  <a:pt x="24164" y="794"/>
                </a:cubicBezTo>
                <a:cubicBezTo>
                  <a:pt x="24187" y="677"/>
                  <a:pt x="24345" y="775"/>
                  <a:pt x="24369" y="728"/>
                </a:cubicBezTo>
                <a:close/>
                <a:moveTo>
                  <a:pt x="23606" y="728"/>
                </a:moveTo>
                <a:cubicBezTo>
                  <a:pt x="23642" y="752"/>
                  <a:pt x="23659" y="790"/>
                  <a:pt x="23753" y="772"/>
                </a:cubicBezTo>
                <a:cubicBezTo>
                  <a:pt x="23764" y="809"/>
                  <a:pt x="23730" y="814"/>
                  <a:pt x="23694" y="815"/>
                </a:cubicBezTo>
                <a:cubicBezTo>
                  <a:pt x="23755" y="865"/>
                  <a:pt x="23912" y="843"/>
                  <a:pt x="23988" y="882"/>
                </a:cubicBezTo>
                <a:cubicBezTo>
                  <a:pt x="23970" y="986"/>
                  <a:pt x="23796" y="972"/>
                  <a:pt x="23635" y="969"/>
                </a:cubicBezTo>
                <a:cubicBezTo>
                  <a:pt x="23671" y="938"/>
                  <a:pt x="23791" y="927"/>
                  <a:pt x="23635" y="926"/>
                </a:cubicBezTo>
                <a:cubicBezTo>
                  <a:pt x="23626" y="875"/>
                  <a:pt x="23640" y="841"/>
                  <a:pt x="23665" y="815"/>
                </a:cubicBezTo>
                <a:cubicBezTo>
                  <a:pt x="23665" y="772"/>
                  <a:pt x="23585" y="788"/>
                  <a:pt x="23606" y="728"/>
                </a:cubicBezTo>
                <a:close/>
                <a:moveTo>
                  <a:pt x="16836" y="904"/>
                </a:moveTo>
                <a:cubicBezTo>
                  <a:pt x="16857" y="883"/>
                  <a:pt x="16889" y="870"/>
                  <a:pt x="16924" y="860"/>
                </a:cubicBezTo>
                <a:cubicBezTo>
                  <a:pt x="16911" y="826"/>
                  <a:pt x="16832" y="840"/>
                  <a:pt x="16865" y="772"/>
                </a:cubicBezTo>
                <a:cubicBezTo>
                  <a:pt x="16924" y="779"/>
                  <a:pt x="16957" y="767"/>
                  <a:pt x="16953" y="728"/>
                </a:cubicBezTo>
                <a:cubicBezTo>
                  <a:pt x="17001" y="750"/>
                  <a:pt x="16985" y="821"/>
                  <a:pt x="17011" y="860"/>
                </a:cubicBezTo>
                <a:cubicBezTo>
                  <a:pt x="17155" y="840"/>
                  <a:pt x="17150" y="932"/>
                  <a:pt x="17304" y="904"/>
                </a:cubicBezTo>
                <a:cubicBezTo>
                  <a:pt x="17299" y="922"/>
                  <a:pt x="17275" y="926"/>
                  <a:pt x="17275" y="948"/>
                </a:cubicBezTo>
                <a:cubicBezTo>
                  <a:pt x="17251" y="944"/>
                  <a:pt x="17248" y="956"/>
                  <a:pt x="17247" y="969"/>
                </a:cubicBezTo>
                <a:cubicBezTo>
                  <a:pt x="17214" y="965"/>
                  <a:pt x="17226" y="926"/>
                  <a:pt x="17187" y="926"/>
                </a:cubicBezTo>
                <a:cubicBezTo>
                  <a:pt x="17098" y="924"/>
                  <a:pt x="17038" y="945"/>
                  <a:pt x="17011" y="992"/>
                </a:cubicBezTo>
                <a:cubicBezTo>
                  <a:pt x="16920" y="999"/>
                  <a:pt x="17086" y="928"/>
                  <a:pt x="16982" y="926"/>
                </a:cubicBezTo>
                <a:cubicBezTo>
                  <a:pt x="16995" y="893"/>
                  <a:pt x="17020" y="934"/>
                  <a:pt x="17070" y="926"/>
                </a:cubicBezTo>
                <a:cubicBezTo>
                  <a:pt x="17094" y="922"/>
                  <a:pt x="17099" y="904"/>
                  <a:pt x="17128" y="904"/>
                </a:cubicBezTo>
                <a:cubicBezTo>
                  <a:pt x="17064" y="842"/>
                  <a:pt x="16920" y="907"/>
                  <a:pt x="16836" y="904"/>
                </a:cubicBezTo>
                <a:close/>
                <a:moveTo>
                  <a:pt x="9831" y="728"/>
                </a:moveTo>
                <a:cubicBezTo>
                  <a:pt x="9871" y="728"/>
                  <a:pt x="9909" y="728"/>
                  <a:pt x="9948" y="728"/>
                </a:cubicBezTo>
                <a:cubicBezTo>
                  <a:pt x="9946" y="784"/>
                  <a:pt x="9834" y="760"/>
                  <a:pt x="9831" y="815"/>
                </a:cubicBezTo>
                <a:cubicBezTo>
                  <a:pt x="9863" y="843"/>
                  <a:pt x="9856" y="861"/>
                  <a:pt x="9801" y="860"/>
                </a:cubicBezTo>
                <a:cubicBezTo>
                  <a:pt x="9781" y="793"/>
                  <a:pt x="9852" y="795"/>
                  <a:pt x="9831" y="728"/>
                </a:cubicBezTo>
                <a:close/>
                <a:moveTo>
                  <a:pt x="6284" y="728"/>
                </a:moveTo>
                <a:cubicBezTo>
                  <a:pt x="6314" y="728"/>
                  <a:pt x="6343" y="728"/>
                  <a:pt x="6372" y="728"/>
                </a:cubicBezTo>
                <a:cubicBezTo>
                  <a:pt x="6398" y="798"/>
                  <a:pt x="6276" y="758"/>
                  <a:pt x="6255" y="794"/>
                </a:cubicBezTo>
                <a:cubicBezTo>
                  <a:pt x="6156" y="770"/>
                  <a:pt x="6336" y="786"/>
                  <a:pt x="6284" y="728"/>
                </a:cubicBezTo>
                <a:close/>
                <a:moveTo>
                  <a:pt x="4057" y="728"/>
                </a:moveTo>
                <a:cubicBezTo>
                  <a:pt x="4127" y="748"/>
                  <a:pt x="3993" y="795"/>
                  <a:pt x="3939" y="794"/>
                </a:cubicBezTo>
                <a:cubicBezTo>
                  <a:pt x="3893" y="707"/>
                  <a:pt x="4066" y="786"/>
                  <a:pt x="4057" y="728"/>
                </a:cubicBezTo>
                <a:close/>
                <a:moveTo>
                  <a:pt x="25629" y="706"/>
                </a:moveTo>
                <a:cubicBezTo>
                  <a:pt x="25644" y="671"/>
                  <a:pt x="25659" y="704"/>
                  <a:pt x="25657" y="728"/>
                </a:cubicBezTo>
                <a:cubicBezTo>
                  <a:pt x="25619" y="779"/>
                  <a:pt x="25410" y="724"/>
                  <a:pt x="25600" y="728"/>
                </a:cubicBezTo>
                <a:cubicBezTo>
                  <a:pt x="25624" y="731"/>
                  <a:pt x="25627" y="719"/>
                  <a:pt x="25629" y="706"/>
                </a:cubicBezTo>
                <a:close/>
                <a:moveTo>
                  <a:pt x="25277" y="706"/>
                </a:moveTo>
                <a:cubicBezTo>
                  <a:pt x="25304" y="646"/>
                  <a:pt x="25332" y="764"/>
                  <a:pt x="25424" y="728"/>
                </a:cubicBezTo>
                <a:cubicBezTo>
                  <a:pt x="25514" y="761"/>
                  <a:pt x="25296" y="748"/>
                  <a:pt x="25248" y="749"/>
                </a:cubicBezTo>
                <a:cubicBezTo>
                  <a:pt x="25249" y="728"/>
                  <a:pt x="25284" y="733"/>
                  <a:pt x="25306" y="728"/>
                </a:cubicBezTo>
                <a:cubicBezTo>
                  <a:pt x="25312" y="709"/>
                  <a:pt x="25294" y="707"/>
                  <a:pt x="25277" y="706"/>
                </a:cubicBezTo>
                <a:close/>
                <a:moveTo>
                  <a:pt x="18506" y="683"/>
                </a:moveTo>
                <a:cubicBezTo>
                  <a:pt x="18480" y="722"/>
                  <a:pt x="18415" y="733"/>
                  <a:pt x="18330" y="728"/>
                </a:cubicBezTo>
                <a:cubicBezTo>
                  <a:pt x="18369" y="649"/>
                  <a:pt x="18427" y="721"/>
                  <a:pt x="18506" y="683"/>
                </a:cubicBezTo>
                <a:close/>
                <a:moveTo>
                  <a:pt x="17187" y="815"/>
                </a:moveTo>
                <a:cubicBezTo>
                  <a:pt x="17193" y="791"/>
                  <a:pt x="17217" y="803"/>
                  <a:pt x="17217" y="815"/>
                </a:cubicBezTo>
                <a:cubicBezTo>
                  <a:pt x="17300" y="797"/>
                  <a:pt x="17292" y="847"/>
                  <a:pt x="17364" y="838"/>
                </a:cubicBezTo>
                <a:cubicBezTo>
                  <a:pt x="17399" y="843"/>
                  <a:pt x="17377" y="803"/>
                  <a:pt x="17393" y="794"/>
                </a:cubicBezTo>
                <a:cubicBezTo>
                  <a:pt x="17413" y="782"/>
                  <a:pt x="17639" y="781"/>
                  <a:pt x="17539" y="749"/>
                </a:cubicBezTo>
                <a:cubicBezTo>
                  <a:pt x="17534" y="731"/>
                  <a:pt x="17551" y="729"/>
                  <a:pt x="17569" y="728"/>
                </a:cubicBezTo>
                <a:cubicBezTo>
                  <a:pt x="17598" y="728"/>
                  <a:pt x="17627" y="728"/>
                  <a:pt x="17656" y="728"/>
                </a:cubicBezTo>
                <a:cubicBezTo>
                  <a:pt x="17634" y="748"/>
                  <a:pt x="17625" y="778"/>
                  <a:pt x="17627" y="815"/>
                </a:cubicBezTo>
                <a:cubicBezTo>
                  <a:pt x="17686" y="823"/>
                  <a:pt x="17719" y="811"/>
                  <a:pt x="17715" y="772"/>
                </a:cubicBezTo>
                <a:cubicBezTo>
                  <a:pt x="17795" y="755"/>
                  <a:pt x="17774" y="815"/>
                  <a:pt x="17832" y="815"/>
                </a:cubicBezTo>
                <a:cubicBezTo>
                  <a:pt x="17857" y="812"/>
                  <a:pt x="17861" y="794"/>
                  <a:pt x="17891" y="794"/>
                </a:cubicBezTo>
                <a:cubicBezTo>
                  <a:pt x="17831" y="758"/>
                  <a:pt x="17812" y="674"/>
                  <a:pt x="17950" y="683"/>
                </a:cubicBezTo>
                <a:cubicBezTo>
                  <a:pt x="17949" y="705"/>
                  <a:pt x="17914" y="701"/>
                  <a:pt x="17891" y="706"/>
                </a:cubicBezTo>
                <a:cubicBezTo>
                  <a:pt x="17904" y="755"/>
                  <a:pt x="18035" y="715"/>
                  <a:pt x="18096" y="728"/>
                </a:cubicBezTo>
                <a:cubicBezTo>
                  <a:pt x="18108" y="781"/>
                  <a:pt x="17963" y="715"/>
                  <a:pt x="18008" y="794"/>
                </a:cubicBezTo>
                <a:cubicBezTo>
                  <a:pt x="17982" y="784"/>
                  <a:pt x="17956" y="775"/>
                  <a:pt x="17950" y="749"/>
                </a:cubicBezTo>
                <a:cubicBezTo>
                  <a:pt x="17906" y="769"/>
                  <a:pt x="17908" y="821"/>
                  <a:pt x="17891" y="860"/>
                </a:cubicBezTo>
                <a:cubicBezTo>
                  <a:pt x="17802" y="846"/>
                  <a:pt x="17627" y="880"/>
                  <a:pt x="17715" y="926"/>
                </a:cubicBezTo>
                <a:cubicBezTo>
                  <a:pt x="17674" y="956"/>
                  <a:pt x="17570" y="973"/>
                  <a:pt x="17539" y="948"/>
                </a:cubicBezTo>
                <a:cubicBezTo>
                  <a:pt x="17559" y="919"/>
                  <a:pt x="17602" y="907"/>
                  <a:pt x="17656" y="904"/>
                </a:cubicBezTo>
                <a:cubicBezTo>
                  <a:pt x="17565" y="826"/>
                  <a:pt x="17427" y="905"/>
                  <a:pt x="17247" y="882"/>
                </a:cubicBezTo>
                <a:cubicBezTo>
                  <a:pt x="17305" y="836"/>
                  <a:pt x="17234" y="838"/>
                  <a:pt x="17187" y="815"/>
                </a:cubicBezTo>
                <a:close/>
                <a:moveTo>
                  <a:pt x="9655" y="683"/>
                </a:moveTo>
                <a:cubicBezTo>
                  <a:pt x="9746" y="677"/>
                  <a:pt x="9580" y="748"/>
                  <a:pt x="9684" y="749"/>
                </a:cubicBezTo>
                <a:cubicBezTo>
                  <a:pt x="9633" y="778"/>
                  <a:pt x="9607" y="824"/>
                  <a:pt x="9509" y="815"/>
                </a:cubicBezTo>
                <a:cubicBezTo>
                  <a:pt x="9539" y="758"/>
                  <a:pt x="9625" y="742"/>
                  <a:pt x="9655" y="683"/>
                </a:cubicBezTo>
                <a:close/>
                <a:moveTo>
                  <a:pt x="7046" y="683"/>
                </a:moveTo>
                <a:cubicBezTo>
                  <a:pt x="7059" y="745"/>
                  <a:pt x="6937" y="704"/>
                  <a:pt x="6929" y="749"/>
                </a:cubicBezTo>
                <a:cubicBezTo>
                  <a:pt x="6859" y="730"/>
                  <a:pt x="6993" y="683"/>
                  <a:pt x="7046" y="683"/>
                </a:cubicBezTo>
                <a:close/>
                <a:moveTo>
                  <a:pt x="26508" y="640"/>
                </a:moveTo>
                <a:cubicBezTo>
                  <a:pt x="26569" y="652"/>
                  <a:pt x="26483" y="672"/>
                  <a:pt x="26479" y="683"/>
                </a:cubicBezTo>
                <a:cubicBezTo>
                  <a:pt x="26471" y="703"/>
                  <a:pt x="26523" y="725"/>
                  <a:pt x="26479" y="749"/>
                </a:cubicBezTo>
                <a:cubicBezTo>
                  <a:pt x="26390" y="722"/>
                  <a:pt x="26500" y="665"/>
                  <a:pt x="26508" y="640"/>
                </a:cubicBezTo>
                <a:close/>
                <a:moveTo>
                  <a:pt x="12351" y="640"/>
                </a:moveTo>
                <a:cubicBezTo>
                  <a:pt x="12421" y="646"/>
                  <a:pt x="12318" y="698"/>
                  <a:pt x="12322" y="728"/>
                </a:cubicBezTo>
                <a:cubicBezTo>
                  <a:pt x="12212" y="725"/>
                  <a:pt x="12239" y="703"/>
                  <a:pt x="12146" y="728"/>
                </a:cubicBezTo>
                <a:cubicBezTo>
                  <a:pt x="12155" y="654"/>
                  <a:pt x="12332" y="706"/>
                  <a:pt x="12351" y="640"/>
                </a:cubicBezTo>
                <a:close/>
                <a:moveTo>
                  <a:pt x="12117" y="640"/>
                </a:moveTo>
                <a:cubicBezTo>
                  <a:pt x="12179" y="652"/>
                  <a:pt x="12092" y="672"/>
                  <a:pt x="12088" y="683"/>
                </a:cubicBezTo>
                <a:cubicBezTo>
                  <a:pt x="12080" y="703"/>
                  <a:pt x="12132" y="725"/>
                  <a:pt x="12088" y="749"/>
                </a:cubicBezTo>
                <a:cubicBezTo>
                  <a:pt x="12048" y="743"/>
                  <a:pt x="12063" y="694"/>
                  <a:pt x="12058" y="662"/>
                </a:cubicBezTo>
                <a:cubicBezTo>
                  <a:pt x="12092" y="665"/>
                  <a:pt x="12110" y="656"/>
                  <a:pt x="12117" y="640"/>
                </a:cubicBezTo>
                <a:close/>
                <a:moveTo>
                  <a:pt x="10681" y="662"/>
                </a:moveTo>
                <a:cubicBezTo>
                  <a:pt x="10639" y="635"/>
                  <a:pt x="10679" y="653"/>
                  <a:pt x="10710" y="662"/>
                </a:cubicBezTo>
                <a:cubicBezTo>
                  <a:pt x="10718" y="719"/>
                  <a:pt x="10699" y="757"/>
                  <a:pt x="10622" y="749"/>
                </a:cubicBezTo>
                <a:cubicBezTo>
                  <a:pt x="10622" y="706"/>
                  <a:pt x="10702" y="722"/>
                  <a:pt x="10681" y="662"/>
                </a:cubicBezTo>
                <a:close/>
                <a:moveTo>
                  <a:pt x="13934" y="617"/>
                </a:moveTo>
                <a:cubicBezTo>
                  <a:pt x="13983" y="568"/>
                  <a:pt x="14008" y="722"/>
                  <a:pt x="14139" y="683"/>
                </a:cubicBezTo>
                <a:cubicBezTo>
                  <a:pt x="14163" y="672"/>
                  <a:pt x="14187" y="661"/>
                  <a:pt x="14227" y="662"/>
                </a:cubicBezTo>
                <a:cubicBezTo>
                  <a:pt x="14233" y="624"/>
                  <a:pt x="14178" y="604"/>
                  <a:pt x="14227" y="595"/>
                </a:cubicBezTo>
                <a:cubicBezTo>
                  <a:pt x="14345" y="583"/>
                  <a:pt x="14213" y="661"/>
                  <a:pt x="14257" y="728"/>
                </a:cubicBezTo>
                <a:cubicBezTo>
                  <a:pt x="14094" y="739"/>
                  <a:pt x="13980" y="715"/>
                  <a:pt x="13846" y="706"/>
                </a:cubicBezTo>
                <a:cubicBezTo>
                  <a:pt x="13800" y="619"/>
                  <a:pt x="13973" y="698"/>
                  <a:pt x="13964" y="640"/>
                </a:cubicBezTo>
                <a:cubicBezTo>
                  <a:pt x="13968" y="620"/>
                  <a:pt x="13952" y="619"/>
                  <a:pt x="13934" y="617"/>
                </a:cubicBezTo>
                <a:close/>
                <a:moveTo>
                  <a:pt x="27681" y="551"/>
                </a:moveTo>
                <a:cubicBezTo>
                  <a:pt x="27594" y="520"/>
                  <a:pt x="27748" y="535"/>
                  <a:pt x="27710" y="595"/>
                </a:cubicBezTo>
                <a:cubicBezTo>
                  <a:pt x="27792" y="614"/>
                  <a:pt x="27786" y="565"/>
                  <a:pt x="27857" y="574"/>
                </a:cubicBezTo>
                <a:cubicBezTo>
                  <a:pt x="27847" y="544"/>
                  <a:pt x="27783" y="556"/>
                  <a:pt x="27739" y="551"/>
                </a:cubicBezTo>
                <a:cubicBezTo>
                  <a:pt x="27765" y="478"/>
                  <a:pt x="27793" y="541"/>
                  <a:pt x="27886" y="529"/>
                </a:cubicBezTo>
                <a:cubicBezTo>
                  <a:pt x="27878" y="594"/>
                  <a:pt x="27952" y="597"/>
                  <a:pt x="27944" y="662"/>
                </a:cubicBezTo>
                <a:cubicBezTo>
                  <a:pt x="27914" y="647"/>
                  <a:pt x="27822" y="680"/>
                  <a:pt x="27798" y="662"/>
                </a:cubicBezTo>
                <a:cubicBezTo>
                  <a:pt x="27791" y="656"/>
                  <a:pt x="27806" y="620"/>
                  <a:pt x="27798" y="617"/>
                </a:cubicBezTo>
                <a:cubicBezTo>
                  <a:pt x="27773" y="610"/>
                  <a:pt x="27730" y="635"/>
                  <a:pt x="27739" y="640"/>
                </a:cubicBezTo>
                <a:cubicBezTo>
                  <a:pt x="27682" y="610"/>
                  <a:pt x="27671" y="610"/>
                  <a:pt x="27681" y="551"/>
                </a:cubicBezTo>
                <a:close/>
                <a:moveTo>
                  <a:pt x="12205" y="860"/>
                </a:moveTo>
                <a:cubicBezTo>
                  <a:pt x="12162" y="850"/>
                  <a:pt x="12208" y="840"/>
                  <a:pt x="12205" y="815"/>
                </a:cubicBezTo>
                <a:cubicBezTo>
                  <a:pt x="12119" y="805"/>
                  <a:pt x="12039" y="885"/>
                  <a:pt x="12058" y="772"/>
                </a:cubicBezTo>
                <a:cubicBezTo>
                  <a:pt x="12152" y="832"/>
                  <a:pt x="12253" y="755"/>
                  <a:pt x="12381" y="772"/>
                </a:cubicBezTo>
                <a:cubicBezTo>
                  <a:pt x="12332" y="808"/>
                  <a:pt x="12240" y="812"/>
                  <a:pt x="12205" y="860"/>
                </a:cubicBezTo>
                <a:close/>
                <a:moveTo>
                  <a:pt x="11384" y="1366"/>
                </a:moveTo>
                <a:cubicBezTo>
                  <a:pt x="11414" y="1366"/>
                  <a:pt x="11419" y="1384"/>
                  <a:pt x="11443" y="1387"/>
                </a:cubicBezTo>
                <a:cubicBezTo>
                  <a:pt x="11440" y="1353"/>
                  <a:pt x="11447" y="1312"/>
                  <a:pt x="11384" y="1322"/>
                </a:cubicBezTo>
                <a:cubicBezTo>
                  <a:pt x="11384" y="1337"/>
                  <a:pt x="11384" y="1352"/>
                  <a:pt x="11384" y="1366"/>
                </a:cubicBezTo>
                <a:close/>
                <a:moveTo>
                  <a:pt x="12146" y="1256"/>
                </a:moveTo>
                <a:cubicBezTo>
                  <a:pt x="12187" y="1255"/>
                  <a:pt x="12211" y="1266"/>
                  <a:pt x="12234" y="1278"/>
                </a:cubicBezTo>
                <a:cubicBezTo>
                  <a:pt x="12280" y="1245"/>
                  <a:pt x="12267" y="1179"/>
                  <a:pt x="12176" y="1190"/>
                </a:cubicBezTo>
                <a:cubicBezTo>
                  <a:pt x="12176" y="1220"/>
                  <a:pt x="12161" y="1238"/>
                  <a:pt x="12146" y="1256"/>
                </a:cubicBezTo>
                <a:close/>
                <a:moveTo>
                  <a:pt x="11472" y="1256"/>
                </a:moveTo>
                <a:cubicBezTo>
                  <a:pt x="11502" y="1256"/>
                  <a:pt x="11531" y="1256"/>
                  <a:pt x="11560" y="1256"/>
                </a:cubicBezTo>
                <a:cubicBezTo>
                  <a:pt x="11556" y="1215"/>
                  <a:pt x="11541" y="1182"/>
                  <a:pt x="11502" y="1168"/>
                </a:cubicBezTo>
                <a:cubicBezTo>
                  <a:pt x="11504" y="1206"/>
                  <a:pt x="11495" y="1236"/>
                  <a:pt x="11472" y="1256"/>
                </a:cubicBezTo>
                <a:close/>
                <a:moveTo>
                  <a:pt x="12088" y="969"/>
                </a:moveTo>
                <a:cubicBezTo>
                  <a:pt x="12207" y="964"/>
                  <a:pt x="12104" y="1016"/>
                  <a:pt x="12117" y="1058"/>
                </a:cubicBezTo>
                <a:cubicBezTo>
                  <a:pt x="12190" y="1055"/>
                  <a:pt x="12259" y="1053"/>
                  <a:pt x="12263" y="1102"/>
                </a:cubicBezTo>
                <a:cubicBezTo>
                  <a:pt x="12213" y="1101"/>
                  <a:pt x="12188" y="1119"/>
                  <a:pt x="12176" y="1146"/>
                </a:cubicBezTo>
                <a:cubicBezTo>
                  <a:pt x="12241" y="1200"/>
                  <a:pt x="12351" y="1074"/>
                  <a:pt x="12293" y="1035"/>
                </a:cubicBezTo>
                <a:cubicBezTo>
                  <a:pt x="12450" y="1019"/>
                  <a:pt x="12209" y="1023"/>
                  <a:pt x="12234" y="969"/>
                </a:cubicBezTo>
                <a:cubicBezTo>
                  <a:pt x="12257" y="965"/>
                  <a:pt x="12292" y="969"/>
                  <a:pt x="12293" y="948"/>
                </a:cubicBezTo>
                <a:cubicBezTo>
                  <a:pt x="12270" y="942"/>
                  <a:pt x="12235" y="947"/>
                  <a:pt x="12234" y="926"/>
                </a:cubicBezTo>
                <a:cubicBezTo>
                  <a:pt x="12182" y="938"/>
                  <a:pt x="12113" y="937"/>
                  <a:pt x="12088" y="969"/>
                </a:cubicBezTo>
                <a:close/>
                <a:moveTo>
                  <a:pt x="9948" y="1256"/>
                </a:moveTo>
                <a:cubicBezTo>
                  <a:pt x="9999" y="1257"/>
                  <a:pt x="10023" y="1239"/>
                  <a:pt x="10036" y="1212"/>
                </a:cubicBezTo>
                <a:cubicBezTo>
                  <a:pt x="9990" y="1214"/>
                  <a:pt x="9934" y="1209"/>
                  <a:pt x="9948" y="1256"/>
                </a:cubicBezTo>
                <a:close/>
                <a:moveTo>
                  <a:pt x="9977" y="1520"/>
                </a:moveTo>
                <a:cubicBezTo>
                  <a:pt x="9904" y="1549"/>
                  <a:pt x="9856" y="1455"/>
                  <a:pt x="9831" y="1520"/>
                </a:cubicBezTo>
                <a:cubicBezTo>
                  <a:pt x="9848" y="1533"/>
                  <a:pt x="9970" y="1572"/>
                  <a:pt x="9977" y="1520"/>
                </a:cubicBezTo>
                <a:close/>
                <a:moveTo>
                  <a:pt x="10183" y="1499"/>
                </a:moveTo>
                <a:cubicBezTo>
                  <a:pt x="10218" y="1503"/>
                  <a:pt x="10200" y="1522"/>
                  <a:pt x="10183" y="1542"/>
                </a:cubicBezTo>
                <a:cubicBezTo>
                  <a:pt x="10278" y="1548"/>
                  <a:pt x="10245" y="1457"/>
                  <a:pt x="10329" y="1454"/>
                </a:cubicBezTo>
                <a:cubicBezTo>
                  <a:pt x="10391" y="1474"/>
                  <a:pt x="10459" y="1488"/>
                  <a:pt x="10505" y="1520"/>
                </a:cubicBezTo>
                <a:cubicBezTo>
                  <a:pt x="10510" y="1465"/>
                  <a:pt x="10459" y="1452"/>
                  <a:pt x="10446" y="1410"/>
                </a:cubicBezTo>
                <a:cubicBezTo>
                  <a:pt x="10303" y="1398"/>
                  <a:pt x="10238" y="1444"/>
                  <a:pt x="10183" y="1499"/>
                </a:cubicBezTo>
                <a:close/>
                <a:moveTo>
                  <a:pt x="10446" y="1387"/>
                </a:moveTo>
                <a:cubicBezTo>
                  <a:pt x="10497" y="1389"/>
                  <a:pt x="10521" y="1371"/>
                  <a:pt x="10534" y="1344"/>
                </a:cubicBezTo>
                <a:cubicBezTo>
                  <a:pt x="10488" y="1345"/>
                  <a:pt x="10433" y="1341"/>
                  <a:pt x="10446" y="1387"/>
                </a:cubicBezTo>
                <a:close/>
                <a:moveTo>
                  <a:pt x="10417" y="1322"/>
                </a:moveTo>
                <a:cubicBezTo>
                  <a:pt x="10484" y="1328"/>
                  <a:pt x="10527" y="1317"/>
                  <a:pt x="10534" y="1278"/>
                </a:cubicBezTo>
                <a:cubicBezTo>
                  <a:pt x="10482" y="1283"/>
                  <a:pt x="10387" y="1256"/>
                  <a:pt x="10417" y="1322"/>
                </a:cubicBezTo>
                <a:close/>
                <a:moveTo>
                  <a:pt x="11150" y="1300"/>
                </a:moveTo>
                <a:cubicBezTo>
                  <a:pt x="11179" y="1300"/>
                  <a:pt x="11208" y="1300"/>
                  <a:pt x="11238" y="1300"/>
                </a:cubicBezTo>
                <a:cubicBezTo>
                  <a:pt x="11242" y="1260"/>
                  <a:pt x="11208" y="1248"/>
                  <a:pt x="11150" y="1256"/>
                </a:cubicBezTo>
                <a:cubicBezTo>
                  <a:pt x="11150" y="1271"/>
                  <a:pt x="11150" y="1286"/>
                  <a:pt x="11150" y="1300"/>
                </a:cubicBezTo>
                <a:close/>
                <a:moveTo>
                  <a:pt x="10300" y="1234"/>
                </a:moveTo>
                <a:cubicBezTo>
                  <a:pt x="10373" y="1215"/>
                  <a:pt x="10552" y="1277"/>
                  <a:pt x="10534" y="1190"/>
                </a:cubicBezTo>
                <a:cubicBezTo>
                  <a:pt x="10435" y="1188"/>
                  <a:pt x="10330" y="1183"/>
                  <a:pt x="10300" y="1234"/>
                </a:cubicBezTo>
                <a:close/>
                <a:moveTo>
                  <a:pt x="10710" y="1212"/>
                </a:moveTo>
                <a:cubicBezTo>
                  <a:pt x="10753" y="1200"/>
                  <a:pt x="10861" y="1238"/>
                  <a:pt x="10857" y="1190"/>
                </a:cubicBezTo>
                <a:cubicBezTo>
                  <a:pt x="10819" y="1160"/>
                  <a:pt x="10713" y="1156"/>
                  <a:pt x="10710" y="1212"/>
                </a:cubicBezTo>
                <a:close/>
                <a:moveTo>
                  <a:pt x="10945" y="662"/>
                </a:moveTo>
                <a:cubicBezTo>
                  <a:pt x="10978" y="666"/>
                  <a:pt x="10960" y="683"/>
                  <a:pt x="10945" y="683"/>
                </a:cubicBezTo>
                <a:cubicBezTo>
                  <a:pt x="10989" y="757"/>
                  <a:pt x="11016" y="638"/>
                  <a:pt x="11091" y="662"/>
                </a:cubicBezTo>
                <a:cubicBezTo>
                  <a:pt x="11088" y="593"/>
                  <a:pt x="11127" y="556"/>
                  <a:pt x="11150" y="508"/>
                </a:cubicBezTo>
                <a:cubicBezTo>
                  <a:pt x="11220" y="499"/>
                  <a:pt x="11214" y="547"/>
                  <a:pt x="11296" y="529"/>
                </a:cubicBezTo>
                <a:cubicBezTo>
                  <a:pt x="11301" y="571"/>
                  <a:pt x="11269" y="581"/>
                  <a:pt x="11238" y="595"/>
                </a:cubicBezTo>
                <a:cubicBezTo>
                  <a:pt x="11226" y="601"/>
                  <a:pt x="11160" y="608"/>
                  <a:pt x="11150" y="617"/>
                </a:cubicBezTo>
                <a:cubicBezTo>
                  <a:pt x="11137" y="628"/>
                  <a:pt x="11165" y="675"/>
                  <a:pt x="11150" y="683"/>
                </a:cubicBezTo>
                <a:cubicBezTo>
                  <a:pt x="11139" y="690"/>
                  <a:pt x="11105" y="681"/>
                  <a:pt x="11091" y="683"/>
                </a:cubicBezTo>
                <a:cubicBezTo>
                  <a:pt x="11043" y="693"/>
                  <a:pt x="11081" y="746"/>
                  <a:pt x="10974" y="728"/>
                </a:cubicBezTo>
                <a:cubicBezTo>
                  <a:pt x="10986" y="778"/>
                  <a:pt x="11130" y="728"/>
                  <a:pt x="11150" y="772"/>
                </a:cubicBezTo>
                <a:cubicBezTo>
                  <a:pt x="11176" y="755"/>
                  <a:pt x="11216" y="748"/>
                  <a:pt x="11267" y="749"/>
                </a:cubicBezTo>
                <a:cubicBezTo>
                  <a:pt x="11248" y="727"/>
                  <a:pt x="11200" y="727"/>
                  <a:pt x="11208" y="683"/>
                </a:cubicBezTo>
                <a:cubicBezTo>
                  <a:pt x="11291" y="654"/>
                  <a:pt x="11282" y="800"/>
                  <a:pt x="11326" y="728"/>
                </a:cubicBezTo>
                <a:cubicBezTo>
                  <a:pt x="11376" y="742"/>
                  <a:pt x="11344" y="778"/>
                  <a:pt x="11296" y="772"/>
                </a:cubicBezTo>
                <a:cubicBezTo>
                  <a:pt x="11350" y="851"/>
                  <a:pt x="11377" y="733"/>
                  <a:pt x="11443" y="749"/>
                </a:cubicBezTo>
                <a:cubicBezTo>
                  <a:pt x="11440" y="715"/>
                  <a:pt x="11457" y="665"/>
                  <a:pt x="11414" y="662"/>
                </a:cubicBezTo>
                <a:cubicBezTo>
                  <a:pt x="11425" y="599"/>
                  <a:pt x="11552" y="744"/>
                  <a:pt x="11590" y="662"/>
                </a:cubicBezTo>
                <a:cubicBezTo>
                  <a:pt x="11623" y="659"/>
                  <a:pt x="11606" y="692"/>
                  <a:pt x="11618" y="706"/>
                </a:cubicBezTo>
                <a:cubicBezTo>
                  <a:pt x="11651" y="740"/>
                  <a:pt x="11684" y="682"/>
                  <a:pt x="11707" y="749"/>
                </a:cubicBezTo>
                <a:cubicBezTo>
                  <a:pt x="11780" y="760"/>
                  <a:pt x="11625" y="640"/>
                  <a:pt x="11765" y="662"/>
                </a:cubicBezTo>
                <a:cubicBezTo>
                  <a:pt x="11733" y="689"/>
                  <a:pt x="11740" y="707"/>
                  <a:pt x="11795" y="706"/>
                </a:cubicBezTo>
                <a:cubicBezTo>
                  <a:pt x="11770" y="753"/>
                  <a:pt x="11722" y="784"/>
                  <a:pt x="11618" y="772"/>
                </a:cubicBezTo>
                <a:cubicBezTo>
                  <a:pt x="11616" y="832"/>
                  <a:pt x="11668" y="817"/>
                  <a:pt x="11618" y="860"/>
                </a:cubicBezTo>
                <a:cubicBezTo>
                  <a:pt x="11677" y="868"/>
                  <a:pt x="11710" y="856"/>
                  <a:pt x="11707" y="815"/>
                </a:cubicBezTo>
                <a:cubicBezTo>
                  <a:pt x="11731" y="820"/>
                  <a:pt x="11736" y="838"/>
                  <a:pt x="11765" y="838"/>
                </a:cubicBezTo>
                <a:cubicBezTo>
                  <a:pt x="11765" y="860"/>
                  <a:pt x="11765" y="882"/>
                  <a:pt x="11765" y="904"/>
                </a:cubicBezTo>
                <a:cubicBezTo>
                  <a:pt x="11621" y="845"/>
                  <a:pt x="11531" y="942"/>
                  <a:pt x="11590" y="1058"/>
                </a:cubicBezTo>
                <a:cubicBezTo>
                  <a:pt x="11618" y="1058"/>
                  <a:pt x="11612" y="1031"/>
                  <a:pt x="11618" y="1014"/>
                </a:cubicBezTo>
                <a:cubicBezTo>
                  <a:pt x="11665" y="1023"/>
                  <a:pt x="11644" y="1083"/>
                  <a:pt x="11736" y="1058"/>
                </a:cubicBezTo>
                <a:cubicBezTo>
                  <a:pt x="11736" y="1087"/>
                  <a:pt x="11736" y="1116"/>
                  <a:pt x="11736" y="1146"/>
                </a:cubicBezTo>
                <a:cubicBezTo>
                  <a:pt x="11674" y="1136"/>
                  <a:pt x="11659" y="1161"/>
                  <a:pt x="11618" y="1168"/>
                </a:cubicBezTo>
                <a:cubicBezTo>
                  <a:pt x="11621" y="1250"/>
                  <a:pt x="11733" y="1169"/>
                  <a:pt x="11736" y="1212"/>
                </a:cubicBezTo>
                <a:cubicBezTo>
                  <a:pt x="11804" y="1190"/>
                  <a:pt x="11831" y="1136"/>
                  <a:pt x="11824" y="1058"/>
                </a:cubicBezTo>
                <a:cubicBezTo>
                  <a:pt x="11866" y="1056"/>
                  <a:pt x="11907" y="1055"/>
                  <a:pt x="11912" y="1080"/>
                </a:cubicBezTo>
                <a:cubicBezTo>
                  <a:pt x="11919" y="1104"/>
                  <a:pt x="11970" y="1095"/>
                  <a:pt x="11970" y="1124"/>
                </a:cubicBezTo>
                <a:cubicBezTo>
                  <a:pt x="11999" y="1124"/>
                  <a:pt x="11993" y="1097"/>
                  <a:pt x="12000" y="1080"/>
                </a:cubicBezTo>
                <a:cubicBezTo>
                  <a:pt x="12050" y="1080"/>
                  <a:pt x="12076" y="1064"/>
                  <a:pt x="12088" y="1035"/>
                </a:cubicBezTo>
                <a:cubicBezTo>
                  <a:pt x="12083" y="995"/>
                  <a:pt x="12068" y="962"/>
                  <a:pt x="12029" y="948"/>
                </a:cubicBezTo>
                <a:cubicBezTo>
                  <a:pt x="12032" y="892"/>
                  <a:pt x="12128" y="904"/>
                  <a:pt x="12205" y="904"/>
                </a:cubicBezTo>
                <a:cubicBezTo>
                  <a:pt x="12232" y="888"/>
                  <a:pt x="12249" y="864"/>
                  <a:pt x="12263" y="838"/>
                </a:cubicBezTo>
                <a:cubicBezTo>
                  <a:pt x="12343" y="844"/>
                  <a:pt x="12480" y="806"/>
                  <a:pt x="12440" y="904"/>
                </a:cubicBezTo>
                <a:cubicBezTo>
                  <a:pt x="12373" y="893"/>
                  <a:pt x="12290" y="860"/>
                  <a:pt x="12234" y="904"/>
                </a:cubicBezTo>
                <a:cubicBezTo>
                  <a:pt x="12259" y="968"/>
                  <a:pt x="12308" y="875"/>
                  <a:pt x="12381" y="904"/>
                </a:cubicBezTo>
                <a:cubicBezTo>
                  <a:pt x="12385" y="929"/>
                  <a:pt x="12374" y="942"/>
                  <a:pt x="12351" y="948"/>
                </a:cubicBezTo>
                <a:cubicBezTo>
                  <a:pt x="12378" y="962"/>
                  <a:pt x="12367" y="988"/>
                  <a:pt x="12381" y="1014"/>
                </a:cubicBezTo>
                <a:cubicBezTo>
                  <a:pt x="12394" y="1039"/>
                  <a:pt x="12395" y="1064"/>
                  <a:pt x="12410" y="1102"/>
                </a:cubicBezTo>
                <a:cubicBezTo>
                  <a:pt x="12423" y="1133"/>
                  <a:pt x="12450" y="1143"/>
                  <a:pt x="12381" y="1146"/>
                </a:cubicBezTo>
                <a:cubicBezTo>
                  <a:pt x="12390" y="1176"/>
                  <a:pt x="12454" y="1164"/>
                  <a:pt x="12498" y="1168"/>
                </a:cubicBezTo>
                <a:cubicBezTo>
                  <a:pt x="12526" y="1209"/>
                  <a:pt x="12410" y="1241"/>
                  <a:pt x="12498" y="1256"/>
                </a:cubicBezTo>
                <a:cubicBezTo>
                  <a:pt x="12503" y="1304"/>
                  <a:pt x="12394" y="1266"/>
                  <a:pt x="12351" y="1278"/>
                </a:cubicBezTo>
                <a:cubicBezTo>
                  <a:pt x="12358" y="1247"/>
                  <a:pt x="12439" y="1271"/>
                  <a:pt x="12440" y="1234"/>
                </a:cubicBezTo>
                <a:cubicBezTo>
                  <a:pt x="12423" y="1184"/>
                  <a:pt x="12394" y="1260"/>
                  <a:pt x="12351" y="1212"/>
                </a:cubicBezTo>
                <a:cubicBezTo>
                  <a:pt x="12292" y="1233"/>
                  <a:pt x="12288" y="1296"/>
                  <a:pt x="12293" y="1366"/>
                </a:cubicBezTo>
                <a:cubicBezTo>
                  <a:pt x="12252" y="1401"/>
                  <a:pt x="12224" y="1358"/>
                  <a:pt x="12176" y="1366"/>
                </a:cubicBezTo>
                <a:cubicBezTo>
                  <a:pt x="12120" y="1376"/>
                  <a:pt x="12140" y="1395"/>
                  <a:pt x="12058" y="1410"/>
                </a:cubicBezTo>
                <a:cubicBezTo>
                  <a:pt x="12036" y="1415"/>
                  <a:pt x="11973" y="1447"/>
                  <a:pt x="11882" y="1432"/>
                </a:cubicBezTo>
                <a:cubicBezTo>
                  <a:pt x="11882" y="1454"/>
                  <a:pt x="11882" y="1476"/>
                  <a:pt x="11882" y="1499"/>
                </a:cubicBezTo>
                <a:cubicBezTo>
                  <a:pt x="11968" y="1478"/>
                  <a:pt x="11973" y="1478"/>
                  <a:pt x="12058" y="1499"/>
                </a:cubicBezTo>
                <a:cubicBezTo>
                  <a:pt x="12092" y="1479"/>
                  <a:pt x="12057" y="1424"/>
                  <a:pt x="12117" y="1499"/>
                </a:cubicBezTo>
                <a:cubicBezTo>
                  <a:pt x="12167" y="1491"/>
                  <a:pt x="12079" y="1422"/>
                  <a:pt x="12205" y="1432"/>
                </a:cubicBezTo>
                <a:cubicBezTo>
                  <a:pt x="12278" y="1490"/>
                  <a:pt x="12131" y="1506"/>
                  <a:pt x="12117" y="1564"/>
                </a:cubicBezTo>
                <a:cubicBezTo>
                  <a:pt x="12052" y="1511"/>
                  <a:pt x="11932" y="1546"/>
                  <a:pt x="11853" y="1520"/>
                </a:cubicBezTo>
                <a:cubicBezTo>
                  <a:pt x="11819" y="1509"/>
                  <a:pt x="11827" y="1443"/>
                  <a:pt x="11736" y="1454"/>
                </a:cubicBezTo>
                <a:cubicBezTo>
                  <a:pt x="11718" y="1347"/>
                  <a:pt x="11718" y="1341"/>
                  <a:pt x="11736" y="1234"/>
                </a:cubicBezTo>
                <a:cubicBezTo>
                  <a:pt x="11684" y="1241"/>
                  <a:pt x="11569" y="1378"/>
                  <a:pt x="11560" y="1278"/>
                </a:cubicBezTo>
                <a:cubicBezTo>
                  <a:pt x="11521" y="1295"/>
                  <a:pt x="11545" y="1449"/>
                  <a:pt x="11648" y="1432"/>
                </a:cubicBezTo>
                <a:cubicBezTo>
                  <a:pt x="11630" y="1450"/>
                  <a:pt x="11472" y="1489"/>
                  <a:pt x="11618" y="1499"/>
                </a:cubicBezTo>
                <a:cubicBezTo>
                  <a:pt x="11609" y="1528"/>
                  <a:pt x="11545" y="1516"/>
                  <a:pt x="11502" y="1520"/>
                </a:cubicBezTo>
                <a:cubicBezTo>
                  <a:pt x="11489" y="1467"/>
                  <a:pt x="11555" y="1472"/>
                  <a:pt x="11531" y="1410"/>
                </a:cubicBezTo>
                <a:cubicBezTo>
                  <a:pt x="11395" y="1404"/>
                  <a:pt x="11500" y="1578"/>
                  <a:pt x="11326" y="1542"/>
                </a:cubicBezTo>
                <a:cubicBezTo>
                  <a:pt x="11322" y="1521"/>
                  <a:pt x="11413" y="1509"/>
                  <a:pt x="11414" y="1499"/>
                </a:cubicBezTo>
                <a:cubicBezTo>
                  <a:pt x="11416" y="1455"/>
                  <a:pt x="11337" y="1474"/>
                  <a:pt x="11326" y="1454"/>
                </a:cubicBezTo>
                <a:cubicBezTo>
                  <a:pt x="11323" y="1447"/>
                  <a:pt x="11353" y="1422"/>
                  <a:pt x="11355" y="1410"/>
                </a:cubicBezTo>
                <a:cubicBezTo>
                  <a:pt x="11358" y="1390"/>
                  <a:pt x="11286" y="1325"/>
                  <a:pt x="11326" y="1300"/>
                </a:cubicBezTo>
                <a:cubicBezTo>
                  <a:pt x="11328" y="1299"/>
                  <a:pt x="11355" y="1301"/>
                  <a:pt x="11355" y="1300"/>
                </a:cubicBezTo>
                <a:cubicBezTo>
                  <a:pt x="11359" y="1280"/>
                  <a:pt x="11328" y="1251"/>
                  <a:pt x="11326" y="1256"/>
                </a:cubicBezTo>
                <a:cubicBezTo>
                  <a:pt x="11344" y="1214"/>
                  <a:pt x="11388" y="1196"/>
                  <a:pt x="11414" y="1190"/>
                </a:cubicBezTo>
                <a:cubicBezTo>
                  <a:pt x="11392" y="1173"/>
                  <a:pt x="11341" y="1082"/>
                  <a:pt x="11443" y="1102"/>
                </a:cubicBezTo>
                <a:cubicBezTo>
                  <a:pt x="11445" y="1070"/>
                  <a:pt x="11448" y="1040"/>
                  <a:pt x="11414" y="1035"/>
                </a:cubicBezTo>
                <a:cubicBezTo>
                  <a:pt x="11414" y="1002"/>
                  <a:pt x="11449" y="1034"/>
                  <a:pt x="11443" y="1035"/>
                </a:cubicBezTo>
                <a:cubicBezTo>
                  <a:pt x="11484" y="1022"/>
                  <a:pt x="11457" y="977"/>
                  <a:pt x="11560" y="992"/>
                </a:cubicBezTo>
                <a:cubicBezTo>
                  <a:pt x="11539" y="911"/>
                  <a:pt x="11472" y="1001"/>
                  <a:pt x="11414" y="948"/>
                </a:cubicBezTo>
                <a:cubicBezTo>
                  <a:pt x="11444" y="899"/>
                  <a:pt x="11413" y="875"/>
                  <a:pt x="11472" y="815"/>
                </a:cubicBezTo>
                <a:cubicBezTo>
                  <a:pt x="11448" y="751"/>
                  <a:pt x="11398" y="844"/>
                  <a:pt x="11326" y="815"/>
                </a:cubicBezTo>
                <a:cubicBezTo>
                  <a:pt x="11348" y="835"/>
                  <a:pt x="11357" y="865"/>
                  <a:pt x="11355" y="904"/>
                </a:cubicBezTo>
                <a:cubicBezTo>
                  <a:pt x="11322" y="908"/>
                  <a:pt x="11339" y="926"/>
                  <a:pt x="11355" y="926"/>
                </a:cubicBezTo>
                <a:cubicBezTo>
                  <a:pt x="11304" y="964"/>
                  <a:pt x="11278" y="922"/>
                  <a:pt x="11179" y="948"/>
                </a:cubicBezTo>
                <a:cubicBezTo>
                  <a:pt x="11179" y="919"/>
                  <a:pt x="11179" y="888"/>
                  <a:pt x="11179" y="860"/>
                </a:cubicBezTo>
                <a:cubicBezTo>
                  <a:pt x="11160" y="860"/>
                  <a:pt x="11140" y="860"/>
                  <a:pt x="11121" y="860"/>
                </a:cubicBezTo>
                <a:cubicBezTo>
                  <a:pt x="11039" y="860"/>
                  <a:pt x="11190" y="920"/>
                  <a:pt x="11062" y="904"/>
                </a:cubicBezTo>
                <a:cubicBezTo>
                  <a:pt x="11063" y="925"/>
                  <a:pt x="11098" y="920"/>
                  <a:pt x="11121" y="926"/>
                </a:cubicBezTo>
                <a:cubicBezTo>
                  <a:pt x="11214" y="944"/>
                  <a:pt x="11068" y="954"/>
                  <a:pt x="11032" y="948"/>
                </a:cubicBezTo>
                <a:cubicBezTo>
                  <a:pt x="11046" y="968"/>
                  <a:pt x="11058" y="987"/>
                  <a:pt x="11091" y="992"/>
                </a:cubicBezTo>
                <a:cubicBezTo>
                  <a:pt x="11064" y="1065"/>
                  <a:pt x="11025" y="1011"/>
                  <a:pt x="10974" y="992"/>
                </a:cubicBezTo>
                <a:cubicBezTo>
                  <a:pt x="10963" y="1029"/>
                  <a:pt x="10997" y="1034"/>
                  <a:pt x="11032" y="1035"/>
                </a:cubicBezTo>
                <a:cubicBezTo>
                  <a:pt x="11030" y="1067"/>
                  <a:pt x="11028" y="1098"/>
                  <a:pt x="11062" y="1102"/>
                </a:cubicBezTo>
                <a:cubicBezTo>
                  <a:pt x="11105" y="1092"/>
                  <a:pt x="11059" y="1082"/>
                  <a:pt x="11062" y="1058"/>
                </a:cubicBezTo>
                <a:cubicBezTo>
                  <a:pt x="11067" y="1040"/>
                  <a:pt x="11091" y="1035"/>
                  <a:pt x="11091" y="1014"/>
                </a:cubicBezTo>
                <a:cubicBezTo>
                  <a:pt x="11135" y="1032"/>
                  <a:pt x="11154" y="1070"/>
                  <a:pt x="11150" y="1124"/>
                </a:cubicBezTo>
                <a:cubicBezTo>
                  <a:pt x="11214" y="1127"/>
                  <a:pt x="11163" y="1046"/>
                  <a:pt x="11179" y="1014"/>
                </a:cubicBezTo>
                <a:cubicBezTo>
                  <a:pt x="11268" y="986"/>
                  <a:pt x="11293" y="997"/>
                  <a:pt x="11355" y="1035"/>
                </a:cubicBezTo>
                <a:cubicBezTo>
                  <a:pt x="11348" y="1092"/>
                  <a:pt x="11304" y="1006"/>
                  <a:pt x="11238" y="1035"/>
                </a:cubicBezTo>
                <a:cubicBezTo>
                  <a:pt x="11209" y="1116"/>
                  <a:pt x="11380" y="1046"/>
                  <a:pt x="11326" y="1146"/>
                </a:cubicBezTo>
                <a:cubicBezTo>
                  <a:pt x="11298" y="1151"/>
                  <a:pt x="11265" y="1140"/>
                  <a:pt x="11238" y="1146"/>
                </a:cubicBezTo>
                <a:cubicBezTo>
                  <a:pt x="11226" y="1148"/>
                  <a:pt x="11202" y="1169"/>
                  <a:pt x="11208" y="1168"/>
                </a:cubicBezTo>
                <a:cubicBezTo>
                  <a:pt x="11183" y="1170"/>
                  <a:pt x="11144" y="1147"/>
                  <a:pt x="11150" y="1146"/>
                </a:cubicBezTo>
                <a:cubicBezTo>
                  <a:pt x="11107" y="1154"/>
                  <a:pt x="11118" y="1217"/>
                  <a:pt x="11004" y="1190"/>
                </a:cubicBezTo>
                <a:cubicBezTo>
                  <a:pt x="11004" y="1168"/>
                  <a:pt x="11004" y="1146"/>
                  <a:pt x="11004" y="1124"/>
                </a:cubicBezTo>
                <a:cubicBezTo>
                  <a:pt x="10943" y="1130"/>
                  <a:pt x="10945" y="1184"/>
                  <a:pt x="10886" y="1190"/>
                </a:cubicBezTo>
                <a:cubicBezTo>
                  <a:pt x="10887" y="1211"/>
                  <a:pt x="10922" y="1207"/>
                  <a:pt x="10945" y="1212"/>
                </a:cubicBezTo>
                <a:cubicBezTo>
                  <a:pt x="10944" y="1256"/>
                  <a:pt x="10864" y="1240"/>
                  <a:pt x="10886" y="1300"/>
                </a:cubicBezTo>
                <a:cubicBezTo>
                  <a:pt x="10847" y="1292"/>
                  <a:pt x="10840" y="1262"/>
                  <a:pt x="10798" y="1256"/>
                </a:cubicBezTo>
                <a:cubicBezTo>
                  <a:pt x="10740" y="1308"/>
                  <a:pt x="10696" y="1370"/>
                  <a:pt x="10651" y="1432"/>
                </a:cubicBezTo>
                <a:cubicBezTo>
                  <a:pt x="10733" y="1455"/>
                  <a:pt x="10697" y="1382"/>
                  <a:pt x="10739" y="1366"/>
                </a:cubicBezTo>
                <a:cubicBezTo>
                  <a:pt x="10747" y="1363"/>
                  <a:pt x="10798" y="1391"/>
                  <a:pt x="10827" y="1387"/>
                </a:cubicBezTo>
                <a:cubicBezTo>
                  <a:pt x="10900" y="1380"/>
                  <a:pt x="10850" y="1315"/>
                  <a:pt x="10945" y="1322"/>
                </a:cubicBezTo>
                <a:cubicBezTo>
                  <a:pt x="10939" y="1259"/>
                  <a:pt x="10941" y="1202"/>
                  <a:pt x="11032" y="1212"/>
                </a:cubicBezTo>
                <a:cubicBezTo>
                  <a:pt x="11004" y="1266"/>
                  <a:pt x="11022" y="1259"/>
                  <a:pt x="11004" y="1344"/>
                </a:cubicBezTo>
                <a:cubicBezTo>
                  <a:pt x="11109" y="1350"/>
                  <a:pt x="11070" y="1248"/>
                  <a:pt x="11121" y="1212"/>
                </a:cubicBezTo>
                <a:cubicBezTo>
                  <a:pt x="11179" y="1212"/>
                  <a:pt x="11238" y="1212"/>
                  <a:pt x="11296" y="1212"/>
                </a:cubicBezTo>
                <a:cubicBezTo>
                  <a:pt x="11230" y="1244"/>
                  <a:pt x="11355" y="1412"/>
                  <a:pt x="11179" y="1387"/>
                </a:cubicBezTo>
                <a:cubicBezTo>
                  <a:pt x="11210" y="1409"/>
                  <a:pt x="11188" y="1469"/>
                  <a:pt x="11267" y="1454"/>
                </a:cubicBezTo>
                <a:cubicBezTo>
                  <a:pt x="11240" y="1513"/>
                  <a:pt x="11164" y="1432"/>
                  <a:pt x="11121" y="1432"/>
                </a:cubicBezTo>
                <a:cubicBezTo>
                  <a:pt x="11112" y="1397"/>
                  <a:pt x="11148" y="1394"/>
                  <a:pt x="11150" y="1366"/>
                </a:cubicBezTo>
                <a:cubicBezTo>
                  <a:pt x="11074" y="1405"/>
                  <a:pt x="11009" y="1343"/>
                  <a:pt x="10974" y="1432"/>
                </a:cubicBezTo>
                <a:cubicBezTo>
                  <a:pt x="10922" y="1416"/>
                  <a:pt x="10970" y="1392"/>
                  <a:pt x="10974" y="1366"/>
                </a:cubicBezTo>
                <a:cubicBezTo>
                  <a:pt x="10909" y="1354"/>
                  <a:pt x="10932" y="1409"/>
                  <a:pt x="10886" y="1410"/>
                </a:cubicBezTo>
                <a:cubicBezTo>
                  <a:pt x="10879" y="1434"/>
                  <a:pt x="10828" y="1425"/>
                  <a:pt x="10827" y="1454"/>
                </a:cubicBezTo>
                <a:cubicBezTo>
                  <a:pt x="10796" y="1449"/>
                  <a:pt x="10807" y="1410"/>
                  <a:pt x="10769" y="1410"/>
                </a:cubicBezTo>
                <a:cubicBezTo>
                  <a:pt x="10742" y="1427"/>
                  <a:pt x="10724" y="1450"/>
                  <a:pt x="10710" y="1476"/>
                </a:cubicBezTo>
                <a:cubicBezTo>
                  <a:pt x="10661" y="1525"/>
                  <a:pt x="10924" y="1450"/>
                  <a:pt x="10827" y="1499"/>
                </a:cubicBezTo>
                <a:cubicBezTo>
                  <a:pt x="10805" y="1509"/>
                  <a:pt x="10805" y="1496"/>
                  <a:pt x="10798" y="1520"/>
                </a:cubicBezTo>
                <a:cubicBezTo>
                  <a:pt x="10780" y="1585"/>
                  <a:pt x="10905" y="1457"/>
                  <a:pt x="10886" y="1564"/>
                </a:cubicBezTo>
                <a:cubicBezTo>
                  <a:pt x="10825" y="1578"/>
                  <a:pt x="10808" y="1542"/>
                  <a:pt x="10769" y="1542"/>
                </a:cubicBezTo>
                <a:cubicBezTo>
                  <a:pt x="10740" y="1542"/>
                  <a:pt x="10706" y="1575"/>
                  <a:pt x="10651" y="1564"/>
                </a:cubicBezTo>
                <a:cubicBezTo>
                  <a:pt x="10640" y="1561"/>
                  <a:pt x="10613" y="1542"/>
                  <a:pt x="10622" y="1542"/>
                </a:cubicBezTo>
                <a:cubicBezTo>
                  <a:pt x="10599" y="1542"/>
                  <a:pt x="10593" y="1567"/>
                  <a:pt x="10563" y="1564"/>
                </a:cubicBezTo>
                <a:cubicBezTo>
                  <a:pt x="10480" y="1556"/>
                  <a:pt x="10412" y="1546"/>
                  <a:pt x="10271" y="1564"/>
                </a:cubicBezTo>
                <a:cubicBezTo>
                  <a:pt x="10227" y="1573"/>
                  <a:pt x="10282" y="1593"/>
                  <a:pt x="10271" y="1630"/>
                </a:cubicBezTo>
                <a:cubicBezTo>
                  <a:pt x="10221" y="1630"/>
                  <a:pt x="10173" y="1630"/>
                  <a:pt x="10124" y="1630"/>
                </a:cubicBezTo>
                <a:cubicBezTo>
                  <a:pt x="10159" y="1602"/>
                  <a:pt x="10135" y="1596"/>
                  <a:pt x="10124" y="1564"/>
                </a:cubicBezTo>
                <a:cubicBezTo>
                  <a:pt x="10054" y="1578"/>
                  <a:pt x="9911" y="1536"/>
                  <a:pt x="9889" y="1586"/>
                </a:cubicBezTo>
                <a:cubicBezTo>
                  <a:pt x="9871" y="1558"/>
                  <a:pt x="9785" y="1556"/>
                  <a:pt x="9773" y="1542"/>
                </a:cubicBezTo>
                <a:cubicBezTo>
                  <a:pt x="9754" y="1521"/>
                  <a:pt x="9801" y="1524"/>
                  <a:pt x="9801" y="1520"/>
                </a:cubicBezTo>
                <a:cubicBezTo>
                  <a:pt x="9806" y="1504"/>
                  <a:pt x="9761" y="1470"/>
                  <a:pt x="9773" y="1432"/>
                </a:cubicBezTo>
                <a:cubicBezTo>
                  <a:pt x="9773" y="1431"/>
                  <a:pt x="9857" y="1416"/>
                  <a:pt x="9860" y="1410"/>
                </a:cubicBezTo>
                <a:cubicBezTo>
                  <a:pt x="9866" y="1399"/>
                  <a:pt x="9814" y="1370"/>
                  <a:pt x="9831" y="1344"/>
                </a:cubicBezTo>
                <a:cubicBezTo>
                  <a:pt x="9889" y="1344"/>
                  <a:pt x="9948" y="1344"/>
                  <a:pt x="10006" y="1344"/>
                </a:cubicBezTo>
                <a:cubicBezTo>
                  <a:pt x="9994" y="1371"/>
                  <a:pt x="9969" y="1389"/>
                  <a:pt x="9919" y="1387"/>
                </a:cubicBezTo>
                <a:cubicBezTo>
                  <a:pt x="9980" y="1467"/>
                  <a:pt x="10014" y="1344"/>
                  <a:pt x="10065" y="1344"/>
                </a:cubicBezTo>
                <a:cubicBezTo>
                  <a:pt x="10038" y="1305"/>
                  <a:pt x="10011" y="1268"/>
                  <a:pt x="9919" y="1278"/>
                </a:cubicBezTo>
                <a:cubicBezTo>
                  <a:pt x="9873" y="1286"/>
                  <a:pt x="9945" y="1317"/>
                  <a:pt x="9889" y="1322"/>
                </a:cubicBezTo>
                <a:cubicBezTo>
                  <a:pt x="9753" y="1320"/>
                  <a:pt x="9923" y="1272"/>
                  <a:pt x="9919" y="1234"/>
                </a:cubicBezTo>
                <a:cubicBezTo>
                  <a:pt x="9892" y="1160"/>
                  <a:pt x="9853" y="1232"/>
                  <a:pt x="9801" y="1190"/>
                </a:cubicBezTo>
                <a:cubicBezTo>
                  <a:pt x="9820" y="1106"/>
                  <a:pt x="9924" y="1214"/>
                  <a:pt x="9919" y="1102"/>
                </a:cubicBezTo>
                <a:cubicBezTo>
                  <a:pt x="9906" y="1070"/>
                  <a:pt x="9881" y="1110"/>
                  <a:pt x="9831" y="1102"/>
                </a:cubicBezTo>
                <a:cubicBezTo>
                  <a:pt x="9818" y="977"/>
                  <a:pt x="9940" y="1082"/>
                  <a:pt x="10006" y="1035"/>
                </a:cubicBezTo>
                <a:cubicBezTo>
                  <a:pt x="10041" y="1056"/>
                  <a:pt x="10038" y="1215"/>
                  <a:pt x="10095" y="1146"/>
                </a:cubicBezTo>
                <a:cubicBezTo>
                  <a:pt x="10207" y="1167"/>
                  <a:pt x="9955" y="1256"/>
                  <a:pt x="10124" y="1256"/>
                </a:cubicBezTo>
                <a:cubicBezTo>
                  <a:pt x="10134" y="1280"/>
                  <a:pt x="10068" y="1290"/>
                  <a:pt x="10065" y="1300"/>
                </a:cubicBezTo>
                <a:cubicBezTo>
                  <a:pt x="10060" y="1316"/>
                  <a:pt x="10154" y="1378"/>
                  <a:pt x="10036" y="1366"/>
                </a:cubicBezTo>
                <a:cubicBezTo>
                  <a:pt x="10021" y="1390"/>
                  <a:pt x="10092" y="1379"/>
                  <a:pt x="10095" y="1387"/>
                </a:cubicBezTo>
                <a:cubicBezTo>
                  <a:pt x="10106" y="1420"/>
                  <a:pt x="10066" y="1420"/>
                  <a:pt x="10065" y="1432"/>
                </a:cubicBezTo>
                <a:cubicBezTo>
                  <a:pt x="10064" y="1447"/>
                  <a:pt x="10094" y="1458"/>
                  <a:pt x="10095" y="1454"/>
                </a:cubicBezTo>
                <a:cubicBezTo>
                  <a:pt x="10089" y="1477"/>
                  <a:pt x="10027" y="1527"/>
                  <a:pt x="10124" y="1542"/>
                </a:cubicBezTo>
                <a:cubicBezTo>
                  <a:pt x="10235" y="1518"/>
                  <a:pt x="10053" y="1359"/>
                  <a:pt x="10183" y="1387"/>
                </a:cubicBezTo>
                <a:cubicBezTo>
                  <a:pt x="10163" y="1366"/>
                  <a:pt x="10115" y="1365"/>
                  <a:pt x="10124" y="1322"/>
                </a:cubicBezTo>
                <a:cubicBezTo>
                  <a:pt x="10190" y="1292"/>
                  <a:pt x="10234" y="1378"/>
                  <a:pt x="10241" y="1322"/>
                </a:cubicBezTo>
                <a:cubicBezTo>
                  <a:pt x="10339" y="1343"/>
                  <a:pt x="10208" y="1365"/>
                  <a:pt x="10212" y="1387"/>
                </a:cubicBezTo>
                <a:cubicBezTo>
                  <a:pt x="10238" y="1441"/>
                  <a:pt x="10298" y="1338"/>
                  <a:pt x="10388" y="1366"/>
                </a:cubicBezTo>
                <a:cubicBezTo>
                  <a:pt x="10371" y="1313"/>
                  <a:pt x="10277" y="1317"/>
                  <a:pt x="10212" y="1300"/>
                </a:cubicBezTo>
                <a:cubicBezTo>
                  <a:pt x="10213" y="1278"/>
                  <a:pt x="10248" y="1283"/>
                  <a:pt x="10271" y="1278"/>
                </a:cubicBezTo>
                <a:cubicBezTo>
                  <a:pt x="10271" y="1256"/>
                  <a:pt x="10271" y="1234"/>
                  <a:pt x="10271" y="1212"/>
                </a:cubicBezTo>
                <a:cubicBezTo>
                  <a:pt x="10263" y="1184"/>
                  <a:pt x="10212" y="1190"/>
                  <a:pt x="10212" y="1212"/>
                </a:cubicBezTo>
                <a:cubicBezTo>
                  <a:pt x="10172" y="1205"/>
                  <a:pt x="10187" y="1157"/>
                  <a:pt x="10183" y="1124"/>
                </a:cubicBezTo>
                <a:cubicBezTo>
                  <a:pt x="10216" y="1106"/>
                  <a:pt x="10261" y="1095"/>
                  <a:pt x="10329" y="1102"/>
                </a:cubicBezTo>
                <a:cubicBezTo>
                  <a:pt x="10347" y="1031"/>
                  <a:pt x="10224" y="1071"/>
                  <a:pt x="10300" y="1014"/>
                </a:cubicBezTo>
                <a:cubicBezTo>
                  <a:pt x="10330" y="1028"/>
                  <a:pt x="10330" y="1064"/>
                  <a:pt x="10388" y="1058"/>
                </a:cubicBezTo>
                <a:cubicBezTo>
                  <a:pt x="10421" y="1053"/>
                  <a:pt x="10404" y="1035"/>
                  <a:pt x="10388" y="1035"/>
                </a:cubicBezTo>
                <a:cubicBezTo>
                  <a:pt x="10434" y="956"/>
                  <a:pt x="10432" y="1086"/>
                  <a:pt x="10505" y="1058"/>
                </a:cubicBezTo>
                <a:cubicBezTo>
                  <a:pt x="10480" y="1083"/>
                  <a:pt x="10466" y="1117"/>
                  <a:pt x="10476" y="1168"/>
                </a:cubicBezTo>
                <a:cubicBezTo>
                  <a:pt x="10495" y="1168"/>
                  <a:pt x="10515" y="1168"/>
                  <a:pt x="10534" y="1168"/>
                </a:cubicBezTo>
                <a:cubicBezTo>
                  <a:pt x="10616" y="1178"/>
                  <a:pt x="10511" y="1047"/>
                  <a:pt x="10593" y="1058"/>
                </a:cubicBezTo>
                <a:cubicBezTo>
                  <a:pt x="10596" y="1019"/>
                  <a:pt x="10557" y="1011"/>
                  <a:pt x="10563" y="969"/>
                </a:cubicBezTo>
                <a:cubicBezTo>
                  <a:pt x="10626" y="959"/>
                  <a:pt x="10619" y="1001"/>
                  <a:pt x="10622" y="1035"/>
                </a:cubicBezTo>
                <a:cubicBezTo>
                  <a:pt x="10699" y="1010"/>
                  <a:pt x="10748" y="1104"/>
                  <a:pt x="10739" y="1014"/>
                </a:cubicBezTo>
                <a:cubicBezTo>
                  <a:pt x="10817" y="1040"/>
                  <a:pt x="10830" y="1032"/>
                  <a:pt x="10798" y="1102"/>
                </a:cubicBezTo>
                <a:cubicBezTo>
                  <a:pt x="10865" y="1118"/>
                  <a:pt x="10924" y="985"/>
                  <a:pt x="10827" y="1014"/>
                </a:cubicBezTo>
                <a:cubicBezTo>
                  <a:pt x="10846" y="992"/>
                  <a:pt x="10895" y="991"/>
                  <a:pt x="10886" y="948"/>
                </a:cubicBezTo>
                <a:cubicBezTo>
                  <a:pt x="10925" y="926"/>
                  <a:pt x="10975" y="911"/>
                  <a:pt x="11004" y="882"/>
                </a:cubicBezTo>
                <a:cubicBezTo>
                  <a:pt x="11016" y="869"/>
                  <a:pt x="10951" y="854"/>
                  <a:pt x="10945" y="860"/>
                </a:cubicBezTo>
                <a:cubicBezTo>
                  <a:pt x="10938" y="866"/>
                  <a:pt x="10953" y="900"/>
                  <a:pt x="10945" y="904"/>
                </a:cubicBezTo>
                <a:cubicBezTo>
                  <a:pt x="10930" y="910"/>
                  <a:pt x="10901" y="898"/>
                  <a:pt x="10886" y="904"/>
                </a:cubicBezTo>
                <a:cubicBezTo>
                  <a:pt x="10825" y="929"/>
                  <a:pt x="10760" y="998"/>
                  <a:pt x="10681" y="992"/>
                </a:cubicBezTo>
                <a:cubicBezTo>
                  <a:pt x="10651" y="926"/>
                  <a:pt x="10746" y="953"/>
                  <a:pt x="10798" y="948"/>
                </a:cubicBezTo>
                <a:cubicBezTo>
                  <a:pt x="10814" y="933"/>
                  <a:pt x="10742" y="923"/>
                  <a:pt x="10739" y="926"/>
                </a:cubicBezTo>
                <a:cubicBezTo>
                  <a:pt x="10771" y="880"/>
                  <a:pt x="10955" y="864"/>
                  <a:pt x="11004" y="815"/>
                </a:cubicBezTo>
                <a:cubicBezTo>
                  <a:pt x="10987" y="791"/>
                  <a:pt x="10862" y="833"/>
                  <a:pt x="10798" y="794"/>
                </a:cubicBezTo>
                <a:cubicBezTo>
                  <a:pt x="10816" y="775"/>
                  <a:pt x="10833" y="754"/>
                  <a:pt x="10798" y="749"/>
                </a:cubicBezTo>
                <a:cubicBezTo>
                  <a:pt x="10836" y="712"/>
                  <a:pt x="10938" y="722"/>
                  <a:pt x="10945" y="662"/>
                </a:cubicBezTo>
                <a:close/>
                <a:moveTo>
                  <a:pt x="28501" y="485"/>
                </a:moveTo>
                <a:cubicBezTo>
                  <a:pt x="28460" y="521"/>
                  <a:pt x="28400" y="541"/>
                  <a:pt x="28325" y="551"/>
                </a:cubicBezTo>
                <a:cubicBezTo>
                  <a:pt x="28342" y="499"/>
                  <a:pt x="28436" y="502"/>
                  <a:pt x="28501" y="485"/>
                </a:cubicBezTo>
                <a:close/>
                <a:moveTo>
                  <a:pt x="8776" y="353"/>
                </a:moveTo>
                <a:cubicBezTo>
                  <a:pt x="8763" y="372"/>
                  <a:pt x="8750" y="395"/>
                  <a:pt x="8717" y="397"/>
                </a:cubicBezTo>
                <a:cubicBezTo>
                  <a:pt x="8684" y="400"/>
                  <a:pt x="8661" y="375"/>
                  <a:pt x="8659" y="375"/>
                </a:cubicBezTo>
                <a:cubicBezTo>
                  <a:pt x="8602" y="380"/>
                  <a:pt x="8580" y="415"/>
                  <a:pt x="8512" y="397"/>
                </a:cubicBezTo>
                <a:cubicBezTo>
                  <a:pt x="8476" y="429"/>
                  <a:pt x="8500" y="399"/>
                  <a:pt x="8512" y="375"/>
                </a:cubicBezTo>
                <a:cubicBezTo>
                  <a:pt x="8626" y="387"/>
                  <a:pt x="8655" y="336"/>
                  <a:pt x="8776" y="353"/>
                </a:cubicBezTo>
                <a:close/>
                <a:moveTo>
                  <a:pt x="54470" y="882"/>
                </a:moveTo>
                <a:cubicBezTo>
                  <a:pt x="54471" y="860"/>
                  <a:pt x="54505" y="865"/>
                  <a:pt x="54529" y="860"/>
                </a:cubicBezTo>
                <a:cubicBezTo>
                  <a:pt x="54520" y="884"/>
                  <a:pt x="54471" y="875"/>
                  <a:pt x="54470" y="904"/>
                </a:cubicBezTo>
                <a:cubicBezTo>
                  <a:pt x="54375" y="908"/>
                  <a:pt x="54346" y="865"/>
                  <a:pt x="54235" y="882"/>
                </a:cubicBezTo>
                <a:cubicBezTo>
                  <a:pt x="54201" y="878"/>
                  <a:pt x="54219" y="860"/>
                  <a:pt x="54235" y="860"/>
                </a:cubicBezTo>
                <a:cubicBezTo>
                  <a:pt x="54319" y="862"/>
                  <a:pt x="54426" y="848"/>
                  <a:pt x="54470" y="882"/>
                </a:cubicBezTo>
                <a:close/>
                <a:moveTo>
                  <a:pt x="48432" y="9334"/>
                </a:moveTo>
                <a:cubicBezTo>
                  <a:pt x="48527" y="9307"/>
                  <a:pt x="48454" y="9406"/>
                  <a:pt x="48549" y="9378"/>
                </a:cubicBezTo>
                <a:cubicBezTo>
                  <a:pt x="48612" y="9386"/>
                  <a:pt x="48592" y="9342"/>
                  <a:pt x="48637" y="9334"/>
                </a:cubicBezTo>
                <a:cubicBezTo>
                  <a:pt x="48664" y="9330"/>
                  <a:pt x="48727" y="9348"/>
                  <a:pt x="48754" y="9357"/>
                </a:cubicBezTo>
                <a:cubicBezTo>
                  <a:pt x="48792" y="9369"/>
                  <a:pt x="48818" y="9358"/>
                  <a:pt x="48813" y="9400"/>
                </a:cubicBezTo>
                <a:cubicBezTo>
                  <a:pt x="48713" y="9398"/>
                  <a:pt x="48688" y="9440"/>
                  <a:pt x="48637" y="9378"/>
                </a:cubicBezTo>
                <a:cubicBezTo>
                  <a:pt x="48575" y="9442"/>
                  <a:pt x="48375" y="9402"/>
                  <a:pt x="48285" y="9444"/>
                </a:cubicBezTo>
                <a:cubicBezTo>
                  <a:pt x="48185" y="9462"/>
                  <a:pt x="48118" y="9412"/>
                  <a:pt x="48256" y="9423"/>
                </a:cubicBezTo>
                <a:cubicBezTo>
                  <a:pt x="48325" y="9423"/>
                  <a:pt x="48343" y="9385"/>
                  <a:pt x="48432" y="9400"/>
                </a:cubicBezTo>
                <a:cubicBezTo>
                  <a:pt x="48432" y="9378"/>
                  <a:pt x="48432" y="9357"/>
                  <a:pt x="48432" y="9334"/>
                </a:cubicBezTo>
                <a:close/>
                <a:moveTo>
                  <a:pt x="6079" y="8784"/>
                </a:moveTo>
                <a:cubicBezTo>
                  <a:pt x="6082" y="8779"/>
                  <a:pt x="6120" y="8748"/>
                  <a:pt x="6138" y="8762"/>
                </a:cubicBezTo>
                <a:cubicBezTo>
                  <a:pt x="6159" y="8778"/>
                  <a:pt x="6110" y="8782"/>
                  <a:pt x="6108" y="8784"/>
                </a:cubicBezTo>
                <a:cubicBezTo>
                  <a:pt x="6095" y="8799"/>
                  <a:pt x="6081" y="8799"/>
                  <a:pt x="6079" y="8828"/>
                </a:cubicBezTo>
                <a:cubicBezTo>
                  <a:pt x="6071" y="8932"/>
                  <a:pt x="6034" y="8839"/>
                  <a:pt x="6050" y="8784"/>
                </a:cubicBezTo>
                <a:cubicBezTo>
                  <a:pt x="6051" y="8782"/>
                  <a:pt x="6078" y="8786"/>
                  <a:pt x="6079" y="8784"/>
                </a:cubicBezTo>
                <a:close/>
                <a:moveTo>
                  <a:pt x="3881" y="4602"/>
                </a:moveTo>
                <a:cubicBezTo>
                  <a:pt x="4000" y="4626"/>
                  <a:pt x="3864" y="4681"/>
                  <a:pt x="3793" y="4690"/>
                </a:cubicBezTo>
                <a:cubicBezTo>
                  <a:pt x="3784" y="4632"/>
                  <a:pt x="3907" y="4672"/>
                  <a:pt x="3881" y="4602"/>
                </a:cubicBezTo>
                <a:close/>
                <a:moveTo>
                  <a:pt x="9597" y="1960"/>
                </a:moveTo>
                <a:cubicBezTo>
                  <a:pt x="9484" y="1902"/>
                  <a:pt x="9732" y="1963"/>
                  <a:pt x="9684" y="1982"/>
                </a:cubicBezTo>
                <a:cubicBezTo>
                  <a:pt x="9673" y="1987"/>
                  <a:pt x="9627" y="1946"/>
                  <a:pt x="9597" y="1960"/>
                </a:cubicBezTo>
                <a:close/>
                <a:moveTo>
                  <a:pt x="22756" y="1256"/>
                </a:moveTo>
                <a:cubicBezTo>
                  <a:pt x="22762" y="1231"/>
                  <a:pt x="22786" y="1244"/>
                  <a:pt x="22786" y="1256"/>
                </a:cubicBezTo>
                <a:cubicBezTo>
                  <a:pt x="22856" y="1265"/>
                  <a:pt x="22849" y="1215"/>
                  <a:pt x="22932" y="1234"/>
                </a:cubicBezTo>
                <a:cubicBezTo>
                  <a:pt x="22965" y="1230"/>
                  <a:pt x="22949" y="1212"/>
                  <a:pt x="22932" y="1212"/>
                </a:cubicBezTo>
                <a:cubicBezTo>
                  <a:pt x="22923" y="1173"/>
                  <a:pt x="23097" y="1172"/>
                  <a:pt x="23049" y="1234"/>
                </a:cubicBezTo>
                <a:cubicBezTo>
                  <a:pt x="23132" y="1230"/>
                  <a:pt x="23250" y="1253"/>
                  <a:pt x="23255" y="1190"/>
                </a:cubicBezTo>
                <a:cubicBezTo>
                  <a:pt x="23353" y="1210"/>
                  <a:pt x="23258" y="1239"/>
                  <a:pt x="23313" y="1278"/>
                </a:cubicBezTo>
                <a:cubicBezTo>
                  <a:pt x="23366" y="1281"/>
                  <a:pt x="23375" y="1251"/>
                  <a:pt x="23430" y="1256"/>
                </a:cubicBezTo>
                <a:cubicBezTo>
                  <a:pt x="23362" y="1314"/>
                  <a:pt x="23294" y="1373"/>
                  <a:pt x="23284" y="1476"/>
                </a:cubicBezTo>
                <a:cubicBezTo>
                  <a:pt x="23202" y="1454"/>
                  <a:pt x="23292" y="1383"/>
                  <a:pt x="23284" y="1344"/>
                </a:cubicBezTo>
                <a:cubicBezTo>
                  <a:pt x="23200" y="1314"/>
                  <a:pt x="23216" y="1398"/>
                  <a:pt x="23196" y="1410"/>
                </a:cubicBezTo>
                <a:cubicBezTo>
                  <a:pt x="23175" y="1424"/>
                  <a:pt x="23131" y="1423"/>
                  <a:pt x="23108" y="1432"/>
                </a:cubicBezTo>
                <a:cubicBezTo>
                  <a:pt x="23096" y="1437"/>
                  <a:pt x="23082" y="1462"/>
                  <a:pt x="23049" y="1454"/>
                </a:cubicBezTo>
                <a:cubicBezTo>
                  <a:pt x="23052" y="1427"/>
                  <a:pt x="23089" y="1425"/>
                  <a:pt x="23108" y="1410"/>
                </a:cubicBezTo>
                <a:cubicBezTo>
                  <a:pt x="23108" y="1410"/>
                  <a:pt x="23168" y="1358"/>
                  <a:pt x="23167" y="1366"/>
                </a:cubicBezTo>
                <a:cubicBezTo>
                  <a:pt x="23170" y="1344"/>
                  <a:pt x="23080" y="1363"/>
                  <a:pt x="23049" y="1322"/>
                </a:cubicBezTo>
                <a:cubicBezTo>
                  <a:pt x="23057" y="1290"/>
                  <a:pt x="23137" y="1314"/>
                  <a:pt x="23138" y="1278"/>
                </a:cubicBezTo>
                <a:cubicBezTo>
                  <a:pt x="23146" y="1233"/>
                  <a:pt x="23054" y="1283"/>
                  <a:pt x="23049" y="1300"/>
                </a:cubicBezTo>
                <a:cubicBezTo>
                  <a:pt x="23025" y="1296"/>
                  <a:pt x="23020" y="1278"/>
                  <a:pt x="22991" y="1278"/>
                </a:cubicBezTo>
                <a:cubicBezTo>
                  <a:pt x="23015" y="1304"/>
                  <a:pt x="23030" y="1337"/>
                  <a:pt x="23020" y="1387"/>
                </a:cubicBezTo>
                <a:cubicBezTo>
                  <a:pt x="22871" y="1375"/>
                  <a:pt x="23020" y="1465"/>
                  <a:pt x="22903" y="1454"/>
                </a:cubicBezTo>
                <a:cubicBezTo>
                  <a:pt x="22920" y="1401"/>
                  <a:pt x="22945" y="1354"/>
                  <a:pt x="22932" y="1278"/>
                </a:cubicBezTo>
                <a:cubicBezTo>
                  <a:pt x="22843" y="1305"/>
                  <a:pt x="22818" y="1295"/>
                  <a:pt x="22756" y="1256"/>
                </a:cubicBezTo>
                <a:close/>
                <a:moveTo>
                  <a:pt x="24076" y="1387"/>
                </a:moveTo>
                <a:cubicBezTo>
                  <a:pt x="24146" y="1422"/>
                  <a:pt x="24001" y="1477"/>
                  <a:pt x="23929" y="1476"/>
                </a:cubicBezTo>
                <a:cubicBezTo>
                  <a:pt x="23934" y="1458"/>
                  <a:pt x="23958" y="1454"/>
                  <a:pt x="23958" y="1432"/>
                </a:cubicBezTo>
                <a:cubicBezTo>
                  <a:pt x="23798" y="1449"/>
                  <a:pt x="23767" y="1449"/>
                  <a:pt x="23606" y="1432"/>
                </a:cubicBezTo>
                <a:cubicBezTo>
                  <a:pt x="23617" y="1403"/>
                  <a:pt x="23658" y="1397"/>
                  <a:pt x="23665" y="1366"/>
                </a:cubicBezTo>
                <a:cubicBezTo>
                  <a:pt x="23699" y="1370"/>
                  <a:pt x="23734" y="1373"/>
                  <a:pt x="23753" y="1387"/>
                </a:cubicBezTo>
                <a:cubicBezTo>
                  <a:pt x="23754" y="1389"/>
                  <a:pt x="23752" y="1410"/>
                  <a:pt x="23753" y="1410"/>
                </a:cubicBezTo>
                <a:cubicBezTo>
                  <a:pt x="23858" y="1401"/>
                  <a:pt x="23758" y="1374"/>
                  <a:pt x="23782" y="1322"/>
                </a:cubicBezTo>
                <a:cubicBezTo>
                  <a:pt x="23784" y="1317"/>
                  <a:pt x="23841" y="1301"/>
                  <a:pt x="23841" y="1300"/>
                </a:cubicBezTo>
                <a:cubicBezTo>
                  <a:pt x="23845" y="1265"/>
                  <a:pt x="23778" y="1225"/>
                  <a:pt x="23812" y="1190"/>
                </a:cubicBezTo>
                <a:cubicBezTo>
                  <a:pt x="23877" y="1244"/>
                  <a:pt x="23957" y="1286"/>
                  <a:pt x="23988" y="1366"/>
                </a:cubicBezTo>
                <a:cubicBezTo>
                  <a:pt x="23940" y="1373"/>
                  <a:pt x="23937" y="1345"/>
                  <a:pt x="23899" y="1344"/>
                </a:cubicBezTo>
                <a:cubicBezTo>
                  <a:pt x="23907" y="1404"/>
                  <a:pt x="24050" y="1472"/>
                  <a:pt x="24076" y="1387"/>
                </a:cubicBezTo>
                <a:close/>
                <a:moveTo>
                  <a:pt x="2503" y="2576"/>
                </a:moveTo>
                <a:cubicBezTo>
                  <a:pt x="2409" y="2556"/>
                  <a:pt x="2462" y="2648"/>
                  <a:pt x="2416" y="2664"/>
                </a:cubicBezTo>
                <a:cubicBezTo>
                  <a:pt x="2493" y="2672"/>
                  <a:pt x="2511" y="2634"/>
                  <a:pt x="2503" y="2576"/>
                </a:cubicBezTo>
                <a:close/>
                <a:moveTo>
                  <a:pt x="17041" y="9709"/>
                </a:moveTo>
                <a:cubicBezTo>
                  <a:pt x="17086" y="9707"/>
                  <a:pt x="17143" y="9712"/>
                  <a:pt x="17128" y="9665"/>
                </a:cubicBezTo>
                <a:cubicBezTo>
                  <a:pt x="17109" y="9665"/>
                  <a:pt x="17090" y="9665"/>
                  <a:pt x="17070" y="9665"/>
                </a:cubicBezTo>
                <a:cubicBezTo>
                  <a:pt x="17070" y="9686"/>
                  <a:pt x="17047" y="9691"/>
                  <a:pt x="17041" y="9709"/>
                </a:cubicBezTo>
                <a:close/>
                <a:moveTo>
                  <a:pt x="15898" y="9709"/>
                </a:moveTo>
                <a:cubicBezTo>
                  <a:pt x="15933" y="9707"/>
                  <a:pt x="15750" y="9651"/>
                  <a:pt x="15781" y="9709"/>
                </a:cubicBezTo>
                <a:cubicBezTo>
                  <a:pt x="15870" y="9739"/>
                  <a:pt x="16016" y="9739"/>
                  <a:pt x="16074" y="9686"/>
                </a:cubicBezTo>
                <a:cubicBezTo>
                  <a:pt x="16021" y="9649"/>
                  <a:pt x="15962" y="9705"/>
                  <a:pt x="15898" y="9709"/>
                </a:cubicBezTo>
                <a:close/>
                <a:moveTo>
                  <a:pt x="18946" y="9643"/>
                </a:moveTo>
                <a:cubicBezTo>
                  <a:pt x="18996" y="9644"/>
                  <a:pt x="19021" y="9626"/>
                  <a:pt x="19034" y="9599"/>
                </a:cubicBezTo>
                <a:cubicBezTo>
                  <a:pt x="18988" y="9601"/>
                  <a:pt x="18933" y="9595"/>
                  <a:pt x="18946" y="9643"/>
                </a:cubicBezTo>
                <a:close/>
                <a:moveTo>
                  <a:pt x="18682" y="9643"/>
                </a:moveTo>
                <a:cubicBezTo>
                  <a:pt x="18791" y="9629"/>
                  <a:pt x="18884" y="9711"/>
                  <a:pt x="18888" y="9599"/>
                </a:cubicBezTo>
                <a:cubicBezTo>
                  <a:pt x="18811" y="9607"/>
                  <a:pt x="18726" y="9610"/>
                  <a:pt x="18682" y="9643"/>
                </a:cubicBezTo>
                <a:close/>
                <a:moveTo>
                  <a:pt x="14989" y="9665"/>
                </a:moveTo>
                <a:cubicBezTo>
                  <a:pt x="15029" y="9665"/>
                  <a:pt x="15067" y="9665"/>
                  <a:pt x="15106" y="9665"/>
                </a:cubicBezTo>
                <a:cubicBezTo>
                  <a:pt x="15113" y="9592"/>
                  <a:pt x="14969" y="9578"/>
                  <a:pt x="14989" y="9665"/>
                </a:cubicBezTo>
                <a:close/>
                <a:moveTo>
                  <a:pt x="15312" y="9620"/>
                </a:moveTo>
                <a:cubicBezTo>
                  <a:pt x="15338" y="9617"/>
                  <a:pt x="15327" y="9499"/>
                  <a:pt x="15282" y="9577"/>
                </a:cubicBezTo>
                <a:cubicBezTo>
                  <a:pt x="15275" y="9590"/>
                  <a:pt x="15294" y="9623"/>
                  <a:pt x="15312" y="9620"/>
                </a:cubicBezTo>
                <a:close/>
                <a:moveTo>
                  <a:pt x="26361" y="9577"/>
                </a:moveTo>
                <a:cubicBezTo>
                  <a:pt x="26381" y="9591"/>
                  <a:pt x="26488" y="9571"/>
                  <a:pt x="26479" y="9555"/>
                </a:cubicBezTo>
                <a:cubicBezTo>
                  <a:pt x="26439" y="9513"/>
                  <a:pt x="26349" y="9567"/>
                  <a:pt x="26361" y="9577"/>
                </a:cubicBezTo>
                <a:close/>
                <a:moveTo>
                  <a:pt x="25746" y="9577"/>
                </a:moveTo>
                <a:cubicBezTo>
                  <a:pt x="25797" y="9578"/>
                  <a:pt x="25821" y="9560"/>
                  <a:pt x="25834" y="9533"/>
                </a:cubicBezTo>
                <a:cubicBezTo>
                  <a:pt x="25788" y="9535"/>
                  <a:pt x="25732" y="9529"/>
                  <a:pt x="25746" y="9577"/>
                </a:cubicBezTo>
                <a:close/>
                <a:moveTo>
                  <a:pt x="23635" y="9577"/>
                </a:moveTo>
                <a:cubicBezTo>
                  <a:pt x="23679" y="9612"/>
                  <a:pt x="23767" y="9601"/>
                  <a:pt x="23753" y="9533"/>
                </a:cubicBezTo>
                <a:cubicBezTo>
                  <a:pt x="23686" y="9526"/>
                  <a:pt x="23643" y="9538"/>
                  <a:pt x="23635" y="9577"/>
                </a:cubicBezTo>
                <a:close/>
                <a:moveTo>
                  <a:pt x="16953" y="9533"/>
                </a:moveTo>
                <a:cubicBezTo>
                  <a:pt x="16946" y="9567"/>
                  <a:pt x="16889" y="9548"/>
                  <a:pt x="16865" y="9533"/>
                </a:cubicBezTo>
                <a:cubicBezTo>
                  <a:pt x="16839" y="9603"/>
                  <a:pt x="16910" y="9601"/>
                  <a:pt x="16953" y="9620"/>
                </a:cubicBezTo>
                <a:cubicBezTo>
                  <a:pt x="16915" y="9468"/>
                  <a:pt x="17205" y="9696"/>
                  <a:pt x="17247" y="9555"/>
                </a:cubicBezTo>
                <a:cubicBezTo>
                  <a:pt x="17147" y="9548"/>
                  <a:pt x="17008" y="9572"/>
                  <a:pt x="16953" y="9533"/>
                </a:cubicBezTo>
                <a:close/>
                <a:moveTo>
                  <a:pt x="25365" y="9555"/>
                </a:moveTo>
                <a:cubicBezTo>
                  <a:pt x="25394" y="9555"/>
                  <a:pt x="25400" y="9572"/>
                  <a:pt x="25424" y="9577"/>
                </a:cubicBezTo>
                <a:cubicBezTo>
                  <a:pt x="25421" y="9542"/>
                  <a:pt x="25427" y="9501"/>
                  <a:pt x="25365" y="9511"/>
                </a:cubicBezTo>
                <a:cubicBezTo>
                  <a:pt x="25365" y="9525"/>
                  <a:pt x="25365" y="9539"/>
                  <a:pt x="25365" y="9555"/>
                </a:cubicBezTo>
                <a:close/>
                <a:moveTo>
                  <a:pt x="23020" y="9555"/>
                </a:moveTo>
                <a:cubicBezTo>
                  <a:pt x="23040" y="9555"/>
                  <a:pt x="23059" y="9555"/>
                  <a:pt x="23079" y="9555"/>
                </a:cubicBezTo>
                <a:cubicBezTo>
                  <a:pt x="23079" y="9539"/>
                  <a:pt x="23079" y="9525"/>
                  <a:pt x="23079" y="9511"/>
                </a:cubicBezTo>
                <a:cubicBezTo>
                  <a:pt x="23059" y="9511"/>
                  <a:pt x="23040" y="9511"/>
                  <a:pt x="23020" y="9511"/>
                </a:cubicBezTo>
                <a:cubicBezTo>
                  <a:pt x="23020" y="9525"/>
                  <a:pt x="23020" y="9539"/>
                  <a:pt x="23020" y="9555"/>
                </a:cubicBezTo>
                <a:close/>
                <a:moveTo>
                  <a:pt x="20118" y="9555"/>
                </a:moveTo>
                <a:cubicBezTo>
                  <a:pt x="20165" y="9553"/>
                  <a:pt x="20220" y="9558"/>
                  <a:pt x="20207" y="9511"/>
                </a:cubicBezTo>
                <a:cubicBezTo>
                  <a:pt x="20187" y="9511"/>
                  <a:pt x="20168" y="9511"/>
                  <a:pt x="20148" y="9511"/>
                </a:cubicBezTo>
                <a:cubicBezTo>
                  <a:pt x="20148" y="9533"/>
                  <a:pt x="20124" y="9536"/>
                  <a:pt x="20118" y="9555"/>
                </a:cubicBezTo>
                <a:close/>
                <a:moveTo>
                  <a:pt x="15224" y="9511"/>
                </a:moveTo>
                <a:cubicBezTo>
                  <a:pt x="15204" y="9511"/>
                  <a:pt x="15185" y="9511"/>
                  <a:pt x="15165" y="9511"/>
                </a:cubicBezTo>
                <a:cubicBezTo>
                  <a:pt x="15005" y="9505"/>
                  <a:pt x="15230" y="9572"/>
                  <a:pt x="15224" y="9511"/>
                </a:cubicBezTo>
                <a:close/>
                <a:moveTo>
                  <a:pt x="26039" y="9577"/>
                </a:moveTo>
                <a:cubicBezTo>
                  <a:pt x="26157" y="9555"/>
                  <a:pt x="26169" y="9611"/>
                  <a:pt x="26215" y="9643"/>
                </a:cubicBezTo>
                <a:cubicBezTo>
                  <a:pt x="26215" y="9584"/>
                  <a:pt x="26307" y="9595"/>
                  <a:pt x="26303" y="9533"/>
                </a:cubicBezTo>
                <a:cubicBezTo>
                  <a:pt x="26257" y="9530"/>
                  <a:pt x="26201" y="9535"/>
                  <a:pt x="26215" y="9488"/>
                </a:cubicBezTo>
                <a:cubicBezTo>
                  <a:pt x="26120" y="9474"/>
                  <a:pt x="26178" y="9565"/>
                  <a:pt x="26098" y="9533"/>
                </a:cubicBezTo>
                <a:cubicBezTo>
                  <a:pt x="26084" y="9526"/>
                  <a:pt x="26104" y="9480"/>
                  <a:pt x="26068" y="9488"/>
                </a:cubicBezTo>
                <a:cubicBezTo>
                  <a:pt x="26070" y="9527"/>
                  <a:pt x="26062" y="9558"/>
                  <a:pt x="26039" y="9577"/>
                </a:cubicBezTo>
                <a:close/>
                <a:moveTo>
                  <a:pt x="21174" y="9511"/>
                </a:moveTo>
                <a:cubicBezTo>
                  <a:pt x="21156" y="9500"/>
                  <a:pt x="21234" y="9494"/>
                  <a:pt x="21262" y="9511"/>
                </a:cubicBezTo>
                <a:cubicBezTo>
                  <a:pt x="21277" y="9427"/>
                  <a:pt x="21076" y="9450"/>
                  <a:pt x="21174" y="9511"/>
                </a:cubicBezTo>
                <a:close/>
                <a:moveTo>
                  <a:pt x="14872" y="9533"/>
                </a:moveTo>
                <a:cubicBezTo>
                  <a:pt x="14933" y="9520"/>
                  <a:pt x="15065" y="9560"/>
                  <a:pt x="15077" y="9511"/>
                </a:cubicBezTo>
                <a:cubicBezTo>
                  <a:pt x="15054" y="9506"/>
                  <a:pt x="15043" y="9491"/>
                  <a:pt x="15048" y="9466"/>
                </a:cubicBezTo>
                <a:cubicBezTo>
                  <a:pt x="14999" y="9496"/>
                  <a:pt x="14862" y="9459"/>
                  <a:pt x="14872" y="9533"/>
                </a:cubicBezTo>
                <a:close/>
                <a:moveTo>
                  <a:pt x="20587" y="9466"/>
                </a:moveTo>
                <a:cubicBezTo>
                  <a:pt x="20582" y="9532"/>
                  <a:pt x="20692" y="9544"/>
                  <a:pt x="20734" y="9511"/>
                </a:cubicBezTo>
                <a:cubicBezTo>
                  <a:pt x="20738" y="9423"/>
                  <a:pt x="20659" y="9453"/>
                  <a:pt x="20587" y="9466"/>
                </a:cubicBezTo>
                <a:close/>
                <a:moveTo>
                  <a:pt x="14315" y="9444"/>
                </a:moveTo>
                <a:cubicBezTo>
                  <a:pt x="14286" y="9444"/>
                  <a:pt x="14257" y="9444"/>
                  <a:pt x="14227" y="9444"/>
                </a:cubicBezTo>
                <a:cubicBezTo>
                  <a:pt x="14193" y="9448"/>
                  <a:pt x="14144" y="9440"/>
                  <a:pt x="14139" y="9466"/>
                </a:cubicBezTo>
                <a:cubicBezTo>
                  <a:pt x="14191" y="9454"/>
                  <a:pt x="14311" y="9493"/>
                  <a:pt x="14315" y="9444"/>
                </a:cubicBezTo>
                <a:close/>
                <a:moveTo>
                  <a:pt x="26918" y="9444"/>
                </a:moveTo>
                <a:cubicBezTo>
                  <a:pt x="27017" y="9511"/>
                  <a:pt x="27007" y="9363"/>
                  <a:pt x="26918" y="9444"/>
                </a:cubicBezTo>
                <a:close/>
                <a:moveTo>
                  <a:pt x="16748" y="9511"/>
                </a:moveTo>
                <a:cubicBezTo>
                  <a:pt x="16712" y="9508"/>
                  <a:pt x="16679" y="9504"/>
                  <a:pt x="16689" y="9466"/>
                </a:cubicBezTo>
                <a:cubicBezTo>
                  <a:pt x="16789" y="9476"/>
                  <a:pt x="16931" y="9519"/>
                  <a:pt x="16982" y="9444"/>
                </a:cubicBezTo>
                <a:cubicBezTo>
                  <a:pt x="16907" y="9415"/>
                  <a:pt x="16830" y="9443"/>
                  <a:pt x="16748" y="9444"/>
                </a:cubicBezTo>
                <a:cubicBezTo>
                  <a:pt x="16698" y="9445"/>
                  <a:pt x="16591" y="9382"/>
                  <a:pt x="16572" y="9466"/>
                </a:cubicBezTo>
                <a:cubicBezTo>
                  <a:pt x="16663" y="9444"/>
                  <a:pt x="16686" y="9584"/>
                  <a:pt x="16748" y="9511"/>
                </a:cubicBezTo>
                <a:close/>
                <a:moveTo>
                  <a:pt x="16162" y="9423"/>
                </a:moveTo>
                <a:cubicBezTo>
                  <a:pt x="16073" y="9497"/>
                  <a:pt x="16270" y="9489"/>
                  <a:pt x="16162" y="9423"/>
                </a:cubicBezTo>
                <a:close/>
                <a:moveTo>
                  <a:pt x="15927" y="9488"/>
                </a:moveTo>
                <a:cubicBezTo>
                  <a:pt x="15971" y="9492"/>
                  <a:pt x="16035" y="9481"/>
                  <a:pt x="16045" y="9511"/>
                </a:cubicBezTo>
                <a:cubicBezTo>
                  <a:pt x="15999" y="9542"/>
                  <a:pt x="15966" y="9584"/>
                  <a:pt x="15898" y="9599"/>
                </a:cubicBezTo>
                <a:cubicBezTo>
                  <a:pt x="15845" y="9536"/>
                  <a:pt x="15800" y="9568"/>
                  <a:pt x="15751" y="9577"/>
                </a:cubicBezTo>
                <a:cubicBezTo>
                  <a:pt x="15708" y="9584"/>
                  <a:pt x="15642" y="9567"/>
                  <a:pt x="15634" y="9599"/>
                </a:cubicBezTo>
                <a:cubicBezTo>
                  <a:pt x="15702" y="9592"/>
                  <a:pt x="15667" y="9662"/>
                  <a:pt x="15722" y="9665"/>
                </a:cubicBezTo>
                <a:cubicBezTo>
                  <a:pt x="15787" y="9632"/>
                  <a:pt x="15685" y="9611"/>
                  <a:pt x="15751" y="9599"/>
                </a:cubicBezTo>
                <a:cubicBezTo>
                  <a:pt x="15908" y="9590"/>
                  <a:pt x="15958" y="9664"/>
                  <a:pt x="16132" y="9643"/>
                </a:cubicBezTo>
                <a:cubicBezTo>
                  <a:pt x="16139" y="9626"/>
                  <a:pt x="16133" y="9600"/>
                  <a:pt x="16162" y="9599"/>
                </a:cubicBezTo>
                <a:cubicBezTo>
                  <a:pt x="16153" y="9532"/>
                  <a:pt x="16071" y="9520"/>
                  <a:pt x="16103" y="9423"/>
                </a:cubicBezTo>
                <a:cubicBezTo>
                  <a:pt x="16038" y="9439"/>
                  <a:pt x="15944" y="9435"/>
                  <a:pt x="15927" y="9488"/>
                </a:cubicBezTo>
                <a:close/>
                <a:moveTo>
                  <a:pt x="15517" y="9466"/>
                </a:moveTo>
                <a:cubicBezTo>
                  <a:pt x="15546" y="9503"/>
                  <a:pt x="15642" y="9490"/>
                  <a:pt x="15693" y="9511"/>
                </a:cubicBezTo>
                <a:cubicBezTo>
                  <a:pt x="15748" y="9436"/>
                  <a:pt x="15843" y="9521"/>
                  <a:pt x="15898" y="9466"/>
                </a:cubicBezTo>
                <a:cubicBezTo>
                  <a:pt x="15840" y="9411"/>
                  <a:pt x="15584" y="9528"/>
                  <a:pt x="15488" y="9423"/>
                </a:cubicBezTo>
                <a:cubicBezTo>
                  <a:pt x="15478" y="9532"/>
                  <a:pt x="15411" y="9405"/>
                  <a:pt x="15341" y="9423"/>
                </a:cubicBezTo>
                <a:cubicBezTo>
                  <a:pt x="15337" y="9476"/>
                  <a:pt x="15335" y="9529"/>
                  <a:pt x="15399" y="9533"/>
                </a:cubicBezTo>
                <a:cubicBezTo>
                  <a:pt x="15408" y="9487"/>
                  <a:pt x="15478" y="9488"/>
                  <a:pt x="15517" y="9466"/>
                </a:cubicBezTo>
                <a:close/>
                <a:moveTo>
                  <a:pt x="24515" y="9466"/>
                </a:moveTo>
                <a:cubicBezTo>
                  <a:pt x="24535" y="9466"/>
                  <a:pt x="24554" y="9466"/>
                  <a:pt x="24574" y="9466"/>
                </a:cubicBezTo>
                <a:cubicBezTo>
                  <a:pt x="24574" y="9444"/>
                  <a:pt x="24597" y="9440"/>
                  <a:pt x="24603" y="9423"/>
                </a:cubicBezTo>
                <a:cubicBezTo>
                  <a:pt x="24565" y="9421"/>
                  <a:pt x="24562" y="9394"/>
                  <a:pt x="24515" y="9400"/>
                </a:cubicBezTo>
                <a:cubicBezTo>
                  <a:pt x="24515" y="9423"/>
                  <a:pt x="24515" y="9444"/>
                  <a:pt x="24515" y="9466"/>
                </a:cubicBezTo>
                <a:close/>
                <a:moveTo>
                  <a:pt x="19386" y="9444"/>
                </a:moveTo>
                <a:cubicBezTo>
                  <a:pt x="19350" y="9420"/>
                  <a:pt x="19333" y="9382"/>
                  <a:pt x="19239" y="9400"/>
                </a:cubicBezTo>
                <a:cubicBezTo>
                  <a:pt x="19211" y="9462"/>
                  <a:pt x="19403" y="9465"/>
                  <a:pt x="19386" y="9444"/>
                </a:cubicBezTo>
                <a:close/>
                <a:moveTo>
                  <a:pt x="13231" y="9400"/>
                </a:moveTo>
                <a:cubicBezTo>
                  <a:pt x="13211" y="9400"/>
                  <a:pt x="13192" y="9400"/>
                  <a:pt x="13172" y="9400"/>
                </a:cubicBezTo>
                <a:cubicBezTo>
                  <a:pt x="13012" y="9394"/>
                  <a:pt x="13237" y="9462"/>
                  <a:pt x="13231" y="9400"/>
                </a:cubicBezTo>
                <a:close/>
                <a:moveTo>
                  <a:pt x="44798" y="9423"/>
                </a:moveTo>
                <a:cubicBezTo>
                  <a:pt x="44880" y="9405"/>
                  <a:pt x="44873" y="9454"/>
                  <a:pt x="44944" y="9444"/>
                </a:cubicBezTo>
                <a:cubicBezTo>
                  <a:pt x="44943" y="9414"/>
                  <a:pt x="44957" y="9396"/>
                  <a:pt x="44973" y="9378"/>
                </a:cubicBezTo>
                <a:cubicBezTo>
                  <a:pt x="44889" y="9374"/>
                  <a:pt x="44825" y="9383"/>
                  <a:pt x="44798" y="9423"/>
                </a:cubicBezTo>
                <a:close/>
                <a:moveTo>
                  <a:pt x="21731" y="9423"/>
                </a:moveTo>
                <a:cubicBezTo>
                  <a:pt x="21781" y="9424"/>
                  <a:pt x="21806" y="9405"/>
                  <a:pt x="21819" y="9378"/>
                </a:cubicBezTo>
                <a:cubicBezTo>
                  <a:pt x="21772" y="9380"/>
                  <a:pt x="21717" y="9375"/>
                  <a:pt x="21731" y="9423"/>
                </a:cubicBezTo>
                <a:close/>
                <a:moveTo>
                  <a:pt x="16396" y="9378"/>
                </a:moveTo>
                <a:cubicBezTo>
                  <a:pt x="16373" y="9361"/>
                  <a:pt x="16237" y="9385"/>
                  <a:pt x="16338" y="9423"/>
                </a:cubicBezTo>
                <a:cubicBezTo>
                  <a:pt x="16323" y="9405"/>
                  <a:pt x="16409" y="9388"/>
                  <a:pt x="16396" y="9378"/>
                </a:cubicBezTo>
                <a:close/>
                <a:moveTo>
                  <a:pt x="16308" y="9444"/>
                </a:moveTo>
                <a:cubicBezTo>
                  <a:pt x="16286" y="9520"/>
                  <a:pt x="16427" y="9472"/>
                  <a:pt x="16396" y="9555"/>
                </a:cubicBezTo>
                <a:cubicBezTo>
                  <a:pt x="16298" y="9532"/>
                  <a:pt x="16281" y="9498"/>
                  <a:pt x="16220" y="9555"/>
                </a:cubicBezTo>
                <a:cubicBezTo>
                  <a:pt x="16209" y="9565"/>
                  <a:pt x="16170" y="9584"/>
                  <a:pt x="16220" y="9599"/>
                </a:cubicBezTo>
                <a:cubicBezTo>
                  <a:pt x="16249" y="9550"/>
                  <a:pt x="16367" y="9618"/>
                  <a:pt x="16367" y="9665"/>
                </a:cubicBezTo>
                <a:cubicBezTo>
                  <a:pt x="16318" y="9665"/>
                  <a:pt x="16269" y="9665"/>
                  <a:pt x="16220" y="9665"/>
                </a:cubicBezTo>
                <a:cubicBezTo>
                  <a:pt x="16200" y="9724"/>
                  <a:pt x="16281" y="9707"/>
                  <a:pt x="16308" y="9731"/>
                </a:cubicBezTo>
                <a:cubicBezTo>
                  <a:pt x="16348" y="9688"/>
                  <a:pt x="16488" y="9719"/>
                  <a:pt x="16543" y="9686"/>
                </a:cubicBezTo>
                <a:cubicBezTo>
                  <a:pt x="16565" y="9682"/>
                  <a:pt x="16600" y="9686"/>
                  <a:pt x="16601" y="9665"/>
                </a:cubicBezTo>
                <a:cubicBezTo>
                  <a:pt x="16491" y="9640"/>
                  <a:pt x="16468" y="9686"/>
                  <a:pt x="16425" y="9620"/>
                </a:cubicBezTo>
                <a:cubicBezTo>
                  <a:pt x="16499" y="9578"/>
                  <a:pt x="16546" y="9654"/>
                  <a:pt x="16601" y="9599"/>
                </a:cubicBezTo>
                <a:cubicBezTo>
                  <a:pt x="16585" y="9603"/>
                  <a:pt x="16568" y="9575"/>
                  <a:pt x="16601" y="9577"/>
                </a:cubicBezTo>
                <a:cubicBezTo>
                  <a:pt x="16652" y="9577"/>
                  <a:pt x="16796" y="9638"/>
                  <a:pt x="16806" y="9686"/>
                </a:cubicBezTo>
                <a:cubicBezTo>
                  <a:pt x="16777" y="9686"/>
                  <a:pt x="16770" y="9725"/>
                  <a:pt x="16806" y="9731"/>
                </a:cubicBezTo>
                <a:cubicBezTo>
                  <a:pt x="16847" y="9661"/>
                  <a:pt x="16813" y="9657"/>
                  <a:pt x="16806" y="9577"/>
                </a:cubicBezTo>
                <a:cubicBezTo>
                  <a:pt x="16737" y="9566"/>
                  <a:pt x="16645" y="9578"/>
                  <a:pt x="16601" y="9555"/>
                </a:cubicBezTo>
                <a:cubicBezTo>
                  <a:pt x="16579" y="9542"/>
                  <a:pt x="16597" y="9479"/>
                  <a:pt x="16543" y="9488"/>
                </a:cubicBezTo>
                <a:cubicBezTo>
                  <a:pt x="16538" y="9514"/>
                  <a:pt x="16548" y="9552"/>
                  <a:pt x="16514" y="9555"/>
                </a:cubicBezTo>
                <a:cubicBezTo>
                  <a:pt x="16479" y="9544"/>
                  <a:pt x="16447" y="9530"/>
                  <a:pt x="16425" y="9511"/>
                </a:cubicBezTo>
                <a:cubicBezTo>
                  <a:pt x="16464" y="9488"/>
                  <a:pt x="16514" y="9474"/>
                  <a:pt x="16543" y="9444"/>
                </a:cubicBezTo>
                <a:cubicBezTo>
                  <a:pt x="16428" y="9466"/>
                  <a:pt x="16373" y="9395"/>
                  <a:pt x="16308" y="9444"/>
                </a:cubicBezTo>
                <a:close/>
                <a:moveTo>
                  <a:pt x="13026" y="9444"/>
                </a:moveTo>
                <a:cubicBezTo>
                  <a:pt x="13059" y="9398"/>
                  <a:pt x="13057" y="9398"/>
                  <a:pt x="12996" y="9423"/>
                </a:cubicBezTo>
                <a:cubicBezTo>
                  <a:pt x="12993" y="9395"/>
                  <a:pt x="12987" y="9370"/>
                  <a:pt x="12937" y="9378"/>
                </a:cubicBezTo>
                <a:cubicBezTo>
                  <a:pt x="12918" y="9437"/>
                  <a:pt x="12998" y="9421"/>
                  <a:pt x="13026" y="9444"/>
                </a:cubicBezTo>
                <a:close/>
                <a:moveTo>
                  <a:pt x="12879" y="9400"/>
                </a:moveTo>
                <a:cubicBezTo>
                  <a:pt x="12739" y="9338"/>
                  <a:pt x="12808" y="9473"/>
                  <a:pt x="12879" y="9400"/>
                </a:cubicBezTo>
                <a:close/>
                <a:moveTo>
                  <a:pt x="44680" y="9444"/>
                </a:moveTo>
                <a:cubicBezTo>
                  <a:pt x="44710" y="9444"/>
                  <a:pt x="44739" y="9444"/>
                  <a:pt x="44768" y="9444"/>
                </a:cubicBezTo>
                <a:cubicBezTo>
                  <a:pt x="44763" y="9412"/>
                  <a:pt x="44778" y="9363"/>
                  <a:pt x="44739" y="9357"/>
                </a:cubicBezTo>
                <a:cubicBezTo>
                  <a:pt x="44739" y="9400"/>
                  <a:pt x="44659" y="9385"/>
                  <a:pt x="44680" y="9444"/>
                </a:cubicBezTo>
                <a:close/>
                <a:moveTo>
                  <a:pt x="42364" y="9400"/>
                </a:moveTo>
                <a:cubicBezTo>
                  <a:pt x="42394" y="9400"/>
                  <a:pt x="42423" y="9400"/>
                  <a:pt x="42453" y="9400"/>
                </a:cubicBezTo>
                <a:cubicBezTo>
                  <a:pt x="42457" y="9361"/>
                  <a:pt x="42423" y="9349"/>
                  <a:pt x="42364" y="9357"/>
                </a:cubicBezTo>
                <a:cubicBezTo>
                  <a:pt x="42364" y="9372"/>
                  <a:pt x="42364" y="9385"/>
                  <a:pt x="42364" y="9400"/>
                </a:cubicBezTo>
                <a:close/>
                <a:moveTo>
                  <a:pt x="22991" y="9400"/>
                </a:moveTo>
                <a:cubicBezTo>
                  <a:pt x="23010" y="9400"/>
                  <a:pt x="23030" y="9400"/>
                  <a:pt x="23049" y="9400"/>
                </a:cubicBezTo>
                <a:cubicBezTo>
                  <a:pt x="23049" y="9385"/>
                  <a:pt x="23049" y="9372"/>
                  <a:pt x="23049" y="9357"/>
                </a:cubicBezTo>
                <a:cubicBezTo>
                  <a:pt x="23030" y="9357"/>
                  <a:pt x="23010" y="9357"/>
                  <a:pt x="22991" y="9357"/>
                </a:cubicBezTo>
                <a:cubicBezTo>
                  <a:pt x="22991" y="9372"/>
                  <a:pt x="22991" y="9385"/>
                  <a:pt x="22991" y="9400"/>
                </a:cubicBezTo>
                <a:close/>
                <a:moveTo>
                  <a:pt x="22786" y="9357"/>
                </a:moveTo>
                <a:cubicBezTo>
                  <a:pt x="22789" y="9357"/>
                  <a:pt x="22778" y="9392"/>
                  <a:pt x="22756" y="9378"/>
                </a:cubicBezTo>
                <a:cubicBezTo>
                  <a:pt x="22727" y="9378"/>
                  <a:pt x="22698" y="9378"/>
                  <a:pt x="22669" y="9378"/>
                </a:cubicBezTo>
                <a:cubicBezTo>
                  <a:pt x="22548" y="9442"/>
                  <a:pt x="22932" y="9385"/>
                  <a:pt x="22786" y="9357"/>
                </a:cubicBezTo>
                <a:close/>
                <a:moveTo>
                  <a:pt x="21584" y="9400"/>
                </a:moveTo>
                <a:cubicBezTo>
                  <a:pt x="21604" y="9400"/>
                  <a:pt x="21623" y="9400"/>
                  <a:pt x="21642" y="9400"/>
                </a:cubicBezTo>
                <a:cubicBezTo>
                  <a:pt x="21642" y="9385"/>
                  <a:pt x="21642" y="9372"/>
                  <a:pt x="21642" y="9357"/>
                </a:cubicBezTo>
                <a:cubicBezTo>
                  <a:pt x="21623" y="9357"/>
                  <a:pt x="21604" y="9357"/>
                  <a:pt x="21584" y="9357"/>
                </a:cubicBezTo>
                <a:cubicBezTo>
                  <a:pt x="21584" y="9372"/>
                  <a:pt x="21584" y="9385"/>
                  <a:pt x="21584" y="9400"/>
                </a:cubicBezTo>
                <a:close/>
                <a:moveTo>
                  <a:pt x="20910" y="9357"/>
                </a:moveTo>
                <a:cubicBezTo>
                  <a:pt x="20888" y="9343"/>
                  <a:pt x="20856" y="9375"/>
                  <a:pt x="20851" y="9378"/>
                </a:cubicBezTo>
                <a:cubicBezTo>
                  <a:pt x="20753" y="9453"/>
                  <a:pt x="20977" y="9398"/>
                  <a:pt x="20910" y="9357"/>
                </a:cubicBezTo>
                <a:close/>
                <a:moveTo>
                  <a:pt x="16806" y="9378"/>
                </a:moveTo>
                <a:cubicBezTo>
                  <a:pt x="16773" y="9360"/>
                  <a:pt x="16728" y="9349"/>
                  <a:pt x="16660" y="9357"/>
                </a:cubicBezTo>
                <a:cubicBezTo>
                  <a:pt x="16615" y="9423"/>
                  <a:pt x="16812" y="9414"/>
                  <a:pt x="16806" y="9378"/>
                </a:cubicBezTo>
                <a:close/>
                <a:moveTo>
                  <a:pt x="16631" y="9378"/>
                </a:moveTo>
                <a:cubicBezTo>
                  <a:pt x="16570" y="9330"/>
                  <a:pt x="16536" y="9397"/>
                  <a:pt x="16484" y="9357"/>
                </a:cubicBezTo>
                <a:cubicBezTo>
                  <a:pt x="16439" y="9423"/>
                  <a:pt x="16636" y="9414"/>
                  <a:pt x="16631" y="9378"/>
                </a:cubicBezTo>
                <a:close/>
                <a:moveTo>
                  <a:pt x="47171" y="9334"/>
                </a:moveTo>
                <a:cubicBezTo>
                  <a:pt x="47142" y="9334"/>
                  <a:pt x="47113" y="9334"/>
                  <a:pt x="47084" y="9334"/>
                </a:cubicBezTo>
                <a:cubicBezTo>
                  <a:pt x="47060" y="9338"/>
                  <a:pt x="47025" y="9335"/>
                  <a:pt x="47025" y="9357"/>
                </a:cubicBezTo>
                <a:cubicBezTo>
                  <a:pt x="47067" y="9344"/>
                  <a:pt x="47176" y="9382"/>
                  <a:pt x="47171" y="9334"/>
                </a:cubicBezTo>
                <a:close/>
                <a:moveTo>
                  <a:pt x="42629" y="9357"/>
                </a:moveTo>
                <a:cubicBezTo>
                  <a:pt x="42488" y="9295"/>
                  <a:pt x="42557" y="9428"/>
                  <a:pt x="42629" y="9357"/>
                </a:cubicBezTo>
                <a:close/>
                <a:moveTo>
                  <a:pt x="28618" y="9378"/>
                </a:moveTo>
                <a:cubicBezTo>
                  <a:pt x="28638" y="9378"/>
                  <a:pt x="28658" y="9378"/>
                  <a:pt x="28677" y="9378"/>
                </a:cubicBezTo>
                <a:cubicBezTo>
                  <a:pt x="28677" y="9364"/>
                  <a:pt x="28677" y="9349"/>
                  <a:pt x="28677" y="9334"/>
                </a:cubicBezTo>
                <a:cubicBezTo>
                  <a:pt x="28658" y="9334"/>
                  <a:pt x="28638" y="9334"/>
                  <a:pt x="28618" y="9334"/>
                </a:cubicBezTo>
                <a:cubicBezTo>
                  <a:pt x="28618" y="9349"/>
                  <a:pt x="28618" y="9364"/>
                  <a:pt x="28618" y="9378"/>
                </a:cubicBezTo>
                <a:close/>
                <a:moveTo>
                  <a:pt x="27504" y="9378"/>
                </a:moveTo>
                <a:cubicBezTo>
                  <a:pt x="27555" y="9379"/>
                  <a:pt x="27580" y="9361"/>
                  <a:pt x="27593" y="9334"/>
                </a:cubicBezTo>
                <a:cubicBezTo>
                  <a:pt x="27546" y="9336"/>
                  <a:pt x="27491" y="9331"/>
                  <a:pt x="27504" y="9378"/>
                </a:cubicBezTo>
                <a:close/>
                <a:moveTo>
                  <a:pt x="26186" y="9444"/>
                </a:moveTo>
                <a:cubicBezTo>
                  <a:pt x="26215" y="9444"/>
                  <a:pt x="26244" y="9444"/>
                  <a:pt x="26274" y="9444"/>
                </a:cubicBezTo>
                <a:cubicBezTo>
                  <a:pt x="26223" y="9388"/>
                  <a:pt x="26307" y="9367"/>
                  <a:pt x="26244" y="9334"/>
                </a:cubicBezTo>
                <a:cubicBezTo>
                  <a:pt x="26232" y="9376"/>
                  <a:pt x="26181" y="9390"/>
                  <a:pt x="26186" y="9444"/>
                </a:cubicBezTo>
                <a:close/>
                <a:moveTo>
                  <a:pt x="22405" y="9378"/>
                </a:moveTo>
                <a:cubicBezTo>
                  <a:pt x="22448" y="9366"/>
                  <a:pt x="22556" y="9405"/>
                  <a:pt x="22551" y="9357"/>
                </a:cubicBezTo>
                <a:cubicBezTo>
                  <a:pt x="22508" y="9322"/>
                  <a:pt x="22431" y="9340"/>
                  <a:pt x="22405" y="9378"/>
                </a:cubicBezTo>
                <a:close/>
                <a:moveTo>
                  <a:pt x="21379" y="9378"/>
                </a:moveTo>
                <a:cubicBezTo>
                  <a:pt x="21373" y="9354"/>
                  <a:pt x="21346" y="9344"/>
                  <a:pt x="21320" y="9334"/>
                </a:cubicBezTo>
                <a:cubicBezTo>
                  <a:pt x="21295" y="9398"/>
                  <a:pt x="21276" y="9360"/>
                  <a:pt x="21203" y="9357"/>
                </a:cubicBezTo>
                <a:cubicBezTo>
                  <a:pt x="21196" y="9373"/>
                  <a:pt x="21179" y="9382"/>
                  <a:pt x="21144" y="9378"/>
                </a:cubicBezTo>
                <a:cubicBezTo>
                  <a:pt x="21104" y="9377"/>
                  <a:pt x="21033" y="9383"/>
                  <a:pt x="21086" y="9400"/>
                </a:cubicBezTo>
                <a:cubicBezTo>
                  <a:pt x="21226" y="9381"/>
                  <a:pt x="21476" y="9444"/>
                  <a:pt x="21526" y="9357"/>
                </a:cubicBezTo>
                <a:cubicBezTo>
                  <a:pt x="21443" y="9338"/>
                  <a:pt x="21450" y="9387"/>
                  <a:pt x="21379" y="9378"/>
                </a:cubicBezTo>
                <a:close/>
                <a:moveTo>
                  <a:pt x="20470" y="9400"/>
                </a:moveTo>
                <a:cubicBezTo>
                  <a:pt x="20473" y="9360"/>
                  <a:pt x="20447" y="9354"/>
                  <a:pt x="20411" y="9378"/>
                </a:cubicBezTo>
                <a:cubicBezTo>
                  <a:pt x="20376" y="9404"/>
                  <a:pt x="20284" y="9415"/>
                  <a:pt x="20295" y="9466"/>
                </a:cubicBezTo>
                <a:cubicBezTo>
                  <a:pt x="20371" y="9485"/>
                  <a:pt x="20455" y="9400"/>
                  <a:pt x="20499" y="9466"/>
                </a:cubicBezTo>
                <a:cubicBezTo>
                  <a:pt x="20449" y="9532"/>
                  <a:pt x="20392" y="9491"/>
                  <a:pt x="20295" y="9488"/>
                </a:cubicBezTo>
                <a:cubicBezTo>
                  <a:pt x="20295" y="9511"/>
                  <a:pt x="20295" y="9533"/>
                  <a:pt x="20295" y="9555"/>
                </a:cubicBezTo>
                <a:cubicBezTo>
                  <a:pt x="20417" y="9560"/>
                  <a:pt x="20433" y="9519"/>
                  <a:pt x="20529" y="9555"/>
                </a:cubicBezTo>
                <a:cubicBezTo>
                  <a:pt x="20584" y="9513"/>
                  <a:pt x="20532" y="9499"/>
                  <a:pt x="20529" y="9444"/>
                </a:cubicBezTo>
                <a:cubicBezTo>
                  <a:pt x="20620" y="9443"/>
                  <a:pt x="20720" y="9392"/>
                  <a:pt x="20793" y="9444"/>
                </a:cubicBezTo>
                <a:cubicBezTo>
                  <a:pt x="20766" y="9357"/>
                  <a:pt x="20681" y="9398"/>
                  <a:pt x="20587" y="9400"/>
                </a:cubicBezTo>
                <a:cubicBezTo>
                  <a:pt x="20620" y="9369"/>
                  <a:pt x="20619" y="9346"/>
                  <a:pt x="20558" y="9334"/>
                </a:cubicBezTo>
                <a:cubicBezTo>
                  <a:pt x="20542" y="9366"/>
                  <a:pt x="20513" y="9388"/>
                  <a:pt x="20470" y="9400"/>
                </a:cubicBezTo>
                <a:close/>
                <a:moveTo>
                  <a:pt x="17891" y="9378"/>
                </a:moveTo>
                <a:cubicBezTo>
                  <a:pt x="18021" y="9389"/>
                  <a:pt x="18037" y="9348"/>
                  <a:pt x="18126" y="9378"/>
                </a:cubicBezTo>
                <a:cubicBezTo>
                  <a:pt x="18158" y="9309"/>
                  <a:pt x="17859" y="9309"/>
                  <a:pt x="17891" y="9378"/>
                </a:cubicBezTo>
                <a:close/>
                <a:moveTo>
                  <a:pt x="17686" y="9400"/>
                </a:moveTo>
                <a:cubicBezTo>
                  <a:pt x="17653" y="9405"/>
                  <a:pt x="17640" y="9425"/>
                  <a:pt x="17627" y="9444"/>
                </a:cubicBezTo>
                <a:cubicBezTo>
                  <a:pt x="17775" y="9418"/>
                  <a:pt x="17935" y="9491"/>
                  <a:pt x="17980" y="9444"/>
                </a:cubicBezTo>
                <a:cubicBezTo>
                  <a:pt x="17906" y="9363"/>
                  <a:pt x="17765" y="9469"/>
                  <a:pt x="17715" y="9378"/>
                </a:cubicBezTo>
                <a:cubicBezTo>
                  <a:pt x="17751" y="9376"/>
                  <a:pt x="17785" y="9372"/>
                  <a:pt x="17774" y="9334"/>
                </a:cubicBezTo>
                <a:cubicBezTo>
                  <a:pt x="17725" y="9334"/>
                  <a:pt x="17676" y="9334"/>
                  <a:pt x="17627" y="9334"/>
                </a:cubicBezTo>
                <a:cubicBezTo>
                  <a:pt x="17618" y="9378"/>
                  <a:pt x="17667" y="9378"/>
                  <a:pt x="17686" y="9400"/>
                </a:cubicBezTo>
                <a:close/>
                <a:moveTo>
                  <a:pt x="17364" y="9444"/>
                </a:moveTo>
                <a:cubicBezTo>
                  <a:pt x="17342" y="9385"/>
                  <a:pt x="17422" y="9400"/>
                  <a:pt x="17422" y="9357"/>
                </a:cubicBezTo>
                <a:cubicBezTo>
                  <a:pt x="17338" y="9276"/>
                  <a:pt x="17240" y="9431"/>
                  <a:pt x="17364" y="9444"/>
                </a:cubicBezTo>
                <a:close/>
                <a:moveTo>
                  <a:pt x="17100" y="9378"/>
                </a:moveTo>
                <a:cubicBezTo>
                  <a:pt x="17140" y="9378"/>
                  <a:pt x="17164" y="9389"/>
                  <a:pt x="17187" y="9400"/>
                </a:cubicBezTo>
                <a:cubicBezTo>
                  <a:pt x="17202" y="9332"/>
                  <a:pt x="17109" y="9318"/>
                  <a:pt x="17100" y="9378"/>
                </a:cubicBezTo>
                <a:close/>
                <a:moveTo>
                  <a:pt x="44328" y="9357"/>
                </a:moveTo>
                <a:cubicBezTo>
                  <a:pt x="44348" y="9357"/>
                  <a:pt x="44368" y="9357"/>
                  <a:pt x="44387" y="9357"/>
                </a:cubicBezTo>
                <a:cubicBezTo>
                  <a:pt x="44387" y="9341"/>
                  <a:pt x="44387" y="9327"/>
                  <a:pt x="44387" y="9312"/>
                </a:cubicBezTo>
                <a:cubicBezTo>
                  <a:pt x="44368" y="9312"/>
                  <a:pt x="44348" y="9312"/>
                  <a:pt x="44328" y="9312"/>
                </a:cubicBezTo>
                <a:cubicBezTo>
                  <a:pt x="44328" y="9327"/>
                  <a:pt x="44328" y="9341"/>
                  <a:pt x="44328" y="9357"/>
                </a:cubicBezTo>
                <a:close/>
                <a:moveTo>
                  <a:pt x="17451" y="9378"/>
                </a:moveTo>
                <a:cubicBezTo>
                  <a:pt x="17500" y="9378"/>
                  <a:pt x="17549" y="9378"/>
                  <a:pt x="17598" y="9378"/>
                </a:cubicBezTo>
                <a:cubicBezTo>
                  <a:pt x="17598" y="9364"/>
                  <a:pt x="17598" y="9349"/>
                  <a:pt x="17598" y="9334"/>
                </a:cubicBezTo>
                <a:cubicBezTo>
                  <a:pt x="17575" y="9283"/>
                  <a:pt x="17460" y="9346"/>
                  <a:pt x="17451" y="9378"/>
                </a:cubicBezTo>
                <a:close/>
                <a:moveTo>
                  <a:pt x="43068" y="9334"/>
                </a:moveTo>
                <a:cubicBezTo>
                  <a:pt x="43097" y="9334"/>
                  <a:pt x="43127" y="9334"/>
                  <a:pt x="43156" y="9334"/>
                </a:cubicBezTo>
                <a:cubicBezTo>
                  <a:pt x="43160" y="9295"/>
                  <a:pt x="43127" y="9283"/>
                  <a:pt x="43068" y="9291"/>
                </a:cubicBezTo>
                <a:cubicBezTo>
                  <a:pt x="43068" y="9305"/>
                  <a:pt x="43068" y="9319"/>
                  <a:pt x="43068" y="9334"/>
                </a:cubicBezTo>
                <a:close/>
                <a:moveTo>
                  <a:pt x="28912" y="9312"/>
                </a:moveTo>
                <a:cubicBezTo>
                  <a:pt x="28898" y="9381"/>
                  <a:pt x="28974" y="9382"/>
                  <a:pt x="29058" y="9378"/>
                </a:cubicBezTo>
                <a:cubicBezTo>
                  <a:pt x="29058" y="9349"/>
                  <a:pt x="29058" y="9319"/>
                  <a:pt x="29058" y="9291"/>
                </a:cubicBezTo>
                <a:cubicBezTo>
                  <a:pt x="28966" y="9279"/>
                  <a:pt x="28981" y="9366"/>
                  <a:pt x="28912" y="9312"/>
                </a:cubicBezTo>
                <a:close/>
                <a:moveTo>
                  <a:pt x="27153" y="9312"/>
                </a:moveTo>
                <a:cubicBezTo>
                  <a:pt x="27054" y="9246"/>
                  <a:pt x="27064" y="9394"/>
                  <a:pt x="27153" y="9312"/>
                </a:cubicBezTo>
                <a:close/>
                <a:moveTo>
                  <a:pt x="25248" y="9334"/>
                </a:moveTo>
                <a:cubicBezTo>
                  <a:pt x="25294" y="9333"/>
                  <a:pt x="25349" y="9337"/>
                  <a:pt x="25335" y="9291"/>
                </a:cubicBezTo>
                <a:cubicBezTo>
                  <a:pt x="25316" y="9291"/>
                  <a:pt x="25296" y="9291"/>
                  <a:pt x="25277" y="9291"/>
                </a:cubicBezTo>
                <a:cubicBezTo>
                  <a:pt x="25277" y="9312"/>
                  <a:pt x="25254" y="9316"/>
                  <a:pt x="25248" y="9334"/>
                </a:cubicBezTo>
                <a:close/>
                <a:moveTo>
                  <a:pt x="24691" y="9312"/>
                </a:moveTo>
                <a:cubicBezTo>
                  <a:pt x="24592" y="9246"/>
                  <a:pt x="24602" y="9394"/>
                  <a:pt x="24691" y="9312"/>
                </a:cubicBezTo>
                <a:close/>
                <a:moveTo>
                  <a:pt x="24280" y="9334"/>
                </a:moveTo>
                <a:cubicBezTo>
                  <a:pt x="24285" y="9454"/>
                  <a:pt x="24395" y="9355"/>
                  <a:pt x="24515" y="9378"/>
                </a:cubicBezTo>
                <a:cubicBezTo>
                  <a:pt x="24533" y="9298"/>
                  <a:pt x="24454" y="9292"/>
                  <a:pt x="24369" y="9291"/>
                </a:cubicBezTo>
                <a:cubicBezTo>
                  <a:pt x="24374" y="9350"/>
                  <a:pt x="24324" y="9366"/>
                  <a:pt x="24280" y="9334"/>
                </a:cubicBezTo>
                <a:close/>
                <a:moveTo>
                  <a:pt x="23049" y="9334"/>
                </a:moveTo>
                <a:cubicBezTo>
                  <a:pt x="23079" y="9334"/>
                  <a:pt x="23108" y="9334"/>
                  <a:pt x="23138" y="9334"/>
                </a:cubicBezTo>
                <a:cubicBezTo>
                  <a:pt x="23141" y="9295"/>
                  <a:pt x="23108" y="9283"/>
                  <a:pt x="23049" y="9291"/>
                </a:cubicBezTo>
                <a:cubicBezTo>
                  <a:pt x="23049" y="9305"/>
                  <a:pt x="23049" y="9319"/>
                  <a:pt x="23049" y="9334"/>
                </a:cubicBezTo>
                <a:close/>
                <a:moveTo>
                  <a:pt x="22375" y="9378"/>
                </a:moveTo>
                <a:cubicBezTo>
                  <a:pt x="22339" y="9307"/>
                  <a:pt x="22470" y="9361"/>
                  <a:pt x="22434" y="9291"/>
                </a:cubicBezTo>
                <a:cubicBezTo>
                  <a:pt x="22360" y="9267"/>
                  <a:pt x="22305" y="9364"/>
                  <a:pt x="22375" y="9378"/>
                </a:cubicBezTo>
                <a:close/>
                <a:moveTo>
                  <a:pt x="19298" y="9334"/>
                </a:moveTo>
                <a:cubicBezTo>
                  <a:pt x="19344" y="9333"/>
                  <a:pt x="19399" y="9337"/>
                  <a:pt x="19386" y="9291"/>
                </a:cubicBezTo>
                <a:cubicBezTo>
                  <a:pt x="19366" y="9291"/>
                  <a:pt x="19346" y="9291"/>
                  <a:pt x="19327" y="9291"/>
                </a:cubicBezTo>
                <a:cubicBezTo>
                  <a:pt x="19327" y="9312"/>
                  <a:pt x="19304" y="9316"/>
                  <a:pt x="19298" y="9334"/>
                </a:cubicBezTo>
                <a:close/>
                <a:moveTo>
                  <a:pt x="14638" y="9334"/>
                </a:moveTo>
                <a:cubicBezTo>
                  <a:pt x="14708" y="9282"/>
                  <a:pt x="14542" y="9277"/>
                  <a:pt x="14549" y="9312"/>
                </a:cubicBezTo>
                <a:cubicBezTo>
                  <a:pt x="14549" y="9311"/>
                  <a:pt x="14649" y="9326"/>
                  <a:pt x="14638" y="9334"/>
                </a:cubicBezTo>
                <a:close/>
                <a:moveTo>
                  <a:pt x="46878" y="9312"/>
                </a:moveTo>
                <a:cubicBezTo>
                  <a:pt x="46898" y="9312"/>
                  <a:pt x="46917" y="9312"/>
                  <a:pt x="46937" y="9312"/>
                </a:cubicBezTo>
                <a:cubicBezTo>
                  <a:pt x="46937" y="9298"/>
                  <a:pt x="46937" y="9283"/>
                  <a:pt x="46937" y="9268"/>
                </a:cubicBezTo>
                <a:cubicBezTo>
                  <a:pt x="46917" y="9268"/>
                  <a:pt x="46898" y="9268"/>
                  <a:pt x="46878" y="9268"/>
                </a:cubicBezTo>
                <a:cubicBezTo>
                  <a:pt x="46878" y="9283"/>
                  <a:pt x="46878" y="9298"/>
                  <a:pt x="46878" y="9312"/>
                </a:cubicBezTo>
                <a:close/>
                <a:moveTo>
                  <a:pt x="44973" y="9291"/>
                </a:moveTo>
                <a:cubicBezTo>
                  <a:pt x="44945" y="9369"/>
                  <a:pt x="45033" y="9311"/>
                  <a:pt x="45061" y="9312"/>
                </a:cubicBezTo>
                <a:cubicBezTo>
                  <a:pt x="45096" y="9314"/>
                  <a:pt x="45127" y="9353"/>
                  <a:pt x="45149" y="9312"/>
                </a:cubicBezTo>
                <a:cubicBezTo>
                  <a:pt x="45072" y="9232"/>
                  <a:pt x="45050" y="9331"/>
                  <a:pt x="44973" y="9291"/>
                </a:cubicBezTo>
                <a:close/>
                <a:moveTo>
                  <a:pt x="27739" y="9357"/>
                </a:moveTo>
                <a:cubicBezTo>
                  <a:pt x="27821" y="9391"/>
                  <a:pt x="27820" y="9261"/>
                  <a:pt x="27768" y="9268"/>
                </a:cubicBezTo>
                <a:cubicBezTo>
                  <a:pt x="27759" y="9298"/>
                  <a:pt x="27726" y="9310"/>
                  <a:pt x="27739" y="9357"/>
                </a:cubicBezTo>
                <a:close/>
                <a:moveTo>
                  <a:pt x="23284" y="9268"/>
                </a:moveTo>
                <a:cubicBezTo>
                  <a:pt x="23260" y="9402"/>
                  <a:pt x="23418" y="9283"/>
                  <a:pt x="23284" y="9268"/>
                </a:cubicBezTo>
                <a:close/>
                <a:moveTo>
                  <a:pt x="18917" y="9312"/>
                </a:moveTo>
                <a:cubicBezTo>
                  <a:pt x="18858" y="9312"/>
                  <a:pt x="18880" y="9252"/>
                  <a:pt x="18800" y="9268"/>
                </a:cubicBezTo>
                <a:cubicBezTo>
                  <a:pt x="18761" y="9328"/>
                  <a:pt x="18583" y="9282"/>
                  <a:pt x="18565" y="9357"/>
                </a:cubicBezTo>
                <a:cubicBezTo>
                  <a:pt x="18666" y="9374"/>
                  <a:pt x="18678" y="9324"/>
                  <a:pt x="18770" y="9334"/>
                </a:cubicBezTo>
                <a:cubicBezTo>
                  <a:pt x="18764" y="9366"/>
                  <a:pt x="18722" y="9372"/>
                  <a:pt x="18711" y="9400"/>
                </a:cubicBezTo>
                <a:cubicBezTo>
                  <a:pt x="18778" y="9394"/>
                  <a:pt x="18822" y="9406"/>
                  <a:pt x="18829" y="9444"/>
                </a:cubicBezTo>
                <a:cubicBezTo>
                  <a:pt x="18761" y="9444"/>
                  <a:pt x="18692" y="9444"/>
                  <a:pt x="18624" y="9444"/>
                </a:cubicBezTo>
                <a:cubicBezTo>
                  <a:pt x="18602" y="9555"/>
                  <a:pt x="18731" y="9415"/>
                  <a:pt x="18741" y="9488"/>
                </a:cubicBezTo>
                <a:cubicBezTo>
                  <a:pt x="18707" y="9499"/>
                  <a:pt x="18675" y="9513"/>
                  <a:pt x="18653" y="9533"/>
                </a:cubicBezTo>
                <a:cubicBezTo>
                  <a:pt x="18695" y="9524"/>
                  <a:pt x="18716" y="9553"/>
                  <a:pt x="18741" y="9555"/>
                </a:cubicBezTo>
                <a:cubicBezTo>
                  <a:pt x="18794" y="9559"/>
                  <a:pt x="18832" y="9532"/>
                  <a:pt x="18858" y="9533"/>
                </a:cubicBezTo>
                <a:cubicBezTo>
                  <a:pt x="18853" y="9532"/>
                  <a:pt x="18874" y="9552"/>
                  <a:pt x="18888" y="9555"/>
                </a:cubicBezTo>
                <a:cubicBezTo>
                  <a:pt x="19018" y="9579"/>
                  <a:pt x="19122" y="9536"/>
                  <a:pt x="19181" y="9533"/>
                </a:cubicBezTo>
                <a:cubicBezTo>
                  <a:pt x="19247" y="9529"/>
                  <a:pt x="19320" y="9536"/>
                  <a:pt x="19386" y="9533"/>
                </a:cubicBezTo>
                <a:cubicBezTo>
                  <a:pt x="19424" y="9530"/>
                  <a:pt x="19426" y="9513"/>
                  <a:pt x="19474" y="9511"/>
                </a:cubicBezTo>
                <a:cubicBezTo>
                  <a:pt x="19581" y="9507"/>
                  <a:pt x="19746" y="9542"/>
                  <a:pt x="19796" y="9466"/>
                </a:cubicBezTo>
                <a:cubicBezTo>
                  <a:pt x="19678" y="9493"/>
                  <a:pt x="19699" y="9460"/>
                  <a:pt x="19620" y="9466"/>
                </a:cubicBezTo>
                <a:cubicBezTo>
                  <a:pt x="19595" y="9468"/>
                  <a:pt x="19581" y="9490"/>
                  <a:pt x="19561" y="9488"/>
                </a:cubicBezTo>
                <a:cubicBezTo>
                  <a:pt x="19565" y="9488"/>
                  <a:pt x="19547" y="9469"/>
                  <a:pt x="19532" y="9466"/>
                </a:cubicBezTo>
                <a:cubicBezTo>
                  <a:pt x="19450" y="9451"/>
                  <a:pt x="19443" y="9481"/>
                  <a:pt x="19386" y="9488"/>
                </a:cubicBezTo>
                <a:cubicBezTo>
                  <a:pt x="19349" y="9493"/>
                  <a:pt x="19306" y="9482"/>
                  <a:pt x="19268" y="9488"/>
                </a:cubicBezTo>
                <a:cubicBezTo>
                  <a:pt x="19243" y="9493"/>
                  <a:pt x="19231" y="9510"/>
                  <a:pt x="19210" y="9511"/>
                </a:cubicBezTo>
                <a:cubicBezTo>
                  <a:pt x="19174" y="9513"/>
                  <a:pt x="19170" y="9485"/>
                  <a:pt x="19122" y="9488"/>
                </a:cubicBezTo>
                <a:cubicBezTo>
                  <a:pt x="19114" y="9488"/>
                  <a:pt x="19078" y="9532"/>
                  <a:pt x="19034" y="9511"/>
                </a:cubicBezTo>
                <a:cubicBezTo>
                  <a:pt x="19025" y="9465"/>
                  <a:pt x="18954" y="9543"/>
                  <a:pt x="18946" y="9466"/>
                </a:cubicBezTo>
                <a:cubicBezTo>
                  <a:pt x="19034" y="9466"/>
                  <a:pt x="19122" y="9466"/>
                  <a:pt x="19210" y="9466"/>
                </a:cubicBezTo>
                <a:cubicBezTo>
                  <a:pt x="19227" y="9373"/>
                  <a:pt x="19087" y="9398"/>
                  <a:pt x="19034" y="9357"/>
                </a:cubicBezTo>
                <a:cubicBezTo>
                  <a:pt x="19123" y="9357"/>
                  <a:pt x="19227" y="9369"/>
                  <a:pt x="19210" y="9291"/>
                </a:cubicBezTo>
                <a:cubicBezTo>
                  <a:pt x="19098" y="9337"/>
                  <a:pt x="19017" y="9274"/>
                  <a:pt x="18917" y="9312"/>
                </a:cubicBezTo>
                <a:close/>
                <a:moveTo>
                  <a:pt x="45384" y="9268"/>
                </a:moveTo>
                <a:cubicBezTo>
                  <a:pt x="45285" y="9202"/>
                  <a:pt x="45295" y="9350"/>
                  <a:pt x="45384" y="9268"/>
                </a:cubicBezTo>
                <a:close/>
                <a:moveTo>
                  <a:pt x="44621" y="9334"/>
                </a:moveTo>
                <a:cubicBezTo>
                  <a:pt x="44623" y="9304"/>
                  <a:pt x="44608" y="9286"/>
                  <a:pt x="44592" y="9268"/>
                </a:cubicBezTo>
                <a:cubicBezTo>
                  <a:pt x="44615" y="9264"/>
                  <a:pt x="44650" y="9268"/>
                  <a:pt x="44651" y="9246"/>
                </a:cubicBezTo>
                <a:cubicBezTo>
                  <a:pt x="44621" y="9246"/>
                  <a:pt x="44592" y="9246"/>
                  <a:pt x="44563" y="9246"/>
                </a:cubicBezTo>
                <a:cubicBezTo>
                  <a:pt x="44570" y="9284"/>
                  <a:pt x="44534" y="9357"/>
                  <a:pt x="44621" y="9334"/>
                </a:cubicBezTo>
                <a:close/>
                <a:moveTo>
                  <a:pt x="44358" y="9246"/>
                </a:moveTo>
                <a:cubicBezTo>
                  <a:pt x="44457" y="9313"/>
                  <a:pt x="44447" y="9165"/>
                  <a:pt x="44358" y="9246"/>
                </a:cubicBezTo>
                <a:close/>
                <a:moveTo>
                  <a:pt x="18448" y="9268"/>
                </a:moveTo>
                <a:cubicBezTo>
                  <a:pt x="18471" y="9286"/>
                  <a:pt x="18607" y="9262"/>
                  <a:pt x="18506" y="9225"/>
                </a:cubicBezTo>
                <a:cubicBezTo>
                  <a:pt x="18522" y="9242"/>
                  <a:pt x="18436" y="9259"/>
                  <a:pt x="18448" y="9268"/>
                </a:cubicBezTo>
                <a:close/>
                <a:moveTo>
                  <a:pt x="13289" y="9268"/>
                </a:moveTo>
                <a:cubicBezTo>
                  <a:pt x="13318" y="9268"/>
                  <a:pt x="13348" y="9268"/>
                  <a:pt x="13377" y="9268"/>
                </a:cubicBezTo>
                <a:cubicBezTo>
                  <a:pt x="13381" y="9229"/>
                  <a:pt x="13348" y="9217"/>
                  <a:pt x="13289" y="9225"/>
                </a:cubicBezTo>
                <a:cubicBezTo>
                  <a:pt x="13289" y="9239"/>
                  <a:pt x="13289" y="9253"/>
                  <a:pt x="13289" y="9268"/>
                </a:cubicBezTo>
                <a:close/>
                <a:moveTo>
                  <a:pt x="44885" y="9246"/>
                </a:moveTo>
                <a:cubicBezTo>
                  <a:pt x="44905" y="9246"/>
                  <a:pt x="44925" y="9246"/>
                  <a:pt x="44944" y="9246"/>
                </a:cubicBezTo>
                <a:cubicBezTo>
                  <a:pt x="44990" y="9192"/>
                  <a:pt x="44845" y="9181"/>
                  <a:pt x="44856" y="9225"/>
                </a:cubicBezTo>
                <a:cubicBezTo>
                  <a:pt x="44874" y="9226"/>
                  <a:pt x="44891" y="9228"/>
                  <a:pt x="44885" y="9246"/>
                </a:cubicBezTo>
                <a:close/>
                <a:moveTo>
                  <a:pt x="44768" y="9268"/>
                </a:moveTo>
                <a:cubicBezTo>
                  <a:pt x="44769" y="9231"/>
                  <a:pt x="44746" y="9211"/>
                  <a:pt x="44710" y="9202"/>
                </a:cubicBezTo>
                <a:cubicBezTo>
                  <a:pt x="44668" y="9234"/>
                  <a:pt x="44666" y="9288"/>
                  <a:pt x="44768" y="9268"/>
                </a:cubicBezTo>
                <a:close/>
                <a:moveTo>
                  <a:pt x="27739" y="9246"/>
                </a:moveTo>
                <a:cubicBezTo>
                  <a:pt x="27681" y="9210"/>
                  <a:pt x="27702" y="9249"/>
                  <a:pt x="27622" y="9246"/>
                </a:cubicBezTo>
                <a:cubicBezTo>
                  <a:pt x="27651" y="9180"/>
                  <a:pt x="27556" y="9207"/>
                  <a:pt x="27504" y="9202"/>
                </a:cubicBezTo>
                <a:cubicBezTo>
                  <a:pt x="27499" y="9267"/>
                  <a:pt x="27695" y="9292"/>
                  <a:pt x="27739" y="9246"/>
                </a:cubicBezTo>
                <a:close/>
                <a:moveTo>
                  <a:pt x="20676" y="9225"/>
                </a:moveTo>
                <a:cubicBezTo>
                  <a:pt x="20693" y="9226"/>
                  <a:pt x="20710" y="9228"/>
                  <a:pt x="20704" y="9246"/>
                </a:cubicBezTo>
                <a:cubicBezTo>
                  <a:pt x="20614" y="9220"/>
                  <a:pt x="20458" y="9242"/>
                  <a:pt x="20353" y="9268"/>
                </a:cubicBezTo>
                <a:cubicBezTo>
                  <a:pt x="20295" y="9268"/>
                  <a:pt x="20316" y="9208"/>
                  <a:pt x="20236" y="9225"/>
                </a:cubicBezTo>
                <a:cubicBezTo>
                  <a:pt x="20211" y="9344"/>
                  <a:pt x="19895" y="9247"/>
                  <a:pt x="19825" y="9334"/>
                </a:cubicBezTo>
                <a:cubicBezTo>
                  <a:pt x="19990" y="9348"/>
                  <a:pt x="20144" y="9312"/>
                  <a:pt x="20236" y="9334"/>
                </a:cubicBezTo>
                <a:cubicBezTo>
                  <a:pt x="20272" y="9278"/>
                  <a:pt x="20328" y="9307"/>
                  <a:pt x="20353" y="9312"/>
                </a:cubicBezTo>
                <a:cubicBezTo>
                  <a:pt x="20416" y="9324"/>
                  <a:pt x="20410" y="9283"/>
                  <a:pt x="20441" y="9312"/>
                </a:cubicBezTo>
                <a:cubicBezTo>
                  <a:pt x="20468" y="9337"/>
                  <a:pt x="20572" y="9292"/>
                  <a:pt x="20587" y="9291"/>
                </a:cubicBezTo>
                <a:cubicBezTo>
                  <a:pt x="20691" y="9279"/>
                  <a:pt x="20753" y="9280"/>
                  <a:pt x="20793" y="9268"/>
                </a:cubicBezTo>
                <a:cubicBezTo>
                  <a:pt x="20815" y="9262"/>
                  <a:pt x="20851" y="9269"/>
                  <a:pt x="20851" y="9246"/>
                </a:cubicBezTo>
                <a:cubicBezTo>
                  <a:pt x="20754" y="9280"/>
                  <a:pt x="20741" y="9142"/>
                  <a:pt x="20676" y="9225"/>
                </a:cubicBezTo>
                <a:close/>
                <a:moveTo>
                  <a:pt x="17861" y="9246"/>
                </a:moveTo>
                <a:cubicBezTo>
                  <a:pt x="17891" y="9246"/>
                  <a:pt x="17896" y="9264"/>
                  <a:pt x="17920" y="9268"/>
                </a:cubicBezTo>
                <a:cubicBezTo>
                  <a:pt x="17920" y="9246"/>
                  <a:pt x="17944" y="9242"/>
                  <a:pt x="17950" y="9225"/>
                </a:cubicBezTo>
                <a:cubicBezTo>
                  <a:pt x="17920" y="9225"/>
                  <a:pt x="17915" y="9207"/>
                  <a:pt x="17891" y="9202"/>
                </a:cubicBezTo>
                <a:cubicBezTo>
                  <a:pt x="17891" y="9225"/>
                  <a:pt x="17867" y="9229"/>
                  <a:pt x="17861" y="9246"/>
                </a:cubicBezTo>
                <a:close/>
                <a:moveTo>
                  <a:pt x="17481" y="9268"/>
                </a:moveTo>
                <a:cubicBezTo>
                  <a:pt x="17485" y="9242"/>
                  <a:pt x="17533" y="9219"/>
                  <a:pt x="17481" y="9202"/>
                </a:cubicBezTo>
                <a:cubicBezTo>
                  <a:pt x="17476" y="9228"/>
                  <a:pt x="17429" y="9252"/>
                  <a:pt x="17481" y="9268"/>
                </a:cubicBezTo>
                <a:close/>
                <a:moveTo>
                  <a:pt x="13055" y="9225"/>
                </a:moveTo>
                <a:cubicBezTo>
                  <a:pt x="13017" y="9223"/>
                  <a:pt x="13014" y="9196"/>
                  <a:pt x="12967" y="9202"/>
                </a:cubicBezTo>
                <a:cubicBezTo>
                  <a:pt x="12921" y="9256"/>
                  <a:pt x="13067" y="9267"/>
                  <a:pt x="13055" y="9225"/>
                </a:cubicBezTo>
                <a:close/>
                <a:moveTo>
                  <a:pt x="28472" y="9268"/>
                </a:moveTo>
                <a:cubicBezTo>
                  <a:pt x="28468" y="9228"/>
                  <a:pt x="28453" y="9195"/>
                  <a:pt x="28413" y="9180"/>
                </a:cubicBezTo>
                <a:cubicBezTo>
                  <a:pt x="28405" y="9231"/>
                  <a:pt x="28420" y="9263"/>
                  <a:pt x="28472" y="9268"/>
                </a:cubicBezTo>
                <a:close/>
                <a:moveTo>
                  <a:pt x="25335" y="9268"/>
                </a:moveTo>
                <a:cubicBezTo>
                  <a:pt x="25423" y="9253"/>
                  <a:pt x="25612" y="9315"/>
                  <a:pt x="25570" y="9202"/>
                </a:cubicBezTo>
                <a:cubicBezTo>
                  <a:pt x="25550" y="9183"/>
                  <a:pt x="25454" y="9181"/>
                  <a:pt x="25335" y="9180"/>
                </a:cubicBezTo>
                <a:cubicBezTo>
                  <a:pt x="25335" y="9210"/>
                  <a:pt x="25335" y="9239"/>
                  <a:pt x="25335" y="9268"/>
                </a:cubicBezTo>
                <a:close/>
                <a:moveTo>
                  <a:pt x="23343" y="9202"/>
                </a:moveTo>
                <a:cubicBezTo>
                  <a:pt x="23346" y="9258"/>
                  <a:pt x="23457" y="9258"/>
                  <a:pt x="23460" y="9202"/>
                </a:cubicBezTo>
                <a:cubicBezTo>
                  <a:pt x="23388" y="9191"/>
                  <a:pt x="23315" y="9181"/>
                  <a:pt x="23167" y="9180"/>
                </a:cubicBezTo>
                <a:cubicBezTo>
                  <a:pt x="23140" y="9261"/>
                  <a:pt x="23321" y="9220"/>
                  <a:pt x="23343" y="9202"/>
                </a:cubicBezTo>
                <a:close/>
                <a:moveTo>
                  <a:pt x="23020" y="9225"/>
                </a:moveTo>
                <a:cubicBezTo>
                  <a:pt x="23072" y="9219"/>
                  <a:pt x="23167" y="9246"/>
                  <a:pt x="23138" y="9180"/>
                </a:cubicBezTo>
                <a:cubicBezTo>
                  <a:pt x="23071" y="9174"/>
                  <a:pt x="23027" y="9186"/>
                  <a:pt x="23020" y="9225"/>
                </a:cubicBezTo>
                <a:close/>
                <a:moveTo>
                  <a:pt x="14403" y="9225"/>
                </a:moveTo>
                <a:cubicBezTo>
                  <a:pt x="14447" y="9220"/>
                  <a:pt x="14511" y="9232"/>
                  <a:pt x="14520" y="9202"/>
                </a:cubicBezTo>
                <a:cubicBezTo>
                  <a:pt x="14481" y="9174"/>
                  <a:pt x="14411" y="9174"/>
                  <a:pt x="14403" y="9225"/>
                </a:cubicBezTo>
                <a:close/>
                <a:moveTo>
                  <a:pt x="13553" y="9246"/>
                </a:moveTo>
                <a:cubicBezTo>
                  <a:pt x="13612" y="9246"/>
                  <a:pt x="13670" y="9246"/>
                  <a:pt x="13729" y="9246"/>
                </a:cubicBezTo>
                <a:cubicBezTo>
                  <a:pt x="13724" y="9220"/>
                  <a:pt x="13734" y="9184"/>
                  <a:pt x="13700" y="9180"/>
                </a:cubicBezTo>
                <a:cubicBezTo>
                  <a:pt x="13714" y="9249"/>
                  <a:pt x="13565" y="9196"/>
                  <a:pt x="13553" y="9246"/>
                </a:cubicBezTo>
                <a:close/>
                <a:moveTo>
                  <a:pt x="12879" y="9312"/>
                </a:moveTo>
                <a:cubicBezTo>
                  <a:pt x="12876" y="9230"/>
                  <a:pt x="12846" y="9249"/>
                  <a:pt x="12879" y="9180"/>
                </a:cubicBezTo>
                <a:cubicBezTo>
                  <a:pt x="12765" y="9154"/>
                  <a:pt x="12808" y="9252"/>
                  <a:pt x="12732" y="9225"/>
                </a:cubicBezTo>
                <a:cubicBezTo>
                  <a:pt x="12718" y="9219"/>
                  <a:pt x="12738" y="9171"/>
                  <a:pt x="12703" y="9180"/>
                </a:cubicBezTo>
                <a:cubicBezTo>
                  <a:pt x="12699" y="9272"/>
                  <a:pt x="12757" y="9316"/>
                  <a:pt x="12879" y="9312"/>
                </a:cubicBezTo>
                <a:close/>
                <a:moveTo>
                  <a:pt x="30260" y="9246"/>
                </a:moveTo>
                <a:cubicBezTo>
                  <a:pt x="30302" y="9234"/>
                  <a:pt x="30411" y="9272"/>
                  <a:pt x="30406" y="9225"/>
                </a:cubicBezTo>
                <a:cubicBezTo>
                  <a:pt x="30351" y="9222"/>
                  <a:pt x="30386" y="9152"/>
                  <a:pt x="30319" y="9159"/>
                </a:cubicBezTo>
                <a:cubicBezTo>
                  <a:pt x="30319" y="9202"/>
                  <a:pt x="30238" y="9186"/>
                  <a:pt x="30260" y="9246"/>
                </a:cubicBezTo>
                <a:close/>
                <a:moveTo>
                  <a:pt x="28501" y="9225"/>
                </a:moveTo>
                <a:cubicBezTo>
                  <a:pt x="28519" y="9226"/>
                  <a:pt x="28536" y="9228"/>
                  <a:pt x="28530" y="9246"/>
                </a:cubicBezTo>
                <a:cubicBezTo>
                  <a:pt x="28513" y="9247"/>
                  <a:pt x="28496" y="9249"/>
                  <a:pt x="28501" y="9268"/>
                </a:cubicBezTo>
                <a:cubicBezTo>
                  <a:pt x="28635" y="9288"/>
                  <a:pt x="28667" y="9232"/>
                  <a:pt x="28765" y="9225"/>
                </a:cubicBezTo>
                <a:cubicBezTo>
                  <a:pt x="28748" y="9315"/>
                  <a:pt x="28876" y="9246"/>
                  <a:pt x="28882" y="9246"/>
                </a:cubicBezTo>
                <a:cubicBezTo>
                  <a:pt x="28898" y="9249"/>
                  <a:pt x="28907" y="9293"/>
                  <a:pt x="28941" y="9291"/>
                </a:cubicBezTo>
                <a:cubicBezTo>
                  <a:pt x="28942" y="9291"/>
                  <a:pt x="28965" y="9249"/>
                  <a:pt x="28970" y="9246"/>
                </a:cubicBezTo>
                <a:cubicBezTo>
                  <a:pt x="29071" y="9208"/>
                  <a:pt x="29129" y="9279"/>
                  <a:pt x="29145" y="9291"/>
                </a:cubicBezTo>
                <a:cubicBezTo>
                  <a:pt x="29221" y="9216"/>
                  <a:pt x="29338" y="9284"/>
                  <a:pt x="29381" y="9246"/>
                </a:cubicBezTo>
                <a:cubicBezTo>
                  <a:pt x="29425" y="9206"/>
                  <a:pt x="29627" y="9295"/>
                  <a:pt x="29644" y="9225"/>
                </a:cubicBezTo>
                <a:cubicBezTo>
                  <a:pt x="29568" y="9189"/>
                  <a:pt x="29531" y="9226"/>
                  <a:pt x="29498" y="9225"/>
                </a:cubicBezTo>
                <a:cubicBezTo>
                  <a:pt x="29496" y="9225"/>
                  <a:pt x="29499" y="9204"/>
                  <a:pt x="29498" y="9202"/>
                </a:cubicBezTo>
                <a:cubicBezTo>
                  <a:pt x="29481" y="9187"/>
                  <a:pt x="29333" y="9202"/>
                  <a:pt x="29322" y="9202"/>
                </a:cubicBezTo>
                <a:cubicBezTo>
                  <a:pt x="29217" y="9208"/>
                  <a:pt x="29230" y="9226"/>
                  <a:pt x="29204" y="9202"/>
                </a:cubicBezTo>
                <a:cubicBezTo>
                  <a:pt x="29199" y="9198"/>
                  <a:pt x="29154" y="9203"/>
                  <a:pt x="29145" y="9202"/>
                </a:cubicBezTo>
                <a:cubicBezTo>
                  <a:pt x="29044" y="9194"/>
                  <a:pt x="29036" y="9184"/>
                  <a:pt x="28970" y="9180"/>
                </a:cubicBezTo>
                <a:cubicBezTo>
                  <a:pt x="28857" y="9172"/>
                  <a:pt x="28859" y="9207"/>
                  <a:pt x="28824" y="9180"/>
                </a:cubicBezTo>
                <a:cubicBezTo>
                  <a:pt x="28781" y="9149"/>
                  <a:pt x="28660" y="9191"/>
                  <a:pt x="28648" y="9159"/>
                </a:cubicBezTo>
                <a:cubicBezTo>
                  <a:pt x="28693" y="9251"/>
                  <a:pt x="28496" y="9162"/>
                  <a:pt x="28501" y="9225"/>
                </a:cubicBezTo>
                <a:close/>
                <a:moveTo>
                  <a:pt x="24750" y="9225"/>
                </a:moveTo>
                <a:cubicBezTo>
                  <a:pt x="24787" y="9237"/>
                  <a:pt x="24863" y="9207"/>
                  <a:pt x="24896" y="9225"/>
                </a:cubicBezTo>
                <a:cubicBezTo>
                  <a:pt x="24918" y="9235"/>
                  <a:pt x="24885" y="9267"/>
                  <a:pt x="24925" y="9268"/>
                </a:cubicBezTo>
                <a:cubicBezTo>
                  <a:pt x="24929" y="9268"/>
                  <a:pt x="24928" y="9223"/>
                  <a:pt x="24955" y="9225"/>
                </a:cubicBezTo>
                <a:cubicBezTo>
                  <a:pt x="25017" y="9226"/>
                  <a:pt x="25188" y="9274"/>
                  <a:pt x="25248" y="9180"/>
                </a:cubicBezTo>
                <a:cubicBezTo>
                  <a:pt x="25173" y="9216"/>
                  <a:pt x="25020" y="9145"/>
                  <a:pt x="24925" y="9202"/>
                </a:cubicBezTo>
                <a:cubicBezTo>
                  <a:pt x="24930" y="9154"/>
                  <a:pt x="24822" y="9192"/>
                  <a:pt x="24779" y="9180"/>
                </a:cubicBezTo>
                <a:cubicBezTo>
                  <a:pt x="24781" y="9146"/>
                  <a:pt x="24693" y="9165"/>
                  <a:pt x="24750" y="9180"/>
                </a:cubicBezTo>
                <a:cubicBezTo>
                  <a:pt x="24785" y="9185"/>
                  <a:pt x="24768" y="9206"/>
                  <a:pt x="24750" y="9225"/>
                </a:cubicBezTo>
                <a:close/>
                <a:moveTo>
                  <a:pt x="24485" y="9225"/>
                </a:moveTo>
                <a:cubicBezTo>
                  <a:pt x="24561" y="9244"/>
                  <a:pt x="24651" y="9260"/>
                  <a:pt x="24691" y="9202"/>
                </a:cubicBezTo>
                <a:cubicBezTo>
                  <a:pt x="24641" y="9150"/>
                  <a:pt x="24528" y="9160"/>
                  <a:pt x="24485" y="9225"/>
                </a:cubicBezTo>
                <a:close/>
                <a:moveTo>
                  <a:pt x="23665" y="9225"/>
                </a:moveTo>
                <a:cubicBezTo>
                  <a:pt x="23620" y="9229"/>
                  <a:pt x="23660" y="9261"/>
                  <a:pt x="23694" y="9268"/>
                </a:cubicBezTo>
                <a:cubicBezTo>
                  <a:pt x="23719" y="9242"/>
                  <a:pt x="23733" y="9210"/>
                  <a:pt x="23724" y="9159"/>
                </a:cubicBezTo>
                <a:cubicBezTo>
                  <a:pt x="23642" y="9154"/>
                  <a:pt x="23623" y="9192"/>
                  <a:pt x="23665" y="9225"/>
                </a:cubicBezTo>
                <a:close/>
                <a:moveTo>
                  <a:pt x="22317" y="9225"/>
                </a:moveTo>
                <a:cubicBezTo>
                  <a:pt x="22321" y="9226"/>
                  <a:pt x="22313" y="9244"/>
                  <a:pt x="22317" y="9246"/>
                </a:cubicBezTo>
                <a:cubicBezTo>
                  <a:pt x="22323" y="9252"/>
                  <a:pt x="22365" y="9244"/>
                  <a:pt x="22375" y="9246"/>
                </a:cubicBezTo>
                <a:cubicBezTo>
                  <a:pt x="22470" y="9273"/>
                  <a:pt x="22520" y="9254"/>
                  <a:pt x="22610" y="9246"/>
                </a:cubicBezTo>
                <a:cubicBezTo>
                  <a:pt x="22708" y="9237"/>
                  <a:pt x="22821" y="9263"/>
                  <a:pt x="22874" y="9225"/>
                </a:cubicBezTo>
                <a:cubicBezTo>
                  <a:pt x="22913" y="9221"/>
                  <a:pt x="22962" y="9314"/>
                  <a:pt x="22991" y="9246"/>
                </a:cubicBezTo>
                <a:cubicBezTo>
                  <a:pt x="22908" y="9225"/>
                  <a:pt x="23034" y="9187"/>
                  <a:pt x="22962" y="9159"/>
                </a:cubicBezTo>
                <a:cubicBezTo>
                  <a:pt x="22820" y="9186"/>
                  <a:pt x="22700" y="9152"/>
                  <a:pt x="22551" y="9202"/>
                </a:cubicBezTo>
                <a:cubicBezTo>
                  <a:pt x="22548" y="9175"/>
                  <a:pt x="22542" y="9150"/>
                  <a:pt x="22492" y="9159"/>
                </a:cubicBezTo>
                <a:cubicBezTo>
                  <a:pt x="22389" y="9202"/>
                  <a:pt x="22315" y="9211"/>
                  <a:pt x="22229" y="9159"/>
                </a:cubicBezTo>
                <a:cubicBezTo>
                  <a:pt x="22186" y="9234"/>
                  <a:pt x="22266" y="9203"/>
                  <a:pt x="22317" y="9225"/>
                </a:cubicBezTo>
                <a:close/>
                <a:moveTo>
                  <a:pt x="15664" y="9180"/>
                </a:moveTo>
                <a:cubicBezTo>
                  <a:pt x="15663" y="9238"/>
                  <a:pt x="15684" y="9204"/>
                  <a:pt x="15722" y="9202"/>
                </a:cubicBezTo>
                <a:cubicBezTo>
                  <a:pt x="15766" y="9200"/>
                  <a:pt x="15830" y="9209"/>
                  <a:pt x="15839" y="9180"/>
                </a:cubicBezTo>
                <a:cubicBezTo>
                  <a:pt x="15784" y="9137"/>
                  <a:pt x="15732" y="9174"/>
                  <a:pt x="15664" y="9180"/>
                </a:cubicBezTo>
                <a:close/>
                <a:moveTo>
                  <a:pt x="13201" y="9225"/>
                </a:moveTo>
                <a:cubicBezTo>
                  <a:pt x="13141" y="9218"/>
                  <a:pt x="13246" y="9165"/>
                  <a:pt x="13143" y="9159"/>
                </a:cubicBezTo>
                <a:cubicBezTo>
                  <a:pt x="13082" y="9175"/>
                  <a:pt x="13165" y="9291"/>
                  <a:pt x="13201" y="9225"/>
                </a:cubicBezTo>
                <a:close/>
                <a:moveTo>
                  <a:pt x="28120" y="9246"/>
                </a:moveTo>
                <a:cubicBezTo>
                  <a:pt x="28039" y="9241"/>
                  <a:pt x="28053" y="9165"/>
                  <a:pt x="28003" y="9137"/>
                </a:cubicBezTo>
                <a:cubicBezTo>
                  <a:pt x="27996" y="9219"/>
                  <a:pt x="27845" y="9194"/>
                  <a:pt x="27827" y="9268"/>
                </a:cubicBezTo>
                <a:cubicBezTo>
                  <a:pt x="27899" y="9312"/>
                  <a:pt x="28074" y="9291"/>
                  <a:pt x="28120" y="9246"/>
                </a:cubicBezTo>
                <a:cubicBezTo>
                  <a:pt x="28217" y="9249"/>
                  <a:pt x="28087" y="9152"/>
                  <a:pt x="28091" y="9225"/>
                </a:cubicBezTo>
                <a:cubicBezTo>
                  <a:pt x="28109" y="9226"/>
                  <a:pt x="28126" y="9228"/>
                  <a:pt x="28120" y="9246"/>
                </a:cubicBezTo>
                <a:close/>
                <a:moveTo>
                  <a:pt x="27886" y="9180"/>
                </a:moveTo>
                <a:cubicBezTo>
                  <a:pt x="27905" y="9180"/>
                  <a:pt x="27924" y="9180"/>
                  <a:pt x="27944" y="9180"/>
                </a:cubicBezTo>
                <a:cubicBezTo>
                  <a:pt x="27944" y="9165"/>
                  <a:pt x="27944" y="9152"/>
                  <a:pt x="27944" y="9137"/>
                </a:cubicBezTo>
                <a:cubicBezTo>
                  <a:pt x="27924" y="9137"/>
                  <a:pt x="27905" y="9137"/>
                  <a:pt x="27886" y="9137"/>
                </a:cubicBezTo>
                <a:cubicBezTo>
                  <a:pt x="27886" y="9152"/>
                  <a:pt x="27886" y="9165"/>
                  <a:pt x="27886" y="9180"/>
                </a:cubicBezTo>
                <a:close/>
                <a:moveTo>
                  <a:pt x="25805" y="9268"/>
                </a:moveTo>
                <a:cubicBezTo>
                  <a:pt x="25899" y="9277"/>
                  <a:pt x="25968" y="9254"/>
                  <a:pt x="26039" y="9268"/>
                </a:cubicBezTo>
                <a:cubicBezTo>
                  <a:pt x="26085" y="9277"/>
                  <a:pt x="26104" y="9328"/>
                  <a:pt x="26156" y="9312"/>
                </a:cubicBezTo>
                <a:cubicBezTo>
                  <a:pt x="26131" y="9241"/>
                  <a:pt x="26446" y="9241"/>
                  <a:pt x="26420" y="9312"/>
                </a:cubicBezTo>
                <a:cubicBezTo>
                  <a:pt x="26476" y="9331"/>
                  <a:pt x="26481" y="9266"/>
                  <a:pt x="26508" y="9268"/>
                </a:cubicBezTo>
                <a:cubicBezTo>
                  <a:pt x="26517" y="9270"/>
                  <a:pt x="26537" y="9321"/>
                  <a:pt x="26566" y="9312"/>
                </a:cubicBezTo>
                <a:cubicBezTo>
                  <a:pt x="26562" y="9250"/>
                  <a:pt x="26650" y="9258"/>
                  <a:pt x="26685" y="9225"/>
                </a:cubicBezTo>
                <a:cubicBezTo>
                  <a:pt x="26668" y="9257"/>
                  <a:pt x="26641" y="9280"/>
                  <a:pt x="26626" y="9312"/>
                </a:cubicBezTo>
                <a:cubicBezTo>
                  <a:pt x="26660" y="9319"/>
                  <a:pt x="26700" y="9428"/>
                  <a:pt x="26742" y="9357"/>
                </a:cubicBezTo>
                <a:cubicBezTo>
                  <a:pt x="26675" y="9338"/>
                  <a:pt x="26834" y="9310"/>
                  <a:pt x="26889" y="9312"/>
                </a:cubicBezTo>
                <a:cubicBezTo>
                  <a:pt x="26890" y="9343"/>
                  <a:pt x="26875" y="9361"/>
                  <a:pt x="26860" y="9378"/>
                </a:cubicBezTo>
                <a:cubicBezTo>
                  <a:pt x="26964" y="9412"/>
                  <a:pt x="26878" y="9303"/>
                  <a:pt x="26948" y="9312"/>
                </a:cubicBezTo>
                <a:cubicBezTo>
                  <a:pt x="26989" y="9315"/>
                  <a:pt x="27059" y="9307"/>
                  <a:pt x="27007" y="9291"/>
                </a:cubicBezTo>
                <a:cubicBezTo>
                  <a:pt x="26962" y="9286"/>
                  <a:pt x="26898" y="9298"/>
                  <a:pt x="26889" y="9268"/>
                </a:cubicBezTo>
                <a:cubicBezTo>
                  <a:pt x="27002" y="9210"/>
                  <a:pt x="27135" y="9295"/>
                  <a:pt x="27300" y="9268"/>
                </a:cubicBezTo>
                <a:cubicBezTo>
                  <a:pt x="27293" y="9299"/>
                  <a:pt x="27252" y="9306"/>
                  <a:pt x="27241" y="9334"/>
                </a:cubicBezTo>
                <a:cubicBezTo>
                  <a:pt x="27279" y="9334"/>
                  <a:pt x="27319" y="9334"/>
                  <a:pt x="27358" y="9334"/>
                </a:cubicBezTo>
                <a:cubicBezTo>
                  <a:pt x="27308" y="9252"/>
                  <a:pt x="27365" y="9291"/>
                  <a:pt x="27416" y="9246"/>
                </a:cubicBezTo>
                <a:cubicBezTo>
                  <a:pt x="27394" y="9241"/>
                  <a:pt x="27383" y="9228"/>
                  <a:pt x="27387" y="9202"/>
                </a:cubicBezTo>
                <a:cubicBezTo>
                  <a:pt x="27328" y="9158"/>
                  <a:pt x="27330" y="9212"/>
                  <a:pt x="27270" y="9225"/>
                </a:cubicBezTo>
                <a:cubicBezTo>
                  <a:pt x="27308" y="9195"/>
                  <a:pt x="27309" y="9142"/>
                  <a:pt x="27241" y="9137"/>
                </a:cubicBezTo>
                <a:cubicBezTo>
                  <a:pt x="27227" y="9162"/>
                  <a:pt x="27210" y="9186"/>
                  <a:pt x="27182" y="9202"/>
                </a:cubicBezTo>
                <a:cubicBezTo>
                  <a:pt x="27027" y="9228"/>
                  <a:pt x="26878" y="9187"/>
                  <a:pt x="26742" y="9180"/>
                </a:cubicBezTo>
                <a:cubicBezTo>
                  <a:pt x="26712" y="9179"/>
                  <a:pt x="26695" y="9198"/>
                  <a:pt x="26655" y="9202"/>
                </a:cubicBezTo>
                <a:cubicBezTo>
                  <a:pt x="26562" y="9213"/>
                  <a:pt x="26504" y="9192"/>
                  <a:pt x="26479" y="9180"/>
                </a:cubicBezTo>
                <a:cubicBezTo>
                  <a:pt x="26457" y="9171"/>
                  <a:pt x="26437" y="9171"/>
                  <a:pt x="26420" y="9159"/>
                </a:cubicBezTo>
                <a:cubicBezTo>
                  <a:pt x="26410" y="9181"/>
                  <a:pt x="26381" y="9187"/>
                  <a:pt x="26361" y="9202"/>
                </a:cubicBezTo>
                <a:cubicBezTo>
                  <a:pt x="26342" y="9218"/>
                  <a:pt x="26339" y="9244"/>
                  <a:pt x="26303" y="9246"/>
                </a:cubicBezTo>
                <a:cubicBezTo>
                  <a:pt x="26240" y="9228"/>
                  <a:pt x="26203" y="9189"/>
                  <a:pt x="26098" y="9202"/>
                </a:cubicBezTo>
                <a:cubicBezTo>
                  <a:pt x="26140" y="9271"/>
                  <a:pt x="25880" y="9271"/>
                  <a:pt x="25922" y="9202"/>
                </a:cubicBezTo>
                <a:cubicBezTo>
                  <a:pt x="25848" y="9231"/>
                  <a:pt x="25830" y="9191"/>
                  <a:pt x="25805" y="9225"/>
                </a:cubicBezTo>
                <a:cubicBezTo>
                  <a:pt x="25840" y="9229"/>
                  <a:pt x="25823" y="9249"/>
                  <a:pt x="25805" y="9268"/>
                </a:cubicBezTo>
                <a:close/>
                <a:moveTo>
                  <a:pt x="21965" y="9202"/>
                </a:moveTo>
                <a:cubicBezTo>
                  <a:pt x="21940" y="9169"/>
                  <a:pt x="21893" y="9208"/>
                  <a:pt x="21877" y="9202"/>
                </a:cubicBezTo>
                <a:cubicBezTo>
                  <a:pt x="21860" y="9196"/>
                  <a:pt x="21879" y="9135"/>
                  <a:pt x="21819" y="9159"/>
                </a:cubicBezTo>
                <a:cubicBezTo>
                  <a:pt x="21789" y="9180"/>
                  <a:pt x="21759" y="9202"/>
                  <a:pt x="21731" y="9225"/>
                </a:cubicBezTo>
                <a:cubicBezTo>
                  <a:pt x="21765" y="9228"/>
                  <a:pt x="21814" y="9220"/>
                  <a:pt x="21819" y="9246"/>
                </a:cubicBezTo>
                <a:cubicBezTo>
                  <a:pt x="21910" y="9214"/>
                  <a:pt x="21936" y="9251"/>
                  <a:pt x="21965" y="9225"/>
                </a:cubicBezTo>
                <a:cubicBezTo>
                  <a:pt x="21970" y="9220"/>
                  <a:pt x="22015" y="9225"/>
                  <a:pt x="22023" y="9225"/>
                </a:cubicBezTo>
                <a:cubicBezTo>
                  <a:pt x="22089" y="9220"/>
                  <a:pt x="22199" y="9238"/>
                  <a:pt x="22199" y="9180"/>
                </a:cubicBezTo>
                <a:cubicBezTo>
                  <a:pt x="22157" y="9172"/>
                  <a:pt x="22150" y="9154"/>
                  <a:pt x="22112" y="9180"/>
                </a:cubicBezTo>
                <a:cubicBezTo>
                  <a:pt x="22108" y="9153"/>
                  <a:pt x="22103" y="9128"/>
                  <a:pt x="22053" y="9137"/>
                </a:cubicBezTo>
                <a:cubicBezTo>
                  <a:pt x="22037" y="9168"/>
                  <a:pt x="22008" y="9191"/>
                  <a:pt x="21965" y="9202"/>
                </a:cubicBezTo>
                <a:close/>
                <a:moveTo>
                  <a:pt x="18888" y="9180"/>
                </a:moveTo>
                <a:cubicBezTo>
                  <a:pt x="18907" y="9180"/>
                  <a:pt x="18926" y="9180"/>
                  <a:pt x="18946" y="9180"/>
                </a:cubicBezTo>
                <a:cubicBezTo>
                  <a:pt x="18946" y="9165"/>
                  <a:pt x="18946" y="9152"/>
                  <a:pt x="18946" y="9137"/>
                </a:cubicBezTo>
                <a:cubicBezTo>
                  <a:pt x="18926" y="9137"/>
                  <a:pt x="18907" y="9137"/>
                  <a:pt x="18888" y="9137"/>
                </a:cubicBezTo>
                <a:cubicBezTo>
                  <a:pt x="18888" y="9152"/>
                  <a:pt x="18888" y="9165"/>
                  <a:pt x="18888" y="9180"/>
                </a:cubicBezTo>
                <a:close/>
                <a:moveTo>
                  <a:pt x="12029" y="9180"/>
                </a:moveTo>
                <a:cubicBezTo>
                  <a:pt x="12124" y="9155"/>
                  <a:pt x="11950" y="9156"/>
                  <a:pt x="11912" y="9159"/>
                </a:cubicBezTo>
                <a:cubicBezTo>
                  <a:pt x="11910" y="9145"/>
                  <a:pt x="11907" y="9132"/>
                  <a:pt x="11882" y="9137"/>
                </a:cubicBezTo>
                <a:cubicBezTo>
                  <a:pt x="11852" y="9210"/>
                  <a:pt x="11974" y="9171"/>
                  <a:pt x="12029" y="9180"/>
                </a:cubicBezTo>
                <a:close/>
                <a:moveTo>
                  <a:pt x="18008" y="9159"/>
                </a:moveTo>
                <a:cubicBezTo>
                  <a:pt x="18052" y="9154"/>
                  <a:pt x="18116" y="9166"/>
                  <a:pt x="18126" y="9137"/>
                </a:cubicBezTo>
                <a:cubicBezTo>
                  <a:pt x="18087" y="9108"/>
                  <a:pt x="18017" y="9108"/>
                  <a:pt x="18008" y="9159"/>
                </a:cubicBezTo>
                <a:close/>
                <a:moveTo>
                  <a:pt x="17920" y="9180"/>
                </a:moveTo>
                <a:cubicBezTo>
                  <a:pt x="17924" y="9154"/>
                  <a:pt x="17973" y="9130"/>
                  <a:pt x="17920" y="9114"/>
                </a:cubicBezTo>
                <a:cubicBezTo>
                  <a:pt x="17916" y="9140"/>
                  <a:pt x="17868" y="9164"/>
                  <a:pt x="17920" y="9180"/>
                </a:cubicBezTo>
                <a:close/>
                <a:moveTo>
                  <a:pt x="16894" y="9180"/>
                </a:moveTo>
                <a:cubicBezTo>
                  <a:pt x="16980" y="9213"/>
                  <a:pt x="16980" y="9082"/>
                  <a:pt x="16894" y="9114"/>
                </a:cubicBezTo>
                <a:cubicBezTo>
                  <a:pt x="16894" y="9137"/>
                  <a:pt x="16894" y="9159"/>
                  <a:pt x="16894" y="9180"/>
                </a:cubicBezTo>
                <a:close/>
                <a:moveTo>
                  <a:pt x="16484" y="9159"/>
                </a:moveTo>
                <a:cubicBezTo>
                  <a:pt x="16543" y="9222"/>
                  <a:pt x="16576" y="9114"/>
                  <a:pt x="16514" y="9114"/>
                </a:cubicBezTo>
                <a:cubicBezTo>
                  <a:pt x="16514" y="9137"/>
                  <a:pt x="16490" y="9141"/>
                  <a:pt x="16484" y="9159"/>
                </a:cubicBezTo>
                <a:close/>
                <a:moveTo>
                  <a:pt x="17304" y="9159"/>
                </a:moveTo>
                <a:cubicBezTo>
                  <a:pt x="17331" y="9087"/>
                  <a:pt x="17209" y="9127"/>
                  <a:pt x="17187" y="9093"/>
                </a:cubicBezTo>
                <a:cubicBezTo>
                  <a:pt x="17158" y="9166"/>
                  <a:pt x="17228" y="9165"/>
                  <a:pt x="17304" y="9159"/>
                </a:cubicBezTo>
                <a:close/>
                <a:moveTo>
                  <a:pt x="12293" y="9202"/>
                </a:moveTo>
                <a:cubicBezTo>
                  <a:pt x="12300" y="9192"/>
                  <a:pt x="12351" y="9215"/>
                  <a:pt x="12351" y="9225"/>
                </a:cubicBezTo>
                <a:cubicBezTo>
                  <a:pt x="12351" y="9235"/>
                  <a:pt x="12259" y="9247"/>
                  <a:pt x="12263" y="9268"/>
                </a:cubicBezTo>
                <a:cubicBezTo>
                  <a:pt x="12305" y="9274"/>
                  <a:pt x="12313" y="9304"/>
                  <a:pt x="12351" y="9312"/>
                </a:cubicBezTo>
                <a:cubicBezTo>
                  <a:pt x="12336" y="9198"/>
                  <a:pt x="12486" y="9380"/>
                  <a:pt x="12527" y="9291"/>
                </a:cubicBezTo>
                <a:cubicBezTo>
                  <a:pt x="12483" y="9264"/>
                  <a:pt x="12407" y="9263"/>
                  <a:pt x="12381" y="9225"/>
                </a:cubicBezTo>
                <a:cubicBezTo>
                  <a:pt x="12421" y="9211"/>
                  <a:pt x="12385" y="9139"/>
                  <a:pt x="12440" y="9137"/>
                </a:cubicBezTo>
                <a:cubicBezTo>
                  <a:pt x="12472" y="9141"/>
                  <a:pt x="12485" y="9160"/>
                  <a:pt x="12498" y="9180"/>
                </a:cubicBezTo>
                <a:cubicBezTo>
                  <a:pt x="12465" y="9185"/>
                  <a:pt x="12452" y="9206"/>
                  <a:pt x="12440" y="9225"/>
                </a:cubicBezTo>
                <a:cubicBezTo>
                  <a:pt x="12479" y="9225"/>
                  <a:pt x="12517" y="9225"/>
                  <a:pt x="12557" y="9225"/>
                </a:cubicBezTo>
                <a:cubicBezTo>
                  <a:pt x="12542" y="9156"/>
                  <a:pt x="12593" y="9118"/>
                  <a:pt x="12645" y="9159"/>
                </a:cubicBezTo>
                <a:cubicBezTo>
                  <a:pt x="12642" y="9036"/>
                  <a:pt x="12569" y="9141"/>
                  <a:pt x="12527" y="9137"/>
                </a:cubicBezTo>
                <a:cubicBezTo>
                  <a:pt x="12522" y="9137"/>
                  <a:pt x="12532" y="9095"/>
                  <a:pt x="12527" y="9093"/>
                </a:cubicBezTo>
                <a:cubicBezTo>
                  <a:pt x="12492" y="9078"/>
                  <a:pt x="12421" y="9126"/>
                  <a:pt x="12381" y="9093"/>
                </a:cubicBezTo>
                <a:cubicBezTo>
                  <a:pt x="12381" y="9172"/>
                  <a:pt x="12308" y="9178"/>
                  <a:pt x="12293" y="9202"/>
                </a:cubicBezTo>
                <a:close/>
                <a:moveTo>
                  <a:pt x="12234" y="9137"/>
                </a:moveTo>
                <a:cubicBezTo>
                  <a:pt x="12280" y="9134"/>
                  <a:pt x="12336" y="9139"/>
                  <a:pt x="12322" y="9093"/>
                </a:cubicBezTo>
                <a:cubicBezTo>
                  <a:pt x="12303" y="9093"/>
                  <a:pt x="12283" y="9093"/>
                  <a:pt x="12263" y="9093"/>
                </a:cubicBezTo>
                <a:cubicBezTo>
                  <a:pt x="12263" y="9114"/>
                  <a:pt x="12240" y="9118"/>
                  <a:pt x="12234" y="9137"/>
                </a:cubicBezTo>
                <a:close/>
                <a:moveTo>
                  <a:pt x="18653" y="9137"/>
                </a:moveTo>
                <a:cubicBezTo>
                  <a:pt x="18682" y="9137"/>
                  <a:pt x="18711" y="9137"/>
                  <a:pt x="18741" y="9137"/>
                </a:cubicBezTo>
                <a:cubicBezTo>
                  <a:pt x="18736" y="9111"/>
                  <a:pt x="18746" y="9073"/>
                  <a:pt x="18711" y="9070"/>
                </a:cubicBezTo>
                <a:cubicBezTo>
                  <a:pt x="18705" y="9102"/>
                  <a:pt x="18663" y="9108"/>
                  <a:pt x="18653" y="9137"/>
                </a:cubicBezTo>
                <a:close/>
                <a:moveTo>
                  <a:pt x="4760" y="9114"/>
                </a:moveTo>
                <a:cubicBezTo>
                  <a:pt x="4839" y="9129"/>
                  <a:pt x="4817" y="9069"/>
                  <a:pt x="4848" y="9048"/>
                </a:cubicBezTo>
                <a:cubicBezTo>
                  <a:pt x="4814" y="9052"/>
                  <a:pt x="4765" y="9045"/>
                  <a:pt x="4760" y="9070"/>
                </a:cubicBezTo>
                <a:cubicBezTo>
                  <a:pt x="4796" y="9075"/>
                  <a:pt x="4778" y="9095"/>
                  <a:pt x="4760" y="9114"/>
                </a:cubicBezTo>
                <a:close/>
                <a:moveTo>
                  <a:pt x="12351" y="9026"/>
                </a:moveTo>
                <a:cubicBezTo>
                  <a:pt x="12342" y="9008"/>
                  <a:pt x="12274" y="9000"/>
                  <a:pt x="12263" y="9026"/>
                </a:cubicBezTo>
                <a:cubicBezTo>
                  <a:pt x="12244" y="9078"/>
                  <a:pt x="12378" y="9073"/>
                  <a:pt x="12351" y="9026"/>
                </a:cubicBezTo>
                <a:close/>
                <a:moveTo>
                  <a:pt x="7896" y="9026"/>
                </a:moveTo>
                <a:cubicBezTo>
                  <a:pt x="7859" y="9025"/>
                  <a:pt x="7856" y="8999"/>
                  <a:pt x="7809" y="9005"/>
                </a:cubicBezTo>
                <a:cubicBezTo>
                  <a:pt x="7763" y="9058"/>
                  <a:pt x="7908" y="9069"/>
                  <a:pt x="7896" y="9026"/>
                </a:cubicBezTo>
                <a:close/>
                <a:moveTo>
                  <a:pt x="5024" y="9048"/>
                </a:moveTo>
                <a:cubicBezTo>
                  <a:pt x="5044" y="9048"/>
                  <a:pt x="5063" y="9048"/>
                  <a:pt x="5083" y="9048"/>
                </a:cubicBezTo>
                <a:cubicBezTo>
                  <a:pt x="5083" y="9033"/>
                  <a:pt x="5083" y="9019"/>
                  <a:pt x="5083" y="9005"/>
                </a:cubicBezTo>
                <a:cubicBezTo>
                  <a:pt x="5063" y="9005"/>
                  <a:pt x="5044" y="9005"/>
                  <a:pt x="5024" y="9005"/>
                </a:cubicBezTo>
                <a:cubicBezTo>
                  <a:pt x="5024" y="9019"/>
                  <a:pt x="5024" y="9033"/>
                  <a:pt x="5024" y="9048"/>
                </a:cubicBezTo>
                <a:close/>
                <a:moveTo>
                  <a:pt x="11648" y="9070"/>
                </a:moveTo>
                <a:cubicBezTo>
                  <a:pt x="11731" y="9088"/>
                  <a:pt x="11724" y="9039"/>
                  <a:pt x="11795" y="9048"/>
                </a:cubicBezTo>
                <a:cubicBezTo>
                  <a:pt x="11797" y="8988"/>
                  <a:pt x="11746" y="9004"/>
                  <a:pt x="11795" y="8960"/>
                </a:cubicBezTo>
                <a:cubicBezTo>
                  <a:pt x="11765" y="8960"/>
                  <a:pt x="11736" y="8960"/>
                  <a:pt x="11707" y="8960"/>
                </a:cubicBezTo>
                <a:cubicBezTo>
                  <a:pt x="11711" y="9015"/>
                  <a:pt x="11660" y="9028"/>
                  <a:pt x="11648" y="9070"/>
                </a:cubicBezTo>
                <a:close/>
                <a:moveTo>
                  <a:pt x="3705" y="9005"/>
                </a:moveTo>
                <a:cubicBezTo>
                  <a:pt x="3735" y="9005"/>
                  <a:pt x="3763" y="9005"/>
                  <a:pt x="3793" y="9005"/>
                </a:cubicBezTo>
                <a:cubicBezTo>
                  <a:pt x="3797" y="8965"/>
                  <a:pt x="3764" y="8953"/>
                  <a:pt x="3705" y="8960"/>
                </a:cubicBezTo>
                <a:cubicBezTo>
                  <a:pt x="3705" y="8974"/>
                  <a:pt x="3705" y="8989"/>
                  <a:pt x="3705" y="9005"/>
                </a:cubicBezTo>
                <a:close/>
                <a:moveTo>
                  <a:pt x="21584" y="8938"/>
                </a:moveTo>
                <a:cubicBezTo>
                  <a:pt x="21564" y="8938"/>
                  <a:pt x="21545" y="8938"/>
                  <a:pt x="21526" y="8938"/>
                </a:cubicBezTo>
                <a:cubicBezTo>
                  <a:pt x="21365" y="8932"/>
                  <a:pt x="21590" y="9000"/>
                  <a:pt x="21584" y="8938"/>
                </a:cubicBezTo>
                <a:close/>
                <a:moveTo>
                  <a:pt x="11296" y="8982"/>
                </a:moveTo>
                <a:cubicBezTo>
                  <a:pt x="11316" y="8982"/>
                  <a:pt x="11335" y="8982"/>
                  <a:pt x="11355" y="8982"/>
                </a:cubicBezTo>
                <a:cubicBezTo>
                  <a:pt x="11355" y="8967"/>
                  <a:pt x="11355" y="8953"/>
                  <a:pt x="11355" y="8938"/>
                </a:cubicBezTo>
                <a:cubicBezTo>
                  <a:pt x="11335" y="8938"/>
                  <a:pt x="11316" y="8938"/>
                  <a:pt x="11296" y="8938"/>
                </a:cubicBezTo>
                <a:cubicBezTo>
                  <a:pt x="11296" y="8953"/>
                  <a:pt x="11296" y="8967"/>
                  <a:pt x="11296" y="8982"/>
                </a:cubicBezTo>
                <a:close/>
                <a:moveTo>
                  <a:pt x="21848" y="8982"/>
                </a:moveTo>
                <a:cubicBezTo>
                  <a:pt x="21846" y="8952"/>
                  <a:pt x="21862" y="8934"/>
                  <a:pt x="21877" y="8916"/>
                </a:cubicBezTo>
                <a:cubicBezTo>
                  <a:pt x="21858" y="8916"/>
                  <a:pt x="21838" y="8916"/>
                  <a:pt x="21819" y="8916"/>
                </a:cubicBezTo>
                <a:cubicBezTo>
                  <a:pt x="21786" y="8948"/>
                  <a:pt x="21787" y="8970"/>
                  <a:pt x="21848" y="8982"/>
                </a:cubicBezTo>
                <a:close/>
                <a:moveTo>
                  <a:pt x="10183" y="8960"/>
                </a:moveTo>
                <a:cubicBezTo>
                  <a:pt x="10216" y="8979"/>
                  <a:pt x="10261" y="8989"/>
                  <a:pt x="10329" y="8982"/>
                </a:cubicBezTo>
                <a:cubicBezTo>
                  <a:pt x="10329" y="8967"/>
                  <a:pt x="10329" y="8953"/>
                  <a:pt x="10329" y="8938"/>
                </a:cubicBezTo>
                <a:cubicBezTo>
                  <a:pt x="10310" y="8884"/>
                  <a:pt x="10192" y="8935"/>
                  <a:pt x="10183" y="8960"/>
                </a:cubicBezTo>
                <a:close/>
                <a:moveTo>
                  <a:pt x="4467" y="8960"/>
                </a:moveTo>
                <a:cubicBezTo>
                  <a:pt x="4377" y="8945"/>
                  <a:pt x="4410" y="8945"/>
                  <a:pt x="4321" y="8960"/>
                </a:cubicBezTo>
                <a:cubicBezTo>
                  <a:pt x="4325" y="8921"/>
                  <a:pt x="4291" y="8909"/>
                  <a:pt x="4232" y="8916"/>
                </a:cubicBezTo>
                <a:cubicBezTo>
                  <a:pt x="4195" y="9005"/>
                  <a:pt x="4431" y="9000"/>
                  <a:pt x="4467" y="8960"/>
                </a:cubicBezTo>
                <a:close/>
                <a:moveTo>
                  <a:pt x="10358" y="8960"/>
                </a:moveTo>
                <a:cubicBezTo>
                  <a:pt x="10378" y="8960"/>
                  <a:pt x="10397" y="8960"/>
                  <a:pt x="10417" y="8960"/>
                </a:cubicBezTo>
                <a:cubicBezTo>
                  <a:pt x="10450" y="8928"/>
                  <a:pt x="10449" y="8906"/>
                  <a:pt x="10388" y="8893"/>
                </a:cubicBezTo>
                <a:cubicBezTo>
                  <a:pt x="10386" y="8922"/>
                  <a:pt x="10350" y="8925"/>
                  <a:pt x="10358" y="8960"/>
                </a:cubicBezTo>
                <a:close/>
                <a:moveTo>
                  <a:pt x="10006" y="8960"/>
                </a:moveTo>
                <a:cubicBezTo>
                  <a:pt x="10023" y="8897"/>
                  <a:pt x="10052" y="8994"/>
                  <a:pt x="10095" y="8982"/>
                </a:cubicBezTo>
                <a:cubicBezTo>
                  <a:pt x="10104" y="8952"/>
                  <a:pt x="10136" y="8940"/>
                  <a:pt x="10124" y="8893"/>
                </a:cubicBezTo>
                <a:cubicBezTo>
                  <a:pt x="10046" y="8875"/>
                  <a:pt x="9946" y="8948"/>
                  <a:pt x="10006" y="8960"/>
                </a:cubicBezTo>
                <a:close/>
                <a:moveTo>
                  <a:pt x="4790" y="9026"/>
                </a:moveTo>
                <a:cubicBezTo>
                  <a:pt x="4832" y="9014"/>
                  <a:pt x="4941" y="9053"/>
                  <a:pt x="4936" y="9005"/>
                </a:cubicBezTo>
                <a:cubicBezTo>
                  <a:pt x="4770" y="9036"/>
                  <a:pt x="4954" y="8891"/>
                  <a:pt x="4790" y="8893"/>
                </a:cubicBezTo>
                <a:cubicBezTo>
                  <a:pt x="4728" y="8954"/>
                  <a:pt x="4856" y="8949"/>
                  <a:pt x="4790" y="9026"/>
                </a:cubicBezTo>
                <a:close/>
                <a:moveTo>
                  <a:pt x="8248" y="8893"/>
                </a:moveTo>
                <a:cubicBezTo>
                  <a:pt x="8267" y="8893"/>
                  <a:pt x="8288" y="8893"/>
                  <a:pt x="8307" y="8893"/>
                </a:cubicBezTo>
                <a:cubicBezTo>
                  <a:pt x="8353" y="8839"/>
                  <a:pt x="8207" y="8829"/>
                  <a:pt x="8219" y="8873"/>
                </a:cubicBezTo>
                <a:cubicBezTo>
                  <a:pt x="8236" y="8873"/>
                  <a:pt x="8254" y="8875"/>
                  <a:pt x="8248" y="8893"/>
                </a:cubicBezTo>
                <a:close/>
                <a:moveTo>
                  <a:pt x="11384" y="8893"/>
                </a:moveTo>
                <a:cubicBezTo>
                  <a:pt x="11470" y="8926"/>
                  <a:pt x="11469" y="8796"/>
                  <a:pt x="11384" y="8828"/>
                </a:cubicBezTo>
                <a:cubicBezTo>
                  <a:pt x="11384" y="8850"/>
                  <a:pt x="11384" y="8873"/>
                  <a:pt x="11384" y="8893"/>
                </a:cubicBezTo>
                <a:close/>
                <a:moveTo>
                  <a:pt x="7749" y="8893"/>
                </a:moveTo>
                <a:cubicBezTo>
                  <a:pt x="7789" y="8893"/>
                  <a:pt x="7828" y="8893"/>
                  <a:pt x="7867" y="8893"/>
                </a:cubicBezTo>
                <a:cubicBezTo>
                  <a:pt x="7890" y="8810"/>
                  <a:pt x="7727" y="8810"/>
                  <a:pt x="7749" y="8893"/>
                </a:cubicBezTo>
                <a:close/>
                <a:moveTo>
                  <a:pt x="9303" y="8893"/>
                </a:moveTo>
                <a:cubicBezTo>
                  <a:pt x="9396" y="8860"/>
                  <a:pt x="9478" y="8921"/>
                  <a:pt x="9479" y="8850"/>
                </a:cubicBezTo>
                <a:cubicBezTo>
                  <a:pt x="9454" y="8817"/>
                  <a:pt x="9385" y="8819"/>
                  <a:pt x="9332" y="8806"/>
                </a:cubicBezTo>
                <a:cubicBezTo>
                  <a:pt x="9324" y="8836"/>
                  <a:pt x="9291" y="8849"/>
                  <a:pt x="9303" y="8893"/>
                </a:cubicBezTo>
                <a:close/>
                <a:moveTo>
                  <a:pt x="8952" y="8850"/>
                </a:moveTo>
                <a:cubicBezTo>
                  <a:pt x="9009" y="8856"/>
                  <a:pt x="9098" y="8889"/>
                  <a:pt x="9127" y="8828"/>
                </a:cubicBezTo>
                <a:cubicBezTo>
                  <a:pt x="9072" y="8820"/>
                  <a:pt x="8992" y="8781"/>
                  <a:pt x="8952" y="8850"/>
                </a:cubicBezTo>
                <a:close/>
                <a:moveTo>
                  <a:pt x="10476" y="8828"/>
                </a:moveTo>
                <a:cubicBezTo>
                  <a:pt x="10495" y="8828"/>
                  <a:pt x="10515" y="8828"/>
                  <a:pt x="10534" y="8828"/>
                </a:cubicBezTo>
                <a:cubicBezTo>
                  <a:pt x="10534" y="8813"/>
                  <a:pt x="10534" y="8799"/>
                  <a:pt x="10534" y="8784"/>
                </a:cubicBezTo>
                <a:cubicBezTo>
                  <a:pt x="10515" y="8784"/>
                  <a:pt x="10495" y="8784"/>
                  <a:pt x="10476" y="8784"/>
                </a:cubicBezTo>
                <a:cubicBezTo>
                  <a:pt x="10476" y="8799"/>
                  <a:pt x="10476" y="8813"/>
                  <a:pt x="10476" y="8828"/>
                </a:cubicBezTo>
                <a:close/>
                <a:moveTo>
                  <a:pt x="10124" y="8828"/>
                </a:moveTo>
                <a:cubicBezTo>
                  <a:pt x="10144" y="8828"/>
                  <a:pt x="10163" y="8828"/>
                  <a:pt x="10183" y="8828"/>
                </a:cubicBezTo>
                <a:cubicBezTo>
                  <a:pt x="10183" y="8813"/>
                  <a:pt x="10183" y="8799"/>
                  <a:pt x="10183" y="8784"/>
                </a:cubicBezTo>
                <a:cubicBezTo>
                  <a:pt x="10163" y="8784"/>
                  <a:pt x="10144" y="8784"/>
                  <a:pt x="10124" y="8784"/>
                </a:cubicBezTo>
                <a:cubicBezTo>
                  <a:pt x="10124" y="8799"/>
                  <a:pt x="10124" y="8813"/>
                  <a:pt x="10124" y="8828"/>
                </a:cubicBezTo>
                <a:close/>
                <a:moveTo>
                  <a:pt x="2240" y="8784"/>
                </a:moveTo>
                <a:cubicBezTo>
                  <a:pt x="2200" y="8782"/>
                  <a:pt x="2175" y="8794"/>
                  <a:pt x="2151" y="8806"/>
                </a:cubicBezTo>
                <a:cubicBezTo>
                  <a:pt x="2173" y="8733"/>
                  <a:pt x="2093" y="8772"/>
                  <a:pt x="2093" y="8806"/>
                </a:cubicBezTo>
                <a:cubicBezTo>
                  <a:pt x="2144" y="8799"/>
                  <a:pt x="2250" y="8876"/>
                  <a:pt x="2240" y="8784"/>
                </a:cubicBezTo>
                <a:close/>
                <a:moveTo>
                  <a:pt x="2063" y="8806"/>
                </a:moveTo>
                <a:cubicBezTo>
                  <a:pt x="2109" y="8739"/>
                  <a:pt x="1912" y="8748"/>
                  <a:pt x="1917" y="8784"/>
                </a:cubicBezTo>
                <a:cubicBezTo>
                  <a:pt x="1988" y="8775"/>
                  <a:pt x="1980" y="8825"/>
                  <a:pt x="2063" y="8806"/>
                </a:cubicBezTo>
                <a:close/>
                <a:moveTo>
                  <a:pt x="9450" y="8762"/>
                </a:moveTo>
                <a:cubicBezTo>
                  <a:pt x="9412" y="8760"/>
                  <a:pt x="9409" y="8733"/>
                  <a:pt x="9362" y="8740"/>
                </a:cubicBezTo>
                <a:cubicBezTo>
                  <a:pt x="9317" y="8794"/>
                  <a:pt x="9462" y="8805"/>
                  <a:pt x="9450" y="8762"/>
                </a:cubicBezTo>
                <a:close/>
                <a:moveTo>
                  <a:pt x="8541" y="8762"/>
                </a:moveTo>
                <a:cubicBezTo>
                  <a:pt x="8624" y="8744"/>
                  <a:pt x="8617" y="8793"/>
                  <a:pt x="8688" y="8784"/>
                </a:cubicBezTo>
                <a:cubicBezTo>
                  <a:pt x="8691" y="8721"/>
                  <a:pt x="8539" y="8700"/>
                  <a:pt x="8541" y="8762"/>
                </a:cubicBezTo>
                <a:close/>
                <a:moveTo>
                  <a:pt x="7984" y="8762"/>
                </a:moveTo>
                <a:cubicBezTo>
                  <a:pt x="8035" y="8763"/>
                  <a:pt x="8059" y="8745"/>
                  <a:pt x="8073" y="8718"/>
                </a:cubicBezTo>
                <a:cubicBezTo>
                  <a:pt x="8026" y="8720"/>
                  <a:pt x="7971" y="8715"/>
                  <a:pt x="7984" y="8762"/>
                </a:cubicBezTo>
                <a:close/>
                <a:moveTo>
                  <a:pt x="9215" y="8762"/>
                </a:moveTo>
                <a:cubicBezTo>
                  <a:pt x="9300" y="8794"/>
                  <a:pt x="9300" y="8664"/>
                  <a:pt x="9215" y="8695"/>
                </a:cubicBezTo>
                <a:cubicBezTo>
                  <a:pt x="9215" y="8718"/>
                  <a:pt x="9215" y="8740"/>
                  <a:pt x="9215" y="8762"/>
                </a:cubicBezTo>
                <a:close/>
                <a:moveTo>
                  <a:pt x="7310" y="8740"/>
                </a:moveTo>
                <a:cubicBezTo>
                  <a:pt x="7330" y="8740"/>
                  <a:pt x="7349" y="8740"/>
                  <a:pt x="7369" y="8740"/>
                </a:cubicBezTo>
                <a:cubicBezTo>
                  <a:pt x="7369" y="8726"/>
                  <a:pt x="7369" y="8711"/>
                  <a:pt x="7369" y="8695"/>
                </a:cubicBezTo>
                <a:cubicBezTo>
                  <a:pt x="7349" y="8695"/>
                  <a:pt x="7330" y="8695"/>
                  <a:pt x="7310" y="8695"/>
                </a:cubicBezTo>
                <a:cubicBezTo>
                  <a:pt x="7310" y="8711"/>
                  <a:pt x="7310" y="8726"/>
                  <a:pt x="7310" y="8740"/>
                </a:cubicBezTo>
                <a:close/>
                <a:moveTo>
                  <a:pt x="4115" y="8740"/>
                </a:moveTo>
                <a:cubicBezTo>
                  <a:pt x="4167" y="8735"/>
                  <a:pt x="4262" y="8762"/>
                  <a:pt x="4232" y="8695"/>
                </a:cubicBezTo>
                <a:cubicBezTo>
                  <a:pt x="4194" y="8695"/>
                  <a:pt x="4154" y="8695"/>
                  <a:pt x="4115" y="8695"/>
                </a:cubicBezTo>
                <a:cubicBezTo>
                  <a:pt x="4115" y="8711"/>
                  <a:pt x="4115" y="8726"/>
                  <a:pt x="4115" y="8740"/>
                </a:cubicBezTo>
                <a:close/>
                <a:moveTo>
                  <a:pt x="8453" y="8695"/>
                </a:moveTo>
                <a:cubicBezTo>
                  <a:pt x="8419" y="8678"/>
                  <a:pt x="8375" y="8667"/>
                  <a:pt x="8307" y="8674"/>
                </a:cubicBezTo>
                <a:cubicBezTo>
                  <a:pt x="8301" y="8737"/>
                  <a:pt x="8303" y="8794"/>
                  <a:pt x="8395" y="8784"/>
                </a:cubicBezTo>
                <a:cubicBezTo>
                  <a:pt x="8467" y="8754"/>
                  <a:pt x="8342" y="8717"/>
                  <a:pt x="8424" y="8695"/>
                </a:cubicBezTo>
                <a:cubicBezTo>
                  <a:pt x="8424" y="8708"/>
                  <a:pt x="8448" y="8721"/>
                  <a:pt x="8453" y="8695"/>
                </a:cubicBezTo>
                <a:close/>
                <a:moveTo>
                  <a:pt x="6518" y="8806"/>
                </a:moveTo>
                <a:cubicBezTo>
                  <a:pt x="6521" y="8768"/>
                  <a:pt x="6513" y="8737"/>
                  <a:pt x="6490" y="8718"/>
                </a:cubicBezTo>
                <a:cubicBezTo>
                  <a:pt x="6525" y="8715"/>
                  <a:pt x="6559" y="8712"/>
                  <a:pt x="6548" y="8674"/>
                </a:cubicBezTo>
                <a:cubicBezTo>
                  <a:pt x="6509" y="8674"/>
                  <a:pt x="6470" y="8674"/>
                  <a:pt x="6431" y="8674"/>
                </a:cubicBezTo>
                <a:cubicBezTo>
                  <a:pt x="6470" y="8711"/>
                  <a:pt x="6420" y="8814"/>
                  <a:pt x="6518" y="8806"/>
                </a:cubicBezTo>
                <a:close/>
                <a:moveTo>
                  <a:pt x="8805" y="8695"/>
                </a:moveTo>
                <a:cubicBezTo>
                  <a:pt x="8835" y="8695"/>
                  <a:pt x="8840" y="8714"/>
                  <a:pt x="8864" y="8718"/>
                </a:cubicBezTo>
                <a:cubicBezTo>
                  <a:pt x="8861" y="8684"/>
                  <a:pt x="8867" y="8642"/>
                  <a:pt x="8805" y="8652"/>
                </a:cubicBezTo>
                <a:cubicBezTo>
                  <a:pt x="8805" y="8667"/>
                  <a:pt x="8805" y="8682"/>
                  <a:pt x="8805" y="8695"/>
                </a:cubicBezTo>
                <a:close/>
                <a:moveTo>
                  <a:pt x="13114" y="8695"/>
                </a:moveTo>
                <a:cubicBezTo>
                  <a:pt x="13189" y="8694"/>
                  <a:pt x="13264" y="8692"/>
                  <a:pt x="13260" y="8630"/>
                </a:cubicBezTo>
                <a:cubicBezTo>
                  <a:pt x="13187" y="8672"/>
                  <a:pt x="13139" y="8597"/>
                  <a:pt x="13084" y="8652"/>
                </a:cubicBezTo>
                <a:cubicBezTo>
                  <a:pt x="13139" y="8651"/>
                  <a:pt x="13147" y="8669"/>
                  <a:pt x="13114" y="8695"/>
                </a:cubicBezTo>
                <a:close/>
                <a:moveTo>
                  <a:pt x="7544" y="8740"/>
                </a:moveTo>
                <a:cubicBezTo>
                  <a:pt x="7549" y="8685"/>
                  <a:pt x="7530" y="8649"/>
                  <a:pt x="7486" y="8630"/>
                </a:cubicBezTo>
                <a:cubicBezTo>
                  <a:pt x="7455" y="8651"/>
                  <a:pt x="7459" y="8744"/>
                  <a:pt x="7544" y="8740"/>
                </a:cubicBezTo>
                <a:close/>
                <a:moveTo>
                  <a:pt x="6548" y="8630"/>
                </a:moveTo>
                <a:cubicBezTo>
                  <a:pt x="6528" y="8630"/>
                  <a:pt x="6509" y="8630"/>
                  <a:pt x="6490" y="8630"/>
                </a:cubicBezTo>
                <a:cubicBezTo>
                  <a:pt x="6329" y="8624"/>
                  <a:pt x="6554" y="8692"/>
                  <a:pt x="6548" y="8630"/>
                </a:cubicBezTo>
                <a:close/>
                <a:moveTo>
                  <a:pt x="5610" y="8674"/>
                </a:moveTo>
                <a:cubicBezTo>
                  <a:pt x="5660" y="8675"/>
                  <a:pt x="5686" y="8657"/>
                  <a:pt x="5698" y="8630"/>
                </a:cubicBezTo>
                <a:cubicBezTo>
                  <a:pt x="5652" y="8632"/>
                  <a:pt x="5597" y="8627"/>
                  <a:pt x="5610" y="8674"/>
                </a:cubicBezTo>
                <a:close/>
                <a:moveTo>
                  <a:pt x="12381" y="8674"/>
                </a:moveTo>
                <a:cubicBezTo>
                  <a:pt x="12494" y="8664"/>
                  <a:pt x="12485" y="8650"/>
                  <a:pt x="12557" y="8695"/>
                </a:cubicBezTo>
                <a:cubicBezTo>
                  <a:pt x="12547" y="8637"/>
                  <a:pt x="12720" y="8717"/>
                  <a:pt x="12674" y="8630"/>
                </a:cubicBezTo>
                <a:cubicBezTo>
                  <a:pt x="12536" y="8639"/>
                  <a:pt x="12429" y="8623"/>
                  <a:pt x="12322" y="8607"/>
                </a:cubicBezTo>
                <a:cubicBezTo>
                  <a:pt x="12313" y="8651"/>
                  <a:pt x="12362" y="8652"/>
                  <a:pt x="12381" y="8674"/>
                </a:cubicBezTo>
                <a:close/>
                <a:moveTo>
                  <a:pt x="12908" y="8695"/>
                </a:moveTo>
                <a:cubicBezTo>
                  <a:pt x="13030" y="8706"/>
                  <a:pt x="12984" y="8618"/>
                  <a:pt x="12937" y="8587"/>
                </a:cubicBezTo>
                <a:cubicBezTo>
                  <a:pt x="12950" y="8639"/>
                  <a:pt x="12884" y="8634"/>
                  <a:pt x="12908" y="8695"/>
                </a:cubicBezTo>
                <a:close/>
                <a:moveTo>
                  <a:pt x="5053" y="8652"/>
                </a:moveTo>
                <a:cubicBezTo>
                  <a:pt x="5071" y="8659"/>
                  <a:pt x="5166" y="8706"/>
                  <a:pt x="5170" y="8652"/>
                </a:cubicBezTo>
                <a:cubicBezTo>
                  <a:pt x="5079" y="8659"/>
                  <a:pt x="5245" y="8589"/>
                  <a:pt x="5141" y="8587"/>
                </a:cubicBezTo>
                <a:cubicBezTo>
                  <a:pt x="5150" y="8637"/>
                  <a:pt x="5056" y="8610"/>
                  <a:pt x="5053" y="8652"/>
                </a:cubicBezTo>
                <a:close/>
                <a:moveTo>
                  <a:pt x="3441" y="8630"/>
                </a:moveTo>
                <a:cubicBezTo>
                  <a:pt x="3492" y="8631"/>
                  <a:pt x="3516" y="8613"/>
                  <a:pt x="3529" y="8587"/>
                </a:cubicBezTo>
                <a:cubicBezTo>
                  <a:pt x="3479" y="8585"/>
                  <a:pt x="3454" y="8603"/>
                  <a:pt x="3441" y="8630"/>
                </a:cubicBezTo>
                <a:close/>
                <a:moveTo>
                  <a:pt x="6636" y="8740"/>
                </a:moveTo>
                <a:cubicBezTo>
                  <a:pt x="6618" y="8662"/>
                  <a:pt x="6775" y="8603"/>
                  <a:pt x="6636" y="8564"/>
                </a:cubicBezTo>
                <a:cubicBezTo>
                  <a:pt x="6614" y="8612"/>
                  <a:pt x="6521" y="8719"/>
                  <a:pt x="6636" y="8740"/>
                </a:cubicBezTo>
                <a:close/>
                <a:moveTo>
                  <a:pt x="5786" y="8607"/>
                </a:moveTo>
                <a:cubicBezTo>
                  <a:pt x="5758" y="8687"/>
                  <a:pt x="5918" y="8651"/>
                  <a:pt x="5903" y="8607"/>
                </a:cubicBezTo>
                <a:cubicBezTo>
                  <a:pt x="5849" y="8591"/>
                  <a:pt x="5796" y="8571"/>
                  <a:pt x="5727" y="8564"/>
                </a:cubicBezTo>
                <a:cubicBezTo>
                  <a:pt x="5730" y="8591"/>
                  <a:pt x="5736" y="8616"/>
                  <a:pt x="5786" y="8607"/>
                </a:cubicBezTo>
                <a:close/>
                <a:moveTo>
                  <a:pt x="14784" y="8564"/>
                </a:moveTo>
                <a:cubicBezTo>
                  <a:pt x="14747" y="8563"/>
                  <a:pt x="14743" y="8535"/>
                  <a:pt x="14697" y="8542"/>
                </a:cubicBezTo>
                <a:cubicBezTo>
                  <a:pt x="14650" y="8596"/>
                  <a:pt x="14796" y="8607"/>
                  <a:pt x="14784" y="8564"/>
                </a:cubicBezTo>
                <a:close/>
                <a:moveTo>
                  <a:pt x="14549" y="8607"/>
                </a:moveTo>
                <a:cubicBezTo>
                  <a:pt x="14606" y="8598"/>
                  <a:pt x="14676" y="8600"/>
                  <a:pt x="14667" y="8542"/>
                </a:cubicBezTo>
                <a:cubicBezTo>
                  <a:pt x="14590" y="8535"/>
                  <a:pt x="14541" y="8551"/>
                  <a:pt x="14549" y="8607"/>
                </a:cubicBezTo>
                <a:close/>
                <a:moveTo>
                  <a:pt x="5288" y="8607"/>
                </a:moveTo>
                <a:cubicBezTo>
                  <a:pt x="5252" y="8610"/>
                  <a:pt x="5219" y="8615"/>
                  <a:pt x="5229" y="8652"/>
                </a:cubicBezTo>
                <a:cubicBezTo>
                  <a:pt x="5288" y="8652"/>
                  <a:pt x="5346" y="8652"/>
                  <a:pt x="5405" y="8652"/>
                </a:cubicBezTo>
                <a:cubicBezTo>
                  <a:pt x="5419" y="8678"/>
                  <a:pt x="5436" y="8702"/>
                  <a:pt x="5464" y="8718"/>
                </a:cubicBezTo>
                <a:cubicBezTo>
                  <a:pt x="5475" y="8687"/>
                  <a:pt x="5499" y="8681"/>
                  <a:pt x="5464" y="8652"/>
                </a:cubicBezTo>
                <a:cubicBezTo>
                  <a:pt x="5533" y="8645"/>
                  <a:pt x="5533" y="8593"/>
                  <a:pt x="5464" y="8587"/>
                </a:cubicBezTo>
                <a:cubicBezTo>
                  <a:pt x="5456" y="8651"/>
                  <a:pt x="5355" y="8616"/>
                  <a:pt x="5317" y="8587"/>
                </a:cubicBezTo>
                <a:cubicBezTo>
                  <a:pt x="5319" y="8558"/>
                  <a:pt x="5355" y="8555"/>
                  <a:pt x="5346" y="8520"/>
                </a:cubicBezTo>
                <a:cubicBezTo>
                  <a:pt x="5317" y="8520"/>
                  <a:pt x="5288" y="8520"/>
                  <a:pt x="5259" y="8520"/>
                </a:cubicBezTo>
                <a:cubicBezTo>
                  <a:pt x="5256" y="8558"/>
                  <a:pt x="5265" y="8589"/>
                  <a:pt x="5288" y="8607"/>
                </a:cubicBezTo>
                <a:close/>
                <a:moveTo>
                  <a:pt x="3471" y="8564"/>
                </a:moveTo>
                <a:cubicBezTo>
                  <a:pt x="3490" y="8564"/>
                  <a:pt x="3510" y="8564"/>
                  <a:pt x="3529" y="8564"/>
                </a:cubicBezTo>
                <a:cubicBezTo>
                  <a:pt x="3529" y="8549"/>
                  <a:pt x="3529" y="8534"/>
                  <a:pt x="3529" y="8520"/>
                </a:cubicBezTo>
                <a:cubicBezTo>
                  <a:pt x="3510" y="8520"/>
                  <a:pt x="3490" y="8520"/>
                  <a:pt x="3471" y="8520"/>
                </a:cubicBezTo>
                <a:cubicBezTo>
                  <a:pt x="3471" y="8534"/>
                  <a:pt x="3471" y="8549"/>
                  <a:pt x="3471" y="8564"/>
                </a:cubicBezTo>
                <a:close/>
                <a:moveTo>
                  <a:pt x="13787" y="8520"/>
                </a:moveTo>
                <a:cubicBezTo>
                  <a:pt x="13758" y="8548"/>
                  <a:pt x="13613" y="8483"/>
                  <a:pt x="13670" y="8564"/>
                </a:cubicBezTo>
                <a:cubicBezTo>
                  <a:pt x="13749" y="8550"/>
                  <a:pt x="13854" y="8555"/>
                  <a:pt x="13905" y="8520"/>
                </a:cubicBezTo>
                <a:cubicBezTo>
                  <a:pt x="13797" y="8520"/>
                  <a:pt x="13818" y="8492"/>
                  <a:pt x="13787" y="8520"/>
                </a:cubicBezTo>
                <a:close/>
                <a:moveTo>
                  <a:pt x="13055" y="8587"/>
                </a:moveTo>
                <a:cubicBezTo>
                  <a:pt x="13121" y="8583"/>
                  <a:pt x="13226" y="8590"/>
                  <a:pt x="13318" y="8587"/>
                </a:cubicBezTo>
                <a:cubicBezTo>
                  <a:pt x="13392" y="8583"/>
                  <a:pt x="13535" y="8618"/>
                  <a:pt x="13524" y="8542"/>
                </a:cubicBezTo>
                <a:cubicBezTo>
                  <a:pt x="13437" y="8467"/>
                  <a:pt x="13332" y="8540"/>
                  <a:pt x="13201" y="8498"/>
                </a:cubicBezTo>
                <a:cubicBezTo>
                  <a:pt x="13167" y="8501"/>
                  <a:pt x="13118" y="8494"/>
                  <a:pt x="13114" y="8520"/>
                </a:cubicBezTo>
                <a:cubicBezTo>
                  <a:pt x="13150" y="8522"/>
                  <a:pt x="13183" y="8526"/>
                  <a:pt x="13172" y="8564"/>
                </a:cubicBezTo>
                <a:cubicBezTo>
                  <a:pt x="13043" y="8587"/>
                  <a:pt x="13076" y="8489"/>
                  <a:pt x="12967" y="8498"/>
                </a:cubicBezTo>
                <a:cubicBezTo>
                  <a:pt x="12942" y="8568"/>
                  <a:pt x="13042" y="8543"/>
                  <a:pt x="13055" y="8587"/>
                </a:cubicBezTo>
                <a:close/>
                <a:moveTo>
                  <a:pt x="11765" y="8564"/>
                </a:moveTo>
                <a:cubicBezTo>
                  <a:pt x="11728" y="8563"/>
                  <a:pt x="11725" y="8535"/>
                  <a:pt x="11677" y="8542"/>
                </a:cubicBezTo>
                <a:cubicBezTo>
                  <a:pt x="11671" y="8613"/>
                  <a:pt x="11782" y="8595"/>
                  <a:pt x="11824" y="8630"/>
                </a:cubicBezTo>
                <a:cubicBezTo>
                  <a:pt x="11824" y="8594"/>
                  <a:pt x="11905" y="8618"/>
                  <a:pt x="11912" y="8587"/>
                </a:cubicBezTo>
                <a:cubicBezTo>
                  <a:pt x="11796" y="8621"/>
                  <a:pt x="11902" y="8491"/>
                  <a:pt x="11824" y="8498"/>
                </a:cubicBezTo>
                <a:cubicBezTo>
                  <a:pt x="11809" y="8523"/>
                  <a:pt x="11793" y="8548"/>
                  <a:pt x="11765" y="8564"/>
                </a:cubicBezTo>
                <a:close/>
                <a:moveTo>
                  <a:pt x="3969" y="8652"/>
                </a:moveTo>
                <a:cubicBezTo>
                  <a:pt x="3969" y="8654"/>
                  <a:pt x="3913" y="8625"/>
                  <a:pt x="3939" y="8607"/>
                </a:cubicBezTo>
                <a:cubicBezTo>
                  <a:pt x="3952" y="8600"/>
                  <a:pt x="4020" y="8618"/>
                  <a:pt x="4028" y="8607"/>
                </a:cubicBezTo>
                <a:cubicBezTo>
                  <a:pt x="4052" y="8577"/>
                  <a:pt x="4029" y="8535"/>
                  <a:pt x="4057" y="8498"/>
                </a:cubicBezTo>
                <a:cubicBezTo>
                  <a:pt x="3965" y="8487"/>
                  <a:pt x="3952" y="8553"/>
                  <a:pt x="3998" y="8587"/>
                </a:cubicBezTo>
                <a:cubicBezTo>
                  <a:pt x="3958" y="8585"/>
                  <a:pt x="3934" y="8596"/>
                  <a:pt x="3910" y="8607"/>
                </a:cubicBezTo>
                <a:cubicBezTo>
                  <a:pt x="3943" y="8512"/>
                  <a:pt x="3850" y="8556"/>
                  <a:pt x="3793" y="8542"/>
                </a:cubicBezTo>
                <a:cubicBezTo>
                  <a:pt x="3785" y="8540"/>
                  <a:pt x="3774" y="8502"/>
                  <a:pt x="3763" y="8498"/>
                </a:cubicBezTo>
                <a:cubicBezTo>
                  <a:pt x="3732" y="8486"/>
                  <a:pt x="3680" y="8507"/>
                  <a:pt x="3646" y="8498"/>
                </a:cubicBezTo>
                <a:cubicBezTo>
                  <a:pt x="3641" y="8531"/>
                  <a:pt x="3658" y="8579"/>
                  <a:pt x="3617" y="8587"/>
                </a:cubicBezTo>
                <a:cubicBezTo>
                  <a:pt x="3617" y="8574"/>
                  <a:pt x="3593" y="8561"/>
                  <a:pt x="3588" y="8587"/>
                </a:cubicBezTo>
                <a:cubicBezTo>
                  <a:pt x="3629" y="8595"/>
                  <a:pt x="3637" y="8612"/>
                  <a:pt x="3676" y="8587"/>
                </a:cubicBezTo>
                <a:cubicBezTo>
                  <a:pt x="3655" y="8623"/>
                  <a:pt x="3706" y="8655"/>
                  <a:pt x="3705" y="8674"/>
                </a:cubicBezTo>
                <a:cubicBezTo>
                  <a:pt x="3703" y="8685"/>
                  <a:pt x="3673" y="8712"/>
                  <a:pt x="3676" y="8718"/>
                </a:cubicBezTo>
                <a:cubicBezTo>
                  <a:pt x="3684" y="8729"/>
                  <a:pt x="3745" y="8714"/>
                  <a:pt x="3735" y="8740"/>
                </a:cubicBezTo>
                <a:cubicBezTo>
                  <a:pt x="3734" y="8769"/>
                  <a:pt x="3683" y="8760"/>
                  <a:pt x="3676" y="8784"/>
                </a:cubicBezTo>
                <a:cubicBezTo>
                  <a:pt x="3711" y="8789"/>
                  <a:pt x="3694" y="8808"/>
                  <a:pt x="3676" y="8828"/>
                </a:cubicBezTo>
                <a:cubicBezTo>
                  <a:pt x="3769" y="8841"/>
                  <a:pt x="3766" y="8787"/>
                  <a:pt x="3822" y="8828"/>
                </a:cubicBezTo>
                <a:cubicBezTo>
                  <a:pt x="3863" y="8778"/>
                  <a:pt x="3747" y="8745"/>
                  <a:pt x="3822" y="8740"/>
                </a:cubicBezTo>
                <a:cubicBezTo>
                  <a:pt x="3868" y="8777"/>
                  <a:pt x="3959" y="8749"/>
                  <a:pt x="3998" y="8718"/>
                </a:cubicBezTo>
                <a:cubicBezTo>
                  <a:pt x="3937" y="8705"/>
                  <a:pt x="3806" y="8745"/>
                  <a:pt x="3793" y="8695"/>
                </a:cubicBezTo>
                <a:cubicBezTo>
                  <a:pt x="3849" y="8655"/>
                  <a:pt x="3846" y="8709"/>
                  <a:pt x="3939" y="8695"/>
                </a:cubicBezTo>
                <a:cubicBezTo>
                  <a:pt x="3934" y="8674"/>
                  <a:pt x="3970" y="8670"/>
                  <a:pt x="3969" y="8652"/>
                </a:cubicBezTo>
                <a:close/>
                <a:moveTo>
                  <a:pt x="52711" y="8520"/>
                </a:moveTo>
                <a:cubicBezTo>
                  <a:pt x="52753" y="8520"/>
                  <a:pt x="52720" y="8548"/>
                  <a:pt x="52741" y="8564"/>
                </a:cubicBezTo>
                <a:cubicBezTo>
                  <a:pt x="52753" y="8574"/>
                  <a:pt x="52812" y="8555"/>
                  <a:pt x="52828" y="8564"/>
                </a:cubicBezTo>
                <a:cubicBezTo>
                  <a:pt x="52837" y="8520"/>
                  <a:pt x="52789" y="8520"/>
                  <a:pt x="52770" y="8498"/>
                </a:cubicBezTo>
                <a:cubicBezTo>
                  <a:pt x="52768" y="8484"/>
                  <a:pt x="52765" y="8472"/>
                  <a:pt x="52741" y="8475"/>
                </a:cubicBezTo>
                <a:cubicBezTo>
                  <a:pt x="52743" y="8492"/>
                  <a:pt x="52655" y="8520"/>
                  <a:pt x="52711" y="8520"/>
                </a:cubicBezTo>
                <a:close/>
                <a:moveTo>
                  <a:pt x="14433" y="8542"/>
                </a:moveTo>
                <a:cubicBezTo>
                  <a:pt x="14473" y="8542"/>
                  <a:pt x="14497" y="8552"/>
                  <a:pt x="14520" y="8564"/>
                </a:cubicBezTo>
                <a:cubicBezTo>
                  <a:pt x="14530" y="8534"/>
                  <a:pt x="14562" y="8522"/>
                  <a:pt x="14549" y="8475"/>
                </a:cubicBezTo>
                <a:cubicBezTo>
                  <a:pt x="14520" y="8475"/>
                  <a:pt x="14491" y="8475"/>
                  <a:pt x="14462" y="8475"/>
                </a:cubicBezTo>
                <a:cubicBezTo>
                  <a:pt x="14463" y="8506"/>
                  <a:pt x="14448" y="8524"/>
                  <a:pt x="14433" y="8542"/>
                </a:cubicBezTo>
                <a:close/>
                <a:moveTo>
                  <a:pt x="4350" y="8630"/>
                </a:moveTo>
                <a:cubicBezTo>
                  <a:pt x="4350" y="8630"/>
                  <a:pt x="4378" y="8631"/>
                  <a:pt x="4379" y="8630"/>
                </a:cubicBezTo>
                <a:cubicBezTo>
                  <a:pt x="4442" y="8582"/>
                  <a:pt x="4289" y="8563"/>
                  <a:pt x="4291" y="8564"/>
                </a:cubicBezTo>
                <a:cubicBezTo>
                  <a:pt x="4272" y="8551"/>
                  <a:pt x="4306" y="8494"/>
                  <a:pt x="4291" y="8475"/>
                </a:cubicBezTo>
                <a:cubicBezTo>
                  <a:pt x="4179" y="8472"/>
                  <a:pt x="4281" y="8494"/>
                  <a:pt x="4262" y="8542"/>
                </a:cubicBezTo>
                <a:cubicBezTo>
                  <a:pt x="4228" y="8517"/>
                  <a:pt x="4158" y="8517"/>
                  <a:pt x="4086" y="8520"/>
                </a:cubicBezTo>
                <a:cubicBezTo>
                  <a:pt x="4050" y="8591"/>
                  <a:pt x="4181" y="8537"/>
                  <a:pt x="4144" y="8607"/>
                </a:cubicBezTo>
                <a:cubicBezTo>
                  <a:pt x="4137" y="8654"/>
                  <a:pt x="4035" y="8628"/>
                  <a:pt x="4028" y="8674"/>
                </a:cubicBezTo>
                <a:cubicBezTo>
                  <a:pt x="4086" y="8674"/>
                  <a:pt x="4144" y="8674"/>
                  <a:pt x="4203" y="8674"/>
                </a:cubicBezTo>
                <a:cubicBezTo>
                  <a:pt x="4234" y="8654"/>
                  <a:pt x="4213" y="8593"/>
                  <a:pt x="4291" y="8607"/>
                </a:cubicBezTo>
                <a:cubicBezTo>
                  <a:pt x="4294" y="8690"/>
                  <a:pt x="4324" y="8670"/>
                  <a:pt x="4291" y="8740"/>
                </a:cubicBezTo>
                <a:cubicBezTo>
                  <a:pt x="4437" y="8759"/>
                  <a:pt x="4357" y="8685"/>
                  <a:pt x="4350" y="8630"/>
                </a:cubicBezTo>
                <a:close/>
                <a:moveTo>
                  <a:pt x="4350" y="8498"/>
                </a:moveTo>
                <a:cubicBezTo>
                  <a:pt x="4237" y="8590"/>
                  <a:pt x="4522" y="8557"/>
                  <a:pt x="4379" y="8475"/>
                </a:cubicBezTo>
                <a:cubicBezTo>
                  <a:pt x="4390" y="8498"/>
                  <a:pt x="4359" y="8491"/>
                  <a:pt x="4350" y="8498"/>
                </a:cubicBezTo>
                <a:close/>
                <a:moveTo>
                  <a:pt x="17598" y="8498"/>
                </a:moveTo>
                <a:cubicBezTo>
                  <a:pt x="17637" y="8506"/>
                  <a:pt x="17654" y="8529"/>
                  <a:pt x="17715" y="8520"/>
                </a:cubicBezTo>
                <a:cubicBezTo>
                  <a:pt x="17737" y="8445"/>
                  <a:pt x="17603" y="8433"/>
                  <a:pt x="17598" y="8498"/>
                </a:cubicBezTo>
                <a:close/>
                <a:moveTo>
                  <a:pt x="8102" y="8475"/>
                </a:moveTo>
                <a:cubicBezTo>
                  <a:pt x="8050" y="8477"/>
                  <a:pt x="8010" y="8471"/>
                  <a:pt x="7984" y="8454"/>
                </a:cubicBezTo>
                <a:cubicBezTo>
                  <a:pt x="7937" y="8515"/>
                  <a:pt x="8111" y="8515"/>
                  <a:pt x="8102" y="8475"/>
                </a:cubicBezTo>
                <a:close/>
                <a:moveTo>
                  <a:pt x="7340" y="8498"/>
                </a:moveTo>
                <a:cubicBezTo>
                  <a:pt x="7385" y="8496"/>
                  <a:pt x="7441" y="8501"/>
                  <a:pt x="7427" y="8454"/>
                </a:cubicBezTo>
                <a:cubicBezTo>
                  <a:pt x="7408" y="8454"/>
                  <a:pt x="7388" y="8454"/>
                  <a:pt x="7369" y="8454"/>
                </a:cubicBezTo>
                <a:cubicBezTo>
                  <a:pt x="7369" y="8475"/>
                  <a:pt x="7345" y="8480"/>
                  <a:pt x="7340" y="8498"/>
                </a:cubicBezTo>
                <a:close/>
                <a:moveTo>
                  <a:pt x="7193" y="8498"/>
                </a:moveTo>
                <a:cubicBezTo>
                  <a:pt x="7212" y="8498"/>
                  <a:pt x="7232" y="8498"/>
                  <a:pt x="7251" y="8498"/>
                </a:cubicBezTo>
                <a:cubicBezTo>
                  <a:pt x="7251" y="8483"/>
                  <a:pt x="7251" y="8468"/>
                  <a:pt x="7251" y="8454"/>
                </a:cubicBezTo>
                <a:cubicBezTo>
                  <a:pt x="7232" y="8454"/>
                  <a:pt x="7212" y="8454"/>
                  <a:pt x="7193" y="8454"/>
                </a:cubicBezTo>
                <a:cubicBezTo>
                  <a:pt x="7193" y="8468"/>
                  <a:pt x="7193" y="8483"/>
                  <a:pt x="7193" y="8498"/>
                </a:cubicBezTo>
                <a:close/>
                <a:moveTo>
                  <a:pt x="12732" y="8432"/>
                </a:moveTo>
                <a:cubicBezTo>
                  <a:pt x="12703" y="8432"/>
                  <a:pt x="12674" y="8432"/>
                  <a:pt x="12645" y="8432"/>
                </a:cubicBezTo>
                <a:cubicBezTo>
                  <a:pt x="12611" y="8435"/>
                  <a:pt x="12561" y="8427"/>
                  <a:pt x="12557" y="8454"/>
                </a:cubicBezTo>
                <a:cubicBezTo>
                  <a:pt x="12608" y="8441"/>
                  <a:pt x="12729" y="8480"/>
                  <a:pt x="12732" y="8432"/>
                </a:cubicBezTo>
                <a:close/>
                <a:moveTo>
                  <a:pt x="6724" y="8454"/>
                </a:moveTo>
                <a:cubicBezTo>
                  <a:pt x="6684" y="8447"/>
                  <a:pt x="6668" y="8423"/>
                  <a:pt x="6607" y="8432"/>
                </a:cubicBezTo>
                <a:cubicBezTo>
                  <a:pt x="6560" y="8494"/>
                  <a:pt x="6734" y="8493"/>
                  <a:pt x="6724" y="8454"/>
                </a:cubicBezTo>
                <a:close/>
                <a:moveTo>
                  <a:pt x="13260" y="8475"/>
                </a:moveTo>
                <a:cubicBezTo>
                  <a:pt x="13279" y="8475"/>
                  <a:pt x="13299" y="8475"/>
                  <a:pt x="13318" y="8475"/>
                </a:cubicBezTo>
                <a:cubicBezTo>
                  <a:pt x="13321" y="8448"/>
                  <a:pt x="13356" y="8446"/>
                  <a:pt x="13348" y="8410"/>
                </a:cubicBezTo>
                <a:cubicBezTo>
                  <a:pt x="13318" y="8410"/>
                  <a:pt x="13289" y="8410"/>
                  <a:pt x="13260" y="8410"/>
                </a:cubicBezTo>
                <a:cubicBezTo>
                  <a:pt x="13260" y="8432"/>
                  <a:pt x="13260" y="8454"/>
                  <a:pt x="13260" y="8475"/>
                </a:cubicBezTo>
                <a:close/>
                <a:moveTo>
                  <a:pt x="7516" y="8498"/>
                </a:moveTo>
                <a:cubicBezTo>
                  <a:pt x="7558" y="8486"/>
                  <a:pt x="7667" y="8523"/>
                  <a:pt x="7662" y="8475"/>
                </a:cubicBezTo>
                <a:cubicBezTo>
                  <a:pt x="7614" y="8475"/>
                  <a:pt x="7645" y="8415"/>
                  <a:pt x="7604" y="8410"/>
                </a:cubicBezTo>
                <a:cubicBezTo>
                  <a:pt x="7574" y="8439"/>
                  <a:pt x="7524" y="8453"/>
                  <a:pt x="7516" y="8498"/>
                </a:cubicBezTo>
                <a:close/>
                <a:moveTo>
                  <a:pt x="12468" y="8388"/>
                </a:moveTo>
                <a:cubicBezTo>
                  <a:pt x="12440" y="8388"/>
                  <a:pt x="12410" y="8388"/>
                  <a:pt x="12381" y="8388"/>
                </a:cubicBezTo>
                <a:cubicBezTo>
                  <a:pt x="12358" y="8393"/>
                  <a:pt x="12323" y="8388"/>
                  <a:pt x="12322" y="8410"/>
                </a:cubicBezTo>
                <a:cubicBezTo>
                  <a:pt x="12365" y="8398"/>
                  <a:pt x="12474" y="8435"/>
                  <a:pt x="12468" y="8388"/>
                </a:cubicBezTo>
                <a:close/>
                <a:moveTo>
                  <a:pt x="7164" y="8432"/>
                </a:moveTo>
                <a:cubicBezTo>
                  <a:pt x="7209" y="8430"/>
                  <a:pt x="7265" y="8435"/>
                  <a:pt x="7251" y="8388"/>
                </a:cubicBezTo>
                <a:cubicBezTo>
                  <a:pt x="7232" y="8388"/>
                  <a:pt x="7212" y="8388"/>
                  <a:pt x="7193" y="8388"/>
                </a:cubicBezTo>
                <a:cubicBezTo>
                  <a:pt x="7193" y="8410"/>
                  <a:pt x="7169" y="8414"/>
                  <a:pt x="7164" y="8432"/>
                </a:cubicBezTo>
                <a:close/>
                <a:moveTo>
                  <a:pt x="3149" y="8410"/>
                </a:moveTo>
                <a:cubicBezTo>
                  <a:pt x="3149" y="8432"/>
                  <a:pt x="3149" y="8454"/>
                  <a:pt x="3149" y="8475"/>
                </a:cubicBezTo>
                <a:cubicBezTo>
                  <a:pt x="3237" y="8448"/>
                  <a:pt x="3298" y="8506"/>
                  <a:pt x="3295" y="8388"/>
                </a:cubicBezTo>
                <a:cubicBezTo>
                  <a:pt x="3212" y="8370"/>
                  <a:pt x="3219" y="8419"/>
                  <a:pt x="3149" y="8410"/>
                </a:cubicBezTo>
                <a:close/>
                <a:moveTo>
                  <a:pt x="12146" y="8410"/>
                </a:moveTo>
                <a:cubicBezTo>
                  <a:pt x="12278" y="8396"/>
                  <a:pt x="11930" y="8382"/>
                  <a:pt x="11970" y="8366"/>
                </a:cubicBezTo>
                <a:cubicBezTo>
                  <a:pt x="11950" y="8435"/>
                  <a:pt x="12105" y="8414"/>
                  <a:pt x="12146" y="8410"/>
                </a:cubicBezTo>
                <a:close/>
                <a:moveTo>
                  <a:pt x="7867" y="8388"/>
                </a:moveTo>
                <a:cubicBezTo>
                  <a:pt x="7867" y="8402"/>
                  <a:pt x="7867" y="8417"/>
                  <a:pt x="7867" y="8432"/>
                </a:cubicBezTo>
                <a:cubicBezTo>
                  <a:pt x="7939" y="8467"/>
                  <a:pt x="7953" y="8357"/>
                  <a:pt x="7896" y="8366"/>
                </a:cubicBezTo>
                <a:cubicBezTo>
                  <a:pt x="7895" y="8379"/>
                  <a:pt x="7892" y="8391"/>
                  <a:pt x="7867" y="8388"/>
                </a:cubicBezTo>
                <a:close/>
                <a:moveTo>
                  <a:pt x="2005" y="8498"/>
                </a:moveTo>
                <a:cubicBezTo>
                  <a:pt x="2057" y="8486"/>
                  <a:pt x="2127" y="8487"/>
                  <a:pt x="2151" y="8454"/>
                </a:cubicBezTo>
                <a:cubicBezTo>
                  <a:pt x="2119" y="8449"/>
                  <a:pt x="2106" y="8429"/>
                  <a:pt x="2093" y="8410"/>
                </a:cubicBezTo>
                <a:cubicBezTo>
                  <a:pt x="2129" y="8407"/>
                  <a:pt x="2162" y="8404"/>
                  <a:pt x="2151" y="8366"/>
                </a:cubicBezTo>
                <a:cubicBezTo>
                  <a:pt x="2113" y="8366"/>
                  <a:pt x="2073" y="8366"/>
                  <a:pt x="2034" y="8366"/>
                </a:cubicBezTo>
                <a:cubicBezTo>
                  <a:pt x="2056" y="8433"/>
                  <a:pt x="1984" y="8430"/>
                  <a:pt x="2005" y="8498"/>
                </a:cubicBezTo>
                <a:close/>
                <a:moveTo>
                  <a:pt x="11590" y="8542"/>
                </a:moveTo>
                <a:cubicBezTo>
                  <a:pt x="11549" y="8543"/>
                  <a:pt x="11526" y="8532"/>
                  <a:pt x="11502" y="8520"/>
                </a:cubicBezTo>
                <a:cubicBezTo>
                  <a:pt x="11475" y="8591"/>
                  <a:pt x="11597" y="8551"/>
                  <a:pt x="11618" y="8587"/>
                </a:cubicBezTo>
                <a:cubicBezTo>
                  <a:pt x="11659" y="8558"/>
                  <a:pt x="11632" y="8478"/>
                  <a:pt x="11707" y="8475"/>
                </a:cubicBezTo>
                <a:cubicBezTo>
                  <a:pt x="11773" y="8492"/>
                  <a:pt x="11935" y="8436"/>
                  <a:pt x="11912" y="8520"/>
                </a:cubicBezTo>
                <a:cubicBezTo>
                  <a:pt x="12001" y="8492"/>
                  <a:pt x="12126" y="8523"/>
                  <a:pt x="12176" y="8587"/>
                </a:cubicBezTo>
                <a:cubicBezTo>
                  <a:pt x="12098" y="8644"/>
                  <a:pt x="12153" y="8551"/>
                  <a:pt x="12058" y="8564"/>
                </a:cubicBezTo>
                <a:cubicBezTo>
                  <a:pt x="12018" y="8593"/>
                  <a:pt x="12013" y="8672"/>
                  <a:pt x="12088" y="8674"/>
                </a:cubicBezTo>
                <a:cubicBezTo>
                  <a:pt x="12160" y="8607"/>
                  <a:pt x="12270" y="8685"/>
                  <a:pt x="12293" y="8607"/>
                </a:cubicBezTo>
                <a:cubicBezTo>
                  <a:pt x="12259" y="8605"/>
                  <a:pt x="12261" y="8573"/>
                  <a:pt x="12263" y="8542"/>
                </a:cubicBezTo>
                <a:cubicBezTo>
                  <a:pt x="12399" y="8535"/>
                  <a:pt x="12517" y="8542"/>
                  <a:pt x="12586" y="8587"/>
                </a:cubicBezTo>
                <a:cubicBezTo>
                  <a:pt x="12588" y="8532"/>
                  <a:pt x="12603" y="8557"/>
                  <a:pt x="12645" y="8564"/>
                </a:cubicBezTo>
                <a:cubicBezTo>
                  <a:pt x="12758" y="8585"/>
                  <a:pt x="12803" y="8504"/>
                  <a:pt x="12820" y="8587"/>
                </a:cubicBezTo>
                <a:cubicBezTo>
                  <a:pt x="12760" y="8608"/>
                  <a:pt x="12740" y="8684"/>
                  <a:pt x="12850" y="8674"/>
                </a:cubicBezTo>
                <a:cubicBezTo>
                  <a:pt x="12853" y="8619"/>
                  <a:pt x="12854" y="8568"/>
                  <a:pt x="12820" y="8542"/>
                </a:cubicBezTo>
                <a:cubicBezTo>
                  <a:pt x="12850" y="8542"/>
                  <a:pt x="12857" y="8503"/>
                  <a:pt x="12820" y="8498"/>
                </a:cubicBezTo>
                <a:cubicBezTo>
                  <a:pt x="12756" y="8557"/>
                  <a:pt x="12751" y="8468"/>
                  <a:pt x="12674" y="8475"/>
                </a:cubicBezTo>
                <a:cubicBezTo>
                  <a:pt x="12638" y="8480"/>
                  <a:pt x="12618" y="8523"/>
                  <a:pt x="12586" y="8520"/>
                </a:cubicBezTo>
                <a:cubicBezTo>
                  <a:pt x="12584" y="8520"/>
                  <a:pt x="12587" y="8475"/>
                  <a:pt x="12586" y="8475"/>
                </a:cubicBezTo>
                <a:cubicBezTo>
                  <a:pt x="12531" y="8475"/>
                  <a:pt x="12519" y="8503"/>
                  <a:pt x="12468" y="8498"/>
                </a:cubicBezTo>
                <a:cubicBezTo>
                  <a:pt x="12404" y="8492"/>
                  <a:pt x="12415" y="8426"/>
                  <a:pt x="12322" y="8432"/>
                </a:cubicBezTo>
                <a:cubicBezTo>
                  <a:pt x="12316" y="8449"/>
                  <a:pt x="12322" y="8475"/>
                  <a:pt x="12293" y="8475"/>
                </a:cubicBezTo>
                <a:cubicBezTo>
                  <a:pt x="12265" y="8438"/>
                  <a:pt x="12294" y="8358"/>
                  <a:pt x="12205" y="8366"/>
                </a:cubicBezTo>
                <a:cubicBezTo>
                  <a:pt x="12193" y="8404"/>
                  <a:pt x="12248" y="8422"/>
                  <a:pt x="12205" y="8432"/>
                </a:cubicBezTo>
                <a:cubicBezTo>
                  <a:pt x="12110" y="8417"/>
                  <a:pt x="12098" y="8480"/>
                  <a:pt x="12029" y="8475"/>
                </a:cubicBezTo>
                <a:cubicBezTo>
                  <a:pt x="12039" y="8477"/>
                  <a:pt x="12006" y="8456"/>
                  <a:pt x="12000" y="8454"/>
                </a:cubicBezTo>
                <a:cubicBezTo>
                  <a:pt x="11978" y="8447"/>
                  <a:pt x="11941" y="8455"/>
                  <a:pt x="11941" y="8432"/>
                </a:cubicBezTo>
                <a:cubicBezTo>
                  <a:pt x="11949" y="8374"/>
                  <a:pt x="11930" y="8338"/>
                  <a:pt x="11853" y="8343"/>
                </a:cubicBezTo>
                <a:cubicBezTo>
                  <a:pt x="11817" y="8416"/>
                  <a:pt x="11948" y="8360"/>
                  <a:pt x="11912" y="8432"/>
                </a:cubicBezTo>
                <a:cubicBezTo>
                  <a:pt x="11882" y="8432"/>
                  <a:pt x="11877" y="8450"/>
                  <a:pt x="11853" y="8454"/>
                </a:cubicBezTo>
                <a:cubicBezTo>
                  <a:pt x="11855" y="8321"/>
                  <a:pt x="11748" y="8530"/>
                  <a:pt x="11765" y="8410"/>
                </a:cubicBezTo>
                <a:cubicBezTo>
                  <a:pt x="11656" y="8455"/>
                  <a:pt x="11573" y="8382"/>
                  <a:pt x="11502" y="8454"/>
                </a:cubicBezTo>
                <a:cubicBezTo>
                  <a:pt x="11502" y="8432"/>
                  <a:pt x="11502" y="8410"/>
                  <a:pt x="11502" y="8388"/>
                </a:cubicBezTo>
                <a:cubicBezTo>
                  <a:pt x="11401" y="8425"/>
                  <a:pt x="11428" y="8382"/>
                  <a:pt x="11384" y="8366"/>
                </a:cubicBezTo>
                <a:cubicBezTo>
                  <a:pt x="11335" y="8347"/>
                  <a:pt x="11260" y="8379"/>
                  <a:pt x="11238" y="8343"/>
                </a:cubicBezTo>
                <a:cubicBezTo>
                  <a:pt x="11228" y="8432"/>
                  <a:pt x="11310" y="8450"/>
                  <a:pt x="11355" y="8498"/>
                </a:cubicBezTo>
                <a:cubicBezTo>
                  <a:pt x="11360" y="8523"/>
                  <a:pt x="11350" y="8561"/>
                  <a:pt x="11384" y="8564"/>
                </a:cubicBezTo>
                <a:cubicBezTo>
                  <a:pt x="11391" y="8547"/>
                  <a:pt x="11409" y="8538"/>
                  <a:pt x="11443" y="8542"/>
                </a:cubicBezTo>
                <a:cubicBezTo>
                  <a:pt x="11449" y="8500"/>
                  <a:pt x="11410" y="8494"/>
                  <a:pt x="11414" y="8454"/>
                </a:cubicBezTo>
                <a:cubicBezTo>
                  <a:pt x="11521" y="8447"/>
                  <a:pt x="11564" y="8487"/>
                  <a:pt x="11590" y="8542"/>
                </a:cubicBezTo>
                <a:close/>
                <a:moveTo>
                  <a:pt x="8190" y="8432"/>
                </a:moveTo>
                <a:cubicBezTo>
                  <a:pt x="8258" y="8424"/>
                  <a:pt x="8327" y="8417"/>
                  <a:pt x="8307" y="8343"/>
                </a:cubicBezTo>
                <a:cubicBezTo>
                  <a:pt x="8277" y="8343"/>
                  <a:pt x="8248" y="8343"/>
                  <a:pt x="8219" y="8343"/>
                </a:cubicBezTo>
                <a:cubicBezTo>
                  <a:pt x="8226" y="8385"/>
                  <a:pt x="8186" y="8392"/>
                  <a:pt x="8190" y="8432"/>
                </a:cubicBezTo>
                <a:close/>
                <a:moveTo>
                  <a:pt x="7427" y="8432"/>
                </a:moveTo>
                <a:cubicBezTo>
                  <a:pt x="7450" y="8427"/>
                  <a:pt x="7462" y="8413"/>
                  <a:pt x="7457" y="8388"/>
                </a:cubicBezTo>
                <a:cubicBezTo>
                  <a:pt x="7492" y="8385"/>
                  <a:pt x="7526" y="8381"/>
                  <a:pt x="7516" y="8343"/>
                </a:cubicBezTo>
                <a:cubicBezTo>
                  <a:pt x="7385" y="8367"/>
                  <a:pt x="7352" y="8328"/>
                  <a:pt x="7310" y="8366"/>
                </a:cubicBezTo>
                <a:cubicBezTo>
                  <a:pt x="7367" y="8375"/>
                  <a:pt x="7333" y="8452"/>
                  <a:pt x="7427" y="8432"/>
                </a:cubicBezTo>
                <a:close/>
                <a:moveTo>
                  <a:pt x="6138" y="8475"/>
                </a:moveTo>
                <a:cubicBezTo>
                  <a:pt x="6120" y="8430"/>
                  <a:pt x="6185" y="8323"/>
                  <a:pt x="6079" y="8343"/>
                </a:cubicBezTo>
                <a:cubicBezTo>
                  <a:pt x="6080" y="8402"/>
                  <a:pt x="6063" y="8474"/>
                  <a:pt x="6138" y="8475"/>
                </a:cubicBezTo>
                <a:close/>
                <a:moveTo>
                  <a:pt x="5727" y="8410"/>
                </a:moveTo>
                <a:cubicBezTo>
                  <a:pt x="5733" y="8362"/>
                  <a:pt x="5703" y="8340"/>
                  <a:pt x="5640" y="8343"/>
                </a:cubicBezTo>
                <a:cubicBezTo>
                  <a:pt x="5634" y="8391"/>
                  <a:pt x="5664" y="8414"/>
                  <a:pt x="5727" y="8410"/>
                </a:cubicBezTo>
                <a:close/>
                <a:moveTo>
                  <a:pt x="6021" y="8432"/>
                </a:moveTo>
                <a:cubicBezTo>
                  <a:pt x="6061" y="8404"/>
                  <a:pt x="6066" y="8324"/>
                  <a:pt x="5991" y="8322"/>
                </a:cubicBezTo>
                <a:cubicBezTo>
                  <a:pt x="6007" y="8354"/>
                  <a:pt x="5957" y="8435"/>
                  <a:pt x="6021" y="8432"/>
                </a:cubicBezTo>
                <a:close/>
                <a:moveTo>
                  <a:pt x="5962" y="8410"/>
                </a:moveTo>
                <a:cubicBezTo>
                  <a:pt x="5965" y="8350"/>
                  <a:pt x="5913" y="8366"/>
                  <a:pt x="5962" y="8322"/>
                </a:cubicBezTo>
                <a:cubicBezTo>
                  <a:pt x="5927" y="8326"/>
                  <a:pt x="5879" y="8318"/>
                  <a:pt x="5874" y="8343"/>
                </a:cubicBezTo>
                <a:cubicBezTo>
                  <a:pt x="5945" y="8334"/>
                  <a:pt x="5858" y="8444"/>
                  <a:pt x="5962" y="8410"/>
                </a:cubicBezTo>
                <a:close/>
                <a:moveTo>
                  <a:pt x="2533" y="8432"/>
                </a:moveTo>
                <a:cubicBezTo>
                  <a:pt x="2581" y="8432"/>
                  <a:pt x="2630" y="8432"/>
                  <a:pt x="2679" y="8432"/>
                </a:cubicBezTo>
                <a:cubicBezTo>
                  <a:pt x="2683" y="8377"/>
                  <a:pt x="2664" y="8340"/>
                  <a:pt x="2621" y="8322"/>
                </a:cubicBezTo>
                <a:cubicBezTo>
                  <a:pt x="2625" y="8384"/>
                  <a:pt x="2533" y="8373"/>
                  <a:pt x="2533" y="8432"/>
                </a:cubicBezTo>
                <a:close/>
                <a:moveTo>
                  <a:pt x="9479" y="8343"/>
                </a:moveTo>
                <a:cubicBezTo>
                  <a:pt x="9509" y="8343"/>
                  <a:pt x="9538" y="8343"/>
                  <a:pt x="9567" y="8343"/>
                </a:cubicBezTo>
                <a:cubicBezTo>
                  <a:pt x="9571" y="8305"/>
                  <a:pt x="9538" y="8292"/>
                  <a:pt x="9479" y="8300"/>
                </a:cubicBezTo>
                <a:cubicBezTo>
                  <a:pt x="9479" y="8314"/>
                  <a:pt x="9479" y="8328"/>
                  <a:pt x="9479" y="8343"/>
                </a:cubicBezTo>
                <a:close/>
                <a:moveTo>
                  <a:pt x="5815" y="8300"/>
                </a:moveTo>
                <a:cubicBezTo>
                  <a:pt x="5808" y="8376"/>
                  <a:pt x="5706" y="8245"/>
                  <a:pt x="5698" y="8322"/>
                </a:cubicBezTo>
                <a:cubicBezTo>
                  <a:pt x="5714" y="8363"/>
                  <a:pt x="5927" y="8344"/>
                  <a:pt x="5815" y="8300"/>
                </a:cubicBezTo>
                <a:close/>
                <a:moveTo>
                  <a:pt x="11004" y="8475"/>
                </a:moveTo>
                <a:cubicBezTo>
                  <a:pt x="10961" y="8506"/>
                  <a:pt x="10929" y="8577"/>
                  <a:pt x="10857" y="8520"/>
                </a:cubicBezTo>
                <a:cubicBezTo>
                  <a:pt x="10833" y="8615"/>
                  <a:pt x="10943" y="8560"/>
                  <a:pt x="11004" y="8564"/>
                </a:cubicBezTo>
                <a:cubicBezTo>
                  <a:pt x="11004" y="8564"/>
                  <a:pt x="11001" y="8585"/>
                  <a:pt x="11004" y="8587"/>
                </a:cubicBezTo>
                <a:cubicBezTo>
                  <a:pt x="11020" y="8602"/>
                  <a:pt x="11188" y="8591"/>
                  <a:pt x="11150" y="8564"/>
                </a:cubicBezTo>
                <a:cubicBezTo>
                  <a:pt x="11115" y="8553"/>
                  <a:pt x="11083" y="8541"/>
                  <a:pt x="11062" y="8520"/>
                </a:cubicBezTo>
                <a:cubicBezTo>
                  <a:pt x="11079" y="8519"/>
                  <a:pt x="11096" y="8517"/>
                  <a:pt x="11091" y="8498"/>
                </a:cubicBezTo>
                <a:cubicBezTo>
                  <a:pt x="11162" y="8498"/>
                  <a:pt x="11126" y="8561"/>
                  <a:pt x="11179" y="8564"/>
                </a:cubicBezTo>
                <a:cubicBezTo>
                  <a:pt x="11215" y="8565"/>
                  <a:pt x="11240" y="8528"/>
                  <a:pt x="11238" y="8498"/>
                </a:cubicBezTo>
                <a:cubicBezTo>
                  <a:pt x="11171" y="8504"/>
                  <a:pt x="11127" y="8493"/>
                  <a:pt x="11121" y="8454"/>
                </a:cubicBezTo>
                <a:cubicBezTo>
                  <a:pt x="11150" y="8454"/>
                  <a:pt x="11179" y="8454"/>
                  <a:pt x="11208" y="8454"/>
                </a:cubicBezTo>
                <a:cubicBezTo>
                  <a:pt x="11213" y="8399"/>
                  <a:pt x="11162" y="8385"/>
                  <a:pt x="11150" y="8343"/>
                </a:cubicBezTo>
                <a:cubicBezTo>
                  <a:pt x="11070" y="8350"/>
                  <a:pt x="11012" y="8372"/>
                  <a:pt x="10974" y="8410"/>
                </a:cubicBezTo>
                <a:cubicBezTo>
                  <a:pt x="10918" y="8310"/>
                  <a:pt x="11090" y="8379"/>
                  <a:pt x="11062" y="8300"/>
                </a:cubicBezTo>
                <a:cubicBezTo>
                  <a:pt x="11022" y="8300"/>
                  <a:pt x="10984" y="8300"/>
                  <a:pt x="10945" y="8300"/>
                </a:cubicBezTo>
                <a:cubicBezTo>
                  <a:pt x="10953" y="8350"/>
                  <a:pt x="10937" y="8382"/>
                  <a:pt x="10886" y="8388"/>
                </a:cubicBezTo>
                <a:cubicBezTo>
                  <a:pt x="10859" y="8314"/>
                  <a:pt x="10821" y="8369"/>
                  <a:pt x="10769" y="8388"/>
                </a:cubicBezTo>
                <a:cubicBezTo>
                  <a:pt x="10760" y="8328"/>
                  <a:pt x="10646" y="8348"/>
                  <a:pt x="10622" y="8300"/>
                </a:cubicBezTo>
                <a:cubicBezTo>
                  <a:pt x="10620" y="8286"/>
                  <a:pt x="10618" y="8273"/>
                  <a:pt x="10593" y="8277"/>
                </a:cubicBezTo>
                <a:cubicBezTo>
                  <a:pt x="10628" y="8400"/>
                  <a:pt x="10509" y="8406"/>
                  <a:pt x="10505" y="8498"/>
                </a:cubicBezTo>
                <a:cubicBezTo>
                  <a:pt x="10544" y="8498"/>
                  <a:pt x="10583" y="8498"/>
                  <a:pt x="10622" y="8498"/>
                </a:cubicBezTo>
                <a:cubicBezTo>
                  <a:pt x="10613" y="8557"/>
                  <a:pt x="10736" y="8515"/>
                  <a:pt x="10710" y="8587"/>
                </a:cubicBezTo>
                <a:cubicBezTo>
                  <a:pt x="10749" y="8587"/>
                  <a:pt x="10789" y="8587"/>
                  <a:pt x="10827" y="8587"/>
                </a:cubicBezTo>
                <a:cubicBezTo>
                  <a:pt x="10849" y="8518"/>
                  <a:pt x="10747" y="8544"/>
                  <a:pt x="10769" y="8475"/>
                </a:cubicBezTo>
                <a:cubicBezTo>
                  <a:pt x="10821" y="8463"/>
                  <a:pt x="10890" y="8540"/>
                  <a:pt x="10915" y="8475"/>
                </a:cubicBezTo>
                <a:cubicBezTo>
                  <a:pt x="10865" y="8477"/>
                  <a:pt x="10840" y="8459"/>
                  <a:pt x="10827" y="8432"/>
                </a:cubicBezTo>
                <a:cubicBezTo>
                  <a:pt x="10867" y="8432"/>
                  <a:pt x="10854" y="8393"/>
                  <a:pt x="10886" y="8388"/>
                </a:cubicBezTo>
                <a:cubicBezTo>
                  <a:pt x="10887" y="8447"/>
                  <a:pt x="10968" y="8444"/>
                  <a:pt x="11004" y="8475"/>
                </a:cubicBezTo>
                <a:close/>
                <a:moveTo>
                  <a:pt x="10563" y="8300"/>
                </a:moveTo>
                <a:cubicBezTo>
                  <a:pt x="10488" y="8302"/>
                  <a:pt x="10424" y="8312"/>
                  <a:pt x="10388" y="8343"/>
                </a:cubicBezTo>
                <a:cubicBezTo>
                  <a:pt x="10424" y="8353"/>
                  <a:pt x="10448" y="8372"/>
                  <a:pt x="10446" y="8410"/>
                </a:cubicBezTo>
                <a:cubicBezTo>
                  <a:pt x="10467" y="8477"/>
                  <a:pt x="10417" y="8491"/>
                  <a:pt x="10417" y="8542"/>
                </a:cubicBezTo>
                <a:cubicBezTo>
                  <a:pt x="10382" y="8545"/>
                  <a:pt x="10334" y="8538"/>
                  <a:pt x="10329" y="8564"/>
                </a:cubicBezTo>
                <a:cubicBezTo>
                  <a:pt x="10364" y="8607"/>
                  <a:pt x="10433" y="8565"/>
                  <a:pt x="10476" y="8564"/>
                </a:cubicBezTo>
                <a:cubicBezTo>
                  <a:pt x="10518" y="8563"/>
                  <a:pt x="10593" y="8611"/>
                  <a:pt x="10593" y="8542"/>
                </a:cubicBezTo>
                <a:cubicBezTo>
                  <a:pt x="10542" y="8484"/>
                  <a:pt x="10481" y="8571"/>
                  <a:pt x="10476" y="8520"/>
                </a:cubicBezTo>
                <a:cubicBezTo>
                  <a:pt x="10463" y="8416"/>
                  <a:pt x="10575" y="8404"/>
                  <a:pt x="10563" y="8300"/>
                </a:cubicBezTo>
                <a:close/>
                <a:moveTo>
                  <a:pt x="6196" y="8300"/>
                </a:moveTo>
                <a:cubicBezTo>
                  <a:pt x="6200" y="8356"/>
                  <a:pt x="6202" y="8413"/>
                  <a:pt x="6284" y="8410"/>
                </a:cubicBezTo>
                <a:cubicBezTo>
                  <a:pt x="6289" y="8384"/>
                  <a:pt x="6279" y="8347"/>
                  <a:pt x="6314" y="8343"/>
                </a:cubicBezTo>
                <a:cubicBezTo>
                  <a:pt x="6315" y="8357"/>
                  <a:pt x="6318" y="8370"/>
                  <a:pt x="6343" y="8366"/>
                </a:cubicBezTo>
                <a:cubicBezTo>
                  <a:pt x="6361" y="8266"/>
                  <a:pt x="6278" y="8276"/>
                  <a:pt x="6196" y="8300"/>
                </a:cubicBezTo>
                <a:close/>
                <a:moveTo>
                  <a:pt x="10769" y="8277"/>
                </a:moveTo>
                <a:cubicBezTo>
                  <a:pt x="10629" y="8216"/>
                  <a:pt x="10698" y="8350"/>
                  <a:pt x="10769" y="8277"/>
                </a:cubicBezTo>
                <a:close/>
                <a:moveTo>
                  <a:pt x="8190" y="8300"/>
                </a:moveTo>
                <a:cubicBezTo>
                  <a:pt x="8143" y="8297"/>
                  <a:pt x="8167" y="8243"/>
                  <a:pt x="8102" y="8255"/>
                </a:cubicBezTo>
                <a:cubicBezTo>
                  <a:pt x="8076" y="8302"/>
                  <a:pt x="8178" y="8355"/>
                  <a:pt x="8190" y="8300"/>
                </a:cubicBezTo>
                <a:close/>
                <a:moveTo>
                  <a:pt x="8014" y="8343"/>
                </a:moveTo>
                <a:cubicBezTo>
                  <a:pt x="7977" y="8273"/>
                  <a:pt x="8109" y="8327"/>
                  <a:pt x="8073" y="8255"/>
                </a:cubicBezTo>
                <a:cubicBezTo>
                  <a:pt x="8028" y="8260"/>
                  <a:pt x="7964" y="8247"/>
                  <a:pt x="7955" y="8277"/>
                </a:cubicBezTo>
                <a:cubicBezTo>
                  <a:pt x="8003" y="8277"/>
                  <a:pt x="7971" y="8339"/>
                  <a:pt x="8014" y="8343"/>
                </a:cubicBezTo>
                <a:close/>
                <a:moveTo>
                  <a:pt x="7398" y="8255"/>
                </a:moveTo>
                <a:cubicBezTo>
                  <a:pt x="7379" y="8255"/>
                  <a:pt x="7359" y="8255"/>
                  <a:pt x="7340" y="8255"/>
                </a:cubicBezTo>
                <a:cubicBezTo>
                  <a:pt x="7179" y="8249"/>
                  <a:pt x="7404" y="8318"/>
                  <a:pt x="7398" y="8255"/>
                </a:cubicBezTo>
                <a:close/>
                <a:moveTo>
                  <a:pt x="7105" y="8322"/>
                </a:moveTo>
                <a:cubicBezTo>
                  <a:pt x="7163" y="8328"/>
                  <a:pt x="7163" y="8292"/>
                  <a:pt x="7193" y="8277"/>
                </a:cubicBezTo>
                <a:cubicBezTo>
                  <a:pt x="7199" y="8295"/>
                  <a:pt x="7217" y="8303"/>
                  <a:pt x="7251" y="8300"/>
                </a:cubicBezTo>
                <a:cubicBezTo>
                  <a:pt x="7270" y="8214"/>
                  <a:pt x="7079" y="8265"/>
                  <a:pt x="7105" y="8322"/>
                </a:cubicBezTo>
                <a:close/>
                <a:moveTo>
                  <a:pt x="5346" y="8300"/>
                </a:moveTo>
                <a:cubicBezTo>
                  <a:pt x="5420" y="8315"/>
                  <a:pt x="5292" y="8359"/>
                  <a:pt x="5317" y="8410"/>
                </a:cubicBezTo>
                <a:cubicBezTo>
                  <a:pt x="5389" y="8469"/>
                  <a:pt x="5527" y="8365"/>
                  <a:pt x="5610" y="8432"/>
                </a:cubicBezTo>
                <a:cubicBezTo>
                  <a:pt x="5619" y="8388"/>
                  <a:pt x="5571" y="8388"/>
                  <a:pt x="5552" y="8366"/>
                </a:cubicBezTo>
                <a:cubicBezTo>
                  <a:pt x="5599" y="8372"/>
                  <a:pt x="5630" y="8336"/>
                  <a:pt x="5581" y="8322"/>
                </a:cubicBezTo>
                <a:cubicBezTo>
                  <a:pt x="5575" y="8348"/>
                  <a:pt x="5548" y="8335"/>
                  <a:pt x="5522" y="8322"/>
                </a:cubicBezTo>
                <a:cubicBezTo>
                  <a:pt x="5519" y="8356"/>
                  <a:pt x="5526" y="8398"/>
                  <a:pt x="5464" y="8388"/>
                </a:cubicBezTo>
                <a:cubicBezTo>
                  <a:pt x="5561" y="8323"/>
                  <a:pt x="5423" y="8331"/>
                  <a:pt x="5434" y="8300"/>
                </a:cubicBezTo>
                <a:cubicBezTo>
                  <a:pt x="5438" y="8291"/>
                  <a:pt x="5508" y="8302"/>
                  <a:pt x="5493" y="8277"/>
                </a:cubicBezTo>
                <a:cubicBezTo>
                  <a:pt x="5449" y="8243"/>
                  <a:pt x="5373" y="8261"/>
                  <a:pt x="5346" y="8300"/>
                </a:cubicBezTo>
                <a:close/>
                <a:moveTo>
                  <a:pt x="8190" y="8277"/>
                </a:moveTo>
                <a:cubicBezTo>
                  <a:pt x="8209" y="8321"/>
                  <a:pt x="8353" y="8272"/>
                  <a:pt x="8365" y="8322"/>
                </a:cubicBezTo>
                <a:cubicBezTo>
                  <a:pt x="8314" y="8375"/>
                  <a:pt x="8377" y="8411"/>
                  <a:pt x="8365" y="8432"/>
                </a:cubicBezTo>
                <a:cubicBezTo>
                  <a:pt x="8359" y="8444"/>
                  <a:pt x="8273" y="8431"/>
                  <a:pt x="8307" y="8475"/>
                </a:cubicBezTo>
                <a:cubicBezTo>
                  <a:pt x="8344" y="8480"/>
                  <a:pt x="8424" y="8468"/>
                  <a:pt x="8424" y="8498"/>
                </a:cubicBezTo>
                <a:cubicBezTo>
                  <a:pt x="8424" y="8565"/>
                  <a:pt x="8539" y="8475"/>
                  <a:pt x="8629" y="8498"/>
                </a:cubicBezTo>
                <a:cubicBezTo>
                  <a:pt x="8641" y="8461"/>
                  <a:pt x="8586" y="8441"/>
                  <a:pt x="8629" y="8432"/>
                </a:cubicBezTo>
                <a:cubicBezTo>
                  <a:pt x="8682" y="8444"/>
                  <a:pt x="8751" y="8443"/>
                  <a:pt x="8776" y="8475"/>
                </a:cubicBezTo>
                <a:cubicBezTo>
                  <a:pt x="8753" y="8481"/>
                  <a:pt x="8718" y="8477"/>
                  <a:pt x="8717" y="8498"/>
                </a:cubicBezTo>
                <a:cubicBezTo>
                  <a:pt x="8751" y="8516"/>
                  <a:pt x="8796" y="8526"/>
                  <a:pt x="8864" y="8520"/>
                </a:cubicBezTo>
                <a:cubicBezTo>
                  <a:pt x="8883" y="8409"/>
                  <a:pt x="8796" y="8353"/>
                  <a:pt x="8893" y="8300"/>
                </a:cubicBezTo>
                <a:cubicBezTo>
                  <a:pt x="8854" y="8300"/>
                  <a:pt x="8815" y="8300"/>
                  <a:pt x="8776" y="8300"/>
                </a:cubicBezTo>
                <a:cubicBezTo>
                  <a:pt x="8771" y="8326"/>
                  <a:pt x="8781" y="8362"/>
                  <a:pt x="8746" y="8366"/>
                </a:cubicBezTo>
                <a:cubicBezTo>
                  <a:pt x="8641" y="8337"/>
                  <a:pt x="8638" y="8368"/>
                  <a:pt x="8541" y="8343"/>
                </a:cubicBezTo>
                <a:cubicBezTo>
                  <a:pt x="8503" y="8398"/>
                  <a:pt x="8627" y="8435"/>
                  <a:pt x="8541" y="8454"/>
                </a:cubicBezTo>
                <a:cubicBezTo>
                  <a:pt x="8461" y="8411"/>
                  <a:pt x="8500" y="8279"/>
                  <a:pt x="8395" y="8255"/>
                </a:cubicBezTo>
                <a:cubicBezTo>
                  <a:pt x="8322" y="8347"/>
                  <a:pt x="8212" y="8167"/>
                  <a:pt x="8190" y="8277"/>
                </a:cubicBezTo>
                <a:close/>
                <a:moveTo>
                  <a:pt x="7134" y="8432"/>
                </a:moveTo>
                <a:cubicBezTo>
                  <a:pt x="7150" y="8339"/>
                  <a:pt x="7035" y="8345"/>
                  <a:pt x="6959" y="8322"/>
                </a:cubicBezTo>
                <a:cubicBezTo>
                  <a:pt x="6950" y="8379"/>
                  <a:pt x="6970" y="8417"/>
                  <a:pt x="7046" y="8410"/>
                </a:cubicBezTo>
                <a:cubicBezTo>
                  <a:pt x="7053" y="8393"/>
                  <a:pt x="7048" y="8366"/>
                  <a:pt x="7076" y="8366"/>
                </a:cubicBezTo>
                <a:cubicBezTo>
                  <a:pt x="7074" y="8404"/>
                  <a:pt x="7098" y="8422"/>
                  <a:pt x="7134" y="8432"/>
                </a:cubicBezTo>
                <a:close/>
                <a:moveTo>
                  <a:pt x="7076" y="8300"/>
                </a:moveTo>
                <a:cubicBezTo>
                  <a:pt x="7075" y="8269"/>
                  <a:pt x="7090" y="8251"/>
                  <a:pt x="7105" y="8234"/>
                </a:cubicBezTo>
                <a:cubicBezTo>
                  <a:pt x="6970" y="8227"/>
                  <a:pt x="7009" y="8293"/>
                  <a:pt x="6959" y="8255"/>
                </a:cubicBezTo>
                <a:cubicBezTo>
                  <a:pt x="6939" y="8242"/>
                  <a:pt x="6865" y="8267"/>
                  <a:pt x="6841" y="8255"/>
                </a:cubicBezTo>
                <a:cubicBezTo>
                  <a:pt x="6837" y="8297"/>
                  <a:pt x="6822" y="8329"/>
                  <a:pt x="6783" y="8343"/>
                </a:cubicBezTo>
                <a:cubicBezTo>
                  <a:pt x="6748" y="8311"/>
                  <a:pt x="6748" y="8288"/>
                  <a:pt x="6783" y="8255"/>
                </a:cubicBezTo>
                <a:cubicBezTo>
                  <a:pt x="6706" y="8249"/>
                  <a:pt x="6656" y="8264"/>
                  <a:pt x="6665" y="8322"/>
                </a:cubicBezTo>
                <a:cubicBezTo>
                  <a:pt x="6759" y="8324"/>
                  <a:pt x="6792" y="8385"/>
                  <a:pt x="6812" y="8432"/>
                </a:cubicBezTo>
                <a:cubicBezTo>
                  <a:pt x="6822" y="8456"/>
                  <a:pt x="6754" y="8480"/>
                  <a:pt x="6841" y="8475"/>
                </a:cubicBezTo>
                <a:cubicBezTo>
                  <a:pt x="6877" y="8471"/>
                  <a:pt x="6859" y="8452"/>
                  <a:pt x="6841" y="8432"/>
                </a:cubicBezTo>
                <a:cubicBezTo>
                  <a:pt x="6908" y="8438"/>
                  <a:pt x="6952" y="8426"/>
                  <a:pt x="6959" y="8388"/>
                </a:cubicBezTo>
                <a:cubicBezTo>
                  <a:pt x="6895" y="8384"/>
                  <a:pt x="6896" y="8332"/>
                  <a:pt x="6900" y="8277"/>
                </a:cubicBezTo>
                <a:cubicBezTo>
                  <a:pt x="6969" y="8277"/>
                  <a:pt x="6986" y="8316"/>
                  <a:pt x="7076" y="8300"/>
                </a:cubicBezTo>
                <a:close/>
                <a:moveTo>
                  <a:pt x="10358" y="8234"/>
                </a:moveTo>
                <a:cubicBezTo>
                  <a:pt x="10378" y="8234"/>
                  <a:pt x="10397" y="8234"/>
                  <a:pt x="10417" y="8234"/>
                </a:cubicBezTo>
                <a:cubicBezTo>
                  <a:pt x="10417" y="8219"/>
                  <a:pt x="10417" y="8204"/>
                  <a:pt x="10417" y="8189"/>
                </a:cubicBezTo>
                <a:cubicBezTo>
                  <a:pt x="10397" y="8189"/>
                  <a:pt x="10378" y="8189"/>
                  <a:pt x="10358" y="8189"/>
                </a:cubicBezTo>
                <a:cubicBezTo>
                  <a:pt x="10358" y="8204"/>
                  <a:pt x="10358" y="8219"/>
                  <a:pt x="10358" y="8234"/>
                </a:cubicBezTo>
                <a:close/>
                <a:moveTo>
                  <a:pt x="7457" y="8277"/>
                </a:moveTo>
                <a:cubicBezTo>
                  <a:pt x="7500" y="8274"/>
                  <a:pt x="7565" y="8285"/>
                  <a:pt x="7574" y="8255"/>
                </a:cubicBezTo>
                <a:cubicBezTo>
                  <a:pt x="7497" y="8263"/>
                  <a:pt x="7550" y="8170"/>
                  <a:pt x="7457" y="8189"/>
                </a:cubicBezTo>
                <a:cubicBezTo>
                  <a:pt x="7454" y="8250"/>
                  <a:pt x="7505" y="8234"/>
                  <a:pt x="7457" y="8277"/>
                </a:cubicBezTo>
                <a:close/>
                <a:moveTo>
                  <a:pt x="5962" y="8277"/>
                </a:moveTo>
                <a:cubicBezTo>
                  <a:pt x="6017" y="8275"/>
                  <a:pt x="6060" y="8263"/>
                  <a:pt x="6079" y="8234"/>
                </a:cubicBezTo>
                <a:cubicBezTo>
                  <a:pt x="6032" y="8230"/>
                  <a:pt x="5928" y="8160"/>
                  <a:pt x="5903" y="8212"/>
                </a:cubicBezTo>
                <a:cubicBezTo>
                  <a:pt x="5945" y="8218"/>
                  <a:pt x="5937" y="8260"/>
                  <a:pt x="5962" y="8277"/>
                </a:cubicBezTo>
                <a:close/>
                <a:moveTo>
                  <a:pt x="4203" y="8255"/>
                </a:moveTo>
                <a:cubicBezTo>
                  <a:pt x="4169" y="8260"/>
                  <a:pt x="4120" y="8252"/>
                  <a:pt x="4115" y="8277"/>
                </a:cubicBezTo>
                <a:cubicBezTo>
                  <a:pt x="4167" y="8276"/>
                  <a:pt x="4207" y="8282"/>
                  <a:pt x="4232" y="8300"/>
                </a:cubicBezTo>
                <a:cubicBezTo>
                  <a:pt x="4215" y="8261"/>
                  <a:pt x="4319" y="8209"/>
                  <a:pt x="4232" y="8189"/>
                </a:cubicBezTo>
                <a:cubicBezTo>
                  <a:pt x="4231" y="8218"/>
                  <a:pt x="4195" y="8221"/>
                  <a:pt x="4203" y="8255"/>
                </a:cubicBezTo>
                <a:close/>
                <a:moveTo>
                  <a:pt x="10329" y="8475"/>
                </a:moveTo>
                <a:cubicBezTo>
                  <a:pt x="10376" y="8474"/>
                  <a:pt x="10430" y="8478"/>
                  <a:pt x="10417" y="8432"/>
                </a:cubicBezTo>
                <a:cubicBezTo>
                  <a:pt x="10397" y="8432"/>
                  <a:pt x="10378" y="8432"/>
                  <a:pt x="10358" y="8432"/>
                </a:cubicBezTo>
                <a:cubicBezTo>
                  <a:pt x="10358" y="8455"/>
                  <a:pt x="10335" y="8458"/>
                  <a:pt x="10329" y="8475"/>
                </a:cubicBezTo>
                <a:close/>
                <a:moveTo>
                  <a:pt x="10358" y="8277"/>
                </a:moveTo>
                <a:cubicBezTo>
                  <a:pt x="10271" y="8300"/>
                  <a:pt x="10285" y="8249"/>
                  <a:pt x="10241" y="8234"/>
                </a:cubicBezTo>
                <a:cubicBezTo>
                  <a:pt x="10248" y="8236"/>
                  <a:pt x="10233" y="8261"/>
                  <a:pt x="10212" y="8255"/>
                </a:cubicBezTo>
                <a:cubicBezTo>
                  <a:pt x="10190" y="8250"/>
                  <a:pt x="10181" y="8194"/>
                  <a:pt x="10124" y="8212"/>
                </a:cubicBezTo>
                <a:cubicBezTo>
                  <a:pt x="10086" y="8306"/>
                  <a:pt x="10207" y="8281"/>
                  <a:pt x="10241" y="8322"/>
                </a:cubicBezTo>
                <a:cubicBezTo>
                  <a:pt x="10242" y="8353"/>
                  <a:pt x="10228" y="8371"/>
                  <a:pt x="10212" y="8388"/>
                </a:cubicBezTo>
                <a:cubicBezTo>
                  <a:pt x="10302" y="8371"/>
                  <a:pt x="10247" y="8464"/>
                  <a:pt x="10358" y="8432"/>
                </a:cubicBezTo>
                <a:cubicBezTo>
                  <a:pt x="10358" y="8381"/>
                  <a:pt x="10358" y="8328"/>
                  <a:pt x="10358" y="8277"/>
                </a:cubicBezTo>
                <a:close/>
                <a:moveTo>
                  <a:pt x="9186" y="8322"/>
                </a:moveTo>
                <a:cubicBezTo>
                  <a:pt x="9263" y="8377"/>
                  <a:pt x="9222" y="8393"/>
                  <a:pt x="9245" y="8498"/>
                </a:cubicBezTo>
                <a:cubicBezTo>
                  <a:pt x="9281" y="8501"/>
                  <a:pt x="9314" y="8504"/>
                  <a:pt x="9303" y="8542"/>
                </a:cubicBezTo>
                <a:cubicBezTo>
                  <a:pt x="9362" y="8542"/>
                  <a:pt x="9420" y="8542"/>
                  <a:pt x="9479" y="8542"/>
                </a:cubicBezTo>
                <a:cubicBezTo>
                  <a:pt x="9443" y="8475"/>
                  <a:pt x="9576" y="8427"/>
                  <a:pt x="9597" y="8475"/>
                </a:cubicBezTo>
                <a:cubicBezTo>
                  <a:pt x="9478" y="8467"/>
                  <a:pt x="9622" y="8570"/>
                  <a:pt x="9655" y="8587"/>
                </a:cubicBezTo>
                <a:cubicBezTo>
                  <a:pt x="9684" y="8557"/>
                  <a:pt x="9704" y="8519"/>
                  <a:pt x="9743" y="8498"/>
                </a:cubicBezTo>
                <a:cubicBezTo>
                  <a:pt x="9895" y="8621"/>
                  <a:pt x="10076" y="8515"/>
                  <a:pt x="10271" y="8564"/>
                </a:cubicBezTo>
                <a:cubicBezTo>
                  <a:pt x="10312" y="8497"/>
                  <a:pt x="10284" y="8465"/>
                  <a:pt x="10241" y="8410"/>
                </a:cubicBezTo>
                <a:cubicBezTo>
                  <a:pt x="10187" y="8413"/>
                  <a:pt x="10143" y="8424"/>
                  <a:pt x="10124" y="8454"/>
                </a:cubicBezTo>
                <a:cubicBezTo>
                  <a:pt x="10200" y="8448"/>
                  <a:pt x="10271" y="8447"/>
                  <a:pt x="10241" y="8520"/>
                </a:cubicBezTo>
                <a:cubicBezTo>
                  <a:pt x="10183" y="8520"/>
                  <a:pt x="10204" y="8460"/>
                  <a:pt x="10124" y="8475"/>
                </a:cubicBezTo>
                <a:cubicBezTo>
                  <a:pt x="10153" y="8542"/>
                  <a:pt x="10059" y="8515"/>
                  <a:pt x="10006" y="8520"/>
                </a:cubicBezTo>
                <a:cubicBezTo>
                  <a:pt x="9989" y="8472"/>
                  <a:pt x="9906" y="8401"/>
                  <a:pt x="10006" y="8388"/>
                </a:cubicBezTo>
                <a:cubicBezTo>
                  <a:pt x="10038" y="8408"/>
                  <a:pt x="10015" y="8469"/>
                  <a:pt x="10095" y="8454"/>
                </a:cubicBezTo>
                <a:cubicBezTo>
                  <a:pt x="10083" y="8401"/>
                  <a:pt x="10148" y="8407"/>
                  <a:pt x="10124" y="8343"/>
                </a:cubicBezTo>
                <a:cubicBezTo>
                  <a:pt x="10089" y="8333"/>
                  <a:pt x="10057" y="8320"/>
                  <a:pt x="10036" y="8300"/>
                </a:cubicBezTo>
                <a:cubicBezTo>
                  <a:pt x="10156" y="8309"/>
                  <a:pt x="10063" y="8185"/>
                  <a:pt x="10036" y="8168"/>
                </a:cubicBezTo>
                <a:cubicBezTo>
                  <a:pt x="10052" y="8300"/>
                  <a:pt x="9937" y="8182"/>
                  <a:pt x="9860" y="8189"/>
                </a:cubicBezTo>
                <a:cubicBezTo>
                  <a:pt x="9823" y="8300"/>
                  <a:pt x="9850" y="8351"/>
                  <a:pt x="9889" y="8475"/>
                </a:cubicBezTo>
                <a:cubicBezTo>
                  <a:pt x="9826" y="8429"/>
                  <a:pt x="9727" y="8407"/>
                  <a:pt x="9684" y="8343"/>
                </a:cubicBezTo>
                <a:cubicBezTo>
                  <a:pt x="9761" y="8305"/>
                  <a:pt x="9695" y="8191"/>
                  <a:pt x="9626" y="8189"/>
                </a:cubicBezTo>
                <a:cubicBezTo>
                  <a:pt x="9647" y="8250"/>
                  <a:pt x="9567" y="8234"/>
                  <a:pt x="9567" y="8277"/>
                </a:cubicBezTo>
                <a:cubicBezTo>
                  <a:pt x="9611" y="8296"/>
                  <a:pt x="9609" y="8348"/>
                  <a:pt x="9626" y="8388"/>
                </a:cubicBezTo>
                <a:cubicBezTo>
                  <a:pt x="9597" y="8388"/>
                  <a:pt x="9591" y="8406"/>
                  <a:pt x="9567" y="8410"/>
                </a:cubicBezTo>
                <a:cubicBezTo>
                  <a:pt x="9526" y="8405"/>
                  <a:pt x="9517" y="8373"/>
                  <a:pt x="9479" y="8366"/>
                </a:cubicBezTo>
                <a:cubicBezTo>
                  <a:pt x="9484" y="8420"/>
                  <a:pt x="9484" y="8472"/>
                  <a:pt x="9420" y="8475"/>
                </a:cubicBezTo>
                <a:cubicBezTo>
                  <a:pt x="9455" y="8401"/>
                  <a:pt x="9428" y="8399"/>
                  <a:pt x="9391" y="8366"/>
                </a:cubicBezTo>
                <a:cubicBezTo>
                  <a:pt x="9404" y="8376"/>
                  <a:pt x="9375" y="8411"/>
                  <a:pt x="9362" y="8410"/>
                </a:cubicBezTo>
                <a:cubicBezTo>
                  <a:pt x="9375" y="8411"/>
                  <a:pt x="9302" y="8365"/>
                  <a:pt x="9303" y="8366"/>
                </a:cubicBezTo>
                <a:cubicBezTo>
                  <a:pt x="9286" y="8350"/>
                  <a:pt x="9357" y="8324"/>
                  <a:pt x="9303" y="8322"/>
                </a:cubicBezTo>
                <a:cubicBezTo>
                  <a:pt x="9293" y="8395"/>
                  <a:pt x="9213" y="8236"/>
                  <a:pt x="9186" y="8322"/>
                </a:cubicBezTo>
                <a:close/>
                <a:moveTo>
                  <a:pt x="9450" y="8255"/>
                </a:moveTo>
                <a:cubicBezTo>
                  <a:pt x="9479" y="8255"/>
                  <a:pt x="9509" y="8255"/>
                  <a:pt x="9538" y="8255"/>
                </a:cubicBezTo>
                <a:cubicBezTo>
                  <a:pt x="9534" y="8215"/>
                  <a:pt x="9519" y="8182"/>
                  <a:pt x="9479" y="8168"/>
                </a:cubicBezTo>
                <a:cubicBezTo>
                  <a:pt x="9470" y="8197"/>
                  <a:pt x="9437" y="8210"/>
                  <a:pt x="9450" y="8255"/>
                </a:cubicBezTo>
                <a:close/>
                <a:moveTo>
                  <a:pt x="8893" y="8212"/>
                </a:moveTo>
                <a:cubicBezTo>
                  <a:pt x="8923" y="8232"/>
                  <a:pt x="8953" y="8255"/>
                  <a:pt x="8981" y="8277"/>
                </a:cubicBezTo>
                <a:cubicBezTo>
                  <a:pt x="8968" y="8320"/>
                  <a:pt x="8970" y="8372"/>
                  <a:pt x="8893" y="8366"/>
                </a:cubicBezTo>
                <a:cubicBezTo>
                  <a:pt x="8835" y="8478"/>
                  <a:pt x="9028" y="8460"/>
                  <a:pt x="8952" y="8520"/>
                </a:cubicBezTo>
                <a:cubicBezTo>
                  <a:pt x="9114" y="8538"/>
                  <a:pt x="9011" y="8461"/>
                  <a:pt x="9069" y="8432"/>
                </a:cubicBezTo>
                <a:cubicBezTo>
                  <a:pt x="9098" y="8461"/>
                  <a:pt x="9117" y="8498"/>
                  <a:pt x="9156" y="8520"/>
                </a:cubicBezTo>
                <a:cubicBezTo>
                  <a:pt x="9123" y="8451"/>
                  <a:pt x="9203" y="8467"/>
                  <a:pt x="9215" y="8432"/>
                </a:cubicBezTo>
                <a:cubicBezTo>
                  <a:pt x="9138" y="8438"/>
                  <a:pt x="9192" y="8347"/>
                  <a:pt x="9098" y="8366"/>
                </a:cubicBezTo>
                <a:cubicBezTo>
                  <a:pt x="9052" y="8368"/>
                  <a:pt x="9075" y="8421"/>
                  <a:pt x="9010" y="8410"/>
                </a:cubicBezTo>
                <a:cubicBezTo>
                  <a:pt x="8989" y="8350"/>
                  <a:pt x="9069" y="8366"/>
                  <a:pt x="9069" y="8322"/>
                </a:cubicBezTo>
                <a:cubicBezTo>
                  <a:pt x="9053" y="8322"/>
                  <a:pt x="9035" y="8304"/>
                  <a:pt x="9069" y="8300"/>
                </a:cubicBezTo>
                <a:cubicBezTo>
                  <a:pt x="9109" y="8299"/>
                  <a:pt x="9134" y="8311"/>
                  <a:pt x="9156" y="8322"/>
                </a:cubicBezTo>
                <a:cubicBezTo>
                  <a:pt x="9145" y="8269"/>
                  <a:pt x="9210" y="8274"/>
                  <a:pt x="9186" y="8212"/>
                </a:cubicBezTo>
                <a:cubicBezTo>
                  <a:pt x="9222" y="8209"/>
                  <a:pt x="9255" y="8206"/>
                  <a:pt x="9245" y="8168"/>
                </a:cubicBezTo>
                <a:cubicBezTo>
                  <a:pt x="9225" y="8168"/>
                  <a:pt x="9206" y="8168"/>
                  <a:pt x="9186" y="8168"/>
                </a:cubicBezTo>
                <a:cubicBezTo>
                  <a:pt x="9107" y="8152"/>
                  <a:pt x="9207" y="8272"/>
                  <a:pt x="9127" y="8255"/>
                </a:cubicBezTo>
                <a:cubicBezTo>
                  <a:pt x="9050" y="8230"/>
                  <a:pt x="9036" y="8237"/>
                  <a:pt x="9069" y="8168"/>
                </a:cubicBezTo>
                <a:cubicBezTo>
                  <a:pt x="8991" y="8168"/>
                  <a:pt x="8896" y="8155"/>
                  <a:pt x="8893" y="8212"/>
                </a:cubicBezTo>
                <a:close/>
                <a:moveTo>
                  <a:pt x="2591" y="8212"/>
                </a:moveTo>
                <a:cubicBezTo>
                  <a:pt x="2634" y="8200"/>
                  <a:pt x="2743" y="8237"/>
                  <a:pt x="2738" y="8189"/>
                </a:cubicBezTo>
                <a:cubicBezTo>
                  <a:pt x="2645" y="8201"/>
                  <a:pt x="2618" y="8139"/>
                  <a:pt x="2591" y="8212"/>
                </a:cubicBezTo>
                <a:close/>
                <a:moveTo>
                  <a:pt x="7662" y="8212"/>
                </a:moveTo>
                <a:cubicBezTo>
                  <a:pt x="7564" y="8234"/>
                  <a:pt x="7626" y="8237"/>
                  <a:pt x="7604" y="8300"/>
                </a:cubicBezTo>
                <a:cubicBezTo>
                  <a:pt x="7605" y="8294"/>
                  <a:pt x="7576" y="8320"/>
                  <a:pt x="7574" y="8322"/>
                </a:cubicBezTo>
                <a:cubicBezTo>
                  <a:pt x="7553" y="8347"/>
                  <a:pt x="7555" y="8351"/>
                  <a:pt x="7574" y="8366"/>
                </a:cubicBezTo>
                <a:cubicBezTo>
                  <a:pt x="7592" y="8379"/>
                  <a:pt x="7520" y="8409"/>
                  <a:pt x="7574" y="8410"/>
                </a:cubicBezTo>
                <a:cubicBezTo>
                  <a:pt x="7598" y="8331"/>
                  <a:pt x="7677" y="8419"/>
                  <a:pt x="7720" y="8343"/>
                </a:cubicBezTo>
                <a:cubicBezTo>
                  <a:pt x="7654" y="8331"/>
                  <a:pt x="7756" y="8309"/>
                  <a:pt x="7691" y="8277"/>
                </a:cubicBezTo>
                <a:cubicBezTo>
                  <a:pt x="7769" y="8277"/>
                  <a:pt x="7864" y="8289"/>
                  <a:pt x="7867" y="8234"/>
                </a:cubicBezTo>
                <a:cubicBezTo>
                  <a:pt x="7815" y="8221"/>
                  <a:pt x="7746" y="8299"/>
                  <a:pt x="7720" y="8234"/>
                </a:cubicBezTo>
                <a:cubicBezTo>
                  <a:pt x="7729" y="8221"/>
                  <a:pt x="7793" y="8149"/>
                  <a:pt x="7720" y="8146"/>
                </a:cubicBezTo>
                <a:cubicBezTo>
                  <a:pt x="7704" y="8165"/>
                  <a:pt x="7693" y="8204"/>
                  <a:pt x="7662" y="8212"/>
                </a:cubicBezTo>
                <a:close/>
                <a:moveTo>
                  <a:pt x="6079" y="8189"/>
                </a:moveTo>
                <a:cubicBezTo>
                  <a:pt x="6099" y="8189"/>
                  <a:pt x="6118" y="8189"/>
                  <a:pt x="6138" y="8189"/>
                </a:cubicBezTo>
                <a:cubicBezTo>
                  <a:pt x="6138" y="8175"/>
                  <a:pt x="6138" y="8161"/>
                  <a:pt x="6138" y="8146"/>
                </a:cubicBezTo>
                <a:cubicBezTo>
                  <a:pt x="6118" y="8146"/>
                  <a:pt x="6099" y="8146"/>
                  <a:pt x="6079" y="8146"/>
                </a:cubicBezTo>
                <a:cubicBezTo>
                  <a:pt x="6079" y="8161"/>
                  <a:pt x="6079" y="8175"/>
                  <a:pt x="6079" y="8189"/>
                </a:cubicBezTo>
                <a:close/>
                <a:moveTo>
                  <a:pt x="2357" y="8212"/>
                </a:moveTo>
                <a:cubicBezTo>
                  <a:pt x="2357" y="8183"/>
                  <a:pt x="2408" y="8192"/>
                  <a:pt x="2416" y="8168"/>
                </a:cubicBezTo>
                <a:cubicBezTo>
                  <a:pt x="2378" y="8167"/>
                  <a:pt x="2374" y="8140"/>
                  <a:pt x="2327" y="8146"/>
                </a:cubicBezTo>
                <a:cubicBezTo>
                  <a:pt x="2332" y="8171"/>
                  <a:pt x="2322" y="8209"/>
                  <a:pt x="2357" y="8212"/>
                </a:cubicBezTo>
                <a:close/>
                <a:moveTo>
                  <a:pt x="4555" y="8189"/>
                </a:moveTo>
                <a:cubicBezTo>
                  <a:pt x="4543" y="8198"/>
                  <a:pt x="4698" y="8269"/>
                  <a:pt x="4643" y="8123"/>
                </a:cubicBezTo>
                <a:cubicBezTo>
                  <a:pt x="4550" y="8120"/>
                  <a:pt x="4466" y="8123"/>
                  <a:pt x="4438" y="8168"/>
                </a:cubicBezTo>
                <a:cubicBezTo>
                  <a:pt x="4544" y="8192"/>
                  <a:pt x="4394" y="8221"/>
                  <a:pt x="4409" y="8255"/>
                </a:cubicBezTo>
                <a:cubicBezTo>
                  <a:pt x="4410" y="8260"/>
                  <a:pt x="4488" y="8300"/>
                  <a:pt x="4496" y="8300"/>
                </a:cubicBezTo>
                <a:cubicBezTo>
                  <a:pt x="4497" y="8300"/>
                  <a:pt x="4496" y="8279"/>
                  <a:pt x="4496" y="8277"/>
                </a:cubicBezTo>
                <a:cubicBezTo>
                  <a:pt x="4516" y="8263"/>
                  <a:pt x="4591" y="8289"/>
                  <a:pt x="4585" y="8255"/>
                </a:cubicBezTo>
                <a:cubicBezTo>
                  <a:pt x="4547" y="8246"/>
                  <a:pt x="4524" y="8227"/>
                  <a:pt x="4526" y="8189"/>
                </a:cubicBezTo>
                <a:cubicBezTo>
                  <a:pt x="4560" y="8183"/>
                  <a:pt x="4593" y="8161"/>
                  <a:pt x="4555" y="8189"/>
                </a:cubicBezTo>
                <a:close/>
                <a:moveTo>
                  <a:pt x="4086" y="8146"/>
                </a:moveTo>
                <a:cubicBezTo>
                  <a:pt x="4084" y="8184"/>
                  <a:pt x="4093" y="8215"/>
                  <a:pt x="4115" y="8234"/>
                </a:cubicBezTo>
                <a:cubicBezTo>
                  <a:pt x="4210" y="8254"/>
                  <a:pt x="4156" y="8161"/>
                  <a:pt x="4232" y="8168"/>
                </a:cubicBezTo>
                <a:cubicBezTo>
                  <a:pt x="4301" y="8174"/>
                  <a:pt x="4359" y="8215"/>
                  <a:pt x="4379" y="8146"/>
                </a:cubicBezTo>
                <a:cubicBezTo>
                  <a:pt x="4328" y="8133"/>
                  <a:pt x="4207" y="8173"/>
                  <a:pt x="4203" y="8123"/>
                </a:cubicBezTo>
                <a:cubicBezTo>
                  <a:pt x="4234" y="8122"/>
                  <a:pt x="4226" y="8095"/>
                  <a:pt x="4174" y="8103"/>
                </a:cubicBezTo>
                <a:cubicBezTo>
                  <a:pt x="4162" y="8129"/>
                  <a:pt x="4136" y="8147"/>
                  <a:pt x="4086" y="8146"/>
                </a:cubicBezTo>
                <a:close/>
                <a:moveTo>
                  <a:pt x="53240" y="8123"/>
                </a:moveTo>
                <a:cubicBezTo>
                  <a:pt x="53258" y="8123"/>
                  <a:pt x="53277" y="8123"/>
                  <a:pt x="53297" y="8123"/>
                </a:cubicBezTo>
                <a:cubicBezTo>
                  <a:pt x="53297" y="8109"/>
                  <a:pt x="53297" y="8094"/>
                  <a:pt x="53297" y="8080"/>
                </a:cubicBezTo>
                <a:cubicBezTo>
                  <a:pt x="53277" y="8080"/>
                  <a:pt x="53258" y="8080"/>
                  <a:pt x="53240" y="8080"/>
                </a:cubicBezTo>
                <a:cubicBezTo>
                  <a:pt x="53240" y="8094"/>
                  <a:pt x="53240" y="8109"/>
                  <a:pt x="53240" y="8123"/>
                </a:cubicBezTo>
                <a:close/>
                <a:moveTo>
                  <a:pt x="3881" y="8168"/>
                </a:moveTo>
                <a:cubicBezTo>
                  <a:pt x="3890" y="8185"/>
                  <a:pt x="3880" y="8210"/>
                  <a:pt x="3910" y="8212"/>
                </a:cubicBezTo>
                <a:cubicBezTo>
                  <a:pt x="3969" y="8215"/>
                  <a:pt x="3933" y="8291"/>
                  <a:pt x="3998" y="8277"/>
                </a:cubicBezTo>
                <a:cubicBezTo>
                  <a:pt x="4055" y="8170"/>
                  <a:pt x="3903" y="8204"/>
                  <a:pt x="3910" y="8146"/>
                </a:cubicBezTo>
                <a:cubicBezTo>
                  <a:pt x="3910" y="8147"/>
                  <a:pt x="3990" y="8136"/>
                  <a:pt x="3969" y="8123"/>
                </a:cubicBezTo>
                <a:cubicBezTo>
                  <a:pt x="3939" y="8107"/>
                  <a:pt x="3850" y="8142"/>
                  <a:pt x="3852" y="8103"/>
                </a:cubicBezTo>
                <a:cubicBezTo>
                  <a:pt x="3869" y="8101"/>
                  <a:pt x="3886" y="8099"/>
                  <a:pt x="3881" y="8080"/>
                </a:cubicBezTo>
                <a:cubicBezTo>
                  <a:pt x="3852" y="8080"/>
                  <a:pt x="3822" y="8080"/>
                  <a:pt x="3793" y="8080"/>
                </a:cubicBezTo>
                <a:cubicBezTo>
                  <a:pt x="3778" y="8126"/>
                  <a:pt x="3861" y="8129"/>
                  <a:pt x="3881" y="8168"/>
                </a:cubicBezTo>
                <a:close/>
                <a:moveTo>
                  <a:pt x="6196" y="8058"/>
                </a:moveTo>
                <a:cubicBezTo>
                  <a:pt x="6219" y="8107"/>
                  <a:pt x="5968" y="8059"/>
                  <a:pt x="6079" y="8103"/>
                </a:cubicBezTo>
                <a:cubicBezTo>
                  <a:pt x="6204" y="8074"/>
                  <a:pt x="6157" y="8175"/>
                  <a:pt x="6226" y="8189"/>
                </a:cubicBezTo>
                <a:cubicBezTo>
                  <a:pt x="6274" y="8155"/>
                  <a:pt x="6238" y="8087"/>
                  <a:pt x="6196" y="8058"/>
                </a:cubicBezTo>
                <a:close/>
                <a:moveTo>
                  <a:pt x="6284" y="8255"/>
                </a:moveTo>
                <a:cubicBezTo>
                  <a:pt x="6356" y="8119"/>
                  <a:pt x="6192" y="8183"/>
                  <a:pt x="6284" y="8255"/>
                </a:cubicBezTo>
                <a:close/>
                <a:moveTo>
                  <a:pt x="4115" y="8123"/>
                </a:moveTo>
                <a:cubicBezTo>
                  <a:pt x="4117" y="8086"/>
                  <a:pt x="4093" y="8067"/>
                  <a:pt x="4057" y="8058"/>
                </a:cubicBezTo>
                <a:cubicBezTo>
                  <a:pt x="4055" y="8095"/>
                  <a:pt x="4079" y="8114"/>
                  <a:pt x="4115" y="8123"/>
                </a:cubicBezTo>
                <a:close/>
                <a:moveTo>
                  <a:pt x="3588" y="8189"/>
                </a:moveTo>
                <a:cubicBezTo>
                  <a:pt x="3587" y="8167"/>
                  <a:pt x="3536" y="8162"/>
                  <a:pt x="3529" y="8189"/>
                </a:cubicBezTo>
                <a:cubicBezTo>
                  <a:pt x="3547" y="8191"/>
                  <a:pt x="3564" y="8193"/>
                  <a:pt x="3558" y="8212"/>
                </a:cubicBezTo>
                <a:cubicBezTo>
                  <a:pt x="3536" y="8216"/>
                  <a:pt x="3501" y="8212"/>
                  <a:pt x="3499" y="8234"/>
                </a:cubicBezTo>
                <a:cubicBezTo>
                  <a:pt x="3584" y="8231"/>
                  <a:pt x="3692" y="8246"/>
                  <a:pt x="3735" y="8212"/>
                </a:cubicBezTo>
                <a:cubicBezTo>
                  <a:pt x="3674" y="8129"/>
                  <a:pt x="3777" y="8155"/>
                  <a:pt x="3763" y="8058"/>
                </a:cubicBezTo>
                <a:cubicBezTo>
                  <a:pt x="3720" y="8062"/>
                  <a:pt x="3655" y="8050"/>
                  <a:pt x="3646" y="8080"/>
                </a:cubicBezTo>
                <a:cubicBezTo>
                  <a:pt x="3712" y="8092"/>
                  <a:pt x="3611" y="8114"/>
                  <a:pt x="3676" y="8146"/>
                </a:cubicBezTo>
                <a:cubicBezTo>
                  <a:pt x="3540" y="8126"/>
                  <a:pt x="3645" y="8180"/>
                  <a:pt x="3588" y="8189"/>
                </a:cubicBezTo>
                <a:close/>
                <a:moveTo>
                  <a:pt x="2708" y="8168"/>
                </a:moveTo>
                <a:cubicBezTo>
                  <a:pt x="2728" y="8123"/>
                  <a:pt x="2810" y="8074"/>
                  <a:pt x="2708" y="8058"/>
                </a:cubicBezTo>
                <a:cubicBezTo>
                  <a:pt x="2726" y="8097"/>
                  <a:pt x="2623" y="8149"/>
                  <a:pt x="2708" y="8168"/>
                </a:cubicBezTo>
                <a:close/>
                <a:moveTo>
                  <a:pt x="6548" y="8058"/>
                </a:moveTo>
                <a:cubicBezTo>
                  <a:pt x="6588" y="8065"/>
                  <a:pt x="6604" y="8089"/>
                  <a:pt x="6665" y="8080"/>
                </a:cubicBezTo>
                <a:cubicBezTo>
                  <a:pt x="6673" y="8015"/>
                  <a:pt x="6552" y="7995"/>
                  <a:pt x="6548" y="8058"/>
                </a:cubicBezTo>
                <a:close/>
                <a:moveTo>
                  <a:pt x="7955" y="8014"/>
                </a:moveTo>
                <a:cubicBezTo>
                  <a:pt x="7856" y="7947"/>
                  <a:pt x="7866" y="8095"/>
                  <a:pt x="7955" y="8014"/>
                </a:cubicBezTo>
                <a:close/>
                <a:moveTo>
                  <a:pt x="6871" y="8036"/>
                </a:moveTo>
                <a:cubicBezTo>
                  <a:pt x="6910" y="8043"/>
                  <a:pt x="6926" y="8067"/>
                  <a:pt x="6988" y="8058"/>
                </a:cubicBezTo>
                <a:cubicBezTo>
                  <a:pt x="6988" y="8043"/>
                  <a:pt x="6988" y="8028"/>
                  <a:pt x="6988" y="8014"/>
                </a:cubicBezTo>
                <a:cubicBezTo>
                  <a:pt x="6959" y="8014"/>
                  <a:pt x="6953" y="7996"/>
                  <a:pt x="6929" y="7991"/>
                </a:cubicBezTo>
                <a:cubicBezTo>
                  <a:pt x="6929" y="8021"/>
                  <a:pt x="6878" y="8012"/>
                  <a:pt x="6871" y="8036"/>
                </a:cubicBezTo>
                <a:close/>
                <a:moveTo>
                  <a:pt x="53180" y="8058"/>
                </a:moveTo>
                <a:cubicBezTo>
                  <a:pt x="53255" y="8046"/>
                  <a:pt x="53457" y="8017"/>
                  <a:pt x="53385" y="7970"/>
                </a:cubicBezTo>
                <a:cubicBezTo>
                  <a:pt x="53348" y="8023"/>
                  <a:pt x="53160" y="7962"/>
                  <a:pt x="53180" y="8058"/>
                </a:cubicBezTo>
                <a:close/>
                <a:moveTo>
                  <a:pt x="8746" y="8014"/>
                </a:moveTo>
                <a:cubicBezTo>
                  <a:pt x="8766" y="8014"/>
                  <a:pt x="8785" y="8014"/>
                  <a:pt x="8805" y="8014"/>
                </a:cubicBezTo>
                <a:cubicBezTo>
                  <a:pt x="8805" y="7999"/>
                  <a:pt x="8805" y="7984"/>
                  <a:pt x="8805" y="7970"/>
                </a:cubicBezTo>
                <a:cubicBezTo>
                  <a:pt x="8785" y="7970"/>
                  <a:pt x="8766" y="7970"/>
                  <a:pt x="8746" y="7970"/>
                </a:cubicBezTo>
                <a:cubicBezTo>
                  <a:pt x="8746" y="7984"/>
                  <a:pt x="8746" y="7999"/>
                  <a:pt x="8746" y="8014"/>
                </a:cubicBezTo>
                <a:close/>
                <a:moveTo>
                  <a:pt x="8219" y="8014"/>
                </a:moveTo>
                <a:cubicBezTo>
                  <a:pt x="8263" y="8010"/>
                  <a:pt x="8327" y="8021"/>
                  <a:pt x="8336" y="7991"/>
                </a:cubicBezTo>
                <a:cubicBezTo>
                  <a:pt x="8297" y="7963"/>
                  <a:pt x="8227" y="7963"/>
                  <a:pt x="8219" y="8014"/>
                </a:cubicBezTo>
                <a:close/>
                <a:moveTo>
                  <a:pt x="7749" y="8058"/>
                </a:moveTo>
                <a:cubicBezTo>
                  <a:pt x="7799" y="8014"/>
                  <a:pt x="7747" y="8030"/>
                  <a:pt x="7749" y="7970"/>
                </a:cubicBezTo>
                <a:cubicBezTo>
                  <a:pt x="7637" y="7953"/>
                  <a:pt x="7637" y="8075"/>
                  <a:pt x="7749" y="8058"/>
                </a:cubicBezTo>
                <a:close/>
                <a:moveTo>
                  <a:pt x="7457" y="7991"/>
                </a:moveTo>
                <a:cubicBezTo>
                  <a:pt x="7432" y="8055"/>
                  <a:pt x="7498" y="8049"/>
                  <a:pt x="7486" y="8103"/>
                </a:cubicBezTo>
                <a:cubicBezTo>
                  <a:pt x="7450" y="8095"/>
                  <a:pt x="7385" y="8165"/>
                  <a:pt x="7457" y="8168"/>
                </a:cubicBezTo>
                <a:cubicBezTo>
                  <a:pt x="7469" y="8126"/>
                  <a:pt x="7541" y="8128"/>
                  <a:pt x="7516" y="8058"/>
                </a:cubicBezTo>
                <a:cubicBezTo>
                  <a:pt x="7592" y="8064"/>
                  <a:pt x="7611" y="8027"/>
                  <a:pt x="7604" y="7970"/>
                </a:cubicBezTo>
                <a:cubicBezTo>
                  <a:pt x="7511" y="7959"/>
                  <a:pt x="7526" y="8046"/>
                  <a:pt x="7457" y="7991"/>
                </a:cubicBezTo>
                <a:close/>
                <a:moveTo>
                  <a:pt x="5933" y="8014"/>
                </a:moveTo>
                <a:cubicBezTo>
                  <a:pt x="5985" y="8009"/>
                  <a:pt x="6080" y="8036"/>
                  <a:pt x="6050" y="7970"/>
                </a:cubicBezTo>
                <a:cubicBezTo>
                  <a:pt x="6011" y="7970"/>
                  <a:pt x="5972" y="7970"/>
                  <a:pt x="5933" y="7970"/>
                </a:cubicBezTo>
                <a:cubicBezTo>
                  <a:pt x="5933" y="7984"/>
                  <a:pt x="5933" y="7999"/>
                  <a:pt x="5933" y="8014"/>
                </a:cubicBezTo>
                <a:close/>
                <a:moveTo>
                  <a:pt x="5844" y="7991"/>
                </a:moveTo>
                <a:cubicBezTo>
                  <a:pt x="5806" y="8038"/>
                  <a:pt x="5859" y="8057"/>
                  <a:pt x="5815" y="8123"/>
                </a:cubicBezTo>
                <a:cubicBezTo>
                  <a:pt x="5925" y="8122"/>
                  <a:pt x="5899" y="8100"/>
                  <a:pt x="5991" y="8123"/>
                </a:cubicBezTo>
                <a:cubicBezTo>
                  <a:pt x="5970" y="8063"/>
                  <a:pt x="6049" y="8080"/>
                  <a:pt x="6050" y="8036"/>
                </a:cubicBezTo>
                <a:cubicBezTo>
                  <a:pt x="5931" y="8027"/>
                  <a:pt x="5883" y="8093"/>
                  <a:pt x="5903" y="7970"/>
                </a:cubicBezTo>
                <a:cubicBezTo>
                  <a:pt x="5859" y="7973"/>
                  <a:pt x="5795" y="7962"/>
                  <a:pt x="5786" y="7991"/>
                </a:cubicBezTo>
                <a:cubicBezTo>
                  <a:pt x="5806" y="7991"/>
                  <a:pt x="5825" y="7991"/>
                  <a:pt x="5844" y="7991"/>
                </a:cubicBezTo>
                <a:close/>
                <a:moveTo>
                  <a:pt x="3471" y="8146"/>
                </a:moveTo>
                <a:cubicBezTo>
                  <a:pt x="3507" y="8143"/>
                  <a:pt x="3540" y="8139"/>
                  <a:pt x="3529" y="8103"/>
                </a:cubicBezTo>
                <a:cubicBezTo>
                  <a:pt x="3579" y="8103"/>
                  <a:pt x="3604" y="8085"/>
                  <a:pt x="3617" y="8058"/>
                </a:cubicBezTo>
                <a:cubicBezTo>
                  <a:pt x="3545" y="8005"/>
                  <a:pt x="3433" y="8049"/>
                  <a:pt x="3471" y="8146"/>
                </a:cubicBezTo>
                <a:close/>
                <a:moveTo>
                  <a:pt x="3471" y="8014"/>
                </a:moveTo>
                <a:cubicBezTo>
                  <a:pt x="3433" y="8012"/>
                  <a:pt x="3430" y="7986"/>
                  <a:pt x="3383" y="7991"/>
                </a:cubicBezTo>
                <a:cubicBezTo>
                  <a:pt x="3371" y="8029"/>
                  <a:pt x="3426" y="8049"/>
                  <a:pt x="3383" y="8058"/>
                </a:cubicBezTo>
                <a:cubicBezTo>
                  <a:pt x="3319" y="8062"/>
                  <a:pt x="3289" y="8040"/>
                  <a:pt x="3295" y="7991"/>
                </a:cubicBezTo>
                <a:cubicBezTo>
                  <a:pt x="3162" y="8028"/>
                  <a:pt x="3093" y="7976"/>
                  <a:pt x="2972" y="8014"/>
                </a:cubicBezTo>
                <a:cubicBezTo>
                  <a:pt x="2972" y="7999"/>
                  <a:pt x="2972" y="7984"/>
                  <a:pt x="2972" y="7970"/>
                </a:cubicBezTo>
                <a:cubicBezTo>
                  <a:pt x="2949" y="7975"/>
                  <a:pt x="2915" y="7970"/>
                  <a:pt x="2913" y="7991"/>
                </a:cubicBezTo>
                <a:cubicBezTo>
                  <a:pt x="2936" y="7996"/>
                  <a:pt x="2948" y="8010"/>
                  <a:pt x="2943" y="8036"/>
                </a:cubicBezTo>
                <a:cubicBezTo>
                  <a:pt x="2867" y="8082"/>
                  <a:pt x="2918" y="8122"/>
                  <a:pt x="2884" y="8168"/>
                </a:cubicBezTo>
                <a:cubicBezTo>
                  <a:pt x="2996" y="8200"/>
                  <a:pt x="2940" y="8107"/>
                  <a:pt x="3031" y="8123"/>
                </a:cubicBezTo>
                <a:cubicBezTo>
                  <a:pt x="3052" y="8183"/>
                  <a:pt x="2973" y="8168"/>
                  <a:pt x="2972" y="8212"/>
                </a:cubicBezTo>
                <a:cubicBezTo>
                  <a:pt x="3098" y="8240"/>
                  <a:pt x="3065" y="8149"/>
                  <a:pt x="3119" y="8123"/>
                </a:cubicBezTo>
                <a:cubicBezTo>
                  <a:pt x="3116" y="8162"/>
                  <a:pt x="3126" y="8192"/>
                  <a:pt x="3149" y="8212"/>
                </a:cubicBezTo>
                <a:cubicBezTo>
                  <a:pt x="3237" y="8212"/>
                  <a:pt x="3324" y="8212"/>
                  <a:pt x="3411" y="8212"/>
                </a:cubicBezTo>
                <a:cubicBezTo>
                  <a:pt x="3411" y="8189"/>
                  <a:pt x="3411" y="8168"/>
                  <a:pt x="3411" y="8146"/>
                </a:cubicBezTo>
                <a:cubicBezTo>
                  <a:pt x="3353" y="8131"/>
                  <a:pt x="3356" y="8186"/>
                  <a:pt x="3324" y="8189"/>
                </a:cubicBezTo>
                <a:cubicBezTo>
                  <a:pt x="3324" y="8189"/>
                  <a:pt x="3244" y="8142"/>
                  <a:pt x="3207" y="8146"/>
                </a:cubicBezTo>
                <a:cubicBezTo>
                  <a:pt x="3203" y="8146"/>
                  <a:pt x="3204" y="8182"/>
                  <a:pt x="3177" y="8168"/>
                </a:cubicBezTo>
                <a:cubicBezTo>
                  <a:pt x="3149" y="8153"/>
                  <a:pt x="3167" y="8132"/>
                  <a:pt x="3177" y="8123"/>
                </a:cubicBezTo>
                <a:cubicBezTo>
                  <a:pt x="3199" y="8107"/>
                  <a:pt x="3084" y="8093"/>
                  <a:pt x="3119" y="8058"/>
                </a:cubicBezTo>
                <a:cubicBezTo>
                  <a:pt x="3149" y="8058"/>
                  <a:pt x="3153" y="8040"/>
                  <a:pt x="3177" y="8036"/>
                </a:cubicBezTo>
                <a:cubicBezTo>
                  <a:pt x="3199" y="8116"/>
                  <a:pt x="3401" y="8074"/>
                  <a:pt x="3471" y="8058"/>
                </a:cubicBezTo>
                <a:cubicBezTo>
                  <a:pt x="3471" y="8043"/>
                  <a:pt x="3471" y="8028"/>
                  <a:pt x="3471" y="8014"/>
                </a:cubicBezTo>
                <a:close/>
                <a:moveTo>
                  <a:pt x="6431" y="8103"/>
                </a:moveTo>
                <a:cubicBezTo>
                  <a:pt x="6548" y="8108"/>
                  <a:pt x="6492" y="7987"/>
                  <a:pt x="6548" y="7948"/>
                </a:cubicBezTo>
                <a:cubicBezTo>
                  <a:pt x="6405" y="7953"/>
                  <a:pt x="6473" y="8068"/>
                  <a:pt x="6431" y="8103"/>
                </a:cubicBezTo>
                <a:close/>
                <a:moveTo>
                  <a:pt x="4585" y="8014"/>
                </a:moveTo>
                <a:cubicBezTo>
                  <a:pt x="4484" y="7990"/>
                  <a:pt x="4666" y="8007"/>
                  <a:pt x="4614" y="7948"/>
                </a:cubicBezTo>
                <a:cubicBezTo>
                  <a:pt x="4511" y="7921"/>
                  <a:pt x="4512" y="8097"/>
                  <a:pt x="4585" y="8014"/>
                </a:cubicBezTo>
                <a:close/>
                <a:moveTo>
                  <a:pt x="4262" y="7991"/>
                </a:moveTo>
                <a:cubicBezTo>
                  <a:pt x="4291" y="7991"/>
                  <a:pt x="4297" y="8010"/>
                  <a:pt x="4321" y="8014"/>
                </a:cubicBezTo>
                <a:cubicBezTo>
                  <a:pt x="4318" y="7979"/>
                  <a:pt x="4325" y="7938"/>
                  <a:pt x="4262" y="7948"/>
                </a:cubicBezTo>
                <a:cubicBezTo>
                  <a:pt x="4262" y="7962"/>
                  <a:pt x="4262" y="7976"/>
                  <a:pt x="4262" y="7991"/>
                </a:cubicBezTo>
                <a:close/>
                <a:moveTo>
                  <a:pt x="9919" y="7970"/>
                </a:moveTo>
                <a:cubicBezTo>
                  <a:pt x="9938" y="7970"/>
                  <a:pt x="9958" y="7970"/>
                  <a:pt x="9977" y="7970"/>
                </a:cubicBezTo>
                <a:cubicBezTo>
                  <a:pt x="9977" y="7955"/>
                  <a:pt x="9977" y="7941"/>
                  <a:pt x="9977" y="7925"/>
                </a:cubicBezTo>
                <a:cubicBezTo>
                  <a:pt x="9958" y="7925"/>
                  <a:pt x="9938" y="7925"/>
                  <a:pt x="9919" y="7925"/>
                </a:cubicBezTo>
                <a:cubicBezTo>
                  <a:pt x="9919" y="7941"/>
                  <a:pt x="9919" y="7955"/>
                  <a:pt x="9919" y="7970"/>
                </a:cubicBezTo>
                <a:close/>
                <a:moveTo>
                  <a:pt x="6694" y="7970"/>
                </a:moveTo>
                <a:cubicBezTo>
                  <a:pt x="6682" y="7963"/>
                  <a:pt x="6708" y="7945"/>
                  <a:pt x="6724" y="7948"/>
                </a:cubicBezTo>
                <a:cubicBezTo>
                  <a:pt x="6720" y="7947"/>
                  <a:pt x="6738" y="7987"/>
                  <a:pt x="6754" y="7970"/>
                </a:cubicBezTo>
                <a:cubicBezTo>
                  <a:pt x="6768" y="7954"/>
                  <a:pt x="6729" y="7906"/>
                  <a:pt x="6694" y="7925"/>
                </a:cubicBezTo>
                <a:cubicBezTo>
                  <a:pt x="6692" y="7927"/>
                  <a:pt x="6697" y="7947"/>
                  <a:pt x="6694" y="7948"/>
                </a:cubicBezTo>
                <a:cubicBezTo>
                  <a:pt x="6669" y="7953"/>
                  <a:pt x="6672" y="7958"/>
                  <a:pt x="6694" y="7970"/>
                </a:cubicBezTo>
                <a:close/>
                <a:moveTo>
                  <a:pt x="6196" y="8036"/>
                </a:moveTo>
                <a:cubicBezTo>
                  <a:pt x="6169" y="7998"/>
                  <a:pt x="6198" y="7918"/>
                  <a:pt x="6108" y="7925"/>
                </a:cubicBezTo>
                <a:cubicBezTo>
                  <a:pt x="6153" y="7989"/>
                  <a:pt x="6066" y="8026"/>
                  <a:pt x="6196" y="8036"/>
                </a:cubicBezTo>
                <a:close/>
                <a:moveTo>
                  <a:pt x="3411" y="7925"/>
                </a:moveTo>
                <a:cubicBezTo>
                  <a:pt x="3414" y="7926"/>
                  <a:pt x="3405" y="7962"/>
                  <a:pt x="3383" y="7948"/>
                </a:cubicBezTo>
                <a:cubicBezTo>
                  <a:pt x="3354" y="7948"/>
                  <a:pt x="3324" y="7948"/>
                  <a:pt x="3295" y="7948"/>
                </a:cubicBezTo>
                <a:cubicBezTo>
                  <a:pt x="3174" y="8012"/>
                  <a:pt x="3559" y="7954"/>
                  <a:pt x="3411" y="7925"/>
                </a:cubicBezTo>
                <a:close/>
                <a:moveTo>
                  <a:pt x="2474" y="7970"/>
                </a:moveTo>
                <a:cubicBezTo>
                  <a:pt x="2450" y="7959"/>
                  <a:pt x="2484" y="7931"/>
                  <a:pt x="2445" y="7925"/>
                </a:cubicBezTo>
                <a:cubicBezTo>
                  <a:pt x="2417" y="7921"/>
                  <a:pt x="2409" y="7947"/>
                  <a:pt x="2386" y="7948"/>
                </a:cubicBezTo>
                <a:cubicBezTo>
                  <a:pt x="2374" y="8033"/>
                  <a:pt x="2474" y="7936"/>
                  <a:pt x="2503" y="8014"/>
                </a:cubicBezTo>
                <a:cubicBezTo>
                  <a:pt x="2465" y="8014"/>
                  <a:pt x="2466" y="8075"/>
                  <a:pt x="2503" y="8080"/>
                </a:cubicBezTo>
                <a:cubicBezTo>
                  <a:pt x="2511" y="8049"/>
                  <a:pt x="2568" y="8055"/>
                  <a:pt x="2591" y="8036"/>
                </a:cubicBezTo>
                <a:cubicBezTo>
                  <a:pt x="2607" y="8068"/>
                  <a:pt x="2557" y="8149"/>
                  <a:pt x="2621" y="8146"/>
                </a:cubicBezTo>
                <a:cubicBezTo>
                  <a:pt x="2630" y="8080"/>
                  <a:pt x="2638" y="8012"/>
                  <a:pt x="2708" y="7991"/>
                </a:cubicBezTo>
                <a:cubicBezTo>
                  <a:pt x="2716" y="8012"/>
                  <a:pt x="2818" y="8066"/>
                  <a:pt x="2825" y="8014"/>
                </a:cubicBezTo>
                <a:cubicBezTo>
                  <a:pt x="2755" y="7986"/>
                  <a:pt x="2717" y="7933"/>
                  <a:pt x="2591" y="7948"/>
                </a:cubicBezTo>
                <a:cubicBezTo>
                  <a:pt x="2587" y="7973"/>
                  <a:pt x="2596" y="8010"/>
                  <a:pt x="2562" y="8014"/>
                </a:cubicBezTo>
                <a:cubicBezTo>
                  <a:pt x="2580" y="7956"/>
                  <a:pt x="2513" y="7987"/>
                  <a:pt x="2474" y="7970"/>
                </a:cubicBezTo>
                <a:close/>
                <a:moveTo>
                  <a:pt x="3558" y="7991"/>
                </a:moveTo>
                <a:cubicBezTo>
                  <a:pt x="3597" y="7991"/>
                  <a:pt x="3637" y="7991"/>
                  <a:pt x="3676" y="7991"/>
                </a:cubicBezTo>
                <a:cubicBezTo>
                  <a:pt x="3684" y="7942"/>
                  <a:pt x="3669" y="7909"/>
                  <a:pt x="3617" y="7904"/>
                </a:cubicBezTo>
                <a:cubicBezTo>
                  <a:pt x="3602" y="7936"/>
                  <a:pt x="3574" y="7959"/>
                  <a:pt x="3558" y="7991"/>
                </a:cubicBezTo>
                <a:close/>
                <a:moveTo>
                  <a:pt x="53180" y="7970"/>
                </a:moveTo>
                <a:cubicBezTo>
                  <a:pt x="53183" y="7935"/>
                  <a:pt x="53355" y="8012"/>
                  <a:pt x="53327" y="7904"/>
                </a:cubicBezTo>
                <a:cubicBezTo>
                  <a:pt x="53258" y="7905"/>
                  <a:pt x="53240" y="7866"/>
                  <a:pt x="53151" y="7882"/>
                </a:cubicBezTo>
                <a:cubicBezTo>
                  <a:pt x="53187" y="7936"/>
                  <a:pt x="53136" y="7950"/>
                  <a:pt x="53180" y="7970"/>
                </a:cubicBezTo>
                <a:close/>
                <a:moveTo>
                  <a:pt x="5727" y="7948"/>
                </a:moveTo>
                <a:cubicBezTo>
                  <a:pt x="5729" y="7919"/>
                  <a:pt x="5765" y="7916"/>
                  <a:pt x="5757" y="7882"/>
                </a:cubicBezTo>
                <a:cubicBezTo>
                  <a:pt x="5730" y="7879"/>
                  <a:pt x="5626" y="7882"/>
                  <a:pt x="5640" y="7904"/>
                </a:cubicBezTo>
                <a:cubicBezTo>
                  <a:pt x="5648" y="7916"/>
                  <a:pt x="5742" y="7893"/>
                  <a:pt x="5727" y="7925"/>
                </a:cubicBezTo>
                <a:cubicBezTo>
                  <a:pt x="5712" y="7925"/>
                  <a:pt x="5694" y="7944"/>
                  <a:pt x="5727" y="7948"/>
                </a:cubicBezTo>
                <a:close/>
                <a:moveTo>
                  <a:pt x="5376" y="8123"/>
                </a:moveTo>
                <a:cubicBezTo>
                  <a:pt x="5427" y="8135"/>
                  <a:pt x="5443" y="8097"/>
                  <a:pt x="5493" y="8103"/>
                </a:cubicBezTo>
                <a:cubicBezTo>
                  <a:pt x="5584" y="8111"/>
                  <a:pt x="5524" y="8167"/>
                  <a:pt x="5581" y="8123"/>
                </a:cubicBezTo>
                <a:cubicBezTo>
                  <a:pt x="5654" y="8068"/>
                  <a:pt x="5708" y="8173"/>
                  <a:pt x="5727" y="8103"/>
                </a:cubicBezTo>
                <a:cubicBezTo>
                  <a:pt x="5633" y="8121"/>
                  <a:pt x="5687" y="8029"/>
                  <a:pt x="5610" y="8036"/>
                </a:cubicBezTo>
                <a:cubicBezTo>
                  <a:pt x="5610" y="8065"/>
                  <a:pt x="5529" y="8063"/>
                  <a:pt x="5522" y="8036"/>
                </a:cubicBezTo>
                <a:cubicBezTo>
                  <a:pt x="5571" y="8035"/>
                  <a:pt x="5539" y="7975"/>
                  <a:pt x="5581" y="7970"/>
                </a:cubicBezTo>
                <a:cubicBezTo>
                  <a:pt x="5612" y="7970"/>
                  <a:pt x="5655" y="7959"/>
                  <a:pt x="5610" y="7948"/>
                </a:cubicBezTo>
                <a:cubicBezTo>
                  <a:pt x="5478" y="7973"/>
                  <a:pt x="5545" y="7851"/>
                  <a:pt x="5405" y="7882"/>
                </a:cubicBezTo>
                <a:cubicBezTo>
                  <a:pt x="5394" y="7919"/>
                  <a:pt x="5449" y="7938"/>
                  <a:pt x="5405" y="7948"/>
                </a:cubicBezTo>
                <a:cubicBezTo>
                  <a:pt x="5360" y="7922"/>
                  <a:pt x="5344" y="7876"/>
                  <a:pt x="5259" y="7882"/>
                </a:cubicBezTo>
                <a:cubicBezTo>
                  <a:pt x="5237" y="7986"/>
                  <a:pt x="5343" y="7922"/>
                  <a:pt x="5346" y="7970"/>
                </a:cubicBezTo>
                <a:cubicBezTo>
                  <a:pt x="5350" y="8018"/>
                  <a:pt x="5430" y="7999"/>
                  <a:pt x="5405" y="8058"/>
                </a:cubicBezTo>
                <a:cubicBezTo>
                  <a:pt x="5354" y="8063"/>
                  <a:pt x="5259" y="7996"/>
                  <a:pt x="5229" y="8058"/>
                </a:cubicBezTo>
                <a:cubicBezTo>
                  <a:pt x="5319" y="8046"/>
                  <a:pt x="5347" y="8117"/>
                  <a:pt x="5376" y="8123"/>
                </a:cubicBezTo>
                <a:close/>
                <a:moveTo>
                  <a:pt x="3822" y="8014"/>
                </a:moveTo>
                <a:cubicBezTo>
                  <a:pt x="3880" y="8020"/>
                  <a:pt x="3880" y="7984"/>
                  <a:pt x="3910" y="7970"/>
                </a:cubicBezTo>
                <a:cubicBezTo>
                  <a:pt x="3943" y="7964"/>
                  <a:pt x="3956" y="7945"/>
                  <a:pt x="3969" y="7925"/>
                </a:cubicBezTo>
                <a:cubicBezTo>
                  <a:pt x="3862" y="7970"/>
                  <a:pt x="3837" y="7916"/>
                  <a:pt x="3763" y="7882"/>
                </a:cubicBezTo>
                <a:cubicBezTo>
                  <a:pt x="3723" y="7970"/>
                  <a:pt x="3827" y="7951"/>
                  <a:pt x="3822" y="8014"/>
                </a:cubicBezTo>
                <a:close/>
                <a:moveTo>
                  <a:pt x="3149" y="7970"/>
                </a:moveTo>
                <a:cubicBezTo>
                  <a:pt x="3213" y="7938"/>
                  <a:pt x="3111" y="7916"/>
                  <a:pt x="3177" y="7904"/>
                </a:cubicBezTo>
                <a:cubicBezTo>
                  <a:pt x="3216" y="7904"/>
                  <a:pt x="3204" y="7942"/>
                  <a:pt x="3237" y="7948"/>
                </a:cubicBezTo>
                <a:cubicBezTo>
                  <a:pt x="3237" y="7925"/>
                  <a:pt x="3237" y="7904"/>
                  <a:pt x="3237" y="7882"/>
                </a:cubicBezTo>
                <a:cubicBezTo>
                  <a:pt x="3197" y="7882"/>
                  <a:pt x="3158" y="7882"/>
                  <a:pt x="3119" y="7882"/>
                </a:cubicBezTo>
                <a:cubicBezTo>
                  <a:pt x="3124" y="7915"/>
                  <a:pt x="3108" y="7963"/>
                  <a:pt x="3149" y="7970"/>
                </a:cubicBezTo>
                <a:close/>
                <a:moveTo>
                  <a:pt x="8923" y="7948"/>
                </a:moveTo>
                <a:cubicBezTo>
                  <a:pt x="8952" y="7948"/>
                  <a:pt x="8981" y="7948"/>
                  <a:pt x="9010" y="7948"/>
                </a:cubicBezTo>
                <a:cubicBezTo>
                  <a:pt x="9019" y="7897"/>
                  <a:pt x="9003" y="7865"/>
                  <a:pt x="8952" y="7860"/>
                </a:cubicBezTo>
                <a:cubicBezTo>
                  <a:pt x="8958" y="7902"/>
                  <a:pt x="8918" y="7908"/>
                  <a:pt x="8923" y="7948"/>
                </a:cubicBezTo>
                <a:close/>
                <a:moveTo>
                  <a:pt x="7955" y="7948"/>
                </a:moveTo>
                <a:cubicBezTo>
                  <a:pt x="7937" y="7947"/>
                  <a:pt x="7920" y="7944"/>
                  <a:pt x="7926" y="7925"/>
                </a:cubicBezTo>
                <a:cubicBezTo>
                  <a:pt x="7960" y="7922"/>
                  <a:pt x="8009" y="7929"/>
                  <a:pt x="8014" y="7904"/>
                </a:cubicBezTo>
                <a:cubicBezTo>
                  <a:pt x="7959" y="7886"/>
                  <a:pt x="7906" y="7867"/>
                  <a:pt x="7838" y="7860"/>
                </a:cubicBezTo>
                <a:cubicBezTo>
                  <a:pt x="7844" y="7902"/>
                  <a:pt x="7913" y="8005"/>
                  <a:pt x="7955" y="7948"/>
                </a:cubicBezTo>
                <a:close/>
                <a:moveTo>
                  <a:pt x="7222" y="7948"/>
                </a:moveTo>
                <a:cubicBezTo>
                  <a:pt x="7129" y="7928"/>
                  <a:pt x="7132" y="7982"/>
                  <a:pt x="7076" y="7991"/>
                </a:cubicBezTo>
                <a:cubicBezTo>
                  <a:pt x="7076" y="7979"/>
                  <a:pt x="7052" y="7966"/>
                  <a:pt x="7046" y="7991"/>
                </a:cubicBezTo>
                <a:cubicBezTo>
                  <a:pt x="7081" y="7995"/>
                  <a:pt x="7078" y="8026"/>
                  <a:pt x="7076" y="8058"/>
                </a:cubicBezTo>
                <a:cubicBezTo>
                  <a:pt x="7120" y="8055"/>
                  <a:pt x="7184" y="8066"/>
                  <a:pt x="7193" y="8036"/>
                </a:cubicBezTo>
                <a:cubicBezTo>
                  <a:pt x="7034" y="8014"/>
                  <a:pt x="7262" y="7973"/>
                  <a:pt x="7251" y="7925"/>
                </a:cubicBezTo>
                <a:cubicBezTo>
                  <a:pt x="7203" y="7925"/>
                  <a:pt x="7235" y="7864"/>
                  <a:pt x="7193" y="7860"/>
                </a:cubicBezTo>
                <a:cubicBezTo>
                  <a:pt x="7191" y="7898"/>
                  <a:pt x="7199" y="7928"/>
                  <a:pt x="7222" y="7948"/>
                </a:cubicBezTo>
                <a:close/>
                <a:moveTo>
                  <a:pt x="6694" y="7904"/>
                </a:moveTo>
                <a:cubicBezTo>
                  <a:pt x="6741" y="7902"/>
                  <a:pt x="6796" y="7906"/>
                  <a:pt x="6783" y="7860"/>
                </a:cubicBezTo>
                <a:cubicBezTo>
                  <a:pt x="6763" y="7860"/>
                  <a:pt x="6744" y="7860"/>
                  <a:pt x="6724" y="7860"/>
                </a:cubicBezTo>
                <a:cubicBezTo>
                  <a:pt x="6724" y="7882"/>
                  <a:pt x="6700" y="7886"/>
                  <a:pt x="6694" y="7904"/>
                </a:cubicBezTo>
                <a:close/>
                <a:moveTo>
                  <a:pt x="5053" y="7882"/>
                </a:moveTo>
                <a:cubicBezTo>
                  <a:pt x="5018" y="7876"/>
                  <a:pt x="5012" y="7909"/>
                  <a:pt x="4965" y="7904"/>
                </a:cubicBezTo>
                <a:cubicBezTo>
                  <a:pt x="4947" y="7902"/>
                  <a:pt x="4953" y="7873"/>
                  <a:pt x="4907" y="7882"/>
                </a:cubicBezTo>
                <a:cubicBezTo>
                  <a:pt x="4916" y="7880"/>
                  <a:pt x="4879" y="7903"/>
                  <a:pt x="4877" y="7904"/>
                </a:cubicBezTo>
                <a:cubicBezTo>
                  <a:pt x="4857" y="7914"/>
                  <a:pt x="4836" y="7914"/>
                  <a:pt x="4819" y="7925"/>
                </a:cubicBezTo>
                <a:cubicBezTo>
                  <a:pt x="4814" y="7900"/>
                  <a:pt x="4824" y="7863"/>
                  <a:pt x="4790" y="7860"/>
                </a:cubicBezTo>
                <a:cubicBezTo>
                  <a:pt x="4794" y="7889"/>
                  <a:pt x="4733" y="7879"/>
                  <a:pt x="4731" y="7904"/>
                </a:cubicBezTo>
                <a:cubicBezTo>
                  <a:pt x="4729" y="7925"/>
                  <a:pt x="4705" y="7918"/>
                  <a:pt x="4702" y="7925"/>
                </a:cubicBezTo>
                <a:cubicBezTo>
                  <a:pt x="4672" y="7995"/>
                  <a:pt x="4690" y="8003"/>
                  <a:pt x="4643" y="8036"/>
                </a:cubicBezTo>
                <a:cubicBezTo>
                  <a:pt x="4817" y="8068"/>
                  <a:pt x="4651" y="8132"/>
                  <a:pt x="4672" y="8234"/>
                </a:cubicBezTo>
                <a:cubicBezTo>
                  <a:pt x="4747" y="8216"/>
                  <a:pt x="4839" y="8212"/>
                  <a:pt x="4877" y="8168"/>
                </a:cubicBezTo>
                <a:cubicBezTo>
                  <a:pt x="4855" y="8162"/>
                  <a:pt x="4819" y="8167"/>
                  <a:pt x="4819" y="8146"/>
                </a:cubicBezTo>
                <a:cubicBezTo>
                  <a:pt x="4852" y="8049"/>
                  <a:pt x="4819" y="8074"/>
                  <a:pt x="4790" y="7991"/>
                </a:cubicBezTo>
                <a:cubicBezTo>
                  <a:pt x="4849" y="7953"/>
                  <a:pt x="4847" y="8008"/>
                  <a:pt x="4907" y="7970"/>
                </a:cubicBezTo>
                <a:cubicBezTo>
                  <a:pt x="4911" y="7944"/>
                  <a:pt x="4902" y="7908"/>
                  <a:pt x="4936" y="7904"/>
                </a:cubicBezTo>
                <a:cubicBezTo>
                  <a:pt x="4980" y="7929"/>
                  <a:pt x="5056" y="7931"/>
                  <a:pt x="5083" y="7970"/>
                </a:cubicBezTo>
                <a:cubicBezTo>
                  <a:pt x="4960" y="7966"/>
                  <a:pt x="5012" y="7981"/>
                  <a:pt x="5053" y="8014"/>
                </a:cubicBezTo>
                <a:cubicBezTo>
                  <a:pt x="5024" y="8014"/>
                  <a:pt x="4995" y="8014"/>
                  <a:pt x="4965" y="8014"/>
                </a:cubicBezTo>
                <a:cubicBezTo>
                  <a:pt x="4983" y="8145"/>
                  <a:pt x="5069" y="8092"/>
                  <a:pt x="5170" y="8146"/>
                </a:cubicBezTo>
                <a:cubicBezTo>
                  <a:pt x="5149" y="8078"/>
                  <a:pt x="5200" y="8066"/>
                  <a:pt x="5200" y="8014"/>
                </a:cubicBezTo>
                <a:cubicBezTo>
                  <a:pt x="5106" y="7995"/>
                  <a:pt x="5160" y="8086"/>
                  <a:pt x="5083" y="8080"/>
                </a:cubicBezTo>
                <a:cubicBezTo>
                  <a:pt x="5071" y="8005"/>
                  <a:pt x="5134" y="7986"/>
                  <a:pt x="5170" y="7948"/>
                </a:cubicBezTo>
                <a:cubicBezTo>
                  <a:pt x="5172" y="7962"/>
                  <a:pt x="5175" y="7973"/>
                  <a:pt x="5200" y="7970"/>
                </a:cubicBezTo>
                <a:cubicBezTo>
                  <a:pt x="5195" y="7910"/>
                  <a:pt x="5104" y="7890"/>
                  <a:pt x="5053" y="7882"/>
                </a:cubicBezTo>
                <a:close/>
                <a:moveTo>
                  <a:pt x="3471" y="7948"/>
                </a:moveTo>
                <a:cubicBezTo>
                  <a:pt x="3571" y="7964"/>
                  <a:pt x="3585" y="7864"/>
                  <a:pt x="3499" y="7860"/>
                </a:cubicBezTo>
                <a:cubicBezTo>
                  <a:pt x="3449" y="7905"/>
                  <a:pt x="3521" y="7903"/>
                  <a:pt x="3471" y="7948"/>
                </a:cubicBezTo>
                <a:close/>
                <a:moveTo>
                  <a:pt x="6900" y="7904"/>
                </a:moveTo>
                <a:cubicBezTo>
                  <a:pt x="6943" y="7900"/>
                  <a:pt x="7008" y="7911"/>
                  <a:pt x="7017" y="7882"/>
                </a:cubicBezTo>
                <a:cubicBezTo>
                  <a:pt x="6979" y="7881"/>
                  <a:pt x="6991" y="7843"/>
                  <a:pt x="6959" y="7837"/>
                </a:cubicBezTo>
                <a:cubicBezTo>
                  <a:pt x="6952" y="7868"/>
                  <a:pt x="6910" y="7874"/>
                  <a:pt x="6900" y="7904"/>
                </a:cubicBezTo>
                <a:close/>
                <a:moveTo>
                  <a:pt x="5962" y="7882"/>
                </a:moveTo>
                <a:cubicBezTo>
                  <a:pt x="5939" y="7886"/>
                  <a:pt x="5904" y="7882"/>
                  <a:pt x="5903" y="7904"/>
                </a:cubicBezTo>
                <a:cubicBezTo>
                  <a:pt x="5955" y="7922"/>
                  <a:pt x="5989" y="7973"/>
                  <a:pt x="6050" y="7925"/>
                </a:cubicBezTo>
                <a:cubicBezTo>
                  <a:pt x="6071" y="7870"/>
                  <a:pt x="5938" y="7822"/>
                  <a:pt x="5933" y="7860"/>
                </a:cubicBezTo>
                <a:cubicBezTo>
                  <a:pt x="5951" y="7861"/>
                  <a:pt x="5967" y="7863"/>
                  <a:pt x="5962" y="7882"/>
                </a:cubicBezTo>
                <a:close/>
                <a:moveTo>
                  <a:pt x="4321" y="7837"/>
                </a:moveTo>
                <a:cubicBezTo>
                  <a:pt x="4256" y="7979"/>
                  <a:pt x="4426" y="7896"/>
                  <a:pt x="4321" y="7837"/>
                </a:cubicBezTo>
                <a:close/>
                <a:moveTo>
                  <a:pt x="6841" y="7860"/>
                </a:moveTo>
                <a:cubicBezTo>
                  <a:pt x="6861" y="7860"/>
                  <a:pt x="6880" y="7860"/>
                  <a:pt x="6900" y="7860"/>
                </a:cubicBezTo>
                <a:cubicBezTo>
                  <a:pt x="6900" y="7845"/>
                  <a:pt x="6900" y="7830"/>
                  <a:pt x="6900" y="7815"/>
                </a:cubicBezTo>
                <a:cubicBezTo>
                  <a:pt x="6880" y="7815"/>
                  <a:pt x="6861" y="7815"/>
                  <a:pt x="6841" y="7815"/>
                </a:cubicBezTo>
                <a:cubicBezTo>
                  <a:pt x="6841" y="7830"/>
                  <a:pt x="6841" y="7845"/>
                  <a:pt x="6841" y="7860"/>
                </a:cubicBezTo>
                <a:close/>
                <a:moveTo>
                  <a:pt x="5844" y="7882"/>
                </a:moveTo>
                <a:cubicBezTo>
                  <a:pt x="5853" y="7870"/>
                  <a:pt x="5818" y="7845"/>
                  <a:pt x="5815" y="7837"/>
                </a:cubicBezTo>
                <a:cubicBezTo>
                  <a:pt x="5817" y="7841"/>
                  <a:pt x="5864" y="7829"/>
                  <a:pt x="5844" y="7815"/>
                </a:cubicBezTo>
                <a:cubicBezTo>
                  <a:pt x="5843" y="7815"/>
                  <a:pt x="5787" y="7815"/>
                  <a:pt x="5786" y="7815"/>
                </a:cubicBezTo>
                <a:cubicBezTo>
                  <a:pt x="5771" y="7835"/>
                  <a:pt x="5814" y="7855"/>
                  <a:pt x="5815" y="7860"/>
                </a:cubicBezTo>
                <a:cubicBezTo>
                  <a:pt x="5821" y="7886"/>
                  <a:pt x="5820" y="7911"/>
                  <a:pt x="5844" y="7882"/>
                </a:cubicBezTo>
                <a:close/>
                <a:moveTo>
                  <a:pt x="9040" y="7815"/>
                </a:moveTo>
                <a:cubicBezTo>
                  <a:pt x="9002" y="7815"/>
                  <a:pt x="8999" y="7787"/>
                  <a:pt x="8952" y="7794"/>
                </a:cubicBezTo>
                <a:cubicBezTo>
                  <a:pt x="8906" y="7848"/>
                  <a:pt x="9051" y="7858"/>
                  <a:pt x="9040" y="7815"/>
                </a:cubicBezTo>
                <a:close/>
                <a:moveTo>
                  <a:pt x="7604" y="7882"/>
                </a:moveTo>
                <a:cubicBezTo>
                  <a:pt x="7698" y="7854"/>
                  <a:pt x="7626" y="7953"/>
                  <a:pt x="7720" y="7925"/>
                </a:cubicBezTo>
                <a:cubicBezTo>
                  <a:pt x="7771" y="7890"/>
                  <a:pt x="7747" y="7812"/>
                  <a:pt x="7691" y="7794"/>
                </a:cubicBezTo>
                <a:cubicBezTo>
                  <a:pt x="7717" y="7864"/>
                  <a:pt x="7615" y="7838"/>
                  <a:pt x="7604" y="7882"/>
                </a:cubicBezTo>
                <a:close/>
                <a:moveTo>
                  <a:pt x="3499" y="7794"/>
                </a:moveTo>
                <a:cubicBezTo>
                  <a:pt x="3505" y="7726"/>
                  <a:pt x="3330" y="7803"/>
                  <a:pt x="3441" y="7815"/>
                </a:cubicBezTo>
                <a:cubicBezTo>
                  <a:pt x="3436" y="7754"/>
                  <a:pt x="3590" y="7848"/>
                  <a:pt x="3499" y="7794"/>
                </a:cubicBezTo>
                <a:close/>
                <a:moveTo>
                  <a:pt x="3354" y="7794"/>
                </a:moveTo>
                <a:cubicBezTo>
                  <a:pt x="3165" y="7745"/>
                  <a:pt x="3275" y="7873"/>
                  <a:pt x="3354" y="7794"/>
                </a:cubicBezTo>
                <a:close/>
                <a:moveTo>
                  <a:pt x="2825" y="7815"/>
                </a:moveTo>
                <a:cubicBezTo>
                  <a:pt x="2949" y="7807"/>
                  <a:pt x="2847" y="7887"/>
                  <a:pt x="2855" y="7925"/>
                </a:cubicBezTo>
                <a:cubicBezTo>
                  <a:pt x="2974" y="7944"/>
                  <a:pt x="2921" y="7854"/>
                  <a:pt x="2943" y="7815"/>
                </a:cubicBezTo>
                <a:cubicBezTo>
                  <a:pt x="2951" y="7803"/>
                  <a:pt x="3008" y="7798"/>
                  <a:pt x="3002" y="7771"/>
                </a:cubicBezTo>
                <a:cubicBezTo>
                  <a:pt x="2958" y="7768"/>
                  <a:pt x="2894" y="7779"/>
                  <a:pt x="2884" y="7749"/>
                </a:cubicBezTo>
                <a:cubicBezTo>
                  <a:pt x="2882" y="7737"/>
                  <a:pt x="2880" y="7723"/>
                  <a:pt x="2855" y="7727"/>
                </a:cubicBezTo>
                <a:cubicBezTo>
                  <a:pt x="2862" y="7769"/>
                  <a:pt x="2822" y="7776"/>
                  <a:pt x="2825" y="7815"/>
                </a:cubicBezTo>
                <a:close/>
                <a:moveTo>
                  <a:pt x="5493" y="7860"/>
                </a:moveTo>
                <a:cubicBezTo>
                  <a:pt x="5490" y="7791"/>
                  <a:pt x="5529" y="7755"/>
                  <a:pt x="5552" y="7705"/>
                </a:cubicBezTo>
                <a:cubicBezTo>
                  <a:pt x="5413" y="7674"/>
                  <a:pt x="5337" y="7866"/>
                  <a:pt x="5493" y="7860"/>
                </a:cubicBezTo>
                <a:close/>
                <a:moveTo>
                  <a:pt x="2738" y="7771"/>
                </a:moveTo>
                <a:cubicBezTo>
                  <a:pt x="2648" y="7787"/>
                  <a:pt x="2631" y="7749"/>
                  <a:pt x="2562" y="7749"/>
                </a:cubicBezTo>
                <a:cubicBezTo>
                  <a:pt x="2590" y="7791"/>
                  <a:pt x="2475" y="7823"/>
                  <a:pt x="2562" y="7837"/>
                </a:cubicBezTo>
                <a:cubicBezTo>
                  <a:pt x="2599" y="7747"/>
                  <a:pt x="2616" y="7842"/>
                  <a:pt x="2650" y="7837"/>
                </a:cubicBezTo>
                <a:cubicBezTo>
                  <a:pt x="2660" y="7836"/>
                  <a:pt x="2683" y="7798"/>
                  <a:pt x="2708" y="7794"/>
                </a:cubicBezTo>
                <a:cubicBezTo>
                  <a:pt x="2737" y="7789"/>
                  <a:pt x="2768" y="7797"/>
                  <a:pt x="2796" y="7794"/>
                </a:cubicBezTo>
                <a:cubicBezTo>
                  <a:pt x="2796" y="7764"/>
                  <a:pt x="2796" y="7735"/>
                  <a:pt x="2796" y="7705"/>
                </a:cubicBezTo>
                <a:cubicBezTo>
                  <a:pt x="2762" y="7709"/>
                  <a:pt x="2713" y="7702"/>
                  <a:pt x="2708" y="7727"/>
                </a:cubicBezTo>
                <a:cubicBezTo>
                  <a:pt x="2732" y="7732"/>
                  <a:pt x="2743" y="7746"/>
                  <a:pt x="2738" y="7771"/>
                </a:cubicBezTo>
                <a:close/>
                <a:moveTo>
                  <a:pt x="4115" y="7749"/>
                </a:moveTo>
                <a:cubicBezTo>
                  <a:pt x="4135" y="7749"/>
                  <a:pt x="4154" y="7749"/>
                  <a:pt x="4174" y="7749"/>
                </a:cubicBezTo>
                <a:cubicBezTo>
                  <a:pt x="4174" y="7727"/>
                  <a:pt x="4198" y="7723"/>
                  <a:pt x="4203" y="7705"/>
                </a:cubicBezTo>
                <a:cubicBezTo>
                  <a:pt x="4165" y="7704"/>
                  <a:pt x="4163" y="7677"/>
                  <a:pt x="4115" y="7684"/>
                </a:cubicBezTo>
                <a:cubicBezTo>
                  <a:pt x="4115" y="7705"/>
                  <a:pt x="4115" y="7727"/>
                  <a:pt x="4115" y="7749"/>
                </a:cubicBezTo>
                <a:close/>
                <a:moveTo>
                  <a:pt x="3910" y="7727"/>
                </a:moveTo>
                <a:cubicBezTo>
                  <a:pt x="3920" y="7735"/>
                  <a:pt x="3902" y="7762"/>
                  <a:pt x="3910" y="7771"/>
                </a:cubicBezTo>
                <a:cubicBezTo>
                  <a:pt x="3921" y="7783"/>
                  <a:pt x="3977" y="7767"/>
                  <a:pt x="3969" y="7794"/>
                </a:cubicBezTo>
                <a:cubicBezTo>
                  <a:pt x="3946" y="7798"/>
                  <a:pt x="3911" y="7794"/>
                  <a:pt x="3910" y="7815"/>
                </a:cubicBezTo>
                <a:cubicBezTo>
                  <a:pt x="3939" y="7815"/>
                  <a:pt x="3969" y="7815"/>
                  <a:pt x="3998" y="7815"/>
                </a:cubicBezTo>
                <a:cubicBezTo>
                  <a:pt x="4021" y="7788"/>
                  <a:pt x="3964" y="7732"/>
                  <a:pt x="3969" y="7727"/>
                </a:cubicBezTo>
                <a:cubicBezTo>
                  <a:pt x="3983" y="7713"/>
                  <a:pt x="4068" y="7740"/>
                  <a:pt x="4057" y="7705"/>
                </a:cubicBezTo>
                <a:cubicBezTo>
                  <a:pt x="3964" y="7716"/>
                  <a:pt x="3953" y="7666"/>
                  <a:pt x="3852" y="7684"/>
                </a:cubicBezTo>
                <a:cubicBezTo>
                  <a:pt x="3831" y="7727"/>
                  <a:pt x="3893" y="7713"/>
                  <a:pt x="3910" y="7727"/>
                </a:cubicBezTo>
                <a:close/>
                <a:moveTo>
                  <a:pt x="3149" y="7749"/>
                </a:moveTo>
                <a:cubicBezTo>
                  <a:pt x="3104" y="7753"/>
                  <a:pt x="3040" y="7741"/>
                  <a:pt x="3031" y="7771"/>
                </a:cubicBezTo>
                <a:cubicBezTo>
                  <a:pt x="3078" y="7821"/>
                  <a:pt x="3119" y="7738"/>
                  <a:pt x="3119" y="7794"/>
                </a:cubicBezTo>
                <a:cubicBezTo>
                  <a:pt x="3119" y="7850"/>
                  <a:pt x="3246" y="7777"/>
                  <a:pt x="3265" y="7727"/>
                </a:cubicBezTo>
                <a:cubicBezTo>
                  <a:pt x="3096" y="7750"/>
                  <a:pt x="3225" y="7653"/>
                  <a:pt x="3119" y="7662"/>
                </a:cubicBezTo>
                <a:cubicBezTo>
                  <a:pt x="3116" y="7699"/>
                  <a:pt x="3126" y="7729"/>
                  <a:pt x="3149" y="7749"/>
                </a:cubicBezTo>
                <a:close/>
                <a:moveTo>
                  <a:pt x="2972" y="7727"/>
                </a:moveTo>
                <a:cubicBezTo>
                  <a:pt x="2999" y="7656"/>
                  <a:pt x="2877" y="7696"/>
                  <a:pt x="2855" y="7662"/>
                </a:cubicBezTo>
                <a:cubicBezTo>
                  <a:pt x="2846" y="7719"/>
                  <a:pt x="2916" y="7719"/>
                  <a:pt x="2972" y="7727"/>
                </a:cubicBezTo>
                <a:close/>
                <a:moveTo>
                  <a:pt x="5083" y="7749"/>
                </a:moveTo>
                <a:cubicBezTo>
                  <a:pt x="5059" y="7767"/>
                  <a:pt x="5137" y="7769"/>
                  <a:pt x="5141" y="7771"/>
                </a:cubicBezTo>
                <a:cubicBezTo>
                  <a:pt x="5161" y="7782"/>
                  <a:pt x="5138" y="7835"/>
                  <a:pt x="5200" y="7815"/>
                </a:cubicBezTo>
                <a:cubicBezTo>
                  <a:pt x="5214" y="7718"/>
                  <a:pt x="5159" y="7706"/>
                  <a:pt x="5200" y="7640"/>
                </a:cubicBezTo>
                <a:cubicBezTo>
                  <a:pt x="5106" y="7620"/>
                  <a:pt x="5160" y="7712"/>
                  <a:pt x="5083" y="7705"/>
                </a:cubicBezTo>
                <a:cubicBezTo>
                  <a:pt x="5053" y="7705"/>
                  <a:pt x="5045" y="7744"/>
                  <a:pt x="5083" y="7749"/>
                </a:cubicBezTo>
                <a:close/>
                <a:moveTo>
                  <a:pt x="4672" y="7771"/>
                </a:moveTo>
                <a:cubicBezTo>
                  <a:pt x="4695" y="7716"/>
                  <a:pt x="4715" y="7671"/>
                  <a:pt x="4643" y="7640"/>
                </a:cubicBezTo>
                <a:cubicBezTo>
                  <a:pt x="4609" y="7664"/>
                  <a:pt x="4632" y="7741"/>
                  <a:pt x="4672" y="7771"/>
                </a:cubicBezTo>
                <a:close/>
                <a:moveTo>
                  <a:pt x="11150" y="7442"/>
                </a:moveTo>
                <a:cubicBezTo>
                  <a:pt x="11124" y="7425"/>
                  <a:pt x="11066" y="7455"/>
                  <a:pt x="11062" y="7464"/>
                </a:cubicBezTo>
                <a:cubicBezTo>
                  <a:pt x="11026" y="7535"/>
                  <a:pt x="11221" y="7488"/>
                  <a:pt x="11150" y="7442"/>
                </a:cubicBezTo>
                <a:close/>
                <a:moveTo>
                  <a:pt x="10915" y="7508"/>
                </a:moveTo>
                <a:cubicBezTo>
                  <a:pt x="10915" y="7493"/>
                  <a:pt x="10915" y="7478"/>
                  <a:pt x="10915" y="7464"/>
                </a:cubicBezTo>
                <a:cubicBezTo>
                  <a:pt x="10861" y="7391"/>
                  <a:pt x="10773" y="7530"/>
                  <a:pt x="10915" y="7508"/>
                </a:cubicBezTo>
                <a:close/>
                <a:moveTo>
                  <a:pt x="10622" y="7485"/>
                </a:moveTo>
                <a:cubicBezTo>
                  <a:pt x="10673" y="7486"/>
                  <a:pt x="10697" y="7469"/>
                  <a:pt x="10710" y="7442"/>
                </a:cubicBezTo>
                <a:cubicBezTo>
                  <a:pt x="10664" y="7443"/>
                  <a:pt x="10608" y="7439"/>
                  <a:pt x="10622" y="7485"/>
                </a:cubicBezTo>
                <a:close/>
                <a:moveTo>
                  <a:pt x="9509" y="7485"/>
                </a:moveTo>
                <a:cubicBezTo>
                  <a:pt x="9507" y="7455"/>
                  <a:pt x="9522" y="7437"/>
                  <a:pt x="9538" y="7419"/>
                </a:cubicBezTo>
                <a:cubicBezTo>
                  <a:pt x="9498" y="7412"/>
                  <a:pt x="9482" y="7388"/>
                  <a:pt x="9420" y="7397"/>
                </a:cubicBezTo>
                <a:cubicBezTo>
                  <a:pt x="9395" y="7469"/>
                  <a:pt x="9466" y="7466"/>
                  <a:pt x="9509" y="7485"/>
                </a:cubicBezTo>
                <a:close/>
                <a:moveTo>
                  <a:pt x="8688" y="7442"/>
                </a:moveTo>
                <a:cubicBezTo>
                  <a:pt x="8759" y="7388"/>
                  <a:pt x="8592" y="7385"/>
                  <a:pt x="8599" y="7419"/>
                </a:cubicBezTo>
                <a:cubicBezTo>
                  <a:pt x="8599" y="7418"/>
                  <a:pt x="8699" y="7433"/>
                  <a:pt x="8688" y="7442"/>
                </a:cubicBezTo>
                <a:close/>
                <a:moveTo>
                  <a:pt x="9069" y="7419"/>
                </a:moveTo>
                <a:cubicBezTo>
                  <a:pt x="9135" y="7425"/>
                  <a:pt x="9179" y="7414"/>
                  <a:pt x="9186" y="7376"/>
                </a:cubicBezTo>
                <a:cubicBezTo>
                  <a:pt x="9132" y="7379"/>
                  <a:pt x="9088" y="7390"/>
                  <a:pt x="9069" y="7419"/>
                </a:cubicBezTo>
                <a:close/>
                <a:moveTo>
                  <a:pt x="9948" y="7376"/>
                </a:moveTo>
                <a:cubicBezTo>
                  <a:pt x="9970" y="7392"/>
                  <a:pt x="10107" y="7369"/>
                  <a:pt x="10006" y="7331"/>
                </a:cubicBezTo>
                <a:cubicBezTo>
                  <a:pt x="10021" y="7349"/>
                  <a:pt x="9936" y="7367"/>
                  <a:pt x="9948" y="7376"/>
                </a:cubicBezTo>
                <a:close/>
                <a:moveTo>
                  <a:pt x="9450" y="7353"/>
                </a:moveTo>
                <a:cubicBezTo>
                  <a:pt x="9501" y="7389"/>
                  <a:pt x="9571" y="7335"/>
                  <a:pt x="9538" y="7310"/>
                </a:cubicBezTo>
                <a:cubicBezTo>
                  <a:pt x="9519" y="7295"/>
                  <a:pt x="9411" y="7316"/>
                  <a:pt x="9420" y="7331"/>
                </a:cubicBezTo>
                <a:cubicBezTo>
                  <a:pt x="9450" y="7323"/>
                  <a:pt x="9440" y="7347"/>
                  <a:pt x="9450" y="7353"/>
                </a:cubicBezTo>
                <a:close/>
                <a:moveTo>
                  <a:pt x="8834" y="7353"/>
                </a:moveTo>
                <a:cubicBezTo>
                  <a:pt x="8833" y="7391"/>
                  <a:pt x="8857" y="7410"/>
                  <a:pt x="8893" y="7419"/>
                </a:cubicBezTo>
                <a:cubicBezTo>
                  <a:pt x="8905" y="7367"/>
                  <a:pt x="8840" y="7371"/>
                  <a:pt x="8864" y="7310"/>
                </a:cubicBezTo>
                <a:cubicBezTo>
                  <a:pt x="8834" y="7310"/>
                  <a:pt x="8805" y="7310"/>
                  <a:pt x="8776" y="7310"/>
                </a:cubicBezTo>
                <a:cubicBezTo>
                  <a:pt x="8779" y="7337"/>
                  <a:pt x="8784" y="7361"/>
                  <a:pt x="8834" y="7353"/>
                </a:cubicBezTo>
                <a:close/>
                <a:moveTo>
                  <a:pt x="9362" y="7442"/>
                </a:moveTo>
                <a:cubicBezTo>
                  <a:pt x="9387" y="7403"/>
                  <a:pt x="9359" y="7373"/>
                  <a:pt x="9391" y="7353"/>
                </a:cubicBezTo>
                <a:cubicBezTo>
                  <a:pt x="9412" y="7340"/>
                  <a:pt x="9397" y="7215"/>
                  <a:pt x="9362" y="7244"/>
                </a:cubicBezTo>
                <a:cubicBezTo>
                  <a:pt x="9361" y="7310"/>
                  <a:pt x="9257" y="7427"/>
                  <a:pt x="9362" y="7442"/>
                </a:cubicBezTo>
                <a:close/>
                <a:moveTo>
                  <a:pt x="3705" y="7199"/>
                </a:moveTo>
                <a:cubicBezTo>
                  <a:pt x="3712" y="7167"/>
                  <a:pt x="3753" y="7162"/>
                  <a:pt x="3763" y="7133"/>
                </a:cubicBezTo>
                <a:cubicBezTo>
                  <a:pt x="3703" y="7113"/>
                  <a:pt x="3632" y="7190"/>
                  <a:pt x="3705" y="7199"/>
                </a:cubicBezTo>
                <a:close/>
                <a:moveTo>
                  <a:pt x="3822" y="7177"/>
                </a:moveTo>
                <a:cubicBezTo>
                  <a:pt x="3877" y="7156"/>
                  <a:pt x="3920" y="7243"/>
                  <a:pt x="3939" y="7177"/>
                </a:cubicBezTo>
                <a:cubicBezTo>
                  <a:pt x="3891" y="7177"/>
                  <a:pt x="3923" y="7117"/>
                  <a:pt x="3881" y="7111"/>
                </a:cubicBezTo>
                <a:cubicBezTo>
                  <a:pt x="3889" y="7154"/>
                  <a:pt x="3841" y="7155"/>
                  <a:pt x="3822" y="7177"/>
                </a:cubicBezTo>
                <a:close/>
                <a:moveTo>
                  <a:pt x="2767" y="7133"/>
                </a:moveTo>
                <a:cubicBezTo>
                  <a:pt x="2787" y="7133"/>
                  <a:pt x="2806" y="7133"/>
                  <a:pt x="2825" y="7133"/>
                </a:cubicBezTo>
                <a:cubicBezTo>
                  <a:pt x="2825" y="7118"/>
                  <a:pt x="2825" y="7105"/>
                  <a:pt x="2825" y="7090"/>
                </a:cubicBezTo>
                <a:cubicBezTo>
                  <a:pt x="2806" y="7090"/>
                  <a:pt x="2787" y="7090"/>
                  <a:pt x="2767" y="7090"/>
                </a:cubicBezTo>
                <a:cubicBezTo>
                  <a:pt x="2767" y="7105"/>
                  <a:pt x="2767" y="7118"/>
                  <a:pt x="2767" y="7133"/>
                </a:cubicBezTo>
                <a:close/>
                <a:moveTo>
                  <a:pt x="3617" y="7133"/>
                </a:moveTo>
                <a:cubicBezTo>
                  <a:pt x="3643" y="7130"/>
                  <a:pt x="3632" y="7011"/>
                  <a:pt x="3588" y="7090"/>
                </a:cubicBezTo>
                <a:cubicBezTo>
                  <a:pt x="3581" y="7103"/>
                  <a:pt x="3600" y="7136"/>
                  <a:pt x="3617" y="7133"/>
                </a:cubicBezTo>
                <a:close/>
                <a:moveTo>
                  <a:pt x="3324" y="7133"/>
                </a:moveTo>
                <a:cubicBezTo>
                  <a:pt x="3346" y="7117"/>
                  <a:pt x="3315" y="7015"/>
                  <a:pt x="3265" y="7090"/>
                </a:cubicBezTo>
                <a:cubicBezTo>
                  <a:pt x="3289" y="7078"/>
                  <a:pt x="3312" y="7143"/>
                  <a:pt x="3324" y="7133"/>
                </a:cubicBezTo>
                <a:close/>
                <a:moveTo>
                  <a:pt x="53649" y="7045"/>
                </a:moveTo>
                <a:cubicBezTo>
                  <a:pt x="53658" y="7095"/>
                  <a:pt x="53565" y="7070"/>
                  <a:pt x="53560" y="7111"/>
                </a:cubicBezTo>
                <a:cubicBezTo>
                  <a:pt x="53632" y="7098"/>
                  <a:pt x="53774" y="7139"/>
                  <a:pt x="53797" y="7090"/>
                </a:cubicBezTo>
                <a:cubicBezTo>
                  <a:pt x="53704" y="7106"/>
                  <a:pt x="53740" y="7030"/>
                  <a:pt x="53649" y="7045"/>
                </a:cubicBezTo>
                <a:close/>
                <a:moveTo>
                  <a:pt x="2562" y="7090"/>
                </a:moveTo>
                <a:cubicBezTo>
                  <a:pt x="2498" y="7105"/>
                  <a:pt x="2409" y="7070"/>
                  <a:pt x="2357" y="7111"/>
                </a:cubicBezTo>
                <a:cubicBezTo>
                  <a:pt x="2317" y="7036"/>
                  <a:pt x="2256" y="7100"/>
                  <a:pt x="2210" y="7067"/>
                </a:cubicBezTo>
                <a:cubicBezTo>
                  <a:pt x="2142" y="7018"/>
                  <a:pt x="2054" y="7071"/>
                  <a:pt x="2034" y="7090"/>
                </a:cubicBezTo>
                <a:cubicBezTo>
                  <a:pt x="2023" y="7100"/>
                  <a:pt x="1955" y="7043"/>
                  <a:pt x="1976" y="7111"/>
                </a:cubicBezTo>
                <a:cubicBezTo>
                  <a:pt x="2237" y="7122"/>
                  <a:pt x="2394" y="7106"/>
                  <a:pt x="2591" y="7133"/>
                </a:cubicBezTo>
                <a:cubicBezTo>
                  <a:pt x="2603" y="7091"/>
                  <a:pt x="2725" y="7132"/>
                  <a:pt x="2679" y="7045"/>
                </a:cubicBezTo>
                <a:cubicBezTo>
                  <a:pt x="2620" y="7009"/>
                  <a:pt x="2611" y="7077"/>
                  <a:pt x="2562" y="7090"/>
                </a:cubicBezTo>
                <a:close/>
                <a:moveTo>
                  <a:pt x="3207" y="7133"/>
                </a:moveTo>
                <a:cubicBezTo>
                  <a:pt x="3215" y="7119"/>
                  <a:pt x="3280" y="7049"/>
                  <a:pt x="3207" y="7045"/>
                </a:cubicBezTo>
                <a:cubicBezTo>
                  <a:pt x="3192" y="7157"/>
                  <a:pt x="3123" y="7013"/>
                  <a:pt x="3060" y="7023"/>
                </a:cubicBezTo>
                <a:cubicBezTo>
                  <a:pt x="3052" y="7151"/>
                  <a:pt x="3145" y="7067"/>
                  <a:pt x="3207" y="7133"/>
                </a:cubicBezTo>
                <a:close/>
                <a:moveTo>
                  <a:pt x="51891" y="6892"/>
                </a:moveTo>
                <a:cubicBezTo>
                  <a:pt x="51849" y="6857"/>
                  <a:pt x="51817" y="6814"/>
                  <a:pt x="51744" y="6803"/>
                </a:cubicBezTo>
                <a:cubicBezTo>
                  <a:pt x="51743" y="6856"/>
                  <a:pt x="51847" y="6944"/>
                  <a:pt x="51891" y="6892"/>
                </a:cubicBezTo>
                <a:close/>
                <a:moveTo>
                  <a:pt x="921" y="6341"/>
                </a:moveTo>
                <a:cubicBezTo>
                  <a:pt x="919" y="6310"/>
                  <a:pt x="935" y="6292"/>
                  <a:pt x="950" y="6274"/>
                </a:cubicBezTo>
                <a:cubicBezTo>
                  <a:pt x="930" y="6274"/>
                  <a:pt x="911" y="6274"/>
                  <a:pt x="891" y="6274"/>
                </a:cubicBezTo>
                <a:cubicBezTo>
                  <a:pt x="859" y="6306"/>
                  <a:pt x="859" y="6328"/>
                  <a:pt x="921" y="6341"/>
                </a:cubicBezTo>
                <a:close/>
                <a:moveTo>
                  <a:pt x="745" y="6319"/>
                </a:moveTo>
                <a:cubicBezTo>
                  <a:pt x="796" y="6320"/>
                  <a:pt x="820" y="6302"/>
                  <a:pt x="833" y="6274"/>
                </a:cubicBezTo>
                <a:cubicBezTo>
                  <a:pt x="787" y="6277"/>
                  <a:pt x="731" y="6272"/>
                  <a:pt x="745" y="6319"/>
                </a:cubicBezTo>
                <a:close/>
                <a:moveTo>
                  <a:pt x="979" y="6341"/>
                </a:moveTo>
                <a:cubicBezTo>
                  <a:pt x="1038" y="6311"/>
                  <a:pt x="1188" y="6351"/>
                  <a:pt x="1155" y="6253"/>
                </a:cubicBezTo>
                <a:cubicBezTo>
                  <a:pt x="1100" y="6248"/>
                  <a:pt x="1090" y="6277"/>
                  <a:pt x="1038" y="6274"/>
                </a:cubicBezTo>
                <a:cubicBezTo>
                  <a:pt x="1031" y="6258"/>
                  <a:pt x="1038" y="6231"/>
                  <a:pt x="1008" y="6231"/>
                </a:cubicBezTo>
                <a:cubicBezTo>
                  <a:pt x="984" y="6256"/>
                  <a:pt x="970" y="6289"/>
                  <a:pt x="979" y="6341"/>
                </a:cubicBezTo>
                <a:close/>
                <a:moveTo>
                  <a:pt x="1976" y="6274"/>
                </a:moveTo>
                <a:cubicBezTo>
                  <a:pt x="1984" y="6261"/>
                  <a:pt x="2049" y="6190"/>
                  <a:pt x="1976" y="6187"/>
                </a:cubicBezTo>
                <a:cubicBezTo>
                  <a:pt x="2004" y="6228"/>
                  <a:pt x="1888" y="6261"/>
                  <a:pt x="1976" y="6274"/>
                </a:cubicBezTo>
                <a:close/>
                <a:moveTo>
                  <a:pt x="2122" y="6054"/>
                </a:moveTo>
                <a:cubicBezTo>
                  <a:pt x="2142" y="6054"/>
                  <a:pt x="2161" y="6054"/>
                  <a:pt x="2181" y="6054"/>
                </a:cubicBezTo>
                <a:cubicBezTo>
                  <a:pt x="2181" y="6041"/>
                  <a:pt x="2181" y="6025"/>
                  <a:pt x="2181" y="6011"/>
                </a:cubicBezTo>
                <a:cubicBezTo>
                  <a:pt x="2161" y="6011"/>
                  <a:pt x="2142" y="6011"/>
                  <a:pt x="2122" y="6011"/>
                </a:cubicBezTo>
                <a:cubicBezTo>
                  <a:pt x="2122" y="6025"/>
                  <a:pt x="2122" y="6041"/>
                  <a:pt x="2122" y="6054"/>
                </a:cubicBezTo>
                <a:close/>
                <a:moveTo>
                  <a:pt x="2063" y="5790"/>
                </a:moveTo>
                <a:cubicBezTo>
                  <a:pt x="2090" y="5787"/>
                  <a:pt x="2078" y="5669"/>
                  <a:pt x="2034" y="5747"/>
                </a:cubicBezTo>
                <a:cubicBezTo>
                  <a:pt x="2027" y="5759"/>
                  <a:pt x="2047" y="5793"/>
                  <a:pt x="2063" y="5790"/>
                </a:cubicBezTo>
                <a:close/>
                <a:moveTo>
                  <a:pt x="51655" y="5768"/>
                </a:moveTo>
                <a:cubicBezTo>
                  <a:pt x="51720" y="5736"/>
                  <a:pt x="51875" y="5771"/>
                  <a:pt x="51891" y="5702"/>
                </a:cubicBezTo>
                <a:cubicBezTo>
                  <a:pt x="51826" y="5735"/>
                  <a:pt x="51672" y="5699"/>
                  <a:pt x="51655" y="5768"/>
                </a:cubicBezTo>
                <a:close/>
                <a:moveTo>
                  <a:pt x="2210" y="5702"/>
                </a:moveTo>
                <a:cubicBezTo>
                  <a:pt x="2173" y="5701"/>
                  <a:pt x="2170" y="5674"/>
                  <a:pt x="2122" y="5681"/>
                </a:cubicBezTo>
                <a:cubicBezTo>
                  <a:pt x="2077" y="5735"/>
                  <a:pt x="2222" y="5745"/>
                  <a:pt x="2210" y="5702"/>
                </a:cubicBezTo>
                <a:close/>
                <a:moveTo>
                  <a:pt x="2591" y="5592"/>
                </a:moveTo>
                <a:cubicBezTo>
                  <a:pt x="2576" y="5600"/>
                  <a:pt x="2568" y="5672"/>
                  <a:pt x="2591" y="5658"/>
                </a:cubicBezTo>
                <a:cubicBezTo>
                  <a:pt x="2594" y="5645"/>
                  <a:pt x="2596" y="5633"/>
                  <a:pt x="2621" y="5636"/>
                </a:cubicBezTo>
                <a:cubicBezTo>
                  <a:pt x="2658" y="5637"/>
                  <a:pt x="2661" y="5664"/>
                  <a:pt x="2708" y="5658"/>
                </a:cubicBezTo>
                <a:cubicBezTo>
                  <a:pt x="2708" y="5643"/>
                  <a:pt x="2708" y="5629"/>
                  <a:pt x="2708" y="5614"/>
                </a:cubicBezTo>
                <a:cubicBezTo>
                  <a:pt x="2707" y="5601"/>
                  <a:pt x="2705" y="5588"/>
                  <a:pt x="2679" y="5592"/>
                </a:cubicBezTo>
                <a:cubicBezTo>
                  <a:pt x="2684" y="5640"/>
                  <a:pt x="2598" y="5590"/>
                  <a:pt x="2591" y="5592"/>
                </a:cubicBezTo>
                <a:close/>
                <a:moveTo>
                  <a:pt x="2855" y="5614"/>
                </a:moveTo>
                <a:cubicBezTo>
                  <a:pt x="2874" y="5614"/>
                  <a:pt x="2894" y="5614"/>
                  <a:pt x="2913" y="5614"/>
                </a:cubicBezTo>
                <a:cubicBezTo>
                  <a:pt x="2913" y="5600"/>
                  <a:pt x="2913" y="5585"/>
                  <a:pt x="2913" y="5570"/>
                </a:cubicBezTo>
                <a:cubicBezTo>
                  <a:pt x="2894" y="5570"/>
                  <a:pt x="2874" y="5570"/>
                  <a:pt x="2855" y="5570"/>
                </a:cubicBezTo>
                <a:cubicBezTo>
                  <a:pt x="2855" y="5585"/>
                  <a:pt x="2855" y="5600"/>
                  <a:pt x="2855" y="5614"/>
                </a:cubicBezTo>
                <a:close/>
                <a:moveTo>
                  <a:pt x="2386" y="5526"/>
                </a:moveTo>
                <a:cubicBezTo>
                  <a:pt x="2386" y="5541"/>
                  <a:pt x="2386" y="5556"/>
                  <a:pt x="2386" y="5570"/>
                </a:cubicBezTo>
                <a:cubicBezTo>
                  <a:pt x="2459" y="5604"/>
                  <a:pt x="2473" y="5495"/>
                  <a:pt x="2416" y="5504"/>
                </a:cubicBezTo>
                <a:cubicBezTo>
                  <a:pt x="2413" y="5518"/>
                  <a:pt x="2411" y="5530"/>
                  <a:pt x="2386" y="5526"/>
                </a:cubicBezTo>
                <a:close/>
                <a:moveTo>
                  <a:pt x="2269" y="5592"/>
                </a:moveTo>
                <a:cubicBezTo>
                  <a:pt x="2309" y="5594"/>
                  <a:pt x="2334" y="5582"/>
                  <a:pt x="2357" y="5570"/>
                </a:cubicBezTo>
                <a:cubicBezTo>
                  <a:pt x="2357" y="5556"/>
                  <a:pt x="2357" y="5541"/>
                  <a:pt x="2357" y="5526"/>
                </a:cubicBezTo>
                <a:cubicBezTo>
                  <a:pt x="2316" y="5527"/>
                  <a:pt x="2293" y="5516"/>
                  <a:pt x="2269" y="5504"/>
                </a:cubicBezTo>
                <a:cubicBezTo>
                  <a:pt x="2269" y="5534"/>
                  <a:pt x="2269" y="5563"/>
                  <a:pt x="2269" y="5592"/>
                </a:cubicBezTo>
                <a:close/>
                <a:moveTo>
                  <a:pt x="2533" y="5395"/>
                </a:moveTo>
                <a:cubicBezTo>
                  <a:pt x="2414" y="5317"/>
                  <a:pt x="2464" y="5465"/>
                  <a:pt x="2533" y="5395"/>
                </a:cubicBezTo>
                <a:close/>
                <a:moveTo>
                  <a:pt x="1830" y="5482"/>
                </a:moveTo>
                <a:cubicBezTo>
                  <a:pt x="1797" y="5426"/>
                  <a:pt x="1929" y="5369"/>
                  <a:pt x="1800" y="5372"/>
                </a:cubicBezTo>
                <a:cubicBezTo>
                  <a:pt x="1816" y="5404"/>
                  <a:pt x="1766" y="5486"/>
                  <a:pt x="1830" y="5482"/>
                </a:cubicBezTo>
                <a:close/>
                <a:moveTo>
                  <a:pt x="56023" y="5350"/>
                </a:moveTo>
                <a:cubicBezTo>
                  <a:pt x="55940" y="5368"/>
                  <a:pt x="55947" y="5320"/>
                  <a:pt x="55876" y="5329"/>
                </a:cubicBezTo>
                <a:cubicBezTo>
                  <a:pt x="55865" y="5396"/>
                  <a:pt x="56017" y="5418"/>
                  <a:pt x="56023" y="5350"/>
                </a:cubicBezTo>
                <a:close/>
                <a:moveTo>
                  <a:pt x="3265" y="5329"/>
                </a:moveTo>
                <a:cubicBezTo>
                  <a:pt x="3285" y="5329"/>
                  <a:pt x="3304" y="5329"/>
                  <a:pt x="3324" y="5329"/>
                </a:cubicBezTo>
                <a:cubicBezTo>
                  <a:pt x="3324" y="5314"/>
                  <a:pt x="3324" y="5299"/>
                  <a:pt x="3324" y="5284"/>
                </a:cubicBezTo>
                <a:cubicBezTo>
                  <a:pt x="3304" y="5284"/>
                  <a:pt x="3285" y="5284"/>
                  <a:pt x="3265" y="5284"/>
                </a:cubicBezTo>
                <a:cubicBezTo>
                  <a:pt x="3265" y="5299"/>
                  <a:pt x="3265" y="5314"/>
                  <a:pt x="3265" y="5329"/>
                </a:cubicBezTo>
                <a:close/>
                <a:moveTo>
                  <a:pt x="2562" y="5372"/>
                </a:moveTo>
                <a:cubicBezTo>
                  <a:pt x="2682" y="5395"/>
                  <a:pt x="2718" y="5242"/>
                  <a:pt x="2591" y="5263"/>
                </a:cubicBezTo>
                <a:cubicBezTo>
                  <a:pt x="2615" y="5324"/>
                  <a:pt x="2550" y="5320"/>
                  <a:pt x="2562" y="5372"/>
                </a:cubicBezTo>
                <a:close/>
                <a:moveTo>
                  <a:pt x="55789" y="5218"/>
                </a:moveTo>
                <a:cubicBezTo>
                  <a:pt x="55670" y="5140"/>
                  <a:pt x="55720" y="5289"/>
                  <a:pt x="55789" y="5218"/>
                </a:cubicBezTo>
                <a:close/>
                <a:moveTo>
                  <a:pt x="2796" y="5130"/>
                </a:moveTo>
                <a:cubicBezTo>
                  <a:pt x="2798" y="5116"/>
                  <a:pt x="2801" y="5104"/>
                  <a:pt x="2825" y="5108"/>
                </a:cubicBezTo>
                <a:cubicBezTo>
                  <a:pt x="2822" y="5081"/>
                  <a:pt x="2817" y="5056"/>
                  <a:pt x="2767" y="5064"/>
                </a:cubicBezTo>
                <a:cubicBezTo>
                  <a:pt x="2772" y="5090"/>
                  <a:pt x="2762" y="5126"/>
                  <a:pt x="2796" y="5130"/>
                </a:cubicBezTo>
                <a:close/>
                <a:moveTo>
                  <a:pt x="5581" y="5086"/>
                </a:moveTo>
                <a:cubicBezTo>
                  <a:pt x="5648" y="5092"/>
                  <a:pt x="5692" y="5081"/>
                  <a:pt x="5698" y="5043"/>
                </a:cubicBezTo>
                <a:cubicBezTo>
                  <a:pt x="5646" y="5047"/>
                  <a:pt x="5551" y="5020"/>
                  <a:pt x="5581" y="5086"/>
                </a:cubicBezTo>
                <a:close/>
                <a:moveTo>
                  <a:pt x="3354" y="5130"/>
                </a:moveTo>
                <a:cubicBezTo>
                  <a:pt x="3391" y="5101"/>
                  <a:pt x="3392" y="5048"/>
                  <a:pt x="3324" y="5043"/>
                </a:cubicBezTo>
                <a:cubicBezTo>
                  <a:pt x="3329" y="5075"/>
                  <a:pt x="3314" y="5123"/>
                  <a:pt x="3354" y="5130"/>
                </a:cubicBezTo>
                <a:close/>
                <a:moveTo>
                  <a:pt x="6226" y="5064"/>
                </a:moveTo>
                <a:cubicBezTo>
                  <a:pt x="6311" y="5096"/>
                  <a:pt x="6311" y="4966"/>
                  <a:pt x="6226" y="4998"/>
                </a:cubicBezTo>
                <a:cubicBezTo>
                  <a:pt x="6226" y="5020"/>
                  <a:pt x="6226" y="5043"/>
                  <a:pt x="6226" y="5064"/>
                </a:cubicBezTo>
                <a:close/>
                <a:moveTo>
                  <a:pt x="3617" y="5086"/>
                </a:moveTo>
                <a:cubicBezTo>
                  <a:pt x="3610" y="5047"/>
                  <a:pt x="3647" y="4977"/>
                  <a:pt x="3558" y="4998"/>
                </a:cubicBezTo>
                <a:cubicBezTo>
                  <a:pt x="3551" y="5048"/>
                  <a:pt x="3566" y="5081"/>
                  <a:pt x="3617" y="5086"/>
                </a:cubicBezTo>
                <a:close/>
                <a:moveTo>
                  <a:pt x="3471" y="5043"/>
                </a:moveTo>
                <a:cubicBezTo>
                  <a:pt x="3541" y="4989"/>
                  <a:pt x="3375" y="4986"/>
                  <a:pt x="3383" y="5020"/>
                </a:cubicBezTo>
                <a:cubicBezTo>
                  <a:pt x="3382" y="5018"/>
                  <a:pt x="3482" y="5033"/>
                  <a:pt x="3471" y="5043"/>
                </a:cubicBezTo>
                <a:close/>
                <a:moveTo>
                  <a:pt x="5962" y="5020"/>
                </a:moveTo>
                <a:cubicBezTo>
                  <a:pt x="6080" y="5044"/>
                  <a:pt x="6114" y="4893"/>
                  <a:pt x="6021" y="4888"/>
                </a:cubicBezTo>
                <a:cubicBezTo>
                  <a:pt x="5980" y="4917"/>
                  <a:pt x="6002" y="4991"/>
                  <a:pt x="5962" y="5020"/>
                </a:cubicBezTo>
                <a:close/>
                <a:moveTo>
                  <a:pt x="4848" y="4888"/>
                </a:moveTo>
                <a:cubicBezTo>
                  <a:pt x="4817" y="5016"/>
                  <a:pt x="4975" y="4897"/>
                  <a:pt x="4848" y="4888"/>
                </a:cubicBezTo>
                <a:close/>
                <a:moveTo>
                  <a:pt x="7076" y="4911"/>
                </a:moveTo>
                <a:cubicBezTo>
                  <a:pt x="7049" y="4792"/>
                  <a:pt x="7028" y="4983"/>
                  <a:pt x="7105" y="4977"/>
                </a:cubicBezTo>
                <a:cubicBezTo>
                  <a:pt x="7164" y="4926"/>
                  <a:pt x="7098" y="4951"/>
                  <a:pt x="7076" y="4911"/>
                </a:cubicBezTo>
                <a:close/>
                <a:moveTo>
                  <a:pt x="4115" y="4954"/>
                </a:moveTo>
                <a:cubicBezTo>
                  <a:pt x="4104" y="4968"/>
                  <a:pt x="4028" y="4953"/>
                  <a:pt x="4057" y="4998"/>
                </a:cubicBezTo>
                <a:cubicBezTo>
                  <a:pt x="4115" y="4991"/>
                  <a:pt x="4115" y="5028"/>
                  <a:pt x="4144" y="5043"/>
                </a:cubicBezTo>
                <a:cubicBezTo>
                  <a:pt x="4145" y="5013"/>
                  <a:pt x="4196" y="5021"/>
                  <a:pt x="4203" y="4998"/>
                </a:cubicBezTo>
                <a:cubicBezTo>
                  <a:pt x="4115" y="4991"/>
                  <a:pt x="4307" y="4906"/>
                  <a:pt x="4203" y="4888"/>
                </a:cubicBezTo>
                <a:cubicBezTo>
                  <a:pt x="4201" y="4902"/>
                  <a:pt x="4199" y="4914"/>
                  <a:pt x="4174" y="4911"/>
                </a:cubicBezTo>
                <a:cubicBezTo>
                  <a:pt x="4168" y="4893"/>
                  <a:pt x="4173" y="4867"/>
                  <a:pt x="4144" y="4866"/>
                </a:cubicBezTo>
                <a:cubicBezTo>
                  <a:pt x="4108" y="4884"/>
                  <a:pt x="4140" y="4925"/>
                  <a:pt x="4115" y="4954"/>
                </a:cubicBezTo>
                <a:close/>
                <a:moveTo>
                  <a:pt x="8864" y="4888"/>
                </a:moveTo>
                <a:cubicBezTo>
                  <a:pt x="8934" y="4836"/>
                  <a:pt x="8768" y="4831"/>
                  <a:pt x="8776" y="4866"/>
                </a:cubicBezTo>
                <a:cubicBezTo>
                  <a:pt x="8775" y="4864"/>
                  <a:pt x="8875" y="4879"/>
                  <a:pt x="8864" y="4888"/>
                </a:cubicBezTo>
                <a:close/>
                <a:moveTo>
                  <a:pt x="6431" y="5020"/>
                </a:moveTo>
                <a:cubicBezTo>
                  <a:pt x="6413" y="5018"/>
                  <a:pt x="6396" y="5017"/>
                  <a:pt x="6401" y="4998"/>
                </a:cubicBezTo>
                <a:cubicBezTo>
                  <a:pt x="6444" y="4971"/>
                  <a:pt x="6395" y="4955"/>
                  <a:pt x="6401" y="4932"/>
                </a:cubicBezTo>
                <a:cubicBezTo>
                  <a:pt x="6406" y="4916"/>
                  <a:pt x="6438" y="4933"/>
                  <a:pt x="6401" y="4911"/>
                </a:cubicBezTo>
                <a:cubicBezTo>
                  <a:pt x="6382" y="4899"/>
                  <a:pt x="6418" y="4837"/>
                  <a:pt x="6372" y="4845"/>
                </a:cubicBezTo>
                <a:cubicBezTo>
                  <a:pt x="6321" y="4893"/>
                  <a:pt x="6349" y="5082"/>
                  <a:pt x="6431" y="5020"/>
                </a:cubicBezTo>
                <a:close/>
                <a:moveTo>
                  <a:pt x="6167" y="4845"/>
                </a:moveTo>
                <a:cubicBezTo>
                  <a:pt x="6144" y="4977"/>
                  <a:pt x="6302" y="4858"/>
                  <a:pt x="6167" y="4845"/>
                </a:cubicBezTo>
                <a:close/>
                <a:moveTo>
                  <a:pt x="3998" y="4888"/>
                </a:moveTo>
                <a:cubicBezTo>
                  <a:pt x="4075" y="4894"/>
                  <a:pt x="4094" y="4857"/>
                  <a:pt x="4086" y="4800"/>
                </a:cubicBezTo>
                <a:cubicBezTo>
                  <a:pt x="3991" y="4780"/>
                  <a:pt x="4045" y="4872"/>
                  <a:pt x="3998" y="4888"/>
                </a:cubicBezTo>
                <a:close/>
                <a:moveTo>
                  <a:pt x="7662" y="4845"/>
                </a:moveTo>
                <a:cubicBezTo>
                  <a:pt x="7629" y="4839"/>
                  <a:pt x="7616" y="4819"/>
                  <a:pt x="7604" y="4800"/>
                </a:cubicBezTo>
                <a:cubicBezTo>
                  <a:pt x="7626" y="4795"/>
                  <a:pt x="7661" y="4800"/>
                  <a:pt x="7662" y="4778"/>
                </a:cubicBezTo>
                <a:cubicBezTo>
                  <a:pt x="7632" y="4778"/>
                  <a:pt x="7604" y="4778"/>
                  <a:pt x="7574" y="4778"/>
                </a:cubicBezTo>
                <a:cubicBezTo>
                  <a:pt x="7574" y="4800"/>
                  <a:pt x="7574" y="4822"/>
                  <a:pt x="7574" y="4845"/>
                </a:cubicBezTo>
                <a:cubicBezTo>
                  <a:pt x="7624" y="4836"/>
                  <a:pt x="7649" y="4876"/>
                  <a:pt x="7662" y="4845"/>
                </a:cubicBezTo>
                <a:close/>
                <a:moveTo>
                  <a:pt x="7720" y="4822"/>
                </a:moveTo>
                <a:cubicBezTo>
                  <a:pt x="7749" y="4822"/>
                  <a:pt x="7779" y="4822"/>
                  <a:pt x="7809" y="4822"/>
                </a:cubicBezTo>
                <a:cubicBezTo>
                  <a:pt x="7814" y="4774"/>
                  <a:pt x="7784" y="4752"/>
                  <a:pt x="7720" y="4756"/>
                </a:cubicBezTo>
                <a:cubicBezTo>
                  <a:pt x="7720" y="4778"/>
                  <a:pt x="7720" y="4800"/>
                  <a:pt x="7720" y="4822"/>
                </a:cubicBezTo>
                <a:close/>
                <a:moveTo>
                  <a:pt x="12527" y="4800"/>
                </a:moveTo>
                <a:cubicBezTo>
                  <a:pt x="12527" y="4785"/>
                  <a:pt x="12527" y="4770"/>
                  <a:pt x="12527" y="4756"/>
                </a:cubicBezTo>
                <a:cubicBezTo>
                  <a:pt x="12473" y="4683"/>
                  <a:pt x="12384" y="4822"/>
                  <a:pt x="12527" y="4800"/>
                </a:cubicBezTo>
                <a:close/>
                <a:moveTo>
                  <a:pt x="9509" y="4734"/>
                </a:moveTo>
                <a:cubicBezTo>
                  <a:pt x="9420" y="4808"/>
                  <a:pt x="9617" y="4801"/>
                  <a:pt x="9509" y="4734"/>
                </a:cubicBezTo>
                <a:close/>
                <a:moveTo>
                  <a:pt x="6694" y="4756"/>
                </a:moveTo>
                <a:cubicBezTo>
                  <a:pt x="6793" y="4822"/>
                  <a:pt x="6783" y="4674"/>
                  <a:pt x="6694" y="4756"/>
                </a:cubicBezTo>
                <a:close/>
                <a:moveTo>
                  <a:pt x="4672" y="4822"/>
                </a:moveTo>
                <a:cubicBezTo>
                  <a:pt x="4754" y="4857"/>
                  <a:pt x="4753" y="4727"/>
                  <a:pt x="4702" y="4734"/>
                </a:cubicBezTo>
                <a:cubicBezTo>
                  <a:pt x="4708" y="4776"/>
                  <a:pt x="4669" y="4782"/>
                  <a:pt x="4672" y="4822"/>
                </a:cubicBezTo>
                <a:close/>
                <a:moveTo>
                  <a:pt x="55085" y="4756"/>
                </a:moveTo>
                <a:cubicBezTo>
                  <a:pt x="55105" y="4756"/>
                  <a:pt x="55125" y="4756"/>
                  <a:pt x="55143" y="4756"/>
                </a:cubicBezTo>
                <a:cubicBezTo>
                  <a:pt x="55143" y="4741"/>
                  <a:pt x="55143" y="4726"/>
                  <a:pt x="55143" y="4712"/>
                </a:cubicBezTo>
                <a:cubicBezTo>
                  <a:pt x="55125" y="4712"/>
                  <a:pt x="55105" y="4712"/>
                  <a:pt x="55085" y="4712"/>
                </a:cubicBezTo>
                <a:cubicBezTo>
                  <a:pt x="55085" y="4726"/>
                  <a:pt x="55085" y="4741"/>
                  <a:pt x="55085" y="4756"/>
                </a:cubicBezTo>
                <a:close/>
                <a:moveTo>
                  <a:pt x="12117" y="4845"/>
                </a:moveTo>
                <a:cubicBezTo>
                  <a:pt x="12157" y="4843"/>
                  <a:pt x="12181" y="4854"/>
                  <a:pt x="12205" y="4866"/>
                </a:cubicBezTo>
                <a:cubicBezTo>
                  <a:pt x="12180" y="4788"/>
                  <a:pt x="12290" y="4734"/>
                  <a:pt x="12176" y="4712"/>
                </a:cubicBezTo>
                <a:cubicBezTo>
                  <a:pt x="12159" y="4758"/>
                  <a:pt x="12103" y="4774"/>
                  <a:pt x="12117" y="4845"/>
                </a:cubicBezTo>
                <a:close/>
                <a:moveTo>
                  <a:pt x="5581" y="4756"/>
                </a:moveTo>
                <a:cubicBezTo>
                  <a:pt x="5610" y="4756"/>
                  <a:pt x="5640" y="4756"/>
                  <a:pt x="5668" y="4756"/>
                </a:cubicBezTo>
                <a:cubicBezTo>
                  <a:pt x="5672" y="4716"/>
                  <a:pt x="5640" y="4704"/>
                  <a:pt x="5581" y="4712"/>
                </a:cubicBezTo>
                <a:cubicBezTo>
                  <a:pt x="5581" y="4726"/>
                  <a:pt x="5581" y="4741"/>
                  <a:pt x="5581" y="4756"/>
                </a:cubicBezTo>
                <a:close/>
                <a:moveTo>
                  <a:pt x="5170" y="4778"/>
                </a:moveTo>
                <a:cubicBezTo>
                  <a:pt x="5201" y="4722"/>
                  <a:pt x="5071" y="4680"/>
                  <a:pt x="5053" y="4734"/>
                </a:cubicBezTo>
                <a:cubicBezTo>
                  <a:pt x="5112" y="4734"/>
                  <a:pt x="5091" y="4794"/>
                  <a:pt x="5170" y="4778"/>
                </a:cubicBezTo>
                <a:close/>
                <a:moveTo>
                  <a:pt x="54441" y="4778"/>
                </a:moveTo>
                <a:cubicBezTo>
                  <a:pt x="54304" y="4801"/>
                  <a:pt x="54268" y="4720"/>
                  <a:pt x="54235" y="4756"/>
                </a:cubicBezTo>
                <a:cubicBezTo>
                  <a:pt x="54330" y="4782"/>
                  <a:pt x="54156" y="4780"/>
                  <a:pt x="54119" y="4778"/>
                </a:cubicBezTo>
                <a:cubicBezTo>
                  <a:pt x="54100" y="4740"/>
                  <a:pt x="53979" y="4779"/>
                  <a:pt x="53972" y="4734"/>
                </a:cubicBezTo>
                <a:cubicBezTo>
                  <a:pt x="53931" y="4732"/>
                  <a:pt x="53907" y="4744"/>
                  <a:pt x="53883" y="4756"/>
                </a:cubicBezTo>
                <a:cubicBezTo>
                  <a:pt x="53883" y="4792"/>
                  <a:pt x="53802" y="4768"/>
                  <a:pt x="53797" y="4800"/>
                </a:cubicBezTo>
                <a:cubicBezTo>
                  <a:pt x="53816" y="4843"/>
                  <a:pt x="53959" y="4794"/>
                  <a:pt x="53972" y="4845"/>
                </a:cubicBezTo>
                <a:cubicBezTo>
                  <a:pt x="53920" y="4857"/>
                  <a:pt x="53798" y="4818"/>
                  <a:pt x="53797" y="4866"/>
                </a:cubicBezTo>
                <a:cubicBezTo>
                  <a:pt x="53853" y="4881"/>
                  <a:pt x="53874" y="4925"/>
                  <a:pt x="53883" y="4977"/>
                </a:cubicBezTo>
                <a:cubicBezTo>
                  <a:pt x="53811" y="4942"/>
                  <a:pt x="53797" y="5051"/>
                  <a:pt x="53854" y="5043"/>
                </a:cubicBezTo>
                <a:cubicBezTo>
                  <a:pt x="53858" y="4994"/>
                  <a:pt x="53927" y="4994"/>
                  <a:pt x="54001" y="4998"/>
                </a:cubicBezTo>
                <a:cubicBezTo>
                  <a:pt x="54008" y="4981"/>
                  <a:pt x="54002" y="4954"/>
                  <a:pt x="54030" y="4954"/>
                </a:cubicBezTo>
                <a:cubicBezTo>
                  <a:pt x="54080" y="4983"/>
                  <a:pt x="54128" y="5013"/>
                  <a:pt x="54235" y="4998"/>
                </a:cubicBezTo>
                <a:cubicBezTo>
                  <a:pt x="54242" y="4981"/>
                  <a:pt x="54235" y="4954"/>
                  <a:pt x="54265" y="4954"/>
                </a:cubicBezTo>
                <a:cubicBezTo>
                  <a:pt x="54366" y="4936"/>
                  <a:pt x="54389" y="4978"/>
                  <a:pt x="54441" y="4998"/>
                </a:cubicBezTo>
                <a:cubicBezTo>
                  <a:pt x="54447" y="4897"/>
                  <a:pt x="54510" y="4998"/>
                  <a:pt x="54529" y="4998"/>
                </a:cubicBezTo>
                <a:cubicBezTo>
                  <a:pt x="54532" y="4998"/>
                  <a:pt x="54562" y="4945"/>
                  <a:pt x="54586" y="4954"/>
                </a:cubicBezTo>
                <a:cubicBezTo>
                  <a:pt x="54586" y="4969"/>
                  <a:pt x="54586" y="4984"/>
                  <a:pt x="54586" y="4998"/>
                </a:cubicBezTo>
                <a:cubicBezTo>
                  <a:pt x="54660" y="5002"/>
                  <a:pt x="54678" y="4963"/>
                  <a:pt x="54733" y="4954"/>
                </a:cubicBezTo>
                <a:cubicBezTo>
                  <a:pt x="54750" y="5020"/>
                  <a:pt x="54841" y="4968"/>
                  <a:pt x="54880" y="4977"/>
                </a:cubicBezTo>
                <a:cubicBezTo>
                  <a:pt x="54920" y="4985"/>
                  <a:pt x="54931" y="5009"/>
                  <a:pt x="54967" y="5020"/>
                </a:cubicBezTo>
                <a:cubicBezTo>
                  <a:pt x="55011" y="4953"/>
                  <a:pt x="55205" y="4974"/>
                  <a:pt x="55290" y="4998"/>
                </a:cubicBezTo>
                <a:cubicBezTo>
                  <a:pt x="55296" y="4981"/>
                  <a:pt x="55290" y="4954"/>
                  <a:pt x="55319" y="4954"/>
                </a:cubicBezTo>
                <a:cubicBezTo>
                  <a:pt x="55355" y="4996"/>
                  <a:pt x="55446" y="5013"/>
                  <a:pt x="55525" y="4998"/>
                </a:cubicBezTo>
                <a:cubicBezTo>
                  <a:pt x="55580" y="4988"/>
                  <a:pt x="55596" y="4935"/>
                  <a:pt x="55642" y="4932"/>
                </a:cubicBezTo>
                <a:cubicBezTo>
                  <a:pt x="55702" y="4953"/>
                  <a:pt x="55771" y="4983"/>
                  <a:pt x="55817" y="4932"/>
                </a:cubicBezTo>
                <a:cubicBezTo>
                  <a:pt x="55813" y="4937"/>
                  <a:pt x="55775" y="4909"/>
                  <a:pt x="55817" y="4911"/>
                </a:cubicBezTo>
                <a:cubicBezTo>
                  <a:pt x="55858" y="4907"/>
                  <a:pt x="55927" y="4984"/>
                  <a:pt x="55935" y="4932"/>
                </a:cubicBezTo>
                <a:cubicBezTo>
                  <a:pt x="55876" y="4907"/>
                  <a:pt x="55763" y="4865"/>
                  <a:pt x="55847" y="4800"/>
                </a:cubicBezTo>
                <a:cubicBezTo>
                  <a:pt x="55741" y="4779"/>
                  <a:pt x="55834" y="4907"/>
                  <a:pt x="55701" y="4866"/>
                </a:cubicBezTo>
                <a:cubicBezTo>
                  <a:pt x="55759" y="4821"/>
                  <a:pt x="55689" y="4822"/>
                  <a:pt x="55642" y="4800"/>
                </a:cubicBezTo>
                <a:cubicBezTo>
                  <a:pt x="55577" y="4831"/>
                  <a:pt x="55679" y="4854"/>
                  <a:pt x="55612" y="4866"/>
                </a:cubicBezTo>
                <a:cubicBezTo>
                  <a:pt x="55539" y="4864"/>
                  <a:pt x="55570" y="4780"/>
                  <a:pt x="55497" y="4778"/>
                </a:cubicBezTo>
                <a:cubicBezTo>
                  <a:pt x="55492" y="4842"/>
                  <a:pt x="55350" y="4797"/>
                  <a:pt x="55260" y="4800"/>
                </a:cubicBezTo>
                <a:cubicBezTo>
                  <a:pt x="55213" y="4801"/>
                  <a:pt x="55212" y="4836"/>
                  <a:pt x="55173" y="4800"/>
                </a:cubicBezTo>
                <a:cubicBezTo>
                  <a:pt x="55168" y="4795"/>
                  <a:pt x="55123" y="4801"/>
                  <a:pt x="55115" y="4800"/>
                </a:cubicBezTo>
                <a:cubicBezTo>
                  <a:pt x="55028" y="4791"/>
                  <a:pt x="54995" y="4791"/>
                  <a:pt x="54967" y="4778"/>
                </a:cubicBezTo>
                <a:cubicBezTo>
                  <a:pt x="54934" y="4762"/>
                  <a:pt x="54928" y="4764"/>
                  <a:pt x="54910" y="4778"/>
                </a:cubicBezTo>
                <a:cubicBezTo>
                  <a:pt x="54890" y="4792"/>
                  <a:pt x="54868" y="4728"/>
                  <a:pt x="54851" y="4734"/>
                </a:cubicBezTo>
                <a:cubicBezTo>
                  <a:pt x="54814" y="4765"/>
                  <a:pt x="54750" y="4776"/>
                  <a:pt x="54675" y="4778"/>
                </a:cubicBezTo>
                <a:cubicBezTo>
                  <a:pt x="54708" y="4746"/>
                  <a:pt x="54708" y="4722"/>
                  <a:pt x="54675" y="4690"/>
                </a:cubicBezTo>
                <a:cubicBezTo>
                  <a:pt x="54606" y="4690"/>
                  <a:pt x="54538" y="4690"/>
                  <a:pt x="54470" y="4690"/>
                </a:cubicBezTo>
                <a:cubicBezTo>
                  <a:pt x="54431" y="4687"/>
                  <a:pt x="54257" y="4686"/>
                  <a:pt x="54353" y="4712"/>
                </a:cubicBezTo>
                <a:cubicBezTo>
                  <a:pt x="54395" y="4724"/>
                  <a:pt x="54505" y="4686"/>
                  <a:pt x="54499" y="4734"/>
                </a:cubicBezTo>
                <a:cubicBezTo>
                  <a:pt x="54490" y="4755"/>
                  <a:pt x="54468" y="4773"/>
                  <a:pt x="54441" y="4778"/>
                </a:cubicBezTo>
                <a:close/>
                <a:moveTo>
                  <a:pt x="8688" y="4866"/>
                </a:moveTo>
                <a:cubicBezTo>
                  <a:pt x="8765" y="4818"/>
                  <a:pt x="8800" y="4737"/>
                  <a:pt x="8688" y="4690"/>
                </a:cubicBezTo>
                <a:cubicBezTo>
                  <a:pt x="8705" y="4749"/>
                  <a:pt x="8601" y="4827"/>
                  <a:pt x="8688" y="4866"/>
                </a:cubicBezTo>
                <a:close/>
                <a:moveTo>
                  <a:pt x="3910" y="4778"/>
                </a:moveTo>
                <a:cubicBezTo>
                  <a:pt x="4011" y="4816"/>
                  <a:pt x="4092" y="4683"/>
                  <a:pt x="3969" y="4690"/>
                </a:cubicBezTo>
                <a:cubicBezTo>
                  <a:pt x="4005" y="4761"/>
                  <a:pt x="3874" y="4707"/>
                  <a:pt x="3910" y="4778"/>
                </a:cubicBezTo>
                <a:close/>
                <a:moveTo>
                  <a:pt x="54059" y="4712"/>
                </a:moveTo>
                <a:cubicBezTo>
                  <a:pt x="54084" y="4699"/>
                  <a:pt x="54086" y="4732"/>
                  <a:pt x="54089" y="4734"/>
                </a:cubicBezTo>
                <a:cubicBezTo>
                  <a:pt x="54119" y="4743"/>
                  <a:pt x="54138" y="4713"/>
                  <a:pt x="54147" y="4712"/>
                </a:cubicBezTo>
                <a:cubicBezTo>
                  <a:pt x="54180" y="4708"/>
                  <a:pt x="54297" y="4732"/>
                  <a:pt x="54265" y="4668"/>
                </a:cubicBezTo>
                <a:cubicBezTo>
                  <a:pt x="54212" y="4695"/>
                  <a:pt x="54094" y="4672"/>
                  <a:pt x="54059" y="4712"/>
                </a:cubicBezTo>
                <a:close/>
                <a:moveTo>
                  <a:pt x="6929" y="4734"/>
                </a:moveTo>
                <a:cubicBezTo>
                  <a:pt x="6938" y="4684"/>
                  <a:pt x="6922" y="4651"/>
                  <a:pt x="6871" y="4645"/>
                </a:cubicBezTo>
                <a:cubicBezTo>
                  <a:pt x="6877" y="4685"/>
                  <a:pt x="6841" y="4756"/>
                  <a:pt x="6929" y="4734"/>
                </a:cubicBezTo>
                <a:close/>
                <a:moveTo>
                  <a:pt x="12322" y="4712"/>
                </a:moveTo>
                <a:cubicBezTo>
                  <a:pt x="12432" y="4721"/>
                  <a:pt x="12412" y="4646"/>
                  <a:pt x="12351" y="4624"/>
                </a:cubicBezTo>
                <a:cubicBezTo>
                  <a:pt x="12353" y="4662"/>
                  <a:pt x="12345" y="4692"/>
                  <a:pt x="12322" y="4712"/>
                </a:cubicBezTo>
                <a:close/>
                <a:moveTo>
                  <a:pt x="8131" y="4624"/>
                </a:moveTo>
                <a:cubicBezTo>
                  <a:pt x="8202" y="4570"/>
                  <a:pt x="8035" y="4568"/>
                  <a:pt x="8043" y="4602"/>
                </a:cubicBezTo>
                <a:cubicBezTo>
                  <a:pt x="8043" y="4600"/>
                  <a:pt x="8142" y="4615"/>
                  <a:pt x="8131" y="4624"/>
                </a:cubicBezTo>
                <a:close/>
                <a:moveTo>
                  <a:pt x="7779" y="4645"/>
                </a:moveTo>
                <a:cubicBezTo>
                  <a:pt x="7769" y="4642"/>
                  <a:pt x="7823" y="4599"/>
                  <a:pt x="7838" y="4602"/>
                </a:cubicBezTo>
                <a:cubicBezTo>
                  <a:pt x="7844" y="4603"/>
                  <a:pt x="7839" y="4638"/>
                  <a:pt x="7867" y="4624"/>
                </a:cubicBezTo>
                <a:cubicBezTo>
                  <a:pt x="7871" y="4529"/>
                  <a:pt x="7709" y="4620"/>
                  <a:pt x="7779" y="4645"/>
                </a:cubicBezTo>
                <a:close/>
                <a:moveTo>
                  <a:pt x="7369" y="4645"/>
                </a:moveTo>
                <a:cubicBezTo>
                  <a:pt x="7351" y="4647"/>
                  <a:pt x="7334" y="4649"/>
                  <a:pt x="7340" y="4668"/>
                </a:cubicBezTo>
                <a:cubicBezTo>
                  <a:pt x="7418" y="4683"/>
                  <a:pt x="7396" y="4623"/>
                  <a:pt x="7427" y="4602"/>
                </a:cubicBezTo>
                <a:cubicBezTo>
                  <a:pt x="7344" y="4620"/>
                  <a:pt x="7352" y="4570"/>
                  <a:pt x="7281" y="4580"/>
                </a:cubicBezTo>
                <a:cubicBezTo>
                  <a:pt x="7235" y="4658"/>
                  <a:pt x="7381" y="4593"/>
                  <a:pt x="7369" y="4645"/>
                </a:cubicBezTo>
                <a:close/>
                <a:moveTo>
                  <a:pt x="6196" y="4602"/>
                </a:moveTo>
                <a:cubicBezTo>
                  <a:pt x="6295" y="4669"/>
                  <a:pt x="6285" y="4521"/>
                  <a:pt x="6196" y="4602"/>
                </a:cubicBezTo>
                <a:close/>
                <a:moveTo>
                  <a:pt x="6138" y="4712"/>
                </a:moveTo>
                <a:cubicBezTo>
                  <a:pt x="6130" y="4646"/>
                  <a:pt x="6220" y="4578"/>
                  <a:pt x="6108" y="4558"/>
                </a:cubicBezTo>
                <a:cubicBezTo>
                  <a:pt x="6126" y="4603"/>
                  <a:pt x="6072" y="4702"/>
                  <a:pt x="6138" y="4712"/>
                </a:cubicBezTo>
                <a:close/>
                <a:moveTo>
                  <a:pt x="7251" y="4536"/>
                </a:moveTo>
                <a:cubicBezTo>
                  <a:pt x="7252" y="4538"/>
                  <a:pt x="7443" y="4581"/>
                  <a:pt x="7398" y="4536"/>
                </a:cubicBezTo>
                <a:cubicBezTo>
                  <a:pt x="7350" y="4501"/>
                  <a:pt x="7233" y="4500"/>
                  <a:pt x="7251" y="4536"/>
                </a:cubicBezTo>
                <a:close/>
                <a:moveTo>
                  <a:pt x="7017" y="4645"/>
                </a:moveTo>
                <a:cubicBezTo>
                  <a:pt x="7141" y="4674"/>
                  <a:pt x="7175" y="4523"/>
                  <a:pt x="7076" y="4513"/>
                </a:cubicBezTo>
                <a:cubicBezTo>
                  <a:pt x="7099" y="4590"/>
                  <a:pt x="7043" y="4606"/>
                  <a:pt x="7017" y="4645"/>
                </a:cubicBezTo>
                <a:close/>
                <a:moveTo>
                  <a:pt x="6783" y="4580"/>
                </a:moveTo>
                <a:cubicBezTo>
                  <a:pt x="6786" y="4573"/>
                  <a:pt x="6814" y="4588"/>
                  <a:pt x="6812" y="4602"/>
                </a:cubicBezTo>
                <a:cubicBezTo>
                  <a:pt x="6812" y="4604"/>
                  <a:pt x="6753" y="4639"/>
                  <a:pt x="6812" y="4645"/>
                </a:cubicBezTo>
                <a:cubicBezTo>
                  <a:pt x="6819" y="4589"/>
                  <a:pt x="6963" y="4540"/>
                  <a:pt x="6841" y="4513"/>
                </a:cubicBezTo>
                <a:cubicBezTo>
                  <a:pt x="6833" y="4545"/>
                  <a:pt x="6795" y="4551"/>
                  <a:pt x="6783" y="4580"/>
                </a:cubicBezTo>
                <a:close/>
                <a:moveTo>
                  <a:pt x="51304" y="4580"/>
                </a:moveTo>
                <a:cubicBezTo>
                  <a:pt x="51378" y="4603"/>
                  <a:pt x="51434" y="4506"/>
                  <a:pt x="51363" y="4492"/>
                </a:cubicBezTo>
                <a:cubicBezTo>
                  <a:pt x="51362" y="4536"/>
                  <a:pt x="51282" y="4519"/>
                  <a:pt x="51304" y="4580"/>
                </a:cubicBezTo>
                <a:close/>
                <a:moveTo>
                  <a:pt x="8659" y="4536"/>
                </a:moveTo>
                <a:cubicBezTo>
                  <a:pt x="8678" y="4536"/>
                  <a:pt x="8697" y="4536"/>
                  <a:pt x="8717" y="4536"/>
                </a:cubicBezTo>
                <a:cubicBezTo>
                  <a:pt x="8717" y="4521"/>
                  <a:pt x="8717" y="4506"/>
                  <a:pt x="8717" y="4492"/>
                </a:cubicBezTo>
                <a:cubicBezTo>
                  <a:pt x="8697" y="4492"/>
                  <a:pt x="8678" y="4492"/>
                  <a:pt x="8659" y="4492"/>
                </a:cubicBezTo>
                <a:cubicBezTo>
                  <a:pt x="8659" y="4506"/>
                  <a:pt x="8659" y="4521"/>
                  <a:pt x="8659" y="4536"/>
                </a:cubicBezTo>
                <a:close/>
                <a:moveTo>
                  <a:pt x="8219" y="4602"/>
                </a:moveTo>
                <a:cubicBezTo>
                  <a:pt x="8209" y="4551"/>
                  <a:pt x="8224" y="4518"/>
                  <a:pt x="8248" y="4492"/>
                </a:cubicBezTo>
                <a:cubicBezTo>
                  <a:pt x="8165" y="4489"/>
                  <a:pt x="8136" y="4603"/>
                  <a:pt x="8219" y="4602"/>
                </a:cubicBezTo>
                <a:close/>
                <a:moveTo>
                  <a:pt x="7544" y="4536"/>
                </a:moveTo>
                <a:cubicBezTo>
                  <a:pt x="7611" y="4542"/>
                  <a:pt x="7655" y="4530"/>
                  <a:pt x="7662" y="4492"/>
                </a:cubicBezTo>
                <a:cubicBezTo>
                  <a:pt x="7595" y="4485"/>
                  <a:pt x="7552" y="4497"/>
                  <a:pt x="7544" y="4536"/>
                </a:cubicBezTo>
                <a:close/>
                <a:moveTo>
                  <a:pt x="4936" y="4558"/>
                </a:moveTo>
                <a:cubicBezTo>
                  <a:pt x="4938" y="4519"/>
                  <a:pt x="4913" y="4501"/>
                  <a:pt x="4877" y="4492"/>
                </a:cubicBezTo>
                <a:cubicBezTo>
                  <a:pt x="4876" y="4530"/>
                  <a:pt x="4900" y="4548"/>
                  <a:pt x="4936" y="4558"/>
                </a:cubicBezTo>
                <a:close/>
                <a:moveTo>
                  <a:pt x="52124" y="4470"/>
                </a:moveTo>
                <a:cubicBezTo>
                  <a:pt x="52036" y="4543"/>
                  <a:pt x="52234" y="4536"/>
                  <a:pt x="52124" y="4470"/>
                </a:cubicBezTo>
                <a:close/>
                <a:moveTo>
                  <a:pt x="8776" y="4602"/>
                </a:moveTo>
                <a:cubicBezTo>
                  <a:pt x="8733" y="4536"/>
                  <a:pt x="8878" y="4468"/>
                  <a:pt x="8746" y="4470"/>
                </a:cubicBezTo>
                <a:cubicBezTo>
                  <a:pt x="8772" y="4548"/>
                  <a:pt x="8671" y="4583"/>
                  <a:pt x="8776" y="4602"/>
                </a:cubicBezTo>
                <a:close/>
                <a:moveTo>
                  <a:pt x="4819" y="4536"/>
                </a:moveTo>
                <a:cubicBezTo>
                  <a:pt x="4819" y="4521"/>
                  <a:pt x="4819" y="4506"/>
                  <a:pt x="4819" y="4492"/>
                </a:cubicBezTo>
                <a:cubicBezTo>
                  <a:pt x="4765" y="4419"/>
                  <a:pt x="4676" y="4558"/>
                  <a:pt x="4819" y="4536"/>
                </a:cubicBezTo>
                <a:close/>
                <a:moveTo>
                  <a:pt x="9538" y="4513"/>
                </a:moveTo>
                <a:cubicBezTo>
                  <a:pt x="9606" y="4533"/>
                  <a:pt x="9605" y="4402"/>
                  <a:pt x="9567" y="4470"/>
                </a:cubicBezTo>
                <a:cubicBezTo>
                  <a:pt x="9570" y="4501"/>
                  <a:pt x="9482" y="4494"/>
                  <a:pt x="9538" y="4513"/>
                </a:cubicBezTo>
                <a:close/>
                <a:moveTo>
                  <a:pt x="53737" y="4492"/>
                </a:moveTo>
                <a:cubicBezTo>
                  <a:pt x="53780" y="4488"/>
                  <a:pt x="53845" y="4500"/>
                  <a:pt x="53854" y="4470"/>
                </a:cubicBezTo>
                <a:cubicBezTo>
                  <a:pt x="53818" y="4466"/>
                  <a:pt x="53824" y="4436"/>
                  <a:pt x="53797" y="4425"/>
                </a:cubicBezTo>
                <a:cubicBezTo>
                  <a:pt x="53804" y="4429"/>
                  <a:pt x="53752" y="4457"/>
                  <a:pt x="53737" y="4425"/>
                </a:cubicBezTo>
                <a:cubicBezTo>
                  <a:pt x="53737" y="4447"/>
                  <a:pt x="53737" y="4470"/>
                  <a:pt x="53737" y="4492"/>
                </a:cubicBezTo>
                <a:close/>
                <a:moveTo>
                  <a:pt x="9274" y="4470"/>
                </a:moveTo>
                <a:cubicBezTo>
                  <a:pt x="9275" y="4433"/>
                  <a:pt x="9355" y="4457"/>
                  <a:pt x="9362" y="4425"/>
                </a:cubicBezTo>
                <a:cubicBezTo>
                  <a:pt x="9302" y="4407"/>
                  <a:pt x="9180" y="4444"/>
                  <a:pt x="9274" y="4470"/>
                </a:cubicBezTo>
                <a:close/>
                <a:moveTo>
                  <a:pt x="4057" y="4513"/>
                </a:moveTo>
                <a:cubicBezTo>
                  <a:pt x="4055" y="4475"/>
                  <a:pt x="4063" y="4445"/>
                  <a:pt x="4086" y="4425"/>
                </a:cubicBezTo>
                <a:cubicBezTo>
                  <a:pt x="4057" y="4425"/>
                  <a:pt x="4028" y="4425"/>
                  <a:pt x="3998" y="4425"/>
                </a:cubicBezTo>
                <a:cubicBezTo>
                  <a:pt x="3990" y="4476"/>
                  <a:pt x="4005" y="4509"/>
                  <a:pt x="4057" y="4513"/>
                </a:cubicBezTo>
                <a:close/>
                <a:moveTo>
                  <a:pt x="3149" y="4470"/>
                </a:moveTo>
                <a:cubicBezTo>
                  <a:pt x="3194" y="4468"/>
                  <a:pt x="3250" y="4473"/>
                  <a:pt x="3237" y="4425"/>
                </a:cubicBezTo>
                <a:cubicBezTo>
                  <a:pt x="3216" y="4425"/>
                  <a:pt x="3197" y="4425"/>
                  <a:pt x="3177" y="4425"/>
                </a:cubicBezTo>
                <a:cubicBezTo>
                  <a:pt x="3178" y="4447"/>
                  <a:pt x="3153" y="4452"/>
                  <a:pt x="3149" y="4470"/>
                </a:cubicBezTo>
                <a:close/>
                <a:moveTo>
                  <a:pt x="10476" y="4470"/>
                </a:moveTo>
                <a:cubicBezTo>
                  <a:pt x="10476" y="4447"/>
                  <a:pt x="10476" y="4425"/>
                  <a:pt x="10476" y="4404"/>
                </a:cubicBezTo>
                <a:cubicBezTo>
                  <a:pt x="10446" y="4404"/>
                  <a:pt x="10417" y="4404"/>
                  <a:pt x="10388" y="4404"/>
                </a:cubicBezTo>
                <a:cubicBezTo>
                  <a:pt x="10382" y="4452"/>
                  <a:pt x="10412" y="4474"/>
                  <a:pt x="10476" y="4470"/>
                </a:cubicBezTo>
                <a:close/>
                <a:moveTo>
                  <a:pt x="10183" y="4470"/>
                </a:moveTo>
                <a:cubicBezTo>
                  <a:pt x="10268" y="4502"/>
                  <a:pt x="10268" y="4371"/>
                  <a:pt x="10183" y="4404"/>
                </a:cubicBezTo>
                <a:cubicBezTo>
                  <a:pt x="10183" y="4425"/>
                  <a:pt x="10183" y="4447"/>
                  <a:pt x="10183" y="4470"/>
                </a:cubicBezTo>
                <a:close/>
                <a:moveTo>
                  <a:pt x="4760" y="4447"/>
                </a:moveTo>
                <a:cubicBezTo>
                  <a:pt x="4780" y="4447"/>
                  <a:pt x="4800" y="4447"/>
                  <a:pt x="4819" y="4447"/>
                </a:cubicBezTo>
                <a:cubicBezTo>
                  <a:pt x="4819" y="4433"/>
                  <a:pt x="4819" y="4418"/>
                  <a:pt x="4819" y="4404"/>
                </a:cubicBezTo>
                <a:cubicBezTo>
                  <a:pt x="4800" y="4404"/>
                  <a:pt x="4780" y="4404"/>
                  <a:pt x="4760" y="4404"/>
                </a:cubicBezTo>
                <a:cubicBezTo>
                  <a:pt x="4760" y="4418"/>
                  <a:pt x="4760" y="4433"/>
                  <a:pt x="4760" y="4447"/>
                </a:cubicBezTo>
                <a:close/>
                <a:moveTo>
                  <a:pt x="4086" y="4513"/>
                </a:moveTo>
                <a:cubicBezTo>
                  <a:pt x="4171" y="4511"/>
                  <a:pt x="4225" y="4486"/>
                  <a:pt x="4203" y="4404"/>
                </a:cubicBezTo>
                <a:cubicBezTo>
                  <a:pt x="4111" y="4401"/>
                  <a:pt x="4103" y="4460"/>
                  <a:pt x="4086" y="4513"/>
                </a:cubicBezTo>
                <a:close/>
                <a:moveTo>
                  <a:pt x="3558" y="4447"/>
                </a:moveTo>
                <a:cubicBezTo>
                  <a:pt x="3578" y="4447"/>
                  <a:pt x="3597" y="4447"/>
                  <a:pt x="3617" y="4447"/>
                </a:cubicBezTo>
                <a:cubicBezTo>
                  <a:pt x="3617" y="4433"/>
                  <a:pt x="3617" y="4418"/>
                  <a:pt x="3617" y="4404"/>
                </a:cubicBezTo>
                <a:cubicBezTo>
                  <a:pt x="3597" y="4404"/>
                  <a:pt x="3578" y="4404"/>
                  <a:pt x="3558" y="4404"/>
                </a:cubicBezTo>
                <a:cubicBezTo>
                  <a:pt x="3558" y="4418"/>
                  <a:pt x="3558" y="4433"/>
                  <a:pt x="3558" y="4447"/>
                </a:cubicBezTo>
                <a:close/>
                <a:moveTo>
                  <a:pt x="4496" y="4425"/>
                </a:moveTo>
                <a:cubicBezTo>
                  <a:pt x="4457" y="4429"/>
                  <a:pt x="4408" y="4337"/>
                  <a:pt x="4379" y="4404"/>
                </a:cubicBezTo>
                <a:cubicBezTo>
                  <a:pt x="4418" y="4401"/>
                  <a:pt x="4467" y="4493"/>
                  <a:pt x="4496" y="4425"/>
                </a:cubicBezTo>
                <a:close/>
                <a:moveTo>
                  <a:pt x="7486" y="4447"/>
                </a:moveTo>
                <a:cubicBezTo>
                  <a:pt x="7495" y="4417"/>
                  <a:pt x="7528" y="4406"/>
                  <a:pt x="7516" y="4359"/>
                </a:cubicBezTo>
                <a:cubicBezTo>
                  <a:pt x="7415" y="4343"/>
                  <a:pt x="7401" y="4444"/>
                  <a:pt x="7486" y="4447"/>
                </a:cubicBezTo>
                <a:close/>
                <a:moveTo>
                  <a:pt x="7310" y="4404"/>
                </a:moveTo>
                <a:cubicBezTo>
                  <a:pt x="7330" y="4404"/>
                  <a:pt x="7349" y="4404"/>
                  <a:pt x="7369" y="4404"/>
                </a:cubicBezTo>
                <a:cubicBezTo>
                  <a:pt x="7369" y="4389"/>
                  <a:pt x="7369" y="4374"/>
                  <a:pt x="7369" y="4359"/>
                </a:cubicBezTo>
                <a:cubicBezTo>
                  <a:pt x="7349" y="4359"/>
                  <a:pt x="7330" y="4359"/>
                  <a:pt x="7310" y="4359"/>
                </a:cubicBezTo>
                <a:cubicBezTo>
                  <a:pt x="7310" y="4374"/>
                  <a:pt x="7310" y="4389"/>
                  <a:pt x="7310" y="4404"/>
                </a:cubicBezTo>
                <a:close/>
                <a:moveTo>
                  <a:pt x="7046" y="4425"/>
                </a:moveTo>
                <a:cubicBezTo>
                  <a:pt x="7132" y="4458"/>
                  <a:pt x="7132" y="4328"/>
                  <a:pt x="7046" y="4359"/>
                </a:cubicBezTo>
                <a:cubicBezTo>
                  <a:pt x="7046" y="4382"/>
                  <a:pt x="7046" y="4404"/>
                  <a:pt x="7046" y="4425"/>
                </a:cubicBezTo>
                <a:close/>
                <a:moveTo>
                  <a:pt x="54353" y="4382"/>
                </a:moveTo>
                <a:cubicBezTo>
                  <a:pt x="54405" y="4386"/>
                  <a:pt x="54507" y="4409"/>
                  <a:pt x="54499" y="4359"/>
                </a:cubicBezTo>
                <a:cubicBezTo>
                  <a:pt x="54389" y="4317"/>
                  <a:pt x="54340" y="4363"/>
                  <a:pt x="54206" y="4338"/>
                </a:cubicBezTo>
                <a:cubicBezTo>
                  <a:pt x="54176" y="4406"/>
                  <a:pt x="54305" y="4378"/>
                  <a:pt x="54353" y="4382"/>
                </a:cubicBezTo>
                <a:close/>
                <a:moveTo>
                  <a:pt x="53679" y="4338"/>
                </a:moveTo>
                <a:cubicBezTo>
                  <a:pt x="53635" y="4340"/>
                  <a:pt x="53646" y="4363"/>
                  <a:pt x="53620" y="4338"/>
                </a:cubicBezTo>
                <a:cubicBezTo>
                  <a:pt x="53596" y="4316"/>
                  <a:pt x="53531" y="4359"/>
                  <a:pt x="53532" y="4359"/>
                </a:cubicBezTo>
                <a:cubicBezTo>
                  <a:pt x="53505" y="4367"/>
                  <a:pt x="53477" y="4338"/>
                  <a:pt x="53473" y="4338"/>
                </a:cubicBezTo>
                <a:cubicBezTo>
                  <a:pt x="53419" y="4340"/>
                  <a:pt x="53378" y="4359"/>
                  <a:pt x="53327" y="4359"/>
                </a:cubicBezTo>
                <a:cubicBezTo>
                  <a:pt x="53094" y="4365"/>
                  <a:pt x="52828" y="4343"/>
                  <a:pt x="52594" y="4359"/>
                </a:cubicBezTo>
                <a:cubicBezTo>
                  <a:pt x="52540" y="4364"/>
                  <a:pt x="52501" y="4380"/>
                  <a:pt x="52448" y="4382"/>
                </a:cubicBezTo>
                <a:cubicBezTo>
                  <a:pt x="52392" y="4383"/>
                  <a:pt x="52361" y="4362"/>
                  <a:pt x="52329" y="4359"/>
                </a:cubicBezTo>
                <a:cubicBezTo>
                  <a:pt x="52299" y="4358"/>
                  <a:pt x="52296" y="4382"/>
                  <a:pt x="52272" y="4382"/>
                </a:cubicBezTo>
                <a:cubicBezTo>
                  <a:pt x="52245" y="4382"/>
                  <a:pt x="52234" y="4358"/>
                  <a:pt x="52213" y="4359"/>
                </a:cubicBezTo>
                <a:cubicBezTo>
                  <a:pt x="52220" y="4359"/>
                  <a:pt x="52192" y="4379"/>
                  <a:pt x="52184" y="4382"/>
                </a:cubicBezTo>
                <a:cubicBezTo>
                  <a:pt x="52138" y="4395"/>
                  <a:pt x="52015" y="4395"/>
                  <a:pt x="52009" y="4425"/>
                </a:cubicBezTo>
                <a:cubicBezTo>
                  <a:pt x="52113" y="4417"/>
                  <a:pt x="52268" y="4437"/>
                  <a:pt x="52329" y="4425"/>
                </a:cubicBezTo>
                <a:cubicBezTo>
                  <a:pt x="52338" y="4424"/>
                  <a:pt x="52371" y="4403"/>
                  <a:pt x="52359" y="4404"/>
                </a:cubicBezTo>
                <a:cubicBezTo>
                  <a:pt x="52400" y="4403"/>
                  <a:pt x="52413" y="4430"/>
                  <a:pt x="52476" y="4425"/>
                </a:cubicBezTo>
                <a:cubicBezTo>
                  <a:pt x="52531" y="4422"/>
                  <a:pt x="52573" y="4406"/>
                  <a:pt x="52623" y="4404"/>
                </a:cubicBezTo>
                <a:cubicBezTo>
                  <a:pt x="52785" y="4399"/>
                  <a:pt x="53153" y="4434"/>
                  <a:pt x="53210" y="4382"/>
                </a:cubicBezTo>
                <a:cubicBezTo>
                  <a:pt x="53225" y="4367"/>
                  <a:pt x="53291" y="4403"/>
                  <a:pt x="53297" y="4404"/>
                </a:cubicBezTo>
                <a:cubicBezTo>
                  <a:pt x="53384" y="4421"/>
                  <a:pt x="53437" y="4385"/>
                  <a:pt x="53503" y="4382"/>
                </a:cubicBezTo>
                <a:cubicBezTo>
                  <a:pt x="53547" y="4379"/>
                  <a:pt x="53635" y="4384"/>
                  <a:pt x="53679" y="4382"/>
                </a:cubicBezTo>
                <a:cubicBezTo>
                  <a:pt x="53725" y="4379"/>
                  <a:pt x="53836" y="4413"/>
                  <a:pt x="53824" y="4338"/>
                </a:cubicBezTo>
                <a:cubicBezTo>
                  <a:pt x="53776" y="4340"/>
                  <a:pt x="53727" y="4336"/>
                  <a:pt x="53679" y="4338"/>
                </a:cubicBezTo>
                <a:close/>
                <a:moveTo>
                  <a:pt x="12234" y="4425"/>
                </a:moveTo>
                <a:cubicBezTo>
                  <a:pt x="12227" y="4385"/>
                  <a:pt x="12267" y="4377"/>
                  <a:pt x="12263" y="4338"/>
                </a:cubicBezTo>
                <a:cubicBezTo>
                  <a:pt x="12244" y="4338"/>
                  <a:pt x="12224" y="4338"/>
                  <a:pt x="12205" y="4338"/>
                </a:cubicBezTo>
                <a:cubicBezTo>
                  <a:pt x="12187" y="4340"/>
                  <a:pt x="12170" y="4341"/>
                  <a:pt x="12176" y="4359"/>
                </a:cubicBezTo>
                <a:cubicBezTo>
                  <a:pt x="12224" y="4360"/>
                  <a:pt x="12192" y="4421"/>
                  <a:pt x="12234" y="4425"/>
                </a:cubicBezTo>
                <a:close/>
                <a:moveTo>
                  <a:pt x="6871" y="4359"/>
                </a:moveTo>
                <a:cubicBezTo>
                  <a:pt x="6769" y="4377"/>
                  <a:pt x="6757" y="4327"/>
                  <a:pt x="6665" y="4338"/>
                </a:cubicBezTo>
                <a:cubicBezTo>
                  <a:pt x="6629" y="4458"/>
                  <a:pt x="6842" y="4388"/>
                  <a:pt x="6871" y="4359"/>
                </a:cubicBezTo>
                <a:close/>
                <a:moveTo>
                  <a:pt x="5434" y="4447"/>
                </a:moveTo>
                <a:cubicBezTo>
                  <a:pt x="5438" y="4394"/>
                  <a:pt x="5440" y="4341"/>
                  <a:pt x="5376" y="4338"/>
                </a:cubicBezTo>
                <a:cubicBezTo>
                  <a:pt x="5392" y="4377"/>
                  <a:pt x="5391" y="4430"/>
                  <a:pt x="5434" y="4447"/>
                </a:cubicBezTo>
                <a:close/>
                <a:moveTo>
                  <a:pt x="8453" y="4513"/>
                </a:moveTo>
                <a:cubicBezTo>
                  <a:pt x="8462" y="4462"/>
                  <a:pt x="8500" y="4431"/>
                  <a:pt x="8482" y="4359"/>
                </a:cubicBezTo>
                <a:cubicBezTo>
                  <a:pt x="8518" y="4358"/>
                  <a:pt x="8552" y="4353"/>
                  <a:pt x="8541" y="4316"/>
                </a:cubicBezTo>
                <a:cubicBezTo>
                  <a:pt x="8434" y="4316"/>
                  <a:pt x="8346" y="4489"/>
                  <a:pt x="8453" y="4513"/>
                </a:cubicBezTo>
                <a:close/>
                <a:moveTo>
                  <a:pt x="8248" y="4316"/>
                </a:moveTo>
                <a:cubicBezTo>
                  <a:pt x="8206" y="4328"/>
                  <a:pt x="8097" y="4290"/>
                  <a:pt x="8102" y="4338"/>
                </a:cubicBezTo>
                <a:cubicBezTo>
                  <a:pt x="8139" y="4368"/>
                  <a:pt x="8245" y="4371"/>
                  <a:pt x="8248" y="4316"/>
                </a:cubicBezTo>
                <a:close/>
                <a:moveTo>
                  <a:pt x="5757" y="4338"/>
                </a:moveTo>
                <a:cubicBezTo>
                  <a:pt x="5747" y="4320"/>
                  <a:pt x="5679" y="4311"/>
                  <a:pt x="5668" y="4338"/>
                </a:cubicBezTo>
                <a:cubicBezTo>
                  <a:pt x="5650" y="4389"/>
                  <a:pt x="5783" y="4385"/>
                  <a:pt x="5757" y="4338"/>
                </a:cubicBezTo>
                <a:close/>
                <a:moveTo>
                  <a:pt x="3705" y="4338"/>
                </a:moveTo>
                <a:cubicBezTo>
                  <a:pt x="3565" y="4277"/>
                  <a:pt x="3634" y="4410"/>
                  <a:pt x="3705" y="4338"/>
                </a:cubicBezTo>
                <a:close/>
                <a:moveTo>
                  <a:pt x="7574" y="4382"/>
                </a:moveTo>
                <a:cubicBezTo>
                  <a:pt x="7648" y="4405"/>
                  <a:pt x="7704" y="4307"/>
                  <a:pt x="7632" y="4293"/>
                </a:cubicBezTo>
                <a:cubicBezTo>
                  <a:pt x="7632" y="4337"/>
                  <a:pt x="7553" y="4322"/>
                  <a:pt x="7574" y="4382"/>
                </a:cubicBezTo>
                <a:close/>
                <a:moveTo>
                  <a:pt x="4526" y="4382"/>
                </a:moveTo>
                <a:cubicBezTo>
                  <a:pt x="4580" y="4332"/>
                  <a:pt x="4520" y="4361"/>
                  <a:pt x="4496" y="4316"/>
                </a:cubicBezTo>
                <a:cubicBezTo>
                  <a:pt x="4498" y="4320"/>
                  <a:pt x="4541" y="4295"/>
                  <a:pt x="4496" y="4293"/>
                </a:cubicBezTo>
                <a:cubicBezTo>
                  <a:pt x="4458" y="4323"/>
                  <a:pt x="4478" y="4361"/>
                  <a:pt x="4526" y="4382"/>
                </a:cubicBezTo>
                <a:close/>
                <a:moveTo>
                  <a:pt x="2562" y="4359"/>
                </a:moveTo>
                <a:cubicBezTo>
                  <a:pt x="2488" y="4362"/>
                  <a:pt x="2449" y="4392"/>
                  <a:pt x="2445" y="4447"/>
                </a:cubicBezTo>
                <a:cubicBezTo>
                  <a:pt x="2539" y="4467"/>
                  <a:pt x="2506" y="4391"/>
                  <a:pt x="2562" y="4382"/>
                </a:cubicBezTo>
                <a:cubicBezTo>
                  <a:pt x="2610" y="4430"/>
                  <a:pt x="2650" y="4301"/>
                  <a:pt x="2562" y="4293"/>
                </a:cubicBezTo>
                <a:cubicBezTo>
                  <a:pt x="2550" y="4325"/>
                  <a:pt x="2527" y="4331"/>
                  <a:pt x="2562" y="4359"/>
                </a:cubicBezTo>
                <a:close/>
                <a:moveTo>
                  <a:pt x="7369" y="4293"/>
                </a:moveTo>
                <a:cubicBezTo>
                  <a:pt x="7388" y="4293"/>
                  <a:pt x="7408" y="4293"/>
                  <a:pt x="7427" y="4293"/>
                </a:cubicBezTo>
                <a:cubicBezTo>
                  <a:pt x="7473" y="4239"/>
                  <a:pt x="7328" y="4229"/>
                  <a:pt x="7340" y="4272"/>
                </a:cubicBezTo>
                <a:cubicBezTo>
                  <a:pt x="7358" y="4273"/>
                  <a:pt x="7374" y="4275"/>
                  <a:pt x="7369" y="4293"/>
                </a:cubicBezTo>
                <a:close/>
                <a:moveTo>
                  <a:pt x="6988" y="4425"/>
                </a:moveTo>
                <a:cubicBezTo>
                  <a:pt x="6901" y="4394"/>
                  <a:pt x="7027" y="4340"/>
                  <a:pt x="6988" y="4272"/>
                </a:cubicBezTo>
                <a:cubicBezTo>
                  <a:pt x="6947" y="4272"/>
                  <a:pt x="6923" y="4262"/>
                  <a:pt x="6900" y="4250"/>
                </a:cubicBezTo>
                <a:cubicBezTo>
                  <a:pt x="6891" y="4324"/>
                  <a:pt x="6891" y="4504"/>
                  <a:pt x="6988" y="4425"/>
                </a:cubicBezTo>
                <a:close/>
                <a:moveTo>
                  <a:pt x="3910" y="4338"/>
                </a:moveTo>
                <a:cubicBezTo>
                  <a:pt x="3948" y="4308"/>
                  <a:pt x="3928" y="4271"/>
                  <a:pt x="3881" y="4250"/>
                </a:cubicBezTo>
                <a:cubicBezTo>
                  <a:pt x="3843" y="4279"/>
                  <a:pt x="3842" y="4331"/>
                  <a:pt x="3910" y="4338"/>
                </a:cubicBezTo>
                <a:close/>
                <a:moveTo>
                  <a:pt x="9156" y="4272"/>
                </a:moveTo>
                <a:cubicBezTo>
                  <a:pt x="9176" y="4272"/>
                  <a:pt x="9196" y="4272"/>
                  <a:pt x="9215" y="4272"/>
                </a:cubicBezTo>
                <a:cubicBezTo>
                  <a:pt x="9215" y="4257"/>
                  <a:pt x="9215" y="4242"/>
                  <a:pt x="9215" y="4227"/>
                </a:cubicBezTo>
                <a:cubicBezTo>
                  <a:pt x="9196" y="4227"/>
                  <a:pt x="9176" y="4227"/>
                  <a:pt x="9156" y="4227"/>
                </a:cubicBezTo>
                <a:cubicBezTo>
                  <a:pt x="9156" y="4242"/>
                  <a:pt x="9156" y="4257"/>
                  <a:pt x="9156" y="4272"/>
                </a:cubicBezTo>
                <a:close/>
                <a:moveTo>
                  <a:pt x="7076" y="4250"/>
                </a:moveTo>
                <a:cubicBezTo>
                  <a:pt x="7082" y="4266"/>
                  <a:pt x="7076" y="4293"/>
                  <a:pt x="7105" y="4293"/>
                </a:cubicBezTo>
                <a:cubicBezTo>
                  <a:pt x="7106" y="4265"/>
                  <a:pt x="7157" y="4274"/>
                  <a:pt x="7164" y="4250"/>
                </a:cubicBezTo>
                <a:cubicBezTo>
                  <a:pt x="7122" y="4241"/>
                  <a:pt x="7114" y="4223"/>
                  <a:pt x="7076" y="4250"/>
                </a:cubicBezTo>
                <a:close/>
                <a:moveTo>
                  <a:pt x="6255" y="4359"/>
                </a:moveTo>
                <a:cubicBezTo>
                  <a:pt x="6306" y="4358"/>
                  <a:pt x="6346" y="4365"/>
                  <a:pt x="6372" y="4382"/>
                </a:cubicBezTo>
                <a:cubicBezTo>
                  <a:pt x="6364" y="4314"/>
                  <a:pt x="6377" y="4232"/>
                  <a:pt x="6284" y="4227"/>
                </a:cubicBezTo>
                <a:cubicBezTo>
                  <a:pt x="6306" y="4295"/>
                  <a:pt x="6234" y="4292"/>
                  <a:pt x="6255" y="4359"/>
                </a:cubicBezTo>
                <a:close/>
                <a:moveTo>
                  <a:pt x="10183" y="4250"/>
                </a:moveTo>
                <a:cubicBezTo>
                  <a:pt x="10225" y="4274"/>
                  <a:pt x="10254" y="4274"/>
                  <a:pt x="10271" y="4227"/>
                </a:cubicBezTo>
                <a:cubicBezTo>
                  <a:pt x="10230" y="4229"/>
                  <a:pt x="10206" y="4217"/>
                  <a:pt x="10183" y="4205"/>
                </a:cubicBezTo>
                <a:cubicBezTo>
                  <a:pt x="10183" y="4220"/>
                  <a:pt x="10183" y="4235"/>
                  <a:pt x="10183" y="4250"/>
                </a:cubicBezTo>
                <a:close/>
                <a:moveTo>
                  <a:pt x="8864" y="4250"/>
                </a:moveTo>
                <a:cubicBezTo>
                  <a:pt x="8883" y="4250"/>
                  <a:pt x="8903" y="4250"/>
                  <a:pt x="8923" y="4250"/>
                </a:cubicBezTo>
                <a:cubicBezTo>
                  <a:pt x="8968" y="4196"/>
                  <a:pt x="8823" y="4185"/>
                  <a:pt x="8834" y="4227"/>
                </a:cubicBezTo>
                <a:cubicBezTo>
                  <a:pt x="8852" y="4229"/>
                  <a:pt x="8869" y="4231"/>
                  <a:pt x="8864" y="4250"/>
                </a:cubicBezTo>
                <a:close/>
                <a:moveTo>
                  <a:pt x="3295" y="4227"/>
                </a:moveTo>
                <a:cubicBezTo>
                  <a:pt x="3284" y="4315"/>
                  <a:pt x="3322" y="4439"/>
                  <a:pt x="3265" y="4492"/>
                </a:cubicBezTo>
                <a:cubicBezTo>
                  <a:pt x="3320" y="4489"/>
                  <a:pt x="3363" y="4478"/>
                  <a:pt x="3383" y="4447"/>
                </a:cubicBezTo>
                <a:cubicBezTo>
                  <a:pt x="3317" y="4439"/>
                  <a:pt x="3371" y="4340"/>
                  <a:pt x="3354" y="4293"/>
                </a:cubicBezTo>
                <a:cubicBezTo>
                  <a:pt x="3396" y="4293"/>
                  <a:pt x="3501" y="4232"/>
                  <a:pt x="3411" y="4205"/>
                </a:cubicBezTo>
                <a:cubicBezTo>
                  <a:pt x="3387" y="4239"/>
                  <a:pt x="3368" y="4199"/>
                  <a:pt x="3295" y="4227"/>
                </a:cubicBezTo>
                <a:close/>
                <a:moveTo>
                  <a:pt x="10974" y="4184"/>
                </a:moveTo>
                <a:cubicBezTo>
                  <a:pt x="10950" y="4317"/>
                  <a:pt x="11108" y="4199"/>
                  <a:pt x="10974" y="4184"/>
                </a:cubicBezTo>
                <a:close/>
                <a:moveTo>
                  <a:pt x="10798" y="4184"/>
                </a:moveTo>
                <a:cubicBezTo>
                  <a:pt x="10775" y="4317"/>
                  <a:pt x="10932" y="4199"/>
                  <a:pt x="10798" y="4184"/>
                </a:cubicBezTo>
                <a:close/>
                <a:moveTo>
                  <a:pt x="7896" y="4250"/>
                </a:moveTo>
                <a:cubicBezTo>
                  <a:pt x="7937" y="4248"/>
                  <a:pt x="7961" y="4260"/>
                  <a:pt x="7984" y="4272"/>
                </a:cubicBezTo>
                <a:cubicBezTo>
                  <a:pt x="7963" y="4211"/>
                  <a:pt x="8043" y="4227"/>
                  <a:pt x="8043" y="4184"/>
                </a:cubicBezTo>
                <a:cubicBezTo>
                  <a:pt x="7951" y="4173"/>
                  <a:pt x="7923" y="4211"/>
                  <a:pt x="7896" y="4250"/>
                </a:cubicBezTo>
                <a:close/>
                <a:moveTo>
                  <a:pt x="7720" y="4272"/>
                </a:moveTo>
                <a:cubicBezTo>
                  <a:pt x="7720" y="4242"/>
                  <a:pt x="7669" y="4251"/>
                  <a:pt x="7662" y="4227"/>
                </a:cubicBezTo>
                <a:cubicBezTo>
                  <a:pt x="7662" y="4205"/>
                  <a:pt x="7686" y="4202"/>
                  <a:pt x="7691" y="4184"/>
                </a:cubicBezTo>
                <a:cubicBezTo>
                  <a:pt x="7662" y="4184"/>
                  <a:pt x="7632" y="4184"/>
                  <a:pt x="7604" y="4184"/>
                </a:cubicBezTo>
                <a:cubicBezTo>
                  <a:pt x="7597" y="4226"/>
                  <a:pt x="7637" y="4232"/>
                  <a:pt x="7632" y="4272"/>
                </a:cubicBezTo>
                <a:cubicBezTo>
                  <a:pt x="7692" y="4259"/>
                  <a:pt x="7794" y="4313"/>
                  <a:pt x="7720" y="4272"/>
                </a:cubicBezTo>
                <a:close/>
                <a:moveTo>
                  <a:pt x="5757" y="4293"/>
                </a:moveTo>
                <a:cubicBezTo>
                  <a:pt x="5744" y="4252"/>
                  <a:pt x="5797" y="4161"/>
                  <a:pt x="5698" y="4184"/>
                </a:cubicBezTo>
                <a:cubicBezTo>
                  <a:pt x="5694" y="4238"/>
                  <a:pt x="5693" y="4290"/>
                  <a:pt x="5757" y="4293"/>
                </a:cubicBezTo>
                <a:close/>
                <a:moveTo>
                  <a:pt x="4321" y="4250"/>
                </a:moveTo>
                <a:cubicBezTo>
                  <a:pt x="4406" y="4282"/>
                  <a:pt x="4406" y="4151"/>
                  <a:pt x="4321" y="4184"/>
                </a:cubicBezTo>
                <a:cubicBezTo>
                  <a:pt x="4321" y="4205"/>
                  <a:pt x="4321" y="4227"/>
                  <a:pt x="4321" y="4250"/>
                </a:cubicBezTo>
                <a:close/>
                <a:moveTo>
                  <a:pt x="3881" y="4227"/>
                </a:moveTo>
                <a:cubicBezTo>
                  <a:pt x="3913" y="4259"/>
                  <a:pt x="4015" y="4148"/>
                  <a:pt x="3910" y="4161"/>
                </a:cubicBezTo>
                <a:cubicBezTo>
                  <a:pt x="3908" y="4161"/>
                  <a:pt x="3912" y="4182"/>
                  <a:pt x="3910" y="4184"/>
                </a:cubicBezTo>
                <a:cubicBezTo>
                  <a:pt x="3907" y="4186"/>
                  <a:pt x="3882" y="4229"/>
                  <a:pt x="3881" y="4227"/>
                </a:cubicBezTo>
                <a:close/>
                <a:moveTo>
                  <a:pt x="5170" y="4184"/>
                </a:moveTo>
                <a:cubicBezTo>
                  <a:pt x="5161" y="4193"/>
                  <a:pt x="5133" y="4148"/>
                  <a:pt x="5170" y="4139"/>
                </a:cubicBezTo>
                <a:cubicBezTo>
                  <a:pt x="5060" y="4121"/>
                  <a:pt x="5094" y="4260"/>
                  <a:pt x="5170" y="4184"/>
                </a:cubicBezTo>
                <a:close/>
                <a:moveTo>
                  <a:pt x="19708" y="4272"/>
                </a:moveTo>
                <a:cubicBezTo>
                  <a:pt x="19727" y="4226"/>
                  <a:pt x="19759" y="4165"/>
                  <a:pt x="19679" y="4118"/>
                </a:cubicBezTo>
                <a:cubicBezTo>
                  <a:pt x="19697" y="4163"/>
                  <a:pt x="19643" y="4262"/>
                  <a:pt x="19708" y="4272"/>
                </a:cubicBezTo>
                <a:close/>
                <a:moveTo>
                  <a:pt x="5786" y="4139"/>
                </a:moveTo>
                <a:cubicBezTo>
                  <a:pt x="5668" y="4063"/>
                  <a:pt x="5717" y="4211"/>
                  <a:pt x="5786" y="4139"/>
                </a:cubicBezTo>
                <a:close/>
                <a:moveTo>
                  <a:pt x="4174" y="4227"/>
                </a:moveTo>
                <a:cubicBezTo>
                  <a:pt x="4098" y="4236"/>
                  <a:pt x="4231" y="4076"/>
                  <a:pt x="4144" y="4139"/>
                </a:cubicBezTo>
                <a:cubicBezTo>
                  <a:pt x="4118" y="4172"/>
                  <a:pt x="4098" y="4299"/>
                  <a:pt x="4174" y="4227"/>
                </a:cubicBezTo>
                <a:close/>
                <a:moveTo>
                  <a:pt x="3617" y="4139"/>
                </a:moveTo>
                <a:cubicBezTo>
                  <a:pt x="3579" y="4139"/>
                  <a:pt x="3577" y="4112"/>
                  <a:pt x="3529" y="4118"/>
                </a:cubicBezTo>
                <a:cubicBezTo>
                  <a:pt x="3483" y="4172"/>
                  <a:pt x="3629" y="4182"/>
                  <a:pt x="3617" y="4139"/>
                </a:cubicBezTo>
                <a:close/>
                <a:moveTo>
                  <a:pt x="8893" y="4161"/>
                </a:moveTo>
                <a:cubicBezTo>
                  <a:pt x="8897" y="4136"/>
                  <a:pt x="8945" y="4112"/>
                  <a:pt x="8893" y="4095"/>
                </a:cubicBezTo>
                <a:cubicBezTo>
                  <a:pt x="8889" y="4121"/>
                  <a:pt x="8840" y="4145"/>
                  <a:pt x="8893" y="4161"/>
                </a:cubicBezTo>
                <a:close/>
                <a:moveTo>
                  <a:pt x="20177" y="4095"/>
                </a:moveTo>
                <a:cubicBezTo>
                  <a:pt x="20197" y="4095"/>
                  <a:pt x="20216" y="4095"/>
                  <a:pt x="20236" y="4095"/>
                </a:cubicBezTo>
                <a:cubicBezTo>
                  <a:pt x="20236" y="4080"/>
                  <a:pt x="20236" y="4066"/>
                  <a:pt x="20236" y="4052"/>
                </a:cubicBezTo>
                <a:cubicBezTo>
                  <a:pt x="20216" y="4052"/>
                  <a:pt x="20197" y="4052"/>
                  <a:pt x="20177" y="4052"/>
                </a:cubicBezTo>
                <a:cubicBezTo>
                  <a:pt x="20177" y="4066"/>
                  <a:pt x="20177" y="4080"/>
                  <a:pt x="20177" y="4095"/>
                </a:cubicBezTo>
                <a:close/>
                <a:moveTo>
                  <a:pt x="20001" y="4139"/>
                </a:moveTo>
                <a:cubicBezTo>
                  <a:pt x="19951" y="4133"/>
                  <a:pt x="20028" y="4071"/>
                  <a:pt x="19943" y="4052"/>
                </a:cubicBezTo>
                <a:cubicBezTo>
                  <a:pt x="19868" y="4080"/>
                  <a:pt x="19950" y="4214"/>
                  <a:pt x="20001" y="4139"/>
                </a:cubicBezTo>
                <a:close/>
                <a:moveTo>
                  <a:pt x="6988" y="4139"/>
                </a:moveTo>
                <a:cubicBezTo>
                  <a:pt x="7028" y="4077"/>
                  <a:pt x="6935" y="4007"/>
                  <a:pt x="6900" y="4073"/>
                </a:cubicBezTo>
                <a:cubicBezTo>
                  <a:pt x="6968" y="4067"/>
                  <a:pt x="6933" y="4137"/>
                  <a:pt x="6988" y="4139"/>
                </a:cubicBezTo>
                <a:close/>
                <a:moveTo>
                  <a:pt x="5874" y="4073"/>
                </a:moveTo>
                <a:cubicBezTo>
                  <a:pt x="5819" y="4079"/>
                  <a:pt x="5809" y="4049"/>
                  <a:pt x="5757" y="4052"/>
                </a:cubicBezTo>
                <a:cubicBezTo>
                  <a:pt x="5744" y="4134"/>
                  <a:pt x="5844" y="4119"/>
                  <a:pt x="5874" y="4073"/>
                </a:cubicBezTo>
                <a:close/>
                <a:moveTo>
                  <a:pt x="8482" y="4095"/>
                </a:moveTo>
                <a:cubicBezTo>
                  <a:pt x="8568" y="4128"/>
                  <a:pt x="8568" y="3997"/>
                  <a:pt x="8482" y="4029"/>
                </a:cubicBezTo>
                <a:cubicBezTo>
                  <a:pt x="8482" y="4052"/>
                  <a:pt x="8482" y="4073"/>
                  <a:pt x="8482" y="4095"/>
                </a:cubicBezTo>
                <a:close/>
                <a:moveTo>
                  <a:pt x="5962" y="4184"/>
                </a:moveTo>
                <a:cubicBezTo>
                  <a:pt x="5985" y="4188"/>
                  <a:pt x="6020" y="4184"/>
                  <a:pt x="6021" y="4205"/>
                </a:cubicBezTo>
                <a:cubicBezTo>
                  <a:pt x="6017" y="4260"/>
                  <a:pt x="6016" y="4311"/>
                  <a:pt x="6050" y="4338"/>
                </a:cubicBezTo>
                <a:cubicBezTo>
                  <a:pt x="6016" y="4370"/>
                  <a:pt x="6016" y="4394"/>
                  <a:pt x="6050" y="4425"/>
                </a:cubicBezTo>
                <a:cubicBezTo>
                  <a:pt x="6027" y="4431"/>
                  <a:pt x="5992" y="4427"/>
                  <a:pt x="5991" y="4447"/>
                </a:cubicBezTo>
                <a:cubicBezTo>
                  <a:pt x="6047" y="4457"/>
                  <a:pt x="6044" y="4511"/>
                  <a:pt x="6138" y="4492"/>
                </a:cubicBezTo>
                <a:cubicBezTo>
                  <a:pt x="6156" y="4447"/>
                  <a:pt x="6086" y="4451"/>
                  <a:pt x="6079" y="4425"/>
                </a:cubicBezTo>
                <a:cubicBezTo>
                  <a:pt x="6072" y="4403"/>
                  <a:pt x="6110" y="4392"/>
                  <a:pt x="6108" y="4359"/>
                </a:cubicBezTo>
                <a:cubicBezTo>
                  <a:pt x="6108" y="4354"/>
                  <a:pt x="6073" y="4362"/>
                  <a:pt x="6079" y="4338"/>
                </a:cubicBezTo>
                <a:cubicBezTo>
                  <a:pt x="6083" y="4322"/>
                  <a:pt x="6116" y="4338"/>
                  <a:pt x="6079" y="4316"/>
                </a:cubicBezTo>
                <a:cubicBezTo>
                  <a:pt x="6071" y="4311"/>
                  <a:pt x="6083" y="4280"/>
                  <a:pt x="6079" y="4272"/>
                </a:cubicBezTo>
                <a:cubicBezTo>
                  <a:pt x="6070" y="4256"/>
                  <a:pt x="6054" y="4242"/>
                  <a:pt x="6050" y="4227"/>
                </a:cubicBezTo>
                <a:cubicBezTo>
                  <a:pt x="6051" y="4232"/>
                  <a:pt x="6080" y="4220"/>
                  <a:pt x="6079" y="4205"/>
                </a:cubicBezTo>
                <a:cubicBezTo>
                  <a:pt x="6079" y="4205"/>
                  <a:pt x="6052" y="4206"/>
                  <a:pt x="6050" y="4205"/>
                </a:cubicBezTo>
                <a:cubicBezTo>
                  <a:pt x="5982" y="4164"/>
                  <a:pt x="6109" y="4038"/>
                  <a:pt x="6079" y="4029"/>
                </a:cubicBezTo>
                <a:cubicBezTo>
                  <a:pt x="6045" y="4033"/>
                  <a:pt x="5996" y="4026"/>
                  <a:pt x="5991" y="4052"/>
                </a:cubicBezTo>
                <a:cubicBezTo>
                  <a:pt x="6062" y="4071"/>
                  <a:pt x="5924" y="4116"/>
                  <a:pt x="5962" y="4184"/>
                </a:cubicBezTo>
                <a:close/>
                <a:moveTo>
                  <a:pt x="3939" y="4073"/>
                </a:moveTo>
                <a:cubicBezTo>
                  <a:pt x="3959" y="4073"/>
                  <a:pt x="3979" y="4073"/>
                  <a:pt x="3998" y="4073"/>
                </a:cubicBezTo>
                <a:cubicBezTo>
                  <a:pt x="3998" y="4059"/>
                  <a:pt x="3998" y="4044"/>
                  <a:pt x="3998" y="4029"/>
                </a:cubicBezTo>
                <a:cubicBezTo>
                  <a:pt x="3979" y="4029"/>
                  <a:pt x="3959" y="4029"/>
                  <a:pt x="3939" y="4029"/>
                </a:cubicBezTo>
                <a:cubicBezTo>
                  <a:pt x="3939" y="4044"/>
                  <a:pt x="3939" y="4059"/>
                  <a:pt x="3939" y="4073"/>
                </a:cubicBezTo>
                <a:close/>
                <a:moveTo>
                  <a:pt x="3295" y="4095"/>
                </a:moveTo>
                <a:cubicBezTo>
                  <a:pt x="3295" y="4080"/>
                  <a:pt x="3295" y="4066"/>
                  <a:pt x="3295" y="4052"/>
                </a:cubicBezTo>
                <a:cubicBezTo>
                  <a:pt x="3241" y="3979"/>
                  <a:pt x="3152" y="4118"/>
                  <a:pt x="3295" y="4095"/>
                </a:cubicBezTo>
                <a:close/>
                <a:moveTo>
                  <a:pt x="6607" y="4161"/>
                </a:moveTo>
                <a:cubicBezTo>
                  <a:pt x="6599" y="4202"/>
                  <a:pt x="6501" y="4353"/>
                  <a:pt x="6548" y="4293"/>
                </a:cubicBezTo>
                <a:cubicBezTo>
                  <a:pt x="6624" y="4263"/>
                  <a:pt x="6662" y="4265"/>
                  <a:pt x="6694" y="4205"/>
                </a:cubicBezTo>
                <a:cubicBezTo>
                  <a:pt x="6689" y="4215"/>
                  <a:pt x="6658" y="4163"/>
                  <a:pt x="6665" y="4139"/>
                </a:cubicBezTo>
                <a:cubicBezTo>
                  <a:pt x="6666" y="4137"/>
                  <a:pt x="6693" y="4141"/>
                  <a:pt x="6694" y="4139"/>
                </a:cubicBezTo>
                <a:cubicBezTo>
                  <a:pt x="6723" y="4121"/>
                  <a:pt x="6665" y="4056"/>
                  <a:pt x="6665" y="4052"/>
                </a:cubicBezTo>
                <a:cubicBezTo>
                  <a:pt x="6666" y="4046"/>
                  <a:pt x="6717" y="4034"/>
                  <a:pt x="6694" y="4007"/>
                </a:cubicBezTo>
                <a:cubicBezTo>
                  <a:pt x="6651" y="4011"/>
                  <a:pt x="6586" y="3999"/>
                  <a:pt x="6577" y="4029"/>
                </a:cubicBezTo>
                <a:cubicBezTo>
                  <a:pt x="6642" y="4033"/>
                  <a:pt x="6590" y="4122"/>
                  <a:pt x="6607" y="4161"/>
                </a:cubicBezTo>
                <a:close/>
                <a:moveTo>
                  <a:pt x="6138" y="4073"/>
                </a:moveTo>
                <a:cubicBezTo>
                  <a:pt x="6086" y="4067"/>
                  <a:pt x="6085" y="4197"/>
                  <a:pt x="6167" y="4161"/>
                </a:cubicBezTo>
                <a:cubicBezTo>
                  <a:pt x="6236" y="4151"/>
                  <a:pt x="6178" y="4083"/>
                  <a:pt x="6196" y="4052"/>
                </a:cubicBezTo>
                <a:cubicBezTo>
                  <a:pt x="6204" y="4038"/>
                  <a:pt x="6261" y="4034"/>
                  <a:pt x="6255" y="4007"/>
                </a:cubicBezTo>
                <a:cubicBezTo>
                  <a:pt x="6179" y="4001"/>
                  <a:pt x="6129" y="4016"/>
                  <a:pt x="6138" y="4073"/>
                </a:cubicBezTo>
                <a:close/>
                <a:moveTo>
                  <a:pt x="2621" y="4118"/>
                </a:moveTo>
                <a:cubicBezTo>
                  <a:pt x="2620" y="4121"/>
                  <a:pt x="2566" y="4134"/>
                  <a:pt x="2562" y="4139"/>
                </a:cubicBezTo>
                <a:cubicBezTo>
                  <a:pt x="2546" y="4163"/>
                  <a:pt x="2574" y="4203"/>
                  <a:pt x="2562" y="4227"/>
                </a:cubicBezTo>
                <a:cubicBezTo>
                  <a:pt x="2688" y="4226"/>
                  <a:pt x="2690" y="4026"/>
                  <a:pt x="2621" y="4007"/>
                </a:cubicBezTo>
                <a:cubicBezTo>
                  <a:pt x="2546" y="4052"/>
                  <a:pt x="2630" y="4085"/>
                  <a:pt x="2621" y="4118"/>
                </a:cubicBezTo>
                <a:close/>
                <a:moveTo>
                  <a:pt x="4350" y="4052"/>
                </a:moveTo>
                <a:cubicBezTo>
                  <a:pt x="4358" y="4006"/>
                  <a:pt x="4480" y="4046"/>
                  <a:pt x="4467" y="3986"/>
                </a:cubicBezTo>
                <a:cubicBezTo>
                  <a:pt x="4424" y="3992"/>
                  <a:pt x="4255" y="4014"/>
                  <a:pt x="4350" y="4052"/>
                </a:cubicBezTo>
                <a:close/>
                <a:moveTo>
                  <a:pt x="3735" y="4073"/>
                </a:moveTo>
                <a:cubicBezTo>
                  <a:pt x="3823" y="4107"/>
                  <a:pt x="3811" y="3959"/>
                  <a:pt x="3763" y="3964"/>
                </a:cubicBezTo>
                <a:cubicBezTo>
                  <a:pt x="3773" y="4014"/>
                  <a:pt x="3759" y="4048"/>
                  <a:pt x="3735" y="4073"/>
                </a:cubicBezTo>
                <a:close/>
                <a:moveTo>
                  <a:pt x="8629" y="4052"/>
                </a:moveTo>
                <a:cubicBezTo>
                  <a:pt x="8638" y="4000"/>
                  <a:pt x="8691" y="3957"/>
                  <a:pt x="8599" y="3941"/>
                </a:cubicBezTo>
                <a:cubicBezTo>
                  <a:pt x="8585" y="3998"/>
                  <a:pt x="8561" y="4019"/>
                  <a:pt x="8629" y="4052"/>
                </a:cubicBezTo>
                <a:close/>
                <a:moveTo>
                  <a:pt x="4262" y="4029"/>
                </a:moveTo>
                <a:cubicBezTo>
                  <a:pt x="4271" y="3986"/>
                  <a:pt x="4222" y="3986"/>
                  <a:pt x="4203" y="3964"/>
                </a:cubicBezTo>
                <a:cubicBezTo>
                  <a:pt x="4201" y="3950"/>
                  <a:pt x="4199" y="3937"/>
                  <a:pt x="4174" y="3941"/>
                </a:cubicBezTo>
                <a:cubicBezTo>
                  <a:pt x="4187" y="3983"/>
                  <a:pt x="4185" y="4036"/>
                  <a:pt x="4262" y="4029"/>
                </a:cubicBezTo>
                <a:close/>
                <a:moveTo>
                  <a:pt x="3939" y="4007"/>
                </a:moveTo>
                <a:cubicBezTo>
                  <a:pt x="3948" y="3962"/>
                  <a:pt x="4069" y="4003"/>
                  <a:pt x="4057" y="3941"/>
                </a:cubicBezTo>
                <a:cubicBezTo>
                  <a:pt x="3965" y="3967"/>
                  <a:pt x="3985" y="3907"/>
                  <a:pt x="3939" y="3898"/>
                </a:cubicBezTo>
                <a:cubicBezTo>
                  <a:pt x="3923" y="3911"/>
                  <a:pt x="3871" y="4002"/>
                  <a:pt x="3939" y="4007"/>
                </a:cubicBezTo>
                <a:close/>
                <a:moveTo>
                  <a:pt x="3588" y="4095"/>
                </a:moveTo>
                <a:cubicBezTo>
                  <a:pt x="3649" y="4042"/>
                  <a:pt x="3540" y="3998"/>
                  <a:pt x="3646" y="3964"/>
                </a:cubicBezTo>
                <a:cubicBezTo>
                  <a:pt x="3646" y="3994"/>
                  <a:pt x="3646" y="4022"/>
                  <a:pt x="3646" y="4052"/>
                </a:cubicBezTo>
                <a:cubicBezTo>
                  <a:pt x="3777" y="4041"/>
                  <a:pt x="3690" y="4006"/>
                  <a:pt x="3735" y="3941"/>
                </a:cubicBezTo>
                <a:cubicBezTo>
                  <a:pt x="3667" y="3917"/>
                  <a:pt x="3656" y="3946"/>
                  <a:pt x="3588" y="3898"/>
                </a:cubicBezTo>
                <a:cubicBezTo>
                  <a:pt x="3562" y="3946"/>
                  <a:pt x="3470" y="4071"/>
                  <a:pt x="3588" y="4095"/>
                </a:cubicBezTo>
                <a:close/>
                <a:moveTo>
                  <a:pt x="5962" y="3964"/>
                </a:moveTo>
                <a:cubicBezTo>
                  <a:pt x="5983" y="3947"/>
                  <a:pt x="6035" y="3856"/>
                  <a:pt x="5933" y="3875"/>
                </a:cubicBezTo>
                <a:cubicBezTo>
                  <a:pt x="5937" y="3908"/>
                  <a:pt x="5922" y="3956"/>
                  <a:pt x="5962" y="3964"/>
                </a:cubicBezTo>
                <a:close/>
                <a:moveTo>
                  <a:pt x="5815" y="4007"/>
                </a:moveTo>
                <a:cubicBezTo>
                  <a:pt x="5865" y="3998"/>
                  <a:pt x="5809" y="3979"/>
                  <a:pt x="5815" y="3941"/>
                </a:cubicBezTo>
                <a:cubicBezTo>
                  <a:pt x="5915" y="3931"/>
                  <a:pt x="5872" y="3826"/>
                  <a:pt x="5757" y="3853"/>
                </a:cubicBezTo>
                <a:cubicBezTo>
                  <a:pt x="5778" y="3904"/>
                  <a:pt x="5704" y="4025"/>
                  <a:pt x="5815" y="4007"/>
                </a:cubicBezTo>
                <a:close/>
                <a:moveTo>
                  <a:pt x="2825" y="4052"/>
                </a:moveTo>
                <a:cubicBezTo>
                  <a:pt x="2803" y="4056"/>
                  <a:pt x="2768" y="4052"/>
                  <a:pt x="2767" y="4073"/>
                </a:cubicBezTo>
                <a:cubicBezTo>
                  <a:pt x="2819" y="4060"/>
                  <a:pt x="2889" y="4138"/>
                  <a:pt x="2913" y="4073"/>
                </a:cubicBezTo>
                <a:cubicBezTo>
                  <a:pt x="2799" y="4041"/>
                  <a:pt x="2908" y="4040"/>
                  <a:pt x="2943" y="4007"/>
                </a:cubicBezTo>
                <a:cubicBezTo>
                  <a:pt x="2920" y="4003"/>
                  <a:pt x="2885" y="4007"/>
                  <a:pt x="2884" y="3986"/>
                </a:cubicBezTo>
                <a:cubicBezTo>
                  <a:pt x="2943" y="3949"/>
                  <a:pt x="2922" y="3988"/>
                  <a:pt x="3002" y="3986"/>
                </a:cubicBezTo>
                <a:cubicBezTo>
                  <a:pt x="3011" y="3863"/>
                  <a:pt x="2866" y="3984"/>
                  <a:pt x="2855" y="3898"/>
                </a:cubicBezTo>
                <a:cubicBezTo>
                  <a:pt x="2932" y="3898"/>
                  <a:pt x="3028" y="3910"/>
                  <a:pt x="3031" y="3853"/>
                </a:cubicBezTo>
                <a:cubicBezTo>
                  <a:pt x="2953" y="3853"/>
                  <a:pt x="2874" y="3853"/>
                  <a:pt x="2796" y="3853"/>
                </a:cubicBezTo>
                <a:cubicBezTo>
                  <a:pt x="2826" y="3944"/>
                  <a:pt x="2810" y="3941"/>
                  <a:pt x="2825" y="4052"/>
                </a:cubicBezTo>
                <a:close/>
                <a:moveTo>
                  <a:pt x="4907" y="3919"/>
                </a:moveTo>
                <a:cubicBezTo>
                  <a:pt x="4996" y="3935"/>
                  <a:pt x="5014" y="3897"/>
                  <a:pt x="5083" y="3898"/>
                </a:cubicBezTo>
                <a:cubicBezTo>
                  <a:pt x="5100" y="3818"/>
                  <a:pt x="4996" y="3830"/>
                  <a:pt x="4907" y="3832"/>
                </a:cubicBezTo>
                <a:cubicBezTo>
                  <a:pt x="4907" y="3861"/>
                  <a:pt x="4907" y="3890"/>
                  <a:pt x="4907" y="3919"/>
                </a:cubicBezTo>
                <a:close/>
                <a:moveTo>
                  <a:pt x="4585" y="3853"/>
                </a:moveTo>
                <a:cubicBezTo>
                  <a:pt x="4564" y="3836"/>
                  <a:pt x="4421" y="3805"/>
                  <a:pt x="4409" y="3853"/>
                </a:cubicBezTo>
                <a:cubicBezTo>
                  <a:pt x="4460" y="3847"/>
                  <a:pt x="4555" y="3916"/>
                  <a:pt x="4585" y="3853"/>
                </a:cubicBezTo>
                <a:close/>
                <a:moveTo>
                  <a:pt x="6108" y="3853"/>
                </a:moveTo>
                <a:cubicBezTo>
                  <a:pt x="6103" y="3860"/>
                  <a:pt x="6058" y="3848"/>
                  <a:pt x="6050" y="3853"/>
                </a:cubicBezTo>
                <a:cubicBezTo>
                  <a:pt x="6035" y="3863"/>
                  <a:pt x="6062" y="3907"/>
                  <a:pt x="6050" y="3919"/>
                </a:cubicBezTo>
                <a:cubicBezTo>
                  <a:pt x="6163" y="3916"/>
                  <a:pt x="6121" y="3797"/>
                  <a:pt x="6196" y="3766"/>
                </a:cubicBezTo>
                <a:cubicBezTo>
                  <a:pt x="6097" y="3742"/>
                  <a:pt x="6130" y="3826"/>
                  <a:pt x="6108" y="3853"/>
                </a:cubicBezTo>
                <a:close/>
                <a:moveTo>
                  <a:pt x="5962" y="3809"/>
                </a:moveTo>
                <a:cubicBezTo>
                  <a:pt x="5981" y="3809"/>
                  <a:pt x="6001" y="3809"/>
                  <a:pt x="6021" y="3809"/>
                </a:cubicBezTo>
                <a:cubicBezTo>
                  <a:pt x="6021" y="3794"/>
                  <a:pt x="6021" y="3780"/>
                  <a:pt x="6021" y="3766"/>
                </a:cubicBezTo>
                <a:cubicBezTo>
                  <a:pt x="6001" y="3766"/>
                  <a:pt x="5981" y="3766"/>
                  <a:pt x="5962" y="3766"/>
                </a:cubicBezTo>
                <a:cubicBezTo>
                  <a:pt x="5962" y="3780"/>
                  <a:pt x="5962" y="3794"/>
                  <a:pt x="5962" y="3809"/>
                </a:cubicBezTo>
                <a:close/>
                <a:moveTo>
                  <a:pt x="3822" y="3875"/>
                </a:moveTo>
                <a:cubicBezTo>
                  <a:pt x="3902" y="3869"/>
                  <a:pt x="3961" y="3847"/>
                  <a:pt x="3998" y="3809"/>
                </a:cubicBezTo>
                <a:cubicBezTo>
                  <a:pt x="4001" y="3836"/>
                  <a:pt x="4007" y="3862"/>
                  <a:pt x="4057" y="3853"/>
                </a:cubicBezTo>
                <a:cubicBezTo>
                  <a:pt x="4055" y="3823"/>
                  <a:pt x="4071" y="3805"/>
                  <a:pt x="4086" y="3787"/>
                </a:cubicBezTo>
                <a:cubicBezTo>
                  <a:pt x="4004" y="3748"/>
                  <a:pt x="3843" y="3800"/>
                  <a:pt x="3822" y="3875"/>
                </a:cubicBezTo>
                <a:close/>
                <a:moveTo>
                  <a:pt x="7779" y="3743"/>
                </a:moveTo>
                <a:cubicBezTo>
                  <a:pt x="7799" y="3743"/>
                  <a:pt x="7818" y="3743"/>
                  <a:pt x="7838" y="3743"/>
                </a:cubicBezTo>
                <a:cubicBezTo>
                  <a:pt x="7883" y="3689"/>
                  <a:pt x="7738" y="3679"/>
                  <a:pt x="7749" y="3721"/>
                </a:cubicBezTo>
                <a:cubicBezTo>
                  <a:pt x="7768" y="3722"/>
                  <a:pt x="7784" y="3725"/>
                  <a:pt x="7779" y="3743"/>
                </a:cubicBezTo>
                <a:close/>
                <a:moveTo>
                  <a:pt x="6314" y="3700"/>
                </a:moveTo>
                <a:cubicBezTo>
                  <a:pt x="6282" y="3827"/>
                  <a:pt x="6441" y="3709"/>
                  <a:pt x="6314" y="3700"/>
                </a:cubicBezTo>
                <a:close/>
                <a:moveTo>
                  <a:pt x="6108" y="3743"/>
                </a:moveTo>
                <a:cubicBezTo>
                  <a:pt x="6128" y="3743"/>
                  <a:pt x="6147" y="3743"/>
                  <a:pt x="6167" y="3743"/>
                </a:cubicBezTo>
                <a:cubicBezTo>
                  <a:pt x="6167" y="3728"/>
                  <a:pt x="6167" y="3714"/>
                  <a:pt x="6167" y="3700"/>
                </a:cubicBezTo>
                <a:cubicBezTo>
                  <a:pt x="6147" y="3700"/>
                  <a:pt x="6128" y="3700"/>
                  <a:pt x="6108" y="3700"/>
                </a:cubicBezTo>
                <a:cubicBezTo>
                  <a:pt x="6108" y="3714"/>
                  <a:pt x="6108" y="3728"/>
                  <a:pt x="6108" y="3743"/>
                </a:cubicBezTo>
                <a:close/>
                <a:moveTo>
                  <a:pt x="6226" y="3677"/>
                </a:moveTo>
                <a:cubicBezTo>
                  <a:pt x="6137" y="3751"/>
                  <a:pt x="6334" y="3745"/>
                  <a:pt x="6226" y="3677"/>
                </a:cubicBezTo>
                <a:close/>
                <a:moveTo>
                  <a:pt x="6518" y="3721"/>
                </a:moveTo>
                <a:cubicBezTo>
                  <a:pt x="6555" y="3726"/>
                  <a:pt x="6537" y="3746"/>
                  <a:pt x="6518" y="3766"/>
                </a:cubicBezTo>
                <a:cubicBezTo>
                  <a:pt x="6599" y="3784"/>
                  <a:pt x="6708" y="3655"/>
                  <a:pt x="6577" y="3655"/>
                </a:cubicBezTo>
                <a:cubicBezTo>
                  <a:pt x="6586" y="3698"/>
                  <a:pt x="6537" y="3698"/>
                  <a:pt x="6518" y="3721"/>
                </a:cubicBezTo>
                <a:close/>
                <a:moveTo>
                  <a:pt x="7193" y="3787"/>
                </a:moveTo>
                <a:cubicBezTo>
                  <a:pt x="7339" y="3789"/>
                  <a:pt x="7212" y="3722"/>
                  <a:pt x="7281" y="3677"/>
                </a:cubicBezTo>
                <a:cubicBezTo>
                  <a:pt x="7173" y="3749"/>
                  <a:pt x="7135" y="3569"/>
                  <a:pt x="7076" y="3677"/>
                </a:cubicBezTo>
                <a:cubicBezTo>
                  <a:pt x="7240" y="3661"/>
                  <a:pt x="7152" y="3750"/>
                  <a:pt x="7193" y="3787"/>
                </a:cubicBezTo>
                <a:close/>
                <a:moveTo>
                  <a:pt x="8160" y="3677"/>
                </a:moveTo>
                <a:cubicBezTo>
                  <a:pt x="8246" y="3709"/>
                  <a:pt x="8246" y="3578"/>
                  <a:pt x="8160" y="3611"/>
                </a:cubicBezTo>
                <a:cubicBezTo>
                  <a:pt x="8160" y="3634"/>
                  <a:pt x="8160" y="3655"/>
                  <a:pt x="8160" y="3677"/>
                </a:cubicBezTo>
                <a:close/>
                <a:moveTo>
                  <a:pt x="7457" y="3655"/>
                </a:moveTo>
                <a:cubicBezTo>
                  <a:pt x="7450" y="3694"/>
                  <a:pt x="7512" y="3785"/>
                  <a:pt x="7544" y="3721"/>
                </a:cubicBezTo>
                <a:cubicBezTo>
                  <a:pt x="7438" y="3675"/>
                  <a:pt x="7647" y="3683"/>
                  <a:pt x="7604" y="3611"/>
                </a:cubicBezTo>
                <a:cubicBezTo>
                  <a:pt x="7531" y="3608"/>
                  <a:pt x="7513" y="3646"/>
                  <a:pt x="7457" y="3655"/>
                </a:cubicBezTo>
                <a:close/>
                <a:moveTo>
                  <a:pt x="6665" y="3655"/>
                </a:moveTo>
                <a:cubicBezTo>
                  <a:pt x="6665" y="3677"/>
                  <a:pt x="6665" y="3700"/>
                  <a:pt x="6665" y="3721"/>
                </a:cubicBezTo>
                <a:cubicBezTo>
                  <a:pt x="6685" y="3721"/>
                  <a:pt x="6704" y="3721"/>
                  <a:pt x="6724" y="3721"/>
                </a:cubicBezTo>
                <a:cubicBezTo>
                  <a:pt x="6742" y="3720"/>
                  <a:pt x="6759" y="3718"/>
                  <a:pt x="6754" y="3700"/>
                </a:cubicBezTo>
                <a:cubicBezTo>
                  <a:pt x="6673" y="3706"/>
                  <a:pt x="6805" y="3568"/>
                  <a:pt x="6724" y="3634"/>
                </a:cubicBezTo>
                <a:cubicBezTo>
                  <a:pt x="6717" y="3650"/>
                  <a:pt x="6699" y="3659"/>
                  <a:pt x="6665" y="3655"/>
                </a:cubicBezTo>
                <a:close/>
                <a:moveTo>
                  <a:pt x="6196" y="3655"/>
                </a:moveTo>
                <a:cubicBezTo>
                  <a:pt x="6216" y="3655"/>
                  <a:pt x="6236" y="3655"/>
                  <a:pt x="6255" y="3655"/>
                </a:cubicBezTo>
                <a:cubicBezTo>
                  <a:pt x="6300" y="3601"/>
                  <a:pt x="6156" y="3590"/>
                  <a:pt x="6167" y="3634"/>
                </a:cubicBezTo>
                <a:cubicBezTo>
                  <a:pt x="6185" y="3635"/>
                  <a:pt x="6202" y="3637"/>
                  <a:pt x="6196" y="3655"/>
                </a:cubicBezTo>
                <a:close/>
                <a:moveTo>
                  <a:pt x="3676" y="3655"/>
                </a:moveTo>
                <a:cubicBezTo>
                  <a:pt x="3730" y="3664"/>
                  <a:pt x="3763" y="3641"/>
                  <a:pt x="3793" y="3634"/>
                </a:cubicBezTo>
                <a:cubicBezTo>
                  <a:pt x="3832" y="3622"/>
                  <a:pt x="3889" y="3616"/>
                  <a:pt x="3910" y="3589"/>
                </a:cubicBezTo>
                <a:cubicBezTo>
                  <a:pt x="3798" y="3586"/>
                  <a:pt x="3678" y="3576"/>
                  <a:pt x="3676" y="3655"/>
                </a:cubicBezTo>
                <a:close/>
                <a:moveTo>
                  <a:pt x="8864" y="3611"/>
                </a:moveTo>
                <a:cubicBezTo>
                  <a:pt x="8883" y="3611"/>
                  <a:pt x="8903" y="3611"/>
                  <a:pt x="8923" y="3611"/>
                </a:cubicBezTo>
                <a:cubicBezTo>
                  <a:pt x="8968" y="3558"/>
                  <a:pt x="8823" y="3547"/>
                  <a:pt x="8834" y="3589"/>
                </a:cubicBezTo>
                <a:cubicBezTo>
                  <a:pt x="8852" y="3590"/>
                  <a:pt x="8869" y="3593"/>
                  <a:pt x="8864" y="3611"/>
                </a:cubicBezTo>
                <a:close/>
                <a:moveTo>
                  <a:pt x="6490" y="3611"/>
                </a:moveTo>
                <a:cubicBezTo>
                  <a:pt x="6509" y="3611"/>
                  <a:pt x="6528" y="3611"/>
                  <a:pt x="6548" y="3611"/>
                </a:cubicBezTo>
                <a:cubicBezTo>
                  <a:pt x="6548" y="3596"/>
                  <a:pt x="6548" y="3582"/>
                  <a:pt x="6548" y="3567"/>
                </a:cubicBezTo>
                <a:cubicBezTo>
                  <a:pt x="6528" y="3567"/>
                  <a:pt x="6509" y="3567"/>
                  <a:pt x="6490" y="3567"/>
                </a:cubicBezTo>
                <a:cubicBezTo>
                  <a:pt x="6490" y="3582"/>
                  <a:pt x="6490" y="3596"/>
                  <a:pt x="6490" y="3611"/>
                </a:cubicBezTo>
                <a:close/>
                <a:moveTo>
                  <a:pt x="4144" y="3589"/>
                </a:moveTo>
                <a:cubicBezTo>
                  <a:pt x="4244" y="3656"/>
                  <a:pt x="4234" y="3508"/>
                  <a:pt x="4144" y="3589"/>
                </a:cubicBezTo>
                <a:close/>
                <a:moveTo>
                  <a:pt x="53151" y="3655"/>
                </a:moveTo>
                <a:cubicBezTo>
                  <a:pt x="53240" y="3689"/>
                  <a:pt x="53228" y="3541"/>
                  <a:pt x="53180" y="3545"/>
                </a:cubicBezTo>
                <a:cubicBezTo>
                  <a:pt x="53190" y="3596"/>
                  <a:pt x="53176" y="3629"/>
                  <a:pt x="53151" y="3655"/>
                </a:cubicBezTo>
                <a:close/>
                <a:moveTo>
                  <a:pt x="7251" y="3545"/>
                </a:moveTo>
                <a:cubicBezTo>
                  <a:pt x="7230" y="3532"/>
                  <a:pt x="7197" y="3563"/>
                  <a:pt x="7193" y="3567"/>
                </a:cubicBezTo>
                <a:cubicBezTo>
                  <a:pt x="7094" y="3641"/>
                  <a:pt x="7320" y="3586"/>
                  <a:pt x="7251" y="3545"/>
                </a:cubicBezTo>
                <a:close/>
                <a:moveTo>
                  <a:pt x="3471" y="3589"/>
                </a:moveTo>
                <a:cubicBezTo>
                  <a:pt x="3477" y="3584"/>
                  <a:pt x="3443" y="3545"/>
                  <a:pt x="3441" y="3545"/>
                </a:cubicBezTo>
                <a:cubicBezTo>
                  <a:pt x="3396" y="3531"/>
                  <a:pt x="3346" y="3546"/>
                  <a:pt x="3383" y="3567"/>
                </a:cubicBezTo>
                <a:cubicBezTo>
                  <a:pt x="3392" y="3572"/>
                  <a:pt x="3429" y="3566"/>
                  <a:pt x="3441" y="3567"/>
                </a:cubicBezTo>
                <a:cubicBezTo>
                  <a:pt x="3441" y="3567"/>
                  <a:pt x="3449" y="3605"/>
                  <a:pt x="3471" y="3589"/>
                </a:cubicBezTo>
                <a:close/>
                <a:moveTo>
                  <a:pt x="10241" y="3567"/>
                </a:moveTo>
                <a:cubicBezTo>
                  <a:pt x="10271" y="3567"/>
                  <a:pt x="10300" y="3567"/>
                  <a:pt x="10329" y="3567"/>
                </a:cubicBezTo>
                <a:cubicBezTo>
                  <a:pt x="10333" y="3528"/>
                  <a:pt x="10300" y="3516"/>
                  <a:pt x="10241" y="3523"/>
                </a:cubicBezTo>
                <a:cubicBezTo>
                  <a:pt x="10241" y="3538"/>
                  <a:pt x="10241" y="3553"/>
                  <a:pt x="10241" y="3567"/>
                </a:cubicBezTo>
                <a:close/>
                <a:moveTo>
                  <a:pt x="4262" y="3567"/>
                </a:moveTo>
                <a:cubicBezTo>
                  <a:pt x="4312" y="3568"/>
                  <a:pt x="4337" y="3550"/>
                  <a:pt x="4350" y="3523"/>
                </a:cubicBezTo>
                <a:cubicBezTo>
                  <a:pt x="4304" y="3525"/>
                  <a:pt x="4248" y="3520"/>
                  <a:pt x="4262" y="3567"/>
                </a:cubicBezTo>
                <a:close/>
                <a:moveTo>
                  <a:pt x="6841" y="3567"/>
                </a:moveTo>
                <a:cubicBezTo>
                  <a:pt x="6920" y="3583"/>
                  <a:pt x="6898" y="3521"/>
                  <a:pt x="6929" y="3501"/>
                </a:cubicBezTo>
                <a:cubicBezTo>
                  <a:pt x="6865" y="3497"/>
                  <a:pt x="6836" y="3519"/>
                  <a:pt x="6841" y="3567"/>
                </a:cubicBezTo>
                <a:close/>
                <a:moveTo>
                  <a:pt x="3031" y="3501"/>
                </a:moveTo>
                <a:cubicBezTo>
                  <a:pt x="3011" y="3501"/>
                  <a:pt x="2992" y="3501"/>
                  <a:pt x="2972" y="3501"/>
                </a:cubicBezTo>
                <a:cubicBezTo>
                  <a:pt x="2812" y="3495"/>
                  <a:pt x="3036" y="3563"/>
                  <a:pt x="3031" y="3501"/>
                </a:cubicBezTo>
                <a:close/>
                <a:moveTo>
                  <a:pt x="2621" y="3545"/>
                </a:moveTo>
                <a:cubicBezTo>
                  <a:pt x="2640" y="3545"/>
                  <a:pt x="2660" y="3545"/>
                  <a:pt x="2679" y="3545"/>
                </a:cubicBezTo>
                <a:cubicBezTo>
                  <a:pt x="2679" y="3530"/>
                  <a:pt x="2679" y="3516"/>
                  <a:pt x="2679" y="3501"/>
                </a:cubicBezTo>
                <a:cubicBezTo>
                  <a:pt x="2660" y="3501"/>
                  <a:pt x="2640" y="3501"/>
                  <a:pt x="2621" y="3501"/>
                </a:cubicBezTo>
                <a:cubicBezTo>
                  <a:pt x="2621" y="3516"/>
                  <a:pt x="2621" y="3530"/>
                  <a:pt x="2621" y="3545"/>
                </a:cubicBezTo>
                <a:close/>
                <a:moveTo>
                  <a:pt x="8277" y="3479"/>
                </a:moveTo>
                <a:cubicBezTo>
                  <a:pt x="8277" y="3545"/>
                  <a:pt x="8277" y="3611"/>
                  <a:pt x="8277" y="3677"/>
                </a:cubicBezTo>
                <a:cubicBezTo>
                  <a:pt x="8309" y="3669"/>
                  <a:pt x="8323" y="3694"/>
                  <a:pt x="8336" y="3700"/>
                </a:cubicBezTo>
                <a:cubicBezTo>
                  <a:pt x="8444" y="3742"/>
                  <a:pt x="8345" y="3694"/>
                  <a:pt x="8365" y="3677"/>
                </a:cubicBezTo>
                <a:cubicBezTo>
                  <a:pt x="8395" y="3654"/>
                  <a:pt x="8536" y="3635"/>
                  <a:pt x="8453" y="3611"/>
                </a:cubicBezTo>
                <a:cubicBezTo>
                  <a:pt x="8450" y="3628"/>
                  <a:pt x="8339" y="3628"/>
                  <a:pt x="8336" y="3611"/>
                </a:cubicBezTo>
                <a:cubicBezTo>
                  <a:pt x="8414" y="3587"/>
                  <a:pt x="8426" y="3449"/>
                  <a:pt x="8277" y="3479"/>
                </a:cubicBezTo>
                <a:close/>
                <a:moveTo>
                  <a:pt x="7779" y="3589"/>
                </a:moveTo>
                <a:cubicBezTo>
                  <a:pt x="7753" y="3595"/>
                  <a:pt x="7681" y="3671"/>
                  <a:pt x="7749" y="3677"/>
                </a:cubicBezTo>
                <a:cubicBezTo>
                  <a:pt x="7757" y="3643"/>
                  <a:pt x="7814" y="3662"/>
                  <a:pt x="7838" y="3677"/>
                </a:cubicBezTo>
                <a:cubicBezTo>
                  <a:pt x="7863" y="3629"/>
                  <a:pt x="7914" y="3602"/>
                  <a:pt x="7896" y="3523"/>
                </a:cubicBezTo>
                <a:cubicBezTo>
                  <a:pt x="7835" y="3511"/>
                  <a:pt x="7812" y="3469"/>
                  <a:pt x="7720" y="3479"/>
                </a:cubicBezTo>
                <a:cubicBezTo>
                  <a:pt x="7695" y="3550"/>
                  <a:pt x="7767" y="3547"/>
                  <a:pt x="7779" y="3589"/>
                </a:cubicBezTo>
                <a:close/>
                <a:moveTo>
                  <a:pt x="6929" y="3721"/>
                </a:moveTo>
                <a:cubicBezTo>
                  <a:pt x="6887" y="3713"/>
                  <a:pt x="6880" y="3695"/>
                  <a:pt x="6841" y="3721"/>
                </a:cubicBezTo>
                <a:cubicBezTo>
                  <a:pt x="6795" y="3814"/>
                  <a:pt x="6891" y="3790"/>
                  <a:pt x="6841" y="3898"/>
                </a:cubicBezTo>
                <a:cubicBezTo>
                  <a:pt x="6890" y="3898"/>
                  <a:pt x="6939" y="3898"/>
                  <a:pt x="6988" y="3898"/>
                </a:cubicBezTo>
                <a:cubicBezTo>
                  <a:pt x="6950" y="3803"/>
                  <a:pt x="6990" y="3788"/>
                  <a:pt x="6988" y="3677"/>
                </a:cubicBezTo>
                <a:cubicBezTo>
                  <a:pt x="7085" y="3692"/>
                  <a:pt x="7035" y="3631"/>
                  <a:pt x="7017" y="3611"/>
                </a:cubicBezTo>
                <a:cubicBezTo>
                  <a:pt x="7118" y="3646"/>
                  <a:pt x="7156" y="3464"/>
                  <a:pt x="7046" y="3479"/>
                </a:cubicBezTo>
                <a:cubicBezTo>
                  <a:pt x="6996" y="3486"/>
                  <a:pt x="7084" y="3556"/>
                  <a:pt x="6959" y="3545"/>
                </a:cubicBezTo>
                <a:cubicBezTo>
                  <a:pt x="6965" y="3619"/>
                  <a:pt x="7021" y="3684"/>
                  <a:pt x="6929" y="3721"/>
                </a:cubicBezTo>
                <a:close/>
                <a:moveTo>
                  <a:pt x="7398" y="3567"/>
                </a:moveTo>
                <a:cubicBezTo>
                  <a:pt x="7391" y="3526"/>
                  <a:pt x="7431" y="3518"/>
                  <a:pt x="7427" y="3479"/>
                </a:cubicBezTo>
                <a:cubicBezTo>
                  <a:pt x="7390" y="3478"/>
                  <a:pt x="7386" y="3451"/>
                  <a:pt x="7340" y="3457"/>
                </a:cubicBezTo>
                <a:cubicBezTo>
                  <a:pt x="7335" y="3512"/>
                  <a:pt x="7334" y="3563"/>
                  <a:pt x="7398" y="3567"/>
                </a:cubicBezTo>
                <a:close/>
                <a:moveTo>
                  <a:pt x="5024" y="3567"/>
                </a:moveTo>
                <a:cubicBezTo>
                  <a:pt x="5118" y="3586"/>
                  <a:pt x="5085" y="3510"/>
                  <a:pt x="5141" y="3501"/>
                </a:cubicBezTo>
                <a:cubicBezTo>
                  <a:pt x="5174" y="3496"/>
                  <a:pt x="5187" y="3476"/>
                  <a:pt x="5200" y="3457"/>
                </a:cubicBezTo>
                <a:cubicBezTo>
                  <a:pt x="5120" y="3478"/>
                  <a:pt x="4998" y="3467"/>
                  <a:pt x="5024" y="3567"/>
                </a:cubicBezTo>
                <a:close/>
                <a:moveTo>
                  <a:pt x="4790" y="3523"/>
                </a:moveTo>
                <a:cubicBezTo>
                  <a:pt x="4868" y="3538"/>
                  <a:pt x="4846" y="3478"/>
                  <a:pt x="4877" y="3457"/>
                </a:cubicBezTo>
                <a:cubicBezTo>
                  <a:pt x="4814" y="3453"/>
                  <a:pt x="4784" y="3475"/>
                  <a:pt x="4790" y="3523"/>
                </a:cubicBezTo>
                <a:close/>
                <a:moveTo>
                  <a:pt x="7486" y="3479"/>
                </a:moveTo>
                <a:cubicBezTo>
                  <a:pt x="7538" y="3474"/>
                  <a:pt x="7633" y="3501"/>
                  <a:pt x="7604" y="3435"/>
                </a:cubicBezTo>
                <a:cubicBezTo>
                  <a:pt x="7536" y="3429"/>
                  <a:pt x="7493" y="3441"/>
                  <a:pt x="7486" y="3479"/>
                </a:cubicBezTo>
                <a:close/>
                <a:moveTo>
                  <a:pt x="5727" y="3523"/>
                </a:moveTo>
                <a:cubicBezTo>
                  <a:pt x="5720" y="3484"/>
                  <a:pt x="5757" y="3414"/>
                  <a:pt x="5668" y="3435"/>
                </a:cubicBezTo>
                <a:cubicBezTo>
                  <a:pt x="5660" y="3486"/>
                  <a:pt x="5676" y="3518"/>
                  <a:pt x="5727" y="3523"/>
                </a:cubicBezTo>
                <a:close/>
                <a:moveTo>
                  <a:pt x="4232" y="3457"/>
                </a:moveTo>
                <a:cubicBezTo>
                  <a:pt x="4208" y="3475"/>
                  <a:pt x="4110" y="3438"/>
                  <a:pt x="4115" y="3479"/>
                </a:cubicBezTo>
                <a:cubicBezTo>
                  <a:pt x="4174" y="3467"/>
                  <a:pt x="4183" y="3601"/>
                  <a:pt x="4232" y="3523"/>
                </a:cubicBezTo>
                <a:cubicBezTo>
                  <a:pt x="4132" y="3436"/>
                  <a:pt x="4358" y="3547"/>
                  <a:pt x="4350" y="3457"/>
                </a:cubicBezTo>
                <a:cubicBezTo>
                  <a:pt x="4243" y="3453"/>
                  <a:pt x="4262" y="3435"/>
                  <a:pt x="4232" y="3457"/>
                </a:cubicBezTo>
                <a:close/>
                <a:moveTo>
                  <a:pt x="3177" y="3501"/>
                </a:moveTo>
                <a:cubicBezTo>
                  <a:pt x="3188" y="3504"/>
                  <a:pt x="3153" y="3462"/>
                  <a:pt x="3149" y="3479"/>
                </a:cubicBezTo>
                <a:cubicBezTo>
                  <a:pt x="3140" y="3511"/>
                  <a:pt x="3175" y="3526"/>
                  <a:pt x="3177" y="3545"/>
                </a:cubicBezTo>
                <a:cubicBezTo>
                  <a:pt x="3177" y="3544"/>
                  <a:pt x="3118" y="3585"/>
                  <a:pt x="3177" y="3589"/>
                </a:cubicBezTo>
                <a:cubicBezTo>
                  <a:pt x="3187" y="3566"/>
                  <a:pt x="3217" y="3560"/>
                  <a:pt x="3237" y="3545"/>
                </a:cubicBezTo>
                <a:cubicBezTo>
                  <a:pt x="3256" y="3529"/>
                  <a:pt x="3259" y="3503"/>
                  <a:pt x="3295" y="3501"/>
                </a:cubicBezTo>
                <a:cubicBezTo>
                  <a:pt x="3358" y="3517"/>
                  <a:pt x="3481" y="3479"/>
                  <a:pt x="3354" y="3479"/>
                </a:cubicBezTo>
                <a:cubicBezTo>
                  <a:pt x="3292" y="3466"/>
                  <a:pt x="3270" y="3425"/>
                  <a:pt x="3177" y="3435"/>
                </a:cubicBezTo>
                <a:cubicBezTo>
                  <a:pt x="3173" y="3459"/>
                  <a:pt x="3212" y="3511"/>
                  <a:pt x="3177" y="3501"/>
                </a:cubicBezTo>
                <a:close/>
                <a:moveTo>
                  <a:pt x="2591" y="3479"/>
                </a:moveTo>
                <a:cubicBezTo>
                  <a:pt x="2668" y="3486"/>
                  <a:pt x="2717" y="3471"/>
                  <a:pt x="2708" y="3414"/>
                </a:cubicBezTo>
                <a:cubicBezTo>
                  <a:pt x="2653" y="3422"/>
                  <a:pt x="2582" y="3421"/>
                  <a:pt x="2591" y="3479"/>
                </a:cubicBezTo>
                <a:close/>
                <a:moveTo>
                  <a:pt x="5405" y="3457"/>
                </a:moveTo>
                <a:cubicBezTo>
                  <a:pt x="5440" y="3461"/>
                  <a:pt x="5488" y="3453"/>
                  <a:pt x="5493" y="3479"/>
                </a:cubicBezTo>
                <a:cubicBezTo>
                  <a:pt x="5466" y="3509"/>
                  <a:pt x="5446" y="3528"/>
                  <a:pt x="5434" y="3567"/>
                </a:cubicBezTo>
                <a:cubicBezTo>
                  <a:pt x="5424" y="3602"/>
                  <a:pt x="5474" y="3586"/>
                  <a:pt x="5434" y="3611"/>
                </a:cubicBezTo>
                <a:cubicBezTo>
                  <a:pt x="5389" y="3640"/>
                  <a:pt x="5474" y="3718"/>
                  <a:pt x="5493" y="3700"/>
                </a:cubicBezTo>
                <a:cubicBezTo>
                  <a:pt x="5550" y="3647"/>
                  <a:pt x="5521" y="3558"/>
                  <a:pt x="5552" y="3501"/>
                </a:cubicBezTo>
                <a:cubicBezTo>
                  <a:pt x="5561" y="3484"/>
                  <a:pt x="5632" y="3479"/>
                  <a:pt x="5610" y="3435"/>
                </a:cubicBezTo>
                <a:cubicBezTo>
                  <a:pt x="5491" y="3466"/>
                  <a:pt x="5518" y="3387"/>
                  <a:pt x="5434" y="3391"/>
                </a:cubicBezTo>
                <a:cubicBezTo>
                  <a:pt x="5435" y="3421"/>
                  <a:pt x="5420" y="3439"/>
                  <a:pt x="5405" y="3457"/>
                </a:cubicBezTo>
                <a:close/>
                <a:moveTo>
                  <a:pt x="3676" y="3457"/>
                </a:moveTo>
                <a:cubicBezTo>
                  <a:pt x="3698" y="3452"/>
                  <a:pt x="3733" y="3457"/>
                  <a:pt x="3735" y="3435"/>
                </a:cubicBezTo>
                <a:cubicBezTo>
                  <a:pt x="3668" y="3384"/>
                  <a:pt x="3647" y="3463"/>
                  <a:pt x="3617" y="3501"/>
                </a:cubicBezTo>
                <a:cubicBezTo>
                  <a:pt x="3707" y="3485"/>
                  <a:pt x="3674" y="3562"/>
                  <a:pt x="3763" y="3545"/>
                </a:cubicBezTo>
                <a:cubicBezTo>
                  <a:pt x="3770" y="3528"/>
                  <a:pt x="3765" y="3502"/>
                  <a:pt x="3793" y="3501"/>
                </a:cubicBezTo>
                <a:cubicBezTo>
                  <a:pt x="3843" y="3544"/>
                  <a:pt x="3945" y="3548"/>
                  <a:pt x="4057" y="3545"/>
                </a:cubicBezTo>
                <a:cubicBezTo>
                  <a:pt x="4056" y="3479"/>
                  <a:pt x="4060" y="3411"/>
                  <a:pt x="3969" y="3414"/>
                </a:cubicBezTo>
                <a:cubicBezTo>
                  <a:pt x="3921" y="3414"/>
                  <a:pt x="3952" y="3474"/>
                  <a:pt x="3910" y="3479"/>
                </a:cubicBezTo>
                <a:cubicBezTo>
                  <a:pt x="3866" y="3475"/>
                  <a:pt x="3802" y="3487"/>
                  <a:pt x="3793" y="3457"/>
                </a:cubicBezTo>
                <a:cubicBezTo>
                  <a:pt x="3816" y="3452"/>
                  <a:pt x="3851" y="3457"/>
                  <a:pt x="3852" y="3435"/>
                </a:cubicBezTo>
                <a:cubicBezTo>
                  <a:pt x="3810" y="3430"/>
                  <a:pt x="3802" y="3399"/>
                  <a:pt x="3763" y="3391"/>
                </a:cubicBezTo>
                <a:cubicBezTo>
                  <a:pt x="3804" y="3454"/>
                  <a:pt x="3711" y="3524"/>
                  <a:pt x="3676" y="3457"/>
                </a:cubicBezTo>
                <a:close/>
                <a:moveTo>
                  <a:pt x="3441" y="3414"/>
                </a:moveTo>
                <a:cubicBezTo>
                  <a:pt x="3457" y="3445"/>
                  <a:pt x="3407" y="3528"/>
                  <a:pt x="3471" y="3523"/>
                </a:cubicBezTo>
                <a:cubicBezTo>
                  <a:pt x="3425" y="3449"/>
                  <a:pt x="3610" y="3441"/>
                  <a:pt x="3499" y="3391"/>
                </a:cubicBezTo>
                <a:cubicBezTo>
                  <a:pt x="3493" y="3408"/>
                  <a:pt x="3476" y="3417"/>
                  <a:pt x="3441" y="3414"/>
                </a:cubicBezTo>
                <a:close/>
                <a:moveTo>
                  <a:pt x="12234" y="3479"/>
                </a:moveTo>
                <a:cubicBezTo>
                  <a:pt x="12190" y="3482"/>
                  <a:pt x="12126" y="3471"/>
                  <a:pt x="12117" y="3501"/>
                </a:cubicBezTo>
                <a:cubicBezTo>
                  <a:pt x="12191" y="3529"/>
                  <a:pt x="12260" y="3511"/>
                  <a:pt x="12322" y="3501"/>
                </a:cubicBezTo>
                <a:cubicBezTo>
                  <a:pt x="12331" y="3458"/>
                  <a:pt x="12283" y="3458"/>
                  <a:pt x="12263" y="3435"/>
                </a:cubicBezTo>
                <a:cubicBezTo>
                  <a:pt x="12259" y="3409"/>
                  <a:pt x="12268" y="3373"/>
                  <a:pt x="12234" y="3369"/>
                </a:cubicBezTo>
                <a:cubicBezTo>
                  <a:pt x="12179" y="3411"/>
                  <a:pt x="12231" y="3424"/>
                  <a:pt x="12234" y="3479"/>
                </a:cubicBezTo>
                <a:close/>
                <a:moveTo>
                  <a:pt x="11238" y="3391"/>
                </a:moveTo>
                <a:cubicBezTo>
                  <a:pt x="11183" y="3395"/>
                  <a:pt x="11173" y="3366"/>
                  <a:pt x="11121" y="3369"/>
                </a:cubicBezTo>
                <a:cubicBezTo>
                  <a:pt x="11073" y="3430"/>
                  <a:pt x="11247" y="3430"/>
                  <a:pt x="11238" y="3391"/>
                </a:cubicBezTo>
                <a:close/>
                <a:moveTo>
                  <a:pt x="7076" y="3414"/>
                </a:moveTo>
                <a:cubicBezTo>
                  <a:pt x="7095" y="3414"/>
                  <a:pt x="7115" y="3414"/>
                  <a:pt x="7134" y="3414"/>
                </a:cubicBezTo>
                <a:cubicBezTo>
                  <a:pt x="7134" y="3399"/>
                  <a:pt x="7134" y="3384"/>
                  <a:pt x="7134" y="3369"/>
                </a:cubicBezTo>
                <a:cubicBezTo>
                  <a:pt x="7115" y="3369"/>
                  <a:pt x="7095" y="3369"/>
                  <a:pt x="7076" y="3369"/>
                </a:cubicBezTo>
                <a:cubicBezTo>
                  <a:pt x="7076" y="3384"/>
                  <a:pt x="7076" y="3399"/>
                  <a:pt x="7076" y="3414"/>
                </a:cubicBezTo>
                <a:close/>
                <a:moveTo>
                  <a:pt x="4174" y="3435"/>
                </a:moveTo>
                <a:cubicBezTo>
                  <a:pt x="4181" y="3404"/>
                  <a:pt x="4222" y="3399"/>
                  <a:pt x="4232" y="3369"/>
                </a:cubicBezTo>
                <a:cubicBezTo>
                  <a:pt x="4203" y="3369"/>
                  <a:pt x="4174" y="3369"/>
                  <a:pt x="4144" y="3369"/>
                </a:cubicBezTo>
                <a:cubicBezTo>
                  <a:pt x="4149" y="3395"/>
                  <a:pt x="4140" y="3432"/>
                  <a:pt x="4174" y="3435"/>
                </a:cubicBezTo>
                <a:close/>
                <a:moveTo>
                  <a:pt x="3852" y="3414"/>
                </a:moveTo>
                <a:cubicBezTo>
                  <a:pt x="3871" y="3414"/>
                  <a:pt x="3891" y="3414"/>
                  <a:pt x="3910" y="3414"/>
                </a:cubicBezTo>
                <a:cubicBezTo>
                  <a:pt x="3910" y="3399"/>
                  <a:pt x="3910" y="3384"/>
                  <a:pt x="3910" y="3369"/>
                </a:cubicBezTo>
                <a:cubicBezTo>
                  <a:pt x="3891" y="3369"/>
                  <a:pt x="3871" y="3369"/>
                  <a:pt x="3852" y="3369"/>
                </a:cubicBezTo>
                <a:cubicBezTo>
                  <a:pt x="3852" y="3384"/>
                  <a:pt x="3852" y="3399"/>
                  <a:pt x="3852" y="3414"/>
                </a:cubicBezTo>
                <a:close/>
                <a:moveTo>
                  <a:pt x="2445" y="3414"/>
                </a:moveTo>
                <a:cubicBezTo>
                  <a:pt x="2433" y="3466"/>
                  <a:pt x="2498" y="3461"/>
                  <a:pt x="2474" y="3523"/>
                </a:cubicBezTo>
                <a:cubicBezTo>
                  <a:pt x="2577" y="3540"/>
                  <a:pt x="2601" y="3386"/>
                  <a:pt x="2562" y="3369"/>
                </a:cubicBezTo>
                <a:cubicBezTo>
                  <a:pt x="2535" y="3444"/>
                  <a:pt x="2496" y="3372"/>
                  <a:pt x="2445" y="3414"/>
                </a:cubicBezTo>
                <a:close/>
                <a:moveTo>
                  <a:pt x="7838" y="3457"/>
                </a:moveTo>
                <a:cubicBezTo>
                  <a:pt x="7838" y="3429"/>
                  <a:pt x="7889" y="3437"/>
                  <a:pt x="7896" y="3414"/>
                </a:cubicBezTo>
                <a:cubicBezTo>
                  <a:pt x="7826" y="3422"/>
                  <a:pt x="7913" y="3313"/>
                  <a:pt x="7809" y="3348"/>
                </a:cubicBezTo>
                <a:cubicBezTo>
                  <a:pt x="7824" y="3379"/>
                  <a:pt x="7774" y="3461"/>
                  <a:pt x="7838" y="3457"/>
                </a:cubicBezTo>
                <a:close/>
                <a:moveTo>
                  <a:pt x="6754" y="3589"/>
                </a:moveTo>
                <a:cubicBezTo>
                  <a:pt x="6838" y="3568"/>
                  <a:pt x="6752" y="3508"/>
                  <a:pt x="6754" y="3479"/>
                </a:cubicBezTo>
                <a:cubicBezTo>
                  <a:pt x="6755" y="3449"/>
                  <a:pt x="6801" y="3437"/>
                  <a:pt x="6783" y="3391"/>
                </a:cubicBezTo>
                <a:cubicBezTo>
                  <a:pt x="6744" y="3391"/>
                  <a:pt x="6756" y="3352"/>
                  <a:pt x="6724" y="3348"/>
                </a:cubicBezTo>
                <a:cubicBezTo>
                  <a:pt x="6698" y="3382"/>
                  <a:pt x="6640" y="3605"/>
                  <a:pt x="6754" y="3589"/>
                </a:cubicBezTo>
                <a:close/>
                <a:moveTo>
                  <a:pt x="6196" y="3369"/>
                </a:moveTo>
                <a:cubicBezTo>
                  <a:pt x="6226" y="3369"/>
                  <a:pt x="6231" y="3387"/>
                  <a:pt x="6255" y="3391"/>
                </a:cubicBezTo>
                <a:cubicBezTo>
                  <a:pt x="6255" y="3369"/>
                  <a:pt x="6279" y="3365"/>
                  <a:pt x="6284" y="3348"/>
                </a:cubicBezTo>
                <a:cubicBezTo>
                  <a:pt x="6255" y="3348"/>
                  <a:pt x="6249" y="3330"/>
                  <a:pt x="6226" y="3325"/>
                </a:cubicBezTo>
                <a:cubicBezTo>
                  <a:pt x="6226" y="3348"/>
                  <a:pt x="6202" y="3351"/>
                  <a:pt x="6196" y="3369"/>
                </a:cubicBezTo>
                <a:close/>
                <a:moveTo>
                  <a:pt x="5786" y="3391"/>
                </a:moveTo>
                <a:cubicBezTo>
                  <a:pt x="5806" y="3391"/>
                  <a:pt x="5825" y="3391"/>
                  <a:pt x="5844" y="3391"/>
                </a:cubicBezTo>
                <a:cubicBezTo>
                  <a:pt x="5846" y="3363"/>
                  <a:pt x="5882" y="3361"/>
                  <a:pt x="5874" y="3325"/>
                </a:cubicBezTo>
                <a:cubicBezTo>
                  <a:pt x="5854" y="3325"/>
                  <a:pt x="5835" y="3325"/>
                  <a:pt x="5815" y="3325"/>
                </a:cubicBezTo>
                <a:cubicBezTo>
                  <a:pt x="5814" y="3354"/>
                  <a:pt x="5778" y="3355"/>
                  <a:pt x="5786" y="3391"/>
                </a:cubicBezTo>
                <a:close/>
                <a:moveTo>
                  <a:pt x="4438" y="3545"/>
                </a:moveTo>
                <a:cubicBezTo>
                  <a:pt x="4527" y="3553"/>
                  <a:pt x="4516" y="3508"/>
                  <a:pt x="4526" y="3479"/>
                </a:cubicBezTo>
                <a:cubicBezTo>
                  <a:pt x="4538" y="3441"/>
                  <a:pt x="4619" y="3322"/>
                  <a:pt x="4526" y="3325"/>
                </a:cubicBezTo>
                <a:cubicBezTo>
                  <a:pt x="4526" y="3421"/>
                  <a:pt x="4467" y="3472"/>
                  <a:pt x="4438" y="3545"/>
                </a:cubicBezTo>
                <a:close/>
                <a:moveTo>
                  <a:pt x="2767" y="3348"/>
                </a:moveTo>
                <a:cubicBezTo>
                  <a:pt x="2776" y="3399"/>
                  <a:pt x="2762" y="3432"/>
                  <a:pt x="2738" y="3457"/>
                </a:cubicBezTo>
                <a:cubicBezTo>
                  <a:pt x="2782" y="3453"/>
                  <a:pt x="2846" y="3465"/>
                  <a:pt x="2855" y="3435"/>
                </a:cubicBezTo>
                <a:cubicBezTo>
                  <a:pt x="2749" y="3421"/>
                  <a:pt x="2923" y="3333"/>
                  <a:pt x="2825" y="3325"/>
                </a:cubicBezTo>
                <a:cubicBezTo>
                  <a:pt x="2819" y="3342"/>
                  <a:pt x="2801" y="3351"/>
                  <a:pt x="2767" y="3348"/>
                </a:cubicBezTo>
                <a:close/>
                <a:moveTo>
                  <a:pt x="7574" y="3391"/>
                </a:moveTo>
                <a:cubicBezTo>
                  <a:pt x="7534" y="3341"/>
                  <a:pt x="7649" y="3309"/>
                  <a:pt x="7574" y="3303"/>
                </a:cubicBezTo>
                <a:cubicBezTo>
                  <a:pt x="7566" y="3316"/>
                  <a:pt x="7501" y="3388"/>
                  <a:pt x="7574" y="3391"/>
                </a:cubicBezTo>
                <a:close/>
                <a:moveTo>
                  <a:pt x="5640" y="3391"/>
                </a:moveTo>
                <a:cubicBezTo>
                  <a:pt x="5648" y="3341"/>
                  <a:pt x="5632" y="3309"/>
                  <a:pt x="5581" y="3303"/>
                </a:cubicBezTo>
                <a:cubicBezTo>
                  <a:pt x="5518" y="3349"/>
                  <a:pt x="5579" y="3378"/>
                  <a:pt x="5640" y="3391"/>
                </a:cubicBezTo>
                <a:close/>
                <a:moveTo>
                  <a:pt x="3295" y="3369"/>
                </a:moveTo>
                <a:cubicBezTo>
                  <a:pt x="3297" y="3356"/>
                  <a:pt x="3299" y="3343"/>
                  <a:pt x="3324" y="3348"/>
                </a:cubicBezTo>
                <a:cubicBezTo>
                  <a:pt x="3321" y="3321"/>
                  <a:pt x="3315" y="3295"/>
                  <a:pt x="3265" y="3303"/>
                </a:cubicBezTo>
                <a:cubicBezTo>
                  <a:pt x="3270" y="3329"/>
                  <a:pt x="3261" y="3366"/>
                  <a:pt x="3295" y="3369"/>
                </a:cubicBezTo>
                <a:close/>
                <a:moveTo>
                  <a:pt x="3060" y="3348"/>
                </a:moveTo>
                <a:cubicBezTo>
                  <a:pt x="3080" y="3348"/>
                  <a:pt x="3099" y="3348"/>
                  <a:pt x="3119" y="3348"/>
                </a:cubicBezTo>
                <a:cubicBezTo>
                  <a:pt x="3119" y="3333"/>
                  <a:pt x="3119" y="3318"/>
                  <a:pt x="3119" y="3303"/>
                </a:cubicBezTo>
                <a:cubicBezTo>
                  <a:pt x="3099" y="3303"/>
                  <a:pt x="3080" y="3303"/>
                  <a:pt x="3060" y="3303"/>
                </a:cubicBezTo>
                <a:cubicBezTo>
                  <a:pt x="3060" y="3318"/>
                  <a:pt x="3060" y="3333"/>
                  <a:pt x="3060" y="3348"/>
                </a:cubicBezTo>
                <a:close/>
                <a:moveTo>
                  <a:pt x="9626" y="3391"/>
                </a:moveTo>
                <a:cubicBezTo>
                  <a:pt x="9699" y="3394"/>
                  <a:pt x="9747" y="3380"/>
                  <a:pt x="9773" y="3348"/>
                </a:cubicBezTo>
                <a:cubicBezTo>
                  <a:pt x="9663" y="3370"/>
                  <a:pt x="9726" y="3265"/>
                  <a:pt x="9626" y="3282"/>
                </a:cubicBezTo>
                <a:cubicBezTo>
                  <a:pt x="9626" y="3318"/>
                  <a:pt x="9626" y="3354"/>
                  <a:pt x="9626" y="3391"/>
                </a:cubicBezTo>
                <a:close/>
                <a:moveTo>
                  <a:pt x="8131" y="3325"/>
                </a:moveTo>
                <a:cubicBezTo>
                  <a:pt x="8150" y="3325"/>
                  <a:pt x="8170" y="3325"/>
                  <a:pt x="8190" y="3325"/>
                </a:cubicBezTo>
                <a:cubicBezTo>
                  <a:pt x="8190" y="3310"/>
                  <a:pt x="8190" y="3295"/>
                  <a:pt x="8190" y="3282"/>
                </a:cubicBezTo>
                <a:cubicBezTo>
                  <a:pt x="8170" y="3282"/>
                  <a:pt x="8150" y="3282"/>
                  <a:pt x="8131" y="3282"/>
                </a:cubicBezTo>
                <a:cubicBezTo>
                  <a:pt x="8131" y="3295"/>
                  <a:pt x="8131" y="3310"/>
                  <a:pt x="8131" y="3325"/>
                </a:cubicBezTo>
                <a:close/>
                <a:moveTo>
                  <a:pt x="6518" y="3545"/>
                </a:moveTo>
                <a:cubicBezTo>
                  <a:pt x="6616" y="3560"/>
                  <a:pt x="6566" y="3500"/>
                  <a:pt x="6548" y="3479"/>
                </a:cubicBezTo>
                <a:cubicBezTo>
                  <a:pt x="6583" y="3476"/>
                  <a:pt x="6631" y="3482"/>
                  <a:pt x="6636" y="3457"/>
                </a:cubicBezTo>
                <a:cubicBezTo>
                  <a:pt x="6530" y="3426"/>
                  <a:pt x="6712" y="3313"/>
                  <a:pt x="6607" y="3282"/>
                </a:cubicBezTo>
                <a:cubicBezTo>
                  <a:pt x="6572" y="3366"/>
                  <a:pt x="6494" y="3417"/>
                  <a:pt x="6518" y="3545"/>
                </a:cubicBezTo>
                <a:close/>
                <a:moveTo>
                  <a:pt x="2767" y="3303"/>
                </a:moveTo>
                <a:cubicBezTo>
                  <a:pt x="2894" y="3286"/>
                  <a:pt x="2949" y="3353"/>
                  <a:pt x="3002" y="3282"/>
                </a:cubicBezTo>
                <a:cubicBezTo>
                  <a:pt x="2939" y="3287"/>
                  <a:pt x="2689" y="3264"/>
                  <a:pt x="2767" y="3303"/>
                </a:cubicBezTo>
                <a:close/>
                <a:moveTo>
                  <a:pt x="2621" y="3282"/>
                </a:moveTo>
                <a:cubicBezTo>
                  <a:pt x="2601" y="3267"/>
                  <a:pt x="2428" y="3277"/>
                  <a:pt x="2533" y="3325"/>
                </a:cubicBezTo>
                <a:cubicBezTo>
                  <a:pt x="2514" y="3303"/>
                  <a:pt x="2638" y="3294"/>
                  <a:pt x="2621" y="3282"/>
                </a:cubicBezTo>
                <a:close/>
                <a:moveTo>
                  <a:pt x="2210" y="3391"/>
                </a:moveTo>
                <a:cubicBezTo>
                  <a:pt x="2204" y="3416"/>
                  <a:pt x="2178" y="3426"/>
                  <a:pt x="2151" y="3435"/>
                </a:cubicBezTo>
                <a:cubicBezTo>
                  <a:pt x="2148" y="3408"/>
                  <a:pt x="2143" y="3383"/>
                  <a:pt x="2093" y="3391"/>
                </a:cubicBezTo>
                <a:cubicBezTo>
                  <a:pt x="2052" y="3420"/>
                  <a:pt x="2042" y="3523"/>
                  <a:pt x="2122" y="3523"/>
                </a:cubicBezTo>
                <a:cubicBezTo>
                  <a:pt x="2112" y="3435"/>
                  <a:pt x="2260" y="3465"/>
                  <a:pt x="2298" y="3414"/>
                </a:cubicBezTo>
                <a:cubicBezTo>
                  <a:pt x="2323" y="3484"/>
                  <a:pt x="2323" y="3459"/>
                  <a:pt x="2269" y="3501"/>
                </a:cubicBezTo>
                <a:cubicBezTo>
                  <a:pt x="2320" y="3489"/>
                  <a:pt x="2441" y="3528"/>
                  <a:pt x="2445" y="3479"/>
                </a:cubicBezTo>
                <a:cubicBezTo>
                  <a:pt x="2322" y="3487"/>
                  <a:pt x="2424" y="3407"/>
                  <a:pt x="2416" y="3369"/>
                </a:cubicBezTo>
                <a:cubicBezTo>
                  <a:pt x="2396" y="3369"/>
                  <a:pt x="2376" y="3369"/>
                  <a:pt x="2357" y="3369"/>
                </a:cubicBezTo>
                <a:cubicBezTo>
                  <a:pt x="2355" y="3356"/>
                  <a:pt x="2352" y="3343"/>
                  <a:pt x="2327" y="3348"/>
                </a:cubicBezTo>
                <a:cubicBezTo>
                  <a:pt x="2324" y="3375"/>
                  <a:pt x="2319" y="3399"/>
                  <a:pt x="2269" y="3391"/>
                </a:cubicBezTo>
                <a:cubicBezTo>
                  <a:pt x="2232" y="3382"/>
                  <a:pt x="2209" y="3363"/>
                  <a:pt x="2210" y="3325"/>
                </a:cubicBezTo>
                <a:cubicBezTo>
                  <a:pt x="2293" y="3321"/>
                  <a:pt x="2412" y="3345"/>
                  <a:pt x="2416" y="3282"/>
                </a:cubicBezTo>
                <a:cubicBezTo>
                  <a:pt x="2326" y="3309"/>
                  <a:pt x="2147" y="3270"/>
                  <a:pt x="2151" y="3369"/>
                </a:cubicBezTo>
                <a:cubicBezTo>
                  <a:pt x="2174" y="3375"/>
                  <a:pt x="2210" y="3370"/>
                  <a:pt x="2210" y="3391"/>
                </a:cubicBezTo>
                <a:close/>
                <a:moveTo>
                  <a:pt x="7340" y="3325"/>
                </a:moveTo>
                <a:cubicBezTo>
                  <a:pt x="7373" y="3394"/>
                  <a:pt x="7331" y="3384"/>
                  <a:pt x="7369" y="3435"/>
                </a:cubicBezTo>
                <a:cubicBezTo>
                  <a:pt x="7474" y="3447"/>
                  <a:pt x="7504" y="3289"/>
                  <a:pt x="7457" y="3259"/>
                </a:cubicBezTo>
                <a:cubicBezTo>
                  <a:pt x="7431" y="3291"/>
                  <a:pt x="7433" y="3345"/>
                  <a:pt x="7340" y="3325"/>
                </a:cubicBezTo>
                <a:close/>
                <a:moveTo>
                  <a:pt x="3969" y="3369"/>
                </a:moveTo>
                <a:cubicBezTo>
                  <a:pt x="3992" y="3364"/>
                  <a:pt x="4026" y="3369"/>
                  <a:pt x="4028" y="3348"/>
                </a:cubicBezTo>
                <a:cubicBezTo>
                  <a:pt x="4030" y="3312"/>
                  <a:pt x="4102" y="3330"/>
                  <a:pt x="4086" y="3282"/>
                </a:cubicBezTo>
                <a:cubicBezTo>
                  <a:pt x="4031" y="3286"/>
                  <a:pt x="4022" y="3256"/>
                  <a:pt x="3969" y="3259"/>
                </a:cubicBezTo>
                <a:cubicBezTo>
                  <a:pt x="3948" y="3327"/>
                  <a:pt x="3948" y="3301"/>
                  <a:pt x="3969" y="3369"/>
                </a:cubicBezTo>
                <a:close/>
                <a:moveTo>
                  <a:pt x="9391" y="3348"/>
                </a:moveTo>
                <a:cubicBezTo>
                  <a:pt x="9400" y="3303"/>
                  <a:pt x="9470" y="3304"/>
                  <a:pt x="9479" y="3259"/>
                </a:cubicBezTo>
                <a:cubicBezTo>
                  <a:pt x="9439" y="3252"/>
                  <a:pt x="9423" y="3228"/>
                  <a:pt x="9362" y="3237"/>
                </a:cubicBezTo>
                <a:cubicBezTo>
                  <a:pt x="9353" y="3288"/>
                  <a:pt x="9299" y="3332"/>
                  <a:pt x="9391" y="3348"/>
                </a:cubicBezTo>
                <a:close/>
                <a:moveTo>
                  <a:pt x="6665" y="3259"/>
                </a:moveTo>
                <a:cubicBezTo>
                  <a:pt x="6625" y="3208"/>
                  <a:pt x="6741" y="3177"/>
                  <a:pt x="6665" y="3171"/>
                </a:cubicBezTo>
                <a:cubicBezTo>
                  <a:pt x="6657" y="3184"/>
                  <a:pt x="6592" y="3256"/>
                  <a:pt x="6665" y="3259"/>
                </a:cubicBezTo>
                <a:close/>
                <a:moveTo>
                  <a:pt x="13787" y="3215"/>
                </a:moveTo>
                <a:cubicBezTo>
                  <a:pt x="13814" y="3211"/>
                  <a:pt x="13803" y="3093"/>
                  <a:pt x="13759" y="3171"/>
                </a:cubicBezTo>
                <a:cubicBezTo>
                  <a:pt x="13751" y="3184"/>
                  <a:pt x="13771" y="3217"/>
                  <a:pt x="13787" y="3215"/>
                </a:cubicBezTo>
                <a:close/>
                <a:moveTo>
                  <a:pt x="7164" y="3259"/>
                </a:moveTo>
                <a:cubicBezTo>
                  <a:pt x="7113" y="3258"/>
                  <a:pt x="7089" y="3276"/>
                  <a:pt x="7076" y="3303"/>
                </a:cubicBezTo>
                <a:cubicBezTo>
                  <a:pt x="7205" y="3259"/>
                  <a:pt x="7159" y="3459"/>
                  <a:pt x="7251" y="3369"/>
                </a:cubicBezTo>
                <a:cubicBezTo>
                  <a:pt x="7212" y="3348"/>
                  <a:pt x="7193" y="3310"/>
                  <a:pt x="7164" y="3282"/>
                </a:cubicBezTo>
                <a:cubicBezTo>
                  <a:pt x="7230" y="3278"/>
                  <a:pt x="7343" y="3198"/>
                  <a:pt x="7251" y="3149"/>
                </a:cubicBezTo>
                <a:cubicBezTo>
                  <a:pt x="7248" y="3205"/>
                  <a:pt x="7197" y="3226"/>
                  <a:pt x="7164" y="3259"/>
                </a:cubicBezTo>
                <a:close/>
                <a:moveTo>
                  <a:pt x="5903" y="3193"/>
                </a:moveTo>
                <a:cubicBezTo>
                  <a:pt x="5949" y="3191"/>
                  <a:pt x="6005" y="3196"/>
                  <a:pt x="5991" y="3149"/>
                </a:cubicBezTo>
                <a:cubicBezTo>
                  <a:pt x="5972" y="3149"/>
                  <a:pt x="5952" y="3149"/>
                  <a:pt x="5933" y="3149"/>
                </a:cubicBezTo>
                <a:cubicBezTo>
                  <a:pt x="5933" y="3171"/>
                  <a:pt x="5909" y="3175"/>
                  <a:pt x="5903" y="3193"/>
                </a:cubicBezTo>
                <a:close/>
                <a:moveTo>
                  <a:pt x="4203" y="3193"/>
                </a:moveTo>
                <a:cubicBezTo>
                  <a:pt x="4223" y="3193"/>
                  <a:pt x="4243" y="3193"/>
                  <a:pt x="4262" y="3193"/>
                </a:cubicBezTo>
                <a:cubicBezTo>
                  <a:pt x="4262" y="3178"/>
                  <a:pt x="4262" y="3163"/>
                  <a:pt x="4262" y="3149"/>
                </a:cubicBezTo>
                <a:cubicBezTo>
                  <a:pt x="4243" y="3149"/>
                  <a:pt x="4223" y="3149"/>
                  <a:pt x="4203" y="3149"/>
                </a:cubicBezTo>
                <a:cubicBezTo>
                  <a:pt x="4203" y="3163"/>
                  <a:pt x="4203" y="3178"/>
                  <a:pt x="4203" y="3193"/>
                </a:cubicBezTo>
                <a:close/>
                <a:moveTo>
                  <a:pt x="2913" y="3215"/>
                </a:moveTo>
                <a:cubicBezTo>
                  <a:pt x="2943" y="3215"/>
                  <a:pt x="2972" y="3215"/>
                  <a:pt x="3002" y="3215"/>
                </a:cubicBezTo>
                <a:cubicBezTo>
                  <a:pt x="3003" y="3177"/>
                  <a:pt x="2979" y="3159"/>
                  <a:pt x="2943" y="3149"/>
                </a:cubicBezTo>
                <a:cubicBezTo>
                  <a:pt x="2944" y="3180"/>
                  <a:pt x="2929" y="3198"/>
                  <a:pt x="2913" y="3215"/>
                </a:cubicBezTo>
                <a:close/>
                <a:moveTo>
                  <a:pt x="5434" y="3215"/>
                </a:moveTo>
                <a:cubicBezTo>
                  <a:pt x="5411" y="3201"/>
                  <a:pt x="5397" y="3072"/>
                  <a:pt x="5346" y="3149"/>
                </a:cubicBezTo>
                <a:cubicBezTo>
                  <a:pt x="5382" y="3153"/>
                  <a:pt x="5364" y="3174"/>
                  <a:pt x="5346" y="3193"/>
                </a:cubicBezTo>
                <a:cubicBezTo>
                  <a:pt x="5425" y="3153"/>
                  <a:pt x="5403" y="3290"/>
                  <a:pt x="5434" y="3215"/>
                </a:cubicBezTo>
                <a:close/>
                <a:moveTo>
                  <a:pt x="3617" y="3171"/>
                </a:moveTo>
                <a:cubicBezTo>
                  <a:pt x="3637" y="3171"/>
                  <a:pt x="3656" y="3171"/>
                  <a:pt x="3676" y="3171"/>
                </a:cubicBezTo>
                <a:cubicBezTo>
                  <a:pt x="3676" y="3156"/>
                  <a:pt x="3676" y="3142"/>
                  <a:pt x="3676" y="3127"/>
                </a:cubicBezTo>
                <a:cubicBezTo>
                  <a:pt x="3656" y="3127"/>
                  <a:pt x="3637" y="3127"/>
                  <a:pt x="3617" y="3127"/>
                </a:cubicBezTo>
                <a:cubicBezTo>
                  <a:pt x="3617" y="3142"/>
                  <a:pt x="3617" y="3156"/>
                  <a:pt x="3617" y="3171"/>
                </a:cubicBezTo>
                <a:close/>
                <a:moveTo>
                  <a:pt x="3265" y="3171"/>
                </a:moveTo>
                <a:cubicBezTo>
                  <a:pt x="3285" y="3171"/>
                  <a:pt x="3304" y="3171"/>
                  <a:pt x="3324" y="3171"/>
                </a:cubicBezTo>
                <a:cubicBezTo>
                  <a:pt x="3324" y="3156"/>
                  <a:pt x="3324" y="3142"/>
                  <a:pt x="3324" y="3127"/>
                </a:cubicBezTo>
                <a:cubicBezTo>
                  <a:pt x="3304" y="3127"/>
                  <a:pt x="3285" y="3127"/>
                  <a:pt x="3265" y="3127"/>
                </a:cubicBezTo>
                <a:cubicBezTo>
                  <a:pt x="3265" y="3142"/>
                  <a:pt x="3265" y="3156"/>
                  <a:pt x="3265" y="3171"/>
                </a:cubicBezTo>
                <a:close/>
                <a:moveTo>
                  <a:pt x="2650" y="3149"/>
                </a:moveTo>
                <a:cubicBezTo>
                  <a:pt x="2663" y="3148"/>
                  <a:pt x="2720" y="3111"/>
                  <a:pt x="2708" y="3105"/>
                </a:cubicBezTo>
                <a:cubicBezTo>
                  <a:pt x="2680" y="3090"/>
                  <a:pt x="2598" y="3091"/>
                  <a:pt x="2562" y="3127"/>
                </a:cubicBezTo>
                <a:cubicBezTo>
                  <a:pt x="2601" y="3115"/>
                  <a:pt x="2628" y="3150"/>
                  <a:pt x="2650" y="3149"/>
                </a:cubicBezTo>
                <a:close/>
                <a:moveTo>
                  <a:pt x="4467" y="3215"/>
                </a:moveTo>
                <a:cubicBezTo>
                  <a:pt x="4497" y="3106"/>
                  <a:pt x="4374" y="3145"/>
                  <a:pt x="4438" y="3061"/>
                </a:cubicBezTo>
                <a:cubicBezTo>
                  <a:pt x="4409" y="3061"/>
                  <a:pt x="4379" y="3061"/>
                  <a:pt x="4350" y="3061"/>
                </a:cubicBezTo>
                <a:cubicBezTo>
                  <a:pt x="4367" y="3129"/>
                  <a:pt x="4357" y="3217"/>
                  <a:pt x="4467" y="3215"/>
                </a:cubicBezTo>
                <a:close/>
                <a:moveTo>
                  <a:pt x="5815" y="3105"/>
                </a:moveTo>
                <a:cubicBezTo>
                  <a:pt x="5764" y="3111"/>
                  <a:pt x="5725" y="3001"/>
                  <a:pt x="5698" y="3061"/>
                </a:cubicBezTo>
                <a:cubicBezTo>
                  <a:pt x="5732" y="3067"/>
                  <a:pt x="5772" y="3177"/>
                  <a:pt x="5815" y="3105"/>
                </a:cubicBezTo>
                <a:close/>
                <a:moveTo>
                  <a:pt x="5112" y="3105"/>
                </a:moveTo>
                <a:cubicBezTo>
                  <a:pt x="5144" y="3136"/>
                  <a:pt x="5245" y="3026"/>
                  <a:pt x="5141" y="3039"/>
                </a:cubicBezTo>
                <a:cubicBezTo>
                  <a:pt x="5140" y="3039"/>
                  <a:pt x="5143" y="3060"/>
                  <a:pt x="5141" y="3061"/>
                </a:cubicBezTo>
                <a:cubicBezTo>
                  <a:pt x="5138" y="3063"/>
                  <a:pt x="5113" y="3106"/>
                  <a:pt x="5112" y="3105"/>
                </a:cubicBezTo>
                <a:close/>
                <a:moveTo>
                  <a:pt x="5024" y="3127"/>
                </a:moveTo>
                <a:cubicBezTo>
                  <a:pt x="5044" y="3127"/>
                  <a:pt x="5063" y="3127"/>
                  <a:pt x="5083" y="3127"/>
                </a:cubicBezTo>
                <a:cubicBezTo>
                  <a:pt x="5083" y="3097"/>
                  <a:pt x="5083" y="3068"/>
                  <a:pt x="5083" y="3039"/>
                </a:cubicBezTo>
                <a:cubicBezTo>
                  <a:pt x="5063" y="3039"/>
                  <a:pt x="5044" y="3039"/>
                  <a:pt x="5024" y="3039"/>
                </a:cubicBezTo>
                <a:cubicBezTo>
                  <a:pt x="5024" y="3068"/>
                  <a:pt x="5024" y="3097"/>
                  <a:pt x="5024" y="3127"/>
                </a:cubicBezTo>
                <a:close/>
                <a:moveTo>
                  <a:pt x="4702" y="3105"/>
                </a:moveTo>
                <a:cubicBezTo>
                  <a:pt x="4721" y="3105"/>
                  <a:pt x="4741" y="3105"/>
                  <a:pt x="4760" y="3105"/>
                </a:cubicBezTo>
                <a:cubicBezTo>
                  <a:pt x="4759" y="3075"/>
                  <a:pt x="4774" y="3057"/>
                  <a:pt x="4790" y="3039"/>
                </a:cubicBezTo>
                <a:cubicBezTo>
                  <a:pt x="4746" y="3043"/>
                  <a:pt x="4681" y="3031"/>
                  <a:pt x="4672" y="3061"/>
                </a:cubicBezTo>
                <a:cubicBezTo>
                  <a:pt x="4695" y="3066"/>
                  <a:pt x="4706" y="3079"/>
                  <a:pt x="4702" y="3105"/>
                </a:cubicBezTo>
                <a:close/>
                <a:moveTo>
                  <a:pt x="6196" y="3061"/>
                </a:moveTo>
                <a:cubicBezTo>
                  <a:pt x="6274" y="3061"/>
                  <a:pt x="6369" y="3073"/>
                  <a:pt x="6372" y="3016"/>
                </a:cubicBezTo>
                <a:cubicBezTo>
                  <a:pt x="6285" y="3060"/>
                  <a:pt x="6228" y="2988"/>
                  <a:pt x="6196" y="3061"/>
                </a:cubicBezTo>
                <a:close/>
                <a:moveTo>
                  <a:pt x="5903" y="3127"/>
                </a:moveTo>
                <a:cubicBezTo>
                  <a:pt x="5872" y="3070"/>
                  <a:pt x="6029" y="3049"/>
                  <a:pt x="5933" y="3016"/>
                </a:cubicBezTo>
                <a:cubicBezTo>
                  <a:pt x="5915" y="3063"/>
                  <a:pt x="5782" y="3099"/>
                  <a:pt x="5903" y="3127"/>
                </a:cubicBezTo>
                <a:close/>
                <a:moveTo>
                  <a:pt x="5522" y="3127"/>
                </a:moveTo>
                <a:cubicBezTo>
                  <a:pt x="5581" y="3163"/>
                  <a:pt x="5560" y="3125"/>
                  <a:pt x="5640" y="3127"/>
                </a:cubicBezTo>
                <a:cubicBezTo>
                  <a:pt x="5625" y="3084"/>
                  <a:pt x="5703" y="2986"/>
                  <a:pt x="5640" y="3039"/>
                </a:cubicBezTo>
                <a:cubicBezTo>
                  <a:pt x="5630" y="3091"/>
                  <a:pt x="5549" y="3088"/>
                  <a:pt x="5522" y="3127"/>
                </a:cubicBezTo>
                <a:close/>
                <a:moveTo>
                  <a:pt x="4848" y="3061"/>
                </a:moveTo>
                <a:cubicBezTo>
                  <a:pt x="4883" y="3064"/>
                  <a:pt x="4931" y="3057"/>
                  <a:pt x="4936" y="3083"/>
                </a:cubicBezTo>
                <a:cubicBezTo>
                  <a:pt x="4918" y="3084"/>
                  <a:pt x="4901" y="3087"/>
                  <a:pt x="4907" y="3105"/>
                </a:cubicBezTo>
                <a:cubicBezTo>
                  <a:pt x="4926" y="3105"/>
                  <a:pt x="4946" y="3105"/>
                  <a:pt x="4965" y="3105"/>
                </a:cubicBezTo>
                <a:cubicBezTo>
                  <a:pt x="4983" y="3103"/>
                  <a:pt x="5000" y="3102"/>
                  <a:pt x="4995" y="3083"/>
                </a:cubicBezTo>
                <a:cubicBezTo>
                  <a:pt x="4957" y="3051"/>
                  <a:pt x="4873" y="2979"/>
                  <a:pt x="4848" y="3061"/>
                </a:cubicBezTo>
                <a:close/>
                <a:moveTo>
                  <a:pt x="2151" y="3083"/>
                </a:moveTo>
                <a:cubicBezTo>
                  <a:pt x="2208" y="3073"/>
                  <a:pt x="2278" y="3075"/>
                  <a:pt x="2269" y="3016"/>
                </a:cubicBezTo>
                <a:cubicBezTo>
                  <a:pt x="2213" y="3026"/>
                  <a:pt x="2143" y="3026"/>
                  <a:pt x="2151" y="3083"/>
                </a:cubicBezTo>
                <a:close/>
                <a:moveTo>
                  <a:pt x="7105" y="3039"/>
                </a:moveTo>
                <a:cubicBezTo>
                  <a:pt x="7125" y="3039"/>
                  <a:pt x="7144" y="3039"/>
                  <a:pt x="7164" y="3039"/>
                </a:cubicBezTo>
                <a:cubicBezTo>
                  <a:pt x="7164" y="3024"/>
                  <a:pt x="7164" y="3009"/>
                  <a:pt x="7164" y="2995"/>
                </a:cubicBezTo>
                <a:cubicBezTo>
                  <a:pt x="7144" y="2995"/>
                  <a:pt x="7125" y="2995"/>
                  <a:pt x="7105" y="2995"/>
                </a:cubicBezTo>
                <a:cubicBezTo>
                  <a:pt x="7105" y="3009"/>
                  <a:pt x="7105" y="3024"/>
                  <a:pt x="7105" y="3039"/>
                </a:cubicBezTo>
                <a:close/>
                <a:moveTo>
                  <a:pt x="5815" y="3039"/>
                </a:moveTo>
                <a:cubicBezTo>
                  <a:pt x="5863" y="2977"/>
                  <a:pt x="5689" y="2978"/>
                  <a:pt x="5698" y="3016"/>
                </a:cubicBezTo>
                <a:cubicBezTo>
                  <a:pt x="5753" y="3012"/>
                  <a:pt x="5763" y="3042"/>
                  <a:pt x="5815" y="3039"/>
                </a:cubicBezTo>
                <a:close/>
                <a:moveTo>
                  <a:pt x="5581" y="3061"/>
                </a:moveTo>
                <a:cubicBezTo>
                  <a:pt x="5583" y="3048"/>
                  <a:pt x="5585" y="3034"/>
                  <a:pt x="5610" y="3039"/>
                </a:cubicBezTo>
                <a:cubicBezTo>
                  <a:pt x="5607" y="3012"/>
                  <a:pt x="5602" y="2986"/>
                  <a:pt x="5552" y="2995"/>
                </a:cubicBezTo>
                <a:cubicBezTo>
                  <a:pt x="5557" y="3021"/>
                  <a:pt x="5546" y="3057"/>
                  <a:pt x="5581" y="3061"/>
                </a:cubicBezTo>
                <a:close/>
                <a:moveTo>
                  <a:pt x="5376" y="3061"/>
                </a:moveTo>
                <a:cubicBezTo>
                  <a:pt x="5331" y="3066"/>
                  <a:pt x="5371" y="3097"/>
                  <a:pt x="5405" y="3105"/>
                </a:cubicBezTo>
                <a:cubicBezTo>
                  <a:pt x="5438" y="3054"/>
                  <a:pt x="5399" y="3046"/>
                  <a:pt x="5464" y="2995"/>
                </a:cubicBezTo>
                <a:cubicBezTo>
                  <a:pt x="5373" y="3011"/>
                  <a:pt x="5407" y="3011"/>
                  <a:pt x="5317" y="2995"/>
                </a:cubicBezTo>
                <a:cubicBezTo>
                  <a:pt x="5308" y="3038"/>
                  <a:pt x="5357" y="3039"/>
                  <a:pt x="5376" y="3061"/>
                </a:cubicBezTo>
                <a:close/>
                <a:moveTo>
                  <a:pt x="5288" y="3171"/>
                </a:moveTo>
                <a:cubicBezTo>
                  <a:pt x="5308" y="3123"/>
                  <a:pt x="5267" y="3091"/>
                  <a:pt x="5259" y="3061"/>
                </a:cubicBezTo>
                <a:cubicBezTo>
                  <a:pt x="5257" y="3057"/>
                  <a:pt x="5301" y="3045"/>
                  <a:pt x="5288" y="3016"/>
                </a:cubicBezTo>
                <a:cubicBezTo>
                  <a:pt x="5283" y="3007"/>
                  <a:pt x="5222" y="2996"/>
                  <a:pt x="5200" y="2995"/>
                </a:cubicBezTo>
                <a:cubicBezTo>
                  <a:pt x="5221" y="3060"/>
                  <a:pt x="5208" y="3150"/>
                  <a:pt x="5288" y="3171"/>
                </a:cubicBezTo>
                <a:close/>
                <a:moveTo>
                  <a:pt x="6841" y="3039"/>
                </a:moveTo>
                <a:cubicBezTo>
                  <a:pt x="6901" y="3058"/>
                  <a:pt x="6973" y="2982"/>
                  <a:pt x="6900" y="2973"/>
                </a:cubicBezTo>
                <a:cubicBezTo>
                  <a:pt x="6893" y="3004"/>
                  <a:pt x="6851" y="3011"/>
                  <a:pt x="6841" y="3039"/>
                </a:cubicBezTo>
                <a:close/>
                <a:moveTo>
                  <a:pt x="3383" y="3016"/>
                </a:moveTo>
                <a:cubicBezTo>
                  <a:pt x="3435" y="3012"/>
                  <a:pt x="3530" y="3039"/>
                  <a:pt x="3499" y="2973"/>
                </a:cubicBezTo>
                <a:cubicBezTo>
                  <a:pt x="3445" y="2976"/>
                  <a:pt x="3402" y="2987"/>
                  <a:pt x="3383" y="3016"/>
                </a:cubicBezTo>
                <a:close/>
                <a:moveTo>
                  <a:pt x="3119" y="3016"/>
                </a:moveTo>
                <a:cubicBezTo>
                  <a:pt x="3138" y="3016"/>
                  <a:pt x="3158" y="3016"/>
                  <a:pt x="3177" y="3016"/>
                </a:cubicBezTo>
                <a:cubicBezTo>
                  <a:pt x="3177" y="3002"/>
                  <a:pt x="3177" y="2988"/>
                  <a:pt x="3177" y="2973"/>
                </a:cubicBezTo>
                <a:cubicBezTo>
                  <a:pt x="3158" y="2973"/>
                  <a:pt x="3138" y="2973"/>
                  <a:pt x="3119" y="2973"/>
                </a:cubicBezTo>
                <a:cubicBezTo>
                  <a:pt x="3119" y="2988"/>
                  <a:pt x="3119" y="3002"/>
                  <a:pt x="3119" y="3016"/>
                </a:cubicBezTo>
                <a:close/>
                <a:moveTo>
                  <a:pt x="8981" y="2951"/>
                </a:moveTo>
                <a:cubicBezTo>
                  <a:pt x="8962" y="2951"/>
                  <a:pt x="8942" y="2951"/>
                  <a:pt x="8923" y="2951"/>
                </a:cubicBezTo>
                <a:cubicBezTo>
                  <a:pt x="8762" y="2944"/>
                  <a:pt x="8987" y="3013"/>
                  <a:pt x="8981" y="2951"/>
                </a:cubicBezTo>
                <a:close/>
                <a:moveTo>
                  <a:pt x="8073" y="2995"/>
                </a:moveTo>
                <a:cubicBezTo>
                  <a:pt x="8092" y="2995"/>
                  <a:pt x="8112" y="2995"/>
                  <a:pt x="8131" y="2995"/>
                </a:cubicBezTo>
                <a:cubicBezTo>
                  <a:pt x="8131" y="2981"/>
                  <a:pt x="8131" y="2966"/>
                  <a:pt x="8131" y="2951"/>
                </a:cubicBezTo>
                <a:cubicBezTo>
                  <a:pt x="8112" y="2951"/>
                  <a:pt x="8092" y="2951"/>
                  <a:pt x="8073" y="2951"/>
                </a:cubicBezTo>
                <a:cubicBezTo>
                  <a:pt x="8073" y="2966"/>
                  <a:pt x="8073" y="2981"/>
                  <a:pt x="8073" y="2995"/>
                </a:cubicBezTo>
                <a:close/>
                <a:moveTo>
                  <a:pt x="3265" y="3039"/>
                </a:moveTo>
                <a:cubicBezTo>
                  <a:pt x="3378" y="3057"/>
                  <a:pt x="3378" y="2934"/>
                  <a:pt x="3265" y="2951"/>
                </a:cubicBezTo>
                <a:cubicBezTo>
                  <a:pt x="3265" y="2981"/>
                  <a:pt x="3265" y="3009"/>
                  <a:pt x="3265" y="3039"/>
                </a:cubicBezTo>
                <a:close/>
                <a:moveTo>
                  <a:pt x="9655" y="2929"/>
                </a:moveTo>
                <a:cubicBezTo>
                  <a:pt x="9642" y="2997"/>
                  <a:pt x="9718" y="2999"/>
                  <a:pt x="9801" y="2995"/>
                </a:cubicBezTo>
                <a:cubicBezTo>
                  <a:pt x="9804" y="2929"/>
                  <a:pt x="9715" y="2883"/>
                  <a:pt x="9655" y="2929"/>
                </a:cubicBezTo>
                <a:close/>
                <a:moveTo>
                  <a:pt x="8482" y="2951"/>
                </a:moveTo>
                <a:cubicBezTo>
                  <a:pt x="8502" y="2951"/>
                  <a:pt x="8522" y="2951"/>
                  <a:pt x="8541" y="2951"/>
                </a:cubicBezTo>
                <a:cubicBezTo>
                  <a:pt x="8541" y="2936"/>
                  <a:pt x="8541" y="2922"/>
                  <a:pt x="8541" y="2907"/>
                </a:cubicBezTo>
                <a:cubicBezTo>
                  <a:pt x="8522" y="2907"/>
                  <a:pt x="8502" y="2907"/>
                  <a:pt x="8482" y="2907"/>
                </a:cubicBezTo>
                <a:cubicBezTo>
                  <a:pt x="8482" y="2922"/>
                  <a:pt x="8482" y="2936"/>
                  <a:pt x="8482" y="2951"/>
                </a:cubicBezTo>
                <a:close/>
                <a:moveTo>
                  <a:pt x="4028" y="3039"/>
                </a:moveTo>
                <a:cubicBezTo>
                  <a:pt x="4028" y="3002"/>
                  <a:pt x="4028" y="2966"/>
                  <a:pt x="4028" y="2929"/>
                </a:cubicBezTo>
                <a:cubicBezTo>
                  <a:pt x="3972" y="2934"/>
                  <a:pt x="3963" y="2904"/>
                  <a:pt x="3910" y="2907"/>
                </a:cubicBezTo>
                <a:cubicBezTo>
                  <a:pt x="3902" y="2986"/>
                  <a:pt x="3903" y="3059"/>
                  <a:pt x="4028" y="3039"/>
                </a:cubicBezTo>
                <a:close/>
                <a:moveTo>
                  <a:pt x="3471" y="2951"/>
                </a:moveTo>
                <a:cubicBezTo>
                  <a:pt x="3490" y="2951"/>
                  <a:pt x="3510" y="2951"/>
                  <a:pt x="3529" y="2951"/>
                </a:cubicBezTo>
                <a:cubicBezTo>
                  <a:pt x="3529" y="2936"/>
                  <a:pt x="3529" y="2922"/>
                  <a:pt x="3529" y="2907"/>
                </a:cubicBezTo>
                <a:cubicBezTo>
                  <a:pt x="3510" y="2907"/>
                  <a:pt x="3490" y="2907"/>
                  <a:pt x="3471" y="2907"/>
                </a:cubicBezTo>
                <a:cubicBezTo>
                  <a:pt x="3471" y="2922"/>
                  <a:pt x="3471" y="2936"/>
                  <a:pt x="3471" y="2951"/>
                </a:cubicBezTo>
                <a:close/>
                <a:moveTo>
                  <a:pt x="8277" y="2951"/>
                </a:moveTo>
                <a:cubicBezTo>
                  <a:pt x="8279" y="2923"/>
                  <a:pt x="8315" y="2920"/>
                  <a:pt x="8307" y="2885"/>
                </a:cubicBezTo>
                <a:cubicBezTo>
                  <a:pt x="8273" y="2888"/>
                  <a:pt x="8224" y="2882"/>
                  <a:pt x="8219" y="2907"/>
                </a:cubicBezTo>
                <a:cubicBezTo>
                  <a:pt x="8258" y="2907"/>
                  <a:pt x="8246" y="2946"/>
                  <a:pt x="8277" y="2951"/>
                </a:cubicBezTo>
                <a:close/>
                <a:moveTo>
                  <a:pt x="7809" y="3061"/>
                </a:moveTo>
                <a:cubicBezTo>
                  <a:pt x="7815" y="3043"/>
                  <a:pt x="7833" y="3036"/>
                  <a:pt x="7867" y="3039"/>
                </a:cubicBezTo>
                <a:cubicBezTo>
                  <a:pt x="7801" y="3016"/>
                  <a:pt x="7930" y="2919"/>
                  <a:pt x="7838" y="2885"/>
                </a:cubicBezTo>
                <a:cubicBezTo>
                  <a:pt x="7814" y="2920"/>
                  <a:pt x="7727" y="3019"/>
                  <a:pt x="7809" y="3061"/>
                </a:cubicBezTo>
                <a:close/>
                <a:moveTo>
                  <a:pt x="9919" y="2951"/>
                </a:moveTo>
                <a:cubicBezTo>
                  <a:pt x="9913" y="2839"/>
                  <a:pt x="10018" y="2946"/>
                  <a:pt x="10036" y="2863"/>
                </a:cubicBezTo>
                <a:cubicBezTo>
                  <a:pt x="9987" y="2863"/>
                  <a:pt x="9938" y="2863"/>
                  <a:pt x="9889" y="2863"/>
                </a:cubicBezTo>
                <a:cubicBezTo>
                  <a:pt x="9894" y="2896"/>
                  <a:pt x="9880" y="2944"/>
                  <a:pt x="9919" y="2951"/>
                </a:cubicBezTo>
                <a:close/>
                <a:moveTo>
                  <a:pt x="9156" y="2929"/>
                </a:moveTo>
                <a:cubicBezTo>
                  <a:pt x="9187" y="2873"/>
                  <a:pt x="9058" y="2831"/>
                  <a:pt x="9040" y="2885"/>
                </a:cubicBezTo>
                <a:cubicBezTo>
                  <a:pt x="9083" y="2897"/>
                  <a:pt x="9114" y="2917"/>
                  <a:pt x="9156" y="2929"/>
                </a:cubicBezTo>
                <a:close/>
                <a:moveTo>
                  <a:pt x="6841" y="2885"/>
                </a:moveTo>
                <a:cubicBezTo>
                  <a:pt x="6836" y="2932"/>
                  <a:pt x="6865" y="2955"/>
                  <a:pt x="6929" y="2951"/>
                </a:cubicBezTo>
                <a:cubicBezTo>
                  <a:pt x="6923" y="2909"/>
                  <a:pt x="6962" y="2902"/>
                  <a:pt x="6959" y="2863"/>
                </a:cubicBezTo>
                <a:cubicBezTo>
                  <a:pt x="6908" y="2861"/>
                  <a:pt x="6867" y="2868"/>
                  <a:pt x="6841" y="2885"/>
                </a:cubicBezTo>
                <a:close/>
                <a:moveTo>
                  <a:pt x="6050" y="2929"/>
                </a:moveTo>
                <a:cubicBezTo>
                  <a:pt x="6135" y="2961"/>
                  <a:pt x="6135" y="2831"/>
                  <a:pt x="6050" y="2863"/>
                </a:cubicBezTo>
                <a:cubicBezTo>
                  <a:pt x="6050" y="2885"/>
                  <a:pt x="6050" y="2907"/>
                  <a:pt x="6050" y="2929"/>
                </a:cubicBezTo>
                <a:close/>
                <a:moveTo>
                  <a:pt x="4614" y="2929"/>
                </a:moveTo>
                <a:cubicBezTo>
                  <a:pt x="4576" y="2928"/>
                  <a:pt x="4573" y="2901"/>
                  <a:pt x="4526" y="2907"/>
                </a:cubicBezTo>
                <a:cubicBezTo>
                  <a:pt x="4499" y="2977"/>
                  <a:pt x="4621" y="2938"/>
                  <a:pt x="4643" y="2973"/>
                </a:cubicBezTo>
                <a:cubicBezTo>
                  <a:pt x="4621" y="2905"/>
                  <a:pt x="4693" y="2909"/>
                  <a:pt x="4672" y="2841"/>
                </a:cubicBezTo>
                <a:cubicBezTo>
                  <a:pt x="4490" y="2873"/>
                  <a:pt x="4604" y="2862"/>
                  <a:pt x="4614" y="2929"/>
                </a:cubicBezTo>
                <a:close/>
                <a:moveTo>
                  <a:pt x="11707" y="2907"/>
                </a:moveTo>
                <a:cubicBezTo>
                  <a:pt x="11700" y="2868"/>
                  <a:pt x="11736" y="2797"/>
                  <a:pt x="11648" y="2819"/>
                </a:cubicBezTo>
                <a:cubicBezTo>
                  <a:pt x="11640" y="2870"/>
                  <a:pt x="11655" y="2902"/>
                  <a:pt x="11707" y="2907"/>
                </a:cubicBezTo>
                <a:close/>
                <a:moveTo>
                  <a:pt x="4731" y="2907"/>
                </a:moveTo>
                <a:cubicBezTo>
                  <a:pt x="4750" y="2921"/>
                  <a:pt x="4665" y="2939"/>
                  <a:pt x="4672" y="2951"/>
                </a:cubicBezTo>
                <a:cubicBezTo>
                  <a:pt x="4707" y="2989"/>
                  <a:pt x="4756" y="2936"/>
                  <a:pt x="4790" y="2951"/>
                </a:cubicBezTo>
                <a:cubicBezTo>
                  <a:pt x="4804" y="2958"/>
                  <a:pt x="4784" y="3003"/>
                  <a:pt x="4819" y="2995"/>
                </a:cubicBezTo>
                <a:cubicBezTo>
                  <a:pt x="4839" y="2944"/>
                  <a:pt x="4916" y="2936"/>
                  <a:pt x="4936" y="2885"/>
                </a:cubicBezTo>
                <a:cubicBezTo>
                  <a:pt x="4876" y="2879"/>
                  <a:pt x="4858" y="2841"/>
                  <a:pt x="4819" y="2819"/>
                </a:cubicBezTo>
                <a:cubicBezTo>
                  <a:pt x="4811" y="2917"/>
                  <a:pt x="4672" y="2863"/>
                  <a:pt x="4731" y="2907"/>
                </a:cubicBezTo>
                <a:close/>
                <a:moveTo>
                  <a:pt x="4321" y="2863"/>
                </a:moveTo>
                <a:cubicBezTo>
                  <a:pt x="4341" y="2947"/>
                  <a:pt x="4201" y="2969"/>
                  <a:pt x="4291" y="3039"/>
                </a:cubicBezTo>
                <a:cubicBezTo>
                  <a:pt x="4383" y="3019"/>
                  <a:pt x="4410" y="3019"/>
                  <a:pt x="4467" y="2973"/>
                </a:cubicBezTo>
                <a:cubicBezTo>
                  <a:pt x="4466" y="2974"/>
                  <a:pt x="4439" y="2974"/>
                  <a:pt x="4438" y="2973"/>
                </a:cubicBezTo>
                <a:cubicBezTo>
                  <a:pt x="4414" y="2955"/>
                  <a:pt x="4494" y="2954"/>
                  <a:pt x="4496" y="2951"/>
                </a:cubicBezTo>
                <a:cubicBezTo>
                  <a:pt x="4530" y="2925"/>
                  <a:pt x="4496" y="2860"/>
                  <a:pt x="4526" y="2841"/>
                </a:cubicBezTo>
                <a:cubicBezTo>
                  <a:pt x="4417" y="2795"/>
                  <a:pt x="4449" y="2873"/>
                  <a:pt x="4321" y="2863"/>
                </a:cubicBezTo>
                <a:close/>
                <a:moveTo>
                  <a:pt x="10651" y="2863"/>
                </a:moveTo>
                <a:cubicBezTo>
                  <a:pt x="10658" y="2846"/>
                  <a:pt x="10676" y="2837"/>
                  <a:pt x="10710" y="2841"/>
                </a:cubicBezTo>
                <a:cubicBezTo>
                  <a:pt x="10717" y="2858"/>
                  <a:pt x="10711" y="2885"/>
                  <a:pt x="10739" y="2885"/>
                </a:cubicBezTo>
                <a:cubicBezTo>
                  <a:pt x="10765" y="2846"/>
                  <a:pt x="10837" y="2817"/>
                  <a:pt x="10739" y="2797"/>
                </a:cubicBezTo>
                <a:cubicBezTo>
                  <a:pt x="10745" y="2834"/>
                  <a:pt x="10532" y="2813"/>
                  <a:pt x="10651" y="2863"/>
                </a:cubicBezTo>
                <a:close/>
                <a:moveTo>
                  <a:pt x="8248" y="2797"/>
                </a:moveTo>
                <a:cubicBezTo>
                  <a:pt x="8217" y="2925"/>
                  <a:pt x="8375" y="2806"/>
                  <a:pt x="8248" y="2797"/>
                </a:cubicBezTo>
                <a:close/>
                <a:moveTo>
                  <a:pt x="6079" y="2775"/>
                </a:moveTo>
                <a:cubicBezTo>
                  <a:pt x="6049" y="2902"/>
                  <a:pt x="6207" y="2784"/>
                  <a:pt x="6079" y="2775"/>
                </a:cubicBezTo>
                <a:close/>
                <a:moveTo>
                  <a:pt x="8893" y="2819"/>
                </a:moveTo>
                <a:cubicBezTo>
                  <a:pt x="8912" y="2819"/>
                  <a:pt x="8932" y="2819"/>
                  <a:pt x="8952" y="2819"/>
                </a:cubicBezTo>
                <a:cubicBezTo>
                  <a:pt x="8951" y="2797"/>
                  <a:pt x="8975" y="2792"/>
                  <a:pt x="8981" y="2775"/>
                </a:cubicBezTo>
                <a:cubicBezTo>
                  <a:pt x="8943" y="2774"/>
                  <a:pt x="8941" y="2747"/>
                  <a:pt x="8893" y="2753"/>
                </a:cubicBezTo>
                <a:cubicBezTo>
                  <a:pt x="8893" y="2775"/>
                  <a:pt x="8893" y="2797"/>
                  <a:pt x="8893" y="2819"/>
                </a:cubicBezTo>
                <a:close/>
                <a:moveTo>
                  <a:pt x="4877" y="2797"/>
                </a:moveTo>
                <a:cubicBezTo>
                  <a:pt x="4928" y="2798"/>
                  <a:pt x="4953" y="2780"/>
                  <a:pt x="4965" y="2753"/>
                </a:cubicBezTo>
                <a:cubicBezTo>
                  <a:pt x="4919" y="2755"/>
                  <a:pt x="4864" y="2750"/>
                  <a:pt x="4877" y="2797"/>
                </a:cubicBezTo>
                <a:close/>
                <a:moveTo>
                  <a:pt x="3324" y="2819"/>
                </a:moveTo>
                <a:cubicBezTo>
                  <a:pt x="3340" y="2851"/>
                  <a:pt x="3289" y="2932"/>
                  <a:pt x="3354" y="2929"/>
                </a:cubicBezTo>
                <a:cubicBezTo>
                  <a:pt x="3403" y="2878"/>
                  <a:pt x="3463" y="2835"/>
                  <a:pt x="3471" y="2753"/>
                </a:cubicBezTo>
                <a:cubicBezTo>
                  <a:pt x="3371" y="2736"/>
                  <a:pt x="3433" y="2843"/>
                  <a:pt x="3324" y="2819"/>
                </a:cubicBezTo>
                <a:close/>
                <a:moveTo>
                  <a:pt x="6255" y="2841"/>
                </a:moveTo>
                <a:cubicBezTo>
                  <a:pt x="6371" y="2863"/>
                  <a:pt x="6445" y="2742"/>
                  <a:pt x="6343" y="2730"/>
                </a:cubicBezTo>
                <a:cubicBezTo>
                  <a:pt x="6317" y="2769"/>
                  <a:pt x="6224" y="2759"/>
                  <a:pt x="6255" y="2841"/>
                </a:cubicBezTo>
                <a:close/>
                <a:moveTo>
                  <a:pt x="4321" y="2775"/>
                </a:moveTo>
                <a:cubicBezTo>
                  <a:pt x="4326" y="2762"/>
                  <a:pt x="4377" y="2815"/>
                  <a:pt x="4379" y="2775"/>
                </a:cubicBezTo>
                <a:cubicBezTo>
                  <a:pt x="4382" y="2746"/>
                  <a:pt x="4429" y="2754"/>
                  <a:pt x="4438" y="2730"/>
                </a:cubicBezTo>
                <a:cubicBezTo>
                  <a:pt x="4364" y="2741"/>
                  <a:pt x="4332" y="2747"/>
                  <a:pt x="4321" y="2775"/>
                </a:cubicBezTo>
                <a:close/>
                <a:moveTo>
                  <a:pt x="11590" y="2819"/>
                </a:moveTo>
                <a:cubicBezTo>
                  <a:pt x="11594" y="2818"/>
                  <a:pt x="11587" y="2759"/>
                  <a:pt x="11590" y="2753"/>
                </a:cubicBezTo>
                <a:cubicBezTo>
                  <a:pt x="11602" y="2730"/>
                  <a:pt x="11712" y="2703"/>
                  <a:pt x="11590" y="2709"/>
                </a:cubicBezTo>
                <a:cubicBezTo>
                  <a:pt x="11591" y="2738"/>
                  <a:pt x="11517" y="2832"/>
                  <a:pt x="11590" y="2819"/>
                </a:cubicBezTo>
                <a:close/>
                <a:moveTo>
                  <a:pt x="8776" y="2885"/>
                </a:moveTo>
                <a:cubicBezTo>
                  <a:pt x="8723" y="2888"/>
                  <a:pt x="8707" y="2863"/>
                  <a:pt x="8717" y="2819"/>
                </a:cubicBezTo>
                <a:cubicBezTo>
                  <a:pt x="8806" y="2851"/>
                  <a:pt x="8867" y="2823"/>
                  <a:pt x="8864" y="2730"/>
                </a:cubicBezTo>
                <a:cubicBezTo>
                  <a:pt x="8752" y="2658"/>
                  <a:pt x="8695" y="2782"/>
                  <a:pt x="8599" y="2730"/>
                </a:cubicBezTo>
                <a:cubicBezTo>
                  <a:pt x="8554" y="2809"/>
                  <a:pt x="8699" y="2744"/>
                  <a:pt x="8688" y="2797"/>
                </a:cubicBezTo>
                <a:cubicBezTo>
                  <a:pt x="8690" y="2835"/>
                  <a:pt x="8682" y="2865"/>
                  <a:pt x="8659" y="2885"/>
                </a:cubicBezTo>
                <a:cubicBezTo>
                  <a:pt x="8713" y="2864"/>
                  <a:pt x="8756" y="2951"/>
                  <a:pt x="8776" y="2885"/>
                </a:cubicBezTo>
                <a:close/>
                <a:moveTo>
                  <a:pt x="3822" y="2753"/>
                </a:moveTo>
                <a:cubicBezTo>
                  <a:pt x="3897" y="2765"/>
                  <a:pt x="3936" y="2790"/>
                  <a:pt x="3939" y="2709"/>
                </a:cubicBezTo>
                <a:cubicBezTo>
                  <a:pt x="3873" y="2703"/>
                  <a:pt x="3829" y="2714"/>
                  <a:pt x="3822" y="2753"/>
                </a:cubicBezTo>
                <a:close/>
                <a:moveTo>
                  <a:pt x="10651" y="2730"/>
                </a:moveTo>
                <a:cubicBezTo>
                  <a:pt x="10671" y="2730"/>
                  <a:pt x="10691" y="2730"/>
                  <a:pt x="10710" y="2730"/>
                </a:cubicBezTo>
                <a:cubicBezTo>
                  <a:pt x="10710" y="2716"/>
                  <a:pt x="10710" y="2702"/>
                  <a:pt x="10710" y="2687"/>
                </a:cubicBezTo>
                <a:cubicBezTo>
                  <a:pt x="10691" y="2687"/>
                  <a:pt x="10671" y="2687"/>
                  <a:pt x="10651" y="2687"/>
                </a:cubicBezTo>
                <a:cubicBezTo>
                  <a:pt x="10651" y="2702"/>
                  <a:pt x="10651" y="2716"/>
                  <a:pt x="10651" y="2730"/>
                </a:cubicBezTo>
                <a:close/>
                <a:moveTo>
                  <a:pt x="10476" y="2730"/>
                </a:moveTo>
                <a:cubicBezTo>
                  <a:pt x="10527" y="2726"/>
                  <a:pt x="10622" y="2753"/>
                  <a:pt x="10593" y="2687"/>
                </a:cubicBezTo>
                <a:cubicBezTo>
                  <a:pt x="10538" y="2690"/>
                  <a:pt x="10495" y="2702"/>
                  <a:pt x="10476" y="2730"/>
                </a:cubicBezTo>
                <a:close/>
                <a:moveTo>
                  <a:pt x="8365" y="2753"/>
                </a:moveTo>
                <a:cubicBezTo>
                  <a:pt x="8388" y="2736"/>
                  <a:pt x="8357" y="2633"/>
                  <a:pt x="8307" y="2709"/>
                </a:cubicBezTo>
                <a:cubicBezTo>
                  <a:pt x="8330" y="2697"/>
                  <a:pt x="8353" y="2762"/>
                  <a:pt x="8365" y="2753"/>
                </a:cubicBezTo>
                <a:close/>
                <a:moveTo>
                  <a:pt x="5112" y="2841"/>
                </a:moveTo>
                <a:cubicBezTo>
                  <a:pt x="5222" y="2843"/>
                  <a:pt x="5349" y="2858"/>
                  <a:pt x="5317" y="2753"/>
                </a:cubicBezTo>
                <a:cubicBezTo>
                  <a:pt x="5268" y="2753"/>
                  <a:pt x="5220" y="2753"/>
                  <a:pt x="5170" y="2753"/>
                </a:cubicBezTo>
                <a:cubicBezTo>
                  <a:pt x="5167" y="2718"/>
                  <a:pt x="5174" y="2676"/>
                  <a:pt x="5112" y="2687"/>
                </a:cubicBezTo>
                <a:cubicBezTo>
                  <a:pt x="5070" y="2716"/>
                  <a:pt x="5070" y="2811"/>
                  <a:pt x="5112" y="2841"/>
                </a:cubicBezTo>
                <a:close/>
                <a:moveTo>
                  <a:pt x="4321" y="2819"/>
                </a:moveTo>
                <a:cubicBezTo>
                  <a:pt x="4291" y="2819"/>
                  <a:pt x="4286" y="2837"/>
                  <a:pt x="4262" y="2841"/>
                </a:cubicBezTo>
                <a:cubicBezTo>
                  <a:pt x="4224" y="2810"/>
                  <a:pt x="4262" y="2804"/>
                  <a:pt x="4262" y="2775"/>
                </a:cubicBezTo>
                <a:cubicBezTo>
                  <a:pt x="4262" y="2736"/>
                  <a:pt x="4216" y="2784"/>
                  <a:pt x="4203" y="2753"/>
                </a:cubicBezTo>
                <a:cubicBezTo>
                  <a:pt x="4195" y="2732"/>
                  <a:pt x="4210" y="2708"/>
                  <a:pt x="4203" y="2687"/>
                </a:cubicBezTo>
                <a:cubicBezTo>
                  <a:pt x="4152" y="2699"/>
                  <a:pt x="4031" y="2660"/>
                  <a:pt x="4028" y="2709"/>
                </a:cubicBezTo>
                <a:cubicBezTo>
                  <a:pt x="4229" y="2713"/>
                  <a:pt x="3960" y="2740"/>
                  <a:pt x="3998" y="2819"/>
                </a:cubicBezTo>
                <a:cubicBezTo>
                  <a:pt x="4030" y="2862"/>
                  <a:pt x="4133" y="2850"/>
                  <a:pt x="4174" y="2885"/>
                </a:cubicBezTo>
                <a:cubicBezTo>
                  <a:pt x="4154" y="2885"/>
                  <a:pt x="4135" y="2885"/>
                  <a:pt x="4115" y="2885"/>
                </a:cubicBezTo>
                <a:cubicBezTo>
                  <a:pt x="4115" y="2922"/>
                  <a:pt x="4115" y="2958"/>
                  <a:pt x="4115" y="2995"/>
                </a:cubicBezTo>
                <a:cubicBezTo>
                  <a:pt x="4093" y="3000"/>
                  <a:pt x="4058" y="2996"/>
                  <a:pt x="4057" y="3016"/>
                </a:cubicBezTo>
                <a:cubicBezTo>
                  <a:pt x="4158" y="3034"/>
                  <a:pt x="4180" y="2992"/>
                  <a:pt x="4232" y="2973"/>
                </a:cubicBezTo>
                <a:cubicBezTo>
                  <a:pt x="4245" y="2920"/>
                  <a:pt x="4179" y="2925"/>
                  <a:pt x="4203" y="2863"/>
                </a:cubicBezTo>
                <a:cubicBezTo>
                  <a:pt x="4261" y="2874"/>
                  <a:pt x="4391" y="2831"/>
                  <a:pt x="4321" y="2819"/>
                </a:cubicBezTo>
                <a:close/>
                <a:moveTo>
                  <a:pt x="6401" y="2687"/>
                </a:moveTo>
                <a:cubicBezTo>
                  <a:pt x="6364" y="2685"/>
                  <a:pt x="6361" y="2658"/>
                  <a:pt x="6314" y="2664"/>
                </a:cubicBezTo>
                <a:cubicBezTo>
                  <a:pt x="6268" y="2719"/>
                  <a:pt x="6413" y="2729"/>
                  <a:pt x="6401" y="2687"/>
                </a:cubicBezTo>
                <a:close/>
                <a:moveTo>
                  <a:pt x="4995" y="2687"/>
                </a:moveTo>
                <a:cubicBezTo>
                  <a:pt x="4855" y="2625"/>
                  <a:pt x="4924" y="2759"/>
                  <a:pt x="4995" y="2687"/>
                </a:cubicBezTo>
                <a:close/>
                <a:moveTo>
                  <a:pt x="4496" y="2730"/>
                </a:moveTo>
                <a:cubicBezTo>
                  <a:pt x="4582" y="2763"/>
                  <a:pt x="4582" y="2633"/>
                  <a:pt x="4496" y="2664"/>
                </a:cubicBezTo>
                <a:cubicBezTo>
                  <a:pt x="4496" y="2687"/>
                  <a:pt x="4496" y="2709"/>
                  <a:pt x="4496" y="2730"/>
                </a:cubicBezTo>
                <a:close/>
                <a:moveTo>
                  <a:pt x="13876" y="2775"/>
                </a:moveTo>
                <a:cubicBezTo>
                  <a:pt x="13833" y="2709"/>
                  <a:pt x="13979" y="2640"/>
                  <a:pt x="13846" y="2643"/>
                </a:cubicBezTo>
                <a:cubicBezTo>
                  <a:pt x="13858" y="2710"/>
                  <a:pt x="13769" y="2754"/>
                  <a:pt x="13876" y="2775"/>
                </a:cubicBezTo>
                <a:close/>
                <a:moveTo>
                  <a:pt x="8512" y="2664"/>
                </a:moveTo>
                <a:cubicBezTo>
                  <a:pt x="8460" y="2670"/>
                  <a:pt x="8365" y="2642"/>
                  <a:pt x="8395" y="2709"/>
                </a:cubicBezTo>
                <a:cubicBezTo>
                  <a:pt x="8453" y="2709"/>
                  <a:pt x="8512" y="2709"/>
                  <a:pt x="8570" y="2709"/>
                </a:cubicBezTo>
                <a:cubicBezTo>
                  <a:pt x="8592" y="2673"/>
                  <a:pt x="8512" y="2613"/>
                  <a:pt x="8512" y="2664"/>
                </a:cubicBezTo>
                <a:close/>
                <a:moveTo>
                  <a:pt x="7574" y="2753"/>
                </a:moveTo>
                <a:cubicBezTo>
                  <a:pt x="7544" y="2753"/>
                  <a:pt x="7516" y="2753"/>
                  <a:pt x="7486" y="2753"/>
                </a:cubicBezTo>
                <a:cubicBezTo>
                  <a:pt x="7410" y="2846"/>
                  <a:pt x="7468" y="2884"/>
                  <a:pt x="7427" y="2951"/>
                </a:cubicBezTo>
                <a:cubicBezTo>
                  <a:pt x="7484" y="2959"/>
                  <a:pt x="7450" y="3036"/>
                  <a:pt x="7544" y="3016"/>
                </a:cubicBezTo>
                <a:cubicBezTo>
                  <a:pt x="7609" y="2970"/>
                  <a:pt x="7507" y="2952"/>
                  <a:pt x="7516" y="2885"/>
                </a:cubicBezTo>
                <a:cubicBezTo>
                  <a:pt x="7527" y="2853"/>
                  <a:pt x="7550" y="2847"/>
                  <a:pt x="7516" y="2819"/>
                </a:cubicBezTo>
                <a:cubicBezTo>
                  <a:pt x="7558" y="2843"/>
                  <a:pt x="7586" y="2843"/>
                  <a:pt x="7604" y="2797"/>
                </a:cubicBezTo>
                <a:cubicBezTo>
                  <a:pt x="7581" y="2792"/>
                  <a:pt x="7569" y="2778"/>
                  <a:pt x="7574" y="2753"/>
                </a:cubicBezTo>
                <a:close/>
                <a:moveTo>
                  <a:pt x="7604" y="2753"/>
                </a:moveTo>
                <a:cubicBezTo>
                  <a:pt x="7630" y="2792"/>
                  <a:pt x="7602" y="2871"/>
                  <a:pt x="7691" y="2863"/>
                </a:cubicBezTo>
                <a:cubicBezTo>
                  <a:pt x="7664" y="2778"/>
                  <a:pt x="7746" y="2798"/>
                  <a:pt x="7779" y="2753"/>
                </a:cubicBezTo>
                <a:cubicBezTo>
                  <a:pt x="7776" y="2756"/>
                  <a:pt x="7734" y="2730"/>
                  <a:pt x="7749" y="2709"/>
                </a:cubicBezTo>
                <a:cubicBezTo>
                  <a:pt x="7758" y="2697"/>
                  <a:pt x="7819" y="2714"/>
                  <a:pt x="7809" y="2687"/>
                </a:cubicBezTo>
                <a:cubicBezTo>
                  <a:pt x="7790" y="2685"/>
                  <a:pt x="7773" y="2684"/>
                  <a:pt x="7779" y="2664"/>
                </a:cubicBezTo>
                <a:cubicBezTo>
                  <a:pt x="7777" y="2651"/>
                  <a:pt x="7775" y="2639"/>
                  <a:pt x="7749" y="2643"/>
                </a:cubicBezTo>
                <a:cubicBezTo>
                  <a:pt x="7741" y="2756"/>
                  <a:pt x="7675" y="2667"/>
                  <a:pt x="7632" y="2664"/>
                </a:cubicBezTo>
                <a:cubicBezTo>
                  <a:pt x="7645" y="2666"/>
                  <a:pt x="7612" y="2685"/>
                  <a:pt x="7604" y="2687"/>
                </a:cubicBezTo>
                <a:cubicBezTo>
                  <a:pt x="7539" y="2699"/>
                  <a:pt x="7503" y="2697"/>
                  <a:pt x="7486" y="2730"/>
                </a:cubicBezTo>
                <a:cubicBezTo>
                  <a:pt x="7564" y="2730"/>
                  <a:pt x="7642" y="2730"/>
                  <a:pt x="7720" y="2730"/>
                </a:cubicBezTo>
                <a:cubicBezTo>
                  <a:pt x="7720" y="2745"/>
                  <a:pt x="7720" y="2760"/>
                  <a:pt x="7720" y="2775"/>
                </a:cubicBezTo>
                <a:cubicBezTo>
                  <a:pt x="7665" y="2780"/>
                  <a:pt x="7656" y="2750"/>
                  <a:pt x="7604" y="2753"/>
                </a:cubicBezTo>
                <a:close/>
                <a:moveTo>
                  <a:pt x="7457" y="2664"/>
                </a:moveTo>
                <a:cubicBezTo>
                  <a:pt x="7420" y="2663"/>
                  <a:pt x="7416" y="2636"/>
                  <a:pt x="7369" y="2643"/>
                </a:cubicBezTo>
                <a:cubicBezTo>
                  <a:pt x="7323" y="2697"/>
                  <a:pt x="7468" y="2708"/>
                  <a:pt x="7457" y="2664"/>
                </a:cubicBezTo>
                <a:close/>
                <a:moveTo>
                  <a:pt x="7017" y="2709"/>
                </a:moveTo>
                <a:cubicBezTo>
                  <a:pt x="7145" y="2711"/>
                  <a:pt x="6962" y="2798"/>
                  <a:pt x="6959" y="2841"/>
                </a:cubicBezTo>
                <a:cubicBezTo>
                  <a:pt x="7049" y="2843"/>
                  <a:pt x="7099" y="2814"/>
                  <a:pt x="7164" y="2797"/>
                </a:cubicBezTo>
                <a:cubicBezTo>
                  <a:pt x="7106" y="2721"/>
                  <a:pt x="7264" y="2700"/>
                  <a:pt x="7193" y="2687"/>
                </a:cubicBezTo>
                <a:cubicBezTo>
                  <a:pt x="7084" y="2751"/>
                  <a:pt x="7135" y="2654"/>
                  <a:pt x="7105" y="2643"/>
                </a:cubicBezTo>
                <a:cubicBezTo>
                  <a:pt x="7114" y="2693"/>
                  <a:pt x="7021" y="2667"/>
                  <a:pt x="7017" y="2709"/>
                </a:cubicBezTo>
                <a:close/>
                <a:moveTo>
                  <a:pt x="4321" y="2687"/>
                </a:moveTo>
                <a:cubicBezTo>
                  <a:pt x="4387" y="2705"/>
                  <a:pt x="4517" y="2663"/>
                  <a:pt x="4438" y="2643"/>
                </a:cubicBezTo>
                <a:cubicBezTo>
                  <a:pt x="4435" y="2685"/>
                  <a:pt x="4324" y="2604"/>
                  <a:pt x="4321" y="2687"/>
                </a:cubicBezTo>
                <a:close/>
                <a:moveTo>
                  <a:pt x="3383" y="2730"/>
                </a:moveTo>
                <a:cubicBezTo>
                  <a:pt x="3475" y="2741"/>
                  <a:pt x="3551" y="2662"/>
                  <a:pt x="3441" y="2643"/>
                </a:cubicBezTo>
                <a:cubicBezTo>
                  <a:pt x="3463" y="2703"/>
                  <a:pt x="3383" y="2687"/>
                  <a:pt x="3383" y="2730"/>
                </a:cubicBezTo>
                <a:close/>
                <a:moveTo>
                  <a:pt x="13553" y="2687"/>
                </a:moveTo>
                <a:cubicBezTo>
                  <a:pt x="13626" y="2690"/>
                  <a:pt x="13695" y="2691"/>
                  <a:pt x="13700" y="2643"/>
                </a:cubicBezTo>
                <a:cubicBezTo>
                  <a:pt x="13649" y="2645"/>
                  <a:pt x="13608" y="2637"/>
                  <a:pt x="13583" y="2621"/>
                </a:cubicBezTo>
                <a:cubicBezTo>
                  <a:pt x="13584" y="2651"/>
                  <a:pt x="13569" y="2669"/>
                  <a:pt x="13553" y="2687"/>
                </a:cubicBezTo>
                <a:close/>
                <a:moveTo>
                  <a:pt x="13055" y="2687"/>
                </a:moveTo>
                <a:cubicBezTo>
                  <a:pt x="13141" y="2719"/>
                  <a:pt x="13141" y="2588"/>
                  <a:pt x="13055" y="2621"/>
                </a:cubicBezTo>
                <a:cubicBezTo>
                  <a:pt x="13055" y="2643"/>
                  <a:pt x="13055" y="2664"/>
                  <a:pt x="13055" y="2687"/>
                </a:cubicBezTo>
                <a:close/>
                <a:moveTo>
                  <a:pt x="11121" y="2709"/>
                </a:moveTo>
                <a:cubicBezTo>
                  <a:pt x="11140" y="2709"/>
                  <a:pt x="11160" y="2709"/>
                  <a:pt x="11179" y="2709"/>
                </a:cubicBezTo>
                <a:cubicBezTo>
                  <a:pt x="11179" y="2679"/>
                  <a:pt x="11179" y="2650"/>
                  <a:pt x="11179" y="2621"/>
                </a:cubicBezTo>
                <a:cubicBezTo>
                  <a:pt x="11160" y="2621"/>
                  <a:pt x="11140" y="2621"/>
                  <a:pt x="11121" y="2621"/>
                </a:cubicBezTo>
                <a:cubicBezTo>
                  <a:pt x="11121" y="2650"/>
                  <a:pt x="11121" y="2679"/>
                  <a:pt x="11121" y="2709"/>
                </a:cubicBezTo>
                <a:close/>
                <a:moveTo>
                  <a:pt x="10212" y="2753"/>
                </a:moveTo>
                <a:cubicBezTo>
                  <a:pt x="10261" y="2753"/>
                  <a:pt x="10310" y="2753"/>
                  <a:pt x="10358" y="2753"/>
                </a:cubicBezTo>
                <a:cubicBezTo>
                  <a:pt x="10358" y="2716"/>
                  <a:pt x="10358" y="2679"/>
                  <a:pt x="10358" y="2643"/>
                </a:cubicBezTo>
                <a:cubicBezTo>
                  <a:pt x="10319" y="2640"/>
                  <a:pt x="10197" y="2601"/>
                  <a:pt x="10271" y="2643"/>
                </a:cubicBezTo>
                <a:cubicBezTo>
                  <a:pt x="10346" y="2666"/>
                  <a:pt x="10137" y="2658"/>
                  <a:pt x="10212" y="2753"/>
                </a:cubicBezTo>
                <a:close/>
                <a:moveTo>
                  <a:pt x="9655" y="2797"/>
                </a:moveTo>
                <a:cubicBezTo>
                  <a:pt x="9650" y="2750"/>
                  <a:pt x="9759" y="2787"/>
                  <a:pt x="9801" y="2775"/>
                </a:cubicBezTo>
                <a:cubicBezTo>
                  <a:pt x="9744" y="2686"/>
                  <a:pt x="9936" y="2673"/>
                  <a:pt x="9831" y="2621"/>
                </a:cubicBezTo>
                <a:cubicBezTo>
                  <a:pt x="9821" y="2699"/>
                  <a:pt x="9566" y="2734"/>
                  <a:pt x="9655" y="2797"/>
                </a:cubicBezTo>
                <a:close/>
                <a:moveTo>
                  <a:pt x="9186" y="2753"/>
                </a:moveTo>
                <a:cubicBezTo>
                  <a:pt x="9156" y="2753"/>
                  <a:pt x="9127" y="2753"/>
                  <a:pt x="9098" y="2753"/>
                </a:cubicBezTo>
                <a:cubicBezTo>
                  <a:pt x="9092" y="2711"/>
                  <a:pt x="9131" y="2705"/>
                  <a:pt x="9127" y="2664"/>
                </a:cubicBezTo>
                <a:cubicBezTo>
                  <a:pt x="9035" y="2669"/>
                  <a:pt x="9047" y="2751"/>
                  <a:pt x="9040" y="2819"/>
                </a:cubicBezTo>
                <a:cubicBezTo>
                  <a:pt x="9101" y="2819"/>
                  <a:pt x="9099" y="2798"/>
                  <a:pt x="9127" y="2819"/>
                </a:cubicBezTo>
                <a:cubicBezTo>
                  <a:pt x="9159" y="2843"/>
                  <a:pt x="9222" y="2708"/>
                  <a:pt x="9303" y="2730"/>
                </a:cubicBezTo>
                <a:cubicBezTo>
                  <a:pt x="9287" y="2699"/>
                  <a:pt x="9338" y="2617"/>
                  <a:pt x="9274" y="2621"/>
                </a:cubicBezTo>
                <a:cubicBezTo>
                  <a:pt x="9218" y="2645"/>
                  <a:pt x="9233" y="2722"/>
                  <a:pt x="9186" y="2753"/>
                </a:cubicBezTo>
                <a:close/>
                <a:moveTo>
                  <a:pt x="3529" y="2687"/>
                </a:moveTo>
                <a:cubicBezTo>
                  <a:pt x="3531" y="2726"/>
                  <a:pt x="3523" y="2756"/>
                  <a:pt x="3499" y="2775"/>
                </a:cubicBezTo>
                <a:cubicBezTo>
                  <a:pt x="3518" y="2787"/>
                  <a:pt x="3639" y="2826"/>
                  <a:pt x="3646" y="2775"/>
                </a:cubicBezTo>
                <a:cubicBezTo>
                  <a:pt x="3534" y="2779"/>
                  <a:pt x="3636" y="2757"/>
                  <a:pt x="3617" y="2709"/>
                </a:cubicBezTo>
                <a:cubicBezTo>
                  <a:pt x="3652" y="2705"/>
                  <a:pt x="3700" y="2712"/>
                  <a:pt x="3705" y="2687"/>
                </a:cubicBezTo>
                <a:cubicBezTo>
                  <a:pt x="3643" y="2654"/>
                  <a:pt x="3736" y="2640"/>
                  <a:pt x="3793" y="2664"/>
                </a:cubicBezTo>
                <a:cubicBezTo>
                  <a:pt x="3821" y="2585"/>
                  <a:pt x="3678" y="2634"/>
                  <a:pt x="3617" y="2621"/>
                </a:cubicBezTo>
                <a:cubicBezTo>
                  <a:pt x="3586" y="2641"/>
                  <a:pt x="3608" y="2702"/>
                  <a:pt x="3529" y="2687"/>
                </a:cubicBezTo>
                <a:close/>
                <a:moveTo>
                  <a:pt x="15048" y="2687"/>
                </a:moveTo>
                <a:cubicBezTo>
                  <a:pt x="15088" y="2694"/>
                  <a:pt x="15104" y="2718"/>
                  <a:pt x="15165" y="2709"/>
                </a:cubicBezTo>
                <a:cubicBezTo>
                  <a:pt x="15122" y="2645"/>
                  <a:pt x="15198" y="2627"/>
                  <a:pt x="15106" y="2598"/>
                </a:cubicBezTo>
                <a:cubicBezTo>
                  <a:pt x="15091" y="2631"/>
                  <a:pt x="15064" y="2654"/>
                  <a:pt x="15048" y="2687"/>
                </a:cubicBezTo>
                <a:close/>
                <a:moveTo>
                  <a:pt x="13964" y="2643"/>
                </a:moveTo>
                <a:cubicBezTo>
                  <a:pt x="13983" y="2643"/>
                  <a:pt x="14002" y="2643"/>
                  <a:pt x="14022" y="2643"/>
                </a:cubicBezTo>
                <a:cubicBezTo>
                  <a:pt x="14022" y="2628"/>
                  <a:pt x="14022" y="2613"/>
                  <a:pt x="14022" y="2598"/>
                </a:cubicBezTo>
                <a:cubicBezTo>
                  <a:pt x="14002" y="2598"/>
                  <a:pt x="13983" y="2598"/>
                  <a:pt x="13964" y="2598"/>
                </a:cubicBezTo>
                <a:cubicBezTo>
                  <a:pt x="13964" y="2613"/>
                  <a:pt x="13964" y="2628"/>
                  <a:pt x="13964" y="2643"/>
                </a:cubicBezTo>
                <a:close/>
                <a:moveTo>
                  <a:pt x="11590" y="2643"/>
                </a:moveTo>
                <a:cubicBezTo>
                  <a:pt x="11624" y="2670"/>
                  <a:pt x="11701" y="2652"/>
                  <a:pt x="11736" y="2621"/>
                </a:cubicBezTo>
                <a:cubicBezTo>
                  <a:pt x="11644" y="2631"/>
                  <a:pt x="11616" y="2568"/>
                  <a:pt x="11590" y="2643"/>
                </a:cubicBezTo>
                <a:close/>
                <a:moveTo>
                  <a:pt x="11355" y="2664"/>
                </a:moveTo>
                <a:cubicBezTo>
                  <a:pt x="11427" y="2663"/>
                  <a:pt x="11446" y="2624"/>
                  <a:pt x="11502" y="2664"/>
                </a:cubicBezTo>
                <a:cubicBezTo>
                  <a:pt x="11502" y="2643"/>
                  <a:pt x="11502" y="2621"/>
                  <a:pt x="11502" y="2598"/>
                </a:cubicBezTo>
                <a:cubicBezTo>
                  <a:pt x="11433" y="2606"/>
                  <a:pt x="11375" y="2621"/>
                  <a:pt x="11355" y="2664"/>
                </a:cubicBezTo>
                <a:close/>
                <a:moveTo>
                  <a:pt x="10769" y="2643"/>
                </a:moveTo>
                <a:cubicBezTo>
                  <a:pt x="10815" y="2640"/>
                  <a:pt x="10870" y="2645"/>
                  <a:pt x="10857" y="2598"/>
                </a:cubicBezTo>
                <a:cubicBezTo>
                  <a:pt x="10837" y="2598"/>
                  <a:pt x="10817" y="2598"/>
                  <a:pt x="10798" y="2598"/>
                </a:cubicBezTo>
                <a:cubicBezTo>
                  <a:pt x="10798" y="2621"/>
                  <a:pt x="10774" y="2625"/>
                  <a:pt x="10769" y="2643"/>
                </a:cubicBezTo>
                <a:close/>
                <a:moveTo>
                  <a:pt x="9948" y="2753"/>
                </a:moveTo>
                <a:cubicBezTo>
                  <a:pt x="9945" y="2747"/>
                  <a:pt x="10014" y="2799"/>
                  <a:pt x="10006" y="2797"/>
                </a:cubicBezTo>
                <a:cubicBezTo>
                  <a:pt x="10029" y="2803"/>
                  <a:pt x="10138" y="2825"/>
                  <a:pt x="10124" y="2753"/>
                </a:cubicBezTo>
                <a:cubicBezTo>
                  <a:pt x="10069" y="2732"/>
                  <a:pt x="10026" y="2819"/>
                  <a:pt x="10006" y="2753"/>
                </a:cubicBezTo>
                <a:cubicBezTo>
                  <a:pt x="10024" y="2707"/>
                  <a:pt x="10068" y="2682"/>
                  <a:pt x="10095" y="2643"/>
                </a:cubicBezTo>
                <a:cubicBezTo>
                  <a:pt x="10062" y="2638"/>
                  <a:pt x="10049" y="2618"/>
                  <a:pt x="10036" y="2598"/>
                </a:cubicBezTo>
                <a:cubicBezTo>
                  <a:pt x="9961" y="2601"/>
                  <a:pt x="9922" y="2631"/>
                  <a:pt x="9919" y="2687"/>
                </a:cubicBezTo>
                <a:cubicBezTo>
                  <a:pt x="10035" y="2687"/>
                  <a:pt x="9923" y="2709"/>
                  <a:pt x="9948" y="2753"/>
                </a:cubicBezTo>
                <a:close/>
                <a:moveTo>
                  <a:pt x="9420" y="2621"/>
                </a:moveTo>
                <a:cubicBezTo>
                  <a:pt x="9421" y="2672"/>
                  <a:pt x="9370" y="2685"/>
                  <a:pt x="9391" y="2753"/>
                </a:cubicBezTo>
                <a:cubicBezTo>
                  <a:pt x="9510" y="2760"/>
                  <a:pt x="9390" y="2811"/>
                  <a:pt x="9450" y="2863"/>
                </a:cubicBezTo>
                <a:cubicBezTo>
                  <a:pt x="9345" y="2858"/>
                  <a:pt x="9318" y="2977"/>
                  <a:pt x="9362" y="3016"/>
                </a:cubicBezTo>
                <a:cubicBezTo>
                  <a:pt x="9420" y="3024"/>
                  <a:pt x="9420" y="2987"/>
                  <a:pt x="9450" y="2973"/>
                </a:cubicBezTo>
                <a:cubicBezTo>
                  <a:pt x="9472" y="2969"/>
                  <a:pt x="9508" y="2972"/>
                  <a:pt x="9509" y="2951"/>
                </a:cubicBezTo>
                <a:cubicBezTo>
                  <a:pt x="9474" y="2940"/>
                  <a:pt x="9442" y="2928"/>
                  <a:pt x="9420" y="2907"/>
                </a:cubicBezTo>
                <a:cubicBezTo>
                  <a:pt x="9476" y="2866"/>
                  <a:pt x="9494" y="2904"/>
                  <a:pt x="9567" y="2907"/>
                </a:cubicBezTo>
                <a:cubicBezTo>
                  <a:pt x="9585" y="2832"/>
                  <a:pt x="9466" y="2878"/>
                  <a:pt x="9509" y="2819"/>
                </a:cubicBezTo>
                <a:cubicBezTo>
                  <a:pt x="9514" y="2810"/>
                  <a:pt x="9582" y="2820"/>
                  <a:pt x="9567" y="2797"/>
                </a:cubicBezTo>
                <a:cubicBezTo>
                  <a:pt x="9558" y="2783"/>
                  <a:pt x="9460" y="2792"/>
                  <a:pt x="9479" y="2753"/>
                </a:cubicBezTo>
                <a:cubicBezTo>
                  <a:pt x="9525" y="2747"/>
                  <a:pt x="9499" y="2705"/>
                  <a:pt x="9479" y="2687"/>
                </a:cubicBezTo>
                <a:cubicBezTo>
                  <a:pt x="9518" y="2687"/>
                  <a:pt x="9558" y="2687"/>
                  <a:pt x="9597" y="2687"/>
                </a:cubicBezTo>
                <a:cubicBezTo>
                  <a:pt x="9594" y="2562"/>
                  <a:pt x="9517" y="2615"/>
                  <a:pt x="9420" y="2621"/>
                </a:cubicBezTo>
                <a:close/>
                <a:moveTo>
                  <a:pt x="5640" y="2643"/>
                </a:moveTo>
                <a:cubicBezTo>
                  <a:pt x="5614" y="2706"/>
                  <a:pt x="5596" y="2667"/>
                  <a:pt x="5522" y="2664"/>
                </a:cubicBezTo>
                <a:cubicBezTo>
                  <a:pt x="5492" y="2739"/>
                  <a:pt x="5614" y="2699"/>
                  <a:pt x="5668" y="2709"/>
                </a:cubicBezTo>
                <a:cubicBezTo>
                  <a:pt x="5668" y="2672"/>
                  <a:pt x="5668" y="2636"/>
                  <a:pt x="5668" y="2598"/>
                </a:cubicBezTo>
                <a:cubicBezTo>
                  <a:pt x="5625" y="2603"/>
                  <a:pt x="5561" y="2591"/>
                  <a:pt x="5552" y="2621"/>
                </a:cubicBezTo>
                <a:cubicBezTo>
                  <a:pt x="5586" y="2624"/>
                  <a:pt x="5635" y="2617"/>
                  <a:pt x="5640" y="2643"/>
                </a:cubicBezTo>
                <a:close/>
                <a:moveTo>
                  <a:pt x="4057" y="2664"/>
                </a:moveTo>
                <a:cubicBezTo>
                  <a:pt x="4076" y="2664"/>
                  <a:pt x="4096" y="2664"/>
                  <a:pt x="4115" y="2664"/>
                </a:cubicBezTo>
                <a:cubicBezTo>
                  <a:pt x="4133" y="2663"/>
                  <a:pt x="4150" y="2661"/>
                  <a:pt x="4144" y="2643"/>
                </a:cubicBezTo>
                <a:cubicBezTo>
                  <a:pt x="4103" y="2637"/>
                  <a:pt x="4095" y="2606"/>
                  <a:pt x="4057" y="2598"/>
                </a:cubicBezTo>
                <a:cubicBezTo>
                  <a:pt x="4057" y="2621"/>
                  <a:pt x="4057" y="2643"/>
                  <a:pt x="4057" y="2664"/>
                </a:cubicBezTo>
                <a:close/>
                <a:moveTo>
                  <a:pt x="3910" y="2643"/>
                </a:moveTo>
                <a:cubicBezTo>
                  <a:pt x="4213" y="2589"/>
                  <a:pt x="3718" y="2621"/>
                  <a:pt x="3910" y="2643"/>
                </a:cubicBezTo>
                <a:close/>
                <a:moveTo>
                  <a:pt x="3499" y="2643"/>
                </a:moveTo>
                <a:cubicBezTo>
                  <a:pt x="3551" y="2644"/>
                  <a:pt x="3575" y="2625"/>
                  <a:pt x="3588" y="2598"/>
                </a:cubicBezTo>
                <a:cubicBezTo>
                  <a:pt x="3541" y="2601"/>
                  <a:pt x="3486" y="2595"/>
                  <a:pt x="3499" y="2643"/>
                </a:cubicBezTo>
                <a:close/>
                <a:moveTo>
                  <a:pt x="11853" y="2621"/>
                </a:moveTo>
                <a:cubicBezTo>
                  <a:pt x="11840" y="2702"/>
                  <a:pt x="11936" y="2841"/>
                  <a:pt x="12000" y="2730"/>
                </a:cubicBezTo>
                <a:cubicBezTo>
                  <a:pt x="11936" y="2735"/>
                  <a:pt x="11906" y="2712"/>
                  <a:pt x="11912" y="2664"/>
                </a:cubicBezTo>
                <a:cubicBezTo>
                  <a:pt x="11930" y="2634"/>
                  <a:pt x="12024" y="2661"/>
                  <a:pt x="12029" y="2621"/>
                </a:cubicBezTo>
                <a:cubicBezTo>
                  <a:pt x="11994" y="2616"/>
                  <a:pt x="12011" y="2597"/>
                  <a:pt x="12029" y="2576"/>
                </a:cubicBezTo>
                <a:cubicBezTo>
                  <a:pt x="11990" y="2576"/>
                  <a:pt x="11951" y="2576"/>
                  <a:pt x="11912" y="2576"/>
                </a:cubicBezTo>
                <a:cubicBezTo>
                  <a:pt x="11908" y="2603"/>
                  <a:pt x="11903" y="2628"/>
                  <a:pt x="11853" y="2621"/>
                </a:cubicBezTo>
                <a:close/>
                <a:moveTo>
                  <a:pt x="8453" y="2598"/>
                </a:moveTo>
                <a:cubicBezTo>
                  <a:pt x="8552" y="2666"/>
                  <a:pt x="8542" y="2517"/>
                  <a:pt x="8453" y="2598"/>
                </a:cubicBezTo>
                <a:close/>
                <a:moveTo>
                  <a:pt x="6636" y="2621"/>
                </a:moveTo>
                <a:cubicBezTo>
                  <a:pt x="6655" y="2621"/>
                  <a:pt x="6675" y="2621"/>
                  <a:pt x="6694" y="2621"/>
                </a:cubicBezTo>
                <a:cubicBezTo>
                  <a:pt x="6740" y="2567"/>
                  <a:pt x="6595" y="2556"/>
                  <a:pt x="6607" y="2598"/>
                </a:cubicBezTo>
                <a:cubicBezTo>
                  <a:pt x="6625" y="2600"/>
                  <a:pt x="6642" y="2602"/>
                  <a:pt x="6636" y="2621"/>
                </a:cubicBezTo>
                <a:close/>
                <a:moveTo>
                  <a:pt x="14901" y="2664"/>
                </a:moveTo>
                <a:cubicBezTo>
                  <a:pt x="14851" y="2663"/>
                  <a:pt x="14826" y="2682"/>
                  <a:pt x="14814" y="2709"/>
                </a:cubicBezTo>
                <a:cubicBezTo>
                  <a:pt x="14900" y="2700"/>
                  <a:pt x="14958" y="2670"/>
                  <a:pt x="14989" y="2621"/>
                </a:cubicBezTo>
                <a:cubicBezTo>
                  <a:pt x="14966" y="2616"/>
                  <a:pt x="14931" y="2620"/>
                  <a:pt x="14931" y="2598"/>
                </a:cubicBezTo>
                <a:cubicBezTo>
                  <a:pt x="14954" y="2594"/>
                  <a:pt x="14989" y="2598"/>
                  <a:pt x="14989" y="2576"/>
                </a:cubicBezTo>
                <a:cubicBezTo>
                  <a:pt x="14930" y="2532"/>
                  <a:pt x="14932" y="2586"/>
                  <a:pt x="14872" y="2598"/>
                </a:cubicBezTo>
                <a:cubicBezTo>
                  <a:pt x="14800" y="2564"/>
                  <a:pt x="14785" y="2673"/>
                  <a:pt x="14842" y="2664"/>
                </a:cubicBezTo>
                <a:cubicBezTo>
                  <a:pt x="14843" y="2642"/>
                  <a:pt x="14894" y="2637"/>
                  <a:pt x="14901" y="2664"/>
                </a:cubicBezTo>
                <a:close/>
                <a:moveTo>
                  <a:pt x="13993" y="2555"/>
                </a:moveTo>
                <a:cubicBezTo>
                  <a:pt x="13973" y="2555"/>
                  <a:pt x="13954" y="2555"/>
                  <a:pt x="13934" y="2555"/>
                </a:cubicBezTo>
                <a:cubicBezTo>
                  <a:pt x="13912" y="2559"/>
                  <a:pt x="13876" y="2555"/>
                  <a:pt x="13876" y="2576"/>
                </a:cubicBezTo>
                <a:cubicBezTo>
                  <a:pt x="13919" y="2573"/>
                  <a:pt x="13983" y="2585"/>
                  <a:pt x="13993" y="2555"/>
                </a:cubicBezTo>
                <a:close/>
                <a:moveTo>
                  <a:pt x="13260" y="2643"/>
                </a:moveTo>
                <a:cubicBezTo>
                  <a:pt x="13280" y="2660"/>
                  <a:pt x="13423" y="2691"/>
                  <a:pt x="13436" y="2643"/>
                </a:cubicBezTo>
                <a:cubicBezTo>
                  <a:pt x="13330" y="2664"/>
                  <a:pt x="13411" y="2544"/>
                  <a:pt x="13318" y="2555"/>
                </a:cubicBezTo>
                <a:cubicBezTo>
                  <a:pt x="13352" y="2624"/>
                  <a:pt x="13273" y="2608"/>
                  <a:pt x="13260" y="2643"/>
                </a:cubicBezTo>
                <a:close/>
                <a:moveTo>
                  <a:pt x="13172" y="2598"/>
                </a:moveTo>
                <a:cubicBezTo>
                  <a:pt x="13159" y="2591"/>
                  <a:pt x="13219" y="2571"/>
                  <a:pt x="13231" y="2598"/>
                </a:cubicBezTo>
                <a:cubicBezTo>
                  <a:pt x="13256" y="2516"/>
                  <a:pt x="13070" y="2541"/>
                  <a:pt x="13172" y="2598"/>
                </a:cubicBezTo>
                <a:close/>
                <a:moveTo>
                  <a:pt x="7779" y="2621"/>
                </a:moveTo>
                <a:cubicBezTo>
                  <a:pt x="7779" y="2606"/>
                  <a:pt x="7779" y="2591"/>
                  <a:pt x="7779" y="2576"/>
                </a:cubicBezTo>
                <a:cubicBezTo>
                  <a:pt x="7725" y="2504"/>
                  <a:pt x="7636" y="2643"/>
                  <a:pt x="7779" y="2621"/>
                </a:cubicBezTo>
                <a:close/>
                <a:moveTo>
                  <a:pt x="15106" y="2555"/>
                </a:moveTo>
                <a:cubicBezTo>
                  <a:pt x="15082" y="2573"/>
                  <a:pt x="15011" y="2556"/>
                  <a:pt x="15019" y="2598"/>
                </a:cubicBezTo>
                <a:cubicBezTo>
                  <a:pt x="15115" y="2592"/>
                  <a:pt x="15173" y="2504"/>
                  <a:pt x="15106" y="2555"/>
                </a:cubicBezTo>
                <a:close/>
                <a:moveTo>
                  <a:pt x="10271" y="2576"/>
                </a:moveTo>
                <a:cubicBezTo>
                  <a:pt x="10310" y="2583"/>
                  <a:pt x="10327" y="2608"/>
                  <a:pt x="10388" y="2598"/>
                </a:cubicBezTo>
                <a:cubicBezTo>
                  <a:pt x="10396" y="2534"/>
                  <a:pt x="10274" y="2514"/>
                  <a:pt x="10271" y="2576"/>
                </a:cubicBezTo>
                <a:close/>
                <a:moveTo>
                  <a:pt x="9684" y="2687"/>
                </a:moveTo>
                <a:cubicBezTo>
                  <a:pt x="9657" y="2604"/>
                  <a:pt x="9808" y="2561"/>
                  <a:pt x="9684" y="2532"/>
                </a:cubicBezTo>
                <a:cubicBezTo>
                  <a:pt x="9684" y="2571"/>
                  <a:pt x="9605" y="2660"/>
                  <a:pt x="9684" y="2687"/>
                </a:cubicBezTo>
                <a:close/>
                <a:moveTo>
                  <a:pt x="15371" y="2555"/>
                </a:moveTo>
                <a:cubicBezTo>
                  <a:pt x="15390" y="2555"/>
                  <a:pt x="15410" y="2555"/>
                  <a:pt x="15429" y="2555"/>
                </a:cubicBezTo>
                <a:cubicBezTo>
                  <a:pt x="15429" y="2540"/>
                  <a:pt x="15429" y="2525"/>
                  <a:pt x="15429" y="2511"/>
                </a:cubicBezTo>
                <a:cubicBezTo>
                  <a:pt x="15410" y="2511"/>
                  <a:pt x="15390" y="2511"/>
                  <a:pt x="15371" y="2511"/>
                </a:cubicBezTo>
                <a:cubicBezTo>
                  <a:pt x="15371" y="2525"/>
                  <a:pt x="15371" y="2540"/>
                  <a:pt x="15371" y="2555"/>
                </a:cubicBezTo>
                <a:close/>
                <a:moveTo>
                  <a:pt x="7838" y="2598"/>
                </a:moveTo>
                <a:cubicBezTo>
                  <a:pt x="7947" y="2596"/>
                  <a:pt x="7911" y="2567"/>
                  <a:pt x="7896" y="2511"/>
                </a:cubicBezTo>
                <a:cubicBezTo>
                  <a:pt x="7788" y="2513"/>
                  <a:pt x="7823" y="2543"/>
                  <a:pt x="7838" y="2598"/>
                </a:cubicBezTo>
                <a:close/>
                <a:moveTo>
                  <a:pt x="7222" y="2598"/>
                </a:moveTo>
                <a:cubicBezTo>
                  <a:pt x="7194" y="2558"/>
                  <a:pt x="7310" y="2525"/>
                  <a:pt x="7222" y="2511"/>
                </a:cubicBezTo>
                <a:cubicBezTo>
                  <a:pt x="7214" y="2524"/>
                  <a:pt x="7149" y="2595"/>
                  <a:pt x="7222" y="2598"/>
                </a:cubicBezTo>
                <a:close/>
                <a:moveTo>
                  <a:pt x="5933" y="2576"/>
                </a:moveTo>
                <a:cubicBezTo>
                  <a:pt x="5866" y="2571"/>
                  <a:pt x="5823" y="2582"/>
                  <a:pt x="5815" y="2621"/>
                </a:cubicBezTo>
                <a:cubicBezTo>
                  <a:pt x="5865" y="2621"/>
                  <a:pt x="5913" y="2621"/>
                  <a:pt x="5962" y="2621"/>
                </a:cubicBezTo>
                <a:cubicBezTo>
                  <a:pt x="5952" y="2570"/>
                  <a:pt x="5966" y="2536"/>
                  <a:pt x="5991" y="2511"/>
                </a:cubicBezTo>
                <a:cubicBezTo>
                  <a:pt x="5910" y="2507"/>
                  <a:pt x="5891" y="2544"/>
                  <a:pt x="5933" y="2576"/>
                </a:cubicBezTo>
                <a:close/>
                <a:moveTo>
                  <a:pt x="18506" y="2532"/>
                </a:moveTo>
                <a:cubicBezTo>
                  <a:pt x="18526" y="2532"/>
                  <a:pt x="18545" y="2532"/>
                  <a:pt x="18565" y="2532"/>
                </a:cubicBezTo>
                <a:cubicBezTo>
                  <a:pt x="18565" y="2517"/>
                  <a:pt x="18565" y="2504"/>
                  <a:pt x="18565" y="2489"/>
                </a:cubicBezTo>
                <a:cubicBezTo>
                  <a:pt x="18545" y="2489"/>
                  <a:pt x="18526" y="2489"/>
                  <a:pt x="18506" y="2489"/>
                </a:cubicBezTo>
                <a:cubicBezTo>
                  <a:pt x="18506" y="2504"/>
                  <a:pt x="18506" y="2517"/>
                  <a:pt x="18506" y="2532"/>
                </a:cubicBezTo>
                <a:close/>
                <a:moveTo>
                  <a:pt x="9948" y="2555"/>
                </a:moveTo>
                <a:cubicBezTo>
                  <a:pt x="9988" y="2556"/>
                  <a:pt x="10012" y="2544"/>
                  <a:pt x="10036" y="2532"/>
                </a:cubicBezTo>
                <a:cubicBezTo>
                  <a:pt x="10039" y="2559"/>
                  <a:pt x="10045" y="2585"/>
                  <a:pt x="10095" y="2576"/>
                </a:cubicBezTo>
                <a:cubicBezTo>
                  <a:pt x="10092" y="2538"/>
                  <a:pt x="10101" y="2508"/>
                  <a:pt x="10124" y="2489"/>
                </a:cubicBezTo>
                <a:cubicBezTo>
                  <a:pt x="10035" y="2534"/>
                  <a:pt x="9955" y="2449"/>
                  <a:pt x="9948" y="2555"/>
                </a:cubicBezTo>
                <a:close/>
                <a:moveTo>
                  <a:pt x="8629" y="2532"/>
                </a:moveTo>
                <a:cubicBezTo>
                  <a:pt x="8679" y="2534"/>
                  <a:pt x="8704" y="2516"/>
                  <a:pt x="8717" y="2489"/>
                </a:cubicBezTo>
                <a:cubicBezTo>
                  <a:pt x="8671" y="2491"/>
                  <a:pt x="8615" y="2486"/>
                  <a:pt x="8629" y="2532"/>
                </a:cubicBezTo>
                <a:close/>
                <a:moveTo>
                  <a:pt x="7984" y="2555"/>
                </a:moveTo>
                <a:cubicBezTo>
                  <a:pt x="7987" y="2588"/>
                  <a:pt x="7975" y="2636"/>
                  <a:pt x="8014" y="2643"/>
                </a:cubicBezTo>
                <a:cubicBezTo>
                  <a:pt x="8022" y="2609"/>
                  <a:pt x="8078" y="2627"/>
                  <a:pt x="8102" y="2643"/>
                </a:cubicBezTo>
                <a:cubicBezTo>
                  <a:pt x="8094" y="2583"/>
                  <a:pt x="8064" y="2539"/>
                  <a:pt x="8014" y="2511"/>
                </a:cubicBezTo>
                <a:cubicBezTo>
                  <a:pt x="8032" y="2510"/>
                  <a:pt x="8049" y="2507"/>
                  <a:pt x="8043" y="2489"/>
                </a:cubicBezTo>
                <a:cubicBezTo>
                  <a:pt x="7940" y="2479"/>
                  <a:pt x="7981" y="2519"/>
                  <a:pt x="7984" y="2555"/>
                </a:cubicBezTo>
                <a:close/>
                <a:moveTo>
                  <a:pt x="4819" y="2576"/>
                </a:moveTo>
                <a:cubicBezTo>
                  <a:pt x="4826" y="2594"/>
                  <a:pt x="4819" y="2620"/>
                  <a:pt x="4848" y="2621"/>
                </a:cubicBezTo>
                <a:cubicBezTo>
                  <a:pt x="4844" y="2586"/>
                  <a:pt x="4854" y="2568"/>
                  <a:pt x="4877" y="2555"/>
                </a:cubicBezTo>
                <a:cubicBezTo>
                  <a:pt x="4913" y="2534"/>
                  <a:pt x="4803" y="2547"/>
                  <a:pt x="4819" y="2555"/>
                </a:cubicBezTo>
                <a:cubicBezTo>
                  <a:pt x="4809" y="2550"/>
                  <a:pt x="4826" y="2517"/>
                  <a:pt x="4819" y="2511"/>
                </a:cubicBezTo>
                <a:cubicBezTo>
                  <a:pt x="4806" y="2496"/>
                  <a:pt x="4734" y="2511"/>
                  <a:pt x="4731" y="2489"/>
                </a:cubicBezTo>
                <a:cubicBezTo>
                  <a:pt x="4705" y="2559"/>
                  <a:pt x="4807" y="2534"/>
                  <a:pt x="4819" y="2576"/>
                </a:cubicBezTo>
                <a:close/>
                <a:moveTo>
                  <a:pt x="4731" y="2555"/>
                </a:moveTo>
                <a:cubicBezTo>
                  <a:pt x="4729" y="2583"/>
                  <a:pt x="4693" y="2585"/>
                  <a:pt x="4702" y="2621"/>
                </a:cubicBezTo>
                <a:cubicBezTo>
                  <a:pt x="4721" y="2621"/>
                  <a:pt x="4741" y="2621"/>
                  <a:pt x="4760" y="2621"/>
                </a:cubicBezTo>
                <a:cubicBezTo>
                  <a:pt x="4793" y="2589"/>
                  <a:pt x="4792" y="2567"/>
                  <a:pt x="4731" y="2555"/>
                </a:cubicBezTo>
                <a:close/>
                <a:moveTo>
                  <a:pt x="3529" y="2532"/>
                </a:moveTo>
                <a:cubicBezTo>
                  <a:pt x="3549" y="2532"/>
                  <a:pt x="3568" y="2532"/>
                  <a:pt x="3588" y="2532"/>
                </a:cubicBezTo>
                <a:cubicBezTo>
                  <a:pt x="3588" y="2517"/>
                  <a:pt x="3588" y="2504"/>
                  <a:pt x="3588" y="2489"/>
                </a:cubicBezTo>
                <a:cubicBezTo>
                  <a:pt x="3568" y="2489"/>
                  <a:pt x="3549" y="2489"/>
                  <a:pt x="3529" y="2489"/>
                </a:cubicBezTo>
                <a:cubicBezTo>
                  <a:pt x="3529" y="2504"/>
                  <a:pt x="3529" y="2517"/>
                  <a:pt x="3529" y="2532"/>
                </a:cubicBezTo>
                <a:close/>
                <a:moveTo>
                  <a:pt x="5552" y="2797"/>
                </a:moveTo>
                <a:cubicBezTo>
                  <a:pt x="5516" y="2792"/>
                  <a:pt x="5533" y="2772"/>
                  <a:pt x="5552" y="2753"/>
                </a:cubicBezTo>
                <a:cubicBezTo>
                  <a:pt x="5419" y="2702"/>
                  <a:pt x="5567" y="2577"/>
                  <a:pt x="5493" y="2489"/>
                </a:cubicBezTo>
                <a:cubicBezTo>
                  <a:pt x="5530" y="2493"/>
                  <a:pt x="5553" y="2523"/>
                  <a:pt x="5552" y="2467"/>
                </a:cubicBezTo>
                <a:cubicBezTo>
                  <a:pt x="5374" y="2442"/>
                  <a:pt x="5439" y="2602"/>
                  <a:pt x="5317" y="2621"/>
                </a:cubicBezTo>
                <a:cubicBezTo>
                  <a:pt x="5248" y="2621"/>
                  <a:pt x="5180" y="2621"/>
                  <a:pt x="5112" y="2621"/>
                </a:cubicBezTo>
                <a:cubicBezTo>
                  <a:pt x="4974" y="2610"/>
                  <a:pt x="5041" y="2660"/>
                  <a:pt x="5141" y="2643"/>
                </a:cubicBezTo>
                <a:cubicBezTo>
                  <a:pt x="5227" y="2690"/>
                  <a:pt x="5286" y="2620"/>
                  <a:pt x="5346" y="2687"/>
                </a:cubicBezTo>
                <a:cubicBezTo>
                  <a:pt x="5351" y="2661"/>
                  <a:pt x="5341" y="2624"/>
                  <a:pt x="5376" y="2621"/>
                </a:cubicBezTo>
                <a:cubicBezTo>
                  <a:pt x="5420" y="2709"/>
                  <a:pt x="5401" y="2871"/>
                  <a:pt x="5288" y="2907"/>
                </a:cubicBezTo>
                <a:cubicBezTo>
                  <a:pt x="5218" y="2852"/>
                  <a:pt x="5149" y="2992"/>
                  <a:pt x="5200" y="2863"/>
                </a:cubicBezTo>
                <a:cubicBezTo>
                  <a:pt x="5146" y="2866"/>
                  <a:pt x="5102" y="2877"/>
                  <a:pt x="5083" y="2907"/>
                </a:cubicBezTo>
                <a:cubicBezTo>
                  <a:pt x="5138" y="2909"/>
                  <a:pt x="5103" y="2979"/>
                  <a:pt x="5170" y="2973"/>
                </a:cubicBezTo>
                <a:cubicBezTo>
                  <a:pt x="5183" y="2924"/>
                  <a:pt x="5315" y="2964"/>
                  <a:pt x="5376" y="2951"/>
                </a:cubicBezTo>
                <a:cubicBezTo>
                  <a:pt x="5440" y="2919"/>
                  <a:pt x="5339" y="2897"/>
                  <a:pt x="5405" y="2885"/>
                </a:cubicBezTo>
                <a:cubicBezTo>
                  <a:pt x="5439" y="2889"/>
                  <a:pt x="5437" y="2920"/>
                  <a:pt x="5434" y="2951"/>
                </a:cubicBezTo>
                <a:cubicBezTo>
                  <a:pt x="5515" y="2953"/>
                  <a:pt x="5494" y="2915"/>
                  <a:pt x="5552" y="2951"/>
                </a:cubicBezTo>
                <a:cubicBezTo>
                  <a:pt x="5525" y="2905"/>
                  <a:pt x="5751" y="2944"/>
                  <a:pt x="5640" y="2907"/>
                </a:cubicBezTo>
                <a:cubicBezTo>
                  <a:pt x="5591" y="2907"/>
                  <a:pt x="5542" y="2907"/>
                  <a:pt x="5493" y="2907"/>
                </a:cubicBezTo>
                <a:cubicBezTo>
                  <a:pt x="5501" y="2868"/>
                  <a:pt x="5410" y="2797"/>
                  <a:pt x="5493" y="2775"/>
                </a:cubicBezTo>
                <a:cubicBezTo>
                  <a:pt x="5500" y="2799"/>
                  <a:pt x="5542" y="2828"/>
                  <a:pt x="5552" y="2797"/>
                </a:cubicBezTo>
                <a:close/>
                <a:moveTo>
                  <a:pt x="12557" y="2643"/>
                </a:moveTo>
                <a:cubicBezTo>
                  <a:pt x="12518" y="2711"/>
                  <a:pt x="12639" y="2768"/>
                  <a:pt x="12674" y="2709"/>
                </a:cubicBezTo>
                <a:cubicBezTo>
                  <a:pt x="12615" y="2703"/>
                  <a:pt x="12672" y="2643"/>
                  <a:pt x="12674" y="2621"/>
                </a:cubicBezTo>
                <a:cubicBezTo>
                  <a:pt x="12677" y="2580"/>
                  <a:pt x="12646" y="2555"/>
                  <a:pt x="12645" y="2532"/>
                </a:cubicBezTo>
                <a:cubicBezTo>
                  <a:pt x="12646" y="2558"/>
                  <a:pt x="12722" y="2423"/>
                  <a:pt x="12645" y="2445"/>
                </a:cubicBezTo>
                <a:cubicBezTo>
                  <a:pt x="12597" y="2497"/>
                  <a:pt x="12598" y="2586"/>
                  <a:pt x="12557" y="2643"/>
                </a:cubicBezTo>
                <a:close/>
                <a:moveTo>
                  <a:pt x="12117" y="2489"/>
                </a:moveTo>
                <a:cubicBezTo>
                  <a:pt x="12137" y="2489"/>
                  <a:pt x="12156" y="2489"/>
                  <a:pt x="12176" y="2489"/>
                </a:cubicBezTo>
                <a:cubicBezTo>
                  <a:pt x="12176" y="2474"/>
                  <a:pt x="12176" y="2459"/>
                  <a:pt x="12176" y="2445"/>
                </a:cubicBezTo>
                <a:cubicBezTo>
                  <a:pt x="12156" y="2445"/>
                  <a:pt x="12137" y="2445"/>
                  <a:pt x="12117" y="2445"/>
                </a:cubicBezTo>
                <a:cubicBezTo>
                  <a:pt x="12117" y="2459"/>
                  <a:pt x="12117" y="2474"/>
                  <a:pt x="12117" y="2489"/>
                </a:cubicBezTo>
                <a:close/>
                <a:moveTo>
                  <a:pt x="10798" y="2555"/>
                </a:moveTo>
                <a:cubicBezTo>
                  <a:pt x="10875" y="2568"/>
                  <a:pt x="10903" y="2546"/>
                  <a:pt x="10886" y="2489"/>
                </a:cubicBezTo>
                <a:cubicBezTo>
                  <a:pt x="10918" y="2483"/>
                  <a:pt x="10957" y="2453"/>
                  <a:pt x="10915" y="2445"/>
                </a:cubicBezTo>
                <a:cubicBezTo>
                  <a:pt x="10910" y="2507"/>
                  <a:pt x="10776" y="2472"/>
                  <a:pt x="10798" y="2555"/>
                </a:cubicBezTo>
                <a:close/>
                <a:moveTo>
                  <a:pt x="8453" y="2555"/>
                </a:moveTo>
                <a:cubicBezTo>
                  <a:pt x="8511" y="2561"/>
                  <a:pt x="8511" y="2525"/>
                  <a:pt x="8541" y="2511"/>
                </a:cubicBezTo>
                <a:cubicBezTo>
                  <a:pt x="8540" y="2549"/>
                  <a:pt x="8564" y="2567"/>
                  <a:pt x="8599" y="2576"/>
                </a:cubicBezTo>
                <a:cubicBezTo>
                  <a:pt x="8611" y="2523"/>
                  <a:pt x="8546" y="2529"/>
                  <a:pt x="8570" y="2467"/>
                </a:cubicBezTo>
                <a:cubicBezTo>
                  <a:pt x="8515" y="2471"/>
                  <a:pt x="8506" y="2442"/>
                  <a:pt x="8453" y="2445"/>
                </a:cubicBezTo>
                <a:cubicBezTo>
                  <a:pt x="8428" y="2496"/>
                  <a:pt x="8428" y="2504"/>
                  <a:pt x="8453" y="2555"/>
                </a:cubicBezTo>
                <a:close/>
                <a:moveTo>
                  <a:pt x="6401" y="2511"/>
                </a:moveTo>
                <a:cubicBezTo>
                  <a:pt x="6428" y="2507"/>
                  <a:pt x="6416" y="2389"/>
                  <a:pt x="6372" y="2467"/>
                </a:cubicBezTo>
                <a:cubicBezTo>
                  <a:pt x="6365" y="2480"/>
                  <a:pt x="6384" y="2513"/>
                  <a:pt x="6401" y="2511"/>
                </a:cubicBezTo>
                <a:close/>
                <a:moveTo>
                  <a:pt x="5112" y="2576"/>
                </a:moveTo>
                <a:cubicBezTo>
                  <a:pt x="5156" y="2573"/>
                  <a:pt x="5220" y="2585"/>
                  <a:pt x="5229" y="2555"/>
                </a:cubicBezTo>
                <a:cubicBezTo>
                  <a:pt x="5206" y="2550"/>
                  <a:pt x="5195" y="2536"/>
                  <a:pt x="5200" y="2511"/>
                </a:cubicBezTo>
                <a:cubicBezTo>
                  <a:pt x="5149" y="2511"/>
                  <a:pt x="5125" y="2493"/>
                  <a:pt x="5112" y="2467"/>
                </a:cubicBezTo>
                <a:cubicBezTo>
                  <a:pt x="5130" y="2465"/>
                  <a:pt x="5147" y="2464"/>
                  <a:pt x="5141" y="2445"/>
                </a:cubicBezTo>
                <a:cubicBezTo>
                  <a:pt x="5077" y="2428"/>
                  <a:pt x="5021" y="2526"/>
                  <a:pt x="5083" y="2532"/>
                </a:cubicBezTo>
                <a:cubicBezTo>
                  <a:pt x="5120" y="2465"/>
                  <a:pt x="5170" y="2557"/>
                  <a:pt x="5112" y="2576"/>
                </a:cubicBezTo>
                <a:close/>
                <a:moveTo>
                  <a:pt x="12791" y="2445"/>
                </a:moveTo>
                <a:cubicBezTo>
                  <a:pt x="12791" y="2459"/>
                  <a:pt x="12791" y="2474"/>
                  <a:pt x="12791" y="2489"/>
                </a:cubicBezTo>
                <a:cubicBezTo>
                  <a:pt x="12864" y="2523"/>
                  <a:pt x="12877" y="2414"/>
                  <a:pt x="12820" y="2423"/>
                </a:cubicBezTo>
                <a:cubicBezTo>
                  <a:pt x="12819" y="2437"/>
                  <a:pt x="12816" y="2449"/>
                  <a:pt x="12791" y="2445"/>
                </a:cubicBezTo>
                <a:close/>
                <a:moveTo>
                  <a:pt x="12322" y="2489"/>
                </a:moveTo>
                <a:cubicBezTo>
                  <a:pt x="12328" y="2441"/>
                  <a:pt x="12298" y="2419"/>
                  <a:pt x="12234" y="2423"/>
                </a:cubicBezTo>
                <a:cubicBezTo>
                  <a:pt x="12229" y="2471"/>
                  <a:pt x="12258" y="2492"/>
                  <a:pt x="12322" y="2489"/>
                </a:cubicBezTo>
                <a:close/>
                <a:moveTo>
                  <a:pt x="8834" y="2555"/>
                </a:moveTo>
                <a:cubicBezTo>
                  <a:pt x="8851" y="2574"/>
                  <a:pt x="8859" y="2592"/>
                  <a:pt x="8893" y="2598"/>
                </a:cubicBezTo>
                <a:cubicBezTo>
                  <a:pt x="8870" y="2513"/>
                  <a:pt x="8863" y="2484"/>
                  <a:pt x="8923" y="2423"/>
                </a:cubicBezTo>
                <a:cubicBezTo>
                  <a:pt x="8771" y="2393"/>
                  <a:pt x="8837" y="2558"/>
                  <a:pt x="8834" y="2555"/>
                </a:cubicBezTo>
                <a:close/>
                <a:moveTo>
                  <a:pt x="12996" y="2445"/>
                </a:moveTo>
                <a:cubicBezTo>
                  <a:pt x="13047" y="2446"/>
                  <a:pt x="13071" y="2427"/>
                  <a:pt x="13084" y="2400"/>
                </a:cubicBezTo>
                <a:cubicBezTo>
                  <a:pt x="13038" y="2403"/>
                  <a:pt x="12982" y="2397"/>
                  <a:pt x="12996" y="2445"/>
                </a:cubicBezTo>
                <a:close/>
                <a:moveTo>
                  <a:pt x="11472" y="2489"/>
                </a:moveTo>
                <a:cubicBezTo>
                  <a:pt x="11502" y="2489"/>
                  <a:pt x="11531" y="2489"/>
                  <a:pt x="11560" y="2489"/>
                </a:cubicBezTo>
                <a:cubicBezTo>
                  <a:pt x="11568" y="2431"/>
                  <a:pt x="11550" y="2395"/>
                  <a:pt x="11472" y="2400"/>
                </a:cubicBezTo>
                <a:cubicBezTo>
                  <a:pt x="11472" y="2430"/>
                  <a:pt x="11472" y="2459"/>
                  <a:pt x="11472" y="2489"/>
                </a:cubicBezTo>
                <a:close/>
                <a:moveTo>
                  <a:pt x="10593" y="2532"/>
                </a:moveTo>
                <a:cubicBezTo>
                  <a:pt x="10593" y="2472"/>
                  <a:pt x="10716" y="2429"/>
                  <a:pt x="10593" y="2400"/>
                </a:cubicBezTo>
                <a:cubicBezTo>
                  <a:pt x="10625" y="2457"/>
                  <a:pt x="10504" y="2506"/>
                  <a:pt x="10593" y="2532"/>
                </a:cubicBezTo>
                <a:close/>
                <a:moveTo>
                  <a:pt x="7164" y="2400"/>
                </a:moveTo>
                <a:cubicBezTo>
                  <a:pt x="7084" y="2399"/>
                  <a:pt x="7105" y="2437"/>
                  <a:pt x="7046" y="2400"/>
                </a:cubicBezTo>
                <a:cubicBezTo>
                  <a:pt x="7079" y="2469"/>
                  <a:pt x="7065" y="2462"/>
                  <a:pt x="6988" y="2489"/>
                </a:cubicBezTo>
                <a:cubicBezTo>
                  <a:pt x="6988" y="2547"/>
                  <a:pt x="6988" y="2606"/>
                  <a:pt x="6988" y="2664"/>
                </a:cubicBezTo>
                <a:cubicBezTo>
                  <a:pt x="7078" y="2681"/>
                  <a:pt x="7024" y="2589"/>
                  <a:pt x="7134" y="2621"/>
                </a:cubicBezTo>
                <a:cubicBezTo>
                  <a:pt x="7138" y="2586"/>
                  <a:pt x="7128" y="2568"/>
                  <a:pt x="7105" y="2555"/>
                </a:cubicBezTo>
                <a:cubicBezTo>
                  <a:pt x="7084" y="2542"/>
                  <a:pt x="7135" y="2531"/>
                  <a:pt x="7134" y="2532"/>
                </a:cubicBezTo>
                <a:cubicBezTo>
                  <a:pt x="7130" y="2541"/>
                  <a:pt x="7147" y="2566"/>
                  <a:pt x="7164" y="2555"/>
                </a:cubicBezTo>
                <a:cubicBezTo>
                  <a:pt x="7170" y="2550"/>
                  <a:pt x="7191" y="2493"/>
                  <a:pt x="7193" y="2489"/>
                </a:cubicBezTo>
                <a:cubicBezTo>
                  <a:pt x="7207" y="2465"/>
                  <a:pt x="7221" y="2454"/>
                  <a:pt x="7222" y="2423"/>
                </a:cubicBezTo>
                <a:cubicBezTo>
                  <a:pt x="7115" y="2402"/>
                  <a:pt x="7197" y="2522"/>
                  <a:pt x="7105" y="2511"/>
                </a:cubicBezTo>
                <a:cubicBezTo>
                  <a:pt x="7135" y="2481"/>
                  <a:pt x="7134" y="2429"/>
                  <a:pt x="7164" y="2400"/>
                </a:cubicBezTo>
                <a:close/>
                <a:moveTo>
                  <a:pt x="6196" y="2621"/>
                </a:moveTo>
                <a:cubicBezTo>
                  <a:pt x="6197" y="2585"/>
                  <a:pt x="6278" y="2609"/>
                  <a:pt x="6284" y="2576"/>
                </a:cubicBezTo>
                <a:cubicBezTo>
                  <a:pt x="6161" y="2580"/>
                  <a:pt x="6264" y="2528"/>
                  <a:pt x="6284" y="2511"/>
                </a:cubicBezTo>
                <a:cubicBezTo>
                  <a:pt x="6144" y="2501"/>
                  <a:pt x="6319" y="2502"/>
                  <a:pt x="6284" y="2445"/>
                </a:cubicBezTo>
                <a:cubicBezTo>
                  <a:pt x="6192" y="2469"/>
                  <a:pt x="6213" y="2410"/>
                  <a:pt x="6167" y="2400"/>
                </a:cubicBezTo>
                <a:cubicBezTo>
                  <a:pt x="6167" y="2451"/>
                  <a:pt x="6167" y="2504"/>
                  <a:pt x="6167" y="2555"/>
                </a:cubicBezTo>
                <a:cubicBezTo>
                  <a:pt x="6112" y="2564"/>
                  <a:pt x="5990" y="2525"/>
                  <a:pt x="6021" y="2598"/>
                </a:cubicBezTo>
                <a:cubicBezTo>
                  <a:pt x="6105" y="2630"/>
                  <a:pt x="6169" y="2538"/>
                  <a:pt x="6196" y="2598"/>
                </a:cubicBezTo>
                <a:cubicBezTo>
                  <a:pt x="6180" y="2598"/>
                  <a:pt x="6163" y="2616"/>
                  <a:pt x="6196" y="2621"/>
                </a:cubicBezTo>
                <a:close/>
                <a:moveTo>
                  <a:pt x="5434" y="2445"/>
                </a:moveTo>
                <a:cubicBezTo>
                  <a:pt x="5453" y="2445"/>
                  <a:pt x="5473" y="2445"/>
                  <a:pt x="5493" y="2445"/>
                </a:cubicBezTo>
                <a:cubicBezTo>
                  <a:pt x="5538" y="2390"/>
                  <a:pt x="5394" y="2380"/>
                  <a:pt x="5405" y="2423"/>
                </a:cubicBezTo>
                <a:cubicBezTo>
                  <a:pt x="5423" y="2424"/>
                  <a:pt x="5440" y="2426"/>
                  <a:pt x="5434" y="2445"/>
                </a:cubicBezTo>
                <a:close/>
                <a:moveTo>
                  <a:pt x="9245" y="2423"/>
                </a:moveTo>
                <a:cubicBezTo>
                  <a:pt x="9281" y="2425"/>
                  <a:pt x="9314" y="2429"/>
                  <a:pt x="9303" y="2467"/>
                </a:cubicBezTo>
                <a:cubicBezTo>
                  <a:pt x="9263" y="2468"/>
                  <a:pt x="9239" y="2456"/>
                  <a:pt x="9215" y="2445"/>
                </a:cubicBezTo>
                <a:cubicBezTo>
                  <a:pt x="9232" y="2498"/>
                  <a:pt x="9240" y="2558"/>
                  <a:pt x="9332" y="2555"/>
                </a:cubicBezTo>
                <a:cubicBezTo>
                  <a:pt x="9302" y="2467"/>
                  <a:pt x="9378" y="2457"/>
                  <a:pt x="9420" y="2423"/>
                </a:cubicBezTo>
                <a:cubicBezTo>
                  <a:pt x="9341" y="2423"/>
                  <a:pt x="9283" y="2330"/>
                  <a:pt x="9245" y="2423"/>
                </a:cubicBezTo>
                <a:close/>
                <a:moveTo>
                  <a:pt x="3998" y="2489"/>
                </a:moveTo>
                <a:cubicBezTo>
                  <a:pt x="3976" y="2429"/>
                  <a:pt x="4056" y="2444"/>
                  <a:pt x="4057" y="2400"/>
                </a:cubicBezTo>
                <a:cubicBezTo>
                  <a:pt x="4016" y="2400"/>
                  <a:pt x="3992" y="2411"/>
                  <a:pt x="3969" y="2423"/>
                </a:cubicBezTo>
                <a:cubicBezTo>
                  <a:pt x="3962" y="2405"/>
                  <a:pt x="3968" y="2380"/>
                  <a:pt x="3939" y="2378"/>
                </a:cubicBezTo>
                <a:cubicBezTo>
                  <a:pt x="3956" y="2418"/>
                  <a:pt x="3954" y="2470"/>
                  <a:pt x="3998" y="2489"/>
                </a:cubicBezTo>
                <a:close/>
                <a:moveTo>
                  <a:pt x="21467" y="2423"/>
                </a:moveTo>
                <a:cubicBezTo>
                  <a:pt x="21542" y="2420"/>
                  <a:pt x="21618" y="2419"/>
                  <a:pt x="21613" y="2357"/>
                </a:cubicBezTo>
                <a:cubicBezTo>
                  <a:pt x="21574" y="2357"/>
                  <a:pt x="21535" y="2357"/>
                  <a:pt x="21497" y="2357"/>
                </a:cubicBezTo>
                <a:cubicBezTo>
                  <a:pt x="21498" y="2387"/>
                  <a:pt x="21482" y="2405"/>
                  <a:pt x="21467" y="2423"/>
                </a:cubicBezTo>
                <a:close/>
                <a:moveTo>
                  <a:pt x="15605" y="2445"/>
                </a:moveTo>
                <a:cubicBezTo>
                  <a:pt x="15605" y="2400"/>
                  <a:pt x="15685" y="2417"/>
                  <a:pt x="15664" y="2357"/>
                </a:cubicBezTo>
                <a:cubicBezTo>
                  <a:pt x="15599" y="2341"/>
                  <a:pt x="15543" y="2438"/>
                  <a:pt x="15605" y="2445"/>
                </a:cubicBezTo>
                <a:close/>
                <a:moveTo>
                  <a:pt x="15048" y="2423"/>
                </a:moveTo>
                <a:cubicBezTo>
                  <a:pt x="15067" y="2423"/>
                  <a:pt x="15087" y="2423"/>
                  <a:pt x="15106" y="2423"/>
                </a:cubicBezTo>
                <a:cubicBezTo>
                  <a:pt x="15108" y="2395"/>
                  <a:pt x="15145" y="2392"/>
                  <a:pt x="15136" y="2357"/>
                </a:cubicBezTo>
                <a:cubicBezTo>
                  <a:pt x="15106" y="2357"/>
                  <a:pt x="15077" y="2357"/>
                  <a:pt x="15048" y="2357"/>
                </a:cubicBezTo>
                <a:cubicBezTo>
                  <a:pt x="15048" y="2378"/>
                  <a:pt x="15048" y="2400"/>
                  <a:pt x="15048" y="2423"/>
                </a:cubicBezTo>
                <a:close/>
                <a:moveTo>
                  <a:pt x="14784" y="2423"/>
                </a:moveTo>
                <a:cubicBezTo>
                  <a:pt x="14785" y="2410"/>
                  <a:pt x="14789" y="2396"/>
                  <a:pt x="14814" y="2400"/>
                </a:cubicBezTo>
                <a:cubicBezTo>
                  <a:pt x="14810" y="2374"/>
                  <a:pt x="14805" y="2348"/>
                  <a:pt x="14755" y="2357"/>
                </a:cubicBezTo>
                <a:cubicBezTo>
                  <a:pt x="14759" y="2383"/>
                  <a:pt x="14750" y="2419"/>
                  <a:pt x="14784" y="2423"/>
                </a:cubicBezTo>
                <a:close/>
                <a:moveTo>
                  <a:pt x="13348" y="2467"/>
                </a:moveTo>
                <a:cubicBezTo>
                  <a:pt x="13430" y="2469"/>
                  <a:pt x="13432" y="2413"/>
                  <a:pt x="13436" y="2357"/>
                </a:cubicBezTo>
                <a:cubicBezTo>
                  <a:pt x="13407" y="2357"/>
                  <a:pt x="13377" y="2357"/>
                  <a:pt x="13348" y="2357"/>
                </a:cubicBezTo>
                <a:cubicBezTo>
                  <a:pt x="13348" y="2393"/>
                  <a:pt x="13348" y="2430"/>
                  <a:pt x="13348" y="2467"/>
                </a:cubicBezTo>
                <a:close/>
                <a:moveTo>
                  <a:pt x="11677" y="2489"/>
                </a:moveTo>
                <a:cubicBezTo>
                  <a:pt x="11668" y="2446"/>
                  <a:pt x="11717" y="2446"/>
                  <a:pt x="11736" y="2423"/>
                </a:cubicBezTo>
                <a:cubicBezTo>
                  <a:pt x="11687" y="2422"/>
                  <a:pt x="11719" y="2362"/>
                  <a:pt x="11677" y="2357"/>
                </a:cubicBezTo>
                <a:cubicBezTo>
                  <a:pt x="11677" y="2416"/>
                  <a:pt x="11554" y="2460"/>
                  <a:pt x="11677" y="2489"/>
                </a:cubicBezTo>
                <a:close/>
                <a:moveTo>
                  <a:pt x="10183" y="2489"/>
                </a:moveTo>
                <a:cubicBezTo>
                  <a:pt x="10202" y="2504"/>
                  <a:pt x="10179" y="2549"/>
                  <a:pt x="10241" y="2532"/>
                </a:cubicBezTo>
                <a:cubicBezTo>
                  <a:pt x="10253" y="2480"/>
                  <a:pt x="10188" y="2484"/>
                  <a:pt x="10212" y="2423"/>
                </a:cubicBezTo>
                <a:cubicBezTo>
                  <a:pt x="10178" y="2419"/>
                  <a:pt x="10129" y="2426"/>
                  <a:pt x="10124" y="2400"/>
                </a:cubicBezTo>
                <a:cubicBezTo>
                  <a:pt x="10153" y="2400"/>
                  <a:pt x="10161" y="2362"/>
                  <a:pt x="10124" y="2357"/>
                </a:cubicBezTo>
                <a:cubicBezTo>
                  <a:pt x="10051" y="2417"/>
                  <a:pt x="10160" y="2469"/>
                  <a:pt x="10183" y="2489"/>
                </a:cubicBezTo>
                <a:close/>
                <a:moveTo>
                  <a:pt x="9977" y="2467"/>
                </a:moveTo>
                <a:cubicBezTo>
                  <a:pt x="10066" y="2501"/>
                  <a:pt x="10054" y="2353"/>
                  <a:pt x="10006" y="2357"/>
                </a:cubicBezTo>
                <a:cubicBezTo>
                  <a:pt x="9982" y="2383"/>
                  <a:pt x="9968" y="2415"/>
                  <a:pt x="9977" y="2467"/>
                </a:cubicBezTo>
                <a:close/>
                <a:moveTo>
                  <a:pt x="8776" y="2400"/>
                </a:moveTo>
                <a:cubicBezTo>
                  <a:pt x="8718" y="2365"/>
                  <a:pt x="8886" y="2427"/>
                  <a:pt x="8864" y="2378"/>
                </a:cubicBezTo>
                <a:cubicBezTo>
                  <a:pt x="8787" y="2335"/>
                  <a:pt x="8698" y="2353"/>
                  <a:pt x="8776" y="2400"/>
                </a:cubicBezTo>
                <a:close/>
                <a:moveTo>
                  <a:pt x="5581" y="2467"/>
                </a:moveTo>
                <a:cubicBezTo>
                  <a:pt x="5664" y="2469"/>
                  <a:pt x="5665" y="2413"/>
                  <a:pt x="5668" y="2357"/>
                </a:cubicBezTo>
                <a:cubicBezTo>
                  <a:pt x="5640" y="2357"/>
                  <a:pt x="5610" y="2357"/>
                  <a:pt x="5581" y="2357"/>
                </a:cubicBezTo>
                <a:cubicBezTo>
                  <a:pt x="5598" y="2427"/>
                  <a:pt x="5526" y="2425"/>
                  <a:pt x="5581" y="2467"/>
                </a:cubicBezTo>
                <a:close/>
                <a:moveTo>
                  <a:pt x="16308" y="2357"/>
                </a:moveTo>
                <a:cubicBezTo>
                  <a:pt x="16407" y="2423"/>
                  <a:pt x="16397" y="2275"/>
                  <a:pt x="16308" y="2357"/>
                </a:cubicBezTo>
                <a:close/>
                <a:moveTo>
                  <a:pt x="15312" y="2423"/>
                </a:moveTo>
                <a:cubicBezTo>
                  <a:pt x="15317" y="2368"/>
                  <a:pt x="15267" y="2354"/>
                  <a:pt x="15224" y="2335"/>
                </a:cubicBezTo>
                <a:cubicBezTo>
                  <a:pt x="15219" y="2390"/>
                  <a:pt x="15269" y="2404"/>
                  <a:pt x="15312" y="2423"/>
                </a:cubicBezTo>
                <a:close/>
                <a:moveTo>
                  <a:pt x="13964" y="2378"/>
                </a:moveTo>
                <a:cubicBezTo>
                  <a:pt x="13968" y="2404"/>
                  <a:pt x="13959" y="2441"/>
                  <a:pt x="13993" y="2445"/>
                </a:cubicBezTo>
                <a:cubicBezTo>
                  <a:pt x="14054" y="2399"/>
                  <a:pt x="13993" y="2333"/>
                  <a:pt x="13905" y="2335"/>
                </a:cubicBezTo>
                <a:cubicBezTo>
                  <a:pt x="13908" y="2362"/>
                  <a:pt x="13914" y="2387"/>
                  <a:pt x="13964" y="2378"/>
                </a:cubicBezTo>
                <a:close/>
                <a:moveTo>
                  <a:pt x="10446" y="2423"/>
                </a:moveTo>
                <a:cubicBezTo>
                  <a:pt x="10442" y="2396"/>
                  <a:pt x="10451" y="2360"/>
                  <a:pt x="10417" y="2357"/>
                </a:cubicBezTo>
                <a:cubicBezTo>
                  <a:pt x="10410" y="2388"/>
                  <a:pt x="10369" y="2393"/>
                  <a:pt x="10358" y="2423"/>
                </a:cubicBezTo>
                <a:cubicBezTo>
                  <a:pt x="10454" y="2390"/>
                  <a:pt x="10443" y="2546"/>
                  <a:pt x="10505" y="2467"/>
                </a:cubicBezTo>
                <a:cubicBezTo>
                  <a:pt x="10487" y="2465"/>
                  <a:pt x="10470" y="2464"/>
                  <a:pt x="10476" y="2445"/>
                </a:cubicBezTo>
                <a:cubicBezTo>
                  <a:pt x="10565" y="2453"/>
                  <a:pt x="10536" y="2373"/>
                  <a:pt x="10563" y="2335"/>
                </a:cubicBezTo>
                <a:cubicBezTo>
                  <a:pt x="10455" y="2311"/>
                  <a:pt x="10506" y="2409"/>
                  <a:pt x="10446" y="2423"/>
                </a:cubicBezTo>
                <a:close/>
                <a:moveTo>
                  <a:pt x="8599" y="2445"/>
                </a:moveTo>
                <a:cubicBezTo>
                  <a:pt x="8647" y="2412"/>
                  <a:pt x="8621" y="2354"/>
                  <a:pt x="8570" y="2335"/>
                </a:cubicBezTo>
                <a:cubicBezTo>
                  <a:pt x="8530" y="2363"/>
                  <a:pt x="8525" y="2442"/>
                  <a:pt x="8599" y="2445"/>
                </a:cubicBezTo>
                <a:close/>
                <a:moveTo>
                  <a:pt x="6050" y="2532"/>
                </a:moveTo>
                <a:cubicBezTo>
                  <a:pt x="6035" y="2506"/>
                  <a:pt x="6102" y="2519"/>
                  <a:pt x="6108" y="2511"/>
                </a:cubicBezTo>
                <a:cubicBezTo>
                  <a:pt x="6127" y="2487"/>
                  <a:pt x="6080" y="2457"/>
                  <a:pt x="6079" y="2445"/>
                </a:cubicBezTo>
                <a:cubicBezTo>
                  <a:pt x="6077" y="2419"/>
                  <a:pt x="6111" y="2311"/>
                  <a:pt x="6021" y="2335"/>
                </a:cubicBezTo>
                <a:cubicBezTo>
                  <a:pt x="6038" y="2395"/>
                  <a:pt x="5983" y="2509"/>
                  <a:pt x="6050" y="2532"/>
                </a:cubicBezTo>
                <a:close/>
                <a:moveTo>
                  <a:pt x="5698" y="2378"/>
                </a:moveTo>
                <a:cubicBezTo>
                  <a:pt x="5672" y="2424"/>
                  <a:pt x="5774" y="2477"/>
                  <a:pt x="5786" y="2423"/>
                </a:cubicBezTo>
                <a:cubicBezTo>
                  <a:pt x="5674" y="2372"/>
                  <a:pt x="5896" y="2390"/>
                  <a:pt x="5874" y="2335"/>
                </a:cubicBezTo>
                <a:cubicBezTo>
                  <a:pt x="5764" y="2311"/>
                  <a:pt x="5791" y="2389"/>
                  <a:pt x="5698" y="2378"/>
                </a:cubicBezTo>
                <a:close/>
                <a:moveTo>
                  <a:pt x="4409" y="2400"/>
                </a:moveTo>
                <a:cubicBezTo>
                  <a:pt x="4463" y="2397"/>
                  <a:pt x="4506" y="2385"/>
                  <a:pt x="4526" y="2357"/>
                </a:cubicBezTo>
                <a:cubicBezTo>
                  <a:pt x="4488" y="2355"/>
                  <a:pt x="4485" y="2329"/>
                  <a:pt x="4438" y="2335"/>
                </a:cubicBezTo>
                <a:cubicBezTo>
                  <a:pt x="4439" y="2365"/>
                  <a:pt x="4424" y="2383"/>
                  <a:pt x="4409" y="2400"/>
                </a:cubicBezTo>
                <a:close/>
                <a:moveTo>
                  <a:pt x="12791" y="2335"/>
                </a:moveTo>
                <a:cubicBezTo>
                  <a:pt x="12791" y="2350"/>
                  <a:pt x="12791" y="2365"/>
                  <a:pt x="12791" y="2378"/>
                </a:cubicBezTo>
                <a:cubicBezTo>
                  <a:pt x="12864" y="2413"/>
                  <a:pt x="12877" y="2304"/>
                  <a:pt x="12820" y="2312"/>
                </a:cubicBezTo>
                <a:cubicBezTo>
                  <a:pt x="12819" y="2326"/>
                  <a:pt x="12816" y="2339"/>
                  <a:pt x="12791" y="2335"/>
                </a:cubicBezTo>
                <a:close/>
                <a:moveTo>
                  <a:pt x="9597" y="2489"/>
                </a:moveTo>
                <a:cubicBezTo>
                  <a:pt x="9596" y="2467"/>
                  <a:pt x="9545" y="2461"/>
                  <a:pt x="9538" y="2489"/>
                </a:cubicBezTo>
                <a:cubicBezTo>
                  <a:pt x="9580" y="2493"/>
                  <a:pt x="9587" y="2525"/>
                  <a:pt x="9626" y="2532"/>
                </a:cubicBezTo>
                <a:cubicBezTo>
                  <a:pt x="9622" y="2442"/>
                  <a:pt x="9762" y="2459"/>
                  <a:pt x="9773" y="2378"/>
                </a:cubicBezTo>
                <a:cubicBezTo>
                  <a:pt x="9738" y="2375"/>
                  <a:pt x="9740" y="2343"/>
                  <a:pt x="9743" y="2312"/>
                </a:cubicBezTo>
                <a:cubicBezTo>
                  <a:pt x="9651" y="2338"/>
                  <a:pt x="9665" y="2306"/>
                  <a:pt x="9597" y="2335"/>
                </a:cubicBezTo>
                <a:cubicBezTo>
                  <a:pt x="9582" y="2404"/>
                  <a:pt x="9675" y="2393"/>
                  <a:pt x="9684" y="2445"/>
                </a:cubicBezTo>
                <a:cubicBezTo>
                  <a:pt x="9627" y="2438"/>
                  <a:pt x="9626" y="2474"/>
                  <a:pt x="9597" y="2489"/>
                </a:cubicBezTo>
                <a:close/>
                <a:moveTo>
                  <a:pt x="8659" y="2312"/>
                </a:moveTo>
                <a:cubicBezTo>
                  <a:pt x="8569" y="2387"/>
                  <a:pt x="8767" y="2380"/>
                  <a:pt x="8659" y="2312"/>
                </a:cubicBezTo>
                <a:close/>
                <a:moveTo>
                  <a:pt x="8307" y="2423"/>
                </a:moveTo>
                <a:cubicBezTo>
                  <a:pt x="8311" y="2393"/>
                  <a:pt x="8311" y="2263"/>
                  <a:pt x="8277" y="2335"/>
                </a:cubicBezTo>
                <a:cubicBezTo>
                  <a:pt x="8273" y="2363"/>
                  <a:pt x="8273" y="2493"/>
                  <a:pt x="8307" y="2423"/>
                </a:cubicBezTo>
                <a:close/>
                <a:moveTo>
                  <a:pt x="4877" y="2357"/>
                </a:moveTo>
                <a:cubicBezTo>
                  <a:pt x="4883" y="2390"/>
                  <a:pt x="4867" y="2438"/>
                  <a:pt x="4907" y="2445"/>
                </a:cubicBezTo>
                <a:cubicBezTo>
                  <a:pt x="4907" y="2423"/>
                  <a:pt x="4907" y="2400"/>
                  <a:pt x="4907" y="2378"/>
                </a:cubicBezTo>
                <a:cubicBezTo>
                  <a:pt x="4951" y="2375"/>
                  <a:pt x="5015" y="2387"/>
                  <a:pt x="5024" y="2357"/>
                </a:cubicBezTo>
                <a:cubicBezTo>
                  <a:pt x="4985" y="2356"/>
                  <a:pt x="4997" y="2318"/>
                  <a:pt x="4965" y="2312"/>
                </a:cubicBezTo>
                <a:cubicBezTo>
                  <a:pt x="4958" y="2343"/>
                  <a:pt x="4901" y="2338"/>
                  <a:pt x="4877" y="2357"/>
                </a:cubicBezTo>
                <a:close/>
                <a:moveTo>
                  <a:pt x="15927" y="2378"/>
                </a:moveTo>
                <a:cubicBezTo>
                  <a:pt x="16004" y="2385"/>
                  <a:pt x="16003" y="2333"/>
                  <a:pt x="16015" y="2291"/>
                </a:cubicBezTo>
                <a:cubicBezTo>
                  <a:pt x="15986" y="2291"/>
                  <a:pt x="15957" y="2291"/>
                  <a:pt x="15927" y="2291"/>
                </a:cubicBezTo>
                <a:cubicBezTo>
                  <a:pt x="15930" y="2351"/>
                  <a:pt x="15879" y="2335"/>
                  <a:pt x="15927" y="2378"/>
                </a:cubicBezTo>
                <a:close/>
                <a:moveTo>
                  <a:pt x="11296" y="2357"/>
                </a:moveTo>
                <a:cubicBezTo>
                  <a:pt x="11329" y="2389"/>
                  <a:pt x="11430" y="2276"/>
                  <a:pt x="11326" y="2291"/>
                </a:cubicBezTo>
                <a:cubicBezTo>
                  <a:pt x="11324" y="2291"/>
                  <a:pt x="11327" y="2311"/>
                  <a:pt x="11326" y="2312"/>
                </a:cubicBezTo>
                <a:cubicBezTo>
                  <a:pt x="11323" y="2315"/>
                  <a:pt x="11298" y="2359"/>
                  <a:pt x="11296" y="2357"/>
                </a:cubicBezTo>
                <a:close/>
                <a:moveTo>
                  <a:pt x="8248" y="2378"/>
                </a:moveTo>
                <a:cubicBezTo>
                  <a:pt x="8241" y="2339"/>
                  <a:pt x="8277" y="2269"/>
                  <a:pt x="8190" y="2291"/>
                </a:cubicBezTo>
                <a:cubicBezTo>
                  <a:pt x="8181" y="2341"/>
                  <a:pt x="8196" y="2374"/>
                  <a:pt x="8248" y="2378"/>
                </a:cubicBezTo>
                <a:close/>
                <a:moveTo>
                  <a:pt x="4672" y="2335"/>
                </a:moveTo>
                <a:cubicBezTo>
                  <a:pt x="4708" y="2362"/>
                  <a:pt x="4865" y="2302"/>
                  <a:pt x="4760" y="2291"/>
                </a:cubicBezTo>
                <a:lnTo>
                  <a:pt x="4760" y="2312"/>
                </a:lnTo>
                <a:cubicBezTo>
                  <a:pt x="4746" y="2314"/>
                  <a:pt x="4651" y="2318"/>
                  <a:pt x="4672" y="2335"/>
                </a:cubicBezTo>
                <a:close/>
                <a:moveTo>
                  <a:pt x="4291" y="2357"/>
                </a:moveTo>
                <a:cubicBezTo>
                  <a:pt x="4311" y="2357"/>
                  <a:pt x="4330" y="2357"/>
                  <a:pt x="4350" y="2357"/>
                </a:cubicBezTo>
                <a:cubicBezTo>
                  <a:pt x="4383" y="2325"/>
                  <a:pt x="4382" y="2303"/>
                  <a:pt x="4321" y="2291"/>
                </a:cubicBezTo>
                <a:cubicBezTo>
                  <a:pt x="4322" y="2321"/>
                  <a:pt x="4307" y="2339"/>
                  <a:pt x="4291" y="2357"/>
                </a:cubicBezTo>
                <a:close/>
                <a:moveTo>
                  <a:pt x="22288" y="2378"/>
                </a:moveTo>
                <a:cubicBezTo>
                  <a:pt x="22300" y="2291"/>
                  <a:pt x="22414" y="2405"/>
                  <a:pt x="22434" y="2312"/>
                </a:cubicBezTo>
                <a:cubicBezTo>
                  <a:pt x="22342" y="2323"/>
                  <a:pt x="22368" y="2245"/>
                  <a:pt x="22258" y="2269"/>
                </a:cubicBezTo>
                <a:cubicBezTo>
                  <a:pt x="22274" y="2300"/>
                  <a:pt x="22224" y="2383"/>
                  <a:pt x="22288" y="2378"/>
                </a:cubicBezTo>
                <a:close/>
                <a:moveTo>
                  <a:pt x="14901" y="2312"/>
                </a:moveTo>
                <a:cubicBezTo>
                  <a:pt x="14921" y="2312"/>
                  <a:pt x="14940" y="2312"/>
                  <a:pt x="14960" y="2312"/>
                </a:cubicBezTo>
                <a:cubicBezTo>
                  <a:pt x="15005" y="2258"/>
                  <a:pt x="14861" y="2248"/>
                  <a:pt x="14872" y="2291"/>
                </a:cubicBezTo>
                <a:cubicBezTo>
                  <a:pt x="14890" y="2291"/>
                  <a:pt x="14907" y="2294"/>
                  <a:pt x="14901" y="2312"/>
                </a:cubicBezTo>
                <a:close/>
                <a:moveTo>
                  <a:pt x="13524" y="2335"/>
                </a:moveTo>
                <a:cubicBezTo>
                  <a:pt x="13526" y="2321"/>
                  <a:pt x="13528" y="2309"/>
                  <a:pt x="13553" y="2312"/>
                </a:cubicBezTo>
                <a:cubicBezTo>
                  <a:pt x="13550" y="2285"/>
                  <a:pt x="13544" y="2260"/>
                  <a:pt x="13494" y="2269"/>
                </a:cubicBezTo>
                <a:cubicBezTo>
                  <a:pt x="13499" y="2294"/>
                  <a:pt x="13489" y="2331"/>
                  <a:pt x="13524" y="2335"/>
                </a:cubicBezTo>
                <a:close/>
                <a:moveTo>
                  <a:pt x="11238" y="2400"/>
                </a:moveTo>
                <a:cubicBezTo>
                  <a:pt x="11268" y="2353"/>
                  <a:pt x="11237" y="2327"/>
                  <a:pt x="11296" y="2269"/>
                </a:cubicBezTo>
                <a:cubicBezTo>
                  <a:pt x="11248" y="2269"/>
                  <a:pt x="11198" y="2269"/>
                  <a:pt x="11150" y="2269"/>
                </a:cubicBezTo>
                <a:cubicBezTo>
                  <a:pt x="11188" y="2352"/>
                  <a:pt x="11107" y="2387"/>
                  <a:pt x="11238" y="2400"/>
                </a:cubicBezTo>
                <a:close/>
                <a:moveTo>
                  <a:pt x="10563" y="2312"/>
                </a:moveTo>
                <a:cubicBezTo>
                  <a:pt x="10601" y="2314"/>
                  <a:pt x="10604" y="2341"/>
                  <a:pt x="10651" y="2335"/>
                </a:cubicBezTo>
                <a:cubicBezTo>
                  <a:pt x="10647" y="2309"/>
                  <a:pt x="10656" y="2272"/>
                  <a:pt x="10622" y="2269"/>
                </a:cubicBezTo>
                <a:cubicBezTo>
                  <a:pt x="10622" y="2297"/>
                  <a:pt x="10571" y="2288"/>
                  <a:pt x="10563" y="2312"/>
                </a:cubicBezTo>
                <a:close/>
                <a:moveTo>
                  <a:pt x="10095" y="2269"/>
                </a:moveTo>
                <a:cubicBezTo>
                  <a:pt x="10051" y="2272"/>
                  <a:pt x="9987" y="2261"/>
                  <a:pt x="9977" y="2291"/>
                </a:cubicBezTo>
                <a:cubicBezTo>
                  <a:pt x="10017" y="2320"/>
                  <a:pt x="10087" y="2320"/>
                  <a:pt x="10095" y="2269"/>
                </a:cubicBezTo>
                <a:close/>
                <a:moveTo>
                  <a:pt x="16132" y="2291"/>
                </a:moveTo>
                <a:cubicBezTo>
                  <a:pt x="16171" y="2291"/>
                  <a:pt x="16159" y="2329"/>
                  <a:pt x="16191" y="2335"/>
                </a:cubicBezTo>
                <a:cubicBezTo>
                  <a:pt x="16193" y="2300"/>
                  <a:pt x="16266" y="2317"/>
                  <a:pt x="16249" y="2269"/>
                </a:cubicBezTo>
                <a:cubicBezTo>
                  <a:pt x="16176" y="2266"/>
                  <a:pt x="16158" y="2227"/>
                  <a:pt x="16132" y="2291"/>
                </a:cubicBezTo>
                <a:close/>
                <a:moveTo>
                  <a:pt x="11472" y="2378"/>
                </a:moveTo>
                <a:cubicBezTo>
                  <a:pt x="11563" y="2401"/>
                  <a:pt x="11661" y="2251"/>
                  <a:pt x="11531" y="2246"/>
                </a:cubicBezTo>
                <a:cubicBezTo>
                  <a:pt x="11521" y="2299"/>
                  <a:pt x="11495" y="2338"/>
                  <a:pt x="11472" y="2378"/>
                </a:cubicBezTo>
                <a:close/>
                <a:moveTo>
                  <a:pt x="10358" y="2335"/>
                </a:moveTo>
                <a:cubicBezTo>
                  <a:pt x="10308" y="2333"/>
                  <a:pt x="10283" y="2351"/>
                  <a:pt x="10271" y="2378"/>
                </a:cubicBezTo>
                <a:cubicBezTo>
                  <a:pt x="10316" y="2385"/>
                  <a:pt x="10339" y="2368"/>
                  <a:pt x="10358" y="2357"/>
                </a:cubicBezTo>
                <a:cubicBezTo>
                  <a:pt x="10440" y="2308"/>
                  <a:pt x="10398" y="2266"/>
                  <a:pt x="10329" y="2246"/>
                </a:cubicBezTo>
                <a:cubicBezTo>
                  <a:pt x="10322" y="2288"/>
                  <a:pt x="10362" y="2295"/>
                  <a:pt x="10358" y="2335"/>
                </a:cubicBezTo>
                <a:close/>
                <a:moveTo>
                  <a:pt x="8482" y="2291"/>
                </a:moveTo>
                <a:cubicBezTo>
                  <a:pt x="8445" y="2297"/>
                  <a:pt x="8430" y="2253"/>
                  <a:pt x="8395" y="2291"/>
                </a:cubicBezTo>
                <a:cubicBezTo>
                  <a:pt x="8394" y="2342"/>
                  <a:pt x="8445" y="2355"/>
                  <a:pt x="8424" y="2423"/>
                </a:cubicBezTo>
                <a:cubicBezTo>
                  <a:pt x="8515" y="2433"/>
                  <a:pt x="8517" y="2375"/>
                  <a:pt x="8512" y="2312"/>
                </a:cubicBezTo>
                <a:cubicBezTo>
                  <a:pt x="8579" y="2318"/>
                  <a:pt x="8622" y="2308"/>
                  <a:pt x="8629" y="2269"/>
                </a:cubicBezTo>
                <a:cubicBezTo>
                  <a:pt x="8567" y="2215"/>
                  <a:pt x="8533" y="2282"/>
                  <a:pt x="8482" y="2291"/>
                </a:cubicBezTo>
                <a:close/>
                <a:moveTo>
                  <a:pt x="6079" y="2291"/>
                </a:moveTo>
                <a:cubicBezTo>
                  <a:pt x="6160" y="2320"/>
                  <a:pt x="6180" y="2203"/>
                  <a:pt x="6138" y="2269"/>
                </a:cubicBezTo>
                <a:cubicBezTo>
                  <a:pt x="6097" y="2267"/>
                  <a:pt x="6026" y="2273"/>
                  <a:pt x="6079" y="2291"/>
                </a:cubicBezTo>
                <a:close/>
                <a:moveTo>
                  <a:pt x="12498" y="2489"/>
                </a:moveTo>
                <a:cubicBezTo>
                  <a:pt x="12548" y="2396"/>
                  <a:pt x="12496" y="2359"/>
                  <a:pt x="12527" y="2269"/>
                </a:cubicBezTo>
                <a:cubicBezTo>
                  <a:pt x="12371" y="2292"/>
                  <a:pt x="12531" y="2213"/>
                  <a:pt x="12410" y="2224"/>
                </a:cubicBezTo>
                <a:cubicBezTo>
                  <a:pt x="12411" y="2255"/>
                  <a:pt x="12396" y="2273"/>
                  <a:pt x="12381" y="2291"/>
                </a:cubicBezTo>
                <a:cubicBezTo>
                  <a:pt x="12416" y="2293"/>
                  <a:pt x="12450" y="2297"/>
                  <a:pt x="12440" y="2335"/>
                </a:cubicBezTo>
                <a:cubicBezTo>
                  <a:pt x="12401" y="2427"/>
                  <a:pt x="12385" y="2591"/>
                  <a:pt x="12410" y="2664"/>
                </a:cubicBezTo>
                <a:cubicBezTo>
                  <a:pt x="12375" y="2675"/>
                  <a:pt x="12343" y="2688"/>
                  <a:pt x="12322" y="2709"/>
                </a:cubicBezTo>
                <a:cubicBezTo>
                  <a:pt x="12383" y="2696"/>
                  <a:pt x="12515" y="2736"/>
                  <a:pt x="12527" y="2687"/>
                </a:cubicBezTo>
                <a:cubicBezTo>
                  <a:pt x="12485" y="2687"/>
                  <a:pt x="12441" y="2670"/>
                  <a:pt x="12440" y="2643"/>
                </a:cubicBezTo>
                <a:cubicBezTo>
                  <a:pt x="12440" y="2645"/>
                  <a:pt x="12497" y="2622"/>
                  <a:pt x="12498" y="2621"/>
                </a:cubicBezTo>
                <a:cubicBezTo>
                  <a:pt x="12551" y="2537"/>
                  <a:pt x="12373" y="2467"/>
                  <a:pt x="12468" y="2445"/>
                </a:cubicBezTo>
                <a:cubicBezTo>
                  <a:pt x="12475" y="2462"/>
                  <a:pt x="12470" y="2487"/>
                  <a:pt x="12498" y="2489"/>
                </a:cubicBezTo>
                <a:close/>
                <a:moveTo>
                  <a:pt x="11795" y="2224"/>
                </a:moveTo>
                <a:cubicBezTo>
                  <a:pt x="11749" y="2227"/>
                  <a:pt x="11693" y="2221"/>
                  <a:pt x="11707" y="2269"/>
                </a:cubicBezTo>
                <a:cubicBezTo>
                  <a:pt x="11726" y="2269"/>
                  <a:pt x="11746" y="2269"/>
                  <a:pt x="11765" y="2269"/>
                </a:cubicBezTo>
                <a:cubicBezTo>
                  <a:pt x="11765" y="2246"/>
                  <a:pt x="11789" y="2242"/>
                  <a:pt x="11795" y="2224"/>
                </a:cubicBezTo>
                <a:close/>
                <a:moveTo>
                  <a:pt x="11736" y="2312"/>
                </a:moveTo>
                <a:cubicBezTo>
                  <a:pt x="11782" y="2311"/>
                  <a:pt x="11837" y="2315"/>
                  <a:pt x="11824" y="2269"/>
                </a:cubicBezTo>
                <a:cubicBezTo>
                  <a:pt x="11804" y="2269"/>
                  <a:pt x="11785" y="2269"/>
                  <a:pt x="11765" y="2269"/>
                </a:cubicBezTo>
                <a:cubicBezTo>
                  <a:pt x="11765" y="2291"/>
                  <a:pt x="11741" y="2295"/>
                  <a:pt x="11736" y="2312"/>
                </a:cubicBezTo>
                <a:close/>
                <a:moveTo>
                  <a:pt x="6431" y="2335"/>
                </a:moveTo>
                <a:cubicBezTo>
                  <a:pt x="6450" y="2335"/>
                  <a:pt x="6470" y="2335"/>
                  <a:pt x="6490" y="2335"/>
                </a:cubicBezTo>
                <a:cubicBezTo>
                  <a:pt x="6490" y="2320"/>
                  <a:pt x="6490" y="2305"/>
                  <a:pt x="6490" y="2291"/>
                </a:cubicBezTo>
                <a:cubicBezTo>
                  <a:pt x="6470" y="2291"/>
                  <a:pt x="6450" y="2291"/>
                  <a:pt x="6431" y="2291"/>
                </a:cubicBezTo>
                <a:cubicBezTo>
                  <a:pt x="6431" y="2305"/>
                  <a:pt x="6431" y="2320"/>
                  <a:pt x="6431" y="2335"/>
                </a:cubicBezTo>
                <a:close/>
                <a:moveTo>
                  <a:pt x="6518" y="2224"/>
                </a:moveTo>
                <a:cubicBezTo>
                  <a:pt x="6404" y="2197"/>
                  <a:pt x="6411" y="2264"/>
                  <a:pt x="6372" y="2269"/>
                </a:cubicBezTo>
                <a:cubicBezTo>
                  <a:pt x="6330" y="2273"/>
                  <a:pt x="6361" y="2232"/>
                  <a:pt x="6343" y="2224"/>
                </a:cubicBezTo>
                <a:cubicBezTo>
                  <a:pt x="6291" y="2203"/>
                  <a:pt x="6251" y="2251"/>
                  <a:pt x="6226" y="2291"/>
                </a:cubicBezTo>
                <a:cubicBezTo>
                  <a:pt x="6356" y="2287"/>
                  <a:pt x="6223" y="2345"/>
                  <a:pt x="6255" y="2400"/>
                </a:cubicBezTo>
                <a:cubicBezTo>
                  <a:pt x="6322" y="2371"/>
                  <a:pt x="6365" y="2457"/>
                  <a:pt x="6372" y="2400"/>
                </a:cubicBezTo>
                <a:cubicBezTo>
                  <a:pt x="6335" y="2392"/>
                  <a:pt x="6312" y="2372"/>
                  <a:pt x="6314" y="2335"/>
                </a:cubicBezTo>
                <a:cubicBezTo>
                  <a:pt x="6374" y="2383"/>
                  <a:pt x="6436" y="2336"/>
                  <a:pt x="6372" y="2291"/>
                </a:cubicBezTo>
                <a:cubicBezTo>
                  <a:pt x="6423" y="2270"/>
                  <a:pt x="6529" y="2291"/>
                  <a:pt x="6518" y="2224"/>
                </a:cubicBezTo>
                <a:close/>
                <a:moveTo>
                  <a:pt x="21379" y="2269"/>
                </a:moveTo>
                <a:cubicBezTo>
                  <a:pt x="21359" y="2284"/>
                  <a:pt x="21299" y="2267"/>
                  <a:pt x="21291" y="2291"/>
                </a:cubicBezTo>
                <a:cubicBezTo>
                  <a:pt x="21317" y="2345"/>
                  <a:pt x="21317" y="2417"/>
                  <a:pt x="21408" y="2423"/>
                </a:cubicBezTo>
                <a:cubicBezTo>
                  <a:pt x="21482" y="2368"/>
                  <a:pt x="21374" y="2336"/>
                  <a:pt x="21379" y="2269"/>
                </a:cubicBezTo>
                <a:cubicBezTo>
                  <a:pt x="21443" y="2272"/>
                  <a:pt x="21472" y="2251"/>
                  <a:pt x="21467" y="2203"/>
                </a:cubicBezTo>
                <a:cubicBezTo>
                  <a:pt x="21344" y="2165"/>
                  <a:pt x="21410" y="2245"/>
                  <a:pt x="21379" y="2269"/>
                </a:cubicBezTo>
                <a:close/>
                <a:moveTo>
                  <a:pt x="20177" y="2246"/>
                </a:moveTo>
                <a:cubicBezTo>
                  <a:pt x="20197" y="2246"/>
                  <a:pt x="20216" y="2246"/>
                  <a:pt x="20236" y="2246"/>
                </a:cubicBezTo>
                <a:cubicBezTo>
                  <a:pt x="20236" y="2232"/>
                  <a:pt x="20236" y="2217"/>
                  <a:pt x="20236" y="2203"/>
                </a:cubicBezTo>
                <a:cubicBezTo>
                  <a:pt x="20216" y="2203"/>
                  <a:pt x="20197" y="2203"/>
                  <a:pt x="20177" y="2203"/>
                </a:cubicBezTo>
                <a:cubicBezTo>
                  <a:pt x="20177" y="2217"/>
                  <a:pt x="20177" y="2232"/>
                  <a:pt x="20177" y="2246"/>
                </a:cubicBezTo>
                <a:close/>
                <a:moveTo>
                  <a:pt x="20001" y="2269"/>
                </a:moveTo>
                <a:cubicBezTo>
                  <a:pt x="20002" y="2231"/>
                  <a:pt x="19979" y="2212"/>
                  <a:pt x="19943" y="2203"/>
                </a:cubicBezTo>
                <a:cubicBezTo>
                  <a:pt x="19941" y="2240"/>
                  <a:pt x="19965" y="2259"/>
                  <a:pt x="20001" y="2269"/>
                </a:cubicBezTo>
                <a:close/>
                <a:moveTo>
                  <a:pt x="15751" y="2203"/>
                </a:moveTo>
                <a:cubicBezTo>
                  <a:pt x="15709" y="2215"/>
                  <a:pt x="15600" y="2177"/>
                  <a:pt x="15605" y="2224"/>
                </a:cubicBezTo>
                <a:cubicBezTo>
                  <a:pt x="15651" y="2261"/>
                  <a:pt x="15739" y="2288"/>
                  <a:pt x="15751" y="2203"/>
                </a:cubicBezTo>
                <a:close/>
                <a:moveTo>
                  <a:pt x="15546" y="2400"/>
                </a:moveTo>
                <a:cubicBezTo>
                  <a:pt x="15604" y="2351"/>
                  <a:pt x="15571" y="2236"/>
                  <a:pt x="15517" y="2203"/>
                </a:cubicBezTo>
                <a:cubicBezTo>
                  <a:pt x="15465" y="2246"/>
                  <a:pt x="15408" y="2393"/>
                  <a:pt x="15546" y="2400"/>
                </a:cubicBezTo>
                <a:close/>
                <a:moveTo>
                  <a:pt x="14315" y="2246"/>
                </a:moveTo>
                <a:cubicBezTo>
                  <a:pt x="14365" y="2248"/>
                  <a:pt x="14390" y="2230"/>
                  <a:pt x="14403" y="2203"/>
                </a:cubicBezTo>
                <a:cubicBezTo>
                  <a:pt x="14353" y="2201"/>
                  <a:pt x="14328" y="2219"/>
                  <a:pt x="14315" y="2246"/>
                </a:cubicBezTo>
                <a:close/>
                <a:moveTo>
                  <a:pt x="9362" y="2312"/>
                </a:moveTo>
                <a:cubicBezTo>
                  <a:pt x="9444" y="2333"/>
                  <a:pt x="9463" y="2514"/>
                  <a:pt x="9597" y="2423"/>
                </a:cubicBezTo>
                <a:cubicBezTo>
                  <a:pt x="9526" y="2430"/>
                  <a:pt x="9512" y="2388"/>
                  <a:pt x="9479" y="2357"/>
                </a:cubicBezTo>
                <a:cubicBezTo>
                  <a:pt x="9465" y="2343"/>
                  <a:pt x="9422" y="2306"/>
                  <a:pt x="9420" y="2291"/>
                </a:cubicBezTo>
                <a:cubicBezTo>
                  <a:pt x="9420" y="2290"/>
                  <a:pt x="9476" y="2293"/>
                  <a:pt x="9479" y="2291"/>
                </a:cubicBezTo>
                <a:cubicBezTo>
                  <a:pt x="9499" y="2276"/>
                  <a:pt x="9471" y="2195"/>
                  <a:pt x="9450" y="2203"/>
                </a:cubicBezTo>
                <a:cubicBezTo>
                  <a:pt x="9423" y="2242"/>
                  <a:pt x="9379" y="2267"/>
                  <a:pt x="9362" y="2312"/>
                </a:cubicBezTo>
                <a:close/>
                <a:moveTo>
                  <a:pt x="9245" y="2246"/>
                </a:moveTo>
                <a:cubicBezTo>
                  <a:pt x="9264" y="2246"/>
                  <a:pt x="9284" y="2246"/>
                  <a:pt x="9303" y="2246"/>
                </a:cubicBezTo>
                <a:cubicBezTo>
                  <a:pt x="9303" y="2232"/>
                  <a:pt x="9303" y="2217"/>
                  <a:pt x="9303" y="2203"/>
                </a:cubicBezTo>
                <a:cubicBezTo>
                  <a:pt x="9284" y="2203"/>
                  <a:pt x="9264" y="2203"/>
                  <a:pt x="9245" y="2203"/>
                </a:cubicBezTo>
                <a:cubicBezTo>
                  <a:pt x="9245" y="2217"/>
                  <a:pt x="9245" y="2232"/>
                  <a:pt x="9245" y="2246"/>
                </a:cubicBezTo>
                <a:close/>
                <a:moveTo>
                  <a:pt x="6871" y="2224"/>
                </a:moveTo>
                <a:cubicBezTo>
                  <a:pt x="6830" y="2225"/>
                  <a:pt x="6806" y="2214"/>
                  <a:pt x="6783" y="2203"/>
                </a:cubicBezTo>
                <a:cubicBezTo>
                  <a:pt x="6697" y="2282"/>
                  <a:pt x="6850" y="2314"/>
                  <a:pt x="6871" y="2224"/>
                </a:cubicBezTo>
                <a:close/>
                <a:moveTo>
                  <a:pt x="6871" y="2423"/>
                </a:moveTo>
                <a:cubicBezTo>
                  <a:pt x="6868" y="2341"/>
                  <a:pt x="6838" y="2360"/>
                  <a:pt x="6871" y="2291"/>
                </a:cubicBezTo>
                <a:cubicBezTo>
                  <a:pt x="6741" y="2272"/>
                  <a:pt x="6766" y="2434"/>
                  <a:pt x="6871" y="2423"/>
                </a:cubicBezTo>
                <a:close/>
                <a:moveTo>
                  <a:pt x="6607" y="2224"/>
                </a:moveTo>
                <a:cubicBezTo>
                  <a:pt x="6582" y="2350"/>
                  <a:pt x="6789" y="2240"/>
                  <a:pt x="6694" y="2203"/>
                </a:cubicBezTo>
                <a:cubicBezTo>
                  <a:pt x="6690" y="2228"/>
                  <a:pt x="6648" y="2227"/>
                  <a:pt x="6607" y="2224"/>
                </a:cubicBezTo>
                <a:close/>
                <a:moveTo>
                  <a:pt x="18214" y="2246"/>
                </a:moveTo>
                <a:cubicBezTo>
                  <a:pt x="18273" y="2266"/>
                  <a:pt x="18345" y="2189"/>
                  <a:pt x="18272" y="2180"/>
                </a:cubicBezTo>
                <a:cubicBezTo>
                  <a:pt x="18265" y="2212"/>
                  <a:pt x="18224" y="2218"/>
                  <a:pt x="18214" y="2246"/>
                </a:cubicBezTo>
                <a:close/>
                <a:moveTo>
                  <a:pt x="8952" y="2291"/>
                </a:moveTo>
                <a:cubicBezTo>
                  <a:pt x="9004" y="2278"/>
                  <a:pt x="9073" y="2279"/>
                  <a:pt x="9098" y="2246"/>
                </a:cubicBezTo>
                <a:cubicBezTo>
                  <a:pt x="9043" y="2244"/>
                  <a:pt x="9078" y="2174"/>
                  <a:pt x="9010" y="2180"/>
                </a:cubicBezTo>
                <a:cubicBezTo>
                  <a:pt x="8998" y="2222"/>
                  <a:pt x="8947" y="2236"/>
                  <a:pt x="8952" y="2291"/>
                </a:cubicBezTo>
                <a:close/>
                <a:moveTo>
                  <a:pt x="16367" y="2224"/>
                </a:moveTo>
                <a:cubicBezTo>
                  <a:pt x="16369" y="2211"/>
                  <a:pt x="16371" y="2198"/>
                  <a:pt x="16396" y="2203"/>
                </a:cubicBezTo>
                <a:cubicBezTo>
                  <a:pt x="16393" y="2176"/>
                  <a:pt x="16387" y="2150"/>
                  <a:pt x="16338" y="2158"/>
                </a:cubicBezTo>
                <a:cubicBezTo>
                  <a:pt x="16342" y="2185"/>
                  <a:pt x="16332" y="2221"/>
                  <a:pt x="16367" y="2224"/>
                </a:cubicBezTo>
                <a:close/>
                <a:moveTo>
                  <a:pt x="23812" y="2180"/>
                </a:moveTo>
                <a:cubicBezTo>
                  <a:pt x="23870" y="2180"/>
                  <a:pt x="23848" y="2240"/>
                  <a:pt x="23929" y="2224"/>
                </a:cubicBezTo>
                <a:cubicBezTo>
                  <a:pt x="23929" y="2195"/>
                  <a:pt x="23929" y="2165"/>
                  <a:pt x="23929" y="2137"/>
                </a:cubicBezTo>
                <a:cubicBezTo>
                  <a:pt x="23874" y="2140"/>
                  <a:pt x="23831" y="2151"/>
                  <a:pt x="23812" y="2180"/>
                </a:cubicBezTo>
                <a:close/>
                <a:moveTo>
                  <a:pt x="22756" y="2137"/>
                </a:moveTo>
                <a:cubicBezTo>
                  <a:pt x="22732" y="2117"/>
                  <a:pt x="22673" y="2152"/>
                  <a:pt x="22669" y="2158"/>
                </a:cubicBezTo>
                <a:cubicBezTo>
                  <a:pt x="22637" y="2201"/>
                  <a:pt x="22778" y="2153"/>
                  <a:pt x="22756" y="2137"/>
                </a:cubicBezTo>
                <a:close/>
                <a:moveTo>
                  <a:pt x="12850" y="2180"/>
                </a:moveTo>
                <a:cubicBezTo>
                  <a:pt x="12869" y="2180"/>
                  <a:pt x="12889" y="2180"/>
                  <a:pt x="12908" y="2180"/>
                </a:cubicBezTo>
                <a:cubicBezTo>
                  <a:pt x="12908" y="2165"/>
                  <a:pt x="12908" y="2151"/>
                  <a:pt x="12908" y="2137"/>
                </a:cubicBezTo>
                <a:cubicBezTo>
                  <a:pt x="12889" y="2137"/>
                  <a:pt x="12869" y="2137"/>
                  <a:pt x="12850" y="2137"/>
                </a:cubicBezTo>
                <a:cubicBezTo>
                  <a:pt x="12850" y="2151"/>
                  <a:pt x="12850" y="2165"/>
                  <a:pt x="12850" y="2180"/>
                </a:cubicBezTo>
                <a:close/>
                <a:moveTo>
                  <a:pt x="10417" y="2203"/>
                </a:moveTo>
                <a:cubicBezTo>
                  <a:pt x="10415" y="2189"/>
                  <a:pt x="10413" y="2176"/>
                  <a:pt x="10388" y="2180"/>
                </a:cubicBezTo>
                <a:cubicBezTo>
                  <a:pt x="10362" y="2252"/>
                  <a:pt x="10483" y="2212"/>
                  <a:pt x="10505" y="2246"/>
                </a:cubicBezTo>
                <a:cubicBezTo>
                  <a:pt x="10505" y="2217"/>
                  <a:pt x="10505" y="2188"/>
                  <a:pt x="10505" y="2158"/>
                </a:cubicBezTo>
                <a:cubicBezTo>
                  <a:pt x="10527" y="2153"/>
                  <a:pt x="10562" y="2158"/>
                  <a:pt x="10563" y="2137"/>
                </a:cubicBezTo>
                <a:cubicBezTo>
                  <a:pt x="10524" y="2137"/>
                  <a:pt x="10485" y="2137"/>
                  <a:pt x="10446" y="2137"/>
                </a:cubicBezTo>
                <a:cubicBezTo>
                  <a:pt x="10442" y="2162"/>
                  <a:pt x="10451" y="2199"/>
                  <a:pt x="10417" y="2203"/>
                </a:cubicBezTo>
                <a:close/>
                <a:moveTo>
                  <a:pt x="10241" y="2203"/>
                </a:moveTo>
                <a:cubicBezTo>
                  <a:pt x="10335" y="2222"/>
                  <a:pt x="10333" y="2168"/>
                  <a:pt x="10358" y="2137"/>
                </a:cubicBezTo>
                <a:cubicBezTo>
                  <a:pt x="10285" y="2132"/>
                  <a:pt x="10267" y="2170"/>
                  <a:pt x="10241" y="2203"/>
                </a:cubicBezTo>
                <a:close/>
                <a:moveTo>
                  <a:pt x="10006" y="2203"/>
                </a:moveTo>
                <a:cubicBezTo>
                  <a:pt x="10011" y="2176"/>
                  <a:pt x="10059" y="2152"/>
                  <a:pt x="10006" y="2137"/>
                </a:cubicBezTo>
                <a:cubicBezTo>
                  <a:pt x="10002" y="2162"/>
                  <a:pt x="9955" y="2186"/>
                  <a:pt x="10006" y="2203"/>
                </a:cubicBezTo>
                <a:close/>
                <a:moveTo>
                  <a:pt x="6490" y="2203"/>
                </a:moveTo>
                <a:cubicBezTo>
                  <a:pt x="6490" y="2180"/>
                  <a:pt x="6490" y="2158"/>
                  <a:pt x="6490" y="2137"/>
                </a:cubicBezTo>
                <a:cubicBezTo>
                  <a:pt x="6460" y="2137"/>
                  <a:pt x="6431" y="2137"/>
                  <a:pt x="6401" y="2137"/>
                </a:cubicBezTo>
                <a:cubicBezTo>
                  <a:pt x="6396" y="2185"/>
                  <a:pt x="6426" y="2206"/>
                  <a:pt x="6490" y="2203"/>
                </a:cubicBezTo>
                <a:close/>
                <a:moveTo>
                  <a:pt x="27446" y="2158"/>
                </a:moveTo>
                <a:cubicBezTo>
                  <a:pt x="27475" y="2158"/>
                  <a:pt x="27504" y="2158"/>
                  <a:pt x="27534" y="2158"/>
                </a:cubicBezTo>
                <a:cubicBezTo>
                  <a:pt x="27538" y="2119"/>
                  <a:pt x="27504" y="2107"/>
                  <a:pt x="27446" y="2114"/>
                </a:cubicBezTo>
                <a:cubicBezTo>
                  <a:pt x="27446" y="2129"/>
                  <a:pt x="27446" y="2144"/>
                  <a:pt x="27446" y="2158"/>
                </a:cubicBezTo>
                <a:close/>
                <a:moveTo>
                  <a:pt x="14872" y="2203"/>
                </a:moveTo>
                <a:cubicBezTo>
                  <a:pt x="14881" y="2189"/>
                  <a:pt x="14945" y="2117"/>
                  <a:pt x="14872" y="2114"/>
                </a:cubicBezTo>
                <a:cubicBezTo>
                  <a:pt x="14864" y="2128"/>
                  <a:pt x="14799" y="2200"/>
                  <a:pt x="14872" y="2203"/>
                </a:cubicBezTo>
                <a:close/>
                <a:moveTo>
                  <a:pt x="14198" y="2224"/>
                </a:moveTo>
                <a:cubicBezTo>
                  <a:pt x="14123" y="2242"/>
                  <a:pt x="14064" y="2338"/>
                  <a:pt x="14110" y="2378"/>
                </a:cubicBezTo>
                <a:cubicBezTo>
                  <a:pt x="14161" y="2381"/>
                  <a:pt x="14176" y="2354"/>
                  <a:pt x="14198" y="2335"/>
                </a:cubicBezTo>
                <a:cubicBezTo>
                  <a:pt x="14270" y="2271"/>
                  <a:pt x="14252" y="2236"/>
                  <a:pt x="14227" y="2180"/>
                </a:cubicBezTo>
                <a:cubicBezTo>
                  <a:pt x="14213" y="2149"/>
                  <a:pt x="14240" y="2102"/>
                  <a:pt x="14169" y="2114"/>
                </a:cubicBezTo>
                <a:cubicBezTo>
                  <a:pt x="14159" y="2165"/>
                  <a:pt x="14173" y="2199"/>
                  <a:pt x="14198" y="2224"/>
                </a:cubicBezTo>
                <a:close/>
                <a:moveTo>
                  <a:pt x="9010" y="2158"/>
                </a:moveTo>
                <a:cubicBezTo>
                  <a:pt x="9056" y="2156"/>
                  <a:pt x="9111" y="2161"/>
                  <a:pt x="9098" y="2114"/>
                </a:cubicBezTo>
                <a:cubicBezTo>
                  <a:pt x="9078" y="2114"/>
                  <a:pt x="9059" y="2114"/>
                  <a:pt x="9040" y="2114"/>
                </a:cubicBezTo>
                <a:cubicBezTo>
                  <a:pt x="9040" y="2137"/>
                  <a:pt x="9016" y="2140"/>
                  <a:pt x="9010" y="2158"/>
                </a:cubicBezTo>
                <a:close/>
                <a:moveTo>
                  <a:pt x="8893" y="2158"/>
                </a:moveTo>
                <a:cubicBezTo>
                  <a:pt x="8923" y="2158"/>
                  <a:pt x="8952" y="2158"/>
                  <a:pt x="8981" y="2158"/>
                </a:cubicBezTo>
                <a:cubicBezTo>
                  <a:pt x="8985" y="2119"/>
                  <a:pt x="8952" y="2107"/>
                  <a:pt x="8893" y="2114"/>
                </a:cubicBezTo>
                <a:cubicBezTo>
                  <a:pt x="8893" y="2129"/>
                  <a:pt x="8893" y="2144"/>
                  <a:pt x="8893" y="2158"/>
                </a:cubicBezTo>
                <a:close/>
                <a:moveTo>
                  <a:pt x="8717" y="2180"/>
                </a:moveTo>
                <a:cubicBezTo>
                  <a:pt x="8791" y="2204"/>
                  <a:pt x="8884" y="2134"/>
                  <a:pt x="8805" y="2114"/>
                </a:cubicBezTo>
                <a:cubicBezTo>
                  <a:pt x="8801" y="2156"/>
                  <a:pt x="8708" y="2129"/>
                  <a:pt x="8717" y="2180"/>
                </a:cubicBezTo>
                <a:close/>
                <a:moveTo>
                  <a:pt x="23460" y="2114"/>
                </a:moveTo>
                <a:cubicBezTo>
                  <a:pt x="23450" y="2096"/>
                  <a:pt x="23382" y="2087"/>
                  <a:pt x="23372" y="2114"/>
                </a:cubicBezTo>
                <a:cubicBezTo>
                  <a:pt x="23353" y="2165"/>
                  <a:pt x="23487" y="2162"/>
                  <a:pt x="23460" y="2114"/>
                </a:cubicBezTo>
                <a:close/>
                <a:moveTo>
                  <a:pt x="21731" y="2093"/>
                </a:moveTo>
                <a:cubicBezTo>
                  <a:pt x="21632" y="2026"/>
                  <a:pt x="21642" y="2174"/>
                  <a:pt x="21731" y="2093"/>
                </a:cubicBezTo>
                <a:close/>
                <a:moveTo>
                  <a:pt x="19972" y="2114"/>
                </a:moveTo>
                <a:cubicBezTo>
                  <a:pt x="20016" y="2110"/>
                  <a:pt x="20080" y="2122"/>
                  <a:pt x="20090" y="2093"/>
                </a:cubicBezTo>
                <a:cubicBezTo>
                  <a:pt x="20050" y="2063"/>
                  <a:pt x="19980" y="2063"/>
                  <a:pt x="19972" y="2114"/>
                </a:cubicBezTo>
                <a:close/>
                <a:moveTo>
                  <a:pt x="14549" y="2137"/>
                </a:moveTo>
                <a:cubicBezTo>
                  <a:pt x="14490" y="2129"/>
                  <a:pt x="14471" y="2092"/>
                  <a:pt x="14433" y="2071"/>
                </a:cubicBezTo>
                <a:cubicBezTo>
                  <a:pt x="14334" y="2128"/>
                  <a:pt x="14537" y="2227"/>
                  <a:pt x="14549" y="2137"/>
                </a:cubicBezTo>
                <a:close/>
                <a:moveTo>
                  <a:pt x="10329" y="2093"/>
                </a:moveTo>
                <a:cubicBezTo>
                  <a:pt x="10428" y="2159"/>
                  <a:pt x="10418" y="2011"/>
                  <a:pt x="10329" y="2093"/>
                </a:cubicBezTo>
                <a:close/>
                <a:moveTo>
                  <a:pt x="9538" y="2158"/>
                </a:moveTo>
                <a:cubicBezTo>
                  <a:pt x="9558" y="2143"/>
                  <a:pt x="9611" y="2051"/>
                  <a:pt x="9509" y="2071"/>
                </a:cubicBezTo>
                <a:cubicBezTo>
                  <a:pt x="9514" y="2104"/>
                  <a:pt x="9498" y="2152"/>
                  <a:pt x="9538" y="2158"/>
                </a:cubicBezTo>
                <a:close/>
                <a:moveTo>
                  <a:pt x="6548" y="2180"/>
                </a:moveTo>
                <a:cubicBezTo>
                  <a:pt x="6640" y="2213"/>
                  <a:pt x="6689" y="2054"/>
                  <a:pt x="6577" y="2071"/>
                </a:cubicBezTo>
                <a:cubicBezTo>
                  <a:pt x="6602" y="2132"/>
                  <a:pt x="6536" y="2128"/>
                  <a:pt x="6548" y="2180"/>
                </a:cubicBezTo>
                <a:close/>
                <a:moveTo>
                  <a:pt x="14725" y="2071"/>
                </a:moveTo>
                <a:cubicBezTo>
                  <a:pt x="14627" y="2004"/>
                  <a:pt x="14637" y="2152"/>
                  <a:pt x="14725" y="2071"/>
                </a:cubicBezTo>
                <a:close/>
                <a:moveTo>
                  <a:pt x="42453" y="2026"/>
                </a:moveTo>
                <a:cubicBezTo>
                  <a:pt x="42384" y="2059"/>
                  <a:pt x="42327" y="2019"/>
                  <a:pt x="42307" y="2048"/>
                </a:cubicBezTo>
                <a:cubicBezTo>
                  <a:pt x="42326" y="2066"/>
                  <a:pt x="42481" y="2105"/>
                  <a:pt x="42453" y="2026"/>
                </a:cubicBezTo>
                <a:close/>
                <a:moveTo>
                  <a:pt x="18389" y="2114"/>
                </a:moveTo>
                <a:cubicBezTo>
                  <a:pt x="18484" y="2134"/>
                  <a:pt x="18431" y="2042"/>
                  <a:pt x="18477" y="2026"/>
                </a:cubicBezTo>
                <a:cubicBezTo>
                  <a:pt x="18400" y="2020"/>
                  <a:pt x="18381" y="2058"/>
                  <a:pt x="18389" y="2114"/>
                </a:cubicBezTo>
                <a:close/>
                <a:moveTo>
                  <a:pt x="17422" y="2114"/>
                </a:moveTo>
                <a:cubicBezTo>
                  <a:pt x="17352" y="2108"/>
                  <a:pt x="17456" y="2056"/>
                  <a:pt x="17451" y="2026"/>
                </a:cubicBezTo>
                <a:cubicBezTo>
                  <a:pt x="17277" y="1999"/>
                  <a:pt x="17364" y="2173"/>
                  <a:pt x="17422" y="2114"/>
                </a:cubicBezTo>
                <a:close/>
                <a:moveTo>
                  <a:pt x="12322" y="2093"/>
                </a:moveTo>
                <a:cubicBezTo>
                  <a:pt x="12389" y="2098"/>
                  <a:pt x="12432" y="2087"/>
                  <a:pt x="12440" y="2048"/>
                </a:cubicBezTo>
                <a:cubicBezTo>
                  <a:pt x="12400" y="2041"/>
                  <a:pt x="12384" y="2017"/>
                  <a:pt x="12322" y="2026"/>
                </a:cubicBezTo>
                <a:cubicBezTo>
                  <a:pt x="12322" y="2048"/>
                  <a:pt x="12322" y="2071"/>
                  <a:pt x="12322" y="2093"/>
                </a:cubicBezTo>
                <a:close/>
                <a:moveTo>
                  <a:pt x="11795" y="2093"/>
                </a:moveTo>
                <a:cubicBezTo>
                  <a:pt x="11780" y="2105"/>
                  <a:pt x="11774" y="2047"/>
                  <a:pt x="11795" y="2026"/>
                </a:cubicBezTo>
                <a:cubicBezTo>
                  <a:pt x="11675" y="2017"/>
                  <a:pt x="11740" y="2143"/>
                  <a:pt x="11795" y="2093"/>
                </a:cubicBezTo>
                <a:close/>
                <a:moveTo>
                  <a:pt x="11531" y="2071"/>
                </a:moveTo>
                <a:cubicBezTo>
                  <a:pt x="11571" y="2069"/>
                  <a:pt x="11595" y="2081"/>
                  <a:pt x="11618" y="2093"/>
                </a:cubicBezTo>
                <a:cubicBezTo>
                  <a:pt x="11618" y="2062"/>
                  <a:pt x="11633" y="2044"/>
                  <a:pt x="11648" y="2026"/>
                </a:cubicBezTo>
                <a:cubicBezTo>
                  <a:pt x="11593" y="2029"/>
                  <a:pt x="11550" y="2041"/>
                  <a:pt x="11531" y="2071"/>
                </a:cubicBezTo>
                <a:close/>
                <a:moveTo>
                  <a:pt x="19268" y="2048"/>
                </a:moveTo>
                <a:cubicBezTo>
                  <a:pt x="19314" y="1982"/>
                  <a:pt x="19117" y="1990"/>
                  <a:pt x="19122" y="2026"/>
                </a:cubicBezTo>
                <a:cubicBezTo>
                  <a:pt x="19156" y="2045"/>
                  <a:pt x="19201" y="2056"/>
                  <a:pt x="19268" y="2048"/>
                </a:cubicBezTo>
                <a:close/>
                <a:moveTo>
                  <a:pt x="17891" y="2114"/>
                </a:moveTo>
                <a:cubicBezTo>
                  <a:pt x="17844" y="2040"/>
                  <a:pt x="18015" y="2020"/>
                  <a:pt x="17920" y="1982"/>
                </a:cubicBezTo>
                <a:cubicBezTo>
                  <a:pt x="17899" y="2006"/>
                  <a:pt x="17806" y="2084"/>
                  <a:pt x="17891" y="2114"/>
                </a:cubicBezTo>
                <a:close/>
                <a:moveTo>
                  <a:pt x="14081" y="2026"/>
                </a:moveTo>
                <a:cubicBezTo>
                  <a:pt x="14127" y="2024"/>
                  <a:pt x="14182" y="2029"/>
                  <a:pt x="14169" y="1982"/>
                </a:cubicBezTo>
                <a:cubicBezTo>
                  <a:pt x="14149" y="1982"/>
                  <a:pt x="14130" y="1982"/>
                  <a:pt x="14110" y="1982"/>
                </a:cubicBezTo>
                <a:cubicBezTo>
                  <a:pt x="14110" y="2005"/>
                  <a:pt x="14086" y="2008"/>
                  <a:pt x="14081" y="2026"/>
                </a:cubicBezTo>
                <a:close/>
                <a:moveTo>
                  <a:pt x="10563" y="1982"/>
                </a:moveTo>
                <a:cubicBezTo>
                  <a:pt x="10539" y="1964"/>
                  <a:pt x="10480" y="1999"/>
                  <a:pt x="10476" y="2005"/>
                </a:cubicBezTo>
                <a:cubicBezTo>
                  <a:pt x="10445" y="2047"/>
                  <a:pt x="10585" y="1999"/>
                  <a:pt x="10563" y="1982"/>
                </a:cubicBezTo>
                <a:close/>
                <a:moveTo>
                  <a:pt x="17334" y="1960"/>
                </a:moveTo>
                <a:cubicBezTo>
                  <a:pt x="17308" y="1944"/>
                  <a:pt x="17250" y="1974"/>
                  <a:pt x="17247" y="1982"/>
                </a:cubicBezTo>
                <a:cubicBezTo>
                  <a:pt x="17211" y="2054"/>
                  <a:pt x="17405" y="2006"/>
                  <a:pt x="17334" y="1960"/>
                </a:cubicBezTo>
                <a:close/>
                <a:moveTo>
                  <a:pt x="10827" y="1982"/>
                </a:moveTo>
                <a:cubicBezTo>
                  <a:pt x="10825" y="2021"/>
                  <a:pt x="10834" y="2051"/>
                  <a:pt x="10857" y="2071"/>
                </a:cubicBezTo>
                <a:cubicBezTo>
                  <a:pt x="10949" y="2074"/>
                  <a:pt x="10958" y="2014"/>
                  <a:pt x="10974" y="1960"/>
                </a:cubicBezTo>
                <a:cubicBezTo>
                  <a:pt x="10906" y="1953"/>
                  <a:pt x="10861" y="1964"/>
                  <a:pt x="10827" y="1982"/>
                </a:cubicBezTo>
                <a:close/>
                <a:moveTo>
                  <a:pt x="47700" y="1982"/>
                </a:moveTo>
                <a:cubicBezTo>
                  <a:pt x="47718" y="1982"/>
                  <a:pt x="47738" y="1982"/>
                  <a:pt x="47757" y="1982"/>
                </a:cubicBezTo>
                <a:cubicBezTo>
                  <a:pt x="47757" y="1967"/>
                  <a:pt x="47757" y="1953"/>
                  <a:pt x="47757" y="1938"/>
                </a:cubicBezTo>
                <a:cubicBezTo>
                  <a:pt x="47738" y="1938"/>
                  <a:pt x="47718" y="1938"/>
                  <a:pt x="47700" y="1938"/>
                </a:cubicBezTo>
                <a:cubicBezTo>
                  <a:pt x="47700" y="1953"/>
                  <a:pt x="47700" y="1967"/>
                  <a:pt x="47700" y="1982"/>
                </a:cubicBezTo>
                <a:close/>
                <a:moveTo>
                  <a:pt x="22698" y="2026"/>
                </a:moveTo>
                <a:cubicBezTo>
                  <a:pt x="22684" y="1984"/>
                  <a:pt x="22788" y="1932"/>
                  <a:pt x="22669" y="1938"/>
                </a:cubicBezTo>
                <a:cubicBezTo>
                  <a:pt x="22673" y="1971"/>
                  <a:pt x="22658" y="2020"/>
                  <a:pt x="22698" y="2026"/>
                </a:cubicBezTo>
                <a:close/>
                <a:moveTo>
                  <a:pt x="21291" y="1982"/>
                </a:moveTo>
                <a:cubicBezTo>
                  <a:pt x="21361" y="1929"/>
                  <a:pt x="21195" y="1925"/>
                  <a:pt x="21203" y="1960"/>
                </a:cubicBezTo>
                <a:cubicBezTo>
                  <a:pt x="21203" y="1959"/>
                  <a:pt x="21302" y="1974"/>
                  <a:pt x="21291" y="1982"/>
                </a:cubicBezTo>
                <a:close/>
                <a:moveTo>
                  <a:pt x="20793" y="2005"/>
                </a:moveTo>
                <a:cubicBezTo>
                  <a:pt x="20818" y="1959"/>
                  <a:pt x="20717" y="1906"/>
                  <a:pt x="20704" y="1960"/>
                </a:cubicBezTo>
                <a:cubicBezTo>
                  <a:pt x="20751" y="1962"/>
                  <a:pt x="20728" y="2017"/>
                  <a:pt x="20793" y="2005"/>
                </a:cubicBezTo>
                <a:close/>
                <a:moveTo>
                  <a:pt x="17041" y="2048"/>
                </a:moveTo>
                <a:cubicBezTo>
                  <a:pt x="17130" y="2083"/>
                  <a:pt x="17118" y="1934"/>
                  <a:pt x="17070" y="1938"/>
                </a:cubicBezTo>
                <a:cubicBezTo>
                  <a:pt x="17046" y="1964"/>
                  <a:pt x="17031" y="1997"/>
                  <a:pt x="17041" y="2048"/>
                </a:cubicBezTo>
                <a:close/>
                <a:moveTo>
                  <a:pt x="16894" y="2093"/>
                </a:moveTo>
                <a:cubicBezTo>
                  <a:pt x="16979" y="2113"/>
                  <a:pt x="17030" y="1912"/>
                  <a:pt x="16924" y="1938"/>
                </a:cubicBezTo>
                <a:cubicBezTo>
                  <a:pt x="16914" y="1990"/>
                  <a:pt x="16878" y="2021"/>
                  <a:pt x="16894" y="2093"/>
                </a:cubicBezTo>
                <a:close/>
                <a:moveTo>
                  <a:pt x="13964" y="2005"/>
                </a:moveTo>
                <a:cubicBezTo>
                  <a:pt x="13965" y="1966"/>
                  <a:pt x="13941" y="1948"/>
                  <a:pt x="13905" y="1938"/>
                </a:cubicBezTo>
                <a:cubicBezTo>
                  <a:pt x="13903" y="1976"/>
                  <a:pt x="13928" y="1994"/>
                  <a:pt x="13964" y="2005"/>
                </a:cubicBezTo>
                <a:close/>
                <a:moveTo>
                  <a:pt x="13465" y="2026"/>
                </a:moveTo>
                <a:cubicBezTo>
                  <a:pt x="13461" y="1986"/>
                  <a:pt x="13446" y="1952"/>
                  <a:pt x="13407" y="1938"/>
                </a:cubicBezTo>
                <a:cubicBezTo>
                  <a:pt x="13398" y="1988"/>
                  <a:pt x="13414" y="2021"/>
                  <a:pt x="13465" y="2026"/>
                </a:cubicBezTo>
                <a:close/>
                <a:moveTo>
                  <a:pt x="11912" y="2005"/>
                </a:moveTo>
                <a:cubicBezTo>
                  <a:pt x="11930" y="2011"/>
                  <a:pt x="12024" y="2059"/>
                  <a:pt x="12029" y="2005"/>
                </a:cubicBezTo>
                <a:cubicBezTo>
                  <a:pt x="11959" y="2013"/>
                  <a:pt x="12046" y="1905"/>
                  <a:pt x="11941" y="1938"/>
                </a:cubicBezTo>
                <a:cubicBezTo>
                  <a:pt x="11942" y="1969"/>
                  <a:pt x="11927" y="1987"/>
                  <a:pt x="11912" y="2005"/>
                </a:cubicBezTo>
                <a:close/>
                <a:moveTo>
                  <a:pt x="50161" y="1960"/>
                </a:moveTo>
                <a:cubicBezTo>
                  <a:pt x="50181" y="1960"/>
                  <a:pt x="50200" y="1960"/>
                  <a:pt x="50219" y="1960"/>
                </a:cubicBezTo>
                <a:cubicBezTo>
                  <a:pt x="50219" y="1945"/>
                  <a:pt x="50219" y="1932"/>
                  <a:pt x="50219" y="1917"/>
                </a:cubicBezTo>
                <a:cubicBezTo>
                  <a:pt x="50200" y="1917"/>
                  <a:pt x="50181" y="1917"/>
                  <a:pt x="50161" y="1917"/>
                </a:cubicBezTo>
                <a:cubicBezTo>
                  <a:pt x="50161" y="1932"/>
                  <a:pt x="50161" y="1945"/>
                  <a:pt x="50161" y="1960"/>
                </a:cubicBezTo>
                <a:close/>
                <a:moveTo>
                  <a:pt x="48695" y="1960"/>
                </a:moveTo>
                <a:cubicBezTo>
                  <a:pt x="48715" y="1960"/>
                  <a:pt x="48735" y="1960"/>
                  <a:pt x="48754" y="1960"/>
                </a:cubicBezTo>
                <a:cubicBezTo>
                  <a:pt x="48754" y="1945"/>
                  <a:pt x="48754" y="1932"/>
                  <a:pt x="48754" y="1917"/>
                </a:cubicBezTo>
                <a:cubicBezTo>
                  <a:pt x="48735" y="1917"/>
                  <a:pt x="48715" y="1917"/>
                  <a:pt x="48695" y="1917"/>
                </a:cubicBezTo>
                <a:cubicBezTo>
                  <a:pt x="48695" y="1932"/>
                  <a:pt x="48695" y="1945"/>
                  <a:pt x="48695" y="1960"/>
                </a:cubicBezTo>
                <a:close/>
                <a:moveTo>
                  <a:pt x="48461" y="1917"/>
                </a:moveTo>
                <a:cubicBezTo>
                  <a:pt x="48372" y="1990"/>
                  <a:pt x="48570" y="1983"/>
                  <a:pt x="48461" y="1917"/>
                </a:cubicBezTo>
                <a:close/>
                <a:moveTo>
                  <a:pt x="23519" y="2026"/>
                </a:moveTo>
                <a:cubicBezTo>
                  <a:pt x="23609" y="2060"/>
                  <a:pt x="23609" y="1883"/>
                  <a:pt x="23519" y="1917"/>
                </a:cubicBezTo>
                <a:cubicBezTo>
                  <a:pt x="23519" y="1953"/>
                  <a:pt x="23519" y="1990"/>
                  <a:pt x="23519" y="2026"/>
                </a:cubicBezTo>
                <a:close/>
                <a:moveTo>
                  <a:pt x="9391" y="1960"/>
                </a:moveTo>
                <a:cubicBezTo>
                  <a:pt x="9389" y="2006"/>
                  <a:pt x="9422" y="2072"/>
                  <a:pt x="9391" y="2093"/>
                </a:cubicBezTo>
                <a:cubicBezTo>
                  <a:pt x="9546" y="2128"/>
                  <a:pt x="9483" y="1840"/>
                  <a:pt x="9391" y="1938"/>
                </a:cubicBezTo>
                <a:cubicBezTo>
                  <a:pt x="9433" y="1939"/>
                  <a:pt x="9392" y="1955"/>
                  <a:pt x="9391" y="1960"/>
                </a:cubicBezTo>
                <a:close/>
                <a:moveTo>
                  <a:pt x="49223" y="2005"/>
                </a:moveTo>
                <a:cubicBezTo>
                  <a:pt x="49219" y="1940"/>
                  <a:pt x="49294" y="1905"/>
                  <a:pt x="49193" y="1894"/>
                </a:cubicBezTo>
                <a:cubicBezTo>
                  <a:pt x="49210" y="1926"/>
                  <a:pt x="49160" y="2008"/>
                  <a:pt x="49223" y="2005"/>
                </a:cubicBezTo>
                <a:close/>
                <a:moveTo>
                  <a:pt x="47493" y="1960"/>
                </a:moveTo>
                <a:cubicBezTo>
                  <a:pt x="47549" y="1957"/>
                  <a:pt x="47592" y="1946"/>
                  <a:pt x="47611" y="1917"/>
                </a:cubicBezTo>
                <a:cubicBezTo>
                  <a:pt x="47559" y="1918"/>
                  <a:pt x="47520" y="1911"/>
                  <a:pt x="47493" y="1894"/>
                </a:cubicBezTo>
                <a:cubicBezTo>
                  <a:pt x="47493" y="1917"/>
                  <a:pt x="47493" y="1938"/>
                  <a:pt x="47493" y="1960"/>
                </a:cubicBezTo>
                <a:close/>
                <a:moveTo>
                  <a:pt x="19532" y="1894"/>
                </a:moveTo>
                <a:cubicBezTo>
                  <a:pt x="19471" y="1908"/>
                  <a:pt x="19340" y="1867"/>
                  <a:pt x="19327" y="1917"/>
                </a:cubicBezTo>
                <a:cubicBezTo>
                  <a:pt x="19415" y="1910"/>
                  <a:pt x="19506" y="1978"/>
                  <a:pt x="19532" y="1894"/>
                </a:cubicBezTo>
                <a:close/>
                <a:moveTo>
                  <a:pt x="18272" y="1982"/>
                </a:moveTo>
                <a:cubicBezTo>
                  <a:pt x="18367" y="2002"/>
                  <a:pt x="18313" y="1910"/>
                  <a:pt x="18359" y="1894"/>
                </a:cubicBezTo>
                <a:cubicBezTo>
                  <a:pt x="18283" y="1888"/>
                  <a:pt x="18284" y="1940"/>
                  <a:pt x="18272" y="1982"/>
                </a:cubicBezTo>
                <a:close/>
                <a:moveTo>
                  <a:pt x="13612" y="2005"/>
                </a:moveTo>
                <a:cubicBezTo>
                  <a:pt x="13698" y="1995"/>
                  <a:pt x="13707" y="1929"/>
                  <a:pt x="13759" y="1894"/>
                </a:cubicBezTo>
                <a:cubicBezTo>
                  <a:pt x="13678" y="1907"/>
                  <a:pt x="13594" y="1918"/>
                  <a:pt x="13612" y="2005"/>
                </a:cubicBezTo>
                <a:close/>
                <a:moveTo>
                  <a:pt x="10593" y="1938"/>
                </a:moveTo>
                <a:cubicBezTo>
                  <a:pt x="10638" y="1872"/>
                  <a:pt x="10441" y="1880"/>
                  <a:pt x="10446" y="1917"/>
                </a:cubicBezTo>
                <a:cubicBezTo>
                  <a:pt x="10480" y="1934"/>
                  <a:pt x="10525" y="1945"/>
                  <a:pt x="10593" y="1938"/>
                </a:cubicBezTo>
                <a:close/>
                <a:moveTo>
                  <a:pt x="47406" y="1960"/>
                </a:moveTo>
                <a:cubicBezTo>
                  <a:pt x="47431" y="1890"/>
                  <a:pt x="47361" y="1891"/>
                  <a:pt x="47318" y="1872"/>
                </a:cubicBezTo>
                <a:cubicBezTo>
                  <a:pt x="47330" y="1914"/>
                  <a:pt x="47329" y="1967"/>
                  <a:pt x="47406" y="1960"/>
                </a:cubicBezTo>
                <a:close/>
                <a:moveTo>
                  <a:pt x="46908" y="1872"/>
                </a:moveTo>
                <a:cubicBezTo>
                  <a:pt x="46864" y="1876"/>
                  <a:pt x="46800" y="1864"/>
                  <a:pt x="46791" y="1894"/>
                </a:cubicBezTo>
                <a:cubicBezTo>
                  <a:pt x="46830" y="1922"/>
                  <a:pt x="46900" y="1923"/>
                  <a:pt x="46908" y="1872"/>
                </a:cubicBezTo>
                <a:close/>
                <a:moveTo>
                  <a:pt x="21438" y="1982"/>
                </a:moveTo>
                <a:cubicBezTo>
                  <a:pt x="21490" y="1986"/>
                  <a:pt x="21507" y="1961"/>
                  <a:pt x="21497" y="1917"/>
                </a:cubicBezTo>
                <a:cubicBezTo>
                  <a:pt x="21529" y="1912"/>
                  <a:pt x="21542" y="1892"/>
                  <a:pt x="21554" y="1872"/>
                </a:cubicBezTo>
                <a:cubicBezTo>
                  <a:pt x="21384" y="1860"/>
                  <a:pt x="21497" y="1932"/>
                  <a:pt x="21438" y="1982"/>
                </a:cubicBezTo>
                <a:close/>
                <a:moveTo>
                  <a:pt x="21320" y="1938"/>
                </a:moveTo>
                <a:cubicBezTo>
                  <a:pt x="21349" y="1938"/>
                  <a:pt x="21379" y="1938"/>
                  <a:pt x="21408" y="1938"/>
                </a:cubicBezTo>
                <a:cubicBezTo>
                  <a:pt x="21404" y="1912"/>
                  <a:pt x="21413" y="1876"/>
                  <a:pt x="21379" y="1872"/>
                </a:cubicBezTo>
                <a:cubicBezTo>
                  <a:pt x="21371" y="1904"/>
                  <a:pt x="21331" y="1909"/>
                  <a:pt x="21320" y="1938"/>
                </a:cubicBezTo>
                <a:close/>
                <a:moveTo>
                  <a:pt x="14139" y="1917"/>
                </a:moveTo>
                <a:cubicBezTo>
                  <a:pt x="14101" y="1917"/>
                  <a:pt x="14112" y="1878"/>
                  <a:pt x="14081" y="1872"/>
                </a:cubicBezTo>
                <a:cubicBezTo>
                  <a:pt x="14048" y="1918"/>
                  <a:pt x="14127" y="1977"/>
                  <a:pt x="14139" y="1917"/>
                </a:cubicBezTo>
                <a:close/>
                <a:moveTo>
                  <a:pt x="48520" y="1917"/>
                </a:moveTo>
                <a:cubicBezTo>
                  <a:pt x="48539" y="1917"/>
                  <a:pt x="48558" y="1917"/>
                  <a:pt x="48579" y="1917"/>
                </a:cubicBezTo>
                <a:cubicBezTo>
                  <a:pt x="48611" y="1885"/>
                  <a:pt x="48610" y="1863"/>
                  <a:pt x="48549" y="1850"/>
                </a:cubicBezTo>
                <a:cubicBezTo>
                  <a:pt x="48548" y="1879"/>
                  <a:pt x="48512" y="1880"/>
                  <a:pt x="48520" y="1917"/>
                </a:cubicBezTo>
                <a:close/>
                <a:moveTo>
                  <a:pt x="48227" y="1894"/>
                </a:moveTo>
                <a:cubicBezTo>
                  <a:pt x="48256" y="1894"/>
                  <a:pt x="48262" y="1912"/>
                  <a:pt x="48285" y="1917"/>
                </a:cubicBezTo>
                <a:cubicBezTo>
                  <a:pt x="48282" y="1882"/>
                  <a:pt x="48289" y="1840"/>
                  <a:pt x="48227" y="1850"/>
                </a:cubicBezTo>
                <a:cubicBezTo>
                  <a:pt x="48227" y="1866"/>
                  <a:pt x="48227" y="1879"/>
                  <a:pt x="48227" y="1894"/>
                </a:cubicBezTo>
                <a:close/>
                <a:moveTo>
                  <a:pt x="48139" y="1938"/>
                </a:moveTo>
                <a:cubicBezTo>
                  <a:pt x="48142" y="1884"/>
                  <a:pt x="48195" y="1869"/>
                  <a:pt x="48109" y="1850"/>
                </a:cubicBezTo>
                <a:cubicBezTo>
                  <a:pt x="48071" y="1879"/>
                  <a:pt x="48070" y="1932"/>
                  <a:pt x="48139" y="1938"/>
                </a:cubicBezTo>
                <a:close/>
                <a:moveTo>
                  <a:pt x="47816" y="1938"/>
                </a:moveTo>
                <a:cubicBezTo>
                  <a:pt x="47837" y="1922"/>
                  <a:pt x="47890" y="1831"/>
                  <a:pt x="47786" y="1850"/>
                </a:cubicBezTo>
                <a:cubicBezTo>
                  <a:pt x="47783" y="1906"/>
                  <a:pt x="47731" y="1920"/>
                  <a:pt x="47816" y="1938"/>
                </a:cubicBezTo>
                <a:close/>
                <a:moveTo>
                  <a:pt x="47641" y="1850"/>
                </a:moveTo>
                <a:cubicBezTo>
                  <a:pt x="47621" y="1850"/>
                  <a:pt x="47601" y="1850"/>
                  <a:pt x="47582" y="1850"/>
                </a:cubicBezTo>
                <a:cubicBezTo>
                  <a:pt x="47559" y="1855"/>
                  <a:pt x="47524" y="1850"/>
                  <a:pt x="47523" y="1872"/>
                </a:cubicBezTo>
                <a:cubicBezTo>
                  <a:pt x="47567" y="1869"/>
                  <a:pt x="47631" y="1880"/>
                  <a:pt x="47641" y="1850"/>
                </a:cubicBezTo>
                <a:close/>
                <a:moveTo>
                  <a:pt x="15957" y="1960"/>
                </a:moveTo>
                <a:cubicBezTo>
                  <a:pt x="16024" y="1954"/>
                  <a:pt x="15989" y="2024"/>
                  <a:pt x="16045" y="2026"/>
                </a:cubicBezTo>
                <a:cubicBezTo>
                  <a:pt x="16053" y="1981"/>
                  <a:pt x="16124" y="1983"/>
                  <a:pt x="16132" y="1938"/>
                </a:cubicBezTo>
                <a:cubicBezTo>
                  <a:pt x="16110" y="1933"/>
                  <a:pt x="16075" y="1937"/>
                  <a:pt x="16074" y="1917"/>
                </a:cubicBezTo>
                <a:cubicBezTo>
                  <a:pt x="16108" y="1913"/>
                  <a:pt x="16105" y="1882"/>
                  <a:pt x="16103" y="1850"/>
                </a:cubicBezTo>
                <a:cubicBezTo>
                  <a:pt x="16018" y="1860"/>
                  <a:pt x="16008" y="1925"/>
                  <a:pt x="15957" y="1960"/>
                </a:cubicBezTo>
                <a:close/>
                <a:moveTo>
                  <a:pt x="14315" y="1917"/>
                </a:moveTo>
                <a:cubicBezTo>
                  <a:pt x="14358" y="1948"/>
                  <a:pt x="14408" y="1933"/>
                  <a:pt x="14403" y="1872"/>
                </a:cubicBezTo>
                <a:cubicBezTo>
                  <a:pt x="14401" y="1860"/>
                  <a:pt x="14399" y="1846"/>
                  <a:pt x="14373" y="1850"/>
                </a:cubicBezTo>
                <a:cubicBezTo>
                  <a:pt x="14382" y="1894"/>
                  <a:pt x="14334" y="1894"/>
                  <a:pt x="14315" y="1917"/>
                </a:cubicBezTo>
                <a:close/>
                <a:moveTo>
                  <a:pt x="47025" y="1938"/>
                </a:moveTo>
                <a:cubicBezTo>
                  <a:pt x="47140" y="1887"/>
                  <a:pt x="47134" y="1965"/>
                  <a:pt x="47260" y="1960"/>
                </a:cubicBezTo>
                <a:cubicBezTo>
                  <a:pt x="47311" y="1804"/>
                  <a:pt x="47032" y="1953"/>
                  <a:pt x="47142" y="1828"/>
                </a:cubicBezTo>
                <a:cubicBezTo>
                  <a:pt x="47103" y="1828"/>
                  <a:pt x="47064" y="1828"/>
                  <a:pt x="47025" y="1828"/>
                </a:cubicBezTo>
                <a:cubicBezTo>
                  <a:pt x="47025" y="1866"/>
                  <a:pt x="47025" y="1902"/>
                  <a:pt x="47025" y="1938"/>
                </a:cubicBezTo>
                <a:close/>
                <a:moveTo>
                  <a:pt x="45823" y="1894"/>
                </a:moveTo>
                <a:cubicBezTo>
                  <a:pt x="45896" y="1898"/>
                  <a:pt x="45945" y="1883"/>
                  <a:pt x="45970" y="1850"/>
                </a:cubicBezTo>
                <a:cubicBezTo>
                  <a:pt x="45930" y="1843"/>
                  <a:pt x="45913" y="1819"/>
                  <a:pt x="45853" y="1828"/>
                </a:cubicBezTo>
                <a:cubicBezTo>
                  <a:pt x="45854" y="1858"/>
                  <a:pt x="45839" y="1876"/>
                  <a:pt x="45823" y="1894"/>
                </a:cubicBezTo>
                <a:close/>
                <a:moveTo>
                  <a:pt x="22288" y="1872"/>
                </a:moveTo>
                <a:cubicBezTo>
                  <a:pt x="22310" y="1890"/>
                  <a:pt x="22446" y="1866"/>
                  <a:pt x="22346" y="1828"/>
                </a:cubicBezTo>
                <a:cubicBezTo>
                  <a:pt x="22360" y="1846"/>
                  <a:pt x="22275" y="1863"/>
                  <a:pt x="22288" y="1872"/>
                </a:cubicBezTo>
                <a:close/>
                <a:moveTo>
                  <a:pt x="16425" y="1917"/>
                </a:moveTo>
                <a:cubicBezTo>
                  <a:pt x="16464" y="1917"/>
                  <a:pt x="16504" y="1917"/>
                  <a:pt x="16543" y="1917"/>
                </a:cubicBezTo>
                <a:cubicBezTo>
                  <a:pt x="16538" y="1884"/>
                  <a:pt x="16553" y="1836"/>
                  <a:pt x="16514" y="1828"/>
                </a:cubicBezTo>
                <a:cubicBezTo>
                  <a:pt x="16502" y="1871"/>
                  <a:pt x="16379" y="1830"/>
                  <a:pt x="16425" y="1917"/>
                </a:cubicBezTo>
                <a:close/>
                <a:moveTo>
                  <a:pt x="12879" y="1894"/>
                </a:moveTo>
                <a:cubicBezTo>
                  <a:pt x="12853" y="1863"/>
                  <a:pt x="12835" y="1824"/>
                  <a:pt x="12762" y="1828"/>
                </a:cubicBezTo>
                <a:cubicBezTo>
                  <a:pt x="12707" y="1867"/>
                  <a:pt x="12786" y="1884"/>
                  <a:pt x="12762" y="1960"/>
                </a:cubicBezTo>
                <a:cubicBezTo>
                  <a:pt x="12762" y="2004"/>
                  <a:pt x="12682" y="1988"/>
                  <a:pt x="12703" y="2048"/>
                </a:cubicBezTo>
                <a:cubicBezTo>
                  <a:pt x="12750" y="2050"/>
                  <a:pt x="12726" y="2104"/>
                  <a:pt x="12791" y="2093"/>
                </a:cubicBezTo>
                <a:cubicBezTo>
                  <a:pt x="12802" y="2051"/>
                  <a:pt x="12754" y="2043"/>
                  <a:pt x="12762" y="2005"/>
                </a:cubicBezTo>
                <a:cubicBezTo>
                  <a:pt x="12762" y="2001"/>
                  <a:pt x="12818" y="2008"/>
                  <a:pt x="12820" y="2005"/>
                </a:cubicBezTo>
                <a:cubicBezTo>
                  <a:pt x="12842" y="1975"/>
                  <a:pt x="12786" y="1878"/>
                  <a:pt x="12850" y="1872"/>
                </a:cubicBezTo>
                <a:cubicBezTo>
                  <a:pt x="12834" y="1918"/>
                  <a:pt x="12964" y="1920"/>
                  <a:pt x="12879" y="1894"/>
                </a:cubicBezTo>
                <a:close/>
                <a:moveTo>
                  <a:pt x="49428" y="1917"/>
                </a:moveTo>
                <a:cubicBezTo>
                  <a:pt x="49505" y="1936"/>
                  <a:pt x="49572" y="1792"/>
                  <a:pt x="49458" y="1806"/>
                </a:cubicBezTo>
                <a:cubicBezTo>
                  <a:pt x="49456" y="1836"/>
                  <a:pt x="49472" y="1855"/>
                  <a:pt x="49487" y="1872"/>
                </a:cubicBezTo>
                <a:cubicBezTo>
                  <a:pt x="49451" y="1875"/>
                  <a:pt x="49418" y="1879"/>
                  <a:pt x="49428" y="1917"/>
                </a:cubicBezTo>
                <a:close/>
                <a:moveTo>
                  <a:pt x="46644" y="1850"/>
                </a:moveTo>
                <a:cubicBezTo>
                  <a:pt x="46696" y="1838"/>
                  <a:pt x="46766" y="1838"/>
                  <a:pt x="46791" y="1806"/>
                </a:cubicBezTo>
                <a:cubicBezTo>
                  <a:pt x="46717" y="1803"/>
                  <a:pt x="46648" y="1803"/>
                  <a:pt x="46644" y="1850"/>
                </a:cubicBezTo>
                <a:close/>
                <a:moveTo>
                  <a:pt x="24750" y="1850"/>
                </a:moveTo>
                <a:cubicBezTo>
                  <a:pt x="24800" y="1851"/>
                  <a:pt x="24825" y="1833"/>
                  <a:pt x="24837" y="1806"/>
                </a:cubicBezTo>
                <a:cubicBezTo>
                  <a:pt x="24792" y="1809"/>
                  <a:pt x="24736" y="1803"/>
                  <a:pt x="24750" y="1850"/>
                </a:cubicBezTo>
                <a:close/>
                <a:moveTo>
                  <a:pt x="24691" y="1806"/>
                </a:moveTo>
                <a:cubicBezTo>
                  <a:pt x="24654" y="1805"/>
                  <a:pt x="24650" y="1778"/>
                  <a:pt x="24603" y="1785"/>
                </a:cubicBezTo>
                <a:cubicBezTo>
                  <a:pt x="24557" y="1838"/>
                  <a:pt x="24703" y="1849"/>
                  <a:pt x="24691" y="1806"/>
                </a:cubicBezTo>
                <a:close/>
                <a:moveTo>
                  <a:pt x="23753" y="1850"/>
                </a:moveTo>
                <a:cubicBezTo>
                  <a:pt x="23773" y="1850"/>
                  <a:pt x="23791" y="1850"/>
                  <a:pt x="23812" y="1850"/>
                </a:cubicBezTo>
                <a:cubicBezTo>
                  <a:pt x="23813" y="1822"/>
                  <a:pt x="23850" y="1820"/>
                  <a:pt x="23841" y="1785"/>
                </a:cubicBezTo>
                <a:cubicBezTo>
                  <a:pt x="23821" y="1785"/>
                  <a:pt x="23801" y="1785"/>
                  <a:pt x="23782" y="1785"/>
                </a:cubicBezTo>
                <a:cubicBezTo>
                  <a:pt x="23781" y="1812"/>
                  <a:pt x="23745" y="1815"/>
                  <a:pt x="23753" y="1850"/>
                </a:cubicBezTo>
                <a:close/>
                <a:moveTo>
                  <a:pt x="11912" y="1894"/>
                </a:moveTo>
                <a:cubicBezTo>
                  <a:pt x="12069" y="1920"/>
                  <a:pt x="12075" y="1834"/>
                  <a:pt x="12000" y="1785"/>
                </a:cubicBezTo>
                <a:cubicBezTo>
                  <a:pt x="11982" y="1830"/>
                  <a:pt x="11939" y="1855"/>
                  <a:pt x="11912" y="1894"/>
                </a:cubicBezTo>
                <a:close/>
                <a:moveTo>
                  <a:pt x="46116" y="1850"/>
                </a:moveTo>
                <a:cubicBezTo>
                  <a:pt x="46126" y="1861"/>
                  <a:pt x="46185" y="1846"/>
                  <a:pt x="46175" y="1872"/>
                </a:cubicBezTo>
                <a:cubicBezTo>
                  <a:pt x="46164" y="1867"/>
                  <a:pt x="46130" y="1884"/>
                  <a:pt x="46146" y="1894"/>
                </a:cubicBezTo>
                <a:cubicBezTo>
                  <a:pt x="46181" y="1920"/>
                  <a:pt x="46220" y="1850"/>
                  <a:pt x="46234" y="1850"/>
                </a:cubicBezTo>
                <a:cubicBezTo>
                  <a:pt x="46279" y="1882"/>
                  <a:pt x="46348" y="1897"/>
                  <a:pt x="46409" y="1917"/>
                </a:cubicBezTo>
                <a:cubicBezTo>
                  <a:pt x="46436" y="1813"/>
                  <a:pt x="46502" y="1881"/>
                  <a:pt x="46585" y="1894"/>
                </a:cubicBezTo>
                <a:cubicBezTo>
                  <a:pt x="46594" y="1864"/>
                  <a:pt x="46627" y="1852"/>
                  <a:pt x="46615" y="1806"/>
                </a:cubicBezTo>
                <a:cubicBezTo>
                  <a:pt x="46530" y="1804"/>
                  <a:pt x="46423" y="1818"/>
                  <a:pt x="46380" y="1785"/>
                </a:cubicBezTo>
                <a:cubicBezTo>
                  <a:pt x="46339" y="1798"/>
                  <a:pt x="46376" y="1869"/>
                  <a:pt x="46321" y="1872"/>
                </a:cubicBezTo>
                <a:cubicBezTo>
                  <a:pt x="46310" y="1800"/>
                  <a:pt x="46197" y="1804"/>
                  <a:pt x="46146" y="1762"/>
                </a:cubicBezTo>
                <a:cubicBezTo>
                  <a:pt x="46151" y="1785"/>
                  <a:pt x="46085" y="1813"/>
                  <a:pt x="46116" y="1850"/>
                </a:cubicBezTo>
                <a:close/>
                <a:moveTo>
                  <a:pt x="45354" y="1828"/>
                </a:moveTo>
                <a:cubicBezTo>
                  <a:pt x="45449" y="1777"/>
                  <a:pt x="45579" y="1857"/>
                  <a:pt x="45589" y="1785"/>
                </a:cubicBezTo>
                <a:cubicBezTo>
                  <a:pt x="45513" y="1763"/>
                  <a:pt x="45357" y="1738"/>
                  <a:pt x="45354" y="1828"/>
                </a:cubicBezTo>
                <a:close/>
                <a:moveTo>
                  <a:pt x="45178" y="1806"/>
                </a:moveTo>
                <a:cubicBezTo>
                  <a:pt x="45202" y="1824"/>
                  <a:pt x="45337" y="1800"/>
                  <a:pt x="45237" y="1762"/>
                </a:cubicBezTo>
                <a:cubicBezTo>
                  <a:pt x="45251" y="1780"/>
                  <a:pt x="45166" y="1797"/>
                  <a:pt x="45178" y="1806"/>
                </a:cubicBezTo>
                <a:close/>
                <a:moveTo>
                  <a:pt x="48842" y="1785"/>
                </a:moveTo>
                <a:cubicBezTo>
                  <a:pt x="48862" y="1785"/>
                  <a:pt x="48881" y="1785"/>
                  <a:pt x="48901" y="1785"/>
                </a:cubicBezTo>
                <a:cubicBezTo>
                  <a:pt x="48901" y="1770"/>
                  <a:pt x="48901" y="1755"/>
                  <a:pt x="48901" y="1740"/>
                </a:cubicBezTo>
                <a:cubicBezTo>
                  <a:pt x="48881" y="1740"/>
                  <a:pt x="48862" y="1740"/>
                  <a:pt x="48842" y="1740"/>
                </a:cubicBezTo>
                <a:cubicBezTo>
                  <a:pt x="48842" y="1755"/>
                  <a:pt x="48842" y="1770"/>
                  <a:pt x="48842" y="1785"/>
                </a:cubicBezTo>
                <a:close/>
                <a:moveTo>
                  <a:pt x="44387" y="1828"/>
                </a:moveTo>
                <a:cubicBezTo>
                  <a:pt x="44456" y="1821"/>
                  <a:pt x="44508" y="1801"/>
                  <a:pt x="44563" y="1785"/>
                </a:cubicBezTo>
                <a:cubicBezTo>
                  <a:pt x="44570" y="1801"/>
                  <a:pt x="44588" y="1810"/>
                  <a:pt x="44621" y="1806"/>
                </a:cubicBezTo>
                <a:cubicBezTo>
                  <a:pt x="44625" y="1833"/>
                  <a:pt x="44630" y="1858"/>
                  <a:pt x="44680" y="1850"/>
                </a:cubicBezTo>
                <a:cubicBezTo>
                  <a:pt x="44680" y="1813"/>
                  <a:pt x="44680" y="1777"/>
                  <a:pt x="44680" y="1740"/>
                </a:cubicBezTo>
                <a:cubicBezTo>
                  <a:pt x="44573" y="1745"/>
                  <a:pt x="44568" y="1770"/>
                  <a:pt x="44475" y="1740"/>
                </a:cubicBezTo>
                <a:cubicBezTo>
                  <a:pt x="44531" y="1822"/>
                  <a:pt x="44299" y="1795"/>
                  <a:pt x="44387" y="1828"/>
                </a:cubicBezTo>
                <a:close/>
                <a:moveTo>
                  <a:pt x="23548" y="1806"/>
                </a:moveTo>
                <a:cubicBezTo>
                  <a:pt x="23586" y="1835"/>
                  <a:pt x="23636" y="1820"/>
                  <a:pt x="23665" y="1785"/>
                </a:cubicBezTo>
                <a:cubicBezTo>
                  <a:pt x="23626" y="1784"/>
                  <a:pt x="23638" y="1746"/>
                  <a:pt x="23606" y="1740"/>
                </a:cubicBezTo>
                <a:cubicBezTo>
                  <a:pt x="23600" y="1771"/>
                  <a:pt x="23558" y="1777"/>
                  <a:pt x="23548" y="1806"/>
                </a:cubicBezTo>
                <a:close/>
                <a:moveTo>
                  <a:pt x="22756" y="1785"/>
                </a:moveTo>
                <a:cubicBezTo>
                  <a:pt x="22794" y="1812"/>
                  <a:pt x="22950" y="1752"/>
                  <a:pt x="22844" y="1740"/>
                </a:cubicBezTo>
                <a:cubicBezTo>
                  <a:pt x="22845" y="1740"/>
                  <a:pt x="22844" y="1762"/>
                  <a:pt x="22844" y="1762"/>
                </a:cubicBezTo>
                <a:cubicBezTo>
                  <a:pt x="22830" y="1763"/>
                  <a:pt x="22735" y="1768"/>
                  <a:pt x="22756" y="1785"/>
                </a:cubicBezTo>
                <a:close/>
                <a:moveTo>
                  <a:pt x="19972" y="1785"/>
                </a:moveTo>
                <a:cubicBezTo>
                  <a:pt x="20027" y="1782"/>
                  <a:pt x="20070" y="1770"/>
                  <a:pt x="20090" y="1740"/>
                </a:cubicBezTo>
                <a:cubicBezTo>
                  <a:pt x="20037" y="1746"/>
                  <a:pt x="19943" y="1718"/>
                  <a:pt x="19972" y="1785"/>
                </a:cubicBezTo>
                <a:close/>
                <a:moveTo>
                  <a:pt x="19855" y="1785"/>
                </a:moveTo>
                <a:cubicBezTo>
                  <a:pt x="19884" y="1785"/>
                  <a:pt x="19890" y="1803"/>
                  <a:pt x="19913" y="1806"/>
                </a:cubicBezTo>
                <a:cubicBezTo>
                  <a:pt x="19910" y="1771"/>
                  <a:pt x="19917" y="1730"/>
                  <a:pt x="19855" y="1740"/>
                </a:cubicBezTo>
                <a:cubicBezTo>
                  <a:pt x="19855" y="1755"/>
                  <a:pt x="19855" y="1770"/>
                  <a:pt x="19855" y="1785"/>
                </a:cubicBezTo>
                <a:close/>
                <a:moveTo>
                  <a:pt x="42775" y="1762"/>
                </a:moveTo>
                <a:cubicBezTo>
                  <a:pt x="42794" y="1762"/>
                  <a:pt x="42814" y="1762"/>
                  <a:pt x="42833" y="1762"/>
                </a:cubicBezTo>
                <a:cubicBezTo>
                  <a:pt x="42833" y="1747"/>
                  <a:pt x="42833" y="1733"/>
                  <a:pt x="42833" y="1719"/>
                </a:cubicBezTo>
                <a:cubicBezTo>
                  <a:pt x="42814" y="1719"/>
                  <a:pt x="42794" y="1719"/>
                  <a:pt x="42775" y="1719"/>
                </a:cubicBezTo>
                <a:cubicBezTo>
                  <a:pt x="42775" y="1733"/>
                  <a:pt x="42775" y="1747"/>
                  <a:pt x="42775" y="1762"/>
                </a:cubicBezTo>
                <a:close/>
                <a:moveTo>
                  <a:pt x="37939" y="1762"/>
                </a:moveTo>
                <a:cubicBezTo>
                  <a:pt x="37958" y="1762"/>
                  <a:pt x="37978" y="1762"/>
                  <a:pt x="37997" y="1762"/>
                </a:cubicBezTo>
                <a:cubicBezTo>
                  <a:pt x="37997" y="1747"/>
                  <a:pt x="37997" y="1733"/>
                  <a:pt x="37997" y="1719"/>
                </a:cubicBezTo>
                <a:cubicBezTo>
                  <a:pt x="37978" y="1719"/>
                  <a:pt x="37958" y="1719"/>
                  <a:pt x="37939" y="1719"/>
                </a:cubicBezTo>
                <a:cubicBezTo>
                  <a:pt x="37939" y="1733"/>
                  <a:pt x="37939" y="1747"/>
                  <a:pt x="37939" y="1762"/>
                </a:cubicBezTo>
                <a:close/>
                <a:moveTo>
                  <a:pt x="23167" y="1785"/>
                </a:moveTo>
                <a:cubicBezTo>
                  <a:pt x="23201" y="1795"/>
                  <a:pt x="23233" y="1808"/>
                  <a:pt x="23255" y="1828"/>
                </a:cubicBezTo>
                <a:cubicBezTo>
                  <a:pt x="23264" y="1879"/>
                  <a:pt x="23250" y="1913"/>
                  <a:pt x="23225" y="1938"/>
                </a:cubicBezTo>
                <a:cubicBezTo>
                  <a:pt x="23311" y="1945"/>
                  <a:pt x="23326" y="1933"/>
                  <a:pt x="23284" y="1894"/>
                </a:cubicBezTo>
                <a:cubicBezTo>
                  <a:pt x="23344" y="1914"/>
                  <a:pt x="23415" y="1837"/>
                  <a:pt x="23343" y="1828"/>
                </a:cubicBezTo>
                <a:cubicBezTo>
                  <a:pt x="23242" y="1892"/>
                  <a:pt x="23375" y="1722"/>
                  <a:pt x="23255" y="1719"/>
                </a:cubicBezTo>
                <a:cubicBezTo>
                  <a:pt x="23251" y="1759"/>
                  <a:pt x="23158" y="1734"/>
                  <a:pt x="23167" y="1785"/>
                </a:cubicBezTo>
                <a:close/>
                <a:moveTo>
                  <a:pt x="21144" y="1762"/>
                </a:moveTo>
                <a:cubicBezTo>
                  <a:pt x="21119" y="1833"/>
                  <a:pt x="21191" y="1830"/>
                  <a:pt x="21203" y="1872"/>
                </a:cubicBezTo>
                <a:cubicBezTo>
                  <a:pt x="21206" y="1899"/>
                  <a:pt x="21212" y="1924"/>
                  <a:pt x="21262" y="1917"/>
                </a:cubicBezTo>
                <a:cubicBezTo>
                  <a:pt x="21221" y="1827"/>
                  <a:pt x="21325" y="1847"/>
                  <a:pt x="21320" y="1785"/>
                </a:cubicBezTo>
                <a:cubicBezTo>
                  <a:pt x="21147" y="1815"/>
                  <a:pt x="21329" y="1699"/>
                  <a:pt x="21203" y="1719"/>
                </a:cubicBezTo>
                <a:cubicBezTo>
                  <a:pt x="21200" y="1746"/>
                  <a:pt x="21194" y="1770"/>
                  <a:pt x="21144" y="1762"/>
                </a:cubicBezTo>
                <a:close/>
                <a:moveTo>
                  <a:pt x="51773" y="1740"/>
                </a:moveTo>
                <a:cubicBezTo>
                  <a:pt x="51793" y="1740"/>
                  <a:pt x="51813" y="1740"/>
                  <a:pt x="51831" y="1740"/>
                </a:cubicBezTo>
                <a:cubicBezTo>
                  <a:pt x="51831" y="1725"/>
                  <a:pt x="51831" y="1711"/>
                  <a:pt x="51831" y="1696"/>
                </a:cubicBezTo>
                <a:cubicBezTo>
                  <a:pt x="51813" y="1696"/>
                  <a:pt x="51793" y="1696"/>
                  <a:pt x="51773" y="1696"/>
                </a:cubicBezTo>
                <a:cubicBezTo>
                  <a:pt x="51773" y="1711"/>
                  <a:pt x="51773" y="1725"/>
                  <a:pt x="51773" y="1740"/>
                </a:cubicBezTo>
                <a:close/>
                <a:moveTo>
                  <a:pt x="50132" y="1740"/>
                </a:moveTo>
                <a:cubicBezTo>
                  <a:pt x="50183" y="1735"/>
                  <a:pt x="50279" y="1762"/>
                  <a:pt x="50249" y="1696"/>
                </a:cubicBezTo>
                <a:cubicBezTo>
                  <a:pt x="50194" y="1699"/>
                  <a:pt x="50151" y="1711"/>
                  <a:pt x="50132" y="1740"/>
                </a:cubicBezTo>
                <a:close/>
                <a:moveTo>
                  <a:pt x="49282" y="1762"/>
                </a:moveTo>
                <a:cubicBezTo>
                  <a:pt x="49225" y="1753"/>
                  <a:pt x="49258" y="1677"/>
                  <a:pt x="49165" y="1696"/>
                </a:cubicBezTo>
                <a:cubicBezTo>
                  <a:pt x="49142" y="1752"/>
                  <a:pt x="49277" y="1800"/>
                  <a:pt x="49282" y="1762"/>
                </a:cubicBezTo>
                <a:close/>
                <a:moveTo>
                  <a:pt x="47377" y="1740"/>
                </a:moveTo>
                <a:cubicBezTo>
                  <a:pt x="47396" y="1740"/>
                  <a:pt x="47416" y="1740"/>
                  <a:pt x="47435" y="1740"/>
                </a:cubicBezTo>
                <a:cubicBezTo>
                  <a:pt x="47435" y="1725"/>
                  <a:pt x="47435" y="1711"/>
                  <a:pt x="47435" y="1696"/>
                </a:cubicBezTo>
                <a:cubicBezTo>
                  <a:pt x="47416" y="1696"/>
                  <a:pt x="47396" y="1696"/>
                  <a:pt x="47377" y="1696"/>
                </a:cubicBezTo>
                <a:cubicBezTo>
                  <a:pt x="47377" y="1711"/>
                  <a:pt x="47377" y="1725"/>
                  <a:pt x="47377" y="1740"/>
                </a:cubicBezTo>
                <a:close/>
                <a:moveTo>
                  <a:pt x="46849" y="1740"/>
                </a:moveTo>
                <a:cubicBezTo>
                  <a:pt x="46869" y="1740"/>
                  <a:pt x="46888" y="1740"/>
                  <a:pt x="46908" y="1740"/>
                </a:cubicBezTo>
                <a:cubicBezTo>
                  <a:pt x="46908" y="1725"/>
                  <a:pt x="46908" y="1711"/>
                  <a:pt x="46908" y="1696"/>
                </a:cubicBezTo>
                <a:cubicBezTo>
                  <a:pt x="46888" y="1696"/>
                  <a:pt x="46869" y="1696"/>
                  <a:pt x="46849" y="1696"/>
                </a:cubicBezTo>
                <a:cubicBezTo>
                  <a:pt x="46849" y="1711"/>
                  <a:pt x="46849" y="1725"/>
                  <a:pt x="46849" y="1740"/>
                </a:cubicBezTo>
                <a:close/>
                <a:moveTo>
                  <a:pt x="44270" y="1740"/>
                </a:moveTo>
                <a:cubicBezTo>
                  <a:pt x="44317" y="1679"/>
                  <a:pt x="44143" y="1680"/>
                  <a:pt x="44153" y="1719"/>
                </a:cubicBezTo>
                <a:cubicBezTo>
                  <a:pt x="44208" y="1713"/>
                  <a:pt x="44217" y="1743"/>
                  <a:pt x="44270" y="1740"/>
                </a:cubicBezTo>
                <a:close/>
                <a:moveTo>
                  <a:pt x="43713" y="1696"/>
                </a:moveTo>
                <a:cubicBezTo>
                  <a:pt x="43687" y="1680"/>
                  <a:pt x="43629" y="1710"/>
                  <a:pt x="43625" y="1719"/>
                </a:cubicBezTo>
                <a:cubicBezTo>
                  <a:pt x="43589" y="1790"/>
                  <a:pt x="43784" y="1743"/>
                  <a:pt x="43713" y="1696"/>
                </a:cubicBezTo>
                <a:close/>
                <a:moveTo>
                  <a:pt x="41925" y="1719"/>
                </a:moveTo>
                <a:cubicBezTo>
                  <a:pt x="41785" y="1657"/>
                  <a:pt x="41854" y="1791"/>
                  <a:pt x="41925" y="1719"/>
                </a:cubicBezTo>
                <a:close/>
                <a:moveTo>
                  <a:pt x="22640" y="1785"/>
                </a:moveTo>
                <a:cubicBezTo>
                  <a:pt x="22733" y="1804"/>
                  <a:pt x="22681" y="1713"/>
                  <a:pt x="22727" y="1696"/>
                </a:cubicBezTo>
                <a:cubicBezTo>
                  <a:pt x="22683" y="1700"/>
                  <a:pt x="22619" y="1689"/>
                  <a:pt x="22610" y="1719"/>
                </a:cubicBezTo>
                <a:cubicBezTo>
                  <a:pt x="22644" y="1722"/>
                  <a:pt x="22642" y="1753"/>
                  <a:pt x="22640" y="1785"/>
                </a:cubicBezTo>
                <a:close/>
                <a:moveTo>
                  <a:pt x="21057" y="1740"/>
                </a:moveTo>
                <a:cubicBezTo>
                  <a:pt x="21107" y="1741"/>
                  <a:pt x="21131" y="1723"/>
                  <a:pt x="21144" y="1696"/>
                </a:cubicBezTo>
                <a:cubicBezTo>
                  <a:pt x="21098" y="1698"/>
                  <a:pt x="21042" y="1693"/>
                  <a:pt x="21057" y="1740"/>
                </a:cubicBezTo>
                <a:close/>
                <a:moveTo>
                  <a:pt x="47201" y="1740"/>
                </a:moveTo>
                <a:cubicBezTo>
                  <a:pt x="47206" y="1789"/>
                  <a:pt x="47122" y="1860"/>
                  <a:pt x="47230" y="1850"/>
                </a:cubicBezTo>
                <a:cubicBezTo>
                  <a:pt x="47280" y="1842"/>
                  <a:pt x="47224" y="1822"/>
                  <a:pt x="47230" y="1785"/>
                </a:cubicBezTo>
                <a:cubicBezTo>
                  <a:pt x="47269" y="1770"/>
                  <a:pt x="47285" y="1737"/>
                  <a:pt x="47289" y="1696"/>
                </a:cubicBezTo>
                <a:cubicBezTo>
                  <a:pt x="47237" y="1698"/>
                  <a:pt x="47198" y="1692"/>
                  <a:pt x="47171" y="1674"/>
                </a:cubicBezTo>
                <a:cubicBezTo>
                  <a:pt x="47160" y="1705"/>
                  <a:pt x="47198" y="1722"/>
                  <a:pt x="47201" y="1740"/>
                </a:cubicBezTo>
                <a:close/>
                <a:moveTo>
                  <a:pt x="38026" y="1719"/>
                </a:moveTo>
                <a:cubicBezTo>
                  <a:pt x="38046" y="1719"/>
                  <a:pt x="38065" y="1719"/>
                  <a:pt x="38086" y="1719"/>
                </a:cubicBezTo>
                <a:cubicBezTo>
                  <a:pt x="38132" y="1664"/>
                  <a:pt x="37985" y="1653"/>
                  <a:pt x="37997" y="1696"/>
                </a:cubicBezTo>
                <a:cubicBezTo>
                  <a:pt x="38016" y="1698"/>
                  <a:pt x="38032" y="1699"/>
                  <a:pt x="38026" y="1719"/>
                </a:cubicBezTo>
                <a:close/>
                <a:moveTo>
                  <a:pt x="42540" y="1740"/>
                </a:moveTo>
                <a:cubicBezTo>
                  <a:pt x="42540" y="1711"/>
                  <a:pt x="42540" y="1681"/>
                  <a:pt x="42540" y="1653"/>
                </a:cubicBezTo>
                <a:cubicBezTo>
                  <a:pt x="42511" y="1653"/>
                  <a:pt x="42482" y="1653"/>
                  <a:pt x="42453" y="1653"/>
                </a:cubicBezTo>
                <a:cubicBezTo>
                  <a:pt x="42444" y="1710"/>
                  <a:pt x="42463" y="1747"/>
                  <a:pt x="42540" y="1740"/>
                </a:cubicBezTo>
                <a:close/>
                <a:moveTo>
                  <a:pt x="19767" y="1828"/>
                </a:moveTo>
                <a:cubicBezTo>
                  <a:pt x="19794" y="1767"/>
                  <a:pt x="19855" y="1684"/>
                  <a:pt x="19767" y="1653"/>
                </a:cubicBezTo>
                <a:cubicBezTo>
                  <a:pt x="19745" y="1700"/>
                  <a:pt x="19651" y="1807"/>
                  <a:pt x="19767" y="1828"/>
                </a:cubicBezTo>
                <a:close/>
                <a:moveTo>
                  <a:pt x="48021" y="1762"/>
                </a:moveTo>
                <a:cubicBezTo>
                  <a:pt x="48061" y="1762"/>
                  <a:pt x="48100" y="1762"/>
                  <a:pt x="48139" y="1762"/>
                </a:cubicBezTo>
                <a:cubicBezTo>
                  <a:pt x="48152" y="1717"/>
                  <a:pt x="48092" y="1720"/>
                  <a:pt x="48080" y="1696"/>
                </a:cubicBezTo>
                <a:cubicBezTo>
                  <a:pt x="48076" y="1687"/>
                  <a:pt x="48089" y="1659"/>
                  <a:pt x="48080" y="1653"/>
                </a:cubicBezTo>
                <a:cubicBezTo>
                  <a:pt x="48062" y="1638"/>
                  <a:pt x="48000" y="1654"/>
                  <a:pt x="47993" y="1630"/>
                </a:cubicBezTo>
                <a:cubicBezTo>
                  <a:pt x="48002" y="1708"/>
                  <a:pt x="48074" y="1684"/>
                  <a:pt x="48021" y="1762"/>
                </a:cubicBezTo>
                <a:close/>
                <a:moveTo>
                  <a:pt x="47875" y="1674"/>
                </a:moveTo>
                <a:cubicBezTo>
                  <a:pt x="47905" y="1674"/>
                  <a:pt x="47933" y="1674"/>
                  <a:pt x="47963" y="1674"/>
                </a:cubicBezTo>
                <a:cubicBezTo>
                  <a:pt x="47967" y="1635"/>
                  <a:pt x="47933" y="1623"/>
                  <a:pt x="47875" y="1630"/>
                </a:cubicBezTo>
                <a:cubicBezTo>
                  <a:pt x="47875" y="1645"/>
                  <a:pt x="47875" y="1659"/>
                  <a:pt x="47875" y="1674"/>
                </a:cubicBezTo>
                <a:close/>
                <a:moveTo>
                  <a:pt x="46409" y="1674"/>
                </a:moveTo>
                <a:cubicBezTo>
                  <a:pt x="46440" y="1674"/>
                  <a:pt x="46445" y="1692"/>
                  <a:pt x="46469" y="1696"/>
                </a:cubicBezTo>
                <a:cubicBezTo>
                  <a:pt x="46465" y="1662"/>
                  <a:pt x="46471" y="1620"/>
                  <a:pt x="46409" y="1630"/>
                </a:cubicBezTo>
                <a:cubicBezTo>
                  <a:pt x="46409" y="1645"/>
                  <a:pt x="46409" y="1659"/>
                  <a:pt x="46409" y="1674"/>
                </a:cubicBezTo>
                <a:close/>
                <a:moveTo>
                  <a:pt x="46057" y="1674"/>
                </a:moveTo>
                <a:cubicBezTo>
                  <a:pt x="46091" y="1678"/>
                  <a:pt x="46103" y="1699"/>
                  <a:pt x="46116" y="1719"/>
                </a:cubicBezTo>
                <a:cubicBezTo>
                  <a:pt x="46172" y="1723"/>
                  <a:pt x="46181" y="1693"/>
                  <a:pt x="46234" y="1696"/>
                </a:cubicBezTo>
                <a:cubicBezTo>
                  <a:pt x="46254" y="1602"/>
                  <a:pt x="46081" y="1624"/>
                  <a:pt x="46057" y="1674"/>
                </a:cubicBezTo>
                <a:close/>
                <a:moveTo>
                  <a:pt x="47493" y="1674"/>
                </a:moveTo>
                <a:cubicBezTo>
                  <a:pt x="47636" y="1672"/>
                  <a:pt x="47550" y="1717"/>
                  <a:pt x="47553" y="1785"/>
                </a:cubicBezTo>
                <a:cubicBezTo>
                  <a:pt x="47625" y="1788"/>
                  <a:pt x="47695" y="1788"/>
                  <a:pt x="47700" y="1740"/>
                </a:cubicBezTo>
                <a:cubicBezTo>
                  <a:pt x="47599" y="1731"/>
                  <a:pt x="47673" y="1693"/>
                  <a:pt x="47670" y="1630"/>
                </a:cubicBezTo>
                <a:cubicBezTo>
                  <a:pt x="47589" y="1606"/>
                  <a:pt x="47532" y="1616"/>
                  <a:pt x="47493" y="1674"/>
                </a:cubicBezTo>
                <a:close/>
                <a:moveTo>
                  <a:pt x="47318" y="1630"/>
                </a:moveTo>
                <a:cubicBezTo>
                  <a:pt x="47267" y="1632"/>
                  <a:pt x="47227" y="1626"/>
                  <a:pt x="47201" y="1608"/>
                </a:cubicBezTo>
                <a:cubicBezTo>
                  <a:pt x="47154" y="1669"/>
                  <a:pt x="47327" y="1669"/>
                  <a:pt x="47318" y="1630"/>
                </a:cubicBezTo>
                <a:close/>
                <a:moveTo>
                  <a:pt x="45412" y="1696"/>
                </a:moveTo>
                <a:cubicBezTo>
                  <a:pt x="45501" y="1689"/>
                  <a:pt x="45641" y="1720"/>
                  <a:pt x="45648" y="1653"/>
                </a:cubicBezTo>
                <a:cubicBezTo>
                  <a:pt x="45594" y="1597"/>
                  <a:pt x="45537" y="1659"/>
                  <a:pt x="45501" y="1653"/>
                </a:cubicBezTo>
                <a:cubicBezTo>
                  <a:pt x="45480" y="1648"/>
                  <a:pt x="45470" y="1590"/>
                  <a:pt x="45412" y="1608"/>
                </a:cubicBezTo>
                <a:cubicBezTo>
                  <a:pt x="45412" y="1638"/>
                  <a:pt x="45412" y="1666"/>
                  <a:pt x="45412" y="1696"/>
                </a:cubicBezTo>
                <a:close/>
                <a:moveTo>
                  <a:pt x="46908" y="1674"/>
                </a:moveTo>
                <a:cubicBezTo>
                  <a:pt x="46929" y="1657"/>
                  <a:pt x="46981" y="1566"/>
                  <a:pt x="46878" y="1586"/>
                </a:cubicBezTo>
                <a:cubicBezTo>
                  <a:pt x="46875" y="1641"/>
                  <a:pt x="46823" y="1655"/>
                  <a:pt x="46908" y="1674"/>
                </a:cubicBezTo>
                <a:close/>
                <a:moveTo>
                  <a:pt x="46673" y="1586"/>
                </a:moveTo>
                <a:cubicBezTo>
                  <a:pt x="46668" y="1589"/>
                  <a:pt x="46678" y="1629"/>
                  <a:pt x="46673" y="1630"/>
                </a:cubicBezTo>
                <a:cubicBezTo>
                  <a:pt x="46637" y="1635"/>
                  <a:pt x="46632" y="1602"/>
                  <a:pt x="46585" y="1608"/>
                </a:cubicBezTo>
                <a:cubicBezTo>
                  <a:pt x="46585" y="1608"/>
                  <a:pt x="46531" y="1648"/>
                  <a:pt x="46527" y="1653"/>
                </a:cubicBezTo>
                <a:cubicBezTo>
                  <a:pt x="46535" y="1645"/>
                  <a:pt x="46591" y="1662"/>
                  <a:pt x="46585" y="1674"/>
                </a:cubicBezTo>
                <a:cubicBezTo>
                  <a:pt x="46581" y="1684"/>
                  <a:pt x="46513" y="1671"/>
                  <a:pt x="46527" y="1696"/>
                </a:cubicBezTo>
                <a:cubicBezTo>
                  <a:pt x="46562" y="1701"/>
                  <a:pt x="46544" y="1720"/>
                  <a:pt x="46527" y="1740"/>
                </a:cubicBezTo>
                <a:cubicBezTo>
                  <a:pt x="46612" y="1746"/>
                  <a:pt x="46627" y="1699"/>
                  <a:pt x="46673" y="1674"/>
                </a:cubicBezTo>
                <a:cubicBezTo>
                  <a:pt x="46693" y="1717"/>
                  <a:pt x="46770" y="1771"/>
                  <a:pt x="46791" y="1696"/>
                </a:cubicBezTo>
                <a:cubicBezTo>
                  <a:pt x="46763" y="1672"/>
                  <a:pt x="46682" y="1689"/>
                  <a:pt x="46702" y="1630"/>
                </a:cubicBezTo>
                <a:cubicBezTo>
                  <a:pt x="46741" y="1659"/>
                  <a:pt x="46812" y="1659"/>
                  <a:pt x="46820" y="1608"/>
                </a:cubicBezTo>
                <a:cubicBezTo>
                  <a:pt x="46776" y="1624"/>
                  <a:pt x="46716" y="1560"/>
                  <a:pt x="46673" y="1586"/>
                </a:cubicBezTo>
                <a:close/>
                <a:moveTo>
                  <a:pt x="44944" y="1653"/>
                </a:moveTo>
                <a:cubicBezTo>
                  <a:pt x="45011" y="1673"/>
                  <a:pt x="45038" y="1653"/>
                  <a:pt x="45149" y="1674"/>
                </a:cubicBezTo>
                <a:cubicBezTo>
                  <a:pt x="45156" y="1642"/>
                  <a:pt x="45198" y="1637"/>
                  <a:pt x="45208" y="1608"/>
                </a:cubicBezTo>
                <a:cubicBezTo>
                  <a:pt x="45152" y="1564"/>
                  <a:pt x="45070" y="1597"/>
                  <a:pt x="45003" y="1608"/>
                </a:cubicBezTo>
                <a:cubicBezTo>
                  <a:pt x="45001" y="1594"/>
                  <a:pt x="44998" y="1582"/>
                  <a:pt x="44973" y="1586"/>
                </a:cubicBezTo>
                <a:cubicBezTo>
                  <a:pt x="44975" y="1617"/>
                  <a:pt x="44960" y="1635"/>
                  <a:pt x="44944" y="1653"/>
                </a:cubicBezTo>
                <a:close/>
                <a:moveTo>
                  <a:pt x="23343" y="1674"/>
                </a:moveTo>
                <a:cubicBezTo>
                  <a:pt x="23490" y="1701"/>
                  <a:pt x="23406" y="1527"/>
                  <a:pt x="23343" y="1608"/>
                </a:cubicBezTo>
                <a:cubicBezTo>
                  <a:pt x="23392" y="1617"/>
                  <a:pt x="23336" y="1636"/>
                  <a:pt x="23343" y="1674"/>
                </a:cubicBezTo>
                <a:close/>
                <a:moveTo>
                  <a:pt x="23049" y="1630"/>
                </a:moveTo>
                <a:cubicBezTo>
                  <a:pt x="23069" y="1630"/>
                  <a:pt x="23089" y="1630"/>
                  <a:pt x="23108" y="1630"/>
                </a:cubicBezTo>
                <a:cubicBezTo>
                  <a:pt x="23108" y="1615"/>
                  <a:pt x="23108" y="1600"/>
                  <a:pt x="23108" y="1586"/>
                </a:cubicBezTo>
                <a:cubicBezTo>
                  <a:pt x="23089" y="1586"/>
                  <a:pt x="23069" y="1586"/>
                  <a:pt x="23049" y="1586"/>
                </a:cubicBezTo>
                <a:cubicBezTo>
                  <a:pt x="23049" y="1600"/>
                  <a:pt x="23049" y="1615"/>
                  <a:pt x="23049" y="1630"/>
                </a:cubicBezTo>
                <a:close/>
                <a:moveTo>
                  <a:pt x="45999" y="1608"/>
                </a:moveTo>
                <a:cubicBezTo>
                  <a:pt x="46019" y="1608"/>
                  <a:pt x="46038" y="1608"/>
                  <a:pt x="46057" y="1608"/>
                </a:cubicBezTo>
                <a:cubicBezTo>
                  <a:pt x="46057" y="1593"/>
                  <a:pt x="46057" y="1579"/>
                  <a:pt x="46057" y="1564"/>
                </a:cubicBezTo>
                <a:cubicBezTo>
                  <a:pt x="46038" y="1564"/>
                  <a:pt x="46019" y="1564"/>
                  <a:pt x="45999" y="1564"/>
                </a:cubicBezTo>
                <a:cubicBezTo>
                  <a:pt x="45999" y="1579"/>
                  <a:pt x="45999" y="1593"/>
                  <a:pt x="45999" y="1608"/>
                </a:cubicBezTo>
                <a:close/>
                <a:moveTo>
                  <a:pt x="45794" y="1785"/>
                </a:moveTo>
                <a:cubicBezTo>
                  <a:pt x="45784" y="1789"/>
                  <a:pt x="45839" y="1818"/>
                  <a:pt x="45794" y="1785"/>
                </a:cubicBezTo>
                <a:cubicBezTo>
                  <a:pt x="45734" y="1739"/>
                  <a:pt x="45837" y="1708"/>
                  <a:pt x="45882" y="1674"/>
                </a:cubicBezTo>
                <a:cubicBezTo>
                  <a:pt x="45800" y="1684"/>
                  <a:pt x="45905" y="1554"/>
                  <a:pt x="45823" y="1564"/>
                </a:cubicBezTo>
                <a:cubicBezTo>
                  <a:pt x="45780" y="1616"/>
                  <a:pt x="45761" y="1605"/>
                  <a:pt x="45794" y="1674"/>
                </a:cubicBezTo>
                <a:cubicBezTo>
                  <a:pt x="45650" y="1666"/>
                  <a:pt x="45754" y="1695"/>
                  <a:pt x="45735" y="1740"/>
                </a:cubicBezTo>
                <a:cubicBezTo>
                  <a:pt x="45709" y="1800"/>
                  <a:pt x="45632" y="1925"/>
                  <a:pt x="45764" y="1894"/>
                </a:cubicBezTo>
                <a:cubicBezTo>
                  <a:pt x="45814" y="1847"/>
                  <a:pt x="45732" y="1814"/>
                  <a:pt x="45794" y="1785"/>
                </a:cubicBezTo>
                <a:close/>
                <a:moveTo>
                  <a:pt x="41338" y="1564"/>
                </a:moveTo>
                <a:cubicBezTo>
                  <a:pt x="41303" y="1596"/>
                  <a:pt x="41227" y="1614"/>
                  <a:pt x="41192" y="1586"/>
                </a:cubicBezTo>
                <a:cubicBezTo>
                  <a:pt x="41202" y="1638"/>
                  <a:pt x="41187" y="1671"/>
                  <a:pt x="41163" y="1696"/>
                </a:cubicBezTo>
                <a:cubicBezTo>
                  <a:pt x="41207" y="1696"/>
                  <a:pt x="41283" y="1778"/>
                  <a:pt x="41310" y="1719"/>
                </a:cubicBezTo>
                <a:cubicBezTo>
                  <a:pt x="41223" y="1713"/>
                  <a:pt x="41269" y="1636"/>
                  <a:pt x="41310" y="1608"/>
                </a:cubicBezTo>
                <a:cubicBezTo>
                  <a:pt x="41305" y="1677"/>
                  <a:pt x="41429" y="1561"/>
                  <a:pt x="41338" y="1564"/>
                </a:cubicBezTo>
                <a:close/>
                <a:moveTo>
                  <a:pt x="41808" y="1674"/>
                </a:moveTo>
                <a:cubicBezTo>
                  <a:pt x="41925" y="1555"/>
                  <a:pt x="41386" y="1555"/>
                  <a:pt x="41368" y="1630"/>
                </a:cubicBezTo>
                <a:cubicBezTo>
                  <a:pt x="41555" y="1591"/>
                  <a:pt x="41429" y="1648"/>
                  <a:pt x="41486" y="1674"/>
                </a:cubicBezTo>
                <a:cubicBezTo>
                  <a:pt x="41491" y="1641"/>
                  <a:pt x="41556" y="1654"/>
                  <a:pt x="41603" y="1653"/>
                </a:cubicBezTo>
                <a:cubicBezTo>
                  <a:pt x="41609" y="1635"/>
                  <a:pt x="41603" y="1609"/>
                  <a:pt x="41631" y="1608"/>
                </a:cubicBezTo>
                <a:cubicBezTo>
                  <a:pt x="41681" y="1608"/>
                  <a:pt x="41730" y="1608"/>
                  <a:pt x="41779" y="1608"/>
                </a:cubicBezTo>
                <a:cubicBezTo>
                  <a:pt x="41745" y="1639"/>
                  <a:pt x="41747" y="1662"/>
                  <a:pt x="41808" y="1674"/>
                </a:cubicBezTo>
                <a:close/>
                <a:moveTo>
                  <a:pt x="47348" y="1564"/>
                </a:moveTo>
                <a:cubicBezTo>
                  <a:pt x="47377" y="1564"/>
                  <a:pt x="47382" y="1582"/>
                  <a:pt x="47406" y="1586"/>
                </a:cubicBezTo>
                <a:cubicBezTo>
                  <a:pt x="47403" y="1551"/>
                  <a:pt x="47410" y="1509"/>
                  <a:pt x="47348" y="1520"/>
                </a:cubicBezTo>
                <a:cubicBezTo>
                  <a:pt x="47348" y="1534"/>
                  <a:pt x="47348" y="1549"/>
                  <a:pt x="47348" y="1564"/>
                </a:cubicBezTo>
                <a:close/>
                <a:moveTo>
                  <a:pt x="42599" y="1586"/>
                </a:moveTo>
                <a:cubicBezTo>
                  <a:pt x="42598" y="1623"/>
                  <a:pt x="42504" y="1747"/>
                  <a:pt x="42629" y="1740"/>
                </a:cubicBezTo>
                <a:cubicBezTo>
                  <a:pt x="42704" y="1735"/>
                  <a:pt x="42588" y="1702"/>
                  <a:pt x="42629" y="1653"/>
                </a:cubicBezTo>
                <a:cubicBezTo>
                  <a:pt x="42732" y="1650"/>
                  <a:pt x="42760" y="1589"/>
                  <a:pt x="42863" y="1586"/>
                </a:cubicBezTo>
                <a:cubicBezTo>
                  <a:pt x="42870" y="1626"/>
                  <a:pt x="42833" y="1696"/>
                  <a:pt x="42922" y="1674"/>
                </a:cubicBezTo>
                <a:cubicBezTo>
                  <a:pt x="42874" y="1602"/>
                  <a:pt x="42928" y="1590"/>
                  <a:pt x="42922" y="1499"/>
                </a:cubicBezTo>
                <a:cubicBezTo>
                  <a:pt x="42748" y="1513"/>
                  <a:pt x="42620" y="1528"/>
                  <a:pt x="42453" y="1499"/>
                </a:cubicBezTo>
                <a:cubicBezTo>
                  <a:pt x="42418" y="1590"/>
                  <a:pt x="42576" y="1537"/>
                  <a:pt x="42599" y="1586"/>
                </a:cubicBezTo>
                <a:close/>
                <a:moveTo>
                  <a:pt x="42423" y="1520"/>
                </a:moveTo>
                <a:cubicBezTo>
                  <a:pt x="42372" y="1526"/>
                  <a:pt x="42277" y="1458"/>
                  <a:pt x="42247" y="1520"/>
                </a:cubicBezTo>
                <a:cubicBezTo>
                  <a:pt x="42300" y="1561"/>
                  <a:pt x="42362" y="1569"/>
                  <a:pt x="42423" y="1520"/>
                </a:cubicBezTo>
                <a:close/>
                <a:moveTo>
                  <a:pt x="42629" y="1476"/>
                </a:moveTo>
                <a:cubicBezTo>
                  <a:pt x="42601" y="1447"/>
                  <a:pt x="42864" y="1507"/>
                  <a:pt x="42746" y="1432"/>
                </a:cubicBezTo>
                <a:cubicBezTo>
                  <a:pt x="42737" y="1470"/>
                  <a:pt x="42545" y="1410"/>
                  <a:pt x="42629" y="1476"/>
                </a:cubicBezTo>
                <a:close/>
                <a:moveTo>
                  <a:pt x="43479" y="1432"/>
                </a:moveTo>
                <a:cubicBezTo>
                  <a:pt x="43480" y="1499"/>
                  <a:pt x="43452" y="1544"/>
                  <a:pt x="43390" y="1564"/>
                </a:cubicBezTo>
                <a:cubicBezTo>
                  <a:pt x="43340" y="1519"/>
                  <a:pt x="43412" y="1521"/>
                  <a:pt x="43362" y="1476"/>
                </a:cubicBezTo>
                <a:cubicBezTo>
                  <a:pt x="43266" y="1491"/>
                  <a:pt x="43292" y="1409"/>
                  <a:pt x="43244" y="1454"/>
                </a:cubicBezTo>
                <a:cubicBezTo>
                  <a:pt x="43229" y="1469"/>
                  <a:pt x="43209" y="1431"/>
                  <a:pt x="43215" y="1432"/>
                </a:cubicBezTo>
                <a:cubicBezTo>
                  <a:pt x="43188" y="1429"/>
                  <a:pt x="43059" y="1415"/>
                  <a:pt x="43039" y="1454"/>
                </a:cubicBezTo>
                <a:cubicBezTo>
                  <a:pt x="43107" y="1477"/>
                  <a:pt x="43264" y="1499"/>
                  <a:pt x="43303" y="1476"/>
                </a:cubicBezTo>
                <a:cubicBezTo>
                  <a:pt x="43264" y="1531"/>
                  <a:pt x="43419" y="1545"/>
                  <a:pt x="43332" y="1564"/>
                </a:cubicBezTo>
                <a:cubicBezTo>
                  <a:pt x="43297" y="1515"/>
                  <a:pt x="43153" y="1561"/>
                  <a:pt x="43156" y="1564"/>
                </a:cubicBezTo>
                <a:cubicBezTo>
                  <a:pt x="43103" y="1527"/>
                  <a:pt x="43115" y="1564"/>
                  <a:pt x="43039" y="1564"/>
                </a:cubicBezTo>
                <a:cubicBezTo>
                  <a:pt x="43034" y="1531"/>
                  <a:pt x="43049" y="1482"/>
                  <a:pt x="43010" y="1476"/>
                </a:cubicBezTo>
                <a:cubicBezTo>
                  <a:pt x="43019" y="1504"/>
                  <a:pt x="42956" y="1506"/>
                  <a:pt x="42951" y="1520"/>
                </a:cubicBezTo>
                <a:cubicBezTo>
                  <a:pt x="42939" y="1551"/>
                  <a:pt x="42984" y="1569"/>
                  <a:pt x="42980" y="1586"/>
                </a:cubicBezTo>
                <a:cubicBezTo>
                  <a:pt x="42980" y="1585"/>
                  <a:pt x="42955" y="1595"/>
                  <a:pt x="42951" y="1608"/>
                </a:cubicBezTo>
                <a:cubicBezTo>
                  <a:pt x="42933" y="1661"/>
                  <a:pt x="42964" y="1699"/>
                  <a:pt x="42951" y="1740"/>
                </a:cubicBezTo>
                <a:cubicBezTo>
                  <a:pt x="43050" y="1741"/>
                  <a:pt x="43106" y="1710"/>
                  <a:pt x="43156" y="1674"/>
                </a:cubicBezTo>
                <a:cubicBezTo>
                  <a:pt x="43083" y="1665"/>
                  <a:pt x="43154" y="1588"/>
                  <a:pt x="43215" y="1608"/>
                </a:cubicBezTo>
                <a:cubicBezTo>
                  <a:pt x="43222" y="1650"/>
                  <a:pt x="43182" y="1657"/>
                  <a:pt x="43185" y="1696"/>
                </a:cubicBezTo>
                <a:cubicBezTo>
                  <a:pt x="43280" y="1716"/>
                  <a:pt x="43246" y="1639"/>
                  <a:pt x="43303" y="1630"/>
                </a:cubicBezTo>
                <a:cubicBezTo>
                  <a:pt x="43303" y="1642"/>
                  <a:pt x="43327" y="1656"/>
                  <a:pt x="43332" y="1630"/>
                </a:cubicBezTo>
                <a:cubicBezTo>
                  <a:pt x="43365" y="1632"/>
                  <a:pt x="43378" y="1599"/>
                  <a:pt x="43390" y="1630"/>
                </a:cubicBezTo>
                <a:cubicBezTo>
                  <a:pt x="43382" y="1675"/>
                  <a:pt x="43332" y="1689"/>
                  <a:pt x="43303" y="1719"/>
                </a:cubicBezTo>
                <a:cubicBezTo>
                  <a:pt x="43338" y="1723"/>
                  <a:pt x="43321" y="1743"/>
                  <a:pt x="43303" y="1762"/>
                </a:cubicBezTo>
                <a:cubicBezTo>
                  <a:pt x="43361" y="1762"/>
                  <a:pt x="43340" y="1822"/>
                  <a:pt x="43419" y="1806"/>
                </a:cubicBezTo>
                <a:cubicBezTo>
                  <a:pt x="43389" y="1689"/>
                  <a:pt x="43482" y="1801"/>
                  <a:pt x="43508" y="1740"/>
                </a:cubicBezTo>
                <a:cubicBezTo>
                  <a:pt x="43472" y="1735"/>
                  <a:pt x="43490" y="1716"/>
                  <a:pt x="43508" y="1696"/>
                </a:cubicBezTo>
                <a:cubicBezTo>
                  <a:pt x="43472" y="1693"/>
                  <a:pt x="43439" y="1689"/>
                  <a:pt x="43449" y="1653"/>
                </a:cubicBezTo>
                <a:cubicBezTo>
                  <a:pt x="43505" y="1657"/>
                  <a:pt x="43514" y="1627"/>
                  <a:pt x="43566" y="1630"/>
                </a:cubicBezTo>
                <a:cubicBezTo>
                  <a:pt x="43571" y="1656"/>
                  <a:pt x="43562" y="1692"/>
                  <a:pt x="43596" y="1696"/>
                </a:cubicBezTo>
                <a:cubicBezTo>
                  <a:pt x="43595" y="1584"/>
                  <a:pt x="43746" y="1650"/>
                  <a:pt x="43801" y="1653"/>
                </a:cubicBezTo>
                <a:cubicBezTo>
                  <a:pt x="43837" y="1654"/>
                  <a:pt x="43842" y="1628"/>
                  <a:pt x="43889" y="1630"/>
                </a:cubicBezTo>
                <a:cubicBezTo>
                  <a:pt x="43926" y="1632"/>
                  <a:pt x="43931" y="1649"/>
                  <a:pt x="43977" y="1653"/>
                </a:cubicBezTo>
                <a:cubicBezTo>
                  <a:pt x="44069" y="1659"/>
                  <a:pt x="44120" y="1629"/>
                  <a:pt x="44153" y="1630"/>
                </a:cubicBezTo>
                <a:cubicBezTo>
                  <a:pt x="44168" y="1630"/>
                  <a:pt x="44167" y="1657"/>
                  <a:pt x="44212" y="1653"/>
                </a:cubicBezTo>
                <a:cubicBezTo>
                  <a:pt x="44213" y="1652"/>
                  <a:pt x="44210" y="1632"/>
                  <a:pt x="44212" y="1630"/>
                </a:cubicBezTo>
                <a:cubicBezTo>
                  <a:pt x="44259" y="1587"/>
                  <a:pt x="44384" y="1717"/>
                  <a:pt x="44387" y="1630"/>
                </a:cubicBezTo>
                <a:cubicBezTo>
                  <a:pt x="44343" y="1611"/>
                  <a:pt x="44395" y="1597"/>
                  <a:pt x="44358" y="1542"/>
                </a:cubicBezTo>
                <a:cubicBezTo>
                  <a:pt x="44398" y="1543"/>
                  <a:pt x="44423" y="1531"/>
                  <a:pt x="44446" y="1520"/>
                </a:cubicBezTo>
                <a:cubicBezTo>
                  <a:pt x="44463" y="1558"/>
                  <a:pt x="44584" y="1518"/>
                  <a:pt x="44592" y="1564"/>
                </a:cubicBezTo>
                <a:cubicBezTo>
                  <a:pt x="44570" y="1569"/>
                  <a:pt x="44534" y="1564"/>
                  <a:pt x="44534" y="1586"/>
                </a:cubicBezTo>
                <a:cubicBezTo>
                  <a:pt x="44618" y="1599"/>
                  <a:pt x="44489" y="1620"/>
                  <a:pt x="44505" y="1653"/>
                </a:cubicBezTo>
                <a:cubicBezTo>
                  <a:pt x="44635" y="1635"/>
                  <a:pt x="44680" y="1681"/>
                  <a:pt x="44798" y="1674"/>
                </a:cubicBezTo>
                <a:cubicBezTo>
                  <a:pt x="44773" y="1603"/>
                  <a:pt x="44773" y="1629"/>
                  <a:pt x="44826" y="1586"/>
                </a:cubicBezTo>
                <a:cubicBezTo>
                  <a:pt x="44809" y="1548"/>
                  <a:pt x="44688" y="1588"/>
                  <a:pt x="44680" y="1542"/>
                </a:cubicBezTo>
                <a:cubicBezTo>
                  <a:pt x="44716" y="1539"/>
                  <a:pt x="44749" y="1536"/>
                  <a:pt x="44739" y="1499"/>
                </a:cubicBezTo>
                <a:cubicBezTo>
                  <a:pt x="44612" y="1516"/>
                  <a:pt x="44489" y="1482"/>
                  <a:pt x="44446" y="1476"/>
                </a:cubicBezTo>
                <a:cubicBezTo>
                  <a:pt x="44451" y="1477"/>
                  <a:pt x="44436" y="1499"/>
                  <a:pt x="44417" y="1499"/>
                </a:cubicBezTo>
                <a:cubicBezTo>
                  <a:pt x="44415" y="1499"/>
                  <a:pt x="44418" y="1477"/>
                  <a:pt x="44417" y="1476"/>
                </a:cubicBezTo>
                <a:cubicBezTo>
                  <a:pt x="44391" y="1454"/>
                  <a:pt x="44274" y="1500"/>
                  <a:pt x="44240" y="1499"/>
                </a:cubicBezTo>
                <a:cubicBezTo>
                  <a:pt x="44208" y="1496"/>
                  <a:pt x="44192" y="1483"/>
                  <a:pt x="44153" y="1476"/>
                </a:cubicBezTo>
                <a:cubicBezTo>
                  <a:pt x="44061" y="1459"/>
                  <a:pt x="44048" y="1464"/>
                  <a:pt x="44035" y="1476"/>
                </a:cubicBezTo>
                <a:cubicBezTo>
                  <a:pt x="44019" y="1491"/>
                  <a:pt x="43978" y="1455"/>
                  <a:pt x="43977" y="1454"/>
                </a:cubicBezTo>
                <a:cubicBezTo>
                  <a:pt x="43953" y="1432"/>
                  <a:pt x="43864" y="1476"/>
                  <a:pt x="43860" y="1476"/>
                </a:cubicBezTo>
                <a:cubicBezTo>
                  <a:pt x="43869" y="1476"/>
                  <a:pt x="43842" y="1457"/>
                  <a:pt x="43830" y="1454"/>
                </a:cubicBezTo>
                <a:cubicBezTo>
                  <a:pt x="43770" y="1443"/>
                  <a:pt x="43679" y="1479"/>
                  <a:pt x="43684" y="1432"/>
                </a:cubicBezTo>
                <a:cubicBezTo>
                  <a:pt x="43729" y="1434"/>
                  <a:pt x="43704" y="1368"/>
                  <a:pt x="43684" y="1410"/>
                </a:cubicBezTo>
                <a:cubicBezTo>
                  <a:pt x="43654" y="1496"/>
                  <a:pt x="43583" y="1413"/>
                  <a:pt x="43479" y="1432"/>
                </a:cubicBezTo>
                <a:close/>
                <a:moveTo>
                  <a:pt x="36620" y="1387"/>
                </a:moveTo>
                <a:cubicBezTo>
                  <a:pt x="36600" y="1387"/>
                  <a:pt x="36581" y="1387"/>
                  <a:pt x="36562" y="1387"/>
                </a:cubicBezTo>
                <a:cubicBezTo>
                  <a:pt x="36401" y="1382"/>
                  <a:pt x="36626" y="1450"/>
                  <a:pt x="36620" y="1387"/>
                </a:cubicBezTo>
                <a:close/>
                <a:moveTo>
                  <a:pt x="35887" y="1387"/>
                </a:moveTo>
                <a:cubicBezTo>
                  <a:pt x="35856" y="1387"/>
                  <a:pt x="35813" y="1398"/>
                  <a:pt x="35858" y="1410"/>
                </a:cubicBezTo>
                <a:cubicBezTo>
                  <a:pt x="35950" y="1393"/>
                  <a:pt x="36034" y="1431"/>
                  <a:pt x="36092" y="1432"/>
                </a:cubicBezTo>
                <a:cubicBezTo>
                  <a:pt x="36123" y="1432"/>
                  <a:pt x="36127" y="1412"/>
                  <a:pt x="36151" y="1410"/>
                </a:cubicBezTo>
                <a:cubicBezTo>
                  <a:pt x="36189" y="1409"/>
                  <a:pt x="36191" y="1435"/>
                  <a:pt x="36239" y="1432"/>
                </a:cubicBezTo>
                <a:cubicBezTo>
                  <a:pt x="36236" y="1432"/>
                  <a:pt x="36253" y="1413"/>
                  <a:pt x="36268" y="1410"/>
                </a:cubicBezTo>
                <a:cubicBezTo>
                  <a:pt x="36328" y="1399"/>
                  <a:pt x="36419" y="1435"/>
                  <a:pt x="36415" y="1387"/>
                </a:cubicBezTo>
                <a:cubicBezTo>
                  <a:pt x="36219" y="1361"/>
                  <a:pt x="36117" y="1395"/>
                  <a:pt x="35887" y="1387"/>
                </a:cubicBezTo>
                <a:close/>
                <a:moveTo>
                  <a:pt x="25629" y="1410"/>
                </a:moveTo>
                <a:cubicBezTo>
                  <a:pt x="25709" y="1412"/>
                  <a:pt x="25687" y="1373"/>
                  <a:pt x="25746" y="1410"/>
                </a:cubicBezTo>
                <a:cubicBezTo>
                  <a:pt x="25791" y="1344"/>
                  <a:pt x="25583" y="1344"/>
                  <a:pt x="25629" y="1410"/>
                </a:cubicBezTo>
                <a:close/>
                <a:moveTo>
                  <a:pt x="42658" y="1387"/>
                </a:moveTo>
                <a:cubicBezTo>
                  <a:pt x="42677" y="1387"/>
                  <a:pt x="42697" y="1387"/>
                  <a:pt x="42717" y="1387"/>
                </a:cubicBezTo>
                <a:cubicBezTo>
                  <a:pt x="42717" y="1373"/>
                  <a:pt x="42717" y="1359"/>
                  <a:pt x="42717" y="1344"/>
                </a:cubicBezTo>
                <a:cubicBezTo>
                  <a:pt x="42697" y="1344"/>
                  <a:pt x="42677" y="1344"/>
                  <a:pt x="42658" y="1344"/>
                </a:cubicBezTo>
                <a:cubicBezTo>
                  <a:pt x="42658" y="1359"/>
                  <a:pt x="42658" y="1373"/>
                  <a:pt x="42658" y="1387"/>
                </a:cubicBezTo>
                <a:close/>
                <a:moveTo>
                  <a:pt x="40987" y="1387"/>
                </a:moveTo>
                <a:cubicBezTo>
                  <a:pt x="41007" y="1387"/>
                  <a:pt x="41026" y="1387"/>
                  <a:pt x="41046" y="1387"/>
                </a:cubicBezTo>
                <a:cubicBezTo>
                  <a:pt x="41046" y="1373"/>
                  <a:pt x="41046" y="1359"/>
                  <a:pt x="41046" y="1344"/>
                </a:cubicBezTo>
                <a:cubicBezTo>
                  <a:pt x="41026" y="1344"/>
                  <a:pt x="41007" y="1344"/>
                  <a:pt x="40987" y="1344"/>
                </a:cubicBezTo>
                <a:cubicBezTo>
                  <a:pt x="40987" y="1359"/>
                  <a:pt x="40987" y="1373"/>
                  <a:pt x="40987" y="1387"/>
                </a:cubicBezTo>
                <a:close/>
                <a:moveTo>
                  <a:pt x="39492" y="1387"/>
                </a:moveTo>
                <a:cubicBezTo>
                  <a:pt x="39570" y="1387"/>
                  <a:pt x="39665" y="1400"/>
                  <a:pt x="39668" y="1344"/>
                </a:cubicBezTo>
                <a:cubicBezTo>
                  <a:pt x="39591" y="1344"/>
                  <a:pt x="39496" y="1332"/>
                  <a:pt x="39492" y="1387"/>
                </a:cubicBezTo>
                <a:close/>
                <a:moveTo>
                  <a:pt x="38554" y="1410"/>
                </a:moveTo>
                <a:cubicBezTo>
                  <a:pt x="38629" y="1407"/>
                  <a:pt x="38657" y="1370"/>
                  <a:pt x="38701" y="1344"/>
                </a:cubicBezTo>
                <a:cubicBezTo>
                  <a:pt x="38662" y="1344"/>
                  <a:pt x="38622" y="1344"/>
                  <a:pt x="38584" y="1344"/>
                </a:cubicBezTo>
                <a:cubicBezTo>
                  <a:pt x="38585" y="1374"/>
                  <a:pt x="38570" y="1392"/>
                  <a:pt x="38554" y="1410"/>
                </a:cubicBezTo>
                <a:close/>
                <a:moveTo>
                  <a:pt x="38349" y="1344"/>
                </a:moveTo>
                <a:cubicBezTo>
                  <a:pt x="38325" y="1477"/>
                  <a:pt x="38483" y="1359"/>
                  <a:pt x="38349" y="1344"/>
                </a:cubicBezTo>
                <a:close/>
                <a:moveTo>
                  <a:pt x="37997" y="1387"/>
                </a:moveTo>
                <a:cubicBezTo>
                  <a:pt x="38017" y="1387"/>
                  <a:pt x="38037" y="1387"/>
                  <a:pt x="38056" y="1387"/>
                </a:cubicBezTo>
                <a:cubicBezTo>
                  <a:pt x="38056" y="1373"/>
                  <a:pt x="38056" y="1359"/>
                  <a:pt x="38056" y="1344"/>
                </a:cubicBezTo>
                <a:cubicBezTo>
                  <a:pt x="38037" y="1344"/>
                  <a:pt x="38017" y="1344"/>
                  <a:pt x="37997" y="1344"/>
                </a:cubicBezTo>
                <a:cubicBezTo>
                  <a:pt x="37997" y="1359"/>
                  <a:pt x="37997" y="1373"/>
                  <a:pt x="37997" y="1387"/>
                </a:cubicBezTo>
                <a:close/>
                <a:moveTo>
                  <a:pt x="34832" y="1366"/>
                </a:moveTo>
                <a:cubicBezTo>
                  <a:pt x="34931" y="1432"/>
                  <a:pt x="34921" y="1284"/>
                  <a:pt x="34832" y="1366"/>
                </a:cubicBezTo>
                <a:close/>
                <a:moveTo>
                  <a:pt x="30904" y="1432"/>
                </a:moveTo>
                <a:cubicBezTo>
                  <a:pt x="30941" y="1429"/>
                  <a:pt x="30974" y="1425"/>
                  <a:pt x="30963" y="1387"/>
                </a:cubicBezTo>
                <a:cubicBezTo>
                  <a:pt x="30999" y="1385"/>
                  <a:pt x="31032" y="1382"/>
                  <a:pt x="31021" y="1344"/>
                </a:cubicBezTo>
                <a:cubicBezTo>
                  <a:pt x="30930" y="1333"/>
                  <a:pt x="30891" y="1363"/>
                  <a:pt x="30904" y="1432"/>
                </a:cubicBezTo>
                <a:close/>
                <a:moveTo>
                  <a:pt x="41983" y="1630"/>
                </a:moveTo>
                <a:cubicBezTo>
                  <a:pt x="42093" y="1653"/>
                  <a:pt x="42079" y="1584"/>
                  <a:pt x="42131" y="1564"/>
                </a:cubicBezTo>
                <a:cubicBezTo>
                  <a:pt x="42153" y="1559"/>
                  <a:pt x="42188" y="1563"/>
                  <a:pt x="42189" y="1542"/>
                </a:cubicBezTo>
                <a:cubicBezTo>
                  <a:pt x="42112" y="1513"/>
                  <a:pt x="42099" y="1470"/>
                  <a:pt x="42131" y="1410"/>
                </a:cubicBezTo>
                <a:cubicBezTo>
                  <a:pt x="42069" y="1348"/>
                  <a:pt x="42020" y="1413"/>
                  <a:pt x="41983" y="1344"/>
                </a:cubicBezTo>
                <a:cubicBezTo>
                  <a:pt x="42007" y="1340"/>
                  <a:pt x="42042" y="1343"/>
                  <a:pt x="42042" y="1322"/>
                </a:cubicBezTo>
                <a:cubicBezTo>
                  <a:pt x="41998" y="1326"/>
                  <a:pt x="41934" y="1314"/>
                  <a:pt x="41925" y="1344"/>
                </a:cubicBezTo>
                <a:cubicBezTo>
                  <a:pt x="41970" y="1344"/>
                  <a:pt x="41929" y="1387"/>
                  <a:pt x="41896" y="1387"/>
                </a:cubicBezTo>
                <a:cubicBezTo>
                  <a:pt x="41832" y="1390"/>
                  <a:pt x="41809" y="1485"/>
                  <a:pt x="41749" y="1454"/>
                </a:cubicBezTo>
                <a:cubicBezTo>
                  <a:pt x="41716" y="1449"/>
                  <a:pt x="41703" y="1429"/>
                  <a:pt x="41690" y="1410"/>
                </a:cubicBezTo>
                <a:cubicBezTo>
                  <a:pt x="41765" y="1422"/>
                  <a:pt x="41793" y="1439"/>
                  <a:pt x="41837" y="1387"/>
                </a:cubicBezTo>
                <a:cubicBezTo>
                  <a:pt x="41780" y="1395"/>
                  <a:pt x="41779" y="1358"/>
                  <a:pt x="41749" y="1344"/>
                </a:cubicBezTo>
                <a:cubicBezTo>
                  <a:pt x="41751" y="1425"/>
                  <a:pt x="41680" y="1370"/>
                  <a:pt x="41631" y="1366"/>
                </a:cubicBezTo>
                <a:cubicBezTo>
                  <a:pt x="41558" y="1361"/>
                  <a:pt x="41486" y="1392"/>
                  <a:pt x="41456" y="1366"/>
                </a:cubicBezTo>
                <a:cubicBezTo>
                  <a:pt x="41451" y="1428"/>
                  <a:pt x="41360" y="1427"/>
                  <a:pt x="41338" y="1476"/>
                </a:cubicBezTo>
                <a:cubicBezTo>
                  <a:pt x="41355" y="1476"/>
                  <a:pt x="41372" y="1494"/>
                  <a:pt x="41338" y="1499"/>
                </a:cubicBezTo>
                <a:cubicBezTo>
                  <a:pt x="41282" y="1489"/>
                  <a:pt x="41315" y="1413"/>
                  <a:pt x="41222" y="1432"/>
                </a:cubicBezTo>
                <a:cubicBezTo>
                  <a:pt x="41153" y="1439"/>
                  <a:pt x="41168" y="1509"/>
                  <a:pt x="41075" y="1499"/>
                </a:cubicBezTo>
                <a:cubicBezTo>
                  <a:pt x="41059" y="1530"/>
                  <a:pt x="41109" y="1612"/>
                  <a:pt x="41046" y="1608"/>
                </a:cubicBezTo>
                <a:cubicBezTo>
                  <a:pt x="41030" y="1521"/>
                  <a:pt x="41030" y="1542"/>
                  <a:pt x="41046" y="1454"/>
                </a:cubicBezTo>
                <a:cubicBezTo>
                  <a:pt x="40952" y="1435"/>
                  <a:pt x="40934" y="1473"/>
                  <a:pt x="40900" y="1499"/>
                </a:cubicBezTo>
                <a:cubicBezTo>
                  <a:pt x="40865" y="1501"/>
                  <a:pt x="40816" y="1494"/>
                  <a:pt x="40811" y="1520"/>
                </a:cubicBezTo>
                <a:cubicBezTo>
                  <a:pt x="40886" y="1563"/>
                  <a:pt x="40946" y="1497"/>
                  <a:pt x="40987" y="1542"/>
                </a:cubicBezTo>
                <a:cubicBezTo>
                  <a:pt x="40951" y="1574"/>
                  <a:pt x="40870" y="1572"/>
                  <a:pt x="40870" y="1630"/>
                </a:cubicBezTo>
                <a:cubicBezTo>
                  <a:pt x="41044" y="1566"/>
                  <a:pt x="40984" y="1711"/>
                  <a:pt x="41133" y="1719"/>
                </a:cubicBezTo>
                <a:cubicBezTo>
                  <a:pt x="41175" y="1627"/>
                  <a:pt x="41108" y="1592"/>
                  <a:pt x="41192" y="1542"/>
                </a:cubicBezTo>
                <a:cubicBezTo>
                  <a:pt x="41230" y="1537"/>
                  <a:pt x="41272" y="1549"/>
                  <a:pt x="41310" y="1542"/>
                </a:cubicBezTo>
                <a:cubicBezTo>
                  <a:pt x="41394" y="1527"/>
                  <a:pt x="41388" y="1543"/>
                  <a:pt x="41486" y="1542"/>
                </a:cubicBezTo>
                <a:cubicBezTo>
                  <a:pt x="41520" y="1542"/>
                  <a:pt x="41530" y="1524"/>
                  <a:pt x="41574" y="1520"/>
                </a:cubicBezTo>
                <a:cubicBezTo>
                  <a:pt x="41615" y="1516"/>
                  <a:pt x="41639" y="1543"/>
                  <a:pt x="41661" y="1542"/>
                </a:cubicBezTo>
                <a:cubicBezTo>
                  <a:pt x="41677" y="1541"/>
                  <a:pt x="41676" y="1509"/>
                  <a:pt x="41720" y="1520"/>
                </a:cubicBezTo>
                <a:cubicBezTo>
                  <a:pt x="41741" y="1525"/>
                  <a:pt x="41751" y="1582"/>
                  <a:pt x="41808" y="1564"/>
                </a:cubicBezTo>
                <a:cubicBezTo>
                  <a:pt x="41811" y="1537"/>
                  <a:pt x="41817" y="1512"/>
                  <a:pt x="41867" y="1520"/>
                </a:cubicBezTo>
                <a:cubicBezTo>
                  <a:pt x="41867" y="1542"/>
                  <a:pt x="41891" y="1546"/>
                  <a:pt x="41896" y="1564"/>
                </a:cubicBezTo>
                <a:cubicBezTo>
                  <a:pt x="41908" y="1617"/>
                  <a:pt x="41842" y="1612"/>
                  <a:pt x="41867" y="1674"/>
                </a:cubicBezTo>
                <a:cubicBezTo>
                  <a:pt x="41979" y="1678"/>
                  <a:pt x="41929" y="1561"/>
                  <a:pt x="42042" y="1564"/>
                </a:cubicBezTo>
                <a:cubicBezTo>
                  <a:pt x="42051" y="1608"/>
                  <a:pt x="42003" y="1608"/>
                  <a:pt x="41983" y="1630"/>
                </a:cubicBezTo>
                <a:close/>
                <a:moveTo>
                  <a:pt x="32751" y="1344"/>
                </a:moveTo>
                <a:cubicBezTo>
                  <a:pt x="32712" y="1337"/>
                  <a:pt x="32694" y="1313"/>
                  <a:pt x="32634" y="1322"/>
                </a:cubicBezTo>
                <a:cubicBezTo>
                  <a:pt x="32587" y="1383"/>
                  <a:pt x="32761" y="1383"/>
                  <a:pt x="32751" y="1344"/>
                </a:cubicBezTo>
                <a:close/>
                <a:moveTo>
                  <a:pt x="26830" y="1344"/>
                </a:moveTo>
                <a:cubicBezTo>
                  <a:pt x="26830" y="1359"/>
                  <a:pt x="26830" y="1373"/>
                  <a:pt x="26830" y="1387"/>
                </a:cubicBezTo>
                <a:cubicBezTo>
                  <a:pt x="26903" y="1422"/>
                  <a:pt x="26917" y="1313"/>
                  <a:pt x="26860" y="1322"/>
                </a:cubicBezTo>
                <a:cubicBezTo>
                  <a:pt x="26858" y="1335"/>
                  <a:pt x="26855" y="1348"/>
                  <a:pt x="26830" y="1344"/>
                </a:cubicBezTo>
                <a:close/>
                <a:moveTo>
                  <a:pt x="37148" y="1344"/>
                </a:moveTo>
                <a:cubicBezTo>
                  <a:pt x="37198" y="1345"/>
                  <a:pt x="37223" y="1327"/>
                  <a:pt x="37236" y="1300"/>
                </a:cubicBezTo>
                <a:cubicBezTo>
                  <a:pt x="37189" y="1302"/>
                  <a:pt x="37134" y="1297"/>
                  <a:pt x="37148" y="1344"/>
                </a:cubicBezTo>
                <a:close/>
                <a:moveTo>
                  <a:pt x="32546" y="1410"/>
                </a:moveTo>
                <a:cubicBezTo>
                  <a:pt x="32538" y="1367"/>
                  <a:pt x="32585" y="1367"/>
                  <a:pt x="32605" y="1344"/>
                </a:cubicBezTo>
                <a:cubicBezTo>
                  <a:pt x="32546" y="1344"/>
                  <a:pt x="32567" y="1284"/>
                  <a:pt x="32487" y="1300"/>
                </a:cubicBezTo>
                <a:cubicBezTo>
                  <a:pt x="32469" y="1353"/>
                  <a:pt x="32428" y="1413"/>
                  <a:pt x="32546" y="1410"/>
                </a:cubicBezTo>
                <a:close/>
                <a:moveTo>
                  <a:pt x="30465" y="1387"/>
                </a:moveTo>
                <a:cubicBezTo>
                  <a:pt x="30549" y="1392"/>
                  <a:pt x="30625" y="1390"/>
                  <a:pt x="30611" y="1322"/>
                </a:cubicBezTo>
                <a:cubicBezTo>
                  <a:pt x="30563" y="1284"/>
                  <a:pt x="30439" y="1304"/>
                  <a:pt x="30465" y="1387"/>
                </a:cubicBezTo>
                <a:close/>
                <a:moveTo>
                  <a:pt x="33513" y="1278"/>
                </a:moveTo>
                <a:cubicBezTo>
                  <a:pt x="33512" y="1292"/>
                  <a:pt x="33508" y="1304"/>
                  <a:pt x="33483" y="1300"/>
                </a:cubicBezTo>
                <a:cubicBezTo>
                  <a:pt x="33484" y="1288"/>
                  <a:pt x="33460" y="1275"/>
                  <a:pt x="33455" y="1300"/>
                </a:cubicBezTo>
                <a:cubicBezTo>
                  <a:pt x="33480" y="1344"/>
                  <a:pt x="33604" y="1305"/>
                  <a:pt x="33513" y="1278"/>
                </a:cubicBezTo>
                <a:close/>
                <a:moveTo>
                  <a:pt x="28501" y="1322"/>
                </a:moveTo>
                <a:cubicBezTo>
                  <a:pt x="28551" y="1323"/>
                  <a:pt x="28576" y="1305"/>
                  <a:pt x="28589" y="1278"/>
                </a:cubicBezTo>
                <a:cubicBezTo>
                  <a:pt x="28543" y="1280"/>
                  <a:pt x="28488" y="1275"/>
                  <a:pt x="28501" y="1322"/>
                </a:cubicBezTo>
                <a:close/>
                <a:moveTo>
                  <a:pt x="40283" y="1278"/>
                </a:moveTo>
                <a:cubicBezTo>
                  <a:pt x="40265" y="1272"/>
                  <a:pt x="40171" y="1223"/>
                  <a:pt x="40167" y="1278"/>
                </a:cubicBezTo>
                <a:cubicBezTo>
                  <a:pt x="40184" y="1284"/>
                  <a:pt x="40280" y="1333"/>
                  <a:pt x="40283" y="1278"/>
                </a:cubicBezTo>
                <a:close/>
                <a:moveTo>
                  <a:pt x="36767" y="1322"/>
                </a:moveTo>
                <a:cubicBezTo>
                  <a:pt x="36834" y="1328"/>
                  <a:pt x="36877" y="1317"/>
                  <a:pt x="36884" y="1278"/>
                </a:cubicBezTo>
                <a:cubicBezTo>
                  <a:pt x="36840" y="1244"/>
                  <a:pt x="36753" y="1253"/>
                  <a:pt x="36767" y="1322"/>
                </a:cubicBezTo>
                <a:close/>
                <a:moveTo>
                  <a:pt x="26274" y="1322"/>
                </a:moveTo>
                <a:cubicBezTo>
                  <a:pt x="26282" y="1292"/>
                  <a:pt x="26255" y="1236"/>
                  <a:pt x="26244" y="1278"/>
                </a:cubicBezTo>
                <a:cubicBezTo>
                  <a:pt x="26236" y="1308"/>
                  <a:pt x="26262" y="1363"/>
                  <a:pt x="26274" y="1322"/>
                </a:cubicBezTo>
                <a:close/>
                <a:moveTo>
                  <a:pt x="41456" y="1322"/>
                </a:moveTo>
                <a:cubicBezTo>
                  <a:pt x="41493" y="1352"/>
                  <a:pt x="41600" y="1356"/>
                  <a:pt x="41603" y="1300"/>
                </a:cubicBezTo>
                <a:cubicBezTo>
                  <a:pt x="41547" y="1298"/>
                  <a:pt x="41582" y="1227"/>
                  <a:pt x="41515" y="1234"/>
                </a:cubicBezTo>
                <a:cubicBezTo>
                  <a:pt x="41499" y="1266"/>
                  <a:pt x="41471" y="1289"/>
                  <a:pt x="41456" y="1322"/>
                </a:cubicBezTo>
                <a:close/>
                <a:moveTo>
                  <a:pt x="41251" y="1300"/>
                </a:moveTo>
                <a:cubicBezTo>
                  <a:pt x="41252" y="1287"/>
                  <a:pt x="41255" y="1274"/>
                  <a:pt x="41281" y="1278"/>
                </a:cubicBezTo>
                <a:cubicBezTo>
                  <a:pt x="41276" y="1251"/>
                  <a:pt x="41272" y="1226"/>
                  <a:pt x="41222" y="1234"/>
                </a:cubicBezTo>
                <a:cubicBezTo>
                  <a:pt x="41226" y="1260"/>
                  <a:pt x="41217" y="1296"/>
                  <a:pt x="41251" y="1300"/>
                </a:cubicBezTo>
                <a:close/>
                <a:moveTo>
                  <a:pt x="40401" y="1278"/>
                </a:moveTo>
                <a:cubicBezTo>
                  <a:pt x="40362" y="1278"/>
                  <a:pt x="40374" y="1239"/>
                  <a:pt x="40342" y="1234"/>
                </a:cubicBezTo>
                <a:cubicBezTo>
                  <a:pt x="40309" y="1280"/>
                  <a:pt x="40388" y="1339"/>
                  <a:pt x="40401" y="1278"/>
                </a:cubicBezTo>
                <a:close/>
                <a:moveTo>
                  <a:pt x="28912" y="1278"/>
                </a:moveTo>
                <a:cubicBezTo>
                  <a:pt x="28957" y="1276"/>
                  <a:pt x="29014" y="1281"/>
                  <a:pt x="28999" y="1234"/>
                </a:cubicBezTo>
                <a:cubicBezTo>
                  <a:pt x="28980" y="1234"/>
                  <a:pt x="28960" y="1234"/>
                  <a:pt x="28941" y="1234"/>
                </a:cubicBezTo>
                <a:cubicBezTo>
                  <a:pt x="28941" y="1256"/>
                  <a:pt x="28917" y="1260"/>
                  <a:pt x="28912" y="1278"/>
                </a:cubicBezTo>
                <a:close/>
                <a:moveTo>
                  <a:pt x="27651" y="1256"/>
                </a:moveTo>
                <a:cubicBezTo>
                  <a:pt x="27622" y="1256"/>
                  <a:pt x="27617" y="1238"/>
                  <a:pt x="27593" y="1234"/>
                </a:cubicBezTo>
                <a:cubicBezTo>
                  <a:pt x="27508" y="1278"/>
                  <a:pt x="27651" y="1304"/>
                  <a:pt x="27651" y="1256"/>
                </a:cubicBezTo>
                <a:close/>
                <a:moveTo>
                  <a:pt x="26596" y="1278"/>
                </a:moveTo>
                <a:cubicBezTo>
                  <a:pt x="26616" y="1278"/>
                  <a:pt x="26635" y="1278"/>
                  <a:pt x="26655" y="1278"/>
                </a:cubicBezTo>
                <a:cubicBezTo>
                  <a:pt x="26655" y="1263"/>
                  <a:pt x="26655" y="1248"/>
                  <a:pt x="26655" y="1234"/>
                </a:cubicBezTo>
                <a:cubicBezTo>
                  <a:pt x="26635" y="1234"/>
                  <a:pt x="26616" y="1234"/>
                  <a:pt x="26596" y="1234"/>
                </a:cubicBezTo>
                <a:cubicBezTo>
                  <a:pt x="26596" y="1248"/>
                  <a:pt x="26596" y="1263"/>
                  <a:pt x="26596" y="1278"/>
                </a:cubicBezTo>
                <a:close/>
                <a:moveTo>
                  <a:pt x="29175" y="1256"/>
                </a:moveTo>
                <a:cubicBezTo>
                  <a:pt x="29250" y="1253"/>
                  <a:pt x="29315" y="1244"/>
                  <a:pt x="29352" y="1212"/>
                </a:cubicBezTo>
                <a:cubicBezTo>
                  <a:pt x="29291" y="1226"/>
                  <a:pt x="29148" y="1176"/>
                  <a:pt x="29175" y="1256"/>
                </a:cubicBezTo>
                <a:close/>
                <a:moveTo>
                  <a:pt x="28648" y="1278"/>
                </a:moveTo>
                <a:cubicBezTo>
                  <a:pt x="28722" y="1275"/>
                  <a:pt x="28799" y="1274"/>
                  <a:pt x="28794" y="1212"/>
                </a:cubicBezTo>
                <a:cubicBezTo>
                  <a:pt x="28702" y="1202"/>
                  <a:pt x="28675" y="1239"/>
                  <a:pt x="28648" y="1278"/>
                </a:cubicBezTo>
                <a:close/>
                <a:moveTo>
                  <a:pt x="45296" y="1256"/>
                </a:moveTo>
                <a:cubicBezTo>
                  <a:pt x="45377" y="1292"/>
                  <a:pt x="45377" y="1161"/>
                  <a:pt x="45325" y="1168"/>
                </a:cubicBezTo>
                <a:cubicBezTo>
                  <a:pt x="45327" y="1206"/>
                  <a:pt x="45318" y="1236"/>
                  <a:pt x="45296" y="1256"/>
                </a:cubicBezTo>
                <a:close/>
                <a:moveTo>
                  <a:pt x="44592" y="1190"/>
                </a:moveTo>
                <a:cubicBezTo>
                  <a:pt x="44612" y="1190"/>
                  <a:pt x="44631" y="1190"/>
                  <a:pt x="44651" y="1190"/>
                </a:cubicBezTo>
                <a:cubicBezTo>
                  <a:pt x="44651" y="1175"/>
                  <a:pt x="44651" y="1160"/>
                  <a:pt x="44651" y="1146"/>
                </a:cubicBezTo>
                <a:cubicBezTo>
                  <a:pt x="44631" y="1146"/>
                  <a:pt x="44612" y="1146"/>
                  <a:pt x="44592" y="1146"/>
                </a:cubicBezTo>
                <a:cubicBezTo>
                  <a:pt x="44592" y="1160"/>
                  <a:pt x="44592" y="1175"/>
                  <a:pt x="44592" y="1190"/>
                </a:cubicBezTo>
                <a:close/>
                <a:moveTo>
                  <a:pt x="33250" y="1212"/>
                </a:moveTo>
                <a:cubicBezTo>
                  <a:pt x="33305" y="1202"/>
                  <a:pt x="33376" y="1204"/>
                  <a:pt x="33367" y="1146"/>
                </a:cubicBezTo>
                <a:cubicBezTo>
                  <a:pt x="33310" y="1155"/>
                  <a:pt x="33241" y="1154"/>
                  <a:pt x="33250" y="1212"/>
                </a:cubicBezTo>
                <a:close/>
                <a:moveTo>
                  <a:pt x="30788" y="1190"/>
                </a:moveTo>
                <a:cubicBezTo>
                  <a:pt x="30807" y="1190"/>
                  <a:pt x="30826" y="1190"/>
                  <a:pt x="30846" y="1190"/>
                </a:cubicBezTo>
                <a:cubicBezTo>
                  <a:pt x="30846" y="1175"/>
                  <a:pt x="30846" y="1160"/>
                  <a:pt x="30846" y="1146"/>
                </a:cubicBezTo>
                <a:cubicBezTo>
                  <a:pt x="30826" y="1146"/>
                  <a:pt x="30807" y="1146"/>
                  <a:pt x="30788" y="1146"/>
                </a:cubicBezTo>
                <a:cubicBezTo>
                  <a:pt x="30788" y="1160"/>
                  <a:pt x="30788" y="1175"/>
                  <a:pt x="30788" y="1190"/>
                </a:cubicBezTo>
                <a:close/>
                <a:moveTo>
                  <a:pt x="28589" y="1190"/>
                </a:moveTo>
                <a:cubicBezTo>
                  <a:pt x="28662" y="1259"/>
                  <a:pt x="28638" y="1154"/>
                  <a:pt x="28618" y="1146"/>
                </a:cubicBezTo>
                <a:cubicBezTo>
                  <a:pt x="28601" y="1139"/>
                  <a:pt x="28558" y="1156"/>
                  <a:pt x="28559" y="1168"/>
                </a:cubicBezTo>
                <a:cubicBezTo>
                  <a:pt x="28558" y="1154"/>
                  <a:pt x="28592" y="1193"/>
                  <a:pt x="28589" y="1190"/>
                </a:cubicBezTo>
                <a:close/>
                <a:moveTo>
                  <a:pt x="29673" y="1190"/>
                </a:moveTo>
                <a:cubicBezTo>
                  <a:pt x="29724" y="1169"/>
                  <a:pt x="29831" y="1190"/>
                  <a:pt x="29820" y="1124"/>
                </a:cubicBezTo>
                <a:cubicBezTo>
                  <a:pt x="29736" y="1119"/>
                  <a:pt x="29660" y="1121"/>
                  <a:pt x="29673" y="1190"/>
                </a:cubicBezTo>
                <a:close/>
                <a:moveTo>
                  <a:pt x="28208" y="1168"/>
                </a:moveTo>
                <a:cubicBezTo>
                  <a:pt x="28260" y="1163"/>
                  <a:pt x="28355" y="1190"/>
                  <a:pt x="28325" y="1124"/>
                </a:cubicBezTo>
                <a:cubicBezTo>
                  <a:pt x="28287" y="1124"/>
                  <a:pt x="28247" y="1124"/>
                  <a:pt x="28208" y="1124"/>
                </a:cubicBezTo>
                <a:cubicBezTo>
                  <a:pt x="28208" y="1139"/>
                  <a:pt x="28208" y="1154"/>
                  <a:pt x="28208" y="1168"/>
                </a:cubicBezTo>
                <a:close/>
                <a:moveTo>
                  <a:pt x="29995" y="1168"/>
                </a:moveTo>
                <a:cubicBezTo>
                  <a:pt x="29995" y="1146"/>
                  <a:pt x="29995" y="1124"/>
                  <a:pt x="29995" y="1102"/>
                </a:cubicBezTo>
                <a:cubicBezTo>
                  <a:pt x="29967" y="1102"/>
                  <a:pt x="29938" y="1102"/>
                  <a:pt x="29908" y="1102"/>
                </a:cubicBezTo>
                <a:cubicBezTo>
                  <a:pt x="29903" y="1149"/>
                  <a:pt x="29932" y="1172"/>
                  <a:pt x="29995" y="1168"/>
                </a:cubicBezTo>
                <a:close/>
                <a:moveTo>
                  <a:pt x="28413" y="1102"/>
                </a:moveTo>
                <a:cubicBezTo>
                  <a:pt x="28433" y="1102"/>
                  <a:pt x="28452" y="1102"/>
                  <a:pt x="28472" y="1102"/>
                </a:cubicBezTo>
                <a:cubicBezTo>
                  <a:pt x="28518" y="1047"/>
                  <a:pt x="28372" y="1037"/>
                  <a:pt x="28384" y="1080"/>
                </a:cubicBezTo>
                <a:cubicBezTo>
                  <a:pt x="28402" y="1081"/>
                  <a:pt x="28419" y="1083"/>
                  <a:pt x="28413" y="1102"/>
                </a:cubicBezTo>
                <a:close/>
                <a:moveTo>
                  <a:pt x="52389" y="1080"/>
                </a:moveTo>
                <a:cubicBezTo>
                  <a:pt x="52419" y="1080"/>
                  <a:pt x="52424" y="1098"/>
                  <a:pt x="52448" y="1102"/>
                </a:cubicBezTo>
                <a:cubicBezTo>
                  <a:pt x="52445" y="1067"/>
                  <a:pt x="52451" y="1026"/>
                  <a:pt x="52389" y="1035"/>
                </a:cubicBezTo>
                <a:cubicBezTo>
                  <a:pt x="52389" y="1050"/>
                  <a:pt x="52389" y="1065"/>
                  <a:pt x="52389" y="1080"/>
                </a:cubicBezTo>
                <a:close/>
                <a:moveTo>
                  <a:pt x="53824" y="1058"/>
                </a:moveTo>
                <a:cubicBezTo>
                  <a:pt x="53807" y="1059"/>
                  <a:pt x="53790" y="1061"/>
                  <a:pt x="53797" y="1080"/>
                </a:cubicBezTo>
                <a:cubicBezTo>
                  <a:pt x="53824" y="1080"/>
                  <a:pt x="53854" y="1080"/>
                  <a:pt x="53883" y="1080"/>
                </a:cubicBezTo>
                <a:cubicBezTo>
                  <a:pt x="53924" y="1014"/>
                  <a:pt x="53704" y="1002"/>
                  <a:pt x="53797" y="1035"/>
                </a:cubicBezTo>
                <a:cubicBezTo>
                  <a:pt x="53813" y="1037"/>
                  <a:pt x="53830" y="1039"/>
                  <a:pt x="53824" y="1058"/>
                </a:cubicBezTo>
                <a:close/>
                <a:moveTo>
                  <a:pt x="53415" y="1058"/>
                </a:moveTo>
                <a:cubicBezTo>
                  <a:pt x="53434" y="1058"/>
                  <a:pt x="53453" y="1058"/>
                  <a:pt x="53473" y="1058"/>
                </a:cubicBezTo>
                <a:cubicBezTo>
                  <a:pt x="53473" y="1043"/>
                  <a:pt x="53473" y="1028"/>
                  <a:pt x="53473" y="1014"/>
                </a:cubicBezTo>
                <a:cubicBezTo>
                  <a:pt x="53453" y="1014"/>
                  <a:pt x="53434" y="1014"/>
                  <a:pt x="53415" y="1014"/>
                </a:cubicBezTo>
                <a:cubicBezTo>
                  <a:pt x="53415" y="1028"/>
                  <a:pt x="53415" y="1043"/>
                  <a:pt x="53415" y="1058"/>
                </a:cubicBezTo>
                <a:close/>
                <a:moveTo>
                  <a:pt x="39346" y="1058"/>
                </a:moveTo>
                <a:cubicBezTo>
                  <a:pt x="39365" y="1058"/>
                  <a:pt x="39385" y="1058"/>
                  <a:pt x="39404" y="1058"/>
                </a:cubicBezTo>
                <a:cubicBezTo>
                  <a:pt x="39404" y="1043"/>
                  <a:pt x="39404" y="1028"/>
                  <a:pt x="39404" y="1014"/>
                </a:cubicBezTo>
                <a:cubicBezTo>
                  <a:pt x="39385" y="1014"/>
                  <a:pt x="39365" y="1014"/>
                  <a:pt x="39346" y="1014"/>
                </a:cubicBezTo>
                <a:cubicBezTo>
                  <a:pt x="39346" y="1028"/>
                  <a:pt x="39346" y="1043"/>
                  <a:pt x="39346" y="1058"/>
                </a:cubicBezTo>
                <a:close/>
                <a:moveTo>
                  <a:pt x="31813" y="1035"/>
                </a:moveTo>
                <a:cubicBezTo>
                  <a:pt x="31836" y="1041"/>
                  <a:pt x="31847" y="1055"/>
                  <a:pt x="31842" y="1080"/>
                </a:cubicBezTo>
                <a:cubicBezTo>
                  <a:pt x="31919" y="1086"/>
                  <a:pt x="31969" y="1071"/>
                  <a:pt x="31960" y="1014"/>
                </a:cubicBezTo>
                <a:cubicBezTo>
                  <a:pt x="31916" y="978"/>
                  <a:pt x="31840" y="998"/>
                  <a:pt x="31813" y="1035"/>
                </a:cubicBezTo>
                <a:close/>
                <a:moveTo>
                  <a:pt x="45676" y="1014"/>
                </a:moveTo>
                <a:cubicBezTo>
                  <a:pt x="45704" y="1010"/>
                  <a:pt x="45692" y="892"/>
                  <a:pt x="45648" y="969"/>
                </a:cubicBezTo>
                <a:cubicBezTo>
                  <a:pt x="45641" y="983"/>
                  <a:pt x="45659" y="1016"/>
                  <a:pt x="45676" y="1014"/>
                </a:cubicBezTo>
                <a:close/>
                <a:moveTo>
                  <a:pt x="44240" y="992"/>
                </a:moveTo>
                <a:cubicBezTo>
                  <a:pt x="44240" y="969"/>
                  <a:pt x="44240" y="948"/>
                  <a:pt x="44240" y="926"/>
                </a:cubicBezTo>
                <a:cubicBezTo>
                  <a:pt x="44206" y="929"/>
                  <a:pt x="44158" y="922"/>
                  <a:pt x="44153" y="948"/>
                </a:cubicBezTo>
                <a:cubicBezTo>
                  <a:pt x="44195" y="953"/>
                  <a:pt x="44202" y="984"/>
                  <a:pt x="44240" y="992"/>
                </a:cubicBezTo>
                <a:close/>
                <a:moveTo>
                  <a:pt x="37558" y="926"/>
                </a:moveTo>
                <a:cubicBezTo>
                  <a:pt x="37529" y="926"/>
                  <a:pt x="37499" y="926"/>
                  <a:pt x="37470" y="926"/>
                </a:cubicBezTo>
                <a:cubicBezTo>
                  <a:pt x="37447" y="930"/>
                  <a:pt x="37412" y="926"/>
                  <a:pt x="37411" y="948"/>
                </a:cubicBezTo>
                <a:cubicBezTo>
                  <a:pt x="37454" y="936"/>
                  <a:pt x="37563" y="974"/>
                  <a:pt x="37558" y="926"/>
                </a:cubicBezTo>
                <a:close/>
                <a:moveTo>
                  <a:pt x="29995" y="969"/>
                </a:moveTo>
                <a:cubicBezTo>
                  <a:pt x="30015" y="969"/>
                  <a:pt x="30035" y="969"/>
                  <a:pt x="30054" y="969"/>
                </a:cubicBezTo>
                <a:cubicBezTo>
                  <a:pt x="30100" y="915"/>
                  <a:pt x="29955" y="905"/>
                  <a:pt x="29967" y="948"/>
                </a:cubicBezTo>
                <a:cubicBezTo>
                  <a:pt x="29984" y="949"/>
                  <a:pt x="30001" y="952"/>
                  <a:pt x="29995" y="969"/>
                </a:cubicBezTo>
                <a:close/>
                <a:moveTo>
                  <a:pt x="28941" y="926"/>
                </a:moveTo>
                <a:cubicBezTo>
                  <a:pt x="28922" y="1007"/>
                  <a:pt x="28808" y="909"/>
                  <a:pt x="28765" y="992"/>
                </a:cubicBezTo>
                <a:cubicBezTo>
                  <a:pt x="28819" y="1035"/>
                  <a:pt x="28871" y="988"/>
                  <a:pt x="28941" y="969"/>
                </a:cubicBezTo>
                <a:cubicBezTo>
                  <a:pt x="28973" y="961"/>
                  <a:pt x="29026" y="978"/>
                  <a:pt x="29029" y="948"/>
                </a:cubicBezTo>
                <a:cubicBezTo>
                  <a:pt x="28988" y="949"/>
                  <a:pt x="28964" y="938"/>
                  <a:pt x="28941" y="926"/>
                </a:cubicBezTo>
                <a:close/>
                <a:moveTo>
                  <a:pt x="28589" y="948"/>
                </a:moveTo>
                <a:cubicBezTo>
                  <a:pt x="28490" y="881"/>
                  <a:pt x="28500" y="1029"/>
                  <a:pt x="28589" y="948"/>
                </a:cubicBezTo>
                <a:close/>
                <a:moveTo>
                  <a:pt x="38995" y="969"/>
                </a:moveTo>
                <a:cubicBezTo>
                  <a:pt x="39024" y="896"/>
                  <a:pt x="38953" y="898"/>
                  <a:pt x="38877" y="904"/>
                </a:cubicBezTo>
                <a:cubicBezTo>
                  <a:pt x="38851" y="974"/>
                  <a:pt x="38972" y="935"/>
                  <a:pt x="38995" y="969"/>
                </a:cubicBezTo>
                <a:close/>
                <a:moveTo>
                  <a:pt x="38613" y="969"/>
                </a:moveTo>
                <a:cubicBezTo>
                  <a:pt x="38686" y="974"/>
                  <a:pt x="38705" y="936"/>
                  <a:pt x="38730" y="904"/>
                </a:cubicBezTo>
                <a:cubicBezTo>
                  <a:pt x="38691" y="904"/>
                  <a:pt x="38652" y="904"/>
                  <a:pt x="38613" y="904"/>
                </a:cubicBezTo>
                <a:cubicBezTo>
                  <a:pt x="38613" y="926"/>
                  <a:pt x="38613" y="948"/>
                  <a:pt x="38613" y="969"/>
                </a:cubicBezTo>
                <a:close/>
                <a:moveTo>
                  <a:pt x="38203" y="926"/>
                </a:moveTo>
                <a:cubicBezTo>
                  <a:pt x="38165" y="924"/>
                  <a:pt x="38162" y="898"/>
                  <a:pt x="38115" y="904"/>
                </a:cubicBezTo>
                <a:cubicBezTo>
                  <a:pt x="38069" y="957"/>
                  <a:pt x="38214" y="969"/>
                  <a:pt x="38203" y="926"/>
                </a:cubicBezTo>
                <a:close/>
                <a:moveTo>
                  <a:pt x="36825" y="948"/>
                </a:moveTo>
                <a:cubicBezTo>
                  <a:pt x="36795" y="905"/>
                  <a:pt x="36708" y="929"/>
                  <a:pt x="36649" y="926"/>
                </a:cubicBezTo>
                <a:cubicBezTo>
                  <a:pt x="36594" y="923"/>
                  <a:pt x="36535" y="905"/>
                  <a:pt x="36503" y="926"/>
                </a:cubicBezTo>
                <a:cubicBezTo>
                  <a:pt x="36503" y="1032"/>
                  <a:pt x="36605" y="978"/>
                  <a:pt x="36649" y="1014"/>
                </a:cubicBezTo>
                <a:cubicBezTo>
                  <a:pt x="36656" y="1055"/>
                  <a:pt x="36616" y="1062"/>
                  <a:pt x="36620" y="1102"/>
                </a:cubicBezTo>
                <a:cubicBezTo>
                  <a:pt x="36726" y="1123"/>
                  <a:pt x="36644" y="1002"/>
                  <a:pt x="36737" y="1014"/>
                </a:cubicBezTo>
                <a:cubicBezTo>
                  <a:pt x="36795" y="1020"/>
                  <a:pt x="36795" y="984"/>
                  <a:pt x="36825" y="969"/>
                </a:cubicBezTo>
                <a:cubicBezTo>
                  <a:pt x="36848" y="1004"/>
                  <a:pt x="36893" y="965"/>
                  <a:pt x="36943" y="969"/>
                </a:cubicBezTo>
                <a:cubicBezTo>
                  <a:pt x="36968" y="972"/>
                  <a:pt x="36980" y="992"/>
                  <a:pt x="37001" y="992"/>
                </a:cubicBezTo>
                <a:cubicBezTo>
                  <a:pt x="36993" y="992"/>
                  <a:pt x="37018" y="972"/>
                  <a:pt x="37030" y="969"/>
                </a:cubicBezTo>
                <a:cubicBezTo>
                  <a:pt x="37148" y="948"/>
                  <a:pt x="37349" y="1028"/>
                  <a:pt x="37323" y="926"/>
                </a:cubicBezTo>
                <a:cubicBezTo>
                  <a:pt x="37089" y="923"/>
                  <a:pt x="37037" y="896"/>
                  <a:pt x="36825" y="948"/>
                </a:cubicBezTo>
                <a:close/>
                <a:moveTo>
                  <a:pt x="32487" y="1014"/>
                </a:moveTo>
                <a:cubicBezTo>
                  <a:pt x="32415" y="1011"/>
                  <a:pt x="32397" y="972"/>
                  <a:pt x="32341" y="1014"/>
                </a:cubicBezTo>
                <a:cubicBezTo>
                  <a:pt x="32336" y="987"/>
                  <a:pt x="32345" y="952"/>
                  <a:pt x="32311" y="948"/>
                </a:cubicBezTo>
                <a:cubicBezTo>
                  <a:pt x="32307" y="996"/>
                  <a:pt x="32237" y="995"/>
                  <a:pt x="32165" y="992"/>
                </a:cubicBezTo>
                <a:cubicBezTo>
                  <a:pt x="32127" y="1044"/>
                  <a:pt x="32168" y="1032"/>
                  <a:pt x="32135" y="1102"/>
                </a:cubicBezTo>
                <a:cubicBezTo>
                  <a:pt x="32165" y="1102"/>
                  <a:pt x="32194" y="1102"/>
                  <a:pt x="32224" y="1102"/>
                </a:cubicBezTo>
                <a:cubicBezTo>
                  <a:pt x="32228" y="1076"/>
                  <a:pt x="32219" y="1040"/>
                  <a:pt x="32253" y="1035"/>
                </a:cubicBezTo>
                <a:cubicBezTo>
                  <a:pt x="32278" y="1100"/>
                  <a:pt x="32326" y="1007"/>
                  <a:pt x="32400" y="1035"/>
                </a:cubicBezTo>
                <a:cubicBezTo>
                  <a:pt x="32400" y="1058"/>
                  <a:pt x="32375" y="1062"/>
                  <a:pt x="32370" y="1080"/>
                </a:cubicBezTo>
                <a:cubicBezTo>
                  <a:pt x="32528" y="1080"/>
                  <a:pt x="32561" y="988"/>
                  <a:pt x="32605" y="904"/>
                </a:cubicBezTo>
                <a:cubicBezTo>
                  <a:pt x="32575" y="904"/>
                  <a:pt x="32546" y="904"/>
                  <a:pt x="32517" y="904"/>
                </a:cubicBezTo>
                <a:cubicBezTo>
                  <a:pt x="32501" y="936"/>
                  <a:pt x="32551" y="1017"/>
                  <a:pt x="32487" y="1014"/>
                </a:cubicBezTo>
                <a:close/>
                <a:moveTo>
                  <a:pt x="29908" y="926"/>
                </a:moveTo>
                <a:cubicBezTo>
                  <a:pt x="29789" y="848"/>
                  <a:pt x="29839" y="996"/>
                  <a:pt x="29908" y="926"/>
                </a:cubicBezTo>
                <a:close/>
                <a:moveTo>
                  <a:pt x="44651" y="948"/>
                </a:moveTo>
                <a:cubicBezTo>
                  <a:pt x="44670" y="948"/>
                  <a:pt x="44690" y="948"/>
                  <a:pt x="44710" y="948"/>
                </a:cubicBezTo>
                <a:cubicBezTo>
                  <a:pt x="44711" y="920"/>
                  <a:pt x="44747" y="917"/>
                  <a:pt x="44739" y="882"/>
                </a:cubicBezTo>
                <a:cubicBezTo>
                  <a:pt x="44719" y="882"/>
                  <a:pt x="44699" y="882"/>
                  <a:pt x="44680" y="882"/>
                </a:cubicBezTo>
                <a:cubicBezTo>
                  <a:pt x="44678" y="910"/>
                  <a:pt x="44643" y="912"/>
                  <a:pt x="44651" y="948"/>
                </a:cubicBezTo>
                <a:close/>
                <a:moveTo>
                  <a:pt x="44505" y="904"/>
                </a:moveTo>
                <a:cubicBezTo>
                  <a:pt x="44449" y="909"/>
                  <a:pt x="44439" y="880"/>
                  <a:pt x="44387" y="882"/>
                </a:cubicBezTo>
                <a:cubicBezTo>
                  <a:pt x="44366" y="957"/>
                  <a:pt x="44499" y="968"/>
                  <a:pt x="44505" y="904"/>
                </a:cubicBezTo>
                <a:close/>
                <a:moveTo>
                  <a:pt x="39024" y="926"/>
                </a:moveTo>
                <a:cubicBezTo>
                  <a:pt x="39085" y="945"/>
                  <a:pt x="39110" y="992"/>
                  <a:pt x="39200" y="992"/>
                </a:cubicBezTo>
                <a:cubicBezTo>
                  <a:pt x="39151" y="865"/>
                  <a:pt x="39413" y="999"/>
                  <a:pt x="39434" y="882"/>
                </a:cubicBezTo>
                <a:cubicBezTo>
                  <a:pt x="39282" y="913"/>
                  <a:pt x="39129" y="850"/>
                  <a:pt x="39024" y="926"/>
                </a:cubicBezTo>
                <a:close/>
                <a:moveTo>
                  <a:pt x="36209" y="948"/>
                </a:moveTo>
                <a:cubicBezTo>
                  <a:pt x="36142" y="942"/>
                  <a:pt x="36100" y="953"/>
                  <a:pt x="36092" y="992"/>
                </a:cubicBezTo>
                <a:cubicBezTo>
                  <a:pt x="36199" y="1035"/>
                  <a:pt x="36256" y="974"/>
                  <a:pt x="36386" y="1014"/>
                </a:cubicBezTo>
                <a:cubicBezTo>
                  <a:pt x="36389" y="972"/>
                  <a:pt x="36483" y="999"/>
                  <a:pt x="36473" y="948"/>
                </a:cubicBezTo>
                <a:cubicBezTo>
                  <a:pt x="36345" y="959"/>
                  <a:pt x="36377" y="954"/>
                  <a:pt x="36268" y="969"/>
                </a:cubicBezTo>
                <a:cubicBezTo>
                  <a:pt x="36196" y="941"/>
                  <a:pt x="36321" y="904"/>
                  <a:pt x="36239" y="882"/>
                </a:cubicBezTo>
                <a:cubicBezTo>
                  <a:pt x="36237" y="910"/>
                  <a:pt x="36201" y="912"/>
                  <a:pt x="36209" y="948"/>
                </a:cubicBezTo>
                <a:close/>
                <a:moveTo>
                  <a:pt x="34392" y="926"/>
                </a:moveTo>
                <a:cubicBezTo>
                  <a:pt x="34412" y="926"/>
                  <a:pt x="34432" y="926"/>
                  <a:pt x="34451" y="926"/>
                </a:cubicBezTo>
                <a:cubicBezTo>
                  <a:pt x="34451" y="911"/>
                  <a:pt x="34451" y="896"/>
                  <a:pt x="34451" y="882"/>
                </a:cubicBezTo>
                <a:cubicBezTo>
                  <a:pt x="34432" y="882"/>
                  <a:pt x="34412" y="882"/>
                  <a:pt x="34392" y="882"/>
                </a:cubicBezTo>
                <a:cubicBezTo>
                  <a:pt x="34392" y="896"/>
                  <a:pt x="34392" y="911"/>
                  <a:pt x="34392" y="926"/>
                </a:cubicBezTo>
                <a:close/>
                <a:moveTo>
                  <a:pt x="52916" y="882"/>
                </a:moveTo>
                <a:cubicBezTo>
                  <a:pt x="53015" y="949"/>
                  <a:pt x="53005" y="800"/>
                  <a:pt x="52916" y="882"/>
                </a:cubicBezTo>
                <a:close/>
                <a:moveTo>
                  <a:pt x="52653" y="904"/>
                </a:moveTo>
                <a:cubicBezTo>
                  <a:pt x="52723" y="851"/>
                  <a:pt x="52557" y="847"/>
                  <a:pt x="52566" y="882"/>
                </a:cubicBezTo>
                <a:cubicBezTo>
                  <a:pt x="52564" y="880"/>
                  <a:pt x="52664" y="895"/>
                  <a:pt x="52653" y="904"/>
                </a:cubicBezTo>
                <a:close/>
                <a:moveTo>
                  <a:pt x="43508" y="926"/>
                </a:moveTo>
                <a:cubicBezTo>
                  <a:pt x="43540" y="957"/>
                  <a:pt x="43642" y="846"/>
                  <a:pt x="43537" y="860"/>
                </a:cubicBezTo>
                <a:cubicBezTo>
                  <a:pt x="43535" y="860"/>
                  <a:pt x="43539" y="880"/>
                  <a:pt x="43537" y="882"/>
                </a:cubicBezTo>
                <a:cubicBezTo>
                  <a:pt x="43534" y="884"/>
                  <a:pt x="43509" y="927"/>
                  <a:pt x="43508" y="926"/>
                </a:cubicBezTo>
                <a:close/>
                <a:moveTo>
                  <a:pt x="35858" y="904"/>
                </a:moveTo>
                <a:cubicBezTo>
                  <a:pt x="35878" y="904"/>
                  <a:pt x="35897" y="904"/>
                  <a:pt x="35916" y="904"/>
                </a:cubicBezTo>
                <a:cubicBezTo>
                  <a:pt x="35916" y="888"/>
                  <a:pt x="35916" y="874"/>
                  <a:pt x="35916" y="860"/>
                </a:cubicBezTo>
                <a:cubicBezTo>
                  <a:pt x="35897" y="860"/>
                  <a:pt x="35878" y="860"/>
                  <a:pt x="35858" y="860"/>
                </a:cubicBezTo>
                <a:cubicBezTo>
                  <a:pt x="35858" y="874"/>
                  <a:pt x="35858" y="888"/>
                  <a:pt x="35858" y="904"/>
                </a:cubicBezTo>
                <a:close/>
                <a:moveTo>
                  <a:pt x="34451" y="948"/>
                </a:moveTo>
                <a:cubicBezTo>
                  <a:pt x="34371" y="932"/>
                  <a:pt x="34392" y="992"/>
                  <a:pt x="34334" y="992"/>
                </a:cubicBezTo>
                <a:cubicBezTo>
                  <a:pt x="34276" y="949"/>
                  <a:pt x="34281" y="1002"/>
                  <a:pt x="34246" y="969"/>
                </a:cubicBezTo>
                <a:cubicBezTo>
                  <a:pt x="34222" y="949"/>
                  <a:pt x="34134" y="992"/>
                  <a:pt x="34128" y="992"/>
                </a:cubicBezTo>
                <a:cubicBezTo>
                  <a:pt x="34113" y="991"/>
                  <a:pt x="34113" y="965"/>
                  <a:pt x="34070" y="969"/>
                </a:cubicBezTo>
                <a:cubicBezTo>
                  <a:pt x="34069" y="969"/>
                  <a:pt x="34071" y="990"/>
                  <a:pt x="34070" y="992"/>
                </a:cubicBezTo>
                <a:cubicBezTo>
                  <a:pt x="34052" y="1008"/>
                  <a:pt x="33883" y="992"/>
                  <a:pt x="33865" y="992"/>
                </a:cubicBezTo>
                <a:cubicBezTo>
                  <a:pt x="33784" y="989"/>
                  <a:pt x="33744" y="969"/>
                  <a:pt x="33718" y="969"/>
                </a:cubicBezTo>
                <a:cubicBezTo>
                  <a:pt x="33709" y="970"/>
                  <a:pt x="33688" y="1014"/>
                  <a:pt x="33660" y="1014"/>
                </a:cubicBezTo>
                <a:cubicBezTo>
                  <a:pt x="33659" y="1014"/>
                  <a:pt x="33660" y="992"/>
                  <a:pt x="33660" y="992"/>
                </a:cubicBezTo>
                <a:cubicBezTo>
                  <a:pt x="33547" y="986"/>
                  <a:pt x="33408" y="1014"/>
                  <a:pt x="33367" y="969"/>
                </a:cubicBezTo>
                <a:cubicBezTo>
                  <a:pt x="33403" y="967"/>
                  <a:pt x="33436" y="964"/>
                  <a:pt x="33426" y="926"/>
                </a:cubicBezTo>
                <a:cubicBezTo>
                  <a:pt x="33340" y="926"/>
                  <a:pt x="33352" y="962"/>
                  <a:pt x="33308" y="969"/>
                </a:cubicBezTo>
                <a:cubicBezTo>
                  <a:pt x="33294" y="972"/>
                  <a:pt x="33262" y="964"/>
                  <a:pt x="33250" y="969"/>
                </a:cubicBezTo>
                <a:cubicBezTo>
                  <a:pt x="33231" y="978"/>
                  <a:pt x="33253" y="1035"/>
                  <a:pt x="33191" y="1014"/>
                </a:cubicBezTo>
                <a:cubicBezTo>
                  <a:pt x="33123" y="1007"/>
                  <a:pt x="33042" y="991"/>
                  <a:pt x="33103" y="948"/>
                </a:cubicBezTo>
                <a:cubicBezTo>
                  <a:pt x="32986" y="941"/>
                  <a:pt x="32944" y="990"/>
                  <a:pt x="32956" y="1080"/>
                </a:cubicBezTo>
                <a:cubicBezTo>
                  <a:pt x="33016" y="1091"/>
                  <a:pt x="33012" y="1044"/>
                  <a:pt x="33044" y="1035"/>
                </a:cubicBezTo>
                <a:cubicBezTo>
                  <a:pt x="33116" y="1019"/>
                  <a:pt x="33223" y="1049"/>
                  <a:pt x="33308" y="1035"/>
                </a:cubicBezTo>
                <a:cubicBezTo>
                  <a:pt x="33306" y="1064"/>
                  <a:pt x="33271" y="1066"/>
                  <a:pt x="33278" y="1102"/>
                </a:cubicBezTo>
                <a:cubicBezTo>
                  <a:pt x="33337" y="1111"/>
                  <a:pt x="33334" y="1068"/>
                  <a:pt x="33367" y="1058"/>
                </a:cubicBezTo>
                <a:cubicBezTo>
                  <a:pt x="33475" y="1021"/>
                  <a:pt x="33503" y="1066"/>
                  <a:pt x="33572" y="1058"/>
                </a:cubicBezTo>
                <a:cubicBezTo>
                  <a:pt x="33625" y="1052"/>
                  <a:pt x="33652" y="1020"/>
                  <a:pt x="33718" y="1014"/>
                </a:cubicBezTo>
                <a:cubicBezTo>
                  <a:pt x="33703" y="1016"/>
                  <a:pt x="33740" y="1034"/>
                  <a:pt x="33748" y="1035"/>
                </a:cubicBezTo>
                <a:cubicBezTo>
                  <a:pt x="33829" y="1051"/>
                  <a:pt x="33850" y="1016"/>
                  <a:pt x="33924" y="1014"/>
                </a:cubicBezTo>
                <a:cubicBezTo>
                  <a:pt x="33955" y="1013"/>
                  <a:pt x="33971" y="1031"/>
                  <a:pt x="34012" y="1035"/>
                </a:cubicBezTo>
                <a:cubicBezTo>
                  <a:pt x="34122" y="1049"/>
                  <a:pt x="34222" y="1019"/>
                  <a:pt x="34276" y="1014"/>
                </a:cubicBezTo>
                <a:cubicBezTo>
                  <a:pt x="34310" y="1010"/>
                  <a:pt x="34358" y="1010"/>
                  <a:pt x="34392" y="1014"/>
                </a:cubicBezTo>
                <a:cubicBezTo>
                  <a:pt x="34433" y="1017"/>
                  <a:pt x="34471" y="1093"/>
                  <a:pt x="34510" y="1035"/>
                </a:cubicBezTo>
                <a:cubicBezTo>
                  <a:pt x="34493" y="1034"/>
                  <a:pt x="34477" y="1020"/>
                  <a:pt x="34510" y="1014"/>
                </a:cubicBezTo>
                <a:cubicBezTo>
                  <a:pt x="34576" y="1001"/>
                  <a:pt x="34745" y="1025"/>
                  <a:pt x="34686" y="1146"/>
                </a:cubicBezTo>
                <a:cubicBezTo>
                  <a:pt x="34741" y="1147"/>
                  <a:pt x="34748" y="1129"/>
                  <a:pt x="34714" y="1102"/>
                </a:cubicBezTo>
                <a:cubicBezTo>
                  <a:pt x="34800" y="1092"/>
                  <a:pt x="34784" y="1007"/>
                  <a:pt x="34861" y="992"/>
                </a:cubicBezTo>
                <a:cubicBezTo>
                  <a:pt x="34940" y="1050"/>
                  <a:pt x="35138" y="994"/>
                  <a:pt x="35184" y="992"/>
                </a:cubicBezTo>
                <a:cubicBezTo>
                  <a:pt x="35344" y="986"/>
                  <a:pt x="35504" y="1049"/>
                  <a:pt x="35623" y="1014"/>
                </a:cubicBezTo>
                <a:cubicBezTo>
                  <a:pt x="35633" y="1039"/>
                  <a:pt x="35714" y="1118"/>
                  <a:pt x="35741" y="1058"/>
                </a:cubicBezTo>
                <a:cubicBezTo>
                  <a:pt x="35693" y="1073"/>
                  <a:pt x="35693" y="954"/>
                  <a:pt x="35741" y="969"/>
                </a:cubicBezTo>
                <a:cubicBezTo>
                  <a:pt x="35784" y="978"/>
                  <a:pt x="35795" y="1001"/>
                  <a:pt x="35829" y="969"/>
                </a:cubicBezTo>
                <a:cubicBezTo>
                  <a:pt x="35840" y="959"/>
                  <a:pt x="35907" y="1016"/>
                  <a:pt x="35887" y="948"/>
                </a:cubicBezTo>
                <a:cubicBezTo>
                  <a:pt x="35799" y="948"/>
                  <a:pt x="35712" y="948"/>
                  <a:pt x="35623" y="948"/>
                </a:cubicBezTo>
                <a:cubicBezTo>
                  <a:pt x="35627" y="908"/>
                  <a:pt x="35594" y="896"/>
                  <a:pt x="35535" y="904"/>
                </a:cubicBezTo>
                <a:cubicBezTo>
                  <a:pt x="35438" y="1013"/>
                  <a:pt x="35152" y="912"/>
                  <a:pt x="35008" y="948"/>
                </a:cubicBezTo>
                <a:cubicBezTo>
                  <a:pt x="35012" y="893"/>
                  <a:pt x="35064" y="880"/>
                  <a:pt x="34979" y="860"/>
                </a:cubicBezTo>
                <a:cubicBezTo>
                  <a:pt x="34973" y="893"/>
                  <a:pt x="34989" y="941"/>
                  <a:pt x="34949" y="948"/>
                </a:cubicBezTo>
                <a:cubicBezTo>
                  <a:pt x="34782" y="954"/>
                  <a:pt x="34731" y="956"/>
                  <a:pt x="34539" y="969"/>
                </a:cubicBezTo>
                <a:cubicBezTo>
                  <a:pt x="34525" y="900"/>
                  <a:pt x="34640" y="911"/>
                  <a:pt x="34568" y="860"/>
                </a:cubicBezTo>
                <a:cubicBezTo>
                  <a:pt x="34459" y="836"/>
                  <a:pt x="34511" y="934"/>
                  <a:pt x="34451" y="948"/>
                </a:cubicBezTo>
                <a:close/>
                <a:moveTo>
                  <a:pt x="33865" y="948"/>
                </a:moveTo>
                <a:cubicBezTo>
                  <a:pt x="33884" y="934"/>
                  <a:pt x="33856" y="853"/>
                  <a:pt x="33836" y="860"/>
                </a:cubicBezTo>
                <a:cubicBezTo>
                  <a:pt x="33780" y="889"/>
                  <a:pt x="33852" y="957"/>
                  <a:pt x="33865" y="948"/>
                </a:cubicBezTo>
                <a:close/>
                <a:moveTo>
                  <a:pt x="32019" y="926"/>
                </a:moveTo>
                <a:cubicBezTo>
                  <a:pt x="32038" y="926"/>
                  <a:pt x="32057" y="926"/>
                  <a:pt x="32077" y="926"/>
                </a:cubicBezTo>
                <a:cubicBezTo>
                  <a:pt x="32095" y="924"/>
                  <a:pt x="32112" y="922"/>
                  <a:pt x="32106" y="904"/>
                </a:cubicBezTo>
                <a:cubicBezTo>
                  <a:pt x="32064" y="899"/>
                  <a:pt x="32057" y="868"/>
                  <a:pt x="32019" y="860"/>
                </a:cubicBezTo>
                <a:cubicBezTo>
                  <a:pt x="32019" y="882"/>
                  <a:pt x="32019" y="904"/>
                  <a:pt x="32019" y="926"/>
                </a:cubicBezTo>
                <a:close/>
                <a:moveTo>
                  <a:pt x="51655" y="838"/>
                </a:moveTo>
                <a:cubicBezTo>
                  <a:pt x="51637" y="838"/>
                  <a:pt x="51616" y="838"/>
                  <a:pt x="51597" y="838"/>
                </a:cubicBezTo>
                <a:cubicBezTo>
                  <a:pt x="51437" y="832"/>
                  <a:pt x="51661" y="900"/>
                  <a:pt x="51655" y="838"/>
                </a:cubicBezTo>
                <a:close/>
                <a:moveTo>
                  <a:pt x="41983" y="882"/>
                </a:moveTo>
                <a:cubicBezTo>
                  <a:pt x="42003" y="882"/>
                  <a:pt x="42023" y="882"/>
                  <a:pt x="42042" y="882"/>
                </a:cubicBezTo>
                <a:cubicBezTo>
                  <a:pt x="42042" y="868"/>
                  <a:pt x="42042" y="853"/>
                  <a:pt x="42042" y="838"/>
                </a:cubicBezTo>
                <a:cubicBezTo>
                  <a:pt x="42023" y="838"/>
                  <a:pt x="42003" y="838"/>
                  <a:pt x="41983" y="838"/>
                </a:cubicBezTo>
                <a:cubicBezTo>
                  <a:pt x="41983" y="853"/>
                  <a:pt x="41983" y="868"/>
                  <a:pt x="41983" y="882"/>
                </a:cubicBezTo>
                <a:close/>
                <a:moveTo>
                  <a:pt x="33630" y="904"/>
                </a:moveTo>
                <a:cubicBezTo>
                  <a:pt x="33650" y="904"/>
                  <a:pt x="33670" y="904"/>
                  <a:pt x="33689" y="904"/>
                </a:cubicBezTo>
                <a:cubicBezTo>
                  <a:pt x="33691" y="876"/>
                  <a:pt x="33727" y="873"/>
                  <a:pt x="33718" y="838"/>
                </a:cubicBezTo>
                <a:cubicBezTo>
                  <a:pt x="33698" y="838"/>
                  <a:pt x="33679" y="838"/>
                  <a:pt x="33660" y="838"/>
                </a:cubicBezTo>
                <a:cubicBezTo>
                  <a:pt x="33658" y="866"/>
                  <a:pt x="33622" y="868"/>
                  <a:pt x="33630" y="904"/>
                </a:cubicBezTo>
                <a:close/>
                <a:moveTo>
                  <a:pt x="31842" y="926"/>
                </a:moveTo>
                <a:cubicBezTo>
                  <a:pt x="31886" y="922"/>
                  <a:pt x="31950" y="934"/>
                  <a:pt x="31960" y="904"/>
                </a:cubicBezTo>
                <a:cubicBezTo>
                  <a:pt x="31924" y="901"/>
                  <a:pt x="31891" y="898"/>
                  <a:pt x="31901" y="860"/>
                </a:cubicBezTo>
                <a:cubicBezTo>
                  <a:pt x="31850" y="866"/>
                  <a:pt x="31744" y="790"/>
                  <a:pt x="31754" y="882"/>
                </a:cubicBezTo>
                <a:cubicBezTo>
                  <a:pt x="31795" y="882"/>
                  <a:pt x="31819" y="872"/>
                  <a:pt x="31842" y="860"/>
                </a:cubicBezTo>
                <a:cubicBezTo>
                  <a:pt x="31842" y="882"/>
                  <a:pt x="31842" y="904"/>
                  <a:pt x="31842" y="926"/>
                </a:cubicBezTo>
                <a:close/>
                <a:moveTo>
                  <a:pt x="27915" y="882"/>
                </a:moveTo>
                <a:cubicBezTo>
                  <a:pt x="27886" y="882"/>
                  <a:pt x="27857" y="882"/>
                  <a:pt x="27827" y="882"/>
                </a:cubicBezTo>
                <a:cubicBezTo>
                  <a:pt x="27822" y="936"/>
                  <a:pt x="27822" y="989"/>
                  <a:pt x="27886" y="992"/>
                </a:cubicBezTo>
                <a:cubicBezTo>
                  <a:pt x="27965" y="936"/>
                  <a:pt x="28000" y="974"/>
                  <a:pt x="28091" y="948"/>
                </a:cubicBezTo>
                <a:cubicBezTo>
                  <a:pt x="28089" y="975"/>
                  <a:pt x="28053" y="978"/>
                  <a:pt x="28062" y="1014"/>
                </a:cubicBezTo>
                <a:cubicBezTo>
                  <a:pt x="28153" y="984"/>
                  <a:pt x="28146" y="1019"/>
                  <a:pt x="28266" y="1014"/>
                </a:cubicBezTo>
                <a:cubicBezTo>
                  <a:pt x="28196" y="922"/>
                  <a:pt x="28306" y="974"/>
                  <a:pt x="28354" y="926"/>
                </a:cubicBezTo>
                <a:cubicBezTo>
                  <a:pt x="28245" y="911"/>
                  <a:pt x="28163" y="853"/>
                  <a:pt x="28091" y="926"/>
                </a:cubicBezTo>
                <a:cubicBezTo>
                  <a:pt x="28095" y="870"/>
                  <a:pt x="28147" y="857"/>
                  <a:pt x="28062" y="838"/>
                </a:cubicBezTo>
                <a:cubicBezTo>
                  <a:pt x="28033" y="860"/>
                  <a:pt x="28003" y="882"/>
                  <a:pt x="27973" y="904"/>
                </a:cubicBezTo>
                <a:cubicBezTo>
                  <a:pt x="27960" y="878"/>
                  <a:pt x="27942" y="854"/>
                  <a:pt x="27915" y="838"/>
                </a:cubicBezTo>
                <a:cubicBezTo>
                  <a:pt x="27915" y="853"/>
                  <a:pt x="27915" y="868"/>
                  <a:pt x="27915" y="882"/>
                </a:cubicBezTo>
                <a:close/>
                <a:moveTo>
                  <a:pt x="42540" y="838"/>
                </a:moveTo>
                <a:cubicBezTo>
                  <a:pt x="42507" y="882"/>
                  <a:pt x="42587" y="942"/>
                  <a:pt x="42599" y="882"/>
                </a:cubicBezTo>
                <a:cubicBezTo>
                  <a:pt x="42495" y="875"/>
                  <a:pt x="42724" y="838"/>
                  <a:pt x="42599" y="815"/>
                </a:cubicBezTo>
                <a:cubicBezTo>
                  <a:pt x="42593" y="833"/>
                  <a:pt x="42575" y="841"/>
                  <a:pt x="42540" y="838"/>
                </a:cubicBezTo>
                <a:close/>
                <a:moveTo>
                  <a:pt x="38701" y="838"/>
                </a:moveTo>
                <a:cubicBezTo>
                  <a:pt x="38890" y="887"/>
                  <a:pt x="38780" y="758"/>
                  <a:pt x="38701" y="838"/>
                </a:cubicBezTo>
                <a:close/>
                <a:moveTo>
                  <a:pt x="36825" y="882"/>
                </a:moveTo>
                <a:cubicBezTo>
                  <a:pt x="36816" y="832"/>
                  <a:pt x="36909" y="857"/>
                  <a:pt x="36913" y="815"/>
                </a:cubicBezTo>
                <a:cubicBezTo>
                  <a:pt x="36839" y="793"/>
                  <a:pt x="36746" y="862"/>
                  <a:pt x="36825" y="882"/>
                </a:cubicBezTo>
                <a:close/>
                <a:moveTo>
                  <a:pt x="36678" y="882"/>
                </a:moveTo>
                <a:cubicBezTo>
                  <a:pt x="36705" y="878"/>
                  <a:pt x="36694" y="760"/>
                  <a:pt x="36649" y="838"/>
                </a:cubicBezTo>
                <a:cubicBezTo>
                  <a:pt x="36642" y="851"/>
                  <a:pt x="36661" y="884"/>
                  <a:pt x="36678" y="882"/>
                </a:cubicBezTo>
                <a:close/>
                <a:moveTo>
                  <a:pt x="28794" y="838"/>
                </a:moveTo>
                <a:cubicBezTo>
                  <a:pt x="28767" y="904"/>
                  <a:pt x="28842" y="856"/>
                  <a:pt x="28882" y="860"/>
                </a:cubicBezTo>
                <a:cubicBezTo>
                  <a:pt x="28949" y="865"/>
                  <a:pt x="28979" y="873"/>
                  <a:pt x="29029" y="882"/>
                </a:cubicBezTo>
                <a:cubicBezTo>
                  <a:pt x="29065" y="763"/>
                  <a:pt x="28851" y="830"/>
                  <a:pt x="28794" y="838"/>
                </a:cubicBezTo>
                <a:close/>
                <a:moveTo>
                  <a:pt x="43479" y="882"/>
                </a:moveTo>
                <a:cubicBezTo>
                  <a:pt x="43499" y="865"/>
                  <a:pt x="43551" y="775"/>
                  <a:pt x="43449" y="794"/>
                </a:cubicBezTo>
                <a:cubicBezTo>
                  <a:pt x="43454" y="827"/>
                  <a:pt x="43439" y="875"/>
                  <a:pt x="43479" y="882"/>
                </a:cubicBezTo>
                <a:close/>
                <a:moveTo>
                  <a:pt x="42364" y="904"/>
                </a:moveTo>
                <a:cubicBezTo>
                  <a:pt x="42383" y="857"/>
                  <a:pt x="42515" y="821"/>
                  <a:pt x="42394" y="794"/>
                </a:cubicBezTo>
                <a:cubicBezTo>
                  <a:pt x="42395" y="827"/>
                  <a:pt x="42285" y="884"/>
                  <a:pt x="42364" y="904"/>
                </a:cubicBezTo>
                <a:close/>
                <a:moveTo>
                  <a:pt x="42160" y="838"/>
                </a:moveTo>
                <a:cubicBezTo>
                  <a:pt x="42189" y="838"/>
                  <a:pt x="42194" y="856"/>
                  <a:pt x="42218" y="860"/>
                </a:cubicBezTo>
                <a:cubicBezTo>
                  <a:pt x="42215" y="826"/>
                  <a:pt x="42223" y="784"/>
                  <a:pt x="42160" y="794"/>
                </a:cubicBezTo>
                <a:cubicBezTo>
                  <a:pt x="42160" y="808"/>
                  <a:pt x="42160" y="823"/>
                  <a:pt x="42160" y="838"/>
                </a:cubicBezTo>
                <a:close/>
                <a:moveTo>
                  <a:pt x="35477" y="815"/>
                </a:moveTo>
                <a:cubicBezTo>
                  <a:pt x="35490" y="785"/>
                  <a:pt x="35445" y="817"/>
                  <a:pt x="35448" y="815"/>
                </a:cubicBezTo>
                <a:cubicBezTo>
                  <a:pt x="35255" y="840"/>
                  <a:pt x="35463" y="847"/>
                  <a:pt x="35477" y="815"/>
                </a:cubicBezTo>
                <a:close/>
                <a:moveTo>
                  <a:pt x="34158" y="882"/>
                </a:moveTo>
                <a:cubicBezTo>
                  <a:pt x="34177" y="882"/>
                  <a:pt x="34197" y="882"/>
                  <a:pt x="34216" y="882"/>
                </a:cubicBezTo>
                <a:cubicBezTo>
                  <a:pt x="34216" y="853"/>
                  <a:pt x="34216" y="823"/>
                  <a:pt x="34216" y="794"/>
                </a:cubicBezTo>
                <a:cubicBezTo>
                  <a:pt x="34197" y="794"/>
                  <a:pt x="34177" y="794"/>
                  <a:pt x="34158" y="794"/>
                </a:cubicBezTo>
                <a:cubicBezTo>
                  <a:pt x="34158" y="823"/>
                  <a:pt x="34158" y="853"/>
                  <a:pt x="34158" y="882"/>
                </a:cubicBezTo>
                <a:close/>
                <a:moveTo>
                  <a:pt x="29439" y="860"/>
                </a:moveTo>
                <a:cubicBezTo>
                  <a:pt x="29305" y="851"/>
                  <a:pt x="29286" y="930"/>
                  <a:pt x="29322" y="992"/>
                </a:cubicBezTo>
                <a:cubicBezTo>
                  <a:pt x="29379" y="998"/>
                  <a:pt x="29380" y="962"/>
                  <a:pt x="29410" y="948"/>
                </a:cubicBezTo>
                <a:cubicBezTo>
                  <a:pt x="29502" y="936"/>
                  <a:pt x="29530" y="999"/>
                  <a:pt x="29557" y="926"/>
                </a:cubicBezTo>
                <a:cubicBezTo>
                  <a:pt x="29481" y="909"/>
                  <a:pt x="29550" y="784"/>
                  <a:pt x="29439" y="794"/>
                </a:cubicBezTo>
                <a:cubicBezTo>
                  <a:pt x="29439" y="815"/>
                  <a:pt x="29439" y="838"/>
                  <a:pt x="29439" y="860"/>
                </a:cubicBezTo>
                <a:close/>
                <a:moveTo>
                  <a:pt x="43185" y="860"/>
                </a:moveTo>
                <a:cubicBezTo>
                  <a:pt x="43271" y="866"/>
                  <a:pt x="43298" y="775"/>
                  <a:pt x="43215" y="772"/>
                </a:cubicBezTo>
                <a:cubicBezTo>
                  <a:pt x="43217" y="810"/>
                  <a:pt x="43208" y="840"/>
                  <a:pt x="43185" y="860"/>
                </a:cubicBezTo>
                <a:close/>
                <a:moveTo>
                  <a:pt x="41749" y="860"/>
                </a:moveTo>
                <a:cubicBezTo>
                  <a:pt x="41835" y="701"/>
                  <a:pt x="41668" y="828"/>
                  <a:pt x="41749" y="860"/>
                </a:cubicBezTo>
                <a:close/>
                <a:moveTo>
                  <a:pt x="41661" y="772"/>
                </a:moveTo>
                <a:cubicBezTo>
                  <a:pt x="41568" y="802"/>
                  <a:pt x="41563" y="776"/>
                  <a:pt x="41456" y="772"/>
                </a:cubicBezTo>
                <a:cubicBezTo>
                  <a:pt x="41459" y="868"/>
                  <a:pt x="41630" y="828"/>
                  <a:pt x="41661" y="772"/>
                </a:cubicBezTo>
                <a:close/>
                <a:moveTo>
                  <a:pt x="39873" y="772"/>
                </a:moveTo>
                <a:cubicBezTo>
                  <a:pt x="39854" y="757"/>
                  <a:pt x="39747" y="778"/>
                  <a:pt x="39756" y="794"/>
                </a:cubicBezTo>
                <a:cubicBezTo>
                  <a:pt x="39795" y="835"/>
                  <a:pt x="39886" y="781"/>
                  <a:pt x="39873" y="772"/>
                </a:cubicBezTo>
                <a:close/>
                <a:moveTo>
                  <a:pt x="34861" y="815"/>
                </a:moveTo>
                <a:cubicBezTo>
                  <a:pt x="34872" y="806"/>
                  <a:pt x="34900" y="853"/>
                  <a:pt x="34832" y="838"/>
                </a:cubicBezTo>
                <a:cubicBezTo>
                  <a:pt x="34834" y="990"/>
                  <a:pt x="35042" y="833"/>
                  <a:pt x="34920" y="772"/>
                </a:cubicBezTo>
                <a:cubicBezTo>
                  <a:pt x="34911" y="796"/>
                  <a:pt x="34879" y="798"/>
                  <a:pt x="34861" y="815"/>
                </a:cubicBezTo>
                <a:close/>
                <a:moveTo>
                  <a:pt x="32926" y="860"/>
                </a:moveTo>
                <a:cubicBezTo>
                  <a:pt x="33086" y="851"/>
                  <a:pt x="32961" y="898"/>
                  <a:pt x="32926" y="926"/>
                </a:cubicBezTo>
                <a:cubicBezTo>
                  <a:pt x="32999" y="929"/>
                  <a:pt x="33068" y="929"/>
                  <a:pt x="33103" y="904"/>
                </a:cubicBezTo>
                <a:cubicBezTo>
                  <a:pt x="33053" y="843"/>
                  <a:pt x="33149" y="800"/>
                  <a:pt x="33044" y="772"/>
                </a:cubicBezTo>
                <a:cubicBezTo>
                  <a:pt x="33041" y="828"/>
                  <a:pt x="32930" y="803"/>
                  <a:pt x="32926" y="860"/>
                </a:cubicBezTo>
                <a:close/>
                <a:moveTo>
                  <a:pt x="29820" y="838"/>
                </a:moveTo>
                <a:cubicBezTo>
                  <a:pt x="29822" y="800"/>
                  <a:pt x="29797" y="781"/>
                  <a:pt x="29761" y="772"/>
                </a:cubicBezTo>
                <a:cubicBezTo>
                  <a:pt x="29720" y="804"/>
                  <a:pt x="29718" y="857"/>
                  <a:pt x="29820" y="838"/>
                </a:cubicBezTo>
                <a:close/>
                <a:moveTo>
                  <a:pt x="29673" y="838"/>
                </a:moveTo>
                <a:cubicBezTo>
                  <a:pt x="29675" y="824"/>
                  <a:pt x="29678" y="812"/>
                  <a:pt x="29703" y="815"/>
                </a:cubicBezTo>
                <a:cubicBezTo>
                  <a:pt x="29699" y="789"/>
                  <a:pt x="29694" y="763"/>
                  <a:pt x="29644" y="772"/>
                </a:cubicBezTo>
                <a:cubicBezTo>
                  <a:pt x="29649" y="797"/>
                  <a:pt x="29640" y="835"/>
                  <a:pt x="29673" y="838"/>
                </a:cubicBezTo>
                <a:close/>
                <a:moveTo>
                  <a:pt x="41017" y="838"/>
                </a:moveTo>
                <a:cubicBezTo>
                  <a:pt x="41022" y="783"/>
                  <a:pt x="40972" y="769"/>
                  <a:pt x="40929" y="749"/>
                </a:cubicBezTo>
                <a:cubicBezTo>
                  <a:pt x="40941" y="791"/>
                  <a:pt x="40939" y="845"/>
                  <a:pt x="41017" y="838"/>
                </a:cubicBezTo>
                <a:close/>
                <a:moveTo>
                  <a:pt x="39082" y="838"/>
                </a:moveTo>
                <a:cubicBezTo>
                  <a:pt x="39048" y="769"/>
                  <a:pt x="39128" y="784"/>
                  <a:pt x="39141" y="749"/>
                </a:cubicBezTo>
                <a:cubicBezTo>
                  <a:pt x="38992" y="717"/>
                  <a:pt x="38953" y="829"/>
                  <a:pt x="39082" y="838"/>
                </a:cubicBezTo>
                <a:close/>
                <a:moveTo>
                  <a:pt x="37177" y="838"/>
                </a:moveTo>
                <a:cubicBezTo>
                  <a:pt x="37251" y="813"/>
                  <a:pt x="37343" y="802"/>
                  <a:pt x="37382" y="749"/>
                </a:cubicBezTo>
                <a:cubicBezTo>
                  <a:pt x="37261" y="739"/>
                  <a:pt x="37167" y="749"/>
                  <a:pt x="37177" y="838"/>
                </a:cubicBezTo>
                <a:close/>
                <a:moveTo>
                  <a:pt x="35975" y="815"/>
                </a:moveTo>
                <a:cubicBezTo>
                  <a:pt x="35995" y="815"/>
                  <a:pt x="36014" y="815"/>
                  <a:pt x="36034" y="815"/>
                </a:cubicBezTo>
                <a:cubicBezTo>
                  <a:pt x="36035" y="787"/>
                  <a:pt x="36071" y="785"/>
                  <a:pt x="36063" y="749"/>
                </a:cubicBezTo>
                <a:cubicBezTo>
                  <a:pt x="36043" y="749"/>
                  <a:pt x="36024" y="749"/>
                  <a:pt x="36005" y="749"/>
                </a:cubicBezTo>
                <a:cubicBezTo>
                  <a:pt x="36003" y="778"/>
                  <a:pt x="35967" y="781"/>
                  <a:pt x="35975" y="815"/>
                </a:cubicBezTo>
                <a:close/>
                <a:moveTo>
                  <a:pt x="34070" y="794"/>
                </a:moveTo>
                <a:cubicBezTo>
                  <a:pt x="34090" y="794"/>
                  <a:pt x="34109" y="794"/>
                  <a:pt x="34128" y="794"/>
                </a:cubicBezTo>
                <a:cubicBezTo>
                  <a:pt x="34128" y="779"/>
                  <a:pt x="34128" y="764"/>
                  <a:pt x="34128" y="749"/>
                </a:cubicBezTo>
                <a:cubicBezTo>
                  <a:pt x="34109" y="749"/>
                  <a:pt x="34090" y="749"/>
                  <a:pt x="34070" y="749"/>
                </a:cubicBezTo>
                <a:cubicBezTo>
                  <a:pt x="34070" y="764"/>
                  <a:pt x="34070" y="779"/>
                  <a:pt x="34070" y="794"/>
                </a:cubicBezTo>
                <a:close/>
                <a:moveTo>
                  <a:pt x="32575" y="749"/>
                </a:moveTo>
                <a:cubicBezTo>
                  <a:pt x="32556" y="817"/>
                  <a:pt x="32442" y="811"/>
                  <a:pt x="32400" y="860"/>
                </a:cubicBezTo>
                <a:cubicBezTo>
                  <a:pt x="32492" y="919"/>
                  <a:pt x="32633" y="812"/>
                  <a:pt x="32663" y="926"/>
                </a:cubicBezTo>
                <a:cubicBezTo>
                  <a:pt x="32621" y="953"/>
                  <a:pt x="32618" y="1010"/>
                  <a:pt x="32575" y="1035"/>
                </a:cubicBezTo>
                <a:cubicBezTo>
                  <a:pt x="32609" y="1040"/>
                  <a:pt x="32607" y="1070"/>
                  <a:pt x="32605" y="1102"/>
                </a:cubicBezTo>
                <a:cubicBezTo>
                  <a:pt x="32709" y="1136"/>
                  <a:pt x="32622" y="1027"/>
                  <a:pt x="32692" y="1035"/>
                </a:cubicBezTo>
                <a:cubicBezTo>
                  <a:pt x="32692" y="1073"/>
                  <a:pt x="32692" y="1109"/>
                  <a:pt x="32692" y="1146"/>
                </a:cubicBezTo>
                <a:cubicBezTo>
                  <a:pt x="32799" y="1160"/>
                  <a:pt x="32729" y="1041"/>
                  <a:pt x="32810" y="1035"/>
                </a:cubicBezTo>
                <a:cubicBezTo>
                  <a:pt x="32764" y="1097"/>
                  <a:pt x="32886" y="1134"/>
                  <a:pt x="32898" y="1080"/>
                </a:cubicBezTo>
                <a:cubicBezTo>
                  <a:pt x="32864" y="1076"/>
                  <a:pt x="32866" y="1045"/>
                  <a:pt x="32869" y="1014"/>
                </a:cubicBezTo>
                <a:cubicBezTo>
                  <a:pt x="32850" y="983"/>
                  <a:pt x="32755" y="1010"/>
                  <a:pt x="32751" y="969"/>
                </a:cubicBezTo>
                <a:cubicBezTo>
                  <a:pt x="32811" y="941"/>
                  <a:pt x="32821" y="876"/>
                  <a:pt x="32869" y="838"/>
                </a:cubicBezTo>
                <a:cubicBezTo>
                  <a:pt x="32813" y="842"/>
                  <a:pt x="32803" y="813"/>
                  <a:pt x="32751" y="815"/>
                </a:cubicBezTo>
                <a:cubicBezTo>
                  <a:pt x="32736" y="842"/>
                  <a:pt x="32720" y="866"/>
                  <a:pt x="32692" y="882"/>
                </a:cubicBezTo>
                <a:cubicBezTo>
                  <a:pt x="32671" y="814"/>
                  <a:pt x="32722" y="802"/>
                  <a:pt x="32722" y="749"/>
                </a:cubicBezTo>
                <a:cubicBezTo>
                  <a:pt x="32632" y="766"/>
                  <a:pt x="32665" y="766"/>
                  <a:pt x="32575" y="749"/>
                </a:cubicBezTo>
                <a:close/>
                <a:moveTo>
                  <a:pt x="30289" y="926"/>
                </a:moveTo>
                <a:cubicBezTo>
                  <a:pt x="30274" y="893"/>
                  <a:pt x="30245" y="870"/>
                  <a:pt x="30230" y="838"/>
                </a:cubicBezTo>
                <a:cubicBezTo>
                  <a:pt x="30265" y="835"/>
                  <a:pt x="30314" y="841"/>
                  <a:pt x="30319" y="815"/>
                </a:cubicBezTo>
                <a:cubicBezTo>
                  <a:pt x="30207" y="848"/>
                  <a:pt x="30312" y="718"/>
                  <a:pt x="30201" y="749"/>
                </a:cubicBezTo>
                <a:cubicBezTo>
                  <a:pt x="30126" y="806"/>
                  <a:pt x="30118" y="865"/>
                  <a:pt x="30143" y="948"/>
                </a:cubicBezTo>
                <a:cubicBezTo>
                  <a:pt x="30235" y="973"/>
                  <a:pt x="30214" y="913"/>
                  <a:pt x="30260" y="904"/>
                </a:cubicBezTo>
                <a:cubicBezTo>
                  <a:pt x="30259" y="927"/>
                  <a:pt x="30274" y="960"/>
                  <a:pt x="30289" y="926"/>
                </a:cubicBezTo>
                <a:close/>
                <a:moveTo>
                  <a:pt x="38056" y="794"/>
                </a:moveTo>
                <a:cubicBezTo>
                  <a:pt x="38006" y="785"/>
                  <a:pt x="38062" y="766"/>
                  <a:pt x="38056" y="728"/>
                </a:cubicBezTo>
                <a:cubicBezTo>
                  <a:pt x="38022" y="731"/>
                  <a:pt x="37973" y="724"/>
                  <a:pt x="37969" y="749"/>
                </a:cubicBezTo>
                <a:cubicBezTo>
                  <a:pt x="38008" y="746"/>
                  <a:pt x="38006" y="877"/>
                  <a:pt x="38056" y="794"/>
                </a:cubicBezTo>
                <a:close/>
                <a:moveTo>
                  <a:pt x="36180" y="794"/>
                </a:moveTo>
                <a:cubicBezTo>
                  <a:pt x="36226" y="803"/>
                  <a:pt x="36249" y="781"/>
                  <a:pt x="36268" y="772"/>
                </a:cubicBezTo>
                <a:cubicBezTo>
                  <a:pt x="36286" y="763"/>
                  <a:pt x="36306" y="736"/>
                  <a:pt x="36327" y="728"/>
                </a:cubicBezTo>
                <a:cubicBezTo>
                  <a:pt x="36243" y="724"/>
                  <a:pt x="36167" y="725"/>
                  <a:pt x="36180" y="794"/>
                </a:cubicBezTo>
                <a:close/>
                <a:moveTo>
                  <a:pt x="35126" y="728"/>
                </a:moveTo>
                <a:cubicBezTo>
                  <a:pt x="35084" y="727"/>
                  <a:pt x="35061" y="738"/>
                  <a:pt x="35037" y="749"/>
                </a:cubicBezTo>
                <a:cubicBezTo>
                  <a:pt x="35047" y="802"/>
                  <a:pt x="35084" y="832"/>
                  <a:pt x="35066" y="904"/>
                </a:cubicBezTo>
                <a:cubicBezTo>
                  <a:pt x="35152" y="894"/>
                  <a:pt x="35161" y="828"/>
                  <a:pt x="35213" y="794"/>
                </a:cubicBezTo>
                <a:cubicBezTo>
                  <a:pt x="35171" y="745"/>
                  <a:pt x="35141" y="821"/>
                  <a:pt x="35126" y="772"/>
                </a:cubicBezTo>
                <a:cubicBezTo>
                  <a:pt x="35161" y="767"/>
                  <a:pt x="35143" y="748"/>
                  <a:pt x="35126" y="728"/>
                </a:cubicBezTo>
                <a:close/>
                <a:moveTo>
                  <a:pt x="33367" y="794"/>
                </a:moveTo>
                <a:cubicBezTo>
                  <a:pt x="33367" y="796"/>
                  <a:pt x="33416" y="796"/>
                  <a:pt x="33396" y="815"/>
                </a:cubicBezTo>
                <a:cubicBezTo>
                  <a:pt x="33367" y="845"/>
                  <a:pt x="33301" y="840"/>
                  <a:pt x="33250" y="882"/>
                </a:cubicBezTo>
                <a:cubicBezTo>
                  <a:pt x="33261" y="920"/>
                  <a:pt x="33206" y="938"/>
                  <a:pt x="33250" y="948"/>
                </a:cubicBezTo>
                <a:cubicBezTo>
                  <a:pt x="33317" y="887"/>
                  <a:pt x="33473" y="900"/>
                  <a:pt x="33542" y="948"/>
                </a:cubicBezTo>
                <a:cubicBezTo>
                  <a:pt x="33560" y="878"/>
                  <a:pt x="33487" y="880"/>
                  <a:pt x="33542" y="838"/>
                </a:cubicBezTo>
                <a:cubicBezTo>
                  <a:pt x="33470" y="822"/>
                  <a:pt x="33423" y="935"/>
                  <a:pt x="33367" y="860"/>
                </a:cubicBezTo>
                <a:cubicBezTo>
                  <a:pt x="33461" y="874"/>
                  <a:pt x="33438" y="812"/>
                  <a:pt x="33455" y="794"/>
                </a:cubicBezTo>
                <a:cubicBezTo>
                  <a:pt x="33465" y="782"/>
                  <a:pt x="33522" y="798"/>
                  <a:pt x="33513" y="772"/>
                </a:cubicBezTo>
                <a:cubicBezTo>
                  <a:pt x="33471" y="766"/>
                  <a:pt x="33464" y="736"/>
                  <a:pt x="33426" y="728"/>
                </a:cubicBezTo>
                <a:cubicBezTo>
                  <a:pt x="33431" y="757"/>
                  <a:pt x="33359" y="767"/>
                  <a:pt x="33367" y="794"/>
                </a:cubicBezTo>
                <a:close/>
                <a:moveTo>
                  <a:pt x="37850" y="749"/>
                </a:moveTo>
                <a:cubicBezTo>
                  <a:pt x="37877" y="770"/>
                  <a:pt x="37861" y="767"/>
                  <a:pt x="37880" y="728"/>
                </a:cubicBezTo>
                <a:cubicBezTo>
                  <a:pt x="37882" y="725"/>
                  <a:pt x="37926" y="712"/>
                  <a:pt x="37880" y="706"/>
                </a:cubicBezTo>
                <a:cubicBezTo>
                  <a:pt x="37880" y="706"/>
                  <a:pt x="37882" y="727"/>
                  <a:pt x="37880" y="728"/>
                </a:cubicBezTo>
                <a:cubicBezTo>
                  <a:pt x="37846" y="743"/>
                  <a:pt x="37813" y="721"/>
                  <a:pt x="37850" y="749"/>
                </a:cubicBezTo>
                <a:close/>
                <a:moveTo>
                  <a:pt x="33777" y="838"/>
                </a:moveTo>
                <a:cubicBezTo>
                  <a:pt x="33860" y="856"/>
                  <a:pt x="33853" y="806"/>
                  <a:pt x="33924" y="815"/>
                </a:cubicBezTo>
                <a:cubicBezTo>
                  <a:pt x="33875" y="860"/>
                  <a:pt x="33926" y="843"/>
                  <a:pt x="33924" y="904"/>
                </a:cubicBezTo>
                <a:cubicBezTo>
                  <a:pt x="34073" y="909"/>
                  <a:pt x="33967" y="838"/>
                  <a:pt x="33982" y="794"/>
                </a:cubicBezTo>
                <a:cubicBezTo>
                  <a:pt x="33985" y="785"/>
                  <a:pt x="34056" y="796"/>
                  <a:pt x="34041" y="772"/>
                </a:cubicBezTo>
                <a:cubicBezTo>
                  <a:pt x="33970" y="781"/>
                  <a:pt x="34057" y="671"/>
                  <a:pt x="33953" y="706"/>
                </a:cubicBezTo>
                <a:cubicBezTo>
                  <a:pt x="34049" y="817"/>
                  <a:pt x="33796" y="752"/>
                  <a:pt x="33777" y="838"/>
                </a:cubicBezTo>
                <a:close/>
                <a:moveTo>
                  <a:pt x="28882" y="728"/>
                </a:moveTo>
                <a:cubicBezTo>
                  <a:pt x="28844" y="727"/>
                  <a:pt x="28841" y="700"/>
                  <a:pt x="28794" y="706"/>
                </a:cubicBezTo>
                <a:cubicBezTo>
                  <a:pt x="28749" y="760"/>
                  <a:pt x="28894" y="770"/>
                  <a:pt x="28882" y="728"/>
                </a:cubicBezTo>
                <a:close/>
                <a:moveTo>
                  <a:pt x="42335" y="683"/>
                </a:moveTo>
                <a:cubicBezTo>
                  <a:pt x="42310" y="665"/>
                  <a:pt x="42252" y="700"/>
                  <a:pt x="42247" y="706"/>
                </a:cubicBezTo>
                <a:cubicBezTo>
                  <a:pt x="42217" y="749"/>
                  <a:pt x="42357" y="700"/>
                  <a:pt x="42335" y="683"/>
                </a:cubicBezTo>
                <a:close/>
                <a:moveTo>
                  <a:pt x="41896" y="772"/>
                </a:moveTo>
                <a:cubicBezTo>
                  <a:pt x="41914" y="784"/>
                  <a:pt x="42035" y="823"/>
                  <a:pt x="42042" y="772"/>
                </a:cubicBezTo>
                <a:cubicBezTo>
                  <a:pt x="41927" y="739"/>
                  <a:pt x="42037" y="737"/>
                  <a:pt x="42072" y="706"/>
                </a:cubicBezTo>
                <a:cubicBezTo>
                  <a:pt x="41996" y="652"/>
                  <a:pt x="41931" y="730"/>
                  <a:pt x="41896" y="772"/>
                </a:cubicBezTo>
                <a:close/>
                <a:moveTo>
                  <a:pt x="37089" y="749"/>
                </a:moveTo>
                <a:cubicBezTo>
                  <a:pt x="37118" y="676"/>
                  <a:pt x="37048" y="677"/>
                  <a:pt x="36971" y="683"/>
                </a:cubicBezTo>
                <a:cubicBezTo>
                  <a:pt x="36962" y="742"/>
                  <a:pt x="37032" y="740"/>
                  <a:pt x="37089" y="749"/>
                </a:cubicBezTo>
                <a:close/>
                <a:moveTo>
                  <a:pt x="32839" y="749"/>
                </a:moveTo>
                <a:cubicBezTo>
                  <a:pt x="32899" y="769"/>
                  <a:pt x="32971" y="692"/>
                  <a:pt x="32898" y="683"/>
                </a:cubicBezTo>
                <a:cubicBezTo>
                  <a:pt x="32890" y="715"/>
                  <a:pt x="32849" y="721"/>
                  <a:pt x="32839" y="749"/>
                </a:cubicBezTo>
                <a:close/>
                <a:moveTo>
                  <a:pt x="30054" y="838"/>
                </a:moveTo>
                <a:cubicBezTo>
                  <a:pt x="30017" y="753"/>
                  <a:pt x="30092" y="711"/>
                  <a:pt x="29967" y="683"/>
                </a:cubicBezTo>
                <a:cubicBezTo>
                  <a:pt x="30012" y="763"/>
                  <a:pt x="29911" y="824"/>
                  <a:pt x="30054" y="838"/>
                </a:cubicBezTo>
                <a:close/>
                <a:moveTo>
                  <a:pt x="29234" y="1146"/>
                </a:moveTo>
                <a:cubicBezTo>
                  <a:pt x="29302" y="1208"/>
                  <a:pt x="29405" y="1088"/>
                  <a:pt x="29381" y="1190"/>
                </a:cubicBezTo>
                <a:cubicBezTo>
                  <a:pt x="29430" y="1194"/>
                  <a:pt x="29468" y="1164"/>
                  <a:pt x="29498" y="1146"/>
                </a:cubicBezTo>
                <a:cubicBezTo>
                  <a:pt x="29530" y="1127"/>
                  <a:pt x="29553" y="1099"/>
                  <a:pt x="29586" y="1080"/>
                </a:cubicBezTo>
                <a:cubicBezTo>
                  <a:pt x="29615" y="1080"/>
                  <a:pt x="29621" y="1062"/>
                  <a:pt x="29644" y="1058"/>
                </a:cubicBezTo>
                <a:cubicBezTo>
                  <a:pt x="29667" y="1097"/>
                  <a:pt x="29914" y="1058"/>
                  <a:pt x="29820" y="1014"/>
                </a:cubicBezTo>
                <a:cubicBezTo>
                  <a:pt x="29816" y="1035"/>
                  <a:pt x="29772" y="1043"/>
                  <a:pt x="29732" y="1035"/>
                </a:cubicBezTo>
                <a:cubicBezTo>
                  <a:pt x="29723" y="1034"/>
                  <a:pt x="29693" y="1013"/>
                  <a:pt x="29703" y="1014"/>
                </a:cubicBezTo>
                <a:cubicBezTo>
                  <a:pt x="29650" y="1011"/>
                  <a:pt x="29634" y="1044"/>
                  <a:pt x="29586" y="1035"/>
                </a:cubicBezTo>
                <a:cubicBezTo>
                  <a:pt x="29545" y="1028"/>
                  <a:pt x="29536" y="1001"/>
                  <a:pt x="29498" y="992"/>
                </a:cubicBezTo>
                <a:cubicBezTo>
                  <a:pt x="29458" y="1040"/>
                  <a:pt x="29382" y="1006"/>
                  <a:pt x="29322" y="1014"/>
                </a:cubicBezTo>
                <a:cubicBezTo>
                  <a:pt x="29284" y="1019"/>
                  <a:pt x="29281" y="1033"/>
                  <a:pt x="29234" y="1035"/>
                </a:cubicBezTo>
                <a:cubicBezTo>
                  <a:pt x="29184" y="1038"/>
                  <a:pt x="29187" y="998"/>
                  <a:pt x="29145" y="1035"/>
                </a:cubicBezTo>
                <a:cubicBezTo>
                  <a:pt x="29122" y="1058"/>
                  <a:pt x="28892" y="1037"/>
                  <a:pt x="28853" y="1035"/>
                </a:cubicBezTo>
                <a:cubicBezTo>
                  <a:pt x="28782" y="1035"/>
                  <a:pt x="28698" y="1055"/>
                  <a:pt x="28648" y="1014"/>
                </a:cubicBezTo>
                <a:cubicBezTo>
                  <a:pt x="28689" y="986"/>
                  <a:pt x="28650" y="898"/>
                  <a:pt x="28765" y="926"/>
                </a:cubicBezTo>
                <a:cubicBezTo>
                  <a:pt x="28762" y="872"/>
                  <a:pt x="28761" y="820"/>
                  <a:pt x="28794" y="794"/>
                </a:cubicBezTo>
                <a:cubicBezTo>
                  <a:pt x="28713" y="803"/>
                  <a:pt x="28817" y="673"/>
                  <a:pt x="28736" y="683"/>
                </a:cubicBezTo>
                <a:cubicBezTo>
                  <a:pt x="28678" y="742"/>
                  <a:pt x="28677" y="734"/>
                  <a:pt x="28736" y="772"/>
                </a:cubicBezTo>
                <a:cubicBezTo>
                  <a:pt x="28685" y="770"/>
                  <a:pt x="28645" y="776"/>
                  <a:pt x="28618" y="794"/>
                </a:cubicBezTo>
                <a:cubicBezTo>
                  <a:pt x="28618" y="868"/>
                  <a:pt x="28618" y="941"/>
                  <a:pt x="28618" y="1014"/>
                </a:cubicBezTo>
                <a:cubicBezTo>
                  <a:pt x="28591" y="1037"/>
                  <a:pt x="28510" y="1020"/>
                  <a:pt x="28530" y="1080"/>
                </a:cubicBezTo>
                <a:cubicBezTo>
                  <a:pt x="28671" y="1122"/>
                  <a:pt x="28798" y="1065"/>
                  <a:pt x="28941" y="1124"/>
                </a:cubicBezTo>
                <a:cubicBezTo>
                  <a:pt x="28945" y="1098"/>
                  <a:pt x="28936" y="1061"/>
                  <a:pt x="28970" y="1058"/>
                </a:cubicBezTo>
                <a:cubicBezTo>
                  <a:pt x="28988" y="1095"/>
                  <a:pt x="29109" y="1056"/>
                  <a:pt x="29116" y="1102"/>
                </a:cubicBezTo>
                <a:cubicBezTo>
                  <a:pt x="29116" y="1131"/>
                  <a:pt x="29065" y="1122"/>
                  <a:pt x="29058" y="1146"/>
                </a:cubicBezTo>
                <a:cubicBezTo>
                  <a:pt x="29187" y="1203"/>
                  <a:pt x="29199" y="1088"/>
                  <a:pt x="29292" y="1058"/>
                </a:cubicBezTo>
                <a:cubicBezTo>
                  <a:pt x="29292" y="1101"/>
                  <a:pt x="29212" y="1086"/>
                  <a:pt x="29234" y="1146"/>
                </a:cubicBezTo>
                <a:close/>
                <a:moveTo>
                  <a:pt x="42922" y="749"/>
                </a:moveTo>
                <a:cubicBezTo>
                  <a:pt x="42961" y="749"/>
                  <a:pt x="42999" y="749"/>
                  <a:pt x="43039" y="749"/>
                </a:cubicBezTo>
                <a:cubicBezTo>
                  <a:pt x="42987" y="691"/>
                  <a:pt x="43168" y="707"/>
                  <a:pt x="43068" y="683"/>
                </a:cubicBezTo>
                <a:cubicBezTo>
                  <a:pt x="43010" y="684"/>
                  <a:pt x="43031" y="744"/>
                  <a:pt x="42951" y="728"/>
                </a:cubicBezTo>
                <a:cubicBezTo>
                  <a:pt x="42955" y="701"/>
                  <a:pt x="43003" y="678"/>
                  <a:pt x="42951" y="662"/>
                </a:cubicBezTo>
                <a:cubicBezTo>
                  <a:pt x="42957" y="703"/>
                  <a:pt x="42918" y="710"/>
                  <a:pt x="42922" y="749"/>
                </a:cubicBezTo>
                <a:close/>
                <a:moveTo>
                  <a:pt x="39522" y="794"/>
                </a:moveTo>
                <a:cubicBezTo>
                  <a:pt x="39635" y="826"/>
                  <a:pt x="39648" y="670"/>
                  <a:pt x="39609" y="662"/>
                </a:cubicBezTo>
                <a:cubicBezTo>
                  <a:pt x="39583" y="709"/>
                  <a:pt x="39520" y="727"/>
                  <a:pt x="39522" y="794"/>
                </a:cubicBezTo>
                <a:close/>
                <a:moveTo>
                  <a:pt x="35623" y="815"/>
                </a:moveTo>
                <a:cubicBezTo>
                  <a:pt x="35547" y="747"/>
                  <a:pt x="35719" y="694"/>
                  <a:pt x="35594" y="662"/>
                </a:cubicBezTo>
                <a:cubicBezTo>
                  <a:pt x="35576" y="716"/>
                  <a:pt x="35481" y="824"/>
                  <a:pt x="35623" y="815"/>
                </a:cubicBezTo>
                <a:close/>
                <a:moveTo>
                  <a:pt x="34803" y="706"/>
                </a:moveTo>
                <a:cubicBezTo>
                  <a:pt x="34832" y="706"/>
                  <a:pt x="34838" y="724"/>
                  <a:pt x="34861" y="728"/>
                </a:cubicBezTo>
                <a:cubicBezTo>
                  <a:pt x="34861" y="706"/>
                  <a:pt x="34885" y="701"/>
                  <a:pt x="34891" y="683"/>
                </a:cubicBezTo>
                <a:cubicBezTo>
                  <a:pt x="34861" y="683"/>
                  <a:pt x="34856" y="666"/>
                  <a:pt x="34832" y="662"/>
                </a:cubicBezTo>
                <a:cubicBezTo>
                  <a:pt x="34832" y="683"/>
                  <a:pt x="34808" y="688"/>
                  <a:pt x="34803" y="706"/>
                </a:cubicBezTo>
                <a:close/>
                <a:moveTo>
                  <a:pt x="38672" y="749"/>
                </a:moveTo>
                <a:cubicBezTo>
                  <a:pt x="38700" y="749"/>
                  <a:pt x="38730" y="749"/>
                  <a:pt x="38759" y="749"/>
                </a:cubicBezTo>
                <a:cubicBezTo>
                  <a:pt x="38756" y="695"/>
                  <a:pt x="38705" y="682"/>
                  <a:pt x="38759" y="640"/>
                </a:cubicBezTo>
                <a:cubicBezTo>
                  <a:pt x="38730" y="640"/>
                  <a:pt x="38700" y="640"/>
                  <a:pt x="38672" y="640"/>
                </a:cubicBezTo>
                <a:cubicBezTo>
                  <a:pt x="38692" y="707"/>
                  <a:pt x="38692" y="682"/>
                  <a:pt x="38672" y="749"/>
                </a:cubicBezTo>
                <a:close/>
                <a:moveTo>
                  <a:pt x="33836" y="683"/>
                </a:moveTo>
                <a:cubicBezTo>
                  <a:pt x="33943" y="652"/>
                  <a:pt x="33992" y="715"/>
                  <a:pt x="34041" y="640"/>
                </a:cubicBezTo>
                <a:cubicBezTo>
                  <a:pt x="33948" y="636"/>
                  <a:pt x="33864" y="639"/>
                  <a:pt x="33836" y="683"/>
                </a:cubicBezTo>
                <a:close/>
                <a:moveTo>
                  <a:pt x="31080" y="706"/>
                </a:moveTo>
                <a:cubicBezTo>
                  <a:pt x="31135" y="703"/>
                  <a:pt x="31179" y="691"/>
                  <a:pt x="31197" y="662"/>
                </a:cubicBezTo>
                <a:cubicBezTo>
                  <a:pt x="31123" y="650"/>
                  <a:pt x="31083" y="624"/>
                  <a:pt x="31080" y="706"/>
                </a:cubicBezTo>
                <a:close/>
                <a:moveTo>
                  <a:pt x="34744" y="794"/>
                </a:moveTo>
                <a:cubicBezTo>
                  <a:pt x="34753" y="751"/>
                  <a:pt x="34705" y="751"/>
                  <a:pt x="34686" y="728"/>
                </a:cubicBezTo>
                <a:cubicBezTo>
                  <a:pt x="34780" y="748"/>
                  <a:pt x="34726" y="656"/>
                  <a:pt x="34773" y="640"/>
                </a:cubicBezTo>
                <a:cubicBezTo>
                  <a:pt x="34756" y="627"/>
                  <a:pt x="34634" y="588"/>
                  <a:pt x="34627" y="640"/>
                </a:cubicBezTo>
                <a:cubicBezTo>
                  <a:pt x="34771" y="657"/>
                  <a:pt x="34562" y="805"/>
                  <a:pt x="34744" y="794"/>
                </a:cubicBezTo>
                <a:close/>
                <a:moveTo>
                  <a:pt x="33777" y="662"/>
                </a:moveTo>
                <a:cubicBezTo>
                  <a:pt x="33790" y="661"/>
                  <a:pt x="33848" y="624"/>
                  <a:pt x="33836" y="617"/>
                </a:cubicBezTo>
                <a:cubicBezTo>
                  <a:pt x="33806" y="602"/>
                  <a:pt x="33725" y="604"/>
                  <a:pt x="33689" y="640"/>
                </a:cubicBezTo>
                <a:cubicBezTo>
                  <a:pt x="33728" y="628"/>
                  <a:pt x="33755" y="664"/>
                  <a:pt x="33777" y="662"/>
                </a:cubicBezTo>
                <a:close/>
                <a:moveTo>
                  <a:pt x="33337" y="662"/>
                </a:moveTo>
                <a:cubicBezTo>
                  <a:pt x="33373" y="674"/>
                  <a:pt x="33408" y="635"/>
                  <a:pt x="33426" y="640"/>
                </a:cubicBezTo>
                <a:cubicBezTo>
                  <a:pt x="33453" y="646"/>
                  <a:pt x="33465" y="767"/>
                  <a:pt x="33513" y="683"/>
                </a:cubicBezTo>
                <a:cubicBezTo>
                  <a:pt x="33463" y="674"/>
                  <a:pt x="33519" y="655"/>
                  <a:pt x="33513" y="617"/>
                </a:cubicBezTo>
                <a:cubicBezTo>
                  <a:pt x="33442" y="610"/>
                  <a:pt x="33276" y="642"/>
                  <a:pt x="33337" y="662"/>
                </a:cubicBezTo>
                <a:close/>
                <a:moveTo>
                  <a:pt x="38496" y="662"/>
                </a:moveTo>
                <a:cubicBezTo>
                  <a:pt x="38500" y="717"/>
                  <a:pt x="38552" y="731"/>
                  <a:pt x="38466" y="749"/>
                </a:cubicBezTo>
                <a:cubicBezTo>
                  <a:pt x="38408" y="749"/>
                  <a:pt x="38429" y="689"/>
                  <a:pt x="38349" y="706"/>
                </a:cubicBezTo>
                <a:cubicBezTo>
                  <a:pt x="38425" y="778"/>
                  <a:pt x="38255" y="802"/>
                  <a:pt x="38379" y="838"/>
                </a:cubicBezTo>
                <a:cubicBezTo>
                  <a:pt x="38399" y="794"/>
                  <a:pt x="38457" y="779"/>
                  <a:pt x="38525" y="772"/>
                </a:cubicBezTo>
                <a:cubicBezTo>
                  <a:pt x="38525" y="794"/>
                  <a:pt x="38549" y="798"/>
                  <a:pt x="38554" y="815"/>
                </a:cubicBezTo>
                <a:cubicBezTo>
                  <a:pt x="38454" y="835"/>
                  <a:pt x="38573" y="929"/>
                  <a:pt x="38437" y="948"/>
                </a:cubicBezTo>
                <a:cubicBezTo>
                  <a:pt x="38421" y="853"/>
                  <a:pt x="38328" y="900"/>
                  <a:pt x="38232" y="904"/>
                </a:cubicBezTo>
                <a:cubicBezTo>
                  <a:pt x="38250" y="1026"/>
                  <a:pt x="38388" y="922"/>
                  <a:pt x="38496" y="969"/>
                </a:cubicBezTo>
                <a:cubicBezTo>
                  <a:pt x="38499" y="928"/>
                  <a:pt x="38592" y="954"/>
                  <a:pt x="38584" y="904"/>
                </a:cubicBezTo>
                <a:cubicBezTo>
                  <a:pt x="38501" y="881"/>
                  <a:pt x="38592" y="811"/>
                  <a:pt x="38584" y="772"/>
                </a:cubicBezTo>
                <a:cubicBezTo>
                  <a:pt x="38614" y="727"/>
                  <a:pt x="38551" y="694"/>
                  <a:pt x="38554" y="662"/>
                </a:cubicBezTo>
                <a:cubicBezTo>
                  <a:pt x="38556" y="652"/>
                  <a:pt x="38662" y="592"/>
                  <a:pt x="38584" y="595"/>
                </a:cubicBezTo>
                <a:cubicBezTo>
                  <a:pt x="38567" y="628"/>
                  <a:pt x="38538" y="649"/>
                  <a:pt x="38496" y="662"/>
                </a:cubicBezTo>
                <a:close/>
                <a:moveTo>
                  <a:pt x="35242" y="640"/>
                </a:moveTo>
                <a:cubicBezTo>
                  <a:pt x="35368" y="632"/>
                  <a:pt x="35321" y="720"/>
                  <a:pt x="35301" y="772"/>
                </a:cubicBezTo>
                <a:cubicBezTo>
                  <a:pt x="35418" y="786"/>
                  <a:pt x="35385" y="688"/>
                  <a:pt x="35389" y="617"/>
                </a:cubicBezTo>
                <a:cubicBezTo>
                  <a:pt x="35435" y="616"/>
                  <a:pt x="35490" y="620"/>
                  <a:pt x="35477" y="574"/>
                </a:cubicBezTo>
                <a:cubicBezTo>
                  <a:pt x="35412" y="605"/>
                  <a:pt x="35258" y="571"/>
                  <a:pt x="35242" y="640"/>
                </a:cubicBezTo>
                <a:close/>
                <a:moveTo>
                  <a:pt x="34920" y="595"/>
                </a:moveTo>
                <a:cubicBezTo>
                  <a:pt x="34937" y="634"/>
                  <a:pt x="34885" y="725"/>
                  <a:pt x="34949" y="728"/>
                </a:cubicBezTo>
                <a:cubicBezTo>
                  <a:pt x="34978" y="705"/>
                  <a:pt x="35007" y="683"/>
                  <a:pt x="35037" y="662"/>
                </a:cubicBezTo>
                <a:cubicBezTo>
                  <a:pt x="35119" y="649"/>
                  <a:pt x="35235" y="664"/>
                  <a:pt x="35213" y="574"/>
                </a:cubicBezTo>
                <a:cubicBezTo>
                  <a:pt x="35184" y="574"/>
                  <a:pt x="35155" y="574"/>
                  <a:pt x="35126" y="574"/>
                </a:cubicBezTo>
                <a:cubicBezTo>
                  <a:pt x="35106" y="704"/>
                  <a:pt x="35050" y="565"/>
                  <a:pt x="34920" y="595"/>
                </a:cubicBezTo>
                <a:close/>
                <a:moveTo>
                  <a:pt x="34392" y="662"/>
                </a:moveTo>
                <a:cubicBezTo>
                  <a:pt x="34389" y="635"/>
                  <a:pt x="34383" y="610"/>
                  <a:pt x="34334" y="617"/>
                </a:cubicBezTo>
                <a:cubicBezTo>
                  <a:pt x="34330" y="590"/>
                  <a:pt x="34326" y="565"/>
                  <a:pt x="34276" y="574"/>
                </a:cubicBezTo>
                <a:cubicBezTo>
                  <a:pt x="34238" y="661"/>
                  <a:pt x="34356" y="631"/>
                  <a:pt x="34392" y="662"/>
                </a:cubicBezTo>
                <a:close/>
                <a:moveTo>
                  <a:pt x="32517" y="574"/>
                </a:moveTo>
                <a:cubicBezTo>
                  <a:pt x="32487" y="617"/>
                  <a:pt x="32444" y="650"/>
                  <a:pt x="32400" y="683"/>
                </a:cubicBezTo>
                <a:cubicBezTo>
                  <a:pt x="32442" y="694"/>
                  <a:pt x="32505" y="670"/>
                  <a:pt x="32546" y="683"/>
                </a:cubicBezTo>
                <a:cubicBezTo>
                  <a:pt x="32562" y="689"/>
                  <a:pt x="32545" y="752"/>
                  <a:pt x="32605" y="728"/>
                </a:cubicBezTo>
                <a:cubicBezTo>
                  <a:pt x="32581" y="685"/>
                  <a:pt x="32664" y="683"/>
                  <a:pt x="32663" y="662"/>
                </a:cubicBezTo>
                <a:cubicBezTo>
                  <a:pt x="32663" y="652"/>
                  <a:pt x="32575" y="634"/>
                  <a:pt x="32605" y="595"/>
                </a:cubicBezTo>
                <a:cubicBezTo>
                  <a:pt x="32647" y="620"/>
                  <a:pt x="32676" y="619"/>
                  <a:pt x="32692" y="574"/>
                </a:cubicBezTo>
                <a:cubicBezTo>
                  <a:pt x="32634" y="574"/>
                  <a:pt x="32575" y="574"/>
                  <a:pt x="32517" y="574"/>
                </a:cubicBezTo>
                <a:close/>
                <a:moveTo>
                  <a:pt x="42072" y="595"/>
                </a:moveTo>
                <a:cubicBezTo>
                  <a:pt x="42091" y="595"/>
                  <a:pt x="42111" y="595"/>
                  <a:pt x="42131" y="595"/>
                </a:cubicBezTo>
                <a:cubicBezTo>
                  <a:pt x="42131" y="581"/>
                  <a:pt x="42131" y="566"/>
                  <a:pt x="42131" y="551"/>
                </a:cubicBezTo>
                <a:cubicBezTo>
                  <a:pt x="42111" y="551"/>
                  <a:pt x="42091" y="551"/>
                  <a:pt x="42072" y="551"/>
                </a:cubicBezTo>
                <a:cubicBezTo>
                  <a:pt x="42072" y="566"/>
                  <a:pt x="42072" y="581"/>
                  <a:pt x="42072" y="595"/>
                </a:cubicBezTo>
                <a:close/>
                <a:moveTo>
                  <a:pt x="41808" y="595"/>
                </a:moveTo>
                <a:cubicBezTo>
                  <a:pt x="41812" y="569"/>
                  <a:pt x="41860" y="545"/>
                  <a:pt x="41808" y="529"/>
                </a:cubicBezTo>
                <a:cubicBezTo>
                  <a:pt x="41803" y="556"/>
                  <a:pt x="41756" y="580"/>
                  <a:pt x="41808" y="595"/>
                </a:cubicBezTo>
                <a:close/>
                <a:moveTo>
                  <a:pt x="36854" y="551"/>
                </a:moveTo>
                <a:cubicBezTo>
                  <a:pt x="36643" y="487"/>
                  <a:pt x="36813" y="613"/>
                  <a:pt x="36854" y="551"/>
                </a:cubicBezTo>
                <a:close/>
                <a:moveTo>
                  <a:pt x="33073" y="595"/>
                </a:moveTo>
                <a:cubicBezTo>
                  <a:pt x="33114" y="595"/>
                  <a:pt x="33138" y="606"/>
                  <a:pt x="33161" y="617"/>
                </a:cubicBezTo>
                <a:cubicBezTo>
                  <a:pt x="33134" y="577"/>
                  <a:pt x="33250" y="544"/>
                  <a:pt x="33161" y="529"/>
                </a:cubicBezTo>
                <a:cubicBezTo>
                  <a:pt x="33158" y="571"/>
                  <a:pt x="33065" y="545"/>
                  <a:pt x="33073" y="595"/>
                </a:cubicBezTo>
                <a:close/>
                <a:moveTo>
                  <a:pt x="38408" y="574"/>
                </a:moveTo>
                <a:cubicBezTo>
                  <a:pt x="38364" y="577"/>
                  <a:pt x="38300" y="565"/>
                  <a:pt x="38291" y="595"/>
                </a:cubicBezTo>
                <a:cubicBezTo>
                  <a:pt x="38342" y="593"/>
                  <a:pt x="38382" y="601"/>
                  <a:pt x="38408" y="617"/>
                </a:cubicBezTo>
                <a:cubicBezTo>
                  <a:pt x="38425" y="604"/>
                  <a:pt x="38476" y="513"/>
                  <a:pt x="38408" y="508"/>
                </a:cubicBezTo>
                <a:cubicBezTo>
                  <a:pt x="38408" y="529"/>
                  <a:pt x="38408" y="551"/>
                  <a:pt x="38408" y="574"/>
                </a:cubicBezTo>
                <a:close/>
                <a:moveTo>
                  <a:pt x="38320" y="551"/>
                </a:moveTo>
                <a:cubicBezTo>
                  <a:pt x="38339" y="551"/>
                  <a:pt x="38359" y="551"/>
                  <a:pt x="38379" y="551"/>
                </a:cubicBezTo>
                <a:cubicBezTo>
                  <a:pt x="38379" y="536"/>
                  <a:pt x="38379" y="522"/>
                  <a:pt x="38379" y="508"/>
                </a:cubicBezTo>
                <a:cubicBezTo>
                  <a:pt x="38359" y="508"/>
                  <a:pt x="38339" y="508"/>
                  <a:pt x="38320" y="508"/>
                </a:cubicBezTo>
                <a:cubicBezTo>
                  <a:pt x="38320" y="522"/>
                  <a:pt x="38320" y="536"/>
                  <a:pt x="38320" y="551"/>
                </a:cubicBezTo>
                <a:close/>
                <a:moveTo>
                  <a:pt x="38026" y="595"/>
                </a:moveTo>
                <a:cubicBezTo>
                  <a:pt x="38036" y="582"/>
                  <a:pt x="38099" y="511"/>
                  <a:pt x="38026" y="508"/>
                </a:cubicBezTo>
                <a:cubicBezTo>
                  <a:pt x="38018" y="521"/>
                  <a:pt x="37954" y="592"/>
                  <a:pt x="38026" y="595"/>
                </a:cubicBezTo>
                <a:close/>
                <a:moveTo>
                  <a:pt x="33660" y="529"/>
                </a:moveTo>
                <a:cubicBezTo>
                  <a:pt x="33541" y="452"/>
                  <a:pt x="33590" y="601"/>
                  <a:pt x="33660" y="529"/>
                </a:cubicBezTo>
                <a:close/>
                <a:moveTo>
                  <a:pt x="33455" y="551"/>
                </a:moveTo>
                <a:cubicBezTo>
                  <a:pt x="33483" y="551"/>
                  <a:pt x="33513" y="551"/>
                  <a:pt x="33542" y="551"/>
                </a:cubicBezTo>
                <a:cubicBezTo>
                  <a:pt x="33546" y="512"/>
                  <a:pt x="33513" y="500"/>
                  <a:pt x="33455" y="508"/>
                </a:cubicBezTo>
                <a:cubicBezTo>
                  <a:pt x="33455" y="522"/>
                  <a:pt x="33455" y="536"/>
                  <a:pt x="33455" y="551"/>
                </a:cubicBezTo>
                <a:close/>
                <a:moveTo>
                  <a:pt x="30377" y="1168"/>
                </a:moveTo>
                <a:cubicBezTo>
                  <a:pt x="30377" y="1182"/>
                  <a:pt x="30377" y="1197"/>
                  <a:pt x="30377" y="1212"/>
                </a:cubicBezTo>
                <a:cubicBezTo>
                  <a:pt x="30396" y="1212"/>
                  <a:pt x="30416" y="1212"/>
                  <a:pt x="30436" y="1212"/>
                </a:cubicBezTo>
                <a:cubicBezTo>
                  <a:pt x="30436" y="1197"/>
                  <a:pt x="30436" y="1182"/>
                  <a:pt x="30436" y="1168"/>
                </a:cubicBezTo>
                <a:cubicBezTo>
                  <a:pt x="30416" y="1168"/>
                  <a:pt x="30396" y="1168"/>
                  <a:pt x="30377" y="1168"/>
                </a:cubicBezTo>
                <a:close/>
                <a:moveTo>
                  <a:pt x="30289" y="1146"/>
                </a:moveTo>
                <a:cubicBezTo>
                  <a:pt x="30309" y="1146"/>
                  <a:pt x="30328" y="1146"/>
                  <a:pt x="30347" y="1146"/>
                </a:cubicBezTo>
                <a:cubicBezTo>
                  <a:pt x="30347" y="1131"/>
                  <a:pt x="30347" y="1116"/>
                  <a:pt x="30347" y="1102"/>
                </a:cubicBezTo>
                <a:cubicBezTo>
                  <a:pt x="30328" y="1102"/>
                  <a:pt x="30309" y="1102"/>
                  <a:pt x="30289" y="1102"/>
                </a:cubicBezTo>
                <a:cubicBezTo>
                  <a:pt x="30289" y="1116"/>
                  <a:pt x="30289" y="1131"/>
                  <a:pt x="30289" y="1146"/>
                </a:cubicBezTo>
                <a:close/>
                <a:moveTo>
                  <a:pt x="29527" y="706"/>
                </a:moveTo>
                <a:cubicBezTo>
                  <a:pt x="29448" y="691"/>
                  <a:pt x="29463" y="667"/>
                  <a:pt x="29410" y="662"/>
                </a:cubicBezTo>
                <a:cubicBezTo>
                  <a:pt x="29417" y="662"/>
                  <a:pt x="29372" y="682"/>
                  <a:pt x="29352" y="683"/>
                </a:cubicBezTo>
                <a:cubicBezTo>
                  <a:pt x="29288" y="688"/>
                  <a:pt x="29195" y="672"/>
                  <a:pt x="29145" y="706"/>
                </a:cubicBezTo>
                <a:cubicBezTo>
                  <a:pt x="29139" y="748"/>
                  <a:pt x="29179" y="754"/>
                  <a:pt x="29175" y="794"/>
                </a:cubicBezTo>
                <a:cubicBezTo>
                  <a:pt x="29105" y="849"/>
                  <a:pt x="29162" y="863"/>
                  <a:pt x="29088" y="904"/>
                </a:cubicBezTo>
                <a:cubicBezTo>
                  <a:pt x="29142" y="907"/>
                  <a:pt x="29105" y="978"/>
                  <a:pt x="29145" y="992"/>
                </a:cubicBezTo>
                <a:cubicBezTo>
                  <a:pt x="29201" y="989"/>
                  <a:pt x="29244" y="977"/>
                  <a:pt x="29264" y="948"/>
                </a:cubicBezTo>
                <a:cubicBezTo>
                  <a:pt x="29220" y="949"/>
                  <a:pt x="29264" y="929"/>
                  <a:pt x="29264" y="926"/>
                </a:cubicBezTo>
                <a:cubicBezTo>
                  <a:pt x="29261" y="845"/>
                  <a:pt x="29228" y="881"/>
                  <a:pt x="29292" y="838"/>
                </a:cubicBezTo>
                <a:cubicBezTo>
                  <a:pt x="29270" y="833"/>
                  <a:pt x="29234" y="838"/>
                  <a:pt x="29234" y="815"/>
                </a:cubicBezTo>
                <a:cubicBezTo>
                  <a:pt x="29283" y="815"/>
                  <a:pt x="29250" y="755"/>
                  <a:pt x="29292" y="749"/>
                </a:cubicBezTo>
                <a:cubicBezTo>
                  <a:pt x="29377" y="748"/>
                  <a:pt x="29484" y="761"/>
                  <a:pt x="29527" y="728"/>
                </a:cubicBezTo>
                <a:cubicBezTo>
                  <a:pt x="29527" y="757"/>
                  <a:pt x="29527" y="786"/>
                  <a:pt x="29527" y="815"/>
                </a:cubicBezTo>
                <a:cubicBezTo>
                  <a:pt x="29606" y="831"/>
                  <a:pt x="29584" y="770"/>
                  <a:pt x="29615" y="749"/>
                </a:cubicBezTo>
                <a:cubicBezTo>
                  <a:pt x="29573" y="745"/>
                  <a:pt x="29566" y="713"/>
                  <a:pt x="29527" y="706"/>
                </a:cubicBezTo>
                <a:close/>
                <a:moveTo>
                  <a:pt x="27300" y="1234"/>
                </a:moveTo>
                <a:cubicBezTo>
                  <a:pt x="27293" y="1251"/>
                  <a:pt x="27275" y="1260"/>
                  <a:pt x="27241" y="1256"/>
                </a:cubicBezTo>
                <a:cubicBezTo>
                  <a:pt x="27246" y="1289"/>
                  <a:pt x="27230" y="1337"/>
                  <a:pt x="27270" y="1344"/>
                </a:cubicBezTo>
                <a:cubicBezTo>
                  <a:pt x="27296" y="1312"/>
                  <a:pt x="27293" y="1259"/>
                  <a:pt x="27387" y="1278"/>
                </a:cubicBezTo>
                <a:cubicBezTo>
                  <a:pt x="27387" y="1322"/>
                  <a:pt x="27307" y="1307"/>
                  <a:pt x="27329" y="1366"/>
                </a:cubicBezTo>
                <a:cubicBezTo>
                  <a:pt x="27441" y="1385"/>
                  <a:pt x="27442" y="1319"/>
                  <a:pt x="27475" y="1278"/>
                </a:cubicBezTo>
                <a:cubicBezTo>
                  <a:pt x="27499" y="1273"/>
                  <a:pt x="27533" y="1277"/>
                  <a:pt x="27534" y="1256"/>
                </a:cubicBezTo>
                <a:cubicBezTo>
                  <a:pt x="27424" y="1273"/>
                  <a:pt x="27394" y="1229"/>
                  <a:pt x="27300" y="1234"/>
                </a:cubicBezTo>
                <a:close/>
                <a:moveTo>
                  <a:pt x="27622" y="1719"/>
                </a:moveTo>
                <a:cubicBezTo>
                  <a:pt x="27642" y="1719"/>
                  <a:pt x="27661" y="1719"/>
                  <a:pt x="27681" y="1719"/>
                </a:cubicBezTo>
                <a:cubicBezTo>
                  <a:pt x="27681" y="1704"/>
                  <a:pt x="27681" y="1689"/>
                  <a:pt x="27681" y="1674"/>
                </a:cubicBezTo>
                <a:cubicBezTo>
                  <a:pt x="27661" y="1674"/>
                  <a:pt x="27642" y="1674"/>
                  <a:pt x="27622" y="1674"/>
                </a:cubicBezTo>
                <a:cubicBezTo>
                  <a:pt x="27622" y="1689"/>
                  <a:pt x="27622" y="1704"/>
                  <a:pt x="27622" y="1719"/>
                </a:cubicBezTo>
                <a:close/>
                <a:moveTo>
                  <a:pt x="25160" y="1630"/>
                </a:moveTo>
                <a:cubicBezTo>
                  <a:pt x="25140" y="1630"/>
                  <a:pt x="25121" y="1630"/>
                  <a:pt x="25101" y="1630"/>
                </a:cubicBezTo>
                <a:cubicBezTo>
                  <a:pt x="25056" y="1684"/>
                  <a:pt x="25201" y="1695"/>
                  <a:pt x="25189" y="1653"/>
                </a:cubicBezTo>
                <a:cubicBezTo>
                  <a:pt x="25171" y="1651"/>
                  <a:pt x="25154" y="1649"/>
                  <a:pt x="25160" y="1630"/>
                </a:cubicBezTo>
                <a:close/>
                <a:moveTo>
                  <a:pt x="22083" y="1719"/>
                </a:moveTo>
                <a:cubicBezTo>
                  <a:pt x="22159" y="1725"/>
                  <a:pt x="22208" y="1710"/>
                  <a:pt x="22199" y="1653"/>
                </a:cubicBezTo>
                <a:cubicBezTo>
                  <a:pt x="22123" y="1646"/>
                  <a:pt x="22074" y="1660"/>
                  <a:pt x="22083" y="1719"/>
                </a:cubicBezTo>
                <a:close/>
                <a:moveTo>
                  <a:pt x="13436" y="1917"/>
                </a:moveTo>
                <a:cubicBezTo>
                  <a:pt x="13429" y="1875"/>
                  <a:pt x="13469" y="1868"/>
                  <a:pt x="13465" y="1828"/>
                </a:cubicBezTo>
                <a:cubicBezTo>
                  <a:pt x="13426" y="1828"/>
                  <a:pt x="13387" y="1828"/>
                  <a:pt x="13348" y="1828"/>
                </a:cubicBezTo>
                <a:cubicBezTo>
                  <a:pt x="13343" y="1884"/>
                  <a:pt x="13393" y="1897"/>
                  <a:pt x="13436" y="1917"/>
                </a:cubicBezTo>
                <a:close/>
                <a:moveTo>
                  <a:pt x="12557" y="1850"/>
                </a:moveTo>
                <a:cubicBezTo>
                  <a:pt x="12527" y="1850"/>
                  <a:pt x="12520" y="1889"/>
                  <a:pt x="12557" y="1894"/>
                </a:cubicBezTo>
                <a:cubicBezTo>
                  <a:pt x="12659" y="1782"/>
                  <a:pt x="12531" y="1984"/>
                  <a:pt x="12674" y="1982"/>
                </a:cubicBezTo>
                <a:cubicBezTo>
                  <a:pt x="12719" y="1950"/>
                  <a:pt x="12700" y="1870"/>
                  <a:pt x="12703" y="1806"/>
                </a:cubicBezTo>
                <a:cubicBezTo>
                  <a:pt x="12610" y="1788"/>
                  <a:pt x="12613" y="1841"/>
                  <a:pt x="12557" y="1850"/>
                </a:cubicBezTo>
                <a:close/>
                <a:moveTo>
                  <a:pt x="10124" y="1982"/>
                </a:moveTo>
                <a:cubicBezTo>
                  <a:pt x="10144" y="1982"/>
                  <a:pt x="10163" y="1982"/>
                  <a:pt x="10183" y="1982"/>
                </a:cubicBezTo>
                <a:cubicBezTo>
                  <a:pt x="10183" y="1960"/>
                  <a:pt x="10206" y="1956"/>
                  <a:pt x="10212" y="1938"/>
                </a:cubicBezTo>
                <a:cubicBezTo>
                  <a:pt x="10175" y="1937"/>
                  <a:pt x="10171" y="1910"/>
                  <a:pt x="10124" y="1917"/>
                </a:cubicBezTo>
                <a:cubicBezTo>
                  <a:pt x="10124" y="1938"/>
                  <a:pt x="10124" y="1960"/>
                  <a:pt x="10124" y="1982"/>
                </a:cubicBezTo>
                <a:close/>
                <a:moveTo>
                  <a:pt x="6900" y="2093"/>
                </a:moveTo>
                <a:cubicBezTo>
                  <a:pt x="6950" y="2101"/>
                  <a:pt x="6893" y="2120"/>
                  <a:pt x="6900" y="2158"/>
                </a:cubicBezTo>
                <a:cubicBezTo>
                  <a:pt x="7004" y="2124"/>
                  <a:pt x="6917" y="2233"/>
                  <a:pt x="6988" y="2224"/>
                </a:cubicBezTo>
                <a:cubicBezTo>
                  <a:pt x="6981" y="2183"/>
                  <a:pt x="7021" y="2176"/>
                  <a:pt x="7017" y="2137"/>
                </a:cubicBezTo>
                <a:cubicBezTo>
                  <a:pt x="6965" y="2139"/>
                  <a:pt x="6949" y="2114"/>
                  <a:pt x="6959" y="2071"/>
                </a:cubicBezTo>
                <a:cubicBezTo>
                  <a:pt x="7031" y="2074"/>
                  <a:pt x="7080" y="2059"/>
                  <a:pt x="7105" y="2026"/>
                </a:cubicBezTo>
                <a:cubicBezTo>
                  <a:pt x="7001" y="2021"/>
                  <a:pt x="6929" y="2041"/>
                  <a:pt x="6900" y="2093"/>
                </a:cubicBezTo>
                <a:close/>
                <a:moveTo>
                  <a:pt x="5640" y="2269"/>
                </a:moveTo>
                <a:cubicBezTo>
                  <a:pt x="5551" y="2342"/>
                  <a:pt x="5748" y="2335"/>
                  <a:pt x="5640" y="2269"/>
                </a:cubicBezTo>
                <a:close/>
                <a:moveTo>
                  <a:pt x="3119" y="2335"/>
                </a:moveTo>
                <a:cubicBezTo>
                  <a:pt x="3099" y="2417"/>
                  <a:pt x="3021" y="2318"/>
                  <a:pt x="3002" y="2400"/>
                </a:cubicBezTo>
                <a:cubicBezTo>
                  <a:pt x="3133" y="2399"/>
                  <a:pt x="2984" y="2482"/>
                  <a:pt x="3031" y="2555"/>
                </a:cubicBezTo>
                <a:cubicBezTo>
                  <a:pt x="3146" y="2568"/>
                  <a:pt x="3161" y="2506"/>
                  <a:pt x="3177" y="2445"/>
                </a:cubicBezTo>
                <a:cubicBezTo>
                  <a:pt x="3042" y="2471"/>
                  <a:pt x="3229" y="2352"/>
                  <a:pt x="3119" y="2335"/>
                </a:cubicBezTo>
                <a:close/>
                <a:moveTo>
                  <a:pt x="3265" y="2598"/>
                </a:moveTo>
                <a:cubicBezTo>
                  <a:pt x="3435" y="2622"/>
                  <a:pt x="3277" y="2504"/>
                  <a:pt x="3265" y="2598"/>
                </a:cubicBezTo>
                <a:close/>
                <a:moveTo>
                  <a:pt x="3177" y="2576"/>
                </a:moveTo>
                <a:cubicBezTo>
                  <a:pt x="3168" y="2620"/>
                  <a:pt x="3217" y="2621"/>
                  <a:pt x="3237" y="2643"/>
                </a:cubicBezTo>
                <a:cubicBezTo>
                  <a:pt x="3267" y="2663"/>
                  <a:pt x="3245" y="2724"/>
                  <a:pt x="3324" y="2709"/>
                </a:cubicBezTo>
                <a:cubicBezTo>
                  <a:pt x="3328" y="2625"/>
                  <a:pt x="3267" y="2591"/>
                  <a:pt x="3177" y="2576"/>
                </a:cubicBezTo>
                <a:close/>
                <a:moveTo>
                  <a:pt x="2386" y="2709"/>
                </a:moveTo>
                <a:cubicBezTo>
                  <a:pt x="2370" y="2677"/>
                  <a:pt x="2340" y="2655"/>
                  <a:pt x="2298" y="2643"/>
                </a:cubicBezTo>
                <a:cubicBezTo>
                  <a:pt x="2270" y="2687"/>
                  <a:pt x="2239" y="2730"/>
                  <a:pt x="2210" y="2775"/>
                </a:cubicBezTo>
                <a:cubicBezTo>
                  <a:pt x="2290" y="2791"/>
                  <a:pt x="2269" y="2731"/>
                  <a:pt x="2327" y="2730"/>
                </a:cubicBezTo>
                <a:cubicBezTo>
                  <a:pt x="2389" y="2783"/>
                  <a:pt x="2528" y="2707"/>
                  <a:pt x="2562" y="2664"/>
                </a:cubicBezTo>
                <a:cubicBezTo>
                  <a:pt x="2470" y="2654"/>
                  <a:pt x="2448" y="2696"/>
                  <a:pt x="2386" y="2709"/>
                </a:cubicBezTo>
                <a:close/>
                <a:moveTo>
                  <a:pt x="2533" y="4095"/>
                </a:moveTo>
                <a:cubicBezTo>
                  <a:pt x="2516" y="4056"/>
                  <a:pt x="2618" y="4004"/>
                  <a:pt x="2533" y="3986"/>
                </a:cubicBezTo>
                <a:cubicBezTo>
                  <a:pt x="2516" y="3999"/>
                  <a:pt x="2464" y="4089"/>
                  <a:pt x="2533" y="4095"/>
                </a:cubicBezTo>
                <a:close/>
                <a:moveTo>
                  <a:pt x="3149" y="4161"/>
                </a:moveTo>
                <a:cubicBezTo>
                  <a:pt x="3212" y="4122"/>
                  <a:pt x="3143" y="4098"/>
                  <a:pt x="3149" y="4073"/>
                </a:cubicBezTo>
                <a:cubicBezTo>
                  <a:pt x="3150" y="4067"/>
                  <a:pt x="3216" y="4024"/>
                  <a:pt x="3207" y="4007"/>
                </a:cubicBezTo>
                <a:cubicBezTo>
                  <a:pt x="3197" y="3991"/>
                  <a:pt x="3128" y="3983"/>
                  <a:pt x="3089" y="3986"/>
                </a:cubicBezTo>
                <a:cubicBezTo>
                  <a:pt x="3089" y="4052"/>
                  <a:pt x="3089" y="4118"/>
                  <a:pt x="3089" y="4184"/>
                </a:cubicBezTo>
                <a:cubicBezTo>
                  <a:pt x="3034" y="4193"/>
                  <a:pt x="2963" y="4191"/>
                  <a:pt x="2972" y="4250"/>
                </a:cubicBezTo>
                <a:cubicBezTo>
                  <a:pt x="3063" y="4266"/>
                  <a:pt x="3008" y="4173"/>
                  <a:pt x="3119" y="4205"/>
                </a:cubicBezTo>
                <a:cubicBezTo>
                  <a:pt x="3122" y="4241"/>
                  <a:pt x="3115" y="4282"/>
                  <a:pt x="3177" y="4272"/>
                </a:cubicBezTo>
                <a:cubicBezTo>
                  <a:pt x="3187" y="4220"/>
                  <a:pt x="3173" y="4187"/>
                  <a:pt x="3149" y="4161"/>
                </a:cubicBezTo>
                <a:close/>
                <a:moveTo>
                  <a:pt x="3177" y="5043"/>
                </a:moveTo>
                <a:cubicBezTo>
                  <a:pt x="3172" y="5066"/>
                  <a:pt x="3145" y="5077"/>
                  <a:pt x="3119" y="5086"/>
                </a:cubicBezTo>
                <a:cubicBezTo>
                  <a:pt x="3114" y="5060"/>
                  <a:pt x="3124" y="5024"/>
                  <a:pt x="3089" y="5020"/>
                </a:cubicBezTo>
                <a:cubicBezTo>
                  <a:pt x="2942" y="5113"/>
                  <a:pt x="3313" y="5144"/>
                  <a:pt x="3177" y="5043"/>
                </a:cubicBezTo>
                <a:close/>
                <a:moveTo>
                  <a:pt x="1800" y="8916"/>
                </a:moveTo>
                <a:cubicBezTo>
                  <a:pt x="1812" y="8958"/>
                  <a:pt x="1810" y="9011"/>
                  <a:pt x="1888" y="9005"/>
                </a:cubicBezTo>
                <a:cubicBezTo>
                  <a:pt x="1896" y="8946"/>
                  <a:pt x="1877" y="8910"/>
                  <a:pt x="1800" y="8916"/>
                </a:cubicBezTo>
                <a:close/>
                <a:moveTo>
                  <a:pt x="4760" y="8873"/>
                </a:moveTo>
                <a:cubicBezTo>
                  <a:pt x="4815" y="8870"/>
                  <a:pt x="4858" y="8858"/>
                  <a:pt x="4877" y="8828"/>
                </a:cubicBezTo>
                <a:cubicBezTo>
                  <a:pt x="4791" y="8751"/>
                  <a:pt x="4991" y="8832"/>
                  <a:pt x="5024" y="8762"/>
                </a:cubicBezTo>
                <a:cubicBezTo>
                  <a:pt x="4906" y="8739"/>
                  <a:pt x="4882" y="8782"/>
                  <a:pt x="4819" y="8718"/>
                </a:cubicBezTo>
                <a:cubicBezTo>
                  <a:pt x="4818" y="8747"/>
                  <a:pt x="4768" y="8737"/>
                  <a:pt x="4760" y="8762"/>
                </a:cubicBezTo>
                <a:cubicBezTo>
                  <a:pt x="4834" y="8804"/>
                  <a:pt x="4712" y="8765"/>
                  <a:pt x="4672" y="8762"/>
                </a:cubicBezTo>
                <a:cubicBezTo>
                  <a:pt x="4644" y="8843"/>
                  <a:pt x="4815" y="8772"/>
                  <a:pt x="4760" y="8873"/>
                </a:cubicBezTo>
                <a:close/>
                <a:moveTo>
                  <a:pt x="43918" y="9400"/>
                </a:moveTo>
                <a:cubicBezTo>
                  <a:pt x="43918" y="9372"/>
                  <a:pt x="43866" y="9380"/>
                  <a:pt x="43860" y="9357"/>
                </a:cubicBezTo>
                <a:cubicBezTo>
                  <a:pt x="43788" y="9301"/>
                  <a:pt x="43909" y="9433"/>
                  <a:pt x="43801" y="9423"/>
                </a:cubicBezTo>
                <a:cubicBezTo>
                  <a:pt x="43711" y="9438"/>
                  <a:pt x="43694" y="9400"/>
                  <a:pt x="43625" y="9400"/>
                </a:cubicBezTo>
                <a:cubicBezTo>
                  <a:pt x="43646" y="9460"/>
                  <a:pt x="43565" y="9443"/>
                  <a:pt x="43537" y="9466"/>
                </a:cubicBezTo>
                <a:cubicBezTo>
                  <a:pt x="43534" y="9440"/>
                  <a:pt x="43528" y="9414"/>
                  <a:pt x="43479" y="9423"/>
                </a:cubicBezTo>
                <a:cubicBezTo>
                  <a:pt x="43472" y="9487"/>
                  <a:pt x="43644" y="9494"/>
                  <a:pt x="43508" y="9533"/>
                </a:cubicBezTo>
                <a:cubicBezTo>
                  <a:pt x="43505" y="9506"/>
                  <a:pt x="43499" y="9480"/>
                  <a:pt x="43449" y="9488"/>
                </a:cubicBezTo>
                <a:cubicBezTo>
                  <a:pt x="43394" y="9491"/>
                  <a:pt x="43429" y="9561"/>
                  <a:pt x="43362" y="9555"/>
                </a:cubicBezTo>
                <a:cubicBezTo>
                  <a:pt x="43359" y="9520"/>
                  <a:pt x="43365" y="9478"/>
                  <a:pt x="43303" y="9488"/>
                </a:cubicBezTo>
                <a:cubicBezTo>
                  <a:pt x="43253" y="9498"/>
                  <a:pt x="43309" y="9517"/>
                  <a:pt x="43303" y="9555"/>
                </a:cubicBezTo>
                <a:cubicBezTo>
                  <a:pt x="43230" y="9552"/>
                  <a:pt x="43160" y="9550"/>
                  <a:pt x="43156" y="9599"/>
                </a:cubicBezTo>
                <a:cubicBezTo>
                  <a:pt x="43446" y="9596"/>
                  <a:pt x="43687" y="9558"/>
                  <a:pt x="43889" y="9488"/>
                </a:cubicBezTo>
                <a:cubicBezTo>
                  <a:pt x="43911" y="9484"/>
                  <a:pt x="43946" y="9488"/>
                  <a:pt x="43948" y="9466"/>
                </a:cubicBezTo>
                <a:cubicBezTo>
                  <a:pt x="43845" y="9436"/>
                  <a:pt x="43760" y="9528"/>
                  <a:pt x="43713" y="9466"/>
                </a:cubicBezTo>
                <a:cubicBezTo>
                  <a:pt x="43805" y="9476"/>
                  <a:pt x="43828" y="9435"/>
                  <a:pt x="43889" y="9423"/>
                </a:cubicBezTo>
                <a:cubicBezTo>
                  <a:pt x="43901" y="9497"/>
                  <a:pt x="44003" y="9364"/>
                  <a:pt x="43977" y="9466"/>
                </a:cubicBezTo>
                <a:cubicBezTo>
                  <a:pt x="44020" y="9454"/>
                  <a:pt x="44129" y="9492"/>
                  <a:pt x="44123" y="9444"/>
                </a:cubicBezTo>
                <a:cubicBezTo>
                  <a:pt x="44003" y="9454"/>
                  <a:pt x="44135" y="9397"/>
                  <a:pt x="44094" y="9334"/>
                </a:cubicBezTo>
                <a:cubicBezTo>
                  <a:pt x="43990" y="9322"/>
                  <a:pt x="44022" y="9412"/>
                  <a:pt x="43918" y="9400"/>
                </a:cubicBezTo>
                <a:close/>
                <a:moveTo>
                  <a:pt x="55290" y="969"/>
                </a:moveTo>
                <a:cubicBezTo>
                  <a:pt x="55284" y="953"/>
                  <a:pt x="55266" y="944"/>
                  <a:pt x="55232" y="948"/>
                </a:cubicBezTo>
                <a:cubicBezTo>
                  <a:pt x="55203" y="948"/>
                  <a:pt x="55173" y="948"/>
                  <a:pt x="55143" y="948"/>
                </a:cubicBezTo>
                <a:cubicBezTo>
                  <a:pt x="55139" y="995"/>
                  <a:pt x="55247" y="957"/>
                  <a:pt x="55290" y="969"/>
                </a:cubicBezTo>
                <a:close/>
                <a:moveTo>
                  <a:pt x="39287" y="331"/>
                </a:moveTo>
                <a:cubicBezTo>
                  <a:pt x="39337" y="346"/>
                  <a:pt x="39305" y="382"/>
                  <a:pt x="39258" y="375"/>
                </a:cubicBezTo>
                <a:cubicBezTo>
                  <a:pt x="39276" y="428"/>
                  <a:pt x="39438" y="372"/>
                  <a:pt x="39463" y="419"/>
                </a:cubicBezTo>
                <a:cubicBezTo>
                  <a:pt x="39493" y="405"/>
                  <a:pt x="39493" y="368"/>
                  <a:pt x="39551" y="375"/>
                </a:cubicBezTo>
                <a:cubicBezTo>
                  <a:pt x="39556" y="357"/>
                  <a:pt x="39539" y="355"/>
                  <a:pt x="39522" y="353"/>
                </a:cubicBezTo>
                <a:cubicBezTo>
                  <a:pt x="39534" y="298"/>
                  <a:pt x="39606" y="375"/>
                  <a:pt x="39580" y="419"/>
                </a:cubicBezTo>
                <a:cubicBezTo>
                  <a:pt x="39696" y="393"/>
                  <a:pt x="39800" y="487"/>
                  <a:pt x="39873" y="419"/>
                </a:cubicBezTo>
                <a:cubicBezTo>
                  <a:pt x="39953" y="403"/>
                  <a:pt x="39932" y="463"/>
                  <a:pt x="39991" y="464"/>
                </a:cubicBezTo>
                <a:cubicBezTo>
                  <a:pt x="40025" y="438"/>
                  <a:pt x="40095" y="439"/>
                  <a:pt x="40167" y="442"/>
                </a:cubicBezTo>
                <a:cubicBezTo>
                  <a:pt x="40072" y="388"/>
                  <a:pt x="40140" y="377"/>
                  <a:pt x="40254" y="397"/>
                </a:cubicBezTo>
                <a:cubicBezTo>
                  <a:pt x="40254" y="419"/>
                  <a:pt x="40254" y="442"/>
                  <a:pt x="40254" y="464"/>
                </a:cubicBezTo>
                <a:cubicBezTo>
                  <a:pt x="40305" y="445"/>
                  <a:pt x="40356" y="382"/>
                  <a:pt x="40342" y="485"/>
                </a:cubicBezTo>
                <a:cubicBezTo>
                  <a:pt x="40486" y="497"/>
                  <a:pt x="40456" y="380"/>
                  <a:pt x="40577" y="375"/>
                </a:cubicBezTo>
                <a:cubicBezTo>
                  <a:pt x="40564" y="481"/>
                  <a:pt x="40831" y="368"/>
                  <a:pt x="40958" y="397"/>
                </a:cubicBezTo>
                <a:cubicBezTo>
                  <a:pt x="40957" y="435"/>
                  <a:pt x="40980" y="454"/>
                  <a:pt x="41017" y="464"/>
                </a:cubicBezTo>
                <a:cubicBezTo>
                  <a:pt x="41088" y="497"/>
                  <a:pt x="40967" y="373"/>
                  <a:pt x="41075" y="419"/>
                </a:cubicBezTo>
                <a:cubicBezTo>
                  <a:pt x="41096" y="429"/>
                  <a:pt x="41061" y="464"/>
                  <a:pt x="41104" y="464"/>
                </a:cubicBezTo>
                <a:cubicBezTo>
                  <a:pt x="41154" y="463"/>
                  <a:pt x="41160" y="452"/>
                  <a:pt x="41163" y="419"/>
                </a:cubicBezTo>
                <a:cubicBezTo>
                  <a:pt x="41228" y="429"/>
                  <a:pt x="41186" y="536"/>
                  <a:pt x="41163" y="551"/>
                </a:cubicBezTo>
                <a:cubicBezTo>
                  <a:pt x="41207" y="532"/>
                  <a:pt x="41276" y="534"/>
                  <a:pt x="41251" y="464"/>
                </a:cubicBezTo>
                <a:cubicBezTo>
                  <a:pt x="41347" y="475"/>
                  <a:pt x="41313" y="353"/>
                  <a:pt x="41397" y="419"/>
                </a:cubicBezTo>
                <a:cubicBezTo>
                  <a:pt x="41392" y="444"/>
                  <a:pt x="41368" y="431"/>
                  <a:pt x="41368" y="419"/>
                </a:cubicBezTo>
                <a:cubicBezTo>
                  <a:pt x="41327" y="427"/>
                  <a:pt x="41365" y="459"/>
                  <a:pt x="41397" y="464"/>
                </a:cubicBezTo>
                <a:cubicBezTo>
                  <a:pt x="41410" y="436"/>
                  <a:pt x="41435" y="418"/>
                  <a:pt x="41486" y="419"/>
                </a:cubicBezTo>
                <a:cubicBezTo>
                  <a:pt x="41504" y="442"/>
                  <a:pt x="41553" y="442"/>
                  <a:pt x="41544" y="485"/>
                </a:cubicBezTo>
                <a:cubicBezTo>
                  <a:pt x="41631" y="485"/>
                  <a:pt x="41720" y="485"/>
                  <a:pt x="41808" y="485"/>
                </a:cubicBezTo>
                <a:cubicBezTo>
                  <a:pt x="41795" y="459"/>
                  <a:pt x="41771" y="440"/>
                  <a:pt x="41720" y="442"/>
                </a:cubicBezTo>
                <a:cubicBezTo>
                  <a:pt x="41763" y="375"/>
                  <a:pt x="41851" y="457"/>
                  <a:pt x="41837" y="508"/>
                </a:cubicBezTo>
                <a:cubicBezTo>
                  <a:pt x="41932" y="535"/>
                  <a:pt x="41860" y="436"/>
                  <a:pt x="41954" y="464"/>
                </a:cubicBezTo>
                <a:cubicBezTo>
                  <a:pt x="42051" y="436"/>
                  <a:pt x="41968" y="527"/>
                  <a:pt x="42072" y="508"/>
                </a:cubicBezTo>
                <a:cubicBezTo>
                  <a:pt x="42087" y="505"/>
                  <a:pt x="42104" y="485"/>
                  <a:pt x="42101" y="485"/>
                </a:cubicBezTo>
                <a:cubicBezTo>
                  <a:pt x="42158" y="481"/>
                  <a:pt x="42188" y="541"/>
                  <a:pt x="42189" y="464"/>
                </a:cubicBezTo>
                <a:cubicBezTo>
                  <a:pt x="42224" y="457"/>
                  <a:pt x="42203" y="499"/>
                  <a:pt x="42218" y="508"/>
                </a:cubicBezTo>
                <a:cubicBezTo>
                  <a:pt x="42224" y="511"/>
                  <a:pt x="42275" y="503"/>
                  <a:pt x="42277" y="508"/>
                </a:cubicBezTo>
                <a:cubicBezTo>
                  <a:pt x="42283" y="523"/>
                  <a:pt x="42238" y="532"/>
                  <a:pt x="42247" y="551"/>
                </a:cubicBezTo>
                <a:cubicBezTo>
                  <a:pt x="42322" y="548"/>
                  <a:pt x="42361" y="520"/>
                  <a:pt x="42364" y="464"/>
                </a:cubicBezTo>
                <a:cubicBezTo>
                  <a:pt x="42416" y="482"/>
                  <a:pt x="42467" y="545"/>
                  <a:pt x="42453" y="442"/>
                </a:cubicBezTo>
                <a:cubicBezTo>
                  <a:pt x="42492" y="456"/>
                  <a:pt x="42507" y="489"/>
                  <a:pt x="42511" y="529"/>
                </a:cubicBezTo>
                <a:cubicBezTo>
                  <a:pt x="42590" y="545"/>
                  <a:pt x="42568" y="484"/>
                  <a:pt x="42599" y="464"/>
                </a:cubicBezTo>
                <a:cubicBezTo>
                  <a:pt x="42667" y="457"/>
                  <a:pt x="42632" y="527"/>
                  <a:pt x="42687" y="529"/>
                </a:cubicBezTo>
                <a:cubicBezTo>
                  <a:pt x="42722" y="538"/>
                  <a:pt x="42702" y="492"/>
                  <a:pt x="42717" y="485"/>
                </a:cubicBezTo>
                <a:cubicBezTo>
                  <a:pt x="42769" y="461"/>
                  <a:pt x="42834" y="509"/>
                  <a:pt x="42892" y="508"/>
                </a:cubicBezTo>
                <a:cubicBezTo>
                  <a:pt x="42863" y="538"/>
                  <a:pt x="42814" y="551"/>
                  <a:pt x="42775" y="574"/>
                </a:cubicBezTo>
                <a:cubicBezTo>
                  <a:pt x="42801" y="634"/>
                  <a:pt x="42894" y="522"/>
                  <a:pt x="42863" y="640"/>
                </a:cubicBezTo>
                <a:cubicBezTo>
                  <a:pt x="42923" y="634"/>
                  <a:pt x="42922" y="581"/>
                  <a:pt x="42951" y="551"/>
                </a:cubicBezTo>
                <a:cubicBezTo>
                  <a:pt x="43016" y="571"/>
                  <a:pt x="43076" y="548"/>
                  <a:pt x="43185" y="574"/>
                </a:cubicBezTo>
                <a:cubicBezTo>
                  <a:pt x="43153" y="605"/>
                  <a:pt x="43154" y="628"/>
                  <a:pt x="43215" y="640"/>
                </a:cubicBezTo>
                <a:cubicBezTo>
                  <a:pt x="43264" y="610"/>
                  <a:pt x="43260" y="541"/>
                  <a:pt x="43303" y="508"/>
                </a:cubicBezTo>
                <a:cubicBezTo>
                  <a:pt x="43363" y="514"/>
                  <a:pt x="43330" y="589"/>
                  <a:pt x="43390" y="595"/>
                </a:cubicBezTo>
                <a:cubicBezTo>
                  <a:pt x="43453" y="562"/>
                  <a:pt x="43369" y="541"/>
                  <a:pt x="43419" y="485"/>
                </a:cubicBezTo>
                <a:cubicBezTo>
                  <a:pt x="43449" y="486"/>
                  <a:pt x="43443" y="512"/>
                  <a:pt x="43449" y="529"/>
                </a:cubicBezTo>
                <a:cubicBezTo>
                  <a:pt x="43508" y="514"/>
                  <a:pt x="43513" y="566"/>
                  <a:pt x="43537" y="574"/>
                </a:cubicBezTo>
                <a:cubicBezTo>
                  <a:pt x="43554" y="579"/>
                  <a:pt x="43624" y="527"/>
                  <a:pt x="43625" y="595"/>
                </a:cubicBezTo>
                <a:cubicBezTo>
                  <a:pt x="43662" y="590"/>
                  <a:pt x="43655" y="551"/>
                  <a:pt x="43625" y="551"/>
                </a:cubicBezTo>
                <a:cubicBezTo>
                  <a:pt x="43632" y="520"/>
                  <a:pt x="43713" y="544"/>
                  <a:pt x="43713" y="508"/>
                </a:cubicBezTo>
                <a:cubicBezTo>
                  <a:pt x="43750" y="518"/>
                  <a:pt x="43761" y="541"/>
                  <a:pt x="43801" y="551"/>
                </a:cubicBezTo>
                <a:cubicBezTo>
                  <a:pt x="43860" y="566"/>
                  <a:pt x="43939" y="536"/>
                  <a:pt x="43977" y="574"/>
                </a:cubicBezTo>
                <a:cubicBezTo>
                  <a:pt x="44005" y="573"/>
                  <a:pt x="44000" y="547"/>
                  <a:pt x="44006" y="529"/>
                </a:cubicBezTo>
                <a:cubicBezTo>
                  <a:pt x="44042" y="535"/>
                  <a:pt x="44036" y="574"/>
                  <a:pt x="44006" y="574"/>
                </a:cubicBezTo>
                <a:cubicBezTo>
                  <a:pt x="44025" y="596"/>
                  <a:pt x="44074" y="596"/>
                  <a:pt x="44065" y="640"/>
                </a:cubicBezTo>
                <a:cubicBezTo>
                  <a:pt x="44126" y="660"/>
                  <a:pt x="44104" y="607"/>
                  <a:pt x="44123" y="595"/>
                </a:cubicBezTo>
                <a:cubicBezTo>
                  <a:pt x="44153" y="578"/>
                  <a:pt x="44249" y="601"/>
                  <a:pt x="44182" y="574"/>
                </a:cubicBezTo>
                <a:cubicBezTo>
                  <a:pt x="44218" y="493"/>
                  <a:pt x="44358" y="627"/>
                  <a:pt x="44387" y="551"/>
                </a:cubicBezTo>
                <a:cubicBezTo>
                  <a:pt x="44428" y="559"/>
                  <a:pt x="44390" y="590"/>
                  <a:pt x="44358" y="595"/>
                </a:cubicBezTo>
                <a:cubicBezTo>
                  <a:pt x="44365" y="628"/>
                  <a:pt x="44445" y="604"/>
                  <a:pt x="44446" y="640"/>
                </a:cubicBezTo>
                <a:cubicBezTo>
                  <a:pt x="44544" y="584"/>
                  <a:pt x="44685" y="646"/>
                  <a:pt x="44710" y="574"/>
                </a:cubicBezTo>
                <a:cubicBezTo>
                  <a:pt x="44745" y="565"/>
                  <a:pt x="44724" y="611"/>
                  <a:pt x="44739" y="617"/>
                </a:cubicBezTo>
                <a:cubicBezTo>
                  <a:pt x="44800" y="644"/>
                  <a:pt x="44955" y="551"/>
                  <a:pt x="44944" y="640"/>
                </a:cubicBezTo>
                <a:cubicBezTo>
                  <a:pt x="45034" y="656"/>
                  <a:pt x="45000" y="580"/>
                  <a:pt x="45091" y="595"/>
                </a:cubicBezTo>
                <a:cubicBezTo>
                  <a:pt x="45096" y="620"/>
                  <a:pt x="45120" y="607"/>
                  <a:pt x="45120" y="595"/>
                </a:cubicBezTo>
                <a:cubicBezTo>
                  <a:pt x="45155" y="589"/>
                  <a:pt x="45134" y="631"/>
                  <a:pt x="45149" y="640"/>
                </a:cubicBezTo>
                <a:cubicBezTo>
                  <a:pt x="45181" y="658"/>
                  <a:pt x="45249" y="634"/>
                  <a:pt x="45266" y="662"/>
                </a:cubicBezTo>
                <a:cubicBezTo>
                  <a:pt x="45295" y="661"/>
                  <a:pt x="45289" y="635"/>
                  <a:pt x="45296" y="617"/>
                </a:cubicBezTo>
                <a:cubicBezTo>
                  <a:pt x="45438" y="653"/>
                  <a:pt x="45584" y="682"/>
                  <a:pt x="45676" y="595"/>
                </a:cubicBezTo>
                <a:cubicBezTo>
                  <a:pt x="45767" y="617"/>
                  <a:pt x="45593" y="616"/>
                  <a:pt x="45618" y="662"/>
                </a:cubicBezTo>
                <a:cubicBezTo>
                  <a:pt x="45619" y="716"/>
                  <a:pt x="45659" y="650"/>
                  <a:pt x="45706" y="640"/>
                </a:cubicBezTo>
                <a:cubicBezTo>
                  <a:pt x="45767" y="626"/>
                  <a:pt x="45918" y="614"/>
                  <a:pt x="45940" y="617"/>
                </a:cubicBezTo>
                <a:cubicBezTo>
                  <a:pt x="45940" y="617"/>
                  <a:pt x="45907" y="654"/>
                  <a:pt x="45911" y="662"/>
                </a:cubicBezTo>
                <a:cubicBezTo>
                  <a:pt x="46002" y="678"/>
                  <a:pt x="45967" y="601"/>
                  <a:pt x="46057" y="617"/>
                </a:cubicBezTo>
                <a:cubicBezTo>
                  <a:pt x="46077" y="662"/>
                  <a:pt x="46194" y="632"/>
                  <a:pt x="46205" y="683"/>
                </a:cubicBezTo>
                <a:cubicBezTo>
                  <a:pt x="46215" y="706"/>
                  <a:pt x="46383" y="611"/>
                  <a:pt x="46440" y="662"/>
                </a:cubicBezTo>
                <a:cubicBezTo>
                  <a:pt x="46478" y="697"/>
                  <a:pt x="46462" y="638"/>
                  <a:pt x="46527" y="683"/>
                </a:cubicBezTo>
                <a:cubicBezTo>
                  <a:pt x="46555" y="683"/>
                  <a:pt x="46549" y="656"/>
                  <a:pt x="46556" y="640"/>
                </a:cubicBezTo>
                <a:cubicBezTo>
                  <a:pt x="46615" y="614"/>
                  <a:pt x="46600" y="679"/>
                  <a:pt x="46615" y="683"/>
                </a:cubicBezTo>
                <a:cubicBezTo>
                  <a:pt x="46665" y="698"/>
                  <a:pt x="46669" y="649"/>
                  <a:pt x="46761" y="662"/>
                </a:cubicBezTo>
                <a:cubicBezTo>
                  <a:pt x="46718" y="745"/>
                  <a:pt x="46892" y="666"/>
                  <a:pt x="46849" y="749"/>
                </a:cubicBezTo>
                <a:cubicBezTo>
                  <a:pt x="46884" y="717"/>
                  <a:pt x="46971" y="724"/>
                  <a:pt x="46966" y="662"/>
                </a:cubicBezTo>
                <a:cubicBezTo>
                  <a:pt x="47008" y="664"/>
                  <a:pt x="47049" y="665"/>
                  <a:pt x="47054" y="640"/>
                </a:cubicBezTo>
                <a:cubicBezTo>
                  <a:pt x="47091" y="645"/>
                  <a:pt x="47084" y="683"/>
                  <a:pt x="47054" y="683"/>
                </a:cubicBezTo>
                <a:cubicBezTo>
                  <a:pt x="47055" y="705"/>
                  <a:pt x="47090" y="701"/>
                  <a:pt x="47113" y="706"/>
                </a:cubicBezTo>
                <a:cubicBezTo>
                  <a:pt x="47078" y="734"/>
                  <a:pt x="47102" y="740"/>
                  <a:pt x="47113" y="772"/>
                </a:cubicBezTo>
                <a:cubicBezTo>
                  <a:pt x="47142" y="757"/>
                  <a:pt x="47144" y="721"/>
                  <a:pt x="47201" y="728"/>
                </a:cubicBezTo>
                <a:cubicBezTo>
                  <a:pt x="47196" y="754"/>
                  <a:pt x="47207" y="767"/>
                  <a:pt x="47230" y="772"/>
                </a:cubicBezTo>
                <a:cubicBezTo>
                  <a:pt x="47273" y="772"/>
                  <a:pt x="47234" y="745"/>
                  <a:pt x="47230" y="749"/>
                </a:cubicBezTo>
                <a:cubicBezTo>
                  <a:pt x="47260" y="712"/>
                  <a:pt x="47335" y="752"/>
                  <a:pt x="47318" y="683"/>
                </a:cubicBezTo>
                <a:cubicBezTo>
                  <a:pt x="47346" y="700"/>
                  <a:pt x="47362" y="724"/>
                  <a:pt x="47377" y="749"/>
                </a:cubicBezTo>
                <a:cubicBezTo>
                  <a:pt x="47438" y="763"/>
                  <a:pt x="47447" y="713"/>
                  <a:pt x="47493" y="706"/>
                </a:cubicBezTo>
                <a:cubicBezTo>
                  <a:pt x="47595" y="690"/>
                  <a:pt x="47714" y="749"/>
                  <a:pt x="47786" y="683"/>
                </a:cubicBezTo>
                <a:cubicBezTo>
                  <a:pt x="47825" y="692"/>
                  <a:pt x="47833" y="722"/>
                  <a:pt x="47875" y="728"/>
                </a:cubicBezTo>
                <a:cubicBezTo>
                  <a:pt x="47975" y="741"/>
                  <a:pt x="48029" y="667"/>
                  <a:pt x="48109" y="749"/>
                </a:cubicBezTo>
                <a:cubicBezTo>
                  <a:pt x="48136" y="740"/>
                  <a:pt x="48162" y="730"/>
                  <a:pt x="48168" y="706"/>
                </a:cubicBezTo>
                <a:cubicBezTo>
                  <a:pt x="48199" y="710"/>
                  <a:pt x="48212" y="786"/>
                  <a:pt x="48314" y="749"/>
                </a:cubicBezTo>
                <a:cubicBezTo>
                  <a:pt x="48319" y="748"/>
                  <a:pt x="48345" y="706"/>
                  <a:pt x="48343" y="706"/>
                </a:cubicBezTo>
                <a:cubicBezTo>
                  <a:pt x="48381" y="705"/>
                  <a:pt x="48382" y="739"/>
                  <a:pt x="48403" y="749"/>
                </a:cubicBezTo>
                <a:cubicBezTo>
                  <a:pt x="48423" y="760"/>
                  <a:pt x="48465" y="743"/>
                  <a:pt x="48461" y="772"/>
                </a:cubicBezTo>
                <a:cubicBezTo>
                  <a:pt x="48513" y="760"/>
                  <a:pt x="48583" y="760"/>
                  <a:pt x="48608" y="728"/>
                </a:cubicBezTo>
                <a:cubicBezTo>
                  <a:pt x="48679" y="800"/>
                  <a:pt x="48793" y="706"/>
                  <a:pt x="48842" y="794"/>
                </a:cubicBezTo>
                <a:cubicBezTo>
                  <a:pt x="48876" y="803"/>
                  <a:pt x="48858" y="754"/>
                  <a:pt x="48871" y="749"/>
                </a:cubicBezTo>
                <a:cubicBezTo>
                  <a:pt x="48881" y="747"/>
                  <a:pt x="49005" y="783"/>
                  <a:pt x="49077" y="749"/>
                </a:cubicBezTo>
                <a:cubicBezTo>
                  <a:pt x="49069" y="785"/>
                  <a:pt x="49104" y="787"/>
                  <a:pt x="49106" y="815"/>
                </a:cubicBezTo>
                <a:cubicBezTo>
                  <a:pt x="49164" y="785"/>
                  <a:pt x="49274" y="795"/>
                  <a:pt x="49340" y="772"/>
                </a:cubicBezTo>
                <a:cubicBezTo>
                  <a:pt x="49336" y="797"/>
                  <a:pt x="49346" y="811"/>
                  <a:pt x="49370" y="815"/>
                </a:cubicBezTo>
                <a:cubicBezTo>
                  <a:pt x="49404" y="826"/>
                  <a:pt x="49385" y="776"/>
                  <a:pt x="49399" y="772"/>
                </a:cubicBezTo>
                <a:cubicBezTo>
                  <a:pt x="49438" y="760"/>
                  <a:pt x="49456" y="793"/>
                  <a:pt x="49487" y="794"/>
                </a:cubicBezTo>
                <a:cubicBezTo>
                  <a:pt x="49512" y="794"/>
                  <a:pt x="49554" y="757"/>
                  <a:pt x="49604" y="772"/>
                </a:cubicBezTo>
                <a:cubicBezTo>
                  <a:pt x="49604" y="786"/>
                  <a:pt x="49604" y="802"/>
                  <a:pt x="49604" y="815"/>
                </a:cubicBezTo>
                <a:cubicBezTo>
                  <a:pt x="49636" y="833"/>
                  <a:pt x="49675" y="781"/>
                  <a:pt x="49693" y="794"/>
                </a:cubicBezTo>
                <a:cubicBezTo>
                  <a:pt x="49755" y="841"/>
                  <a:pt x="49770" y="756"/>
                  <a:pt x="49839" y="815"/>
                </a:cubicBezTo>
                <a:cubicBezTo>
                  <a:pt x="50001" y="817"/>
                  <a:pt x="50072" y="860"/>
                  <a:pt x="50161" y="794"/>
                </a:cubicBezTo>
                <a:cubicBezTo>
                  <a:pt x="50248" y="826"/>
                  <a:pt x="50261" y="776"/>
                  <a:pt x="50337" y="815"/>
                </a:cubicBezTo>
                <a:cubicBezTo>
                  <a:pt x="50417" y="832"/>
                  <a:pt x="50396" y="772"/>
                  <a:pt x="50454" y="772"/>
                </a:cubicBezTo>
                <a:cubicBezTo>
                  <a:pt x="50479" y="786"/>
                  <a:pt x="50552" y="776"/>
                  <a:pt x="50572" y="794"/>
                </a:cubicBezTo>
                <a:cubicBezTo>
                  <a:pt x="50598" y="818"/>
                  <a:pt x="50612" y="805"/>
                  <a:pt x="50659" y="815"/>
                </a:cubicBezTo>
                <a:cubicBezTo>
                  <a:pt x="50668" y="818"/>
                  <a:pt x="50699" y="838"/>
                  <a:pt x="50688" y="838"/>
                </a:cubicBezTo>
                <a:cubicBezTo>
                  <a:pt x="50713" y="838"/>
                  <a:pt x="50718" y="815"/>
                  <a:pt x="50748" y="815"/>
                </a:cubicBezTo>
                <a:cubicBezTo>
                  <a:pt x="50817" y="818"/>
                  <a:pt x="50817" y="847"/>
                  <a:pt x="50924" y="838"/>
                </a:cubicBezTo>
                <a:cubicBezTo>
                  <a:pt x="50933" y="837"/>
                  <a:pt x="50977" y="842"/>
                  <a:pt x="50982" y="838"/>
                </a:cubicBezTo>
                <a:cubicBezTo>
                  <a:pt x="51013" y="809"/>
                  <a:pt x="50995" y="843"/>
                  <a:pt x="51041" y="838"/>
                </a:cubicBezTo>
                <a:cubicBezTo>
                  <a:pt x="51069" y="835"/>
                  <a:pt x="51085" y="814"/>
                  <a:pt x="51128" y="815"/>
                </a:cubicBezTo>
                <a:cubicBezTo>
                  <a:pt x="51127" y="815"/>
                  <a:pt x="51139" y="837"/>
                  <a:pt x="51158" y="838"/>
                </a:cubicBezTo>
                <a:cubicBezTo>
                  <a:pt x="51193" y="839"/>
                  <a:pt x="51210" y="839"/>
                  <a:pt x="51216" y="860"/>
                </a:cubicBezTo>
                <a:cubicBezTo>
                  <a:pt x="51296" y="876"/>
                  <a:pt x="51275" y="817"/>
                  <a:pt x="51334" y="815"/>
                </a:cubicBezTo>
                <a:cubicBezTo>
                  <a:pt x="51434" y="806"/>
                  <a:pt x="51422" y="881"/>
                  <a:pt x="51480" y="904"/>
                </a:cubicBezTo>
                <a:cubicBezTo>
                  <a:pt x="51524" y="884"/>
                  <a:pt x="51472" y="870"/>
                  <a:pt x="51510" y="815"/>
                </a:cubicBezTo>
                <a:cubicBezTo>
                  <a:pt x="51564" y="811"/>
                  <a:pt x="51799" y="830"/>
                  <a:pt x="51715" y="794"/>
                </a:cubicBezTo>
                <a:cubicBezTo>
                  <a:pt x="51740" y="734"/>
                  <a:pt x="51807" y="840"/>
                  <a:pt x="51744" y="860"/>
                </a:cubicBezTo>
                <a:cubicBezTo>
                  <a:pt x="51802" y="860"/>
                  <a:pt x="51861" y="860"/>
                  <a:pt x="51920" y="860"/>
                </a:cubicBezTo>
                <a:cubicBezTo>
                  <a:pt x="51961" y="860"/>
                  <a:pt x="51927" y="832"/>
                  <a:pt x="51920" y="838"/>
                </a:cubicBezTo>
                <a:cubicBezTo>
                  <a:pt x="51967" y="798"/>
                  <a:pt x="52052" y="836"/>
                  <a:pt x="52067" y="772"/>
                </a:cubicBezTo>
                <a:cubicBezTo>
                  <a:pt x="52110" y="784"/>
                  <a:pt x="52140" y="805"/>
                  <a:pt x="52184" y="815"/>
                </a:cubicBezTo>
                <a:cubicBezTo>
                  <a:pt x="52176" y="839"/>
                  <a:pt x="52125" y="830"/>
                  <a:pt x="52124" y="860"/>
                </a:cubicBezTo>
                <a:cubicBezTo>
                  <a:pt x="52141" y="851"/>
                  <a:pt x="52200" y="870"/>
                  <a:pt x="52213" y="860"/>
                </a:cubicBezTo>
                <a:cubicBezTo>
                  <a:pt x="52219" y="854"/>
                  <a:pt x="52204" y="818"/>
                  <a:pt x="52213" y="815"/>
                </a:cubicBezTo>
                <a:cubicBezTo>
                  <a:pt x="52256" y="799"/>
                  <a:pt x="52310" y="814"/>
                  <a:pt x="52359" y="794"/>
                </a:cubicBezTo>
                <a:cubicBezTo>
                  <a:pt x="52377" y="847"/>
                  <a:pt x="52382" y="888"/>
                  <a:pt x="52389" y="992"/>
                </a:cubicBezTo>
                <a:cubicBezTo>
                  <a:pt x="52488" y="972"/>
                  <a:pt x="52403" y="950"/>
                  <a:pt x="52418" y="882"/>
                </a:cubicBezTo>
                <a:cubicBezTo>
                  <a:pt x="52482" y="885"/>
                  <a:pt x="52511" y="864"/>
                  <a:pt x="52505" y="815"/>
                </a:cubicBezTo>
                <a:cubicBezTo>
                  <a:pt x="52566" y="815"/>
                  <a:pt x="52623" y="815"/>
                  <a:pt x="52681" y="815"/>
                </a:cubicBezTo>
                <a:cubicBezTo>
                  <a:pt x="52639" y="880"/>
                  <a:pt x="52762" y="919"/>
                  <a:pt x="52741" y="838"/>
                </a:cubicBezTo>
                <a:cubicBezTo>
                  <a:pt x="52828" y="853"/>
                  <a:pt x="52713" y="885"/>
                  <a:pt x="52741" y="926"/>
                </a:cubicBezTo>
                <a:cubicBezTo>
                  <a:pt x="52831" y="950"/>
                  <a:pt x="52791" y="888"/>
                  <a:pt x="52828" y="860"/>
                </a:cubicBezTo>
                <a:cubicBezTo>
                  <a:pt x="52871" y="827"/>
                  <a:pt x="52894" y="878"/>
                  <a:pt x="52858" y="794"/>
                </a:cubicBezTo>
                <a:cubicBezTo>
                  <a:pt x="52916" y="817"/>
                  <a:pt x="52908" y="836"/>
                  <a:pt x="52975" y="838"/>
                </a:cubicBezTo>
                <a:cubicBezTo>
                  <a:pt x="53015" y="839"/>
                  <a:pt x="52982" y="802"/>
                  <a:pt x="53004" y="794"/>
                </a:cubicBezTo>
                <a:cubicBezTo>
                  <a:pt x="53066" y="770"/>
                  <a:pt x="53148" y="857"/>
                  <a:pt x="53151" y="794"/>
                </a:cubicBezTo>
                <a:cubicBezTo>
                  <a:pt x="53232" y="815"/>
                  <a:pt x="53108" y="853"/>
                  <a:pt x="53180" y="882"/>
                </a:cubicBezTo>
                <a:cubicBezTo>
                  <a:pt x="53271" y="857"/>
                  <a:pt x="53342" y="904"/>
                  <a:pt x="53385" y="815"/>
                </a:cubicBezTo>
                <a:cubicBezTo>
                  <a:pt x="53431" y="820"/>
                  <a:pt x="53385" y="838"/>
                  <a:pt x="53385" y="838"/>
                </a:cubicBezTo>
                <a:cubicBezTo>
                  <a:pt x="53385" y="880"/>
                  <a:pt x="53455" y="905"/>
                  <a:pt x="53355" y="904"/>
                </a:cubicBezTo>
                <a:cubicBezTo>
                  <a:pt x="53361" y="922"/>
                  <a:pt x="53385" y="926"/>
                  <a:pt x="53385" y="948"/>
                </a:cubicBezTo>
                <a:cubicBezTo>
                  <a:pt x="53547" y="908"/>
                  <a:pt x="53701" y="937"/>
                  <a:pt x="53824" y="948"/>
                </a:cubicBezTo>
                <a:cubicBezTo>
                  <a:pt x="53824" y="875"/>
                  <a:pt x="53659" y="926"/>
                  <a:pt x="53620" y="882"/>
                </a:cubicBezTo>
                <a:cubicBezTo>
                  <a:pt x="53619" y="812"/>
                  <a:pt x="53686" y="866"/>
                  <a:pt x="53707" y="860"/>
                </a:cubicBezTo>
                <a:cubicBezTo>
                  <a:pt x="53740" y="850"/>
                  <a:pt x="53746" y="786"/>
                  <a:pt x="53824" y="815"/>
                </a:cubicBezTo>
                <a:cubicBezTo>
                  <a:pt x="53824" y="845"/>
                  <a:pt x="53824" y="874"/>
                  <a:pt x="53824" y="904"/>
                </a:cubicBezTo>
                <a:cubicBezTo>
                  <a:pt x="53942" y="904"/>
                  <a:pt x="54059" y="904"/>
                  <a:pt x="54176" y="904"/>
                </a:cubicBezTo>
                <a:cubicBezTo>
                  <a:pt x="54161" y="922"/>
                  <a:pt x="54146" y="939"/>
                  <a:pt x="54147" y="969"/>
                </a:cubicBezTo>
                <a:cubicBezTo>
                  <a:pt x="54207" y="922"/>
                  <a:pt x="54366" y="1035"/>
                  <a:pt x="54353" y="904"/>
                </a:cubicBezTo>
                <a:cubicBezTo>
                  <a:pt x="54372" y="914"/>
                  <a:pt x="54386" y="919"/>
                  <a:pt x="54411" y="926"/>
                </a:cubicBezTo>
                <a:cubicBezTo>
                  <a:pt x="54420" y="929"/>
                  <a:pt x="54462" y="920"/>
                  <a:pt x="54470" y="926"/>
                </a:cubicBezTo>
                <a:cubicBezTo>
                  <a:pt x="54471" y="927"/>
                  <a:pt x="54468" y="947"/>
                  <a:pt x="54470" y="948"/>
                </a:cubicBezTo>
                <a:cubicBezTo>
                  <a:pt x="54513" y="954"/>
                  <a:pt x="54513" y="926"/>
                  <a:pt x="54529" y="926"/>
                </a:cubicBezTo>
                <a:cubicBezTo>
                  <a:pt x="54547" y="924"/>
                  <a:pt x="54562" y="945"/>
                  <a:pt x="54586" y="948"/>
                </a:cubicBezTo>
                <a:cubicBezTo>
                  <a:pt x="54612" y="950"/>
                  <a:pt x="54770" y="927"/>
                  <a:pt x="54792" y="948"/>
                </a:cubicBezTo>
                <a:cubicBezTo>
                  <a:pt x="54827" y="980"/>
                  <a:pt x="54799" y="942"/>
                  <a:pt x="54910" y="948"/>
                </a:cubicBezTo>
                <a:cubicBezTo>
                  <a:pt x="54967" y="950"/>
                  <a:pt x="55000" y="980"/>
                  <a:pt x="55055" y="969"/>
                </a:cubicBezTo>
                <a:cubicBezTo>
                  <a:pt x="55115" y="985"/>
                  <a:pt x="55119" y="935"/>
                  <a:pt x="55143" y="926"/>
                </a:cubicBezTo>
                <a:cubicBezTo>
                  <a:pt x="55178" y="914"/>
                  <a:pt x="55233" y="939"/>
                  <a:pt x="55232" y="904"/>
                </a:cubicBezTo>
                <a:cubicBezTo>
                  <a:pt x="55316" y="930"/>
                  <a:pt x="55387" y="950"/>
                  <a:pt x="55466" y="926"/>
                </a:cubicBezTo>
                <a:cubicBezTo>
                  <a:pt x="55408" y="977"/>
                  <a:pt x="55474" y="950"/>
                  <a:pt x="55497" y="992"/>
                </a:cubicBezTo>
                <a:cubicBezTo>
                  <a:pt x="55523" y="975"/>
                  <a:pt x="55540" y="952"/>
                  <a:pt x="55554" y="926"/>
                </a:cubicBezTo>
                <a:cubicBezTo>
                  <a:pt x="55637" y="944"/>
                  <a:pt x="55630" y="894"/>
                  <a:pt x="55701" y="904"/>
                </a:cubicBezTo>
                <a:cubicBezTo>
                  <a:pt x="55681" y="885"/>
                  <a:pt x="55655" y="843"/>
                  <a:pt x="55701" y="838"/>
                </a:cubicBezTo>
                <a:cubicBezTo>
                  <a:pt x="55674" y="778"/>
                  <a:pt x="55646" y="896"/>
                  <a:pt x="55554" y="860"/>
                </a:cubicBezTo>
                <a:cubicBezTo>
                  <a:pt x="55570" y="839"/>
                  <a:pt x="55636" y="826"/>
                  <a:pt x="55583" y="815"/>
                </a:cubicBezTo>
                <a:cubicBezTo>
                  <a:pt x="55600" y="731"/>
                  <a:pt x="55697" y="843"/>
                  <a:pt x="55672" y="728"/>
                </a:cubicBezTo>
                <a:cubicBezTo>
                  <a:pt x="55765" y="709"/>
                  <a:pt x="55712" y="800"/>
                  <a:pt x="55789" y="794"/>
                </a:cubicBezTo>
                <a:cubicBezTo>
                  <a:pt x="55847" y="800"/>
                  <a:pt x="55783" y="730"/>
                  <a:pt x="55759" y="728"/>
                </a:cubicBezTo>
                <a:cubicBezTo>
                  <a:pt x="55787" y="655"/>
                  <a:pt x="55817" y="752"/>
                  <a:pt x="55847" y="749"/>
                </a:cubicBezTo>
                <a:cubicBezTo>
                  <a:pt x="55881" y="746"/>
                  <a:pt x="55871" y="709"/>
                  <a:pt x="55876" y="683"/>
                </a:cubicBezTo>
                <a:cubicBezTo>
                  <a:pt x="56019" y="657"/>
                  <a:pt x="56025" y="733"/>
                  <a:pt x="56111" y="749"/>
                </a:cubicBezTo>
                <a:cubicBezTo>
                  <a:pt x="56099" y="791"/>
                  <a:pt x="56151" y="882"/>
                  <a:pt x="56053" y="860"/>
                </a:cubicBezTo>
                <a:cubicBezTo>
                  <a:pt x="55996" y="894"/>
                  <a:pt x="56168" y="949"/>
                  <a:pt x="56141" y="969"/>
                </a:cubicBezTo>
                <a:cubicBezTo>
                  <a:pt x="56139" y="971"/>
                  <a:pt x="56111" y="970"/>
                  <a:pt x="56111" y="969"/>
                </a:cubicBezTo>
                <a:cubicBezTo>
                  <a:pt x="56175" y="1049"/>
                  <a:pt x="56243" y="1063"/>
                  <a:pt x="56286" y="1168"/>
                </a:cubicBezTo>
                <a:cubicBezTo>
                  <a:pt x="56292" y="1223"/>
                  <a:pt x="56240" y="1236"/>
                  <a:pt x="56229" y="1278"/>
                </a:cubicBezTo>
                <a:cubicBezTo>
                  <a:pt x="56250" y="1328"/>
                  <a:pt x="56316" y="1344"/>
                  <a:pt x="56374" y="1366"/>
                </a:cubicBezTo>
                <a:cubicBezTo>
                  <a:pt x="56304" y="1542"/>
                  <a:pt x="56440" y="1665"/>
                  <a:pt x="56374" y="1828"/>
                </a:cubicBezTo>
                <a:cubicBezTo>
                  <a:pt x="56336" y="1850"/>
                  <a:pt x="56286" y="1864"/>
                  <a:pt x="56258" y="1894"/>
                </a:cubicBezTo>
                <a:cubicBezTo>
                  <a:pt x="55968" y="1882"/>
                  <a:pt x="55716" y="1910"/>
                  <a:pt x="55466" y="1894"/>
                </a:cubicBezTo>
                <a:cubicBezTo>
                  <a:pt x="55404" y="1890"/>
                  <a:pt x="55322" y="1880"/>
                  <a:pt x="55203" y="1872"/>
                </a:cubicBezTo>
                <a:cubicBezTo>
                  <a:pt x="55141" y="1869"/>
                  <a:pt x="55053" y="1860"/>
                  <a:pt x="54998" y="1850"/>
                </a:cubicBezTo>
                <a:cubicBezTo>
                  <a:pt x="54992" y="1849"/>
                  <a:pt x="54992" y="1830"/>
                  <a:pt x="54967" y="1828"/>
                </a:cubicBezTo>
                <a:cubicBezTo>
                  <a:pt x="54871" y="1821"/>
                  <a:pt x="54797" y="1834"/>
                  <a:pt x="54704" y="1828"/>
                </a:cubicBezTo>
                <a:cubicBezTo>
                  <a:pt x="54697" y="1783"/>
                  <a:pt x="54574" y="1824"/>
                  <a:pt x="54586" y="1762"/>
                </a:cubicBezTo>
                <a:cubicBezTo>
                  <a:pt x="54522" y="1788"/>
                  <a:pt x="54467" y="1819"/>
                  <a:pt x="54353" y="1806"/>
                </a:cubicBezTo>
                <a:cubicBezTo>
                  <a:pt x="54352" y="1762"/>
                  <a:pt x="54273" y="1779"/>
                  <a:pt x="54294" y="1719"/>
                </a:cubicBezTo>
                <a:cubicBezTo>
                  <a:pt x="54222" y="1714"/>
                  <a:pt x="54201" y="1752"/>
                  <a:pt x="54176" y="1785"/>
                </a:cubicBezTo>
                <a:cubicBezTo>
                  <a:pt x="54026" y="1804"/>
                  <a:pt x="53936" y="1776"/>
                  <a:pt x="53737" y="1785"/>
                </a:cubicBezTo>
                <a:cubicBezTo>
                  <a:pt x="53745" y="1734"/>
                  <a:pt x="53730" y="1701"/>
                  <a:pt x="53679" y="1696"/>
                </a:cubicBezTo>
                <a:cubicBezTo>
                  <a:pt x="53650" y="1713"/>
                  <a:pt x="53635" y="1737"/>
                  <a:pt x="53620" y="1762"/>
                </a:cubicBezTo>
                <a:cubicBezTo>
                  <a:pt x="53591" y="1764"/>
                  <a:pt x="53560" y="1759"/>
                  <a:pt x="53532" y="1762"/>
                </a:cubicBezTo>
                <a:cubicBezTo>
                  <a:pt x="53461" y="1768"/>
                  <a:pt x="53477" y="1792"/>
                  <a:pt x="53415" y="1762"/>
                </a:cubicBezTo>
                <a:cubicBezTo>
                  <a:pt x="53373" y="1743"/>
                  <a:pt x="53355" y="1761"/>
                  <a:pt x="53240" y="1762"/>
                </a:cubicBezTo>
                <a:cubicBezTo>
                  <a:pt x="53240" y="1740"/>
                  <a:pt x="53240" y="1719"/>
                  <a:pt x="53240" y="1696"/>
                </a:cubicBezTo>
                <a:cubicBezTo>
                  <a:pt x="53176" y="1744"/>
                  <a:pt x="53096" y="1780"/>
                  <a:pt x="52946" y="1762"/>
                </a:cubicBezTo>
                <a:cubicBezTo>
                  <a:pt x="52946" y="1740"/>
                  <a:pt x="52946" y="1719"/>
                  <a:pt x="52946" y="1696"/>
                </a:cubicBezTo>
                <a:cubicBezTo>
                  <a:pt x="52885" y="1702"/>
                  <a:pt x="52886" y="1755"/>
                  <a:pt x="52858" y="1785"/>
                </a:cubicBezTo>
                <a:cubicBezTo>
                  <a:pt x="52753" y="1777"/>
                  <a:pt x="52634" y="1794"/>
                  <a:pt x="52536" y="1785"/>
                </a:cubicBezTo>
                <a:cubicBezTo>
                  <a:pt x="52483" y="1779"/>
                  <a:pt x="52380" y="1728"/>
                  <a:pt x="52301" y="1785"/>
                </a:cubicBezTo>
                <a:cubicBezTo>
                  <a:pt x="52261" y="1777"/>
                  <a:pt x="52276" y="1729"/>
                  <a:pt x="52272" y="1696"/>
                </a:cubicBezTo>
                <a:cubicBezTo>
                  <a:pt x="52186" y="1698"/>
                  <a:pt x="52163" y="1746"/>
                  <a:pt x="52124" y="1785"/>
                </a:cubicBezTo>
                <a:cubicBezTo>
                  <a:pt x="52045" y="1776"/>
                  <a:pt x="51986" y="1806"/>
                  <a:pt x="51920" y="1806"/>
                </a:cubicBezTo>
                <a:cubicBezTo>
                  <a:pt x="51833" y="1806"/>
                  <a:pt x="51757" y="1728"/>
                  <a:pt x="51715" y="1806"/>
                </a:cubicBezTo>
                <a:cubicBezTo>
                  <a:pt x="51651" y="1803"/>
                  <a:pt x="51651" y="1751"/>
                  <a:pt x="51655" y="1696"/>
                </a:cubicBezTo>
                <a:cubicBezTo>
                  <a:pt x="51574" y="1693"/>
                  <a:pt x="51571" y="1750"/>
                  <a:pt x="51567" y="1806"/>
                </a:cubicBezTo>
                <a:cubicBezTo>
                  <a:pt x="51530" y="1806"/>
                  <a:pt x="51489" y="1806"/>
                  <a:pt x="51450" y="1806"/>
                </a:cubicBezTo>
                <a:cubicBezTo>
                  <a:pt x="51436" y="1737"/>
                  <a:pt x="51520" y="1716"/>
                  <a:pt x="51422" y="1696"/>
                </a:cubicBezTo>
                <a:cubicBezTo>
                  <a:pt x="51360" y="1702"/>
                  <a:pt x="51414" y="1793"/>
                  <a:pt x="51363" y="1806"/>
                </a:cubicBezTo>
                <a:cubicBezTo>
                  <a:pt x="51304" y="1810"/>
                  <a:pt x="51246" y="1801"/>
                  <a:pt x="51188" y="1806"/>
                </a:cubicBezTo>
                <a:cubicBezTo>
                  <a:pt x="51140" y="1810"/>
                  <a:pt x="51137" y="1825"/>
                  <a:pt x="51098" y="1828"/>
                </a:cubicBezTo>
                <a:cubicBezTo>
                  <a:pt x="50918" y="1845"/>
                  <a:pt x="50698" y="1836"/>
                  <a:pt x="50542" y="1828"/>
                </a:cubicBezTo>
                <a:cubicBezTo>
                  <a:pt x="50534" y="1828"/>
                  <a:pt x="50488" y="1833"/>
                  <a:pt x="50483" y="1828"/>
                </a:cubicBezTo>
                <a:cubicBezTo>
                  <a:pt x="50459" y="1806"/>
                  <a:pt x="50467" y="1822"/>
                  <a:pt x="50425" y="1828"/>
                </a:cubicBezTo>
                <a:cubicBezTo>
                  <a:pt x="50407" y="1831"/>
                  <a:pt x="50269" y="1810"/>
                  <a:pt x="50249" y="1828"/>
                </a:cubicBezTo>
                <a:cubicBezTo>
                  <a:pt x="50213" y="1861"/>
                  <a:pt x="50204" y="1806"/>
                  <a:pt x="50132" y="1850"/>
                </a:cubicBezTo>
                <a:cubicBezTo>
                  <a:pt x="50153" y="1900"/>
                  <a:pt x="50296" y="1860"/>
                  <a:pt x="50366" y="1872"/>
                </a:cubicBezTo>
                <a:cubicBezTo>
                  <a:pt x="50357" y="1917"/>
                  <a:pt x="50307" y="1932"/>
                  <a:pt x="50279" y="1960"/>
                </a:cubicBezTo>
                <a:cubicBezTo>
                  <a:pt x="50303" y="1956"/>
                  <a:pt x="50305" y="1969"/>
                  <a:pt x="50308" y="1982"/>
                </a:cubicBezTo>
                <a:cubicBezTo>
                  <a:pt x="50366" y="1967"/>
                  <a:pt x="50386" y="1924"/>
                  <a:pt x="50395" y="1872"/>
                </a:cubicBezTo>
                <a:cubicBezTo>
                  <a:pt x="50483" y="1890"/>
                  <a:pt x="50582" y="1867"/>
                  <a:pt x="50688" y="1872"/>
                </a:cubicBezTo>
                <a:cubicBezTo>
                  <a:pt x="50696" y="1873"/>
                  <a:pt x="50743" y="1869"/>
                  <a:pt x="50748" y="1872"/>
                </a:cubicBezTo>
                <a:cubicBezTo>
                  <a:pt x="50785" y="1907"/>
                  <a:pt x="50788" y="1876"/>
                  <a:pt x="50835" y="1872"/>
                </a:cubicBezTo>
                <a:cubicBezTo>
                  <a:pt x="50971" y="1860"/>
                  <a:pt x="51148" y="1881"/>
                  <a:pt x="51304" y="1872"/>
                </a:cubicBezTo>
                <a:cubicBezTo>
                  <a:pt x="51302" y="1910"/>
                  <a:pt x="51326" y="1929"/>
                  <a:pt x="51363" y="1938"/>
                </a:cubicBezTo>
                <a:cubicBezTo>
                  <a:pt x="51430" y="1925"/>
                  <a:pt x="51327" y="1905"/>
                  <a:pt x="51392" y="1872"/>
                </a:cubicBezTo>
                <a:cubicBezTo>
                  <a:pt x="51434" y="1878"/>
                  <a:pt x="51402" y="1937"/>
                  <a:pt x="51450" y="1938"/>
                </a:cubicBezTo>
                <a:cubicBezTo>
                  <a:pt x="51501" y="1932"/>
                  <a:pt x="51413" y="1862"/>
                  <a:pt x="51539" y="1872"/>
                </a:cubicBezTo>
                <a:cubicBezTo>
                  <a:pt x="51539" y="1894"/>
                  <a:pt x="51539" y="1917"/>
                  <a:pt x="51539" y="1938"/>
                </a:cubicBezTo>
                <a:cubicBezTo>
                  <a:pt x="51624" y="1943"/>
                  <a:pt x="51699" y="1941"/>
                  <a:pt x="51685" y="1872"/>
                </a:cubicBezTo>
                <a:cubicBezTo>
                  <a:pt x="51813" y="1873"/>
                  <a:pt x="51959" y="1873"/>
                  <a:pt x="51979" y="1850"/>
                </a:cubicBezTo>
                <a:cubicBezTo>
                  <a:pt x="52006" y="1874"/>
                  <a:pt x="52087" y="1857"/>
                  <a:pt x="52067" y="1917"/>
                </a:cubicBezTo>
                <a:cubicBezTo>
                  <a:pt x="52118" y="1911"/>
                  <a:pt x="52213" y="1939"/>
                  <a:pt x="52184" y="1872"/>
                </a:cubicBezTo>
                <a:cubicBezTo>
                  <a:pt x="52234" y="1872"/>
                  <a:pt x="52260" y="1888"/>
                  <a:pt x="52272" y="1917"/>
                </a:cubicBezTo>
                <a:cubicBezTo>
                  <a:pt x="52355" y="1866"/>
                  <a:pt x="52401" y="1887"/>
                  <a:pt x="52566" y="1872"/>
                </a:cubicBezTo>
                <a:cubicBezTo>
                  <a:pt x="52569" y="1912"/>
                  <a:pt x="52528" y="1919"/>
                  <a:pt x="52536" y="1960"/>
                </a:cubicBezTo>
                <a:cubicBezTo>
                  <a:pt x="52587" y="1975"/>
                  <a:pt x="52604" y="1947"/>
                  <a:pt x="52623" y="1938"/>
                </a:cubicBezTo>
                <a:cubicBezTo>
                  <a:pt x="52639" y="1932"/>
                  <a:pt x="52673" y="1897"/>
                  <a:pt x="52681" y="1894"/>
                </a:cubicBezTo>
                <a:cubicBezTo>
                  <a:pt x="52700" y="1890"/>
                  <a:pt x="52768" y="1927"/>
                  <a:pt x="52711" y="1894"/>
                </a:cubicBezTo>
                <a:cubicBezTo>
                  <a:pt x="52711" y="1872"/>
                  <a:pt x="52747" y="1879"/>
                  <a:pt x="52770" y="1872"/>
                </a:cubicBezTo>
                <a:cubicBezTo>
                  <a:pt x="52780" y="1869"/>
                  <a:pt x="52803" y="1849"/>
                  <a:pt x="52798" y="1850"/>
                </a:cubicBezTo>
                <a:cubicBezTo>
                  <a:pt x="52834" y="1845"/>
                  <a:pt x="52816" y="1870"/>
                  <a:pt x="52828" y="1872"/>
                </a:cubicBezTo>
                <a:cubicBezTo>
                  <a:pt x="52853" y="1876"/>
                  <a:pt x="52858" y="1850"/>
                  <a:pt x="52858" y="1850"/>
                </a:cubicBezTo>
                <a:cubicBezTo>
                  <a:pt x="52905" y="1857"/>
                  <a:pt x="52898" y="1894"/>
                  <a:pt x="52946" y="1917"/>
                </a:cubicBezTo>
                <a:cubicBezTo>
                  <a:pt x="52966" y="1926"/>
                  <a:pt x="53010" y="1908"/>
                  <a:pt x="53034" y="1917"/>
                </a:cubicBezTo>
                <a:cubicBezTo>
                  <a:pt x="53044" y="1920"/>
                  <a:pt x="53056" y="1959"/>
                  <a:pt x="53062" y="1960"/>
                </a:cubicBezTo>
                <a:cubicBezTo>
                  <a:pt x="53096" y="1967"/>
                  <a:pt x="53132" y="1908"/>
                  <a:pt x="53180" y="1960"/>
                </a:cubicBezTo>
                <a:cubicBezTo>
                  <a:pt x="53210" y="1939"/>
                  <a:pt x="53240" y="1917"/>
                  <a:pt x="53267" y="1894"/>
                </a:cubicBezTo>
                <a:cubicBezTo>
                  <a:pt x="53309" y="1896"/>
                  <a:pt x="53351" y="1899"/>
                  <a:pt x="53355" y="1872"/>
                </a:cubicBezTo>
                <a:cubicBezTo>
                  <a:pt x="53491" y="1922"/>
                  <a:pt x="53569" y="1884"/>
                  <a:pt x="53707" y="1917"/>
                </a:cubicBezTo>
                <a:cubicBezTo>
                  <a:pt x="53713" y="1918"/>
                  <a:pt x="53703" y="1955"/>
                  <a:pt x="53707" y="1960"/>
                </a:cubicBezTo>
                <a:cubicBezTo>
                  <a:pt x="53776" y="1960"/>
                  <a:pt x="53844" y="1960"/>
                  <a:pt x="53912" y="1960"/>
                </a:cubicBezTo>
                <a:cubicBezTo>
                  <a:pt x="53998" y="1948"/>
                  <a:pt x="53868" y="1925"/>
                  <a:pt x="53883" y="1894"/>
                </a:cubicBezTo>
                <a:cubicBezTo>
                  <a:pt x="53914" y="1819"/>
                  <a:pt x="53892" y="1955"/>
                  <a:pt x="53972" y="1917"/>
                </a:cubicBezTo>
                <a:cubicBezTo>
                  <a:pt x="54030" y="1924"/>
                  <a:pt x="54064" y="1912"/>
                  <a:pt x="54059" y="1872"/>
                </a:cubicBezTo>
                <a:cubicBezTo>
                  <a:pt x="54095" y="1864"/>
                  <a:pt x="54074" y="1910"/>
                  <a:pt x="54089" y="1917"/>
                </a:cubicBezTo>
                <a:cubicBezTo>
                  <a:pt x="54126" y="1933"/>
                  <a:pt x="54174" y="1888"/>
                  <a:pt x="54176" y="1872"/>
                </a:cubicBezTo>
                <a:cubicBezTo>
                  <a:pt x="54245" y="1905"/>
                  <a:pt x="54222" y="1925"/>
                  <a:pt x="54206" y="1982"/>
                </a:cubicBezTo>
                <a:cubicBezTo>
                  <a:pt x="54245" y="1982"/>
                  <a:pt x="54284" y="1982"/>
                  <a:pt x="54323" y="1982"/>
                </a:cubicBezTo>
                <a:cubicBezTo>
                  <a:pt x="54322" y="1961"/>
                  <a:pt x="54287" y="1965"/>
                  <a:pt x="54265" y="1960"/>
                </a:cubicBezTo>
                <a:cubicBezTo>
                  <a:pt x="54282" y="1937"/>
                  <a:pt x="54332" y="1937"/>
                  <a:pt x="54323" y="1894"/>
                </a:cubicBezTo>
                <a:cubicBezTo>
                  <a:pt x="54413" y="1878"/>
                  <a:pt x="54378" y="1955"/>
                  <a:pt x="54470" y="1938"/>
                </a:cubicBezTo>
                <a:cubicBezTo>
                  <a:pt x="54459" y="1976"/>
                  <a:pt x="54493" y="1979"/>
                  <a:pt x="54529" y="1982"/>
                </a:cubicBezTo>
                <a:cubicBezTo>
                  <a:pt x="54561" y="1978"/>
                  <a:pt x="54544" y="1960"/>
                  <a:pt x="54529" y="1960"/>
                </a:cubicBezTo>
                <a:cubicBezTo>
                  <a:pt x="54547" y="1922"/>
                  <a:pt x="54597" y="1946"/>
                  <a:pt x="54586" y="1982"/>
                </a:cubicBezTo>
                <a:cubicBezTo>
                  <a:pt x="54666" y="1966"/>
                  <a:pt x="54646" y="2026"/>
                  <a:pt x="54704" y="2026"/>
                </a:cubicBezTo>
                <a:cubicBezTo>
                  <a:pt x="54740" y="2033"/>
                  <a:pt x="54718" y="1990"/>
                  <a:pt x="54733" y="1982"/>
                </a:cubicBezTo>
                <a:cubicBezTo>
                  <a:pt x="54754" y="1972"/>
                  <a:pt x="54802" y="1993"/>
                  <a:pt x="54822" y="1982"/>
                </a:cubicBezTo>
                <a:cubicBezTo>
                  <a:pt x="54883" y="1949"/>
                  <a:pt x="54898" y="1867"/>
                  <a:pt x="54998" y="1917"/>
                </a:cubicBezTo>
                <a:cubicBezTo>
                  <a:pt x="54959" y="1946"/>
                  <a:pt x="54854" y="1979"/>
                  <a:pt x="54967" y="2005"/>
                </a:cubicBezTo>
                <a:cubicBezTo>
                  <a:pt x="54973" y="1979"/>
                  <a:pt x="54998" y="1992"/>
                  <a:pt x="54998" y="2005"/>
                </a:cubicBezTo>
                <a:cubicBezTo>
                  <a:pt x="55052" y="2002"/>
                  <a:pt x="55095" y="1990"/>
                  <a:pt x="55115" y="1960"/>
                </a:cubicBezTo>
                <a:cubicBezTo>
                  <a:pt x="55165" y="1988"/>
                  <a:pt x="55151" y="2065"/>
                  <a:pt x="55232" y="2071"/>
                </a:cubicBezTo>
                <a:cubicBezTo>
                  <a:pt x="55275" y="2060"/>
                  <a:pt x="55220" y="2042"/>
                  <a:pt x="55232" y="2005"/>
                </a:cubicBezTo>
                <a:cubicBezTo>
                  <a:pt x="55267" y="2001"/>
                  <a:pt x="55257" y="1964"/>
                  <a:pt x="55260" y="1938"/>
                </a:cubicBezTo>
                <a:cubicBezTo>
                  <a:pt x="55301" y="1945"/>
                  <a:pt x="55284" y="1993"/>
                  <a:pt x="55290" y="2026"/>
                </a:cubicBezTo>
                <a:cubicBezTo>
                  <a:pt x="55359" y="1986"/>
                  <a:pt x="55513" y="2077"/>
                  <a:pt x="55554" y="1982"/>
                </a:cubicBezTo>
                <a:cubicBezTo>
                  <a:pt x="55597" y="1992"/>
                  <a:pt x="55551" y="2002"/>
                  <a:pt x="55554" y="2026"/>
                </a:cubicBezTo>
                <a:cubicBezTo>
                  <a:pt x="55644" y="2011"/>
                  <a:pt x="55640" y="2065"/>
                  <a:pt x="55730" y="2048"/>
                </a:cubicBezTo>
                <a:cubicBezTo>
                  <a:pt x="55730" y="2027"/>
                  <a:pt x="55693" y="2031"/>
                  <a:pt x="55672" y="2026"/>
                </a:cubicBezTo>
                <a:cubicBezTo>
                  <a:pt x="55690" y="2006"/>
                  <a:pt x="55707" y="1987"/>
                  <a:pt x="55672" y="1982"/>
                </a:cubicBezTo>
                <a:cubicBezTo>
                  <a:pt x="55698" y="1922"/>
                  <a:pt x="55742" y="2029"/>
                  <a:pt x="55759" y="2048"/>
                </a:cubicBezTo>
                <a:cubicBezTo>
                  <a:pt x="55802" y="2023"/>
                  <a:pt x="55834" y="2023"/>
                  <a:pt x="55876" y="2048"/>
                </a:cubicBezTo>
                <a:cubicBezTo>
                  <a:pt x="55906" y="2047"/>
                  <a:pt x="55900" y="2021"/>
                  <a:pt x="55906" y="2005"/>
                </a:cubicBezTo>
                <a:cubicBezTo>
                  <a:pt x="56146" y="1996"/>
                  <a:pt x="56243" y="2006"/>
                  <a:pt x="56434" y="1982"/>
                </a:cubicBezTo>
                <a:cubicBezTo>
                  <a:pt x="56457" y="2095"/>
                  <a:pt x="56482" y="2218"/>
                  <a:pt x="56521" y="2312"/>
                </a:cubicBezTo>
                <a:cubicBezTo>
                  <a:pt x="56530" y="2334"/>
                  <a:pt x="56552" y="2371"/>
                  <a:pt x="56580" y="2378"/>
                </a:cubicBezTo>
                <a:cubicBezTo>
                  <a:pt x="56580" y="2525"/>
                  <a:pt x="56580" y="2672"/>
                  <a:pt x="56580" y="2819"/>
                </a:cubicBezTo>
                <a:cubicBezTo>
                  <a:pt x="56504" y="2838"/>
                  <a:pt x="56420" y="2828"/>
                  <a:pt x="56316" y="2841"/>
                </a:cubicBezTo>
                <a:cubicBezTo>
                  <a:pt x="56220" y="2852"/>
                  <a:pt x="56220" y="2860"/>
                  <a:pt x="56082" y="2841"/>
                </a:cubicBezTo>
                <a:cubicBezTo>
                  <a:pt x="55983" y="2827"/>
                  <a:pt x="55772" y="2831"/>
                  <a:pt x="55583" y="2819"/>
                </a:cubicBezTo>
                <a:cubicBezTo>
                  <a:pt x="55467" y="2812"/>
                  <a:pt x="55340" y="2789"/>
                  <a:pt x="55232" y="2775"/>
                </a:cubicBezTo>
                <a:cubicBezTo>
                  <a:pt x="55171" y="2767"/>
                  <a:pt x="55029" y="2762"/>
                  <a:pt x="54910" y="2753"/>
                </a:cubicBezTo>
                <a:cubicBezTo>
                  <a:pt x="54824" y="2747"/>
                  <a:pt x="54750" y="2720"/>
                  <a:pt x="54675" y="2709"/>
                </a:cubicBezTo>
                <a:cubicBezTo>
                  <a:pt x="54641" y="2703"/>
                  <a:pt x="54622" y="2714"/>
                  <a:pt x="54616" y="2730"/>
                </a:cubicBezTo>
                <a:cubicBezTo>
                  <a:pt x="54576" y="2709"/>
                  <a:pt x="54507" y="2710"/>
                  <a:pt x="54499" y="2664"/>
                </a:cubicBezTo>
                <a:cubicBezTo>
                  <a:pt x="54462" y="2670"/>
                  <a:pt x="54470" y="2708"/>
                  <a:pt x="54499" y="2709"/>
                </a:cubicBezTo>
                <a:cubicBezTo>
                  <a:pt x="54543" y="2769"/>
                  <a:pt x="54319" y="2709"/>
                  <a:pt x="54353" y="2709"/>
                </a:cubicBezTo>
                <a:cubicBezTo>
                  <a:pt x="54327" y="2709"/>
                  <a:pt x="54307" y="2736"/>
                  <a:pt x="54265" y="2730"/>
                </a:cubicBezTo>
                <a:cubicBezTo>
                  <a:pt x="54262" y="2730"/>
                  <a:pt x="54258" y="2709"/>
                  <a:pt x="54235" y="2709"/>
                </a:cubicBezTo>
                <a:cubicBezTo>
                  <a:pt x="54159" y="2706"/>
                  <a:pt x="54098" y="2691"/>
                  <a:pt x="54030" y="2664"/>
                </a:cubicBezTo>
                <a:cubicBezTo>
                  <a:pt x="54004" y="2678"/>
                  <a:pt x="53978" y="2691"/>
                  <a:pt x="53972" y="2664"/>
                </a:cubicBezTo>
                <a:cubicBezTo>
                  <a:pt x="53942" y="2666"/>
                  <a:pt x="53949" y="2691"/>
                  <a:pt x="53942" y="2709"/>
                </a:cubicBezTo>
                <a:cubicBezTo>
                  <a:pt x="53862" y="2720"/>
                  <a:pt x="53877" y="2652"/>
                  <a:pt x="53854" y="2643"/>
                </a:cubicBezTo>
                <a:cubicBezTo>
                  <a:pt x="53824" y="2631"/>
                  <a:pt x="53832" y="2664"/>
                  <a:pt x="53824" y="2664"/>
                </a:cubicBezTo>
                <a:cubicBezTo>
                  <a:pt x="53804" y="2668"/>
                  <a:pt x="53755" y="2625"/>
                  <a:pt x="53707" y="2643"/>
                </a:cubicBezTo>
                <a:cubicBezTo>
                  <a:pt x="53715" y="2675"/>
                  <a:pt x="53795" y="2651"/>
                  <a:pt x="53797" y="2687"/>
                </a:cubicBezTo>
                <a:cubicBezTo>
                  <a:pt x="53838" y="2714"/>
                  <a:pt x="53778" y="2682"/>
                  <a:pt x="53707" y="2687"/>
                </a:cubicBezTo>
                <a:cubicBezTo>
                  <a:pt x="53641" y="2691"/>
                  <a:pt x="53505" y="2732"/>
                  <a:pt x="53415" y="2687"/>
                </a:cubicBezTo>
                <a:cubicBezTo>
                  <a:pt x="53393" y="2676"/>
                  <a:pt x="53313" y="2642"/>
                  <a:pt x="53297" y="2709"/>
                </a:cubicBezTo>
                <a:cubicBezTo>
                  <a:pt x="53217" y="2724"/>
                  <a:pt x="53318" y="2605"/>
                  <a:pt x="53240" y="2621"/>
                </a:cubicBezTo>
                <a:cubicBezTo>
                  <a:pt x="53123" y="2617"/>
                  <a:pt x="53249" y="2654"/>
                  <a:pt x="53180" y="2687"/>
                </a:cubicBezTo>
                <a:cubicBezTo>
                  <a:pt x="53158" y="2677"/>
                  <a:pt x="53110" y="2653"/>
                  <a:pt x="53062" y="2664"/>
                </a:cubicBezTo>
                <a:cubicBezTo>
                  <a:pt x="53032" y="2672"/>
                  <a:pt x="53042" y="2707"/>
                  <a:pt x="53004" y="2709"/>
                </a:cubicBezTo>
                <a:cubicBezTo>
                  <a:pt x="52988" y="2700"/>
                  <a:pt x="52928" y="2720"/>
                  <a:pt x="52916" y="2709"/>
                </a:cubicBezTo>
                <a:cubicBezTo>
                  <a:pt x="52912" y="2705"/>
                  <a:pt x="52921" y="2666"/>
                  <a:pt x="52916" y="2664"/>
                </a:cubicBezTo>
                <a:cubicBezTo>
                  <a:pt x="52880" y="2658"/>
                  <a:pt x="52825" y="2754"/>
                  <a:pt x="52828" y="2664"/>
                </a:cubicBezTo>
                <a:cubicBezTo>
                  <a:pt x="52750" y="2688"/>
                  <a:pt x="52603" y="2706"/>
                  <a:pt x="52566" y="2643"/>
                </a:cubicBezTo>
                <a:cubicBezTo>
                  <a:pt x="52530" y="2636"/>
                  <a:pt x="52550" y="2679"/>
                  <a:pt x="52536" y="2687"/>
                </a:cubicBezTo>
                <a:cubicBezTo>
                  <a:pt x="52486" y="2711"/>
                  <a:pt x="52448" y="2661"/>
                  <a:pt x="52418" y="2664"/>
                </a:cubicBezTo>
                <a:cubicBezTo>
                  <a:pt x="52359" y="2672"/>
                  <a:pt x="52359" y="2724"/>
                  <a:pt x="52301" y="2730"/>
                </a:cubicBezTo>
                <a:cubicBezTo>
                  <a:pt x="52240" y="2682"/>
                  <a:pt x="52081" y="2796"/>
                  <a:pt x="52095" y="2664"/>
                </a:cubicBezTo>
                <a:cubicBezTo>
                  <a:pt x="52052" y="2684"/>
                  <a:pt x="52003" y="2697"/>
                  <a:pt x="52009" y="2753"/>
                </a:cubicBezTo>
                <a:cubicBezTo>
                  <a:pt x="51883" y="2745"/>
                  <a:pt x="51813" y="2694"/>
                  <a:pt x="51685" y="2687"/>
                </a:cubicBezTo>
                <a:cubicBezTo>
                  <a:pt x="51651" y="2690"/>
                  <a:pt x="51660" y="2727"/>
                  <a:pt x="51655" y="2753"/>
                </a:cubicBezTo>
                <a:cubicBezTo>
                  <a:pt x="51588" y="2771"/>
                  <a:pt x="51548" y="2661"/>
                  <a:pt x="51422" y="2709"/>
                </a:cubicBezTo>
                <a:cubicBezTo>
                  <a:pt x="51414" y="2711"/>
                  <a:pt x="51396" y="2753"/>
                  <a:pt x="51392" y="2753"/>
                </a:cubicBezTo>
                <a:cubicBezTo>
                  <a:pt x="51376" y="2756"/>
                  <a:pt x="51356" y="2732"/>
                  <a:pt x="51334" y="2730"/>
                </a:cubicBezTo>
                <a:cubicBezTo>
                  <a:pt x="51264" y="2726"/>
                  <a:pt x="51265" y="2764"/>
                  <a:pt x="51158" y="2753"/>
                </a:cubicBezTo>
                <a:cubicBezTo>
                  <a:pt x="51153" y="2753"/>
                  <a:pt x="51233" y="2690"/>
                  <a:pt x="51128" y="2730"/>
                </a:cubicBezTo>
                <a:cubicBezTo>
                  <a:pt x="51121" y="2734"/>
                  <a:pt x="51097" y="2765"/>
                  <a:pt x="51070" y="2753"/>
                </a:cubicBezTo>
                <a:cubicBezTo>
                  <a:pt x="51057" y="2747"/>
                  <a:pt x="51059" y="2691"/>
                  <a:pt x="51041" y="2687"/>
                </a:cubicBezTo>
                <a:cubicBezTo>
                  <a:pt x="51001" y="2693"/>
                  <a:pt x="51016" y="2742"/>
                  <a:pt x="51011" y="2775"/>
                </a:cubicBezTo>
                <a:cubicBezTo>
                  <a:pt x="50807" y="2769"/>
                  <a:pt x="50803" y="2747"/>
                  <a:pt x="50630" y="2775"/>
                </a:cubicBezTo>
                <a:cubicBezTo>
                  <a:pt x="50646" y="2726"/>
                  <a:pt x="50574" y="2744"/>
                  <a:pt x="50572" y="2709"/>
                </a:cubicBezTo>
                <a:cubicBezTo>
                  <a:pt x="50523" y="2696"/>
                  <a:pt x="50522" y="2762"/>
                  <a:pt x="50483" y="2775"/>
                </a:cubicBezTo>
                <a:cubicBezTo>
                  <a:pt x="50454" y="2784"/>
                  <a:pt x="50399" y="2772"/>
                  <a:pt x="50366" y="2775"/>
                </a:cubicBezTo>
                <a:cubicBezTo>
                  <a:pt x="50297" y="2780"/>
                  <a:pt x="50295" y="2810"/>
                  <a:pt x="50249" y="2775"/>
                </a:cubicBezTo>
                <a:cubicBezTo>
                  <a:pt x="50236" y="2765"/>
                  <a:pt x="50152" y="2777"/>
                  <a:pt x="50132" y="2775"/>
                </a:cubicBezTo>
                <a:cubicBezTo>
                  <a:pt x="50086" y="2771"/>
                  <a:pt x="50081" y="2755"/>
                  <a:pt x="50043" y="2753"/>
                </a:cubicBezTo>
                <a:cubicBezTo>
                  <a:pt x="50024" y="2751"/>
                  <a:pt x="50009" y="2796"/>
                  <a:pt x="50015" y="2797"/>
                </a:cubicBezTo>
                <a:cubicBezTo>
                  <a:pt x="49960" y="2786"/>
                  <a:pt x="50012" y="2753"/>
                  <a:pt x="50015" y="2730"/>
                </a:cubicBezTo>
                <a:cubicBezTo>
                  <a:pt x="49903" y="2699"/>
                  <a:pt x="49959" y="2792"/>
                  <a:pt x="49868" y="2775"/>
                </a:cubicBezTo>
                <a:cubicBezTo>
                  <a:pt x="49906" y="2746"/>
                  <a:pt x="49906" y="2694"/>
                  <a:pt x="49868" y="2664"/>
                </a:cubicBezTo>
                <a:cubicBezTo>
                  <a:pt x="49840" y="2666"/>
                  <a:pt x="49845" y="2691"/>
                  <a:pt x="49839" y="2709"/>
                </a:cubicBezTo>
                <a:cubicBezTo>
                  <a:pt x="49777" y="2699"/>
                  <a:pt x="49761" y="2724"/>
                  <a:pt x="49722" y="2730"/>
                </a:cubicBezTo>
                <a:cubicBezTo>
                  <a:pt x="49726" y="2757"/>
                  <a:pt x="49774" y="2750"/>
                  <a:pt x="49809" y="2753"/>
                </a:cubicBezTo>
                <a:cubicBezTo>
                  <a:pt x="49800" y="2840"/>
                  <a:pt x="49719" y="2736"/>
                  <a:pt x="49693" y="2797"/>
                </a:cubicBezTo>
                <a:cubicBezTo>
                  <a:pt x="49611" y="2807"/>
                  <a:pt x="49665" y="2715"/>
                  <a:pt x="49604" y="2709"/>
                </a:cubicBezTo>
                <a:cubicBezTo>
                  <a:pt x="49544" y="2715"/>
                  <a:pt x="49597" y="2807"/>
                  <a:pt x="49517" y="2797"/>
                </a:cubicBezTo>
                <a:cubicBezTo>
                  <a:pt x="49436" y="2829"/>
                  <a:pt x="49472" y="2744"/>
                  <a:pt x="49428" y="2730"/>
                </a:cubicBezTo>
                <a:cubicBezTo>
                  <a:pt x="49371" y="2714"/>
                  <a:pt x="49328" y="2797"/>
                  <a:pt x="49340" y="2687"/>
                </a:cubicBezTo>
                <a:cubicBezTo>
                  <a:pt x="49247" y="2676"/>
                  <a:pt x="49226" y="2718"/>
                  <a:pt x="49165" y="2730"/>
                </a:cubicBezTo>
                <a:cubicBezTo>
                  <a:pt x="49209" y="2766"/>
                  <a:pt x="49311" y="2712"/>
                  <a:pt x="49311" y="2819"/>
                </a:cubicBezTo>
                <a:cubicBezTo>
                  <a:pt x="49376" y="2828"/>
                  <a:pt x="49442" y="2808"/>
                  <a:pt x="49517" y="2819"/>
                </a:cubicBezTo>
                <a:cubicBezTo>
                  <a:pt x="49520" y="2819"/>
                  <a:pt x="49513" y="2862"/>
                  <a:pt x="49517" y="2863"/>
                </a:cubicBezTo>
                <a:cubicBezTo>
                  <a:pt x="49560" y="2870"/>
                  <a:pt x="49559" y="2842"/>
                  <a:pt x="49574" y="2841"/>
                </a:cubicBezTo>
                <a:cubicBezTo>
                  <a:pt x="49591" y="2840"/>
                  <a:pt x="49612" y="2859"/>
                  <a:pt x="49634" y="2863"/>
                </a:cubicBezTo>
                <a:cubicBezTo>
                  <a:pt x="49660" y="2867"/>
                  <a:pt x="49697" y="2856"/>
                  <a:pt x="49722" y="2863"/>
                </a:cubicBezTo>
                <a:cubicBezTo>
                  <a:pt x="49736" y="2867"/>
                  <a:pt x="49769" y="2904"/>
                  <a:pt x="49780" y="2907"/>
                </a:cubicBezTo>
                <a:cubicBezTo>
                  <a:pt x="49806" y="2913"/>
                  <a:pt x="49912" y="2894"/>
                  <a:pt x="49926" y="2907"/>
                </a:cubicBezTo>
                <a:cubicBezTo>
                  <a:pt x="49966" y="2943"/>
                  <a:pt x="50049" y="2892"/>
                  <a:pt x="50190" y="2907"/>
                </a:cubicBezTo>
                <a:cubicBezTo>
                  <a:pt x="50380" y="2928"/>
                  <a:pt x="50778" y="2919"/>
                  <a:pt x="51070" y="2929"/>
                </a:cubicBezTo>
                <a:cubicBezTo>
                  <a:pt x="51137" y="2931"/>
                  <a:pt x="51309" y="2965"/>
                  <a:pt x="51450" y="2951"/>
                </a:cubicBezTo>
                <a:cubicBezTo>
                  <a:pt x="51495" y="2946"/>
                  <a:pt x="51503" y="2931"/>
                  <a:pt x="51539" y="2929"/>
                </a:cubicBezTo>
                <a:cubicBezTo>
                  <a:pt x="51588" y="2927"/>
                  <a:pt x="51588" y="2950"/>
                  <a:pt x="51626" y="2951"/>
                </a:cubicBezTo>
                <a:cubicBezTo>
                  <a:pt x="51658" y="2952"/>
                  <a:pt x="51684" y="2925"/>
                  <a:pt x="51773" y="2929"/>
                </a:cubicBezTo>
                <a:cubicBezTo>
                  <a:pt x="51819" y="2931"/>
                  <a:pt x="51825" y="2951"/>
                  <a:pt x="51861" y="2951"/>
                </a:cubicBezTo>
                <a:cubicBezTo>
                  <a:pt x="51927" y="2952"/>
                  <a:pt x="51971" y="2924"/>
                  <a:pt x="52037" y="2929"/>
                </a:cubicBezTo>
                <a:cubicBezTo>
                  <a:pt x="52107" y="2936"/>
                  <a:pt x="52246" y="2944"/>
                  <a:pt x="52389" y="2951"/>
                </a:cubicBezTo>
                <a:cubicBezTo>
                  <a:pt x="52436" y="2953"/>
                  <a:pt x="52439" y="2968"/>
                  <a:pt x="52476" y="2973"/>
                </a:cubicBezTo>
                <a:cubicBezTo>
                  <a:pt x="52554" y="2984"/>
                  <a:pt x="52633" y="2952"/>
                  <a:pt x="52711" y="2951"/>
                </a:cubicBezTo>
                <a:cubicBezTo>
                  <a:pt x="52711" y="2951"/>
                  <a:pt x="52711" y="2991"/>
                  <a:pt x="52711" y="2995"/>
                </a:cubicBezTo>
                <a:cubicBezTo>
                  <a:pt x="52746" y="3004"/>
                  <a:pt x="52726" y="2956"/>
                  <a:pt x="52741" y="2951"/>
                </a:cubicBezTo>
                <a:cubicBezTo>
                  <a:pt x="52797" y="2930"/>
                  <a:pt x="52854" y="2988"/>
                  <a:pt x="52916" y="2951"/>
                </a:cubicBezTo>
                <a:cubicBezTo>
                  <a:pt x="52931" y="2969"/>
                  <a:pt x="52947" y="2986"/>
                  <a:pt x="52946" y="3016"/>
                </a:cubicBezTo>
                <a:cubicBezTo>
                  <a:pt x="53006" y="2969"/>
                  <a:pt x="53040" y="3019"/>
                  <a:pt x="53092" y="3039"/>
                </a:cubicBezTo>
                <a:cubicBezTo>
                  <a:pt x="53183" y="3024"/>
                  <a:pt x="53130" y="2981"/>
                  <a:pt x="53122" y="2929"/>
                </a:cubicBezTo>
                <a:cubicBezTo>
                  <a:pt x="53183" y="2956"/>
                  <a:pt x="53235" y="2989"/>
                  <a:pt x="53297" y="3016"/>
                </a:cubicBezTo>
                <a:cubicBezTo>
                  <a:pt x="53342" y="3016"/>
                  <a:pt x="53300" y="2991"/>
                  <a:pt x="53297" y="2995"/>
                </a:cubicBezTo>
                <a:cubicBezTo>
                  <a:pt x="53318" y="2955"/>
                  <a:pt x="53367" y="2946"/>
                  <a:pt x="53385" y="2973"/>
                </a:cubicBezTo>
                <a:cubicBezTo>
                  <a:pt x="53528" y="2979"/>
                  <a:pt x="53522" y="2982"/>
                  <a:pt x="53620" y="3039"/>
                </a:cubicBezTo>
                <a:cubicBezTo>
                  <a:pt x="53656" y="3029"/>
                  <a:pt x="53680" y="3011"/>
                  <a:pt x="53679" y="2973"/>
                </a:cubicBezTo>
                <a:cubicBezTo>
                  <a:pt x="53733" y="2984"/>
                  <a:pt x="53784" y="2959"/>
                  <a:pt x="53854" y="2973"/>
                </a:cubicBezTo>
                <a:cubicBezTo>
                  <a:pt x="53867" y="2975"/>
                  <a:pt x="53890" y="2996"/>
                  <a:pt x="53883" y="2995"/>
                </a:cubicBezTo>
                <a:cubicBezTo>
                  <a:pt x="53929" y="2996"/>
                  <a:pt x="53988" y="2943"/>
                  <a:pt x="54059" y="3016"/>
                </a:cubicBezTo>
                <a:cubicBezTo>
                  <a:pt x="54086" y="3000"/>
                  <a:pt x="54126" y="2993"/>
                  <a:pt x="54176" y="2995"/>
                </a:cubicBezTo>
                <a:cubicBezTo>
                  <a:pt x="54188" y="2961"/>
                  <a:pt x="54228" y="3014"/>
                  <a:pt x="54235" y="2973"/>
                </a:cubicBezTo>
                <a:cubicBezTo>
                  <a:pt x="54279" y="2982"/>
                  <a:pt x="54223" y="3001"/>
                  <a:pt x="54235" y="3039"/>
                </a:cubicBezTo>
                <a:cubicBezTo>
                  <a:pt x="54315" y="3040"/>
                  <a:pt x="54295" y="3002"/>
                  <a:pt x="54353" y="3039"/>
                </a:cubicBezTo>
                <a:cubicBezTo>
                  <a:pt x="54381" y="3039"/>
                  <a:pt x="54375" y="3012"/>
                  <a:pt x="54382" y="2995"/>
                </a:cubicBezTo>
                <a:cubicBezTo>
                  <a:pt x="54438" y="2968"/>
                  <a:pt x="54429" y="3038"/>
                  <a:pt x="54441" y="3039"/>
                </a:cubicBezTo>
                <a:cubicBezTo>
                  <a:pt x="54495" y="3048"/>
                  <a:pt x="54559" y="3004"/>
                  <a:pt x="54675" y="3016"/>
                </a:cubicBezTo>
                <a:cubicBezTo>
                  <a:pt x="54685" y="3018"/>
                  <a:pt x="54700" y="3048"/>
                  <a:pt x="54704" y="3016"/>
                </a:cubicBezTo>
                <a:cubicBezTo>
                  <a:pt x="54732" y="3033"/>
                  <a:pt x="54749" y="3057"/>
                  <a:pt x="54762" y="3083"/>
                </a:cubicBezTo>
                <a:cubicBezTo>
                  <a:pt x="54796" y="3090"/>
                  <a:pt x="54806" y="3042"/>
                  <a:pt x="54822" y="3039"/>
                </a:cubicBezTo>
                <a:cubicBezTo>
                  <a:pt x="54866" y="3028"/>
                  <a:pt x="54874" y="3063"/>
                  <a:pt x="54910" y="3061"/>
                </a:cubicBezTo>
                <a:cubicBezTo>
                  <a:pt x="54946" y="3060"/>
                  <a:pt x="54964" y="3034"/>
                  <a:pt x="55055" y="3039"/>
                </a:cubicBezTo>
                <a:cubicBezTo>
                  <a:pt x="55179" y="3046"/>
                  <a:pt x="55293" y="3106"/>
                  <a:pt x="55436" y="3083"/>
                </a:cubicBezTo>
                <a:cubicBezTo>
                  <a:pt x="55504" y="3090"/>
                  <a:pt x="55469" y="3019"/>
                  <a:pt x="55525" y="3016"/>
                </a:cubicBezTo>
                <a:cubicBezTo>
                  <a:pt x="55512" y="2984"/>
                  <a:pt x="55488" y="3026"/>
                  <a:pt x="55436" y="3016"/>
                </a:cubicBezTo>
                <a:cubicBezTo>
                  <a:pt x="55344" y="3021"/>
                  <a:pt x="55338" y="2958"/>
                  <a:pt x="55232" y="2973"/>
                </a:cubicBezTo>
                <a:cubicBezTo>
                  <a:pt x="55271" y="2900"/>
                  <a:pt x="55561" y="3015"/>
                  <a:pt x="55554" y="2907"/>
                </a:cubicBezTo>
                <a:cubicBezTo>
                  <a:pt x="55630" y="2909"/>
                  <a:pt x="55585" y="3001"/>
                  <a:pt x="55701" y="2973"/>
                </a:cubicBezTo>
                <a:cubicBezTo>
                  <a:pt x="55654" y="3003"/>
                  <a:pt x="55608" y="3035"/>
                  <a:pt x="55554" y="3061"/>
                </a:cubicBezTo>
                <a:cubicBezTo>
                  <a:pt x="55657" y="3134"/>
                  <a:pt x="56005" y="3126"/>
                  <a:pt x="56229" y="3127"/>
                </a:cubicBezTo>
                <a:cubicBezTo>
                  <a:pt x="56268" y="3105"/>
                  <a:pt x="56337" y="3106"/>
                  <a:pt x="56346" y="3061"/>
                </a:cubicBezTo>
                <a:cubicBezTo>
                  <a:pt x="56406" y="3067"/>
                  <a:pt x="56404" y="3120"/>
                  <a:pt x="56434" y="3149"/>
                </a:cubicBezTo>
                <a:cubicBezTo>
                  <a:pt x="56547" y="3130"/>
                  <a:pt x="56538" y="3202"/>
                  <a:pt x="56610" y="3215"/>
                </a:cubicBezTo>
                <a:cubicBezTo>
                  <a:pt x="56616" y="3361"/>
                  <a:pt x="56662" y="3472"/>
                  <a:pt x="56610" y="3634"/>
                </a:cubicBezTo>
                <a:cubicBezTo>
                  <a:pt x="56547" y="3623"/>
                  <a:pt x="56554" y="3665"/>
                  <a:pt x="56551" y="3700"/>
                </a:cubicBezTo>
                <a:cubicBezTo>
                  <a:pt x="56461" y="3683"/>
                  <a:pt x="56444" y="3722"/>
                  <a:pt x="56374" y="3721"/>
                </a:cubicBezTo>
                <a:cubicBezTo>
                  <a:pt x="56361" y="3769"/>
                  <a:pt x="56416" y="3763"/>
                  <a:pt x="56462" y="3766"/>
                </a:cubicBezTo>
                <a:cubicBezTo>
                  <a:pt x="56374" y="3832"/>
                  <a:pt x="56193" y="3841"/>
                  <a:pt x="56053" y="3809"/>
                </a:cubicBezTo>
                <a:cubicBezTo>
                  <a:pt x="56063" y="3781"/>
                  <a:pt x="56104" y="3775"/>
                  <a:pt x="56111" y="3743"/>
                </a:cubicBezTo>
                <a:cubicBezTo>
                  <a:pt x="55995" y="3730"/>
                  <a:pt x="56027" y="3827"/>
                  <a:pt x="55906" y="3809"/>
                </a:cubicBezTo>
                <a:cubicBezTo>
                  <a:pt x="55903" y="3749"/>
                  <a:pt x="55954" y="3765"/>
                  <a:pt x="55906" y="3721"/>
                </a:cubicBezTo>
                <a:cubicBezTo>
                  <a:pt x="55810" y="3742"/>
                  <a:pt x="55805" y="3737"/>
                  <a:pt x="55672" y="3721"/>
                </a:cubicBezTo>
                <a:cubicBezTo>
                  <a:pt x="55662" y="3721"/>
                  <a:pt x="55618" y="3726"/>
                  <a:pt x="55612" y="3721"/>
                </a:cubicBezTo>
                <a:cubicBezTo>
                  <a:pt x="55582" y="3694"/>
                  <a:pt x="55562" y="3712"/>
                  <a:pt x="55466" y="3700"/>
                </a:cubicBezTo>
                <a:cubicBezTo>
                  <a:pt x="55464" y="3699"/>
                  <a:pt x="55468" y="3679"/>
                  <a:pt x="55466" y="3677"/>
                </a:cubicBezTo>
                <a:cubicBezTo>
                  <a:pt x="55443" y="3664"/>
                  <a:pt x="55378" y="3685"/>
                  <a:pt x="55349" y="3677"/>
                </a:cubicBezTo>
                <a:cubicBezTo>
                  <a:pt x="55340" y="3676"/>
                  <a:pt x="55344" y="3658"/>
                  <a:pt x="55319" y="3655"/>
                </a:cubicBezTo>
                <a:cubicBezTo>
                  <a:pt x="55260" y="3649"/>
                  <a:pt x="55203" y="3661"/>
                  <a:pt x="55143" y="3655"/>
                </a:cubicBezTo>
                <a:cubicBezTo>
                  <a:pt x="55097" y="3652"/>
                  <a:pt x="55094" y="3638"/>
                  <a:pt x="55055" y="3634"/>
                </a:cubicBezTo>
                <a:cubicBezTo>
                  <a:pt x="54944" y="3619"/>
                  <a:pt x="54775" y="3664"/>
                  <a:pt x="54704" y="3611"/>
                </a:cubicBezTo>
                <a:cubicBezTo>
                  <a:pt x="54677" y="3590"/>
                  <a:pt x="54692" y="3605"/>
                  <a:pt x="54586" y="3611"/>
                </a:cubicBezTo>
                <a:cubicBezTo>
                  <a:pt x="54574" y="3612"/>
                  <a:pt x="54428" y="3626"/>
                  <a:pt x="54411" y="3611"/>
                </a:cubicBezTo>
                <a:cubicBezTo>
                  <a:pt x="54362" y="3566"/>
                  <a:pt x="54305" y="3647"/>
                  <a:pt x="54235" y="3567"/>
                </a:cubicBezTo>
                <a:cubicBezTo>
                  <a:pt x="54207" y="3568"/>
                  <a:pt x="54213" y="3594"/>
                  <a:pt x="54206" y="3611"/>
                </a:cubicBezTo>
                <a:cubicBezTo>
                  <a:pt x="54183" y="3590"/>
                  <a:pt x="54059" y="3638"/>
                  <a:pt x="54030" y="3611"/>
                </a:cubicBezTo>
                <a:cubicBezTo>
                  <a:pt x="54005" y="3589"/>
                  <a:pt x="54013" y="3605"/>
                  <a:pt x="53972" y="3611"/>
                </a:cubicBezTo>
                <a:cubicBezTo>
                  <a:pt x="53910" y="3622"/>
                  <a:pt x="53812" y="3616"/>
                  <a:pt x="53767" y="3611"/>
                </a:cubicBezTo>
                <a:cubicBezTo>
                  <a:pt x="53703" y="3605"/>
                  <a:pt x="53601" y="3589"/>
                  <a:pt x="53532" y="3655"/>
                </a:cubicBezTo>
                <a:cubicBezTo>
                  <a:pt x="53539" y="3683"/>
                  <a:pt x="53591" y="3677"/>
                  <a:pt x="53591" y="3655"/>
                </a:cubicBezTo>
                <a:cubicBezTo>
                  <a:pt x="53686" y="3700"/>
                  <a:pt x="53491" y="3711"/>
                  <a:pt x="53503" y="3766"/>
                </a:cubicBezTo>
                <a:cubicBezTo>
                  <a:pt x="53535" y="3809"/>
                  <a:pt x="53728" y="3791"/>
                  <a:pt x="53767" y="3766"/>
                </a:cubicBezTo>
                <a:cubicBezTo>
                  <a:pt x="53791" y="3779"/>
                  <a:pt x="53864" y="3770"/>
                  <a:pt x="53883" y="3787"/>
                </a:cubicBezTo>
                <a:cubicBezTo>
                  <a:pt x="53906" y="3808"/>
                  <a:pt x="53914" y="3791"/>
                  <a:pt x="53972" y="3787"/>
                </a:cubicBezTo>
                <a:cubicBezTo>
                  <a:pt x="54134" y="3776"/>
                  <a:pt x="54378" y="3776"/>
                  <a:pt x="54586" y="3787"/>
                </a:cubicBezTo>
                <a:cubicBezTo>
                  <a:pt x="54595" y="3788"/>
                  <a:pt x="54640" y="3784"/>
                  <a:pt x="54646" y="3787"/>
                </a:cubicBezTo>
                <a:cubicBezTo>
                  <a:pt x="54646" y="3787"/>
                  <a:pt x="54644" y="3809"/>
                  <a:pt x="54646" y="3809"/>
                </a:cubicBezTo>
                <a:cubicBezTo>
                  <a:pt x="54666" y="3811"/>
                  <a:pt x="54680" y="3788"/>
                  <a:pt x="54675" y="3787"/>
                </a:cubicBezTo>
                <a:cubicBezTo>
                  <a:pt x="54700" y="3791"/>
                  <a:pt x="54703" y="3808"/>
                  <a:pt x="54733" y="3809"/>
                </a:cubicBezTo>
                <a:cubicBezTo>
                  <a:pt x="54826" y="3814"/>
                  <a:pt x="54931" y="3805"/>
                  <a:pt x="55026" y="3809"/>
                </a:cubicBezTo>
                <a:cubicBezTo>
                  <a:pt x="55073" y="3812"/>
                  <a:pt x="55077" y="3829"/>
                  <a:pt x="55115" y="3832"/>
                </a:cubicBezTo>
                <a:cubicBezTo>
                  <a:pt x="55201" y="3836"/>
                  <a:pt x="55292" y="3823"/>
                  <a:pt x="55378" y="3832"/>
                </a:cubicBezTo>
                <a:cubicBezTo>
                  <a:pt x="55443" y="3838"/>
                  <a:pt x="55495" y="3845"/>
                  <a:pt x="55612" y="3853"/>
                </a:cubicBezTo>
                <a:cubicBezTo>
                  <a:pt x="55622" y="3854"/>
                  <a:pt x="55667" y="3850"/>
                  <a:pt x="55672" y="3853"/>
                </a:cubicBezTo>
                <a:cubicBezTo>
                  <a:pt x="55695" y="3875"/>
                  <a:pt x="55712" y="3871"/>
                  <a:pt x="55759" y="3875"/>
                </a:cubicBezTo>
                <a:cubicBezTo>
                  <a:pt x="55768" y="3877"/>
                  <a:pt x="55814" y="3871"/>
                  <a:pt x="55817" y="3875"/>
                </a:cubicBezTo>
                <a:cubicBezTo>
                  <a:pt x="55864" y="3917"/>
                  <a:pt x="55841" y="3871"/>
                  <a:pt x="55935" y="3875"/>
                </a:cubicBezTo>
                <a:cubicBezTo>
                  <a:pt x="56045" y="3881"/>
                  <a:pt x="56317" y="3931"/>
                  <a:pt x="56491" y="3875"/>
                </a:cubicBezTo>
                <a:cubicBezTo>
                  <a:pt x="56491" y="3903"/>
                  <a:pt x="56536" y="3905"/>
                  <a:pt x="56551" y="3919"/>
                </a:cubicBezTo>
                <a:cubicBezTo>
                  <a:pt x="56569" y="3938"/>
                  <a:pt x="56561" y="3964"/>
                  <a:pt x="56580" y="3986"/>
                </a:cubicBezTo>
                <a:cubicBezTo>
                  <a:pt x="56603" y="4010"/>
                  <a:pt x="56660" y="4041"/>
                  <a:pt x="56668" y="4073"/>
                </a:cubicBezTo>
                <a:cubicBezTo>
                  <a:pt x="56677" y="4106"/>
                  <a:pt x="56644" y="4113"/>
                  <a:pt x="56638" y="4139"/>
                </a:cubicBezTo>
                <a:cubicBezTo>
                  <a:pt x="56626" y="4203"/>
                  <a:pt x="56646" y="4317"/>
                  <a:pt x="56638" y="4382"/>
                </a:cubicBezTo>
                <a:cubicBezTo>
                  <a:pt x="56635" y="4421"/>
                  <a:pt x="56612" y="4428"/>
                  <a:pt x="56610" y="4470"/>
                </a:cubicBezTo>
                <a:cubicBezTo>
                  <a:pt x="56607" y="4524"/>
                  <a:pt x="56649" y="4568"/>
                  <a:pt x="56638" y="4624"/>
                </a:cubicBezTo>
                <a:cubicBezTo>
                  <a:pt x="56623" y="4705"/>
                  <a:pt x="56606" y="4842"/>
                  <a:pt x="56638" y="4932"/>
                </a:cubicBezTo>
                <a:cubicBezTo>
                  <a:pt x="56603" y="4942"/>
                  <a:pt x="56578" y="4960"/>
                  <a:pt x="56580" y="4998"/>
                </a:cubicBezTo>
                <a:cubicBezTo>
                  <a:pt x="56539" y="4998"/>
                  <a:pt x="56502" y="4998"/>
                  <a:pt x="56462" y="4998"/>
                </a:cubicBezTo>
                <a:cubicBezTo>
                  <a:pt x="56420" y="5008"/>
                  <a:pt x="56466" y="5017"/>
                  <a:pt x="56462" y="5043"/>
                </a:cubicBezTo>
                <a:cubicBezTo>
                  <a:pt x="56458" y="5060"/>
                  <a:pt x="56433" y="5063"/>
                  <a:pt x="56434" y="5086"/>
                </a:cubicBezTo>
                <a:cubicBezTo>
                  <a:pt x="56494" y="5128"/>
                  <a:pt x="56564" y="5164"/>
                  <a:pt x="56580" y="5240"/>
                </a:cubicBezTo>
                <a:cubicBezTo>
                  <a:pt x="56542" y="5266"/>
                  <a:pt x="56533" y="5249"/>
                  <a:pt x="56491" y="5240"/>
                </a:cubicBezTo>
                <a:cubicBezTo>
                  <a:pt x="56457" y="5284"/>
                  <a:pt x="56547" y="5275"/>
                  <a:pt x="56551" y="5284"/>
                </a:cubicBezTo>
                <a:cubicBezTo>
                  <a:pt x="56569" y="5327"/>
                  <a:pt x="56527" y="5345"/>
                  <a:pt x="56521" y="5372"/>
                </a:cubicBezTo>
                <a:cubicBezTo>
                  <a:pt x="56510" y="5422"/>
                  <a:pt x="56536" y="5476"/>
                  <a:pt x="56491" y="5504"/>
                </a:cubicBezTo>
                <a:cubicBezTo>
                  <a:pt x="56446" y="5503"/>
                  <a:pt x="56380" y="5514"/>
                  <a:pt x="56374" y="5482"/>
                </a:cubicBezTo>
                <a:cubicBezTo>
                  <a:pt x="56340" y="5483"/>
                  <a:pt x="56339" y="5542"/>
                  <a:pt x="56316" y="5548"/>
                </a:cubicBezTo>
                <a:cubicBezTo>
                  <a:pt x="56292" y="5555"/>
                  <a:pt x="56247" y="5531"/>
                  <a:pt x="56258" y="5526"/>
                </a:cubicBezTo>
                <a:cubicBezTo>
                  <a:pt x="56214" y="5548"/>
                  <a:pt x="56231" y="5582"/>
                  <a:pt x="56168" y="5592"/>
                </a:cubicBezTo>
                <a:cubicBezTo>
                  <a:pt x="56207" y="5639"/>
                  <a:pt x="56344" y="5724"/>
                  <a:pt x="56434" y="5658"/>
                </a:cubicBezTo>
                <a:cubicBezTo>
                  <a:pt x="56497" y="5655"/>
                  <a:pt x="56447" y="5736"/>
                  <a:pt x="56462" y="5768"/>
                </a:cubicBezTo>
                <a:cubicBezTo>
                  <a:pt x="56416" y="5775"/>
                  <a:pt x="56412" y="5747"/>
                  <a:pt x="56374" y="5747"/>
                </a:cubicBezTo>
                <a:cubicBezTo>
                  <a:pt x="56367" y="5723"/>
                  <a:pt x="56316" y="5732"/>
                  <a:pt x="56316" y="5702"/>
                </a:cubicBezTo>
                <a:cubicBezTo>
                  <a:pt x="56219" y="5702"/>
                  <a:pt x="56121" y="5702"/>
                  <a:pt x="56023" y="5702"/>
                </a:cubicBezTo>
                <a:cubicBezTo>
                  <a:pt x="55995" y="5642"/>
                  <a:pt x="55765" y="5630"/>
                  <a:pt x="55612" y="5614"/>
                </a:cubicBezTo>
                <a:cubicBezTo>
                  <a:pt x="55567" y="5610"/>
                  <a:pt x="55503" y="5564"/>
                  <a:pt x="55466" y="5614"/>
                </a:cubicBezTo>
                <a:cubicBezTo>
                  <a:pt x="55362" y="5612"/>
                  <a:pt x="55528" y="5541"/>
                  <a:pt x="55436" y="5548"/>
                </a:cubicBezTo>
                <a:cubicBezTo>
                  <a:pt x="55447" y="5514"/>
                  <a:pt x="55488" y="5568"/>
                  <a:pt x="55497" y="5526"/>
                </a:cubicBezTo>
                <a:cubicBezTo>
                  <a:pt x="55519" y="5537"/>
                  <a:pt x="55593" y="5511"/>
                  <a:pt x="55612" y="5526"/>
                </a:cubicBezTo>
                <a:cubicBezTo>
                  <a:pt x="55646" y="5552"/>
                  <a:pt x="55636" y="5518"/>
                  <a:pt x="55701" y="5526"/>
                </a:cubicBezTo>
                <a:cubicBezTo>
                  <a:pt x="55710" y="5528"/>
                  <a:pt x="55726" y="5570"/>
                  <a:pt x="55730" y="5570"/>
                </a:cubicBezTo>
                <a:cubicBezTo>
                  <a:pt x="55747" y="5572"/>
                  <a:pt x="55781" y="5548"/>
                  <a:pt x="55817" y="5548"/>
                </a:cubicBezTo>
                <a:cubicBezTo>
                  <a:pt x="55813" y="5548"/>
                  <a:pt x="55829" y="5570"/>
                  <a:pt x="55847" y="5570"/>
                </a:cubicBezTo>
                <a:cubicBezTo>
                  <a:pt x="55867" y="5571"/>
                  <a:pt x="55918" y="5564"/>
                  <a:pt x="55935" y="5570"/>
                </a:cubicBezTo>
                <a:cubicBezTo>
                  <a:pt x="55941" y="5573"/>
                  <a:pt x="55961" y="5614"/>
                  <a:pt x="55964" y="5614"/>
                </a:cubicBezTo>
                <a:cubicBezTo>
                  <a:pt x="55979" y="5616"/>
                  <a:pt x="56019" y="5592"/>
                  <a:pt x="56053" y="5592"/>
                </a:cubicBezTo>
                <a:cubicBezTo>
                  <a:pt x="56043" y="5592"/>
                  <a:pt x="56067" y="5613"/>
                  <a:pt x="56082" y="5614"/>
                </a:cubicBezTo>
                <a:cubicBezTo>
                  <a:pt x="56129" y="5616"/>
                  <a:pt x="56132" y="5597"/>
                  <a:pt x="56168" y="5592"/>
                </a:cubicBezTo>
                <a:cubicBezTo>
                  <a:pt x="56151" y="5568"/>
                  <a:pt x="56073" y="5479"/>
                  <a:pt x="56053" y="5526"/>
                </a:cubicBezTo>
                <a:cubicBezTo>
                  <a:pt x="55969" y="5530"/>
                  <a:pt x="56088" y="5383"/>
                  <a:pt x="55964" y="5416"/>
                </a:cubicBezTo>
                <a:cubicBezTo>
                  <a:pt x="55921" y="5426"/>
                  <a:pt x="55976" y="5444"/>
                  <a:pt x="55964" y="5482"/>
                </a:cubicBezTo>
                <a:cubicBezTo>
                  <a:pt x="55895" y="5476"/>
                  <a:pt x="55909" y="5406"/>
                  <a:pt x="55817" y="5416"/>
                </a:cubicBezTo>
                <a:cubicBezTo>
                  <a:pt x="55810" y="5381"/>
                  <a:pt x="55846" y="5378"/>
                  <a:pt x="55847" y="5350"/>
                </a:cubicBezTo>
                <a:cubicBezTo>
                  <a:pt x="55841" y="5306"/>
                  <a:pt x="55716" y="5318"/>
                  <a:pt x="55672" y="5284"/>
                </a:cubicBezTo>
                <a:cubicBezTo>
                  <a:pt x="55616" y="5243"/>
                  <a:pt x="55540" y="5362"/>
                  <a:pt x="55554" y="5263"/>
                </a:cubicBezTo>
                <a:cubicBezTo>
                  <a:pt x="55524" y="5276"/>
                  <a:pt x="55524" y="5312"/>
                  <a:pt x="55466" y="5306"/>
                </a:cubicBezTo>
                <a:cubicBezTo>
                  <a:pt x="55472" y="5288"/>
                  <a:pt x="55497" y="5284"/>
                  <a:pt x="55497" y="5263"/>
                </a:cubicBezTo>
                <a:cubicBezTo>
                  <a:pt x="55497" y="5239"/>
                  <a:pt x="55458" y="5246"/>
                  <a:pt x="55436" y="5240"/>
                </a:cubicBezTo>
                <a:cubicBezTo>
                  <a:pt x="55401" y="5230"/>
                  <a:pt x="55350" y="5219"/>
                  <a:pt x="55319" y="5196"/>
                </a:cubicBezTo>
                <a:cubicBezTo>
                  <a:pt x="55290" y="5175"/>
                  <a:pt x="55238" y="5237"/>
                  <a:pt x="55203" y="5218"/>
                </a:cubicBezTo>
                <a:cubicBezTo>
                  <a:pt x="55203" y="5239"/>
                  <a:pt x="55238" y="5236"/>
                  <a:pt x="55260" y="5240"/>
                </a:cubicBezTo>
                <a:cubicBezTo>
                  <a:pt x="55218" y="5305"/>
                  <a:pt x="55143" y="5214"/>
                  <a:pt x="55173" y="5152"/>
                </a:cubicBezTo>
                <a:cubicBezTo>
                  <a:pt x="55127" y="5183"/>
                  <a:pt x="55115" y="5240"/>
                  <a:pt x="54998" y="5218"/>
                </a:cubicBezTo>
                <a:cubicBezTo>
                  <a:pt x="54992" y="5266"/>
                  <a:pt x="55101" y="5228"/>
                  <a:pt x="55143" y="5240"/>
                </a:cubicBezTo>
                <a:cubicBezTo>
                  <a:pt x="55149" y="5288"/>
                  <a:pt x="55040" y="5250"/>
                  <a:pt x="54998" y="5263"/>
                </a:cubicBezTo>
                <a:cubicBezTo>
                  <a:pt x="54932" y="5211"/>
                  <a:pt x="54971" y="5203"/>
                  <a:pt x="54940" y="5152"/>
                </a:cubicBezTo>
                <a:cubicBezTo>
                  <a:pt x="54905" y="5143"/>
                  <a:pt x="54923" y="5192"/>
                  <a:pt x="54910" y="5196"/>
                </a:cubicBezTo>
                <a:cubicBezTo>
                  <a:pt x="54899" y="5199"/>
                  <a:pt x="54868" y="5175"/>
                  <a:pt x="54851" y="5174"/>
                </a:cubicBezTo>
                <a:cubicBezTo>
                  <a:pt x="54840" y="5173"/>
                  <a:pt x="54753" y="5197"/>
                  <a:pt x="54733" y="5218"/>
                </a:cubicBezTo>
                <a:cubicBezTo>
                  <a:pt x="54695" y="5182"/>
                  <a:pt x="54609" y="5136"/>
                  <a:pt x="54558" y="5174"/>
                </a:cubicBezTo>
                <a:cubicBezTo>
                  <a:pt x="54487" y="5194"/>
                  <a:pt x="54407" y="5075"/>
                  <a:pt x="54411" y="5174"/>
                </a:cubicBezTo>
                <a:cubicBezTo>
                  <a:pt x="54384" y="5150"/>
                  <a:pt x="54303" y="5167"/>
                  <a:pt x="54323" y="5108"/>
                </a:cubicBezTo>
                <a:cubicBezTo>
                  <a:pt x="54287" y="5101"/>
                  <a:pt x="54309" y="5144"/>
                  <a:pt x="54294" y="5152"/>
                </a:cubicBezTo>
                <a:cubicBezTo>
                  <a:pt x="54245" y="5176"/>
                  <a:pt x="54207" y="5126"/>
                  <a:pt x="54176" y="5130"/>
                </a:cubicBezTo>
                <a:cubicBezTo>
                  <a:pt x="54100" y="5123"/>
                  <a:pt x="54153" y="5215"/>
                  <a:pt x="54059" y="5196"/>
                </a:cubicBezTo>
                <a:cubicBezTo>
                  <a:pt x="54059" y="5174"/>
                  <a:pt x="54059" y="5152"/>
                  <a:pt x="54059" y="5130"/>
                </a:cubicBezTo>
                <a:cubicBezTo>
                  <a:pt x="54005" y="5155"/>
                  <a:pt x="53960" y="5188"/>
                  <a:pt x="53912" y="5218"/>
                </a:cubicBezTo>
                <a:cubicBezTo>
                  <a:pt x="53899" y="5265"/>
                  <a:pt x="53954" y="5260"/>
                  <a:pt x="54001" y="5263"/>
                </a:cubicBezTo>
                <a:cubicBezTo>
                  <a:pt x="54005" y="5310"/>
                  <a:pt x="53897" y="5272"/>
                  <a:pt x="53854" y="5284"/>
                </a:cubicBezTo>
                <a:cubicBezTo>
                  <a:pt x="53802" y="5304"/>
                  <a:pt x="53763" y="5333"/>
                  <a:pt x="53737" y="5372"/>
                </a:cubicBezTo>
                <a:cubicBezTo>
                  <a:pt x="53713" y="5384"/>
                  <a:pt x="53640" y="5357"/>
                  <a:pt x="53620" y="5372"/>
                </a:cubicBezTo>
                <a:cubicBezTo>
                  <a:pt x="53584" y="5399"/>
                  <a:pt x="53610" y="5366"/>
                  <a:pt x="53560" y="5372"/>
                </a:cubicBezTo>
                <a:cubicBezTo>
                  <a:pt x="53497" y="5381"/>
                  <a:pt x="53462" y="5437"/>
                  <a:pt x="53327" y="5416"/>
                </a:cubicBezTo>
                <a:cubicBezTo>
                  <a:pt x="53339" y="5466"/>
                  <a:pt x="53482" y="5417"/>
                  <a:pt x="53503" y="5461"/>
                </a:cubicBezTo>
                <a:cubicBezTo>
                  <a:pt x="53517" y="5530"/>
                  <a:pt x="53423" y="5519"/>
                  <a:pt x="53415" y="5570"/>
                </a:cubicBezTo>
                <a:cubicBezTo>
                  <a:pt x="53317" y="5549"/>
                  <a:pt x="53447" y="5526"/>
                  <a:pt x="53444" y="5504"/>
                </a:cubicBezTo>
                <a:cubicBezTo>
                  <a:pt x="53449" y="5423"/>
                  <a:pt x="53317" y="5525"/>
                  <a:pt x="53327" y="5526"/>
                </a:cubicBezTo>
                <a:cubicBezTo>
                  <a:pt x="53241" y="5520"/>
                  <a:pt x="53247" y="5408"/>
                  <a:pt x="53092" y="5438"/>
                </a:cubicBezTo>
                <a:cubicBezTo>
                  <a:pt x="53049" y="5522"/>
                  <a:pt x="53223" y="5443"/>
                  <a:pt x="53180" y="5526"/>
                </a:cubicBezTo>
                <a:cubicBezTo>
                  <a:pt x="53133" y="5533"/>
                  <a:pt x="53130" y="5506"/>
                  <a:pt x="53092" y="5504"/>
                </a:cubicBezTo>
                <a:cubicBezTo>
                  <a:pt x="53034" y="5541"/>
                  <a:pt x="52874" y="5503"/>
                  <a:pt x="52828" y="5548"/>
                </a:cubicBezTo>
                <a:cubicBezTo>
                  <a:pt x="52804" y="5530"/>
                  <a:pt x="52749" y="5536"/>
                  <a:pt x="52741" y="5504"/>
                </a:cubicBezTo>
                <a:cubicBezTo>
                  <a:pt x="52720" y="5514"/>
                  <a:pt x="52707" y="5519"/>
                  <a:pt x="52681" y="5526"/>
                </a:cubicBezTo>
                <a:cubicBezTo>
                  <a:pt x="52671" y="5530"/>
                  <a:pt x="52629" y="5520"/>
                  <a:pt x="52623" y="5526"/>
                </a:cubicBezTo>
                <a:cubicBezTo>
                  <a:pt x="52593" y="5553"/>
                  <a:pt x="52597" y="5518"/>
                  <a:pt x="52536" y="5526"/>
                </a:cubicBezTo>
                <a:cubicBezTo>
                  <a:pt x="52521" y="5528"/>
                  <a:pt x="52406" y="5533"/>
                  <a:pt x="52389" y="5548"/>
                </a:cubicBezTo>
                <a:cubicBezTo>
                  <a:pt x="52370" y="5567"/>
                  <a:pt x="52367" y="5564"/>
                  <a:pt x="52329" y="5570"/>
                </a:cubicBezTo>
                <a:cubicBezTo>
                  <a:pt x="52313" y="5573"/>
                  <a:pt x="52299" y="5592"/>
                  <a:pt x="52301" y="5592"/>
                </a:cubicBezTo>
                <a:cubicBezTo>
                  <a:pt x="52279" y="5594"/>
                  <a:pt x="52268" y="5564"/>
                  <a:pt x="52242" y="5570"/>
                </a:cubicBezTo>
                <a:cubicBezTo>
                  <a:pt x="52166" y="5590"/>
                  <a:pt x="52034" y="5606"/>
                  <a:pt x="52037" y="5681"/>
                </a:cubicBezTo>
                <a:cubicBezTo>
                  <a:pt x="51955" y="5649"/>
                  <a:pt x="51986" y="5718"/>
                  <a:pt x="51949" y="5747"/>
                </a:cubicBezTo>
                <a:cubicBezTo>
                  <a:pt x="51935" y="5757"/>
                  <a:pt x="51881" y="5739"/>
                  <a:pt x="51891" y="5768"/>
                </a:cubicBezTo>
                <a:cubicBezTo>
                  <a:pt x="51937" y="5819"/>
                  <a:pt x="51958" y="5758"/>
                  <a:pt x="52009" y="5768"/>
                </a:cubicBezTo>
                <a:cubicBezTo>
                  <a:pt x="52010" y="5769"/>
                  <a:pt x="51970" y="5805"/>
                  <a:pt x="51979" y="5813"/>
                </a:cubicBezTo>
                <a:cubicBezTo>
                  <a:pt x="51992" y="5825"/>
                  <a:pt x="52109" y="5801"/>
                  <a:pt x="52124" y="5834"/>
                </a:cubicBezTo>
                <a:cubicBezTo>
                  <a:pt x="52109" y="5882"/>
                  <a:pt x="52024" y="5849"/>
                  <a:pt x="51979" y="5856"/>
                </a:cubicBezTo>
                <a:cubicBezTo>
                  <a:pt x="51949" y="5861"/>
                  <a:pt x="51873" y="5895"/>
                  <a:pt x="51773" y="5879"/>
                </a:cubicBezTo>
                <a:cubicBezTo>
                  <a:pt x="51789" y="5918"/>
                  <a:pt x="51919" y="5900"/>
                  <a:pt x="52009" y="5901"/>
                </a:cubicBezTo>
                <a:cubicBezTo>
                  <a:pt x="52042" y="5901"/>
                  <a:pt x="52276" y="5924"/>
                  <a:pt x="52301" y="5901"/>
                </a:cubicBezTo>
                <a:cubicBezTo>
                  <a:pt x="52359" y="5846"/>
                  <a:pt x="52392" y="5951"/>
                  <a:pt x="52448" y="5901"/>
                </a:cubicBezTo>
                <a:cubicBezTo>
                  <a:pt x="52449" y="5899"/>
                  <a:pt x="52445" y="5879"/>
                  <a:pt x="52448" y="5879"/>
                </a:cubicBezTo>
                <a:cubicBezTo>
                  <a:pt x="52491" y="5873"/>
                  <a:pt x="52491" y="5900"/>
                  <a:pt x="52505" y="5901"/>
                </a:cubicBezTo>
                <a:cubicBezTo>
                  <a:pt x="52531" y="5902"/>
                  <a:pt x="52592" y="5859"/>
                  <a:pt x="52681" y="5879"/>
                </a:cubicBezTo>
                <a:cubicBezTo>
                  <a:pt x="52716" y="5883"/>
                  <a:pt x="52696" y="5846"/>
                  <a:pt x="52711" y="5834"/>
                </a:cubicBezTo>
                <a:cubicBezTo>
                  <a:pt x="52735" y="5816"/>
                  <a:pt x="52807" y="5832"/>
                  <a:pt x="52798" y="5790"/>
                </a:cubicBezTo>
                <a:cubicBezTo>
                  <a:pt x="52872" y="5799"/>
                  <a:pt x="52801" y="5876"/>
                  <a:pt x="52741" y="5856"/>
                </a:cubicBezTo>
                <a:cubicBezTo>
                  <a:pt x="52747" y="5880"/>
                  <a:pt x="52798" y="5871"/>
                  <a:pt x="52798" y="5901"/>
                </a:cubicBezTo>
                <a:cubicBezTo>
                  <a:pt x="52897" y="5913"/>
                  <a:pt x="53000" y="5883"/>
                  <a:pt x="53092" y="5901"/>
                </a:cubicBezTo>
                <a:cubicBezTo>
                  <a:pt x="53114" y="5905"/>
                  <a:pt x="53161" y="5937"/>
                  <a:pt x="53210" y="5901"/>
                </a:cubicBezTo>
                <a:cubicBezTo>
                  <a:pt x="53252" y="5869"/>
                  <a:pt x="53211" y="5912"/>
                  <a:pt x="53327" y="5901"/>
                </a:cubicBezTo>
                <a:cubicBezTo>
                  <a:pt x="53395" y="5894"/>
                  <a:pt x="53397" y="5866"/>
                  <a:pt x="53444" y="5901"/>
                </a:cubicBezTo>
                <a:cubicBezTo>
                  <a:pt x="53463" y="5915"/>
                  <a:pt x="53591" y="5878"/>
                  <a:pt x="53649" y="5922"/>
                </a:cubicBezTo>
                <a:cubicBezTo>
                  <a:pt x="53677" y="5922"/>
                  <a:pt x="53673" y="5895"/>
                  <a:pt x="53679" y="5879"/>
                </a:cubicBezTo>
                <a:cubicBezTo>
                  <a:pt x="53805" y="5886"/>
                  <a:pt x="53898" y="5888"/>
                  <a:pt x="54059" y="5901"/>
                </a:cubicBezTo>
                <a:cubicBezTo>
                  <a:pt x="54101" y="5904"/>
                  <a:pt x="54201" y="5877"/>
                  <a:pt x="54176" y="5945"/>
                </a:cubicBezTo>
                <a:cubicBezTo>
                  <a:pt x="54129" y="5951"/>
                  <a:pt x="54126" y="5924"/>
                  <a:pt x="54089" y="5922"/>
                </a:cubicBezTo>
                <a:cubicBezTo>
                  <a:pt x="54023" y="5935"/>
                  <a:pt x="54123" y="5957"/>
                  <a:pt x="54059" y="5988"/>
                </a:cubicBezTo>
                <a:cubicBezTo>
                  <a:pt x="53974" y="5969"/>
                  <a:pt x="53969" y="5969"/>
                  <a:pt x="53883" y="5988"/>
                </a:cubicBezTo>
                <a:cubicBezTo>
                  <a:pt x="53840" y="6072"/>
                  <a:pt x="53963" y="6031"/>
                  <a:pt x="53942" y="6099"/>
                </a:cubicBezTo>
                <a:cubicBezTo>
                  <a:pt x="53894" y="6105"/>
                  <a:pt x="53892" y="6078"/>
                  <a:pt x="53854" y="6076"/>
                </a:cubicBezTo>
                <a:cubicBezTo>
                  <a:pt x="53846" y="6112"/>
                  <a:pt x="53882" y="6115"/>
                  <a:pt x="53883" y="6142"/>
                </a:cubicBezTo>
                <a:cubicBezTo>
                  <a:pt x="54016" y="6137"/>
                  <a:pt x="54059" y="6111"/>
                  <a:pt x="54147" y="6165"/>
                </a:cubicBezTo>
                <a:cubicBezTo>
                  <a:pt x="54116" y="6179"/>
                  <a:pt x="54149" y="6252"/>
                  <a:pt x="54119" y="6297"/>
                </a:cubicBezTo>
                <a:cubicBezTo>
                  <a:pt x="54114" y="6301"/>
                  <a:pt x="53992" y="6345"/>
                  <a:pt x="54119" y="6341"/>
                </a:cubicBezTo>
                <a:cubicBezTo>
                  <a:pt x="54128" y="6382"/>
                  <a:pt x="54020" y="6345"/>
                  <a:pt x="54001" y="6363"/>
                </a:cubicBezTo>
                <a:cubicBezTo>
                  <a:pt x="53966" y="6394"/>
                  <a:pt x="53957" y="6372"/>
                  <a:pt x="53912" y="6363"/>
                </a:cubicBezTo>
                <a:cubicBezTo>
                  <a:pt x="53857" y="6378"/>
                  <a:pt x="53790" y="6401"/>
                  <a:pt x="53737" y="6407"/>
                </a:cubicBezTo>
                <a:cubicBezTo>
                  <a:pt x="53656" y="6416"/>
                  <a:pt x="53662" y="6372"/>
                  <a:pt x="53560" y="6407"/>
                </a:cubicBezTo>
                <a:cubicBezTo>
                  <a:pt x="53531" y="6418"/>
                  <a:pt x="53501" y="6435"/>
                  <a:pt x="53473" y="6451"/>
                </a:cubicBezTo>
                <a:cubicBezTo>
                  <a:pt x="53457" y="6460"/>
                  <a:pt x="53427" y="6490"/>
                  <a:pt x="53415" y="6495"/>
                </a:cubicBezTo>
                <a:cubicBezTo>
                  <a:pt x="53391" y="6504"/>
                  <a:pt x="53351" y="6487"/>
                  <a:pt x="53327" y="6495"/>
                </a:cubicBezTo>
                <a:cubicBezTo>
                  <a:pt x="53298" y="6505"/>
                  <a:pt x="53316" y="6531"/>
                  <a:pt x="53297" y="6540"/>
                </a:cubicBezTo>
                <a:cubicBezTo>
                  <a:pt x="53279" y="6547"/>
                  <a:pt x="53196" y="6550"/>
                  <a:pt x="53151" y="6560"/>
                </a:cubicBezTo>
                <a:cubicBezTo>
                  <a:pt x="53154" y="6560"/>
                  <a:pt x="53036" y="6581"/>
                  <a:pt x="53034" y="6583"/>
                </a:cubicBezTo>
                <a:cubicBezTo>
                  <a:pt x="52993" y="6620"/>
                  <a:pt x="52831" y="6612"/>
                  <a:pt x="52741" y="6627"/>
                </a:cubicBezTo>
                <a:cubicBezTo>
                  <a:pt x="52715" y="6631"/>
                  <a:pt x="52666" y="6640"/>
                  <a:pt x="52623" y="6649"/>
                </a:cubicBezTo>
                <a:cubicBezTo>
                  <a:pt x="52609" y="6652"/>
                  <a:pt x="52591" y="6671"/>
                  <a:pt x="52594" y="6671"/>
                </a:cubicBezTo>
                <a:cubicBezTo>
                  <a:pt x="52557" y="6674"/>
                  <a:pt x="52579" y="6652"/>
                  <a:pt x="52566" y="6649"/>
                </a:cubicBezTo>
                <a:cubicBezTo>
                  <a:pt x="52564" y="6649"/>
                  <a:pt x="52477" y="6664"/>
                  <a:pt x="52418" y="6671"/>
                </a:cubicBezTo>
                <a:cubicBezTo>
                  <a:pt x="52328" y="6682"/>
                  <a:pt x="52264" y="6706"/>
                  <a:pt x="52184" y="6715"/>
                </a:cubicBezTo>
                <a:cubicBezTo>
                  <a:pt x="52084" y="6727"/>
                  <a:pt x="51988" y="6727"/>
                  <a:pt x="51891" y="6759"/>
                </a:cubicBezTo>
                <a:cubicBezTo>
                  <a:pt x="51891" y="6781"/>
                  <a:pt x="51891" y="6803"/>
                  <a:pt x="51891" y="6825"/>
                </a:cubicBezTo>
                <a:cubicBezTo>
                  <a:pt x="51870" y="6885"/>
                  <a:pt x="52028" y="6809"/>
                  <a:pt x="52009" y="6869"/>
                </a:cubicBezTo>
                <a:cubicBezTo>
                  <a:pt x="52076" y="6881"/>
                  <a:pt x="52073" y="6833"/>
                  <a:pt x="52124" y="6825"/>
                </a:cubicBezTo>
                <a:cubicBezTo>
                  <a:pt x="52184" y="6817"/>
                  <a:pt x="52293" y="6879"/>
                  <a:pt x="52359" y="6803"/>
                </a:cubicBezTo>
                <a:cubicBezTo>
                  <a:pt x="52380" y="6824"/>
                  <a:pt x="52477" y="6799"/>
                  <a:pt x="52505" y="6825"/>
                </a:cubicBezTo>
                <a:cubicBezTo>
                  <a:pt x="52507" y="6827"/>
                  <a:pt x="52503" y="6847"/>
                  <a:pt x="52505" y="6847"/>
                </a:cubicBezTo>
                <a:cubicBezTo>
                  <a:pt x="52549" y="6853"/>
                  <a:pt x="52549" y="6826"/>
                  <a:pt x="52566" y="6825"/>
                </a:cubicBezTo>
                <a:cubicBezTo>
                  <a:pt x="52589" y="6824"/>
                  <a:pt x="52593" y="6850"/>
                  <a:pt x="52623" y="6847"/>
                </a:cubicBezTo>
                <a:cubicBezTo>
                  <a:pt x="52646" y="6845"/>
                  <a:pt x="52655" y="6829"/>
                  <a:pt x="52681" y="6825"/>
                </a:cubicBezTo>
                <a:cubicBezTo>
                  <a:pt x="52710" y="6820"/>
                  <a:pt x="52743" y="6830"/>
                  <a:pt x="52770" y="6825"/>
                </a:cubicBezTo>
                <a:cubicBezTo>
                  <a:pt x="52804" y="6818"/>
                  <a:pt x="52849" y="6793"/>
                  <a:pt x="52946" y="6803"/>
                </a:cubicBezTo>
                <a:cubicBezTo>
                  <a:pt x="52963" y="6805"/>
                  <a:pt x="53014" y="6824"/>
                  <a:pt x="53004" y="6825"/>
                </a:cubicBezTo>
                <a:cubicBezTo>
                  <a:pt x="53050" y="6821"/>
                  <a:pt x="53074" y="6760"/>
                  <a:pt x="53122" y="6781"/>
                </a:cubicBezTo>
                <a:cubicBezTo>
                  <a:pt x="53086" y="6810"/>
                  <a:pt x="53110" y="6815"/>
                  <a:pt x="53122" y="6847"/>
                </a:cubicBezTo>
                <a:cubicBezTo>
                  <a:pt x="53156" y="6856"/>
                  <a:pt x="53136" y="6808"/>
                  <a:pt x="53151" y="6803"/>
                </a:cubicBezTo>
                <a:cubicBezTo>
                  <a:pt x="53195" y="6787"/>
                  <a:pt x="53253" y="6858"/>
                  <a:pt x="53267" y="6781"/>
                </a:cubicBezTo>
                <a:cubicBezTo>
                  <a:pt x="53362" y="6854"/>
                  <a:pt x="53490" y="6806"/>
                  <a:pt x="53591" y="6803"/>
                </a:cubicBezTo>
                <a:cubicBezTo>
                  <a:pt x="53566" y="6713"/>
                  <a:pt x="53469" y="6814"/>
                  <a:pt x="53415" y="6759"/>
                </a:cubicBezTo>
                <a:cubicBezTo>
                  <a:pt x="53385" y="6759"/>
                  <a:pt x="53355" y="6759"/>
                  <a:pt x="53327" y="6759"/>
                </a:cubicBezTo>
                <a:cubicBezTo>
                  <a:pt x="53294" y="6755"/>
                  <a:pt x="53310" y="6737"/>
                  <a:pt x="53327" y="6737"/>
                </a:cubicBezTo>
                <a:cubicBezTo>
                  <a:pt x="53499" y="6722"/>
                  <a:pt x="53591" y="6778"/>
                  <a:pt x="53679" y="6715"/>
                </a:cubicBezTo>
                <a:cubicBezTo>
                  <a:pt x="53740" y="6701"/>
                  <a:pt x="53756" y="6736"/>
                  <a:pt x="53797" y="6737"/>
                </a:cubicBezTo>
                <a:cubicBezTo>
                  <a:pt x="53944" y="6740"/>
                  <a:pt x="54143" y="6694"/>
                  <a:pt x="54119" y="6825"/>
                </a:cubicBezTo>
                <a:cubicBezTo>
                  <a:pt x="53996" y="6828"/>
                  <a:pt x="53954" y="6785"/>
                  <a:pt x="53854" y="6825"/>
                </a:cubicBezTo>
                <a:cubicBezTo>
                  <a:pt x="53879" y="6858"/>
                  <a:pt x="53948" y="6857"/>
                  <a:pt x="54001" y="6869"/>
                </a:cubicBezTo>
                <a:cubicBezTo>
                  <a:pt x="54044" y="6925"/>
                  <a:pt x="53921" y="6899"/>
                  <a:pt x="53912" y="6913"/>
                </a:cubicBezTo>
                <a:cubicBezTo>
                  <a:pt x="53902" y="6932"/>
                  <a:pt x="53971" y="6937"/>
                  <a:pt x="53972" y="6935"/>
                </a:cubicBezTo>
                <a:cubicBezTo>
                  <a:pt x="53960" y="6958"/>
                  <a:pt x="53915" y="6952"/>
                  <a:pt x="53912" y="6979"/>
                </a:cubicBezTo>
                <a:cubicBezTo>
                  <a:pt x="53850" y="6998"/>
                  <a:pt x="53874" y="6948"/>
                  <a:pt x="53854" y="6935"/>
                </a:cubicBezTo>
                <a:cubicBezTo>
                  <a:pt x="53837" y="6925"/>
                  <a:pt x="53788" y="6943"/>
                  <a:pt x="53797" y="6913"/>
                </a:cubicBezTo>
                <a:cubicBezTo>
                  <a:pt x="53756" y="6885"/>
                  <a:pt x="53688" y="6885"/>
                  <a:pt x="53649" y="6913"/>
                </a:cubicBezTo>
                <a:cubicBezTo>
                  <a:pt x="53638" y="6966"/>
                  <a:pt x="53782" y="6901"/>
                  <a:pt x="53737" y="6979"/>
                </a:cubicBezTo>
                <a:cubicBezTo>
                  <a:pt x="53713" y="6967"/>
                  <a:pt x="53690" y="6956"/>
                  <a:pt x="53649" y="6958"/>
                </a:cubicBezTo>
                <a:cubicBezTo>
                  <a:pt x="53661" y="7036"/>
                  <a:pt x="53800" y="7019"/>
                  <a:pt x="53912" y="7023"/>
                </a:cubicBezTo>
                <a:cubicBezTo>
                  <a:pt x="53892" y="7044"/>
                  <a:pt x="53860" y="7056"/>
                  <a:pt x="53824" y="7067"/>
                </a:cubicBezTo>
                <a:cubicBezTo>
                  <a:pt x="53820" y="7115"/>
                  <a:pt x="53929" y="7077"/>
                  <a:pt x="53972" y="7090"/>
                </a:cubicBezTo>
                <a:cubicBezTo>
                  <a:pt x="53950" y="7110"/>
                  <a:pt x="53918" y="7122"/>
                  <a:pt x="53883" y="7133"/>
                </a:cubicBezTo>
                <a:cubicBezTo>
                  <a:pt x="53888" y="7173"/>
                  <a:pt x="53983" y="7147"/>
                  <a:pt x="54001" y="7177"/>
                </a:cubicBezTo>
                <a:cubicBezTo>
                  <a:pt x="54020" y="7226"/>
                  <a:pt x="53918" y="7247"/>
                  <a:pt x="54030" y="7244"/>
                </a:cubicBezTo>
                <a:cubicBezTo>
                  <a:pt x="54026" y="7271"/>
                  <a:pt x="53975" y="7259"/>
                  <a:pt x="53942" y="7265"/>
                </a:cubicBezTo>
                <a:cubicBezTo>
                  <a:pt x="53908" y="7271"/>
                  <a:pt x="53880" y="7283"/>
                  <a:pt x="53824" y="7287"/>
                </a:cubicBezTo>
                <a:cubicBezTo>
                  <a:pt x="53816" y="7288"/>
                  <a:pt x="53771" y="7283"/>
                  <a:pt x="53767" y="7287"/>
                </a:cubicBezTo>
                <a:cubicBezTo>
                  <a:pt x="53756" y="7296"/>
                  <a:pt x="53717" y="7316"/>
                  <a:pt x="53679" y="7265"/>
                </a:cubicBezTo>
                <a:cubicBezTo>
                  <a:pt x="53631" y="7310"/>
                  <a:pt x="53559" y="7337"/>
                  <a:pt x="53444" y="7331"/>
                </a:cubicBezTo>
                <a:cubicBezTo>
                  <a:pt x="53392" y="7337"/>
                  <a:pt x="53378" y="7370"/>
                  <a:pt x="53385" y="7419"/>
                </a:cubicBezTo>
                <a:cubicBezTo>
                  <a:pt x="53389" y="7469"/>
                  <a:pt x="53509" y="7429"/>
                  <a:pt x="53560" y="7442"/>
                </a:cubicBezTo>
                <a:cubicBezTo>
                  <a:pt x="53591" y="7508"/>
                  <a:pt x="53496" y="7481"/>
                  <a:pt x="53444" y="7485"/>
                </a:cubicBezTo>
                <a:cubicBezTo>
                  <a:pt x="53397" y="7496"/>
                  <a:pt x="53419" y="7555"/>
                  <a:pt x="53327" y="7530"/>
                </a:cubicBezTo>
                <a:cubicBezTo>
                  <a:pt x="53362" y="7562"/>
                  <a:pt x="53444" y="7558"/>
                  <a:pt x="53444" y="7617"/>
                </a:cubicBezTo>
                <a:cubicBezTo>
                  <a:pt x="53467" y="7606"/>
                  <a:pt x="53491" y="7595"/>
                  <a:pt x="53532" y="7596"/>
                </a:cubicBezTo>
                <a:cubicBezTo>
                  <a:pt x="53532" y="7624"/>
                  <a:pt x="53532" y="7654"/>
                  <a:pt x="53532" y="7684"/>
                </a:cubicBezTo>
                <a:cubicBezTo>
                  <a:pt x="53553" y="7702"/>
                  <a:pt x="53698" y="7770"/>
                  <a:pt x="53679" y="7684"/>
                </a:cubicBezTo>
                <a:cubicBezTo>
                  <a:pt x="53764" y="7702"/>
                  <a:pt x="53661" y="7755"/>
                  <a:pt x="53679" y="7794"/>
                </a:cubicBezTo>
                <a:cubicBezTo>
                  <a:pt x="53623" y="7776"/>
                  <a:pt x="53571" y="7756"/>
                  <a:pt x="53503" y="7749"/>
                </a:cubicBezTo>
                <a:cubicBezTo>
                  <a:pt x="53457" y="7752"/>
                  <a:pt x="53501" y="7774"/>
                  <a:pt x="53503" y="7771"/>
                </a:cubicBezTo>
                <a:cubicBezTo>
                  <a:pt x="53495" y="7795"/>
                  <a:pt x="53450" y="7801"/>
                  <a:pt x="53444" y="7815"/>
                </a:cubicBezTo>
                <a:cubicBezTo>
                  <a:pt x="53428" y="7849"/>
                  <a:pt x="53459" y="7896"/>
                  <a:pt x="53415" y="7925"/>
                </a:cubicBezTo>
                <a:cubicBezTo>
                  <a:pt x="53551" y="7902"/>
                  <a:pt x="53661" y="7868"/>
                  <a:pt x="53767" y="7925"/>
                </a:cubicBezTo>
                <a:cubicBezTo>
                  <a:pt x="53736" y="7975"/>
                  <a:pt x="53583" y="7934"/>
                  <a:pt x="53503" y="7948"/>
                </a:cubicBezTo>
                <a:cubicBezTo>
                  <a:pt x="53509" y="8065"/>
                  <a:pt x="53623" y="7964"/>
                  <a:pt x="53707" y="8014"/>
                </a:cubicBezTo>
                <a:cubicBezTo>
                  <a:pt x="53810" y="8021"/>
                  <a:pt x="53818" y="7902"/>
                  <a:pt x="53912" y="7970"/>
                </a:cubicBezTo>
                <a:cubicBezTo>
                  <a:pt x="53906" y="7994"/>
                  <a:pt x="53854" y="7984"/>
                  <a:pt x="53854" y="8014"/>
                </a:cubicBezTo>
                <a:cubicBezTo>
                  <a:pt x="53855" y="8035"/>
                  <a:pt x="53890" y="8030"/>
                  <a:pt x="53912" y="8036"/>
                </a:cubicBezTo>
                <a:cubicBezTo>
                  <a:pt x="53924" y="8052"/>
                  <a:pt x="53810" y="8072"/>
                  <a:pt x="53797" y="8058"/>
                </a:cubicBezTo>
                <a:cubicBezTo>
                  <a:pt x="53794" y="8056"/>
                  <a:pt x="53797" y="8036"/>
                  <a:pt x="53797" y="8036"/>
                </a:cubicBezTo>
                <a:cubicBezTo>
                  <a:pt x="53728" y="8030"/>
                  <a:pt x="53641" y="8058"/>
                  <a:pt x="53620" y="8014"/>
                </a:cubicBezTo>
                <a:cubicBezTo>
                  <a:pt x="53566" y="8017"/>
                  <a:pt x="53601" y="8088"/>
                  <a:pt x="53560" y="8103"/>
                </a:cubicBezTo>
                <a:cubicBezTo>
                  <a:pt x="53532" y="8103"/>
                  <a:pt x="53503" y="8103"/>
                  <a:pt x="53473" y="8103"/>
                </a:cubicBezTo>
                <a:cubicBezTo>
                  <a:pt x="53429" y="8111"/>
                  <a:pt x="53485" y="8129"/>
                  <a:pt x="53473" y="8168"/>
                </a:cubicBezTo>
                <a:cubicBezTo>
                  <a:pt x="53405" y="8174"/>
                  <a:pt x="53336" y="8223"/>
                  <a:pt x="53355" y="8123"/>
                </a:cubicBezTo>
                <a:cubicBezTo>
                  <a:pt x="53298" y="8113"/>
                  <a:pt x="53262" y="8225"/>
                  <a:pt x="53327" y="8234"/>
                </a:cubicBezTo>
                <a:cubicBezTo>
                  <a:pt x="53307" y="8281"/>
                  <a:pt x="53270" y="8227"/>
                  <a:pt x="53240" y="8234"/>
                </a:cubicBezTo>
                <a:cubicBezTo>
                  <a:pt x="53178" y="8246"/>
                  <a:pt x="53168" y="8282"/>
                  <a:pt x="53151" y="8343"/>
                </a:cubicBezTo>
                <a:cubicBezTo>
                  <a:pt x="53158" y="8372"/>
                  <a:pt x="53210" y="8366"/>
                  <a:pt x="53210" y="8343"/>
                </a:cubicBezTo>
                <a:cubicBezTo>
                  <a:pt x="53252" y="8354"/>
                  <a:pt x="53207" y="8363"/>
                  <a:pt x="53210" y="8388"/>
                </a:cubicBezTo>
                <a:cubicBezTo>
                  <a:pt x="53205" y="8427"/>
                  <a:pt x="53246" y="8434"/>
                  <a:pt x="53240" y="8475"/>
                </a:cubicBezTo>
                <a:cubicBezTo>
                  <a:pt x="53211" y="8492"/>
                  <a:pt x="53195" y="8516"/>
                  <a:pt x="53180" y="8542"/>
                </a:cubicBezTo>
                <a:cubicBezTo>
                  <a:pt x="53124" y="8540"/>
                  <a:pt x="53232" y="8456"/>
                  <a:pt x="53122" y="8454"/>
                </a:cubicBezTo>
                <a:cubicBezTo>
                  <a:pt x="53041" y="8501"/>
                  <a:pt x="53151" y="8555"/>
                  <a:pt x="53092" y="8607"/>
                </a:cubicBezTo>
                <a:cubicBezTo>
                  <a:pt x="53051" y="8606"/>
                  <a:pt x="53009" y="8605"/>
                  <a:pt x="53004" y="8630"/>
                </a:cubicBezTo>
                <a:cubicBezTo>
                  <a:pt x="52975" y="8616"/>
                  <a:pt x="52975" y="8579"/>
                  <a:pt x="52916" y="8587"/>
                </a:cubicBezTo>
                <a:cubicBezTo>
                  <a:pt x="52922" y="8568"/>
                  <a:pt x="52946" y="8564"/>
                  <a:pt x="52946" y="8542"/>
                </a:cubicBezTo>
                <a:cubicBezTo>
                  <a:pt x="52807" y="8531"/>
                  <a:pt x="52913" y="8570"/>
                  <a:pt x="52858" y="8607"/>
                </a:cubicBezTo>
                <a:cubicBezTo>
                  <a:pt x="52789" y="8609"/>
                  <a:pt x="52772" y="8570"/>
                  <a:pt x="52681" y="8587"/>
                </a:cubicBezTo>
                <a:cubicBezTo>
                  <a:pt x="52605" y="8602"/>
                  <a:pt x="52624" y="8690"/>
                  <a:pt x="52566" y="8718"/>
                </a:cubicBezTo>
                <a:cubicBezTo>
                  <a:pt x="52485" y="8698"/>
                  <a:pt x="52595" y="8640"/>
                  <a:pt x="52594" y="8607"/>
                </a:cubicBezTo>
                <a:cubicBezTo>
                  <a:pt x="52527" y="8585"/>
                  <a:pt x="52536" y="8657"/>
                  <a:pt x="52505" y="8674"/>
                </a:cubicBezTo>
                <a:cubicBezTo>
                  <a:pt x="52495" y="8681"/>
                  <a:pt x="52461" y="8670"/>
                  <a:pt x="52448" y="8674"/>
                </a:cubicBezTo>
                <a:cubicBezTo>
                  <a:pt x="52413" y="8684"/>
                  <a:pt x="52403" y="8718"/>
                  <a:pt x="52359" y="8740"/>
                </a:cubicBezTo>
                <a:cubicBezTo>
                  <a:pt x="52317" y="8735"/>
                  <a:pt x="52349" y="8675"/>
                  <a:pt x="52301" y="8674"/>
                </a:cubicBezTo>
                <a:cubicBezTo>
                  <a:pt x="52264" y="8679"/>
                  <a:pt x="52271" y="8718"/>
                  <a:pt x="52301" y="8718"/>
                </a:cubicBezTo>
                <a:cubicBezTo>
                  <a:pt x="52310" y="8757"/>
                  <a:pt x="52163" y="8786"/>
                  <a:pt x="52242" y="8806"/>
                </a:cubicBezTo>
                <a:cubicBezTo>
                  <a:pt x="52253" y="8859"/>
                  <a:pt x="52109" y="8794"/>
                  <a:pt x="52154" y="8873"/>
                </a:cubicBezTo>
                <a:cubicBezTo>
                  <a:pt x="52075" y="8852"/>
                  <a:pt x="52184" y="8794"/>
                  <a:pt x="52184" y="8762"/>
                </a:cubicBezTo>
                <a:cubicBezTo>
                  <a:pt x="52160" y="8781"/>
                  <a:pt x="52103" y="8775"/>
                  <a:pt x="52095" y="8806"/>
                </a:cubicBezTo>
                <a:cubicBezTo>
                  <a:pt x="51962" y="8787"/>
                  <a:pt x="51873" y="8779"/>
                  <a:pt x="51744" y="8828"/>
                </a:cubicBezTo>
                <a:cubicBezTo>
                  <a:pt x="51651" y="8825"/>
                  <a:pt x="51731" y="8951"/>
                  <a:pt x="51597" y="8916"/>
                </a:cubicBezTo>
                <a:cubicBezTo>
                  <a:pt x="51616" y="8893"/>
                  <a:pt x="51666" y="8893"/>
                  <a:pt x="51655" y="8850"/>
                </a:cubicBezTo>
                <a:cubicBezTo>
                  <a:pt x="51654" y="8808"/>
                  <a:pt x="51560" y="8835"/>
                  <a:pt x="51567" y="8784"/>
                </a:cubicBezTo>
                <a:cubicBezTo>
                  <a:pt x="51516" y="8799"/>
                  <a:pt x="51245" y="8867"/>
                  <a:pt x="51450" y="8873"/>
                </a:cubicBezTo>
                <a:cubicBezTo>
                  <a:pt x="51380" y="8945"/>
                  <a:pt x="51294" y="8844"/>
                  <a:pt x="51245" y="8828"/>
                </a:cubicBezTo>
                <a:cubicBezTo>
                  <a:pt x="51234" y="8865"/>
                  <a:pt x="51268" y="8870"/>
                  <a:pt x="51304" y="8873"/>
                </a:cubicBezTo>
                <a:cubicBezTo>
                  <a:pt x="51314" y="8952"/>
                  <a:pt x="51212" y="8850"/>
                  <a:pt x="51216" y="8850"/>
                </a:cubicBezTo>
                <a:cubicBezTo>
                  <a:pt x="51176" y="8852"/>
                  <a:pt x="51208" y="8881"/>
                  <a:pt x="51188" y="8893"/>
                </a:cubicBezTo>
                <a:cubicBezTo>
                  <a:pt x="51176" y="8900"/>
                  <a:pt x="51142" y="8892"/>
                  <a:pt x="51128" y="8893"/>
                </a:cubicBezTo>
                <a:cubicBezTo>
                  <a:pt x="51121" y="8895"/>
                  <a:pt x="51079" y="8923"/>
                  <a:pt x="51070" y="8916"/>
                </a:cubicBezTo>
                <a:cubicBezTo>
                  <a:pt x="51069" y="8915"/>
                  <a:pt x="51070" y="8894"/>
                  <a:pt x="51070" y="8893"/>
                </a:cubicBezTo>
                <a:cubicBezTo>
                  <a:pt x="50981" y="8921"/>
                  <a:pt x="50973" y="8922"/>
                  <a:pt x="50952" y="8960"/>
                </a:cubicBezTo>
                <a:cubicBezTo>
                  <a:pt x="50906" y="8966"/>
                  <a:pt x="50902" y="8939"/>
                  <a:pt x="50865" y="8938"/>
                </a:cubicBezTo>
                <a:cubicBezTo>
                  <a:pt x="50823" y="8938"/>
                  <a:pt x="50859" y="8966"/>
                  <a:pt x="50865" y="8960"/>
                </a:cubicBezTo>
                <a:cubicBezTo>
                  <a:pt x="50815" y="9012"/>
                  <a:pt x="50721" y="8983"/>
                  <a:pt x="50688" y="9048"/>
                </a:cubicBezTo>
                <a:cubicBezTo>
                  <a:pt x="50529" y="9060"/>
                  <a:pt x="50350" y="9066"/>
                  <a:pt x="50219" y="9093"/>
                </a:cubicBezTo>
                <a:cubicBezTo>
                  <a:pt x="50191" y="9098"/>
                  <a:pt x="50143" y="9115"/>
                  <a:pt x="50132" y="9137"/>
                </a:cubicBezTo>
                <a:cubicBezTo>
                  <a:pt x="50061" y="9145"/>
                  <a:pt x="50068" y="9096"/>
                  <a:pt x="49986" y="9114"/>
                </a:cubicBezTo>
                <a:cubicBezTo>
                  <a:pt x="49989" y="9140"/>
                  <a:pt x="50039" y="9133"/>
                  <a:pt x="50073" y="9137"/>
                </a:cubicBezTo>
                <a:cubicBezTo>
                  <a:pt x="50056" y="9145"/>
                  <a:pt x="50015" y="9186"/>
                  <a:pt x="49986" y="9180"/>
                </a:cubicBezTo>
                <a:cubicBezTo>
                  <a:pt x="49965" y="9177"/>
                  <a:pt x="49944" y="9118"/>
                  <a:pt x="49926" y="9114"/>
                </a:cubicBezTo>
                <a:cubicBezTo>
                  <a:pt x="49928" y="9115"/>
                  <a:pt x="49855" y="9133"/>
                  <a:pt x="49839" y="9137"/>
                </a:cubicBezTo>
                <a:cubicBezTo>
                  <a:pt x="49807" y="9142"/>
                  <a:pt x="49819" y="9180"/>
                  <a:pt x="49780" y="9180"/>
                </a:cubicBezTo>
                <a:cubicBezTo>
                  <a:pt x="49721" y="9187"/>
                  <a:pt x="49688" y="9175"/>
                  <a:pt x="49693" y="9137"/>
                </a:cubicBezTo>
                <a:cubicBezTo>
                  <a:pt x="49619" y="9133"/>
                  <a:pt x="49571" y="9148"/>
                  <a:pt x="49546" y="9180"/>
                </a:cubicBezTo>
                <a:cubicBezTo>
                  <a:pt x="49554" y="9208"/>
                  <a:pt x="49604" y="9202"/>
                  <a:pt x="49604" y="9180"/>
                </a:cubicBezTo>
                <a:cubicBezTo>
                  <a:pt x="49663" y="9174"/>
                  <a:pt x="49598" y="9244"/>
                  <a:pt x="49574" y="9246"/>
                </a:cubicBezTo>
                <a:cubicBezTo>
                  <a:pt x="49564" y="9214"/>
                  <a:pt x="49488" y="9242"/>
                  <a:pt x="49458" y="9225"/>
                </a:cubicBezTo>
                <a:cubicBezTo>
                  <a:pt x="49445" y="9216"/>
                  <a:pt x="49466" y="9171"/>
                  <a:pt x="49428" y="9180"/>
                </a:cubicBezTo>
                <a:cubicBezTo>
                  <a:pt x="49317" y="9162"/>
                  <a:pt x="49315" y="9228"/>
                  <a:pt x="49282" y="9268"/>
                </a:cubicBezTo>
                <a:cubicBezTo>
                  <a:pt x="49240" y="9264"/>
                  <a:pt x="49272" y="9202"/>
                  <a:pt x="49223" y="9202"/>
                </a:cubicBezTo>
                <a:cubicBezTo>
                  <a:pt x="49180" y="9211"/>
                  <a:pt x="49235" y="9231"/>
                  <a:pt x="49223" y="9268"/>
                </a:cubicBezTo>
                <a:cubicBezTo>
                  <a:pt x="49195" y="9268"/>
                  <a:pt x="49200" y="9241"/>
                  <a:pt x="49193" y="9225"/>
                </a:cubicBezTo>
                <a:cubicBezTo>
                  <a:pt x="49167" y="9238"/>
                  <a:pt x="49067" y="9207"/>
                  <a:pt x="49047" y="9225"/>
                </a:cubicBezTo>
                <a:cubicBezTo>
                  <a:pt x="49045" y="9226"/>
                  <a:pt x="49051" y="9245"/>
                  <a:pt x="49047" y="9246"/>
                </a:cubicBezTo>
                <a:cubicBezTo>
                  <a:pt x="49037" y="9250"/>
                  <a:pt x="48996" y="9240"/>
                  <a:pt x="48988" y="9246"/>
                </a:cubicBezTo>
                <a:cubicBezTo>
                  <a:pt x="48955" y="9277"/>
                  <a:pt x="48806" y="9261"/>
                  <a:pt x="48784" y="9312"/>
                </a:cubicBezTo>
                <a:cubicBezTo>
                  <a:pt x="48671" y="9283"/>
                  <a:pt x="48404" y="9258"/>
                  <a:pt x="48403" y="9378"/>
                </a:cubicBezTo>
                <a:cubicBezTo>
                  <a:pt x="48326" y="9392"/>
                  <a:pt x="48324" y="9306"/>
                  <a:pt x="48197" y="9334"/>
                </a:cubicBezTo>
                <a:cubicBezTo>
                  <a:pt x="48185" y="9337"/>
                  <a:pt x="48161" y="9357"/>
                  <a:pt x="48168" y="9357"/>
                </a:cubicBezTo>
                <a:cubicBezTo>
                  <a:pt x="48120" y="9360"/>
                  <a:pt x="48119" y="9337"/>
                  <a:pt x="48080" y="9334"/>
                </a:cubicBezTo>
                <a:cubicBezTo>
                  <a:pt x="48075" y="9334"/>
                  <a:pt x="47987" y="9378"/>
                  <a:pt x="47963" y="9357"/>
                </a:cubicBezTo>
                <a:cubicBezTo>
                  <a:pt x="47939" y="9334"/>
                  <a:pt x="47945" y="9350"/>
                  <a:pt x="47905" y="9357"/>
                </a:cubicBezTo>
                <a:cubicBezTo>
                  <a:pt x="47836" y="9367"/>
                  <a:pt x="47637" y="9349"/>
                  <a:pt x="47641" y="9444"/>
                </a:cubicBezTo>
                <a:cubicBezTo>
                  <a:pt x="47612" y="9443"/>
                  <a:pt x="47618" y="9418"/>
                  <a:pt x="47611" y="9400"/>
                </a:cubicBezTo>
                <a:cubicBezTo>
                  <a:pt x="47533" y="9423"/>
                  <a:pt x="47462" y="9423"/>
                  <a:pt x="47406" y="9378"/>
                </a:cubicBezTo>
                <a:cubicBezTo>
                  <a:pt x="47332" y="9380"/>
                  <a:pt x="47303" y="9419"/>
                  <a:pt x="47260" y="9444"/>
                </a:cubicBezTo>
                <a:cubicBezTo>
                  <a:pt x="47221" y="9417"/>
                  <a:pt x="47171" y="9417"/>
                  <a:pt x="47113" y="9444"/>
                </a:cubicBezTo>
                <a:cubicBezTo>
                  <a:pt x="47109" y="9446"/>
                  <a:pt x="47077" y="9468"/>
                  <a:pt x="47084" y="9466"/>
                </a:cubicBezTo>
                <a:cubicBezTo>
                  <a:pt x="47023" y="9480"/>
                  <a:pt x="46996" y="9411"/>
                  <a:pt x="46966" y="9488"/>
                </a:cubicBezTo>
                <a:cubicBezTo>
                  <a:pt x="46875" y="9460"/>
                  <a:pt x="46882" y="9494"/>
                  <a:pt x="46761" y="9488"/>
                </a:cubicBezTo>
                <a:cubicBezTo>
                  <a:pt x="46767" y="9471"/>
                  <a:pt x="46791" y="9467"/>
                  <a:pt x="46791" y="9444"/>
                </a:cubicBezTo>
                <a:cubicBezTo>
                  <a:pt x="46751" y="9444"/>
                  <a:pt x="46712" y="9444"/>
                  <a:pt x="46673" y="9444"/>
                </a:cubicBezTo>
                <a:cubicBezTo>
                  <a:pt x="46657" y="9462"/>
                  <a:pt x="46731" y="9468"/>
                  <a:pt x="46731" y="9466"/>
                </a:cubicBezTo>
                <a:cubicBezTo>
                  <a:pt x="46704" y="9523"/>
                  <a:pt x="46647" y="9465"/>
                  <a:pt x="46615" y="9466"/>
                </a:cubicBezTo>
                <a:cubicBezTo>
                  <a:pt x="46581" y="9468"/>
                  <a:pt x="46599" y="9491"/>
                  <a:pt x="46615" y="9488"/>
                </a:cubicBezTo>
                <a:cubicBezTo>
                  <a:pt x="46596" y="9526"/>
                  <a:pt x="46547" y="9502"/>
                  <a:pt x="46556" y="9466"/>
                </a:cubicBezTo>
                <a:cubicBezTo>
                  <a:pt x="46403" y="9462"/>
                  <a:pt x="46335" y="9520"/>
                  <a:pt x="46205" y="9533"/>
                </a:cubicBezTo>
                <a:cubicBezTo>
                  <a:pt x="46213" y="9562"/>
                  <a:pt x="46277" y="9551"/>
                  <a:pt x="46321" y="9555"/>
                </a:cubicBezTo>
                <a:cubicBezTo>
                  <a:pt x="46293" y="9601"/>
                  <a:pt x="46187" y="9587"/>
                  <a:pt x="46087" y="9599"/>
                </a:cubicBezTo>
                <a:cubicBezTo>
                  <a:pt x="45999" y="9609"/>
                  <a:pt x="45772" y="9635"/>
                  <a:pt x="45589" y="9620"/>
                </a:cubicBezTo>
                <a:cubicBezTo>
                  <a:pt x="45567" y="9561"/>
                  <a:pt x="45727" y="9637"/>
                  <a:pt x="45706" y="9577"/>
                </a:cubicBezTo>
                <a:cubicBezTo>
                  <a:pt x="45775" y="9605"/>
                  <a:pt x="45760" y="9574"/>
                  <a:pt x="45853" y="9599"/>
                </a:cubicBezTo>
                <a:cubicBezTo>
                  <a:pt x="45889" y="9589"/>
                  <a:pt x="45913" y="9571"/>
                  <a:pt x="45911" y="9533"/>
                </a:cubicBezTo>
                <a:cubicBezTo>
                  <a:pt x="45955" y="9575"/>
                  <a:pt x="46080" y="9600"/>
                  <a:pt x="46087" y="9511"/>
                </a:cubicBezTo>
                <a:cubicBezTo>
                  <a:pt x="46115" y="9511"/>
                  <a:pt x="46110" y="9538"/>
                  <a:pt x="46116" y="9555"/>
                </a:cubicBezTo>
                <a:cubicBezTo>
                  <a:pt x="46148" y="9548"/>
                  <a:pt x="46136" y="9511"/>
                  <a:pt x="46175" y="9511"/>
                </a:cubicBezTo>
                <a:cubicBezTo>
                  <a:pt x="46175" y="9446"/>
                  <a:pt x="46051" y="9514"/>
                  <a:pt x="46028" y="9511"/>
                </a:cubicBezTo>
                <a:cubicBezTo>
                  <a:pt x="46038" y="9513"/>
                  <a:pt x="46009" y="9473"/>
                  <a:pt x="45999" y="9488"/>
                </a:cubicBezTo>
                <a:cubicBezTo>
                  <a:pt x="45993" y="9498"/>
                  <a:pt x="46047" y="9530"/>
                  <a:pt x="46028" y="9555"/>
                </a:cubicBezTo>
                <a:cubicBezTo>
                  <a:pt x="45982" y="9532"/>
                  <a:pt x="45910" y="9533"/>
                  <a:pt x="45970" y="9488"/>
                </a:cubicBezTo>
                <a:cubicBezTo>
                  <a:pt x="45892" y="9488"/>
                  <a:pt x="45906" y="9558"/>
                  <a:pt x="45823" y="9555"/>
                </a:cubicBezTo>
                <a:cubicBezTo>
                  <a:pt x="45834" y="9526"/>
                  <a:pt x="45875" y="9520"/>
                  <a:pt x="45882" y="9488"/>
                </a:cubicBezTo>
                <a:cubicBezTo>
                  <a:pt x="45839" y="9488"/>
                  <a:pt x="45796" y="9505"/>
                  <a:pt x="45794" y="9533"/>
                </a:cubicBezTo>
                <a:cubicBezTo>
                  <a:pt x="45794" y="9533"/>
                  <a:pt x="45794" y="9555"/>
                  <a:pt x="45794" y="9555"/>
                </a:cubicBezTo>
                <a:cubicBezTo>
                  <a:pt x="45746" y="9561"/>
                  <a:pt x="45787" y="9500"/>
                  <a:pt x="45764" y="9488"/>
                </a:cubicBezTo>
                <a:cubicBezTo>
                  <a:pt x="45792" y="9502"/>
                  <a:pt x="45527" y="9493"/>
                  <a:pt x="45589" y="9555"/>
                </a:cubicBezTo>
                <a:cubicBezTo>
                  <a:pt x="45572" y="9535"/>
                  <a:pt x="45431" y="9485"/>
                  <a:pt x="45501" y="9533"/>
                </a:cubicBezTo>
                <a:cubicBezTo>
                  <a:pt x="45494" y="9561"/>
                  <a:pt x="45443" y="9555"/>
                  <a:pt x="45442" y="9533"/>
                </a:cubicBezTo>
                <a:cubicBezTo>
                  <a:pt x="45393" y="9541"/>
                  <a:pt x="45387" y="9516"/>
                  <a:pt x="45384" y="9488"/>
                </a:cubicBezTo>
                <a:cubicBezTo>
                  <a:pt x="45304" y="9474"/>
                  <a:pt x="45327" y="9533"/>
                  <a:pt x="45296" y="9555"/>
                </a:cubicBezTo>
                <a:cubicBezTo>
                  <a:pt x="45249" y="9563"/>
                  <a:pt x="45245" y="9529"/>
                  <a:pt x="45208" y="9533"/>
                </a:cubicBezTo>
                <a:cubicBezTo>
                  <a:pt x="45163" y="9536"/>
                  <a:pt x="45177" y="9610"/>
                  <a:pt x="45061" y="9577"/>
                </a:cubicBezTo>
                <a:cubicBezTo>
                  <a:pt x="45076" y="9559"/>
                  <a:pt x="45092" y="9541"/>
                  <a:pt x="45091" y="9511"/>
                </a:cubicBezTo>
                <a:cubicBezTo>
                  <a:pt x="45059" y="9516"/>
                  <a:pt x="45071" y="9555"/>
                  <a:pt x="45032" y="9555"/>
                </a:cubicBezTo>
                <a:cubicBezTo>
                  <a:pt x="45006" y="9564"/>
                  <a:pt x="44979" y="9574"/>
                  <a:pt x="44973" y="9599"/>
                </a:cubicBezTo>
                <a:cubicBezTo>
                  <a:pt x="44921" y="9612"/>
                  <a:pt x="44851" y="9533"/>
                  <a:pt x="44826" y="9599"/>
                </a:cubicBezTo>
                <a:cubicBezTo>
                  <a:pt x="44746" y="9589"/>
                  <a:pt x="44826" y="9529"/>
                  <a:pt x="44885" y="9555"/>
                </a:cubicBezTo>
                <a:cubicBezTo>
                  <a:pt x="44885" y="9533"/>
                  <a:pt x="44885" y="9511"/>
                  <a:pt x="44885" y="9488"/>
                </a:cubicBezTo>
                <a:cubicBezTo>
                  <a:pt x="44872" y="9457"/>
                  <a:pt x="44860" y="9490"/>
                  <a:pt x="44826" y="9488"/>
                </a:cubicBezTo>
                <a:cubicBezTo>
                  <a:pt x="44803" y="9484"/>
                  <a:pt x="44798" y="9466"/>
                  <a:pt x="44768" y="9466"/>
                </a:cubicBezTo>
                <a:cubicBezTo>
                  <a:pt x="44704" y="9465"/>
                  <a:pt x="44727" y="9548"/>
                  <a:pt x="44739" y="9533"/>
                </a:cubicBezTo>
                <a:cubicBezTo>
                  <a:pt x="44714" y="9565"/>
                  <a:pt x="44666" y="9552"/>
                  <a:pt x="44651" y="9599"/>
                </a:cubicBezTo>
                <a:cubicBezTo>
                  <a:pt x="44611" y="9577"/>
                  <a:pt x="44593" y="9539"/>
                  <a:pt x="44534" y="9533"/>
                </a:cubicBezTo>
                <a:cubicBezTo>
                  <a:pt x="44533" y="9490"/>
                  <a:pt x="44602" y="9529"/>
                  <a:pt x="44592" y="9533"/>
                </a:cubicBezTo>
                <a:cubicBezTo>
                  <a:pt x="44652" y="9514"/>
                  <a:pt x="44551" y="9493"/>
                  <a:pt x="44621" y="9444"/>
                </a:cubicBezTo>
                <a:cubicBezTo>
                  <a:pt x="44618" y="9388"/>
                  <a:pt x="44496" y="9421"/>
                  <a:pt x="44534" y="9334"/>
                </a:cubicBezTo>
                <a:cubicBezTo>
                  <a:pt x="44470" y="9330"/>
                  <a:pt x="44440" y="9352"/>
                  <a:pt x="44446" y="9400"/>
                </a:cubicBezTo>
                <a:cubicBezTo>
                  <a:pt x="44393" y="9360"/>
                  <a:pt x="44371" y="9418"/>
                  <a:pt x="44270" y="9400"/>
                </a:cubicBezTo>
                <a:cubicBezTo>
                  <a:pt x="44275" y="9382"/>
                  <a:pt x="44299" y="9378"/>
                  <a:pt x="44299" y="9357"/>
                </a:cubicBezTo>
                <a:cubicBezTo>
                  <a:pt x="44227" y="9354"/>
                  <a:pt x="44158" y="9352"/>
                  <a:pt x="44153" y="9400"/>
                </a:cubicBezTo>
                <a:cubicBezTo>
                  <a:pt x="44158" y="9418"/>
                  <a:pt x="44182" y="9423"/>
                  <a:pt x="44182" y="9444"/>
                </a:cubicBezTo>
                <a:cubicBezTo>
                  <a:pt x="44282" y="9454"/>
                  <a:pt x="44346" y="9436"/>
                  <a:pt x="44417" y="9423"/>
                </a:cubicBezTo>
                <a:cubicBezTo>
                  <a:pt x="44438" y="9482"/>
                  <a:pt x="44358" y="9467"/>
                  <a:pt x="44358" y="9511"/>
                </a:cubicBezTo>
                <a:cubicBezTo>
                  <a:pt x="44378" y="9493"/>
                  <a:pt x="44532" y="9453"/>
                  <a:pt x="44505" y="9533"/>
                </a:cubicBezTo>
                <a:cubicBezTo>
                  <a:pt x="44434" y="9479"/>
                  <a:pt x="44427" y="9586"/>
                  <a:pt x="44299" y="9555"/>
                </a:cubicBezTo>
                <a:cubicBezTo>
                  <a:pt x="44299" y="9533"/>
                  <a:pt x="44299" y="9511"/>
                  <a:pt x="44299" y="9488"/>
                </a:cubicBezTo>
                <a:cubicBezTo>
                  <a:pt x="44222" y="9488"/>
                  <a:pt x="44126" y="9476"/>
                  <a:pt x="44123" y="9533"/>
                </a:cubicBezTo>
                <a:cubicBezTo>
                  <a:pt x="44130" y="9589"/>
                  <a:pt x="44174" y="9502"/>
                  <a:pt x="44240" y="9533"/>
                </a:cubicBezTo>
                <a:cubicBezTo>
                  <a:pt x="44227" y="9580"/>
                  <a:pt x="44282" y="9574"/>
                  <a:pt x="44328" y="9577"/>
                </a:cubicBezTo>
                <a:cubicBezTo>
                  <a:pt x="44267" y="9659"/>
                  <a:pt x="44163" y="9568"/>
                  <a:pt x="44065" y="9555"/>
                </a:cubicBezTo>
                <a:cubicBezTo>
                  <a:pt x="44056" y="9519"/>
                  <a:pt x="44092" y="9517"/>
                  <a:pt x="44094" y="9488"/>
                </a:cubicBezTo>
                <a:cubicBezTo>
                  <a:pt x="43928" y="9481"/>
                  <a:pt x="43867" y="9553"/>
                  <a:pt x="43713" y="9555"/>
                </a:cubicBezTo>
                <a:cubicBezTo>
                  <a:pt x="43708" y="9580"/>
                  <a:pt x="43720" y="9594"/>
                  <a:pt x="43742" y="9599"/>
                </a:cubicBezTo>
                <a:cubicBezTo>
                  <a:pt x="43734" y="9644"/>
                  <a:pt x="43613" y="9604"/>
                  <a:pt x="43625" y="9665"/>
                </a:cubicBezTo>
                <a:cubicBezTo>
                  <a:pt x="43572" y="9667"/>
                  <a:pt x="43563" y="9638"/>
                  <a:pt x="43508" y="9643"/>
                </a:cubicBezTo>
                <a:cubicBezTo>
                  <a:pt x="43381" y="9683"/>
                  <a:pt x="43377" y="9680"/>
                  <a:pt x="43215" y="9686"/>
                </a:cubicBezTo>
                <a:cubicBezTo>
                  <a:pt x="43222" y="9662"/>
                  <a:pt x="43273" y="9671"/>
                  <a:pt x="43273" y="9643"/>
                </a:cubicBezTo>
                <a:cubicBezTo>
                  <a:pt x="43221" y="9563"/>
                  <a:pt x="43192" y="9682"/>
                  <a:pt x="43127" y="9665"/>
                </a:cubicBezTo>
                <a:cubicBezTo>
                  <a:pt x="43121" y="9640"/>
                  <a:pt x="43097" y="9652"/>
                  <a:pt x="43097" y="9665"/>
                </a:cubicBezTo>
                <a:cubicBezTo>
                  <a:pt x="43025" y="9661"/>
                  <a:pt x="43089" y="9590"/>
                  <a:pt x="43097" y="9577"/>
                </a:cubicBezTo>
                <a:cubicBezTo>
                  <a:pt x="43016" y="9574"/>
                  <a:pt x="43013" y="9631"/>
                  <a:pt x="43010" y="9686"/>
                </a:cubicBezTo>
                <a:cubicBezTo>
                  <a:pt x="42986" y="9682"/>
                  <a:pt x="42980" y="9665"/>
                  <a:pt x="42951" y="9665"/>
                </a:cubicBezTo>
                <a:cubicBezTo>
                  <a:pt x="42956" y="9646"/>
                  <a:pt x="42939" y="9644"/>
                  <a:pt x="42922" y="9643"/>
                </a:cubicBezTo>
                <a:cubicBezTo>
                  <a:pt x="42939" y="9623"/>
                  <a:pt x="43097" y="9586"/>
                  <a:pt x="42951" y="9577"/>
                </a:cubicBezTo>
                <a:cubicBezTo>
                  <a:pt x="42963" y="9527"/>
                  <a:pt x="43095" y="9568"/>
                  <a:pt x="43156" y="9555"/>
                </a:cubicBezTo>
                <a:cubicBezTo>
                  <a:pt x="43195" y="9547"/>
                  <a:pt x="43202" y="9516"/>
                  <a:pt x="43244" y="9511"/>
                </a:cubicBezTo>
                <a:cubicBezTo>
                  <a:pt x="43219" y="9446"/>
                  <a:pt x="43170" y="9539"/>
                  <a:pt x="43097" y="9511"/>
                </a:cubicBezTo>
                <a:cubicBezTo>
                  <a:pt x="43124" y="9472"/>
                  <a:pt x="43200" y="9471"/>
                  <a:pt x="43244" y="9444"/>
                </a:cubicBezTo>
                <a:cubicBezTo>
                  <a:pt x="43238" y="9400"/>
                  <a:pt x="43184" y="9444"/>
                  <a:pt x="43185" y="9444"/>
                </a:cubicBezTo>
                <a:cubicBezTo>
                  <a:pt x="43163" y="9443"/>
                  <a:pt x="43137" y="9412"/>
                  <a:pt x="43097" y="9423"/>
                </a:cubicBezTo>
                <a:cubicBezTo>
                  <a:pt x="43088" y="9426"/>
                  <a:pt x="43061" y="9467"/>
                  <a:pt x="43068" y="9466"/>
                </a:cubicBezTo>
                <a:cubicBezTo>
                  <a:pt x="43031" y="9468"/>
                  <a:pt x="43056" y="9425"/>
                  <a:pt x="43039" y="9423"/>
                </a:cubicBezTo>
                <a:cubicBezTo>
                  <a:pt x="42994" y="9417"/>
                  <a:pt x="42985" y="9440"/>
                  <a:pt x="42951" y="9444"/>
                </a:cubicBezTo>
                <a:cubicBezTo>
                  <a:pt x="42876" y="9454"/>
                  <a:pt x="42799" y="9428"/>
                  <a:pt x="42746" y="9466"/>
                </a:cubicBezTo>
                <a:cubicBezTo>
                  <a:pt x="42709" y="9493"/>
                  <a:pt x="42590" y="9454"/>
                  <a:pt x="42511" y="9511"/>
                </a:cubicBezTo>
                <a:cubicBezTo>
                  <a:pt x="42442" y="9507"/>
                  <a:pt x="42559" y="9462"/>
                  <a:pt x="42483" y="9423"/>
                </a:cubicBezTo>
                <a:cubicBezTo>
                  <a:pt x="42400" y="9427"/>
                  <a:pt x="42357" y="9461"/>
                  <a:pt x="42364" y="9533"/>
                </a:cubicBezTo>
                <a:cubicBezTo>
                  <a:pt x="42325" y="9511"/>
                  <a:pt x="42307" y="9474"/>
                  <a:pt x="42277" y="9444"/>
                </a:cubicBezTo>
                <a:cubicBezTo>
                  <a:pt x="42253" y="9456"/>
                  <a:pt x="42229" y="9468"/>
                  <a:pt x="42189" y="9466"/>
                </a:cubicBezTo>
                <a:cubicBezTo>
                  <a:pt x="42159" y="9488"/>
                  <a:pt x="42130" y="9510"/>
                  <a:pt x="42101" y="9533"/>
                </a:cubicBezTo>
                <a:cubicBezTo>
                  <a:pt x="42070" y="9523"/>
                  <a:pt x="42080" y="9494"/>
                  <a:pt x="42042" y="9488"/>
                </a:cubicBezTo>
                <a:cubicBezTo>
                  <a:pt x="42006" y="9482"/>
                  <a:pt x="42030" y="9524"/>
                  <a:pt x="42013" y="9533"/>
                </a:cubicBezTo>
                <a:cubicBezTo>
                  <a:pt x="41997" y="9540"/>
                  <a:pt x="41935" y="9481"/>
                  <a:pt x="41925" y="9555"/>
                </a:cubicBezTo>
                <a:cubicBezTo>
                  <a:pt x="41899" y="9545"/>
                  <a:pt x="41872" y="9535"/>
                  <a:pt x="41867" y="9511"/>
                </a:cubicBezTo>
                <a:cubicBezTo>
                  <a:pt x="41832" y="9514"/>
                  <a:pt x="41842" y="9551"/>
                  <a:pt x="41837" y="9577"/>
                </a:cubicBezTo>
                <a:cubicBezTo>
                  <a:pt x="41759" y="9592"/>
                  <a:pt x="41780" y="9530"/>
                  <a:pt x="41749" y="9511"/>
                </a:cubicBezTo>
                <a:cubicBezTo>
                  <a:pt x="41711" y="9539"/>
                  <a:pt x="41641" y="9539"/>
                  <a:pt x="41603" y="9511"/>
                </a:cubicBezTo>
                <a:cubicBezTo>
                  <a:pt x="41546" y="9520"/>
                  <a:pt x="41529" y="9558"/>
                  <a:pt x="41456" y="9555"/>
                </a:cubicBezTo>
                <a:cubicBezTo>
                  <a:pt x="41489" y="9523"/>
                  <a:pt x="41488" y="9501"/>
                  <a:pt x="41427" y="9488"/>
                </a:cubicBezTo>
                <a:cubicBezTo>
                  <a:pt x="41345" y="9481"/>
                  <a:pt x="41368" y="9562"/>
                  <a:pt x="41251" y="9555"/>
                </a:cubicBezTo>
                <a:cubicBezTo>
                  <a:pt x="41267" y="9572"/>
                  <a:pt x="41282" y="9590"/>
                  <a:pt x="41281" y="9620"/>
                </a:cubicBezTo>
                <a:cubicBezTo>
                  <a:pt x="41185" y="9640"/>
                  <a:pt x="41239" y="9548"/>
                  <a:pt x="41192" y="9533"/>
                </a:cubicBezTo>
                <a:cubicBezTo>
                  <a:pt x="41132" y="9539"/>
                  <a:pt x="41133" y="9591"/>
                  <a:pt x="41104" y="9620"/>
                </a:cubicBezTo>
                <a:cubicBezTo>
                  <a:pt x="41070" y="9617"/>
                  <a:pt x="41080" y="9580"/>
                  <a:pt x="41075" y="9555"/>
                </a:cubicBezTo>
                <a:cubicBezTo>
                  <a:pt x="40960" y="9574"/>
                  <a:pt x="40950" y="9577"/>
                  <a:pt x="40841" y="9533"/>
                </a:cubicBezTo>
                <a:cubicBezTo>
                  <a:pt x="40812" y="9533"/>
                  <a:pt x="40818" y="9559"/>
                  <a:pt x="40811" y="9577"/>
                </a:cubicBezTo>
                <a:cubicBezTo>
                  <a:pt x="40765" y="9584"/>
                  <a:pt x="40760" y="9554"/>
                  <a:pt x="40723" y="9555"/>
                </a:cubicBezTo>
                <a:cubicBezTo>
                  <a:pt x="40645" y="9556"/>
                  <a:pt x="40588" y="9625"/>
                  <a:pt x="40518" y="9577"/>
                </a:cubicBezTo>
                <a:cubicBezTo>
                  <a:pt x="40514" y="9603"/>
                  <a:pt x="40525" y="9616"/>
                  <a:pt x="40548" y="9620"/>
                </a:cubicBezTo>
                <a:cubicBezTo>
                  <a:pt x="40577" y="9679"/>
                  <a:pt x="40396" y="9622"/>
                  <a:pt x="40431" y="9620"/>
                </a:cubicBezTo>
                <a:cubicBezTo>
                  <a:pt x="40396" y="9622"/>
                  <a:pt x="40373" y="9658"/>
                  <a:pt x="40283" y="9643"/>
                </a:cubicBezTo>
                <a:cubicBezTo>
                  <a:pt x="40278" y="9642"/>
                  <a:pt x="40288" y="9603"/>
                  <a:pt x="40283" y="9599"/>
                </a:cubicBezTo>
                <a:cubicBezTo>
                  <a:pt x="40258" y="9580"/>
                  <a:pt x="40168" y="9613"/>
                  <a:pt x="40137" y="9599"/>
                </a:cubicBezTo>
                <a:cubicBezTo>
                  <a:pt x="40101" y="9609"/>
                  <a:pt x="40077" y="9626"/>
                  <a:pt x="40079" y="9665"/>
                </a:cubicBezTo>
                <a:cubicBezTo>
                  <a:pt x="40023" y="9631"/>
                  <a:pt x="39964" y="9685"/>
                  <a:pt x="39961" y="9643"/>
                </a:cubicBezTo>
                <a:cubicBezTo>
                  <a:pt x="39957" y="9583"/>
                  <a:pt x="39837" y="9643"/>
                  <a:pt x="39844" y="9643"/>
                </a:cubicBezTo>
                <a:cubicBezTo>
                  <a:pt x="39822" y="9643"/>
                  <a:pt x="39812" y="9615"/>
                  <a:pt x="39785" y="9620"/>
                </a:cubicBezTo>
                <a:cubicBezTo>
                  <a:pt x="39731" y="9632"/>
                  <a:pt x="39684" y="9649"/>
                  <a:pt x="39668" y="9686"/>
                </a:cubicBezTo>
                <a:cubicBezTo>
                  <a:pt x="39634" y="9696"/>
                  <a:pt x="39653" y="9647"/>
                  <a:pt x="39639" y="9643"/>
                </a:cubicBezTo>
                <a:cubicBezTo>
                  <a:pt x="39627" y="9638"/>
                  <a:pt x="39584" y="9674"/>
                  <a:pt x="39551" y="9665"/>
                </a:cubicBezTo>
                <a:cubicBezTo>
                  <a:pt x="39540" y="9661"/>
                  <a:pt x="39551" y="9644"/>
                  <a:pt x="39522" y="9643"/>
                </a:cubicBezTo>
                <a:cubicBezTo>
                  <a:pt x="39489" y="9642"/>
                  <a:pt x="39289" y="9634"/>
                  <a:pt x="39375" y="9665"/>
                </a:cubicBezTo>
                <a:cubicBezTo>
                  <a:pt x="39373" y="9707"/>
                  <a:pt x="39261" y="9650"/>
                  <a:pt x="39258" y="9620"/>
                </a:cubicBezTo>
                <a:cubicBezTo>
                  <a:pt x="39201" y="9682"/>
                  <a:pt x="39046" y="9714"/>
                  <a:pt x="38965" y="9643"/>
                </a:cubicBezTo>
                <a:cubicBezTo>
                  <a:pt x="38856" y="9700"/>
                  <a:pt x="38741" y="9719"/>
                  <a:pt x="38613" y="9709"/>
                </a:cubicBezTo>
                <a:cubicBezTo>
                  <a:pt x="38532" y="9702"/>
                  <a:pt x="38527" y="9683"/>
                  <a:pt x="38437" y="9709"/>
                </a:cubicBezTo>
                <a:cubicBezTo>
                  <a:pt x="38426" y="9712"/>
                  <a:pt x="38385" y="9703"/>
                  <a:pt x="38379" y="9709"/>
                </a:cubicBezTo>
                <a:cubicBezTo>
                  <a:pt x="38360" y="9725"/>
                  <a:pt x="38271" y="9740"/>
                  <a:pt x="38173" y="9731"/>
                </a:cubicBezTo>
                <a:cubicBezTo>
                  <a:pt x="38164" y="9730"/>
                  <a:pt x="38119" y="9735"/>
                  <a:pt x="38115" y="9731"/>
                </a:cubicBezTo>
                <a:cubicBezTo>
                  <a:pt x="38084" y="9703"/>
                  <a:pt x="38077" y="9736"/>
                  <a:pt x="37969" y="9731"/>
                </a:cubicBezTo>
                <a:cubicBezTo>
                  <a:pt x="37921" y="9728"/>
                  <a:pt x="37917" y="9711"/>
                  <a:pt x="37880" y="9709"/>
                </a:cubicBezTo>
                <a:cubicBezTo>
                  <a:pt x="37831" y="9707"/>
                  <a:pt x="37783" y="9733"/>
                  <a:pt x="37734" y="9731"/>
                </a:cubicBezTo>
                <a:cubicBezTo>
                  <a:pt x="37737" y="9731"/>
                  <a:pt x="37723" y="9709"/>
                  <a:pt x="37704" y="9709"/>
                </a:cubicBezTo>
                <a:cubicBezTo>
                  <a:pt x="37693" y="9708"/>
                  <a:pt x="37623" y="9715"/>
                  <a:pt x="37616" y="9709"/>
                </a:cubicBezTo>
                <a:cubicBezTo>
                  <a:pt x="37581" y="9676"/>
                  <a:pt x="37574" y="9703"/>
                  <a:pt x="37529" y="9709"/>
                </a:cubicBezTo>
                <a:cubicBezTo>
                  <a:pt x="37430" y="9722"/>
                  <a:pt x="37364" y="9709"/>
                  <a:pt x="37294" y="9731"/>
                </a:cubicBezTo>
                <a:cubicBezTo>
                  <a:pt x="37284" y="9734"/>
                  <a:pt x="37242" y="9724"/>
                  <a:pt x="37236" y="9731"/>
                </a:cubicBezTo>
                <a:cubicBezTo>
                  <a:pt x="37208" y="9757"/>
                  <a:pt x="37185" y="9743"/>
                  <a:pt x="37089" y="9752"/>
                </a:cubicBezTo>
                <a:cubicBezTo>
                  <a:pt x="36987" y="9762"/>
                  <a:pt x="37000" y="9773"/>
                  <a:pt x="36854" y="9752"/>
                </a:cubicBezTo>
                <a:cubicBezTo>
                  <a:pt x="36786" y="9743"/>
                  <a:pt x="36783" y="9739"/>
                  <a:pt x="36678" y="9731"/>
                </a:cubicBezTo>
                <a:cubicBezTo>
                  <a:pt x="36661" y="9730"/>
                  <a:pt x="36560" y="9683"/>
                  <a:pt x="36532" y="9709"/>
                </a:cubicBezTo>
                <a:cubicBezTo>
                  <a:pt x="36530" y="9711"/>
                  <a:pt x="36533" y="9731"/>
                  <a:pt x="36532" y="9731"/>
                </a:cubicBezTo>
                <a:cubicBezTo>
                  <a:pt x="36511" y="9731"/>
                  <a:pt x="36498" y="9709"/>
                  <a:pt x="36503" y="9709"/>
                </a:cubicBezTo>
                <a:cubicBezTo>
                  <a:pt x="36474" y="9712"/>
                  <a:pt x="36434" y="9724"/>
                  <a:pt x="36386" y="9731"/>
                </a:cubicBezTo>
                <a:cubicBezTo>
                  <a:pt x="36377" y="9731"/>
                  <a:pt x="36332" y="9725"/>
                  <a:pt x="36327" y="9731"/>
                </a:cubicBezTo>
                <a:cubicBezTo>
                  <a:pt x="36287" y="9767"/>
                  <a:pt x="36288" y="9731"/>
                  <a:pt x="36239" y="9731"/>
                </a:cubicBezTo>
                <a:cubicBezTo>
                  <a:pt x="36187" y="9731"/>
                  <a:pt x="36196" y="9764"/>
                  <a:pt x="36151" y="9731"/>
                </a:cubicBezTo>
                <a:cubicBezTo>
                  <a:pt x="36120" y="9707"/>
                  <a:pt x="35981" y="9746"/>
                  <a:pt x="35946" y="9709"/>
                </a:cubicBezTo>
                <a:cubicBezTo>
                  <a:pt x="35865" y="9692"/>
                  <a:pt x="35887" y="9752"/>
                  <a:pt x="35829" y="9752"/>
                </a:cubicBezTo>
                <a:cubicBezTo>
                  <a:pt x="35647" y="9779"/>
                  <a:pt x="35453" y="9711"/>
                  <a:pt x="35272" y="9731"/>
                </a:cubicBezTo>
                <a:cubicBezTo>
                  <a:pt x="35273" y="9731"/>
                  <a:pt x="35052" y="9793"/>
                  <a:pt x="35008" y="9752"/>
                </a:cubicBezTo>
                <a:cubicBezTo>
                  <a:pt x="34970" y="9718"/>
                  <a:pt x="35003" y="9763"/>
                  <a:pt x="34891" y="9752"/>
                </a:cubicBezTo>
                <a:cubicBezTo>
                  <a:pt x="34846" y="9749"/>
                  <a:pt x="34839" y="9731"/>
                  <a:pt x="34803" y="9731"/>
                </a:cubicBezTo>
                <a:cubicBezTo>
                  <a:pt x="34740" y="9728"/>
                  <a:pt x="34728" y="9752"/>
                  <a:pt x="34686" y="9752"/>
                </a:cubicBezTo>
                <a:cubicBezTo>
                  <a:pt x="34637" y="9754"/>
                  <a:pt x="34636" y="9734"/>
                  <a:pt x="34598" y="9731"/>
                </a:cubicBezTo>
                <a:cubicBezTo>
                  <a:pt x="34566" y="9727"/>
                  <a:pt x="34303" y="9755"/>
                  <a:pt x="34276" y="9731"/>
                </a:cubicBezTo>
                <a:cubicBezTo>
                  <a:pt x="34249" y="9707"/>
                  <a:pt x="34259" y="9727"/>
                  <a:pt x="34216" y="9731"/>
                </a:cubicBezTo>
                <a:cubicBezTo>
                  <a:pt x="34106" y="9742"/>
                  <a:pt x="33942" y="9740"/>
                  <a:pt x="33836" y="9731"/>
                </a:cubicBezTo>
                <a:cubicBezTo>
                  <a:pt x="33750" y="9723"/>
                  <a:pt x="33774" y="9716"/>
                  <a:pt x="33689" y="9731"/>
                </a:cubicBezTo>
                <a:cubicBezTo>
                  <a:pt x="33643" y="9739"/>
                  <a:pt x="33560" y="9736"/>
                  <a:pt x="33513" y="9731"/>
                </a:cubicBezTo>
                <a:cubicBezTo>
                  <a:pt x="33408" y="9719"/>
                  <a:pt x="33173" y="9716"/>
                  <a:pt x="32985" y="9709"/>
                </a:cubicBezTo>
                <a:cubicBezTo>
                  <a:pt x="32938" y="9707"/>
                  <a:pt x="32936" y="9689"/>
                  <a:pt x="32898" y="9686"/>
                </a:cubicBezTo>
                <a:cubicBezTo>
                  <a:pt x="32795" y="9680"/>
                  <a:pt x="32682" y="9697"/>
                  <a:pt x="32575" y="9686"/>
                </a:cubicBezTo>
                <a:cubicBezTo>
                  <a:pt x="32532" y="9683"/>
                  <a:pt x="32522" y="9665"/>
                  <a:pt x="32487" y="9665"/>
                </a:cubicBezTo>
                <a:cubicBezTo>
                  <a:pt x="32466" y="9664"/>
                  <a:pt x="32455" y="9685"/>
                  <a:pt x="32429" y="9686"/>
                </a:cubicBezTo>
                <a:cubicBezTo>
                  <a:pt x="32269" y="9700"/>
                  <a:pt x="32137" y="9657"/>
                  <a:pt x="32019" y="9665"/>
                </a:cubicBezTo>
                <a:cubicBezTo>
                  <a:pt x="31896" y="9673"/>
                  <a:pt x="31740" y="9761"/>
                  <a:pt x="31638" y="9665"/>
                </a:cubicBezTo>
                <a:cubicBezTo>
                  <a:pt x="31567" y="9718"/>
                  <a:pt x="31515" y="9692"/>
                  <a:pt x="31403" y="9686"/>
                </a:cubicBezTo>
                <a:cubicBezTo>
                  <a:pt x="31340" y="9683"/>
                  <a:pt x="31326" y="9709"/>
                  <a:pt x="31285" y="9709"/>
                </a:cubicBezTo>
                <a:cubicBezTo>
                  <a:pt x="31251" y="9708"/>
                  <a:pt x="31092" y="9650"/>
                  <a:pt x="31051" y="9686"/>
                </a:cubicBezTo>
                <a:cubicBezTo>
                  <a:pt x="31024" y="9711"/>
                  <a:pt x="31011" y="9699"/>
                  <a:pt x="30963" y="9709"/>
                </a:cubicBezTo>
                <a:cubicBezTo>
                  <a:pt x="30954" y="9711"/>
                  <a:pt x="30923" y="9731"/>
                  <a:pt x="30934" y="9731"/>
                </a:cubicBezTo>
                <a:cubicBezTo>
                  <a:pt x="30910" y="9731"/>
                  <a:pt x="30905" y="9706"/>
                  <a:pt x="30875" y="9709"/>
                </a:cubicBezTo>
                <a:cubicBezTo>
                  <a:pt x="30841" y="9712"/>
                  <a:pt x="30815" y="9723"/>
                  <a:pt x="30729" y="9731"/>
                </a:cubicBezTo>
                <a:cubicBezTo>
                  <a:pt x="30720" y="9731"/>
                  <a:pt x="30675" y="9727"/>
                  <a:pt x="30670" y="9731"/>
                </a:cubicBezTo>
                <a:cubicBezTo>
                  <a:pt x="30645" y="9753"/>
                  <a:pt x="30653" y="9737"/>
                  <a:pt x="30611" y="9731"/>
                </a:cubicBezTo>
                <a:cubicBezTo>
                  <a:pt x="30545" y="9721"/>
                  <a:pt x="30446" y="9737"/>
                  <a:pt x="30377" y="9731"/>
                </a:cubicBezTo>
                <a:cubicBezTo>
                  <a:pt x="30326" y="9725"/>
                  <a:pt x="30314" y="9709"/>
                  <a:pt x="30260" y="9709"/>
                </a:cubicBezTo>
                <a:cubicBezTo>
                  <a:pt x="30212" y="9708"/>
                  <a:pt x="30210" y="9727"/>
                  <a:pt x="30172" y="9731"/>
                </a:cubicBezTo>
                <a:cubicBezTo>
                  <a:pt x="30010" y="9745"/>
                  <a:pt x="29758" y="9739"/>
                  <a:pt x="29586" y="9731"/>
                </a:cubicBezTo>
                <a:cubicBezTo>
                  <a:pt x="29577" y="9730"/>
                  <a:pt x="29531" y="9735"/>
                  <a:pt x="29527" y="9731"/>
                </a:cubicBezTo>
                <a:cubicBezTo>
                  <a:pt x="29496" y="9703"/>
                  <a:pt x="29502" y="9740"/>
                  <a:pt x="29439" y="9731"/>
                </a:cubicBezTo>
                <a:cubicBezTo>
                  <a:pt x="29435" y="9730"/>
                  <a:pt x="29434" y="9709"/>
                  <a:pt x="29410" y="9709"/>
                </a:cubicBezTo>
                <a:cubicBezTo>
                  <a:pt x="29376" y="9707"/>
                  <a:pt x="29357" y="9707"/>
                  <a:pt x="29352" y="9686"/>
                </a:cubicBezTo>
                <a:cubicBezTo>
                  <a:pt x="29254" y="9764"/>
                  <a:pt x="29162" y="9692"/>
                  <a:pt x="28941" y="9709"/>
                </a:cubicBezTo>
                <a:cubicBezTo>
                  <a:pt x="28907" y="9712"/>
                  <a:pt x="28916" y="9749"/>
                  <a:pt x="28912" y="9775"/>
                </a:cubicBezTo>
                <a:cubicBezTo>
                  <a:pt x="28815" y="9773"/>
                  <a:pt x="28766" y="9737"/>
                  <a:pt x="28648" y="9752"/>
                </a:cubicBezTo>
                <a:cubicBezTo>
                  <a:pt x="28581" y="9765"/>
                  <a:pt x="28683" y="9787"/>
                  <a:pt x="28618" y="9818"/>
                </a:cubicBezTo>
                <a:cubicBezTo>
                  <a:pt x="28579" y="9818"/>
                  <a:pt x="28540" y="9818"/>
                  <a:pt x="28501" y="9818"/>
                </a:cubicBezTo>
                <a:cubicBezTo>
                  <a:pt x="28513" y="9773"/>
                  <a:pt x="28480" y="9761"/>
                  <a:pt x="28472" y="9731"/>
                </a:cubicBezTo>
                <a:cubicBezTo>
                  <a:pt x="28331" y="9737"/>
                  <a:pt x="28324" y="9747"/>
                  <a:pt x="28149" y="9752"/>
                </a:cubicBezTo>
                <a:cubicBezTo>
                  <a:pt x="28149" y="9738"/>
                  <a:pt x="28149" y="9724"/>
                  <a:pt x="28149" y="9709"/>
                </a:cubicBezTo>
                <a:cubicBezTo>
                  <a:pt x="28028" y="9758"/>
                  <a:pt x="27828" y="9704"/>
                  <a:pt x="27739" y="9731"/>
                </a:cubicBezTo>
                <a:cubicBezTo>
                  <a:pt x="27747" y="9696"/>
                  <a:pt x="27711" y="9692"/>
                  <a:pt x="27710" y="9665"/>
                </a:cubicBezTo>
                <a:cubicBezTo>
                  <a:pt x="27690" y="9708"/>
                  <a:pt x="27546" y="9659"/>
                  <a:pt x="27534" y="9709"/>
                </a:cubicBezTo>
                <a:cubicBezTo>
                  <a:pt x="27469" y="9696"/>
                  <a:pt x="27494" y="9650"/>
                  <a:pt x="27416" y="9686"/>
                </a:cubicBezTo>
                <a:cubicBezTo>
                  <a:pt x="27373" y="9707"/>
                  <a:pt x="27361" y="9709"/>
                  <a:pt x="27329" y="9686"/>
                </a:cubicBezTo>
                <a:cubicBezTo>
                  <a:pt x="27278" y="9650"/>
                  <a:pt x="27301" y="9689"/>
                  <a:pt x="27211" y="9686"/>
                </a:cubicBezTo>
                <a:cubicBezTo>
                  <a:pt x="27204" y="9686"/>
                  <a:pt x="27157" y="9691"/>
                  <a:pt x="27153" y="9686"/>
                </a:cubicBezTo>
                <a:cubicBezTo>
                  <a:pt x="27120" y="9657"/>
                  <a:pt x="27144" y="9689"/>
                  <a:pt x="27036" y="9686"/>
                </a:cubicBezTo>
                <a:cubicBezTo>
                  <a:pt x="27040" y="9589"/>
                  <a:pt x="26964" y="9689"/>
                  <a:pt x="26889" y="9665"/>
                </a:cubicBezTo>
                <a:cubicBezTo>
                  <a:pt x="26895" y="9647"/>
                  <a:pt x="26918" y="9643"/>
                  <a:pt x="26918" y="9620"/>
                </a:cubicBezTo>
                <a:cubicBezTo>
                  <a:pt x="26829" y="9637"/>
                  <a:pt x="26812" y="9598"/>
                  <a:pt x="26742" y="9599"/>
                </a:cubicBezTo>
                <a:cubicBezTo>
                  <a:pt x="26703" y="9605"/>
                  <a:pt x="26718" y="9654"/>
                  <a:pt x="26713" y="9686"/>
                </a:cubicBezTo>
                <a:cubicBezTo>
                  <a:pt x="26635" y="9704"/>
                  <a:pt x="26593" y="9655"/>
                  <a:pt x="26479" y="9665"/>
                </a:cubicBezTo>
                <a:cubicBezTo>
                  <a:pt x="26410" y="9671"/>
                  <a:pt x="26372" y="9697"/>
                  <a:pt x="26332" y="9620"/>
                </a:cubicBezTo>
                <a:cubicBezTo>
                  <a:pt x="26255" y="9671"/>
                  <a:pt x="26146" y="9671"/>
                  <a:pt x="26068" y="9620"/>
                </a:cubicBezTo>
                <a:cubicBezTo>
                  <a:pt x="26025" y="9620"/>
                  <a:pt x="26065" y="9647"/>
                  <a:pt x="26068" y="9643"/>
                </a:cubicBezTo>
                <a:cubicBezTo>
                  <a:pt x="26051" y="9667"/>
                  <a:pt x="25988" y="9674"/>
                  <a:pt x="25981" y="9643"/>
                </a:cubicBezTo>
                <a:cubicBezTo>
                  <a:pt x="25949" y="9661"/>
                  <a:pt x="25834" y="9692"/>
                  <a:pt x="25834" y="9643"/>
                </a:cubicBezTo>
                <a:cubicBezTo>
                  <a:pt x="25834" y="9619"/>
                  <a:pt x="25773" y="9634"/>
                  <a:pt x="25687" y="9643"/>
                </a:cubicBezTo>
                <a:cubicBezTo>
                  <a:pt x="25679" y="9644"/>
                  <a:pt x="25634" y="9638"/>
                  <a:pt x="25629" y="9643"/>
                </a:cubicBezTo>
                <a:cubicBezTo>
                  <a:pt x="25598" y="9670"/>
                  <a:pt x="25621" y="9646"/>
                  <a:pt x="25600" y="9643"/>
                </a:cubicBezTo>
                <a:cubicBezTo>
                  <a:pt x="25588" y="9642"/>
                  <a:pt x="25553" y="9674"/>
                  <a:pt x="25541" y="9665"/>
                </a:cubicBezTo>
                <a:cubicBezTo>
                  <a:pt x="25494" y="9629"/>
                  <a:pt x="25506" y="9667"/>
                  <a:pt x="25453" y="9665"/>
                </a:cubicBezTo>
                <a:cubicBezTo>
                  <a:pt x="25405" y="9662"/>
                  <a:pt x="25403" y="9647"/>
                  <a:pt x="25365" y="9643"/>
                </a:cubicBezTo>
                <a:cubicBezTo>
                  <a:pt x="25327" y="9638"/>
                  <a:pt x="25286" y="9647"/>
                  <a:pt x="25248" y="9643"/>
                </a:cubicBezTo>
                <a:cubicBezTo>
                  <a:pt x="25172" y="9634"/>
                  <a:pt x="25101" y="9601"/>
                  <a:pt x="24984" y="9643"/>
                </a:cubicBezTo>
                <a:cubicBezTo>
                  <a:pt x="24945" y="9605"/>
                  <a:pt x="24853" y="9609"/>
                  <a:pt x="24808" y="9577"/>
                </a:cubicBezTo>
                <a:cubicBezTo>
                  <a:pt x="24735" y="9573"/>
                  <a:pt x="24666" y="9572"/>
                  <a:pt x="24661" y="9620"/>
                </a:cubicBezTo>
                <a:cubicBezTo>
                  <a:pt x="24634" y="9597"/>
                  <a:pt x="24554" y="9615"/>
                  <a:pt x="24574" y="9555"/>
                </a:cubicBezTo>
                <a:cubicBezTo>
                  <a:pt x="24477" y="9556"/>
                  <a:pt x="24462" y="9617"/>
                  <a:pt x="24339" y="9599"/>
                </a:cubicBezTo>
                <a:cubicBezTo>
                  <a:pt x="24340" y="9577"/>
                  <a:pt x="24375" y="9581"/>
                  <a:pt x="24398" y="9577"/>
                </a:cubicBezTo>
                <a:cubicBezTo>
                  <a:pt x="24347" y="9493"/>
                  <a:pt x="24202" y="9616"/>
                  <a:pt x="24221" y="9488"/>
                </a:cubicBezTo>
                <a:cubicBezTo>
                  <a:pt x="24153" y="9541"/>
                  <a:pt x="24078" y="9485"/>
                  <a:pt x="23988" y="9488"/>
                </a:cubicBezTo>
                <a:cubicBezTo>
                  <a:pt x="23984" y="9539"/>
                  <a:pt x="24107" y="9497"/>
                  <a:pt x="23988" y="9533"/>
                </a:cubicBezTo>
                <a:cubicBezTo>
                  <a:pt x="23983" y="9533"/>
                  <a:pt x="23944" y="9555"/>
                  <a:pt x="23958" y="9555"/>
                </a:cubicBezTo>
                <a:cubicBezTo>
                  <a:pt x="23939" y="9555"/>
                  <a:pt x="23858" y="9491"/>
                  <a:pt x="23870" y="9577"/>
                </a:cubicBezTo>
                <a:cubicBezTo>
                  <a:pt x="23847" y="9572"/>
                  <a:pt x="23841" y="9555"/>
                  <a:pt x="23812" y="9555"/>
                </a:cubicBezTo>
                <a:cubicBezTo>
                  <a:pt x="23780" y="9561"/>
                  <a:pt x="23791" y="9598"/>
                  <a:pt x="23753" y="9599"/>
                </a:cubicBezTo>
                <a:cubicBezTo>
                  <a:pt x="23771" y="9620"/>
                  <a:pt x="23820" y="9622"/>
                  <a:pt x="23812" y="9665"/>
                </a:cubicBezTo>
                <a:cubicBezTo>
                  <a:pt x="23740" y="9609"/>
                  <a:pt x="23538" y="9680"/>
                  <a:pt x="23460" y="9620"/>
                </a:cubicBezTo>
                <a:cubicBezTo>
                  <a:pt x="23458" y="9619"/>
                  <a:pt x="23461" y="9599"/>
                  <a:pt x="23460" y="9599"/>
                </a:cubicBezTo>
                <a:cubicBezTo>
                  <a:pt x="23438" y="9598"/>
                  <a:pt x="23378" y="9626"/>
                  <a:pt x="23372" y="9643"/>
                </a:cubicBezTo>
                <a:cubicBezTo>
                  <a:pt x="23331" y="9600"/>
                  <a:pt x="23229" y="9603"/>
                  <a:pt x="23167" y="9577"/>
                </a:cubicBezTo>
                <a:cubicBezTo>
                  <a:pt x="23123" y="9575"/>
                  <a:pt x="23124" y="9707"/>
                  <a:pt x="23108" y="9599"/>
                </a:cubicBezTo>
                <a:cubicBezTo>
                  <a:pt x="23003" y="9606"/>
                  <a:pt x="22967" y="9632"/>
                  <a:pt x="22874" y="9599"/>
                </a:cubicBezTo>
                <a:cubicBezTo>
                  <a:pt x="22882" y="9547"/>
                  <a:pt x="22952" y="9548"/>
                  <a:pt x="22991" y="9577"/>
                </a:cubicBezTo>
                <a:cubicBezTo>
                  <a:pt x="22988" y="9497"/>
                  <a:pt x="22866" y="9522"/>
                  <a:pt x="22844" y="9533"/>
                </a:cubicBezTo>
                <a:cubicBezTo>
                  <a:pt x="22800" y="9555"/>
                  <a:pt x="22859" y="9571"/>
                  <a:pt x="22815" y="9599"/>
                </a:cubicBezTo>
                <a:cubicBezTo>
                  <a:pt x="22716" y="9578"/>
                  <a:pt x="22812" y="9549"/>
                  <a:pt x="22756" y="9511"/>
                </a:cubicBezTo>
                <a:cubicBezTo>
                  <a:pt x="22735" y="9526"/>
                  <a:pt x="22664" y="9603"/>
                  <a:pt x="22669" y="9511"/>
                </a:cubicBezTo>
                <a:cubicBezTo>
                  <a:pt x="22651" y="9532"/>
                  <a:pt x="22613" y="9521"/>
                  <a:pt x="22580" y="9533"/>
                </a:cubicBezTo>
                <a:cubicBezTo>
                  <a:pt x="22562" y="9539"/>
                  <a:pt x="22530" y="9575"/>
                  <a:pt x="22522" y="9577"/>
                </a:cubicBezTo>
                <a:cubicBezTo>
                  <a:pt x="22476" y="9587"/>
                  <a:pt x="22530" y="9535"/>
                  <a:pt x="22522" y="9533"/>
                </a:cubicBezTo>
                <a:cubicBezTo>
                  <a:pt x="22431" y="9510"/>
                  <a:pt x="22459" y="9623"/>
                  <a:pt x="22375" y="9577"/>
                </a:cubicBezTo>
                <a:cubicBezTo>
                  <a:pt x="22376" y="9555"/>
                  <a:pt x="22411" y="9559"/>
                  <a:pt x="22434" y="9555"/>
                </a:cubicBezTo>
                <a:cubicBezTo>
                  <a:pt x="22418" y="9523"/>
                  <a:pt x="22468" y="9440"/>
                  <a:pt x="22405" y="9444"/>
                </a:cubicBezTo>
                <a:cubicBezTo>
                  <a:pt x="22342" y="9443"/>
                  <a:pt x="22401" y="9519"/>
                  <a:pt x="22405" y="9511"/>
                </a:cubicBezTo>
                <a:cubicBezTo>
                  <a:pt x="22370" y="9590"/>
                  <a:pt x="22293" y="9520"/>
                  <a:pt x="22258" y="9599"/>
                </a:cubicBezTo>
                <a:cubicBezTo>
                  <a:pt x="22226" y="9594"/>
                  <a:pt x="22238" y="9555"/>
                  <a:pt x="22199" y="9555"/>
                </a:cubicBezTo>
                <a:cubicBezTo>
                  <a:pt x="22172" y="9571"/>
                  <a:pt x="22155" y="9595"/>
                  <a:pt x="22141" y="9620"/>
                </a:cubicBezTo>
                <a:cubicBezTo>
                  <a:pt x="22081" y="9629"/>
                  <a:pt x="22077" y="9594"/>
                  <a:pt x="22053" y="9577"/>
                </a:cubicBezTo>
                <a:cubicBezTo>
                  <a:pt x="22053" y="9577"/>
                  <a:pt x="21982" y="9532"/>
                  <a:pt x="21994" y="9533"/>
                </a:cubicBezTo>
                <a:cubicBezTo>
                  <a:pt x="21959" y="9530"/>
                  <a:pt x="21954" y="9567"/>
                  <a:pt x="21936" y="9577"/>
                </a:cubicBezTo>
                <a:cubicBezTo>
                  <a:pt x="21923" y="9584"/>
                  <a:pt x="21776" y="9643"/>
                  <a:pt x="21789" y="9555"/>
                </a:cubicBezTo>
                <a:cubicBezTo>
                  <a:pt x="21722" y="9571"/>
                  <a:pt x="21561" y="9515"/>
                  <a:pt x="21584" y="9599"/>
                </a:cubicBezTo>
                <a:cubicBezTo>
                  <a:pt x="21541" y="9580"/>
                  <a:pt x="21521" y="9543"/>
                  <a:pt x="21526" y="9488"/>
                </a:cubicBezTo>
                <a:cubicBezTo>
                  <a:pt x="21463" y="9478"/>
                  <a:pt x="21470" y="9520"/>
                  <a:pt x="21467" y="9555"/>
                </a:cubicBezTo>
                <a:cubicBezTo>
                  <a:pt x="21417" y="9553"/>
                  <a:pt x="21391" y="9571"/>
                  <a:pt x="21379" y="9599"/>
                </a:cubicBezTo>
                <a:cubicBezTo>
                  <a:pt x="21336" y="9589"/>
                  <a:pt x="21382" y="9579"/>
                  <a:pt x="21379" y="9555"/>
                </a:cubicBezTo>
                <a:cubicBezTo>
                  <a:pt x="21345" y="9558"/>
                  <a:pt x="21326" y="9550"/>
                  <a:pt x="21320" y="9533"/>
                </a:cubicBezTo>
                <a:cubicBezTo>
                  <a:pt x="21280" y="9536"/>
                  <a:pt x="21092" y="9572"/>
                  <a:pt x="21233" y="9577"/>
                </a:cubicBezTo>
                <a:cubicBezTo>
                  <a:pt x="21206" y="9637"/>
                  <a:pt x="21129" y="9555"/>
                  <a:pt x="21086" y="9555"/>
                </a:cubicBezTo>
                <a:cubicBezTo>
                  <a:pt x="21064" y="9596"/>
                  <a:pt x="20867" y="9535"/>
                  <a:pt x="20822" y="9577"/>
                </a:cubicBezTo>
                <a:cubicBezTo>
                  <a:pt x="20763" y="9631"/>
                  <a:pt x="20767" y="9548"/>
                  <a:pt x="20647" y="9577"/>
                </a:cubicBezTo>
                <a:cubicBezTo>
                  <a:pt x="20637" y="9578"/>
                  <a:pt x="20607" y="9599"/>
                  <a:pt x="20617" y="9599"/>
                </a:cubicBezTo>
                <a:cubicBezTo>
                  <a:pt x="20590" y="9599"/>
                  <a:pt x="20551" y="9575"/>
                  <a:pt x="20499" y="9577"/>
                </a:cubicBezTo>
                <a:cubicBezTo>
                  <a:pt x="20479" y="9577"/>
                  <a:pt x="20383" y="9626"/>
                  <a:pt x="20353" y="9599"/>
                </a:cubicBezTo>
                <a:cubicBezTo>
                  <a:pt x="20330" y="9577"/>
                  <a:pt x="20335" y="9592"/>
                  <a:pt x="20295" y="9599"/>
                </a:cubicBezTo>
                <a:cubicBezTo>
                  <a:pt x="20168" y="9620"/>
                  <a:pt x="20085" y="9578"/>
                  <a:pt x="20001" y="9643"/>
                </a:cubicBezTo>
                <a:cubicBezTo>
                  <a:pt x="19951" y="9650"/>
                  <a:pt x="19945" y="9625"/>
                  <a:pt x="19943" y="9599"/>
                </a:cubicBezTo>
                <a:cubicBezTo>
                  <a:pt x="19900" y="9598"/>
                  <a:pt x="19849" y="9692"/>
                  <a:pt x="19855" y="9599"/>
                </a:cubicBezTo>
                <a:cubicBezTo>
                  <a:pt x="19835" y="9620"/>
                  <a:pt x="19736" y="9595"/>
                  <a:pt x="19708" y="9620"/>
                </a:cubicBezTo>
                <a:cubicBezTo>
                  <a:pt x="19665" y="9661"/>
                  <a:pt x="19669" y="9615"/>
                  <a:pt x="19620" y="9620"/>
                </a:cubicBezTo>
                <a:cubicBezTo>
                  <a:pt x="19587" y="9625"/>
                  <a:pt x="19580" y="9660"/>
                  <a:pt x="19561" y="9665"/>
                </a:cubicBezTo>
                <a:cubicBezTo>
                  <a:pt x="19509" y="9677"/>
                  <a:pt x="19438" y="9623"/>
                  <a:pt x="19386" y="9665"/>
                </a:cubicBezTo>
                <a:cubicBezTo>
                  <a:pt x="19325" y="9546"/>
                  <a:pt x="19546" y="9638"/>
                  <a:pt x="19561" y="9577"/>
                </a:cubicBezTo>
                <a:cubicBezTo>
                  <a:pt x="19522" y="9530"/>
                  <a:pt x="19475" y="9594"/>
                  <a:pt x="19386" y="9577"/>
                </a:cubicBezTo>
                <a:cubicBezTo>
                  <a:pt x="19329" y="9567"/>
                  <a:pt x="19363" y="9556"/>
                  <a:pt x="19268" y="9577"/>
                </a:cubicBezTo>
                <a:cubicBezTo>
                  <a:pt x="19259" y="9578"/>
                  <a:pt x="19216" y="9571"/>
                  <a:pt x="19210" y="9577"/>
                </a:cubicBezTo>
                <a:cubicBezTo>
                  <a:pt x="19208" y="9578"/>
                  <a:pt x="19211" y="9599"/>
                  <a:pt x="19210" y="9599"/>
                </a:cubicBezTo>
                <a:cubicBezTo>
                  <a:pt x="19157" y="9601"/>
                  <a:pt x="19114" y="9552"/>
                  <a:pt x="19063" y="9577"/>
                </a:cubicBezTo>
                <a:cubicBezTo>
                  <a:pt x="19059" y="9668"/>
                  <a:pt x="19267" y="9600"/>
                  <a:pt x="19357" y="9620"/>
                </a:cubicBezTo>
                <a:cubicBezTo>
                  <a:pt x="19330" y="9642"/>
                  <a:pt x="19318" y="9701"/>
                  <a:pt x="19239" y="9686"/>
                </a:cubicBezTo>
                <a:cubicBezTo>
                  <a:pt x="19231" y="9685"/>
                  <a:pt x="19197" y="9665"/>
                  <a:pt x="19210" y="9665"/>
                </a:cubicBezTo>
                <a:cubicBezTo>
                  <a:pt x="19179" y="9667"/>
                  <a:pt x="19149" y="9693"/>
                  <a:pt x="19092" y="9686"/>
                </a:cubicBezTo>
                <a:cubicBezTo>
                  <a:pt x="19010" y="9677"/>
                  <a:pt x="18800" y="9674"/>
                  <a:pt x="18653" y="9709"/>
                </a:cubicBezTo>
                <a:cubicBezTo>
                  <a:pt x="18624" y="9650"/>
                  <a:pt x="18668" y="9536"/>
                  <a:pt x="18536" y="9555"/>
                </a:cubicBezTo>
                <a:cubicBezTo>
                  <a:pt x="18536" y="9575"/>
                  <a:pt x="18571" y="9572"/>
                  <a:pt x="18595" y="9577"/>
                </a:cubicBezTo>
                <a:cubicBezTo>
                  <a:pt x="18582" y="9605"/>
                  <a:pt x="18557" y="9620"/>
                  <a:pt x="18506" y="9620"/>
                </a:cubicBezTo>
                <a:cubicBezTo>
                  <a:pt x="18439" y="9620"/>
                  <a:pt x="18451" y="9581"/>
                  <a:pt x="18359" y="9599"/>
                </a:cubicBezTo>
                <a:cubicBezTo>
                  <a:pt x="18345" y="9601"/>
                  <a:pt x="18327" y="9620"/>
                  <a:pt x="18330" y="9620"/>
                </a:cubicBezTo>
                <a:cubicBezTo>
                  <a:pt x="18278" y="9625"/>
                  <a:pt x="18206" y="9570"/>
                  <a:pt x="18184" y="9665"/>
                </a:cubicBezTo>
                <a:cubicBezTo>
                  <a:pt x="18096" y="9650"/>
                  <a:pt x="18212" y="9617"/>
                  <a:pt x="18184" y="9577"/>
                </a:cubicBezTo>
                <a:cubicBezTo>
                  <a:pt x="18293" y="9563"/>
                  <a:pt x="18486" y="9613"/>
                  <a:pt x="18506" y="9533"/>
                </a:cubicBezTo>
                <a:cubicBezTo>
                  <a:pt x="18480" y="9472"/>
                  <a:pt x="18415" y="9563"/>
                  <a:pt x="18330" y="9533"/>
                </a:cubicBezTo>
                <a:cubicBezTo>
                  <a:pt x="18332" y="9431"/>
                  <a:pt x="18567" y="9504"/>
                  <a:pt x="18506" y="9357"/>
                </a:cubicBezTo>
                <a:cubicBezTo>
                  <a:pt x="18464" y="9361"/>
                  <a:pt x="18496" y="9423"/>
                  <a:pt x="18448" y="9423"/>
                </a:cubicBezTo>
                <a:cubicBezTo>
                  <a:pt x="18388" y="9446"/>
                  <a:pt x="18405" y="9383"/>
                  <a:pt x="18389" y="9378"/>
                </a:cubicBezTo>
                <a:cubicBezTo>
                  <a:pt x="18376" y="9374"/>
                  <a:pt x="18353" y="9402"/>
                  <a:pt x="18330" y="9400"/>
                </a:cubicBezTo>
                <a:cubicBezTo>
                  <a:pt x="18279" y="9395"/>
                  <a:pt x="18282" y="9375"/>
                  <a:pt x="18214" y="9423"/>
                </a:cubicBezTo>
                <a:cubicBezTo>
                  <a:pt x="18193" y="9459"/>
                  <a:pt x="18351" y="9459"/>
                  <a:pt x="18330" y="9423"/>
                </a:cubicBezTo>
                <a:cubicBezTo>
                  <a:pt x="18410" y="9442"/>
                  <a:pt x="18252" y="9463"/>
                  <a:pt x="18302" y="9533"/>
                </a:cubicBezTo>
                <a:cubicBezTo>
                  <a:pt x="18254" y="9540"/>
                  <a:pt x="18251" y="9510"/>
                  <a:pt x="18214" y="9511"/>
                </a:cubicBezTo>
                <a:cubicBezTo>
                  <a:pt x="18182" y="9511"/>
                  <a:pt x="18133" y="9539"/>
                  <a:pt x="18037" y="9533"/>
                </a:cubicBezTo>
                <a:cubicBezTo>
                  <a:pt x="17974" y="9528"/>
                  <a:pt x="17882" y="9495"/>
                  <a:pt x="17861" y="9533"/>
                </a:cubicBezTo>
                <a:cubicBezTo>
                  <a:pt x="17827" y="9529"/>
                  <a:pt x="17837" y="9493"/>
                  <a:pt x="17832" y="9466"/>
                </a:cubicBezTo>
                <a:cubicBezTo>
                  <a:pt x="17762" y="9480"/>
                  <a:pt x="17694" y="9474"/>
                  <a:pt x="17569" y="9488"/>
                </a:cubicBezTo>
                <a:cubicBezTo>
                  <a:pt x="17560" y="9453"/>
                  <a:pt x="17596" y="9451"/>
                  <a:pt x="17598" y="9423"/>
                </a:cubicBezTo>
                <a:cubicBezTo>
                  <a:pt x="17488" y="9420"/>
                  <a:pt x="17515" y="9397"/>
                  <a:pt x="17422" y="9423"/>
                </a:cubicBezTo>
                <a:cubicBezTo>
                  <a:pt x="17408" y="9491"/>
                  <a:pt x="17568" y="9430"/>
                  <a:pt x="17539" y="9511"/>
                </a:cubicBezTo>
                <a:cubicBezTo>
                  <a:pt x="17493" y="9513"/>
                  <a:pt x="17428" y="9501"/>
                  <a:pt x="17422" y="9533"/>
                </a:cubicBezTo>
                <a:cubicBezTo>
                  <a:pt x="17445" y="9560"/>
                  <a:pt x="17540" y="9535"/>
                  <a:pt x="17598" y="9555"/>
                </a:cubicBezTo>
                <a:cubicBezTo>
                  <a:pt x="17604" y="9556"/>
                  <a:pt x="17625" y="9598"/>
                  <a:pt x="17627" y="9599"/>
                </a:cubicBezTo>
                <a:cubicBezTo>
                  <a:pt x="17659" y="9601"/>
                  <a:pt x="17673" y="9556"/>
                  <a:pt x="17686" y="9555"/>
                </a:cubicBezTo>
                <a:cubicBezTo>
                  <a:pt x="17701" y="9553"/>
                  <a:pt x="17762" y="9574"/>
                  <a:pt x="17803" y="9577"/>
                </a:cubicBezTo>
                <a:cubicBezTo>
                  <a:pt x="17893" y="9581"/>
                  <a:pt x="18028" y="9573"/>
                  <a:pt x="18155" y="9577"/>
                </a:cubicBezTo>
                <a:cubicBezTo>
                  <a:pt x="18165" y="9643"/>
                  <a:pt x="18060" y="9622"/>
                  <a:pt x="18008" y="9643"/>
                </a:cubicBezTo>
                <a:cubicBezTo>
                  <a:pt x="18030" y="9546"/>
                  <a:pt x="17950" y="9661"/>
                  <a:pt x="17950" y="9599"/>
                </a:cubicBezTo>
                <a:cubicBezTo>
                  <a:pt x="17897" y="9611"/>
                  <a:pt x="17828" y="9610"/>
                  <a:pt x="17803" y="9643"/>
                </a:cubicBezTo>
                <a:cubicBezTo>
                  <a:pt x="17804" y="9704"/>
                  <a:pt x="17883" y="9590"/>
                  <a:pt x="17861" y="9686"/>
                </a:cubicBezTo>
                <a:cubicBezTo>
                  <a:pt x="17983" y="9704"/>
                  <a:pt x="18012" y="9653"/>
                  <a:pt x="18126" y="9665"/>
                </a:cubicBezTo>
                <a:cubicBezTo>
                  <a:pt x="18159" y="9724"/>
                  <a:pt x="18058" y="9691"/>
                  <a:pt x="18037" y="9709"/>
                </a:cubicBezTo>
                <a:cubicBezTo>
                  <a:pt x="17996" y="9746"/>
                  <a:pt x="17998" y="9706"/>
                  <a:pt x="17950" y="9709"/>
                </a:cubicBezTo>
                <a:cubicBezTo>
                  <a:pt x="17926" y="9711"/>
                  <a:pt x="17921" y="9733"/>
                  <a:pt x="17891" y="9731"/>
                </a:cubicBezTo>
                <a:cubicBezTo>
                  <a:pt x="17806" y="9723"/>
                  <a:pt x="17807" y="9707"/>
                  <a:pt x="17686" y="9731"/>
                </a:cubicBezTo>
                <a:cubicBezTo>
                  <a:pt x="17675" y="9768"/>
                  <a:pt x="17709" y="9772"/>
                  <a:pt x="17744" y="9775"/>
                </a:cubicBezTo>
                <a:cubicBezTo>
                  <a:pt x="17740" y="9800"/>
                  <a:pt x="17751" y="9814"/>
                  <a:pt x="17774" y="9818"/>
                </a:cubicBezTo>
                <a:cubicBezTo>
                  <a:pt x="17783" y="9878"/>
                  <a:pt x="17660" y="9760"/>
                  <a:pt x="17686" y="9863"/>
                </a:cubicBezTo>
                <a:cubicBezTo>
                  <a:pt x="17642" y="9829"/>
                  <a:pt x="17638" y="9766"/>
                  <a:pt x="17627" y="9709"/>
                </a:cubicBezTo>
                <a:cubicBezTo>
                  <a:pt x="17584" y="9720"/>
                  <a:pt x="17554" y="9742"/>
                  <a:pt x="17510" y="9752"/>
                </a:cubicBezTo>
                <a:cubicBezTo>
                  <a:pt x="17444" y="9765"/>
                  <a:pt x="17545" y="9787"/>
                  <a:pt x="17481" y="9818"/>
                </a:cubicBezTo>
                <a:cubicBezTo>
                  <a:pt x="17388" y="9829"/>
                  <a:pt x="17398" y="9763"/>
                  <a:pt x="17364" y="9731"/>
                </a:cubicBezTo>
                <a:cubicBezTo>
                  <a:pt x="17333" y="9746"/>
                  <a:pt x="17140" y="9750"/>
                  <a:pt x="17217" y="9775"/>
                </a:cubicBezTo>
                <a:cubicBezTo>
                  <a:pt x="17187" y="9838"/>
                  <a:pt x="17164" y="9754"/>
                  <a:pt x="17158" y="9752"/>
                </a:cubicBezTo>
                <a:cubicBezTo>
                  <a:pt x="17112" y="9742"/>
                  <a:pt x="17008" y="9778"/>
                  <a:pt x="16982" y="9731"/>
                </a:cubicBezTo>
                <a:cubicBezTo>
                  <a:pt x="16921" y="9743"/>
                  <a:pt x="16888" y="9793"/>
                  <a:pt x="16836" y="9752"/>
                </a:cubicBezTo>
                <a:cubicBezTo>
                  <a:pt x="16778" y="9762"/>
                  <a:pt x="16645" y="9803"/>
                  <a:pt x="16719" y="9731"/>
                </a:cubicBezTo>
                <a:cubicBezTo>
                  <a:pt x="16649" y="9733"/>
                  <a:pt x="16589" y="9767"/>
                  <a:pt x="16514" y="9775"/>
                </a:cubicBezTo>
                <a:cubicBezTo>
                  <a:pt x="16465" y="9779"/>
                  <a:pt x="16463" y="9752"/>
                  <a:pt x="16425" y="9752"/>
                </a:cubicBezTo>
                <a:cubicBezTo>
                  <a:pt x="16377" y="9754"/>
                  <a:pt x="16376" y="9772"/>
                  <a:pt x="16338" y="9775"/>
                </a:cubicBezTo>
                <a:cubicBezTo>
                  <a:pt x="16292" y="9778"/>
                  <a:pt x="15961" y="9744"/>
                  <a:pt x="15927" y="9775"/>
                </a:cubicBezTo>
                <a:cubicBezTo>
                  <a:pt x="15867" y="9830"/>
                  <a:pt x="15888" y="9754"/>
                  <a:pt x="15781" y="9775"/>
                </a:cubicBezTo>
                <a:cubicBezTo>
                  <a:pt x="15769" y="9777"/>
                  <a:pt x="15743" y="9796"/>
                  <a:pt x="15751" y="9796"/>
                </a:cubicBezTo>
                <a:cubicBezTo>
                  <a:pt x="15727" y="9796"/>
                  <a:pt x="15723" y="9773"/>
                  <a:pt x="15693" y="9775"/>
                </a:cubicBezTo>
                <a:cubicBezTo>
                  <a:pt x="15614" y="9781"/>
                  <a:pt x="15512" y="9836"/>
                  <a:pt x="15458" y="9775"/>
                </a:cubicBezTo>
                <a:cubicBezTo>
                  <a:pt x="15454" y="9683"/>
                  <a:pt x="15662" y="9752"/>
                  <a:pt x="15751" y="9731"/>
                </a:cubicBezTo>
                <a:cubicBezTo>
                  <a:pt x="15743" y="9699"/>
                  <a:pt x="15678" y="9715"/>
                  <a:pt x="15634" y="9709"/>
                </a:cubicBezTo>
                <a:cubicBezTo>
                  <a:pt x="15593" y="9703"/>
                  <a:pt x="15579" y="9688"/>
                  <a:pt x="15546" y="9686"/>
                </a:cubicBezTo>
                <a:cubicBezTo>
                  <a:pt x="15498" y="9685"/>
                  <a:pt x="15496" y="9704"/>
                  <a:pt x="15458" y="9709"/>
                </a:cubicBezTo>
                <a:cubicBezTo>
                  <a:pt x="15359" y="9721"/>
                  <a:pt x="15245" y="9704"/>
                  <a:pt x="15136" y="9709"/>
                </a:cubicBezTo>
                <a:cubicBezTo>
                  <a:pt x="15073" y="9711"/>
                  <a:pt x="14948" y="9749"/>
                  <a:pt x="14814" y="9731"/>
                </a:cubicBezTo>
                <a:cubicBezTo>
                  <a:pt x="14771" y="9740"/>
                  <a:pt x="14817" y="9750"/>
                  <a:pt x="14814" y="9775"/>
                </a:cubicBezTo>
                <a:cubicBezTo>
                  <a:pt x="14808" y="9793"/>
                  <a:pt x="14784" y="9796"/>
                  <a:pt x="14784" y="9818"/>
                </a:cubicBezTo>
                <a:cubicBezTo>
                  <a:pt x="14757" y="9804"/>
                  <a:pt x="14657" y="9836"/>
                  <a:pt x="14638" y="9818"/>
                </a:cubicBezTo>
                <a:cubicBezTo>
                  <a:pt x="14602" y="9787"/>
                  <a:pt x="14631" y="9825"/>
                  <a:pt x="14520" y="9818"/>
                </a:cubicBezTo>
                <a:cubicBezTo>
                  <a:pt x="14474" y="9816"/>
                  <a:pt x="14469" y="9804"/>
                  <a:pt x="14433" y="9796"/>
                </a:cubicBezTo>
                <a:cubicBezTo>
                  <a:pt x="14455" y="9747"/>
                  <a:pt x="14597" y="9788"/>
                  <a:pt x="14667" y="9775"/>
                </a:cubicBezTo>
                <a:cubicBezTo>
                  <a:pt x="14705" y="9767"/>
                  <a:pt x="14713" y="9736"/>
                  <a:pt x="14755" y="9731"/>
                </a:cubicBezTo>
                <a:cubicBezTo>
                  <a:pt x="14743" y="9681"/>
                  <a:pt x="14594" y="9734"/>
                  <a:pt x="14609" y="9665"/>
                </a:cubicBezTo>
                <a:cubicBezTo>
                  <a:pt x="14581" y="9680"/>
                  <a:pt x="14564" y="9704"/>
                  <a:pt x="14549" y="9731"/>
                </a:cubicBezTo>
                <a:cubicBezTo>
                  <a:pt x="14455" y="9724"/>
                  <a:pt x="14504" y="9584"/>
                  <a:pt x="14638" y="9620"/>
                </a:cubicBezTo>
                <a:cubicBezTo>
                  <a:pt x="14626" y="9578"/>
                  <a:pt x="14503" y="9619"/>
                  <a:pt x="14549" y="9533"/>
                </a:cubicBezTo>
                <a:cubicBezTo>
                  <a:pt x="14632" y="9514"/>
                  <a:pt x="14626" y="9563"/>
                  <a:pt x="14697" y="9555"/>
                </a:cubicBezTo>
                <a:cubicBezTo>
                  <a:pt x="14681" y="9572"/>
                  <a:pt x="14665" y="9590"/>
                  <a:pt x="14667" y="9620"/>
                </a:cubicBezTo>
                <a:cubicBezTo>
                  <a:pt x="14776" y="9591"/>
                  <a:pt x="14870" y="9686"/>
                  <a:pt x="14931" y="9620"/>
                </a:cubicBezTo>
                <a:cubicBezTo>
                  <a:pt x="14918" y="9571"/>
                  <a:pt x="14775" y="9620"/>
                  <a:pt x="14755" y="9577"/>
                </a:cubicBezTo>
                <a:cubicBezTo>
                  <a:pt x="14745" y="9542"/>
                  <a:pt x="14827" y="9570"/>
                  <a:pt x="14842" y="9555"/>
                </a:cubicBezTo>
                <a:cubicBezTo>
                  <a:pt x="14878" y="9520"/>
                  <a:pt x="14805" y="9491"/>
                  <a:pt x="14814" y="9444"/>
                </a:cubicBezTo>
                <a:cubicBezTo>
                  <a:pt x="14731" y="9448"/>
                  <a:pt x="14692" y="9485"/>
                  <a:pt x="14609" y="9488"/>
                </a:cubicBezTo>
                <a:cubicBezTo>
                  <a:pt x="14624" y="9471"/>
                  <a:pt x="14639" y="9453"/>
                  <a:pt x="14638" y="9423"/>
                </a:cubicBezTo>
                <a:cubicBezTo>
                  <a:pt x="14546" y="9397"/>
                  <a:pt x="14567" y="9457"/>
                  <a:pt x="14520" y="9466"/>
                </a:cubicBezTo>
                <a:cubicBezTo>
                  <a:pt x="14482" y="9468"/>
                  <a:pt x="14433" y="9471"/>
                  <a:pt x="14433" y="9444"/>
                </a:cubicBezTo>
                <a:cubicBezTo>
                  <a:pt x="14433" y="9423"/>
                  <a:pt x="14391" y="9433"/>
                  <a:pt x="14373" y="9444"/>
                </a:cubicBezTo>
                <a:cubicBezTo>
                  <a:pt x="14338" y="9468"/>
                  <a:pt x="14380" y="9476"/>
                  <a:pt x="14345" y="9511"/>
                </a:cubicBezTo>
                <a:cubicBezTo>
                  <a:pt x="14252" y="9447"/>
                  <a:pt x="14253" y="9587"/>
                  <a:pt x="14110" y="9555"/>
                </a:cubicBezTo>
                <a:cubicBezTo>
                  <a:pt x="14206" y="9648"/>
                  <a:pt x="14277" y="9465"/>
                  <a:pt x="14345" y="9533"/>
                </a:cubicBezTo>
                <a:cubicBezTo>
                  <a:pt x="14337" y="9556"/>
                  <a:pt x="14286" y="9547"/>
                  <a:pt x="14286" y="9577"/>
                </a:cubicBezTo>
                <a:cubicBezTo>
                  <a:pt x="14401" y="9597"/>
                  <a:pt x="14360" y="9501"/>
                  <a:pt x="14491" y="9533"/>
                </a:cubicBezTo>
                <a:cubicBezTo>
                  <a:pt x="14514" y="9601"/>
                  <a:pt x="14245" y="9650"/>
                  <a:pt x="14462" y="9665"/>
                </a:cubicBezTo>
                <a:cubicBezTo>
                  <a:pt x="14453" y="9758"/>
                  <a:pt x="14338" y="9650"/>
                  <a:pt x="14315" y="9709"/>
                </a:cubicBezTo>
                <a:cubicBezTo>
                  <a:pt x="14263" y="9692"/>
                  <a:pt x="14311" y="9668"/>
                  <a:pt x="14315" y="9643"/>
                </a:cubicBezTo>
                <a:cubicBezTo>
                  <a:pt x="14285" y="9606"/>
                  <a:pt x="14190" y="9619"/>
                  <a:pt x="14139" y="9599"/>
                </a:cubicBezTo>
                <a:cubicBezTo>
                  <a:pt x="14127" y="9659"/>
                  <a:pt x="14249" y="9619"/>
                  <a:pt x="14257" y="9665"/>
                </a:cubicBezTo>
                <a:cubicBezTo>
                  <a:pt x="14273" y="9713"/>
                  <a:pt x="14200" y="9696"/>
                  <a:pt x="14198" y="9731"/>
                </a:cubicBezTo>
                <a:cubicBezTo>
                  <a:pt x="14206" y="9758"/>
                  <a:pt x="14257" y="9752"/>
                  <a:pt x="14257" y="9731"/>
                </a:cubicBezTo>
                <a:cubicBezTo>
                  <a:pt x="14323" y="9743"/>
                  <a:pt x="14221" y="9765"/>
                  <a:pt x="14286" y="9796"/>
                </a:cubicBezTo>
                <a:cubicBezTo>
                  <a:pt x="14338" y="9799"/>
                  <a:pt x="14347" y="9769"/>
                  <a:pt x="14403" y="9775"/>
                </a:cubicBezTo>
                <a:cubicBezTo>
                  <a:pt x="14414" y="9851"/>
                  <a:pt x="14203" y="9817"/>
                  <a:pt x="14110" y="9818"/>
                </a:cubicBezTo>
                <a:cubicBezTo>
                  <a:pt x="14017" y="9820"/>
                  <a:pt x="13918" y="9861"/>
                  <a:pt x="13934" y="9775"/>
                </a:cubicBezTo>
                <a:cubicBezTo>
                  <a:pt x="14030" y="9762"/>
                  <a:pt x="14071" y="9789"/>
                  <a:pt x="14139" y="9796"/>
                </a:cubicBezTo>
                <a:cubicBezTo>
                  <a:pt x="14212" y="9793"/>
                  <a:pt x="14148" y="9722"/>
                  <a:pt x="14139" y="9709"/>
                </a:cubicBezTo>
                <a:cubicBezTo>
                  <a:pt x="14082" y="9682"/>
                  <a:pt x="14093" y="9750"/>
                  <a:pt x="14081" y="9752"/>
                </a:cubicBezTo>
                <a:cubicBezTo>
                  <a:pt x="14037" y="9762"/>
                  <a:pt x="14028" y="9679"/>
                  <a:pt x="13993" y="9731"/>
                </a:cubicBezTo>
                <a:cubicBezTo>
                  <a:pt x="13949" y="9721"/>
                  <a:pt x="14004" y="9703"/>
                  <a:pt x="13993" y="9665"/>
                </a:cubicBezTo>
                <a:cubicBezTo>
                  <a:pt x="13976" y="9632"/>
                  <a:pt x="13947" y="9611"/>
                  <a:pt x="13905" y="9599"/>
                </a:cubicBezTo>
                <a:cubicBezTo>
                  <a:pt x="13852" y="9571"/>
                  <a:pt x="13854" y="9642"/>
                  <a:pt x="13846" y="9643"/>
                </a:cubicBezTo>
                <a:cubicBezTo>
                  <a:pt x="13810" y="9646"/>
                  <a:pt x="13806" y="9604"/>
                  <a:pt x="13787" y="9599"/>
                </a:cubicBezTo>
                <a:cubicBezTo>
                  <a:pt x="13755" y="9589"/>
                  <a:pt x="13768" y="9619"/>
                  <a:pt x="13759" y="9620"/>
                </a:cubicBezTo>
                <a:cubicBezTo>
                  <a:pt x="13737" y="9623"/>
                  <a:pt x="13723" y="9600"/>
                  <a:pt x="13729" y="9599"/>
                </a:cubicBezTo>
                <a:cubicBezTo>
                  <a:pt x="13697" y="9605"/>
                  <a:pt x="13637" y="9684"/>
                  <a:pt x="13641" y="9599"/>
                </a:cubicBezTo>
                <a:cubicBezTo>
                  <a:pt x="13589" y="9596"/>
                  <a:pt x="13580" y="9626"/>
                  <a:pt x="13524" y="9620"/>
                </a:cubicBezTo>
                <a:cubicBezTo>
                  <a:pt x="13493" y="9539"/>
                  <a:pt x="13623" y="9577"/>
                  <a:pt x="13641" y="9533"/>
                </a:cubicBezTo>
                <a:cubicBezTo>
                  <a:pt x="13675" y="9523"/>
                  <a:pt x="13657" y="9572"/>
                  <a:pt x="13670" y="9577"/>
                </a:cubicBezTo>
                <a:cubicBezTo>
                  <a:pt x="13721" y="9592"/>
                  <a:pt x="13786" y="9518"/>
                  <a:pt x="13846" y="9577"/>
                </a:cubicBezTo>
                <a:cubicBezTo>
                  <a:pt x="13879" y="9572"/>
                  <a:pt x="13863" y="9555"/>
                  <a:pt x="13846" y="9555"/>
                </a:cubicBezTo>
                <a:cubicBezTo>
                  <a:pt x="13845" y="9511"/>
                  <a:pt x="13903" y="9578"/>
                  <a:pt x="13934" y="9555"/>
                </a:cubicBezTo>
                <a:cubicBezTo>
                  <a:pt x="13956" y="9538"/>
                  <a:pt x="13981" y="9524"/>
                  <a:pt x="13993" y="9555"/>
                </a:cubicBezTo>
                <a:cubicBezTo>
                  <a:pt x="14016" y="9542"/>
                  <a:pt x="14040" y="9532"/>
                  <a:pt x="14081" y="9533"/>
                </a:cubicBezTo>
                <a:cubicBezTo>
                  <a:pt x="14055" y="9478"/>
                  <a:pt x="13877" y="9539"/>
                  <a:pt x="13846" y="9488"/>
                </a:cubicBezTo>
                <a:cubicBezTo>
                  <a:pt x="13853" y="9460"/>
                  <a:pt x="13934" y="9460"/>
                  <a:pt x="13934" y="9488"/>
                </a:cubicBezTo>
                <a:cubicBezTo>
                  <a:pt x="13962" y="9488"/>
                  <a:pt x="13957" y="9462"/>
                  <a:pt x="13964" y="9444"/>
                </a:cubicBezTo>
                <a:cubicBezTo>
                  <a:pt x="13987" y="9456"/>
                  <a:pt x="14011" y="9468"/>
                  <a:pt x="14051" y="9466"/>
                </a:cubicBezTo>
                <a:cubicBezTo>
                  <a:pt x="14038" y="9448"/>
                  <a:pt x="14026" y="9425"/>
                  <a:pt x="13993" y="9423"/>
                </a:cubicBezTo>
                <a:cubicBezTo>
                  <a:pt x="13960" y="9420"/>
                  <a:pt x="13937" y="9445"/>
                  <a:pt x="13934" y="9444"/>
                </a:cubicBezTo>
                <a:cubicBezTo>
                  <a:pt x="13910" y="9442"/>
                  <a:pt x="13905" y="9425"/>
                  <a:pt x="13876" y="9423"/>
                </a:cubicBezTo>
                <a:cubicBezTo>
                  <a:pt x="13698" y="9408"/>
                  <a:pt x="13417" y="9450"/>
                  <a:pt x="13260" y="9400"/>
                </a:cubicBezTo>
                <a:cubicBezTo>
                  <a:pt x="13248" y="9519"/>
                  <a:pt x="13594" y="9370"/>
                  <a:pt x="13583" y="9488"/>
                </a:cubicBezTo>
                <a:cubicBezTo>
                  <a:pt x="13511" y="9479"/>
                  <a:pt x="13484" y="9460"/>
                  <a:pt x="13407" y="9466"/>
                </a:cubicBezTo>
                <a:cubicBezTo>
                  <a:pt x="13364" y="9471"/>
                  <a:pt x="13353" y="9488"/>
                  <a:pt x="13318" y="9488"/>
                </a:cubicBezTo>
                <a:cubicBezTo>
                  <a:pt x="13256" y="9488"/>
                  <a:pt x="13204" y="9453"/>
                  <a:pt x="13084" y="9466"/>
                </a:cubicBezTo>
                <a:cubicBezTo>
                  <a:pt x="13007" y="9475"/>
                  <a:pt x="12937" y="9488"/>
                  <a:pt x="12820" y="9466"/>
                </a:cubicBezTo>
                <a:cubicBezTo>
                  <a:pt x="12802" y="9443"/>
                  <a:pt x="12753" y="9443"/>
                  <a:pt x="12762" y="9400"/>
                </a:cubicBezTo>
                <a:cubicBezTo>
                  <a:pt x="12673" y="9415"/>
                  <a:pt x="12597" y="9391"/>
                  <a:pt x="12527" y="9378"/>
                </a:cubicBezTo>
                <a:cubicBezTo>
                  <a:pt x="12512" y="9376"/>
                  <a:pt x="12482" y="9385"/>
                  <a:pt x="12468" y="9378"/>
                </a:cubicBezTo>
                <a:cubicBezTo>
                  <a:pt x="12464" y="9376"/>
                  <a:pt x="12441" y="9334"/>
                  <a:pt x="12440" y="9334"/>
                </a:cubicBezTo>
                <a:cubicBezTo>
                  <a:pt x="12428" y="9333"/>
                  <a:pt x="12381" y="9354"/>
                  <a:pt x="12351" y="9357"/>
                </a:cubicBezTo>
                <a:cubicBezTo>
                  <a:pt x="12336" y="9358"/>
                  <a:pt x="12163" y="9372"/>
                  <a:pt x="12146" y="9357"/>
                </a:cubicBezTo>
                <a:cubicBezTo>
                  <a:pt x="12116" y="9329"/>
                  <a:pt x="12134" y="9358"/>
                  <a:pt x="12088" y="9357"/>
                </a:cubicBezTo>
                <a:cubicBezTo>
                  <a:pt x="12041" y="9354"/>
                  <a:pt x="12037" y="9336"/>
                  <a:pt x="12000" y="9334"/>
                </a:cubicBezTo>
                <a:cubicBezTo>
                  <a:pt x="11916" y="9331"/>
                  <a:pt x="11719" y="9377"/>
                  <a:pt x="11707" y="9268"/>
                </a:cubicBezTo>
                <a:cubicBezTo>
                  <a:pt x="11825" y="9294"/>
                  <a:pt x="11927" y="9282"/>
                  <a:pt x="12117" y="9291"/>
                </a:cubicBezTo>
                <a:cubicBezTo>
                  <a:pt x="12119" y="9258"/>
                  <a:pt x="12056" y="9282"/>
                  <a:pt x="12029" y="9268"/>
                </a:cubicBezTo>
                <a:cubicBezTo>
                  <a:pt x="12020" y="9264"/>
                  <a:pt x="12038" y="9229"/>
                  <a:pt x="12029" y="9225"/>
                </a:cubicBezTo>
                <a:cubicBezTo>
                  <a:pt x="12011" y="9213"/>
                  <a:pt x="11964" y="9231"/>
                  <a:pt x="11970" y="9202"/>
                </a:cubicBezTo>
                <a:cubicBezTo>
                  <a:pt x="11933" y="9208"/>
                  <a:pt x="11941" y="9246"/>
                  <a:pt x="11970" y="9246"/>
                </a:cubicBezTo>
                <a:cubicBezTo>
                  <a:pt x="11914" y="9296"/>
                  <a:pt x="11824" y="9206"/>
                  <a:pt x="11765" y="9202"/>
                </a:cubicBezTo>
                <a:cubicBezTo>
                  <a:pt x="11744" y="9201"/>
                  <a:pt x="11733" y="9246"/>
                  <a:pt x="11736" y="9246"/>
                </a:cubicBezTo>
                <a:cubicBezTo>
                  <a:pt x="11700" y="9240"/>
                  <a:pt x="11728" y="9210"/>
                  <a:pt x="11707" y="9202"/>
                </a:cubicBezTo>
                <a:cubicBezTo>
                  <a:pt x="11672" y="9191"/>
                  <a:pt x="11512" y="9240"/>
                  <a:pt x="11531" y="9159"/>
                </a:cubicBezTo>
                <a:cubicBezTo>
                  <a:pt x="11601" y="9172"/>
                  <a:pt x="11665" y="9191"/>
                  <a:pt x="11765" y="9180"/>
                </a:cubicBezTo>
                <a:cubicBezTo>
                  <a:pt x="11829" y="9184"/>
                  <a:pt x="11779" y="9102"/>
                  <a:pt x="11795" y="9070"/>
                </a:cubicBezTo>
                <a:cubicBezTo>
                  <a:pt x="11765" y="9067"/>
                  <a:pt x="11753" y="9135"/>
                  <a:pt x="11736" y="9137"/>
                </a:cubicBezTo>
                <a:cubicBezTo>
                  <a:pt x="11705" y="9139"/>
                  <a:pt x="11716" y="9087"/>
                  <a:pt x="11677" y="9093"/>
                </a:cubicBezTo>
                <a:cubicBezTo>
                  <a:pt x="11649" y="9093"/>
                  <a:pt x="11654" y="9119"/>
                  <a:pt x="11648" y="9137"/>
                </a:cubicBezTo>
                <a:cubicBezTo>
                  <a:pt x="11585" y="9098"/>
                  <a:pt x="11502" y="9170"/>
                  <a:pt x="11502" y="9114"/>
                </a:cubicBezTo>
                <a:cubicBezTo>
                  <a:pt x="11502" y="9082"/>
                  <a:pt x="11454" y="9123"/>
                  <a:pt x="11414" y="9114"/>
                </a:cubicBezTo>
                <a:cubicBezTo>
                  <a:pt x="11408" y="9089"/>
                  <a:pt x="11384" y="9102"/>
                  <a:pt x="11384" y="9114"/>
                </a:cubicBezTo>
                <a:cubicBezTo>
                  <a:pt x="11325" y="9099"/>
                  <a:pt x="11389" y="9073"/>
                  <a:pt x="11384" y="9048"/>
                </a:cubicBezTo>
                <a:cubicBezTo>
                  <a:pt x="11377" y="9018"/>
                  <a:pt x="11299" y="9058"/>
                  <a:pt x="11355" y="9005"/>
                </a:cubicBezTo>
                <a:cubicBezTo>
                  <a:pt x="11230" y="8991"/>
                  <a:pt x="11298" y="9123"/>
                  <a:pt x="11150" y="9093"/>
                </a:cubicBezTo>
                <a:cubicBezTo>
                  <a:pt x="11136" y="9139"/>
                  <a:pt x="11192" y="9134"/>
                  <a:pt x="11238" y="9137"/>
                </a:cubicBezTo>
                <a:cubicBezTo>
                  <a:pt x="11258" y="9172"/>
                  <a:pt x="11100" y="9172"/>
                  <a:pt x="11121" y="9137"/>
                </a:cubicBezTo>
                <a:cubicBezTo>
                  <a:pt x="11086" y="9162"/>
                  <a:pt x="11017" y="9161"/>
                  <a:pt x="10945" y="9159"/>
                </a:cubicBezTo>
                <a:cubicBezTo>
                  <a:pt x="10933" y="9042"/>
                  <a:pt x="11063" y="9168"/>
                  <a:pt x="11032" y="9048"/>
                </a:cubicBezTo>
                <a:cubicBezTo>
                  <a:pt x="10977" y="9028"/>
                  <a:pt x="10964" y="9089"/>
                  <a:pt x="10945" y="9093"/>
                </a:cubicBezTo>
                <a:cubicBezTo>
                  <a:pt x="10903" y="9099"/>
                  <a:pt x="10817" y="9023"/>
                  <a:pt x="10769" y="9093"/>
                </a:cubicBezTo>
                <a:cubicBezTo>
                  <a:pt x="10689" y="9084"/>
                  <a:pt x="10781" y="8993"/>
                  <a:pt x="10827" y="9048"/>
                </a:cubicBezTo>
                <a:cubicBezTo>
                  <a:pt x="10916" y="9021"/>
                  <a:pt x="10958" y="9047"/>
                  <a:pt x="11091" y="9026"/>
                </a:cubicBezTo>
                <a:cubicBezTo>
                  <a:pt x="11105" y="8957"/>
                  <a:pt x="11055" y="8936"/>
                  <a:pt x="11004" y="8916"/>
                </a:cubicBezTo>
                <a:cubicBezTo>
                  <a:pt x="11000" y="8877"/>
                  <a:pt x="11039" y="8870"/>
                  <a:pt x="11032" y="8828"/>
                </a:cubicBezTo>
                <a:cubicBezTo>
                  <a:pt x="11025" y="8776"/>
                  <a:pt x="10954" y="8853"/>
                  <a:pt x="10915" y="8850"/>
                </a:cubicBezTo>
                <a:cubicBezTo>
                  <a:pt x="10958" y="8903"/>
                  <a:pt x="10977" y="8890"/>
                  <a:pt x="10945" y="8960"/>
                </a:cubicBezTo>
                <a:cubicBezTo>
                  <a:pt x="10945" y="8982"/>
                  <a:pt x="10981" y="8977"/>
                  <a:pt x="11004" y="8982"/>
                </a:cubicBezTo>
                <a:cubicBezTo>
                  <a:pt x="10968" y="9050"/>
                  <a:pt x="10793" y="8923"/>
                  <a:pt x="10739" y="9005"/>
                </a:cubicBezTo>
                <a:cubicBezTo>
                  <a:pt x="10674" y="9002"/>
                  <a:pt x="10778" y="8949"/>
                  <a:pt x="10739" y="8893"/>
                </a:cubicBezTo>
                <a:cubicBezTo>
                  <a:pt x="10729" y="8864"/>
                  <a:pt x="10688" y="8892"/>
                  <a:pt x="10681" y="8916"/>
                </a:cubicBezTo>
                <a:cubicBezTo>
                  <a:pt x="10655" y="8903"/>
                  <a:pt x="10628" y="8889"/>
                  <a:pt x="10622" y="8916"/>
                </a:cubicBezTo>
                <a:cubicBezTo>
                  <a:pt x="10590" y="8911"/>
                  <a:pt x="10602" y="8873"/>
                  <a:pt x="10563" y="8873"/>
                </a:cubicBezTo>
                <a:cubicBezTo>
                  <a:pt x="10509" y="8875"/>
                  <a:pt x="10546" y="8946"/>
                  <a:pt x="10505" y="8960"/>
                </a:cubicBezTo>
                <a:cubicBezTo>
                  <a:pt x="10528" y="9009"/>
                  <a:pt x="10686" y="8957"/>
                  <a:pt x="10651" y="9048"/>
                </a:cubicBezTo>
                <a:cubicBezTo>
                  <a:pt x="10529" y="9086"/>
                  <a:pt x="10478" y="9047"/>
                  <a:pt x="10358" y="9070"/>
                </a:cubicBezTo>
                <a:cubicBezTo>
                  <a:pt x="10354" y="9110"/>
                  <a:pt x="10394" y="9117"/>
                  <a:pt x="10388" y="9159"/>
                </a:cubicBezTo>
                <a:cubicBezTo>
                  <a:pt x="10363" y="9162"/>
                  <a:pt x="10360" y="9150"/>
                  <a:pt x="10358" y="9137"/>
                </a:cubicBezTo>
                <a:cubicBezTo>
                  <a:pt x="10301" y="9079"/>
                  <a:pt x="10194" y="9192"/>
                  <a:pt x="10183" y="9070"/>
                </a:cubicBezTo>
                <a:cubicBezTo>
                  <a:pt x="10238" y="9112"/>
                  <a:pt x="10236" y="9057"/>
                  <a:pt x="10329" y="9070"/>
                </a:cubicBezTo>
                <a:cubicBezTo>
                  <a:pt x="10306" y="9022"/>
                  <a:pt x="10191" y="9042"/>
                  <a:pt x="10183" y="8982"/>
                </a:cubicBezTo>
                <a:cubicBezTo>
                  <a:pt x="10119" y="8996"/>
                  <a:pt x="10122" y="8988"/>
                  <a:pt x="10036" y="9005"/>
                </a:cubicBezTo>
                <a:cubicBezTo>
                  <a:pt x="10020" y="9008"/>
                  <a:pt x="10004" y="9027"/>
                  <a:pt x="10006" y="9026"/>
                </a:cubicBezTo>
                <a:cubicBezTo>
                  <a:pt x="9973" y="9028"/>
                  <a:pt x="9897" y="8977"/>
                  <a:pt x="9889" y="9026"/>
                </a:cubicBezTo>
                <a:cubicBezTo>
                  <a:pt x="9806" y="9003"/>
                  <a:pt x="9916" y="8988"/>
                  <a:pt x="9919" y="8982"/>
                </a:cubicBezTo>
                <a:cubicBezTo>
                  <a:pt x="9945" y="8931"/>
                  <a:pt x="9924" y="8829"/>
                  <a:pt x="9977" y="8784"/>
                </a:cubicBezTo>
                <a:cubicBezTo>
                  <a:pt x="9921" y="8775"/>
                  <a:pt x="9872" y="8799"/>
                  <a:pt x="9919" y="8806"/>
                </a:cubicBezTo>
                <a:cubicBezTo>
                  <a:pt x="9875" y="8878"/>
                  <a:pt x="9873" y="8741"/>
                  <a:pt x="9831" y="8740"/>
                </a:cubicBezTo>
                <a:cubicBezTo>
                  <a:pt x="9780" y="8742"/>
                  <a:pt x="9821" y="8801"/>
                  <a:pt x="9801" y="8828"/>
                </a:cubicBezTo>
                <a:cubicBezTo>
                  <a:pt x="9795" y="8837"/>
                  <a:pt x="9721" y="8819"/>
                  <a:pt x="9713" y="8828"/>
                </a:cubicBezTo>
                <a:cubicBezTo>
                  <a:pt x="9697" y="8849"/>
                  <a:pt x="9724" y="8892"/>
                  <a:pt x="9713" y="8916"/>
                </a:cubicBezTo>
                <a:cubicBezTo>
                  <a:pt x="9705" y="8934"/>
                  <a:pt x="9655" y="8929"/>
                  <a:pt x="9655" y="8960"/>
                </a:cubicBezTo>
                <a:cubicBezTo>
                  <a:pt x="9655" y="8980"/>
                  <a:pt x="9585" y="8994"/>
                  <a:pt x="9567" y="9005"/>
                </a:cubicBezTo>
                <a:cubicBezTo>
                  <a:pt x="9564" y="9043"/>
                  <a:pt x="9603" y="9051"/>
                  <a:pt x="9597" y="9093"/>
                </a:cubicBezTo>
                <a:cubicBezTo>
                  <a:pt x="9487" y="9115"/>
                  <a:pt x="9513" y="9037"/>
                  <a:pt x="9420" y="9048"/>
                </a:cubicBezTo>
                <a:cubicBezTo>
                  <a:pt x="9430" y="9018"/>
                  <a:pt x="9494" y="9030"/>
                  <a:pt x="9538" y="9026"/>
                </a:cubicBezTo>
                <a:cubicBezTo>
                  <a:pt x="9513" y="9000"/>
                  <a:pt x="9499" y="8967"/>
                  <a:pt x="9509" y="8916"/>
                </a:cubicBezTo>
                <a:cubicBezTo>
                  <a:pt x="9353" y="8915"/>
                  <a:pt x="9306" y="9045"/>
                  <a:pt x="9156" y="8982"/>
                </a:cubicBezTo>
                <a:cubicBezTo>
                  <a:pt x="9108" y="8938"/>
                  <a:pt x="9159" y="8954"/>
                  <a:pt x="9156" y="8893"/>
                </a:cubicBezTo>
                <a:cubicBezTo>
                  <a:pt x="9109" y="8878"/>
                  <a:pt x="9029" y="8938"/>
                  <a:pt x="9098" y="8938"/>
                </a:cubicBezTo>
                <a:cubicBezTo>
                  <a:pt x="9078" y="9004"/>
                  <a:pt x="9004" y="8954"/>
                  <a:pt x="8981" y="8960"/>
                </a:cubicBezTo>
                <a:cubicBezTo>
                  <a:pt x="8948" y="8970"/>
                  <a:pt x="8953" y="9015"/>
                  <a:pt x="8893" y="9005"/>
                </a:cubicBezTo>
                <a:cubicBezTo>
                  <a:pt x="8893" y="8983"/>
                  <a:pt x="8857" y="8987"/>
                  <a:pt x="8834" y="8982"/>
                </a:cubicBezTo>
                <a:cubicBezTo>
                  <a:pt x="8835" y="8961"/>
                  <a:pt x="8870" y="8966"/>
                  <a:pt x="8893" y="8960"/>
                </a:cubicBezTo>
                <a:cubicBezTo>
                  <a:pt x="8888" y="8919"/>
                  <a:pt x="8794" y="8946"/>
                  <a:pt x="8776" y="8916"/>
                </a:cubicBezTo>
                <a:cubicBezTo>
                  <a:pt x="8755" y="8857"/>
                  <a:pt x="8836" y="8874"/>
                  <a:pt x="8864" y="8850"/>
                </a:cubicBezTo>
                <a:cubicBezTo>
                  <a:pt x="8875" y="8797"/>
                  <a:pt x="8810" y="8802"/>
                  <a:pt x="8834" y="8740"/>
                </a:cubicBezTo>
                <a:cubicBezTo>
                  <a:pt x="8795" y="8740"/>
                  <a:pt x="8756" y="8740"/>
                  <a:pt x="8717" y="8740"/>
                </a:cubicBezTo>
                <a:cubicBezTo>
                  <a:pt x="8730" y="8767"/>
                  <a:pt x="8754" y="8786"/>
                  <a:pt x="8805" y="8784"/>
                </a:cubicBezTo>
                <a:cubicBezTo>
                  <a:pt x="8796" y="8871"/>
                  <a:pt x="8640" y="8759"/>
                  <a:pt x="8570" y="8828"/>
                </a:cubicBezTo>
                <a:cubicBezTo>
                  <a:pt x="8604" y="8855"/>
                  <a:pt x="8654" y="8868"/>
                  <a:pt x="8629" y="8938"/>
                </a:cubicBezTo>
                <a:cubicBezTo>
                  <a:pt x="8532" y="8996"/>
                  <a:pt x="8567" y="8883"/>
                  <a:pt x="8541" y="8873"/>
                </a:cubicBezTo>
                <a:cubicBezTo>
                  <a:pt x="8517" y="8862"/>
                  <a:pt x="8443" y="8886"/>
                  <a:pt x="8424" y="8873"/>
                </a:cubicBezTo>
                <a:cubicBezTo>
                  <a:pt x="8405" y="8858"/>
                  <a:pt x="8446" y="8797"/>
                  <a:pt x="8395" y="8806"/>
                </a:cubicBezTo>
                <a:cubicBezTo>
                  <a:pt x="8304" y="8852"/>
                  <a:pt x="8395" y="8919"/>
                  <a:pt x="8307" y="8982"/>
                </a:cubicBezTo>
                <a:cubicBezTo>
                  <a:pt x="8264" y="8948"/>
                  <a:pt x="8157" y="8963"/>
                  <a:pt x="8073" y="8960"/>
                </a:cubicBezTo>
                <a:cubicBezTo>
                  <a:pt x="8082" y="8909"/>
                  <a:pt x="8129" y="8870"/>
                  <a:pt x="8073" y="8828"/>
                </a:cubicBezTo>
                <a:cubicBezTo>
                  <a:pt x="8014" y="8828"/>
                  <a:pt x="8035" y="8887"/>
                  <a:pt x="7955" y="8873"/>
                </a:cubicBezTo>
                <a:cubicBezTo>
                  <a:pt x="7993" y="8901"/>
                  <a:pt x="7993" y="8954"/>
                  <a:pt x="7926" y="8960"/>
                </a:cubicBezTo>
                <a:cubicBezTo>
                  <a:pt x="7961" y="9031"/>
                  <a:pt x="8166" y="8993"/>
                  <a:pt x="8277" y="9005"/>
                </a:cubicBezTo>
                <a:cubicBezTo>
                  <a:pt x="8280" y="9005"/>
                  <a:pt x="8276" y="9045"/>
                  <a:pt x="8277" y="9048"/>
                </a:cubicBezTo>
                <a:cubicBezTo>
                  <a:pt x="8372" y="9075"/>
                  <a:pt x="8300" y="8977"/>
                  <a:pt x="8395" y="9005"/>
                </a:cubicBezTo>
                <a:cubicBezTo>
                  <a:pt x="8323" y="9062"/>
                  <a:pt x="8458" y="9086"/>
                  <a:pt x="8453" y="9159"/>
                </a:cubicBezTo>
                <a:cubicBezTo>
                  <a:pt x="8406" y="9163"/>
                  <a:pt x="8403" y="9139"/>
                  <a:pt x="8365" y="9137"/>
                </a:cubicBezTo>
                <a:cubicBezTo>
                  <a:pt x="8283" y="9129"/>
                  <a:pt x="8307" y="9180"/>
                  <a:pt x="8248" y="9137"/>
                </a:cubicBezTo>
                <a:cubicBezTo>
                  <a:pt x="8220" y="9115"/>
                  <a:pt x="8155" y="9160"/>
                  <a:pt x="8102" y="9159"/>
                </a:cubicBezTo>
                <a:cubicBezTo>
                  <a:pt x="8112" y="9159"/>
                  <a:pt x="8082" y="9138"/>
                  <a:pt x="8073" y="9137"/>
                </a:cubicBezTo>
                <a:cubicBezTo>
                  <a:pt x="8005" y="9124"/>
                  <a:pt x="7913" y="9126"/>
                  <a:pt x="7838" y="9137"/>
                </a:cubicBezTo>
                <a:cubicBezTo>
                  <a:pt x="7848" y="9092"/>
                  <a:pt x="7831" y="9067"/>
                  <a:pt x="7779" y="9070"/>
                </a:cubicBezTo>
                <a:cubicBezTo>
                  <a:pt x="7770" y="8988"/>
                  <a:pt x="7818" y="8878"/>
                  <a:pt x="7691" y="8938"/>
                </a:cubicBezTo>
                <a:cubicBezTo>
                  <a:pt x="7687" y="8899"/>
                  <a:pt x="7727" y="8892"/>
                  <a:pt x="7720" y="8850"/>
                </a:cubicBezTo>
                <a:cubicBezTo>
                  <a:pt x="7707" y="8823"/>
                  <a:pt x="7683" y="8805"/>
                  <a:pt x="7632" y="8806"/>
                </a:cubicBezTo>
                <a:cubicBezTo>
                  <a:pt x="7562" y="8856"/>
                  <a:pt x="7597" y="8884"/>
                  <a:pt x="7604" y="8960"/>
                </a:cubicBezTo>
                <a:cubicBezTo>
                  <a:pt x="7512" y="8931"/>
                  <a:pt x="7520" y="8966"/>
                  <a:pt x="7398" y="8960"/>
                </a:cubicBezTo>
                <a:cubicBezTo>
                  <a:pt x="7409" y="8923"/>
                  <a:pt x="7375" y="8919"/>
                  <a:pt x="7340" y="8916"/>
                </a:cubicBezTo>
                <a:cubicBezTo>
                  <a:pt x="7363" y="8839"/>
                  <a:pt x="7442" y="8890"/>
                  <a:pt x="7486" y="8916"/>
                </a:cubicBezTo>
                <a:cubicBezTo>
                  <a:pt x="7428" y="8865"/>
                  <a:pt x="7493" y="8892"/>
                  <a:pt x="7516" y="8850"/>
                </a:cubicBezTo>
                <a:cubicBezTo>
                  <a:pt x="7437" y="8797"/>
                  <a:pt x="7382" y="8864"/>
                  <a:pt x="7281" y="8828"/>
                </a:cubicBezTo>
                <a:cubicBezTo>
                  <a:pt x="7167" y="8823"/>
                  <a:pt x="7243" y="8961"/>
                  <a:pt x="7134" y="8960"/>
                </a:cubicBezTo>
                <a:cubicBezTo>
                  <a:pt x="7130" y="8906"/>
                  <a:pt x="7180" y="8892"/>
                  <a:pt x="7193" y="8850"/>
                </a:cubicBezTo>
                <a:cubicBezTo>
                  <a:pt x="7157" y="8819"/>
                  <a:pt x="7092" y="8808"/>
                  <a:pt x="7017" y="8806"/>
                </a:cubicBezTo>
                <a:cubicBezTo>
                  <a:pt x="7018" y="8762"/>
                  <a:pt x="7097" y="8778"/>
                  <a:pt x="7076" y="8718"/>
                </a:cubicBezTo>
                <a:cubicBezTo>
                  <a:pt x="6985" y="8702"/>
                  <a:pt x="7019" y="8778"/>
                  <a:pt x="6929" y="8762"/>
                </a:cubicBezTo>
                <a:cubicBezTo>
                  <a:pt x="6895" y="8766"/>
                  <a:pt x="6904" y="8802"/>
                  <a:pt x="6900" y="8828"/>
                </a:cubicBezTo>
                <a:cubicBezTo>
                  <a:pt x="6826" y="8847"/>
                  <a:pt x="6742" y="8857"/>
                  <a:pt x="6754" y="8762"/>
                </a:cubicBezTo>
                <a:cubicBezTo>
                  <a:pt x="6803" y="8754"/>
                  <a:pt x="6809" y="8779"/>
                  <a:pt x="6812" y="8806"/>
                </a:cubicBezTo>
                <a:cubicBezTo>
                  <a:pt x="6868" y="8797"/>
                  <a:pt x="6835" y="8721"/>
                  <a:pt x="6929" y="8740"/>
                </a:cubicBezTo>
                <a:cubicBezTo>
                  <a:pt x="6926" y="8705"/>
                  <a:pt x="6943" y="8656"/>
                  <a:pt x="6900" y="8652"/>
                </a:cubicBezTo>
                <a:cubicBezTo>
                  <a:pt x="6866" y="8656"/>
                  <a:pt x="6884" y="8674"/>
                  <a:pt x="6900" y="8674"/>
                </a:cubicBezTo>
                <a:cubicBezTo>
                  <a:pt x="6856" y="8716"/>
                  <a:pt x="6808" y="8698"/>
                  <a:pt x="6754" y="8718"/>
                </a:cubicBezTo>
                <a:cubicBezTo>
                  <a:pt x="6705" y="8736"/>
                  <a:pt x="6709" y="8769"/>
                  <a:pt x="6607" y="8762"/>
                </a:cubicBezTo>
                <a:cubicBezTo>
                  <a:pt x="6583" y="8766"/>
                  <a:pt x="6577" y="8784"/>
                  <a:pt x="6548" y="8784"/>
                </a:cubicBezTo>
                <a:cubicBezTo>
                  <a:pt x="6524" y="8845"/>
                  <a:pt x="6589" y="8841"/>
                  <a:pt x="6577" y="8893"/>
                </a:cubicBezTo>
                <a:cubicBezTo>
                  <a:pt x="6626" y="8893"/>
                  <a:pt x="6675" y="8893"/>
                  <a:pt x="6724" y="8893"/>
                </a:cubicBezTo>
                <a:cubicBezTo>
                  <a:pt x="6770" y="8886"/>
                  <a:pt x="6698" y="8855"/>
                  <a:pt x="6754" y="8850"/>
                </a:cubicBezTo>
                <a:cubicBezTo>
                  <a:pt x="6817" y="8832"/>
                  <a:pt x="6797" y="8900"/>
                  <a:pt x="6841" y="8893"/>
                </a:cubicBezTo>
                <a:cubicBezTo>
                  <a:pt x="6848" y="8893"/>
                  <a:pt x="6888" y="8856"/>
                  <a:pt x="6871" y="8850"/>
                </a:cubicBezTo>
                <a:cubicBezTo>
                  <a:pt x="6910" y="8863"/>
                  <a:pt x="6874" y="8936"/>
                  <a:pt x="6988" y="8916"/>
                </a:cubicBezTo>
                <a:cubicBezTo>
                  <a:pt x="6988" y="8945"/>
                  <a:pt x="6988" y="8974"/>
                  <a:pt x="6988" y="9005"/>
                </a:cubicBezTo>
                <a:cubicBezTo>
                  <a:pt x="6959" y="9004"/>
                  <a:pt x="6965" y="8977"/>
                  <a:pt x="6959" y="8960"/>
                </a:cubicBezTo>
                <a:cubicBezTo>
                  <a:pt x="6868" y="8944"/>
                  <a:pt x="6923" y="9036"/>
                  <a:pt x="6812" y="9005"/>
                </a:cubicBezTo>
                <a:cubicBezTo>
                  <a:pt x="6891" y="9055"/>
                  <a:pt x="6974" y="9039"/>
                  <a:pt x="7046" y="9026"/>
                </a:cubicBezTo>
                <a:cubicBezTo>
                  <a:pt x="7048" y="9048"/>
                  <a:pt x="7082" y="9043"/>
                  <a:pt x="7105" y="9048"/>
                </a:cubicBezTo>
                <a:cubicBezTo>
                  <a:pt x="7110" y="8986"/>
                  <a:pt x="7006" y="9005"/>
                  <a:pt x="7046" y="8916"/>
                </a:cubicBezTo>
                <a:cubicBezTo>
                  <a:pt x="7163" y="8912"/>
                  <a:pt x="7037" y="8950"/>
                  <a:pt x="7105" y="8982"/>
                </a:cubicBezTo>
                <a:cubicBezTo>
                  <a:pt x="7147" y="8984"/>
                  <a:pt x="7188" y="8986"/>
                  <a:pt x="7193" y="8960"/>
                </a:cubicBezTo>
                <a:cubicBezTo>
                  <a:pt x="7282" y="8986"/>
                  <a:pt x="7150" y="9044"/>
                  <a:pt x="7222" y="9070"/>
                </a:cubicBezTo>
                <a:cubicBezTo>
                  <a:pt x="7257" y="9067"/>
                  <a:pt x="7247" y="9030"/>
                  <a:pt x="7251" y="9005"/>
                </a:cubicBezTo>
                <a:cubicBezTo>
                  <a:pt x="7464" y="9022"/>
                  <a:pt x="7637" y="8967"/>
                  <a:pt x="7720" y="9005"/>
                </a:cubicBezTo>
                <a:cubicBezTo>
                  <a:pt x="7734" y="9051"/>
                  <a:pt x="7679" y="9047"/>
                  <a:pt x="7632" y="9048"/>
                </a:cubicBezTo>
                <a:cubicBezTo>
                  <a:pt x="7674" y="9084"/>
                  <a:pt x="7777" y="9072"/>
                  <a:pt x="7809" y="9114"/>
                </a:cubicBezTo>
                <a:cubicBezTo>
                  <a:pt x="7801" y="9142"/>
                  <a:pt x="7750" y="9137"/>
                  <a:pt x="7749" y="9114"/>
                </a:cubicBezTo>
                <a:cubicBezTo>
                  <a:pt x="7650" y="9142"/>
                  <a:pt x="7522" y="9149"/>
                  <a:pt x="7398" y="9137"/>
                </a:cubicBezTo>
                <a:cubicBezTo>
                  <a:pt x="7319" y="9128"/>
                  <a:pt x="7142" y="9124"/>
                  <a:pt x="6988" y="9114"/>
                </a:cubicBezTo>
                <a:cubicBezTo>
                  <a:pt x="6954" y="9112"/>
                  <a:pt x="6935" y="9114"/>
                  <a:pt x="6929" y="9093"/>
                </a:cubicBezTo>
                <a:cubicBezTo>
                  <a:pt x="6874" y="9073"/>
                  <a:pt x="6860" y="9133"/>
                  <a:pt x="6841" y="9137"/>
                </a:cubicBezTo>
                <a:cubicBezTo>
                  <a:pt x="6801" y="9142"/>
                  <a:pt x="6759" y="9091"/>
                  <a:pt x="6665" y="9114"/>
                </a:cubicBezTo>
                <a:cubicBezTo>
                  <a:pt x="6640" y="9043"/>
                  <a:pt x="6711" y="9045"/>
                  <a:pt x="6754" y="9026"/>
                </a:cubicBezTo>
                <a:cubicBezTo>
                  <a:pt x="6750" y="8970"/>
                  <a:pt x="6700" y="8949"/>
                  <a:pt x="6665" y="8916"/>
                </a:cubicBezTo>
                <a:cubicBezTo>
                  <a:pt x="6622" y="8916"/>
                  <a:pt x="6652" y="8961"/>
                  <a:pt x="6636" y="8982"/>
                </a:cubicBezTo>
                <a:cubicBezTo>
                  <a:pt x="6587" y="9050"/>
                  <a:pt x="6661" y="8861"/>
                  <a:pt x="6490" y="8916"/>
                </a:cubicBezTo>
                <a:cubicBezTo>
                  <a:pt x="6505" y="8898"/>
                  <a:pt x="6520" y="8880"/>
                  <a:pt x="6518" y="8850"/>
                </a:cubicBezTo>
                <a:cubicBezTo>
                  <a:pt x="6456" y="8839"/>
                  <a:pt x="6463" y="8881"/>
                  <a:pt x="6460" y="8916"/>
                </a:cubicBezTo>
                <a:cubicBezTo>
                  <a:pt x="6417" y="8928"/>
                  <a:pt x="6447" y="8855"/>
                  <a:pt x="6431" y="8850"/>
                </a:cubicBezTo>
                <a:cubicBezTo>
                  <a:pt x="6348" y="8824"/>
                  <a:pt x="6256" y="8957"/>
                  <a:pt x="6167" y="8873"/>
                </a:cubicBezTo>
                <a:cubicBezTo>
                  <a:pt x="6162" y="8787"/>
                  <a:pt x="6192" y="8864"/>
                  <a:pt x="6255" y="8850"/>
                </a:cubicBezTo>
                <a:cubicBezTo>
                  <a:pt x="6264" y="8808"/>
                  <a:pt x="6189" y="8825"/>
                  <a:pt x="6167" y="8806"/>
                </a:cubicBezTo>
                <a:cubicBezTo>
                  <a:pt x="6140" y="8783"/>
                  <a:pt x="6176" y="8721"/>
                  <a:pt x="6079" y="8740"/>
                </a:cubicBezTo>
                <a:cubicBezTo>
                  <a:pt x="6029" y="8749"/>
                  <a:pt x="6029" y="8761"/>
                  <a:pt x="5962" y="8718"/>
                </a:cubicBezTo>
                <a:cubicBezTo>
                  <a:pt x="5937" y="8732"/>
                  <a:pt x="5870" y="8821"/>
                  <a:pt x="5933" y="8828"/>
                </a:cubicBezTo>
                <a:cubicBezTo>
                  <a:pt x="5903" y="8883"/>
                  <a:pt x="5803" y="8810"/>
                  <a:pt x="5815" y="8762"/>
                </a:cubicBezTo>
                <a:cubicBezTo>
                  <a:pt x="5865" y="8771"/>
                  <a:pt x="5871" y="8745"/>
                  <a:pt x="5874" y="8718"/>
                </a:cubicBezTo>
                <a:cubicBezTo>
                  <a:pt x="5895" y="8659"/>
                  <a:pt x="5736" y="8733"/>
                  <a:pt x="5757" y="8674"/>
                </a:cubicBezTo>
                <a:cubicBezTo>
                  <a:pt x="5699" y="8675"/>
                  <a:pt x="5719" y="8734"/>
                  <a:pt x="5640" y="8718"/>
                </a:cubicBezTo>
                <a:cubicBezTo>
                  <a:pt x="5628" y="8730"/>
                  <a:pt x="5654" y="8774"/>
                  <a:pt x="5640" y="8784"/>
                </a:cubicBezTo>
                <a:cubicBezTo>
                  <a:pt x="5632" y="8789"/>
                  <a:pt x="5584" y="8778"/>
                  <a:pt x="5581" y="8784"/>
                </a:cubicBezTo>
                <a:cubicBezTo>
                  <a:pt x="5564" y="8814"/>
                  <a:pt x="5611" y="8820"/>
                  <a:pt x="5610" y="8828"/>
                </a:cubicBezTo>
                <a:cubicBezTo>
                  <a:pt x="5608" y="8852"/>
                  <a:pt x="5548" y="8843"/>
                  <a:pt x="5552" y="8873"/>
                </a:cubicBezTo>
                <a:cubicBezTo>
                  <a:pt x="5564" y="8905"/>
                  <a:pt x="5590" y="8864"/>
                  <a:pt x="5640" y="8873"/>
                </a:cubicBezTo>
                <a:cubicBezTo>
                  <a:pt x="5618" y="8939"/>
                  <a:pt x="5670" y="8952"/>
                  <a:pt x="5668" y="9005"/>
                </a:cubicBezTo>
                <a:cubicBezTo>
                  <a:pt x="5625" y="9011"/>
                  <a:pt x="5540" y="9002"/>
                  <a:pt x="5552" y="8960"/>
                </a:cubicBezTo>
                <a:cubicBezTo>
                  <a:pt x="5551" y="8964"/>
                  <a:pt x="5600" y="8950"/>
                  <a:pt x="5581" y="8938"/>
                </a:cubicBezTo>
                <a:cubicBezTo>
                  <a:pt x="5557" y="8924"/>
                  <a:pt x="5552" y="8960"/>
                  <a:pt x="5552" y="8960"/>
                </a:cubicBezTo>
                <a:cubicBezTo>
                  <a:pt x="5494" y="8954"/>
                  <a:pt x="5508" y="8897"/>
                  <a:pt x="5405" y="8893"/>
                </a:cubicBezTo>
                <a:cubicBezTo>
                  <a:pt x="5428" y="8874"/>
                  <a:pt x="5437" y="8844"/>
                  <a:pt x="5434" y="8806"/>
                </a:cubicBezTo>
                <a:cubicBezTo>
                  <a:pt x="5424" y="8777"/>
                  <a:pt x="5383" y="8771"/>
                  <a:pt x="5376" y="8740"/>
                </a:cubicBezTo>
                <a:cubicBezTo>
                  <a:pt x="5267" y="8724"/>
                  <a:pt x="5250" y="8778"/>
                  <a:pt x="5141" y="8762"/>
                </a:cubicBezTo>
                <a:cubicBezTo>
                  <a:pt x="5136" y="8810"/>
                  <a:pt x="5245" y="8772"/>
                  <a:pt x="5288" y="8784"/>
                </a:cubicBezTo>
                <a:cubicBezTo>
                  <a:pt x="5284" y="8832"/>
                  <a:pt x="5214" y="8831"/>
                  <a:pt x="5141" y="8828"/>
                </a:cubicBezTo>
                <a:cubicBezTo>
                  <a:pt x="5132" y="8886"/>
                  <a:pt x="5305" y="8807"/>
                  <a:pt x="5259" y="8893"/>
                </a:cubicBezTo>
                <a:cubicBezTo>
                  <a:pt x="5191" y="8887"/>
                  <a:pt x="5148" y="8900"/>
                  <a:pt x="5141" y="8938"/>
                </a:cubicBezTo>
                <a:cubicBezTo>
                  <a:pt x="5119" y="8923"/>
                  <a:pt x="5048" y="8845"/>
                  <a:pt x="5053" y="8938"/>
                </a:cubicBezTo>
                <a:cubicBezTo>
                  <a:pt x="4963" y="8955"/>
                  <a:pt x="5018" y="8862"/>
                  <a:pt x="4907" y="8893"/>
                </a:cubicBezTo>
                <a:cubicBezTo>
                  <a:pt x="4914" y="8989"/>
                  <a:pt x="5091" y="8980"/>
                  <a:pt x="5170" y="8960"/>
                </a:cubicBezTo>
                <a:cubicBezTo>
                  <a:pt x="5187" y="9009"/>
                  <a:pt x="5115" y="8991"/>
                  <a:pt x="5112" y="9026"/>
                </a:cubicBezTo>
                <a:cubicBezTo>
                  <a:pt x="5113" y="9048"/>
                  <a:pt x="5148" y="9043"/>
                  <a:pt x="5170" y="9048"/>
                </a:cubicBezTo>
                <a:cubicBezTo>
                  <a:pt x="5141" y="9051"/>
                  <a:pt x="5135" y="9127"/>
                  <a:pt x="5200" y="9114"/>
                </a:cubicBezTo>
                <a:cubicBezTo>
                  <a:pt x="5239" y="9107"/>
                  <a:pt x="5258" y="9024"/>
                  <a:pt x="5259" y="9137"/>
                </a:cubicBezTo>
                <a:cubicBezTo>
                  <a:pt x="5356" y="9123"/>
                  <a:pt x="5358" y="9072"/>
                  <a:pt x="5464" y="9114"/>
                </a:cubicBezTo>
                <a:cubicBezTo>
                  <a:pt x="5469" y="9027"/>
                  <a:pt x="5419" y="9121"/>
                  <a:pt x="5376" y="9070"/>
                </a:cubicBezTo>
                <a:cubicBezTo>
                  <a:pt x="5386" y="9033"/>
                  <a:pt x="5353" y="9028"/>
                  <a:pt x="5317" y="9026"/>
                </a:cubicBezTo>
                <a:cubicBezTo>
                  <a:pt x="5330" y="9007"/>
                  <a:pt x="5343" y="8986"/>
                  <a:pt x="5376" y="8982"/>
                </a:cubicBezTo>
                <a:cubicBezTo>
                  <a:pt x="5395" y="8982"/>
                  <a:pt x="5414" y="8982"/>
                  <a:pt x="5434" y="8982"/>
                </a:cubicBezTo>
                <a:cubicBezTo>
                  <a:pt x="5357" y="9076"/>
                  <a:pt x="5501" y="9021"/>
                  <a:pt x="5522" y="9093"/>
                </a:cubicBezTo>
                <a:cubicBezTo>
                  <a:pt x="5558" y="9082"/>
                  <a:pt x="5583" y="9065"/>
                  <a:pt x="5581" y="9026"/>
                </a:cubicBezTo>
                <a:cubicBezTo>
                  <a:pt x="5651" y="9018"/>
                  <a:pt x="5565" y="9126"/>
                  <a:pt x="5668" y="9093"/>
                </a:cubicBezTo>
                <a:cubicBezTo>
                  <a:pt x="5650" y="9159"/>
                  <a:pt x="5606" y="9071"/>
                  <a:pt x="5552" y="9093"/>
                </a:cubicBezTo>
                <a:cubicBezTo>
                  <a:pt x="5515" y="9179"/>
                  <a:pt x="5620" y="9157"/>
                  <a:pt x="5698" y="9159"/>
                </a:cubicBezTo>
                <a:cubicBezTo>
                  <a:pt x="5645" y="9203"/>
                  <a:pt x="5590" y="9165"/>
                  <a:pt x="5640" y="9246"/>
                </a:cubicBezTo>
                <a:cubicBezTo>
                  <a:pt x="5557" y="9179"/>
                  <a:pt x="5463" y="9223"/>
                  <a:pt x="5346" y="9202"/>
                </a:cubicBezTo>
                <a:cubicBezTo>
                  <a:pt x="5342" y="9202"/>
                  <a:pt x="5350" y="9162"/>
                  <a:pt x="5346" y="9159"/>
                </a:cubicBezTo>
                <a:cubicBezTo>
                  <a:pt x="5208" y="9167"/>
                  <a:pt x="5145" y="9119"/>
                  <a:pt x="4995" y="9137"/>
                </a:cubicBezTo>
                <a:cubicBezTo>
                  <a:pt x="4994" y="9115"/>
                  <a:pt x="4959" y="9119"/>
                  <a:pt x="4936" y="9114"/>
                </a:cubicBezTo>
                <a:cubicBezTo>
                  <a:pt x="4938" y="9082"/>
                  <a:pt x="4941" y="9053"/>
                  <a:pt x="4907" y="9048"/>
                </a:cubicBezTo>
                <a:cubicBezTo>
                  <a:pt x="4865" y="9075"/>
                  <a:pt x="4851" y="9124"/>
                  <a:pt x="4848" y="9180"/>
                </a:cubicBezTo>
                <a:cubicBezTo>
                  <a:pt x="4819" y="9180"/>
                  <a:pt x="4826" y="9153"/>
                  <a:pt x="4819" y="9137"/>
                </a:cubicBezTo>
                <a:cubicBezTo>
                  <a:pt x="4755" y="9187"/>
                  <a:pt x="4722" y="9172"/>
                  <a:pt x="4643" y="9137"/>
                </a:cubicBezTo>
                <a:cubicBezTo>
                  <a:pt x="4632" y="9099"/>
                  <a:pt x="4666" y="9095"/>
                  <a:pt x="4702" y="9093"/>
                </a:cubicBezTo>
                <a:cubicBezTo>
                  <a:pt x="4658" y="9066"/>
                  <a:pt x="4619" y="9037"/>
                  <a:pt x="4585" y="9005"/>
                </a:cubicBezTo>
                <a:cubicBezTo>
                  <a:pt x="4610" y="8989"/>
                  <a:pt x="4602" y="8940"/>
                  <a:pt x="4643" y="8938"/>
                </a:cubicBezTo>
                <a:cubicBezTo>
                  <a:pt x="4699" y="8935"/>
                  <a:pt x="4663" y="8884"/>
                  <a:pt x="4555" y="8893"/>
                </a:cubicBezTo>
                <a:cubicBezTo>
                  <a:pt x="4550" y="8846"/>
                  <a:pt x="4659" y="8884"/>
                  <a:pt x="4702" y="8873"/>
                </a:cubicBezTo>
                <a:cubicBezTo>
                  <a:pt x="4712" y="8835"/>
                  <a:pt x="4679" y="8831"/>
                  <a:pt x="4643" y="8828"/>
                </a:cubicBezTo>
                <a:cubicBezTo>
                  <a:pt x="4654" y="8790"/>
                  <a:pt x="4620" y="8786"/>
                  <a:pt x="4585" y="8784"/>
                </a:cubicBezTo>
                <a:cubicBezTo>
                  <a:pt x="4612" y="8747"/>
                  <a:pt x="4659" y="8762"/>
                  <a:pt x="4702" y="8740"/>
                </a:cubicBezTo>
                <a:cubicBezTo>
                  <a:pt x="4737" y="8721"/>
                  <a:pt x="4764" y="8681"/>
                  <a:pt x="4790" y="8652"/>
                </a:cubicBezTo>
                <a:cubicBezTo>
                  <a:pt x="4844" y="8651"/>
                  <a:pt x="4772" y="8686"/>
                  <a:pt x="4790" y="8695"/>
                </a:cubicBezTo>
                <a:cubicBezTo>
                  <a:pt x="4787" y="8694"/>
                  <a:pt x="4857" y="8673"/>
                  <a:pt x="4877" y="8674"/>
                </a:cubicBezTo>
                <a:cubicBezTo>
                  <a:pt x="4871" y="8674"/>
                  <a:pt x="4890" y="8695"/>
                  <a:pt x="4907" y="8695"/>
                </a:cubicBezTo>
                <a:cubicBezTo>
                  <a:pt x="4946" y="8697"/>
                  <a:pt x="4985" y="8694"/>
                  <a:pt x="5024" y="8695"/>
                </a:cubicBezTo>
                <a:cubicBezTo>
                  <a:pt x="5003" y="8628"/>
                  <a:pt x="5003" y="8654"/>
                  <a:pt x="5024" y="8587"/>
                </a:cubicBezTo>
                <a:cubicBezTo>
                  <a:pt x="4972" y="8591"/>
                  <a:pt x="4877" y="8564"/>
                  <a:pt x="4907" y="8630"/>
                </a:cubicBezTo>
                <a:cubicBezTo>
                  <a:pt x="4860" y="8697"/>
                  <a:pt x="4864" y="8522"/>
                  <a:pt x="4965" y="8564"/>
                </a:cubicBezTo>
                <a:cubicBezTo>
                  <a:pt x="4953" y="8537"/>
                  <a:pt x="4928" y="8519"/>
                  <a:pt x="4877" y="8520"/>
                </a:cubicBezTo>
                <a:cubicBezTo>
                  <a:pt x="4848" y="8534"/>
                  <a:pt x="4848" y="8571"/>
                  <a:pt x="4790" y="8564"/>
                </a:cubicBezTo>
                <a:cubicBezTo>
                  <a:pt x="4794" y="8619"/>
                  <a:pt x="4744" y="8632"/>
                  <a:pt x="4731" y="8674"/>
                </a:cubicBezTo>
                <a:cubicBezTo>
                  <a:pt x="4692" y="8666"/>
                  <a:pt x="4685" y="8635"/>
                  <a:pt x="4643" y="8630"/>
                </a:cubicBezTo>
                <a:cubicBezTo>
                  <a:pt x="4639" y="8670"/>
                  <a:pt x="4679" y="8676"/>
                  <a:pt x="4672" y="8718"/>
                </a:cubicBezTo>
                <a:cubicBezTo>
                  <a:pt x="4561" y="8736"/>
                  <a:pt x="4650" y="8630"/>
                  <a:pt x="4585" y="8607"/>
                </a:cubicBezTo>
                <a:cubicBezTo>
                  <a:pt x="4502" y="8580"/>
                  <a:pt x="4539" y="8618"/>
                  <a:pt x="4585" y="8564"/>
                </a:cubicBezTo>
                <a:cubicBezTo>
                  <a:pt x="4586" y="8526"/>
                  <a:pt x="4562" y="8507"/>
                  <a:pt x="4526" y="8498"/>
                </a:cubicBezTo>
                <a:cubicBezTo>
                  <a:pt x="4442" y="8516"/>
                  <a:pt x="4490" y="8600"/>
                  <a:pt x="4467" y="8652"/>
                </a:cubicBezTo>
                <a:cubicBezTo>
                  <a:pt x="4464" y="8660"/>
                  <a:pt x="4439" y="8652"/>
                  <a:pt x="4438" y="8674"/>
                </a:cubicBezTo>
                <a:cubicBezTo>
                  <a:pt x="4436" y="8692"/>
                  <a:pt x="4410" y="8695"/>
                  <a:pt x="4409" y="8718"/>
                </a:cubicBezTo>
                <a:cubicBezTo>
                  <a:pt x="4406" y="8755"/>
                  <a:pt x="4456" y="8791"/>
                  <a:pt x="4438" y="8828"/>
                </a:cubicBezTo>
                <a:cubicBezTo>
                  <a:pt x="4404" y="8825"/>
                  <a:pt x="4386" y="8833"/>
                  <a:pt x="4379" y="8850"/>
                </a:cubicBezTo>
                <a:cubicBezTo>
                  <a:pt x="4344" y="8847"/>
                  <a:pt x="4355" y="8810"/>
                  <a:pt x="4350" y="8784"/>
                </a:cubicBezTo>
                <a:cubicBezTo>
                  <a:pt x="4311" y="8784"/>
                  <a:pt x="4272" y="8784"/>
                  <a:pt x="4232" y="8784"/>
                </a:cubicBezTo>
                <a:cubicBezTo>
                  <a:pt x="4178" y="8775"/>
                  <a:pt x="4197" y="8837"/>
                  <a:pt x="4174" y="8850"/>
                </a:cubicBezTo>
                <a:cubicBezTo>
                  <a:pt x="4148" y="8864"/>
                  <a:pt x="4079" y="8833"/>
                  <a:pt x="4086" y="8873"/>
                </a:cubicBezTo>
                <a:cubicBezTo>
                  <a:pt x="4076" y="8917"/>
                  <a:pt x="4171" y="8868"/>
                  <a:pt x="4174" y="8850"/>
                </a:cubicBezTo>
                <a:cubicBezTo>
                  <a:pt x="4209" y="8841"/>
                  <a:pt x="4189" y="8889"/>
                  <a:pt x="4203" y="8893"/>
                </a:cubicBezTo>
                <a:cubicBezTo>
                  <a:pt x="4286" y="8923"/>
                  <a:pt x="4431" y="8877"/>
                  <a:pt x="4496" y="8873"/>
                </a:cubicBezTo>
                <a:cubicBezTo>
                  <a:pt x="4531" y="8906"/>
                  <a:pt x="4536" y="8921"/>
                  <a:pt x="4555" y="8960"/>
                </a:cubicBezTo>
                <a:cubicBezTo>
                  <a:pt x="4569" y="8989"/>
                  <a:pt x="4587" y="9015"/>
                  <a:pt x="4585" y="9048"/>
                </a:cubicBezTo>
                <a:cubicBezTo>
                  <a:pt x="4585" y="9047"/>
                  <a:pt x="4490" y="9054"/>
                  <a:pt x="4555" y="9114"/>
                </a:cubicBezTo>
                <a:cubicBezTo>
                  <a:pt x="4513" y="9139"/>
                  <a:pt x="4484" y="9138"/>
                  <a:pt x="4467" y="9093"/>
                </a:cubicBezTo>
                <a:cubicBezTo>
                  <a:pt x="4437" y="9107"/>
                  <a:pt x="4437" y="9142"/>
                  <a:pt x="4379" y="9137"/>
                </a:cubicBezTo>
                <a:cubicBezTo>
                  <a:pt x="4345" y="9104"/>
                  <a:pt x="4345" y="9081"/>
                  <a:pt x="4379" y="9048"/>
                </a:cubicBezTo>
                <a:cubicBezTo>
                  <a:pt x="4289" y="9062"/>
                  <a:pt x="4321" y="9166"/>
                  <a:pt x="4174" y="9137"/>
                </a:cubicBezTo>
                <a:cubicBezTo>
                  <a:pt x="4180" y="9044"/>
                  <a:pt x="4126" y="9032"/>
                  <a:pt x="4174" y="8960"/>
                </a:cubicBezTo>
                <a:cubicBezTo>
                  <a:pt x="4083" y="8958"/>
                  <a:pt x="4087" y="9027"/>
                  <a:pt x="4086" y="9093"/>
                </a:cubicBezTo>
                <a:cubicBezTo>
                  <a:pt x="4063" y="9111"/>
                  <a:pt x="4006" y="9105"/>
                  <a:pt x="3998" y="9137"/>
                </a:cubicBezTo>
                <a:cubicBezTo>
                  <a:pt x="4001" y="9171"/>
                  <a:pt x="4031" y="9137"/>
                  <a:pt x="4028" y="9137"/>
                </a:cubicBezTo>
                <a:cubicBezTo>
                  <a:pt x="4083" y="9145"/>
                  <a:pt x="4072" y="9199"/>
                  <a:pt x="4174" y="9180"/>
                </a:cubicBezTo>
                <a:cubicBezTo>
                  <a:pt x="4181" y="9179"/>
                  <a:pt x="4223" y="9152"/>
                  <a:pt x="4232" y="9159"/>
                </a:cubicBezTo>
                <a:cubicBezTo>
                  <a:pt x="4236" y="9160"/>
                  <a:pt x="4229" y="9179"/>
                  <a:pt x="4232" y="9180"/>
                </a:cubicBezTo>
                <a:cubicBezTo>
                  <a:pt x="4262" y="9191"/>
                  <a:pt x="4346" y="9187"/>
                  <a:pt x="4321" y="9246"/>
                </a:cubicBezTo>
                <a:cubicBezTo>
                  <a:pt x="4181" y="9219"/>
                  <a:pt x="4113" y="9207"/>
                  <a:pt x="3969" y="9225"/>
                </a:cubicBezTo>
                <a:cubicBezTo>
                  <a:pt x="3956" y="9183"/>
                  <a:pt x="3906" y="9169"/>
                  <a:pt x="3910" y="9114"/>
                </a:cubicBezTo>
                <a:cubicBezTo>
                  <a:pt x="3891" y="9092"/>
                  <a:pt x="3843" y="9092"/>
                  <a:pt x="3852" y="9048"/>
                </a:cubicBezTo>
                <a:cubicBezTo>
                  <a:pt x="3790" y="9058"/>
                  <a:pt x="3774" y="9033"/>
                  <a:pt x="3735" y="9026"/>
                </a:cubicBezTo>
                <a:cubicBezTo>
                  <a:pt x="3703" y="9031"/>
                  <a:pt x="3715" y="9070"/>
                  <a:pt x="3676" y="9070"/>
                </a:cubicBezTo>
                <a:cubicBezTo>
                  <a:pt x="3675" y="9104"/>
                  <a:pt x="3736" y="9079"/>
                  <a:pt x="3763" y="9093"/>
                </a:cubicBezTo>
                <a:cubicBezTo>
                  <a:pt x="3809" y="9113"/>
                  <a:pt x="3779" y="9149"/>
                  <a:pt x="3881" y="9114"/>
                </a:cubicBezTo>
                <a:cubicBezTo>
                  <a:pt x="3899" y="9220"/>
                  <a:pt x="3629" y="9122"/>
                  <a:pt x="3588" y="9114"/>
                </a:cubicBezTo>
                <a:cubicBezTo>
                  <a:pt x="3575" y="9112"/>
                  <a:pt x="3540" y="9120"/>
                  <a:pt x="3529" y="9114"/>
                </a:cubicBezTo>
                <a:cubicBezTo>
                  <a:pt x="3521" y="9110"/>
                  <a:pt x="3538" y="9074"/>
                  <a:pt x="3529" y="9070"/>
                </a:cubicBezTo>
                <a:cubicBezTo>
                  <a:pt x="3502" y="9058"/>
                  <a:pt x="3471" y="9082"/>
                  <a:pt x="3471" y="9093"/>
                </a:cubicBezTo>
                <a:cubicBezTo>
                  <a:pt x="3431" y="9078"/>
                  <a:pt x="3416" y="9045"/>
                  <a:pt x="3411" y="9005"/>
                </a:cubicBezTo>
                <a:cubicBezTo>
                  <a:pt x="3278" y="9047"/>
                  <a:pt x="3265" y="8938"/>
                  <a:pt x="3149" y="8960"/>
                </a:cubicBezTo>
                <a:cubicBezTo>
                  <a:pt x="3105" y="8969"/>
                  <a:pt x="3078" y="8983"/>
                  <a:pt x="2972" y="8960"/>
                </a:cubicBezTo>
                <a:cubicBezTo>
                  <a:pt x="2969" y="8960"/>
                  <a:pt x="2963" y="8941"/>
                  <a:pt x="2943" y="8938"/>
                </a:cubicBezTo>
                <a:cubicBezTo>
                  <a:pt x="2878" y="8926"/>
                  <a:pt x="2888" y="8916"/>
                  <a:pt x="2796" y="8916"/>
                </a:cubicBezTo>
                <a:cubicBezTo>
                  <a:pt x="2812" y="8884"/>
                  <a:pt x="2840" y="8861"/>
                  <a:pt x="2855" y="8828"/>
                </a:cubicBezTo>
                <a:cubicBezTo>
                  <a:pt x="2906" y="8833"/>
                  <a:pt x="2922" y="8866"/>
                  <a:pt x="2913" y="8916"/>
                </a:cubicBezTo>
                <a:cubicBezTo>
                  <a:pt x="3020" y="8889"/>
                  <a:pt x="3145" y="8960"/>
                  <a:pt x="3177" y="8916"/>
                </a:cubicBezTo>
                <a:cubicBezTo>
                  <a:pt x="3270" y="8952"/>
                  <a:pt x="3394" y="8997"/>
                  <a:pt x="3499" y="8960"/>
                </a:cubicBezTo>
                <a:cubicBezTo>
                  <a:pt x="3508" y="8996"/>
                  <a:pt x="3472" y="8999"/>
                  <a:pt x="3471" y="9026"/>
                </a:cubicBezTo>
                <a:cubicBezTo>
                  <a:pt x="3527" y="9036"/>
                  <a:pt x="3577" y="9011"/>
                  <a:pt x="3529" y="9005"/>
                </a:cubicBezTo>
                <a:cubicBezTo>
                  <a:pt x="3562" y="8970"/>
                  <a:pt x="3625" y="8958"/>
                  <a:pt x="3617" y="8893"/>
                </a:cubicBezTo>
                <a:cubicBezTo>
                  <a:pt x="3614" y="8877"/>
                  <a:pt x="3520" y="8828"/>
                  <a:pt x="3529" y="8873"/>
                </a:cubicBezTo>
                <a:cubicBezTo>
                  <a:pt x="3466" y="8875"/>
                  <a:pt x="3516" y="8794"/>
                  <a:pt x="3499" y="8762"/>
                </a:cubicBezTo>
                <a:cubicBezTo>
                  <a:pt x="3548" y="8756"/>
                  <a:pt x="3551" y="8782"/>
                  <a:pt x="3588" y="8784"/>
                </a:cubicBezTo>
                <a:cubicBezTo>
                  <a:pt x="3596" y="8748"/>
                  <a:pt x="3560" y="8747"/>
                  <a:pt x="3558" y="8718"/>
                </a:cubicBezTo>
                <a:cubicBezTo>
                  <a:pt x="3464" y="8691"/>
                  <a:pt x="3536" y="8789"/>
                  <a:pt x="3441" y="8762"/>
                </a:cubicBezTo>
                <a:cubicBezTo>
                  <a:pt x="3441" y="8733"/>
                  <a:pt x="3441" y="8703"/>
                  <a:pt x="3441" y="8674"/>
                </a:cubicBezTo>
                <a:cubicBezTo>
                  <a:pt x="3540" y="8673"/>
                  <a:pt x="3566" y="8714"/>
                  <a:pt x="3617" y="8652"/>
                </a:cubicBezTo>
                <a:cubicBezTo>
                  <a:pt x="3592" y="8600"/>
                  <a:pt x="3466" y="8654"/>
                  <a:pt x="3441" y="8674"/>
                </a:cubicBezTo>
                <a:cubicBezTo>
                  <a:pt x="3414" y="8659"/>
                  <a:pt x="3397" y="8634"/>
                  <a:pt x="3383" y="8607"/>
                </a:cubicBezTo>
                <a:cubicBezTo>
                  <a:pt x="3372" y="8571"/>
                  <a:pt x="3405" y="8567"/>
                  <a:pt x="3441" y="8564"/>
                </a:cubicBezTo>
                <a:cubicBezTo>
                  <a:pt x="3422" y="8542"/>
                  <a:pt x="3374" y="8542"/>
                  <a:pt x="3383" y="8498"/>
                </a:cubicBezTo>
                <a:cubicBezTo>
                  <a:pt x="3331" y="8503"/>
                  <a:pt x="3315" y="8535"/>
                  <a:pt x="3324" y="8587"/>
                </a:cubicBezTo>
                <a:cubicBezTo>
                  <a:pt x="3285" y="8564"/>
                  <a:pt x="3265" y="8527"/>
                  <a:pt x="3237" y="8498"/>
                </a:cubicBezTo>
                <a:cubicBezTo>
                  <a:pt x="3207" y="8519"/>
                  <a:pt x="3177" y="8542"/>
                  <a:pt x="3149" y="8564"/>
                </a:cubicBezTo>
                <a:cubicBezTo>
                  <a:pt x="3112" y="8635"/>
                  <a:pt x="3243" y="8580"/>
                  <a:pt x="3207" y="8652"/>
                </a:cubicBezTo>
                <a:cubicBezTo>
                  <a:pt x="3111" y="8636"/>
                  <a:pt x="3162" y="8695"/>
                  <a:pt x="3207" y="8695"/>
                </a:cubicBezTo>
                <a:cubicBezTo>
                  <a:pt x="3197" y="8769"/>
                  <a:pt x="3116" y="8610"/>
                  <a:pt x="3089" y="8695"/>
                </a:cubicBezTo>
                <a:cubicBezTo>
                  <a:pt x="3047" y="8687"/>
                  <a:pt x="3093" y="8676"/>
                  <a:pt x="3089" y="8652"/>
                </a:cubicBezTo>
                <a:cubicBezTo>
                  <a:pt x="3059" y="8590"/>
                  <a:pt x="2966" y="8659"/>
                  <a:pt x="2913" y="8652"/>
                </a:cubicBezTo>
                <a:cubicBezTo>
                  <a:pt x="2919" y="8583"/>
                  <a:pt x="3010" y="8577"/>
                  <a:pt x="3119" y="8587"/>
                </a:cubicBezTo>
                <a:cubicBezTo>
                  <a:pt x="3083" y="8553"/>
                  <a:pt x="2991" y="8565"/>
                  <a:pt x="3031" y="8475"/>
                </a:cubicBezTo>
                <a:cubicBezTo>
                  <a:pt x="3055" y="8487"/>
                  <a:pt x="3078" y="8499"/>
                  <a:pt x="3119" y="8498"/>
                </a:cubicBezTo>
                <a:cubicBezTo>
                  <a:pt x="3101" y="8478"/>
                  <a:pt x="3083" y="8459"/>
                  <a:pt x="3119" y="8454"/>
                </a:cubicBezTo>
                <a:cubicBezTo>
                  <a:pt x="3111" y="8419"/>
                  <a:pt x="3043" y="8442"/>
                  <a:pt x="3002" y="8432"/>
                </a:cubicBezTo>
                <a:cubicBezTo>
                  <a:pt x="2993" y="8430"/>
                  <a:pt x="2998" y="8413"/>
                  <a:pt x="2972" y="8410"/>
                </a:cubicBezTo>
                <a:cubicBezTo>
                  <a:pt x="2909" y="8404"/>
                  <a:pt x="2814" y="8415"/>
                  <a:pt x="2738" y="8410"/>
                </a:cubicBezTo>
                <a:cubicBezTo>
                  <a:pt x="2764" y="8484"/>
                  <a:pt x="2803" y="8413"/>
                  <a:pt x="2855" y="8454"/>
                </a:cubicBezTo>
                <a:cubicBezTo>
                  <a:pt x="2865" y="8468"/>
                  <a:pt x="2782" y="8487"/>
                  <a:pt x="2767" y="8475"/>
                </a:cubicBezTo>
                <a:cubicBezTo>
                  <a:pt x="2765" y="8475"/>
                  <a:pt x="2768" y="8454"/>
                  <a:pt x="2767" y="8454"/>
                </a:cubicBezTo>
                <a:cubicBezTo>
                  <a:pt x="2732" y="8453"/>
                  <a:pt x="2683" y="8494"/>
                  <a:pt x="2650" y="8454"/>
                </a:cubicBezTo>
                <a:cubicBezTo>
                  <a:pt x="2620" y="8520"/>
                  <a:pt x="2716" y="8494"/>
                  <a:pt x="2767" y="8498"/>
                </a:cubicBezTo>
                <a:cubicBezTo>
                  <a:pt x="2781" y="8545"/>
                  <a:pt x="2725" y="8540"/>
                  <a:pt x="2679" y="8542"/>
                </a:cubicBezTo>
                <a:cubicBezTo>
                  <a:pt x="2697" y="8561"/>
                  <a:pt x="2714" y="8581"/>
                  <a:pt x="2679" y="8587"/>
                </a:cubicBezTo>
                <a:cubicBezTo>
                  <a:pt x="2582" y="8602"/>
                  <a:pt x="2632" y="8540"/>
                  <a:pt x="2650" y="8520"/>
                </a:cubicBezTo>
                <a:cubicBezTo>
                  <a:pt x="2585" y="8508"/>
                  <a:pt x="2608" y="8563"/>
                  <a:pt x="2562" y="8564"/>
                </a:cubicBezTo>
                <a:cubicBezTo>
                  <a:pt x="2510" y="8552"/>
                  <a:pt x="2440" y="8553"/>
                  <a:pt x="2416" y="8520"/>
                </a:cubicBezTo>
                <a:cubicBezTo>
                  <a:pt x="2369" y="8518"/>
                  <a:pt x="2304" y="8531"/>
                  <a:pt x="2298" y="8498"/>
                </a:cubicBezTo>
                <a:cubicBezTo>
                  <a:pt x="2454" y="8500"/>
                  <a:pt x="2549" y="8487"/>
                  <a:pt x="2621" y="8475"/>
                </a:cubicBezTo>
                <a:cubicBezTo>
                  <a:pt x="2596" y="8407"/>
                  <a:pt x="2328" y="8519"/>
                  <a:pt x="2386" y="8388"/>
                </a:cubicBezTo>
                <a:cubicBezTo>
                  <a:pt x="2328" y="8424"/>
                  <a:pt x="2349" y="8385"/>
                  <a:pt x="2269" y="8388"/>
                </a:cubicBezTo>
                <a:cubicBezTo>
                  <a:pt x="2231" y="8426"/>
                  <a:pt x="2327" y="8427"/>
                  <a:pt x="2327" y="8432"/>
                </a:cubicBezTo>
                <a:cubicBezTo>
                  <a:pt x="2332" y="8480"/>
                  <a:pt x="2165" y="8432"/>
                  <a:pt x="2269" y="8498"/>
                </a:cubicBezTo>
                <a:cubicBezTo>
                  <a:pt x="2274" y="8546"/>
                  <a:pt x="2165" y="8509"/>
                  <a:pt x="2122" y="8520"/>
                </a:cubicBezTo>
                <a:cubicBezTo>
                  <a:pt x="2090" y="8525"/>
                  <a:pt x="2102" y="8564"/>
                  <a:pt x="2063" y="8564"/>
                </a:cubicBezTo>
                <a:cubicBezTo>
                  <a:pt x="2071" y="8621"/>
                  <a:pt x="2114" y="8534"/>
                  <a:pt x="2181" y="8564"/>
                </a:cubicBezTo>
                <a:cubicBezTo>
                  <a:pt x="2165" y="8618"/>
                  <a:pt x="2067" y="8610"/>
                  <a:pt x="2093" y="8695"/>
                </a:cubicBezTo>
                <a:cubicBezTo>
                  <a:pt x="2122" y="8732"/>
                  <a:pt x="2171" y="8747"/>
                  <a:pt x="2210" y="8718"/>
                </a:cubicBezTo>
                <a:cubicBezTo>
                  <a:pt x="2198" y="8675"/>
                  <a:pt x="2096" y="8700"/>
                  <a:pt x="2122" y="8630"/>
                </a:cubicBezTo>
                <a:cubicBezTo>
                  <a:pt x="2194" y="8672"/>
                  <a:pt x="2267" y="8712"/>
                  <a:pt x="2416" y="8695"/>
                </a:cubicBezTo>
                <a:cubicBezTo>
                  <a:pt x="2439" y="8779"/>
                  <a:pt x="2277" y="8724"/>
                  <a:pt x="2210" y="8740"/>
                </a:cubicBezTo>
                <a:cubicBezTo>
                  <a:pt x="2201" y="8774"/>
                  <a:pt x="2282" y="8747"/>
                  <a:pt x="2298" y="8762"/>
                </a:cubicBezTo>
                <a:cubicBezTo>
                  <a:pt x="2321" y="8783"/>
                  <a:pt x="2220" y="8870"/>
                  <a:pt x="2357" y="8850"/>
                </a:cubicBezTo>
                <a:cubicBezTo>
                  <a:pt x="2378" y="8886"/>
                  <a:pt x="2219" y="8886"/>
                  <a:pt x="2240" y="8850"/>
                </a:cubicBezTo>
                <a:cubicBezTo>
                  <a:pt x="2141" y="8870"/>
                  <a:pt x="2236" y="8900"/>
                  <a:pt x="2181" y="8938"/>
                </a:cubicBezTo>
                <a:cubicBezTo>
                  <a:pt x="2147" y="8898"/>
                  <a:pt x="2068" y="8890"/>
                  <a:pt x="2034" y="8850"/>
                </a:cubicBezTo>
                <a:cubicBezTo>
                  <a:pt x="1929" y="8878"/>
                  <a:pt x="2025" y="8922"/>
                  <a:pt x="1976" y="8982"/>
                </a:cubicBezTo>
                <a:cubicBezTo>
                  <a:pt x="1835" y="8997"/>
                  <a:pt x="1882" y="9039"/>
                  <a:pt x="1888" y="9137"/>
                </a:cubicBezTo>
                <a:cubicBezTo>
                  <a:pt x="1852" y="9150"/>
                  <a:pt x="1745" y="9108"/>
                  <a:pt x="1741" y="9159"/>
                </a:cubicBezTo>
                <a:cubicBezTo>
                  <a:pt x="1739" y="9194"/>
                  <a:pt x="1667" y="9142"/>
                  <a:pt x="1595" y="9180"/>
                </a:cubicBezTo>
                <a:cubicBezTo>
                  <a:pt x="1604" y="9254"/>
                  <a:pt x="1725" y="9244"/>
                  <a:pt x="1741" y="9312"/>
                </a:cubicBezTo>
                <a:cubicBezTo>
                  <a:pt x="1790" y="9312"/>
                  <a:pt x="1839" y="9312"/>
                  <a:pt x="1888" y="9312"/>
                </a:cubicBezTo>
                <a:cubicBezTo>
                  <a:pt x="1941" y="9372"/>
                  <a:pt x="1759" y="9355"/>
                  <a:pt x="1858" y="9378"/>
                </a:cubicBezTo>
                <a:cubicBezTo>
                  <a:pt x="1849" y="9408"/>
                  <a:pt x="1785" y="9397"/>
                  <a:pt x="1741" y="9400"/>
                </a:cubicBezTo>
                <a:cubicBezTo>
                  <a:pt x="1702" y="9415"/>
                  <a:pt x="1687" y="9447"/>
                  <a:pt x="1683" y="9488"/>
                </a:cubicBezTo>
                <a:cubicBezTo>
                  <a:pt x="1688" y="9507"/>
                  <a:pt x="1712" y="9510"/>
                  <a:pt x="1712" y="9533"/>
                </a:cubicBezTo>
                <a:cubicBezTo>
                  <a:pt x="1758" y="9530"/>
                  <a:pt x="1824" y="9543"/>
                  <a:pt x="1830" y="9511"/>
                </a:cubicBezTo>
                <a:cubicBezTo>
                  <a:pt x="1871" y="9513"/>
                  <a:pt x="1912" y="9514"/>
                  <a:pt x="1917" y="9488"/>
                </a:cubicBezTo>
                <a:cubicBezTo>
                  <a:pt x="1989" y="9508"/>
                  <a:pt x="2044" y="9539"/>
                  <a:pt x="2151" y="9533"/>
                </a:cubicBezTo>
                <a:cubicBezTo>
                  <a:pt x="2151" y="9555"/>
                  <a:pt x="2116" y="9550"/>
                  <a:pt x="2093" y="9555"/>
                </a:cubicBezTo>
                <a:cubicBezTo>
                  <a:pt x="2083" y="9599"/>
                  <a:pt x="2099" y="9623"/>
                  <a:pt x="2151" y="9620"/>
                </a:cubicBezTo>
                <a:cubicBezTo>
                  <a:pt x="2113" y="9707"/>
                  <a:pt x="2021" y="9625"/>
                  <a:pt x="1946" y="9665"/>
                </a:cubicBezTo>
                <a:cubicBezTo>
                  <a:pt x="1997" y="9715"/>
                  <a:pt x="2111" y="9716"/>
                  <a:pt x="2210" y="9731"/>
                </a:cubicBezTo>
                <a:cubicBezTo>
                  <a:pt x="2158" y="9779"/>
                  <a:pt x="1980" y="9734"/>
                  <a:pt x="1917" y="9775"/>
                </a:cubicBezTo>
                <a:cubicBezTo>
                  <a:pt x="1924" y="9814"/>
                  <a:pt x="1967" y="9824"/>
                  <a:pt x="2034" y="9818"/>
                </a:cubicBezTo>
                <a:cubicBezTo>
                  <a:pt x="2111" y="9843"/>
                  <a:pt x="1919" y="9846"/>
                  <a:pt x="1888" y="9863"/>
                </a:cubicBezTo>
                <a:cubicBezTo>
                  <a:pt x="1877" y="9803"/>
                  <a:pt x="1759" y="9764"/>
                  <a:pt x="1771" y="9775"/>
                </a:cubicBezTo>
                <a:cubicBezTo>
                  <a:pt x="1782" y="9785"/>
                  <a:pt x="1799" y="9704"/>
                  <a:pt x="1771" y="9731"/>
                </a:cubicBezTo>
                <a:cubicBezTo>
                  <a:pt x="1739" y="9761"/>
                  <a:pt x="1707" y="9721"/>
                  <a:pt x="1653" y="9665"/>
                </a:cubicBezTo>
                <a:cubicBezTo>
                  <a:pt x="1560" y="9662"/>
                  <a:pt x="1429" y="9686"/>
                  <a:pt x="1448" y="9599"/>
                </a:cubicBezTo>
                <a:cubicBezTo>
                  <a:pt x="1568" y="9582"/>
                  <a:pt x="1549" y="9670"/>
                  <a:pt x="1683" y="9643"/>
                </a:cubicBezTo>
                <a:cubicBezTo>
                  <a:pt x="1685" y="9613"/>
                  <a:pt x="1676" y="9563"/>
                  <a:pt x="1653" y="9555"/>
                </a:cubicBezTo>
                <a:cubicBezTo>
                  <a:pt x="1619" y="9542"/>
                  <a:pt x="1556" y="9573"/>
                  <a:pt x="1565" y="9577"/>
                </a:cubicBezTo>
                <a:cubicBezTo>
                  <a:pt x="1507" y="9556"/>
                  <a:pt x="1621" y="9527"/>
                  <a:pt x="1477" y="9533"/>
                </a:cubicBezTo>
                <a:cubicBezTo>
                  <a:pt x="1461" y="9486"/>
                  <a:pt x="1405" y="9470"/>
                  <a:pt x="1419" y="9400"/>
                </a:cubicBezTo>
                <a:cubicBezTo>
                  <a:pt x="1481" y="9391"/>
                  <a:pt x="1496" y="9415"/>
                  <a:pt x="1536" y="9423"/>
                </a:cubicBezTo>
                <a:cubicBezTo>
                  <a:pt x="1510" y="9405"/>
                  <a:pt x="1406" y="9288"/>
                  <a:pt x="1536" y="9291"/>
                </a:cubicBezTo>
                <a:cubicBezTo>
                  <a:pt x="1532" y="9249"/>
                  <a:pt x="1437" y="9277"/>
                  <a:pt x="1419" y="9246"/>
                </a:cubicBezTo>
                <a:cubicBezTo>
                  <a:pt x="1457" y="9217"/>
                  <a:pt x="1458" y="9165"/>
                  <a:pt x="1390" y="9159"/>
                </a:cubicBezTo>
                <a:cubicBezTo>
                  <a:pt x="1394" y="9117"/>
                  <a:pt x="1489" y="9145"/>
                  <a:pt x="1507" y="9114"/>
                </a:cubicBezTo>
                <a:cubicBezTo>
                  <a:pt x="1477" y="9085"/>
                  <a:pt x="1478" y="9033"/>
                  <a:pt x="1448" y="9005"/>
                </a:cubicBezTo>
                <a:cubicBezTo>
                  <a:pt x="1424" y="9008"/>
                  <a:pt x="1419" y="9027"/>
                  <a:pt x="1390" y="9026"/>
                </a:cubicBezTo>
                <a:cubicBezTo>
                  <a:pt x="1324" y="9015"/>
                  <a:pt x="1425" y="9112"/>
                  <a:pt x="1360" y="9048"/>
                </a:cubicBezTo>
                <a:cubicBezTo>
                  <a:pt x="1288" y="9051"/>
                  <a:pt x="1310" y="9021"/>
                  <a:pt x="1360" y="9026"/>
                </a:cubicBezTo>
                <a:cubicBezTo>
                  <a:pt x="1344" y="8954"/>
                  <a:pt x="1335" y="8930"/>
                  <a:pt x="1243" y="8960"/>
                </a:cubicBezTo>
                <a:cubicBezTo>
                  <a:pt x="1232" y="8852"/>
                  <a:pt x="1339" y="8807"/>
                  <a:pt x="1448" y="8850"/>
                </a:cubicBezTo>
                <a:cubicBezTo>
                  <a:pt x="1458" y="8823"/>
                  <a:pt x="1401" y="8839"/>
                  <a:pt x="1390" y="8828"/>
                </a:cubicBezTo>
                <a:cubicBezTo>
                  <a:pt x="1358" y="8794"/>
                  <a:pt x="1385" y="8720"/>
                  <a:pt x="1331" y="8695"/>
                </a:cubicBezTo>
                <a:cubicBezTo>
                  <a:pt x="1297" y="8699"/>
                  <a:pt x="1306" y="8736"/>
                  <a:pt x="1302" y="8762"/>
                </a:cubicBezTo>
                <a:cubicBezTo>
                  <a:pt x="1245" y="8753"/>
                  <a:pt x="1249" y="8699"/>
                  <a:pt x="1155" y="8718"/>
                </a:cubicBezTo>
                <a:cubicBezTo>
                  <a:pt x="1201" y="8679"/>
                  <a:pt x="1327" y="8700"/>
                  <a:pt x="1331" y="8630"/>
                </a:cubicBezTo>
                <a:cubicBezTo>
                  <a:pt x="1352" y="8587"/>
                  <a:pt x="1282" y="8582"/>
                  <a:pt x="1272" y="8564"/>
                </a:cubicBezTo>
                <a:cubicBezTo>
                  <a:pt x="1246" y="8517"/>
                  <a:pt x="1286" y="8438"/>
                  <a:pt x="1214" y="8410"/>
                </a:cubicBezTo>
                <a:cubicBezTo>
                  <a:pt x="1210" y="8331"/>
                  <a:pt x="1300" y="8366"/>
                  <a:pt x="1243" y="8300"/>
                </a:cubicBezTo>
                <a:cubicBezTo>
                  <a:pt x="1232" y="8288"/>
                  <a:pt x="1215" y="8303"/>
                  <a:pt x="1214" y="8277"/>
                </a:cubicBezTo>
                <a:cubicBezTo>
                  <a:pt x="1213" y="8263"/>
                  <a:pt x="1211" y="8198"/>
                  <a:pt x="1126" y="8212"/>
                </a:cubicBezTo>
                <a:cubicBezTo>
                  <a:pt x="1172" y="8195"/>
                  <a:pt x="1119" y="8104"/>
                  <a:pt x="1214" y="8123"/>
                </a:cubicBezTo>
                <a:cubicBezTo>
                  <a:pt x="1204" y="8093"/>
                  <a:pt x="1207" y="7994"/>
                  <a:pt x="1155" y="7991"/>
                </a:cubicBezTo>
                <a:cubicBezTo>
                  <a:pt x="1121" y="7990"/>
                  <a:pt x="1131" y="7950"/>
                  <a:pt x="1126" y="7925"/>
                </a:cubicBezTo>
                <a:cubicBezTo>
                  <a:pt x="1118" y="7906"/>
                  <a:pt x="1016" y="7852"/>
                  <a:pt x="1008" y="7904"/>
                </a:cubicBezTo>
                <a:cubicBezTo>
                  <a:pt x="940" y="7903"/>
                  <a:pt x="1019" y="7843"/>
                  <a:pt x="1067" y="7860"/>
                </a:cubicBezTo>
                <a:cubicBezTo>
                  <a:pt x="1027" y="7816"/>
                  <a:pt x="1081" y="7702"/>
                  <a:pt x="950" y="7727"/>
                </a:cubicBezTo>
                <a:cubicBezTo>
                  <a:pt x="966" y="7695"/>
                  <a:pt x="916" y="7614"/>
                  <a:pt x="979" y="7617"/>
                </a:cubicBezTo>
                <a:cubicBezTo>
                  <a:pt x="897" y="7572"/>
                  <a:pt x="984" y="7535"/>
                  <a:pt x="891" y="7508"/>
                </a:cubicBezTo>
                <a:cubicBezTo>
                  <a:pt x="891" y="7442"/>
                  <a:pt x="891" y="7376"/>
                  <a:pt x="891" y="7310"/>
                </a:cubicBezTo>
                <a:cubicBezTo>
                  <a:pt x="887" y="7283"/>
                  <a:pt x="838" y="7290"/>
                  <a:pt x="803" y="7287"/>
                </a:cubicBezTo>
                <a:cubicBezTo>
                  <a:pt x="848" y="7193"/>
                  <a:pt x="767" y="7132"/>
                  <a:pt x="862" y="7067"/>
                </a:cubicBezTo>
                <a:cubicBezTo>
                  <a:pt x="850" y="7034"/>
                  <a:pt x="810" y="6997"/>
                  <a:pt x="803" y="6958"/>
                </a:cubicBezTo>
                <a:cubicBezTo>
                  <a:pt x="797" y="6922"/>
                  <a:pt x="829" y="6919"/>
                  <a:pt x="833" y="6892"/>
                </a:cubicBezTo>
                <a:cubicBezTo>
                  <a:pt x="838" y="6847"/>
                  <a:pt x="784" y="6781"/>
                  <a:pt x="833" y="6759"/>
                </a:cubicBezTo>
                <a:cubicBezTo>
                  <a:pt x="877" y="6787"/>
                  <a:pt x="921" y="6849"/>
                  <a:pt x="979" y="6803"/>
                </a:cubicBezTo>
                <a:cubicBezTo>
                  <a:pt x="907" y="6731"/>
                  <a:pt x="856" y="6745"/>
                  <a:pt x="715" y="6759"/>
                </a:cubicBezTo>
                <a:cubicBezTo>
                  <a:pt x="739" y="6710"/>
                  <a:pt x="853" y="6730"/>
                  <a:pt x="862" y="6671"/>
                </a:cubicBezTo>
                <a:cubicBezTo>
                  <a:pt x="884" y="6603"/>
                  <a:pt x="782" y="6628"/>
                  <a:pt x="803" y="6560"/>
                </a:cubicBezTo>
                <a:cubicBezTo>
                  <a:pt x="799" y="6499"/>
                  <a:pt x="886" y="6506"/>
                  <a:pt x="921" y="6474"/>
                </a:cubicBezTo>
                <a:cubicBezTo>
                  <a:pt x="928" y="6408"/>
                  <a:pt x="854" y="6405"/>
                  <a:pt x="862" y="6341"/>
                </a:cubicBezTo>
                <a:cubicBezTo>
                  <a:pt x="810" y="6346"/>
                  <a:pt x="715" y="6318"/>
                  <a:pt x="745" y="6385"/>
                </a:cubicBezTo>
                <a:cubicBezTo>
                  <a:pt x="638" y="6369"/>
                  <a:pt x="748" y="6315"/>
                  <a:pt x="715" y="6231"/>
                </a:cubicBezTo>
                <a:cubicBezTo>
                  <a:pt x="628" y="6208"/>
                  <a:pt x="663" y="6280"/>
                  <a:pt x="657" y="6319"/>
                </a:cubicBezTo>
                <a:cubicBezTo>
                  <a:pt x="623" y="6315"/>
                  <a:pt x="605" y="6324"/>
                  <a:pt x="598" y="6341"/>
                </a:cubicBezTo>
                <a:cubicBezTo>
                  <a:pt x="540" y="6366"/>
                  <a:pt x="554" y="6301"/>
                  <a:pt x="540" y="6297"/>
                </a:cubicBezTo>
                <a:cubicBezTo>
                  <a:pt x="523" y="6292"/>
                  <a:pt x="362" y="6310"/>
                  <a:pt x="393" y="6363"/>
                </a:cubicBezTo>
                <a:cubicBezTo>
                  <a:pt x="367" y="6346"/>
                  <a:pt x="327" y="6339"/>
                  <a:pt x="276" y="6341"/>
                </a:cubicBezTo>
                <a:cubicBezTo>
                  <a:pt x="276" y="6297"/>
                  <a:pt x="355" y="6313"/>
                  <a:pt x="334" y="6253"/>
                </a:cubicBezTo>
                <a:cubicBezTo>
                  <a:pt x="357" y="6252"/>
                  <a:pt x="366" y="6280"/>
                  <a:pt x="393" y="6274"/>
                </a:cubicBezTo>
                <a:cubicBezTo>
                  <a:pt x="402" y="6273"/>
                  <a:pt x="418" y="6231"/>
                  <a:pt x="422" y="6231"/>
                </a:cubicBezTo>
                <a:cubicBezTo>
                  <a:pt x="444" y="6228"/>
                  <a:pt x="453" y="6255"/>
                  <a:pt x="481" y="6253"/>
                </a:cubicBezTo>
                <a:cubicBezTo>
                  <a:pt x="499" y="6252"/>
                  <a:pt x="560" y="6238"/>
                  <a:pt x="598" y="6231"/>
                </a:cubicBezTo>
                <a:cubicBezTo>
                  <a:pt x="637" y="6223"/>
                  <a:pt x="720" y="6202"/>
                  <a:pt x="774" y="6187"/>
                </a:cubicBezTo>
                <a:cubicBezTo>
                  <a:pt x="784" y="6183"/>
                  <a:pt x="826" y="6193"/>
                  <a:pt x="833" y="6187"/>
                </a:cubicBezTo>
                <a:cubicBezTo>
                  <a:pt x="876" y="6147"/>
                  <a:pt x="1033" y="6132"/>
                  <a:pt x="1126" y="6165"/>
                </a:cubicBezTo>
                <a:cubicBezTo>
                  <a:pt x="1125" y="6143"/>
                  <a:pt x="1090" y="6147"/>
                  <a:pt x="1067" y="6142"/>
                </a:cubicBezTo>
                <a:cubicBezTo>
                  <a:pt x="1070" y="6100"/>
                  <a:pt x="1164" y="6127"/>
                  <a:pt x="1155" y="6076"/>
                </a:cubicBezTo>
                <a:cubicBezTo>
                  <a:pt x="1061" y="6116"/>
                  <a:pt x="957" y="6100"/>
                  <a:pt x="862" y="6121"/>
                </a:cubicBezTo>
                <a:cubicBezTo>
                  <a:pt x="813" y="6131"/>
                  <a:pt x="724" y="6205"/>
                  <a:pt x="598" y="6187"/>
                </a:cubicBezTo>
                <a:cubicBezTo>
                  <a:pt x="623" y="6139"/>
                  <a:pt x="750" y="6168"/>
                  <a:pt x="774" y="6121"/>
                </a:cubicBezTo>
                <a:cubicBezTo>
                  <a:pt x="766" y="6069"/>
                  <a:pt x="644" y="6107"/>
                  <a:pt x="657" y="6142"/>
                </a:cubicBezTo>
                <a:cubicBezTo>
                  <a:pt x="622" y="6151"/>
                  <a:pt x="642" y="6105"/>
                  <a:pt x="628" y="6099"/>
                </a:cubicBezTo>
                <a:cubicBezTo>
                  <a:pt x="624" y="6097"/>
                  <a:pt x="565" y="6122"/>
                  <a:pt x="540" y="6121"/>
                </a:cubicBezTo>
                <a:cubicBezTo>
                  <a:pt x="550" y="6121"/>
                  <a:pt x="519" y="6100"/>
                  <a:pt x="510" y="6099"/>
                </a:cubicBezTo>
                <a:cubicBezTo>
                  <a:pt x="492" y="6095"/>
                  <a:pt x="471" y="6101"/>
                  <a:pt x="452" y="6099"/>
                </a:cubicBezTo>
                <a:cubicBezTo>
                  <a:pt x="421" y="6016"/>
                  <a:pt x="513" y="6027"/>
                  <a:pt x="540" y="5988"/>
                </a:cubicBezTo>
                <a:cubicBezTo>
                  <a:pt x="487" y="5916"/>
                  <a:pt x="421" y="6014"/>
                  <a:pt x="393" y="6033"/>
                </a:cubicBezTo>
                <a:cubicBezTo>
                  <a:pt x="237" y="6032"/>
                  <a:pt x="213" y="5933"/>
                  <a:pt x="188" y="5834"/>
                </a:cubicBezTo>
                <a:cubicBezTo>
                  <a:pt x="303" y="5843"/>
                  <a:pt x="313" y="5931"/>
                  <a:pt x="422" y="5945"/>
                </a:cubicBezTo>
                <a:cubicBezTo>
                  <a:pt x="589" y="5929"/>
                  <a:pt x="507" y="5870"/>
                  <a:pt x="481" y="5813"/>
                </a:cubicBezTo>
                <a:cubicBezTo>
                  <a:pt x="483" y="5817"/>
                  <a:pt x="534" y="5809"/>
                  <a:pt x="540" y="5813"/>
                </a:cubicBezTo>
                <a:cubicBezTo>
                  <a:pt x="542" y="5772"/>
                  <a:pt x="451" y="5808"/>
                  <a:pt x="422" y="5790"/>
                </a:cubicBezTo>
                <a:cubicBezTo>
                  <a:pt x="416" y="5786"/>
                  <a:pt x="430" y="5748"/>
                  <a:pt x="422" y="5747"/>
                </a:cubicBezTo>
                <a:cubicBezTo>
                  <a:pt x="391" y="5738"/>
                  <a:pt x="368" y="5756"/>
                  <a:pt x="364" y="5768"/>
                </a:cubicBezTo>
                <a:cubicBezTo>
                  <a:pt x="322" y="5763"/>
                  <a:pt x="354" y="5703"/>
                  <a:pt x="305" y="5702"/>
                </a:cubicBezTo>
                <a:cubicBezTo>
                  <a:pt x="308" y="5663"/>
                  <a:pt x="269" y="5656"/>
                  <a:pt x="276" y="5614"/>
                </a:cubicBezTo>
                <a:cubicBezTo>
                  <a:pt x="429" y="5595"/>
                  <a:pt x="386" y="5723"/>
                  <a:pt x="540" y="5702"/>
                </a:cubicBezTo>
                <a:cubicBezTo>
                  <a:pt x="585" y="5694"/>
                  <a:pt x="513" y="5663"/>
                  <a:pt x="569" y="5658"/>
                </a:cubicBezTo>
                <a:cubicBezTo>
                  <a:pt x="510" y="5588"/>
                  <a:pt x="536" y="5580"/>
                  <a:pt x="510" y="5504"/>
                </a:cubicBezTo>
                <a:cubicBezTo>
                  <a:pt x="562" y="5499"/>
                  <a:pt x="578" y="5466"/>
                  <a:pt x="569" y="5416"/>
                </a:cubicBezTo>
                <a:cubicBezTo>
                  <a:pt x="643" y="5446"/>
                  <a:pt x="647" y="5393"/>
                  <a:pt x="686" y="5372"/>
                </a:cubicBezTo>
                <a:cubicBezTo>
                  <a:pt x="697" y="5366"/>
                  <a:pt x="737" y="5380"/>
                  <a:pt x="745" y="5372"/>
                </a:cubicBezTo>
                <a:cubicBezTo>
                  <a:pt x="767" y="5351"/>
                  <a:pt x="846" y="5344"/>
                  <a:pt x="979" y="5350"/>
                </a:cubicBezTo>
                <a:cubicBezTo>
                  <a:pt x="1055" y="5341"/>
                  <a:pt x="1067" y="5284"/>
                  <a:pt x="1155" y="5284"/>
                </a:cubicBezTo>
                <a:cubicBezTo>
                  <a:pt x="1175" y="5344"/>
                  <a:pt x="1094" y="5327"/>
                  <a:pt x="1067" y="5350"/>
                </a:cubicBezTo>
                <a:cubicBezTo>
                  <a:pt x="1040" y="5411"/>
                  <a:pt x="1183" y="5344"/>
                  <a:pt x="1214" y="5372"/>
                </a:cubicBezTo>
                <a:cubicBezTo>
                  <a:pt x="1240" y="5396"/>
                  <a:pt x="1241" y="5370"/>
                  <a:pt x="1302" y="5372"/>
                </a:cubicBezTo>
                <a:cubicBezTo>
                  <a:pt x="1317" y="5378"/>
                  <a:pt x="1347" y="5437"/>
                  <a:pt x="1360" y="5438"/>
                </a:cubicBezTo>
                <a:cubicBezTo>
                  <a:pt x="1387" y="5441"/>
                  <a:pt x="1419" y="5401"/>
                  <a:pt x="1448" y="5395"/>
                </a:cubicBezTo>
                <a:cubicBezTo>
                  <a:pt x="1493" y="5385"/>
                  <a:pt x="1491" y="5415"/>
                  <a:pt x="1507" y="5416"/>
                </a:cubicBezTo>
                <a:cubicBezTo>
                  <a:pt x="1528" y="5419"/>
                  <a:pt x="1589" y="5369"/>
                  <a:pt x="1595" y="5416"/>
                </a:cubicBezTo>
                <a:cubicBezTo>
                  <a:pt x="1646" y="5411"/>
                  <a:pt x="1661" y="5378"/>
                  <a:pt x="1653" y="5329"/>
                </a:cubicBezTo>
                <a:cubicBezTo>
                  <a:pt x="1705" y="5323"/>
                  <a:pt x="1800" y="5350"/>
                  <a:pt x="1771" y="5284"/>
                </a:cubicBezTo>
                <a:cubicBezTo>
                  <a:pt x="1821" y="5276"/>
                  <a:pt x="1826" y="5302"/>
                  <a:pt x="1830" y="5329"/>
                </a:cubicBezTo>
                <a:cubicBezTo>
                  <a:pt x="1857" y="5312"/>
                  <a:pt x="1874" y="5288"/>
                  <a:pt x="1888" y="5263"/>
                </a:cubicBezTo>
                <a:cubicBezTo>
                  <a:pt x="1966" y="5263"/>
                  <a:pt x="2060" y="5250"/>
                  <a:pt x="2063" y="5306"/>
                </a:cubicBezTo>
                <a:cubicBezTo>
                  <a:pt x="2107" y="5296"/>
                  <a:pt x="2052" y="5278"/>
                  <a:pt x="2063" y="5240"/>
                </a:cubicBezTo>
                <a:cubicBezTo>
                  <a:pt x="2122" y="5248"/>
                  <a:pt x="2156" y="5236"/>
                  <a:pt x="2151" y="5196"/>
                </a:cubicBezTo>
                <a:cubicBezTo>
                  <a:pt x="2202" y="5188"/>
                  <a:pt x="2207" y="5213"/>
                  <a:pt x="2210" y="5240"/>
                </a:cubicBezTo>
                <a:cubicBezTo>
                  <a:pt x="2279" y="5251"/>
                  <a:pt x="2329" y="5077"/>
                  <a:pt x="2269" y="5130"/>
                </a:cubicBezTo>
                <a:cubicBezTo>
                  <a:pt x="2198" y="5111"/>
                  <a:pt x="2332" y="5063"/>
                  <a:pt x="2386" y="5064"/>
                </a:cubicBezTo>
                <a:cubicBezTo>
                  <a:pt x="2361" y="5103"/>
                  <a:pt x="2305" y="5120"/>
                  <a:pt x="2327" y="5196"/>
                </a:cubicBezTo>
                <a:cubicBezTo>
                  <a:pt x="2433" y="5187"/>
                  <a:pt x="2410" y="5082"/>
                  <a:pt x="2416" y="4998"/>
                </a:cubicBezTo>
                <a:cubicBezTo>
                  <a:pt x="2463" y="4967"/>
                  <a:pt x="2542" y="4996"/>
                  <a:pt x="2650" y="4977"/>
                </a:cubicBezTo>
                <a:cubicBezTo>
                  <a:pt x="2713" y="4964"/>
                  <a:pt x="2676" y="4951"/>
                  <a:pt x="2738" y="4998"/>
                </a:cubicBezTo>
                <a:cubicBezTo>
                  <a:pt x="2804" y="4935"/>
                  <a:pt x="2836" y="4974"/>
                  <a:pt x="2972" y="4954"/>
                </a:cubicBezTo>
                <a:cubicBezTo>
                  <a:pt x="2946" y="5005"/>
                  <a:pt x="2946" y="5013"/>
                  <a:pt x="2972" y="5064"/>
                </a:cubicBezTo>
                <a:cubicBezTo>
                  <a:pt x="3030" y="5075"/>
                  <a:pt x="3122" y="5005"/>
                  <a:pt x="3060" y="4998"/>
                </a:cubicBezTo>
                <a:cubicBezTo>
                  <a:pt x="3063" y="4957"/>
                  <a:pt x="3157" y="4983"/>
                  <a:pt x="3149" y="4932"/>
                </a:cubicBezTo>
                <a:cubicBezTo>
                  <a:pt x="3209" y="4944"/>
                  <a:pt x="3210" y="4966"/>
                  <a:pt x="3177" y="4998"/>
                </a:cubicBezTo>
                <a:cubicBezTo>
                  <a:pt x="3211" y="4994"/>
                  <a:pt x="3230" y="5003"/>
                  <a:pt x="3237" y="5020"/>
                </a:cubicBezTo>
                <a:cubicBezTo>
                  <a:pt x="3288" y="5015"/>
                  <a:pt x="3303" y="4983"/>
                  <a:pt x="3295" y="4932"/>
                </a:cubicBezTo>
                <a:cubicBezTo>
                  <a:pt x="3349" y="4935"/>
                  <a:pt x="3393" y="4947"/>
                  <a:pt x="3411" y="4977"/>
                </a:cubicBezTo>
                <a:cubicBezTo>
                  <a:pt x="3459" y="4981"/>
                  <a:pt x="3463" y="4956"/>
                  <a:pt x="3499" y="4954"/>
                </a:cubicBezTo>
                <a:cubicBezTo>
                  <a:pt x="3549" y="4951"/>
                  <a:pt x="3620" y="5012"/>
                  <a:pt x="3646" y="4954"/>
                </a:cubicBezTo>
                <a:cubicBezTo>
                  <a:pt x="3718" y="4967"/>
                  <a:pt x="3576" y="5117"/>
                  <a:pt x="3676" y="5152"/>
                </a:cubicBezTo>
                <a:cubicBezTo>
                  <a:pt x="3734" y="5150"/>
                  <a:pt x="3677" y="5104"/>
                  <a:pt x="3676" y="5108"/>
                </a:cubicBezTo>
                <a:cubicBezTo>
                  <a:pt x="3688" y="5066"/>
                  <a:pt x="3766" y="5034"/>
                  <a:pt x="3763" y="4954"/>
                </a:cubicBezTo>
                <a:cubicBezTo>
                  <a:pt x="3858" y="4974"/>
                  <a:pt x="3855" y="4920"/>
                  <a:pt x="3881" y="4888"/>
                </a:cubicBezTo>
                <a:cubicBezTo>
                  <a:pt x="3913" y="4893"/>
                  <a:pt x="3901" y="4932"/>
                  <a:pt x="3939" y="4932"/>
                </a:cubicBezTo>
                <a:cubicBezTo>
                  <a:pt x="4000" y="4926"/>
                  <a:pt x="3948" y="4836"/>
                  <a:pt x="3998" y="4822"/>
                </a:cubicBezTo>
                <a:cubicBezTo>
                  <a:pt x="3968" y="4780"/>
                  <a:pt x="3863" y="4866"/>
                  <a:pt x="3822" y="4888"/>
                </a:cubicBezTo>
                <a:cubicBezTo>
                  <a:pt x="3733" y="4861"/>
                  <a:pt x="3838" y="4800"/>
                  <a:pt x="3881" y="4800"/>
                </a:cubicBezTo>
                <a:cubicBezTo>
                  <a:pt x="3856" y="4774"/>
                  <a:pt x="3842" y="4741"/>
                  <a:pt x="3852" y="4690"/>
                </a:cubicBezTo>
                <a:cubicBezTo>
                  <a:pt x="3958" y="4682"/>
                  <a:pt x="4027" y="4645"/>
                  <a:pt x="4115" y="4624"/>
                </a:cubicBezTo>
                <a:cubicBezTo>
                  <a:pt x="4100" y="4641"/>
                  <a:pt x="4085" y="4660"/>
                  <a:pt x="4086" y="4690"/>
                </a:cubicBezTo>
                <a:cubicBezTo>
                  <a:pt x="4229" y="4657"/>
                  <a:pt x="4336" y="4599"/>
                  <a:pt x="4526" y="4602"/>
                </a:cubicBezTo>
                <a:cubicBezTo>
                  <a:pt x="4554" y="4522"/>
                  <a:pt x="4362" y="4555"/>
                  <a:pt x="4379" y="4602"/>
                </a:cubicBezTo>
                <a:cubicBezTo>
                  <a:pt x="4282" y="4543"/>
                  <a:pt x="4193" y="4585"/>
                  <a:pt x="4057" y="4536"/>
                </a:cubicBezTo>
                <a:cubicBezTo>
                  <a:pt x="3980" y="4565"/>
                  <a:pt x="3968" y="4584"/>
                  <a:pt x="3881" y="4558"/>
                </a:cubicBezTo>
                <a:cubicBezTo>
                  <a:pt x="3881" y="4499"/>
                  <a:pt x="3892" y="4432"/>
                  <a:pt x="3852" y="4404"/>
                </a:cubicBezTo>
                <a:cubicBezTo>
                  <a:pt x="3806" y="4413"/>
                  <a:pt x="3827" y="4473"/>
                  <a:pt x="3735" y="4447"/>
                </a:cubicBezTo>
                <a:cubicBezTo>
                  <a:pt x="3767" y="4474"/>
                  <a:pt x="3818" y="4488"/>
                  <a:pt x="3793" y="4558"/>
                </a:cubicBezTo>
                <a:cubicBezTo>
                  <a:pt x="3684" y="4543"/>
                  <a:pt x="3609" y="4491"/>
                  <a:pt x="3499" y="4536"/>
                </a:cubicBezTo>
                <a:cubicBezTo>
                  <a:pt x="3532" y="4482"/>
                  <a:pt x="3485" y="4454"/>
                  <a:pt x="3529" y="4404"/>
                </a:cubicBezTo>
                <a:cubicBezTo>
                  <a:pt x="3551" y="4379"/>
                  <a:pt x="3577" y="4303"/>
                  <a:pt x="3588" y="4227"/>
                </a:cubicBezTo>
                <a:cubicBezTo>
                  <a:pt x="3703" y="4224"/>
                  <a:pt x="3578" y="4262"/>
                  <a:pt x="3646" y="4293"/>
                </a:cubicBezTo>
                <a:cubicBezTo>
                  <a:pt x="3745" y="4274"/>
                  <a:pt x="3661" y="4253"/>
                  <a:pt x="3676" y="4184"/>
                </a:cubicBezTo>
                <a:cubicBezTo>
                  <a:pt x="3565" y="4152"/>
                  <a:pt x="3619" y="4244"/>
                  <a:pt x="3529" y="4227"/>
                </a:cubicBezTo>
                <a:cubicBezTo>
                  <a:pt x="3551" y="4295"/>
                  <a:pt x="3479" y="4292"/>
                  <a:pt x="3499" y="4359"/>
                </a:cubicBezTo>
                <a:cubicBezTo>
                  <a:pt x="3461" y="4334"/>
                  <a:pt x="3453" y="4351"/>
                  <a:pt x="3411" y="4359"/>
                </a:cubicBezTo>
                <a:cubicBezTo>
                  <a:pt x="3385" y="4469"/>
                  <a:pt x="3504" y="4454"/>
                  <a:pt x="3441" y="4536"/>
                </a:cubicBezTo>
                <a:cubicBezTo>
                  <a:pt x="3369" y="4548"/>
                  <a:pt x="3391" y="4496"/>
                  <a:pt x="3295" y="4513"/>
                </a:cubicBezTo>
                <a:cubicBezTo>
                  <a:pt x="3288" y="4515"/>
                  <a:pt x="3250" y="4534"/>
                  <a:pt x="3265" y="4536"/>
                </a:cubicBezTo>
                <a:cubicBezTo>
                  <a:pt x="3215" y="4529"/>
                  <a:pt x="3181" y="4464"/>
                  <a:pt x="3089" y="4492"/>
                </a:cubicBezTo>
                <a:cubicBezTo>
                  <a:pt x="3098" y="4365"/>
                  <a:pt x="3242" y="4342"/>
                  <a:pt x="3265" y="4227"/>
                </a:cubicBezTo>
                <a:cubicBezTo>
                  <a:pt x="3146" y="4248"/>
                  <a:pt x="3150" y="4361"/>
                  <a:pt x="3031" y="4382"/>
                </a:cubicBezTo>
                <a:cubicBezTo>
                  <a:pt x="3054" y="4401"/>
                  <a:pt x="3062" y="4431"/>
                  <a:pt x="3060" y="4470"/>
                </a:cubicBezTo>
                <a:cubicBezTo>
                  <a:pt x="2969" y="4441"/>
                  <a:pt x="2897" y="4534"/>
                  <a:pt x="2855" y="4470"/>
                </a:cubicBezTo>
                <a:cubicBezTo>
                  <a:pt x="2828" y="4493"/>
                  <a:pt x="2747" y="4476"/>
                  <a:pt x="2767" y="4536"/>
                </a:cubicBezTo>
                <a:cubicBezTo>
                  <a:pt x="2699" y="4542"/>
                  <a:pt x="2734" y="4472"/>
                  <a:pt x="2679" y="4470"/>
                </a:cubicBezTo>
                <a:cubicBezTo>
                  <a:pt x="2645" y="4473"/>
                  <a:pt x="2654" y="4511"/>
                  <a:pt x="2650" y="4536"/>
                </a:cubicBezTo>
                <a:cubicBezTo>
                  <a:pt x="2590" y="4529"/>
                  <a:pt x="2572" y="4491"/>
                  <a:pt x="2533" y="4470"/>
                </a:cubicBezTo>
                <a:cubicBezTo>
                  <a:pt x="2506" y="4486"/>
                  <a:pt x="2489" y="4511"/>
                  <a:pt x="2474" y="4536"/>
                </a:cubicBezTo>
                <a:cubicBezTo>
                  <a:pt x="2378" y="4506"/>
                  <a:pt x="2220" y="4526"/>
                  <a:pt x="2181" y="4602"/>
                </a:cubicBezTo>
                <a:cubicBezTo>
                  <a:pt x="2117" y="4616"/>
                  <a:pt x="2088" y="4539"/>
                  <a:pt x="2093" y="4624"/>
                </a:cubicBezTo>
                <a:cubicBezTo>
                  <a:pt x="1956" y="4581"/>
                  <a:pt x="2141" y="4539"/>
                  <a:pt x="2063" y="4470"/>
                </a:cubicBezTo>
                <a:cubicBezTo>
                  <a:pt x="2125" y="4457"/>
                  <a:pt x="2147" y="4415"/>
                  <a:pt x="2240" y="4425"/>
                </a:cubicBezTo>
                <a:cubicBezTo>
                  <a:pt x="2218" y="4406"/>
                  <a:pt x="2186" y="4392"/>
                  <a:pt x="2151" y="4382"/>
                </a:cubicBezTo>
                <a:cubicBezTo>
                  <a:pt x="2196" y="4356"/>
                  <a:pt x="2186" y="4290"/>
                  <a:pt x="2269" y="4293"/>
                </a:cubicBezTo>
                <a:cubicBezTo>
                  <a:pt x="2256" y="4313"/>
                  <a:pt x="2243" y="4333"/>
                  <a:pt x="2210" y="4338"/>
                </a:cubicBezTo>
                <a:cubicBezTo>
                  <a:pt x="2222" y="4388"/>
                  <a:pt x="2382" y="4326"/>
                  <a:pt x="2327" y="4425"/>
                </a:cubicBezTo>
                <a:cubicBezTo>
                  <a:pt x="2407" y="4442"/>
                  <a:pt x="2386" y="4382"/>
                  <a:pt x="2445" y="4382"/>
                </a:cubicBezTo>
                <a:cubicBezTo>
                  <a:pt x="2355" y="4330"/>
                  <a:pt x="2433" y="4368"/>
                  <a:pt x="2445" y="4293"/>
                </a:cubicBezTo>
                <a:cubicBezTo>
                  <a:pt x="2513" y="4260"/>
                  <a:pt x="2708" y="4312"/>
                  <a:pt x="2708" y="4227"/>
                </a:cubicBezTo>
                <a:cubicBezTo>
                  <a:pt x="2786" y="4220"/>
                  <a:pt x="2681" y="4351"/>
                  <a:pt x="2796" y="4316"/>
                </a:cubicBezTo>
                <a:cubicBezTo>
                  <a:pt x="2782" y="4349"/>
                  <a:pt x="2753" y="4371"/>
                  <a:pt x="2738" y="4404"/>
                </a:cubicBezTo>
                <a:cubicBezTo>
                  <a:pt x="2746" y="4449"/>
                  <a:pt x="2817" y="4371"/>
                  <a:pt x="2825" y="4447"/>
                </a:cubicBezTo>
                <a:cubicBezTo>
                  <a:pt x="2868" y="4443"/>
                  <a:pt x="2836" y="4382"/>
                  <a:pt x="2884" y="4382"/>
                </a:cubicBezTo>
                <a:cubicBezTo>
                  <a:pt x="2908" y="4338"/>
                  <a:pt x="2833" y="4332"/>
                  <a:pt x="2825" y="4316"/>
                </a:cubicBezTo>
                <a:cubicBezTo>
                  <a:pt x="2820" y="4302"/>
                  <a:pt x="2880" y="4271"/>
                  <a:pt x="2825" y="4272"/>
                </a:cubicBezTo>
                <a:cubicBezTo>
                  <a:pt x="2831" y="4246"/>
                  <a:pt x="2879" y="4253"/>
                  <a:pt x="2913" y="4250"/>
                </a:cubicBezTo>
                <a:cubicBezTo>
                  <a:pt x="2917" y="4211"/>
                  <a:pt x="2877" y="4203"/>
                  <a:pt x="2884" y="4161"/>
                </a:cubicBezTo>
                <a:cubicBezTo>
                  <a:pt x="2923" y="4188"/>
                  <a:pt x="2931" y="4170"/>
                  <a:pt x="2972" y="4161"/>
                </a:cubicBezTo>
                <a:cubicBezTo>
                  <a:pt x="2969" y="4113"/>
                  <a:pt x="2848" y="4152"/>
                  <a:pt x="2796" y="4139"/>
                </a:cubicBezTo>
                <a:cubicBezTo>
                  <a:pt x="2760" y="4211"/>
                  <a:pt x="2891" y="4157"/>
                  <a:pt x="2855" y="4227"/>
                </a:cubicBezTo>
                <a:cubicBezTo>
                  <a:pt x="2780" y="4226"/>
                  <a:pt x="2752" y="4187"/>
                  <a:pt x="2708" y="4161"/>
                </a:cubicBezTo>
                <a:cubicBezTo>
                  <a:pt x="2669" y="4169"/>
                  <a:pt x="2684" y="4217"/>
                  <a:pt x="2679" y="4250"/>
                </a:cubicBezTo>
                <a:cubicBezTo>
                  <a:pt x="2630" y="4250"/>
                  <a:pt x="2581" y="4250"/>
                  <a:pt x="2533" y="4250"/>
                </a:cubicBezTo>
                <a:cubicBezTo>
                  <a:pt x="2516" y="4205"/>
                  <a:pt x="2445" y="4206"/>
                  <a:pt x="2503" y="4161"/>
                </a:cubicBezTo>
                <a:cubicBezTo>
                  <a:pt x="2474" y="4161"/>
                  <a:pt x="2445" y="4161"/>
                  <a:pt x="2416" y="4161"/>
                </a:cubicBezTo>
                <a:cubicBezTo>
                  <a:pt x="2395" y="4221"/>
                  <a:pt x="2476" y="4204"/>
                  <a:pt x="2503" y="4227"/>
                </a:cubicBezTo>
                <a:cubicBezTo>
                  <a:pt x="2498" y="4253"/>
                  <a:pt x="2474" y="4239"/>
                  <a:pt x="2474" y="4227"/>
                </a:cubicBezTo>
                <a:cubicBezTo>
                  <a:pt x="2364" y="4211"/>
                  <a:pt x="2410" y="4312"/>
                  <a:pt x="2327" y="4316"/>
                </a:cubicBezTo>
                <a:cubicBezTo>
                  <a:pt x="2284" y="4301"/>
                  <a:pt x="2344" y="4298"/>
                  <a:pt x="2357" y="4272"/>
                </a:cubicBezTo>
                <a:cubicBezTo>
                  <a:pt x="2350" y="4283"/>
                  <a:pt x="2325" y="4259"/>
                  <a:pt x="2327" y="4250"/>
                </a:cubicBezTo>
                <a:cubicBezTo>
                  <a:pt x="2329" y="4245"/>
                  <a:pt x="2356" y="4247"/>
                  <a:pt x="2357" y="4227"/>
                </a:cubicBezTo>
                <a:cubicBezTo>
                  <a:pt x="2358" y="4196"/>
                  <a:pt x="2363" y="4166"/>
                  <a:pt x="2327" y="4161"/>
                </a:cubicBezTo>
                <a:cubicBezTo>
                  <a:pt x="2332" y="4136"/>
                  <a:pt x="2381" y="4143"/>
                  <a:pt x="2416" y="4139"/>
                </a:cubicBezTo>
                <a:cubicBezTo>
                  <a:pt x="2297" y="4034"/>
                  <a:pt x="2537" y="4052"/>
                  <a:pt x="2503" y="3941"/>
                </a:cubicBezTo>
                <a:cubicBezTo>
                  <a:pt x="2454" y="3934"/>
                  <a:pt x="2448" y="3959"/>
                  <a:pt x="2445" y="3986"/>
                </a:cubicBezTo>
                <a:cubicBezTo>
                  <a:pt x="2372" y="3977"/>
                  <a:pt x="2422" y="3885"/>
                  <a:pt x="2503" y="3919"/>
                </a:cubicBezTo>
                <a:cubicBezTo>
                  <a:pt x="2503" y="3898"/>
                  <a:pt x="2503" y="3875"/>
                  <a:pt x="2503" y="3853"/>
                </a:cubicBezTo>
                <a:cubicBezTo>
                  <a:pt x="2621" y="3853"/>
                  <a:pt x="2679" y="3809"/>
                  <a:pt x="2796" y="3809"/>
                </a:cubicBezTo>
                <a:cubicBezTo>
                  <a:pt x="2828" y="3804"/>
                  <a:pt x="2816" y="3766"/>
                  <a:pt x="2855" y="3766"/>
                </a:cubicBezTo>
                <a:cubicBezTo>
                  <a:pt x="2979" y="3761"/>
                  <a:pt x="2855" y="3799"/>
                  <a:pt x="2855" y="3832"/>
                </a:cubicBezTo>
                <a:cubicBezTo>
                  <a:pt x="2978" y="3843"/>
                  <a:pt x="3019" y="3793"/>
                  <a:pt x="3119" y="3787"/>
                </a:cubicBezTo>
                <a:cubicBezTo>
                  <a:pt x="3090" y="3882"/>
                  <a:pt x="3140" y="3919"/>
                  <a:pt x="3265" y="3898"/>
                </a:cubicBezTo>
                <a:cubicBezTo>
                  <a:pt x="3245" y="3967"/>
                  <a:pt x="3187" y="3926"/>
                  <a:pt x="3119" y="3919"/>
                </a:cubicBezTo>
                <a:cubicBezTo>
                  <a:pt x="3074" y="3986"/>
                  <a:pt x="3271" y="3977"/>
                  <a:pt x="3265" y="3941"/>
                </a:cubicBezTo>
                <a:cubicBezTo>
                  <a:pt x="3324" y="3942"/>
                  <a:pt x="3303" y="4002"/>
                  <a:pt x="3383" y="3986"/>
                </a:cubicBezTo>
                <a:cubicBezTo>
                  <a:pt x="3314" y="4019"/>
                  <a:pt x="3295" y="4153"/>
                  <a:pt x="3383" y="4184"/>
                </a:cubicBezTo>
                <a:cubicBezTo>
                  <a:pt x="3450" y="4170"/>
                  <a:pt x="3378" y="4128"/>
                  <a:pt x="3383" y="4095"/>
                </a:cubicBezTo>
                <a:cubicBezTo>
                  <a:pt x="3391" y="4040"/>
                  <a:pt x="3443" y="3991"/>
                  <a:pt x="3499" y="3964"/>
                </a:cubicBezTo>
                <a:cubicBezTo>
                  <a:pt x="3452" y="3889"/>
                  <a:pt x="3402" y="3950"/>
                  <a:pt x="3295" y="3919"/>
                </a:cubicBezTo>
                <a:cubicBezTo>
                  <a:pt x="3289" y="3901"/>
                  <a:pt x="3306" y="3899"/>
                  <a:pt x="3324" y="3898"/>
                </a:cubicBezTo>
                <a:cubicBezTo>
                  <a:pt x="3330" y="3878"/>
                  <a:pt x="3313" y="3877"/>
                  <a:pt x="3295" y="3875"/>
                </a:cubicBezTo>
                <a:cubicBezTo>
                  <a:pt x="3303" y="3830"/>
                  <a:pt x="3374" y="3908"/>
                  <a:pt x="3383" y="3832"/>
                </a:cubicBezTo>
                <a:cubicBezTo>
                  <a:pt x="3403" y="3772"/>
                  <a:pt x="3322" y="3789"/>
                  <a:pt x="3295" y="3766"/>
                </a:cubicBezTo>
                <a:cubicBezTo>
                  <a:pt x="3331" y="3698"/>
                  <a:pt x="3396" y="3790"/>
                  <a:pt x="3471" y="3766"/>
                </a:cubicBezTo>
                <a:cubicBezTo>
                  <a:pt x="3372" y="3832"/>
                  <a:pt x="3598" y="3787"/>
                  <a:pt x="3499" y="3853"/>
                </a:cubicBezTo>
                <a:cubicBezTo>
                  <a:pt x="3535" y="3871"/>
                  <a:pt x="3551" y="3832"/>
                  <a:pt x="3558" y="3832"/>
                </a:cubicBezTo>
                <a:cubicBezTo>
                  <a:pt x="3574" y="3831"/>
                  <a:pt x="3599" y="3850"/>
                  <a:pt x="3588" y="3853"/>
                </a:cubicBezTo>
                <a:cubicBezTo>
                  <a:pt x="3655" y="3836"/>
                  <a:pt x="3631" y="3797"/>
                  <a:pt x="3735" y="3832"/>
                </a:cubicBezTo>
                <a:cubicBezTo>
                  <a:pt x="3750" y="3754"/>
                  <a:pt x="3630" y="3778"/>
                  <a:pt x="3646" y="3700"/>
                </a:cubicBezTo>
                <a:cubicBezTo>
                  <a:pt x="3590" y="3709"/>
                  <a:pt x="3623" y="3785"/>
                  <a:pt x="3529" y="3766"/>
                </a:cubicBezTo>
                <a:cubicBezTo>
                  <a:pt x="3529" y="3743"/>
                  <a:pt x="3529" y="3721"/>
                  <a:pt x="3529" y="3700"/>
                </a:cubicBezTo>
                <a:cubicBezTo>
                  <a:pt x="3462" y="3694"/>
                  <a:pt x="3419" y="3704"/>
                  <a:pt x="3411" y="3743"/>
                </a:cubicBezTo>
                <a:cubicBezTo>
                  <a:pt x="3378" y="3710"/>
                  <a:pt x="3339" y="3682"/>
                  <a:pt x="3295" y="3655"/>
                </a:cubicBezTo>
                <a:cubicBezTo>
                  <a:pt x="3166" y="3691"/>
                  <a:pt x="3026" y="3625"/>
                  <a:pt x="2884" y="3677"/>
                </a:cubicBezTo>
                <a:cubicBezTo>
                  <a:pt x="2882" y="3643"/>
                  <a:pt x="2852" y="3677"/>
                  <a:pt x="2855" y="3677"/>
                </a:cubicBezTo>
                <a:cubicBezTo>
                  <a:pt x="2825" y="3672"/>
                  <a:pt x="2812" y="3637"/>
                  <a:pt x="2796" y="3634"/>
                </a:cubicBezTo>
                <a:cubicBezTo>
                  <a:pt x="2686" y="3610"/>
                  <a:pt x="2493" y="3620"/>
                  <a:pt x="2327" y="3611"/>
                </a:cubicBezTo>
                <a:cubicBezTo>
                  <a:pt x="2182" y="3603"/>
                  <a:pt x="2053" y="3572"/>
                  <a:pt x="1946" y="3589"/>
                </a:cubicBezTo>
                <a:cubicBezTo>
                  <a:pt x="1919" y="3593"/>
                  <a:pt x="1923" y="3613"/>
                  <a:pt x="1917" y="3634"/>
                </a:cubicBezTo>
                <a:cubicBezTo>
                  <a:pt x="1758" y="3573"/>
                  <a:pt x="1554" y="3649"/>
                  <a:pt x="1390" y="3655"/>
                </a:cubicBezTo>
                <a:cubicBezTo>
                  <a:pt x="1381" y="3598"/>
                  <a:pt x="1503" y="3638"/>
                  <a:pt x="1477" y="3567"/>
                </a:cubicBezTo>
                <a:cubicBezTo>
                  <a:pt x="1457" y="3530"/>
                  <a:pt x="1423" y="3560"/>
                  <a:pt x="1390" y="3567"/>
                </a:cubicBezTo>
                <a:cubicBezTo>
                  <a:pt x="1323" y="3580"/>
                  <a:pt x="1207" y="3592"/>
                  <a:pt x="1184" y="3655"/>
                </a:cubicBezTo>
                <a:cubicBezTo>
                  <a:pt x="1095" y="3640"/>
                  <a:pt x="1098" y="3694"/>
                  <a:pt x="1008" y="3677"/>
                </a:cubicBezTo>
                <a:cubicBezTo>
                  <a:pt x="957" y="3682"/>
                  <a:pt x="942" y="3715"/>
                  <a:pt x="950" y="3766"/>
                </a:cubicBezTo>
                <a:cubicBezTo>
                  <a:pt x="922" y="3764"/>
                  <a:pt x="927" y="3739"/>
                  <a:pt x="921" y="3721"/>
                </a:cubicBezTo>
                <a:cubicBezTo>
                  <a:pt x="853" y="3715"/>
                  <a:pt x="808" y="3725"/>
                  <a:pt x="774" y="3743"/>
                </a:cubicBezTo>
                <a:cubicBezTo>
                  <a:pt x="782" y="3772"/>
                  <a:pt x="832" y="3766"/>
                  <a:pt x="833" y="3743"/>
                </a:cubicBezTo>
                <a:cubicBezTo>
                  <a:pt x="906" y="3752"/>
                  <a:pt x="835" y="3829"/>
                  <a:pt x="774" y="3809"/>
                </a:cubicBezTo>
                <a:cubicBezTo>
                  <a:pt x="755" y="3780"/>
                  <a:pt x="711" y="3769"/>
                  <a:pt x="657" y="3766"/>
                </a:cubicBezTo>
                <a:cubicBezTo>
                  <a:pt x="670" y="3731"/>
                  <a:pt x="749" y="3746"/>
                  <a:pt x="715" y="3677"/>
                </a:cubicBezTo>
                <a:cubicBezTo>
                  <a:pt x="739" y="3691"/>
                  <a:pt x="763" y="3698"/>
                  <a:pt x="803" y="3700"/>
                </a:cubicBezTo>
                <a:cubicBezTo>
                  <a:pt x="829" y="3700"/>
                  <a:pt x="857" y="3661"/>
                  <a:pt x="862" y="3700"/>
                </a:cubicBezTo>
                <a:cubicBezTo>
                  <a:pt x="903" y="3667"/>
                  <a:pt x="883" y="3673"/>
                  <a:pt x="979" y="3655"/>
                </a:cubicBezTo>
                <a:cubicBezTo>
                  <a:pt x="1011" y="3650"/>
                  <a:pt x="1020" y="3616"/>
                  <a:pt x="1038" y="3611"/>
                </a:cubicBezTo>
                <a:cubicBezTo>
                  <a:pt x="1068" y="3604"/>
                  <a:pt x="1100" y="3632"/>
                  <a:pt x="1097" y="3634"/>
                </a:cubicBezTo>
                <a:cubicBezTo>
                  <a:pt x="1127" y="3625"/>
                  <a:pt x="1107" y="3596"/>
                  <a:pt x="1126" y="3589"/>
                </a:cubicBezTo>
                <a:cubicBezTo>
                  <a:pt x="1141" y="3583"/>
                  <a:pt x="1168" y="3592"/>
                  <a:pt x="1184" y="3589"/>
                </a:cubicBezTo>
                <a:cubicBezTo>
                  <a:pt x="1228" y="3581"/>
                  <a:pt x="1304" y="3562"/>
                  <a:pt x="1360" y="3545"/>
                </a:cubicBezTo>
                <a:cubicBezTo>
                  <a:pt x="1371" y="3543"/>
                  <a:pt x="1412" y="3551"/>
                  <a:pt x="1419" y="3545"/>
                </a:cubicBezTo>
                <a:cubicBezTo>
                  <a:pt x="1447" y="3519"/>
                  <a:pt x="1479" y="3529"/>
                  <a:pt x="1536" y="3523"/>
                </a:cubicBezTo>
                <a:cubicBezTo>
                  <a:pt x="1591" y="3518"/>
                  <a:pt x="1620" y="3480"/>
                  <a:pt x="1712" y="3501"/>
                </a:cubicBezTo>
                <a:cubicBezTo>
                  <a:pt x="1758" y="3512"/>
                  <a:pt x="1780" y="3524"/>
                  <a:pt x="1888" y="3501"/>
                </a:cubicBezTo>
                <a:cubicBezTo>
                  <a:pt x="1923" y="3494"/>
                  <a:pt x="1923" y="3466"/>
                  <a:pt x="1946" y="3457"/>
                </a:cubicBezTo>
                <a:cubicBezTo>
                  <a:pt x="1977" y="3445"/>
                  <a:pt x="2038" y="3472"/>
                  <a:pt x="2034" y="3435"/>
                </a:cubicBezTo>
                <a:cubicBezTo>
                  <a:pt x="2015" y="3369"/>
                  <a:pt x="1971" y="3456"/>
                  <a:pt x="1917" y="3435"/>
                </a:cubicBezTo>
                <a:cubicBezTo>
                  <a:pt x="1930" y="3407"/>
                  <a:pt x="1955" y="3390"/>
                  <a:pt x="2005" y="3391"/>
                </a:cubicBezTo>
                <a:cubicBezTo>
                  <a:pt x="2037" y="3386"/>
                  <a:pt x="2025" y="3348"/>
                  <a:pt x="2063" y="3348"/>
                </a:cubicBezTo>
                <a:cubicBezTo>
                  <a:pt x="2052" y="3316"/>
                  <a:pt x="1929" y="3336"/>
                  <a:pt x="1830" y="3348"/>
                </a:cubicBezTo>
                <a:cubicBezTo>
                  <a:pt x="1746" y="3357"/>
                  <a:pt x="1682" y="3402"/>
                  <a:pt x="1624" y="3369"/>
                </a:cubicBezTo>
                <a:cubicBezTo>
                  <a:pt x="1649" y="3336"/>
                  <a:pt x="1718" y="3337"/>
                  <a:pt x="1771" y="3325"/>
                </a:cubicBezTo>
                <a:cubicBezTo>
                  <a:pt x="1728" y="3260"/>
                  <a:pt x="1656" y="3354"/>
                  <a:pt x="1565" y="3325"/>
                </a:cubicBezTo>
                <a:cubicBezTo>
                  <a:pt x="1566" y="3304"/>
                  <a:pt x="1601" y="3309"/>
                  <a:pt x="1624" y="3303"/>
                </a:cubicBezTo>
                <a:cubicBezTo>
                  <a:pt x="1680" y="3294"/>
                  <a:pt x="1698" y="3256"/>
                  <a:pt x="1771" y="3259"/>
                </a:cubicBezTo>
                <a:cubicBezTo>
                  <a:pt x="1749" y="3187"/>
                  <a:pt x="1508" y="3244"/>
                  <a:pt x="1536" y="3348"/>
                </a:cubicBezTo>
                <a:cubicBezTo>
                  <a:pt x="1421" y="3351"/>
                  <a:pt x="1546" y="3313"/>
                  <a:pt x="1477" y="3282"/>
                </a:cubicBezTo>
                <a:cubicBezTo>
                  <a:pt x="1419" y="3282"/>
                  <a:pt x="1440" y="3342"/>
                  <a:pt x="1360" y="3325"/>
                </a:cubicBezTo>
                <a:cubicBezTo>
                  <a:pt x="1387" y="3304"/>
                  <a:pt x="1416" y="3240"/>
                  <a:pt x="1477" y="3237"/>
                </a:cubicBezTo>
                <a:cubicBezTo>
                  <a:pt x="1518" y="3235"/>
                  <a:pt x="1485" y="3204"/>
                  <a:pt x="1507" y="3193"/>
                </a:cubicBezTo>
                <a:cubicBezTo>
                  <a:pt x="1488" y="3202"/>
                  <a:pt x="1702" y="3238"/>
                  <a:pt x="1653" y="3127"/>
                </a:cubicBezTo>
                <a:cubicBezTo>
                  <a:pt x="1696" y="3150"/>
                  <a:pt x="1755" y="3093"/>
                  <a:pt x="1771" y="3105"/>
                </a:cubicBezTo>
                <a:cubicBezTo>
                  <a:pt x="1789" y="3119"/>
                  <a:pt x="1795" y="3120"/>
                  <a:pt x="1830" y="3105"/>
                </a:cubicBezTo>
                <a:cubicBezTo>
                  <a:pt x="1887" y="3078"/>
                  <a:pt x="1930" y="3053"/>
                  <a:pt x="2063" y="3039"/>
                </a:cubicBezTo>
                <a:cubicBezTo>
                  <a:pt x="2063" y="3082"/>
                  <a:pt x="1984" y="3067"/>
                  <a:pt x="2005" y="3127"/>
                </a:cubicBezTo>
                <a:cubicBezTo>
                  <a:pt x="2100" y="3154"/>
                  <a:pt x="2028" y="3055"/>
                  <a:pt x="2122" y="3083"/>
                </a:cubicBezTo>
                <a:cubicBezTo>
                  <a:pt x="2126" y="3043"/>
                  <a:pt x="2086" y="3036"/>
                  <a:pt x="2093" y="2995"/>
                </a:cubicBezTo>
                <a:cubicBezTo>
                  <a:pt x="1960" y="2969"/>
                  <a:pt x="1978" y="3055"/>
                  <a:pt x="1858" y="3039"/>
                </a:cubicBezTo>
                <a:cubicBezTo>
                  <a:pt x="1839" y="2951"/>
                  <a:pt x="1936" y="2951"/>
                  <a:pt x="2034" y="2951"/>
                </a:cubicBezTo>
                <a:cubicBezTo>
                  <a:pt x="2071" y="2939"/>
                  <a:pt x="2013" y="2866"/>
                  <a:pt x="2151" y="2885"/>
                </a:cubicBezTo>
                <a:cubicBezTo>
                  <a:pt x="2128" y="2837"/>
                  <a:pt x="2093" y="2797"/>
                  <a:pt x="2005" y="2797"/>
                </a:cubicBezTo>
                <a:cubicBezTo>
                  <a:pt x="1994" y="2832"/>
                  <a:pt x="2028" y="2841"/>
                  <a:pt x="2063" y="2841"/>
                </a:cubicBezTo>
                <a:cubicBezTo>
                  <a:pt x="2185" y="2841"/>
                  <a:pt x="1861" y="2870"/>
                  <a:pt x="1888" y="2951"/>
                </a:cubicBezTo>
                <a:cubicBezTo>
                  <a:pt x="1836" y="2954"/>
                  <a:pt x="1826" y="2924"/>
                  <a:pt x="1771" y="2929"/>
                </a:cubicBezTo>
                <a:cubicBezTo>
                  <a:pt x="1736" y="2882"/>
                  <a:pt x="1837" y="2885"/>
                  <a:pt x="1858" y="2863"/>
                </a:cubicBezTo>
                <a:cubicBezTo>
                  <a:pt x="1884" y="2839"/>
                  <a:pt x="1839" y="2778"/>
                  <a:pt x="1917" y="2797"/>
                </a:cubicBezTo>
                <a:cubicBezTo>
                  <a:pt x="1926" y="2832"/>
                  <a:pt x="1890" y="2835"/>
                  <a:pt x="1888" y="2863"/>
                </a:cubicBezTo>
                <a:cubicBezTo>
                  <a:pt x="1907" y="2863"/>
                  <a:pt x="1927" y="2863"/>
                  <a:pt x="1946" y="2863"/>
                </a:cubicBezTo>
                <a:cubicBezTo>
                  <a:pt x="2034" y="2849"/>
                  <a:pt x="1918" y="2816"/>
                  <a:pt x="1946" y="2775"/>
                </a:cubicBezTo>
                <a:cubicBezTo>
                  <a:pt x="2004" y="2765"/>
                  <a:pt x="2137" y="2724"/>
                  <a:pt x="2063" y="2797"/>
                </a:cubicBezTo>
                <a:cubicBezTo>
                  <a:pt x="2143" y="2819"/>
                  <a:pt x="2098" y="2750"/>
                  <a:pt x="2122" y="2730"/>
                </a:cubicBezTo>
                <a:cubicBezTo>
                  <a:pt x="2131" y="2724"/>
                  <a:pt x="2169" y="2735"/>
                  <a:pt x="2181" y="2730"/>
                </a:cubicBezTo>
                <a:cubicBezTo>
                  <a:pt x="2231" y="2714"/>
                  <a:pt x="2212" y="2664"/>
                  <a:pt x="2269" y="2664"/>
                </a:cubicBezTo>
                <a:cubicBezTo>
                  <a:pt x="2206" y="2590"/>
                  <a:pt x="2066" y="2710"/>
                  <a:pt x="2005" y="2643"/>
                </a:cubicBezTo>
                <a:cubicBezTo>
                  <a:pt x="2011" y="2611"/>
                  <a:pt x="2093" y="2635"/>
                  <a:pt x="2093" y="2598"/>
                </a:cubicBezTo>
                <a:cubicBezTo>
                  <a:pt x="2116" y="2577"/>
                  <a:pt x="2239" y="2626"/>
                  <a:pt x="2269" y="2598"/>
                </a:cubicBezTo>
                <a:cubicBezTo>
                  <a:pt x="2302" y="2568"/>
                  <a:pt x="2281" y="2607"/>
                  <a:pt x="2327" y="2598"/>
                </a:cubicBezTo>
                <a:cubicBezTo>
                  <a:pt x="2368" y="2591"/>
                  <a:pt x="2389" y="2538"/>
                  <a:pt x="2474" y="2555"/>
                </a:cubicBezTo>
                <a:cubicBezTo>
                  <a:pt x="2474" y="2517"/>
                  <a:pt x="2474" y="2481"/>
                  <a:pt x="2474" y="2445"/>
                </a:cubicBezTo>
                <a:cubicBezTo>
                  <a:pt x="2547" y="2432"/>
                  <a:pt x="2507" y="2473"/>
                  <a:pt x="2503" y="2467"/>
                </a:cubicBezTo>
                <a:cubicBezTo>
                  <a:pt x="2513" y="2485"/>
                  <a:pt x="2513" y="2525"/>
                  <a:pt x="2533" y="2532"/>
                </a:cubicBezTo>
                <a:cubicBezTo>
                  <a:pt x="2545" y="2537"/>
                  <a:pt x="2614" y="2525"/>
                  <a:pt x="2621" y="2532"/>
                </a:cubicBezTo>
                <a:cubicBezTo>
                  <a:pt x="2638" y="2553"/>
                  <a:pt x="2566" y="2549"/>
                  <a:pt x="2562" y="2555"/>
                </a:cubicBezTo>
                <a:cubicBezTo>
                  <a:pt x="2550" y="2572"/>
                  <a:pt x="2618" y="2607"/>
                  <a:pt x="2650" y="2598"/>
                </a:cubicBezTo>
                <a:cubicBezTo>
                  <a:pt x="2690" y="2592"/>
                  <a:pt x="2674" y="2544"/>
                  <a:pt x="2679" y="2511"/>
                </a:cubicBezTo>
                <a:cubicBezTo>
                  <a:pt x="2707" y="2511"/>
                  <a:pt x="2702" y="2538"/>
                  <a:pt x="2708" y="2555"/>
                </a:cubicBezTo>
                <a:cubicBezTo>
                  <a:pt x="2818" y="2578"/>
                  <a:pt x="2792" y="2500"/>
                  <a:pt x="2884" y="2511"/>
                </a:cubicBezTo>
                <a:cubicBezTo>
                  <a:pt x="2882" y="2579"/>
                  <a:pt x="2897" y="2633"/>
                  <a:pt x="2943" y="2664"/>
                </a:cubicBezTo>
                <a:cubicBezTo>
                  <a:pt x="2924" y="2702"/>
                  <a:pt x="2876" y="2678"/>
                  <a:pt x="2884" y="2643"/>
                </a:cubicBezTo>
                <a:cubicBezTo>
                  <a:pt x="2848" y="2651"/>
                  <a:pt x="2844" y="2675"/>
                  <a:pt x="2767" y="2687"/>
                </a:cubicBezTo>
                <a:cubicBezTo>
                  <a:pt x="2785" y="2684"/>
                  <a:pt x="2744" y="2666"/>
                  <a:pt x="2738" y="2664"/>
                </a:cubicBezTo>
                <a:cubicBezTo>
                  <a:pt x="2716" y="2663"/>
                  <a:pt x="2635" y="2729"/>
                  <a:pt x="2650" y="2643"/>
                </a:cubicBezTo>
                <a:cubicBezTo>
                  <a:pt x="2542" y="2745"/>
                  <a:pt x="2356" y="2789"/>
                  <a:pt x="2151" y="2819"/>
                </a:cubicBezTo>
                <a:cubicBezTo>
                  <a:pt x="2156" y="2844"/>
                  <a:pt x="2205" y="2837"/>
                  <a:pt x="2240" y="2841"/>
                </a:cubicBezTo>
                <a:cubicBezTo>
                  <a:pt x="2215" y="2867"/>
                  <a:pt x="2201" y="2900"/>
                  <a:pt x="2210" y="2951"/>
                </a:cubicBezTo>
                <a:cubicBezTo>
                  <a:pt x="2339" y="2967"/>
                  <a:pt x="2187" y="2907"/>
                  <a:pt x="2269" y="2907"/>
                </a:cubicBezTo>
                <a:cubicBezTo>
                  <a:pt x="2317" y="2890"/>
                  <a:pt x="2397" y="2951"/>
                  <a:pt x="2327" y="2951"/>
                </a:cubicBezTo>
                <a:cubicBezTo>
                  <a:pt x="2325" y="2986"/>
                  <a:pt x="2341" y="3034"/>
                  <a:pt x="2298" y="3039"/>
                </a:cubicBezTo>
                <a:cubicBezTo>
                  <a:pt x="2324" y="3099"/>
                  <a:pt x="2406" y="2996"/>
                  <a:pt x="2416" y="3083"/>
                </a:cubicBezTo>
                <a:cubicBezTo>
                  <a:pt x="2458" y="3078"/>
                  <a:pt x="2426" y="3018"/>
                  <a:pt x="2474" y="3016"/>
                </a:cubicBezTo>
                <a:cubicBezTo>
                  <a:pt x="2423" y="3003"/>
                  <a:pt x="2476" y="2913"/>
                  <a:pt x="2416" y="2907"/>
                </a:cubicBezTo>
                <a:cubicBezTo>
                  <a:pt x="2466" y="2829"/>
                  <a:pt x="2464" y="2970"/>
                  <a:pt x="2562" y="2929"/>
                </a:cubicBezTo>
                <a:cubicBezTo>
                  <a:pt x="2523" y="2975"/>
                  <a:pt x="2467" y="3051"/>
                  <a:pt x="2591" y="3061"/>
                </a:cubicBezTo>
                <a:cubicBezTo>
                  <a:pt x="2656" y="3033"/>
                  <a:pt x="2523" y="3024"/>
                  <a:pt x="2591" y="2973"/>
                </a:cubicBezTo>
                <a:cubicBezTo>
                  <a:pt x="2613" y="2956"/>
                  <a:pt x="2587" y="2876"/>
                  <a:pt x="2562" y="2885"/>
                </a:cubicBezTo>
                <a:cubicBezTo>
                  <a:pt x="2570" y="2865"/>
                  <a:pt x="2641" y="2789"/>
                  <a:pt x="2650" y="2841"/>
                </a:cubicBezTo>
                <a:cubicBezTo>
                  <a:pt x="2695" y="2816"/>
                  <a:pt x="2711" y="2769"/>
                  <a:pt x="2796" y="2775"/>
                </a:cubicBezTo>
                <a:cubicBezTo>
                  <a:pt x="2782" y="2798"/>
                  <a:pt x="2747" y="2792"/>
                  <a:pt x="2738" y="2819"/>
                </a:cubicBezTo>
                <a:cubicBezTo>
                  <a:pt x="2725" y="2858"/>
                  <a:pt x="2719" y="2868"/>
                  <a:pt x="2650" y="2885"/>
                </a:cubicBezTo>
                <a:cubicBezTo>
                  <a:pt x="2683" y="2954"/>
                  <a:pt x="2653" y="2935"/>
                  <a:pt x="2650" y="3016"/>
                </a:cubicBezTo>
                <a:cubicBezTo>
                  <a:pt x="2743" y="3036"/>
                  <a:pt x="2740" y="2982"/>
                  <a:pt x="2796" y="2973"/>
                </a:cubicBezTo>
                <a:cubicBezTo>
                  <a:pt x="2792" y="2947"/>
                  <a:pt x="2743" y="2955"/>
                  <a:pt x="2708" y="2951"/>
                </a:cubicBezTo>
                <a:cubicBezTo>
                  <a:pt x="2688" y="2892"/>
                  <a:pt x="2770" y="2909"/>
                  <a:pt x="2796" y="2885"/>
                </a:cubicBezTo>
                <a:cubicBezTo>
                  <a:pt x="2809" y="2858"/>
                  <a:pt x="2834" y="2840"/>
                  <a:pt x="2884" y="2841"/>
                </a:cubicBezTo>
                <a:cubicBezTo>
                  <a:pt x="2906" y="2774"/>
                  <a:pt x="2855" y="2760"/>
                  <a:pt x="2855" y="2709"/>
                </a:cubicBezTo>
                <a:cubicBezTo>
                  <a:pt x="3002" y="2723"/>
                  <a:pt x="2874" y="2944"/>
                  <a:pt x="3031" y="2951"/>
                </a:cubicBezTo>
                <a:cubicBezTo>
                  <a:pt x="3023" y="3003"/>
                  <a:pt x="2929" y="2992"/>
                  <a:pt x="2943" y="3061"/>
                </a:cubicBezTo>
                <a:cubicBezTo>
                  <a:pt x="2952" y="3091"/>
                  <a:pt x="3016" y="3079"/>
                  <a:pt x="3060" y="3083"/>
                </a:cubicBezTo>
                <a:cubicBezTo>
                  <a:pt x="3015" y="3015"/>
                  <a:pt x="3107" y="2951"/>
                  <a:pt x="3031" y="2885"/>
                </a:cubicBezTo>
                <a:cubicBezTo>
                  <a:pt x="3016" y="2872"/>
                  <a:pt x="3035" y="2864"/>
                  <a:pt x="3002" y="2863"/>
                </a:cubicBezTo>
                <a:cubicBezTo>
                  <a:pt x="2956" y="2860"/>
                  <a:pt x="3000" y="2832"/>
                  <a:pt x="3031" y="2841"/>
                </a:cubicBezTo>
                <a:cubicBezTo>
                  <a:pt x="2976" y="2763"/>
                  <a:pt x="3053" y="2768"/>
                  <a:pt x="3089" y="2709"/>
                </a:cubicBezTo>
                <a:cubicBezTo>
                  <a:pt x="3158" y="2715"/>
                  <a:pt x="3107" y="2807"/>
                  <a:pt x="3060" y="2797"/>
                </a:cubicBezTo>
                <a:cubicBezTo>
                  <a:pt x="3058" y="2857"/>
                  <a:pt x="3109" y="2841"/>
                  <a:pt x="3060" y="2885"/>
                </a:cubicBezTo>
                <a:cubicBezTo>
                  <a:pt x="3073" y="2904"/>
                  <a:pt x="3086" y="2924"/>
                  <a:pt x="3119" y="2929"/>
                </a:cubicBezTo>
                <a:cubicBezTo>
                  <a:pt x="3151" y="2924"/>
                  <a:pt x="3138" y="2885"/>
                  <a:pt x="3177" y="2885"/>
                </a:cubicBezTo>
                <a:cubicBezTo>
                  <a:pt x="3128" y="2841"/>
                  <a:pt x="3162" y="2843"/>
                  <a:pt x="3177" y="2797"/>
                </a:cubicBezTo>
                <a:cubicBezTo>
                  <a:pt x="3186" y="2772"/>
                  <a:pt x="3168" y="2757"/>
                  <a:pt x="3149" y="2753"/>
                </a:cubicBezTo>
                <a:cubicBezTo>
                  <a:pt x="3140" y="2702"/>
                  <a:pt x="3233" y="2729"/>
                  <a:pt x="3237" y="2687"/>
                </a:cubicBezTo>
                <a:cubicBezTo>
                  <a:pt x="3226" y="2675"/>
                  <a:pt x="3207" y="2637"/>
                  <a:pt x="3177" y="2643"/>
                </a:cubicBezTo>
                <a:cubicBezTo>
                  <a:pt x="3171" y="2644"/>
                  <a:pt x="3130" y="2677"/>
                  <a:pt x="3149" y="2687"/>
                </a:cubicBezTo>
                <a:cubicBezTo>
                  <a:pt x="3117" y="2670"/>
                  <a:pt x="3117" y="2639"/>
                  <a:pt x="3119" y="2598"/>
                </a:cubicBezTo>
                <a:cubicBezTo>
                  <a:pt x="3050" y="2606"/>
                  <a:pt x="3064" y="2675"/>
                  <a:pt x="2972" y="2664"/>
                </a:cubicBezTo>
                <a:cubicBezTo>
                  <a:pt x="3006" y="2573"/>
                  <a:pt x="2911" y="2579"/>
                  <a:pt x="2913" y="2511"/>
                </a:cubicBezTo>
                <a:cubicBezTo>
                  <a:pt x="2956" y="2498"/>
                  <a:pt x="2985" y="2477"/>
                  <a:pt x="3002" y="2445"/>
                </a:cubicBezTo>
                <a:cubicBezTo>
                  <a:pt x="2994" y="2417"/>
                  <a:pt x="2943" y="2423"/>
                  <a:pt x="2943" y="2445"/>
                </a:cubicBezTo>
                <a:cubicBezTo>
                  <a:pt x="2864" y="2420"/>
                  <a:pt x="2969" y="2369"/>
                  <a:pt x="2972" y="2357"/>
                </a:cubicBezTo>
                <a:cubicBezTo>
                  <a:pt x="2982" y="2324"/>
                  <a:pt x="2928" y="2330"/>
                  <a:pt x="2972" y="2269"/>
                </a:cubicBezTo>
                <a:cubicBezTo>
                  <a:pt x="3007" y="2272"/>
                  <a:pt x="2997" y="2309"/>
                  <a:pt x="3002" y="2335"/>
                </a:cubicBezTo>
                <a:cubicBezTo>
                  <a:pt x="3085" y="2353"/>
                  <a:pt x="3078" y="2303"/>
                  <a:pt x="3149" y="2312"/>
                </a:cubicBezTo>
                <a:cubicBezTo>
                  <a:pt x="3173" y="2330"/>
                  <a:pt x="3165" y="2373"/>
                  <a:pt x="3207" y="2378"/>
                </a:cubicBezTo>
                <a:cubicBezTo>
                  <a:pt x="3257" y="2387"/>
                  <a:pt x="3262" y="2362"/>
                  <a:pt x="3265" y="2335"/>
                </a:cubicBezTo>
                <a:cubicBezTo>
                  <a:pt x="3321" y="2234"/>
                  <a:pt x="3280" y="2425"/>
                  <a:pt x="3265" y="2400"/>
                </a:cubicBezTo>
                <a:cubicBezTo>
                  <a:pt x="3280" y="2423"/>
                  <a:pt x="3312" y="2422"/>
                  <a:pt x="3354" y="2423"/>
                </a:cubicBezTo>
                <a:cubicBezTo>
                  <a:pt x="3310" y="2474"/>
                  <a:pt x="3292" y="2464"/>
                  <a:pt x="3324" y="2532"/>
                </a:cubicBezTo>
                <a:cubicBezTo>
                  <a:pt x="3455" y="2525"/>
                  <a:pt x="3341" y="2415"/>
                  <a:pt x="3441" y="2423"/>
                </a:cubicBezTo>
                <a:cubicBezTo>
                  <a:pt x="3444" y="2392"/>
                  <a:pt x="3446" y="2360"/>
                  <a:pt x="3411" y="2357"/>
                </a:cubicBezTo>
                <a:cubicBezTo>
                  <a:pt x="3414" y="2327"/>
                  <a:pt x="3468" y="2343"/>
                  <a:pt x="3499" y="2335"/>
                </a:cubicBezTo>
                <a:cubicBezTo>
                  <a:pt x="3545" y="2322"/>
                  <a:pt x="3572" y="2272"/>
                  <a:pt x="3646" y="2291"/>
                </a:cubicBezTo>
                <a:cubicBezTo>
                  <a:pt x="3656" y="2317"/>
                  <a:pt x="3597" y="2302"/>
                  <a:pt x="3588" y="2312"/>
                </a:cubicBezTo>
                <a:cubicBezTo>
                  <a:pt x="3564" y="2341"/>
                  <a:pt x="3607" y="2394"/>
                  <a:pt x="3529" y="2378"/>
                </a:cubicBezTo>
                <a:cubicBezTo>
                  <a:pt x="3525" y="2419"/>
                  <a:pt x="3565" y="2425"/>
                  <a:pt x="3558" y="2467"/>
                </a:cubicBezTo>
                <a:cubicBezTo>
                  <a:pt x="3584" y="2450"/>
                  <a:pt x="3625" y="2442"/>
                  <a:pt x="3676" y="2445"/>
                </a:cubicBezTo>
                <a:cubicBezTo>
                  <a:pt x="3688" y="2464"/>
                  <a:pt x="3617" y="2484"/>
                  <a:pt x="3617" y="2489"/>
                </a:cubicBezTo>
                <a:cubicBezTo>
                  <a:pt x="3619" y="2541"/>
                  <a:pt x="3739" y="2485"/>
                  <a:pt x="3735" y="2555"/>
                </a:cubicBezTo>
                <a:cubicBezTo>
                  <a:pt x="3782" y="2549"/>
                  <a:pt x="3800" y="2509"/>
                  <a:pt x="3822" y="2489"/>
                </a:cubicBezTo>
                <a:cubicBezTo>
                  <a:pt x="3850" y="2463"/>
                  <a:pt x="3907" y="2430"/>
                  <a:pt x="3910" y="2423"/>
                </a:cubicBezTo>
                <a:cubicBezTo>
                  <a:pt x="3919" y="2398"/>
                  <a:pt x="3855" y="2389"/>
                  <a:pt x="3852" y="2378"/>
                </a:cubicBezTo>
                <a:cubicBezTo>
                  <a:pt x="3847" y="2365"/>
                  <a:pt x="3904" y="2324"/>
                  <a:pt x="3881" y="2291"/>
                </a:cubicBezTo>
                <a:cubicBezTo>
                  <a:pt x="3943" y="2301"/>
                  <a:pt x="3937" y="2260"/>
                  <a:pt x="3939" y="2224"/>
                </a:cubicBezTo>
                <a:cubicBezTo>
                  <a:pt x="3976" y="2234"/>
                  <a:pt x="4000" y="2252"/>
                  <a:pt x="3998" y="2291"/>
                </a:cubicBezTo>
                <a:cubicBezTo>
                  <a:pt x="4033" y="2258"/>
                  <a:pt x="4072" y="2228"/>
                  <a:pt x="4115" y="2203"/>
                </a:cubicBezTo>
                <a:cubicBezTo>
                  <a:pt x="4185" y="2209"/>
                  <a:pt x="4082" y="2261"/>
                  <a:pt x="4086" y="2291"/>
                </a:cubicBezTo>
                <a:cubicBezTo>
                  <a:pt x="4102" y="2308"/>
                  <a:pt x="4117" y="2326"/>
                  <a:pt x="4115" y="2357"/>
                </a:cubicBezTo>
                <a:cubicBezTo>
                  <a:pt x="4174" y="2290"/>
                  <a:pt x="4252" y="2372"/>
                  <a:pt x="4262" y="2269"/>
                </a:cubicBezTo>
                <a:cubicBezTo>
                  <a:pt x="4234" y="2269"/>
                  <a:pt x="4240" y="2296"/>
                  <a:pt x="4232" y="2312"/>
                </a:cubicBezTo>
                <a:cubicBezTo>
                  <a:pt x="4205" y="2300"/>
                  <a:pt x="4188" y="2251"/>
                  <a:pt x="4174" y="2291"/>
                </a:cubicBezTo>
                <a:cubicBezTo>
                  <a:pt x="4097" y="2266"/>
                  <a:pt x="4214" y="2205"/>
                  <a:pt x="4232" y="2180"/>
                </a:cubicBezTo>
                <a:cubicBezTo>
                  <a:pt x="4345" y="2176"/>
                  <a:pt x="4244" y="2198"/>
                  <a:pt x="4262" y="2246"/>
                </a:cubicBezTo>
                <a:cubicBezTo>
                  <a:pt x="4379" y="2254"/>
                  <a:pt x="4421" y="2204"/>
                  <a:pt x="4409" y="2114"/>
                </a:cubicBezTo>
                <a:cubicBezTo>
                  <a:pt x="4448" y="2129"/>
                  <a:pt x="4463" y="2161"/>
                  <a:pt x="4467" y="2203"/>
                </a:cubicBezTo>
                <a:cubicBezTo>
                  <a:pt x="4493" y="2188"/>
                  <a:pt x="4565" y="2198"/>
                  <a:pt x="4585" y="2180"/>
                </a:cubicBezTo>
                <a:cubicBezTo>
                  <a:pt x="4615" y="2152"/>
                  <a:pt x="4680" y="2165"/>
                  <a:pt x="4731" y="2137"/>
                </a:cubicBezTo>
                <a:cubicBezTo>
                  <a:pt x="4759" y="2120"/>
                  <a:pt x="4763" y="2087"/>
                  <a:pt x="4819" y="2093"/>
                </a:cubicBezTo>
                <a:cubicBezTo>
                  <a:pt x="4827" y="2128"/>
                  <a:pt x="4791" y="2131"/>
                  <a:pt x="4790" y="2158"/>
                </a:cubicBezTo>
                <a:cubicBezTo>
                  <a:pt x="4802" y="2193"/>
                  <a:pt x="4881" y="2177"/>
                  <a:pt x="4848" y="2246"/>
                </a:cubicBezTo>
                <a:cubicBezTo>
                  <a:pt x="4938" y="2263"/>
                  <a:pt x="4934" y="2209"/>
                  <a:pt x="5024" y="2224"/>
                </a:cubicBezTo>
                <a:cubicBezTo>
                  <a:pt x="5003" y="2204"/>
                  <a:pt x="4971" y="2191"/>
                  <a:pt x="4936" y="2180"/>
                </a:cubicBezTo>
                <a:cubicBezTo>
                  <a:pt x="4962" y="2149"/>
                  <a:pt x="4980" y="2111"/>
                  <a:pt x="5053" y="2114"/>
                </a:cubicBezTo>
                <a:cubicBezTo>
                  <a:pt x="4979" y="2146"/>
                  <a:pt x="5146" y="2246"/>
                  <a:pt x="5053" y="2246"/>
                </a:cubicBezTo>
                <a:cubicBezTo>
                  <a:pt x="5013" y="2246"/>
                  <a:pt x="5058" y="2348"/>
                  <a:pt x="5083" y="2400"/>
                </a:cubicBezTo>
                <a:cubicBezTo>
                  <a:pt x="5134" y="2380"/>
                  <a:pt x="5147" y="2332"/>
                  <a:pt x="5141" y="2269"/>
                </a:cubicBezTo>
                <a:cubicBezTo>
                  <a:pt x="5186" y="2308"/>
                  <a:pt x="5342" y="2264"/>
                  <a:pt x="5317" y="2357"/>
                </a:cubicBezTo>
                <a:cubicBezTo>
                  <a:pt x="5337" y="2339"/>
                  <a:pt x="5492" y="2299"/>
                  <a:pt x="5464" y="2378"/>
                </a:cubicBezTo>
                <a:cubicBezTo>
                  <a:pt x="5527" y="2360"/>
                  <a:pt x="5567" y="2324"/>
                  <a:pt x="5552" y="2246"/>
                </a:cubicBezTo>
                <a:cubicBezTo>
                  <a:pt x="5611" y="2280"/>
                  <a:pt x="5776" y="2252"/>
                  <a:pt x="5786" y="2180"/>
                </a:cubicBezTo>
                <a:cubicBezTo>
                  <a:pt x="5761" y="2116"/>
                  <a:pt x="5742" y="2231"/>
                  <a:pt x="5668" y="2203"/>
                </a:cubicBezTo>
                <a:cubicBezTo>
                  <a:pt x="5670" y="2158"/>
                  <a:pt x="5749" y="2174"/>
                  <a:pt x="5727" y="2114"/>
                </a:cubicBezTo>
                <a:cubicBezTo>
                  <a:pt x="5837" y="2152"/>
                  <a:pt x="5774" y="2101"/>
                  <a:pt x="5874" y="2093"/>
                </a:cubicBezTo>
                <a:cubicBezTo>
                  <a:pt x="5812" y="2152"/>
                  <a:pt x="5940" y="2147"/>
                  <a:pt x="5874" y="2224"/>
                </a:cubicBezTo>
                <a:cubicBezTo>
                  <a:pt x="5921" y="2231"/>
                  <a:pt x="5924" y="2204"/>
                  <a:pt x="5962" y="2203"/>
                </a:cubicBezTo>
                <a:cubicBezTo>
                  <a:pt x="5925" y="2135"/>
                  <a:pt x="5940" y="2117"/>
                  <a:pt x="5991" y="2071"/>
                </a:cubicBezTo>
                <a:cubicBezTo>
                  <a:pt x="6035" y="2080"/>
                  <a:pt x="5980" y="2098"/>
                  <a:pt x="5991" y="2137"/>
                </a:cubicBezTo>
                <a:cubicBezTo>
                  <a:pt x="6071" y="2138"/>
                  <a:pt x="6050" y="2099"/>
                  <a:pt x="6108" y="2137"/>
                </a:cubicBezTo>
                <a:cubicBezTo>
                  <a:pt x="6144" y="2134"/>
                  <a:pt x="6148" y="2108"/>
                  <a:pt x="6167" y="2093"/>
                </a:cubicBezTo>
                <a:cubicBezTo>
                  <a:pt x="6186" y="2077"/>
                  <a:pt x="6216" y="2071"/>
                  <a:pt x="6226" y="2048"/>
                </a:cubicBezTo>
                <a:cubicBezTo>
                  <a:pt x="6272" y="2042"/>
                  <a:pt x="6235" y="2101"/>
                  <a:pt x="6255" y="2114"/>
                </a:cubicBezTo>
                <a:cubicBezTo>
                  <a:pt x="6265" y="2122"/>
                  <a:pt x="6341" y="2058"/>
                  <a:pt x="6314" y="2158"/>
                </a:cubicBezTo>
                <a:cubicBezTo>
                  <a:pt x="6342" y="2134"/>
                  <a:pt x="6369" y="2116"/>
                  <a:pt x="6431" y="2093"/>
                </a:cubicBezTo>
                <a:cubicBezTo>
                  <a:pt x="6462" y="2081"/>
                  <a:pt x="6508" y="2058"/>
                  <a:pt x="6460" y="2048"/>
                </a:cubicBezTo>
                <a:cubicBezTo>
                  <a:pt x="6461" y="2005"/>
                  <a:pt x="6527" y="2047"/>
                  <a:pt x="6518" y="2048"/>
                </a:cubicBezTo>
                <a:cubicBezTo>
                  <a:pt x="6563" y="2038"/>
                  <a:pt x="6494" y="2012"/>
                  <a:pt x="6548" y="2005"/>
                </a:cubicBezTo>
                <a:cubicBezTo>
                  <a:pt x="6634" y="1998"/>
                  <a:pt x="6649" y="2009"/>
                  <a:pt x="6607" y="2048"/>
                </a:cubicBezTo>
                <a:cubicBezTo>
                  <a:pt x="6693" y="2054"/>
                  <a:pt x="6697" y="1999"/>
                  <a:pt x="6783" y="2005"/>
                </a:cubicBezTo>
                <a:cubicBezTo>
                  <a:pt x="6770" y="2032"/>
                  <a:pt x="6745" y="2050"/>
                  <a:pt x="6694" y="2048"/>
                </a:cubicBezTo>
                <a:cubicBezTo>
                  <a:pt x="6694" y="2085"/>
                  <a:pt x="6694" y="2122"/>
                  <a:pt x="6694" y="2158"/>
                </a:cubicBezTo>
                <a:cubicBezTo>
                  <a:pt x="6715" y="2215"/>
                  <a:pt x="6792" y="2078"/>
                  <a:pt x="6812" y="2180"/>
                </a:cubicBezTo>
                <a:cubicBezTo>
                  <a:pt x="6836" y="2167"/>
                  <a:pt x="6915" y="2069"/>
                  <a:pt x="6812" y="2093"/>
                </a:cubicBezTo>
                <a:cubicBezTo>
                  <a:pt x="6803" y="2066"/>
                  <a:pt x="6860" y="2081"/>
                  <a:pt x="6871" y="2071"/>
                </a:cubicBezTo>
                <a:cubicBezTo>
                  <a:pt x="6876" y="2065"/>
                  <a:pt x="6863" y="2029"/>
                  <a:pt x="6871" y="2026"/>
                </a:cubicBezTo>
                <a:cubicBezTo>
                  <a:pt x="6893" y="2017"/>
                  <a:pt x="6937" y="2036"/>
                  <a:pt x="6959" y="2026"/>
                </a:cubicBezTo>
                <a:cubicBezTo>
                  <a:pt x="7002" y="2007"/>
                  <a:pt x="7017" y="1948"/>
                  <a:pt x="7134" y="1960"/>
                </a:cubicBezTo>
                <a:cubicBezTo>
                  <a:pt x="7159" y="2008"/>
                  <a:pt x="7107" y="2048"/>
                  <a:pt x="7105" y="2071"/>
                </a:cubicBezTo>
                <a:cubicBezTo>
                  <a:pt x="7103" y="2089"/>
                  <a:pt x="7156" y="2110"/>
                  <a:pt x="7105" y="2114"/>
                </a:cubicBezTo>
                <a:cubicBezTo>
                  <a:pt x="7095" y="2141"/>
                  <a:pt x="7154" y="2125"/>
                  <a:pt x="7164" y="2137"/>
                </a:cubicBezTo>
                <a:cubicBezTo>
                  <a:pt x="7208" y="2188"/>
                  <a:pt x="7060" y="2240"/>
                  <a:pt x="7222" y="2224"/>
                </a:cubicBezTo>
                <a:cubicBezTo>
                  <a:pt x="7238" y="2273"/>
                  <a:pt x="7166" y="2256"/>
                  <a:pt x="7164" y="2291"/>
                </a:cubicBezTo>
                <a:cubicBezTo>
                  <a:pt x="7185" y="2330"/>
                  <a:pt x="7217" y="2294"/>
                  <a:pt x="7251" y="2291"/>
                </a:cubicBezTo>
                <a:cubicBezTo>
                  <a:pt x="7247" y="2265"/>
                  <a:pt x="7258" y="2251"/>
                  <a:pt x="7281" y="2246"/>
                </a:cubicBezTo>
                <a:cubicBezTo>
                  <a:pt x="7273" y="2198"/>
                  <a:pt x="7194" y="2213"/>
                  <a:pt x="7222" y="2158"/>
                </a:cubicBezTo>
                <a:cubicBezTo>
                  <a:pt x="7224" y="2155"/>
                  <a:pt x="7349" y="2108"/>
                  <a:pt x="7222" y="2114"/>
                </a:cubicBezTo>
                <a:cubicBezTo>
                  <a:pt x="7257" y="2081"/>
                  <a:pt x="7248" y="2016"/>
                  <a:pt x="7340" y="2026"/>
                </a:cubicBezTo>
                <a:cubicBezTo>
                  <a:pt x="7257" y="2089"/>
                  <a:pt x="7386" y="2146"/>
                  <a:pt x="7427" y="2071"/>
                </a:cubicBezTo>
                <a:cubicBezTo>
                  <a:pt x="7478" y="2082"/>
                  <a:pt x="7396" y="2176"/>
                  <a:pt x="7398" y="2224"/>
                </a:cubicBezTo>
                <a:cubicBezTo>
                  <a:pt x="7304" y="2173"/>
                  <a:pt x="7401" y="2177"/>
                  <a:pt x="7340" y="2269"/>
                </a:cubicBezTo>
                <a:cubicBezTo>
                  <a:pt x="7332" y="2281"/>
                  <a:pt x="7254" y="2302"/>
                  <a:pt x="7251" y="2312"/>
                </a:cubicBezTo>
                <a:cubicBezTo>
                  <a:pt x="7250" y="2320"/>
                  <a:pt x="7277" y="2357"/>
                  <a:pt x="7281" y="2378"/>
                </a:cubicBezTo>
                <a:cubicBezTo>
                  <a:pt x="7289" y="2425"/>
                  <a:pt x="7253" y="2502"/>
                  <a:pt x="7340" y="2511"/>
                </a:cubicBezTo>
                <a:cubicBezTo>
                  <a:pt x="7428" y="2477"/>
                  <a:pt x="7316" y="2414"/>
                  <a:pt x="7340" y="2357"/>
                </a:cubicBezTo>
                <a:cubicBezTo>
                  <a:pt x="7441" y="2419"/>
                  <a:pt x="7434" y="2323"/>
                  <a:pt x="7398" y="2269"/>
                </a:cubicBezTo>
                <a:cubicBezTo>
                  <a:pt x="7477" y="2230"/>
                  <a:pt x="7455" y="2365"/>
                  <a:pt x="7486" y="2291"/>
                </a:cubicBezTo>
                <a:cubicBezTo>
                  <a:pt x="7544" y="2332"/>
                  <a:pt x="7536" y="2368"/>
                  <a:pt x="7516" y="2423"/>
                </a:cubicBezTo>
                <a:cubicBezTo>
                  <a:pt x="7542" y="2405"/>
                  <a:pt x="7582" y="2399"/>
                  <a:pt x="7632" y="2400"/>
                </a:cubicBezTo>
                <a:cubicBezTo>
                  <a:pt x="7638" y="2338"/>
                  <a:pt x="7636" y="2281"/>
                  <a:pt x="7544" y="2291"/>
                </a:cubicBezTo>
                <a:cubicBezTo>
                  <a:pt x="7572" y="2236"/>
                  <a:pt x="7601" y="2140"/>
                  <a:pt x="7486" y="2137"/>
                </a:cubicBezTo>
                <a:cubicBezTo>
                  <a:pt x="7486" y="2078"/>
                  <a:pt x="7475" y="2011"/>
                  <a:pt x="7516" y="1982"/>
                </a:cubicBezTo>
                <a:cubicBezTo>
                  <a:pt x="7552" y="1987"/>
                  <a:pt x="7544" y="2026"/>
                  <a:pt x="7516" y="2026"/>
                </a:cubicBezTo>
                <a:cubicBezTo>
                  <a:pt x="7532" y="2047"/>
                  <a:pt x="7597" y="2060"/>
                  <a:pt x="7544" y="2071"/>
                </a:cubicBezTo>
                <a:cubicBezTo>
                  <a:pt x="7549" y="2096"/>
                  <a:pt x="7598" y="2089"/>
                  <a:pt x="7632" y="2093"/>
                </a:cubicBezTo>
                <a:cubicBezTo>
                  <a:pt x="7623" y="2272"/>
                  <a:pt x="7709" y="2260"/>
                  <a:pt x="7691" y="2423"/>
                </a:cubicBezTo>
                <a:cubicBezTo>
                  <a:pt x="7657" y="2456"/>
                  <a:pt x="7570" y="2449"/>
                  <a:pt x="7574" y="2511"/>
                </a:cubicBezTo>
                <a:cubicBezTo>
                  <a:pt x="7522" y="2491"/>
                  <a:pt x="7488" y="2441"/>
                  <a:pt x="7427" y="2489"/>
                </a:cubicBezTo>
                <a:cubicBezTo>
                  <a:pt x="7516" y="2585"/>
                  <a:pt x="7654" y="2457"/>
                  <a:pt x="7749" y="2511"/>
                </a:cubicBezTo>
                <a:cubicBezTo>
                  <a:pt x="7817" y="2552"/>
                  <a:pt x="7788" y="2429"/>
                  <a:pt x="7809" y="2400"/>
                </a:cubicBezTo>
                <a:cubicBezTo>
                  <a:pt x="7811" y="2397"/>
                  <a:pt x="7867" y="2404"/>
                  <a:pt x="7867" y="2400"/>
                </a:cubicBezTo>
                <a:cubicBezTo>
                  <a:pt x="7870" y="2380"/>
                  <a:pt x="7829" y="2383"/>
                  <a:pt x="7809" y="2378"/>
                </a:cubicBezTo>
                <a:cubicBezTo>
                  <a:pt x="7805" y="2339"/>
                  <a:pt x="7844" y="2332"/>
                  <a:pt x="7838" y="2291"/>
                </a:cubicBezTo>
                <a:cubicBezTo>
                  <a:pt x="7817" y="2251"/>
                  <a:pt x="7784" y="2287"/>
                  <a:pt x="7749" y="2291"/>
                </a:cubicBezTo>
                <a:cubicBezTo>
                  <a:pt x="7666" y="2254"/>
                  <a:pt x="7899" y="2273"/>
                  <a:pt x="7838" y="2180"/>
                </a:cubicBezTo>
                <a:cubicBezTo>
                  <a:pt x="7831" y="2123"/>
                  <a:pt x="7787" y="2210"/>
                  <a:pt x="7720" y="2180"/>
                </a:cubicBezTo>
                <a:cubicBezTo>
                  <a:pt x="7726" y="2111"/>
                  <a:pt x="7775" y="2074"/>
                  <a:pt x="7867" y="2071"/>
                </a:cubicBezTo>
                <a:cubicBezTo>
                  <a:pt x="7796" y="2104"/>
                  <a:pt x="7821" y="2176"/>
                  <a:pt x="7896" y="2114"/>
                </a:cubicBezTo>
                <a:cubicBezTo>
                  <a:pt x="7979" y="2174"/>
                  <a:pt x="7857" y="2278"/>
                  <a:pt x="7896" y="2400"/>
                </a:cubicBezTo>
                <a:cubicBezTo>
                  <a:pt x="7988" y="2411"/>
                  <a:pt x="7974" y="2325"/>
                  <a:pt x="8043" y="2378"/>
                </a:cubicBezTo>
                <a:cubicBezTo>
                  <a:pt x="8064" y="2439"/>
                  <a:pt x="7985" y="2423"/>
                  <a:pt x="7984" y="2467"/>
                </a:cubicBezTo>
                <a:cubicBezTo>
                  <a:pt x="8184" y="2434"/>
                  <a:pt x="8111" y="2606"/>
                  <a:pt x="8219" y="2643"/>
                </a:cubicBezTo>
                <a:cubicBezTo>
                  <a:pt x="8258" y="2636"/>
                  <a:pt x="8243" y="2588"/>
                  <a:pt x="8248" y="2555"/>
                </a:cubicBezTo>
                <a:cubicBezTo>
                  <a:pt x="8239" y="2528"/>
                  <a:pt x="8178" y="2530"/>
                  <a:pt x="8160" y="2511"/>
                </a:cubicBezTo>
                <a:cubicBezTo>
                  <a:pt x="8135" y="2484"/>
                  <a:pt x="8168" y="2438"/>
                  <a:pt x="8131" y="2423"/>
                </a:cubicBezTo>
                <a:cubicBezTo>
                  <a:pt x="8131" y="2335"/>
                  <a:pt x="8190" y="2291"/>
                  <a:pt x="8190" y="2203"/>
                </a:cubicBezTo>
                <a:cubicBezTo>
                  <a:pt x="8217" y="2189"/>
                  <a:pt x="8214" y="2224"/>
                  <a:pt x="8219" y="2224"/>
                </a:cubicBezTo>
                <a:cubicBezTo>
                  <a:pt x="8209" y="2223"/>
                  <a:pt x="8307" y="2203"/>
                  <a:pt x="8307" y="2203"/>
                </a:cubicBezTo>
                <a:cubicBezTo>
                  <a:pt x="8328" y="2182"/>
                  <a:pt x="8410" y="2185"/>
                  <a:pt x="8482" y="2158"/>
                </a:cubicBezTo>
                <a:cubicBezTo>
                  <a:pt x="8477" y="2140"/>
                  <a:pt x="8453" y="2137"/>
                  <a:pt x="8453" y="2114"/>
                </a:cubicBezTo>
                <a:cubicBezTo>
                  <a:pt x="8431" y="2129"/>
                  <a:pt x="8360" y="2207"/>
                  <a:pt x="8365" y="2114"/>
                </a:cubicBezTo>
                <a:cubicBezTo>
                  <a:pt x="8233" y="2125"/>
                  <a:pt x="8199" y="2210"/>
                  <a:pt x="8073" y="2224"/>
                </a:cubicBezTo>
                <a:cubicBezTo>
                  <a:pt x="8093" y="2242"/>
                  <a:pt x="8118" y="2285"/>
                  <a:pt x="8073" y="2291"/>
                </a:cubicBezTo>
                <a:cubicBezTo>
                  <a:pt x="7975" y="2306"/>
                  <a:pt x="8025" y="2245"/>
                  <a:pt x="8043" y="2224"/>
                </a:cubicBezTo>
                <a:cubicBezTo>
                  <a:pt x="8027" y="2185"/>
                  <a:pt x="8028" y="2133"/>
                  <a:pt x="7984" y="2114"/>
                </a:cubicBezTo>
                <a:cubicBezTo>
                  <a:pt x="7977" y="2089"/>
                  <a:pt x="8037" y="2083"/>
                  <a:pt x="8043" y="2071"/>
                </a:cubicBezTo>
                <a:cubicBezTo>
                  <a:pt x="8051" y="2054"/>
                  <a:pt x="8030" y="2017"/>
                  <a:pt x="8043" y="2005"/>
                </a:cubicBezTo>
                <a:cubicBezTo>
                  <a:pt x="8060" y="1987"/>
                  <a:pt x="8075" y="2027"/>
                  <a:pt x="8073" y="2026"/>
                </a:cubicBezTo>
                <a:cubicBezTo>
                  <a:pt x="8174" y="2047"/>
                  <a:pt x="8071" y="1905"/>
                  <a:pt x="8190" y="1917"/>
                </a:cubicBezTo>
                <a:cubicBezTo>
                  <a:pt x="8151" y="1945"/>
                  <a:pt x="8151" y="1998"/>
                  <a:pt x="8219" y="2005"/>
                </a:cubicBezTo>
                <a:cubicBezTo>
                  <a:pt x="8216" y="2046"/>
                  <a:pt x="8122" y="2020"/>
                  <a:pt x="8131" y="2071"/>
                </a:cubicBezTo>
                <a:cubicBezTo>
                  <a:pt x="8178" y="2117"/>
                  <a:pt x="8197" y="2050"/>
                  <a:pt x="8248" y="2048"/>
                </a:cubicBezTo>
                <a:cubicBezTo>
                  <a:pt x="8301" y="2047"/>
                  <a:pt x="8310" y="2074"/>
                  <a:pt x="8365" y="2071"/>
                </a:cubicBezTo>
                <a:cubicBezTo>
                  <a:pt x="8385" y="2011"/>
                  <a:pt x="8305" y="2027"/>
                  <a:pt x="8277" y="2005"/>
                </a:cubicBezTo>
                <a:cubicBezTo>
                  <a:pt x="8304" y="1940"/>
                  <a:pt x="8385" y="1997"/>
                  <a:pt x="8395" y="1960"/>
                </a:cubicBezTo>
                <a:cubicBezTo>
                  <a:pt x="8416" y="1976"/>
                  <a:pt x="8429" y="1990"/>
                  <a:pt x="8453" y="2005"/>
                </a:cubicBezTo>
                <a:cubicBezTo>
                  <a:pt x="8488" y="2024"/>
                  <a:pt x="8521" y="2054"/>
                  <a:pt x="8541" y="2114"/>
                </a:cubicBezTo>
                <a:cubicBezTo>
                  <a:pt x="8565" y="2110"/>
                  <a:pt x="8570" y="2092"/>
                  <a:pt x="8599" y="2093"/>
                </a:cubicBezTo>
                <a:cubicBezTo>
                  <a:pt x="8587" y="2058"/>
                  <a:pt x="8507" y="2074"/>
                  <a:pt x="8541" y="2005"/>
                </a:cubicBezTo>
                <a:cubicBezTo>
                  <a:pt x="8577" y="2039"/>
                  <a:pt x="8671" y="2063"/>
                  <a:pt x="8599" y="2114"/>
                </a:cubicBezTo>
                <a:cubicBezTo>
                  <a:pt x="8698" y="2100"/>
                  <a:pt x="8743" y="2046"/>
                  <a:pt x="8834" y="2026"/>
                </a:cubicBezTo>
                <a:cubicBezTo>
                  <a:pt x="8803" y="2006"/>
                  <a:pt x="8825" y="1945"/>
                  <a:pt x="8746" y="1960"/>
                </a:cubicBezTo>
                <a:cubicBezTo>
                  <a:pt x="8724" y="1878"/>
                  <a:pt x="8858" y="1912"/>
                  <a:pt x="8864" y="1850"/>
                </a:cubicBezTo>
                <a:cubicBezTo>
                  <a:pt x="8900" y="1888"/>
                  <a:pt x="8962" y="1908"/>
                  <a:pt x="8952" y="1982"/>
                </a:cubicBezTo>
                <a:cubicBezTo>
                  <a:pt x="8913" y="1955"/>
                  <a:pt x="8905" y="1974"/>
                  <a:pt x="8864" y="1982"/>
                </a:cubicBezTo>
                <a:cubicBezTo>
                  <a:pt x="8868" y="2008"/>
                  <a:pt x="8917" y="2001"/>
                  <a:pt x="8952" y="2005"/>
                </a:cubicBezTo>
                <a:cubicBezTo>
                  <a:pt x="8917" y="2033"/>
                  <a:pt x="8940" y="2039"/>
                  <a:pt x="8952" y="2071"/>
                </a:cubicBezTo>
                <a:cubicBezTo>
                  <a:pt x="9063" y="2074"/>
                  <a:pt x="9081" y="2006"/>
                  <a:pt x="9098" y="1938"/>
                </a:cubicBezTo>
                <a:cubicBezTo>
                  <a:pt x="9148" y="1930"/>
                  <a:pt x="9153" y="1955"/>
                  <a:pt x="9156" y="1982"/>
                </a:cubicBezTo>
                <a:cubicBezTo>
                  <a:pt x="9209" y="1979"/>
                  <a:pt x="9218" y="2009"/>
                  <a:pt x="9274" y="2005"/>
                </a:cubicBezTo>
                <a:cubicBezTo>
                  <a:pt x="9345" y="1985"/>
                  <a:pt x="9305" y="1882"/>
                  <a:pt x="9420" y="1894"/>
                </a:cubicBezTo>
                <a:cubicBezTo>
                  <a:pt x="9423" y="1834"/>
                  <a:pt x="9371" y="1850"/>
                  <a:pt x="9420" y="1806"/>
                </a:cubicBezTo>
                <a:cubicBezTo>
                  <a:pt x="9481" y="1812"/>
                  <a:pt x="9428" y="1903"/>
                  <a:pt x="9479" y="1917"/>
                </a:cubicBezTo>
                <a:cubicBezTo>
                  <a:pt x="9497" y="1886"/>
                  <a:pt x="9592" y="1914"/>
                  <a:pt x="9597" y="1872"/>
                </a:cubicBezTo>
                <a:cubicBezTo>
                  <a:pt x="9666" y="1879"/>
                  <a:pt x="9564" y="1932"/>
                  <a:pt x="9538" y="1938"/>
                </a:cubicBezTo>
                <a:cubicBezTo>
                  <a:pt x="9535" y="1999"/>
                  <a:pt x="9586" y="1982"/>
                  <a:pt x="9538" y="2026"/>
                </a:cubicBezTo>
                <a:cubicBezTo>
                  <a:pt x="9547" y="2056"/>
                  <a:pt x="9611" y="2044"/>
                  <a:pt x="9655" y="2048"/>
                </a:cubicBezTo>
                <a:cubicBezTo>
                  <a:pt x="9625" y="2107"/>
                  <a:pt x="9620" y="2183"/>
                  <a:pt x="9626" y="2269"/>
                </a:cubicBezTo>
                <a:cubicBezTo>
                  <a:pt x="9711" y="2275"/>
                  <a:pt x="9727" y="2227"/>
                  <a:pt x="9773" y="2203"/>
                </a:cubicBezTo>
                <a:cubicBezTo>
                  <a:pt x="9765" y="2179"/>
                  <a:pt x="9714" y="2188"/>
                  <a:pt x="9713" y="2158"/>
                </a:cubicBezTo>
                <a:cubicBezTo>
                  <a:pt x="9678" y="2116"/>
                  <a:pt x="9770" y="2123"/>
                  <a:pt x="9773" y="2114"/>
                </a:cubicBezTo>
                <a:cubicBezTo>
                  <a:pt x="9797" y="2035"/>
                  <a:pt x="9685" y="1959"/>
                  <a:pt x="9684" y="1872"/>
                </a:cubicBezTo>
                <a:cubicBezTo>
                  <a:pt x="9743" y="1880"/>
                  <a:pt x="9776" y="1868"/>
                  <a:pt x="9773" y="1828"/>
                </a:cubicBezTo>
                <a:cubicBezTo>
                  <a:pt x="9786" y="1845"/>
                  <a:pt x="9816" y="1858"/>
                  <a:pt x="9831" y="1872"/>
                </a:cubicBezTo>
                <a:cubicBezTo>
                  <a:pt x="9842" y="1884"/>
                  <a:pt x="9868" y="1891"/>
                  <a:pt x="9860" y="1917"/>
                </a:cubicBezTo>
                <a:cubicBezTo>
                  <a:pt x="9949" y="1932"/>
                  <a:pt x="9967" y="1894"/>
                  <a:pt x="10036" y="1894"/>
                </a:cubicBezTo>
                <a:cubicBezTo>
                  <a:pt x="10040" y="1934"/>
                  <a:pt x="10000" y="1940"/>
                  <a:pt x="10006" y="1982"/>
                </a:cubicBezTo>
                <a:cubicBezTo>
                  <a:pt x="10086" y="2005"/>
                  <a:pt x="10041" y="1935"/>
                  <a:pt x="10065" y="1917"/>
                </a:cubicBezTo>
                <a:cubicBezTo>
                  <a:pt x="10084" y="1902"/>
                  <a:pt x="10137" y="1911"/>
                  <a:pt x="10153" y="1894"/>
                </a:cubicBezTo>
                <a:cubicBezTo>
                  <a:pt x="10153" y="1872"/>
                  <a:pt x="10153" y="1850"/>
                  <a:pt x="10153" y="1828"/>
                </a:cubicBezTo>
                <a:cubicBezTo>
                  <a:pt x="10178" y="1758"/>
                  <a:pt x="10192" y="1867"/>
                  <a:pt x="10183" y="1894"/>
                </a:cubicBezTo>
                <a:cubicBezTo>
                  <a:pt x="10221" y="1872"/>
                  <a:pt x="10271" y="1858"/>
                  <a:pt x="10300" y="1828"/>
                </a:cubicBezTo>
                <a:cubicBezTo>
                  <a:pt x="10352" y="1845"/>
                  <a:pt x="10304" y="1869"/>
                  <a:pt x="10300" y="1894"/>
                </a:cubicBezTo>
                <a:cubicBezTo>
                  <a:pt x="10392" y="1905"/>
                  <a:pt x="10377" y="1836"/>
                  <a:pt x="10446" y="1828"/>
                </a:cubicBezTo>
                <a:cubicBezTo>
                  <a:pt x="10557" y="1858"/>
                  <a:pt x="10608" y="1818"/>
                  <a:pt x="10739" y="1850"/>
                </a:cubicBezTo>
                <a:cubicBezTo>
                  <a:pt x="10717" y="1929"/>
                  <a:pt x="10601" y="1829"/>
                  <a:pt x="10622" y="1960"/>
                </a:cubicBezTo>
                <a:cubicBezTo>
                  <a:pt x="10628" y="1986"/>
                  <a:pt x="10651" y="1972"/>
                  <a:pt x="10651" y="1960"/>
                </a:cubicBezTo>
                <a:cubicBezTo>
                  <a:pt x="10707" y="1970"/>
                  <a:pt x="10705" y="2023"/>
                  <a:pt x="10798" y="2005"/>
                </a:cubicBezTo>
                <a:cubicBezTo>
                  <a:pt x="10803" y="1956"/>
                  <a:pt x="10774" y="1934"/>
                  <a:pt x="10710" y="1938"/>
                </a:cubicBezTo>
                <a:cubicBezTo>
                  <a:pt x="10711" y="1917"/>
                  <a:pt x="10746" y="1921"/>
                  <a:pt x="10769" y="1917"/>
                </a:cubicBezTo>
                <a:cubicBezTo>
                  <a:pt x="10860" y="1888"/>
                  <a:pt x="10784" y="1871"/>
                  <a:pt x="10827" y="1806"/>
                </a:cubicBezTo>
                <a:cubicBezTo>
                  <a:pt x="10912" y="1830"/>
                  <a:pt x="10925" y="1873"/>
                  <a:pt x="10886" y="1938"/>
                </a:cubicBezTo>
                <a:cubicBezTo>
                  <a:pt x="10957" y="1925"/>
                  <a:pt x="10951" y="1855"/>
                  <a:pt x="10974" y="1806"/>
                </a:cubicBezTo>
                <a:cubicBezTo>
                  <a:pt x="11022" y="1806"/>
                  <a:pt x="11071" y="1806"/>
                  <a:pt x="11121" y="1806"/>
                </a:cubicBezTo>
                <a:cubicBezTo>
                  <a:pt x="11099" y="1857"/>
                  <a:pt x="11032" y="1872"/>
                  <a:pt x="10974" y="1894"/>
                </a:cubicBezTo>
                <a:cubicBezTo>
                  <a:pt x="11000" y="1940"/>
                  <a:pt x="10975" y="2026"/>
                  <a:pt x="11091" y="2005"/>
                </a:cubicBezTo>
                <a:cubicBezTo>
                  <a:pt x="11089" y="1993"/>
                  <a:pt x="11043" y="1960"/>
                  <a:pt x="11062" y="1938"/>
                </a:cubicBezTo>
                <a:cubicBezTo>
                  <a:pt x="11064" y="1936"/>
                  <a:pt x="11162" y="2045"/>
                  <a:pt x="11150" y="1938"/>
                </a:cubicBezTo>
                <a:cubicBezTo>
                  <a:pt x="11228" y="1974"/>
                  <a:pt x="11261" y="1988"/>
                  <a:pt x="11326" y="1938"/>
                </a:cubicBezTo>
                <a:cubicBezTo>
                  <a:pt x="11341" y="1883"/>
                  <a:pt x="11180" y="2000"/>
                  <a:pt x="11208" y="1894"/>
                </a:cubicBezTo>
                <a:cubicBezTo>
                  <a:pt x="11135" y="1922"/>
                  <a:pt x="11117" y="1884"/>
                  <a:pt x="11091" y="1917"/>
                </a:cubicBezTo>
                <a:cubicBezTo>
                  <a:pt x="11040" y="1903"/>
                  <a:pt x="11079" y="1884"/>
                  <a:pt x="11091" y="1872"/>
                </a:cubicBezTo>
                <a:cubicBezTo>
                  <a:pt x="11093" y="1871"/>
                  <a:pt x="11152" y="1828"/>
                  <a:pt x="11150" y="1828"/>
                </a:cubicBezTo>
                <a:cubicBezTo>
                  <a:pt x="11182" y="1818"/>
                  <a:pt x="11193" y="1863"/>
                  <a:pt x="11267" y="1828"/>
                </a:cubicBezTo>
                <a:cubicBezTo>
                  <a:pt x="11267" y="1843"/>
                  <a:pt x="11267" y="1858"/>
                  <a:pt x="11267" y="1872"/>
                </a:cubicBezTo>
                <a:cubicBezTo>
                  <a:pt x="11306" y="1858"/>
                  <a:pt x="11322" y="1825"/>
                  <a:pt x="11326" y="1785"/>
                </a:cubicBezTo>
                <a:cubicBezTo>
                  <a:pt x="11352" y="1771"/>
                  <a:pt x="11452" y="1803"/>
                  <a:pt x="11472" y="1785"/>
                </a:cubicBezTo>
                <a:cubicBezTo>
                  <a:pt x="11507" y="1752"/>
                  <a:pt x="11502" y="1806"/>
                  <a:pt x="11560" y="1762"/>
                </a:cubicBezTo>
                <a:cubicBezTo>
                  <a:pt x="11562" y="1771"/>
                  <a:pt x="11617" y="1779"/>
                  <a:pt x="11618" y="1785"/>
                </a:cubicBezTo>
                <a:cubicBezTo>
                  <a:pt x="11624" y="1799"/>
                  <a:pt x="11585" y="1809"/>
                  <a:pt x="11590" y="1828"/>
                </a:cubicBezTo>
                <a:cubicBezTo>
                  <a:pt x="11594" y="1850"/>
                  <a:pt x="11635" y="1876"/>
                  <a:pt x="11618" y="1917"/>
                </a:cubicBezTo>
                <a:cubicBezTo>
                  <a:pt x="11609" y="1940"/>
                  <a:pt x="11480" y="1932"/>
                  <a:pt x="11531" y="2026"/>
                </a:cubicBezTo>
                <a:cubicBezTo>
                  <a:pt x="11596" y="2009"/>
                  <a:pt x="11604" y="1949"/>
                  <a:pt x="11648" y="1917"/>
                </a:cubicBezTo>
                <a:cubicBezTo>
                  <a:pt x="11770" y="1910"/>
                  <a:pt x="11762" y="1945"/>
                  <a:pt x="11853" y="1917"/>
                </a:cubicBezTo>
                <a:cubicBezTo>
                  <a:pt x="11896" y="1890"/>
                  <a:pt x="11897" y="1833"/>
                  <a:pt x="11941" y="1806"/>
                </a:cubicBezTo>
                <a:cubicBezTo>
                  <a:pt x="11808" y="1765"/>
                  <a:pt x="11901" y="1894"/>
                  <a:pt x="11795" y="1872"/>
                </a:cubicBezTo>
                <a:cubicBezTo>
                  <a:pt x="11800" y="1855"/>
                  <a:pt x="11824" y="1850"/>
                  <a:pt x="11824" y="1828"/>
                </a:cubicBezTo>
                <a:cubicBezTo>
                  <a:pt x="11817" y="1771"/>
                  <a:pt x="11774" y="1858"/>
                  <a:pt x="11707" y="1828"/>
                </a:cubicBezTo>
                <a:cubicBezTo>
                  <a:pt x="11696" y="1866"/>
                  <a:pt x="11729" y="1870"/>
                  <a:pt x="11765" y="1872"/>
                </a:cubicBezTo>
                <a:cubicBezTo>
                  <a:pt x="11744" y="1912"/>
                  <a:pt x="11712" y="1875"/>
                  <a:pt x="11677" y="1872"/>
                </a:cubicBezTo>
                <a:cubicBezTo>
                  <a:pt x="11701" y="1714"/>
                  <a:pt x="12034" y="1788"/>
                  <a:pt x="12205" y="1740"/>
                </a:cubicBezTo>
                <a:cubicBezTo>
                  <a:pt x="12235" y="1770"/>
                  <a:pt x="12233" y="1822"/>
                  <a:pt x="12293" y="1828"/>
                </a:cubicBezTo>
                <a:cubicBezTo>
                  <a:pt x="12333" y="1807"/>
                  <a:pt x="12351" y="1770"/>
                  <a:pt x="12381" y="1740"/>
                </a:cubicBezTo>
                <a:cubicBezTo>
                  <a:pt x="12430" y="1755"/>
                  <a:pt x="12399" y="1791"/>
                  <a:pt x="12351" y="1785"/>
                </a:cubicBezTo>
                <a:cubicBezTo>
                  <a:pt x="12400" y="1828"/>
                  <a:pt x="12349" y="1812"/>
                  <a:pt x="12351" y="1872"/>
                </a:cubicBezTo>
                <a:cubicBezTo>
                  <a:pt x="12413" y="1893"/>
                  <a:pt x="12391" y="1838"/>
                  <a:pt x="12410" y="1828"/>
                </a:cubicBezTo>
                <a:cubicBezTo>
                  <a:pt x="12444" y="1810"/>
                  <a:pt x="12520" y="1843"/>
                  <a:pt x="12498" y="1785"/>
                </a:cubicBezTo>
                <a:cubicBezTo>
                  <a:pt x="12596" y="1857"/>
                  <a:pt x="12700" y="1707"/>
                  <a:pt x="12762" y="1806"/>
                </a:cubicBezTo>
                <a:cubicBezTo>
                  <a:pt x="12820" y="1806"/>
                  <a:pt x="12799" y="1746"/>
                  <a:pt x="12879" y="1762"/>
                </a:cubicBezTo>
                <a:cubicBezTo>
                  <a:pt x="12882" y="1822"/>
                  <a:pt x="12830" y="1806"/>
                  <a:pt x="12879" y="1850"/>
                </a:cubicBezTo>
                <a:cubicBezTo>
                  <a:pt x="12933" y="1848"/>
                  <a:pt x="12897" y="1776"/>
                  <a:pt x="12937" y="1762"/>
                </a:cubicBezTo>
                <a:cubicBezTo>
                  <a:pt x="12975" y="1768"/>
                  <a:pt x="12967" y="1806"/>
                  <a:pt x="12937" y="1806"/>
                </a:cubicBezTo>
                <a:cubicBezTo>
                  <a:pt x="12942" y="1854"/>
                  <a:pt x="13012" y="1853"/>
                  <a:pt x="13084" y="1850"/>
                </a:cubicBezTo>
                <a:cubicBezTo>
                  <a:pt x="13088" y="1811"/>
                  <a:pt x="13048" y="1804"/>
                  <a:pt x="13055" y="1762"/>
                </a:cubicBezTo>
                <a:cubicBezTo>
                  <a:pt x="13097" y="1764"/>
                  <a:pt x="13138" y="1766"/>
                  <a:pt x="13143" y="1740"/>
                </a:cubicBezTo>
                <a:cubicBezTo>
                  <a:pt x="13199" y="1749"/>
                  <a:pt x="13166" y="1825"/>
                  <a:pt x="13260" y="1806"/>
                </a:cubicBezTo>
                <a:cubicBezTo>
                  <a:pt x="13217" y="1861"/>
                  <a:pt x="13189" y="1892"/>
                  <a:pt x="13231" y="1960"/>
                </a:cubicBezTo>
                <a:cubicBezTo>
                  <a:pt x="13327" y="1937"/>
                  <a:pt x="13330" y="1844"/>
                  <a:pt x="13348" y="1762"/>
                </a:cubicBezTo>
                <a:cubicBezTo>
                  <a:pt x="13460" y="1744"/>
                  <a:pt x="13462" y="1809"/>
                  <a:pt x="13494" y="1850"/>
                </a:cubicBezTo>
                <a:cubicBezTo>
                  <a:pt x="13555" y="1822"/>
                  <a:pt x="13643" y="1815"/>
                  <a:pt x="13641" y="1740"/>
                </a:cubicBezTo>
                <a:cubicBezTo>
                  <a:pt x="13657" y="1748"/>
                  <a:pt x="13707" y="1762"/>
                  <a:pt x="13700" y="1785"/>
                </a:cubicBezTo>
                <a:cubicBezTo>
                  <a:pt x="13685" y="1830"/>
                  <a:pt x="13552" y="1800"/>
                  <a:pt x="13583" y="1894"/>
                </a:cubicBezTo>
                <a:cubicBezTo>
                  <a:pt x="13633" y="1902"/>
                  <a:pt x="13638" y="1878"/>
                  <a:pt x="13641" y="1850"/>
                </a:cubicBezTo>
                <a:cubicBezTo>
                  <a:pt x="13736" y="1863"/>
                  <a:pt x="13778" y="1836"/>
                  <a:pt x="13846" y="1828"/>
                </a:cubicBezTo>
                <a:cubicBezTo>
                  <a:pt x="13848" y="1791"/>
                  <a:pt x="13824" y="1771"/>
                  <a:pt x="13787" y="1762"/>
                </a:cubicBezTo>
                <a:cubicBezTo>
                  <a:pt x="13806" y="1725"/>
                  <a:pt x="13855" y="1749"/>
                  <a:pt x="13846" y="1785"/>
                </a:cubicBezTo>
                <a:cubicBezTo>
                  <a:pt x="13899" y="1788"/>
                  <a:pt x="13908" y="1758"/>
                  <a:pt x="13964" y="1762"/>
                </a:cubicBezTo>
                <a:cubicBezTo>
                  <a:pt x="13967" y="1801"/>
                  <a:pt x="13928" y="1809"/>
                  <a:pt x="13934" y="1850"/>
                </a:cubicBezTo>
                <a:cubicBezTo>
                  <a:pt x="14012" y="1857"/>
                  <a:pt x="14030" y="1820"/>
                  <a:pt x="14022" y="1762"/>
                </a:cubicBezTo>
                <a:cubicBezTo>
                  <a:pt x="14082" y="1776"/>
                  <a:pt x="14144" y="1804"/>
                  <a:pt x="14081" y="1850"/>
                </a:cubicBezTo>
                <a:cubicBezTo>
                  <a:pt x="14133" y="1853"/>
                  <a:pt x="14143" y="1824"/>
                  <a:pt x="14198" y="1828"/>
                </a:cubicBezTo>
                <a:cubicBezTo>
                  <a:pt x="14208" y="1880"/>
                  <a:pt x="14245" y="1910"/>
                  <a:pt x="14227" y="1982"/>
                </a:cubicBezTo>
                <a:cubicBezTo>
                  <a:pt x="14314" y="1944"/>
                  <a:pt x="14211" y="1866"/>
                  <a:pt x="14227" y="1806"/>
                </a:cubicBezTo>
                <a:cubicBezTo>
                  <a:pt x="14250" y="1807"/>
                  <a:pt x="14258" y="1833"/>
                  <a:pt x="14286" y="1828"/>
                </a:cubicBezTo>
                <a:cubicBezTo>
                  <a:pt x="14311" y="1824"/>
                  <a:pt x="14314" y="1774"/>
                  <a:pt x="14286" y="1785"/>
                </a:cubicBezTo>
                <a:cubicBezTo>
                  <a:pt x="14299" y="1779"/>
                  <a:pt x="14288" y="1767"/>
                  <a:pt x="14315" y="1762"/>
                </a:cubicBezTo>
                <a:cubicBezTo>
                  <a:pt x="14334" y="1759"/>
                  <a:pt x="14456" y="1782"/>
                  <a:pt x="14462" y="1740"/>
                </a:cubicBezTo>
                <a:cubicBezTo>
                  <a:pt x="14559" y="1773"/>
                  <a:pt x="14401" y="1794"/>
                  <a:pt x="14433" y="1850"/>
                </a:cubicBezTo>
                <a:cubicBezTo>
                  <a:pt x="14522" y="1867"/>
                  <a:pt x="14516" y="1785"/>
                  <a:pt x="14549" y="1762"/>
                </a:cubicBezTo>
                <a:cubicBezTo>
                  <a:pt x="14561" y="1755"/>
                  <a:pt x="14599" y="1770"/>
                  <a:pt x="14609" y="1762"/>
                </a:cubicBezTo>
                <a:cubicBezTo>
                  <a:pt x="14615" y="1757"/>
                  <a:pt x="14600" y="1722"/>
                  <a:pt x="14609" y="1719"/>
                </a:cubicBezTo>
                <a:cubicBezTo>
                  <a:pt x="14632" y="1710"/>
                  <a:pt x="14672" y="1725"/>
                  <a:pt x="14697" y="1719"/>
                </a:cubicBezTo>
                <a:cubicBezTo>
                  <a:pt x="14712" y="1750"/>
                  <a:pt x="14662" y="1832"/>
                  <a:pt x="14725" y="1828"/>
                </a:cubicBezTo>
                <a:cubicBezTo>
                  <a:pt x="14671" y="1872"/>
                  <a:pt x="14623" y="1866"/>
                  <a:pt x="14549" y="1850"/>
                </a:cubicBezTo>
                <a:cubicBezTo>
                  <a:pt x="14549" y="1866"/>
                  <a:pt x="14549" y="1879"/>
                  <a:pt x="14549" y="1894"/>
                </a:cubicBezTo>
                <a:cubicBezTo>
                  <a:pt x="14562" y="1929"/>
                  <a:pt x="14588" y="1884"/>
                  <a:pt x="14638" y="1894"/>
                </a:cubicBezTo>
                <a:cubicBezTo>
                  <a:pt x="14648" y="1896"/>
                  <a:pt x="14692" y="1937"/>
                  <a:pt x="14697" y="1938"/>
                </a:cubicBezTo>
                <a:cubicBezTo>
                  <a:pt x="14718" y="1940"/>
                  <a:pt x="14745" y="1905"/>
                  <a:pt x="14784" y="1917"/>
                </a:cubicBezTo>
                <a:cubicBezTo>
                  <a:pt x="14764" y="1984"/>
                  <a:pt x="14764" y="1959"/>
                  <a:pt x="14784" y="2026"/>
                </a:cubicBezTo>
                <a:cubicBezTo>
                  <a:pt x="14748" y="2017"/>
                  <a:pt x="14724" y="1998"/>
                  <a:pt x="14725" y="1960"/>
                </a:cubicBezTo>
                <a:cubicBezTo>
                  <a:pt x="14675" y="1960"/>
                  <a:pt x="14650" y="1976"/>
                  <a:pt x="14638" y="2005"/>
                </a:cubicBezTo>
                <a:cubicBezTo>
                  <a:pt x="14647" y="2034"/>
                  <a:pt x="14711" y="2023"/>
                  <a:pt x="14755" y="2026"/>
                </a:cubicBezTo>
                <a:cubicBezTo>
                  <a:pt x="14755" y="2071"/>
                  <a:pt x="14755" y="2114"/>
                  <a:pt x="14755" y="2158"/>
                </a:cubicBezTo>
                <a:cubicBezTo>
                  <a:pt x="14833" y="2146"/>
                  <a:pt x="14793" y="2071"/>
                  <a:pt x="14814" y="1982"/>
                </a:cubicBezTo>
                <a:cubicBezTo>
                  <a:pt x="14814" y="1981"/>
                  <a:pt x="14842" y="1984"/>
                  <a:pt x="14842" y="1982"/>
                </a:cubicBezTo>
                <a:cubicBezTo>
                  <a:pt x="14849" y="1965"/>
                  <a:pt x="14827" y="1906"/>
                  <a:pt x="14842" y="1894"/>
                </a:cubicBezTo>
                <a:cubicBezTo>
                  <a:pt x="14890" y="1859"/>
                  <a:pt x="14838" y="1868"/>
                  <a:pt x="14842" y="1828"/>
                </a:cubicBezTo>
                <a:cubicBezTo>
                  <a:pt x="14848" y="1788"/>
                  <a:pt x="14890" y="1739"/>
                  <a:pt x="14872" y="1696"/>
                </a:cubicBezTo>
                <a:cubicBezTo>
                  <a:pt x="14896" y="1708"/>
                  <a:pt x="14920" y="1719"/>
                  <a:pt x="14960" y="1719"/>
                </a:cubicBezTo>
                <a:cubicBezTo>
                  <a:pt x="14942" y="1738"/>
                  <a:pt x="14925" y="1758"/>
                  <a:pt x="14960" y="1762"/>
                </a:cubicBezTo>
                <a:cubicBezTo>
                  <a:pt x="14984" y="1824"/>
                  <a:pt x="14919" y="1819"/>
                  <a:pt x="14931" y="1872"/>
                </a:cubicBezTo>
                <a:cubicBezTo>
                  <a:pt x="15049" y="1875"/>
                  <a:pt x="15008" y="1816"/>
                  <a:pt x="14989" y="1762"/>
                </a:cubicBezTo>
                <a:cubicBezTo>
                  <a:pt x="15041" y="1765"/>
                  <a:pt x="15051" y="1735"/>
                  <a:pt x="15106" y="1740"/>
                </a:cubicBezTo>
                <a:cubicBezTo>
                  <a:pt x="15049" y="1782"/>
                  <a:pt x="15092" y="1845"/>
                  <a:pt x="15106" y="1894"/>
                </a:cubicBezTo>
                <a:cubicBezTo>
                  <a:pt x="15182" y="1836"/>
                  <a:pt x="15154" y="1933"/>
                  <a:pt x="15195" y="1960"/>
                </a:cubicBezTo>
                <a:cubicBezTo>
                  <a:pt x="15233" y="1960"/>
                  <a:pt x="15273" y="1960"/>
                  <a:pt x="15312" y="1960"/>
                </a:cubicBezTo>
                <a:cubicBezTo>
                  <a:pt x="15333" y="1892"/>
                  <a:pt x="15282" y="1880"/>
                  <a:pt x="15282" y="1828"/>
                </a:cubicBezTo>
                <a:cubicBezTo>
                  <a:pt x="15345" y="1830"/>
                  <a:pt x="15442" y="1746"/>
                  <a:pt x="15458" y="1785"/>
                </a:cubicBezTo>
                <a:cubicBezTo>
                  <a:pt x="15485" y="1855"/>
                  <a:pt x="15363" y="1815"/>
                  <a:pt x="15341" y="1850"/>
                </a:cubicBezTo>
                <a:cubicBezTo>
                  <a:pt x="15348" y="1878"/>
                  <a:pt x="15429" y="1879"/>
                  <a:pt x="15429" y="1850"/>
                </a:cubicBezTo>
                <a:cubicBezTo>
                  <a:pt x="15491" y="1857"/>
                  <a:pt x="15398" y="1927"/>
                  <a:pt x="15341" y="1917"/>
                </a:cubicBezTo>
                <a:cubicBezTo>
                  <a:pt x="15346" y="1942"/>
                  <a:pt x="15335" y="1955"/>
                  <a:pt x="15312" y="1960"/>
                </a:cubicBezTo>
                <a:cubicBezTo>
                  <a:pt x="15338" y="2024"/>
                  <a:pt x="15338" y="2027"/>
                  <a:pt x="15312" y="2093"/>
                </a:cubicBezTo>
                <a:cubicBezTo>
                  <a:pt x="15404" y="2089"/>
                  <a:pt x="15391" y="2005"/>
                  <a:pt x="15399" y="1938"/>
                </a:cubicBezTo>
                <a:cubicBezTo>
                  <a:pt x="15439" y="1938"/>
                  <a:pt x="15478" y="1938"/>
                  <a:pt x="15517" y="1938"/>
                </a:cubicBezTo>
                <a:cubicBezTo>
                  <a:pt x="15456" y="1872"/>
                  <a:pt x="15553" y="1800"/>
                  <a:pt x="15634" y="1850"/>
                </a:cubicBezTo>
                <a:cubicBezTo>
                  <a:pt x="15622" y="1892"/>
                  <a:pt x="15521" y="1868"/>
                  <a:pt x="15546" y="1938"/>
                </a:cubicBezTo>
                <a:cubicBezTo>
                  <a:pt x="15551" y="1964"/>
                  <a:pt x="15600" y="1957"/>
                  <a:pt x="15634" y="1960"/>
                </a:cubicBezTo>
                <a:cubicBezTo>
                  <a:pt x="15653" y="2008"/>
                  <a:pt x="15551" y="2030"/>
                  <a:pt x="15664" y="2026"/>
                </a:cubicBezTo>
                <a:cubicBezTo>
                  <a:pt x="15673" y="2095"/>
                  <a:pt x="15595" y="2131"/>
                  <a:pt x="15664" y="2180"/>
                </a:cubicBezTo>
                <a:cubicBezTo>
                  <a:pt x="15785" y="2161"/>
                  <a:pt x="15624" y="2012"/>
                  <a:pt x="15722" y="1938"/>
                </a:cubicBezTo>
                <a:cubicBezTo>
                  <a:pt x="15723" y="1937"/>
                  <a:pt x="15751" y="1939"/>
                  <a:pt x="15751" y="1938"/>
                </a:cubicBezTo>
                <a:cubicBezTo>
                  <a:pt x="15741" y="1876"/>
                  <a:pt x="15610" y="1872"/>
                  <a:pt x="15664" y="1806"/>
                </a:cubicBezTo>
                <a:cubicBezTo>
                  <a:pt x="15692" y="1806"/>
                  <a:pt x="15686" y="1779"/>
                  <a:pt x="15693" y="1762"/>
                </a:cubicBezTo>
                <a:cubicBezTo>
                  <a:pt x="15747" y="1804"/>
                  <a:pt x="15792" y="1743"/>
                  <a:pt x="15839" y="1719"/>
                </a:cubicBezTo>
                <a:cubicBezTo>
                  <a:pt x="15820" y="1653"/>
                  <a:pt x="15777" y="1740"/>
                  <a:pt x="15722" y="1719"/>
                </a:cubicBezTo>
                <a:cubicBezTo>
                  <a:pt x="15749" y="1680"/>
                  <a:pt x="15814" y="1669"/>
                  <a:pt x="15898" y="1674"/>
                </a:cubicBezTo>
                <a:cubicBezTo>
                  <a:pt x="15865" y="1751"/>
                  <a:pt x="15877" y="1810"/>
                  <a:pt x="15898" y="1917"/>
                </a:cubicBezTo>
                <a:cubicBezTo>
                  <a:pt x="15944" y="1878"/>
                  <a:pt x="15937" y="1800"/>
                  <a:pt x="15957" y="1740"/>
                </a:cubicBezTo>
                <a:cubicBezTo>
                  <a:pt x="16082" y="1768"/>
                  <a:pt x="16106" y="1742"/>
                  <a:pt x="16162" y="1674"/>
                </a:cubicBezTo>
                <a:cubicBezTo>
                  <a:pt x="16220" y="1677"/>
                  <a:pt x="16163" y="1722"/>
                  <a:pt x="16162" y="1719"/>
                </a:cubicBezTo>
                <a:cubicBezTo>
                  <a:pt x="16170" y="1747"/>
                  <a:pt x="16216" y="1752"/>
                  <a:pt x="16220" y="1785"/>
                </a:cubicBezTo>
                <a:cubicBezTo>
                  <a:pt x="16230" y="1853"/>
                  <a:pt x="16208" y="1929"/>
                  <a:pt x="16191" y="2005"/>
                </a:cubicBezTo>
                <a:cubicBezTo>
                  <a:pt x="16237" y="1994"/>
                  <a:pt x="16216" y="1934"/>
                  <a:pt x="16308" y="1960"/>
                </a:cubicBezTo>
                <a:cubicBezTo>
                  <a:pt x="16245" y="1915"/>
                  <a:pt x="16307" y="1869"/>
                  <a:pt x="16367" y="1917"/>
                </a:cubicBezTo>
                <a:cubicBezTo>
                  <a:pt x="16397" y="1870"/>
                  <a:pt x="16319" y="1887"/>
                  <a:pt x="16308" y="1872"/>
                </a:cubicBezTo>
                <a:cubicBezTo>
                  <a:pt x="16297" y="1858"/>
                  <a:pt x="16332" y="1845"/>
                  <a:pt x="16338" y="1850"/>
                </a:cubicBezTo>
                <a:cubicBezTo>
                  <a:pt x="16320" y="1832"/>
                  <a:pt x="16287" y="1831"/>
                  <a:pt x="16279" y="1806"/>
                </a:cubicBezTo>
                <a:cubicBezTo>
                  <a:pt x="16268" y="1711"/>
                  <a:pt x="16421" y="1773"/>
                  <a:pt x="16425" y="1740"/>
                </a:cubicBezTo>
                <a:cubicBezTo>
                  <a:pt x="16511" y="1759"/>
                  <a:pt x="16459" y="1773"/>
                  <a:pt x="16454" y="1828"/>
                </a:cubicBezTo>
                <a:cubicBezTo>
                  <a:pt x="16519" y="1825"/>
                  <a:pt x="16518" y="1773"/>
                  <a:pt x="16514" y="1719"/>
                </a:cubicBezTo>
                <a:cubicBezTo>
                  <a:pt x="16596" y="1700"/>
                  <a:pt x="16589" y="1749"/>
                  <a:pt x="16660" y="1740"/>
                </a:cubicBezTo>
                <a:cubicBezTo>
                  <a:pt x="16600" y="1776"/>
                  <a:pt x="16592" y="1850"/>
                  <a:pt x="16601" y="1938"/>
                </a:cubicBezTo>
                <a:cubicBezTo>
                  <a:pt x="16621" y="1961"/>
                  <a:pt x="16669" y="1962"/>
                  <a:pt x="16660" y="2005"/>
                </a:cubicBezTo>
                <a:cubicBezTo>
                  <a:pt x="16724" y="2008"/>
                  <a:pt x="16673" y="1926"/>
                  <a:pt x="16689" y="1894"/>
                </a:cubicBezTo>
                <a:cubicBezTo>
                  <a:pt x="16782" y="1869"/>
                  <a:pt x="16760" y="1929"/>
                  <a:pt x="16806" y="1938"/>
                </a:cubicBezTo>
                <a:cubicBezTo>
                  <a:pt x="16868" y="1960"/>
                  <a:pt x="16846" y="1905"/>
                  <a:pt x="16865" y="1894"/>
                </a:cubicBezTo>
                <a:cubicBezTo>
                  <a:pt x="16872" y="1890"/>
                  <a:pt x="16955" y="1875"/>
                  <a:pt x="16953" y="1872"/>
                </a:cubicBezTo>
                <a:cubicBezTo>
                  <a:pt x="17007" y="1914"/>
                  <a:pt x="16955" y="1832"/>
                  <a:pt x="17041" y="1872"/>
                </a:cubicBezTo>
                <a:cubicBezTo>
                  <a:pt x="17055" y="1804"/>
                  <a:pt x="16979" y="1802"/>
                  <a:pt x="16894" y="1806"/>
                </a:cubicBezTo>
                <a:cubicBezTo>
                  <a:pt x="16918" y="1729"/>
                  <a:pt x="16997" y="1781"/>
                  <a:pt x="17041" y="1806"/>
                </a:cubicBezTo>
                <a:cubicBezTo>
                  <a:pt x="17077" y="1797"/>
                  <a:pt x="17101" y="1778"/>
                  <a:pt x="17100" y="1740"/>
                </a:cubicBezTo>
                <a:cubicBezTo>
                  <a:pt x="17099" y="1678"/>
                  <a:pt x="17020" y="1792"/>
                  <a:pt x="17041" y="1696"/>
                </a:cubicBezTo>
                <a:cubicBezTo>
                  <a:pt x="17080" y="1696"/>
                  <a:pt x="17119" y="1696"/>
                  <a:pt x="17158" y="1696"/>
                </a:cubicBezTo>
                <a:cubicBezTo>
                  <a:pt x="17158" y="1755"/>
                  <a:pt x="17158" y="1813"/>
                  <a:pt x="17158" y="1872"/>
                </a:cubicBezTo>
                <a:cubicBezTo>
                  <a:pt x="17178" y="1872"/>
                  <a:pt x="17197" y="1872"/>
                  <a:pt x="17217" y="1872"/>
                </a:cubicBezTo>
                <a:cubicBezTo>
                  <a:pt x="17265" y="1876"/>
                  <a:pt x="17265" y="1737"/>
                  <a:pt x="17217" y="1740"/>
                </a:cubicBezTo>
                <a:cubicBezTo>
                  <a:pt x="17224" y="1713"/>
                  <a:pt x="17275" y="1718"/>
                  <a:pt x="17275" y="1740"/>
                </a:cubicBezTo>
                <a:cubicBezTo>
                  <a:pt x="17309" y="1722"/>
                  <a:pt x="17354" y="1711"/>
                  <a:pt x="17422" y="1719"/>
                </a:cubicBezTo>
                <a:cubicBezTo>
                  <a:pt x="17397" y="1744"/>
                  <a:pt x="17384" y="1777"/>
                  <a:pt x="17393" y="1828"/>
                </a:cubicBezTo>
                <a:cubicBezTo>
                  <a:pt x="17354" y="1828"/>
                  <a:pt x="17315" y="1828"/>
                  <a:pt x="17275" y="1828"/>
                </a:cubicBezTo>
                <a:cubicBezTo>
                  <a:pt x="17272" y="1868"/>
                  <a:pt x="17311" y="1875"/>
                  <a:pt x="17304" y="1917"/>
                </a:cubicBezTo>
                <a:cubicBezTo>
                  <a:pt x="17363" y="1917"/>
                  <a:pt x="17342" y="1857"/>
                  <a:pt x="17422" y="1872"/>
                </a:cubicBezTo>
                <a:cubicBezTo>
                  <a:pt x="17417" y="1899"/>
                  <a:pt x="17429" y="1912"/>
                  <a:pt x="17451" y="1917"/>
                </a:cubicBezTo>
                <a:cubicBezTo>
                  <a:pt x="17493" y="1882"/>
                  <a:pt x="17525" y="1840"/>
                  <a:pt x="17598" y="1828"/>
                </a:cubicBezTo>
                <a:cubicBezTo>
                  <a:pt x="17615" y="1776"/>
                  <a:pt x="17423" y="1891"/>
                  <a:pt x="17451" y="1785"/>
                </a:cubicBezTo>
                <a:cubicBezTo>
                  <a:pt x="17552" y="1794"/>
                  <a:pt x="17616" y="1776"/>
                  <a:pt x="17686" y="1762"/>
                </a:cubicBezTo>
                <a:cubicBezTo>
                  <a:pt x="17679" y="1821"/>
                  <a:pt x="17562" y="1846"/>
                  <a:pt x="17627" y="1894"/>
                </a:cubicBezTo>
                <a:cubicBezTo>
                  <a:pt x="17727" y="1880"/>
                  <a:pt x="17674" y="1753"/>
                  <a:pt x="17803" y="1762"/>
                </a:cubicBezTo>
                <a:cubicBezTo>
                  <a:pt x="17836" y="1794"/>
                  <a:pt x="17834" y="1816"/>
                  <a:pt x="17774" y="1828"/>
                </a:cubicBezTo>
                <a:cubicBezTo>
                  <a:pt x="17745" y="1850"/>
                  <a:pt x="17716" y="1873"/>
                  <a:pt x="17686" y="1894"/>
                </a:cubicBezTo>
                <a:cubicBezTo>
                  <a:pt x="17710" y="1927"/>
                  <a:pt x="17780" y="1925"/>
                  <a:pt x="17832" y="1938"/>
                </a:cubicBezTo>
                <a:cubicBezTo>
                  <a:pt x="17936" y="1936"/>
                  <a:pt x="17770" y="1866"/>
                  <a:pt x="17861" y="1872"/>
                </a:cubicBezTo>
                <a:cubicBezTo>
                  <a:pt x="17924" y="1863"/>
                  <a:pt x="17917" y="1904"/>
                  <a:pt x="17920" y="1938"/>
                </a:cubicBezTo>
                <a:cubicBezTo>
                  <a:pt x="17954" y="1934"/>
                  <a:pt x="17973" y="1944"/>
                  <a:pt x="17980" y="1960"/>
                </a:cubicBezTo>
                <a:cubicBezTo>
                  <a:pt x="18033" y="1961"/>
                  <a:pt x="18061" y="1944"/>
                  <a:pt x="18096" y="1917"/>
                </a:cubicBezTo>
                <a:cubicBezTo>
                  <a:pt x="18105" y="1909"/>
                  <a:pt x="18087" y="1879"/>
                  <a:pt x="18096" y="1872"/>
                </a:cubicBezTo>
                <a:cubicBezTo>
                  <a:pt x="18114" y="1861"/>
                  <a:pt x="18161" y="1879"/>
                  <a:pt x="18155" y="1850"/>
                </a:cubicBezTo>
                <a:cubicBezTo>
                  <a:pt x="18148" y="1785"/>
                  <a:pt x="18046" y="1821"/>
                  <a:pt x="18008" y="1850"/>
                </a:cubicBezTo>
                <a:cubicBezTo>
                  <a:pt x="17941" y="1849"/>
                  <a:pt x="17991" y="1785"/>
                  <a:pt x="18037" y="1785"/>
                </a:cubicBezTo>
                <a:cubicBezTo>
                  <a:pt x="18062" y="1785"/>
                  <a:pt x="18067" y="1806"/>
                  <a:pt x="18067" y="1806"/>
                </a:cubicBezTo>
                <a:cubicBezTo>
                  <a:pt x="18090" y="1806"/>
                  <a:pt x="18097" y="1780"/>
                  <a:pt x="18126" y="1785"/>
                </a:cubicBezTo>
                <a:cubicBezTo>
                  <a:pt x="18186" y="1793"/>
                  <a:pt x="18206" y="1812"/>
                  <a:pt x="18243" y="1828"/>
                </a:cubicBezTo>
                <a:cubicBezTo>
                  <a:pt x="18329" y="1809"/>
                  <a:pt x="18175" y="1795"/>
                  <a:pt x="18214" y="1740"/>
                </a:cubicBezTo>
                <a:cubicBezTo>
                  <a:pt x="18174" y="1740"/>
                  <a:pt x="18135" y="1740"/>
                  <a:pt x="18096" y="1740"/>
                </a:cubicBezTo>
                <a:cubicBezTo>
                  <a:pt x="18116" y="1722"/>
                  <a:pt x="18142" y="1680"/>
                  <a:pt x="18096" y="1674"/>
                </a:cubicBezTo>
                <a:cubicBezTo>
                  <a:pt x="18103" y="1650"/>
                  <a:pt x="18154" y="1659"/>
                  <a:pt x="18155" y="1630"/>
                </a:cubicBezTo>
                <a:cubicBezTo>
                  <a:pt x="18217" y="1611"/>
                  <a:pt x="18194" y="1662"/>
                  <a:pt x="18214" y="1674"/>
                </a:cubicBezTo>
                <a:cubicBezTo>
                  <a:pt x="18231" y="1686"/>
                  <a:pt x="18279" y="1668"/>
                  <a:pt x="18272" y="1696"/>
                </a:cubicBezTo>
                <a:cubicBezTo>
                  <a:pt x="18307" y="1728"/>
                  <a:pt x="18290" y="1620"/>
                  <a:pt x="18272" y="1608"/>
                </a:cubicBezTo>
                <a:cubicBezTo>
                  <a:pt x="18244" y="1591"/>
                  <a:pt x="18252" y="1552"/>
                  <a:pt x="18214" y="1542"/>
                </a:cubicBezTo>
                <a:cubicBezTo>
                  <a:pt x="18226" y="1481"/>
                  <a:pt x="18305" y="1541"/>
                  <a:pt x="18272" y="1586"/>
                </a:cubicBezTo>
                <a:cubicBezTo>
                  <a:pt x="18293" y="1636"/>
                  <a:pt x="18360" y="1652"/>
                  <a:pt x="18419" y="1674"/>
                </a:cubicBezTo>
                <a:cubicBezTo>
                  <a:pt x="18363" y="1716"/>
                  <a:pt x="18436" y="1714"/>
                  <a:pt x="18419" y="1785"/>
                </a:cubicBezTo>
                <a:cubicBezTo>
                  <a:pt x="18335" y="1788"/>
                  <a:pt x="18362" y="1710"/>
                  <a:pt x="18243" y="1740"/>
                </a:cubicBezTo>
                <a:cubicBezTo>
                  <a:pt x="18255" y="1783"/>
                  <a:pt x="18377" y="1743"/>
                  <a:pt x="18330" y="1828"/>
                </a:cubicBezTo>
                <a:cubicBezTo>
                  <a:pt x="18372" y="1830"/>
                  <a:pt x="18413" y="1832"/>
                  <a:pt x="18419" y="1806"/>
                </a:cubicBezTo>
                <a:cubicBezTo>
                  <a:pt x="18461" y="1812"/>
                  <a:pt x="18429" y="1872"/>
                  <a:pt x="18477" y="1872"/>
                </a:cubicBezTo>
                <a:cubicBezTo>
                  <a:pt x="18577" y="1855"/>
                  <a:pt x="18464" y="1692"/>
                  <a:pt x="18624" y="1674"/>
                </a:cubicBezTo>
                <a:cubicBezTo>
                  <a:pt x="18620" y="1728"/>
                  <a:pt x="18619" y="1780"/>
                  <a:pt x="18653" y="1806"/>
                </a:cubicBezTo>
                <a:cubicBezTo>
                  <a:pt x="18696" y="1774"/>
                  <a:pt x="18791" y="1779"/>
                  <a:pt x="18800" y="1785"/>
                </a:cubicBezTo>
                <a:cubicBezTo>
                  <a:pt x="18803" y="1786"/>
                  <a:pt x="18797" y="1828"/>
                  <a:pt x="18800" y="1828"/>
                </a:cubicBezTo>
                <a:cubicBezTo>
                  <a:pt x="18855" y="1828"/>
                  <a:pt x="18864" y="1794"/>
                  <a:pt x="18917" y="1785"/>
                </a:cubicBezTo>
                <a:cubicBezTo>
                  <a:pt x="19003" y="1768"/>
                  <a:pt x="19087" y="1797"/>
                  <a:pt x="19210" y="1785"/>
                </a:cubicBezTo>
                <a:cubicBezTo>
                  <a:pt x="19214" y="1825"/>
                  <a:pt x="19229" y="1858"/>
                  <a:pt x="19268" y="1872"/>
                </a:cubicBezTo>
                <a:cubicBezTo>
                  <a:pt x="19351" y="1850"/>
                  <a:pt x="19226" y="1813"/>
                  <a:pt x="19298" y="1785"/>
                </a:cubicBezTo>
                <a:cubicBezTo>
                  <a:pt x="19325" y="1770"/>
                  <a:pt x="19322" y="1806"/>
                  <a:pt x="19327" y="1806"/>
                </a:cubicBezTo>
                <a:cubicBezTo>
                  <a:pt x="19346" y="1809"/>
                  <a:pt x="19397" y="1780"/>
                  <a:pt x="19445" y="1785"/>
                </a:cubicBezTo>
                <a:cubicBezTo>
                  <a:pt x="19465" y="1786"/>
                  <a:pt x="19509" y="1806"/>
                  <a:pt x="19503" y="1806"/>
                </a:cubicBezTo>
                <a:cubicBezTo>
                  <a:pt x="19568" y="1803"/>
                  <a:pt x="19609" y="1741"/>
                  <a:pt x="19650" y="1785"/>
                </a:cubicBezTo>
                <a:cubicBezTo>
                  <a:pt x="19698" y="1740"/>
                  <a:pt x="19647" y="1756"/>
                  <a:pt x="19650" y="1696"/>
                </a:cubicBezTo>
                <a:cubicBezTo>
                  <a:pt x="19686" y="1686"/>
                  <a:pt x="19710" y="1668"/>
                  <a:pt x="19708" y="1630"/>
                </a:cubicBezTo>
                <a:cubicBezTo>
                  <a:pt x="19742" y="1633"/>
                  <a:pt x="19760" y="1626"/>
                  <a:pt x="19767" y="1608"/>
                </a:cubicBezTo>
                <a:cubicBezTo>
                  <a:pt x="19856" y="1607"/>
                  <a:pt x="19881" y="1654"/>
                  <a:pt x="19943" y="1674"/>
                </a:cubicBezTo>
                <a:cubicBezTo>
                  <a:pt x="20020" y="1681"/>
                  <a:pt x="20018" y="1629"/>
                  <a:pt x="20031" y="1586"/>
                </a:cubicBezTo>
                <a:cubicBezTo>
                  <a:pt x="20068" y="1591"/>
                  <a:pt x="20069" y="1651"/>
                  <a:pt x="20031" y="1653"/>
                </a:cubicBezTo>
                <a:cubicBezTo>
                  <a:pt x="20055" y="1699"/>
                  <a:pt x="20182" y="1671"/>
                  <a:pt x="20207" y="1719"/>
                </a:cubicBezTo>
                <a:cubicBezTo>
                  <a:pt x="20250" y="1699"/>
                  <a:pt x="20269" y="1663"/>
                  <a:pt x="20265" y="1608"/>
                </a:cubicBezTo>
                <a:cubicBezTo>
                  <a:pt x="20343" y="1601"/>
                  <a:pt x="20237" y="1731"/>
                  <a:pt x="20353" y="1696"/>
                </a:cubicBezTo>
                <a:cubicBezTo>
                  <a:pt x="20291" y="1750"/>
                  <a:pt x="20311" y="1743"/>
                  <a:pt x="20324" y="1828"/>
                </a:cubicBezTo>
                <a:cubicBezTo>
                  <a:pt x="20361" y="1830"/>
                  <a:pt x="20411" y="1832"/>
                  <a:pt x="20411" y="1806"/>
                </a:cubicBezTo>
                <a:cubicBezTo>
                  <a:pt x="20411" y="1735"/>
                  <a:pt x="20505" y="1852"/>
                  <a:pt x="20529" y="1762"/>
                </a:cubicBezTo>
                <a:cubicBezTo>
                  <a:pt x="20575" y="1771"/>
                  <a:pt x="20553" y="1831"/>
                  <a:pt x="20647" y="1806"/>
                </a:cubicBezTo>
                <a:cubicBezTo>
                  <a:pt x="20641" y="1824"/>
                  <a:pt x="20617" y="1828"/>
                  <a:pt x="20617" y="1850"/>
                </a:cubicBezTo>
                <a:cubicBezTo>
                  <a:pt x="20634" y="1900"/>
                  <a:pt x="20662" y="1824"/>
                  <a:pt x="20704" y="1872"/>
                </a:cubicBezTo>
                <a:cubicBezTo>
                  <a:pt x="20739" y="1869"/>
                  <a:pt x="20729" y="1833"/>
                  <a:pt x="20734" y="1806"/>
                </a:cubicBezTo>
                <a:cubicBezTo>
                  <a:pt x="20846" y="1803"/>
                  <a:pt x="20744" y="1824"/>
                  <a:pt x="20763" y="1872"/>
                </a:cubicBezTo>
                <a:cubicBezTo>
                  <a:pt x="20849" y="1863"/>
                  <a:pt x="20858" y="1797"/>
                  <a:pt x="20910" y="1762"/>
                </a:cubicBezTo>
                <a:cubicBezTo>
                  <a:pt x="20967" y="1786"/>
                  <a:pt x="20854" y="1915"/>
                  <a:pt x="20968" y="1938"/>
                </a:cubicBezTo>
                <a:cubicBezTo>
                  <a:pt x="21045" y="1961"/>
                  <a:pt x="20970" y="1825"/>
                  <a:pt x="20968" y="1850"/>
                </a:cubicBezTo>
                <a:cubicBezTo>
                  <a:pt x="20970" y="1815"/>
                  <a:pt x="21025" y="1775"/>
                  <a:pt x="20998" y="1719"/>
                </a:cubicBezTo>
                <a:cubicBezTo>
                  <a:pt x="20965" y="1728"/>
                  <a:pt x="20911" y="1706"/>
                  <a:pt x="20881" y="1719"/>
                </a:cubicBezTo>
                <a:cubicBezTo>
                  <a:pt x="20867" y="1723"/>
                  <a:pt x="20857" y="1783"/>
                  <a:pt x="20851" y="1785"/>
                </a:cubicBezTo>
                <a:cubicBezTo>
                  <a:pt x="20833" y="1788"/>
                  <a:pt x="20770" y="1680"/>
                  <a:pt x="20763" y="1785"/>
                </a:cubicBezTo>
                <a:cubicBezTo>
                  <a:pt x="20671" y="1756"/>
                  <a:pt x="20748" y="1739"/>
                  <a:pt x="20704" y="1674"/>
                </a:cubicBezTo>
                <a:cubicBezTo>
                  <a:pt x="20833" y="1704"/>
                  <a:pt x="20767" y="1588"/>
                  <a:pt x="20881" y="1608"/>
                </a:cubicBezTo>
                <a:cubicBezTo>
                  <a:pt x="20876" y="1633"/>
                  <a:pt x="20887" y="1647"/>
                  <a:pt x="20910" y="1653"/>
                </a:cubicBezTo>
                <a:cubicBezTo>
                  <a:pt x="21014" y="1657"/>
                  <a:pt x="20968" y="1549"/>
                  <a:pt x="21086" y="1564"/>
                </a:cubicBezTo>
                <a:cubicBezTo>
                  <a:pt x="21086" y="1608"/>
                  <a:pt x="21006" y="1592"/>
                  <a:pt x="21027" y="1653"/>
                </a:cubicBezTo>
                <a:cubicBezTo>
                  <a:pt x="21041" y="1680"/>
                  <a:pt x="21064" y="1650"/>
                  <a:pt x="21115" y="1653"/>
                </a:cubicBezTo>
                <a:cubicBezTo>
                  <a:pt x="21159" y="1654"/>
                  <a:pt x="21247" y="1706"/>
                  <a:pt x="21291" y="1653"/>
                </a:cubicBezTo>
                <a:cubicBezTo>
                  <a:pt x="21315" y="1668"/>
                  <a:pt x="21326" y="1719"/>
                  <a:pt x="21291" y="1762"/>
                </a:cubicBezTo>
                <a:cubicBezTo>
                  <a:pt x="21363" y="1743"/>
                  <a:pt x="21418" y="1711"/>
                  <a:pt x="21408" y="1630"/>
                </a:cubicBezTo>
                <a:cubicBezTo>
                  <a:pt x="21477" y="1630"/>
                  <a:pt x="21495" y="1592"/>
                  <a:pt x="21584" y="1608"/>
                </a:cubicBezTo>
                <a:cubicBezTo>
                  <a:pt x="21561" y="1658"/>
                  <a:pt x="21500" y="1611"/>
                  <a:pt x="21467" y="1653"/>
                </a:cubicBezTo>
                <a:cubicBezTo>
                  <a:pt x="21436" y="1692"/>
                  <a:pt x="21488" y="1744"/>
                  <a:pt x="21467" y="1806"/>
                </a:cubicBezTo>
                <a:cubicBezTo>
                  <a:pt x="21475" y="1827"/>
                  <a:pt x="21576" y="1880"/>
                  <a:pt x="21584" y="1828"/>
                </a:cubicBezTo>
                <a:cubicBezTo>
                  <a:pt x="21672" y="1843"/>
                  <a:pt x="21556" y="1875"/>
                  <a:pt x="21584" y="1917"/>
                </a:cubicBezTo>
                <a:cubicBezTo>
                  <a:pt x="21593" y="1946"/>
                  <a:pt x="21657" y="1934"/>
                  <a:pt x="21702" y="1938"/>
                </a:cubicBezTo>
                <a:cubicBezTo>
                  <a:pt x="21696" y="1964"/>
                  <a:pt x="21707" y="1978"/>
                  <a:pt x="21731" y="1982"/>
                </a:cubicBezTo>
                <a:cubicBezTo>
                  <a:pt x="21826" y="1949"/>
                  <a:pt x="21681" y="1920"/>
                  <a:pt x="21672" y="1894"/>
                </a:cubicBezTo>
                <a:cubicBezTo>
                  <a:pt x="21682" y="1843"/>
                  <a:pt x="21690" y="1791"/>
                  <a:pt x="21789" y="1806"/>
                </a:cubicBezTo>
                <a:cubicBezTo>
                  <a:pt x="21799" y="1857"/>
                  <a:pt x="21784" y="1891"/>
                  <a:pt x="21760" y="1917"/>
                </a:cubicBezTo>
                <a:cubicBezTo>
                  <a:pt x="21813" y="1984"/>
                  <a:pt x="21850" y="1929"/>
                  <a:pt x="21965" y="1938"/>
                </a:cubicBezTo>
                <a:cubicBezTo>
                  <a:pt x="21945" y="1909"/>
                  <a:pt x="21903" y="1897"/>
                  <a:pt x="21848" y="1894"/>
                </a:cubicBezTo>
                <a:cubicBezTo>
                  <a:pt x="21848" y="1858"/>
                  <a:pt x="21848" y="1821"/>
                  <a:pt x="21848" y="1785"/>
                </a:cubicBezTo>
                <a:cubicBezTo>
                  <a:pt x="21907" y="1785"/>
                  <a:pt x="21965" y="1785"/>
                  <a:pt x="22023" y="1785"/>
                </a:cubicBezTo>
                <a:cubicBezTo>
                  <a:pt x="21985" y="1716"/>
                  <a:pt x="22032" y="1722"/>
                  <a:pt x="22023" y="1630"/>
                </a:cubicBezTo>
                <a:cubicBezTo>
                  <a:pt x="22098" y="1641"/>
                  <a:pt x="22138" y="1668"/>
                  <a:pt x="22141" y="1586"/>
                </a:cubicBezTo>
                <a:cubicBezTo>
                  <a:pt x="22191" y="1578"/>
                  <a:pt x="22196" y="1603"/>
                  <a:pt x="22199" y="1630"/>
                </a:cubicBezTo>
                <a:cubicBezTo>
                  <a:pt x="22342" y="1620"/>
                  <a:pt x="22115" y="1509"/>
                  <a:pt x="22258" y="1564"/>
                </a:cubicBezTo>
                <a:cubicBezTo>
                  <a:pt x="22248" y="1527"/>
                  <a:pt x="22281" y="1522"/>
                  <a:pt x="22317" y="1520"/>
                </a:cubicBezTo>
                <a:cubicBezTo>
                  <a:pt x="22321" y="1626"/>
                  <a:pt x="22288" y="1704"/>
                  <a:pt x="22229" y="1762"/>
                </a:cubicBezTo>
                <a:cubicBezTo>
                  <a:pt x="22161" y="1755"/>
                  <a:pt x="22102" y="1716"/>
                  <a:pt x="22083" y="1785"/>
                </a:cubicBezTo>
                <a:cubicBezTo>
                  <a:pt x="22122" y="1849"/>
                  <a:pt x="22170" y="1768"/>
                  <a:pt x="22258" y="1785"/>
                </a:cubicBezTo>
                <a:cubicBezTo>
                  <a:pt x="22271" y="1786"/>
                  <a:pt x="22295" y="1806"/>
                  <a:pt x="22288" y="1806"/>
                </a:cubicBezTo>
                <a:cubicBezTo>
                  <a:pt x="22320" y="1807"/>
                  <a:pt x="22390" y="1761"/>
                  <a:pt x="22434" y="1828"/>
                </a:cubicBezTo>
                <a:cubicBezTo>
                  <a:pt x="22550" y="1792"/>
                  <a:pt x="22494" y="1770"/>
                  <a:pt x="22463" y="1696"/>
                </a:cubicBezTo>
                <a:cubicBezTo>
                  <a:pt x="22510" y="1687"/>
                  <a:pt x="22488" y="1627"/>
                  <a:pt x="22580" y="1653"/>
                </a:cubicBezTo>
                <a:cubicBezTo>
                  <a:pt x="22580" y="1623"/>
                  <a:pt x="22580" y="1593"/>
                  <a:pt x="22580" y="1564"/>
                </a:cubicBezTo>
                <a:cubicBezTo>
                  <a:pt x="22604" y="1575"/>
                  <a:pt x="22628" y="1587"/>
                  <a:pt x="22669" y="1586"/>
                </a:cubicBezTo>
                <a:cubicBezTo>
                  <a:pt x="22667" y="1564"/>
                  <a:pt x="22632" y="1569"/>
                  <a:pt x="22610" y="1564"/>
                </a:cubicBezTo>
                <a:cubicBezTo>
                  <a:pt x="22592" y="1516"/>
                  <a:pt x="22693" y="1494"/>
                  <a:pt x="22580" y="1499"/>
                </a:cubicBezTo>
                <a:cubicBezTo>
                  <a:pt x="22575" y="1450"/>
                  <a:pt x="22684" y="1488"/>
                  <a:pt x="22727" y="1476"/>
                </a:cubicBezTo>
                <a:cubicBezTo>
                  <a:pt x="22671" y="1554"/>
                  <a:pt x="22741" y="1575"/>
                  <a:pt x="22756" y="1653"/>
                </a:cubicBezTo>
                <a:cubicBezTo>
                  <a:pt x="22764" y="1698"/>
                  <a:pt x="22866" y="1673"/>
                  <a:pt x="22874" y="1719"/>
                </a:cubicBezTo>
                <a:cubicBezTo>
                  <a:pt x="22914" y="1711"/>
                  <a:pt x="22898" y="1663"/>
                  <a:pt x="22903" y="1630"/>
                </a:cubicBezTo>
                <a:cubicBezTo>
                  <a:pt x="22961" y="1630"/>
                  <a:pt x="22940" y="1570"/>
                  <a:pt x="23020" y="1586"/>
                </a:cubicBezTo>
                <a:cubicBezTo>
                  <a:pt x="22944" y="1494"/>
                  <a:pt x="23104" y="1540"/>
                  <a:pt x="23108" y="1454"/>
                </a:cubicBezTo>
                <a:cubicBezTo>
                  <a:pt x="23167" y="1486"/>
                  <a:pt x="23062" y="1542"/>
                  <a:pt x="23225" y="1520"/>
                </a:cubicBezTo>
                <a:cubicBezTo>
                  <a:pt x="23217" y="1564"/>
                  <a:pt x="23146" y="1563"/>
                  <a:pt x="23138" y="1608"/>
                </a:cubicBezTo>
                <a:cubicBezTo>
                  <a:pt x="23189" y="1653"/>
                  <a:pt x="23257" y="1623"/>
                  <a:pt x="23167" y="1674"/>
                </a:cubicBezTo>
                <a:cubicBezTo>
                  <a:pt x="23232" y="1756"/>
                  <a:pt x="23373" y="1597"/>
                  <a:pt x="23284" y="1564"/>
                </a:cubicBezTo>
                <a:cubicBezTo>
                  <a:pt x="23303" y="1542"/>
                  <a:pt x="23351" y="1542"/>
                  <a:pt x="23343" y="1499"/>
                </a:cubicBezTo>
                <a:cubicBezTo>
                  <a:pt x="23395" y="1496"/>
                  <a:pt x="23404" y="1525"/>
                  <a:pt x="23460" y="1520"/>
                </a:cubicBezTo>
                <a:cubicBezTo>
                  <a:pt x="23470" y="1482"/>
                  <a:pt x="23437" y="1479"/>
                  <a:pt x="23401" y="1476"/>
                </a:cubicBezTo>
                <a:cubicBezTo>
                  <a:pt x="23422" y="1458"/>
                  <a:pt x="23447" y="1416"/>
                  <a:pt x="23401" y="1410"/>
                </a:cubicBezTo>
                <a:cubicBezTo>
                  <a:pt x="23402" y="1358"/>
                  <a:pt x="23481" y="1417"/>
                  <a:pt x="23460" y="1454"/>
                </a:cubicBezTo>
                <a:cubicBezTo>
                  <a:pt x="23586" y="1424"/>
                  <a:pt x="23475" y="1331"/>
                  <a:pt x="23460" y="1278"/>
                </a:cubicBezTo>
                <a:cubicBezTo>
                  <a:pt x="23502" y="1259"/>
                  <a:pt x="23574" y="1260"/>
                  <a:pt x="23548" y="1190"/>
                </a:cubicBezTo>
                <a:cubicBezTo>
                  <a:pt x="23679" y="1188"/>
                  <a:pt x="23487" y="1304"/>
                  <a:pt x="23635" y="1300"/>
                </a:cubicBezTo>
                <a:cubicBezTo>
                  <a:pt x="23648" y="1353"/>
                  <a:pt x="23582" y="1348"/>
                  <a:pt x="23606" y="1410"/>
                </a:cubicBezTo>
                <a:cubicBezTo>
                  <a:pt x="23516" y="1424"/>
                  <a:pt x="23497" y="1489"/>
                  <a:pt x="23460" y="1542"/>
                </a:cubicBezTo>
                <a:cubicBezTo>
                  <a:pt x="23436" y="1591"/>
                  <a:pt x="23517" y="1603"/>
                  <a:pt x="23548" y="1630"/>
                </a:cubicBezTo>
                <a:cubicBezTo>
                  <a:pt x="23567" y="1647"/>
                  <a:pt x="23558" y="1723"/>
                  <a:pt x="23635" y="1696"/>
                </a:cubicBezTo>
                <a:cubicBezTo>
                  <a:pt x="23699" y="1663"/>
                  <a:pt x="23615" y="1642"/>
                  <a:pt x="23665" y="1586"/>
                </a:cubicBezTo>
                <a:cubicBezTo>
                  <a:pt x="23760" y="1566"/>
                  <a:pt x="23707" y="1657"/>
                  <a:pt x="23753" y="1674"/>
                </a:cubicBezTo>
                <a:cubicBezTo>
                  <a:pt x="23797" y="1641"/>
                  <a:pt x="23920" y="1668"/>
                  <a:pt x="23899" y="1586"/>
                </a:cubicBezTo>
                <a:cubicBezTo>
                  <a:pt x="23939" y="1630"/>
                  <a:pt x="24104" y="1579"/>
                  <a:pt x="24105" y="1653"/>
                </a:cubicBezTo>
                <a:cubicBezTo>
                  <a:pt x="24169" y="1649"/>
                  <a:pt x="24167" y="1596"/>
                  <a:pt x="24164" y="1542"/>
                </a:cubicBezTo>
                <a:cubicBezTo>
                  <a:pt x="24235" y="1561"/>
                  <a:pt x="24290" y="1593"/>
                  <a:pt x="24398" y="1586"/>
                </a:cubicBezTo>
                <a:cubicBezTo>
                  <a:pt x="24340" y="1627"/>
                  <a:pt x="24381" y="1692"/>
                  <a:pt x="24485" y="1674"/>
                </a:cubicBezTo>
                <a:cubicBezTo>
                  <a:pt x="24475" y="1711"/>
                  <a:pt x="24509" y="1716"/>
                  <a:pt x="24544" y="1719"/>
                </a:cubicBezTo>
                <a:cubicBezTo>
                  <a:pt x="24608" y="1722"/>
                  <a:pt x="24557" y="1641"/>
                  <a:pt x="24574" y="1608"/>
                </a:cubicBezTo>
                <a:cubicBezTo>
                  <a:pt x="24641" y="1602"/>
                  <a:pt x="24606" y="1672"/>
                  <a:pt x="24661" y="1674"/>
                </a:cubicBezTo>
                <a:cubicBezTo>
                  <a:pt x="24718" y="1665"/>
                  <a:pt x="24664" y="1573"/>
                  <a:pt x="24779" y="1608"/>
                </a:cubicBezTo>
                <a:cubicBezTo>
                  <a:pt x="24813" y="1677"/>
                  <a:pt x="24733" y="1662"/>
                  <a:pt x="24721" y="1696"/>
                </a:cubicBezTo>
                <a:cubicBezTo>
                  <a:pt x="24726" y="1714"/>
                  <a:pt x="24750" y="1719"/>
                  <a:pt x="24750" y="1740"/>
                </a:cubicBezTo>
                <a:cubicBezTo>
                  <a:pt x="24868" y="1708"/>
                  <a:pt x="24849" y="1689"/>
                  <a:pt x="24867" y="1608"/>
                </a:cubicBezTo>
                <a:cubicBezTo>
                  <a:pt x="24947" y="1605"/>
                  <a:pt x="25018" y="1604"/>
                  <a:pt x="24955" y="1653"/>
                </a:cubicBezTo>
                <a:cubicBezTo>
                  <a:pt x="25014" y="1660"/>
                  <a:pt x="25047" y="1648"/>
                  <a:pt x="25043" y="1608"/>
                </a:cubicBezTo>
                <a:cubicBezTo>
                  <a:pt x="25092" y="1608"/>
                  <a:pt x="25140" y="1608"/>
                  <a:pt x="25189" y="1608"/>
                </a:cubicBezTo>
                <a:cubicBezTo>
                  <a:pt x="25168" y="1689"/>
                  <a:pt x="25292" y="1663"/>
                  <a:pt x="25335" y="1696"/>
                </a:cubicBezTo>
                <a:cubicBezTo>
                  <a:pt x="25362" y="1683"/>
                  <a:pt x="25388" y="1669"/>
                  <a:pt x="25394" y="1696"/>
                </a:cubicBezTo>
                <a:cubicBezTo>
                  <a:pt x="25462" y="1681"/>
                  <a:pt x="25473" y="1623"/>
                  <a:pt x="25541" y="1608"/>
                </a:cubicBezTo>
                <a:cubicBezTo>
                  <a:pt x="25812" y="1633"/>
                  <a:pt x="25887" y="1611"/>
                  <a:pt x="26215" y="1630"/>
                </a:cubicBezTo>
                <a:cubicBezTo>
                  <a:pt x="26215" y="1645"/>
                  <a:pt x="26215" y="1659"/>
                  <a:pt x="26215" y="1674"/>
                </a:cubicBezTo>
                <a:cubicBezTo>
                  <a:pt x="26245" y="1653"/>
                  <a:pt x="26274" y="1630"/>
                  <a:pt x="26303" y="1608"/>
                </a:cubicBezTo>
                <a:cubicBezTo>
                  <a:pt x="26327" y="1620"/>
                  <a:pt x="26350" y="1631"/>
                  <a:pt x="26391" y="1630"/>
                </a:cubicBezTo>
                <a:cubicBezTo>
                  <a:pt x="26319" y="1690"/>
                  <a:pt x="26469" y="1718"/>
                  <a:pt x="26508" y="1762"/>
                </a:cubicBezTo>
                <a:cubicBezTo>
                  <a:pt x="26559" y="1743"/>
                  <a:pt x="26572" y="1693"/>
                  <a:pt x="26566" y="1630"/>
                </a:cubicBezTo>
                <a:cubicBezTo>
                  <a:pt x="26673" y="1637"/>
                  <a:pt x="26757" y="1626"/>
                  <a:pt x="26830" y="1608"/>
                </a:cubicBezTo>
                <a:cubicBezTo>
                  <a:pt x="26846" y="1626"/>
                  <a:pt x="26861" y="1644"/>
                  <a:pt x="26860" y="1674"/>
                </a:cubicBezTo>
                <a:cubicBezTo>
                  <a:pt x="26981" y="1699"/>
                  <a:pt x="26974" y="1627"/>
                  <a:pt x="27065" y="1630"/>
                </a:cubicBezTo>
                <a:cubicBezTo>
                  <a:pt x="27069" y="1669"/>
                  <a:pt x="27029" y="1677"/>
                  <a:pt x="27036" y="1719"/>
                </a:cubicBezTo>
                <a:cubicBezTo>
                  <a:pt x="27136" y="1728"/>
                  <a:pt x="27202" y="1711"/>
                  <a:pt x="27182" y="1630"/>
                </a:cubicBezTo>
                <a:cubicBezTo>
                  <a:pt x="27258" y="1632"/>
                  <a:pt x="27213" y="1725"/>
                  <a:pt x="27329" y="1696"/>
                </a:cubicBezTo>
                <a:cubicBezTo>
                  <a:pt x="27329" y="1725"/>
                  <a:pt x="27329" y="1755"/>
                  <a:pt x="27329" y="1785"/>
                </a:cubicBezTo>
                <a:cubicBezTo>
                  <a:pt x="27417" y="1806"/>
                  <a:pt x="27381" y="1735"/>
                  <a:pt x="27387" y="1696"/>
                </a:cubicBezTo>
                <a:cubicBezTo>
                  <a:pt x="27449" y="1708"/>
                  <a:pt x="27471" y="1751"/>
                  <a:pt x="27563" y="1740"/>
                </a:cubicBezTo>
                <a:cubicBezTo>
                  <a:pt x="27617" y="1737"/>
                  <a:pt x="27582" y="1665"/>
                  <a:pt x="27622" y="1653"/>
                </a:cubicBezTo>
                <a:cubicBezTo>
                  <a:pt x="27709" y="1660"/>
                  <a:pt x="27771" y="1687"/>
                  <a:pt x="27827" y="1719"/>
                </a:cubicBezTo>
                <a:cubicBezTo>
                  <a:pt x="27861" y="1714"/>
                  <a:pt x="27851" y="1678"/>
                  <a:pt x="27857" y="1653"/>
                </a:cubicBezTo>
                <a:cubicBezTo>
                  <a:pt x="27903" y="1650"/>
                  <a:pt x="27968" y="1663"/>
                  <a:pt x="27973" y="1630"/>
                </a:cubicBezTo>
                <a:cubicBezTo>
                  <a:pt x="28034" y="1636"/>
                  <a:pt x="27981" y="1728"/>
                  <a:pt x="28062" y="1719"/>
                </a:cubicBezTo>
                <a:cubicBezTo>
                  <a:pt x="28152" y="1735"/>
                  <a:pt x="28097" y="1642"/>
                  <a:pt x="28208" y="1674"/>
                </a:cubicBezTo>
                <a:cubicBezTo>
                  <a:pt x="28199" y="1725"/>
                  <a:pt x="28212" y="1759"/>
                  <a:pt x="28238" y="1785"/>
                </a:cubicBezTo>
                <a:cubicBezTo>
                  <a:pt x="28320" y="1762"/>
                  <a:pt x="28230" y="1690"/>
                  <a:pt x="28238" y="1653"/>
                </a:cubicBezTo>
                <a:cubicBezTo>
                  <a:pt x="28331" y="1633"/>
                  <a:pt x="28329" y="1686"/>
                  <a:pt x="28354" y="1719"/>
                </a:cubicBezTo>
                <a:cubicBezTo>
                  <a:pt x="28387" y="1729"/>
                  <a:pt x="28373" y="1677"/>
                  <a:pt x="28384" y="1674"/>
                </a:cubicBezTo>
                <a:cubicBezTo>
                  <a:pt x="28448" y="1663"/>
                  <a:pt x="28455" y="1705"/>
                  <a:pt x="28559" y="1696"/>
                </a:cubicBezTo>
                <a:cubicBezTo>
                  <a:pt x="28581" y="1695"/>
                  <a:pt x="28625" y="1674"/>
                  <a:pt x="28618" y="1674"/>
                </a:cubicBezTo>
                <a:cubicBezTo>
                  <a:pt x="28644" y="1675"/>
                  <a:pt x="28670" y="1718"/>
                  <a:pt x="28677" y="1719"/>
                </a:cubicBezTo>
                <a:cubicBezTo>
                  <a:pt x="28730" y="1720"/>
                  <a:pt x="28739" y="1692"/>
                  <a:pt x="28794" y="1696"/>
                </a:cubicBezTo>
                <a:cubicBezTo>
                  <a:pt x="28803" y="1732"/>
                  <a:pt x="28766" y="1734"/>
                  <a:pt x="28765" y="1762"/>
                </a:cubicBezTo>
                <a:cubicBezTo>
                  <a:pt x="28877" y="1780"/>
                  <a:pt x="28878" y="1716"/>
                  <a:pt x="28912" y="1674"/>
                </a:cubicBezTo>
                <a:cubicBezTo>
                  <a:pt x="28949" y="1687"/>
                  <a:pt x="29024" y="1657"/>
                  <a:pt x="29058" y="1674"/>
                </a:cubicBezTo>
                <a:cubicBezTo>
                  <a:pt x="29071" y="1680"/>
                  <a:pt x="29051" y="1729"/>
                  <a:pt x="29088" y="1719"/>
                </a:cubicBezTo>
                <a:cubicBezTo>
                  <a:pt x="29148" y="1743"/>
                  <a:pt x="29130" y="1680"/>
                  <a:pt x="29145" y="1674"/>
                </a:cubicBezTo>
                <a:cubicBezTo>
                  <a:pt x="29176" y="1663"/>
                  <a:pt x="29231" y="1678"/>
                  <a:pt x="29264" y="1674"/>
                </a:cubicBezTo>
                <a:cubicBezTo>
                  <a:pt x="29303" y="1669"/>
                  <a:pt x="29369" y="1621"/>
                  <a:pt x="29439" y="1674"/>
                </a:cubicBezTo>
                <a:cubicBezTo>
                  <a:pt x="29490" y="1712"/>
                  <a:pt x="29441" y="1668"/>
                  <a:pt x="29527" y="1653"/>
                </a:cubicBezTo>
                <a:cubicBezTo>
                  <a:pt x="29564" y="1645"/>
                  <a:pt x="29607" y="1657"/>
                  <a:pt x="29644" y="1653"/>
                </a:cubicBezTo>
                <a:cubicBezTo>
                  <a:pt x="29660" y="1669"/>
                  <a:pt x="29675" y="1688"/>
                  <a:pt x="29673" y="1719"/>
                </a:cubicBezTo>
                <a:cubicBezTo>
                  <a:pt x="29700" y="1704"/>
                  <a:pt x="29800" y="1737"/>
                  <a:pt x="29820" y="1719"/>
                </a:cubicBezTo>
                <a:cubicBezTo>
                  <a:pt x="29851" y="1689"/>
                  <a:pt x="29832" y="1722"/>
                  <a:pt x="29879" y="1719"/>
                </a:cubicBezTo>
                <a:cubicBezTo>
                  <a:pt x="29893" y="1717"/>
                  <a:pt x="29917" y="1697"/>
                  <a:pt x="29908" y="1696"/>
                </a:cubicBezTo>
                <a:cubicBezTo>
                  <a:pt x="29934" y="1698"/>
                  <a:pt x="29953" y="1726"/>
                  <a:pt x="29995" y="1719"/>
                </a:cubicBezTo>
                <a:cubicBezTo>
                  <a:pt x="30028" y="1713"/>
                  <a:pt x="30015" y="1674"/>
                  <a:pt x="30054" y="1674"/>
                </a:cubicBezTo>
                <a:cubicBezTo>
                  <a:pt x="30113" y="1666"/>
                  <a:pt x="30146" y="1678"/>
                  <a:pt x="30143" y="1719"/>
                </a:cubicBezTo>
                <a:cubicBezTo>
                  <a:pt x="30237" y="1746"/>
                  <a:pt x="30165" y="1647"/>
                  <a:pt x="30260" y="1674"/>
                </a:cubicBezTo>
                <a:cubicBezTo>
                  <a:pt x="30265" y="1699"/>
                  <a:pt x="30290" y="1686"/>
                  <a:pt x="30289" y="1674"/>
                </a:cubicBezTo>
                <a:cubicBezTo>
                  <a:pt x="30355" y="1686"/>
                  <a:pt x="30254" y="1708"/>
                  <a:pt x="30319" y="1740"/>
                </a:cubicBezTo>
                <a:cubicBezTo>
                  <a:pt x="30368" y="1749"/>
                  <a:pt x="30373" y="1723"/>
                  <a:pt x="30377" y="1696"/>
                </a:cubicBezTo>
                <a:cubicBezTo>
                  <a:pt x="30478" y="1704"/>
                  <a:pt x="30435" y="1745"/>
                  <a:pt x="30524" y="1719"/>
                </a:cubicBezTo>
                <a:cubicBezTo>
                  <a:pt x="30534" y="1716"/>
                  <a:pt x="30576" y="1725"/>
                  <a:pt x="30581" y="1719"/>
                </a:cubicBezTo>
                <a:cubicBezTo>
                  <a:pt x="30626" y="1678"/>
                  <a:pt x="30684" y="1731"/>
                  <a:pt x="30729" y="1696"/>
                </a:cubicBezTo>
                <a:cubicBezTo>
                  <a:pt x="30731" y="1695"/>
                  <a:pt x="30727" y="1674"/>
                  <a:pt x="30729" y="1674"/>
                </a:cubicBezTo>
                <a:cubicBezTo>
                  <a:pt x="30773" y="1669"/>
                  <a:pt x="30770" y="1695"/>
                  <a:pt x="30788" y="1696"/>
                </a:cubicBezTo>
                <a:cubicBezTo>
                  <a:pt x="30786" y="1696"/>
                  <a:pt x="30898" y="1641"/>
                  <a:pt x="30934" y="1674"/>
                </a:cubicBezTo>
                <a:cubicBezTo>
                  <a:pt x="30991" y="1727"/>
                  <a:pt x="31028" y="1626"/>
                  <a:pt x="31080" y="1674"/>
                </a:cubicBezTo>
                <a:cubicBezTo>
                  <a:pt x="31082" y="1675"/>
                  <a:pt x="31080" y="1696"/>
                  <a:pt x="31080" y="1696"/>
                </a:cubicBezTo>
                <a:cubicBezTo>
                  <a:pt x="31100" y="1697"/>
                  <a:pt x="31115" y="1675"/>
                  <a:pt x="31110" y="1674"/>
                </a:cubicBezTo>
                <a:cubicBezTo>
                  <a:pt x="31140" y="1678"/>
                  <a:pt x="31172" y="1707"/>
                  <a:pt x="31227" y="1696"/>
                </a:cubicBezTo>
                <a:cubicBezTo>
                  <a:pt x="31238" y="1695"/>
                  <a:pt x="31266" y="1674"/>
                  <a:pt x="31256" y="1674"/>
                </a:cubicBezTo>
                <a:cubicBezTo>
                  <a:pt x="31322" y="1676"/>
                  <a:pt x="31314" y="1713"/>
                  <a:pt x="31403" y="1696"/>
                </a:cubicBezTo>
                <a:cubicBezTo>
                  <a:pt x="31448" y="1687"/>
                  <a:pt x="31470" y="1674"/>
                  <a:pt x="31579" y="1696"/>
                </a:cubicBezTo>
                <a:cubicBezTo>
                  <a:pt x="31587" y="1698"/>
                  <a:pt x="31609" y="1729"/>
                  <a:pt x="31638" y="1719"/>
                </a:cubicBezTo>
                <a:cubicBezTo>
                  <a:pt x="31760" y="1695"/>
                  <a:pt x="31961" y="1650"/>
                  <a:pt x="32047" y="1740"/>
                </a:cubicBezTo>
                <a:cubicBezTo>
                  <a:pt x="32100" y="1721"/>
                  <a:pt x="32083" y="1711"/>
                  <a:pt x="32165" y="1696"/>
                </a:cubicBezTo>
                <a:cubicBezTo>
                  <a:pt x="32195" y="1690"/>
                  <a:pt x="32220" y="1665"/>
                  <a:pt x="32311" y="1674"/>
                </a:cubicBezTo>
                <a:cubicBezTo>
                  <a:pt x="32311" y="1674"/>
                  <a:pt x="32531" y="1737"/>
                  <a:pt x="32575" y="1696"/>
                </a:cubicBezTo>
                <a:cubicBezTo>
                  <a:pt x="32597" y="1677"/>
                  <a:pt x="32606" y="1692"/>
                  <a:pt x="32663" y="1696"/>
                </a:cubicBezTo>
                <a:cubicBezTo>
                  <a:pt x="32692" y="1698"/>
                  <a:pt x="32722" y="1693"/>
                  <a:pt x="32751" y="1696"/>
                </a:cubicBezTo>
                <a:cubicBezTo>
                  <a:pt x="32792" y="1701"/>
                  <a:pt x="32806" y="1718"/>
                  <a:pt x="32839" y="1719"/>
                </a:cubicBezTo>
                <a:cubicBezTo>
                  <a:pt x="32860" y="1719"/>
                  <a:pt x="32872" y="1699"/>
                  <a:pt x="32898" y="1696"/>
                </a:cubicBezTo>
                <a:cubicBezTo>
                  <a:pt x="32940" y="1692"/>
                  <a:pt x="33311" y="1672"/>
                  <a:pt x="33337" y="1696"/>
                </a:cubicBezTo>
                <a:cubicBezTo>
                  <a:pt x="33374" y="1729"/>
                  <a:pt x="33379" y="1702"/>
                  <a:pt x="33426" y="1696"/>
                </a:cubicBezTo>
                <a:cubicBezTo>
                  <a:pt x="33555" y="1678"/>
                  <a:pt x="33681" y="1720"/>
                  <a:pt x="33806" y="1719"/>
                </a:cubicBezTo>
                <a:cubicBezTo>
                  <a:pt x="33900" y="1717"/>
                  <a:pt x="33980" y="1675"/>
                  <a:pt x="34070" y="1696"/>
                </a:cubicBezTo>
                <a:cubicBezTo>
                  <a:pt x="34095" y="1728"/>
                  <a:pt x="34114" y="1766"/>
                  <a:pt x="34187" y="1762"/>
                </a:cubicBezTo>
                <a:cubicBezTo>
                  <a:pt x="34238" y="1734"/>
                  <a:pt x="34140" y="1722"/>
                  <a:pt x="34305" y="1719"/>
                </a:cubicBezTo>
                <a:cubicBezTo>
                  <a:pt x="34386" y="1716"/>
                  <a:pt x="34461" y="1719"/>
                  <a:pt x="34539" y="1740"/>
                </a:cubicBezTo>
                <a:cubicBezTo>
                  <a:pt x="34572" y="1736"/>
                  <a:pt x="34555" y="1719"/>
                  <a:pt x="34539" y="1719"/>
                </a:cubicBezTo>
                <a:cubicBezTo>
                  <a:pt x="34551" y="1686"/>
                  <a:pt x="34577" y="1727"/>
                  <a:pt x="34627" y="1719"/>
                </a:cubicBezTo>
                <a:cubicBezTo>
                  <a:pt x="34669" y="1716"/>
                  <a:pt x="34709" y="1714"/>
                  <a:pt x="34714" y="1740"/>
                </a:cubicBezTo>
                <a:cubicBezTo>
                  <a:pt x="34741" y="1726"/>
                  <a:pt x="34767" y="1714"/>
                  <a:pt x="34773" y="1740"/>
                </a:cubicBezTo>
                <a:cubicBezTo>
                  <a:pt x="34829" y="1731"/>
                  <a:pt x="34847" y="1693"/>
                  <a:pt x="34920" y="1696"/>
                </a:cubicBezTo>
                <a:cubicBezTo>
                  <a:pt x="34903" y="1806"/>
                  <a:pt x="35203" y="1764"/>
                  <a:pt x="35272" y="1740"/>
                </a:cubicBezTo>
                <a:cubicBezTo>
                  <a:pt x="35263" y="1710"/>
                  <a:pt x="35198" y="1722"/>
                  <a:pt x="35155" y="1719"/>
                </a:cubicBezTo>
                <a:cubicBezTo>
                  <a:pt x="35051" y="1690"/>
                  <a:pt x="35470" y="1668"/>
                  <a:pt x="35330" y="1740"/>
                </a:cubicBezTo>
                <a:cubicBezTo>
                  <a:pt x="35460" y="1746"/>
                  <a:pt x="35557" y="1776"/>
                  <a:pt x="35712" y="1762"/>
                </a:cubicBezTo>
                <a:cubicBezTo>
                  <a:pt x="35788" y="1769"/>
                  <a:pt x="35734" y="1677"/>
                  <a:pt x="35829" y="1696"/>
                </a:cubicBezTo>
                <a:cubicBezTo>
                  <a:pt x="35760" y="1747"/>
                  <a:pt x="35883" y="1767"/>
                  <a:pt x="35975" y="1762"/>
                </a:cubicBezTo>
                <a:cubicBezTo>
                  <a:pt x="36003" y="1746"/>
                  <a:pt x="36019" y="1722"/>
                  <a:pt x="36034" y="1696"/>
                </a:cubicBezTo>
                <a:cubicBezTo>
                  <a:pt x="36095" y="1683"/>
                  <a:pt x="36226" y="1723"/>
                  <a:pt x="36239" y="1674"/>
                </a:cubicBezTo>
                <a:cubicBezTo>
                  <a:pt x="36313" y="1689"/>
                  <a:pt x="36133" y="1747"/>
                  <a:pt x="36268" y="1762"/>
                </a:cubicBezTo>
                <a:cubicBezTo>
                  <a:pt x="36323" y="1759"/>
                  <a:pt x="36286" y="1687"/>
                  <a:pt x="36327" y="1674"/>
                </a:cubicBezTo>
                <a:cubicBezTo>
                  <a:pt x="36382" y="1677"/>
                  <a:pt x="36347" y="1747"/>
                  <a:pt x="36415" y="1740"/>
                </a:cubicBezTo>
                <a:cubicBezTo>
                  <a:pt x="36485" y="1749"/>
                  <a:pt x="36398" y="1640"/>
                  <a:pt x="36503" y="1674"/>
                </a:cubicBezTo>
                <a:cubicBezTo>
                  <a:pt x="36495" y="1790"/>
                  <a:pt x="36607" y="1749"/>
                  <a:pt x="36708" y="1740"/>
                </a:cubicBezTo>
                <a:cubicBezTo>
                  <a:pt x="36751" y="1731"/>
                  <a:pt x="36705" y="1721"/>
                  <a:pt x="36708" y="1696"/>
                </a:cubicBezTo>
                <a:cubicBezTo>
                  <a:pt x="36713" y="1678"/>
                  <a:pt x="36737" y="1674"/>
                  <a:pt x="36737" y="1653"/>
                </a:cubicBezTo>
                <a:cubicBezTo>
                  <a:pt x="36765" y="1653"/>
                  <a:pt x="36760" y="1680"/>
                  <a:pt x="36767" y="1696"/>
                </a:cubicBezTo>
                <a:cubicBezTo>
                  <a:pt x="36819" y="1699"/>
                  <a:pt x="36828" y="1669"/>
                  <a:pt x="36884" y="1674"/>
                </a:cubicBezTo>
                <a:cubicBezTo>
                  <a:pt x="36861" y="1693"/>
                  <a:pt x="36852" y="1724"/>
                  <a:pt x="36854" y="1762"/>
                </a:cubicBezTo>
                <a:cubicBezTo>
                  <a:pt x="36924" y="1782"/>
                  <a:pt x="36914" y="1722"/>
                  <a:pt x="36971" y="1719"/>
                </a:cubicBezTo>
                <a:cubicBezTo>
                  <a:pt x="37014" y="1716"/>
                  <a:pt x="37030" y="1747"/>
                  <a:pt x="37059" y="1740"/>
                </a:cubicBezTo>
                <a:cubicBezTo>
                  <a:pt x="37124" y="1726"/>
                  <a:pt x="37154" y="1681"/>
                  <a:pt x="37236" y="1674"/>
                </a:cubicBezTo>
                <a:cubicBezTo>
                  <a:pt x="37242" y="1686"/>
                  <a:pt x="37192" y="1704"/>
                  <a:pt x="37207" y="1719"/>
                </a:cubicBezTo>
                <a:cubicBezTo>
                  <a:pt x="37246" y="1757"/>
                  <a:pt x="37301" y="1642"/>
                  <a:pt x="37323" y="1762"/>
                </a:cubicBezTo>
                <a:cubicBezTo>
                  <a:pt x="37365" y="1761"/>
                  <a:pt x="37406" y="1758"/>
                  <a:pt x="37411" y="1785"/>
                </a:cubicBezTo>
                <a:cubicBezTo>
                  <a:pt x="37463" y="1779"/>
                  <a:pt x="37478" y="1746"/>
                  <a:pt x="37470" y="1696"/>
                </a:cubicBezTo>
                <a:cubicBezTo>
                  <a:pt x="37533" y="1698"/>
                  <a:pt x="37580" y="1653"/>
                  <a:pt x="37645" y="1674"/>
                </a:cubicBezTo>
                <a:cubicBezTo>
                  <a:pt x="37653" y="1677"/>
                  <a:pt x="37639" y="1713"/>
                  <a:pt x="37645" y="1719"/>
                </a:cubicBezTo>
                <a:cubicBezTo>
                  <a:pt x="37675" y="1741"/>
                  <a:pt x="37771" y="1697"/>
                  <a:pt x="37704" y="1696"/>
                </a:cubicBezTo>
                <a:cubicBezTo>
                  <a:pt x="37689" y="1696"/>
                  <a:pt x="37728" y="1675"/>
                  <a:pt x="37734" y="1674"/>
                </a:cubicBezTo>
                <a:cubicBezTo>
                  <a:pt x="37781" y="1665"/>
                  <a:pt x="37812" y="1696"/>
                  <a:pt x="37822" y="1719"/>
                </a:cubicBezTo>
                <a:cubicBezTo>
                  <a:pt x="37849" y="1702"/>
                  <a:pt x="37867" y="1678"/>
                  <a:pt x="37880" y="1653"/>
                </a:cubicBezTo>
                <a:cubicBezTo>
                  <a:pt x="37973" y="1668"/>
                  <a:pt x="38105" y="1630"/>
                  <a:pt x="38173" y="1653"/>
                </a:cubicBezTo>
                <a:cubicBezTo>
                  <a:pt x="38182" y="1654"/>
                  <a:pt x="38181" y="1720"/>
                  <a:pt x="38232" y="1696"/>
                </a:cubicBezTo>
                <a:cubicBezTo>
                  <a:pt x="38273" y="1689"/>
                  <a:pt x="38234" y="1657"/>
                  <a:pt x="38203" y="1653"/>
                </a:cubicBezTo>
                <a:cubicBezTo>
                  <a:pt x="38218" y="1609"/>
                  <a:pt x="38295" y="1633"/>
                  <a:pt x="38349" y="1630"/>
                </a:cubicBezTo>
                <a:cubicBezTo>
                  <a:pt x="38428" y="1626"/>
                  <a:pt x="38515" y="1593"/>
                  <a:pt x="38496" y="1674"/>
                </a:cubicBezTo>
                <a:cubicBezTo>
                  <a:pt x="38462" y="1656"/>
                  <a:pt x="38417" y="1645"/>
                  <a:pt x="38349" y="1653"/>
                </a:cubicBezTo>
                <a:cubicBezTo>
                  <a:pt x="38356" y="1720"/>
                  <a:pt x="38495" y="1689"/>
                  <a:pt x="38584" y="1696"/>
                </a:cubicBezTo>
                <a:cubicBezTo>
                  <a:pt x="38619" y="1702"/>
                  <a:pt x="38598" y="1661"/>
                  <a:pt x="38613" y="1653"/>
                </a:cubicBezTo>
                <a:cubicBezTo>
                  <a:pt x="38638" y="1638"/>
                  <a:pt x="38709" y="1668"/>
                  <a:pt x="38701" y="1630"/>
                </a:cubicBezTo>
                <a:cubicBezTo>
                  <a:pt x="38738" y="1656"/>
                  <a:pt x="38899" y="1596"/>
                  <a:pt x="38935" y="1630"/>
                </a:cubicBezTo>
                <a:cubicBezTo>
                  <a:pt x="38969" y="1661"/>
                  <a:pt x="39009" y="1639"/>
                  <a:pt x="39111" y="1630"/>
                </a:cubicBezTo>
                <a:cubicBezTo>
                  <a:pt x="39120" y="1629"/>
                  <a:pt x="39165" y="1635"/>
                  <a:pt x="39170" y="1630"/>
                </a:cubicBezTo>
                <a:cubicBezTo>
                  <a:pt x="39197" y="1605"/>
                  <a:pt x="39197" y="1633"/>
                  <a:pt x="39258" y="1630"/>
                </a:cubicBezTo>
                <a:cubicBezTo>
                  <a:pt x="39310" y="1627"/>
                  <a:pt x="39320" y="1607"/>
                  <a:pt x="39375" y="1608"/>
                </a:cubicBezTo>
                <a:cubicBezTo>
                  <a:pt x="39383" y="1644"/>
                  <a:pt x="39347" y="1646"/>
                  <a:pt x="39346" y="1674"/>
                </a:cubicBezTo>
                <a:cubicBezTo>
                  <a:pt x="39380" y="1671"/>
                  <a:pt x="39398" y="1679"/>
                  <a:pt x="39404" y="1696"/>
                </a:cubicBezTo>
                <a:cubicBezTo>
                  <a:pt x="39458" y="1660"/>
                  <a:pt x="39384" y="1626"/>
                  <a:pt x="39463" y="1586"/>
                </a:cubicBezTo>
                <a:cubicBezTo>
                  <a:pt x="39515" y="1606"/>
                  <a:pt x="39538" y="1647"/>
                  <a:pt x="39639" y="1630"/>
                </a:cubicBezTo>
                <a:cubicBezTo>
                  <a:pt x="39690" y="1675"/>
                  <a:pt x="39617" y="1674"/>
                  <a:pt x="39668" y="1719"/>
                </a:cubicBezTo>
                <a:cubicBezTo>
                  <a:pt x="39733" y="1715"/>
                  <a:pt x="39731" y="1663"/>
                  <a:pt x="39727" y="1608"/>
                </a:cubicBezTo>
                <a:cubicBezTo>
                  <a:pt x="39787" y="1621"/>
                  <a:pt x="39848" y="1650"/>
                  <a:pt x="39785" y="1696"/>
                </a:cubicBezTo>
                <a:cubicBezTo>
                  <a:pt x="39815" y="1696"/>
                  <a:pt x="39844" y="1696"/>
                  <a:pt x="39873" y="1696"/>
                </a:cubicBezTo>
                <a:cubicBezTo>
                  <a:pt x="39943" y="1690"/>
                  <a:pt x="39840" y="1636"/>
                  <a:pt x="39815" y="1630"/>
                </a:cubicBezTo>
                <a:cubicBezTo>
                  <a:pt x="39894" y="1575"/>
                  <a:pt x="39929" y="1612"/>
                  <a:pt x="40020" y="1586"/>
                </a:cubicBezTo>
                <a:cubicBezTo>
                  <a:pt x="39994" y="1632"/>
                  <a:pt x="39931" y="1651"/>
                  <a:pt x="39932" y="1719"/>
                </a:cubicBezTo>
                <a:cubicBezTo>
                  <a:pt x="40024" y="1699"/>
                  <a:pt x="40077" y="1639"/>
                  <a:pt x="40108" y="1740"/>
                </a:cubicBezTo>
                <a:cubicBezTo>
                  <a:pt x="40157" y="1747"/>
                  <a:pt x="40161" y="1681"/>
                  <a:pt x="40137" y="1696"/>
                </a:cubicBezTo>
                <a:cubicBezTo>
                  <a:pt x="40174" y="1674"/>
                  <a:pt x="40206" y="1647"/>
                  <a:pt x="40196" y="1740"/>
                </a:cubicBezTo>
                <a:cubicBezTo>
                  <a:pt x="40232" y="1731"/>
                  <a:pt x="40256" y="1712"/>
                  <a:pt x="40254" y="1674"/>
                </a:cubicBezTo>
                <a:cubicBezTo>
                  <a:pt x="40224" y="1623"/>
                  <a:pt x="40058" y="1675"/>
                  <a:pt x="40079" y="1586"/>
                </a:cubicBezTo>
                <a:cubicBezTo>
                  <a:pt x="40129" y="1578"/>
                  <a:pt x="40134" y="1603"/>
                  <a:pt x="40137" y="1630"/>
                </a:cubicBezTo>
                <a:cubicBezTo>
                  <a:pt x="40223" y="1636"/>
                  <a:pt x="40227" y="1581"/>
                  <a:pt x="40313" y="1586"/>
                </a:cubicBezTo>
                <a:cubicBezTo>
                  <a:pt x="40317" y="1650"/>
                  <a:pt x="40350" y="1690"/>
                  <a:pt x="40459" y="1674"/>
                </a:cubicBezTo>
                <a:cubicBezTo>
                  <a:pt x="40455" y="1648"/>
                  <a:pt x="40406" y="1656"/>
                  <a:pt x="40372" y="1653"/>
                </a:cubicBezTo>
                <a:cubicBezTo>
                  <a:pt x="40383" y="1572"/>
                  <a:pt x="40596" y="1521"/>
                  <a:pt x="40577" y="1653"/>
                </a:cubicBezTo>
                <a:cubicBezTo>
                  <a:pt x="40601" y="1637"/>
                  <a:pt x="40657" y="1618"/>
                  <a:pt x="40665" y="1653"/>
                </a:cubicBezTo>
                <a:cubicBezTo>
                  <a:pt x="40705" y="1645"/>
                  <a:pt x="40689" y="1597"/>
                  <a:pt x="40694" y="1564"/>
                </a:cubicBezTo>
                <a:cubicBezTo>
                  <a:pt x="40730" y="1573"/>
                  <a:pt x="40754" y="1593"/>
                  <a:pt x="40753" y="1630"/>
                </a:cubicBezTo>
                <a:cubicBezTo>
                  <a:pt x="40789" y="1620"/>
                  <a:pt x="40813" y="1602"/>
                  <a:pt x="40811" y="1564"/>
                </a:cubicBezTo>
                <a:cubicBezTo>
                  <a:pt x="40816" y="1516"/>
                  <a:pt x="40708" y="1554"/>
                  <a:pt x="40665" y="1542"/>
                </a:cubicBezTo>
                <a:cubicBezTo>
                  <a:pt x="40702" y="1513"/>
                  <a:pt x="40702" y="1461"/>
                  <a:pt x="40665" y="1432"/>
                </a:cubicBezTo>
                <a:cubicBezTo>
                  <a:pt x="40581" y="1414"/>
                  <a:pt x="40589" y="1463"/>
                  <a:pt x="40518" y="1454"/>
                </a:cubicBezTo>
                <a:cubicBezTo>
                  <a:pt x="40516" y="1378"/>
                  <a:pt x="40626" y="1389"/>
                  <a:pt x="40723" y="1387"/>
                </a:cubicBezTo>
                <a:cubicBezTo>
                  <a:pt x="40731" y="1382"/>
                  <a:pt x="40656" y="1331"/>
                  <a:pt x="40606" y="1344"/>
                </a:cubicBezTo>
                <a:cubicBezTo>
                  <a:pt x="40603" y="1345"/>
                  <a:pt x="40559" y="1385"/>
                  <a:pt x="40577" y="1387"/>
                </a:cubicBezTo>
                <a:cubicBezTo>
                  <a:pt x="40529" y="1381"/>
                  <a:pt x="40575" y="1333"/>
                  <a:pt x="40548" y="1322"/>
                </a:cubicBezTo>
                <a:cubicBezTo>
                  <a:pt x="40486" y="1296"/>
                  <a:pt x="40235" y="1326"/>
                  <a:pt x="40167" y="1344"/>
                </a:cubicBezTo>
                <a:cubicBezTo>
                  <a:pt x="40201" y="1385"/>
                  <a:pt x="40319" y="1361"/>
                  <a:pt x="40372" y="1387"/>
                </a:cubicBezTo>
                <a:cubicBezTo>
                  <a:pt x="40372" y="1411"/>
                  <a:pt x="40335" y="1404"/>
                  <a:pt x="40313" y="1410"/>
                </a:cubicBezTo>
                <a:cubicBezTo>
                  <a:pt x="40307" y="1412"/>
                  <a:pt x="40274" y="1432"/>
                  <a:pt x="40283" y="1432"/>
                </a:cubicBezTo>
                <a:cubicBezTo>
                  <a:pt x="40200" y="1437"/>
                  <a:pt x="40225" y="1405"/>
                  <a:pt x="40137" y="1432"/>
                </a:cubicBezTo>
                <a:cubicBezTo>
                  <a:pt x="40131" y="1434"/>
                  <a:pt x="40063" y="1454"/>
                  <a:pt x="40079" y="1454"/>
                </a:cubicBezTo>
                <a:cubicBezTo>
                  <a:pt x="40021" y="1455"/>
                  <a:pt x="39961" y="1389"/>
                  <a:pt x="39902" y="1432"/>
                </a:cubicBezTo>
                <a:cubicBezTo>
                  <a:pt x="39890" y="1386"/>
                  <a:pt x="39923" y="1374"/>
                  <a:pt x="39932" y="1344"/>
                </a:cubicBezTo>
                <a:cubicBezTo>
                  <a:pt x="39907" y="1311"/>
                  <a:pt x="39837" y="1313"/>
                  <a:pt x="39785" y="1300"/>
                </a:cubicBezTo>
                <a:cubicBezTo>
                  <a:pt x="39759" y="1307"/>
                  <a:pt x="39687" y="1382"/>
                  <a:pt x="39756" y="1387"/>
                </a:cubicBezTo>
                <a:cubicBezTo>
                  <a:pt x="39776" y="1451"/>
                  <a:pt x="39615" y="1378"/>
                  <a:pt x="39580" y="1410"/>
                </a:cubicBezTo>
                <a:cubicBezTo>
                  <a:pt x="39555" y="1433"/>
                  <a:pt x="39567" y="1416"/>
                  <a:pt x="39463" y="1410"/>
                </a:cubicBezTo>
                <a:cubicBezTo>
                  <a:pt x="39424" y="1409"/>
                  <a:pt x="39385" y="1412"/>
                  <a:pt x="39346" y="1410"/>
                </a:cubicBezTo>
                <a:cubicBezTo>
                  <a:pt x="39311" y="1443"/>
                  <a:pt x="39224" y="1436"/>
                  <a:pt x="39229" y="1499"/>
                </a:cubicBezTo>
                <a:cubicBezTo>
                  <a:pt x="39151" y="1499"/>
                  <a:pt x="39072" y="1499"/>
                  <a:pt x="38995" y="1499"/>
                </a:cubicBezTo>
                <a:cubicBezTo>
                  <a:pt x="38901" y="1467"/>
                  <a:pt x="39098" y="1476"/>
                  <a:pt x="39141" y="1476"/>
                </a:cubicBezTo>
                <a:cubicBezTo>
                  <a:pt x="39140" y="1455"/>
                  <a:pt x="39105" y="1459"/>
                  <a:pt x="39082" y="1454"/>
                </a:cubicBezTo>
                <a:cubicBezTo>
                  <a:pt x="39099" y="1401"/>
                  <a:pt x="39193" y="1405"/>
                  <a:pt x="39258" y="1387"/>
                </a:cubicBezTo>
                <a:cubicBezTo>
                  <a:pt x="39263" y="1310"/>
                  <a:pt x="38987" y="1377"/>
                  <a:pt x="39111" y="1278"/>
                </a:cubicBezTo>
                <a:cubicBezTo>
                  <a:pt x="39032" y="1263"/>
                  <a:pt x="39054" y="1323"/>
                  <a:pt x="39024" y="1344"/>
                </a:cubicBezTo>
                <a:cubicBezTo>
                  <a:pt x="38934" y="1361"/>
                  <a:pt x="38937" y="1307"/>
                  <a:pt x="38847" y="1322"/>
                </a:cubicBezTo>
                <a:cubicBezTo>
                  <a:pt x="38743" y="1341"/>
                  <a:pt x="38844" y="1376"/>
                  <a:pt x="38818" y="1454"/>
                </a:cubicBezTo>
                <a:cubicBezTo>
                  <a:pt x="38748" y="1463"/>
                  <a:pt x="38754" y="1414"/>
                  <a:pt x="38672" y="1432"/>
                </a:cubicBezTo>
                <a:cubicBezTo>
                  <a:pt x="38620" y="1425"/>
                  <a:pt x="38621" y="1491"/>
                  <a:pt x="38643" y="1476"/>
                </a:cubicBezTo>
                <a:cubicBezTo>
                  <a:pt x="38571" y="1524"/>
                  <a:pt x="38529" y="1529"/>
                  <a:pt x="38437" y="1520"/>
                </a:cubicBezTo>
                <a:cubicBezTo>
                  <a:pt x="38428" y="1519"/>
                  <a:pt x="38384" y="1525"/>
                  <a:pt x="38379" y="1520"/>
                </a:cubicBezTo>
                <a:cubicBezTo>
                  <a:pt x="38378" y="1519"/>
                  <a:pt x="38379" y="1499"/>
                  <a:pt x="38379" y="1499"/>
                </a:cubicBezTo>
                <a:cubicBezTo>
                  <a:pt x="38288" y="1499"/>
                  <a:pt x="38118" y="1575"/>
                  <a:pt x="38115" y="1476"/>
                </a:cubicBezTo>
                <a:cubicBezTo>
                  <a:pt x="38173" y="1476"/>
                  <a:pt x="38232" y="1476"/>
                  <a:pt x="38291" y="1476"/>
                </a:cubicBezTo>
                <a:cubicBezTo>
                  <a:pt x="38278" y="1474"/>
                  <a:pt x="38271" y="1435"/>
                  <a:pt x="38261" y="1432"/>
                </a:cubicBezTo>
                <a:cubicBezTo>
                  <a:pt x="38192" y="1412"/>
                  <a:pt x="38207" y="1479"/>
                  <a:pt x="38144" y="1432"/>
                </a:cubicBezTo>
                <a:cubicBezTo>
                  <a:pt x="38098" y="1397"/>
                  <a:pt x="38118" y="1377"/>
                  <a:pt x="38056" y="1432"/>
                </a:cubicBezTo>
                <a:cubicBezTo>
                  <a:pt x="38004" y="1420"/>
                  <a:pt x="37934" y="1420"/>
                  <a:pt x="37910" y="1387"/>
                </a:cubicBezTo>
                <a:cubicBezTo>
                  <a:pt x="37874" y="1398"/>
                  <a:pt x="37850" y="1416"/>
                  <a:pt x="37850" y="1454"/>
                </a:cubicBezTo>
                <a:cubicBezTo>
                  <a:pt x="37761" y="1425"/>
                  <a:pt x="37768" y="1459"/>
                  <a:pt x="37645" y="1454"/>
                </a:cubicBezTo>
                <a:cubicBezTo>
                  <a:pt x="37647" y="1432"/>
                  <a:pt x="37682" y="1437"/>
                  <a:pt x="37704" y="1432"/>
                </a:cubicBezTo>
                <a:cubicBezTo>
                  <a:pt x="37689" y="1400"/>
                  <a:pt x="37662" y="1377"/>
                  <a:pt x="37645" y="1344"/>
                </a:cubicBezTo>
                <a:cubicBezTo>
                  <a:pt x="37582" y="1340"/>
                  <a:pt x="37544" y="1390"/>
                  <a:pt x="37441" y="1366"/>
                </a:cubicBezTo>
                <a:cubicBezTo>
                  <a:pt x="37388" y="1354"/>
                  <a:pt x="37400" y="1355"/>
                  <a:pt x="37323" y="1366"/>
                </a:cubicBezTo>
                <a:cubicBezTo>
                  <a:pt x="37272" y="1374"/>
                  <a:pt x="37198" y="1341"/>
                  <a:pt x="37177" y="1387"/>
                </a:cubicBezTo>
                <a:cubicBezTo>
                  <a:pt x="37222" y="1422"/>
                  <a:pt x="37307" y="1382"/>
                  <a:pt x="37382" y="1432"/>
                </a:cubicBezTo>
                <a:cubicBezTo>
                  <a:pt x="37368" y="1496"/>
                  <a:pt x="37161" y="1412"/>
                  <a:pt x="37148" y="1476"/>
                </a:cubicBezTo>
                <a:cubicBezTo>
                  <a:pt x="37111" y="1467"/>
                  <a:pt x="37087" y="1447"/>
                  <a:pt x="37089" y="1410"/>
                </a:cubicBezTo>
                <a:cubicBezTo>
                  <a:pt x="37055" y="1400"/>
                  <a:pt x="37072" y="1450"/>
                  <a:pt x="37059" y="1454"/>
                </a:cubicBezTo>
                <a:cubicBezTo>
                  <a:pt x="37044" y="1458"/>
                  <a:pt x="36909" y="1407"/>
                  <a:pt x="36825" y="1432"/>
                </a:cubicBezTo>
                <a:cubicBezTo>
                  <a:pt x="36867" y="1400"/>
                  <a:pt x="36848" y="1362"/>
                  <a:pt x="36767" y="1366"/>
                </a:cubicBezTo>
                <a:cubicBezTo>
                  <a:pt x="36677" y="1393"/>
                  <a:pt x="36810" y="1450"/>
                  <a:pt x="36737" y="1476"/>
                </a:cubicBezTo>
                <a:cubicBezTo>
                  <a:pt x="36656" y="1450"/>
                  <a:pt x="36506" y="1431"/>
                  <a:pt x="36503" y="1520"/>
                </a:cubicBezTo>
                <a:cubicBezTo>
                  <a:pt x="36479" y="1512"/>
                  <a:pt x="36454" y="1494"/>
                  <a:pt x="36415" y="1499"/>
                </a:cubicBezTo>
                <a:cubicBezTo>
                  <a:pt x="36375" y="1503"/>
                  <a:pt x="36409" y="1530"/>
                  <a:pt x="36386" y="1542"/>
                </a:cubicBezTo>
                <a:cubicBezTo>
                  <a:pt x="36352" y="1559"/>
                  <a:pt x="36276" y="1529"/>
                  <a:pt x="36239" y="1542"/>
                </a:cubicBezTo>
                <a:cubicBezTo>
                  <a:pt x="36254" y="1524"/>
                  <a:pt x="36270" y="1506"/>
                  <a:pt x="36268" y="1476"/>
                </a:cubicBezTo>
                <a:cubicBezTo>
                  <a:pt x="36184" y="1473"/>
                  <a:pt x="36076" y="1488"/>
                  <a:pt x="36034" y="1454"/>
                </a:cubicBezTo>
                <a:cubicBezTo>
                  <a:pt x="35938" y="1455"/>
                  <a:pt x="35922" y="1516"/>
                  <a:pt x="35799" y="1499"/>
                </a:cubicBezTo>
                <a:cubicBezTo>
                  <a:pt x="35811" y="1444"/>
                  <a:pt x="35746" y="1450"/>
                  <a:pt x="35770" y="1387"/>
                </a:cubicBezTo>
                <a:cubicBezTo>
                  <a:pt x="35646" y="1371"/>
                  <a:pt x="35423" y="1428"/>
                  <a:pt x="35389" y="1344"/>
                </a:cubicBezTo>
                <a:cubicBezTo>
                  <a:pt x="35297" y="1333"/>
                  <a:pt x="35322" y="1412"/>
                  <a:pt x="35213" y="1387"/>
                </a:cubicBezTo>
                <a:cubicBezTo>
                  <a:pt x="35213" y="1366"/>
                  <a:pt x="35213" y="1344"/>
                  <a:pt x="35213" y="1322"/>
                </a:cubicBezTo>
                <a:cubicBezTo>
                  <a:pt x="35164" y="1322"/>
                  <a:pt x="35116" y="1322"/>
                  <a:pt x="35066" y="1322"/>
                </a:cubicBezTo>
                <a:cubicBezTo>
                  <a:pt x="35053" y="1370"/>
                  <a:pt x="35108" y="1363"/>
                  <a:pt x="35155" y="1366"/>
                </a:cubicBezTo>
                <a:cubicBezTo>
                  <a:pt x="35207" y="1383"/>
                  <a:pt x="35137" y="1390"/>
                  <a:pt x="35096" y="1387"/>
                </a:cubicBezTo>
                <a:cubicBezTo>
                  <a:pt x="35057" y="1387"/>
                  <a:pt x="35018" y="1387"/>
                  <a:pt x="34979" y="1387"/>
                </a:cubicBezTo>
                <a:cubicBezTo>
                  <a:pt x="34945" y="1396"/>
                  <a:pt x="34904" y="1427"/>
                  <a:pt x="34949" y="1432"/>
                </a:cubicBezTo>
                <a:cubicBezTo>
                  <a:pt x="34937" y="1459"/>
                  <a:pt x="34911" y="1477"/>
                  <a:pt x="34861" y="1476"/>
                </a:cubicBezTo>
                <a:cubicBezTo>
                  <a:pt x="34934" y="1528"/>
                  <a:pt x="34818" y="1517"/>
                  <a:pt x="34832" y="1586"/>
                </a:cubicBezTo>
                <a:cubicBezTo>
                  <a:pt x="34798" y="1582"/>
                  <a:pt x="34807" y="1546"/>
                  <a:pt x="34803" y="1520"/>
                </a:cubicBezTo>
                <a:cubicBezTo>
                  <a:pt x="34783" y="1491"/>
                  <a:pt x="34741" y="1479"/>
                  <a:pt x="34686" y="1476"/>
                </a:cubicBezTo>
                <a:cubicBezTo>
                  <a:pt x="34749" y="1437"/>
                  <a:pt x="34820" y="1437"/>
                  <a:pt x="34891" y="1454"/>
                </a:cubicBezTo>
                <a:cubicBezTo>
                  <a:pt x="34902" y="1365"/>
                  <a:pt x="34708" y="1429"/>
                  <a:pt x="34627" y="1410"/>
                </a:cubicBezTo>
                <a:cubicBezTo>
                  <a:pt x="34640" y="1383"/>
                  <a:pt x="34664" y="1365"/>
                  <a:pt x="34714" y="1366"/>
                </a:cubicBezTo>
                <a:cubicBezTo>
                  <a:pt x="34746" y="1361"/>
                  <a:pt x="34735" y="1322"/>
                  <a:pt x="34773" y="1322"/>
                </a:cubicBezTo>
                <a:cubicBezTo>
                  <a:pt x="34769" y="1268"/>
                  <a:pt x="34674" y="1316"/>
                  <a:pt x="34656" y="1322"/>
                </a:cubicBezTo>
                <a:cubicBezTo>
                  <a:pt x="34570" y="1331"/>
                  <a:pt x="34631" y="1450"/>
                  <a:pt x="34480" y="1410"/>
                </a:cubicBezTo>
                <a:cubicBezTo>
                  <a:pt x="34470" y="1447"/>
                  <a:pt x="34503" y="1452"/>
                  <a:pt x="34539" y="1454"/>
                </a:cubicBezTo>
                <a:cubicBezTo>
                  <a:pt x="34528" y="1455"/>
                  <a:pt x="34517" y="1497"/>
                  <a:pt x="34510" y="1499"/>
                </a:cubicBezTo>
                <a:cubicBezTo>
                  <a:pt x="34502" y="1500"/>
                  <a:pt x="34461" y="1467"/>
                  <a:pt x="34451" y="1476"/>
                </a:cubicBezTo>
                <a:cubicBezTo>
                  <a:pt x="34446" y="1481"/>
                  <a:pt x="34455" y="1542"/>
                  <a:pt x="34451" y="1542"/>
                </a:cubicBezTo>
                <a:cubicBezTo>
                  <a:pt x="34423" y="1544"/>
                  <a:pt x="34419" y="1479"/>
                  <a:pt x="34363" y="1499"/>
                </a:cubicBezTo>
                <a:cubicBezTo>
                  <a:pt x="34281" y="1499"/>
                  <a:pt x="34433" y="1558"/>
                  <a:pt x="34305" y="1542"/>
                </a:cubicBezTo>
                <a:cubicBezTo>
                  <a:pt x="34317" y="1500"/>
                  <a:pt x="34315" y="1447"/>
                  <a:pt x="34392" y="1454"/>
                </a:cubicBezTo>
                <a:cubicBezTo>
                  <a:pt x="34362" y="1403"/>
                  <a:pt x="34258" y="1409"/>
                  <a:pt x="34158" y="1410"/>
                </a:cubicBezTo>
                <a:cubicBezTo>
                  <a:pt x="34065" y="1392"/>
                  <a:pt x="34209" y="1382"/>
                  <a:pt x="34246" y="1387"/>
                </a:cubicBezTo>
                <a:cubicBezTo>
                  <a:pt x="34326" y="1362"/>
                  <a:pt x="34368" y="1340"/>
                  <a:pt x="34451" y="1366"/>
                </a:cubicBezTo>
                <a:cubicBezTo>
                  <a:pt x="34477" y="1295"/>
                  <a:pt x="34356" y="1335"/>
                  <a:pt x="34334" y="1300"/>
                </a:cubicBezTo>
                <a:cubicBezTo>
                  <a:pt x="34308" y="1314"/>
                  <a:pt x="34236" y="1305"/>
                  <a:pt x="34216" y="1322"/>
                </a:cubicBezTo>
                <a:cubicBezTo>
                  <a:pt x="34214" y="1324"/>
                  <a:pt x="34219" y="1343"/>
                  <a:pt x="34216" y="1344"/>
                </a:cubicBezTo>
                <a:cubicBezTo>
                  <a:pt x="34165" y="1356"/>
                  <a:pt x="34054" y="1322"/>
                  <a:pt x="34070" y="1410"/>
                </a:cubicBezTo>
                <a:cubicBezTo>
                  <a:pt x="33997" y="1392"/>
                  <a:pt x="33818" y="1453"/>
                  <a:pt x="33836" y="1366"/>
                </a:cubicBezTo>
                <a:cubicBezTo>
                  <a:pt x="33808" y="1382"/>
                  <a:pt x="33791" y="1405"/>
                  <a:pt x="33777" y="1432"/>
                </a:cubicBezTo>
                <a:cubicBezTo>
                  <a:pt x="33728" y="1432"/>
                  <a:pt x="33679" y="1432"/>
                  <a:pt x="33630" y="1432"/>
                </a:cubicBezTo>
                <a:cubicBezTo>
                  <a:pt x="33622" y="1397"/>
                  <a:pt x="33658" y="1394"/>
                  <a:pt x="33660" y="1366"/>
                </a:cubicBezTo>
                <a:cubicBezTo>
                  <a:pt x="33545" y="1331"/>
                  <a:pt x="33599" y="1424"/>
                  <a:pt x="33542" y="1432"/>
                </a:cubicBezTo>
                <a:cubicBezTo>
                  <a:pt x="33552" y="1519"/>
                  <a:pt x="33633" y="1416"/>
                  <a:pt x="33660" y="1476"/>
                </a:cubicBezTo>
                <a:cubicBezTo>
                  <a:pt x="33678" y="1556"/>
                  <a:pt x="33520" y="1503"/>
                  <a:pt x="33513" y="1564"/>
                </a:cubicBezTo>
                <a:cubicBezTo>
                  <a:pt x="33518" y="1590"/>
                  <a:pt x="33567" y="1582"/>
                  <a:pt x="33601" y="1586"/>
                </a:cubicBezTo>
                <a:cubicBezTo>
                  <a:pt x="33694" y="1617"/>
                  <a:pt x="33497" y="1608"/>
                  <a:pt x="33455" y="1608"/>
                </a:cubicBezTo>
                <a:cubicBezTo>
                  <a:pt x="33549" y="1535"/>
                  <a:pt x="33329" y="1573"/>
                  <a:pt x="33250" y="1564"/>
                </a:cubicBezTo>
                <a:cubicBezTo>
                  <a:pt x="33274" y="1462"/>
                  <a:pt x="33458" y="1501"/>
                  <a:pt x="33513" y="1476"/>
                </a:cubicBezTo>
                <a:cubicBezTo>
                  <a:pt x="33498" y="1458"/>
                  <a:pt x="33482" y="1440"/>
                  <a:pt x="33483" y="1410"/>
                </a:cubicBezTo>
                <a:cubicBezTo>
                  <a:pt x="33434" y="1402"/>
                  <a:pt x="33428" y="1427"/>
                  <a:pt x="33426" y="1454"/>
                </a:cubicBezTo>
                <a:cubicBezTo>
                  <a:pt x="33356" y="1455"/>
                  <a:pt x="33339" y="1416"/>
                  <a:pt x="33250" y="1432"/>
                </a:cubicBezTo>
                <a:cubicBezTo>
                  <a:pt x="33270" y="1332"/>
                  <a:pt x="33418" y="1455"/>
                  <a:pt x="33426" y="1366"/>
                </a:cubicBezTo>
                <a:cubicBezTo>
                  <a:pt x="33438" y="1350"/>
                  <a:pt x="33323" y="1331"/>
                  <a:pt x="33308" y="1344"/>
                </a:cubicBezTo>
                <a:cubicBezTo>
                  <a:pt x="33270" y="1378"/>
                  <a:pt x="33267" y="1347"/>
                  <a:pt x="33220" y="1344"/>
                </a:cubicBezTo>
                <a:cubicBezTo>
                  <a:pt x="33183" y="1341"/>
                  <a:pt x="33206" y="1362"/>
                  <a:pt x="33191" y="1366"/>
                </a:cubicBezTo>
                <a:cubicBezTo>
                  <a:pt x="33122" y="1386"/>
                  <a:pt x="33136" y="1319"/>
                  <a:pt x="33073" y="1366"/>
                </a:cubicBezTo>
                <a:cubicBezTo>
                  <a:pt x="33033" y="1373"/>
                  <a:pt x="33049" y="1420"/>
                  <a:pt x="33044" y="1454"/>
                </a:cubicBezTo>
                <a:cubicBezTo>
                  <a:pt x="32953" y="1397"/>
                  <a:pt x="32859" y="1477"/>
                  <a:pt x="32722" y="1454"/>
                </a:cubicBezTo>
                <a:cubicBezTo>
                  <a:pt x="32714" y="1419"/>
                  <a:pt x="32749" y="1416"/>
                  <a:pt x="32751" y="1387"/>
                </a:cubicBezTo>
                <a:cubicBezTo>
                  <a:pt x="32672" y="1373"/>
                  <a:pt x="32694" y="1434"/>
                  <a:pt x="32663" y="1454"/>
                </a:cubicBezTo>
                <a:cubicBezTo>
                  <a:pt x="32593" y="1441"/>
                  <a:pt x="32529" y="1422"/>
                  <a:pt x="32429" y="1432"/>
                </a:cubicBezTo>
                <a:cubicBezTo>
                  <a:pt x="32431" y="1401"/>
                  <a:pt x="32434" y="1370"/>
                  <a:pt x="32400" y="1366"/>
                </a:cubicBezTo>
                <a:cubicBezTo>
                  <a:pt x="32317" y="1387"/>
                  <a:pt x="32442" y="1425"/>
                  <a:pt x="32370" y="1454"/>
                </a:cubicBezTo>
                <a:cubicBezTo>
                  <a:pt x="32311" y="1454"/>
                  <a:pt x="32253" y="1454"/>
                  <a:pt x="32194" y="1454"/>
                </a:cubicBezTo>
                <a:cubicBezTo>
                  <a:pt x="32195" y="1418"/>
                  <a:pt x="32229" y="1405"/>
                  <a:pt x="32253" y="1387"/>
                </a:cubicBezTo>
                <a:cubicBezTo>
                  <a:pt x="32272" y="1374"/>
                  <a:pt x="32302" y="1366"/>
                  <a:pt x="32311" y="1344"/>
                </a:cubicBezTo>
                <a:cubicBezTo>
                  <a:pt x="32304" y="1316"/>
                  <a:pt x="32253" y="1322"/>
                  <a:pt x="32253" y="1344"/>
                </a:cubicBezTo>
                <a:cubicBezTo>
                  <a:pt x="32173" y="1345"/>
                  <a:pt x="32194" y="1307"/>
                  <a:pt x="32135" y="1344"/>
                </a:cubicBezTo>
                <a:cubicBezTo>
                  <a:pt x="32060" y="1349"/>
                  <a:pt x="32176" y="1382"/>
                  <a:pt x="32135" y="1432"/>
                </a:cubicBezTo>
                <a:cubicBezTo>
                  <a:pt x="32109" y="1449"/>
                  <a:pt x="32069" y="1455"/>
                  <a:pt x="32019" y="1454"/>
                </a:cubicBezTo>
                <a:cubicBezTo>
                  <a:pt x="32015" y="1386"/>
                  <a:pt x="32111" y="1391"/>
                  <a:pt x="32077" y="1300"/>
                </a:cubicBezTo>
                <a:cubicBezTo>
                  <a:pt x="31998" y="1284"/>
                  <a:pt x="32021" y="1345"/>
                  <a:pt x="31989" y="1366"/>
                </a:cubicBezTo>
                <a:cubicBezTo>
                  <a:pt x="31919" y="1375"/>
                  <a:pt x="31926" y="1326"/>
                  <a:pt x="31842" y="1344"/>
                </a:cubicBezTo>
                <a:cubicBezTo>
                  <a:pt x="31846" y="1400"/>
                  <a:pt x="31940" y="1387"/>
                  <a:pt x="32019" y="1387"/>
                </a:cubicBezTo>
                <a:cubicBezTo>
                  <a:pt x="32000" y="1396"/>
                  <a:pt x="31977" y="1450"/>
                  <a:pt x="31960" y="1454"/>
                </a:cubicBezTo>
                <a:cubicBezTo>
                  <a:pt x="31913" y="1464"/>
                  <a:pt x="31908" y="1427"/>
                  <a:pt x="31872" y="1432"/>
                </a:cubicBezTo>
                <a:cubicBezTo>
                  <a:pt x="31836" y="1437"/>
                  <a:pt x="31730" y="1461"/>
                  <a:pt x="31608" y="1454"/>
                </a:cubicBezTo>
                <a:cubicBezTo>
                  <a:pt x="31546" y="1450"/>
                  <a:pt x="31435" y="1477"/>
                  <a:pt x="31461" y="1410"/>
                </a:cubicBezTo>
                <a:cubicBezTo>
                  <a:pt x="31540" y="1410"/>
                  <a:pt x="31618" y="1410"/>
                  <a:pt x="31696" y="1410"/>
                </a:cubicBezTo>
                <a:cubicBezTo>
                  <a:pt x="31712" y="1398"/>
                  <a:pt x="31586" y="1295"/>
                  <a:pt x="31520" y="1344"/>
                </a:cubicBezTo>
                <a:cubicBezTo>
                  <a:pt x="31490" y="1367"/>
                  <a:pt x="31501" y="1354"/>
                  <a:pt x="31491" y="1322"/>
                </a:cubicBezTo>
                <a:cubicBezTo>
                  <a:pt x="31454" y="1344"/>
                  <a:pt x="31266" y="1406"/>
                  <a:pt x="31345" y="1322"/>
                </a:cubicBezTo>
                <a:cubicBezTo>
                  <a:pt x="31286" y="1322"/>
                  <a:pt x="31307" y="1382"/>
                  <a:pt x="31227" y="1366"/>
                </a:cubicBezTo>
                <a:cubicBezTo>
                  <a:pt x="31238" y="1337"/>
                  <a:pt x="31278" y="1331"/>
                  <a:pt x="31285" y="1300"/>
                </a:cubicBezTo>
                <a:cubicBezTo>
                  <a:pt x="31146" y="1290"/>
                  <a:pt x="31253" y="1328"/>
                  <a:pt x="31197" y="1366"/>
                </a:cubicBezTo>
                <a:cubicBezTo>
                  <a:pt x="31151" y="1368"/>
                  <a:pt x="31086" y="1355"/>
                  <a:pt x="31080" y="1387"/>
                </a:cubicBezTo>
                <a:cubicBezTo>
                  <a:pt x="31070" y="1403"/>
                  <a:pt x="31154" y="1421"/>
                  <a:pt x="31169" y="1410"/>
                </a:cubicBezTo>
                <a:cubicBezTo>
                  <a:pt x="31196" y="1389"/>
                  <a:pt x="31180" y="1404"/>
                  <a:pt x="31285" y="1410"/>
                </a:cubicBezTo>
                <a:cubicBezTo>
                  <a:pt x="31324" y="1412"/>
                  <a:pt x="31364" y="1409"/>
                  <a:pt x="31403" y="1410"/>
                </a:cubicBezTo>
                <a:cubicBezTo>
                  <a:pt x="31407" y="1501"/>
                  <a:pt x="31199" y="1432"/>
                  <a:pt x="31110" y="1454"/>
                </a:cubicBezTo>
                <a:cubicBezTo>
                  <a:pt x="31105" y="1501"/>
                  <a:pt x="31214" y="1464"/>
                  <a:pt x="31256" y="1476"/>
                </a:cubicBezTo>
                <a:cubicBezTo>
                  <a:pt x="31270" y="1503"/>
                  <a:pt x="31293" y="1521"/>
                  <a:pt x="31345" y="1520"/>
                </a:cubicBezTo>
                <a:cubicBezTo>
                  <a:pt x="31345" y="1543"/>
                  <a:pt x="31307" y="1536"/>
                  <a:pt x="31285" y="1542"/>
                </a:cubicBezTo>
                <a:cubicBezTo>
                  <a:pt x="31278" y="1545"/>
                  <a:pt x="31246" y="1564"/>
                  <a:pt x="31256" y="1564"/>
                </a:cubicBezTo>
                <a:cubicBezTo>
                  <a:pt x="31208" y="1567"/>
                  <a:pt x="31207" y="1542"/>
                  <a:pt x="31169" y="1542"/>
                </a:cubicBezTo>
                <a:cubicBezTo>
                  <a:pt x="31163" y="1542"/>
                  <a:pt x="31075" y="1585"/>
                  <a:pt x="31051" y="1564"/>
                </a:cubicBezTo>
                <a:cubicBezTo>
                  <a:pt x="31013" y="1529"/>
                  <a:pt x="30941" y="1593"/>
                  <a:pt x="30846" y="1542"/>
                </a:cubicBezTo>
                <a:cubicBezTo>
                  <a:pt x="30889" y="1508"/>
                  <a:pt x="30960" y="1496"/>
                  <a:pt x="31051" y="1499"/>
                </a:cubicBezTo>
                <a:cubicBezTo>
                  <a:pt x="31047" y="1435"/>
                  <a:pt x="30929" y="1458"/>
                  <a:pt x="30846" y="1454"/>
                </a:cubicBezTo>
                <a:cubicBezTo>
                  <a:pt x="30861" y="1436"/>
                  <a:pt x="30876" y="1418"/>
                  <a:pt x="30875" y="1387"/>
                </a:cubicBezTo>
                <a:cubicBezTo>
                  <a:pt x="30799" y="1375"/>
                  <a:pt x="30770" y="1397"/>
                  <a:pt x="30788" y="1454"/>
                </a:cubicBezTo>
                <a:cubicBezTo>
                  <a:pt x="30660" y="1454"/>
                  <a:pt x="30533" y="1454"/>
                  <a:pt x="30406" y="1454"/>
                </a:cubicBezTo>
                <a:cubicBezTo>
                  <a:pt x="30448" y="1390"/>
                  <a:pt x="30315" y="1333"/>
                  <a:pt x="30436" y="1344"/>
                </a:cubicBezTo>
                <a:cubicBezTo>
                  <a:pt x="30445" y="1305"/>
                  <a:pt x="30271" y="1305"/>
                  <a:pt x="30319" y="1366"/>
                </a:cubicBezTo>
                <a:cubicBezTo>
                  <a:pt x="30260" y="1366"/>
                  <a:pt x="30201" y="1366"/>
                  <a:pt x="30143" y="1366"/>
                </a:cubicBezTo>
                <a:cubicBezTo>
                  <a:pt x="30114" y="1343"/>
                  <a:pt x="30084" y="1322"/>
                  <a:pt x="30054" y="1300"/>
                </a:cubicBezTo>
                <a:cubicBezTo>
                  <a:pt x="29954" y="1284"/>
                  <a:pt x="30018" y="1389"/>
                  <a:pt x="29908" y="1366"/>
                </a:cubicBezTo>
                <a:cubicBezTo>
                  <a:pt x="29924" y="1348"/>
                  <a:pt x="29938" y="1331"/>
                  <a:pt x="29938" y="1300"/>
                </a:cubicBezTo>
                <a:cubicBezTo>
                  <a:pt x="29894" y="1319"/>
                  <a:pt x="29845" y="1333"/>
                  <a:pt x="29849" y="1387"/>
                </a:cubicBezTo>
                <a:cubicBezTo>
                  <a:pt x="29772" y="1340"/>
                  <a:pt x="29750" y="1298"/>
                  <a:pt x="29820" y="1234"/>
                </a:cubicBezTo>
                <a:cubicBezTo>
                  <a:pt x="29842" y="1182"/>
                  <a:pt x="29741" y="1242"/>
                  <a:pt x="29732" y="1256"/>
                </a:cubicBezTo>
                <a:cubicBezTo>
                  <a:pt x="29721" y="1272"/>
                  <a:pt x="29772" y="1295"/>
                  <a:pt x="29732" y="1322"/>
                </a:cubicBezTo>
                <a:cubicBezTo>
                  <a:pt x="29685" y="1354"/>
                  <a:pt x="29663" y="1373"/>
                  <a:pt x="29557" y="1366"/>
                </a:cubicBezTo>
                <a:cubicBezTo>
                  <a:pt x="29552" y="1311"/>
                  <a:pt x="29602" y="1298"/>
                  <a:pt x="29615" y="1256"/>
                </a:cubicBezTo>
                <a:cubicBezTo>
                  <a:pt x="29595" y="1190"/>
                  <a:pt x="29553" y="1277"/>
                  <a:pt x="29498" y="1256"/>
                </a:cubicBezTo>
                <a:cubicBezTo>
                  <a:pt x="29562" y="1302"/>
                  <a:pt x="29483" y="1319"/>
                  <a:pt x="29498" y="1387"/>
                </a:cubicBezTo>
                <a:cubicBezTo>
                  <a:pt x="29366" y="1373"/>
                  <a:pt x="29455" y="1432"/>
                  <a:pt x="29410" y="1454"/>
                </a:cubicBezTo>
                <a:cubicBezTo>
                  <a:pt x="29399" y="1459"/>
                  <a:pt x="29346" y="1413"/>
                  <a:pt x="29352" y="1454"/>
                </a:cubicBezTo>
                <a:cubicBezTo>
                  <a:pt x="29196" y="1450"/>
                  <a:pt x="29202" y="1440"/>
                  <a:pt x="29058" y="1454"/>
                </a:cubicBezTo>
                <a:cubicBezTo>
                  <a:pt x="29050" y="1425"/>
                  <a:pt x="29068" y="1419"/>
                  <a:pt x="29088" y="1410"/>
                </a:cubicBezTo>
                <a:cubicBezTo>
                  <a:pt x="29084" y="1412"/>
                  <a:pt x="29169" y="1388"/>
                  <a:pt x="29145" y="1387"/>
                </a:cubicBezTo>
                <a:cubicBezTo>
                  <a:pt x="29170" y="1388"/>
                  <a:pt x="29175" y="1413"/>
                  <a:pt x="29204" y="1410"/>
                </a:cubicBezTo>
                <a:cubicBezTo>
                  <a:pt x="29233" y="1407"/>
                  <a:pt x="29269" y="1375"/>
                  <a:pt x="29322" y="1387"/>
                </a:cubicBezTo>
                <a:cubicBezTo>
                  <a:pt x="29323" y="1350"/>
                  <a:pt x="29300" y="1331"/>
                  <a:pt x="29264" y="1322"/>
                </a:cubicBezTo>
                <a:cubicBezTo>
                  <a:pt x="29271" y="1295"/>
                  <a:pt x="29321" y="1300"/>
                  <a:pt x="29322" y="1322"/>
                </a:cubicBezTo>
                <a:cubicBezTo>
                  <a:pt x="29354" y="1317"/>
                  <a:pt x="29342" y="1278"/>
                  <a:pt x="29381" y="1278"/>
                </a:cubicBezTo>
                <a:cubicBezTo>
                  <a:pt x="29377" y="1236"/>
                  <a:pt x="29283" y="1304"/>
                  <a:pt x="29204" y="1278"/>
                </a:cubicBezTo>
                <a:cubicBezTo>
                  <a:pt x="29217" y="1298"/>
                  <a:pt x="29230" y="1317"/>
                  <a:pt x="29264" y="1322"/>
                </a:cubicBezTo>
                <a:cubicBezTo>
                  <a:pt x="29255" y="1367"/>
                  <a:pt x="29133" y="1328"/>
                  <a:pt x="29145" y="1387"/>
                </a:cubicBezTo>
                <a:cubicBezTo>
                  <a:pt x="29078" y="1387"/>
                  <a:pt x="29009" y="1387"/>
                  <a:pt x="28941" y="1387"/>
                </a:cubicBezTo>
                <a:cubicBezTo>
                  <a:pt x="28913" y="1404"/>
                  <a:pt x="28897" y="1428"/>
                  <a:pt x="28882" y="1454"/>
                </a:cubicBezTo>
                <a:cubicBezTo>
                  <a:pt x="28920" y="1516"/>
                  <a:pt x="28942" y="1385"/>
                  <a:pt x="29029" y="1410"/>
                </a:cubicBezTo>
                <a:cubicBezTo>
                  <a:pt x="29065" y="1481"/>
                  <a:pt x="28934" y="1427"/>
                  <a:pt x="28970" y="1499"/>
                </a:cubicBezTo>
                <a:cubicBezTo>
                  <a:pt x="28861" y="1496"/>
                  <a:pt x="28886" y="1473"/>
                  <a:pt x="28794" y="1499"/>
                </a:cubicBezTo>
                <a:cubicBezTo>
                  <a:pt x="28802" y="1474"/>
                  <a:pt x="28853" y="1483"/>
                  <a:pt x="28853" y="1454"/>
                </a:cubicBezTo>
                <a:cubicBezTo>
                  <a:pt x="28806" y="1392"/>
                  <a:pt x="28720" y="1485"/>
                  <a:pt x="28618" y="1454"/>
                </a:cubicBezTo>
                <a:cubicBezTo>
                  <a:pt x="28626" y="1419"/>
                  <a:pt x="28591" y="1416"/>
                  <a:pt x="28589" y="1387"/>
                </a:cubicBezTo>
                <a:cubicBezTo>
                  <a:pt x="28563" y="1408"/>
                  <a:pt x="28385" y="1422"/>
                  <a:pt x="28472" y="1454"/>
                </a:cubicBezTo>
                <a:cubicBezTo>
                  <a:pt x="28452" y="1509"/>
                  <a:pt x="28383" y="1422"/>
                  <a:pt x="28354" y="1410"/>
                </a:cubicBezTo>
                <a:cubicBezTo>
                  <a:pt x="28282" y="1406"/>
                  <a:pt x="28263" y="1444"/>
                  <a:pt x="28238" y="1476"/>
                </a:cubicBezTo>
                <a:cubicBezTo>
                  <a:pt x="28185" y="1488"/>
                  <a:pt x="28200" y="1419"/>
                  <a:pt x="28179" y="1410"/>
                </a:cubicBezTo>
                <a:cubicBezTo>
                  <a:pt x="28173" y="1407"/>
                  <a:pt x="28120" y="1437"/>
                  <a:pt x="28091" y="1432"/>
                </a:cubicBezTo>
                <a:cubicBezTo>
                  <a:pt x="28072" y="1428"/>
                  <a:pt x="28029" y="1367"/>
                  <a:pt x="28003" y="1344"/>
                </a:cubicBezTo>
                <a:cubicBezTo>
                  <a:pt x="27968" y="1338"/>
                  <a:pt x="27989" y="1380"/>
                  <a:pt x="27973" y="1387"/>
                </a:cubicBezTo>
                <a:cubicBezTo>
                  <a:pt x="27938" y="1409"/>
                  <a:pt x="27849" y="1371"/>
                  <a:pt x="27857" y="1432"/>
                </a:cubicBezTo>
                <a:cubicBezTo>
                  <a:pt x="27790" y="1361"/>
                  <a:pt x="27650" y="1481"/>
                  <a:pt x="27593" y="1410"/>
                </a:cubicBezTo>
                <a:cubicBezTo>
                  <a:pt x="27535" y="1410"/>
                  <a:pt x="27555" y="1470"/>
                  <a:pt x="27475" y="1454"/>
                </a:cubicBezTo>
                <a:cubicBezTo>
                  <a:pt x="27427" y="1366"/>
                  <a:pt x="27135" y="1460"/>
                  <a:pt x="27123" y="1344"/>
                </a:cubicBezTo>
                <a:cubicBezTo>
                  <a:pt x="27067" y="1353"/>
                  <a:pt x="27121" y="1444"/>
                  <a:pt x="27007" y="1410"/>
                </a:cubicBezTo>
                <a:cubicBezTo>
                  <a:pt x="26995" y="1462"/>
                  <a:pt x="27140" y="1398"/>
                  <a:pt x="27094" y="1476"/>
                </a:cubicBezTo>
                <a:cubicBezTo>
                  <a:pt x="26964" y="1446"/>
                  <a:pt x="26815" y="1427"/>
                  <a:pt x="26685" y="1454"/>
                </a:cubicBezTo>
                <a:cubicBezTo>
                  <a:pt x="26650" y="1385"/>
                  <a:pt x="26730" y="1401"/>
                  <a:pt x="26742" y="1366"/>
                </a:cubicBezTo>
                <a:cubicBezTo>
                  <a:pt x="26742" y="1302"/>
                  <a:pt x="26577" y="1314"/>
                  <a:pt x="26537" y="1344"/>
                </a:cubicBezTo>
                <a:cubicBezTo>
                  <a:pt x="26545" y="1383"/>
                  <a:pt x="26588" y="1394"/>
                  <a:pt x="26655" y="1387"/>
                </a:cubicBezTo>
                <a:cubicBezTo>
                  <a:pt x="26653" y="1442"/>
                  <a:pt x="26569" y="1427"/>
                  <a:pt x="26508" y="1432"/>
                </a:cubicBezTo>
                <a:cubicBezTo>
                  <a:pt x="26499" y="1432"/>
                  <a:pt x="26455" y="1428"/>
                  <a:pt x="26450" y="1432"/>
                </a:cubicBezTo>
                <a:cubicBezTo>
                  <a:pt x="26405" y="1473"/>
                  <a:pt x="26425" y="1428"/>
                  <a:pt x="26332" y="1432"/>
                </a:cubicBezTo>
                <a:cubicBezTo>
                  <a:pt x="26259" y="1435"/>
                  <a:pt x="26124" y="1504"/>
                  <a:pt x="26127" y="1410"/>
                </a:cubicBezTo>
                <a:cubicBezTo>
                  <a:pt x="26052" y="1386"/>
                  <a:pt x="26013" y="1513"/>
                  <a:pt x="26009" y="1410"/>
                </a:cubicBezTo>
                <a:cubicBezTo>
                  <a:pt x="25954" y="1419"/>
                  <a:pt x="25936" y="1458"/>
                  <a:pt x="25864" y="1454"/>
                </a:cubicBezTo>
                <a:cubicBezTo>
                  <a:pt x="25851" y="1401"/>
                  <a:pt x="25917" y="1406"/>
                  <a:pt x="25893" y="1344"/>
                </a:cubicBezTo>
                <a:cubicBezTo>
                  <a:pt x="25784" y="1329"/>
                  <a:pt x="25820" y="1420"/>
                  <a:pt x="25775" y="1454"/>
                </a:cubicBezTo>
                <a:cubicBezTo>
                  <a:pt x="25672" y="1416"/>
                  <a:pt x="25703" y="1469"/>
                  <a:pt x="25600" y="1476"/>
                </a:cubicBezTo>
                <a:cubicBezTo>
                  <a:pt x="25604" y="1524"/>
                  <a:pt x="25673" y="1524"/>
                  <a:pt x="25746" y="1520"/>
                </a:cubicBezTo>
                <a:cubicBezTo>
                  <a:pt x="25820" y="1555"/>
                  <a:pt x="25576" y="1537"/>
                  <a:pt x="25570" y="1586"/>
                </a:cubicBezTo>
                <a:cubicBezTo>
                  <a:pt x="25484" y="1572"/>
                  <a:pt x="25599" y="1534"/>
                  <a:pt x="25600" y="1542"/>
                </a:cubicBezTo>
                <a:cubicBezTo>
                  <a:pt x="25598" y="1495"/>
                  <a:pt x="25511" y="1448"/>
                  <a:pt x="25453" y="1520"/>
                </a:cubicBezTo>
                <a:cubicBezTo>
                  <a:pt x="25402" y="1500"/>
                  <a:pt x="25340" y="1470"/>
                  <a:pt x="25394" y="1432"/>
                </a:cubicBezTo>
                <a:cubicBezTo>
                  <a:pt x="25299" y="1428"/>
                  <a:pt x="25254" y="1483"/>
                  <a:pt x="25248" y="1387"/>
                </a:cubicBezTo>
                <a:cubicBezTo>
                  <a:pt x="25326" y="1389"/>
                  <a:pt x="25420" y="1375"/>
                  <a:pt x="25424" y="1432"/>
                </a:cubicBezTo>
                <a:cubicBezTo>
                  <a:pt x="25516" y="1401"/>
                  <a:pt x="25454" y="1214"/>
                  <a:pt x="25365" y="1278"/>
                </a:cubicBezTo>
                <a:cubicBezTo>
                  <a:pt x="25323" y="1268"/>
                  <a:pt x="25368" y="1259"/>
                  <a:pt x="25365" y="1234"/>
                </a:cubicBezTo>
                <a:cubicBezTo>
                  <a:pt x="25390" y="1238"/>
                  <a:pt x="25393" y="1226"/>
                  <a:pt x="25394" y="1212"/>
                </a:cubicBezTo>
                <a:cubicBezTo>
                  <a:pt x="25440" y="1221"/>
                  <a:pt x="25419" y="1281"/>
                  <a:pt x="25511" y="1256"/>
                </a:cubicBezTo>
                <a:cubicBezTo>
                  <a:pt x="25565" y="1251"/>
                  <a:pt x="25495" y="1229"/>
                  <a:pt x="25511" y="1212"/>
                </a:cubicBezTo>
                <a:cubicBezTo>
                  <a:pt x="25521" y="1202"/>
                  <a:pt x="25583" y="1218"/>
                  <a:pt x="25570" y="1190"/>
                </a:cubicBezTo>
                <a:cubicBezTo>
                  <a:pt x="25639" y="1257"/>
                  <a:pt x="25588" y="1199"/>
                  <a:pt x="25687" y="1190"/>
                </a:cubicBezTo>
                <a:cubicBezTo>
                  <a:pt x="25683" y="1215"/>
                  <a:pt x="25694" y="1229"/>
                  <a:pt x="25717" y="1234"/>
                </a:cubicBezTo>
                <a:cubicBezTo>
                  <a:pt x="25710" y="1257"/>
                  <a:pt x="25659" y="1249"/>
                  <a:pt x="25657" y="1278"/>
                </a:cubicBezTo>
                <a:cubicBezTo>
                  <a:pt x="25663" y="1304"/>
                  <a:pt x="25712" y="1296"/>
                  <a:pt x="25746" y="1300"/>
                </a:cubicBezTo>
                <a:cubicBezTo>
                  <a:pt x="25783" y="1295"/>
                  <a:pt x="25775" y="1256"/>
                  <a:pt x="25746" y="1256"/>
                </a:cubicBezTo>
                <a:cubicBezTo>
                  <a:pt x="25758" y="1208"/>
                  <a:pt x="25919" y="1226"/>
                  <a:pt x="25864" y="1300"/>
                </a:cubicBezTo>
                <a:cubicBezTo>
                  <a:pt x="25893" y="1286"/>
                  <a:pt x="25894" y="1250"/>
                  <a:pt x="25951" y="1256"/>
                </a:cubicBezTo>
                <a:cubicBezTo>
                  <a:pt x="25957" y="1275"/>
                  <a:pt x="25940" y="1277"/>
                  <a:pt x="25922" y="1278"/>
                </a:cubicBezTo>
                <a:cubicBezTo>
                  <a:pt x="25966" y="1343"/>
                  <a:pt x="25889" y="1360"/>
                  <a:pt x="25981" y="1387"/>
                </a:cubicBezTo>
                <a:cubicBezTo>
                  <a:pt x="26023" y="1378"/>
                  <a:pt x="25970" y="1361"/>
                  <a:pt x="25981" y="1322"/>
                </a:cubicBezTo>
                <a:cubicBezTo>
                  <a:pt x="25982" y="1319"/>
                  <a:pt x="26038" y="1325"/>
                  <a:pt x="26039" y="1322"/>
                </a:cubicBezTo>
                <a:cubicBezTo>
                  <a:pt x="26048" y="1290"/>
                  <a:pt x="25985" y="1206"/>
                  <a:pt x="26098" y="1234"/>
                </a:cubicBezTo>
                <a:cubicBezTo>
                  <a:pt x="26154" y="1274"/>
                  <a:pt x="26073" y="1308"/>
                  <a:pt x="26039" y="1344"/>
                </a:cubicBezTo>
                <a:cubicBezTo>
                  <a:pt x="26045" y="1362"/>
                  <a:pt x="26068" y="1366"/>
                  <a:pt x="26068" y="1387"/>
                </a:cubicBezTo>
                <a:cubicBezTo>
                  <a:pt x="26167" y="1398"/>
                  <a:pt x="26219" y="1260"/>
                  <a:pt x="26127" y="1256"/>
                </a:cubicBezTo>
                <a:cubicBezTo>
                  <a:pt x="26136" y="1211"/>
                  <a:pt x="26206" y="1212"/>
                  <a:pt x="26215" y="1168"/>
                </a:cubicBezTo>
                <a:cubicBezTo>
                  <a:pt x="26300" y="1199"/>
                  <a:pt x="26345" y="1260"/>
                  <a:pt x="26332" y="1366"/>
                </a:cubicBezTo>
                <a:cubicBezTo>
                  <a:pt x="26313" y="1366"/>
                  <a:pt x="26293" y="1366"/>
                  <a:pt x="26274" y="1366"/>
                </a:cubicBezTo>
                <a:cubicBezTo>
                  <a:pt x="26278" y="1420"/>
                  <a:pt x="26373" y="1373"/>
                  <a:pt x="26391" y="1366"/>
                </a:cubicBezTo>
                <a:cubicBezTo>
                  <a:pt x="26334" y="1287"/>
                  <a:pt x="26402" y="1286"/>
                  <a:pt x="26420" y="1212"/>
                </a:cubicBezTo>
                <a:cubicBezTo>
                  <a:pt x="26470" y="1203"/>
                  <a:pt x="26475" y="1229"/>
                  <a:pt x="26479" y="1256"/>
                </a:cubicBezTo>
                <a:cubicBezTo>
                  <a:pt x="26553" y="1253"/>
                  <a:pt x="26592" y="1224"/>
                  <a:pt x="26596" y="1168"/>
                </a:cubicBezTo>
                <a:cubicBezTo>
                  <a:pt x="26681" y="1188"/>
                  <a:pt x="26686" y="1188"/>
                  <a:pt x="26772" y="1168"/>
                </a:cubicBezTo>
                <a:cubicBezTo>
                  <a:pt x="26776" y="1209"/>
                  <a:pt x="26791" y="1241"/>
                  <a:pt x="26830" y="1256"/>
                </a:cubicBezTo>
                <a:cubicBezTo>
                  <a:pt x="26873" y="1229"/>
                  <a:pt x="26886" y="1181"/>
                  <a:pt x="26889" y="1124"/>
                </a:cubicBezTo>
                <a:cubicBezTo>
                  <a:pt x="26970" y="1176"/>
                  <a:pt x="27029" y="1163"/>
                  <a:pt x="27211" y="1168"/>
                </a:cubicBezTo>
                <a:cubicBezTo>
                  <a:pt x="27176" y="1203"/>
                  <a:pt x="27190" y="1202"/>
                  <a:pt x="27241" y="1212"/>
                </a:cubicBezTo>
                <a:cubicBezTo>
                  <a:pt x="27253" y="1214"/>
                  <a:pt x="27279" y="1234"/>
                  <a:pt x="27270" y="1234"/>
                </a:cubicBezTo>
                <a:cubicBezTo>
                  <a:pt x="27294" y="1234"/>
                  <a:pt x="27299" y="1209"/>
                  <a:pt x="27329" y="1212"/>
                </a:cubicBezTo>
                <a:cubicBezTo>
                  <a:pt x="27409" y="1218"/>
                  <a:pt x="27407" y="1244"/>
                  <a:pt x="27504" y="1212"/>
                </a:cubicBezTo>
                <a:cubicBezTo>
                  <a:pt x="27539" y="1208"/>
                  <a:pt x="27530" y="1172"/>
                  <a:pt x="27534" y="1146"/>
                </a:cubicBezTo>
                <a:cubicBezTo>
                  <a:pt x="27646" y="1142"/>
                  <a:pt x="27545" y="1164"/>
                  <a:pt x="27563" y="1212"/>
                </a:cubicBezTo>
                <a:cubicBezTo>
                  <a:pt x="27625" y="1221"/>
                  <a:pt x="27641" y="1197"/>
                  <a:pt x="27681" y="1190"/>
                </a:cubicBezTo>
                <a:cubicBezTo>
                  <a:pt x="27680" y="1169"/>
                  <a:pt x="27645" y="1173"/>
                  <a:pt x="27622" y="1168"/>
                </a:cubicBezTo>
                <a:cubicBezTo>
                  <a:pt x="27656" y="1082"/>
                  <a:pt x="27699" y="1162"/>
                  <a:pt x="27739" y="1190"/>
                </a:cubicBezTo>
                <a:cubicBezTo>
                  <a:pt x="27803" y="1226"/>
                  <a:pt x="27793" y="1124"/>
                  <a:pt x="27798" y="1124"/>
                </a:cubicBezTo>
                <a:cubicBezTo>
                  <a:pt x="27837" y="1122"/>
                  <a:pt x="27822" y="1185"/>
                  <a:pt x="27827" y="1212"/>
                </a:cubicBezTo>
                <a:cubicBezTo>
                  <a:pt x="27882" y="1209"/>
                  <a:pt x="27926" y="1197"/>
                  <a:pt x="27944" y="1168"/>
                </a:cubicBezTo>
                <a:cubicBezTo>
                  <a:pt x="27991" y="1200"/>
                  <a:pt x="27941" y="1217"/>
                  <a:pt x="27944" y="1300"/>
                </a:cubicBezTo>
                <a:cubicBezTo>
                  <a:pt x="28018" y="1323"/>
                  <a:pt x="28111" y="1253"/>
                  <a:pt x="28032" y="1234"/>
                </a:cubicBezTo>
                <a:cubicBezTo>
                  <a:pt x="28053" y="1188"/>
                  <a:pt x="28131" y="1202"/>
                  <a:pt x="28149" y="1190"/>
                </a:cubicBezTo>
                <a:cubicBezTo>
                  <a:pt x="28184" y="1169"/>
                  <a:pt x="28151" y="1154"/>
                  <a:pt x="28179" y="1102"/>
                </a:cubicBezTo>
                <a:cubicBezTo>
                  <a:pt x="28230" y="1089"/>
                  <a:pt x="28351" y="1128"/>
                  <a:pt x="28354" y="1080"/>
                </a:cubicBezTo>
                <a:cubicBezTo>
                  <a:pt x="28345" y="1029"/>
                  <a:pt x="28178" y="1124"/>
                  <a:pt x="28091" y="1058"/>
                </a:cubicBezTo>
                <a:cubicBezTo>
                  <a:pt x="28038" y="1017"/>
                  <a:pt x="28092" y="1067"/>
                  <a:pt x="28003" y="1080"/>
                </a:cubicBezTo>
                <a:cubicBezTo>
                  <a:pt x="27956" y="1086"/>
                  <a:pt x="27951" y="1059"/>
                  <a:pt x="27915" y="1058"/>
                </a:cubicBezTo>
                <a:cubicBezTo>
                  <a:pt x="27840" y="1053"/>
                  <a:pt x="27812" y="1102"/>
                  <a:pt x="27739" y="1080"/>
                </a:cubicBezTo>
                <a:cubicBezTo>
                  <a:pt x="27755" y="1047"/>
                  <a:pt x="27704" y="966"/>
                  <a:pt x="27768" y="969"/>
                </a:cubicBezTo>
                <a:cubicBezTo>
                  <a:pt x="27752" y="957"/>
                  <a:pt x="27753" y="941"/>
                  <a:pt x="27739" y="926"/>
                </a:cubicBezTo>
                <a:cubicBezTo>
                  <a:pt x="27730" y="915"/>
                  <a:pt x="27714" y="910"/>
                  <a:pt x="27710" y="904"/>
                </a:cubicBezTo>
                <a:cubicBezTo>
                  <a:pt x="27705" y="898"/>
                  <a:pt x="27688" y="842"/>
                  <a:pt x="27681" y="838"/>
                </a:cubicBezTo>
                <a:cubicBezTo>
                  <a:pt x="27648" y="819"/>
                  <a:pt x="27582" y="843"/>
                  <a:pt x="27563" y="815"/>
                </a:cubicBezTo>
                <a:cubicBezTo>
                  <a:pt x="27620" y="737"/>
                  <a:pt x="27798" y="865"/>
                  <a:pt x="27798" y="772"/>
                </a:cubicBezTo>
                <a:cubicBezTo>
                  <a:pt x="27789" y="742"/>
                  <a:pt x="27725" y="754"/>
                  <a:pt x="27681" y="749"/>
                </a:cubicBezTo>
                <a:cubicBezTo>
                  <a:pt x="27705" y="717"/>
                  <a:pt x="27775" y="718"/>
                  <a:pt x="27827" y="706"/>
                </a:cubicBezTo>
                <a:cubicBezTo>
                  <a:pt x="27882" y="745"/>
                  <a:pt x="27792" y="770"/>
                  <a:pt x="27857" y="815"/>
                </a:cubicBezTo>
                <a:cubicBezTo>
                  <a:pt x="27951" y="843"/>
                  <a:pt x="27879" y="745"/>
                  <a:pt x="27973" y="772"/>
                </a:cubicBezTo>
                <a:cubicBezTo>
                  <a:pt x="27860" y="861"/>
                  <a:pt x="28182" y="763"/>
                  <a:pt x="28325" y="794"/>
                </a:cubicBezTo>
                <a:cubicBezTo>
                  <a:pt x="28411" y="778"/>
                  <a:pt x="28382" y="674"/>
                  <a:pt x="28501" y="683"/>
                </a:cubicBezTo>
                <a:cubicBezTo>
                  <a:pt x="28512" y="721"/>
                  <a:pt x="28478" y="725"/>
                  <a:pt x="28442" y="728"/>
                </a:cubicBezTo>
                <a:cubicBezTo>
                  <a:pt x="28443" y="749"/>
                  <a:pt x="28478" y="745"/>
                  <a:pt x="28501" y="749"/>
                </a:cubicBezTo>
                <a:cubicBezTo>
                  <a:pt x="28509" y="775"/>
                  <a:pt x="28449" y="781"/>
                  <a:pt x="28442" y="794"/>
                </a:cubicBezTo>
                <a:cubicBezTo>
                  <a:pt x="28424" y="829"/>
                  <a:pt x="28471" y="881"/>
                  <a:pt x="28354" y="860"/>
                </a:cubicBezTo>
                <a:cubicBezTo>
                  <a:pt x="28370" y="905"/>
                  <a:pt x="28493" y="865"/>
                  <a:pt x="28413" y="926"/>
                </a:cubicBezTo>
                <a:cubicBezTo>
                  <a:pt x="28474" y="949"/>
                  <a:pt x="28453" y="890"/>
                  <a:pt x="28472" y="882"/>
                </a:cubicBezTo>
                <a:cubicBezTo>
                  <a:pt x="28511" y="864"/>
                  <a:pt x="28566" y="887"/>
                  <a:pt x="28589" y="860"/>
                </a:cubicBezTo>
                <a:cubicBezTo>
                  <a:pt x="28576" y="818"/>
                  <a:pt x="28526" y="805"/>
                  <a:pt x="28530" y="749"/>
                </a:cubicBezTo>
                <a:cubicBezTo>
                  <a:pt x="28580" y="758"/>
                  <a:pt x="28586" y="733"/>
                  <a:pt x="28589" y="706"/>
                </a:cubicBezTo>
                <a:cubicBezTo>
                  <a:pt x="28689" y="688"/>
                  <a:pt x="28804" y="637"/>
                  <a:pt x="28912" y="640"/>
                </a:cubicBezTo>
                <a:cubicBezTo>
                  <a:pt x="28978" y="641"/>
                  <a:pt x="29011" y="700"/>
                  <a:pt x="29058" y="662"/>
                </a:cubicBezTo>
                <a:cubicBezTo>
                  <a:pt x="29112" y="658"/>
                  <a:pt x="29076" y="587"/>
                  <a:pt x="29116" y="574"/>
                </a:cubicBezTo>
                <a:cubicBezTo>
                  <a:pt x="29250" y="577"/>
                  <a:pt x="29231" y="592"/>
                  <a:pt x="29352" y="574"/>
                </a:cubicBezTo>
                <a:cubicBezTo>
                  <a:pt x="29344" y="613"/>
                  <a:pt x="29301" y="623"/>
                  <a:pt x="29234" y="617"/>
                </a:cubicBezTo>
                <a:cubicBezTo>
                  <a:pt x="29333" y="680"/>
                  <a:pt x="29474" y="652"/>
                  <a:pt x="29557" y="595"/>
                </a:cubicBezTo>
                <a:cubicBezTo>
                  <a:pt x="29548" y="569"/>
                  <a:pt x="29439" y="512"/>
                  <a:pt x="29527" y="485"/>
                </a:cubicBezTo>
                <a:cubicBezTo>
                  <a:pt x="29602" y="484"/>
                  <a:pt x="29563" y="502"/>
                  <a:pt x="29557" y="529"/>
                </a:cubicBezTo>
                <a:cubicBezTo>
                  <a:pt x="29563" y="586"/>
                  <a:pt x="29607" y="499"/>
                  <a:pt x="29673" y="529"/>
                </a:cubicBezTo>
                <a:cubicBezTo>
                  <a:pt x="29644" y="559"/>
                  <a:pt x="29646" y="611"/>
                  <a:pt x="29586" y="617"/>
                </a:cubicBezTo>
                <a:cubicBezTo>
                  <a:pt x="29599" y="667"/>
                  <a:pt x="29712" y="718"/>
                  <a:pt x="29732" y="640"/>
                </a:cubicBezTo>
                <a:cubicBezTo>
                  <a:pt x="29840" y="655"/>
                  <a:pt x="29720" y="706"/>
                  <a:pt x="29791" y="749"/>
                </a:cubicBezTo>
                <a:cubicBezTo>
                  <a:pt x="29909" y="727"/>
                  <a:pt x="29770" y="647"/>
                  <a:pt x="29879" y="617"/>
                </a:cubicBezTo>
                <a:cubicBezTo>
                  <a:pt x="29856" y="598"/>
                  <a:pt x="29847" y="568"/>
                  <a:pt x="29849" y="529"/>
                </a:cubicBezTo>
                <a:cubicBezTo>
                  <a:pt x="29878" y="529"/>
                  <a:pt x="29872" y="502"/>
                  <a:pt x="29879" y="485"/>
                </a:cubicBezTo>
                <a:cubicBezTo>
                  <a:pt x="29971" y="496"/>
                  <a:pt x="29983" y="445"/>
                  <a:pt x="30084" y="464"/>
                </a:cubicBezTo>
                <a:cubicBezTo>
                  <a:pt x="30076" y="487"/>
                  <a:pt x="30025" y="478"/>
                  <a:pt x="30025" y="508"/>
                </a:cubicBezTo>
                <a:cubicBezTo>
                  <a:pt x="30045" y="574"/>
                  <a:pt x="30088" y="487"/>
                  <a:pt x="30143" y="508"/>
                </a:cubicBezTo>
                <a:cubicBezTo>
                  <a:pt x="30171" y="616"/>
                  <a:pt x="29958" y="544"/>
                  <a:pt x="29908" y="595"/>
                </a:cubicBezTo>
                <a:cubicBezTo>
                  <a:pt x="29980" y="657"/>
                  <a:pt x="30058" y="625"/>
                  <a:pt x="30113" y="574"/>
                </a:cubicBezTo>
                <a:cubicBezTo>
                  <a:pt x="30143" y="595"/>
                  <a:pt x="30172" y="617"/>
                  <a:pt x="30201" y="640"/>
                </a:cubicBezTo>
                <a:cubicBezTo>
                  <a:pt x="30257" y="631"/>
                  <a:pt x="30275" y="592"/>
                  <a:pt x="30347" y="595"/>
                </a:cubicBezTo>
                <a:cubicBezTo>
                  <a:pt x="30344" y="635"/>
                  <a:pt x="30383" y="642"/>
                  <a:pt x="30377" y="683"/>
                </a:cubicBezTo>
                <a:cubicBezTo>
                  <a:pt x="30321" y="644"/>
                  <a:pt x="30183" y="667"/>
                  <a:pt x="30084" y="662"/>
                </a:cubicBezTo>
                <a:cubicBezTo>
                  <a:pt x="30101" y="769"/>
                  <a:pt x="30255" y="659"/>
                  <a:pt x="30347" y="683"/>
                </a:cubicBezTo>
                <a:cubicBezTo>
                  <a:pt x="30356" y="719"/>
                  <a:pt x="30320" y="721"/>
                  <a:pt x="30319" y="749"/>
                </a:cubicBezTo>
                <a:cubicBezTo>
                  <a:pt x="30341" y="738"/>
                  <a:pt x="30366" y="727"/>
                  <a:pt x="30406" y="728"/>
                </a:cubicBezTo>
                <a:cubicBezTo>
                  <a:pt x="30451" y="709"/>
                  <a:pt x="30398" y="695"/>
                  <a:pt x="30436" y="640"/>
                </a:cubicBezTo>
                <a:cubicBezTo>
                  <a:pt x="30444" y="589"/>
                  <a:pt x="30514" y="589"/>
                  <a:pt x="30553" y="617"/>
                </a:cubicBezTo>
                <a:cubicBezTo>
                  <a:pt x="30548" y="643"/>
                  <a:pt x="30500" y="636"/>
                  <a:pt x="30465" y="640"/>
                </a:cubicBezTo>
                <a:cubicBezTo>
                  <a:pt x="30492" y="713"/>
                  <a:pt x="30519" y="650"/>
                  <a:pt x="30611" y="662"/>
                </a:cubicBezTo>
                <a:cubicBezTo>
                  <a:pt x="30608" y="718"/>
                  <a:pt x="30595" y="767"/>
                  <a:pt x="30553" y="794"/>
                </a:cubicBezTo>
                <a:cubicBezTo>
                  <a:pt x="30416" y="793"/>
                  <a:pt x="30587" y="743"/>
                  <a:pt x="30581" y="706"/>
                </a:cubicBezTo>
                <a:cubicBezTo>
                  <a:pt x="30553" y="706"/>
                  <a:pt x="30524" y="706"/>
                  <a:pt x="30494" y="706"/>
                </a:cubicBezTo>
                <a:cubicBezTo>
                  <a:pt x="30460" y="717"/>
                  <a:pt x="30433" y="892"/>
                  <a:pt x="30406" y="772"/>
                </a:cubicBezTo>
                <a:cubicBezTo>
                  <a:pt x="30319" y="786"/>
                  <a:pt x="30434" y="818"/>
                  <a:pt x="30406" y="860"/>
                </a:cubicBezTo>
                <a:cubicBezTo>
                  <a:pt x="30373" y="865"/>
                  <a:pt x="30390" y="882"/>
                  <a:pt x="30406" y="882"/>
                </a:cubicBezTo>
                <a:cubicBezTo>
                  <a:pt x="30400" y="914"/>
                  <a:pt x="30319" y="889"/>
                  <a:pt x="30319" y="926"/>
                </a:cubicBezTo>
                <a:cubicBezTo>
                  <a:pt x="30324" y="957"/>
                  <a:pt x="30510" y="939"/>
                  <a:pt x="30494" y="882"/>
                </a:cubicBezTo>
                <a:cubicBezTo>
                  <a:pt x="30578" y="868"/>
                  <a:pt x="30491" y="968"/>
                  <a:pt x="30494" y="969"/>
                </a:cubicBezTo>
                <a:cubicBezTo>
                  <a:pt x="30546" y="1001"/>
                  <a:pt x="30484" y="970"/>
                  <a:pt x="30494" y="969"/>
                </a:cubicBezTo>
                <a:cubicBezTo>
                  <a:pt x="30455" y="972"/>
                  <a:pt x="30437" y="1020"/>
                  <a:pt x="30377" y="1035"/>
                </a:cubicBezTo>
                <a:cubicBezTo>
                  <a:pt x="30304" y="1025"/>
                  <a:pt x="30200" y="1037"/>
                  <a:pt x="30201" y="969"/>
                </a:cubicBezTo>
                <a:cubicBezTo>
                  <a:pt x="30154" y="964"/>
                  <a:pt x="30151" y="990"/>
                  <a:pt x="30113" y="992"/>
                </a:cubicBezTo>
                <a:cubicBezTo>
                  <a:pt x="30083" y="1006"/>
                  <a:pt x="30083" y="1043"/>
                  <a:pt x="30025" y="1035"/>
                </a:cubicBezTo>
                <a:cubicBezTo>
                  <a:pt x="30013" y="1089"/>
                  <a:pt x="30079" y="1083"/>
                  <a:pt x="30054" y="1146"/>
                </a:cubicBezTo>
                <a:cubicBezTo>
                  <a:pt x="30091" y="1136"/>
                  <a:pt x="30115" y="1118"/>
                  <a:pt x="30113" y="1080"/>
                </a:cubicBezTo>
                <a:cubicBezTo>
                  <a:pt x="30200" y="1111"/>
                  <a:pt x="30155" y="1200"/>
                  <a:pt x="30143" y="1256"/>
                </a:cubicBezTo>
                <a:cubicBezTo>
                  <a:pt x="30191" y="1256"/>
                  <a:pt x="30240" y="1256"/>
                  <a:pt x="30289" y="1256"/>
                </a:cubicBezTo>
                <a:cubicBezTo>
                  <a:pt x="30289" y="1235"/>
                  <a:pt x="30253" y="1239"/>
                  <a:pt x="30230" y="1234"/>
                </a:cubicBezTo>
                <a:cubicBezTo>
                  <a:pt x="30215" y="1202"/>
                  <a:pt x="30264" y="1121"/>
                  <a:pt x="30201" y="1124"/>
                </a:cubicBezTo>
                <a:cubicBezTo>
                  <a:pt x="30208" y="1092"/>
                  <a:pt x="30289" y="1116"/>
                  <a:pt x="30289" y="1080"/>
                </a:cubicBezTo>
                <a:cubicBezTo>
                  <a:pt x="30315" y="1062"/>
                  <a:pt x="30355" y="1056"/>
                  <a:pt x="30406" y="1058"/>
                </a:cubicBezTo>
                <a:cubicBezTo>
                  <a:pt x="30373" y="1149"/>
                  <a:pt x="30468" y="1143"/>
                  <a:pt x="30465" y="1212"/>
                </a:cubicBezTo>
                <a:cubicBezTo>
                  <a:pt x="30596" y="1197"/>
                  <a:pt x="30520" y="1155"/>
                  <a:pt x="30553" y="1058"/>
                </a:cubicBezTo>
                <a:cubicBezTo>
                  <a:pt x="30606" y="1061"/>
                  <a:pt x="30615" y="1031"/>
                  <a:pt x="30670" y="1035"/>
                </a:cubicBezTo>
                <a:cubicBezTo>
                  <a:pt x="30651" y="1006"/>
                  <a:pt x="30608" y="995"/>
                  <a:pt x="30553" y="992"/>
                </a:cubicBezTo>
                <a:cubicBezTo>
                  <a:pt x="30560" y="964"/>
                  <a:pt x="30611" y="969"/>
                  <a:pt x="30611" y="992"/>
                </a:cubicBezTo>
                <a:cubicBezTo>
                  <a:pt x="30689" y="1004"/>
                  <a:pt x="30659" y="907"/>
                  <a:pt x="30641" y="926"/>
                </a:cubicBezTo>
                <a:cubicBezTo>
                  <a:pt x="30662" y="902"/>
                  <a:pt x="30717" y="912"/>
                  <a:pt x="30729" y="882"/>
                </a:cubicBezTo>
                <a:cubicBezTo>
                  <a:pt x="30707" y="832"/>
                  <a:pt x="30564" y="873"/>
                  <a:pt x="30494" y="860"/>
                </a:cubicBezTo>
                <a:cubicBezTo>
                  <a:pt x="30497" y="803"/>
                  <a:pt x="30603" y="808"/>
                  <a:pt x="30641" y="838"/>
                </a:cubicBezTo>
                <a:cubicBezTo>
                  <a:pt x="30684" y="820"/>
                  <a:pt x="30683" y="767"/>
                  <a:pt x="30699" y="728"/>
                </a:cubicBezTo>
                <a:cubicBezTo>
                  <a:pt x="30729" y="742"/>
                  <a:pt x="30730" y="778"/>
                  <a:pt x="30788" y="772"/>
                </a:cubicBezTo>
                <a:cubicBezTo>
                  <a:pt x="30775" y="818"/>
                  <a:pt x="30808" y="830"/>
                  <a:pt x="30817" y="860"/>
                </a:cubicBezTo>
                <a:cubicBezTo>
                  <a:pt x="30829" y="912"/>
                  <a:pt x="30763" y="908"/>
                  <a:pt x="30788" y="969"/>
                </a:cubicBezTo>
                <a:cubicBezTo>
                  <a:pt x="30816" y="969"/>
                  <a:pt x="30810" y="942"/>
                  <a:pt x="30817" y="926"/>
                </a:cubicBezTo>
                <a:cubicBezTo>
                  <a:pt x="30905" y="971"/>
                  <a:pt x="30986" y="885"/>
                  <a:pt x="30993" y="992"/>
                </a:cubicBezTo>
                <a:cubicBezTo>
                  <a:pt x="30883" y="975"/>
                  <a:pt x="30776" y="977"/>
                  <a:pt x="30699" y="1035"/>
                </a:cubicBezTo>
                <a:cubicBezTo>
                  <a:pt x="30671" y="1116"/>
                  <a:pt x="30831" y="1055"/>
                  <a:pt x="30817" y="1124"/>
                </a:cubicBezTo>
                <a:cubicBezTo>
                  <a:pt x="30855" y="1079"/>
                  <a:pt x="30972" y="1094"/>
                  <a:pt x="30993" y="1035"/>
                </a:cubicBezTo>
                <a:cubicBezTo>
                  <a:pt x="31085" y="1061"/>
                  <a:pt x="31059" y="1038"/>
                  <a:pt x="31169" y="1035"/>
                </a:cubicBezTo>
                <a:cubicBezTo>
                  <a:pt x="31159" y="984"/>
                  <a:pt x="31029" y="1023"/>
                  <a:pt x="31051" y="948"/>
                </a:cubicBezTo>
                <a:cubicBezTo>
                  <a:pt x="31149" y="910"/>
                  <a:pt x="31181" y="959"/>
                  <a:pt x="31315" y="948"/>
                </a:cubicBezTo>
                <a:cubicBezTo>
                  <a:pt x="31288" y="861"/>
                  <a:pt x="31203" y="902"/>
                  <a:pt x="31110" y="904"/>
                </a:cubicBezTo>
                <a:cubicBezTo>
                  <a:pt x="31135" y="808"/>
                  <a:pt x="31262" y="915"/>
                  <a:pt x="31315" y="860"/>
                </a:cubicBezTo>
                <a:cubicBezTo>
                  <a:pt x="31309" y="833"/>
                  <a:pt x="31241" y="835"/>
                  <a:pt x="31227" y="815"/>
                </a:cubicBezTo>
                <a:cubicBezTo>
                  <a:pt x="31211" y="794"/>
                  <a:pt x="31282" y="801"/>
                  <a:pt x="31285" y="794"/>
                </a:cubicBezTo>
                <a:cubicBezTo>
                  <a:pt x="31296" y="775"/>
                  <a:pt x="31214" y="775"/>
                  <a:pt x="31227" y="749"/>
                </a:cubicBezTo>
                <a:cubicBezTo>
                  <a:pt x="31226" y="728"/>
                  <a:pt x="31191" y="733"/>
                  <a:pt x="31169" y="728"/>
                </a:cubicBezTo>
                <a:cubicBezTo>
                  <a:pt x="31103" y="731"/>
                  <a:pt x="31206" y="784"/>
                  <a:pt x="31169" y="838"/>
                </a:cubicBezTo>
                <a:cubicBezTo>
                  <a:pt x="31070" y="860"/>
                  <a:pt x="31122" y="769"/>
                  <a:pt x="31110" y="728"/>
                </a:cubicBezTo>
                <a:cubicBezTo>
                  <a:pt x="31044" y="739"/>
                  <a:pt x="30963" y="850"/>
                  <a:pt x="31021" y="882"/>
                </a:cubicBezTo>
                <a:cubicBezTo>
                  <a:pt x="30977" y="950"/>
                  <a:pt x="30895" y="817"/>
                  <a:pt x="30963" y="794"/>
                </a:cubicBezTo>
                <a:cubicBezTo>
                  <a:pt x="30951" y="761"/>
                  <a:pt x="30926" y="802"/>
                  <a:pt x="30875" y="794"/>
                </a:cubicBezTo>
                <a:cubicBezTo>
                  <a:pt x="30916" y="766"/>
                  <a:pt x="30916" y="690"/>
                  <a:pt x="30875" y="662"/>
                </a:cubicBezTo>
                <a:cubicBezTo>
                  <a:pt x="30849" y="679"/>
                  <a:pt x="30810" y="685"/>
                  <a:pt x="30758" y="683"/>
                </a:cubicBezTo>
                <a:cubicBezTo>
                  <a:pt x="30747" y="552"/>
                  <a:pt x="31020" y="536"/>
                  <a:pt x="31139" y="574"/>
                </a:cubicBezTo>
                <a:cubicBezTo>
                  <a:pt x="31258" y="547"/>
                  <a:pt x="31176" y="499"/>
                  <a:pt x="31227" y="442"/>
                </a:cubicBezTo>
                <a:cubicBezTo>
                  <a:pt x="31291" y="445"/>
                  <a:pt x="31290" y="497"/>
                  <a:pt x="31285" y="551"/>
                </a:cubicBezTo>
                <a:cubicBezTo>
                  <a:pt x="31431" y="554"/>
                  <a:pt x="31429" y="530"/>
                  <a:pt x="31549" y="551"/>
                </a:cubicBezTo>
                <a:cubicBezTo>
                  <a:pt x="31549" y="530"/>
                  <a:pt x="31513" y="535"/>
                  <a:pt x="31491" y="529"/>
                </a:cubicBezTo>
                <a:cubicBezTo>
                  <a:pt x="31489" y="515"/>
                  <a:pt x="31530" y="503"/>
                  <a:pt x="31549" y="508"/>
                </a:cubicBezTo>
                <a:cubicBezTo>
                  <a:pt x="31574" y="512"/>
                  <a:pt x="31569" y="527"/>
                  <a:pt x="31579" y="529"/>
                </a:cubicBezTo>
                <a:cubicBezTo>
                  <a:pt x="31637" y="544"/>
                  <a:pt x="31729" y="544"/>
                  <a:pt x="31667" y="617"/>
                </a:cubicBezTo>
                <a:cubicBezTo>
                  <a:pt x="31694" y="605"/>
                  <a:pt x="31811" y="610"/>
                  <a:pt x="31813" y="574"/>
                </a:cubicBezTo>
                <a:cubicBezTo>
                  <a:pt x="31816" y="538"/>
                  <a:pt x="31874" y="568"/>
                  <a:pt x="31901" y="551"/>
                </a:cubicBezTo>
                <a:cubicBezTo>
                  <a:pt x="31930" y="534"/>
                  <a:pt x="31966" y="500"/>
                  <a:pt x="31960" y="464"/>
                </a:cubicBezTo>
                <a:cubicBezTo>
                  <a:pt x="31961" y="470"/>
                  <a:pt x="32017" y="482"/>
                  <a:pt x="32019" y="485"/>
                </a:cubicBezTo>
                <a:cubicBezTo>
                  <a:pt x="32024" y="511"/>
                  <a:pt x="31990" y="499"/>
                  <a:pt x="31989" y="508"/>
                </a:cubicBezTo>
                <a:cubicBezTo>
                  <a:pt x="31987" y="517"/>
                  <a:pt x="31997" y="568"/>
                  <a:pt x="31989" y="574"/>
                </a:cubicBezTo>
                <a:cubicBezTo>
                  <a:pt x="31978" y="581"/>
                  <a:pt x="31908" y="565"/>
                  <a:pt x="31901" y="574"/>
                </a:cubicBezTo>
                <a:cubicBezTo>
                  <a:pt x="31891" y="589"/>
                  <a:pt x="31969" y="629"/>
                  <a:pt x="31901" y="662"/>
                </a:cubicBezTo>
                <a:cubicBezTo>
                  <a:pt x="31867" y="658"/>
                  <a:pt x="31876" y="622"/>
                  <a:pt x="31872" y="595"/>
                </a:cubicBezTo>
                <a:cubicBezTo>
                  <a:pt x="31851" y="626"/>
                  <a:pt x="31638" y="691"/>
                  <a:pt x="31638" y="595"/>
                </a:cubicBezTo>
                <a:cubicBezTo>
                  <a:pt x="31584" y="584"/>
                  <a:pt x="31601" y="651"/>
                  <a:pt x="31579" y="662"/>
                </a:cubicBezTo>
                <a:cubicBezTo>
                  <a:pt x="31510" y="695"/>
                  <a:pt x="31401" y="665"/>
                  <a:pt x="31345" y="640"/>
                </a:cubicBezTo>
                <a:cubicBezTo>
                  <a:pt x="31345" y="619"/>
                  <a:pt x="31380" y="623"/>
                  <a:pt x="31403" y="617"/>
                </a:cubicBezTo>
                <a:cubicBezTo>
                  <a:pt x="31393" y="587"/>
                  <a:pt x="31329" y="599"/>
                  <a:pt x="31285" y="595"/>
                </a:cubicBezTo>
                <a:cubicBezTo>
                  <a:pt x="31289" y="625"/>
                  <a:pt x="31297" y="641"/>
                  <a:pt x="31315" y="662"/>
                </a:cubicBezTo>
                <a:cubicBezTo>
                  <a:pt x="31320" y="667"/>
                  <a:pt x="31373" y="703"/>
                  <a:pt x="31374" y="706"/>
                </a:cubicBezTo>
                <a:cubicBezTo>
                  <a:pt x="31376" y="722"/>
                  <a:pt x="31329" y="743"/>
                  <a:pt x="31345" y="772"/>
                </a:cubicBezTo>
                <a:cubicBezTo>
                  <a:pt x="31357" y="794"/>
                  <a:pt x="31393" y="779"/>
                  <a:pt x="31403" y="794"/>
                </a:cubicBezTo>
                <a:cubicBezTo>
                  <a:pt x="31429" y="832"/>
                  <a:pt x="31383" y="917"/>
                  <a:pt x="31491" y="926"/>
                </a:cubicBezTo>
                <a:cubicBezTo>
                  <a:pt x="31490" y="947"/>
                  <a:pt x="31455" y="942"/>
                  <a:pt x="31433" y="948"/>
                </a:cubicBezTo>
                <a:cubicBezTo>
                  <a:pt x="31444" y="1002"/>
                  <a:pt x="31566" y="965"/>
                  <a:pt x="31520" y="904"/>
                </a:cubicBezTo>
                <a:cubicBezTo>
                  <a:pt x="31606" y="923"/>
                  <a:pt x="31553" y="936"/>
                  <a:pt x="31549" y="992"/>
                </a:cubicBezTo>
                <a:cubicBezTo>
                  <a:pt x="31388" y="983"/>
                  <a:pt x="31346" y="1016"/>
                  <a:pt x="31227" y="992"/>
                </a:cubicBezTo>
                <a:cubicBezTo>
                  <a:pt x="31194" y="1097"/>
                  <a:pt x="31471" y="969"/>
                  <a:pt x="31403" y="1102"/>
                </a:cubicBezTo>
                <a:cubicBezTo>
                  <a:pt x="31461" y="1101"/>
                  <a:pt x="31440" y="1041"/>
                  <a:pt x="31520" y="1058"/>
                </a:cubicBezTo>
                <a:cubicBezTo>
                  <a:pt x="31528" y="1094"/>
                  <a:pt x="31492" y="1095"/>
                  <a:pt x="31491" y="1124"/>
                </a:cubicBezTo>
                <a:cubicBezTo>
                  <a:pt x="31555" y="1128"/>
                  <a:pt x="31584" y="1106"/>
                  <a:pt x="31579" y="1058"/>
                </a:cubicBezTo>
                <a:cubicBezTo>
                  <a:pt x="31613" y="1061"/>
                  <a:pt x="31631" y="1053"/>
                  <a:pt x="31638" y="1035"/>
                </a:cubicBezTo>
                <a:cubicBezTo>
                  <a:pt x="31712" y="1047"/>
                  <a:pt x="31740" y="1065"/>
                  <a:pt x="31784" y="1014"/>
                </a:cubicBezTo>
                <a:cubicBezTo>
                  <a:pt x="31777" y="986"/>
                  <a:pt x="31725" y="992"/>
                  <a:pt x="31725" y="1014"/>
                </a:cubicBezTo>
                <a:cubicBezTo>
                  <a:pt x="31674" y="1020"/>
                  <a:pt x="31673" y="890"/>
                  <a:pt x="31754" y="926"/>
                </a:cubicBezTo>
                <a:cubicBezTo>
                  <a:pt x="31748" y="898"/>
                  <a:pt x="31667" y="897"/>
                  <a:pt x="31667" y="926"/>
                </a:cubicBezTo>
                <a:cubicBezTo>
                  <a:pt x="31628" y="919"/>
                  <a:pt x="31621" y="887"/>
                  <a:pt x="31579" y="882"/>
                </a:cubicBezTo>
                <a:cubicBezTo>
                  <a:pt x="31582" y="826"/>
                  <a:pt x="31584" y="769"/>
                  <a:pt x="31667" y="772"/>
                </a:cubicBezTo>
                <a:cubicBezTo>
                  <a:pt x="31691" y="842"/>
                  <a:pt x="31621" y="840"/>
                  <a:pt x="31608" y="882"/>
                </a:cubicBezTo>
                <a:cubicBezTo>
                  <a:pt x="31756" y="912"/>
                  <a:pt x="31705" y="793"/>
                  <a:pt x="31754" y="749"/>
                </a:cubicBezTo>
                <a:cubicBezTo>
                  <a:pt x="31730" y="685"/>
                  <a:pt x="31660" y="763"/>
                  <a:pt x="31608" y="749"/>
                </a:cubicBezTo>
                <a:cubicBezTo>
                  <a:pt x="31619" y="658"/>
                  <a:pt x="31735" y="715"/>
                  <a:pt x="31813" y="706"/>
                </a:cubicBezTo>
                <a:cubicBezTo>
                  <a:pt x="31912" y="694"/>
                  <a:pt x="32009" y="667"/>
                  <a:pt x="32106" y="662"/>
                </a:cubicBezTo>
                <a:cubicBezTo>
                  <a:pt x="32090" y="707"/>
                  <a:pt x="32162" y="715"/>
                  <a:pt x="32165" y="683"/>
                </a:cubicBezTo>
                <a:cubicBezTo>
                  <a:pt x="32230" y="686"/>
                  <a:pt x="32177" y="778"/>
                  <a:pt x="32194" y="815"/>
                </a:cubicBezTo>
                <a:cubicBezTo>
                  <a:pt x="32135" y="772"/>
                  <a:pt x="32116" y="810"/>
                  <a:pt x="32077" y="838"/>
                </a:cubicBezTo>
                <a:cubicBezTo>
                  <a:pt x="32076" y="907"/>
                  <a:pt x="32165" y="857"/>
                  <a:pt x="32194" y="882"/>
                </a:cubicBezTo>
                <a:cubicBezTo>
                  <a:pt x="32198" y="884"/>
                  <a:pt x="32164" y="915"/>
                  <a:pt x="32165" y="926"/>
                </a:cubicBezTo>
                <a:cubicBezTo>
                  <a:pt x="32168" y="950"/>
                  <a:pt x="32226" y="941"/>
                  <a:pt x="32224" y="969"/>
                </a:cubicBezTo>
                <a:cubicBezTo>
                  <a:pt x="32263" y="964"/>
                  <a:pt x="32248" y="915"/>
                  <a:pt x="32253" y="882"/>
                </a:cubicBezTo>
                <a:cubicBezTo>
                  <a:pt x="32366" y="938"/>
                  <a:pt x="32215" y="835"/>
                  <a:pt x="32370" y="860"/>
                </a:cubicBezTo>
                <a:cubicBezTo>
                  <a:pt x="32361" y="830"/>
                  <a:pt x="32297" y="841"/>
                  <a:pt x="32253" y="838"/>
                </a:cubicBezTo>
                <a:cubicBezTo>
                  <a:pt x="32271" y="818"/>
                  <a:pt x="32229" y="742"/>
                  <a:pt x="32253" y="728"/>
                </a:cubicBezTo>
                <a:cubicBezTo>
                  <a:pt x="32287" y="707"/>
                  <a:pt x="32271" y="690"/>
                  <a:pt x="32282" y="617"/>
                </a:cubicBezTo>
                <a:cubicBezTo>
                  <a:pt x="32283" y="610"/>
                  <a:pt x="32324" y="598"/>
                  <a:pt x="32282" y="595"/>
                </a:cubicBezTo>
                <a:cubicBezTo>
                  <a:pt x="32294" y="553"/>
                  <a:pt x="32416" y="593"/>
                  <a:pt x="32370" y="508"/>
                </a:cubicBezTo>
                <a:cubicBezTo>
                  <a:pt x="32431" y="520"/>
                  <a:pt x="32432" y="542"/>
                  <a:pt x="32400" y="574"/>
                </a:cubicBezTo>
                <a:cubicBezTo>
                  <a:pt x="32458" y="599"/>
                  <a:pt x="32444" y="533"/>
                  <a:pt x="32458" y="529"/>
                </a:cubicBezTo>
                <a:cubicBezTo>
                  <a:pt x="32576" y="497"/>
                  <a:pt x="32714" y="548"/>
                  <a:pt x="32810" y="485"/>
                </a:cubicBezTo>
                <a:cubicBezTo>
                  <a:pt x="32853" y="495"/>
                  <a:pt x="32807" y="505"/>
                  <a:pt x="32810" y="529"/>
                </a:cubicBezTo>
                <a:cubicBezTo>
                  <a:pt x="32847" y="562"/>
                  <a:pt x="32929" y="596"/>
                  <a:pt x="32869" y="640"/>
                </a:cubicBezTo>
                <a:cubicBezTo>
                  <a:pt x="32886" y="637"/>
                  <a:pt x="32923" y="605"/>
                  <a:pt x="32956" y="617"/>
                </a:cubicBezTo>
                <a:cubicBezTo>
                  <a:pt x="32959" y="619"/>
                  <a:pt x="32922" y="652"/>
                  <a:pt x="32926" y="662"/>
                </a:cubicBezTo>
                <a:cubicBezTo>
                  <a:pt x="32934" y="673"/>
                  <a:pt x="33025" y="688"/>
                  <a:pt x="33044" y="662"/>
                </a:cubicBezTo>
                <a:cubicBezTo>
                  <a:pt x="33055" y="624"/>
                  <a:pt x="33021" y="620"/>
                  <a:pt x="32985" y="617"/>
                </a:cubicBezTo>
                <a:cubicBezTo>
                  <a:pt x="33027" y="499"/>
                  <a:pt x="33181" y="487"/>
                  <a:pt x="33337" y="508"/>
                </a:cubicBezTo>
                <a:cubicBezTo>
                  <a:pt x="33365" y="491"/>
                  <a:pt x="33382" y="467"/>
                  <a:pt x="33396" y="442"/>
                </a:cubicBezTo>
                <a:cubicBezTo>
                  <a:pt x="33446" y="437"/>
                  <a:pt x="33472" y="479"/>
                  <a:pt x="33483" y="442"/>
                </a:cubicBezTo>
                <a:cubicBezTo>
                  <a:pt x="33512" y="442"/>
                  <a:pt x="33507" y="469"/>
                  <a:pt x="33513" y="485"/>
                </a:cubicBezTo>
                <a:cubicBezTo>
                  <a:pt x="33539" y="475"/>
                  <a:pt x="33565" y="466"/>
                  <a:pt x="33572" y="442"/>
                </a:cubicBezTo>
                <a:cubicBezTo>
                  <a:pt x="33628" y="451"/>
                  <a:pt x="33625" y="505"/>
                  <a:pt x="33718" y="485"/>
                </a:cubicBezTo>
                <a:cubicBezTo>
                  <a:pt x="33685" y="550"/>
                  <a:pt x="33701" y="568"/>
                  <a:pt x="33777" y="595"/>
                </a:cubicBezTo>
                <a:cubicBezTo>
                  <a:pt x="33816" y="635"/>
                  <a:pt x="33902" y="491"/>
                  <a:pt x="33982" y="551"/>
                </a:cubicBezTo>
                <a:cubicBezTo>
                  <a:pt x="33985" y="553"/>
                  <a:pt x="33982" y="596"/>
                  <a:pt x="33982" y="595"/>
                </a:cubicBezTo>
                <a:cubicBezTo>
                  <a:pt x="34008" y="592"/>
                  <a:pt x="34047" y="565"/>
                  <a:pt x="34070" y="551"/>
                </a:cubicBezTo>
                <a:cubicBezTo>
                  <a:pt x="34077" y="547"/>
                  <a:pt x="34130" y="507"/>
                  <a:pt x="34128" y="508"/>
                </a:cubicBezTo>
                <a:cubicBezTo>
                  <a:pt x="34163" y="500"/>
                  <a:pt x="34146" y="527"/>
                  <a:pt x="34158" y="529"/>
                </a:cubicBezTo>
                <a:cubicBezTo>
                  <a:pt x="34180" y="533"/>
                  <a:pt x="34194" y="509"/>
                  <a:pt x="34187" y="508"/>
                </a:cubicBezTo>
                <a:cubicBezTo>
                  <a:pt x="34225" y="517"/>
                  <a:pt x="34234" y="545"/>
                  <a:pt x="34276" y="551"/>
                </a:cubicBezTo>
                <a:cubicBezTo>
                  <a:pt x="34315" y="557"/>
                  <a:pt x="34383" y="515"/>
                  <a:pt x="34451" y="574"/>
                </a:cubicBezTo>
                <a:cubicBezTo>
                  <a:pt x="34493" y="574"/>
                  <a:pt x="34457" y="545"/>
                  <a:pt x="34451" y="551"/>
                </a:cubicBezTo>
                <a:cubicBezTo>
                  <a:pt x="34500" y="500"/>
                  <a:pt x="34555" y="563"/>
                  <a:pt x="34598" y="508"/>
                </a:cubicBezTo>
                <a:cubicBezTo>
                  <a:pt x="34661" y="526"/>
                  <a:pt x="34698" y="565"/>
                  <a:pt x="34803" y="551"/>
                </a:cubicBezTo>
                <a:cubicBezTo>
                  <a:pt x="34812" y="493"/>
                  <a:pt x="34639" y="572"/>
                  <a:pt x="34686" y="485"/>
                </a:cubicBezTo>
                <a:cubicBezTo>
                  <a:pt x="34735" y="485"/>
                  <a:pt x="34783" y="485"/>
                  <a:pt x="34832" y="485"/>
                </a:cubicBezTo>
                <a:cubicBezTo>
                  <a:pt x="34812" y="464"/>
                  <a:pt x="34850" y="409"/>
                  <a:pt x="34861" y="419"/>
                </a:cubicBezTo>
                <a:cubicBezTo>
                  <a:pt x="34865" y="422"/>
                  <a:pt x="34861" y="536"/>
                  <a:pt x="34891" y="508"/>
                </a:cubicBezTo>
                <a:cubicBezTo>
                  <a:pt x="34935" y="466"/>
                  <a:pt x="34994" y="504"/>
                  <a:pt x="34949" y="551"/>
                </a:cubicBezTo>
                <a:cubicBezTo>
                  <a:pt x="35035" y="550"/>
                  <a:pt x="35114" y="544"/>
                  <a:pt x="35096" y="464"/>
                </a:cubicBezTo>
                <a:cubicBezTo>
                  <a:pt x="35119" y="423"/>
                  <a:pt x="35127" y="476"/>
                  <a:pt x="35126" y="508"/>
                </a:cubicBezTo>
                <a:cubicBezTo>
                  <a:pt x="35131" y="539"/>
                  <a:pt x="35213" y="515"/>
                  <a:pt x="35213" y="551"/>
                </a:cubicBezTo>
                <a:cubicBezTo>
                  <a:pt x="35277" y="556"/>
                  <a:pt x="35227" y="473"/>
                  <a:pt x="35242" y="442"/>
                </a:cubicBezTo>
                <a:cubicBezTo>
                  <a:pt x="35286" y="460"/>
                  <a:pt x="35305" y="497"/>
                  <a:pt x="35301" y="551"/>
                </a:cubicBezTo>
                <a:cubicBezTo>
                  <a:pt x="35334" y="544"/>
                  <a:pt x="35376" y="512"/>
                  <a:pt x="35330" y="508"/>
                </a:cubicBezTo>
                <a:cubicBezTo>
                  <a:pt x="35341" y="476"/>
                  <a:pt x="35382" y="505"/>
                  <a:pt x="35389" y="529"/>
                </a:cubicBezTo>
                <a:cubicBezTo>
                  <a:pt x="35415" y="547"/>
                  <a:pt x="35455" y="553"/>
                  <a:pt x="35506" y="551"/>
                </a:cubicBezTo>
                <a:cubicBezTo>
                  <a:pt x="35577" y="560"/>
                  <a:pt x="35490" y="451"/>
                  <a:pt x="35594" y="485"/>
                </a:cubicBezTo>
                <a:cubicBezTo>
                  <a:pt x="35594" y="464"/>
                  <a:pt x="35594" y="442"/>
                  <a:pt x="35594" y="419"/>
                </a:cubicBezTo>
                <a:cubicBezTo>
                  <a:pt x="35683" y="460"/>
                  <a:pt x="35561" y="524"/>
                  <a:pt x="35594" y="595"/>
                </a:cubicBezTo>
                <a:cubicBezTo>
                  <a:pt x="35613" y="595"/>
                  <a:pt x="35634" y="595"/>
                  <a:pt x="35653" y="595"/>
                </a:cubicBezTo>
                <a:cubicBezTo>
                  <a:pt x="35753" y="548"/>
                  <a:pt x="35621" y="464"/>
                  <a:pt x="35770" y="464"/>
                </a:cubicBezTo>
                <a:cubicBezTo>
                  <a:pt x="35745" y="479"/>
                  <a:pt x="35751" y="502"/>
                  <a:pt x="35741" y="529"/>
                </a:cubicBezTo>
                <a:cubicBezTo>
                  <a:pt x="35738" y="537"/>
                  <a:pt x="35748" y="569"/>
                  <a:pt x="35741" y="574"/>
                </a:cubicBezTo>
                <a:cubicBezTo>
                  <a:pt x="35702" y="598"/>
                  <a:pt x="35757" y="592"/>
                  <a:pt x="35741" y="640"/>
                </a:cubicBezTo>
                <a:cubicBezTo>
                  <a:pt x="35739" y="646"/>
                  <a:pt x="35683" y="658"/>
                  <a:pt x="35682" y="662"/>
                </a:cubicBezTo>
                <a:cubicBezTo>
                  <a:pt x="35672" y="704"/>
                  <a:pt x="35750" y="775"/>
                  <a:pt x="35653" y="794"/>
                </a:cubicBezTo>
                <a:cubicBezTo>
                  <a:pt x="35668" y="811"/>
                  <a:pt x="35683" y="829"/>
                  <a:pt x="35682" y="860"/>
                </a:cubicBezTo>
                <a:cubicBezTo>
                  <a:pt x="35712" y="860"/>
                  <a:pt x="35741" y="860"/>
                  <a:pt x="35770" y="860"/>
                </a:cubicBezTo>
                <a:cubicBezTo>
                  <a:pt x="35868" y="854"/>
                  <a:pt x="35713" y="809"/>
                  <a:pt x="35712" y="794"/>
                </a:cubicBezTo>
                <a:cubicBezTo>
                  <a:pt x="35710" y="772"/>
                  <a:pt x="35788" y="701"/>
                  <a:pt x="35829" y="683"/>
                </a:cubicBezTo>
                <a:cubicBezTo>
                  <a:pt x="35786" y="610"/>
                  <a:pt x="35810" y="581"/>
                  <a:pt x="35858" y="508"/>
                </a:cubicBezTo>
                <a:cubicBezTo>
                  <a:pt x="35910" y="505"/>
                  <a:pt x="35919" y="535"/>
                  <a:pt x="35975" y="529"/>
                </a:cubicBezTo>
                <a:cubicBezTo>
                  <a:pt x="35955" y="478"/>
                  <a:pt x="35907" y="389"/>
                  <a:pt x="36034" y="397"/>
                </a:cubicBezTo>
                <a:cubicBezTo>
                  <a:pt x="36033" y="419"/>
                  <a:pt x="35998" y="415"/>
                  <a:pt x="35975" y="419"/>
                </a:cubicBezTo>
                <a:cubicBezTo>
                  <a:pt x="35996" y="435"/>
                  <a:pt x="36015" y="445"/>
                  <a:pt x="36034" y="464"/>
                </a:cubicBezTo>
                <a:cubicBezTo>
                  <a:pt x="36056" y="485"/>
                  <a:pt x="36056" y="521"/>
                  <a:pt x="36151" y="508"/>
                </a:cubicBezTo>
                <a:cubicBezTo>
                  <a:pt x="36142" y="557"/>
                  <a:pt x="36158" y="590"/>
                  <a:pt x="36209" y="595"/>
                </a:cubicBezTo>
                <a:cubicBezTo>
                  <a:pt x="36249" y="589"/>
                  <a:pt x="36234" y="541"/>
                  <a:pt x="36239" y="508"/>
                </a:cubicBezTo>
                <a:cubicBezTo>
                  <a:pt x="36333" y="487"/>
                  <a:pt x="36280" y="580"/>
                  <a:pt x="36327" y="595"/>
                </a:cubicBezTo>
                <a:cubicBezTo>
                  <a:pt x="36374" y="592"/>
                  <a:pt x="36279" y="491"/>
                  <a:pt x="36415" y="508"/>
                </a:cubicBezTo>
                <a:cubicBezTo>
                  <a:pt x="36355" y="463"/>
                  <a:pt x="36428" y="464"/>
                  <a:pt x="36444" y="419"/>
                </a:cubicBezTo>
                <a:cubicBezTo>
                  <a:pt x="36524" y="439"/>
                  <a:pt x="36387" y="500"/>
                  <a:pt x="36503" y="508"/>
                </a:cubicBezTo>
                <a:cubicBezTo>
                  <a:pt x="36584" y="502"/>
                  <a:pt x="36514" y="383"/>
                  <a:pt x="36620" y="397"/>
                </a:cubicBezTo>
                <a:cubicBezTo>
                  <a:pt x="36565" y="452"/>
                  <a:pt x="36644" y="484"/>
                  <a:pt x="36591" y="551"/>
                </a:cubicBezTo>
                <a:cubicBezTo>
                  <a:pt x="36684" y="556"/>
                  <a:pt x="36662" y="473"/>
                  <a:pt x="36708" y="442"/>
                </a:cubicBezTo>
                <a:cubicBezTo>
                  <a:pt x="36776" y="434"/>
                  <a:pt x="36820" y="445"/>
                  <a:pt x="36854" y="464"/>
                </a:cubicBezTo>
                <a:cubicBezTo>
                  <a:pt x="36849" y="490"/>
                  <a:pt x="36801" y="482"/>
                  <a:pt x="36767" y="485"/>
                </a:cubicBezTo>
                <a:cubicBezTo>
                  <a:pt x="36751" y="517"/>
                  <a:pt x="36987" y="525"/>
                  <a:pt x="37001" y="485"/>
                </a:cubicBezTo>
                <a:cubicBezTo>
                  <a:pt x="37003" y="481"/>
                  <a:pt x="36998" y="442"/>
                  <a:pt x="37001" y="442"/>
                </a:cubicBezTo>
                <a:cubicBezTo>
                  <a:pt x="37042" y="433"/>
                  <a:pt x="37041" y="530"/>
                  <a:pt x="37118" y="464"/>
                </a:cubicBezTo>
                <a:cubicBezTo>
                  <a:pt x="37133" y="451"/>
                  <a:pt x="37141" y="437"/>
                  <a:pt x="37148" y="419"/>
                </a:cubicBezTo>
                <a:cubicBezTo>
                  <a:pt x="37188" y="426"/>
                  <a:pt x="37173" y="475"/>
                  <a:pt x="37177" y="508"/>
                </a:cubicBezTo>
                <a:cubicBezTo>
                  <a:pt x="37230" y="511"/>
                  <a:pt x="37239" y="481"/>
                  <a:pt x="37294" y="485"/>
                </a:cubicBezTo>
                <a:cubicBezTo>
                  <a:pt x="37273" y="418"/>
                  <a:pt x="37323" y="405"/>
                  <a:pt x="37323" y="353"/>
                </a:cubicBezTo>
                <a:cubicBezTo>
                  <a:pt x="37358" y="357"/>
                  <a:pt x="37348" y="394"/>
                  <a:pt x="37353" y="419"/>
                </a:cubicBezTo>
                <a:cubicBezTo>
                  <a:pt x="37381" y="449"/>
                  <a:pt x="37430" y="464"/>
                  <a:pt x="37470" y="485"/>
                </a:cubicBezTo>
                <a:cubicBezTo>
                  <a:pt x="37594" y="479"/>
                  <a:pt x="37451" y="393"/>
                  <a:pt x="37529" y="375"/>
                </a:cubicBezTo>
                <a:cubicBezTo>
                  <a:pt x="37578" y="323"/>
                  <a:pt x="37526" y="383"/>
                  <a:pt x="37529" y="419"/>
                </a:cubicBezTo>
                <a:cubicBezTo>
                  <a:pt x="37554" y="429"/>
                  <a:pt x="37581" y="439"/>
                  <a:pt x="37587" y="464"/>
                </a:cubicBezTo>
                <a:cubicBezTo>
                  <a:pt x="37618" y="459"/>
                  <a:pt x="37607" y="419"/>
                  <a:pt x="37645" y="419"/>
                </a:cubicBezTo>
                <a:cubicBezTo>
                  <a:pt x="37759" y="407"/>
                  <a:pt x="37789" y="449"/>
                  <a:pt x="37850" y="419"/>
                </a:cubicBezTo>
                <a:cubicBezTo>
                  <a:pt x="37898" y="397"/>
                  <a:pt x="37945" y="413"/>
                  <a:pt x="38026" y="397"/>
                </a:cubicBezTo>
                <a:cubicBezTo>
                  <a:pt x="38032" y="445"/>
                  <a:pt x="38003" y="467"/>
                  <a:pt x="37939" y="464"/>
                </a:cubicBezTo>
                <a:cubicBezTo>
                  <a:pt x="37934" y="511"/>
                  <a:pt x="38043" y="473"/>
                  <a:pt x="38086" y="485"/>
                </a:cubicBezTo>
                <a:cubicBezTo>
                  <a:pt x="38140" y="453"/>
                  <a:pt x="38120" y="365"/>
                  <a:pt x="38232" y="375"/>
                </a:cubicBezTo>
                <a:cubicBezTo>
                  <a:pt x="38231" y="397"/>
                  <a:pt x="38196" y="393"/>
                  <a:pt x="38173" y="397"/>
                </a:cubicBezTo>
                <a:cubicBezTo>
                  <a:pt x="38168" y="445"/>
                  <a:pt x="38278" y="407"/>
                  <a:pt x="38320" y="419"/>
                </a:cubicBezTo>
                <a:cubicBezTo>
                  <a:pt x="38315" y="445"/>
                  <a:pt x="38327" y="459"/>
                  <a:pt x="38349" y="464"/>
                </a:cubicBezTo>
                <a:cubicBezTo>
                  <a:pt x="38384" y="469"/>
                  <a:pt x="38363" y="429"/>
                  <a:pt x="38379" y="419"/>
                </a:cubicBezTo>
                <a:cubicBezTo>
                  <a:pt x="38409" y="402"/>
                  <a:pt x="38492" y="434"/>
                  <a:pt x="38466" y="375"/>
                </a:cubicBezTo>
                <a:cubicBezTo>
                  <a:pt x="38557" y="391"/>
                  <a:pt x="38573" y="353"/>
                  <a:pt x="38643" y="353"/>
                </a:cubicBezTo>
                <a:cubicBezTo>
                  <a:pt x="38635" y="393"/>
                  <a:pt x="38592" y="403"/>
                  <a:pt x="38525" y="397"/>
                </a:cubicBezTo>
                <a:cubicBezTo>
                  <a:pt x="38560" y="457"/>
                  <a:pt x="38678" y="397"/>
                  <a:pt x="38730" y="397"/>
                </a:cubicBezTo>
                <a:cubicBezTo>
                  <a:pt x="38720" y="427"/>
                  <a:pt x="38679" y="432"/>
                  <a:pt x="38672" y="464"/>
                </a:cubicBezTo>
                <a:cubicBezTo>
                  <a:pt x="38750" y="452"/>
                  <a:pt x="38838" y="452"/>
                  <a:pt x="38906" y="419"/>
                </a:cubicBezTo>
                <a:cubicBezTo>
                  <a:pt x="38908" y="419"/>
                  <a:pt x="38945" y="395"/>
                  <a:pt x="38935" y="397"/>
                </a:cubicBezTo>
                <a:cubicBezTo>
                  <a:pt x="38978" y="390"/>
                  <a:pt x="38989" y="444"/>
                  <a:pt x="39052" y="397"/>
                </a:cubicBezTo>
                <a:cubicBezTo>
                  <a:pt x="39072" y="383"/>
                  <a:pt x="39104" y="365"/>
                  <a:pt x="39170" y="353"/>
                </a:cubicBezTo>
                <a:cubicBezTo>
                  <a:pt x="39170" y="353"/>
                  <a:pt x="39168" y="397"/>
                  <a:pt x="39170" y="397"/>
                </a:cubicBezTo>
                <a:cubicBezTo>
                  <a:pt x="39178" y="402"/>
                  <a:pt x="39284" y="365"/>
                  <a:pt x="39287" y="331"/>
                </a:cubicBezTo>
                <a:close/>
                <a:moveTo>
                  <a:pt x="43889" y="288"/>
                </a:moveTo>
                <a:cubicBezTo>
                  <a:pt x="43982" y="324"/>
                  <a:pt x="43746" y="295"/>
                  <a:pt x="43742" y="331"/>
                </a:cubicBezTo>
                <a:cubicBezTo>
                  <a:pt x="43673" y="313"/>
                  <a:pt x="43819" y="274"/>
                  <a:pt x="43889" y="288"/>
                </a:cubicBezTo>
                <a:close/>
                <a:moveTo>
                  <a:pt x="10358" y="199"/>
                </a:moveTo>
                <a:cubicBezTo>
                  <a:pt x="10459" y="270"/>
                  <a:pt x="10186" y="244"/>
                  <a:pt x="10153" y="288"/>
                </a:cubicBezTo>
                <a:cubicBezTo>
                  <a:pt x="10062" y="225"/>
                  <a:pt x="10355" y="264"/>
                  <a:pt x="10358" y="199"/>
                </a:cubicBezTo>
                <a:close/>
                <a:moveTo>
                  <a:pt x="11091" y="156"/>
                </a:moveTo>
                <a:cubicBezTo>
                  <a:pt x="11079" y="190"/>
                  <a:pt x="10999" y="174"/>
                  <a:pt x="11032" y="243"/>
                </a:cubicBezTo>
                <a:cubicBezTo>
                  <a:pt x="10945" y="243"/>
                  <a:pt x="10857" y="243"/>
                  <a:pt x="10769" y="243"/>
                </a:cubicBezTo>
                <a:cubicBezTo>
                  <a:pt x="10766" y="195"/>
                  <a:pt x="10838" y="218"/>
                  <a:pt x="10827" y="222"/>
                </a:cubicBezTo>
                <a:cubicBezTo>
                  <a:pt x="10848" y="214"/>
                  <a:pt x="10875" y="180"/>
                  <a:pt x="10886" y="177"/>
                </a:cubicBezTo>
                <a:cubicBezTo>
                  <a:pt x="10935" y="166"/>
                  <a:pt x="11022" y="184"/>
                  <a:pt x="11091" y="156"/>
                </a:cubicBezTo>
                <a:close/>
                <a:moveTo>
                  <a:pt x="11736" y="133"/>
                </a:moveTo>
                <a:cubicBezTo>
                  <a:pt x="11848" y="159"/>
                  <a:pt x="11551" y="229"/>
                  <a:pt x="11590" y="133"/>
                </a:cubicBezTo>
                <a:cubicBezTo>
                  <a:pt x="11662" y="105"/>
                  <a:pt x="11711" y="198"/>
                  <a:pt x="11736" y="133"/>
                </a:cubicBezTo>
                <a:close/>
                <a:moveTo>
                  <a:pt x="35682" y="111"/>
                </a:moveTo>
                <a:cubicBezTo>
                  <a:pt x="35695" y="187"/>
                  <a:pt x="35594" y="177"/>
                  <a:pt x="35565" y="222"/>
                </a:cubicBezTo>
                <a:cubicBezTo>
                  <a:pt x="35497" y="222"/>
                  <a:pt x="35428" y="222"/>
                  <a:pt x="35360" y="222"/>
                </a:cubicBezTo>
                <a:cubicBezTo>
                  <a:pt x="35336" y="226"/>
                  <a:pt x="35330" y="243"/>
                  <a:pt x="35301" y="243"/>
                </a:cubicBezTo>
                <a:cubicBezTo>
                  <a:pt x="35306" y="226"/>
                  <a:pt x="35330" y="222"/>
                  <a:pt x="35330" y="199"/>
                </a:cubicBezTo>
                <a:cubicBezTo>
                  <a:pt x="35399" y="199"/>
                  <a:pt x="35467" y="199"/>
                  <a:pt x="35535" y="199"/>
                </a:cubicBezTo>
                <a:cubicBezTo>
                  <a:pt x="35570" y="202"/>
                  <a:pt x="35551" y="168"/>
                  <a:pt x="35565" y="156"/>
                </a:cubicBezTo>
                <a:cubicBezTo>
                  <a:pt x="35573" y="148"/>
                  <a:pt x="35616" y="162"/>
                  <a:pt x="35623" y="156"/>
                </a:cubicBezTo>
                <a:cubicBezTo>
                  <a:pt x="35643" y="137"/>
                  <a:pt x="35623" y="99"/>
                  <a:pt x="35682" y="111"/>
                </a:cubicBezTo>
                <a:close/>
                <a:moveTo>
                  <a:pt x="38818" y="90"/>
                </a:moveTo>
                <a:cubicBezTo>
                  <a:pt x="38856" y="205"/>
                  <a:pt x="38620" y="117"/>
                  <a:pt x="38584" y="177"/>
                </a:cubicBezTo>
                <a:cubicBezTo>
                  <a:pt x="38501" y="148"/>
                  <a:pt x="38659" y="119"/>
                  <a:pt x="38730" y="133"/>
                </a:cubicBezTo>
                <a:cubicBezTo>
                  <a:pt x="38773" y="123"/>
                  <a:pt x="38727" y="114"/>
                  <a:pt x="38730" y="90"/>
                </a:cubicBezTo>
                <a:cubicBezTo>
                  <a:pt x="38759" y="90"/>
                  <a:pt x="38789" y="90"/>
                  <a:pt x="38818" y="90"/>
                </a:cubicBezTo>
                <a:close/>
                <a:moveTo>
                  <a:pt x="34979" y="11249"/>
                </a:moveTo>
                <a:cubicBezTo>
                  <a:pt x="34953" y="11314"/>
                  <a:pt x="34905" y="11221"/>
                  <a:pt x="34832" y="11249"/>
                </a:cubicBezTo>
                <a:cubicBezTo>
                  <a:pt x="34854" y="11174"/>
                  <a:pt x="34920" y="11234"/>
                  <a:pt x="34979" y="11249"/>
                </a:cubicBezTo>
                <a:close/>
                <a:moveTo>
                  <a:pt x="35887" y="11140"/>
                </a:moveTo>
                <a:cubicBezTo>
                  <a:pt x="36022" y="11140"/>
                  <a:pt x="35906" y="11248"/>
                  <a:pt x="35829" y="11228"/>
                </a:cubicBezTo>
                <a:cubicBezTo>
                  <a:pt x="35829" y="11183"/>
                  <a:pt x="35908" y="11200"/>
                  <a:pt x="35887" y="11140"/>
                </a:cubicBezTo>
                <a:close/>
                <a:moveTo>
                  <a:pt x="43097" y="10743"/>
                </a:moveTo>
                <a:cubicBezTo>
                  <a:pt x="43137" y="10743"/>
                  <a:pt x="43175" y="10743"/>
                  <a:pt x="43215" y="10743"/>
                </a:cubicBezTo>
                <a:cubicBezTo>
                  <a:pt x="43234" y="10866"/>
                  <a:pt x="43091" y="10729"/>
                  <a:pt x="43097" y="10831"/>
                </a:cubicBezTo>
                <a:cubicBezTo>
                  <a:pt x="43025" y="10828"/>
                  <a:pt x="43089" y="10756"/>
                  <a:pt x="43097" y="10743"/>
                </a:cubicBezTo>
                <a:close/>
                <a:moveTo>
                  <a:pt x="43185" y="10633"/>
                </a:moveTo>
                <a:cubicBezTo>
                  <a:pt x="43148" y="10642"/>
                  <a:pt x="43175" y="10687"/>
                  <a:pt x="43185" y="10677"/>
                </a:cubicBezTo>
                <a:cubicBezTo>
                  <a:pt x="43109" y="10753"/>
                  <a:pt x="43076" y="10614"/>
                  <a:pt x="43185" y="10633"/>
                </a:cubicBezTo>
                <a:close/>
                <a:moveTo>
                  <a:pt x="37880" y="10568"/>
                </a:moveTo>
                <a:cubicBezTo>
                  <a:pt x="37900" y="10568"/>
                  <a:pt x="37919" y="10568"/>
                  <a:pt x="37939" y="10568"/>
                </a:cubicBezTo>
                <a:cubicBezTo>
                  <a:pt x="37945" y="10629"/>
                  <a:pt x="37720" y="10562"/>
                  <a:pt x="37880" y="10568"/>
                </a:cubicBezTo>
                <a:close/>
                <a:moveTo>
                  <a:pt x="43948" y="10545"/>
                </a:moveTo>
                <a:cubicBezTo>
                  <a:pt x="43935" y="10572"/>
                  <a:pt x="43911" y="10590"/>
                  <a:pt x="43860" y="10589"/>
                </a:cubicBezTo>
                <a:cubicBezTo>
                  <a:pt x="43846" y="10542"/>
                  <a:pt x="43902" y="10547"/>
                  <a:pt x="43948" y="10545"/>
                </a:cubicBezTo>
                <a:close/>
                <a:moveTo>
                  <a:pt x="38701" y="10545"/>
                </a:moveTo>
                <a:cubicBezTo>
                  <a:pt x="38721" y="10545"/>
                  <a:pt x="38740" y="10545"/>
                  <a:pt x="38759" y="10545"/>
                </a:cubicBezTo>
                <a:cubicBezTo>
                  <a:pt x="38765" y="10607"/>
                  <a:pt x="38541" y="10539"/>
                  <a:pt x="38701" y="10545"/>
                </a:cubicBezTo>
                <a:close/>
                <a:moveTo>
                  <a:pt x="39551" y="10523"/>
                </a:moveTo>
                <a:cubicBezTo>
                  <a:pt x="39639" y="10501"/>
                  <a:pt x="39603" y="10572"/>
                  <a:pt x="39609" y="10611"/>
                </a:cubicBezTo>
                <a:cubicBezTo>
                  <a:pt x="39570" y="10597"/>
                  <a:pt x="39555" y="10565"/>
                  <a:pt x="39551" y="10523"/>
                </a:cubicBezTo>
                <a:close/>
                <a:moveTo>
                  <a:pt x="39082" y="10545"/>
                </a:moveTo>
                <a:cubicBezTo>
                  <a:pt x="39086" y="10539"/>
                  <a:pt x="39145" y="10505"/>
                  <a:pt x="39170" y="10523"/>
                </a:cubicBezTo>
                <a:cubicBezTo>
                  <a:pt x="39192" y="10539"/>
                  <a:pt x="39051" y="10588"/>
                  <a:pt x="39082" y="10545"/>
                </a:cubicBezTo>
                <a:close/>
                <a:moveTo>
                  <a:pt x="50249" y="10501"/>
                </a:moveTo>
                <a:cubicBezTo>
                  <a:pt x="50281" y="10506"/>
                  <a:pt x="50269" y="10545"/>
                  <a:pt x="50308" y="10545"/>
                </a:cubicBezTo>
                <a:cubicBezTo>
                  <a:pt x="50288" y="10575"/>
                  <a:pt x="50245" y="10586"/>
                  <a:pt x="50190" y="10589"/>
                </a:cubicBezTo>
                <a:cubicBezTo>
                  <a:pt x="50169" y="10529"/>
                  <a:pt x="50248" y="10545"/>
                  <a:pt x="50249" y="10501"/>
                </a:cubicBezTo>
                <a:close/>
                <a:moveTo>
                  <a:pt x="44240" y="10501"/>
                </a:moveTo>
                <a:cubicBezTo>
                  <a:pt x="44269" y="10501"/>
                  <a:pt x="44263" y="10528"/>
                  <a:pt x="44270" y="10545"/>
                </a:cubicBezTo>
                <a:cubicBezTo>
                  <a:pt x="44227" y="10571"/>
                  <a:pt x="44195" y="10571"/>
                  <a:pt x="44153" y="10545"/>
                </a:cubicBezTo>
                <a:cubicBezTo>
                  <a:pt x="44159" y="10514"/>
                  <a:pt x="44240" y="10537"/>
                  <a:pt x="44240" y="10501"/>
                </a:cubicBezTo>
                <a:close/>
                <a:moveTo>
                  <a:pt x="42364" y="10523"/>
                </a:moveTo>
                <a:cubicBezTo>
                  <a:pt x="42400" y="10551"/>
                  <a:pt x="42042" y="10565"/>
                  <a:pt x="42218" y="10523"/>
                </a:cubicBezTo>
                <a:cubicBezTo>
                  <a:pt x="42228" y="10521"/>
                  <a:pt x="42270" y="10529"/>
                  <a:pt x="42277" y="10523"/>
                </a:cubicBezTo>
                <a:cubicBezTo>
                  <a:pt x="42304" y="10498"/>
                  <a:pt x="42304" y="10526"/>
                  <a:pt x="42364" y="10523"/>
                </a:cubicBezTo>
                <a:close/>
                <a:moveTo>
                  <a:pt x="39961" y="10501"/>
                </a:moveTo>
                <a:cubicBezTo>
                  <a:pt x="39917" y="10534"/>
                  <a:pt x="39833" y="10536"/>
                  <a:pt x="39756" y="10545"/>
                </a:cubicBezTo>
                <a:cubicBezTo>
                  <a:pt x="39784" y="10500"/>
                  <a:pt x="39869" y="10497"/>
                  <a:pt x="39961" y="10501"/>
                </a:cubicBezTo>
                <a:close/>
                <a:moveTo>
                  <a:pt x="50630" y="10479"/>
                </a:moveTo>
                <a:cubicBezTo>
                  <a:pt x="50730" y="10517"/>
                  <a:pt x="50594" y="10540"/>
                  <a:pt x="50572" y="10523"/>
                </a:cubicBezTo>
                <a:cubicBezTo>
                  <a:pt x="50560" y="10514"/>
                  <a:pt x="50644" y="10497"/>
                  <a:pt x="50630" y="10479"/>
                </a:cubicBezTo>
                <a:close/>
                <a:moveTo>
                  <a:pt x="45237" y="10457"/>
                </a:moveTo>
                <a:cubicBezTo>
                  <a:pt x="45256" y="10457"/>
                  <a:pt x="45276" y="10457"/>
                  <a:pt x="45296" y="10457"/>
                </a:cubicBezTo>
                <a:cubicBezTo>
                  <a:pt x="45296" y="10472"/>
                  <a:pt x="45296" y="10486"/>
                  <a:pt x="45296" y="10501"/>
                </a:cubicBezTo>
                <a:cubicBezTo>
                  <a:pt x="45276" y="10501"/>
                  <a:pt x="45256" y="10501"/>
                  <a:pt x="45237" y="10501"/>
                </a:cubicBezTo>
                <a:cubicBezTo>
                  <a:pt x="45237" y="10486"/>
                  <a:pt x="45237" y="10472"/>
                  <a:pt x="45237" y="10457"/>
                </a:cubicBezTo>
                <a:close/>
                <a:moveTo>
                  <a:pt x="43918" y="10435"/>
                </a:moveTo>
                <a:cubicBezTo>
                  <a:pt x="43938" y="10435"/>
                  <a:pt x="43957" y="10435"/>
                  <a:pt x="43977" y="10435"/>
                </a:cubicBezTo>
                <a:cubicBezTo>
                  <a:pt x="43983" y="10497"/>
                  <a:pt x="43758" y="10429"/>
                  <a:pt x="43918" y="10435"/>
                </a:cubicBezTo>
                <a:close/>
                <a:moveTo>
                  <a:pt x="46205" y="10413"/>
                </a:moveTo>
                <a:cubicBezTo>
                  <a:pt x="46158" y="10448"/>
                  <a:pt x="46081" y="10452"/>
                  <a:pt x="46057" y="10435"/>
                </a:cubicBezTo>
                <a:cubicBezTo>
                  <a:pt x="46053" y="10431"/>
                  <a:pt x="46168" y="10371"/>
                  <a:pt x="46205" y="10413"/>
                </a:cubicBezTo>
                <a:close/>
                <a:moveTo>
                  <a:pt x="17247" y="10390"/>
                </a:moveTo>
                <a:cubicBezTo>
                  <a:pt x="17231" y="10424"/>
                  <a:pt x="17203" y="10446"/>
                  <a:pt x="17187" y="10479"/>
                </a:cubicBezTo>
                <a:cubicBezTo>
                  <a:pt x="17116" y="10466"/>
                  <a:pt x="17172" y="10368"/>
                  <a:pt x="17247" y="10390"/>
                </a:cubicBezTo>
                <a:close/>
                <a:moveTo>
                  <a:pt x="43625" y="10347"/>
                </a:moveTo>
                <a:cubicBezTo>
                  <a:pt x="43630" y="10382"/>
                  <a:pt x="43610" y="10427"/>
                  <a:pt x="43537" y="10413"/>
                </a:cubicBezTo>
                <a:cubicBezTo>
                  <a:pt x="43473" y="10401"/>
                  <a:pt x="43521" y="10401"/>
                  <a:pt x="43419" y="10413"/>
                </a:cubicBezTo>
                <a:cubicBezTo>
                  <a:pt x="43363" y="10420"/>
                  <a:pt x="43318" y="10444"/>
                  <a:pt x="43244" y="10435"/>
                </a:cubicBezTo>
                <a:cubicBezTo>
                  <a:pt x="43249" y="10313"/>
                  <a:pt x="43525" y="10396"/>
                  <a:pt x="43625" y="10347"/>
                </a:cubicBezTo>
                <a:close/>
                <a:moveTo>
                  <a:pt x="47641" y="10303"/>
                </a:moveTo>
                <a:cubicBezTo>
                  <a:pt x="47660" y="10303"/>
                  <a:pt x="47679" y="10303"/>
                  <a:pt x="47700" y="10303"/>
                </a:cubicBezTo>
                <a:cubicBezTo>
                  <a:pt x="47700" y="10317"/>
                  <a:pt x="47700" y="10332"/>
                  <a:pt x="47700" y="10347"/>
                </a:cubicBezTo>
                <a:cubicBezTo>
                  <a:pt x="47679" y="10347"/>
                  <a:pt x="47660" y="10347"/>
                  <a:pt x="47641" y="10347"/>
                </a:cubicBezTo>
                <a:cubicBezTo>
                  <a:pt x="47641" y="10332"/>
                  <a:pt x="47641" y="10317"/>
                  <a:pt x="47641" y="10303"/>
                </a:cubicBezTo>
                <a:close/>
                <a:moveTo>
                  <a:pt x="46702" y="10259"/>
                </a:moveTo>
                <a:cubicBezTo>
                  <a:pt x="46726" y="10263"/>
                  <a:pt x="46731" y="10281"/>
                  <a:pt x="46761" y="10281"/>
                </a:cubicBezTo>
                <a:cubicBezTo>
                  <a:pt x="46761" y="10328"/>
                  <a:pt x="46619" y="10304"/>
                  <a:pt x="46702" y="10259"/>
                </a:cubicBezTo>
                <a:close/>
                <a:moveTo>
                  <a:pt x="51041" y="10236"/>
                </a:moveTo>
                <a:cubicBezTo>
                  <a:pt x="51079" y="10267"/>
                  <a:pt x="51169" y="10259"/>
                  <a:pt x="51245" y="10259"/>
                </a:cubicBezTo>
                <a:cubicBezTo>
                  <a:pt x="51264" y="10346"/>
                  <a:pt x="51043" y="10253"/>
                  <a:pt x="51070" y="10347"/>
                </a:cubicBezTo>
                <a:cubicBezTo>
                  <a:pt x="50971" y="10326"/>
                  <a:pt x="51055" y="10306"/>
                  <a:pt x="51041" y="10236"/>
                </a:cubicBezTo>
                <a:close/>
                <a:moveTo>
                  <a:pt x="48139" y="10193"/>
                </a:moveTo>
                <a:cubicBezTo>
                  <a:pt x="48177" y="10208"/>
                  <a:pt x="48192" y="10240"/>
                  <a:pt x="48197" y="10281"/>
                </a:cubicBezTo>
                <a:cubicBezTo>
                  <a:pt x="48109" y="10303"/>
                  <a:pt x="48145" y="10232"/>
                  <a:pt x="48139" y="10193"/>
                </a:cubicBezTo>
                <a:close/>
                <a:moveTo>
                  <a:pt x="47875" y="10216"/>
                </a:moveTo>
                <a:cubicBezTo>
                  <a:pt x="47863" y="10172"/>
                  <a:pt x="48009" y="10182"/>
                  <a:pt x="47963" y="10236"/>
                </a:cubicBezTo>
                <a:cubicBezTo>
                  <a:pt x="47943" y="10236"/>
                  <a:pt x="47924" y="10236"/>
                  <a:pt x="47905" y="10236"/>
                </a:cubicBezTo>
                <a:cubicBezTo>
                  <a:pt x="47910" y="10218"/>
                  <a:pt x="47893" y="10217"/>
                  <a:pt x="47875" y="10216"/>
                </a:cubicBezTo>
                <a:close/>
                <a:moveTo>
                  <a:pt x="51422" y="10170"/>
                </a:moveTo>
                <a:cubicBezTo>
                  <a:pt x="51474" y="10212"/>
                  <a:pt x="51495" y="10152"/>
                  <a:pt x="51597" y="10170"/>
                </a:cubicBezTo>
                <a:cubicBezTo>
                  <a:pt x="51582" y="10188"/>
                  <a:pt x="51567" y="10206"/>
                  <a:pt x="51567" y="10236"/>
                </a:cubicBezTo>
                <a:cubicBezTo>
                  <a:pt x="51540" y="10236"/>
                  <a:pt x="51546" y="10209"/>
                  <a:pt x="51539" y="10193"/>
                </a:cubicBezTo>
                <a:cubicBezTo>
                  <a:pt x="51512" y="10217"/>
                  <a:pt x="51430" y="10201"/>
                  <a:pt x="51450" y="10259"/>
                </a:cubicBezTo>
                <a:cubicBezTo>
                  <a:pt x="51411" y="10252"/>
                  <a:pt x="51427" y="10204"/>
                  <a:pt x="51422" y="10170"/>
                </a:cubicBezTo>
                <a:close/>
                <a:moveTo>
                  <a:pt x="50602" y="10236"/>
                </a:moveTo>
                <a:cubicBezTo>
                  <a:pt x="50581" y="10236"/>
                  <a:pt x="50562" y="10236"/>
                  <a:pt x="50542" y="10236"/>
                </a:cubicBezTo>
                <a:cubicBezTo>
                  <a:pt x="50548" y="10218"/>
                  <a:pt x="50531" y="10217"/>
                  <a:pt x="50513" y="10216"/>
                </a:cubicBezTo>
                <a:cubicBezTo>
                  <a:pt x="50556" y="10145"/>
                  <a:pt x="50691" y="10144"/>
                  <a:pt x="50806" y="10127"/>
                </a:cubicBezTo>
                <a:cubicBezTo>
                  <a:pt x="50795" y="10208"/>
                  <a:pt x="50597" y="10147"/>
                  <a:pt x="50602" y="10236"/>
                </a:cubicBezTo>
                <a:close/>
                <a:moveTo>
                  <a:pt x="49106" y="10105"/>
                </a:moveTo>
                <a:cubicBezTo>
                  <a:pt x="49126" y="10105"/>
                  <a:pt x="49145" y="10105"/>
                  <a:pt x="49165" y="10105"/>
                </a:cubicBezTo>
                <a:cubicBezTo>
                  <a:pt x="49171" y="10167"/>
                  <a:pt x="48946" y="10099"/>
                  <a:pt x="49106" y="10105"/>
                </a:cubicBezTo>
                <a:close/>
                <a:moveTo>
                  <a:pt x="50602" y="10149"/>
                </a:moveTo>
                <a:cubicBezTo>
                  <a:pt x="50542" y="10149"/>
                  <a:pt x="50483" y="10149"/>
                  <a:pt x="50425" y="10149"/>
                </a:cubicBezTo>
                <a:cubicBezTo>
                  <a:pt x="50440" y="10131"/>
                  <a:pt x="50456" y="10114"/>
                  <a:pt x="50454" y="10083"/>
                </a:cubicBezTo>
                <a:cubicBezTo>
                  <a:pt x="50540" y="10103"/>
                  <a:pt x="50545" y="10103"/>
                  <a:pt x="50630" y="10083"/>
                </a:cubicBezTo>
                <a:cubicBezTo>
                  <a:pt x="50615" y="10101"/>
                  <a:pt x="50600" y="10119"/>
                  <a:pt x="50602" y="10149"/>
                </a:cubicBezTo>
                <a:close/>
                <a:moveTo>
                  <a:pt x="52124" y="10083"/>
                </a:moveTo>
                <a:cubicBezTo>
                  <a:pt x="52126" y="10061"/>
                  <a:pt x="52161" y="10066"/>
                  <a:pt x="52184" y="10061"/>
                </a:cubicBezTo>
                <a:cubicBezTo>
                  <a:pt x="52213" y="10061"/>
                  <a:pt x="52242" y="10061"/>
                  <a:pt x="52272" y="10061"/>
                </a:cubicBezTo>
                <a:cubicBezTo>
                  <a:pt x="52276" y="10109"/>
                  <a:pt x="52167" y="10071"/>
                  <a:pt x="52124" y="10083"/>
                </a:cubicBezTo>
                <a:close/>
                <a:moveTo>
                  <a:pt x="48373" y="10061"/>
                </a:moveTo>
                <a:cubicBezTo>
                  <a:pt x="48393" y="10061"/>
                  <a:pt x="48412" y="10061"/>
                  <a:pt x="48432" y="10061"/>
                </a:cubicBezTo>
                <a:cubicBezTo>
                  <a:pt x="48432" y="10076"/>
                  <a:pt x="48432" y="10090"/>
                  <a:pt x="48432" y="10105"/>
                </a:cubicBezTo>
                <a:cubicBezTo>
                  <a:pt x="48412" y="10105"/>
                  <a:pt x="48393" y="10105"/>
                  <a:pt x="48373" y="10105"/>
                </a:cubicBezTo>
                <a:cubicBezTo>
                  <a:pt x="48373" y="10090"/>
                  <a:pt x="48373" y="10076"/>
                  <a:pt x="48373" y="10061"/>
                </a:cubicBezTo>
                <a:close/>
                <a:moveTo>
                  <a:pt x="48285" y="10061"/>
                </a:moveTo>
                <a:cubicBezTo>
                  <a:pt x="48318" y="10066"/>
                  <a:pt x="48305" y="10105"/>
                  <a:pt x="48343" y="10105"/>
                </a:cubicBezTo>
                <a:cubicBezTo>
                  <a:pt x="48300" y="10152"/>
                  <a:pt x="48273" y="10089"/>
                  <a:pt x="48197" y="10127"/>
                </a:cubicBezTo>
                <a:cubicBezTo>
                  <a:pt x="48189" y="10076"/>
                  <a:pt x="48282" y="10103"/>
                  <a:pt x="48285" y="10061"/>
                </a:cubicBezTo>
                <a:close/>
                <a:moveTo>
                  <a:pt x="50777" y="10061"/>
                </a:moveTo>
                <a:cubicBezTo>
                  <a:pt x="50787" y="10034"/>
                  <a:pt x="50855" y="10043"/>
                  <a:pt x="50865" y="10061"/>
                </a:cubicBezTo>
                <a:cubicBezTo>
                  <a:pt x="50891" y="10109"/>
                  <a:pt x="50757" y="10112"/>
                  <a:pt x="50777" y="10061"/>
                </a:cubicBezTo>
                <a:close/>
                <a:moveTo>
                  <a:pt x="51655" y="10017"/>
                </a:moveTo>
                <a:cubicBezTo>
                  <a:pt x="51735" y="10052"/>
                  <a:pt x="51699" y="10086"/>
                  <a:pt x="51655" y="10127"/>
                </a:cubicBezTo>
                <a:cubicBezTo>
                  <a:pt x="51588" y="10121"/>
                  <a:pt x="51639" y="10030"/>
                  <a:pt x="51655" y="10017"/>
                </a:cubicBezTo>
                <a:close/>
                <a:moveTo>
                  <a:pt x="48988" y="10061"/>
                </a:moveTo>
                <a:cubicBezTo>
                  <a:pt x="48978" y="10032"/>
                  <a:pt x="48917" y="10054"/>
                  <a:pt x="48930" y="10061"/>
                </a:cubicBezTo>
                <a:cubicBezTo>
                  <a:pt x="48829" y="10004"/>
                  <a:pt x="49013" y="9978"/>
                  <a:pt x="48988" y="10061"/>
                </a:cubicBezTo>
                <a:close/>
                <a:moveTo>
                  <a:pt x="50952" y="10061"/>
                </a:moveTo>
                <a:cubicBezTo>
                  <a:pt x="50997" y="9973"/>
                  <a:pt x="51053" y="10029"/>
                  <a:pt x="51158" y="9995"/>
                </a:cubicBezTo>
                <a:cubicBezTo>
                  <a:pt x="51151" y="10034"/>
                  <a:pt x="51185" y="10040"/>
                  <a:pt x="51188" y="10017"/>
                </a:cubicBezTo>
                <a:cubicBezTo>
                  <a:pt x="51222" y="10021"/>
                  <a:pt x="51212" y="10057"/>
                  <a:pt x="51216" y="10083"/>
                </a:cubicBezTo>
                <a:cubicBezTo>
                  <a:pt x="51166" y="10083"/>
                  <a:pt x="51140" y="10067"/>
                  <a:pt x="51128" y="10038"/>
                </a:cubicBezTo>
                <a:cubicBezTo>
                  <a:pt x="51059" y="10038"/>
                  <a:pt x="51043" y="10077"/>
                  <a:pt x="50952" y="10061"/>
                </a:cubicBezTo>
                <a:close/>
                <a:moveTo>
                  <a:pt x="49428" y="10017"/>
                </a:moveTo>
                <a:cubicBezTo>
                  <a:pt x="49412" y="9942"/>
                  <a:pt x="49577" y="9973"/>
                  <a:pt x="49604" y="9973"/>
                </a:cubicBezTo>
                <a:cubicBezTo>
                  <a:pt x="49826" y="9978"/>
                  <a:pt x="49514" y="10006"/>
                  <a:pt x="49428" y="10017"/>
                </a:cubicBezTo>
                <a:close/>
                <a:moveTo>
                  <a:pt x="46556" y="9951"/>
                </a:moveTo>
                <a:cubicBezTo>
                  <a:pt x="46657" y="9988"/>
                  <a:pt x="46520" y="10012"/>
                  <a:pt x="46497" y="9995"/>
                </a:cubicBezTo>
                <a:cubicBezTo>
                  <a:pt x="46485" y="9986"/>
                  <a:pt x="46570" y="9968"/>
                  <a:pt x="46556" y="9951"/>
                </a:cubicBezTo>
                <a:close/>
                <a:moveTo>
                  <a:pt x="51685" y="9951"/>
                </a:moveTo>
                <a:cubicBezTo>
                  <a:pt x="51690" y="9945"/>
                  <a:pt x="51748" y="9910"/>
                  <a:pt x="51773" y="9929"/>
                </a:cubicBezTo>
                <a:cubicBezTo>
                  <a:pt x="51795" y="9945"/>
                  <a:pt x="51654" y="9993"/>
                  <a:pt x="51685" y="9951"/>
                </a:cubicBezTo>
                <a:close/>
                <a:moveTo>
                  <a:pt x="14842" y="9907"/>
                </a:moveTo>
                <a:cubicBezTo>
                  <a:pt x="14830" y="9933"/>
                  <a:pt x="14805" y="9952"/>
                  <a:pt x="14755" y="9951"/>
                </a:cubicBezTo>
                <a:cubicBezTo>
                  <a:pt x="14741" y="9904"/>
                  <a:pt x="14797" y="9909"/>
                  <a:pt x="14842" y="9907"/>
                </a:cubicBezTo>
                <a:close/>
                <a:moveTo>
                  <a:pt x="51098" y="9884"/>
                </a:moveTo>
                <a:cubicBezTo>
                  <a:pt x="51151" y="9883"/>
                  <a:pt x="51161" y="9911"/>
                  <a:pt x="51216" y="9907"/>
                </a:cubicBezTo>
                <a:cubicBezTo>
                  <a:pt x="51225" y="9945"/>
                  <a:pt x="51053" y="9945"/>
                  <a:pt x="51098" y="9884"/>
                </a:cubicBezTo>
                <a:close/>
                <a:moveTo>
                  <a:pt x="15722" y="9907"/>
                </a:moveTo>
                <a:cubicBezTo>
                  <a:pt x="15723" y="9885"/>
                  <a:pt x="15758" y="9890"/>
                  <a:pt x="15781" y="9884"/>
                </a:cubicBezTo>
                <a:cubicBezTo>
                  <a:pt x="15810" y="9884"/>
                  <a:pt x="15839" y="9884"/>
                  <a:pt x="15869" y="9884"/>
                </a:cubicBezTo>
                <a:cubicBezTo>
                  <a:pt x="15874" y="9932"/>
                  <a:pt x="15765" y="9895"/>
                  <a:pt x="15722" y="9907"/>
                </a:cubicBezTo>
                <a:close/>
                <a:moveTo>
                  <a:pt x="15341" y="9884"/>
                </a:moveTo>
                <a:cubicBezTo>
                  <a:pt x="15399" y="9877"/>
                  <a:pt x="15432" y="9888"/>
                  <a:pt x="15429" y="9929"/>
                </a:cubicBezTo>
                <a:cubicBezTo>
                  <a:pt x="15399" y="9929"/>
                  <a:pt x="15371" y="9929"/>
                  <a:pt x="15341" y="9929"/>
                </a:cubicBezTo>
                <a:cubicBezTo>
                  <a:pt x="15341" y="9914"/>
                  <a:pt x="15341" y="9899"/>
                  <a:pt x="15341" y="9884"/>
                </a:cubicBezTo>
                <a:close/>
                <a:moveTo>
                  <a:pt x="14725" y="9951"/>
                </a:moveTo>
                <a:cubicBezTo>
                  <a:pt x="14668" y="9970"/>
                  <a:pt x="14638" y="9933"/>
                  <a:pt x="14579" y="9929"/>
                </a:cubicBezTo>
                <a:cubicBezTo>
                  <a:pt x="14541" y="9926"/>
                  <a:pt x="14439" y="9986"/>
                  <a:pt x="14462" y="9907"/>
                </a:cubicBezTo>
                <a:cubicBezTo>
                  <a:pt x="14471" y="9907"/>
                  <a:pt x="14529" y="9869"/>
                  <a:pt x="14549" y="9884"/>
                </a:cubicBezTo>
                <a:cubicBezTo>
                  <a:pt x="14551" y="9885"/>
                  <a:pt x="14548" y="9907"/>
                  <a:pt x="14549" y="9907"/>
                </a:cubicBezTo>
                <a:cubicBezTo>
                  <a:pt x="14602" y="9910"/>
                  <a:pt x="14750" y="9880"/>
                  <a:pt x="14725" y="9951"/>
                </a:cubicBezTo>
                <a:close/>
                <a:moveTo>
                  <a:pt x="53560" y="9863"/>
                </a:moveTo>
                <a:cubicBezTo>
                  <a:pt x="53581" y="9863"/>
                  <a:pt x="53601" y="9863"/>
                  <a:pt x="53620" y="9863"/>
                </a:cubicBezTo>
                <a:cubicBezTo>
                  <a:pt x="53620" y="9877"/>
                  <a:pt x="53620" y="9891"/>
                  <a:pt x="53620" y="9907"/>
                </a:cubicBezTo>
                <a:cubicBezTo>
                  <a:pt x="53601" y="9907"/>
                  <a:pt x="53581" y="9907"/>
                  <a:pt x="53560" y="9907"/>
                </a:cubicBezTo>
                <a:cubicBezTo>
                  <a:pt x="53560" y="9891"/>
                  <a:pt x="53560" y="9877"/>
                  <a:pt x="53560" y="9863"/>
                </a:cubicBezTo>
                <a:close/>
                <a:moveTo>
                  <a:pt x="14139" y="9863"/>
                </a:moveTo>
                <a:cubicBezTo>
                  <a:pt x="14159" y="9863"/>
                  <a:pt x="14178" y="9863"/>
                  <a:pt x="14198" y="9863"/>
                </a:cubicBezTo>
                <a:cubicBezTo>
                  <a:pt x="14203" y="9925"/>
                  <a:pt x="13979" y="9857"/>
                  <a:pt x="14139" y="9863"/>
                </a:cubicBezTo>
                <a:close/>
                <a:moveTo>
                  <a:pt x="14051" y="9884"/>
                </a:moveTo>
                <a:cubicBezTo>
                  <a:pt x="14072" y="9970"/>
                  <a:pt x="13776" y="9926"/>
                  <a:pt x="13729" y="9907"/>
                </a:cubicBezTo>
                <a:cubicBezTo>
                  <a:pt x="13739" y="9881"/>
                  <a:pt x="13780" y="9851"/>
                  <a:pt x="13787" y="9884"/>
                </a:cubicBezTo>
                <a:cubicBezTo>
                  <a:pt x="13839" y="9897"/>
                  <a:pt x="13960" y="9859"/>
                  <a:pt x="13964" y="9907"/>
                </a:cubicBezTo>
                <a:cubicBezTo>
                  <a:pt x="14019" y="9890"/>
                  <a:pt x="13983" y="9841"/>
                  <a:pt x="14051" y="9884"/>
                </a:cubicBezTo>
                <a:close/>
                <a:moveTo>
                  <a:pt x="13583" y="9907"/>
                </a:moveTo>
                <a:cubicBezTo>
                  <a:pt x="13391" y="9884"/>
                  <a:pt x="13885" y="9853"/>
                  <a:pt x="13583" y="9907"/>
                </a:cubicBezTo>
                <a:close/>
                <a:moveTo>
                  <a:pt x="13143" y="9884"/>
                </a:moveTo>
                <a:cubicBezTo>
                  <a:pt x="13165" y="9834"/>
                  <a:pt x="13307" y="9877"/>
                  <a:pt x="13377" y="9863"/>
                </a:cubicBezTo>
                <a:cubicBezTo>
                  <a:pt x="13313" y="9929"/>
                  <a:pt x="13241" y="9930"/>
                  <a:pt x="13143" y="9884"/>
                </a:cubicBezTo>
                <a:close/>
                <a:moveTo>
                  <a:pt x="12732" y="9884"/>
                </a:moveTo>
                <a:cubicBezTo>
                  <a:pt x="12727" y="9848"/>
                  <a:pt x="12924" y="9841"/>
                  <a:pt x="12879" y="9907"/>
                </a:cubicBezTo>
                <a:cubicBezTo>
                  <a:pt x="12808" y="9916"/>
                  <a:pt x="12815" y="9866"/>
                  <a:pt x="12732" y="9884"/>
                </a:cubicBezTo>
                <a:close/>
                <a:moveTo>
                  <a:pt x="16601" y="9863"/>
                </a:moveTo>
                <a:cubicBezTo>
                  <a:pt x="16540" y="9928"/>
                  <a:pt x="16447" y="9833"/>
                  <a:pt x="16338" y="9863"/>
                </a:cubicBezTo>
                <a:cubicBezTo>
                  <a:pt x="16263" y="9829"/>
                  <a:pt x="16579" y="9829"/>
                  <a:pt x="16601" y="9863"/>
                </a:cubicBezTo>
                <a:close/>
                <a:moveTo>
                  <a:pt x="15488" y="9841"/>
                </a:moveTo>
                <a:cubicBezTo>
                  <a:pt x="15507" y="9841"/>
                  <a:pt x="15527" y="9841"/>
                  <a:pt x="15546" y="9841"/>
                </a:cubicBezTo>
                <a:cubicBezTo>
                  <a:pt x="15552" y="9902"/>
                  <a:pt x="15327" y="9834"/>
                  <a:pt x="15488" y="9841"/>
                </a:cubicBezTo>
                <a:close/>
                <a:moveTo>
                  <a:pt x="15224" y="9863"/>
                </a:moveTo>
                <a:cubicBezTo>
                  <a:pt x="15229" y="9837"/>
                  <a:pt x="15277" y="9843"/>
                  <a:pt x="15312" y="9841"/>
                </a:cubicBezTo>
                <a:cubicBezTo>
                  <a:pt x="15341" y="9841"/>
                  <a:pt x="15371" y="9841"/>
                  <a:pt x="15399" y="9841"/>
                </a:cubicBezTo>
                <a:cubicBezTo>
                  <a:pt x="15396" y="9889"/>
                  <a:pt x="15275" y="9849"/>
                  <a:pt x="15224" y="9863"/>
                </a:cubicBezTo>
                <a:close/>
                <a:moveTo>
                  <a:pt x="12527" y="9863"/>
                </a:moveTo>
                <a:cubicBezTo>
                  <a:pt x="12557" y="9801"/>
                  <a:pt x="12652" y="9869"/>
                  <a:pt x="12703" y="9863"/>
                </a:cubicBezTo>
                <a:cubicBezTo>
                  <a:pt x="12667" y="9929"/>
                  <a:pt x="12602" y="9839"/>
                  <a:pt x="12527" y="9863"/>
                </a:cubicBezTo>
                <a:close/>
                <a:moveTo>
                  <a:pt x="16279" y="9818"/>
                </a:moveTo>
                <a:cubicBezTo>
                  <a:pt x="16261" y="9838"/>
                  <a:pt x="16244" y="9859"/>
                  <a:pt x="16279" y="9863"/>
                </a:cubicBezTo>
                <a:cubicBezTo>
                  <a:pt x="16270" y="9893"/>
                  <a:pt x="16205" y="9881"/>
                  <a:pt x="16162" y="9884"/>
                </a:cubicBezTo>
                <a:cubicBezTo>
                  <a:pt x="16153" y="9827"/>
                  <a:pt x="16202" y="9812"/>
                  <a:pt x="16279" y="9818"/>
                </a:cubicBezTo>
                <a:close/>
                <a:moveTo>
                  <a:pt x="12058" y="9818"/>
                </a:moveTo>
                <a:cubicBezTo>
                  <a:pt x="12118" y="9811"/>
                  <a:pt x="12150" y="9823"/>
                  <a:pt x="12146" y="9863"/>
                </a:cubicBezTo>
                <a:cubicBezTo>
                  <a:pt x="12117" y="9863"/>
                  <a:pt x="12088" y="9863"/>
                  <a:pt x="12058" y="9863"/>
                </a:cubicBezTo>
                <a:cubicBezTo>
                  <a:pt x="12058" y="9848"/>
                  <a:pt x="12058" y="9833"/>
                  <a:pt x="12058" y="9818"/>
                </a:cubicBezTo>
                <a:close/>
                <a:moveTo>
                  <a:pt x="16572" y="9841"/>
                </a:moveTo>
                <a:cubicBezTo>
                  <a:pt x="16579" y="9809"/>
                  <a:pt x="16659" y="9833"/>
                  <a:pt x="16660" y="9796"/>
                </a:cubicBezTo>
                <a:cubicBezTo>
                  <a:pt x="16725" y="9784"/>
                  <a:pt x="16702" y="9839"/>
                  <a:pt x="16748" y="9841"/>
                </a:cubicBezTo>
                <a:cubicBezTo>
                  <a:pt x="16841" y="9843"/>
                  <a:pt x="16925" y="9841"/>
                  <a:pt x="16953" y="9796"/>
                </a:cubicBezTo>
                <a:cubicBezTo>
                  <a:pt x="16982" y="9809"/>
                  <a:pt x="16977" y="9832"/>
                  <a:pt x="17011" y="9841"/>
                </a:cubicBezTo>
                <a:cubicBezTo>
                  <a:pt x="17086" y="9860"/>
                  <a:pt x="17215" y="9826"/>
                  <a:pt x="17304" y="9841"/>
                </a:cubicBezTo>
                <a:cubicBezTo>
                  <a:pt x="17304" y="9848"/>
                  <a:pt x="17223" y="9891"/>
                  <a:pt x="17217" y="9884"/>
                </a:cubicBezTo>
                <a:cubicBezTo>
                  <a:pt x="17203" y="9871"/>
                  <a:pt x="17170" y="9853"/>
                  <a:pt x="17128" y="9863"/>
                </a:cubicBezTo>
                <a:cubicBezTo>
                  <a:pt x="17122" y="9865"/>
                  <a:pt x="17086" y="9884"/>
                  <a:pt x="17100" y="9884"/>
                </a:cubicBezTo>
                <a:cubicBezTo>
                  <a:pt x="17073" y="9883"/>
                  <a:pt x="17055" y="9861"/>
                  <a:pt x="17011" y="9863"/>
                </a:cubicBezTo>
                <a:cubicBezTo>
                  <a:pt x="16916" y="9866"/>
                  <a:pt x="16790" y="9904"/>
                  <a:pt x="16660" y="9884"/>
                </a:cubicBezTo>
                <a:cubicBezTo>
                  <a:pt x="16638" y="9865"/>
                  <a:pt x="16607" y="9851"/>
                  <a:pt x="16572" y="9841"/>
                </a:cubicBezTo>
                <a:close/>
                <a:moveTo>
                  <a:pt x="18008" y="9818"/>
                </a:moveTo>
                <a:cubicBezTo>
                  <a:pt x="18055" y="9760"/>
                  <a:pt x="18101" y="9786"/>
                  <a:pt x="18155" y="9818"/>
                </a:cubicBezTo>
                <a:cubicBezTo>
                  <a:pt x="18194" y="9818"/>
                  <a:pt x="18233" y="9818"/>
                  <a:pt x="18272" y="9818"/>
                </a:cubicBezTo>
                <a:cubicBezTo>
                  <a:pt x="18267" y="9844"/>
                  <a:pt x="18219" y="9838"/>
                  <a:pt x="18184" y="9841"/>
                </a:cubicBezTo>
                <a:cubicBezTo>
                  <a:pt x="18095" y="9857"/>
                  <a:pt x="18077" y="9818"/>
                  <a:pt x="18008" y="9818"/>
                </a:cubicBezTo>
                <a:close/>
                <a:moveTo>
                  <a:pt x="13494" y="9775"/>
                </a:moveTo>
                <a:cubicBezTo>
                  <a:pt x="13582" y="9833"/>
                  <a:pt x="13825" y="9766"/>
                  <a:pt x="13876" y="9796"/>
                </a:cubicBezTo>
                <a:cubicBezTo>
                  <a:pt x="13866" y="9834"/>
                  <a:pt x="13740" y="9821"/>
                  <a:pt x="13670" y="9818"/>
                </a:cubicBezTo>
                <a:cubicBezTo>
                  <a:pt x="13589" y="9817"/>
                  <a:pt x="13471" y="9843"/>
                  <a:pt x="13494" y="9775"/>
                </a:cubicBezTo>
                <a:close/>
                <a:moveTo>
                  <a:pt x="19122" y="9752"/>
                </a:moveTo>
                <a:cubicBezTo>
                  <a:pt x="19141" y="9752"/>
                  <a:pt x="19161" y="9752"/>
                  <a:pt x="19181" y="9752"/>
                </a:cubicBezTo>
                <a:cubicBezTo>
                  <a:pt x="19195" y="9800"/>
                  <a:pt x="19139" y="9794"/>
                  <a:pt x="19092" y="9796"/>
                </a:cubicBezTo>
                <a:cubicBezTo>
                  <a:pt x="19098" y="9779"/>
                  <a:pt x="19122" y="9775"/>
                  <a:pt x="19122" y="9752"/>
                </a:cubicBezTo>
                <a:close/>
                <a:moveTo>
                  <a:pt x="19034" y="9775"/>
                </a:moveTo>
                <a:cubicBezTo>
                  <a:pt x="19030" y="9823"/>
                  <a:pt x="18909" y="9784"/>
                  <a:pt x="18858" y="9796"/>
                </a:cubicBezTo>
                <a:cubicBezTo>
                  <a:pt x="18897" y="9766"/>
                  <a:pt x="18988" y="9739"/>
                  <a:pt x="19034" y="9775"/>
                </a:cubicBezTo>
                <a:close/>
                <a:moveTo>
                  <a:pt x="18711" y="9752"/>
                </a:moveTo>
                <a:cubicBezTo>
                  <a:pt x="18705" y="9791"/>
                  <a:pt x="18662" y="9803"/>
                  <a:pt x="18595" y="9796"/>
                </a:cubicBezTo>
                <a:cubicBezTo>
                  <a:pt x="18615" y="9767"/>
                  <a:pt x="18657" y="9755"/>
                  <a:pt x="18711" y="9752"/>
                </a:cubicBezTo>
                <a:close/>
                <a:moveTo>
                  <a:pt x="45237" y="9731"/>
                </a:moveTo>
                <a:cubicBezTo>
                  <a:pt x="45256" y="9731"/>
                  <a:pt x="45276" y="9731"/>
                  <a:pt x="45296" y="9731"/>
                </a:cubicBezTo>
                <a:cubicBezTo>
                  <a:pt x="45309" y="9778"/>
                  <a:pt x="45254" y="9773"/>
                  <a:pt x="45208" y="9775"/>
                </a:cubicBezTo>
                <a:cubicBezTo>
                  <a:pt x="45213" y="9757"/>
                  <a:pt x="45237" y="9752"/>
                  <a:pt x="45237" y="9731"/>
                </a:cubicBezTo>
                <a:close/>
                <a:moveTo>
                  <a:pt x="40665" y="9752"/>
                </a:moveTo>
                <a:cubicBezTo>
                  <a:pt x="40694" y="9716"/>
                  <a:pt x="40892" y="9722"/>
                  <a:pt x="40900" y="9731"/>
                </a:cubicBezTo>
                <a:cubicBezTo>
                  <a:pt x="40939" y="9777"/>
                  <a:pt x="40792" y="9721"/>
                  <a:pt x="40782" y="9775"/>
                </a:cubicBezTo>
                <a:cubicBezTo>
                  <a:pt x="40756" y="9758"/>
                  <a:pt x="40715" y="9751"/>
                  <a:pt x="40665" y="9752"/>
                </a:cubicBezTo>
                <a:close/>
                <a:moveTo>
                  <a:pt x="19239" y="9775"/>
                </a:moveTo>
                <a:cubicBezTo>
                  <a:pt x="19250" y="9749"/>
                  <a:pt x="19291" y="9719"/>
                  <a:pt x="19298" y="9752"/>
                </a:cubicBezTo>
                <a:cubicBezTo>
                  <a:pt x="19357" y="9752"/>
                  <a:pt x="19415" y="9752"/>
                  <a:pt x="19474" y="9752"/>
                </a:cubicBezTo>
                <a:cubicBezTo>
                  <a:pt x="19546" y="9750"/>
                  <a:pt x="19523" y="9779"/>
                  <a:pt x="19474" y="9775"/>
                </a:cubicBezTo>
                <a:cubicBezTo>
                  <a:pt x="19391" y="9757"/>
                  <a:pt x="19398" y="9806"/>
                  <a:pt x="19327" y="9796"/>
                </a:cubicBezTo>
                <a:cubicBezTo>
                  <a:pt x="19323" y="9770"/>
                  <a:pt x="19274" y="9778"/>
                  <a:pt x="19239" y="9775"/>
                </a:cubicBezTo>
                <a:close/>
                <a:moveTo>
                  <a:pt x="15429" y="9752"/>
                </a:moveTo>
                <a:cubicBezTo>
                  <a:pt x="15410" y="9775"/>
                  <a:pt x="15362" y="9775"/>
                  <a:pt x="15371" y="9818"/>
                </a:cubicBezTo>
                <a:cubicBezTo>
                  <a:pt x="15223" y="9779"/>
                  <a:pt x="15012" y="9827"/>
                  <a:pt x="14872" y="9796"/>
                </a:cubicBezTo>
                <a:cubicBezTo>
                  <a:pt x="14960" y="9689"/>
                  <a:pt x="15181" y="9816"/>
                  <a:pt x="15282" y="9731"/>
                </a:cubicBezTo>
                <a:cubicBezTo>
                  <a:pt x="15317" y="9749"/>
                  <a:pt x="15361" y="9760"/>
                  <a:pt x="15429" y="9752"/>
                </a:cubicBezTo>
                <a:close/>
                <a:moveTo>
                  <a:pt x="12088" y="9752"/>
                </a:moveTo>
                <a:cubicBezTo>
                  <a:pt x="12132" y="9706"/>
                  <a:pt x="12159" y="9769"/>
                  <a:pt x="12234" y="9731"/>
                </a:cubicBezTo>
                <a:cubicBezTo>
                  <a:pt x="12262" y="9810"/>
                  <a:pt x="12107" y="9769"/>
                  <a:pt x="12088" y="9752"/>
                </a:cubicBezTo>
                <a:close/>
                <a:moveTo>
                  <a:pt x="12058" y="9731"/>
                </a:moveTo>
                <a:cubicBezTo>
                  <a:pt x="12039" y="9760"/>
                  <a:pt x="11996" y="9772"/>
                  <a:pt x="11941" y="9775"/>
                </a:cubicBezTo>
                <a:cubicBezTo>
                  <a:pt x="11912" y="9709"/>
                  <a:pt x="12006" y="9736"/>
                  <a:pt x="12058" y="9731"/>
                </a:cubicBezTo>
                <a:close/>
                <a:moveTo>
                  <a:pt x="10710" y="9731"/>
                </a:moveTo>
                <a:cubicBezTo>
                  <a:pt x="10736" y="9747"/>
                  <a:pt x="10776" y="9754"/>
                  <a:pt x="10827" y="9752"/>
                </a:cubicBezTo>
                <a:cubicBezTo>
                  <a:pt x="10837" y="9791"/>
                  <a:pt x="10663" y="9792"/>
                  <a:pt x="10710" y="9731"/>
                </a:cubicBezTo>
                <a:close/>
                <a:moveTo>
                  <a:pt x="41104" y="9709"/>
                </a:moveTo>
                <a:cubicBezTo>
                  <a:pt x="41075" y="9745"/>
                  <a:pt x="40980" y="9733"/>
                  <a:pt x="40929" y="9752"/>
                </a:cubicBezTo>
                <a:cubicBezTo>
                  <a:pt x="40932" y="9697"/>
                  <a:pt x="41027" y="9709"/>
                  <a:pt x="41104" y="9709"/>
                </a:cubicBezTo>
                <a:close/>
                <a:moveTo>
                  <a:pt x="41310" y="9686"/>
                </a:moveTo>
                <a:cubicBezTo>
                  <a:pt x="41392" y="9668"/>
                  <a:pt x="41386" y="9718"/>
                  <a:pt x="41456" y="9709"/>
                </a:cubicBezTo>
                <a:cubicBezTo>
                  <a:pt x="41427" y="9758"/>
                  <a:pt x="41309" y="9763"/>
                  <a:pt x="41310" y="9686"/>
                </a:cubicBezTo>
                <a:close/>
                <a:moveTo>
                  <a:pt x="40606" y="9686"/>
                </a:moveTo>
                <a:cubicBezTo>
                  <a:pt x="40699" y="9716"/>
                  <a:pt x="40502" y="9709"/>
                  <a:pt x="40459" y="9709"/>
                </a:cubicBezTo>
                <a:cubicBezTo>
                  <a:pt x="40448" y="9761"/>
                  <a:pt x="40593" y="9697"/>
                  <a:pt x="40548" y="9775"/>
                </a:cubicBezTo>
                <a:cubicBezTo>
                  <a:pt x="40502" y="9796"/>
                  <a:pt x="40468" y="9754"/>
                  <a:pt x="40459" y="9752"/>
                </a:cubicBezTo>
                <a:cubicBezTo>
                  <a:pt x="40425" y="9749"/>
                  <a:pt x="40443" y="9773"/>
                  <a:pt x="40431" y="9775"/>
                </a:cubicBezTo>
                <a:cubicBezTo>
                  <a:pt x="40399" y="9779"/>
                  <a:pt x="40407" y="9752"/>
                  <a:pt x="40401" y="9752"/>
                </a:cubicBezTo>
                <a:cubicBezTo>
                  <a:pt x="40380" y="9753"/>
                  <a:pt x="40369" y="9772"/>
                  <a:pt x="40342" y="9775"/>
                </a:cubicBezTo>
                <a:cubicBezTo>
                  <a:pt x="40287" y="9781"/>
                  <a:pt x="40223" y="9773"/>
                  <a:pt x="40167" y="9775"/>
                </a:cubicBezTo>
                <a:cubicBezTo>
                  <a:pt x="40123" y="9776"/>
                  <a:pt x="40081" y="9801"/>
                  <a:pt x="40050" y="9775"/>
                </a:cubicBezTo>
                <a:cubicBezTo>
                  <a:pt x="40090" y="9729"/>
                  <a:pt x="40181" y="9760"/>
                  <a:pt x="40254" y="9752"/>
                </a:cubicBezTo>
                <a:cubicBezTo>
                  <a:pt x="40314" y="9747"/>
                  <a:pt x="40375" y="9718"/>
                  <a:pt x="40431" y="9731"/>
                </a:cubicBezTo>
                <a:cubicBezTo>
                  <a:pt x="40431" y="9716"/>
                  <a:pt x="40431" y="9701"/>
                  <a:pt x="40431" y="9686"/>
                </a:cubicBezTo>
                <a:cubicBezTo>
                  <a:pt x="40488" y="9686"/>
                  <a:pt x="40548" y="9686"/>
                  <a:pt x="40606" y="9686"/>
                </a:cubicBezTo>
                <a:close/>
                <a:moveTo>
                  <a:pt x="19796" y="9709"/>
                </a:moveTo>
                <a:cubicBezTo>
                  <a:pt x="19825" y="9642"/>
                  <a:pt x="19874" y="9734"/>
                  <a:pt x="19913" y="9731"/>
                </a:cubicBezTo>
                <a:cubicBezTo>
                  <a:pt x="19885" y="9798"/>
                  <a:pt x="19835" y="9706"/>
                  <a:pt x="19796" y="9709"/>
                </a:cubicBezTo>
                <a:close/>
                <a:moveTo>
                  <a:pt x="11590" y="9686"/>
                </a:moveTo>
                <a:cubicBezTo>
                  <a:pt x="11636" y="9680"/>
                  <a:pt x="11640" y="9707"/>
                  <a:pt x="11677" y="9709"/>
                </a:cubicBezTo>
                <a:cubicBezTo>
                  <a:pt x="11689" y="9751"/>
                  <a:pt x="11544" y="9740"/>
                  <a:pt x="11590" y="9686"/>
                </a:cubicBezTo>
                <a:close/>
                <a:moveTo>
                  <a:pt x="46205" y="9686"/>
                </a:moveTo>
                <a:cubicBezTo>
                  <a:pt x="46213" y="9657"/>
                  <a:pt x="46277" y="9668"/>
                  <a:pt x="46321" y="9665"/>
                </a:cubicBezTo>
                <a:cubicBezTo>
                  <a:pt x="46313" y="9716"/>
                  <a:pt x="46244" y="9715"/>
                  <a:pt x="46205" y="9686"/>
                </a:cubicBezTo>
                <a:close/>
                <a:moveTo>
                  <a:pt x="46116" y="9665"/>
                </a:moveTo>
                <a:cubicBezTo>
                  <a:pt x="46213" y="9686"/>
                  <a:pt x="46084" y="9708"/>
                  <a:pt x="46087" y="9731"/>
                </a:cubicBezTo>
                <a:cubicBezTo>
                  <a:pt x="46017" y="9739"/>
                  <a:pt x="46023" y="9691"/>
                  <a:pt x="45940" y="9709"/>
                </a:cubicBezTo>
                <a:cubicBezTo>
                  <a:pt x="45936" y="9646"/>
                  <a:pt x="46121" y="9727"/>
                  <a:pt x="46116" y="9665"/>
                </a:cubicBezTo>
                <a:close/>
                <a:moveTo>
                  <a:pt x="18624" y="9665"/>
                </a:moveTo>
                <a:cubicBezTo>
                  <a:pt x="18597" y="9703"/>
                  <a:pt x="18532" y="9713"/>
                  <a:pt x="18448" y="9709"/>
                </a:cubicBezTo>
                <a:cubicBezTo>
                  <a:pt x="18451" y="9652"/>
                  <a:pt x="18546" y="9665"/>
                  <a:pt x="18624" y="9665"/>
                </a:cubicBezTo>
                <a:close/>
                <a:moveTo>
                  <a:pt x="13612" y="9686"/>
                </a:moveTo>
                <a:cubicBezTo>
                  <a:pt x="13613" y="9685"/>
                  <a:pt x="13610" y="9665"/>
                  <a:pt x="13612" y="9665"/>
                </a:cubicBezTo>
                <a:cubicBezTo>
                  <a:pt x="13716" y="9650"/>
                  <a:pt x="13614" y="9763"/>
                  <a:pt x="13583" y="9731"/>
                </a:cubicBezTo>
                <a:cubicBezTo>
                  <a:pt x="13584" y="9732"/>
                  <a:pt x="13609" y="9689"/>
                  <a:pt x="13612" y="9686"/>
                </a:cubicBezTo>
                <a:close/>
                <a:moveTo>
                  <a:pt x="21994" y="9643"/>
                </a:moveTo>
                <a:cubicBezTo>
                  <a:pt x="22014" y="9643"/>
                  <a:pt x="22034" y="9643"/>
                  <a:pt x="22053" y="9643"/>
                </a:cubicBezTo>
                <a:cubicBezTo>
                  <a:pt x="22059" y="9704"/>
                  <a:pt x="21834" y="9637"/>
                  <a:pt x="21994" y="9643"/>
                </a:cubicBezTo>
                <a:close/>
                <a:moveTo>
                  <a:pt x="8864" y="9643"/>
                </a:moveTo>
                <a:cubicBezTo>
                  <a:pt x="8869" y="9643"/>
                  <a:pt x="8935" y="9680"/>
                  <a:pt x="8952" y="9665"/>
                </a:cubicBezTo>
                <a:cubicBezTo>
                  <a:pt x="8992" y="9627"/>
                  <a:pt x="9052" y="9717"/>
                  <a:pt x="9156" y="9665"/>
                </a:cubicBezTo>
                <a:cubicBezTo>
                  <a:pt x="9151" y="9734"/>
                  <a:pt x="9047" y="9699"/>
                  <a:pt x="8981" y="9686"/>
                </a:cubicBezTo>
                <a:cubicBezTo>
                  <a:pt x="8929" y="9677"/>
                  <a:pt x="8833" y="9708"/>
                  <a:pt x="8864" y="9643"/>
                </a:cubicBezTo>
                <a:close/>
                <a:moveTo>
                  <a:pt x="45384" y="9643"/>
                </a:moveTo>
                <a:cubicBezTo>
                  <a:pt x="45384" y="9621"/>
                  <a:pt x="45419" y="9626"/>
                  <a:pt x="45442" y="9620"/>
                </a:cubicBezTo>
                <a:cubicBezTo>
                  <a:pt x="45462" y="9620"/>
                  <a:pt x="45481" y="9620"/>
                  <a:pt x="45501" y="9620"/>
                </a:cubicBezTo>
                <a:cubicBezTo>
                  <a:pt x="45492" y="9650"/>
                  <a:pt x="45428" y="9638"/>
                  <a:pt x="45384" y="9643"/>
                </a:cubicBezTo>
                <a:close/>
                <a:moveTo>
                  <a:pt x="40665" y="9620"/>
                </a:moveTo>
                <a:cubicBezTo>
                  <a:pt x="40694" y="9620"/>
                  <a:pt x="40723" y="9620"/>
                  <a:pt x="40753" y="9620"/>
                </a:cubicBezTo>
                <a:cubicBezTo>
                  <a:pt x="40760" y="9680"/>
                  <a:pt x="40494" y="9620"/>
                  <a:pt x="40665" y="9620"/>
                </a:cubicBezTo>
                <a:close/>
                <a:moveTo>
                  <a:pt x="10622" y="9643"/>
                </a:moveTo>
                <a:cubicBezTo>
                  <a:pt x="10553" y="9713"/>
                  <a:pt x="10504" y="9565"/>
                  <a:pt x="10622" y="9643"/>
                </a:cubicBezTo>
                <a:close/>
                <a:moveTo>
                  <a:pt x="24280" y="9643"/>
                </a:moveTo>
                <a:cubicBezTo>
                  <a:pt x="24275" y="9644"/>
                  <a:pt x="24226" y="9590"/>
                  <a:pt x="24221" y="9599"/>
                </a:cubicBezTo>
                <a:cubicBezTo>
                  <a:pt x="24250" y="9539"/>
                  <a:pt x="24342" y="9575"/>
                  <a:pt x="24280" y="9643"/>
                </a:cubicBezTo>
                <a:close/>
                <a:moveTo>
                  <a:pt x="24046" y="9599"/>
                </a:moveTo>
                <a:cubicBezTo>
                  <a:pt x="24095" y="9548"/>
                  <a:pt x="24204" y="9577"/>
                  <a:pt x="24134" y="9643"/>
                </a:cubicBezTo>
                <a:cubicBezTo>
                  <a:pt x="24104" y="9628"/>
                  <a:pt x="24104" y="9592"/>
                  <a:pt x="24046" y="9599"/>
                </a:cubicBezTo>
                <a:close/>
                <a:moveTo>
                  <a:pt x="11004" y="9577"/>
                </a:moveTo>
                <a:cubicBezTo>
                  <a:pt x="11080" y="9607"/>
                  <a:pt x="11203" y="9603"/>
                  <a:pt x="11296" y="9620"/>
                </a:cubicBezTo>
                <a:cubicBezTo>
                  <a:pt x="11309" y="9637"/>
                  <a:pt x="11194" y="9657"/>
                  <a:pt x="11179" y="9643"/>
                </a:cubicBezTo>
                <a:cubicBezTo>
                  <a:pt x="11178" y="9642"/>
                  <a:pt x="11181" y="9620"/>
                  <a:pt x="11179" y="9620"/>
                </a:cubicBezTo>
                <a:cubicBezTo>
                  <a:pt x="11128" y="9618"/>
                  <a:pt x="10998" y="9661"/>
                  <a:pt x="11004" y="9577"/>
                </a:cubicBezTo>
                <a:close/>
                <a:moveTo>
                  <a:pt x="42160" y="9577"/>
                </a:moveTo>
                <a:cubicBezTo>
                  <a:pt x="42164" y="9551"/>
                  <a:pt x="42213" y="9558"/>
                  <a:pt x="42247" y="9555"/>
                </a:cubicBezTo>
                <a:cubicBezTo>
                  <a:pt x="42210" y="9595"/>
                  <a:pt x="42192" y="9708"/>
                  <a:pt x="42101" y="9643"/>
                </a:cubicBezTo>
                <a:cubicBezTo>
                  <a:pt x="42096" y="9613"/>
                  <a:pt x="42250" y="9599"/>
                  <a:pt x="42160" y="9577"/>
                </a:cubicBezTo>
                <a:close/>
                <a:moveTo>
                  <a:pt x="9040" y="9555"/>
                </a:moveTo>
                <a:cubicBezTo>
                  <a:pt x="9059" y="9555"/>
                  <a:pt x="9078" y="9555"/>
                  <a:pt x="9098" y="9555"/>
                </a:cubicBezTo>
                <a:cubicBezTo>
                  <a:pt x="9104" y="9616"/>
                  <a:pt x="8879" y="9548"/>
                  <a:pt x="9040" y="9555"/>
                </a:cubicBezTo>
                <a:close/>
                <a:moveTo>
                  <a:pt x="48637" y="9533"/>
                </a:moveTo>
                <a:cubicBezTo>
                  <a:pt x="48656" y="9533"/>
                  <a:pt x="48676" y="9533"/>
                  <a:pt x="48695" y="9533"/>
                </a:cubicBezTo>
                <a:cubicBezTo>
                  <a:pt x="48701" y="9595"/>
                  <a:pt x="48477" y="9526"/>
                  <a:pt x="48637" y="9533"/>
                </a:cubicBezTo>
                <a:close/>
                <a:moveTo>
                  <a:pt x="11502" y="9533"/>
                </a:moveTo>
                <a:cubicBezTo>
                  <a:pt x="11521" y="9533"/>
                  <a:pt x="11540" y="9533"/>
                  <a:pt x="11560" y="9533"/>
                </a:cubicBezTo>
                <a:cubicBezTo>
                  <a:pt x="11566" y="9595"/>
                  <a:pt x="11341" y="9526"/>
                  <a:pt x="11502" y="9533"/>
                </a:cubicBezTo>
                <a:close/>
                <a:moveTo>
                  <a:pt x="10476" y="9555"/>
                </a:moveTo>
                <a:cubicBezTo>
                  <a:pt x="10387" y="9635"/>
                  <a:pt x="10377" y="9488"/>
                  <a:pt x="10476" y="9555"/>
                </a:cubicBezTo>
                <a:close/>
                <a:moveTo>
                  <a:pt x="8482" y="9555"/>
                </a:moveTo>
                <a:cubicBezTo>
                  <a:pt x="8473" y="9516"/>
                  <a:pt x="8647" y="9516"/>
                  <a:pt x="8599" y="9577"/>
                </a:cubicBezTo>
                <a:cubicBezTo>
                  <a:pt x="8574" y="9559"/>
                  <a:pt x="8533" y="9553"/>
                  <a:pt x="8482" y="9555"/>
                </a:cubicBezTo>
                <a:close/>
                <a:moveTo>
                  <a:pt x="53473" y="9511"/>
                </a:moveTo>
                <a:cubicBezTo>
                  <a:pt x="53495" y="9571"/>
                  <a:pt x="53415" y="9555"/>
                  <a:pt x="53415" y="9599"/>
                </a:cubicBezTo>
                <a:cubicBezTo>
                  <a:pt x="53352" y="9592"/>
                  <a:pt x="53408" y="9494"/>
                  <a:pt x="53473" y="9511"/>
                </a:cubicBezTo>
                <a:close/>
                <a:moveTo>
                  <a:pt x="12322" y="9533"/>
                </a:moveTo>
                <a:cubicBezTo>
                  <a:pt x="12378" y="9476"/>
                  <a:pt x="12425" y="9553"/>
                  <a:pt x="12498" y="9511"/>
                </a:cubicBezTo>
                <a:cubicBezTo>
                  <a:pt x="12489" y="9556"/>
                  <a:pt x="12439" y="9570"/>
                  <a:pt x="12410" y="9599"/>
                </a:cubicBezTo>
                <a:cubicBezTo>
                  <a:pt x="12342" y="9605"/>
                  <a:pt x="12378" y="9535"/>
                  <a:pt x="12322" y="9533"/>
                </a:cubicBezTo>
                <a:close/>
                <a:moveTo>
                  <a:pt x="10534" y="9511"/>
                </a:moveTo>
                <a:cubicBezTo>
                  <a:pt x="10669" y="9525"/>
                  <a:pt x="10511" y="9644"/>
                  <a:pt x="10534" y="9511"/>
                </a:cubicBezTo>
                <a:close/>
                <a:moveTo>
                  <a:pt x="7838" y="9533"/>
                </a:moveTo>
                <a:cubicBezTo>
                  <a:pt x="7841" y="9513"/>
                  <a:pt x="7894" y="9505"/>
                  <a:pt x="7926" y="9511"/>
                </a:cubicBezTo>
                <a:cubicBezTo>
                  <a:pt x="7907" y="9508"/>
                  <a:pt x="7990" y="9542"/>
                  <a:pt x="7984" y="9533"/>
                </a:cubicBezTo>
                <a:cubicBezTo>
                  <a:pt x="8011" y="9572"/>
                  <a:pt x="7895" y="9547"/>
                  <a:pt x="7838" y="9533"/>
                </a:cubicBezTo>
                <a:close/>
                <a:moveTo>
                  <a:pt x="47260" y="9488"/>
                </a:moveTo>
                <a:cubicBezTo>
                  <a:pt x="47247" y="9516"/>
                  <a:pt x="47221" y="9533"/>
                  <a:pt x="47171" y="9533"/>
                </a:cubicBezTo>
                <a:cubicBezTo>
                  <a:pt x="47184" y="9505"/>
                  <a:pt x="47209" y="9487"/>
                  <a:pt x="47260" y="9488"/>
                </a:cubicBezTo>
                <a:close/>
                <a:moveTo>
                  <a:pt x="10710" y="9511"/>
                </a:moveTo>
                <a:cubicBezTo>
                  <a:pt x="10715" y="9485"/>
                  <a:pt x="10763" y="9491"/>
                  <a:pt x="10798" y="9488"/>
                </a:cubicBezTo>
                <a:cubicBezTo>
                  <a:pt x="10827" y="9488"/>
                  <a:pt x="10857" y="9488"/>
                  <a:pt x="10886" y="9488"/>
                </a:cubicBezTo>
                <a:cubicBezTo>
                  <a:pt x="10882" y="9536"/>
                  <a:pt x="10761" y="9498"/>
                  <a:pt x="10710" y="9511"/>
                </a:cubicBezTo>
                <a:close/>
                <a:moveTo>
                  <a:pt x="53297" y="9466"/>
                </a:moveTo>
                <a:cubicBezTo>
                  <a:pt x="53382" y="9532"/>
                  <a:pt x="53255" y="9625"/>
                  <a:pt x="53297" y="9731"/>
                </a:cubicBezTo>
                <a:cubicBezTo>
                  <a:pt x="53244" y="9728"/>
                  <a:pt x="53235" y="9758"/>
                  <a:pt x="53180" y="9752"/>
                </a:cubicBezTo>
                <a:cubicBezTo>
                  <a:pt x="53171" y="9728"/>
                  <a:pt x="53235" y="9719"/>
                  <a:pt x="53240" y="9709"/>
                </a:cubicBezTo>
                <a:cubicBezTo>
                  <a:pt x="53243" y="9695"/>
                  <a:pt x="53195" y="9657"/>
                  <a:pt x="53210" y="9620"/>
                </a:cubicBezTo>
                <a:cubicBezTo>
                  <a:pt x="53213" y="9610"/>
                  <a:pt x="53262" y="9607"/>
                  <a:pt x="53267" y="9599"/>
                </a:cubicBezTo>
                <a:cubicBezTo>
                  <a:pt x="53300" y="9552"/>
                  <a:pt x="53258" y="9507"/>
                  <a:pt x="53297" y="9466"/>
                </a:cubicBezTo>
                <a:close/>
                <a:moveTo>
                  <a:pt x="42922" y="9466"/>
                </a:moveTo>
                <a:cubicBezTo>
                  <a:pt x="42958" y="9476"/>
                  <a:pt x="42981" y="9494"/>
                  <a:pt x="42980" y="9533"/>
                </a:cubicBezTo>
                <a:cubicBezTo>
                  <a:pt x="42951" y="9533"/>
                  <a:pt x="42922" y="9533"/>
                  <a:pt x="42892" y="9533"/>
                </a:cubicBezTo>
                <a:cubicBezTo>
                  <a:pt x="42908" y="9515"/>
                  <a:pt x="42923" y="9497"/>
                  <a:pt x="42922" y="9466"/>
                </a:cubicBezTo>
                <a:close/>
                <a:moveTo>
                  <a:pt x="18800" y="9466"/>
                </a:moveTo>
                <a:cubicBezTo>
                  <a:pt x="18838" y="9466"/>
                  <a:pt x="18878" y="9466"/>
                  <a:pt x="18917" y="9466"/>
                </a:cubicBezTo>
                <a:cubicBezTo>
                  <a:pt x="18946" y="9533"/>
                  <a:pt x="18852" y="9505"/>
                  <a:pt x="18800" y="9511"/>
                </a:cubicBezTo>
                <a:cubicBezTo>
                  <a:pt x="18800" y="9496"/>
                  <a:pt x="18800" y="9481"/>
                  <a:pt x="18800" y="9466"/>
                </a:cubicBezTo>
                <a:close/>
                <a:moveTo>
                  <a:pt x="12293" y="9533"/>
                </a:moveTo>
                <a:cubicBezTo>
                  <a:pt x="12236" y="9589"/>
                  <a:pt x="12193" y="9469"/>
                  <a:pt x="12029" y="9511"/>
                </a:cubicBezTo>
                <a:cubicBezTo>
                  <a:pt x="12036" y="9487"/>
                  <a:pt x="12088" y="9496"/>
                  <a:pt x="12088" y="9466"/>
                </a:cubicBezTo>
                <a:cubicBezTo>
                  <a:pt x="12135" y="9486"/>
                  <a:pt x="12222" y="9471"/>
                  <a:pt x="12263" y="9511"/>
                </a:cubicBezTo>
                <a:cubicBezTo>
                  <a:pt x="12274" y="9520"/>
                  <a:pt x="12263" y="9538"/>
                  <a:pt x="12293" y="9533"/>
                </a:cubicBezTo>
                <a:close/>
                <a:moveTo>
                  <a:pt x="11121" y="9488"/>
                </a:moveTo>
                <a:cubicBezTo>
                  <a:pt x="11176" y="9414"/>
                  <a:pt x="11223" y="9526"/>
                  <a:pt x="11296" y="9511"/>
                </a:cubicBezTo>
                <a:cubicBezTo>
                  <a:pt x="11257" y="9573"/>
                  <a:pt x="11166" y="9493"/>
                  <a:pt x="11121" y="9488"/>
                </a:cubicBezTo>
                <a:close/>
                <a:moveTo>
                  <a:pt x="11970" y="9444"/>
                </a:moveTo>
                <a:cubicBezTo>
                  <a:pt x="11963" y="9482"/>
                  <a:pt x="11920" y="9494"/>
                  <a:pt x="11853" y="9488"/>
                </a:cubicBezTo>
                <a:cubicBezTo>
                  <a:pt x="11872" y="9459"/>
                  <a:pt x="11916" y="9447"/>
                  <a:pt x="11970" y="9444"/>
                </a:cubicBezTo>
                <a:close/>
                <a:moveTo>
                  <a:pt x="11443" y="9444"/>
                </a:moveTo>
                <a:cubicBezTo>
                  <a:pt x="11481" y="9467"/>
                  <a:pt x="11551" y="9466"/>
                  <a:pt x="11590" y="9488"/>
                </a:cubicBezTo>
                <a:cubicBezTo>
                  <a:pt x="11582" y="9527"/>
                  <a:pt x="11424" y="9498"/>
                  <a:pt x="11443" y="9444"/>
                </a:cubicBezTo>
                <a:close/>
                <a:moveTo>
                  <a:pt x="10212" y="9444"/>
                </a:moveTo>
                <a:cubicBezTo>
                  <a:pt x="10232" y="9444"/>
                  <a:pt x="10251" y="9444"/>
                  <a:pt x="10271" y="9444"/>
                </a:cubicBezTo>
                <a:cubicBezTo>
                  <a:pt x="10265" y="9463"/>
                  <a:pt x="10282" y="9465"/>
                  <a:pt x="10300" y="9466"/>
                </a:cubicBezTo>
                <a:cubicBezTo>
                  <a:pt x="10293" y="9490"/>
                  <a:pt x="10241" y="9481"/>
                  <a:pt x="10241" y="9511"/>
                </a:cubicBezTo>
                <a:cubicBezTo>
                  <a:pt x="10250" y="9540"/>
                  <a:pt x="10315" y="9529"/>
                  <a:pt x="10358" y="9533"/>
                </a:cubicBezTo>
                <a:cubicBezTo>
                  <a:pt x="10354" y="9581"/>
                  <a:pt x="10285" y="9580"/>
                  <a:pt x="10212" y="9577"/>
                </a:cubicBezTo>
                <a:cubicBezTo>
                  <a:pt x="10212" y="9533"/>
                  <a:pt x="10212" y="9488"/>
                  <a:pt x="10212" y="9444"/>
                </a:cubicBezTo>
                <a:close/>
                <a:moveTo>
                  <a:pt x="8277" y="9444"/>
                </a:moveTo>
                <a:cubicBezTo>
                  <a:pt x="8297" y="9444"/>
                  <a:pt x="8316" y="9444"/>
                  <a:pt x="8336" y="9444"/>
                </a:cubicBezTo>
                <a:cubicBezTo>
                  <a:pt x="8342" y="9507"/>
                  <a:pt x="8117" y="9439"/>
                  <a:pt x="8277" y="9444"/>
                </a:cubicBezTo>
                <a:close/>
                <a:moveTo>
                  <a:pt x="19063" y="9400"/>
                </a:moveTo>
                <a:cubicBezTo>
                  <a:pt x="19083" y="9400"/>
                  <a:pt x="19102" y="9400"/>
                  <a:pt x="19122" y="9400"/>
                </a:cubicBezTo>
                <a:cubicBezTo>
                  <a:pt x="19128" y="9462"/>
                  <a:pt x="18903" y="9394"/>
                  <a:pt x="19063" y="9400"/>
                </a:cubicBezTo>
                <a:close/>
                <a:moveTo>
                  <a:pt x="11853" y="9400"/>
                </a:moveTo>
                <a:cubicBezTo>
                  <a:pt x="11866" y="9361"/>
                  <a:pt x="11960" y="9375"/>
                  <a:pt x="12000" y="9378"/>
                </a:cubicBezTo>
                <a:cubicBezTo>
                  <a:pt x="11994" y="9378"/>
                  <a:pt x="12014" y="9415"/>
                  <a:pt x="12029" y="9400"/>
                </a:cubicBezTo>
                <a:cubicBezTo>
                  <a:pt x="12057" y="9375"/>
                  <a:pt x="12050" y="9392"/>
                  <a:pt x="12058" y="9423"/>
                </a:cubicBezTo>
                <a:cubicBezTo>
                  <a:pt x="11957" y="9440"/>
                  <a:pt x="11946" y="9390"/>
                  <a:pt x="11853" y="9400"/>
                </a:cubicBezTo>
                <a:close/>
                <a:moveTo>
                  <a:pt x="10065" y="9378"/>
                </a:moveTo>
                <a:cubicBezTo>
                  <a:pt x="10113" y="9372"/>
                  <a:pt x="10116" y="9399"/>
                  <a:pt x="10153" y="9400"/>
                </a:cubicBezTo>
                <a:cubicBezTo>
                  <a:pt x="10165" y="9443"/>
                  <a:pt x="10020" y="9433"/>
                  <a:pt x="10065" y="9378"/>
                </a:cubicBezTo>
                <a:close/>
                <a:moveTo>
                  <a:pt x="10827" y="9357"/>
                </a:moveTo>
                <a:cubicBezTo>
                  <a:pt x="10856" y="9415"/>
                  <a:pt x="11081" y="9327"/>
                  <a:pt x="11062" y="9423"/>
                </a:cubicBezTo>
                <a:cubicBezTo>
                  <a:pt x="11011" y="9380"/>
                  <a:pt x="10822" y="9441"/>
                  <a:pt x="10827" y="9357"/>
                </a:cubicBezTo>
                <a:close/>
                <a:moveTo>
                  <a:pt x="6196" y="9357"/>
                </a:moveTo>
                <a:cubicBezTo>
                  <a:pt x="6220" y="9369"/>
                  <a:pt x="6244" y="9379"/>
                  <a:pt x="6284" y="9378"/>
                </a:cubicBezTo>
                <a:cubicBezTo>
                  <a:pt x="6268" y="9424"/>
                  <a:pt x="6239" y="9426"/>
                  <a:pt x="6196" y="9400"/>
                </a:cubicBezTo>
                <a:cubicBezTo>
                  <a:pt x="6196" y="9385"/>
                  <a:pt x="6196" y="9372"/>
                  <a:pt x="6196" y="9357"/>
                </a:cubicBezTo>
                <a:close/>
                <a:moveTo>
                  <a:pt x="18888" y="9334"/>
                </a:moveTo>
                <a:cubicBezTo>
                  <a:pt x="18907" y="9334"/>
                  <a:pt x="18926" y="9334"/>
                  <a:pt x="18946" y="9334"/>
                </a:cubicBezTo>
                <a:cubicBezTo>
                  <a:pt x="18960" y="9381"/>
                  <a:pt x="18904" y="9376"/>
                  <a:pt x="18858" y="9378"/>
                </a:cubicBezTo>
                <a:cubicBezTo>
                  <a:pt x="18864" y="9361"/>
                  <a:pt x="18888" y="9357"/>
                  <a:pt x="18888" y="9334"/>
                </a:cubicBezTo>
                <a:close/>
                <a:moveTo>
                  <a:pt x="11238" y="9357"/>
                </a:moveTo>
                <a:cubicBezTo>
                  <a:pt x="11288" y="9306"/>
                  <a:pt x="11461" y="9348"/>
                  <a:pt x="11560" y="9334"/>
                </a:cubicBezTo>
                <a:cubicBezTo>
                  <a:pt x="11493" y="9411"/>
                  <a:pt x="11284" y="9369"/>
                  <a:pt x="11238" y="9357"/>
                </a:cubicBezTo>
                <a:close/>
                <a:moveTo>
                  <a:pt x="7457" y="9334"/>
                </a:moveTo>
                <a:cubicBezTo>
                  <a:pt x="7508" y="9327"/>
                  <a:pt x="7508" y="9458"/>
                  <a:pt x="7427" y="9423"/>
                </a:cubicBezTo>
                <a:cubicBezTo>
                  <a:pt x="7423" y="9383"/>
                  <a:pt x="7463" y="9376"/>
                  <a:pt x="7457" y="9334"/>
                </a:cubicBezTo>
                <a:close/>
                <a:moveTo>
                  <a:pt x="49136" y="9312"/>
                </a:moveTo>
                <a:cubicBezTo>
                  <a:pt x="49155" y="9312"/>
                  <a:pt x="49174" y="9312"/>
                  <a:pt x="49193" y="9312"/>
                </a:cubicBezTo>
                <a:cubicBezTo>
                  <a:pt x="49199" y="9375"/>
                  <a:pt x="48975" y="9306"/>
                  <a:pt x="49136" y="9312"/>
                </a:cubicBezTo>
                <a:close/>
                <a:moveTo>
                  <a:pt x="4760" y="9312"/>
                </a:moveTo>
                <a:cubicBezTo>
                  <a:pt x="4753" y="9350"/>
                  <a:pt x="4710" y="9363"/>
                  <a:pt x="4643" y="9357"/>
                </a:cubicBezTo>
                <a:cubicBezTo>
                  <a:pt x="4662" y="9327"/>
                  <a:pt x="4706" y="9315"/>
                  <a:pt x="4760" y="9312"/>
                </a:cubicBezTo>
                <a:close/>
                <a:moveTo>
                  <a:pt x="11062" y="9312"/>
                </a:moveTo>
                <a:cubicBezTo>
                  <a:pt x="11051" y="9346"/>
                  <a:pt x="11022" y="9349"/>
                  <a:pt x="10974" y="9357"/>
                </a:cubicBezTo>
                <a:cubicBezTo>
                  <a:pt x="10985" y="9355"/>
                  <a:pt x="10958" y="9322"/>
                  <a:pt x="10945" y="9334"/>
                </a:cubicBezTo>
                <a:cubicBezTo>
                  <a:pt x="10900" y="9376"/>
                  <a:pt x="10843" y="9313"/>
                  <a:pt x="10710" y="9334"/>
                </a:cubicBezTo>
                <a:cubicBezTo>
                  <a:pt x="10799" y="9257"/>
                  <a:pt x="10906" y="9325"/>
                  <a:pt x="11062" y="9312"/>
                </a:cubicBezTo>
                <a:close/>
                <a:moveTo>
                  <a:pt x="10476" y="9312"/>
                </a:moveTo>
                <a:cubicBezTo>
                  <a:pt x="10476" y="9291"/>
                  <a:pt x="10512" y="9295"/>
                  <a:pt x="10534" y="9291"/>
                </a:cubicBezTo>
                <a:cubicBezTo>
                  <a:pt x="10563" y="9291"/>
                  <a:pt x="10593" y="9291"/>
                  <a:pt x="10622" y="9291"/>
                </a:cubicBezTo>
                <a:cubicBezTo>
                  <a:pt x="10627" y="9338"/>
                  <a:pt x="10518" y="9299"/>
                  <a:pt x="10476" y="9312"/>
                </a:cubicBezTo>
                <a:close/>
                <a:moveTo>
                  <a:pt x="7896" y="9312"/>
                </a:moveTo>
                <a:cubicBezTo>
                  <a:pt x="7896" y="9327"/>
                  <a:pt x="7896" y="9341"/>
                  <a:pt x="7896" y="9357"/>
                </a:cubicBezTo>
                <a:cubicBezTo>
                  <a:pt x="7834" y="9367"/>
                  <a:pt x="7841" y="9325"/>
                  <a:pt x="7838" y="9291"/>
                </a:cubicBezTo>
                <a:cubicBezTo>
                  <a:pt x="7861" y="9295"/>
                  <a:pt x="7867" y="9312"/>
                  <a:pt x="7896" y="9312"/>
                </a:cubicBezTo>
                <a:close/>
                <a:moveTo>
                  <a:pt x="6079" y="9312"/>
                </a:moveTo>
                <a:cubicBezTo>
                  <a:pt x="6086" y="9280"/>
                  <a:pt x="6320" y="9261"/>
                  <a:pt x="6284" y="9334"/>
                </a:cubicBezTo>
                <a:cubicBezTo>
                  <a:pt x="6216" y="9327"/>
                  <a:pt x="6174" y="9299"/>
                  <a:pt x="6079" y="9312"/>
                </a:cubicBezTo>
                <a:close/>
                <a:moveTo>
                  <a:pt x="10329" y="9291"/>
                </a:moveTo>
                <a:cubicBezTo>
                  <a:pt x="10286" y="9299"/>
                  <a:pt x="10340" y="9318"/>
                  <a:pt x="10329" y="9357"/>
                </a:cubicBezTo>
                <a:cubicBezTo>
                  <a:pt x="10252" y="9363"/>
                  <a:pt x="10306" y="9271"/>
                  <a:pt x="10212" y="9291"/>
                </a:cubicBezTo>
                <a:cubicBezTo>
                  <a:pt x="10207" y="9254"/>
                  <a:pt x="10403" y="9246"/>
                  <a:pt x="10358" y="9312"/>
                </a:cubicBezTo>
                <a:cubicBezTo>
                  <a:pt x="10334" y="9316"/>
                  <a:pt x="10331" y="9304"/>
                  <a:pt x="10329" y="9291"/>
                </a:cubicBezTo>
                <a:close/>
                <a:moveTo>
                  <a:pt x="49106" y="9268"/>
                </a:moveTo>
                <a:cubicBezTo>
                  <a:pt x="49018" y="9350"/>
                  <a:pt x="49008" y="9202"/>
                  <a:pt x="49106" y="9268"/>
                </a:cubicBezTo>
                <a:close/>
                <a:moveTo>
                  <a:pt x="5376" y="9246"/>
                </a:moveTo>
                <a:cubicBezTo>
                  <a:pt x="5376" y="9268"/>
                  <a:pt x="5376" y="9291"/>
                  <a:pt x="5376" y="9312"/>
                </a:cubicBezTo>
                <a:cubicBezTo>
                  <a:pt x="5534" y="9338"/>
                  <a:pt x="5531" y="9244"/>
                  <a:pt x="5640" y="9291"/>
                </a:cubicBezTo>
                <a:cubicBezTo>
                  <a:pt x="5648" y="9330"/>
                  <a:pt x="5465" y="9330"/>
                  <a:pt x="5552" y="9357"/>
                </a:cubicBezTo>
                <a:cubicBezTo>
                  <a:pt x="5536" y="9398"/>
                  <a:pt x="5504" y="9360"/>
                  <a:pt x="5493" y="9357"/>
                </a:cubicBezTo>
                <a:cubicBezTo>
                  <a:pt x="5482" y="9354"/>
                  <a:pt x="5441" y="9363"/>
                  <a:pt x="5434" y="9357"/>
                </a:cubicBezTo>
                <a:cubicBezTo>
                  <a:pt x="5402" y="9327"/>
                  <a:pt x="5373" y="9350"/>
                  <a:pt x="5317" y="9334"/>
                </a:cubicBezTo>
                <a:cubicBezTo>
                  <a:pt x="5297" y="9328"/>
                  <a:pt x="5293" y="9266"/>
                  <a:pt x="5200" y="9291"/>
                </a:cubicBezTo>
                <a:cubicBezTo>
                  <a:pt x="5230" y="9254"/>
                  <a:pt x="5324" y="9267"/>
                  <a:pt x="5376" y="9246"/>
                </a:cubicBezTo>
                <a:close/>
                <a:moveTo>
                  <a:pt x="9801" y="9246"/>
                </a:moveTo>
                <a:cubicBezTo>
                  <a:pt x="9815" y="9307"/>
                  <a:pt x="9642" y="9229"/>
                  <a:pt x="9655" y="9291"/>
                </a:cubicBezTo>
                <a:cubicBezTo>
                  <a:pt x="9573" y="9223"/>
                  <a:pt x="9719" y="9225"/>
                  <a:pt x="9801" y="9246"/>
                </a:cubicBezTo>
                <a:close/>
                <a:moveTo>
                  <a:pt x="9303" y="9225"/>
                </a:moveTo>
                <a:cubicBezTo>
                  <a:pt x="9323" y="9225"/>
                  <a:pt x="9342" y="9225"/>
                  <a:pt x="9362" y="9225"/>
                </a:cubicBezTo>
                <a:cubicBezTo>
                  <a:pt x="9368" y="9286"/>
                  <a:pt x="9143" y="9219"/>
                  <a:pt x="9303" y="9225"/>
                </a:cubicBezTo>
                <a:close/>
                <a:moveTo>
                  <a:pt x="4877" y="9291"/>
                </a:moveTo>
                <a:cubicBezTo>
                  <a:pt x="4827" y="9298"/>
                  <a:pt x="4822" y="9273"/>
                  <a:pt x="4819" y="9246"/>
                </a:cubicBezTo>
                <a:cubicBezTo>
                  <a:pt x="4705" y="9222"/>
                  <a:pt x="4714" y="9324"/>
                  <a:pt x="4643" y="9268"/>
                </a:cubicBezTo>
                <a:cubicBezTo>
                  <a:pt x="4635" y="9211"/>
                  <a:pt x="4931" y="9182"/>
                  <a:pt x="4877" y="9291"/>
                </a:cubicBezTo>
                <a:close/>
                <a:moveTo>
                  <a:pt x="11208" y="9246"/>
                </a:moveTo>
                <a:cubicBezTo>
                  <a:pt x="11162" y="9250"/>
                  <a:pt x="11234" y="9291"/>
                  <a:pt x="11179" y="9291"/>
                </a:cubicBezTo>
                <a:cubicBezTo>
                  <a:pt x="11155" y="9291"/>
                  <a:pt x="11150" y="9268"/>
                  <a:pt x="11150" y="9268"/>
                </a:cubicBezTo>
                <a:cubicBezTo>
                  <a:pt x="11103" y="9270"/>
                  <a:pt x="11099" y="9291"/>
                  <a:pt x="11062" y="9291"/>
                </a:cubicBezTo>
                <a:cubicBezTo>
                  <a:pt x="11019" y="9291"/>
                  <a:pt x="10961" y="9276"/>
                  <a:pt x="10915" y="9268"/>
                </a:cubicBezTo>
                <a:cubicBezTo>
                  <a:pt x="10837" y="9257"/>
                  <a:pt x="10756" y="9276"/>
                  <a:pt x="10710" y="9225"/>
                </a:cubicBezTo>
                <a:cubicBezTo>
                  <a:pt x="10734" y="9192"/>
                  <a:pt x="10805" y="9192"/>
                  <a:pt x="10857" y="9180"/>
                </a:cubicBezTo>
                <a:cubicBezTo>
                  <a:pt x="10842" y="9198"/>
                  <a:pt x="10826" y="9216"/>
                  <a:pt x="10827" y="9246"/>
                </a:cubicBezTo>
                <a:cubicBezTo>
                  <a:pt x="10941" y="9265"/>
                  <a:pt x="10954" y="9210"/>
                  <a:pt x="11004" y="9180"/>
                </a:cubicBezTo>
                <a:cubicBezTo>
                  <a:pt x="11181" y="9191"/>
                  <a:pt x="11380" y="9246"/>
                  <a:pt x="11618" y="9268"/>
                </a:cubicBezTo>
                <a:cubicBezTo>
                  <a:pt x="11612" y="9337"/>
                  <a:pt x="11472" y="9306"/>
                  <a:pt x="11384" y="9312"/>
                </a:cubicBezTo>
                <a:cubicBezTo>
                  <a:pt x="11360" y="9265"/>
                  <a:pt x="11233" y="9294"/>
                  <a:pt x="11208" y="9246"/>
                </a:cubicBezTo>
                <a:close/>
                <a:moveTo>
                  <a:pt x="9743" y="9202"/>
                </a:moveTo>
                <a:cubicBezTo>
                  <a:pt x="9734" y="9167"/>
                  <a:pt x="9901" y="9172"/>
                  <a:pt x="9831" y="9225"/>
                </a:cubicBezTo>
                <a:cubicBezTo>
                  <a:pt x="9842" y="9216"/>
                  <a:pt x="9743" y="9201"/>
                  <a:pt x="9743" y="9202"/>
                </a:cubicBezTo>
                <a:close/>
                <a:moveTo>
                  <a:pt x="3471" y="9225"/>
                </a:moveTo>
                <a:cubicBezTo>
                  <a:pt x="3468" y="9220"/>
                  <a:pt x="3541" y="9183"/>
                  <a:pt x="3529" y="9180"/>
                </a:cubicBezTo>
                <a:cubicBezTo>
                  <a:pt x="3608" y="9201"/>
                  <a:pt x="3561" y="9270"/>
                  <a:pt x="3471" y="9225"/>
                </a:cubicBezTo>
                <a:close/>
                <a:moveTo>
                  <a:pt x="8424" y="9202"/>
                </a:moveTo>
                <a:cubicBezTo>
                  <a:pt x="8419" y="9247"/>
                  <a:pt x="8363" y="9202"/>
                  <a:pt x="8365" y="9202"/>
                </a:cubicBezTo>
                <a:cubicBezTo>
                  <a:pt x="8295" y="9207"/>
                  <a:pt x="8159" y="9272"/>
                  <a:pt x="8160" y="9180"/>
                </a:cubicBezTo>
                <a:cubicBezTo>
                  <a:pt x="8199" y="9157"/>
                  <a:pt x="8356" y="9180"/>
                  <a:pt x="8424" y="9202"/>
                </a:cubicBezTo>
                <a:close/>
                <a:moveTo>
                  <a:pt x="7281" y="9159"/>
                </a:moveTo>
                <a:cubicBezTo>
                  <a:pt x="7379" y="9178"/>
                  <a:pt x="7556" y="9141"/>
                  <a:pt x="7691" y="9180"/>
                </a:cubicBezTo>
                <a:cubicBezTo>
                  <a:pt x="7670" y="9216"/>
                  <a:pt x="7553" y="9206"/>
                  <a:pt x="7457" y="9202"/>
                </a:cubicBezTo>
                <a:cubicBezTo>
                  <a:pt x="7391" y="9199"/>
                  <a:pt x="7253" y="9228"/>
                  <a:pt x="7281" y="9159"/>
                </a:cubicBezTo>
                <a:close/>
                <a:moveTo>
                  <a:pt x="5815" y="9180"/>
                </a:moveTo>
                <a:cubicBezTo>
                  <a:pt x="5817" y="9178"/>
                  <a:pt x="5813" y="9159"/>
                  <a:pt x="5815" y="9159"/>
                </a:cubicBezTo>
                <a:cubicBezTo>
                  <a:pt x="5919" y="9144"/>
                  <a:pt x="5818" y="9256"/>
                  <a:pt x="5786" y="9225"/>
                </a:cubicBezTo>
                <a:cubicBezTo>
                  <a:pt x="5787" y="9226"/>
                  <a:pt x="5813" y="9183"/>
                  <a:pt x="5815" y="9180"/>
                </a:cubicBezTo>
                <a:close/>
                <a:moveTo>
                  <a:pt x="11326" y="9159"/>
                </a:moveTo>
                <a:cubicBezTo>
                  <a:pt x="11377" y="9099"/>
                  <a:pt x="11519" y="9158"/>
                  <a:pt x="11502" y="9225"/>
                </a:cubicBezTo>
                <a:cubicBezTo>
                  <a:pt x="11456" y="9192"/>
                  <a:pt x="11387" y="9178"/>
                  <a:pt x="11326" y="9159"/>
                </a:cubicBezTo>
                <a:close/>
                <a:moveTo>
                  <a:pt x="6694" y="9268"/>
                </a:moveTo>
                <a:cubicBezTo>
                  <a:pt x="6645" y="9352"/>
                  <a:pt x="6646" y="9220"/>
                  <a:pt x="6607" y="9225"/>
                </a:cubicBezTo>
                <a:cubicBezTo>
                  <a:pt x="6622" y="9192"/>
                  <a:pt x="6650" y="9169"/>
                  <a:pt x="6665" y="9137"/>
                </a:cubicBezTo>
                <a:cubicBezTo>
                  <a:pt x="6774" y="9172"/>
                  <a:pt x="6953" y="9154"/>
                  <a:pt x="7105" y="9159"/>
                </a:cubicBezTo>
                <a:cubicBezTo>
                  <a:pt x="7024" y="9228"/>
                  <a:pt x="6952" y="9172"/>
                  <a:pt x="6812" y="9180"/>
                </a:cubicBezTo>
                <a:cubicBezTo>
                  <a:pt x="6895" y="9268"/>
                  <a:pt x="7059" y="9199"/>
                  <a:pt x="7193" y="9225"/>
                </a:cubicBezTo>
                <a:cubicBezTo>
                  <a:pt x="7260" y="9237"/>
                  <a:pt x="7208" y="9232"/>
                  <a:pt x="7310" y="9225"/>
                </a:cubicBezTo>
                <a:cubicBezTo>
                  <a:pt x="7328" y="9223"/>
                  <a:pt x="7447" y="9216"/>
                  <a:pt x="7457" y="9225"/>
                </a:cubicBezTo>
                <a:cubicBezTo>
                  <a:pt x="7458" y="9226"/>
                  <a:pt x="7455" y="9246"/>
                  <a:pt x="7457" y="9246"/>
                </a:cubicBezTo>
                <a:cubicBezTo>
                  <a:pt x="7500" y="9252"/>
                  <a:pt x="7500" y="9225"/>
                  <a:pt x="7516" y="9225"/>
                </a:cubicBezTo>
                <a:cubicBezTo>
                  <a:pt x="7537" y="9223"/>
                  <a:pt x="7546" y="9246"/>
                  <a:pt x="7574" y="9246"/>
                </a:cubicBezTo>
                <a:cubicBezTo>
                  <a:pt x="7803" y="9251"/>
                  <a:pt x="8079" y="9226"/>
                  <a:pt x="8336" y="9268"/>
                </a:cubicBezTo>
                <a:cubicBezTo>
                  <a:pt x="8332" y="9350"/>
                  <a:pt x="8293" y="9324"/>
                  <a:pt x="8219" y="9312"/>
                </a:cubicBezTo>
                <a:cubicBezTo>
                  <a:pt x="8205" y="9360"/>
                  <a:pt x="8261" y="9354"/>
                  <a:pt x="8307" y="9357"/>
                </a:cubicBezTo>
                <a:cubicBezTo>
                  <a:pt x="8288" y="9386"/>
                  <a:pt x="8244" y="9397"/>
                  <a:pt x="8190" y="9400"/>
                </a:cubicBezTo>
                <a:cubicBezTo>
                  <a:pt x="8155" y="9368"/>
                  <a:pt x="8155" y="9344"/>
                  <a:pt x="8190" y="9312"/>
                </a:cubicBezTo>
                <a:cubicBezTo>
                  <a:pt x="8062" y="9328"/>
                  <a:pt x="8008" y="9262"/>
                  <a:pt x="7955" y="9334"/>
                </a:cubicBezTo>
                <a:cubicBezTo>
                  <a:pt x="7883" y="9318"/>
                  <a:pt x="7932" y="9273"/>
                  <a:pt x="7809" y="9268"/>
                </a:cubicBezTo>
                <a:cubicBezTo>
                  <a:pt x="7779" y="9267"/>
                  <a:pt x="7749" y="9269"/>
                  <a:pt x="7720" y="9268"/>
                </a:cubicBezTo>
                <a:cubicBezTo>
                  <a:pt x="7687" y="9273"/>
                  <a:pt x="7704" y="9291"/>
                  <a:pt x="7720" y="9291"/>
                </a:cubicBezTo>
                <a:cubicBezTo>
                  <a:pt x="7661" y="9338"/>
                  <a:pt x="7636" y="9274"/>
                  <a:pt x="7574" y="9268"/>
                </a:cubicBezTo>
                <a:cubicBezTo>
                  <a:pt x="7526" y="9264"/>
                  <a:pt x="7524" y="9288"/>
                  <a:pt x="7486" y="9291"/>
                </a:cubicBezTo>
                <a:cubicBezTo>
                  <a:pt x="7434" y="9294"/>
                  <a:pt x="7424" y="9268"/>
                  <a:pt x="7369" y="9268"/>
                </a:cubicBezTo>
                <a:cubicBezTo>
                  <a:pt x="7305" y="9269"/>
                  <a:pt x="7296" y="9284"/>
                  <a:pt x="7251" y="9291"/>
                </a:cubicBezTo>
                <a:cubicBezTo>
                  <a:pt x="7260" y="9289"/>
                  <a:pt x="7240" y="9265"/>
                  <a:pt x="7222" y="9268"/>
                </a:cubicBezTo>
                <a:cubicBezTo>
                  <a:pt x="7224" y="9268"/>
                  <a:pt x="7157" y="9311"/>
                  <a:pt x="7134" y="9291"/>
                </a:cubicBezTo>
                <a:cubicBezTo>
                  <a:pt x="7103" y="9261"/>
                  <a:pt x="7048" y="9305"/>
                  <a:pt x="7017" y="9246"/>
                </a:cubicBezTo>
                <a:cubicBezTo>
                  <a:pt x="6988" y="9247"/>
                  <a:pt x="6994" y="9273"/>
                  <a:pt x="6988" y="9291"/>
                </a:cubicBezTo>
                <a:cubicBezTo>
                  <a:pt x="6900" y="9227"/>
                  <a:pt x="6787" y="9268"/>
                  <a:pt x="6694" y="9246"/>
                </a:cubicBezTo>
                <a:cubicBezTo>
                  <a:pt x="6662" y="9250"/>
                  <a:pt x="6678" y="9268"/>
                  <a:pt x="6694" y="9268"/>
                </a:cubicBezTo>
                <a:close/>
                <a:moveTo>
                  <a:pt x="9977" y="9114"/>
                </a:moveTo>
                <a:cubicBezTo>
                  <a:pt x="9997" y="9114"/>
                  <a:pt x="10017" y="9114"/>
                  <a:pt x="10036" y="9114"/>
                </a:cubicBezTo>
                <a:cubicBezTo>
                  <a:pt x="10042" y="9176"/>
                  <a:pt x="9817" y="9108"/>
                  <a:pt x="9977" y="9114"/>
                </a:cubicBezTo>
                <a:close/>
                <a:moveTo>
                  <a:pt x="9450" y="9114"/>
                </a:moveTo>
                <a:cubicBezTo>
                  <a:pt x="9555" y="9100"/>
                  <a:pt x="9611" y="9235"/>
                  <a:pt x="9655" y="9137"/>
                </a:cubicBezTo>
                <a:cubicBezTo>
                  <a:pt x="9680" y="9132"/>
                  <a:pt x="9683" y="9145"/>
                  <a:pt x="9684" y="9159"/>
                </a:cubicBezTo>
                <a:cubicBezTo>
                  <a:pt x="9679" y="9177"/>
                  <a:pt x="9696" y="9179"/>
                  <a:pt x="9713" y="9180"/>
                </a:cubicBezTo>
                <a:cubicBezTo>
                  <a:pt x="9727" y="9204"/>
                  <a:pt x="9533" y="9225"/>
                  <a:pt x="9509" y="9202"/>
                </a:cubicBezTo>
                <a:cubicBezTo>
                  <a:pt x="9472" y="9169"/>
                  <a:pt x="9464" y="9225"/>
                  <a:pt x="9391" y="9180"/>
                </a:cubicBezTo>
                <a:cubicBezTo>
                  <a:pt x="9410" y="9157"/>
                  <a:pt x="9459" y="9157"/>
                  <a:pt x="9450" y="9114"/>
                </a:cubicBezTo>
                <a:close/>
                <a:moveTo>
                  <a:pt x="6021" y="9137"/>
                </a:moveTo>
                <a:cubicBezTo>
                  <a:pt x="6016" y="9100"/>
                  <a:pt x="6212" y="9092"/>
                  <a:pt x="6167" y="9159"/>
                </a:cubicBezTo>
                <a:cubicBezTo>
                  <a:pt x="6097" y="9167"/>
                  <a:pt x="6103" y="9118"/>
                  <a:pt x="6021" y="9137"/>
                </a:cubicBezTo>
                <a:close/>
                <a:moveTo>
                  <a:pt x="5991" y="9114"/>
                </a:moveTo>
                <a:cubicBezTo>
                  <a:pt x="5858" y="9194"/>
                  <a:pt x="6049" y="9213"/>
                  <a:pt x="6196" y="9202"/>
                </a:cubicBezTo>
                <a:cubicBezTo>
                  <a:pt x="6168" y="9277"/>
                  <a:pt x="6115" y="9207"/>
                  <a:pt x="6021" y="9225"/>
                </a:cubicBezTo>
                <a:cubicBezTo>
                  <a:pt x="6013" y="9226"/>
                  <a:pt x="5976" y="9244"/>
                  <a:pt x="5991" y="9246"/>
                </a:cubicBezTo>
                <a:cubicBezTo>
                  <a:pt x="5948" y="9241"/>
                  <a:pt x="5913" y="9172"/>
                  <a:pt x="5903" y="9225"/>
                </a:cubicBezTo>
                <a:cubicBezTo>
                  <a:pt x="5841" y="9206"/>
                  <a:pt x="5913" y="9102"/>
                  <a:pt x="5991" y="9114"/>
                </a:cubicBezTo>
                <a:close/>
                <a:moveTo>
                  <a:pt x="3383" y="9093"/>
                </a:moveTo>
                <a:cubicBezTo>
                  <a:pt x="3302" y="9138"/>
                  <a:pt x="3500" y="9160"/>
                  <a:pt x="3324" y="9159"/>
                </a:cubicBezTo>
                <a:cubicBezTo>
                  <a:pt x="3314" y="9114"/>
                  <a:pt x="3330" y="9089"/>
                  <a:pt x="3383" y="9093"/>
                </a:cubicBezTo>
                <a:close/>
                <a:moveTo>
                  <a:pt x="3089" y="9093"/>
                </a:moveTo>
                <a:cubicBezTo>
                  <a:pt x="3163" y="9101"/>
                  <a:pt x="3092" y="9178"/>
                  <a:pt x="3031" y="9159"/>
                </a:cubicBezTo>
                <a:cubicBezTo>
                  <a:pt x="3015" y="9110"/>
                  <a:pt x="3087" y="9127"/>
                  <a:pt x="3089" y="9093"/>
                </a:cubicBezTo>
                <a:close/>
                <a:moveTo>
                  <a:pt x="9743" y="9048"/>
                </a:moveTo>
                <a:cubicBezTo>
                  <a:pt x="9827" y="9043"/>
                  <a:pt x="9903" y="9045"/>
                  <a:pt x="9889" y="9114"/>
                </a:cubicBezTo>
                <a:cubicBezTo>
                  <a:pt x="9799" y="9099"/>
                  <a:pt x="9833" y="9099"/>
                  <a:pt x="9743" y="9114"/>
                </a:cubicBezTo>
                <a:cubicBezTo>
                  <a:pt x="9743" y="9093"/>
                  <a:pt x="9743" y="9070"/>
                  <a:pt x="9743" y="9048"/>
                </a:cubicBezTo>
                <a:close/>
                <a:moveTo>
                  <a:pt x="6490" y="9070"/>
                </a:moveTo>
                <a:cubicBezTo>
                  <a:pt x="6484" y="9034"/>
                  <a:pt x="6681" y="9025"/>
                  <a:pt x="6636" y="9093"/>
                </a:cubicBezTo>
                <a:cubicBezTo>
                  <a:pt x="6577" y="9045"/>
                  <a:pt x="6519" y="9110"/>
                  <a:pt x="6548" y="9114"/>
                </a:cubicBezTo>
                <a:cubicBezTo>
                  <a:pt x="6516" y="9110"/>
                  <a:pt x="6528" y="9070"/>
                  <a:pt x="6490" y="9070"/>
                </a:cubicBezTo>
                <a:close/>
                <a:moveTo>
                  <a:pt x="6255" y="9070"/>
                </a:moveTo>
                <a:cubicBezTo>
                  <a:pt x="6243" y="9028"/>
                  <a:pt x="6388" y="9038"/>
                  <a:pt x="6343" y="9093"/>
                </a:cubicBezTo>
                <a:cubicBezTo>
                  <a:pt x="6323" y="9093"/>
                  <a:pt x="6304" y="9093"/>
                  <a:pt x="6284" y="9093"/>
                </a:cubicBezTo>
                <a:cubicBezTo>
                  <a:pt x="6290" y="9073"/>
                  <a:pt x="6273" y="9072"/>
                  <a:pt x="6255" y="9070"/>
                </a:cubicBezTo>
                <a:close/>
                <a:moveTo>
                  <a:pt x="2210" y="9114"/>
                </a:moveTo>
                <a:cubicBezTo>
                  <a:pt x="2181" y="9100"/>
                  <a:pt x="2180" y="9064"/>
                  <a:pt x="2122" y="9070"/>
                </a:cubicBezTo>
                <a:cubicBezTo>
                  <a:pt x="2072" y="9062"/>
                  <a:pt x="2067" y="9087"/>
                  <a:pt x="2063" y="9114"/>
                </a:cubicBezTo>
                <a:cubicBezTo>
                  <a:pt x="2040" y="9103"/>
                  <a:pt x="2016" y="9092"/>
                  <a:pt x="1976" y="9093"/>
                </a:cubicBezTo>
                <a:cubicBezTo>
                  <a:pt x="1977" y="9014"/>
                  <a:pt x="2329" y="9037"/>
                  <a:pt x="2210" y="9114"/>
                </a:cubicBezTo>
                <a:close/>
                <a:moveTo>
                  <a:pt x="8688" y="9005"/>
                </a:moveTo>
                <a:cubicBezTo>
                  <a:pt x="8637" y="9042"/>
                  <a:pt x="8731" y="9091"/>
                  <a:pt x="8599" y="9093"/>
                </a:cubicBezTo>
                <a:cubicBezTo>
                  <a:pt x="8647" y="9076"/>
                  <a:pt x="8593" y="8985"/>
                  <a:pt x="8688" y="9005"/>
                </a:cubicBezTo>
                <a:close/>
                <a:moveTo>
                  <a:pt x="2416" y="8784"/>
                </a:moveTo>
                <a:cubicBezTo>
                  <a:pt x="2517" y="8811"/>
                  <a:pt x="2636" y="8825"/>
                  <a:pt x="2767" y="8828"/>
                </a:cubicBezTo>
                <a:cubicBezTo>
                  <a:pt x="2734" y="8855"/>
                  <a:pt x="2683" y="8868"/>
                  <a:pt x="2708" y="8938"/>
                </a:cubicBezTo>
                <a:cubicBezTo>
                  <a:pt x="2656" y="8881"/>
                  <a:pt x="2543" y="8858"/>
                  <a:pt x="2445" y="8893"/>
                </a:cubicBezTo>
                <a:cubicBezTo>
                  <a:pt x="2402" y="8843"/>
                  <a:pt x="2383" y="8853"/>
                  <a:pt x="2416" y="8784"/>
                </a:cubicBezTo>
                <a:close/>
                <a:moveTo>
                  <a:pt x="53297" y="8762"/>
                </a:moveTo>
                <a:cubicBezTo>
                  <a:pt x="53327" y="8777"/>
                  <a:pt x="53327" y="8813"/>
                  <a:pt x="53385" y="8806"/>
                </a:cubicBezTo>
                <a:cubicBezTo>
                  <a:pt x="53363" y="8826"/>
                  <a:pt x="53354" y="8856"/>
                  <a:pt x="53355" y="8893"/>
                </a:cubicBezTo>
                <a:cubicBezTo>
                  <a:pt x="53297" y="8977"/>
                  <a:pt x="53373" y="8781"/>
                  <a:pt x="53267" y="8828"/>
                </a:cubicBezTo>
                <a:cubicBezTo>
                  <a:pt x="53283" y="8810"/>
                  <a:pt x="53298" y="8792"/>
                  <a:pt x="53297" y="8762"/>
                </a:cubicBezTo>
                <a:close/>
                <a:moveTo>
                  <a:pt x="2884" y="8762"/>
                </a:moveTo>
                <a:cubicBezTo>
                  <a:pt x="2946" y="8810"/>
                  <a:pt x="2968" y="8751"/>
                  <a:pt x="3060" y="8762"/>
                </a:cubicBezTo>
                <a:cubicBezTo>
                  <a:pt x="3016" y="8817"/>
                  <a:pt x="3144" y="8807"/>
                  <a:pt x="3207" y="8828"/>
                </a:cubicBezTo>
                <a:cubicBezTo>
                  <a:pt x="3243" y="8840"/>
                  <a:pt x="3255" y="8864"/>
                  <a:pt x="3295" y="8873"/>
                </a:cubicBezTo>
                <a:cubicBezTo>
                  <a:pt x="3280" y="8945"/>
                  <a:pt x="3223" y="8856"/>
                  <a:pt x="3207" y="8850"/>
                </a:cubicBezTo>
                <a:cubicBezTo>
                  <a:pt x="3192" y="8845"/>
                  <a:pt x="3165" y="8853"/>
                  <a:pt x="3149" y="8850"/>
                </a:cubicBezTo>
                <a:cubicBezTo>
                  <a:pt x="3125" y="8845"/>
                  <a:pt x="3126" y="8829"/>
                  <a:pt x="3119" y="8828"/>
                </a:cubicBezTo>
                <a:cubicBezTo>
                  <a:pt x="3089" y="8822"/>
                  <a:pt x="3057" y="8849"/>
                  <a:pt x="3060" y="8850"/>
                </a:cubicBezTo>
                <a:cubicBezTo>
                  <a:pt x="3027" y="8841"/>
                  <a:pt x="3051" y="8814"/>
                  <a:pt x="3031" y="8806"/>
                </a:cubicBezTo>
                <a:cubicBezTo>
                  <a:pt x="2996" y="8793"/>
                  <a:pt x="2845" y="8836"/>
                  <a:pt x="2884" y="8762"/>
                </a:cubicBezTo>
                <a:close/>
                <a:moveTo>
                  <a:pt x="3089" y="8718"/>
                </a:moveTo>
                <a:cubicBezTo>
                  <a:pt x="3128" y="8726"/>
                  <a:pt x="3136" y="8757"/>
                  <a:pt x="3177" y="8762"/>
                </a:cubicBezTo>
                <a:cubicBezTo>
                  <a:pt x="3183" y="8781"/>
                  <a:pt x="3166" y="8782"/>
                  <a:pt x="3149" y="8784"/>
                </a:cubicBezTo>
                <a:cubicBezTo>
                  <a:pt x="3128" y="8784"/>
                  <a:pt x="3109" y="8784"/>
                  <a:pt x="3089" y="8784"/>
                </a:cubicBezTo>
                <a:cubicBezTo>
                  <a:pt x="3089" y="8762"/>
                  <a:pt x="3089" y="8740"/>
                  <a:pt x="3089" y="8718"/>
                </a:cubicBezTo>
                <a:close/>
                <a:moveTo>
                  <a:pt x="2884" y="8718"/>
                </a:moveTo>
                <a:cubicBezTo>
                  <a:pt x="2889" y="8712"/>
                  <a:pt x="2948" y="8678"/>
                  <a:pt x="2972" y="8695"/>
                </a:cubicBezTo>
                <a:cubicBezTo>
                  <a:pt x="2994" y="8712"/>
                  <a:pt x="2853" y="8762"/>
                  <a:pt x="2884" y="8718"/>
                </a:cubicBezTo>
                <a:close/>
                <a:moveTo>
                  <a:pt x="2445" y="8695"/>
                </a:moveTo>
                <a:cubicBezTo>
                  <a:pt x="2531" y="8715"/>
                  <a:pt x="2535" y="8715"/>
                  <a:pt x="2621" y="8695"/>
                </a:cubicBezTo>
                <a:cubicBezTo>
                  <a:pt x="2596" y="8756"/>
                  <a:pt x="2451" y="8790"/>
                  <a:pt x="2445" y="8695"/>
                </a:cubicBezTo>
                <a:close/>
                <a:moveTo>
                  <a:pt x="2386" y="8607"/>
                </a:moveTo>
                <a:cubicBezTo>
                  <a:pt x="2390" y="8600"/>
                  <a:pt x="2448" y="8569"/>
                  <a:pt x="2474" y="8587"/>
                </a:cubicBezTo>
                <a:cubicBezTo>
                  <a:pt x="2545" y="8633"/>
                  <a:pt x="2350" y="8679"/>
                  <a:pt x="2386" y="8607"/>
                </a:cubicBezTo>
                <a:close/>
                <a:moveTo>
                  <a:pt x="2240" y="8542"/>
                </a:moveTo>
                <a:cubicBezTo>
                  <a:pt x="2287" y="8587"/>
                  <a:pt x="2278" y="8564"/>
                  <a:pt x="2357" y="8587"/>
                </a:cubicBezTo>
                <a:cubicBezTo>
                  <a:pt x="2341" y="8604"/>
                  <a:pt x="2326" y="8622"/>
                  <a:pt x="2327" y="8652"/>
                </a:cubicBezTo>
                <a:cubicBezTo>
                  <a:pt x="2271" y="8611"/>
                  <a:pt x="2305" y="8612"/>
                  <a:pt x="2210" y="8630"/>
                </a:cubicBezTo>
                <a:cubicBezTo>
                  <a:pt x="2233" y="8610"/>
                  <a:pt x="2242" y="8580"/>
                  <a:pt x="2240" y="8542"/>
                </a:cubicBezTo>
                <a:close/>
                <a:moveTo>
                  <a:pt x="54059" y="8432"/>
                </a:moveTo>
                <a:cubicBezTo>
                  <a:pt x="54084" y="8436"/>
                  <a:pt x="54088" y="8455"/>
                  <a:pt x="54119" y="8454"/>
                </a:cubicBezTo>
                <a:cubicBezTo>
                  <a:pt x="54119" y="8501"/>
                  <a:pt x="53975" y="8476"/>
                  <a:pt x="54059" y="8432"/>
                </a:cubicBezTo>
                <a:close/>
                <a:moveTo>
                  <a:pt x="53327" y="8410"/>
                </a:moveTo>
                <a:cubicBezTo>
                  <a:pt x="53351" y="8421"/>
                  <a:pt x="53373" y="8433"/>
                  <a:pt x="53415" y="8432"/>
                </a:cubicBezTo>
                <a:cubicBezTo>
                  <a:pt x="53411" y="8489"/>
                  <a:pt x="53300" y="8464"/>
                  <a:pt x="53297" y="8520"/>
                </a:cubicBezTo>
                <a:cubicBezTo>
                  <a:pt x="53217" y="8500"/>
                  <a:pt x="53327" y="8443"/>
                  <a:pt x="53327" y="8410"/>
                </a:cubicBezTo>
                <a:close/>
                <a:moveTo>
                  <a:pt x="10593" y="8432"/>
                </a:moveTo>
                <a:cubicBezTo>
                  <a:pt x="10643" y="8439"/>
                  <a:pt x="10648" y="8415"/>
                  <a:pt x="10651" y="8388"/>
                </a:cubicBezTo>
                <a:cubicBezTo>
                  <a:pt x="10727" y="8390"/>
                  <a:pt x="10709" y="8462"/>
                  <a:pt x="10710" y="8520"/>
                </a:cubicBezTo>
                <a:cubicBezTo>
                  <a:pt x="10667" y="8494"/>
                  <a:pt x="10579" y="8501"/>
                  <a:pt x="10593" y="8432"/>
                </a:cubicBezTo>
                <a:close/>
                <a:moveTo>
                  <a:pt x="1067" y="8388"/>
                </a:moveTo>
                <a:cubicBezTo>
                  <a:pt x="1035" y="8438"/>
                  <a:pt x="947" y="8512"/>
                  <a:pt x="862" y="8454"/>
                </a:cubicBezTo>
                <a:cubicBezTo>
                  <a:pt x="862" y="8431"/>
                  <a:pt x="898" y="8438"/>
                  <a:pt x="921" y="8432"/>
                </a:cubicBezTo>
                <a:cubicBezTo>
                  <a:pt x="954" y="8421"/>
                  <a:pt x="987" y="8393"/>
                  <a:pt x="1067" y="8388"/>
                </a:cubicBezTo>
                <a:close/>
                <a:moveTo>
                  <a:pt x="53824" y="8388"/>
                </a:moveTo>
                <a:cubicBezTo>
                  <a:pt x="53737" y="8469"/>
                  <a:pt x="53727" y="8321"/>
                  <a:pt x="53824" y="8388"/>
                </a:cubicBezTo>
                <a:close/>
                <a:moveTo>
                  <a:pt x="53532" y="8366"/>
                </a:moveTo>
                <a:cubicBezTo>
                  <a:pt x="53583" y="8371"/>
                  <a:pt x="53599" y="8404"/>
                  <a:pt x="53591" y="8454"/>
                </a:cubicBezTo>
                <a:cubicBezTo>
                  <a:pt x="53502" y="8475"/>
                  <a:pt x="53539" y="8405"/>
                  <a:pt x="53532" y="8366"/>
                </a:cubicBezTo>
                <a:close/>
                <a:moveTo>
                  <a:pt x="56346" y="6737"/>
                </a:moveTo>
                <a:cubicBezTo>
                  <a:pt x="56349" y="6688"/>
                  <a:pt x="56470" y="6727"/>
                  <a:pt x="56521" y="6715"/>
                </a:cubicBezTo>
                <a:cubicBezTo>
                  <a:pt x="56512" y="6744"/>
                  <a:pt x="56470" y="6749"/>
                  <a:pt x="56462" y="6781"/>
                </a:cubicBezTo>
                <a:cubicBezTo>
                  <a:pt x="56383" y="6797"/>
                  <a:pt x="56404" y="6737"/>
                  <a:pt x="56346" y="6737"/>
                </a:cubicBezTo>
                <a:close/>
                <a:moveTo>
                  <a:pt x="56023" y="6715"/>
                </a:moveTo>
                <a:cubicBezTo>
                  <a:pt x="56032" y="6685"/>
                  <a:pt x="56097" y="6697"/>
                  <a:pt x="56141" y="6693"/>
                </a:cubicBezTo>
                <a:cubicBezTo>
                  <a:pt x="56067" y="6778"/>
                  <a:pt x="56162" y="6746"/>
                  <a:pt x="56258" y="6737"/>
                </a:cubicBezTo>
                <a:cubicBezTo>
                  <a:pt x="56314" y="6817"/>
                  <a:pt x="55987" y="6766"/>
                  <a:pt x="56168" y="6803"/>
                </a:cubicBezTo>
                <a:cubicBezTo>
                  <a:pt x="56160" y="6833"/>
                  <a:pt x="56097" y="6821"/>
                  <a:pt x="56053" y="6825"/>
                </a:cubicBezTo>
                <a:cubicBezTo>
                  <a:pt x="56043" y="6774"/>
                  <a:pt x="56057" y="6740"/>
                  <a:pt x="56082" y="6715"/>
                </a:cubicBezTo>
                <a:cubicBezTo>
                  <a:pt x="56062" y="6715"/>
                  <a:pt x="56043" y="6715"/>
                  <a:pt x="56023" y="6715"/>
                </a:cubicBezTo>
                <a:close/>
                <a:moveTo>
                  <a:pt x="774" y="6451"/>
                </a:moveTo>
                <a:cubicBezTo>
                  <a:pt x="685" y="6532"/>
                  <a:pt x="675" y="6384"/>
                  <a:pt x="774" y="6451"/>
                </a:cubicBezTo>
                <a:close/>
                <a:moveTo>
                  <a:pt x="71" y="6341"/>
                </a:moveTo>
                <a:cubicBezTo>
                  <a:pt x="171" y="6378"/>
                  <a:pt x="35" y="6402"/>
                  <a:pt x="12" y="6385"/>
                </a:cubicBezTo>
                <a:cubicBezTo>
                  <a:pt x="0" y="6376"/>
                  <a:pt x="86" y="6358"/>
                  <a:pt x="71" y="6341"/>
                </a:cubicBezTo>
                <a:close/>
                <a:moveTo>
                  <a:pt x="158" y="6297"/>
                </a:moveTo>
                <a:cubicBezTo>
                  <a:pt x="210" y="6303"/>
                  <a:pt x="225" y="6334"/>
                  <a:pt x="218" y="6385"/>
                </a:cubicBezTo>
                <a:cubicBezTo>
                  <a:pt x="108" y="6382"/>
                  <a:pt x="143" y="6353"/>
                  <a:pt x="158" y="6297"/>
                </a:cubicBezTo>
                <a:close/>
                <a:moveTo>
                  <a:pt x="56082" y="6076"/>
                </a:moveTo>
                <a:cubicBezTo>
                  <a:pt x="56101" y="6076"/>
                  <a:pt x="56121" y="6076"/>
                  <a:pt x="56141" y="6076"/>
                </a:cubicBezTo>
                <a:cubicBezTo>
                  <a:pt x="56141" y="6091"/>
                  <a:pt x="56141" y="6107"/>
                  <a:pt x="56141" y="6121"/>
                </a:cubicBezTo>
                <a:cubicBezTo>
                  <a:pt x="56121" y="6121"/>
                  <a:pt x="56101" y="6121"/>
                  <a:pt x="56082" y="6121"/>
                </a:cubicBezTo>
                <a:cubicBezTo>
                  <a:pt x="56082" y="6107"/>
                  <a:pt x="56082" y="6091"/>
                  <a:pt x="56082" y="6076"/>
                </a:cubicBezTo>
                <a:close/>
                <a:moveTo>
                  <a:pt x="55115" y="5504"/>
                </a:moveTo>
                <a:cubicBezTo>
                  <a:pt x="55190" y="5526"/>
                  <a:pt x="55233" y="5497"/>
                  <a:pt x="55349" y="5526"/>
                </a:cubicBezTo>
                <a:cubicBezTo>
                  <a:pt x="55390" y="5537"/>
                  <a:pt x="55410" y="5530"/>
                  <a:pt x="55407" y="5570"/>
                </a:cubicBezTo>
                <a:cubicBezTo>
                  <a:pt x="55376" y="5608"/>
                  <a:pt x="55331" y="5562"/>
                  <a:pt x="55260" y="5548"/>
                </a:cubicBezTo>
                <a:cubicBezTo>
                  <a:pt x="55227" y="5541"/>
                  <a:pt x="55083" y="5575"/>
                  <a:pt x="55115" y="5504"/>
                </a:cubicBezTo>
                <a:close/>
                <a:moveTo>
                  <a:pt x="55085" y="5482"/>
                </a:moveTo>
                <a:cubicBezTo>
                  <a:pt x="55065" y="5511"/>
                  <a:pt x="55022" y="5524"/>
                  <a:pt x="54967" y="5526"/>
                </a:cubicBezTo>
                <a:cubicBezTo>
                  <a:pt x="54971" y="5445"/>
                  <a:pt x="55011" y="5471"/>
                  <a:pt x="55085" y="5482"/>
                </a:cubicBezTo>
                <a:close/>
                <a:moveTo>
                  <a:pt x="54880" y="5482"/>
                </a:moveTo>
                <a:cubicBezTo>
                  <a:pt x="54881" y="5481"/>
                  <a:pt x="54877" y="5461"/>
                  <a:pt x="54880" y="5461"/>
                </a:cubicBezTo>
                <a:cubicBezTo>
                  <a:pt x="54985" y="5447"/>
                  <a:pt x="54883" y="5558"/>
                  <a:pt x="54851" y="5526"/>
                </a:cubicBezTo>
                <a:cubicBezTo>
                  <a:pt x="54851" y="5528"/>
                  <a:pt x="54877" y="5484"/>
                  <a:pt x="54880" y="5482"/>
                </a:cubicBezTo>
                <a:close/>
                <a:moveTo>
                  <a:pt x="53532" y="5482"/>
                </a:moveTo>
                <a:cubicBezTo>
                  <a:pt x="53523" y="5443"/>
                  <a:pt x="53697" y="5443"/>
                  <a:pt x="53649" y="5504"/>
                </a:cubicBezTo>
                <a:cubicBezTo>
                  <a:pt x="53588" y="5514"/>
                  <a:pt x="53571" y="5489"/>
                  <a:pt x="53532" y="5482"/>
                </a:cubicBezTo>
                <a:close/>
                <a:moveTo>
                  <a:pt x="53942" y="5438"/>
                </a:moveTo>
                <a:cubicBezTo>
                  <a:pt x="54053" y="5459"/>
                  <a:pt x="53963" y="5526"/>
                  <a:pt x="53854" y="5504"/>
                </a:cubicBezTo>
                <a:cubicBezTo>
                  <a:pt x="53864" y="5479"/>
                  <a:pt x="53906" y="5449"/>
                  <a:pt x="53912" y="5482"/>
                </a:cubicBezTo>
                <a:cubicBezTo>
                  <a:pt x="53942" y="5482"/>
                  <a:pt x="53936" y="5455"/>
                  <a:pt x="53942" y="5438"/>
                </a:cubicBezTo>
                <a:close/>
                <a:moveTo>
                  <a:pt x="334" y="5438"/>
                </a:moveTo>
                <a:cubicBezTo>
                  <a:pt x="387" y="5458"/>
                  <a:pt x="372" y="5528"/>
                  <a:pt x="481" y="5504"/>
                </a:cubicBezTo>
                <a:cubicBezTo>
                  <a:pt x="462" y="5534"/>
                  <a:pt x="418" y="5545"/>
                  <a:pt x="364" y="5548"/>
                </a:cubicBezTo>
                <a:cubicBezTo>
                  <a:pt x="376" y="5495"/>
                  <a:pt x="310" y="5501"/>
                  <a:pt x="334" y="5438"/>
                </a:cubicBezTo>
                <a:close/>
                <a:moveTo>
                  <a:pt x="53767" y="5416"/>
                </a:moveTo>
                <a:cubicBezTo>
                  <a:pt x="53872" y="5476"/>
                  <a:pt x="53701" y="5558"/>
                  <a:pt x="53767" y="5416"/>
                </a:cubicBezTo>
                <a:close/>
                <a:moveTo>
                  <a:pt x="55789" y="5372"/>
                </a:moveTo>
                <a:cubicBezTo>
                  <a:pt x="55710" y="5452"/>
                  <a:pt x="55600" y="5323"/>
                  <a:pt x="55789" y="5372"/>
                </a:cubicBezTo>
                <a:close/>
                <a:moveTo>
                  <a:pt x="55290" y="5263"/>
                </a:moveTo>
                <a:cubicBezTo>
                  <a:pt x="55314" y="5197"/>
                  <a:pt x="55365" y="5291"/>
                  <a:pt x="55436" y="5263"/>
                </a:cubicBezTo>
                <a:cubicBezTo>
                  <a:pt x="55430" y="5302"/>
                  <a:pt x="55307" y="5329"/>
                  <a:pt x="55466" y="5329"/>
                </a:cubicBezTo>
                <a:cubicBezTo>
                  <a:pt x="55637" y="5329"/>
                  <a:pt x="55367" y="5363"/>
                  <a:pt x="55319" y="5372"/>
                </a:cubicBezTo>
                <a:cubicBezTo>
                  <a:pt x="55305" y="5303"/>
                  <a:pt x="55389" y="5282"/>
                  <a:pt x="55290" y="5263"/>
                </a:cubicBezTo>
                <a:close/>
                <a:moveTo>
                  <a:pt x="3676" y="4866"/>
                </a:moveTo>
                <a:cubicBezTo>
                  <a:pt x="3663" y="4893"/>
                  <a:pt x="3638" y="4911"/>
                  <a:pt x="3588" y="4911"/>
                </a:cubicBezTo>
                <a:cubicBezTo>
                  <a:pt x="3601" y="4884"/>
                  <a:pt x="3625" y="4865"/>
                  <a:pt x="3676" y="4866"/>
                </a:cubicBezTo>
                <a:close/>
                <a:moveTo>
                  <a:pt x="334" y="4866"/>
                </a:moveTo>
                <a:cubicBezTo>
                  <a:pt x="366" y="4872"/>
                  <a:pt x="355" y="4910"/>
                  <a:pt x="393" y="4911"/>
                </a:cubicBezTo>
                <a:cubicBezTo>
                  <a:pt x="380" y="4971"/>
                  <a:pt x="301" y="4911"/>
                  <a:pt x="334" y="4866"/>
                </a:cubicBezTo>
                <a:close/>
                <a:moveTo>
                  <a:pt x="3617" y="4756"/>
                </a:moveTo>
                <a:cubicBezTo>
                  <a:pt x="3637" y="4756"/>
                  <a:pt x="3656" y="4756"/>
                  <a:pt x="3676" y="4756"/>
                </a:cubicBezTo>
                <a:cubicBezTo>
                  <a:pt x="3660" y="4774"/>
                  <a:pt x="3645" y="4792"/>
                  <a:pt x="3646" y="4822"/>
                </a:cubicBezTo>
                <a:cubicBezTo>
                  <a:pt x="3586" y="4809"/>
                  <a:pt x="3584" y="4788"/>
                  <a:pt x="3617" y="4756"/>
                </a:cubicBezTo>
                <a:close/>
                <a:moveTo>
                  <a:pt x="3793" y="4734"/>
                </a:moveTo>
                <a:cubicBezTo>
                  <a:pt x="3780" y="4761"/>
                  <a:pt x="3755" y="4779"/>
                  <a:pt x="3705" y="4778"/>
                </a:cubicBezTo>
                <a:cubicBezTo>
                  <a:pt x="3691" y="4731"/>
                  <a:pt x="3747" y="4736"/>
                  <a:pt x="3793" y="4734"/>
                </a:cubicBezTo>
                <a:close/>
                <a:moveTo>
                  <a:pt x="54646" y="4734"/>
                </a:moveTo>
                <a:cubicBezTo>
                  <a:pt x="54556" y="4815"/>
                  <a:pt x="54547" y="4667"/>
                  <a:pt x="54646" y="4734"/>
                </a:cubicBezTo>
                <a:close/>
                <a:moveTo>
                  <a:pt x="3617" y="4734"/>
                </a:moveTo>
                <a:cubicBezTo>
                  <a:pt x="3655" y="4677"/>
                  <a:pt x="3678" y="4665"/>
                  <a:pt x="3763" y="4690"/>
                </a:cubicBezTo>
                <a:cubicBezTo>
                  <a:pt x="3739" y="4722"/>
                  <a:pt x="3690" y="4737"/>
                  <a:pt x="3617" y="4734"/>
                </a:cubicBezTo>
                <a:close/>
                <a:moveTo>
                  <a:pt x="2327" y="4580"/>
                </a:moveTo>
                <a:cubicBezTo>
                  <a:pt x="2327" y="4580"/>
                  <a:pt x="2328" y="4558"/>
                  <a:pt x="2327" y="4558"/>
                </a:cubicBezTo>
                <a:cubicBezTo>
                  <a:pt x="2434" y="4569"/>
                  <a:pt x="2277" y="4630"/>
                  <a:pt x="2240" y="4602"/>
                </a:cubicBezTo>
                <a:cubicBezTo>
                  <a:pt x="2219" y="4585"/>
                  <a:pt x="2314" y="4581"/>
                  <a:pt x="2327" y="4580"/>
                </a:cubicBezTo>
                <a:close/>
                <a:moveTo>
                  <a:pt x="2943" y="4558"/>
                </a:moveTo>
                <a:cubicBezTo>
                  <a:pt x="2948" y="4531"/>
                  <a:pt x="2996" y="4539"/>
                  <a:pt x="3031" y="4536"/>
                </a:cubicBezTo>
                <a:cubicBezTo>
                  <a:pt x="3031" y="4558"/>
                  <a:pt x="3031" y="4580"/>
                  <a:pt x="3031" y="4602"/>
                </a:cubicBezTo>
                <a:cubicBezTo>
                  <a:pt x="2993" y="4594"/>
                  <a:pt x="2985" y="4563"/>
                  <a:pt x="2943" y="4558"/>
                </a:cubicBezTo>
                <a:close/>
                <a:moveTo>
                  <a:pt x="3089" y="4513"/>
                </a:moveTo>
                <a:cubicBezTo>
                  <a:pt x="3151" y="4504"/>
                  <a:pt x="3167" y="4528"/>
                  <a:pt x="3207" y="4536"/>
                </a:cubicBezTo>
                <a:cubicBezTo>
                  <a:pt x="3216" y="4575"/>
                  <a:pt x="3043" y="4575"/>
                  <a:pt x="3089" y="4513"/>
                </a:cubicBezTo>
                <a:close/>
                <a:moveTo>
                  <a:pt x="657" y="4161"/>
                </a:moveTo>
                <a:cubicBezTo>
                  <a:pt x="656" y="4183"/>
                  <a:pt x="621" y="4179"/>
                  <a:pt x="598" y="4184"/>
                </a:cubicBezTo>
                <a:cubicBezTo>
                  <a:pt x="596" y="4259"/>
                  <a:pt x="685" y="4265"/>
                  <a:pt x="745" y="4293"/>
                </a:cubicBezTo>
                <a:cubicBezTo>
                  <a:pt x="703" y="4326"/>
                  <a:pt x="701" y="4379"/>
                  <a:pt x="803" y="4359"/>
                </a:cubicBezTo>
                <a:cubicBezTo>
                  <a:pt x="751" y="4464"/>
                  <a:pt x="689" y="4316"/>
                  <a:pt x="569" y="4338"/>
                </a:cubicBezTo>
                <a:cubicBezTo>
                  <a:pt x="556" y="4319"/>
                  <a:pt x="543" y="4298"/>
                  <a:pt x="510" y="4293"/>
                </a:cubicBezTo>
                <a:cubicBezTo>
                  <a:pt x="514" y="4239"/>
                  <a:pt x="516" y="4187"/>
                  <a:pt x="452" y="4184"/>
                </a:cubicBezTo>
                <a:cubicBezTo>
                  <a:pt x="479" y="4100"/>
                  <a:pt x="570" y="4167"/>
                  <a:pt x="657" y="4161"/>
                </a:cubicBezTo>
                <a:close/>
                <a:moveTo>
                  <a:pt x="1976" y="3986"/>
                </a:moveTo>
                <a:cubicBezTo>
                  <a:pt x="2043" y="4003"/>
                  <a:pt x="2004" y="4121"/>
                  <a:pt x="1917" y="4095"/>
                </a:cubicBezTo>
                <a:cubicBezTo>
                  <a:pt x="1912" y="4077"/>
                  <a:pt x="1929" y="4074"/>
                  <a:pt x="1946" y="4073"/>
                </a:cubicBezTo>
                <a:cubicBezTo>
                  <a:pt x="1960" y="4040"/>
                  <a:pt x="1869" y="4065"/>
                  <a:pt x="1858" y="4052"/>
                </a:cubicBezTo>
                <a:cubicBezTo>
                  <a:pt x="1831" y="4016"/>
                  <a:pt x="1989" y="4048"/>
                  <a:pt x="1976" y="3986"/>
                </a:cubicBezTo>
                <a:close/>
                <a:moveTo>
                  <a:pt x="598" y="3898"/>
                </a:moveTo>
                <a:cubicBezTo>
                  <a:pt x="735" y="3910"/>
                  <a:pt x="598" y="4001"/>
                  <a:pt x="715" y="4007"/>
                </a:cubicBezTo>
                <a:cubicBezTo>
                  <a:pt x="694" y="4083"/>
                  <a:pt x="628" y="4022"/>
                  <a:pt x="569" y="4007"/>
                </a:cubicBezTo>
                <a:cubicBezTo>
                  <a:pt x="544" y="3946"/>
                  <a:pt x="610" y="3950"/>
                  <a:pt x="598" y="3898"/>
                </a:cubicBezTo>
                <a:close/>
                <a:moveTo>
                  <a:pt x="2327" y="4052"/>
                </a:moveTo>
                <a:cubicBezTo>
                  <a:pt x="2242" y="4033"/>
                  <a:pt x="2345" y="3981"/>
                  <a:pt x="2327" y="3941"/>
                </a:cubicBezTo>
                <a:cubicBezTo>
                  <a:pt x="2233" y="3922"/>
                  <a:pt x="2286" y="4013"/>
                  <a:pt x="2240" y="4029"/>
                </a:cubicBezTo>
                <a:cubicBezTo>
                  <a:pt x="2187" y="4026"/>
                  <a:pt x="2178" y="4056"/>
                  <a:pt x="2122" y="4052"/>
                </a:cubicBezTo>
                <a:cubicBezTo>
                  <a:pt x="2148" y="4006"/>
                  <a:pt x="2212" y="3986"/>
                  <a:pt x="2210" y="3919"/>
                </a:cubicBezTo>
                <a:cubicBezTo>
                  <a:pt x="2332" y="3945"/>
                  <a:pt x="2324" y="3874"/>
                  <a:pt x="2416" y="3875"/>
                </a:cubicBezTo>
                <a:cubicBezTo>
                  <a:pt x="2412" y="3953"/>
                  <a:pt x="2331" y="3974"/>
                  <a:pt x="2327" y="4052"/>
                </a:cubicBezTo>
                <a:close/>
                <a:moveTo>
                  <a:pt x="55701" y="3766"/>
                </a:moveTo>
                <a:cubicBezTo>
                  <a:pt x="55720" y="3766"/>
                  <a:pt x="55739" y="3766"/>
                  <a:pt x="55759" y="3766"/>
                </a:cubicBezTo>
                <a:cubicBezTo>
                  <a:pt x="55765" y="3827"/>
                  <a:pt x="55540" y="3760"/>
                  <a:pt x="55701" y="3766"/>
                </a:cubicBezTo>
                <a:close/>
                <a:moveTo>
                  <a:pt x="1126" y="3700"/>
                </a:moveTo>
                <a:cubicBezTo>
                  <a:pt x="1101" y="3732"/>
                  <a:pt x="1052" y="3746"/>
                  <a:pt x="979" y="3743"/>
                </a:cubicBezTo>
                <a:cubicBezTo>
                  <a:pt x="1004" y="3710"/>
                  <a:pt x="1053" y="3696"/>
                  <a:pt x="1126" y="3700"/>
                </a:cubicBezTo>
                <a:close/>
                <a:moveTo>
                  <a:pt x="1243" y="3655"/>
                </a:moveTo>
                <a:cubicBezTo>
                  <a:pt x="1230" y="3682"/>
                  <a:pt x="1205" y="3700"/>
                  <a:pt x="1155" y="3700"/>
                </a:cubicBezTo>
                <a:cubicBezTo>
                  <a:pt x="1168" y="3673"/>
                  <a:pt x="1193" y="3654"/>
                  <a:pt x="1243" y="3655"/>
                </a:cubicBezTo>
                <a:close/>
                <a:moveTo>
                  <a:pt x="1272" y="3348"/>
                </a:moveTo>
                <a:cubicBezTo>
                  <a:pt x="1201" y="3420"/>
                  <a:pt x="1132" y="3286"/>
                  <a:pt x="1272" y="3348"/>
                </a:cubicBezTo>
                <a:close/>
                <a:moveTo>
                  <a:pt x="1419" y="3215"/>
                </a:moveTo>
                <a:cubicBezTo>
                  <a:pt x="1414" y="3264"/>
                  <a:pt x="1345" y="3262"/>
                  <a:pt x="1272" y="3259"/>
                </a:cubicBezTo>
                <a:cubicBezTo>
                  <a:pt x="1276" y="3211"/>
                  <a:pt x="1346" y="3212"/>
                  <a:pt x="1419" y="3215"/>
                </a:cubicBezTo>
                <a:close/>
                <a:moveTo>
                  <a:pt x="745" y="2907"/>
                </a:moveTo>
                <a:cubicBezTo>
                  <a:pt x="677" y="2972"/>
                  <a:pt x="526" y="2989"/>
                  <a:pt x="393" y="3016"/>
                </a:cubicBezTo>
                <a:cubicBezTo>
                  <a:pt x="486" y="2962"/>
                  <a:pt x="595" y="2919"/>
                  <a:pt x="745" y="2907"/>
                </a:cubicBezTo>
                <a:close/>
                <a:moveTo>
                  <a:pt x="4057" y="2753"/>
                </a:moveTo>
                <a:cubicBezTo>
                  <a:pt x="4086" y="2753"/>
                  <a:pt x="4115" y="2753"/>
                  <a:pt x="4144" y="2753"/>
                </a:cubicBezTo>
                <a:cubicBezTo>
                  <a:pt x="4119" y="2785"/>
                  <a:pt x="4100" y="2823"/>
                  <a:pt x="4028" y="2819"/>
                </a:cubicBezTo>
                <a:cubicBezTo>
                  <a:pt x="4043" y="2801"/>
                  <a:pt x="4058" y="2783"/>
                  <a:pt x="4057" y="2753"/>
                </a:cubicBezTo>
                <a:close/>
                <a:moveTo>
                  <a:pt x="2093" y="2489"/>
                </a:moveTo>
                <a:cubicBezTo>
                  <a:pt x="2080" y="2516"/>
                  <a:pt x="2056" y="2534"/>
                  <a:pt x="2005" y="2532"/>
                </a:cubicBezTo>
                <a:cubicBezTo>
                  <a:pt x="1992" y="2486"/>
                  <a:pt x="2047" y="2491"/>
                  <a:pt x="2093" y="2489"/>
                </a:cubicBezTo>
                <a:close/>
                <a:moveTo>
                  <a:pt x="1624" y="2445"/>
                </a:moveTo>
                <a:cubicBezTo>
                  <a:pt x="1644" y="2445"/>
                  <a:pt x="1663" y="2445"/>
                  <a:pt x="1683" y="2445"/>
                </a:cubicBezTo>
                <a:cubicBezTo>
                  <a:pt x="1683" y="2459"/>
                  <a:pt x="1683" y="2474"/>
                  <a:pt x="1683" y="2489"/>
                </a:cubicBezTo>
                <a:cubicBezTo>
                  <a:pt x="1663" y="2489"/>
                  <a:pt x="1644" y="2489"/>
                  <a:pt x="1624" y="2489"/>
                </a:cubicBezTo>
                <a:cubicBezTo>
                  <a:pt x="1624" y="2474"/>
                  <a:pt x="1624" y="2459"/>
                  <a:pt x="1624" y="2445"/>
                </a:cubicBezTo>
                <a:close/>
                <a:moveTo>
                  <a:pt x="2796" y="2378"/>
                </a:moveTo>
                <a:cubicBezTo>
                  <a:pt x="2901" y="2344"/>
                  <a:pt x="2814" y="2453"/>
                  <a:pt x="2884" y="2445"/>
                </a:cubicBezTo>
                <a:cubicBezTo>
                  <a:pt x="2858" y="2504"/>
                  <a:pt x="2765" y="2435"/>
                  <a:pt x="2796" y="2378"/>
                </a:cubicBezTo>
                <a:close/>
                <a:moveTo>
                  <a:pt x="2240" y="2378"/>
                </a:moveTo>
                <a:cubicBezTo>
                  <a:pt x="2282" y="2384"/>
                  <a:pt x="2250" y="2444"/>
                  <a:pt x="2298" y="2445"/>
                </a:cubicBezTo>
                <a:cubicBezTo>
                  <a:pt x="2277" y="2465"/>
                  <a:pt x="2245" y="2479"/>
                  <a:pt x="2210" y="2489"/>
                </a:cubicBezTo>
                <a:cubicBezTo>
                  <a:pt x="2229" y="2511"/>
                  <a:pt x="2278" y="2511"/>
                  <a:pt x="2269" y="2555"/>
                </a:cubicBezTo>
                <a:cubicBezTo>
                  <a:pt x="2175" y="2541"/>
                  <a:pt x="2178" y="2595"/>
                  <a:pt x="2122" y="2555"/>
                </a:cubicBezTo>
                <a:cubicBezTo>
                  <a:pt x="2141" y="2480"/>
                  <a:pt x="2227" y="2457"/>
                  <a:pt x="2240" y="2378"/>
                </a:cubicBezTo>
                <a:close/>
                <a:moveTo>
                  <a:pt x="3735" y="2357"/>
                </a:moveTo>
                <a:cubicBezTo>
                  <a:pt x="3719" y="2358"/>
                  <a:pt x="3695" y="2326"/>
                  <a:pt x="3705" y="2312"/>
                </a:cubicBezTo>
                <a:cubicBezTo>
                  <a:pt x="3716" y="2298"/>
                  <a:pt x="3855" y="2281"/>
                  <a:pt x="3763" y="2335"/>
                </a:cubicBezTo>
                <a:cubicBezTo>
                  <a:pt x="3767" y="2332"/>
                  <a:pt x="3717" y="2359"/>
                  <a:pt x="3735" y="2357"/>
                </a:cubicBezTo>
                <a:close/>
                <a:moveTo>
                  <a:pt x="2034" y="2291"/>
                </a:moveTo>
                <a:cubicBezTo>
                  <a:pt x="2081" y="2321"/>
                  <a:pt x="2016" y="2384"/>
                  <a:pt x="2063" y="2467"/>
                </a:cubicBezTo>
                <a:cubicBezTo>
                  <a:pt x="2028" y="2457"/>
                  <a:pt x="2003" y="2438"/>
                  <a:pt x="2005" y="2400"/>
                </a:cubicBezTo>
                <a:cubicBezTo>
                  <a:pt x="1953" y="2380"/>
                  <a:pt x="1931" y="2444"/>
                  <a:pt x="1917" y="2445"/>
                </a:cubicBezTo>
                <a:cubicBezTo>
                  <a:pt x="1897" y="2446"/>
                  <a:pt x="1857" y="2400"/>
                  <a:pt x="1858" y="2400"/>
                </a:cubicBezTo>
                <a:cubicBezTo>
                  <a:pt x="1819" y="2406"/>
                  <a:pt x="1803" y="2460"/>
                  <a:pt x="1712" y="2445"/>
                </a:cubicBezTo>
                <a:cubicBezTo>
                  <a:pt x="1727" y="2361"/>
                  <a:pt x="1884" y="2384"/>
                  <a:pt x="2005" y="2378"/>
                </a:cubicBezTo>
                <a:cubicBezTo>
                  <a:pt x="2010" y="2353"/>
                  <a:pt x="1999" y="2339"/>
                  <a:pt x="1976" y="2335"/>
                </a:cubicBezTo>
                <a:cubicBezTo>
                  <a:pt x="1983" y="2311"/>
                  <a:pt x="2034" y="2320"/>
                  <a:pt x="2034" y="2291"/>
                </a:cubicBezTo>
                <a:close/>
                <a:moveTo>
                  <a:pt x="6167" y="1938"/>
                </a:moveTo>
                <a:cubicBezTo>
                  <a:pt x="6186" y="1938"/>
                  <a:pt x="6207" y="1938"/>
                  <a:pt x="6226" y="1938"/>
                </a:cubicBezTo>
                <a:cubicBezTo>
                  <a:pt x="6226" y="1953"/>
                  <a:pt x="6226" y="1967"/>
                  <a:pt x="6226" y="1982"/>
                </a:cubicBezTo>
                <a:cubicBezTo>
                  <a:pt x="6207" y="1982"/>
                  <a:pt x="6186" y="1982"/>
                  <a:pt x="6167" y="1982"/>
                </a:cubicBezTo>
                <a:cubicBezTo>
                  <a:pt x="6167" y="1967"/>
                  <a:pt x="6167" y="1953"/>
                  <a:pt x="6167" y="1938"/>
                </a:cubicBezTo>
                <a:close/>
                <a:moveTo>
                  <a:pt x="6577" y="1917"/>
                </a:moveTo>
                <a:cubicBezTo>
                  <a:pt x="6562" y="1934"/>
                  <a:pt x="6547" y="1952"/>
                  <a:pt x="6548" y="1982"/>
                </a:cubicBezTo>
                <a:cubicBezTo>
                  <a:pt x="6525" y="1967"/>
                  <a:pt x="6468" y="1948"/>
                  <a:pt x="6460" y="1982"/>
                </a:cubicBezTo>
                <a:cubicBezTo>
                  <a:pt x="6365" y="1945"/>
                  <a:pt x="6534" y="1922"/>
                  <a:pt x="6577" y="1917"/>
                </a:cubicBezTo>
                <a:close/>
                <a:moveTo>
                  <a:pt x="54586" y="1917"/>
                </a:moveTo>
                <a:cubicBezTo>
                  <a:pt x="54636" y="1842"/>
                  <a:pt x="54668" y="1944"/>
                  <a:pt x="54646" y="1960"/>
                </a:cubicBezTo>
                <a:cubicBezTo>
                  <a:pt x="54633" y="1969"/>
                  <a:pt x="54610" y="1906"/>
                  <a:pt x="54586" y="1917"/>
                </a:cubicBezTo>
                <a:close/>
                <a:moveTo>
                  <a:pt x="17950" y="1894"/>
                </a:moveTo>
                <a:cubicBezTo>
                  <a:pt x="17989" y="1894"/>
                  <a:pt x="18028" y="1894"/>
                  <a:pt x="18067" y="1894"/>
                </a:cubicBezTo>
                <a:cubicBezTo>
                  <a:pt x="18088" y="1930"/>
                  <a:pt x="17929" y="1930"/>
                  <a:pt x="17950" y="1894"/>
                </a:cubicBezTo>
                <a:close/>
                <a:moveTo>
                  <a:pt x="53737" y="1872"/>
                </a:moveTo>
                <a:cubicBezTo>
                  <a:pt x="53860" y="1863"/>
                  <a:pt x="53722" y="1902"/>
                  <a:pt x="53797" y="1917"/>
                </a:cubicBezTo>
                <a:cubicBezTo>
                  <a:pt x="53896" y="1935"/>
                  <a:pt x="53832" y="1936"/>
                  <a:pt x="53737" y="1938"/>
                </a:cubicBezTo>
                <a:cubicBezTo>
                  <a:pt x="53737" y="1917"/>
                  <a:pt x="53737" y="1894"/>
                  <a:pt x="53737" y="1872"/>
                </a:cubicBezTo>
                <a:close/>
                <a:moveTo>
                  <a:pt x="53151" y="1894"/>
                </a:moveTo>
                <a:cubicBezTo>
                  <a:pt x="53082" y="1964"/>
                  <a:pt x="53032" y="1817"/>
                  <a:pt x="53151" y="1894"/>
                </a:cubicBezTo>
                <a:close/>
                <a:moveTo>
                  <a:pt x="8424" y="1872"/>
                </a:moveTo>
                <a:cubicBezTo>
                  <a:pt x="8472" y="1887"/>
                  <a:pt x="8439" y="1905"/>
                  <a:pt x="8424" y="1917"/>
                </a:cubicBezTo>
                <a:cubicBezTo>
                  <a:pt x="8388" y="1944"/>
                  <a:pt x="8414" y="1909"/>
                  <a:pt x="8365" y="1917"/>
                </a:cubicBezTo>
                <a:cubicBezTo>
                  <a:pt x="8336" y="1921"/>
                  <a:pt x="8302" y="1949"/>
                  <a:pt x="8248" y="1938"/>
                </a:cubicBezTo>
                <a:cubicBezTo>
                  <a:pt x="8278" y="1853"/>
                  <a:pt x="8384" y="1910"/>
                  <a:pt x="8424" y="1872"/>
                </a:cubicBezTo>
                <a:close/>
                <a:moveTo>
                  <a:pt x="9156" y="1828"/>
                </a:moveTo>
                <a:cubicBezTo>
                  <a:pt x="9244" y="1843"/>
                  <a:pt x="9129" y="1875"/>
                  <a:pt x="9156" y="1917"/>
                </a:cubicBezTo>
                <a:cubicBezTo>
                  <a:pt x="9059" y="1897"/>
                  <a:pt x="9131" y="1867"/>
                  <a:pt x="9156" y="1828"/>
                </a:cubicBezTo>
                <a:close/>
                <a:moveTo>
                  <a:pt x="15165" y="1785"/>
                </a:moveTo>
                <a:cubicBezTo>
                  <a:pt x="15223" y="1800"/>
                  <a:pt x="15243" y="1843"/>
                  <a:pt x="15253" y="1894"/>
                </a:cubicBezTo>
                <a:cubicBezTo>
                  <a:pt x="15203" y="1867"/>
                  <a:pt x="15103" y="1830"/>
                  <a:pt x="15165" y="1785"/>
                </a:cubicBezTo>
                <a:close/>
                <a:moveTo>
                  <a:pt x="16778" y="1762"/>
                </a:moveTo>
                <a:cubicBezTo>
                  <a:pt x="16822" y="1786"/>
                  <a:pt x="16838" y="1834"/>
                  <a:pt x="16924" y="1828"/>
                </a:cubicBezTo>
                <a:cubicBezTo>
                  <a:pt x="16899" y="1937"/>
                  <a:pt x="16821" y="1777"/>
                  <a:pt x="16778" y="1850"/>
                </a:cubicBezTo>
                <a:cubicBezTo>
                  <a:pt x="16690" y="1836"/>
                  <a:pt x="16805" y="1803"/>
                  <a:pt x="16778" y="1762"/>
                </a:cubicBezTo>
                <a:close/>
                <a:moveTo>
                  <a:pt x="3499" y="1872"/>
                </a:moveTo>
                <a:cubicBezTo>
                  <a:pt x="3476" y="1878"/>
                  <a:pt x="3471" y="1892"/>
                  <a:pt x="3441" y="1894"/>
                </a:cubicBezTo>
                <a:cubicBezTo>
                  <a:pt x="3357" y="1901"/>
                  <a:pt x="3399" y="1872"/>
                  <a:pt x="3295" y="1894"/>
                </a:cubicBezTo>
                <a:cubicBezTo>
                  <a:pt x="3285" y="1897"/>
                  <a:pt x="3242" y="1889"/>
                  <a:pt x="3237" y="1894"/>
                </a:cubicBezTo>
                <a:cubicBezTo>
                  <a:pt x="3205" y="1922"/>
                  <a:pt x="3223" y="1891"/>
                  <a:pt x="3177" y="1894"/>
                </a:cubicBezTo>
                <a:cubicBezTo>
                  <a:pt x="3122" y="1899"/>
                  <a:pt x="3074" y="1928"/>
                  <a:pt x="3002" y="1917"/>
                </a:cubicBezTo>
                <a:cubicBezTo>
                  <a:pt x="3092" y="1837"/>
                  <a:pt x="3303" y="1849"/>
                  <a:pt x="3383" y="1762"/>
                </a:cubicBezTo>
                <a:cubicBezTo>
                  <a:pt x="3411" y="1762"/>
                  <a:pt x="3441" y="1762"/>
                  <a:pt x="3471" y="1762"/>
                </a:cubicBezTo>
                <a:cubicBezTo>
                  <a:pt x="3459" y="1815"/>
                  <a:pt x="3524" y="1810"/>
                  <a:pt x="3499" y="1872"/>
                </a:cubicBezTo>
                <a:close/>
                <a:moveTo>
                  <a:pt x="6167" y="1740"/>
                </a:moveTo>
                <a:cubicBezTo>
                  <a:pt x="6205" y="1770"/>
                  <a:pt x="6294" y="1762"/>
                  <a:pt x="6372" y="1762"/>
                </a:cubicBezTo>
                <a:cubicBezTo>
                  <a:pt x="6363" y="1835"/>
                  <a:pt x="6164" y="1807"/>
                  <a:pt x="6167" y="1740"/>
                </a:cubicBezTo>
                <a:close/>
                <a:moveTo>
                  <a:pt x="3529" y="1719"/>
                </a:moveTo>
                <a:cubicBezTo>
                  <a:pt x="3568" y="1726"/>
                  <a:pt x="3575" y="1757"/>
                  <a:pt x="3617" y="1762"/>
                </a:cubicBezTo>
                <a:cubicBezTo>
                  <a:pt x="3663" y="1753"/>
                  <a:pt x="3643" y="1693"/>
                  <a:pt x="3735" y="1719"/>
                </a:cubicBezTo>
                <a:cubicBezTo>
                  <a:pt x="3606" y="1830"/>
                  <a:pt x="3907" y="1768"/>
                  <a:pt x="3881" y="1872"/>
                </a:cubicBezTo>
                <a:cubicBezTo>
                  <a:pt x="3847" y="1869"/>
                  <a:pt x="3829" y="1878"/>
                  <a:pt x="3822" y="1894"/>
                </a:cubicBezTo>
                <a:cubicBezTo>
                  <a:pt x="3795" y="1878"/>
                  <a:pt x="3778" y="1854"/>
                  <a:pt x="3763" y="1828"/>
                </a:cubicBezTo>
                <a:cubicBezTo>
                  <a:pt x="3669" y="1816"/>
                  <a:pt x="3627" y="1843"/>
                  <a:pt x="3558" y="1850"/>
                </a:cubicBezTo>
                <a:cubicBezTo>
                  <a:pt x="3580" y="1783"/>
                  <a:pt x="3508" y="1785"/>
                  <a:pt x="3529" y="1719"/>
                </a:cubicBezTo>
                <a:close/>
                <a:moveTo>
                  <a:pt x="22434" y="1696"/>
                </a:moveTo>
                <a:cubicBezTo>
                  <a:pt x="22464" y="1762"/>
                  <a:pt x="22369" y="1735"/>
                  <a:pt x="22317" y="1740"/>
                </a:cubicBezTo>
                <a:cubicBezTo>
                  <a:pt x="22336" y="1711"/>
                  <a:pt x="22380" y="1699"/>
                  <a:pt x="22434" y="1696"/>
                </a:cubicBezTo>
                <a:close/>
                <a:moveTo>
                  <a:pt x="4790" y="1696"/>
                </a:moveTo>
                <a:cubicBezTo>
                  <a:pt x="4801" y="1785"/>
                  <a:pt x="4607" y="1720"/>
                  <a:pt x="4526" y="1740"/>
                </a:cubicBezTo>
                <a:cubicBezTo>
                  <a:pt x="4604" y="1674"/>
                  <a:pt x="4703" y="1723"/>
                  <a:pt x="4790" y="1696"/>
                </a:cubicBezTo>
                <a:close/>
                <a:moveTo>
                  <a:pt x="4291" y="1719"/>
                </a:moveTo>
                <a:cubicBezTo>
                  <a:pt x="4282" y="1702"/>
                  <a:pt x="4389" y="1681"/>
                  <a:pt x="4409" y="1696"/>
                </a:cubicBezTo>
                <a:cubicBezTo>
                  <a:pt x="4442" y="1722"/>
                  <a:pt x="4372" y="1776"/>
                  <a:pt x="4321" y="1740"/>
                </a:cubicBezTo>
                <a:cubicBezTo>
                  <a:pt x="4311" y="1734"/>
                  <a:pt x="4321" y="1710"/>
                  <a:pt x="4291" y="1719"/>
                </a:cubicBezTo>
                <a:close/>
                <a:moveTo>
                  <a:pt x="16249" y="1630"/>
                </a:moveTo>
                <a:cubicBezTo>
                  <a:pt x="16279" y="1630"/>
                  <a:pt x="16308" y="1630"/>
                  <a:pt x="16338" y="1630"/>
                </a:cubicBezTo>
                <a:cubicBezTo>
                  <a:pt x="16354" y="1679"/>
                  <a:pt x="16282" y="1662"/>
                  <a:pt x="16279" y="1696"/>
                </a:cubicBezTo>
                <a:cubicBezTo>
                  <a:pt x="16245" y="1692"/>
                  <a:pt x="16254" y="1656"/>
                  <a:pt x="16249" y="1630"/>
                </a:cubicBezTo>
                <a:close/>
                <a:moveTo>
                  <a:pt x="9274" y="1630"/>
                </a:moveTo>
                <a:cubicBezTo>
                  <a:pt x="9332" y="1630"/>
                  <a:pt x="9391" y="1630"/>
                  <a:pt x="9450" y="1630"/>
                </a:cubicBezTo>
                <a:cubicBezTo>
                  <a:pt x="9471" y="1666"/>
                  <a:pt x="9392" y="1726"/>
                  <a:pt x="9391" y="1674"/>
                </a:cubicBezTo>
                <a:cubicBezTo>
                  <a:pt x="9339" y="1669"/>
                  <a:pt x="9244" y="1696"/>
                  <a:pt x="9274" y="1630"/>
                </a:cubicBezTo>
                <a:close/>
                <a:moveTo>
                  <a:pt x="6401" y="1630"/>
                </a:moveTo>
                <a:cubicBezTo>
                  <a:pt x="6398" y="1693"/>
                  <a:pt x="6279" y="1671"/>
                  <a:pt x="6196" y="1674"/>
                </a:cubicBezTo>
                <a:cubicBezTo>
                  <a:pt x="6231" y="1634"/>
                  <a:pt x="6349" y="1657"/>
                  <a:pt x="6401" y="1630"/>
                </a:cubicBezTo>
                <a:close/>
                <a:moveTo>
                  <a:pt x="5610" y="1653"/>
                </a:moveTo>
                <a:cubicBezTo>
                  <a:pt x="5623" y="1609"/>
                  <a:pt x="5816" y="1612"/>
                  <a:pt x="5757" y="1696"/>
                </a:cubicBezTo>
                <a:cubicBezTo>
                  <a:pt x="5701" y="1687"/>
                  <a:pt x="5704" y="1633"/>
                  <a:pt x="5610" y="1653"/>
                </a:cubicBezTo>
                <a:close/>
                <a:moveTo>
                  <a:pt x="42980" y="1630"/>
                </a:moveTo>
                <a:cubicBezTo>
                  <a:pt x="42969" y="1588"/>
                  <a:pt x="43113" y="1598"/>
                  <a:pt x="43068" y="1653"/>
                </a:cubicBezTo>
                <a:cubicBezTo>
                  <a:pt x="43048" y="1653"/>
                  <a:pt x="43029" y="1653"/>
                  <a:pt x="43010" y="1653"/>
                </a:cubicBezTo>
                <a:cubicBezTo>
                  <a:pt x="43014" y="1633"/>
                  <a:pt x="42998" y="1632"/>
                  <a:pt x="42980" y="1630"/>
                </a:cubicBezTo>
                <a:close/>
                <a:moveTo>
                  <a:pt x="32985" y="1586"/>
                </a:moveTo>
                <a:cubicBezTo>
                  <a:pt x="33088" y="1623"/>
                  <a:pt x="32928" y="1642"/>
                  <a:pt x="32869" y="1630"/>
                </a:cubicBezTo>
                <a:cubicBezTo>
                  <a:pt x="32895" y="1566"/>
                  <a:pt x="32976" y="1624"/>
                  <a:pt x="32985" y="1586"/>
                </a:cubicBezTo>
                <a:close/>
                <a:moveTo>
                  <a:pt x="29967" y="1586"/>
                </a:moveTo>
                <a:cubicBezTo>
                  <a:pt x="29986" y="1586"/>
                  <a:pt x="30006" y="1586"/>
                  <a:pt x="30025" y="1586"/>
                </a:cubicBezTo>
                <a:cubicBezTo>
                  <a:pt x="30025" y="1600"/>
                  <a:pt x="30025" y="1615"/>
                  <a:pt x="30025" y="1630"/>
                </a:cubicBezTo>
                <a:cubicBezTo>
                  <a:pt x="30006" y="1630"/>
                  <a:pt x="29986" y="1630"/>
                  <a:pt x="29967" y="1630"/>
                </a:cubicBezTo>
                <a:cubicBezTo>
                  <a:pt x="29967" y="1615"/>
                  <a:pt x="29967" y="1600"/>
                  <a:pt x="29967" y="1586"/>
                </a:cubicBezTo>
                <a:close/>
                <a:moveTo>
                  <a:pt x="21789" y="1586"/>
                </a:moveTo>
                <a:cubicBezTo>
                  <a:pt x="21838" y="1608"/>
                  <a:pt x="21821" y="1680"/>
                  <a:pt x="21848" y="1719"/>
                </a:cubicBezTo>
                <a:cubicBezTo>
                  <a:pt x="21828" y="1719"/>
                  <a:pt x="21808" y="1719"/>
                  <a:pt x="21789" y="1719"/>
                </a:cubicBezTo>
                <a:cubicBezTo>
                  <a:pt x="21824" y="1785"/>
                  <a:pt x="21918" y="1715"/>
                  <a:pt x="21877" y="1653"/>
                </a:cubicBezTo>
                <a:cubicBezTo>
                  <a:pt x="21945" y="1645"/>
                  <a:pt x="21910" y="1716"/>
                  <a:pt x="21965" y="1719"/>
                </a:cubicBezTo>
                <a:cubicBezTo>
                  <a:pt x="21935" y="1770"/>
                  <a:pt x="21830" y="1764"/>
                  <a:pt x="21731" y="1762"/>
                </a:cubicBezTo>
                <a:cubicBezTo>
                  <a:pt x="21731" y="1740"/>
                  <a:pt x="21731" y="1719"/>
                  <a:pt x="21731" y="1696"/>
                </a:cubicBezTo>
                <a:cubicBezTo>
                  <a:pt x="21712" y="1726"/>
                  <a:pt x="21618" y="1699"/>
                  <a:pt x="21613" y="1740"/>
                </a:cubicBezTo>
                <a:cubicBezTo>
                  <a:pt x="21524" y="1753"/>
                  <a:pt x="21624" y="1657"/>
                  <a:pt x="21642" y="1674"/>
                </a:cubicBezTo>
                <a:cubicBezTo>
                  <a:pt x="21669" y="1699"/>
                  <a:pt x="21670" y="1672"/>
                  <a:pt x="21731" y="1674"/>
                </a:cubicBezTo>
                <a:cubicBezTo>
                  <a:pt x="21770" y="1660"/>
                  <a:pt x="21785" y="1627"/>
                  <a:pt x="21789" y="1586"/>
                </a:cubicBezTo>
                <a:close/>
                <a:moveTo>
                  <a:pt x="8570" y="1586"/>
                </a:moveTo>
                <a:cubicBezTo>
                  <a:pt x="8590" y="1586"/>
                  <a:pt x="8610" y="1586"/>
                  <a:pt x="8629" y="1586"/>
                </a:cubicBezTo>
                <a:cubicBezTo>
                  <a:pt x="8635" y="1648"/>
                  <a:pt x="8410" y="1580"/>
                  <a:pt x="8570" y="1586"/>
                </a:cubicBezTo>
                <a:close/>
                <a:moveTo>
                  <a:pt x="33777" y="1564"/>
                </a:moveTo>
                <a:cubicBezTo>
                  <a:pt x="33816" y="1564"/>
                  <a:pt x="33855" y="1564"/>
                  <a:pt x="33894" y="1564"/>
                </a:cubicBezTo>
                <a:cubicBezTo>
                  <a:pt x="33924" y="1630"/>
                  <a:pt x="33829" y="1603"/>
                  <a:pt x="33777" y="1608"/>
                </a:cubicBezTo>
                <a:cubicBezTo>
                  <a:pt x="33777" y="1593"/>
                  <a:pt x="33777" y="1579"/>
                  <a:pt x="33777" y="1564"/>
                </a:cubicBezTo>
                <a:close/>
                <a:moveTo>
                  <a:pt x="26626" y="1564"/>
                </a:moveTo>
                <a:cubicBezTo>
                  <a:pt x="26725" y="1602"/>
                  <a:pt x="26589" y="1626"/>
                  <a:pt x="26566" y="1608"/>
                </a:cubicBezTo>
                <a:cubicBezTo>
                  <a:pt x="26554" y="1599"/>
                  <a:pt x="26640" y="1582"/>
                  <a:pt x="26626" y="1564"/>
                </a:cubicBezTo>
                <a:close/>
                <a:moveTo>
                  <a:pt x="21320" y="1564"/>
                </a:moveTo>
                <a:cubicBezTo>
                  <a:pt x="21301" y="1594"/>
                  <a:pt x="21257" y="1605"/>
                  <a:pt x="21203" y="1608"/>
                </a:cubicBezTo>
                <a:cubicBezTo>
                  <a:pt x="21210" y="1569"/>
                  <a:pt x="21253" y="1558"/>
                  <a:pt x="21320" y="1564"/>
                </a:cubicBezTo>
                <a:close/>
                <a:moveTo>
                  <a:pt x="17774" y="1564"/>
                </a:moveTo>
                <a:cubicBezTo>
                  <a:pt x="17826" y="1580"/>
                  <a:pt x="17778" y="1604"/>
                  <a:pt x="17774" y="1630"/>
                </a:cubicBezTo>
                <a:cubicBezTo>
                  <a:pt x="17722" y="1614"/>
                  <a:pt x="17770" y="1590"/>
                  <a:pt x="17774" y="1564"/>
                </a:cubicBezTo>
                <a:close/>
                <a:moveTo>
                  <a:pt x="13934" y="1564"/>
                </a:moveTo>
                <a:cubicBezTo>
                  <a:pt x="13954" y="1564"/>
                  <a:pt x="13973" y="1564"/>
                  <a:pt x="13993" y="1564"/>
                </a:cubicBezTo>
                <a:cubicBezTo>
                  <a:pt x="14006" y="1611"/>
                  <a:pt x="13951" y="1606"/>
                  <a:pt x="13905" y="1608"/>
                </a:cubicBezTo>
                <a:cubicBezTo>
                  <a:pt x="13910" y="1590"/>
                  <a:pt x="13934" y="1587"/>
                  <a:pt x="13934" y="1564"/>
                </a:cubicBezTo>
                <a:close/>
                <a:moveTo>
                  <a:pt x="34246" y="1564"/>
                </a:moveTo>
                <a:cubicBezTo>
                  <a:pt x="34257" y="1561"/>
                  <a:pt x="34243" y="1537"/>
                  <a:pt x="34276" y="1542"/>
                </a:cubicBezTo>
                <a:cubicBezTo>
                  <a:pt x="34254" y="1539"/>
                  <a:pt x="34310" y="1576"/>
                  <a:pt x="34305" y="1564"/>
                </a:cubicBezTo>
                <a:cubicBezTo>
                  <a:pt x="34328" y="1618"/>
                  <a:pt x="34189" y="1590"/>
                  <a:pt x="34187" y="1586"/>
                </a:cubicBezTo>
                <a:cubicBezTo>
                  <a:pt x="34178" y="1566"/>
                  <a:pt x="34231" y="1568"/>
                  <a:pt x="34246" y="1564"/>
                </a:cubicBezTo>
                <a:close/>
                <a:moveTo>
                  <a:pt x="29381" y="1542"/>
                </a:moveTo>
                <a:cubicBezTo>
                  <a:pt x="29400" y="1542"/>
                  <a:pt x="29419" y="1542"/>
                  <a:pt x="29439" y="1542"/>
                </a:cubicBezTo>
                <a:cubicBezTo>
                  <a:pt x="29445" y="1604"/>
                  <a:pt x="29220" y="1536"/>
                  <a:pt x="29381" y="1542"/>
                </a:cubicBezTo>
                <a:close/>
                <a:moveTo>
                  <a:pt x="29088" y="1542"/>
                </a:moveTo>
                <a:cubicBezTo>
                  <a:pt x="29075" y="1584"/>
                  <a:pt x="29077" y="1637"/>
                  <a:pt x="28999" y="1630"/>
                </a:cubicBezTo>
                <a:cubicBezTo>
                  <a:pt x="28991" y="1572"/>
                  <a:pt x="29011" y="1536"/>
                  <a:pt x="29088" y="1542"/>
                </a:cubicBezTo>
                <a:close/>
                <a:moveTo>
                  <a:pt x="27504" y="1542"/>
                </a:moveTo>
                <a:cubicBezTo>
                  <a:pt x="27524" y="1542"/>
                  <a:pt x="27544" y="1542"/>
                  <a:pt x="27563" y="1542"/>
                </a:cubicBezTo>
                <a:cubicBezTo>
                  <a:pt x="27569" y="1604"/>
                  <a:pt x="27344" y="1536"/>
                  <a:pt x="27504" y="1542"/>
                </a:cubicBezTo>
                <a:close/>
                <a:moveTo>
                  <a:pt x="22815" y="1542"/>
                </a:moveTo>
                <a:cubicBezTo>
                  <a:pt x="22835" y="1542"/>
                  <a:pt x="22854" y="1542"/>
                  <a:pt x="22874" y="1542"/>
                </a:cubicBezTo>
                <a:cubicBezTo>
                  <a:pt x="22874" y="1557"/>
                  <a:pt x="22874" y="1572"/>
                  <a:pt x="22874" y="1586"/>
                </a:cubicBezTo>
                <a:cubicBezTo>
                  <a:pt x="22854" y="1586"/>
                  <a:pt x="22835" y="1586"/>
                  <a:pt x="22815" y="1586"/>
                </a:cubicBezTo>
                <a:cubicBezTo>
                  <a:pt x="22815" y="1572"/>
                  <a:pt x="22815" y="1557"/>
                  <a:pt x="22815" y="1542"/>
                </a:cubicBezTo>
                <a:close/>
                <a:moveTo>
                  <a:pt x="8923" y="1542"/>
                </a:moveTo>
                <a:cubicBezTo>
                  <a:pt x="9008" y="1509"/>
                  <a:pt x="9008" y="1641"/>
                  <a:pt x="8923" y="1608"/>
                </a:cubicBezTo>
                <a:cubicBezTo>
                  <a:pt x="8923" y="1586"/>
                  <a:pt x="8923" y="1564"/>
                  <a:pt x="8923" y="1542"/>
                </a:cubicBezTo>
                <a:close/>
                <a:moveTo>
                  <a:pt x="5962" y="1542"/>
                </a:moveTo>
                <a:cubicBezTo>
                  <a:pt x="5966" y="1603"/>
                  <a:pt x="5879" y="1614"/>
                  <a:pt x="5844" y="1586"/>
                </a:cubicBezTo>
                <a:cubicBezTo>
                  <a:pt x="5864" y="1557"/>
                  <a:pt x="5907" y="1545"/>
                  <a:pt x="5962" y="1542"/>
                </a:cubicBezTo>
                <a:close/>
                <a:moveTo>
                  <a:pt x="35682" y="1520"/>
                </a:moveTo>
                <a:cubicBezTo>
                  <a:pt x="35726" y="1542"/>
                  <a:pt x="35815" y="1517"/>
                  <a:pt x="35916" y="1520"/>
                </a:cubicBezTo>
                <a:cubicBezTo>
                  <a:pt x="35992" y="1522"/>
                  <a:pt x="36126" y="1488"/>
                  <a:pt x="36122" y="1564"/>
                </a:cubicBezTo>
                <a:cubicBezTo>
                  <a:pt x="36056" y="1561"/>
                  <a:pt x="35947" y="1569"/>
                  <a:pt x="35858" y="1564"/>
                </a:cubicBezTo>
                <a:cubicBezTo>
                  <a:pt x="35789" y="1561"/>
                  <a:pt x="35667" y="1594"/>
                  <a:pt x="35682" y="1520"/>
                </a:cubicBezTo>
                <a:close/>
                <a:moveTo>
                  <a:pt x="29761" y="1542"/>
                </a:moveTo>
                <a:cubicBezTo>
                  <a:pt x="29762" y="1521"/>
                  <a:pt x="29797" y="1525"/>
                  <a:pt x="29820" y="1520"/>
                </a:cubicBezTo>
                <a:cubicBezTo>
                  <a:pt x="29849" y="1520"/>
                  <a:pt x="29879" y="1520"/>
                  <a:pt x="29908" y="1520"/>
                </a:cubicBezTo>
                <a:cubicBezTo>
                  <a:pt x="29913" y="1567"/>
                  <a:pt x="29804" y="1530"/>
                  <a:pt x="29761" y="1542"/>
                </a:cubicBezTo>
                <a:close/>
                <a:moveTo>
                  <a:pt x="27768" y="1520"/>
                </a:moveTo>
                <a:cubicBezTo>
                  <a:pt x="27761" y="1558"/>
                  <a:pt x="27718" y="1570"/>
                  <a:pt x="27651" y="1564"/>
                </a:cubicBezTo>
                <a:cubicBezTo>
                  <a:pt x="27670" y="1534"/>
                  <a:pt x="27714" y="1523"/>
                  <a:pt x="27768" y="1520"/>
                </a:cubicBezTo>
                <a:close/>
                <a:moveTo>
                  <a:pt x="26391" y="1520"/>
                </a:moveTo>
                <a:cubicBezTo>
                  <a:pt x="26417" y="1537"/>
                  <a:pt x="26457" y="1543"/>
                  <a:pt x="26508" y="1542"/>
                </a:cubicBezTo>
                <a:cubicBezTo>
                  <a:pt x="26517" y="1581"/>
                  <a:pt x="26344" y="1581"/>
                  <a:pt x="26391" y="1520"/>
                </a:cubicBezTo>
                <a:close/>
                <a:moveTo>
                  <a:pt x="3177" y="1520"/>
                </a:moveTo>
                <a:cubicBezTo>
                  <a:pt x="3165" y="1547"/>
                  <a:pt x="3140" y="1566"/>
                  <a:pt x="3089" y="1564"/>
                </a:cubicBezTo>
                <a:cubicBezTo>
                  <a:pt x="3076" y="1517"/>
                  <a:pt x="3131" y="1522"/>
                  <a:pt x="3177" y="1520"/>
                </a:cubicBezTo>
                <a:close/>
                <a:moveTo>
                  <a:pt x="43860" y="1499"/>
                </a:moveTo>
                <a:cubicBezTo>
                  <a:pt x="43960" y="1536"/>
                  <a:pt x="43824" y="1559"/>
                  <a:pt x="43801" y="1542"/>
                </a:cubicBezTo>
                <a:cubicBezTo>
                  <a:pt x="43788" y="1533"/>
                  <a:pt x="43874" y="1516"/>
                  <a:pt x="43860" y="1499"/>
                </a:cubicBezTo>
                <a:close/>
                <a:moveTo>
                  <a:pt x="40401" y="1520"/>
                </a:moveTo>
                <a:cubicBezTo>
                  <a:pt x="40490" y="1439"/>
                  <a:pt x="40500" y="1587"/>
                  <a:pt x="40401" y="1520"/>
                </a:cubicBezTo>
                <a:close/>
                <a:moveTo>
                  <a:pt x="36913" y="1520"/>
                </a:moveTo>
                <a:cubicBezTo>
                  <a:pt x="36918" y="1514"/>
                  <a:pt x="36976" y="1479"/>
                  <a:pt x="37001" y="1499"/>
                </a:cubicBezTo>
                <a:cubicBezTo>
                  <a:pt x="37022" y="1514"/>
                  <a:pt x="36882" y="1563"/>
                  <a:pt x="36913" y="1520"/>
                </a:cubicBezTo>
                <a:close/>
                <a:moveTo>
                  <a:pt x="30611" y="1520"/>
                </a:moveTo>
                <a:cubicBezTo>
                  <a:pt x="30632" y="1588"/>
                  <a:pt x="30564" y="1531"/>
                  <a:pt x="30553" y="1542"/>
                </a:cubicBezTo>
                <a:cubicBezTo>
                  <a:pt x="30539" y="1554"/>
                  <a:pt x="30477" y="1587"/>
                  <a:pt x="30406" y="1542"/>
                </a:cubicBezTo>
                <a:cubicBezTo>
                  <a:pt x="30411" y="1471"/>
                  <a:pt x="30473" y="1521"/>
                  <a:pt x="30524" y="1520"/>
                </a:cubicBezTo>
                <a:cubicBezTo>
                  <a:pt x="30573" y="1519"/>
                  <a:pt x="30600" y="1486"/>
                  <a:pt x="30611" y="1520"/>
                </a:cubicBezTo>
                <a:close/>
                <a:moveTo>
                  <a:pt x="26068" y="1499"/>
                </a:moveTo>
                <a:cubicBezTo>
                  <a:pt x="26036" y="1554"/>
                  <a:pt x="25911" y="1541"/>
                  <a:pt x="25805" y="1542"/>
                </a:cubicBezTo>
                <a:cubicBezTo>
                  <a:pt x="25818" y="1524"/>
                  <a:pt x="25830" y="1500"/>
                  <a:pt x="25864" y="1499"/>
                </a:cubicBezTo>
                <a:cubicBezTo>
                  <a:pt x="25897" y="1496"/>
                  <a:pt x="25919" y="1521"/>
                  <a:pt x="25922" y="1520"/>
                </a:cubicBezTo>
                <a:cubicBezTo>
                  <a:pt x="25977" y="1515"/>
                  <a:pt x="26000" y="1481"/>
                  <a:pt x="26068" y="1499"/>
                </a:cubicBezTo>
                <a:close/>
                <a:moveTo>
                  <a:pt x="21848" y="1520"/>
                </a:moveTo>
                <a:cubicBezTo>
                  <a:pt x="21883" y="1454"/>
                  <a:pt x="21976" y="1524"/>
                  <a:pt x="21936" y="1586"/>
                </a:cubicBezTo>
                <a:cubicBezTo>
                  <a:pt x="21880" y="1584"/>
                  <a:pt x="21916" y="1513"/>
                  <a:pt x="21848" y="1520"/>
                </a:cubicBezTo>
                <a:close/>
                <a:moveTo>
                  <a:pt x="21438" y="1499"/>
                </a:moveTo>
                <a:cubicBezTo>
                  <a:pt x="21507" y="1512"/>
                  <a:pt x="21572" y="1530"/>
                  <a:pt x="21672" y="1520"/>
                </a:cubicBezTo>
                <a:cubicBezTo>
                  <a:pt x="21671" y="1566"/>
                  <a:pt x="21603" y="1548"/>
                  <a:pt x="21554" y="1542"/>
                </a:cubicBezTo>
                <a:cubicBezTo>
                  <a:pt x="21522" y="1538"/>
                  <a:pt x="21406" y="1563"/>
                  <a:pt x="21438" y="1499"/>
                </a:cubicBezTo>
                <a:close/>
                <a:moveTo>
                  <a:pt x="40283" y="1476"/>
                </a:moveTo>
                <a:cubicBezTo>
                  <a:pt x="40342" y="1469"/>
                  <a:pt x="40376" y="1481"/>
                  <a:pt x="40372" y="1520"/>
                </a:cubicBezTo>
                <a:cubicBezTo>
                  <a:pt x="40342" y="1520"/>
                  <a:pt x="40313" y="1520"/>
                  <a:pt x="40283" y="1520"/>
                </a:cubicBezTo>
                <a:cubicBezTo>
                  <a:pt x="40283" y="1506"/>
                  <a:pt x="40283" y="1491"/>
                  <a:pt x="40283" y="1476"/>
                </a:cubicBezTo>
                <a:close/>
                <a:moveTo>
                  <a:pt x="40137" y="1499"/>
                </a:moveTo>
                <a:cubicBezTo>
                  <a:pt x="40128" y="1528"/>
                  <a:pt x="40064" y="1516"/>
                  <a:pt x="40020" y="1520"/>
                </a:cubicBezTo>
                <a:cubicBezTo>
                  <a:pt x="40028" y="1469"/>
                  <a:pt x="40098" y="1470"/>
                  <a:pt x="40137" y="1499"/>
                </a:cubicBezTo>
                <a:close/>
                <a:moveTo>
                  <a:pt x="38759" y="1476"/>
                </a:moveTo>
                <a:cubicBezTo>
                  <a:pt x="38777" y="1482"/>
                  <a:pt x="38873" y="1531"/>
                  <a:pt x="38877" y="1476"/>
                </a:cubicBezTo>
                <a:cubicBezTo>
                  <a:pt x="39010" y="1513"/>
                  <a:pt x="38708" y="1565"/>
                  <a:pt x="38759" y="1476"/>
                </a:cubicBezTo>
                <a:close/>
                <a:moveTo>
                  <a:pt x="32985" y="1499"/>
                </a:moveTo>
                <a:cubicBezTo>
                  <a:pt x="33035" y="1424"/>
                  <a:pt x="33067" y="1525"/>
                  <a:pt x="33044" y="1542"/>
                </a:cubicBezTo>
                <a:cubicBezTo>
                  <a:pt x="33032" y="1551"/>
                  <a:pt x="33009" y="1486"/>
                  <a:pt x="32985" y="1499"/>
                </a:cubicBezTo>
                <a:close/>
                <a:moveTo>
                  <a:pt x="22405" y="1476"/>
                </a:moveTo>
                <a:cubicBezTo>
                  <a:pt x="22513" y="1461"/>
                  <a:pt x="22455" y="1570"/>
                  <a:pt x="22522" y="1586"/>
                </a:cubicBezTo>
                <a:cubicBezTo>
                  <a:pt x="22476" y="1666"/>
                  <a:pt x="22478" y="1535"/>
                  <a:pt x="22405" y="1564"/>
                </a:cubicBezTo>
                <a:cubicBezTo>
                  <a:pt x="22405" y="1534"/>
                  <a:pt x="22405" y="1506"/>
                  <a:pt x="22405" y="1476"/>
                </a:cubicBezTo>
                <a:close/>
                <a:moveTo>
                  <a:pt x="20558" y="1476"/>
                </a:moveTo>
                <a:cubicBezTo>
                  <a:pt x="20588" y="1490"/>
                  <a:pt x="20588" y="1527"/>
                  <a:pt x="20647" y="1520"/>
                </a:cubicBezTo>
                <a:cubicBezTo>
                  <a:pt x="20642" y="1546"/>
                  <a:pt x="20593" y="1539"/>
                  <a:pt x="20558" y="1542"/>
                </a:cubicBezTo>
                <a:cubicBezTo>
                  <a:pt x="20558" y="1520"/>
                  <a:pt x="20558" y="1499"/>
                  <a:pt x="20558" y="1476"/>
                </a:cubicBezTo>
                <a:close/>
                <a:moveTo>
                  <a:pt x="18858" y="1476"/>
                </a:moveTo>
                <a:cubicBezTo>
                  <a:pt x="18991" y="1482"/>
                  <a:pt x="18853" y="1602"/>
                  <a:pt x="18770" y="1586"/>
                </a:cubicBezTo>
                <a:cubicBezTo>
                  <a:pt x="18749" y="1511"/>
                  <a:pt x="18890" y="1558"/>
                  <a:pt x="18858" y="1476"/>
                </a:cubicBezTo>
                <a:close/>
                <a:moveTo>
                  <a:pt x="18330" y="1476"/>
                </a:moveTo>
                <a:cubicBezTo>
                  <a:pt x="18369" y="1483"/>
                  <a:pt x="18377" y="1515"/>
                  <a:pt x="18419" y="1520"/>
                </a:cubicBezTo>
                <a:cubicBezTo>
                  <a:pt x="18449" y="1506"/>
                  <a:pt x="18449" y="1470"/>
                  <a:pt x="18506" y="1476"/>
                </a:cubicBezTo>
                <a:cubicBezTo>
                  <a:pt x="18506" y="1499"/>
                  <a:pt x="18506" y="1520"/>
                  <a:pt x="18506" y="1542"/>
                </a:cubicBezTo>
                <a:cubicBezTo>
                  <a:pt x="18418" y="1543"/>
                  <a:pt x="18314" y="1555"/>
                  <a:pt x="18330" y="1476"/>
                </a:cubicBezTo>
                <a:close/>
                <a:moveTo>
                  <a:pt x="34187" y="1454"/>
                </a:moveTo>
                <a:cubicBezTo>
                  <a:pt x="34251" y="1552"/>
                  <a:pt x="34022" y="1462"/>
                  <a:pt x="33982" y="1499"/>
                </a:cubicBezTo>
                <a:cubicBezTo>
                  <a:pt x="33950" y="1527"/>
                  <a:pt x="33950" y="1511"/>
                  <a:pt x="33865" y="1499"/>
                </a:cubicBezTo>
                <a:cubicBezTo>
                  <a:pt x="33837" y="1499"/>
                  <a:pt x="33842" y="1525"/>
                  <a:pt x="33836" y="1542"/>
                </a:cubicBezTo>
                <a:cubicBezTo>
                  <a:pt x="33765" y="1551"/>
                  <a:pt x="33772" y="1501"/>
                  <a:pt x="33689" y="1520"/>
                </a:cubicBezTo>
                <a:cubicBezTo>
                  <a:pt x="33833" y="1424"/>
                  <a:pt x="34012" y="1503"/>
                  <a:pt x="34187" y="1454"/>
                </a:cubicBezTo>
                <a:close/>
                <a:moveTo>
                  <a:pt x="19591" y="1432"/>
                </a:moveTo>
                <a:cubicBezTo>
                  <a:pt x="19553" y="1440"/>
                  <a:pt x="19581" y="1486"/>
                  <a:pt x="19591" y="1476"/>
                </a:cubicBezTo>
                <a:cubicBezTo>
                  <a:pt x="19515" y="1552"/>
                  <a:pt x="19481" y="1413"/>
                  <a:pt x="19591" y="1432"/>
                </a:cubicBezTo>
                <a:close/>
                <a:moveTo>
                  <a:pt x="16953" y="1432"/>
                </a:moveTo>
                <a:cubicBezTo>
                  <a:pt x="17061" y="1499"/>
                  <a:pt x="16864" y="1506"/>
                  <a:pt x="16953" y="1432"/>
                </a:cubicBezTo>
                <a:close/>
                <a:moveTo>
                  <a:pt x="12732" y="1454"/>
                </a:moveTo>
                <a:cubicBezTo>
                  <a:pt x="12709" y="1474"/>
                  <a:pt x="12701" y="1504"/>
                  <a:pt x="12703" y="1542"/>
                </a:cubicBezTo>
                <a:cubicBezTo>
                  <a:pt x="12647" y="1533"/>
                  <a:pt x="12577" y="1534"/>
                  <a:pt x="12586" y="1476"/>
                </a:cubicBezTo>
                <a:cubicBezTo>
                  <a:pt x="12609" y="1488"/>
                  <a:pt x="12633" y="1499"/>
                  <a:pt x="12674" y="1499"/>
                </a:cubicBezTo>
                <a:cubicBezTo>
                  <a:pt x="12688" y="1451"/>
                  <a:pt x="12632" y="1457"/>
                  <a:pt x="12586" y="1454"/>
                </a:cubicBezTo>
                <a:cubicBezTo>
                  <a:pt x="12493" y="1423"/>
                  <a:pt x="12729" y="1423"/>
                  <a:pt x="12732" y="1454"/>
                </a:cubicBezTo>
                <a:close/>
                <a:moveTo>
                  <a:pt x="6196" y="1432"/>
                </a:moveTo>
                <a:cubicBezTo>
                  <a:pt x="6186" y="1476"/>
                  <a:pt x="6202" y="1501"/>
                  <a:pt x="6255" y="1499"/>
                </a:cubicBezTo>
                <a:cubicBezTo>
                  <a:pt x="6261" y="1561"/>
                  <a:pt x="6258" y="1618"/>
                  <a:pt x="6167" y="1608"/>
                </a:cubicBezTo>
                <a:cubicBezTo>
                  <a:pt x="6210" y="1569"/>
                  <a:pt x="6194" y="1558"/>
                  <a:pt x="6108" y="1564"/>
                </a:cubicBezTo>
                <a:cubicBezTo>
                  <a:pt x="6072" y="1492"/>
                  <a:pt x="6204" y="1548"/>
                  <a:pt x="6167" y="1476"/>
                </a:cubicBezTo>
                <a:cubicBezTo>
                  <a:pt x="6162" y="1450"/>
                  <a:pt x="6114" y="1458"/>
                  <a:pt x="6079" y="1454"/>
                </a:cubicBezTo>
                <a:cubicBezTo>
                  <a:pt x="5984" y="1429"/>
                  <a:pt x="6158" y="1429"/>
                  <a:pt x="6196" y="1432"/>
                </a:cubicBezTo>
                <a:close/>
                <a:moveTo>
                  <a:pt x="5844" y="1454"/>
                </a:moveTo>
                <a:cubicBezTo>
                  <a:pt x="5849" y="1400"/>
                  <a:pt x="5944" y="1447"/>
                  <a:pt x="5962" y="1454"/>
                </a:cubicBezTo>
                <a:cubicBezTo>
                  <a:pt x="5957" y="1509"/>
                  <a:pt x="5863" y="1461"/>
                  <a:pt x="5844" y="1454"/>
                </a:cubicBezTo>
                <a:close/>
                <a:moveTo>
                  <a:pt x="30319" y="1410"/>
                </a:moveTo>
                <a:cubicBezTo>
                  <a:pt x="30274" y="1443"/>
                  <a:pt x="30190" y="1446"/>
                  <a:pt x="30113" y="1454"/>
                </a:cubicBezTo>
                <a:cubicBezTo>
                  <a:pt x="30090" y="1370"/>
                  <a:pt x="30252" y="1427"/>
                  <a:pt x="30319" y="1410"/>
                </a:cubicBezTo>
                <a:close/>
                <a:moveTo>
                  <a:pt x="29586" y="1410"/>
                </a:moveTo>
                <a:cubicBezTo>
                  <a:pt x="29605" y="1410"/>
                  <a:pt x="29625" y="1410"/>
                  <a:pt x="29644" y="1410"/>
                </a:cubicBezTo>
                <a:cubicBezTo>
                  <a:pt x="29658" y="1457"/>
                  <a:pt x="29602" y="1452"/>
                  <a:pt x="29557" y="1454"/>
                </a:cubicBezTo>
                <a:cubicBezTo>
                  <a:pt x="29562" y="1436"/>
                  <a:pt x="29586" y="1432"/>
                  <a:pt x="29586" y="1410"/>
                </a:cubicBezTo>
                <a:close/>
                <a:moveTo>
                  <a:pt x="21027" y="1432"/>
                </a:moveTo>
                <a:cubicBezTo>
                  <a:pt x="21077" y="1358"/>
                  <a:pt x="21108" y="1459"/>
                  <a:pt x="21086" y="1476"/>
                </a:cubicBezTo>
                <a:cubicBezTo>
                  <a:pt x="21073" y="1485"/>
                  <a:pt x="21051" y="1420"/>
                  <a:pt x="21027" y="1432"/>
                </a:cubicBezTo>
                <a:close/>
                <a:moveTo>
                  <a:pt x="9098" y="1410"/>
                </a:moveTo>
                <a:cubicBezTo>
                  <a:pt x="9051" y="1427"/>
                  <a:pt x="9104" y="1518"/>
                  <a:pt x="9010" y="1499"/>
                </a:cubicBezTo>
                <a:cubicBezTo>
                  <a:pt x="9002" y="1440"/>
                  <a:pt x="9021" y="1404"/>
                  <a:pt x="9098" y="1410"/>
                </a:cubicBezTo>
                <a:close/>
                <a:moveTo>
                  <a:pt x="30025" y="1387"/>
                </a:moveTo>
                <a:cubicBezTo>
                  <a:pt x="30133" y="1429"/>
                  <a:pt x="30069" y="1437"/>
                  <a:pt x="29967" y="1454"/>
                </a:cubicBezTo>
                <a:cubicBezTo>
                  <a:pt x="29942" y="1458"/>
                  <a:pt x="29938" y="1474"/>
                  <a:pt x="29908" y="1476"/>
                </a:cubicBezTo>
                <a:cubicBezTo>
                  <a:pt x="29822" y="1482"/>
                  <a:pt x="29733" y="1432"/>
                  <a:pt x="29673" y="1454"/>
                </a:cubicBezTo>
                <a:cubicBezTo>
                  <a:pt x="29705" y="1368"/>
                  <a:pt x="29959" y="1447"/>
                  <a:pt x="30025" y="1387"/>
                </a:cubicBezTo>
                <a:close/>
                <a:moveTo>
                  <a:pt x="14520" y="1387"/>
                </a:moveTo>
                <a:cubicBezTo>
                  <a:pt x="14507" y="1415"/>
                  <a:pt x="14483" y="1433"/>
                  <a:pt x="14433" y="1432"/>
                </a:cubicBezTo>
                <a:cubicBezTo>
                  <a:pt x="14446" y="1405"/>
                  <a:pt x="14470" y="1387"/>
                  <a:pt x="14520" y="1387"/>
                </a:cubicBezTo>
                <a:close/>
                <a:moveTo>
                  <a:pt x="12732" y="1387"/>
                </a:moveTo>
                <a:cubicBezTo>
                  <a:pt x="12752" y="1387"/>
                  <a:pt x="12772" y="1387"/>
                  <a:pt x="12791" y="1387"/>
                </a:cubicBezTo>
                <a:cubicBezTo>
                  <a:pt x="12797" y="1450"/>
                  <a:pt x="12572" y="1382"/>
                  <a:pt x="12732" y="1387"/>
                </a:cubicBezTo>
                <a:close/>
                <a:moveTo>
                  <a:pt x="6460" y="1387"/>
                </a:moveTo>
                <a:cubicBezTo>
                  <a:pt x="6556" y="1427"/>
                  <a:pt x="6426" y="1477"/>
                  <a:pt x="6401" y="1499"/>
                </a:cubicBezTo>
                <a:cubicBezTo>
                  <a:pt x="6296" y="1452"/>
                  <a:pt x="6460" y="1427"/>
                  <a:pt x="6460" y="1387"/>
                </a:cubicBezTo>
                <a:close/>
                <a:moveTo>
                  <a:pt x="6255" y="1410"/>
                </a:moveTo>
                <a:cubicBezTo>
                  <a:pt x="6266" y="1368"/>
                  <a:pt x="6292" y="1424"/>
                  <a:pt x="6284" y="1454"/>
                </a:cubicBezTo>
                <a:cubicBezTo>
                  <a:pt x="6273" y="1496"/>
                  <a:pt x="6247" y="1440"/>
                  <a:pt x="6255" y="1410"/>
                </a:cubicBezTo>
                <a:close/>
                <a:moveTo>
                  <a:pt x="4496" y="1410"/>
                </a:moveTo>
                <a:cubicBezTo>
                  <a:pt x="4488" y="1375"/>
                  <a:pt x="4655" y="1379"/>
                  <a:pt x="4585" y="1432"/>
                </a:cubicBezTo>
                <a:cubicBezTo>
                  <a:pt x="4595" y="1424"/>
                  <a:pt x="4496" y="1409"/>
                  <a:pt x="4496" y="1410"/>
                </a:cubicBezTo>
                <a:close/>
                <a:moveTo>
                  <a:pt x="3558" y="1387"/>
                </a:moveTo>
                <a:cubicBezTo>
                  <a:pt x="3593" y="1392"/>
                  <a:pt x="3583" y="1428"/>
                  <a:pt x="3588" y="1454"/>
                </a:cubicBezTo>
                <a:cubicBezTo>
                  <a:pt x="3455" y="1457"/>
                  <a:pt x="3376" y="1500"/>
                  <a:pt x="3265" y="1520"/>
                </a:cubicBezTo>
                <a:cubicBezTo>
                  <a:pt x="3275" y="1410"/>
                  <a:pt x="3519" y="1476"/>
                  <a:pt x="3558" y="1387"/>
                </a:cubicBezTo>
                <a:close/>
                <a:moveTo>
                  <a:pt x="17422" y="1366"/>
                </a:moveTo>
                <a:cubicBezTo>
                  <a:pt x="17448" y="1380"/>
                  <a:pt x="17474" y="1393"/>
                  <a:pt x="17481" y="1366"/>
                </a:cubicBezTo>
                <a:cubicBezTo>
                  <a:pt x="17563" y="1401"/>
                  <a:pt x="17417" y="1448"/>
                  <a:pt x="17422" y="1499"/>
                </a:cubicBezTo>
                <a:cubicBezTo>
                  <a:pt x="17295" y="1466"/>
                  <a:pt x="17453" y="1449"/>
                  <a:pt x="17422" y="1366"/>
                </a:cubicBezTo>
                <a:close/>
                <a:moveTo>
                  <a:pt x="8570" y="1387"/>
                </a:moveTo>
                <a:cubicBezTo>
                  <a:pt x="8581" y="1415"/>
                  <a:pt x="8520" y="1400"/>
                  <a:pt x="8512" y="1410"/>
                </a:cubicBezTo>
                <a:cubicBezTo>
                  <a:pt x="8501" y="1424"/>
                  <a:pt x="8577" y="1464"/>
                  <a:pt x="8512" y="1499"/>
                </a:cubicBezTo>
                <a:cubicBezTo>
                  <a:pt x="8432" y="1513"/>
                  <a:pt x="8533" y="1394"/>
                  <a:pt x="8453" y="1410"/>
                </a:cubicBezTo>
                <a:cubicBezTo>
                  <a:pt x="8479" y="1345"/>
                  <a:pt x="8497" y="1385"/>
                  <a:pt x="8570" y="1387"/>
                </a:cubicBezTo>
                <a:close/>
                <a:moveTo>
                  <a:pt x="17334" y="1344"/>
                </a:moveTo>
                <a:cubicBezTo>
                  <a:pt x="17354" y="1344"/>
                  <a:pt x="17373" y="1344"/>
                  <a:pt x="17393" y="1344"/>
                </a:cubicBezTo>
                <a:cubicBezTo>
                  <a:pt x="17399" y="1405"/>
                  <a:pt x="17173" y="1338"/>
                  <a:pt x="17334" y="1344"/>
                </a:cubicBezTo>
                <a:close/>
                <a:moveTo>
                  <a:pt x="5962" y="1366"/>
                </a:moveTo>
                <a:cubicBezTo>
                  <a:pt x="5952" y="1328"/>
                  <a:pt x="6126" y="1327"/>
                  <a:pt x="6079" y="1387"/>
                </a:cubicBezTo>
                <a:cubicBezTo>
                  <a:pt x="6027" y="1390"/>
                  <a:pt x="6017" y="1361"/>
                  <a:pt x="5962" y="1366"/>
                </a:cubicBezTo>
                <a:close/>
                <a:moveTo>
                  <a:pt x="5757" y="1344"/>
                </a:moveTo>
                <a:cubicBezTo>
                  <a:pt x="5857" y="1382"/>
                  <a:pt x="5721" y="1405"/>
                  <a:pt x="5698" y="1387"/>
                </a:cubicBezTo>
                <a:cubicBezTo>
                  <a:pt x="5686" y="1378"/>
                  <a:pt x="5771" y="1362"/>
                  <a:pt x="5757" y="1344"/>
                </a:cubicBezTo>
                <a:close/>
                <a:moveTo>
                  <a:pt x="3822" y="1344"/>
                </a:moveTo>
                <a:cubicBezTo>
                  <a:pt x="3926" y="1385"/>
                  <a:pt x="3794" y="1374"/>
                  <a:pt x="3763" y="1387"/>
                </a:cubicBezTo>
                <a:cubicBezTo>
                  <a:pt x="3725" y="1405"/>
                  <a:pt x="3691" y="1461"/>
                  <a:pt x="3646" y="1432"/>
                </a:cubicBezTo>
                <a:cubicBezTo>
                  <a:pt x="3626" y="1343"/>
                  <a:pt x="3792" y="1395"/>
                  <a:pt x="3822" y="1344"/>
                </a:cubicBezTo>
                <a:close/>
                <a:moveTo>
                  <a:pt x="24164" y="1344"/>
                </a:moveTo>
                <a:cubicBezTo>
                  <a:pt x="24208" y="1266"/>
                  <a:pt x="24219" y="1385"/>
                  <a:pt x="24192" y="1387"/>
                </a:cubicBezTo>
                <a:cubicBezTo>
                  <a:pt x="24176" y="1390"/>
                  <a:pt x="24156" y="1358"/>
                  <a:pt x="24164" y="1344"/>
                </a:cubicBezTo>
                <a:close/>
                <a:moveTo>
                  <a:pt x="22288" y="1344"/>
                </a:moveTo>
                <a:cubicBezTo>
                  <a:pt x="22307" y="1278"/>
                  <a:pt x="22350" y="1365"/>
                  <a:pt x="22405" y="1344"/>
                </a:cubicBezTo>
                <a:cubicBezTo>
                  <a:pt x="22402" y="1375"/>
                  <a:pt x="22400" y="1406"/>
                  <a:pt x="22434" y="1410"/>
                </a:cubicBezTo>
                <a:cubicBezTo>
                  <a:pt x="22422" y="1470"/>
                  <a:pt x="22342" y="1412"/>
                  <a:pt x="22375" y="1366"/>
                </a:cubicBezTo>
                <a:cubicBezTo>
                  <a:pt x="22328" y="1373"/>
                  <a:pt x="22325" y="1345"/>
                  <a:pt x="22288" y="1344"/>
                </a:cubicBezTo>
                <a:close/>
                <a:moveTo>
                  <a:pt x="20704" y="1322"/>
                </a:moveTo>
                <a:cubicBezTo>
                  <a:pt x="20804" y="1359"/>
                  <a:pt x="20669" y="1383"/>
                  <a:pt x="20647" y="1366"/>
                </a:cubicBezTo>
                <a:cubicBezTo>
                  <a:pt x="20634" y="1357"/>
                  <a:pt x="20719" y="1340"/>
                  <a:pt x="20704" y="1322"/>
                </a:cubicBezTo>
                <a:close/>
                <a:moveTo>
                  <a:pt x="19561" y="1322"/>
                </a:moveTo>
                <a:cubicBezTo>
                  <a:pt x="19604" y="1327"/>
                  <a:pt x="19572" y="1387"/>
                  <a:pt x="19620" y="1387"/>
                </a:cubicBezTo>
                <a:cubicBezTo>
                  <a:pt x="19626" y="1407"/>
                  <a:pt x="19609" y="1409"/>
                  <a:pt x="19591" y="1410"/>
                </a:cubicBezTo>
                <a:cubicBezTo>
                  <a:pt x="19572" y="1410"/>
                  <a:pt x="19552" y="1410"/>
                  <a:pt x="19532" y="1410"/>
                </a:cubicBezTo>
                <a:cubicBezTo>
                  <a:pt x="19555" y="1390"/>
                  <a:pt x="19564" y="1361"/>
                  <a:pt x="19561" y="1322"/>
                </a:cubicBezTo>
                <a:close/>
                <a:moveTo>
                  <a:pt x="17187" y="1322"/>
                </a:moveTo>
                <a:cubicBezTo>
                  <a:pt x="17307" y="1407"/>
                  <a:pt x="17049" y="1393"/>
                  <a:pt x="17100" y="1499"/>
                </a:cubicBezTo>
                <a:cubicBezTo>
                  <a:pt x="16991" y="1496"/>
                  <a:pt x="17098" y="1412"/>
                  <a:pt x="17041" y="1410"/>
                </a:cubicBezTo>
                <a:cubicBezTo>
                  <a:pt x="17064" y="1362"/>
                  <a:pt x="17179" y="1382"/>
                  <a:pt x="17187" y="1322"/>
                </a:cubicBezTo>
                <a:close/>
                <a:moveTo>
                  <a:pt x="11618" y="1322"/>
                </a:moveTo>
                <a:cubicBezTo>
                  <a:pt x="11746" y="1331"/>
                  <a:pt x="11588" y="1450"/>
                  <a:pt x="11618" y="1322"/>
                </a:cubicBezTo>
                <a:close/>
                <a:moveTo>
                  <a:pt x="3910" y="1322"/>
                </a:moveTo>
                <a:cubicBezTo>
                  <a:pt x="3962" y="1338"/>
                  <a:pt x="3915" y="1362"/>
                  <a:pt x="3910" y="1387"/>
                </a:cubicBezTo>
                <a:cubicBezTo>
                  <a:pt x="3858" y="1372"/>
                  <a:pt x="3906" y="1348"/>
                  <a:pt x="3910" y="1322"/>
                </a:cubicBezTo>
                <a:close/>
                <a:moveTo>
                  <a:pt x="25335" y="1300"/>
                </a:moveTo>
                <a:cubicBezTo>
                  <a:pt x="25372" y="1310"/>
                  <a:pt x="25396" y="1328"/>
                  <a:pt x="25394" y="1366"/>
                </a:cubicBezTo>
                <a:cubicBezTo>
                  <a:pt x="25358" y="1356"/>
                  <a:pt x="25334" y="1338"/>
                  <a:pt x="25335" y="1300"/>
                </a:cubicBezTo>
                <a:close/>
                <a:moveTo>
                  <a:pt x="12381" y="1300"/>
                </a:moveTo>
                <a:cubicBezTo>
                  <a:pt x="12466" y="1319"/>
                  <a:pt x="12414" y="1333"/>
                  <a:pt x="12410" y="1387"/>
                </a:cubicBezTo>
                <a:cubicBezTo>
                  <a:pt x="12342" y="1382"/>
                  <a:pt x="12342" y="1329"/>
                  <a:pt x="12381" y="1300"/>
                </a:cubicBezTo>
                <a:close/>
                <a:moveTo>
                  <a:pt x="8395" y="1278"/>
                </a:moveTo>
                <a:cubicBezTo>
                  <a:pt x="8452" y="1269"/>
                  <a:pt x="8437" y="1378"/>
                  <a:pt x="8365" y="1344"/>
                </a:cubicBezTo>
                <a:cubicBezTo>
                  <a:pt x="8365" y="1329"/>
                  <a:pt x="8365" y="1314"/>
                  <a:pt x="8365" y="1300"/>
                </a:cubicBezTo>
                <a:cubicBezTo>
                  <a:pt x="8390" y="1304"/>
                  <a:pt x="8393" y="1292"/>
                  <a:pt x="8395" y="1278"/>
                </a:cubicBezTo>
                <a:close/>
                <a:moveTo>
                  <a:pt x="4877" y="1278"/>
                </a:moveTo>
                <a:cubicBezTo>
                  <a:pt x="4913" y="1287"/>
                  <a:pt x="4938" y="1307"/>
                  <a:pt x="4936" y="1344"/>
                </a:cubicBezTo>
                <a:cubicBezTo>
                  <a:pt x="4900" y="1334"/>
                  <a:pt x="4876" y="1316"/>
                  <a:pt x="4877" y="1278"/>
                </a:cubicBezTo>
                <a:close/>
                <a:moveTo>
                  <a:pt x="4526" y="1300"/>
                </a:moveTo>
                <a:cubicBezTo>
                  <a:pt x="4547" y="1250"/>
                  <a:pt x="4690" y="1292"/>
                  <a:pt x="4760" y="1278"/>
                </a:cubicBezTo>
                <a:cubicBezTo>
                  <a:pt x="4760" y="1299"/>
                  <a:pt x="4724" y="1295"/>
                  <a:pt x="4702" y="1300"/>
                </a:cubicBezTo>
                <a:cubicBezTo>
                  <a:pt x="4656" y="1332"/>
                  <a:pt x="4644" y="1389"/>
                  <a:pt x="4526" y="1366"/>
                </a:cubicBezTo>
                <a:cubicBezTo>
                  <a:pt x="4546" y="1348"/>
                  <a:pt x="4571" y="1305"/>
                  <a:pt x="4526" y="1300"/>
                </a:cubicBezTo>
                <a:close/>
                <a:moveTo>
                  <a:pt x="23694" y="1278"/>
                </a:moveTo>
                <a:cubicBezTo>
                  <a:pt x="23705" y="1236"/>
                  <a:pt x="23732" y="1292"/>
                  <a:pt x="23724" y="1322"/>
                </a:cubicBezTo>
                <a:cubicBezTo>
                  <a:pt x="23713" y="1363"/>
                  <a:pt x="23686" y="1308"/>
                  <a:pt x="23694" y="1278"/>
                </a:cubicBezTo>
                <a:close/>
                <a:moveTo>
                  <a:pt x="17393" y="1256"/>
                </a:moveTo>
                <a:cubicBezTo>
                  <a:pt x="17429" y="1265"/>
                  <a:pt x="17453" y="1284"/>
                  <a:pt x="17451" y="1322"/>
                </a:cubicBezTo>
                <a:cubicBezTo>
                  <a:pt x="17416" y="1313"/>
                  <a:pt x="17391" y="1294"/>
                  <a:pt x="17393" y="1256"/>
                </a:cubicBezTo>
                <a:close/>
                <a:moveTo>
                  <a:pt x="8923" y="1278"/>
                </a:moveTo>
                <a:cubicBezTo>
                  <a:pt x="8978" y="1203"/>
                  <a:pt x="9025" y="1316"/>
                  <a:pt x="9098" y="1300"/>
                </a:cubicBezTo>
                <a:cubicBezTo>
                  <a:pt x="9102" y="1340"/>
                  <a:pt x="9062" y="1346"/>
                  <a:pt x="9069" y="1387"/>
                </a:cubicBezTo>
                <a:cubicBezTo>
                  <a:pt x="9015" y="1355"/>
                  <a:pt x="8996" y="1296"/>
                  <a:pt x="8923" y="1278"/>
                </a:cubicBezTo>
                <a:close/>
                <a:moveTo>
                  <a:pt x="5698" y="1256"/>
                </a:moveTo>
                <a:cubicBezTo>
                  <a:pt x="5734" y="1265"/>
                  <a:pt x="5759" y="1284"/>
                  <a:pt x="5757" y="1322"/>
                </a:cubicBezTo>
                <a:cubicBezTo>
                  <a:pt x="5720" y="1313"/>
                  <a:pt x="5696" y="1294"/>
                  <a:pt x="5698" y="1256"/>
                </a:cubicBezTo>
                <a:close/>
                <a:moveTo>
                  <a:pt x="5581" y="1256"/>
                </a:moveTo>
                <a:cubicBezTo>
                  <a:pt x="5566" y="1289"/>
                  <a:pt x="5537" y="1311"/>
                  <a:pt x="5522" y="1344"/>
                </a:cubicBezTo>
                <a:cubicBezTo>
                  <a:pt x="5491" y="1338"/>
                  <a:pt x="5503" y="1301"/>
                  <a:pt x="5464" y="1300"/>
                </a:cubicBezTo>
                <a:cubicBezTo>
                  <a:pt x="5471" y="1262"/>
                  <a:pt x="5514" y="1250"/>
                  <a:pt x="5581" y="1256"/>
                </a:cubicBezTo>
                <a:close/>
                <a:moveTo>
                  <a:pt x="5024" y="1256"/>
                </a:moveTo>
                <a:cubicBezTo>
                  <a:pt x="5067" y="1275"/>
                  <a:pt x="5117" y="1289"/>
                  <a:pt x="5112" y="1344"/>
                </a:cubicBezTo>
                <a:cubicBezTo>
                  <a:pt x="5086" y="1327"/>
                  <a:pt x="5045" y="1320"/>
                  <a:pt x="4995" y="1322"/>
                </a:cubicBezTo>
                <a:cubicBezTo>
                  <a:pt x="5011" y="1304"/>
                  <a:pt x="5026" y="1286"/>
                  <a:pt x="5024" y="1256"/>
                </a:cubicBezTo>
                <a:close/>
                <a:moveTo>
                  <a:pt x="24076" y="1234"/>
                </a:moveTo>
                <a:cubicBezTo>
                  <a:pt x="24140" y="1222"/>
                  <a:pt x="24117" y="1277"/>
                  <a:pt x="24164" y="1278"/>
                </a:cubicBezTo>
                <a:cubicBezTo>
                  <a:pt x="24151" y="1333"/>
                  <a:pt x="24050" y="1280"/>
                  <a:pt x="24076" y="1234"/>
                </a:cubicBezTo>
                <a:close/>
                <a:moveTo>
                  <a:pt x="8014" y="1256"/>
                </a:moveTo>
                <a:cubicBezTo>
                  <a:pt x="7925" y="1337"/>
                  <a:pt x="7915" y="1190"/>
                  <a:pt x="8014" y="1256"/>
                </a:cubicBezTo>
                <a:close/>
                <a:moveTo>
                  <a:pt x="21731" y="1212"/>
                </a:moveTo>
                <a:cubicBezTo>
                  <a:pt x="21716" y="1229"/>
                  <a:pt x="21750" y="1287"/>
                  <a:pt x="21731" y="1300"/>
                </a:cubicBezTo>
                <a:cubicBezTo>
                  <a:pt x="21726" y="1303"/>
                  <a:pt x="21672" y="1298"/>
                  <a:pt x="21672" y="1300"/>
                </a:cubicBezTo>
                <a:cubicBezTo>
                  <a:pt x="21668" y="1329"/>
                  <a:pt x="21757" y="1342"/>
                  <a:pt x="21702" y="1366"/>
                </a:cubicBezTo>
                <a:cubicBezTo>
                  <a:pt x="21726" y="1399"/>
                  <a:pt x="21796" y="1398"/>
                  <a:pt x="21848" y="1410"/>
                </a:cubicBezTo>
                <a:cubicBezTo>
                  <a:pt x="21844" y="1473"/>
                  <a:pt x="21647" y="1390"/>
                  <a:pt x="21642" y="1454"/>
                </a:cubicBezTo>
                <a:cubicBezTo>
                  <a:pt x="21600" y="1427"/>
                  <a:pt x="21576" y="1370"/>
                  <a:pt x="21613" y="1344"/>
                </a:cubicBezTo>
                <a:cubicBezTo>
                  <a:pt x="21751" y="1477"/>
                  <a:pt x="21534" y="1187"/>
                  <a:pt x="21731" y="1212"/>
                </a:cubicBezTo>
                <a:close/>
                <a:moveTo>
                  <a:pt x="17744" y="1212"/>
                </a:moveTo>
                <a:cubicBezTo>
                  <a:pt x="17844" y="1250"/>
                  <a:pt x="17709" y="1273"/>
                  <a:pt x="17686" y="1256"/>
                </a:cubicBezTo>
                <a:cubicBezTo>
                  <a:pt x="17673" y="1247"/>
                  <a:pt x="17759" y="1230"/>
                  <a:pt x="17744" y="1212"/>
                </a:cubicBezTo>
                <a:close/>
                <a:moveTo>
                  <a:pt x="22551" y="1322"/>
                </a:moveTo>
                <a:cubicBezTo>
                  <a:pt x="22551" y="1344"/>
                  <a:pt x="22551" y="1366"/>
                  <a:pt x="22551" y="1387"/>
                </a:cubicBezTo>
                <a:cubicBezTo>
                  <a:pt x="22595" y="1385"/>
                  <a:pt x="22659" y="1397"/>
                  <a:pt x="22669" y="1366"/>
                </a:cubicBezTo>
                <a:cubicBezTo>
                  <a:pt x="22565" y="1363"/>
                  <a:pt x="22730" y="1293"/>
                  <a:pt x="22640" y="1300"/>
                </a:cubicBezTo>
                <a:cubicBezTo>
                  <a:pt x="22634" y="1326"/>
                  <a:pt x="22593" y="1324"/>
                  <a:pt x="22551" y="1322"/>
                </a:cubicBezTo>
                <a:close/>
                <a:moveTo>
                  <a:pt x="22669" y="1190"/>
                </a:moveTo>
                <a:cubicBezTo>
                  <a:pt x="22715" y="1183"/>
                  <a:pt x="22678" y="1244"/>
                  <a:pt x="22698" y="1256"/>
                </a:cubicBezTo>
                <a:cubicBezTo>
                  <a:pt x="22735" y="1278"/>
                  <a:pt x="22703" y="1262"/>
                  <a:pt x="22698" y="1278"/>
                </a:cubicBezTo>
                <a:cubicBezTo>
                  <a:pt x="22694" y="1289"/>
                  <a:pt x="22730" y="1318"/>
                  <a:pt x="22727" y="1344"/>
                </a:cubicBezTo>
                <a:cubicBezTo>
                  <a:pt x="22730" y="1320"/>
                  <a:pt x="22666" y="1413"/>
                  <a:pt x="22698" y="1454"/>
                </a:cubicBezTo>
                <a:cubicBezTo>
                  <a:pt x="22600" y="1440"/>
                  <a:pt x="22598" y="1389"/>
                  <a:pt x="22492" y="1432"/>
                </a:cubicBezTo>
                <a:cubicBezTo>
                  <a:pt x="22528" y="1368"/>
                  <a:pt x="22508" y="1332"/>
                  <a:pt x="22405" y="1322"/>
                </a:cubicBezTo>
                <a:cubicBezTo>
                  <a:pt x="22405" y="1290"/>
                  <a:pt x="22464" y="1311"/>
                  <a:pt x="22492" y="1300"/>
                </a:cubicBezTo>
                <a:cubicBezTo>
                  <a:pt x="22545" y="1280"/>
                  <a:pt x="22470" y="1272"/>
                  <a:pt x="22522" y="1234"/>
                </a:cubicBezTo>
                <a:cubicBezTo>
                  <a:pt x="22578" y="1275"/>
                  <a:pt x="22575" y="1221"/>
                  <a:pt x="22669" y="1234"/>
                </a:cubicBezTo>
                <a:cubicBezTo>
                  <a:pt x="22669" y="1220"/>
                  <a:pt x="22669" y="1205"/>
                  <a:pt x="22669" y="1190"/>
                </a:cubicBezTo>
                <a:close/>
                <a:moveTo>
                  <a:pt x="24369" y="1168"/>
                </a:moveTo>
                <a:cubicBezTo>
                  <a:pt x="24381" y="1244"/>
                  <a:pt x="24280" y="1234"/>
                  <a:pt x="24251" y="1278"/>
                </a:cubicBezTo>
                <a:cubicBezTo>
                  <a:pt x="24184" y="1284"/>
                  <a:pt x="24218" y="1214"/>
                  <a:pt x="24164" y="1212"/>
                </a:cubicBezTo>
                <a:cubicBezTo>
                  <a:pt x="24166" y="1168"/>
                  <a:pt x="24228" y="1211"/>
                  <a:pt x="24221" y="1212"/>
                </a:cubicBezTo>
                <a:cubicBezTo>
                  <a:pt x="24275" y="1205"/>
                  <a:pt x="24280" y="1148"/>
                  <a:pt x="24369" y="1168"/>
                </a:cubicBezTo>
                <a:close/>
                <a:moveTo>
                  <a:pt x="20558" y="1278"/>
                </a:moveTo>
                <a:cubicBezTo>
                  <a:pt x="20510" y="1278"/>
                  <a:pt x="20461" y="1278"/>
                  <a:pt x="20411" y="1278"/>
                </a:cubicBezTo>
                <a:cubicBezTo>
                  <a:pt x="20412" y="1257"/>
                  <a:pt x="20448" y="1261"/>
                  <a:pt x="20470" y="1256"/>
                </a:cubicBezTo>
                <a:cubicBezTo>
                  <a:pt x="20482" y="1203"/>
                  <a:pt x="20337" y="1268"/>
                  <a:pt x="20383" y="1190"/>
                </a:cubicBezTo>
                <a:cubicBezTo>
                  <a:pt x="20429" y="1166"/>
                  <a:pt x="20468" y="1181"/>
                  <a:pt x="20499" y="1212"/>
                </a:cubicBezTo>
                <a:cubicBezTo>
                  <a:pt x="20521" y="1233"/>
                  <a:pt x="20565" y="1236"/>
                  <a:pt x="20558" y="1278"/>
                </a:cubicBezTo>
                <a:close/>
                <a:moveTo>
                  <a:pt x="17041" y="1168"/>
                </a:moveTo>
                <a:cubicBezTo>
                  <a:pt x="17071" y="1182"/>
                  <a:pt x="17071" y="1218"/>
                  <a:pt x="17128" y="1212"/>
                </a:cubicBezTo>
                <a:cubicBezTo>
                  <a:pt x="17124" y="1230"/>
                  <a:pt x="17099" y="1234"/>
                  <a:pt x="17100" y="1256"/>
                </a:cubicBezTo>
                <a:cubicBezTo>
                  <a:pt x="17080" y="1256"/>
                  <a:pt x="17061" y="1256"/>
                  <a:pt x="17041" y="1256"/>
                </a:cubicBezTo>
                <a:cubicBezTo>
                  <a:pt x="17041" y="1226"/>
                  <a:pt x="17041" y="1197"/>
                  <a:pt x="17041" y="1168"/>
                </a:cubicBezTo>
                <a:close/>
                <a:moveTo>
                  <a:pt x="7574" y="1168"/>
                </a:moveTo>
                <a:cubicBezTo>
                  <a:pt x="7626" y="1184"/>
                  <a:pt x="7578" y="1208"/>
                  <a:pt x="7574" y="1234"/>
                </a:cubicBezTo>
                <a:cubicBezTo>
                  <a:pt x="7535" y="1234"/>
                  <a:pt x="7496" y="1234"/>
                  <a:pt x="7457" y="1234"/>
                </a:cubicBezTo>
                <a:cubicBezTo>
                  <a:pt x="7427" y="1234"/>
                  <a:pt x="7398" y="1234"/>
                  <a:pt x="7369" y="1234"/>
                </a:cubicBezTo>
                <a:cubicBezTo>
                  <a:pt x="7363" y="1215"/>
                  <a:pt x="7380" y="1214"/>
                  <a:pt x="7398" y="1212"/>
                </a:cubicBezTo>
                <a:cubicBezTo>
                  <a:pt x="7437" y="1212"/>
                  <a:pt x="7477" y="1212"/>
                  <a:pt x="7516" y="1212"/>
                </a:cubicBezTo>
                <a:cubicBezTo>
                  <a:pt x="7542" y="1202"/>
                  <a:pt x="7568" y="1193"/>
                  <a:pt x="7574" y="1168"/>
                </a:cubicBezTo>
                <a:close/>
                <a:moveTo>
                  <a:pt x="5259" y="1168"/>
                </a:moveTo>
                <a:cubicBezTo>
                  <a:pt x="5306" y="1161"/>
                  <a:pt x="5309" y="1188"/>
                  <a:pt x="5346" y="1190"/>
                </a:cubicBezTo>
                <a:cubicBezTo>
                  <a:pt x="5358" y="1233"/>
                  <a:pt x="5212" y="1222"/>
                  <a:pt x="5259" y="1168"/>
                </a:cubicBezTo>
                <a:close/>
                <a:moveTo>
                  <a:pt x="7779" y="1146"/>
                </a:moveTo>
                <a:cubicBezTo>
                  <a:pt x="7811" y="1151"/>
                  <a:pt x="7799" y="1190"/>
                  <a:pt x="7838" y="1190"/>
                </a:cubicBezTo>
                <a:cubicBezTo>
                  <a:pt x="7825" y="1251"/>
                  <a:pt x="7746" y="1191"/>
                  <a:pt x="7779" y="1146"/>
                </a:cubicBezTo>
                <a:close/>
                <a:moveTo>
                  <a:pt x="28032" y="1102"/>
                </a:moveTo>
                <a:cubicBezTo>
                  <a:pt x="28020" y="1129"/>
                  <a:pt x="27995" y="1147"/>
                  <a:pt x="27944" y="1146"/>
                </a:cubicBezTo>
                <a:cubicBezTo>
                  <a:pt x="27957" y="1119"/>
                  <a:pt x="27982" y="1101"/>
                  <a:pt x="28032" y="1102"/>
                </a:cubicBezTo>
                <a:close/>
                <a:moveTo>
                  <a:pt x="24369" y="1124"/>
                </a:moveTo>
                <a:cubicBezTo>
                  <a:pt x="24373" y="1118"/>
                  <a:pt x="24432" y="1083"/>
                  <a:pt x="24456" y="1102"/>
                </a:cubicBezTo>
                <a:cubicBezTo>
                  <a:pt x="24478" y="1118"/>
                  <a:pt x="24337" y="1167"/>
                  <a:pt x="24369" y="1124"/>
                </a:cubicBezTo>
                <a:close/>
                <a:moveTo>
                  <a:pt x="23577" y="1124"/>
                </a:moveTo>
                <a:cubicBezTo>
                  <a:pt x="23508" y="1194"/>
                  <a:pt x="23459" y="1046"/>
                  <a:pt x="23577" y="1124"/>
                </a:cubicBezTo>
                <a:close/>
                <a:moveTo>
                  <a:pt x="9098" y="1102"/>
                </a:moveTo>
                <a:cubicBezTo>
                  <a:pt x="9206" y="1169"/>
                  <a:pt x="9009" y="1176"/>
                  <a:pt x="9098" y="1102"/>
                </a:cubicBezTo>
                <a:close/>
                <a:moveTo>
                  <a:pt x="8131" y="1168"/>
                </a:moveTo>
                <a:cubicBezTo>
                  <a:pt x="8052" y="1152"/>
                  <a:pt x="7910" y="1112"/>
                  <a:pt x="7984" y="1212"/>
                </a:cubicBezTo>
                <a:cubicBezTo>
                  <a:pt x="7875" y="1235"/>
                  <a:pt x="7938" y="1130"/>
                  <a:pt x="7838" y="1146"/>
                </a:cubicBezTo>
                <a:cubicBezTo>
                  <a:pt x="7817" y="1091"/>
                  <a:pt x="8013" y="1146"/>
                  <a:pt x="8043" y="1124"/>
                </a:cubicBezTo>
                <a:cubicBezTo>
                  <a:pt x="8044" y="1123"/>
                  <a:pt x="8043" y="1102"/>
                  <a:pt x="8043" y="1102"/>
                </a:cubicBezTo>
                <a:cubicBezTo>
                  <a:pt x="8092" y="1107"/>
                  <a:pt x="8148" y="1112"/>
                  <a:pt x="8131" y="1168"/>
                </a:cubicBezTo>
                <a:close/>
                <a:moveTo>
                  <a:pt x="29439" y="1080"/>
                </a:moveTo>
                <a:cubicBezTo>
                  <a:pt x="29459" y="1080"/>
                  <a:pt x="29478" y="1080"/>
                  <a:pt x="29498" y="1080"/>
                </a:cubicBezTo>
                <a:cubicBezTo>
                  <a:pt x="29503" y="1142"/>
                  <a:pt x="29279" y="1074"/>
                  <a:pt x="29439" y="1080"/>
                </a:cubicBezTo>
                <a:close/>
                <a:moveTo>
                  <a:pt x="25306" y="1102"/>
                </a:moveTo>
                <a:cubicBezTo>
                  <a:pt x="25291" y="1177"/>
                  <a:pt x="25165" y="1136"/>
                  <a:pt x="25101" y="1124"/>
                </a:cubicBezTo>
                <a:cubicBezTo>
                  <a:pt x="25131" y="1038"/>
                  <a:pt x="25202" y="1121"/>
                  <a:pt x="25306" y="1102"/>
                </a:cubicBezTo>
                <a:close/>
                <a:moveTo>
                  <a:pt x="21672" y="1080"/>
                </a:moveTo>
                <a:cubicBezTo>
                  <a:pt x="21725" y="1096"/>
                  <a:pt x="21677" y="1119"/>
                  <a:pt x="21672" y="1146"/>
                </a:cubicBezTo>
                <a:cubicBezTo>
                  <a:pt x="21620" y="1130"/>
                  <a:pt x="21668" y="1106"/>
                  <a:pt x="21672" y="1080"/>
                </a:cubicBezTo>
                <a:close/>
                <a:moveTo>
                  <a:pt x="21554" y="1080"/>
                </a:moveTo>
                <a:cubicBezTo>
                  <a:pt x="21663" y="1146"/>
                  <a:pt x="21465" y="1154"/>
                  <a:pt x="21554" y="1080"/>
                </a:cubicBezTo>
                <a:close/>
                <a:moveTo>
                  <a:pt x="21262" y="1102"/>
                </a:moveTo>
                <a:cubicBezTo>
                  <a:pt x="21253" y="1131"/>
                  <a:pt x="21188" y="1121"/>
                  <a:pt x="21144" y="1124"/>
                </a:cubicBezTo>
                <a:cubicBezTo>
                  <a:pt x="21153" y="1073"/>
                  <a:pt x="21222" y="1073"/>
                  <a:pt x="21262" y="1102"/>
                </a:cubicBezTo>
                <a:close/>
                <a:moveTo>
                  <a:pt x="9069" y="1080"/>
                </a:moveTo>
                <a:cubicBezTo>
                  <a:pt x="9057" y="1122"/>
                  <a:pt x="8955" y="1097"/>
                  <a:pt x="8981" y="1168"/>
                </a:cubicBezTo>
                <a:cubicBezTo>
                  <a:pt x="8903" y="1142"/>
                  <a:pt x="8978" y="1051"/>
                  <a:pt x="9069" y="1080"/>
                </a:cubicBezTo>
                <a:close/>
                <a:moveTo>
                  <a:pt x="24221" y="1058"/>
                </a:moveTo>
                <a:cubicBezTo>
                  <a:pt x="24247" y="1053"/>
                  <a:pt x="24250" y="1067"/>
                  <a:pt x="24251" y="1080"/>
                </a:cubicBezTo>
                <a:cubicBezTo>
                  <a:pt x="24251" y="1094"/>
                  <a:pt x="24251" y="1109"/>
                  <a:pt x="24251" y="1124"/>
                </a:cubicBezTo>
                <a:cubicBezTo>
                  <a:pt x="24190" y="1133"/>
                  <a:pt x="24174" y="1109"/>
                  <a:pt x="24134" y="1102"/>
                </a:cubicBezTo>
                <a:cubicBezTo>
                  <a:pt x="24142" y="1025"/>
                  <a:pt x="24214" y="1104"/>
                  <a:pt x="24221" y="1058"/>
                </a:cubicBezTo>
                <a:close/>
                <a:moveTo>
                  <a:pt x="23694" y="1058"/>
                </a:moveTo>
                <a:cubicBezTo>
                  <a:pt x="23757" y="1047"/>
                  <a:pt x="23750" y="1089"/>
                  <a:pt x="23753" y="1124"/>
                </a:cubicBezTo>
                <a:cubicBezTo>
                  <a:pt x="23729" y="1119"/>
                  <a:pt x="23724" y="1102"/>
                  <a:pt x="23694" y="1102"/>
                </a:cubicBezTo>
                <a:cubicBezTo>
                  <a:pt x="23694" y="1087"/>
                  <a:pt x="23694" y="1073"/>
                  <a:pt x="23694" y="1058"/>
                </a:cubicBezTo>
                <a:close/>
                <a:moveTo>
                  <a:pt x="23079" y="1080"/>
                </a:moveTo>
                <a:cubicBezTo>
                  <a:pt x="23090" y="1038"/>
                  <a:pt x="23116" y="1094"/>
                  <a:pt x="23108" y="1124"/>
                </a:cubicBezTo>
                <a:cubicBezTo>
                  <a:pt x="23097" y="1166"/>
                  <a:pt x="23071" y="1110"/>
                  <a:pt x="23079" y="1080"/>
                </a:cubicBezTo>
                <a:close/>
                <a:moveTo>
                  <a:pt x="13231" y="1080"/>
                </a:moveTo>
                <a:cubicBezTo>
                  <a:pt x="13187" y="1106"/>
                  <a:pt x="13159" y="1143"/>
                  <a:pt x="13084" y="1146"/>
                </a:cubicBezTo>
                <a:cubicBezTo>
                  <a:pt x="13084" y="1124"/>
                  <a:pt x="13084" y="1102"/>
                  <a:pt x="13084" y="1080"/>
                </a:cubicBezTo>
                <a:cubicBezTo>
                  <a:pt x="13178" y="1093"/>
                  <a:pt x="13175" y="1038"/>
                  <a:pt x="13231" y="1080"/>
                </a:cubicBezTo>
                <a:close/>
                <a:moveTo>
                  <a:pt x="27651" y="1035"/>
                </a:moveTo>
                <a:cubicBezTo>
                  <a:pt x="27671" y="1035"/>
                  <a:pt x="27690" y="1035"/>
                  <a:pt x="27710" y="1035"/>
                </a:cubicBezTo>
                <a:cubicBezTo>
                  <a:pt x="27710" y="1050"/>
                  <a:pt x="27710" y="1065"/>
                  <a:pt x="27710" y="1080"/>
                </a:cubicBezTo>
                <a:cubicBezTo>
                  <a:pt x="27690" y="1080"/>
                  <a:pt x="27671" y="1080"/>
                  <a:pt x="27651" y="1080"/>
                </a:cubicBezTo>
                <a:cubicBezTo>
                  <a:pt x="27651" y="1065"/>
                  <a:pt x="27651" y="1050"/>
                  <a:pt x="27651" y="1035"/>
                </a:cubicBezTo>
                <a:close/>
                <a:moveTo>
                  <a:pt x="27036" y="1035"/>
                </a:moveTo>
                <a:cubicBezTo>
                  <a:pt x="27020" y="1053"/>
                  <a:pt x="27005" y="1071"/>
                  <a:pt x="27007" y="1102"/>
                </a:cubicBezTo>
                <a:cubicBezTo>
                  <a:pt x="26899" y="1097"/>
                  <a:pt x="26894" y="1071"/>
                  <a:pt x="26801" y="1102"/>
                </a:cubicBezTo>
                <a:cubicBezTo>
                  <a:pt x="26843" y="1004"/>
                  <a:pt x="26935" y="1073"/>
                  <a:pt x="27036" y="1035"/>
                </a:cubicBezTo>
                <a:close/>
                <a:moveTo>
                  <a:pt x="20763" y="1035"/>
                </a:moveTo>
                <a:cubicBezTo>
                  <a:pt x="20739" y="1061"/>
                  <a:pt x="20724" y="1095"/>
                  <a:pt x="20734" y="1146"/>
                </a:cubicBezTo>
                <a:cubicBezTo>
                  <a:pt x="20711" y="1134"/>
                  <a:pt x="20686" y="1123"/>
                  <a:pt x="20647" y="1124"/>
                </a:cubicBezTo>
                <a:cubicBezTo>
                  <a:pt x="20690" y="1098"/>
                  <a:pt x="20681" y="1032"/>
                  <a:pt x="20763" y="1035"/>
                </a:cubicBezTo>
                <a:close/>
                <a:moveTo>
                  <a:pt x="26156" y="1014"/>
                </a:moveTo>
                <a:cubicBezTo>
                  <a:pt x="26198" y="1040"/>
                  <a:pt x="26180" y="1110"/>
                  <a:pt x="26332" y="1080"/>
                </a:cubicBezTo>
                <a:cubicBezTo>
                  <a:pt x="26302" y="1133"/>
                  <a:pt x="26181" y="1124"/>
                  <a:pt x="26098" y="1102"/>
                </a:cubicBezTo>
                <a:cubicBezTo>
                  <a:pt x="26110" y="1067"/>
                  <a:pt x="26190" y="1083"/>
                  <a:pt x="26156" y="1014"/>
                </a:cubicBezTo>
                <a:close/>
                <a:moveTo>
                  <a:pt x="24221" y="1035"/>
                </a:moveTo>
                <a:cubicBezTo>
                  <a:pt x="24223" y="1002"/>
                  <a:pt x="24439" y="987"/>
                  <a:pt x="24398" y="1058"/>
                </a:cubicBezTo>
                <a:cubicBezTo>
                  <a:pt x="24373" y="1062"/>
                  <a:pt x="24371" y="1049"/>
                  <a:pt x="24369" y="1035"/>
                </a:cubicBezTo>
                <a:cubicBezTo>
                  <a:pt x="24334" y="1026"/>
                  <a:pt x="24353" y="1076"/>
                  <a:pt x="24339" y="1080"/>
                </a:cubicBezTo>
                <a:cubicBezTo>
                  <a:pt x="24290" y="1095"/>
                  <a:pt x="24335" y="998"/>
                  <a:pt x="24221" y="1035"/>
                </a:cubicBezTo>
                <a:close/>
                <a:moveTo>
                  <a:pt x="23870" y="1014"/>
                </a:moveTo>
                <a:cubicBezTo>
                  <a:pt x="23931" y="1019"/>
                  <a:pt x="23898" y="1095"/>
                  <a:pt x="23958" y="1102"/>
                </a:cubicBezTo>
                <a:cubicBezTo>
                  <a:pt x="23931" y="1149"/>
                  <a:pt x="23745" y="1132"/>
                  <a:pt x="23782" y="1058"/>
                </a:cubicBezTo>
                <a:cubicBezTo>
                  <a:pt x="23841" y="1065"/>
                  <a:pt x="23874" y="1053"/>
                  <a:pt x="23870" y="1014"/>
                </a:cubicBezTo>
                <a:close/>
                <a:moveTo>
                  <a:pt x="23343" y="1035"/>
                </a:moveTo>
                <a:cubicBezTo>
                  <a:pt x="23344" y="1014"/>
                  <a:pt x="23379" y="1019"/>
                  <a:pt x="23401" y="1014"/>
                </a:cubicBezTo>
                <a:cubicBezTo>
                  <a:pt x="23396" y="1032"/>
                  <a:pt x="23412" y="1034"/>
                  <a:pt x="23430" y="1035"/>
                </a:cubicBezTo>
                <a:cubicBezTo>
                  <a:pt x="23386" y="1068"/>
                  <a:pt x="23422" y="1161"/>
                  <a:pt x="23313" y="1146"/>
                </a:cubicBezTo>
                <a:cubicBezTo>
                  <a:pt x="23302" y="1109"/>
                  <a:pt x="23336" y="1104"/>
                  <a:pt x="23372" y="1102"/>
                </a:cubicBezTo>
                <a:cubicBezTo>
                  <a:pt x="23371" y="1080"/>
                  <a:pt x="23336" y="1085"/>
                  <a:pt x="23313" y="1080"/>
                </a:cubicBezTo>
                <a:cubicBezTo>
                  <a:pt x="23330" y="1059"/>
                  <a:pt x="23395" y="1046"/>
                  <a:pt x="23343" y="1035"/>
                </a:cubicBezTo>
                <a:close/>
                <a:moveTo>
                  <a:pt x="21526" y="1014"/>
                </a:moveTo>
                <a:cubicBezTo>
                  <a:pt x="21545" y="1014"/>
                  <a:pt x="21564" y="1014"/>
                  <a:pt x="21584" y="1014"/>
                </a:cubicBezTo>
                <a:cubicBezTo>
                  <a:pt x="21584" y="1028"/>
                  <a:pt x="21584" y="1043"/>
                  <a:pt x="21584" y="1058"/>
                </a:cubicBezTo>
                <a:cubicBezTo>
                  <a:pt x="21564" y="1058"/>
                  <a:pt x="21545" y="1058"/>
                  <a:pt x="21526" y="1058"/>
                </a:cubicBezTo>
                <a:cubicBezTo>
                  <a:pt x="21526" y="1043"/>
                  <a:pt x="21526" y="1028"/>
                  <a:pt x="21526" y="1014"/>
                </a:cubicBezTo>
                <a:close/>
                <a:moveTo>
                  <a:pt x="20939" y="1014"/>
                </a:moveTo>
                <a:cubicBezTo>
                  <a:pt x="21050" y="1051"/>
                  <a:pt x="20876" y="1050"/>
                  <a:pt x="20881" y="1080"/>
                </a:cubicBezTo>
                <a:cubicBezTo>
                  <a:pt x="20770" y="1043"/>
                  <a:pt x="20944" y="1044"/>
                  <a:pt x="20939" y="1014"/>
                </a:cubicBezTo>
                <a:close/>
                <a:moveTo>
                  <a:pt x="8424" y="1014"/>
                </a:moveTo>
                <a:cubicBezTo>
                  <a:pt x="8417" y="1046"/>
                  <a:pt x="8336" y="1022"/>
                  <a:pt x="8336" y="1058"/>
                </a:cubicBezTo>
                <a:cubicBezTo>
                  <a:pt x="8242" y="1032"/>
                  <a:pt x="8365" y="995"/>
                  <a:pt x="8424" y="1014"/>
                </a:cubicBezTo>
                <a:close/>
                <a:moveTo>
                  <a:pt x="19943" y="992"/>
                </a:moveTo>
                <a:cubicBezTo>
                  <a:pt x="19962" y="992"/>
                  <a:pt x="19982" y="992"/>
                  <a:pt x="20001" y="992"/>
                </a:cubicBezTo>
                <a:cubicBezTo>
                  <a:pt x="20001" y="1007"/>
                  <a:pt x="20001" y="1021"/>
                  <a:pt x="20001" y="1035"/>
                </a:cubicBezTo>
                <a:cubicBezTo>
                  <a:pt x="19982" y="1035"/>
                  <a:pt x="19962" y="1035"/>
                  <a:pt x="19943" y="1035"/>
                </a:cubicBezTo>
                <a:cubicBezTo>
                  <a:pt x="19943" y="1021"/>
                  <a:pt x="19943" y="1007"/>
                  <a:pt x="19943" y="992"/>
                </a:cubicBezTo>
                <a:close/>
                <a:moveTo>
                  <a:pt x="26626" y="969"/>
                </a:moveTo>
                <a:cubicBezTo>
                  <a:pt x="26738" y="965"/>
                  <a:pt x="26636" y="987"/>
                  <a:pt x="26655" y="1035"/>
                </a:cubicBezTo>
                <a:cubicBezTo>
                  <a:pt x="26660" y="1061"/>
                  <a:pt x="26708" y="1055"/>
                  <a:pt x="26742" y="1058"/>
                </a:cubicBezTo>
                <a:cubicBezTo>
                  <a:pt x="26735" y="1097"/>
                  <a:pt x="26692" y="1108"/>
                  <a:pt x="26626" y="1102"/>
                </a:cubicBezTo>
                <a:cubicBezTo>
                  <a:pt x="26626" y="1058"/>
                  <a:pt x="26626" y="1014"/>
                  <a:pt x="26626" y="969"/>
                </a:cubicBezTo>
                <a:close/>
                <a:moveTo>
                  <a:pt x="21936" y="992"/>
                </a:moveTo>
                <a:cubicBezTo>
                  <a:pt x="21964" y="924"/>
                  <a:pt x="22034" y="1002"/>
                  <a:pt x="22053" y="1014"/>
                </a:cubicBezTo>
                <a:cubicBezTo>
                  <a:pt x="22007" y="1094"/>
                  <a:pt x="22009" y="962"/>
                  <a:pt x="21936" y="992"/>
                </a:cubicBezTo>
                <a:close/>
                <a:moveTo>
                  <a:pt x="15458" y="992"/>
                </a:moveTo>
                <a:cubicBezTo>
                  <a:pt x="15547" y="911"/>
                  <a:pt x="15557" y="1058"/>
                  <a:pt x="15458" y="992"/>
                </a:cubicBezTo>
                <a:close/>
                <a:moveTo>
                  <a:pt x="15429" y="969"/>
                </a:moveTo>
                <a:cubicBezTo>
                  <a:pt x="15416" y="996"/>
                  <a:pt x="15391" y="1015"/>
                  <a:pt x="15341" y="1014"/>
                </a:cubicBezTo>
                <a:cubicBezTo>
                  <a:pt x="15354" y="987"/>
                  <a:pt x="15379" y="969"/>
                  <a:pt x="15429" y="969"/>
                </a:cubicBezTo>
                <a:close/>
                <a:moveTo>
                  <a:pt x="13055" y="969"/>
                </a:moveTo>
                <a:cubicBezTo>
                  <a:pt x="13074" y="969"/>
                  <a:pt x="13094" y="969"/>
                  <a:pt x="13114" y="969"/>
                </a:cubicBezTo>
                <a:cubicBezTo>
                  <a:pt x="13114" y="984"/>
                  <a:pt x="13114" y="999"/>
                  <a:pt x="13114" y="1014"/>
                </a:cubicBezTo>
                <a:cubicBezTo>
                  <a:pt x="13094" y="1014"/>
                  <a:pt x="13074" y="1014"/>
                  <a:pt x="13055" y="1014"/>
                </a:cubicBezTo>
                <a:cubicBezTo>
                  <a:pt x="13055" y="999"/>
                  <a:pt x="13055" y="984"/>
                  <a:pt x="13055" y="969"/>
                </a:cubicBezTo>
                <a:close/>
                <a:moveTo>
                  <a:pt x="5170" y="992"/>
                </a:moveTo>
                <a:cubicBezTo>
                  <a:pt x="5232" y="1019"/>
                  <a:pt x="4857" y="1032"/>
                  <a:pt x="4995" y="992"/>
                </a:cubicBezTo>
                <a:cubicBezTo>
                  <a:pt x="5005" y="989"/>
                  <a:pt x="5046" y="998"/>
                  <a:pt x="5053" y="992"/>
                </a:cubicBezTo>
                <a:cubicBezTo>
                  <a:pt x="5084" y="964"/>
                  <a:pt x="5062" y="992"/>
                  <a:pt x="5170" y="992"/>
                </a:cubicBezTo>
                <a:close/>
                <a:moveTo>
                  <a:pt x="4936" y="992"/>
                </a:moveTo>
                <a:cubicBezTo>
                  <a:pt x="4857" y="1071"/>
                  <a:pt x="4747" y="943"/>
                  <a:pt x="4936" y="992"/>
                </a:cubicBezTo>
                <a:close/>
                <a:moveTo>
                  <a:pt x="27123" y="948"/>
                </a:moveTo>
                <a:cubicBezTo>
                  <a:pt x="27119" y="996"/>
                  <a:pt x="27049" y="995"/>
                  <a:pt x="26977" y="992"/>
                </a:cubicBezTo>
                <a:cubicBezTo>
                  <a:pt x="26981" y="944"/>
                  <a:pt x="27051" y="944"/>
                  <a:pt x="27123" y="948"/>
                </a:cubicBezTo>
                <a:close/>
                <a:moveTo>
                  <a:pt x="14872" y="969"/>
                </a:moveTo>
                <a:cubicBezTo>
                  <a:pt x="14884" y="927"/>
                  <a:pt x="14909" y="984"/>
                  <a:pt x="14901" y="1014"/>
                </a:cubicBezTo>
                <a:cubicBezTo>
                  <a:pt x="14890" y="1056"/>
                  <a:pt x="14864" y="999"/>
                  <a:pt x="14872" y="969"/>
                </a:cubicBezTo>
                <a:close/>
                <a:moveTo>
                  <a:pt x="13377" y="948"/>
                </a:moveTo>
                <a:cubicBezTo>
                  <a:pt x="13404" y="965"/>
                  <a:pt x="13443" y="971"/>
                  <a:pt x="13494" y="969"/>
                </a:cubicBezTo>
                <a:cubicBezTo>
                  <a:pt x="13504" y="1008"/>
                  <a:pt x="13330" y="1008"/>
                  <a:pt x="13377" y="948"/>
                </a:cubicBezTo>
                <a:close/>
                <a:moveTo>
                  <a:pt x="27681" y="926"/>
                </a:moveTo>
                <a:cubicBezTo>
                  <a:pt x="27659" y="946"/>
                  <a:pt x="27627" y="959"/>
                  <a:pt x="27593" y="969"/>
                </a:cubicBezTo>
                <a:cubicBezTo>
                  <a:pt x="27594" y="1037"/>
                  <a:pt x="27610" y="1115"/>
                  <a:pt x="27504" y="1102"/>
                </a:cubicBezTo>
                <a:cubicBezTo>
                  <a:pt x="27516" y="1089"/>
                  <a:pt x="27490" y="1046"/>
                  <a:pt x="27504" y="1035"/>
                </a:cubicBezTo>
                <a:cubicBezTo>
                  <a:pt x="27511" y="1031"/>
                  <a:pt x="27560" y="1041"/>
                  <a:pt x="27563" y="1035"/>
                </a:cubicBezTo>
                <a:cubicBezTo>
                  <a:pt x="27589" y="994"/>
                  <a:pt x="27539" y="894"/>
                  <a:pt x="27681" y="926"/>
                </a:cubicBezTo>
                <a:close/>
                <a:moveTo>
                  <a:pt x="25511" y="926"/>
                </a:moveTo>
                <a:cubicBezTo>
                  <a:pt x="25504" y="965"/>
                  <a:pt x="25461" y="975"/>
                  <a:pt x="25394" y="969"/>
                </a:cubicBezTo>
                <a:cubicBezTo>
                  <a:pt x="25365" y="904"/>
                  <a:pt x="25460" y="930"/>
                  <a:pt x="25511" y="926"/>
                </a:cubicBezTo>
                <a:close/>
                <a:moveTo>
                  <a:pt x="19679" y="926"/>
                </a:moveTo>
                <a:cubicBezTo>
                  <a:pt x="19779" y="964"/>
                  <a:pt x="19643" y="987"/>
                  <a:pt x="19620" y="969"/>
                </a:cubicBezTo>
                <a:cubicBezTo>
                  <a:pt x="19608" y="960"/>
                  <a:pt x="19693" y="944"/>
                  <a:pt x="19679" y="926"/>
                </a:cubicBezTo>
                <a:close/>
                <a:moveTo>
                  <a:pt x="11736" y="969"/>
                </a:moveTo>
                <a:cubicBezTo>
                  <a:pt x="11677" y="934"/>
                  <a:pt x="11699" y="972"/>
                  <a:pt x="11618" y="969"/>
                </a:cubicBezTo>
                <a:cubicBezTo>
                  <a:pt x="11573" y="904"/>
                  <a:pt x="11781" y="904"/>
                  <a:pt x="11736" y="969"/>
                </a:cubicBezTo>
                <a:close/>
                <a:moveTo>
                  <a:pt x="9655" y="926"/>
                </a:moveTo>
                <a:cubicBezTo>
                  <a:pt x="9746" y="929"/>
                  <a:pt x="9711" y="1061"/>
                  <a:pt x="9626" y="1058"/>
                </a:cubicBezTo>
                <a:cubicBezTo>
                  <a:pt x="9659" y="1032"/>
                  <a:pt x="9659" y="980"/>
                  <a:pt x="9655" y="926"/>
                </a:cubicBezTo>
                <a:close/>
                <a:moveTo>
                  <a:pt x="8336" y="926"/>
                </a:moveTo>
                <a:cubicBezTo>
                  <a:pt x="8365" y="926"/>
                  <a:pt x="8359" y="953"/>
                  <a:pt x="8365" y="969"/>
                </a:cubicBezTo>
                <a:cubicBezTo>
                  <a:pt x="8327" y="996"/>
                  <a:pt x="8319" y="978"/>
                  <a:pt x="8277" y="969"/>
                </a:cubicBezTo>
                <a:cubicBezTo>
                  <a:pt x="8285" y="945"/>
                  <a:pt x="8336" y="954"/>
                  <a:pt x="8336" y="926"/>
                </a:cubicBezTo>
                <a:close/>
                <a:moveTo>
                  <a:pt x="20499" y="904"/>
                </a:moveTo>
                <a:cubicBezTo>
                  <a:pt x="20487" y="930"/>
                  <a:pt x="20462" y="949"/>
                  <a:pt x="20411" y="948"/>
                </a:cubicBezTo>
                <a:cubicBezTo>
                  <a:pt x="20398" y="900"/>
                  <a:pt x="20453" y="906"/>
                  <a:pt x="20499" y="904"/>
                </a:cubicBezTo>
                <a:close/>
                <a:moveTo>
                  <a:pt x="18330" y="904"/>
                </a:moveTo>
                <a:cubicBezTo>
                  <a:pt x="18324" y="942"/>
                  <a:pt x="18281" y="954"/>
                  <a:pt x="18214" y="948"/>
                </a:cubicBezTo>
                <a:cubicBezTo>
                  <a:pt x="18221" y="910"/>
                  <a:pt x="18264" y="898"/>
                  <a:pt x="18330" y="904"/>
                </a:cubicBezTo>
                <a:close/>
                <a:moveTo>
                  <a:pt x="17803" y="904"/>
                </a:moveTo>
                <a:cubicBezTo>
                  <a:pt x="17832" y="904"/>
                  <a:pt x="17861" y="904"/>
                  <a:pt x="17891" y="904"/>
                </a:cubicBezTo>
                <a:cubicBezTo>
                  <a:pt x="17908" y="953"/>
                  <a:pt x="17835" y="935"/>
                  <a:pt x="17832" y="969"/>
                </a:cubicBezTo>
                <a:cubicBezTo>
                  <a:pt x="17798" y="966"/>
                  <a:pt x="17807" y="930"/>
                  <a:pt x="17803" y="904"/>
                </a:cubicBezTo>
                <a:close/>
                <a:moveTo>
                  <a:pt x="15253" y="904"/>
                </a:moveTo>
                <a:cubicBezTo>
                  <a:pt x="15339" y="872"/>
                  <a:pt x="15339" y="1002"/>
                  <a:pt x="15253" y="969"/>
                </a:cubicBezTo>
                <a:cubicBezTo>
                  <a:pt x="15253" y="948"/>
                  <a:pt x="15253" y="926"/>
                  <a:pt x="15253" y="904"/>
                </a:cubicBezTo>
                <a:close/>
                <a:moveTo>
                  <a:pt x="8923" y="904"/>
                </a:moveTo>
                <a:cubicBezTo>
                  <a:pt x="8909" y="930"/>
                  <a:pt x="8885" y="949"/>
                  <a:pt x="8834" y="948"/>
                </a:cubicBezTo>
                <a:cubicBezTo>
                  <a:pt x="8847" y="920"/>
                  <a:pt x="8872" y="903"/>
                  <a:pt x="8923" y="904"/>
                </a:cubicBezTo>
                <a:close/>
                <a:moveTo>
                  <a:pt x="54675" y="904"/>
                </a:moveTo>
                <a:cubicBezTo>
                  <a:pt x="54753" y="824"/>
                  <a:pt x="54863" y="953"/>
                  <a:pt x="54675" y="904"/>
                </a:cubicBezTo>
                <a:close/>
                <a:moveTo>
                  <a:pt x="15488" y="882"/>
                </a:moveTo>
                <a:cubicBezTo>
                  <a:pt x="15550" y="872"/>
                  <a:pt x="15543" y="913"/>
                  <a:pt x="15546" y="948"/>
                </a:cubicBezTo>
                <a:cubicBezTo>
                  <a:pt x="15523" y="944"/>
                  <a:pt x="15517" y="926"/>
                  <a:pt x="15488" y="926"/>
                </a:cubicBezTo>
                <a:cubicBezTo>
                  <a:pt x="15488" y="911"/>
                  <a:pt x="15488" y="896"/>
                  <a:pt x="15488" y="882"/>
                </a:cubicBezTo>
                <a:close/>
                <a:moveTo>
                  <a:pt x="12967" y="882"/>
                </a:moveTo>
                <a:cubicBezTo>
                  <a:pt x="13094" y="892"/>
                  <a:pt x="12936" y="1010"/>
                  <a:pt x="12967" y="882"/>
                </a:cubicBezTo>
                <a:close/>
                <a:moveTo>
                  <a:pt x="9450" y="948"/>
                </a:moveTo>
                <a:cubicBezTo>
                  <a:pt x="9444" y="950"/>
                  <a:pt x="9395" y="894"/>
                  <a:pt x="9391" y="904"/>
                </a:cubicBezTo>
                <a:cubicBezTo>
                  <a:pt x="9420" y="845"/>
                  <a:pt x="9511" y="880"/>
                  <a:pt x="9450" y="948"/>
                </a:cubicBezTo>
                <a:close/>
                <a:moveTo>
                  <a:pt x="54119" y="860"/>
                </a:moveTo>
                <a:cubicBezTo>
                  <a:pt x="54138" y="860"/>
                  <a:pt x="54158" y="860"/>
                  <a:pt x="54176" y="860"/>
                </a:cubicBezTo>
                <a:cubicBezTo>
                  <a:pt x="54183" y="922"/>
                  <a:pt x="53957" y="854"/>
                  <a:pt x="54119" y="860"/>
                </a:cubicBezTo>
                <a:close/>
                <a:moveTo>
                  <a:pt x="15341" y="882"/>
                </a:moveTo>
                <a:cubicBezTo>
                  <a:pt x="15335" y="863"/>
                  <a:pt x="15352" y="861"/>
                  <a:pt x="15371" y="860"/>
                </a:cubicBezTo>
                <a:cubicBezTo>
                  <a:pt x="15390" y="860"/>
                  <a:pt x="15410" y="860"/>
                  <a:pt x="15429" y="860"/>
                </a:cubicBezTo>
                <a:cubicBezTo>
                  <a:pt x="15432" y="899"/>
                  <a:pt x="15393" y="907"/>
                  <a:pt x="15399" y="948"/>
                </a:cubicBezTo>
                <a:cubicBezTo>
                  <a:pt x="15357" y="942"/>
                  <a:pt x="15390" y="882"/>
                  <a:pt x="15341" y="882"/>
                </a:cubicBezTo>
                <a:close/>
                <a:moveTo>
                  <a:pt x="12762" y="882"/>
                </a:moveTo>
                <a:cubicBezTo>
                  <a:pt x="12757" y="834"/>
                  <a:pt x="12865" y="872"/>
                  <a:pt x="12908" y="860"/>
                </a:cubicBezTo>
                <a:cubicBezTo>
                  <a:pt x="12883" y="892"/>
                  <a:pt x="12865" y="929"/>
                  <a:pt x="12791" y="926"/>
                </a:cubicBezTo>
                <a:cubicBezTo>
                  <a:pt x="12796" y="900"/>
                  <a:pt x="12785" y="887"/>
                  <a:pt x="12762" y="882"/>
                </a:cubicBezTo>
                <a:close/>
                <a:moveTo>
                  <a:pt x="9743" y="860"/>
                </a:moveTo>
                <a:cubicBezTo>
                  <a:pt x="9730" y="887"/>
                  <a:pt x="9705" y="905"/>
                  <a:pt x="9655" y="904"/>
                </a:cubicBezTo>
                <a:cubicBezTo>
                  <a:pt x="9667" y="877"/>
                  <a:pt x="9693" y="858"/>
                  <a:pt x="9743" y="860"/>
                </a:cubicBezTo>
                <a:close/>
                <a:moveTo>
                  <a:pt x="6988" y="882"/>
                </a:moveTo>
                <a:cubicBezTo>
                  <a:pt x="6993" y="929"/>
                  <a:pt x="6884" y="892"/>
                  <a:pt x="6841" y="904"/>
                </a:cubicBezTo>
                <a:cubicBezTo>
                  <a:pt x="6788" y="887"/>
                  <a:pt x="6859" y="880"/>
                  <a:pt x="6900" y="882"/>
                </a:cubicBezTo>
                <a:cubicBezTo>
                  <a:pt x="6938" y="856"/>
                  <a:pt x="6946" y="873"/>
                  <a:pt x="6988" y="882"/>
                </a:cubicBezTo>
                <a:close/>
                <a:moveTo>
                  <a:pt x="22317" y="838"/>
                </a:moveTo>
                <a:cubicBezTo>
                  <a:pt x="22303" y="865"/>
                  <a:pt x="22280" y="882"/>
                  <a:pt x="22229" y="882"/>
                </a:cubicBezTo>
                <a:cubicBezTo>
                  <a:pt x="22215" y="835"/>
                  <a:pt x="22271" y="840"/>
                  <a:pt x="22317" y="838"/>
                </a:cubicBezTo>
                <a:close/>
                <a:moveTo>
                  <a:pt x="19357" y="838"/>
                </a:moveTo>
                <a:cubicBezTo>
                  <a:pt x="19436" y="822"/>
                  <a:pt x="19415" y="881"/>
                  <a:pt x="19474" y="882"/>
                </a:cubicBezTo>
                <a:cubicBezTo>
                  <a:pt x="19455" y="935"/>
                  <a:pt x="19326" y="893"/>
                  <a:pt x="19357" y="838"/>
                </a:cubicBezTo>
                <a:close/>
                <a:moveTo>
                  <a:pt x="7310" y="838"/>
                </a:moveTo>
                <a:cubicBezTo>
                  <a:pt x="7338" y="917"/>
                  <a:pt x="7195" y="868"/>
                  <a:pt x="7134" y="882"/>
                </a:cubicBezTo>
                <a:cubicBezTo>
                  <a:pt x="7164" y="845"/>
                  <a:pt x="7259" y="858"/>
                  <a:pt x="7310" y="838"/>
                </a:cubicBezTo>
                <a:close/>
                <a:moveTo>
                  <a:pt x="25629" y="838"/>
                </a:moveTo>
                <a:cubicBezTo>
                  <a:pt x="25630" y="836"/>
                  <a:pt x="25627" y="817"/>
                  <a:pt x="25629" y="815"/>
                </a:cubicBezTo>
                <a:cubicBezTo>
                  <a:pt x="25733" y="802"/>
                  <a:pt x="25632" y="914"/>
                  <a:pt x="25600" y="882"/>
                </a:cubicBezTo>
                <a:cubicBezTo>
                  <a:pt x="25601" y="883"/>
                  <a:pt x="25626" y="840"/>
                  <a:pt x="25629" y="838"/>
                </a:cubicBezTo>
                <a:close/>
                <a:moveTo>
                  <a:pt x="25365" y="815"/>
                </a:moveTo>
                <a:cubicBezTo>
                  <a:pt x="25320" y="848"/>
                  <a:pt x="25339" y="929"/>
                  <a:pt x="25335" y="992"/>
                </a:cubicBezTo>
                <a:cubicBezTo>
                  <a:pt x="25227" y="980"/>
                  <a:pt x="25379" y="860"/>
                  <a:pt x="25189" y="882"/>
                </a:cubicBezTo>
                <a:cubicBezTo>
                  <a:pt x="25096" y="863"/>
                  <a:pt x="25241" y="853"/>
                  <a:pt x="25277" y="860"/>
                </a:cubicBezTo>
                <a:cubicBezTo>
                  <a:pt x="25264" y="813"/>
                  <a:pt x="25319" y="818"/>
                  <a:pt x="25365" y="815"/>
                </a:cubicBezTo>
                <a:close/>
                <a:moveTo>
                  <a:pt x="22522" y="815"/>
                </a:moveTo>
                <a:cubicBezTo>
                  <a:pt x="22509" y="835"/>
                  <a:pt x="22496" y="856"/>
                  <a:pt x="22463" y="860"/>
                </a:cubicBezTo>
                <a:cubicBezTo>
                  <a:pt x="22473" y="904"/>
                  <a:pt x="22458" y="929"/>
                  <a:pt x="22405" y="926"/>
                </a:cubicBezTo>
                <a:cubicBezTo>
                  <a:pt x="22449" y="893"/>
                  <a:pt x="22414" y="800"/>
                  <a:pt x="22522" y="815"/>
                </a:cubicBezTo>
                <a:close/>
                <a:moveTo>
                  <a:pt x="22053" y="815"/>
                </a:moveTo>
                <a:cubicBezTo>
                  <a:pt x="22180" y="826"/>
                  <a:pt x="22022" y="944"/>
                  <a:pt x="22053" y="815"/>
                </a:cubicBezTo>
                <a:close/>
                <a:moveTo>
                  <a:pt x="20441" y="815"/>
                </a:moveTo>
                <a:cubicBezTo>
                  <a:pt x="20468" y="839"/>
                  <a:pt x="20548" y="823"/>
                  <a:pt x="20529" y="882"/>
                </a:cubicBezTo>
                <a:cubicBezTo>
                  <a:pt x="20502" y="858"/>
                  <a:pt x="20421" y="875"/>
                  <a:pt x="20441" y="815"/>
                </a:cubicBezTo>
                <a:close/>
                <a:moveTo>
                  <a:pt x="19943" y="815"/>
                </a:moveTo>
                <a:cubicBezTo>
                  <a:pt x="20028" y="817"/>
                  <a:pt x="20012" y="939"/>
                  <a:pt x="19972" y="969"/>
                </a:cubicBezTo>
                <a:cubicBezTo>
                  <a:pt x="19912" y="927"/>
                  <a:pt x="19913" y="874"/>
                  <a:pt x="19943" y="815"/>
                </a:cubicBezTo>
                <a:close/>
                <a:moveTo>
                  <a:pt x="16514" y="815"/>
                </a:moveTo>
                <a:cubicBezTo>
                  <a:pt x="16501" y="843"/>
                  <a:pt x="16476" y="861"/>
                  <a:pt x="16425" y="860"/>
                </a:cubicBezTo>
                <a:cubicBezTo>
                  <a:pt x="16438" y="833"/>
                  <a:pt x="16463" y="814"/>
                  <a:pt x="16514" y="815"/>
                </a:cubicBezTo>
                <a:close/>
                <a:moveTo>
                  <a:pt x="14842" y="815"/>
                </a:moveTo>
                <a:cubicBezTo>
                  <a:pt x="14959" y="823"/>
                  <a:pt x="14821" y="884"/>
                  <a:pt x="14901" y="904"/>
                </a:cubicBezTo>
                <a:cubicBezTo>
                  <a:pt x="14895" y="935"/>
                  <a:pt x="14814" y="911"/>
                  <a:pt x="14814" y="948"/>
                </a:cubicBezTo>
                <a:cubicBezTo>
                  <a:pt x="14793" y="904"/>
                  <a:pt x="14639" y="962"/>
                  <a:pt x="14667" y="882"/>
                </a:cubicBezTo>
                <a:cubicBezTo>
                  <a:pt x="14720" y="880"/>
                  <a:pt x="14728" y="909"/>
                  <a:pt x="14784" y="904"/>
                </a:cubicBezTo>
                <a:cubicBezTo>
                  <a:pt x="14839" y="900"/>
                  <a:pt x="14802" y="829"/>
                  <a:pt x="14842" y="815"/>
                </a:cubicBezTo>
                <a:close/>
                <a:moveTo>
                  <a:pt x="13553" y="860"/>
                </a:moveTo>
                <a:cubicBezTo>
                  <a:pt x="13490" y="810"/>
                  <a:pt x="13454" y="878"/>
                  <a:pt x="13348" y="860"/>
                </a:cubicBezTo>
                <a:cubicBezTo>
                  <a:pt x="13310" y="790"/>
                  <a:pt x="13591" y="790"/>
                  <a:pt x="13553" y="860"/>
                </a:cubicBezTo>
                <a:close/>
                <a:moveTo>
                  <a:pt x="11941" y="815"/>
                </a:moveTo>
                <a:cubicBezTo>
                  <a:pt x="11910" y="836"/>
                  <a:pt x="11932" y="897"/>
                  <a:pt x="11853" y="882"/>
                </a:cubicBezTo>
                <a:cubicBezTo>
                  <a:pt x="11848" y="834"/>
                  <a:pt x="11877" y="812"/>
                  <a:pt x="11941" y="815"/>
                </a:cubicBezTo>
                <a:close/>
                <a:moveTo>
                  <a:pt x="7926" y="838"/>
                </a:moveTo>
                <a:cubicBezTo>
                  <a:pt x="7922" y="886"/>
                  <a:pt x="7802" y="847"/>
                  <a:pt x="7749" y="860"/>
                </a:cubicBezTo>
                <a:cubicBezTo>
                  <a:pt x="7775" y="781"/>
                  <a:pt x="7822" y="857"/>
                  <a:pt x="7926" y="838"/>
                </a:cubicBezTo>
                <a:close/>
                <a:moveTo>
                  <a:pt x="26391" y="882"/>
                </a:moveTo>
                <a:cubicBezTo>
                  <a:pt x="26288" y="875"/>
                  <a:pt x="26393" y="823"/>
                  <a:pt x="26332" y="815"/>
                </a:cubicBezTo>
                <a:cubicBezTo>
                  <a:pt x="26366" y="745"/>
                  <a:pt x="26416" y="837"/>
                  <a:pt x="26391" y="882"/>
                </a:cubicBezTo>
                <a:close/>
                <a:moveTo>
                  <a:pt x="21291" y="794"/>
                </a:moveTo>
                <a:cubicBezTo>
                  <a:pt x="21260" y="814"/>
                  <a:pt x="21282" y="875"/>
                  <a:pt x="21203" y="860"/>
                </a:cubicBezTo>
                <a:cubicBezTo>
                  <a:pt x="21197" y="812"/>
                  <a:pt x="21227" y="790"/>
                  <a:pt x="21291" y="794"/>
                </a:cubicBezTo>
                <a:close/>
                <a:moveTo>
                  <a:pt x="15165" y="794"/>
                </a:moveTo>
                <a:cubicBezTo>
                  <a:pt x="15232" y="781"/>
                  <a:pt x="15272" y="946"/>
                  <a:pt x="15165" y="926"/>
                </a:cubicBezTo>
                <a:cubicBezTo>
                  <a:pt x="15256" y="867"/>
                  <a:pt x="15088" y="842"/>
                  <a:pt x="15165" y="794"/>
                </a:cubicBezTo>
                <a:close/>
                <a:moveTo>
                  <a:pt x="5259" y="794"/>
                </a:moveTo>
                <a:cubicBezTo>
                  <a:pt x="5358" y="856"/>
                  <a:pt x="5144" y="868"/>
                  <a:pt x="5112" y="904"/>
                </a:cubicBezTo>
                <a:cubicBezTo>
                  <a:pt x="5075" y="898"/>
                  <a:pt x="5083" y="860"/>
                  <a:pt x="5112" y="860"/>
                </a:cubicBezTo>
                <a:cubicBezTo>
                  <a:pt x="5112" y="838"/>
                  <a:pt x="5076" y="842"/>
                  <a:pt x="5053" y="838"/>
                </a:cubicBezTo>
                <a:cubicBezTo>
                  <a:pt x="5091" y="771"/>
                  <a:pt x="5244" y="898"/>
                  <a:pt x="5259" y="794"/>
                </a:cubicBezTo>
                <a:close/>
                <a:moveTo>
                  <a:pt x="55497" y="772"/>
                </a:moveTo>
                <a:cubicBezTo>
                  <a:pt x="55452" y="797"/>
                  <a:pt x="55424" y="835"/>
                  <a:pt x="55349" y="838"/>
                </a:cubicBezTo>
                <a:cubicBezTo>
                  <a:pt x="55335" y="769"/>
                  <a:pt x="55411" y="767"/>
                  <a:pt x="55497" y="772"/>
                </a:cubicBezTo>
                <a:close/>
                <a:moveTo>
                  <a:pt x="31461" y="772"/>
                </a:moveTo>
                <a:cubicBezTo>
                  <a:pt x="31481" y="772"/>
                  <a:pt x="31501" y="772"/>
                  <a:pt x="31520" y="772"/>
                </a:cubicBezTo>
                <a:cubicBezTo>
                  <a:pt x="31520" y="786"/>
                  <a:pt x="31520" y="802"/>
                  <a:pt x="31520" y="815"/>
                </a:cubicBezTo>
                <a:cubicBezTo>
                  <a:pt x="31501" y="815"/>
                  <a:pt x="31481" y="815"/>
                  <a:pt x="31461" y="815"/>
                </a:cubicBezTo>
                <a:cubicBezTo>
                  <a:pt x="31461" y="802"/>
                  <a:pt x="31461" y="786"/>
                  <a:pt x="31461" y="772"/>
                </a:cubicBezTo>
                <a:close/>
                <a:moveTo>
                  <a:pt x="21086" y="772"/>
                </a:moveTo>
                <a:cubicBezTo>
                  <a:pt x="21115" y="772"/>
                  <a:pt x="21144" y="772"/>
                  <a:pt x="21174" y="772"/>
                </a:cubicBezTo>
                <a:cubicBezTo>
                  <a:pt x="21125" y="815"/>
                  <a:pt x="21176" y="800"/>
                  <a:pt x="21174" y="860"/>
                </a:cubicBezTo>
                <a:cubicBezTo>
                  <a:pt x="21094" y="858"/>
                  <a:pt x="21114" y="896"/>
                  <a:pt x="21057" y="860"/>
                </a:cubicBezTo>
                <a:cubicBezTo>
                  <a:pt x="21002" y="892"/>
                  <a:pt x="21022" y="980"/>
                  <a:pt x="20910" y="969"/>
                </a:cubicBezTo>
                <a:cubicBezTo>
                  <a:pt x="20964" y="922"/>
                  <a:pt x="20945" y="820"/>
                  <a:pt x="21086" y="838"/>
                </a:cubicBezTo>
                <a:cubicBezTo>
                  <a:pt x="21086" y="815"/>
                  <a:pt x="21086" y="794"/>
                  <a:pt x="21086" y="772"/>
                </a:cubicBezTo>
                <a:close/>
                <a:moveTo>
                  <a:pt x="18448" y="772"/>
                </a:moveTo>
                <a:cubicBezTo>
                  <a:pt x="18516" y="778"/>
                  <a:pt x="18464" y="868"/>
                  <a:pt x="18448" y="882"/>
                </a:cubicBezTo>
                <a:cubicBezTo>
                  <a:pt x="18362" y="863"/>
                  <a:pt x="18486" y="826"/>
                  <a:pt x="18448" y="772"/>
                </a:cubicBezTo>
                <a:close/>
                <a:moveTo>
                  <a:pt x="18037" y="772"/>
                </a:moveTo>
                <a:cubicBezTo>
                  <a:pt x="18077" y="794"/>
                  <a:pt x="18095" y="832"/>
                  <a:pt x="18155" y="838"/>
                </a:cubicBezTo>
                <a:cubicBezTo>
                  <a:pt x="18183" y="838"/>
                  <a:pt x="18177" y="811"/>
                  <a:pt x="18184" y="794"/>
                </a:cubicBezTo>
                <a:cubicBezTo>
                  <a:pt x="18234" y="785"/>
                  <a:pt x="18240" y="811"/>
                  <a:pt x="18243" y="838"/>
                </a:cubicBezTo>
                <a:cubicBezTo>
                  <a:pt x="18267" y="833"/>
                  <a:pt x="18272" y="815"/>
                  <a:pt x="18302" y="815"/>
                </a:cubicBezTo>
                <a:cubicBezTo>
                  <a:pt x="18347" y="808"/>
                  <a:pt x="18275" y="777"/>
                  <a:pt x="18330" y="772"/>
                </a:cubicBezTo>
                <a:cubicBezTo>
                  <a:pt x="18445" y="757"/>
                  <a:pt x="18332" y="849"/>
                  <a:pt x="18330" y="882"/>
                </a:cubicBezTo>
                <a:cubicBezTo>
                  <a:pt x="18296" y="868"/>
                  <a:pt x="18238" y="843"/>
                  <a:pt x="18155" y="860"/>
                </a:cubicBezTo>
                <a:cubicBezTo>
                  <a:pt x="18141" y="862"/>
                  <a:pt x="18119" y="882"/>
                  <a:pt x="18126" y="882"/>
                </a:cubicBezTo>
                <a:cubicBezTo>
                  <a:pt x="18076" y="884"/>
                  <a:pt x="18019" y="836"/>
                  <a:pt x="17950" y="860"/>
                </a:cubicBezTo>
                <a:cubicBezTo>
                  <a:pt x="17838" y="822"/>
                  <a:pt x="18064" y="862"/>
                  <a:pt x="18037" y="815"/>
                </a:cubicBezTo>
                <a:cubicBezTo>
                  <a:pt x="18037" y="802"/>
                  <a:pt x="18037" y="786"/>
                  <a:pt x="18037" y="772"/>
                </a:cubicBezTo>
                <a:close/>
                <a:moveTo>
                  <a:pt x="16249" y="772"/>
                </a:moveTo>
                <a:cubicBezTo>
                  <a:pt x="16279" y="772"/>
                  <a:pt x="16308" y="772"/>
                  <a:pt x="16338" y="772"/>
                </a:cubicBezTo>
                <a:cubicBezTo>
                  <a:pt x="16312" y="804"/>
                  <a:pt x="16294" y="841"/>
                  <a:pt x="16220" y="838"/>
                </a:cubicBezTo>
                <a:cubicBezTo>
                  <a:pt x="16236" y="820"/>
                  <a:pt x="16251" y="802"/>
                  <a:pt x="16249" y="772"/>
                </a:cubicBezTo>
                <a:close/>
                <a:moveTo>
                  <a:pt x="16103" y="772"/>
                </a:moveTo>
                <a:cubicBezTo>
                  <a:pt x="16141" y="779"/>
                  <a:pt x="16149" y="811"/>
                  <a:pt x="16191" y="815"/>
                </a:cubicBezTo>
                <a:cubicBezTo>
                  <a:pt x="16197" y="835"/>
                  <a:pt x="16179" y="836"/>
                  <a:pt x="16162" y="838"/>
                </a:cubicBezTo>
                <a:cubicBezTo>
                  <a:pt x="16143" y="838"/>
                  <a:pt x="16123" y="838"/>
                  <a:pt x="16103" y="838"/>
                </a:cubicBezTo>
                <a:cubicBezTo>
                  <a:pt x="16103" y="815"/>
                  <a:pt x="16103" y="794"/>
                  <a:pt x="16103" y="772"/>
                </a:cubicBezTo>
                <a:close/>
                <a:moveTo>
                  <a:pt x="15839" y="772"/>
                </a:moveTo>
                <a:cubicBezTo>
                  <a:pt x="15857" y="784"/>
                  <a:pt x="15978" y="823"/>
                  <a:pt x="15986" y="772"/>
                </a:cubicBezTo>
                <a:cubicBezTo>
                  <a:pt x="16067" y="794"/>
                  <a:pt x="15953" y="877"/>
                  <a:pt x="15898" y="815"/>
                </a:cubicBezTo>
                <a:cubicBezTo>
                  <a:pt x="15855" y="842"/>
                  <a:pt x="15870" y="912"/>
                  <a:pt x="15751" y="882"/>
                </a:cubicBezTo>
                <a:cubicBezTo>
                  <a:pt x="15741" y="919"/>
                  <a:pt x="15774" y="923"/>
                  <a:pt x="15810" y="926"/>
                </a:cubicBezTo>
                <a:cubicBezTo>
                  <a:pt x="15785" y="959"/>
                  <a:pt x="15715" y="957"/>
                  <a:pt x="15664" y="969"/>
                </a:cubicBezTo>
                <a:cubicBezTo>
                  <a:pt x="15680" y="1014"/>
                  <a:pt x="15752" y="1013"/>
                  <a:pt x="15693" y="1058"/>
                </a:cubicBezTo>
                <a:cubicBezTo>
                  <a:pt x="15663" y="1044"/>
                  <a:pt x="15662" y="1007"/>
                  <a:pt x="15605" y="1014"/>
                </a:cubicBezTo>
                <a:cubicBezTo>
                  <a:pt x="15643" y="945"/>
                  <a:pt x="15597" y="952"/>
                  <a:pt x="15605" y="860"/>
                </a:cubicBezTo>
                <a:cubicBezTo>
                  <a:pt x="15720" y="858"/>
                  <a:pt x="15862" y="877"/>
                  <a:pt x="15839" y="772"/>
                </a:cubicBezTo>
                <a:close/>
                <a:moveTo>
                  <a:pt x="15634" y="772"/>
                </a:moveTo>
                <a:cubicBezTo>
                  <a:pt x="15654" y="772"/>
                  <a:pt x="15673" y="772"/>
                  <a:pt x="15693" y="772"/>
                </a:cubicBezTo>
                <a:cubicBezTo>
                  <a:pt x="15693" y="786"/>
                  <a:pt x="15693" y="802"/>
                  <a:pt x="15693" y="815"/>
                </a:cubicBezTo>
                <a:cubicBezTo>
                  <a:pt x="15673" y="815"/>
                  <a:pt x="15654" y="815"/>
                  <a:pt x="15634" y="815"/>
                </a:cubicBezTo>
                <a:cubicBezTo>
                  <a:pt x="15634" y="802"/>
                  <a:pt x="15634" y="786"/>
                  <a:pt x="15634" y="772"/>
                </a:cubicBezTo>
                <a:close/>
                <a:moveTo>
                  <a:pt x="15546" y="772"/>
                </a:moveTo>
                <a:cubicBezTo>
                  <a:pt x="15658" y="793"/>
                  <a:pt x="15568" y="860"/>
                  <a:pt x="15458" y="838"/>
                </a:cubicBezTo>
                <a:cubicBezTo>
                  <a:pt x="15413" y="760"/>
                  <a:pt x="15558" y="824"/>
                  <a:pt x="15546" y="772"/>
                </a:cubicBezTo>
                <a:close/>
                <a:moveTo>
                  <a:pt x="8336" y="772"/>
                </a:moveTo>
                <a:cubicBezTo>
                  <a:pt x="8383" y="766"/>
                  <a:pt x="8386" y="793"/>
                  <a:pt x="8424" y="794"/>
                </a:cubicBezTo>
                <a:cubicBezTo>
                  <a:pt x="8405" y="823"/>
                  <a:pt x="8361" y="835"/>
                  <a:pt x="8307" y="838"/>
                </a:cubicBezTo>
                <a:cubicBezTo>
                  <a:pt x="8323" y="820"/>
                  <a:pt x="8337" y="802"/>
                  <a:pt x="8336" y="772"/>
                </a:cubicBezTo>
                <a:close/>
                <a:moveTo>
                  <a:pt x="27300" y="749"/>
                </a:moveTo>
                <a:cubicBezTo>
                  <a:pt x="27329" y="816"/>
                  <a:pt x="27234" y="788"/>
                  <a:pt x="27182" y="794"/>
                </a:cubicBezTo>
                <a:cubicBezTo>
                  <a:pt x="27201" y="764"/>
                  <a:pt x="27244" y="752"/>
                  <a:pt x="27300" y="749"/>
                </a:cubicBezTo>
                <a:close/>
                <a:moveTo>
                  <a:pt x="26830" y="860"/>
                </a:moveTo>
                <a:cubicBezTo>
                  <a:pt x="26832" y="838"/>
                  <a:pt x="26866" y="842"/>
                  <a:pt x="26889" y="838"/>
                </a:cubicBezTo>
                <a:cubicBezTo>
                  <a:pt x="26799" y="786"/>
                  <a:pt x="26877" y="825"/>
                  <a:pt x="26889" y="749"/>
                </a:cubicBezTo>
                <a:cubicBezTo>
                  <a:pt x="26962" y="746"/>
                  <a:pt x="26980" y="784"/>
                  <a:pt x="27036" y="794"/>
                </a:cubicBezTo>
                <a:cubicBezTo>
                  <a:pt x="26983" y="827"/>
                  <a:pt x="26946" y="873"/>
                  <a:pt x="26830" y="860"/>
                </a:cubicBezTo>
                <a:close/>
                <a:moveTo>
                  <a:pt x="23870" y="749"/>
                </a:moveTo>
                <a:cubicBezTo>
                  <a:pt x="23857" y="776"/>
                  <a:pt x="23833" y="795"/>
                  <a:pt x="23782" y="794"/>
                </a:cubicBezTo>
                <a:cubicBezTo>
                  <a:pt x="23795" y="767"/>
                  <a:pt x="23820" y="748"/>
                  <a:pt x="23870" y="749"/>
                </a:cubicBezTo>
                <a:close/>
                <a:moveTo>
                  <a:pt x="23284" y="749"/>
                </a:moveTo>
                <a:cubicBezTo>
                  <a:pt x="23331" y="743"/>
                  <a:pt x="23334" y="770"/>
                  <a:pt x="23372" y="772"/>
                </a:cubicBezTo>
                <a:cubicBezTo>
                  <a:pt x="23383" y="814"/>
                  <a:pt x="23239" y="804"/>
                  <a:pt x="23284" y="749"/>
                </a:cubicBezTo>
                <a:close/>
                <a:moveTo>
                  <a:pt x="19943" y="749"/>
                </a:moveTo>
                <a:cubicBezTo>
                  <a:pt x="19972" y="749"/>
                  <a:pt x="20001" y="749"/>
                  <a:pt x="20031" y="749"/>
                </a:cubicBezTo>
                <a:cubicBezTo>
                  <a:pt x="20039" y="809"/>
                  <a:pt x="19772" y="749"/>
                  <a:pt x="19943" y="749"/>
                </a:cubicBezTo>
                <a:close/>
                <a:moveTo>
                  <a:pt x="14667" y="772"/>
                </a:moveTo>
                <a:cubicBezTo>
                  <a:pt x="14675" y="831"/>
                  <a:pt x="14461" y="835"/>
                  <a:pt x="14433" y="794"/>
                </a:cubicBezTo>
                <a:cubicBezTo>
                  <a:pt x="14418" y="709"/>
                  <a:pt x="14481" y="793"/>
                  <a:pt x="14520" y="794"/>
                </a:cubicBezTo>
                <a:cubicBezTo>
                  <a:pt x="14576" y="794"/>
                  <a:pt x="14603" y="761"/>
                  <a:pt x="14667" y="772"/>
                </a:cubicBezTo>
                <a:close/>
                <a:moveTo>
                  <a:pt x="13876" y="749"/>
                </a:moveTo>
                <a:cubicBezTo>
                  <a:pt x="13912" y="784"/>
                  <a:pt x="13924" y="802"/>
                  <a:pt x="14022" y="772"/>
                </a:cubicBezTo>
                <a:cubicBezTo>
                  <a:pt x="13970" y="818"/>
                  <a:pt x="13956" y="837"/>
                  <a:pt x="13993" y="904"/>
                </a:cubicBezTo>
                <a:cubicBezTo>
                  <a:pt x="13902" y="919"/>
                  <a:pt x="13937" y="919"/>
                  <a:pt x="13846" y="904"/>
                </a:cubicBezTo>
                <a:cubicBezTo>
                  <a:pt x="13856" y="853"/>
                  <a:pt x="13893" y="821"/>
                  <a:pt x="13876" y="749"/>
                </a:cubicBezTo>
                <a:close/>
                <a:moveTo>
                  <a:pt x="9156" y="749"/>
                </a:moveTo>
                <a:cubicBezTo>
                  <a:pt x="9284" y="759"/>
                  <a:pt x="9126" y="877"/>
                  <a:pt x="9156" y="749"/>
                </a:cubicBezTo>
                <a:close/>
                <a:moveTo>
                  <a:pt x="3910" y="749"/>
                </a:moveTo>
                <a:cubicBezTo>
                  <a:pt x="3897" y="776"/>
                  <a:pt x="3873" y="795"/>
                  <a:pt x="3822" y="794"/>
                </a:cubicBezTo>
                <a:cubicBezTo>
                  <a:pt x="3835" y="767"/>
                  <a:pt x="3860" y="748"/>
                  <a:pt x="3910" y="749"/>
                </a:cubicBezTo>
                <a:close/>
                <a:moveTo>
                  <a:pt x="24955" y="749"/>
                </a:moveTo>
                <a:cubicBezTo>
                  <a:pt x="24977" y="700"/>
                  <a:pt x="25119" y="741"/>
                  <a:pt x="25189" y="728"/>
                </a:cubicBezTo>
                <a:cubicBezTo>
                  <a:pt x="25198" y="769"/>
                  <a:pt x="25092" y="731"/>
                  <a:pt x="25072" y="749"/>
                </a:cubicBezTo>
                <a:cubicBezTo>
                  <a:pt x="25056" y="764"/>
                  <a:pt x="25009" y="786"/>
                  <a:pt x="24955" y="749"/>
                </a:cubicBezTo>
                <a:close/>
                <a:moveTo>
                  <a:pt x="24574" y="728"/>
                </a:moveTo>
                <a:cubicBezTo>
                  <a:pt x="24561" y="755"/>
                  <a:pt x="24536" y="773"/>
                  <a:pt x="24485" y="772"/>
                </a:cubicBezTo>
                <a:cubicBezTo>
                  <a:pt x="24498" y="745"/>
                  <a:pt x="24523" y="727"/>
                  <a:pt x="24574" y="728"/>
                </a:cubicBezTo>
                <a:close/>
                <a:moveTo>
                  <a:pt x="17041" y="728"/>
                </a:moveTo>
                <a:cubicBezTo>
                  <a:pt x="17088" y="721"/>
                  <a:pt x="17092" y="748"/>
                  <a:pt x="17128" y="749"/>
                </a:cubicBezTo>
                <a:cubicBezTo>
                  <a:pt x="17141" y="793"/>
                  <a:pt x="16996" y="782"/>
                  <a:pt x="17041" y="728"/>
                </a:cubicBezTo>
                <a:close/>
                <a:moveTo>
                  <a:pt x="16514" y="749"/>
                </a:moveTo>
                <a:cubicBezTo>
                  <a:pt x="16513" y="703"/>
                  <a:pt x="16656" y="727"/>
                  <a:pt x="16572" y="772"/>
                </a:cubicBezTo>
                <a:cubicBezTo>
                  <a:pt x="16548" y="767"/>
                  <a:pt x="16543" y="749"/>
                  <a:pt x="16514" y="749"/>
                </a:cubicBezTo>
                <a:close/>
                <a:moveTo>
                  <a:pt x="9713" y="728"/>
                </a:moveTo>
                <a:cubicBezTo>
                  <a:pt x="9733" y="728"/>
                  <a:pt x="9753" y="728"/>
                  <a:pt x="9773" y="728"/>
                </a:cubicBezTo>
                <a:cubicBezTo>
                  <a:pt x="9773" y="742"/>
                  <a:pt x="9773" y="757"/>
                  <a:pt x="9773" y="772"/>
                </a:cubicBezTo>
                <a:cubicBezTo>
                  <a:pt x="9753" y="772"/>
                  <a:pt x="9733" y="772"/>
                  <a:pt x="9713" y="772"/>
                </a:cubicBezTo>
                <a:cubicBezTo>
                  <a:pt x="9713" y="757"/>
                  <a:pt x="9713" y="742"/>
                  <a:pt x="9713" y="728"/>
                </a:cubicBezTo>
                <a:close/>
                <a:moveTo>
                  <a:pt x="9450" y="728"/>
                </a:moveTo>
                <a:cubicBezTo>
                  <a:pt x="9523" y="731"/>
                  <a:pt x="9459" y="802"/>
                  <a:pt x="9450" y="815"/>
                </a:cubicBezTo>
                <a:cubicBezTo>
                  <a:pt x="9362" y="802"/>
                  <a:pt x="9478" y="769"/>
                  <a:pt x="9450" y="728"/>
                </a:cubicBezTo>
                <a:close/>
                <a:moveTo>
                  <a:pt x="5698" y="728"/>
                </a:moveTo>
                <a:cubicBezTo>
                  <a:pt x="5679" y="751"/>
                  <a:pt x="5630" y="751"/>
                  <a:pt x="5640" y="794"/>
                </a:cubicBezTo>
                <a:cubicBezTo>
                  <a:pt x="5497" y="808"/>
                  <a:pt x="5489" y="808"/>
                  <a:pt x="5346" y="794"/>
                </a:cubicBezTo>
                <a:cubicBezTo>
                  <a:pt x="5347" y="772"/>
                  <a:pt x="5382" y="776"/>
                  <a:pt x="5405" y="772"/>
                </a:cubicBezTo>
                <a:cubicBezTo>
                  <a:pt x="5509" y="761"/>
                  <a:pt x="5575" y="722"/>
                  <a:pt x="5698" y="728"/>
                </a:cubicBezTo>
                <a:close/>
                <a:moveTo>
                  <a:pt x="31403" y="728"/>
                </a:moveTo>
                <a:cubicBezTo>
                  <a:pt x="31404" y="706"/>
                  <a:pt x="31438" y="710"/>
                  <a:pt x="31461" y="706"/>
                </a:cubicBezTo>
                <a:cubicBezTo>
                  <a:pt x="31491" y="706"/>
                  <a:pt x="31520" y="706"/>
                  <a:pt x="31549" y="706"/>
                </a:cubicBezTo>
                <a:cubicBezTo>
                  <a:pt x="31555" y="754"/>
                  <a:pt x="31446" y="716"/>
                  <a:pt x="31403" y="728"/>
                </a:cubicBezTo>
                <a:close/>
                <a:moveTo>
                  <a:pt x="20177" y="706"/>
                </a:moveTo>
                <a:cubicBezTo>
                  <a:pt x="20197" y="706"/>
                  <a:pt x="20216" y="706"/>
                  <a:pt x="20236" y="706"/>
                </a:cubicBezTo>
                <a:cubicBezTo>
                  <a:pt x="20236" y="721"/>
                  <a:pt x="20236" y="735"/>
                  <a:pt x="20236" y="749"/>
                </a:cubicBezTo>
                <a:cubicBezTo>
                  <a:pt x="20216" y="749"/>
                  <a:pt x="20197" y="749"/>
                  <a:pt x="20177" y="749"/>
                </a:cubicBezTo>
                <a:cubicBezTo>
                  <a:pt x="20177" y="735"/>
                  <a:pt x="20177" y="721"/>
                  <a:pt x="20177" y="706"/>
                </a:cubicBezTo>
                <a:close/>
                <a:moveTo>
                  <a:pt x="10065" y="706"/>
                </a:moveTo>
                <a:cubicBezTo>
                  <a:pt x="10153" y="733"/>
                  <a:pt x="10000" y="796"/>
                  <a:pt x="9977" y="749"/>
                </a:cubicBezTo>
                <a:cubicBezTo>
                  <a:pt x="9984" y="718"/>
                  <a:pt x="10065" y="742"/>
                  <a:pt x="10065" y="706"/>
                </a:cubicBezTo>
                <a:close/>
                <a:moveTo>
                  <a:pt x="4496" y="706"/>
                </a:moveTo>
                <a:cubicBezTo>
                  <a:pt x="4496" y="749"/>
                  <a:pt x="4416" y="734"/>
                  <a:pt x="4438" y="794"/>
                </a:cubicBezTo>
                <a:cubicBezTo>
                  <a:pt x="4408" y="779"/>
                  <a:pt x="4408" y="743"/>
                  <a:pt x="4350" y="749"/>
                </a:cubicBezTo>
                <a:cubicBezTo>
                  <a:pt x="4354" y="701"/>
                  <a:pt x="4424" y="703"/>
                  <a:pt x="4496" y="706"/>
                </a:cubicBezTo>
                <a:close/>
                <a:moveTo>
                  <a:pt x="28238" y="683"/>
                </a:moveTo>
                <a:cubicBezTo>
                  <a:pt x="28146" y="745"/>
                  <a:pt x="28039" y="798"/>
                  <a:pt x="27915" y="728"/>
                </a:cubicBezTo>
                <a:cubicBezTo>
                  <a:pt x="27946" y="680"/>
                  <a:pt x="28046" y="714"/>
                  <a:pt x="28120" y="706"/>
                </a:cubicBezTo>
                <a:cubicBezTo>
                  <a:pt x="28149" y="703"/>
                  <a:pt x="28184" y="671"/>
                  <a:pt x="28238" y="683"/>
                </a:cubicBezTo>
                <a:close/>
                <a:moveTo>
                  <a:pt x="18272" y="683"/>
                </a:moveTo>
                <a:cubicBezTo>
                  <a:pt x="18255" y="729"/>
                  <a:pt x="18227" y="767"/>
                  <a:pt x="18126" y="749"/>
                </a:cubicBezTo>
                <a:cubicBezTo>
                  <a:pt x="18146" y="706"/>
                  <a:pt x="18204" y="691"/>
                  <a:pt x="18272" y="683"/>
                </a:cubicBezTo>
                <a:close/>
                <a:moveTo>
                  <a:pt x="17627" y="683"/>
                </a:moveTo>
                <a:cubicBezTo>
                  <a:pt x="17647" y="683"/>
                  <a:pt x="17667" y="683"/>
                  <a:pt x="17686" y="683"/>
                </a:cubicBezTo>
                <a:cubicBezTo>
                  <a:pt x="17691" y="746"/>
                  <a:pt x="17467" y="677"/>
                  <a:pt x="17627" y="683"/>
                </a:cubicBezTo>
                <a:close/>
                <a:moveTo>
                  <a:pt x="10124" y="794"/>
                </a:moveTo>
                <a:cubicBezTo>
                  <a:pt x="10139" y="710"/>
                  <a:pt x="10229" y="682"/>
                  <a:pt x="10358" y="683"/>
                </a:cubicBezTo>
                <a:cubicBezTo>
                  <a:pt x="10342" y="697"/>
                  <a:pt x="10290" y="788"/>
                  <a:pt x="10358" y="794"/>
                </a:cubicBezTo>
                <a:cubicBezTo>
                  <a:pt x="10350" y="866"/>
                  <a:pt x="10203" y="757"/>
                  <a:pt x="10300" y="749"/>
                </a:cubicBezTo>
                <a:cubicBezTo>
                  <a:pt x="10287" y="717"/>
                  <a:pt x="10262" y="758"/>
                  <a:pt x="10212" y="749"/>
                </a:cubicBezTo>
                <a:cubicBezTo>
                  <a:pt x="10182" y="764"/>
                  <a:pt x="10181" y="800"/>
                  <a:pt x="10124" y="794"/>
                </a:cubicBezTo>
                <a:close/>
                <a:moveTo>
                  <a:pt x="8570" y="683"/>
                </a:moveTo>
                <a:cubicBezTo>
                  <a:pt x="8555" y="712"/>
                  <a:pt x="8499" y="817"/>
                  <a:pt x="8453" y="749"/>
                </a:cubicBezTo>
                <a:cubicBezTo>
                  <a:pt x="8453" y="735"/>
                  <a:pt x="8453" y="721"/>
                  <a:pt x="8453" y="706"/>
                </a:cubicBezTo>
                <a:cubicBezTo>
                  <a:pt x="8506" y="709"/>
                  <a:pt x="8515" y="679"/>
                  <a:pt x="8570" y="683"/>
                </a:cubicBezTo>
                <a:close/>
                <a:moveTo>
                  <a:pt x="4790" y="683"/>
                </a:moveTo>
                <a:cubicBezTo>
                  <a:pt x="4777" y="710"/>
                  <a:pt x="4752" y="729"/>
                  <a:pt x="4702" y="728"/>
                </a:cubicBezTo>
                <a:cubicBezTo>
                  <a:pt x="4714" y="701"/>
                  <a:pt x="4739" y="682"/>
                  <a:pt x="4790" y="683"/>
                </a:cubicBezTo>
                <a:close/>
                <a:moveTo>
                  <a:pt x="26361" y="662"/>
                </a:moveTo>
                <a:cubicBezTo>
                  <a:pt x="26418" y="653"/>
                  <a:pt x="26404" y="762"/>
                  <a:pt x="26332" y="728"/>
                </a:cubicBezTo>
                <a:cubicBezTo>
                  <a:pt x="26332" y="713"/>
                  <a:pt x="26332" y="698"/>
                  <a:pt x="26332" y="683"/>
                </a:cubicBezTo>
                <a:cubicBezTo>
                  <a:pt x="26357" y="688"/>
                  <a:pt x="26360" y="675"/>
                  <a:pt x="26361" y="662"/>
                </a:cubicBezTo>
                <a:close/>
                <a:moveTo>
                  <a:pt x="19181" y="662"/>
                </a:moveTo>
                <a:cubicBezTo>
                  <a:pt x="19161" y="684"/>
                  <a:pt x="19113" y="685"/>
                  <a:pt x="19122" y="728"/>
                </a:cubicBezTo>
                <a:cubicBezTo>
                  <a:pt x="19063" y="728"/>
                  <a:pt x="19005" y="728"/>
                  <a:pt x="18946" y="728"/>
                </a:cubicBezTo>
                <a:cubicBezTo>
                  <a:pt x="18934" y="674"/>
                  <a:pt x="19080" y="740"/>
                  <a:pt x="19034" y="662"/>
                </a:cubicBezTo>
                <a:cubicBezTo>
                  <a:pt x="19083" y="662"/>
                  <a:pt x="19132" y="662"/>
                  <a:pt x="19181" y="662"/>
                </a:cubicBezTo>
                <a:close/>
                <a:moveTo>
                  <a:pt x="12000" y="662"/>
                </a:moveTo>
                <a:cubicBezTo>
                  <a:pt x="11919" y="707"/>
                  <a:pt x="12117" y="729"/>
                  <a:pt x="11941" y="728"/>
                </a:cubicBezTo>
                <a:cubicBezTo>
                  <a:pt x="11931" y="683"/>
                  <a:pt x="11947" y="659"/>
                  <a:pt x="12000" y="662"/>
                </a:cubicBezTo>
                <a:close/>
                <a:moveTo>
                  <a:pt x="5141" y="683"/>
                </a:moveTo>
                <a:cubicBezTo>
                  <a:pt x="5132" y="644"/>
                  <a:pt x="5305" y="644"/>
                  <a:pt x="5259" y="706"/>
                </a:cubicBezTo>
                <a:cubicBezTo>
                  <a:pt x="5206" y="709"/>
                  <a:pt x="5197" y="679"/>
                  <a:pt x="5141" y="683"/>
                </a:cubicBezTo>
                <a:close/>
                <a:moveTo>
                  <a:pt x="25864" y="640"/>
                </a:moveTo>
                <a:cubicBezTo>
                  <a:pt x="25903" y="646"/>
                  <a:pt x="25888" y="695"/>
                  <a:pt x="25893" y="728"/>
                </a:cubicBezTo>
                <a:cubicBezTo>
                  <a:pt x="25843" y="728"/>
                  <a:pt x="25795" y="728"/>
                  <a:pt x="25746" y="728"/>
                </a:cubicBezTo>
                <a:cubicBezTo>
                  <a:pt x="25732" y="658"/>
                  <a:pt x="25892" y="719"/>
                  <a:pt x="25864" y="640"/>
                </a:cubicBezTo>
                <a:close/>
                <a:moveTo>
                  <a:pt x="24779" y="662"/>
                </a:moveTo>
                <a:cubicBezTo>
                  <a:pt x="24868" y="580"/>
                  <a:pt x="24877" y="728"/>
                  <a:pt x="24779" y="662"/>
                </a:cubicBezTo>
                <a:close/>
                <a:moveTo>
                  <a:pt x="14491" y="640"/>
                </a:moveTo>
                <a:cubicBezTo>
                  <a:pt x="14453" y="677"/>
                  <a:pt x="14430" y="727"/>
                  <a:pt x="14345" y="728"/>
                </a:cubicBezTo>
                <a:cubicBezTo>
                  <a:pt x="14340" y="658"/>
                  <a:pt x="14419" y="652"/>
                  <a:pt x="14491" y="640"/>
                </a:cubicBezTo>
                <a:close/>
                <a:moveTo>
                  <a:pt x="7749" y="640"/>
                </a:moveTo>
                <a:cubicBezTo>
                  <a:pt x="7818" y="646"/>
                  <a:pt x="7818" y="698"/>
                  <a:pt x="7779" y="728"/>
                </a:cubicBezTo>
                <a:cubicBezTo>
                  <a:pt x="7739" y="721"/>
                  <a:pt x="7755" y="673"/>
                  <a:pt x="7749" y="640"/>
                </a:cubicBezTo>
                <a:close/>
                <a:moveTo>
                  <a:pt x="3676" y="640"/>
                </a:moveTo>
                <a:cubicBezTo>
                  <a:pt x="3748" y="653"/>
                  <a:pt x="3807" y="731"/>
                  <a:pt x="3676" y="728"/>
                </a:cubicBezTo>
                <a:cubicBezTo>
                  <a:pt x="3676" y="698"/>
                  <a:pt x="3676" y="669"/>
                  <a:pt x="3676" y="640"/>
                </a:cubicBezTo>
                <a:close/>
                <a:moveTo>
                  <a:pt x="19561" y="617"/>
                </a:moveTo>
                <a:cubicBezTo>
                  <a:pt x="19549" y="644"/>
                  <a:pt x="19524" y="662"/>
                  <a:pt x="19474" y="662"/>
                </a:cubicBezTo>
                <a:cubicBezTo>
                  <a:pt x="19487" y="634"/>
                  <a:pt x="19512" y="616"/>
                  <a:pt x="19561" y="617"/>
                </a:cubicBezTo>
                <a:close/>
                <a:moveTo>
                  <a:pt x="18389" y="640"/>
                </a:moveTo>
                <a:cubicBezTo>
                  <a:pt x="18394" y="585"/>
                  <a:pt x="18489" y="634"/>
                  <a:pt x="18506" y="640"/>
                </a:cubicBezTo>
                <a:cubicBezTo>
                  <a:pt x="18502" y="694"/>
                  <a:pt x="18407" y="646"/>
                  <a:pt x="18389" y="640"/>
                </a:cubicBezTo>
                <a:close/>
                <a:moveTo>
                  <a:pt x="12557" y="617"/>
                </a:moveTo>
                <a:cubicBezTo>
                  <a:pt x="12644" y="598"/>
                  <a:pt x="12590" y="670"/>
                  <a:pt x="12586" y="662"/>
                </a:cubicBezTo>
                <a:cubicBezTo>
                  <a:pt x="12600" y="688"/>
                  <a:pt x="12627" y="666"/>
                  <a:pt x="12645" y="683"/>
                </a:cubicBezTo>
                <a:cubicBezTo>
                  <a:pt x="12650" y="689"/>
                  <a:pt x="12590" y="745"/>
                  <a:pt x="12674" y="728"/>
                </a:cubicBezTo>
                <a:cubicBezTo>
                  <a:pt x="12666" y="773"/>
                  <a:pt x="12596" y="772"/>
                  <a:pt x="12557" y="794"/>
                </a:cubicBezTo>
                <a:cubicBezTo>
                  <a:pt x="12569" y="814"/>
                  <a:pt x="12582" y="833"/>
                  <a:pt x="12615" y="838"/>
                </a:cubicBezTo>
                <a:cubicBezTo>
                  <a:pt x="12579" y="875"/>
                  <a:pt x="12530" y="950"/>
                  <a:pt x="12468" y="904"/>
                </a:cubicBezTo>
                <a:cubicBezTo>
                  <a:pt x="12437" y="858"/>
                  <a:pt x="12519" y="872"/>
                  <a:pt x="12527" y="860"/>
                </a:cubicBezTo>
                <a:cubicBezTo>
                  <a:pt x="12548" y="828"/>
                  <a:pt x="12486" y="760"/>
                  <a:pt x="12557" y="749"/>
                </a:cubicBezTo>
                <a:cubicBezTo>
                  <a:pt x="12527" y="707"/>
                  <a:pt x="12378" y="707"/>
                  <a:pt x="12468" y="640"/>
                </a:cubicBezTo>
                <a:cubicBezTo>
                  <a:pt x="12501" y="645"/>
                  <a:pt x="12489" y="683"/>
                  <a:pt x="12527" y="683"/>
                </a:cubicBezTo>
                <a:cubicBezTo>
                  <a:pt x="12562" y="680"/>
                  <a:pt x="12552" y="643"/>
                  <a:pt x="12557" y="617"/>
                </a:cubicBezTo>
                <a:close/>
                <a:moveTo>
                  <a:pt x="8570" y="662"/>
                </a:moveTo>
                <a:cubicBezTo>
                  <a:pt x="8512" y="662"/>
                  <a:pt x="8453" y="662"/>
                  <a:pt x="8395" y="662"/>
                </a:cubicBezTo>
                <a:cubicBezTo>
                  <a:pt x="8401" y="629"/>
                  <a:pt x="8586" y="573"/>
                  <a:pt x="8570" y="662"/>
                </a:cubicBezTo>
                <a:close/>
                <a:moveTo>
                  <a:pt x="50249" y="595"/>
                </a:moveTo>
                <a:cubicBezTo>
                  <a:pt x="50206" y="679"/>
                  <a:pt x="50083" y="586"/>
                  <a:pt x="50249" y="595"/>
                </a:cubicBezTo>
                <a:close/>
                <a:moveTo>
                  <a:pt x="32047" y="617"/>
                </a:moveTo>
                <a:cubicBezTo>
                  <a:pt x="32039" y="583"/>
                  <a:pt x="32206" y="587"/>
                  <a:pt x="32135" y="640"/>
                </a:cubicBezTo>
                <a:cubicBezTo>
                  <a:pt x="32147" y="631"/>
                  <a:pt x="32047" y="616"/>
                  <a:pt x="32047" y="617"/>
                </a:cubicBezTo>
                <a:close/>
                <a:moveTo>
                  <a:pt x="31960" y="595"/>
                </a:moveTo>
                <a:cubicBezTo>
                  <a:pt x="31980" y="595"/>
                  <a:pt x="31999" y="595"/>
                  <a:pt x="32019" y="595"/>
                </a:cubicBezTo>
                <a:cubicBezTo>
                  <a:pt x="32019" y="610"/>
                  <a:pt x="32019" y="625"/>
                  <a:pt x="32019" y="640"/>
                </a:cubicBezTo>
                <a:cubicBezTo>
                  <a:pt x="31999" y="640"/>
                  <a:pt x="31980" y="640"/>
                  <a:pt x="31960" y="640"/>
                </a:cubicBezTo>
                <a:cubicBezTo>
                  <a:pt x="31960" y="625"/>
                  <a:pt x="31960" y="610"/>
                  <a:pt x="31960" y="595"/>
                </a:cubicBezTo>
                <a:close/>
                <a:moveTo>
                  <a:pt x="30670" y="640"/>
                </a:moveTo>
                <a:cubicBezTo>
                  <a:pt x="30683" y="613"/>
                  <a:pt x="30707" y="595"/>
                  <a:pt x="30758" y="595"/>
                </a:cubicBezTo>
                <a:cubicBezTo>
                  <a:pt x="30745" y="623"/>
                  <a:pt x="30721" y="641"/>
                  <a:pt x="30670" y="640"/>
                </a:cubicBezTo>
                <a:close/>
                <a:moveTo>
                  <a:pt x="28266" y="595"/>
                </a:moveTo>
                <a:cubicBezTo>
                  <a:pt x="28297" y="662"/>
                  <a:pt x="28201" y="635"/>
                  <a:pt x="28149" y="640"/>
                </a:cubicBezTo>
                <a:cubicBezTo>
                  <a:pt x="28169" y="610"/>
                  <a:pt x="28212" y="598"/>
                  <a:pt x="28266" y="595"/>
                </a:cubicBezTo>
                <a:close/>
                <a:moveTo>
                  <a:pt x="27534" y="595"/>
                </a:moveTo>
                <a:cubicBezTo>
                  <a:pt x="27563" y="596"/>
                  <a:pt x="27556" y="623"/>
                  <a:pt x="27563" y="640"/>
                </a:cubicBezTo>
                <a:cubicBezTo>
                  <a:pt x="27588" y="643"/>
                  <a:pt x="27591" y="631"/>
                  <a:pt x="27593" y="617"/>
                </a:cubicBezTo>
                <a:cubicBezTo>
                  <a:pt x="27674" y="627"/>
                  <a:pt x="27594" y="686"/>
                  <a:pt x="27534" y="662"/>
                </a:cubicBezTo>
                <a:cubicBezTo>
                  <a:pt x="27534" y="640"/>
                  <a:pt x="27534" y="617"/>
                  <a:pt x="27534" y="595"/>
                </a:cubicBezTo>
                <a:close/>
                <a:moveTo>
                  <a:pt x="16572" y="595"/>
                </a:moveTo>
                <a:cubicBezTo>
                  <a:pt x="16591" y="595"/>
                  <a:pt x="16611" y="595"/>
                  <a:pt x="16631" y="595"/>
                </a:cubicBezTo>
                <a:cubicBezTo>
                  <a:pt x="16631" y="610"/>
                  <a:pt x="16631" y="625"/>
                  <a:pt x="16631" y="640"/>
                </a:cubicBezTo>
                <a:cubicBezTo>
                  <a:pt x="16611" y="640"/>
                  <a:pt x="16591" y="640"/>
                  <a:pt x="16572" y="640"/>
                </a:cubicBezTo>
                <a:cubicBezTo>
                  <a:pt x="16572" y="625"/>
                  <a:pt x="16572" y="610"/>
                  <a:pt x="16572" y="595"/>
                </a:cubicBezTo>
                <a:close/>
                <a:moveTo>
                  <a:pt x="14755" y="595"/>
                </a:moveTo>
                <a:cubicBezTo>
                  <a:pt x="14748" y="634"/>
                  <a:pt x="14704" y="646"/>
                  <a:pt x="14638" y="640"/>
                </a:cubicBezTo>
                <a:cubicBezTo>
                  <a:pt x="14657" y="610"/>
                  <a:pt x="14701" y="598"/>
                  <a:pt x="14755" y="595"/>
                </a:cubicBezTo>
                <a:close/>
                <a:moveTo>
                  <a:pt x="10827" y="595"/>
                </a:moveTo>
                <a:cubicBezTo>
                  <a:pt x="10878" y="587"/>
                  <a:pt x="10883" y="613"/>
                  <a:pt x="10886" y="640"/>
                </a:cubicBezTo>
                <a:cubicBezTo>
                  <a:pt x="10861" y="635"/>
                  <a:pt x="10858" y="649"/>
                  <a:pt x="10857" y="662"/>
                </a:cubicBezTo>
                <a:cubicBezTo>
                  <a:pt x="10822" y="658"/>
                  <a:pt x="10832" y="622"/>
                  <a:pt x="10827" y="595"/>
                </a:cubicBezTo>
                <a:close/>
                <a:moveTo>
                  <a:pt x="9420" y="574"/>
                </a:moveTo>
                <a:cubicBezTo>
                  <a:pt x="9450" y="640"/>
                  <a:pt x="9355" y="613"/>
                  <a:pt x="9303" y="617"/>
                </a:cubicBezTo>
                <a:cubicBezTo>
                  <a:pt x="9323" y="588"/>
                  <a:pt x="9366" y="577"/>
                  <a:pt x="9420" y="574"/>
                </a:cubicBezTo>
                <a:close/>
                <a:moveTo>
                  <a:pt x="6900" y="595"/>
                </a:moveTo>
                <a:cubicBezTo>
                  <a:pt x="6901" y="574"/>
                  <a:pt x="6936" y="578"/>
                  <a:pt x="6959" y="574"/>
                </a:cubicBezTo>
                <a:cubicBezTo>
                  <a:pt x="6978" y="574"/>
                  <a:pt x="6997" y="574"/>
                  <a:pt x="7017" y="574"/>
                </a:cubicBezTo>
                <a:cubicBezTo>
                  <a:pt x="7008" y="604"/>
                  <a:pt x="6943" y="592"/>
                  <a:pt x="6900" y="595"/>
                </a:cubicBezTo>
                <a:close/>
                <a:moveTo>
                  <a:pt x="6050" y="574"/>
                </a:moveTo>
                <a:cubicBezTo>
                  <a:pt x="6020" y="610"/>
                  <a:pt x="5925" y="598"/>
                  <a:pt x="5874" y="617"/>
                </a:cubicBezTo>
                <a:cubicBezTo>
                  <a:pt x="5877" y="562"/>
                  <a:pt x="5972" y="574"/>
                  <a:pt x="6050" y="574"/>
                </a:cubicBezTo>
                <a:close/>
                <a:moveTo>
                  <a:pt x="17334" y="551"/>
                </a:moveTo>
                <a:cubicBezTo>
                  <a:pt x="17321" y="578"/>
                  <a:pt x="17297" y="596"/>
                  <a:pt x="17247" y="595"/>
                </a:cubicBezTo>
                <a:cubicBezTo>
                  <a:pt x="17259" y="568"/>
                  <a:pt x="17284" y="550"/>
                  <a:pt x="17334" y="551"/>
                </a:cubicBezTo>
                <a:close/>
                <a:moveTo>
                  <a:pt x="10212" y="574"/>
                </a:moveTo>
                <a:cubicBezTo>
                  <a:pt x="10204" y="539"/>
                  <a:pt x="10370" y="542"/>
                  <a:pt x="10300" y="595"/>
                </a:cubicBezTo>
                <a:cubicBezTo>
                  <a:pt x="10310" y="587"/>
                  <a:pt x="10211" y="572"/>
                  <a:pt x="10212" y="574"/>
                </a:cubicBezTo>
                <a:close/>
                <a:moveTo>
                  <a:pt x="9889" y="574"/>
                </a:moveTo>
                <a:cubicBezTo>
                  <a:pt x="9878" y="530"/>
                  <a:pt x="10023" y="541"/>
                  <a:pt x="9977" y="595"/>
                </a:cubicBezTo>
                <a:cubicBezTo>
                  <a:pt x="9958" y="595"/>
                  <a:pt x="9938" y="595"/>
                  <a:pt x="9919" y="595"/>
                </a:cubicBezTo>
                <a:cubicBezTo>
                  <a:pt x="9924" y="577"/>
                  <a:pt x="9907" y="575"/>
                  <a:pt x="9889" y="574"/>
                </a:cubicBezTo>
                <a:close/>
                <a:moveTo>
                  <a:pt x="9538" y="551"/>
                </a:moveTo>
                <a:cubicBezTo>
                  <a:pt x="9561" y="566"/>
                  <a:pt x="9618" y="586"/>
                  <a:pt x="9626" y="551"/>
                </a:cubicBezTo>
                <a:cubicBezTo>
                  <a:pt x="9728" y="568"/>
                  <a:pt x="9540" y="657"/>
                  <a:pt x="9538" y="595"/>
                </a:cubicBezTo>
                <a:cubicBezTo>
                  <a:pt x="9538" y="581"/>
                  <a:pt x="9538" y="566"/>
                  <a:pt x="9538" y="551"/>
                </a:cubicBezTo>
                <a:close/>
                <a:moveTo>
                  <a:pt x="6138" y="551"/>
                </a:moveTo>
                <a:cubicBezTo>
                  <a:pt x="6157" y="551"/>
                  <a:pt x="6177" y="551"/>
                  <a:pt x="6196" y="551"/>
                </a:cubicBezTo>
                <a:cubicBezTo>
                  <a:pt x="6202" y="613"/>
                  <a:pt x="5977" y="545"/>
                  <a:pt x="6138" y="551"/>
                </a:cubicBezTo>
                <a:close/>
                <a:moveTo>
                  <a:pt x="30524" y="529"/>
                </a:moveTo>
                <a:cubicBezTo>
                  <a:pt x="30511" y="556"/>
                  <a:pt x="30486" y="575"/>
                  <a:pt x="30436" y="574"/>
                </a:cubicBezTo>
                <a:cubicBezTo>
                  <a:pt x="30422" y="527"/>
                  <a:pt x="30478" y="532"/>
                  <a:pt x="30524" y="529"/>
                </a:cubicBezTo>
                <a:close/>
                <a:moveTo>
                  <a:pt x="17715" y="529"/>
                </a:moveTo>
                <a:cubicBezTo>
                  <a:pt x="17745" y="596"/>
                  <a:pt x="17650" y="568"/>
                  <a:pt x="17598" y="574"/>
                </a:cubicBezTo>
                <a:cubicBezTo>
                  <a:pt x="17605" y="535"/>
                  <a:pt x="17648" y="523"/>
                  <a:pt x="17715" y="529"/>
                </a:cubicBezTo>
                <a:close/>
                <a:moveTo>
                  <a:pt x="15986" y="529"/>
                </a:moveTo>
                <a:cubicBezTo>
                  <a:pt x="16086" y="567"/>
                  <a:pt x="15950" y="590"/>
                  <a:pt x="15927" y="574"/>
                </a:cubicBezTo>
                <a:cubicBezTo>
                  <a:pt x="15915" y="565"/>
                  <a:pt x="16000" y="547"/>
                  <a:pt x="15986" y="529"/>
                </a:cubicBezTo>
                <a:close/>
                <a:moveTo>
                  <a:pt x="11765" y="529"/>
                </a:moveTo>
                <a:cubicBezTo>
                  <a:pt x="11738" y="638"/>
                  <a:pt x="11568" y="523"/>
                  <a:pt x="11531" y="640"/>
                </a:cubicBezTo>
                <a:cubicBezTo>
                  <a:pt x="11475" y="631"/>
                  <a:pt x="11508" y="554"/>
                  <a:pt x="11414" y="574"/>
                </a:cubicBezTo>
                <a:cubicBezTo>
                  <a:pt x="11458" y="505"/>
                  <a:pt x="11639" y="536"/>
                  <a:pt x="11765" y="529"/>
                </a:cubicBezTo>
                <a:close/>
                <a:moveTo>
                  <a:pt x="10974" y="529"/>
                </a:moveTo>
                <a:cubicBezTo>
                  <a:pt x="11097" y="521"/>
                  <a:pt x="10995" y="601"/>
                  <a:pt x="11004" y="640"/>
                </a:cubicBezTo>
                <a:cubicBezTo>
                  <a:pt x="10940" y="643"/>
                  <a:pt x="10990" y="562"/>
                  <a:pt x="10974" y="529"/>
                </a:cubicBezTo>
                <a:close/>
                <a:moveTo>
                  <a:pt x="55759" y="529"/>
                </a:moveTo>
                <a:cubicBezTo>
                  <a:pt x="55750" y="491"/>
                  <a:pt x="55923" y="490"/>
                  <a:pt x="55876" y="551"/>
                </a:cubicBezTo>
                <a:cubicBezTo>
                  <a:pt x="55823" y="554"/>
                  <a:pt x="55814" y="524"/>
                  <a:pt x="55759" y="529"/>
                </a:cubicBezTo>
                <a:close/>
                <a:moveTo>
                  <a:pt x="7632" y="529"/>
                </a:moveTo>
                <a:cubicBezTo>
                  <a:pt x="7636" y="481"/>
                  <a:pt x="7757" y="520"/>
                  <a:pt x="7809" y="508"/>
                </a:cubicBezTo>
                <a:cubicBezTo>
                  <a:pt x="7793" y="526"/>
                  <a:pt x="7778" y="544"/>
                  <a:pt x="7779" y="574"/>
                </a:cubicBezTo>
                <a:cubicBezTo>
                  <a:pt x="7689" y="590"/>
                  <a:pt x="7743" y="497"/>
                  <a:pt x="7632" y="529"/>
                </a:cubicBezTo>
                <a:close/>
                <a:moveTo>
                  <a:pt x="32956" y="485"/>
                </a:moveTo>
                <a:cubicBezTo>
                  <a:pt x="33009" y="502"/>
                  <a:pt x="32961" y="526"/>
                  <a:pt x="32956" y="551"/>
                </a:cubicBezTo>
                <a:cubicBezTo>
                  <a:pt x="32904" y="535"/>
                  <a:pt x="32952" y="511"/>
                  <a:pt x="32956" y="485"/>
                </a:cubicBezTo>
                <a:close/>
                <a:moveTo>
                  <a:pt x="32106" y="464"/>
                </a:moveTo>
                <a:cubicBezTo>
                  <a:pt x="32126" y="464"/>
                  <a:pt x="32145" y="464"/>
                  <a:pt x="32165" y="464"/>
                </a:cubicBezTo>
                <a:cubicBezTo>
                  <a:pt x="32171" y="526"/>
                  <a:pt x="31946" y="457"/>
                  <a:pt x="32106" y="464"/>
                </a:cubicBezTo>
                <a:close/>
                <a:moveTo>
                  <a:pt x="30993" y="508"/>
                </a:moveTo>
                <a:cubicBezTo>
                  <a:pt x="31040" y="444"/>
                  <a:pt x="31102" y="481"/>
                  <a:pt x="31169" y="508"/>
                </a:cubicBezTo>
                <a:cubicBezTo>
                  <a:pt x="31127" y="603"/>
                  <a:pt x="31103" y="484"/>
                  <a:pt x="30993" y="508"/>
                </a:cubicBezTo>
                <a:close/>
                <a:moveTo>
                  <a:pt x="30377" y="464"/>
                </a:moveTo>
                <a:cubicBezTo>
                  <a:pt x="30353" y="489"/>
                  <a:pt x="30338" y="523"/>
                  <a:pt x="30347" y="574"/>
                </a:cubicBezTo>
                <a:cubicBezTo>
                  <a:pt x="30312" y="550"/>
                  <a:pt x="30232" y="435"/>
                  <a:pt x="30377" y="464"/>
                </a:cubicBezTo>
                <a:close/>
                <a:moveTo>
                  <a:pt x="8599" y="464"/>
                </a:moveTo>
                <a:cubicBezTo>
                  <a:pt x="8587" y="498"/>
                  <a:pt x="8507" y="482"/>
                  <a:pt x="8541" y="551"/>
                </a:cubicBezTo>
                <a:cubicBezTo>
                  <a:pt x="8515" y="538"/>
                  <a:pt x="8413" y="569"/>
                  <a:pt x="8395" y="551"/>
                </a:cubicBezTo>
                <a:cubicBezTo>
                  <a:pt x="8366" y="523"/>
                  <a:pt x="8501" y="541"/>
                  <a:pt x="8512" y="508"/>
                </a:cubicBezTo>
                <a:cubicBezTo>
                  <a:pt x="8526" y="466"/>
                  <a:pt x="8533" y="461"/>
                  <a:pt x="8599" y="464"/>
                </a:cubicBezTo>
                <a:close/>
                <a:moveTo>
                  <a:pt x="33953" y="442"/>
                </a:moveTo>
                <a:cubicBezTo>
                  <a:pt x="33928" y="474"/>
                  <a:pt x="33858" y="473"/>
                  <a:pt x="33806" y="485"/>
                </a:cubicBezTo>
                <a:cubicBezTo>
                  <a:pt x="33811" y="437"/>
                  <a:pt x="33880" y="438"/>
                  <a:pt x="33953" y="442"/>
                </a:cubicBezTo>
                <a:close/>
                <a:moveTo>
                  <a:pt x="9391" y="442"/>
                </a:moveTo>
                <a:cubicBezTo>
                  <a:pt x="9382" y="403"/>
                  <a:pt x="9555" y="402"/>
                  <a:pt x="9509" y="464"/>
                </a:cubicBezTo>
                <a:cubicBezTo>
                  <a:pt x="9482" y="447"/>
                  <a:pt x="9442" y="440"/>
                  <a:pt x="9391" y="442"/>
                </a:cubicBezTo>
                <a:close/>
                <a:moveTo>
                  <a:pt x="36767" y="375"/>
                </a:moveTo>
                <a:cubicBezTo>
                  <a:pt x="36786" y="375"/>
                  <a:pt x="36806" y="375"/>
                  <a:pt x="36825" y="375"/>
                </a:cubicBezTo>
                <a:cubicBezTo>
                  <a:pt x="36825" y="390"/>
                  <a:pt x="36825" y="405"/>
                  <a:pt x="36825" y="419"/>
                </a:cubicBezTo>
                <a:cubicBezTo>
                  <a:pt x="36806" y="419"/>
                  <a:pt x="36786" y="419"/>
                  <a:pt x="36767" y="419"/>
                </a:cubicBezTo>
                <a:cubicBezTo>
                  <a:pt x="36767" y="405"/>
                  <a:pt x="36767" y="390"/>
                  <a:pt x="36767" y="375"/>
                </a:cubicBezTo>
                <a:close/>
                <a:moveTo>
                  <a:pt x="7632" y="353"/>
                </a:moveTo>
                <a:cubicBezTo>
                  <a:pt x="7634" y="333"/>
                  <a:pt x="7668" y="336"/>
                  <a:pt x="7691" y="331"/>
                </a:cubicBezTo>
                <a:cubicBezTo>
                  <a:pt x="7720" y="331"/>
                  <a:pt x="7749" y="331"/>
                  <a:pt x="7779" y="331"/>
                </a:cubicBezTo>
                <a:cubicBezTo>
                  <a:pt x="7784" y="379"/>
                  <a:pt x="7676" y="342"/>
                  <a:pt x="7632" y="353"/>
                </a:cubicBezTo>
                <a:close/>
                <a:moveTo>
                  <a:pt x="35066" y="243"/>
                </a:moveTo>
                <a:cubicBezTo>
                  <a:pt x="35067" y="222"/>
                  <a:pt x="35102" y="226"/>
                  <a:pt x="35126" y="222"/>
                </a:cubicBezTo>
                <a:cubicBezTo>
                  <a:pt x="35155" y="222"/>
                  <a:pt x="35184" y="222"/>
                  <a:pt x="35213" y="222"/>
                </a:cubicBezTo>
                <a:cubicBezTo>
                  <a:pt x="35218" y="270"/>
                  <a:pt x="35109" y="231"/>
                  <a:pt x="35066" y="243"/>
                </a:cubicBezTo>
                <a:close/>
                <a:moveTo>
                  <a:pt x="32898" y="243"/>
                </a:moveTo>
                <a:cubicBezTo>
                  <a:pt x="32809" y="325"/>
                  <a:pt x="32799" y="177"/>
                  <a:pt x="32898" y="243"/>
                </a:cubicBezTo>
                <a:close/>
                <a:moveTo>
                  <a:pt x="42511" y="199"/>
                </a:moveTo>
                <a:cubicBezTo>
                  <a:pt x="42499" y="226"/>
                  <a:pt x="42473" y="244"/>
                  <a:pt x="42423" y="243"/>
                </a:cubicBezTo>
                <a:cubicBezTo>
                  <a:pt x="42436" y="216"/>
                  <a:pt x="42461" y="198"/>
                  <a:pt x="42511" y="199"/>
                </a:cubicBezTo>
                <a:close/>
                <a:moveTo>
                  <a:pt x="42335" y="199"/>
                </a:moveTo>
                <a:cubicBezTo>
                  <a:pt x="42332" y="256"/>
                  <a:pt x="42237" y="243"/>
                  <a:pt x="42160" y="243"/>
                </a:cubicBezTo>
                <a:cubicBezTo>
                  <a:pt x="42132" y="164"/>
                  <a:pt x="42275" y="213"/>
                  <a:pt x="42335" y="199"/>
                </a:cubicBezTo>
                <a:close/>
                <a:moveTo>
                  <a:pt x="41925" y="222"/>
                </a:moveTo>
                <a:cubicBezTo>
                  <a:pt x="41920" y="186"/>
                  <a:pt x="42117" y="177"/>
                  <a:pt x="42072" y="243"/>
                </a:cubicBezTo>
                <a:cubicBezTo>
                  <a:pt x="42038" y="225"/>
                  <a:pt x="41993" y="214"/>
                  <a:pt x="41925" y="222"/>
                </a:cubicBezTo>
                <a:close/>
                <a:moveTo>
                  <a:pt x="15927" y="222"/>
                </a:moveTo>
                <a:cubicBezTo>
                  <a:pt x="15911" y="267"/>
                  <a:pt x="15882" y="268"/>
                  <a:pt x="15839" y="243"/>
                </a:cubicBezTo>
                <a:cubicBezTo>
                  <a:pt x="15770" y="250"/>
                  <a:pt x="15729" y="279"/>
                  <a:pt x="15634" y="265"/>
                </a:cubicBezTo>
                <a:cubicBezTo>
                  <a:pt x="15612" y="193"/>
                  <a:pt x="15744" y="226"/>
                  <a:pt x="15810" y="222"/>
                </a:cubicBezTo>
                <a:cubicBezTo>
                  <a:pt x="15878" y="217"/>
                  <a:pt x="15907" y="196"/>
                  <a:pt x="15927" y="222"/>
                </a:cubicBezTo>
                <a:close/>
                <a:moveTo>
                  <a:pt x="41867" y="199"/>
                </a:moveTo>
                <a:cubicBezTo>
                  <a:pt x="41835" y="249"/>
                  <a:pt x="41682" y="208"/>
                  <a:pt x="41603" y="222"/>
                </a:cubicBezTo>
                <a:cubicBezTo>
                  <a:pt x="41609" y="190"/>
                  <a:pt x="41690" y="214"/>
                  <a:pt x="41690" y="177"/>
                </a:cubicBezTo>
                <a:cubicBezTo>
                  <a:pt x="41767" y="217"/>
                  <a:pt x="41779" y="168"/>
                  <a:pt x="41867" y="199"/>
                </a:cubicBezTo>
                <a:close/>
                <a:moveTo>
                  <a:pt x="41515" y="199"/>
                </a:moveTo>
                <a:cubicBezTo>
                  <a:pt x="41568" y="232"/>
                  <a:pt x="41251" y="235"/>
                  <a:pt x="41368" y="199"/>
                </a:cubicBezTo>
                <a:cubicBezTo>
                  <a:pt x="41378" y="196"/>
                  <a:pt x="41420" y="205"/>
                  <a:pt x="41427" y="199"/>
                </a:cubicBezTo>
                <a:cubicBezTo>
                  <a:pt x="41453" y="175"/>
                  <a:pt x="41454" y="202"/>
                  <a:pt x="41515" y="199"/>
                </a:cubicBezTo>
                <a:close/>
                <a:moveTo>
                  <a:pt x="41133" y="177"/>
                </a:moveTo>
                <a:cubicBezTo>
                  <a:pt x="41153" y="177"/>
                  <a:pt x="41173" y="177"/>
                  <a:pt x="41192" y="177"/>
                </a:cubicBezTo>
                <a:cubicBezTo>
                  <a:pt x="41192" y="192"/>
                  <a:pt x="41192" y="207"/>
                  <a:pt x="41192" y="222"/>
                </a:cubicBezTo>
                <a:cubicBezTo>
                  <a:pt x="41173" y="222"/>
                  <a:pt x="41153" y="222"/>
                  <a:pt x="41133" y="222"/>
                </a:cubicBezTo>
                <a:cubicBezTo>
                  <a:pt x="41133" y="207"/>
                  <a:pt x="41133" y="192"/>
                  <a:pt x="41133" y="177"/>
                </a:cubicBezTo>
                <a:close/>
                <a:moveTo>
                  <a:pt x="10153" y="177"/>
                </a:moveTo>
                <a:cubicBezTo>
                  <a:pt x="10162" y="229"/>
                  <a:pt x="10065" y="199"/>
                  <a:pt x="10065" y="243"/>
                </a:cubicBezTo>
                <a:cubicBezTo>
                  <a:pt x="10065" y="283"/>
                  <a:pt x="10017" y="231"/>
                  <a:pt x="10036" y="199"/>
                </a:cubicBezTo>
                <a:cubicBezTo>
                  <a:pt x="10088" y="202"/>
                  <a:pt x="10098" y="172"/>
                  <a:pt x="10153" y="177"/>
                </a:cubicBezTo>
                <a:close/>
                <a:moveTo>
                  <a:pt x="31638" y="156"/>
                </a:moveTo>
                <a:cubicBezTo>
                  <a:pt x="31664" y="172"/>
                  <a:pt x="31703" y="179"/>
                  <a:pt x="31754" y="177"/>
                </a:cubicBezTo>
                <a:cubicBezTo>
                  <a:pt x="31764" y="216"/>
                  <a:pt x="31591" y="217"/>
                  <a:pt x="31638" y="156"/>
                </a:cubicBezTo>
                <a:close/>
                <a:moveTo>
                  <a:pt x="16454" y="156"/>
                </a:moveTo>
                <a:cubicBezTo>
                  <a:pt x="16475" y="156"/>
                  <a:pt x="16493" y="156"/>
                  <a:pt x="16514" y="156"/>
                </a:cubicBezTo>
                <a:cubicBezTo>
                  <a:pt x="16514" y="170"/>
                  <a:pt x="16514" y="184"/>
                  <a:pt x="16514" y="199"/>
                </a:cubicBezTo>
                <a:cubicBezTo>
                  <a:pt x="16493" y="199"/>
                  <a:pt x="16475" y="199"/>
                  <a:pt x="16454" y="199"/>
                </a:cubicBezTo>
                <a:cubicBezTo>
                  <a:pt x="16454" y="184"/>
                  <a:pt x="16454" y="170"/>
                  <a:pt x="16454" y="156"/>
                </a:cubicBezTo>
                <a:close/>
                <a:moveTo>
                  <a:pt x="13348" y="156"/>
                </a:moveTo>
                <a:cubicBezTo>
                  <a:pt x="13318" y="192"/>
                  <a:pt x="13223" y="180"/>
                  <a:pt x="13172" y="199"/>
                </a:cubicBezTo>
                <a:cubicBezTo>
                  <a:pt x="13145" y="120"/>
                  <a:pt x="13288" y="168"/>
                  <a:pt x="13348" y="156"/>
                </a:cubicBezTo>
                <a:close/>
                <a:moveTo>
                  <a:pt x="31930" y="133"/>
                </a:moveTo>
                <a:cubicBezTo>
                  <a:pt x="31906" y="166"/>
                  <a:pt x="31856" y="180"/>
                  <a:pt x="31784" y="177"/>
                </a:cubicBezTo>
                <a:cubicBezTo>
                  <a:pt x="31788" y="129"/>
                  <a:pt x="31857" y="130"/>
                  <a:pt x="31930" y="133"/>
                </a:cubicBezTo>
                <a:close/>
                <a:moveTo>
                  <a:pt x="14022" y="156"/>
                </a:moveTo>
                <a:cubicBezTo>
                  <a:pt x="14013" y="139"/>
                  <a:pt x="14120" y="118"/>
                  <a:pt x="14139" y="133"/>
                </a:cubicBezTo>
                <a:cubicBezTo>
                  <a:pt x="14152" y="142"/>
                  <a:pt x="14061" y="196"/>
                  <a:pt x="14022" y="156"/>
                </a:cubicBezTo>
                <a:close/>
                <a:moveTo>
                  <a:pt x="11502" y="133"/>
                </a:moveTo>
                <a:cubicBezTo>
                  <a:pt x="11511" y="213"/>
                  <a:pt x="11345" y="163"/>
                  <a:pt x="11296" y="199"/>
                </a:cubicBezTo>
                <a:cubicBezTo>
                  <a:pt x="11312" y="138"/>
                  <a:pt x="11437" y="159"/>
                  <a:pt x="11502" y="133"/>
                </a:cubicBezTo>
                <a:close/>
                <a:moveTo>
                  <a:pt x="14901" y="111"/>
                </a:moveTo>
                <a:cubicBezTo>
                  <a:pt x="14859" y="145"/>
                  <a:pt x="14787" y="157"/>
                  <a:pt x="14697" y="156"/>
                </a:cubicBezTo>
                <a:cubicBezTo>
                  <a:pt x="14701" y="93"/>
                  <a:pt x="14819" y="115"/>
                  <a:pt x="14901" y="111"/>
                </a:cubicBezTo>
                <a:close/>
                <a:moveTo>
                  <a:pt x="14609" y="111"/>
                </a:moveTo>
                <a:cubicBezTo>
                  <a:pt x="14643" y="115"/>
                  <a:pt x="14633" y="151"/>
                  <a:pt x="14638" y="177"/>
                </a:cubicBezTo>
                <a:cubicBezTo>
                  <a:pt x="14577" y="159"/>
                  <a:pt x="14506" y="159"/>
                  <a:pt x="14579" y="199"/>
                </a:cubicBezTo>
                <a:cubicBezTo>
                  <a:pt x="14570" y="229"/>
                  <a:pt x="14506" y="217"/>
                  <a:pt x="14462" y="222"/>
                </a:cubicBezTo>
                <a:cubicBezTo>
                  <a:pt x="14462" y="200"/>
                  <a:pt x="14498" y="204"/>
                  <a:pt x="14520" y="199"/>
                </a:cubicBezTo>
                <a:cubicBezTo>
                  <a:pt x="14526" y="180"/>
                  <a:pt x="14509" y="178"/>
                  <a:pt x="14491" y="177"/>
                </a:cubicBezTo>
                <a:cubicBezTo>
                  <a:pt x="14478" y="117"/>
                  <a:pt x="14600" y="156"/>
                  <a:pt x="14609" y="111"/>
                </a:cubicBezTo>
                <a:close/>
                <a:moveTo>
                  <a:pt x="33250" y="45"/>
                </a:moveTo>
                <a:cubicBezTo>
                  <a:pt x="33224" y="78"/>
                  <a:pt x="33176" y="93"/>
                  <a:pt x="33103" y="90"/>
                </a:cubicBezTo>
                <a:cubicBezTo>
                  <a:pt x="33073" y="15"/>
                  <a:pt x="33194" y="55"/>
                  <a:pt x="33250" y="45"/>
                </a:cubicBezTo>
                <a:close/>
                <a:moveTo>
                  <a:pt x="32985" y="45"/>
                </a:moveTo>
                <a:cubicBezTo>
                  <a:pt x="32973" y="72"/>
                  <a:pt x="32948" y="90"/>
                  <a:pt x="32898" y="90"/>
                </a:cubicBezTo>
                <a:cubicBezTo>
                  <a:pt x="32911" y="63"/>
                  <a:pt x="32934" y="44"/>
                  <a:pt x="32985" y="45"/>
                </a:cubicBezTo>
                <a:close/>
                <a:moveTo>
                  <a:pt x="32311" y="67"/>
                </a:moveTo>
                <a:cubicBezTo>
                  <a:pt x="32222" y="148"/>
                  <a:pt x="32212" y="0"/>
                  <a:pt x="32311" y="6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15">
            <a:extLst>
              <a:ext uri="{FF2B5EF4-FFF2-40B4-BE49-F238E27FC236}">
                <a16:creationId xmlns:a16="http://schemas.microsoft.com/office/drawing/2014/main" id="{FC4EA58D-7319-5DAB-EB30-340D5711A507}"/>
              </a:ext>
            </a:extLst>
          </p:cNvPr>
          <p:cNvSpPr>
            <a:spLocks noEditPoints="1"/>
          </p:cNvSpPr>
          <p:nvPr/>
        </p:nvSpPr>
        <p:spPr bwMode="auto">
          <a:xfrm>
            <a:off x="8670553" y="3988440"/>
            <a:ext cx="2065338" cy="485775"/>
          </a:xfrm>
          <a:custGeom>
            <a:avLst/>
            <a:gdLst/>
            <a:ahLst/>
            <a:cxnLst>
              <a:cxn ang="0">
                <a:pos x="32505" y="8104"/>
              </a:cxn>
              <a:cxn ang="0">
                <a:pos x="40096" y="7466"/>
              </a:cxn>
              <a:cxn ang="0">
                <a:pos x="41767" y="7157"/>
              </a:cxn>
              <a:cxn ang="0">
                <a:pos x="36549" y="2469"/>
              </a:cxn>
              <a:cxn ang="0">
                <a:pos x="54575" y="1566"/>
              </a:cxn>
              <a:cxn ang="0">
                <a:pos x="27229" y="8104"/>
              </a:cxn>
              <a:cxn ang="0">
                <a:pos x="11284" y="7554"/>
              </a:cxn>
              <a:cxn ang="0">
                <a:pos x="29691" y="7246"/>
              </a:cxn>
              <a:cxn ang="0">
                <a:pos x="35817" y="7069"/>
              </a:cxn>
              <a:cxn ang="0">
                <a:pos x="37458" y="6805"/>
              </a:cxn>
              <a:cxn ang="0">
                <a:pos x="43936" y="6696"/>
              </a:cxn>
              <a:cxn ang="0">
                <a:pos x="49738" y="6475"/>
              </a:cxn>
              <a:cxn ang="0">
                <a:pos x="42383" y="6255"/>
              </a:cxn>
              <a:cxn ang="0">
                <a:pos x="46456" y="5991"/>
              </a:cxn>
              <a:cxn ang="0">
                <a:pos x="45020" y="5551"/>
              </a:cxn>
              <a:cxn ang="0">
                <a:pos x="49300" y="5353"/>
              </a:cxn>
              <a:cxn ang="0">
                <a:pos x="52699" y="5243"/>
              </a:cxn>
              <a:cxn ang="0">
                <a:pos x="14684" y="4890"/>
              </a:cxn>
              <a:cxn ang="0">
                <a:pos x="10376" y="4692"/>
              </a:cxn>
              <a:cxn ang="0">
                <a:pos x="49476" y="4472"/>
              </a:cxn>
              <a:cxn ang="0">
                <a:pos x="54575" y="3922"/>
              </a:cxn>
              <a:cxn ang="0">
                <a:pos x="48010" y="3746"/>
              </a:cxn>
              <a:cxn ang="0">
                <a:pos x="17996" y="3592"/>
              </a:cxn>
              <a:cxn ang="0">
                <a:pos x="34850" y="3240"/>
              </a:cxn>
              <a:cxn ang="0">
                <a:pos x="52436" y="2997"/>
              </a:cxn>
              <a:cxn ang="0">
                <a:pos x="31245" y="2777"/>
              </a:cxn>
              <a:cxn ang="0">
                <a:pos x="50911" y="2579"/>
              </a:cxn>
              <a:cxn ang="0">
                <a:pos x="31215" y="2491"/>
              </a:cxn>
              <a:cxn ang="0">
                <a:pos x="26643" y="2381"/>
              </a:cxn>
              <a:cxn ang="0">
                <a:pos x="12662" y="2733"/>
              </a:cxn>
              <a:cxn ang="0">
                <a:pos x="10962" y="2381"/>
              </a:cxn>
              <a:cxn ang="0">
                <a:pos x="36901" y="2095"/>
              </a:cxn>
              <a:cxn ang="0">
                <a:pos x="8295" y="1963"/>
              </a:cxn>
              <a:cxn ang="0">
                <a:pos x="39188" y="1743"/>
              </a:cxn>
              <a:cxn ang="0">
                <a:pos x="41503" y="1545"/>
              </a:cxn>
              <a:cxn ang="0">
                <a:pos x="16473" y="1126"/>
              </a:cxn>
              <a:cxn ang="0">
                <a:pos x="15505" y="973"/>
              </a:cxn>
              <a:cxn ang="0">
                <a:pos x="31625" y="796"/>
              </a:cxn>
              <a:cxn ang="0">
                <a:pos x="20927" y="598"/>
              </a:cxn>
              <a:cxn ang="0">
                <a:pos x="38806" y="1039"/>
              </a:cxn>
              <a:cxn ang="0">
                <a:pos x="49300" y="840"/>
              </a:cxn>
              <a:cxn ang="0">
                <a:pos x="50472" y="1852"/>
              </a:cxn>
              <a:cxn ang="0">
                <a:pos x="38953" y="2073"/>
              </a:cxn>
              <a:cxn ang="0">
                <a:pos x="44610" y="2711"/>
              </a:cxn>
              <a:cxn ang="0">
                <a:pos x="54076" y="3020"/>
              </a:cxn>
              <a:cxn ang="0">
                <a:pos x="33414" y="3592"/>
              </a:cxn>
              <a:cxn ang="0">
                <a:pos x="54281" y="3393"/>
              </a:cxn>
              <a:cxn ang="0">
                <a:pos x="55074" y="4780"/>
              </a:cxn>
              <a:cxn ang="0">
                <a:pos x="55162" y="6057"/>
              </a:cxn>
              <a:cxn ang="0">
                <a:pos x="49065" y="6630"/>
              </a:cxn>
              <a:cxn ang="0">
                <a:pos x="39510" y="6850"/>
              </a:cxn>
              <a:cxn ang="0">
                <a:pos x="30160" y="7752"/>
              </a:cxn>
              <a:cxn ang="0">
                <a:pos x="18202" y="7795"/>
              </a:cxn>
              <a:cxn ang="0">
                <a:pos x="20371" y="8104"/>
              </a:cxn>
              <a:cxn ang="0">
                <a:pos x="7826" y="7532"/>
              </a:cxn>
              <a:cxn ang="0">
                <a:pos x="24826" y="8280"/>
              </a:cxn>
              <a:cxn ang="0">
                <a:pos x="31713" y="7664"/>
              </a:cxn>
              <a:cxn ang="0">
                <a:pos x="48948" y="7157"/>
              </a:cxn>
              <a:cxn ang="0">
                <a:pos x="50618" y="6652"/>
              </a:cxn>
              <a:cxn ang="0">
                <a:pos x="44346" y="2711"/>
              </a:cxn>
              <a:cxn ang="0">
                <a:pos x="47864" y="2117"/>
              </a:cxn>
              <a:cxn ang="0">
                <a:pos x="54019" y="1566"/>
              </a:cxn>
              <a:cxn ang="0">
                <a:pos x="17323" y="575"/>
              </a:cxn>
            </a:cxnLst>
            <a:rect l="0" t="0" r="r" b="b"/>
            <a:pathLst>
              <a:path w="59587" h="8394">
                <a:moveTo>
                  <a:pt x="48273" y="26"/>
                </a:moveTo>
                <a:cubicBezTo>
                  <a:pt x="48253" y="93"/>
                  <a:pt x="48304" y="106"/>
                  <a:pt x="48302" y="157"/>
                </a:cubicBezTo>
                <a:cubicBezTo>
                  <a:pt x="48189" y="188"/>
                  <a:pt x="47931" y="206"/>
                  <a:pt x="47893" y="114"/>
                </a:cubicBezTo>
                <a:cubicBezTo>
                  <a:pt x="47893" y="55"/>
                  <a:pt x="48004" y="38"/>
                  <a:pt x="48068" y="26"/>
                </a:cubicBezTo>
                <a:cubicBezTo>
                  <a:pt x="48141" y="12"/>
                  <a:pt x="48209" y="0"/>
                  <a:pt x="48273" y="26"/>
                </a:cubicBezTo>
                <a:close/>
                <a:moveTo>
                  <a:pt x="47043" y="7223"/>
                </a:moveTo>
                <a:cubicBezTo>
                  <a:pt x="47083" y="7174"/>
                  <a:pt x="47247" y="7216"/>
                  <a:pt x="47336" y="7202"/>
                </a:cubicBezTo>
                <a:cubicBezTo>
                  <a:pt x="47301" y="7234"/>
                  <a:pt x="47180" y="7243"/>
                  <a:pt x="47336" y="7246"/>
                </a:cubicBezTo>
                <a:cubicBezTo>
                  <a:pt x="47311" y="7327"/>
                  <a:pt x="47210" y="7264"/>
                  <a:pt x="47130" y="7268"/>
                </a:cubicBezTo>
                <a:cubicBezTo>
                  <a:pt x="47063" y="7271"/>
                  <a:pt x="47004" y="7305"/>
                  <a:pt x="46925" y="7290"/>
                </a:cubicBezTo>
                <a:cubicBezTo>
                  <a:pt x="46826" y="7265"/>
                  <a:pt x="47238" y="7252"/>
                  <a:pt x="47043" y="7223"/>
                </a:cubicBezTo>
                <a:close/>
                <a:moveTo>
                  <a:pt x="58356" y="5485"/>
                </a:moveTo>
                <a:cubicBezTo>
                  <a:pt x="58405" y="5514"/>
                  <a:pt x="58454" y="5543"/>
                  <a:pt x="58561" y="5528"/>
                </a:cubicBezTo>
                <a:cubicBezTo>
                  <a:pt x="58566" y="5593"/>
                  <a:pt x="58443" y="5596"/>
                  <a:pt x="58415" y="5573"/>
                </a:cubicBezTo>
                <a:cubicBezTo>
                  <a:pt x="58376" y="5581"/>
                  <a:pt x="58369" y="5612"/>
                  <a:pt x="58327" y="5617"/>
                </a:cubicBezTo>
                <a:cubicBezTo>
                  <a:pt x="58335" y="5684"/>
                  <a:pt x="58418" y="5695"/>
                  <a:pt x="58386" y="5793"/>
                </a:cubicBezTo>
                <a:cubicBezTo>
                  <a:pt x="58318" y="5800"/>
                  <a:pt x="58275" y="5788"/>
                  <a:pt x="58268" y="5748"/>
                </a:cubicBezTo>
                <a:cubicBezTo>
                  <a:pt x="58194" y="5752"/>
                  <a:pt x="58178" y="5790"/>
                  <a:pt x="58122" y="5748"/>
                </a:cubicBezTo>
                <a:cubicBezTo>
                  <a:pt x="58181" y="5683"/>
                  <a:pt x="58068" y="5622"/>
                  <a:pt x="58209" y="5617"/>
                </a:cubicBezTo>
                <a:cubicBezTo>
                  <a:pt x="58210" y="5579"/>
                  <a:pt x="58187" y="5560"/>
                  <a:pt x="58151" y="5551"/>
                </a:cubicBezTo>
                <a:cubicBezTo>
                  <a:pt x="58212" y="5503"/>
                  <a:pt x="58322" y="5579"/>
                  <a:pt x="58356" y="5485"/>
                </a:cubicBezTo>
                <a:close/>
                <a:moveTo>
                  <a:pt x="50237" y="1984"/>
                </a:moveTo>
                <a:cubicBezTo>
                  <a:pt x="50291" y="2025"/>
                  <a:pt x="50388" y="1944"/>
                  <a:pt x="50472" y="2007"/>
                </a:cubicBezTo>
                <a:cubicBezTo>
                  <a:pt x="50518" y="2042"/>
                  <a:pt x="50492" y="1984"/>
                  <a:pt x="50589" y="1984"/>
                </a:cubicBezTo>
                <a:cubicBezTo>
                  <a:pt x="50556" y="2017"/>
                  <a:pt x="50557" y="2038"/>
                  <a:pt x="50618" y="2051"/>
                </a:cubicBezTo>
                <a:cubicBezTo>
                  <a:pt x="50611" y="2075"/>
                  <a:pt x="50560" y="2065"/>
                  <a:pt x="50560" y="2095"/>
                </a:cubicBezTo>
                <a:cubicBezTo>
                  <a:pt x="50510" y="2095"/>
                  <a:pt x="50484" y="2079"/>
                  <a:pt x="50472" y="2051"/>
                </a:cubicBezTo>
                <a:cubicBezTo>
                  <a:pt x="50400" y="2123"/>
                  <a:pt x="50343" y="2070"/>
                  <a:pt x="50208" y="2095"/>
                </a:cubicBezTo>
                <a:cubicBezTo>
                  <a:pt x="50241" y="2026"/>
                  <a:pt x="50199" y="2037"/>
                  <a:pt x="50237" y="1984"/>
                </a:cubicBezTo>
                <a:close/>
                <a:moveTo>
                  <a:pt x="53139" y="1545"/>
                </a:moveTo>
                <a:cubicBezTo>
                  <a:pt x="53173" y="1541"/>
                  <a:pt x="53156" y="1523"/>
                  <a:pt x="53139" y="1523"/>
                </a:cubicBezTo>
                <a:cubicBezTo>
                  <a:pt x="53204" y="1479"/>
                  <a:pt x="53264" y="1541"/>
                  <a:pt x="53462" y="1523"/>
                </a:cubicBezTo>
                <a:cubicBezTo>
                  <a:pt x="53474" y="1569"/>
                  <a:pt x="53441" y="1581"/>
                  <a:pt x="53433" y="1611"/>
                </a:cubicBezTo>
                <a:cubicBezTo>
                  <a:pt x="53397" y="1607"/>
                  <a:pt x="53408" y="1571"/>
                  <a:pt x="53403" y="1545"/>
                </a:cubicBezTo>
                <a:cubicBezTo>
                  <a:pt x="53351" y="1550"/>
                  <a:pt x="53336" y="1583"/>
                  <a:pt x="53344" y="1632"/>
                </a:cubicBezTo>
                <a:cubicBezTo>
                  <a:pt x="53242" y="1649"/>
                  <a:pt x="53122" y="1566"/>
                  <a:pt x="53050" y="1632"/>
                </a:cubicBezTo>
                <a:cubicBezTo>
                  <a:pt x="52969" y="1642"/>
                  <a:pt x="53074" y="1512"/>
                  <a:pt x="52993" y="1523"/>
                </a:cubicBezTo>
                <a:cubicBezTo>
                  <a:pt x="53017" y="1490"/>
                  <a:pt x="53066" y="1475"/>
                  <a:pt x="53139" y="1478"/>
                </a:cubicBezTo>
                <a:cubicBezTo>
                  <a:pt x="53104" y="1508"/>
                  <a:pt x="53127" y="1514"/>
                  <a:pt x="53139" y="1545"/>
                </a:cubicBezTo>
                <a:close/>
                <a:moveTo>
                  <a:pt x="34615" y="598"/>
                </a:moveTo>
                <a:cubicBezTo>
                  <a:pt x="34673" y="591"/>
                  <a:pt x="34707" y="603"/>
                  <a:pt x="34703" y="642"/>
                </a:cubicBezTo>
                <a:cubicBezTo>
                  <a:pt x="34790" y="600"/>
                  <a:pt x="34847" y="671"/>
                  <a:pt x="34879" y="598"/>
                </a:cubicBezTo>
                <a:cubicBezTo>
                  <a:pt x="34974" y="636"/>
                  <a:pt x="34803" y="656"/>
                  <a:pt x="34850" y="730"/>
                </a:cubicBezTo>
                <a:cubicBezTo>
                  <a:pt x="34728" y="757"/>
                  <a:pt x="34724" y="738"/>
                  <a:pt x="34557" y="730"/>
                </a:cubicBezTo>
                <a:cubicBezTo>
                  <a:pt x="34549" y="666"/>
                  <a:pt x="34623" y="662"/>
                  <a:pt x="34615" y="598"/>
                </a:cubicBezTo>
                <a:close/>
                <a:moveTo>
                  <a:pt x="21719" y="8236"/>
                </a:moveTo>
                <a:cubicBezTo>
                  <a:pt x="21509" y="8300"/>
                  <a:pt x="21675" y="8172"/>
                  <a:pt x="21748" y="8236"/>
                </a:cubicBezTo>
                <a:cubicBezTo>
                  <a:pt x="21774" y="8259"/>
                  <a:pt x="21691" y="8245"/>
                  <a:pt x="21719" y="8236"/>
                </a:cubicBezTo>
                <a:close/>
                <a:moveTo>
                  <a:pt x="34351" y="8259"/>
                </a:moveTo>
                <a:cubicBezTo>
                  <a:pt x="34332" y="8266"/>
                  <a:pt x="34307" y="8203"/>
                  <a:pt x="34322" y="8193"/>
                </a:cubicBezTo>
                <a:cubicBezTo>
                  <a:pt x="34324" y="8191"/>
                  <a:pt x="34351" y="8194"/>
                  <a:pt x="34351" y="8193"/>
                </a:cubicBezTo>
                <a:cubicBezTo>
                  <a:pt x="34354" y="8181"/>
                  <a:pt x="34255" y="8148"/>
                  <a:pt x="34322" y="8148"/>
                </a:cubicBezTo>
                <a:cubicBezTo>
                  <a:pt x="34381" y="8148"/>
                  <a:pt x="34399" y="8215"/>
                  <a:pt x="34351" y="8259"/>
                </a:cubicBezTo>
                <a:close/>
                <a:moveTo>
                  <a:pt x="34527" y="8127"/>
                </a:moveTo>
                <a:cubicBezTo>
                  <a:pt x="34553" y="8136"/>
                  <a:pt x="34580" y="8146"/>
                  <a:pt x="34586" y="8170"/>
                </a:cubicBezTo>
                <a:cubicBezTo>
                  <a:pt x="34632" y="8161"/>
                  <a:pt x="34611" y="8101"/>
                  <a:pt x="34703" y="8127"/>
                </a:cubicBezTo>
                <a:cubicBezTo>
                  <a:pt x="34724" y="8178"/>
                  <a:pt x="34650" y="8182"/>
                  <a:pt x="34586" y="8193"/>
                </a:cubicBezTo>
                <a:cubicBezTo>
                  <a:pt x="34676" y="8178"/>
                  <a:pt x="34288" y="8196"/>
                  <a:pt x="34498" y="8170"/>
                </a:cubicBezTo>
                <a:cubicBezTo>
                  <a:pt x="34526" y="8170"/>
                  <a:pt x="34520" y="8143"/>
                  <a:pt x="34527" y="8127"/>
                </a:cubicBezTo>
                <a:close/>
                <a:moveTo>
                  <a:pt x="28607" y="8148"/>
                </a:moveTo>
                <a:cubicBezTo>
                  <a:pt x="28611" y="8100"/>
                  <a:pt x="28681" y="8177"/>
                  <a:pt x="28753" y="8148"/>
                </a:cubicBezTo>
                <a:cubicBezTo>
                  <a:pt x="28759" y="8186"/>
                  <a:pt x="28703" y="8206"/>
                  <a:pt x="28753" y="8214"/>
                </a:cubicBezTo>
                <a:cubicBezTo>
                  <a:pt x="28744" y="8245"/>
                  <a:pt x="28680" y="8233"/>
                  <a:pt x="28636" y="8236"/>
                </a:cubicBezTo>
                <a:cubicBezTo>
                  <a:pt x="28640" y="8181"/>
                  <a:pt x="28692" y="8167"/>
                  <a:pt x="28607" y="8148"/>
                </a:cubicBezTo>
                <a:close/>
                <a:moveTo>
                  <a:pt x="36403" y="8127"/>
                </a:moveTo>
                <a:cubicBezTo>
                  <a:pt x="36445" y="8061"/>
                  <a:pt x="36426" y="8178"/>
                  <a:pt x="36344" y="8148"/>
                </a:cubicBezTo>
                <a:cubicBezTo>
                  <a:pt x="36291" y="8131"/>
                  <a:pt x="36362" y="8124"/>
                  <a:pt x="36403" y="8127"/>
                </a:cubicBezTo>
                <a:close/>
                <a:moveTo>
                  <a:pt x="35143" y="8127"/>
                </a:moveTo>
                <a:cubicBezTo>
                  <a:pt x="35102" y="8100"/>
                  <a:pt x="35140" y="8118"/>
                  <a:pt x="35172" y="8127"/>
                </a:cubicBezTo>
                <a:cubicBezTo>
                  <a:pt x="35127" y="8166"/>
                  <a:pt x="35124" y="8236"/>
                  <a:pt x="34996" y="8214"/>
                </a:cubicBezTo>
                <a:cubicBezTo>
                  <a:pt x="35019" y="8166"/>
                  <a:pt x="35135" y="8185"/>
                  <a:pt x="35143" y="8127"/>
                </a:cubicBezTo>
                <a:close/>
                <a:moveTo>
                  <a:pt x="30922" y="8148"/>
                </a:moveTo>
                <a:cubicBezTo>
                  <a:pt x="30909" y="8087"/>
                  <a:pt x="31082" y="8166"/>
                  <a:pt x="31069" y="8104"/>
                </a:cubicBezTo>
                <a:cubicBezTo>
                  <a:pt x="31093" y="8100"/>
                  <a:pt x="31096" y="8113"/>
                  <a:pt x="31098" y="8127"/>
                </a:cubicBezTo>
                <a:cubicBezTo>
                  <a:pt x="31098" y="8141"/>
                  <a:pt x="31098" y="8155"/>
                  <a:pt x="31098" y="8170"/>
                </a:cubicBezTo>
                <a:cubicBezTo>
                  <a:pt x="31038" y="8152"/>
                  <a:pt x="30967" y="8152"/>
                  <a:pt x="31039" y="8193"/>
                </a:cubicBezTo>
                <a:cubicBezTo>
                  <a:pt x="31019" y="8247"/>
                  <a:pt x="30950" y="8160"/>
                  <a:pt x="30922" y="8148"/>
                </a:cubicBezTo>
                <a:close/>
                <a:moveTo>
                  <a:pt x="28402" y="8127"/>
                </a:moveTo>
                <a:cubicBezTo>
                  <a:pt x="28355" y="8188"/>
                  <a:pt x="28270" y="8095"/>
                  <a:pt x="28168" y="8127"/>
                </a:cubicBezTo>
                <a:cubicBezTo>
                  <a:pt x="28144" y="8138"/>
                  <a:pt x="28119" y="8149"/>
                  <a:pt x="28079" y="8148"/>
                </a:cubicBezTo>
                <a:cubicBezTo>
                  <a:pt x="28074" y="8174"/>
                  <a:pt x="28085" y="8188"/>
                  <a:pt x="28108" y="8193"/>
                </a:cubicBezTo>
                <a:cubicBezTo>
                  <a:pt x="28067" y="8223"/>
                  <a:pt x="27964" y="8240"/>
                  <a:pt x="27932" y="8214"/>
                </a:cubicBezTo>
                <a:cubicBezTo>
                  <a:pt x="27904" y="8173"/>
                  <a:pt x="28021" y="8140"/>
                  <a:pt x="27932" y="8127"/>
                </a:cubicBezTo>
                <a:cubicBezTo>
                  <a:pt x="27970" y="8060"/>
                  <a:pt x="28052" y="8175"/>
                  <a:pt x="27991" y="8193"/>
                </a:cubicBezTo>
                <a:cubicBezTo>
                  <a:pt x="28081" y="8187"/>
                  <a:pt x="28079" y="8092"/>
                  <a:pt x="28196" y="8082"/>
                </a:cubicBezTo>
                <a:cubicBezTo>
                  <a:pt x="28279" y="8086"/>
                  <a:pt x="28318" y="8122"/>
                  <a:pt x="28402" y="8127"/>
                </a:cubicBezTo>
                <a:close/>
                <a:moveTo>
                  <a:pt x="31625" y="8082"/>
                </a:moveTo>
                <a:cubicBezTo>
                  <a:pt x="31581" y="8108"/>
                  <a:pt x="31554" y="8146"/>
                  <a:pt x="31479" y="8148"/>
                </a:cubicBezTo>
                <a:cubicBezTo>
                  <a:pt x="31482" y="8226"/>
                  <a:pt x="31576" y="8101"/>
                  <a:pt x="31567" y="8170"/>
                </a:cubicBezTo>
                <a:cubicBezTo>
                  <a:pt x="31569" y="8263"/>
                  <a:pt x="31385" y="8176"/>
                  <a:pt x="31391" y="8127"/>
                </a:cubicBezTo>
                <a:cubicBezTo>
                  <a:pt x="31323" y="8127"/>
                  <a:pt x="31254" y="8127"/>
                  <a:pt x="31186" y="8127"/>
                </a:cubicBezTo>
                <a:cubicBezTo>
                  <a:pt x="31140" y="8193"/>
                  <a:pt x="31376" y="8172"/>
                  <a:pt x="31215" y="8193"/>
                </a:cubicBezTo>
                <a:cubicBezTo>
                  <a:pt x="31250" y="8221"/>
                  <a:pt x="31227" y="8227"/>
                  <a:pt x="31215" y="8259"/>
                </a:cubicBezTo>
                <a:cubicBezTo>
                  <a:pt x="31138" y="8251"/>
                  <a:pt x="31189" y="8146"/>
                  <a:pt x="31127" y="8127"/>
                </a:cubicBezTo>
                <a:cubicBezTo>
                  <a:pt x="31148" y="8047"/>
                  <a:pt x="31318" y="8094"/>
                  <a:pt x="31391" y="8104"/>
                </a:cubicBezTo>
                <a:cubicBezTo>
                  <a:pt x="31421" y="8109"/>
                  <a:pt x="31452" y="8083"/>
                  <a:pt x="31449" y="8082"/>
                </a:cubicBezTo>
                <a:cubicBezTo>
                  <a:pt x="31481" y="8089"/>
                  <a:pt x="31470" y="8125"/>
                  <a:pt x="31508" y="8127"/>
                </a:cubicBezTo>
                <a:cubicBezTo>
                  <a:pt x="31551" y="8100"/>
                  <a:pt x="31548" y="8022"/>
                  <a:pt x="31625" y="8082"/>
                </a:cubicBezTo>
                <a:close/>
                <a:moveTo>
                  <a:pt x="29808" y="8193"/>
                </a:moveTo>
                <a:cubicBezTo>
                  <a:pt x="29832" y="8059"/>
                  <a:pt x="29674" y="8178"/>
                  <a:pt x="29808" y="8193"/>
                </a:cubicBezTo>
                <a:close/>
                <a:moveTo>
                  <a:pt x="30453" y="8193"/>
                </a:moveTo>
                <a:cubicBezTo>
                  <a:pt x="30397" y="8182"/>
                  <a:pt x="30380" y="8145"/>
                  <a:pt x="30307" y="8148"/>
                </a:cubicBezTo>
                <a:cubicBezTo>
                  <a:pt x="30276" y="8163"/>
                  <a:pt x="30276" y="8199"/>
                  <a:pt x="30219" y="8193"/>
                </a:cubicBezTo>
                <a:cubicBezTo>
                  <a:pt x="30228" y="8223"/>
                  <a:pt x="30292" y="8211"/>
                  <a:pt x="30336" y="8214"/>
                </a:cubicBezTo>
                <a:cubicBezTo>
                  <a:pt x="30329" y="8246"/>
                  <a:pt x="30249" y="8222"/>
                  <a:pt x="30248" y="8259"/>
                </a:cubicBezTo>
                <a:cubicBezTo>
                  <a:pt x="30192" y="8249"/>
                  <a:pt x="30195" y="8196"/>
                  <a:pt x="30102" y="8214"/>
                </a:cubicBezTo>
                <a:cubicBezTo>
                  <a:pt x="30122" y="8194"/>
                  <a:pt x="30155" y="8181"/>
                  <a:pt x="30189" y="8170"/>
                </a:cubicBezTo>
                <a:cubicBezTo>
                  <a:pt x="30198" y="8112"/>
                  <a:pt x="30076" y="8229"/>
                  <a:pt x="30102" y="8127"/>
                </a:cubicBezTo>
                <a:cubicBezTo>
                  <a:pt x="30038" y="8122"/>
                  <a:pt x="30088" y="8205"/>
                  <a:pt x="30072" y="8236"/>
                </a:cubicBezTo>
                <a:cubicBezTo>
                  <a:pt x="30038" y="8233"/>
                  <a:pt x="30020" y="8241"/>
                  <a:pt x="30013" y="8259"/>
                </a:cubicBezTo>
                <a:cubicBezTo>
                  <a:pt x="29939" y="8256"/>
                  <a:pt x="29944" y="8176"/>
                  <a:pt x="29984" y="8148"/>
                </a:cubicBezTo>
                <a:cubicBezTo>
                  <a:pt x="29964" y="8148"/>
                  <a:pt x="29945" y="8148"/>
                  <a:pt x="29925" y="8148"/>
                </a:cubicBezTo>
                <a:cubicBezTo>
                  <a:pt x="29882" y="8158"/>
                  <a:pt x="29937" y="8176"/>
                  <a:pt x="29925" y="8214"/>
                </a:cubicBezTo>
                <a:cubicBezTo>
                  <a:pt x="29869" y="8241"/>
                  <a:pt x="29879" y="8172"/>
                  <a:pt x="29867" y="8170"/>
                </a:cubicBezTo>
                <a:cubicBezTo>
                  <a:pt x="29835" y="8164"/>
                  <a:pt x="29823" y="8206"/>
                  <a:pt x="29808" y="8214"/>
                </a:cubicBezTo>
                <a:cubicBezTo>
                  <a:pt x="29788" y="8225"/>
                  <a:pt x="29745" y="8208"/>
                  <a:pt x="29750" y="8236"/>
                </a:cubicBezTo>
                <a:cubicBezTo>
                  <a:pt x="29684" y="8224"/>
                  <a:pt x="29786" y="8202"/>
                  <a:pt x="29720" y="8170"/>
                </a:cubicBezTo>
                <a:cubicBezTo>
                  <a:pt x="29693" y="8154"/>
                  <a:pt x="29659" y="8191"/>
                  <a:pt x="29662" y="8193"/>
                </a:cubicBezTo>
                <a:cubicBezTo>
                  <a:pt x="29627" y="8182"/>
                  <a:pt x="29628" y="8161"/>
                  <a:pt x="29603" y="8148"/>
                </a:cubicBezTo>
                <a:cubicBezTo>
                  <a:pt x="29593" y="8143"/>
                  <a:pt x="29552" y="8155"/>
                  <a:pt x="29545" y="8148"/>
                </a:cubicBezTo>
                <a:cubicBezTo>
                  <a:pt x="29508" y="8115"/>
                  <a:pt x="29393" y="8145"/>
                  <a:pt x="29281" y="8104"/>
                </a:cubicBezTo>
                <a:cubicBezTo>
                  <a:pt x="29274" y="8041"/>
                  <a:pt x="29350" y="8106"/>
                  <a:pt x="29398" y="8104"/>
                </a:cubicBezTo>
                <a:cubicBezTo>
                  <a:pt x="29422" y="8104"/>
                  <a:pt x="29427" y="8082"/>
                  <a:pt x="29457" y="8082"/>
                </a:cubicBezTo>
                <a:cubicBezTo>
                  <a:pt x="29523" y="8084"/>
                  <a:pt x="29514" y="8121"/>
                  <a:pt x="29603" y="8104"/>
                </a:cubicBezTo>
                <a:cubicBezTo>
                  <a:pt x="29645" y="8097"/>
                  <a:pt x="29659" y="8073"/>
                  <a:pt x="29662" y="8127"/>
                </a:cubicBezTo>
                <a:cubicBezTo>
                  <a:pt x="29682" y="8116"/>
                  <a:pt x="29695" y="8112"/>
                  <a:pt x="29720" y="8104"/>
                </a:cubicBezTo>
                <a:cubicBezTo>
                  <a:pt x="29731" y="8101"/>
                  <a:pt x="29772" y="8110"/>
                  <a:pt x="29779" y="8104"/>
                </a:cubicBezTo>
                <a:cubicBezTo>
                  <a:pt x="29781" y="8103"/>
                  <a:pt x="29777" y="8082"/>
                  <a:pt x="29779" y="8082"/>
                </a:cubicBezTo>
                <a:cubicBezTo>
                  <a:pt x="29922" y="8062"/>
                  <a:pt x="30150" y="8076"/>
                  <a:pt x="30307" y="8082"/>
                </a:cubicBezTo>
                <a:cubicBezTo>
                  <a:pt x="30315" y="8082"/>
                  <a:pt x="30361" y="8078"/>
                  <a:pt x="30365" y="8082"/>
                </a:cubicBezTo>
                <a:cubicBezTo>
                  <a:pt x="30386" y="8101"/>
                  <a:pt x="30387" y="8094"/>
                  <a:pt x="30424" y="8082"/>
                </a:cubicBezTo>
                <a:cubicBezTo>
                  <a:pt x="30434" y="8079"/>
                  <a:pt x="30476" y="8088"/>
                  <a:pt x="30483" y="8082"/>
                </a:cubicBezTo>
                <a:cubicBezTo>
                  <a:pt x="30507" y="8061"/>
                  <a:pt x="30500" y="8075"/>
                  <a:pt x="30541" y="8082"/>
                </a:cubicBezTo>
                <a:cubicBezTo>
                  <a:pt x="30587" y="8091"/>
                  <a:pt x="30641" y="8076"/>
                  <a:pt x="30688" y="8082"/>
                </a:cubicBezTo>
                <a:cubicBezTo>
                  <a:pt x="30688" y="8104"/>
                  <a:pt x="30688" y="8127"/>
                  <a:pt x="30688" y="8148"/>
                </a:cubicBezTo>
                <a:cubicBezTo>
                  <a:pt x="30732" y="8149"/>
                  <a:pt x="30819" y="8058"/>
                  <a:pt x="30805" y="8148"/>
                </a:cubicBezTo>
                <a:cubicBezTo>
                  <a:pt x="30844" y="8142"/>
                  <a:pt x="30829" y="8093"/>
                  <a:pt x="30834" y="8061"/>
                </a:cubicBezTo>
                <a:cubicBezTo>
                  <a:pt x="30859" y="8056"/>
                  <a:pt x="30862" y="8068"/>
                  <a:pt x="30863" y="8082"/>
                </a:cubicBezTo>
                <a:cubicBezTo>
                  <a:pt x="30883" y="8082"/>
                  <a:pt x="30903" y="8082"/>
                  <a:pt x="30922" y="8082"/>
                </a:cubicBezTo>
                <a:cubicBezTo>
                  <a:pt x="30926" y="8112"/>
                  <a:pt x="30824" y="8164"/>
                  <a:pt x="30893" y="8170"/>
                </a:cubicBezTo>
                <a:cubicBezTo>
                  <a:pt x="30894" y="8194"/>
                  <a:pt x="30854" y="8184"/>
                  <a:pt x="30834" y="8193"/>
                </a:cubicBezTo>
                <a:cubicBezTo>
                  <a:pt x="30804" y="8206"/>
                  <a:pt x="30805" y="8244"/>
                  <a:pt x="30747" y="8236"/>
                </a:cubicBezTo>
                <a:cubicBezTo>
                  <a:pt x="30755" y="8223"/>
                  <a:pt x="30819" y="8152"/>
                  <a:pt x="30747" y="8148"/>
                </a:cubicBezTo>
                <a:cubicBezTo>
                  <a:pt x="30721" y="8163"/>
                  <a:pt x="30680" y="8176"/>
                  <a:pt x="30629" y="8170"/>
                </a:cubicBezTo>
                <a:cubicBezTo>
                  <a:pt x="30625" y="8170"/>
                  <a:pt x="30634" y="8127"/>
                  <a:pt x="30629" y="8127"/>
                </a:cubicBezTo>
                <a:cubicBezTo>
                  <a:pt x="30641" y="8130"/>
                  <a:pt x="30525" y="8144"/>
                  <a:pt x="30512" y="8148"/>
                </a:cubicBezTo>
                <a:cubicBezTo>
                  <a:pt x="30485" y="8157"/>
                  <a:pt x="30460" y="8169"/>
                  <a:pt x="30453" y="8193"/>
                </a:cubicBezTo>
                <a:close/>
                <a:moveTo>
                  <a:pt x="34351" y="8061"/>
                </a:moveTo>
                <a:cubicBezTo>
                  <a:pt x="34326" y="8085"/>
                  <a:pt x="34234" y="8082"/>
                  <a:pt x="34146" y="8061"/>
                </a:cubicBezTo>
                <a:cubicBezTo>
                  <a:pt x="34217" y="8014"/>
                  <a:pt x="34302" y="8056"/>
                  <a:pt x="34351" y="8061"/>
                </a:cubicBezTo>
                <a:close/>
                <a:moveTo>
                  <a:pt x="31684" y="8148"/>
                </a:moveTo>
                <a:cubicBezTo>
                  <a:pt x="31708" y="8195"/>
                  <a:pt x="31721" y="8131"/>
                  <a:pt x="31772" y="8127"/>
                </a:cubicBezTo>
                <a:cubicBezTo>
                  <a:pt x="31818" y="8122"/>
                  <a:pt x="31823" y="8143"/>
                  <a:pt x="31860" y="8148"/>
                </a:cubicBezTo>
                <a:cubicBezTo>
                  <a:pt x="31904" y="8154"/>
                  <a:pt x="32003" y="8127"/>
                  <a:pt x="32006" y="8170"/>
                </a:cubicBezTo>
                <a:cubicBezTo>
                  <a:pt x="32080" y="8212"/>
                  <a:pt x="31978" y="8157"/>
                  <a:pt x="31919" y="8170"/>
                </a:cubicBezTo>
                <a:cubicBezTo>
                  <a:pt x="31889" y="8185"/>
                  <a:pt x="31889" y="8221"/>
                  <a:pt x="31830" y="8214"/>
                </a:cubicBezTo>
                <a:cubicBezTo>
                  <a:pt x="31872" y="8182"/>
                  <a:pt x="31853" y="8145"/>
                  <a:pt x="31772" y="8148"/>
                </a:cubicBezTo>
                <a:cubicBezTo>
                  <a:pt x="31739" y="8152"/>
                  <a:pt x="31755" y="8170"/>
                  <a:pt x="31772" y="8170"/>
                </a:cubicBezTo>
                <a:cubicBezTo>
                  <a:pt x="31752" y="8200"/>
                  <a:pt x="31710" y="8211"/>
                  <a:pt x="31655" y="8214"/>
                </a:cubicBezTo>
                <a:cubicBezTo>
                  <a:pt x="31574" y="8132"/>
                  <a:pt x="31727" y="8073"/>
                  <a:pt x="31801" y="8038"/>
                </a:cubicBezTo>
                <a:cubicBezTo>
                  <a:pt x="31893" y="8002"/>
                  <a:pt x="31884" y="8148"/>
                  <a:pt x="31919" y="8082"/>
                </a:cubicBezTo>
                <a:cubicBezTo>
                  <a:pt x="32025" y="8173"/>
                  <a:pt x="31682" y="8032"/>
                  <a:pt x="31684" y="8148"/>
                </a:cubicBezTo>
                <a:close/>
                <a:moveTo>
                  <a:pt x="58268" y="8016"/>
                </a:moveTo>
                <a:cubicBezTo>
                  <a:pt x="58297" y="8016"/>
                  <a:pt x="58283" y="8049"/>
                  <a:pt x="58268" y="8061"/>
                </a:cubicBezTo>
                <a:cubicBezTo>
                  <a:pt x="58247" y="8077"/>
                  <a:pt x="58206" y="8067"/>
                  <a:pt x="58181" y="8082"/>
                </a:cubicBezTo>
                <a:cubicBezTo>
                  <a:pt x="58143" y="8104"/>
                  <a:pt x="58119" y="8173"/>
                  <a:pt x="58063" y="8148"/>
                </a:cubicBezTo>
                <a:cubicBezTo>
                  <a:pt x="58095" y="8076"/>
                  <a:pt x="58206" y="8065"/>
                  <a:pt x="58268" y="8016"/>
                </a:cubicBezTo>
                <a:close/>
                <a:moveTo>
                  <a:pt x="17674" y="8016"/>
                </a:moveTo>
                <a:cubicBezTo>
                  <a:pt x="17690" y="8065"/>
                  <a:pt x="17618" y="8047"/>
                  <a:pt x="17615" y="8082"/>
                </a:cubicBezTo>
                <a:cubicBezTo>
                  <a:pt x="17563" y="8089"/>
                  <a:pt x="17614" y="7996"/>
                  <a:pt x="17674" y="8016"/>
                </a:cubicBezTo>
                <a:close/>
                <a:moveTo>
                  <a:pt x="35612" y="7994"/>
                </a:moveTo>
                <a:cubicBezTo>
                  <a:pt x="35608" y="8034"/>
                  <a:pt x="35647" y="8041"/>
                  <a:pt x="35641" y="8082"/>
                </a:cubicBezTo>
                <a:cubicBezTo>
                  <a:pt x="35606" y="8057"/>
                  <a:pt x="35538" y="8057"/>
                  <a:pt x="35465" y="8061"/>
                </a:cubicBezTo>
                <a:cubicBezTo>
                  <a:pt x="35461" y="8122"/>
                  <a:pt x="35548" y="8132"/>
                  <a:pt x="35582" y="8104"/>
                </a:cubicBezTo>
                <a:cubicBezTo>
                  <a:pt x="35639" y="8123"/>
                  <a:pt x="35550" y="8118"/>
                  <a:pt x="35553" y="8148"/>
                </a:cubicBezTo>
                <a:cubicBezTo>
                  <a:pt x="35515" y="8125"/>
                  <a:pt x="35445" y="8127"/>
                  <a:pt x="35407" y="8104"/>
                </a:cubicBezTo>
                <a:cubicBezTo>
                  <a:pt x="35456" y="8053"/>
                  <a:pt x="35481" y="7983"/>
                  <a:pt x="35612" y="7994"/>
                </a:cubicBezTo>
                <a:close/>
                <a:moveTo>
                  <a:pt x="29017" y="8016"/>
                </a:moveTo>
                <a:cubicBezTo>
                  <a:pt x="29024" y="7984"/>
                  <a:pt x="29163" y="8037"/>
                  <a:pt x="29252" y="8016"/>
                </a:cubicBezTo>
                <a:cubicBezTo>
                  <a:pt x="29213" y="8074"/>
                  <a:pt x="29086" y="8062"/>
                  <a:pt x="29017" y="8016"/>
                </a:cubicBezTo>
                <a:close/>
                <a:moveTo>
                  <a:pt x="17352" y="8038"/>
                </a:moveTo>
                <a:cubicBezTo>
                  <a:pt x="17387" y="7946"/>
                  <a:pt x="17488" y="8028"/>
                  <a:pt x="17498" y="8082"/>
                </a:cubicBezTo>
                <a:cubicBezTo>
                  <a:pt x="17475" y="8133"/>
                  <a:pt x="17439" y="8011"/>
                  <a:pt x="17352" y="8038"/>
                </a:cubicBezTo>
                <a:close/>
                <a:moveTo>
                  <a:pt x="33033" y="8082"/>
                </a:moveTo>
                <a:cubicBezTo>
                  <a:pt x="33013" y="8104"/>
                  <a:pt x="32965" y="8104"/>
                  <a:pt x="32974" y="8148"/>
                </a:cubicBezTo>
                <a:cubicBezTo>
                  <a:pt x="32926" y="8155"/>
                  <a:pt x="32923" y="8127"/>
                  <a:pt x="32886" y="8127"/>
                </a:cubicBezTo>
                <a:cubicBezTo>
                  <a:pt x="32830" y="8111"/>
                  <a:pt x="32917" y="8092"/>
                  <a:pt x="32915" y="8127"/>
                </a:cubicBezTo>
                <a:cubicBezTo>
                  <a:pt x="32973" y="8126"/>
                  <a:pt x="32953" y="8066"/>
                  <a:pt x="33033" y="8082"/>
                </a:cubicBezTo>
                <a:close/>
                <a:moveTo>
                  <a:pt x="32769" y="8038"/>
                </a:moveTo>
                <a:cubicBezTo>
                  <a:pt x="32750" y="8025"/>
                  <a:pt x="32629" y="7986"/>
                  <a:pt x="32622" y="8038"/>
                </a:cubicBezTo>
                <a:cubicBezTo>
                  <a:pt x="32640" y="8050"/>
                  <a:pt x="32762" y="8089"/>
                  <a:pt x="32769" y="8038"/>
                </a:cubicBezTo>
                <a:close/>
                <a:moveTo>
                  <a:pt x="32006" y="8016"/>
                </a:moveTo>
                <a:cubicBezTo>
                  <a:pt x="32016" y="7986"/>
                  <a:pt x="32080" y="7998"/>
                  <a:pt x="32124" y="7994"/>
                </a:cubicBezTo>
                <a:cubicBezTo>
                  <a:pt x="32077" y="8098"/>
                  <a:pt x="32317" y="8045"/>
                  <a:pt x="32212" y="8127"/>
                </a:cubicBezTo>
                <a:cubicBezTo>
                  <a:pt x="32231" y="8127"/>
                  <a:pt x="32251" y="8127"/>
                  <a:pt x="32270" y="8127"/>
                </a:cubicBezTo>
                <a:cubicBezTo>
                  <a:pt x="32307" y="8121"/>
                  <a:pt x="32300" y="8082"/>
                  <a:pt x="32270" y="8082"/>
                </a:cubicBezTo>
                <a:cubicBezTo>
                  <a:pt x="32275" y="8028"/>
                  <a:pt x="32369" y="8076"/>
                  <a:pt x="32388" y="8082"/>
                </a:cubicBezTo>
                <a:cubicBezTo>
                  <a:pt x="32362" y="8050"/>
                  <a:pt x="32344" y="8013"/>
                  <a:pt x="32270" y="8016"/>
                </a:cubicBezTo>
                <a:cubicBezTo>
                  <a:pt x="32217" y="7999"/>
                  <a:pt x="32288" y="7992"/>
                  <a:pt x="32329" y="7994"/>
                </a:cubicBezTo>
                <a:cubicBezTo>
                  <a:pt x="32363" y="7990"/>
                  <a:pt x="32354" y="7954"/>
                  <a:pt x="32359" y="7928"/>
                </a:cubicBezTo>
                <a:cubicBezTo>
                  <a:pt x="32455" y="7951"/>
                  <a:pt x="32353" y="8016"/>
                  <a:pt x="32476" y="8038"/>
                </a:cubicBezTo>
                <a:cubicBezTo>
                  <a:pt x="32487" y="8001"/>
                  <a:pt x="32453" y="7996"/>
                  <a:pt x="32417" y="7994"/>
                </a:cubicBezTo>
                <a:cubicBezTo>
                  <a:pt x="32453" y="7954"/>
                  <a:pt x="32596" y="8019"/>
                  <a:pt x="32710" y="7994"/>
                </a:cubicBezTo>
                <a:cubicBezTo>
                  <a:pt x="32740" y="7980"/>
                  <a:pt x="32740" y="7944"/>
                  <a:pt x="32798" y="7950"/>
                </a:cubicBezTo>
                <a:cubicBezTo>
                  <a:pt x="32782" y="7968"/>
                  <a:pt x="32768" y="7986"/>
                  <a:pt x="32769" y="8016"/>
                </a:cubicBezTo>
                <a:cubicBezTo>
                  <a:pt x="32794" y="7998"/>
                  <a:pt x="32998" y="7956"/>
                  <a:pt x="32974" y="8038"/>
                </a:cubicBezTo>
                <a:cubicBezTo>
                  <a:pt x="32915" y="8038"/>
                  <a:pt x="32856" y="8038"/>
                  <a:pt x="32798" y="8038"/>
                </a:cubicBezTo>
                <a:cubicBezTo>
                  <a:pt x="32787" y="8076"/>
                  <a:pt x="32821" y="8080"/>
                  <a:pt x="32856" y="8082"/>
                </a:cubicBezTo>
                <a:cubicBezTo>
                  <a:pt x="32823" y="8128"/>
                  <a:pt x="32875" y="8168"/>
                  <a:pt x="32798" y="8214"/>
                </a:cubicBezTo>
                <a:cubicBezTo>
                  <a:pt x="32764" y="8211"/>
                  <a:pt x="32773" y="8174"/>
                  <a:pt x="32769" y="8148"/>
                </a:cubicBezTo>
                <a:cubicBezTo>
                  <a:pt x="32717" y="8143"/>
                  <a:pt x="32622" y="8170"/>
                  <a:pt x="32651" y="8104"/>
                </a:cubicBezTo>
                <a:cubicBezTo>
                  <a:pt x="32608" y="8123"/>
                  <a:pt x="32609" y="8175"/>
                  <a:pt x="32593" y="8214"/>
                </a:cubicBezTo>
                <a:cubicBezTo>
                  <a:pt x="32473" y="8209"/>
                  <a:pt x="32638" y="8098"/>
                  <a:pt x="32505" y="8082"/>
                </a:cubicBezTo>
                <a:cubicBezTo>
                  <a:pt x="32481" y="8086"/>
                  <a:pt x="32476" y="8104"/>
                  <a:pt x="32446" y="8104"/>
                </a:cubicBezTo>
                <a:cubicBezTo>
                  <a:pt x="32453" y="8131"/>
                  <a:pt x="32504" y="8127"/>
                  <a:pt x="32505" y="8104"/>
                </a:cubicBezTo>
                <a:cubicBezTo>
                  <a:pt x="32593" y="8119"/>
                  <a:pt x="32477" y="8151"/>
                  <a:pt x="32505" y="8193"/>
                </a:cubicBezTo>
                <a:cubicBezTo>
                  <a:pt x="32461" y="8172"/>
                  <a:pt x="32426" y="8214"/>
                  <a:pt x="32417" y="8214"/>
                </a:cubicBezTo>
                <a:cubicBezTo>
                  <a:pt x="32382" y="8218"/>
                  <a:pt x="32401" y="8194"/>
                  <a:pt x="32388" y="8193"/>
                </a:cubicBezTo>
                <a:cubicBezTo>
                  <a:pt x="32362" y="8188"/>
                  <a:pt x="32357" y="8214"/>
                  <a:pt x="32359" y="8214"/>
                </a:cubicBezTo>
                <a:cubicBezTo>
                  <a:pt x="32350" y="8214"/>
                  <a:pt x="32290" y="8178"/>
                  <a:pt x="32270" y="8193"/>
                </a:cubicBezTo>
                <a:cubicBezTo>
                  <a:pt x="32191" y="8251"/>
                  <a:pt x="32340" y="8136"/>
                  <a:pt x="32183" y="8170"/>
                </a:cubicBezTo>
                <a:cubicBezTo>
                  <a:pt x="32150" y="8178"/>
                  <a:pt x="32165" y="8190"/>
                  <a:pt x="32183" y="8193"/>
                </a:cubicBezTo>
                <a:cubicBezTo>
                  <a:pt x="32169" y="8225"/>
                  <a:pt x="32145" y="8184"/>
                  <a:pt x="32095" y="8193"/>
                </a:cubicBezTo>
                <a:cubicBezTo>
                  <a:pt x="32075" y="8133"/>
                  <a:pt x="32155" y="8149"/>
                  <a:pt x="32183" y="8127"/>
                </a:cubicBezTo>
                <a:cubicBezTo>
                  <a:pt x="32188" y="8100"/>
                  <a:pt x="32139" y="8115"/>
                  <a:pt x="32124" y="8104"/>
                </a:cubicBezTo>
                <a:cubicBezTo>
                  <a:pt x="32090" y="8079"/>
                  <a:pt x="32133" y="7992"/>
                  <a:pt x="32006" y="8016"/>
                </a:cubicBezTo>
                <a:close/>
                <a:moveTo>
                  <a:pt x="31890" y="7950"/>
                </a:moveTo>
                <a:cubicBezTo>
                  <a:pt x="31944" y="7894"/>
                  <a:pt x="31892" y="7987"/>
                  <a:pt x="31890" y="8016"/>
                </a:cubicBezTo>
                <a:cubicBezTo>
                  <a:pt x="31860" y="8016"/>
                  <a:pt x="31830" y="8016"/>
                  <a:pt x="31801" y="8016"/>
                </a:cubicBezTo>
                <a:cubicBezTo>
                  <a:pt x="31801" y="7994"/>
                  <a:pt x="31801" y="7973"/>
                  <a:pt x="31801" y="7950"/>
                </a:cubicBezTo>
                <a:cubicBezTo>
                  <a:pt x="31830" y="7951"/>
                  <a:pt x="31823" y="7977"/>
                  <a:pt x="31830" y="7994"/>
                </a:cubicBezTo>
                <a:cubicBezTo>
                  <a:pt x="31857" y="7984"/>
                  <a:pt x="31883" y="7975"/>
                  <a:pt x="31890" y="7950"/>
                </a:cubicBezTo>
                <a:close/>
                <a:moveTo>
                  <a:pt x="30658" y="7928"/>
                </a:moveTo>
                <a:cubicBezTo>
                  <a:pt x="30700" y="7936"/>
                  <a:pt x="30661" y="7966"/>
                  <a:pt x="30629" y="7973"/>
                </a:cubicBezTo>
                <a:cubicBezTo>
                  <a:pt x="30600" y="8064"/>
                  <a:pt x="30757" y="7950"/>
                  <a:pt x="30805" y="7994"/>
                </a:cubicBezTo>
                <a:cubicBezTo>
                  <a:pt x="30835" y="8022"/>
                  <a:pt x="30861" y="7998"/>
                  <a:pt x="30952" y="7994"/>
                </a:cubicBezTo>
                <a:cubicBezTo>
                  <a:pt x="30959" y="8034"/>
                  <a:pt x="30924" y="8040"/>
                  <a:pt x="30922" y="8016"/>
                </a:cubicBezTo>
                <a:cubicBezTo>
                  <a:pt x="30824" y="8053"/>
                  <a:pt x="30639" y="8023"/>
                  <a:pt x="30541" y="8061"/>
                </a:cubicBezTo>
                <a:cubicBezTo>
                  <a:pt x="30507" y="8013"/>
                  <a:pt x="30414" y="8008"/>
                  <a:pt x="30365" y="7973"/>
                </a:cubicBezTo>
                <a:cubicBezTo>
                  <a:pt x="30330" y="7978"/>
                  <a:pt x="30255" y="8061"/>
                  <a:pt x="30219" y="7994"/>
                </a:cubicBezTo>
                <a:cubicBezTo>
                  <a:pt x="30204" y="7938"/>
                  <a:pt x="30254" y="7971"/>
                  <a:pt x="30248" y="7973"/>
                </a:cubicBezTo>
                <a:cubicBezTo>
                  <a:pt x="30260" y="7969"/>
                  <a:pt x="30368" y="7926"/>
                  <a:pt x="30395" y="7950"/>
                </a:cubicBezTo>
                <a:cubicBezTo>
                  <a:pt x="30396" y="7951"/>
                  <a:pt x="30393" y="7973"/>
                  <a:pt x="30395" y="7973"/>
                </a:cubicBezTo>
                <a:cubicBezTo>
                  <a:pt x="30413" y="7973"/>
                  <a:pt x="30432" y="7951"/>
                  <a:pt x="30424" y="7950"/>
                </a:cubicBezTo>
                <a:cubicBezTo>
                  <a:pt x="30485" y="7962"/>
                  <a:pt x="30502" y="7989"/>
                  <a:pt x="30541" y="7994"/>
                </a:cubicBezTo>
                <a:cubicBezTo>
                  <a:pt x="30580" y="7973"/>
                  <a:pt x="30651" y="7974"/>
                  <a:pt x="30658" y="7928"/>
                </a:cubicBezTo>
                <a:close/>
                <a:moveTo>
                  <a:pt x="29779" y="7928"/>
                </a:moveTo>
                <a:cubicBezTo>
                  <a:pt x="29783" y="7894"/>
                  <a:pt x="29811" y="7928"/>
                  <a:pt x="29808" y="7928"/>
                </a:cubicBezTo>
                <a:cubicBezTo>
                  <a:pt x="29832" y="7926"/>
                  <a:pt x="29937" y="7871"/>
                  <a:pt x="29954" y="7950"/>
                </a:cubicBezTo>
                <a:cubicBezTo>
                  <a:pt x="30068" y="7941"/>
                  <a:pt x="30059" y="7926"/>
                  <a:pt x="30131" y="7973"/>
                </a:cubicBezTo>
                <a:cubicBezTo>
                  <a:pt x="30109" y="8011"/>
                  <a:pt x="30078" y="7975"/>
                  <a:pt x="30043" y="7973"/>
                </a:cubicBezTo>
                <a:cubicBezTo>
                  <a:pt x="30006" y="7975"/>
                  <a:pt x="30004" y="8001"/>
                  <a:pt x="29984" y="8016"/>
                </a:cubicBezTo>
                <a:cubicBezTo>
                  <a:pt x="29966" y="8031"/>
                  <a:pt x="29935" y="8037"/>
                  <a:pt x="29925" y="8061"/>
                </a:cubicBezTo>
                <a:cubicBezTo>
                  <a:pt x="29748" y="8010"/>
                  <a:pt x="29543" y="8088"/>
                  <a:pt x="29340" y="8038"/>
                </a:cubicBezTo>
                <a:cubicBezTo>
                  <a:pt x="29286" y="8021"/>
                  <a:pt x="29358" y="8014"/>
                  <a:pt x="29398" y="8016"/>
                </a:cubicBezTo>
                <a:cubicBezTo>
                  <a:pt x="29566" y="8018"/>
                  <a:pt x="29737" y="8020"/>
                  <a:pt x="29867" y="7994"/>
                </a:cubicBezTo>
                <a:cubicBezTo>
                  <a:pt x="29862" y="7968"/>
                  <a:pt x="29813" y="7975"/>
                  <a:pt x="29779" y="7973"/>
                </a:cubicBezTo>
                <a:cubicBezTo>
                  <a:pt x="29798" y="7953"/>
                  <a:pt x="29815" y="7933"/>
                  <a:pt x="29779" y="7928"/>
                </a:cubicBezTo>
                <a:close/>
                <a:moveTo>
                  <a:pt x="29574" y="7973"/>
                </a:moveTo>
                <a:cubicBezTo>
                  <a:pt x="29589" y="7966"/>
                  <a:pt x="29619" y="7908"/>
                  <a:pt x="29633" y="7906"/>
                </a:cubicBezTo>
                <a:cubicBezTo>
                  <a:pt x="29665" y="7902"/>
                  <a:pt x="29670" y="7978"/>
                  <a:pt x="29574" y="7973"/>
                </a:cubicBezTo>
                <a:close/>
                <a:moveTo>
                  <a:pt x="28548" y="8016"/>
                </a:moveTo>
                <a:cubicBezTo>
                  <a:pt x="28568" y="8016"/>
                  <a:pt x="28587" y="8016"/>
                  <a:pt x="28607" y="8016"/>
                </a:cubicBezTo>
                <a:cubicBezTo>
                  <a:pt x="28607" y="8002"/>
                  <a:pt x="28607" y="7987"/>
                  <a:pt x="28607" y="7973"/>
                </a:cubicBezTo>
                <a:cubicBezTo>
                  <a:pt x="28587" y="7973"/>
                  <a:pt x="28568" y="7973"/>
                  <a:pt x="28548" y="7973"/>
                </a:cubicBezTo>
                <a:cubicBezTo>
                  <a:pt x="28548" y="7987"/>
                  <a:pt x="28548" y="8002"/>
                  <a:pt x="28548" y="8016"/>
                </a:cubicBezTo>
                <a:close/>
                <a:moveTo>
                  <a:pt x="28724" y="7950"/>
                </a:moveTo>
                <a:cubicBezTo>
                  <a:pt x="28674" y="7949"/>
                  <a:pt x="28648" y="7966"/>
                  <a:pt x="28636" y="7994"/>
                </a:cubicBezTo>
                <a:cubicBezTo>
                  <a:pt x="28658" y="8154"/>
                  <a:pt x="29024" y="8055"/>
                  <a:pt x="29222" y="8082"/>
                </a:cubicBezTo>
                <a:cubicBezTo>
                  <a:pt x="29265" y="8166"/>
                  <a:pt x="29141" y="8124"/>
                  <a:pt x="29163" y="8193"/>
                </a:cubicBezTo>
                <a:cubicBezTo>
                  <a:pt x="29084" y="8208"/>
                  <a:pt x="29106" y="8147"/>
                  <a:pt x="29076" y="8127"/>
                </a:cubicBezTo>
                <a:cubicBezTo>
                  <a:pt x="29049" y="8133"/>
                  <a:pt x="29049" y="8186"/>
                  <a:pt x="29076" y="8193"/>
                </a:cubicBezTo>
                <a:cubicBezTo>
                  <a:pt x="29059" y="8238"/>
                  <a:pt x="28962" y="8163"/>
                  <a:pt x="28988" y="8104"/>
                </a:cubicBezTo>
                <a:cubicBezTo>
                  <a:pt x="28941" y="8113"/>
                  <a:pt x="28962" y="8173"/>
                  <a:pt x="28870" y="8148"/>
                </a:cubicBezTo>
                <a:cubicBezTo>
                  <a:pt x="28860" y="8185"/>
                  <a:pt x="28893" y="8190"/>
                  <a:pt x="28929" y="8193"/>
                </a:cubicBezTo>
                <a:cubicBezTo>
                  <a:pt x="28942" y="8229"/>
                  <a:pt x="28770" y="8229"/>
                  <a:pt x="28782" y="8193"/>
                </a:cubicBezTo>
                <a:cubicBezTo>
                  <a:pt x="28737" y="8114"/>
                  <a:pt x="28882" y="8179"/>
                  <a:pt x="28870" y="8127"/>
                </a:cubicBezTo>
                <a:cubicBezTo>
                  <a:pt x="28845" y="8062"/>
                  <a:pt x="28776" y="8140"/>
                  <a:pt x="28724" y="8127"/>
                </a:cubicBezTo>
                <a:cubicBezTo>
                  <a:pt x="28716" y="8088"/>
                  <a:pt x="28674" y="8076"/>
                  <a:pt x="28607" y="8082"/>
                </a:cubicBezTo>
                <a:cubicBezTo>
                  <a:pt x="28562" y="8101"/>
                  <a:pt x="28544" y="8137"/>
                  <a:pt x="28548" y="8193"/>
                </a:cubicBezTo>
                <a:cubicBezTo>
                  <a:pt x="28459" y="8176"/>
                  <a:pt x="28441" y="8215"/>
                  <a:pt x="28372" y="8214"/>
                </a:cubicBezTo>
                <a:cubicBezTo>
                  <a:pt x="28344" y="8134"/>
                  <a:pt x="28499" y="8192"/>
                  <a:pt x="28518" y="8148"/>
                </a:cubicBezTo>
                <a:cubicBezTo>
                  <a:pt x="28513" y="8119"/>
                  <a:pt x="28397" y="8107"/>
                  <a:pt x="28518" y="8104"/>
                </a:cubicBezTo>
                <a:cubicBezTo>
                  <a:pt x="28499" y="8038"/>
                  <a:pt x="28456" y="8125"/>
                  <a:pt x="28402" y="8104"/>
                </a:cubicBezTo>
                <a:cubicBezTo>
                  <a:pt x="28390" y="8067"/>
                  <a:pt x="28424" y="8062"/>
                  <a:pt x="28460" y="8061"/>
                </a:cubicBezTo>
                <a:cubicBezTo>
                  <a:pt x="28454" y="8032"/>
                  <a:pt x="28373" y="8031"/>
                  <a:pt x="28372" y="8061"/>
                </a:cubicBezTo>
                <a:cubicBezTo>
                  <a:pt x="28343" y="8059"/>
                  <a:pt x="28349" y="8034"/>
                  <a:pt x="28343" y="8016"/>
                </a:cubicBezTo>
                <a:cubicBezTo>
                  <a:pt x="28265" y="8016"/>
                  <a:pt x="28187" y="8016"/>
                  <a:pt x="28108" y="8016"/>
                </a:cubicBezTo>
                <a:cubicBezTo>
                  <a:pt x="28113" y="7990"/>
                  <a:pt x="28102" y="7977"/>
                  <a:pt x="28079" y="7973"/>
                </a:cubicBezTo>
                <a:cubicBezTo>
                  <a:pt x="28086" y="7933"/>
                  <a:pt x="28130" y="7921"/>
                  <a:pt x="28196" y="7928"/>
                </a:cubicBezTo>
                <a:cubicBezTo>
                  <a:pt x="28207" y="7965"/>
                  <a:pt x="28174" y="7969"/>
                  <a:pt x="28138" y="7973"/>
                </a:cubicBezTo>
                <a:cubicBezTo>
                  <a:pt x="28147" y="8002"/>
                  <a:pt x="28211" y="7990"/>
                  <a:pt x="28255" y="7994"/>
                </a:cubicBezTo>
                <a:cubicBezTo>
                  <a:pt x="28283" y="7978"/>
                  <a:pt x="28299" y="7954"/>
                  <a:pt x="28313" y="7928"/>
                </a:cubicBezTo>
                <a:cubicBezTo>
                  <a:pt x="28442" y="7957"/>
                  <a:pt x="28487" y="7914"/>
                  <a:pt x="28607" y="7950"/>
                </a:cubicBezTo>
                <a:cubicBezTo>
                  <a:pt x="28636" y="7950"/>
                  <a:pt x="28629" y="7923"/>
                  <a:pt x="28636" y="7906"/>
                </a:cubicBezTo>
                <a:cubicBezTo>
                  <a:pt x="28678" y="7907"/>
                  <a:pt x="28699" y="7948"/>
                  <a:pt x="28753" y="7950"/>
                </a:cubicBezTo>
                <a:cubicBezTo>
                  <a:pt x="28842" y="7954"/>
                  <a:pt x="28767" y="8046"/>
                  <a:pt x="28899" y="8016"/>
                </a:cubicBezTo>
                <a:cubicBezTo>
                  <a:pt x="28878" y="8067"/>
                  <a:pt x="28671" y="8093"/>
                  <a:pt x="28695" y="7994"/>
                </a:cubicBezTo>
                <a:cubicBezTo>
                  <a:pt x="28718" y="7998"/>
                  <a:pt x="28724" y="8016"/>
                  <a:pt x="28753" y="8016"/>
                </a:cubicBezTo>
                <a:cubicBezTo>
                  <a:pt x="28762" y="7981"/>
                  <a:pt x="28725" y="7978"/>
                  <a:pt x="28724" y="7950"/>
                </a:cubicBezTo>
                <a:close/>
                <a:moveTo>
                  <a:pt x="11929" y="7906"/>
                </a:moveTo>
                <a:cubicBezTo>
                  <a:pt x="12034" y="7887"/>
                  <a:pt x="12105" y="7969"/>
                  <a:pt x="12134" y="7884"/>
                </a:cubicBezTo>
                <a:cubicBezTo>
                  <a:pt x="12164" y="7896"/>
                  <a:pt x="12158" y="7920"/>
                  <a:pt x="12193" y="7928"/>
                </a:cubicBezTo>
                <a:cubicBezTo>
                  <a:pt x="12234" y="7938"/>
                  <a:pt x="12308" y="7921"/>
                  <a:pt x="12370" y="7928"/>
                </a:cubicBezTo>
                <a:cubicBezTo>
                  <a:pt x="12413" y="7933"/>
                  <a:pt x="12421" y="7947"/>
                  <a:pt x="12457" y="7950"/>
                </a:cubicBezTo>
                <a:cubicBezTo>
                  <a:pt x="12505" y="7954"/>
                  <a:pt x="12507" y="7929"/>
                  <a:pt x="12545" y="7928"/>
                </a:cubicBezTo>
                <a:cubicBezTo>
                  <a:pt x="12595" y="7928"/>
                  <a:pt x="12610" y="7945"/>
                  <a:pt x="12662" y="7950"/>
                </a:cubicBezTo>
                <a:cubicBezTo>
                  <a:pt x="12751" y="7957"/>
                  <a:pt x="12770" y="7960"/>
                  <a:pt x="12867" y="7973"/>
                </a:cubicBezTo>
                <a:cubicBezTo>
                  <a:pt x="12887" y="8035"/>
                  <a:pt x="12752" y="7970"/>
                  <a:pt x="12750" y="7973"/>
                </a:cubicBezTo>
                <a:cubicBezTo>
                  <a:pt x="12721" y="7999"/>
                  <a:pt x="12737" y="7970"/>
                  <a:pt x="12692" y="7973"/>
                </a:cubicBezTo>
                <a:cubicBezTo>
                  <a:pt x="12695" y="7973"/>
                  <a:pt x="12681" y="7993"/>
                  <a:pt x="12662" y="7994"/>
                </a:cubicBezTo>
                <a:cubicBezTo>
                  <a:pt x="12642" y="7995"/>
                  <a:pt x="12611" y="7974"/>
                  <a:pt x="12574" y="7973"/>
                </a:cubicBezTo>
                <a:cubicBezTo>
                  <a:pt x="12496" y="7969"/>
                  <a:pt x="12400" y="7978"/>
                  <a:pt x="12310" y="7973"/>
                </a:cubicBezTo>
                <a:cubicBezTo>
                  <a:pt x="12247" y="7968"/>
                  <a:pt x="12178" y="7960"/>
                  <a:pt x="12046" y="7950"/>
                </a:cubicBezTo>
                <a:cubicBezTo>
                  <a:pt x="12023" y="7948"/>
                  <a:pt x="11902" y="7973"/>
                  <a:pt x="11929" y="7906"/>
                </a:cubicBezTo>
                <a:close/>
                <a:moveTo>
                  <a:pt x="51498" y="7862"/>
                </a:moveTo>
                <a:cubicBezTo>
                  <a:pt x="51491" y="7894"/>
                  <a:pt x="51410" y="7870"/>
                  <a:pt x="51410" y="7906"/>
                </a:cubicBezTo>
                <a:cubicBezTo>
                  <a:pt x="51337" y="7897"/>
                  <a:pt x="51438" y="7844"/>
                  <a:pt x="51498" y="7862"/>
                </a:cubicBezTo>
                <a:close/>
                <a:moveTo>
                  <a:pt x="14743" y="7841"/>
                </a:moveTo>
                <a:cubicBezTo>
                  <a:pt x="14765" y="7901"/>
                  <a:pt x="14685" y="7884"/>
                  <a:pt x="14684" y="7928"/>
                </a:cubicBezTo>
                <a:cubicBezTo>
                  <a:pt x="14663" y="7914"/>
                  <a:pt x="14630" y="7836"/>
                  <a:pt x="14743" y="7841"/>
                </a:cubicBezTo>
                <a:close/>
                <a:moveTo>
                  <a:pt x="34732" y="7686"/>
                </a:moveTo>
                <a:cubicBezTo>
                  <a:pt x="34725" y="7725"/>
                  <a:pt x="34682" y="7736"/>
                  <a:pt x="34615" y="7730"/>
                </a:cubicBezTo>
                <a:cubicBezTo>
                  <a:pt x="34616" y="7709"/>
                  <a:pt x="34651" y="7713"/>
                  <a:pt x="34673" y="7708"/>
                </a:cubicBezTo>
                <a:cubicBezTo>
                  <a:pt x="34694" y="7645"/>
                  <a:pt x="34532" y="7718"/>
                  <a:pt x="34498" y="7686"/>
                </a:cubicBezTo>
                <a:cubicBezTo>
                  <a:pt x="34463" y="7653"/>
                  <a:pt x="34461" y="7712"/>
                  <a:pt x="34410" y="7686"/>
                </a:cubicBezTo>
                <a:cubicBezTo>
                  <a:pt x="34390" y="7676"/>
                  <a:pt x="34391" y="7662"/>
                  <a:pt x="34381" y="7686"/>
                </a:cubicBezTo>
                <a:cubicBezTo>
                  <a:pt x="34322" y="7689"/>
                  <a:pt x="34401" y="7634"/>
                  <a:pt x="34410" y="7642"/>
                </a:cubicBezTo>
                <a:cubicBezTo>
                  <a:pt x="34447" y="7676"/>
                  <a:pt x="34451" y="7646"/>
                  <a:pt x="34498" y="7642"/>
                </a:cubicBezTo>
                <a:cubicBezTo>
                  <a:pt x="34567" y="7635"/>
                  <a:pt x="34637" y="7669"/>
                  <a:pt x="34673" y="7642"/>
                </a:cubicBezTo>
                <a:cubicBezTo>
                  <a:pt x="34687" y="7661"/>
                  <a:pt x="34700" y="7682"/>
                  <a:pt x="34732" y="7686"/>
                </a:cubicBezTo>
                <a:close/>
                <a:moveTo>
                  <a:pt x="40624" y="7620"/>
                </a:moveTo>
                <a:cubicBezTo>
                  <a:pt x="40580" y="7651"/>
                  <a:pt x="40561" y="7691"/>
                  <a:pt x="40565" y="7598"/>
                </a:cubicBezTo>
                <a:cubicBezTo>
                  <a:pt x="40540" y="7594"/>
                  <a:pt x="40538" y="7607"/>
                  <a:pt x="40536" y="7620"/>
                </a:cubicBezTo>
                <a:cubicBezTo>
                  <a:pt x="40478" y="7622"/>
                  <a:pt x="40556" y="7568"/>
                  <a:pt x="40565" y="7575"/>
                </a:cubicBezTo>
                <a:cubicBezTo>
                  <a:pt x="40598" y="7607"/>
                  <a:pt x="40758" y="7602"/>
                  <a:pt x="40624" y="7620"/>
                </a:cubicBezTo>
                <a:close/>
                <a:moveTo>
                  <a:pt x="17674" y="7554"/>
                </a:moveTo>
                <a:cubicBezTo>
                  <a:pt x="17667" y="7586"/>
                  <a:pt x="17586" y="7562"/>
                  <a:pt x="17586" y="7598"/>
                </a:cubicBezTo>
                <a:cubicBezTo>
                  <a:pt x="17513" y="7589"/>
                  <a:pt x="17614" y="7535"/>
                  <a:pt x="17674" y="7554"/>
                </a:cubicBezTo>
                <a:close/>
                <a:moveTo>
                  <a:pt x="39979" y="7488"/>
                </a:moveTo>
                <a:cubicBezTo>
                  <a:pt x="40000" y="7580"/>
                  <a:pt x="39873" y="7472"/>
                  <a:pt x="39832" y="7509"/>
                </a:cubicBezTo>
                <a:cubicBezTo>
                  <a:pt x="39796" y="7543"/>
                  <a:pt x="39787" y="7488"/>
                  <a:pt x="39715" y="7532"/>
                </a:cubicBezTo>
                <a:cubicBezTo>
                  <a:pt x="39628" y="7500"/>
                  <a:pt x="39829" y="7503"/>
                  <a:pt x="39832" y="7466"/>
                </a:cubicBezTo>
                <a:cubicBezTo>
                  <a:pt x="39866" y="7484"/>
                  <a:pt x="39911" y="7494"/>
                  <a:pt x="39979" y="7488"/>
                </a:cubicBezTo>
                <a:close/>
                <a:moveTo>
                  <a:pt x="49827" y="7466"/>
                </a:moveTo>
                <a:cubicBezTo>
                  <a:pt x="49828" y="7471"/>
                  <a:pt x="49745" y="7458"/>
                  <a:pt x="49768" y="7443"/>
                </a:cubicBezTo>
                <a:cubicBezTo>
                  <a:pt x="49824" y="7411"/>
                  <a:pt x="49839" y="7475"/>
                  <a:pt x="49856" y="7509"/>
                </a:cubicBezTo>
                <a:cubicBezTo>
                  <a:pt x="49855" y="7506"/>
                  <a:pt x="49804" y="7541"/>
                  <a:pt x="49798" y="7532"/>
                </a:cubicBezTo>
                <a:cubicBezTo>
                  <a:pt x="49796" y="7529"/>
                  <a:pt x="49830" y="7485"/>
                  <a:pt x="49827" y="7466"/>
                </a:cubicBezTo>
                <a:close/>
                <a:moveTo>
                  <a:pt x="42060" y="7443"/>
                </a:moveTo>
                <a:cubicBezTo>
                  <a:pt x="42085" y="7514"/>
                  <a:pt x="42014" y="7512"/>
                  <a:pt x="42001" y="7554"/>
                </a:cubicBezTo>
                <a:cubicBezTo>
                  <a:pt x="41992" y="7661"/>
                  <a:pt x="41944" y="7524"/>
                  <a:pt x="42001" y="7509"/>
                </a:cubicBezTo>
                <a:cubicBezTo>
                  <a:pt x="41994" y="7486"/>
                  <a:pt x="41943" y="7494"/>
                  <a:pt x="41942" y="7466"/>
                </a:cubicBezTo>
                <a:cubicBezTo>
                  <a:pt x="41804" y="7510"/>
                  <a:pt x="41746" y="7431"/>
                  <a:pt x="41620" y="7509"/>
                </a:cubicBezTo>
                <a:cubicBezTo>
                  <a:pt x="41489" y="7442"/>
                  <a:pt x="41682" y="7486"/>
                  <a:pt x="41708" y="7466"/>
                </a:cubicBezTo>
                <a:cubicBezTo>
                  <a:pt x="41710" y="7464"/>
                  <a:pt x="41706" y="7444"/>
                  <a:pt x="41708" y="7443"/>
                </a:cubicBezTo>
                <a:cubicBezTo>
                  <a:pt x="41797" y="7427"/>
                  <a:pt x="41976" y="7457"/>
                  <a:pt x="42060" y="7443"/>
                </a:cubicBezTo>
                <a:close/>
                <a:moveTo>
                  <a:pt x="41327" y="7466"/>
                </a:moveTo>
                <a:cubicBezTo>
                  <a:pt x="41317" y="7494"/>
                  <a:pt x="41276" y="7500"/>
                  <a:pt x="41268" y="7532"/>
                </a:cubicBezTo>
                <a:cubicBezTo>
                  <a:pt x="41203" y="7520"/>
                  <a:pt x="41304" y="7497"/>
                  <a:pt x="41240" y="7466"/>
                </a:cubicBezTo>
                <a:cubicBezTo>
                  <a:pt x="41178" y="7457"/>
                  <a:pt x="41161" y="7481"/>
                  <a:pt x="41122" y="7488"/>
                </a:cubicBezTo>
                <a:cubicBezTo>
                  <a:pt x="41058" y="7448"/>
                  <a:pt x="41270" y="7430"/>
                  <a:pt x="41327" y="7466"/>
                </a:cubicBezTo>
                <a:close/>
                <a:moveTo>
                  <a:pt x="58093" y="7443"/>
                </a:moveTo>
                <a:cubicBezTo>
                  <a:pt x="58094" y="7443"/>
                  <a:pt x="58134" y="7415"/>
                  <a:pt x="58122" y="7443"/>
                </a:cubicBezTo>
                <a:cubicBezTo>
                  <a:pt x="58118" y="7454"/>
                  <a:pt x="58076" y="7461"/>
                  <a:pt x="58063" y="7466"/>
                </a:cubicBezTo>
                <a:cubicBezTo>
                  <a:pt x="57991" y="7493"/>
                  <a:pt x="58006" y="7459"/>
                  <a:pt x="58034" y="7443"/>
                </a:cubicBezTo>
                <a:cubicBezTo>
                  <a:pt x="58047" y="7437"/>
                  <a:pt x="58078" y="7448"/>
                  <a:pt x="58093" y="7443"/>
                </a:cubicBezTo>
                <a:close/>
                <a:moveTo>
                  <a:pt x="42822" y="7443"/>
                </a:moveTo>
                <a:cubicBezTo>
                  <a:pt x="42685" y="7460"/>
                  <a:pt x="42685" y="7406"/>
                  <a:pt x="42822" y="7422"/>
                </a:cubicBezTo>
                <a:cubicBezTo>
                  <a:pt x="42827" y="7439"/>
                  <a:pt x="42851" y="7443"/>
                  <a:pt x="42851" y="7466"/>
                </a:cubicBezTo>
                <a:cubicBezTo>
                  <a:pt x="42827" y="7470"/>
                  <a:pt x="42824" y="7457"/>
                  <a:pt x="42822" y="7443"/>
                </a:cubicBezTo>
                <a:close/>
                <a:moveTo>
                  <a:pt x="43789" y="7422"/>
                </a:moveTo>
                <a:cubicBezTo>
                  <a:pt x="43768" y="7464"/>
                  <a:pt x="43736" y="7421"/>
                  <a:pt x="43701" y="7422"/>
                </a:cubicBezTo>
                <a:cubicBezTo>
                  <a:pt x="43635" y="7424"/>
                  <a:pt x="43481" y="7517"/>
                  <a:pt x="43467" y="7422"/>
                </a:cubicBezTo>
                <a:cubicBezTo>
                  <a:pt x="43309" y="7478"/>
                  <a:pt x="43557" y="7502"/>
                  <a:pt x="43672" y="7488"/>
                </a:cubicBezTo>
                <a:cubicBezTo>
                  <a:pt x="43685" y="7455"/>
                  <a:pt x="43697" y="7490"/>
                  <a:pt x="43731" y="7488"/>
                </a:cubicBezTo>
                <a:cubicBezTo>
                  <a:pt x="43704" y="7506"/>
                  <a:pt x="43629" y="7545"/>
                  <a:pt x="43555" y="7532"/>
                </a:cubicBezTo>
                <a:cubicBezTo>
                  <a:pt x="43542" y="7529"/>
                  <a:pt x="43518" y="7509"/>
                  <a:pt x="43526" y="7509"/>
                </a:cubicBezTo>
                <a:cubicBezTo>
                  <a:pt x="43504" y="7509"/>
                  <a:pt x="43474" y="7545"/>
                  <a:pt x="43437" y="7532"/>
                </a:cubicBezTo>
                <a:cubicBezTo>
                  <a:pt x="43432" y="7530"/>
                  <a:pt x="43442" y="7488"/>
                  <a:pt x="43437" y="7488"/>
                </a:cubicBezTo>
                <a:cubicBezTo>
                  <a:pt x="43405" y="7484"/>
                  <a:pt x="43334" y="7535"/>
                  <a:pt x="43291" y="7509"/>
                </a:cubicBezTo>
                <a:cubicBezTo>
                  <a:pt x="43298" y="7486"/>
                  <a:pt x="43349" y="7494"/>
                  <a:pt x="43349" y="7466"/>
                </a:cubicBezTo>
                <a:cubicBezTo>
                  <a:pt x="43289" y="7415"/>
                  <a:pt x="43096" y="7451"/>
                  <a:pt x="43027" y="7466"/>
                </a:cubicBezTo>
                <a:cubicBezTo>
                  <a:pt x="43022" y="7440"/>
                  <a:pt x="42997" y="7454"/>
                  <a:pt x="42998" y="7466"/>
                </a:cubicBezTo>
                <a:cubicBezTo>
                  <a:pt x="42914" y="7426"/>
                  <a:pt x="43054" y="7428"/>
                  <a:pt x="43144" y="7422"/>
                </a:cubicBezTo>
                <a:cubicBezTo>
                  <a:pt x="43194" y="7418"/>
                  <a:pt x="43402" y="7448"/>
                  <a:pt x="43437" y="7422"/>
                </a:cubicBezTo>
                <a:cubicBezTo>
                  <a:pt x="43440" y="7420"/>
                  <a:pt x="43435" y="7400"/>
                  <a:pt x="43437" y="7400"/>
                </a:cubicBezTo>
                <a:cubicBezTo>
                  <a:pt x="43565" y="7377"/>
                  <a:pt x="43720" y="7403"/>
                  <a:pt x="43789" y="7422"/>
                </a:cubicBezTo>
                <a:close/>
                <a:moveTo>
                  <a:pt x="58531" y="7422"/>
                </a:moveTo>
                <a:cubicBezTo>
                  <a:pt x="58525" y="7394"/>
                  <a:pt x="58443" y="7393"/>
                  <a:pt x="58443" y="7422"/>
                </a:cubicBezTo>
                <a:cubicBezTo>
                  <a:pt x="58337" y="7374"/>
                  <a:pt x="58528" y="7371"/>
                  <a:pt x="58591" y="7377"/>
                </a:cubicBezTo>
                <a:cubicBezTo>
                  <a:pt x="58579" y="7407"/>
                  <a:pt x="58539" y="7413"/>
                  <a:pt x="58531" y="7443"/>
                </a:cubicBezTo>
                <a:cubicBezTo>
                  <a:pt x="58498" y="7439"/>
                  <a:pt x="58516" y="7422"/>
                  <a:pt x="58531" y="7422"/>
                </a:cubicBezTo>
                <a:close/>
                <a:moveTo>
                  <a:pt x="14392" y="7400"/>
                </a:moveTo>
                <a:cubicBezTo>
                  <a:pt x="14399" y="7348"/>
                  <a:pt x="14520" y="7387"/>
                  <a:pt x="14538" y="7400"/>
                </a:cubicBezTo>
                <a:cubicBezTo>
                  <a:pt x="14533" y="7424"/>
                  <a:pt x="14449" y="7409"/>
                  <a:pt x="14392" y="7400"/>
                </a:cubicBezTo>
                <a:close/>
                <a:moveTo>
                  <a:pt x="42177" y="7356"/>
                </a:moveTo>
                <a:cubicBezTo>
                  <a:pt x="42252" y="7388"/>
                  <a:pt x="42251" y="7476"/>
                  <a:pt x="42412" y="7443"/>
                </a:cubicBezTo>
                <a:cubicBezTo>
                  <a:pt x="42411" y="7466"/>
                  <a:pt x="42375" y="7461"/>
                  <a:pt x="42353" y="7466"/>
                </a:cubicBezTo>
                <a:cubicBezTo>
                  <a:pt x="42372" y="7488"/>
                  <a:pt x="42421" y="7488"/>
                  <a:pt x="42412" y="7532"/>
                </a:cubicBezTo>
                <a:cubicBezTo>
                  <a:pt x="42296" y="7506"/>
                  <a:pt x="42169" y="7569"/>
                  <a:pt x="42147" y="7443"/>
                </a:cubicBezTo>
                <a:cubicBezTo>
                  <a:pt x="42231" y="7440"/>
                  <a:pt x="42205" y="7518"/>
                  <a:pt x="42323" y="7488"/>
                </a:cubicBezTo>
                <a:cubicBezTo>
                  <a:pt x="42327" y="7454"/>
                  <a:pt x="42260" y="7479"/>
                  <a:pt x="42236" y="7466"/>
                </a:cubicBezTo>
                <a:cubicBezTo>
                  <a:pt x="42225" y="7460"/>
                  <a:pt x="42213" y="7409"/>
                  <a:pt x="42206" y="7400"/>
                </a:cubicBezTo>
                <a:cubicBezTo>
                  <a:pt x="42200" y="7390"/>
                  <a:pt x="42166" y="7381"/>
                  <a:pt x="42177" y="7356"/>
                </a:cubicBezTo>
                <a:close/>
                <a:moveTo>
                  <a:pt x="46251" y="7334"/>
                </a:moveTo>
                <a:cubicBezTo>
                  <a:pt x="46292" y="7342"/>
                  <a:pt x="46253" y="7373"/>
                  <a:pt x="46221" y="7377"/>
                </a:cubicBezTo>
                <a:cubicBezTo>
                  <a:pt x="46220" y="7418"/>
                  <a:pt x="46181" y="7364"/>
                  <a:pt x="46163" y="7377"/>
                </a:cubicBezTo>
                <a:cubicBezTo>
                  <a:pt x="46161" y="7379"/>
                  <a:pt x="46164" y="7400"/>
                  <a:pt x="46163" y="7400"/>
                </a:cubicBezTo>
                <a:cubicBezTo>
                  <a:pt x="46078" y="7398"/>
                  <a:pt x="45972" y="7364"/>
                  <a:pt x="45782" y="7377"/>
                </a:cubicBezTo>
                <a:cubicBezTo>
                  <a:pt x="45859" y="7271"/>
                  <a:pt x="46122" y="7418"/>
                  <a:pt x="46251" y="7334"/>
                </a:cubicBezTo>
                <a:close/>
                <a:moveTo>
                  <a:pt x="42822" y="7334"/>
                </a:moveTo>
                <a:cubicBezTo>
                  <a:pt x="42912" y="7356"/>
                  <a:pt x="42758" y="7370"/>
                  <a:pt x="42763" y="7400"/>
                </a:cubicBezTo>
                <a:cubicBezTo>
                  <a:pt x="42652" y="7362"/>
                  <a:pt x="42827" y="7364"/>
                  <a:pt x="42822" y="7334"/>
                </a:cubicBezTo>
                <a:close/>
                <a:moveTo>
                  <a:pt x="41503" y="7312"/>
                </a:moveTo>
                <a:cubicBezTo>
                  <a:pt x="41468" y="7335"/>
                  <a:pt x="41343" y="7418"/>
                  <a:pt x="41503" y="7400"/>
                </a:cubicBezTo>
                <a:cubicBezTo>
                  <a:pt x="41508" y="7448"/>
                  <a:pt x="41399" y="7410"/>
                  <a:pt x="41356" y="7422"/>
                </a:cubicBezTo>
                <a:cubicBezTo>
                  <a:pt x="41360" y="7382"/>
                  <a:pt x="41321" y="7376"/>
                  <a:pt x="41327" y="7334"/>
                </a:cubicBezTo>
                <a:cubicBezTo>
                  <a:pt x="41389" y="7304"/>
                  <a:pt x="41414" y="7344"/>
                  <a:pt x="41503" y="7312"/>
                </a:cubicBezTo>
                <a:close/>
                <a:moveTo>
                  <a:pt x="40477" y="7312"/>
                </a:moveTo>
                <a:cubicBezTo>
                  <a:pt x="40564" y="7351"/>
                  <a:pt x="40688" y="7304"/>
                  <a:pt x="40829" y="7334"/>
                </a:cubicBezTo>
                <a:cubicBezTo>
                  <a:pt x="40813" y="7352"/>
                  <a:pt x="40798" y="7370"/>
                  <a:pt x="40800" y="7400"/>
                </a:cubicBezTo>
                <a:cubicBezTo>
                  <a:pt x="40709" y="7402"/>
                  <a:pt x="40716" y="7331"/>
                  <a:pt x="40595" y="7356"/>
                </a:cubicBezTo>
                <a:cubicBezTo>
                  <a:pt x="40599" y="7382"/>
                  <a:pt x="40648" y="7374"/>
                  <a:pt x="40682" y="7377"/>
                </a:cubicBezTo>
                <a:cubicBezTo>
                  <a:pt x="40682" y="7422"/>
                  <a:pt x="40682" y="7466"/>
                  <a:pt x="40682" y="7509"/>
                </a:cubicBezTo>
                <a:cubicBezTo>
                  <a:pt x="40662" y="7502"/>
                  <a:pt x="40609" y="7473"/>
                  <a:pt x="40565" y="7488"/>
                </a:cubicBezTo>
                <a:cubicBezTo>
                  <a:pt x="40563" y="7488"/>
                  <a:pt x="40517" y="7529"/>
                  <a:pt x="40536" y="7532"/>
                </a:cubicBezTo>
                <a:cubicBezTo>
                  <a:pt x="40477" y="7523"/>
                  <a:pt x="40526" y="7470"/>
                  <a:pt x="40448" y="7466"/>
                </a:cubicBezTo>
                <a:cubicBezTo>
                  <a:pt x="40399" y="7495"/>
                  <a:pt x="40261" y="7458"/>
                  <a:pt x="40272" y="7532"/>
                </a:cubicBezTo>
                <a:cubicBezTo>
                  <a:pt x="40251" y="7481"/>
                  <a:pt x="40069" y="7552"/>
                  <a:pt x="40096" y="7466"/>
                </a:cubicBezTo>
                <a:cubicBezTo>
                  <a:pt x="40209" y="7463"/>
                  <a:pt x="40367" y="7493"/>
                  <a:pt x="40330" y="7377"/>
                </a:cubicBezTo>
                <a:cubicBezTo>
                  <a:pt x="40318" y="7346"/>
                  <a:pt x="40305" y="7381"/>
                  <a:pt x="40272" y="7377"/>
                </a:cubicBezTo>
                <a:cubicBezTo>
                  <a:pt x="40248" y="7374"/>
                  <a:pt x="40242" y="7356"/>
                  <a:pt x="40213" y="7356"/>
                </a:cubicBezTo>
                <a:cubicBezTo>
                  <a:pt x="40226" y="7307"/>
                  <a:pt x="40358" y="7347"/>
                  <a:pt x="40418" y="7334"/>
                </a:cubicBezTo>
                <a:cubicBezTo>
                  <a:pt x="40288" y="7407"/>
                  <a:pt x="40462" y="7457"/>
                  <a:pt x="40595" y="7422"/>
                </a:cubicBezTo>
                <a:cubicBezTo>
                  <a:pt x="40606" y="7369"/>
                  <a:pt x="40461" y="7434"/>
                  <a:pt x="40506" y="7356"/>
                </a:cubicBezTo>
                <a:cubicBezTo>
                  <a:pt x="40478" y="7357"/>
                  <a:pt x="40484" y="7382"/>
                  <a:pt x="40477" y="7400"/>
                </a:cubicBezTo>
                <a:cubicBezTo>
                  <a:pt x="40390" y="7385"/>
                  <a:pt x="40505" y="7353"/>
                  <a:pt x="40477" y="7312"/>
                </a:cubicBezTo>
                <a:close/>
                <a:moveTo>
                  <a:pt x="53374" y="7290"/>
                </a:moveTo>
                <a:cubicBezTo>
                  <a:pt x="53371" y="7331"/>
                  <a:pt x="53277" y="7305"/>
                  <a:pt x="53286" y="7356"/>
                </a:cubicBezTo>
                <a:cubicBezTo>
                  <a:pt x="53230" y="7354"/>
                  <a:pt x="53293" y="7262"/>
                  <a:pt x="53374" y="7290"/>
                </a:cubicBezTo>
                <a:close/>
                <a:moveTo>
                  <a:pt x="47805" y="7334"/>
                </a:moveTo>
                <a:cubicBezTo>
                  <a:pt x="47793" y="7386"/>
                  <a:pt x="47938" y="7322"/>
                  <a:pt x="47893" y="7400"/>
                </a:cubicBezTo>
                <a:cubicBezTo>
                  <a:pt x="47849" y="7388"/>
                  <a:pt x="47819" y="7367"/>
                  <a:pt x="47775" y="7356"/>
                </a:cubicBezTo>
                <a:cubicBezTo>
                  <a:pt x="47791" y="7264"/>
                  <a:pt x="48039" y="7349"/>
                  <a:pt x="48098" y="7290"/>
                </a:cubicBezTo>
                <a:cubicBezTo>
                  <a:pt x="48191" y="7279"/>
                  <a:pt x="48201" y="7330"/>
                  <a:pt x="48302" y="7312"/>
                </a:cubicBezTo>
                <a:cubicBezTo>
                  <a:pt x="48356" y="7330"/>
                  <a:pt x="48285" y="7335"/>
                  <a:pt x="48245" y="7334"/>
                </a:cubicBezTo>
                <a:cubicBezTo>
                  <a:pt x="48164" y="7386"/>
                  <a:pt x="48035" y="7289"/>
                  <a:pt x="47951" y="7356"/>
                </a:cubicBezTo>
                <a:cubicBezTo>
                  <a:pt x="48035" y="7381"/>
                  <a:pt x="47906" y="7379"/>
                  <a:pt x="47922" y="7334"/>
                </a:cubicBezTo>
                <a:cubicBezTo>
                  <a:pt x="47883" y="7334"/>
                  <a:pt x="47844" y="7334"/>
                  <a:pt x="47805" y="7334"/>
                </a:cubicBezTo>
                <a:close/>
                <a:moveTo>
                  <a:pt x="45518" y="7290"/>
                </a:moveTo>
                <a:cubicBezTo>
                  <a:pt x="45462" y="7274"/>
                  <a:pt x="45551" y="7256"/>
                  <a:pt x="45548" y="7290"/>
                </a:cubicBezTo>
                <a:cubicBezTo>
                  <a:pt x="45583" y="7265"/>
                  <a:pt x="45608" y="7271"/>
                  <a:pt x="45607" y="7312"/>
                </a:cubicBezTo>
                <a:cubicBezTo>
                  <a:pt x="45559" y="7318"/>
                  <a:pt x="45556" y="7290"/>
                  <a:pt x="45518" y="7290"/>
                </a:cubicBezTo>
                <a:close/>
                <a:moveTo>
                  <a:pt x="42734" y="7312"/>
                </a:moveTo>
                <a:cubicBezTo>
                  <a:pt x="42709" y="7298"/>
                  <a:pt x="42815" y="7234"/>
                  <a:pt x="42851" y="7268"/>
                </a:cubicBezTo>
                <a:cubicBezTo>
                  <a:pt x="42881" y="7295"/>
                  <a:pt x="42859" y="7271"/>
                  <a:pt x="42881" y="7268"/>
                </a:cubicBezTo>
                <a:cubicBezTo>
                  <a:pt x="42911" y="7264"/>
                  <a:pt x="42905" y="7290"/>
                  <a:pt x="42910" y="7290"/>
                </a:cubicBezTo>
                <a:cubicBezTo>
                  <a:pt x="42955" y="7289"/>
                  <a:pt x="42991" y="7261"/>
                  <a:pt x="43056" y="7268"/>
                </a:cubicBezTo>
                <a:cubicBezTo>
                  <a:pt x="43005" y="7371"/>
                  <a:pt x="42815" y="7260"/>
                  <a:pt x="42734" y="7312"/>
                </a:cubicBezTo>
                <a:close/>
                <a:moveTo>
                  <a:pt x="50324" y="7290"/>
                </a:moveTo>
                <a:cubicBezTo>
                  <a:pt x="50305" y="7273"/>
                  <a:pt x="50151" y="7232"/>
                  <a:pt x="50178" y="7312"/>
                </a:cubicBezTo>
                <a:cubicBezTo>
                  <a:pt x="50271" y="7297"/>
                  <a:pt x="50299" y="7315"/>
                  <a:pt x="50324" y="7290"/>
                </a:cubicBezTo>
                <a:close/>
                <a:moveTo>
                  <a:pt x="49944" y="7268"/>
                </a:moveTo>
                <a:cubicBezTo>
                  <a:pt x="49950" y="7243"/>
                  <a:pt x="49974" y="7256"/>
                  <a:pt x="49974" y="7268"/>
                </a:cubicBezTo>
                <a:cubicBezTo>
                  <a:pt x="50030" y="7245"/>
                  <a:pt x="50104" y="7255"/>
                  <a:pt x="50178" y="7246"/>
                </a:cubicBezTo>
                <a:cubicBezTo>
                  <a:pt x="50237" y="7238"/>
                  <a:pt x="50381" y="7217"/>
                  <a:pt x="50502" y="7223"/>
                </a:cubicBezTo>
                <a:cubicBezTo>
                  <a:pt x="50530" y="7225"/>
                  <a:pt x="50608" y="7268"/>
                  <a:pt x="50618" y="7223"/>
                </a:cubicBezTo>
                <a:cubicBezTo>
                  <a:pt x="50680" y="7231"/>
                  <a:pt x="50625" y="7328"/>
                  <a:pt x="50560" y="7312"/>
                </a:cubicBezTo>
                <a:cubicBezTo>
                  <a:pt x="50648" y="7217"/>
                  <a:pt x="50398" y="7310"/>
                  <a:pt x="50384" y="7268"/>
                </a:cubicBezTo>
                <a:cubicBezTo>
                  <a:pt x="50348" y="7339"/>
                  <a:pt x="50479" y="7285"/>
                  <a:pt x="50443" y="7356"/>
                </a:cubicBezTo>
                <a:cubicBezTo>
                  <a:pt x="50408" y="7352"/>
                  <a:pt x="50390" y="7361"/>
                  <a:pt x="50384" y="7377"/>
                </a:cubicBezTo>
                <a:cubicBezTo>
                  <a:pt x="50349" y="7386"/>
                  <a:pt x="50369" y="7340"/>
                  <a:pt x="50355" y="7334"/>
                </a:cubicBezTo>
                <a:cubicBezTo>
                  <a:pt x="50288" y="7307"/>
                  <a:pt x="50163" y="7337"/>
                  <a:pt x="50090" y="7334"/>
                </a:cubicBezTo>
                <a:cubicBezTo>
                  <a:pt x="50074" y="7332"/>
                  <a:pt x="50148" y="7300"/>
                  <a:pt x="50149" y="7312"/>
                </a:cubicBezTo>
                <a:cubicBezTo>
                  <a:pt x="50147" y="7273"/>
                  <a:pt x="49993" y="7300"/>
                  <a:pt x="50062" y="7400"/>
                </a:cubicBezTo>
                <a:cubicBezTo>
                  <a:pt x="50038" y="7388"/>
                  <a:pt x="50014" y="7377"/>
                  <a:pt x="49974" y="7377"/>
                </a:cubicBezTo>
                <a:cubicBezTo>
                  <a:pt x="49957" y="7330"/>
                  <a:pt x="50029" y="7346"/>
                  <a:pt x="50032" y="7312"/>
                </a:cubicBezTo>
                <a:cubicBezTo>
                  <a:pt x="50010" y="7292"/>
                  <a:pt x="49978" y="7279"/>
                  <a:pt x="49944" y="7268"/>
                </a:cubicBezTo>
                <a:close/>
                <a:moveTo>
                  <a:pt x="44024" y="7290"/>
                </a:moveTo>
                <a:cubicBezTo>
                  <a:pt x="43946" y="7283"/>
                  <a:pt x="43897" y="7298"/>
                  <a:pt x="43906" y="7356"/>
                </a:cubicBezTo>
                <a:cubicBezTo>
                  <a:pt x="43835" y="7366"/>
                  <a:pt x="43843" y="7316"/>
                  <a:pt x="43760" y="7334"/>
                </a:cubicBezTo>
                <a:cubicBezTo>
                  <a:pt x="43601" y="7315"/>
                  <a:pt x="43848" y="7305"/>
                  <a:pt x="43906" y="7312"/>
                </a:cubicBezTo>
                <a:cubicBezTo>
                  <a:pt x="43856" y="7261"/>
                  <a:pt x="43682" y="7304"/>
                  <a:pt x="43584" y="7290"/>
                </a:cubicBezTo>
                <a:cubicBezTo>
                  <a:pt x="43554" y="7307"/>
                  <a:pt x="43526" y="7317"/>
                  <a:pt x="43496" y="7334"/>
                </a:cubicBezTo>
                <a:cubicBezTo>
                  <a:pt x="43487" y="7339"/>
                  <a:pt x="43440" y="7377"/>
                  <a:pt x="43437" y="7377"/>
                </a:cubicBezTo>
                <a:cubicBezTo>
                  <a:pt x="43404" y="7386"/>
                  <a:pt x="43418" y="7357"/>
                  <a:pt x="43408" y="7356"/>
                </a:cubicBezTo>
                <a:cubicBezTo>
                  <a:pt x="43382" y="7352"/>
                  <a:pt x="43378" y="7377"/>
                  <a:pt x="43378" y="7377"/>
                </a:cubicBezTo>
                <a:cubicBezTo>
                  <a:pt x="43340" y="7373"/>
                  <a:pt x="43319" y="7340"/>
                  <a:pt x="43232" y="7356"/>
                </a:cubicBezTo>
                <a:cubicBezTo>
                  <a:pt x="43217" y="7358"/>
                  <a:pt x="43200" y="7377"/>
                  <a:pt x="43203" y="7377"/>
                </a:cubicBezTo>
                <a:cubicBezTo>
                  <a:pt x="43154" y="7381"/>
                  <a:pt x="43153" y="7356"/>
                  <a:pt x="43115" y="7356"/>
                </a:cubicBezTo>
                <a:cubicBezTo>
                  <a:pt x="43091" y="7356"/>
                  <a:pt x="43068" y="7379"/>
                  <a:pt x="43027" y="7377"/>
                </a:cubicBezTo>
                <a:cubicBezTo>
                  <a:pt x="42973" y="7377"/>
                  <a:pt x="42918" y="7364"/>
                  <a:pt x="42881" y="7356"/>
                </a:cubicBezTo>
                <a:cubicBezTo>
                  <a:pt x="42871" y="7342"/>
                  <a:pt x="42954" y="7322"/>
                  <a:pt x="42969" y="7334"/>
                </a:cubicBezTo>
                <a:cubicBezTo>
                  <a:pt x="42992" y="7352"/>
                  <a:pt x="42998" y="7340"/>
                  <a:pt x="43056" y="7334"/>
                </a:cubicBezTo>
                <a:cubicBezTo>
                  <a:pt x="43139" y="7326"/>
                  <a:pt x="43255" y="7340"/>
                  <a:pt x="43349" y="7334"/>
                </a:cubicBezTo>
                <a:cubicBezTo>
                  <a:pt x="43337" y="7315"/>
                  <a:pt x="43324" y="7295"/>
                  <a:pt x="43291" y="7290"/>
                </a:cubicBezTo>
                <a:cubicBezTo>
                  <a:pt x="43312" y="7250"/>
                  <a:pt x="43344" y="7286"/>
                  <a:pt x="43379" y="7290"/>
                </a:cubicBezTo>
                <a:cubicBezTo>
                  <a:pt x="43558" y="7259"/>
                  <a:pt x="43772" y="7243"/>
                  <a:pt x="43964" y="7268"/>
                </a:cubicBezTo>
                <a:cubicBezTo>
                  <a:pt x="44046" y="7279"/>
                  <a:pt x="44112" y="7339"/>
                  <a:pt x="44199" y="7312"/>
                </a:cubicBezTo>
                <a:cubicBezTo>
                  <a:pt x="44243" y="7303"/>
                  <a:pt x="44188" y="7284"/>
                  <a:pt x="44199" y="7246"/>
                </a:cubicBezTo>
                <a:cubicBezTo>
                  <a:pt x="44252" y="7287"/>
                  <a:pt x="44274" y="7228"/>
                  <a:pt x="44375" y="7246"/>
                </a:cubicBezTo>
                <a:cubicBezTo>
                  <a:pt x="44371" y="7286"/>
                  <a:pt x="44276" y="7259"/>
                  <a:pt x="44258" y="7290"/>
                </a:cubicBezTo>
                <a:cubicBezTo>
                  <a:pt x="44308" y="7332"/>
                  <a:pt x="44382" y="7312"/>
                  <a:pt x="44434" y="7312"/>
                </a:cubicBezTo>
                <a:cubicBezTo>
                  <a:pt x="44447" y="7312"/>
                  <a:pt x="44592" y="7328"/>
                  <a:pt x="44610" y="7312"/>
                </a:cubicBezTo>
                <a:cubicBezTo>
                  <a:pt x="44652" y="7273"/>
                  <a:pt x="44676" y="7359"/>
                  <a:pt x="44728" y="7312"/>
                </a:cubicBezTo>
                <a:cubicBezTo>
                  <a:pt x="44768" y="7274"/>
                  <a:pt x="44847" y="7318"/>
                  <a:pt x="44962" y="7290"/>
                </a:cubicBezTo>
                <a:cubicBezTo>
                  <a:pt x="44918" y="7374"/>
                  <a:pt x="45092" y="7294"/>
                  <a:pt x="45049" y="7377"/>
                </a:cubicBezTo>
                <a:cubicBezTo>
                  <a:pt x="45012" y="7347"/>
                  <a:pt x="44906" y="7369"/>
                  <a:pt x="44903" y="7312"/>
                </a:cubicBezTo>
                <a:cubicBezTo>
                  <a:pt x="44836" y="7305"/>
                  <a:pt x="44871" y="7376"/>
                  <a:pt x="44815" y="7377"/>
                </a:cubicBezTo>
                <a:cubicBezTo>
                  <a:pt x="44645" y="7377"/>
                  <a:pt x="44560" y="7310"/>
                  <a:pt x="44404" y="7356"/>
                </a:cubicBezTo>
                <a:cubicBezTo>
                  <a:pt x="44406" y="7377"/>
                  <a:pt x="44441" y="7373"/>
                  <a:pt x="44463" y="7377"/>
                </a:cubicBezTo>
                <a:cubicBezTo>
                  <a:pt x="44443" y="7421"/>
                  <a:pt x="44374" y="7389"/>
                  <a:pt x="44317" y="7400"/>
                </a:cubicBezTo>
                <a:cubicBezTo>
                  <a:pt x="44282" y="7406"/>
                  <a:pt x="44249" y="7406"/>
                  <a:pt x="44228" y="7422"/>
                </a:cubicBezTo>
                <a:cubicBezTo>
                  <a:pt x="44182" y="7457"/>
                  <a:pt x="44180" y="7372"/>
                  <a:pt x="44112" y="7422"/>
                </a:cubicBezTo>
                <a:cubicBezTo>
                  <a:pt x="44004" y="7374"/>
                  <a:pt x="44197" y="7371"/>
                  <a:pt x="44258" y="7377"/>
                </a:cubicBezTo>
                <a:cubicBezTo>
                  <a:pt x="44184" y="7320"/>
                  <a:pt x="44131" y="7345"/>
                  <a:pt x="43964" y="7334"/>
                </a:cubicBezTo>
                <a:cubicBezTo>
                  <a:pt x="43972" y="7310"/>
                  <a:pt x="44023" y="7319"/>
                  <a:pt x="44024" y="7290"/>
                </a:cubicBezTo>
                <a:close/>
                <a:moveTo>
                  <a:pt x="51204" y="7268"/>
                </a:moveTo>
                <a:cubicBezTo>
                  <a:pt x="51086" y="7190"/>
                  <a:pt x="51135" y="7339"/>
                  <a:pt x="51204" y="7268"/>
                </a:cubicBezTo>
                <a:close/>
                <a:moveTo>
                  <a:pt x="51233" y="7246"/>
                </a:moveTo>
                <a:cubicBezTo>
                  <a:pt x="51199" y="7276"/>
                  <a:pt x="51288" y="7298"/>
                  <a:pt x="51292" y="7290"/>
                </a:cubicBezTo>
                <a:cubicBezTo>
                  <a:pt x="51289" y="7297"/>
                  <a:pt x="51241" y="7331"/>
                  <a:pt x="51233" y="7334"/>
                </a:cubicBezTo>
                <a:cubicBezTo>
                  <a:pt x="51223" y="7339"/>
                  <a:pt x="51182" y="7327"/>
                  <a:pt x="51175" y="7334"/>
                </a:cubicBezTo>
                <a:cubicBezTo>
                  <a:pt x="51155" y="7352"/>
                  <a:pt x="51153" y="7349"/>
                  <a:pt x="51117" y="7356"/>
                </a:cubicBezTo>
                <a:cubicBezTo>
                  <a:pt x="51097" y="7359"/>
                  <a:pt x="51090" y="7377"/>
                  <a:pt x="51087" y="7377"/>
                </a:cubicBezTo>
                <a:cubicBezTo>
                  <a:pt x="51065" y="7381"/>
                  <a:pt x="51057" y="7351"/>
                  <a:pt x="51029" y="7356"/>
                </a:cubicBezTo>
                <a:cubicBezTo>
                  <a:pt x="51020" y="7358"/>
                  <a:pt x="51029" y="7379"/>
                  <a:pt x="50999" y="7377"/>
                </a:cubicBezTo>
                <a:cubicBezTo>
                  <a:pt x="50939" y="7376"/>
                  <a:pt x="50922" y="7372"/>
                  <a:pt x="50882" y="7356"/>
                </a:cubicBezTo>
                <a:cubicBezTo>
                  <a:pt x="50931" y="7298"/>
                  <a:pt x="51050" y="7399"/>
                  <a:pt x="51087" y="7312"/>
                </a:cubicBezTo>
                <a:cubicBezTo>
                  <a:pt x="51083" y="7271"/>
                  <a:pt x="50988" y="7298"/>
                  <a:pt x="50970" y="7268"/>
                </a:cubicBezTo>
                <a:cubicBezTo>
                  <a:pt x="50902" y="7268"/>
                  <a:pt x="50793" y="7360"/>
                  <a:pt x="50853" y="7268"/>
                </a:cubicBezTo>
                <a:cubicBezTo>
                  <a:pt x="50758" y="7241"/>
                  <a:pt x="50831" y="7339"/>
                  <a:pt x="50736" y="7312"/>
                </a:cubicBezTo>
                <a:cubicBezTo>
                  <a:pt x="50772" y="7241"/>
                  <a:pt x="50641" y="7295"/>
                  <a:pt x="50677" y="7223"/>
                </a:cubicBezTo>
                <a:cubicBezTo>
                  <a:pt x="50714" y="7275"/>
                  <a:pt x="50824" y="7228"/>
                  <a:pt x="50882" y="7223"/>
                </a:cubicBezTo>
                <a:cubicBezTo>
                  <a:pt x="50968" y="7219"/>
                  <a:pt x="51074" y="7234"/>
                  <a:pt x="51175" y="7223"/>
                </a:cubicBezTo>
                <a:cubicBezTo>
                  <a:pt x="51268" y="7214"/>
                  <a:pt x="51236" y="7211"/>
                  <a:pt x="51322" y="7223"/>
                </a:cubicBezTo>
                <a:cubicBezTo>
                  <a:pt x="51376" y="7232"/>
                  <a:pt x="51471" y="7231"/>
                  <a:pt x="51527" y="7223"/>
                </a:cubicBezTo>
                <a:cubicBezTo>
                  <a:pt x="51599" y="7216"/>
                  <a:pt x="51680" y="7202"/>
                  <a:pt x="51790" y="7223"/>
                </a:cubicBezTo>
                <a:cubicBezTo>
                  <a:pt x="51781" y="7285"/>
                  <a:pt x="51700" y="7262"/>
                  <a:pt x="51674" y="7223"/>
                </a:cubicBezTo>
                <a:cubicBezTo>
                  <a:pt x="51540" y="7283"/>
                  <a:pt x="51438" y="7234"/>
                  <a:pt x="51233" y="7246"/>
                </a:cubicBezTo>
                <a:close/>
                <a:moveTo>
                  <a:pt x="47481" y="7377"/>
                </a:moveTo>
                <a:cubicBezTo>
                  <a:pt x="47504" y="7395"/>
                  <a:pt x="47641" y="7372"/>
                  <a:pt x="47541" y="7334"/>
                </a:cubicBezTo>
                <a:cubicBezTo>
                  <a:pt x="47555" y="7352"/>
                  <a:pt x="47470" y="7369"/>
                  <a:pt x="47481" y="7377"/>
                </a:cubicBezTo>
                <a:close/>
                <a:moveTo>
                  <a:pt x="47130" y="7356"/>
                </a:moveTo>
                <a:cubicBezTo>
                  <a:pt x="47187" y="7297"/>
                  <a:pt x="47422" y="7369"/>
                  <a:pt x="47481" y="7312"/>
                </a:cubicBezTo>
                <a:cubicBezTo>
                  <a:pt x="47478" y="7286"/>
                  <a:pt x="47429" y="7294"/>
                  <a:pt x="47394" y="7290"/>
                </a:cubicBezTo>
                <a:cubicBezTo>
                  <a:pt x="47401" y="7229"/>
                  <a:pt x="47560" y="7282"/>
                  <a:pt x="47541" y="7202"/>
                </a:cubicBezTo>
                <a:cubicBezTo>
                  <a:pt x="47567" y="7216"/>
                  <a:pt x="47593" y="7228"/>
                  <a:pt x="47599" y="7202"/>
                </a:cubicBezTo>
                <a:cubicBezTo>
                  <a:pt x="47628" y="7202"/>
                  <a:pt x="47622" y="7229"/>
                  <a:pt x="47629" y="7246"/>
                </a:cubicBezTo>
                <a:cubicBezTo>
                  <a:pt x="47697" y="7246"/>
                  <a:pt x="47765" y="7246"/>
                  <a:pt x="47834" y="7246"/>
                </a:cubicBezTo>
                <a:cubicBezTo>
                  <a:pt x="47793" y="7300"/>
                  <a:pt x="47733" y="7285"/>
                  <a:pt x="47659" y="7268"/>
                </a:cubicBezTo>
                <a:cubicBezTo>
                  <a:pt x="47622" y="7273"/>
                  <a:pt x="47628" y="7312"/>
                  <a:pt x="47659" y="7312"/>
                </a:cubicBezTo>
                <a:cubicBezTo>
                  <a:pt x="47647" y="7340"/>
                  <a:pt x="47607" y="7346"/>
                  <a:pt x="47599" y="7377"/>
                </a:cubicBezTo>
                <a:cubicBezTo>
                  <a:pt x="47625" y="7382"/>
                  <a:pt x="47627" y="7369"/>
                  <a:pt x="47629" y="7356"/>
                </a:cubicBezTo>
                <a:cubicBezTo>
                  <a:pt x="47740" y="7395"/>
                  <a:pt x="47365" y="7448"/>
                  <a:pt x="47394" y="7356"/>
                </a:cubicBezTo>
                <a:cubicBezTo>
                  <a:pt x="47274" y="7362"/>
                  <a:pt x="47216" y="7374"/>
                  <a:pt x="47130" y="7356"/>
                </a:cubicBezTo>
                <a:close/>
                <a:moveTo>
                  <a:pt x="46134" y="7202"/>
                </a:moveTo>
                <a:cubicBezTo>
                  <a:pt x="46250" y="7198"/>
                  <a:pt x="46125" y="7235"/>
                  <a:pt x="46193" y="7268"/>
                </a:cubicBezTo>
                <a:cubicBezTo>
                  <a:pt x="46245" y="7273"/>
                  <a:pt x="46339" y="7246"/>
                  <a:pt x="46310" y="7312"/>
                </a:cubicBezTo>
                <a:cubicBezTo>
                  <a:pt x="46276" y="7294"/>
                  <a:pt x="46231" y="7283"/>
                  <a:pt x="46163" y="7290"/>
                </a:cubicBezTo>
                <a:cubicBezTo>
                  <a:pt x="46167" y="7250"/>
                  <a:pt x="46127" y="7243"/>
                  <a:pt x="46134" y="7202"/>
                </a:cubicBezTo>
                <a:close/>
                <a:moveTo>
                  <a:pt x="42499" y="7202"/>
                </a:moveTo>
                <a:cubicBezTo>
                  <a:pt x="42544" y="7226"/>
                  <a:pt x="42572" y="7265"/>
                  <a:pt x="42617" y="7290"/>
                </a:cubicBezTo>
                <a:cubicBezTo>
                  <a:pt x="42607" y="7319"/>
                  <a:pt x="42543" y="7309"/>
                  <a:pt x="42499" y="7312"/>
                </a:cubicBezTo>
                <a:cubicBezTo>
                  <a:pt x="42458" y="7377"/>
                  <a:pt x="42477" y="7261"/>
                  <a:pt x="42558" y="7290"/>
                </a:cubicBezTo>
                <a:cubicBezTo>
                  <a:pt x="42545" y="7255"/>
                  <a:pt x="42466" y="7271"/>
                  <a:pt x="42499" y="7202"/>
                </a:cubicBezTo>
                <a:close/>
                <a:moveTo>
                  <a:pt x="38836" y="7223"/>
                </a:moveTo>
                <a:cubicBezTo>
                  <a:pt x="38860" y="7228"/>
                  <a:pt x="38865" y="7246"/>
                  <a:pt x="38895" y="7246"/>
                </a:cubicBezTo>
                <a:cubicBezTo>
                  <a:pt x="38924" y="7232"/>
                  <a:pt x="38925" y="7195"/>
                  <a:pt x="38982" y="7202"/>
                </a:cubicBezTo>
                <a:cubicBezTo>
                  <a:pt x="38959" y="7222"/>
                  <a:pt x="38951" y="7252"/>
                  <a:pt x="38953" y="7290"/>
                </a:cubicBezTo>
                <a:cubicBezTo>
                  <a:pt x="38907" y="7292"/>
                  <a:pt x="38842" y="7279"/>
                  <a:pt x="38836" y="7312"/>
                </a:cubicBezTo>
                <a:cubicBezTo>
                  <a:pt x="38760" y="7307"/>
                  <a:pt x="38876" y="7274"/>
                  <a:pt x="38836" y="7223"/>
                </a:cubicBezTo>
                <a:close/>
                <a:moveTo>
                  <a:pt x="48010" y="7202"/>
                </a:moveTo>
                <a:cubicBezTo>
                  <a:pt x="47938" y="7154"/>
                  <a:pt x="48102" y="7208"/>
                  <a:pt x="48127" y="7223"/>
                </a:cubicBezTo>
                <a:cubicBezTo>
                  <a:pt x="48104" y="7318"/>
                  <a:pt x="47985" y="7204"/>
                  <a:pt x="47922" y="7268"/>
                </a:cubicBezTo>
                <a:cubicBezTo>
                  <a:pt x="47811" y="7238"/>
                  <a:pt x="48113" y="7226"/>
                  <a:pt x="48010" y="7202"/>
                </a:cubicBezTo>
                <a:close/>
                <a:moveTo>
                  <a:pt x="49827" y="7268"/>
                </a:moveTo>
                <a:cubicBezTo>
                  <a:pt x="49794" y="7198"/>
                  <a:pt x="49825" y="7218"/>
                  <a:pt x="49827" y="7136"/>
                </a:cubicBezTo>
                <a:cubicBezTo>
                  <a:pt x="49909" y="7126"/>
                  <a:pt x="49804" y="7256"/>
                  <a:pt x="49886" y="7246"/>
                </a:cubicBezTo>
                <a:cubicBezTo>
                  <a:pt x="49861" y="7279"/>
                  <a:pt x="49812" y="7294"/>
                  <a:pt x="49738" y="7290"/>
                </a:cubicBezTo>
                <a:cubicBezTo>
                  <a:pt x="49744" y="7264"/>
                  <a:pt x="49792" y="7271"/>
                  <a:pt x="49827" y="7268"/>
                </a:cubicBezTo>
                <a:close/>
                <a:moveTo>
                  <a:pt x="49622" y="7136"/>
                </a:moveTo>
                <a:cubicBezTo>
                  <a:pt x="49622" y="7157"/>
                  <a:pt x="49585" y="7153"/>
                  <a:pt x="49563" y="7157"/>
                </a:cubicBezTo>
                <a:cubicBezTo>
                  <a:pt x="49557" y="7177"/>
                  <a:pt x="49574" y="7178"/>
                  <a:pt x="49592" y="7180"/>
                </a:cubicBezTo>
                <a:cubicBezTo>
                  <a:pt x="49587" y="7205"/>
                  <a:pt x="49538" y="7198"/>
                  <a:pt x="49504" y="7202"/>
                </a:cubicBezTo>
                <a:cubicBezTo>
                  <a:pt x="49501" y="7241"/>
                  <a:pt x="49540" y="7248"/>
                  <a:pt x="49534" y="7290"/>
                </a:cubicBezTo>
                <a:cubicBezTo>
                  <a:pt x="49476" y="7327"/>
                  <a:pt x="49497" y="7288"/>
                  <a:pt x="49416" y="7290"/>
                </a:cubicBezTo>
                <a:cubicBezTo>
                  <a:pt x="49417" y="7268"/>
                  <a:pt x="49453" y="7273"/>
                  <a:pt x="49476" y="7268"/>
                </a:cubicBezTo>
                <a:cubicBezTo>
                  <a:pt x="49444" y="7186"/>
                  <a:pt x="49548" y="7205"/>
                  <a:pt x="49534" y="7136"/>
                </a:cubicBezTo>
                <a:cubicBezTo>
                  <a:pt x="49563" y="7136"/>
                  <a:pt x="49592" y="7136"/>
                  <a:pt x="49622" y="7136"/>
                </a:cubicBezTo>
                <a:close/>
                <a:moveTo>
                  <a:pt x="37957" y="7157"/>
                </a:moveTo>
                <a:cubicBezTo>
                  <a:pt x="37955" y="7157"/>
                  <a:pt x="37994" y="7126"/>
                  <a:pt x="37986" y="7157"/>
                </a:cubicBezTo>
                <a:cubicBezTo>
                  <a:pt x="37989" y="7143"/>
                  <a:pt x="37939" y="7183"/>
                  <a:pt x="37957" y="7180"/>
                </a:cubicBezTo>
                <a:cubicBezTo>
                  <a:pt x="37923" y="7186"/>
                  <a:pt x="37874" y="7148"/>
                  <a:pt x="37898" y="7136"/>
                </a:cubicBezTo>
                <a:cubicBezTo>
                  <a:pt x="37903" y="7133"/>
                  <a:pt x="37943" y="7157"/>
                  <a:pt x="37957" y="7157"/>
                </a:cubicBezTo>
                <a:close/>
                <a:moveTo>
                  <a:pt x="51703" y="7114"/>
                </a:moveTo>
                <a:cubicBezTo>
                  <a:pt x="51772" y="7099"/>
                  <a:pt x="51686" y="7177"/>
                  <a:pt x="51674" y="7180"/>
                </a:cubicBezTo>
                <a:cubicBezTo>
                  <a:pt x="51652" y="7185"/>
                  <a:pt x="51580" y="7135"/>
                  <a:pt x="51498" y="7157"/>
                </a:cubicBezTo>
                <a:cubicBezTo>
                  <a:pt x="51502" y="7094"/>
                  <a:pt x="51698" y="7177"/>
                  <a:pt x="51703" y="7114"/>
                </a:cubicBezTo>
                <a:close/>
                <a:moveTo>
                  <a:pt x="50736" y="7180"/>
                </a:moveTo>
                <a:cubicBezTo>
                  <a:pt x="50741" y="7154"/>
                  <a:pt x="50729" y="7141"/>
                  <a:pt x="50707" y="7136"/>
                </a:cubicBezTo>
                <a:cubicBezTo>
                  <a:pt x="50735" y="7063"/>
                  <a:pt x="50764" y="7160"/>
                  <a:pt x="50794" y="7157"/>
                </a:cubicBezTo>
                <a:cubicBezTo>
                  <a:pt x="50773" y="7178"/>
                  <a:pt x="50741" y="7191"/>
                  <a:pt x="50707" y="7202"/>
                </a:cubicBezTo>
                <a:cubicBezTo>
                  <a:pt x="50662" y="7190"/>
                  <a:pt x="50704" y="7179"/>
                  <a:pt x="50736" y="7180"/>
                </a:cubicBezTo>
                <a:close/>
                <a:moveTo>
                  <a:pt x="42295" y="7157"/>
                </a:moveTo>
                <a:cubicBezTo>
                  <a:pt x="42238" y="7139"/>
                  <a:pt x="42326" y="7145"/>
                  <a:pt x="42323" y="7114"/>
                </a:cubicBezTo>
                <a:cubicBezTo>
                  <a:pt x="42573" y="7120"/>
                  <a:pt x="42347" y="7130"/>
                  <a:pt x="42295" y="7157"/>
                </a:cubicBezTo>
                <a:close/>
                <a:moveTo>
                  <a:pt x="39129" y="7157"/>
                </a:moveTo>
                <a:cubicBezTo>
                  <a:pt x="39058" y="7118"/>
                  <a:pt x="39193" y="7108"/>
                  <a:pt x="39246" y="7136"/>
                </a:cubicBezTo>
                <a:cubicBezTo>
                  <a:pt x="39281" y="7161"/>
                  <a:pt x="39258" y="7192"/>
                  <a:pt x="39246" y="7157"/>
                </a:cubicBezTo>
                <a:cubicBezTo>
                  <a:pt x="39191" y="7179"/>
                  <a:pt x="39149" y="7091"/>
                  <a:pt x="39129" y="7157"/>
                </a:cubicBezTo>
                <a:close/>
                <a:moveTo>
                  <a:pt x="37136" y="7136"/>
                </a:moveTo>
                <a:cubicBezTo>
                  <a:pt x="37033" y="7142"/>
                  <a:pt x="37139" y="7195"/>
                  <a:pt x="37077" y="7202"/>
                </a:cubicBezTo>
                <a:cubicBezTo>
                  <a:pt x="36940" y="7225"/>
                  <a:pt x="37125" y="7127"/>
                  <a:pt x="37018" y="7114"/>
                </a:cubicBezTo>
                <a:cubicBezTo>
                  <a:pt x="37060" y="7049"/>
                  <a:pt x="37120" y="7153"/>
                  <a:pt x="37195" y="7136"/>
                </a:cubicBezTo>
                <a:cubicBezTo>
                  <a:pt x="37303" y="7142"/>
                  <a:pt x="37108" y="7190"/>
                  <a:pt x="37136" y="7136"/>
                </a:cubicBezTo>
                <a:close/>
                <a:moveTo>
                  <a:pt x="50413" y="7069"/>
                </a:moveTo>
                <a:cubicBezTo>
                  <a:pt x="50447" y="7074"/>
                  <a:pt x="50429" y="7091"/>
                  <a:pt x="50413" y="7091"/>
                </a:cubicBezTo>
                <a:cubicBezTo>
                  <a:pt x="50406" y="7127"/>
                  <a:pt x="50441" y="7130"/>
                  <a:pt x="50443" y="7157"/>
                </a:cubicBezTo>
                <a:cubicBezTo>
                  <a:pt x="50537" y="7113"/>
                  <a:pt x="50545" y="7133"/>
                  <a:pt x="50647" y="7114"/>
                </a:cubicBezTo>
                <a:cubicBezTo>
                  <a:pt x="50625" y="7162"/>
                  <a:pt x="50510" y="7142"/>
                  <a:pt x="50502" y="7202"/>
                </a:cubicBezTo>
                <a:cubicBezTo>
                  <a:pt x="50356" y="7173"/>
                  <a:pt x="50300" y="7192"/>
                  <a:pt x="50149" y="7202"/>
                </a:cubicBezTo>
                <a:cubicBezTo>
                  <a:pt x="50168" y="7183"/>
                  <a:pt x="50185" y="7162"/>
                  <a:pt x="50149" y="7157"/>
                </a:cubicBezTo>
                <a:cubicBezTo>
                  <a:pt x="50232" y="7073"/>
                  <a:pt x="50359" y="7187"/>
                  <a:pt x="50413" y="7069"/>
                </a:cubicBezTo>
                <a:close/>
                <a:moveTo>
                  <a:pt x="41562" y="7157"/>
                </a:moveTo>
                <a:cubicBezTo>
                  <a:pt x="41537" y="7154"/>
                  <a:pt x="41534" y="7166"/>
                  <a:pt x="41532" y="7180"/>
                </a:cubicBezTo>
                <a:cubicBezTo>
                  <a:pt x="41499" y="7175"/>
                  <a:pt x="41516" y="7157"/>
                  <a:pt x="41532" y="7157"/>
                </a:cubicBezTo>
                <a:cubicBezTo>
                  <a:pt x="41536" y="7118"/>
                  <a:pt x="41496" y="7111"/>
                  <a:pt x="41503" y="7069"/>
                </a:cubicBezTo>
                <a:cubicBezTo>
                  <a:pt x="41596" y="7085"/>
                  <a:pt x="41558" y="7142"/>
                  <a:pt x="41591" y="7157"/>
                </a:cubicBezTo>
                <a:cubicBezTo>
                  <a:pt x="41585" y="7183"/>
                  <a:pt x="41561" y="7170"/>
                  <a:pt x="41562" y="7157"/>
                </a:cubicBezTo>
                <a:close/>
                <a:moveTo>
                  <a:pt x="38250" y="7091"/>
                </a:moveTo>
                <a:cubicBezTo>
                  <a:pt x="38205" y="7080"/>
                  <a:pt x="38248" y="7069"/>
                  <a:pt x="38279" y="7069"/>
                </a:cubicBezTo>
                <a:cubicBezTo>
                  <a:pt x="38308" y="7099"/>
                  <a:pt x="38306" y="7151"/>
                  <a:pt x="38366" y="7157"/>
                </a:cubicBezTo>
                <a:cubicBezTo>
                  <a:pt x="38332" y="7217"/>
                  <a:pt x="38214" y="7157"/>
                  <a:pt x="38162" y="7157"/>
                </a:cubicBezTo>
                <a:cubicBezTo>
                  <a:pt x="38169" y="7130"/>
                  <a:pt x="38220" y="7136"/>
                  <a:pt x="38220" y="7157"/>
                </a:cubicBezTo>
                <a:cubicBezTo>
                  <a:pt x="38244" y="7156"/>
                  <a:pt x="38309" y="7085"/>
                  <a:pt x="38250" y="7091"/>
                </a:cubicBezTo>
                <a:close/>
                <a:moveTo>
                  <a:pt x="44580" y="7069"/>
                </a:moveTo>
                <a:cubicBezTo>
                  <a:pt x="44575" y="7094"/>
                  <a:pt x="44551" y="7082"/>
                  <a:pt x="44551" y="7069"/>
                </a:cubicBezTo>
                <a:cubicBezTo>
                  <a:pt x="44523" y="7070"/>
                  <a:pt x="44529" y="7097"/>
                  <a:pt x="44522" y="7114"/>
                </a:cubicBezTo>
                <a:cubicBezTo>
                  <a:pt x="44497" y="7118"/>
                  <a:pt x="44494" y="7105"/>
                  <a:pt x="44493" y="7091"/>
                </a:cubicBezTo>
                <a:cubicBezTo>
                  <a:pt x="44468" y="7088"/>
                  <a:pt x="44465" y="7100"/>
                  <a:pt x="44463" y="7114"/>
                </a:cubicBezTo>
                <a:cubicBezTo>
                  <a:pt x="44392" y="7096"/>
                  <a:pt x="44556" y="7023"/>
                  <a:pt x="44580" y="7069"/>
                </a:cubicBezTo>
                <a:close/>
                <a:moveTo>
                  <a:pt x="41767" y="7069"/>
                </a:moveTo>
                <a:cubicBezTo>
                  <a:pt x="41900" y="6985"/>
                  <a:pt x="41770" y="7138"/>
                  <a:pt x="41767" y="7157"/>
                </a:cubicBezTo>
                <a:cubicBezTo>
                  <a:pt x="41764" y="7179"/>
                  <a:pt x="41806" y="7175"/>
                  <a:pt x="41826" y="7180"/>
                </a:cubicBezTo>
                <a:cubicBezTo>
                  <a:pt x="41902" y="7223"/>
                  <a:pt x="41742" y="7187"/>
                  <a:pt x="41708" y="7180"/>
                </a:cubicBezTo>
                <a:cubicBezTo>
                  <a:pt x="41716" y="7147"/>
                  <a:pt x="41834" y="7087"/>
                  <a:pt x="41767" y="7069"/>
                </a:cubicBezTo>
                <a:close/>
                <a:moveTo>
                  <a:pt x="40301" y="7069"/>
                </a:moveTo>
                <a:cubicBezTo>
                  <a:pt x="40307" y="7045"/>
                  <a:pt x="40330" y="7058"/>
                  <a:pt x="40330" y="7069"/>
                </a:cubicBezTo>
                <a:cubicBezTo>
                  <a:pt x="40431" y="7060"/>
                  <a:pt x="40498" y="7076"/>
                  <a:pt x="40477" y="7157"/>
                </a:cubicBezTo>
                <a:cubicBezTo>
                  <a:pt x="40450" y="7142"/>
                  <a:pt x="40432" y="7118"/>
                  <a:pt x="40418" y="7091"/>
                </a:cubicBezTo>
                <a:cubicBezTo>
                  <a:pt x="40357" y="7101"/>
                  <a:pt x="40341" y="7076"/>
                  <a:pt x="40301" y="7069"/>
                </a:cubicBezTo>
                <a:close/>
                <a:moveTo>
                  <a:pt x="52817" y="7114"/>
                </a:moveTo>
                <a:cubicBezTo>
                  <a:pt x="52721" y="7088"/>
                  <a:pt x="52894" y="7088"/>
                  <a:pt x="52933" y="7091"/>
                </a:cubicBezTo>
                <a:cubicBezTo>
                  <a:pt x="52990" y="7042"/>
                  <a:pt x="53228" y="7118"/>
                  <a:pt x="53226" y="7025"/>
                </a:cubicBezTo>
                <a:cubicBezTo>
                  <a:pt x="53370" y="7135"/>
                  <a:pt x="53007" y="7050"/>
                  <a:pt x="53021" y="7136"/>
                </a:cubicBezTo>
                <a:cubicBezTo>
                  <a:pt x="53027" y="7162"/>
                  <a:pt x="53075" y="7154"/>
                  <a:pt x="53111" y="7157"/>
                </a:cubicBezTo>
                <a:cubicBezTo>
                  <a:pt x="53124" y="7239"/>
                  <a:pt x="52948" y="7148"/>
                  <a:pt x="53021" y="7202"/>
                </a:cubicBezTo>
                <a:cubicBezTo>
                  <a:pt x="53027" y="7255"/>
                  <a:pt x="52929" y="7178"/>
                  <a:pt x="52933" y="7157"/>
                </a:cubicBezTo>
                <a:cubicBezTo>
                  <a:pt x="52933" y="7161"/>
                  <a:pt x="52983" y="7148"/>
                  <a:pt x="52963" y="7136"/>
                </a:cubicBezTo>
                <a:cubicBezTo>
                  <a:pt x="52929" y="7114"/>
                  <a:pt x="52917" y="7106"/>
                  <a:pt x="52817" y="7114"/>
                </a:cubicBezTo>
                <a:close/>
                <a:moveTo>
                  <a:pt x="47423" y="7048"/>
                </a:moveTo>
                <a:cubicBezTo>
                  <a:pt x="47395" y="6946"/>
                  <a:pt x="47555" y="7006"/>
                  <a:pt x="47629" y="7004"/>
                </a:cubicBezTo>
                <a:cubicBezTo>
                  <a:pt x="47736" y="7001"/>
                  <a:pt x="47876" y="6975"/>
                  <a:pt x="48010" y="7004"/>
                </a:cubicBezTo>
                <a:cubicBezTo>
                  <a:pt x="48102" y="7022"/>
                  <a:pt x="47958" y="7033"/>
                  <a:pt x="47922" y="7025"/>
                </a:cubicBezTo>
                <a:cubicBezTo>
                  <a:pt x="47890" y="7043"/>
                  <a:pt x="47867" y="7003"/>
                  <a:pt x="47864" y="7004"/>
                </a:cubicBezTo>
                <a:cubicBezTo>
                  <a:pt x="47843" y="7006"/>
                  <a:pt x="47808" y="7019"/>
                  <a:pt x="47775" y="7025"/>
                </a:cubicBezTo>
                <a:cubicBezTo>
                  <a:pt x="47711" y="7037"/>
                  <a:pt x="47726" y="7027"/>
                  <a:pt x="47599" y="7025"/>
                </a:cubicBezTo>
                <a:cubicBezTo>
                  <a:pt x="47533" y="7025"/>
                  <a:pt x="47495" y="7033"/>
                  <a:pt x="47423" y="7048"/>
                </a:cubicBezTo>
                <a:close/>
                <a:moveTo>
                  <a:pt x="54517" y="6938"/>
                </a:moveTo>
                <a:cubicBezTo>
                  <a:pt x="54550" y="6941"/>
                  <a:pt x="54533" y="6959"/>
                  <a:pt x="54517" y="6959"/>
                </a:cubicBezTo>
                <a:cubicBezTo>
                  <a:pt x="54594" y="7027"/>
                  <a:pt x="54670" y="6959"/>
                  <a:pt x="54780" y="7004"/>
                </a:cubicBezTo>
                <a:cubicBezTo>
                  <a:pt x="54720" y="7061"/>
                  <a:pt x="54484" y="6986"/>
                  <a:pt x="54457" y="7069"/>
                </a:cubicBezTo>
                <a:cubicBezTo>
                  <a:pt x="54410" y="7076"/>
                  <a:pt x="54407" y="7048"/>
                  <a:pt x="54369" y="7048"/>
                </a:cubicBezTo>
                <a:cubicBezTo>
                  <a:pt x="54342" y="7047"/>
                  <a:pt x="54306" y="7079"/>
                  <a:pt x="54254" y="7069"/>
                </a:cubicBezTo>
                <a:cubicBezTo>
                  <a:pt x="54242" y="7067"/>
                  <a:pt x="54214" y="7048"/>
                  <a:pt x="54223" y="7048"/>
                </a:cubicBezTo>
                <a:cubicBezTo>
                  <a:pt x="54202" y="7048"/>
                  <a:pt x="54191" y="7067"/>
                  <a:pt x="54164" y="7069"/>
                </a:cubicBezTo>
                <a:cubicBezTo>
                  <a:pt x="54054" y="7081"/>
                  <a:pt x="53887" y="7064"/>
                  <a:pt x="53784" y="7069"/>
                </a:cubicBezTo>
                <a:cubicBezTo>
                  <a:pt x="53738" y="7072"/>
                  <a:pt x="53656" y="7127"/>
                  <a:pt x="53667" y="7048"/>
                </a:cubicBezTo>
                <a:cubicBezTo>
                  <a:pt x="53593" y="7043"/>
                  <a:pt x="53575" y="7082"/>
                  <a:pt x="53549" y="7114"/>
                </a:cubicBezTo>
                <a:cubicBezTo>
                  <a:pt x="53499" y="7100"/>
                  <a:pt x="53532" y="7063"/>
                  <a:pt x="53579" y="7069"/>
                </a:cubicBezTo>
                <a:cubicBezTo>
                  <a:pt x="53569" y="7040"/>
                  <a:pt x="53505" y="7051"/>
                  <a:pt x="53462" y="7048"/>
                </a:cubicBezTo>
                <a:cubicBezTo>
                  <a:pt x="53508" y="7109"/>
                  <a:pt x="53411" y="7142"/>
                  <a:pt x="53549" y="7136"/>
                </a:cubicBezTo>
                <a:cubicBezTo>
                  <a:pt x="53676" y="7177"/>
                  <a:pt x="53306" y="7139"/>
                  <a:pt x="53433" y="7180"/>
                </a:cubicBezTo>
                <a:cubicBezTo>
                  <a:pt x="53427" y="7211"/>
                  <a:pt x="53378" y="7180"/>
                  <a:pt x="53286" y="7180"/>
                </a:cubicBezTo>
                <a:cubicBezTo>
                  <a:pt x="53223" y="7180"/>
                  <a:pt x="53168" y="7216"/>
                  <a:pt x="53139" y="7180"/>
                </a:cubicBezTo>
                <a:cubicBezTo>
                  <a:pt x="53196" y="7136"/>
                  <a:pt x="53378" y="7172"/>
                  <a:pt x="53433" y="7114"/>
                </a:cubicBezTo>
                <a:cubicBezTo>
                  <a:pt x="53408" y="7088"/>
                  <a:pt x="53393" y="7055"/>
                  <a:pt x="53403" y="7004"/>
                </a:cubicBezTo>
                <a:cubicBezTo>
                  <a:pt x="53347" y="6985"/>
                  <a:pt x="53433" y="6991"/>
                  <a:pt x="53433" y="6959"/>
                </a:cubicBezTo>
                <a:cubicBezTo>
                  <a:pt x="53484" y="6976"/>
                  <a:pt x="53436" y="7000"/>
                  <a:pt x="53433" y="7025"/>
                </a:cubicBezTo>
                <a:cubicBezTo>
                  <a:pt x="53468" y="7012"/>
                  <a:pt x="53575" y="7054"/>
                  <a:pt x="53579" y="7004"/>
                </a:cubicBezTo>
                <a:cubicBezTo>
                  <a:pt x="53582" y="6950"/>
                  <a:pt x="53609" y="7027"/>
                  <a:pt x="53608" y="7025"/>
                </a:cubicBezTo>
                <a:cubicBezTo>
                  <a:pt x="53649" y="7046"/>
                  <a:pt x="53735" y="7051"/>
                  <a:pt x="53725" y="6982"/>
                </a:cubicBezTo>
                <a:cubicBezTo>
                  <a:pt x="53800" y="7040"/>
                  <a:pt x="53866" y="6979"/>
                  <a:pt x="53901" y="7048"/>
                </a:cubicBezTo>
                <a:cubicBezTo>
                  <a:pt x="54062" y="7024"/>
                  <a:pt x="54300" y="6984"/>
                  <a:pt x="54429" y="7004"/>
                </a:cubicBezTo>
                <a:cubicBezTo>
                  <a:pt x="54471" y="6991"/>
                  <a:pt x="54501" y="6969"/>
                  <a:pt x="54517" y="6938"/>
                </a:cubicBezTo>
                <a:close/>
                <a:moveTo>
                  <a:pt x="49592" y="6938"/>
                </a:moveTo>
                <a:cubicBezTo>
                  <a:pt x="49704" y="6975"/>
                  <a:pt x="49529" y="6973"/>
                  <a:pt x="49534" y="7004"/>
                </a:cubicBezTo>
                <a:cubicBezTo>
                  <a:pt x="49443" y="6982"/>
                  <a:pt x="49597" y="6967"/>
                  <a:pt x="49592" y="6938"/>
                </a:cubicBezTo>
                <a:close/>
                <a:moveTo>
                  <a:pt x="45578" y="6959"/>
                </a:moveTo>
                <a:cubicBezTo>
                  <a:pt x="45548" y="6995"/>
                  <a:pt x="45549" y="7048"/>
                  <a:pt x="45489" y="7004"/>
                </a:cubicBezTo>
                <a:cubicBezTo>
                  <a:pt x="45511" y="6989"/>
                  <a:pt x="45528" y="6976"/>
                  <a:pt x="45548" y="6959"/>
                </a:cubicBezTo>
                <a:cubicBezTo>
                  <a:pt x="45539" y="6968"/>
                  <a:pt x="45512" y="6929"/>
                  <a:pt x="45548" y="6938"/>
                </a:cubicBezTo>
                <a:cubicBezTo>
                  <a:pt x="45551" y="6938"/>
                  <a:pt x="45553" y="6973"/>
                  <a:pt x="45578" y="6959"/>
                </a:cubicBezTo>
                <a:close/>
                <a:moveTo>
                  <a:pt x="53696" y="6872"/>
                </a:moveTo>
                <a:cubicBezTo>
                  <a:pt x="53764" y="6887"/>
                  <a:pt x="53621" y="6974"/>
                  <a:pt x="53579" y="6916"/>
                </a:cubicBezTo>
                <a:cubicBezTo>
                  <a:pt x="53557" y="6856"/>
                  <a:pt x="53717" y="6931"/>
                  <a:pt x="53696" y="6872"/>
                </a:cubicBezTo>
                <a:close/>
                <a:moveTo>
                  <a:pt x="50149" y="6893"/>
                </a:moveTo>
                <a:cubicBezTo>
                  <a:pt x="50184" y="6863"/>
                  <a:pt x="50160" y="6892"/>
                  <a:pt x="50149" y="6916"/>
                </a:cubicBezTo>
                <a:cubicBezTo>
                  <a:pt x="50115" y="6911"/>
                  <a:pt x="50097" y="6921"/>
                  <a:pt x="50090" y="6938"/>
                </a:cubicBezTo>
                <a:cubicBezTo>
                  <a:pt x="50052" y="6929"/>
                  <a:pt x="50044" y="6899"/>
                  <a:pt x="50002" y="6893"/>
                </a:cubicBezTo>
                <a:cubicBezTo>
                  <a:pt x="50022" y="6871"/>
                  <a:pt x="50070" y="6871"/>
                  <a:pt x="50062" y="6827"/>
                </a:cubicBezTo>
                <a:cubicBezTo>
                  <a:pt x="50132" y="6819"/>
                  <a:pt x="50045" y="6928"/>
                  <a:pt x="50149" y="6893"/>
                </a:cubicBezTo>
                <a:close/>
                <a:moveTo>
                  <a:pt x="53784" y="6805"/>
                </a:moveTo>
                <a:cubicBezTo>
                  <a:pt x="53787" y="6750"/>
                  <a:pt x="53883" y="6762"/>
                  <a:pt x="53960" y="6762"/>
                </a:cubicBezTo>
                <a:cubicBezTo>
                  <a:pt x="53886" y="6819"/>
                  <a:pt x="54027" y="6910"/>
                  <a:pt x="53842" y="6893"/>
                </a:cubicBezTo>
                <a:cubicBezTo>
                  <a:pt x="53847" y="6868"/>
                  <a:pt x="53896" y="6876"/>
                  <a:pt x="53930" y="6872"/>
                </a:cubicBezTo>
                <a:cubicBezTo>
                  <a:pt x="53877" y="6825"/>
                  <a:pt x="53887" y="6765"/>
                  <a:pt x="53784" y="6805"/>
                </a:cubicBezTo>
                <a:close/>
                <a:moveTo>
                  <a:pt x="55044" y="6762"/>
                </a:moveTo>
                <a:cubicBezTo>
                  <a:pt x="55036" y="6723"/>
                  <a:pt x="55072" y="6717"/>
                  <a:pt x="55074" y="6739"/>
                </a:cubicBezTo>
                <a:cubicBezTo>
                  <a:pt x="55079" y="6772"/>
                  <a:pt x="55162" y="6748"/>
                  <a:pt x="55162" y="6784"/>
                </a:cubicBezTo>
                <a:cubicBezTo>
                  <a:pt x="55099" y="6793"/>
                  <a:pt x="55084" y="6768"/>
                  <a:pt x="55044" y="6762"/>
                </a:cubicBezTo>
                <a:close/>
                <a:moveTo>
                  <a:pt x="43174" y="6717"/>
                </a:moveTo>
                <a:cubicBezTo>
                  <a:pt x="43215" y="6726"/>
                  <a:pt x="43176" y="6756"/>
                  <a:pt x="43144" y="6762"/>
                </a:cubicBezTo>
                <a:cubicBezTo>
                  <a:pt x="43154" y="6806"/>
                  <a:pt x="43138" y="6830"/>
                  <a:pt x="43086" y="6827"/>
                </a:cubicBezTo>
                <a:cubicBezTo>
                  <a:pt x="43078" y="6763"/>
                  <a:pt x="43141" y="6751"/>
                  <a:pt x="43174" y="6717"/>
                </a:cubicBezTo>
                <a:close/>
                <a:moveTo>
                  <a:pt x="58943" y="6916"/>
                </a:moveTo>
                <a:cubicBezTo>
                  <a:pt x="58852" y="6893"/>
                  <a:pt x="58975" y="6856"/>
                  <a:pt x="59000" y="6850"/>
                </a:cubicBezTo>
                <a:cubicBezTo>
                  <a:pt x="58928" y="6824"/>
                  <a:pt x="59072" y="6758"/>
                  <a:pt x="58943" y="6762"/>
                </a:cubicBezTo>
                <a:cubicBezTo>
                  <a:pt x="58951" y="6728"/>
                  <a:pt x="59018" y="6748"/>
                  <a:pt x="59060" y="6739"/>
                </a:cubicBezTo>
                <a:cubicBezTo>
                  <a:pt x="59118" y="6727"/>
                  <a:pt x="59174" y="6711"/>
                  <a:pt x="59235" y="6696"/>
                </a:cubicBezTo>
                <a:cubicBezTo>
                  <a:pt x="59297" y="6679"/>
                  <a:pt x="59351" y="6618"/>
                  <a:pt x="59412" y="6673"/>
                </a:cubicBezTo>
                <a:cubicBezTo>
                  <a:pt x="59399" y="6675"/>
                  <a:pt x="59337" y="6738"/>
                  <a:pt x="59324" y="6739"/>
                </a:cubicBezTo>
                <a:cubicBezTo>
                  <a:pt x="59307" y="6742"/>
                  <a:pt x="59282" y="6723"/>
                  <a:pt x="59294" y="6717"/>
                </a:cubicBezTo>
                <a:cubicBezTo>
                  <a:pt x="59232" y="6745"/>
                  <a:pt x="59114" y="6806"/>
                  <a:pt x="59177" y="6850"/>
                </a:cubicBezTo>
                <a:cubicBezTo>
                  <a:pt x="59171" y="6874"/>
                  <a:pt x="59148" y="6862"/>
                  <a:pt x="59148" y="6850"/>
                </a:cubicBezTo>
                <a:cubicBezTo>
                  <a:pt x="59072" y="6867"/>
                  <a:pt x="58981" y="6871"/>
                  <a:pt x="58943" y="6916"/>
                </a:cubicBezTo>
                <a:close/>
                <a:moveTo>
                  <a:pt x="56656" y="6278"/>
                </a:moveTo>
                <a:cubicBezTo>
                  <a:pt x="56671" y="6271"/>
                  <a:pt x="56702" y="6213"/>
                  <a:pt x="56713" y="6212"/>
                </a:cubicBezTo>
                <a:cubicBezTo>
                  <a:pt x="56748" y="6207"/>
                  <a:pt x="56752" y="6283"/>
                  <a:pt x="56656" y="6278"/>
                </a:cubicBezTo>
                <a:close/>
                <a:moveTo>
                  <a:pt x="53784" y="6189"/>
                </a:moveTo>
                <a:cubicBezTo>
                  <a:pt x="53749" y="6192"/>
                  <a:pt x="53758" y="6230"/>
                  <a:pt x="53755" y="6255"/>
                </a:cubicBezTo>
                <a:cubicBezTo>
                  <a:pt x="53653" y="6237"/>
                  <a:pt x="53631" y="6296"/>
                  <a:pt x="53579" y="6255"/>
                </a:cubicBezTo>
                <a:cubicBezTo>
                  <a:pt x="53595" y="6235"/>
                  <a:pt x="53661" y="6222"/>
                  <a:pt x="53608" y="6212"/>
                </a:cubicBezTo>
                <a:cubicBezTo>
                  <a:pt x="53644" y="6180"/>
                  <a:pt x="53709" y="6170"/>
                  <a:pt x="53784" y="6167"/>
                </a:cubicBezTo>
                <a:cubicBezTo>
                  <a:pt x="53770" y="6125"/>
                  <a:pt x="53700" y="6128"/>
                  <a:pt x="53725" y="6057"/>
                </a:cubicBezTo>
                <a:cubicBezTo>
                  <a:pt x="53754" y="6056"/>
                  <a:pt x="53748" y="6030"/>
                  <a:pt x="53755" y="6013"/>
                </a:cubicBezTo>
                <a:cubicBezTo>
                  <a:pt x="53827" y="6010"/>
                  <a:pt x="53896" y="6009"/>
                  <a:pt x="53930" y="6035"/>
                </a:cubicBezTo>
                <a:cubicBezTo>
                  <a:pt x="53930" y="6065"/>
                  <a:pt x="53930" y="6093"/>
                  <a:pt x="53930" y="6123"/>
                </a:cubicBezTo>
                <a:cubicBezTo>
                  <a:pt x="53878" y="6120"/>
                  <a:pt x="53868" y="6150"/>
                  <a:pt x="53812" y="6145"/>
                </a:cubicBezTo>
                <a:cubicBezTo>
                  <a:pt x="53787" y="6191"/>
                  <a:pt x="53889" y="6244"/>
                  <a:pt x="53901" y="6189"/>
                </a:cubicBezTo>
                <a:cubicBezTo>
                  <a:pt x="53964" y="6233"/>
                  <a:pt x="53793" y="6283"/>
                  <a:pt x="53784" y="6189"/>
                </a:cubicBezTo>
                <a:close/>
                <a:moveTo>
                  <a:pt x="52318" y="6167"/>
                </a:moveTo>
                <a:cubicBezTo>
                  <a:pt x="52272" y="6169"/>
                  <a:pt x="52206" y="6156"/>
                  <a:pt x="52201" y="6189"/>
                </a:cubicBezTo>
                <a:cubicBezTo>
                  <a:pt x="52157" y="6170"/>
                  <a:pt x="52209" y="6156"/>
                  <a:pt x="52172" y="6101"/>
                </a:cubicBezTo>
                <a:cubicBezTo>
                  <a:pt x="52240" y="6050"/>
                  <a:pt x="52328" y="6096"/>
                  <a:pt x="52318" y="6167"/>
                </a:cubicBezTo>
                <a:close/>
                <a:moveTo>
                  <a:pt x="55074" y="5859"/>
                </a:moveTo>
                <a:cubicBezTo>
                  <a:pt x="55066" y="5880"/>
                  <a:pt x="55002" y="5898"/>
                  <a:pt x="54956" y="5903"/>
                </a:cubicBezTo>
                <a:cubicBezTo>
                  <a:pt x="54892" y="5911"/>
                  <a:pt x="54814" y="5873"/>
                  <a:pt x="54810" y="5903"/>
                </a:cubicBezTo>
                <a:cubicBezTo>
                  <a:pt x="54741" y="5891"/>
                  <a:pt x="54826" y="5846"/>
                  <a:pt x="54898" y="5859"/>
                </a:cubicBezTo>
                <a:cubicBezTo>
                  <a:pt x="54906" y="5861"/>
                  <a:pt x="54939" y="5880"/>
                  <a:pt x="54927" y="5881"/>
                </a:cubicBezTo>
                <a:cubicBezTo>
                  <a:pt x="54976" y="5878"/>
                  <a:pt x="55030" y="5837"/>
                  <a:pt x="55074" y="5859"/>
                </a:cubicBezTo>
                <a:close/>
                <a:moveTo>
                  <a:pt x="43526" y="5353"/>
                </a:moveTo>
                <a:cubicBezTo>
                  <a:pt x="43516" y="5404"/>
                  <a:pt x="43397" y="5374"/>
                  <a:pt x="43379" y="5419"/>
                </a:cubicBezTo>
                <a:cubicBezTo>
                  <a:pt x="43316" y="5398"/>
                  <a:pt x="43435" y="5330"/>
                  <a:pt x="43526" y="5353"/>
                </a:cubicBezTo>
                <a:close/>
                <a:moveTo>
                  <a:pt x="56042" y="4318"/>
                </a:moveTo>
                <a:cubicBezTo>
                  <a:pt x="56003" y="4300"/>
                  <a:pt x="56207" y="4292"/>
                  <a:pt x="56128" y="4318"/>
                </a:cubicBezTo>
                <a:cubicBezTo>
                  <a:pt x="56084" y="4333"/>
                  <a:pt x="56087" y="4335"/>
                  <a:pt x="56042" y="4318"/>
                </a:cubicBezTo>
                <a:close/>
                <a:moveTo>
                  <a:pt x="54839" y="4274"/>
                </a:moveTo>
                <a:cubicBezTo>
                  <a:pt x="54795" y="4213"/>
                  <a:pt x="54982" y="4334"/>
                  <a:pt x="54986" y="4297"/>
                </a:cubicBezTo>
                <a:cubicBezTo>
                  <a:pt x="54983" y="4327"/>
                  <a:pt x="54907" y="4315"/>
                  <a:pt x="54868" y="4318"/>
                </a:cubicBezTo>
                <a:cubicBezTo>
                  <a:pt x="54872" y="4292"/>
                  <a:pt x="54862" y="4278"/>
                  <a:pt x="54839" y="4274"/>
                </a:cubicBezTo>
                <a:close/>
                <a:moveTo>
                  <a:pt x="56538" y="3746"/>
                </a:moveTo>
                <a:cubicBezTo>
                  <a:pt x="56544" y="3745"/>
                  <a:pt x="56570" y="3712"/>
                  <a:pt x="56598" y="3724"/>
                </a:cubicBezTo>
                <a:cubicBezTo>
                  <a:pt x="56599" y="3724"/>
                  <a:pt x="56601" y="3766"/>
                  <a:pt x="56598" y="3768"/>
                </a:cubicBezTo>
                <a:cubicBezTo>
                  <a:pt x="56578" y="3782"/>
                  <a:pt x="56564" y="3746"/>
                  <a:pt x="56568" y="3746"/>
                </a:cubicBezTo>
                <a:cubicBezTo>
                  <a:pt x="56558" y="3748"/>
                  <a:pt x="56524" y="3775"/>
                  <a:pt x="56510" y="3768"/>
                </a:cubicBezTo>
                <a:cubicBezTo>
                  <a:pt x="56470" y="3750"/>
                  <a:pt x="56503" y="3750"/>
                  <a:pt x="56538" y="3746"/>
                </a:cubicBezTo>
                <a:close/>
                <a:moveTo>
                  <a:pt x="56656" y="3570"/>
                </a:moveTo>
                <a:cubicBezTo>
                  <a:pt x="56740" y="3582"/>
                  <a:pt x="56612" y="3604"/>
                  <a:pt x="56627" y="3636"/>
                </a:cubicBezTo>
                <a:cubicBezTo>
                  <a:pt x="56530" y="3615"/>
                  <a:pt x="56660" y="3592"/>
                  <a:pt x="56656" y="3570"/>
                </a:cubicBezTo>
                <a:close/>
                <a:moveTo>
                  <a:pt x="53111" y="3261"/>
                </a:moveTo>
                <a:cubicBezTo>
                  <a:pt x="53104" y="3243"/>
                  <a:pt x="53121" y="3241"/>
                  <a:pt x="53139" y="3240"/>
                </a:cubicBezTo>
                <a:cubicBezTo>
                  <a:pt x="53164" y="3235"/>
                  <a:pt x="53166" y="3248"/>
                  <a:pt x="53168" y="3261"/>
                </a:cubicBezTo>
                <a:cubicBezTo>
                  <a:pt x="53134" y="3258"/>
                  <a:pt x="53116" y="3266"/>
                  <a:pt x="53111" y="3283"/>
                </a:cubicBezTo>
                <a:cubicBezTo>
                  <a:pt x="53004" y="3300"/>
                  <a:pt x="53004" y="3246"/>
                  <a:pt x="53111" y="3261"/>
                </a:cubicBezTo>
                <a:close/>
                <a:moveTo>
                  <a:pt x="41385" y="2733"/>
                </a:moveTo>
                <a:cubicBezTo>
                  <a:pt x="41385" y="2711"/>
                  <a:pt x="41385" y="2689"/>
                  <a:pt x="41385" y="2668"/>
                </a:cubicBezTo>
                <a:cubicBezTo>
                  <a:pt x="41496" y="2635"/>
                  <a:pt x="41442" y="2728"/>
                  <a:pt x="41532" y="2711"/>
                </a:cubicBezTo>
                <a:cubicBezTo>
                  <a:pt x="41488" y="2759"/>
                  <a:pt x="41461" y="2696"/>
                  <a:pt x="41385" y="2733"/>
                </a:cubicBezTo>
                <a:close/>
                <a:moveTo>
                  <a:pt x="35758" y="2689"/>
                </a:moveTo>
                <a:cubicBezTo>
                  <a:pt x="35753" y="2671"/>
                  <a:pt x="35770" y="2668"/>
                  <a:pt x="35787" y="2668"/>
                </a:cubicBezTo>
                <a:cubicBezTo>
                  <a:pt x="35812" y="2663"/>
                  <a:pt x="35815" y="2676"/>
                  <a:pt x="35817" y="2689"/>
                </a:cubicBezTo>
                <a:cubicBezTo>
                  <a:pt x="35783" y="2686"/>
                  <a:pt x="35765" y="2694"/>
                  <a:pt x="35758" y="2711"/>
                </a:cubicBezTo>
                <a:cubicBezTo>
                  <a:pt x="35652" y="2728"/>
                  <a:pt x="35652" y="2674"/>
                  <a:pt x="35758" y="2689"/>
                </a:cubicBezTo>
                <a:close/>
                <a:moveTo>
                  <a:pt x="41737" y="2645"/>
                </a:moveTo>
                <a:cubicBezTo>
                  <a:pt x="41756" y="2701"/>
                  <a:pt x="41689" y="2676"/>
                  <a:pt x="41650" y="2689"/>
                </a:cubicBezTo>
                <a:cubicBezTo>
                  <a:pt x="41611" y="2702"/>
                  <a:pt x="41536" y="2765"/>
                  <a:pt x="41562" y="2689"/>
                </a:cubicBezTo>
                <a:cubicBezTo>
                  <a:pt x="41647" y="2694"/>
                  <a:pt x="41652" y="2639"/>
                  <a:pt x="41737" y="2645"/>
                </a:cubicBezTo>
                <a:close/>
                <a:moveTo>
                  <a:pt x="46280" y="2535"/>
                </a:moveTo>
                <a:cubicBezTo>
                  <a:pt x="46289" y="2546"/>
                  <a:pt x="46366" y="2569"/>
                  <a:pt x="46369" y="2579"/>
                </a:cubicBezTo>
                <a:cubicBezTo>
                  <a:pt x="46374" y="2604"/>
                  <a:pt x="46273" y="2608"/>
                  <a:pt x="46280" y="2535"/>
                </a:cubicBezTo>
                <a:close/>
                <a:moveTo>
                  <a:pt x="55952" y="2469"/>
                </a:moveTo>
                <a:cubicBezTo>
                  <a:pt x="56006" y="2483"/>
                  <a:pt x="55902" y="2561"/>
                  <a:pt x="55836" y="2557"/>
                </a:cubicBezTo>
                <a:cubicBezTo>
                  <a:pt x="55807" y="2477"/>
                  <a:pt x="55967" y="2539"/>
                  <a:pt x="55952" y="2469"/>
                </a:cubicBezTo>
                <a:close/>
                <a:moveTo>
                  <a:pt x="18407" y="2624"/>
                </a:moveTo>
                <a:cubicBezTo>
                  <a:pt x="18519" y="2607"/>
                  <a:pt x="18470" y="2766"/>
                  <a:pt x="18377" y="2733"/>
                </a:cubicBezTo>
                <a:cubicBezTo>
                  <a:pt x="18373" y="2781"/>
                  <a:pt x="18481" y="2743"/>
                  <a:pt x="18524" y="2755"/>
                </a:cubicBezTo>
                <a:cubicBezTo>
                  <a:pt x="18559" y="2780"/>
                  <a:pt x="18535" y="2811"/>
                  <a:pt x="18524" y="2777"/>
                </a:cubicBezTo>
                <a:cubicBezTo>
                  <a:pt x="18407" y="2789"/>
                  <a:pt x="18436" y="2789"/>
                  <a:pt x="18319" y="2777"/>
                </a:cubicBezTo>
                <a:cubicBezTo>
                  <a:pt x="18360" y="2735"/>
                  <a:pt x="18396" y="2689"/>
                  <a:pt x="18407" y="2624"/>
                </a:cubicBezTo>
                <a:close/>
                <a:moveTo>
                  <a:pt x="55689" y="2381"/>
                </a:moveTo>
                <a:cubicBezTo>
                  <a:pt x="55751" y="2387"/>
                  <a:pt x="55695" y="2485"/>
                  <a:pt x="55630" y="2469"/>
                </a:cubicBezTo>
                <a:cubicBezTo>
                  <a:pt x="55594" y="2398"/>
                  <a:pt x="55725" y="2452"/>
                  <a:pt x="55689" y="2381"/>
                </a:cubicBezTo>
                <a:close/>
                <a:moveTo>
                  <a:pt x="36784" y="2381"/>
                </a:moveTo>
                <a:cubicBezTo>
                  <a:pt x="36841" y="2390"/>
                  <a:pt x="36910" y="2389"/>
                  <a:pt x="36901" y="2447"/>
                </a:cubicBezTo>
                <a:cubicBezTo>
                  <a:pt x="36808" y="2387"/>
                  <a:pt x="36727" y="2480"/>
                  <a:pt x="36608" y="2469"/>
                </a:cubicBezTo>
                <a:cubicBezTo>
                  <a:pt x="36555" y="2320"/>
                  <a:pt x="36828" y="2480"/>
                  <a:pt x="36784" y="2381"/>
                </a:cubicBezTo>
                <a:close/>
                <a:moveTo>
                  <a:pt x="56656" y="2359"/>
                </a:moveTo>
                <a:cubicBezTo>
                  <a:pt x="56702" y="2366"/>
                  <a:pt x="56631" y="2398"/>
                  <a:pt x="56686" y="2403"/>
                </a:cubicBezTo>
                <a:cubicBezTo>
                  <a:pt x="56659" y="2462"/>
                  <a:pt x="56583" y="2381"/>
                  <a:pt x="56538" y="2381"/>
                </a:cubicBezTo>
                <a:cubicBezTo>
                  <a:pt x="56547" y="2303"/>
                  <a:pt x="56648" y="2437"/>
                  <a:pt x="56656" y="2359"/>
                </a:cubicBezTo>
                <a:close/>
                <a:moveTo>
                  <a:pt x="39804" y="2403"/>
                </a:moveTo>
                <a:cubicBezTo>
                  <a:pt x="39806" y="2347"/>
                  <a:pt x="39918" y="2372"/>
                  <a:pt x="39920" y="2315"/>
                </a:cubicBezTo>
                <a:cubicBezTo>
                  <a:pt x="39940" y="2359"/>
                  <a:pt x="40096" y="2301"/>
                  <a:pt x="40067" y="2381"/>
                </a:cubicBezTo>
                <a:cubicBezTo>
                  <a:pt x="40090" y="2375"/>
                  <a:pt x="40096" y="2362"/>
                  <a:pt x="40125" y="2359"/>
                </a:cubicBezTo>
                <a:cubicBezTo>
                  <a:pt x="40174" y="2354"/>
                  <a:pt x="40176" y="2383"/>
                  <a:pt x="40213" y="2381"/>
                </a:cubicBezTo>
                <a:cubicBezTo>
                  <a:pt x="40235" y="2380"/>
                  <a:pt x="40246" y="2363"/>
                  <a:pt x="40272" y="2359"/>
                </a:cubicBezTo>
                <a:cubicBezTo>
                  <a:pt x="40368" y="2345"/>
                  <a:pt x="40498" y="2345"/>
                  <a:pt x="40565" y="2359"/>
                </a:cubicBezTo>
                <a:cubicBezTo>
                  <a:pt x="40552" y="2377"/>
                  <a:pt x="40540" y="2401"/>
                  <a:pt x="40506" y="2403"/>
                </a:cubicBezTo>
                <a:cubicBezTo>
                  <a:pt x="40474" y="2405"/>
                  <a:pt x="40450" y="2381"/>
                  <a:pt x="40448" y="2381"/>
                </a:cubicBezTo>
                <a:cubicBezTo>
                  <a:pt x="40398" y="2386"/>
                  <a:pt x="40326" y="2421"/>
                  <a:pt x="40242" y="2403"/>
                </a:cubicBezTo>
                <a:cubicBezTo>
                  <a:pt x="40171" y="2336"/>
                  <a:pt x="40089" y="2485"/>
                  <a:pt x="40009" y="2425"/>
                </a:cubicBezTo>
                <a:cubicBezTo>
                  <a:pt x="40004" y="2422"/>
                  <a:pt x="40012" y="2381"/>
                  <a:pt x="40009" y="2381"/>
                </a:cubicBezTo>
                <a:cubicBezTo>
                  <a:pt x="40004" y="2380"/>
                  <a:pt x="39957" y="2399"/>
                  <a:pt x="39950" y="2403"/>
                </a:cubicBezTo>
                <a:cubicBezTo>
                  <a:pt x="39904" y="2425"/>
                  <a:pt x="39888" y="2423"/>
                  <a:pt x="39804" y="2403"/>
                </a:cubicBezTo>
                <a:close/>
                <a:moveTo>
                  <a:pt x="40829" y="2403"/>
                </a:moveTo>
                <a:cubicBezTo>
                  <a:pt x="40775" y="2387"/>
                  <a:pt x="40719" y="2389"/>
                  <a:pt x="40682" y="2381"/>
                </a:cubicBezTo>
                <a:cubicBezTo>
                  <a:pt x="40686" y="2382"/>
                  <a:pt x="40669" y="2344"/>
                  <a:pt x="40654" y="2359"/>
                </a:cubicBezTo>
                <a:cubicBezTo>
                  <a:pt x="40625" y="2386"/>
                  <a:pt x="40632" y="2366"/>
                  <a:pt x="40624" y="2336"/>
                </a:cubicBezTo>
                <a:cubicBezTo>
                  <a:pt x="40769" y="2354"/>
                  <a:pt x="40779" y="2336"/>
                  <a:pt x="40946" y="2336"/>
                </a:cubicBezTo>
                <a:cubicBezTo>
                  <a:pt x="41014" y="2344"/>
                  <a:pt x="40979" y="2273"/>
                  <a:pt x="41034" y="2270"/>
                </a:cubicBezTo>
                <a:cubicBezTo>
                  <a:pt x="41138" y="2278"/>
                  <a:pt x="41110" y="2329"/>
                  <a:pt x="41092" y="2381"/>
                </a:cubicBezTo>
                <a:cubicBezTo>
                  <a:pt x="41129" y="2356"/>
                  <a:pt x="41153" y="2362"/>
                  <a:pt x="41151" y="2403"/>
                </a:cubicBezTo>
                <a:cubicBezTo>
                  <a:pt x="41047" y="2393"/>
                  <a:pt x="40982" y="2354"/>
                  <a:pt x="40859" y="2359"/>
                </a:cubicBezTo>
                <a:cubicBezTo>
                  <a:pt x="40830" y="2359"/>
                  <a:pt x="40835" y="2386"/>
                  <a:pt x="40829" y="2403"/>
                </a:cubicBezTo>
                <a:close/>
                <a:moveTo>
                  <a:pt x="38660" y="2270"/>
                </a:moveTo>
                <a:cubicBezTo>
                  <a:pt x="38689" y="2270"/>
                  <a:pt x="38719" y="2270"/>
                  <a:pt x="38748" y="2270"/>
                </a:cubicBezTo>
                <a:cubicBezTo>
                  <a:pt x="38749" y="2336"/>
                  <a:pt x="38612" y="2345"/>
                  <a:pt x="38572" y="2315"/>
                </a:cubicBezTo>
                <a:cubicBezTo>
                  <a:pt x="38585" y="2283"/>
                  <a:pt x="38598" y="2317"/>
                  <a:pt x="38631" y="2315"/>
                </a:cubicBezTo>
                <a:cubicBezTo>
                  <a:pt x="38659" y="2314"/>
                  <a:pt x="38654" y="2288"/>
                  <a:pt x="38660" y="2270"/>
                </a:cubicBezTo>
                <a:close/>
                <a:moveTo>
                  <a:pt x="36169" y="2381"/>
                </a:moveTo>
                <a:cubicBezTo>
                  <a:pt x="36202" y="2386"/>
                  <a:pt x="36185" y="2403"/>
                  <a:pt x="36169" y="2403"/>
                </a:cubicBezTo>
                <a:cubicBezTo>
                  <a:pt x="36181" y="2458"/>
                  <a:pt x="36252" y="2382"/>
                  <a:pt x="36227" y="2336"/>
                </a:cubicBezTo>
                <a:cubicBezTo>
                  <a:pt x="36273" y="2369"/>
                  <a:pt x="36285" y="2426"/>
                  <a:pt x="36403" y="2403"/>
                </a:cubicBezTo>
                <a:cubicBezTo>
                  <a:pt x="36423" y="2381"/>
                  <a:pt x="36566" y="2293"/>
                  <a:pt x="36432" y="2293"/>
                </a:cubicBezTo>
                <a:cubicBezTo>
                  <a:pt x="36433" y="2259"/>
                  <a:pt x="36650" y="2245"/>
                  <a:pt x="36608" y="2315"/>
                </a:cubicBezTo>
                <a:cubicBezTo>
                  <a:pt x="36483" y="2257"/>
                  <a:pt x="36557" y="2366"/>
                  <a:pt x="36462" y="2381"/>
                </a:cubicBezTo>
                <a:cubicBezTo>
                  <a:pt x="36474" y="2423"/>
                  <a:pt x="36596" y="2383"/>
                  <a:pt x="36549" y="2469"/>
                </a:cubicBezTo>
                <a:cubicBezTo>
                  <a:pt x="36413" y="2469"/>
                  <a:pt x="36276" y="2469"/>
                  <a:pt x="36139" y="2469"/>
                </a:cubicBezTo>
                <a:cubicBezTo>
                  <a:pt x="36083" y="2478"/>
                  <a:pt x="36116" y="2555"/>
                  <a:pt x="36023" y="2535"/>
                </a:cubicBezTo>
                <a:cubicBezTo>
                  <a:pt x="36077" y="2496"/>
                  <a:pt x="35998" y="2479"/>
                  <a:pt x="36023" y="2403"/>
                </a:cubicBezTo>
                <a:cubicBezTo>
                  <a:pt x="36097" y="2414"/>
                  <a:pt x="36125" y="2432"/>
                  <a:pt x="36169" y="2381"/>
                </a:cubicBezTo>
                <a:close/>
                <a:moveTo>
                  <a:pt x="37810" y="2250"/>
                </a:moveTo>
                <a:cubicBezTo>
                  <a:pt x="37839" y="2250"/>
                  <a:pt x="37868" y="2250"/>
                  <a:pt x="37898" y="2250"/>
                </a:cubicBezTo>
                <a:cubicBezTo>
                  <a:pt x="37913" y="2300"/>
                  <a:pt x="37854" y="2285"/>
                  <a:pt x="37810" y="2293"/>
                </a:cubicBezTo>
                <a:cubicBezTo>
                  <a:pt x="37812" y="2293"/>
                  <a:pt x="37769" y="2330"/>
                  <a:pt x="37752" y="2315"/>
                </a:cubicBezTo>
                <a:cubicBezTo>
                  <a:pt x="37742" y="2306"/>
                  <a:pt x="37758" y="2281"/>
                  <a:pt x="37752" y="2270"/>
                </a:cubicBezTo>
                <a:cubicBezTo>
                  <a:pt x="37776" y="2267"/>
                  <a:pt x="37779" y="2280"/>
                  <a:pt x="37781" y="2293"/>
                </a:cubicBezTo>
                <a:cubicBezTo>
                  <a:pt x="37809" y="2293"/>
                  <a:pt x="37804" y="2266"/>
                  <a:pt x="37810" y="2250"/>
                </a:cubicBezTo>
                <a:close/>
                <a:moveTo>
                  <a:pt x="43349" y="2204"/>
                </a:moveTo>
                <a:cubicBezTo>
                  <a:pt x="43445" y="2189"/>
                  <a:pt x="43394" y="2249"/>
                  <a:pt x="43349" y="2250"/>
                </a:cubicBezTo>
                <a:cubicBezTo>
                  <a:pt x="43376" y="2296"/>
                  <a:pt x="43563" y="2280"/>
                  <a:pt x="43526" y="2204"/>
                </a:cubicBezTo>
                <a:cubicBezTo>
                  <a:pt x="43591" y="2221"/>
                  <a:pt x="43754" y="2166"/>
                  <a:pt x="43731" y="2250"/>
                </a:cubicBezTo>
                <a:cubicBezTo>
                  <a:pt x="43820" y="2265"/>
                  <a:pt x="43838" y="2226"/>
                  <a:pt x="43906" y="2227"/>
                </a:cubicBezTo>
                <a:cubicBezTo>
                  <a:pt x="43896" y="2255"/>
                  <a:pt x="43855" y="2261"/>
                  <a:pt x="43848" y="2293"/>
                </a:cubicBezTo>
                <a:cubicBezTo>
                  <a:pt x="43937" y="2320"/>
                  <a:pt x="44000" y="2219"/>
                  <a:pt x="43936" y="2204"/>
                </a:cubicBezTo>
                <a:cubicBezTo>
                  <a:pt x="43961" y="2121"/>
                  <a:pt x="44018" y="2246"/>
                  <a:pt x="44024" y="2250"/>
                </a:cubicBezTo>
                <a:cubicBezTo>
                  <a:pt x="44033" y="2253"/>
                  <a:pt x="44137" y="2189"/>
                  <a:pt x="44112" y="2270"/>
                </a:cubicBezTo>
                <a:cubicBezTo>
                  <a:pt x="44211" y="2272"/>
                  <a:pt x="44238" y="2219"/>
                  <a:pt x="44288" y="2184"/>
                </a:cubicBezTo>
                <a:cubicBezTo>
                  <a:pt x="44411" y="2179"/>
                  <a:pt x="44287" y="2216"/>
                  <a:pt x="44288" y="2250"/>
                </a:cubicBezTo>
                <a:cubicBezTo>
                  <a:pt x="44364" y="2255"/>
                  <a:pt x="44434" y="2257"/>
                  <a:pt x="44404" y="2184"/>
                </a:cubicBezTo>
                <a:cubicBezTo>
                  <a:pt x="44545" y="2173"/>
                  <a:pt x="44626" y="2207"/>
                  <a:pt x="44668" y="2270"/>
                </a:cubicBezTo>
                <a:cubicBezTo>
                  <a:pt x="44749" y="2266"/>
                  <a:pt x="44758" y="2206"/>
                  <a:pt x="44785" y="2161"/>
                </a:cubicBezTo>
                <a:cubicBezTo>
                  <a:pt x="44814" y="2161"/>
                  <a:pt x="44809" y="2188"/>
                  <a:pt x="44815" y="2204"/>
                </a:cubicBezTo>
                <a:cubicBezTo>
                  <a:pt x="44857" y="2216"/>
                  <a:pt x="44967" y="2179"/>
                  <a:pt x="44962" y="2227"/>
                </a:cubicBezTo>
                <a:cubicBezTo>
                  <a:pt x="45021" y="2221"/>
                  <a:pt x="45019" y="2167"/>
                  <a:pt x="45078" y="2161"/>
                </a:cubicBezTo>
                <a:cubicBezTo>
                  <a:pt x="45200" y="2208"/>
                  <a:pt x="45460" y="2221"/>
                  <a:pt x="45578" y="2204"/>
                </a:cubicBezTo>
                <a:cubicBezTo>
                  <a:pt x="45552" y="2293"/>
                  <a:pt x="45380" y="2269"/>
                  <a:pt x="45254" y="2270"/>
                </a:cubicBezTo>
                <a:cubicBezTo>
                  <a:pt x="45234" y="2271"/>
                  <a:pt x="45137" y="2320"/>
                  <a:pt x="45108" y="2293"/>
                </a:cubicBezTo>
                <a:cubicBezTo>
                  <a:pt x="45106" y="2291"/>
                  <a:pt x="45110" y="2271"/>
                  <a:pt x="45108" y="2270"/>
                </a:cubicBezTo>
                <a:cubicBezTo>
                  <a:pt x="45064" y="2266"/>
                  <a:pt x="45064" y="2293"/>
                  <a:pt x="45049" y="2293"/>
                </a:cubicBezTo>
                <a:cubicBezTo>
                  <a:pt x="45081" y="2291"/>
                  <a:pt x="44881" y="2238"/>
                  <a:pt x="44844" y="2270"/>
                </a:cubicBezTo>
                <a:cubicBezTo>
                  <a:pt x="44810" y="2302"/>
                  <a:pt x="44832" y="2272"/>
                  <a:pt x="44844" y="2250"/>
                </a:cubicBezTo>
                <a:cubicBezTo>
                  <a:pt x="44794" y="2241"/>
                  <a:pt x="44789" y="2266"/>
                  <a:pt x="44785" y="2293"/>
                </a:cubicBezTo>
                <a:cubicBezTo>
                  <a:pt x="44736" y="2263"/>
                  <a:pt x="44536" y="2333"/>
                  <a:pt x="44493" y="2293"/>
                </a:cubicBezTo>
                <a:cubicBezTo>
                  <a:pt x="44458" y="2261"/>
                  <a:pt x="44322" y="2303"/>
                  <a:pt x="44228" y="2315"/>
                </a:cubicBezTo>
                <a:cubicBezTo>
                  <a:pt x="44238" y="2314"/>
                  <a:pt x="44217" y="2290"/>
                  <a:pt x="44199" y="2293"/>
                </a:cubicBezTo>
                <a:cubicBezTo>
                  <a:pt x="44196" y="2293"/>
                  <a:pt x="44193" y="2314"/>
                  <a:pt x="44171" y="2315"/>
                </a:cubicBezTo>
                <a:cubicBezTo>
                  <a:pt x="44053" y="2321"/>
                  <a:pt x="43886" y="2339"/>
                  <a:pt x="43789" y="2315"/>
                </a:cubicBezTo>
                <a:cubicBezTo>
                  <a:pt x="43787" y="2314"/>
                  <a:pt x="43825" y="2280"/>
                  <a:pt x="43819" y="2270"/>
                </a:cubicBezTo>
                <a:cubicBezTo>
                  <a:pt x="43724" y="2251"/>
                  <a:pt x="43778" y="2344"/>
                  <a:pt x="43701" y="2336"/>
                </a:cubicBezTo>
                <a:cubicBezTo>
                  <a:pt x="43650" y="2324"/>
                  <a:pt x="43579" y="2326"/>
                  <a:pt x="43555" y="2293"/>
                </a:cubicBezTo>
                <a:cubicBezTo>
                  <a:pt x="43455" y="2327"/>
                  <a:pt x="43400" y="2331"/>
                  <a:pt x="43291" y="2315"/>
                </a:cubicBezTo>
                <a:cubicBezTo>
                  <a:pt x="43270" y="2247"/>
                  <a:pt x="43371" y="2273"/>
                  <a:pt x="43349" y="2204"/>
                </a:cubicBezTo>
                <a:close/>
                <a:moveTo>
                  <a:pt x="47980" y="2184"/>
                </a:moveTo>
                <a:cubicBezTo>
                  <a:pt x="47908" y="2199"/>
                  <a:pt x="48001" y="2110"/>
                  <a:pt x="48010" y="2117"/>
                </a:cubicBezTo>
                <a:cubicBezTo>
                  <a:pt x="48013" y="2119"/>
                  <a:pt x="48005" y="2138"/>
                  <a:pt x="48010" y="2139"/>
                </a:cubicBezTo>
                <a:cubicBezTo>
                  <a:pt x="48015" y="2140"/>
                  <a:pt x="48098" y="2138"/>
                  <a:pt x="48098" y="2139"/>
                </a:cubicBezTo>
                <a:cubicBezTo>
                  <a:pt x="48096" y="2201"/>
                  <a:pt x="48020" y="2117"/>
                  <a:pt x="47980" y="2184"/>
                </a:cubicBezTo>
                <a:close/>
                <a:moveTo>
                  <a:pt x="47687" y="2073"/>
                </a:moveTo>
                <a:cubicBezTo>
                  <a:pt x="47713" y="2143"/>
                  <a:pt x="47641" y="2141"/>
                  <a:pt x="47629" y="2184"/>
                </a:cubicBezTo>
                <a:cubicBezTo>
                  <a:pt x="47602" y="2196"/>
                  <a:pt x="47607" y="2052"/>
                  <a:pt x="47687" y="2073"/>
                </a:cubicBezTo>
                <a:close/>
                <a:moveTo>
                  <a:pt x="47570" y="2073"/>
                </a:moveTo>
                <a:cubicBezTo>
                  <a:pt x="47575" y="2102"/>
                  <a:pt x="47471" y="2155"/>
                  <a:pt x="47541" y="2161"/>
                </a:cubicBezTo>
                <a:cubicBezTo>
                  <a:pt x="47483" y="2224"/>
                  <a:pt x="47423" y="2070"/>
                  <a:pt x="47365" y="2204"/>
                </a:cubicBezTo>
                <a:cubicBezTo>
                  <a:pt x="47334" y="2199"/>
                  <a:pt x="47346" y="2161"/>
                  <a:pt x="47306" y="2161"/>
                </a:cubicBezTo>
                <a:cubicBezTo>
                  <a:pt x="47336" y="2124"/>
                  <a:pt x="47431" y="2137"/>
                  <a:pt x="47481" y="2117"/>
                </a:cubicBezTo>
                <a:cubicBezTo>
                  <a:pt x="47512" y="2103"/>
                  <a:pt x="47513" y="2067"/>
                  <a:pt x="47570" y="2073"/>
                </a:cubicBezTo>
                <a:close/>
                <a:moveTo>
                  <a:pt x="43174" y="2073"/>
                </a:moveTo>
                <a:cubicBezTo>
                  <a:pt x="43167" y="2104"/>
                  <a:pt x="43086" y="2080"/>
                  <a:pt x="43086" y="2117"/>
                </a:cubicBezTo>
                <a:cubicBezTo>
                  <a:pt x="43012" y="2107"/>
                  <a:pt x="43114" y="2054"/>
                  <a:pt x="43174" y="2073"/>
                </a:cubicBezTo>
                <a:close/>
                <a:moveTo>
                  <a:pt x="45724" y="2095"/>
                </a:moveTo>
                <a:cubicBezTo>
                  <a:pt x="45731" y="2071"/>
                  <a:pt x="45781" y="2080"/>
                  <a:pt x="45782" y="2051"/>
                </a:cubicBezTo>
                <a:cubicBezTo>
                  <a:pt x="45892" y="2073"/>
                  <a:pt x="45954" y="2026"/>
                  <a:pt x="45958" y="2095"/>
                </a:cubicBezTo>
                <a:cubicBezTo>
                  <a:pt x="45865" y="2061"/>
                  <a:pt x="45829" y="2088"/>
                  <a:pt x="45724" y="2095"/>
                </a:cubicBezTo>
                <a:close/>
                <a:moveTo>
                  <a:pt x="46955" y="2051"/>
                </a:moveTo>
                <a:cubicBezTo>
                  <a:pt x="46950" y="2050"/>
                  <a:pt x="46958" y="2031"/>
                  <a:pt x="46955" y="2029"/>
                </a:cubicBezTo>
                <a:cubicBezTo>
                  <a:pt x="47030" y="2064"/>
                  <a:pt x="46846" y="2075"/>
                  <a:pt x="46837" y="2051"/>
                </a:cubicBezTo>
                <a:cubicBezTo>
                  <a:pt x="46833" y="2037"/>
                  <a:pt x="46908" y="2016"/>
                  <a:pt x="46925" y="2029"/>
                </a:cubicBezTo>
                <a:cubicBezTo>
                  <a:pt x="46943" y="2043"/>
                  <a:pt x="46925" y="2041"/>
                  <a:pt x="46955" y="2051"/>
                </a:cubicBezTo>
                <a:close/>
                <a:moveTo>
                  <a:pt x="51175" y="2051"/>
                </a:moveTo>
                <a:cubicBezTo>
                  <a:pt x="51177" y="2132"/>
                  <a:pt x="51053" y="2029"/>
                  <a:pt x="51058" y="2029"/>
                </a:cubicBezTo>
                <a:cubicBezTo>
                  <a:pt x="51024" y="2029"/>
                  <a:pt x="51069" y="2115"/>
                  <a:pt x="50970" y="2073"/>
                </a:cubicBezTo>
                <a:cubicBezTo>
                  <a:pt x="50988" y="2053"/>
                  <a:pt x="51005" y="2034"/>
                  <a:pt x="50970" y="2029"/>
                </a:cubicBezTo>
                <a:cubicBezTo>
                  <a:pt x="51002" y="1998"/>
                  <a:pt x="51090" y="2022"/>
                  <a:pt x="51175" y="2051"/>
                </a:cubicBezTo>
                <a:close/>
                <a:moveTo>
                  <a:pt x="50911" y="2007"/>
                </a:moveTo>
                <a:cubicBezTo>
                  <a:pt x="50963" y="2001"/>
                  <a:pt x="50913" y="2092"/>
                  <a:pt x="50853" y="2073"/>
                </a:cubicBezTo>
                <a:cubicBezTo>
                  <a:pt x="50837" y="2025"/>
                  <a:pt x="50909" y="2041"/>
                  <a:pt x="50911" y="2007"/>
                </a:cubicBezTo>
                <a:close/>
                <a:moveTo>
                  <a:pt x="48068" y="2095"/>
                </a:moveTo>
                <a:cubicBezTo>
                  <a:pt x="48085" y="2031"/>
                  <a:pt x="48138" y="2116"/>
                  <a:pt x="48127" y="2117"/>
                </a:cubicBezTo>
                <a:cubicBezTo>
                  <a:pt x="48158" y="2116"/>
                  <a:pt x="48157" y="2056"/>
                  <a:pt x="48215" y="2073"/>
                </a:cubicBezTo>
                <a:cubicBezTo>
                  <a:pt x="48210" y="2091"/>
                  <a:pt x="48186" y="2095"/>
                  <a:pt x="48186" y="2117"/>
                </a:cubicBezTo>
                <a:cubicBezTo>
                  <a:pt x="48248" y="2127"/>
                  <a:pt x="48263" y="2102"/>
                  <a:pt x="48302" y="2095"/>
                </a:cubicBezTo>
                <a:cubicBezTo>
                  <a:pt x="48326" y="2076"/>
                  <a:pt x="48383" y="2082"/>
                  <a:pt x="48391" y="2051"/>
                </a:cubicBezTo>
                <a:cubicBezTo>
                  <a:pt x="48443" y="2063"/>
                  <a:pt x="48513" y="2062"/>
                  <a:pt x="48537" y="2095"/>
                </a:cubicBezTo>
                <a:cubicBezTo>
                  <a:pt x="48562" y="2080"/>
                  <a:pt x="48635" y="2091"/>
                  <a:pt x="48654" y="2073"/>
                </a:cubicBezTo>
                <a:cubicBezTo>
                  <a:pt x="48699" y="2032"/>
                  <a:pt x="48695" y="2083"/>
                  <a:pt x="48743" y="2073"/>
                </a:cubicBezTo>
                <a:cubicBezTo>
                  <a:pt x="48774" y="2066"/>
                  <a:pt x="48762" y="2031"/>
                  <a:pt x="48801" y="2029"/>
                </a:cubicBezTo>
                <a:cubicBezTo>
                  <a:pt x="48865" y="2001"/>
                  <a:pt x="48886" y="2062"/>
                  <a:pt x="48948" y="2073"/>
                </a:cubicBezTo>
                <a:cubicBezTo>
                  <a:pt x="49027" y="2087"/>
                  <a:pt x="49147" y="2050"/>
                  <a:pt x="49211" y="2095"/>
                </a:cubicBezTo>
                <a:cubicBezTo>
                  <a:pt x="49235" y="2083"/>
                  <a:pt x="49259" y="2071"/>
                  <a:pt x="49300" y="2073"/>
                </a:cubicBezTo>
                <a:cubicBezTo>
                  <a:pt x="49304" y="2047"/>
                  <a:pt x="49294" y="2034"/>
                  <a:pt x="49270" y="2029"/>
                </a:cubicBezTo>
                <a:cubicBezTo>
                  <a:pt x="49311" y="1965"/>
                  <a:pt x="49414" y="2035"/>
                  <a:pt x="49446" y="2051"/>
                </a:cubicBezTo>
                <a:cubicBezTo>
                  <a:pt x="49479" y="2047"/>
                  <a:pt x="49462" y="2029"/>
                  <a:pt x="49446" y="2029"/>
                </a:cubicBezTo>
                <a:cubicBezTo>
                  <a:pt x="49459" y="1968"/>
                  <a:pt x="49538" y="2028"/>
                  <a:pt x="49504" y="2073"/>
                </a:cubicBezTo>
                <a:cubicBezTo>
                  <a:pt x="49559" y="2094"/>
                  <a:pt x="49575" y="2031"/>
                  <a:pt x="49592" y="2029"/>
                </a:cubicBezTo>
                <a:cubicBezTo>
                  <a:pt x="49631" y="2024"/>
                  <a:pt x="49603" y="2067"/>
                  <a:pt x="49622" y="2073"/>
                </a:cubicBezTo>
                <a:cubicBezTo>
                  <a:pt x="49678" y="2089"/>
                  <a:pt x="49738" y="2011"/>
                  <a:pt x="49738" y="2117"/>
                </a:cubicBezTo>
                <a:cubicBezTo>
                  <a:pt x="49586" y="2121"/>
                  <a:pt x="49409" y="2111"/>
                  <a:pt x="49241" y="2117"/>
                </a:cubicBezTo>
                <a:cubicBezTo>
                  <a:pt x="49193" y="2119"/>
                  <a:pt x="49191" y="2134"/>
                  <a:pt x="49153" y="2139"/>
                </a:cubicBezTo>
                <a:cubicBezTo>
                  <a:pt x="49021" y="2153"/>
                  <a:pt x="48882" y="2134"/>
                  <a:pt x="48772" y="2139"/>
                </a:cubicBezTo>
                <a:cubicBezTo>
                  <a:pt x="48725" y="2141"/>
                  <a:pt x="48722" y="2159"/>
                  <a:pt x="48684" y="2161"/>
                </a:cubicBezTo>
                <a:cubicBezTo>
                  <a:pt x="48599" y="2166"/>
                  <a:pt x="48493" y="2154"/>
                  <a:pt x="48421" y="2161"/>
                </a:cubicBezTo>
                <a:cubicBezTo>
                  <a:pt x="48357" y="2167"/>
                  <a:pt x="48331" y="2203"/>
                  <a:pt x="48273" y="2161"/>
                </a:cubicBezTo>
                <a:cubicBezTo>
                  <a:pt x="48277" y="2164"/>
                  <a:pt x="48231" y="2136"/>
                  <a:pt x="48245" y="2139"/>
                </a:cubicBezTo>
                <a:cubicBezTo>
                  <a:pt x="48166" y="2119"/>
                  <a:pt x="48206" y="2172"/>
                  <a:pt x="48127" y="2139"/>
                </a:cubicBezTo>
                <a:cubicBezTo>
                  <a:pt x="48106" y="2130"/>
                  <a:pt x="48107" y="2091"/>
                  <a:pt x="48068" y="2095"/>
                </a:cubicBezTo>
                <a:close/>
                <a:moveTo>
                  <a:pt x="48215" y="2007"/>
                </a:moveTo>
                <a:cubicBezTo>
                  <a:pt x="48129" y="2080"/>
                  <a:pt x="48010" y="1978"/>
                  <a:pt x="48068" y="1984"/>
                </a:cubicBezTo>
                <a:cubicBezTo>
                  <a:pt x="48084" y="1986"/>
                  <a:pt x="48104" y="2007"/>
                  <a:pt x="48098" y="2007"/>
                </a:cubicBezTo>
                <a:cubicBezTo>
                  <a:pt x="48127" y="2005"/>
                  <a:pt x="48180" y="1968"/>
                  <a:pt x="48215" y="2007"/>
                </a:cubicBezTo>
                <a:close/>
                <a:moveTo>
                  <a:pt x="51381" y="2029"/>
                </a:moveTo>
                <a:cubicBezTo>
                  <a:pt x="51356" y="2050"/>
                  <a:pt x="51308" y="2043"/>
                  <a:pt x="51204" y="2051"/>
                </a:cubicBezTo>
                <a:cubicBezTo>
                  <a:pt x="51204" y="2022"/>
                  <a:pt x="51204" y="1992"/>
                  <a:pt x="51204" y="1963"/>
                </a:cubicBezTo>
                <a:cubicBezTo>
                  <a:pt x="51250" y="1956"/>
                  <a:pt x="51214" y="2017"/>
                  <a:pt x="51233" y="2029"/>
                </a:cubicBezTo>
                <a:cubicBezTo>
                  <a:pt x="51278" y="2056"/>
                  <a:pt x="51346" y="1986"/>
                  <a:pt x="51381" y="2029"/>
                </a:cubicBezTo>
                <a:close/>
                <a:moveTo>
                  <a:pt x="46193" y="1984"/>
                </a:moveTo>
                <a:cubicBezTo>
                  <a:pt x="46195" y="1984"/>
                  <a:pt x="46253" y="1942"/>
                  <a:pt x="46280" y="1963"/>
                </a:cubicBezTo>
                <a:cubicBezTo>
                  <a:pt x="46302" y="1978"/>
                  <a:pt x="46097" y="2017"/>
                  <a:pt x="46193" y="1984"/>
                </a:cubicBezTo>
                <a:close/>
                <a:moveTo>
                  <a:pt x="49007" y="1941"/>
                </a:moveTo>
                <a:cubicBezTo>
                  <a:pt x="49027" y="2008"/>
                  <a:pt x="48959" y="1953"/>
                  <a:pt x="48948" y="1963"/>
                </a:cubicBezTo>
                <a:cubicBezTo>
                  <a:pt x="48904" y="2004"/>
                  <a:pt x="48792" y="1975"/>
                  <a:pt x="48713" y="2007"/>
                </a:cubicBezTo>
                <a:cubicBezTo>
                  <a:pt x="48740" y="1882"/>
                  <a:pt x="48908" y="1997"/>
                  <a:pt x="49007" y="1941"/>
                </a:cubicBezTo>
                <a:close/>
                <a:moveTo>
                  <a:pt x="47013" y="1941"/>
                </a:moveTo>
                <a:cubicBezTo>
                  <a:pt x="46921" y="1911"/>
                  <a:pt x="47168" y="1920"/>
                  <a:pt x="47130" y="1984"/>
                </a:cubicBezTo>
                <a:cubicBezTo>
                  <a:pt x="47091" y="1984"/>
                  <a:pt x="47052" y="1984"/>
                  <a:pt x="47013" y="1984"/>
                </a:cubicBezTo>
                <a:cubicBezTo>
                  <a:pt x="47031" y="1965"/>
                  <a:pt x="47049" y="1945"/>
                  <a:pt x="47013" y="1941"/>
                </a:cubicBezTo>
                <a:close/>
                <a:moveTo>
                  <a:pt x="54487" y="1831"/>
                </a:moveTo>
                <a:cubicBezTo>
                  <a:pt x="54530" y="1840"/>
                  <a:pt x="54484" y="1850"/>
                  <a:pt x="54487" y="1875"/>
                </a:cubicBezTo>
                <a:cubicBezTo>
                  <a:pt x="54516" y="1962"/>
                  <a:pt x="54607" y="1854"/>
                  <a:pt x="54575" y="1852"/>
                </a:cubicBezTo>
                <a:cubicBezTo>
                  <a:pt x="54606" y="1854"/>
                  <a:pt x="54605" y="1913"/>
                  <a:pt x="54663" y="1896"/>
                </a:cubicBezTo>
                <a:cubicBezTo>
                  <a:pt x="54651" y="1946"/>
                  <a:pt x="54519" y="1906"/>
                  <a:pt x="54457" y="1918"/>
                </a:cubicBezTo>
                <a:cubicBezTo>
                  <a:pt x="54446" y="1873"/>
                  <a:pt x="54478" y="1861"/>
                  <a:pt x="54487" y="1831"/>
                </a:cubicBezTo>
                <a:close/>
                <a:moveTo>
                  <a:pt x="53139" y="1941"/>
                </a:moveTo>
                <a:cubicBezTo>
                  <a:pt x="53140" y="1920"/>
                  <a:pt x="53174" y="1924"/>
                  <a:pt x="53198" y="1918"/>
                </a:cubicBezTo>
                <a:cubicBezTo>
                  <a:pt x="53254" y="1909"/>
                  <a:pt x="53270" y="1872"/>
                  <a:pt x="53344" y="1875"/>
                </a:cubicBezTo>
                <a:cubicBezTo>
                  <a:pt x="53312" y="1902"/>
                  <a:pt x="53318" y="1920"/>
                  <a:pt x="53374" y="1918"/>
                </a:cubicBezTo>
                <a:cubicBezTo>
                  <a:pt x="53406" y="1915"/>
                  <a:pt x="53390" y="1896"/>
                  <a:pt x="53374" y="1896"/>
                </a:cubicBezTo>
                <a:cubicBezTo>
                  <a:pt x="53365" y="1852"/>
                  <a:pt x="53457" y="1901"/>
                  <a:pt x="53462" y="1918"/>
                </a:cubicBezTo>
                <a:cubicBezTo>
                  <a:pt x="53585" y="1891"/>
                  <a:pt x="53585" y="1884"/>
                  <a:pt x="53696" y="1875"/>
                </a:cubicBezTo>
                <a:cubicBezTo>
                  <a:pt x="53706" y="1916"/>
                  <a:pt x="53628" y="1900"/>
                  <a:pt x="53608" y="1918"/>
                </a:cubicBezTo>
                <a:cubicBezTo>
                  <a:pt x="53606" y="1921"/>
                  <a:pt x="53611" y="1940"/>
                  <a:pt x="53608" y="1941"/>
                </a:cubicBezTo>
                <a:cubicBezTo>
                  <a:pt x="53529" y="1960"/>
                  <a:pt x="53411" y="1908"/>
                  <a:pt x="53374" y="1963"/>
                </a:cubicBezTo>
                <a:cubicBezTo>
                  <a:pt x="53303" y="1900"/>
                  <a:pt x="53266" y="1941"/>
                  <a:pt x="53139" y="1941"/>
                </a:cubicBezTo>
                <a:close/>
                <a:moveTo>
                  <a:pt x="53226" y="1852"/>
                </a:moveTo>
                <a:cubicBezTo>
                  <a:pt x="53222" y="1827"/>
                  <a:pt x="53174" y="1834"/>
                  <a:pt x="53139" y="1831"/>
                </a:cubicBezTo>
                <a:cubicBezTo>
                  <a:pt x="53054" y="1794"/>
                  <a:pt x="53288" y="1813"/>
                  <a:pt x="53344" y="1809"/>
                </a:cubicBezTo>
                <a:cubicBezTo>
                  <a:pt x="53344" y="1830"/>
                  <a:pt x="53309" y="1825"/>
                  <a:pt x="53286" y="1831"/>
                </a:cubicBezTo>
                <a:cubicBezTo>
                  <a:pt x="53208" y="1824"/>
                  <a:pt x="53261" y="1916"/>
                  <a:pt x="53168" y="1896"/>
                </a:cubicBezTo>
                <a:cubicBezTo>
                  <a:pt x="53181" y="1877"/>
                  <a:pt x="53194" y="1857"/>
                  <a:pt x="53226" y="1852"/>
                </a:cubicBezTo>
                <a:close/>
                <a:moveTo>
                  <a:pt x="50999" y="1831"/>
                </a:moveTo>
                <a:cubicBezTo>
                  <a:pt x="51009" y="1845"/>
                  <a:pt x="50926" y="1864"/>
                  <a:pt x="50911" y="1852"/>
                </a:cubicBezTo>
                <a:cubicBezTo>
                  <a:pt x="50910" y="1851"/>
                  <a:pt x="50913" y="1831"/>
                  <a:pt x="50911" y="1831"/>
                </a:cubicBezTo>
                <a:cubicBezTo>
                  <a:pt x="50896" y="1831"/>
                  <a:pt x="50871" y="1861"/>
                  <a:pt x="50853" y="1852"/>
                </a:cubicBezTo>
                <a:cubicBezTo>
                  <a:pt x="50796" y="1828"/>
                  <a:pt x="50899" y="1795"/>
                  <a:pt x="50999" y="1831"/>
                </a:cubicBezTo>
                <a:close/>
                <a:moveTo>
                  <a:pt x="50707" y="1831"/>
                </a:moveTo>
                <a:cubicBezTo>
                  <a:pt x="50655" y="1818"/>
                  <a:pt x="50533" y="1857"/>
                  <a:pt x="50530" y="1809"/>
                </a:cubicBezTo>
                <a:cubicBezTo>
                  <a:pt x="50589" y="1809"/>
                  <a:pt x="50647" y="1809"/>
                  <a:pt x="50707" y="1809"/>
                </a:cubicBezTo>
                <a:cubicBezTo>
                  <a:pt x="50713" y="1840"/>
                  <a:pt x="50793" y="1816"/>
                  <a:pt x="50794" y="1852"/>
                </a:cubicBezTo>
                <a:cubicBezTo>
                  <a:pt x="50752" y="1855"/>
                  <a:pt x="50711" y="1857"/>
                  <a:pt x="50707" y="1831"/>
                </a:cubicBezTo>
                <a:close/>
                <a:moveTo>
                  <a:pt x="54164" y="1786"/>
                </a:moveTo>
                <a:cubicBezTo>
                  <a:pt x="54190" y="1713"/>
                  <a:pt x="54218" y="1807"/>
                  <a:pt x="54254" y="1809"/>
                </a:cubicBezTo>
                <a:cubicBezTo>
                  <a:pt x="54281" y="1810"/>
                  <a:pt x="54332" y="1780"/>
                  <a:pt x="54281" y="1809"/>
                </a:cubicBezTo>
                <a:cubicBezTo>
                  <a:pt x="54268" y="1816"/>
                  <a:pt x="54257" y="1836"/>
                  <a:pt x="54223" y="1831"/>
                </a:cubicBezTo>
                <a:cubicBezTo>
                  <a:pt x="54210" y="1811"/>
                  <a:pt x="54198" y="1791"/>
                  <a:pt x="54164" y="1786"/>
                </a:cubicBezTo>
                <a:close/>
                <a:moveTo>
                  <a:pt x="52465" y="1743"/>
                </a:moveTo>
                <a:cubicBezTo>
                  <a:pt x="52490" y="1698"/>
                  <a:pt x="52669" y="1719"/>
                  <a:pt x="52699" y="1743"/>
                </a:cubicBezTo>
                <a:cubicBezTo>
                  <a:pt x="52659" y="1780"/>
                  <a:pt x="52592" y="1740"/>
                  <a:pt x="52465" y="1743"/>
                </a:cubicBezTo>
                <a:close/>
                <a:moveTo>
                  <a:pt x="52787" y="1765"/>
                </a:moveTo>
                <a:cubicBezTo>
                  <a:pt x="52783" y="1703"/>
                  <a:pt x="52870" y="1694"/>
                  <a:pt x="52905" y="1721"/>
                </a:cubicBezTo>
                <a:cubicBezTo>
                  <a:pt x="52903" y="1741"/>
                  <a:pt x="52869" y="1738"/>
                  <a:pt x="52846" y="1743"/>
                </a:cubicBezTo>
                <a:cubicBezTo>
                  <a:pt x="52841" y="1761"/>
                  <a:pt x="52857" y="1764"/>
                  <a:pt x="52875" y="1765"/>
                </a:cubicBezTo>
                <a:cubicBezTo>
                  <a:pt x="52863" y="1797"/>
                  <a:pt x="52838" y="1756"/>
                  <a:pt x="52787" y="1765"/>
                </a:cubicBezTo>
                <a:close/>
                <a:moveTo>
                  <a:pt x="45753" y="1743"/>
                </a:moveTo>
                <a:cubicBezTo>
                  <a:pt x="45793" y="1647"/>
                  <a:pt x="45639" y="1696"/>
                  <a:pt x="45665" y="1611"/>
                </a:cubicBezTo>
                <a:cubicBezTo>
                  <a:pt x="45683" y="1617"/>
                  <a:pt x="45778" y="1665"/>
                  <a:pt x="45782" y="1611"/>
                </a:cubicBezTo>
                <a:cubicBezTo>
                  <a:pt x="45817" y="1614"/>
                  <a:pt x="45807" y="1651"/>
                  <a:pt x="45812" y="1677"/>
                </a:cubicBezTo>
                <a:cubicBezTo>
                  <a:pt x="45862" y="1677"/>
                  <a:pt x="45887" y="1661"/>
                  <a:pt x="45900" y="1632"/>
                </a:cubicBezTo>
                <a:cubicBezTo>
                  <a:pt x="45960" y="1645"/>
                  <a:pt x="45961" y="1667"/>
                  <a:pt x="45928" y="1698"/>
                </a:cubicBezTo>
                <a:cubicBezTo>
                  <a:pt x="45949" y="1698"/>
                  <a:pt x="45968" y="1698"/>
                  <a:pt x="45987" y="1698"/>
                </a:cubicBezTo>
                <a:cubicBezTo>
                  <a:pt x="45968" y="1765"/>
                  <a:pt x="45924" y="1677"/>
                  <a:pt x="45870" y="1698"/>
                </a:cubicBezTo>
                <a:cubicBezTo>
                  <a:pt x="45824" y="1708"/>
                  <a:pt x="45845" y="1768"/>
                  <a:pt x="45753" y="1743"/>
                </a:cubicBezTo>
                <a:close/>
                <a:moveTo>
                  <a:pt x="44288" y="1611"/>
                </a:moveTo>
                <a:cubicBezTo>
                  <a:pt x="44327" y="1632"/>
                  <a:pt x="44376" y="1647"/>
                  <a:pt x="44404" y="1677"/>
                </a:cubicBezTo>
                <a:cubicBezTo>
                  <a:pt x="44431" y="1748"/>
                  <a:pt x="44308" y="1707"/>
                  <a:pt x="44317" y="1765"/>
                </a:cubicBezTo>
                <a:cubicBezTo>
                  <a:pt x="44248" y="1759"/>
                  <a:pt x="44298" y="1667"/>
                  <a:pt x="44346" y="1677"/>
                </a:cubicBezTo>
                <a:cubicBezTo>
                  <a:pt x="44327" y="1654"/>
                  <a:pt x="44279" y="1654"/>
                  <a:pt x="44288" y="1611"/>
                </a:cubicBezTo>
                <a:close/>
                <a:moveTo>
                  <a:pt x="51175" y="1589"/>
                </a:moveTo>
                <a:cubicBezTo>
                  <a:pt x="51209" y="1593"/>
                  <a:pt x="51191" y="1611"/>
                  <a:pt x="51175" y="1611"/>
                </a:cubicBezTo>
                <a:cubicBezTo>
                  <a:pt x="51194" y="1633"/>
                  <a:pt x="51242" y="1634"/>
                  <a:pt x="51233" y="1677"/>
                </a:cubicBezTo>
                <a:cubicBezTo>
                  <a:pt x="51302" y="1677"/>
                  <a:pt x="51371" y="1677"/>
                  <a:pt x="51439" y="1677"/>
                </a:cubicBezTo>
                <a:cubicBezTo>
                  <a:pt x="51444" y="1706"/>
                  <a:pt x="51290" y="1721"/>
                  <a:pt x="51381" y="1743"/>
                </a:cubicBezTo>
                <a:cubicBezTo>
                  <a:pt x="51359" y="1782"/>
                  <a:pt x="51327" y="1746"/>
                  <a:pt x="51292" y="1743"/>
                </a:cubicBezTo>
                <a:cubicBezTo>
                  <a:pt x="51266" y="1733"/>
                  <a:pt x="51240" y="1723"/>
                  <a:pt x="51233" y="1698"/>
                </a:cubicBezTo>
                <a:cubicBezTo>
                  <a:pt x="51145" y="1706"/>
                  <a:pt x="51005" y="1674"/>
                  <a:pt x="50999" y="1743"/>
                </a:cubicBezTo>
                <a:cubicBezTo>
                  <a:pt x="50910" y="1727"/>
                  <a:pt x="50943" y="1727"/>
                  <a:pt x="50853" y="1743"/>
                </a:cubicBezTo>
                <a:cubicBezTo>
                  <a:pt x="50856" y="1703"/>
                  <a:pt x="50817" y="1696"/>
                  <a:pt x="50824" y="1654"/>
                </a:cubicBezTo>
                <a:cubicBezTo>
                  <a:pt x="50935" y="1699"/>
                  <a:pt x="51017" y="1637"/>
                  <a:pt x="51175" y="1654"/>
                </a:cubicBezTo>
                <a:cubicBezTo>
                  <a:pt x="51139" y="1626"/>
                  <a:pt x="51164" y="1620"/>
                  <a:pt x="51175" y="1589"/>
                </a:cubicBezTo>
                <a:close/>
                <a:moveTo>
                  <a:pt x="55074" y="1632"/>
                </a:moveTo>
                <a:cubicBezTo>
                  <a:pt x="55103" y="1632"/>
                  <a:pt x="55132" y="1632"/>
                  <a:pt x="55162" y="1632"/>
                </a:cubicBezTo>
                <a:cubicBezTo>
                  <a:pt x="55181" y="1679"/>
                  <a:pt x="55128" y="1663"/>
                  <a:pt x="55103" y="1677"/>
                </a:cubicBezTo>
                <a:cubicBezTo>
                  <a:pt x="55052" y="1706"/>
                  <a:pt x="55037" y="1716"/>
                  <a:pt x="55015" y="1765"/>
                </a:cubicBezTo>
                <a:cubicBezTo>
                  <a:pt x="54904" y="1707"/>
                  <a:pt x="55089" y="1691"/>
                  <a:pt x="55074" y="1632"/>
                </a:cubicBezTo>
                <a:close/>
                <a:moveTo>
                  <a:pt x="54956" y="1809"/>
                </a:moveTo>
                <a:cubicBezTo>
                  <a:pt x="55019" y="1756"/>
                  <a:pt x="54942" y="1854"/>
                  <a:pt x="54956" y="1896"/>
                </a:cubicBezTo>
                <a:cubicBezTo>
                  <a:pt x="54862" y="1892"/>
                  <a:pt x="54832" y="1935"/>
                  <a:pt x="54721" y="1918"/>
                </a:cubicBezTo>
                <a:cubicBezTo>
                  <a:pt x="54720" y="1851"/>
                  <a:pt x="54783" y="1833"/>
                  <a:pt x="54810" y="1786"/>
                </a:cubicBezTo>
                <a:cubicBezTo>
                  <a:pt x="54783" y="1748"/>
                  <a:pt x="54738" y="1722"/>
                  <a:pt x="54721" y="1677"/>
                </a:cubicBezTo>
                <a:cubicBezTo>
                  <a:pt x="54666" y="1721"/>
                  <a:pt x="54583" y="1688"/>
                  <a:pt x="54517" y="1677"/>
                </a:cubicBezTo>
                <a:cubicBezTo>
                  <a:pt x="54521" y="1622"/>
                  <a:pt x="54616" y="1670"/>
                  <a:pt x="54635" y="1677"/>
                </a:cubicBezTo>
                <a:cubicBezTo>
                  <a:pt x="54609" y="1644"/>
                  <a:pt x="54590" y="1607"/>
                  <a:pt x="54517" y="1611"/>
                </a:cubicBezTo>
                <a:cubicBezTo>
                  <a:pt x="54506" y="1574"/>
                  <a:pt x="54540" y="1569"/>
                  <a:pt x="54575" y="1566"/>
                </a:cubicBezTo>
                <a:cubicBezTo>
                  <a:pt x="54575" y="1523"/>
                  <a:pt x="54495" y="1538"/>
                  <a:pt x="54517" y="1478"/>
                </a:cubicBezTo>
                <a:cubicBezTo>
                  <a:pt x="54573" y="1469"/>
                  <a:pt x="54623" y="1493"/>
                  <a:pt x="54575" y="1500"/>
                </a:cubicBezTo>
                <a:cubicBezTo>
                  <a:pt x="54597" y="1521"/>
                  <a:pt x="54629" y="1534"/>
                  <a:pt x="54663" y="1545"/>
                </a:cubicBezTo>
                <a:cubicBezTo>
                  <a:pt x="54629" y="1577"/>
                  <a:pt x="54629" y="1601"/>
                  <a:pt x="54663" y="1632"/>
                </a:cubicBezTo>
                <a:cubicBezTo>
                  <a:pt x="54688" y="1623"/>
                  <a:pt x="54715" y="1613"/>
                  <a:pt x="54721" y="1589"/>
                </a:cubicBezTo>
                <a:cubicBezTo>
                  <a:pt x="54780" y="1630"/>
                  <a:pt x="54768" y="1668"/>
                  <a:pt x="54868" y="1632"/>
                </a:cubicBezTo>
                <a:cubicBezTo>
                  <a:pt x="54852" y="1650"/>
                  <a:pt x="54838" y="1668"/>
                  <a:pt x="54839" y="1698"/>
                </a:cubicBezTo>
                <a:cubicBezTo>
                  <a:pt x="54937" y="1721"/>
                  <a:pt x="54884" y="1631"/>
                  <a:pt x="54898" y="1589"/>
                </a:cubicBezTo>
                <a:cubicBezTo>
                  <a:pt x="54963" y="1577"/>
                  <a:pt x="54939" y="1631"/>
                  <a:pt x="54986" y="1632"/>
                </a:cubicBezTo>
                <a:cubicBezTo>
                  <a:pt x="55042" y="1641"/>
                  <a:pt x="55028" y="1532"/>
                  <a:pt x="54956" y="1566"/>
                </a:cubicBezTo>
                <a:cubicBezTo>
                  <a:pt x="54976" y="1500"/>
                  <a:pt x="55019" y="1587"/>
                  <a:pt x="55074" y="1566"/>
                </a:cubicBezTo>
                <a:cubicBezTo>
                  <a:pt x="55044" y="1596"/>
                  <a:pt x="55045" y="1648"/>
                  <a:pt x="55015" y="1677"/>
                </a:cubicBezTo>
                <a:cubicBezTo>
                  <a:pt x="54891" y="1578"/>
                  <a:pt x="54932" y="1818"/>
                  <a:pt x="54839" y="1743"/>
                </a:cubicBezTo>
                <a:cubicBezTo>
                  <a:pt x="54862" y="1762"/>
                  <a:pt x="54870" y="1792"/>
                  <a:pt x="54868" y="1831"/>
                </a:cubicBezTo>
                <a:cubicBezTo>
                  <a:pt x="54910" y="1833"/>
                  <a:pt x="54952" y="1834"/>
                  <a:pt x="54956" y="1809"/>
                </a:cubicBezTo>
                <a:close/>
                <a:moveTo>
                  <a:pt x="52787" y="1523"/>
                </a:moveTo>
                <a:cubicBezTo>
                  <a:pt x="52813" y="1587"/>
                  <a:pt x="52882" y="1509"/>
                  <a:pt x="52933" y="1523"/>
                </a:cubicBezTo>
                <a:cubicBezTo>
                  <a:pt x="52939" y="1577"/>
                  <a:pt x="52939" y="1629"/>
                  <a:pt x="52905" y="1654"/>
                </a:cubicBezTo>
                <a:cubicBezTo>
                  <a:pt x="52878" y="1671"/>
                  <a:pt x="52827" y="1621"/>
                  <a:pt x="52817" y="1632"/>
                </a:cubicBezTo>
                <a:cubicBezTo>
                  <a:pt x="52807" y="1643"/>
                  <a:pt x="52873" y="1677"/>
                  <a:pt x="52817" y="1677"/>
                </a:cubicBezTo>
                <a:cubicBezTo>
                  <a:pt x="52799" y="1677"/>
                  <a:pt x="52779" y="1656"/>
                  <a:pt x="52787" y="1654"/>
                </a:cubicBezTo>
                <a:cubicBezTo>
                  <a:pt x="52748" y="1661"/>
                  <a:pt x="52741" y="1694"/>
                  <a:pt x="52699" y="1698"/>
                </a:cubicBezTo>
                <a:cubicBezTo>
                  <a:pt x="52598" y="1709"/>
                  <a:pt x="52485" y="1691"/>
                  <a:pt x="52318" y="1698"/>
                </a:cubicBezTo>
                <a:cubicBezTo>
                  <a:pt x="52251" y="1613"/>
                  <a:pt x="52171" y="1658"/>
                  <a:pt x="52025" y="1654"/>
                </a:cubicBezTo>
                <a:cubicBezTo>
                  <a:pt x="52059" y="1586"/>
                  <a:pt x="52151" y="1649"/>
                  <a:pt x="52260" y="1611"/>
                </a:cubicBezTo>
                <a:cubicBezTo>
                  <a:pt x="52294" y="1607"/>
                  <a:pt x="52285" y="1571"/>
                  <a:pt x="52289" y="1545"/>
                </a:cubicBezTo>
                <a:cubicBezTo>
                  <a:pt x="52339" y="1545"/>
                  <a:pt x="52365" y="1529"/>
                  <a:pt x="52377" y="1500"/>
                </a:cubicBezTo>
                <a:cubicBezTo>
                  <a:pt x="52446" y="1500"/>
                  <a:pt x="52514" y="1500"/>
                  <a:pt x="52583" y="1500"/>
                </a:cubicBezTo>
                <a:cubicBezTo>
                  <a:pt x="52583" y="1515"/>
                  <a:pt x="52583" y="1530"/>
                  <a:pt x="52583" y="1545"/>
                </a:cubicBezTo>
                <a:cubicBezTo>
                  <a:pt x="52617" y="1535"/>
                  <a:pt x="52643" y="1517"/>
                  <a:pt x="52641" y="1478"/>
                </a:cubicBezTo>
                <a:cubicBezTo>
                  <a:pt x="52755" y="1504"/>
                  <a:pt x="52749" y="1484"/>
                  <a:pt x="52875" y="1500"/>
                </a:cubicBezTo>
                <a:cubicBezTo>
                  <a:pt x="52871" y="1526"/>
                  <a:pt x="52822" y="1519"/>
                  <a:pt x="52787" y="1523"/>
                </a:cubicBezTo>
                <a:close/>
                <a:moveTo>
                  <a:pt x="55103" y="1457"/>
                </a:moveTo>
                <a:cubicBezTo>
                  <a:pt x="55096" y="1447"/>
                  <a:pt x="55054" y="1419"/>
                  <a:pt x="55074" y="1391"/>
                </a:cubicBezTo>
                <a:cubicBezTo>
                  <a:pt x="55076" y="1388"/>
                  <a:pt x="55148" y="1422"/>
                  <a:pt x="55132" y="1434"/>
                </a:cubicBezTo>
                <a:cubicBezTo>
                  <a:pt x="55130" y="1436"/>
                  <a:pt x="55103" y="1433"/>
                  <a:pt x="55103" y="1434"/>
                </a:cubicBezTo>
                <a:cubicBezTo>
                  <a:pt x="55102" y="1453"/>
                  <a:pt x="55133" y="1499"/>
                  <a:pt x="55103" y="1457"/>
                </a:cubicBezTo>
                <a:close/>
                <a:moveTo>
                  <a:pt x="54635" y="1413"/>
                </a:moveTo>
                <a:cubicBezTo>
                  <a:pt x="54654" y="1383"/>
                  <a:pt x="54712" y="1424"/>
                  <a:pt x="54780" y="1391"/>
                </a:cubicBezTo>
                <a:cubicBezTo>
                  <a:pt x="54808" y="1470"/>
                  <a:pt x="54654" y="1430"/>
                  <a:pt x="54635" y="1413"/>
                </a:cubicBezTo>
                <a:close/>
                <a:moveTo>
                  <a:pt x="52025" y="1391"/>
                </a:moveTo>
                <a:cubicBezTo>
                  <a:pt x="52079" y="1394"/>
                  <a:pt x="52087" y="1364"/>
                  <a:pt x="52142" y="1368"/>
                </a:cubicBezTo>
                <a:cubicBezTo>
                  <a:pt x="52130" y="1395"/>
                  <a:pt x="52105" y="1413"/>
                  <a:pt x="52055" y="1413"/>
                </a:cubicBezTo>
                <a:cubicBezTo>
                  <a:pt x="52043" y="1439"/>
                  <a:pt x="52106" y="1424"/>
                  <a:pt x="52113" y="1434"/>
                </a:cubicBezTo>
                <a:cubicBezTo>
                  <a:pt x="52109" y="1428"/>
                  <a:pt x="52096" y="1547"/>
                  <a:pt x="52025" y="1523"/>
                </a:cubicBezTo>
                <a:cubicBezTo>
                  <a:pt x="52052" y="1458"/>
                  <a:pt x="52052" y="1455"/>
                  <a:pt x="52025" y="1391"/>
                </a:cubicBezTo>
                <a:close/>
                <a:moveTo>
                  <a:pt x="53608" y="1368"/>
                </a:moveTo>
                <a:cubicBezTo>
                  <a:pt x="53594" y="1322"/>
                  <a:pt x="53650" y="1326"/>
                  <a:pt x="53696" y="1325"/>
                </a:cubicBezTo>
                <a:cubicBezTo>
                  <a:pt x="53701" y="1343"/>
                  <a:pt x="53684" y="1345"/>
                  <a:pt x="53667" y="1346"/>
                </a:cubicBezTo>
                <a:cubicBezTo>
                  <a:pt x="53688" y="1367"/>
                  <a:pt x="53720" y="1379"/>
                  <a:pt x="53755" y="1391"/>
                </a:cubicBezTo>
                <a:cubicBezTo>
                  <a:pt x="53746" y="1415"/>
                  <a:pt x="53696" y="1406"/>
                  <a:pt x="53696" y="1434"/>
                </a:cubicBezTo>
                <a:cubicBezTo>
                  <a:pt x="53663" y="1430"/>
                  <a:pt x="53680" y="1412"/>
                  <a:pt x="53696" y="1413"/>
                </a:cubicBezTo>
                <a:cubicBezTo>
                  <a:pt x="53683" y="1385"/>
                  <a:pt x="53659" y="1367"/>
                  <a:pt x="53608" y="1368"/>
                </a:cubicBezTo>
                <a:close/>
                <a:moveTo>
                  <a:pt x="52963" y="1346"/>
                </a:moveTo>
                <a:cubicBezTo>
                  <a:pt x="52967" y="1299"/>
                  <a:pt x="53213" y="1448"/>
                  <a:pt x="53226" y="1325"/>
                </a:cubicBezTo>
                <a:cubicBezTo>
                  <a:pt x="53278" y="1317"/>
                  <a:pt x="53330" y="1410"/>
                  <a:pt x="53226" y="1391"/>
                </a:cubicBezTo>
                <a:cubicBezTo>
                  <a:pt x="53222" y="1409"/>
                  <a:pt x="53238" y="1411"/>
                  <a:pt x="53255" y="1413"/>
                </a:cubicBezTo>
                <a:cubicBezTo>
                  <a:pt x="53261" y="1484"/>
                  <a:pt x="53168" y="1394"/>
                  <a:pt x="53139" y="1391"/>
                </a:cubicBezTo>
                <a:cubicBezTo>
                  <a:pt x="53114" y="1387"/>
                  <a:pt x="53072" y="1410"/>
                  <a:pt x="53081" y="1413"/>
                </a:cubicBezTo>
                <a:cubicBezTo>
                  <a:pt x="53042" y="1401"/>
                  <a:pt x="53036" y="1353"/>
                  <a:pt x="52963" y="1346"/>
                </a:cubicBezTo>
                <a:close/>
                <a:moveTo>
                  <a:pt x="53960" y="1302"/>
                </a:moveTo>
                <a:cubicBezTo>
                  <a:pt x="53998" y="1302"/>
                  <a:pt x="54038" y="1302"/>
                  <a:pt x="54076" y="1302"/>
                </a:cubicBezTo>
                <a:cubicBezTo>
                  <a:pt x="54052" y="1328"/>
                  <a:pt x="54038" y="1361"/>
                  <a:pt x="54048" y="1413"/>
                </a:cubicBezTo>
                <a:cubicBezTo>
                  <a:pt x="54005" y="1407"/>
                  <a:pt x="54037" y="1347"/>
                  <a:pt x="53989" y="1346"/>
                </a:cubicBezTo>
                <a:cubicBezTo>
                  <a:pt x="53950" y="1361"/>
                  <a:pt x="53935" y="1394"/>
                  <a:pt x="53930" y="1434"/>
                </a:cubicBezTo>
                <a:cubicBezTo>
                  <a:pt x="53907" y="1419"/>
                  <a:pt x="53850" y="1400"/>
                  <a:pt x="53842" y="1434"/>
                </a:cubicBezTo>
                <a:cubicBezTo>
                  <a:pt x="53799" y="1425"/>
                  <a:pt x="53854" y="1406"/>
                  <a:pt x="53842" y="1368"/>
                </a:cubicBezTo>
                <a:cubicBezTo>
                  <a:pt x="53923" y="1431"/>
                  <a:pt x="53932" y="1343"/>
                  <a:pt x="53960" y="1302"/>
                </a:cubicBezTo>
                <a:close/>
                <a:moveTo>
                  <a:pt x="53490" y="1391"/>
                </a:moveTo>
                <a:cubicBezTo>
                  <a:pt x="53469" y="1331"/>
                  <a:pt x="53549" y="1346"/>
                  <a:pt x="53549" y="1302"/>
                </a:cubicBezTo>
                <a:cubicBezTo>
                  <a:pt x="53597" y="1286"/>
                  <a:pt x="53597" y="1406"/>
                  <a:pt x="53549" y="1391"/>
                </a:cubicBezTo>
                <a:cubicBezTo>
                  <a:pt x="53550" y="1412"/>
                  <a:pt x="53585" y="1407"/>
                  <a:pt x="53608" y="1413"/>
                </a:cubicBezTo>
                <a:cubicBezTo>
                  <a:pt x="53579" y="1480"/>
                  <a:pt x="53529" y="1387"/>
                  <a:pt x="53490" y="1391"/>
                </a:cubicBezTo>
                <a:close/>
                <a:moveTo>
                  <a:pt x="55015" y="1302"/>
                </a:moveTo>
                <a:cubicBezTo>
                  <a:pt x="54976" y="1309"/>
                  <a:pt x="54990" y="1358"/>
                  <a:pt x="54986" y="1391"/>
                </a:cubicBezTo>
                <a:cubicBezTo>
                  <a:pt x="54885" y="1392"/>
                  <a:pt x="54968" y="1256"/>
                  <a:pt x="54868" y="1259"/>
                </a:cubicBezTo>
                <a:cubicBezTo>
                  <a:pt x="54947" y="1179"/>
                  <a:pt x="54982" y="1317"/>
                  <a:pt x="55074" y="1302"/>
                </a:cubicBezTo>
                <a:cubicBezTo>
                  <a:pt x="55066" y="1330"/>
                  <a:pt x="55016" y="1325"/>
                  <a:pt x="55015" y="1302"/>
                </a:cubicBezTo>
                <a:close/>
                <a:moveTo>
                  <a:pt x="54868" y="1346"/>
                </a:moveTo>
                <a:cubicBezTo>
                  <a:pt x="54899" y="1339"/>
                  <a:pt x="54888" y="1359"/>
                  <a:pt x="54898" y="1368"/>
                </a:cubicBezTo>
                <a:cubicBezTo>
                  <a:pt x="54928" y="1398"/>
                  <a:pt x="55006" y="1403"/>
                  <a:pt x="55015" y="1413"/>
                </a:cubicBezTo>
                <a:cubicBezTo>
                  <a:pt x="55019" y="1417"/>
                  <a:pt x="54941" y="1499"/>
                  <a:pt x="55044" y="1500"/>
                </a:cubicBezTo>
                <a:cubicBezTo>
                  <a:pt x="55043" y="1518"/>
                  <a:pt x="54986" y="1529"/>
                  <a:pt x="54956" y="1523"/>
                </a:cubicBezTo>
                <a:cubicBezTo>
                  <a:pt x="54924" y="1515"/>
                  <a:pt x="54936" y="1480"/>
                  <a:pt x="54898" y="1478"/>
                </a:cubicBezTo>
                <a:cubicBezTo>
                  <a:pt x="54832" y="1481"/>
                  <a:pt x="54885" y="1572"/>
                  <a:pt x="54868" y="1611"/>
                </a:cubicBezTo>
                <a:cubicBezTo>
                  <a:pt x="54768" y="1627"/>
                  <a:pt x="54831" y="1521"/>
                  <a:pt x="54721" y="1545"/>
                </a:cubicBezTo>
                <a:cubicBezTo>
                  <a:pt x="54736" y="1527"/>
                  <a:pt x="54753" y="1509"/>
                  <a:pt x="54750" y="1478"/>
                </a:cubicBezTo>
                <a:cubicBezTo>
                  <a:pt x="54904" y="1500"/>
                  <a:pt x="54896" y="1403"/>
                  <a:pt x="54868" y="1346"/>
                </a:cubicBezTo>
                <a:close/>
                <a:moveTo>
                  <a:pt x="55777" y="994"/>
                </a:moveTo>
                <a:cubicBezTo>
                  <a:pt x="55768" y="950"/>
                  <a:pt x="55862" y="999"/>
                  <a:pt x="55864" y="1016"/>
                </a:cubicBezTo>
                <a:cubicBezTo>
                  <a:pt x="55955" y="1033"/>
                  <a:pt x="55921" y="956"/>
                  <a:pt x="56011" y="973"/>
                </a:cubicBezTo>
                <a:cubicBezTo>
                  <a:pt x="56008" y="1000"/>
                  <a:pt x="55972" y="1001"/>
                  <a:pt x="55952" y="1016"/>
                </a:cubicBezTo>
                <a:cubicBezTo>
                  <a:pt x="55946" y="1021"/>
                  <a:pt x="55896" y="1058"/>
                  <a:pt x="55894" y="1060"/>
                </a:cubicBezTo>
                <a:cubicBezTo>
                  <a:pt x="55885" y="1076"/>
                  <a:pt x="55908" y="1114"/>
                  <a:pt x="55894" y="1126"/>
                </a:cubicBezTo>
                <a:cubicBezTo>
                  <a:pt x="55886" y="1133"/>
                  <a:pt x="55844" y="1120"/>
                  <a:pt x="55836" y="1126"/>
                </a:cubicBezTo>
                <a:cubicBezTo>
                  <a:pt x="55827" y="1134"/>
                  <a:pt x="55846" y="1164"/>
                  <a:pt x="55836" y="1171"/>
                </a:cubicBezTo>
                <a:cubicBezTo>
                  <a:pt x="55796" y="1194"/>
                  <a:pt x="55741" y="1220"/>
                  <a:pt x="55689" y="1259"/>
                </a:cubicBezTo>
                <a:cubicBezTo>
                  <a:pt x="55629" y="1239"/>
                  <a:pt x="55698" y="1136"/>
                  <a:pt x="55777" y="1148"/>
                </a:cubicBezTo>
                <a:cubicBezTo>
                  <a:pt x="55752" y="1078"/>
                  <a:pt x="55822" y="1081"/>
                  <a:pt x="55836" y="1039"/>
                </a:cubicBezTo>
                <a:cubicBezTo>
                  <a:pt x="55822" y="1019"/>
                  <a:pt x="55810" y="999"/>
                  <a:pt x="55777" y="994"/>
                </a:cubicBezTo>
                <a:close/>
                <a:moveTo>
                  <a:pt x="40154" y="906"/>
                </a:moveTo>
                <a:cubicBezTo>
                  <a:pt x="40177" y="926"/>
                  <a:pt x="40208" y="940"/>
                  <a:pt x="40242" y="950"/>
                </a:cubicBezTo>
                <a:cubicBezTo>
                  <a:pt x="40233" y="980"/>
                  <a:pt x="40170" y="968"/>
                  <a:pt x="40125" y="973"/>
                </a:cubicBezTo>
                <a:cubicBezTo>
                  <a:pt x="40074" y="934"/>
                  <a:pt x="40168" y="886"/>
                  <a:pt x="40038" y="884"/>
                </a:cubicBezTo>
                <a:cubicBezTo>
                  <a:pt x="40084" y="793"/>
                  <a:pt x="40320" y="855"/>
                  <a:pt x="40390" y="884"/>
                </a:cubicBezTo>
                <a:cubicBezTo>
                  <a:pt x="40445" y="899"/>
                  <a:pt x="40358" y="919"/>
                  <a:pt x="40360" y="884"/>
                </a:cubicBezTo>
                <a:cubicBezTo>
                  <a:pt x="40249" y="905"/>
                  <a:pt x="40222" y="886"/>
                  <a:pt x="40154" y="906"/>
                </a:cubicBezTo>
                <a:close/>
                <a:moveTo>
                  <a:pt x="38015" y="906"/>
                </a:moveTo>
                <a:cubicBezTo>
                  <a:pt x="38055" y="884"/>
                  <a:pt x="38100" y="928"/>
                  <a:pt x="38103" y="928"/>
                </a:cubicBezTo>
                <a:cubicBezTo>
                  <a:pt x="38172" y="925"/>
                  <a:pt x="38174" y="865"/>
                  <a:pt x="38191" y="862"/>
                </a:cubicBezTo>
                <a:cubicBezTo>
                  <a:pt x="38224" y="857"/>
                  <a:pt x="38236" y="905"/>
                  <a:pt x="38250" y="906"/>
                </a:cubicBezTo>
                <a:cubicBezTo>
                  <a:pt x="38293" y="912"/>
                  <a:pt x="38326" y="842"/>
                  <a:pt x="38396" y="840"/>
                </a:cubicBezTo>
                <a:cubicBezTo>
                  <a:pt x="38381" y="823"/>
                  <a:pt x="38365" y="805"/>
                  <a:pt x="38366" y="773"/>
                </a:cubicBezTo>
                <a:cubicBezTo>
                  <a:pt x="38507" y="784"/>
                  <a:pt x="38390" y="860"/>
                  <a:pt x="38455" y="906"/>
                </a:cubicBezTo>
                <a:cubicBezTo>
                  <a:pt x="38481" y="896"/>
                  <a:pt x="38507" y="887"/>
                  <a:pt x="38514" y="862"/>
                </a:cubicBezTo>
                <a:cubicBezTo>
                  <a:pt x="38555" y="860"/>
                  <a:pt x="38562" y="950"/>
                  <a:pt x="38543" y="973"/>
                </a:cubicBezTo>
                <a:cubicBezTo>
                  <a:pt x="38534" y="982"/>
                  <a:pt x="38469" y="967"/>
                  <a:pt x="38484" y="994"/>
                </a:cubicBezTo>
                <a:cubicBezTo>
                  <a:pt x="38478" y="1013"/>
                  <a:pt x="38495" y="1015"/>
                  <a:pt x="38514" y="1016"/>
                </a:cubicBezTo>
                <a:cubicBezTo>
                  <a:pt x="38494" y="1064"/>
                  <a:pt x="38415" y="974"/>
                  <a:pt x="38396" y="950"/>
                </a:cubicBezTo>
                <a:cubicBezTo>
                  <a:pt x="38367" y="940"/>
                  <a:pt x="38305" y="964"/>
                  <a:pt x="38279" y="950"/>
                </a:cubicBezTo>
                <a:cubicBezTo>
                  <a:pt x="38277" y="949"/>
                  <a:pt x="38281" y="928"/>
                  <a:pt x="38279" y="928"/>
                </a:cubicBezTo>
                <a:cubicBezTo>
                  <a:pt x="38182" y="928"/>
                  <a:pt x="38040" y="1007"/>
                  <a:pt x="38015" y="906"/>
                </a:cubicBezTo>
                <a:close/>
                <a:moveTo>
                  <a:pt x="37165" y="796"/>
                </a:moveTo>
                <a:cubicBezTo>
                  <a:pt x="37159" y="793"/>
                  <a:pt x="37142" y="800"/>
                  <a:pt x="37136" y="796"/>
                </a:cubicBezTo>
                <a:cubicBezTo>
                  <a:pt x="37049" y="749"/>
                  <a:pt x="37259" y="801"/>
                  <a:pt x="37253" y="796"/>
                </a:cubicBezTo>
                <a:cubicBezTo>
                  <a:pt x="37255" y="797"/>
                  <a:pt x="37186" y="838"/>
                  <a:pt x="37195" y="840"/>
                </a:cubicBezTo>
                <a:cubicBezTo>
                  <a:pt x="37155" y="835"/>
                  <a:pt x="37189" y="806"/>
                  <a:pt x="37165" y="796"/>
                </a:cubicBezTo>
                <a:close/>
                <a:moveTo>
                  <a:pt x="44991" y="753"/>
                </a:moveTo>
                <a:cubicBezTo>
                  <a:pt x="45043" y="746"/>
                  <a:pt x="45051" y="773"/>
                  <a:pt x="45020" y="773"/>
                </a:cubicBezTo>
                <a:cubicBezTo>
                  <a:pt x="45050" y="803"/>
                  <a:pt x="45069" y="841"/>
                  <a:pt x="45108" y="862"/>
                </a:cubicBezTo>
                <a:cubicBezTo>
                  <a:pt x="45024" y="946"/>
                  <a:pt x="45006" y="793"/>
                  <a:pt x="44991" y="753"/>
                </a:cubicBezTo>
                <a:close/>
                <a:moveTo>
                  <a:pt x="46075" y="708"/>
                </a:moveTo>
                <a:cubicBezTo>
                  <a:pt x="46078" y="708"/>
                  <a:pt x="46073" y="688"/>
                  <a:pt x="46075" y="686"/>
                </a:cubicBezTo>
                <a:cubicBezTo>
                  <a:pt x="46109" y="667"/>
                  <a:pt x="46148" y="714"/>
                  <a:pt x="46134" y="730"/>
                </a:cubicBezTo>
                <a:cubicBezTo>
                  <a:pt x="46118" y="747"/>
                  <a:pt x="46100" y="708"/>
                  <a:pt x="46104" y="708"/>
                </a:cubicBezTo>
                <a:cubicBezTo>
                  <a:pt x="46089" y="706"/>
                  <a:pt x="46062" y="723"/>
                  <a:pt x="46075" y="730"/>
                </a:cubicBezTo>
                <a:cubicBezTo>
                  <a:pt x="46053" y="718"/>
                  <a:pt x="46050" y="713"/>
                  <a:pt x="46075" y="708"/>
                </a:cubicBezTo>
                <a:close/>
                <a:moveTo>
                  <a:pt x="41210" y="753"/>
                </a:moveTo>
                <a:cubicBezTo>
                  <a:pt x="41185" y="756"/>
                  <a:pt x="41182" y="743"/>
                  <a:pt x="41181" y="730"/>
                </a:cubicBezTo>
                <a:cubicBezTo>
                  <a:pt x="41181" y="715"/>
                  <a:pt x="41181" y="701"/>
                  <a:pt x="41181" y="686"/>
                </a:cubicBezTo>
                <a:cubicBezTo>
                  <a:pt x="41240" y="692"/>
                  <a:pt x="41238" y="746"/>
                  <a:pt x="41297" y="753"/>
                </a:cubicBezTo>
                <a:cubicBezTo>
                  <a:pt x="41289" y="830"/>
                  <a:pt x="41218" y="674"/>
                  <a:pt x="41210" y="753"/>
                </a:cubicBezTo>
                <a:close/>
                <a:moveTo>
                  <a:pt x="47805" y="686"/>
                </a:moveTo>
                <a:cubicBezTo>
                  <a:pt x="47824" y="657"/>
                  <a:pt x="47867" y="645"/>
                  <a:pt x="47922" y="642"/>
                </a:cubicBezTo>
                <a:cubicBezTo>
                  <a:pt x="47901" y="659"/>
                  <a:pt x="47877" y="703"/>
                  <a:pt x="47922" y="708"/>
                </a:cubicBezTo>
                <a:cubicBezTo>
                  <a:pt x="47914" y="760"/>
                  <a:pt x="47843" y="684"/>
                  <a:pt x="47805" y="686"/>
                </a:cubicBezTo>
                <a:close/>
                <a:moveTo>
                  <a:pt x="47659" y="664"/>
                </a:moveTo>
                <a:cubicBezTo>
                  <a:pt x="47617" y="726"/>
                  <a:pt x="47447" y="600"/>
                  <a:pt x="47659" y="664"/>
                </a:cubicBezTo>
                <a:close/>
                <a:moveTo>
                  <a:pt x="37341" y="686"/>
                </a:moveTo>
                <a:cubicBezTo>
                  <a:pt x="37342" y="691"/>
                  <a:pt x="37127" y="589"/>
                  <a:pt x="37282" y="621"/>
                </a:cubicBezTo>
                <a:cubicBezTo>
                  <a:pt x="37265" y="616"/>
                  <a:pt x="37348" y="649"/>
                  <a:pt x="37341" y="642"/>
                </a:cubicBezTo>
                <a:cubicBezTo>
                  <a:pt x="37350" y="652"/>
                  <a:pt x="37334" y="675"/>
                  <a:pt x="37341" y="686"/>
                </a:cubicBezTo>
                <a:close/>
                <a:moveTo>
                  <a:pt x="49592" y="621"/>
                </a:moveTo>
                <a:cubicBezTo>
                  <a:pt x="49585" y="647"/>
                  <a:pt x="49535" y="642"/>
                  <a:pt x="49534" y="621"/>
                </a:cubicBezTo>
                <a:cubicBezTo>
                  <a:pt x="49397" y="636"/>
                  <a:pt x="49397" y="582"/>
                  <a:pt x="49534" y="598"/>
                </a:cubicBezTo>
                <a:cubicBezTo>
                  <a:pt x="49535" y="619"/>
                  <a:pt x="49570" y="615"/>
                  <a:pt x="49592" y="621"/>
                </a:cubicBezTo>
                <a:close/>
                <a:moveTo>
                  <a:pt x="53462" y="598"/>
                </a:moveTo>
                <a:cubicBezTo>
                  <a:pt x="53505" y="544"/>
                  <a:pt x="53581" y="654"/>
                  <a:pt x="53579" y="708"/>
                </a:cubicBezTo>
                <a:cubicBezTo>
                  <a:pt x="53529" y="708"/>
                  <a:pt x="53481" y="708"/>
                  <a:pt x="53433" y="708"/>
                </a:cubicBezTo>
                <a:cubicBezTo>
                  <a:pt x="53433" y="686"/>
                  <a:pt x="53468" y="691"/>
                  <a:pt x="53490" y="686"/>
                </a:cubicBezTo>
                <a:cubicBezTo>
                  <a:pt x="53489" y="651"/>
                  <a:pt x="53505" y="603"/>
                  <a:pt x="53462" y="598"/>
                </a:cubicBezTo>
                <a:close/>
                <a:moveTo>
                  <a:pt x="39832" y="598"/>
                </a:moveTo>
                <a:cubicBezTo>
                  <a:pt x="39839" y="541"/>
                  <a:pt x="39882" y="628"/>
                  <a:pt x="39950" y="598"/>
                </a:cubicBezTo>
                <a:cubicBezTo>
                  <a:pt x="39945" y="653"/>
                  <a:pt x="39850" y="604"/>
                  <a:pt x="39832" y="598"/>
                </a:cubicBezTo>
                <a:close/>
                <a:moveTo>
                  <a:pt x="53021" y="488"/>
                </a:moveTo>
                <a:cubicBezTo>
                  <a:pt x="53063" y="423"/>
                  <a:pt x="53044" y="540"/>
                  <a:pt x="52963" y="510"/>
                </a:cubicBezTo>
                <a:cubicBezTo>
                  <a:pt x="52909" y="493"/>
                  <a:pt x="52981" y="486"/>
                  <a:pt x="53021" y="488"/>
                </a:cubicBezTo>
                <a:close/>
                <a:moveTo>
                  <a:pt x="44493" y="510"/>
                </a:moveTo>
                <a:cubicBezTo>
                  <a:pt x="44537" y="430"/>
                  <a:pt x="44644" y="512"/>
                  <a:pt x="44757" y="466"/>
                </a:cubicBezTo>
                <a:cubicBezTo>
                  <a:pt x="44716" y="561"/>
                  <a:pt x="44560" y="469"/>
                  <a:pt x="44493" y="510"/>
                </a:cubicBezTo>
                <a:close/>
                <a:moveTo>
                  <a:pt x="40917" y="818"/>
                </a:moveTo>
                <a:cubicBezTo>
                  <a:pt x="40914" y="862"/>
                  <a:pt x="40853" y="819"/>
                  <a:pt x="40859" y="818"/>
                </a:cubicBezTo>
                <a:cubicBezTo>
                  <a:pt x="40808" y="826"/>
                  <a:pt x="40824" y="886"/>
                  <a:pt x="40770" y="840"/>
                </a:cubicBezTo>
                <a:cubicBezTo>
                  <a:pt x="40797" y="802"/>
                  <a:pt x="40873" y="784"/>
                  <a:pt x="40917" y="818"/>
                </a:cubicBezTo>
                <a:close/>
                <a:moveTo>
                  <a:pt x="14538" y="7818"/>
                </a:moveTo>
                <a:cubicBezTo>
                  <a:pt x="14562" y="7830"/>
                  <a:pt x="14586" y="7841"/>
                  <a:pt x="14626" y="7841"/>
                </a:cubicBezTo>
                <a:cubicBezTo>
                  <a:pt x="14603" y="7860"/>
                  <a:pt x="14594" y="7890"/>
                  <a:pt x="14597" y="7928"/>
                </a:cubicBezTo>
                <a:cubicBezTo>
                  <a:pt x="14569" y="7912"/>
                  <a:pt x="14552" y="7889"/>
                  <a:pt x="14538" y="7862"/>
                </a:cubicBezTo>
                <a:cubicBezTo>
                  <a:pt x="14481" y="7871"/>
                  <a:pt x="14515" y="7947"/>
                  <a:pt x="14421" y="7928"/>
                </a:cubicBezTo>
                <a:cubicBezTo>
                  <a:pt x="14426" y="7866"/>
                  <a:pt x="14516" y="7867"/>
                  <a:pt x="14538" y="7818"/>
                </a:cubicBezTo>
                <a:close/>
                <a:moveTo>
                  <a:pt x="13190" y="7841"/>
                </a:moveTo>
                <a:cubicBezTo>
                  <a:pt x="13198" y="7851"/>
                  <a:pt x="13276" y="7874"/>
                  <a:pt x="13277" y="7884"/>
                </a:cubicBezTo>
                <a:cubicBezTo>
                  <a:pt x="13283" y="7910"/>
                  <a:pt x="13178" y="7909"/>
                  <a:pt x="13190" y="7841"/>
                </a:cubicBezTo>
                <a:close/>
                <a:moveTo>
                  <a:pt x="53490" y="6212"/>
                </a:moveTo>
                <a:cubicBezTo>
                  <a:pt x="53439" y="6191"/>
                  <a:pt x="53318" y="6183"/>
                  <a:pt x="53403" y="6233"/>
                </a:cubicBezTo>
                <a:cubicBezTo>
                  <a:pt x="53393" y="6164"/>
                  <a:pt x="53487" y="6290"/>
                  <a:pt x="53490" y="6212"/>
                </a:cubicBezTo>
                <a:close/>
                <a:moveTo>
                  <a:pt x="52436" y="6519"/>
                </a:moveTo>
                <a:cubicBezTo>
                  <a:pt x="52416" y="6519"/>
                  <a:pt x="52397" y="6519"/>
                  <a:pt x="52377" y="6519"/>
                </a:cubicBezTo>
                <a:cubicBezTo>
                  <a:pt x="52217" y="6513"/>
                  <a:pt x="52442" y="6582"/>
                  <a:pt x="52436" y="6519"/>
                </a:cubicBezTo>
                <a:close/>
                <a:moveTo>
                  <a:pt x="52787" y="6344"/>
                </a:moveTo>
                <a:cubicBezTo>
                  <a:pt x="52831" y="6340"/>
                  <a:pt x="52894" y="6351"/>
                  <a:pt x="52905" y="6321"/>
                </a:cubicBezTo>
                <a:cubicBezTo>
                  <a:pt x="52865" y="6293"/>
                  <a:pt x="52795" y="6293"/>
                  <a:pt x="52787" y="6344"/>
                </a:cubicBezTo>
                <a:close/>
                <a:moveTo>
                  <a:pt x="52817" y="6189"/>
                </a:moveTo>
                <a:cubicBezTo>
                  <a:pt x="52791" y="6222"/>
                  <a:pt x="52743" y="6237"/>
                  <a:pt x="52669" y="6233"/>
                </a:cubicBezTo>
                <a:cubicBezTo>
                  <a:pt x="52668" y="6206"/>
                  <a:pt x="52661" y="6181"/>
                  <a:pt x="52611" y="6189"/>
                </a:cubicBezTo>
                <a:cubicBezTo>
                  <a:pt x="52592" y="6288"/>
                  <a:pt x="52611" y="6288"/>
                  <a:pt x="52554" y="6365"/>
                </a:cubicBezTo>
                <a:cubicBezTo>
                  <a:pt x="52610" y="6394"/>
                  <a:pt x="52632" y="6337"/>
                  <a:pt x="52669" y="6321"/>
                </a:cubicBezTo>
                <a:cubicBezTo>
                  <a:pt x="52712" y="6304"/>
                  <a:pt x="52757" y="6302"/>
                  <a:pt x="52787" y="6278"/>
                </a:cubicBezTo>
                <a:cubicBezTo>
                  <a:pt x="52780" y="6283"/>
                  <a:pt x="52747" y="6255"/>
                  <a:pt x="52787" y="6255"/>
                </a:cubicBezTo>
                <a:cubicBezTo>
                  <a:pt x="52877" y="6239"/>
                  <a:pt x="52894" y="6278"/>
                  <a:pt x="52963" y="6278"/>
                </a:cubicBezTo>
                <a:cubicBezTo>
                  <a:pt x="52954" y="6227"/>
                  <a:pt x="53048" y="6253"/>
                  <a:pt x="53050" y="6212"/>
                </a:cubicBezTo>
                <a:cubicBezTo>
                  <a:pt x="52954" y="6216"/>
                  <a:pt x="52889" y="6261"/>
                  <a:pt x="52817" y="6189"/>
                </a:cubicBezTo>
                <a:close/>
                <a:moveTo>
                  <a:pt x="48977" y="708"/>
                </a:moveTo>
                <a:cubicBezTo>
                  <a:pt x="48956" y="691"/>
                  <a:pt x="48813" y="659"/>
                  <a:pt x="48801" y="708"/>
                </a:cubicBezTo>
                <a:cubicBezTo>
                  <a:pt x="48821" y="726"/>
                  <a:pt x="48965" y="757"/>
                  <a:pt x="48977" y="708"/>
                </a:cubicBezTo>
                <a:close/>
                <a:moveTo>
                  <a:pt x="22803" y="8193"/>
                </a:moveTo>
                <a:cubicBezTo>
                  <a:pt x="22823" y="8193"/>
                  <a:pt x="22843" y="8193"/>
                  <a:pt x="22862" y="8193"/>
                </a:cubicBezTo>
                <a:cubicBezTo>
                  <a:pt x="22880" y="8191"/>
                  <a:pt x="22897" y="8189"/>
                  <a:pt x="22892" y="8170"/>
                </a:cubicBezTo>
                <a:cubicBezTo>
                  <a:pt x="22873" y="8169"/>
                  <a:pt x="22857" y="8167"/>
                  <a:pt x="22862" y="8148"/>
                </a:cubicBezTo>
                <a:cubicBezTo>
                  <a:pt x="22885" y="8143"/>
                  <a:pt x="22920" y="8148"/>
                  <a:pt x="22921" y="8127"/>
                </a:cubicBezTo>
                <a:cubicBezTo>
                  <a:pt x="22892" y="8127"/>
                  <a:pt x="22862" y="8127"/>
                  <a:pt x="22833" y="8127"/>
                </a:cubicBezTo>
                <a:cubicBezTo>
                  <a:pt x="22833" y="8157"/>
                  <a:pt x="22819" y="8175"/>
                  <a:pt x="22803" y="8193"/>
                </a:cubicBezTo>
                <a:close/>
                <a:moveTo>
                  <a:pt x="27112" y="8193"/>
                </a:moveTo>
                <a:cubicBezTo>
                  <a:pt x="27119" y="8140"/>
                  <a:pt x="27240" y="8179"/>
                  <a:pt x="27259" y="8193"/>
                </a:cubicBezTo>
                <a:cubicBezTo>
                  <a:pt x="27254" y="8160"/>
                  <a:pt x="27269" y="8111"/>
                  <a:pt x="27229" y="8104"/>
                </a:cubicBezTo>
                <a:cubicBezTo>
                  <a:pt x="27216" y="8140"/>
                  <a:pt x="27008" y="8140"/>
                  <a:pt x="27112" y="8193"/>
                </a:cubicBezTo>
                <a:close/>
                <a:moveTo>
                  <a:pt x="25441" y="8127"/>
                </a:moveTo>
                <a:cubicBezTo>
                  <a:pt x="25230" y="8062"/>
                  <a:pt x="25400" y="8187"/>
                  <a:pt x="25441" y="8127"/>
                </a:cubicBezTo>
                <a:close/>
                <a:moveTo>
                  <a:pt x="24122" y="8127"/>
                </a:moveTo>
                <a:cubicBezTo>
                  <a:pt x="24142" y="8127"/>
                  <a:pt x="24162" y="8127"/>
                  <a:pt x="24181" y="8127"/>
                </a:cubicBezTo>
                <a:cubicBezTo>
                  <a:pt x="24181" y="8112"/>
                  <a:pt x="24181" y="8097"/>
                  <a:pt x="24181" y="8082"/>
                </a:cubicBezTo>
                <a:cubicBezTo>
                  <a:pt x="24162" y="8082"/>
                  <a:pt x="24142" y="8082"/>
                  <a:pt x="24122" y="8082"/>
                </a:cubicBezTo>
                <a:cubicBezTo>
                  <a:pt x="24122" y="8097"/>
                  <a:pt x="24122" y="8112"/>
                  <a:pt x="24122" y="8127"/>
                </a:cubicBezTo>
                <a:close/>
                <a:moveTo>
                  <a:pt x="21338" y="8170"/>
                </a:moveTo>
                <a:cubicBezTo>
                  <a:pt x="21341" y="8108"/>
                  <a:pt x="21546" y="8172"/>
                  <a:pt x="21485" y="8170"/>
                </a:cubicBezTo>
                <a:cubicBezTo>
                  <a:pt x="21532" y="8172"/>
                  <a:pt x="21606" y="8132"/>
                  <a:pt x="21631" y="8170"/>
                </a:cubicBezTo>
                <a:cubicBezTo>
                  <a:pt x="21636" y="8072"/>
                  <a:pt x="21528" y="8113"/>
                  <a:pt x="21485" y="8148"/>
                </a:cubicBezTo>
                <a:cubicBezTo>
                  <a:pt x="21483" y="8065"/>
                  <a:pt x="21456" y="8137"/>
                  <a:pt x="21397" y="8127"/>
                </a:cubicBezTo>
                <a:cubicBezTo>
                  <a:pt x="21377" y="8122"/>
                  <a:pt x="21365" y="8064"/>
                  <a:pt x="21308" y="8082"/>
                </a:cubicBezTo>
                <a:cubicBezTo>
                  <a:pt x="21308" y="8112"/>
                  <a:pt x="21257" y="8103"/>
                  <a:pt x="21250" y="8127"/>
                </a:cubicBezTo>
                <a:cubicBezTo>
                  <a:pt x="21291" y="8131"/>
                  <a:pt x="21299" y="8163"/>
                  <a:pt x="21338" y="8170"/>
                </a:cubicBezTo>
                <a:close/>
                <a:moveTo>
                  <a:pt x="20811" y="8104"/>
                </a:moveTo>
                <a:cubicBezTo>
                  <a:pt x="20794" y="8192"/>
                  <a:pt x="20934" y="8130"/>
                  <a:pt x="20986" y="8127"/>
                </a:cubicBezTo>
                <a:cubicBezTo>
                  <a:pt x="21016" y="8124"/>
                  <a:pt x="21020" y="8148"/>
                  <a:pt x="21045" y="8148"/>
                </a:cubicBezTo>
                <a:cubicBezTo>
                  <a:pt x="21078" y="8148"/>
                  <a:pt x="21090" y="8121"/>
                  <a:pt x="21103" y="8104"/>
                </a:cubicBezTo>
                <a:cubicBezTo>
                  <a:pt x="21001" y="8064"/>
                  <a:pt x="20912" y="8145"/>
                  <a:pt x="20811" y="8104"/>
                </a:cubicBezTo>
                <a:close/>
                <a:moveTo>
                  <a:pt x="19725" y="8061"/>
                </a:moveTo>
                <a:cubicBezTo>
                  <a:pt x="19627" y="8085"/>
                  <a:pt x="19601" y="8044"/>
                  <a:pt x="19550" y="8082"/>
                </a:cubicBezTo>
                <a:cubicBezTo>
                  <a:pt x="19571" y="8100"/>
                  <a:pt x="19753" y="8142"/>
                  <a:pt x="19725" y="8061"/>
                </a:cubicBezTo>
                <a:close/>
                <a:moveTo>
                  <a:pt x="19374" y="8104"/>
                </a:moveTo>
                <a:cubicBezTo>
                  <a:pt x="19448" y="8127"/>
                  <a:pt x="19541" y="8058"/>
                  <a:pt x="19462" y="8038"/>
                </a:cubicBezTo>
                <a:cubicBezTo>
                  <a:pt x="19459" y="8080"/>
                  <a:pt x="19365" y="8053"/>
                  <a:pt x="19374" y="8104"/>
                </a:cubicBezTo>
                <a:close/>
                <a:moveTo>
                  <a:pt x="23419" y="8127"/>
                </a:moveTo>
                <a:cubicBezTo>
                  <a:pt x="23428" y="8100"/>
                  <a:pt x="23537" y="8043"/>
                  <a:pt x="23448" y="8016"/>
                </a:cubicBezTo>
                <a:cubicBezTo>
                  <a:pt x="23442" y="8043"/>
                  <a:pt x="23416" y="8029"/>
                  <a:pt x="23389" y="8016"/>
                </a:cubicBezTo>
                <a:cubicBezTo>
                  <a:pt x="23406" y="8048"/>
                  <a:pt x="23355" y="8130"/>
                  <a:pt x="23419" y="8127"/>
                </a:cubicBezTo>
                <a:close/>
                <a:moveTo>
                  <a:pt x="24210" y="7994"/>
                </a:moveTo>
                <a:cubicBezTo>
                  <a:pt x="24191" y="7979"/>
                  <a:pt x="24182" y="8016"/>
                  <a:pt x="24181" y="8016"/>
                </a:cubicBezTo>
                <a:cubicBezTo>
                  <a:pt x="23965" y="8095"/>
                  <a:pt x="24254" y="8028"/>
                  <a:pt x="24210" y="7994"/>
                </a:cubicBezTo>
                <a:close/>
                <a:moveTo>
                  <a:pt x="18348" y="8061"/>
                </a:moveTo>
                <a:cubicBezTo>
                  <a:pt x="18397" y="8061"/>
                  <a:pt x="18446" y="8061"/>
                  <a:pt x="18495" y="8061"/>
                </a:cubicBezTo>
                <a:cubicBezTo>
                  <a:pt x="18514" y="8007"/>
                  <a:pt x="18355" y="7978"/>
                  <a:pt x="18348" y="8016"/>
                </a:cubicBezTo>
                <a:cubicBezTo>
                  <a:pt x="18384" y="8020"/>
                  <a:pt x="18366" y="8041"/>
                  <a:pt x="18348" y="8061"/>
                </a:cubicBezTo>
                <a:close/>
                <a:moveTo>
                  <a:pt x="27757" y="7973"/>
                </a:moveTo>
                <a:cubicBezTo>
                  <a:pt x="27737" y="7973"/>
                  <a:pt x="27718" y="7973"/>
                  <a:pt x="27698" y="7973"/>
                </a:cubicBezTo>
                <a:cubicBezTo>
                  <a:pt x="27537" y="7966"/>
                  <a:pt x="27762" y="8034"/>
                  <a:pt x="27757" y="7973"/>
                </a:cubicBezTo>
                <a:close/>
                <a:moveTo>
                  <a:pt x="25851" y="8016"/>
                </a:moveTo>
                <a:cubicBezTo>
                  <a:pt x="25896" y="8013"/>
                  <a:pt x="25960" y="8024"/>
                  <a:pt x="25969" y="7994"/>
                </a:cubicBezTo>
                <a:cubicBezTo>
                  <a:pt x="25930" y="7965"/>
                  <a:pt x="25860" y="7965"/>
                  <a:pt x="25851" y="8016"/>
                </a:cubicBezTo>
                <a:close/>
                <a:moveTo>
                  <a:pt x="20781" y="8016"/>
                </a:moveTo>
                <a:cubicBezTo>
                  <a:pt x="20835" y="8013"/>
                  <a:pt x="20879" y="8002"/>
                  <a:pt x="20898" y="7973"/>
                </a:cubicBezTo>
                <a:cubicBezTo>
                  <a:pt x="20831" y="7966"/>
                  <a:pt x="20788" y="7977"/>
                  <a:pt x="20781" y="8016"/>
                </a:cubicBezTo>
                <a:close/>
                <a:moveTo>
                  <a:pt x="21338" y="7950"/>
                </a:moveTo>
                <a:cubicBezTo>
                  <a:pt x="21231" y="8054"/>
                  <a:pt x="21510" y="7980"/>
                  <a:pt x="21338" y="7950"/>
                </a:cubicBezTo>
                <a:close/>
                <a:moveTo>
                  <a:pt x="20605" y="7950"/>
                </a:moveTo>
                <a:cubicBezTo>
                  <a:pt x="20536" y="7983"/>
                  <a:pt x="20479" y="7943"/>
                  <a:pt x="20458" y="7973"/>
                </a:cubicBezTo>
                <a:cubicBezTo>
                  <a:pt x="20479" y="7989"/>
                  <a:pt x="20633" y="8029"/>
                  <a:pt x="20605" y="7950"/>
                </a:cubicBezTo>
                <a:close/>
                <a:moveTo>
                  <a:pt x="24415" y="7928"/>
                </a:moveTo>
                <a:cubicBezTo>
                  <a:pt x="24396" y="7928"/>
                  <a:pt x="24376" y="7928"/>
                  <a:pt x="24357" y="7928"/>
                </a:cubicBezTo>
                <a:cubicBezTo>
                  <a:pt x="24197" y="7921"/>
                  <a:pt x="24421" y="7990"/>
                  <a:pt x="24415" y="7928"/>
                </a:cubicBezTo>
                <a:close/>
                <a:moveTo>
                  <a:pt x="18993" y="7950"/>
                </a:moveTo>
                <a:cubicBezTo>
                  <a:pt x="18993" y="7965"/>
                  <a:pt x="18993" y="7980"/>
                  <a:pt x="18993" y="7994"/>
                </a:cubicBezTo>
                <a:cubicBezTo>
                  <a:pt x="19065" y="8028"/>
                  <a:pt x="19079" y="7920"/>
                  <a:pt x="19022" y="7928"/>
                </a:cubicBezTo>
                <a:cubicBezTo>
                  <a:pt x="19021" y="7941"/>
                  <a:pt x="19018" y="7954"/>
                  <a:pt x="18993" y="7950"/>
                </a:cubicBezTo>
                <a:close/>
                <a:moveTo>
                  <a:pt x="25764" y="7973"/>
                </a:moveTo>
                <a:cubicBezTo>
                  <a:pt x="25824" y="7992"/>
                  <a:pt x="25895" y="7916"/>
                  <a:pt x="25823" y="7906"/>
                </a:cubicBezTo>
                <a:cubicBezTo>
                  <a:pt x="25815" y="7938"/>
                  <a:pt x="25774" y="7943"/>
                  <a:pt x="25764" y="7973"/>
                </a:cubicBezTo>
                <a:close/>
                <a:moveTo>
                  <a:pt x="19697" y="7906"/>
                </a:moveTo>
                <a:cubicBezTo>
                  <a:pt x="19683" y="7908"/>
                  <a:pt x="19653" y="7966"/>
                  <a:pt x="19638" y="7973"/>
                </a:cubicBezTo>
                <a:cubicBezTo>
                  <a:pt x="19734" y="7978"/>
                  <a:pt x="19730" y="7902"/>
                  <a:pt x="19697" y="7906"/>
                </a:cubicBezTo>
                <a:close/>
                <a:moveTo>
                  <a:pt x="21455" y="7884"/>
                </a:moveTo>
                <a:cubicBezTo>
                  <a:pt x="21437" y="7878"/>
                  <a:pt x="21342" y="7829"/>
                  <a:pt x="21338" y="7884"/>
                </a:cubicBezTo>
                <a:cubicBezTo>
                  <a:pt x="21392" y="7863"/>
                  <a:pt x="21436" y="7950"/>
                  <a:pt x="21455" y="7884"/>
                </a:cubicBezTo>
                <a:close/>
                <a:moveTo>
                  <a:pt x="19609" y="7884"/>
                </a:moveTo>
                <a:cubicBezTo>
                  <a:pt x="19571" y="7859"/>
                  <a:pt x="19377" y="7840"/>
                  <a:pt x="19345" y="7884"/>
                </a:cubicBezTo>
                <a:cubicBezTo>
                  <a:pt x="19404" y="7893"/>
                  <a:pt x="19563" y="7939"/>
                  <a:pt x="19609" y="7884"/>
                </a:cubicBezTo>
                <a:close/>
                <a:moveTo>
                  <a:pt x="19315" y="7884"/>
                </a:moveTo>
                <a:cubicBezTo>
                  <a:pt x="19243" y="7887"/>
                  <a:pt x="19225" y="7849"/>
                  <a:pt x="19169" y="7841"/>
                </a:cubicBezTo>
                <a:cubicBezTo>
                  <a:pt x="19150" y="7893"/>
                  <a:pt x="19308" y="7923"/>
                  <a:pt x="19315" y="7884"/>
                </a:cubicBezTo>
                <a:close/>
                <a:moveTo>
                  <a:pt x="15974" y="7862"/>
                </a:moveTo>
                <a:cubicBezTo>
                  <a:pt x="15763" y="7798"/>
                  <a:pt x="15933" y="7923"/>
                  <a:pt x="15974" y="7862"/>
                </a:cubicBezTo>
                <a:close/>
                <a:moveTo>
                  <a:pt x="20341" y="7862"/>
                </a:moveTo>
                <a:cubicBezTo>
                  <a:pt x="20436" y="7837"/>
                  <a:pt x="20263" y="7837"/>
                  <a:pt x="20224" y="7841"/>
                </a:cubicBezTo>
                <a:cubicBezTo>
                  <a:pt x="20222" y="7827"/>
                  <a:pt x="20220" y="7814"/>
                  <a:pt x="20195" y="7818"/>
                </a:cubicBezTo>
                <a:cubicBezTo>
                  <a:pt x="20165" y="7891"/>
                  <a:pt x="20286" y="7852"/>
                  <a:pt x="20341" y="7862"/>
                </a:cubicBezTo>
                <a:close/>
                <a:moveTo>
                  <a:pt x="16854" y="7841"/>
                </a:moveTo>
                <a:cubicBezTo>
                  <a:pt x="16873" y="7841"/>
                  <a:pt x="16893" y="7841"/>
                  <a:pt x="16912" y="7841"/>
                </a:cubicBezTo>
                <a:cubicBezTo>
                  <a:pt x="16912" y="7825"/>
                  <a:pt x="16912" y="7810"/>
                  <a:pt x="16912" y="7795"/>
                </a:cubicBezTo>
                <a:cubicBezTo>
                  <a:pt x="16893" y="7795"/>
                  <a:pt x="16873" y="7795"/>
                  <a:pt x="16854" y="7795"/>
                </a:cubicBezTo>
                <a:cubicBezTo>
                  <a:pt x="16854" y="7810"/>
                  <a:pt x="16854" y="7825"/>
                  <a:pt x="16854" y="7841"/>
                </a:cubicBezTo>
                <a:close/>
                <a:moveTo>
                  <a:pt x="15183" y="7841"/>
                </a:moveTo>
                <a:cubicBezTo>
                  <a:pt x="15090" y="7865"/>
                  <a:pt x="15111" y="7805"/>
                  <a:pt x="15065" y="7795"/>
                </a:cubicBezTo>
                <a:cubicBezTo>
                  <a:pt x="14970" y="7860"/>
                  <a:pt x="15166" y="7905"/>
                  <a:pt x="15212" y="7862"/>
                </a:cubicBezTo>
                <a:cubicBezTo>
                  <a:pt x="15261" y="7794"/>
                  <a:pt x="15066" y="7784"/>
                  <a:pt x="15154" y="7818"/>
                </a:cubicBezTo>
                <a:cubicBezTo>
                  <a:pt x="15171" y="7820"/>
                  <a:pt x="15188" y="7821"/>
                  <a:pt x="15183" y="7841"/>
                </a:cubicBezTo>
                <a:close/>
                <a:moveTo>
                  <a:pt x="10874" y="7818"/>
                </a:moveTo>
                <a:cubicBezTo>
                  <a:pt x="10904" y="7818"/>
                  <a:pt x="10933" y="7818"/>
                  <a:pt x="10962" y="7818"/>
                </a:cubicBezTo>
                <a:cubicBezTo>
                  <a:pt x="10962" y="7795"/>
                  <a:pt x="10962" y="7774"/>
                  <a:pt x="10962" y="7752"/>
                </a:cubicBezTo>
                <a:cubicBezTo>
                  <a:pt x="10933" y="7752"/>
                  <a:pt x="10904" y="7752"/>
                  <a:pt x="10874" y="7752"/>
                </a:cubicBezTo>
                <a:cubicBezTo>
                  <a:pt x="10874" y="7774"/>
                  <a:pt x="10874" y="7795"/>
                  <a:pt x="10874" y="7818"/>
                </a:cubicBezTo>
                <a:close/>
                <a:moveTo>
                  <a:pt x="8705" y="7774"/>
                </a:moveTo>
                <a:cubicBezTo>
                  <a:pt x="8687" y="7767"/>
                  <a:pt x="8593" y="7719"/>
                  <a:pt x="8588" y="7774"/>
                </a:cubicBezTo>
                <a:cubicBezTo>
                  <a:pt x="8642" y="7754"/>
                  <a:pt x="8686" y="7840"/>
                  <a:pt x="8705" y="7774"/>
                </a:cubicBezTo>
                <a:close/>
                <a:moveTo>
                  <a:pt x="13923" y="7818"/>
                </a:moveTo>
                <a:cubicBezTo>
                  <a:pt x="13913" y="7767"/>
                  <a:pt x="14007" y="7794"/>
                  <a:pt x="14010" y="7752"/>
                </a:cubicBezTo>
                <a:cubicBezTo>
                  <a:pt x="13974" y="7697"/>
                  <a:pt x="13843" y="7794"/>
                  <a:pt x="13923" y="7818"/>
                </a:cubicBezTo>
                <a:close/>
                <a:moveTo>
                  <a:pt x="10757" y="7795"/>
                </a:moveTo>
                <a:cubicBezTo>
                  <a:pt x="10849" y="7807"/>
                  <a:pt x="10806" y="7674"/>
                  <a:pt x="10757" y="7752"/>
                </a:cubicBezTo>
                <a:cubicBezTo>
                  <a:pt x="10775" y="7754"/>
                  <a:pt x="10792" y="7755"/>
                  <a:pt x="10786" y="7774"/>
                </a:cubicBezTo>
                <a:cubicBezTo>
                  <a:pt x="10755" y="7773"/>
                  <a:pt x="10711" y="7785"/>
                  <a:pt x="10757" y="7795"/>
                </a:cubicBezTo>
                <a:close/>
                <a:moveTo>
                  <a:pt x="8471" y="7774"/>
                </a:moveTo>
                <a:cubicBezTo>
                  <a:pt x="8498" y="7794"/>
                  <a:pt x="8481" y="7791"/>
                  <a:pt x="8500" y="7752"/>
                </a:cubicBezTo>
                <a:cubicBezTo>
                  <a:pt x="8501" y="7749"/>
                  <a:pt x="8546" y="7736"/>
                  <a:pt x="8500" y="7730"/>
                </a:cubicBezTo>
                <a:cubicBezTo>
                  <a:pt x="8500" y="7730"/>
                  <a:pt x="8501" y="7752"/>
                  <a:pt x="8500" y="7752"/>
                </a:cubicBezTo>
                <a:cubicBezTo>
                  <a:pt x="8466" y="7767"/>
                  <a:pt x="8433" y="7746"/>
                  <a:pt x="8471" y="7774"/>
                </a:cubicBezTo>
                <a:close/>
                <a:moveTo>
                  <a:pt x="8354" y="7774"/>
                </a:moveTo>
                <a:cubicBezTo>
                  <a:pt x="8373" y="7774"/>
                  <a:pt x="8393" y="7774"/>
                  <a:pt x="8412" y="7774"/>
                </a:cubicBezTo>
                <a:cubicBezTo>
                  <a:pt x="8412" y="7760"/>
                  <a:pt x="8412" y="7745"/>
                  <a:pt x="8412" y="7730"/>
                </a:cubicBezTo>
                <a:cubicBezTo>
                  <a:pt x="8393" y="7730"/>
                  <a:pt x="8373" y="7730"/>
                  <a:pt x="8354" y="7730"/>
                </a:cubicBezTo>
                <a:cubicBezTo>
                  <a:pt x="8354" y="7745"/>
                  <a:pt x="8354" y="7760"/>
                  <a:pt x="8354" y="7774"/>
                </a:cubicBezTo>
                <a:close/>
                <a:moveTo>
                  <a:pt x="15798" y="7795"/>
                </a:moveTo>
                <a:cubicBezTo>
                  <a:pt x="15779" y="7795"/>
                  <a:pt x="15760" y="7795"/>
                  <a:pt x="15740" y="7795"/>
                </a:cubicBezTo>
                <a:cubicBezTo>
                  <a:pt x="15735" y="7763"/>
                  <a:pt x="15750" y="7715"/>
                  <a:pt x="15710" y="7708"/>
                </a:cubicBezTo>
                <a:cubicBezTo>
                  <a:pt x="15750" y="7770"/>
                  <a:pt x="15555" y="7763"/>
                  <a:pt x="15652" y="7795"/>
                </a:cubicBezTo>
                <a:cubicBezTo>
                  <a:pt x="15653" y="7782"/>
                  <a:pt x="15656" y="7770"/>
                  <a:pt x="15681" y="7774"/>
                </a:cubicBezTo>
                <a:cubicBezTo>
                  <a:pt x="15720" y="7770"/>
                  <a:pt x="15769" y="7863"/>
                  <a:pt x="15798" y="7795"/>
                </a:cubicBezTo>
                <a:close/>
                <a:moveTo>
                  <a:pt x="13571" y="7752"/>
                </a:moveTo>
                <a:cubicBezTo>
                  <a:pt x="13469" y="7746"/>
                  <a:pt x="13573" y="7692"/>
                  <a:pt x="13512" y="7686"/>
                </a:cubicBezTo>
                <a:cubicBezTo>
                  <a:pt x="13450" y="7703"/>
                  <a:pt x="13533" y="7818"/>
                  <a:pt x="13571" y="7752"/>
                </a:cubicBezTo>
                <a:close/>
                <a:moveTo>
                  <a:pt x="12428" y="7752"/>
                </a:moveTo>
                <a:cubicBezTo>
                  <a:pt x="12507" y="7767"/>
                  <a:pt x="12484" y="7707"/>
                  <a:pt x="12516" y="7686"/>
                </a:cubicBezTo>
                <a:cubicBezTo>
                  <a:pt x="12437" y="7671"/>
                  <a:pt x="12459" y="7731"/>
                  <a:pt x="12428" y="7752"/>
                </a:cubicBezTo>
                <a:close/>
                <a:moveTo>
                  <a:pt x="12046" y="7730"/>
                </a:moveTo>
                <a:cubicBezTo>
                  <a:pt x="12004" y="7725"/>
                  <a:pt x="11997" y="7694"/>
                  <a:pt x="11959" y="7686"/>
                </a:cubicBezTo>
                <a:cubicBezTo>
                  <a:pt x="11933" y="7731"/>
                  <a:pt x="12034" y="7785"/>
                  <a:pt x="12046" y="7730"/>
                </a:cubicBezTo>
                <a:close/>
                <a:moveTo>
                  <a:pt x="9204" y="7708"/>
                </a:moveTo>
                <a:cubicBezTo>
                  <a:pt x="9174" y="7708"/>
                  <a:pt x="9169" y="7691"/>
                  <a:pt x="9145" y="7686"/>
                </a:cubicBezTo>
                <a:cubicBezTo>
                  <a:pt x="9061" y="7730"/>
                  <a:pt x="9204" y="7755"/>
                  <a:pt x="9204" y="7708"/>
                </a:cubicBezTo>
                <a:close/>
                <a:moveTo>
                  <a:pt x="9057" y="7686"/>
                </a:moveTo>
                <a:cubicBezTo>
                  <a:pt x="9066" y="7755"/>
                  <a:pt x="8973" y="7630"/>
                  <a:pt x="8969" y="7708"/>
                </a:cubicBezTo>
                <a:cubicBezTo>
                  <a:pt x="8988" y="7751"/>
                  <a:pt x="9160" y="7723"/>
                  <a:pt x="9057" y="7686"/>
                </a:cubicBezTo>
                <a:close/>
                <a:moveTo>
                  <a:pt x="8823" y="7730"/>
                </a:moveTo>
                <a:cubicBezTo>
                  <a:pt x="8877" y="7727"/>
                  <a:pt x="8921" y="7715"/>
                  <a:pt x="8940" y="7686"/>
                </a:cubicBezTo>
                <a:cubicBezTo>
                  <a:pt x="8888" y="7691"/>
                  <a:pt x="8793" y="7664"/>
                  <a:pt x="8823" y="7730"/>
                </a:cubicBezTo>
                <a:close/>
                <a:moveTo>
                  <a:pt x="12574" y="7752"/>
                </a:moveTo>
                <a:cubicBezTo>
                  <a:pt x="12618" y="7701"/>
                  <a:pt x="12646" y="7719"/>
                  <a:pt x="12721" y="7730"/>
                </a:cubicBezTo>
                <a:cubicBezTo>
                  <a:pt x="12758" y="7644"/>
                  <a:pt x="12651" y="7664"/>
                  <a:pt x="12574" y="7664"/>
                </a:cubicBezTo>
                <a:cubicBezTo>
                  <a:pt x="12614" y="7715"/>
                  <a:pt x="12499" y="7747"/>
                  <a:pt x="12574" y="7752"/>
                </a:cubicBezTo>
                <a:close/>
                <a:moveTo>
                  <a:pt x="11548" y="7730"/>
                </a:moveTo>
                <a:cubicBezTo>
                  <a:pt x="11575" y="7727"/>
                  <a:pt x="11564" y="7608"/>
                  <a:pt x="11519" y="7686"/>
                </a:cubicBezTo>
                <a:cubicBezTo>
                  <a:pt x="11512" y="7700"/>
                  <a:pt x="11531" y="7733"/>
                  <a:pt x="11548" y="7730"/>
                </a:cubicBezTo>
                <a:close/>
                <a:moveTo>
                  <a:pt x="10728" y="7730"/>
                </a:moveTo>
                <a:cubicBezTo>
                  <a:pt x="10740" y="7728"/>
                  <a:pt x="10771" y="7670"/>
                  <a:pt x="10786" y="7664"/>
                </a:cubicBezTo>
                <a:cubicBezTo>
                  <a:pt x="10690" y="7658"/>
                  <a:pt x="10695" y="7734"/>
                  <a:pt x="10728" y="7730"/>
                </a:cubicBezTo>
                <a:close/>
                <a:moveTo>
                  <a:pt x="10610" y="7730"/>
                </a:moveTo>
                <a:cubicBezTo>
                  <a:pt x="10617" y="7698"/>
                  <a:pt x="10659" y="7692"/>
                  <a:pt x="10669" y="7664"/>
                </a:cubicBezTo>
                <a:cubicBezTo>
                  <a:pt x="10608" y="7644"/>
                  <a:pt x="10537" y="7721"/>
                  <a:pt x="10610" y="7730"/>
                </a:cubicBezTo>
                <a:close/>
                <a:moveTo>
                  <a:pt x="8647" y="7730"/>
                </a:moveTo>
                <a:cubicBezTo>
                  <a:pt x="8620" y="7701"/>
                  <a:pt x="8711" y="7668"/>
                  <a:pt x="8705" y="7664"/>
                </a:cubicBezTo>
                <a:cubicBezTo>
                  <a:pt x="8685" y="7649"/>
                  <a:pt x="8625" y="7685"/>
                  <a:pt x="8617" y="7686"/>
                </a:cubicBezTo>
                <a:cubicBezTo>
                  <a:pt x="8620" y="7686"/>
                  <a:pt x="8592" y="7652"/>
                  <a:pt x="8588" y="7686"/>
                </a:cubicBezTo>
                <a:cubicBezTo>
                  <a:pt x="8627" y="7686"/>
                  <a:pt x="8615" y="7725"/>
                  <a:pt x="8647" y="7730"/>
                </a:cubicBezTo>
                <a:close/>
                <a:moveTo>
                  <a:pt x="8412" y="7664"/>
                </a:moveTo>
                <a:cubicBezTo>
                  <a:pt x="8396" y="7649"/>
                  <a:pt x="8355" y="7685"/>
                  <a:pt x="8354" y="7686"/>
                </a:cubicBezTo>
                <a:cubicBezTo>
                  <a:pt x="8341" y="7695"/>
                  <a:pt x="8306" y="7662"/>
                  <a:pt x="8295" y="7664"/>
                </a:cubicBezTo>
                <a:cubicBezTo>
                  <a:pt x="8290" y="7664"/>
                  <a:pt x="8275" y="7707"/>
                  <a:pt x="8266" y="7708"/>
                </a:cubicBezTo>
                <a:cubicBezTo>
                  <a:pt x="8390" y="7676"/>
                  <a:pt x="8508" y="7724"/>
                  <a:pt x="8559" y="7686"/>
                </a:cubicBezTo>
                <a:cubicBezTo>
                  <a:pt x="8484" y="7653"/>
                  <a:pt x="8445" y="7694"/>
                  <a:pt x="8412" y="7664"/>
                </a:cubicBezTo>
                <a:close/>
                <a:moveTo>
                  <a:pt x="30013" y="7642"/>
                </a:moveTo>
                <a:cubicBezTo>
                  <a:pt x="29717" y="7650"/>
                  <a:pt x="30131" y="7692"/>
                  <a:pt x="30131" y="7642"/>
                </a:cubicBezTo>
                <a:cubicBezTo>
                  <a:pt x="30092" y="7643"/>
                  <a:pt x="30053" y="7641"/>
                  <a:pt x="30013" y="7642"/>
                </a:cubicBezTo>
                <a:close/>
                <a:moveTo>
                  <a:pt x="23624" y="7664"/>
                </a:moveTo>
                <a:cubicBezTo>
                  <a:pt x="23723" y="7731"/>
                  <a:pt x="23712" y="7583"/>
                  <a:pt x="23624" y="7664"/>
                </a:cubicBezTo>
                <a:close/>
                <a:moveTo>
                  <a:pt x="11490" y="7642"/>
                </a:moveTo>
                <a:cubicBezTo>
                  <a:pt x="11490" y="7595"/>
                  <a:pt x="11448" y="7662"/>
                  <a:pt x="11431" y="7664"/>
                </a:cubicBezTo>
                <a:cubicBezTo>
                  <a:pt x="11402" y="7667"/>
                  <a:pt x="11396" y="7644"/>
                  <a:pt x="11372" y="7642"/>
                </a:cubicBezTo>
                <a:cubicBezTo>
                  <a:pt x="11369" y="7682"/>
                  <a:pt x="11402" y="7694"/>
                  <a:pt x="11460" y="7686"/>
                </a:cubicBezTo>
                <a:cubicBezTo>
                  <a:pt x="11456" y="7664"/>
                  <a:pt x="11490" y="7660"/>
                  <a:pt x="11490" y="7642"/>
                </a:cubicBezTo>
                <a:close/>
                <a:moveTo>
                  <a:pt x="9232" y="7598"/>
                </a:moveTo>
                <a:cubicBezTo>
                  <a:pt x="9157" y="7635"/>
                  <a:pt x="9302" y="7643"/>
                  <a:pt x="9291" y="7620"/>
                </a:cubicBezTo>
                <a:cubicBezTo>
                  <a:pt x="9289" y="7614"/>
                  <a:pt x="9245" y="7620"/>
                  <a:pt x="9262" y="7598"/>
                </a:cubicBezTo>
                <a:cubicBezTo>
                  <a:pt x="9380" y="7574"/>
                  <a:pt x="9265" y="7583"/>
                  <a:pt x="9232" y="7598"/>
                </a:cubicBezTo>
                <a:close/>
                <a:moveTo>
                  <a:pt x="13307" y="7598"/>
                </a:moveTo>
                <a:cubicBezTo>
                  <a:pt x="13343" y="7601"/>
                  <a:pt x="13377" y="7605"/>
                  <a:pt x="13365" y="7642"/>
                </a:cubicBezTo>
                <a:cubicBezTo>
                  <a:pt x="13271" y="7622"/>
                  <a:pt x="13304" y="7700"/>
                  <a:pt x="13248" y="7708"/>
                </a:cubicBezTo>
                <a:cubicBezTo>
                  <a:pt x="13232" y="7754"/>
                  <a:pt x="13257" y="7874"/>
                  <a:pt x="13307" y="7795"/>
                </a:cubicBezTo>
                <a:cubicBezTo>
                  <a:pt x="13221" y="7778"/>
                  <a:pt x="13345" y="7740"/>
                  <a:pt x="13307" y="7686"/>
                </a:cubicBezTo>
                <a:cubicBezTo>
                  <a:pt x="13375" y="7671"/>
                  <a:pt x="13408" y="7630"/>
                  <a:pt x="13453" y="7598"/>
                </a:cubicBezTo>
                <a:cubicBezTo>
                  <a:pt x="13395" y="7583"/>
                  <a:pt x="13329" y="7521"/>
                  <a:pt x="13307" y="7598"/>
                </a:cubicBezTo>
                <a:close/>
                <a:moveTo>
                  <a:pt x="11109" y="7664"/>
                </a:moveTo>
                <a:cubicBezTo>
                  <a:pt x="11192" y="7682"/>
                  <a:pt x="11184" y="7633"/>
                  <a:pt x="11255" y="7642"/>
                </a:cubicBezTo>
                <a:cubicBezTo>
                  <a:pt x="11263" y="7604"/>
                  <a:pt x="11200" y="7512"/>
                  <a:pt x="11167" y="7575"/>
                </a:cubicBezTo>
                <a:cubicBezTo>
                  <a:pt x="11234" y="7589"/>
                  <a:pt x="11132" y="7610"/>
                  <a:pt x="11196" y="7642"/>
                </a:cubicBezTo>
                <a:cubicBezTo>
                  <a:pt x="11161" y="7635"/>
                  <a:pt x="11015" y="7646"/>
                  <a:pt x="11109" y="7664"/>
                </a:cubicBezTo>
                <a:close/>
                <a:moveTo>
                  <a:pt x="10669" y="7620"/>
                </a:moveTo>
                <a:cubicBezTo>
                  <a:pt x="10660" y="7601"/>
                  <a:pt x="10610" y="7508"/>
                  <a:pt x="10581" y="7575"/>
                </a:cubicBezTo>
                <a:cubicBezTo>
                  <a:pt x="10599" y="7577"/>
                  <a:pt x="10616" y="7579"/>
                  <a:pt x="10610" y="7598"/>
                </a:cubicBezTo>
                <a:cubicBezTo>
                  <a:pt x="10594" y="7598"/>
                  <a:pt x="10577" y="7616"/>
                  <a:pt x="10610" y="7620"/>
                </a:cubicBezTo>
                <a:cubicBezTo>
                  <a:pt x="10626" y="7533"/>
                  <a:pt x="10654" y="7707"/>
                  <a:pt x="10669" y="7620"/>
                </a:cubicBezTo>
                <a:close/>
                <a:moveTo>
                  <a:pt x="8149" y="7642"/>
                </a:moveTo>
                <a:cubicBezTo>
                  <a:pt x="8149" y="7542"/>
                  <a:pt x="8308" y="7680"/>
                  <a:pt x="8236" y="7620"/>
                </a:cubicBezTo>
                <a:cubicBezTo>
                  <a:pt x="8236" y="7598"/>
                  <a:pt x="8212" y="7593"/>
                  <a:pt x="8207" y="7575"/>
                </a:cubicBezTo>
                <a:cubicBezTo>
                  <a:pt x="8223" y="7575"/>
                  <a:pt x="8241" y="7558"/>
                  <a:pt x="8207" y="7554"/>
                </a:cubicBezTo>
                <a:cubicBezTo>
                  <a:pt x="8222" y="7598"/>
                  <a:pt x="8045" y="7604"/>
                  <a:pt x="8149" y="7642"/>
                </a:cubicBezTo>
                <a:close/>
                <a:moveTo>
                  <a:pt x="38366" y="7575"/>
                </a:moveTo>
                <a:cubicBezTo>
                  <a:pt x="38386" y="7575"/>
                  <a:pt x="38406" y="7575"/>
                  <a:pt x="38425" y="7575"/>
                </a:cubicBezTo>
                <a:cubicBezTo>
                  <a:pt x="38425" y="7562"/>
                  <a:pt x="38425" y="7547"/>
                  <a:pt x="38425" y="7532"/>
                </a:cubicBezTo>
                <a:cubicBezTo>
                  <a:pt x="38406" y="7532"/>
                  <a:pt x="38386" y="7532"/>
                  <a:pt x="38366" y="7532"/>
                </a:cubicBezTo>
                <a:cubicBezTo>
                  <a:pt x="38366" y="7547"/>
                  <a:pt x="38366" y="7562"/>
                  <a:pt x="38366" y="7575"/>
                </a:cubicBezTo>
                <a:close/>
                <a:moveTo>
                  <a:pt x="31684" y="7554"/>
                </a:moveTo>
                <a:cubicBezTo>
                  <a:pt x="31647" y="7553"/>
                  <a:pt x="31644" y="7526"/>
                  <a:pt x="31596" y="7532"/>
                </a:cubicBezTo>
                <a:cubicBezTo>
                  <a:pt x="31551" y="7586"/>
                  <a:pt x="31696" y="7596"/>
                  <a:pt x="31684" y="7554"/>
                </a:cubicBezTo>
                <a:close/>
                <a:moveTo>
                  <a:pt x="11695" y="7598"/>
                </a:moveTo>
                <a:cubicBezTo>
                  <a:pt x="11745" y="7607"/>
                  <a:pt x="11770" y="7565"/>
                  <a:pt x="11783" y="7598"/>
                </a:cubicBezTo>
                <a:cubicBezTo>
                  <a:pt x="11771" y="7632"/>
                  <a:pt x="11691" y="7617"/>
                  <a:pt x="11724" y="7686"/>
                </a:cubicBezTo>
                <a:cubicBezTo>
                  <a:pt x="11765" y="7685"/>
                  <a:pt x="11789" y="7697"/>
                  <a:pt x="11812" y="7708"/>
                </a:cubicBezTo>
                <a:cubicBezTo>
                  <a:pt x="11789" y="7632"/>
                  <a:pt x="11840" y="7595"/>
                  <a:pt x="11900" y="7642"/>
                </a:cubicBezTo>
                <a:cubicBezTo>
                  <a:pt x="11902" y="7532"/>
                  <a:pt x="11741" y="7506"/>
                  <a:pt x="11695" y="7598"/>
                </a:cubicBezTo>
                <a:close/>
                <a:moveTo>
                  <a:pt x="11314" y="7598"/>
                </a:moveTo>
                <a:cubicBezTo>
                  <a:pt x="11340" y="7595"/>
                  <a:pt x="11329" y="7476"/>
                  <a:pt x="11284" y="7554"/>
                </a:cubicBezTo>
                <a:cubicBezTo>
                  <a:pt x="11277" y="7567"/>
                  <a:pt x="11297" y="7601"/>
                  <a:pt x="11314" y="7598"/>
                </a:cubicBezTo>
                <a:close/>
                <a:moveTo>
                  <a:pt x="10845" y="7575"/>
                </a:moveTo>
                <a:cubicBezTo>
                  <a:pt x="10885" y="7575"/>
                  <a:pt x="10909" y="7586"/>
                  <a:pt x="10933" y="7598"/>
                </a:cubicBezTo>
                <a:cubicBezTo>
                  <a:pt x="10937" y="7572"/>
                  <a:pt x="10985" y="7548"/>
                  <a:pt x="10933" y="7532"/>
                </a:cubicBezTo>
                <a:cubicBezTo>
                  <a:pt x="10932" y="7568"/>
                  <a:pt x="10852" y="7544"/>
                  <a:pt x="10845" y="7575"/>
                </a:cubicBezTo>
                <a:close/>
                <a:moveTo>
                  <a:pt x="6507" y="7598"/>
                </a:moveTo>
                <a:cubicBezTo>
                  <a:pt x="6576" y="7652"/>
                  <a:pt x="6573" y="7574"/>
                  <a:pt x="6624" y="7554"/>
                </a:cubicBezTo>
                <a:cubicBezTo>
                  <a:pt x="6612" y="7631"/>
                  <a:pt x="6800" y="7580"/>
                  <a:pt x="6712" y="7554"/>
                </a:cubicBezTo>
                <a:cubicBezTo>
                  <a:pt x="6711" y="7577"/>
                  <a:pt x="6674" y="7571"/>
                  <a:pt x="6683" y="7532"/>
                </a:cubicBezTo>
                <a:cubicBezTo>
                  <a:pt x="6584" y="7523"/>
                  <a:pt x="6558" y="7570"/>
                  <a:pt x="6507" y="7598"/>
                </a:cubicBezTo>
                <a:close/>
                <a:moveTo>
                  <a:pt x="9936" y="7532"/>
                </a:moveTo>
                <a:cubicBezTo>
                  <a:pt x="9899" y="7530"/>
                  <a:pt x="9896" y="7503"/>
                  <a:pt x="9848" y="7509"/>
                </a:cubicBezTo>
                <a:cubicBezTo>
                  <a:pt x="9803" y="7564"/>
                  <a:pt x="9948" y="7575"/>
                  <a:pt x="9936" y="7532"/>
                </a:cubicBezTo>
                <a:close/>
                <a:moveTo>
                  <a:pt x="7064" y="7598"/>
                </a:moveTo>
                <a:cubicBezTo>
                  <a:pt x="7069" y="7599"/>
                  <a:pt x="7084" y="7640"/>
                  <a:pt x="7093" y="7642"/>
                </a:cubicBezTo>
                <a:cubicBezTo>
                  <a:pt x="7165" y="7660"/>
                  <a:pt x="7214" y="7584"/>
                  <a:pt x="7152" y="7575"/>
                </a:cubicBezTo>
                <a:cubicBezTo>
                  <a:pt x="7126" y="7650"/>
                  <a:pt x="7059" y="7599"/>
                  <a:pt x="7123" y="7554"/>
                </a:cubicBezTo>
                <a:cubicBezTo>
                  <a:pt x="7025" y="7569"/>
                  <a:pt x="7076" y="7508"/>
                  <a:pt x="7093" y="7488"/>
                </a:cubicBezTo>
                <a:cubicBezTo>
                  <a:pt x="7051" y="7500"/>
                  <a:pt x="6941" y="7462"/>
                  <a:pt x="6947" y="7509"/>
                </a:cubicBezTo>
                <a:cubicBezTo>
                  <a:pt x="7076" y="7506"/>
                  <a:pt x="6944" y="7563"/>
                  <a:pt x="6976" y="7620"/>
                </a:cubicBezTo>
                <a:cubicBezTo>
                  <a:pt x="7013" y="7632"/>
                  <a:pt x="7044" y="7595"/>
                  <a:pt x="7064" y="7598"/>
                </a:cubicBezTo>
                <a:close/>
                <a:moveTo>
                  <a:pt x="36989" y="7554"/>
                </a:moveTo>
                <a:cubicBezTo>
                  <a:pt x="37001" y="7512"/>
                  <a:pt x="37103" y="7536"/>
                  <a:pt x="37077" y="7466"/>
                </a:cubicBezTo>
                <a:cubicBezTo>
                  <a:pt x="36984" y="7452"/>
                  <a:pt x="36987" y="7507"/>
                  <a:pt x="36930" y="7466"/>
                </a:cubicBezTo>
                <a:cubicBezTo>
                  <a:pt x="36922" y="7509"/>
                  <a:pt x="36970" y="7509"/>
                  <a:pt x="36989" y="7532"/>
                </a:cubicBezTo>
                <a:cubicBezTo>
                  <a:pt x="36973" y="7532"/>
                  <a:pt x="36956" y="7550"/>
                  <a:pt x="36989" y="7554"/>
                </a:cubicBezTo>
                <a:close/>
                <a:moveTo>
                  <a:pt x="35729" y="7509"/>
                </a:moveTo>
                <a:cubicBezTo>
                  <a:pt x="35749" y="7509"/>
                  <a:pt x="35768" y="7509"/>
                  <a:pt x="35787" y="7509"/>
                </a:cubicBezTo>
                <a:cubicBezTo>
                  <a:pt x="35787" y="7495"/>
                  <a:pt x="35787" y="7481"/>
                  <a:pt x="35787" y="7466"/>
                </a:cubicBezTo>
                <a:cubicBezTo>
                  <a:pt x="35768" y="7466"/>
                  <a:pt x="35749" y="7466"/>
                  <a:pt x="35729" y="7466"/>
                </a:cubicBezTo>
                <a:cubicBezTo>
                  <a:pt x="35729" y="7481"/>
                  <a:pt x="35729" y="7495"/>
                  <a:pt x="35729" y="7509"/>
                </a:cubicBezTo>
                <a:close/>
                <a:moveTo>
                  <a:pt x="35348" y="7488"/>
                </a:moveTo>
                <a:cubicBezTo>
                  <a:pt x="35249" y="7421"/>
                  <a:pt x="35259" y="7569"/>
                  <a:pt x="35348" y="7488"/>
                </a:cubicBezTo>
                <a:close/>
                <a:moveTo>
                  <a:pt x="33590" y="7509"/>
                </a:moveTo>
                <a:cubicBezTo>
                  <a:pt x="33609" y="7509"/>
                  <a:pt x="33628" y="7509"/>
                  <a:pt x="33648" y="7509"/>
                </a:cubicBezTo>
                <a:cubicBezTo>
                  <a:pt x="33694" y="7455"/>
                  <a:pt x="33548" y="7445"/>
                  <a:pt x="33560" y="7488"/>
                </a:cubicBezTo>
                <a:cubicBezTo>
                  <a:pt x="33578" y="7489"/>
                  <a:pt x="33595" y="7491"/>
                  <a:pt x="33590" y="7509"/>
                </a:cubicBezTo>
                <a:close/>
                <a:moveTo>
                  <a:pt x="33004" y="7509"/>
                </a:moveTo>
                <a:cubicBezTo>
                  <a:pt x="33054" y="7511"/>
                  <a:pt x="33078" y="7493"/>
                  <a:pt x="33091" y="7466"/>
                </a:cubicBezTo>
                <a:cubicBezTo>
                  <a:pt x="33045" y="7468"/>
                  <a:pt x="32989" y="7463"/>
                  <a:pt x="33004" y="7509"/>
                </a:cubicBezTo>
                <a:close/>
                <a:moveTo>
                  <a:pt x="10171" y="7466"/>
                </a:moveTo>
                <a:cubicBezTo>
                  <a:pt x="10158" y="7468"/>
                  <a:pt x="10127" y="7526"/>
                  <a:pt x="10112" y="7532"/>
                </a:cubicBezTo>
                <a:cubicBezTo>
                  <a:pt x="10204" y="7541"/>
                  <a:pt x="10205" y="7461"/>
                  <a:pt x="10171" y="7466"/>
                </a:cubicBezTo>
                <a:close/>
                <a:moveTo>
                  <a:pt x="9497" y="7488"/>
                </a:moveTo>
                <a:cubicBezTo>
                  <a:pt x="9459" y="7487"/>
                  <a:pt x="9456" y="7460"/>
                  <a:pt x="9409" y="7466"/>
                </a:cubicBezTo>
                <a:cubicBezTo>
                  <a:pt x="9363" y="7520"/>
                  <a:pt x="9508" y="7530"/>
                  <a:pt x="9497" y="7488"/>
                </a:cubicBezTo>
                <a:close/>
                <a:moveTo>
                  <a:pt x="7327" y="7532"/>
                </a:moveTo>
                <a:cubicBezTo>
                  <a:pt x="7404" y="7538"/>
                  <a:pt x="7454" y="7524"/>
                  <a:pt x="7445" y="7466"/>
                </a:cubicBezTo>
                <a:cubicBezTo>
                  <a:pt x="7377" y="7499"/>
                  <a:pt x="7319" y="7458"/>
                  <a:pt x="7299" y="7488"/>
                </a:cubicBezTo>
                <a:cubicBezTo>
                  <a:pt x="7322" y="7493"/>
                  <a:pt x="7332" y="7506"/>
                  <a:pt x="7327" y="7532"/>
                </a:cubicBezTo>
                <a:close/>
                <a:moveTo>
                  <a:pt x="6830" y="7509"/>
                </a:moveTo>
                <a:cubicBezTo>
                  <a:pt x="6879" y="7511"/>
                  <a:pt x="6905" y="7493"/>
                  <a:pt x="6918" y="7466"/>
                </a:cubicBezTo>
                <a:cubicBezTo>
                  <a:pt x="6872" y="7468"/>
                  <a:pt x="6816" y="7463"/>
                  <a:pt x="6830" y="7509"/>
                </a:cubicBezTo>
                <a:close/>
                <a:moveTo>
                  <a:pt x="33677" y="7488"/>
                </a:moveTo>
                <a:cubicBezTo>
                  <a:pt x="33723" y="7485"/>
                  <a:pt x="33779" y="7491"/>
                  <a:pt x="33765" y="7443"/>
                </a:cubicBezTo>
                <a:cubicBezTo>
                  <a:pt x="33746" y="7443"/>
                  <a:pt x="33726" y="7443"/>
                  <a:pt x="33706" y="7443"/>
                </a:cubicBezTo>
                <a:cubicBezTo>
                  <a:pt x="33707" y="7466"/>
                  <a:pt x="33683" y="7470"/>
                  <a:pt x="33677" y="7488"/>
                </a:cubicBezTo>
                <a:close/>
                <a:moveTo>
                  <a:pt x="31625" y="7488"/>
                </a:moveTo>
                <a:cubicBezTo>
                  <a:pt x="31587" y="7488"/>
                  <a:pt x="31599" y="7449"/>
                  <a:pt x="31567" y="7443"/>
                </a:cubicBezTo>
                <a:cubicBezTo>
                  <a:pt x="31533" y="7489"/>
                  <a:pt x="31613" y="7548"/>
                  <a:pt x="31625" y="7488"/>
                </a:cubicBezTo>
                <a:close/>
                <a:moveTo>
                  <a:pt x="6097" y="7466"/>
                </a:moveTo>
                <a:cubicBezTo>
                  <a:pt x="6030" y="7496"/>
                  <a:pt x="5986" y="7409"/>
                  <a:pt x="5980" y="7466"/>
                </a:cubicBezTo>
                <a:cubicBezTo>
                  <a:pt x="5997" y="7472"/>
                  <a:pt x="6092" y="7520"/>
                  <a:pt x="6097" y="7466"/>
                </a:cubicBezTo>
                <a:close/>
                <a:moveTo>
                  <a:pt x="37312" y="7509"/>
                </a:moveTo>
                <a:cubicBezTo>
                  <a:pt x="37308" y="7469"/>
                  <a:pt x="37214" y="7494"/>
                  <a:pt x="37223" y="7443"/>
                </a:cubicBezTo>
                <a:cubicBezTo>
                  <a:pt x="37190" y="7381"/>
                  <a:pt x="37190" y="7479"/>
                  <a:pt x="37223" y="7488"/>
                </a:cubicBezTo>
                <a:cubicBezTo>
                  <a:pt x="37180" y="7491"/>
                  <a:pt x="37115" y="7480"/>
                  <a:pt x="37107" y="7509"/>
                </a:cubicBezTo>
                <a:cubicBezTo>
                  <a:pt x="37129" y="7515"/>
                  <a:pt x="37164" y="7511"/>
                  <a:pt x="37165" y="7532"/>
                </a:cubicBezTo>
                <a:cubicBezTo>
                  <a:pt x="37233" y="7539"/>
                  <a:pt x="37278" y="7529"/>
                  <a:pt x="37312" y="7509"/>
                </a:cubicBezTo>
                <a:cubicBezTo>
                  <a:pt x="37285" y="7562"/>
                  <a:pt x="37512" y="7523"/>
                  <a:pt x="37400" y="7509"/>
                </a:cubicBezTo>
                <a:cubicBezTo>
                  <a:pt x="37370" y="7509"/>
                  <a:pt x="37341" y="7509"/>
                  <a:pt x="37312" y="7509"/>
                </a:cubicBezTo>
                <a:close/>
                <a:moveTo>
                  <a:pt x="32006" y="7509"/>
                </a:moveTo>
                <a:cubicBezTo>
                  <a:pt x="32026" y="7509"/>
                  <a:pt x="32046" y="7509"/>
                  <a:pt x="32065" y="7509"/>
                </a:cubicBezTo>
                <a:cubicBezTo>
                  <a:pt x="32083" y="7509"/>
                  <a:pt x="32100" y="7506"/>
                  <a:pt x="32095" y="7488"/>
                </a:cubicBezTo>
                <a:cubicBezTo>
                  <a:pt x="32046" y="7488"/>
                  <a:pt x="32078" y="7427"/>
                  <a:pt x="32036" y="7422"/>
                </a:cubicBezTo>
                <a:cubicBezTo>
                  <a:pt x="32038" y="7460"/>
                  <a:pt x="32029" y="7490"/>
                  <a:pt x="32006" y="7509"/>
                </a:cubicBezTo>
                <a:close/>
                <a:moveTo>
                  <a:pt x="31801" y="7554"/>
                </a:moveTo>
                <a:cubicBezTo>
                  <a:pt x="31869" y="7560"/>
                  <a:pt x="31914" y="7550"/>
                  <a:pt x="31948" y="7532"/>
                </a:cubicBezTo>
                <a:cubicBezTo>
                  <a:pt x="31922" y="7485"/>
                  <a:pt x="31947" y="7401"/>
                  <a:pt x="31830" y="7422"/>
                </a:cubicBezTo>
                <a:cubicBezTo>
                  <a:pt x="31863" y="7506"/>
                  <a:pt x="31727" y="7500"/>
                  <a:pt x="31801" y="7554"/>
                </a:cubicBezTo>
                <a:close/>
                <a:moveTo>
                  <a:pt x="36960" y="7443"/>
                </a:moveTo>
                <a:cubicBezTo>
                  <a:pt x="36983" y="7461"/>
                  <a:pt x="37119" y="7437"/>
                  <a:pt x="37018" y="7400"/>
                </a:cubicBezTo>
                <a:cubicBezTo>
                  <a:pt x="37033" y="7418"/>
                  <a:pt x="36948" y="7434"/>
                  <a:pt x="36960" y="7443"/>
                </a:cubicBezTo>
                <a:close/>
                <a:moveTo>
                  <a:pt x="36930" y="7422"/>
                </a:moveTo>
                <a:cubicBezTo>
                  <a:pt x="36894" y="7421"/>
                  <a:pt x="36890" y="7394"/>
                  <a:pt x="36843" y="7400"/>
                </a:cubicBezTo>
                <a:cubicBezTo>
                  <a:pt x="36798" y="7454"/>
                  <a:pt x="36942" y="7464"/>
                  <a:pt x="36930" y="7422"/>
                </a:cubicBezTo>
                <a:close/>
                <a:moveTo>
                  <a:pt x="35700" y="7443"/>
                </a:moveTo>
                <a:cubicBezTo>
                  <a:pt x="35752" y="7439"/>
                  <a:pt x="35847" y="7466"/>
                  <a:pt x="35817" y="7400"/>
                </a:cubicBezTo>
                <a:cubicBezTo>
                  <a:pt x="35778" y="7400"/>
                  <a:pt x="35738" y="7400"/>
                  <a:pt x="35700" y="7400"/>
                </a:cubicBezTo>
                <a:cubicBezTo>
                  <a:pt x="35700" y="7415"/>
                  <a:pt x="35700" y="7429"/>
                  <a:pt x="35700" y="7443"/>
                </a:cubicBezTo>
                <a:close/>
                <a:moveTo>
                  <a:pt x="34703" y="7466"/>
                </a:moveTo>
                <a:cubicBezTo>
                  <a:pt x="34680" y="7470"/>
                  <a:pt x="34646" y="7467"/>
                  <a:pt x="34644" y="7488"/>
                </a:cubicBezTo>
                <a:cubicBezTo>
                  <a:pt x="34687" y="7476"/>
                  <a:pt x="34796" y="7514"/>
                  <a:pt x="34791" y="7466"/>
                </a:cubicBezTo>
                <a:cubicBezTo>
                  <a:pt x="34757" y="7462"/>
                  <a:pt x="34759" y="7431"/>
                  <a:pt x="34762" y="7400"/>
                </a:cubicBezTo>
                <a:cubicBezTo>
                  <a:pt x="34732" y="7400"/>
                  <a:pt x="34703" y="7400"/>
                  <a:pt x="34673" y="7400"/>
                </a:cubicBezTo>
                <a:cubicBezTo>
                  <a:pt x="34673" y="7430"/>
                  <a:pt x="34688" y="7448"/>
                  <a:pt x="34703" y="7466"/>
                </a:cubicBezTo>
                <a:close/>
                <a:moveTo>
                  <a:pt x="38425" y="7422"/>
                </a:moveTo>
                <a:cubicBezTo>
                  <a:pt x="38445" y="7422"/>
                  <a:pt x="38465" y="7422"/>
                  <a:pt x="38484" y="7422"/>
                </a:cubicBezTo>
                <a:cubicBezTo>
                  <a:pt x="38484" y="7407"/>
                  <a:pt x="38484" y="7392"/>
                  <a:pt x="38484" y="7377"/>
                </a:cubicBezTo>
                <a:cubicBezTo>
                  <a:pt x="38465" y="7377"/>
                  <a:pt x="38445" y="7377"/>
                  <a:pt x="38425" y="7377"/>
                </a:cubicBezTo>
                <a:cubicBezTo>
                  <a:pt x="38425" y="7392"/>
                  <a:pt x="38425" y="7407"/>
                  <a:pt x="38425" y="7422"/>
                </a:cubicBezTo>
                <a:close/>
                <a:moveTo>
                  <a:pt x="32299" y="7443"/>
                </a:moveTo>
                <a:cubicBezTo>
                  <a:pt x="32329" y="7443"/>
                  <a:pt x="32359" y="7443"/>
                  <a:pt x="32388" y="7443"/>
                </a:cubicBezTo>
                <a:cubicBezTo>
                  <a:pt x="32388" y="7422"/>
                  <a:pt x="32388" y="7400"/>
                  <a:pt x="32388" y="7377"/>
                </a:cubicBezTo>
                <a:cubicBezTo>
                  <a:pt x="32359" y="7377"/>
                  <a:pt x="32329" y="7377"/>
                  <a:pt x="32299" y="7377"/>
                </a:cubicBezTo>
                <a:cubicBezTo>
                  <a:pt x="32299" y="7400"/>
                  <a:pt x="32299" y="7422"/>
                  <a:pt x="32299" y="7443"/>
                </a:cubicBezTo>
                <a:close/>
                <a:moveTo>
                  <a:pt x="31186" y="7400"/>
                </a:moveTo>
                <a:cubicBezTo>
                  <a:pt x="31163" y="7404"/>
                  <a:pt x="31146" y="7447"/>
                  <a:pt x="31186" y="7443"/>
                </a:cubicBezTo>
                <a:cubicBezTo>
                  <a:pt x="31159" y="7446"/>
                  <a:pt x="31322" y="7389"/>
                  <a:pt x="31215" y="7377"/>
                </a:cubicBezTo>
                <a:cubicBezTo>
                  <a:pt x="31215" y="7377"/>
                  <a:pt x="31216" y="7400"/>
                  <a:pt x="31215" y="7400"/>
                </a:cubicBezTo>
                <a:cubicBezTo>
                  <a:pt x="31207" y="7403"/>
                  <a:pt x="31195" y="7398"/>
                  <a:pt x="31186" y="7400"/>
                </a:cubicBezTo>
                <a:close/>
                <a:moveTo>
                  <a:pt x="7855" y="7443"/>
                </a:moveTo>
                <a:cubicBezTo>
                  <a:pt x="7878" y="7439"/>
                  <a:pt x="7913" y="7443"/>
                  <a:pt x="7914" y="7422"/>
                </a:cubicBezTo>
                <a:cubicBezTo>
                  <a:pt x="7875" y="7421"/>
                  <a:pt x="7887" y="7384"/>
                  <a:pt x="7855" y="7377"/>
                </a:cubicBezTo>
                <a:cubicBezTo>
                  <a:pt x="7844" y="7409"/>
                  <a:pt x="7820" y="7415"/>
                  <a:pt x="7855" y="7443"/>
                </a:cubicBezTo>
                <a:close/>
                <a:moveTo>
                  <a:pt x="37752" y="7422"/>
                </a:moveTo>
                <a:cubicBezTo>
                  <a:pt x="37831" y="7437"/>
                  <a:pt x="37808" y="7376"/>
                  <a:pt x="37839" y="7356"/>
                </a:cubicBezTo>
                <a:cubicBezTo>
                  <a:pt x="37810" y="7356"/>
                  <a:pt x="37781" y="7356"/>
                  <a:pt x="37752" y="7356"/>
                </a:cubicBezTo>
                <a:cubicBezTo>
                  <a:pt x="37752" y="7377"/>
                  <a:pt x="37752" y="7400"/>
                  <a:pt x="37752" y="7422"/>
                </a:cubicBezTo>
                <a:close/>
                <a:moveTo>
                  <a:pt x="37663" y="7356"/>
                </a:moveTo>
                <a:cubicBezTo>
                  <a:pt x="37497" y="7346"/>
                  <a:pt x="37620" y="7439"/>
                  <a:pt x="37663" y="7356"/>
                </a:cubicBezTo>
                <a:close/>
                <a:moveTo>
                  <a:pt x="36696" y="7356"/>
                </a:moveTo>
                <a:cubicBezTo>
                  <a:pt x="36677" y="7356"/>
                  <a:pt x="36657" y="7356"/>
                  <a:pt x="36637" y="7356"/>
                </a:cubicBezTo>
                <a:cubicBezTo>
                  <a:pt x="36477" y="7350"/>
                  <a:pt x="36702" y="7418"/>
                  <a:pt x="36696" y="7356"/>
                </a:cubicBezTo>
                <a:close/>
                <a:moveTo>
                  <a:pt x="33706" y="7422"/>
                </a:moveTo>
                <a:cubicBezTo>
                  <a:pt x="33708" y="7408"/>
                  <a:pt x="33711" y="7396"/>
                  <a:pt x="33735" y="7400"/>
                </a:cubicBezTo>
                <a:cubicBezTo>
                  <a:pt x="33732" y="7373"/>
                  <a:pt x="33727" y="7347"/>
                  <a:pt x="33677" y="7356"/>
                </a:cubicBezTo>
                <a:cubicBezTo>
                  <a:pt x="33682" y="7382"/>
                  <a:pt x="33672" y="7418"/>
                  <a:pt x="33706" y="7422"/>
                </a:cubicBezTo>
                <a:close/>
                <a:moveTo>
                  <a:pt x="15710" y="7377"/>
                </a:moveTo>
                <a:cubicBezTo>
                  <a:pt x="15809" y="7445"/>
                  <a:pt x="15799" y="7297"/>
                  <a:pt x="15710" y="7377"/>
                </a:cubicBezTo>
                <a:close/>
                <a:moveTo>
                  <a:pt x="7767" y="7422"/>
                </a:moveTo>
                <a:cubicBezTo>
                  <a:pt x="7750" y="7421"/>
                  <a:pt x="7732" y="7419"/>
                  <a:pt x="7738" y="7400"/>
                </a:cubicBezTo>
                <a:cubicBezTo>
                  <a:pt x="7784" y="7401"/>
                  <a:pt x="7759" y="7335"/>
                  <a:pt x="7738" y="7377"/>
                </a:cubicBezTo>
                <a:cubicBezTo>
                  <a:pt x="7679" y="7397"/>
                  <a:pt x="7751" y="7474"/>
                  <a:pt x="7767" y="7422"/>
                </a:cubicBezTo>
                <a:close/>
                <a:moveTo>
                  <a:pt x="7357" y="7422"/>
                </a:moveTo>
                <a:cubicBezTo>
                  <a:pt x="7384" y="7335"/>
                  <a:pt x="7203" y="7406"/>
                  <a:pt x="7181" y="7356"/>
                </a:cubicBezTo>
                <a:cubicBezTo>
                  <a:pt x="7154" y="7442"/>
                  <a:pt x="7336" y="7372"/>
                  <a:pt x="7357" y="7422"/>
                </a:cubicBezTo>
                <a:close/>
                <a:moveTo>
                  <a:pt x="34205" y="7377"/>
                </a:moveTo>
                <a:cubicBezTo>
                  <a:pt x="34225" y="7377"/>
                  <a:pt x="34244" y="7377"/>
                  <a:pt x="34264" y="7377"/>
                </a:cubicBezTo>
                <a:cubicBezTo>
                  <a:pt x="34264" y="7363"/>
                  <a:pt x="34264" y="7349"/>
                  <a:pt x="34264" y="7334"/>
                </a:cubicBezTo>
                <a:cubicBezTo>
                  <a:pt x="34244" y="7334"/>
                  <a:pt x="34225" y="7334"/>
                  <a:pt x="34205" y="7334"/>
                </a:cubicBezTo>
                <a:cubicBezTo>
                  <a:pt x="34205" y="7349"/>
                  <a:pt x="34205" y="7363"/>
                  <a:pt x="34205" y="7377"/>
                </a:cubicBezTo>
                <a:close/>
                <a:moveTo>
                  <a:pt x="7093" y="7422"/>
                </a:moveTo>
                <a:cubicBezTo>
                  <a:pt x="7076" y="7421"/>
                  <a:pt x="7059" y="7419"/>
                  <a:pt x="7064" y="7400"/>
                </a:cubicBezTo>
                <a:cubicBezTo>
                  <a:pt x="7087" y="7396"/>
                  <a:pt x="7121" y="7399"/>
                  <a:pt x="7123" y="7377"/>
                </a:cubicBezTo>
                <a:cubicBezTo>
                  <a:pt x="7084" y="7355"/>
                  <a:pt x="7014" y="7357"/>
                  <a:pt x="6976" y="7334"/>
                </a:cubicBezTo>
                <a:cubicBezTo>
                  <a:pt x="6930" y="7412"/>
                  <a:pt x="7076" y="7347"/>
                  <a:pt x="7064" y="7400"/>
                </a:cubicBezTo>
                <a:cubicBezTo>
                  <a:pt x="6979" y="7388"/>
                  <a:pt x="7109" y="7485"/>
                  <a:pt x="7093" y="7422"/>
                </a:cubicBezTo>
                <a:close/>
                <a:moveTo>
                  <a:pt x="38719" y="7312"/>
                </a:moveTo>
                <a:cubicBezTo>
                  <a:pt x="38689" y="7312"/>
                  <a:pt x="38660" y="7312"/>
                  <a:pt x="38631" y="7312"/>
                </a:cubicBezTo>
                <a:cubicBezTo>
                  <a:pt x="38608" y="7317"/>
                  <a:pt x="38573" y="7312"/>
                  <a:pt x="38572" y="7334"/>
                </a:cubicBezTo>
                <a:cubicBezTo>
                  <a:pt x="38615" y="7322"/>
                  <a:pt x="38723" y="7359"/>
                  <a:pt x="38719" y="7312"/>
                </a:cubicBezTo>
                <a:close/>
                <a:moveTo>
                  <a:pt x="12545" y="7422"/>
                </a:moveTo>
                <a:cubicBezTo>
                  <a:pt x="12666" y="7436"/>
                  <a:pt x="12707" y="7422"/>
                  <a:pt x="12750" y="7443"/>
                </a:cubicBezTo>
                <a:cubicBezTo>
                  <a:pt x="12833" y="7485"/>
                  <a:pt x="12909" y="7446"/>
                  <a:pt x="12955" y="7443"/>
                </a:cubicBezTo>
                <a:cubicBezTo>
                  <a:pt x="12961" y="7443"/>
                  <a:pt x="12987" y="7494"/>
                  <a:pt x="13014" y="7488"/>
                </a:cubicBezTo>
                <a:cubicBezTo>
                  <a:pt x="13018" y="7487"/>
                  <a:pt x="13045" y="7404"/>
                  <a:pt x="13014" y="7422"/>
                </a:cubicBezTo>
                <a:cubicBezTo>
                  <a:pt x="13002" y="7476"/>
                  <a:pt x="12901" y="7423"/>
                  <a:pt x="12926" y="7377"/>
                </a:cubicBezTo>
                <a:cubicBezTo>
                  <a:pt x="12999" y="7381"/>
                  <a:pt x="13018" y="7419"/>
                  <a:pt x="13043" y="7356"/>
                </a:cubicBezTo>
                <a:cubicBezTo>
                  <a:pt x="12965" y="7355"/>
                  <a:pt x="12875" y="7364"/>
                  <a:pt x="12838" y="7334"/>
                </a:cubicBezTo>
                <a:cubicBezTo>
                  <a:pt x="12783" y="7373"/>
                  <a:pt x="12878" y="7401"/>
                  <a:pt x="12779" y="7422"/>
                </a:cubicBezTo>
                <a:cubicBezTo>
                  <a:pt x="12680" y="7401"/>
                  <a:pt x="12607" y="7360"/>
                  <a:pt x="12457" y="7377"/>
                </a:cubicBezTo>
                <a:cubicBezTo>
                  <a:pt x="12452" y="7352"/>
                  <a:pt x="12462" y="7315"/>
                  <a:pt x="12428" y="7312"/>
                </a:cubicBezTo>
                <a:cubicBezTo>
                  <a:pt x="12422" y="7339"/>
                  <a:pt x="12395" y="7325"/>
                  <a:pt x="12370" y="7312"/>
                </a:cubicBezTo>
                <a:cubicBezTo>
                  <a:pt x="12353" y="7358"/>
                  <a:pt x="12286" y="7384"/>
                  <a:pt x="12340" y="7422"/>
                </a:cubicBezTo>
                <a:cubicBezTo>
                  <a:pt x="12435" y="7388"/>
                  <a:pt x="12473" y="7414"/>
                  <a:pt x="12545" y="7422"/>
                </a:cubicBezTo>
                <a:close/>
                <a:moveTo>
                  <a:pt x="6859" y="7400"/>
                </a:moveTo>
                <a:cubicBezTo>
                  <a:pt x="6828" y="7398"/>
                  <a:pt x="6784" y="7411"/>
                  <a:pt x="6830" y="7422"/>
                </a:cubicBezTo>
                <a:cubicBezTo>
                  <a:pt x="6897" y="7428"/>
                  <a:pt x="6862" y="7358"/>
                  <a:pt x="6918" y="7356"/>
                </a:cubicBezTo>
                <a:cubicBezTo>
                  <a:pt x="6919" y="7379"/>
                  <a:pt x="6955" y="7373"/>
                  <a:pt x="6947" y="7334"/>
                </a:cubicBezTo>
                <a:cubicBezTo>
                  <a:pt x="6857" y="7318"/>
                  <a:pt x="6861" y="7372"/>
                  <a:pt x="6771" y="7356"/>
                </a:cubicBezTo>
                <a:cubicBezTo>
                  <a:pt x="6792" y="7283"/>
                  <a:pt x="6712" y="7322"/>
                  <a:pt x="6712" y="7356"/>
                </a:cubicBezTo>
                <a:cubicBezTo>
                  <a:pt x="6764" y="7369"/>
                  <a:pt x="6834" y="7367"/>
                  <a:pt x="6859" y="7400"/>
                </a:cubicBezTo>
                <a:close/>
                <a:moveTo>
                  <a:pt x="6390" y="7334"/>
                </a:moveTo>
                <a:cubicBezTo>
                  <a:pt x="6385" y="7359"/>
                  <a:pt x="6395" y="7396"/>
                  <a:pt x="6360" y="7400"/>
                </a:cubicBezTo>
                <a:cubicBezTo>
                  <a:pt x="6310" y="7381"/>
                  <a:pt x="6382" y="7303"/>
                  <a:pt x="6331" y="7356"/>
                </a:cubicBezTo>
                <a:cubicBezTo>
                  <a:pt x="6269" y="7362"/>
                  <a:pt x="6373" y="7424"/>
                  <a:pt x="6390" y="7443"/>
                </a:cubicBezTo>
                <a:cubicBezTo>
                  <a:pt x="6393" y="7416"/>
                  <a:pt x="6399" y="7392"/>
                  <a:pt x="6448" y="7400"/>
                </a:cubicBezTo>
                <a:cubicBezTo>
                  <a:pt x="6424" y="7470"/>
                  <a:pt x="6424" y="7445"/>
                  <a:pt x="6478" y="7488"/>
                </a:cubicBezTo>
                <a:cubicBezTo>
                  <a:pt x="6448" y="7488"/>
                  <a:pt x="6443" y="7506"/>
                  <a:pt x="6419" y="7509"/>
                </a:cubicBezTo>
                <a:cubicBezTo>
                  <a:pt x="6361" y="7509"/>
                  <a:pt x="6382" y="7449"/>
                  <a:pt x="6302" y="7466"/>
                </a:cubicBezTo>
                <a:cubicBezTo>
                  <a:pt x="6256" y="7544"/>
                  <a:pt x="6401" y="7479"/>
                  <a:pt x="6390" y="7532"/>
                </a:cubicBezTo>
                <a:cubicBezTo>
                  <a:pt x="6367" y="7537"/>
                  <a:pt x="6332" y="7532"/>
                  <a:pt x="6331" y="7554"/>
                </a:cubicBezTo>
                <a:cubicBezTo>
                  <a:pt x="6411" y="7548"/>
                  <a:pt x="6469" y="7526"/>
                  <a:pt x="6507" y="7488"/>
                </a:cubicBezTo>
                <a:cubicBezTo>
                  <a:pt x="6512" y="7514"/>
                  <a:pt x="6502" y="7550"/>
                  <a:pt x="6536" y="7554"/>
                </a:cubicBezTo>
                <a:cubicBezTo>
                  <a:pt x="6608" y="7503"/>
                  <a:pt x="6491" y="7494"/>
                  <a:pt x="6478" y="7443"/>
                </a:cubicBezTo>
                <a:cubicBezTo>
                  <a:pt x="6452" y="7366"/>
                  <a:pt x="6553" y="7330"/>
                  <a:pt x="6448" y="7312"/>
                </a:cubicBezTo>
                <a:cubicBezTo>
                  <a:pt x="6442" y="7330"/>
                  <a:pt x="6424" y="7337"/>
                  <a:pt x="6390" y="7334"/>
                </a:cubicBezTo>
                <a:close/>
                <a:moveTo>
                  <a:pt x="37693" y="7290"/>
                </a:moveTo>
                <a:cubicBezTo>
                  <a:pt x="37651" y="7302"/>
                  <a:pt x="37541" y="7264"/>
                  <a:pt x="37546" y="7312"/>
                </a:cubicBezTo>
                <a:cubicBezTo>
                  <a:pt x="37589" y="7346"/>
                  <a:pt x="37666" y="7328"/>
                  <a:pt x="37693" y="7290"/>
                </a:cubicBezTo>
                <a:close/>
                <a:moveTo>
                  <a:pt x="13776" y="7356"/>
                </a:moveTo>
                <a:cubicBezTo>
                  <a:pt x="13861" y="7309"/>
                  <a:pt x="13945" y="7396"/>
                  <a:pt x="13981" y="7312"/>
                </a:cubicBezTo>
                <a:cubicBezTo>
                  <a:pt x="13885" y="7309"/>
                  <a:pt x="13792" y="7261"/>
                  <a:pt x="13776" y="7356"/>
                </a:cubicBezTo>
                <a:close/>
                <a:moveTo>
                  <a:pt x="13248" y="7290"/>
                </a:moveTo>
                <a:cubicBezTo>
                  <a:pt x="13229" y="7276"/>
                  <a:pt x="13121" y="7296"/>
                  <a:pt x="13131" y="7312"/>
                </a:cubicBezTo>
                <a:cubicBezTo>
                  <a:pt x="13170" y="7354"/>
                  <a:pt x="13261" y="7300"/>
                  <a:pt x="13248" y="7290"/>
                </a:cubicBezTo>
                <a:close/>
                <a:moveTo>
                  <a:pt x="10757" y="7312"/>
                </a:moveTo>
                <a:cubicBezTo>
                  <a:pt x="10856" y="7379"/>
                  <a:pt x="10846" y="7231"/>
                  <a:pt x="10757" y="7312"/>
                </a:cubicBezTo>
                <a:close/>
                <a:moveTo>
                  <a:pt x="6595" y="7290"/>
                </a:moveTo>
                <a:cubicBezTo>
                  <a:pt x="6571" y="7423"/>
                  <a:pt x="6730" y="7304"/>
                  <a:pt x="6595" y="7290"/>
                </a:cubicBezTo>
                <a:close/>
                <a:moveTo>
                  <a:pt x="6126" y="7334"/>
                </a:moveTo>
                <a:cubicBezTo>
                  <a:pt x="6121" y="7382"/>
                  <a:pt x="6150" y="7404"/>
                  <a:pt x="6214" y="7400"/>
                </a:cubicBezTo>
                <a:cubicBezTo>
                  <a:pt x="6172" y="7361"/>
                  <a:pt x="6238" y="7270"/>
                  <a:pt x="6185" y="7312"/>
                </a:cubicBezTo>
                <a:cubicBezTo>
                  <a:pt x="6178" y="7330"/>
                  <a:pt x="6160" y="7337"/>
                  <a:pt x="6126" y="7334"/>
                </a:cubicBezTo>
                <a:close/>
                <a:moveTo>
                  <a:pt x="6068" y="7312"/>
                </a:moveTo>
                <a:cubicBezTo>
                  <a:pt x="5994" y="7342"/>
                  <a:pt x="5996" y="7210"/>
                  <a:pt x="5950" y="7290"/>
                </a:cubicBezTo>
                <a:cubicBezTo>
                  <a:pt x="6015" y="7300"/>
                  <a:pt x="6024" y="7404"/>
                  <a:pt x="6068" y="7312"/>
                </a:cubicBezTo>
                <a:close/>
                <a:moveTo>
                  <a:pt x="37517" y="7290"/>
                </a:moveTo>
                <a:cubicBezTo>
                  <a:pt x="37481" y="7288"/>
                  <a:pt x="37448" y="7283"/>
                  <a:pt x="37458" y="7246"/>
                </a:cubicBezTo>
                <a:cubicBezTo>
                  <a:pt x="37385" y="7242"/>
                  <a:pt x="37366" y="7280"/>
                  <a:pt x="37341" y="7312"/>
                </a:cubicBezTo>
                <a:cubicBezTo>
                  <a:pt x="37416" y="7268"/>
                  <a:pt x="37476" y="7335"/>
                  <a:pt x="37517" y="7290"/>
                </a:cubicBezTo>
                <a:close/>
                <a:moveTo>
                  <a:pt x="29633" y="7290"/>
                </a:moveTo>
                <a:cubicBezTo>
                  <a:pt x="29652" y="7290"/>
                  <a:pt x="29671" y="7290"/>
                  <a:pt x="29691" y="7290"/>
                </a:cubicBezTo>
                <a:cubicBezTo>
                  <a:pt x="29691" y="7276"/>
                  <a:pt x="29691" y="7261"/>
                  <a:pt x="29691" y="7246"/>
                </a:cubicBezTo>
                <a:cubicBezTo>
                  <a:pt x="29671" y="7246"/>
                  <a:pt x="29652" y="7246"/>
                  <a:pt x="29633" y="7246"/>
                </a:cubicBezTo>
                <a:cubicBezTo>
                  <a:pt x="29633" y="7261"/>
                  <a:pt x="29633" y="7276"/>
                  <a:pt x="29633" y="7290"/>
                </a:cubicBezTo>
                <a:close/>
                <a:moveTo>
                  <a:pt x="11871" y="7400"/>
                </a:moveTo>
                <a:cubicBezTo>
                  <a:pt x="11858" y="7321"/>
                  <a:pt x="11797" y="7279"/>
                  <a:pt x="11724" y="7246"/>
                </a:cubicBezTo>
                <a:cubicBezTo>
                  <a:pt x="11751" y="7313"/>
                  <a:pt x="11742" y="7409"/>
                  <a:pt x="11871" y="7400"/>
                </a:cubicBezTo>
                <a:close/>
                <a:moveTo>
                  <a:pt x="31274" y="7246"/>
                </a:moveTo>
                <a:cubicBezTo>
                  <a:pt x="31237" y="7244"/>
                  <a:pt x="31233" y="7217"/>
                  <a:pt x="31186" y="7223"/>
                </a:cubicBezTo>
                <a:cubicBezTo>
                  <a:pt x="31140" y="7278"/>
                  <a:pt x="31285" y="7289"/>
                  <a:pt x="31274" y="7246"/>
                </a:cubicBezTo>
                <a:close/>
                <a:moveTo>
                  <a:pt x="31039" y="7290"/>
                </a:moveTo>
                <a:cubicBezTo>
                  <a:pt x="31039" y="7259"/>
                  <a:pt x="31054" y="7241"/>
                  <a:pt x="31069" y="7223"/>
                </a:cubicBezTo>
                <a:cubicBezTo>
                  <a:pt x="31030" y="7223"/>
                  <a:pt x="30990" y="7223"/>
                  <a:pt x="30952" y="7223"/>
                </a:cubicBezTo>
                <a:cubicBezTo>
                  <a:pt x="30946" y="7272"/>
                  <a:pt x="30976" y="7294"/>
                  <a:pt x="31039" y="7290"/>
                </a:cubicBezTo>
                <a:close/>
                <a:moveTo>
                  <a:pt x="36373" y="7246"/>
                </a:moveTo>
                <a:cubicBezTo>
                  <a:pt x="36452" y="7246"/>
                  <a:pt x="36546" y="7258"/>
                  <a:pt x="36549" y="7202"/>
                </a:cubicBezTo>
                <a:cubicBezTo>
                  <a:pt x="36489" y="7215"/>
                  <a:pt x="36346" y="7166"/>
                  <a:pt x="36373" y="7246"/>
                </a:cubicBezTo>
                <a:close/>
                <a:moveTo>
                  <a:pt x="36081" y="7202"/>
                </a:moveTo>
                <a:cubicBezTo>
                  <a:pt x="36062" y="7202"/>
                  <a:pt x="36042" y="7202"/>
                  <a:pt x="36023" y="7202"/>
                </a:cubicBezTo>
                <a:cubicBezTo>
                  <a:pt x="35862" y="7196"/>
                  <a:pt x="36087" y="7264"/>
                  <a:pt x="36081" y="7202"/>
                </a:cubicBezTo>
                <a:close/>
                <a:moveTo>
                  <a:pt x="34087" y="7246"/>
                </a:moveTo>
                <a:cubicBezTo>
                  <a:pt x="34192" y="7229"/>
                  <a:pt x="34289" y="7315"/>
                  <a:pt x="34322" y="7223"/>
                </a:cubicBezTo>
                <a:cubicBezTo>
                  <a:pt x="34235" y="7228"/>
                  <a:pt x="34115" y="7160"/>
                  <a:pt x="34087" y="7246"/>
                </a:cubicBezTo>
                <a:close/>
                <a:moveTo>
                  <a:pt x="33941" y="7268"/>
                </a:moveTo>
                <a:cubicBezTo>
                  <a:pt x="33970" y="7268"/>
                  <a:pt x="34000" y="7268"/>
                  <a:pt x="34029" y="7268"/>
                </a:cubicBezTo>
                <a:cubicBezTo>
                  <a:pt x="34029" y="7246"/>
                  <a:pt x="34029" y="7224"/>
                  <a:pt x="34029" y="7202"/>
                </a:cubicBezTo>
                <a:cubicBezTo>
                  <a:pt x="34000" y="7202"/>
                  <a:pt x="33970" y="7202"/>
                  <a:pt x="33941" y="7202"/>
                </a:cubicBezTo>
                <a:cubicBezTo>
                  <a:pt x="33941" y="7224"/>
                  <a:pt x="33941" y="7246"/>
                  <a:pt x="33941" y="7268"/>
                </a:cubicBezTo>
                <a:close/>
                <a:moveTo>
                  <a:pt x="33735" y="7268"/>
                </a:moveTo>
                <a:cubicBezTo>
                  <a:pt x="33768" y="7300"/>
                  <a:pt x="33869" y="7188"/>
                  <a:pt x="33765" y="7202"/>
                </a:cubicBezTo>
                <a:cubicBezTo>
                  <a:pt x="33763" y="7202"/>
                  <a:pt x="33767" y="7222"/>
                  <a:pt x="33765" y="7223"/>
                </a:cubicBezTo>
                <a:cubicBezTo>
                  <a:pt x="33763" y="7226"/>
                  <a:pt x="33738" y="7270"/>
                  <a:pt x="33735" y="7268"/>
                </a:cubicBezTo>
                <a:close/>
                <a:moveTo>
                  <a:pt x="30219" y="7290"/>
                </a:moveTo>
                <a:cubicBezTo>
                  <a:pt x="30237" y="7219"/>
                  <a:pt x="30113" y="7259"/>
                  <a:pt x="30189" y="7202"/>
                </a:cubicBezTo>
                <a:cubicBezTo>
                  <a:pt x="30166" y="7197"/>
                  <a:pt x="30131" y="7201"/>
                  <a:pt x="30131" y="7180"/>
                </a:cubicBezTo>
                <a:cubicBezTo>
                  <a:pt x="30082" y="7180"/>
                  <a:pt x="30033" y="7180"/>
                  <a:pt x="29984" y="7180"/>
                </a:cubicBezTo>
                <a:cubicBezTo>
                  <a:pt x="29988" y="7297"/>
                  <a:pt x="30096" y="7315"/>
                  <a:pt x="30219" y="7290"/>
                </a:cubicBezTo>
                <a:close/>
                <a:moveTo>
                  <a:pt x="26262" y="7268"/>
                </a:moveTo>
                <a:cubicBezTo>
                  <a:pt x="26281" y="7268"/>
                  <a:pt x="26301" y="7268"/>
                  <a:pt x="26320" y="7268"/>
                </a:cubicBezTo>
                <a:cubicBezTo>
                  <a:pt x="26320" y="7238"/>
                  <a:pt x="26320" y="7210"/>
                  <a:pt x="26320" y="7180"/>
                </a:cubicBezTo>
                <a:cubicBezTo>
                  <a:pt x="26301" y="7180"/>
                  <a:pt x="26281" y="7180"/>
                  <a:pt x="26262" y="7180"/>
                </a:cubicBezTo>
                <a:cubicBezTo>
                  <a:pt x="26262" y="7210"/>
                  <a:pt x="26262" y="7238"/>
                  <a:pt x="26262" y="7268"/>
                </a:cubicBezTo>
                <a:close/>
                <a:moveTo>
                  <a:pt x="24005" y="7246"/>
                </a:moveTo>
                <a:cubicBezTo>
                  <a:pt x="24069" y="7250"/>
                  <a:pt x="24098" y="7228"/>
                  <a:pt x="24093" y="7180"/>
                </a:cubicBezTo>
                <a:cubicBezTo>
                  <a:pt x="24014" y="7165"/>
                  <a:pt x="24036" y="7225"/>
                  <a:pt x="24005" y="7246"/>
                </a:cubicBezTo>
                <a:close/>
                <a:moveTo>
                  <a:pt x="23419" y="7268"/>
                </a:moveTo>
                <a:cubicBezTo>
                  <a:pt x="23412" y="7229"/>
                  <a:pt x="23448" y="7157"/>
                  <a:pt x="23360" y="7180"/>
                </a:cubicBezTo>
                <a:cubicBezTo>
                  <a:pt x="23352" y="7230"/>
                  <a:pt x="23367" y="7262"/>
                  <a:pt x="23419" y="7268"/>
                </a:cubicBezTo>
                <a:close/>
                <a:moveTo>
                  <a:pt x="22276" y="7223"/>
                </a:moveTo>
                <a:cubicBezTo>
                  <a:pt x="22323" y="7162"/>
                  <a:pt x="22149" y="7163"/>
                  <a:pt x="22158" y="7202"/>
                </a:cubicBezTo>
                <a:cubicBezTo>
                  <a:pt x="22198" y="7208"/>
                  <a:pt x="22215" y="7233"/>
                  <a:pt x="22276" y="7223"/>
                </a:cubicBezTo>
                <a:close/>
                <a:moveTo>
                  <a:pt x="34762" y="7202"/>
                </a:moveTo>
                <a:cubicBezTo>
                  <a:pt x="34791" y="7202"/>
                  <a:pt x="34796" y="7220"/>
                  <a:pt x="34821" y="7223"/>
                </a:cubicBezTo>
                <a:cubicBezTo>
                  <a:pt x="34818" y="7189"/>
                  <a:pt x="34824" y="7148"/>
                  <a:pt x="34762" y="7157"/>
                </a:cubicBezTo>
                <a:cubicBezTo>
                  <a:pt x="34762" y="7172"/>
                  <a:pt x="34762" y="7187"/>
                  <a:pt x="34762" y="7202"/>
                </a:cubicBezTo>
                <a:close/>
                <a:moveTo>
                  <a:pt x="34264" y="7157"/>
                </a:moveTo>
                <a:cubicBezTo>
                  <a:pt x="34244" y="7157"/>
                  <a:pt x="34225" y="7157"/>
                  <a:pt x="34205" y="7157"/>
                </a:cubicBezTo>
                <a:cubicBezTo>
                  <a:pt x="34045" y="7151"/>
                  <a:pt x="34269" y="7220"/>
                  <a:pt x="34264" y="7157"/>
                </a:cubicBezTo>
                <a:close/>
                <a:moveTo>
                  <a:pt x="31333" y="7290"/>
                </a:moveTo>
                <a:cubicBezTo>
                  <a:pt x="31433" y="7324"/>
                  <a:pt x="31471" y="7142"/>
                  <a:pt x="31362" y="7157"/>
                </a:cubicBezTo>
                <a:cubicBezTo>
                  <a:pt x="31328" y="7184"/>
                  <a:pt x="31328" y="7235"/>
                  <a:pt x="31333" y="7290"/>
                </a:cubicBezTo>
                <a:close/>
                <a:moveTo>
                  <a:pt x="29838" y="7157"/>
                </a:moveTo>
                <a:cubicBezTo>
                  <a:pt x="29836" y="7210"/>
                  <a:pt x="29534" y="7148"/>
                  <a:pt x="29662" y="7223"/>
                </a:cubicBezTo>
                <a:cubicBezTo>
                  <a:pt x="29703" y="7154"/>
                  <a:pt x="29806" y="7254"/>
                  <a:pt x="29838" y="7202"/>
                </a:cubicBezTo>
                <a:cubicBezTo>
                  <a:pt x="29840" y="7237"/>
                  <a:pt x="29834" y="7279"/>
                  <a:pt x="29897" y="7268"/>
                </a:cubicBezTo>
                <a:cubicBezTo>
                  <a:pt x="29979" y="7238"/>
                  <a:pt x="29897" y="7153"/>
                  <a:pt x="29838" y="7157"/>
                </a:cubicBezTo>
                <a:close/>
                <a:moveTo>
                  <a:pt x="29516" y="7202"/>
                </a:moveTo>
                <a:cubicBezTo>
                  <a:pt x="29534" y="7202"/>
                  <a:pt x="29554" y="7202"/>
                  <a:pt x="29574" y="7202"/>
                </a:cubicBezTo>
                <a:cubicBezTo>
                  <a:pt x="29574" y="7187"/>
                  <a:pt x="29574" y="7172"/>
                  <a:pt x="29574" y="7157"/>
                </a:cubicBezTo>
                <a:cubicBezTo>
                  <a:pt x="29554" y="7157"/>
                  <a:pt x="29534" y="7157"/>
                  <a:pt x="29516" y="7157"/>
                </a:cubicBezTo>
                <a:cubicBezTo>
                  <a:pt x="29516" y="7172"/>
                  <a:pt x="29516" y="7187"/>
                  <a:pt x="29516" y="7202"/>
                </a:cubicBezTo>
                <a:close/>
                <a:moveTo>
                  <a:pt x="24621" y="7223"/>
                </a:moveTo>
                <a:cubicBezTo>
                  <a:pt x="24664" y="7220"/>
                  <a:pt x="24729" y="7232"/>
                  <a:pt x="24738" y="7202"/>
                </a:cubicBezTo>
                <a:cubicBezTo>
                  <a:pt x="24664" y="7231"/>
                  <a:pt x="24667" y="7099"/>
                  <a:pt x="24621" y="7180"/>
                </a:cubicBezTo>
                <a:cubicBezTo>
                  <a:pt x="24656" y="7184"/>
                  <a:pt x="24639" y="7204"/>
                  <a:pt x="24621" y="7223"/>
                </a:cubicBezTo>
                <a:close/>
                <a:moveTo>
                  <a:pt x="36316" y="7180"/>
                </a:moveTo>
                <a:cubicBezTo>
                  <a:pt x="36334" y="7180"/>
                  <a:pt x="36354" y="7180"/>
                  <a:pt x="36373" y="7180"/>
                </a:cubicBezTo>
                <a:cubicBezTo>
                  <a:pt x="36373" y="7165"/>
                  <a:pt x="36373" y="7151"/>
                  <a:pt x="36373" y="7136"/>
                </a:cubicBezTo>
                <a:cubicBezTo>
                  <a:pt x="36354" y="7136"/>
                  <a:pt x="36334" y="7136"/>
                  <a:pt x="36316" y="7136"/>
                </a:cubicBezTo>
                <a:cubicBezTo>
                  <a:pt x="36316" y="7151"/>
                  <a:pt x="36316" y="7165"/>
                  <a:pt x="36316" y="7180"/>
                </a:cubicBezTo>
                <a:close/>
                <a:moveTo>
                  <a:pt x="36198" y="7246"/>
                </a:moveTo>
                <a:cubicBezTo>
                  <a:pt x="36155" y="7222"/>
                  <a:pt x="36126" y="7222"/>
                  <a:pt x="36110" y="7268"/>
                </a:cubicBezTo>
                <a:cubicBezTo>
                  <a:pt x="36205" y="7255"/>
                  <a:pt x="36246" y="7283"/>
                  <a:pt x="36316" y="7290"/>
                </a:cubicBezTo>
                <a:cubicBezTo>
                  <a:pt x="36314" y="7259"/>
                  <a:pt x="36329" y="7241"/>
                  <a:pt x="36344" y="7223"/>
                </a:cubicBezTo>
                <a:cubicBezTo>
                  <a:pt x="36301" y="7190"/>
                  <a:pt x="36177" y="7217"/>
                  <a:pt x="36198" y="7136"/>
                </a:cubicBezTo>
                <a:cubicBezTo>
                  <a:pt x="36146" y="7148"/>
                  <a:pt x="36025" y="7109"/>
                  <a:pt x="36023" y="7157"/>
                </a:cubicBezTo>
                <a:cubicBezTo>
                  <a:pt x="36099" y="7186"/>
                  <a:pt x="36111" y="7206"/>
                  <a:pt x="36198" y="7180"/>
                </a:cubicBezTo>
                <a:cubicBezTo>
                  <a:pt x="36187" y="7211"/>
                  <a:pt x="36163" y="7217"/>
                  <a:pt x="36198" y="7246"/>
                </a:cubicBezTo>
                <a:close/>
                <a:moveTo>
                  <a:pt x="33912" y="7268"/>
                </a:moveTo>
                <a:cubicBezTo>
                  <a:pt x="33883" y="7216"/>
                  <a:pt x="33902" y="7128"/>
                  <a:pt x="33794" y="7136"/>
                </a:cubicBezTo>
                <a:cubicBezTo>
                  <a:pt x="33820" y="7190"/>
                  <a:pt x="33821" y="7262"/>
                  <a:pt x="33912" y="7268"/>
                </a:cubicBezTo>
                <a:close/>
                <a:moveTo>
                  <a:pt x="25705" y="7180"/>
                </a:moveTo>
                <a:cubicBezTo>
                  <a:pt x="25755" y="7181"/>
                  <a:pt x="25780" y="7163"/>
                  <a:pt x="25793" y="7136"/>
                </a:cubicBezTo>
                <a:cubicBezTo>
                  <a:pt x="25747" y="7138"/>
                  <a:pt x="25691" y="7133"/>
                  <a:pt x="25705" y="7180"/>
                </a:cubicBezTo>
                <a:close/>
                <a:moveTo>
                  <a:pt x="24151" y="7223"/>
                </a:moveTo>
                <a:cubicBezTo>
                  <a:pt x="24234" y="7205"/>
                  <a:pt x="24227" y="7255"/>
                  <a:pt x="24298" y="7246"/>
                </a:cubicBezTo>
                <a:cubicBezTo>
                  <a:pt x="24288" y="7195"/>
                  <a:pt x="24268" y="7151"/>
                  <a:pt x="24210" y="7136"/>
                </a:cubicBezTo>
                <a:cubicBezTo>
                  <a:pt x="24210" y="7180"/>
                  <a:pt x="24130" y="7164"/>
                  <a:pt x="24151" y="7223"/>
                </a:cubicBezTo>
                <a:close/>
                <a:moveTo>
                  <a:pt x="23917" y="7157"/>
                </a:moveTo>
                <a:cubicBezTo>
                  <a:pt x="23900" y="7145"/>
                  <a:pt x="23779" y="7106"/>
                  <a:pt x="23771" y="7157"/>
                </a:cubicBezTo>
                <a:cubicBezTo>
                  <a:pt x="23789" y="7171"/>
                  <a:pt x="23910" y="7210"/>
                  <a:pt x="23917" y="7157"/>
                </a:cubicBezTo>
                <a:close/>
                <a:moveTo>
                  <a:pt x="23008" y="7180"/>
                </a:moveTo>
                <a:cubicBezTo>
                  <a:pt x="23028" y="7180"/>
                  <a:pt x="23047" y="7180"/>
                  <a:pt x="23067" y="7180"/>
                </a:cubicBezTo>
                <a:cubicBezTo>
                  <a:pt x="23067" y="7165"/>
                  <a:pt x="23067" y="7151"/>
                  <a:pt x="23067" y="7136"/>
                </a:cubicBezTo>
                <a:cubicBezTo>
                  <a:pt x="23047" y="7136"/>
                  <a:pt x="23028" y="7136"/>
                  <a:pt x="23008" y="7136"/>
                </a:cubicBezTo>
                <a:cubicBezTo>
                  <a:pt x="23008" y="7151"/>
                  <a:pt x="23008" y="7165"/>
                  <a:pt x="23008" y="7180"/>
                </a:cubicBezTo>
                <a:close/>
                <a:moveTo>
                  <a:pt x="32329" y="7157"/>
                </a:moveTo>
                <a:cubicBezTo>
                  <a:pt x="32349" y="7157"/>
                  <a:pt x="32369" y="7157"/>
                  <a:pt x="32388" y="7157"/>
                </a:cubicBezTo>
                <a:cubicBezTo>
                  <a:pt x="32388" y="7144"/>
                  <a:pt x="32388" y="7129"/>
                  <a:pt x="32388" y="7114"/>
                </a:cubicBezTo>
                <a:cubicBezTo>
                  <a:pt x="32369" y="7114"/>
                  <a:pt x="32349" y="7114"/>
                  <a:pt x="32329" y="7114"/>
                </a:cubicBezTo>
                <a:cubicBezTo>
                  <a:pt x="32329" y="7129"/>
                  <a:pt x="32329" y="7144"/>
                  <a:pt x="32329" y="7157"/>
                </a:cubicBezTo>
                <a:close/>
                <a:moveTo>
                  <a:pt x="25910" y="7157"/>
                </a:moveTo>
                <a:cubicBezTo>
                  <a:pt x="26011" y="7163"/>
                  <a:pt x="26021" y="7244"/>
                  <a:pt x="26057" y="7268"/>
                </a:cubicBezTo>
                <a:cubicBezTo>
                  <a:pt x="26081" y="7220"/>
                  <a:pt x="26132" y="7193"/>
                  <a:pt x="26116" y="7114"/>
                </a:cubicBezTo>
                <a:cubicBezTo>
                  <a:pt x="26024" y="7111"/>
                  <a:pt x="25953" y="7124"/>
                  <a:pt x="25910" y="7157"/>
                </a:cubicBezTo>
                <a:close/>
                <a:moveTo>
                  <a:pt x="22306" y="7136"/>
                </a:moveTo>
                <a:cubicBezTo>
                  <a:pt x="22268" y="7135"/>
                  <a:pt x="22265" y="7108"/>
                  <a:pt x="22217" y="7114"/>
                </a:cubicBezTo>
                <a:cubicBezTo>
                  <a:pt x="22171" y="7168"/>
                  <a:pt x="22316" y="7178"/>
                  <a:pt x="22306" y="7136"/>
                </a:cubicBezTo>
                <a:close/>
                <a:moveTo>
                  <a:pt x="19902" y="7157"/>
                </a:moveTo>
                <a:cubicBezTo>
                  <a:pt x="19931" y="7157"/>
                  <a:pt x="19937" y="7175"/>
                  <a:pt x="19961" y="7180"/>
                </a:cubicBezTo>
                <a:cubicBezTo>
                  <a:pt x="19960" y="7157"/>
                  <a:pt x="19984" y="7154"/>
                  <a:pt x="19990" y="7136"/>
                </a:cubicBezTo>
                <a:cubicBezTo>
                  <a:pt x="19960" y="7136"/>
                  <a:pt x="19955" y="7118"/>
                  <a:pt x="19931" y="7114"/>
                </a:cubicBezTo>
                <a:cubicBezTo>
                  <a:pt x="19931" y="7136"/>
                  <a:pt x="19907" y="7140"/>
                  <a:pt x="19902" y="7157"/>
                </a:cubicBezTo>
                <a:close/>
                <a:moveTo>
                  <a:pt x="19169" y="7114"/>
                </a:moveTo>
                <a:cubicBezTo>
                  <a:pt x="19150" y="7099"/>
                  <a:pt x="19043" y="7120"/>
                  <a:pt x="19052" y="7136"/>
                </a:cubicBezTo>
                <a:cubicBezTo>
                  <a:pt x="19091" y="7177"/>
                  <a:pt x="19181" y="7123"/>
                  <a:pt x="19169" y="7114"/>
                </a:cubicBezTo>
                <a:close/>
                <a:moveTo>
                  <a:pt x="36754" y="7312"/>
                </a:moveTo>
                <a:cubicBezTo>
                  <a:pt x="36801" y="7279"/>
                  <a:pt x="36798" y="7187"/>
                  <a:pt x="36696" y="7202"/>
                </a:cubicBezTo>
                <a:cubicBezTo>
                  <a:pt x="36712" y="7241"/>
                  <a:pt x="36711" y="7294"/>
                  <a:pt x="36754" y="7312"/>
                </a:cubicBezTo>
                <a:close/>
                <a:moveTo>
                  <a:pt x="36696" y="7136"/>
                </a:moveTo>
                <a:cubicBezTo>
                  <a:pt x="36552" y="7174"/>
                  <a:pt x="36449" y="7023"/>
                  <a:pt x="36432" y="7157"/>
                </a:cubicBezTo>
                <a:cubicBezTo>
                  <a:pt x="36508" y="7157"/>
                  <a:pt x="36541" y="7120"/>
                  <a:pt x="36491" y="7157"/>
                </a:cubicBezTo>
                <a:cubicBezTo>
                  <a:pt x="36442" y="7195"/>
                  <a:pt x="36618" y="7154"/>
                  <a:pt x="36637" y="7202"/>
                </a:cubicBezTo>
                <a:cubicBezTo>
                  <a:pt x="36602" y="7204"/>
                  <a:pt x="36568" y="7208"/>
                  <a:pt x="36579" y="7246"/>
                </a:cubicBezTo>
                <a:cubicBezTo>
                  <a:pt x="36662" y="7241"/>
                  <a:pt x="36704" y="7207"/>
                  <a:pt x="36696" y="7136"/>
                </a:cubicBezTo>
                <a:close/>
                <a:moveTo>
                  <a:pt x="35172" y="7114"/>
                </a:moveTo>
                <a:cubicBezTo>
                  <a:pt x="35271" y="7181"/>
                  <a:pt x="35261" y="7033"/>
                  <a:pt x="35172" y="7114"/>
                </a:cubicBezTo>
                <a:close/>
                <a:moveTo>
                  <a:pt x="33531" y="7202"/>
                </a:moveTo>
                <a:cubicBezTo>
                  <a:pt x="33467" y="7206"/>
                  <a:pt x="33437" y="7184"/>
                  <a:pt x="33442" y="7136"/>
                </a:cubicBezTo>
                <a:cubicBezTo>
                  <a:pt x="33479" y="7133"/>
                  <a:pt x="33511" y="7129"/>
                  <a:pt x="33501" y="7091"/>
                </a:cubicBezTo>
                <a:cubicBezTo>
                  <a:pt x="33396" y="7085"/>
                  <a:pt x="33422" y="7179"/>
                  <a:pt x="33326" y="7180"/>
                </a:cubicBezTo>
                <a:cubicBezTo>
                  <a:pt x="33327" y="7225"/>
                  <a:pt x="33377" y="7344"/>
                  <a:pt x="33442" y="7268"/>
                </a:cubicBezTo>
                <a:cubicBezTo>
                  <a:pt x="33372" y="7243"/>
                  <a:pt x="33531" y="7279"/>
                  <a:pt x="33531" y="7202"/>
                </a:cubicBezTo>
                <a:close/>
                <a:moveTo>
                  <a:pt x="24943" y="7114"/>
                </a:moveTo>
                <a:cubicBezTo>
                  <a:pt x="24949" y="7130"/>
                  <a:pt x="24943" y="7157"/>
                  <a:pt x="24973" y="7157"/>
                </a:cubicBezTo>
                <a:cubicBezTo>
                  <a:pt x="24973" y="7129"/>
                  <a:pt x="25024" y="7138"/>
                  <a:pt x="25030" y="7114"/>
                </a:cubicBezTo>
                <a:cubicBezTo>
                  <a:pt x="24988" y="7105"/>
                  <a:pt x="24981" y="7087"/>
                  <a:pt x="24943" y="7114"/>
                </a:cubicBezTo>
                <a:close/>
                <a:moveTo>
                  <a:pt x="24386" y="7180"/>
                </a:moveTo>
                <a:cubicBezTo>
                  <a:pt x="24534" y="7207"/>
                  <a:pt x="24450" y="7033"/>
                  <a:pt x="24386" y="7114"/>
                </a:cubicBezTo>
                <a:cubicBezTo>
                  <a:pt x="24436" y="7123"/>
                  <a:pt x="24380" y="7142"/>
                  <a:pt x="24386" y="7180"/>
                </a:cubicBezTo>
                <a:close/>
                <a:moveTo>
                  <a:pt x="20927" y="7136"/>
                </a:moveTo>
                <a:cubicBezTo>
                  <a:pt x="20978" y="7136"/>
                  <a:pt x="21003" y="7118"/>
                  <a:pt x="21015" y="7091"/>
                </a:cubicBezTo>
                <a:cubicBezTo>
                  <a:pt x="20965" y="7091"/>
                  <a:pt x="20940" y="7108"/>
                  <a:pt x="20927" y="7136"/>
                </a:cubicBezTo>
                <a:close/>
                <a:moveTo>
                  <a:pt x="20107" y="7157"/>
                </a:moveTo>
                <a:cubicBezTo>
                  <a:pt x="20109" y="7120"/>
                  <a:pt x="20084" y="7102"/>
                  <a:pt x="20048" y="7091"/>
                </a:cubicBezTo>
                <a:cubicBezTo>
                  <a:pt x="20006" y="7124"/>
                  <a:pt x="20005" y="7177"/>
                  <a:pt x="20107" y="7157"/>
                </a:cubicBezTo>
                <a:close/>
                <a:moveTo>
                  <a:pt x="24562" y="7180"/>
                </a:moveTo>
                <a:cubicBezTo>
                  <a:pt x="24595" y="7147"/>
                  <a:pt x="24665" y="7087"/>
                  <a:pt x="24562" y="7069"/>
                </a:cubicBezTo>
                <a:cubicBezTo>
                  <a:pt x="24600" y="7124"/>
                  <a:pt x="24476" y="7161"/>
                  <a:pt x="24562" y="7180"/>
                </a:cubicBezTo>
                <a:close/>
                <a:moveTo>
                  <a:pt x="23214" y="7136"/>
                </a:moveTo>
                <a:cubicBezTo>
                  <a:pt x="23293" y="7151"/>
                  <a:pt x="23270" y="7090"/>
                  <a:pt x="23302" y="7069"/>
                </a:cubicBezTo>
                <a:cubicBezTo>
                  <a:pt x="23238" y="7066"/>
                  <a:pt x="23208" y="7088"/>
                  <a:pt x="23214" y="7136"/>
                </a:cubicBezTo>
                <a:close/>
                <a:moveTo>
                  <a:pt x="23184" y="7157"/>
                </a:moveTo>
                <a:cubicBezTo>
                  <a:pt x="23206" y="7102"/>
                  <a:pt x="23073" y="7055"/>
                  <a:pt x="23067" y="7091"/>
                </a:cubicBezTo>
                <a:cubicBezTo>
                  <a:pt x="23124" y="7100"/>
                  <a:pt x="23090" y="7177"/>
                  <a:pt x="23184" y="7157"/>
                </a:cubicBezTo>
                <a:close/>
                <a:moveTo>
                  <a:pt x="35700" y="7180"/>
                </a:moveTo>
                <a:cubicBezTo>
                  <a:pt x="35842" y="7139"/>
                  <a:pt x="35736" y="7199"/>
                  <a:pt x="35787" y="7246"/>
                </a:cubicBezTo>
                <a:cubicBezTo>
                  <a:pt x="35854" y="7252"/>
                  <a:pt x="35898" y="7241"/>
                  <a:pt x="35905" y="7202"/>
                </a:cubicBezTo>
                <a:cubicBezTo>
                  <a:pt x="35815" y="7218"/>
                  <a:pt x="35897" y="7133"/>
                  <a:pt x="35846" y="7114"/>
                </a:cubicBezTo>
                <a:cubicBezTo>
                  <a:pt x="35790" y="7093"/>
                  <a:pt x="35787" y="7151"/>
                  <a:pt x="35758" y="7114"/>
                </a:cubicBezTo>
                <a:cubicBezTo>
                  <a:pt x="35742" y="7093"/>
                  <a:pt x="35809" y="7078"/>
                  <a:pt x="35787" y="7048"/>
                </a:cubicBezTo>
                <a:cubicBezTo>
                  <a:pt x="35758" y="7048"/>
                  <a:pt x="35729" y="7048"/>
                  <a:pt x="35700" y="7048"/>
                </a:cubicBezTo>
                <a:cubicBezTo>
                  <a:pt x="35700" y="7091"/>
                  <a:pt x="35700" y="7136"/>
                  <a:pt x="35700" y="7180"/>
                </a:cubicBezTo>
                <a:close/>
                <a:moveTo>
                  <a:pt x="33648" y="7157"/>
                </a:moveTo>
                <a:cubicBezTo>
                  <a:pt x="33607" y="7163"/>
                  <a:pt x="33615" y="7206"/>
                  <a:pt x="33590" y="7223"/>
                </a:cubicBezTo>
                <a:cubicBezTo>
                  <a:pt x="33644" y="7229"/>
                  <a:pt x="33573" y="7261"/>
                  <a:pt x="33619" y="7268"/>
                </a:cubicBezTo>
                <a:cubicBezTo>
                  <a:pt x="33648" y="7224"/>
                  <a:pt x="33748" y="7233"/>
                  <a:pt x="33735" y="7157"/>
                </a:cubicBezTo>
                <a:cubicBezTo>
                  <a:pt x="33637" y="7180"/>
                  <a:pt x="33690" y="7089"/>
                  <a:pt x="33677" y="7048"/>
                </a:cubicBezTo>
                <a:cubicBezTo>
                  <a:pt x="33648" y="7048"/>
                  <a:pt x="33619" y="7048"/>
                  <a:pt x="33590" y="7048"/>
                </a:cubicBezTo>
                <a:cubicBezTo>
                  <a:pt x="33565" y="7118"/>
                  <a:pt x="33636" y="7115"/>
                  <a:pt x="33648" y="7157"/>
                </a:cubicBezTo>
                <a:close/>
                <a:moveTo>
                  <a:pt x="31333" y="7114"/>
                </a:moveTo>
                <a:cubicBezTo>
                  <a:pt x="31352" y="7114"/>
                  <a:pt x="31371" y="7114"/>
                  <a:pt x="31391" y="7114"/>
                </a:cubicBezTo>
                <a:cubicBezTo>
                  <a:pt x="31391" y="7091"/>
                  <a:pt x="31415" y="7088"/>
                  <a:pt x="31420" y="7069"/>
                </a:cubicBezTo>
                <a:cubicBezTo>
                  <a:pt x="31383" y="7069"/>
                  <a:pt x="31380" y="7042"/>
                  <a:pt x="31333" y="7048"/>
                </a:cubicBezTo>
                <a:cubicBezTo>
                  <a:pt x="31333" y="7069"/>
                  <a:pt x="31333" y="7091"/>
                  <a:pt x="31333" y="7114"/>
                </a:cubicBezTo>
                <a:close/>
                <a:moveTo>
                  <a:pt x="22833" y="7091"/>
                </a:moveTo>
                <a:cubicBezTo>
                  <a:pt x="22852" y="7091"/>
                  <a:pt x="22871" y="7091"/>
                  <a:pt x="22892" y="7091"/>
                </a:cubicBezTo>
                <a:cubicBezTo>
                  <a:pt x="22937" y="7037"/>
                  <a:pt x="22791" y="7027"/>
                  <a:pt x="22803" y="7069"/>
                </a:cubicBezTo>
                <a:cubicBezTo>
                  <a:pt x="22821" y="7070"/>
                  <a:pt x="22838" y="7073"/>
                  <a:pt x="22833" y="7091"/>
                </a:cubicBezTo>
                <a:close/>
                <a:moveTo>
                  <a:pt x="22833" y="7157"/>
                </a:moveTo>
                <a:cubicBezTo>
                  <a:pt x="22806" y="7159"/>
                  <a:pt x="23013" y="7217"/>
                  <a:pt x="22950" y="7136"/>
                </a:cubicBezTo>
                <a:cubicBezTo>
                  <a:pt x="22842" y="7181"/>
                  <a:pt x="22798" y="7123"/>
                  <a:pt x="22774" y="7048"/>
                </a:cubicBezTo>
                <a:cubicBezTo>
                  <a:pt x="22730" y="7051"/>
                  <a:pt x="22665" y="7040"/>
                  <a:pt x="22657" y="7069"/>
                </a:cubicBezTo>
                <a:cubicBezTo>
                  <a:pt x="22842" y="7072"/>
                  <a:pt x="22644" y="7097"/>
                  <a:pt x="22657" y="7157"/>
                </a:cubicBezTo>
                <a:cubicBezTo>
                  <a:pt x="22698" y="7205"/>
                  <a:pt x="22775" y="7160"/>
                  <a:pt x="22833" y="7157"/>
                </a:cubicBezTo>
                <a:close/>
                <a:moveTo>
                  <a:pt x="22363" y="7114"/>
                </a:moveTo>
                <a:cubicBezTo>
                  <a:pt x="22344" y="7172"/>
                  <a:pt x="22414" y="7140"/>
                  <a:pt x="22452" y="7157"/>
                </a:cubicBezTo>
                <a:cubicBezTo>
                  <a:pt x="22471" y="7167"/>
                  <a:pt x="22474" y="7204"/>
                  <a:pt x="22510" y="7202"/>
                </a:cubicBezTo>
                <a:cubicBezTo>
                  <a:pt x="22516" y="7176"/>
                  <a:pt x="22557" y="7178"/>
                  <a:pt x="22599" y="7180"/>
                </a:cubicBezTo>
                <a:cubicBezTo>
                  <a:pt x="22537" y="7094"/>
                  <a:pt x="22642" y="7144"/>
                  <a:pt x="22628" y="7048"/>
                </a:cubicBezTo>
                <a:cubicBezTo>
                  <a:pt x="22492" y="7062"/>
                  <a:pt x="22521" y="7166"/>
                  <a:pt x="22363" y="7114"/>
                </a:cubicBezTo>
                <a:close/>
                <a:moveTo>
                  <a:pt x="20195" y="7180"/>
                </a:moveTo>
                <a:cubicBezTo>
                  <a:pt x="20319" y="7208"/>
                  <a:pt x="20353" y="7057"/>
                  <a:pt x="20254" y="7048"/>
                </a:cubicBezTo>
                <a:cubicBezTo>
                  <a:pt x="20227" y="7087"/>
                  <a:pt x="20172" y="7103"/>
                  <a:pt x="20195" y="7180"/>
                </a:cubicBezTo>
                <a:close/>
                <a:moveTo>
                  <a:pt x="19198" y="7091"/>
                </a:moveTo>
                <a:cubicBezTo>
                  <a:pt x="19244" y="7090"/>
                  <a:pt x="19300" y="7094"/>
                  <a:pt x="19286" y="7048"/>
                </a:cubicBezTo>
                <a:cubicBezTo>
                  <a:pt x="19266" y="7048"/>
                  <a:pt x="19247" y="7048"/>
                  <a:pt x="19228" y="7048"/>
                </a:cubicBezTo>
                <a:cubicBezTo>
                  <a:pt x="19228" y="7069"/>
                  <a:pt x="19204" y="7074"/>
                  <a:pt x="19198" y="7091"/>
                </a:cubicBezTo>
                <a:close/>
                <a:moveTo>
                  <a:pt x="36579" y="7025"/>
                </a:moveTo>
                <a:cubicBezTo>
                  <a:pt x="36495" y="7016"/>
                  <a:pt x="36316" y="7046"/>
                  <a:pt x="36373" y="7069"/>
                </a:cubicBezTo>
                <a:cubicBezTo>
                  <a:pt x="36472" y="7033"/>
                  <a:pt x="36534" y="7094"/>
                  <a:pt x="36637" y="7114"/>
                </a:cubicBezTo>
                <a:cubicBezTo>
                  <a:pt x="36671" y="7045"/>
                  <a:pt x="36591" y="7060"/>
                  <a:pt x="36579" y="7025"/>
                </a:cubicBezTo>
                <a:close/>
                <a:moveTo>
                  <a:pt x="35905" y="7069"/>
                </a:moveTo>
                <a:cubicBezTo>
                  <a:pt x="35934" y="7069"/>
                  <a:pt x="35963" y="7069"/>
                  <a:pt x="35993" y="7069"/>
                </a:cubicBezTo>
                <a:cubicBezTo>
                  <a:pt x="35997" y="7030"/>
                  <a:pt x="35963" y="7018"/>
                  <a:pt x="35905" y="7025"/>
                </a:cubicBezTo>
                <a:cubicBezTo>
                  <a:pt x="35905" y="7040"/>
                  <a:pt x="35905" y="7055"/>
                  <a:pt x="35905" y="7069"/>
                </a:cubicBezTo>
                <a:close/>
                <a:moveTo>
                  <a:pt x="35817" y="7069"/>
                </a:moveTo>
                <a:cubicBezTo>
                  <a:pt x="35836" y="7069"/>
                  <a:pt x="35856" y="7069"/>
                  <a:pt x="35876" y="7069"/>
                </a:cubicBezTo>
                <a:cubicBezTo>
                  <a:pt x="35876" y="7055"/>
                  <a:pt x="35876" y="7040"/>
                  <a:pt x="35876" y="7025"/>
                </a:cubicBezTo>
                <a:cubicBezTo>
                  <a:pt x="35856" y="7025"/>
                  <a:pt x="35836" y="7025"/>
                  <a:pt x="35817" y="7025"/>
                </a:cubicBezTo>
                <a:cubicBezTo>
                  <a:pt x="35817" y="7040"/>
                  <a:pt x="35817" y="7055"/>
                  <a:pt x="35817" y="7069"/>
                </a:cubicBezTo>
                <a:close/>
                <a:moveTo>
                  <a:pt x="34791" y="7091"/>
                </a:moveTo>
                <a:cubicBezTo>
                  <a:pt x="34849" y="7099"/>
                  <a:pt x="34849" y="7062"/>
                  <a:pt x="34879" y="7048"/>
                </a:cubicBezTo>
                <a:cubicBezTo>
                  <a:pt x="34858" y="7144"/>
                  <a:pt x="34937" y="7030"/>
                  <a:pt x="34937" y="7091"/>
                </a:cubicBezTo>
                <a:cubicBezTo>
                  <a:pt x="34946" y="7120"/>
                  <a:pt x="34875" y="7113"/>
                  <a:pt x="34879" y="7136"/>
                </a:cubicBezTo>
                <a:cubicBezTo>
                  <a:pt x="34879" y="7139"/>
                  <a:pt x="34927" y="7138"/>
                  <a:pt x="34908" y="7157"/>
                </a:cubicBezTo>
                <a:cubicBezTo>
                  <a:pt x="34902" y="7165"/>
                  <a:pt x="34860" y="7153"/>
                  <a:pt x="34850" y="7157"/>
                </a:cubicBezTo>
                <a:cubicBezTo>
                  <a:pt x="34850" y="7195"/>
                  <a:pt x="34850" y="7231"/>
                  <a:pt x="34850" y="7268"/>
                </a:cubicBezTo>
                <a:cubicBezTo>
                  <a:pt x="34963" y="7288"/>
                  <a:pt x="34954" y="7214"/>
                  <a:pt x="35026" y="7202"/>
                </a:cubicBezTo>
                <a:cubicBezTo>
                  <a:pt x="35061" y="7208"/>
                  <a:pt x="35127" y="7138"/>
                  <a:pt x="35055" y="7136"/>
                </a:cubicBezTo>
                <a:cubicBezTo>
                  <a:pt x="35054" y="7158"/>
                  <a:pt x="35004" y="7163"/>
                  <a:pt x="34996" y="7136"/>
                </a:cubicBezTo>
                <a:cubicBezTo>
                  <a:pt x="34996" y="7114"/>
                  <a:pt x="34996" y="7091"/>
                  <a:pt x="34996" y="7069"/>
                </a:cubicBezTo>
                <a:cubicBezTo>
                  <a:pt x="35019" y="7064"/>
                  <a:pt x="35054" y="7069"/>
                  <a:pt x="35055" y="7048"/>
                </a:cubicBezTo>
                <a:cubicBezTo>
                  <a:pt x="35013" y="7013"/>
                  <a:pt x="34905" y="7028"/>
                  <a:pt x="34821" y="7025"/>
                </a:cubicBezTo>
                <a:cubicBezTo>
                  <a:pt x="34822" y="7055"/>
                  <a:pt x="34807" y="7074"/>
                  <a:pt x="34791" y="7091"/>
                </a:cubicBezTo>
                <a:close/>
                <a:moveTo>
                  <a:pt x="34732" y="7091"/>
                </a:moveTo>
                <a:cubicBezTo>
                  <a:pt x="34744" y="7060"/>
                  <a:pt x="34767" y="7055"/>
                  <a:pt x="34732" y="7025"/>
                </a:cubicBezTo>
                <a:cubicBezTo>
                  <a:pt x="34710" y="7030"/>
                  <a:pt x="34674" y="7027"/>
                  <a:pt x="34673" y="7048"/>
                </a:cubicBezTo>
                <a:cubicBezTo>
                  <a:pt x="34712" y="7048"/>
                  <a:pt x="34700" y="7087"/>
                  <a:pt x="34732" y="7091"/>
                </a:cubicBezTo>
                <a:close/>
                <a:moveTo>
                  <a:pt x="34439" y="7157"/>
                </a:moveTo>
                <a:cubicBezTo>
                  <a:pt x="34477" y="7151"/>
                  <a:pt x="34454" y="7191"/>
                  <a:pt x="34468" y="7202"/>
                </a:cubicBezTo>
                <a:cubicBezTo>
                  <a:pt x="34484" y="7213"/>
                  <a:pt x="34532" y="7197"/>
                  <a:pt x="34527" y="7223"/>
                </a:cubicBezTo>
                <a:cubicBezTo>
                  <a:pt x="34526" y="7232"/>
                  <a:pt x="34457" y="7246"/>
                  <a:pt x="34468" y="7268"/>
                </a:cubicBezTo>
                <a:cubicBezTo>
                  <a:pt x="34557" y="7258"/>
                  <a:pt x="34590" y="7222"/>
                  <a:pt x="34615" y="7180"/>
                </a:cubicBezTo>
                <a:cubicBezTo>
                  <a:pt x="34610" y="7188"/>
                  <a:pt x="34574" y="7139"/>
                  <a:pt x="34586" y="7114"/>
                </a:cubicBezTo>
                <a:cubicBezTo>
                  <a:pt x="34591" y="7102"/>
                  <a:pt x="34652" y="7094"/>
                  <a:pt x="34644" y="7069"/>
                </a:cubicBezTo>
                <a:cubicBezTo>
                  <a:pt x="34610" y="7051"/>
                  <a:pt x="34552" y="7113"/>
                  <a:pt x="34527" y="7091"/>
                </a:cubicBezTo>
                <a:cubicBezTo>
                  <a:pt x="34511" y="7078"/>
                  <a:pt x="34554" y="7025"/>
                  <a:pt x="34557" y="7025"/>
                </a:cubicBezTo>
                <a:cubicBezTo>
                  <a:pt x="34497" y="7012"/>
                  <a:pt x="34371" y="7020"/>
                  <a:pt x="34381" y="7048"/>
                </a:cubicBezTo>
                <a:cubicBezTo>
                  <a:pt x="34466" y="7045"/>
                  <a:pt x="34470" y="7136"/>
                  <a:pt x="34439" y="7157"/>
                </a:cubicBezTo>
                <a:close/>
                <a:moveTo>
                  <a:pt x="33296" y="7091"/>
                </a:moveTo>
                <a:cubicBezTo>
                  <a:pt x="33348" y="7079"/>
                  <a:pt x="33418" y="7081"/>
                  <a:pt x="33442" y="7048"/>
                </a:cubicBezTo>
                <a:cubicBezTo>
                  <a:pt x="33425" y="7035"/>
                  <a:pt x="33304" y="6996"/>
                  <a:pt x="33296" y="7048"/>
                </a:cubicBezTo>
                <a:cubicBezTo>
                  <a:pt x="33332" y="7052"/>
                  <a:pt x="33315" y="7072"/>
                  <a:pt x="33296" y="7091"/>
                </a:cubicBezTo>
                <a:close/>
                <a:moveTo>
                  <a:pt x="31655" y="7025"/>
                </a:moveTo>
                <a:cubicBezTo>
                  <a:pt x="31565" y="7009"/>
                  <a:pt x="31598" y="7086"/>
                  <a:pt x="31508" y="7069"/>
                </a:cubicBezTo>
                <a:cubicBezTo>
                  <a:pt x="31509" y="7128"/>
                  <a:pt x="31497" y="7195"/>
                  <a:pt x="31538" y="7223"/>
                </a:cubicBezTo>
                <a:cubicBezTo>
                  <a:pt x="31486" y="7183"/>
                  <a:pt x="31436" y="7222"/>
                  <a:pt x="31449" y="7290"/>
                </a:cubicBezTo>
                <a:cubicBezTo>
                  <a:pt x="31513" y="7309"/>
                  <a:pt x="31601" y="7319"/>
                  <a:pt x="31713" y="7290"/>
                </a:cubicBezTo>
                <a:cubicBezTo>
                  <a:pt x="31758" y="7183"/>
                  <a:pt x="31606" y="7223"/>
                  <a:pt x="31567" y="7180"/>
                </a:cubicBezTo>
                <a:cubicBezTo>
                  <a:pt x="31609" y="7174"/>
                  <a:pt x="31617" y="7144"/>
                  <a:pt x="31655" y="7136"/>
                </a:cubicBezTo>
                <a:cubicBezTo>
                  <a:pt x="31739" y="7140"/>
                  <a:pt x="31815" y="7139"/>
                  <a:pt x="31801" y="7069"/>
                </a:cubicBezTo>
                <a:cubicBezTo>
                  <a:pt x="31664" y="7047"/>
                  <a:pt x="31635" y="7106"/>
                  <a:pt x="31567" y="7136"/>
                </a:cubicBezTo>
                <a:cubicBezTo>
                  <a:pt x="31593" y="7097"/>
                  <a:pt x="31637" y="7072"/>
                  <a:pt x="31655" y="7025"/>
                </a:cubicBezTo>
                <a:close/>
                <a:moveTo>
                  <a:pt x="18935" y="7069"/>
                </a:moveTo>
                <a:cubicBezTo>
                  <a:pt x="18954" y="7069"/>
                  <a:pt x="18974" y="7069"/>
                  <a:pt x="18993" y="7069"/>
                </a:cubicBezTo>
                <a:cubicBezTo>
                  <a:pt x="18993" y="7055"/>
                  <a:pt x="18993" y="7040"/>
                  <a:pt x="18993" y="7025"/>
                </a:cubicBezTo>
                <a:cubicBezTo>
                  <a:pt x="18974" y="7025"/>
                  <a:pt x="18954" y="7025"/>
                  <a:pt x="18935" y="7025"/>
                </a:cubicBezTo>
                <a:cubicBezTo>
                  <a:pt x="18935" y="7040"/>
                  <a:pt x="18935" y="7055"/>
                  <a:pt x="18935" y="7069"/>
                </a:cubicBezTo>
                <a:close/>
                <a:moveTo>
                  <a:pt x="18289" y="7091"/>
                </a:moveTo>
                <a:cubicBezTo>
                  <a:pt x="18339" y="7091"/>
                  <a:pt x="18387" y="7091"/>
                  <a:pt x="18436" y="7091"/>
                </a:cubicBezTo>
                <a:cubicBezTo>
                  <a:pt x="18427" y="7001"/>
                  <a:pt x="18306" y="7028"/>
                  <a:pt x="18289" y="7091"/>
                </a:cubicBezTo>
                <a:close/>
                <a:moveTo>
                  <a:pt x="36051" y="7091"/>
                </a:moveTo>
                <a:cubicBezTo>
                  <a:pt x="36143" y="7081"/>
                  <a:pt x="36155" y="7132"/>
                  <a:pt x="36257" y="7114"/>
                </a:cubicBezTo>
                <a:cubicBezTo>
                  <a:pt x="36257" y="7084"/>
                  <a:pt x="36257" y="7055"/>
                  <a:pt x="36257" y="7025"/>
                </a:cubicBezTo>
                <a:cubicBezTo>
                  <a:pt x="36114" y="7012"/>
                  <a:pt x="36090" y="7000"/>
                  <a:pt x="36051" y="7091"/>
                </a:cubicBezTo>
                <a:close/>
                <a:moveTo>
                  <a:pt x="33501" y="7069"/>
                </a:moveTo>
                <a:cubicBezTo>
                  <a:pt x="33503" y="7057"/>
                  <a:pt x="33506" y="7043"/>
                  <a:pt x="33531" y="7048"/>
                </a:cubicBezTo>
                <a:cubicBezTo>
                  <a:pt x="33528" y="7021"/>
                  <a:pt x="33522" y="6995"/>
                  <a:pt x="33472" y="7004"/>
                </a:cubicBezTo>
                <a:cubicBezTo>
                  <a:pt x="33477" y="7030"/>
                  <a:pt x="33467" y="7066"/>
                  <a:pt x="33501" y="7069"/>
                </a:cubicBezTo>
                <a:close/>
                <a:moveTo>
                  <a:pt x="32065" y="7136"/>
                </a:moveTo>
                <a:cubicBezTo>
                  <a:pt x="32067" y="7136"/>
                  <a:pt x="32063" y="7115"/>
                  <a:pt x="32065" y="7114"/>
                </a:cubicBezTo>
                <a:cubicBezTo>
                  <a:pt x="32090" y="7096"/>
                  <a:pt x="32153" y="7106"/>
                  <a:pt x="32183" y="7091"/>
                </a:cubicBezTo>
                <a:cubicBezTo>
                  <a:pt x="32187" y="7117"/>
                  <a:pt x="32178" y="7154"/>
                  <a:pt x="32212" y="7157"/>
                </a:cubicBezTo>
                <a:cubicBezTo>
                  <a:pt x="32215" y="7101"/>
                  <a:pt x="32337" y="7135"/>
                  <a:pt x="32299" y="7048"/>
                </a:cubicBezTo>
                <a:cubicBezTo>
                  <a:pt x="32164" y="7001"/>
                  <a:pt x="32095" y="7088"/>
                  <a:pt x="31977" y="7004"/>
                </a:cubicBezTo>
                <a:cubicBezTo>
                  <a:pt x="31995" y="7020"/>
                  <a:pt x="31948" y="7025"/>
                  <a:pt x="31948" y="7025"/>
                </a:cubicBezTo>
                <a:cubicBezTo>
                  <a:pt x="31938" y="7063"/>
                  <a:pt x="32064" y="7081"/>
                  <a:pt x="31977" y="7091"/>
                </a:cubicBezTo>
                <a:cubicBezTo>
                  <a:pt x="31887" y="7063"/>
                  <a:pt x="31811" y="7154"/>
                  <a:pt x="31890" y="7180"/>
                </a:cubicBezTo>
                <a:cubicBezTo>
                  <a:pt x="31896" y="7069"/>
                  <a:pt x="31980" y="7145"/>
                  <a:pt x="32065" y="7136"/>
                </a:cubicBezTo>
                <a:close/>
                <a:moveTo>
                  <a:pt x="32095" y="7290"/>
                </a:moveTo>
                <a:cubicBezTo>
                  <a:pt x="32109" y="7252"/>
                  <a:pt x="32187" y="7310"/>
                  <a:pt x="32241" y="7290"/>
                </a:cubicBezTo>
                <a:cubicBezTo>
                  <a:pt x="32267" y="7280"/>
                  <a:pt x="32264" y="7228"/>
                  <a:pt x="32299" y="7223"/>
                </a:cubicBezTo>
                <a:cubicBezTo>
                  <a:pt x="32314" y="7250"/>
                  <a:pt x="32331" y="7274"/>
                  <a:pt x="32359" y="7290"/>
                </a:cubicBezTo>
                <a:cubicBezTo>
                  <a:pt x="32396" y="7238"/>
                  <a:pt x="32354" y="7248"/>
                  <a:pt x="32388" y="7180"/>
                </a:cubicBezTo>
                <a:cubicBezTo>
                  <a:pt x="32280" y="7165"/>
                  <a:pt x="32231" y="7195"/>
                  <a:pt x="32183" y="7223"/>
                </a:cubicBezTo>
                <a:cubicBezTo>
                  <a:pt x="32173" y="7172"/>
                  <a:pt x="32163" y="7120"/>
                  <a:pt x="32065" y="7136"/>
                </a:cubicBezTo>
                <a:cubicBezTo>
                  <a:pt x="32011" y="7175"/>
                  <a:pt x="32050" y="7259"/>
                  <a:pt x="32095" y="7290"/>
                </a:cubicBezTo>
                <a:close/>
                <a:moveTo>
                  <a:pt x="20927" y="7048"/>
                </a:moveTo>
                <a:cubicBezTo>
                  <a:pt x="20957" y="7048"/>
                  <a:pt x="20986" y="7048"/>
                  <a:pt x="21015" y="7048"/>
                </a:cubicBezTo>
                <a:cubicBezTo>
                  <a:pt x="21019" y="7008"/>
                  <a:pt x="20987" y="6996"/>
                  <a:pt x="20927" y="7004"/>
                </a:cubicBezTo>
                <a:cubicBezTo>
                  <a:pt x="20927" y="7018"/>
                  <a:pt x="20927" y="7033"/>
                  <a:pt x="20927" y="7048"/>
                </a:cubicBezTo>
                <a:close/>
                <a:moveTo>
                  <a:pt x="20488" y="7114"/>
                </a:moveTo>
                <a:cubicBezTo>
                  <a:pt x="20505" y="7043"/>
                  <a:pt x="20433" y="7046"/>
                  <a:pt x="20488" y="7004"/>
                </a:cubicBezTo>
                <a:cubicBezTo>
                  <a:pt x="20458" y="7004"/>
                  <a:pt x="20429" y="7004"/>
                  <a:pt x="20400" y="7004"/>
                </a:cubicBezTo>
                <a:cubicBezTo>
                  <a:pt x="20394" y="7066"/>
                  <a:pt x="20396" y="7124"/>
                  <a:pt x="20488" y="7114"/>
                </a:cubicBezTo>
                <a:close/>
                <a:moveTo>
                  <a:pt x="34351" y="7091"/>
                </a:moveTo>
                <a:cubicBezTo>
                  <a:pt x="34361" y="7037"/>
                  <a:pt x="34300" y="7027"/>
                  <a:pt x="34264" y="7004"/>
                </a:cubicBezTo>
                <a:cubicBezTo>
                  <a:pt x="34254" y="6997"/>
                  <a:pt x="34265" y="6972"/>
                  <a:pt x="34235" y="6982"/>
                </a:cubicBezTo>
                <a:cubicBezTo>
                  <a:pt x="34164" y="7030"/>
                  <a:pt x="34268" y="7160"/>
                  <a:pt x="34351" y="7091"/>
                </a:cubicBezTo>
                <a:close/>
                <a:moveTo>
                  <a:pt x="32740" y="7202"/>
                </a:moveTo>
                <a:cubicBezTo>
                  <a:pt x="32760" y="7142"/>
                  <a:pt x="32601" y="7217"/>
                  <a:pt x="32622" y="7157"/>
                </a:cubicBezTo>
                <a:cubicBezTo>
                  <a:pt x="32623" y="7091"/>
                  <a:pt x="32638" y="7013"/>
                  <a:pt x="32535" y="7025"/>
                </a:cubicBezTo>
                <a:cubicBezTo>
                  <a:pt x="32578" y="7075"/>
                  <a:pt x="32509" y="7156"/>
                  <a:pt x="32535" y="7202"/>
                </a:cubicBezTo>
                <a:cubicBezTo>
                  <a:pt x="32543" y="7218"/>
                  <a:pt x="32593" y="7193"/>
                  <a:pt x="32593" y="7223"/>
                </a:cubicBezTo>
                <a:cubicBezTo>
                  <a:pt x="32593" y="7229"/>
                  <a:pt x="32522" y="7248"/>
                  <a:pt x="32535" y="7268"/>
                </a:cubicBezTo>
                <a:cubicBezTo>
                  <a:pt x="32695" y="7323"/>
                  <a:pt x="32894" y="7274"/>
                  <a:pt x="32974" y="7202"/>
                </a:cubicBezTo>
                <a:cubicBezTo>
                  <a:pt x="32928" y="7199"/>
                  <a:pt x="32872" y="7205"/>
                  <a:pt x="32886" y="7157"/>
                </a:cubicBezTo>
                <a:cubicBezTo>
                  <a:pt x="32959" y="7160"/>
                  <a:pt x="32977" y="7199"/>
                  <a:pt x="33033" y="7157"/>
                </a:cubicBezTo>
                <a:cubicBezTo>
                  <a:pt x="33040" y="7217"/>
                  <a:pt x="33178" y="7290"/>
                  <a:pt x="33209" y="7202"/>
                </a:cubicBezTo>
                <a:cubicBezTo>
                  <a:pt x="33180" y="7202"/>
                  <a:pt x="33129" y="7192"/>
                  <a:pt x="33150" y="7157"/>
                </a:cubicBezTo>
                <a:cubicBezTo>
                  <a:pt x="33153" y="7153"/>
                  <a:pt x="33201" y="7160"/>
                  <a:pt x="33209" y="7157"/>
                </a:cubicBezTo>
                <a:cubicBezTo>
                  <a:pt x="33210" y="7157"/>
                  <a:pt x="33236" y="7116"/>
                  <a:pt x="33237" y="7114"/>
                </a:cubicBezTo>
                <a:cubicBezTo>
                  <a:pt x="33232" y="7124"/>
                  <a:pt x="33209" y="7083"/>
                  <a:pt x="33209" y="7069"/>
                </a:cubicBezTo>
                <a:cubicBezTo>
                  <a:pt x="33209" y="7054"/>
                  <a:pt x="33254" y="6986"/>
                  <a:pt x="33179" y="6982"/>
                </a:cubicBezTo>
                <a:cubicBezTo>
                  <a:pt x="33177" y="6995"/>
                  <a:pt x="33174" y="7007"/>
                  <a:pt x="33150" y="7004"/>
                </a:cubicBezTo>
                <a:cubicBezTo>
                  <a:pt x="33093" y="7006"/>
                  <a:pt x="33200" y="7090"/>
                  <a:pt x="33091" y="7091"/>
                </a:cubicBezTo>
                <a:cubicBezTo>
                  <a:pt x="33103" y="7039"/>
                  <a:pt x="33038" y="7043"/>
                  <a:pt x="33062" y="6982"/>
                </a:cubicBezTo>
                <a:cubicBezTo>
                  <a:pt x="32982" y="6979"/>
                  <a:pt x="33002" y="7018"/>
                  <a:pt x="32944" y="6982"/>
                </a:cubicBezTo>
                <a:cubicBezTo>
                  <a:pt x="32938" y="6998"/>
                  <a:pt x="32944" y="7025"/>
                  <a:pt x="32915" y="7025"/>
                </a:cubicBezTo>
                <a:cubicBezTo>
                  <a:pt x="32903" y="6998"/>
                  <a:pt x="32878" y="6980"/>
                  <a:pt x="32828" y="6982"/>
                </a:cubicBezTo>
                <a:cubicBezTo>
                  <a:pt x="32756" y="7011"/>
                  <a:pt x="32880" y="7048"/>
                  <a:pt x="32798" y="7069"/>
                </a:cubicBezTo>
                <a:cubicBezTo>
                  <a:pt x="32759" y="7041"/>
                  <a:pt x="32710" y="7056"/>
                  <a:pt x="32680" y="7091"/>
                </a:cubicBezTo>
                <a:cubicBezTo>
                  <a:pt x="32710" y="7091"/>
                  <a:pt x="32715" y="7109"/>
                  <a:pt x="32740" y="7114"/>
                </a:cubicBezTo>
                <a:cubicBezTo>
                  <a:pt x="32772" y="7116"/>
                  <a:pt x="32785" y="7082"/>
                  <a:pt x="32798" y="7114"/>
                </a:cubicBezTo>
                <a:cubicBezTo>
                  <a:pt x="32718" y="7097"/>
                  <a:pt x="32819" y="7217"/>
                  <a:pt x="32740" y="7202"/>
                </a:cubicBezTo>
                <a:close/>
                <a:moveTo>
                  <a:pt x="32680" y="7114"/>
                </a:moveTo>
                <a:cubicBezTo>
                  <a:pt x="32596" y="7159"/>
                  <a:pt x="32740" y="7183"/>
                  <a:pt x="32740" y="7136"/>
                </a:cubicBezTo>
                <a:cubicBezTo>
                  <a:pt x="32710" y="7136"/>
                  <a:pt x="32705" y="7118"/>
                  <a:pt x="32680" y="7114"/>
                </a:cubicBezTo>
                <a:close/>
                <a:moveTo>
                  <a:pt x="20693" y="7004"/>
                </a:moveTo>
                <a:cubicBezTo>
                  <a:pt x="20581" y="7010"/>
                  <a:pt x="20389" y="7031"/>
                  <a:pt x="20605" y="7091"/>
                </a:cubicBezTo>
                <a:cubicBezTo>
                  <a:pt x="20608" y="7057"/>
                  <a:pt x="20601" y="7015"/>
                  <a:pt x="20663" y="7025"/>
                </a:cubicBezTo>
                <a:cubicBezTo>
                  <a:pt x="20585" y="7098"/>
                  <a:pt x="20733" y="7078"/>
                  <a:pt x="20663" y="7157"/>
                </a:cubicBezTo>
                <a:cubicBezTo>
                  <a:pt x="20754" y="7174"/>
                  <a:pt x="20750" y="7120"/>
                  <a:pt x="20840" y="7136"/>
                </a:cubicBezTo>
                <a:cubicBezTo>
                  <a:pt x="20801" y="7085"/>
                  <a:pt x="20843" y="6971"/>
                  <a:pt x="20722" y="6982"/>
                </a:cubicBezTo>
                <a:cubicBezTo>
                  <a:pt x="20721" y="7000"/>
                  <a:pt x="20717" y="7002"/>
                  <a:pt x="20693" y="7004"/>
                </a:cubicBezTo>
                <a:close/>
                <a:moveTo>
                  <a:pt x="18143" y="7069"/>
                </a:moveTo>
                <a:cubicBezTo>
                  <a:pt x="18237" y="7089"/>
                  <a:pt x="18235" y="7036"/>
                  <a:pt x="18261" y="7004"/>
                </a:cubicBezTo>
                <a:cubicBezTo>
                  <a:pt x="18223" y="7003"/>
                  <a:pt x="18220" y="6976"/>
                  <a:pt x="18172" y="6982"/>
                </a:cubicBezTo>
                <a:cubicBezTo>
                  <a:pt x="18175" y="7020"/>
                  <a:pt x="18165" y="7050"/>
                  <a:pt x="18143" y="7069"/>
                </a:cubicBezTo>
                <a:close/>
                <a:moveTo>
                  <a:pt x="33824" y="7114"/>
                </a:moveTo>
                <a:cubicBezTo>
                  <a:pt x="33872" y="7114"/>
                  <a:pt x="33922" y="7114"/>
                  <a:pt x="33970" y="7114"/>
                </a:cubicBezTo>
                <a:cubicBezTo>
                  <a:pt x="33977" y="7130"/>
                  <a:pt x="33971" y="7157"/>
                  <a:pt x="34000" y="7157"/>
                </a:cubicBezTo>
                <a:cubicBezTo>
                  <a:pt x="33998" y="7127"/>
                  <a:pt x="34014" y="7109"/>
                  <a:pt x="34029" y="7091"/>
                </a:cubicBezTo>
                <a:cubicBezTo>
                  <a:pt x="34009" y="7074"/>
                  <a:pt x="33966" y="7085"/>
                  <a:pt x="33941" y="7069"/>
                </a:cubicBezTo>
                <a:cubicBezTo>
                  <a:pt x="33933" y="7064"/>
                  <a:pt x="33951" y="7030"/>
                  <a:pt x="33941" y="7025"/>
                </a:cubicBezTo>
                <a:cubicBezTo>
                  <a:pt x="33904" y="7008"/>
                  <a:pt x="33869" y="7037"/>
                  <a:pt x="33853" y="7004"/>
                </a:cubicBezTo>
                <a:cubicBezTo>
                  <a:pt x="33854" y="7004"/>
                  <a:pt x="33905" y="6980"/>
                  <a:pt x="33882" y="6959"/>
                </a:cubicBezTo>
                <a:cubicBezTo>
                  <a:pt x="33763" y="6938"/>
                  <a:pt x="33780" y="7079"/>
                  <a:pt x="33824" y="7114"/>
                </a:cubicBezTo>
                <a:close/>
                <a:moveTo>
                  <a:pt x="35201" y="7157"/>
                </a:moveTo>
                <a:cubicBezTo>
                  <a:pt x="35136" y="7209"/>
                  <a:pt x="35175" y="7217"/>
                  <a:pt x="35143" y="7268"/>
                </a:cubicBezTo>
                <a:cubicBezTo>
                  <a:pt x="35182" y="7268"/>
                  <a:pt x="35221" y="7268"/>
                  <a:pt x="35260" y="7268"/>
                </a:cubicBezTo>
                <a:cubicBezTo>
                  <a:pt x="35288" y="7186"/>
                  <a:pt x="35350" y="7130"/>
                  <a:pt x="35465" y="7114"/>
                </a:cubicBezTo>
                <a:cubicBezTo>
                  <a:pt x="35465" y="7136"/>
                  <a:pt x="35488" y="7140"/>
                  <a:pt x="35494" y="7157"/>
                </a:cubicBezTo>
                <a:cubicBezTo>
                  <a:pt x="35403" y="7151"/>
                  <a:pt x="35454" y="7192"/>
                  <a:pt x="35465" y="7223"/>
                </a:cubicBezTo>
                <a:cubicBezTo>
                  <a:pt x="35471" y="7241"/>
                  <a:pt x="35466" y="7267"/>
                  <a:pt x="35494" y="7268"/>
                </a:cubicBezTo>
                <a:cubicBezTo>
                  <a:pt x="35511" y="7222"/>
                  <a:pt x="35540" y="7222"/>
                  <a:pt x="35582" y="7246"/>
                </a:cubicBezTo>
                <a:cubicBezTo>
                  <a:pt x="35600" y="7200"/>
                  <a:pt x="35644" y="7175"/>
                  <a:pt x="35671" y="7136"/>
                </a:cubicBezTo>
                <a:cubicBezTo>
                  <a:pt x="35601" y="7082"/>
                  <a:pt x="35616" y="7168"/>
                  <a:pt x="35523" y="7157"/>
                </a:cubicBezTo>
                <a:cubicBezTo>
                  <a:pt x="35587" y="7115"/>
                  <a:pt x="35530" y="7046"/>
                  <a:pt x="35523" y="7025"/>
                </a:cubicBezTo>
                <a:cubicBezTo>
                  <a:pt x="35513" y="6994"/>
                  <a:pt x="35538" y="6944"/>
                  <a:pt x="35494" y="6938"/>
                </a:cubicBezTo>
                <a:cubicBezTo>
                  <a:pt x="35467" y="6976"/>
                  <a:pt x="35484" y="7048"/>
                  <a:pt x="35436" y="7069"/>
                </a:cubicBezTo>
                <a:cubicBezTo>
                  <a:pt x="35437" y="7031"/>
                  <a:pt x="35413" y="7013"/>
                  <a:pt x="35377" y="7004"/>
                </a:cubicBezTo>
                <a:cubicBezTo>
                  <a:pt x="35330" y="7063"/>
                  <a:pt x="35310" y="7087"/>
                  <a:pt x="35377" y="7136"/>
                </a:cubicBezTo>
                <a:cubicBezTo>
                  <a:pt x="35249" y="7125"/>
                  <a:pt x="35315" y="7204"/>
                  <a:pt x="35201" y="7157"/>
                </a:cubicBezTo>
                <a:close/>
                <a:moveTo>
                  <a:pt x="18114" y="7025"/>
                </a:moveTo>
                <a:cubicBezTo>
                  <a:pt x="18124" y="6944"/>
                  <a:pt x="18007" y="6959"/>
                  <a:pt x="17938" y="6938"/>
                </a:cubicBezTo>
                <a:cubicBezTo>
                  <a:pt x="17942" y="7008"/>
                  <a:pt x="18005" y="7034"/>
                  <a:pt x="18114" y="7025"/>
                </a:cubicBezTo>
                <a:close/>
                <a:moveTo>
                  <a:pt x="17586" y="6959"/>
                </a:moveTo>
                <a:cubicBezTo>
                  <a:pt x="17591" y="7049"/>
                  <a:pt x="17671" y="6995"/>
                  <a:pt x="17703" y="7025"/>
                </a:cubicBezTo>
                <a:cubicBezTo>
                  <a:pt x="17719" y="7040"/>
                  <a:pt x="17834" y="7020"/>
                  <a:pt x="17820" y="7004"/>
                </a:cubicBezTo>
                <a:cubicBezTo>
                  <a:pt x="17735" y="6958"/>
                  <a:pt x="17710" y="6932"/>
                  <a:pt x="17586" y="6959"/>
                </a:cubicBezTo>
                <a:close/>
                <a:moveTo>
                  <a:pt x="36579" y="6959"/>
                </a:moveTo>
                <a:cubicBezTo>
                  <a:pt x="36599" y="6959"/>
                  <a:pt x="36618" y="6959"/>
                  <a:pt x="36637" y="6959"/>
                </a:cubicBezTo>
                <a:cubicBezTo>
                  <a:pt x="36637" y="6944"/>
                  <a:pt x="36637" y="6930"/>
                  <a:pt x="36637" y="6916"/>
                </a:cubicBezTo>
                <a:cubicBezTo>
                  <a:pt x="36618" y="6916"/>
                  <a:pt x="36599" y="6916"/>
                  <a:pt x="36579" y="6916"/>
                </a:cubicBezTo>
                <a:cubicBezTo>
                  <a:pt x="36579" y="6930"/>
                  <a:pt x="36579" y="6944"/>
                  <a:pt x="36579" y="6959"/>
                </a:cubicBezTo>
                <a:close/>
                <a:moveTo>
                  <a:pt x="17352" y="7025"/>
                </a:moveTo>
                <a:cubicBezTo>
                  <a:pt x="17453" y="7043"/>
                  <a:pt x="17481" y="7005"/>
                  <a:pt x="17498" y="6959"/>
                </a:cubicBezTo>
                <a:cubicBezTo>
                  <a:pt x="17408" y="6976"/>
                  <a:pt x="17442" y="6899"/>
                  <a:pt x="17352" y="6916"/>
                </a:cubicBezTo>
                <a:cubicBezTo>
                  <a:pt x="17355" y="6970"/>
                  <a:pt x="17406" y="6983"/>
                  <a:pt x="17352" y="7025"/>
                </a:cubicBezTo>
                <a:close/>
                <a:moveTo>
                  <a:pt x="16824" y="7025"/>
                </a:moveTo>
                <a:cubicBezTo>
                  <a:pt x="16919" y="7052"/>
                  <a:pt x="16847" y="6955"/>
                  <a:pt x="16941" y="6982"/>
                </a:cubicBezTo>
                <a:cubicBezTo>
                  <a:pt x="16987" y="6983"/>
                  <a:pt x="16965" y="7037"/>
                  <a:pt x="17029" y="7025"/>
                </a:cubicBezTo>
                <a:cubicBezTo>
                  <a:pt x="17012" y="6955"/>
                  <a:pt x="17084" y="6958"/>
                  <a:pt x="17029" y="6916"/>
                </a:cubicBezTo>
                <a:cubicBezTo>
                  <a:pt x="16957" y="6917"/>
                  <a:pt x="16938" y="6956"/>
                  <a:pt x="16882" y="6916"/>
                </a:cubicBezTo>
                <a:cubicBezTo>
                  <a:pt x="16908" y="6986"/>
                  <a:pt x="16837" y="6983"/>
                  <a:pt x="16824" y="7025"/>
                </a:cubicBezTo>
                <a:close/>
                <a:moveTo>
                  <a:pt x="16619" y="6938"/>
                </a:moveTo>
                <a:cubicBezTo>
                  <a:pt x="16584" y="6934"/>
                  <a:pt x="16553" y="6898"/>
                  <a:pt x="16531" y="6938"/>
                </a:cubicBezTo>
                <a:cubicBezTo>
                  <a:pt x="16565" y="6941"/>
                  <a:pt x="16598" y="6976"/>
                  <a:pt x="16619" y="6938"/>
                </a:cubicBezTo>
                <a:close/>
                <a:moveTo>
                  <a:pt x="16854" y="6938"/>
                </a:moveTo>
                <a:cubicBezTo>
                  <a:pt x="16855" y="6899"/>
                  <a:pt x="16831" y="6881"/>
                  <a:pt x="16795" y="6872"/>
                </a:cubicBezTo>
                <a:cubicBezTo>
                  <a:pt x="16753" y="6904"/>
                  <a:pt x="16752" y="6956"/>
                  <a:pt x="16854" y="6938"/>
                </a:cubicBezTo>
                <a:close/>
                <a:moveTo>
                  <a:pt x="16267" y="6916"/>
                </a:moveTo>
                <a:cubicBezTo>
                  <a:pt x="16229" y="6882"/>
                  <a:pt x="16077" y="6839"/>
                  <a:pt x="16062" y="6916"/>
                </a:cubicBezTo>
                <a:cubicBezTo>
                  <a:pt x="16139" y="6916"/>
                  <a:pt x="16257" y="6903"/>
                  <a:pt x="16179" y="6959"/>
                </a:cubicBezTo>
                <a:cubicBezTo>
                  <a:pt x="16275" y="6973"/>
                  <a:pt x="16315" y="6944"/>
                  <a:pt x="16384" y="6938"/>
                </a:cubicBezTo>
                <a:cubicBezTo>
                  <a:pt x="16379" y="6986"/>
                  <a:pt x="16408" y="7007"/>
                  <a:pt x="16473" y="7004"/>
                </a:cubicBezTo>
                <a:cubicBezTo>
                  <a:pt x="16455" y="6934"/>
                  <a:pt x="16527" y="6935"/>
                  <a:pt x="16473" y="6893"/>
                </a:cubicBezTo>
                <a:cubicBezTo>
                  <a:pt x="16359" y="6916"/>
                  <a:pt x="16351" y="6882"/>
                  <a:pt x="16267" y="6916"/>
                </a:cubicBezTo>
                <a:close/>
                <a:moveTo>
                  <a:pt x="15974" y="6938"/>
                </a:moveTo>
                <a:cubicBezTo>
                  <a:pt x="15973" y="6907"/>
                  <a:pt x="15988" y="6889"/>
                  <a:pt x="16004" y="6872"/>
                </a:cubicBezTo>
                <a:cubicBezTo>
                  <a:pt x="15917" y="6891"/>
                  <a:pt x="15914" y="6891"/>
                  <a:pt x="15828" y="6872"/>
                </a:cubicBezTo>
                <a:cubicBezTo>
                  <a:pt x="15817" y="6938"/>
                  <a:pt x="15924" y="6917"/>
                  <a:pt x="15974" y="6938"/>
                </a:cubicBezTo>
                <a:close/>
                <a:moveTo>
                  <a:pt x="36579" y="6872"/>
                </a:moveTo>
                <a:cubicBezTo>
                  <a:pt x="36599" y="6872"/>
                  <a:pt x="36618" y="6872"/>
                  <a:pt x="36637" y="6872"/>
                </a:cubicBezTo>
                <a:cubicBezTo>
                  <a:pt x="36637" y="6857"/>
                  <a:pt x="36637" y="6842"/>
                  <a:pt x="36637" y="6827"/>
                </a:cubicBezTo>
                <a:cubicBezTo>
                  <a:pt x="36618" y="6827"/>
                  <a:pt x="36599" y="6827"/>
                  <a:pt x="36579" y="6827"/>
                </a:cubicBezTo>
                <a:cubicBezTo>
                  <a:pt x="36579" y="6842"/>
                  <a:pt x="36579" y="6857"/>
                  <a:pt x="36579" y="6872"/>
                </a:cubicBezTo>
                <a:close/>
                <a:moveTo>
                  <a:pt x="35465" y="6872"/>
                </a:moveTo>
                <a:cubicBezTo>
                  <a:pt x="35466" y="6858"/>
                  <a:pt x="35469" y="6845"/>
                  <a:pt x="35494" y="6850"/>
                </a:cubicBezTo>
                <a:cubicBezTo>
                  <a:pt x="35491" y="6823"/>
                  <a:pt x="35485" y="6798"/>
                  <a:pt x="35436" y="6805"/>
                </a:cubicBezTo>
                <a:cubicBezTo>
                  <a:pt x="35440" y="6832"/>
                  <a:pt x="35431" y="6868"/>
                  <a:pt x="35465" y="6872"/>
                </a:cubicBezTo>
                <a:close/>
                <a:moveTo>
                  <a:pt x="29281" y="6850"/>
                </a:moveTo>
                <a:cubicBezTo>
                  <a:pt x="29326" y="6847"/>
                  <a:pt x="29382" y="6852"/>
                  <a:pt x="29368" y="6805"/>
                </a:cubicBezTo>
                <a:cubicBezTo>
                  <a:pt x="29349" y="6805"/>
                  <a:pt x="29329" y="6805"/>
                  <a:pt x="29310" y="6805"/>
                </a:cubicBezTo>
                <a:cubicBezTo>
                  <a:pt x="29310" y="6827"/>
                  <a:pt x="29287" y="6832"/>
                  <a:pt x="29281" y="6850"/>
                </a:cubicBezTo>
                <a:close/>
                <a:moveTo>
                  <a:pt x="37957" y="6827"/>
                </a:moveTo>
                <a:cubicBezTo>
                  <a:pt x="38037" y="6829"/>
                  <a:pt x="38015" y="6791"/>
                  <a:pt x="38073" y="6827"/>
                </a:cubicBezTo>
                <a:cubicBezTo>
                  <a:pt x="38119" y="6762"/>
                  <a:pt x="37911" y="6762"/>
                  <a:pt x="37957" y="6827"/>
                </a:cubicBezTo>
                <a:close/>
                <a:moveTo>
                  <a:pt x="37370" y="6893"/>
                </a:moveTo>
                <a:cubicBezTo>
                  <a:pt x="37345" y="6823"/>
                  <a:pt x="37467" y="6864"/>
                  <a:pt x="37458" y="6805"/>
                </a:cubicBezTo>
                <a:cubicBezTo>
                  <a:pt x="37421" y="6775"/>
                  <a:pt x="37315" y="6772"/>
                  <a:pt x="37312" y="6827"/>
                </a:cubicBezTo>
                <a:cubicBezTo>
                  <a:pt x="37334" y="6832"/>
                  <a:pt x="37369" y="6829"/>
                  <a:pt x="37370" y="6850"/>
                </a:cubicBezTo>
                <a:cubicBezTo>
                  <a:pt x="37341" y="6850"/>
                  <a:pt x="37334" y="6887"/>
                  <a:pt x="37370" y="6893"/>
                </a:cubicBezTo>
                <a:close/>
                <a:moveTo>
                  <a:pt x="36960" y="6916"/>
                </a:moveTo>
                <a:cubicBezTo>
                  <a:pt x="37015" y="6877"/>
                  <a:pt x="36936" y="6860"/>
                  <a:pt x="36960" y="6784"/>
                </a:cubicBezTo>
                <a:cubicBezTo>
                  <a:pt x="36870" y="6781"/>
                  <a:pt x="36878" y="6898"/>
                  <a:pt x="36901" y="6916"/>
                </a:cubicBezTo>
                <a:cubicBezTo>
                  <a:pt x="36921" y="6916"/>
                  <a:pt x="36940" y="6916"/>
                  <a:pt x="36960" y="6916"/>
                </a:cubicBezTo>
                <a:close/>
                <a:moveTo>
                  <a:pt x="35758" y="6784"/>
                </a:moveTo>
                <a:cubicBezTo>
                  <a:pt x="35714" y="6787"/>
                  <a:pt x="35650" y="6775"/>
                  <a:pt x="35641" y="6805"/>
                </a:cubicBezTo>
                <a:cubicBezTo>
                  <a:pt x="35680" y="6834"/>
                  <a:pt x="35750" y="6835"/>
                  <a:pt x="35758" y="6784"/>
                </a:cubicBezTo>
                <a:close/>
                <a:moveTo>
                  <a:pt x="35319" y="6872"/>
                </a:moveTo>
                <a:cubicBezTo>
                  <a:pt x="35338" y="6872"/>
                  <a:pt x="35358" y="6872"/>
                  <a:pt x="35377" y="6872"/>
                </a:cubicBezTo>
                <a:cubicBezTo>
                  <a:pt x="35377" y="6842"/>
                  <a:pt x="35377" y="6813"/>
                  <a:pt x="35377" y="6784"/>
                </a:cubicBezTo>
                <a:cubicBezTo>
                  <a:pt x="35358" y="6784"/>
                  <a:pt x="35338" y="6784"/>
                  <a:pt x="35319" y="6784"/>
                </a:cubicBezTo>
                <a:cubicBezTo>
                  <a:pt x="35319" y="6813"/>
                  <a:pt x="35319" y="6842"/>
                  <a:pt x="35319" y="6872"/>
                </a:cubicBezTo>
                <a:close/>
                <a:moveTo>
                  <a:pt x="35201" y="6805"/>
                </a:moveTo>
                <a:cubicBezTo>
                  <a:pt x="35102" y="6739"/>
                  <a:pt x="35112" y="6887"/>
                  <a:pt x="35201" y="6805"/>
                </a:cubicBezTo>
                <a:close/>
                <a:moveTo>
                  <a:pt x="34673" y="6784"/>
                </a:moveTo>
                <a:cubicBezTo>
                  <a:pt x="34655" y="6784"/>
                  <a:pt x="34635" y="6784"/>
                  <a:pt x="34615" y="6784"/>
                </a:cubicBezTo>
                <a:cubicBezTo>
                  <a:pt x="34455" y="6778"/>
                  <a:pt x="34680" y="6845"/>
                  <a:pt x="34673" y="6784"/>
                </a:cubicBezTo>
                <a:close/>
                <a:moveTo>
                  <a:pt x="32622" y="6827"/>
                </a:moveTo>
                <a:cubicBezTo>
                  <a:pt x="32688" y="6834"/>
                  <a:pt x="32733" y="6822"/>
                  <a:pt x="32740" y="6784"/>
                </a:cubicBezTo>
                <a:cubicBezTo>
                  <a:pt x="32688" y="6789"/>
                  <a:pt x="32593" y="6762"/>
                  <a:pt x="32622" y="6827"/>
                </a:cubicBezTo>
                <a:close/>
                <a:moveTo>
                  <a:pt x="32095" y="6827"/>
                </a:moveTo>
                <a:cubicBezTo>
                  <a:pt x="32172" y="6827"/>
                  <a:pt x="32267" y="6839"/>
                  <a:pt x="32270" y="6784"/>
                </a:cubicBezTo>
                <a:cubicBezTo>
                  <a:pt x="32219" y="6804"/>
                  <a:pt x="32124" y="6792"/>
                  <a:pt x="32095" y="6827"/>
                </a:cubicBezTo>
                <a:close/>
                <a:moveTo>
                  <a:pt x="38514" y="6827"/>
                </a:moveTo>
                <a:cubicBezTo>
                  <a:pt x="38573" y="6872"/>
                  <a:pt x="38571" y="6818"/>
                  <a:pt x="38631" y="6805"/>
                </a:cubicBezTo>
                <a:cubicBezTo>
                  <a:pt x="38631" y="6834"/>
                  <a:pt x="38712" y="6834"/>
                  <a:pt x="38719" y="6805"/>
                </a:cubicBezTo>
                <a:cubicBezTo>
                  <a:pt x="38646" y="6810"/>
                  <a:pt x="38627" y="6771"/>
                  <a:pt x="38572" y="6762"/>
                </a:cubicBezTo>
                <a:cubicBezTo>
                  <a:pt x="38565" y="6793"/>
                  <a:pt x="38524" y="6799"/>
                  <a:pt x="38514" y="6827"/>
                </a:cubicBezTo>
                <a:close/>
                <a:moveTo>
                  <a:pt x="34292" y="6827"/>
                </a:moveTo>
                <a:cubicBezTo>
                  <a:pt x="34359" y="6834"/>
                  <a:pt x="34403" y="6822"/>
                  <a:pt x="34410" y="6784"/>
                </a:cubicBezTo>
                <a:cubicBezTo>
                  <a:pt x="34354" y="6789"/>
                  <a:pt x="34346" y="6758"/>
                  <a:pt x="34292" y="6762"/>
                </a:cubicBezTo>
                <a:cubicBezTo>
                  <a:pt x="34292" y="6784"/>
                  <a:pt x="34292" y="6805"/>
                  <a:pt x="34292" y="6827"/>
                </a:cubicBezTo>
                <a:close/>
                <a:moveTo>
                  <a:pt x="32769" y="6805"/>
                </a:moveTo>
                <a:cubicBezTo>
                  <a:pt x="32879" y="6774"/>
                  <a:pt x="32825" y="6867"/>
                  <a:pt x="32915" y="6850"/>
                </a:cubicBezTo>
                <a:cubicBezTo>
                  <a:pt x="32890" y="6779"/>
                  <a:pt x="32992" y="6804"/>
                  <a:pt x="33004" y="6762"/>
                </a:cubicBezTo>
                <a:cubicBezTo>
                  <a:pt x="32894" y="6800"/>
                  <a:pt x="32802" y="6737"/>
                  <a:pt x="32769" y="6805"/>
                </a:cubicBezTo>
                <a:close/>
                <a:moveTo>
                  <a:pt x="31567" y="6827"/>
                </a:moveTo>
                <a:cubicBezTo>
                  <a:pt x="31587" y="6768"/>
                  <a:pt x="31506" y="6785"/>
                  <a:pt x="31479" y="6762"/>
                </a:cubicBezTo>
                <a:cubicBezTo>
                  <a:pt x="31461" y="6819"/>
                  <a:pt x="31491" y="6841"/>
                  <a:pt x="31567" y="6827"/>
                </a:cubicBezTo>
                <a:close/>
                <a:moveTo>
                  <a:pt x="30102" y="6827"/>
                </a:moveTo>
                <a:cubicBezTo>
                  <a:pt x="30131" y="6827"/>
                  <a:pt x="30160" y="6827"/>
                  <a:pt x="30189" y="6827"/>
                </a:cubicBezTo>
                <a:cubicBezTo>
                  <a:pt x="30186" y="6793"/>
                  <a:pt x="30193" y="6751"/>
                  <a:pt x="30131" y="6762"/>
                </a:cubicBezTo>
                <a:cubicBezTo>
                  <a:pt x="30132" y="6792"/>
                  <a:pt x="30117" y="6810"/>
                  <a:pt x="30102" y="6827"/>
                </a:cubicBezTo>
                <a:close/>
                <a:moveTo>
                  <a:pt x="20927" y="6850"/>
                </a:moveTo>
                <a:cubicBezTo>
                  <a:pt x="21004" y="6856"/>
                  <a:pt x="21003" y="6804"/>
                  <a:pt x="21015" y="6762"/>
                </a:cubicBezTo>
                <a:cubicBezTo>
                  <a:pt x="20976" y="6762"/>
                  <a:pt x="20937" y="6762"/>
                  <a:pt x="20898" y="6762"/>
                </a:cubicBezTo>
                <a:cubicBezTo>
                  <a:pt x="20892" y="6804"/>
                  <a:pt x="20931" y="6810"/>
                  <a:pt x="20927" y="6850"/>
                </a:cubicBezTo>
                <a:close/>
                <a:moveTo>
                  <a:pt x="38103" y="6784"/>
                </a:moveTo>
                <a:cubicBezTo>
                  <a:pt x="38123" y="6784"/>
                  <a:pt x="38142" y="6784"/>
                  <a:pt x="38162" y="6784"/>
                </a:cubicBezTo>
                <a:cubicBezTo>
                  <a:pt x="38162" y="6769"/>
                  <a:pt x="38162" y="6754"/>
                  <a:pt x="38162" y="6739"/>
                </a:cubicBezTo>
                <a:cubicBezTo>
                  <a:pt x="38142" y="6739"/>
                  <a:pt x="38123" y="6739"/>
                  <a:pt x="38103" y="6739"/>
                </a:cubicBezTo>
                <a:cubicBezTo>
                  <a:pt x="38103" y="6754"/>
                  <a:pt x="38103" y="6769"/>
                  <a:pt x="38103" y="6784"/>
                </a:cubicBezTo>
                <a:close/>
                <a:moveTo>
                  <a:pt x="36696" y="6850"/>
                </a:moveTo>
                <a:cubicBezTo>
                  <a:pt x="36684" y="6789"/>
                  <a:pt x="36805" y="6829"/>
                  <a:pt x="36813" y="6784"/>
                </a:cubicBezTo>
                <a:cubicBezTo>
                  <a:pt x="36756" y="6790"/>
                  <a:pt x="36756" y="6754"/>
                  <a:pt x="36725" y="6739"/>
                </a:cubicBezTo>
                <a:cubicBezTo>
                  <a:pt x="36751" y="6791"/>
                  <a:pt x="36623" y="6834"/>
                  <a:pt x="36696" y="6850"/>
                </a:cubicBezTo>
                <a:close/>
                <a:moveTo>
                  <a:pt x="33735" y="6805"/>
                </a:moveTo>
                <a:cubicBezTo>
                  <a:pt x="33893" y="6825"/>
                  <a:pt x="33766" y="6684"/>
                  <a:pt x="33735" y="6739"/>
                </a:cubicBezTo>
                <a:cubicBezTo>
                  <a:pt x="33781" y="6745"/>
                  <a:pt x="33756" y="6788"/>
                  <a:pt x="33735" y="6805"/>
                </a:cubicBezTo>
                <a:close/>
                <a:moveTo>
                  <a:pt x="32505" y="6805"/>
                </a:moveTo>
                <a:cubicBezTo>
                  <a:pt x="32524" y="6805"/>
                  <a:pt x="32544" y="6805"/>
                  <a:pt x="32563" y="6805"/>
                </a:cubicBezTo>
                <a:cubicBezTo>
                  <a:pt x="32645" y="6804"/>
                  <a:pt x="32527" y="6663"/>
                  <a:pt x="32505" y="6739"/>
                </a:cubicBezTo>
                <a:cubicBezTo>
                  <a:pt x="32551" y="6745"/>
                  <a:pt x="32525" y="6788"/>
                  <a:pt x="32505" y="6805"/>
                </a:cubicBezTo>
                <a:close/>
                <a:moveTo>
                  <a:pt x="31772" y="6762"/>
                </a:moveTo>
                <a:cubicBezTo>
                  <a:pt x="31842" y="6708"/>
                  <a:pt x="31676" y="6705"/>
                  <a:pt x="31684" y="6739"/>
                </a:cubicBezTo>
                <a:cubicBezTo>
                  <a:pt x="31684" y="6738"/>
                  <a:pt x="31784" y="6753"/>
                  <a:pt x="31772" y="6762"/>
                </a:cubicBezTo>
                <a:close/>
                <a:moveTo>
                  <a:pt x="42851" y="6784"/>
                </a:moveTo>
                <a:cubicBezTo>
                  <a:pt x="42894" y="6772"/>
                  <a:pt x="43002" y="6810"/>
                  <a:pt x="42998" y="6762"/>
                </a:cubicBezTo>
                <a:cubicBezTo>
                  <a:pt x="42954" y="6758"/>
                  <a:pt x="42889" y="6769"/>
                  <a:pt x="42881" y="6739"/>
                </a:cubicBezTo>
                <a:cubicBezTo>
                  <a:pt x="42924" y="6736"/>
                  <a:pt x="42988" y="6748"/>
                  <a:pt x="42998" y="6717"/>
                </a:cubicBezTo>
                <a:cubicBezTo>
                  <a:pt x="42964" y="6699"/>
                  <a:pt x="42919" y="6688"/>
                  <a:pt x="42851" y="6696"/>
                </a:cubicBezTo>
                <a:cubicBezTo>
                  <a:pt x="42851" y="6724"/>
                  <a:pt x="42851" y="6754"/>
                  <a:pt x="42851" y="6784"/>
                </a:cubicBezTo>
                <a:close/>
                <a:moveTo>
                  <a:pt x="37927" y="6696"/>
                </a:moveTo>
                <a:cubicBezTo>
                  <a:pt x="37884" y="6699"/>
                  <a:pt x="37819" y="6688"/>
                  <a:pt x="37810" y="6717"/>
                </a:cubicBezTo>
                <a:cubicBezTo>
                  <a:pt x="37849" y="6747"/>
                  <a:pt x="37919" y="6747"/>
                  <a:pt x="37927" y="6696"/>
                </a:cubicBezTo>
                <a:close/>
                <a:moveTo>
                  <a:pt x="33150" y="6805"/>
                </a:moveTo>
                <a:cubicBezTo>
                  <a:pt x="33187" y="6835"/>
                  <a:pt x="33293" y="6839"/>
                  <a:pt x="33296" y="6784"/>
                </a:cubicBezTo>
                <a:cubicBezTo>
                  <a:pt x="33159" y="6820"/>
                  <a:pt x="33240" y="6778"/>
                  <a:pt x="33237" y="6696"/>
                </a:cubicBezTo>
                <a:cubicBezTo>
                  <a:pt x="33149" y="6688"/>
                  <a:pt x="33177" y="6768"/>
                  <a:pt x="33150" y="6805"/>
                </a:cubicBezTo>
                <a:close/>
                <a:moveTo>
                  <a:pt x="31479" y="6739"/>
                </a:moveTo>
                <a:cubicBezTo>
                  <a:pt x="31553" y="6742"/>
                  <a:pt x="31571" y="6781"/>
                  <a:pt x="31596" y="6717"/>
                </a:cubicBezTo>
                <a:cubicBezTo>
                  <a:pt x="31557" y="6689"/>
                  <a:pt x="31487" y="6688"/>
                  <a:pt x="31479" y="6739"/>
                </a:cubicBezTo>
                <a:close/>
                <a:moveTo>
                  <a:pt x="48743" y="6717"/>
                </a:moveTo>
                <a:cubicBezTo>
                  <a:pt x="48765" y="6735"/>
                  <a:pt x="48843" y="6731"/>
                  <a:pt x="48889" y="6696"/>
                </a:cubicBezTo>
                <a:cubicBezTo>
                  <a:pt x="48853" y="6654"/>
                  <a:pt x="48737" y="6714"/>
                  <a:pt x="48743" y="6717"/>
                </a:cubicBezTo>
                <a:close/>
                <a:moveTo>
                  <a:pt x="47716" y="6739"/>
                </a:moveTo>
                <a:cubicBezTo>
                  <a:pt x="47795" y="6754"/>
                  <a:pt x="47773" y="6694"/>
                  <a:pt x="47805" y="6673"/>
                </a:cubicBezTo>
                <a:cubicBezTo>
                  <a:pt x="47775" y="6673"/>
                  <a:pt x="47746" y="6673"/>
                  <a:pt x="47716" y="6673"/>
                </a:cubicBezTo>
                <a:cubicBezTo>
                  <a:pt x="47716" y="6696"/>
                  <a:pt x="47716" y="6717"/>
                  <a:pt x="47716" y="6739"/>
                </a:cubicBezTo>
                <a:close/>
                <a:moveTo>
                  <a:pt x="34527" y="6696"/>
                </a:moveTo>
                <a:cubicBezTo>
                  <a:pt x="34516" y="6788"/>
                  <a:pt x="34623" y="6711"/>
                  <a:pt x="34673" y="6717"/>
                </a:cubicBezTo>
                <a:cubicBezTo>
                  <a:pt x="34697" y="6712"/>
                  <a:pt x="34732" y="6717"/>
                  <a:pt x="34732" y="6696"/>
                </a:cubicBezTo>
                <a:cubicBezTo>
                  <a:pt x="34628" y="6714"/>
                  <a:pt x="34590" y="6646"/>
                  <a:pt x="34527" y="6696"/>
                </a:cubicBezTo>
                <a:close/>
                <a:moveTo>
                  <a:pt x="18289" y="6739"/>
                </a:moveTo>
                <a:cubicBezTo>
                  <a:pt x="18375" y="6772"/>
                  <a:pt x="18375" y="6642"/>
                  <a:pt x="18289" y="6673"/>
                </a:cubicBezTo>
                <a:cubicBezTo>
                  <a:pt x="18289" y="6696"/>
                  <a:pt x="18289" y="6717"/>
                  <a:pt x="18289" y="6739"/>
                </a:cubicBezTo>
                <a:close/>
                <a:moveTo>
                  <a:pt x="17411" y="6717"/>
                </a:moveTo>
                <a:cubicBezTo>
                  <a:pt x="17452" y="6726"/>
                  <a:pt x="17460" y="6744"/>
                  <a:pt x="17498" y="6717"/>
                </a:cubicBezTo>
                <a:cubicBezTo>
                  <a:pt x="17492" y="6700"/>
                  <a:pt x="17497" y="6674"/>
                  <a:pt x="17469" y="6673"/>
                </a:cubicBezTo>
                <a:cubicBezTo>
                  <a:pt x="17469" y="6702"/>
                  <a:pt x="17417" y="6694"/>
                  <a:pt x="17411" y="6717"/>
                </a:cubicBezTo>
                <a:close/>
                <a:moveTo>
                  <a:pt x="44932" y="6696"/>
                </a:moveTo>
                <a:cubicBezTo>
                  <a:pt x="44932" y="6638"/>
                  <a:pt x="44753" y="6716"/>
                  <a:pt x="44668" y="6673"/>
                </a:cubicBezTo>
                <a:cubicBezTo>
                  <a:pt x="44630" y="6674"/>
                  <a:pt x="44641" y="6712"/>
                  <a:pt x="44610" y="6717"/>
                </a:cubicBezTo>
                <a:cubicBezTo>
                  <a:pt x="44566" y="6702"/>
                  <a:pt x="44584" y="6679"/>
                  <a:pt x="44522" y="6673"/>
                </a:cubicBezTo>
                <a:cubicBezTo>
                  <a:pt x="44435" y="6665"/>
                  <a:pt x="44500" y="6745"/>
                  <a:pt x="44434" y="6696"/>
                </a:cubicBezTo>
                <a:cubicBezTo>
                  <a:pt x="44388" y="6661"/>
                  <a:pt x="44364" y="6673"/>
                  <a:pt x="44317" y="6696"/>
                </a:cubicBezTo>
                <a:cubicBezTo>
                  <a:pt x="44255" y="6726"/>
                  <a:pt x="44268" y="6703"/>
                  <a:pt x="44199" y="6696"/>
                </a:cubicBezTo>
                <a:cubicBezTo>
                  <a:pt x="44161" y="6691"/>
                  <a:pt x="44121" y="6699"/>
                  <a:pt x="44082" y="6696"/>
                </a:cubicBezTo>
                <a:cubicBezTo>
                  <a:pt x="44045" y="6726"/>
                  <a:pt x="43944" y="6709"/>
                  <a:pt x="43906" y="6739"/>
                </a:cubicBezTo>
                <a:cubicBezTo>
                  <a:pt x="43904" y="6712"/>
                  <a:pt x="43869" y="6709"/>
                  <a:pt x="43848" y="6696"/>
                </a:cubicBezTo>
                <a:cubicBezTo>
                  <a:pt x="43820" y="6678"/>
                  <a:pt x="43811" y="6652"/>
                  <a:pt x="43760" y="6652"/>
                </a:cubicBezTo>
                <a:cubicBezTo>
                  <a:pt x="43760" y="6688"/>
                  <a:pt x="43760" y="6724"/>
                  <a:pt x="43760" y="6762"/>
                </a:cubicBezTo>
                <a:cubicBezTo>
                  <a:pt x="43843" y="6748"/>
                  <a:pt x="43864" y="6731"/>
                  <a:pt x="43906" y="6762"/>
                </a:cubicBezTo>
                <a:cubicBezTo>
                  <a:pt x="43978" y="6813"/>
                  <a:pt x="44055" y="6766"/>
                  <a:pt x="44141" y="6762"/>
                </a:cubicBezTo>
                <a:cubicBezTo>
                  <a:pt x="44271" y="6755"/>
                  <a:pt x="44244" y="6778"/>
                  <a:pt x="44317" y="6762"/>
                </a:cubicBezTo>
                <a:cubicBezTo>
                  <a:pt x="44404" y="6742"/>
                  <a:pt x="44489" y="6783"/>
                  <a:pt x="44522" y="6739"/>
                </a:cubicBezTo>
                <a:cubicBezTo>
                  <a:pt x="44530" y="6785"/>
                  <a:pt x="44601" y="6707"/>
                  <a:pt x="44610" y="6784"/>
                </a:cubicBezTo>
                <a:cubicBezTo>
                  <a:pt x="44700" y="6800"/>
                  <a:pt x="44666" y="6723"/>
                  <a:pt x="44757" y="6739"/>
                </a:cubicBezTo>
                <a:cubicBezTo>
                  <a:pt x="44827" y="6790"/>
                  <a:pt x="44933" y="6744"/>
                  <a:pt x="44991" y="6717"/>
                </a:cubicBezTo>
                <a:cubicBezTo>
                  <a:pt x="45020" y="6717"/>
                  <a:pt x="45049" y="6717"/>
                  <a:pt x="45078" y="6717"/>
                </a:cubicBezTo>
                <a:cubicBezTo>
                  <a:pt x="45095" y="6717"/>
                  <a:pt x="45112" y="6700"/>
                  <a:pt x="45078" y="6696"/>
                </a:cubicBezTo>
                <a:cubicBezTo>
                  <a:pt x="44993" y="6669"/>
                  <a:pt x="44932" y="6750"/>
                  <a:pt x="44932" y="6696"/>
                </a:cubicBezTo>
                <a:close/>
                <a:moveTo>
                  <a:pt x="40213" y="6673"/>
                </a:moveTo>
                <a:cubicBezTo>
                  <a:pt x="40312" y="6741"/>
                  <a:pt x="40302" y="6592"/>
                  <a:pt x="40213" y="6673"/>
                </a:cubicBezTo>
                <a:close/>
                <a:moveTo>
                  <a:pt x="36696" y="6717"/>
                </a:moveTo>
                <a:cubicBezTo>
                  <a:pt x="36729" y="6750"/>
                  <a:pt x="36830" y="6637"/>
                  <a:pt x="36725" y="6652"/>
                </a:cubicBezTo>
                <a:cubicBezTo>
                  <a:pt x="36724" y="6652"/>
                  <a:pt x="36727" y="6672"/>
                  <a:pt x="36725" y="6673"/>
                </a:cubicBezTo>
                <a:cubicBezTo>
                  <a:pt x="36722" y="6676"/>
                  <a:pt x="36698" y="6719"/>
                  <a:pt x="36696" y="6717"/>
                </a:cubicBezTo>
                <a:close/>
                <a:moveTo>
                  <a:pt x="35377" y="6739"/>
                </a:moveTo>
                <a:cubicBezTo>
                  <a:pt x="35431" y="6736"/>
                  <a:pt x="35475" y="6725"/>
                  <a:pt x="35494" y="6696"/>
                </a:cubicBezTo>
                <a:cubicBezTo>
                  <a:pt x="35415" y="6712"/>
                  <a:pt x="35436" y="6652"/>
                  <a:pt x="35377" y="6652"/>
                </a:cubicBezTo>
                <a:cubicBezTo>
                  <a:pt x="35343" y="6684"/>
                  <a:pt x="35343" y="6707"/>
                  <a:pt x="35377" y="6739"/>
                </a:cubicBezTo>
                <a:close/>
                <a:moveTo>
                  <a:pt x="24093" y="6696"/>
                </a:moveTo>
                <a:cubicBezTo>
                  <a:pt x="24143" y="6697"/>
                  <a:pt x="24168" y="6678"/>
                  <a:pt x="24181" y="6652"/>
                </a:cubicBezTo>
                <a:cubicBezTo>
                  <a:pt x="24135" y="6654"/>
                  <a:pt x="24079" y="6649"/>
                  <a:pt x="24093" y="6696"/>
                </a:cubicBezTo>
                <a:close/>
                <a:moveTo>
                  <a:pt x="41327" y="6652"/>
                </a:moveTo>
                <a:cubicBezTo>
                  <a:pt x="41297" y="6718"/>
                  <a:pt x="41393" y="6691"/>
                  <a:pt x="41445" y="6696"/>
                </a:cubicBezTo>
                <a:cubicBezTo>
                  <a:pt x="41445" y="6673"/>
                  <a:pt x="41445" y="6652"/>
                  <a:pt x="41445" y="6630"/>
                </a:cubicBezTo>
                <a:cubicBezTo>
                  <a:pt x="41393" y="6628"/>
                  <a:pt x="41353" y="6634"/>
                  <a:pt x="41327" y="6652"/>
                </a:cubicBezTo>
                <a:close/>
                <a:moveTo>
                  <a:pt x="38279" y="6938"/>
                </a:moveTo>
                <a:cubicBezTo>
                  <a:pt x="38336" y="6944"/>
                  <a:pt x="38337" y="6908"/>
                  <a:pt x="38366" y="6893"/>
                </a:cubicBezTo>
                <a:cubicBezTo>
                  <a:pt x="38417" y="6895"/>
                  <a:pt x="38442" y="6877"/>
                  <a:pt x="38455" y="6850"/>
                </a:cubicBezTo>
                <a:cubicBezTo>
                  <a:pt x="38318" y="6844"/>
                  <a:pt x="38457" y="6798"/>
                  <a:pt x="38455" y="6784"/>
                </a:cubicBezTo>
                <a:cubicBezTo>
                  <a:pt x="38455" y="6784"/>
                  <a:pt x="38399" y="6763"/>
                  <a:pt x="38396" y="6762"/>
                </a:cubicBezTo>
                <a:cubicBezTo>
                  <a:pt x="38341" y="6720"/>
                  <a:pt x="38402" y="6723"/>
                  <a:pt x="38396" y="6673"/>
                </a:cubicBezTo>
                <a:cubicBezTo>
                  <a:pt x="38393" y="6649"/>
                  <a:pt x="38361" y="6639"/>
                  <a:pt x="38338" y="6630"/>
                </a:cubicBezTo>
                <a:cubicBezTo>
                  <a:pt x="38297" y="6699"/>
                  <a:pt x="38331" y="6703"/>
                  <a:pt x="38338" y="6784"/>
                </a:cubicBezTo>
                <a:cubicBezTo>
                  <a:pt x="38319" y="6822"/>
                  <a:pt x="38198" y="6782"/>
                  <a:pt x="38191" y="6827"/>
                </a:cubicBezTo>
                <a:cubicBezTo>
                  <a:pt x="38229" y="6829"/>
                  <a:pt x="38232" y="6856"/>
                  <a:pt x="38279" y="6850"/>
                </a:cubicBezTo>
                <a:cubicBezTo>
                  <a:pt x="38311" y="6852"/>
                  <a:pt x="38325" y="6817"/>
                  <a:pt x="38338" y="6850"/>
                </a:cubicBezTo>
                <a:cubicBezTo>
                  <a:pt x="38284" y="6853"/>
                  <a:pt x="38319" y="6923"/>
                  <a:pt x="38279" y="6938"/>
                </a:cubicBezTo>
                <a:close/>
                <a:moveTo>
                  <a:pt x="31772" y="6673"/>
                </a:moveTo>
                <a:cubicBezTo>
                  <a:pt x="31791" y="6673"/>
                  <a:pt x="31811" y="6673"/>
                  <a:pt x="31830" y="6673"/>
                </a:cubicBezTo>
                <a:cubicBezTo>
                  <a:pt x="31877" y="6619"/>
                  <a:pt x="31731" y="6609"/>
                  <a:pt x="31743" y="6652"/>
                </a:cubicBezTo>
                <a:cubicBezTo>
                  <a:pt x="31761" y="6652"/>
                  <a:pt x="31778" y="6655"/>
                  <a:pt x="31772" y="6673"/>
                </a:cubicBezTo>
                <a:close/>
                <a:moveTo>
                  <a:pt x="43320" y="6630"/>
                </a:moveTo>
                <a:cubicBezTo>
                  <a:pt x="43418" y="6697"/>
                  <a:pt x="43409" y="6548"/>
                  <a:pt x="43320" y="6630"/>
                </a:cubicBezTo>
                <a:close/>
                <a:moveTo>
                  <a:pt x="42881" y="6652"/>
                </a:moveTo>
                <a:cubicBezTo>
                  <a:pt x="42953" y="6720"/>
                  <a:pt x="42929" y="6616"/>
                  <a:pt x="42910" y="6607"/>
                </a:cubicBezTo>
                <a:cubicBezTo>
                  <a:pt x="42893" y="6600"/>
                  <a:pt x="42849" y="6618"/>
                  <a:pt x="42851" y="6630"/>
                </a:cubicBezTo>
                <a:cubicBezTo>
                  <a:pt x="42849" y="6616"/>
                  <a:pt x="42884" y="6654"/>
                  <a:pt x="42881" y="6652"/>
                </a:cubicBezTo>
                <a:close/>
                <a:moveTo>
                  <a:pt x="37957" y="6696"/>
                </a:moveTo>
                <a:cubicBezTo>
                  <a:pt x="37986" y="6696"/>
                  <a:pt x="38015" y="6696"/>
                  <a:pt x="38045" y="6696"/>
                </a:cubicBezTo>
                <a:cubicBezTo>
                  <a:pt x="38044" y="6666"/>
                  <a:pt x="38059" y="6647"/>
                  <a:pt x="38073" y="6630"/>
                </a:cubicBezTo>
                <a:cubicBezTo>
                  <a:pt x="38034" y="6631"/>
                  <a:pt x="38010" y="6619"/>
                  <a:pt x="37986" y="6607"/>
                </a:cubicBezTo>
                <a:cubicBezTo>
                  <a:pt x="37992" y="6649"/>
                  <a:pt x="37953" y="6656"/>
                  <a:pt x="37957" y="6696"/>
                </a:cubicBezTo>
                <a:close/>
                <a:moveTo>
                  <a:pt x="36521" y="6630"/>
                </a:moveTo>
                <a:cubicBezTo>
                  <a:pt x="36402" y="6552"/>
                  <a:pt x="36451" y="6700"/>
                  <a:pt x="36521" y="6630"/>
                </a:cubicBezTo>
                <a:close/>
                <a:moveTo>
                  <a:pt x="35172" y="6652"/>
                </a:moveTo>
                <a:cubicBezTo>
                  <a:pt x="35192" y="6652"/>
                  <a:pt x="35211" y="6652"/>
                  <a:pt x="35231" y="6652"/>
                </a:cubicBezTo>
                <a:cubicBezTo>
                  <a:pt x="35231" y="6637"/>
                  <a:pt x="35231" y="6622"/>
                  <a:pt x="35231" y="6607"/>
                </a:cubicBezTo>
                <a:cubicBezTo>
                  <a:pt x="35211" y="6607"/>
                  <a:pt x="35192" y="6607"/>
                  <a:pt x="35172" y="6607"/>
                </a:cubicBezTo>
                <a:cubicBezTo>
                  <a:pt x="35172" y="6622"/>
                  <a:pt x="35172" y="6637"/>
                  <a:pt x="35172" y="6652"/>
                </a:cubicBezTo>
                <a:close/>
                <a:moveTo>
                  <a:pt x="33179" y="6652"/>
                </a:moveTo>
                <a:cubicBezTo>
                  <a:pt x="33209" y="6651"/>
                  <a:pt x="33214" y="6669"/>
                  <a:pt x="33237" y="6673"/>
                </a:cubicBezTo>
                <a:cubicBezTo>
                  <a:pt x="33237" y="6651"/>
                  <a:pt x="33261" y="6648"/>
                  <a:pt x="33267" y="6630"/>
                </a:cubicBezTo>
                <a:cubicBezTo>
                  <a:pt x="33237" y="6630"/>
                  <a:pt x="33232" y="6612"/>
                  <a:pt x="33209" y="6607"/>
                </a:cubicBezTo>
                <a:cubicBezTo>
                  <a:pt x="33209" y="6630"/>
                  <a:pt x="33185" y="6634"/>
                  <a:pt x="33179" y="6652"/>
                </a:cubicBezTo>
                <a:close/>
                <a:moveTo>
                  <a:pt x="17176" y="6696"/>
                </a:moveTo>
                <a:cubicBezTo>
                  <a:pt x="17231" y="6691"/>
                  <a:pt x="17241" y="6720"/>
                  <a:pt x="17293" y="6717"/>
                </a:cubicBezTo>
                <a:cubicBezTo>
                  <a:pt x="17290" y="6661"/>
                  <a:pt x="17287" y="6604"/>
                  <a:pt x="17205" y="6607"/>
                </a:cubicBezTo>
                <a:cubicBezTo>
                  <a:pt x="17212" y="6649"/>
                  <a:pt x="17172" y="6656"/>
                  <a:pt x="17176" y="6696"/>
                </a:cubicBezTo>
                <a:close/>
                <a:moveTo>
                  <a:pt x="49768" y="6630"/>
                </a:moveTo>
                <a:cubicBezTo>
                  <a:pt x="49788" y="6630"/>
                  <a:pt x="49808" y="6630"/>
                  <a:pt x="49827" y="6630"/>
                </a:cubicBezTo>
                <a:cubicBezTo>
                  <a:pt x="49827" y="6615"/>
                  <a:pt x="49827" y="6600"/>
                  <a:pt x="49827" y="6585"/>
                </a:cubicBezTo>
                <a:cubicBezTo>
                  <a:pt x="49808" y="6585"/>
                  <a:pt x="49788" y="6585"/>
                  <a:pt x="49768" y="6585"/>
                </a:cubicBezTo>
                <a:cubicBezTo>
                  <a:pt x="49768" y="6600"/>
                  <a:pt x="49768" y="6615"/>
                  <a:pt x="49768" y="6630"/>
                </a:cubicBezTo>
                <a:close/>
                <a:moveTo>
                  <a:pt x="48889" y="6652"/>
                </a:moveTo>
                <a:cubicBezTo>
                  <a:pt x="48889" y="6630"/>
                  <a:pt x="48889" y="6607"/>
                  <a:pt x="48889" y="6585"/>
                </a:cubicBezTo>
                <a:cubicBezTo>
                  <a:pt x="48869" y="6585"/>
                  <a:pt x="48850" y="6585"/>
                  <a:pt x="48830" y="6585"/>
                </a:cubicBezTo>
                <a:cubicBezTo>
                  <a:pt x="48813" y="6586"/>
                  <a:pt x="48796" y="6589"/>
                  <a:pt x="48801" y="6607"/>
                </a:cubicBezTo>
                <a:cubicBezTo>
                  <a:pt x="48843" y="6613"/>
                  <a:pt x="48851" y="6643"/>
                  <a:pt x="48889" y="6652"/>
                </a:cubicBezTo>
                <a:close/>
                <a:moveTo>
                  <a:pt x="48654" y="6673"/>
                </a:moveTo>
                <a:cubicBezTo>
                  <a:pt x="48739" y="6678"/>
                  <a:pt x="48804" y="6668"/>
                  <a:pt x="48830" y="6630"/>
                </a:cubicBezTo>
                <a:cubicBezTo>
                  <a:pt x="48753" y="6630"/>
                  <a:pt x="48657" y="6618"/>
                  <a:pt x="48654" y="6673"/>
                </a:cubicBezTo>
                <a:close/>
                <a:moveTo>
                  <a:pt x="48391" y="6673"/>
                </a:moveTo>
                <a:cubicBezTo>
                  <a:pt x="48459" y="6673"/>
                  <a:pt x="48528" y="6673"/>
                  <a:pt x="48596" y="6673"/>
                </a:cubicBezTo>
                <a:cubicBezTo>
                  <a:pt x="48545" y="6618"/>
                  <a:pt x="48641" y="6588"/>
                  <a:pt x="48537" y="6585"/>
                </a:cubicBezTo>
                <a:cubicBezTo>
                  <a:pt x="48624" y="6703"/>
                  <a:pt x="48292" y="6619"/>
                  <a:pt x="48391" y="6673"/>
                </a:cubicBezTo>
                <a:close/>
                <a:moveTo>
                  <a:pt x="48421" y="6607"/>
                </a:moveTo>
                <a:cubicBezTo>
                  <a:pt x="48519" y="6675"/>
                  <a:pt x="48509" y="6526"/>
                  <a:pt x="48421" y="6607"/>
                </a:cubicBezTo>
                <a:close/>
                <a:moveTo>
                  <a:pt x="48127" y="6607"/>
                </a:moveTo>
                <a:cubicBezTo>
                  <a:pt x="47938" y="6559"/>
                  <a:pt x="48048" y="6687"/>
                  <a:pt x="48127" y="6607"/>
                </a:cubicBezTo>
                <a:close/>
                <a:moveTo>
                  <a:pt x="47687" y="6652"/>
                </a:moveTo>
                <a:cubicBezTo>
                  <a:pt x="47707" y="6652"/>
                  <a:pt x="47726" y="6652"/>
                  <a:pt x="47746" y="6652"/>
                </a:cubicBezTo>
                <a:cubicBezTo>
                  <a:pt x="47778" y="6619"/>
                  <a:pt x="47778" y="6598"/>
                  <a:pt x="47716" y="6585"/>
                </a:cubicBezTo>
                <a:cubicBezTo>
                  <a:pt x="47715" y="6613"/>
                  <a:pt x="47679" y="6616"/>
                  <a:pt x="47687" y="6652"/>
                </a:cubicBezTo>
                <a:close/>
                <a:moveTo>
                  <a:pt x="45401" y="6673"/>
                </a:moveTo>
                <a:cubicBezTo>
                  <a:pt x="45405" y="6618"/>
                  <a:pt x="45457" y="6604"/>
                  <a:pt x="45372" y="6585"/>
                </a:cubicBezTo>
                <a:cubicBezTo>
                  <a:pt x="45334" y="6615"/>
                  <a:pt x="45354" y="6652"/>
                  <a:pt x="45401" y="6673"/>
                </a:cubicBezTo>
                <a:close/>
                <a:moveTo>
                  <a:pt x="43906" y="6630"/>
                </a:moveTo>
                <a:cubicBezTo>
                  <a:pt x="43940" y="6633"/>
                  <a:pt x="43938" y="6664"/>
                  <a:pt x="43936" y="6696"/>
                </a:cubicBezTo>
                <a:cubicBezTo>
                  <a:pt x="44011" y="6693"/>
                  <a:pt x="44049" y="6663"/>
                  <a:pt x="44053" y="6607"/>
                </a:cubicBezTo>
                <a:cubicBezTo>
                  <a:pt x="44009" y="6573"/>
                  <a:pt x="43933" y="6591"/>
                  <a:pt x="43906" y="6630"/>
                </a:cubicBezTo>
                <a:close/>
                <a:moveTo>
                  <a:pt x="39539" y="6630"/>
                </a:moveTo>
                <a:cubicBezTo>
                  <a:pt x="39612" y="6633"/>
                  <a:pt x="39661" y="6618"/>
                  <a:pt x="39686" y="6585"/>
                </a:cubicBezTo>
                <a:cubicBezTo>
                  <a:pt x="39630" y="6595"/>
                  <a:pt x="39509" y="6556"/>
                  <a:pt x="39539" y="6630"/>
                </a:cubicBezTo>
                <a:close/>
                <a:moveTo>
                  <a:pt x="37781" y="6652"/>
                </a:moveTo>
                <a:cubicBezTo>
                  <a:pt x="37851" y="6643"/>
                  <a:pt x="37844" y="6691"/>
                  <a:pt x="37927" y="6673"/>
                </a:cubicBezTo>
                <a:cubicBezTo>
                  <a:pt x="37941" y="6604"/>
                  <a:pt x="37854" y="6612"/>
                  <a:pt x="37810" y="6585"/>
                </a:cubicBezTo>
                <a:cubicBezTo>
                  <a:pt x="37811" y="6615"/>
                  <a:pt x="37796" y="6634"/>
                  <a:pt x="37781" y="6652"/>
                </a:cubicBezTo>
                <a:close/>
                <a:moveTo>
                  <a:pt x="19286" y="6630"/>
                </a:moveTo>
                <a:cubicBezTo>
                  <a:pt x="19315" y="6630"/>
                  <a:pt x="19345" y="6630"/>
                  <a:pt x="19374" y="6630"/>
                </a:cubicBezTo>
                <a:cubicBezTo>
                  <a:pt x="19377" y="6589"/>
                  <a:pt x="19345" y="6577"/>
                  <a:pt x="19286" y="6585"/>
                </a:cubicBezTo>
                <a:cubicBezTo>
                  <a:pt x="19286" y="6600"/>
                  <a:pt x="19286" y="6615"/>
                  <a:pt x="19286" y="6630"/>
                </a:cubicBezTo>
                <a:close/>
                <a:moveTo>
                  <a:pt x="49652" y="6630"/>
                </a:moveTo>
                <a:cubicBezTo>
                  <a:pt x="49681" y="6630"/>
                  <a:pt x="49709" y="6630"/>
                  <a:pt x="49738" y="6630"/>
                </a:cubicBezTo>
                <a:cubicBezTo>
                  <a:pt x="49735" y="6604"/>
                  <a:pt x="49744" y="6567"/>
                  <a:pt x="49709" y="6564"/>
                </a:cubicBezTo>
                <a:cubicBezTo>
                  <a:pt x="49703" y="6595"/>
                  <a:pt x="49661" y="6601"/>
                  <a:pt x="49652" y="6630"/>
                </a:cubicBezTo>
                <a:close/>
                <a:moveTo>
                  <a:pt x="48918" y="6607"/>
                </a:moveTo>
                <a:cubicBezTo>
                  <a:pt x="48974" y="6598"/>
                  <a:pt x="49095" y="6637"/>
                  <a:pt x="49065" y="6564"/>
                </a:cubicBezTo>
                <a:cubicBezTo>
                  <a:pt x="49016" y="6564"/>
                  <a:pt x="48967" y="6564"/>
                  <a:pt x="48918" y="6564"/>
                </a:cubicBezTo>
                <a:cubicBezTo>
                  <a:pt x="48918" y="6578"/>
                  <a:pt x="48918" y="6592"/>
                  <a:pt x="48918" y="6607"/>
                </a:cubicBezTo>
                <a:close/>
                <a:moveTo>
                  <a:pt x="47130" y="6673"/>
                </a:moveTo>
                <a:cubicBezTo>
                  <a:pt x="47204" y="6670"/>
                  <a:pt x="47222" y="6631"/>
                  <a:pt x="47247" y="6696"/>
                </a:cubicBezTo>
                <a:cubicBezTo>
                  <a:pt x="47192" y="6705"/>
                  <a:pt x="47071" y="6666"/>
                  <a:pt x="47101" y="6739"/>
                </a:cubicBezTo>
                <a:cubicBezTo>
                  <a:pt x="47190" y="6756"/>
                  <a:pt x="47187" y="6702"/>
                  <a:pt x="47277" y="6717"/>
                </a:cubicBezTo>
                <a:cubicBezTo>
                  <a:pt x="47309" y="6634"/>
                  <a:pt x="47222" y="6525"/>
                  <a:pt x="47159" y="6585"/>
                </a:cubicBezTo>
                <a:cubicBezTo>
                  <a:pt x="47250" y="6607"/>
                  <a:pt x="47126" y="6645"/>
                  <a:pt x="47130" y="6673"/>
                </a:cubicBezTo>
                <a:close/>
                <a:moveTo>
                  <a:pt x="45782" y="6762"/>
                </a:moveTo>
                <a:cubicBezTo>
                  <a:pt x="45788" y="6729"/>
                  <a:pt x="45853" y="6742"/>
                  <a:pt x="45900" y="6739"/>
                </a:cubicBezTo>
                <a:cubicBezTo>
                  <a:pt x="45919" y="6695"/>
                  <a:pt x="45862" y="6711"/>
                  <a:pt x="45841" y="6696"/>
                </a:cubicBezTo>
                <a:cubicBezTo>
                  <a:pt x="45778" y="6650"/>
                  <a:pt x="45776" y="6578"/>
                  <a:pt x="45694" y="6564"/>
                </a:cubicBezTo>
                <a:cubicBezTo>
                  <a:pt x="45694" y="6578"/>
                  <a:pt x="45694" y="6592"/>
                  <a:pt x="45694" y="6607"/>
                </a:cubicBezTo>
                <a:cubicBezTo>
                  <a:pt x="45677" y="6609"/>
                  <a:pt x="45660" y="6610"/>
                  <a:pt x="45665" y="6630"/>
                </a:cubicBezTo>
                <a:cubicBezTo>
                  <a:pt x="45858" y="6605"/>
                  <a:pt x="45708" y="6724"/>
                  <a:pt x="45782" y="6762"/>
                </a:cubicBezTo>
                <a:close/>
                <a:moveTo>
                  <a:pt x="40976" y="6652"/>
                </a:moveTo>
                <a:cubicBezTo>
                  <a:pt x="41055" y="6666"/>
                  <a:pt x="41032" y="6606"/>
                  <a:pt x="41063" y="6585"/>
                </a:cubicBezTo>
                <a:cubicBezTo>
                  <a:pt x="40993" y="6595"/>
                  <a:pt x="41000" y="6545"/>
                  <a:pt x="40917" y="6564"/>
                </a:cubicBezTo>
                <a:cubicBezTo>
                  <a:pt x="40889" y="6643"/>
                  <a:pt x="41071" y="6582"/>
                  <a:pt x="40976" y="6652"/>
                </a:cubicBezTo>
                <a:close/>
                <a:moveTo>
                  <a:pt x="40536" y="6607"/>
                </a:moveTo>
                <a:cubicBezTo>
                  <a:pt x="40555" y="6607"/>
                  <a:pt x="40575" y="6607"/>
                  <a:pt x="40595" y="6607"/>
                </a:cubicBezTo>
                <a:cubicBezTo>
                  <a:pt x="40595" y="6592"/>
                  <a:pt x="40595" y="6578"/>
                  <a:pt x="40595" y="6564"/>
                </a:cubicBezTo>
                <a:cubicBezTo>
                  <a:pt x="40575" y="6564"/>
                  <a:pt x="40555" y="6564"/>
                  <a:pt x="40536" y="6564"/>
                </a:cubicBezTo>
                <a:cubicBezTo>
                  <a:pt x="40536" y="6578"/>
                  <a:pt x="40536" y="6592"/>
                  <a:pt x="40536" y="6607"/>
                </a:cubicBezTo>
                <a:close/>
                <a:moveTo>
                  <a:pt x="39891" y="6607"/>
                </a:moveTo>
                <a:cubicBezTo>
                  <a:pt x="39942" y="6609"/>
                  <a:pt x="39965" y="6591"/>
                  <a:pt x="39979" y="6564"/>
                </a:cubicBezTo>
                <a:cubicBezTo>
                  <a:pt x="39933" y="6565"/>
                  <a:pt x="39877" y="6561"/>
                  <a:pt x="39891" y="6607"/>
                </a:cubicBezTo>
                <a:close/>
                <a:moveTo>
                  <a:pt x="39744" y="6696"/>
                </a:moveTo>
                <a:cubicBezTo>
                  <a:pt x="39846" y="6703"/>
                  <a:pt x="39935" y="6748"/>
                  <a:pt x="39920" y="6630"/>
                </a:cubicBezTo>
                <a:cubicBezTo>
                  <a:pt x="39760" y="6652"/>
                  <a:pt x="39928" y="6555"/>
                  <a:pt x="39774" y="6564"/>
                </a:cubicBezTo>
                <a:cubicBezTo>
                  <a:pt x="39777" y="6618"/>
                  <a:pt x="39778" y="6669"/>
                  <a:pt x="39744" y="6696"/>
                </a:cubicBezTo>
                <a:close/>
                <a:moveTo>
                  <a:pt x="38777" y="6607"/>
                </a:moveTo>
                <a:cubicBezTo>
                  <a:pt x="38746" y="6610"/>
                  <a:pt x="38757" y="6588"/>
                  <a:pt x="38748" y="6585"/>
                </a:cubicBezTo>
                <a:cubicBezTo>
                  <a:pt x="38719" y="6580"/>
                  <a:pt x="38711" y="6610"/>
                  <a:pt x="38689" y="6607"/>
                </a:cubicBezTo>
                <a:cubicBezTo>
                  <a:pt x="38638" y="6602"/>
                  <a:pt x="38644" y="6576"/>
                  <a:pt x="38602" y="6607"/>
                </a:cubicBezTo>
                <a:cubicBezTo>
                  <a:pt x="38581" y="6622"/>
                  <a:pt x="38507" y="6595"/>
                  <a:pt x="38514" y="6630"/>
                </a:cubicBezTo>
                <a:cubicBezTo>
                  <a:pt x="38603" y="6651"/>
                  <a:pt x="38480" y="6688"/>
                  <a:pt x="38484" y="6717"/>
                </a:cubicBezTo>
                <a:cubicBezTo>
                  <a:pt x="38533" y="6717"/>
                  <a:pt x="38581" y="6717"/>
                  <a:pt x="38631" y="6717"/>
                </a:cubicBezTo>
                <a:cubicBezTo>
                  <a:pt x="38632" y="6687"/>
                  <a:pt x="38617" y="6669"/>
                  <a:pt x="38602" y="6652"/>
                </a:cubicBezTo>
                <a:cubicBezTo>
                  <a:pt x="38642" y="6652"/>
                  <a:pt x="38666" y="6641"/>
                  <a:pt x="38689" y="6630"/>
                </a:cubicBezTo>
                <a:cubicBezTo>
                  <a:pt x="38699" y="6681"/>
                  <a:pt x="38817" y="6651"/>
                  <a:pt x="38836" y="6696"/>
                </a:cubicBezTo>
                <a:cubicBezTo>
                  <a:pt x="38757" y="6694"/>
                  <a:pt x="38757" y="6807"/>
                  <a:pt x="38836" y="6805"/>
                </a:cubicBezTo>
                <a:cubicBezTo>
                  <a:pt x="38818" y="6719"/>
                  <a:pt x="38879" y="6691"/>
                  <a:pt x="38924" y="6652"/>
                </a:cubicBezTo>
                <a:cubicBezTo>
                  <a:pt x="38988" y="6655"/>
                  <a:pt x="39017" y="6634"/>
                  <a:pt x="39011" y="6585"/>
                </a:cubicBezTo>
                <a:cubicBezTo>
                  <a:pt x="38886" y="6612"/>
                  <a:pt x="38892" y="6583"/>
                  <a:pt x="38777" y="6564"/>
                </a:cubicBezTo>
                <a:cubicBezTo>
                  <a:pt x="38775" y="6567"/>
                  <a:pt x="38779" y="6607"/>
                  <a:pt x="38777" y="6607"/>
                </a:cubicBezTo>
                <a:close/>
                <a:moveTo>
                  <a:pt x="18524" y="6564"/>
                </a:moveTo>
                <a:cubicBezTo>
                  <a:pt x="18504" y="6564"/>
                  <a:pt x="18485" y="6564"/>
                  <a:pt x="18466" y="6564"/>
                </a:cubicBezTo>
                <a:cubicBezTo>
                  <a:pt x="18305" y="6558"/>
                  <a:pt x="18530" y="6625"/>
                  <a:pt x="18524" y="6564"/>
                </a:cubicBezTo>
                <a:close/>
                <a:moveTo>
                  <a:pt x="15095" y="6607"/>
                </a:moveTo>
                <a:cubicBezTo>
                  <a:pt x="15124" y="6607"/>
                  <a:pt x="15129" y="6625"/>
                  <a:pt x="15154" y="6630"/>
                </a:cubicBezTo>
                <a:cubicBezTo>
                  <a:pt x="15151" y="6595"/>
                  <a:pt x="15157" y="6553"/>
                  <a:pt x="15095" y="6564"/>
                </a:cubicBezTo>
                <a:cubicBezTo>
                  <a:pt x="15095" y="6578"/>
                  <a:pt x="15095" y="6592"/>
                  <a:pt x="15095" y="6607"/>
                </a:cubicBezTo>
                <a:close/>
                <a:moveTo>
                  <a:pt x="46280" y="6630"/>
                </a:moveTo>
                <a:cubicBezTo>
                  <a:pt x="46354" y="6652"/>
                  <a:pt x="46410" y="6555"/>
                  <a:pt x="46339" y="6541"/>
                </a:cubicBezTo>
                <a:cubicBezTo>
                  <a:pt x="46339" y="6585"/>
                  <a:pt x="46259" y="6570"/>
                  <a:pt x="46280" y="6630"/>
                </a:cubicBezTo>
                <a:close/>
                <a:moveTo>
                  <a:pt x="45841" y="6585"/>
                </a:moveTo>
                <a:cubicBezTo>
                  <a:pt x="45896" y="6576"/>
                  <a:pt x="46017" y="6615"/>
                  <a:pt x="45987" y="6541"/>
                </a:cubicBezTo>
                <a:cubicBezTo>
                  <a:pt x="45936" y="6553"/>
                  <a:pt x="45865" y="6553"/>
                  <a:pt x="45841" y="6585"/>
                </a:cubicBezTo>
                <a:close/>
                <a:moveTo>
                  <a:pt x="45460" y="6607"/>
                </a:moveTo>
                <a:cubicBezTo>
                  <a:pt x="45484" y="6625"/>
                  <a:pt x="45555" y="6609"/>
                  <a:pt x="45548" y="6652"/>
                </a:cubicBezTo>
                <a:cubicBezTo>
                  <a:pt x="45492" y="6697"/>
                  <a:pt x="45379" y="6701"/>
                  <a:pt x="45343" y="6762"/>
                </a:cubicBezTo>
                <a:cubicBezTo>
                  <a:pt x="45459" y="6748"/>
                  <a:pt x="45534" y="6753"/>
                  <a:pt x="45665" y="6762"/>
                </a:cubicBezTo>
                <a:cubicBezTo>
                  <a:pt x="45665" y="6733"/>
                  <a:pt x="45665" y="6703"/>
                  <a:pt x="45665" y="6673"/>
                </a:cubicBezTo>
                <a:cubicBezTo>
                  <a:pt x="45598" y="6643"/>
                  <a:pt x="45555" y="6730"/>
                  <a:pt x="45548" y="6673"/>
                </a:cubicBezTo>
                <a:cubicBezTo>
                  <a:pt x="45556" y="6628"/>
                  <a:pt x="45627" y="6630"/>
                  <a:pt x="45635" y="6585"/>
                </a:cubicBezTo>
                <a:cubicBezTo>
                  <a:pt x="45585" y="6583"/>
                  <a:pt x="45545" y="6591"/>
                  <a:pt x="45518" y="6607"/>
                </a:cubicBezTo>
                <a:cubicBezTo>
                  <a:pt x="45560" y="6541"/>
                  <a:pt x="45340" y="6529"/>
                  <a:pt x="45430" y="6564"/>
                </a:cubicBezTo>
                <a:cubicBezTo>
                  <a:pt x="45469" y="6556"/>
                  <a:pt x="45445" y="6597"/>
                  <a:pt x="45460" y="6607"/>
                </a:cubicBezTo>
                <a:close/>
                <a:moveTo>
                  <a:pt x="40038" y="6630"/>
                </a:moveTo>
                <a:cubicBezTo>
                  <a:pt x="40075" y="6561"/>
                  <a:pt x="40177" y="6678"/>
                  <a:pt x="40184" y="6585"/>
                </a:cubicBezTo>
                <a:cubicBezTo>
                  <a:pt x="40146" y="6563"/>
                  <a:pt x="40076" y="6564"/>
                  <a:pt x="40038" y="6541"/>
                </a:cubicBezTo>
                <a:cubicBezTo>
                  <a:pt x="40066" y="6582"/>
                  <a:pt x="39950" y="6615"/>
                  <a:pt x="40038" y="6630"/>
                </a:cubicBezTo>
                <a:close/>
                <a:moveTo>
                  <a:pt x="20986" y="6673"/>
                </a:moveTo>
                <a:cubicBezTo>
                  <a:pt x="20969" y="6635"/>
                  <a:pt x="21021" y="6544"/>
                  <a:pt x="20957" y="6541"/>
                </a:cubicBezTo>
                <a:cubicBezTo>
                  <a:pt x="20956" y="6608"/>
                  <a:pt x="20833" y="6669"/>
                  <a:pt x="20986" y="6673"/>
                </a:cubicBezTo>
                <a:close/>
                <a:moveTo>
                  <a:pt x="20840" y="6673"/>
                </a:moveTo>
                <a:cubicBezTo>
                  <a:pt x="20888" y="6640"/>
                  <a:pt x="20847" y="6616"/>
                  <a:pt x="20840" y="6585"/>
                </a:cubicBezTo>
                <a:cubicBezTo>
                  <a:pt x="20840" y="6586"/>
                  <a:pt x="20873" y="6582"/>
                  <a:pt x="20869" y="6564"/>
                </a:cubicBezTo>
                <a:cubicBezTo>
                  <a:pt x="20868" y="6559"/>
                  <a:pt x="20811" y="6549"/>
                  <a:pt x="20811" y="6541"/>
                </a:cubicBezTo>
                <a:cubicBezTo>
                  <a:pt x="20769" y="6570"/>
                  <a:pt x="20759" y="6673"/>
                  <a:pt x="20840" y="6673"/>
                </a:cubicBezTo>
                <a:close/>
                <a:moveTo>
                  <a:pt x="18993" y="6564"/>
                </a:moveTo>
                <a:cubicBezTo>
                  <a:pt x="18996" y="6618"/>
                  <a:pt x="19048" y="6631"/>
                  <a:pt x="18993" y="6673"/>
                </a:cubicBezTo>
                <a:cubicBezTo>
                  <a:pt x="19032" y="6673"/>
                  <a:pt x="19071" y="6673"/>
                  <a:pt x="19110" y="6673"/>
                </a:cubicBezTo>
                <a:cubicBezTo>
                  <a:pt x="19085" y="6603"/>
                  <a:pt x="19157" y="6606"/>
                  <a:pt x="19169" y="6564"/>
                </a:cubicBezTo>
                <a:cubicBezTo>
                  <a:pt x="19100" y="6556"/>
                  <a:pt x="19048" y="6520"/>
                  <a:pt x="18993" y="6564"/>
                </a:cubicBezTo>
                <a:close/>
                <a:moveTo>
                  <a:pt x="15593" y="6585"/>
                </a:moveTo>
                <a:cubicBezTo>
                  <a:pt x="15623" y="6585"/>
                  <a:pt x="15628" y="6603"/>
                  <a:pt x="15652" y="6607"/>
                </a:cubicBezTo>
                <a:cubicBezTo>
                  <a:pt x="15652" y="6585"/>
                  <a:pt x="15676" y="6581"/>
                  <a:pt x="15681" y="6564"/>
                </a:cubicBezTo>
                <a:cubicBezTo>
                  <a:pt x="15652" y="6564"/>
                  <a:pt x="15646" y="6546"/>
                  <a:pt x="15622" y="6541"/>
                </a:cubicBezTo>
                <a:cubicBezTo>
                  <a:pt x="15623" y="6564"/>
                  <a:pt x="15599" y="6567"/>
                  <a:pt x="15593" y="6585"/>
                </a:cubicBezTo>
                <a:close/>
                <a:moveTo>
                  <a:pt x="17645" y="6630"/>
                </a:moveTo>
                <a:cubicBezTo>
                  <a:pt x="17696" y="6667"/>
                  <a:pt x="17826" y="6654"/>
                  <a:pt x="17850" y="6607"/>
                </a:cubicBezTo>
                <a:cubicBezTo>
                  <a:pt x="17807" y="6595"/>
                  <a:pt x="17698" y="6633"/>
                  <a:pt x="17703" y="6585"/>
                </a:cubicBezTo>
                <a:cubicBezTo>
                  <a:pt x="17695" y="6542"/>
                  <a:pt x="17743" y="6541"/>
                  <a:pt x="17762" y="6519"/>
                </a:cubicBezTo>
                <a:cubicBezTo>
                  <a:pt x="17670" y="6516"/>
                  <a:pt x="17661" y="6576"/>
                  <a:pt x="17645" y="6630"/>
                </a:cubicBezTo>
                <a:close/>
                <a:moveTo>
                  <a:pt x="15476" y="6585"/>
                </a:moveTo>
                <a:cubicBezTo>
                  <a:pt x="15561" y="6618"/>
                  <a:pt x="15561" y="6487"/>
                  <a:pt x="15476" y="6519"/>
                </a:cubicBezTo>
                <a:cubicBezTo>
                  <a:pt x="15476" y="6541"/>
                  <a:pt x="15476" y="6564"/>
                  <a:pt x="15476" y="6585"/>
                </a:cubicBezTo>
                <a:close/>
                <a:moveTo>
                  <a:pt x="49241" y="6607"/>
                </a:moveTo>
                <a:cubicBezTo>
                  <a:pt x="49305" y="6553"/>
                  <a:pt x="49192" y="6727"/>
                  <a:pt x="49329" y="6717"/>
                </a:cubicBezTo>
                <a:cubicBezTo>
                  <a:pt x="49345" y="6617"/>
                  <a:pt x="49335" y="6624"/>
                  <a:pt x="49358" y="6519"/>
                </a:cubicBezTo>
                <a:cubicBezTo>
                  <a:pt x="49303" y="6525"/>
                  <a:pt x="49294" y="6495"/>
                  <a:pt x="49241" y="6498"/>
                </a:cubicBezTo>
                <a:cubicBezTo>
                  <a:pt x="49278" y="6552"/>
                  <a:pt x="49155" y="6589"/>
                  <a:pt x="49241" y="6607"/>
                </a:cubicBezTo>
                <a:close/>
                <a:moveTo>
                  <a:pt x="47805" y="6519"/>
                </a:moveTo>
                <a:cubicBezTo>
                  <a:pt x="47788" y="6660"/>
                  <a:pt x="48050" y="6521"/>
                  <a:pt x="47893" y="6498"/>
                </a:cubicBezTo>
                <a:cubicBezTo>
                  <a:pt x="47888" y="6523"/>
                  <a:pt x="47847" y="6522"/>
                  <a:pt x="47805" y="6519"/>
                </a:cubicBezTo>
                <a:close/>
                <a:moveTo>
                  <a:pt x="47481" y="6541"/>
                </a:moveTo>
                <a:cubicBezTo>
                  <a:pt x="47534" y="6537"/>
                  <a:pt x="47629" y="6564"/>
                  <a:pt x="47599" y="6498"/>
                </a:cubicBezTo>
                <a:cubicBezTo>
                  <a:pt x="47533" y="6491"/>
                  <a:pt x="47489" y="6502"/>
                  <a:pt x="47481" y="6541"/>
                </a:cubicBezTo>
                <a:close/>
                <a:moveTo>
                  <a:pt x="43467" y="6519"/>
                </a:moveTo>
                <a:cubicBezTo>
                  <a:pt x="43255" y="6455"/>
                  <a:pt x="43426" y="6580"/>
                  <a:pt x="43467" y="6519"/>
                </a:cubicBezTo>
                <a:close/>
                <a:moveTo>
                  <a:pt x="43174" y="6541"/>
                </a:moveTo>
                <a:cubicBezTo>
                  <a:pt x="43215" y="6541"/>
                  <a:pt x="43238" y="6552"/>
                  <a:pt x="43262" y="6564"/>
                </a:cubicBezTo>
                <a:cubicBezTo>
                  <a:pt x="43275" y="6495"/>
                  <a:pt x="43182" y="6481"/>
                  <a:pt x="43174" y="6541"/>
                </a:cubicBezTo>
                <a:close/>
                <a:moveTo>
                  <a:pt x="42881" y="6541"/>
                </a:moveTo>
                <a:cubicBezTo>
                  <a:pt x="42900" y="6541"/>
                  <a:pt x="42919" y="6541"/>
                  <a:pt x="42939" y="6541"/>
                </a:cubicBezTo>
                <a:cubicBezTo>
                  <a:pt x="42939" y="6526"/>
                  <a:pt x="42939" y="6512"/>
                  <a:pt x="42939" y="6498"/>
                </a:cubicBezTo>
                <a:cubicBezTo>
                  <a:pt x="42919" y="6498"/>
                  <a:pt x="42900" y="6498"/>
                  <a:pt x="42881" y="6498"/>
                </a:cubicBezTo>
                <a:cubicBezTo>
                  <a:pt x="42881" y="6512"/>
                  <a:pt x="42881" y="6526"/>
                  <a:pt x="42881" y="6541"/>
                </a:cubicBezTo>
                <a:close/>
                <a:moveTo>
                  <a:pt x="16912" y="6541"/>
                </a:moveTo>
                <a:cubicBezTo>
                  <a:pt x="16915" y="6568"/>
                  <a:pt x="16921" y="6594"/>
                  <a:pt x="16971" y="6585"/>
                </a:cubicBezTo>
                <a:cubicBezTo>
                  <a:pt x="16971" y="6556"/>
                  <a:pt x="16971" y="6526"/>
                  <a:pt x="16971" y="6498"/>
                </a:cubicBezTo>
                <a:cubicBezTo>
                  <a:pt x="16932" y="6498"/>
                  <a:pt x="16893" y="6498"/>
                  <a:pt x="16854" y="6498"/>
                </a:cubicBezTo>
                <a:cubicBezTo>
                  <a:pt x="16857" y="6524"/>
                  <a:pt x="16862" y="6550"/>
                  <a:pt x="16912" y="6541"/>
                </a:cubicBezTo>
                <a:close/>
                <a:moveTo>
                  <a:pt x="49036" y="6475"/>
                </a:moveTo>
                <a:cubicBezTo>
                  <a:pt x="49002" y="6478"/>
                  <a:pt x="48953" y="6471"/>
                  <a:pt x="48948" y="6498"/>
                </a:cubicBezTo>
                <a:cubicBezTo>
                  <a:pt x="49054" y="6591"/>
                  <a:pt x="48999" y="6508"/>
                  <a:pt x="49036" y="6475"/>
                </a:cubicBezTo>
                <a:close/>
                <a:moveTo>
                  <a:pt x="44610" y="6519"/>
                </a:moveTo>
                <a:cubicBezTo>
                  <a:pt x="44661" y="6514"/>
                  <a:pt x="44757" y="6541"/>
                  <a:pt x="44728" y="6475"/>
                </a:cubicBezTo>
                <a:cubicBezTo>
                  <a:pt x="44673" y="6478"/>
                  <a:pt x="44629" y="6490"/>
                  <a:pt x="44610" y="6519"/>
                </a:cubicBezTo>
                <a:close/>
                <a:moveTo>
                  <a:pt x="45108" y="6475"/>
                </a:moveTo>
                <a:cubicBezTo>
                  <a:pt x="45103" y="6513"/>
                  <a:pt x="45138" y="6530"/>
                  <a:pt x="45196" y="6519"/>
                </a:cubicBezTo>
                <a:cubicBezTo>
                  <a:pt x="45247" y="6510"/>
                  <a:pt x="45367" y="6477"/>
                  <a:pt x="45372" y="6453"/>
                </a:cubicBezTo>
                <a:cubicBezTo>
                  <a:pt x="45227" y="6454"/>
                  <a:pt x="45173" y="6457"/>
                  <a:pt x="45108" y="6475"/>
                </a:cubicBezTo>
                <a:close/>
                <a:moveTo>
                  <a:pt x="39715" y="6519"/>
                </a:moveTo>
                <a:cubicBezTo>
                  <a:pt x="39708" y="6502"/>
                  <a:pt x="39715" y="6475"/>
                  <a:pt x="39686" y="6475"/>
                </a:cubicBezTo>
                <a:cubicBezTo>
                  <a:pt x="39686" y="6498"/>
                  <a:pt x="39686" y="6519"/>
                  <a:pt x="39686" y="6541"/>
                </a:cubicBezTo>
                <a:cubicBezTo>
                  <a:pt x="39799" y="6561"/>
                  <a:pt x="39813" y="6505"/>
                  <a:pt x="39861" y="6475"/>
                </a:cubicBezTo>
                <a:cubicBezTo>
                  <a:pt x="39804" y="6429"/>
                  <a:pt x="39759" y="6492"/>
                  <a:pt x="39715" y="6519"/>
                </a:cubicBezTo>
                <a:close/>
                <a:moveTo>
                  <a:pt x="17146" y="6475"/>
                </a:moveTo>
                <a:cubicBezTo>
                  <a:pt x="17110" y="6474"/>
                  <a:pt x="17106" y="6447"/>
                  <a:pt x="17059" y="6453"/>
                </a:cubicBezTo>
                <a:cubicBezTo>
                  <a:pt x="17014" y="6507"/>
                  <a:pt x="17158" y="6518"/>
                  <a:pt x="17146" y="6475"/>
                </a:cubicBezTo>
                <a:close/>
                <a:moveTo>
                  <a:pt x="16032" y="6498"/>
                </a:moveTo>
                <a:cubicBezTo>
                  <a:pt x="16106" y="6468"/>
                  <a:pt x="16154" y="6562"/>
                  <a:pt x="16179" y="6498"/>
                </a:cubicBezTo>
                <a:cubicBezTo>
                  <a:pt x="16136" y="6472"/>
                  <a:pt x="16056" y="6420"/>
                  <a:pt x="16032" y="6498"/>
                </a:cubicBezTo>
                <a:close/>
                <a:moveTo>
                  <a:pt x="46750" y="6453"/>
                </a:moveTo>
                <a:cubicBezTo>
                  <a:pt x="46712" y="6452"/>
                  <a:pt x="46709" y="6425"/>
                  <a:pt x="46661" y="6432"/>
                </a:cubicBezTo>
                <a:cubicBezTo>
                  <a:pt x="46616" y="6486"/>
                  <a:pt x="46761" y="6496"/>
                  <a:pt x="46750" y="6453"/>
                </a:cubicBezTo>
                <a:close/>
                <a:moveTo>
                  <a:pt x="46486" y="6475"/>
                </a:moveTo>
                <a:cubicBezTo>
                  <a:pt x="46559" y="6478"/>
                  <a:pt x="46628" y="6480"/>
                  <a:pt x="46632" y="6432"/>
                </a:cubicBezTo>
                <a:cubicBezTo>
                  <a:pt x="46560" y="6428"/>
                  <a:pt x="46490" y="6427"/>
                  <a:pt x="46486" y="6475"/>
                </a:cubicBezTo>
                <a:close/>
                <a:moveTo>
                  <a:pt x="46280" y="6498"/>
                </a:moveTo>
                <a:cubicBezTo>
                  <a:pt x="46359" y="6520"/>
                  <a:pt x="46447" y="6514"/>
                  <a:pt x="46456" y="6432"/>
                </a:cubicBezTo>
                <a:cubicBezTo>
                  <a:pt x="46352" y="6420"/>
                  <a:pt x="46305" y="6450"/>
                  <a:pt x="46280" y="6498"/>
                </a:cubicBezTo>
                <a:close/>
                <a:moveTo>
                  <a:pt x="45870" y="6453"/>
                </a:moveTo>
                <a:cubicBezTo>
                  <a:pt x="45860" y="6436"/>
                  <a:pt x="45792" y="6426"/>
                  <a:pt x="45782" y="6453"/>
                </a:cubicBezTo>
                <a:cubicBezTo>
                  <a:pt x="45763" y="6504"/>
                  <a:pt x="45897" y="6501"/>
                  <a:pt x="45870" y="6453"/>
                </a:cubicBezTo>
                <a:close/>
                <a:moveTo>
                  <a:pt x="45460" y="6519"/>
                </a:moveTo>
                <a:cubicBezTo>
                  <a:pt x="45515" y="6514"/>
                  <a:pt x="45524" y="6544"/>
                  <a:pt x="45578" y="6541"/>
                </a:cubicBezTo>
                <a:cubicBezTo>
                  <a:pt x="45591" y="6516"/>
                  <a:pt x="45608" y="6492"/>
                  <a:pt x="45635" y="6475"/>
                </a:cubicBezTo>
                <a:cubicBezTo>
                  <a:pt x="45643" y="6527"/>
                  <a:pt x="45765" y="6489"/>
                  <a:pt x="45753" y="6453"/>
                </a:cubicBezTo>
                <a:cubicBezTo>
                  <a:pt x="45608" y="6457"/>
                  <a:pt x="45474" y="6389"/>
                  <a:pt x="45460" y="6519"/>
                </a:cubicBezTo>
                <a:close/>
                <a:moveTo>
                  <a:pt x="43584" y="6498"/>
                </a:moveTo>
                <a:cubicBezTo>
                  <a:pt x="43588" y="6497"/>
                  <a:pt x="43576" y="6475"/>
                  <a:pt x="43555" y="6475"/>
                </a:cubicBezTo>
                <a:cubicBezTo>
                  <a:pt x="43494" y="6475"/>
                  <a:pt x="43490" y="6524"/>
                  <a:pt x="43496" y="6564"/>
                </a:cubicBezTo>
                <a:cubicBezTo>
                  <a:pt x="43628" y="6567"/>
                  <a:pt x="43642" y="6591"/>
                  <a:pt x="43731" y="6541"/>
                </a:cubicBezTo>
                <a:cubicBezTo>
                  <a:pt x="43737" y="6566"/>
                  <a:pt x="43763" y="6576"/>
                  <a:pt x="43789" y="6585"/>
                </a:cubicBezTo>
                <a:cubicBezTo>
                  <a:pt x="43870" y="6525"/>
                  <a:pt x="43966" y="6550"/>
                  <a:pt x="44082" y="6585"/>
                </a:cubicBezTo>
                <a:cubicBezTo>
                  <a:pt x="44142" y="6510"/>
                  <a:pt x="44235" y="6573"/>
                  <a:pt x="44317" y="6541"/>
                </a:cubicBezTo>
                <a:cubicBezTo>
                  <a:pt x="44319" y="6601"/>
                  <a:pt x="44268" y="6586"/>
                  <a:pt x="44317" y="6630"/>
                </a:cubicBezTo>
                <a:cubicBezTo>
                  <a:pt x="44461" y="6615"/>
                  <a:pt x="44360" y="6555"/>
                  <a:pt x="44404" y="6475"/>
                </a:cubicBezTo>
                <a:cubicBezTo>
                  <a:pt x="44305" y="6481"/>
                  <a:pt x="44263" y="6531"/>
                  <a:pt x="44141" y="6519"/>
                </a:cubicBezTo>
                <a:cubicBezTo>
                  <a:pt x="44151" y="6427"/>
                  <a:pt x="44045" y="6504"/>
                  <a:pt x="43994" y="6498"/>
                </a:cubicBezTo>
                <a:cubicBezTo>
                  <a:pt x="43963" y="6477"/>
                  <a:pt x="43986" y="6416"/>
                  <a:pt x="43906" y="6432"/>
                </a:cubicBezTo>
                <a:cubicBezTo>
                  <a:pt x="43901" y="6464"/>
                  <a:pt x="43917" y="6513"/>
                  <a:pt x="43877" y="6519"/>
                </a:cubicBezTo>
                <a:cubicBezTo>
                  <a:pt x="43843" y="6501"/>
                  <a:pt x="43799" y="6490"/>
                  <a:pt x="43731" y="6498"/>
                </a:cubicBezTo>
                <a:cubicBezTo>
                  <a:pt x="43731" y="6475"/>
                  <a:pt x="43731" y="6453"/>
                  <a:pt x="43731" y="6432"/>
                </a:cubicBezTo>
                <a:cubicBezTo>
                  <a:pt x="43696" y="6435"/>
                  <a:pt x="43647" y="6427"/>
                  <a:pt x="43642" y="6453"/>
                </a:cubicBezTo>
                <a:cubicBezTo>
                  <a:pt x="43726" y="6463"/>
                  <a:pt x="43588" y="6497"/>
                  <a:pt x="43584" y="6498"/>
                </a:cubicBezTo>
                <a:close/>
                <a:moveTo>
                  <a:pt x="51439" y="6453"/>
                </a:moveTo>
                <a:cubicBezTo>
                  <a:pt x="51462" y="6471"/>
                  <a:pt x="51597" y="6447"/>
                  <a:pt x="51498" y="6409"/>
                </a:cubicBezTo>
                <a:cubicBezTo>
                  <a:pt x="51513" y="6427"/>
                  <a:pt x="51427" y="6444"/>
                  <a:pt x="51439" y="6453"/>
                </a:cubicBezTo>
                <a:close/>
                <a:moveTo>
                  <a:pt x="50707" y="6409"/>
                </a:moveTo>
                <a:cubicBezTo>
                  <a:pt x="50707" y="6445"/>
                  <a:pt x="50787" y="6421"/>
                  <a:pt x="50794" y="6453"/>
                </a:cubicBezTo>
                <a:cubicBezTo>
                  <a:pt x="50796" y="6477"/>
                  <a:pt x="50832" y="6471"/>
                  <a:pt x="50824" y="6432"/>
                </a:cubicBezTo>
                <a:cubicBezTo>
                  <a:pt x="50784" y="6424"/>
                  <a:pt x="50767" y="6401"/>
                  <a:pt x="50707" y="6409"/>
                </a:cubicBezTo>
                <a:close/>
                <a:moveTo>
                  <a:pt x="49738" y="6475"/>
                </a:moveTo>
                <a:cubicBezTo>
                  <a:pt x="49740" y="6445"/>
                  <a:pt x="49725" y="6427"/>
                  <a:pt x="49709" y="6409"/>
                </a:cubicBezTo>
                <a:cubicBezTo>
                  <a:pt x="49641" y="6417"/>
                  <a:pt x="49599" y="6444"/>
                  <a:pt x="49504" y="6432"/>
                </a:cubicBezTo>
                <a:cubicBezTo>
                  <a:pt x="49507" y="6469"/>
                  <a:pt x="49482" y="6487"/>
                  <a:pt x="49446" y="6498"/>
                </a:cubicBezTo>
                <a:cubicBezTo>
                  <a:pt x="49386" y="6490"/>
                  <a:pt x="49451" y="6561"/>
                  <a:pt x="49476" y="6564"/>
                </a:cubicBezTo>
                <a:cubicBezTo>
                  <a:pt x="49453" y="6519"/>
                  <a:pt x="49517" y="6534"/>
                  <a:pt x="49534" y="6519"/>
                </a:cubicBezTo>
                <a:cubicBezTo>
                  <a:pt x="49548" y="6507"/>
                  <a:pt x="49529" y="6472"/>
                  <a:pt x="49563" y="6475"/>
                </a:cubicBezTo>
                <a:cubicBezTo>
                  <a:pt x="49602" y="6468"/>
                  <a:pt x="49619" y="6444"/>
                  <a:pt x="49681" y="6453"/>
                </a:cubicBezTo>
                <a:cubicBezTo>
                  <a:pt x="49687" y="6471"/>
                  <a:pt x="49706" y="6479"/>
                  <a:pt x="49738" y="6475"/>
                </a:cubicBezTo>
                <a:close/>
                <a:moveTo>
                  <a:pt x="49709" y="6498"/>
                </a:moveTo>
                <a:cubicBezTo>
                  <a:pt x="49610" y="6430"/>
                  <a:pt x="49621" y="6579"/>
                  <a:pt x="49709" y="6498"/>
                </a:cubicBezTo>
                <a:close/>
                <a:moveTo>
                  <a:pt x="48039" y="6453"/>
                </a:moveTo>
                <a:cubicBezTo>
                  <a:pt x="48058" y="6453"/>
                  <a:pt x="48079" y="6453"/>
                  <a:pt x="48098" y="6453"/>
                </a:cubicBezTo>
                <a:cubicBezTo>
                  <a:pt x="48098" y="6439"/>
                  <a:pt x="48098" y="6424"/>
                  <a:pt x="48098" y="6409"/>
                </a:cubicBezTo>
                <a:cubicBezTo>
                  <a:pt x="48079" y="6409"/>
                  <a:pt x="48058" y="6409"/>
                  <a:pt x="48039" y="6409"/>
                </a:cubicBezTo>
                <a:cubicBezTo>
                  <a:pt x="48039" y="6424"/>
                  <a:pt x="48039" y="6439"/>
                  <a:pt x="48039" y="6453"/>
                </a:cubicBezTo>
                <a:close/>
                <a:moveTo>
                  <a:pt x="43496" y="6453"/>
                </a:moveTo>
                <a:cubicBezTo>
                  <a:pt x="43543" y="6391"/>
                  <a:pt x="43369" y="6393"/>
                  <a:pt x="43379" y="6432"/>
                </a:cubicBezTo>
                <a:cubicBezTo>
                  <a:pt x="43418" y="6438"/>
                  <a:pt x="43435" y="6462"/>
                  <a:pt x="43496" y="6453"/>
                </a:cubicBezTo>
                <a:close/>
                <a:moveTo>
                  <a:pt x="42353" y="6475"/>
                </a:moveTo>
                <a:cubicBezTo>
                  <a:pt x="42332" y="6474"/>
                  <a:pt x="42463" y="6455"/>
                  <a:pt x="42470" y="6432"/>
                </a:cubicBezTo>
                <a:cubicBezTo>
                  <a:pt x="42468" y="6440"/>
                  <a:pt x="42377" y="6414"/>
                  <a:pt x="42383" y="6409"/>
                </a:cubicBezTo>
                <a:cubicBezTo>
                  <a:pt x="42375" y="6416"/>
                  <a:pt x="42391" y="6450"/>
                  <a:pt x="42383" y="6453"/>
                </a:cubicBezTo>
                <a:cubicBezTo>
                  <a:pt x="42374" y="6457"/>
                  <a:pt x="42289" y="6472"/>
                  <a:pt x="42353" y="6475"/>
                </a:cubicBezTo>
                <a:close/>
                <a:moveTo>
                  <a:pt x="41474" y="6453"/>
                </a:moveTo>
                <a:cubicBezTo>
                  <a:pt x="41503" y="6453"/>
                  <a:pt x="41532" y="6453"/>
                  <a:pt x="41562" y="6453"/>
                </a:cubicBezTo>
                <a:cubicBezTo>
                  <a:pt x="41566" y="6414"/>
                  <a:pt x="41532" y="6402"/>
                  <a:pt x="41474" y="6409"/>
                </a:cubicBezTo>
                <a:cubicBezTo>
                  <a:pt x="41474" y="6424"/>
                  <a:pt x="41474" y="6439"/>
                  <a:pt x="41474" y="6453"/>
                </a:cubicBezTo>
                <a:close/>
                <a:moveTo>
                  <a:pt x="38806" y="6453"/>
                </a:moveTo>
                <a:cubicBezTo>
                  <a:pt x="38862" y="6444"/>
                  <a:pt x="38984" y="6483"/>
                  <a:pt x="38953" y="6409"/>
                </a:cubicBezTo>
                <a:cubicBezTo>
                  <a:pt x="38880" y="6406"/>
                  <a:pt x="38811" y="6405"/>
                  <a:pt x="38806" y="6453"/>
                </a:cubicBezTo>
                <a:close/>
                <a:moveTo>
                  <a:pt x="37575" y="6453"/>
                </a:moveTo>
                <a:cubicBezTo>
                  <a:pt x="37626" y="6454"/>
                  <a:pt x="37651" y="6436"/>
                  <a:pt x="37663" y="6409"/>
                </a:cubicBezTo>
                <a:cubicBezTo>
                  <a:pt x="37613" y="6408"/>
                  <a:pt x="37589" y="6426"/>
                  <a:pt x="37575" y="6453"/>
                </a:cubicBezTo>
                <a:close/>
                <a:moveTo>
                  <a:pt x="48450" y="6432"/>
                </a:moveTo>
                <a:cubicBezTo>
                  <a:pt x="48469" y="6432"/>
                  <a:pt x="48488" y="6432"/>
                  <a:pt x="48508" y="6432"/>
                </a:cubicBezTo>
                <a:cubicBezTo>
                  <a:pt x="48508" y="6417"/>
                  <a:pt x="48508" y="6402"/>
                  <a:pt x="48508" y="6387"/>
                </a:cubicBezTo>
                <a:cubicBezTo>
                  <a:pt x="48488" y="6387"/>
                  <a:pt x="48469" y="6387"/>
                  <a:pt x="48450" y="6387"/>
                </a:cubicBezTo>
                <a:cubicBezTo>
                  <a:pt x="48450" y="6402"/>
                  <a:pt x="48450" y="6417"/>
                  <a:pt x="48450" y="6432"/>
                </a:cubicBezTo>
                <a:close/>
                <a:moveTo>
                  <a:pt x="45167" y="6432"/>
                </a:moveTo>
                <a:cubicBezTo>
                  <a:pt x="45252" y="6463"/>
                  <a:pt x="45252" y="6333"/>
                  <a:pt x="45167" y="6365"/>
                </a:cubicBezTo>
                <a:cubicBezTo>
                  <a:pt x="45167" y="6387"/>
                  <a:pt x="45167" y="6409"/>
                  <a:pt x="45167" y="6432"/>
                </a:cubicBezTo>
                <a:close/>
                <a:moveTo>
                  <a:pt x="39305" y="6409"/>
                </a:moveTo>
                <a:cubicBezTo>
                  <a:pt x="39327" y="6426"/>
                  <a:pt x="39404" y="6423"/>
                  <a:pt x="39452" y="6387"/>
                </a:cubicBezTo>
                <a:cubicBezTo>
                  <a:pt x="39415" y="6345"/>
                  <a:pt x="39300" y="6405"/>
                  <a:pt x="39305" y="6409"/>
                </a:cubicBezTo>
                <a:close/>
                <a:moveTo>
                  <a:pt x="37723" y="6387"/>
                </a:moveTo>
                <a:cubicBezTo>
                  <a:pt x="37728" y="6405"/>
                  <a:pt x="37723" y="6430"/>
                  <a:pt x="37752" y="6432"/>
                </a:cubicBezTo>
                <a:cubicBezTo>
                  <a:pt x="37752" y="6402"/>
                  <a:pt x="37803" y="6411"/>
                  <a:pt x="37810" y="6387"/>
                </a:cubicBezTo>
                <a:cubicBezTo>
                  <a:pt x="37768" y="6379"/>
                  <a:pt x="37760" y="6361"/>
                  <a:pt x="37723" y="6387"/>
                </a:cubicBezTo>
                <a:close/>
                <a:moveTo>
                  <a:pt x="15593" y="6475"/>
                </a:moveTo>
                <a:cubicBezTo>
                  <a:pt x="15599" y="6451"/>
                  <a:pt x="15626" y="6441"/>
                  <a:pt x="15652" y="6432"/>
                </a:cubicBezTo>
                <a:cubicBezTo>
                  <a:pt x="15661" y="6483"/>
                  <a:pt x="15731" y="6483"/>
                  <a:pt x="15740" y="6432"/>
                </a:cubicBezTo>
                <a:cubicBezTo>
                  <a:pt x="15662" y="6432"/>
                  <a:pt x="15676" y="6362"/>
                  <a:pt x="15593" y="6365"/>
                </a:cubicBezTo>
                <a:cubicBezTo>
                  <a:pt x="15611" y="6405"/>
                  <a:pt x="15507" y="6457"/>
                  <a:pt x="15593" y="6475"/>
                </a:cubicBezTo>
                <a:close/>
                <a:moveTo>
                  <a:pt x="49886" y="6387"/>
                </a:moveTo>
                <a:cubicBezTo>
                  <a:pt x="49916" y="6387"/>
                  <a:pt x="49944" y="6387"/>
                  <a:pt x="49974" y="6387"/>
                </a:cubicBezTo>
                <a:cubicBezTo>
                  <a:pt x="49978" y="6348"/>
                  <a:pt x="49944" y="6336"/>
                  <a:pt x="49886" y="6344"/>
                </a:cubicBezTo>
                <a:cubicBezTo>
                  <a:pt x="49886" y="6359"/>
                  <a:pt x="49886" y="6372"/>
                  <a:pt x="49886" y="6387"/>
                </a:cubicBezTo>
                <a:close/>
                <a:moveTo>
                  <a:pt x="49504" y="6344"/>
                </a:moveTo>
                <a:cubicBezTo>
                  <a:pt x="49503" y="6344"/>
                  <a:pt x="49503" y="6369"/>
                  <a:pt x="49476" y="6365"/>
                </a:cubicBezTo>
                <a:cubicBezTo>
                  <a:pt x="49466" y="6364"/>
                  <a:pt x="49478" y="6333"/>
                  <a:pt x="49446" y="6344"/>
                </a:cubicBezTo>
                <a:cubicBezTo>
                  <a:pt x="49451" y="6342"/>
                  <a:pt x="49419" y="6364"/>
                  <a:pt x="49416" y="6365"/>
                </a:cubicBezTo>
                <a:cubicBezTo>
                  <a:pt x="49399" y="6375"/>
                  <a:pt x="49378" y="6379"/>
                  <a:pt x="49387" y="6409"/>
                </a:cubicBezTo>
                <a:cubicBezTo>
                  <a:pt x="49514" y="6394"/>
                  <a:pt x="49684" y="6412"/>
                  <a:pt x="49738" y="6344"/>
                </a:cubicBezTo>
                <a:cubicBezTo>
                  <a:pt x="49626" y="6372"/>
                  <a:pt x="49580" y="6349"/>
                  <a:pt x="49504" y="6344"/>
                </a:cubicBezTo>
                <a:close/>
                <a:moveTo>
                  <a:pt x="49358" y="6432"/>
                </a:moveTo>
                <a:cubicBezTo>
                  <a:pt x="49363" y="6362"/>
                  <a:pt x="49283" y="6355"/>
                  <a:pt x="49211" y="6344"/>
                </a:cubicBezTo>
                <a:cubicBezTo>
                  <a:pt x="49191" y="6424"/>
                  <a:pt x="49258" y="6441"/>
                  <a:pt x="49358" y="6432"/>
                </a:cubicBezTo>
                <a:close/>
                <a:moveTo>
                  <a:pt x="48918" y="6409"/>
                </a:moveTo>
                <a:cubicBezTo>
                  <a:pt x="48991" y="6412"/>
                  <a:pt x="49009" y="6375"/>
                  <a:pt x="49065" y="6365"/>
                </a:cubicBezTo>
                <a:cubicBezTo>
                  <a:pt x="49071" y="6405"/>
                  <a:pt x="49035" y="6475"/>
                  <a:pt x="49124" y="6453"/>
                </a:cubicBezTo>
                <a:cubicBezTo>
                  <a:pt x="49124" y="6417"/>
                  <a:pt x="49124" y="6379"/>
                  <a:pt x="49124" y="6344"/>
                </a:cubicBezTo>
                <a:cubicBezTo>
                  <a:pt x="49037" y="6351"/>
                  <a:pt x="48945" y="6355"/>
                  <a:pt x="48918" y="6409"/>
                </a:cubicBezTo>
                <a:close/>
                <a:moveTo>
                  <a:pt x="40917" y="6387"/>
                </a:moveTo>
                <a:cubicBezTo>
                  <a:pt x="40881" y="6390"/>
                  <a:pt x="40847" y="6394"/>
                  <a:pt x="40859" y="6432"/>
                </a:cubicBezTo>
                <a:cubicBezTo>
                  <a:pt x="40931" y="6435"/>
                  <a:pt x="41001" y="6435"/>
                  <a:pt x="41005" y="6387"/>
                </a:cubicBezTo>
                <a:cubicBezTo>
                  <a:pt x="40966" y="6390"/>
                  <a:pt x="40896" y="6314"/>
                  <a:pt x="40887" y="6365"/>
                </a:cubicBezTo>
                <a:cubicBezTo>
                  <a:pt x="40905" y="6367"/>
                  <a:pt x="40922" y="6369"/>
                  <a:pt x="40917" y="6387"/>
                </a:cubicBezTo>
                <a:close/>
                <a:moveTo>
                  <a:pt x="39715" y="6365"/>
                </a:moveTo>
                <a:cubicBezTo>
                  <a:pt x="39705" y="6464"/>
                  <a:pt x="40007" y="6411"/>
                  <a:pt x="39891" y="6519"/>
                </a:cubicBezTo>
                <a:cubicBezTo>
                  <a:pt x="40001" y="6521"/>
                  <a:pt x="39991" y="6433"/>
                  <a:pt x="40009" y="6365"/>
                </a:cubicBezTo>
                <a:cubicBezTo>
                  <a:pt x="39883" y="6320"/>
                  <a:pt x="39818" y="6412"/>
                  <a:pt x="39715" y="6365"/>
                </a:cubicBezTo>
                <a:close/>
                <a:moveTo>
                  <a:pt x="36637" y="6387"/>
                </a:moveTo>
                <a:cubicBezTo>
                  <a:pt x="36657" y="6387"/>
                  <a:pt x="36677" y="6387"/>
                  <a:pt x="36696" y="6387"/>
                </a:cubicBezTo>
                <a:cubicBezTo>
                  <a:pt x="36696" y="6372"/>
                  <a:pt x="36696" y="6359"/>
                  <a:pt x="36696" y="6344"/>
                </a:cubicBezTo>
                <a:cubicBezTo>
                  <a:pt x="36677" y="6344"/>
                  <a:pt x="36657" y="6344"/>
                  <a:pt x="36637" y="6344"/>
                </a:cubicBezTo>
                <a:cubicBezTo>
                  <a:pt x="36637" y="6359"/>
                  <a:pt x="36637" y="6372"/>
                  <a:pt x="36637" y="6387"/>
                </a:cubicBezTo>
                <a:close/>
                <a:moveTo>
                  <a:pt x="42323" y="6387"/>
                </a:moveTo>
                <a:cubicBezTo>
                  <a:pt x="42383" y="6387"/>
                  <a:pt x="42440" y="6387"/>
                  <a:pt x="42499" y="6387"/>
                </a:cubicBezTo>
                <a:cubicBezTo>
                  <a:pt x="42499" y="6272"/>
                  <a:pt x="42362" y="6349"/>
                  <a:pt x="42323" y="6387"/>
                </a:cubicBezTo>
                <a:close/>
                <a:moveTo>
                  <a:pt x="42060" y="6387"/>
                </a:moveTo>
                <a:cubicBezTo>
                  <a:pt x="42118" y="6394"/>
                  <a:pt x="42118" y="6357"/>
                  <a:pt x="42147" y="6344"/>
                </a:cubicBezTo>
                <a:cubicBezTo>
                  <a:pt x="42165" y="6342"/>
                  <a:pt x="42182" y="6340"/>
                  <a:pt x="42177" y="6321"/>
                </a:cubicBezTo>
                <a:cubicBezTo>
                  <a:pt x="42083" y="6302"/>
                  <a:pt x="42085" y="6355"/>
                  <a:pt x="42060" y="6387"/>
                </a:cubicBezTo>
                <a:close/>
                <a:moveTo>
                  <a:pt x="41385" y="6387"/>
                </a:moveTo>
                <a:cubicBezTo>
                  <a:pt x="41390" y="6362"/>
                  <a:pt x="41438" y="6337"/>
                  <a:pt x="41385" y="6321"/>
                </a:cubicBezTo>
                <a:cubicBezTo>
                  <a:pt x="41381" y="6347"/>
                  <a:pt x="41334" y="6370"/>
                  <a:pt x="41385" y="6387"/>
                </a:cubicBezTo>
                <a:close/>
                <a:moveTo>
                  <a:pt x="51233" y="6344"/>
                </a:moveTo>
                <a:cubicBezTo>
                  <a:pt x="51263" y="6344"/>
                  <a:pt x="51292" y="6344"/>
                  <a:pt x="51322" y="6344"/>
                </a:cubicBezTo>
                <a:cubicBezTo>
                  <a:pt x="51326" y="6304"/>
                  <a:pt x="51292" y="6292"/>
                  <a:pt x="51233" y="6299"/>
                </a:cubicBezTo>
                <a:cubicBezTo>
                  <a:pt x="51233" y="6314"/>
                  <a:pt x="51233" y="6329"/>
                  <a:pt x="51233" y="6344"/>
                </a:cubicBezTo>
                <a:close/>
                <a:moveTo>
                  <a:pt x="50707" y="6344"/>
                </a:moveTo>
                <a:cubicBezTo>
                  <a:pt x="50726" y="6344"/>
                  <a:pt x="50745" y="6344"/>
                  <a:pt x="50765" y="6344"/>
                </a:cubicBezTo>
                <a:cubicBezTo>
                  <a:pt x="50811" y="6290"/>
                  <a:pt x="50665" y="6279"/>
                  <a:pt x="50677" y="6321"/>
                </a:cubicBezTo>
                <a:cubicBezTo>
                  <a:pt x="50694" y="6322"/>
                  <a:pt x="50712" y="6324"/>
                  <a:pt x="50707" y="6344"/>
                </a:cubicBezTo>
                <a:close/>
                <a:moveTo>
                  <a:pt x="44228" y="6365"/>
                </a:moveTo>
                <a:cubicBezTo>
                  <a:pt x="44294" y="6348"/>
                  <a:pt x="44388" y="6352"/>
                  <a:pt x="44404" y="6299"/>
                </a:cubicBezTo>
                <a:cubicBezTo>
                  <a:pt x="44356" y="6329"/>
                  <a:pt x="44218" y="6291"/>
                  <a:pt x="44228" y="6365"/>
                </a:cubicBezTo>
                <a:close/>
                <a:moveTo>
                  <a:pt x="43115" y="6344"/>
                </a:moveTo>
                <a:cubicBezTo>
                  <a:pt x="43134" y="6344"/>
                  <a:pt x="43154" y="6344"/>
                  <a:pt x="43174" y="6344"/>
                </a:cubicBezTo>
                <a:cubicBezTo>
                  <a:pt x="43174" y="6329"/>
                  <a:pt x="43174" y="6314"/>
                  <a:pt x="43174" y="6299"/>
                </a:cubicBezTo>
                <a:cubicBezTo>
                  <a:pt x="43154" y="6299"/>
                  <a:pt x="43134" y="6299"/>
                  <a:pt x="43115" y="6299"/>
                </a:cubicBezTo>
                <a:cubicBezTo>
                  <a:pt x="43115" y="6314"/>
                  <a:pt x="43115" y="6329"/>
                  <a:pt x="43115" y="6344"/>
                </a:cubicBezTo>
                <a:close/>
                <a:moveTo>
                  <a:pt x="43027" y="6387"/>
                </a:moveTo>
                <a:cubicBezTo>
                  <a:pt x="43027" y="6344"/>
                  <a:pt x="43107" y="6359"/>
                  <a:pt x="43086" y="6299"/>
                </a:cubicBezTo>
                <a:cubicBezTo>
                  <a:pt x="42995" y="6292"/>
                  <a:pt x="42946" y="6350"/>
                  <a:pt x="42881" y="6299"/>
                </a:cubicBezTo>
                <a:cubicBezTo>
                  <a:pt x="42876" y="6369"/>
                  <a:pt x="42955" y="6375"/>
                  <a:pt x="43027" y="6387"/>
                </a:cubicBezTo>
                <a:close/>
                <a:moveTo>
                  <a:pt x="40330" y="6344"/>
                </a:moveTo>
                <a:cubicBezTo>
                  <a:pt x="40335" y="6339"/>
                  <a:pt x="40240" y="6369"/>
                  <a:pt x="40213" y="6387"/>
                </a:cubicBezTo>
                <a:cubicBezTo>
                  <a:pt x="40189" y="6404"/>
                  <a:pt x="40192" y="6424"/>
                  <a:pt x="40154" y="6432"/>
                </a:cubicBezTo>
                <a:cubicBezTo>
                  <a:pt x="40164" y="6429"/>
                  <a:pt x="40066" y="6382"/>
                  <a:pt x="40067" y="6432"/>
                </a:cubicBezTo>
                <a:cubicBezTo>
                  <a:pt x="40090" y="6436"/>
                  <a:pt x="40125" y="6432"/>
                  <a:pt x="40125" y="6453"/>
                </a:cubicBezTo>
                <a:cubicBezTo>
                  <a:pt x="40121" y="6479"/>
                  <a:pt x="40073" y="6503"/>
                  <a:pt x="40125" y="6519"/>
                </a:cubicBezTo>
                <a:cubicBezTo>
                  <a:pt x="40158" y="6448"/>
                  <a:pt x="40228" y="6391"/>
                  <a:pt x="40330" y="6432"/>
                </a:cubicBezTo>
                <a:cubicBezTo>
                  <a:pt x="40335" y="6397"/>
                  <a:pt x="40439" y="6281"/>
                  <a:pt x="40330" y="6299"/>
                </a:cubicBezTo>
                <a:cubicBezTo>
                  <a:pt x="40276" y="6294"/>
                  <a:pt x="40337" y="6336"/>
                  <a:pt x="40330" y="6344"/>
                </a:cubicBezTo>
                <a:close/>
                <a:moveTo>
                  <a:pt x="40096" y="6344"/>
                </a:moveTo>
                <a:cubicBezTo>
                  <a:pt x="40135" y="6344"/>
                  <a:pt x="40123" y="6382"/>
                  <a:pt x="40154" y="6387"/>
                </a:cubicBezTo>
                <a:cubicBezTo>
                  <a:pt x="40133" y="6312"/>
                  <a:pt x="40263" y="6351"/>
                  <a:pt x="40272" y="6299"/>
                </a:cubicBezTo>
                <a:cubicBezTo>
                  <a:pt x="40221" y="6320"/>
                  <a:pt x="40126" y="6307"/>
                  <a:pt x="40096" y="6344"/>
                </a:cubicBezTo>
                <a:close/>
                <a:moveTo>
                  <a:pt x="13365" y="6344"/>
                </a:moveTo>
                <a:cubicBezTo>
                  <a:pt x="13416" y="6344"/>
                  <a:pt x="13441" y="6326"/>
                  <a:pt x="13453" y="6299"/>
                </a:cubicBezTo>
                <a:cubicBezTo>
                  <a:pt x="13407" y="6302"/>
                  <a:pt x="13352" y="6296"/>
                  <a:pt x="13365" y="6344"/>
                </a:cubicBezTo>
                <a:close/>
                <a:moveTo>
                  <a:pt x="55074" y="6321"/>
                </a:moveTo>
                <a:cubicBezTo>
                  <a:pt x="55093" y="6321"/>
                  <a:pt x="55112" y="6321"/>
                  <a:pt x="55132" y="6321"/>
                </a:cubicBezTo>
                <a:cubicBezTo>
                  <a:pt x="55132" y="6306"/>
                  <a:pt x="55132" y="6293"/>
                  <a:pt x="55132" y="6278"/>
                </a:cubicBezTo>
                <a:cubicBezTo>
                  <a:pt x="55112" y="6278"/>
                  <a:pt x="55093" y="6278"/>
                  <a:pt x="55074" y="6278"/>
                </a:cubicBezTo>
                <a:cubicBezTo>
                  <a:pt x="55074" y="6293"/>
                  <a:pt x="55074" y="6306"/>
                  <a:pt x="55074" y="6321"/>
                </a:cubicBezTo>
                <a:close/>
                <a:moveTo>
                  <a:pt x="50911" y="6344"/>
                </a:moveTo>
                <a:cubicBezTo>
                  <a:pt x="51003" y="6369"/>
                  <a:pt x="50982" y="6309"/>
                  <a:pt x="51029" y="6299"/>
                </a:cubicBezTo>
                <a:cubicBezTo>
                  <a:pt x="51035" y="6317"/>
                  <a:pt x="51029" y="6343"/>
                  <a:pt x="51058" y="6344"/>
                </a:cubicBezTo>
                <a:cubicBezTo>
                  <a:pt x="51150" y="6261"/>
                  <a:pt x="50910" y="6261"/>
                  <a:pt x="50911" y="6344"/>
                </a:cubicBezTo>
                <a:close/>
                <a:moveTo>
                  <a:pt x="44551" y="6299"/>
                </a:moveTo>
                <a:cubicBezTo>
                  <a:pt x="44514" y="6299"/>
                  <a:pt x="44511" y="6272"/>
                  <a:pt x="44463" y="6278"/>
                </a:cubicBezTo>
                <a:cubicBezTo>
                  <a:pt x="44418" y="6332"/>
                  <a:pt x="44563" y="6342"/>
                  <a:pt x="44551" y="6299"/>
                </a:cubicBezTo>
                <a:close/>
                <a:moveTo>
                  <a:pt x="40477" y="6365"/>
                </a:moveTo>
                <a:cubicBezTo>
                  <a:pt x="40486" y="6393"/>
                  <a:pt x="40426" y="6405"/>
                  <a:pt x="40477" y="6432"/>
                </a:cubicBezTo>
                <a:cubicBezTo>
                  <a:pt x="40550" y="6435"/>
                  <a:pt x="40619" y="6435"/>
                  <a:pt x="40624" y="6387"/>
                </a:cubicBezTo>
                <a:cubicBezTo>
                  <a:pt x="40547" y="6393"/>
                  <a:pt x="40477" y="6394"/>
                  <a:pt x="40506" y="6321"/>
                </a:cubicBezTo>
                <a:cubicBezTo>
                  <a:pt x="40581" y="6333"/>
                  <a:pt x="40609" y="6351"/>
                  <a:pt x="40654" y="6299"/>
                </a:cubicBezTo>
                <a:cubicBezTo>
                  <a:pt x="40568" y="6297"/>
                  <a:pt x="40462" y="6311"/>
                  <a:pt x="40418" y="6278"/>
                </a:cubicBezTo>
                <a:cubicBezTo>
                  <a:pt x="40410" y="6325"/>
                  <a:pt x="40469" y="6342"/>
                  <a:pt x="40477" y="6365"/>
                </a:cubicBezTo>
                <a:close/>
                <a:moveTo>
                  <a:pt x="39569" y="6344"/>
                </a:moveTo>
                <a:cubicBezTo>
                  <a:pt x="39570" y="6305"/>
                  <a:pt x="39546" y="6287"/>
                  <a:pt x="39510" y="6278"/>
                </a:cubicBezTo>
                <a:cubicBezTo>
                  <a:pt x="39468" y="6309"/>
                  <a:pt x="39467" y="6362"/>
                  <a:pt x="39569" y="6344"/>
                </a:cubicBezTo>
                <a:close/>
                <a:moveTo>
                  <a:pt x="51439" y="6321"/>
                </a:moveTo>
                <a:cubicBezTo>
                  <a:pt x="51515" y="6372"/>
                  <a:pt x="51634" y="6320"/>
                  <a:pt x="51703" y="6299"/>
                </a:cubicBezTo>
                <a:cubicBezTo>
                  <a:pt x="51709" y="6317"/>
                  <a:pt x="51704" y="6343"/>
                  <a:pt x="51732" y="6344"/>
                </a:cubicBezTo>
                <a:cubicBezTo>
                  <a:pt x="51831" y="6269"/>
                  <a:pt x="51662" y="6283"/>
                  <a:pt x="51615" y="6255"/>
                </a:cubicBezTo>
                <a:cubicBezTo>
                  <a:pt x="51632" y="6336"/>
                  <a:pt x="51491" y="6253"/>
                  <a:pt x="51439" y="6321"/>
                </a:cubicBezTo>
                <a:close/>
                <a:moveTo>
                  <a:pt x="44757" y="6299"/>
                </a:moveTo>
                <a:cubicBezTo>
                  <a:pt x="44814" y="6293"/>
                  <a:pt x="44814" y="6329"/>
                  <a:pt x="44844" y="6344"/>
                </a:cubicBezTo>
                <a:cubicBezTo>
                  <a:pt x="44847" y="6287"/>
                  <a:pt x="44958" y="6312"/>
                  <a:pt x="44962" y="6255"/>
                </a:cubicBezTo>
                <a:cubicBezTo>
                  <a:pt x="44871" y="6282"/>
                  <a:pt x="44836" y="6243"/>
                  <a:pt x="44757" y="6299"/>
                </a:cubicBezTo>
                <a:close/>
                <a:moveTo>
                  <a:pt x="41122" y="6299"/>
                </a:moveTo>
                <a:cubicBezTo>
                  <a:pt x="41293" y="6266"/>
                  <a:pt x="41098" y="6400"/>
                  <a:pt x="41240" y="6409"/>
                </a:cubicBezTo>
                <a:cubicBezTo>
                  <a:pt x="41218" y="6349"/>
                  <a:pt x="41297" y="6364"/>
                  <a:pt x="41297" y="6321"/>
                </a:cubicBezTo>
                <a:cubicBezTo>
                  <a:pt x="41182" y="6325"/>
                  <a:pt x="41307" y="6288"/>
                  <a:pt x="41240" y="6255"/>
                </a:cubicBezTo>
                <a:cubicBezTo>
                  <a:pt x="41173" y="6249"/>
                  <a:pt x="41129" y="6261"/>
                  <a:pt x="41122" y="6299"/>
                </a:cubicBezTo>
                <a:close/>
                <a:moveTo>
                  <a:pt x="47481" y="6299"/>
                </a:moveTo>
                <a:cubicBezTo>
                  <a:pt x="47471" y="6246"/>
                  <a:pt x="47616" y="6312"/>
                  <a:pt x="47570" y="6233"/>
                </a:cubicBezTo>
                <a:cubicBezTo>
                  <a:pt x="47489" y="6205"/>
                  <a:pt x="47426" y="6297"/>
                  <a:pt x="47481" y="6299"/>
                </a:cubicBezTo>
                <a:close/>
                <a:moveTo>
                  <a:pt x="46603" y="6278"/>
                </a:moveTo>
                <a:cubicBezTo>
                  <a:pt x="46670" y="6283"/>
                  <a:pt x="46712" y="6272"/>
                  <a:pt x="46720" y="6233"/>
                </a:cubicBezTo>
                <a:cubicBezTo>
                  <a:pt x="46653" y="6227"/>
                  <a:pt x="46609" y="6239"/>
                  <a:pt x="46603" y="6278"/>
                </a:cubicBezTo>
                <a:close/>
                <a:moveTo>
                  <a:pt x="46544" y="6278"/>
                </a:moveTo>
                <a:cubicBezTo>
                  <a:pt x="46470" y="6272"/>
                  <a:pt x="46378" y="6183"/>
                  <a:pt x="46339" y="6278"/>
                </a:cubicBezTo>
                <a:cubicBezTo>
                  <a:pt x="46431" y="6247"/>
                  <a:pt x="46516" y="6332"/>
                  <a:pt x="46544" y="6278"/>
                </a:cubicBezTo>
                <a:close/>
                <a:moveTo>
                  <a:pt x="44639" y="6299"/>
                </a:moveTo>
                <a:cubicBezTo>
                  <a:pt x="44658" y="6299"/>
                  <a:pt x="44678" y="6299"/>
                  <a:pt x="44698" y="6299"/>
                </a:cubicBezTo>
                <a:cubicBezTo>
                  <a:pt x="44699" y="6272"/>
                  <a:pt x="44735" y="6268"/>
                  <a:pt x="44728" y="6233"/>
                </a:cubicBezTo>
                <a:cubicBezTo>
                  <a:pt x="44698" y="6233"/>
                  <a:pt x="44668" y="6233"/>
                  <a:pt x="44639" y="6233"/>
                </a:cubicBezTo>
                <a:cubicBezTo>
                  <a:pt x="44639" y="6255"/>
                  <a:pt x="44639" y="6278"/>
                  <a:pt x="44639" y="6299"/>
                </a:cubicBezTo>
                <a:close/>
                <a:moveTo>
                  <a:pt x="42617" y="6344"/>
                </a:moveTo>
                <a:cubicBezTo>
                  <a:pt x="42685" y="6409"/>
                  <a:pt x="42742" y="6356"/>
                  <a:pt x="42851" y="6344"/>
                </a:cubicBezTo>
                <a:cubicBezTo>
                  <a:pt x="42887" y="6272"/>
                  <a:pt x="42756" y="6327"/>
                  <a:pt x="42792" y="6255"/>
                </a:cubicBezTo>
                <a:cubicBezTo>
                  <a:pt x="42815" y="6251"/>
                  <a:pt x="42851" y="6255"/>
                  <a:pt x="42851" y="6233"/>
                </a:cubicBezTo>
                <a:cubicBezTo>
                  <a:pt x="42807" y="6237"/>
                  <a:pt x="42743" y="6225"/>
                  <a:pt x="42734" y="6255"/>
                </a:cubicBezTo>
                <a:cubicBezTo>
                  <a:pt x="42846" y="6312"/>
                  <a:pt x="42637" y="6313"/>
                  <a:pt x="42617" y="6344"/>
                </a:cubicBezTo>
                <a:close/>
                <a:moveTo>
                  <a:pt x="42147" y="6255"/>
                </a:moveTo>
                <a:cubicBezTo>
                  <a:pt x="42077" y="6264"/>
                  <a:pt x="42085" y="6215"/>
                  <a:pt x="42001" y="6233"/>
                </a:cubicBezTo>
                <a:cubicBezTo>
                  <a:pt x="41950" y="6332"/>
                  <a:pt x="42156" y="6312"/>
                  <a:pt x="42147" y="6255"/>
                </a:cubicBezTo>
                <a:close/>
                <a:moveTo>
                  <a:pt x="41591" y="6321"/>
                </a:moveTo>
                <a:cubicBezTo>
                  <a:pt x="41552" y="6344"/>
                  <a:pt x="41503" y="6357"/>
                  <a:pt x="41474" y="6387"/>
                </a:cubicBezTo>
                <a:cubicBezTo>
                  <a:pt x="41564" y="6390"/>
                  <a:pt x="41614" y="6360"/>
                  <a:pt x="41679" y="6344"/>
                </a:cubicBezTo>
                <a:cubicBezTo>
                  <a:pt x="41657" y="6429"/>
                  <a:pt x="41781" y="6367"/>
                  <a:pt x="41797" y="6365"/>
                </a:cubicBezTo>
                <a:cubicBezTo>
                  <a:pt x="41839" y="6359"/>
                  <a:pt x="41905" y="6375"/>
                  <a:pt x="41913" y="6344"/>
                </a:cubicBezTo>
                <a:cubicBezTo>
                  <a:pt x="41847" y="6296"/>
                  <a:pt x="41784" y="6372"/>
                  <a:pt x="41737" y="6299"/>
                </a:cubicBezTo>
                <a:cubicBezTo>
                  <a:pt x="41815" y="6299"/>
                  <a:pt x="41910" y="6312"/>
                  <a:pt x="41913" y="6255"/>
                </a:cubicBezTo>
                <a:cubicBezTo>
                  <a:pt x="41749" y="6266"/>
                  <a:pt x="41725" y="6268"/>
                  <a:pt x="41591" y="6233"/>
                </a:cubicBezTo>
                <a:cubicBezTo>
                  <a:pt x="41557" y="6266"/>
                  <a:pt x="41557" y="6289"/>
                  <a:pt x="41591" y="6321"/>
                </a:cubicBezTo>
                <a:close/>
                <a:moveTo>
                  <a:pt x="52025" y="6255"/>
                </a:moveTo>
                <a:cubicBezTo>
                  <a:pt x="52022" y="6228"/>
                  <a:pt x="52017" y="6203"/>
                  <a:pt x="51967" y="6212"/>
                </a:cubicBezTo>
                <a:cubicBezTo>
                  <a:pt x="51959" y="6261"/>
                  <a:pt x="51973" y="6294"/>
                  <a:pt x="52025" y="6299"/>
                </a:cubicBezTo>
                <a:cubicBezTo>
                  <a:pt x="52031" y="6275"/>
                  <a:pt x="52059" y="6266"/>
                  <a:pt x="52084" y="6255"/>
                </a:cubicBezTo>
                <a:cubicBezTo>
                  <a:pt x="52087" y="6282"/>
                  <a:pt x="52092" y="6308"/>
                  <a:pt x="52142" y="6299"/>
                </a:cubicBezTo>
                <a:cubicBezTo>
                  <a:pt x="52156" y="6231"/>
                  <a:pt x="52069" y="6221"/>
                  <a:pt x="52025" y="6255"/>
                </a:cubicBezTo>
                <a:close/>
                <a:moveTo>
                  <a:pt x="51498" y="6255"/>
                </a:moveTo>
                <a:cubicBezTo>
                  <a:pt x="51517" y="6255"/>
                  <a:pt x="51537" y="6255"/>
                  <a:pt x="51556" y="6255"/>
                </a:cubicBezTo>
                <a:cubicBezTo>
                  <a:pt x="51556" y="6240"/>
                  <a:pt x="51556" y="6226"/>
                  <a:pt x="51556" y="6212"/>
                </a:cubicBezTo>
                <a:cubicBezTo>
                  <a:pt x="51537" y="6212"/>
                  <a:pt x="51517" y="6212"/>
                  <a:pt x="51498" y="6212"/>
                </a:cubicBezTo>
                <a:cubicBezTo>
                  <a:pt x="51498" y="6226"/>
                  <a:pt x="51498" y="6240"/>
                  <a:pt x="51498" y="6255"/>
                </a:cubicBezTo>
                <a:close/>
                <a:moveTo>
                  <a:pt x="47189" y="6233"/>
                </a:moveTo>
                <a:cubicBezTo>
                  <a:pt x="47152" y="6232"/>
                  <a:pt x="47148" y="6205"/>
                  <a:pt x="47101" y="6212"/>
                </a:cubicBezTo>
                <a:cubicBezTo>
                  <a:pt x="47056" y="6266"/>
                  <a:pt x="47201" y="6276"/>
                  <a:pt x="47189" y="6233"/>
                </a:cubicBezTo>
                <a:close/>
                <a:moveTo>
                  <a:pt x="43291" y="6278"/>
                </a:moveTo>
                <a:cubicBezTo>
                  <a:pt x="43291" y="6255"/>
                  <a:pt x="43291" y="6233"/>
                  <a:pt x="43291" y="6212"/>
                </a:cubicBezTo>
                <a:cubicBezTo>
                  <a:pt x="43262" y="6212"/>
                  <a:pt x="43232" y="6212"/>
                  <a:pt x="43203" y="6212"/>
                </a:cubicBezTo>
                <a:cubicBezTo>
                  <a:pt x="43197" y="6260"/>
                  <a:pt x="43227" y="6282"/>
                  <a:pt x="43291" y="6278"/>
                </a:cubicBezTo>
                <a:close/>
                <a:moveTo>
                  <a:pt x="48010" y="6233"/>
                </a:moveTo>
                <a:cubicBezTo>
                  <a:pt x="47989" y="6173"/>
                  <a:pt x="48148" y="6249"/>
                  <a:pt x="48127" y="6189"/>
                </a:cubicBezTo>
                <a:cubicBezTo>
                  <a:pt x="48067" y="6177"/>
                  <a:pt x="47907" y="6196"/>
                  <a:pt x="48010" y="6233"/>
                </a:cubicBezTo>
                <a:close/>
                <a:moveTo>
                  <a:pt x="42177" y="6255"/>
                </a:moveTo>
                <a:cubicBezTo>
                  <a:pt x="42224" y="6291"/>
                  <a:pt x="42312" y="6248"/>
                  <a:pt x="42383" y="6255"/>
                </a:cubicBezTo>
                <a:cubicBezTo>
                  <a:pt x="42428" y="6260"/>
                  <a:pt x="42468" y="6322"/>
                  <a:pt x="42499" y="6278"/>
                </a:cubicBezTo>
                <a:cubicBezTo>
                  <a:pt x="42529" y="6174"/>
                  <a:pt x="42279" y="6282"/>
                  <a:pt x="42265" y="6212"/>
                </a:cubicBezTo>
                <a:cubicBezTo>
                  <a:pt x="42263" y="6198"/>
                  <a:pt x="42261" y="6185"/>
                  <a:pt x="42236" y="6189"/>
                </a:cubicBezTo>
                <a:cubicBezTo>
                  <a:pt x="42228" y="6221"/>
                  <a:pt x="42187" y="6227"/>
                  <a:pt x="42177" y="6255"/>
                </a:cubicBezTo>
                <a:close/>
                <a:moveTo>
                  <a:pt x="55103" y="6189"/>
                </a:moveTo>
                <a:cubicBezTo>
                  <a:pt x="54984" y="6111"/>
                  <a:pt x="55034" y="6260"/>
                  <a:pt x="55103" y="6189"/>
                </a:cubicBezTo>
                <a:close/>
                <a:moveTo>
                  <a:pt x="51790" y="6212"/>
                </a:moveTo>
                <a:cubicBezTo>
                  <a:pt x="51761" y="6212"/>
                  <a:pt x="51755" y="6194"/>
                  <a:pt x="51732" y="6189"/>
                </a:cubicBezTo>
                <a:cubicBezTo>
                  <a:pt x="51685" y="6276"/>
                  <a:pt x="51859" y="6197"/>
                  <a:pt x="51849" y="6255"/>
                </a:cubicBezTo>
                <a:cubicBezTo>
                  <a:pt x="51813" y="6264"/>
                  <a:pt x="51789" y="6283"/>
                  <a:pt x="51790" y="6321"/>
                </a:cubicBezTo>
                <a:cubicBezTo>
                  <a:pt x="51963" y="6352"/>
                  <a:pt x="51923" y="6171"/>
                  <a:pt x="51820" y="6167"/>
                </a:cubicBezTo>
                <a:cubicBezTo>
                  <a:pt x="51814" y="6185"/>
                  <a:pt x="51819" y="6210"/>
                  <a:pt x="51790" y="6212"/>
                </a:cubicBezTo>
                <a:close/>
                <a:moveTo>
                  <a:pt x="51175" y="6278"/>
                </a:moveTo>
                <a:cubicBezTo>
                  <a:pt x="51221" y="6245"/>
                  <a:pt x="51174" y="6185"/>
                  <a:pt x="51117" y="6167"/>
                </a:cubicBezTo>
                <a:cubicBezTo>
                  <a:pt x="51113" y="6222"/>
                  <a:pt x="51132" y="6258"/>
                  <a:pt x="51175" y="6278"/>
                </a:cubicBezTo>
                <a:close/>
                <a:moveTo>
                  <a:pt x="50707" y="6212"/>
                </a:moveTo>
                <a:cubicBezTo>
                  <a:pt x="50773" y="6218"/>
                  <a:pt x="50816" y="6206"/>
                  <a:pt x="50824" y="6167"/>
                </a:cubicBezTo>
                <a:cubicBezTo>
                  <a:pt x="50772" y="6172"/>
                  <a:pt x="50677" y="6145"/>
                  <a:pt x="50707" y="6212"/>
                </a:cubicBezTo>
                <a:close/>
                <a:moveTo>
                  <a:pt x="49358" y="6167"/>
                </a:moveTo>
                <a:cubicBezTo>
                  <a:pt x="49333" y="6149"/>
                  <a:pt x="49274" y="6183"/>
                  <a:pt x="49270" y="6189"/>
                </a:cubicBezTo>
                <a:cubicBezTo>
                  <a:pt x="49239" y="6233"/>
                  <a:pt x="49380" y="6183"/>
                  <a:pt x="49358" y="6167"/>
                </a:cubicBezTo>
                <a:close/>
                <a:moveTo>
                  <a:pt x="47277" y="6167"/>
                </a:moveTo>
                <a:cubicBezTo>
                  <a:pt x="47258" y="6167"/>
                  <a:pt x="47238" y="6167"/>
                  <a:pt x="47219" y="6167"/>
                </a:cubicBezTo>
                <a:cubicBezTo>
                  <a:pt x="47196" y="6172"/>
                  <a:pt x="47160" y="6168"/>
                  <a:pt x="47159" y="6189"/>
                </a:cubicBezTo>
                <a:cubicBezTo>
                  <a:pt x="47204" y="6186"/>
                  <a:pt x="47268" y="6197"/>
                  <a:pt x="47277" y="6167"/>
                </a:cubicBezTo>
                <a:close/>
                <a:moveTo>
                  <a:pt x="47043" y="6167"/>
                </a:moveTo>
                <a:cubicBezTo>
                  <a:pt x="47023" y="6167"/>
                  <a:pt x="47004" y="6167"/>
                  <a:pt x="46984" y="6167"/>
                </a:cubicBezTo>
                <a:cubicBezTo>
                  <a:pt x="46961" y="6172"/>
                  <a:pt x="46926" y="6168"/>
                  <a:pt x="46925" y="6189"/>
                </a:cubicBezTo>
                <a:cubicBezTo>
                  <a:pt x="46969" y="6186"/>
                  <a:pt x="47033" y="6197"/>
                  <a:pt x="47043" y="6167"/>
                </a:cubicBezTo>
                <a:close/>
                <a:moveTo>
                  <a:pt x="45049" y="6278"/>
                </a:moveTo>
                <a:cubicBezTo>
                  <a:pt x="45027" y="6282"/>
                  <a:pt x="44992" y="6278"/>
                  <a:pt x="44991" y="6299"/>
                </a:cubicBezTo>
                <a:cubicBezTo>
                  <a:pt x="45051" y="6338"/>
                  <a:pt x="45154" y="6275"/>
                  <a:pt x="45225" y="6255"/>
                </a:cubicBezTo>
                <a:cubicBezTo>
                  <a:pt x="45237" y="6283"/>
                  <a:pt x="45263" y="6300"/>
                  <a:pt x="45314" y="6299"/>
                </a:cubicBezTo>
                <a:cubicBezTo>
                  <a:pt x="45359" y="6297"/>
                  <a:pt x="45336" y="6243"/>
                  <a:pt x="45401" y="6255"/>
                </a:cubicBezTo>
                <a:cubicBezTo>
                  <a:pt x="45400" y="6283"/>
                  <a:pt x="45364" y="6285"/>
                  <a:pt x="45372" y="6321"/>
                </a:cubicBezTo>
                <a:cubicBezTo>
                  <a:pt x="45496" y="6299"/>
                  <a:pt x="45692" y="6282"/>
                  <a:pt x="45812" y="6321"/>
                </a:cubicBezTo>
                <a:cubicBezTo>
                  <a:pt x="45814" y="6287"/>
                  <a:pt x="45886" y="6304"/>
                  <a:pt x="45870" y="6255"/>
                </a:cubicBezTo>
                <a:cubicBezTo>
                  <a:pt x="45786" y="6239"/>
                  <a:pt x="45756" y="6270"/>
                  <a:pt x="45694" y="6278"/>
                </a:cubicBezTo>
                <a:cubicBezTo>
                  <a:pt x="45694" y="6278"/>
                  <a:pt x="45691" y="6251"/>
                  <a:pt x="45665" y="6255"/>
                </a:cubicBezTo>
                <a:cubicBezTo>
                  <a:pt x="45655" y="6257"/>
                  <a:pt x="45666" y="6276"/>
                  <a:pt x="45635" y="6278"/>
                </a:cubicBezTo>
                <a:cubicBezTo>
                  <a:pt x="45591" y="6279"/>
                  <a:pt x="45607" y="6250"/>
                  <a:pt x="45578" y="6278"/>
                </a:cubicBezTo>
                <a:cubicBezTo>
                  <a:pt x="45561" y="6291"/>
                  <a:pt x="45447" y="6272"/>
                  <a:pt x="45460" y="6255"/>
                </a:cubicBezTo>
                <a:cubicBezTo>
                  <a:pt x="45501" y="6257"/>
                  <a:pt x="45524" y="6245"/>
                  <a:pt x="45548" y="6233"/>
                </a:cubicBezTo>
                <a:cubicBezTo>
                  <a:pt x="45640" y="6215"/>
                  <a:pt x="45851" y="6285"/>
                  <a:pt x="45812" y="6167"/>
                </a:cubicBezTo>
                <a:cubicBezTo>
                  <a:pt x="45698" y="6137"/>
                  <a:pt x="45706" y="6209"/>
                  <a:pt x="45665" y="6212"/>
                </a:cubicBezTo>
                <a:cubicBezTo>
                  <a:pt x="45663" y="6212"/>
                  <a:pt x="45668" y="6168"/>
                  <a:pt x="45665" y="6167"/>
                </a:cubicBezTo>
                <a:cubicBezTo>
                  <a:pt x="45576" y="6123"/>
                  <a:pt x="45498" y="6206"/>
                  <a:pt x="45489" y="6212"/>
                </a:cubicBezTo>
                <a:cubicBezTo>
                  <a:pt x="45468" y="6131"/>
                  <a:pt x="45257" y="6168"/>
                  <a:pt x="45225" y="6212"/>
                </a:cubicBezTo>
                <a:cubicBezTo>
                  <a:pt x="45146" y="6173"/>
                  <a:pt x="45114" y="6227"/>
                  <a:pt x="45049" y="6167"/>
                </a:cubicBezTo>
                <a:cubicBezTo>
                  <a:pt x="44992" y="6218"/>
                  <a:pt x="44992" y="6227"/>
                  <a:pt x="45049" y="6278"/>
                </a:cubicBezTo>
                <a:close/>
                <a:moveTo>
                  <a:pt x="44757" y="6189"/>
                </a:moveTo>
                <a:cubicBezTo>
                  <a:pt x="44733" y="6273"/>
                  <a:pt x="44895" y="6218"/>
                  <a:pt x="44962" y="6233"/>
                </a:cubicBezTo>
                <a:cubicBezTo>
                  <a:pt x="44958" y="6147"/>
                  <a:pt x="44830" y="6169"/>
                  <a:pt x="44757" y="6189"/>
                </a:cubicBezTo>
                <a:close/>
                <a:moveTo>
                  <a:pt x="43203" y="6387"/>
                </a:moveTo>
                <a:cubicBezTo>
                  <a:pt x="43376" y="6364"/>
                  <a:pt x="43248" y="6432"/>
                  <a:pt x="43349" y="6453"/>
                </a:cubicBezTo>
                <a:cubicBezTo>
                  <a:pt x="43383" y="6370"/>
                  <a:pt x="43321" y="6352"/>
                  <a:pt x="43408" y="6321"/>
                </a:cubicBezTo>
                <a:cubicBezTo>
                  <a:pt x="43408" y="6336"/>
                  <a:pt x="43408" y="6351"/>
                  <a:pt x="43408" y="6365"/>
                </a:cubicBezTo>
                <a:cubicBezTo>
                  <a:pt x="43515" y="6357"/>
                  <a:pt x="43648" y="6321"/>
                  <a:pt x="43760" y="6387"/>
                </a:cubicBezTo>
                <a:cubicBezTo>
                  <a:pt x="43802" y="6294"/>
                  <a:pt x="44012" y="6327"/>
                  <a:pt x="44171" y="6321"/>
                </a:cubicBezTo>
                <a:cubicBezTo>
                  <a:pt x="44192" y="6225"/>
                  <a:pt x="44112" y="6339"/>
                  <a:pt x="44112" y="6278"/>
                </a:cubicBezTo>
                <a:cubicBezTo>
                  <a:pt x="44112" y="6241"/>
                  <a:pt x="44193" y="6266"/>
                  <a:pt x="44199" y="6233"/>
                </a:cubicBezTo>
                <a:cubicBezTo>
                  <a:pt x="44093" y="6206"/>
                  <a:pt x="43949" y="6167"/>
                  <a:pt x="43906" y="6255"/>
                </a:cubicBezTo>
                <a:cubicBezTo>
                  <a:pt x="43949" y="6267"/>
                  <a:pt x="44058" y="6230"/>
                  <a:pt x="44053" y="6278"/>
                </a:cubicBezTo>
                <a:cubicBezTo>
                  <a:pt x="43972" y="6270"/>
                  <a:pt x="43847" y="6340"/>
                  <a:pt x="43789" y="6278"/>
                </a:cubicBezTo>
                <a:cubicBezTo>
                  <a:pt x="43792" y="6243"/>
                  <a:pt x="43864" y="6260"/>
                  <a:pt x="43848" y="6212"/>
                </a:cubicBezTo>
                <a:cubicBezTo>
                  <a:pt x="43823" y="6179"/>
                  <a:pt x="43774" y="6164"/>
                  <a:pt x="43701" y="6167"/>
                </a:cubicBezTo>
                <a:cubicBezTo>
                  <a:pt x="43707" y="6252"/>
                  <a:pt x="43677" y="6176"/>
                  <a:pt x="43613" y="6189"/>
                </a:cubicBezTo>
                <a:cubicBezTo>
                  <a:pt x="43591" y="6257"/>
                  <a:pt x="43694" y="6231"/>
                  <a:pt x="43672" y="6299"/>
                </a:cubicBezTo>
                <a:cubicBezTo>
                  <a:pt x="43540" y="6306"/>
                  <a:pt x="43423" y="6301"/>
                  <a:pt x="43496" y="6212"/>
                </a:cubicBezTo>
                <a:cubicBezTo>
                  <a:pt x="43387" y="6213"/>
                  <a:pt x="43412" y="6236"/>
                  <a:pt x="43320" y="6212"/>
                </a:cubicBezTo>
                <a:cubicBezTo>
                  <a:pt x="43294" y="6282"/>
                  <a:pt x="43396" y="6257"/>
                  <a:pt x="43408" y="6299"/>
                </a:cubicBezTo>
                <a:cubicBezTo>
                  <a:pt x="43273" y="6282"/>
                  <a:pt x="43324" y="6324"/>
                  <a:pt x="43291" y="6344"/>
                </a:cubicBezTo>
                <a:cubicBezTo>
                  <a:pt x="43249" y="6355"/>
                  <a:pt x="43220" y="6257"/>
                  <a:pt x="43203" y="6321"/>
                </a:cubicBezTo>
                <a:cubicBezTo>
                  <a:pt x="43253" y="6330"/>
                  <a:pt x="43197" y="6349"/>
                  <a:pt x="43203" y="6387"/>
                </a:cubicBezTo>
                <a:close/>
                <a:moveTo>
                  <a:pt x="46339" y="6167"/>
                </a:moveTo>
                <a:cubicBezTo>
                  <a:pt x="46320" y="6168"/>
                  <a:pt x="46342" y="6138"/>
                  <a:pt x="46310" y="6167"/>
                </a:cubicBezTo>
                <a:cubicBezTo>
                  <a:pt x="46303" y="6173"/>
                  <a:pt x="46262" y="6164"/>
                  <a:pt x="46251" y="6167"/>
                </a:cubicBezTo>
                <a:cubicBezTo>
                  <a:pt x="46193" y="6185"/>
                  <a:pt x="46124" y="6200"/>
                  <a:pt x="46046" y="6189"/>
                </a:cubicBezTo>
                <a:cubicBezTo>
                  <a:pt x="46045" y="6230"/>
                  <a:pt x="46068" y="6236"/>
                  <a:pt x="46104" y="6212"/>
                </a:cubicBezTo>
                <a:cubicBezTo>
                  <a:pt x="46138" y="6225"/>
                  <a:pt x="46218" y="6314"/>
                  <a:pt x="46251" y="6255"/>
                </a:cubicBezTo>
                <a:cubicBezTo>
                  <a:pt x="46221" y="6255"/>
                  <a:pt x="46214" y="6216"/>
                  <a:pt x="46251" y="6212"/>
                </a:cubicBezTo>
                <a:cubicBezTo>
                  <a:pt x="46289" y="6240"/>
                  <a:pt x="46413" y="6210"/>
                  <a:pt x="46486" y="6212"/>
                </a:cubicBezTo>
                <a:cubicBezTo>
                  <a:pt x="46500" y="6212"/>
                  <a:pt x="46525" y="6233"/>
                  <a:pt x="46515" y="6233"/>
                </a:cubicBezTo>
                <a:cubicBezTo>
                  <a:pt x="46597" y="6228"/>
                  <a:pt x="46718" y="6219"/>
                  <a:pt x="46750" y="6167"/>
                </a:cubicBezTo>
                <a:cubicBezTo>
                  <a:pt x="46591" y="6138"/>
                  <a:pt x="46492" y="6155"/>
                  <a:pt x="46339" y="6167"/>
                </a:cubicBezTo>
                <a:close/>
                <a:moveTo>
                  <a:pt x="23946" y="6189"/>
                </a:moveTo>
                <a:cubicBezTo>
                  <a:pt x="23997" y="6191"/>
                  <a:pt x="24021" y="6173"/>
                  <a:pt x="24035" y="6145"/>
                </a:cubicBezTo>
                <a:cubicBezTo>
                  <a:pt x="23984" y="6144"/>
                  <a:pt x="23960" y="6162"/>
                  <a:pt x="23946" y="6189"/>
                </a:cubicBezTo>
                <a:close/>
                <a:moveTo>
                  <a:pt x="48273" y="6145"/>
                </a:moveTo>
                <a:cubicBezTo>
                  <a:pt x="48273" y="6167"/>
                  <a:pt x="48273" y="6189"/>
                  <a:pt x="48273" y="6212"/>
                </a:cubicBezTo>
                <a:cubicBezTo>
                  <a:pt x="48389" y="6246"/>
                  <a:pt x="48334" y="6154"/>
                  <a:pt x="48391" y="6145"/>
                </a:cubicBezTo>
                <a:cubicBezTo>
                  <a:pt x="48437" y="6147"/>
                  <a:pt x="48414" y="6201"/>
                  <a:pt x="48479" y="6189"/>
                </a:cubicBezTo>
                <a:cubicBezTo>
                  <a:pt x="48478" y="6159"/>
                  <a:pt x="48493" y="6141"/>
                  <a:pt x="48508" y="6123"/>
                </a:cubicBezTo>
                <a:cubicBezTo>
                  <a:pt x="48424" y="6126"/>
                  <a:pt x="48316" y="6111"/>
                  <a:pt x="48273" y="6145"/>
                </a:cubicBezTo>
                <a:close/>
                <a:moveTo>
                  <a:pt x="39480" y="6145"/>
                </a:moveTo>
                <a:cubicBezTo>
                  <a:pt x="39490" y="6144"/>
                  <a:pt x="39499" y="6179"/>
                  <a:pt x="39539" y="6167"/>
                </a:cubicBezTo>
                <a:cubicBezTo>
                  <a:pt x="39549" y="6164"/>
                  <a:pt x="39555" y="6126"/>
                  <a:pt x="39569" y="6123"/>
                </a:cubicBezTo>
                <a:cubicBezTo>
                  <a:pt x="39478" y="6152"/>
                  <a:pt x="39485" y="6117"/>
                  <a:pt x="39363" y="6123"/>
                </a:cubicBezTo>
                <a:cubicBezTo>
                  <a:pt x="39342" y="6206"/>
                  <a:pt x="39435" y="6149"/>
                  <a:pt x="39480" y="6145"/>
                </a:cubicBezTo>
                <a:close/>
                <a:moveTo>
                  <a:pt x="37810" y="6167"/>
                </a:moveTo>
                <a:cubicBezTo>
                  <a:pt x="37862" y="6162"/>
                  <a:pt x="37957" y="6189"/>
                  <a:pt x="37927" y="6123"/>
                </a:cubicBezTo>
                <a:cubicBezTo>
                  <a:pt x="37873" y="6126"/>
                  <a:pt x="37829" y="6138"/>
                  <a:pt x="37810" y="6167"/>
                </a:cubicBezTo>
                <a:close/>
                <a:moveTo>
                  <a:pt x="33794" y="6145"/>
                </a:moveTo>
                <a:cubicBezTo>
                  <a:pt x="33893" y="6212"/>
                  <a:pt x="33883" y="6063"/>
                  <a:pt x="33794" y="6145"/>
                </a:cubicBezTo>
                <a:close/>
                <a:moveTo>
                  <a:pt x="33267" y="6167"/>
                </a:moveTo>
                <a:cubicBezTo>
                  <a:pt x="33286" y="6182"/>
                  <a:pt x="33394" y="6161"/>
                  <a:pt x="33384" y="6145"/>
                </a:cubicBezTo>
                <a:cubicBezTo>
                  <a:pt x="33344" y="6104"/>
                  <a:pt x="33254" y="6158"/>
                  <a:pt x="33267" y="6167"/>
                </a:cubicBezTo>
                <a:close/>
                <a:moveTo>
                  <a:pt x="41356" y="6101"/>
                </a:moveTo>
                <a:cubicBezTo>
                  <a:pt x="41331" y="6084"/>
                  <a:pt x="41273" y="6114"/>
                  <a:pt x="41268" y="6123"/>
                </a:cubicBezTo>
                <a:cubicBezTo>
                  <a:pt x="41232" y="6195"/>
                  <a:pt x="41428" y="6147"/>
                  <a:pt x="41356" y="6101"/>
                </a:cubicBezTo>
                <a:close/>
                <a:moveTo>
                  <a:pt x="55103" y="6123"/>
                </a:moveTo>
                <a:cubicBezTo>
                  <a:pt x="55121" y="6138"/>
                  <a:pt x="55229" y="6117"/>
                  <a:pt x="55220" y="6101"/>
                </a:cubicBezTo>
                <a:cubicBezTo>
                  <a:pt x="55180" y="6060"/>
                  <a:pt x="55090" y="6113"/>
                  <a:pt x="55103" y="6123"/>
                </a:cubicBezTo>
                <a:close/>
                <a:moveTo>
                  <a:pt x="51556" y="6167"/>
                </a:moveTo>
                <a:cubicBezTo>
                  <a:pt x="51550" y="6128"/>
                  <a:pt x="51585" y="6057"/>
                  <a:pt x="51498" y="6079"/>
                </a:cubicBezTo>
                <a:cubicBezTo>
                  <a:pt x="51502" y="6120"/>
                  <a:pt x="51517" y="6152"/>
                  <a:pt x="51556" y="6167"/>
                </a:cubicBezTo>
                <a:close/>
                <a:moveTo>
                  <a:pt x="50208" y="6145"/>
                </a:moveTo>
                <a:cubicBezTo>
                  <a:pt x="50114" y="6150"/>
                  <a:pt x="50084" y="6106"/>
                  <a:pt x="49974" y="6123"/>
                </a:cubicBezTo>
                <a:cubicBezTo>
                  <a:pt x="49962" y="6212"/>
                  <a:pt x="50156" y="6147"/>
                  <a:pt x="50237" y="6167"/>
                </a:cubicBezTo>
                <a:cubicBezTo>
                  <a:pt x="50259" y="6105"/>
                  <a:pt x="50141" y="6036"/>
                  <a:pt x="50090" y="6101"/>
                </a:cubicBezTo>
                <a:cubicBezTo>
                  <a:pt x="50145" y="6104"/>
                  <a:pt x="50189" y="6116"/>
                  <a:pt x="50208" y="6145"/>
                </a:cubicBezTo>
                <a:close/>
                <a:moveTo>
                  <a:pt x="49886" y="6079"/>
                </a:moveTo>
                <a:cubicBezTo>
                  <a:pt x="49879" y="6105"/>
                  <a:pt x="49853" y="6093"/>
                  <a:pt x="49827" y="6079"/>
                </a:cubicBezTo>
                <a:cubicBezTo>
                  <a:pt x="49781" y="6171"/>
                  <a:pt x="50007" y="6103"/>
                  <a:pt x="49886" y="6079"/>
                </a:cubicBezTo>
                <a:close/>
                <a:moveTo>
                  <a:pt x="49476" y="6212"/>
                </a:moveTo>
                <a:cubicBezTo>
                  <a:pt x="49542" y="6218"/>
                  <a:pt x="49585" y="6206"/>
                  <a:pt x="49592" y="6167"/>
                </a:cubicBezTo>
                <a:cubicBezTo>
                  <a:pt x="49483" y="6152"/>
                  <a:pt x="49614" y="6094"/>
                  <a:pt x="49504" y="6079"/>
                </a:cubicBezTo>
                <a:cubicBezTo>
                  <a:pt x="49526" y="6147"/>
                  <a:pt x="49454" y="6144"/>
                  <a:pt x="49476" y="6212"/>
                </a:cubicBezTo>
                <a:close/>
                <a:moveTo>
                  <a:pt x="49241" y="6101"/>
                </a:moveTo>
                <a:cubicBezTo>
                  <a:pt x="49211" y="6101"/>
                  <a:pt x="49206" y="6083"/>
                  <a:pt x="49182" y="6079"/>
                </a:cubicBezTo>
                <a:cubicBezTo>
                  <a:pt x="49098" y="6123"/>
                  <a:pt x="49241" y="6149"/>
                  <a:pt x="49241" y="6101"/>
                </a:cubicBezTo>
                <a:close/>
                <a:moveTo>
                  <a:pt x="47951" y="6101"/>
                </a:moveTo>
                <a:cubicBezTo>
                  <a:pt x="47936" y="6111"/>
                  <a:pt x="47957" y="6150"/>
                  <a:pt x="47922" y="6145"/>
                </a:cubicBezTo>
                <a:cubicBezTo>
                  <a:pt x="47867" y="6094"/>
                  <a:pt x="47786" y="6102"/>
                  <a:pt x="47746" y="6167"/>
                </a:cubicBezTo>
                <a:cubicBezTo>
                  <a:pt x="47928" y="6171"/>
                  <a:pt x="47973" y="6143"/>
                  <a:pt x="48127" y="6167"/>
                </a:cubicBezTo>
                <a:cubicBezTo>
                  <a:pt x="48163" y="6080"/>
                  <a:pt x="47999" y="6071"/>
                  <a:pt x="47951" y="6101"/>
                </a:cubicBezTo>
                <a:close/>
                <a:moveTo>
                  <a:pt x="36873" y="6167"/>
                </a:moveTo>
                <a:cubicBezTo>
                  <a:pt x="36927" y="6162"/>
                  <a:pt x="36937" y="6192"/>
                  <a:pt x="36989" y="6189"/>
                </a:cubicBezTo>
                <a:cubicBezTo>
                  <a:pt x="37015" y="6133"/>
                  <a:pt x="36864" y="6051"/>
                  <a:pt x="36930" y="6101"/>
                </a:cubicBezTo>
                <a:cubicBezTo>
                  <a:pt x="36939" y="6144"/>
                  <a:pt x="36891" y="6145"/>
                  <a:pt x="36873" y="6167"/>
                </a:cubicBezTo>
                <a:close/>
                <a:moveTo>
                  <a:pt x="55250" y="6101"/>
                </a:moveTo>
                <a:cubicBezTo>
                  <a:pt x="55272" y="6106"/>
                  <a:pt x="55307" y="6102"/>
                  <a:pt x="55307" y="6123"/>
                </a:cubicBezTo>
                <a:cubicBezTo>
                  <a:pt x="55304" y="6207"/>
                  <a:pt x="55175" y="6141"/>
                  <a:pt x="55162" y="6145"/>
                </a:cubicBezTo>
                <a:cubicBezTo>
                  <a:pt x="55147" y="6149"/>
                  <a:pt x="55118" y="6212"/>
                  <a:pt x="55162" y="6212"/>
                </a:cubicBezTo>
                <a:cubicBezTo>
                  <a:pt x="55162" y="6189"/>
                  <a:pt x="55213" y="6183"/>
                  <a:pt x="55220" y="6212"/>
                </a:cubicBezTo>
                <a:cubicBezTo>
                  <a:pt x="55220" y="6233"/>
                  <a:pt x="55195" y="6237"/>
                  <a:pt x="55192" y="6255"/>
                </a:cubicBezTo>
                <a:cubicBezTo>
                  <a:pt x="55248" y="6262"/>
                  <a:pt x="55250" y="6225"/>
                  <a:pt x="55278" y="6212"/>
                </a:cubicBezTo>
                <a:cubicBezTo>
                  <a:pt x="55307" y="6212"/>
                  <a:pt x="55313" y="6194"/>
                  <a:pt x="55337" y="6189"/>
                </a:cubicBezTo>
                <a:cubicBezTo>
                  <a:pt x="55393" y="6230"/>
                  <a:pt x="55391" y="6176"/>
                  <a:pt x="55485" y="6189"/>
                </a:cubicBezTo>
                <a:cubicBezTo>
                  <a:pt x="55521" y="6118"/>
                  <a:pt x="55389" y="6173"/>
                  <a:pt x="55425" y="6101"/>
                </a:cubicBezTo>
                <a:cubicBezTo>
                  <a:pt x="55506" y="6131"/>
                  <a:pt x="55527" y="6014"/>
                  <a:pt x="55485" y="6079"/>
                </a:cubicBezTo>
                <a:cubicBezTo>
                  <a:pt x="55380" y="6069"/>
                  <a:pt x="55317" y="6045"/>
                  <a:pt x="55250" y="6101"/>
                </a:cubicBezTo>
                <a:close/>
                <a:moveTo>
                  <a:pt x="51879" y="6145"/>
                </a:moveTo>
                <a:cubicBezTo>
                  <a:pt x="51883" y="6083"/>
                  <a:pt x="51795" y="6090"/>
                  <a:pt x="51761" y="6057"/>
                </a:cubicBezTo>
                <a:cubicBezTo>
                  <a:pt x="51766" y="6119"/>
                  <a:pt x="51580" y="6039"/>
                  <a:pt x="51585" y="6101"/>
                </a:cubicBezTo>
                <a:cubicBezTo>
                  <a:pt x="51620" y="6105"/>
                  <a:pt x="51617" y="6136"/>
                  <a:pt x="51615" y="6167"/>
                </a:cubicBezTo>
                <a:cubicBezTo>
                  <a:pt x="51724" y="6191"/>
                  <a:pt x="51709" y="6121"/>
                  <a:pt x="51761" y="6101"/>
                </a:cubicBezTo>
                <a:cubicBezTo>
                  <a:pt x="51768" y="6128"/>
                  <a:pt x="51794" y="6114"/>
                  <a:pt x="51820" y="6101"/>
                </a:cubicBezTo>
                <a:cubicBezTo>
                  <a:pt x="51824" y="6128"/>
                  <a:pt x="51829" y="6153"/>
                  <a:pt x="51879" y="6145"/>
                </a:cubicBezTo>
                <a:close/>
                <a:moveTo>
                  <a:pt x="48918" y="6123"/>
                </a:moveTo>
                <a:cubicBezTo>
                  <a:pt x="48858" y="6117"/>
                  <a:pt x="48962" y="6063"/>
                  <a:pt x="48860" y="6057"/>
                </a:cubicBezTo>
                <a:cubicBezTo>
                  <a:pt x="48827" y="6177"/>
                  <a:pt x="48626" y="6039"/>
                  <a:pt x="48567" y="6145"/>
                </a:cubicBezTo>
                <a:cubicBezTo>
                  <a:pt x="48606" y="6145"/>
                  <a:pt x="48645" y="6145"/>
                  <a:pt x="48684" y="6145"/>
                </a:cubicBezTo>
                <a:cubicBezTo>
                  <a:pt x="48648" y="6218"/>
                  <a:pt x="48786" y="6270"/>
                  <a:pt x="48801" y="6233"/>
                </a:cubicBezTo>
                <a:cubicBezTo>
                  <a:pt x="48750" y="6228"/>
                  <a:pt x="48734" y="6195"/>
                  <a:pt x="48743" y="6145"/>
                </a:cubicBezTo>
                <a:cubicBezTo>
                  <a:pt x="48808" y="6108"/>
                  <a:pt x="48902" y="6150"/>
                  <a:pt x="48918" y="6123"/>
                </a:cubicBezTo>
                <a:close/>
                <a:moveTo>
                  <a:pt x="41972" y="6101"/>
                </a:moveTo>
                <a:cubicBezTo>
                  <a:pt x="41992" y="6101"/>
                  <a:pt x="42011" y="6101"/>
                  <a:pt x="42031" y="6101"/>
                </a:cubicBezTo>
                <a:cubicBezTo>
                  <a:pt x="42031" y="6087"/>
                  <a:pt x="42031" y="6072"/>
                  <a:pt x="42031" y="6057"/>
                </a:cubicBezTo>
                <a:cubicBezTo>
                  <a:pt x="42011" y="6057"/>
                  <a:pt x="41992" y="6057"/>
                  <a:pt x="41972" y="6057"/>
                </a:cubicBezTo>
                <a:cubicBezTo>
                  <a:pt x="41972" y="6072"/>
                  <a:pt x="41972" y="6087"/>
                  <a:pt x="41972" y="6101"/>
                </a:cubicBezTo>
                <a:close/>
                <a:moveTo>
                  <a:pt x="55600" y="6057"/>
                </a:moveTo>
                <a:cubicBezTo>
                  <a:pt x="55618" y="6160"/>
                  <a:pt x="55804" y="6063"/>
                  <a:pt x="55836" y="6035"/>
                </a:cubicBezTo>
                <a:cubicBezTo>
                  <a:pt x="55722" y="6065"/>
                  <a:pt x="55683" y="6024"/>
                  <a:pt x="55600" y="6057"/>
                </a:cubicBezTo>
                <a:close/>
                <a:moveTo>
                  <a:pt x="51029" y="6079"/>
                </a:moveTo>
                <a:cubicBezTo>
                  <a:pt x="51161" y="6065"/>
                  <a:pt x="50813" y="6051"/>
                  <a:pt x="50853" y="6035"/>
                </a:cubicBezTo>
                <a:cubicBezTo>
                  <a:pt x="50832" y="6105"/>
                  <a:pt x="50988" y="6084"/>
                  <a:pt x="51029" y="6079"/>
                </a:cubicBezTo>
                <a:close/>
                <a:moveTo>
                  <a:pt x="50267" y="6101"/>
                </a:moveTo>
                <a:cubicBezTo>
                  <a:pt x="50327" y="6114"/>
                  <a:pt x="50460" y="6074"/>
                  <a:pt x="50472" y="6123"/>
                </a:cubicBezTo>
                <a:cubicBezTo>
                  <a:pt x="50416" y="6133"/>
                  <a:pt x="50294" y="6093"/>
                  <a:pt x="50324" y="6167"/>
                </a:cubicBezTo>
                <a:cubicBezTo>
                  <a:pt x="50426" y="6177"/>
                  <a:pt x="50489" y="6158"/>
                  <a:pt x="50560" y="6145"/>
                </a:cubicBezTo>
                <a:cubicBezTo>
                  <a:pt x="50817" y="6129"/>
                  <a:pt x="50535" y="6140"/>
                  <a:pt x="50502" y="6101"/>
                </a:cubicBezTo>
                <a:cubicBezTo>
                  <a:pt x="50518" y="6063"/>
                  <a:pt x="50640" y="6102"/>
                  <a:pt x="50647" y="6057"/>
                </a:cubicBezTo>
                <a:cubicBezTo>
                  <a:pt x="50519" y="6032"/>
                  <a:pt x="50355" y="6039"/>
                  <a:pt x="50267" y="6101"/>
                </a:cubicBezTo>
                <a:close/>
                <a:moveTo>
                  <a:pt x="49798" y="6101"/>
                </a:moveTo>
                <a:cubicBezTo>
                  <a:pt x="49688" y="6125"/>
                  <a:pt x="49751" y="6018"/>
                  <a:pt x="49652" y="6035"/>
                </a:cubicBezTo>
                <a:cubicBezTo>
                  <a:pt x="49647" y="6062"/>
                  <a:pt x="49642" y="6087"/>
                  <a:pt x="49592" y="6079"/>
                </a:cubicBezTo>
                <a:cubicBezTo>
                  <a:pt x="49615" y="6128"/>
                  <a:pt x="49610" y="6198"/>
                  <a:pt x="49681" y="6212"/>
                </a:cubicBezTo>
                <a:cubicBezTo>
                  <a:pt x="49687" y="6194"/>
                  <a:pt x="49706" y="6186"/>
                  <a:pt x="49738" y="6189"/>
                </a:cubicBezTo>
                <a:cubicBezTo>
                  <a:pt x="49767" y="6149"/>
                  <a:pt x="49652" y="6116"/>
                  <a:pt x="49738" y="6101"/>
                </a:cubicBezTo>
                <a:cubicBezTo>
                  <a:pt x="49739" y="6123"/>
                  <a:pt x="49790" y="6129"/>
                  <a:pt x="49798" y="6101"/>
                </a:cubicBezTo>
                <a:close/>
                <a:moveTo>
                  <a:pt x="43408" y="6079"/>
                </a:moveTo>
                <a:cubicBezTo>
                  <a:pt x="43437" y="6079"/>
                  <a:pt x="43467" y="6079"/>
                  <a:pt x="43496" y="6079"/>
                </a:cubicBezTo>
                <a:cubicBezTo>
                  <a:pt x="43500" y="6039"/>
                  <a:pt x="43467" y="6027"/>
                  <a:pt x="43408" y="6035"/>
                </a:cubicBezTo>
                <a:cubicBezTo>
                  <a:pt x="43408" y="6050"/>
                  <a:pt x="43408" y="6065"/>
                  <a:pt x="43408" y="6079"/>
                </a:cubicBezTo>
                <a:close/>
                <a:moveTo>
                  <a:pt x="38514" y="6057"/>
                </a:moveTo>
                <a:cubicBezTo>
                  <a:pt x="38612" y="6124"/>
                  <a:pt x="38602" y="5976"/>
                  <a:pt x="38514" y="6057"/>
                </a:cubicBezTo>
                <a:close/>
                <a:moveTo>
                  <a:pt x="51732" y="6013"/>
                </a:moveTo>
                <a:cubicBezTo>
                  <a:pt x="51713" y="6013"/>
                  <a:pt x="51693" y="6013"/>
                  <a:pt x="51674" y="6013"/>
                </a:cubicBezTo>
                <a:cubicBezTo>
                  <a:pt x="51651" y="6018"/>
                  <a:pt x="51616" y="6014"/>
                  <a:pt x="51615" y="6035"/>
                </a:cubicBezTo>
                <a:cubicBezTo>
                  <a:pt x="51659" y="6032"/>
                  <a:pt x="51723" y="6043"/>
                  <a:pt x="51732" y="6013"/>
                </a:cubicBezTo>
                <a:close/>
                <a:moveTo>
                  <a:pt x="45635" y="6013"/>
                </a:moveTo>
                <a:cubicBezTo>
                  <a:pt x="45616" y="6013"/>
                  <a:pt x="45597" y="6013"/>
                  <a:pt x="45578" y="6013"/>
                </a:cubicBezTo>
                <a:cubicBezTo>
                  <a:pt x="45554" y="6018"/>
                  <a:pt x="45519" y="6014"/>
                  <a:pt x="45518" y="6035"/>
                </a:cubicBezTo>
                <a:cubicBezTo>
                  <a:pt x="45563" y="6032"/>
                  <a:pt x="45627" y="6043"/>
                  <a:pt x="45635" y="6013"/>
                </a:cubicBezTo>
                <a:close/>
                <a:moveTo>
                  <a:pt x="44375" y="6035"/>
                </a:moveTo>
                <a:cubicBezTo>
                  <a:pt x="44277" y="5969"/>
                  <a:pt x="44287" y="6116"/>
                  <a:pt x="44375" y="6035"/>
                </a:cubicBezTo>
                <a:close/>
                <a:moveTo>
                  <a:pt x="54457" y="6035"/>
                </a:moveTo>
                <a:cubicBezTo>
                  <a:pt x="54509" y="6036"/>
                  <a:pt x="54533" y="6018"/>
                  <a:pt x="54546" y="5991"/>
                </a:cubicBezTo>
                <a:cubicBezTo>
                  <a:pt x="54499" y="5993"/>
                  <a:pt x="54444" y="5988"/>
                  <a:pt x="54457" y="6035"/>
                </a:cubicBezTo>
                <a:close/>
                <a:moveTo>
                  <a:pt x="51820" y="6035"/>
                </a:moveTo>
                <a:cubicBezTo>
                  <a:pt x="51876" y="6026"/>
                  <a:pt x="51997" y="6065"/>
                  <a:pt x="51967" y="5991"/>
                </a:cubicBezTo>
                <a:cubicBezTo>
                  <a:pt x="51893" y="5988"/>
                  <a:pt x="51825" y="5987"/>
                  <a:pt x="51820" y="6035"/>
                </a:cubicBezTo>
                <a:close/>
                <a:moveTo>
                  <a:pt x="46369" y="6057"/>
                </a:moveTo>
                <a:cubicBezTo>
                  <a:pt x="46447" y="6072"/>
                  <a:pt x="46425" y="6011"/>
                  <a:pt x="46456" y="5991"/>
                </a:cubicBezTo>
                <a:cubicBezTo>
                  <a:pt x="46392" y="5987"/>
                  <a:pt x="46363" y="6009"/>
                  <a:pt x="46369" y="6057"/>
                </a:cubicBezTo>
                <a:close/>
                <a:moveTo>
                  <a:pt x="40800" y="6035"/>
                </a:moveTo>
                <a:cubicBezTo>
                  <a:pt x="40874" y="6033"/>
                  <a:pt x="40939" y="6023"/>
                  <a:pt x="40976" y="5991"/>
                </a:cubicBezTo>
                <a:cubicBezTo>
                  <a:pt x="40898" y="5991"/>
                  <a:pt x="40803" y="5979"/>
                  <a:pt x="40800" y="6035"/>
                </a:cubicBezTo>
                <a:close/>
                <a:moveTo>
                  <a:pt x="40096" y="6101"/>
                </a:moveTo>
                <a:cubicBezTo>
                  <a:pt x="40103" y="6084"/>
                  <a:pt x="40121" y="6075"/>
                  <a:pt x="40154" y="6079"/>
                </a:cubicBezTo>
                <a:cubicBezTo>
                  <a:pt x="40152" y="6023"/>
                  <a:pt x="40112" y="5994"/>
                  <a:pt x="40038" y="5991"/>
                </a:cubicBezTo>
                <a:cubicBezTo>
                  <a:pt x="40033" y="6045"/>
                  <a:pt x="40032" y="6098"/>
                  <a:pt x="40096" y="6101"/>
                </a:cubicBezTo>
                <a:close/>
                <a:moveTo>
                  <a:pt x="56421" y="5991"/>
                </a:moveTo>
                <a:cubicBezTo>
                  <a:pt x="56406" y="6078"/>
                  <a:pt x="56626" y="6032"/>
                  <a:pt x="56598" y="5969"/>
                </a:cubicBezTo>
                <a:cubicBezTo>
                  <a:pt x="56508" y="5953"/>
                  <a:pt x="56490" y="5991"/>
                  <a:pt x="56421" y="5991"/>
                </a:cubicBezTo>
                <a:close/>
                <a:moveTo>
                  <a:pt x="52055" y="6057"/>
                </a:moveTo>
                <a:cubicBezTo>
                  <a:pt x="52121" y="6003"/>
                  <a:pt x="52264" y="6051"/>
                  <a:pt x="52318" y="5991"/>
                </a:cubicBezTo>
                <a:cubicBezTo>
                  <a:pt x="52280" y="5996"/>
                  <a:pt x="52280" y="5954"/>
                  <a:pt x="52260" y="5947"/>
                </a:cubicBezTo>
                <a:cubicBezTo>
                  <a:pt x="52231" y="5937"/>
                  <a:pt x="52237" y="5967"/>
                  <a:pt x="52231" y="5969"/>
                </a:cubicBezTo>
                <a:cubicBezTo>
                  <a:pt x="52202" y="5975"/>
                  <a:pt x="52194" y="5946"/>
                  <a:pt x="52172" y="5947"/>
                </a:cubicBezTo>
                <a:cubicBezTo>
                  <a:pt x="52134" y="5949"/>
                  <a:pt x="52161" y="6005"/>
                  <a:pt x="52113" y="5969"/>
                </a:cubicBezTo>
                <a:cubicBezTo>
                  <a:pt x="52096" y="5955"/>
                  <a:pt x="52057" y="6008"/>
                  <a:pt x="52025" y="5991"/>
                </a:cubicBezTo>
                <a:cubicBezTo>
                  <a:pt x="52029" y="6027"/>
                  <a:pt x="51930" y="6131"/>
                  <a:pt x="52055" y="6123"/>
                </a:cubicBezTo>
                <a:cubicBezTo>
                  <a:pt x="52095" y="6111"/>
                  <a:pt x="52052" y="6059"/>
                  <a:pt x="52055" y="6057"/>
                </a:cubicBezTo>
                <a:close/>
                <a:moveTo>
                  <a:pt x="51996" y="6189"/>
                </a:moveTo>
                <a:cubicBezTo>
                  <a:pt x="52025" y="6189"/>
                  <a:pt x="52055" y="6189"/>
                  <a:pt x="52084" y="6189"/>
                </a:cubicBezTo>
                <a:cubicBezTo>
                  <a:pt x="52079" y="6164"/>
                  <a:pt x="52089" y="6126"/>
                  <a:pt x="52055" y="6123"/>
                </a:cubicBezTo>
                <a:cubicBezTo>
                  <a:pt x="52047" y="6155"/>
                  <a:pt x="52007" y="6161"/>
                  <a:pt x="51996" y="6189"/>
                </a:cubicBezTo>
                <a:close/>
                <a:moveTo>
                  <a:pt x="43613" y="5969"/>
                </a:moveTo>
                <a:cubicBezTo>
                  <a:pt x="43658" y="5973"/>
                  <a:pt x="43722" y="5961"/>
                  <a:pt x="43731" y="5991"/>
                </a:cubicBezTo>
                <a:cubicBezTo>
                  <a:pt x="43743" y="6052"/>
                  <a:pt x="43621" y="6012"/>
                  <a:pt x="43613" y="6057"/>
                </a:cubicBezTo>
                <a:cubicBezTo>
                  <a:pt x="43719" y="6065"/>
                  <a:pt x="43721" y="6116"/>
                  <a:pt x="43819" y="6079"/>
                </a:cubicBezTo>
                <a:cubicBezTo>
                  <a:pt x="43833" y="6009"/>
                  <a:pt x="43754" y="5993"/>
                  <a:pt x="43819" y="5947"/>
                </a:cubicBezTo>
                <a:cubicBezTo>
                  <a:pt x="43763" y="5951"/>
                  <a:pt x="43529" y="5932"/>
                  <a:pt x="43613" y="5969"/>
                </a:cubicBezTo>
                <a:close/>
                <a:moveTo>
                  <a:pt x="42177" y="6035"/>
                </a:moveTo>
                <a:cubicBezTo>
                  <a:pt x="42131" y="5957"/>
                  <a:pt x="42277" y="6021"/>
                  <a:pt x="42265" y="5969"/>
                </a:cubicBezTo>
                <a:cubicBezTo>
                  <a:pt x="42182" y="5987"/>
                  <a:pt x="42189" y="5938"/>
                  <a:pt x="42119" y="5947"/>
                </a:cubicBezTo>
                <a:cubicBezTo>
                  <a:pt x="42110" y="5997"/>
                  <a:pt x="42126" y="6030"/>
                  <a:pt x="42177" y="6035"/>
                </a:cubicBezTo>
                <a:close/>
                <a:moveTo>
                  <a:pt x="41122" y="6035"/>
                </a:moveTo>
                <a:cubicBezTo>
                  <a:pt x="41193" y="6021"/>
                  <a:pt x="41334" y="6063"/>
                  <a:pt x="41356" y="6013"/>
                </a:cubicBezTo>
                <a:cubicBezTo>
                  <a:pt x="41322" y="6009"/>
                  <a:pt x="41324" y="5978"/>
                  <a:pt x="41327" y="5947"/>
                </a:cubicBezTo>
                <a:cubicBezTo>
                  <a:pt x="41259" y="5976"/>
                  <a:pt x="41109" y="5943"/>
                  <a:pt x="41122" y="6035"/>
                </a:cubicBezTo>
                <a:close/>
                <a:moveTo>
                  <a:pt x="40448" y="6123"/>
                </a:moveTo>
                <a:cubicBezTo>
                  <a:pt x="40504" y="6082"/>
                  <a:pt x="40501" y="6137"/>
                  <a:pt x="40595" y="6123"/>
                </a:cubicBezTo>
                <a:cubicBezTo>
                  <a:pt x="40630" y="6052"/>
                  <a:pt x="40499" y="6107"/>
                  <a:pt x="40536" y="6035"/>
                </a:cubicBezTo>
                <a:cubicBezTo>
                  <a:pt x="40634" y="6040"/>
                  <a:pt x="40666" y="6074"/>
                  <a:pt x="40770" y="6035"/>
                </a:cubicBezTo>
                <a:cubicBezTo>
                  <a:pt x="40777" y="5994"/>
                  <a:pt x="40737" y="5987"/>
                  <a:pt x="40741" y="5947"/>
                </a:cubicBezTo>
                <a:cubicBezTo>
                  <a:pt x="40633" y="5954"/>
                  <a:pt x="40636" y="6044"/>
                  <a:pt x="40477" y="6013"/>
                </a:cubicBezTo>
                <a:cubicBezTo>
                  <a:pt x="40535" y="6089"/>
                  <a:pt x="40377" y="6110"/>
                  <a:pt x="40448" y="6123"/>
                </a:cubicBezTo>
                <a:close/>
                <a:moveTo>
                  <a:pt x="43291" y="5947"/>
                </a:moveTo>
                <a:cubicBezTo>
                  <a:pt x="43192" y="5880"/>
                  <a:pt x="43202" y="6029"/>
                  <a:pt x="43291" y="5947"/>
                </a:cubicBezTo>
                <a:close/>
                <a:moveTo>
                  <a:pt x="46075" y="5947"/>
                </a:moveTo>
                <a:cubicBezTo>
                  <a:pt x="46095" y="5947"/>
                  <a:pt x="46114" y="5947"/>
                  <a:pt x="46134" y="5947"/>
                </a:cubicBezTo>
                <a:cubicBezTo>
                  <a:pt x="46134" y="5933"/>
                  <a:pt x="46134" y="5918"/>
                  <a:pt x="46134" y="5903"/>
                </a:cubicBezTo>
                <a:cubicBezTo>
                  <a:pt x="46114" y="5903"/>
                  <a:pt x="46095" y="5903"/>
                  <a:pt x="46075" y="5903"/>
                </a:cubicBezTo>
                <a:cubicBezTo>
                  <a:pt x="46075" y="5918"/>
                  <a:pt x="46075" y="5933"/>
                  <a:pt x="46075" y="5947"/>
                </a:cubicBezTo>
                <a:close/>
                <a:moveTo>
                  <a:pt x="43349" y="5925"/>
                </a:moveTo>
                <a:cubicBezTo>
                  <a:pt x="43349" y="5947"/>
                  <a:pt x="43349" y="5969"/>
                  <a:pt x="43349" y="5991"/>
                </a:cubicBezTo>
                <a:cubicBezTo>
                  <a:pt x="43400" y="5990"/>
                  <a:pt x="43441" y="5996"/>
                  <a:pt x="43467" y="6013"/>
                </a:cubicBezTo>
                <a:cubicBezTo>
                  <a:pt x="43470" y="5986"/>
                  <a:pt x="43475" y="5961"/>
                  <a:pt x="43526" y="5969"/>
                </a:cubicBezTo>
                <a:cubicBezTo>
                  <a:pt x="43551" y="5886"/>
                  <a:pt x="43394" y="5891"/>
                  <a:pt x="43349" y="5925"/>
                </a:cubicBezTo>
                <a:close/>
                <a:moveTo>
                  <a:pt x="45753" y="5991"/>
                </a:moveTo>
                <a:cubicBezTo>
                  <a:pt x="45873" y="6014"/>
                  <a:pt x="45909" y="5861"/>
                  <a:pt x="45782" y="5881"/>
                </a:cubicBezTo>
                <a:cubicBezTo>
                  <a:pt x="45758" y="5906"/>
                  <a:pt x="45744" y="5940"/>
                  <a:pt x="45753" y="5991"/>
                </a:cubicBezTo>
                <a:close/>
                <a:moveTo>
                  <a:pt x="18553" y="5925"/>
                </a:moveTo>
                <a:cubicBezTo>
                  <a:pt x="18573" y="5925"/>
                  <a:pt x="18592" y="5925"/>
                  <a:pt x="18612" y="5925"/>
                </a:cubicBezTo>
                <a:cubicBezTo>
                  <a:pt x="18612" y="5911"/>
                  <a:pt x="18612" y="5895"/>
                  <a:pt x="18612" y="5881"/>
                </a:cubicBezTo>
                <a:cubicBezTo>
                  <a:pt x="18592" y="5881"/>
                  <a:pt x="18573" y="5881"/>
                  <a:pt x="18553" y="5881"/>
                </a:cubicBezTo>
                <a:cubicBezTo>
                  <a:pt x="18553" y="5895"/>
                  <a:pt x="18553" y="5911"/>
                  <a:pt x="18553" y="5925"/>
                </a:cubicBezTo>
                <a:close/>
                <a:moveTo>
                  <a:pt x="48977" y="5881"/>
                </a:moveTo>
                <a:cubicBezTo>
                  <a:pt x="48863" y="5895"/>
                  <a:pt x="48856" y="5899"/>
                  <a:pt x="48772" y="5859"/>
                </a:cubicBezTo>
                <a:cubicBezTo>
                  <a:pt x="48705" y="5955"/>
                  <a:pt x="49007" y="5954"/>
                  <a:pt x="48977" y="5881"/>
                </a:cubicBezTo>
                <a:close/>
                <a:moveTo>
                  <a:pt x="46310" y="5925"/>
                </a:moveTo>
                <a:cubicBezTo>
                  <a:pt x="46377" y="5931"/>
                  <a:pt x="46419" y="5919"/>
                  <a:pt x="46428" y="5881"/>
                </a:cubicBezTo>
                <a:cubicBezTo>
                  <a:pt x="46372" y="5886"/>
                  <a:pt x="46362" y="5857"/>
                  <a:pt x="46310" y="5859"/>
                </a:cubicBezTo>
                <a:cubicBezTo>
                  <a:pt x="46310" y="5881"/>
                  <a:pt x="46310" y="5903"/>
                  <a:pt x="46310" y="5925"/>
                </a:cubicBezTo>
                <a:close/>
                <a:moveTo>
                  <a:pt x="45578" y="5925"/>
                </a:moveTo>
                <a:cubicBezTo>
                  <a:pt x="45543" y="5928"/>
                  <a:pt x="45569" y="5951"/>
                  <a:pt x="45578" y="5947"/>
                </a:cubicBezTo>
                <a:cubicBezTo>
                  <a:pt x="45605" y="5933"/>
                  <a:pt x="45716" y="5874"/>
                  <a:pt x="45578" y="5859"/>
                </a:cubicBezTo>
                <a:cubicBezTo>
                  <a:pt x="45565" y="5894"/>
                  <a:pt x="45621" y="5919"/>
                  <a:pt x="45578" y="5925"/>
                </a:cubicBezTo>
                <a:close/>
                <a:moveTo>
                  <a:pt x="45049" y="5859"/>
                </a:moveTo>
                <a:cubicBezTo>
                  <a:pt x="45010" y="5895"/>
                  <a:pt x="44919" y="5893"/>
                  <a:pt x="44874" y="5925"/>
                </a:cubicBezTo>
                <a:cubicBezTo>
                  <a:pt x="44872" y="5912"/>
                  <a:pt x="44869" y="5898"/>
                  <a:pt x="44844" y="5903"/>
                </a:cubicBezTo>
                <a:cubicBezTo>
                  <a:pt x="44877" y="6023"/>
                  <a:pt x="45033" y="5901"/>
                  <a:pt x="45049" y="5903"/>
                </a:cubicBezTo>
                <a:cubicBezTo>
                  <a:pt x="45054" y="5904"/>
                  <a:pt x="45045" y="5943"/>
                  <a:pt x="45049" y="5947"/>
                </a:cubicBezTo>
                <a:cubicBezTo>
                  <a:pt x="45061" y="5955"/>
                  <a:pt x="45170" y="5954"/>
                  <a:pt x="45196" y="5969"/>
                </a:cubicBezTo>
                <a:cubicBezTo>
                  <a:pt x="45201" y="5957"/>
                  <a:pt x="45198" y="5919"/>
                  <a:pt x="45225" y="5925"/>
                </a:cubicBezTo>
                <a:cubicBezTo>
                  <a:pt x="45262" y="5932"/>
                  <a:pt x="45235" y="5961"/>
                  <a:pt x="45254" y="5969"/>
                </a:cubicBezTo>
                <a:cubicBezTo>
                  <a:pt x="45284" y="5980"/>
                  <a:pt x="45329" y="5952"/>
                  <a:pt x="45343" y="5947"/>
                </a:cubicBezTo>
                <a:cubicBezTo>
                  <a:pt x="45370" y="5935"/>
                  <a:pt x="45392" y="5928"/>
                  <a:pt x="45401" y="5903"/>
                </a:cubicBezTo>
                <a:cubicBezTo>
                  <a:pt x="45267" y="5901"/>
                  <a:pt x="45104" y="5921"/>
                  <a:pt x="45049" y="5859"/>
                </a:cubicBezTo>
                <a:close/>
                <a:moveTo>
                  <a:pt x="47864" y="5881"/>
                </a:moveTo>
                <a:cubicBezTo>
                  <a:pt x="47883" y="5881"/>
                  <a:pt x="47902" y="5881"/>
                  <a:pt x="47922" y="5881"/>
                </a:cubicBezTo>
                <a:cubicBezTo>
                  <a:pt x="47922" y="5866"/>
                  <a:pt x="47922" y="5852"/>
                  <a:pt x="47922" y="5837"/>
                </a:cubicBezTo>
                <a:cubicBezTo>
                  <a:pt x="47902" y="5837"/>
                  <a:pt x="47883" y="5837"/>
                  <a:pt x="47864" y="5837"/>
                </a:cubicBezTo>
                <a:cubicBezTo>
                  <a:pt x="47864" y="5852"/>
                  <a:pt x="47864" y="5866"/>
                  <a:pt x="47864" y="5881"/>
                </a:cubicBezTo>
                <a:close/>
                <a:moveTo>
                  <a:pt x="47716" y="5881"/>
                </a:moveTo>
                <a:cubicBezTo>
                  <a:pt x="47737" y="5881"/>
                  <a:pt x="47756" y="5881"/>
                  <a:pt x="47775" y="5881"/>
                </a:cubicBezTo>
                <a:cubicBezTo>
                  <a:pt x="47777" y="5854"/>
                  <a:pt x="47813" y="5850"/>
                  <a:pt x="47805" y="5815"/>
                </a:cubicBezTo>
                <a:cubicBezTo>
                  <a:pt x="47785" y="5815"/>
                  <a:pt x="47765" y="5815"/>
                  <a:pt x="47746" y="5815"/>
                </a:cubicBezTo>
                <a:cubicBezTo>
                  <a:pt x="47744" y="5843"/>
                  <a:pt x="47709" y="5845"/>
                  <a:pt x="47716" y="5881"/>
                </a:cubicBezTo>
                <a:close/>
                <a:moveTo>
                  <a:pt x="48860" y="5837"/>
                </a:moveTo>
                <a:cubicBezTo>
                  <a:pt x="48897" y="5867"/>
                  <a:pt x="49003" y="5871"/>
                  <a:pt x="49007" y="5815"/>
                </a:cubicBezTo>
                <a:cubicBezTo>
                  <a:pt x="48971" y="5787"/>
                  <a:pt x="48896" y="5805"/>
                  <a:pt x="48860" y="5837"/>
                </a:cubicBezTo>
                <a:close/>
                <a:moveTo>
                  <a:pt x="48596" y="5881"/>
                </a:moveTo>
                <a:cubicBezTo>
                  <a:pt x="48709" y="5898"/>
                  <a:pt x="48709" y="5776"/>
                  <a:pt x="48596" y="5793"/>
                </a:cubicBezTo>
                <a:cubicBezTo>
                  <a:pt x="48596" y="5822"/>
                  <a:pt x="48596" y="5852"/>
                  <a:pt x="48596" y="5881"/>
                </a:cubicBezTo>
                <a:close/>
                <a:moveTo>
                  <a:pt x="50120" y="5793"/>
                </a:moveTo>
                <a:cubicBezTo>
                  <a:pt x="50094" y="5765"/>
                  <a:pt x="50035" y="5793"/>
                  <a:pt x="50002" y="5793"/>
                </a:cubicBezTo>
                <a:cubicBezTo>
                  <a:pt x="50002" y="5793"/>
                  <a:pt x="49952" y="5748"/>
                  <a:pt x="49944" y="5793"/>
                </a:cubicBezTo>
                <a:cubicBezTo>
                  <a:pt x="49965" y="5810"/>
                  <a:pt x="50108" y="5842"/>
                  <a:pt x="50120" y="5793"/>
                </a:cubicBezTo>
                <a:close/>
                <a:moveTo>
                  <a:pt x="50502" y="5748"/>
                </a:moveTo>
                <a:cubicBezTo>
                  <a:pt x="50464" y="5783"/>
                  <a:pt x="50293" y="5771"/>
                  <a:pt x="50384" y="5793"/>
                </a:cubicBezTo>
                <a:cubicBezTo>
                  <a:pt x="50450" y="5809"/>
                  <a:pt x="50595" y="5797"/>
                  <a:pt x="50589" y="5771"/>
                </a:cubicBezTo>
                <a:cubicBezTo>
                  <a:pt x="50549" y="5772"/>
                  <a:pt x="50525" y="5761"/>
                  <a:pt x="50502" y="5748"/>
                </a:cubicBezTo>
                <a:close/>
                <a:moveTo>
                  <a:pt x="53226" y="5771"/>
                </a:moveTo>
                <a:cubicBezTo>
                  <a:pt x="53309" y="5767"/>
                  <a:pt x="53427" y="5790"/>
                  <a:pt x="53433" y="5727"/>
                </a:cubicBezTo>
                <a:cubicBezTo>
                  <a:pt x="53305" y="5746"/>
                  <a:pt x="53270" y="5708"/>
                  <a:pt x="53226" y="5771"/>
                </a:cubicBezTo>
                <a:close/>
                <a:moveTo>
                  <a:pt x="51087" y="5748"/>
                </a:moveTo>
                <a:cubicBezTo>
                  <a:pt x="51019" y="5756"/>
                  <a:pt x="50975" y="5746"/>
                  <a:pt x="50941" y="5727"/>
                </a:cubicBezTo>
                <a:cubicBezTo>
                  <a:pt x="50889" y="5825"/>
                  <a:pt x="51095" y="5805"/>
                  <a:pt x="51087" y="5748"/>
                </a:cubicBezTo>
                <a:close/>
                <a:moveTo>
                  <a:pt x="52201" y="5727"/>
                </a:moveTo>
                <a:cubicBezTo>
                  <a:pt x="52202" y="5726"/>
                  <a:pt x="52318" y="5720"/>
                  <a:pt x="52289" y="5705"/>
                </a:cubicBezTo>
                <a:cubicBezTo>
                  <a:pt x="52248" y="5684"/>
                  <a:pt x="52089" y="5705"/>
                  <a:pt x="52113" y="5727"/>
                </a:cubicBezTo>
                <a:cubicBezTo>
                  <a:pt x="52175" y="5727"/>
                  <a:pt x="52173" y="5748"/>
                  <a:pt x="52201" y="5727"/>
                </a:cubicBezTo>
                <a:close/>
                <a:moveTo>
                  <a:pt x="51585" y="5705"/>
                </a:moveTo>
                <a:cubicBezTo>
                  <a:pt x="51589" y="5801"/>
                  <a:pt x="51787" y="5726"/>
                  <a:pt x="51790" y="5683"/>
                </a:cubicBezTo>
                <a:cubicBezTo>
                  <a:pt x="51681" y="5705"/>
                  <a:pt x="51714" y="5730"/>
                  <a:pt x="51585" y="5705"/>
                </a:cubicBezTo>
                <a:close/>
                <a:moveTo>
                  <a:pt x="51322" y="5727"/>
                </a:moveTo>
                <a:cubicBezTo>
                  <a:pt x="51341" y="5727"/>
                  <a:pt x="51360" y="5727"/>
                  <a:pt x="51381" y="5727"/>
                </a:cubicBezTo>
                <a:cubicBezTo>
                  <a:pt x="51381" y="5713"/>
                  <a:pt x="51381" y="5698"/>
                  <a:pt x="51381" y="5683"/>
                </a:cubicBezTo>
                <a:cubicBezTo>
                  <a:pt x="51360" y="5683"/>
                  <a:pt x="51341" y="5683"/>
                  <a:pt x="51322" y="5683"/>
                </a:cubicBezTo>
                <a:cubicBezTo>
                  <a:pt x="51322" y="5698"/>
                  <a:pt x="51322" y="5713"/>
                  <a:pt x="51322" y="5727"/>
                </a:cubicBezTo>
                <a:close/>
                <a:moveTo>
                  <a:pt x="54429" y="5705"/>
                </a:moveTo>
                <a:cubicBezTo>
                  <a:pt x="54479" y="5706"/>
                  <a:pt x="54503" y="5688"/>
                  <a:pt x="54517" y="5661"/>
                </a:cubicBezTo>
                <a:cubicBezTo>
                  <a:pt x="54471" y="5663"/>
                  <a:pt x="54415" y="5658"/>
                  <a:pt x="54429" y="5705"/>
                </a:cubicBezTo>
                <a:close/>
                <a:moveTo>
                  <a:pt x="54106" y="5683"/>
                </a:moveTo>
                <a:cubicBezTo>
                  <a:pt x="54093" y="5678"/>
                  <a:pt x="54017" y="5661"/>
                  <a:pt x="54019" y="5661"/>
                </a:cubicBezTo>
                <a:cubicBezTo>
                  <a:pt x="54016" y="5662"/>
                  <a:pt x="54020" y="5681"/>
                  <a:pt x="54019" y="5683"/>
                </a:cubicBezTo>
                <a:cubicBezTo>
                  <a:pt x="54004" y="5694"/>
                  <a:pt x="53972" y="5656"/>
                  <a:pt x="53960" y="5661"/>
                </a:cubicBezTo>
                <a:cubicBezTo>
                  <a:pt x="53952" y="5693"/>
                  <a:pt x="53912" y="5698"/>
                  <a:pt x="53901" y="5727"/>
                </a:cubicBezTo>
                <a:cubicBezTo>
                  <a:pt x="54025" y="5750"/>
                  <a:pt x="54100" y="5681"/>
                  <a:pt x="54164" y="5727"/>
                </a:cubicBezTo>
                <a:cubicBezTo>
                  <a:pt x="54169" y="5684"/>
                  <a:pt x="54145" y="5695"/>
                  <a:pt x="54106" y="5683"/>
                </a:cubicBezTo>
                <a:close/>
                <a:moveTo>
                  <a:pt x="54986" y="5683"/>
                </a:moveTo>
                <a:cubicBezTo>
                  <a:pt x="55037" y="5678"/>
                  <a:pt x="55132" y="5705"/>
                  <a:pt x="55103" y="5639"/>
                </a:cubicBezTo>
                <a:cubicBezTo>
                  <a:pt x="55048" y="5642"/>
                  <a:pt x="55004" y="5653"/>
                  <a:pt x="54986" y="5683"/>
                </a:cubicBezTo>
                <a:close/>
                <a:moveTo>
                  <a:pt x="53168" y="5683"/>
                </a:moveTo>
                <a:cubicBezTo>
                  <a:pt x="53261" y="5696"/>
                  <a:pt x="53260" y="5642"/>
                  <a:pt x="53315" y="5683"/>
                </a:cubicBezTo>
                <a:cubicBezTo>
                  <a:pt x="53344" y="5603"/>
                  <a:pt x="53151" y="5636"/>
                  <a:pt x="53168" y="5683"/>
                </a:cubicBezTo>
                <a:close/>
                <a:moveTo>
                  <a:pt x="40272" y="5661"/>
                </a:moveTo>
                <a:cubicBezTo>
                  <a:pt x="40132" y="5600"/>
                  <a:pt x="40201" y="5733"/>
                  <a:pt x="40272" y="5661"/>
                </a:cubicBezTo>
                <a:close/>
                <a:moveTo>
                  <a:pt x="41151" y="5617"/>
                </a:moveTo>
                <a:cubicBezTo>
                  <a:pt x="41116" y="5614"/>
                  <a:pt x="41085" y="5578"/>
                  <a:pt x="41063" y="5617"/>
                </a:cubicBezTo>
                <a:cubicBezTo>
                  <a:pt x="41098" y="5620"/>
                  <a:pt x="41130" y="5656"/>
                  <a:pt x="41151" y="5617"/>
                </a:cubicBezTo>
                <a:close/>
                <a:moveTo>
                  <a:pt x="39804" y="5705"/>
                </a:moveTo>
                <a:cubicBezTo>
                  <a:pt x="39883" y="5706"/>
                  <a:pt x="39862" y="5668"/>
                  <a:pt x="39920" y="5705"/>
                </a:cubicBezTo>
                <a:cubicBezTo>
                  <a:pt x="39898" y="5638"/>
                  <a:pt x="40001" y="5662"/>
                  <a:pt x="39979" y="5594"/>
                </a:cubicBezTo>
                <a:cubicBezTo>
                  <a:pt x="39918" y="5608"/>
                  <a:pt x="39786" y="5567"/>
                  <a:pt x="39774" y="5617"/>
                </a:cubicBezTo>
                <a:cubicBezTo>
                  <a:pt x="39817" y="5621"/>
                  <a:pt x="39801" y="5671"/>
                  <a:pt x="39804" y="5705"/>
                </a:cubicBezTo>
                <a:close/>
                <a:moveTo>
                  <a:pt x="39510" y="5617"/>
                </a:moveTo>
                <a:cubicBezTo>
                  <a:pt x="39369" y="5555"/>
                  <a:pt x="39438" y="5689"/>
                  <a:pt x="39510" y="5617"/>
                </a:cubicBezTo>
                <a:close/>
                <a:moveTo>
                  <a:pt x="56334" y="5617"/>
                </a:moveTo>
                <a:cubicBezTo>
                  <a:pt x="56316" y="5606"/>
                  <a:pt x="56394" y="5602"/>
                  <a:pt x="56421" y="5617"/>
                </a:cubicBezTo>
                <a:cubicBezTo>
                  <a:pt x="56436" y="5534"/>
                  <a:pt x="56236" y="5555"/>
                  <a:pt x="56334" y="5617"/>
                </a:cubicBezTo>
                <a:close/>
                <a:moveTo>
                  <a:pt x="41445" y="5617"/>
                </a:moveTo>
                <a:cubicBezTo>
                  <a:pt x="41464" y="5617"/>
                  <a:pt x="41483" y="5617"/>
                  <a:pt x="41503" y="5617"/>
                </a:cubicBezTo>
                <a:cubicBezTo>
                  <a:pt x="41549" y="5563"/>
                  <a:pt x="41403" y="5552"/>
                  <a:pt x="41415" y="5594"/>
                </a:cubicBezTo>
                <a:cubicBezTo>
                  <a:pt x="41433" y="5596"/>
                  <a:pt x="41450" y="5598"/>
                  <a:pt x="41445" y="5617"/>
                </a:cubicBezTo>
                <a:close/>
                <a:moveTo>
                  <a:pt x="41240" y="5639"/>
                </a:moveTo>
                <a:cubicBezTo>
                  <a:pt x="41280" y="5638"/>
                  <a:pt x="41304" y="5650"/>
                  <a:pt x="41327" y="5661"/>
                </a:cubicBezTo>
                <a:cubicBezTo>
                  <a:pt x="41348" y="5645"/>
                  <a:pt x="41400" y="5554"/>
                  <a:pt x="41297" y="5573"/>
                </a:cubicBezTo>
                <a:cubicBezTo>
                  <a:pt x="41306" y="5616"/>
                  <a:pt x="41258" y="5617"/>
                  <a:pt x="41240" y="5639"/>
                </a:cubicBezTo>
                <a:close/>
                <a:moveTo>
                  <a:pt x="40242" y="5617"/>
                </a:moveTo>
                <a:cubicBezTo>
                  <a:pt x="40243" y="5581"/>
                  <a:pt x="40324" y="5605"/>
                  <a:pt x="40330" y="5573"/>
                </a:cubicBezTo>
                <a:cubicBezTo>
                  <a:pt x="40271" y="5554"/>
                  <a:pt x="40169" y="5608"/>
                  <a:pt x="40242" y="5617"/>
                </a:cubicBezTo>
                <a:close/>
                <a:moveTo>
                  <a:pt x="40096" y="5639"/>
                </a:moveTo>
                <a:cubicBezTo>
                  <a:pt x="40098" y="5626"/>
                  <a:pt x="40101" y="5613"/>
                  <a:pt x="40125" y="5617"/>
                </a:cubicBezTo>
                <a:cubicBezTo>
                  <a:pt x="40122" y="5590"/>
                  <a:pt x="40116" y="5564"/>
                  <a:pt x="40067" y="5573"/>
                </a:cubicBezTo>
                <a:cubicBezTo>
                  <a:pt x="40071" y="5599"/>
                  <a:pt x="40062" y="5636"/>
                  <a:pt x="40096" y="5639"/>
                </a:cubicBezTo>
                <a:close/>
                <a:moveTo>
                  <a:pt x="55044" y="5551"/>
                </a:moveTo>
                <a:cubicBezTo>
                  <a:pt x="55025" y="5551"/>
                  <a:pt x="55006" y="5551"/>
                  <a:pt x="54986" y="5551"/>
                </a:cubicBezTo>
                <a:cubicBezTo>
                  <a:pt x="54963" y="5555"/>
                  <a:pt x="54928" y="5551"/>
                  <a:pt x="54927" y="5573"/>
                </a:cubicBezTo>
                <a:cubicBezTo>
                  <a:pt x="54971" y="5569"/>
                  <a:pt x="55036" y="5581"/>
                  <a:pt x="55044" y="5551"/>
                </a:cubicBezTo>
                <a:close/>
                <a:moveTo>
                  <a:pt x="54281" y="5594"/>
                </a:moveTo>
                <a:cubicBezTo>
                  <a:pt x="54260" y="5590"/>
                  <a:pt x="54251" y="5533"/>
                  <a:pt x="54194" y="5551"/>
                </a:cubicBezTo>
                <a:cubicBezTo>
                  <a:pt x="54123" y="5616"/>
                  <a:pt x="54044" y="5616"/>
                  <a:pt x="53960" y="5594"/>
                </a:cubicBezTo>
                <a:cubicBezTo>
                  <a:pt x="53926" y="5656"/>
                  <a:pt x="54032" y="5636"/>
                  <a:pt x="54076" y="5639"/>
                </a:cubicBezTo>
                <a:cubicBezTo>
                  <a:pt x="54136" y="5644"/>
                  <a:pt x="54215" y="5643"/>
                  <a:pt x="54254" y="5639"/>
                </a:cubicBezTo>
                <a:cubicBezTo>
                  <a:pt x="54290" y="5635"/>
                  <a:pt x="54395" y="5613"/>
                  <a:pt x="54399" y="5594"/>
                </a:cubicBezTo>
                <a:cubicBezTo>
                  <a:pt x="54363" y="5560"/>
                  <a:pt x="54319" y="5605"/>
                  <a:pt x="54281" y="5594"/>
                </a:cubicBezTo>
                <a:close/>
                <a:moveTo>
                  <a:pt x="53812" y="5573"/>
                </a:moveTo>
                <a:cubicBezTo>
                  <a:pt x="53806" y="5590"/>
                  <a:pt x="53812" y="5617"/>
                  <a:pt x="53784" y="5617"/>
                </a:cubicBezTo>
                <a:cubicBezTo>
                  <a:pt x="53755" y="5617"/>
                  <a:pt x="53749" y="5599"/>
                  <a:pt x="53725" y="5594"/>
                </a:cubicBezTo>
                <a:cubicBezTo>
                  <a:pt x="53718" y="5612"/>
                  <a:pt x="53725" y="5638"/>
                  <a:pt x="53696" y="5639"/>
                </a:cubicBezTo>
                <a:cubicBezTo>
                  <a:pt x="53604" y="5596"/>
                  <a:pt x="53593" y="5637"/>
                  <a:pt x="53549" y="5661"/>
                </a:cubicBezTo>
                <a:cubicBezTo>
                  <a:pt x="53607" y="5629"/>
                  <a:pt x="53605" y="5693"/>
                  <a:pt x="53549" y="5705"/>
                </a:cubicBezTo>
                <a:cubicBezTo>
                  <a:pt x="53517" y="5713"/>
                  <a:pt x="53466" y="5698"/>
                  <a:pt x="53462" y="5727"/>
                </a:cubicBezTo>
                <a:cubicBezTo>
                  <a:pt x="53498" y="5729"/>
                  <a:pt x="53532" y="5734"/>
                  <a:pt x="53520" y="5771"/>
                </a:cubicBezTo>
                <a:cubicBezTo>
                  <a:pt x="53648" y="5786"/>
                  <a:pt x="53651" y="5707"/>
                  <a:pt x="53755" y="5705"/>
                </a:cubicBezTo>
                <a:cubicBezTo>
                  <a:pt x="53683" y="5815"/>
                  <a:pt x="53930" y="5701"/>
                  <a:pt x="53930" y="5639"/>
                </a:cubicBezTo>
                <a:cubicBezTo>
                  <a:pt x="53713" y="5647"/>
                  <a:pt x="54012" y="5584"/>
                  <a:pt x="53901" y="5551"/>
                </a:cubicBezTo>
                <a:cubicBezTo>
                  <a:pt x="53896" y="5576"/>
                  <a:pt x="53854" y="5575"/>
                  <a:pt x="53812" y="5573"/>
                </a:cubicBezTo>
                <a:close/>
                <a:moveTo>
                  <a:pt x="42969" y="5639"/>
                </a:moveTo>
                <a:cubicBezTo>
                  <a:pt x="43042" y="5611"/>
                  <a:pt x="42912" y="5513"/>
                  <a:pt x="42881" y="5573"/>
                </a:cubicBezTo>
                <a:cubicBezTo>
                  <a:pt x="42948" y="5566"/>
                  <a:pt x="42913" y="5636"/>
                  <a:pt x="42969" y="5639"/>
                </a:cubicBezTo>
                <a:close/>
                <a:moveTo>
                  <a:pt x="41005" y="5639"/>
                </a:moveTo>
                <a:cubicBezTo>
                  <a:pt x="40998" y="5600"/>
                  <a:pt x="41034" y="5528"/>
                  <a:pt x="40946" y="5551"/>
                </a:cubicBezTo>
                <a:cubicBezTo>
                  <a:pt x="40950" y="5592"/>
                  <a:pt x="40965" y="5624"/>
                  <a:pt x="41005" y="5639"/>
                </a:cubicBezTo>
                <a:close/>
                <a:moveTo>
                  <a:pt x="38719" y="5639"/>
                </a:moveTo>
                <a:cubicBezTo>
                  <a:pt x="38759" y="5638"/>
                  <a:pt x="38783" y="5650"/>
                  <a:pt x="38806" y="5661"/>
                </a:cubicBezTo>
                <a:cubicBezTo>
                  <a:pt x="38829" y="5646"/>
                  <a:pt x="38883" y="5530"/>
                  <a:pt x="38777" y="5551"/>
                </a:cubicBezTo>
                <a:cubicBezTo>
                  <a:pt x="38811" y="5620"/>
                  <a:pt x="38731" y="5605"/>
                  <a:pt x="38719" y="5639"/>
                </a:cubicBezTo>
                <a:close/>
                <a:moveTo>
                  <a:pt x="54487" y="5639"/>
                </a:moveTo>
                <a:cubicBezTo>
                  <a:pt x="54557" y="5639"/>
                  <a:pt x="54573" y="5601"/>
                  <a:pt x="54663" y="5617"/>
                </a:cubicBezTo>
                <a:cubicBezTo>
                  <a:pt x="54666" y="5557"/>
                  <a:pt x="54615" y="5573"/>
                  <a:pt x="54663" y="5528"/>
                </a:cubicBezTo>
                <a:cubicBezTo>
                  <a:pt x="54615" y="5528"/>
                  <a:pt x="54565" y="5528"/>
                  <a:pt x="54517" y="5528"/>
                </a:cubicBezTo>
                <a:cubicBezTo>
                  <a:pt x="54529" y="5582"/>
                  <a:pt x="54463" y="5576"/>
                  <a:pt x="54487" y="5639"/>
                </a:cubicBezTo>
                <a:close/>
                <a:moveTo>
                  <a:pt x="44903" y="5573"/>
                </a:moveTo>
                <a:cubicBezTo>
                  <a:pt x="44923" y="5588"/>
                  <a:pt x="45030" y="5567"/>
                  <a:pt x="45020" y="5551"/>
                </a:cubicBezTo>
                <a:cubicBezTo>
                  <a:pt x="44980" y="5509"/>
                  <a:pt x="44890" y="5563"/>
                  <a:pt x="44903" y="5573"/>
                </a:cubicBezTo>
                <a:close/>
                <a:moveTo>
                  <a:pt x="44580" y="5528"/>
                </a:moveTo>
                <a:cubicBezTo>
                  <a:pt x="44580" y="5558"/>
                  <a:pt x="44529" y="5549"/>
                  <a:pt x="44522" y="5573"/>
                </a:cubicBezTo>
                <a:cubicBezTo>
                  <a:pt x="44642" y="5555"/>
                  <a:pt x="44673" y="5606"/>
                  <a:pt x="44785" y="5594"/>
                </a:cubicBezTo>
                <a:cubicBezTo>
                  <a:pt x="44779" y="5477"/>
                  <a:pt x="44665" y="5578"/>
                  <a:pt x="44580" y="5528"/>
                </a:cubicBezTo>
                <a:close/>
                <a:moveTo>
                  <a:pt x="45635" y="5551"/>
                </a:moveTo>
                <a:cubicBezTo>
                  <a:pt x="45686" y="5552"/>
                  <a:pt x="45711" y="5534"/>
                  <a:pt x="45724" y="5507"/>
                </a:cubicBezTo>
                <a:cubicBezTo>
                  <a:pt x="45677" y="5509"/>
                  <a:pt x="45623" y="5503"/>
                  <a:pt x="45635" y="5551"/>
                </a:cubicBezTo>
                <a:close/>
                <a:moveTo>
                  <a:pt x="45607" y="5528"/>
                </a:moveTo>
                <a:cubicBezTo>
                  <a:pt x="45569" y="5528"/>
                  <a:pt x="45566" y="5501"/>
                  <a:pt x="45518" y="5507"/>
                </a:cubicBezTo>
                <a:cubicBezTo>
                  <a:pt x="45473" y="5561"/>
                  <a:pt x="45618" y="5572"/>
                  <a:pt x="45607" y="5528"/>
                </a:cubicBezTo>
                <a:close/>
                <a:moveTo>
                  <a:pt x="36637" y="5573"/>
                </a:moveTo>
                <a:cubicBezTo>
                  <a:pt x="36637" y="5558"/>
                  <a:pt x="36637" y="5543"/>
                  <a:pt x="36637" y="5528"/>
                </a:cubicBezTo>
                <a:cubicBezTo>
                  <a:pt x="36584" y="5456"/>
                  <a:pt x="36495" y="5594"/>
                  <a:pt x="36637" y="5573"/>
                </a:cubicBezTo>
                <a:close/>
                <a:moveTo>
                  <a:pt x="31801" y="5507"/>
                </a:moveTo>
                <a:cubicBezTo>
                  <a:pt x="31750" y="5519"/>
                  <a:pt x="31629" y="5480"/>
                  <a:pt x="31625" y="5528"/>
                </a:cubicBezTo>
                <a:cubicBezTo>
                  <a:pt x="31663" y="5559"/>
                  <a:pt x="31800" y="5567"/>
                  <a:pt x="31801" y="5507"/>
                </a:cubicBezTo>
                <a:close/>
                <a:moveTo>
                  <a:pt x="18670" y="5551"/>
                </a:moveTo>
                <a:cubicBezTo>
                  <a:pt x="18706" y="5579"/>
                  <a:pt x="18781" y="5560"/>
                  <a:pt x="18817" y="5528"/>
                </a:cubicBezTo>
                <a:cubicBezTo>
                  <a:pt x="18773" y="5494"/>
                  <a:pt x="18697" y="5512"/>
                  <a:pt x="18670" y="5551"/>
                </a:cubicBezTo>
                <a:close/>
                <a:moveTo>
                  <a:pt x="55278" y="5551"/>
                </a:moveTo>
                <a:cubicBezTo>
                  <a:pt x="55205" y="5548"/>
                  <a:pt x="55157" y="5562"/>
                  <a:pt x="55132" y="5594"/>
                </a:cubicBezTo>
                <a:cubicBezTo>
                  <a:pt x="55187" y="5585"/>
                  <a:pt x="55309" y="5624"/>
                  <a:pt x="55278" y="5551"/>
                </a:cubicBezTo>
                <a:close/>
                <a:moveTo>
                  <a:pt x="55250" y="5639"/>
                </a:moveTo>
                <a:cubicBezTo>
                  <a:pt x="55272" y="5644"/>
                  <a:pt x="55307" y="5639"/>
                  <a:pt x="55307" y="5661"/>
                </a:cubicBezTo>
                <a:cubicBezTo>
                  <a:pt x="55409" y="5678"/>
                  <a:pt x="55431" y="5636"/>
                  <a:pt x="55485" y="5617"/>
                </a:cubicBezTo>
                <a:cubicBezTo>
                  <a:pt x="55537" y="5662"/>
                  <a:pt x="55570" y="5615"/>
                  <a:pt x="55600" y="5617"/>
                </a:cubicBezTo>
                <a:cubicBezTo>
                  <a:pt x="55615" y="5617"/>
                  <a:pt x="55617" y="5650"/>
                  <a:pt x="55660" y="5639"/>
                </a:cubicBezTo>
                <a:cubicBezTo>
                  <a:pt x="55683" y="5633"/>
                  <a:pt x="55690" y="5577"/>
                  <a:pt x="55748" y="5594"/>
                </a:cubicBezTo>
                <a:cubicBezTo>
                  <a:pt x="55770" y="5519"/>
                  <a:pt x="55629" y="5567"/>
                  <a:pt x="55660" y="5485"/>
                </a:cubicBezTo>
                <a:cubicBezTo>
                  <a:pt x="55566" y="5474"/>
                  <a:pt x="55545" y="5516"/>
                  <a:pt x="55485" y="5528"/>
                </a:cubicBezTo>
                <a:cubicBezTo>
                  <a:pt x="55472" y="5501"/>
                  <a:pt x="55446" y="5483"/>
                  <a:pt x="55396" y="5485"/>
                </a:cubicBezTo>
                <a:cubicBezTo>
                  <a:pt x="55396" y="5500"/>
                  <a:pt x="55396" y="5514"/>
                  <a:pt x="55396" y="5528"/>
                </a:cubicBezTo>
                <a:cubicBezTo>
                  <a:pt x="55377" y="5530"/>
                  <a:pt x="55361" y="5532"/>
                  <a:pt x="55367" y="5551"/>
                </a:cubicBezTo>
                <a:cubicBezTo>
                  <a:pt x="55469" y="5582"/>
                  <a:pt x="55554" y="5489"/>
                  <a:pt x="55600" y="5551"/>
                </a:cubicBezTo>
                <a:cubicBezTo>
                  <a:pt x="55527" y="5613"/>
                  <a:pt x="55294" y="5555"/>
                  <a:pt x="55250" y="5639"/>
                </a:cubicBezTo>
                <a:close/>
                <a:moveTo>
                  <a:pt x="43701" y="5573"/>
                </a:moveTo>
                <a:cubicBezTo>
                  <a:pt x="43608" y="5547"/>
                  <a:pt x="43456" y="5560"/>
                  <a:pt x="43320" y="5573"/>
                </a:cubicBezTo>
                <a:cubicBezTo>
                  <a:pt x="43309" y="5641"/>
                  <a:pt x="43383" y="5641"/>
                  <a:pt x="43408" y="5617"/>
                </a:cubicBezTo>
                <a:cubicBezTo>
                  <a:pt x="43423" y="5602"/>
                  <a:pt x="43443" y="5639"/>
                  <a:pt x="43437" y="5639"/>
                </a:cubicBezTo>
                <a:cubicBezTo>
                  <a:pt x="43551" y="5653"/>
                  <a:pt x="43501" y="5603"/>
                  <a:pt x="43555" y="5594"/>
                </a:cubicBezTo>
                <a:cubicBezTo>
                  <a:pt x="43559" y="5618"/>
                  <a:pt x="43581" y="5612"/>
                  <a:pt x="43613" y="5617"/>
                </a:cubicBezTo>
                <a:cubicBezTo>
                  <a:pt x="43746" y="5636"/>
                  <a:pt x="43737" y="5645"/>
                  <a:pt x="43819" y="5594"/>
                </a:cubicBezTo>
                <a:cubicBezTo>
                  <a:pt x="43887" y="5657"/>
                  <a:pt x="44017" y="5624"/>
                  <a:pt x="44082" y="5573"/>
                </a:cubicBezTo>
                <a:cubicBezTo>
                  <a:pt x="44038" y="5561"/>
                  <a:pt x="44009" y="5540"/>
                  <a:pt x="43964" y="5528"/>
                </a:cubicBezTo>
                <a:cubicBezTo>
                  <a:pt x="43940" y="5549"/>
                  <a:pt x="43868" y="5567"/>
                  <a:pt x="43819" y="5573"/>
                </a:cubicBezTo>
                <a:cubicBezTo>
                  <a:pt x="43818" y="5573"/>
                  <a:pt x="43819" y="5552"/>
                  <a:pt x="43819" y="5551"/>
                </a:cubicBezTo>
                <a:cubicBezTo>
                  <a:pt x="43801" y="5534"/>
                  <a:pt x="43789" y="5573"/>
                  <a:pt x="43789" y="5573"/>
                </a:cubicBezTo>
                <a:cubicBezTo>
                  <a:pt x="43753" y="5595"/>
                  <a:pt x="43739" y="5513"/>
                  <a:pt x="43731" y="5507"/>
                </a:cubicBezTo>
                <a:cubicBezTo>
                  <a:pt x="43716" y="5495"/>
                  <a:pt x="43666" y="5511"/>
                  <a:pt x="43672" y="5485"/>
                </a:cubicBezTo>
                <a:cubicBezTo>
                  <a:pt x="43620" y="5497"/>
                  <a:pt x="43500" y="5458"/>
                  <a:pt x="43496" y="5507"/>
                </a:cubicBezTo>
                <a:cubicBezTo>
                  <a:pt x="43521" y="5562"/>
                  <a:pt x="43725" y="5482"/>
                  <a:pt x="43701" y="5573"/>
                </a:cubicBezTo>
                <a:close/>
                <a:moveTo>
                  <a:pt x="39422" y="5573"/>
                </a:moveTo>
                <a:cubicBezTo>
                  <a:pt x="39458" y="5570"/>
                  <a:pt x="39492" y="5566"/>
                  <a:pt x="39480" y="5528"/>
                </a:cubicBezTo>
                <a:cubicBezTo>
                  <a:pt x="39517" y="5527"/>
                  <a:pt x="39550" y="5522"/>
                  <a:pt x="39539" y="5485"/>
                </a:cubicBezTo>
                <a:cubicBezTo>
                  <a:pt x="39441" y="5476"/>
                  <a:pt x="39366" y="5531"/>
                  <a:pt x="39422" y="5573"/>
                </a:cubicBezTo>
                <a:close/>
                <a:moveTo>
                  <a:pt x="33033" y="5551"/>
                </a:moveTo>
                <a:cubicBezTo>
                  <a:pt x="33052" y="5551"/>
                  <a:pt x="33071" y="5551"/>
                  <a:pt x="33091" y="5551"/>
                </a:cubicBezTo>
                <a:cubicBezTo>
                  <a:pt x="33093" y="5522"/>
                  <a:pt x="33129" y="5521"/>
                  <a:pt x="33120" y="5485"/>
                </a:cubicBezTo>
                <a:cubicBezTo>
                  <a:pt x="33101" y="5485"/>
                  <a:pt x="33081" y="5485"/>
                  <a:pt x="33062" y="5485"/>
                </a:cubicBezTo>
                <a:cubicBezTo>
                  <a:pt x="33060" y="5513"/>
                  <a:pt x="33024" y="5515"/>
                  <a:pt x="33033" y="5551"/>
                </a:cubicBezTo>
                <a:close/>
                <a:moveTo>
                  <a:pt x="40184" y="5507"/>
                </a:moveTo>
                <a:cubicBezTo>
                  <a:pt x="40184" y="5506"/>
                  <a:pt x="40128" y="5509"/>
                  <a:pt x="40125" y="5507"/>
                </a:cubicBezTo>
                <a:cubicBezTo>
                  <a:pt x="40108" y="5495"/>
                  <a:pt x="40133" y="5461"/>
                  <a:pt x="40096" y="5462"/>
                </a:cubicBezTo>
                <a:cubicBezTo>
                  <a:pt x="40100" y="5462"/>
                  <a:pt x="40067" y="5507"/>
                  <a:pt x="40067" y="5507"/>
                </a:cubicBezTo>
                <a:cubicBezTo>
                  <a:pt x="40070" y="5512"/>
                  <a:pt x="40118" y="5503"/>
                  <a:pt x="40125" y="5507"/>
                </a:cubicBezTo>
                <a:cubicBezTo>
                  <a:pt x="40132" y="5511"/>
                  <a:pt x="40179" y="5549"/>
                  <a:pt x="40184" y="5507"/>
                </a:cubicBezTo>
                <a:close/>
                <a:moveTo>
                  <a:pt x="38982" y="5573"/>
                </a:moveTo>
                <a:cubicBezTo>
                  <a:pt x="38940" y="5585"/>
                  <a:pt x="38911" y="5608"/>
                  <a:pt x="38895" y="5639"/>
                </a:cubicBezTo>
                <a:cubicBezTo>
                  <a:pt x="39006" y="5657"/>
                  <a:pt x="38985" y="5575"/>
                  <a:pt x="39070" y="5573"/>
                </a:cubicBezTo>
                <a:cubicBezTo>
                  <a:pt x="39060" y="5521"/>
                  <a:pt x="39040" y="5477"/>
                  <a:pt x="38982" y="5462"/>
                </a:cubicBezTo>
                <a:cubicBezTo>
                  <a:pt x="38945" y="5492"/>
                  <a:pt x="38945" y="5543"/>
                  <a:pt x="38982" y="5573"/>
                </a:cubicBezTo>
                <a:close/>
                <a:moveTo>
                  <a:pt x="38689" y="5507"/>
                </a:moveTo>
                <a:cubicBezTo>
                  <a:pt x="38709" y="5507"/>
                  <a:pt x="38728" y="5507"/>
                  <a:pt x="38748" y="5507"/>
                </a:cubicBezTo>
                <a:cubicBezTo>
                  <a:pt x="38748" y="5492"/>
                  <a:pt x="38748" y="5477"/>
                  <a:pt x="38748" y="5462"/>
                </a:cubicBezTo>
                <a:cubicBezTo>
                  <a:pt x="38728" y="5462"/>
                  <a:pt x="38709" y="5462"/>
                  <a:pt x="38689" y="5462"/>
                </a:cubicBezTo>
                <a:cubicBezTo>
                  <a:pt x="38689" y="5477"/>
                  <a:pt x="38689" y="5492"/>
                  <a:pt x="38689" y="5507"/>
                </a:cubicBezTo>
                <a:close/>
                <a:moveTo>
                  <a:pt x="37458" y="5507"/>
                </a:moveTo>
                <a:cubicBezTo>
                  <a:pt x="37469" y="5511"/>
                  <a:pt x="37533" y="5603"/>
                  <a:pt x="37546" y="5528"/>
                </a:cubicBezTo>
                <a:cubicBezTo>
                  <a:pt x="37512" y="5525"/>
                  <a:pt x="37514" y="5494"/>
                  <a:pt x="37517" y="5462"/>
                </a:cubicBezTo>
                <a:cubicBezTo>
                  <a:pt x="37478" y="5462"/>
                  <a:pt x="37439" y="5462"/>
                  <a:pt x="37400" y="5462"/>
                </a:cubicBezTo>
                <a:cubicBezTo>
                  <a:pt x="37376" y="5564"/>
                  <a:pt x="37437" y="5498"/>
                  <a:pt x="37458" y="5507"/>
                </a:cubicBezTo>
                <a:close/>
                <a:moveTo>
                  <a:pt x="32153" y="5617"/>
                </a:moveTo>
                <a:cubicBezTo>
                  <a:pt x="32255" y="5629"/>
                  <a:pt x="32278" y="5469"/>
                  <a:pt x="32183" y="5462"/>
                </a:cubicBezTo>
                <a:cubicBezTo>
                  <a:pt x="32206" y="5539"/>
                  <a:pt x="32139" y="5548"/>
                  <a:pt x="32153" y="5617"/>
                </a:cubicBezTo>
                <a:close/>
                <a:moveTo>
                  <a:pt x="16707" y="5507"/>
                </a:moveTo>
                <a:cubicBezTo>
                  <a:pt x="16720" y="5506"/>
                  <a:pt x="16777" y="5469"/>
                  <a:pt x="16765" y="5462"/>
                </a:cubicBezTo>
                <a:cubicBezTo>
                  <a:pt x="16737" y="5447"/>
                  <a:pt x="16655" y="5449"/>
                  <a:pt x="16619" y="5485"/>
                </a:cubicBezTo>
                <a:cubicBezTo>
                  <a:pt x="16658" y="5473"/>
                  <a:pt x="16685" y="5509"/>
                  <a:pt x="16707" y="5507"/>
                </a:cubicBezTo>
                <a:close/>
                <a:moveTo>
                  <a:pt x="56451" y="5485"/>
                </a:moveTo>
                <a:cubicBezTo>
                  <a:pt x="56496" y="5549"/>
                  <a:pt x="56409" y="5585"/>
                  <a:pt x="56538" y="5594"/>
                </a:cubicBezTo>
                <a:cubicBezTo>
                  <a:pt x="56499" y="5525"/>
                  <a:pt x="56530" y="5519"/>
                  <a:pt x="56627" y="5507"/>
                </a:cubicBezTo>
                <a:cubicBezTo>
                  <a:pt x="56634" y="5524"/>
                  <a:pt x="56628" y="5550"/>
                  <a:pt x="56656" y="5551"/>
                </a:cubicBezTo>
                <a:cubicBezTo>
                  <a:pt x="56656" y="5514"/>
                  <a:pt x="56656" y="5477"/>
                  <a:pt x="56656" y="5441"/>
                </a:cubicBezTo>
                <a:cubicBezTo>
                  <a:pt x="56622" y="5444"/>
                  <a:pt x="56572" y="5437"/>
                  <a:pt x="56568" y="5462"/>
                </a:cubicBezTo>
                <a:cubicBezTo>
                  <a:pt x="56624" y="5503"/>
                  <a:pt x="56502" y="5453"/>
                  <a:pt x="56451" y="5485"/>
                </a:cubicBezTo>
                <a:close/>
                <a:moveTo>
                  <a:pt x="56186" y="5507"/>
                </a:moveTo>
                <a:cubicBezTo>
                  <a:pt x="56165" y="5501"/>
                  <a:pt x="56153" y="5489"/>
                  <a:pt x="56157" y="5462"/>
                </a:cubicBezTo>
                <a:cubicBezTo>
                  <a:pt x="56110" y="5448"/>
                  <a:pt x="55862" y="5405"/>
                  <a:pt x="55952" y="5485"/>
                </a:cubicBezTo>
                <a:cubicBezTo>
                  <a:pt x="55842" y="5476"/>
                  <a:pt x="55819" y="5531"/>
                  <a:pt x="55777" y="5573"/>
                </a:cubicBezTo>
                <a:cubicBezTo>
                  <a:pt x="55828" y="5579"/>
                  <a:pt x="55924" y="5510"/>
                  <a:pt x="55952" y="5573"/>
                </a:cubicBezTo>
                <a:cubicBezTo>
                  <a:pt x="55918" y="5584"/>
                  <a:pt x="55886" y="5596"/>
                  <a:pt x="55864" y="5617"/>
                </a:cubicBezTo>
                <a:cubicBezTo>
                  <a:pt x="55949" y="5623"/>
                  <a:pt x="55966" y="5576"/>
                  <a:pt x="56011" y="5551"/>
                </a:cubicBezTo>
                <a:cubicBezTo>
                  <a:pt x="56057" y="5552"/>
                  <a:pt x="56035" y="5607"/>
                  <a:pt x="56099" y="5594"/>
                </a:cubicBezTo>
                <a:cubicBezTo>
                  <a:pt x="56074" y="5524"/>
                  <a:pt x="56196" y="5564"/>
                  <a:pt x="56186" y="5507"/>
                </a:cubicBezTo>
                <a:close/>
                <a:moveTo>
                  <a:pt x="48332" y="5528"/>
                </a:moveTo>
                <a:cubicBezTo>
                  <a:pt x="48410" y="5536"/>
                  <a:pt x="48428" y="5498"/>
                  <a:pt x="48421" y="5441"/>
                </a:cubicBezTo>
                <a:cubicBezTo>
                  <a:pt x="48343" y="5434"/>
                  <a:pt x="48324" y="5471"/>
                  <a:pt x="48332" y="5528"/>
                </a:cubicBezTo>
                <a:close/>
                <a:moveTo>
                  <a:pt x="48273" y="5441"/>
                </a:moveTo>
                <a:cubicBezTo>
                  <a:pt x="48235" y="5441"/>
                  <a:pt x="48195" y="5441"/>
                  <a:pt x="48156" y="5441"/>
                </a:cubicBezTo>
                <a:cubicBezTo>
                  <a:pt x="48134" y="5525"/>
                  <a:pt x="48296" y="5525"/>
                  <a:pt x="48273" y="5441"/>
                </a:cubicBezTo>
                <a:close/>
                <a:moveTo>
                  <a:pt x="41005" y="5462"/>
                </a:moveTo>
                <a:cubicBezTo>
                  <a:pt x="40965" y="5456"/>
                  <a:pt x="40949" y="5431"/>
                  <a:pt x="40887" y="5441"/>
                </a:cubicBezTo>
                <a:cubicBezTo>
                  <a:pt x="40880" y="5505"/>
                  <a:pt x="41001" y="5525"/>
                  <a:pt x="41005" y="5462"/>
                </a:cubicBezTo>
                <a:close/>
                <a:moveTo>
                  <a:pt x="40624" y="5485"/>
                </a:moveTo>
                <a:cubicBezTo>
                  <a:pt x="40646" y="5501"/>
                  <a:pt x="40783" y="5479"/>
                  <a:pt x="40682" y="5441"/>
                </a:cubicBezTo>
                <a:cubicBezTo>
                  <a:pt x="40697" y="5458"/>
                  <a:pt x="40612" y="5476"/>
                  <a:pt x="40624" y="5485"/>
                </a:cubicBezTo>
                <a:close/>
                <a:moveTo>
                  <a:pt x="40477" y="5485"/>
                </a:moveTo>
                <a:cubicBezTo>
                  <a:pt x="40529" y="5480"/>
                  <a:pt x="40624" y="5507"/>
                  <a:pt x="40595" y="5441"/>
                </a:cubicBezTo>
                <a:cubicBezTo>
                  <a:pt x="40555" y="5441"/>
                  <a:pt x="40516" y="5441"/>
                  <a:pt x="40477" y="5441"/>
                </a:cubicBezTo>
                <a:cubicBezTo>
                  <a:pt x="40477" y="5455"/>
                  <a:pt x="40477" y="5470"/>
                  <a:pt x="40477" y="5485"/>
                </a:cubicBezTo>
                <a:close/>
                <a:moveTo>
                  <a:pt x="40360" y="5485"/>
                </a:moveTo>
                <a:cubicBezTo>
                  <a:pt x="40380" y="5485"/>
                  <a:pt x="40399" y="5485"/>
                  <a:pt x="40418" y="5485"/>
                </a:cubicBezTo>
                <a:cubicBezTo>
                  <a:pt x="40418" y="5470"/>
                  <a:pt x="40418" y="5455"/>
                  <a:pt x="40418" y="5441"/>
                </a:cubicBezTo>
                <a:cubicBezTo>
                  <a:pt x="40399" y="5441"/>
                  <a:pt x="40380" y="5441"/>
                  <a:pt x="40360" y="5441"/>
                </a:cubicBezTo>
                <a:cubicBezTo>
                  <a:pt x="40360" y="5455"/>
                  <a:pt x="40360" y="5470"/>
                  <a:pt x="40360" y="5485"/>
                </a:cubicBezTo>
                <a:close/>
                <a:moveTo>
                  <a:pt x="47453" y="5462"/>
                </a:moveTo>
                <a:cubicBezTo>
                  <a:pt x="47491" y="5464"/>
                  <a:pt x="47494" y="5491"/>
                  <a:pt x="47541" y="5485"/>
                </a:cubicBezTo>
                <a:cubicBezTo>
                  <a:pt x="47536" y="5459"/>
                  <a:pt x="47546" y="5422"/>
                  <a:pt x="47512" y="5419"/>
                </a:cubicBezTo>
                <a:cubicBezTo>
                  <a:pt x="47511" y="5447"/>
                  <a:pt x="47460" y="5438"/>
                  <a:pt x="47453" y="5462"/>
                </a:cubicBezTo>
                <a:close/>
                <a:moveTo>
                  <a:pt x="39598" y="5485"/>
                </a:moveTo>
                <a:cubicBezTo>
                  <a:pt x="39643" y="5542"/>
                  <a:pt x="39744" y="5464"/>
                  <a:pt x="39744" y="5507"/>
                </a:cubicBezTo>
                <a:cubicBezTo>
                  <a:pt x="39744" y="5567"/>
                  <a:pt x="39873" y="5503"/>
                  <a:pt x="39920" y="5485"/>
                </a:cubicBezTo>
                <a:cubicBezTo>
                  <a:pt x="39921" y="5515"/>
                  <a:pt x="39906" y="5533"/>
                  <a:pt x="39891" y="5551"/>
                </a:cubicBezTo>
                <a:cubicBezTo>
                  <a:pt x="39959" y="5543"/>
                  <a:pt x="40029" y="5537"/>
                  <a:pt x="40009" y="5462"/>
                </a:cubicBezTo>
                <a:cubicBezTo>
                  <a:pt x="39989" y="5460"/>
                  <a:pt x="39968" y="5466"/>
                  <a:pt x="39950" y="5462"/>
                </a:cubicBezTo>
                <a:cubicBezTo>
                  <a:pt x="39936" y="5460"/>
                  <a:pt x="39917" y="5440"/>
                  <a:pt x="39920" y="5441"/>
                </a:cubicBezTo>
                <a:cubicBezTo>
                  <a:pt x="39834" y="5429"/>
                  <a:pt x="39768" y="5467"/>
                  <a:pt x="39744" y="5462"/>
                </a:cubicBezTo>
                <a:cubicBezTo>
                  <a:pt x="39733" y="5461"/>
                  <a:pt x="39742" y="5392"/>
                  <a:pt x="39686" y="5419"/>
                </a:cubicBezTo>
                <a:cubicBezTo>
                  <a:pt x="39732" y="5497"/>
                  <a:pt x="39586" y="5432"/>
                  <a:pt x="39598" y="5485"/>
                </a:cubicBezTo>
                <a:close/>
                <a:moveTo>
                  <a:pt x="49329" y="5462"/>
                </a:moveTo>
                <a:cubicBezTo>
                  <a:pt x="49358" y="5462"/>
                  <a:pt x="49387" y="5462"/>
                  <a:pt x="49416" y="5462"/>
                </a:cubicBezTo>
                <a:cubicBezTo>
                  <a:pt x="49421" y="5414"/>
                  <a:pt x="49393" y="5393"/>
                  <a:pt x="49329" y="5396"/>
                </a:cubicBezTo>
                <a:cubicBezTo>
                  <a:pt x="49329" y="5419"/>
                  <a:pt x="49329" y="5441"/>
                  <a:pt x="49329" y="5462"/>
                </a:cubicBezTo>
                <a:close/>
                <a:moveTo>
                  <a:pt x="45665" y="5485"/>
                </a:moveTo>
                <a:cubicBezTo>
                  <a:pt x="45742" y="5492"/>
                  <a:pt x="45740" y="5438"/>
                  <a:pt x="45753" y="5396"/>
                </a:cubicBezTo>
                <a:cubicBezTo>
                  <a:pt x="45719" y="5400"/>
                  <a:pt x="45670" y="5393"/>
                  <a:pt x="45665" y="5419"/>
                </a:cubicBezTo>
                <a:cubicBezTo>
                  <a:pt x="45688" y="5423"/>
                  <a:pt x="45723" y="5419"/>
                  <a:pt x="45724" y="5441"/>
                </a:cubicBezTo>
                <a:cubicBezTo>
                  <a:pt x="45691" y="5446"/>
                  <a:pt x="45678" y="5465"/>
                  <a:pt x="45665" y="5485"/>
                </a:cubicBezTo>
                <a:close/>
                <a:moveTo>
                  <a:pt x="43115" y="5419"/>
                </a:moveTo>
                <a:cubicBezTo>
                  <a:pt x="42904" y="5354"/>
                  <a:pt x="43074" y="5480"/>
                  <a:pt x="43115" y="5419"/>
                </a:cubicBezTo>
                <a:close/>
                <a:moveTo>
                  <a:pt x="42383" y="5419"/>
                </a:moveTo>
                <a:cubicBezTo>
                  <a:pt x="42382" y="5419"/>
                  <a:pt x="42383" y="5396"/>
                  <a:pt x="42383" y="5396"/>
                </a:cubicBezTo>
                <a:cubicBezTo>
                  <a:pt x="42347" y="5390"/>
                  <a:pt x="42122" y="5393"/>
                  <a:pt x="42236" y="5462"/>
                </a:cubicBezTo>
                <a:cubicBezTo>
                  <a:pt x="42261" y="5399"/>
                  <a:pt x="42291" y="5435"/>
                  <a:pt x="42323" y="5441"/>
                </a:cubicBezTo>
                <a:cubicBezTo>
                  <a:pt x="42378" y="5450"/>
                  <a:pt x="42412" y="5419"/>
                  <a:pt x="42440" y="5419"/>
                </a:cubicBezTo>
                <a:cubicBezTo>
                  <a:pt x="42409" y="5419"/>
                  <a:pt x="42587" y="5477"/>
                  <a:pt x="42558" y="5419"/>
                </a:cubicBezTo>
                <a:cubicBezTo>
                  <a:pt x="42506" y="5367"/>
                  <a:pt x="42412" y="5418"/>
                  <a:pt x="42383" y="5419"/>
                </a:cubicBezTo>
                <a:close/>
                <a:moveTo>
                  <a:pt x="42119" y="5441"/>
                </a:moveTo>
                <a:cubicBezTo>
                  <a:pt x="42138" y="5441"/>
                  <a:pt x="42158" y="5441"/>
                  <a:pt x="42177" y="5441"/>
                </a:cubicBezTo>
                <a:cubicBezTo>
                  <a:pt x="42177" y="5426"/>
                  <a:pt x="42177" y="5411"/>
                  <a:pt x="42177" y="5396"/>
                </a:cubicBezTo>
                <a:cubicBezTo>
                  <a:pt x="42158" y="5396"/>
                  <a:pt x="42138" y="5396"/>
                  <a:pt x="42119" y="5396"/>
                </a:cubicBezTo>
                <a:cubicBezTo>
                  <a:pt x="42119" y="5411"/>
                  <a:pt x="42119" y="5426"/>
                  <a:pt x="42119" y="5441"/>
                </a:cubicBezTo>
                <a:close/>
                <a:moveTo>
                  <a:pt x="50824" y="5462"/>
                </a:moveTo>
                <a:cubicBezTo>
                  <a:pt x="50880" y="5448"/>
                  <a:pt x="50844" y="5320"/>
                  <a:pt x="50794" y="5396"/>
                </a:cubicBezTo>
                <a:cubicBezTo>
                  <a:pt x="50886" y="5390"/>
                  <a:pt x="50720" y="5461"/>
                  <a:pt x="50824" y="5462"/>
                </a:cubicBezTo>
                <a:close/>
                <a:moveTo>
                  <a:pt x="41297" y="5507"/>
                </a:moveTo>
                <a:cubicBezTo>
                  <a:pt x="41321" y="5501"/>
                  <a:pt x="41356" y="5506"/>
                  <a:pt x="41356" y="5485"/>
                </a:cubicBezTo>
                <a:cubicBezTo>
                  <a:pt x="41357" y="5456"/>
                  <a:pt x="41408" y="5464"/>
                  <a:pt x="41415" y="5441"/>
                </a:cubicBezTo>
                <a:cubicBezTo>
                  <a:pt x="41339" y="5438"/>
                  <a:pt x="41384" y="5347"/>
                  <a:pt x="41268" y="5375"/>
                </a:cubicBezTo>
                <a:cubicBezTo>
                  <a:pt x="41217" y="5453"/>
                  <a:pt x="41288" y="5429"/>
                  <a:pt x="41297" y="5507"/>
                </a:cubicBezTo>
                <a:close/>
                <a:moveTo>
                  <a:pt x="46486" y="5419"/>
                </a:moveTo>
                <a:cubicBezTo>
                  <a:pt x="46493" y="5389"/>
                  <a:pt x="46468" y="5333"/>
                  <a:pt x="46456" y="5375"/>
                </a:cubicBezTo>
                <a:cubicBezTo>
                  <a:pt x="46448" y="5405"/>
                  <a:pt x="46474" y="5461"/>
                  <a:pt x="46486" y="5419"/>
                </a:cubicBezTo>
                <a:close/>
                <a:moveTo>
                  <a:pt x="45958" y="5441"/>
                </a:moveTo>
                <a:cubicBezTo>
                  <a:pt x="45958" y="5411"/>
                  <a:pt x="45958" y="5382"/>
                  <a:pt x="45958" y="5353"/>
                </a:cubicBezTo>
                <a:cubicBezTo>
                  <a:pt x="45928" y="5353"/>
                  <a:pt x="45900" y="5353"/>
                  <a:pt x="45870" y="5353"/>
                </a:cubicBezTo>
                <a:cubicBezTo>
                  <a:pt x="45865" y="5407"/>
                  <a:pt x="45915" y="5422"/>
                  <a:pt x="45958" y="5441"/>
                </a:cubicBezTo>
                <a:close/>
                <a:moveTo>
                  <a:pt x="45314" y="5462"/>
                </a:moveTo>
                <a:cubicBezTo>
                  <a:pt x="45263" y="5461"/>
                  <a:pt x="45238" y="5480"/>
                  <a:pt x="45225" y="5507"/>
                </a:cubicBezTo>
                <a:cubicBezTo>
                  <a:pt x="45248" y="5512"/>
                  <a:pt x="45283" y="5507"/>
                  <a:pt x="45284" y="5528"/>
                </a:cubicBezTo>
                <a:cubicBezTo>
                  <a:pt x="45239" y="5583"/>
                  <a:pt x="45383" y="5594"/>
                  <a:pt x="45372" y="5551"/>
                </a:cubicBezTo>
                <a:cubicBezTo>
                  <a:pt x="45338" y="5547"/>
                  <a:pt x="45340" y="5516"/>
                  <a:pt x="45343" y="5485"/>
                </a:cubicBezTo>
                <a:cubicBezTo>
                  <a:pt x="45421" y="5500"/>
                  <a:pt x="45377" y="5446"/>
                  <a:pt x="45401" y="5419"/>
                </a:cubicBezTo>
                <a:cubicBezTo>
                  <a:pt x="45411" y="5407"/>
                  <a:pt x="45469" y="5423"/>
                  <a:pt x="45460" y="5396"/>
                </a:cubicBezTo>
                <a:cubicBezTo>
                  <a:pt x="45417" y="5385"/>
                  <a:pt x="45386" y="5364"/>
                  <a:pt x="45343" y="5353"/>
                </a:cubicBezTo>
                <a:cubicBezTo>
                  <a:pt x="45355" y="5405"/>
                  <a:pt x="45289" y="5401"/>
                  <a:pt x="45314" y="5462"/>
                </a:cubicBezTo>
                <a:close/>
                <a:moveTo>
                  <a:pt x="44844" y="5441"/>
                </a:moveTo>
                <a:cubicBezTo>
                  <a:pt x="44904" y="5452"/>
                  <a:pt x="44900" y="5405"/>
                  <a:pt x="44932" y="5396"/>
                </a:cubicBezTo>
                <a:cubicBezTo>
                  <a:pt x="44979" y="5384"/>
                  <a:pt x="45064" y="5425"/>
                  <a:pt x="45078" y="5375"/>
                </a:cubicBezTo>
                <a:cubicBezTo>
                  <a:pt x="45052" y="5357"/>
                  <a:pt x="44742" y="5361"/>
                  <a:pt x="44844" y="5441"/>
                </a:cubicBezTo>
                <a:close/>
                <a:moveTo>
                  <a:pt x="42587" y="5375"/>
                </a:moveTo>
                <a:cubicBezTo>
                  <a:pt x="42583" y="5429"/>
                  <a:pt x="42582" y="5482"/>
                  <a:pt x="42646" y="5485"/>
                </a:cubicBezTo>
                <a:cubicBezTo>
                  <a:pt x="42647" y="5405"/>
                  <a:pt x="42800" y="5439"/>
                  <a:pt x="42851" y="5396"/>
                </a:cubicBezTo>
                <a:cubicBezTo>
                  <a:pt x="42809" y="5392"/>
                  <a:pt x="42802" y="5360"/>
                  <a:pt x="42763" y="5353"/>
                </a:cubicBezTo>
                <a:cubicBezTo>
                  <a:pt x="42773" y="5446"/>
                  <a:pt x="42636" y="5372"/>
                  <a:pt x="42587" y="5375"/>
                </a:cubicBezTo>
                <a:close/>
                <a:moveTo>
                  <a:pt x="57242" y="5375"/>
                </a:moveTo>
                <a:cubicBezTo>
                  <a:pt x="57212" y="5390"/>
                  <a:pt x="57191" y="5422"/>
                  <a:pt x="57155" y="5441"/>
                </a:cubicBezTo>
                <a:cubicBezTo>
                  <a:pt x="57128" y="5455"/>
                  <a:pt x="57035" y="5447"/>
                  <a:pt x="57067" y="5507"/>
                </a:cubicBezTo>
                <a:cubicBezTo>
                  <a:pt x="57127" y="5521"/>
                  <a:pt x="57129" y="5473"/>
                  <a:pt x="57155" y="5462"/>
                </a:cubicBezTo>
                <a:cubicBezTo>
                  <a:pt x="57192" y="5447"/>
                  <a:pt x="57237" y="5459"/>
                  <a:pt x="57272" y="5441"/>
                </a:cubicBezTo>
                <a:cubicBezTo>
                  <a:pt x="57282" y="5435"/>
                  <a:pt x="57292" y="5405"/>
                  <a:pt x="57300" y="5396"/>
                </a:cubicBezTo>
                <a:cubicBezTo>
                  <a:pt x="57308" y="5389"/>
                  <a:pt x="57351" y="5404"/>
                  <a:pt x="57359" y="5396"/>
                </a:cubicBezTo>
                <a:cubicBezTo>
                  <a:pt x="57378" y="5380"/>
                  <a:pt x="57400" y="5339"/>
                  <a:pt x="57359" y="5330"/>
                </a:cubicBezTo>
                <a:cubicBezTo>
                  <a:pt x="57351" y="5374"/>
                  <a:pt x="57280" y="5354"/>
                  <a:pt x="57242" y="5375"/>
                </a:cubicBezTo>
                <a:close/>
                <a:moveTo>
                  <a:pt x="51352" y="5396"/>
                </a:moveTo>
                <a:cubicBezTo>
                  <a:pt x="51406" y="5393"/>
                  <a:pt x="51449" y="5382"/>
                  <a:pt x="51468" y="5353"/>
                </a:cubicBezTo>
                <a:cubicBezTo>
                  <a:pt x="51417" y="5354"/>
                  <a:pt x="51377" y="5348"/>
                  <a:pt x="51352" y="5330"/>
                </a:cubicBezTo>
                <a:cubicBezTo>
                  <a:pt x="51352" y="5353"/>
                  <a:pt x="51352" y="5375"/>
                  <a:pt x="51352" y="5396"/>
                </a:cubicBezTo>
                <a:close/>
                <a:moveTo>
                  <a:pt x="49916" y="5375"/>
                </a:moveTo>
                <a:cubicBezTo>
                  <a:pt x="49934" y="5375"/>
                  <a:pt x="49953" y="5375"/>
                  <a:pt x="49974" y="5375"/>
                </a:cubicBezTo>
                <a:cubicBezTo>
                  <a:pt x="50019" y="5321"/>
                  <a:pt x="49874" y="5310"/>
                  <a:pt x="49886" y="5353"/>
                </a:cubicBezTo>
                <a:cubicBezTo>
                  <a:pt x="49903" y="5354"/>
                  <a:pt x="49920" y="5356"/>
                  <a:pt x="49916" y="5375"/>
                </a:cubicBezTo>
                <a:close/>
                <a:moveTo>
                  <a:pt x="49182" y="5375"/>
                </a:moveTo>
                <a:cubicBezTo>
                  <a:pt x="49256" y="5377"/>
                  <a:pt x="49274" y="5417"/>
                  <a:pt x="49300" y="5353"/>
                </a:cubicBezTo>
                <a:cubicBezTo>
                  <a:pt x="49261" y="5325"/>
                  <a:pt x="49190" y="5323"/>
                  <a:pt x="49182" y="5375"/>
                </a:cubicBezTo>
                <a:close/>
                <a:moveTo>
                  <a:pt x="46984" y="5375"/>
                </a:moveTo>
                <a:cubicBezTo>
                  <a:pt x="47004" y="5375"/>
                  <a:pt x="47023" y="5375"/>
                  <a:pt x="47043" y="5375"/>
                </a:cubicBezTo>
                <a:cubicBezTo>
                  <a:pt x="47043" y="5360"/>
                  <a:pt x="47043" y="5345"/>
                  <a:pt x="47043" y="5330"/>
                </a:cubicBezTo>
                <a:cubicBezTo>
                  <a:pt x="47023" y="5330"/>
                  <a:pt x="47004" y="5330"/>
                  <a:pt x="46984" y="5330"/>
                </a:cubicBezTo>
                <a:cubicBezTo>
                  <a:pt x="46984" y="5345"/>
                  <a:pt x="46984" y="5360"/>
                  <a:pt x="46984" y="5375"/>
                </a:cubicBezTo>
                <a:close/>
                <a:moveTo>
                  <a:pt x="46515" y="5375"/>
                </a:moveTo>
                <a:cubicBezTo>
                  <a:pt x="46567" y="5369"/>
                  <a:pt x="46661" y="5396"/>
                  <a:pt x="46632" y="5330"/>
                </a:cubicBezTo>
                <a:cubicBezTo>
                  <a:pt x="46565" y="5325"/>
                  <a:pt x="46522" y="5337"/>
                  <a:pt x="46515" y="5375"/>
                </a:cubicBezTo>
                <a:close/>
                <a:moveTo>
                  <a:pt x="46369" y="5419"/>
                </a:moveTo>
                <a:cubicBezTo>
                  <a:pt x="46384" y="5386"/>
                  <a:pt x="46411" y="5364"/>
                  <a:pt x="46428" y="5330"/>
                </a:cubicBezTo>
                <a:cubicBezTo>
                  <a:pt x="46362" y="5314"/>
                  <a:pt x="46307" y="5411"/>
                  <a:pt x="46369" y="5419"/>
                </a:cubicBezTo>
                <a:close/>
                <a:moveTo>
                  <a:pt x="46221" y="5375"/>
                </a:moveTo>
                <a:cubicBezTo>
                  <a:pt x="46251" y="5375"/>
                  <a:pt x="46280" y="5375"/>
                  <a:pt x="46310" y="5375"/>
                </a:cubicBezTo>
                <a:cubicBezTo>
                  <a:pt x="46314" y="5335"/>
                  <a:pt x="46281" y="5323"/>
                  <a:pt x="46221" y="5330"/>
                </a:cubicBezTo>
                <a:cubicBezTo>
                  <a:pt x="46221" y="5345"/>
                  <a:pt x="46221" y="5360"/>
                  <a:pt x="46221" y="5375"/>
                </a:cubicBezTo>
                <a:close/>
                <a:moveTo>
                  <a:pt x="46017" y="5375"/>
                </a:moveTo>
                <a:cubicBezTo>
                  <a:pt x="46055" y="5375"/>
                  <a:pt x="46043" y="5413"/>
                  <a:pt x="46075" y="5419"/>
                </a:cubicBezTo>
                <a:cubicBezTo>
                  <a:pt x="46101" y="5354"/>
                  <a:pt x="46119" y="5393"/>
                  <a:pt x="46193" y="5396"/>
                </a:cubicBezTo>
                <a:cubicBezTo>
                  <a:pt x="46193" y="5375"/>
                  <a:pt x="46193" y="5353"/>
                  <a:pt x="46193" y="5330"/>
                </a:cubicBezTo>
                <a:cubicBezTo>
                  <a:pt x="46117" y="5334"/>
                  <a:pt x="46053" y="5343"/>
                  <a:pt x="46017" y="5375"/>
                </a:cubicBezTo>
                <a:close/>
                <a:moveTo>
                  <a:pt x="45578" y="5419"/>
                </a:moveTo>
                <a:cubicBezTo>
                  <a:pt x="45590" y="5377"/>
                  <a:pt x="45662" y="5379"/>
                  <a:pt x="45635" y="5309"/>
                </a:cubicBezTo>
                <a:cubicBezTo>
                  <a:pt x="45549" y="5283"/>
                  <a:pt x="45509" y="5401"/>
                  <a:pt x="45578" y="5419"/>
                </a:cubicBezTo>
                <a:close/>
                <a:moveTo>
                  <a:pt x="47541" y="5330"/>
                </a:moveTo>
                <a:cubicBezTo>
                  <a:pt x="47571" y="5345"/>
                  <a:pt x="47650" y="5345"/>
                  <a:pt x="47687" y="5309"/>
                </a:cubicBezTo>
                <a:cubicBezTo>
                  <a:pt x="47620" y="5266"/>
                  <a:pt x="47536" y="5329"/>
                  <a:pt x="47541" y="5330"/>
                </a:cubicBezTo>
                <a:close/>
                <a:moveTo>
                  <a:pt x="47365" y="5330"/>
                </a:moveTo>
                <a:cubicBezTo>
                  <a:pt x="47409" y="5365"/>
                  <a:pt x="47485" y="5347"/>
                  <a:pt x="47512" y="5309"/>
                </a:cubicBezTo>
                <a:cubicBezTo>
                  <a:pt x="47443" y="5302"/>
                  <a:pt x="47385" y="5262"/>
                  <a:pt x="47365" y="5330"/>
                </a:cubicBezTo>
                <a:close/>
                <a:moveTo>
                  <a:pt x="44668" y="5441"/>
                </a:moveTo>
                <a:cubicBezTo>
                  <a:pt x="44701" y="5443"/>
                  <a:pt x="44714" y="5408"/>
                  <a:pt x="44728" y="5441"/>
                </a:cubicBezTo>
                <a:cubicBezTo>
                  <a:pt x="44683" y="5446"/>
                  <a:pt x="44723" y="5477"/>
                  <a:pt x="44757" y="5485"/>
                </a:cubicBezTo>
                <a:cubicBezTo>
                  <a:pt x="44812" y="5446"/>
                  <a:pt x="44722" y="5420"/>
                  <a:pt x="44785" y="5375"/>
                </a:cubicBezTo>
                <a:cubicBezTo>
                  <a:pt x="44635" y="5414"/>
                  <a:pt x="44696" y="5295"/>
                  <a:pt x="44610" y="5287"/>
                </a:cubicBezTo>
                <a:cubicBezTo>
                  <a:pt x="44601" y="5332"/>
                  <a:pt x="44547" y="5287"/>
                  <a:pt x="44522" y="5287"/>
                </a:cubicBezTo>
                <a:cubicBezTo>
                  <a:pt x="44527" y="5287"/>
                  <a:pt x="44509" y="5307"/>
                  <a:pt x="44493" y="5309"/>
                </a:cubicBezTo>
                <a:cubicBezTo>
                  <a:pt x="44464" y="5311"/>
                  <a:pt x="44456" y="5284"/>
                  <a:pt x="44434" y="5287"/>
                </a:cubicBezTo>
                <a:cubicBezTo>
                  <a:pt x="44429" y="5287"/>
                  <a:pt x="44394" y="5326"/>
                  <a:pt x="44375" y="5330"/>
                </a:cubicBezTo>
                <a:cubicBezTo>
                  <a:pt x="44387" y="5327"/>
                  <a:pt x="44362" y="5308"/>
                  <a:pt x="44346" y="5309"/>
                </a:cubicBezTo>
                <a:cubicBezTo>
                  <a:pt x="44339" y="5309"/>
                  <a:pt x="44322" y="5348"/>
                  <a:pt x="44288" y="5330"/>
                </a:cubicBezTo>
                <a:cubicBezTo>
                  <a:pt x="44242" y="5408"/>
                  <a:pt x="44387" y="5344"/>
                  <a:pt x="44375" y="5396"/>
                </a:cubicBezTo>
                <a:cubicBezTo>
                  <a:pt x="44320" y="5404"/>
                  <a:pt x="44281" y="5389"/>
                  <a:pt x="44317" y="5419"/>
                </a:cubicBezTo>
                <a:cubicBezTo>
                  <a:pt x="44328" y="5429"/>
                  <a:pt x="44388" y="5413"/>
                  <a:pt x="44404" y="5419"/>
                </a:cubicBezTo>
                <a:cubicBezTo>
                  <a:pt x="44422" y="5425"/>
                  <a:pt x="44403" y="5486"/>
                  <a:pt x="44463" y="5462"/>
                </a:cubicBezTo>
                <a:cubicBezTo>
                  <a:pt x="44502" y="5462"/>
                  <a:pt x="44490" y="5424"/>
                  <a:pt x="44522" y="5419"/>
                </a:cubicBezTo>
                <a:cubicBezTo>
                  <a:pt x="44562" y="5419"/>
                  <a:pt x="44586" y="5408"/>
                  <a:pt x="44610" y="5396"/>
                </a:cubicBezTo>
                <a:cubicBezTo>
                  <a:pt x="44531" y="5453"/>
                  <a:pt x="44689" y="5428"/>
                  <a:pt x="44610" y="5485"/>
                </a:cubicBezTo>
                <a:cubicBezTo>
                  <a:pt x="44646" y="5482"/>
                  <a:pt x="44679" y="5478"/>
                  <a:pt x="44668" y="5441"/>
                </a:cubicBezTo>
                <a:close/>
                <a:moveTo>
                  <a:pt x="45841" y="5309"/>
                </a:moveTo>
                <a:cubicBezTo>
                  <a:pt x="45870" y="5309"/>
                  <a:pt x="45900" y="5309"/>
                  <a:pt x="45928" y="5309"/>
                </a:cubicBezTo>
                <a:cubicBezTo>
                  <a:pt x="45933" y="5269"/>
                  <a:pt x="45900" y="5257"/>
                  <a:pt x="45841" y="5265"/>
                </a:cubicBezTo>
                <a:cubicBezTo>
                  <a:pt x="45841" y="5280"/>
                  <a:pt x="45841" y="5294"/>
                  <a:pt x="45841" y="5309"/>
                </a:cubicBezTo>
                <a:close/>
                <a:moveTo>
                  <a:pt x="43701" y="5309"/>
                </a:moveTo>
                <a:cubicBezTo>
                  <a:pt x="43663" y="5314"/>
                  <a:pt x="43661" y="5329"/>
                  <a:pt x="43613" y="5330"/>
                </a:cubicBezTo>
                <a:cubicBezTo>
                  <a:pt x="43503" y="5337"/>
                  <a:pt x="43498" y="5302"/>
                  <a:pt x="43467" y="5330"/>
                </a:cubicBezTo>
                <a:cubicBezTo>
                  <a:pt x="43426" y="5368"/>
                  <a:pt x="43245" y="5318"/>
                  <a:pt x="43232" y="5353"/>
                </a:cubicBezTo>
                <a:cubicBezTo>
                  <a:pt x="43208" y="5414"/>
                  <a:pt x="43274" y="5410"/>
                  <a:pt x="43262" y="5462"/>
                </a:cubicBezTo>
                <a:cubicBezTo>
                  <a:pt x="43328" y="5447"/>
                  <a:pt x="43411" y="5443"/>
                  <a:pt x="43467" y="5419"/>
                </a:cubicBezTo>
                <a:cubicBezTo>
                  <a:pt x="43519" y="5494"/>
                  <a:pt x="43627" y="5425"/>
                  <a:pt x="43731" y="5419"/>
                </a:cubicBezTo>
                <a:cubicBezTo>
                  <a:pt x="43734" y="5446"/>
                  <a:pt x="43739" y="5471"/>
                  <a:pt x="43789" y="5462"/>
                </a:cubicBezTo>
                <a:cubicBezTo>
                  <a:pt x="43828" y="5462"/>
                  <a:pt x="43816" y="5423"/>
                  <a:pt x="43848" y="5419"/>
                </a:cubicBezTo>
                <a:cubicBezTo>
                  <a:pt x="43896" y="5410"/>
                  <a:pt x="43919" y="5437"/>
                  <a:pt x="43964" y="5441"/>
                </a:cubicBezTo>
                <a:cubicBezTo>
                  <a:pt x="44006" y="5444"/>
                  <a:pt x="44031" y="5417"/>
                  <a:pt x="44053" y="5419"/>
                </a:cubicBezTo>
                <a:cubicBezTo>
                  <a:pt x="44057" y="5419"/>
                  <a:pt x="44056" y="5440"/>
                  <a:pt x="44082" y="5441"/>
                </a:cubicBezTo>
                <a:cubicBezTo>
                  <a:pt x="44120" y="5442"/>
                  <a:pt x="44123" y="5468"/>
                  <a:pt x="44171" y="5462"/>
                </a:cubicBezTo>
                <a:cubicBezTo>
                  <a:pt x="44159" y="5494"/>
                  <a:pt x="44135" y="5500"/>
                  <a:pt x="44171" y="5528"/>
                </a:cubicBezTo>
                <a:cubicBezTo>
                  <a:pt x="44258" y="5500"/>
                  <a:pt x="44394" y="5506"/>
                  <a:pt x="44522" y="5507"/>
                </a:cubicBezTo>
                <a:cubicBezTo>
                  <a:pt x="44510" y="5457"/>
                  <a:pt x="44366" y="5506"/>
                  <a:pt x="44346" y="5462"/>
                </a:cubicBezTo>
                <a:cubicBezTo>
                  <a:pt x="44340" y="5495"/>
                  <a:pt x="44276" y="5483"/>
                  <a:pt x="44228" y="5485"/>
                </a:cubicBezTo>
                <a:cubicBezTo>
                  <a:pt x="44223" y="5443"/>
                  <a:pt x="44262" y="5436"/>
                  <a:pt x="44258" y="5396"/>
                </a:cubicBezTo>
                <a:cubicBezTo>
                  <a:pt x="44175" y="5374"/>
                  <a:pt x="44136" y="5374"/>
                  <a:pt x="44053" y="5396"/>
                </a:cubicBezTo>
                <a:cubicBezTo>
                  <a:pt x="44060" y="5337"/>
                  <a:pt x="44162" y="5347"/>
                  <a:pt x="44199" y="5309"/>
                </a:cubicBezTo>
                <a:cubicBezTo>
                  <a:pt x="44100" y="5295"/>
                  <a:pt x="43927" y="5337"/>
                  <a:pt x="43877" y="5287"/>
                </a:cubicBezTo>
                <a:cubicBezTo>
                  <a:pt x="43875" y="5273"/>
                  <a:pt x="43873" y="5260"/>
                  <a:pt x="43848" y="5265"/>
                </a:cubicBezTo>
                <a:cubicBezTo>
                  <a:pt x="43870" y="5339"/>
                  <a:pt x="43753" y="5302"/>
                  <a:pt x="43701" y="5309"/>
                </a:cubicBezTo>
                <a:close/>
                <a:moveTo>
                  <a:pt x="51615" y="5287"/>
                </a:moveTo>
                <a:cubicBezTo>
                  <a:pt x="51666" y="5288"/>
                  <a:pt x="51690" y="5270"/>
                  <a:pt x="51703" y="5243"/>
                </a:cubicBezTo>
                <a:cubicBezTo>
                  <a:pt x="51652" y="5241"/>
                  <a:pt x="51627" y="5260"/>
                  <a:pt x="51615" y="5287"/>
                </a:cubicBezTo>
                <a:close/>
                <a:moveTo>
                  <a:pt x="49738" y="5265"/>
                </a:moveTo>
                <a:cubicBezTo>
                  <a:pt x="49759" y="5247"/>
                  <a:pt x="49865" y="5284"/>
                  <a:pt x="49856" y="5243"/>
                </a:cubicBezTo>
                <a:cubicBezTo>
                  <a:pt x="49777" y="5256"/>
                  <a:pt x="49624" y="5215"/>
                  <a:pt x="49592" y="5265"/>
                </a:cubicBezTo>
                <a:cubicBezTo>
                  <a:pt x="49701" y="5262"/>
                  <a:pt x="49714" y="5288"/>
                  <a:pt x="49738" y="5265"/>
                </a:cubicBezTo>
                <a:close/>
                <a:moveTo>
                  <a:pt x="49446" y="5265"/>
                </a:moveTo>
                <a:cubicBezTo>
                  <a:pt x="49544" y="5332"/>
                  <a:pt x="49535" y="5184"/>
                  <a:pt x="49446" y="5265"/>
                </a:cubicBezTo>
                <a:close/>
                <a:moveTo>
                  <a:pt x="57448" y="5309"/>
                </a:moveTo>
                <a:cubicBezTo>
                  <a:pt x="57534" y="5150"/>
                  <a:pt x="57366" y="5278"/>
                  <a:pt x="57448" y="5309"/>
                </a:cubicBezTo>
                <a:close/>
                <a:moveTo>
                  <a:pt x="53784" y="5309"/>
                </a:moveTo>
                <a:cubicBezTo>
                  <a:pt x="53793" y="5258"/>
                  <a:pt x="53862" y="5259"/>
                  <a:pt x="53901" y="5287"/>
                </a:cubicBezTo>
                <a:cubicBezTo>
                  <a:pt x="53901" y="5265"/>
                  <a:pt x="53901" y="5243"/>
                  <a:pt x="53901" y="5221"/>
                </a:cubicBezTo>
                <a:cubicBezTo>
                  <a:pt x="53811" y="5236"/>
                  <a:pt x="53845" y="5236"/>
                  <a:pt x="53755" y="5221"/>
                </a:cubicBezTo>
                <a:cubicBezTo>
                  <a:pt x="53760" y="5254"/>
                  <a:pt x="53745" y="5302"/>
                  <a:pt x="53784" y="5309"/>
                </a:cubicBezTo>
                <a:close/>
                <a:moveTo>
                  <a:pt x="53403" y="5309"/>
                </a:moveTo>
                <a:cubicBezTo>
                  <a:pt x="53462" y="5240"/>
                  <a:pt x="53689" y="5379"/>
                  <a:pt x="53725" y="5265"/>
                </a:cubicBezTo>
                <a:cubicBezTo>
                  <a:pt x="53633" y="5208"/>
                  <a:pt x="53551" y="5224"/>
                  <a:pt x="53433" y="5265"/>
                </a:cubicBezTo>
                <a:cubicBezTo>
                  <a:pt x="53385" y="5263"/>
                  <a:pt x="53409" y="5208"/>
                  <a:pt x="53344" y="5221"/>
                </a:cubicBezTo>
                <a:cubicBezTo>
                  <a:pt x="53336" y="5271"/>
                  <a:pt x="53351" y="5303"/>
                  <a:pt x="53403" y="5309"/>
                </a:cubicBezTo>
                <a:close/>
                <a:moveTo>
                  <a:pt x="50062" y="5287"/>
                </a:moveTo>
                <a:cubicBezTo>
                  <a:pt x="50016" y="5208"/>
                  <a:pt x="50161" y="5273"/>
                  <a:pt x="50149" y="5221"/>
                </a:cubicBezTo>
                <a:cubicBezTo>
                  <a:pt x="50101" y="5221"/>
                  <a:pt x="50052" y="5221"/>
                  <a:pt x="50002" y="5221"/>
                </a:cubicBezTo>
                <a:cubicBezTo>
                  <a:pt x="50001" y="5259"/>
                  <a:pt x="50025" y="5277"/>
                  <a:pt x="50062" y="5287"/>
                </a:cubicBezTo>
                <a:close/>
                <a:moveTo>
                  <a:pt x="48273" y="5287"/>
                </a:moveTo>
                <a:cubicBezTo>
                  <a:pt x="48207" y="5271"/>
                  <a:pt x="48124" y="5268"/>
                  <a:pt x="48068" y="5243"/>
                </a:cubicBezTo>
                <a:cubicBezTo>
                  <a:pt x="48062" y="5311"/>
                  <a:pt x="47923" y="5280"/>
                  <a:pt x="47834" y="5287"/>
                </a:cubicBezTo>
                <a:cubicBezTo>
                  <a:pt x="47822" y="5362"/>
                  <a:pt x="47946" y="5330"/>
                  <a:pt x="47980" y="5330"/>
                </a:cubicBezTo>
                <a:cubicBezTo>
                  <a:pt x="48042" y="5332"/>
                  <a:pt x="48084" y="5311"/>
                  <a:pt x="48127" y="5309"/>
                </a:cubicBezTo>
                <a:cubicBezTo>
                  <a:pt x="48164" y="5307"/>
                  <a:pt x="48168" y="5332"/>
                  <a:pt x="48215" y="5330"/>
                </a:cubicBezTo>
                <a:cubicBezTo>
                  <a:pt x="48209" y="5330"/>
                  <a:pt x="48231" y="5311"/>
                  <a:pt x="48245" y="5309"/>
                </a:cubicBezTo>
                <a:cubicBezTo>
                  <a:pt x="48356" y="5288"/>
                  <a:pt x="48445" y="5323"/>
                  <a:pt x="48567" y="5309"/>
                </a:cubicBezTo>
                <a:cubicBezTo>
                  <a:pt x="48567" y="5272"/>
                  <a:pt x="48648" y="5296"/>
                  <a:pt x="48654" y="5265"/>
                </a:cubicBezTo>
                <a:cubicBezTo>
                  <a:pt x="48547" y="5265"/>
                  <a:pt x="48440" y="5265"/>
                  <a:pt x="48332" y="5265"/>
                </a:cubicBezTo>
                <a:cubicBezTo>
                  <a:pt x="48378" y="5199"/>
                  <a:pt x="48181" y="5207"/>
                  <a:pt x="48186" y="5243"/>
                </a:cubicBezTo>
                <a:cubicBezTo>
                  <a:pt x="48231" y="5245"/>
                  <a:pt x="48287" y="5240"/>
                  <a:pt x="48273" y="5287"/>
                </a:cubicBezTo>
                <a:close/>
                <a:moveTo>
                  <a:pt x="50677" y="5265"/>
                </a:moveTo>
                <a:cubicBezTo>
                  <a:pt x="50762" y="5297"/>
                  <a:pt x="50762" y="5166"/>
                  <a:pt x="50677" y="5199"/>
                </a:cubicBezTo>
                <a:cubicBezTo>
                  <a:pt x="50677" y="5221"/>
                  <a:pt x="50677" y="5243"/>
                  <a:pt x="50677" y="5265"/>
                </a:cubicBezTo>
                <a:close/>
                <a:moveTo>
                  <a:pt x="50384" y="5243"/>
                </a:moveTo>
                <a:cubicBezTo>
                  <a:pt x="50403" y="5243"/>
                  <a:pt x="50423" y="5243"/>
                  <a:pt x="50443" y="5243"/>
                </a:cubicBezTo>
                <a:cubicBezTo>
                  <a:pt x="50488" y="5188"/>
                  <a:pt x="50343" y="5178"/>
                  <a:pt x="50355" y="5221"/>
                </a:cubicBezTo>
                <a:cubicBezTo>
                  <a:pt x="50372" y="5222"/>
                  <a:pt x="50390" y="5224"/>
                  <a:pt x="50384" y="5243"/>
                </a:cubicBezTo>
                <a:close/>
                <a:moveTo>
                  <a:pt x="53226" y="5243"/>
                </a:moveTo>
                <a:cubicBezTo>
                  <a:pt x="53232" y="5194"/>
                  <a:pt x="53203" y="5173"/>
                  <a:pt x="53139" y="5176"/>
                </a:cubicBezTo>
                <a:cubicBezTo>
                  <a:pt x="53134" y="5224"/>
                  <a:pt x="53163" y="5247"/>
                  <a:pt x="53226" y="5243"/>
                </a:cubicBezTo>
                <a:close/>
                <a:moveTo>
                  <a:pt x="50882" y="5176"/>
                </a:moveTo>
                <a:cubicBezTo>
                  <a:pt x="50880" y="5177"/>
                  <a:pt x="50884" y="5197"/>
                  <a:pt x="50882" y="5199"/>
                </a:cubicBezTo>
                <a:cubicBezTo>
                  <a:pt x="50847" y="5224"/>
                  <a:pt x="50728" y="5161"/>
                  <a:pt x="50765" y="5243"/>
                </a:cubicBezTo>
                <a:cubicBezTo>
                  <a:pt x="50844" y="5209"/>
                  <a:pt x="50969" y="5278"/>
                  <a:pt x="51029" y="5199"/>
                </a:cubicBezTo>
                <a:cubicBezTo>
                  <a:pt x="50994" y="5181"/>
                  <a:pt x="50949" y="5170"/>
                  <a:pt x="50882" y="5176"/>
                </a:cubicBezTo>
                <a:close/>
                <a:moveTo>
                  <a:pt x="50472" y="5199"/>
                </a:moveTo>
                <a:cubicBezTo>
                  <a:pt x="50430" y="5268"/>
                  <a:pt x="50690" y="5268"/>
                  <a:pt x="50647" y="5199"/>
                </a:cubicBezTo>
                <a:cubicBezTo>
                  <a:pt x="50636" y="5149"/>
                  <a:pt x="50492" y="5181"/>
                  <a:pt x="50472" y="5199"/>
                </a:cubicBezTo>
                <a:close/>
                <a:moveTo>
                  <a:pt x="49241" y="5243"/>
                </a:moveTo>
                <a:cubicBezTo>
                  <a:pt x="49132" y="5275"/>
                  <a:pt x="49053" y="5214"/>
                  <a:pt x="48948" y="5265"/>
                </a:cubicBezTo>
                <a:cubicBezTo>
                  <a:pt x="48878" y="5273"/>
                  <a:pt x="48964" y="5164"/>
                  <a:pt x="48860" y="5199"/>
                </a:cubicBezTo>
                <a:cubicBezTo>
                  <a:pt x="48945" y="5308"/>
                  <a:pt x="48643" y="5239"/>
                  <a:pt x="48743" y="5287"/>
                </a:cubicBezTo>
                <a:cubicBezTo>
                  <a:pt x="48834" y="5262"/>
                  <a:pt x="48814" y="5322"/>
                  <a:pt x="48860" y="5330"/>
                </a:cubicBezTo>
                <a:cubicBezTo>
                  <a:pt x="48858" y="5295"/>
                  <a:pt x="48915" y="5321"/>
                  <a:pt x="48948" y="5309"/>
                </a:cubicBezTo>
                <a:cubicBezTo>
                  <a:pt x="48972" y="5300"/>
                  <a:pt x="48976" y="5250"/>
                  <a:pt x="49036" y="5265"/>
                </a:cubicBezTo>
                <a:cubicBezTo>
                  <a:pt x="49014" y="5360"/>
                  <a:pt x="49094" y="5247"/>
                  <a:pt x="49095" y="5309"/>
                </a:cubicBezTo>
                <a:cubicBezTo>
                  <a:pt x="49179" y="5269"/>
                  <a:pt x="49374" y="5313"/>
                  <a:pt x="49416" y="5243"/>
                </a:cubicBezTo>
                <a:cubicBezTo>
                  <a:pt x="49306" y="5275"/>
                  <a:pt x="49411" y="5145"/>
                  <a:pt x="49300" y="5176"/>
                </a:cubicBezTo>
                <a:cubicBezTo>
                  <a:pt x="49251" y="5177"/>
                  <a:pt x="49283" y="5238"/>
                  <a:pt x="49241" y="5243"/>
                </a:cubicBezTo>
                <a:close/>
                <a:moveTo>
                  <a:pt x="44258" y="5221"/>
                </a:moveTo>
                <a:cubicBezTo>
                  <a:pt x="44277" y="5221"/>
                  <a:pt x="44297" y="5221"/>
                  <a:pt x="44317" y="5221"/>
                </a:cubicBezTo>
                <a:cubicBezTo>
                  <a:pt x="44317" y="5206"/>
                  <a:pt x="44317" y="5191"/>
                  <a:pt x="44317" y="5176"/>
                </a:cubicBezTo>
                <a:cubicBezTo>
                  <a:pt x="44297" y="5176"/>
                  <a:pt x="44277" y="5176"/>
                  <a:pt x="44258" y="5176"/>
                </a:cubicBezTo>
                <a:cubicBezTo>
                  <a:pt x="44258" y="5191"/>
                  <a:pt x="44258" y="5206"/>
                  <a:pt x="44258" y="5221"/>
                </a:cubicBezTo>
                <a:close/>
                <a:moveTo>
                  <a:pt x="51967" y="5199"/>
                </a:moveTo>
                <a:cubicBezTo>
                  <a:pt x="51996" y="5199"/>
                  <a:pt x="52025" y="5199"/>
                  <a:pt x="52055" y="5199"/>
                </a:cubicBezTo>
                <a:cubicBezTo>
                  <a:pt x="52059" y="5160"/>
                  <a:pt x="52025" y="5147"/>
                  <a:pt x="51967" y="5154"/>
                </a:cubicBezTo>
                <a:cubicBezTo>
                  <a:pt x="51967" y="5170"/>
                  <a:pt x="51967" y="5184"/>
                  <a:pt x="51967" y="5199"/>
                </a:cubicBezTo>
                <a:close/>
                <a:moveTo>
                  <a:pt x="51556" y="5199"/>
                </a:moveTo>
                <a:cubicBezTo>
                  <a:pt x="51602" y="5196"/>
                  <a:pt x="51658" y="5201"/>
                  <a:pt x="51644" y="5154"/>
                </a:cubicBezTo>
                <a:cubicBezTo>
                  <a:pt x="51624" y="5154"/>
                  <a:pt x="51605" y="5154"/>
                  <a:pt x="51585" y="5154"/>
                </a:cubicBezTo>
                <a:cubicBezTo>
                  <a:pt x="51585" y="5176"/>
                  <a:pt x="51562" y="5181"/>
                  <a:pt x="51556" y="5199"/>
                </a:cubicBezTo>
                <a:close/>
                <a:moveTo>
                  <a:pt x="51117" y="5176"/>
                </a:moveTo>
                <a:cubicBezTo>
                  <a:pt x="51101" y="5247"/>
                  <a:pt x="51233" y="5223"/>
                  <a:pt x="51322" y="5221"/>
                </a:cubicBezTo>
                <a:cubicBezTo>
                  <a:pt x="51400" y="5220"/>
                  <a:pt x="51525" y="5221"/>
                  <a:pt x="51527" y="5176"/>
                </a:cubicBezTo>
                <a:cubicBezTo>
                  <a:pt x="51346" y="5149"/>
                  <a:pt x="51298" y="5205"/>
                  <a:pt x="51117" y="5176"/>
                </a:cubicBezTo>
                <a:close/>
                <a:moveTo>
                  <a:pt x="52347" y="5176"/>
                </a:moveTo>
                <a:cubicBezTo>
                  <a:pt x="52393" y="5175"/>
                  <a:pt x="52450" y="5179"/>
                  <a:pt x="52436" y="5133"/>
                </a:cubicBezTo>
                <a:cubicBezTo>
                  <a:pt x="52416" y="5133"/>
                  <a:pt x="52397" y="5133"/>
                  <a:pt x="52377" y="5133"/>
                </a:cubicBezTo>
                <a:cubicBezTo>
                  <a:pt x="52377" y="5155"/>
                  <a:pt x="52353" y="5158"/>
                  <a:pt x="52347" y="5176"/>
                </a:cubicBezTo>
                <a:close/>
                <a:moveTo>
                  <a:pt x="52172" y="5199"/>
                </a:moveTo>
                <a:cubicBezTo>
                  <a:pt x="52244" y="5201"/>
                  <a:pt x="52293" y="5188"/>
                  <a:pt x="52318" y="5154"/>
                </a:cubicBezTo>
                <a:cubicBezTo>
                  <a:pt x="52274" y="5119"/>
                  <a:pt x="52151" y="5122"/>
                  <a:pt x="52172" y="5199"/>
                </a:cubicBezTo>
                <a:close/>
                <a:moveTo>
                  <a:pt x="51909" y="5221"/>
                </a:moveTo>
                <a:cubicBezTo>
                  <a:pt x="51948" y="5158"/>
                  <a:pt x="51856" y="5088"/>
                  <a:pt x="51820" y="5154"/>
                </a:cubicBezTo>
                <a:cubicBezTo>
                  <a:pt x="51876" y="5157"/>
                  <a:pt x="51841" y="5227"/>
                  <a:pt x="51909" y="5221"/>
                </a:cubicBezTo>
                <a:close/>
                <a:moveTo>
                  <a:pt x="40096" y="5176"/>
                </a:moveTo>
                <a:cubicBezTo>
                  <a:pt x="40180" y="5133"/>
                  <a:pt x="40037" y="5107"/>
                  <a:pt x="40038" y="5154"/>
                </a:cubicBezTo>
                <a:cubicBezTo>
                  <a:pt x="40067" y="5154"/>
                  <a:pt x="40073" y="5173"/>
                  <a:pt x="40096" y="5176"/>
                </a:cubicBezTo>
                <a:close/>
                <a:moveTo>
                  <a:pt x="55367" y="5176"/>
                </a:moveTo>
                <a:cubicBezTo>
                  <a:pt x="55404" y="5103"/>
                  <a:pt x="55217" y="5086"/>
                  <a:pt x="55192" y="5133"/>
                </a:cubicBezTo>
                <a:cubicBezTo>
                  <a:pt x="55243" y="5152"/>
                  <a:pt x="55265" y="5194"/>
                  <a:pt x="55367" y="5176"/>
                </a:cubicBezTo>
                <a:close/>
                <a:moveTo>
                  <a:pt x="49916" y="5110"/>
                </a:moveTo>
                <a:cubicBezTo>
                  <a:pt x="50103" y="5160"/>
                  <a:pt x="49993" y="5032"/>
                  <a:pt x="49916" y="5110"/>
                </a:cubicBezTo>
                <a:close/>
                <a:moveTo>
                  <a:pt x="42265" y="5154"/>
                </a:moveTo>
                <a:cubicBezTo>
                  <a:pt x="42350" y="5187"/>
                  <a:pt x="42350" y="5056"/>
                  <a:pt x="42265" y="5089"/>
                </a:cubicBezTo>
                <a:cubicBezTo>
                  <a:pt x="42265" y="5110"/>
                  <a:pt x="42265" y="5133"/>
                  <a:pt x="42265" y="5154"/>
                </a:cubicBezTo>
                <a:close/>
                <a:moveTo>
                  <a:pt x="56217" y="5154"/>
                </a:moveTo>
                <a:cubicBezTo>
                  <a:pt x="56265" y="5111"/>
                  <a:pt x="56214" y="5127"/>
                  <a:pt x="56217" y="5067"/>
                </a:cubicBezTo>
                <a:cubicBezTo>
                  <a:pt x="56173" y="5070"/>
                  <a:pt x="56108" y="5059"/>
                  <a:pt x="56099" y="5089"/>
                </a:cubicBezTo>
                <a:cubicBezTo>
                  <a:pt x="56193" y="5069"/>
                  <a:pt x="56139" y="5161"/>
                  <a:pt x="56217" y="5154"/>
                </a:cubicBezTo>
                <a:close/>
                <a:moveTo>
                  <a:pt x="55924" y="5133"/>
                </a:moveTo>
                <a:cubicBezTo>
                  <a:pt x="55946" y="5084"/>
                  <a:pt x="55816" y="5041"/>
                  <a:pt x="55806" y="5089"/>
                </a:cubicBezTo>
                <a:cubicBezTo>
                  <a:pt x="55901" y="5061"/>
                  <a:pt x="55828" y="5160"/>
                  <a:pt x="55924" y="5133"/>
                </a:cubicBezTo>
                <a:close/>
                <a:moveTo>
                  <a:pt x="45020" y="5067"/>
                </a:moveTo>
                <a:cubicBezTo>
                  <a:pt x="44997" y="5049"/>
                  <a:pt x="44920" y="5053"/>
                  <a:pt x="44874" y="5089"/>
                </a:cubicBezTo>
                <a:cubicBezTo>
                  <a:pt x="44910" y="5131"/>
                  <a:pt x="45025" y="5071"/>
                  <a:pt x="45020" y="5067"/>
                </a:cubicBezTo>
                <a:close/>
                <a:moveTo>
                  <a:pt x="44258" y="5110"/>
                </a:moveTo>
                <a:cubicBezTo>
                  <a:pt x="44277" y="5110"/>
                  <a:pt x="44297" y="5110"/>
                  <a:pt x="44317" y="5110"/>
                </a:cubicBezTo>
                <a:cubicBezTo>
                  <a:pt x="44317" y="5096"/>
                  <a:pt x="44317" y="5082"/>
                  <a:pt x="44317" y="5067"/>
                </a:cubicBezTo>
                <a:cubicBezTo>
                  <a:pt x="44297" y="5067"/>
                  <a:pt x="44277" y="5067"/>
                  <a:pt x="44258" y="5067"/>
                </a:cubicBezTo>
                <a:cubicBezTo>
                  <a:pt x="44258" y="5082"/>
                  <a:pt x="44258" y="5096"/>
                  <a:pt x="44258" y="5110"/>
                </a:cubicBezTo>
                <a:close/>
                <a:moveTo>
                  <a:pt x="43291" y="5110"/>
                </a:moveTo>
                <a:cubicBezTo>
                  <a:pt x="43310" y="5110"/>
                  <a:pt x="43330" y="5110"/>
                  <a:pt x="43349" y="5110"/>
                </a:cubicBezTo>
                <a:cubicBezTo>
                  <a:pt x="43349" y="5096"/>
                  <a:pt x="43349" y="5082"/>
                  <a:pt x="43349" y="5067"/>
                </a:cubicBezTo>
                <a:cubicBezTo>
                  <a:pt x="43330" y="5067"/>
                  <a:pt x="43310" y="5067"/>
                  <a:pt x="43291" y="5067"/>
                </a:cubicBezTo>
                <a:cubicBezTo>
                  <a:pt x="43291" y="5082"/>
                  <a:pt x="43291" y="5096"/>
                  <a:pt x="43291" y="5110"/>
                </a:cubicBezTo>
                <a:close/>
                <a:moveTo>
                  <a:pt x="42734" y="5133"/>
                </a:moveTo>
                <a:cubicBezTo>
                  <a:pt x="42777" y="5121"/>
                  <a:pt x="42886" y="5158"/>
                  <a:pt x="42881" y="5110"/>
                </a:cubicBezTo>
                <a:cubicBezTo>
                  <a:pt x="42807" y="5127"/>
                  <a:pt x="42760" y="5013"/>
                  <a:pt x="42705" y="5089"/>
                </a:cubicBezTo>
                <a:cubicBezTo>
                  <a:pt x="42728" y="5094"/>
                  <a:pt x="42738" y="5107"/>
                  <a:pt x="42734" y="5133"/>
                </a:cubicBezTo>
                <a:close/>
                <a:moveTo>
                  <a:pt x="42089" y="5133"/>
                </a:moveTo>
                <a:cubicBezTo>
                  <a:pt x="42119" y="5059"/>
                  <a:pt x="42049" y="5061"/>
                  <a:pt x="41972" y="5067"/>
                </a:cubicBezTo>
                <a:cubicBezTo>
                  <a:pt x="41963" y="5125"/>
                  <a:pt x="42013" y="5139"/>
                  <a:pt x="42089" y="5133"/>
                </a:cubicBezTo>
                <a:close/>
                <a:moveTo>
                  <a:pt x="52758" y="5110"/>
                </a:moveTo>
                <a:cubicBezTo>
                  <a:pt x="52832" y="5152"/>
                  <a:pt x="52729" y="5097"/>
                  <a:pt x="52669" y="5110"/>
                </a:cubicBezTo>
                <a:cubicBezTo>
                  <a:pt x="52671" y="5083"/>
                  <a:pt x="52707" y="5080"/>
                  <a:pt x="52699" y="5044"/>
                </a:cubicBezTo>
                <a:cubicBezTo>
                  <a:pt x="52576" y="5031"/>
                  <a:pt x="52551" y="5164"/>
                  <a:pt x="52465" y="5110"/>
                </a:cubicBezTo>
                <a:cubicBezTo>
                  <a:pt x="52462" y="5150"/>
                  <a:pt x="52494" y="5162"/>
                  <a:pt x="52554" y="5154"/>
                </a:cubicBezTo>
                <a:cubicBezTo>
                  <a:pt x="52545" y="5196"/>
                  <a:pt x="52586" y="5203"/>
                  <a:pt x="52583" y="5243"/>
                </a:cubicBezTo>
                <a:cubicBezTo>
                  <a:pt x="52640" y="5250"/>
                  <a:pt x="52641" y="5213"/>
                  <a:pt x="52669" y="5199"/>
                </a:cubicBezTo>
                <a:cubicBezTo>
                  <a:pt x="52669" y="5221"/>
                  <a:pt x="52693" y="5225"/>
                  <a:pt x="52699" y="5243"/>
                </a:cubicBezTo>
                <a:cubicBezTo>
                  <a:pt x="52647" y="5240"/>
                  <a:pt x="52631" y="5265"/>
                  <a:pt x="52641" y="5309"/>
                </a:cubicBezTo>
                <a:cubicBezTo>
                  <a:pt x="52751" y="5296"/>
                  <a:pt x="52733" y="5187"/>
                  <a:pt x="52669" y="5154"/>
                </a:cubicBezTo>
                <a:cubicBezTo>
                  <a:pt x="52763" y="5143"/>
                  <a:pt x="52785" y="5203"/>
                  <a:pt x="52846" y="5154"/>
                </a:cubicBezTo>
                <a:cubicBezTo>
                  <a:pt x="52872" y="5109"/>
                  <a:pt x="52770" y="5056"/>
                  <a:pt x="52758" y="5110"/>
                </a:cubicBezTo>
                <a:close/>
                <a:moveTo>
                  <a:pt x="44639" y="5044"/>
                </a:moveTo>
                <a:cubicBezTo>
                  <a:pt x="44620" y="5029"/>
                  <a:pt x="44512" y="5050"/>
                  <a:pt x="44522" y="5067"/>
                </a:cubicBezTo>
                <a:cubicBezTo>
                  <a:pt x="44562" y="5107"/>
                  <a:pt x="44652" y="5054"/>
                  <a:pt x="44639" y="5044"/>
                </a:cubicBezTo>
                <a:close/>
                <a:moveTo>
                  <a:pt x="43848" y="5089"/>
                </a:moveTo>
                <a:cubicBezTo>
                  <a:pt x="43904" y="5099"/>
                  <a:pt x="43974" y="5020"/>
                  <a:pt x="43964" y="5110"/>
                </a:cubicBezTo>
                <a:cubicBezTo>
                  <a:pt x="44020" y="5107"/>
                  <a:pt x="44063" y="5096"/>
                  <a:pt x="44082" y="5067"/>
                </a:cubicBezTo>
                <a:cubicBezTo>
                  <a:pt x="44053" y="5047"/>
                  <a:pt x="43829" y="5005"/>
                  <a:pt x="43848" y="5089"/>
                </a:cubicBezTo>
                <a:close/>
                <a:moveTo>
                  <a:pt x="43379" y="5089"/>
                </a:moveTo>
                <a:cubicBezTo>
                  <a:pt x="43398" y="5103"/>
                  <a:pt x="43506" y="5083"/>
                  <a:pt x="43496" y="5067"/>
                </a:cubicBezTo>
                <a:cubicBezTo>
                  <a:pt x="43457" y="5025"/>
                  <a:pt x="43366" y="5079"/>
                  <a:pt x="43379" y="5089"/>
                </a:cubicBezTo>
                <a:close/>
                <a:moveTo>
                  <a:pt x="44668" y="5067"/>
                </a:moveTo>
                <a:cubicBezTo>
                  <a:pt x="44710" y="5072"/>
                  <a:pt x="44718" y="5103"/>
                  <a:pt x="44757" y="5110"/>
                </a:cubicBezTo>
                <a:cubicBezTo>
                  <a:pt x="44772" y="5078"/>
                  <a:pt x="44800" y="5055"/>
                  <a:pt x="44815" y="5023"/>
                </a:cubicBezTo>
                <a:cubicBezTo>
                  <a:pt x="44742" y="5019"/>
                  <a:pt x="44673" y="5019"/>
                  <a:pt x="44668" y="5067"/>
                </a:cubicBezTo>
                <a:close/>
                <a:moveTo>
                  <a:pt x="43584" y="5089"/>
                </a:moveTo>
                <a:cubicBezTo>
                  <a:pt x="43586" y="5076"/>
                  <a:pt x="43588" y="5062"/>
                  <a:pt x="43613" y="5067"/>
                </a:cubicBezTo>
                <a:cubicBezTo>
                  <a:pt x="43610" y="5040"/>
                  <a:pt x="43604" y="5014"/>
                  <a:pt x="43555" y="5023"/>
                </a:cubicBezTo>
                <a:cubicBezTo>
                  <a:pt x="43559" y="5049"/>
                  <a:pt x="43549" y="5085"/>
                  <a:pt x="43584" y="5089"/>
                </a:cubicBezTo>
                <a:close/>
                <a:moveTo>
                  <a:pt x="39950" y="5089"/>
                </a:moveTo>
                <a:cubicBezTo>
                  <a:pt x="39969" y="5089"/>
                  <a:pt x="39989" y="5089"/>
                  <a:pt x="40009" y="5089"/>
                </a:cubicBezTo>
                <a:cubicBezTo>
                  <a:pt x="40009" y="5067"/>
                  <a:pt x="40032" y="5062"/>
                  <a:pt x="40038" y="5044"/>
                </a:cubicBezTo>
                <a:cubicBezTo>
                  <a:pt x="40000" y="5043"/>
                  <a:pt x="39997" y="5016"/>
                  <a:pt x="39950" y="5023"/>
                </a:cubicBezTo>
                <a:cubicBezTo>
                  <a:pt x="39950" y="5044"/>
                  <a:pt x="39950" y="5067"/>
                  <a:pt x="39950" y="5089"/>
                </a:cubicBezTo>
                <a:close/>
                <a:moveTo>
                  <a:pt x="53696" y="5044"/>
                </a:moveTo>
                <a:cubicBezTo>
                  <a:pt x="53621" y="4986"/>
                  <a:pt x="53654" y="5087"/>
                  <a:pt x="53579" y="5089"/>
                </a:cubicBezTo>
                <a:cubicBezTo>
                  <a:pt x="53468" y="5058"/>
                  <a:pt x="53414" y="5085"/>
                  <a:pt x="53255" y="5089"/>
                </a:cubicBezTo>
                <a:cubicBezTo>
                  <a:pt x="53210" y="5167"/>
                  <a:pt x="53356" y="5102"/>
                  <a:pt x="53344" y="5154"/>
                </a:cubicBezTo>
                <a:cubicBezTo>
                  <a:pt x="53411" y="5163"/>
                  <a:pt x="53418" y="5118"/>
                  <a:pt x="53462" y="5110"/>
                </a:cubicBezTo>
                <a:cubicBezTo>
                  <a:pt x="53457" y="5111"/>
                  <a:pt x="53492" y="5134"/>
                  <a:pt x="53520" y="5133"/>
                </a:cubicBezTo>
                <a:cubicBezTo>
                  <a:pt x="53549" y="5131"/>
                  <a:pt x="53555" y="5116"/>
                  <a:pt x="53579" y="5110"/>
                </a:cubicBezTo>
                <a:cubicBezTo>
                  <a:pt x="53643" y="5161"/>
                  <a:pt x="53693" y="5103"/>
                  <a:pt x="53784" y="5110"/>
                </a:cubicBezTo>
                <a:cubicBezTo>
                  <a:pt x="53806" y="5048"/>
                  <a:pt x="53721" y="4954"/>
                  <a:pt x="53667" y="5023"/>
                </a:cubicBezTo>
                <a:cubicBezTo>
                  <a:pt x="53684" y="5023"/>
                  <a:pt x="53701" y="5026"/>
                  <a:pt x="53696" y="5044"/>
                </a:cubicBezTo>
                <a:close/>
                <a:moveTo>
                  <a:pt x="53139" y="5110"/>
                </a:moveTo>
                <a:cubicBezTo>
                  <a:pt x="53072" y="5104"/>
                  <a:pt x="53029" y="5116"/>
                  <a:pt x="53021" y="5154"/>
                </a:cubicBezTo>
                <a:cubicBezTo>
                  <a:pt x="53131" y="5152"/>
                  <a:pt x="53105" y="5130"/>
                  <a:pt x="53198" y="5154"/>
                </a:cubicBezTo>
                <a:cubicBezTo>
                  <a:pt x="53257" y="5110"/>
                  <a:pt x="53184" y="5112"/>
                  <a:pt x="53168" y="5067"/>
                </a:cubicBezTo>
                <a:cubicBezTo>
                  <a:pt x="53234" y="5028"/>
                  <a:pt x="53388" y="5055"/>
                  <a:pt x="53433" y="5001"/>
                </a:cubicBezTo>
                <a:cubicBezTo>
                  <a:pt x="53315" y="4985"/>
                  <a:pt x="53230" y="5016"/>
                  <a:pt x="53198" y="5023"/>
                </a:cubicBezTo>
                <a:cubicBezTo>
                  <a:pt x="53154" y="5031"/>
                  <a:pt x="53089" y="5011"/>
                  <a:pt x="53081" y="5044"/>
                </a:cubicBezTo>
                <a:cubicBezTo>
                  <a:pt x="53122" y="5050"/>
                  <a:pt x="53114" y="5092"/>
                  <a:pt x="53139" y="5110"/>
                </a:cubicBezTo>
                <a:close/>
                <a:moveTo>
                  <a:pt x="53021" y="5089"/>
                </a:moveTo>
                <a:cubicBezTo>
                  <a:pt x="52948" y="5079"/>
                  <a:pt x="52843" y="5157"/>
                  <a:pt x="52905" y="5176"/>
                </a:cubicBezTo>
                <a:cubicBezTo>
                  <a:pt x="52923" y="5131"/>
                  <a:pt x="53053" y="5170"/>
                  <a:pt x="53021" y="5089"/>
                </a:cubicBezTo>
                <a:close/>
                <a:moveTo>
                  <a:pt x="45430" y="5023"/>
                </a:moveTo>
                <a:cubicBezTo>
                  <a:pt x="45376" y="5028"/>
                  <a:pt x="45366" y="4998"/>
                  <a:pt x="45314" y="5001"/>
                </a:cubicBezTo>
                <a:cubicBezTo>
                  <a:pt x="45266" y="5062"/>
                  <a:pt x="45440" y="5061"/>
                  <a:pt x="45430" y="5023"/>
                </a:cubicBezTo>
                <a:close/>
                <a:moveTo>
                  <a:pt x="45284" y="5023"/>
                </a:moveTo>
                <a:cubicBezTo>
                  <a:pt x="45144" y="4962"/>
                  <a:pt x="45213" y="5095"/>
                  <a:pt x="45284" y="5023"/>
                </a:cubicBezTo>
                <a:close/>
                <a:moveTo>
                  <a:pt x="46428" y="5023"/>
                </a:moveTo>
                <a:cubicBezTo>
                  <a:pt x="46446" y="5023"/>
                  <a:pt x="46466" y="5023"/>
                  <a:pt x="46486" y="5023"/>
                </a:cubicBezTo>
                <a:cubicBezTo>
                  <a:pt x="46486" y="5008"/>
                  <a:pt x="46486" y="4993"/>
                  <a:pt x="46486" y="4978"/>
                </a:cubicBezTo>
                <a:cubicBezTo>
                  <a:pt x="46466" y="4978"/>
                  <a:pt x="46446" y="4978"/>
                  <a:pt x="46428" y="4978"/>
                </a:cubicBezTo>
                <a:cubicBezTo>
                  <a:pt x="46428" y="4993"/>
                  <a:pt x="46428" y="5008"/>
                  <a:pt x="46428" y="5023"/>
                </a:cubicBezTo>
                <a:close/>
                <a:moveTo>
                  <a:pt x="46398" y="5001"/>
                </a:moveTo>
                <a:cubicBezTo>
                  <a:pt x="46363" y="4982"/>
                  <a:pt x="46319" y="4972"/>
                  <a:pt x="46251" y="4978"/>
                </a:cubicBezTo>
                <a:cubicBezTo>
                  <a:pt x="46206" y="5045"/>
                  <a:pt x="46403" y="5037"/>
                  <a:pt x="46398" y="5001"/>
                </a:cubicBezTo>
                <a:close/>
                <a:moveTo>
                  <a:pt x="46046" y="5001"/>
                </a:moveTo>
                <a:cubicBezTo>
                  <a:pt x="46043" y="5001"/>
                  <a:pt x="46042" y="4964"/>
                  <a:pt x="46017" y="4978"/>
                </a:cubicBezTo>
                <a:cubicBezTo>
                  <a:pt x="46038" y="5038"/>
                  <a:pt x="45879" y="4963"/>
                  <a:pt x="45900" y="5023"/>
                </a:cubicBezTo>
                <a:cubicBezTo>
                  <a:pt x="46012" y="4993"/>
                  <a:pt x="46223" y="5077"/>
                  <a:pt x="46193" y="5001"/>
                </a:cubicBezTo>
                <a:cubicBezTo>
                  <a:pt x="46167" y="4944"/>
                  <a:pt x="46095" y="5002"/>
                  <a:pt x="46046" y="5001"/>
                </a:cubicBezTo>
                <a:close/>
                <a:moveTo>
                  <a:pt x="31596" y="4978"/>
                </a:moveTo>
                <a:cubicBezTo>
                  <a:pt x="31576" y="4978"/>
                  <a:pt x="31557" y="4978"/>
                  <a:pt x="31538" y="4978"/>
                </a:cubicBezTo>
                <a:cubicBezTo>
                  <a:pt x="31516" y="4983"/>
                  <a:pt x="31479" y="4979"/>
                  <a:pt x="31479" y="5001"/>
                </a:cubicBezTo>
                <a:cubicBezTo>
                  <a:pt x="31523" y="4996"/>
                  <a:pt x="31587" y="5008"/>
                  <a:pt x="31596" y="4978"/>
                </a:cubicBezTo>
                <a:close/>
                <a:moveTo>
                  <a:pt x="47570" y="5001"/>
                </a:moveTo>
                <a:cubicBezTo>
                  <a:pt x="47599" y="5001"/>
                  <a:pt x="47629" y="5001"/>
                  <a:pt x="47659" y="5001"/>
                </a:cubicBezTo>
                <a:cubicBezTo>
                  <a:pt x="47662" y="4960"/>
                  <a:pt x="47629" y="4948"/>
                  <a:pt x="47570" y="4956"/>
                </a:cubicBezTo>
                <a:cubicBezTo>
                  <a:pt x="47570" y="4971"/>
                  <a:pt x="47570" y="4986"/>
                  <a:pt x="47570" y="5001"/>
                </a:cubicBezTo>
                <a:close/>
                <a:moveTo>
                  <a:pt x="47219" y="5001"/>
                </a:moveTo>
                <a:cubicBezTo>
                  <a:pt x="47327" y="5014"/>
                  <a:pt x="47405" y="4978"/>
                  <a:pt x="47481" y="4978"/>
                </a:cubicBezTo>
                <a:cubicBezTo>
                  <a:pt x="47483" y="4978"/>
                  <a:pt x="47533" y="5023"/>
                  <a:pt x="47541" y="4978"/>
                </a:cubicBezTo>
                <a:cubicBezTo>
                  <a:pt x="47494" y="4959"/>
                  <a:pt x="47198" y="4915"/>
                  <a:pt x="47219" y="5001"/>
                </a:cubicBezTo>
                <a:close/>
                <a:moveTo>
                  <a:pt x="46955" y="5001"/>
                </a:moveTo>
                <a:cubicBezTo>
                  <a:pt x="47014" y="5059"/>
                  <a:pt x="47131" y="4972"/>
                  <a:pt x="47013" y="4956"/>
                </a:cubicBezTo>
                <a:cubicBezTo>
                  <a:pt x="47013" y="4986"/>
                  <a:pt x="46963" y="4977"/>
                  <a:pt x="46955" y="5001"/>
                </a:cubicBezTo>
                <a:close/>
                <a:moveTo>
                  <a:pt x="54517" y="4978"/>
                </a:moveTo>
                <a:cubicBezTo>
                  <a:pt x="54563" y="4977"/>
                  <a:pt x="54619" y="4981"/>
                  <a:pt x="54605" y="4935"/>
                </a:cubicBezTo>
                <a:cubicBezTo>
                  <a:pt x="54585" y="4935"/>
                  <a:pt x="54565" y="4935"/>
                  <a:pt x="54546" y="4935"/>
                </a:cubicBezTo>
                <a:cubicBezTo>
                  <a:pt x="54546" y="4956"/>
                  <a:pt x="54523" y="4960"/>
                  <a:pt x="54517" y="4978"/>
                </a:cubicBezTo>
                <a:close/>
                <a:moveTo>
                  <a:pt x="48098" y="5001"/>
                </a:moveTo>
                <a:cubicBezTo>
                  <a:pt x="48191" y="5026"/>
                  <a:pt x="48169" y="4966"/>
                  <a:pt x="48215" y="4956"/>
                </a:cubicBezTo>
                <a:cubicBezTo>
                  <a:pt x="48258" y="4956"/>
                  <a:pt x="48454" y="4965"/>
                  <a:pt x="48361" y="4935"/>
                </a:cubicBezTo>
                <a:cubicBezTo>
                  <a:pt x="48258" y="4945"/>
                  <a:pt x="48079" y="4899"/>
                  <a:pt x="48098" y="5001"/>
                </a:cubicBezTo>
                <a:close/>
                <a:moveTo>
                  <a:pt x="47980" y="4978"/>
                </a:moveTo>
                <a:cubicBezTo>
                  <a:pt x="48000" y="4978"/>
                  <a:pt x="48020" y="4978"/>
                  <a:pt x="48039" y="4978"/>
                </a:cubicBezTo>
                <a:cubicBezTo>
                  <a:pt x="48039" y="4963"/>
                  <a:pt x="48039" y="4949"/>
                  <a:pt x="48039" y="4935"/>
                </a:cubicBezTo>
                <a:cubicBezTo>
                  <a:pt x="48020" y="4935"/>
                  <a:pt x="48000" y="4935"/>
                  <a:pt x="47980" y="4935"/>
                </a:cubicBezTo>
                <a:cubicBezTo>
                  <a:pt x="47980" y="4949"/>
                  <a:pt x="47980" y="4963"/>
                  <a:pt x="47980" y="4978"/>
                </a:cubicBezTo>
                <a:close/>
                <a:moveTo>
                  <a:pt x="56510" y="4935"/>
                </a:moveTo>
                <a:cubicBezTo>
                  <a:pt x="56560" y="4936"/>
                  <a:pt x="56584" y="4917"/>
                  <a:pt x="56598" y="4890"/>
                </a:cubicBezTo>
                <a:cubicBezTo>
                  <a:pt x="56547" y="4889"/>
                  <a:pt x="56522" y="4908"/>
                  <a:pt x="56510" y="4935"/>
                </a:cubicBezTo>
                <a:close/>
                <a:moveTo>
                  <a:pt x="56334" y="4912"/>
                </a:moveTo>
                <a:cubicBezTo>
                  <a:pt x="56298" y="4939"/>
                  <a:pt x="56101" y="4868"/>
                  <a:pt x="56157" y="4956"/>
                </a:cubicBezTo>
                <a:cubicBezTo>
                  <a:pt x="56228" y="4971"/>
                  <a:pt x="56272" y="4936"/>
                  <a:pt x="56334" y="4935"/>
                </a:cubicBezTo>
                <a:cubicBezTo>
                  <a:pt x="56369" y="4933"/>
                  <a:pt x="56439" y="4981"/>
                  <a:pt x="56451" y="4935"/>
                </a:cubicBezTo>
                <a:cubicBezTo>
                  <a:pt x="56393" y="4905"/>
                  <a:pt x="56372" y="4883"/>
                  <a:pt x="56334" y="4912"/>
                </a:cubicBezTo>
                <a:close/>
                <a:moveTo>
                  <a:pt x="56071" y="4912"/>
                </a:moveTo>
                <a:cubicBezTo>
                  <a:pt x="55937" y="4959"/>
                  <a:pt x="55917" y="4870"/>
                  <a:pt x="55777" y="4912"/>
                </a:cubicBezTo>
                <a:cubicBezTo>
                  <a:pt x="55786" y="4990"/>
                  <a:pt x="55858" y="4966"/>
                  <a:pt x="55806" y="5044"/>
                </a:cubicBezTo>
                <a:cubicBezTo>
                  <a:pt x="55931" y="5065"/>
                  <a:pt x="55858" y="4936"/>
                  <a:pt x="55952" y="4935"/>
                </a:cubicBezTo>
                <a:cubicBezTo>
                  <a:pt x="55930" y="5019"/>
                  <a:pt x="56065" y="4942"/>
                  <a:pt x="56071" y="4912"/>
                </a:cubicBezTo>
                <a:close/>
                <a:moveTo>
                  <a:pt x="55396" y="4935"/>
                </a:moveTo>
                <a:cubicBezTo>
                  <a:pt x="55447" y="4936"/>
                  <a:pt x="55470" y="4917"/>
                  <a:pt x="55485" y="4890"/>
                </a:cubicBezTo>
                <a:cubicBezTo>
                  <a:pt x="55433" y="4889"/>
                  <a:pt x="55409" y="4908"/>
                  <a:pt x="55396" y="4935"/>
                </a:cubicBezTo>
                <a:close/>
                <a:moveTo>
                  <a:pt x="54693" y="5243"/>
                </a:moveTo>
                <a:cubicBezTo>
                  <a:pt x="54760" y="5235"/>
                  <a:pt x="54813" y="5217"/>
                  <a:pt x="54868" y="5199"/>
                </a:cubicBezTo>
                <a:cubicBezTo>
                  <a:pt x="54859" y="5147"/>
                  <a:pt x="54822" y="5116"/>
                  <a:pt x="54839" y="5044"/>
                </a:cubicBezTo>
                <a:cubicBezTo>
                  <a:pt x="54878" y="5044"/>
                  <a:pt x="54917" y="5044"/>
                  <a:pt x="54956" y="5044"/>
                </a:cubicBezTo>
                <a:cubicBezTo>
                  <a:pt x="54968" y="4959"/>
                  <a:pt x="54868" y="5056"/>
                  <a:pt x="54839" y="4978"/>
                </a:cubicBezTo>
                <a:cubicBezTo>
                  <a:pt x="54822" y="4891"/>
                  <a:pt x="55042" y="4984"/>
                  <a:pt x="55015" y="4890"/>
                </a:cubicBezTo>
                <a:cubicBezTo>
                  <a:pt x="54894" y="4913"/>
                  <a:pt x="54897" y="4900"/>
                  <a:pt x="54750" y="4912"/>
                </a:cubicBezTo>
                <a:cubicBezTo>
                  <a:pt x="54678" y="4942"/>
                  <a:pt x="54804" y="4979"/>
                  <a:pt x="54721" y="5001"/>
                </a:cubicBezTo>
                <a:cubicBezTo>
                  <a:pt x="54564" y="5004"/>
                  <a:pt x="54599" y="5016"/>
                  <a:pt x="54457" y="5023"/>
                </a:cubicBezTo>
                <a:cubicBezTo>
                  <a:pt x="54457" y="4992"/>
                  <a:pt x="54471" y="4974"/>
                  <a:pt x="54487" y="4956"/>
                </a:cubicBezTo>
                <a:cubicBezTo>
                  <a:pt x="54440" y="4956"/>
                  <a:pt x="54389" y="4956"/>
                  <a:pt x="54341" y="4956"/>
                </a:cubicBezTo>
                <a:cubicBezTo>
                  <a:pt x="54285" y="4995"/>
                  <a:pt x="54381" y="5025"/>
                  <a:pt x="54281" y="5044"/>
                </a:cubicBezTo>
                <a:cubicBezTo>
                  <a:pt x="54211" y="5019"/>
                  <a:pt x="53912" y="4994"/>
                  <a:pt x="53872" y="5110"/>
                </a:cubicBezTo>
                <a:cubicBezTo>
                  <a:pt x="53980" y="5111"/>
                  <a:pt x="53958" y="5083"/>
                  <a:pt x="53989" y="5110"/>
                </a:cubicBezTo>
                <a:cubicBezTo>
                  <a:pt x="54005" y="5126"/>
                  <a:pt x="54046" y="5091"/>
                  <a:pt x="54048" y="5089"/>
                </a:cubicBezTo>
                <a:cubicBezTo>
                  <a:pt x="54053" y="5084"/>
                  <a:pt x="54098" y="5089"/>
                  <a:pt x="54106" y="5089"/>
                </a:cubicBezTo>
                <a:cubicBezTo>
                  <a:pt x="54242" y="5074"/>
                  <a:pt x="54239" y="5073"/>
                  <a:pt x="54311" y="5089"/>
                </a:cubicBezTo>
                <a:cubicBezTo>
                  <a:pt x="54344" y="5096"/>
                  <a:pt x="54395" y="5082"/>
                  <a:pt x="54399" y="5110"/>
                </a:cubicBezTo>
                <a:cubicBezTo>
                  <a:pt x="54383" y="5150"/>
                  <a:pt x="54384" y="5201"/>
                  <a:pt x="54341" y="5221"/>
                </a:cubicBezTo>
                <a:cubicBezTo>
                  <a:pt x="54329" y="5184"/>
                  <a:pt x="54303" y="5226"/>
                  <a:pt x="54254" y="5221"/>
                </a:cubicBezTo>
                <a:cubicBezTo>
                  <a:pt x="54251" y="5193"/>
                  <a:pt x="54215" y="5190"/>
                  <a:pt x="54223" y="5154"/>
                </a:cubicBezTo>
                <a:cubicBezTo>
                  <a:pt x="54153" y="5145"/>
                  <a:pt x="54160" y="5195"/>
                  <a:pt x="54076" y="5176"/>
                </a:cubicBezTo>
                <a:cubicBezTo>
                  <a:pt x="54049" y="5218"/>
                  <a:pt x="54164" y="5250"/>
                  <a:pt x="54076" y="5265"/>
                </a:cubicBezTo>
                <a:cubicBezTo>
                  <a:pt x="54034" y="5260"/>
                  <a:pt x="54050" y="5212"/>
                  <a:pt x="54048" y="5176"/>
                </a:cubicBezTo>
                <a:cubicBezTo>
                  <a:pt x="53974" y="5173"/>
                  <a:pt x="53956" y="5211"/>
                  <a:pt x="53930" y="5243"/>
                </a:cubicBezTo>
                <a:cubicBezTo>
                  <a:pt x="53966" y="5245"/>
                  <a:pt x="54000" y="5250"/>
                  <a:pt x="53989" y="5287"/>
                </a:cubicBezTo>
                <a:cubicBezTo>
                  <a:pt x="54038" y="5287"/>
                  <a:pt x="54086" y="5287"/>
                  <a:pt x="54136" y="5287"/>
                </a:cubicBezTo>
                <a:cubicBezTo>
                  <a:pt x="54149" y="5260"/>
                  <a:pt x="54167" y="5236"/>
                  <a:pt x="54194" y="5221"/>
                </a:cubicBezTo>
                <a:cubicBezTo>
                  <a:pt x="54200" y="5253"/>
                  <a:pt x="54265" y="5241"/>
                  <a:pt x="54311" y="5243"/>
                </a:cubicBezTo>
                <a:cubicBezTo>
                  <a:pt x="54325" y="5269"/>
                  <a:pt x="54344" y="5293"/>
                  <a:pt x="54369" y="5309"/>
                </a:cubicBezTo>
                <a:cubicBezTo>
                  <a:pt x="54428" y="5201"/>
                  <a:pt x="54591" y="5310"/>
                  <a:pt x="54663" y="5221"/>
                </a:cubicBezTo>
                <a:cubicBezTo>
                  <a:pt x="54565" y="5243"/>
                  <a:pt x="54567" y="5190"/>
                  <a:pt x="54575" y="5133"/>
                </a:cubicBezTo>
                <a:cubicBezTo>
                  <a:pt x="54521" y="5112"/>
                  <a:pt x="54477" y="5199"/>
                  <a:pt x="54457" y="5133"/>
                </a:cubicBezTo>
                <a:cubicBezTo>
                  <a:pt x="54462" y="5092"/>
                  <a:pt x="54477" y="5059"/>
                  <a:pt x="54517" y="5044"/>
                </a:cubicBezTo>
                <a:cubicBezTo>
                  <a:pt x="54509" y="5085"/>
                  <a:pt x="54567" y="5040"/>
                  <a:pt x="54575" y="5044"/>
                </a:cubicBezTo>
                <a:cubicBezTo>
                  <a:pt x="54591" y="5052"/>
                  <a:pt x="54569" y="5095"/>
                  <a:pt x="54605" y="5089"/>
                </a:cubicBezTo>
                <a:cubicBezTo>
                  <a:pt x="54635" y="5002"/>
                  <a:pt x="54705" y="5085"/>
                  <a:pt x="54810" y="5067"/>
                </a:cubicBezTo>
                <a:cubicBezTo>
                  <a:pt x="54736" y="5092"/>
                  <a:pt x="54870" y="5150"/>
                  <a:pt x="54780" y="5176"/>
                </a:cubicBezTo>
                <a:cubicBezTo>
                  <a:pt x="54777" y="5150"/>
                  <a:pt x="54771" y="5125"/>
                  <a:pt x="54721" y="5133"/>
                </a:cubicBezTo>
                <a:cubicBezTo>
                  <a:pt x="54687" y="5143"/>
                  <a:pt x="54654" y="5156"/>
                  <a:pt x="54635" y="5176"/>
                </a:cubicBezTo>
                <a:cubicBezTo>
                  <a:pt x="54674" y="5182"/>
                  <a:pt x="54666" y="5225"/>
                  <a:pt x="54693" y="5243"/>
                </a:cubicBezTo>
                <a:close/>
                <a:moveTo>
                  <a:pt x="49827" y="4935"/>
                </a:moveTo>
                <a:cubicBezTo>
                  <a:pt x="49872" y="4867"/>
                  <a:pt x="49676" y="4876"/>
                  <a:pt x="49681" y="4912"/>
                </a:cubicBezTo>
                <a:cubicBezTo>
                  <a:pt x="49763" y="4894"/>
                  <a:pt x="49756" y="4944"/>
                  <a:pt x="49827" y="4935"/>
                </a:cubicBezTo>
                <a:close/>
                <a:moveTo>
                  <a:pt x="48830" y="4912"/>
                </a:moveTo>
                <a:cubicBezTo>
                  <a:pt x="48735" y="4908"/>
                  <a:pt x="48445" y="4894"/>
                  <a:pt x="48479" y="4978"/>
                </a:cubicBezTo>
                <a:cubicBezTo>
                  <a:pt x="48542" y="5014"/>
                  <a:pt x="48552" y="4941"/>
                  <a:pt x="48596" y="4935"/>
                </a:cubicBezTo>
                <a:cubicBezTo>
                  <a:pt x="48589" y="4936"/>
                  <a:pt x="48630" y="4957"/>
                  <a:pt x="48654" y="4956"/>
                </a:cubicBezTo>
                <a:cubicBezTo>
                  <a:pt x="48693" y="4956"/>
                  <a:pt x="48695" y="4933"/>
                  <a:pt x="48743" y="4935"/>
                </a:cubicBezTo>
                <a:cubicBezTo>
                  <a:pt x="48736" y="4935"/>
                  <a:pt x="48759" y="4954"/>
                  <a:pt x="48772" y="4956"/>
                </a:cubicBezTo>
                <a:cubicBezTo>
                  <a:pt x="48850" y="4971"/>
                  <a:pt x="48913" y="4945"/>
                  <a:pt x="48977" y="4956"/>
                </a:cubicBezTo>
                <a:cubicBezTo>
                  <a:pt x="49018" y="4855"/>
                  <a:pt x="48826" y="4912"/>
                  <a:pt x="48830" y="4912"/>
                </a:cubicBezTo>
                <a:close/>
                <a:moveTo>
                  <a:pt x="42734" y="4935"/>
                </a:moveTo>
                <a:cubicBezTo>
                  <a:pt x="42753" y="4935"/>
                  <a:pt x="42773" y="4935"/>
                  <a:pt x="42792" y="4935"/>
                </a:cubicBezTo>
                <a:cubicBezTo>
                  <a:pt x="42792" y="4920"/>
                  <a:pt x="42792" y="4905"/>
                  <a:pt x="42792" y="4890"/>
                </a:cubicBezTo>
                <a:cubicBezTo>
                  <a:pt x="42773" y="4890"/>
                  <a:pt x="42753" y="4890"/>
                  <a:pt x="42734" y="4890"/>
                </a:cubicBezTo>
                <a:cubicBezTo>
                  <a:pt x="42734" y="4905"/>
                  <a:pt x="42734" y="4920"/>
                  <a:pt x="42734" y="4935"/>
                </a:cubicBezTo>
                <a:close/>
                <a:moveTo>
                  <a:pt x="15476" y="4912"/>
                </a:moveTo>
                <a:cubicBezTo>
                  <a:pt x="15487" y="4911"/>
                  <a:pt x="15587" y="4908"/>
                  <a:pt x="15564" y="4890"/>
                </a:cubicBezTo>
                <a:cubicBezTo>
                  <a:pt x="15555" y="4884"/>
                  <a:pt x="15459" y="4888"/>
                  <a:pt x="15447" y="4890"/>
                </a:cubicBezTo>
                <a:cubicBezTo>
                  <a:pt x="15444" y="4891"/>
                  <a:pt x="15450" y="4912"/>
                  <a:pt x="15447" y="4912"/>
                </a:cubicBezTo>
                <a:cubicBezTo>
                  <a:pt x="15399" y="4927"/>
                  <a:pt x="15439" y="4920"/>
                  <a:pt x="15476" y="4912"/>
                </a:cubicBezTo>
                <a:close/>
                <a:moveTo>
                  <a:pt x="49886" y="4912"/>
                </a:moveTo>
                <a:cubicBezTo>
                  <a:pt x="49960" y="4894"/>
                  <a:pt x="50138" y="4955"/>
                  <a:pt x="50120" y="4869"/>
                </a:cubicBezTo>
                <a:cubicBezTo>
                  <a:pt x="50085" y="4902"/>
                  <a:pt x="49817" y="4874"/>
                  <a:pt x="49886" y="4912"/>
                </a:cubicBezTo>
                <a:close/>
                <a:moveTo>
                  <a:pt x="44053" y="4912"/>
                </a:moveTo>
                <a:cubicBezTo>
                  <a:pt x="44073" y="4912"/>
                  <a:pt x="44092" y="4912"/>
                  <a:pt x="44112" y="4912"/>
                </a:cubicBezTo>
                <a:cubicBezTo>
                  <a:pt x="44112" y="4897"/>
                  <a:pt x="44112" y="4883"/>
                  <a:pt x="44112" y="4869"/>
                </a:cubicBezTo>
                <a:cubicBezTo>
                  <a:pt x="44092" y="4869"/>
                  <a:pt x="44073" y="4869"/>
                  <a:pt x="44053" y="4869"/>
                </a:cubicBezTo>
                <a:cubicBezTo>
                  <a:pt x="44053" y="4883"/>
                  <a:pt x="44053" y="4897"/>
                  <a:pt x="44053" y="4912"/>
                </a:cubicBezTo>
                <a:close/>
                <a:moveTo>
                  <a:pt x="43964" y="4912"/>
                </a:moveTo>
                <a:cubicBezTo>
                  <a:pt x="43984" y="4912"/>
                  <a:pt x="44004" y="4912"/>
                  <a:pt x="44024" y="4912"/>
                </a:cubicBezTo>
                <a:cubicBezTo>
                  <a:pt x="44024" y="4897"/>
                  <a:pt x="44024" y="4883"/>
                  <a:pt x="44024" y="4869"/>
                </a:cubicBezTo>
                <a:cubicBezTo>
                  <a:pt x="44004" y="4869"/>
                  <a:pt x="43984" y="4869"/>
                  <a:pt x="43964" y="4869"/>
                </a:cubicBezTo>
                <a:cubicBezTo>
                  <a:pt x="43964" y="4883"/>
                  <a:pt x="43964" y="4897"/>
                  <a:pt x="43964" y="4912"/>
                </a:cubicBezTo>
                <a:close/>
                <a:moveTo>
                  <a:pt x="55367" y="4869"/>
                </a:moveTo>
                <a:cubicBezTo>
                  <a:pt x="55326" y="4869"/>
                  <a:pt x="55302" y="4859"/>
                  <a:pt x="55278" y="4847"/>
                </a:cubicBezTo>
                <a:cubicBezTo>
                  <a:pt x="55321" y="4930"/>
                  <a:pt x="55198" y="4888"/>
                  <a:pt x="55220" y="4956"/>
                </a:cubicBezTo>
                <a:cubicBezTo>
                  <a:pt x="55250" y="4956"/>
                  <a:pt x="55278" y="4956"/>
                  <a:pt x="55307" y="4956"/>
                </a:cubicBezTo>
                <a:cubicBezTo>
                  <a:pt x="55271" y="4885"/>
                  <a:pt x="55403" y="4939"/>
                  <a:pt x="55367" y="4869"/>
                </a:cubicBezTo>
                <a:close/>
                <a:moveTo>
                  <a:pt x="55542" y="5154"/>
                </a:moveTo>
                <a:cubicBezTo>
                  <a:pt x="55544" y="5253"/>
                  <a:pt x="55698" y="5158"/>
                  <a:pt x="55748" y="5154"/>
                </a:cubicBezTo>
                <a:cubicBezTo>
                  <a:pt x="55741" y="5113"/>
                  <a:pt x="55780" y="5106"/>
                  <a:pt x="55777" y="5067"/>
                </a:cubicBezTo>
                <a:cubicBezTo>
                  <a:pt x="55599" y="5052"/>
                  <a:pt x="55800" y="4998"/>
                  <a:pt x="55748" y="4890"/>
                </a:cubicBezTo>
                <a:cubicBezTo>
                  <a:pt x="55690" y="4884"/>
                  <a:pt x="55690" y="4920"/>
                  <a:pt x="55660" y="4935"/>
                </a:cubicBezTo>
                <a:cubicBezTo>
                  <a:pt x="55553" y="4960"/>
                  <a:pt x="55419" y="4938"/>
                  <a:pt x="55307" y="4956"/>
                </a:cubicBezTo>
                <a:cubicBezTo>
                  <a:pt x="55306" y="4957"/>
                  <a:pt x="55309" y="4977"/>
                  <a:pt x="55307" y="4978"/>
                </a:cubicBezTo>
                <a:cubicBezTo>
                  <a:pt x="55301" y="4984"/>
                  <a:pt x="55259" y="4975"/>
                  <a:pt x="55250" y="4978"/>
                </a:cubicBezTo>
                <a:cubicBezTo>
                  <a:pt x="55228" y="4984"/>
                  <a:pt x="55209" y="4998"/>
                  <a:pt x="55192" y="5001"/>
                </a:cubicBezTo>
                <a:cubicBezTo>
                  <a:pt x="55151" y="5005"/>
                  <a:pt x="55046" y="4929"/>
                  <a:pt x="55074" y="5023"/>
                </a:cubicBezTo>
                <a:cubicBezTo>
                  <a:pt x="55115" y="5086"/>
                  <a:pt x="55171" y="5010"/>
                  <a:pt x="55220" y="5023"/>
                </a:cubicBezTo>
                <a:cubicBezTo>
                  <a:pt x="55235" y="5026"/>
                  <a:pt x="55220" y="5092"/>
                  <a:pt x="55278" y="5067"/>
                </a:cubicBezTo>
                <a:cubicBezTo>
                  <a:pt x="55324" y="5041"/>
                  <a:pt x="55339" y="4995"/>
                  <a:pt x="55425" y="5001"/>
                </a:cubicBezTo>
                <a:cubicBezTo>
                  <a:pt x="55448" y="5005"/>
                  <a:pt x="55458" y="5019"/>
                  <a:pt x="55455" y="5044"/>
                </a:cubicBezTo>
                <a:cubicBezTo>
                  <a:pt x="55530" y="5055"/>
                  <a:pt x="55620" y="4966"/>
                  <a:pt x="55660" y="5023"/>
                </a:cubicBezTo>
                <a:cubicBezTo>
                  <a:pt x="55685" y="5094"/>
                  <a:pt x="55584" y="5068"/>
                  <a:pt x="55572" y="5110"/>
                </a:cubicBezTo>
                <a:cubicBezTo>
                  <a:pt x="55606" y="5121"/>
                  <a:pt x="55638" y="5134"/>
                  <a:pt x="55660" y="5154"/>
                </a:cubicBezTo>
                <a:cubicBezTo>
                  <a:pt x="55579" y="5157"/>
                  <a:pt x="55600" y="5118"/>
                  <a:pt x="55542" y="5154"/>
                </a:cubicBezTo>
                <a:close/>
                <a:moveTo>
                  <a:pt x="44522" y="4935"/>
                </a:moveTo>
                <a:cubicBezTo>
                  <a:pt x="44533" y="4891"/>
                  <a:pt x="44656" y="4933"/>
                  <a:pt x="44610" y="4847"/>
                </a:cubicBezTo>
                <a:cubicBezTo>
                  <a:pt x="44571" y="4847"/>
                  <a:pt x="44532" y="4847"/>
                  <a:pt x="44493" y="4847"/>
                </a:cubicBezTo>
                <a:cubicBezTo>
                  <a:pt x="44497" y="4879"/>
                  <a:pt x="44482" y="4927"/>
                  <a:pt x="44522" y="4935"/>
                </a:cubicBezTo>
                <a:close/>
                <a:moveTo>
                  <a:pt x="14684" y="4890"/>
                </a:moveTo>
                <a:cubicBezTo>
                  <a:pt x="14735" y="4891"/>
                  <a:pt x="14760" y="4874"/>
                  <a:pt x="14773" y="4847"/>
                </a:cubicBezTo>
                <a:cubicBezTo>
                  <a:pt x="14722" y="4845"/>
                  <a:pt x="14697" y="4863"/>
                  <a:pt x="14684" y="4890"/>
                </a:cubicBezTo>
                <a:close/>
                <a:moveTo>
                  <a:pt x="14245" y="4890"/>
                </a:moveTo>
                <a:cubicBezTo>
                  <a:pt x="14264" y="4890"/>
                  <a:pt x="14284" y="4890"/>
                  <a:pt x="14303" y="4890"/>
                </a:cubicBezTo>
                <a:cubicBezTo>
                  <a:pt x="14303" y="4876"/>
                  <a:pt x="14303" y="4862"/>
                  <a:pt x="14303" y="4847"/>
                </a:cubicBezTo>
                <a:cubicBezTo>
                  <a:pt x="14284" y="4847"/>
                  <a:pt x="14264" y="4847"/>
                  <a:pt x="14245" y="4847"/>
                </a:cubicBezTo>
                <a:cubicBezTo>
                  <a:pt x="14245" y="4862"/>
                  <a:pt x="14245" y="4876"/>
                  <a:pt x="14245" y="4890"/>
                </a:cubicBezTo>
                <a:close/>
                <a:moveTo>
                  <a:pt x="56627" y="4869"/>
                </a:moveTo>
                <a:cubicBezTo>
                  <a:pt x="56674" y="4808"/>
                  <a:pt x="56500" y="4808"/>
                  <a:pt x="56510" y="4847"/>
                </a:cubicBezTo>
                <a:cubicBezTo>
                  <a:pt x="56548" y="4854"/>
                  <a:pt x="56566" y="4878"/>
                  <a:pt x="56627" y="4869"/>
                </a:cubicBezTo>
                <a:close/>
                <a:moveTo>
                  <a:pt x="56246" y="4890"/>
                </a:moveTo>
                <a:cubicBezTo>
                  <a:pt x="56301" y="4891"/>
                  <a:pt x="56307" y="4874"/>
                  <a:pt x="56275" y="4847"/>
                </a:cubicBezTo>
                <a:cubicBezTo>
                  <a:pt x="56366" y="4835"/>
                  <a:pt x="56394" y="4898"/>
                  <a:pt x="56421" y="4824"/>
                </a:cubicBezTo>
                <a:cubicBezTo>
                  <a:pt x="56333" y="4824"/>
                  <a:pt x="56228" y="4812"/>
                  <a:pt x="56246" y="4890"/>
                </a:cubicBezTo>
                <a:close/>
                <a:moveTo>
                  <a:pt x="51204" y="4847"/>
                </a:moveTo>
                <a:cubicBezTo>
                  <a:pt x="51157" y="4851"/>
                  <a:pt x="51105" y="4840"/>
                  <a:pt x="51058" y="4847"/>
                </a:cubicBezTo>
                <a:cubicBezTo>
                  <a:pt x="51030" y="4850"/>
                  <a:pt x="50941" y="4847"/>
                  <a:pt x="50999" y="4890"/>
                </a:cubicBezTo>
                <a:cubicBezTo>
                  <a:pt x="51003" y="4885"/>
                  <a:pt x="50994" y="4872"/>
                  <a:pt x="50999" y="4869"/>
                </a:cubicBezTo>
                <a:cubicBezTo>
                  <a:pt x="51019" y="4854"/>
                  <a:pt x="51058" y="4890"/>
                  <a:pt x="51058" y="4890"/>
                </a:cubicBezTo>
                <a:cubicBezTo>
                  <a:pt x="51086" y="4896"/>
                  <a:pt x="51095" y="4867"/>
                  <a:pt x="51117" y="4869"/>
                </a:cubicBezTo>
                <a:cubicBezTo>
                  <a:pt x="51130" y="4869"/>
                  <a:pt x="51133" y="4896"/>
                  <a:pt x="51175" y="4890"/>
                </a:cubicBezTo>
                <a:cubicBezTo>
                  <a:pt x="51177" y="4890"/>
                  <a:pt x="51174" y="4870"/>
                  <a:pt x="51175" y="4869"/>
                </a:cubicBezTo>
                <a:cubicBezTo>
                  <a:pt x="51196" y="4849"/>
                  <a:pt x="51398" y="4903"/>
                  <a:pt x="51381" y="4912"/>
                </a:cubicBezTo>
                <a:cubicBezTo>
                  <a:pt x="51456" y="4888"/>
                  <a:pt x="51576" y="4899"/>
                  <a:pt x="51615" y="4847"/>
                </a:cubicBezTo>
                <a:cubicBezTo>
                  <a:pt x="51529" y="4798"/>
                  <a:pt x="51346" y="4832"/>
                  <a:pt x="51204" y="4847"/>
                </a:cubicBezTo>
                <a:close/>
                <a:moveTo>
                  <a:pt x="14802" y="4847"/>
                </a:moveTo>
                <a:cubicBezTo>
                  <a:pt x="14844" y="4881"/>
                  <a:pt x="14875" y="4923"/>
                  <a:pt x="14949" y="4935"/>
                </a:cubicBezTo>
                <a:cubicBezTo>
                  <a:pt x="14943" y="4885"/>
                  <a:pt x="14863" y="4780"/>
                  <a:pt x="14802" y="4847"/>
                </a:cubicBezTo>
                <a:close/>
                <a:moveTo>
                  <a:pt x="15036" y="4935"/>
                </a:moveTo>
                <a:cubicBezTo>
                  <a:pt x="15060" y="4890"/>
                  <a:pt x="15155" y="4891"/>
                  <a:pt x="15154" y="4890"/>
                </a:cubicBezTo>
                <a:cubicBezTo>
                  <a:pt x="15157" y="4893"/>
                  <a:pt x="15151" y="4935"/>
                  <a:pt x="15154" y="4935"/>
                </a:cubicBezTo>
                <a:cubicBezTo>
                  <a:pt x="15223" y="4933"/>
                  <a:pt x="15263" y="4921"/>
                  <a:pt x="15329" y="4890"/>
                </a:cubicBezTo>
                <a:cubicBezTo>
                  <a:pt x="15336" y="4924"/>
                  <a:pt x="15378" y="4894"/>
                  <a:pt x="15388" y="4869"/>
                </a:cubicBezTo>
                <a:cubicBezTo>
                  <a:pt x="15354" y="4864"/>
                  <a:pt x="15305" y="4872"/>
                  <a:pt x="15301" y="4847"/>
                </a:cubicBezTo>
                <a:cubicBezTo>
                  <a:pt x="15162" y="4885"/>
                  <a:pt x="15120" y="4833"/>
                  <a:pt x="14978" y="4869"/>
                </a:cubicBezTo>
                <a:cubicBezTo>
                  <a:pt x="14977" y="4847"/>
                  <a:pt x="14926" y="4840"/>
                  <a:pt x="14919" y="4869"/>
                </a:cubicBezTo>
                <a:cubicBezTo>
                  <a:pt x="14979" y="4875"/>
                  <a:pt x="14997" y="4912"/>
                  <a:pt x="15036" y="4935"/>
                </a:cubicBezTo>
                <a:close/>
                <a:moveTo>
                  <a:pt x="14509" y="4847"/>
                </a:moveTo>
                <a:cubicBezTo>
                  <a:pt x="14509" y="4862"/>
                  <a:pt x="14509" y="4876"/>
                  <a:pt x="14509" y="4890"/>
                </a:cubicBezTo>
                <a:cubicBezTo>
                  <a:pt x="14581" y="4924"/>
                  <a:pt x="14595" y="4816"/>
                  <a:pt x="14538" y="4824"/>
                </a:cubicBezTo>
                <a:cubicBezTo>
                  <a:pt x="14537" y="4837"/>
                  <a:pt x="14534" y="4850"/>
                  <a:pt x="14509" y="4847"/>
                </a:cubicBezTo>
                <a:close/>
                <a:moveTo>
                  <a:pt x="52113" y="4847"/>
                </a:moveTo>
                <a:cubicBezTo>
                  <a:pt x="52142" y="4847"/>
                  <a:pt x="52172" y="4847"/>
                  <a:pt x="52201" y="4847"/>
                </a:cubicBezTo>
                <a:cubicBezTo>
                  <a:pt x="52205" y="4808"/>
                  <a:pt x="52172" y="4795"/>
                  <a:pt x="52113" y="4803"/>
                </a:cubicBezTo>
                <a:cubicBezTo>
                  <a:pt x="52113" y="4817"/>
                  <a:pt x="52113" y="4832"/>
                  <a:pt x="52113" y="4847"/>
                </a:cubicBezTo>
                <a:close/>
                <a:moveTo>
                  <a:pt x="51644" y="4890"/>
                </a:moveTo>
                <a:cubicBezTo>
                  <a:pt x="51696" y="4870"/>
                  <a:pt x="51790" y="4882"/>
                  <a:pt x="51820" y="4847"/>
                </a:cubicBezTo>
                <a:cubicBezTo>
                  <a:pt x="51780" y="4802"/>
                  <a:pt x="51632" y="4787"/>
                  <a:pt x="51644" y="4890"/>
                </a:cubicBezTo>
                <a:close/>
                <a:moveTo>
                  <a:pt x="40536" y="4869"/>
                </a:moveTo>
                <a:cubicBezTo>
                  <a:pt x="40547" y="4837"/>
                  <a:pt x="40570" y="4832"/>
                  <a:pt x="40536" y="4803"/>
                </a:cubicBezTo>
                <a:cubicBezTo>
                  <a:pt x="40513" y="4808"/>
                  <a:pt x="40478" y="4803"/>
                  <a:pt x="40477" y="4824"/>
                </a:cubicBezTo>
                <a:cubicBezTo>
                  <a:pt x="40516" y="4824"/>
                  <a:pt x="40504" y="4863"/>
                  <a:pt x="40536" y="4869"/>
                </a:cubicBezTo>
                <a:close/>
                <a:moveTo>
                  <a:pt x="38982" y="4869"/>
                </a:moveTo>
                <a:cubicBezTo>
                  <a:pt x="39070" y="4825"/>
                  <a:pt x="39127" y="4897"/>
                  <a:pt x="39158" y="4824"/>
                </a:cubicBezTo>
                <a:cubicBezTo>
                  <a:pt x="39049" y="4839"/>
                  <a:pt x="38987" y="4764"/>
                  <a:pt x="38982" y="4869"/>
                </a:cubicBezTo>
                <a:close/>
                <a:moveTo>
                  <a:pt x="38748" y="4890"/>
                </a:moveTo>
                <a:cubicBezTo>
                  <a:pt x="38793" y="4899"/>
                  <a:pt x="38816" y="4878"/>
                  <a:pt x="38836" y="4869"/>
                </a:cubicBezTo>
                <a:cubicBezTo>
                  <a:pt x="38854" y="4859"/>
                  <a:pt x="38873" y="4833"/>
                  <a:pt x="38895" y="4824"/>
                </a:cubicBezTo>
                <a:cubicBezTo>
                  <a:pt x="38824" y="4833"/>
                  <a:pt x="38830" y="4784"/>
                  <a:pt x="38748" y="4803"/>
                </a:cubicBezTo>
                <a:cubicBezTo>
                  <a:pt x="38748" y="4832"/>
                  <a:pt x="38748" y="4862"/>
                  <a:pt x="38748" y="4890"/>
                </a:cubicBezTo>
                <a:close/>
                <a:moveTo>
                  <a:pt x="13629" y="4869"/>
                </a:moveTo>
                <a:cubicBezTo>
                  <a:pt x="13662" y="4900"/>
                  <a:pt x="13763" y="4789"/>
                  <a:pt x="13659" y="4803"/>
                </a:cubicBezTo>
                <a:cubicBezTo>
                  <a:pt x="13657" y="4803"/>
                  <a:pt x="13661" y="4822"/>
                  <a:pt x="13659" y="4824"/>
                </a:cubicBezTo>
                <a:cubicBezTo>
                  <a:pt x="13656" y="4827"/>
                  <a:pt x="13631" y="4870"/>
                  <a:pt x="13629" y="4869"/>
                </a:cubicBezTo>
                <a:close/>
                <a:moveTo>
                  <a:pt x="13190" y="4869"/>
                </a:moveTo>
                <a:cubicBezTo>
                  <a:pt x="13181" y="4825"/>
                  <a:pt x="13229" y="4825"/>
                  <a:pt x="13248" y="4803"/>
                </a:cubicBezTo>
                <a:cubicBezTo>
                  <a:pt x="13188" y="4783"/>
                  <a:pt x="13116" y="4860"/>
                  <a:pt x="13190" y="4869"/>
                </a:cubicBezTo>
                <a:close/>
                <a:moveTo>
                  <a:pt x="52583" y="4824"/>
                </a:moveTo>
                <a:cubicBezTo>
                  <a:pt x="52587" y="4824"/>
                  <a:pt x="52541" y="4782"/>
                  <a:pt x="52524" y="4780"/>
                </a:cubicBezTo>
                <a:cubicBezTo>
                  <a:pt x="52550" y="4782"/>
                  <a:pt x="52460" y="4805"/>
                  <a:pt x="52465" y="4803"/>
                </a:cubicBezTo>
                <a:cubicBezTo>
                  <a:pt x="52444" y="4813"/>
                  <a:pt x="52422" y="4833"/>
                  <a:pt x="52465" y="4847"/>
                </a:cubicBezTo>
                <a:cubicBezTo>
                  <a:pt x="52467" y="4833"/>
                  <a:pt x="52470" y="4820"/>
                  <a:pt x="52494" y="4824"/>
                </a:cubicBezTo>
                <a:cubicBezTo>
                  <a:pt x="52611" y="4840"/>
                  <a:pt x="52748" y="4908"/>
                  <a:pt x="52758" y="4780"/>
                </a:cubicBezTo>
                <a:cubicBezTo>
                  <a:pt x="52675" y="4745"/>
                  <a:pt x="52652" y="4817"/>
                  <a:pt x="52583" y="4824"/>
                </a:cubicBezTo>
                <a:close/>
                <a:moveTo>
                  <a:pt x="44082" y="4803"/>
                </a:moveTo>
                <a:cubicBezTo>
                  <a:pt x="44045" y="4802"/>
                  <a:pt x="44041" y="4775"/>
                  <a:pt x="43994" y="4780"/>
                </a:cubicBezTo>
                <a:cubicBezTo>
                  <a:pt x="43949" y="4834"/>
                  <a:pt x="44093" y="4845"/>
                  <a:pt x="44082" y="4803"/>
                </a:cubicBezTo>
                <a:close/>
                <a:moveTo>
                  <a:pt x="41679" y="4780"/>
                </a:moveTo>
                <a:cubicBezTo>
                  <a:pt x="41655" y="4914"/>
                  <a:pt x="41813" y="4795"/>
                  <a:pt x="41679" y="4780"/>
                </a:cubicBezTo>
                <a:close/>
                <a:moveTo>
                  <a:pt x="41532" y="4824"/>
                </a:moveTo>
                <a:cubicBezTo>
                  <a:pt x="41583" y="4825"/>
                  <a:pt x="41608" y="4808"/>
                  <a:pt x="41620" y="4780"/>
                </a:cubicBezTo>
                <a:cubicBezTo>
                  <a:pt x="41574" y="4782"/>
                  <a:pt x="41519" y="4778"/>
                  <a:pt x="41532" y="4824"/>
                </a:cubicBezTo>
                <a:close/>
                <a:moveTo>
                  <a:pt x="40272" y="4803"/>
                </a:moveTo>
                <a:cubicBezTo>
                  <a:pt x="40234" y="4802"/>
                  <a:pt x="40231" y="4775"/>
                  <a:pt x="40184" y="4780"/>
                </a:cubicBezTo>
                <a:cubicBezTo>
                  <a:pt x="40138" y="4834"/>
                  <a:pt x="40283" y="4845"/>
                  <a:pt x="40272" y="4803"/>
                </a:cubicBezTo>
                <a:close/>
                <a:moveTo>
                  <a:pt x="13043" y="4824"/>
                </a:moveTo>
                <a:cubicBezTo>
                  <a:pt x="13094" y="4825"/>
                  <a:pt x="13118" y="4808"/>
                  <a:pt x="13131" y="4780"/>
                </a:cubicBezTo>
                <a:cubicBezTo>
                  <a:pt x="13080" y="4779"/>
                  <a:pt x="13056" y="4797"/>
                  <a:pt x="13043" y="4824"/>
                </a:cubicBezTo>
                <a:close/>
                <a:moveTo>
                  <a:pt x="12926" y="4824"/>
                </a:moveTo>
                <a:cubicBezTo>
                  <a:pt x="12976" y="4825"/>
                  <a:pt x="13001" y="4808"/>
                  <a:pt x="13014" y="4780"/>
                </a:cubicBezTo>
                <a:cubicBezTo>
                  <a:pt x="12968" y="4782"/>
                  <a:pt x="12912" y="4778"/>
                  <a:pt x="12926" y="4824"/>
                </a:cubicBezTo>
                <a:close/>
                <a:moveTo>
                  <a:pt x="12838" y="4847"/>
                </a:moveTo>
                <a:cubicBezTo>
                  <a:pt x="12858" y="4787"/>
                  <a:pt x="12777" y="4804"/>
                  <a:pt x="12750" y="4780"/>
                </a:cubicBezTo>
                <a:cubicBezTo>
                  <a:pt x="12745" y="4828"/>
                  <a:pt x="12775" y="4850"/>
                  <a:pt x="12838" y="4847"/>
                </a:cubicBezTo>
                <a:close/>
                <a:moveTo>
                  <a:pt x="52787" y="4824"/>
                </a:moveTo>
                <a:cubicBezTo>
                  <a:pt x="52807" y="4824"/>
                  <a:pt x="52826" y="4824"/>
                  <a:pt x="52846" y="4824"/>
                </a:cubicBezTo>
                <a:cubicBezTo>
                  <a:pt x="52846" y="4802"/>
                  <a:pt x="52870" y="4798"/>
                  <a:pt x="52875" y="4780"/>
                </a:cubicBezTo>
                <a:cubicBezTo>
                  <a:pt x="52838" y="4779"/>
                  <a:pt x="52835" y="4752"/>
                  <a:pt x="52787" y="4758"/>
                </a:cubicBezTo>
                <a:cubicBezTo>
                  <a:pt x="52787" y="4780"/>
                  <a:pt x="52787" y="4803"/>
                  <a:pt x="52787" y="4824"/>
                </a:cubicBezTo>
                <a:close/>
                <a:moveTo>
                  <a:pt x="42323" y="4803"/>
                </a:moveTo>
                <a:cubicBezTo>
                  <a:pt x="42378" y="4800"/>
                  <a:pt x="42422" y="4788"/>
                  <a:pt x="42440" y="4758"/>
                </a:cubicBezTo>
                <a:cubicBezTo>
                  <a:pt x="42374" y="4752"/>
                  <a:pt x="42330" y="4764"/>
                  <a:pt x="42323" y="4803"/>
                </a:cubicBezTo>
                <a:close/>
                <a:moveTo>
                  <a:pt x="42147" y="4803"/>
                </a:moveTo>
                <a:cubicBezTo>
                  <a:pt x="42198" y="4804"/>
                  <a:pt x="42223" y="4785"/>
                  <a:pt x="42236" y="4758"/>
                </a:cubicBezTo>
                <a:cubicBezTo>
                  <a:pt x="42189" y="4761"/>
                  <a:pt x="42134" y="4755"/>
                  <a:pt x="42147" y="4803"/>
                </a:cubicBezTo>
                <a:close/>
                <a:moveTo>
                  <a:pt x="41972" y="4803"/>
                </a:moveTo>
                <a:cubicBezTo>
                  <a:pt x="42039" y="4809"/>
                  <a:pt x="42082" y="4797"/>
                  <a:pt x="42089" y="4758"/>
                </a:cubicBezTo>
                <a:cubicBezTo>
                  <a:pt x="42037" y="4763"/>
                  <a:pt x="41942" y="4736"/>
                  <a:pt x="41972" y="4803"/>
                </a:cubicBezTo>
                <a:close/>
                <a:moveTo>
                  <a:pt x="12692" y="4758"/>
                </a:moveTo>
                <a:cubicBezTo>
                  <a:pt x="12672" y="4758"/>
                  <a:pt x="12652" y="4758"/>
                  <a:pt x="12633" y="4758"/>
                </a:cubicBezTo>
                <a:cubicBezTo>
                  <a:pt x="12472" y="4752"/>
                  <a:pt x="12697" y="4820"/>
                  <a:pt x="12692" y="4758"/>
                </a:cubicBezTo>
                <a:close/>
                <a:moveTo>
                  <a:pt x="12340" y="4803"/>
                </a:moveTo>
                <a:cubicBezTo>
                  <a:pt x="12340" y="4773"/>
                  <a:pt x="12421" y="4775"/>
                  <a:pt x="12428" y="4803"/>
                </a:cubicBezTo>
                <a:cubicBezTo>
                  <a:pt x="12411" y="4822"/>
                  <a:pt x="12340" y="4899"/>
                  <a:pt x="12398" y="4847"/>
                </a:cubicBezTo>
                <a:cubicBezTo>
                  <a:pt x="12440" y="4842"/>
                  <a:pt x="12448" y="4809"/>
                  <a:pt x="12487" y="4803"/>
                </a:cubicBezTo>
                <a:cubicBezTo>
                  <a:pt x="12504" y="4800"/>
                  <a:pt x="12658" y="4857"/>
                  <a:pt x="12574" y="4803"/>
                </a:cubicBezTo>
                <a:cubicBezTo>
                  <a:pt x="12538" y="4800"/>
                  <a:pt x="12505" y="4795"/>
                  <a:pt x="12516" y="4758"/>
                </a:cubicBezTo>
                <a:cubicBezTo>
                  <a:pt x="12440" y="4748"/>
                  <a:pt x="12254" y="4765"/>
                  <a:pt x="12340" y="4803"/>
                </a:cubicBezTo>
                <a:close/>
                <a:moveTo>
                  <a:pt x="57155" y="4715"/>
                </a:moveTo>
                <a:cubicBezTo>
                  <a:pt x="57138" y="4738"/>
                  <a:pt x="57123" y="4771"/>
                  <a:pt x="57067" y="4780"/>
                </a:cubicBezTo>
                <a:cubicBezTo>
                  <a:pt x="57045" y="4783"/>
                  <a:pt x="56998" y="4772"/>
                  <a:pt x="56978" y="4780"/>
                </a:cubicBezTo>
                <a:cubicBezTo>
                  <a:pt x="56951" y="4794"/>
                  <a:pt x="56953" y="4834"/>
                  <a:pt x="56920" y="4847"/>
                </a:cubicBezTo>
                <a:cubicBezTo>
                  <a:pt x="56893" y="4857"/>
                  <a:pt x="56852" y="4801"/>
                  <a:pt x="56861" y="4869"/>
                </a:cubicBezTo>
                <a:cubicBezTo>
                  <a:pt x="56873" y="4906"/>
                  <a:pt x="56899" y="4864"/>
                  <a:pt x="56950" y="4869"/>
                </a:cubicBezTo>
                <a:cubicBezTo>
                  <a:pt x="56962" y="4906"/>
                  <a:pt x="56987" y="4864"/>
                  <a:pt x="57037" y="4869"/>
                </a:cubicBezTo>
                <a:cubicBezTo>
                  <a:pt x="57042" y="4843"/>
                  <a:pt x="57032" y="4806"/>
                  <a:pt x="57067" y="4803"/>
                </a:cubicBezTo>
                <a:cubicBezTo>
                  <a:pt x="57116" y="4812"/>
                  <a:pt x="57141" y="4770"/>
                  <a:pt x="57155" y="4803"/>
                </a:cubicBezTo>
                <a:cubicBezTo>
                  <a:pt x="57163" y="4845"/>
                  <a:pt x="57091" y="4828"/>
                  <a:pt x="57067" y="4847"/>
                </a:cubicBezTo>
                <a:cubicBezTo>
                  <a:pt x="57057" y="4853"/>
                  <a:pt x="57072" y="4881"/>
                  <a:pt x="57067" y="4890"/>
                </a:cubicBezTo>
                <a:cubicBezTo>
                  <a:pt x="57050" y="4917"/>
                  <a:pt x="56985" y="4897"/>
                  <a:pt x="56950" y="4912"/>
                </a:cubicBezTo>
                <a:cubicBezTo>
                  <a:pt x="56941" y="4916"/>
                  <a:pt x="56928" y="4950"/>
                  <a:pt x="56920" y="4956"/>
                </a:cubicBezTo>
                <a:cubicBezTo>
                  <a:pt x="56860" y="5002"/>
                  <a:pt x="56733" y="4971"/>
                  <a:pt x="56713" y="5044"/>
                </a:cubicBezTo>
                <a:cubicBezTo>
                  <a:pt x="56797" y="5011"/>
                  <a:pt x="56787" y="5052"/>
                  <a:pt x="56831" y="5044"/>
                </a:cubicBezTo>
                <a:cubicBezTo>
                  <a:pt x="56835" y="5044"/>
                  <a:pt x="56842" y="5026"/>
                  <a:pt x="56861" y="5023"/>
                </a:cubicBezTo>
                <a:cubicBezTo>
                  <a:pt x="56899" y="5016"/>
                  <a:pt x="56923" y="5005"/>
                  <a:pt x="56950" y="5001"/>
                </a:cubicBezTo>
                <a:cubicBezTo>
                  <a:pt x="56965" y="4998"/>
                  <a:pt x="56993" y="5006"/>
                  <a:pt x="57007" y="5001"/>
                </a:cubicBezTo>
                <a:cubicBezTo>
                  <a:pt x="57029" y="4993"/>
                  <a:pt x="57001" y="4963"/>
                  <a:pt x="57037" y="4956"/>
                </a:cubicBezTo>
                <a:cubicBezTo>
                  <a:pt x="57055" y="4953"/>
                  <a:pt x="57077" y="4959"/>
                  <a:pt x="57096" y="4956"/>
                </a:cubicBezTo>
                <a:cubicBezTo>
                  <a:pt x="57109" y="4914"/>
                  <a:pt x="57158" y="4901"/>
                  <a:pt x="57155" y="4847"/>
                </a:cubicBezTo>
                <a:cubicBezTo>
                  <a:pt x="57233" y="4839"/>
                  <a:pt x="57252" y="4789"/>
                  <a:pt x="57272" y="4736"/>
                </a:cubicBezTo>
                <a:cubicBezTo>
                  <a:pt x="57221" y="4738"/>
                  <a:pt x="57181" y="4731"/>
                  <a:pt x="57155" y="4715"/>
                </a:cubicBezTo>
                <a:close/>
                <a:moveTo>
                  <a:pt x="45108" y="4736"/>
                </a:moveTo>
                <a:cubicBezTo>
                  <a:pt x="45296" y="4785"/>
                  <a:pt x="45187" y="4658"/>
                  <a:pt x="45108" y="4736"/>
                </a:cubicBezTo>
                <a:close/>
                <a:moveTo>
                  <a:pt x="43994" y="4736"/>
                </a:moveTo>
                <a:cubicBezTo>
                  <a:pt x="43957" y="4736"/>
                  <a:pt x="43954" y="4709"/>
                  <a:pt x="43906" y="4715"/>
                </a:cubicBezTo>
                <a:cubicBezTo>
                  <a:pt x="43860" y="4768"/>
                  <a:pt x="44006" y="4779"/>
                  <a:pt x="43994" y="4736"/>
                </a:cubicBezTo>
                <a:close/>
                <a:moveTo>
                  <a:pt x="40859" y="4715"/>
                </a:moveTo>
                <a:cubicBezTo>
                  <a:pt x="40835" y="4848"/>
                  <a:pt x="40993" y="4730"/>
                  <a:pt x="40859" y="4715"/>
                </a:cubicBezTo>
                <a:close/>
                <a:moveTo>
                  <a:pt x="44493" y="4736"/>
                </a:moveTo>
                <a:cubicBezTo>
                  <a:pt x="44527" y="4740"/>
                  <a:pt x="44524" y="4772"/>
                  <a:pt x="44522" y="4803"/>
                </a:cubicBezTo>
                <a:cubicBezTo>
                  <a:pt x="44586" y="4806"/>
                  <a:pt x="44616" y="4784"/>
                  <a:pt x="44610" y="4736"/>
                </a:cubicBezTo>
                <a:cubicBezTo>
                  <a:pt x="44632" y="4731"/>
                  <a:pt x="44668" y="4736"/>
                  <a:pt x="44668" y="4715"/>
                </a:cubicBezTo>
                <a:cubicBezTo>
                  <a:pt x="44594" y="4698"/>
                  <a:pt x="44533" y="4682"/>
                  <a:pt x="44493" y="4736"/>
                </a:cubicBezTo>
                <a:close/>
                <a:moveTo>
                  <a:pt x="41884" y="4736"/>
                </a:moveTo>
                <a:cubicBezTo>
                  <a:pt x="41935" y="4724"/>
                  <a:pt x="42056" y="4763"/>
                  <a:pt x="42060" y="4715"/>
                </a:cubicBezTo>
                <a:cubicBezTo>
                  <a:pt x="42014" y="4679"/>
                  <a:pt x="41923" y="4705"/>
                  <a:pt x="41884" y="4736"/>
                </a:cubicBezTo>
                <a:close/>
                <a:moveTo>
                  <a:pt x="41737" y="4736"/>
                </a:moveTo>
                <a:cubicBezTo>
                  <a:pt x="41781" y="4733"/>
                  <a:pt x="41845" y="4745"/>
                  <a:pt x="41855" y="4715"/>
                </a:cubicBezTo>
                <a:cubicBezTo>
                  <a:pt x="41816" y="4686"/>
                  <a:pt x="41746" y="4686"/>
                  <a:pt x="41737" y="4736"/>
                </a:cubicBezTo>
                <a:close/>
                <a:moveTo>
                  <a:pt x="41240" y="4758"/>
                </a:moveTo>
                <a:cubicBezTo>
                  <a:pt x="41251" y="4721"/>
                  <a:pt x="41277" y="4763"/>
                  <a:pt x="41327" y="4758"/>
                </a:cubicBezTo>
                <a:cubicBezTo>
                  <a:pt x="41345" y="4661"/>
                  <a:pt x="41137" y="4706"/>
                  <a:pt x="41240" y="4758"/>
                </a:cubicBezTo>
                <a:close/>
                <a:moveTo>
                  <a:pt x="11402" y="4780"/>
                </a:moveTo>
                <a:cubicBezTo>
                  <a:pt x="11420" y="4710"/>
                  <a:pt x="11296" y="4751"/>
                  <a:pt x="11372" y="4692"/>
                </a:cubicBezTo>
                <a:cubicBezTo>
                  <a:pt x="11343" y="4692"/>
                  <a:pt x="11314" y="4692"/>
                  <a:pt x="11284" y="4692"/>
                </a:cubicBezTo>
                <a:cubicBezTo>
                  <a:pt x="11295" y="4743"/>
                  <a:pt x="11304" y="4795"/>
                  <a:pt x="11402" y="4780"/>
                </a:cubicBezTo>
                <a:close/>
                <a:moveTo>
                  <a:pt x="48625" y="4736"/>
                </a:moveTo>
                <a:cubicBezTo>
                  <a:pt x="48683" y="4746"/>
                  <a:pt x="48775" y="4677"/>
                  <a:pt x="48713" y="4671"/>
                </a:cubicBezTo>
                <a:cubicBezTo>
                  <a:pt x="48659" y="4733"/>
                  <a:pt x="48623" y="4696"/>
                  <a:pt x="48596" y="4671"/>
                </a:cubicBezTo>
                <a:cubicBezTo>
                  <a:pt x="48594" y="4701"/>
                  <a:pt x="48609" y="4719"/>
                  <a:pt x="48625" y="4736"/>
                </a:cubicBezTo>
                <a:close/>
                <a:moveTo>
                  <a:pt x="46163" y="4715"/>
                </a:moveTo>
                <a:cubicBezTo>
                  <a:pt x="46183" y="4715"/>
                  <a:pt x="46202" y="4715"/>
                  <a:pt x="46221" y="4715"/>
                </a:cubicBezTo>
                <a:cubicBezTo>
                  <a:pt x="46221" y="4700"/>
                  <a:pt x="46221" y="4685"/>
                  <a:pt x="46221" y="4671"/>
                </a:cubicBezTo>
                <a:cubicBezTo>
                  <a:pt x="46202" y="4671"/>
                  <a:pt x="46183" y="4671"/>
                  <a:pt x="46163" y="4671"/>
                </a:cubicBezTo>
                <a:cubicBezTo>
                  <a:pt x="46163" y="4685"/>
                  <a:pt x="46163" y="4700"/>
                  <a:pt x="46163" y="4715"/>
                </a:cubicBezTo>
                <a:close/>
                <a:moveTo>
                  <a:pt x="42646" y="4824"/>
                </a:moveTo>
                <a:cubicBezTo>
                  <a:pt x="42561" y="4728"/>
                  <a:pt x="42818" y="4832"/>
                  <a:pt x="42910" y="4780"/>
                </a:cubicBezTo>
                <a:cubicBezTo>
                  <a:pt x="42978" y="4812"/>
                  <a:pt x="42852" y="4850"/>
                  <a:pt x="42969" y="4847"/>
                </a:cubicBezTo>
                <a:cubicBezTo>
                  <a:pt x="42969" y="4810"/>
                  <a:pt x="42969" y="4773"/>
                  <a:pt x="42969" y="4736"/>
                </a:cubicBezTo>
                <a:cubicBezTo>
                  <a:pt x="42918" y="4728"/>
                  <a:pt x="42893" y="4768"/>
                  <a:pt x="42881" y="4736"/>
                </a:cubicBezTo>
                <a:cubicBezTo>
                  <a:pt x="42899" y="4716"/>
                  <a:pt x="42949" y="4655"/>
                  <a:pt x="42851" y="4671"/>
                </a:cubicBezTo>
                <a:cubicBezTo>
                  <a:pt x="42763" y="4685"/>
                  <a:pt x="42879" y="4718"/>
                  <a:pt x="42851" y="4758"/>
                </a:cubicBezTo>
                <a:cubicBezTo>
                  <a:pt x="42762" y="4779"/>
                  <a:pt x="42553" y="4712"/>
                  <a:pt x="42558" y="4803"/>
                </a:cubicBezTo>
                <a:cubicBezTo>
                  <a:pt x="42637" y="4763"/>
                  <a:pt x="42615" y="4899"/>
                  <a:pt x="42646" y="4824"/>
                </a:cubicBezTo>
                <a:close/>
                <a:moveTo>
                  <a:pt x="42147" y="4736"/>
                </a:moveTo>
                <a:cubicBezTo>
                  <a:pt x="42205" y="4746"/>
                  <a:pt x="42298" y="4677"/>
                  <a:pt x="42236" y="4671"/>
                </a:cubicBezTo>
                <a:cubicBezTo>
                  <a:pt x="42248" y="4724"/>
                  <a:pt x="42103" y="4658"/>
                  <a:pt x="42147" y="4736"/>
                </a:cubicBezTo>
                <a:close/>
                <a:moveTo>
                  <a:pt x="48361" y="4736"/>
                </a:moveTo>
                <a:cubicBezTo>
                  <a:pt x="48433" y="4710"/>
                  <a:pt x="48322" y="4598"/>
                  <a:pt x="48273" y="4671"/>
                </a:cubicBezTo>
                <a:cubicBezTo>
                  <a:pt x="48341" y="4664"/>
                  <a:pt x="48307" y="4734"/>
                  <a:pt x="48361" y="4736"/>
                </a:cubicBezTo>
                <a:close/>
                <a:moveTo>
                  <a:pt x="10816" y="4736"/>
                </a:moveTo>
                <a:cubicBezTo>
                  <a:pt x="10782" y="4782"/>
                  <a:pt x="10862" y="4841"/>
                  <a:pt x="10874" y="4780"/>
                </a:cubicBezTo>
                <a:cubicBezTo>
                  <a:pt x="10840" y="4777"/>
                  <a:pt x="10842" y="4746"/>
                  <a:pt x="10845" y="4715"/>
                </a:cubicBezTo>
                <a:cubicBezTo>
                  <a:pt x="10802" y="4703"/>
                  <a:pt x="10693" y="4740"/>
                  <a:pt x="10698" y="4692"/>
                </a:cubicBezTo>
                <a:cubicBezTo>
                  <a:pt x="10733" y="4689"/>
                  <a:pt x="10782" y="4696"/>
                  <a:pt x="10786" y="4671"/>
                </a:cubicBezTo>
                <a:cubicBezTo>
                  <a:pt x="10752" y="4643"/>
                  <a:pt x="10665" y="4653"/>
                  <a:pt x="10669" y="4715"/>
                </a:cubicBezTo>
                <a:cubicBezTo>
                  <a:pt x="10738" y="4746"/>
                  <a:pt x="10723" y="4761"/>
                  <a:pt x="10816" y="4736"/>
                </a:cubicBezTo>
                <a:close/>
                <a:moveTo>
                  <a:pt x="51615" y="4692"/>
                </a:moveTo>
                <a:cubicBezTo>
                  <a:pt x="51624" y="4655"/>
                  <a:pt x="51717" y="4721"/>
                  <a:pt x="51703" y="4626"/>
                </a:cubicBezTo>
                <a:cubicBezTo>
                  <a:pt x="51646" y="4616"/>
                  <a:pt x="51554" y="4686"/>
                  <a:pt x="51615" y="4692"/>
                </a:cubicBezTo>
                <a:close/>
                <a:moveTo>
                  <a:pt x="47423" y="4671"/>
                </a:moveTo>
                <a:cubicBezTo>
                  <a:pt x="47481" y="4664"/>
                  <a:pt x="47481" y="4700"/>
                  <a:pt x="47512" y="4715"/>
                </a:cubicBezTo>
                <a:cubicBezTo>
                  <a:pt x="47521" y="4701"/>
                  <a:pt x="47584" y="4629"/>
                  <a:pt x="47512" y="4626"/>
                </a:cubicBezTo>
                <a:cubicBezTo>
                  <a:pt x="47511" y="4662"/>
                  <a:pt x="47430" y="4638"/>
                  <a:pt x="47423" y="4671"/>
                </a:cubicBezTo>
                <a:close/>
                <a:moveTo>
                  <a:pt x="44228" y="4671"/>
                </a:moveTo>
                <a:cubicBezTo>
                  <a:pt x="44206" y="4665"/>
                  <a:pt x="44195" y="4652"/>
                  <a:pt x="44199" y="4626"/>
                </a:cubicBezTo>
                <a:cubicBezTo>
                  <a:pt x="44131" y="4634"/>
                  <a:pt x="44073" y="4649"/>
                  <a:pt x="44053" y="4692"/>
                </a:cubicBezTo>
                <a:cubicBezTo>
                  <a:pt x="44118" y="4702"/>
                  <a:pt x="44212" y="4743"/>
                  <a:pt x="44228" y="4671"/>
                </a:cubicBezTo>
                <a:close/>
                <a:moveTo>
                  <a:pt x="44199" y="4824"/>
                </a:moveTo>
                <a:cubicBezTo>
                  <a:pt x="44217" y="4804"/>
                  <a:pt x="44330" y="4711"/>
                  <a:pt x="44199" y="4715"/>
                </a:cubicBezTo>
                <a:cubicBezTo>
                  <a:pt x="44237" y="4768"/>
                  <a:pt x="44114" y="4806"/>
                  <a:pt x="44199" y="4824"/>
                </a:cubicBezTo>
                <a:close/>
                <a:moveTo>
                  <a:pt x="43848" y="4671"/>
                </a:moveTo>
                <a:cubicBezTo>
                  <a:pt x="43922" y="4687"/>
                  <a:pt x="43982" y="4703"/>
                  <a:pt x="44024" y="4649"/>
                </a:cubicBezTo>
                <a:cubicBezTo>
                  <a:pt x="43986" y="4618"/>
                  <a:pt x="43849" y="4610"/>
                  <a:pt x="43848" y="4671"/>
                </a:cubicBezTo>
                <a:close/>
                <a:moveTo>
                  <a:pt x="10230" y="4736"/>
                </a:moveTo>
                <a:cubicBezTo>
                  <a:pt x="10192" y="4716"/>
                  <a:pt x="10302" y="4733"/>
                  <a:pt x="10288" y="4736"/>
                </a:cubicBezTo>
                <a:cubicBezTo>
                  <a:pt x="10310" y="4731"/>
                  <a:pt x="10319" y="4674"/>
                  <a:pt x="10376" y="4692"/>
                </a:cubicBezTo>
                <a:cubicBezTo>
                  <a:pt x="10410" y="4733"/>
                  <a:pt x="10529" y="4710"/>
                  <a:pt x="10581" y="4736"/>
                </a:cubicBezTo>
                <a:cubicBezTo>
                  <a:pt x="10610" y="4656"/>
                  <a:pt x="10427" y="4718"/>
                  <a:pt x="10522" y="4649"/>
                </a:cubicBezTo>
                <a:cubicBezTo>
                  <a:pt x="10450" y="4677"/>
                  <a:pt x="10380" y="4599"/>
                  <a:pt x="10376" y="4649"/>
                </a:cubicBezTo>
                <a:cubicBezTo>
                  <a:pt x="10408" y="4653"/>
                  <a:pt x="10446" y="4685"/>
                  <a:pt x="10406" y="4692"/>
                </a:cubicBezTo>
                <a:cubicBezTo>
                  <a:pt x="10352" y="4694"/>
                  <a:pt x="10306" y="4580"/>
                  <a:pt x="10259" y="4649"/>
                </a:cubicBezTo>
                <a:cubicBezTo>
                  <a:pt x="10292" y="4653"/>
                  <a:pt x="10304" y="4673"/>
                  <a:pt x="10317" y="4692"/>
                </a:cubicBezTo>
                <a:cubicBezTo>
                  <a:pt x="10266" y="4694"/>
                  <a:pt x="10227" y="4688"/>
                  <a:pt x="10200" y="4671"/>
                </a:cubicBezTo>
                <a:cubicBezTo>
                  <a:pt x="10197" y="4704"/>
                  <a:pt x="10205" y="4723"/>
                  <a:pt x="10230" y="4736"/>
                </a:cubicBezTo>
                <a:close/>
                <a:moveTo>
                  <a:pt x="9204" y="4715"/>
                </a:moveTo>
                <a:cubicBezTo>
                  <a:pt x="9243" y="4652"/>
                  <a:pt x="9151" y="4582"/>
                  <a:pt x="9115" y="4649"/>
                </a:cubicBezTo>
                <a:cubicBezTo>
                  <a:pt x="9183" y="4641"/>
                  <a:pt x="9148" y="4712"/>
                  <a:pt x="9204" y="4715"/>
                </a:cubicBezTo>
                <a:close/>
                <a:moveTo>
                  <a:pt x="54429" y="4649"/>
                </a:moveTo>
                <a:cubicBezTo>
                  <a:pt x="54449" y="4649"/>
                  <a:pt x="54468" y="4649"/>
                  <a:pt x="54487" y="4649"/>
                </a:cubicBezTo>
                <a:cubicBezTo>
                  <a:pt x="54487" y="4634"/>
                  <a:pt x="54487" y="4619"/>
                  <a:pt x="54487" y="4604"/>
                </a:cubicBezTo>
                <a:cubicBezTo>
                  <a:pt x="54468" y="4604"/>
                  <a:pt x="54449" y="4604"/>
                  <a:pt x="54429" y="4604"/>
                </a:cubicBezTo>
                <a:cubicBezTo>
                  <a:pt x="54429" y="4619"/>
                  <a:pt x="54429" y="4634"/>
                  <a:pt x="54429" y="4649"/>
                </a:cubicBezTo>
                <a:close/>
                <a:moveTo>
                  <a:pt x="48156" y="4692"/>
                </a:moveTo>
                <a:cubicBezTo>
                  <a:pt x="48165" y="4647"/>
                  <a:pt x="48235" y="4649"/>
                  <a:pt x="48245" y="4604"/>
                </a:cubicBezTo>
                <a:cubicBezTo>
                  <a:pt x="48215" y="4604"/>
                  <a:pt x="48186" y="4604"/>
                  <a:pt x="48156" y="4604"/>
                </a:cubicBezTo>
                <a:cubicBezTo>
                  <a:pt x="48197" y="4655"/>
                  <a:pt x="48081" y="4687"/>
                  <a:pt x="48156" y="4692"/>
                </a:cubicBezTo>
                <a:close/>
                <a:moveTo>
                  <a:pt x="48068" y="4671"/>
                </a:moveTo>
                <a:cubicBezTo>
                  <a:pt x="48075" y="4639"/>
                  <a:pt x="48116" y="4634"/>
                  <a:pt x="48127" y="4604"/>
                </a:cubicBezTo>
                <a:cubicBezTo>
                  <a:pt x="48067" y="4585"/>
                  <a:pt x="47995" y="4661"/>
                  <a:pt x="48068" y="4671"/>
                </a:cubicBezTo>
                <a:close/>
                <a:moveTo>
                  <a:pt x="44639" y="4626"/>
                </a:moveTo>
                <a:cubicBezTo>
                  <a:pt x="44547" y="4637"/>
                  <a:pt x="44535" y="4587"/>
                  <a:pt x="44434" y="4604"/>
                </a:cubicBezTo>
                <a:cubicBezTo>
                  <a:pt x="44431" y="4671"/>
                  <a:pt x="44629" y="4699"/>
                  <a:pt x="44639" y="4626"/>
                </a:cubicBezTo>
                <a:close/>
                <a:moveTo>
                  <a:pt x="9907" y="4626"/>
                </a:moveTo>
                <a:cubicBezTo>
                  <a:pt x="9905" y="4686"/>
                  <a:pt x="9956" y="4671"/>
                  <a:pt x="9907" y="4715"/>
                </a:cubicBezTo>
                <a:cubicBezTo>
                  <a:pt x="10004" y="4676"/>
                  <a:pt x="10053" y="4738"/>
                  <a:pt x="10112" y="4671"/>
                </a:cubicBezTo>
                <a:cubicBezTo>
                  <a:pt x="10040" y="4674"/>
                  <a:pt x="9970" y="4674"/>
                  <a:pt x="9965" y="4626"/>
                </a:cubicBezTo>
                <a:cubicBezTo>
                  <a:pt x="9988" y="4622"/>
                  <a:pt x="10023" y="4626"/>
                  <a:pt x="10024" y="4604"/>
                </a:cubicBezTo>
                <a:cubicBezTo>
                  <a:pt x="9968" y="4599"/>
                  <a:pt x="9959" y="4629"/>
                  <a:pt x="9907" y="4626"/>
                </a:cubicBezTo>
                <a:close/>
                <a:moveTo>
                  <a:pt x="9350" y="4649"/>
                </a:moveTo>
                <a:cubicBezTo>
                  <a:pt x="9350" y="4620"/>
                  <a:pt x="9268" y="4620"/>
                  <a:pt x="9262" y="4649"/>
                </a:cubicBezTo>
                <a:cubicBezTo>
                  <a:pt x="9353" y="4626"/>
                  <a:pt x="9376" y="4766"/>
                  <a:pt x="9438" y="4692"/>
                </a:cubicBezTo>
                <a:cubicBezTo>
                  <a:pt x="9336" y="4686"/>
                  <a:pt x="9491" y="4595"/>
                  <a:pt x="9409" y="4604"/>
                </a:cubicBezTo>
                <a:cubicBezTo>
                  <a:pt x="9402" y="4629"/>
                  <a:pt x="9376" y="4638"/>
                  <a:pt x="9350" y="4649"/>
                </a:cubicBezTo>
                <a:close/>
                <a:moveTo>
                  <a:pt x="8823" y="4649"/>
                </a:moveTo>
                <a:cubicBezTo>
                  <a:pt x="8793" y="4651"/>
                  <a:pt x="8763" y="4553"/>
                  <a:pt x="8735" y="4626"/>
                </a:cubicBezTo>
                <a:cubicBezTo>
                  <a:pt x="8753" y="4628"/>
                  <a:pt x="8769" y="4629"/>
                  <a:pt x="8764" y="4649"/>
                </a:cubicBezTo>
                <a:cubicBezTo>
                  <a:pt x="8748" y="4649"/>
                  <a:pt x="8731" y="4667"/>
                  <a:pt x="8764" y="4671"/>
                </a:cubicBezTo>
                <a:cubicBezTo>
                  <a:pt x="8771" y="4629"/>
                  <a:pt x="8812" y="4683"/>
                  <a:pt x="8823" y="4649"/>
                </a:cubicBezTo>
                <a:close/>
                <a:moveTo>
                  <a:pt x="8471" y="4626"/>
                </a:moveTo>
                <a:cubicBezTo>
                  <a:pt x="8433" y="4625"/>
                  <a:pt x="8430" y="4598"/>
                  <a:pt x="8383" y="4604"/>
                </a:cubicBezTo>
                <a:cubicBezTo>
                  <a:pt x="8337" y="4658"/>
                  <a:pt x="8483" y="4669"/>
                  <a:pt x="8471" y="4626"/>
                </a:cubicBezTo>
                <a:close/>
                <a:moveTo>
                  <a:pt x="45314" y="4649"/>
                </a:moveTo>
                <a:cubicBezTo>
                  <a:pt x="45369" y="4640"/>
                  <a:pt x="45439" y="4640"/>
                  <a:pt x="45430" y="4583"/>
                </a:cubicBezTo>
                <a:cubicBezTo>
                  <a:pt x="45387" y="4586"/>
                  <a:pt x="45322" y="4575"/>
                  <a:pt x="45314" y="4604"/>
                </a:cubicBezTo>
                <a:cubicBezTo>
                  <a:pt x="45349" y="4609"/>
                  <a:pt x="45331" y="4629"/>
                  <a:pt x="45314" y="4649"/>
                </a:cubicBezTo>
                <a:close/>
                <a:moveTo>
                  <a:pt x="44757" y="4758"/>
                </a:moveTo>
                <a:cubicBezTo>
                  <a:pt x="44814" y="4765"/>
                  <a:pt x="44814" y="4728"/>
                  <a:pt x="44844" y="4715"/>
                </a:cubicBezTo>
                <a:cubicBezTo>
                  <a:pt x="44929" y="4743"/>
                  <a:pt x="45061" y="4795"/>
                  <a:pt x="45078" y="4692"/>
                </a:cubicBezTo>
                <a:cubicBezTo>
                  <a:pt x="45019" y="4679"/>
                  <a:pt x="44875" y="4728"/>
                  <a:pt x="44903" y="4649"/>
                </a:cubicBezTo>
                <a:cubicBezTo>
                  <a:pt x="44958" y="4643"/>
                  <a:pt x="44967" y="4673"/>
                  <a:pt x="45020" y="4671"/>
                </a:cubicBezTo>
                <a:cubicBezTo>
                  <a:pt x="45045" y="4545"/>
                  <a:pt x="44893" y="4635"/>
                  <a:pt x="44815" y="4626"/>
                </a:cubicBezTo>
                <a:cubicBezTo>
                  <a:pt x="44772" y="4614"/>
                  <a:pt x="44741" y="4593"/>
                  <a:pt x="44698" y="4583"/>
                </a:cubicBezTo>
                <a:cubicBezTo>
                  <a:pt x="44661" y="4608"/>
                  <a:pt x="44686" y="4665"/>
                  <a:pt x="44728" y="4692"/>
                </a:cubicBezTo>
                <a:cubicBezTo>
                  <a:pt x="44731" y="4675"/>
                  <a:pt x="44824" y="4626"/>
                  <a:pt x="44815" y="4671"/>
                </a:cubicBezTo>
                <a:cubicBezTo>
                  <a:pt x="44775" y="4685"/>
                  <a:pt x="44760" y="4718"/>
                  <a:pt x="44757" y="4758"/>
                </a:cubicBezTo>
                <a:close/>
                <a:moveTo>
                  <a:pt x="9555" y="4692"/>
                </a:moveTo>
                <a:cubicBezTo>
                  <a:pt x="9647" y="4718"/>
                  <a:pt x="9627" y="4658"/>
                  <a:pt x="9673" y="4649"/>
                </a:cubicBezTo>
                <a:cubicBezTo>
                  <a:pt x="9677" y="4674"/>
                  <a:pt x="9668" y="4711"/>
                  <a:pt x="9702" y="4715"/>
                </a:cubicBezTo>
                <a:cubicBezTo>
                  <a:pt x="9674" y="4661"/>
                  <a:pt x="9834" y="4641"/>
                  <a:pt x="9819" y="4671"/>
                </a:cubicBezTo>
                <a:cubicBezTo>
                  <a:pt x="9818" y="4698"/>
                  <a:pt x="9781" y="4701"/>
                  <a:pt x="9790" y="4736"/>
                </a:cubicBezTo>
                <a:cubicBezTo>
                  <a:pt x="9822" y="4745"/>
                  <a:pt x="9860" y="4763"/>
                  <a:pt x="9819" y="4736"/>
                </a:cubicBezTo>
                <a:cubicBezTo>
                  <a:pt x="9798" y="4676"/>
                  <a:pt x="9878" y="4692"/>
                  <a:pt x="9878" y="4649"/>
                </a:cubicBezTo>
                <a:cubicBezTo>
                  <a:pt x="9814" y="4608"/>
                  <a:pt x="9714" y="4674"/>
                  <a:pt x="9790" y="4583"/>
                </a:cubicBezTo>
                <a:cubicBezTo>
                  <a:pt x="9697" y="4598"/>
                  <a:pt x="9670" y="4580"/>
                  <a:pt x="9643" y="4604"/>
                </a:cubicBezTo>
                <a:cubicBezTo>
                  <a:pt x="9733" y="4638"/>
                  <a:pt x="9513" y="4622"/>
                  <a:pt x="9555" y="4692"/>
                </a:cubicBezTo>
                <a:close/>
                <a:moveTo>
                  <a:pt x="52669" y="4604"/>
                </a:moveTo>
                <a:cubicBezTo>
                  <a:pt x="52689" y="4604"/>
                  <a:pt x="52709" y="4604"/>
                  <a:pt x="52729" y="4604"/>
                </a:cubicBezTo>
                <a:cubicBezTo>
                  <a:pt x="52729" y="4590"/>
                  <a:pt x="52729" y="4575"/>
                  <a:pt x="52729" y="4560"/>
                </a:cubicBezTo>
                <a:cubicBezTo>
                  <a:pt x="52709" y="4560"/>
                  <a:pt x="52689" y="4560"/>
                  <a:pt x="52669" y="4560"/>
                </a:cubicBezTo>
                <a:cubicBezTo>
                  <a:pt x="52669" y="4575"/>
                  <a:pt x="52669" y="4590"/>
                  <a:pt x="52669" y="4604"/>
                </a:cubicBezTo>
                <a:close/>
                <a:moveTo>
                  <a:pt x="46193" y="4626"/>
                </a:moveTo>
                <a:cubicBezTo>
                  <a:pt x="46231" y="4544"/>
                  <a:pt x="46019" y="4539"/>
                  <a:pt x="45987" y="4583"/>
                </a:cubicBezTo>
                <a:cubicBezTo>
                  <a:pt x="46104" y="4560"/>
                  <a:pt x="46075" y="4648"/>
                  <a:pt x="46193" y="4626"/>
                </a:cubicBezTo>
                <a:close/>
                <a:moveTo>
                  <a:pt x="45987" y="4604"/>
                </a:moveTo>
                <a:cubicBezTo>
                  <a:pt x="45987" y="4626"/>
                  <a:pt x="45987" y="4649"/>
                  <a:pt x="45987" y="4671"/>
                </a:cubicBezTo>
                <a:cubicBezTo>
                  <a:pt x="46052" y="4674"/>
                  <a:pt x="46080" y="4652"/>
                  <a:pt x="46075" y="4604"/>
                </a:cubicBezTo>
                <a:cubicBezTo>
                  <a:pt x="46046" y="4604"/>
                  <a:pt x="46017" y="4604"/>
                  <a:pt x="45987" y="4604"/>
                </a:cubicBezTo>
                <a:close/>
                <a:moveTo>
                  <a:pt x="9291" y="4604"/>
                </a:moveTo>
                <a:cubicBezTo>
                  <a:pt x="9595" y="4551"/>
                  <a:pt x="9099" y="4582"/>
                  <a:pt x="9291" y="4604"/>
                </a:cubicBezTo>
                <a:close/>
                <a:moveTo>
                  <a:pt x="9028" y="4626"/>
                </a:moveTo>
                <a:cubicBezTo>
                  <a:pt x="9026" y="4655"/>
                  <a:pt x="8990" y="4656"/>
                  <a:pt x="8999" y="4692"/>
                </a:cubicBezTo>
                <a:cubicBezTo>
                  <a:pt x="9033" y="4689"/>
                  <a:pt x="9082" y="4696"/>
                  <a:pt x="9087" y="4671"/>
                </a:cubicBezTo>
                <a:cubicBezTo>
                  <a:pt x="9064" y="4665"/>
                  <a:pt x="9029" y="4670"/>
                  <a:pt x="9028" y="4649"/>
                </a:cubicBezTo>
                <a:cubicBezTo>
                  <a:pt x="9064" y="4646"/>
                  <a:pt x="9097" y="4641"/>
                  <a:pt x="9087" y="4604"/>
                </a:cubicBezTo>
                <a:cubicBezTo>
                  <a:pt x="8971" y="4581"/>
                  <a:pt x="8955" y="4539"/>
                  <a:pt x="9028" y="4626"/>
                </a:cubicBezTo>
                <a:close/>
                <a:moveTo>
                  <a:pt x="50062" y="4604"/>
                </a:moveTo>
                <a:cubicBezTo>
                  <a:pt x="50105" y="4601"/>
                  <a:pt x="50169" y="4613"/>
                  <a:pt x="50178" y="4583"/>
                </a:cubicBezTo>
                <a:cubicBezTo>
                  <a:pt x="50121" y="4589"/>
                  <a:pt x="50121" y="4553"/>
                  <a:pt x="50090" y="4538"/>
                </a:cubicBezTo>
                <a:cubicBezTo>
                  <a:pt x="50089" y="4566"/>
                  <a:pt x="50053" y="4569"/>
                  <a:pt x="50062" y="4604"/>
                </a:cubicBezTo>
                <a:close/>
                <a:moveTo>
                  <a:pt x="47805" y="4671"/>
                </a:moveTo>
                <a:cubicBezTo>
                  <a:pt x="47893" y="4692"/>
                  <a:pt x="47856" y="4622"/>
                  <a:pt x="47864" y="4583"/>
                </a:cubicBezTo>
                <a:cubicBezTo>
                  <a:pt x="47899" y="4580"/>
                  <a:pt x="47933" y="4575"/>
                  <a:pt x="47922" y="4538"/>
                </a:cubicBezTo>
                <a:cubicBezTo>
                  <a:pt x="47893" y="4538"/>
                  <a:pt x="47864" y="4538"/>
                  <a:pt x="47834" y="4538"/>
                </a:cubicBezTo>
                <a:cubicBezTo>
                  <a:pt x="47855" y="4605"/>
                  <a:pt x="47783" y="4603"/>
                  <a:pt x="47805" y="4671"/>
                </a:cubicBezTo>
                <a:close/>
                <a:moveTo>
                  <a:pt x="46428" y="4715"/>
                </a:moveTo>
                <a:cubicBezTo>
                  <a:pt x="46436" y="4671"/>
                  <a:pt x="46387" y="4671"/>
                  <a:pt x="46369" y="4649"/>
                </a:cubicBezTo>
                <a:cubicBezTo>
                  <a:pt x="46369" y="4611"/>
                  <a:pt x="46369" y="4575"/>
                  <a:pt x="46369" y="4538"/>
                </a:cubicBezTo>
                <a:cubicBezTo>
                  <a:pt x="46322" y="4539"/>
                  <a:pt x="46271" y="4540"/>
                  <a:pt x="46251" y="4560"/>
                </a:cubicBezTo>
                <a:cubicBezTo>
                  <a:pt x="46235" y="4578"/>
                  <a:pt x="46280" y="4604"/>
                  <a:pt x="46280" y="4604"/>
                </a:cubicBezTo>
                <a:cubicBezTo>
                  <a:pt x="46283" y="4638"/>
                  <a:pt x="46244" y="4626"/>
                  <a:pt x="46280" y="4649"/>
                </a:cubicBezTo>
                <a:cubicBezTo>
                  <a:pt x="46316" y="4670"/>
                  <a:pt x="46258" y="4760"/>
                  <a:pt x="46339" y="4736"/>
                </a:cubicBezTo>
                <a:cubicBezTo>
                  <a:pt x="46325" y="4632"/>
                  <a:pt x="46376" y="4695"/>
                  <a:pt x="46428" y="4715"/>
                </a:cubicBezTo>
                <a:close/>
                <a:moveTo>
                  <a:pt x="51527" y="4538"/>
                </a:moveTo>
                <a:cubicBezTo>
                  <a:pt x="51556" y="4538"/>
                  <a:pt x="51585" y="4538"/>
                  <a:pt x="51615" y="4538"/>
                </a:cubicBezTo>
                <a:cubicBezTo>
                  <a:pt x="51621" y="4556"/>
                  <a:pt x="51639" y="4563"/>
                  <a:pt x="51674" y="4560"/>
                </a:cubicBezTo>
                <a:cubicBezTo>
                  <a:pt x="51677" y="4587"/>
                  <a:pt x="51683" y="4613"/>
                  <a:pt x="51732" y="4604"/>
                </a:cubicBezTo>
                <a:cubicBezTo>
                  <a:pt x="51738" y="4562"/>
                  <a:pt x="51699" y="4556"/>
                  <a:pt x="51703" y="4516"/>
                </a:cubicBezTo>
                <a:cubicBezTo>
                  <a:pt x="51654" y="4518"/>
                  <a:pt x="51438" y="4504"/>
                  <a:pt x="51527" y="4538"/>
                </a:cubicBezTo>
                <a:close/>
                <a:moveTo>
                  <a:pt x="46807" y="4560"/>
                </a:moveTo>
                <a:cubicBezTo>
                  <a:pt x="46892" y="4565"/>
                  <a:pt x="46957" y="4554"/>
                  <a:pt x="46984" y="4516"/>
                </a:cubicBezTo>
                <a:cubicBezTo>
                  <a:pt x="46924" y="4530"/>
                  <a:pt x="46780" y="4481"/>
                  <a:pt x="46807" y="4560"/>
                </a:cubicBezTo>
                <a:close/>
                <a:moveTo>
                  <a:pt x="46779" y="4516"/>
                </a:moveTo>
                <a:cubicBezTo>
                  <a:pt x="46750" y="4516"/>
                  <a:pt x="46720" y="4516"/>
                  <a:pt x="46691" y="4516"/>
                </a:cubicBezTo>
                <a:cubicBezTo>
                  <a:pt x="46668" y="4521"/>
                  <a:pt x="46633" y="4517"/>
                  <a:pt x="46632" y="4538"/>
                </a:cubicBezTo>
                <a:cubicBezTo>
                  <a:pt x="46675" y="4526"/>
                  <a:pt x="46784" y="4564"/>
                  <a:pt x="46779" y="4516"/>
                </a:cubicBezTo>
                <a:close/>
                <a:moveTo>
                  <a:pt x="46456" y="4560"/>
                </a:moveTo>
                <a:cubicBezTo>
                  <a:pt x="46508" y="4555"/>
                  <a:pt x="46603" y="4583"/>
                  <a:pt x="46573" y="4516"/>
                </a:cubicBezTo>
                <a:cubicBezTo>
                  <a:pt x="46535" y="4516"/>
                  <a:pt x="46495" y="4516"/>
                  <a:pt x="46456" y="4516"/>
                </a:cubicBezTo>
                <a:cubicBezTo>
                  <a:pt x="46456" y="4531"/>
                  <a:pt x="46456" y="4545"/>
                  <a:pt x="46456" y="4560"/>
                </a:cubicBezTo>
                <a:close/>
                <a:moveTo>
                  <a:pt x="52875" y="4538"/>
                </a:moveTo>
                <a:cubicBezTo>
                  <a:pt x="52894" y="4538"/>
                  <a:pt x="52915" y="4538"/>
                  <a:pt x="52933" y="4538"/>
                </a:cubicBezTo>
                <a:cubicBezTo>
                  <a:pt x="52933" y="4524"/>
                  <a:pt x="52933" y="4509"/>
                  <a:pt x="52933" y="4494"/>
                </a:cubicBezTo>
                <a:cubicBezTo>
                  <a:pt x="52915" y="4494"/>
                  <a:pt x="52894" y="4494"/>
                  <a:pt x="52875" y="4494"/>
                </a:cubicBezTo>
                <a:cubicBezTo>
                  <a:pt x="52875" y="4509"/>
                  <a:pt x="52875" y="4524"/>
                  <a:pt x="52875" y="4538"/>
                </a:cubicBezTo>
                <a:close/>
                <a:moveTo>
                  <a:pt x="49387" y="4494"/>
                </a:moveTo>
                <a:cubicBezTo>
                  <a:pt x="49364" y="4628"/>
                  <a:pt x="49522" y="4509"/>
                  <a:pt x="49387" y="4494"/>
                </a:cubicBezTo>
                <a:close/>
                <a:moveTo>
                  <a:pt x="49095" y="4516"/>
                </a:moveTo>
                <a:cubicBezTo>
                  <a:pt x="49114" y="4516"/>
                  <a:pt x="49133" y="4516"/>
                  <a:pt x="49153" y="4516"/>
                </a:cubicBezTo>
                <a:cubicBezTo>
                  <a:pt x="49153" y="4502"/>
                  <a:pt x="49153" y="4487"/>
                  <a:pt x="49153" y="4472"/>
                </a:cubicBezTo>
                <a:cubicBezTo>
                  <a:pt x="49133" y="4472"/>
                  <a:pt x="49114" y="4472"/>
                  <a:pt x="49095" y="4472"/>
                </a:cubicBezTo>
                <a:cubicBezTo>
                  <a:pt x="49095" y="4487"/>
                  <a:pt x="49095" y="4502"/>
                  <a:pt x="49095" y="4516"/>
                </a:cubicBezTo>
                <a:close/>
                <a:moveTo>
                  <a:pt x="47834" y="4516"/>
                </a:moveTo>
                <a:cubicBezTo>
                  <a:pt x="47864" y="4516"/>
                  <a:pt x="47893" y="4516"/>
                  <a:pt x="47922" y="4516"/>
                </a:cubicBezTo>
                <a:cubicBezTo>
                  <a:pt x="47926" y="4476"/>
                  <a:pt x="47893" y="4464"/>
                  <a:pt x="47834" y="4472"/>
                </a:cubicBezTo>
                <a:cubicBezTo>
                  <a:pt x="47834" y="4487"/>
                  <a:pt x="47834" y="4502"/>
                  <a:pt x="47834" y="4516"/>
                </a:cubicBezTo>
                <a:close/>
                <a:moveTo>
                  <a:pt x="47659" y="4560"/>
                </a:moveTo>
                <a:cubicBezTo>
                  <a:pt x="47700" y="4566"/>
                  <a:pt x="47708" y="4596"/>
                  <a:pt x="47746" y="4604"/>
                </a:cubicBezTo>
                <a:cubicBezTo>
                  <a:pt x="47770" y="4563"/>
                  <a:pt x="47854" y="4490"/>
                  <a:pt x="47746" y="4472"/>
                </a:cubicBezTo>
                <a:cubicBezTo>
                  <a:pt x="47737" y="4517"/>
                  <a:pt x="47687" y="4530"/>
                  <a:pt x="47659" y="4560"/>
                </a:cubicBezTo>
                <a:close/>
                <a:moveTo>
                  <a:pt x="47423" y="4494"/>
                </a:moveTo>
                <a:cubicBezTo>
                  <a:pt x="47371" y="4497"/>
                  <a:pt x="47382" y="4459"/>
                  <a:pt x="47336" y="4494"/>
                </a:cubicBezTo>
                <a:cubicBezTo>
                  <a:pt x="47279" y="4536"/>
                  <a:pt x="47028" y="4435"/>
                  <a:pt x="47013" y="4538"/>
                </a:cubicBezTo>
                <a:cubicBezTo>
                  <a:pt x="47111" y="4523"/>
                  <a:pt x="47061" y="4584"/>
                  <a:pt x="47043" y="4604"/>
                </a:cubicBezTo>
                <a:cubicBezTo>
                  <a:pt x="47225" y="4626"/>
                  <a:pt x="47062" y="4516"/>
                  <a:pt x="47219" y="4538"/>
                </a:cubicBezTo>
                <a:cubicBezTo>
                  <a:pt x="47216" y="4566"/>
                  <a:pt x="47180" y="4569"/>
                  <a:pt x="47189" y="4604"/>
                </a:cubicBezTo>
                <a:cubicBezTo>
                  <a:pt x="47347" y="4566"/>
                  <a:pt x="47477" y="4623"/>
                  <a:pt x="47570" y="4560"/>
                </a:cubicBezTo>
                <a:cubicBezTo>
                  <a:pt x="47473" y="4527"/>
                  <a:pt x="47668" y="4535"/>
                  <a:pt x="47629" y="4472"/>
                </a:cubicBezTo>
                <a:cubicBezTo>
                  <a:pt x="47553" y="4455"/>
                  <a:pt x="47501" y="4490"/>
                  <a:pt x="47423" y="4494"/>
                </a:cubicBezTo>
                <a:close/>
                <a:moveTo>
                  <a:pt x="52699" y="4538"/>
                </a:moveTo>
                <a:cubicBezTo>
                  <a:pt x="52751" y="4526"/>
                  <a:pt x="52821" y="4527"/>
                  <a:pt x="52846" y="4494"/>
                </a:cubicBezTo>
                <a:cubicBezTo>
                  <a:pt x="52755" y="4511"/>
                  <a:pt x="52790" y="4434"/>
                  <a:pt x="52699" y="4450"/>
                </a:cubicBezTo>
                <a:cubicBezTo>
                  <a:pt x="52699" y="4479"/>
                  <a:pt x="52699" y="4509"/>
                  <a:pt x="52699" y="4538"/>
                </a:cubicBezTo>
                <a:close/>
                <a:moveTo>
                  <a:pt x="52260" y="4538"/>
                </a:moveTo>
                <a:cubicBezTo>
                  <a:pt x="52345" y="4544"/>
                  <a:pt x="52372" y="4452"/>
                  <a:pt x="52289" y="4450"/>
                </a:cubicBezTo>
                <a:cubicBezTo>
                  <a:pt x="52280" y="4480"/>
                  <a:pt x="52247" y="4493"/>
                  <a:pt x="52260" y="4538"/>
                </a:cubicBezTo>
                <a:close/>
                <a:moveTo>
                  <a:pt x="50502" y="4583"/>
                </a:moveTo>
                <a:cubicBezTo>
                  <a:pt x="50547" y="4619"/>
                  <a:pt x="50615" y="4575"/>
                  <a:pt x="50677" y="4560"/>
                </a:cubicBezTo>
                <a:cubicBezTo>
                  <a:pt x="50701" y="4476"/>
                  <a:pt x="50614" y="4475"/>
                  <a:pt x="50560" y="4450"/>
                </a:cubicBezTo>
                <a:cubicBezTo>
                  <a:pt x="50564" y="4512"/>
                  <a:pt x="50378" y="4431"/>
                  <a:pt x="50384" y="4494"/>
                </a:cubicBezTo>
                <a:cubicBezTo>
                  <a:pt x="50440" y="4496"/>
                  <a:pt x="50405" y="4567"/>
                  <a:pt x="50472" y="4560"/>
                </a:cubicBezTo>
                <a:cubicBezTo>
                  <a:pt x="50515" y="4535"/>
                  <a:pt x="50544" y="4496"/>
                  <a:pt x="50618" y="4494"/>
                </a:cubicBezTo>
                <a:cubicBezTo>
                  <a:pt x="50618" y="4516"/>
                  <a:pt x="50618" y="4538"/>
                  <a:pt x="50618" y="4560"/>
                </a:cubicBezTo>
                <a:cubicBezTo>
                  <a:pt x="50545" y="4557"/>
                  <a:pt x="50527" y="4518"/>
                  <a:pt x="50502" y="4583"/>
                </a:cubicBezTo>
                <a:close/>
                <a:moveTo>
                  <a:pt x="49007" y="4538"/>
                </a:moveTo>
                <a:cubicBezTo>
                  <a:pt x="49063" y="4524"/>
                  <a:pt x="49026" y="4395"/>
                  <a:pt x="48977" y="4472"/>
                </a:cubicBezTo>
                <a:cubicBezTo>
                  <a:pt x="49069" y="4466"/>
                  <a:pt x="48903" y="4536"/>
                  <a:pt x="49007" y="4538"/>
                </a:cubicBezTo>
                <a:close/>
                <a:moveTo>
                  <a:pt x="48508" y="4516"/>
                </a:moveTo>
                <a:cubicBezTo>
                  <a:pt x="48503" y="4490"/>
                  <a:pt x="48513" y="4454"/>
                  <a:pt x="48479" y="4450"/>
                </a:cubicBezTo>
                <a:cubicBezTo>
                  <a:pt x="48472" y="4476"/>
                  <a:pt x="48446" y="4463"/>
                  <a:pt x="48421" y="4450"/>
                </a:cubicBezTo>
                <a:cubicBezTo>
                  <a:pt x="48414" y="4499"/>
                  <a:pt x="48444" y="4520"/>
                  <a:pt x="48508" y="4516"/>
                </a:cubicBezTo>
                <a:close/>
                <a:moveTo>
                  <a:pt x="48273" y="4516"/>
                </a:moveTo>
                <a:cubicBezTo>
                  <a:pt x="48182" y="4523"/>
                  <a:pt x="48349" y="4452"/>
                  <a:pt x="48245" y="4450"/>
                </a:cubicBezTo>
                <a:cubicBezTo>
                  <a:pt x="48232" y="4488"/>
                  <a:pt x="48206" y="4446"/>
                  <a:pt x="48156" y="4450"/>
                </a:cubicBezTo>
                <a:cubicBezTo>
                  <a:pt x="48149" y="4482"/>
                  <a:pt x="48108" y="4487"/>
                  <a:pt x="48098" y="4516"/>
                </a:cubicBezTo>
                <a:cubicBezTo>
                  <a:pt x="48146" y="4545"/>
                  <a:pt x="48196" y="4575"/>
                  <a:pt x="48302" y="4560"/>
                </a:cubicBezTo>
                <a:cubicBezTo>
                  <a:pt x="48271" y="4504"/>
                  <a:pt x="48440" y="4475"/>
                  <a:pt x="48302" y="4472"/>
                </a:cubicBezTo>
                <a:cubicBezTo>
                  <a:pt x="48296" y="4489"/>
                  <a:pt x="48302" y="4515"/>
                  <a:pt x="48273" y="4516"/>
                </a:cubicBezTo>
                <a:close/>
                <a:moveTo>
                  <a:pt x="51439" y="4450"/>
                </a:moveTo>
                <a:cubicBezTo>
                  <a:pt x="51411" y="4535"/>
                  <a:pt x="51544" y="4472"/>
                  <a:pt x="51585" y="4472"/>
                </a:cubicBezTo>
                <a:cubicBezTo>
                  <a:pt x="51661" y="4473"/>
                  <a:pt x="51822" y="4514"/>
                  <a:pt x="51820" y="4428"/>
                </a:cubicBezTo>
                <a:cubicBezTo>
                  <a:pt x="51695" y="4437"/>
                  <a:pt x="51518" y="4407"/>
                  <a:pt x="51439" y="4450"/>
                </a:cubicBezTo>
                <a:close/>
                <a:moveTo>
                  <a:pt x="50120" y="4472"/>
                </a:moveTo>
                <a:cubicBezTo>
                  <a:pt x="50171" y="4473"/>
                  <a:pt x="50195" y="4455"/>
                  <a:pt x="50208" y="4428"/>
                </a:cubicBezTo>
                <a:cubicBezTo>
                  <a:pt x="50157" y="4427"/>
                  <a:pt x="50133" y="4445"/>
                  <a:pt x="50120" y="4472"/>
                </a:cubicBezTo>
                <a:close/>
                <a:moveTo>
                  <a:pt x="50032" y="4450"/>
                </a:moveTo>
                <a:cubicBezTo>
                  <a:pt x="50055" y="4445"/>
                  <a:pt x="50090" y="4449"/>
                  <a:pt x="50090" y="4428"/>
                </a:cubicBezTo>
                <a:cubicBezTo>
                  <a:pt x="49856" y="4397"/>
                  <a:pt x="49940" y="4550"/>
                  <a:pt x="50032" y="4450"/>
                </a:cubicBezTo>
                <a:close/>
                <a:moveTo>
                  <a:pt x="49856" y="4472"/>
                </a:moveTo>
                <a:cubicBezTo>
                  <a:pt x="49876" y="4472"/>
                  <a:pt x="49895" y="4472"/>
                  <a:pt x="49916" y="4472"/>
                </a:cubicBezTo>
                <a:cubicBezTo>
                  <a:pt x="49916" y="4457"/>
                  <a:pt x="49916" y="4443"/>
                  <a:pt x="49916" y="4428"/>
                </a:cubicBezTo>
                <a:cubicBezTo>
                  <a:pt x="49895" y="4428"/>
                  <a:pt x="49876" y="4428"/>
                  <a:pt x="49856" y="4428"/>
                </a:cubicBezTo>
                <a:cubicBezTo>
                  <a:pt x="49856" y="4443"/>
                  <a:pt x="49856" y="4457"/>
                  <a:pt x="49856" y="4472"/>
                </a:cubicBezTo>
                <a:close/>
                <a:moveTo>
                  <a:pt x="48713" y="4450"/>
                </a:moveTo>
                <a:cubicBezTo>
                  <a:pt x="48743" y="4472"/>
                  <a:pt x="48643" y="4449"/>
                  <a:pt x="48625" y="4450"/>
                </a:cubicBezTo>
                <a:cubicBezTo>
                  <a:pt x="48618" y="4451"/>
                  <a:pt x="48581" y="4493"/>
                  <a:pt x="48537" y="4472"/>
                </a:cubicBezTo>
                <a:cubicBezTo>
                  <a:pt x="48515" y="4547"/>
                  <a:pt x="48656" y="4500"/>
                  <a:pt x="48625" y="4583"/>
                </a:cubicBezTo>
                <a:cubicBezTo>
                  <a:pt x="48567" y="4583"/>
                  <a:pt x="48508" y="4583"/>
                  <a:pt x="48450" y="4583"/>
                </a:cubicBezTo>
                <a:cubicBezTo>
                  <a:pt x="48460" y="4620"/>
                  <a:pt x="48406" y="4638"/>
                  <a:pt x="48450" y="4649"/>
                </a:cubicBezTo>
                <a:cubicBezTo>
                  <a:pt x="48481" y="4575"/>
                  <a:pt x="48538" y="4647"/>
                  <a:pt x="48625" y="4604"/>
                </a:cubicBezTo>
                <a:cubicBezTo>
                  <a:pt x="48625" y="4619"/>
                  <a:pt x="48625" y="4634"/>
                  <a:pt x="48625" y="4649"/>
                </a:cubicBezTo>
                <a:cubicBezTo>
                  <a:pt x="48699" y="4652"/>
                  <a:pt x="48717" y="4614"/>
                  <a:pt x="48743" y="4583"/>
                </a:cubicBezTo>
                <a:cubicBezTo>
                  <a:pt x="48692" y="4574"/>
                  <a:pt x="48668" y="4615"/>
                  <a:pt x="48654" y="4583"/>
                </a:cubicBezTo>
                <a:cubicBezTo>
                  <a:pt x="48692" y="4574"/>
                  <a:pt x="48714" y="4554"/>
                  <a:pt x="48713" y="4516"/>
                </a:cubicBezTo>
                <a:cubicBezTo>
                  <a:pt x="48736" y="4511"/>
                  <a:pt x="48771" y="4515"/>
                  <a:pt x="48772" y="4494"/>
                </a:cubicBezTo>
                <a:cubicBezTo>
                  <a:pt x="48756" y="4494"/>
                  <a:pt x="48738" y="4476"/>
                  <a:pt x="48772" y="4472"/>
                </a:cubicBezTo>
                <a:cubicBezTo>
                  <a:pt x="48795" y="4477"/>
                  <a:pt x="48806" y="4491"/>
                  <a:pt x="48801" y="4516"/>
                </a:cubicBezTo>
                <a:cubicBezTo>
                  <a:pt x="48902" y="4526"/>
                  <a:pt x="48968" y="4509"/>
                  <a:pt x="48948" y="4428"/>
                </a:cubicBezTo>
                <a:cubicBezTo>
                  <a:pt x="48852" y="4446"/>
                  <a:pt x="48638" y="4393"/>
                  <a:pt x="48713" y="4450"/>
                </a:cubicBezTo>
                <a:close/>
                <a:moveTo>
                  <a:pt x="49504" y="4428"/>
                </a:moveTo>
                <a:cubicBezTo>
                  <a:pt x="49434" y="4413"/>
                  <a:pt x="49354" y="4383"/>
                  <a:pt x="49358" y="4472"/>
                </a:cubicBezTo>
                <a:cubicBezTo>
                  <a:pt x="49397" y="4472"/>
                  <a:pt x="49436" y="4472"/>
                  <a:pt x="49476" y="4472"/>
                </a:cubicBezTo>
                <a:cubicBezTo>
                  <a:pt x="49450" y="4543"/>
                  <a:pt x="49572" y="4502"/>
                  <a:pt x="49563" y="4560"/>
                </a:cubicBezTo>
                <a:cubicBezTo>
                  <a:pt x="49530" y="4565"/>
                  <a:pt x="49517" y="4584"/>
                  <a:pt x="49504" y="4604"/>
                </a:cubicBezTo>
                <a:cubicBezTo>
                  <a:pt x="49587" y="4601"/>
                  <a:pt x="49706" y="4623"/>
                  <a:pt x="49709" y="4560"/>
                </a:cubicBezTo>
                <a:cubicBezTo>
                  <a:pt x="49666" y="4556"/>
                  <a:pt x="49601" y="4568"/>
                  <a:pt x="49592" y="4538"/>
                </a:cubicBezTo>
                <a:cubicBezTo>
                  <a:pt x="49647" y="4536"/>
                  <a:pt x="49613" y="4466"/>
                  <a:pt x="49681" y="4472"/>
                </a:cubicBezTo>
                <a:cubicBezTo>
                  <a:pt x="49698" y="4442"/>
                  <a:pt x="49793" y="4469"/>
                  <a:pt x="49798" y="4428"/>
                </a:cubicBezTo>
                <a:cubicBezTo>
                  <a:pt x="49755" y="4394"/>
                  <a:pt x="49647" y="4409"/>
                  <a:pt x="49563" y="4406"/>
                </a:cubicBezTo>
                <a:cubicBezTo>
                  <a:pt x="49566" y="4431"/>
                  <a:pt x="49520" y="4440"/>
                  <a:pt x="49563" y="4450"/>
                </a:cubicBezTo>
                <a:cubicBezTo>
                  <a:pt x="49551" y="4488"/>
                  <a:pt x="49607" y="4506"/>
                  <a:pt x="49563" y="4516"/>
                </a:cubicBezTo>
                <a:cubicBezTo>
                  <a:pt x="49508" y="4512"/>
                  <a:pt x="49545" y="4442"/>
                  <a:pt x="49504" y="4428"/>
                </a:cubicBezTo>
                <a:close/>
                <a:moveTo>
                  <a:pt x="49153" y="4450"/>
                </a:moveTo>
                <a:cubicBezTo>
                  <a:pt x="49214" y="4499"/>
                  <a:pt x="49264" y="4496"/>
                  <a:pt x="49300" y="4428"/>
                </a:cubicBezTo>
                <a:cubicBezTo>
                  <a:pt x="49262" y="4399"/>
                  <a:pt x="49156" y="4394"/>
                  <a:pt x="49153" y="4450"/>
                </a:cubicBezTo>
                <a:close/>
                <a:moveTo>
                  <a:pt x="10640" y="4428"/>
                </a:moveTo>
                <a:cubicBezTo>
                  <a:pt x="10500" y="4367"/>
                  <a:pt x="10569" y="4500"/>
                  <a:pt x="10640" y="4428"/>
                </a:cubicBezTo>
                <a:close/>
                <a:moveTo>
                  <a:pt x="10171" y="4384"/>
                </a:moveTo>
                <a:cubicBezTo>
                  <a:pt x="10140" y="4388"/>
                  <a:pt x="10083" y="4380"/>
                  <a:pt x="10083" y="4406"/>
                </a:cubicBezTo>
                <a:cubicBezTo>
                  <a:pt x="10083" y="4448"/>
                  <a:pt x="10126" y="4400"/>
                  <a:pt x="10141" y="4406"/>
                </a:cubicBezTo>
                <a:cubicBezTo>
                  <a:pt x="10161" y="4414"/>
                  <a:pt x="10221" y="4502"/>
                  <a:pt x="10230" y="4428"/>
                </a:cubicBezTo>
                <a:cubicBezTo>
                  <a:pt x="10196" y="4424"/>
                  <a:pt x="10184" y="4404"/>
                  <a:pt x="10171" y="4384"/>
                </a:cubicBezTo>
                <a:close/>
                <a:moveTo>
                  <a:pt x="9936" y="4428"/>
                </a:moveTo>
                <a:cubicBezTo>
                  <a:pt x="10007" y="4376"/>
                  <a:pt x="9840" y="4371"/>
                  <a:pt x="9848" y="4406"/>
                </a:cubicBezTo>
                <a:cubicBezTo>
                  <a:pt x="9848" y="4404"/>
                  <a:pt x="9948" y="4419"/>
                  <a:pt x="9936" y="4428"/>
                </a:cubicBezTo>
                <a:close/>
                <a:moveTo>
                  <a:pt x="51498" y="4340"/>
                </a:moveTo>
                <a:cubicBezTo>
                  <a:pt x="51427" y="4394"/>
                  <a:pt x="51420" y="4287"/>
                  <a:pt x="51292" y="4318"/>
                </a:cubicBezTo>
                <a:cubicBezTo>
                  <a:pt x="51203" y="4357"/>
                  <a:pt x="51400" y="4404"/>
                  <a:pt x="51292" y="4450"/>
                </a:cubicBezTo>
                <a:cubicBezTo>
                  <a:pt x="51258" y="4439"/>
                  <a:pt x="51226" y="4427"/>
                  <a:pt x="51204" y="4406"/>
                </a:cubicBezTo>
                <a:cubicBezTo>
                  <a:pt x="51206" y="4377"/>
                  <a:pt x="51241" y="4376"/>
                  <a:pt x="51233" y="4340"/>
                </a:cubicBezTo>
                <a:cubicBezTo>
                  <a:pt x="51107" y="4323"/>
                  <a:pt x="50988" y="4353"/>
                  <a:pt x="50882" y="4362"/>
                </a:cubicBezTo>
                <a:cubicBezTo>
                  <a:pt x="50811" y="4367"/>
                  <a:pt x="50727" y="4340"/>
                  <a:pt x="50677" y="4384"/>
                </a:cubicBezTo>
                <a:cubicBezTo>
                  <a:pt x="50767" y="4369"/>
                  <a:pt x="50733" y="4445"/>
                  <a:pt x="50824" y="4428"/>
                </a:cubicBezTo>
                <a:cubicBezTo>
                  <a:pt x="50880" y="4419"/>
                  <a:pt x="50897" y="4380"/>
                  <a:pt x="50970" y="4384"/>
                </a:cubicBezTo>
                <a:cubicBezTo>
                  <a:pt x="51015" y="4456"/>
                  <a:pt x="50958" y="4435"/>
                  <a:pt x="50970" y="4494"/>
                </a:cubicBezTo>
                <a:cubicBezTo>
                  <a:pt x="50971" y="4496"/>
                  <a:pt x="50997" y="4493"/>
                  <a:pt x="50999" y="4494"/>
                </a:cubicBezTo>
                <a:cubicBezTo>
                  <a:pt x="51020" y="4506"/>
                  <a:pt x="50971" y="4537"/>
                  <a:pt x="50970" y="4538"/>
                </a:cubicBezTo>
                <a:cubicBezTo>
                  <a:pt x="50955" y="4550"/>
                  <a:pt x="50980" y="4612"/>
                  <a:pt x="50999" y="4604"/>
                </a:cubicBezTo>
                <a:cubicBezTo>
                  <a:pt x="51040" y="4590"/>
                  <a:pt x="51003" y="4520"/>
                  <a:pt x="51058" y="4516"/>
                </a:cubicBezTo>
                <a:cubicBezTo>
                  <a:pt x="51109" y="4557"/>
                  <a:pt x="51144" y="4506"/>
                  <a:pt x="51204" y="4494"/>
                </a:cubicBezTo>
                <a:cubicBezTo>
                  <a:pt x="51224" y="4563"/>
                  <a:pt x="51201" y="4584"/>
                  <a:pt x="51233" y="4604"/>
                </a:cubicBezTo>
                <a:cubicBezTo>
                  <a:pt x="51243" y="4553"/>
                  <a:pt x="51325" y="4555"/>
                  <a:pt x="51352" y="4516"/>
                </a:cubicBezTo>
                <a:cubicBezTo>
                  <a:pt x="51296" y="4495"/>
                  <a:pt x="51253" y="4582"/>
                  <a:pt x="51233" y="4516"/>
                </a:cubicBezTo>
                <a:cubicBezTo>
                  <a:pt x="51269" y="4491"/>
                  <a:pt x="51337" y="4491"/>
                  <a:pt x="51410" y="4494"/>
                </a:cubicBezTo>
                <a:cubicBezTo>
                  <a:pt x="51433" y="4431"/>
                  <a:pt x="51369" y="4437"/>
                  <a:pt x="51381" y="4384"/>
                </a:cubicBezTo>
                <a:cubicBezTo>
                  <a:pt x="51438" y="4395"/>
                  <a:pt x="51567" y="4353"/>
                  <a:pt x="51498" y="4340"/>
                </a:cubicBezTo>
                <a:close/>
                <a:moveTo>
                  <a:pt x="51879" y="4384"/>
                </a:moveTo>
                <a:cubicBezTo>
                  <a:pt x="51944" y="4388"/>
                  <a:pt x="51841" y="4440"/>
                  <a:pt x="51879" y="4494"/>
                </a:cubicBezTo>
                <a:cubicBezTo>
                  <a:pt x="51812" y="4488"/>
                  <a:pt x="51769" y="4499"/>
                  <a:pt x="51761" y="4538"/>
                </a:cubicBezTo>
                <a:cubicBezTo>
                  <a:pt x="51819" y="4532"/>
                  <a:pt x="51819" y="4568"/>
                  <a:pt x="51849" y="4583"/>
                </a:cubicBezTo>
                <a:cubicBezTo>
                  <a:pt x="51862" y="4477"/>
                  <a:pt x="51963" y="4565"/>
                  <a:pt x="52025" y="4516"/>
                </a:cubicBezTo>
                <a:cubicBezTo>
                  <a:pt x="52025" y="4538"/>
                  <a:pt x="52025" y="4560"/>
                  <a:pt x="52025" y="4583"/>
                </a:cubicBezTo>
                <a:cubicBezTo>
                  <a:pt x="52069" y="4578"/>
                  <a:pt x="52133" y="4590"/>
                  <a:pt x="52142" y="4560"/>
                </a:cubicBezTo>
                <a:cubicBezTo>
                  <a:pt x="52133" y="4509"/>
                  <a:pt x="52228" y="4536"/>
                  <a:pt x="52231" y="4494"/>
                </a:cubicBezTo>
                <a:cubicBezTo>
                  <a:pt x="52157" y="4466"/>
                  <a:pt x="52139" y="4505"/>
                  <a:pt x="52113" y="4472"/>
                </a:cubicBezTo>
                <a:cubicBezTo>
                  <a:pt x="52134" y="4385"/>
                  <a:pt x="52134" y="4383"/>
                  <a:pt x="52113" y="4297"/>
                </a:cubicBezTo>
                <a:cubicBezTo>
                  <a:pt x="52074" y="4297"/>
                  <a:pt x="52035" y="4297"/>
                  <a:pt x="51996" y="4297"/>
                </a:cubicBezTo>
                <a:cubicBezTo>
                  <a:pt x="52027" y="4377"/>
                  <a:pt x="51896" y="4339"/>
                  <a:pt x="51879" y="4384"/>
                </a:cubicBezTo>
                <a:close/>
                <a:moveTo>
                  <a:pt x="51674" y="4318"/>
                </a:moveTo>
                <a:cubicBezTo>
                  <a:pt x="51617" y="4320"/>
                  <a:pt x="51683" y="4357"/>
                  <a:pt x="51674" y="4362"/>
                </a:cubicBezTo>
                <a:cubicBezTo>
                  <a:pt x="51642" y="4379"/>
                  <a:pt x="51555" y="4345"/>
                  <a:pt x="51556" y="4384"/>
                </a:cubicBezTo>
                <a:cubicBezTo>
                  <a:pt x="51621" y="4404"/>
                  <a:pt x="51676" y="4433"/>
                  <a:pt x="51732" y="4406"/>
                </a:cubicBezTo>
                <a:cubicBezTo>
                  <a:pt x="51752" y="4397"/>
                  <a:pt x="51722" y="4361"/>
                  <a:pt x="51761" y="4362"/>
                </a:cubicBezTo>
                <a:cubicBezTo>
                  <a:pt x="51775" y="4362"/>
                  <a:pt x="51797" y="4428"/>
                  <a:pt x="51849" y="4406"/>
                </a:cubicBezTo>
                <a:cubicBezTo>
                  <a:pt x="51847" y="4342"/>
                  <a:pt x="51783" y="4325"/>
                  <a:pt x="51732" y="4297"/>
                </a:cubicBezTo>
                <a:cubicBezTo>
                  <a:pt x="51726" y="4317"/>
                  <a:pt x="51708" y="4317"/>
                  <a:pt x="51674" y="4318"/>
                </a:cubicBezTo>
                <a:close/>
                <a:moveTo>
                  <a:pt x="53168" y="4384"/>
                </a:moveTo>
                <a:cubicBezTo>
                  <a:pt x="53246" y="4391"/>
                  <a:pt x="53265" y="4353"/>
                  <a:pt x="53255" y="4297"/>
                </a:cubicBezTo>
                <a:cubicBezTo>
                  <a:pt x="53134" y="4290"/>
                  <a:pt x="53138" y="4322"/>
                  <a:pt x="53168" y="4384"/>
                </a:cubicBezTo>
                <a:close/>
                <a:moveTo>
                  <a:pt x="53139" y="4297"/>
                </a:moveTo>
                <a:cubicBezTo>
                  <a:pt x="53081" y="4289"/>
                  <a:pt x="53081" y="4326"/>
                  <a:pt x="53050" y="4340"/>
                </a:cubicBezTo>
                <a:cubicBezTo>
                  <a:pt x="53077" y="4270"/>
                  <a:pt x="52954" y="4310"/>
                  <a:pt x="52963" y="4252"/>
                </a:cubicBezTo>
                <a:cubicBezTo>
                  <a:pt x="52871" y="4241"/>
                  <a:pt x="52885" y="4312"/>
                  <a:pt x="52817" y="4318"/>
                </a:cubicBezTo>
                <a:cubicBezTo>
                  <a:pt x="52813" y="4283"/>
                  <a:pt x="52821" y="4242"/>
                  <a:pt x="52758" y="4252"/>
                </a:cubicBezTo>
                <a:cubicBezTo>
                  <a:pt x="52763" y="4355"/>
                  <a:pt x="52783" y="4364"/>
                  <a:pt x="52905" y="4340"/>
                </a:cubicBezTo>
                <a:cubicBezTo>
                  <a:pt x="52880" y="4365"/>
                  <a:pt x="52867" y="4399"/>
                  <a:pt x="52875" y="4450"/>
                </a:cubicBezTo>
                <a:cubicBezTo>
                  <a:pt x="52990" y="4478"/>
                  <a:pt x="52947" y="4386"/>
                  <a:pt x="53021" y="4384"/>
                </a:cubicBezTo>
                <a:cubicBezTo>
                  <a:pt x="53021" y="4406"/>
                  <a:pt x="53045" y="4410"/>
                  <a:pt x="53050" y="4428"/>
                </a:cubicBezTo>
                <a:cubicBezTo>
                  <a:pt x="53054" y="4452"/>
                  <a:pt x="53009" y="4463"/>
                  <a:pt x="53050" y="4472"/>
                </a:cubicBezTo>
                <a:cubicBezTo>
                  <a:pt x="53119" y="4382"/>
                  <a:pt x="53090" y="4542"/>
                  <a:pt x="53139" y="4538"/>
                </a:cubicBezTo>
                <a:cubicBezTo>
                  <a:pt x="53132" y="4496"/>
                  <a:pt x="53173" y="4490"/>
                  <a:pt x="53168" y="4450"/>
                </a:cubicBezTo>
                <a:cubicBezTo>
                  <a:pt x="53119" y="4451"/>
                  <a:pt x="53092" y="4433"/>
                  <a:pt x="53081" y="4406"/>
                </a:cubicBezTo>
                <a:cubicBezTo>
                  <a:pt x="53190" y="4389"/>
                  <a:pt x="53082" y="4329"/>
                  <a:pt x="53139" y="4297"/>
                </a:cubicBezTo>
                <a:close/>
                <a:moveTo>
                  <a:pt x="52729" y="4318"/>
                </a:moveTo>
                <a:cubicBezTo>
                  <a:pt x="52657" y="4318"/>
                  <a:pt x="52779" y="4245"/>
                  <a:pt x="52669" y="4252"/>
                </a:cubicBezTo>
                <a:cubicBezTo>
                  <a:pt x="52602" y="4308"/>
                  <a:pt x="52539" y="4283"/>
                  <a:pt x="52436" y="4274"/>
                </a:cubicBezTo>
                <a:cubicBezTo>
                  <a:pt x="52363" y="4328"/>
                  <a:pt x="52458" y="4370"/>
                  <a:pt x="52436" y="4450"/>
                </a:cubicBezTo>
                <a:cubicBezTo>
                  <a:pt x="52535" y="4440"/>
                  <a:pt x="52599" y="4458"/>
                  <a:pt x="52669" y="4472"/>
                </a:cubicBezTo>
                <a:cubicBezTo>
                  <a:pt x="52671" y="4431"/>
                  <a:pt x="52647" y="4425"/>
                  <a:pt x="52611" y="4450"/>
                </a:cubicBezTo>
                <a:cubicBezTo>
                  <a:pt x="52657" y="4371"/>
                  <a:pt x="52512" y="4437"/>
                  <a:pt x="52524" y="4384"/>
                </a:cubicBezTo>
                <a:cubicBezTo>
                  <a:pt x="52572" y="4384"/>
                  <a:pt x="52622" y="4384"/>
                  <a:pt x="52669" y="4384"/>
                </a:cubicBezTo>
                <a:cubicBezTo>
                  <a:pt x="52677" y="4367"/>
                  <a:pt x="52671" y="4341"/>
                  <a:pt x="52699" y="4340"/>
                </a:cubicBezTo>
                <a:cubicBezTo>
                  <a:pt x="52665" y="4385"/>
                  <a:pt x="52745" y="4445"/>
                  <a:pt x="52758" y="4384"/>
                </a:cubicBezTo>
                <a:cubicBezTo>
                  <a:pt x="52679" y="4376"/>
                  <a:pt x="52828" y="4318"/>
                  <a:pt x="52729" y="4318"/>
                </a:cubicBezTo>
                <a:close/>
                <a:moveTo>
                  <a:pt x="52377" y="4450"/>
                </a:moveTo>
                <a:cubicBezTo>
                  <a:pt x="52382" y="4483"/>
                  <a:pt x="52366" y="4532"/>
                  <a:pt x="52406" y="4538"/>
                </a:cubicBezTo>
                <a:cubicBezTo>
                  <a:pt x="52408" y="4515"/>
                  <a:pt x="52444" y="4521"/>
                  <a:pt x="52436" y="4560"/>
                </a:cubicBezTo>
                <a:cubicBezTo>
                  <a:pt x="52484" y="4560"/>
                  <a:pt x="52533" y="4560"/>
                  <a:pt x="52583" y="4560"/>
                </a:cubicBezTo>
                <a:cubicBezTo>
                  <a:pt x="52583" y="4531"/>
                  <a:pt x="52583" y="4502"/>
                  <a:pt x="52583" y="4472"/>
                </a:cubicBezTo>
                <a:cubicBezTo>
                  <a:pt x="52487" y="4485"/>
                  <a:pt x="52446" y="4457"/>
                  <a:pt x="52377" y="4450"/>
                </a:cubicBezTo>
                <a:close/>
                <a:moveTo>
                  <a:pt x="52260" y="4428"/>
                </a:moveTo>
                <a:cubicBezTo>
                  <a:pt x="52251" y="4427"/>
                  <a:pt x="52296" y="4406"/>
                  <a:pt x="52318" y="4406"/>
                </a:cubicBezTo>
                <a:cubicBezTo>
                  <a:pt x="52320" y="4406"/>
                  <a:pt x="52369" y="4451"/>
                  <a:pt x="52377" y="4406"/>
                </a:cubicBezTo>
                <a:cubicBezTo>
                  <a:pt x="52327" y="4411"/>
                  <a:pt x="52304" y="4382"/>
                  <a:pt x="52377" y="4384"/>
                </a:cubicBezTo>
                <a:cubicBezTo>
                  <a:pt x="52401" y="4286"/>
                  <a:pt x="52325" y="4262"/>
                  <a:pt x="52231" y="4252"/>
                </a:cubicBezTo>
                <a:cubicBezTo>
                  <a:pt x="52232" y="4290"/>
                  <a:pt x="52208" y="4308"/>
                  <a:pt x="52172" y="4318"/>
                </a:cubicBezTo>
                <a:cubicBezTo>
                  <a:pt x="52209" y="4373"/>
                  <a:pt x="52157" y="4387"/>
                  <a:pt x="52201" y="4406"/>
                </a:cubicBezTo>
                <a:cubicBezTo>
                  <a:pt x="52217" y="4362"/>
                  <a:pt x="52230" y="4422"/>
                  <a:pt x="52260" y="4428"/>
                </a:cubicBezTo>
                <a:close/>
                <a:moveTo>
                  <a:pt x="38162" y="4208"/>
                </a:moveTo>
                <a:cubicBezTo>
                  <a:pt x="38131" y="4335"/>
                  <a:pt x="38289" y="4217"/>
                  <a:pt x="38162" y="4208"/>
                </a:cubicBezTo>
                <a:close/>
                <a:moveTo>
                  <a:pt x="54223" y="4208"/>
                </a:moveTo>
                <a:cubicBezTo>
                  <a:pt x="54284" y="4220"/>
                  <a:pt x="54443" y="4201"/>
                  <a:pt x="54341" y="4165"/>
                </a:cubicBezTo>
                <a:cubicBezTo>
                  <a:pt x="54338" y="4207"/>
                  <a:pt x="54226" y="4126"/>
                  <a:pt x="54223" y="4208"/>
                </a:cubicBezTo>
                <a:close/>
                <a:moveTo>
                  <a:pt x="54546" y="4186"/>
                </a:moveTo>
                <a:cubicBezTo>
                  <a:pt x="54565" y="4186"/>
                  <a:pt x="54585" y="4186"/>
                  <a:pt x="54605" y="4186"/>
                </a:cubicBezTo>
                <a:cubicBezTo>
                  <a:pt x="54605" y="4171"/>
                  <a:pt x="54605" y="4157"/>
                  <a:pt x="54605" y="4142"/>
                </a:cubicBezTo>
                <a:cubicBezTo>
                  <a:pt x="54585" y="4142"/>
                  <a:pt x="54565" y="4142"/>
                  <a:pt x="54546" y="4142"/>
                </a:cubicBezTo>
                <a:cubicBezTo>
                  <a:pt x="54546" y="4157"/>
                  <a:pt x="54546" y="4171"/>
                  <a:pt x="54546" y="4186"/>
                </a:cubicBezTo>
                <a:close/>
                <a:moveTo>
                  <a:pt x="54457" y="4165"/>
                </a:moveTo>
                <a:cubicBezTo>
                  <a:pt x="54477" y="4165"/>
                  <a:pt x="54497" y="4165"/>
                  <a:pt x="54517" y="4165"/>
                </a:cubicBezTo>
                <a:cubicBezTo>
                  <a:pt x="54517" y="4150"/>
                  <a:pt x="54517" y="4135"/>
                  <a:pt x="54517" y="4120"/>
                </a:cubicBezTo>
                <a:cubicBezTo>
                  <a:pt x="54497" y="4120"/>
                  <a:pt x="54477" y="4120"/>
                  <a:pt x="54457" y="4120"/>
                </a:cubicBezTo>
                <a:cubicBezTo>
                  <a:pt x="54457" y="4135"/>
                  <a:pt x="54457" y="4150"/>
                  <a:pt x="54457" y="4165"/>
                </a:cubicBezTo>
                <a:close/>
                <a:moveTo>
                  <a:pt x="53374" y="4120"/>
                </a:moveTo>
                <a:cubicBezTo>
                  <a:pt x="53403" y="4120"/>
                  <a:pt x="53408" y="4138"/>
                  <a:pt x="53433" y="4142"/>
                </a:cubicBezTo>
                <a:cubicBezTo>
                  <a:pt x="53430" y="4108"/>
                  <a:pt x="53436" y="4066"/>
                  <a:pt x="53374" y="4076"/>
                </a:cubicBezTo>
                <a:cubicBezTo>
                  <a:pt x="53374" y="4091"/>
                  <a:pt x="53374" y="4105"/>
                  <a:pt x="53374" y="4120"/>
                </a:cubicBezTo>
                <a:close/>
                <a:moveTo>
                  <a:pt x="46339" y="4076"/>
                </a:moveTo>
                <a:cubicBezTo>
                  <a:pt x="46295" y="4079"/>
                  <a:pt x="46231" y="4069"/>
                  <a:pt x="46221" y="4098"/>
                </a:cubicBezTo>
                <a:cubicBezTo>
                  <a:pt x="46261" y="4127"/>
                  <a:pt x="46331" y="4127"/>
                  <a:pt x="46339" y="4076"/>
                </a:cubicBezTo>
                <a:close/>
                <a:moveTo>
                  <a:pt x="54048" y="4120"/>
                </a:moveTo>
                <a:cubicBezTo>
                  <a:pt x="54114" y="4126"/>
                  <a:pt x="54158" y="4115"/>
                  <a:pt x="54164" y="4076"/>
                </a:cubicBezTo>
                <a:cubicBezTo>
                  <a:pt x="54148" y="4075"/>
                  <a:pt x="54130" y="4073"/>
                  <a:pt x="54136" y="4054"/>
                </a:cubicBezTo>
                <a:cubicBezTo>
                  <a:pt x="54116" y="4054"/>
                  <a:pt x="54096" y="4054"/>
                  <a:pt x="54076" y="4054"/>
                </a:cubicBezTo>
                <a:cubicBezTo>
                  <a:pt x="54079" y="4085"/>
                  <a:pt x="54063" y="4102"/>
                  <a:pt x="54048" y="4120"/>
                </a:cubicBezTo>
                <a:close/>
                <a:moveTo>
                  <a:pt x="55514" y="4032"/>
                </a:moveTo>
                <a:cubicBezTo>
                  <a:pt x="55563" y="4033"/>
                  <a:pt x="55588" y="4015"/>
                  <a:pt x="55600" y="3988"/>
                </a:cubicBezTo>
                <a:cubicBezTo>
                  <a:pt x="55551" y="3986"/>
                  <a:pt x="55527" y="4004"/>
                  <a:pt x="55514" y="4032"/>
                </a:cubicBezTo>
                <a:close/>
                <a:moveTo>
                  <a:pt x="53872" y="4032"/>
                </a:moveTo>
                <a:cubicBezTo>
                  <a:pt x="53890" y="4032"/>
                  <a:pt x="53910" y="4032"/>
                  <a:pt x="53930" y="4032"/>
                </a:cubicBezTo>
                <a:cubicBezTo>
                  <a:pt x="53930" y="4018"/>
                  <a:pt x="53930" y="4003"/>
                  <a:pt x="53930" y="3988"/>
                </a:cubicBezTo>
                <a:cubicBezTo>
                  <a:pt x="53910" y="3988"/>
                  <a:pt x="53890" y="3988"/>
                  <a:pt x="53872" y="3988"/>
                </a:cubicBezTo>
                <a:cubicBezTo>
                  <a:pt x="53872" y="4003"/>
                  <a:pt x="53872" y="4018"/>
                  <a:pt x="53872" y="4032"/>
                </a:cubicBezTo>
                <a:close/>
                <a:moveTo>
                  <a:pt x="52933" y="4010"/>
                </a:moveTo>
                <a:cubicBezTo>
                  <a:pt x="52924" y="3992"/>
                  <a:pt x="52855" y="3983"/>
                  <a:pt x="52846" y="4010"/>
                </a:cubicBezTo>
                <a:cubicBezTo>
                  <a:pt x="52827" y="4061"/>
                  <a:pt x="52960" y="4057"/>
                  <a:pt x="52933" y="4010"/>
                </a:cubicBezTo>
                <a:close/>
                <a:moveTo>
                  <a:pt x="52289" y="4076"/>
                </a:moveTo>
                <a:cubicBezTo>
                  <a:pt x="52297" y="4031"/>
                  <a:pt x="52369" y="4033"/>
                  <a:pt x="52377" y="3988"/>
                </a:cubicBezTo>
                <a:cubicBezTo>
                  <a:pt x="52338" y="3988"/>
                  <a:pt x="52299" y="3988"/>
                  <a:pt x="52260" y="3988"/>
                </a:cubicBezTo>
                <a:cubicBezTo>
                  <a:pt x="52265" y="4021"/>
                  <a:pt x="52249" y="4069"/>
                  <a:pt x="52289" y="4076"/>
                </a:cubicBezTo>
                <a:close/>
                <a:moveTo>
                  <a:pt x="48508" y="4032"/>
                </a:moveTo>
                <a:cubicBezTo>
                  <a:pt x="48568" y="4091"/>
                  <a:pt x="48684" y="4004"/>
                  <a:pt x="48567" y="3988"/>
                </a:cubicBezTo>
                <a:cubicBezTo>
                  <a:pt x="48567" y="4017"/>
                  <a:pt x="48515" y="4008"/>
                  <a:pt x="48508" y="4032"/>
                </a:cubicBezTo>
                <a:close/>
                <a:moveTo>
                  <a:pt x="34205" y="4010"/>
                </a:moveTo>
                <a:cubicBezTo>
                  <a:pt x="34225" y="4010"/>
                  <a:pt x="34244" y="4010"/>
                  <a:pt x="34264" y="4010"/>
                </a:cubicBezTo>
                <a:cubicBezTo>
                  <a:pt x="34264" y="3995"/>
                  <a:pt x="34264" y="3980"/>
                  <a:pt x="34264" y="3965"/>
                </a:cubicBezTo>
                <a:cubicBezTo>
                  <a:pt x="34244" y="3965"/>
                  <a:pt x="34225" y="3965"/>
                  <a:pt x="34205" y="3965"/>
                </a:cubicBezTo>
                <a:cubicBezTo>
                  <a:pt x="34205" y="3980"/>
                  <a:pt x="34205" y="3995"/>
                  <a:pt x="34205" y="4010"/>
                </a:cubicBezTo>
                <a:close/>
                <a:moveTo>
                  <a:pt x="54457" y="3988"/>
                </a:moveTo>
                <a:cubicBezTo>
                  <a:pt x="54504" y="3986"/>
                  <a:pt x="54560" y="3991"/>
                  <a:pt x="54546" y="3944"/>
                </a:cubicBezTo>
                <a:cubicBezTo>
                  <a:pt x="54527" y="3944"/>
                  <a:pt x="54507" y="3944"/>
                  <a:pt x="54487" y="3944"/>
                </a:cubicBezTo>
                <a:cubicBezTo>
                  <a:pt x="54487" y="3966"/>
                  <a:pt x="54463" y="3970"/>
                  <a:pt x="54457" y="3988"/>
                </a:cubicBezTo>
                <a:close/>
                <a:moveTo>
                  <a:pt x="27903" y="4032"/>
                </a:moveTo>
                <a:cubicBezTo>
                  <a:pt x="27944" y="4033"/>
                  <a:pt x="27967" y="4022"/>
                  <a:pt x="27991" y="4010"/>
                </a:cubicBezTo>
                <a:cubicBezTo>
                  <a:pt x="27991" y="3995"/>
                  <a:pt x="27991" y="3980"/>
                  <a:pt x="27991" y="3965"/>
                </a:cubicBezTo>
                <a:cubicBezTo>
                  <a:pt x="27951" y="3967"/>
                  <a:pt x="27927" y="3955"/>
                  <a:pt x="27903" y="3944"/>
                </a:cubicBezTo>
                <a:cubicBezTo>
                  <a:pt x="27903" y="3973"/>
                  <a:pt x="27903" y="4003"/>
                  <a:pt x="27903" y="4032"/>
                </a:cubicBezTo>
                <a:close/>
                <a:moveTo>
                  <a:pt x="23683" y="4010"/>
                </a:moveTo>
                <a:cubicBezTo>
                  <a:pt x="23685" y="3997"/>
                  <a:pt x="23687" y="3984"/>
                  <a:pt x="23712" y="3988"/>
                </a:cubicBezTo>
                <a:cubicBezTo>
                  <a:pt x="23709" y="3961"/>
                  <a:pt x="23703" y="3935"/>
                  <a:pt x="23654" y="3944"/>
                </a:cubicBezTo>
                <a:cubicBezTo>
                  <a:pt x="23658" y="3970"/>
                  <a:pt x="23648" y="4006"/>
                  <a:pt x="23683" y="4010"/>
                </a:cubicBezTo>
                <a:close/>
                <a:moveTo>
                  <a:pt x="55162" y="4032"/>
                </a:moveTo>
                <a:cubicBezTo>
                  <a:pt x="55156" y="3983"/>
                  <a:pt x="55076" y="3878"/>
                  <a:pt x="55015" y="3944"/>
                </a:cubicBezTo>
                <a:cubicBezTo>
                  <a:pt x="55097" y="3948"/>
                  <a:pt x="55096" y="4016"/>
                  <a:pt x="55162" y="4032"/>
                </a:cubicBezTo>
                <a:close/>
                <a:moveTo>
                  <a:pt x="53667" y="3988"/>
                </a:moveTo>
                <a:cubicBezTo>
                  <a:pt x="53668" y="3950"/>
                  <a:pt x="53644" y="3932"/>
                  <a:pt x="53608" y="3922"/>
                </a:cubicBezTo>
                <a:cubicBezTo>
                  <a:pt x="53607" y="3959"/>
                  <a:pt x="53631" y="3979"/>
                  <a:pt x="53667" y="3988"/>
                </a:cubicBezTo>
                <a:close/>
                <a:moveTo>
                  <a:pt x="53374" y="3965"/>
                </a:moveTo>
                <a:cubicBezTo>
                  <a:pt x="53414" y="3965"/>
                  <a:pt x="53438" y="3976"/>
                  <a:pt x="53462" y="3988"/>
                </a:cubicBezTo>
                <a:cubicBezTo>
                  <a:pt x="53462" y="3965"/>
                  <a:pt x="53462" y="3944"/>
                  <a:pt x="53462" y="3922"/>
                </a:cubicBezTo>
                <a:cubicBezTo>
                  <a:pt x="53441" y="3922"/>
                  <a:pt x="53423" y="3922"/>
                  <a:pt x="53403" y="3922"/>
                </a:cubicBezTo>
                <a:cubicBezTo>
                  <a:pt x="53403" y="3944"/>
                  <a:pt x="53380" y="3948"/>
                  <a:pt x="53374" y="3965"/>
                </a:cubicBezTo>
                <a:close/>
                <a:moveTo>
                  <a:pt x="38338" y="3988"/>
                </a:moveTo>
                <a:cubicBezTo>
                  <a:pt x="38393" y="3979"/>
                  <a:pt x="38463" y="3980"/>
                  <a:pt x="38455" y="3922"/>
                </a:cubicBezTo>
                <a:cubicBezTo>
                  <a:pt x="38361" y="3902"/>
                  <a:pt x="38363" y="3956"/>
                  <a:pt x="38338" y="3988"/>
                </a:cubicBezTo>
                <a:close/>
                <a:moveTo>
                  <a:pt x="37781" y="3988"/>
                </a:moveTo>
                <a:cubicBezTo>
                  <a:pt x="37800" y="3988"/>
                  <a:pt x="37820" y="3988"/>
                  <a:pt x="37839" y="3988"/>
                </a:cubicBezTo>
                <a:cubicBezTo>
                  <a:pt x="37857" y="3986"/>
                  <a:pt x="37874" y="3985"/>
                  <a:pt x="37868" y="3965"/>
                </a:cubicBezTo>
                <a:cubicBezTo>
                  <a:pt x="37834" y="3961"/>
                  <a:pt x="37851" y="3941"/>
                  <a:pt x="37868" y="3922"/>
                </a:cubicBezTo>
                <a:cubicBezTo>
                  <a:pt x="37839" y="3922"/>
                  <a:pt x="37810" y="3922"/>
                  <a:pt x="37781" y="3922"/>
                </a:cubicBezTo>
                <a:cubicBezTo>
                  <a:pt x="37781" y="3944"/>
                  <a:pt x="37781" y="3965"/>
                  <a:pt x="37781" y="3988"/>
                </a:cubicBezTo>
                <a:close/>
                <a:moveTo>
                  <a:pt x="30512" y="3988"/>
                </a:moveTo>
                <a:cubicBezTo>
                  <a:pt x="30531" y="3988"/>
                  <a:pt x="30550" y="3988"/>
                  <a:pt x="30570" y="3988"/>
                </a:cubicBezTo>
                <a:cubicBezTo>
                  <a:pt x="30572" y="3959"/>
                  <a:pt x="30607" y="3958"/>
                  <a:pt x="30600" y="3922"/>
                </a:cubicBezTo>
                <a:cubicBezTo>
                  <a:pt x="30570" y="3922"/>
                  <a:pt x="30541" y="3922"/>
                  <a:pt x="30512" y="3922"/>
                </a:cubicBezTo>
                <a:cubicBezTo>
                  <a:pt x="30512" y="3944"/>
                  <a:pt x="30512" y="3965"/>
                  <a:pt x="30512" y="3988"/>
                </a:cubicBezTo>
                <a:close/>
                <a:moveTo>
                  <a:pt x="54369" y="3944"/>
                </a:moveTo>
                <a:cubicBezTo>
                  <a:pt x="54389" y="3944"/>
                  <a:pt x="54409" y="3944"/>
                  <a:pt x="54429" y="3944"/>
                </a:cubicBezTo>
                <a:cubicBezTo>
                  <a:pt x="54429" y="3929"/>
                  <a:pt x="54429" y="3914"/>
                  <a:pt x="54429" y="3899"/>
                </a:cubicBezTo>
                <a:cubicBezTo>
                  <a:pt x="54409" y="3899"/>
                  <a:pt x="54389" y="3899"/>
                  <a:pt x="54369" y="3899"/>
                </a:cubicBezTo>
                <a:cubicBezTo>
                  <a:pt x="54369" y="3914"/>
                  <a:pt x="54369" y="3929"/>
                  <a:pt x="54369" y="3944"/>
                </a:cubicBezTo>
                <a:close/>
                <a:moveTo>
                  <a:pt x="53784" y="3944"/>
                </a:moveTo>
                <a:cubicBezTo>
                  <a:pt x="53760" y="3949"/>
                  <a:pt x="53726" y="3944"/>
                  <a:pt x="53725" y="3965"/>
                </a:cubicBezTo>
                <a:cubicBezTo>
                  <a:pt x="53769" y="3991"/>
                  <a:pt x="53799" y="3991"/>
                  <a:pt x="53842" y="3965"/>
                </a:cubicBezTo>
                <a:cubicBezTo>
                  <a:pt x="53868" y="3920"/>
                  <a:pt x="53766" y="3867"/>
                  <a:pt x="53755" y="3922"/>
                </a:cubicBezTo>
                <a:cubicBezTo>
                  <a:pt x="53773" y="3923"/>
                  <a:pt x="53788" y="3925"/>
                  <a:pt x="53784" y="3944"/>
                </a:cubicBezTo>
                <a:close/>
                <a:moveTo>
                  <a:pt x="39275" y="3965"/>
                </a:moveTo>
                <a:cubicBezTo>
                  <a:pt x="39354" y="3981"/>
                  <a:pt x="39332" y="3920"/>
                  <a:pt x="39363" y="3899"/>
                </a:cubicBezTo>
                <a:cubicBezTo>
                  <a:pt x="39329" y="3903"/>
                  <a:pt x="39280" y="3896"/>
                  <a:pt x="39275" y="3922"/>
                </a:cubicBezTo>
                <a:cubicBezTo>
                  <a:pt x="39311" y="3926"/>
                  <a:pt x="39293" y="3946"/>
                  <a:pt x="39275" y="3965"/>
                </a:cubicBezTo>
                <a:close/>
                <a:moveTo>
                  <a:pt x="34264" y="3922"/>
                </a:moveTo>
                <a:cubicBezTo>
                  <a:pt x="34123" y="3860"/>
                  <a:pt x="34192" y="3994"/>
                  <a:pt x="34264" y="3922"/>
                </a:cubicBezTo>
                <a:close/>
                <a:moveTo>
                  <a:pt x="54164" y="3944"/>
                </a:moveTo>
                <a:cubicBezTo>
                  <a:pt x="54188" y="3949"/>
                  <a:pt x="54200" y="3962"/>
                  <a:pt x="54194" y="3988"/>
                </a:cubicBezTo>
                <a:cubicBezTo>
                  <a:pt x="54302" y="3995"/>
                  <a:pt x="54310" y="3929"/>
                  <a:pt x="54341" y="3878"/>
                </a:cubicBezTo>
                <a:cubicBezTo>
                  <a:pt x="54242" y="3869"/>
                  <a:pt x="54215" y="3916"/>
                  <a:pt x="54164" y="3944"/>
                </a:cubicBezTo>
                <a:close/>
                <a:moveTo>
                  <a:pt x="54575" y="3922"/>
                </a:moveTo>
                <a:cubicBezTo>
                  <a:pt x="54633" y="3929"/>
                  <a:pt x="54634" y="3892"/>
                  <a:pt x="54663" y="3878"/>
                </a:cubicBezTo>
                <a:cubicBezTo>
                  <a:pt x="54681" y="3877"/>
                  <a:pt x="54699" y="3875"/>
                  <a:pt x="54693" y="3856"/>
                </a:cubicBezTo>
                <a:cubicBezTo>
                  <a:pt x="54599" y="3836"/>
                  <a:pt x="54601" y="3890"/>
                  <a:pt x="54575" y="3922"/>
                </a:cubicBezTo>
                <a:close/>
                <a:moveTo>
                  <a:pt x="54106" y="3899"/>
                </a:moveTo>
                <a:cubicBezTo>
                  <a:pt x="54064" y="3912"/>
                  <a:pt x="54034" y="3934"/>
                  <a:pt x="54019" y="3965"/>
                </a:cubicBezTo>
                <a:cubicBezTo>
                  <a:pt x="54041" y="3971"/>
                  <a:pt x="54076" y="3967"/>
                  <a:pt x="54076" y="3988"/>
                </a:cubicBezTo>
                <a:cubicBezTo>
                  <a:pt x="54054" y="3992"/>
                  <a:pt x="54019" y="3989"/>
                  <a:pt x="54019" y="4010"/>
                </a:cubicBezTo>
                <a:cubicBezTo>
                  <a:pt x="54057" y="4010"/>
                  <a:pt x="54096" y="4010"/>
                  <a:pt x="54136" y="4010"/>
                </a:cubicBezTo>
                <a:cubicBezTo>
                  <a:pt x="54136" y="3973"/>
                  <a:pt x="54136" y="3937"/>
                  <a:pt x="54136" y="3899"/>
                </a:cubicBezTo>
                <a:cubicBezTo>
                  <a:pt x="54171" y="3898"/>
                  <a:pt x="54205" y="3894"/>
                  <a:pt x="54194" y="3856"/>
                </a:cubicBezTo>
                <a:cubicBezTo>
                  <a:pt x="54137" y="3849"/>
                  <a:pt x="54136" y="3886"/>
                  <a:pt x="54106" y="3899"/>
                </a:cubicBezTo>
                <a:close/>
                <a:moveTo>
                  <a:pt x="45167" y="3899"/>
                </a:moveTo>
                <a:cubicBezTo>
                  <a:pt x="45186" y="3899"/>
                  <a:pt x="45206" y="3899"/>
                  <a:pt x="45225" y="3899"/>
                </a:cubicBezTo>
                <a:cubicBezTo>
                  <a:pt x="45225" y="3885"/>
                  <a:pt x="45225" y="3871"/>
                  <a:pt x="45225" y="3856"/>
                </a:cubicBezTo>
                <a:cubicBezTo>
                  <a:pt x="45206" y="3856"/>
                  <a:pt x="45186" y="3856"/>
                  <a:pt x="45167" y="3856"/>
                </a:cubicBezTo>
                <a:cubicBezTo>
                  <a:pt x="45167" y="3871"/>
                  <a:pt x="45167" y="3885"/>
                  <a:pt x="45167" y="3899"/>
                </a:cubicBezTo>
                <a:close/>
                <a:moveTo>
                  <a:pt x="45049" y="3878"/>
                </a:moveTo>
                <a:cubicBezTo>
                  <a:pt x="45049" y="3893"/>
                  <a:pt x="45049" y="3907"/>
                  <a:pt x="45049" y="3922"/>
                </a:cubicBezTo>
                <a:cubicBezTo>
                  <a:pt x="45122" y="3956"/>
                  <a:pt x="45135" y="3847"/>
                  <a:pt x="45078" y="3856"/>
                </a:cubicBezTo>
                <a:cubicBezTo>
                  <a:pt x="45077" y="3869"/>
                  <a:pt x="45074" y="3881"/>
                  <a:pt x="45049" y="3878"/>
                </a:cubicBezTo>
                <a:close/>
                <a:moveTo>
                  <a:pt x="42353" y="3922"/>
                </a:moveTo>
                <a:cubicBezTo>
                  <a:pt x="42372" y="3922"/>
                  <a:pt x="42392" y="3922"/>
                  <a:pt x="42412" y="3922"/>
                </a:cubicBezTo>
                <a:cubicBezTo>
                  <a:pt x="42429" y="3920"/>
                  <a:pt x="42446" y="3919"/>
                  <a:pt x="42440" y="3899"/>
                </a:cubicBezTo>
                <a:cubicBezTo>
                  <a:pt x="42423" y="3899"/>
                  <a:pt x="42406" y="3896"/>
                  <a:pt x="42412" y="3878"/>
                </a:cubicBezTo>
                <a:cubicBezTo>
                  <a:pt x="42434" y="3872"/>
                  <a:pt x="42469" y="3877"/>
                  <a:pt x="42470" y="3856"/>
                </a:cubicBezTo>
                <a:cubicBezTo>
                  <a:pt x="42431" y="3856"/>
                  <a:pt x="42392" y="3856"/>
                  <a:pt x="42353" y="3856"/>
                </a:cubicBezTo>
                <a:cubicBezTo>
                  <a:pt x="42353" y="3878"/>
                  <a:pt x="42353" y="3899"/>
                  <a:pt x="42353" y="3922"/>
                </a:cubicBezTo>
                <a:close/>
                <a:moveTo>
                  <a:pt x="40654" y="3922"/>
                </a:moveTo>
                <a:cubicBezTo>
                  <a:pt x="40672" y="3922"/>
                  <a:pt x="40692" y="3922"/>
                  <a:pt x="40711" y="3922"/>
                </a:cubicBezTo>
                <a:cubicBezTo>
                  <a:pt x="40729" y="3920"/>
                  <a:pt x="40746" y="3919"/>
                  <a:pt x="40741" y="3899"/>
                </a:cubicBezTo>
                <a:cubicBezTo>
                  <a:pt x="40699" y="3895"/>
                  <a:pt x="40691" y="3863"/>
                  <a:pt x="40654" y="3856"/>
                </a:cubicBezTo>
                <a:cubicBezTo>
                  <a:pt x="40654" y="3878"/>
                  <a:pt x="40654" y="3899"/>
                  <a:pt x="40654" y="3922"/>
                </a:cubicBezTo>
                <a:close/>
                <a:moveTo>
                  <a:pt x="54868" y="3878"/>
                </a:moveTo>
                <a:cubicBezTo>
                  <a:pt x="54954" y="3898"/>
                  <a:pt x="54876" y="3959"/>
                  <a:pt x="54927" y="3965"/>
                </a:cubicBezTo>
                <a:cubicBezTo>
                  <a:pt x="54962" y="3932"/>
                  <a:pt x="55019" y="3880"/>
                  <a:pt x="54956" y="3833"/>
                </a:cubicBezTo>
                <a:cubicBezTo>
                  <a:pt x="54885" y="3824"/>
                  <a:pt x="54892" y="3874"/>
                  <a:pt x="54810" y="3856"/>
                </a:cubicBezTo>
                <a:cubicBezTo>
                  <a:pt x="54810" y="3878"/>
                  <a:pt x="54810" y="3899"/>
                  <a:pt x="54810" y="3922"/>
                </a:cubicBezTo>
                <a:cubicBezTo>
                  <a:pt x="54938" y="3938"/>
                  <a:pt x="54786" y="3878"/>
                  <a:pt x="54868" y="3878"/>
                </a:cubicBezTo>
                <a:close/>
                <a:moveTo>
                  <a:pt x="40770" y="3878"/>
                </a:moveTo>
                <a:cubicBezTo>
                  <a:pt x="40772" y="3891"/>
                  <a:pt x="40775" y="3904"/>
                  <a:pt x="40800" y="3899"/>
                </a:cubicBezTo>
                <a:cubicBezTo>
                  <a:pt x="40739" y="3808"/>
                  <a:pt x="41055" y="3889"/>
                  <a:pt x="40946" y="3833"/>
                </a:cubicBezTo>
                <a:cubicBezTo>
                  <a:pt x="40885" y="3847"/>
                  <a:pt x="40753" y="3807"/>
                  <a:pt x="40741" y="3856"/>
                </a:cubicBezTo>
                <a:cubicBezTo>
                  <a:pt x="40758" y="3857"/>
                  <a:pt x="40776" y="3859"/>
                  <a:pt x="40770" y="3878"/>
                </a:cubicBezTo>
                <a:close/>
                <a:moveTo>
                  <a:pt x="55367" y="3878"/>
                </a:moveTo>
                <a:cubicBezTo>
                  <a:pt x="55319" y="3908"/>
                  <a:pt x="55215" y="3896"/>
                  <a:pt x="55192" y="3944"/>
                </a:cubicBezTo>
                <a:cubicBezTo>
                  <a:pt x="55337" y="3971"/>
                  <a:pt x="55461" y="3910"/>
                  <a:pt x="55542" y="3899"/>
                </a:cubicBezTo>
                <a:cubicBezTo>
                  <a:pt x="55584" y="3895"/>
                  <a:pt x="55683" y="3972"/>
                  <a:pt x="55660" y="3878"/>
                </a:cubicBezTo>
                <a:cubicBezTo>
                  <a:pt x="55647" y="3829"/>
                  <a:pt x="55505" y="3860"/>
                  <a:pt x="55485" y="3878"/>
                </a:cubicBezTo>
                <a:cubicBezTo>
                  <a:pt x="55502" y="3821"/>
                  <a:pt x="55473" y="3799"/>
                  <a:pt x="55396" y="3812"/>
                </a:cubicBezTo>
                <a:cubicBezTo>
                  <a:pt x="55374" y="3853"/>
                  <a:pt x="55309" y="3827"/>
                  <a:pt x="55367" y="3878"/>
                </a:cubicBezTo>
                <a:close/>
                <a:moveTo>
                  <a:pt x="55103" y="3856"/>
                </a:moveTo>
                <a:cubicBezTo>
                  <a:pt x="55154" y="3843"/>
                  <a:pt x="55275" y="3883"/>
                  <a:pt x="55278" y="3833"/>
                </a:cubicBezTo>
                <a:cubicBezTo>
                  <a:pt x="55231" y="3796"/>
                  <a:pt x="55128" y="3814"/>
                  <a:pt x="55103" y="3856"/>
                </a:cubicBezTo>
                <a:close/>
                <a:moveTo>
                  <a:pt x="44698" y="3856"/>
                </a:moveTo>
                <a:cubicBezTo>
                  <a:pt x="44717" y="3856"/>
                  <a:pt x="44737" y="3856"/>
                  <a:pt x="44757" y="3856"/>
                </a:cubicBezTo>
                <a:cubicBezTo>
                  <a:pt x="44802" y="3802"/>
                  <a:pt x="44656" y="3792"/>
                  <a:pt x="44668" y="3833"/>
                </a:cubicBezTo>
                <a:cubicBezTo>
                  <a:pt x="44686" y="3835"/>
                  <a:pt x="44703" y="3836"/>
                  <a:pt x="44698" y="3856"/>
                </a:cubicBezTo>
                <a:close/>
                <a:moveTo>
                  <a:pt x="43936" y="3878"/>
                </a:moveTo>
                <a:cubicBezTo>
                  <a:pt x="43936" y="3856"/>
                  <a:pt x="43936" y="3833"/>
                  <a:pt x="43936" y="3812"/>
                </a:cubicBezTo>
                <a:cubicBezTo>
                  <a:pt x="43906" y="3812"/>
                  <a:pt x="43877" y="3812"/>
                  <a:pt x="43848" y="3812"/>
                </a:cubicBezTo>
                <a:cubicBezTo>
                  <a:pt x="43842" y="3860"/>
                  <a:pt x="43872" y="3881"/>
                  <a:pt x="43936" y="3878"/>
                </a:cubicBezTo>
                <a:close/>
                <a:moveTo>
                  <a:pt x="43437" y="3878"/>
                </a:moveTo>
                <a:cubicBezTo>
                  <a:pt x="43405" y="3934"/>
                  <a:pt x="43620" y="3929"/>
                  <a:pt x="43526" y="3899"/>
                </a:cubicBezTo>
                <a:cubicBezTo>
                  <a:pt x="43416" y="3916"/>
                  <a:pt x="43462" y="3815"/>
                  <a:pt x="43379" y="3812"/>
                </a:cubicBezTo>
                <a:cubicBezTo>
                  <a:pt x="43373" y="3838"/>
                  <a:pt x="43346" y="3825"/>
                  <a:pt x="43320" y="3812"/>
                </a:cubicBezTo>
                <a:cubicBezTo>
                  <a:pt x="43312" y="3855"/>
                  <a:pt x="43360" y="3856"/>
                  <a:pt x="43379" y="3878"/>
                </a:cubicBezTo>
                <a:cubicBezTo>
                  <a:pt x="43356" y="3883"/>
                  <a:pt x="43321" y="3878"/>
                  <a:pt x="43320" y="3899"/>
                </a:cubicBezTo>
                <a:cubicBezTo>
                  <a:pt x="43376" y="3905"/>
                  <a:pt x="43385" y="3875"/>
                  <a:pt x="43437" y="3878"/>
                </a:cubicBezTo>
                <a:close/>
                <a:moveTo>
                  <a:pt x="38895" y="3856"/>
                </a:moveTo>
                <a:cubicBezTo>
                  <a:pt x="38967" y="3859"/>
                  <a:pt x="39016" y="3844"/>
                  <a:pt x="39041" y="3812"/>
                </a:cubicBezTo>
                <a:cubicBezTo>
                  <a:pt x="38986" y="3822"/>
                  <a:pt x="38865" y="3782"/>
                  <a:pt x="38895" y="3856"/>
                </a:cubicBezTo>
                <a:close/>
                <a:moveTo>
                  <a:pt x="38162" y="3944"/>
                </a:moveTo>
                <a:cubicBezTo>
                  <a:pt x="38153" y="3883"/>
                  <a:pt x="38060" y="3898"/>
                  <a:pt x="38073" y="3965"/>
                </a:cubicBezTo>
                <a:cubicBezTo>
                  <a:pt x="38196" y="3947"/>
                  <a:pt x="38212" y="4009"/>
                  <a:pt x="38308" y="4010"/>
                </a:cubicBezTo>
                <a:cubicBezTo>
                  <a:pt x="38341" y="3941"/>
                  <a:pt x="38262" y="3956"/>
                  <a:pt x="38250" y="3922"/>
                </a:cubicBezTo>
                <a:cubicBezTo>
                  <a:pt x="38326" y="3929"/>
                  <a:pt x="38346" y="3892"/>
                  <a:pt x="38338" y="3833"/>
                </a:cubicBezTo>
                <a:cubicBezTo>
                  <a:pt x="38304" y="3815"/>
                  <a:pt x="38259" y="3805"/>
                  <a:pt x="38191" y="3812"/>
                </a:cubicBezTo>
                <a:cubicBezTo>
                  <a:pt x="38212" y="3866"/>
                  <a:pt x="38220" y="3902"/>
                  <a:pt x="38162" y="3944"/>
                </a:cubicBezTo>
                <a:close/>
                <a:moveTo>
                  <a:pt x="55572" y="3833"/>
                </a:moveTo>
                <a:cubicBezTo>
                  <a:pt x="55591" y="3833"/>
                  <a:pt x="55611" y="3833"/>
                  <a:pt x="55630" y="3833"/>
                </a:cubicBezTo>
                <a:cubicBezTo>
                  <a:pt x="55630" y="3819"/>
                  <a:pt x="55630" y="3805"/>
                  <a:pt x="55630" y="3790"/>
                </a:cubicBezTo>
                <a:cubicBezTo>
                  <a:pt x="55611" y="3790"/>
                  <a:pt x="55591" y="3790"/>
                  <a:pt x="55572" y="3790"/>
                </a:cubicBezTo>
                <a:cubicBezTo>
                  <a:pt x="55572" y="3805"/>
                  <a:pt x="55572" y="3819"/>
                  <a:pt x="55572" y="3833"/>
                </a:cubicBezTo>
                <a:close/>
                <a:moveTo>
                  <a:pt x="44288" y="3833"/>
                </a:moveTo>
                <a:cubicBezTo>
                  <a:pt x="44274" y="3826"/>
                  <a:pt x="44335" y="3805"/>
                  <a:pt x="44346" y="3833"/>
                </a:cubicBezTo>
                <a:cubicBezTo>
                  <a:pt x="44371" y="3751"/>
                  <a:pt x="44186" y="3776"/>
                  <a:pt x="44288" y="3833"/>
                </a:cubicBezTo>
                <a:close/>
                <a:moveTo>
                  <a:pt x="42265" y="3833"/>
                </a:moveTo>
                <a:cubicBezTo>
                  <a:pt x="42332" y="3818"/>
                  <a:pt x="42494" y="3874"/>
                  <a:pt x="42470" y="3790"/>
                </a:cubicBezTo>
                <a:cubicBezTo>
                  <a:pt x="42402" y="3790"/>
                  <a:pt x="42333" y="3790"/>
                  <a:pt x="42265" y="3790"/>
                </a:cubicBezTo>
                <a:cubicBezTo>
                  <a:pt x="42265" y="3805"/>
                  <a:pt x="42265" y="3819"/>
                  <a:pt x="42265" y="3833"/>
                </a:cubicBezTo>
                <a:close/>
                <a:moveTo>
                  <a:pt x="37575" y="3768"/>
                </a:moveTo>
                <a:cubicBezTo>
                  <a:pt x="37556" y="3768"/>
                  <a:pt x="37537" y="3768"/>
                  <a:pt x="37517" y="3768"/>
                </a:cubicBezTo>
                <a:cubicBezTo>
                  <a:pt x="37494" y="3773"/>
                  <a:pt x="37459" y="3769"/>
                  <a:pt x="37458" y="3790"/>
                </a:cubicBezTo>
                <a:cubicBezTo>
                  <a:pt x="37502" y="3785"/>
                  <a:pt x="37567" y="3798"/>
                  <a:pt x="37575" y="3768"/>
                </a:cubicBezTo>
                <a:close/>
                <a:moveTo>
                  <a:pt x="37341" y="3856"/>
                </a:moveTo>
                <a:cubicBezTo>
                  <a:pt x="37418" y="3862"/>
                  <a:pt x="37416" y="3810"/>
                  <a:pt x="37429" y="3768"/>
                </a:cubicBezTo>
                <a:cubicBezTo>
                  <a:pt x="37400" y="3768"/>
                  <a:pt x="37370" y="3768"/>
                  <a:pt x="37341" y="3768"/>
                </a:cubicBezTo>
                <a:cubicBezTo>
                  <a:pt x="37341" y="3798"/>
                  <a:pt x="37341" y="3826"/>
                  <a:pt x="37341" y="3856"/>
                </a:cubicBezTo>
                <a:close/>
                <a:moveTo>
                  <a:pt x="46280" y="3768"/>
                </a:moveTo>
                <a:cubicBezTo>
                  <a:pt x="46162" y="3690"/>
                  <a:pt x="46211" y="3839"/>
                  <a:pt x="46280" y="3768"/>
                </a:cubicBezTo>
                <a:close/>
                <a:moveTo>
                  <a:pt x="45753" y="3790"/>
                </a:moveTo>
                <a:cubicBezTo>
                  <a:pt x="45796" y="3785"/>
                  <a:pt x="45861" y="3798"/>
                  <a:pt x="45870" y="3768"/>
                </a:cubicBezTo>
                <a:cubicBezTo>
                  <a:pt x="45831" y="3739"/>
                  <a:pt x="45761" y="3739"/>
                  <a:pt x="45753" y="3790"/>
                </a:cubicBezTo>
                <a:close/>
                <a:moveTo>
                  <a:pt x="43437" y="3790"/>
                </a:moveTo>
                <a:cubicBezTo>
                  <a:pt x="43477" y="3818"/>
                  <a:pt x="43546" y="3818"/>
                  <a:pt x="43555" y="3768"/>
                </a:cubicBezTo>
                <a:cubicBezTo>
                  <a:pt x="43481" y="3765"/>
                  <a:pt x="43463" y="3726"/>
                  <a:pt x="43437" y="3790"/>
                </a:cubicBezTo>
                <a:close/>
                <a:moveTo>
                  <a:pt x="46544" y="3812"/>
                </a:moveTo>
                <a:cubicBezTo>
                  <a:pt x="46583" y="3812"/>
                  <a:pt x="46622" y="3812"/>
                  <a:pt x="46661" y="3812"/>
                </a:cubicBezTo>
                <a:cubicBezTo>
                  <a:pt x="46652" y="3761"/>
                  <a:pt x="46643" y="3709"/>
                  <a:pt x="46544" y="3724"/>
                </a:cubicBezTo>
                <a:cubicBezTo>
                  <a:pt x="46544" y="3753"/>
                  <a:pt x="46544" y="3782"/>
                  <a:pt x="46544" y="3812"/>
                </a:cubicBezTo>
                <a:close/>
                <a:moveTo>
                  <a:pt x="46515" y="3768"/>
                </a:moveTo>
                <a:cubicBezTo>
                  <a:pt x="46497" y="3756"/>
                  <a:pt x="46426" y="3678"/>
                  <a:pt x="46398" y="3746"/>
                </a:cubicBezTo>
                <a:cubicBezTo>
                  <a:pt x="46436" y="3742"/>
                  <a:pt x="46486" y="3835"/>
                  <a:pt x="46515" y="3768"/>
                </a:cubicBezTo>
                <a:close/>
                <a:moveTo>
                  <a:pt x="44962" y="3833"/>
                </a:moveTo>
                <a:cubicBezTo>
                  <a:pt x="45032" y="3850"/>
                  <a:pt x="45103" y="3852"/>
                  <a:pt x="45167" y="3812"/>
                </a:cubicBezTo>
                <a:cubicBezTo>
                  <a:pt x="45118" y="3794"/>
                  <a:pt x="45079" y="3790"/>
                  <a:pt x="45049" y="3768"/>
                </a:cubicBezTo>
                <a:cubicBezTo>
                  <a:pt x="45030" y="3753"/>
                  <a:pt x="45053" y="3706"/>
                  <a:pt x="44991" y="3724"/>
                </a:cubicBezTo>
                <a:cubicBezTo>
                  <a:pt x="45003" y="3776"/>
                  <a:pt x="44938" y="3772"/>
                  <a:pt x="44962" y="3833"/>
                </a:cubicBezTo>
                <a:close/>
                <a:moveTo>
                  <a:pt x="44258" y="3768"/>
                </a:moveTo>
                <a:cubicBezTo>
                  <a:pt x="44288" y="3768"/>
                  <a:pt x="44317" y="3768"/>
                  <a:pt x="44346" y="3768"/>
                </a:cubicBezTo>
                <a:cubicBezTo>
                  <a:pt x="44350" y="3728"/>
                  <a:pt x="44317" y="3716"/>
                  <a:pt x="44258" y="3724"/>
                </a:cubicBezTo>
                <a:cubicBezTo>
                  <a:pt x="44258" y="3738"/>
                  <a:pt x="44258" y="3753"/>
                  <a:pt x="44258" y="3768"/>
                </a:cubicBezTo>
                <a:close/>
                <a:moveTo>
                  <a:pt x="49592" y="3746"/>
                </a:moveTo>
                <a:cubicBezTo>
                  <a:pt x="49553" y="3745"/>
                  <a:pt x="49565" y="3708"/>
                  <a:pt x="49534" y="3702"/>
                </a:cubicBezTo>
                <a:cubicBezTo>
                  <a:pt x="49500" y="3746"/>
                  <a:pt x="49580" y="3807"/>
                  <a:pt x="49592" y="3746"/>
                </a:cubicBezTo>
                <a:close/>
                <a:moveTo>
                  <a:pt x="45548" y="3724"/>
                </a:moveTo>
                <a:cubicBezTo>
                  <a:pt x="45553" y="3727"/>
                  <a:pt x="45595" y="3798"/>
                  <a:pt x="45607" y="3790"/>
                </a:cubicBezTo>
                <a:cubicBezTo>
                  <a:pt x="45651" y="3756"/>
                  <a:pt x="45524" y="3690"/>
                  <a:pt x="45489" y="3702"/>
                </a:cubicBezTo>
                <a:cubicBezTo>
                  <a:pt x="45484" y="3730"/>
                  <a:pt x="45528" y="3713"/>
                  <a:pt x="45548" y="3724"/>
                </a:cubicBezTo>
                <a:close/>
                <a:moveTo>
                  <a:pt x="45254" y="3746"/>
                </a:moveTo>
                <a:cubicBezTo>
                  <a:pt x="45164" y="3762"/>
                  <a:pt x="45219" y="3670"/>
                  <a:pt x="45108" y="3702"/>
                </a:cubicBezTo>
                <a:cubicBezTo>
                  <a:pt x="45049" y="3785"/>
                  <a:pt x="45242" y="3789"/>
                  <a:pt x="45254" y="3746"/>
                </a:cubicBezTo>
                <a:close/>
                <a:moveTo>
                  <a:pt x="44668" y="3746"/>
                </a:moveTo>
                <a:cubicBezTo>
                  <a:pt x="44688" y="3746"/>
                  <a:pt x="44707" y="3746"/>
                  <a:pt x="44728" y="3746"/>
                </a:cubicBezTo>
                <a:cubicBezTo>
                  <a:pt x="44728" y="3731"/>
                  <a:pt x="44728" y="3716"/>
                  <a:pt x="44728" y="3702"/>
                </a:cubicBezTo>
                <a:cubicBezTo>
                  <a:pt x="44707" y="3702"/>
                  <a:pt x="44688" y="3702"/>
                  <a:pt x="44668" y="3702"/>
                </a:cubicBezTo>
                <a:cubicBezTo>
                  <a:pt x="44668" y="3716"/>
                  <a:pt x="44668" y="3731"/>
                  <a:pt x="44668" y="3746"/>
                </a:cubicBezTo>
                <a:close/>
                <a:moveTo>
                  <a:pt x="43906" y="3790"/>
                </a:moveTo>
                <a:cubicBezTo>
                  <a:pt x="43996" y="3774"/>
                  <a:pt x="43963" y="3774"/>
                  <a:pt x="44053" y="3790"/>
                </a:cubicBezTo>
                <a:cubicBezTo>
                  <a:pt x="44040" y="3748"/>
                  <a:pt x="44042" y="3696"/>
                  <a:pt x="43964" y="3702"/>
                </a:cubicBezTo>
                <a:cubicBezTo>
                  <a:pt x="44001" y="3773"/>
                  <a:pt x="43870" y="3718"/>
                  <a:pt x="43906" y="3790"/>
                </a:cubicBezTo>
                <a:close/>
                <a:moveTo>
                  <a:pt x="42236" y="3746"/>
                </a:moveTo>
                <a:cubicBezTo>
                  <a:pt x="42218" y="3733"/>
                  <a:pt x="42147" y="3657"/>
                  <a:pt x="42119" y="3724"/>
                </a:cubicBezTo>
                <a:cubicBezTo>
                  <a:pt x="42192" y="3694"/>
                  <a:pt x="42189" y="3826"/>
                  <a:pt x="42236" y="3746"/>
                </a:cubicBezTo>
                <a:close/>
                <a:moveTo>
                  <a:pt x="45343" y="3768"/>
                </a:moveTo>
                <a:cubicBezTo>
                  <a:pt x="45361" y="3749"/>
                  <a:pt x="45506" y="3720"/>
                  <a:pt x="45401" y="3680"/>
                </a:cubicBezTo>
                <a:cubicBezTo>
                  <a:pt x="45375" y="3754"/>
                  <a:pt x="45335" y="3682"/>
                  <a:pt x="45284" y="3724"/>
                </a:cubicBezTo>
                <a:cubicBezTo>
                  <a:pt x="45297" y="3829"/>
                  <a:pt x="45297" y="3817"/>
                  <a:pt x="45284" y="3922"/>
                </a:cubicBezTo>
                <a:cubicBezTo>
                  <a:pt x="45323" y="3922"/>
                  <a:pt x="45362" y="3922"/>
                  <a:pt x="45401" y="3922"/>
                </a:cubicBezTo>
                <a:cubicBezTo>
                  <a:pt x="45422" y="3854"/>
                  <a:pt x="45301" y="3895"/>
                  <a:pt x="45343" y="3812"/>
                </a:cubicBezTo>
                <a:cubicBezTo>
                  <a:pt x="45383" y="3811"/>
                  <a:pt x="45407" y="3822"/>
                  <a:pt x="45430" y="3833"/>
                </a:cubicBezTo>
                <a:cubicBezTo>
                  <a:pt x="45419" y="3796"/>
                  <a:pt x="45474" y="3777"/>
                  <a:pt x="45430" y="3768"/>
                </a:cubicBezTo>
                <a:cubicBezTo>
                  <a:pt x="45430" y="3797"/>
                  <a:pt x="45349" y="3796"/>
                  <a:pt x="45343" y="3768"/>
                </a:cubicBezTo>
                <a:close/>
                <a:moveTo>
                  <a:pt x="44404" y="3746"/>
                </a:moveTo>
                <a:cubicBezTo>
                  <a:pt x="44444" y="3753"/>
                  <a:pt x="44461" y="3777"/>
                  <a:pt x="44522" y="3768"/>
                </a:cubicBezTo>
                <a:cubicBezTo>
                  <a:pt x="44530" y="3754"/>
                  <a:pt x="44595" y="3684"/>
                  <a:pt x="44522" y="3680"/>
                </a:cubicBezTo>
                <a:cubicBezTo>
                  <a:pt x="44502" y="3762"/>
                  <a:pt x="44424" y="3664"/>
                  <a:pt x="44404" y="3746"/>
                </a:cubicBezTo>
                <a:close/>
                <a:moveTo>
                  <a:pt x="34996" y="3702"/>
                </a:moveTo>
                <a:cubicBezTo>
                  <a:pt x="34898" y="3635"/>
                  <a:pt x="34908" y="3782"/>
                  <a:pt x="34996" y="3702"/>
                </a:cubicBezTo>
                <a:close/>
                <a:moveTo>
                  <a:pt x="53081" y="3702"/>
                </a:moveTo>
                <a:cubicBezTo>
                  <a:pt x="53131" y="3703"/>
                  <a:pt x="53156" y="3685"/>
                  <a:pt x="53168" y="3658"/>
                </a:cubicBezTo>
                <a:cubicBezTo>
                  <a:pt x="53119" y="3657"/>
                  <a:pt x="53092" y="3674"/>
                  <a:pt x="53081" y="3702"/>
                </a:cubicBezTo>
                <a:close/>
                <a:moveTo>
                  <a:pt x="48479" y="3702"/>
                </a:moveTo>
                <a:cubicBezTo>
                  <a:pt x="48508" y="3702"/>
                  <a:pt x="48514" y="3720"/>
                  <a:pt x="48537" y="3724"/>
                </a:cubicBezTo>
                <a:cubicBezTo>
                  <a:pt x="48535" y="3690"/>
                  <a:pt x="48541" y="3648"/>
                  <a:pt x="48479" y="3658"/>
                </a:cubicBezTo>
                <a:cubicBezTo>
                  <a:pt x="48479" y="3673"/>
                  <a:pt x="48479" y="3686"/>
                  <a:pt x="48479" y="3702"/>
                </a:cubicBezTo>
                <a:close/>
                <a:moveTo>
                  <a:pt x="46193" y="3702"/>
                </a:moveTo>
                <a:cubicBezTo>
                  <a:pt x="46245" y="3697"/>
                  <a:pt x="46339" y="3724"/>
                  <a:pt x="46310" y="3658"/>
                </a:cubicBezTo>
                <a:cubicBezTo>
                  <a:pt x="46271" y="3658"/>
                  <a:pt x="46231" y="3658"/>
                  <a:pt x="46193" y="3658"/>
                </a:cubicBezTo>
                <a:cubicBezTo>
                  <a:pt x="46193" y="3673"/>
                  <a:pt x="46193" y="3686"/>
                  <a:pt x="46193" y="3702"/>
                </a:cubicBezTo>
                <a:close/>
                <a:moveTo>
                  <a:pt x="45812" y="3658"/>
                </a:moveTo>
                <a:cubicBezTo>
                  <a:pt x="45780" y="3785"/>
                  <a:pt x="45939" y="3667"/>
                  <a:pt x="45812" y="3658"/>
                </a:cubicBezTo>
                <a:close/>
                <a:moveTo>
                  <a:pt x="44932" y="3702"/>
                </a:moveTo>
                <a:cubicBezTo>
                  <a:pt x="44952" y="3702"/>
                  <a:pt x="44971" y="3702"/>
                  <a:pt x="44991" y="3702"/>
                </a:cubicBezTo>
                <a:cubicBezTo>
                  <a:pt x="44991" y="3686"/>
                  <a:pt x="44991" y="3673"/>
                  <a:pt x="44991" y="3658"/>
                </a:cubicBezTo>
                <a:cubicBezTo>
                  <a:pt x="44971" y="3658"/>
                  <a:pt x="44952" y="3658"/>
                  <a:pt x="44932" y="3658"/>
                </a:cubicBezTo>
                <a:cubicBezTo>
                  <a:pt x="44932" y="3673"/>
                  <a:pt x="44932" y="3686"/>
                  <a:pt x="44932" y="3702"/>
                </a:cubicBezTo>
                <a:close/>
                <a:moveTo>
                  <a:pt x="31479" y="3702"/>
                </a:moveTo>
                <a:cubicBezTo>
                  <a:pt x="31498" y="3702"/>
                  <a:pt x="31519" y="3702"/>
                  <a:pt x="31538" y="3702"/>
                </a:cubicBezTo>
                <a:cubicBezTo>
                  <a:pt x="31538" y="3686"/>
                  <a:pt x="31538" y="3673"/>
                  <a:pt x="31538" y="3658"/>
                </a:cubicBezTo>
                <a:cubicBezTo>
                  <a:pt x="31519" y="3658"/>
                  <a:pt x="31498" y="3658"/>
                  <a:pt x="31479" y="3658"/>
                </a:cubicBezTo>
                <a:cubicBezTo>
                  <a:pt x="31479" y="3673"/>
                  <a:pt x="31479" y="3686"/>
                  <a:pt x="31479" y="3702"/>
                </a:cubicBezTo>
                <a:close/>
                <a:moveTo>
                  <a:pt x="46896" y="3680"/>
                </a:moveTo>
                <a:cubicBezTo>
                  <a:pt x="46942" y="3678"/>
                  <a:pt x="46998" y="3682"/>
                  <a:pt x="46984" y="3636"/>
                </a:cubicBezTo>
                <a:cubicBezTo>
                  <a:pt x="46965" y="3636"/>
                  <a:pt x="46944" y="3636"/>
                  <a:pt x="46925" y="3636"/>
                </a:cubicBezTo>
                <a:cubicBezTo>
                  <a:pt x="46925" y="3658"/>
                  <a:pt x="46901" y="3662"/>
                  <a:pt x="46896" y="3680"/>
                </a:cubicBezTo>
                <a:close/>
                <a:moveTo>
                  <a:pt x="46428" y="3680"/>
                </a:moveTo>
                <a:cubicBezTo>
                  <a:pt x="46500" y="3684"/>
                  <a:pt x="46549" y="3669"/>
                  <a:pt x="46573" y="3636"/>
                </a:cubicBezTo>
                <a:cubicBezTo>
                  <a:pt x="46501" y="3633"/>
                  <a:pt x="46431" y="3631"/>
                  <a:pt x="46428" y="3680"/>
                </a:cubicBezTo>
                <a:close/>
                <a:moveTo>
                  <a:pt x="48713" y="3636"/>
                </a:moveTo>
                <a:cubicBezTo>
                  <a:pt x="48718" y="3588"/>
                  <a:pt x="48609" y="3626"/>
                  <a:pt x="48567" y="3613"/>
                </a:cubicBezTo>
                <a:cubicBezTo>
                  <a:pt x="48544" y="3667"/>
                  <a:pt x="48756" y="3703"/>
                  <a:pt x="48713" y="3636"/>
                </a:cubicBezTo>
                <a:close/>
                <a:moveTo>
                  <a:pt x="47306" y="3746"/>
                </a:moveTo>
                <a:cubicBezTo>
                  <a:pt x="47410" y="3780"/>
                  <a:pt x="47324" y="3672"/>
                  <a:pt x="47394" y="3680"/>
                </a:cubicBezTo>
                <a:cubicBezTo>
                  <a:pt x="47413" y="3712"/>
                  <a:pt x="47427" y="3721"/>
                  <a:pt x="47453" y="3702"/>
                </a:cubicBezTo>
                <a:cubicBezTo>
                  <a:pt x="47479" y="3682"/>
                  <a:pt x="47563" y="3820"/>
                  <a:pt x="47599" y="3724"/>
                </a:cubicBezTo>
                <a:cubicBezTo>
                  <a:pt x="47577" y="3720"/>
                  <a:pt x="47565" y="3705"/>
                  <a:pt x="47570" y="3680"/>
                </a:cubicBezTo>
                <a:cubicBezTo>
                  <a:pt x="47531" y="3680"/>
                  <a:pt x="47492" y="3680"/>
                  <a:pt x="47453" y="3680"/>
                </a:cubicBezTo>
                <a:cubicBezTo>
                  <a:pt x="47479" y="3609"/>
                  <a:pt x="47357" y="3649"/>
                  <a:pt x="47336" y="3613"/>
                </a:cubicBezTo>
                <a:cubicBezTo>
                  <a:pt x="47306" y="3667"/>
                  <a:pt x="47326" y="3661"/>
                  <a:pt x="47306" y="3746"/>
                </a:cubicBezTo>
                <a:close/>
                <a:moveTo>
                  <a:pt x="46691" y="3636"/>
                </a:moveTo>
                <a:cubicBezTo>
                  <a:pt x="46724" y="3691"/>
                  <a:pt x="46739" y="3760"/>
                  <a:pt x="46807" y="3790"/>
                </a:cubicBezTo>
                <a:cubicBezTo>
                  <a:pt x="46826" y="3738"/>
                  <a:pt x="46850" y="3690"/>
                  <a:pt x="46837" y="3613"/>
                </a:cubicBezTo>
                <a:cubicBezTo>
                  <a:pt x="46766" y="3604"/>
                  <a:pt x="46774" y="3654"/>
                  <a:pt x="46691" y="3636"/>
                </a:cubicBezTo>
                <a:close/>
                <a:moveTo>
                  <a:pt x="54429" y="3658"/>
                </a:moveTo>
                <a:cubicBezTo>
                  <a:pt x="54428" y="3628"/>
                  <a:pt x="54443" y="3609"/>
                  <a:pt x="54457" y="3592"/>
                </a:cubicBezTo>
                <a:cubicBezTo>
                  <a:pt x="54386" y="3558"/>
                  <a:pt x="54371" y="3666"/>
                  <a:pt x="54429" y="3658"/>
                </a:cubicBezTo>
                <a:close/>
                <a:moveTo>
                  <a:pt x="50296" y="3658"/>
                </a:moveTo>
                <a:cubicBezTo>
                  <a:pt x="50309" y="3657"/>
                  <a:pt x="50339" y="3598"/>
                  <a:pt x="50355" y="3592"/>
                </a:cubicBezTo>
                <a:cubicBezTo>
                  <a:pt x="50262" y="3583"/>
                  <a:pt x="50262" y="3661"/>
                  <a:pt x="50296" y="3658"/>
                </a:cubicBezTo>
                <a:close/>
                <a:moveTo>
                  <a:pt x="50237" y="3613"/>
                </a:moveTo>
                <a:cubicBezTo>
                  <a:pt x="50200" y="3613"/>
                  <a:pt x="50197" y="3585"/>
                  <a:pt x="50149" y="3592"/>
                </a:cubicBezTo>
                <a:cubicBezTo>
                  <a:pt x="50103" y="3646"/>
                  <a:pt x="50249" y="3657"/>
                  <a:pt x="50237" y="3613"/>
                </a:cubicBezTo>
                <a:close/>
                <a:moveTo>
                  <a:pt x="48039" y="3613"/>
                </a:moveTo>
                <a:cubicBezTo>
                  <a:pt x="47995" y="3681"/>
                  <a:pt x="48049" y="3699"/>
                  <a:pt x="48010" y="3746"/>
                </a:cubicBezTo>
                <a:cubicBezTo>
                  <a:pt x="48079" y="3739"/>
                  <a:pt x="48076" y="3739"/>
                  <a:pt x="48127" y="3702"/>
                </a:cubicBezTo>
                <a:cubicBezTo>
                  <a:pt x="48118" y="3708"/>
                  <a:pt x="48082" y="3691"/>
                  <a:pt x="48098" y="3680"/>
                </a:cubicBezTo>
                <a:cubicBezTo>
                  <a:pt x="48117" y="3664"/>
                  <a:pt x="48248" y="3648"/>
                  <a:pt x="48215" y="3592"/>
                </a:cubicBezTo>
                <a:cubicBezTo>
                  <a:pt x="48146" y="3591"/>
                  <a:pt x="48129" y="3630"/>
                  <a:pt x="48039" y="3613"/>
                </a:cubicBezTo>
                <a:close/>
                <a:moveTo>
                  <a:pt x="47775" y="3636"/>
                </a:moveTo>
                <a:cubicBezTo>
                  <a:pt x="47795" y="3636"/>
                  <a:pt x="47814" y="3636"/>
                  <a:pt x="47834" y="3636"/>
                </a:cubicBezTo>
                <a:cubicBezTo>
                  <a:pt x="47834" y="3621"/>
                  <a:pt x="47834" y="3606"/>
                  <a:pt x="47834" y="3592"/>
                </a:cubicBezTo>
                <a:cubicBezTo>
                  <a:pt x="47814" y="3592"/>
                  <a:pt x="47795" y="3592"/>
                  <a:pt x="47775" y="3592"/>
                </a:cubicBezTo>
                <a:cubicBezTo>
                  <a:pt x="47775" y="3606"/>
                  <a:pt x="47775" y="3621"/>
                  <a:pt x="47775" y="3636"/>
                </a:cubicBezTo>
                <a:close/>
                <a:moveTo>
                  <a:pt x="50970" y="3613"/>
                </a:moveTo>
                <a:cubicBezTo>
                  <a:pt x="51008" y="3642"/>
                  <a:pt x="51164" y="3580"/>
                  <a:pt x="51058" y="3570"/>
                </a:cubicBezTo>
                <a:cubicBezTo>
                  <a:pt x="51059" y="3570"/>
                  <a:pt x="51057" y="3592"/>
                  <a:pt x="51057" y="3592"/>
                </a:cubicBezTo>
                <a:cubicBezTo>
                  <a:pt x="51044" y="3592"/>
                  <a:pt x="50949" y="3598"/>
                  <a:pt x="50970" y="3613"/>
                </a:cubicBezTo>
                <a:close/>
                <a:moveTo>
                  <a:pt x="29603" y="3570"/>
                </a:moveTo>
                <a:cubicBezTo>
                  <a:pt x="29574" y="3570"/>
                  <a:pt x="29569" y="3552"/>
                  <a:pt x="29545" y="3547"/>
                </a:cubicBezTo>
                <a:cubicBezTo>
                  <a:pt x="29460" y="3592"/>
                  <a:pt x="29603" y="3618"/>
                  <a:pt x="29603" y="3570"/>
                </a:cubicBezTo>
                <a:close/>
                <a:moveTo>
                  <a:pt x="52025" y="3526"/>
                </a:moveTo>
                <a:cubicBezTo>
                  <a:pt x="51989" y="3621"/>
                  <a:pt x="52315" y="3556"/>
                  <a:pt x="52201" y="3526"/>
                </a:cubicBezTo>
                <a:cubicBezTo>
                  <a:pt x="52174" y="3586"/>
                  <a:pt x="52109" y="3495"/>
                  <a:pt x="52025" y="3526"/>
                </a:cubicBezTo>
                <a:close/>
                <a:moveTo>
                  <a:pt x="49768" y="3592"/>
                </a:moveTo>
                <a:cubicBezTo>
                  <a:pt x="49789" y="3532"/>
                  <a:pt x="49708" y="3549"/>
                  <a:pt x="49681" y="3526"/>
                </a:cubicBezTo>
                <a:cubicBezTo>
                  <a:pt x="49660" y="3585"/>
                  <a:pt x="49741" y="3568"/>
                  <a:pt x="49768" y="3592"/>
                </a:cubicBezTo>
                <a:close/>
                <a:moveTo>
                  <a:pt x="27962" y="3613"/>
                </a:moveTo>
                <a:cubicBezTo>
                  <a:pt x="27852" y="3577"/>
                  <a:pt x="27733" y="3640"/>
                  <a:pt x="27668" y="3702"/>
                </a:cubicBezTo>
                <a:cubicBezTo>
                  <a:pt x="27718" y="3738"/>
                  <a:pt x="27745" y="3792"/>
                  <a:pt x="27845" y="3790"/>
                </a:cubicBezTo>
                <a:cubicBezTo>
                  <a:pt x="27840" y="3735"/>
                  <a:pt x="27860" y="3699"/>
                  <a:pt x="27903" y="3680"/>
                </a:cubicBezTo>
                <a:cubicBezTo>
                  <a:pt x="27942" y="3680"/>
                  <a:pt x="27982" y="3680"/>
                  <a:pt x="28021" y="3680"/>
                </a:cubicBezTo>
                <a:cubicBezTo>
                  <a:pt x="28076" y="3689"/>
                  <a:pt x="28043" y="3765"/>
                  <a:pt x="28138" y="3746"/>
                </a:cubicBezTo>
                <a:cubicBezTo>
                  <a:pt x="28222" y="3736"/>
                  <a:pt x="28271" y="3700"/>
                  <a:pt x="28284" y="3636"/>
                </a:cubicBezTo>
                <a:cubicBezTo>
                  <a:pt x="28250" y="3632"/>
                  <a:pt x="28252" y="3601"/>
                  <a:pt x="28255" y="3570"/>
                </a:cubicBezTo>
                <a:cubicBezTo>
                  <a:pt x="28163" y="3595"/>
                  <a:pt x="28184" y="3535"/>
                  <a:pt x="28138" y="3526"/>
                </a:cubicBezTo>
                <a:cubicBezTo>
                  <a:pt x="28131" y="3594"/>
                  <a:pt x="28034" y="3594"/>
                  <a:pt x="27962" y="3613"/>
                </a:cubicBezTo>
                <a:close/>
                <a:moveTo>
                  <a:pt x="24826" y="3570"/>
                </a:moveTo>
                <a:cubicBezTo>
                  <a:pt x="24877" y="3571"/>
                  <a:pt x="24901" y="3553"/>
                  <a:pt x="24914" y="3526"/>
                </a:cubicBezTo>
                <a:cubicBezTo>
                  <a:pt x="24868" y="3528"/>
                  <a:pt x="24812" y="3523"/>
                  <a:pt x="24826" y="3570"/>
                </a:cubicBezTo>
                <a:close/>
                <a:moveTo>
                  <a:pt x="20429" y="3570"/>
                </a:moveTo>
                <a:cubicBezTo>
                  <a:pt x="20366" y="3603"/>
                  <a:pt x="20220" y="3595"/>
                  <a:pt x="20107" y="3592"/>
                </a:cubicBezTo>
                <a:cubicBezTo>
                  <a:pt x="20098" y="3591"/>
                  <a:pt x="20110" y="3565"/>
                  <a:pt x="20077" y="3570"/>
                </a:cubicBezTo>
                <a:cubicBezTo>
                  <a:pt x="20068" y="3571"/>
                  <a:pt x="20081" y="3601"/>
                  <a:pt x="20048" y="3592"/>
                </a:cubicBezTo>
                <a:cubicBezTo>
                  <a:pt x="20039" y="3589"/>
                  <a:pt x="20032" y="3550"/>
                  <a:pt x="20020" y="3547"/>
                </a:cubicBezTo>
                <a:cubicBezTo>
                  <a:pt x="20037" y="3546"/>
                  <a:pt x="20054" y="3544"/>
                  <a:pt x="20048" y="3526"/>
                </a:cubicBezTo>
                <a:cubicBezTo>
                  <a:pt x="19944" y="3492"/>
                  <a:pt x="20030" y="3600"/>
                  <a:pt x="19961" y="3592"/>
                </a:cubicBezTo>
                <a:cubicBezTo>
                  <a:pt x="19843" y="3604"/>
                  <a:pt x="19872" y="3604"/>
                  <a:pt x="19755" y="3592"/>
                </a:cubicBezTo>
                <a:cubicBezTo>
                  <a:pt x="19728" y="3630"/>
                  <a:pt x="19606" y="3661"/>
                  <a:pt x="19550" y="3702"/>
                </a:cubicBezTo>
                <a:cubicBezTo>
                  <a:pt x="19527" y="3718"/>
                  <a:pt x="19476" y="3700"/>
                  <a:pt x="19462" y="3724"/>
                </a:cubicBezTo>
                <a:cubicBezTo>
                  <a:pt x="19451" y="3742"/>
                  <a:pt x="19511" y="3780"/>
                  <a:pt x="19521" y="3790"/>
                </a:cubicBezTo>
                <a:cubicBezTo>
                  <a:pt x="19518" y="3765"/>
                  <a:pt x="19533" y="3757"/>
                  <a:pt x="19550" y="3746"/>
                </a:cubicBezTo>
                <a:cubicBezTo>
                  <a:pt x="19628" y="3696"/>
                  <a:pt x="19581" y="3766"/>
                  <a:pt x="19638" y="3768"/>
                </a:cubicBezTo>
                <a:cubicBezTo>
                  <a:pt x="19669" y="3747"/>
                  <a:pt x="19647" y="3686"/>
                  <a:pt x="19725" y="3702"/>
                </a:cubicBezTo>
                <a:cubicBezTo>
                  <a:pt x="19719" y="3740"/>
                  <a:pt x="19781" y="3832"/>
                  <a:pt x="19814" y="3768"/>
                </a:cubicBezTo>
                <a:cubicBezTo>
                  <a:pt x="19742" y="3766"/>
                  <a:pt x="19808" y="3696"/>
                  <a:pt x="19843" y="3702"/>
                </a:cubicBezTo>
                <a:cubicBezTo>
                  <a:pt x="19887" y="3727"/>
                  <a:pt x="19878" y="3793"/>
                  <a:pt x="19961" y="3790"/>
                </a:cubicBezTo>
                <a:cubicBezTo>
                  <a:pt x="19978" y="3738"/>
                  <a:pt x="20000" y="3687"/>
                  <a:pt x="20077" y="3680"/>
                </a:cubicBezTo>
                <a:cubicBezTo>
                  <a:pt x="20145" y="3726"/>
                  <a:pt x="20207" y="3799"/>
                  <a:pt x="20283" y="3724"/>
                </a:cubicBezTo>
                <a:cubicBezTo>
                  <a:pt x="20276" y="3766"/>
                  <a:pt x="20316" y="3772"/>
                  <a:pt x="20312" y="3812"/>
                </a:cubicBezTo>
                <a:cubicBezTo>
                  <a:pt x="20429" y="3793"/>
                  <a:pt x="20528" y="3845"/>
                  <a:pt x="20576" y="3812"/>
                </a:cubicBezTo>
                <a:cubicBezTo>
                  <a:pt x="20536" y="3686"/>
                  <a:pt x="20643" y="3672"/>
                  <a:pt x="20663" y="3592"/>
                </a:cubicBezTo>
                <a:cubicBezTo>
                  <a:pt x="20603" y="3579"/>
                  <a:pt x="20471" y="3619"/>
                  <a:pt x="20458" y="3570"/>
                </a:cubicBezTo>
                <a:cubicBezTo>
                  <a:pt x="20504" y="3570"/>
                  <a:pt x="20554" y="3510"/>
                  <a:pt x="20458" y="3526"/>
                </a:cubicBezTo>
                <a:cubicBezTo>
                  <a:pt x="20452" y="3543"/>
                  <a:pt x="20458" y="3569"/>
                  <a:pt x="20429" y="3570"/>
                </a:cubicBezTo>
                <a:close/>
                <a:moveTo>
                  <a:pt x="55630" y="3504"/>
                </a:moveTo>
                <a:cubicBezTo>
                  <a:pt x="55611" y="3504"/>
                  <a:pt x="55591" y="3504"/>
                  <a:pt x="55572" y="3504"/>
                </a:cubicBezTo>
                <a:cubicBezTo>
                  <a:pt x="55549" y="3508"/>
                  <a:pt x="55515" y="3504"/>
                  <a:pt x="55514" y="3526"/>
                </a:cubicBezTo>
                <a:cubicBezTo>
                  <a:pt x="55557" y="3522"/>
                  <a:pt x="55621" y="3534"/>
                  <a:pt x="55630" y="3504"/>
                </a:cubicBezTo>
                <a:close/>
                <a:moveTo>
                  <a:pt x="55485" y="3526"/>
                </a:moveTo>
                <a:cubicBezTo>
                  <a:pt x="55450" y="3507"/>
                  <a:pt x="55405" y="3496"/>
                  <a:pt x="55337" y="3504"/>
                </a:cubicBezTo>
                <a:cubicBezTo>
                  <a:pt x="55292" y="3570"/>
                  <a:pt x="55489" y="3562"/>
                  <a:pt x="55485" y="3526"/>
                </a:cubicBezTo>
                <a:close/>
                <a:moveTo>
                  <a:pt x="54575" y="3547"/>
                </a:moveTo>
                <a:cubicBezTo>
                  <a:pt x="54594" y="3547"/>
                  <a:pt x="54615" y="3547"/>
                  <a:pt x="54635" y="3547"/>
                </a:cubicBezTo>
                <a:cubicBezTo>
                  <a:pt x="54635" y="3533"/>
                  <a:pt x="54635" y="3519"/>
                  <a:pt x="54635" y="3504"/>
                </a:cubicBezTo>
                <a:cubicBezTo>
                  <a:pt x="54615" y="3504"/>
                  <a:pt x="54594" y="3504"/>
                  <a:pt x="54575" y="3504"/>
                </a:cubicBezTo>
                <a:cubicBezTo>
                  <a:pt x="54575" y="3519"/>
                  <a:pt x="54575" y="3533"/>
                  <a:pt x="54575" y="3547"/>
                </a:cubicBezTo>
                <a:close/>
                <a:moveTo>
                  <a:pt x="30248" y="3504"/>
                </a:moveTo>
                <a:cubicBezTo>
                  <a:pt x="30188" y="3585"/>
                  <a:pt x="30124" y="3501"/>
                  <a:pt x="30072" y="3547"/>
                </a:cubicBezTo>
                <a:cubicBezTo>
                  <a:pt x="30067" y="3552"/>
                  <a:pt x="30022" y="3547"/>
                  <a:pt x="30013" y="3547"/>
                </a:cubicBezTo>
                <a:cubicBezTo>
                  <a:pt x="29886" y="3558"/>
                  <a:pt x="29783" y="3538"/>
                  <a:pt x="29750" y="3570"/>
                </a:cubicBezTo>
                <a:cubicBezTo>
                  <a:pt x="29744" y="3576"/>
                  <a:pt x="29702" y="3567"/>
                  <a:pt x="29691" y="3570"/>
                </a:cubicBezTo>
                <a:cubicBezTo>
                  <a:pt x="29665" y="3577"/>
                  <a:pt x="29653" y="3582"/>
                  <a:pt x="29633" y="3592"/>
                </a:cubicBezTo>
                <a:cubicBezTo>
                  <a:pt x="29611" y="3659"/>
                  <a:pt x="29662" y="3672"/>
                  <a:pt x="29662" y="3724"/>
                </a:cubicBezTo>
                <a:cubicBezTo>
                  <a:pt x="29766" y="3758"/>
                  <a:pt x="29680" y="3649"/>
                  <a:pt x="29750" y="3658"/>
                </a:cubicBezTo>
                <a:cubicBezTo>
                  <a:pt x="29801" y="3660"/>
                  <a:pt x="29841" y="3653"/>
                  <a:pt x="29867" y="3636"/>
                </a:cubicBezTo>
                <a:cubicBezTo>
                  <a:pt x="29845" y="3703"/>
                  <a:pt x="29968" y="3663"/>
                  <a:pt x="29925" y="3746"/>
                </a:cubicBezTo>
                <a:cubicBezTo>
                  <a:pt x="29997" y="3738"/>
                  <a:pt x="30067" y="3785"/>
                  <a:pt x="30131" y="3768"/>
                </a:cubicBezTo>
                <a:cubicBezTo>
                  <a:pt x="30166" y="3758"/>
                  <a:pt x="30161" y="3736"/>
                  <a:pt x="30189" y="3724"/>
                </a:cubicBezTo>
                <a:cubicBezTo>
                  <a:pt x="30160" y="3790"/>
                  <a:pt x="30255" y="3763"/>
                  <a:pt x="30307" y="3768"/>
                </a:cubicBezTo>
                <a:cubicBezTo>
                  <a:pt x="30354" y="3727"/>
                  <a:pt x="30280" y="3693"/>
                  <a:pt x="30365" y="3658"/>
                </a:cubicBezTo>
                <a:cubicBezTo>
                  <a:pt x="30404" y="3658"/>
                  <a:pt x="30443" y="3658"/>
                  <a:pt x="30483" y="3658"/>
                </a:cubicBezTo>
                <a:cubicBezTo>
                  <a:pt x="30474" y="3708"/>
                  <a:pt x="30489" y="3740"/>
                  <a:pt x="30541" y="3746"/>
                </a:cubicBezTo>
                <a:cubicBezTo>
                  <a:pt x="30579" y="3738"/>
                  <a:pt x="30546" y="3676"/>
                  <a:pt x="30570" y="3658"/>
                </a:cubicBezTo>
                <a:cubicBezTo>
                  <a:pt x="30576" y="3654"/>
                  <a:pt x="30627" y="3663"/>
                  <a:pt x="30629" y="3658"/>
                </a:cubicBezTo>
                <a:cubicBezTo>
                  <a:pt x="30649" y="3614"/>
                  <a:pt x="30616" y="3587"/>
                  <a:pt x="30629" y="3526"/>
                </a:cubicBezTo>
                <a:cubicBezTo>
                  <a:pt x="30446" y="3520"/>
                  <a:pt x="30375" y="3559"/>
                  <a:pt x="30248" y="3504"/>
                </a:cubicBezTo>
                <a:close/>
                <a:moveTo>
                  <a:pt x="27229" y="3592"/>
                </a:moveTo>
                <a:cubicBezTo>
                  <a:pt x="27173" y="3582"/>
                  <a:pt x="27176" y="3529"/>
                  <a:pt x="27082" y="3547"/>
                </a:cubicBezTo>
                <a:cubicBezTo>
                  <a:pt x="27044" y="3548"/>
                  <a:pt x="27056" y="3586"/>
                  <a:pt x="27024" y="3592"/>
                </a:cubicBezTo>
                <a:cubicBezTo>
                  <a:pt x="26976" y="3600"/>
                  <a:pt x="26980" y="3552"/>
                  <a:pt x="26936" y="3592"/>
                </a:cubicBezTo>
                <a:cubicBezTo>
                  <a:pt x="26931" y="3595"/>
                  <a:pt x="26885" y="3592"/>
                  <a:pt x="26877" y="3592"/>
                </a:cubicBezTo>
                <a:cubicBezTo>
                  <a:pt x="26792" y="3591"/>
                  <a:pt x="26750" y="3601"/>
                  <a:pt x="26672" y="3613"/>
                </a:cubicBezTo>
                <a:cubicBezTo>
                  <a:pt x="26681" y="3613"/>
                  <a:pt x="26660" y="3592"/>
                  <a:pt x="26643" y="3592"/>
                </a:cubicBezTo>
                <a:cubicBezTo>
                  <a:pt x="26609" y="3592"/>
                  <a:pt x="26629" y="3607"/>
                  <a:pt x="26614" y="3613"/>
                </a:cubicBezTo>
                <a:cubicBezTo>
                  <a:pt x="26518" y="3655"/>
                  <a:pt x="26593" y="3655"/>
                  <a:pt x="26614" y="3702"/>
                </a:cubicBezTo>
                <a:cubicBezTo>
                  <a:pt x="26578" y="3705"/>
                  <a:pt x="26545" y="3708"/>
                  <a:pt x="26555" y="3746"/>
                </a:cubicBezTo>
                <a:cubicBezTo>
                  <a:pt x="26600" y="3754"/>
                  <a:pt x="26624" y="3735"/>
                  <a:pt x="26643" y="3724"/>
                </a:cubicBezTo>
                <a:cubicBezTo>
                  <a:pt x="26646" y="3723"/>
                  <a:pt x="26668" y="3705"/>
                  <a:pt x="26672" y="3702"/>
                </a:cubicBezTo>
                <a:cubicBezTo>
                  <a:pt x="26738" y="3655"/>
                  <a:pt x="26749" y="3706"/>
                  <a:pt x="26819" y="3702"/>
                </a:cubicBezTo>
                <a:cubicBezTo>
                  <a:pt x="26887" y="3697"/>
                  <a:pt x="26941" y="3628"/>
                  <a:pt x="27024" y="3658"/>
                </a:cubicBezTo>
                <a:cubicBezTo>
                  <a:pt x="27089" y="3709"/>
                  <a:pt x="27050" y="3716"/>
                  <a:pt x="27082" y="3768"/>
                </a:cubicBezTo>
                <a:cubicBezTo>
                  <a:pt x="27202" y="3788"/>
                  <a:pt x="27225" y="3815"/>
                  <a:pt x="27346" y="3790"/>
                </a:cubicBezTo>
                <a:cubicBezTo>
                  <a:pt x="27369" y="3740"/>
                  <a:pt x="27211" y="3720"/>
                  <a:pt x="27317" y="3680"/>
                </a:cubicBezTo>
                <a:cubicBezTo>
                  <a:pt x="27394" y="3696"/>
                  <a:pt x="27379" y="3780"/>
                  <a:pt x="27464" y="3790"/>
                </a:cubicBezTo>
                <a:cubicBezTo>
                  <a:pt x="27519" y="3751"/>
                  <a:pt x="27440" y="3734"/>
                  <a:pt x="27464" y="3658"/>
                </a:cubicBezTo>
                <a:cubicBezTo>
                  <a:pt x="27507" y="3632"/>
                  <a:pt x="27584" y="3631"/>
                  <a:pt x="27610" y="3592"/>
                </a:cubicBezTo>
                <a:cubicBezTo>
                  <a:pt x="27535" y="3568"/>
                  <a:pt x="27562" y="3540"/>
                  <a:pt x="27522" y="3570"/>
                </a:cubicBezTo>
                <a:cubicBezTo>
                  <a:pt x="27453" y="3622"/>
                  <a:pt x="27413" y="3573"/>
                  <a:pt x="27346" y="3570"/>
                </a:cubicBezTo>
                <a:cubicBezTo>
                  <a:pt x="27314" y="3568"/>
                  <a:pt x="27300" y="3601"/>
                  <a:pt x="27288" y="3570"/>
                </a:cubicBezTo>
                <a:cubicBezTo>
                  <a:pt x="27295" y="3538"/>
                  <a:pt x="27336" y="3532"/>
                  <a:pt x="27346" y="3504"/>
                </a:cubicBezTo>
                <a:cubicBezTo>
                  <a:pt x="27184" y="3485"/>
                  <a:pt x="27286" y="3564"/>
                  <a:pt x="27229" y="3592"/>
                </a:cubicBezTo>
                <a:close/>
                <a:moveTo>
                  <a:pt x="21894" y="3658"/>
                </a:moveTo>
                <a:cubicBezTo>
                  <a:pt x="21983" y="3658"/>
                  <a:pt x="22071" y="3658"/>
                  <a:pt x="22158" y="3658"/>
                </a:cubicBezTo>
                <a:cubicBezTo>
                  <a:pt x="22197" y="3658"/>
                  <a:pt x="22185" y="3696"/>
                  <a:pt x="22217" y="3702"/>
                </a:cubicBezTo>
                <a:cubicBezTo>
                  <a:pt x="22244" y="3648"/>
                  <a:pt x="22381" y="3678"/>
                  <a:pt x="22363" y="3592"/>
                </a:cubicBezTo>
                <a:cubicBezTo>
                  <a:pt x="22247" y="3592"/>
                  <a:pt x="22129" y="3592"/>
                  <a:pt x="22012" y="3592"/>
                </a:cubicBezTo>
                <a:cubicBezTo>
                  <a:pt x="22005" y="3574"/>
                  <a:pt x="21987" y="3567"/>
                  <a:pt x="21953" y="3570"/>
                </a:cubicBezTo>
                <a:cubicBezTo>
                  <a:pt x="21958" y="3522"/>
                  <a:pt x="21930" y="3499"/>
                  <a:pt x="21865" y="3504"/>
                </a:cubicBezTo>
                <a:cubicBezTo>
                  <a:pt x="21916" y="3570"/>
                  <a:pt x="21856" y="3615"/>
                  <a:pt x="21894" y="3658"/>
                </a:cubicBezTo>
                <a:close/>
                <a:moveTo>
                  <a:pt x="19579" y="3547"/>
                </a:moveTo>
                <a:cubicBezTo>
                  <a:pt x="19599" y="3547"/>
                  <a:pt x="19618" y="3547"/>
                  <a:pt x="19638" y="3547"/>
                </a:cubicBezTo>
                <a:cubicBezTo>
                  <a:pt x="19638" y="3533"/>
                  <a:pt x="19638" y="3519"/>
                  <a:pt x="19638" y="3504"/>
                </a:cubicBezTo>
                <a:cubicBezTo>
                  <a:pt x="19618" y="3504"/>
                  <a:pt x="19599" y="3504"/>
                  <a:pt x="19579" y="3504"/>
                </a:cubicBezTo>
                <a:cubicBezTo>
                  <a:pt x="19579" y="3519"/>
                  <a:pt x="19579" y="3533"/>
                  <a:pt x="19579" y="3547"/>
                </a:cubicBezTo>
                <a:close/>
                <a:moveTo>
                  <a:pt x="51615" y="3526"/>
                </a:moveTo>
                <a:cubicBezTo>
                  <a:pt x="51613" y="3553"/>
                  <a:pt x="51577" y="3556"/>
                  <a:pt x="51585" y="3592"/>
                </a:cubicBezTo>
                <a:cubicBezTo>
                  <a:pt x="51730" y="3597"/>
                  <a:pt x="51683" y="3560"/>
                  <a:pt x="51674" y="3481"/>
                </a:cubicBezTo>
                <a:cubicBezTo>
                  <a:pt x="51630" y="3486"/>
                  <a:pt x="51565" y="3474"/>
                  <a:pt x="51556" y="3504"/>
                </a:cubicBezTo>
                <a:cubicBezTo>
                  <a:pt x="51579" y="3508"/>
                  <a:pt x="51614" y="3504"/>
                  <a:pt x="51615" y="3526"/>
                </a:cubicBezTo>
                <a:close/>
                <a:moveTo>
                  <a:pt x="28284" y="3481"/>
                </a:moveTo>
                <a:cubicBezTo>
                  <a:pt x="28265" y="3481"/>
                  <a:pt x="28246" y="3481"/>
                  <a:pt x="28226" y="3481"/>
                </a:cubicBezTo>
                <a:cubicBezTo>
                  <a:pt x="28203" y="3487"/>
                  <a:pt x="28168" y="3482"/>
                  <a:pt x="28168" y="3504"/>
                </a:cubicBezTo>
                <a:cubicBezTo>
                  <a:pt x="28211" y="3500"/>
                  <a:pt x="28276" y="3511"/>
                  <a:pt x="28284" y="3481"/>
                </a:cubicBezTo>
                <a:close/>
                <a:moveTo>
                  <a:pt x="26585" y="3526"/>
                </a:moveTo>
                <a:cubicBezTo>
                  <a:pt x="26604" y="3526"/>
                  <a:pt x="26624" y="3526"/>
                  <a:pt x="26643" y="3526"/>
                </a:cubicBezTo>
                <a:cubicBezTo>
                  <a:pt x="26643" y="3511"/>
                  <a:pt x="26643" y="3496"/>
                  <a:pt x="26643" y="3481"/>
                </a:cubicBezTo>
                <a:cubicBezTo>
                  <a:pt x="26624" y="3481"/>
                  <a:pt x="26604" y="3481"/>
                  <a:pt x="26585" y="3481"/>
                </a:cubicBezTo>
                <a:cubicBezTo>
                  <a:pt x="26585" y="3496"/>
                  <a:pt x="26585" y="3511"/>
                  <a:pt x="26585" y="3526"/>
                </a:cubicBezTo>
                <a:close/>
                <a:moveTo>
                  <a:pt x="26320" y="3526"/>
                </a:moveTo>
                <a:cubicBezTo>
                  <a:pt x="26388" y="3532"/>
                  <a:pt x="26431" y="3520"/>
                  <a:pt x="26438" y="3481"/>
                </a:cubicBezTo>
                <a:cubicBezTo>
                  <a:pt x="26383" y="3484"/>
                  <a:pt x="26340" y="3496"/>
                  <a:pt x="26320" y="3526"/>
                </a:cubicBezTo>
                <a:close/>
                <a:moveTo>
                  <a:pt x="53255" y="3481"/>
                </a:moveTo>
                <a:cubicBezTo>
                  <a:pt x="53245" y="3448"/>
                  <a:pt x="53221" y="3478"/>
                  <a:pt x="53255" y="3504"/>
                </a:cubicBezTo>
                <a:cubicBezTo>
                  <a:pt x="53324" y="3496"/>
                  <a:pt x="53369" y="3507"/>
                  <a:pt x="53403" y="3526"/>
                </a:cubicBezTo>
                <a:cubicBezTo>
                  <a:pt x="53405" y="3484"/>
                  <a:pt x="53499" y="3510"/>
                  <a:pt x="53490" y="3459"/>
                </a:cubicBezTo>
                <a:cubicBezTo>
                  <a:pt x="53421" y="3473"/>
                  <a:pt x="53357" y="3492"/>
                  <a:pt x="53255" y="3481"/>
                </a:cubicBezTo>
                <a:close/>
                <a:moveTo>
                  <a:pt x="53050" y="3504"/>
                </a:moveTo>
                <a:cubicBezTo>
                  <a:pt x="53079" y="3504"/>
                  <a:pt x="53089" y="3591"/>
                  <a:pt x="53168" y="3526"/>
                </a:cubicBezTo>
                <a:cubicBezTo>
                  <a:pt x="53122" y="3520"/>
                  <a:pt x="53149" y="3478"/>
                  <a:pt x="53168" y="3459"/>
                </a:cubicBezTo>
                <a:cubicBezTo>
                  <a:pt x="53074" y="3456"/>
                  <a:pt x="52970" y="3504"/>
                  <a:pt x="53050" y="3504"/>
                </a:cubicBezTo>
                <a:close/>
                <a:moveTo>
                  <a:pt x="52055" y="3504"/>
                </a:moveTo>
                <a:cubicBezTo>
                  <a:pt x="52105" y="3505"/>
                  <a:pt x="52130" y="3487"/>
                  <a:pt x="52142" y="3459"/>
                </a:cubicBezTo>
                <a:cubicBezTo>
                  <a:pt x="52091" y="3459"/>
                  <a:pt x="52067" y="3477"/>
                  <a:pt x="52055" y="3504"/>
                </a:cubicBezTo>
                <a:close/>
                <a:moveTo>
                  <a:pt x="49300" y="3504"/>
                </a:moveTo>
                <a:cubicBezTo>
                  <a:pt x="49319" y="3504"/>
                  <a:pt x="49338" y="3504"/>
                  <a:pt x="49358" y="3504"/>
                </a:cubicBezTo>
                <a:cubicBezTo>
                  <a:pt x="49358" y="3489"/>
                  <a:pt x="49358" y="3474"/>
                  <a:pt x="49358" y="3459"/>
                </a:cubicBezTo>
                <a:cubicBezTo>
                  <a:pt x="49338" y="3459"/>
                  <a:pt x="49319" y="3459"/>
                  <a:pt x="49300" y="3459"/>
                </a:cubicBezTo>
                <a:cubicBezTo>
                  <a:pt x="49300" y="3474"/>
                  <a:pt x="49300" y="3489"/>
                  <a:pt x="49300" y="3504"/>
                </a:cubicBezTo>
                <a:close/>
                <a:moveTo>
                  <a:pt x="21690" y="3547"/>
                </a:moveTo>
                <a:cubicBezTo>
                  <a:pt x="21771" y="3583"/>
                  <a:pt x="21771" y="3453"/>
                  <a:pt x="21719" y="3459"/>
                </a:cubicBezTo>
                <a:cubicBezTo>
                  <a:pt x="21721" y="3498"/>
                  <a:pt x="21712" y="3528"/>
                  <a:pt x="21690" y="3547"/>
                </a:cubicBezTo>
                <a:close/>
                <a:moveTo>
                  <a:pt x="20400" y="3547"/>
                </a:moveTo>
                <a:cubicBezTo>
                  <a:pt x="20420" y="3532"/>
                  <a:pt x="20473" y="3440"/>
                  <a:pt x="20371" y="3459"/>
                </a:cubicBezTo>
                <a:cubicBezTo>
                  <a:pt x="20375" y="3492"/>
                  <a:pt x="20360" y="3541"/>
                  <a:pt x="20400" y="3547"/>
                </a:cubicBezTo>
                <a:close/>
                <a:moveTo>
                  <a:pt x="20136" y="3504"/>
                </a:moveTo>
                <a:cubicBezTo>
                  <a:pt x="20155" y="3504"/>
                  <a:pt x="20175" y="3504"/>
                  <a:pt x="20195" y="3504"/>
                </a:cubicBezTo>
                <a:cubicBezTo>
                  <a:pt x="20240" y="3450"/>
                  <a:pt x="20095" y="3439"/>
                  <a:pt x="20107" y="3481"/>
                </a:cubicBezTo>
                <a:cubicBezTo>
                  <a:pt x="20125" y="3483"/>
                  <a:pt x="20142" y="3485"/>
                  <a:pt x="20136" y="3504"/>
                </a:cubicBezTo>
                <a:close/>
                <a:moveTo>
                  <a:pt x="19286" y="3481"/>
                </a:moveTo>
                <a:cubicBezTo>
                  <a:pt x="19286" y="3496"/>
                  <a:pt x="19286" y="3511"/>
                  <a:pt x="19286" y="3526"/>
                </a:cubicBezTo>
                <a:cubicBezTo>
                  <a:pt x="19358" y="3560"/>
                  <a:pt x="19372" y="3451"/>
                  <a:pt x="19315" y="3459"/>
                </a:cubicBezTo>
                <a:cubicBezTo>
                  <a:pt x="19314" y="3473"/>
                  <a:pt x="19311" y="3486"/>
                  <a:pt x="19286" y="3481"/>
                </a:cubicBezTo>
                <a:close/>
                <a:moveTo>
                  <a:pt x="19081" y="3526"/>
                </a:moveTo>
                <a:cubicBezTo>
                  <a:pt x="19085" y="3499"/>
                  <a:pt x="19133" y="3475"/>
                  <a:pt x="19081" y="3459"/>
                </a:cubicBezTo>
                <a:cubicBezTo>
                  <a:pt x="19076" y="3486"/>
                  <a:pt x="19029" y="3510"/>
                  <a:pt x="19081" y="3526"/>
                </a:cubicBezTo>
                <a:close/>
                <a:moveTo>
                  <a:pt x="53696" y="3504"/>
                </a:moveTo>
                <a:cubicBezTo>
                  <a:pt x="53617" y="3504"/>
                  <a:pt x="53633" y="3434"/>
                  <a:pt x="53549" y="3438"/>
                </a:cubicBezTo>
                <a:cubicBezTo>
                  <a:pt x="53495" y="3480"/>
                  <a:pt x="53567" y="3478"/>
                  <a:pt x="53549" y="3547"/>
                </a:cubicBezTo>
                <a:cubicBezTo>
                  <a:pt x="53629" y="3564"/>
                  <a:pt x="53609" y="3504"/>
                  <a:pt x="53667" y="3504"/>
                </a:cubicBezTo>
                <a:cubicBezTo>
                  <a:pt x="53667" y="3516"/>
                  <a:pt x="53691" y="3529"/>
                  <a:pt x="53696" y="3504"/>
                </a:cubicBezTo>
                <a:close/>
                <a:moveTo>
                  <a:pt x="30365" y="3481"/>
                </a:moveTo>
                <a:cubicBezTo>
                  <a:pt x="30399" y="3471"/>
                  <a:pt x="30431" y="3459"/>
                  <a:pt x="30453" y="3438"/>
                </a:cubicBezTo>
                <a:cubicBezTo>
                  <a:pt x="30414" y="3435"/>
                  <a:pt x="30292" y="3472"/>
                  <a:pt x="30365" y="3481"/>
                </a:cubicBezTo>
                <a:close/>
                <a:moveTo>
                  <a:pt x="19169" y="3526"/>
                </a:moveTo>
                <a:cubicBezTo>
                  <a:pt x="19263" y="3546"/>
                  <a:pt x="19210" y="3454"/>
                  <a:pt x="19257" y="3438"/>
                </a:cubicBezTo>
                <a:cubicBezTo>
                  <a:pt x="19179" y="3431"/>
                  <a:pt x="19161" y="3468"/>
                  <a:pt x="19169" y="3526"/>
                </a:cubicBezTo>
                <a:close/>
                <a:moveTo>
                  <a:pt x="54369" y="3481"/>
                </a:moveTo>
                <a:cubicBezTo>
                  <a:pt x="54393" y="3465"/>
                  <a:pt x="54361" y="3363"/>
                  <a:pt x="54311" y="3438"/>
                </a:cubicBezTo>
                <a:cubicBezTo>
                  <a:pt x="54335" y="3427"/>
                  <a:pt x="54357" y="3490"/>
                  <a:pt x="54369" y="3481"/>
                </a:cubicBezTo>
                <a:close/>
                <a:moveTo>
                  <a:pt x="54281" y="3481"/>
                </a:moveTo>
                <a:cubicBezTo>
                  <a:pt x="54284" y="3444"/>
                  <a:pt x="54260" y="3425"/>
                  <a:pt x="54223" y="3415"/>
                </a:cubicBezTo>
                <a:cubicBezTo>
                  <a:pt x="54182" y="3447"/>
                  <a:pt x="54179" y="3501"/>
                  <a:pt x="54281" y="3481"/>
                </a:cubicBezTo>
                <a:close/>
                <a:moveTo>
                  <a:pt x="37986" y="3459"/>
                </a:moveTo>
                <a:cubicBezTo>
                  <a:pt x="38066" y="3462"/>
                  <a:pt x="38045" y="3423"/>
                  <a:pt x="38103" y="3459"/>
                </a:cubicBezTo>
                <a:cubicBezTo>
                  <a:pt x="38131" y="3381"/>
                  <a:pt x="37972" y="3417"/>
                  <a:pt x="37986" y="3459"/>
                </a:cubicBezTo>
                <a:close/>
                <a:moveTo>
                  <a:pt x="34996" y="3459"/>
                </a:moveTo>
                <a:cubicBezTo>
                  <a:pt x="35043" y="3399"/>
                  <a:pt x="34870" y="3399"/>
                  <a:pt x="34879" y="3438"/>
                </a:cubicBezTo>
                <a:cubicBezTo>
                  <a:pt x="34919" y="3444"/>
                  <a:pt x="34935" y="3469"/>
                  <a:pt x="34996" y="3459"/>
                </a:cubicBezTo>
                <a:close/>
                <a:moveTo>
                  <a:pt x="34205" y="3438"/>
                </a:moveTo>
                <a:cubicBezTo>
                  <a:pt x="34107" y="3370"/>
                  <a:pt x="34116" y="3519"/>
                  <a:pt x="34205" y="3438"/>
                </a:cubicBezTo>
                <a:close/>
                <a:moveTo>
                  <a:pt x="30131" y="3481"/>
                </a:moveTo>
                <a:cubicBezTo>
                  <a:pt x="30175" y="3478"/>
                  <a:pt x="30239" y="3489"/>
                  <a:pt x="30248" y="3459"/>
                </a:cubicBezTo>
                <a:cubicBezTo>
                  <a:pt x="30209" y="3459"/>
                  <a:pt x="30221" y="3421"/>
                  <a:pt x="30189" y="3415"/>
                </a:cubicBezTo>
                <a:cubicBezTo>
                  <a:pt x="30198" y="3459"/>
                  <a:pt x="30150" y="3459"/>
                  <a:pt x="30131" y="3481"/>
                </a:cubicBezTo>
                <a:close/>
                <a:moveTo>
                  <a:pt x="19843" y="3570"/>
                </a:moveTo>
                <a:cubicBezTo>
                  <a:pt x="19814" y="3511"/>
                  <a:pt x="19908" y="3385"/>
                  <a:pt x="19843" y="3438"/>
                </a:cubicBezTo>
                <a:cubicBezTo>
                  <a:pt x="19802" y="3466"/>
                  <a:pt x="19737" y="3555"/>
                  <a:pt x="19843" y="3570"/>
                </a:cubicBezTo>
                <a:close/>
                <a:moveTo>
                  <a:pt x="17967" y="3481"/>
                </a:moveTo>
                <a:cubicBezTo>
                  <a:pt x="17943" y="3544"/>
                  <a:pt x="18009" y="3538"/>
                  <a:pt x="17996" y="3592"/>
                </a:cubicBezTo>
                <a:cubicBezTo>
                  <a:pt x="17930" y="3568"/>
                  <a:pt x="17832" y="3616"/>
                  <a:pt x="17762" y="3613"/>
                </a:cubicBezTo>
                <a:cubicBezTo>
                  <a:pt x="17704" y="3612"/>
                  <a:pt x="17707" y="3577"/>
                  <a:pt x="17645" y="3570"/>
                </a:cubicBezTo>
                <a:cubicBezTo>
                  <a:pt x="17617" y="3567"/>
                  <a:pt x="17608" y="3589"/>
                  <a:pt x="17586" y="3592"/>
                </a:cubicBezTo>
                <a:cubicBezTo>
                  <a:pt x="17587" y="3591"/>
                  <a:pt x="17582" y="3565"/>
                  <a:pt x="17557" y="3570"/>
                </a:cubicBezTo>
                <a:cubicBezTo>
                  <a:pt x="17546" y="3571"/>
                  <a:pt x="17560" y="3592"/>
                  <a:pt x="17528" y="3592"/>
                </a:cubicBezTo>
                <a:cubicBezTo>
                  <a:pt x="17490" y="3592"/>
                  <a:pt x="17487" y="3568"/>
                  <a:pt x="17440" y="3570"/>
                </a:cubicBezTo>
                <a:cubicBezTo>
                  <a:pt x="17395" y="3571"/>
                  <a:pt x="17409" y="3595"/>
                  <a:pt x="17381" y="3570"/>
                </a:cubicBezTo>
                <a:cubicBezTo>
                  <a:pt x="17364" y="3555"/>
                  <a:pt x="17324" y="3591"/>
                  <a:pt x="17323" y="3592"/>
                </a:cubicBezTo>
                <a:cubicBezTo>
                  <a:pt x="17307" y="3606"/>
                  <a:pt x="17157" y="3592"/>
                  <a:pt x="17146" y="3592"/>
                </a:cubicBezTo>
                <a:cubicBezTo>
                  <a:pt x="17091" y="3586"/>
                  <a:pt x="17080" y="3573"/>
                  <a:pt x="17059" y="3592"/>
                </a:cubicBezTo>
                <a:cubicBezTo>
                  <a:pt x="17053" y="3597"/>
                  <a:pt x="17009" y="3591"/>
                  <a:pt x="17000" y="3592"/>
                </a:cubicBezTo>
                <a:cubicBezTo>
                  <a:pt x="16875" y="3606"/>
                  <a:pt x="16840" y="3550"/>
                  <a:pt x="16795" y="3592"/>
                </a:cubicBezTo>
                <a:cubicBezTo>
                  <a:pt x="16790" y="3597"/>
                  <a:pt x="16745" y="3591"/>
                  <a:pt x="16737" y="3592"/>
                </a:cubicBezTo>
                <a:cubicBezTo>
                  <a:pt x="16619" y="3603"/>
                  <a:pt x="16626" y="3564"/>
                  <a:pt x="16531" y="3570"/>
                </a:cubicBezTo>
                <a:cubicBezTo>
                  <a:pt x="16485" y="3573"/>
                  <a:pt x="16457" y="3606"/>
                  <a:pt x="16414" y="3613"/>
                </a:cubicBezTo>
                <a:cubicBezTo>
                  <a:pt x="16386" y="3619"/>
                  <a:pt x="16378" y="3592"/>
                  <a:pt x="16355" y="3592"/>
                </a:cubicBezTo>
                <a:cubicBezTo>
                  <a:pt x="16350" y="3592"/>
                  <a:pt x="16309" y="3636"/>
                  <a:pt x="16267" y="3613"/>
                </a:cubicBezTo>
                <a:cubicBezTo>
                  <a:pt x="16270" y="3577"/>
                  <a:pt x="16210" y="3604"/>
                  <a:pt x="16179" y="3592"/>
                </a:cubicBezTo>
                <a:cubicBezTo>
                  <a:pt x="16148" y="3579"/>
                  <a:pt x="16133" y="3505"/>
                  <a:pt x="16062" y="3526"/>
                </a:cubicBezTo>
                <a:cubicBezTo>
                  <a:pt x="16048" y="3552"/>
                  <a:pt x="16031" y="3576"/>
                  <a:pt x="16004" y="3592"/>
                </a:cubicBezTo>
                <a:cubicBezTo>
                  <a:pt x="15978" y="3559"/>
                  <a:pt x="15959" y="3522"/>
                  <a:pt x="15886" y="3526"/>
                </a:cubicBezTo>
                <a:cubicBezTo>
                  <a:pt x="15898" y="3610"/>
                  <a:pt x="15817" y="3549"/>
                  <a:pt x="15798" y="3547"/>
                </a:cubicBezTo>
                <a:cubicBezTo>
                  <a:pt x="15766" y="3544"/>
                  <a:pt x="15753" y="3580"/>
                  <a:pt x="15740" y="3547"/>
                </a:cubicBezTo>
                <a:cubicBezTo>
                  <a:pt x="15739" y="3489"/>
                  <a:pt x="15756" y="3418"/>
                  <a:pt x="15681" y="3415"/>
                </a:cubicBezTo>
                <a:cubicBezTo>
                  <a:pt x="15676" y="3478"/>
                  <a:pt x="15707" y="3567"/>
                  <a:pt x="15622" y="3570"/>
                </a:cubicBezTo>
                <a:cubicBezTo>
                  <a:pt x="15509" y="3529"/>
                  <a:pt x="15356" y="3585"/>
                  <a:pt x="15212" y="3547"/>
                </a:cubicBezTo>
                <a:cubicBezTo>
                  <a:pt x="15150" y="3627"/>
                  <a:pt x="14940" y="3583"/>
                  <a:pt x="14860" y="3547"/>
                </a:cubicBezTo>
                <a:cubicBezTo>
                  <a:pt x="14880" y="3666"/>
                  <a:pt x="15021" y="3622"/>
                  <a:pt x="15154" y="3613"/>
                </a:cubicBezTo>
                <a:cubicBezTo>
                  <a:pt x="15156" y="3648"/>
                  <a:pt x="15150" y="3690"/>
                  <a:pt x="15212" y="3680"/>
                </a:cubicBezTo>
                <a:cubicBezTo>
                  <a:pt x="15293" y="3690"/>
                  <a:pt x="15240" y="3598"/>
                  <a:pt x="15301" y="3592"/>
                </a:cubicBezTo>
                <a:cubicBezTo>
                  <a:pt x="15292" y="3649"/>
                  <a:pt x="15311" y="3686"/>
                  <a:pt x="15388" y="3680"/>
                </a:cubicBezTo>
                <a:cubicBezTo>
                  <a:pt x="15457" y="3673"/>
                  <a:pt x="15406" y="3576"/>
                  <a:pt x="15505" y="3592"/>
                </a:cubicBezTo>
                <a:cubicBezTo>
                  <a:pt x="15507" y="3622"/>
                  <a:pt x="15492" y="3640"/>
                  <a:pt x="15476" y="3658"/>
                </a:cubicBezTo>
                <a:cubicBezTo>
                  <a:pt x="15585" y="3681"/>
                  <a:pt x="15559" y="3603"/>
                  <a:pt x="15652" y="3613"/>
                </a:cubicBezTo>
                <a:cubicBezTo>
                  <a:pt x="15637" y="3684"/>
                  <a:pt x="15797" y="3622"/>
                  <a:pt x="15769" y="3702"/>
                </a:cubicBezTo>
                <a:cubicBezTo>
                  <a:pt x="15859" y="3718"/>
                  <a:pt x="15826" y="3642"/>
                  <a:pt x="15915" y="3658"/>
                </a:cubicBezTo>
                <a:cubicBezTo>
                  <a:pt x="15915" y="3680"/>
                  <a:pt x="15915" y="3702"/>
                  <a:pt x="15915" y="3724"/>
                </a:cubicBezTo>
                <a:cubicBezTo>
                  <a:pt x="16005" y="3691"/>
                  <a:pt x="16030" y="3731"/>
                  <a:pt x="16091" y="3702"/>
                </a:cubicBezTo>
                <a:cubicBezTo>
                  <a:pt x="16098" y="3660"/>
                  <a:pt x="16058" y="3654"/>
                  <a:pt x="16062" y="3613"/>
                </a:cubicBezTo>
                <a:cubicBezTo>
                  <a:pt x="16111" y="3613"/>
                  <a:pt x="16160" y="3613"/>
                  <a:pt x="16209" y="3613"/>
                </a:cubicBezTo>
                <a:cubicBezTo>
                  <a:pt x="16184" y="3714"/>
                  <a:pt x="16252" y="3651"/>
                  <a:pt x="16267" y="3658"/>
                </a:cubicBezTo>
                <a:cubicBezTo>
                  <a:pt x="16305" y="3674"/>
                  <a:pt x="16291" y="3756"/>
                  <a:pt x="16355" y="3724"/>
                </a:cubicBezTo>
                <a:cubicBezTo>
                  <a:pt x="16415" y="3718"/>
                  <a:pt x="16383" y="3642"/>
                  <a:pt x="16443" y="3636"/>
                </a:cubicBezTo>
                <a:cubicBezTo>
                  <a:pt x="16461" y="3666"/>
                  <a:pt x="16556" y="3639"/>
                  <a:pt x="16560" y="3680"/>
                </a:cubicBezTo>
                <a:cubicBezTo>
                  <a:pt x="16526" y="3684"/>
                  <a:pt x="16529" y="3715"/>
                  <a:pt x="16531" y="3746"/>
                </a:cubicBezTo>
                <a:cubicBezTo>
                  <a:pt x="16653" y="3752"/>
                  <a:pt x="16645" y="3716"/>
                  <a:pt x="16737" y="3746"/>
                </a:cubicBezTo>
                <a:cubicBezTo>
                  <a:pt x="16740" y="3705"/>
                  <a:pt x="16756" y="3673"/>
                  <a:pt x="16795" y="3658"/>
                </a:cubicBezTo>
                <a:cubicBezTo>
                  <a:pt x="16800" y="3684"/>
                  <a:pt x="16790" y="3720"/>
                  <a:pt x="16824" y="3724"/>
                </a:cubicBezTo>
                <a:cubicBezTo>
                  <a:pt x="16842" y="3678"/>
                  <a:pt x="16881" y="3649"/>
                  <a:pt x="16941" y="3636"/>
                </a:cubicBezTo>
                <a:cubicBezTo>
                  <a:pt x="16936" y="3728"/>
                  <a:pt x="16986" y="3636"/>
                  <a:pt x="17029" y="3636"/>
                </a:cubicBezTo>
                <a:cubicBezTo>
                  <a:pt x="17039" y="3674"/>
                  <a:pt x="17118" y="3772"/>
                  <a:pt x="17176" y="3702"/>
                </a:cubicBezTo>
                <a:cubicBezTo>
                  <a:pt x="17104" y="3736"/>
                  <a:pt x="17090" y="3627"/>
                  <a:pt x="17146" y="3636"/>
                </a:cubicBezTo>
                <a:cubicBezTo>
                  <a:pt x="17213" y="3651"/>
                  <a:pt x="17293" y="3702"/>
                  <a:pt x="17234" y="3746"/>
                </a:cubicBezTo>
                <a:cubicBezTo>
                  <a:pt x="17327" y="3770"/>
                  <a:pt x="17305" y="3711"/>
                  <a:pt x="17352" y="3702"/>
                </a:cubicBezTo>
                <a:cubicBezTo>
                  <a:pt x="17429" y="3696"/>
                  <a:pt x="17375" y="3787"/>
                  <a:pt x="17469" y="3768"/>
                </a:cubicBezTo>
                <a:cubicBezTo>
                  <a:pt x="17470" y="3681"/>
                  <a:pt x="17583" y="3678"/>
                  <a:pt x="17674" y="3658"/>
                </a:cubicBezTo>
                <a:cubicBezTo>
                  <a:pt x="17738" y="3663"/>
                  <a:pt x="17832" y="3757"/>
                  <a:pt x="17880" y="3702"/>
                </a:cubicBezTo>
                <a:cubicBezTo>
                  <a:pt x="17834" y="3696"/>
                  <a:pt x="17875" y="3666"/>
                  <a:pt x="17909" y="3658"/>
                </a:cubicBezTo>
                <a:cubicBezTo>
                  <a:pt x="17906" y="3696"/>
                  <a:pt x="17915" y="3726"/>
                  <a:pt x="17938" y="3746"/>
                </a:cubicBezTo>
                <a:cubicBezTo>
                  <a:pt x="18093" y="3696"/>
                  <a:pt x="18029" y="3788"/>
                  <a:pt x="18172" y="3790"/>
                </a:cubicBezTo>
                <a:cubicBezTo>
                  <a:pt x="18184" y="3737"/>
                  <a:pt x="18119" y="3742"/>
                  <a:pt x="18143" y="3680"/>
                </a:cubicBezTo>
                <a:cubicBezTo>
                  <a:pt x="18183" y="3681"/>
                  <a:pt x="18207" y="3669"/>
                  <a:pt x="18231" y="3658"/>
                </a:cubicBezTo>
                <a:cubicBezTo>
                  <a:pt x="18313" y="3657"/>
                  <a:pt x="18312" y="3754"/>
                  <a:pt x="18377" y="3702"/>
                </a:cubicBezTo>
                <a:cubicBezTo>
                  <a:pt x="18375" y="3740"/>
                  <a:pt x="18384" y="3770"/>
                  <a:pt x="18407" y="3790"/>
                </a:cubicBezTo>
                <a:cubicBezTo>
                  <a:pt x="18665" y="3800"/>
                  <a:pt x="18709" y="3798"/>
                  <a:pt x="18964" y="3812"/>
                </a:cubicBezTo>
                <a:cubicBezTo>
                  <a:pt x="18944" y="3731"/>
                  <a:pt x="19027" y="3727"/>
                  <a:pt x="19022" y="3658"/>
                </a:cubicBezTo>
                <a:cubicBezTo>
                  <a:pt x="19097" y="3655"/>
                  <a:pt x="19136" y="3626"/>
                  <a:pt x="19139" y="3570"/>
                </a:cubicBezTo>
                <a:cubicBezTo>
                  <a:pt x="19060" y="3523"/>
                  <a:pt x="19052" y="3595"/>
                  <a:pt x="18993" y="3570"/>
                </a:cubicBezTo>
                <a:cubicBezTo>
                  <a:pt x="18996" y="3571"/>
                  <a:pt x="18968" y="3495"/>
                  <a:pt x="18964" y="3547"/>
                </a:cubicBezTo>
                <a:cubicBezTo>
                  <a:pt x="18959" y="3621"/>
                  <a:pt x="18804" y="3567"/>
                  <a:pt x="18788" y="3570"/>
                </a:cubicBezTo>
                <a:cubicBezTo>
                  <a:pt x="18803" y="3567"/>
                  <a:pt x="18754" y="3595"/>
                  <a:pt x="18759" y="3592"/>
                </a:cubicBezTo>
                <a:cubicBezTo>
                  <a:pt x="18701" y="3633"/>
                  <a:pt x="18674" y="3599"/>
                  <a:pt x="18612" y="3592"/>
                </a:cubicBezTo>
                <a:cubicBezTo>
                  <a:pt x="18519" y="3582"/>
                  <a:pt x="18452" y="3599"/>
                  <a:pt x="18436" y="3613"/>
                </a:cubicBezTo>
                <a:cubicBezTo>
                  <a:pt x="18430" y="3619"/>
                  <a:pt x="18388" y="3610"/>
                  <a:pt x="18377" y="3613"/>
                </a:cubicBezTo>
                <a:cubicBezTo>
                  <a:pt x="18358" y="3619"/>
                  <a:pt x="18336" y="3634"/>
                  <a:pt x="18319" y="3636"/>
                </a:cubicBezTo>
                <a:cubicBezTo>
                  <a:pt x="18289" y="3638"/>
                  <a:pt x="18299" y="3616"/>
                  <a:pt x="18289" y="3613"/>
                </a:cubicBezTo>
                <a:cubicBezTo>
                  <a:pt x="18261" y="3609"/>
                  <a:pt x="18253" y="3639"/>
                  <a:pt x="18231" y="3636"/>
                </a:cubicBezTo>
                <a:cubicBezTo>
                  <a:pt x="18221" y="3634"/>
                  <a:pt x="18209" y="3597"/>
                  <a:pt x="18172" y="3613"/>
                </a:cubicBezTo>
                <a:cubicBezTo>
                  <a:pt x="18150" y="3603"/>
                  <a:pt x="18163" y="3562"/>
                  <a:pt x="18143" y="3547"/>
                </a:cubicBezTo>
                <a:cubicBezTo>
                  <a:pt x="18118" y="3529"/>
                  <a:pt x="18026" y="3563"/>
                  <a:pt x="18056" y="3504"/>
                </a:cubicBezTo>
                <a:cubicBezTo>
                  <a:pt x="18071" y="3504"/>
                  <a:pt x="18088" y="3486"/>
                  <a:pt x="18056" y="3481"/>
                </a:cubicBezTo>
                <a:cubicBezTo>
                  <a:pt x="18043" y="3519"/>
                  <a:pt x="18018" y="3477"/>
                  <a:pt x="17967" y="3481"/>
                </a:cubicBezTo>
                <a:close/>
                <a:moveTo>
                  <a:pt x="53637" y="3415"/>
                </a:moveTo>
                <a:cubicBezTo>
                  <a:pt x="53697" y="3444"/>
                  <a:pt x="53691" y="3522"/>
                  <a:pt x="53812" y="3504"/>
                </a:cubicBezTo>
                <a:cubicBezTo>
                  <a:pt x="53812" y="3467"/>
                  <a:pt x="53812" y="3430"/>
                  <a:pt x="53812" y="3393"/>
                </a:cubicBezTo>
                <a:cubicBezTo>
                  <a:pt x="53745" y="3438"/>
                  <a:pt x="53648" y="3352"/>
                  <a:pt x="53579" y="3415"/>
                </a:cubicBezTo>
                <a:cubicBezTo>
                  <a:pt x="53598" y="3415"/>
                  <a:pt x="53618" y="3415"/>
                  <a:pt x="53637" y="3415"/>
                </a:cubicBezTo>
                <a:close/>
                <a:moveTo>
                  <a:pt x="39070" y="3393"/>
                </a:moveTo>
                <a:cubicBezTo>
                  <a:pt x="38904" y="3384"/>
                  <a:pt x="39027" y="3477"/>
                  <a:pt x="39070" y="3393"/>
                </a:cubicBezTo>
                <a:close/>
                <a:moveTo>
                  <a:pt x="38162" y="3393"/>
                </a:moveTo>
                <a:cubicBezTo>
                  <a:pt x="38139" y="3526"/>
                  <a:pt x="38296" y="3408"/>
                  <a:pt x="38162" y="3393"/>
                </a:cubicBezTo>
                <a:close/>
                <a:moveTo>
                  <a:pt x="37898" y="3481"/>
                </a:moveTo>
                <a:cubicBezTo>
                  <a:pt x="37898" y="3453"/>
                  <a:pt x="37898" y="3423"/>
                  <a:pt x="37898" y="3393"/>
                </a:cubicBezTo>
                <a:cubicBezTo>
                  <a:pt x="37868" y="3393"/>
                  <a:pt x="37839" y="3393"/>
                  <a:pt x="37810" y="3393"/>
                </a:cubicBezTo>
                <a:cubicBezTo>
                  <a:pt x="37801" y="3451"/>
                  <a:pt x="37821" y="3489"/>
                  <a:pt x="37898" y="3481"/>
                </a:cubicBezTo>
                <a:close/>
                <a:moveTo>
                  <a:pt x="36403" y="3459"/>
                </a:moveTo>
                <a:cubicBezTo>
                  <a:pt x="36407" y="3433"/>
                  <a:pt x="36455" y="3409"/>
                  <a:pt x="36403" y="3393"/>
                </a:cubicBezTo>
                <a:cubicBezTo>
                  <a:pt x="36398" y="3420"/>
                  <a:pt x="36351" y="3444"/>
                  <a:pt x="36403" y="3459"/>
                </a:cubicBezTo>
                <a:close/>
                <a:moveTo>
                  <a:pt x="35201" y="3459"/>
                </a:moveTo>
                <a:cubicBezTo>
                  <a:pt x="35177" y="3441"/>
                  <a:pt x="35199" y="3388"/>
                  <a:pt x="35143" y="3393"/>
                </a:cubicBezTo>
                <a:cubicBezTo>
                  <a:pt x="35150" y="3466"/>
                  <a:pt x="35268" y="3510"/>
                  <a:pt x="35201" y="3459"/>
                </a:cubicBezTo>
                <a:close/>
                <a:moveTo>
                  <a:pt x="34029" y="3393"/>
                </a:moveTo>
                <a:cubicBezTo>
                  <a:pt x="33940" y="3468"/>
                  <a:pt x="34137" y="3460"/>
                  <a:pt x="34029" y="3393"/>
                </a:cubicBezTo>
                <a:close/>
                <a:moveTo>
                  <a:pt x="24679" y="3481"/>
                </a:moveTo>
                <a:cubicBezTo>
                  <a:pt x="24756" y="3489"/>
                  <a:pt x="24754" y="3436"/>
                  <a:pt x="24767" y="3393"/>
                </a:cubicBezTo>
                <a:cubicBezTo>
                  <a:pt x="24690" y="3387"/>
                  <a:pt x="24691" y="3439"/>
                  <a:pt x="24679" y="3481"/>
                </a:cubicBezTo>
                <a:close/>
                <a:moveTo>
                  <a:pt x="40301" y="3415"/>
                </a:moveTo>
                <a:cubicBezTo>
                  <a:pt x="40368" y="3421"/>
                  <a:pt x="40412" y="3411"/>
                  <a:pt x="40418" y="3372"/>
                </a:cubicBezTo>
                <a:cubicBezTo>
                  <a:pt x="40352" y="3365"/>
                  <a:pt x="40308" y="3376"/>
                  <a:pt x="40301" y="3415"/>
                </a:cubicBezTo>
                <a:close/>
                <a:moveTo>
                  <a:pt x="40009" y="3393"/>
                </a:moveTo>
                <a:cubicBezTo>
                  <a:pt x="39999" y="3376"/>
                  <a:pt x="39930" y="3367"/>
                  <a:pt x="39920" y="3393"/>
                </a:cubicBezTo>
                <a:cubicBezTo>
                  <a:pt x="39901" y="3444"/>
                  <a:pt x="40034" y="3441"/>
                  <a:pt x="40009" y="3393"/>
                </a:cubicBezTo>
                <a:close/>
                <a:moveTo>
                  <a:pt x="38396" y="3438"/>
                </a:moveTo>
                <a:cubicBezTo>
                  <a:pt x="38396" y="3423"/>
                  <a:pt x="38396" y="3408"/>
                  <a:pt x="38396" y="3393"/>
                </a:cubicBezTo>
                <a:cubicBezTo>
                  <a:pt x="38395" y="3380"/>
                  <a:pt x="38392" y="3367"/>
                  <a:pt x="38366" y="3372"/>
                </a:cubicBezTo>
                <a:cubicBezTo>
                  <a:pt x="38376" y="3441"/>
                  <a:pt x="38282" y="3315"/>
                  <a:pt x="38279" y="3393"/>
                </a:cubicBezTo>
                <a:cubicBezTo>
                  <a:pt x="38359" y="3378"/>
                  <a:pt x="38338" y="3438"/>
                  <a:pt x="38396" y="3438"/>
                </a:cubicBezTo>
                <a:close/>
                <a:moveTo>
                  <a:pt x="37282" y="3415"/>
                </a:moveTo>
                <a:cubicBezTo>
                  <a:pt x="37333" y="3417"/>
                  <a:pt x="37357" y="3399"/>
                  <a:pt x="37370" y="3372"/>
                </a:cubicBezTo>
                <a:cubicBezTo>
                  <a:pt x="37320" y="3370"/>
                  <a:pt x="37295" y="3388"/>
                  <a:pt x="37282" y="3415"/>
                </a:cubicBezTo>
                <a:close/>
                <a:moveTo>
                  <a:pt x="34292" y="3438"/>
                </a:moveTo>
                <a:cubicBezTo>
                  <a:pt x="34297" y="3411"/>
                  <a:pt x="34345" y="3388"/>
                  <a:pt x="34292" y="3372"/>
                </a:cubicBezTo>
                <a:cubicBezTo>
                  <a:pt x="34289" y="3397"/>
                  <a:pt x="34240" y="3421"/>
                  <a:pt x="34292" y="3438"/>
                </a:cubicBezTo>
                <a:close/>
                <a:moveTo>
                  <a:pt x="55074" y="3349"/>
                </a:moveTo>
                <a:cubicBezTo>
                  <a:pt x="55049" y="3483"/>
                  <a:pt x="55208" y="3364"/>
                  <a:pt x="55074" y="3349"/>
                </a:cubicBezTo>
                <a:close/>
                <a:moveTo>
                  <a:pt x="41415" y="3415"/>
                </a:moveTo>
                <a:cubicBezTo>
                  <a:pt x="41435" y="3415"/>
                  <a:pt x="41455" y="3415"/>
                  <a:pt x="41474" y="3415"/>
                </a:cubicBezTo>
                <a:cubicBezTo>
                  <a:pt x="41474" y="3393"/>
                  <a:pt x="41497" y="3390"/>
                  <a:pt x="41503" y="3372"/>
                </a:cubicBezTo>
                <a:cubicBezTo>
                  <a:pt x="41485" y="3365"/>
                  <a:pt x="41390" y="3317"/>
                  <a:pt x="41385" y="3372"/>
                </a:cubicBezTo>
                <a:cubicBezTo>
                  <a:pt x="41409" y="3376"/>
                  <a:pt x="41420" y="3390"/>
                  <a:pt x="41415" y="3415"/>
                </a:cubicBezTo>
                <a:close/>
                <a:moveTo>
                  <a:pt x="34732" y="3459"/>
                </a:moveTo>
                <a:cubicBezTo>
                  <a:pt x="34810" y="3466"/>
                  <a:pt x="34808" y="3414"/>
                  <a:pt x="34821" y="3372"/>
                </a:cubicBezTo>
                <a:cubicBezTo>
                  <a:pt x="34786" y="3369"/>
                  <a:pt x="34754" y="3333"/>
                  <a:pt x="34732" y="3372"/>
                </a:cubicBezTo>
                <a:cubicBezTo>
                  <a:pt x="34820" y="3385"/>
                  <a:pt x="34704" y="3418"/>
                  <a:pt x="34732" y="3459"/>
                </a:cubicBezTo>
                <a:close/>
                <a:moveTo>
                  <a:pt x="17820" y="3393"/>
                </a:moveTo>
                <a:cubicBezTo>
                  <a:pt x="17840" y="3393"/>
                  <a:pt x="17859" y="3393"/>
                  <a:pt x="17880" y="3393"/>
                </a:cubicBezTo>
                <a:cubicBezTo>
                  <a:pt x="17880" y="3379"/>
                  <a:pt x="17880" y="3364"/>
                  <a:pt x="17880" y="3349"/>
                </a:cubicBezTo>
                <a:cubicBezTo>
                  <a:pt x="17859" y="3349"/>
                  <a:pt x="17840" y="3349"/>
                  <a:pt x="17820" y="3349"/>
                </a:cubicBezTo>
                <a:cubicBezTo>
                  <a:pt x="17820" y="3364"/>
                  <a:pt x="17820" y="3379"/>
                  <a:pt x="17820" y="3393"/>
                </a:cubicBezTo>
                <a:close/>
                <a:moveTo>
                  <a:pt x="40829" y="3415"/>
                </a:moveTo>
                <a:cubicBezTo>
                  <a:pt x="40822" y="3414"/>
                  <a:pt x="40871" y="3383"/>
                  <a:pt x="40887" y="3415"/>
                </a:cubicBezTo>
                <a:cubicBezTo>
                  <a:pt x="40886" y="3385"/>
                  <a:pt x="40901" y="3367"/>
                  <a:pt x="40917" y="3349"/>
                </a:cubicBezTo>
                <a:cubicBezTo>
                  <a:pt x="40896" y="3333"/>
                  <a:pt x="40753" y="3300"/>
                  <a:pt x="40741" y="3349"/>
                </a:cubicBezTo>
                <a:cubicBezTo>
                  <a:pt x="40792" y="3387"/>
                  <a:pt x="40778" y="3400"/>
                  <a:pt x="40829" y="3415"/>
                </a:cubicBezTo>
                <a:close/>
                <a:moveTo>
                  <a:pt x="26438" y="3349"/>
                </a:moveTo>
                <a:cubicBezTo>
                  <a:pt x="26438" y="3364"/>
                  <a:pt x="26438" y="3379"/>
                  <a:pt x="26438" y="3393"/>
                </a:cubicBezTo>
                <a:cubicBezTo>
                  <a:pt x="26510" y="3427"/>
                  <a:pt x="26524" y="3319"/>
                  <a:pt x="26467" y="3327"/>
                </a:cubicBezTo>
                <a:cubicBezTo>
                  <a:pt x="26466" y="3340"/>
                  <a:pt x="26462" y="3354"/>
                  <a:pt x="26438" y="3349"/>
                </a:cubicBezTo>
                <a:close/>
                <a:moveTo>
                  <a:pt x="25998" y="3438"/>
                </a:moveTo>
                <a:cubicBezTo>
                  <a:pt x="25995" y="3399"/>
                  <a:pt x="26004" y="3369"/>
                  <a:pt x="26027" y="3349"/>
                </a:cubicBezTo>
                <a:cubicBezTo>
                  <a:pt x="25990" y="3348"/>
                  <a:pt x="25987" y="3321"/>
                  <a:pt x="25939" y="3327"/>
                </a:cubicBezTo>
                <a:cubicBezTo>
                  <a:pt x="25923" y="3379"/>
                  <a:pt x="25895" y="3430"/>
                  <a:pt x="25998" y="3438"/>
                </a:cubicBezTo>
                <a:close/>
                <a:moveTo>
                  <a:pt x="42295" y="3372"/>
                </a:moveTo>
                <a:cubicBezTo>
                  <a:pt x="42296" y="3358"/>
                  <a:pt x="42299" y="3345"/>
                  <a:pt x="42323" y="3349"/>
                </a:cubicBezTo>
                <a:cubicBezTo>
                  <a:pt x="42320" y="3322"/>
                  <a:pt x="42315" y="3297"/>
                  <a:pt x="42265" y="3306"/>
                </a:cubicBezTo>
                <a:cubicBezTo>
                  <a:pt x="42269" y="3331"/>
                  <a:pt x="42260" y="3368"/>
                  <a:pt x="42295" y="3372"/>
                </a:cubicBezTo>
                <a:close/>
                <a:moveTo>
                  <a:pt x="28782" y="3415"/>
                </a:moveTo>
                <a:cubicBezTo>
                  <a:pt x="28875" y="3448"/>
                  <a:pt x="28923" y="3290"/>
                  <a:pt x="28812" y="3306"/>
                </a:cubicBezTo>
                <a:cubicBezTo>
                  <a:pt x="28788" y="3331"/>
                  <a:pt x="28773" y="3364"/>
                  <a:pt x="28782" y="3415"/>
                </a:cubicBezTo>
                <a:close/>
                <a:moveTo>
                  <a:pt x="26116" y="3438"/>
                </a:moveTo>
                <a:cubicBezTo>
                  <a:pt x="26183" y="3441"/>
                  <a:pt x="26126" y="3540"/>
                  <a:pt x="26144" y="3570"/>
                </a:cubicBezTo>
                <a:cubicBezTo>
                  <a:pt x="26243" y="3577"/>
                  <a:pt x="26194" y="3474"/>
                  <a:pt x="26232" y="3438"/>
                </a:cubicBezTo>
                <a:cubicBezTo>
                  <a:pt x="26212" y="3402"/>
                  <a:pt x="26089" y="3442"/>
                  <a:pt x="26116" y="3372"/>
                </a:cubicBezTo>
                <a:cubicBezTo>
                  <a:pt x="26186" y="3363"/>
                  <a:pt x="26179" y="3412"/>
                  <a:pt x="26262" y="3393"/>
                </a:cubicBezTo>
                <a:cubicBezTo>
                  <a:pt x="26298" y="3322"/>
                  <a:pt x="26167" y="3376"/>
                  <a:pt x="26203" y="3306"/>
                </a:cubicBezTo>
                <a:cubicBezTo>
                  <a:pt x="26174" y="3306"/>
                  <a:pt x="26144" y="3306"/>
                  <a:pt x="26116" y="3306"/>
                </a:cubicBezTo>
                <a:cubicBezTo>
                  <a:pt x="26067" y="3362"/>
                  <a:pt x="26073" y="3436"/>
                  <a:pt x="26116" y="3438"/>
                </a:cubicBezTo>
                <a:close/>
                <a:moveTo>
                  <a:pt x="25851" y="3372"/>
                </a:moveTo>
                <a:cubicBezTo>
                  <a:pt x="25859" y="3342"/>
                  <a:pt x="25833" y="3285"/>
                  <a:pt x="25823" y="3327"/>
                </a:cubicBezTo>
                <a:cubicBezTo>
                  <a:pt x="25815" y="3357"/>
                  <a:pt x="25841" y="3414"/>
                  <a:pt x="25851" y="3372"/>
                </a:cubicBezTo>
                <a:close/>
                <a:moveTo>
                  <a:pt x="42792" y="3372"/>
                </a:moveTo>
                <a:cubicBezTo>
                  <a:pt x="42830" y="3342"/>
                  <a:pt x="42831" y="3290"/>
                  <a:pt x="42763" y="3283"/>
                </a:cubicBezTo>
                <a:cubicBezTo>
                  <a:pt x="42768" y="3317"/>
                  <a:pt x="42753" y="3364"/>
                  <a:pt x="42792" y="3372"/>
                </a:cubicBezTo>
                <a:close/>
                <a:moveTo>
                  <a:pt x="40154" y="3327"/>
                </a:moveTo>
                <a:cubicBezTo>
                  <a:pt x="40174" y="3327"/>
                  <a:pt x="40194" y="3327"/>
                  <a:pt x="40213" y="3327"/>
                </a:cubicBezTo>
                <a:cubicBezTo>
                  <a:pt x="40213" y="3313"/>
                  <a:pt x="40213" y="3298"/>
                  <a:pt x="40213" y="3283"/>
                </a:cubicBezTo>
                <a:cubicBezTo>
                  <a:pt x="40194" y="3283"/>
                  <a:pt x="40174" y="3283"/>
                  <a:pt x="40154" y="3283"/>
                </a:cubicBezTo>
                <a:cubicBezTo>
                  <a:pt x="40154" y="3298"/>
                  <a:pt x="40154" y="3313"/>
                  <a:pt x="40154" y="3327"/>
                </a:cubicBezTo>
                <a:close/>
                <a:moveTo>
                  <a:pt x="37282" y="3327"/>
                </a:moveTo>
                <a:cubicBezTo>
                  <a:pt x="37302" y="3327"/>
                  <a:pt x="37321" y="3327"/>
                  <a:pt x="37341" y="3327"/>
                </a:cubicBezTo>
                <a:cubicBezTo>
                  <a:pt x="37341" y="3313"/>
                  <a:pt x="37341" y="3298"/>
                  <a:pt x="37341" y="3283"/>
                </a:cubicBezTo>
                <a:cubicBezTo>
                  <a:pt x="37321" y="3283"/>
                  <a:pt x="37302" y="3283"/>
                  <a:pt x="37282" y="3283"/>
                </a:cubicBezTo>
                <a:cubicBezTo>
                  <a:pt x="37282" y="3298"/>
                  <a:pt x="37282" y="3313"/>
                  <a:pt x="37282" y="3327"/>
                </a:cubicBezTo>
                <a:close/>
                <a:moveTo>
                  <a:pt x="36843" y="3349"/>
                </a:moveTo>
                <a:cubicBezTo>
                  <a:pt x="36798" y="3343"/>
                  <a:pt x="36823" y="3302"/>
                  <a:pt x="36843" y="3283"/>
                </a:cubicBezTo>
                <a:cubicBezTo>
                  <a:pt x="36722" y="3246"/>
                  <a:pt x="36801" y="3447"/>
                  <a:pt x="36843" y="3349"/>
                </a:cubicBezTo>
                <a:close/>
                <a:moveTo>
                  <a:pt x="44112" y="3372"/>
                </a:moveTo>
                <a:cubicBezTo>
                  <a:pt x="44119" y="3340"/>
                  <a:pt x="44160" y="3335"/>
                  <a:pt x="44171" y="3306"/>
                </a:cubicBezTo>
                <a:cubicBezTo>
                  <a:pt x="44112" y="3298"/>
                  <a:pt x="44112" y="3335"/>
                  <a:pt x="44082" y="3349"/>
                </a:cubicBezTo>
                <a:cubicBezTo>
                  <a:pt x="44078" y="3309"/>
                  <a:pt x="44063" y="3276"/>
                  <a:pt x="44024" y="3261"/>
                </a:cubicBezTo>
                <a:cubicBezTo>
                  <a:pt x="44010" y="3331"/>
                  <a:pt x="44060" y="3351"/>
                  <a:pt x="44112" y="3372"/>
                </a:cubicBezTo>
                <a:close/>
                <a:moveTo>
                  <a:pt x="43731" y="3327"/>
                </a:moveTo>
                <a:cubicBezTo>
                  <a:pt x="43794" y="3331"/>
                  <a:pt x="43823" y="3309"/>
                  <a:pt x="43819" y="3261"/>
                </a:cubicBezTo>
                <a:cubicBezTo>
                  <a:pt x="43740" y="3246"/>
                  <a:pt x="43762" y="3307"/>
                  <a:pt x="43731" y="3327"/>
                </a:cubicBezTo>
                <a:close/>
                <a:moveTo>
                  <a:pt x="36257" y="3327"/>
                </a:moveTo>
                <a:cubicBezTo>
                  <a:pt x="36276" y="3327"/>
                  <a:pt x="36296" y="3327"/>
                  <a:pt x="36316" y="3327"/>
                </a:cubicBezTo>
                <a:cubicBezTo>
                  <a:pt x="36348" y="3295"/>
                  <a:pt x="36346" y="3274"/>
                  <a:pt x="36286" y="3261"/>
                </a:cubicBezTo>
                <a:cubicBezTo>
                  <a:pt x="36284" y="3290"/>
                  <a:pt x="36249" y="3293"/>
                  <a:pt x="36257" y="3327"/>
                </a:cubicBezTo>
                <a:close/>
                <a:moveTo>
                  <a:pt x="44288" y="3349"/>
                </a:moveTo>
                <a:cubicBezTo>
                  <a:pt x="44411" y="3367"/>
                  <a:pt x="44387" y="3231"/>
                  <a:pt x="44288" y="3240"/>
                </a:cubicBezTo>
                <a:cubicBezTo>
                  <a:pt x="44305" y="3310"/>
                  <a:pt x="44232" y="3307"/>
                  <a:pt x="44288" y="3349"/>
                </a:cubicBezTo>
                <a:close/>
                <a:moveTo>
                  <a:pt x="37810" y="3283"/>
                </a:moveTo>
                <a:cubicBezTo>
                  <a:pt x="37860" y="3285"/>
                  <a:pt x="37885" y="3267"/>
                  <a:pt x="37898" y="3240"/>
                </a:cubicBezTo>
                <a:cubicBezTo>
                  <a:pt x="37847" y="3239"/>
                  <a:pt x="37823" y="3256"/>
                  <a:pt x="37810" y="3283"/>
                </a:cubicBezTo>
                <a:close/>
                <a:moveTo>
                  <a:pt x="37458" y="3327"/>
                </a:moveTo>
                <a:cubicBezTo>
                  <a:pt x="37497" y="3327"/>
                  <a:pt x="37537" y="3327"/>
                  <a:pt x="37575" y="3327"/>
                </a:cubicBezTo>
                <a:cubicBezTo>
                  <a:pt x="37584" y="3277"/>
                  <a:pt x="37569" y="3245"/>
                  <a:pt x="37517" y="3240"/>
                </a:cubicBezTo>
                <a:cubicBezTo>
                  <a:pt x="37517" y="3283"/>
                  <a:pt x="37437" y="3267"/>
                  <a:pt x="37458" y="3327"/>
                </a:cubicBezTo>
                <a:close/>
                <a:moveTo>
                  <a:pt x="36930" y="3327"/>
                </a:moveTo>
                <a:cubicBezTo>
                  <a:pt x="36930" y="3329"/>
                  <a:pt x="36903" y="3325"/>
                  <a:pt x="36901" y="3327"/>
                </a:cubicBezTo>
                <a:cubicBezTo>
                  <a:pt x="36883" y="3373"/>
                  <a:pt x="36904" y="3412"/>
                  <a:pt x="36873" y="3459"/>
                </a:cubicBezTo>
                <a:cubicBezTo>
                  <a:pt x="36951" y="3465"/>
                  <a:pt x="36953" y="3385"/>
                  <a:pt x="36960" y="3349"/>
                </a:cubicBezTo>
                <a:cubicBezTo>
                  <a:pt x="36969" y="3308"/>
                  <a:pt x="36921" y="3268"/>
                  <a:pt x="36960" y="3240"/>
                </a:cubicBezTo>
                <a:cubicBezTo>
                  <a:pt x="36842" y="3222"/>
                  <a:pt x="36936" y="3306"/>
                  <a:pt x="36930" y="3327"/>
                </a:cubicBezTo>
                <a:close/>
                <a:moveTo>
                  <a:pt x="34850" y="3240"/>
                </a:moveTo>
                <a:cubicBezTo>
                  <a:pt x="34785" y="3381"/>
                  <a:pt x="34955" y="3298"/>
                  <a:pt x="34850" y="3240"/>
                </a:cubicBezTo>
                <a:close/>
                <a:moveTo>
                  <a:pt x="30219" y="3261"/>
                </a:moveTo>
                <a:cubicBezTo>
                  <a:pt x="30213" y="3309"/>
                  <a:pt x="30243" y="3331"/>
                  <a:pt x="30307" y="3327"/>
                </a:cubicBezTo>
                <a:cubicBezTo>
                  <a:pt x="30300" y="3286"/>
                  <a:pt x="30339" y="3279"/>
                  <a:pt x="30336" y="3240"/>
                </a:cubicBezTo>
                <a:cubicBezTo>
                  <a:pt x="30285" y="3238"/>
                  <a:pt x="30245" y="3245"/>
                  <a:pt x="30219" y="3261"/>
                </a:cubicBezTo>
                <a:close/>
                <a:moveTo>
                  <a:pt x="45284" y="3240"/>
                </a:moveTo>
                <a:cubicBezTo>
                  <a:pt x="45073" y="3176"/>
                  <a:pt x="45242" y="3300"/>
                  <a:pt x="45284" y="3240"/>
                </a:cubicBezTo>
                <a:close/>
                <a:moveTo>
                  <a:pt x="37018" y="3261"/>
                </a:moveTo>
                <a:cubicBezTo>
                  <a:pt x="37038" y="3261"/>
                  <a:pt x="37058" y="3261"/>
                  <a:pt x="37077" y="3261"/>
                </a:cubicBezTo>
                <a:cubicBezTo>
                  <a:pt x="37077" y="3247"/>
                  <a:pt x="37077" y="3233"/>
                  <a:pt x="37077" y="3218"/>
                </a:cubicBezTo>
                <a:cubicBezTo>
                  <a:pt x="37058" y="3218"/>
                  <a:pt x="37038" y="3218"/>
                  <a:pt x="37018" y="3218"/>
                </a:cubicBezTo>
                <a:cubicBezTo>
                  <a:pt x="37018" y="3233"/>
                  <a:pt x="37018" y="3247"/>
                  <a:pt x="37018" y="3261"/>
                </a:cubicBezTo>
                <a:close/>
                <a:moveTo>
                  <a:pt x="36023" y="3327"/>
                </a:moveTo>
                <a:cubicBezTo>
                  <a:pt x="36042" y="3305"/>
                  <a:pt x="36040" y="3245"/>
                  <a:pt x="35993" y="3218"/>
                </a:cubicBezTo>
                <a:cubicBezTo>
                  <a:pt x="35936" y="3268"/>
                  <a:pt x="36020" y="3331"/>
                  <a:pt x="36023" y="3327"/>
                </a:cubicBezTo>
                <a:close/>
                <a:moveTo>
                  <a:pt x="35085" y="3261"/>
                </a:moveTo>
                <a:cubicBezTo>
                  <a:pt x="35139" y="3248"/>
                  <a:pt x="34928" y="3249"/>
                  <a:pt x="34967" y="3283"/>
                </a:cubicBezTo>
                <a:cubicBezTo>
                  <a:pt x="35065" y="3277"/>
                  <a:pt x="35221" y="3313"/>
                  <a:pt x="35201" y="3218"/>
                </a:cubicBezTo>
                <a:cubicBezTo>
                  <a:pt x="35134" y="3213"/>
                  <a:pt x="35124" y="3252"/>
                  <a:pt x="35085" y="3261"/>
                </a:cubicBezTo>
                <a:close/>
                <a:moveTo>
                  <a:pt x="40800" y="3240"/>
                </a:moveTo>
                <a:cubicBezTo>
                  <a:pt x="40845" y="3237"/>
                  <a:pt x="40901" y="3242"/>
                  <a:pt x="40887" y="3195"/>
                </a:cubicBezTo>
                <a:cubicBezTo>
                  <a:pt x="40868" y="3195"/>
                  <a:pt x="40848" y="3195"/>
                  <a:pt x="40829" y="3195"/>
                </a:cubicBezTo>
                <a:cubicBezTo>
                  <a:pt x="40829" y="3218"/>
                  <a:pt x="40805" y="3222"/>
                  <a:pt x="40800" y="3240"/>
                </a:cubicBezTo>
                <a:close/>
                <a:moveTo>
                  <a:pt x="40096" y="3261"/>
                </a:moveTo>
                <a:cubicBezTo>
                  <a:pt x="40098" y="3248"/>
                  <a:pt x="40101" y="3235"/>
                  <a:pt x="40125" y="3240"/>
                </a:cubicBezTo>
                <a:cubicBezTo>
                  <a:pt x="40122" y="3213"/>
                  <a:pt x="40116" y="3188"/>
                  <a:pt x="40067" y="3195"/>
                </a:cubicBezTo>
                <a:cubicBezTo>
                  <a:pt x="40071" y="3221"/>
                  <a:pt x="40062" y="3258"/>
                  <a:pt x="40096" y="3261"/>
                </a:cubicBezTo>
                <a:close/>
                <a:moveTo>
                  <a:pt x="39422" y="3240"/>
                </a:moveTo>
                <a:cubicBezTo>
                  <a:pt x="39473" y="3241"/>
                  <a:pt x="39497" y="3222"/>
                  <a:pt x="39510" y="3195"/>
                </a:cubicBezTo>
                <a:cubicBezTo>
                  <a:pt x="39464" y="3198"/>
                  <a:pt x="39408" y="3192"/>
                  <a:pt x="39422" y="3240"/>
                </a:cubicBezTo>
                <a:close/>
                <a:moveTo>
                  <a:pt x="38279" y="3240"/>
                </a:moveTo>
                <a:cubicBezTo>
                  <a:pt x="38325" y="3245"/>
                  <a:pt x="38299" y="3288"/>
                  <a:pt x="38279" y="3306"/>
                </a:cubicBezTo>
                <a:cubicBezTo>
                  <a:pt x="38331" y="3308"/>
                  <a:pt x="38348" y="3283"/>
                  <a:pt x="38338" y="3240"/>
                </a:cubicBezTo>
                <a:cubicBezTo>
                  <a:pt x="38373" y="3229"/>
                  <a:pt x="38404" y="3216"/>
                  <a:pt x="38425" y="3195"/>
                </a:cubicBezTo>
                <a:cubicBezTo>
                  <a:pt x="38353" y="3192"/>
                  <a:pt x="38304" y="3207"/>
                  <a:pt x="38279" y="3240"/>
                </a:cubicBezTo>
                <a:close/>
                <a:moveTo>
                  <a:pt x="47541" y="3218"/>
                </a:moveTo>
                <a:cubicBezTo>
                  <a:pt x="47560" y="3218"/>
                  <a:pt x="47580" y="3218"/>
                  <a:pt x="47599" y="3218"/>
                </a:cubicBezTo>
                <a:cubicBezTo>
                  <a:pt x="47599" y="3203"/>
                  <a:pt x="47599" y="3188"/>
                  <a:pt x="47599" y="3173"/>
                </a:cubicBezTo>
                <a:cubicBezTo>
                  <a:pt x="47580" y="3173"/>
                  <a:pt x="47560" y="3173"/>
                  <a:pt x="47541" y="3173"/>
                </a:cubicBezTo>
                <a:cubicBezTo>
                  <a:pt x="47541" y="3188"/>
                  <a:pt x="47541" y="3203"/>
                  <a:pt x="47541" y="3218"/>
                </a:cubicBezTo>
                <a:close/>
                <a:moveTo>
                  <a:pt x="47189" y="3218"/>
                </a:moveTo>
                <a:cubicBezTo>
                  <a:pt x="47211" y="3234"/>
                  <a:pt x="47347" y="3211"/>
                  <a:pt x="47247" y="3173"/>
                </a:cubicBezTo>
                <a:cubicBezTo>
                  <a:pt x="47262" y="3191"/>
                  <a:pt x="47177" y="3209"/>
                  <a:pt x="47189" y="3218"/>
                </a:cubicBezTo>
                <a:close/>
                <a:moveTo>
                  <a:pt x="38045" y="3261"/>
                </a:moveTo>
                <a:cubicBezTo>
                  <a:pt x="38037" y="3220"/>
                  <a:pt x="38077" y="3213"/>
                  <a:pt x="38073" y="3173"/>
                </a:cubicBezTo>
                <a:cubicBezTo>
                  <a:pt x="37974" y="3157"/>
                  <a:pt x="37960" y="3258"/>
                  <a:pt x="38045" y="3261"/>
                </a:cubicBezTo>
                <a:close/>
                <a:moveTo>
                  <a:pt x="48186" y="3195"/>
                </a:moveTo>
                <a:cubicBezTo>
                  <a:pt x="48206" y="3195"/>
                  <a:pt x="48225" y="3195"/>
                  <a:pt x="48245" y="3195"/>
                </a:cubicBezTo>
                <a:cubicBezTo>
                  <a:pt x="48245" y="3181"/>
                  <a:pt x="48245" y="3167"/>
                  <a:pt x="48245" y="3152"/>
                </a:cubicBezTo>
                <a:cubicBezTo>
                  <a:pt x="48225" y="3152"/>
                  <a:pt x="48206" y="3152"/>
                  <a:pt x="48186" y="3152"/>
                </a:cubicBezTo>
                <a:cubicBezTo>
                  <a:pt x="48186" y="3167"/>
                  <a:pt x="48186" y="3181"/>
                  <a:pt x="48186" y="3195"/>
                </a:cubicBezTo>
                <a:close/>
                <a:moveTo>
                  <a:pt x="47072" y="3240"/>
                </a:moveTo>
                <a:cubicBezTo>
                  <a:pt x="47077" y="3199"/>
                  <a:pt x="47036" y="3192"/>
                  <a:pt x="47013" y="3173"/>
                </a:cubicBezTo>
                <a:cubicBezTo>
                  <a:pt x="47004" y="3166"/>
                  <a:pt x="47015" y="3143"/>
                  <a:pt x="46984" y="3152"/>
                </a:cubicBezTo>
                <a:cubicBezTo>
                  <a:pt x="46916" y="3199"/>
                  <a:pt x="46991" y="3239"/>
                  <a:pt x="47072" y="3240"/>
                </a:cubicBezTo>
                <a:close/>
                <a:moveTo>
                  <a:pt x="44962" y="3195"/>
                </a:moveTo>
                <a:cubicBezTo>
                  <a:pt x="44981" y="3195"/>
                  <a:pt x="45000" y="3195"/>
                  <a:pt x="45020" y="3195"/>
                </a:cubicBezTo>
                <a:cubicBezTo>
                  <a:pt x="45020" y="3181"/>
                  <a:pt x="45020" y="3167"/>
                  <a:pt x="45020" y="3152"/>
                </a:cubicBezTo>
                <a:cubicBezTo>
                  <a:pt x="45000" y="3152"/>
                  <a:pt x="44981" y="3152"/>
                  <a:pt x="44962" y="3152"/>
                </a:cubicBezTo>
                <a:cubicBezTo>
                  <a:pt x="44962" y="3167"/>
                  <a:pt x="44962" y="3181"/>
                  <a:pt x="44962" y="3195"/>
                </a:cubicBezTo>
                <a:close/>
                <a:moveTo>
                  <a:pt x="48537" y="3173"/>
                </a:moveTo>
                <a:cubicBezTo>
                  <a:pt x="48583" y="3171"/>
                  <a:pt x="48639" y="3176"/>
                  <a:pt x="48625" y="3129"/>
                </a:cubicBezTo>
                <a:cubicBezTo>
                  <a:pt x="48606" y="3129"/>
                  <a:pt x="48586" y="3129"/>
                  <a:pt x="48567" y="3129"/>
                </a:cubicBezTo>
                <a:cubicBezTo>
                  <a:pt x="48567" y="3152"/>
                  <a:pt x="48543" y="3156"/>
                  <a:pt x="48537" y="3173"/>
                </a:cubicBezTo>
                <a:close/>
                <a:moveTo>
                  <a:pt x="45284" y="3195"/>
                </a:moveTo>
                <a:cubicBezTo>
                  <a:pt x="45288" y="3169"/>
                  <a:pt x="45336" y="3146"/>
                  <a:pt x="45284" y="3129"/>
                </a:cubicBezTo>
                <a:cubicBezTo>
                  <a:pt x="45280" y="3156"/>
                  <a:pt x="45232" y="3179"/>
                  <a:pt x="45284" y="3195"/>
                </a:cubicBezTo>
                <a:close/>
                <a:moveTo>
                  <a:pt x="39656" y="3129"/>
                </a:moveTo>
                <a:cubicBezTo>
                  <a:pt x="39627" y="3129"/>
                  <a:pt x="39598" y="3129"/>
                  <a:pt x="39569" y="3129"/>
                </a:cubicBezTo>
                <a:cubicBezTo>
                  <a:pt x="39546" y="3134"/>
                  <a:pt x="39510" y="3131"/>
                  <a:pt x="39510" y="3152"/>
                </a:cubicBezTo>
                <a:cubicBezTo>
                  <a:pt x="39552" y="3139"/>
                  <a:pt x="39661" y="3177"/>
                  <a:pt x="39656" y="3129"/>
                </a:cubicBezTo>
                <a:close/>
                <a:moveTo>
                  <a:pt x="39070" y="3218"/>
                </a:moveTo>
                <a:cubicBezTo>
                  <a:pt x="39070" y="3260"/>
                  <a:pt x="39015" y="3342"/>
                  <a:pt x="39100" y="3349"/>
                </a:cubicBezTo>
                <a:cubicBezTo>
                  <a:pt x="39084" y="3330"/>
                  <a:pt x="39127" y="3309"/>
                  <a:pt x="39129" y="3306"/>
                </a:cubicBezTo>
                <a:cubicBezTo>
                  <a:pt x="39147" y="3219"/>
                  <a:pt x="39084" y="3251"/>
                  <a:pt x="39129" y="3218"/>
                </a:cubicBezTo>
                <a:cubicBezTo>
                  <a:pt x="39149" y="3203"/>
                  <a:pt x="39062" y="3186"/>
                  <a:pt x="39070" y="3173"/>
                </a:cubicBezTo>
                <a:cubicBezTo>
                  <a:pt x="39094" y="3168"/>
                  <a:pt x="39104" y="3155"/>
                  <a:pt x="39100" y="3129"/>
                </a:cubicBezTo>
                <a:cubicBezTo>
                  <a:pt x="38987" y="3105"/>
                  <a:pt x="39071" y="3189"/>
                  <a:pt x="39070" y="3218"/>
                </a:cubicBezTo>
                <a:close/>
                <a:moveTo>
                  <a:pt x="37810" y="3218"/>
                </a:moveTo>
                <a:cubicBezTo>
                  <a:pt x="37839" y="3218"/>
                  <a:pt x="37868" y="3218"/>
                  <a:pt x="37898" y="3218"/>
                </a:cubicBezTo>
                <a:cubicBezTo>
                  <a:pt x="37887" y="3180"/>
                  <a:pt x="37942" y="3161"/>
                  <a:pt x="37898" y="3152"/>
                </a:cubicBezTo>
                <a:cubicBezTo>
                  <a:pt x="37891" y="3168"/>
                  <a:pt x="37873" y="3177"/>
                  <a:pt x="37839" y="3173"/>
                </a:cubicBezTo>
                <a:cubicBezTo>
                  <a:pt x="37833" y="3156"/>
                  <a:pt x="37839" y="3131"/>
                  <a:pt x="37810" y="3129"/>
                </a:cubicBezTo>
                <a:cubicBezTo>
                  <a:pt x="37807" y="3189"/>
                  <a:pt x="37858" y="3174"/>
                  <a:pt x="37810" y="3218"/>
                </a:cubicBezTo>
                <a:close/>
                <a:moveTo>
                  <a:pt x="54136" y="3173"/>
                </a:moveTo>
                <a:cubicBezTo>
                  <a:pt x="54194" y="3173"/>
                  <a:pt x="54254" y="3173"/>
                  <a:pt x="54311" y="3173"/>
                </a:cubicBezTo>
                <a:cubicBezTo>
                  <a:pt x="54311" y="3057"/>
                  <a:pt x="54173" y="3135"/>
                  <a:pt x="54136" y="3173"/>
                </a:cubicBezTo>
                <a:close/>
                <a:moveTo>
                  <a:pt x="49358" y="3173"/>
                </a:moveTo>
                <a:cubicBezTo>
                  <a:pt x="49384" y="3169"/>
                  <a:pt x="49373" y="3051"/>
                  <a:pt x="49329" y="3129"/>
                </a:cubicBezTo>
                <a:cubicBezTo>
                  <a:pt x="49321" y="3143"/>
                  <a:pt x="49341" y="3176"/>
                  <a:pt x="49358" y="3173"/>
                </a:cubicBezTo>
                <a:close/>
                <a:moveTo>
                  <a:pt x="40330" y="3152"/>
                </a:moveTo>
                <a:cubicBezTo>
                  <a:pt x="40350" y="3152"/>
                  <a:pt x="40370" y="3152"/>
                  <a:pt x="40390" y="3152"/>
                </a:cubicBezTo>
                <a:cubicBezTo>
                  <a:pt x="40390" y="3137"/>
                  <a:pt x="40390" y="3122"/>
                  <a:pt x="40390" y="3107"/>
                </a:cubicBezTo>
                <a:cubicBezTo>
                  <a:pt x="40370" y="3107"/>
                  <a:pt x="40350" y="3107"/>
                  <a:pt x="40330" y="3107"/>
                </a:cubicBezTo>
                <a:cubicBezTo>
                  <a:pt x="40330" y="3122"/>
                  <a:pt x="40330" y="3137"/>
                  <a:pt x="40330" y="3152"/>
                </a:cubicBezTo>
                <a:close/>
                <a:moveTo>
                  <a:pt x="45137" y="3173"/>
                </a:moveTo>
                <a:cubicBezTo>
                  <a:pt x="45253" y="3201"/>
                  <a:pt x="45214" y="3114"/>
                  <a:pt x="45254" y="3086"/>
                </a:cubicBezTo>
                <a:cubicBezTo>
                  <a:pt x="45225" y="3086"/>
                  <a:pt x="45196" y="3086"/>
                  <a:pt x="45167" y="3086"/>
                </a:cubicBezTo>
                <a:cubicBezTo>
                  <a:pt x="45170" y="3124"/>
                  <a:pt x="45160" y="3154"/>
                  <a:pt x="45137" y="3173"/>
                </a:cubicBezTo>
                <a:close/>
                <a:moveTo>
                  <a:pt x="42265" y="3261"/>
                </a:moveTo>
                <a:cubicBezTo>
                  <a:pt x="42380" y="3282"/>
                  <a:pt x="42286" y="3146"/>
                  <a:pt x="42353" y="3129"/>
                </a:cubicBezTo>
                <a:cubicBezTo>
                  <a:pt x="42311" y="3125"/>
                  <a:pt x="42303" y="3093"/>
                  <a:pt x="42265" y="3086"/>
                </a:cubicBezTo>
                <a:cubicBezTo>
                  <a:pt x="42306" y="3152"/>
                  <a:pt x="42251" y="3164"/>
                  <a:pt x="42265" y="3261"/>
                </a:cubicBezTo>
                <a:close/>
                <a:moveTo>
                  <a:pt x="41210" y="3129"/>
                </a:moveTo>
                <a:cubicBezTo>
                  <a:pt x="41229" y="3129"/>
                  <a:pt x="41249" y="3129"/>
                  <a:pt x="41268" y="3129"/>
                </a:cubicBezTo>
                <a:cubicBezTo>
                  <a:pt x="41268" y="3114"/>
                  <a:pt x="41268" y="3101"/>
                  <a:pt x="41268" y="3086"/>
                </a:cubicBezTo>
                <a:cubicBezTo>
                  <a:pt x="41249" y="3086"/>
                  <a:pt x="41229" y="3086"/>
                  <a:pt x="41210" y="3086"/>
                </a:cubicBezTo>
                <a:cubicBezTo>
                  <a:pt x="41210" y="3101"/>
                  <a:pt x="41210" y="3114"/>
                  <a:pt x="41210" y="3129"/>
                </a:cubicBezTo>
                <a:close/>
                <a:moveTo>
                  <a:pt x="38045" y="3129"/>
                </a:moveTo>
                <a:cubicBezTo>
                  <a:pt x="38076" y="3155"/>
                  <a:pt x="38180" y="3137"/>
                  <a:pt x="38220" y="3107"/>
                </a:cubicBezTo>
                <a:cubicBezTo>
                  <a:pt x="38155" y="3098"/>
                  <a:pt x="38061" y="3057"/>
                  <a:pt x="38045" y="3129"/>
                </a:cubicBezTo>
                <a:close/>
                <a:moveTo>
                  <a:pt x="49886" y="3129"/>
                </a:moveTo>
                <a:cubicBezTo>
                  <a:pt x="49938" y="3117"/>
                  <a:pt x="50007" y="3119"/>
                  <a:pt x="50032" y="3086"/>
                </a:cubicBezTo>
                <a:cubicBezTo>
                  <a:pt x="50005" y="3063"/>
                  <a:pt x="49882" y="3066"/>
                  <a:pt x="49886" y="3129"/>
                </a:cubicBezTo>
                <a:close/>
                <a:moveTo>
                  <a:pt x="41913" y="3129"/>
                </a:moveTo>
                <a:cubicBezTo>
                  <a:pt x="41915" y="3092"/>
                  <a:pt x="41890" y="3073"/>
                  <a:pt x="41855" y="3063"/>
                </a:cubicBezTo>
                <a:cubicBezTo>
                  <a:pt x="41813" y="3095"/>
                  <a:pt x="41812" y="3149"/>
                  <a:pt x="41913" y="3129"/>
                </a:cubicBezTo>
                <a:close/>
                <a:moveTo>
                  <a:pt x="34235" y="3327"/>
                </a:moveTo>
                <a:cubicBezTo>
                  <a:pt x="34339" y="3339"/>
                  <a:pt x="34281" y="3248"/>
                  <a:pt x="34292" y="3195"/>
                </a:cubicBezTo>
                <a:cubicBezTo>
                  <a:pt x="34299" y="3165"/>
                  <a:pt x="34336" y="3153"/>
                  <a:pt x="34322" y="3107"/>
                </a:cubicBezTo>
                <a:cubicBezTo>
                  <a:pt x="34316" y="3090"/>
                  <a:pt x="34321" y="3064"/>
                  <a:pt x="34292" y="3063"/>
                </a:cubicBezTo>
                <a:cubicBezTo>
                  <a:pt x="34273" y="3152"/>
                  <a:pt x="34229" y="3221"/>
                  <a:pt x="34235" y="3327"/>
                </a:cubicBezTo>
                <a:close/>
                <a:moveTo>
                  <a:pt x="49738" y="3041"/>
                </a:moveTo>
                <a:cubicBezTo>
                  <a:pt x="49709" y="3169"/>
                  <a:pt x="49867" y="3050"/>
                  <a:pt x="49738" y="3041"/>
                </a:cubicBezTo>
                <a:close/>
                <a:moveTo>
                  <a:pt x="43760" y="3107"/>
                </a:moveTo>
                <a:cubicBezTo>
                  <a:pt x="43772" y="3076"/>
                  <a:pt x="43795" y="3071"/>
                  <a:pt x="43760" y="3041"/>
                </a:cubicBezTo>
                <a:cubicBezTo>
                  <a:pt x="43737" y="3047"/>
                  <a:pt x="43702" y="3042"/>
                  <a:pt x="43701" y="3063"/>
                </a:cubicBezTo>
                <a:cubicBezTo>
                  <a:pt x="43740" y="3063"/>
                  <a:pt x="43728" y="3102"/>
                  <a:pt x="43760" y="3107"/>
                </a:cubicBezTo>
                <a:close/>
                <a:moveTo>
                  <a:pt x="43408" y="3086"/>
                </a:moveTo>
                <a:cubicBezTo>
                  <a:pt x="43427" y="3086"/>
                  <a:pt x="43447" y="3086"/>
                  <a:pt x="43467" y="3086"/>
                </a:cubicBezTo>
                <a:cubicBezTo>
                  <a:pt x="43467" y="3071"/>
                  <a:pt x="43467" y="3056"/>
                  <a:pt x="43467" y="3041"/>
                </a:cubicBezTo>
                <a:cubicBezTo>
                  <a:pt x="43447" y="3041"/>
                  <a:pt x="43427" y="3041"/>
                  <a:pt x="43408" y="3041"/>
                </a:cubicBezTo>
                <a:cubicBezTo>
                  <a:pt x="43408" y="3056"/>
                  <a:pt x="43408" y="3071"/>
                  <a:pt x="43408" y="3086"/>
                </a:cubicBezTo>
                <a:close/>
                <a:moveTo>
                  <a:pt x="39363" y="3152"/>
                </a:moveTo>
                <a:cubicBezTo>
                  <a:pt x="39368" y="3097"/>
                  <a:pt x="39369" y="3045"/>
                  <a:pt x="39305" y="3041"/>
                </a:cubicBezTo>
                <a:cubicBezTo>
                  <a:pt x="39300" y="3096"/>
                  <a:pt x="39320" y="3133"/>
                  <a:pt x="39363" y="3152"/>
                </a:cubicBezTo>
                <a:close/>
                <a:moveTo>
                  <a:pt x="47659" y="3020"/>
                </a:moveTo>
                <a:cubicBezTo>
                  <a:pt x="47491" y="3010"/>
                  <a:pt x="47615" y="3102"/>
                  <a:pt x="47659" y="3020"/>
                </a:cubicBezTo>
                <a:close/>
                <a:moveTo>
                  <a:pt x="38308" y="3173"/>
                </a:moveTo>
                <a:cubicBezTo>
                  <a:pt x="38402" y="3186"/>
                  <a:pt x="38399" y="3132"/>
                  <a:pt x="38455" y="3173"/>
                </a:cubicBezTo>
                <a:cubicBezTo>
                  <a:pt x="38406" y="3137"/>
                  <a:pt x="38473" y="3012"/>
                  <a:pt x="38366" y="3020"/>
                </a:cubicBezTo>
                <a:cubicBezTo>
                  <a:pt x="38347" y="3117"/>
                  <a:pt x="38371" y="3110"/>
                  <a:pt x="38308" y="3173"/>
                </a:cubicBezTo>
                <a:close/>
                <a:moveTo>
                  <a:pt x="34850" y="3086"/>
                </a:moveTo>
                <a:cubicBezTo>
                  <a:pt x="34853" y="3059"/>
                  <a:pt x="34902" y="3035"/>
                  <a:pt x="34850" y="3020"/>
                </a:cubicBezTo>
                <a:cubicBezTo>
                  <a:pt x="34846" y="3045"/>
                  <a:pt x="34798" y="3069"/>
                  <a:pt x="34850" y="3086"/>
                </a:cubicBezTo>
                <a:close/>
                <a:moveTo>
                  <a:pt x="29134" y="3063"/>
                </a:moveTo>
                <a:cubicBezTo>
                  <a:pt x="29154" y="3063"/>
                  <a:pt x="29173" y="3063"/>
                  <a:pt x="29193" y="3063"/>
                </a:cubicBezTo>
                <a:cubicBezTo>
                  <a:pt x="29193" y="3048"/>
                  <a:pt x="29193" y="3034"/>
                  <a:pt x="29193" y="3020"/>
                </a:cubicBezTo>
                <a:cubicBezTo>
                  <a:pt x="29173" y="3020"/>
                  <a:pt x="29154" y="3020"/>
                  <a:pt x="29134" y="3020"/>
                </a:cubicBezTo>
                <a:cubicBezTo>
                  <a:pt x="29134" y="3034"/>
                  <a:pt x="29134" y="3048"/>
                  <a:pt x="29134" y="3063"/>
                </a:cubicBezTo>
                <a:close/>
                <a:moveTo>
                  <a:pt x="52406" y="3020"/>
                </a:moveTo>
                <a:cubicBezTo>
                  <a:pt x="52413" y="3029"/>
                  <a:pt x="52329" y="2994"/>
                  <a:pt x="52347" y="2997"/>
                </a:cubicBezTo>
                <a:cubicBezTo>
                  <a:pt x="52315" y="2992"/>
                  <a:pt x="52262" y="3000"/>
                  <a:pt x="52260" y="3020"/>
                </a:cubicBezTo>
                <a:cubicBezTo>
                  <a:pt x="52318" y="3033"/>
                  <a:pt x="52433" y="3060"/>
                  <a:pt x="52406" y="3020"/>
                </a:cubicBezTo>
                <a:close/>
                <a:moveTo>
                  <a:pt x="52113" y="3041"/>
                </a:moveTo>
                <a:cubicBezTo>
                  <a:pt x="52152" y="3070"/>
                  <a:pt x="52222" y="3071"/>
                  <a:pt x="52231" y="3020"/>
                </a:cubicBezTo>
                <a:cubicBezTo>
                  <a:pt x="52191" y="2991"/>
                  <a:pt x="52121" y="2990"/>
                  <a:pt x="52113" y="3041"/>
                </a:cubicBezTo>
                <a:close/>
                <a:moveTo>
                  <a:pt x="48332" y="2997"/>
                </a:moveTo>
                <a:cubicBezTo>
                  <a:pt x="48309" y="3131"/>
                  <a:pt x="48466" y="3012"/>
                  <a:pt x="48332" y="2997"/>
                </a:cubicBezTo>
                <a:close/>
                <a:moveTo>
                  <a:pt x="47922" y="3063"/>
                </a:moveTo>
                <a:cubicBezTo>
                  <a:pt x="47941" y="3063"/>
                  <a:pt x="47961" y="3063"/>
                  <a:pt x="47980" y="3063"/>
                </a:cubicBezTo>
                <a:cubicBezTo>
                  <a:pt x="48013" y="3032"/>
                  <a:pt x="48012" y="3009"/>
                  <a:pt x="47951" y="2997"/>
                </a:cubicBezTo>
                <a:cubicBezTo>
                  <a:pt x="47950" y="3026"/>
                  <a:pt x="47913" y="3028"/>
                  <a:pt x="47922" y="3063"/>
                </a:cubicBezTo>
                <a:close/>
                <a:moveTo>
                  <a:pt x="39452" y="3041"/>
                </a:moveTo>
                <a:cubicBezTo>
                  <a:pt x="39471" y="3041"/>
                  <a:pt x="39490" y="3041"/>
                  <a:pt x="39510" y="3041"/>
                </a:cubicBezTo>
                <a:cubicBezTo>
                  <a:pt x="39555" y="2987"/>
                  <a:pt x="39410" y="2976"/>
                  <a:pt x="39422" y="3020"/>
                </a:cubicBezTo>
                <a:cubicBezTo>
                  <a:pt x="39440" y="3021"/>
                  <a:pt x="39456" y="3023"/>
                  <a:pt x="39452" y="3041"/>
                </a:cubicBezTo>
                <a:close/>
                <a:moveTo>
                  <a:pt x="37458" y="3041"/>
                </a:moveTo>
                <a:cubicBezTo>
                  <a:pt x="37553" y="3014"/>
                  <a:pt x="37481" y="3113"/>
                  <a:pt x="37575" y="3086"/>
                </a:cubicBezTo>
                <a:cubicBezTo>
                  <a:pt x="37581" y="3021"/>
                  <a:pt x="37476" y="2964"/>
                  <a:pt x="37458" y="3041"/>
                </a:cubicBezTo>
                <a:close/>
                <a:moveTo>
                  <a:pt x="37253" y="3129"/>
                </a:moveTo>
                <a:cubicBezTo>
                  <a:pt x="37236" y="3090"/>
                  <a:pt x="37288" y="3000"/>
                  <a:pt x="37223" y="2997"/>
                </a:cubicBezTo>
                <a:cubicBezTo>
                  <a:pt x="37191" y="3039"/>
                  <a:pt x="37111" y="3133"/>
                  <a:pt x="37253" y="3129"/>
                </a:cubicBezTo>
                <a:close/>
                <a:moveTo>
                  <a:pt x="36725" y="3020"/>
                </a:moveTo>
                <a:cubicBezTo>
                  <a:pt x="36608" y="2942"/>
                  <a:pt x="36656" y="3090"/>
                  <a:pt x="36725" y="3020"/>
                </a:cubicBezTo>
                <a:close/>
                <a:moveTo>
                  <a:pt x="36227" y="3041"/>
                </a:moveTo>
                <a:cubicBezTo>
                  <a:pt x="36247" y="3041"/>
                  <a:pt x="36266" y="3041"/>
                  <a:pt x="36286" y="3041"/>
                </a:cubicBezTo>
                <a:cubicBezTo>
                  <a:pt x="36286" y="3027"/>
                  <a:pt x="36286" y="3012"/>
                  <a:pt x="36286" y="2997"/>
                </a:cubicBezTo>
                <a:cubicBezTo>
                  <a:pt x="36266" y="2997"/>
                  <a:pt x="36247" y="2997"/>
                  <a:pt x="36227" y="2997"/>
                </a:cubicBezTo>
                <a:cubicBezTo>
                  <a:pt x="36227" y="3012"/>
                  <a:pt x="36227" y="3027"/>
                  <a:pt x="36227" y="3041"/>
                </a:cubicBezTo>
                <a:close/>
                <a:moveTo>
                  <a:pt x="34087" y="3063"/>
                </a:moveTo>
                <a:cubicBezTo>
                  <a:pt x="34095" y="3032"/>
                  <a:pt x="34136" y="3026"/>
                  <a:pt x="34146" y="2997"/>
                </a:cubicBezTo>
                <a:cubicBezTo>
                  <a:pt x="34086" y="2978"/>
                  <a:pt x="34015" y="3054"/>
                  <a:pt x="34087" y="3063"/>
                </a:cubicBezTo>
                <a:close/>
                <a:moveTo>
                  <a:pt x="33531" y="2997"/>
                </a:moveTo>
                <a:cubicBezTo>
                  <a:pt x="33500" y="3125"/>
                  <a:pt x="33657" y="3006"/>
                  <a:pt x="33531" y="2997"/>
                </a:cubicBezTo>
                <a:close/>
                <a:moveTo>
                  <a:pt x="49329" y="3020"/>
                </a:moveTo>
                <a:cubicBezTo>
                  <a:pt x="49348" y="3020"/>
                  <a:pt x="49368" y="3020"/>
                  <a:pt x="49387" y="3020"/>
                </a:cubicBezTo>
                <a:cubicBezTo>
                  <a:pt x="49387" y="3005"/>
                  <a:pt x="49387" y="2990"/>
                  <a:pt x="49387" y="2975"/>
                </a:cubicBezTo>
                <a:cubicBezTo>
                  <a:pt x="49368" y="2975"/>
                  <a:pt x="49348" y="2975"/>
                  <a:pt x="49329" y="2975"/>
                </a:cubicBezTo>
                <a:cubicBezTo>
                  <a:pt x="49329" y="2990"/>
                  <a:pt x="49329" y="3005"/>
                  <a:pt x="49329" y="3020"/>
                </a:cubicBezTo>
                <a:close/>
                <a:moveTo>
                  <a:pt x="48421" y="3020"/>
                </a:moveTo>
                <a:cubicBezTo>
                  <a:pt x="48440" y="3020"/>
                  <a:pt x="48459" y="3020"/>
                  <a:pt x="48479" y="3020"/>
                </a:cubicBezTo>
                <a:cubicBezTo>
                  <a:pt x="48479" y="3005"/>
                  <a:pt x="48479" y="2990"/>
                  <a:pt x="48479" y="2975"/>
                </a:cubicBezTo>
                <a:cubicBezTo>
                  <a:pt x="48459" y="2975"/>
                  <a:pt x="48440" y="2975"/>
                  <a:pt x="48421" y="2975"/>
                </a:cubicBezTo>
                <a:cubicBezTo>
                  <a:pt x="48421" y="2990"/>
                  <a:pt x="48421" y="3005"/>
                  <a:pt x="48421" y="3020"/>
                </a:cubicBezTo>
                <a:close/>
                <a:moveTo>
                  <a:pt x="45900" y="3020"/>
                </a:moveTo>
                <a:cubicBezTo>
                  <a:pt x="45919" y="3020"/>
                  <a:pt x="45939" y="3020"/>
                  <a:pt x="45958" y="3020"/>
                </a:cubicBezTo>
                <a:cubicBezTo>
                  <a:pt x="45958" y="3005"/>
                  <a:pt x="45958" y="2990"/>
                  <a:pt x="45958" y="2975"/>
                </a:cubicBezTo>
                <a:cubicBezTo>
                  <a:pt x="45939" y="2975"/>
                  <a:pt x="45919" y="2975"/>
                  <a:pt x="45900" y="2975"/>
                </a:cubicBezTo>
                <a:cubicBezTo>
                  <a:pt x="45900" y="2990"/>
                  <a:pt x="45900" y="3005"/>
                  <a:pt x="45900" y="3020"/>
                </a:cubicBezTo>
                <a:close/>
                <a:moveTo>
                  <a:pt x="44815" y="3041"/>
                </a:moveTo>
                <a:cubicBezTo>
                  <a:pt x="44838" y="3036"/>
                  <a:pt x="44873" y="3041"/>
                  <a:pt x="44874" y="3020"/>
                </a:cubicBezTo>
                <a:cubicBezTo>
                  <a:pt x="44835" y="3020"/>
                  <a:pt x="44847" y="2981"/>
                  <a:pt x="44815" y="2975"/>
                </a:cubicBezTo>
                <a:cubicBezTo>
                  <a:pt x="44804" y="3006"/>
                  <a:pt x="44780" y="3012"/>
                  <a:pt x="44815" y="3041"/>
                </a:cubicBezTo>
                <a:close/>
                <a:moveTo>
                  <a:pt x="39217" y="2997"/>
                </a:moveTo>
                <a:cubicBezTo>
                  <a:pt x="39187" y="2997"/>
                  <a:pt x="39182" y="2979"/>
                  <a:pt x="39158" y="2975"/>
                </a:cubicBezTo>
                <a:cubicBezTo>
                  <a:pt x="39074" y="3020"/>
                  <a:pt x="39217" y="3045"/>
                  <a:pt x="39217" y="2997"/>
                </a:cubicBezTo>
                <a:close/>
                <a:moveTo>
                  <a:pt x="37370" y="3063"/>
                </a:moveTo>
                <a:cubicBezTo>
                  <a:pt x="37407" y="3038"/>
                  <a:pt x="37394" y="2972"/>
                  <a:pt x="37312" y="2975"/>
                </a:cubicBezTo>
                <a:cubicBezTo>
                  <a:pt x="37303" y="3026"/>
                  <a:pt x="37318" y="3059"/>
                  <a:pt x="37370" y="3063"/>
                </a:cubicBezTo>
                <a:close/>
                <a:moveTo>
                  <a:pt x="52905" y="3020"/>
                </a:moveTo>
                <a:cubicBezTo>
                  <a:pt x="52984" y="3035"/>
                  <a:pt x="52960" y="2973"/>
                  <a:pt x="52993" y="2953"/>
                </a:cubicBezTo>
                <a:cubicBezTo>
                  <a:pt x="52914" y="2938"/>
                  <a:pt x="52937" y="2999"/>
                  <a:pt x="52905" y="3020"/>
                </a:cubicBezTo>
                <a:close/>
                <a:moveTo>
                  <a:pt x="52377" y="2997"/>
                </a:moveTo>
                <a:cubicBezTo>
                  <a:pt x="52397" y="2997"/>
                  <a:pt x="52416" y="2997"/>
                  <a:pt x="52436" y="2997"/>
                </a:cubicBezTo>
                <a:cubicBezTo>
                  <a:pt x="52436" y="2982"/>
                  <a:pt x="52436" y="2968"/>
                  <a:pt x="52436" y="2953"/>
                </a:cubicBezTo>
                <a:cubicBezTo>
                  <a:pt x="52416" y="2953"/>
                  <a:pt x="52397" y="2953"/>
                  <a:pt x="52377" y="2953"/>
                </a:cubicBezTo>
                <a:cubicBezTo>
                  <a:pt x="52377" y="2968"/>
                  <a:pt x="52377" y="2982"/>
                  <a:pt x="52377" y="2997"/>
                </a:cubicBezTo>
                <a:close/>
                <a:moveTo>
                  <a:pt x="48860" y="2975"/>
                </a:moveTo>
                <a:cubicBezTo>
                  <a:pt x="48809" y="2977"/>
                  <a:pt x="48769" y="2970"/>
                  <a:pt x="48743" y="2953"/>
                </a:cubicBezTo>
                <a:cubicBezTo>
                  <a:pt x="48720" y="3029"/>
                  <a:pt x="48854" y="3039"/>
                  <a:pt x="48860" y="2975"/>
                </a:cubicBezTo>
                <a:close/>
                <a:moveTo>
                  <a:pt x="46428" y="2953"/>
                </a:moveTo>
                <a:cubicBezTo>
                  <a:pt x="46337" y="3027"/>
                  <a:pt x="46535" y="3020"/>
                  <a:pt x="46428" y="2953"/>
                </a:cubicBezTo>
                <a:close/>
                <a:moveTo>
                  <a:pt x="40829" y="2997"/>
                </a:moveTo>
                <a:cubicBezTo>
                  <a:pt x="40803" y="3075"/>
                  <a:pt x="40925" y="3035"/>
                  <a:pt x="40946" y="3020"/>
                </a:cubicBezTo>
                <a:cubicBezTo>
                  <a:pt x="40951" y="2972"/>
                  <a:pt x="40922" y="2949"/>
                  <a:pt x="40859" y="2953"/>
                </a:cubicBezTo>
                <a:cubicBezTo>
                  <a:pt x="40847" y="2991"/>
                  <a:pt x="40902" y="3009"/>
                  <a:pt x="40859" y="3020"/>
                </a:cubicBezTo>
                <a:cubicBezTo>
                  <a:pt x="40857" y="3006"/>
                  <a:pt x="40854" y="2993"/>
                  <a:pt x="40829" y="2997"/>
                </a:cubicBezTo>
                <a:close/>
                <a:moveTo>
                  <a:pt x="40711" y="3063"/>
                </a:moveTo>
                <a:cubicBezTo>
                  <a:pt x="40731" y="3063"/>
                  <a:pt x="40751" y="3063"/>
                  <a:pt x="40770" y="3063"/>
                </a:cubicBezTo>
                <a:cubicBezTo>
                  <a:pt x="40788" y="3062"/>
                  <a:pt x="40805" y="3060"/>
                  <a:pt x="40800" y="3041"/>
                </a:cubicBezTo>
                <a:cubicBezTo>
                  <a:pt x="40726" y="3053"/>
                  <a:pt x="40881" y="2932"/>
                  <a:pt x="40741" y="2953"/>
                </a:cubicBezTo>
                <a:cubicBezTo>
                  <a:pt x="40765" y="3015"/>
                  <a:pt x="40699" y="3011"/>
                  <a:pt x="40711" y="3063"/>
                </a:cubicBezTo>
                <a:close/>
                <a:moveTo>
                  <a:pt x="38660" y="3020"/>
                </a:moveTo>
                <a:cubicBezTo>
                  <a:pt x="38602" y="2969"/>
                  <a:pt x="38555" y="3057"/>
                  <a:pt x="38602" y="3086"/>
                </a:cubicBezTo>
                <a:cubicBezTo>
                  <a:pt x="38669" y="3083"/>
                  <a:pt x="38763" y="2988"/>
                  <a:pt x="38689" y="2953"/>
                </a:cubicBezTo>
                <a:cubicBezTo>
                  <a:pt x="38688" y="2981"/>
                  <a:pt x="38652" y="2984"/>
                  <a:pt x="38660" y="3020"/>
                </a:cubicBezTo>
                <a:close/>
                <a:moveTo>
                  <a:pt x="11871" y="2975"/>
                </a:moveTo>
                <a:cubicBezTo>
                  <a:pt x="11833" y="2974"/>
                  <a:pt x="11830" y="2947"/>
                  <a:pt x="11783" y="2953"/>
                </a:cubicBezTo>
                <a:cubicBezTo>
                  <a:pt x="11737" y="3008"/>
                  <a:pt x="11883" y="3018"/>
                  <a:pt x="11871" y="2975"/>
                </a:cubicBezTo>
                <a:close/>
                <a:moveTo>
                  <a:pt x="53198" y="2975"/>
                </a:moveTo>
                <a:cubicBezTo>
                  <a:pt x="53264" y="2981"/>
                  <a:pt x="53308" y="2970"/>
                  <a:pt x="53315" y="2931"/>
                </a:cubicBezTo>
                <a:cubicBezTo>
                  <a:pt x="53248" y="2925"/>
                  <a:pt x="53204" y="2936"/>
                  <a:pt x="53198" y="2975"/>
                </a:cubicBezTo>
                <a:close/>
                <a:moveTo>
                  <a:pt x="51204" y="2975"/>
                </a:moveTo>
                <a:cubicBezTo>
                  <a:pt x="51224" y="2975"/>
                  <a:pt x="51244" y="2975"/>
                  <a:pt x="51263" y="2975"/>
                </a:cubicBezTo>
                <a:cubicBezTo>
                  <a:pt x="51263" y="2961"/>
                  <a:pt x="51263" y="2946"/>
                  <a:pt x="51263" y="2931"/>
                </a:cubicBezTo>
                <a:cubicBezTo>
                  <a:pt x="51244" y="2931"/>
                  <a:pt x="51224" y="2931"/>
                  <a:pt x="51204" y="2931"/>
                </a:cubicBezTo>
                <a:cubicBezTo>
                  <a:pt x="51204" y="2946"/>
                  <a:pt x="51204" y="2961"/>
                  <a:pt x="51204" y="2975"/>
                </a:cubicBezTo>
                <a:close/>
                <a:moveTo>
                  <a:pt x="50178" y="2975"/>
                </a:moveTo>
                <a:cubicBezTo>
                  <a:pt x="50261" y="2919"/>
                  <a:pt x="50117" y="2917"/>
                  <a:pt x="50090" y="2953"/>
                </a:cubicBezTo>
                <a:cubicBezTo>
                  <a:pt x="50071" y="2982"/>
                  <a:pt x="50132" y="3008"/>
                  <a:pt x="50178" y="2975"/>
                </a:cubicBezTo>
                <a:close/>
                <a:moveTo>
                  <a:pt x="42353" y="2975"/>
                </a:moveTo>
                <a:cubicBezTo>
                  <a:pt x="42372" y="2975"/>
                  <a:pt x="42392" y="2975"/>
                  <a:pt x="42412" y="2975"/>
                </a:cubicBezTo>
                <a:cubicBezTo>
                  <a:pt x="42412" y="2961"/>
                  <a:pt x="42412" y="2946"/>
                  <a:pt x="42412" y="2931"/>
                </a:cubicBezTo>
                <a:cubicBezTo>
                  <a:pt x="42392" y="2931"/>
                  <a:pt x="42372" y="2931"/>
                  <a:pt x="42353" y="2931"/>
                </a:cubicBezTo>
                <a:cubicBezTo>
                  <a:pt x="42353" y="2946"/>
                  <a:pt x="42353" y="2961"/>
                  <a:pt x="42353" y="2975"/>
                </a:cubicBezTo>
                <a:close/>
                <a:moveTo>
                  <a:pt x="21513" y="2975"/>
                </a:moveTo>
                <a:cubicBezTo>
                  <a:pt x="21558" y="2972"/>
                  <a:pt x="21622" y="2984"/>
                  <a:pt x="21631" y="2953"/>
                </a:cubicBezTo>
                <a:cubicBezTo>
                  <a:pt x="21592" y="2925"/>
                  <a:pt x="21522" y="2924"/>
                  <a:pt x="21513" y="2975"/>
                </a:cubicBezTo>
                <a:close/>
                <a:moveTo>
                  <a:pt x="18641" y="2997"/>
                </a:moveTo>
                <a:cubicBezTo>
                  <a:pt x="18606" y="2993"/>
                  <a:pt x="18623" y="2973"/>
                  <a:pt x="18641" y="2953"/>
                </a:cubicBezTo>
                <a:cubicBezTo>
                  <a:pt x="18602" y="2946"/>
                  <a:pt x="18586" y="2922"/>
                  <a:pt x="18524" y="2931"/>
                </a:cubicBezTo>
                <a:cubicBezTo>
                  <a:pt x="18516" y="2976"/>
                  <a:pt x="18637" y="3033"/>
                  <a:pt x="18641" y="2997"/>
                </a:cubicBezTo>
                <a:close/>
                <a:moveTo>
                  <a:pt x="15095" y="2975"/>
                </a:moveTo>
                <a:cubicBezTo>
                  <a:pt x="15114" y="2975"/>
                  <a:pt x="15134" y="2975"/>
                  <a:pt x="15154" y="2975"/>
                </a:cubicBezTo>
                <a:cubicBezTo>
                  <a:pt x="15154" y="2961"/>
                  <a:pt x="15154" y="2946"/>
                  <a:pt x="15154" y="2931"/>
                </a:cubicBezTo>
                <a:cubicBezTo>
                  <a:pt x="15134" y="2931"/>
                  <a:pt x="15114" y="2931"/>
                  <a:pt x="15095" y="2931"/>
                </a:cubicBezTo>
                <a:cubicBezTo>
                  <a:pt x="15095" y="2946"/>
                  <a:pt x="15095" y="2961"/>
                  <a:pt x="15095" y="2975"/>
                </a:cubicBezTo>
                <a:close/>
                <a:moveTo>
                  <a:pt x="13277" y="2931"/>
                </a:moveTo>
                <a:cubicBezTo>
                  <a:pt x="13254" y="3065"/>
                  <a:pt x="13412" y="2946"/>
                  <a:pt x="13277" y="2931"/>
                </a:cubicBezTo>
                <a:close/>
                <a:moveTo>
                  <a:pt x="49944" y="2909"/>
                </a:moveTo>
                <a:cubicBezTo>
                  <a:pt x="49913" y="3037"/>
                  <a:pt x="50071" y="2919"/>
                  <a:pt x="49944" y="2909"/>
                </a:cubicBezTo>
                <a:close/>
                <a:moveTo>
                  <a:pt x="43496" y="2931"/>
                </a:moveTo>
                <a:cubicBezTo>
                  <a:pt x="43356" y="2870"/>
                  <a:pt x="43425" y="3003"/>
                  <a:pt x="43496" y="2931"/>
                </a:cubicBezTo>
                <a:close/>
                <a:moveTo>
                  <a:pt x="42705" y="2953"/>
                </a:moveTo>
                <a:cubicBezTo>
                  <a:pt x="42763" y="2954"/>
                  <a:pt x="42742" y="3014"/>
                  <a:pt x="42822" y="2997"/>
                </a:cubicBezTo>
                <a:cubicBezTo>
                  <a:pt x="42820" y="2967"/>
                  <a:pt x="42836" y="2949"/>
                  <a:pt x="42851" y="2931"/>
                </a:cubicBezTo>
                <a:cubicBezTo>
                  <a:pt x="42807" y="2897"/>
                  <a:pt x="42731" y="2915"/>
                  <a:pt x="42705" y="2953"/>
                </a:cubicBezTo>
                <a:close/>
                <a:moveTo>
                  <a:pt x="41679" y="2975"/>
                </a:moveTo>
                <a:cubicBezTo>
                  <a:pt x="41587" y="2985"/>
                  <a:pt x="41601" y="2916"/>
                  <a:pt x="41532" y="2909"/>
                </a:cubicBezTo>
                <a:cubicBezTo>
                  <a:pt x="41487" y="2990"/>
                  <a:pt x="41640" y="3031"/>
                  <a:pt x="41679" y="2975"/>
                </a:cubicBezTo>
                <a:close/>
                <a:moveTo>
                  <a:pt x="40242" y="2953"/>
                </a:moveTo>
                <a:cubicBezTo>
                  <a:pt x="40262" y="2953"/>
                  <a:pt x="40282" y="2953"/>
                  <a:pt x="40301" y="2953"/>
                </a:cubicBezTo>
                <a:cubicBezTo>
                  <a:pt x="40301" y="2939"/>
                  <a:pt x="40301" y="2924"/>
                  <a:pt x="40301" y="2909"/>
                </a:cubicBezTo>
                <a:cubicBezTo>
                  <a:pt x="40282" y="2909"/>
                  <a:pt x="40262" y="2909"/>
                  <a:pt x="40242" y="2909"/>
                </a:cubicBezTo>
                <a:cubicBezTo>
                  <a:pt x="40242" y="2924"/>
                  <a:pt x="40242" y="2939"/>
                  <a:pt x="40242" y="2953"/>
                </a:cubicBezTo>
                <a:close/>
                <a:moveTo>
                  <a:pt x="38982" y="2953"/>
                </a:moveTo>
                <a:cubicBezTo>
                  <a:pt x="39026" y="2988"/>
                  <a:pt x="39149" y="2985"/>
                  <a:pt x="39129" y="2909"/>
                </a:cubicBezTo>
                <a:cubicBezTo>
                  <a:pt x="39056" y="2906"/>
                  <a:pt x="39007" y="2921"/>
                  <a:pt x="38982" y="2953"/>
                </a:cubicBezTo>
                <a:close/>
                <a:moveTo>
                  <a:pt x="32535" y="2931"/>
                </a:moveTo>
                <a:cubicBezTo>
                  <a:pt x="32394" y="2870"/>
                  <a:pt x="32463" y="3003"/>
                  <a:pt x="32535" y="2931"/>
                </a:cubicBezTo>
                <a:close/>
                <a:moveTo>
                  <a:pt x="51439" y="2931"/>
                </a:moveTo>
                <a:cubicBezTo>
                  <a:pt x="51490" y="2933"/>
                  <a:pt x="51514" y="2915"/>
                  <a:pt x="51527" y="2887"/>
                </a:cubicBezTo>
                <a:cubicBezTo>
                  <a:pt x="51481" y="2889"/>
                  <a:pt x="51426" y="2885"/>
                  <a:pt x="51439" y="2931"/>
                </a:cubicBezTo>
                <a:close/>
                <a:moveTo>
                  <a:pt x="44317" y="2953"/>
                </a:moveTo>
                <a:cubicBezTo>
                  <a:pt x="44396" y="2969"/>
                  <a:pt x="44374" y="2907"/>
                  <a:pt x="44404" y="2887"/>
                </a:cubicBezTo>
                <a:cubicBezTo>
                  <a:pt x="44340" y="2883"/>
                  <a:pt x="44312" y="2906"/>
                  <a:pt x="44317" y="2953"/>
                </a:cubicBezTo>
                <a:close/>
                <a:moveTo>
                  <a:pt x="42060" y="2909"/>
                </a:moveTo>
                <a:cubicBezTo>
                  <a:pt x="42060" y="2924"/>
                  <a:pt x="42060" y="2939"/>
                  <a:pt x="42060" y="2953"/>
                </a:cubicBezTo>
                <a:cubicBezTo>
                  <a:pt x="42132" y="2987"/>
                  <a:pt x="42146" y="2879"/>
                  <a:pt x="42089" y="2887"/>
                </a:cubicBezTo>
                <a:cubicBezTo>
                  <a:pt x="42088" y="2900"/>
                  <a:pt x="42085" y="2913"/>
                  <a:pt x="42060" y="2909"/>
                </a:cubicBezTo>
                <a:close/>
                <a:moveTo>
                  <a:pt x="41826" y="2931"/>
                </a:moveTo>
                <a:cubicBezTo>
                  <a:pt x="41876" y="2933"/>
                  <a:pt x="41900" y="2915"/>
                  <a:pt x="41913" y="2887"/>
                </a:cubicBezTo>
                <a:cubicBezTo>
                  <a:pt x="41867" y="2889"/>
                  <a:pt x="41812" y="2885"/>
                  <a:pt x="41826" y="2931"/>
                </a:cubicBezTo>
                <a:close/>
                <a:moveTo>
                  <a:pt x="38073" y="3041"/>
                </a:moveTo>
                <a:cubicBezTo>
                  <a:pt x="38153" y="3048"/>
                  <a:pt x="38193" y="2913"/>
                  <a:pt x="38132" y="2887"/>
                </a:cubicBezTo>
                <a:cubicBezTo>
                  <a:pt x="38100" y="2928"/>
                  <a:pt x="38094" y="2991"/>
                  <a:pt x="38073" y="3041"/>
                </a:cubicBezTo>
                <a:close/>
                <a:moveTo>
                  <a:pt x="36373" y="2931"/>
                </a:moveTo>
                <a:cubicBezTo>
                  <a:pt x="36403" y="2931"/>
                  <a:pt x="36432" y="2931"/>
                  <a:pt x="36462" y="2931"/>
                </a:cubicBezTo>
                <a:cubicBezTo>
                  <a:pt x="36465" y="2892"/>
                  <a:pt x="36432" y="2880"/>
                  <a:pt x="36373" y="2887"/>
                </a:cubicBezTo>
                <a:cubicBezTo>
                  <a:pt x="36373" y="2902"/>
                  <a:pt x="36373" y="2916"/>
                  <a:pt x="36373" y="2931"/>
                </a:cubicBezTo>
                <a:close/>
                <a:moveTo>
                  <a:pt x="28929" y="2931"/>
                </a:moveTo>
                <a:cubicBezTo>
                  <a:pt x="28976" y="2930"/>
                  <a:pt x="29031" y="2934"/>
                  <a:pt x="29017" y="2887"/>
                </a:cubicBezTo>
                <a:cubicBezTo>
                  <a:pt x="28997" y="2887"/>
                  <a:pt x="28977" y="2887"/>
                  <a:pt x="28958" y="2887"/>
                </a:cubicBezTo>
                <a:cubicBezTo>
                  <a:pt x="28958" y="2909"/>
                  <a:pt x="28935" y="2913"/>
                  <a:pt x="28929" y="2931"/>
                </a:cubicBezTo>
                <a:close/>
                <a:moveTo>
                  <a:pt x="53812" y="2909"/>
                </a:moveTo>
                <a:cubicBezTo>
                  <a:pt x="53856" y="2934"/>
                  <a:pt x="53884" y="2933"/>
                  <a:pt x="53901" y="2887"/>
                </a:cubicBezTo>
                <a:cubicBezTo>
                  <a:pt x="53860" y="2888"/>
                  <a:pt x="53836" y="2877"/>
                  <a:pt x="53812" y="2865"/>
                </a:cubicBezTo>
                <a:cubicBezTo>
                  <a:pt x="53812" y="2880"/>
                  <a:pt x="53812" y="2894"/>
                  <a:pt x="53812" y="2909"/>
                </a:cubicBezTo>
                <a:close/>
                <a:moveTo>
                  <a:pt x="45694" y="2953"/>
                </a:moveTo>
                <a:cubicBezTo>
                  <a:pt x="45694" y="2924"/>
                  <a:pt x="45694" y="2894"/>
                  <a:pt x="45694" y="2865"/>
                </a:cubicBezTo>
                <a:cubicBezTo>
                  <a:pt x="45579" y="2850"/>
                  <a:pt x="45598" y="2958"/>
                  <a:pt x="45694" y="2953"/>
                </a:cubicBezTo>
                <a:close/>
                <a:moveTo>
                  <a:pt x="45460" y="2887"/>
                </a:moveTo>
                <a:cubicBezTo>
                  <a:pt x="45361" y="2820"/>
                  <a:pt x="45371" y="2969"/>
                  <a:pt x="45460" y="2887"/>
                </a:cubicBezTo>
                <a:close/>
                <a:moveTo>
                  <a:pt x="44082" y="2909"/>
                </a:moveTo>
                <a:cubicBezTo>
                  <a:pt x="44133" y="2910"/>
                  <a:pt x="44157" y="2892"/>
                  <a:pt x="44171" y="2865"/>
                </a:cubicBezTo>
                <a:cubicBezTo>
                  <a:pt x="44124" y="2867"/>
                  <a:pt x="44068" y="2862"/>
                  <a:pt x="44082" y="2909"/>
                </a:cubicBezTo>
                <a:close/>
                <a:moveTo>
                  <a:pt x="38631" y="2953"/>
                </a:moveTo>
                <a:cubicBezTo>
                  <a:pt x="38652" y="2937"/>
                  <a:pt x="38704" y="2846"/>
                  <a:pt x="38602" y="2865"/>
                </a:cubicBezTo>
                <a:cubicBezTo>
                  <a:pt x="38607" y="2898"/>
                  <a:pt x="38591" y="2946"/>
                  <a:pt x="38631" y="2953"/>
                </a:cubicBezTo>
                <a:close/>
                <a:moveTo>
                  <a:pt x="28489" y="2909"/>
                </a:moveTo>
                <a:cubicBezTo>
                  <a:pt x="28509" y="2909"/>
                  <a:pt x="28529" y="2909"/>
                  <a:pt x="28548" y="2909"/>
                </a:cubicBezTo>
                <a:cubicBezTo>
                  <a:pt x="28548" y="2894"/>
                  <a:pt x="28548" y="2880"/>
                  <a:pt x="28548" y="2865"/>
                </a:cubicBezTo>
                <a:cubicBezTo>
                  <a:pt x="28529" y="2865"/>
                  <a:pt x="28509" y="2865"/>
                  <a:pt x="28489" y="2865"/>
                </a:cubicBezTo>
                <a:cubicBezTo>
                  <a:pt x="28489" y="2880"/>
                  <a:pt x="28489" y="2894"/>
                  <a:pt x="28489" y="2909"/>
                </a:cubicBezTo>
                <a:close/>
                <a:moveTo>
                  <a:pt x="16238" y="2909"/>
                </a:moveTo>
                <a:cubicBezTo>
                  <a:pt x="16258" y="2909"/>
                  <a:pt x="16277" y="2909"/>
                  <a:pt x="16297" y="2909"/>
                </a:cubicBezTo>
                <a:cubicBezTo>
                  <a:pt x="16297" y="2894"/>
                  <a:pt x="16297" y="2880"/>
                  <a:pt x="16297" y="2865"/>
                </a:cubicBezTo>
                <a:cubicBezTo>
                  <a:pt x="16277" y="2865"/>
                  <a:pt x="16258" y="2865"/>
                  <a:pt x="16238" y="2865"/>
                </a:cubicBezTo>
                <a:cubicBezTo>
                  <a:pt x="16238" y="2880"/>
                  <a:pt x="16238" y="2894"/>
                  <a:pt x="16238" y="2909"/>
                </a:cubicBezTo>
                <a:close/>
                <a:moveTo>
                  <a:pt x="52347" y="2909"/>
                </a:moveTo>
                <a:cubicBezTo>
                  <a:pt x="52360" y="2907"/>
                  <a:pt x="52391" y="2849"/>
                  <a:pt x="52406" y="2843"/>
                </a:cubicBezTo>
                <a:cubicBezTo>
                  <a:pt x="52314" y="2834"/>
                  <a:pt x="52313" y="2913"/>
                  <a:pt x="52347" y="2909"/>
                </a:cubicBezTo>
                <a:close/>
                <a:moveTo>
                  <a:pt x="49916" y="2865"/>
                </a:moveTo>
                <a:cubicBezTo>
                  <a:pt x="50014" y="2932"/>
                  <a:pt x="50004" y="2784"/>
                  <a:pt x="49916" y="2865"/>
                </a:cubicBezTo>
                <a:close/>
                <a:moveTo>
                  <a:pt x="48391" y="2909"/>
                </a:moveTo>
                <a:cubicBezTo>
                  <a:pt x="48413" y="2892"/>
                  <a:pt x="48382" y="2790"/>
                  <a:pt x="48332" y="2865"/>
                </a:cubicBezTo>
                <a:cubicBezTo>
                  <a:pt x="48356" y="2854"/>
                  <a:pt x="48379" y="2919"/>
                  <a:pt x="48391" y="2909"/>
                </a:cubicBezTo>
                <a:close/>
                <a:moveTo>
                  <a:pt x="45958" y="2865"/>
                </a:moveTo>
                <a:cubicBezTo>
                  <a:pt x="45859" y="2798"/>
                  <a:pt x="45869" y="2946"/>
                  <a:pt x="45958" y="2865"/>
                </a:cubicBezTo>
                <a:close/>
                <a:moveTo>
                  <a:pt x="38425" y="2887"/>
                </a:moveTo>
                <a:cubicBezTo>
                  <a:pt x="38476" y="2888"/>
                  <a:pt x="38501" y="2870"/>
                  <a:pt x="38514" y="2843"/>
                </a:cubicBezTo>
                <a:cubicBezTo>
                  <a:pt x="38467" y="2845"/>
                  <a:pt x="38412" y="2840"/>
                  <a:pt x="38425" y="2887"/>
                </a:cubicBezTo>
                <a:close/>
                <a:moveTo>
                  <a:pt x="37223" y="2909"/>
                </a:moveTo>
                <a:cubicBezTo>
                  <a:pt x="37309" y="2942"/>
                  <a:pt x="37309" y="2811"/>
                  <a:pt x="37223" y="2843"/>
                </a:cubicBezTo>
                <a:cubicBezTo>
                  <a:pt x="37223" y="2865"/>
                  <a:pt x="37223" y="2887"/>
                  <a:pt x="37223" y="2909"/>
                </a:cubicBezTo>
                <a:close/>
                <a:moveTo>
                  <a:pt x="33970" y="2887"/>
                </a:moveTo>
                <a:cubicBezTo>
                  <a:pt x="33990" y="2887"/>
                  <a:pt x="34009" y="2887"/>
                  <a:pt x="34029" y="2887"/>
                </a:cubicBezTo>
                <a:cubicBezTo>
                  <a:pt x="34074" y="2833"/>
                  <a:pt x="33929" y="2822"/>
                  <a:pt x="33941" y="2865"/>
                </a:cubicBezTo>
                <a:cubicBezTo>
                  <a:pt x="33958" y="2867"/>
                  <a:pt x="33976" y="2868"/>
                  <a:pt x="33970" y="2887"/>
                </a:cubicBezTo>
                <a:close/>
                <a:moveTo>
                  <a:pt x="31010" y="2887"/>
                </a:moveTo>
                <a:cubicBezTo>
                  <a:pt x="31060" y="2888"/>
                  <a:pt x="31085" y="2870"/>
                  <a:pt x="31098" y="2843"/>
                </a:cubicBezTo>
                <a:cubicBezTo>
                  <a:pt x="31048" y="2842"/>
                  <a:pt x="31023" y="2860"/>
                  <a:pt x="31010" y="2887"/>
                </a:cubicBezTo>
                <a:close/>
                <a:moveTo>
                  <a:pt x="50824" y="2887"/>
                </a:moveTo>
                <a:cubicBezTo>
                  <a:pt x="50850" y="2883"/>
                  <a:pt x="50838" y="2765"/>
                  <a:pt x="50794" y="2843"/>
                </a:cubicBezTo>
                <a:cubicBezTo>
                  <a:pt x="50787" y="2856"/>
                  <a:pt x="50806" y="2889"/>
                  <a:pt x="50824" y="2887"/>
                </a:cubicBezTo>
                <a:close/>
                <a:moveTo>
                  <a:pt x="50589" y="2909"/>
                </a:moveTo>
                <a:cubicBezTo>
                  <a:pt x="50602" y="2840"/>
                  <a:pt x="50564" y="2811"/>
                  <a:pt x="50472" y="2821"/>
                </a:cubicBezTo>
                <a:cubicBezTo>
                  <a:pt x="50475" y="2877"/>
                  <a:pt x="50514" y="2906"/>
                  <a:pt x="50589" y="2909"/>
                </a:cubicBezTo>
                <a:close/>
                <a:moveTo>
                  <a:pt x="50384" y="2887"/>
                </a:moveTo>
                <a:cubicBezTo>
                  <a:pt x="50369" y="2906"/>
                  <a:pt x="50307" y="2908"/>
                  <a:pt x="50324" y="2953"/>
                </a:cubicBezTo>
                <a:cubicBezTo>
                  <a:pt x="50403" y="2969"/>
                  <a:pt x="50361" y="2915"/>
                  <a:pt x="50384" y="2887"/>
                </a:cubicBezTo>
                <a:cubicBezTo>
                  <a:pt x="50390" y="2880"/>
                  <a:pt x="50434" y="2892"/>
                  <a:pt x="50443" y="2887"/>
                </a:cubicBezTo>
                <a:cubicBezTo>
                  <a:pt x="50457" y="2877"/>
                  <a:pt x="50431" y="2833"/>
                  <a:pt x="50443" y="2821"/>
                </a:cubicBezTo>
                <a:cubicBezTo>
                  <a:pt x="50365" y="2807"/>
                  <a:pt x="50407" y="2858"/>
                  <a:pt x="50384" y="2887"/>
                </a:cubicBezTo>
                <a:close/>
                <a:moveTo>
                  <a:pt x="43027" y="2953"/>
                </a:moveTo>
                <a:cubicBezTo>
                  <a:pt x="43113" y="2952"/>
                  <a:pt x="43136" y="2903"/>
                  <a:pt x="43174" y="2865"/>
                </a:cubicBezTo>
                <a:cubicBezTo>
                  <a:pt x="43150" y="2861"/>
                  <a:pt x="43139" y="2847"/>
                  <a:pt x="43144" y="2821"/>
                </a:cubicBezTo>
                <a:cubicBezTo>
                  <a:pt x="43006" y="2838"/>
                  <a:pt x="43057" y="2882"/>
                  <a:pt x="43027" y="2953"/>
                </a:cubicBezTo>
                <a:close/>
                <a:moveTo>
                  <a:pt x="40301" y="2865"/>
                </a:moveTo>
                <a:cubicBezTo>
                  <a:pt x="40393" y="2840"/>
                  <a:pt x="40379" y="2855"/>
                  <a:pt x="40448" y="2887"/>
                </a:cubicBezTo>
                <a:cubicBezTo>
                  <a:pt x="40492" y="2817"/>
                  <a:pt x="40279" y="2781"/>
                  <a:pt x="40301" y="2865"/>
                </a:cubicBezTo>
                <a:close/>
                <a:moveTo>
                  <a:pt x="38338" y="2953"/>
                </a:moveTo>
                <a:cubicBezTo>
                  <a:pt x="38363" y="2888"/>
                  <a:pt x="38382" y="3005"/>
                  <a:pt x="38455" y="2975"/>
                </a:cubicBezTo>
                <a:cubicBezTo>
                  <a:pt x="38480" y="2904"/>
                  <a:pt x="38358" y="2945"/>
                  <a:pt x="38366" y="2887"/>
                </a:cubicBezTo>
                <a:cubicBezTo>
                  <a:pt x="38368" y="2859"/>
                  <a:pt x="38405" y="2856"/>
                  <a:pt x="38396" y="2821"/>
                </a:cubicBezTo>
                <a:cubicBezTo>
                  <a:pt x="38367" y="2821"/>
                  <a:pt x="38338" y="2821"/>
                  <a:pt x="38308" y="2821"/>
                </a:cubicBezTo>
                <a:cubicBezTo>
                  <a:pt x="38284" y="2883"/>
                  <a:pt x="38350" y="2879"/>
                  <a:pt x="38338" y="2931"/>
                </a:cubicBezTo>
                <a:cubicBezTo>
                  <a:pt x="38322" y="2931"/>
                  <a:pt x="38304" y="2949"/>
                  <a:pt x="38338" y="2953"/>
                </a:cubicBezTo>
                <a:close/>
                <a:moveTo>
                  <a:pt x="37575" y="2843"/>
                </a:moveTo>
                <a:cubicBezTo>
                  <a:pt x="37538" y="2842"/>
                  <a:pt x="37535" y="2814"/>
                  <a:pt x="37487" y="2821"/>
                </a:cubicBezTo>
                <a:cubicBezTo>
                  <a:pt x="37443" y="2876"/>
                  <a:pt x="37587" y="2886"/>
                  <a:pt x="37575" y="2843"/>
                </a:cubicBezTo>
                <a:close/>
                <a:moveTo>
                  <a:pt x="36930" y="2887"/>
                </a:moveTo>
                <a:cubicBezTo>
                  <a:pt x="36932" y="2874"/>
                  <a:pt x="36935" y="2861"/>
                  <a:pt x="36960" y="2865"/>
                </a:cubicBezTo>
                <a:cubicBezTo>
                  <a:pt x="36957" y="2838"/>
                  <a:pt x="36951" y="2813"/>
                  <a:pt x="36901" y="2821"/>
                </a:cubicBezTo>
                <a:cubicBezTo>
                  <a:pt x="36906" y="2847"/>
                  <a:pt x="36896" y="2883"/>
                  <a:pt x="36930" y="2887"/>
                </a:cubicBezTo>
                <a:close/>
                <a:moveTo>
                  <a:pt x="32505" y="2865"/>
                </a:moveTo>
                <a:cubicBezTo>
                  <a:pt x="32459" y="2864"/>
                  <a:pt x="32482" y="2809"/>
                  <a:pt x="32417" y="2821"/>
                </a:cubicBezTo>
                <a:cubicBezTo>
                  <a:pt x="32371" y="2882"/>
                  <a:pt x="32493" y="2920"/>
                  <a:pt x="32505" y="2865"/>
                </a:cubicBezTo>
                <a:close/>
                <a:moveTo>
                  <a:pt x="32006" y="2865"/>
                </a:moveTo>
                <a:cubicBezTo>
                  <a:pt x="32026" y="2865"/>
                  <a:pt x="32046" y="2865"/>
                  <a:pt x="32065" y="2865"/>
                </a:cubicBezTo>
                <a:cubicBezTo>
                  <a:pt x="32111" y="2811"/>
                  <a:pt x="31966" y="2801"/>
                  <a:pt x="31977" y="2843"/>
                </a:cubicBezTo>
                <a:cubicBezTo>
                  <a:pt x="31995" y="2844"/>
                  <a:pt x="32012" y="2847"/>
                  <a:pt x="32006" y="2865"/>
                </a:cubicBezTo>
                <a:close/>
                <a:moveTo>
                  <a:pt x="31596" y="2887"/>
                </a:moveTo>
                <a:cubicBezTo>
                  <a:pt x="31598" y="2874"/>
                  <a:pt x="31601" y="2861"/>
                  <a:pt x="31625" y="2865"/>
                </a:cubicBezTo>
                <a:cubicBezTo>
                  <a:pt x="31622" y="2838"/>
                  <a:pt x="31617" y="2813"/>
                  <a:pt x="31567" y="2821"/>
                </a:cubicBezTo>
                <a:cubicBezTo>
                  <a:pt x="31571" y="2847"/>
                  <a:pt x="31562" y="2883"/>
                  <a:pt x="31596" y="2887"/>
                </a:cubicBezTo>
                <a:close/>
                <a:moveTo>
                  <a:pt x="12105" y="2821"/>
                </a:moveTo>
                <a:cubicBezTo>
                  <a:pt x="12016" y="2895"/>
                  <a:pt x="12213" y="2888"/>
                  <a:pt x="12105" y="2821"/>
                </a:cubicBezTo>
                <a:close/>
                <a:moveTo>
                  <a:pt x="53520" y="2821"/>
                </a:moveTo>
                <a:cubicBezTo>
                  <a:pt x="53502" y="2808"/>
                  <a:pt x="53382" y="2770"/>
                  <a:pt x="53374" y="2821"/>
                </a:cubicBezTo>
                <a:cubicBezTo>
                  <a:pt x="53432" y="2830"/>
                  <a:pt x="53516" y="2846"/>
                  <a:pt x="53520" y="2821"/>
                </a:cubicBezTo>
                <a:close/>
                <a:moveTo>
                  <a:pt x="53255" y="2865"/>
                </a:moveTo>
                <a:cubicBezTo>
                  <a:pt x="53276" y="2865"/>
                  <a:pt x="53296" y="2865"/>
                  <a:pt x="53315" y="2865"/>
                </a:cubicBezTo>
                <a:cubicBezTo>
                  <a:pt x="53348" y="2834"/>
                  <a:pt x="53347" y="2811"/>
                  <a:pt x="53286" y="2800"/>
                </a:cubicBezTo>
                <a:cubicBezTo>
                  <a:pt x="53284" y="2828"/>
                  <a:pt x="53248" y="2829"/>
                  <a:pt x="53255" y="2865"/>
                </a:cubicBezTo>
                <a:close/>
                <a:moveTo>
                  <a:pt x="45108" y="2865"/>
                </a:moveTo>
                <a:cubicBezTo>
                  <a:pt x="45090" y="2867"/>
                  <a:pt x="45074" y="2868"/>
                  <a:pt x="45078" y="2887"/>
                </a:cubicBezTo>
                <a:cubicBezTo>
                  <a:pt x="45108" y="2887"/>
                  <a:pt x="45137" y="2887"/>
                  <a:pt x="45167" y="2887"/>
                </a:cubicBezTo>
                <a:cubicBezTo>
                  <a:pt x="45174" y="2842"/>
                  <a:pt x="45053" y="2786"/>
                  <a:pt x="45049" y="2821"/>
                </a:cubicBezTo>
                <a:cubicBezTo>
                  <a:pt x="45082" y="2826"/>
                  <a:pt x="45096" y="2846"/>
                  <a:pt x="45108" y="2865"/>
                </a:cubicBezTo>
                <a:close/>
                <a:moveTo>
                  <a:pt x="44493" y="2865"/>
                </a:moveTo>
                <a:cubicBezTo>
                  <a:pt x="44522" y="2865"/>
                  <a:pt x="44551" y="2865"/>
                  <a:pt x="44580" y="2865"/>
                </a:cubicBezTo>
                <a:cubicBezTo>
                  <a:pt x="44576" y="2840"/>
                  <a:pt x="44585" y="2802"/>
                  <a:pt x="44551" y="2800"/>
                </a:cubicBezTo>
                <a:cubicBezTo>
                  <a:pt x="44544" y="2831"/>
                  <a:pt x="44503" y="2837"/>
                  <a:pt x="44493" y="2865"/>
                </a:cubicBezTo>
                <a:close/>
                <a:moveTo>
                  <a:pt x="50736" y="2909"/>
                </a:moveTo>
                <a:cubicBezTo>
                  <a:pt x="50751" y="2831"/>
                  <a:pt x="50710" y="2796"/>
                  <a:pt x="50647" y="2777"/>
                </a:cubicBezTo>
                <a:cubicBezTo>
                  <a:pt x="50598" y="2850"/>
                  <a:pt x="50665" y="2873"/>
                  <a:pt x="50736" y="2909"/>
                </a:cubicBezTo>
                <a:close/>
                <a:moveTo>
                  <a:pt x="31156" y="2821"/>
                </a:moveTo>
                <a:cubicBezTo>
                  <a:pt x="31207" y="2822"/>
                  <a:pt x="31231" y="2804"/>
                  <a:pt x="31245" y="2777"/>
                </a:cubicBezTo>
                <a:cubicBezTo>
                  <a:pt x="31198" y="2779"/>
                  <a:pt x="31143" y="2774"/>
                  <a:pt x="31156" y="2821"/>
                </a:cubicBezTo>
                <a:close/>
                <a:moveTo>
                  <a:pt x="17850" y="2777"/>
                </a:moveTo>
                <a:cubicBezTo>
                  <a:pt x="17819" y="2904"/>
                  <a:pt x="17977" y="2786"/>
                  <a:pt x="17850" y="2777"/>
                </a:cubicBezTo>
                <a:close/>
                <a:moveTo>
                  <a:pt x="53755" y="2777"/>
                </a:moveTo>
                <a:cubicBezTo>
                  <a:pt x="53656" y="2710"/>
                  <a:pt x="53664" y="2858"/>
                  <a:pt x="53755" y="2777"/>
                </a:cubicBezTo>
                <a:close/>
                <a:moveTo>
                  <a:pt x="52318" y="2800"/>
                </a:moveTo>
                <a:cubicBezTo>
                  <a:pt x="52318" y="2763"/>
                  <a:pt x="52400" y="2787"/>
                  <a:pt x="52406" y="2755"/>
                </a:cubicBezTo>
                <a:cubicBezTo>
                  <a:pt x="52347" y="2736"/>
                  <a:pt x="52225" y="2774"/>
                  <a:pt x="52318" y="2800"/>
                </a:cubicBezTo>
                <a:close/>
                <a:moveTo>
                  <a:pt x="50413" y="2800"/>
                </a:moveTo>
                <a:cubicBezTo>
                  <a:pt x="50432" y="2800"/>
                  <a:pt x="50453" y="2800"/>
                  <a:pt x="50472" y="2800"/>
                </a:cubicBezTo>
                <a:cubicBezTo>
                  <a:pt x="50472" y="2785"/>
                  <a:pt x="50472" y="2770"/>
                  <a:pt x="50472" y="2755"/>
                </a:cubicBezTo>
                <a:cubicBezTo>
                  <a:pt x="50453" y="2755"/>
                  <a:pt x="50432" y="2755"/>
                  <a:pt x="50413" y="2755"/>
                </a:cubicBezTo>
                <a:cubicBezTo>
                  <a:pt x="50413" y="2770"/>
                  <a:pt x="50413" y="2785"/>
                  <a:pt x="50413" y="2800"/>
                </a:cubicBezTo>
                <a:close/>
                <a:moveTo>
                  <a:pt x="47980" y="2800"/>
                </a:moveTo>
                <a:cubicBezTo>
                  <a:pt x="48000" y="2800"/>
                  <a:pt x="48020" y="2800"/>
                  <a:pt x="48039" y="2800"/>
                </a:cubicBezTo>
                <a:cubicBezTo>
                  <a:pt x="48039" y="2785"/>
                  <a:pt x="48039" y="2770"/>
                  <a:pt x="48039" y="2755"/>
                </a:cubicBezTo>
                <a:cubicBezTo>
                  <a:pt x="48020" y="2755"/>
                  <a:pt x="48000" y="2755"/>
                  <a:pt x="47980" y="2755"/>
                </a:cubicBezTo>
                <a:cubicBezTo>
                  <a:pt x="47980" y="2770"/>
                  <a:pt x="47980" y="2785"/>
                  <a:pt x="47980" y="2800"/>
                </a:cubicBezTo>
                <a:close/>
                <a:moveTo>
                  <a:pt x="47746" y="2843"/>
                </a:moveTo>
                <a:cubicBezTo>
                  <a:pt x="47746" y="2814"/>
                  <a:pt x="47797" y="2823"/>
                  <a:pt x="47805" y="2800"/>
                </a:cubicBezTo>
                <a:cubicBezTo>
                  <a:pt x="47746" y="2763"/>
                  <a:pt x="47767" y="2801"/>
                  <a:pt x="47687" y="2800"/>
                </a:cubicBezTo>
                <a:cubicBezTo>
                  <a:pt x="47691" y="2760"/>
                  <a:pt x="47659" y="2748"/>
                  <a:pt x="47599" y="2755"/>
                </a:cubicBezTo>
                <a:cubicBezTo>
                  <a:pt x="47599" y="2777"/>
                  <a:pt x="47599" y="2800"/>
                  <a:pt x="47599" y="2821"/>
                </a:cubicBezTo>
                <a:cubicBezTo>
                  <a:pt x="47692" y="2796"/>
                  <a:pt x="47677" y="2811"/>
                  <a:pt x="47746" y="2843"/>
                </a:cubicBezTo>
                <a:close/>
                <a:moveTo>
                  <a:pt x="36813" y="2800"/>
                </a:moveTo>
                <a:cubicBezTo>
                  <a:pt x="36833" y="2800"/>
                  <a:pt x="36852" y="2800"/>
                  <a:pt x="36873" y="2800"/>
                </a:cubicBezTo>
                <a:cubicBezTo>
                  <a:pt x="36873" y="2785"/>
                  <a:pt x="36873" y="2770"/>
                  <a:pt x="36873" y="2755"/>
                </a:cubicBezTo>
                <a:cubicBezTo>
                  <a:pt x="36852" y="2755"/>
                  <a:pt x="36833" y="2755"/>
                  <a:pt x="36813" y="2755"/>
                </a:cubicBezTo>
                <a:cubicBezTo>
                  <a:pt x="36813" y="2770"/>
                  <a:pt x="36813" y="2785"/>
                  <a:pt x="36813" y="2800"/>
                </a:cubicBezTo>
                <a:close/>
                <a:moveTo>
                  <a:pt x="33882" y="2800"/>
                </a:moveTo>
                <a:cubicBezTo>
                  <a:pt x="33929" y="2738"/>
                  <a:pt x="33755" y="2738"/>
                  <a:pt x="33765" y="2777"/>
                </a:cubicBezTo>
                <a:cubicBezTo>
                  <a:pt x="33821" y="2772"/>
                  <a:pt x="33830" y="2802"/>
                  <a:pt x="33882" y="2800"/>
                </a:cubicBezTo>
                <a:close/>
                <a:moveTo>
                  <a:pt x="33091" y="2800"/>
                </a:moveTo>
                <a:cubicBezTo>
                  <a:pt x="33111" y="2800"/>
                  <a:pt x="33130" y="2800"/>
                  <a:pt x="33150" y="2800"/>
                </a:cubicBezTo>
                <a:cubicBezTo>
                  <a:pt x="33195" y="2746"/>
                  <a:pt x="33050" y="2735"/>
                  <a:pt x="33062" y="2777"/>
                </a:cubicBezTo>
                <a:cubicBezTo>
                  <a:pt x="33079" y="2778"/>
                  <a:pt x="33096" y="2780"/>
                  <a:pt x="33091" y="2800"/>
                </a:cubicBezTo>
                <a:close/>
                <a:moveTo>
                  <a:pt x="32065" y="2777"/>
                </a:moveTo>
                <a:cubicBezTo>
                  <a:pt x="32028" y="2775"/>
                  <a:pt x="32025" y="2748"/>
                  <a:pt x="31977" y="2755"/>
                </a:cubicBezTo>
                <a:cubicBezTo>
                  <a:pt x="31932" y="2810"/>
                  <a:pt x="32077" y="2820"/>
                  <a:pt x="32065" y="2777"/>
                </a:cubicBezTo>
                <a:close/>
                <a:moveTo>
                  <a:pt x="54457" y="2843"/>
                </a:moveTo>
                <a:cubicBezTo>
                  <a:pt x="54563" y="2877"/>
                  <a:pt x="54475" y="2768"/>
                  <a:pt x="54546" y="2777"/>
                </a:cubicBezTo>
                <a:cubicBezTo>
                  <a:pt x="54593" y="2775"/>
                  <a:pt x="54646" y="2780"/>
                  <a:pt x="54635" y="2733"/>
                </a:cubicBezTo>
                <a:cubicBezTo>
                  <a:pt x="54543" y="2748"/>
                  <a:pt x="54577" y="2748"/>
                  <a:pt x="54487" y="2733"/>
                </a:cubicBezTo>
                <a:cubicBezTo>
                  <a:pt x="54454" y="2802"/>
                  <a:pt x="54496" y="2791"/>
                  <a:pt x="54457" y="2843"/>
                </a:cubicBezTo>
                <a:close/>
                <a:moveTo>
                  <a:pt x="48127" y="2843"/>
                </a:moveTo>
                <a:cubicBezTo>
                  <a:pt x="48216" y="2852"/>
                  <a:pt x="48187" y="2771"/>
                  <a:pt x="48215" y="2733"/>
                </a:cubicBezTo>
                <a:cubicBezTo>
                  <a:pt x="48171" y="2736"/>
                  <a:pt x="48107" y="2725"/>
                  <a:pt x="48098" y="2755"/>
                </a:cubicBezTo>
                <a:cubicBezTo>
                  <a:pt x="48183" y="2774"/>
                  <a:pt x="48130" y="2788"/>
                  <a:pt x="48127" y="2843"/>
                </a:cubicBezTo>
                <a:close/>
                <a:moveTo>
                  <a:pt x="46837" y="2800"/>
                </a:moveTo>
                <a:cubicBezTo>
                  <a:pt x="46775" y="2816"/>
                  <a:pt x="46673" y="2852"/>
                  <a:pt x="46632" y="2821"/>
                </a:cubicBezTo>
                <a:cubicBezTo>
                  <a:pt x="46612" y="2904"/>
                  <a:pt x="46733" y="2852"/>
                  <a:pt x="46779" y="2843"/>
                </a:cubicBezTo>
                <a:cubicBezTo>
                  <a:pt x="46831" y="2833"/>
                  <a:pt x="46918" y="2842"/>
                  <a:pt x="46896" y="2800"/>
                </a:cubicBezTo>
                <a:cubicBezTo>
                  <a:pt x="46846" y="2802"/>
                  <a:pt x="46781" y="2674"/>
                  <a:pt x="46779" y="2777"/>
                </a:cubicBezTo>
                <a:cubicBezTo>
                  <a:pt x="46801" y="2782"/>
                  <a:pt x="46837" y="2778"/>
                  <a:pt x="46837" y="2800"/>
                </a:cubicBezTo>
                <a:close/>
                <a:moveTo>
                  <a:pt x="45372" y="2755"/>
                </a:moveTo>
                <a:cubicBezTo>
                  <a:pt x="45334" y="2755"/>
                  <a:pt x="45331" y="2728"/>
                  <a:pt x="45284" y="2733"/>
                </a:cubicBezTo>
                <a:cubicBezTo>
                  <a:pt x="45239" y="2788"/>
                  <a:pt x="45383" y="2798"/>
                  <a:pt x="45372" y="2755"/>
                </a:cubicBezTo>
                <a:close/>
                <a:moveTo>
                  <a:pt x="42763" y="2733"/>
                </a:moveTo>
                <a:cubicBezTo>
                  <a:pt x="42719" y="2736"/>
                  <a:pt x="42655" y="2725"/>
                  <a:pt x="42646" y="2755"/>
                </a:cubicBezTo>
                <a:cubicBezTo>
                  <a:pt x="42685" y="2784"/>
                  <a:pt x="42755" y="2785"/>
                  <a:pt x="42763" y="2733"/>
                </a:cubicBezTo>
                <a:close/>
                <a:moveTo>
                  <a:pt x="36198" y="2777"/>
                </a:moveTo>
                <a:cubicBezTo>
                  <a:pt x="36259" y="2763"/>
                  <a:pt x="36390" y="2804"/>
                  <a:pt x="36403" y="2755"/>
                </a:cubicBezTo>
                <a:cubicBezTo>
                  <a:pt x="36350" y="2714"/>
                  <a:pt x="36239" y="2744"/>
                  <a:pt x="36198" y="2777"/>
                </a:cubicBezTo>
                <a:close/>
                <a:moveTo>
                  <a:pt x="33414" y="2777"/>
                </a:moveTo>
                <a:cubicBezTo>
                  <a:pt x="33442" y="2777"/>
                  <a:pt x="33472" y="2777"/>
                  <a:pt x="33501" y="2777"/>
                </a:cubicBezTo>
                <a:cubicBezTo>
                  <a:pt x="33505" y="2738"/>
                  <a:pt x="33473" y="2726"/>
                  <a:pt x="33414" y="2733"/>
                </a:cubicBezTo>
                <a:cubicBezTo>
                  <a:pt x="33414" y="2748"/>
                  <a:pt x="33414" y="2763"/>
                  <a:pt x="33414" y="2777"/>
                </a:cubicBezTo>
                <a:close/>
                <a:moveTo>
                  <a:pt x="54663" y="2821"/>
                </a:moveTo>
                <a:cubicBezTo>
                  <a:pt x="54789" y="2832"/>
                  <a:pt x="54700" y="2762"/>
                  <a:pt x="54750" y="2755"/>
                </a:cubicBezTo>
                <a:cubicBezTo>
                  <a:pt x="54798" y="2762"/>
                  <a:pt x="54831" y="2726"/>
                  <a:pt x="54780" y="2711"/>
                </a:cubicBezTo>
                <a:cubicBezTo>
                  <a:pt x="54747" y="2751"/>
                  <a:pt x="54624" y="2726"/>
                  <a:pt x="54663" y="2821"/>
                </a:cubicBezTo>
                <a:close/>
                <a:moveTo>
                  <a:pt x="53226" y="2755"/>
                </a:moveTo>
                <a:cubicBezTo>
                  <a:pt x="53278" y="2756"/>
                  <a:pt x="53302" y="2738"/>
                  <a:pt x="53315" y="2711"/>
                </a:cubicBezTo>
                <a:cubicBezTo>
                  <a:pt x="53267" y="2713"/>
                  <a:pt x="53213" y="2708"/>
                  <a:pt x="53226" y="2755"/>
                </a:cubicBezTo>
                <a:close/>
                <a:moveTo>
                  <a:pt x="52993" y="2711"/>
                </a:moveTo>
                <a:cubicBezTo>
                  <a:pt x="52993" y="2733"/>
                  <a:pt x="52993" y="2755"/>
                  <a:pt x="52993" y="2777"/>
                </a:cubicBezTo>
                <a:cubicBezTo>
                  <a:pt x="53082" y="2793"/>
                  <a:pt x="53048" y="2717"/>
                  <a:pt x="53139" y="2733"/>
                </a:cubicBezTo>
                <a:cubicBezTo>
                  <a:pt x="53156" y="2732"/>
                  <a:pt x="53174" y="2730"/>
                  <a:pt x="53168" y="2711"/>
                </a:cubicBezTo>
                <a:cubicBezTo>
                  <a:pt x="53059" y="2713"/>
                  <a:pt x="53084" y="2736"/>
                  <a:pt x="52993" y="2711"/>
                </a:cubicBezTo>
                <a:close/>
                <a:moveTo>
                  <a:pt x="50267" y="2777"/>
                </a:moveTo>
                <a:cubicBezTo>
                  <a:pt x="50267" y="2755"/>
                  <a:pt x="50267" y="2733"/>
                  <a:pt x="50267" y="2711"/>
                </a:cubicBezTo>
                <a:cubicBezTo>
                  <a:pt x="50223" y="2716"/>
                  <a:pt x="50158" y="2704"/>
                  <a:pt x="50149" y="2733"/>
                </a:cubicBezTo>
                <a:cubicBezTo>
                  <a:pt x="50241" y="2708"/>
                  <a:pt x="50220" y="2768"/>
                  <a:pt x="50267" y="2777"/>
                </a:cubicBezTo>
                <a:close/>
                <a:moveTo>
                  <a:pt x="48596" y="2755"/>
                </a:moveTo>
                <a:cubicBezTo>
                  <a:pt x="48640" y="2751"/>
                  <a:pt x="48704" y="2763"/>
                  <a:pt x="48713" y="2733"/>
                </a:cubicBezTo>
                <a:cubicBezTo>
                  <a:pt x="48674" y="2705"/>
                  <a:pt x="48604" y="2704"/>
                  <a:pt x="48596" y="2755"/>
                </a:cubicBezTo>
                <a:close/>
                <a:moveTo>
                  <a:pt x="46486" y="2800"/>
                </a:moveTo>
                <a:cubicBezTo>
                  <a:pt x="46492" y="2758"/>
                  <a:pt x="46453" y="2751"/>
                  <a:pt x="46456" y="2711"/>
                </a:cubicBezTo>
                <a:cubicBezTo>
                  <a:pt x="46412" y="2716"/>
                  <a:pt x="46348" y="2704"/>
                  <a:pt x="46339" y="2733"/>
                </a:cubicBezTo>
                <a:cubicBezTo>
                  <a:pt x="46439" y="2717"/>
                  <a:pt x="46377" y="2823"/>
                  <a:pt x="46486" y="2800"/>
                </a:cubicBezTo>
                <a:close/>
                <a:moveTo>
                  <a:pt x="16854" y="2711"/>
                </a:moveTo>
                <a:cubicBezTo>
                  <a:pt x="16830" y="2844"/>
                  <a:pt x="16988" y="2726"/>
                  <a:pt x="16854" y="2711"/>
                </a:cubicBezTo>
                <a:close/>
                <a:moveTo>
                  <a:pt x="53374" y="2733"/>
                </a:moveTo>
                <a:cubicBezTo>
                  <a:pt x="53403" y="2733"/>
                  <a:pt x="53433" y="2733"/>
                  <a:pt x="53462" y="2733"/>
                </a:cubicBezTo>
                <a:cubicBezTo>
                  <a:pt x="53466" y="2693"/>
                  <a:pt x="53433" y="2682"/>
                  <a:pt x="53374" y="2689"/>
                </a:cubicBezTo>
                <a:cubicBezTo>
                  <a:pt x="53374" y="2704"/>
                  <a:pt x="53374" y="2718"/>
                  <a:pt x="53374" y="2733"/>
                </a:cubicBezTo>
                <a:close/>
                <a:moveTo>
                  <a:pt x="52611" y="2777"/>
                </a:moveTo>
                <a:cubicBezTo>
                  <a:pt x="52653" y="2826"/>
                  <a:pt x="52683" y="2750"/>
                  <a:pt x="52699" y="2800"/>
                </a:cubicBezTo>
                <a:cubicBezTo>
                  <a:pt x="52699" y="2828"/>
                  <a:pt x="52647" y="2819"/>
                  <a:pt x="52641" y="2843"/>
                </a:cubicBezTo>
                <a:cubicBezTo>
                  <a:pt x="52741" y="2858"/>
                  <a:pt x="52849" y="2885"/>
                  <a:pt x="52905" y="2821"/>
                </a:cubicBezTo>
                <a:cubicBezTo>
                  <a:pt x="52796" y="2864"/>
                  <a:pt x="52831" y="2689"/>
                  <a:pt x="52787" y="2755"/>
                </a:cubicBezTo>
                <a:cubicBezTo>
                  <a:pt x="52783" y="2781"/>
                  <a:pt x="52793" y="2817"/>
                  <a:pt x="52758" y="2821"/>
                </a:cubicBezTo>
                <a:cubicBezTo>
                  <a:pt x="52709" y="2762"/>
                  <a:pt x="52804" y="2718"/>
                  <a:pt x="52699" y="2689"/>
                </a:cubicBezTo>
                <a:cubicBezTo>
                  <a:pt x="52708" y="2747"/>
                  <a:pt x="52586" y="2706"/>
                  <a:pt x="52611" y="2777"/>
                </a:cubicBezTo>
                <a:close/>
                <a:moveTo>
                  <a:pt x="24093" y="2777"/>
                </a:moveTo>
                <a:cubicBezTo>
                  <a:pt x="24166" y="2853"/>
                  <a:pt x="24301" y="2730"/>
                  <a:pt x="24210" y="2689"/>
                </a:cubicBezTo>
                <a:cubicBezTo>
                  <a:pt x="24207" y="2746"/>
                  <a:pt x="24096" y="2721"/>
                  <a:pt x="24093" y="2777"/>
                </a:cubicBezTo>
                <a:close/>
                <a:moveTo>
                  <a:pt x="21192" y="2800"/>
                </a:moveTo>
                <a:cubicBezTo>
                  <a:pt x="21260" y="2798"/>
                  <a:pt x="21278" y="2837"/>
                  <a:pt x="21367" y="2821"/>
                </a:cubicBezTo>
                <a:cubicBezTo>
                  <a:pt x="21406" y="2775"/>
                  <a:pt x="21353" y="2756"/>
                  <a:pt x="21397" y="2689"/>
                </a:cubicBezTo>
                <a:cubicBezTo>
                  <a:pt x="21267" y="2681"/>
                  <a:pt x="21198" y="2716"/>
                  <a:pt x="21192" y="2800"/>
                </a:cubicBezTo>
                <a:close/>
                <a:moveTo>
                  <a:pt x="53812" y="2843"/>
                </a:moveTo>
                <a:cubicBezTo>
                  <a:pt x="53932" y="2838"/>
                  <a:pt x="53944" y="2751"/>
                  <a:pt x="53960" y="2668"/>
                </a:cubicBezTo>
                <a:cubicBezTo>
                  <a:pt x="53930" y="2668"/>
                  <a:pt x="53901" y="2668"/>
                  <a:pt x="53872" y="2668"/>
                </a:cubicBezTo>
                <a:cubicBezTo>
                  <a:pt x="53842" y="2718"/>
                  <a:pt x="53820" y="2775"/>
                  <a:pt x="53812" y="2843"/>
                </a:cubicBezTo>
                <a:close/>
                <a:moveTo>
                  <a:pt x="53725" y="2733"/>
                </a:moveTo>
                <a:cubicBezTo>
                  <a:pt x="53728" y="2699"/>
                  <a:pt x="53800" y="2716"/>
                  <a:pt x="53784" y="2668"/>
                </a:cubicBezTo>
                <a:cubicBezTo>
                  <a:pt x="53723" y="2648"/>
                  <a:pt x="53653" y="2725"/>
                  <a:pt x="53725" y="2733"/>
                </a:cubicBezTo>
                <a:close/>
                <a:moveTo>
                  <a:pt x="52846" y="2755"/>
                </a:moveTo>
                <a:cubicBezTo>
                  <a:pt x="52975" y="2768"/>
                  <a:pt x="52915" y="2612"/>
                  <a:pt x="52846" y="2689"/>
                </a:cubicBezTo>
                <a:cubicBezTo>
                  <a:pt x="52891" y="2694"/>
                  <a:pt x="52867" y="2738"/>
                  <a:pt x="52846" y="2755"/>
                </a:cubicBezTo>
                <a:close/>
                <a:moveTo>
                  <a:pt x="52025" y="2668"/>
                </a:moveTo>
                <a:cubicBezTo>
                  <a:pt x="52002" y="2801"/>
                  <a:pt x="52159" y="2682"/>
                  <a:pt x="52025" y="2668"/>
                </a:cubicBezTo>
                <a:close/>
                <a:moveTo>
                  <a:pt x="47951" y="2733"/>
                </a:moveTo>
                <a:cubicBezTo>
                  <a:pt x="47983" y="2765"/>
                  <a:pt x="48084" y="2654"/>
                  <a:pt x="47980" y="2668"/>
                </a:cubicBezTo>
                <a:cubicBezTo>
                  <a:pt x="47978" y="2668"/>
                  <a:pt x="47982" y="2687"/>
                  <a:pt x="47980" y="2689"/>
                </a:cubicBezTo>
                <a:cubicBezTo>
                  <a:pt x="47978" y="2692"/>
                  <a:pt x="47953" y="2735"/>
                  <a:pt x="47951" y="2733"/>
                </a:cubicBezTo>
                <a:close/>
                <a:moveTo>
                  <a:pt x="29984" y="2711"/>
                </a:moveTo>
                <a:cubicBezTo>
                  <a:pt x="30024" y="2718"/>
                  <a:pt x="30040" y="2743"/>
                  <a:pt x="30102" y="2733"/>
                </a:cubicBezTo>
                <a:cubicBezTo>
                  <a:pt x="30109" y="2669"/>
                  <a:pt x="29988" y="2648"/>
                  <a:pt x="29984" y="2711"/>
                </a:cubicBezTo>
                <a:close/>
                <a:moveTo>
                  <a:pt x="25119" y="2689"/>
                </a:moveTo>
                <a:cubicBezTo>
                  <a:pt x="25248" y="2659"/>
                  <a:pt x="25198" y="2762"/>
                  <a:pt x="25207" y="2821"/>
                </a:cubicBezTo>
                <a:cubicBezTo>
                  <a:pt x="25299" y="2801"/>
                  <a:pt x="25331" y="2751"/>
                  <a:pt x="25295" y="2689"/>
                </a:cubicBezTo>
                <a:cubicBezTo>
                  <a:pt x="25288" y="2657"/>
                  <a:pt x="25028" y="2657"/>
                  <a:pt x="25119" y="2689"/>
                </a:cubicBezTo>
                <a:close/>
                <a:moveTo>
                  <a:pt x="54693" y="2711"/>
                </a:moveTo>
                <a:cubicBezTo>
                  <a:pt x="54750" y="2718"/>
                  <a:pt x="54750" y="2681"/>
                  <a:pt x="54780" y="2668"/>
                </a:cubicBezTo>
                <a:cubicBezTo>
                  <a:pt x="54816" y="2674"/>
                  <a:pt x="54962" y="2663"/>
                  <a:pt x="54868" y="2645"/>
                </a:cubicBezTo>
                <a:cubicBezTo>
                  <a:pt x="54780" y="2645"/>
                  <a:pt x="54690" y="2644"/>
                  <a:pt x="54693" y="2711"/>
                </a:cubicBezTo>
                <a:close/>
                <a:moveTo>
                  <a:pt x="51644" y="2689"/>
                </a:moveTo>
                <a:cubicBezTo>
                  <a:pt x="51663" y="2689"/>
                  <a:pt x="51683" y="2689"/>
                  <a:pt x="51703" y="2689"/>
                </a:cubicBezTo>
                <a:cubicBezTo>
                  <a:pt x="51703" y="2674"/>
                  <a:pt x="51703" y="2660"/>
                  <a:pt x="51703" y="2645"/>
                </a:cubicBezTo>
                <a:cubicBezTo>
                  <a:pt x="51683" y="2645"/>
                  <a:pt x="51663" y="2645"/>
                  <a:pt x="51644" y="2645"/>
                </a:cubicBezTo>
                <a:cubicBezTo>
                  <a:pt x="51644" y="2660"/>
                  <a:pt x="51644" y="2674"/>
                  <a:pt x="51644" y="2689"/>
                </a:cubicBezTo>
                <a:close/>
                <a:moveTo>
                  <a:pt x="51439" y="2711"/>
                </a:moveTo>
                <a:cubicBezTo>
                  <a:pt x="51439" y="2666"/>
                  <a:pt x="51587" y="2643"/>
                  <a:pt x="51439" y="2645"/>
                </a:cubicBezTo>
                <a:cubicBezTo>
                  <a:pt x="51390" y="2716"/>
                  <a:pt x="51439" y="2766"/>
                  <a:pt x="51439" y="2711"/>
                </a:cubicBezTo>
                <a:close/>
                <a:moveTo>
                  <a:pt x="23214" y="2668"/>
                </a:moveTo>
                <a:cubicBezTo>
                  <a:pt x="23181" y="2729"/>
                  <a:pt x="23287" y="2708"/>
                  <a:pt x="23330" y="2733"/>
                </a:cubicBezTo>
                <a:cubicBezTo>
                  <a:pt x="23340" y="2739"/>
                  <a:pt x="23323" y="2770"/>
                  <a:pt x="23330" y="2777"/>
                </a:cubicBezTo>
                <a:cubicBezTo>
                  <a:pt x="23333" y="2780"/>
                  <a:pt x="23417" y="2798"/>
                  <a:pt x="23419" y="2800"/>
                </a:cubicBezTo>
                <a:cubicBezTo>
                  <a:pt x="23429" y="2802"/>
                  <a:pt x="23462" y="2842"/>
                  <a:pt x="23478" y="2800"/>
                </a:cubicBezTo>
                <a:cubicBezTo>
                  <a:pt x="23371" y="2775"/>
                  <a:pt x="23351" y="2597"/>
                  <a:pt x="23214" y="2668"/>
                </a:cubicBezTo>
                <a:close/>
                <a:moveTo>
                  <a:pt x="20517" y="2800"/>
                </a:moveTo>
                <a:cubicBezTo>
                  <a:pt x="20602" y="2796"/>
                  <a:pt x="20709" y="2811"/>
                  <a:pt x="20752" y="2777"/>
                </a:cubicBezTo>
                <a:cubicBezTo>
                  <a:pt x="20752" y="2741"/>
                  <a:pt x="20752" y="2704"/>
                  <a:pt x="20752" y="2668"/>
                </a:cubicBezTo>
                <a:cubicBezTo>
                  <a:pt x="20644" y="2713"/>
                  <a:pt x="20633" y="2629"/>
                  <a:pt x="20488" y="2645"/>
                </a:cubicBezTo>
                <a:cubicBezTo>
                  <a:pt x="20506" y="2718"/>
                  <a:pt x="20574" y="2720"/>
                  <a:pt x="20517" y="2800"/>
                </a:cubicBezTo>
                <a:close/>
                <a:moveTo>
                  <a:pt x="54369" y="2689"/>
                </a:moveTo>
                <a:cubicBezTo>
                  <a:pt x="54371" y="2651"/>
                  <a:pt x="54347" y="2633"/>
                  <a:pt x="54311" y="2624"/>
                </a:cubicBezTo>
                <a:cubicBezTo>
                  <a:pt x="54309" y="2662"/>
                  <a:pt x="54333" y="2679"/>
                  <a:pt x="54369" y="2689"/>
                </a:cubicBezTo>
                <a:close/>
                <a:moveTo>
                  <a:pt x="20811" y="2800"/>
                </a:moveTo>
                <a:cubicBezTo>
                  <a:pt x="20902" y="2810"/>
                  <a:pt x="20930" y="2772"/>
                  <a:pt x="20957" y="2733"/>
                </a:cubicBezTo>
                <a:cubicBezTo>
                  <a:pt x="20867" y="2706"/>
                  <a:pt x="20999" y="2650"/>
                  <a:pt x="20927" y="2624"/>
                </a:cubicBezTo>
                <a:cubicBezTo>
                  <a:pt x="20898" y="2624"/>
                  <a:pt x="20869" y="2624"/>
                  <a:pt x="20840" y="2624"/>
                </a:cubicBezTo>
                <a:cubicBezTo>
                  <a:pt x="20791" y="2693"/>
                  <a:pt x="20790" y="2716"/>
                  <a:pt x="20811" y="2800"/>
                </a:cubicBezTo>
                <a:close/>
                <a:moveTo>
                  <a:pt x="52758" y="2689"/>
                </a:moveTo>
                <a:cubicBezTo>
                  <a:pt x="52843" y="2694"/>
                  <a:pt x="52871" y="2604"/>
                  <a:pt x="52787" y="2602"/>
                </a:cubicBezTo>
                <a:cubicBezTo>
                  <a:pt x="52789" y="2639"/>
                  <a:pt x="52781" y="2670"/>
                  <a:pt x="52758" y="2689"/>
                </a:cubicBezTo>
                <a:close/>
                <a:moveTo>
                  <a:pt x="29222" y="2711"/>
                </a:moveTo>
                <a:cubicBezTo>
                  <a:pt x="29220" y="2740"/>
                  <a:pt x="29185" y="2742"/>
                  <a:pt x="29193" y="2777"/>
                </a:cubicBezTo>
                <a:cubicBezTo>
                  <a:pt x="29329" y="2759"/>
                  <a:pt x="29217" y="2669"/>
                  <a:pt x="29281" y="2624"/>
                </a:cubicBezTo>
                <a:cubicBezTo>
                  <a:pt x="29191" y="2639"/>
                  <a:pt x="29174" y="2600"/>
                  <a:pt x="29104" y="2602"/>
                </a:cubicBezTo>
                <a:cubicBezTo>
                  <a:pt x="29083" y="2684"/>
                  <a:pt x="29217" y="2650"/>
                  <a:pt x="29222" y="2711"/>
                </a:cubicBezTo>
                <a:close/>
                <a:moveTo>
                  <a:pt x="24269" y="2668"/>
                </a:moveTo>
                <a:cubicBezTo>
                  <a:pt x="24283" y="2674"/>
                  <a:pt x="24283" y="2704"/>
                  <a:pt x="24298" y="2711"/>
                </a:cubicBezTo>
                <a:cubicBezTo>
                  <a:pt x="24333" y="2728"/>
                  <a:pt x="24448" y="2703"/>
                  <a:pt x="24415" y="2777"/>
                </a:cubicBezTo>
                <a:cubicBezTo>
                  <a:pt x="24304" y="2809"/>
                  <a:pt x="24358" y="2717"/>
                  <a:pt x="24269" y="2733"/>
                </a:cubicBezTo>
                <a:cubicBezTo>
                  <a:pt x="24269" y="2763"/>
                  <a:pt x="24269" y="2792"/>
                  <a:pt x="24269" y="2821"/>
                </a:cubicBezTo>
                <a:cubicBezTo>
                  <a:pt x="24358" y="2805"/>
                  <a:pt x="24325" y="2805"/>
                  <a:pt x="24415" y="2821"/>
                </a:cubicBezTo>
                <a:cubicBezTo>
                  <a:pt x="24390" y="2744"/>
                  <a:pt x="24511" y="2784"/>
                  <a:pt x="24533" y="2800"/>
                </a:cubicBezTo>
                <a:cubicBezTo>
                  <a:pt x="24555" y="2717"/>
                  <a:pt x="24505" y="2708"/>
                  <a:pt x="24474" y="2689"/>
                </a:cubicBezTo>
                <a:cubicBezTo>
                  <a:pt x="24464" y="2683"/>
                  <a:pt x="24483" y="2653"/>
                  <a:pt x="24474" y="2645"/>
                </a:cubicBezTo>
                <a:cubicBezTo>
                  <a:pt x="24451" y="2627"/>
                  <a:pt x="24386" y="2660"/>
                  <a:pt x="24386" y="2624"/>
                </a:cubicBezTo>
                <a:cubicBezTo>
                  <a:pt x="24386" y="2597"/>
                  <a:pt x="24336" y="2599"/>
                  <a:pt x="24298" y="2602"/>
                </a:cubicBezTo>
                <a:cubicBezTo>
                  <a:pt x="24286" y="2639"/>
                  <a:pt x="24341" y="2657"/>
                  <a:pt x="24298" y="2668"/>
                </a:cubicBezTo>
                <a:cubicBezTo>
                  <a:pt x="24261" y="2659"/>
                  <a:pt x="24239" y="2639"/>
                  <a:pt x="24239" y="2602"/>
                </a:cubicBezTo>
                <a:cubicBezTo>
                  <a:pt x="24197" y="2614"/>
                  <a:pt x="24089" y="2576"/>
                  <a:pt x="24093" y="2624"/>
                </a:cubicBezTo>
                <a:cubicBezTo>
                  <a:pt x="24141" y="2656"/>
                  <a:pt x="24217" y="2641"/>
                  <a:pt x="24269" y="2668"/>
                </a:cubicBezTo>
                <a:close/>
                <a:moveTo>
                  <a:pt x="21015" y="2645"/>
                </a:moveTo>
                <a:cubicBezTo>
                  <a:pt x="21068" y="2642"/>
                  <a:pt x="21084" y="2667"/>
                  <a:pt x="21074" y="2711"/>
                </a:cubicBezTo>
                <a:cubicBezTo>
                  <a:pt x="21169" y="2730"/>
                  <a:pt x="21135" y="2654"/>
                  <a:pt x="21192" y="2645"/>
                </a:cubicBezTo>
                <a:cubicBezTo>
                  <a:pt x="21227" y="2643"/>
                  <a:pt x="21261" y="2638"/>
                  <a:pt x="21250" y="2602"/>
                </a:cubicBezTo>
                <a:cubicBezTo>
                  <a:pt x="21169" y="2633"/>
                  <a:pt x="21076" y="2570"/>
                  <a:pt x="21015" y="2645"/>
                </a:cubicBezTo>
                <a:close/>
                <a:moveTo>
                  <a:pt x="53462" y="2624"/>
                </a:moveTo>
                <a:cubicBezTo>
                  <a:pt x="53490" y="2624"/>
                  <a:pt x="53520" y="2624"/>
                  <a:pt x="53549" y="2624"/>
                </a:cubicBezTo>
                <a:cubicBezTo>
                  <a:pt x="53553" y="2584"/>
                  <a:pt x="53520" y="2572"/>
                  <a:pt x="53462" y="2579"/>
                </a:cubicBezTo>
                <a:cubicBezTo>
                  <a:pt x="53462" y="2594"/>
                  <a:pt x="53462" y="2609"/>
                  <a:pt x="53462" y="2624"/>
                </a:cubicBezTo>
                <a:close/>
                <a:moveTo>
                  <a:pt x="53198" y="2624"/>
                </a:moveTo>
                <a:cubicBezTo>
                  <a:pt x="53226" y="2624"/>
                  <a:pt x="53255" y="2624"/>
                  <a:pt x="53286" y="2624"/>
                </a:cubicBezTo>
                <a:cubicBezTo>
                  <a:pt x="53290" y="2584"/>
                  <a:pt x="53257" y="2572"/>
                  <a:pt x="53198" y="2579"/>
                </a:cubicBezTo>
                <a:cubicBezTo>
                  <a:pt x="53198" y="2594"/>
                  <a:pt x="53198" y="2609"/>
                  <a:pt x="53198" y="2624"/>
                </a:cubicBezTo>
                <a:close/>
                <a:moveTo>
                  <a:pt x="52554" y="2624"/>
                </a:moveTo>
                <a:cubicBezTo>
                  <a:pt x="52499" y="2590"/>
                  <a:pt x="52423" y="2639"/>
                  <a:pt x="52377" y="2624"/>
                </a:cubicBezTo>
                <a:cubicBezTo>
                  <a:pt x="52372" y="2621"/>
                  <a:pt x="52382" y="2579"/>
                  <a:pt x="52377" y="2579"/>
                </a:cubicBezTo>
                <a:cubicBezTo>
                  <a:pt x="52320" y="2572"/>
                  <a:pt x="52314" y="2627"/>
                  <a:pt x="52289" y="2624"/>
                </a:cubicBezTo>
                <a:cubicBezTo>
                  <a:pt x="52279" y="2622"/>
                  <a:pt x="52285" y="2552"/>
                  <a:pt x="52231" y="2579"/>
                </a:cubicBezTo>
                <a:cubicBezTo>
                  <a:pt x="52189" y="2723"/>
                  <a:pt x="52503" y="2668"/>
                  <a:pt x="52554" y="2624"/>
                </a:cubicBezTo>
                <a:close/>
                <a:moveTo>
                  <a:pt x="52201" y="2645"/>
                </a:moveTo>
                <a:cubicBezTo>
                  <a:pt x="52162" y="2645"/>
                  <a:pt x="52174" y="2606"/>
                  <a:pt x="52142" y="2602"/>
                </a:cubicBezTo>
                <a:cubicBezTo>
                  <a:pt x="52114" y="2669"/>
                  <a:pt x="52064" y="2576"/>
                  <a:pt x="52025" y="2579"/>
                </a:cubicBezTo>
                <a:cubicBezTo>
                  <a:pt x="51985" y="2662"/>
                  <a:pt x="52160" y="2695"/>
                  <a:pt x="52201" y="2645"/>
                </a:cubicBezTo>
                <a:close/>
                <a:moveTo>
                  <a:pt x="50911" y="2624"/>
                </a:moveTo>
                <a:cubicBezTo>
                  <a:pt x="50931" y="2624"/>
                  <a:pt x="50951" y="2624"/>
                  <a:pt x="50970" y="2624"/>
                </a:cubicBezTo>
                <a:cubicBezTo>
                  <a:pt x="50970" y="2609"/>
                  <a:pt x="50970" y="2594"/>
                  <a:pt x="50970" y="2579"/>
                </a:cubicBezTo>
                <a:cubicBezTo>
                  <a:pt x="50951" y="2579"/>
                  <a:pt x="50931" y="2579"/>
                  <a:pt x="50911" y="2579"/>
                </a:cubicBezTo>
                <a:cubicBezTo>
                  <a:pt x="50911" y="2594"/>
                  <a:pt x="50911" y="2609"/>
                  <a:pt x="50911" y="2624"/>
                </a:cubicBezTo>
                <a:close/>
                <a:moveTo>
                  <a:pt x="47834" y="2579"/>
                </a:moveTo>
                <a:cubicBezTo>
                  <a:pt x="47795" y="2579"/>
                  <a:pt x="47756" y="2579"/>
                  <a:pt x="47716" y="2579"/>
                </a:cubicBezTo>
                <a:cubicBezTo>
                  <a:pt x="47694" y="2664"/>
                  <a:pt x="47857" y="2664"/>
                  <a:pt x="47834" y="2579"/>
                </a:cubicBezTo>
                <a:close/>
                <a:moveTo>
                  <a:pt x="27493" y="2668"/>
                </a:moveTo>
                <a:cubicBezTo>
                  <a:pt x="27494" y="2637"/>
                  <a:pt x="27479" y="2619"/>
                  <a:pt x="27464" y="2602"/>
                </a:cubicBezTo>
                <a:cubicBezTo>
                  <a:pt x="27504" y="2603"/>
                  <a:pt x="27576" y="2596"/>
                  <a:pt x="27522" y="2579"/>
                </a:cubicBezTo>
                <a:cubicBezTo>
                  <a:pt x="27493" y="2579"/>
                  <a:pt x="27464" y="2579"/>
                  <a:pt x="27435" y="2579"/>
                </a:cubicBezTo>
                <a:cubicBezTo>
                  <a:pt x="27426" y="2629"/>
                  <a:pt x="27441" y="2662"/>
                  <a:pt x="27493" y="2668"/>
                </a:cubicBezTo>
                <a:close/>
                <a:moveTo>
                  <a:pt x="53315" y="2602"/>
                </a:moveTo>
                <a:cubicBezTo>
                  <a:pt x="53362" y="2599"/>
                  <a:pt x="53417" y="2604"/>
                  <a:pt x="53403" y="2557"/>
                </a:cubicBezTo>
                <a:cubicBezTo>
                  <a:pt x="53384" y="2557"/>
                  <a:pt x="53363" y="2557"/>
                  <a:pt x="53344" y="2557"/>
                </a:cubicBezTo>
                <a:cubicBezTo>
                  <a:pt x="53344" y="2579"/>
                  <a:pt x="53320" y="2584"/>
                  <a:pt x="53315" y="2602"/>
                </a:cubicBezTo>
                <a:close/>
                <a:moveTo>
                  <a:pt x="52993" y="2557"/>
                </a:moveTo>
                <a:cubicBezTo>
                  <a:pt x="52887" y="2662"/>
                  <a:pt x="53164" y="2587"/>
                  <a:pt x="52993" y="2557"/>
                </a:cubicBezTo>
                <a:close/>
                <a:moveTo>
                  <a:pt x="48596" y="2602"/>
                </a:moveTo>
                <a:cubicBezTo>
                  <a:pt x="48639" y="2589"/>
                  <a:pt x="48747" y="2627"/>
                  <a:pt x="48743" y="2579"/>
                </a:cubicBezTo>
                <a:cubicBezTo>
                  <a:pt x="48650" y="2590"/>
                  <a:pt x="48623" y="2527"/>
                  <a:pt x="48596" y="2602"/>
                </a:cubicBezTo>
                <a:close/>
                <a:moveTo>
                  <a:pt x="29310" y="2645"/>
                </a:moveTo>
                <a:cubicBezTo>
                  <a:pt x="29365" y="2641"/>
                  <a:pt x="29375" y="2670"/>
                  <a:pt x="29427" y="2668"/>
                </a:cubicBezTo>
                <a:cubicBezTo>
                  <a:pt x="29400" y="2629"/>
                  <a:pt x="29428" y="2549"/>
                  <a:pt x="29340" y="2557"/>
                </a:cubicBezTo>
                <a:cubicBezTo>
                  <a:pt x="29341" y="2596"/>
                  <a:pt x="29333" y="2626"/>
                  <a:pt x="29310" y="2645"/>
                </a:cubicBezTo>
                <a:close/>
                <a:moveTo>
                  <a:pt x="26526" y="2579"/>
                </a:moveTo>
                <a:cubicBezTo>
                  <a:pt x="26515" y="2679"/>
                  <a:pt x="26619" y="2693"/>
                  <a:pt x="26702" y="2668"/>
                </a:cubicBezTo>
                <a:cubicBezTo>
                  <a:pt x="26705" y="2694"/>
                  <a:pt x="26711" y="2719"/>
                  <a:pt x="26760" y="2711"/>
                </a:cubicBezTo>
                <a:cubicBezTo>
                  <a:pt x="26737" y="2635"/>
                  <a:pt x="26788" y="2614"/>
                  <a:pt x="26848" y="2602"/>
                </a:cubicBezTo>
                <a:cubicBezTo>
                  <a:pt x="26848" y="2624"/>
                  <a:pt x="26848" y="2645"/>
                  <a:pt x="26848" y="2668"/>
                </a:cubicBezTo>
                <a:cubicBezTo>
                  <a:pt x="26928" y="2669"/>
                  <a:pt x="26907" y="2630"/>
                  <a:pt x="26966" y="2668"/>
                </a:cubicBezTo>
                <a:cubicBezTo>
                  <a:pt x="26922" y="2584"/>
                  <a:pt x="27096" y="2663"/>
                  <a:pt x="27053" y="2579"/>
                </a:cubicBezTo>
                <a:cubicBezTo>
                  <a:pt x="26955" y="2584"/>
                  <a:pt x="26850" y="2573"/>
                  <a:pt x="26789" y="2579"/>
                </a:cubicBezTo>
                <a:cubicBezTo>
                  <a:pt x="26768" y="2581"/>
                  <a:pt x="26762" y="2600"/>
                  <a:pt x="26760" y="2602"/>
                </a:cubicBezTo>
                <a:cubicBezTo>
                  <a:pt x="26723" y="2607"/>
                  <a:pt x="26733" y="2558"/>
                  <a:pt x="26702" y="2557"/>
                </a:cubicBezTo>
                <a:cubicBezTo>
                  <a:pt x="26698" y="2606"/>
                  <a:pt x="26577" y="2567"/>
                  <a:pt x="26526" y="2579"/>
                </a:cubicBezTo>
                <a:close/>
                <a:moveTo>
                  <a:pt x="52611" y="2624"/>
                </a:moveTo>
                <a:cubicBezTo>
                  <a:pt x="52656" y="2620"/>
                  <a:pt x="52719" y="2631"/>
                  <a:pt x="52729" y="2602"/>
                </a:cubicBezTo>
                <a:cubicBezTo>
                  <a:pt x="52629" y="2593"/>
                  <a:pt x="52807" y="2516"/>
                  <a:pt x="52669" y="2535"/>
                </a:cubicBezTo>
                <a:cubicBezTo>
                  <a:pt x="52706" y="2606"/>
                  <a:pt x="52576" y="2552"/>
                  <a:pt x="52611" y="2624"/>
                </a:cubicBezTo>
                <a:close/>
                <a:moveTo>
                  <a:pt x="49300" y="2579"/>
                </a:moveTo>
                <a:cubicBezTo>
                  <a:pt x="49309" y="2626"/>
                  <a:pt x="49427" y="2576"/>
                  <a:pt x="49446" y="2557"/>
                </a:cubicBezTo>
                <a:cubicBezTo>
                  <a:pt x="49363" y="2576"/>
                  <a:pt x="49370" y="2526"/>
                  <a:pt x="49300" y="2535"/>
                </a:cubicBezTo>
                <a:cubicBezTo>
                  <a:pt x="49300" y="2549"/>
                  <a:pt x="49300" y="2564"/>
                  <a:pt x="49300" y="2579"/>
                </a:cubicBezTo>
                <a:close/>
                <a:moveTo>
                  <a:pt x="27112" y="2624"/>
                </a:moveTo>
                <a:cubicBezTo>
                  <a:pt x="27204" y="2635"/>
                  <a:pt x="27232" y="2572"/>
                  <a:pt x="27259" y="2645"/>
                </a:cubicBezTo>
                <a:cubicBezTo>
                  <a:pt x="27200" y="2696"/>
                  <a:pt x="27265" y="2670"/>
                  <a:pt x="27288" y="2711"/>
                </a:cubicBezTo>
                <a:cubicBezTo>
                  <a:pt x="27288" y="2733"/>
                  <a:pt x="27264" y="2737"/>
                  <a:pt x="27259" y="2755"/>
                </a:cubicBezTo>
                <a:cubicBezTo>
                  <a:pt x="27363" y="2746"/>
                  <a:pt x="27341" y="2641"/>
                  <a:pt x="27346" y="2557"/>
                </a:cubicBezTo>
                <a:cubicBezTo>
                  <a:pt x="27254" y="2543"/>
                  <a:pt x="27250" y="2593"/>
                  <a:pt x="27200" y="2579"/>
                </a:cubicBezTo>
                <a:cubicBezTo>
                  <a:pt x="27185" y="2575"/>
                  <a:pt x="27200" y="2510"/>
                  <a:pt x="27141" y="2535"/>
                </a:cubicBezTo>
                <a:cubicBezTo>
                  <a:pt x="27148" y="2577"/>
                  <a:pt x="27108" y="2584"/>
                  <a:pt x="27112" y="2624"/>
                </a:cubicBezTo>
                <a:close/>
                <a:moveTo>
                  <a:pt x="54164" y="2513"/>
                </a:moveTo>
                <a:cubicBezTo>
                  <a:pt x="54191" y="2554"/>
                  <a:pt x="53997" y="2527"/>
                  <a:pt x="54106" y="2557"/>
                </a:cubicBezTo>
                <a:cubicBezTo>
                  <a:pt x="54141" y="2561"/>
                  <a:pt x="54190" y="2554"/>
                  <a:pt x="54194" y="2579"/>
                </a:cubicBezTo>
                <a:cubicBezTo>
                  <a:pt x="54093" y="2591"/>
                  <a:pt x="54166" y="2643"/>
                  <a:pt x="54164" y="2668"/>
                </a:cubicBezTo>
                <a:cubicBezTo>
                  <a:pt x="54164" y="2662"/>
                  <a:pt x="54138" y="2679"/>
                  <a:pt x="54136" y="2689"/>
                </a:cubicBezTo>
                <a:cubicBezTo>
                  <a:pt x="54114" y="2755"/>
                  <a:pt x="54084" y="2735"/>
                  <a:pt x="54076" y="2800"/>
                </a:cubicBezTo>
                <a:cubicBezTo>
                  <a:pt x="54095" y="2805"/>
                  <a:pt x="54190" y="2853"/>
                  <a:pt x="54194" y="2800"/>
                </a:cubicBezTo>
                <a:cubicBezTo>
                  <a:pt x="54178" y="2800"/>
                  <a:pt x="54161" y="2781"/>
                  <a:pt x="54194" y="2777"/>
                </a:cubicBezTo>
                <a:cubicBezTo>
                  <a:pt x="54250" y="2819"/>
                  <a:pt x="54268" y="2780"/>
                  <a:pt x="54341" y="2777"/>
                </a:cubicBezTo>
                <a:cubicBezTo>
                  <a:pt x="54355" y="2846"/>
                  <a:pt x="54271" y="2867"/>
                  <a:pt x="54369" y="2887"/>
                </a:cubicBezTo>
                <a:cubicBezTo>
                  <a:pt x="54362" y="2823"/>
                  <a:pt x="54437" y="2820"/>
                  <a:pt x="54429" y="2755"/>
                </a:cubicBezTo>
                <a:cubicBezTo>
                  <a:pt x="54312" y="2740"/>
                  <a:pt x="54311" y="2740"/>
                  <a:pt x="54194" y="2755"/>
                </a:cubicBezTo>
                <a:cubicBezTo>
                  <a:pt x="54248" y="2672"/>
                  <a:pt x="54153" y="2610"/>
                  <a:pt x="54281" y="2535"/>
                </a:cubicBezTo>
                <a:cubicBezTo>
                  <a:pt x="54232" y="2537"/>
                  <a:pt x="54191" y="2530"/>
                  <a:pt x="54164" y="2513"/>
                </a:cubicBezTo>
                <a:close/>
                <a:moveTo>
                  <a:pt x="52905" y="2513"/>
                </a:moveTo>
                <a:cubicBezTo>
                  <a:pt x="52903" y="2527"/>
                  <a:pt x="52900" y="2539"/>
                  <a:pt x="52875" y="2535"/>
                </a:cubicBezTo>
                <a:cubicBezTo>
                  <a:pt x="52875" y="2522"/>
                  <a:pt x="52852" y="2510"/>
                  <a:pt x="52846" y="2535"/>
                </a:cubicBezTo>
                <a:cubicBezTo>
                  <a:pt x="52872" y="2579"/>
                  <a:pt x="52995" y="2541"/>
                  <a:pt x="52905" y="2513"/>
                </a:cubicBezTo>
                <a:close/>
                <a:moveTo>
                  <a:pt x="51996" y="2557"/>
                </a:moveTo>
                <a:cubicBezTo>
                  <a:pt x="52022" y="2506"/>
                  <a:pt x="51847" y="2507"/>
                  <a:pt x="51938" y="2535"/>
                </a:cubicBezTo>
                <a:cubicBezTo>
                  <a:pt x="51978" y="2533"/>
                  <a:pt x="51971" y="2599"/>
                  <a:pt x="51996" y="2557"/>
                </a:cubicBezTo>
                <a:close/>
                <a:moveTo>
                  <a:pt x="30072" y="2602"/>
                </a:moveTo>
                <a:cubicBezTo>
                  <a:pt x="30093" y="2585"/>
                  <a:pt x="30145" y="2494"/>
                  <a:pt x="30043" y="2513"/>
                </a:cubicBezTo>
                <a:cubicBezTo>
                  <a:pt x="30048" y="2546"/>
                  <a:pt x="30032" y="2594"/>
                  <a:pt x="30072" y="2602"/>
                </a:cubicBezTo>
                <a:close/>
                <a:moveTo>
                  <a:pt x="29691" y="2602"/>
                </a:moveTo>
                <a:cubicBezTo>
                  <a:pt x="29688" y="2575"/>
                  <a:pt x="29682" y="2549"/>
                  <a:pt x="29633" y="2557"/>
                </a:cubicBezTo>
                <a:cubicBezTo>
                  <a:pt x="29600" y="2606"/>
                  <a:pt x="29584" y="2668"/>
                  <a:pt x="29545" y="2711"/>
                </a:cubicBezTo>
                <a:cubicBezTo>
                  <a:pt x="29618" y="2708"/>
                  <a:pt x="29637" y="2746"/>
                  <a:pt x="29662" y="2777"/>
                </a:cubicBezTo>
                <a:cubicBezTo>
                  <a:pt x="29784" y="2756"/>
                  <a:pt x="29865" y="2753"/>
                  <a:pt x="29808" y="2645"/>
                </a:cubicBezTo>
                <a:cubicBezTo>
                  <a:pt x="29834" y="2633"/>
                  <a:pt x="29892" y="2670"/>
                  <a:pt x="29897" y="2668"/>
                </a:cubicBezTo>
                <a:cubicBezTo>
                  <a:pt x="29918" y="2650"/>
                  <a:pt x="29867" y="2609"/>
                  <a:pt x="29867" y="2602"/>
                </a:cubicBezTo>
                <a:cubicBezTo>
                  <a:pt x="29872" y="2554"/>
                  <a:pt x="29983" y="2530"/>
                  <a:pt x="29867" y="2513"/>
                </a:cubicBezTo>
                <a:cubicBezTo>
                  <a:pt x="29872" y="2576"/>
                  <a:pt x="29687" y="2495"/>
                  <a:pt x="29691" y="2557"/>
                </a:cubicBezTo>
                <a:cubicBezTo>
                  <a:pt x="29721" y="2558"/>
                  <a:pt x="29728" y="2596"/>
                  <a:pt x="29691" y="2602"/>
                </a:cubicBezTo>
                <a:close/>
                <a:moveTo>
                  <a:pt x="25559" y="2624"/>
                </a:moveTo>
                <a:cubicBezTo>
                  <a:pt x="25473" y="2643"/>
                  <a:pt x="25468" y="2643"/>
                  <a:pt x="25383" y="2624"/>
                </a:cubicBezTo>
                <a:cubicBezTo>
                  <a:pt x="25352" y="2705"/>
                  <a:pt x="25481" y="2666"/>
                  <a:pt x="25500" y="2711"/>
                </a:cubicBezTo>
                <a:cubicBezTo>
                  <a:pt x="25479" y="2771"/>
                  <a:pt x="25559" y="2756"/>
                  <a:pt x="25559" y="2800"/>
                </a:cubicBezTo>
                <a:cubicBezTo>
                  <a:pt x="25524" y="2802"/>
                  <a:pt x="25475" y="2795"/>
                  <a:pt x="25470" y="2821"/>
                </a:cubicBezTo>
                <a:cubicBezTo>
                  <a:pt x="25520" y="2821"/>
                  <a:pt x="25568" y="2821"/>
                  <a:pt x="25617" y="2821"/>
                </a:cubicBezTo>
                <a:cubicBezTo>
                  <a:pt x="25579" y="2735"/>
                  <a:pt x="25703" y="2768"/>
                  <a:pt x="25705" y="2711"/>
                </a:cubicBezTo>
                <a:cubicBezTo>
                  <a:pt x="25668" y="2702"/>
                  <a:pt x="25645" y="2683"/>
                  <a:pt x="25646" y="2645"/>
                </a:cubicBezTo>
                <a:cubicBezTo>
                  <a:pt x="25670" y="2641"/>
                  <a:pt x="25704" y="2645"/>
                  <a:pt x="25705" y="2624"/>
                </a:cubicBezTo>
                <a:cubicBezTo>
                  <a:pt x="25687" y="2593"/>
                  <a:pt x="25592" y="2620"/>
                  <a:pt x="25587" y="2579"/>
                </a:cubicBezTo>
                <a:cubicBezTo>
                  <a:pt x="25621" y="2534"/>
                  <a:pt x="25542" y="2474"/>
                  <a:pt x="25530" y="2535"/>
                </a:cubicBezTo>
                <a:cubicBezTo>
                  <a:pt x="25572" y="2539"/>
                  <a:pt x="25556" y="2588"/>
                  <a:pt x="25559" y="2624"/>
                </a:cubicBezTo>
                <a:close/>
                <a:moveTo>
                  <a:pt x="54663" y="2579"/>
                </a:moveTo>
                <a:cubicBezTo>
                  <a:pt x="54577" y="2560"/>
                  <a:pt x="54730" y="2546"/>
                  <a:pt x="54693" y="2491"/>
                </a:cubicBezTo>
                <a:cubicBezTo>
                  <a:pt x="54567" y="2447"/>
                  <a:pt x="54590" y="2668"/>
                  <a:pt x="54663" y="2579"/>
                </a:cubicBezTo>
                <a:close/>
                <a:moveTo>
                  <a:pt x="54517" y="2624"/>
                </a:moveTo>
                <a:cubicBezTo>
                  <a:pt x="54471" y="2626"/>
                  <a:pt x="54415" y="2620"/>
                  <a:pt x="54429" y="2668"/>
                </a:cubicBezTo>
                <a:cubicBezTo>
                  <a:pt x="54551" y="2663"/>
                  <a:pt x="54590" y="2705"/>
                  <a:pt x="54663" y="2645"/>
                </a:cubicBezTo>
                <a:cubicBezTo>
                  <a:pt x="54449" y="2679"/>
                  <a:pt x="54639" y="2546"/>
                  <a:pt x="54546" y="2491"/>
                </a:cubicBezTo>
                <a:cubicBezTo>
                  <a:pt x="54475" y="2482"/>
                  <a:pt x="54482" y="2531"/>
                  <a:pt x="54399" y="2513"/>
                </a:cubicBezTo>
                <a:cubicBezTo>
                  <a:pt x="54377" y="2615"/>
                  <a:pt x="54511" y="2543"/>
                  <a:pt x="54517" y="2579"/>
                </a:cubicBezTo>
                <a:cubicBezTo>
                  <a:pt x="54481" y="2584"/>
                  <a:pt x="54499" y="2603"/>
                  <a:pt x="54517" y="2624"/>
                </a:cubicBezTo>
                <a:close/>
                <a:moveTo>
                  <a:pt x="53842" y="2491"/>
                </a:moveTo>
                <a:cubicBezTo>
                  <a:pt x="53841" y="2522"/>
                  <a:pt x="53856" y="2539"/>
                  <a:pt x="53872" y="2557"/>
                </a:cubicBezTo>
                <a:cubicBezTo>
                  <a:pt x="53848" y="2562"/>
                  <a:pt x="53814" y="2558"/>
                  <a:pt x="53812" y="2579"/>
                </a:cubicBezTo>
                <a:cubicBezTo>
                  <a:pt x="53862" y="2579"/>
                  <a:pt x="53910" y="2579"/>
                  <a:pt x="53960" y="2579"/>
                </a:cubicBezTo>
                <a:cubicBezTo>
                  <a:pt x="53950" y="2536"/>
                  <a:pt x="53999" y="2536"/>
                  <a:pt x="54019" y="2513"/>
                </a:cubicBezTo>
                <a:cubicBezTo>
                  <a:pt x="53930" y="2539"/>
                  <a:pt x="53918" y="2519"/>
                  <a:pt x="53842" y="2491"/>
                </a:cubicBezTo>
                <a:close/>
                <a:moveTo>
                  <a:pt x="34527" y="2513"/>
                </a:moveTo>
                <a:cubicBezTo>
                  <a:pt x="34498" y="2651"/>
                  <a:pt x="34694" y="2587"/>
                  <a:pt x="34791" y="2579"/>
                </a:cubicBezTo>
                <a:cubicBezTo>
                  <a:pt x="34798" y="2537"/>
                  <a:pt x="34758" y="2530"/>
                  <a:pt x="34762" y="2491"/>
                </a:cubicBezTo>
                <a:cubicBezTo>
                  <a:pt x="34658" y="2525"/>
                  <a:pt x="34631" y="2479"/>
                  <a:pt x="34527" y="2513"/>
                </a:cubicBezTo>
                <a:close/>
                <a:moveTo>
                  <a:pt x="32065" y="2557"/>
                </a:moveTo>
                <a:cubicBezTo>
                  <a:pt x="32048" y="2558"/>
                  <a:pt x="32031" y="2561"/>
                  <a:pt x="32036" y="2579"/>
                </a:cubicBezTo>
                <a:cubicBezTo>
                  <a:pt x="32139" y="2599"/>
                  <a:pt x="32086" y="2507"/>
                  <a:pt x="32065" y="2491"/>
                </a:cubicBezTo>
                <a:cubicBezTo>
                  <a:pt x="32031" y="2494"/>
                  <a:pt x="31982" y="2488"/>
                  <a:pt x="31977" y="2513"/>
                </a:cubicBezTo>
                <a:cubicBezTo>
                  <a:pt x="32012" y="2524"/>
                  <a:pt x="32044" y="2536"/>
                  <a:pt x="32065" y="2557"/>
                </a:cubicBezTo>
                <a:close/>
                <a:moveTo>
                  <a:pt x="22363" y="2491"/>
                </a:moveTo>
                <a:cubicBezTo>
                  <a:pt x="22333" y="2619"/>
                  <a:pt x="22491" y="2500"/>
                  <a:pt x="22363" y="2491"/>
                </a:cubicBezTo>
                <a:close/>
                <a:moveTo>
                  <a:pt x="53168" y="2469"/>
                </a:moveTo>
                <a:cubicBezTo>
                  <a:pt x="53149" y="2469"/>
                  <a:pt x="53129" y="2469"/>
                  <a:pt x="53111" y="2469"/>
                </a:cubicBezTo>
                <a:cubicBezTo>
                  <a:pt x="52948" y="2463"/>
                  <a:pt x="53174" y="2531"/>
                  <a:pt x="53168" y="2469"/>
                </a:cubicBezTo>
                <a:close/>
                <a:moveTo>
                  <a:pt x="32798" y="2491"/>
                </a:moveTo>
                <a:cubicBezTo>
                  <a:pt x="32834" y="2554"/>
                  <a:pt x="32834" y="2627"/>
                  <a:pt x="32798" y="2689"/>
                </a:cubicBezTo>
                <a:cubicBezTo>
                  <a:pt x="32849" y="2687"/>
                  <a:pt x="32888" y="2694"/>
                  <a:pt x="32915" y="2711"/>
                </a:cubicBezTo>
                <a:cubicBezTo>
                  <a:pt x="32881" y="2674"/>
                  <a:pt x="32923" y="2629"/>
                  <a:pt x="32915" y="2579"/>
                </a:cubicBezTo>
                <a:cubicBezTo>
                  <a:pt x="32913" y="2560"/>
                  <a:pt x="32885" y="2551"/>
                  <a:pt x="32886" y="2535"/>
                </a:cubicBezTo>
                <a:cubicBezTo>
                  <a:pt x="32888" y="2507"/>
                  <a:pt x="32923" y="2504"/>
                  <a:pt x="32915" y="2469"/>
                </a:cubicBezTo>
                <a:cubicBezTo>
                  <a:pt x="32860" y="2464"/>
                  <a:pt x="32851" y="2494"/>
                  <a:pt x="32798" y="2491"/>
                </a:cubicBezTo>
                <a:close/>
                <a:moveTo>
                  <a:pt x="28782" y="2535"/>
                </a:moveTo>
                <a:cubicBezTo>
                  <a:pt x="28767" y="2543"/>
                  <a:pt x="28789" y="2585"/>
                  <a:pt x="28753" y="2579"/>
                </a:cubicBezTo>
                <a:cubicBezTo>
                  <a:pt x="28725" y="2506"/>
                  <a:pt x="28696" y="2604"/>
                  <a:pt x="28666" y="2602"/>
                </a:cubicBezTo>
                <a:cubicBezTo>
                  <a:pt x="28664" y="2561"/>
                  <a:pt x="28589" y="2591"/>
                  <a:pt x="28548" y="2579"/>
                </a:cubicBezTo>
                <a:cubicBezTo>
                  <a:pt x="28525" y="2572"/>
                  <a:pt x="28518" y="2519"/>
                  <a:pt x="28460" y="2535"/>
                </a:cubicBezTo>
                <a:cubicBezTo>
                  <a:pt x="28347" y="2524"/>
                  <a:pt x="28317" y="2575"/>
                  <a:pt x="28196" y="2557"/>
                </a:cubicBezTo>
                <a:cubicBezTo>
                  <a:pt x="28194" y="2592"/>
                  <a:pt x="28201" y="2633"/>
                  <a:pt x="28138" y="2624"/>
                </a:cubicBezTo>
                <a:cubicBezTo>
                  <a:pt x="28196" y="2578"/>
                  <a:pt x="28145" y="2564"/>
                  <a:pt x="28108" y="2535"/>
                </a:cubicBezTo>
                <a:cubicBezTo>
                  <a:pt x="27910" y="2564"/>
                  <a:pt x="27814" y="2545"/>
                  <a:pt x="27581" y="2557"/>
                </a:cubicBezTo>
                <a:cubicBezTo>
                  <a:pt x="27561" y="2614"/>
                  <a:pt x="27637" y="2602"/>
                  <a:pt x="27640" y="2645"/>
                </a:cubicBezTo>
                <a:cubicBezTo>
                  <a:pt x="27641" y="2672"/>
                  <a:pt x="27596" y="2678"/>
                  <a:pt x="27610" y="2711"/>
                </a:cubicBezTo>
                <a:cubicBezTo>
                  <a:pt x="27614" y="2721"/>
                  <a:pt x="27683" y="2708"/>
                  <a:pt x="27668" y="2733"/>
                </a:cubicBezTo>
                <a:cubicBezTo>
                  <a:pt x="27646" y="2738"/>
                  <a:pt x="27611" y="2733"/>
                  <a:pt x="27610" y="2755"/>
                </a:cubicBezTo>
                <a:cubicBezTo>
                  <a:pt x="27700" y="2740"/>
                  <a:pt x="27717" y="2778"/>
                  <a:pt x="27786" y="2777"/>
                </a:cubicBezTo>
                <a:cubicBezTo>
                  <a:pt x="27814" y="2736"/>
                  <a:pt x="27698" y="2704"/>
                  <a:pt x="27786" y="2689"/>
                </a:cubicBezTo>
                <a:cubicBezTo>
                  <a:pt x="27840" y="2693"/>
                  <a:pt x="27804" y="2763"/>
                  <a:pt x="27845" y="2777"/>
                </a:cubicBezTo>
                <a:cubicBezTo>
                  <a:pt x="28044" y="2765"/>
                  <a:pt x="28055" y="2777"/>
                  <a:pt x="28196" y="2755"/>
                </a:cubicBezTo>
                <a:cubicBezTo>
                  <a:pt x="28199" y="2721"/>
                  <a:pt x="28192" y="2679"/>
                  <a:pt x="28255" y="2689"/>
                </a:cubicBezTo>
                <a:cubicBezTo>
                  <a:pt x="28289" y="2693"/>
                  <a:pt x="28287" y="2724"/>
                  <a:pt x="28284" y="2755"/>
                </a:cubicBezTo>
                <a:cubicBezTo>
                  <a:pt x="28511" y="2781"/>
                  <a:pt x="28695" y="2746"/>
                  <a:pt x="28929" y="2800"/>
                </a:cubicBezTo>
                <a:cubicBezTo>
                  <a:pt x="28967" y="2736"/>
                  <a:pt x="28913" y="2652"/>
                  <a:pt x="29017" y="2602"/>
                </a:cubicBezTo>
                <a:cubicBezTo>
                  <a:pt x="29031" y="2532"/>
                  <a:pt x="28938" y="2543"/>
                  <a:pt x="28929" y="2491"/>
                </a:cubicBezTo>
                <a:cubicBezTo>
                  <a:pt x="28927" y="2477"/>
                  <a:pt x="28925" y="2465"/>
                  <a:pt x="28899" y="2469"/>
                </a:cubicBezTo>
                <a:cubicBezTo>
                  <a:pt x="28889" y="2526"/>
                  <a:pt x="28810" y="2521"/>
                  <a:pt x="28782" y="2535"/>
                </a:cubicBezTo>
                <a:close/>
                <a:moveTo>
                  <a:pt x="19521" y="2535"/>
                </a:moveTo>
                <a:cubicBezTo>
                  <a:pt x="19578" y="2528"/>
                  <a:pt x="19579" y="2565"/>
                  <a:pt x="19609" y="2579"/>
                </a:cubicBezTo>
                <a:cubicBezTo>
                  <a:pt x="19587" y="2489"/>
                  <a:pt x="19798" y="2575"/>
                  <a:pt x="19755" y="2469"/>
                </a:cubicBezTo>
                <a:cubicBezTo>
                  <a:pt x="19690" y="2501"/>
                  <a:pt x="19536" y="2467"/>
                  <a:pt x="19521" y="2535"/>
                </a:cubicBezTo>
                <a:close/>
                <a:moveTo>
                  <a:pt x="17411" y="2777"/>
                </a:moveTo>
                <a:cubicBezTo>
                  <a:pt x="17440" y="2679"/>
                  <a:pt x="17389" y="2655"/>
                  <a:pt x="17440" y="2624"/>
                </a:cubicBezTo>
                <a:cubicBezTo>
                  <a:pt x="17540" y="2632"/>
                  <a:pt x="17477" y="2683"/>
                  <a:pt x="17586" y="2645"/>
                </a:cubicBezTo>
                <a:cubicBezTo>
                  <a:pt x="17506" y="2704"/>
                  <a:pt x="17609" y="2701"/>
                  <a:pt x="17645" y="2733"/>
                </a:cubicBezTo>
                <a:cubicBezTo>
                  <a:pt x="17669" y="2795"/>
                  <a:pt x="17603" y="2790"/>
                  <a:pt x="17615" y="2843"/>
                </a:cubicBezTo>
                <a:cubicBezTo>
                  <a:pt x="17713" y="2829"/>
                  <a:pt x="17716" y="2778"/>
                  <a:pt x="17820" y="2821"/>
                </a:cubicBezTo>
                <a:cubicBezTo>
                  <a:pt x="17819" y="2783"/>
                  <a:pt x="17827" y="2753"/>
                  <a:pt x="17850" y="2733"/>
                </a:cubicBezTo>
                <a:cubicBezTo>
                  <a:pt x="17799" y="2725"/>
                  <a:pt x="17775" y="2766"/>
                  <a:pt x="17762" y="2733"/>
                </a:cubicBezTo>
                <a:cubicBezTo>
                  <a:pt x="17769" y="2716"/>
                  <a:pt x="17786" y="2708"/>
                  <a:pt x="17820" y="2711"/>
                </a:cubicBezTo>
                <a:cubicBezTo>
                  <a:pt x="17784" y="2627"/>
                  <a:pt x="17846" y="2605"/>
                  <a:pt x="17791" y="2535"/>
                </a:cubicBezTo>
                <a:cubicBezTo>
                  <a:pt x="17697" y="2507"/>
                  <a:pt x="17769" y="2606"/>
                  <a:pt x="17674" y="2579"/>
                </a:cubicBezTo>
                <a:cubicBezTo>
                  <a:pt x="17582" y="2564"/>
                  <a:pt x="17636" y="2521"/>
                  <a:pt x="17645" y="2469"/>
                </a:cubicBezTo>
                <a:cubicBezTo>
                  <a:pt x="17529" y="2434"/>
                  <a:pt x="17635" y="2564"/>
                  <a:pt x="17557" y="2557"/>
                </a:cubicBezTo>
                <a:cubicBezTo>
                  <a:pt x="17440" y="2588"/>
                  <a:pt x="17243" y="2552"/>
                  <a:pt x="17117" y="2624"/>
                </a:cubicBezTo>
                <a:cubicBezTo>
                  <a:pt x="17106" y="2684"/>
                  <a:pt x="17229" y="2758"/>
                  <a:pt x="17146" y="2800"/>
                </a:cubicBezTo>
                <a:cubicBezTo>
                  <a:pt x="17053" y="2819"/>
                  <a:pt x="17086" y="2743"/>
                  <a:pt x="17029" y="2733"/>
                </a:cubicBezTo>
                <a:cubicBezTo>
                  <a:pt x="17029" y="2763"/>
                  <a:pt x="17029" y="2792"/>
                  <a:pt x="17029" y="2821"/>
                </a:cubicBezTo>
                <a:cubicBezTo>
                  <a:pt x="17227" y="2805"/>
                  <a:pt x="17324" y="2876"/>
                  <a:pt x="17440" y="2800"/>
                </a:cubicBezTo>
                <a:cubicBezTo>
                  <a:pt x="17422" y="2798"/>
                  <a:pt x="17405" y="2796"/>
                  <a:pt x="17411" y="2777"/>
                </a:cubicBezTo>
                <a:close/>
                <a:moveTo>
                  <a:pt x="17498" y="2865"/>
                </a:moveTo>
                <a:cubicBezTo>
                  <a:pt x="17482" y="2865"/>
                  <a:pt x="17465" y="2883"/>
                  <a:pt x="17498" y="2887"/>
                </a:cubicBezTo>
                <a:cubicBezTo>
                  <a:pt x="17511" y="2845"/>
                  <a:pt x="17582" y="2847"/>
                  <a:pt x="17557" y="2777"/>
                </a:cubicBezTo>
                <a:cubicBezTo>
                  <a:pt x="17516" y="2772"/>
                  <a:pt x="17508" y="2741"/>
                  <a:pt x="17469" y="2733"/>
                </a:cubicBezTo>
                <a:cubicBezTo>
                  <a:pt x="17406" y="2778"/>
                  <a:pt x="17477" y="2820"/>
                  <a:pt x="17498" y="2865"/>
                </a:cubicBezTo>
                <a:close/>
                <a:moveTo>
                  <a:pt x="49446" y="2513"/>
                </a:moveTo>
                <a:cubicBezTo>
                  <a:pt x="49530" y="2482"/>
                  <a:pt x="49594" y="2573"/>
                  <a:pt x="49622" y="2513"/>
                </a:cubicBezTo>
                <a:cubicBezTo>
                  <a:pt x="49604" y="2512"/>
                  <a:pt x="49587" y="2510"/>
                  <a:pt x="49592" y="2491"/>
                </a:cubicBezTo>
                <a:cubicBezTo>
                  <a:pt x="49634" y="2492"/>
                  <a:pt x="49704" y="2486"/>
                  <a:pt x="49652" y="2469"/>
                </a:cubicBezTo>
                <a:cubicBezTo>
                  <a:pt x="49596" y="2448"/>
                  <a:pt x="49553" y="2535"/>
                  <a:pt x="49534" y="2469"/>
                </a:cubicBezTo>
                <a:cubicBezTo>
                  <a:pt x="49550" y="2469"/>
                  <a:pt x="49567" y="2452"/>
                  <a:pt x="49534" y="2447"/>
                </a:cubicBezTo>
                <a:cubicBezTo>
                  <a:pt x="49531" y="2488"/>
                  <a:pt x="49436" y="2462"/>
                  <a:pt x="49446" y="2513"/>
                </a:cubicBezTo>
                <a:close/>
                <a:moveTo>
                  <a:pt x="30747" y="2668"/>
                </a:moveTo>
                <a:cubicBezTo>
                  <a:pt x="30747" y="2682"/>
                  <a:pt x="30747" y="2696"/>
                  <a:pt x="30747" y="2711"/>
                </a:cubicBezTo>
                <a:cubicBezTo>
                  <a:pt x="30765" y="2711"/>
                  <a:pt x="30785" y="2711"/>
                  <a:pt x="30805" y="2711"/>
                </a:cubicBezTo>
                <a:cubicBezTo>
                  <a:pt x="30802" y="2684"/>
                  <a:pt x="30796" y="2659"/>
                  <a:pt x="30747" y="2668"/>
                </a:cubicBezTo>
                <a:close/>
                <a:moveTo>
                  <a:pt x="30747" y="2513"/>
                </a:moveTo>
                <a:cubicBezTo>
                  <a:pt x="30755" y="2515"/>
                  <a:pt x="30717" y="2555"/>
                  <a:pt x="30717" y="2557"/>
                </a:cubicBezTo>
                <a:cubicBezTo>
                  <a:pt x="30722" y="2572"/>
                  <a:pt x="30795" y="2581"/>
                  <a:pt x="30805" y="2602"/>
                </a:cubicBezTo>
                <a:cubicBezTo>
                  <a:pt x="30821" y="2633"/>
                  <a:pt x="30762" y="2630"/>
                  <a:pt x="30805" y="2668"/>
                </a:cubicBezTo>
                <a:cubicBezTo>
                  <a:pt x="30826" y="2686"/>
                  <a:pt x="30902" y="2669"/>
                  <a:pt x="30893" y="2711"/>
                </a:cubicBezTo>
                <a:cubicBezTo>
                  <a:pt x="30870" y="2716"/>
                  <a:pt x="30835" y="2712"/>
                  <a:pt x="30834" y="2733"/>
                </a:cubicBezTo>
                <a:cubicBezTo>
                  <a:pt x="30852" y="2735"/>
                  <a:pt x="30869" y="2736"/>
                  <a:pt x="30863" y="2755"/>
                </a:cubicBezTo>
                <a:cubicBezTo>
                  <a:pt x="30893" y="2755"/>
                  <a:pt x="30898" y="2772"/>
                  <a:pt x="30922" y="2777"/>
                </a:cubicBezTo>
                <a:cubicBezTo>
                  <a:pt x="30932" y="2726"/>
                  <a:pt x="30952" y="2683"/>
                  <a:pt x="31010" y="2668"/>
                </a:cubicBezTo>
                <a:cubicBezTo>
                  <a:pt x="31015" y="2700"/>
                  <a:pt x="31081" y="2687"/>
                  <a:pt x="31127" y="2689"/>
                </a:cubicBezTo>
                <a:cubicBezTo>
                  <a:pt x="31122" y="2736"/>
                  <a:pt x="31231" y="2699"/>
                  <a:pt x="31274" y="2711"/>
                </a:cubicBezTo>
                <a:cubicBezTo>
                  <a:pt x="31276" y="2676"/>
                  <a:pt x="31270" y="2635"/>
                  <a:pt x="31333" y="2645"/>
                </a:cubicBezTo>
                <a:cubicBezTo>
                  <a:pt x="31333" y="2668"/>
                  <a:pt x="31309" y="2671"/>
                  <a:pt x="31304" y="2689"/>
                </a:cubicBezTo>
                <a:cubicBezTo>
                  <a:pt x="31328" y="2696"/>
                  <a:pt x="31368" y="2680"/>
                  <a:pt x="31391" y="2689"/>
                </a:cubicBezTo>
                <a:cubicBezTo>
                  <a:pt x="31399" y="2692"/>
                  <a:pt x="31385" y="2728"/>
                  <a:pt x="31391" y="2733"/>
                </a:cubicBezTo>
                <a:cubicBezTo>
                  <a:pt x="31402" y="2744"/>
                  <a:pt x="31459" y="2729"/>
                  <a:pt x="31449" y="2755"/>
                </a:cubicBezTo>
                <a:cubicBezTo>
                  <a:pt x="31540" y="2771"/>
                  <a:pt x="31506" y="2694"/>
                  <a:pt x="31596" y="2711"/>
                </a:cubicBezTo>
                <a:cubicBezTo>
                  <a:pt x="31556" y="2642"/>
                  <a:pt x="31590" y="2638"/>
                  <a:pt x="31596" y="2557"/>
                </a:cubicBezTo>
                <a:cubicBezTo>
                  <a:pt x="31679" y="2553"/>
                  <a:pt x="31721" y="2519"/>
                  <a:pt x="31713" y="2447"/>
                </a:cubicBezTo>
                <a:cubicBezTo>
                  <a:pt x="31589" y="2493"/>
                  <a:pt x="31340" y="2445"/>
                  <a:pt x="31215" y="2491"/>
                </a:cubicBezTo>
                <a:cubicBezTo>
                  <a:pt x="31177" y="2412"/>
                  <a:pt x="31119" y="2484"/>
                  <a:pt x="31039" y="2447"/>
                </a:cubicBezTo>
                <a:cubicBezTo>
                  <a:pt x="30996" y="2473"/>
                  <a:pt x="30956" y="2503"/>
                  <a:pt x="30922" y="2535"/>
                </a:cubicBezTo>
                <a:cubicBezTo>
                  <a:pt x="30934" y="2446"/>
                  <a:pt x="30740" y="2511"/>
                  <a:pt x="30658" y="2491"/>
                </a:cubicBezTo>
                <a:cubicBezTo>
                  <a:pt x="30660" y="2522"/>
                  <a:pt x="30645" y="2539"/>
                  <a:pt x="30629" y="2557"/>
                </a:cubicBezTo>
                <a:cubicBezTo>
                  <a:pt x="30702" y="2580"/>
                  <a:pt x="30696" y="2500"/>
                  <a:pt x="30747" y="2513"/>
                </a:cubicBezTo>
                <a:close/>
                <a:moveTo>
                  <a:pt x="30365" y="2513"/>
                </a:moveTo>
                <a:cubicBezTo>
                  <a:pt x="30389" y="2516"/>
                  <a:pt x="30454" y="2586"/>
                  <a:pt x="30395" y="2579"/>
                </a:cubicBezTo>
                <a:cubicBezTo>
                  <a:pt x="30342" y="2573"/>
                  <a:pt x="30327" y="2542"/>
                  <a:pt x="30336" y="2491"/>
                </a:cubicBezTo>
                <a:cubicBezTo>
                  <a:pt x="30263" y="2488"/>
                  <a:pt x="30195" y="2488"/>
                  <a:pt x="30160" y="2513"/>
                </a:cubicBezTo>
                <a:cubicBezTo>
                  <a:pt x="30151" y="2557"/>
                  <a:pt x="30200" y="2557"/>
                  <a:pt x="30219" y="2579"/>
                </a:cubicBezTo>
                <a:cubicBezTo>
                  <a:pt x="30185" y="2612"/>
                  <a:pt x="30134" y="2633"/>
                  <a:pt x="30131" y="2689"/>
                </a:cubicBezTo>
                <a:cubicBezTo>
                  <a:pt x="30145" y="2716"/>
                  <a:pt x="30162" y="2740"/>
                  <a:pt x="30189" y="2755"/>
                </a:cubicBezTo>
                <a:cubicBezTo>
                  <a:pt x="30195" y="2657"/>
                  <a:pt x="30231" y="2581"/>
                  <a:pt x="30307" y="2535"/>
                </a:cubicBezTo>
                <a:cubicBezTo>
                  <a:pt x="30282" y="2597"/>
                  <a:pt x="30348" y="2592"/>
                  <a:pt x="30336" y="2645"/>
                </a:cubicBezTo>
                <a:cubicBezTo>
                  <a:pt x="30378" y="2657"/>
                  <a:pt x="30488" y="2620"/>
                  <a:pt x="30483" y="2668"/>
                </a:cubicBezTo>
                <a:cubicBezTo>
                  <a:pt x="30387" y="2671"/>
                  <a:pt x="30461" y="2705"/>
                  <a:pt x="30424" y="2777"/>
                </a:cubicBezTo>
                <a:cubicBezTo>
                  <a:pt x="30531" y="2758"/>
                  <a:pt x="30580" y="2816"/>
                  <a:pt x="30629" y="2777"/>
                </a:cubicBezTo>
                <a:cubicBezTo>
                  <a:pt x="30660" y="2695"/>
                  <a:pt x="30530" y="2733"/>
                  <a:pt x="30512" y="2689"/>
                </a:cubicBezTo>
                <a:cubicBezTo>
                  <a:pt x="30517" y="2663"/>
                  <a:pt x="30507" y="2627"/>
                  <a:pt x="30541" y="2624"/>
                </a:cubicBezTo>
                <a:cubicBezTo>
                  <a:pt x="30646" y="2589"/>
                  <a:pt x="30559" y="2698"/>
                  <a:pt x="30629" y="2689"/>
                </a:cubicBezTo>
                <a:cubicBezTo>
                  <a:pt x="30656" y="2651"/>
                  <a:pt x="30737" y="2653"/>
                  <a:pt x="30747" y="2602"/>
                </a:cubicBezTo>
                <a:cubicBezTo>
                  <a:pt x="30663" y="2606"/>
                  <a:pt x="30597" y="2596"/>
                  <a:pt x="30570" y="2557"/>
                </a:cubicBezTo>
                <a:cubicBezTo>
                  <a:pt x="30567" y="2501"/>
                  <a:pt x="30565" y="2444"/>
                  <a:pt x="30483" y="2447"/>
                </a:cubicBezTo>
                <a:cubicBezTo>
                  <a:pt x="30495" y="2557"/>
                  <a:pt x="30395" y="2459"/>
                  <a:pt x="30365" y="2513"/>
                </a:cubicBezTo>
                <a:close/>
                <a:moveTo>
                  <a:pt x="22628" y="2513"/>
                </a:moveTo>
                <a:cubicBezTo>
                  <a:pt x="22572" y="2495"/>
                  <a:pt x="22475" y="2432"/>
                  <a:pt x="22452" y="2513"/>
                </a:cubicBezTo>
                <a:cubicBezTo>
                  <a:pt x="22557" y="2500"/>
                  <a:pt x="22593" y="2539"/>
                  <a:pt x="22657" y="2557"/>
                </a:cubicBezTo>
                <a:cubicBezTo>
                  <a:pt x="22660" y="2516"/>
                  <a:pt x="22676" y="2483"/>
                  <a:pt x="22715" y="2469"/>
                </a:cubicBezTo>
                <a:cubicBezTo>
                  <a:pt x="22717" y="2534"/>
                  <a:pt x="22890" y="2528"/>
                  <a:pt x="22862" y="2447"/>
                </a:cubicBezTo>
                <a:cubicBezTo>
                  <a:pt x="22766" y="2483"/>
                  <a:pt x="22749" y="2442"/>
                  <a:pt x="22628" y="2447"/>
                </a:cubicBezTo>
                <a:cubicBezTo>
                  <a:pt x="22628" y="2469"/>
                  <a:pt x="22628" y="2491"/>
                  <a:pt x="22628" y="2513"/>
                </a:cubicBezTo>
                <a:close/>
                <a:moveTo>
                  <a:pt x="22247" y="2469"/>
                </a:moveTo>
                <a:cubicBezTo>
                  <a:pt x="22247" y="2483"/>
                  <a:pt x="22247" y="2498"/>
                  <a:pt x="22247" y="2513"/>
                </a:cubicBezTo>
                <a:cubicBezTo>
                  <a:pt x="22319" y="2548"/>
                  <a:pt x="22333" y="2438"/>
                  <a:pt x="22276" y="2447"/>
                </a:cubicBezTo>
                <a:cubicBezTo>
                  <a:pt x="22274" y="2461"/>
                  <a:pt x="22272" y="2473"/>
                  <a:pt x="22247" y="2469"/>
                </a:cubicBezTo>
                <a:close/>
                <a:moveTo>
                  <a:pt x="21367" y="2513"/>
                </a:moveTo>
                <a:cubicBezTo>
                  <a:pt x="21436" y="2533"/>
                  <a:pt x="21434" y="2401"/>
                  <a:pt x="21397" y="2469"/>
                </a:cubicBezTo>
                <a:cubicBezTo>
                  <a:pt x="21399" y="2500"/>
                  <a:pt x="21311" y="2494"/>
                  <a:pt x="21367" y="2513"/>
                </a:cubicBezTo>
                <a:close/>
                <a:moveTo>
                  <a:pt x="21192" y="2513"/>
                </a:moveTo>
                <a:cubicBezTo>
                  <a:pt x="21211" y="2513"/>
                  <a:pt x="21231" y="2513"/>
                  <a:pt x="21250" y="2513"/>
                </a:cubicBezTo>
                <a:cubicBezTo>
                  <a:pt x="21252" y="2485"/>
                  <a:pt x="21287" y="2483"/>
                  <a:pt x="21279" y="2447"/>
                </a:cubicBezTo>
                <a:cubicBezTo>
                  <a:pt x="21250" y="2447"/>
                  <a:pt x="21220" y="2447"/>
                  <a:pt x="21192" y="2447"/>
                </a:cubicBezTo>
                <a:cubicBezTo>
                  <a:pt x="21192" y="2469"/>
                  <a:pt x="21192" y="2491"/>
                  <a:pt x="21192" y="2513"/>
                </a:cubicBezTo>
                <a:close/>
                <a:moveTo>
                  <a:pt x="20488" y="2513"/>
                </a:moveTo>
                <a:cubicBezTo>
                  <a:pt x="20517" y="2513"/>
                  <a:pt x="20546" y="2513"/>
                  <a:pt x="20576" y="2513"/>
                </a:cubicBezTo>
                <a:cubicBezTo>
                  <a:pt x="20576" y="2491"/>
                  <a:pt x="20576" y="2469"/>
                  <a:pt x="20576" y="2447"/>
                </a:cubicBezTo>
                <a:cubicBezTo>
                  <a:pt x="20556" y="2447"/>
                  <a:pt x="20536" y="2447"/>
                  <a:pt x="20517" y="2447"/>
                </a:cubicBezTo>
                <a:cubicBezTo>
                  <a:pt x="20515" y="2475"/>
                  <a:pt x="20480" y="2477"/>
                  <a:pt x="20488" y="2513"/>
                </a:cubicBezTo>
                <a:close/>
                <a:moveTo>
                  <a:pt x="19990" y="2579"/>
                </a:moveTo>
                <a:cubicBezTo>
                  <a:pt x="20008" y="2567"/>
                  <a:pt x="20027" y="2546"/>
                  <a:pt x="20048" y="2535"/>
                </a:cubicBezTo>
                <a:cubicBezTo>
                  <a:pt x="20002" y="2530"/>
                  <a:pt x="20028" y="2487"/>
                  <a:pt x="20048" y="2469"/>
                </a:cubicBezTo>
                <a:cubicBezTo>
                  <a:pt x="20026" y="2464"/>
                  <a:pt x="19990" y="2468"/>
                  <a:pt x="19990" y="2447"/>
                </a:cubicBezTo>
                <a:cubicBezTo>
                  <a:pt x="19938" y="2474"/>
                  <a:pt x="19819" y="2451"/>
                  <a:pt x="19785" y="2491"/>
                </a:cubicBezTo>
                <a:cubicBezTo>
                  <a:pt x="19807" y="2496"/>
                  <a:pt x="19818" y="2510"/>
                  <a:pt x="19814" y="2535"/>
                </a:cubicBezTo>
                <a:cubicBezTo>
                  <a:pt x="19778" y="2537"/>
                  <a:pt x="19744" y="2542"/>
                  <a:pt x="19755" y="2579"/>
                </a:cubicBezTo>
                <a:cubicBezTo>
                  <a:pt x="19857" y="2590"/>
                  <a:pt x="19857" y="2524"/>
                  <a:pt x="19902" y="2491"/>
                </a:cubicBezTo>
                <a:cubicBezTo>
                  <a:pt x="19906" y="2546"/>
                  <a:pt x="19887" y="2582"/>
                  <a:pt x="19843" y="2602"/>
                </a:cubicBezTo>
                <a:cubicBezTo>
                  <a:pt x="19841" y="2588"/>
                  <a:pt x="19839" y="2575"/>
                  <a:pt x="19814" y="2579"/>
                </a:cubicBezTo>
                <a:cubicBezTo>
                  <a:pt x="19844" y="2686"/>
                  <a:pt x="19974" y="2588"/>
                  <a:pt x="19990" y="2579"/>
                </a:cubicBezTo>
                <a:close/>
                <a:moveTo>
                  <a:pt x="18964" y="2689"/>
                </a:moveTo>
                <a:cubicBezTo>
                  <a:pt x="18995" y="2635"/>
                  <a:pt x="18996" y="2626"/>
                  <a:pt x="19052" y="2602"/>
                </a:cubicBezTo>
                <a:cubicBezTo>
                  <a:pt x="19040" y="2606"/>
                  <a:pt x="19064" y="2626"/>
                  <a:pt x="19081" y="2624"/>
                </a:cubicBezTo>
                <a:cubicBezTo>
                  <a:pt x="19096" y="2621"/>
                  <a:pt x="19108" y="2581"/>
                  <a:pt x="19139" y="2579"/>
                </a:cubicBezTo>
                <a:cubicBezTo>
                  <a:pt x="19126" y="2580"/>
                  <a:pt x="19160" y="2599"/>
                  <a:pt x="19169" y="2602"/>
                </a:cubicBezTo>
                <a:cubicBezTo>
                  <a:pt x="19222" y="2611"/>
                  <a:pt x="19326" y="2610"/>
                  <a:pt x="19315" y="2579"/>
                </a:cubicBezTo>
                <a:cubicBezTo>
                  <a:pt x="19257" y="2542"/>
                  <a:pt x="19278" y="2581"/>
                  <a:pt x="19198" y="2579"/>
                </a:cubicBezTo>
                <a:cubicBezTo>
                  <a:pt x="19205" y="2537"/>
                  <a:pt x="19165" y="2530"/>
                  <a:pt x="19169" y="2491"/>
                </a:cubicBezTo>
                <a:cubicBezTo>
                  <a:pt x="19203" y="2488"/>
                  <a:pt x="19252" y="2495"/>
                  <a:pt x="19257" y="2469"/>
                </a:cubicBezTo>
                <a:cubicBezTo>
                  <a:pt x="19231" y="2443"/>
                  <a:pt x="19166" y="2471"/>
                  <a:pt x="19110" y="2469"/>
                </a:cubicBezTo>
                <a:cubicBezTo>
                  <a:pt x="19075" y="2468"/>
                  <a:pt x="18998" y="2408"/>
                  <a:pt x="18993" y="2469"/>
                </a:cubicBezTo>
                <a:cubicBezTo>
                  <a:pt x="19013" y="2469"/>
                  <a:pt x="19032" y="2469"/>
                  <a:pt x="19052" y="2469"/>
                </a:cubicBezTo>
                <a:cubicBezTo>
                  <a:pt x="19025" y="2540"/>
                  <a:pt x="19148" y="2500"/>
                  <a:pt x="19139" y="2557"/>
                </a:cubicBezTo>
                <a:cubicBezTo>
                  <a:pt x="19060" y="2497"/>
                  <a:pt x="18837" y="2663"/>
                  <a:pt x="18964" y="2689"/>
                </a:cubicBezTo>
                <a:close/>
                <a:moveTo>
                  <a:pt x="19022" y="2491"/>
                </a:moveTo>
                <a:cubicBezTo>
                  <a:pt x="19003" y="2491"/>
                  <a:pt x="18983" y="2491"/>
                  <a:pt x="18964" y="2491"/>
                </a:cubicBezTo>
                <a:cubicBezTo>
                  <a:pt x="18918" y="2545"/>
                  <a:pt x="19063" y="2556"/>
                  <a:pt x="19052" y="2513"/>
                </a:cubicBezTo>
                <a:cubicBezTo>
                  <a:pt x="19034" y="2512"/>
                  <a:pt x="19017" y="2510"/>
                  <a:pt x="19022" y="2491"/>
                </a:cubicBezTo>
                <a:close/>
                <a:moveTo>
                  <a:pt x="18056" y="2491"/>
                </a:moveTo>
                <a:cubicBezTo>
                  <a:pt x="18075" y="2491"/>
                  <a:pt x="18094" y="2491"/>
                  <a:pt x="18114" y="2491"/>
                </a:cubicBezTo>
                <a:cubicBezTo>
                  <a:pt x="18114" y="2476"/>
                  <a:pt x="18114" y="2462"/>
                  <a:pt x="18114" y="2447"/>
                </a:cubicBezTo>
                <a:cubicBezTo>
                  <a:pt x="18094" y="2447"/>
                  <a:pt x="18075" y="2447"/>
                  <a:pt x="18056" y="2447"/>
                </a:cubicBezTo>
                <a:cubicBezTo>
                  <a:pt x="18056" y="2462"/>
                  <a:pt x="18056" y="2476"/>
                  <a:pt x="18056" y="2491"/>
                </a:cubicBezTo>
                <a:close/>
                <a:moveTo>
                  <a:pt x="17381" y="2491"/>
                </a:moveTo>
                <a:cubicBezTo>
                  <a:pt x="17421" y="2498"/>
                  <a:pt x="17437" y="2522"/>
                  <a:pt x="17498" y="2513"/>
                </a:cubicBezTo>
                <a:cubicBezTo>
                  <a:pt x="17520" y="2438"/>
                  <a:pt x="17386" y="2428"/>
                  <a:pt x="17381" y="2491"/>
                </a:cubicBezTo>
                <a:close/>
                <a:moveTo>
                  <a:pt x="12222" y="2491"/>
                </a:moveTo>
                <a:cubicBezTo>
                  <a:pt x="12242" y="2491"/>
                  <a:pt x="12261" y="2491"/>
                  <a:pt x="12281" y="2491"/>
                </a:cubicBezTo>
                <a:cubicBezTo>
                  <a:pt x="12281" y="2476"/>
                  <a:pt x="12281" y="2462"/>
                  <a:pt x="12281" y="2447"/>
                </a:cubicBezTo>
                <a:cubicBezTo>
                  <a:pt x="12261" y="2447"/>
                  <a:pt x="12242" y="2447"/>
                  <a:pt x="12222" y="2447"/>
                </a:cubicBezTo>
                <a:cubicBezTo>
                  <a:pt x="12222" y="2462"/>
                  <a:pt x="12222" y="2476"/>
                  <a:pt x="12222" y="2491"/>
                </a:cubicBezTo>
                <a:close/>
                <a:moveTo>
                  <a:pt x="6185" y="2469"/>
                </a:moveTo>
                <a:cubicBezTo>
                  <a:pt x="6175" y="2452"/>
                  <a:pt x="6107" y="2443"/>
                  <a:pt x="6097" y="2469"/>
                </a:cubicBezTo>
                <a:cubicBezTo>
                  <a:pt x="6077" y="2520"/>
                  <a:pt x="6211" y="2516"/>
                  <a:pt x="6185" y="2469"/>
                </a:cubicBezTo>
                <a:close/>
                <a:moveTo>
                  <a:pt x="54341" y="2469"/>
                </a:moveTo>
                <a:cubicBezTo>
                  <a:pt x="54392" y="2470"/>
                  <a:pt x="54416" y="2452"/>
                  <a:pt x="54429" y="2425"/>
                </a:cubicBezTo>
                <a:cubicBezTo>
                  <a:pt x="54383" y="2427"/>
                  <a:pt x="54327" y="2422"/>
                  <a:pt x="54341" y="2469"/>
                </a:cubicBezTo>
                <a:close/>
                <a:moveTo>
                  <a:pt x="53901" y="2425"/>
                </a:moveTo>
                <a:cubicBezTo>
                  <a:pt x="53883" y="2512"/>
                  <a:pt x="54040" y="2453"/>
                  <a:pt x="54048" y="2425"/>
                </a:cubicBezTo>
                <a:cubicBezTo>
                  <a:pt x="53957" y="2440"/>
                  <a:pt x="53992" y="2440"/>
                  <a:pt x="53901" y="2425"/>
                </a:cubicBezTo>
                <a:close/>
                <a:moveTo>
                  <a:pt x="23008" y="2469"/>
                </a:moveTo>
                <a:cubicBezTo>
                  <a:pt x="23008" y="2471"/>
                  <a:pt x="23055" y="2482"/>
                  <a:pt x="23008" y="2491"/>
                </a:cubicBezTo>
                <a:cubicBezTo>
                  <a:pt x="22977" y="2497"/>
                  <a:pt x="22939" y="2444"/>
                  <a:pt x="22921" y="2491"/>
                </a:cubicBezTo>
                <a:cubicBezTo>
                  <a:pt x="22955" y="2516"/>
                  <a:pt x="23023" y="2516"/>
                  <a:pt x="23097" y="2513"/>
                </a:cubicBezTo>
                <a:cubicBezTo>
                  <a:pt x="23100" y="2458"/>
                  <a:pt x="23152" y="2444"/>
                  <a:pt x="23067" y="2425"/>
                </a:cubicBezTo>
                <a:cubicBezTo>
                  <a:pt x="23063" y="2453"/>
                  <a:pt x="23020" y="2446"/>
                  <a:pt x="23008" y="2469"/>
                </a:cubicBezTo>
                <a:close/>
                <a:moveTo>
                  <a:pt x="20986" y="2425"/>
                </a:moveTo>
                <a:cubicBezTo>
                  <a:pt x="20912" y="2422"/>
                  <a:pt x="20894" y="2459"/>
                  <a:pt x="20869" y="2491"/>
                </a:cubicBezTo>
                <a:cubicBezTo>
                  <a:pt x="20945" y="2522"/>
                  <a:pt x="21063" y="2522"/>
                  <a:pt x="21133" y="2557"/>
                </a:cubicBezTo>
                <a:cubicBezTo>
                  <a:pt x="21157" y="2531"/>
                  <a:pt x="21172" y="2498"/>
                  <a:pt x="21162" y="2447"/>
                </a:cubicBezTo>
                <a:cubicBezTo>
                  <a:pt x="21017" y="2407"/>
                  <a:pt x="20927" y="2559"/>
                  <a:pt x="20986" y="2425"/>
                </a:cubicBezTo>
                <a:close/>
                <a:moveTo>
                  <a:pt x="18143" y="2689"/>
                </a:moveTo>
                <a:cubicBezTo>
                  <a:pt x="18003" y="2723"/>
                  <a:pt x="17892" y="2596"/>
                  <a:pt x="17850" y="2689"/>
                </a:cubicBezTo>
                <a:cubicBezTo>
                  <a:pt x="17892" y="2738"/>
                  <a:pt x="17922" y="2662"/>
                  <a:pt x="17938" y="2711"/>
                </a:cubicBezTo>
                <a:cubicBezTo>
                  <a:pt x="17938" y="2748"/>
                  <a:pt x="17938" y="2785"/>
                  <a:pt x="17938" y="2821"/>
                </a:cubicBezTo>
                <a:cubicBezTo>
                  <a:pt x="17961" y="2826"/>
                  <a:pt x="17996" y="2822"/>
                  <a:pt x="17996" y="2843"/>
                </a:cubicBezTo>
                <a:cubicBezTo>
                  <a:pt x="18052" y="2848"/>
                  <a:pt x="18061" y="2819"/>
                  <a:pt x="18114" y="2821"/>
                </a:cubicBezTo>
                <a:cubicBezTo>
                  <a:pt x="18179" y="2887"/>
                  <a:pt x="18249" y="2822"/>
                  <a:pt x="18319" y="2865"/>
                </a:cubicBezTo>
                <a:cubicBezTo>
                  <a:pt x="18324" y="2840"/>
                  <a:pt x="18314" y="2802"/>
                  <a:pt x="18348" y="2800"/>
                </a:cubicBezTo>
                <a:cubicBezTo>
                  <a:pt x="18378" y="2888"/>
                  <a:pt x="18483" y="2785"/>
                  <a:pt x="18524" y="2865"/>
                </a:cubicBezTo>
                <a:cubicBezTo>
                  <a:pt x="18489" y="2876"/>
                  <a:pt x="18458" y="2888"/>
                  <a:pt x="18436" y="2909"/>
                </a:cubicBezTo>
                <a:cubicBezTo>
                  <a:pt x="18488" y="2897"/>
                  <a:pt x="18608" y="2936"/>
                  <a:pt x="18612" y="2887"/>
                </a:cubicBezTo>
                <a:cubicBezTo>
                  <a:pt x="18589" y="2882"/>
                  <a:pt x="18578" y="2868"/>
                  <a:pt x="18583" y="2843"/>
                </a:cubicBezTo>
                <a:cubicBezTo>
                  <a:pt x="18625" y="2838"/>
                  <a:pt x="18632" y="2807"/>
                  <a:pt x="18670" y="2800"/>
                </a:cubicBezTo>
                <a:cubicBezTo>
                  <a:pt x="18729" y="2800"/>
                  <a:pt x="18788" y="2800"/>
                  <a:pt x="18846" y="2800"/>
                </a:cubicBezTo>
                <a:cubicBezTo>
                  <a:pt x="18817" y="2865"/>
                  <a:pt x="18912" y="2838"/>
                  <a:pt x="18964" y="2843"/>
                </a:cubicBezTo>
                <a:cubicBezTo>
                  <a:pt x="18949" y="2766"/>
                  <a:pt x="18930" y="2771"/>
                  <a:pt x="18964" y="2711"/>
                </a:cubicBezTo>
                <a:cubicBezTo>
                  <a:pt x="18915" y="2711"/>
                  <a:pt x="18866" y="2711"/>
                  <a:pt x="18817" y="2711"/>
                </a:cubicBezTo>
                <a:cubicBezTo>
                  <a:pt x="18845" y="2790"/>
                  <a:pt x="18691" y="2733"/>
                  <a:pt x="18670" y="2777"/>
                </a:cubicBezTo>
                <a:cubicBezTo>
                  <a:pt x="18658" y="2688"/>
                  <a:pt x="18573" y="2740"/>
                  <a:pt x="18553" y="2711"/>
                </a:cubicBezTo>
                <a:cubicBezTo>
                  <a:pt x="18553" y="2696"/>
                  <a:pt x="18553" y="2682"/>
                  <a:pt x="18553" y="2668"/>
                </a:cubicBezTo>
                <a:cubicBezTo>
                  <a:pt x="18625" y="2721"/>
                  <a:pt x="18680" y="2651"/>
                  <a:pt x="18788" y="2668"/>
                </a:cubicBezTo>
                <a:cubicBezTo>
                  <a:pt x="18783" y="2569"/>
                  <a:pt x="18886" y="2612"/>
                  <a:pt x="18935" y="2557"/>
                </a:cubicBezTo>
                <a:cubicBezTo>
                  <a:pt x="18929" y="2564"/>
                  <a:pt x="18869" y="2549"/>
                  <a:pt x="18876" y="2535"/>
                </a:cubicBezTo>
                <a:cubicBezTo>
                  <a:pt x="18879" y="2530"/>
                  <a:pt x="18929" y="2540"/>
                  <a:pt x="18935" y="2535"/>
                </a:cubicBezTo>
                <a:cubicBezTo>
                  <a:pt x="18970" y="2507"/>
                  <a:pt x="18947" y="2440"/>
                  <a:pt x="18935" y="2425"/>
                </a:cubicBezTo>
                <a:cubicBezTo>
                  <a:pt x="18864" y="2416"/>
                  <a:pt x="18871" y="2465"/>
                  <a:pt x="18788" y="2447"/>
                </a:cubicBezTo>
                <a:cubicBezTo>
                  <a:pt x="18764" y="2509"/>
                  <a:pt x="18829" y="2504"/>
                  <a:pt x="18817" y="2557"/>
                </a:cubicBezTo>
                <a:cubicBezTo>
                  <a:pt x="18711" y="2593"/>
                  <a:pt x="18675" y="2554"/>
                  <a:pt x="18583" y="2579"/>
                </a:cubicBezTo>
                <a:cubicBezTo>
                  <a:pt x="18584" y="2549"/>
                  <a:pt x="18569" y="2531"/>
                  <a:pt x="18553" y="2513"/>
                </a:cubicBezTo>
                <a:cubicBezTo>
                  <a:pt x="18616" y="2515"/>
                  <a:pt x="18789" y="2487"/>
                  <a:pt x="18700" y="2447"/>
                </a:cubicBezTo>
                <a:cubicBezTo>
                  <a:pt x="18650" y="2501"/>
                  <a:pt x="18581" y="2452"/>
                  <a:pt x="18524" y="2447"/>
                </a:cubicBezTo>
                <a:cubicBezTo>
                  <a:pt x="18504" y="2446"/>
                  <a:pt x="18527" y="2477"/>
                  <a:pt x="18495" y="2447"/>
                </a:cubicBezTo>
                <a:cubicBezTo>
                  <a:pt x="18466" y="2421"/>
                  <a:pt x="18386" y="2490"/>
                  <a:pt x="18377" y="2491"/>
                </a:cubicBezTo>
                <a:cubicBezTo>
                  <a:pt x="18384" y="2491"/>
                  <a:pt x="18291" y="2441"/>
                  <a:pt x="18289" y="2491"/>
                </a:cubicBezTo>
                <a:cubicBezTo>
                  <a:pt x="18384" y="2545"/>
                  <a:pt x="18393" y="2518"/>
                  <a:pt x="18495" y="2491"/>
                </a:cubicBezTo>
                <a:cubicBezTo>
                  <a:pt x="18440" y="2533"/>
                  <a:pt x="18491" y="2546"/>
                  <a:pt x="18495" y="2602"/>
                </a:cubicBezTo>
                <a:cubicBezTo>
                  <a:pt x="18357" y="2615"/>
                  <a:pt x="18220" y="2630"/>
                  <a:pt x="18143" y="2689"/>
                </a:cubicBezTo>
                <a:close/>
                <a:moveTo>
                  <a:pt x="18143" y="2447"/>
                </a:moveTo>
                <a:cubicBezTo>
                  <a:pt x="18143" y="2462"/>
                  <a:pt x="18143" y="2476"/>
                  <a:pt x="18143" y="2491"/>
                </a:cubicBezTo>
                <a:cubicBezTo>
                  <a:pt x="18237" y="2585"/>
                  <a:pt x="18336" y="2375"/>
                  <a:pt x="18143" y="2447"/>
                </a:cubicBezTo>
                <a:close/>
                <a:moveTo>
                  <a:pt x="16619" y="2645"/>
                </a:moveTo>
                <a:cubicBezTo>
                  <a:pt x="16714" y="2672"/>
                  <a:pt x="16641" y="2574"/>
                  <a:pt x="16737" y="2602"/>
                </a:cubicBezTo>
                <a:cubicBezTo>
                  <a:pt x="16782" y="2614"/>
                  <a:pt x="16760" y="2642"/>
                  <a:pt x="16824" y="2645"/>
                </a:cubicBezTo>
                <a:cubicBezTo>
                  <a:pt x="16861" y="2647"/>
                  <a:pt x="16854" y="2608"/>
                  <a:pt x="16882" y="2602"/>
                </a:cubicBezTo>
                <a:cubicBezTo>
                  <a:pt x="16914" y="2595"/>
                  <a:pt x="16985" y="2653"/>
                  <a:pt x="17029" y="2624"/>
                </a:cubicBezTo>
                <a:cubicBezTo>
                  <a:pt x="17067" y="2522"/>
                  <a:pt x="16881" y="2588"/>
                  <a:pt x="16854" y="2535"/>
                </a:cubicBezTo>
                <a:cubicBezTo>
                  <a:pt x="16851" y="2475"/>
                  <a:pt x="16902" y="2491"/>
                  <a:pt x="16854" y="2447"/>
                </a:cubicBezTo>
                <a:cubicBezTo>
                  <a:pt x="16801" y="2459"/>
                  <a:pt x="16732" y="2458"/>
                  <a:pt x="16707" y="2491"/>
                </a:cubicBezTo>
                <a:cubicBezTo>
                  <a:pt x="16749" y="2503"/>
                  <a:pt x="16778" y="2525"/>
                  <a:pt x="16795" y="2557"/>
                </a:cubicBezTo>
                <a:cubicBezTo>
                  <a:pt x="16737" y="2557"/>
                  <a:pt x="16678" y="2557"/>
                  <a:pt x="16619" y="2557"/>
                </a:cubicBezTo>
                <a:cubicBezTo>
                  <a:pt x="16619" y="2587"/>
                  <a:pt x="16619" y="2616"/>
                  <a:pt x="16619" y="2645"/>
                </a:cubicBezTo>
                <a:close/>
                <a:moveTo>
                  <a:pt x="16678" y="2447"/>
                </a:moveTo>
                <a:cubicBezTo>
                  <a:pt x="16562" y="2395"/>
                  <a:pt x="16588" y="2488"/>
                  <a:pt x="16473" y="2491"/>
                </a:cubicBezTo>
                <a:cubicBezTo>
                  <a:pt x="16410" y="2465"/>
                  <a:pt x="16309" y="2468"/>
                  <a:pt x="16267" y="2425"/>
                </a:cubicBezTo>
                <a:cubicBezTo>
                  <a:pt x="16264" y="2467"/>
                  <a:pt x="16170" y="2440"/>
                  <a:pt x="16179" y="2491"/>
                </a:cubicBezTo>
                <a:cubicBezTo>
                  <a:pt x="16328" y="2539"/>
                  <a:pt x="16529" y="2486"/>
                  <a:pt x="16590" y="2557"/>
                </a:cubicBezTo>
                <a:cubicBezTo>
                  <a:pt x="16573" y="2557"/>
                  <a:pt x="16556" y="2575"/>
                  <a:pt x="16590" y="2579"/>
                </a:cubicBezTo>
                <a:cubicBezTo>
                  <a:pt x="16655" y="2521"/>
                  <a:pt x="16664" y="2505"/>
                  <a:pt x="16678" y="2447"/>
                </a:cubicBezTo>
                <a:close/>
                <a:moveTo>
                  <a:pt x="15358" y="2491"/>
                </a:moveTo>
                <a:cubicBezTo>
                  <a:pt x="15443" y="2495"/>
                  <a:pt x="15507" y="2485"/>
                  <a:pt x="15534" y="2447"/>
                </a:cubicBezTo>
                <a:cubicBezTo>
                  <a:pt x="15472" y="2417"/>
                  <a:pt x="15448" y="2458"/>
                  <a:pt x="15358" y="2425"/>
                </a:cubicBezTo>
                <a:cubicBezTo>
                  <a:pt x="15358" y="2447"/>
                  <a:pt x="15358" y="2469"/>
                  <a:pt x="15358" y="2491"/>
                </a:cubicBezTo>
                <a:close/>
                <a:moveTo>
                  <a:pt x="15036" y="2469"/>
                </a:moveTo>
                <a:cubicBezTo>
                  <a:pt x="15039" y="2470"/>
                  <a:pt x="15034" y="2489"/>
                  <a:pt x="15036" y="2491"/>
                </a:cubicBezTo>
                <a:cubicBezTo>
                  <a:pt x="15051" y="2505"/>
                  <a:pt x="15166" y="2485"/>
                  <a:pt x="15154" y="2469"/>
                </a:cubicBezTo>
                <a:cubicBezTo>
                  <a:pt x="15086" y="2446"/>
                  <a:pt x="14977" y="2455"/>
                  <a:pt x="14919" y="2425"/>
                </a:cubicBezTo>
                <a:cubicBezTo>
                  <a:pt x="14884" y="2491"/>
                  <a:pt x="14997" y="2462"/>
                  <a:pt x="15036" y="2469"/>
                </a:cubicBezTo>
                <a:close/>
                <a:moveTo>
                  <a:pt x="14421" y="2425"/>
                </a:moveTo>
                <a:cubicBezTo>
                  <a:pt x="14343" y="2416"/>
                  <a:pt x="14567" y="2546"/>
                  <a:pt x="14568" y="2425"/>
                </a:cubicBezTo>
                <a:cubicBezTo>
                  <a:pt x="14459" y="2443"/>
                  <a:pt x="14469" y="2431"/>
                  <a:pt x="14421" y="2425"/>
                </a:cubicBezTo>
                <a:close/>
                <a:moveTo>
                  <a:pt x="12105" y="2513"/>
                </a:moveTo>
                <a:cubicBezTo>
                  <a:pt x="12126" y="2497"/>
                  <a:pt x="12178" y="2405"/>
                  <a:pt x="12076" y="2425"/>
                </a:cubicBezTo>
                <a:cubicBezTo>
                  <a:pt x="12081" y="2458"/>
                  <a:pt x="12066" y="2507"/>
                  <a:pt x="12105" y="2513"/>
                </a:cubicBezTo>
                <a:close/>
                <a:moveTo>
                  <a:pt x="8031" y="2469"/>
                </a:moveTo>
                <a:cubicBezTo>
                  <a:pt x="7922" y="2492"/>
                  <a:pt x="7948" y="2414"/>
                  <a:pt x="7855" y="2425"/>
                </a:cubicBezTo>
                <a:cubicBezTo>
                  <a:pt x="7795" y="2516"/>
                  <a:pt x="8015" y="2507"/>
                  <a:pt x="8031" y="2469"/>
                </a:cubicBezTo>
                <a:close/>
                <a:moveTo>
                  <a:pt x="26672" y="2491"/>
                </a:moveTo>
                <a:cubicBezTo>
                  <a:pt x="26686" y="2452"/>
                  <a:pt x="26704" y="2500"/>
                  <a:pt x="26731" y="2513"/>
                </a:cubicBezTo>
                <a:cubicBezTo>
                  <a:pt x="26743" y="2471"/>
                  <a:pt x="26794" y="2458"/>
                  <a:pt x="26789" y="2403"/>
                </a:cubicBezTo>
                <a:cubicBezTo>
                  <a:pt x="26703" y="2384"/>
                  <a:pt x="26599" y="2462"/>
                  <a:pt x="26672" y="2491"/>
                </a:cubicBezTo>
                <a:close/>
                <a:moveTo>
                  <a:pt x="23858" y="2513"/>
                </a:moveTo>
                <a:cubicBezTo>
                  <a:pt x="23898" y="2513"/>
                  <a:pt x="23936" y="2513"/>
                  <a:pt x="23975" y="2513"/>
                </a:cubicBezTo>
                <a:cubicBezTo>
                  <a:pt x="23982" y="2471"/>
                  <a:pt x="23942" y="2465"/>
                  <a:pt x="23946" y="2425"/>
                </a:cubicBezTo>
                <a:cubicBezTo>
                  <a:pt x="23969" y="2420"/>
                  <a:pt x="24005" y="2425"/>
                  <a:pt x="24005" y="2403"/>
                </a:cubicBezTo>
                <a:cubicBezTo>
                  <a:pt x="23965" y="2403"/>
                  <a:pt x="23927" y="2403"/>
                  <a:pt x="23888" y="2403"/>
                </a:cubicBezTo>
                <a:cubicBezTo>
                  <a:pt x="23897" y="2454"/>
                  <a:pt x="23883" y="2488"/>
                  <a:pt x="23858" y="2513"/>
                </a:cubicBezTo>
                <a:close/>
                <a:moveTo>
                  <a:pt x="19286" y="2491"/>
                </a:moveTo>
                <a:cubicBezTo>
                  <a:pt x="19355" y="2498"/>
                  <a:pt x="19396" y="2526"/>
                  <a:pt x="19491" y="2513"/>
                </a:cubicBezTo>
                <a:cubicBezTo>
                  <a:pt x="19538" y="2426"/>
                  <a:pt x="19365" y="2506"/>
                  <a:pt x="19374" y="2447"/>
                </a:cubicBezTo>
                <a:cubicBezTo>
                  <a:pt x="19407" y="2443"/>
                  <a:pt x="19419" y="2423"/>
                  <a:pt x="19433" y="2403"/>
                </a:cubicBezTo>
                <a:cubicBezTo>
                  <a:pt x="19323" y="2387"/>
                  <a:pt x="19290" y="2428"/>
                  <a:pt x="19286" y="2491"/>
                </a:cubicBezTo>
                <a:close/>
                <a:moveTo>
                  <a:pt x="18261" y="2425"/>
                </a:moveTo>
                <a:cubicBezTo>
                  <a:pt x="18359" y="2492"/>
                  <a:pt x="18349" y="2344"/>
                  <a:pt x="18261" y="2425"/>
                </a:cubicBezTo>
                <a:close/>
                <a:moveTo>
                  <a:pt x="30277" y="2403"/>
                </a:moveTo>
                <a:cubicBezTo>
                  <a:pt x="30222" y="2408"/>
                  <a:pt x="30213" y="2378"/>
                  <a:pt x="30160" y="2381"/>
                </a:cubicBezTo>
                <a:cubicBezTo>
                  <a:pt x="30138" y="2456"/>
                  <a:pt x="30272" y="2467"/>
                  <a:pt x="30277" y="2403"/>
                </a:cubicBezTo>
                <a:close/>
                <a:moveTo>
                  <a:pt x="30043" y="2447"/>
                </a:moveTo>
                <a:cubicBezTo>
                  <a:pt x="30069" y="2443"/>
                  <a:pt x="30058" y="2325"/>
                  <a:pt x="30013" y="2403"/>
                </a:cubicBezTo>
                <a:cubicBezTo>
                  <a:pt x="30006" y="2416"/>
                  <a:pt x="30025" y="2449"/>
                  <a:pt x="30043" y="2447"/>
                </a:cubicBezTo>
                <a:close/>
                <a:moveTo>
                  <a:pt x="27435" y="2469"/>
                </a:moveTo>
                <a:cubicBezTo>
                  <a:pt x="27561" y="2477"/>
                  <a:pt x="27596" y="2452"/>
                  <a:pt x="27552" y="2381"/>
                </a:cubicBezTo>
                <a:cubicBezTo>
                  <a:pt x="27477" y="2384"/>
                  <a:pt x="27438" y="2413"/>
                  <a:pt x="27435" y="2469"/>
                </a:cubicBezTo>
                <a:close/>
                <a:moveTo>
                  <a:pt x="26555" y="2403"/>
                </a:moveTo>
                <a:cubicBezTo>
                  <a:pt x="26560" y="2436"/>
                  <a:pt x="26545" y="2485"/>
                  <a:pt x="26585" y="2491"/>
                </a:cubicBezTo>
                <a:cubicBezTo>
                  <a:pt x="26578" y="2447"/>
                  <a:pt x="26708" y="2397"/>
                  <a:pt x="26643" y="2381"/>
                </a:cubicBezTo>
                <a:cubicBezTo>
                  <a:pt x="26638" y="2407"/>
                  <a:pt x="26597" y="2405"/>
                  <a:pt x="26555" y="2403"/>
                </a:cubicBezTo>
                <a:close/>
                <a:moveTo>
                  <a:pt x="25998" y="2469"/>
                </a:moveTo>
                <a:cubicBezTo>
                  <a:pt x="26059" y="2518"/>
                  <a:pt x="26082" y="2458"/>
                  <a:pt x="26174" y="2469"/>
                </a:cubicBezTo>
                <a:cubicBezTo>
                  <a:pt x="26162" y="2427"/>
                  <a:pt x="26163" y="2374"/>
                  <a:pt x="26086" y="2381"/>
                </a:cubicBezTo>
                <a:cubicBezTo>
                  <a:pt x="26057" y="2410"/>
                  <a:pt x="26007" y="2425"/>
                  <a:pt x="25998" y="2469"/>
                </a:cubicBezTo>
                <a:close/>
                <a:moveTo>
                  <a:pt x="24298" y="2381"/>
                </a:moveTo>
                <a:cubicBezTo>
                  <a:pt x="24206" y="2370"/>
                  <a:pt x="24194" y="2420"/>
                  <a:pt x="24093" y="2403"/>
                </a:cubicBezTo>
                <a:cubicBezTo>
                  <a:pt x="24093" y="2425"/>
                  <a:pt x="24093" y="2447"/>
                  <a:pt x="24093" y="2469"/>
                </a:cubicBezTo>
                <a:cubicBezTo>
                  <a:pt x="24167" y="2444"/>
                  <a:pt x="24259" y="2432"/>
                  <a:pt x="24298" y="2381"/>
                </a:cubicBezTo>
                <a:close/>
                <a:moveTo>
                  <a:pt x="24151" y="2513"/>
                </a:moveTo>
                <a:cubicBezTo>
                  <a:pt x="24171" y="2513"/>
                  <a:pt x="24191" y="2513"/>
                  <a:pt x="24210" y="2513"/>
                </a:cubicBezTo>
                <a:cubicBezTo>
                  <a:pt x="24210" y="2498"/>
                  <a:pt x="24210" y="2483"/>
                  <a:pt x="24210" y="2469"/>
                </a:cubicBezTo>
                <a:cubicBezTo>
                  <a:pt x="24191" y="2469"/>
                  <a:pt x="24171" y="2469"/>
                  <a:pt x="24151" y="2469"/>
                </a:cubicBezTo>
                <a:cubicBezTo>
                  <a:pt x="24151" y="2483"/>
                  <a:pt x="24151" y="2498"/>
                  <a:pt x="24151" y="2513"/>
                </a:cubicBezTo>
                <a:close/>
                <a:moveTo>
                  <a:pt x="23654" y="2447"/>
                </a:moveTo>
                <a:cubicBezTo>
                  <a:pt x="23645" y="2401"/>
                  <a:pt x="23575" y="2403"/>
                  <a:pt x="23536" y="2381"/>
                </a:cubicBezTo>
                <a:cubicBezTo>
                  <a:pt x="23533" y="2408"/>
                  <a:pt x="23527" y="2433"/>
                  <a:pt x="23478" y="2425"/>
                </a:cubicBezTo>
                <a:cubicBezTo>
                  <a:pt x="23470" y="2497"/>
                  <a:pt x="23512" y="2531"/>
                  <a:pt x="23594" y="2535"/>
                </a:cubicBezTo>
                <a:cubicBezTo>
                  <a:pt x="23607" y="2470"/>
                  <a:pt x="23656" y="2480"/>
                  <a:pt x="23712" y="2469"/>
                </a:cubicBezTo>
                <a:cubicBezTo>
                  <a:pt x="23769" y="2458"/>
                  <a:pt x="23696" y="2438"/>
                  <a:pt x="23712" y="2425"/>
                </a:cubicBezTo>
                <a:cubicBezTo>
                  <a:pt x="23730" y="2410"/>
                  <a:pt x="23807" y="2437"/>
                  <a:pt x="23800" y="2403"/>
                </a:cubicBezTo>
                <a:cubicBezTo>
                  <a:pt x="23732" y="2350"/>
                  <a:pt x="23722" y="2437"/>
                  <a:pt x="23654" y="2447"/>
                </a:cubicBezTo>
                <a:close/>
                <a:moveTo>
                  <a:pt x="17703" y="2381"/>
                </a:moveTo>
                <a:cubicBezTo>
                  <a:pt x="17614" y="2395"/>
                  <a:pt x="17451" y="2353"/>
                  <a:pt x="17411" y="2403"/>
                </a:cubicBezTo>
                <a:cubicBezTo>
                  <a:pt x="17499" y="2389"/>
                  <a:pt x="17663" y="2431"/>
                  <a:pt x="17703" y="2381"/>
                </a:cubicBezTo>
                <a:close/>
                <a:moveTo>
                  <a:pt x="17323" y="2425"/>
                </a:moveTo>
                <a:cubicBezTo>
                  <a:pt x="17342" y="2425"/>
                  <a:pt x="17361" y="2425"/>
                  <a:pt x="17381" y="2425"/>
                </a:cubicBezTo>
                <a:cubicBezTo>
                  <a:pt x="17381" y="2410"/>
                  <a:pt x="17381" y="2395"/>
                  <a:pt x="17381" y="2381"/>
                </a:cubicBezTo>
                <a:cubicBezTo>
                  <a:pt x="17361" y="2381"/>
                  <a:pt x="17342" y="2381"/>
                  <a:pt x="17323" y="2381"/>
                </a:cubicBezTo>
                <a:cubicBezTo>
                  <a:pt x="17323" y="2395"/>
                  <a:pt x="17323" y="2410"/>
                  <a:pt x="17323" y="2425"/>
                </a:cubicBezTo>
                <a:close/>
                <a:moveTo>
                  <a:pt x="16941" y="2381"/>
                </a:moveTo>
                <a:cubicBezTo>
                  <a:pt x="16922" y="2381"/>
                  <a:pt x="16902" y="2381"/>
                  <a:pt x="16882" y="2381"/>
                </a:cubicBezTo>
                <a:cubicBezTo>
                  <a:pt x="16722" y="2375"/>
                  <a:pt x="16947" y="2443"/>
                  <a:pt x="16941" y="2381"/>
                </a:cubicBezTo>
                <a:close/>
                <a:moveTo>
                  <a:pt x="16678" y="2381"/>
                </a:moveTo>
                <a:cubicBezTo>
                  <a:pt x="16648" y="2381"/>
                  <a:pt x="16619" y="2381"/>
                  <a:pt x="16590" y="2381"/>
                </a:cubicBezTo>
                <a:cubicBezTo>
                  <a:pt x="16567" y="2386"/>
                  <a:pt x="16532" y="2381"/>
                  <a:pt x="16531" y="2403"/>
                </a:cubicBezTo>
                <a:cubicBezTo>
                  <a:pt x="16573" y="2390"/>
                  <a:pt x="16683" y="2429"/>
                  <a:pt x="16678" y="2381"/>
                </a:cubicBezTo>
                <a:close/>
                <a:moveTo>
                  <a:pt x="11138" y="2425"/>
                </a:moveTo>
                <a:cubicBezTo>
                  <a:pt x="11158" y="2425"/>
                  <a:pt x="11177" y="2425"/>
                  <a:pt x="11196" y="2425"/>
                </a:cubicBezTo>
                <a:cubicBezTo>
                  <a:pt x="11196" y="2410"/>
                  <a:pt x="11196" y="2395"/>
                  <a:pt x="11196" y="2381"/>
                </a:cubicBezTo>
                <a:cubicBezTo>
                  <a:pt x="11177" y="2381"/>
                  <a:pt x="11158" y="2381"/>
                  <a:pt x="11138" y="2381"/>
                </a:cubicBezTo>
                <a:cubicBezTo>
                  <a:pt x="11138" y="2395"/>
                  <a:pt x="11138" y="2410"/>
                  <a:pt x="11138" y="2425"/>
                </a:cubicBezTo>
                <a:close/>
                <a:moveTo>
                  <a:pt x="6976" y="2425"/>
                </a:moveTo>
                <a:cubicBezTo>
                  <a:pt x="7088" y="2394"/>
                  <a:pt x="7189" y="2482"/>
                  <a:pt x="7240" y="2425"/>
                </a:cubicBezTo>
                <a:cubicBezTo>
                  <a:pt x="7204" y="2420"/>
                  <a:pt x="7222" y="2401"/>
                  <a:pt x="7240" y="2381"/>
                </a:cubicBezTo>
                <a:cubicBezTo>
                  <a:pt x="7128" y="2378"/>
                  <a:pt x="7026" y="2382"/>
                  <a:pt x="6976" y="2425"/>
                </a:cubicBezTo>
                <a:close/>
                <a:moveTo>
                  <a:pt x="53490" y="2381"/>
                </a:moveTo>
                <a:cubicBezTo>
                  <a:pt x="53469" y="2465"/>
                  <a:pt x="53681" y="2429"/>
                  <a:pt x="53637" y="2359"/>
                </a:cubicBezTo>
                <a:cubicBezTo>
                  <a:pt x="53554" y="2341"/>
                  <a:pt x="53562" y="2390"/>
                  <a:pt x="53490" y="2381"/>
                </a:cubicBezTo>
                <a:close/>
                <a:moveTo>
                  <a:pt x="32769" y="2403"/>
                </a:moveTo>
                <a:cubicBezTo>
                  <a:pt x="32819" y="2404"/>
                  <a:pt x="32844" y="2386"/>
                  <a:pt x="32856" y="2359"/>
                </a:cubicBezTo>
                <a:cubicBezTo>
                  <a:pt x="32807" y="2357"/>
                  <a:pt x="32782" y="2375"/>
                  <a:pt x="32769" y="2403"/>
                </a:cubicBezTo>
                <a:close/>
                <a:moveTo>
                  <a:pt x="30717" y="2425"/>
                </a:moveTo>
                <a:cubicBezTo>
                  <a:pt x="30717" y="2403"/>
                  <a:pt x="30717" y="2381"/>
                  <a:pt x="30717" y="2359"/>
                </a:cubicBezTo>
                <a:cubicBezTo>
                  <a:pt x="30688" y="2359"/>
                  <a:pt x="30658" y="2359"/>
                  <a:pt x="30629" y="2359"/>
                </a:cubicBezTo>
                <a:cubicBezTo>
                  <a:pt x="30624" y="2407"/>
                  <a:pt x="30653" y="2429"/>
                  <a:pt x="30717" y="2425"/>
                </a:cubicBezTo>
                <a:close/>
                <a:moveTo>
                  <a:pt x="30600" y="2403"/>
                </a:moveTo>
                <a:cubicBezTo>
                  <a:pt x="30558" y="2398"/>
                  <a:pt x="30550" y="2366"/>
                  <a:pt x="30512" y="2359"/>
                </a:cubicBezTo>
                <a:cubicBezTo>
                  <a:pt x="30486" y="2404"/>
                  <a:pt x="30588" y="2458"/>
                  <a:pt x="30600" y="2403"/>
                </a:cubicBezTo>
                <a:close/>
                <a:moveTo>
                  <a:pt x="26877" y="2491"/>
                </a:moveTo>
                <a:cubicBezTo>
                  <a:pt x="26936" y="2491"/>
                  <a:pt x="26995" y="2491"/>
                  <a:pt x="27053" y="2491"/>
                </a:cubicBezTo>
                <a:cubicBezTo>
                  <a:pt x="27052" y="2453"/>
                  <a:pt x="27075" y="2434"/>
                  <a:pt x="27112" y="2425"/>
                </a:cubicBezTo>
                <a:cubicBezTo>
                  <a:pt x="27112" y="2440"/>
                  <a:pt x="27112" y="2455"/>
                  <a:pt x="27112" y="2469"/>
                </a:cubicBezTo>
                <a:cubicBezTo>
                  <a:pt x="27248" y="2406"/>
                  <a:pt x="27357" y="2554"/>
                  <a:pt x="27405" y="2425"/>
                </a:cubicBezTo>
                <a:cubicBezTo>
                  <a:pt x="27282" y="2402"/>
                  <a:pt x="27139" y="2428"/>
                  <a:pt x="27024" y="2359"/>
                </a:cubicBezTo>
                <a:cubicBezTo>
                  <a:pt x="27020" y="2400"/>
                  <a:pt x="27005" y="2432"/>
                  <a:pt x="26966" y="2447"/>
                </a:cubicBezTo>
                <a:cubicBezTo>
                  <a:pt x="26923" y="2413"/>
                  <a:pt x="26892" y="2371"/>
                  <a:pt x="26819" y="2359"/>
                </a:cubicBezTo>
                <a:cubicBezTo>
                  <a:pt x="26791" y="2468"/>
                  <a:pt x="26961" y="2392"/>
                  <a:pt x="26877" y="2491"/>
                </a:cubicBezTo>
                <a:close/>
                <a:moveTo>
                  <a:pt x="23478" y="2381"/>
                </a:moveTo>
                <a:cubicBezTo>
                  <a:pt x="23438" y="2374"/>
                  <a:pt x="23421" y="2350"/>
                  <a:pt x="23360" y="2359"/>
                </a:cubicBezTo>
                <a:cubicBezTo>
                  <a:pt x="23313" y="2420"/>
                  <a:pt x="23487" y="2420"/>
                  <a:pt x="23478" y="2381"/>
                </a:cubicBezTo>
                <a:close/>
                <a:moveTo>
                  <a:pt x="23155" y="2403"/>
                </a:moveTo>
                <a:cubicBezTo>
                  <a:pt x="23210" y="2393"/>
                  <a:pt x="23332" y="2433"/>
                  <a:pt x="23302" y="2359"/>
                </a:cubicBezTo>
                <a:cubicBezTo>
                  <a:pt x="23229" y="2356"/>
                  <a:pt x="23181" y="2370"/>
                  <a:pt x="23155" y="2403"/>
                </a:cubicBezTo>
                <a:close/>
                <a:moveTo>
                  <a:pt x="21045" y="2403"/>
                </a:moveTo>
                <a:cubicBezTo>
                  <a:pt x="21064" y="2403"/>
                  <a:pt x="21084" y="2403"/>
                  <a:pt x="21103" y="2403"/>
                </a:cubicBezTo>
                <a:cubicBezTo>
                  <a:pt x="21103" y="2389"/>
                  <a:pt x="21103" y="2374"/>
                  <a:pt x="21103" y="2359"/>
                </a:cubicBezTo>
                <a:cubicBezTo>
                  <a:pt x="21084" y="2359"/>
                  <a:pt x="21064" y="2359"/>
                  <a:pt x="21045" y="2359"/>
                </a:cubicBezTo>
                <a:cubicBezTo>
                  <a:pt x="21045" y="2374"/>
                  <a:pt x="21045" y="2389"/>
                  <a:pt x="21045" y="2403"/>
                </a:cubicBezTo>
                <a:close/>
                <a:moveTo>
                  <a:pt x="20254" y="2381"/>
                </a:moveTo>
                <a:cubicBezTo>
                  <a:pt x="20224" y="2381"/>
                  <a:pt x="20218" y="2363"/>
                  <a:pt x="20195" y="2359"/>
                </a:cubicBezTo>
                <a:cubicBezTo>
                  <a:pt x="20110" y="2404"/>
                  <a:pt x="20254" y="2429"/>
                  <a:pt x="20254" y="2381"/>
                </a:cubicBezTo>
                <a:close/>
                <a:moveTo>
                  <a:pt x="12779" y="2403"/>
                </a:moveTo>
                <a:cubicBezTo>
                  <a:pt x="12799" y="2403"/>
                  <a:pt x="12818" y="2403"/>
                  <a:pt x="12838" y="2403"/>
                </a:cubicBezTo>
                <a:cubicBezTo>
                  <a:pt x="12838" y="2389"/>
                  <a:pt x="12838" y="2374"/>
                  <a:pt x="12838" y="2359"/>
                </a:cubicBezTo>
                <a:cubicBezTo>
                  <a:pt x="12818" y="2359"/>
                  <a:pt x="12799" y="2359"/>
                  <a:pt x="12779" y="2359"/>
                </a:cubicBezTo>
                <a:cubicBezTo>
                  <a:pt x="12779" y="2374"/>
                  <a:pt x="12779" y="2389"/>
                  <a:pt x="12779" y="2403"/>
                </a:cubicBezTo>
                <a:close/>
                <a:moveTo>
                  <a:pt x="12604" y="2359"/>
                </a:moveTo>
                <a:cubicBezTo>
                  <a:pt x="12577" y="2342"/>
                  <a:pt x="12520" y="2372"/>
                  <a:pt x="12516" y="2381"/>
                </a:cubicBezTo>
                <a:cubicBezTo>
                  <a:pt x="12480" y="2452"/>
                  <a:pt x="12675" y="2405"/>
                  <a:pt x="12604" y="2359"/>
                </a:cubicBezTo>
                <a:close/>
                <a:moveTo>
                  <a:pt x="11988" y="2425"/>
                </a:moveTo>
                <a:cubicBezTo>
                  <a:pt x="12069" y="2320"/>
                  <a:pt x="11892" y="2372"/>
                  <a:pt x="11988" y="2425"/>
                </a:cubicBezTo>
                <a:close/>
                <a:moveTo>
                  <a:pt x="10552" y="2403"/>
                </a:moveTo>
                <a:cubicBezTo>
                  <a:pt x="10581" y="2403"/>
                  <a:pt x="10610" y="2403"/>
                  <a:pt x="10640" y="2403"/>
                </a:cubicBezTo>
                <a:cubicBezTo>
                  <a:pt x="10644" y="2363"/>
                  <a:pt x="10610" y="2351"/>
                  <a:pt x="10552" y="2359"/>
                </a:cubicBezTo>
                <a:cubicBezTo>
                  <a:pt x="10552" y="2374"/>
                  <a:pt x="10552" y="2389"/>
                  <a:pt x="10552" y="2403"/>
                </a:cubicBezTo>
                <a:close/>
                <a:moveTo>
                  <a:pt x="5863" y="2425"/>
                </a:moveTo>
                <a:cubicBezTo>
                  <a:pt x="5911" y="2462"/>
                  <a:pt x="6003" y="2533"/>
                  <a:pt x="6068" y="2491"/>
                </a:cubicBezTo>
                <a:cubicBezTo>
                  <a:pt x="6076" y="2447"/>
                  <a:pt x="6028" y="2447"/>
                  <a:pt x="6009" y="2425"/>
                </a:cubicBezTo>
                <a:cubicBezTo>
                  <a:pt x="6008" y="2395"/>
                  <a:pt x="6023" y="2377"/>
                  <a:pt x="6038" y="2359"/>
                </a:cubicBezTo>
                <a:cubicBezTo>
                  <a:pt x="5973" y="2376"/>
                  <a:pt x="5880" y="2372"/>
                  <a:pt x="5863" y="2425"/>
                </a:cubicBezTo>
                <a:close/>
                <a:moveTo>
                  <a:pt x="28577" y="2381"/>
                </a:moveTo>
                <a:cubicBezTo>
                  <a:pt x="28508" y="2435"/>
                  <a:pt x="28523" y="2348"/>
                  <a:pt x="28431" y="2359"/>
                </a:cubicBezTo>
                <a:cubicBezTo>
                  <a:pt x="28415" y="2392"/>
                  <a:pt x="28387" y="2414"/>
                  <a:pt x="28372" y="2447"/>
                </a:cubicBezTo>
                <a:cubicBezTo>
                  <a:pt x="28514" y="2471"/>
                  <a:pt x="28535" y="2454"/>
                  <a:pt x="28666" y="2469"/>
                </a:cubicBezTo>
                <a:cubicBezTo>
                  <a:pt x="28689" y="2398"/>
                  <a:pt x="28581" y="2314"/>
                  <a:pt x="28548" y="2359"/>
                </a:cubicBezTo>
                <a:cubicBezTo>
                  <a:pt x="28565" y="2360"/>
                  <a:pt x="28583" y="2362"/>
                  <a:pt x="28577" y="2381"/>
                </a:cubicBezTo>
                <a:close/>
                <a:moveTo>
                  <a:pt x="28108" y="2403"/>
                </a:moveTo>
                <a:cubicBezTo>
                  <a:pt x="28264" y="2405"/>
                  <a:pt x="28132" y="2407"/>
                  <a:pt x="28138" y="2469"/>
                </a:cubicBezTo>
                <a:cubicBezTo>
                  <a:pt x="28211" y="2429"/>
                  <a:pt x="28304" y="2511"/>
                  <a:pt x="28343" y="2425"/>
                </a:cubicBezTo>
                <a:cubicBezTo>
                  <a:pt x="28313" y="2404"/>
                  <a:pt x="28283" y="2381"/>
                  <a:pt x="28255" y="2359"/>
                </a:cubicBezTo>
                <a:cubicBezTo>
                  <a:pt x="28273" y="2357"/>
                  <a:pt x="28290" y="2356"/>
                  <a:pt x="28284" y="2336"/>
                </a:cubicBezTo>
                <a:cubicBezTo>
                  <a:pt x="28226" y="2330"/>
                  <a:pt x="28226" y="2366"/>
                  <a:pt x="28196" y="2381"/>
                </a:cubicBezTo>
                <a:cubicBezTo>
                  <a:pt x="28191" y="2356"/>
                  <a:pt x="28164" y="2347"/>
                  <a:pt x="28138" y="2336"/>
                </a:cubicBezTo>
                <a:cubicBezTo>
                  <a:pt x="28139" y="2367"/>
                  <a:pt x="28124" y="2386"/>
                  <a:pt x="28108" y="2403"/>
                </a:cubicBezTo>
                <a:close/>
                <a:moveTo>
                  <a:pt x="27962" y="2336"/>
                </a:moveTo>
                <a:cubicBezTo>
                  <a:pt x="27919" y="2337"/>
                  <a:pt x="27722" y="2329"/>
                  <a:pt x="27816" y="2359"/>
                </a:cubicBezTo>
                <a:cubicBezTo>
                  <a:pt x="27879" y="2355"/>
                  <a:pt x="27909" y="2377"/>
                  <a:pt x="27903" y="2425"/>
                </a:cubicBezTo>
                <a:cubicBezTo>
                  <a:pt x="27873" y="2425"/>
                  <a:pt x="27868" y="2443"/>
                  <a:pt x="27845" y="2447"/>
                </a:cubicBezTo>
                <a:cubicBezTo>
                  <a:pt x="27855" y="2308"/>
                  <a:pt x="27764" y="2468"/>
                  <a:pt x="27668" y="2447"/>
                </a:cubicBezTo>
                <a:cubicBezTo>
                  <a:pt x="27663" y="2405"/>
                  <a:pt x="27702" y="2398"/>
                  <a:pt x="27698" y="2359"/>
                </a:cubicBezTo>
                <a:cubicBezTo>
                  <a:pt x="27631" y="2353"/>
                  <a:pt x="27588" y="2365"/>
                  <a:pt x="27581" y="2403"/>
                </a:cubicBezTo>
                <a:cubicBezTo>
                  <a:pt x="27603" y="2408"/>
                  <a:pt x="27615" y="2422"/>
                  <a:pt x="27610" y="2447"/>
                </a:cubicBezTo>
                <a:cubicBezTo>
                  <a:pt x="27660" y="2446"/>
                  <a:pt x="27685" y="2464"/>
                  <a:pt x="27698" y="2491"/>
                </a:cubicBezTo>
                <a:cubicBezTo>
                  <a:pt x="27808" y="2489"/>
                  <a:pt x="27781" y="2467"/>
                  <a:pt x="27874" y="2491"/>
                </a:cubicBezTo>
                <a:cubicBezTo>
                  <a:pt x="27888" y="2465"/>
                  <a:pt x="27905" y="2441"/>
                  <a:pt x="27932" y="2425"/>
                </a:cubicBezTo>
                <a:cubicBezTo>
                  <a:pt x="27985" y="2467"/>
                  <a:pt x="28047" y="2474"/>
                  <a:pt x="28108" y="2425"/>
                </a:cubicBezTo>
                <a:cubicBezTo>
                  <a:pt x="28073" y="2414"/>
                  <a:pt x="28042" y="2401"/>
                  <a:pt x="28021" y="2381"/>
                </a:cubicBezTo>
                <a:cubicBezTo>
                  <a:pt x="28050" y="2381"/>
                  <a:pt x="28057" y="2342"/>
                  <a:pt x="28021" y="2336"/>
                </a:cubicBezTo>
                <a:cubicBezTo>
                  <a:pt x="27992" y="2359"/>
                  <a:pt x="27962" y="2381"/>
                  <a:pt x="27932" y="2403"/>
                </a:cubicBezTo>
                <a:cubicBezTo>
                  <a:pt x="27931" y="2372"/>
                  <a:pt x="27946" y="2354"/>
                  <a:pt x="27962" y="2336"/>
                </a:cubicBezTo>
                <a:close/>
                <a:moveTo>
                  <a:pt x="24738" y="2447"/>
                </a:moveTo>
                <a:cubicBezTo>
                  <a:pt x="24738" y="2447"/>
                  <a:pt x="24739" y="2426"/>
                  <a:pt x="24738" y="2425"/>
                </a:cubicBezTo>
                <a:cubicBezTo>
                  <a:pt x="24701" y="2398"/>
                  <a:pt x="24612" y="2409"/>
                  <a:pt x="24591" y="2425"/>
                </a:cubicBezTo>
                <a:cubicBezTo>
                  <a:pt x="24576" y="2436"/>
                  <a:pt x="24597" y="2473"/>
                  <a:pt x="24562" y="2469"/>
                </a:cubicBezTo>
                <a:cubicBezTo>
                  <a:pt x="24489" y="2473"/>
                  <a:pt x="24471" y="2434"/>
                  <a:pt x="24415" y="2425"/>
                </a:cubicBezTo>
                <a:cubicBezTo>
                  <a:pt x="24396" y="2468"/>
                  <a:pt x="24314" y="2519"/>
                  <a:pt x="24415" y="2535"/>
                </a:cubicBezTo>
                <a:cubicBezTo>
                  <a:pt x="24435" y="2506"/>
                  <a:pt x="24478" y="2494"/>
                  <a:pt x="24533" y="2491"/>
                </a:cubicBezTo>
                <a:cubicBezTo>
                  <a:pt x="24554" y="2542"/>
                  <a:pt x="24699" y="2498"/>
                  <a:pt x="24679" y="2579"/>
                </a:cubicBezTo>
                <a:cubicBezTo>
                  <a:pt x="24621" y="2579"/>
                  <a:pt x="24562" y="2579"/>
                  <a:pt x="24503" y="2579"/>
                </a:cubicBezTo>
                <a:cubicBezTo>
                  <a:pt x="24513" y="2702"/>
                  <a:pt x="24752" y="2521"/>
                  <a:pt x="24679" y="2689"/>
                </a:cubicBezTo>
                <a:cubicBezTo>
                  <a:pt x="24815" y="2697"/>
                  <a:pt x="24759" y="2585"/>
                  <a:pt x="24709" y="2557"/>
                </a:cubicBezTo>
                <a:cubicBezTo>
                  <a:pt x="24738" y="2539"/>
                  <a:pt x="24738" y="2503"/>
                  <a:pt x="24796" y="2491"/>
                </a:cubicBezTo>
                <a:cubicBezTo>
                  <a:pt x="24856" y="2480"/>
                  <a:pt x="24832" y="2486"/>
                  <a:pt x="24855" y="2447"/>
                </a:cubicBezTo>
                <a:cubicBezTo>
                  <a:pt x="24866" y="2429"/>
                  <a:pt x="24939" y="2429"/>
                  <a:pt x="24943" y="2403"/>
                </a:cubicBezTo>
                <a:cubicBezTo>
                  <a:pt x="24857" y="2428"/>
                  <a:pt x="24834" y="2416"/>
                  <a:pt x="24796" y="2359"/>
                </a:cubicBezTo>
                <a:cubicBezTo>
                  <a:pt x="24832" y="2366"/>
                  <a:pt x="24978" y="2356"/>
                  <a:pt x="24885" y="2336"/>
                </a:cubicBezTo>
                <a:cubicBezTo>
                  <a:pt x="24855" y="2336"/>
                  <a:pt x="24826" y="2336"/>
                  <a:pt x="24796" y="2336"/>
                </a:cubicBezTo>
                <a:cubicBezTo>
                  <a:pt x="24713" y="2381"/>
                  <a:pt x="24785" y="2425"/>
                  <a:pt x="24738" y="2447"/>
                </a:cubicBezTo>
                <a:close/>
                <a:moveTo>
                  <a:pt x="24035" y="2336"/>
                </a:moveTo>
                <a:cubicBezTo>
                  <a:pt x="24015" y="2336"/>
                  <a:pt x="23995" y="2336"/>
                  <a:pt x="23975" y="2336"/>
                </a:cubicBezTo>
                <a:cubicBezTo>
                  <a:pt x="23815" y="2330"/>
                  <a:pt x="24040" y="2399"/>
                  <a:pt x="24035" y="2336"/>
                </a:cubicBezTo>
                <a:close/>
                <a:moveTo>
                  <a:pt x="23097" y="2381"/>
                </a:moveTo>
                <a:cubicBezTo>
                  <a:pt x="23061" y="2377"/>
                  <a:pt x="23079" y="2357"/>
                  <a:pt x="23097" y="2336"/>
                </a:cubicBezTo>
                <a:cubicBezTo>
                  <a:pt x="23062" y="2341"/>
                  <a:pt x="23013" y="2333"/>
                  <a:pt x="23008" y="2359"/>
                </a:cubicBezTo>
                <a:cubicBezTo>
                  <a:pt x="23050" y="2347"/>
                  <a:pt x="23080" y="2444"/>
                  <a:pt x="23097" y="2381"/>
                </a:cubicBezTo>
                <a:close/>
                <a:moveTo>
                  <a:pt x="19814" y="2403"/>
                </a:moveTo>
                <a:cubicBezTo>
                  <a:pt x="19894" y="2350"/>
                  <a:pt x="20002" y="2446"/>
                  <a:pt x="20077" y="2381"/>
                </a:cubicBezTo>
                <a:cubicBezTo>
                  <a:pt x="19978" y="2318"/>
                  <a:pt x="19899" y="2336"/>
                  <a:pt x="19814" y="2403"/>
                </a:cubicBezTo>
                <a:close/>
                <a:moveTo>
                  <a:pt x="19755" y="2403"/>
                </a:moveTo>
                <a:cubicBezTo>
                  <a:pt x="19773" y="2324"/>
                  <a:pt x="19668" y="2336"/>
                  <a:pt x="19579" y="2336"/>
                </a:cubicBezTo>
                <a:cubicBezTo>
                  <a:pt x="19563" y="2416"/>
                  <a:pt x="19666" y="2404"/>
                  <a:pt x="19755" y="2403"/>
                </a:cubicBezTo>
                <a:close/>
                <a:moveTo>
                  <a:pt x="19169" y="2381"/>
                </a:moveTo>
                <a:cubicBezTo>
                  <a:pt x="19220" y="2375"/>
                  <a:pt x="19316" y="2403"/>
                  <a:pt x="19286" y="2336"/>
                </a:cubicBezTo>
                <a:cubicBezTo>
                  <a:pt x="19247" y="2336"/>
                  <a:pt x="19208" y="2336"/>
                  <a:pt x="19169" y="2336"/>
                </a:cubicBezTo>
                <a:cubicBezTo>
                  <a:pt x="19169" y="2351"/>
                  <a:pt x="19169" y="2366"/>
                  <a:pt x="19169" y="2381"/>
                </a:cubicBezTo>
                <a:close/>
                <a:moveTo>
                  <a:pt x="18172" y="2359"/>
                </a:moveTo>
                <a:cubicBezTo>
                  <a:pt x="18032" y="2297"/>
                  <a:pt x="18101" y="2431"/>
                  <a:pt x="18172" y="2359"/>
                </a:cubicBezTo>
                <a:close/>
                <a:moveTo>
                  <a:pt x="17791" y="2447"/>
                </a:moveTo>
                <a:cubicBezTo>
                  <a:pt x="17865" y="2450"/>
                  <a:pt x="17883" y="2413"/>
                  <a:pt x="17909" y="2381"/>
                </a:cubicBezTo>
                <a:cubicBezTo>
                  <a:pt x="17817" y="2406"/>
                  <a:pt x="17837" y="2347"/>
                  <a:pt x="17791" y="2336"/>
                </a:cubicBezTo>
                <a:cubicBezTo>
                  <a:pt x="17788" y="2392"/>
                  <a:pt x="17737" y="2405"/>
                  <a:pt x="17791" y="2447"/>
                </a:cubicBezTo>
                <a:close/>
                <a:moveTo>
                  <a:pt x="17000" y="2336"/>
                </a:moveTo>
                <a:cubicBezTo>
                  <a:pt x="16980" y="2336"/>
                  <a:pt x="16961" y="2336"/>
                  <a:pt x="16941" y="2336"/>
                </a:cubicBezTo>
                <a:cubicBezTo>
                  <a:pt x="16781" y="2330"/>
                  <a:pt x="17006" y="2399"/>
                  <a:pt x="17000" y="2336"/>
                </a:cubicBezTo>
                <a:close/>
                <a:moveTo>
                  <a:pt x="16384" y="2403"/>
                </a:moveTo>
                <a:cubicBezTo>
                  <a:pt x="16422" y="2338"/>
                  <a:pt x="16174" y="2329"/>
                  <a:pt x="16267" y="2359"/>
                </a:cubicBezTo>
                <a:cubicBezTo>
                  <a:pt x="16325" y="2359"/>
                  <a:pt x="16305" y="2419"/>
                  <a:pt x="16384" y="2403"/>
                </a:cubicBezTo>
                <a:close/>
                <a:moveTo>
                  <a:pt x="13835" y="2403"/>
                </a:moveTo>
                <a:cubicBezTo>
                  <a:pt x="13798" y="2412"/>
                  <a:pt x="13775" y="2431"/>
                  <a:pt x="13776" y="2469"/>
                </a:cubicBezTo>
                <a:cubicBezTo>
                  <a:pt x="13892" y="2465"/>
                  <a:pt x="13766" y="2503"/>
                  <a:pt x="13835" y="2535"/>
                </a:cubicBezTo>
                <a:cubicBezTo>
                  <a:pt x="13756" y="2476"/>
                  <a:pt x="13723" y="2563"/>
                  <a:pt x="13659" y="2579"/>
                </a:cubicBezTo>
                <a:cubicBezTo>
                  <a:pt x="13659" y="2557"/>
                  <a:pt x="13635" y="2553"/>
                  <a:pt x="13629" y="2535"/>
                </a:cubicBezTo>
                <a:cubicBezTo>
                  <a:pt x="13631" y="2471"/>
                  <a:pt x="13741" y="2487"/>
                  <a:pt x="13717" y="2403"/>
                </a:cubicBezTo>
                <a:cubicBezTo>
                  <a:pt x="13655" y="2393"/>
                  <a:pt x="13587" y="2375"/>
                  <a:pt x="13512" y="2403"/>
                </a:cubicBezTo>
                <a:cubicBezTo>
                  <a:pt x="13504" y="2446"/>
                  <a:pt x="13552" y="2447"/>
                  <a:pt x="13571" y="2469"/>
                </a:cubicBezTo>
                <a:cubicBezTo>
                  <a:pt x="13536" y="2494"/>
                  <a:pt x="13518" y="2532"/>
                  <a:pt x="13423" y="2513"/>
                </a:cubicBezTo>
                <a:cubicBezTo>
                  <a:pt x="13492" y="2465"/>
                  <a:pt x="13472" y="2440"/>
                  <a:pt x="13423" y="2381"/>
                </a:cubicBezTo>
                <a:cubicBezTo>
                  <a:pt x="13330" y="2362"/>
                  <a:pt x="13363" y="2438"/>
                  <a:pt x="13307" y="2447"/>
                </a:cubicBezTo>
                <a:cubicBezTo>
                  <a:pt x="13316" y="2411"/>
                  <a:pt x="13268" y="2387"/>
                  <a:pt x="13248" y="2425"/>
                </a:cubicBezTo>
                <a:cubicBezTo>
                  <a:pt x="13346" y="2446"/>
                  <a:pt x="13216" y="2468"/>
                  <a:pt x="13219" y="2491"/>
                </a:cubicBezTo>
                <a:cubicBezTo>
                  <a:pt x="13274" y="2496"/>
                  <a:pt x="13284" y="2467"/>
                  <a:pt x="13336" y="2469"/>
                </a:cubicBezTo>
                <a:cubicBezTo>
                  <a:pt x="13293" y="2495"/>
                  <a:pt x="13290" y="2552"/>
                  <a:pt x="13248" y="2579"/>
                </a:cubicBezTo>
                <a:cubicBezTo>
                  <a:pt x="13277" y="2471"/>
                  <a:pt x="13138" y="2522"/>
                  <a:pt x="13131" y="2491"/>
                </a:cubicBezTo>
                <a:cubicBezTo>
                  <a:pt x="13124" y="2474"/>
                  <a:pt x="13130" y="2448"/>
                  <a:pt x="13102" y="2447"/>
                </a:cubicBezTo>
                <a:cubicBezTo>
                  <a:pt x="13044" y="2444"/>
                  <a:pt x="13037" y="2321"/>
                  <a:pt x="12955" y="2359"/>
                </a:cubicBezTo>
                <a:cubicBezTo>
                  <a:pt x="12941" y="2385"/>
                  <a:pt x="12924" y="2409"/>
                  <a:pt x="12896" y="2425"/>
                </a:cubicBezTo>
                <a:cubicBezTo>
                  <a:pt x="12895" y="2402"/>
                  <a:pt x="12859" y="2408"/>
                  <a:pt x="12867" y="2447"/>
                </a:cubicBezTo>
                <a:cubicBezTo>
                  <a:pt x="12945" y="2425"/>
                  <a:pt x="13017" y="2424"/>
                  <a:pt x="13073" y="2469"/>
                </a:cubicBezTo>
                <a:cubicBezTo>
                  <a:pt x="13073" y="2483"/>
                  <a:pt x="13073" y="2498"/>
                  <a:pt x="13073" y="2513"/>
                </a:cubicBezTo>
                <a:cubicBezTo>
                  <a:pt x="12957" y="2549"/>
                  <a:pt x="12914" y="2492"/>
                  <a:pt x="12867" y="2535"/>
                </a:cubicBezTo>
                <a:cubicBezTo>
                  <a:pt x="12863" y="2539"/>
                  <a:pt x="12815" y="2536"/>
                  <a:pt x="12809" y="2535"/>
                </a:cubicBezTo>
                <a:cubicBezTo>
                  <a:pt x="12767" y="2531"/>
                  <a:pt x="12776" y="2501"/>
                  <a:pt x="12750" y="2491"/>
                </a:cubicBezTo>
                <a:cubicBezTo>
                  <a:pt x="12735" y="2485"/>
                  <a:pt x="12707" y="2494"/>
                  <a:pt x="12692" y="2491"/>
                </a:cubicBezTo>
                <a:cubicBezTo>
                  <a:pt x="12681" y="2489"/>
                  <a:pt x="12653" y="2468"/>
                  <a:pt x="12662" y="2469"/>
                </a:cubicBezTo>
                <a:cubicBezTo>
                  <a:pt x="12607" y="2465"/>
                  <a:pt x="12598" y="2494"/>
                  <a:pt x="12545" y="2491"/>
                </a:cubicBezTo>
                <a:cubicBezTo>
                  <a:pt x="12553" y="2491"/>
                  <a:pt x="12526" y="2471"/>
                  <a:pt x="12516" y="2469"/>
                </a:cubicBezTo>
                <a:cubicBezTo>
                  <a:pt x="12489" y="2463"/>
                  <a:pt x="12455" y="2474"/>
                  <a:pt x="12428" y="2469"/>
                </a:cubicBezTo>
                <a:cubicBezTo>
                  <a:pt x="12380" y="2549"/>
                  <a:pt x="12356" y="2629"/>
                  <a:pt x="12457" y="2689"/>
                </a:cubicBezTo>
                <a:cubicBezTo>
                  <a:pt x="12434" y="2694"/>
                  <a:pt x="12399" y="2690"/>
                  <a:pt x="12398" y="2711"/>
                </a:cubicBezTo>
                <a:cubicBezTo>
                  <a:pt x="12486" y="2711"/>
                  <a:pt x="12521" y="2672"/>
                  <a:pt x="12545" y="2624"/>
                </a:cubicBezTo>
                <a:cubicBezTo>
                  <a:pt x="12511" y="2620"/>
                  <a:pt x="12462" y="2627"/>
                  <a:pt x="12457" y="2602"/>
                </a:cubicBezTo>
                <a:cubicBezTo>
                  <a:pt x="12487" y="2572"/>
                  <a:pt x="12485" y="2519"/>
                  <a:pt x="12545" y="2513"/>
                </a:cubicBezTo>
                <a:cubicBezTo>
                  <a:pt x="12545" y="2536"/>
                  <a:pt x="12521" y="2539"/>
                  <a:pt x="12516" y="2557"/>
                </a:cubicBezTo>
                <a:cubicBezTo>
                  <a:pt x="12661" y="2553"/>
                  <a:pt x="12695" y="2666"/>
                  <a:pt x="12662" y="2733"/>
                </a:cubicBezTo>
                <a:cubicBezTo>
                  <a:pt x="12757" y="2706"/>
                  <a:pt x="12684" y="2804"/>
                  <a:pt x="12779" y="2777"/>
                </a:cubicBezTo>
                <a:cubicBezTo>
                  <a:pt x="12739" y="2718"/>
                  <a:pt x="12750" y="2672"/>
                  <a:pt x="12721" y="2624"/>
                </a:cubicBezTo>
                <a:cubicBezTo>
                  <a:pt x="12713" y="2610"/>
                  <a:pt x="12632" y="2593"/>
                  <a:pt x="12692" y="2579"/>
                </a:cubicBezTo>
                <a:cubicBezTo>
                  <a:pt x="12750" y="2579"/>
                  <a:pt x="12729" y="2639"/>
                  <a:pt x="12809" y="2624"/>
                </a:cubicBezTo>
                <a:cubicBezTo>
                  <a:pt x="12815" y="2606"/>
                  <a:pt x="12809" y="2579"/>
                  <a:pt x="12838" y="2579"/>
                </a:cubicBezTo>
                <a:cubicBezTo>
                  <a:pt x="12855" y="2626"/>
                  <a:pt x="12910" y="2642"/>
                  <a:pt x="12896" y="2711"/>
                </a:cubicBezTo>
                <a:cubicBezTo>
                  <a:pt x="13008" y="2696"/>
                  <a:pt x="13077" y="2729"/>
                  <a:pt x="13102" y="2733"/>
                </a:cubicBezTo>
                <a:cubicBezTo>
                  <a:pt x="13117" y="2736"/>
                  <a:pt x="13147" y="2728"/>
                  <a:pt x="13160" y="2733"/>
                </a:cubicBezTo>
                <a:cubicBezTo>
                  <a:pt x="13179" y="2742"/>
                  <a:pt x="13158" y="2800"/>
                  <a:pt x="13219" y="2777"/>
                </a:cubicBezTo>
                <a:cubicBezTo>
                  <a:pt x="13224" y="2751"/>
                  <a:pt x="13214" y="2714"/>
                  <a:pt x="13248" y="2711"/>
                </a:cubicBezTo>
                <a:cubicBezTo>
                  <a:pt x="13297" y="2711"/>
                  <a:pt x="13265" y="2772"/>
                  <a:pt x="13307" y="2777"/>
                </a:cubicBezTo>
                <a:cubicBezTo>
                  <a:pt x="13379" y="2748"/>
                  <a:pt x="13254" y="2711"/>
                  <a:pt x="13336" y="2689"/>
                </a:cubicBezTo>
                <a:cubicBezTo>
                  <a:pt x="13343" y="2792"/>
                  <a:pt x="13458" y="2695"/>
                  <a:pt x="13483" y="2689"/>
                </a:cubicBezTo>
                <a:cubicBezTo>
                  <a:pt x="13575" y="2666"/>
                  <a:pt x="13668" y="2700"/>
                  <a:pt x="13717" y="2668"/>
                </a:cubicBezTo>
                <a:cubicBezTo>
                  <a:pt x="13717" y="2689"/>
                  <a:pt x="13717" y="2711"/>
                  <a:pt x="13717" y="2733"/>
                </a:cubicBezTo>
                <a:cubicBezTo>
                  <a:pt x="13840" y="2709"/>
                  <a:pt x="13846" y="2728"/>
                  <a:pt x="13981" y="2733"/>
                </a:cubicBezTo>
                <a:cubicBezTo>
                  <a:pt x="14040" y="2689"/>
                  <a:pt x="13968" y="2690"/>
                  <a:pt x="13952" y="2645"/>
                </a:cubicBezTo>
                <a:cubicBezTo>
                  <a:pt x="14042" y="2662"/>
                  <a:pt x="14008" y="2585"/>
                  <a:pt x="14098" y="2602"/>
                </a:cubicBezTo>
                <a:cubicBezTo>
                  <a:pt x="14041" y="2642"/>
                  <a:pt x="14089" y="2682"/>
                  <a:pt x="14098" y="2733"/>
                </a:cubicBezTo>
                <a:cubicBezTo>
                  <a:pt x="14133" y="2736"/>
                  <a:pt x="14182" y="2729"/>
                  <a:pt x="14186" y="2755"/>
                </a:cubicBezTo>
                <a:cubicBezTo>
                  <a:pt x="14349" y="2728"/>
                  <a:pt x="14495" y="2786"/>
                  <a:pt x="14655" y="2733"/>
                </a:cubicBezTo>
                <a:cubicBezTo>
                  <a:pt x="14646" y="2791"/>
                  <a:pt x="14716" y="2790"/>
                  <a:pt x="14773" y="2800"/>
                </a:cubicBezTo>
                <a:cubicBezTo>
                  <a:pt x="14781" y="2702"/>
                  <a:pt x="14902" y="2813"/>
                  <a:pt x="14919" y="2755"/>
                </a:cubicBezTo>
                <a:cubicBezTo>
                  <a:pt x="14872" y="2771"/>
                  <a:pt x="14872" y="2651"/>
                  <a:pt x="14919" y="2668"/>
                </a:cubicBezTo>
                <a:cubicBezTo>
                  <a:pt x="14919" y="2696"/>
                  <a:pt x="14971" y="2687"/>
                  <a:pt x="14978" y="2711"/>
                </a:cubicBezTo>
                <a:cubicBezTo>
                  <a:pt x="14940" y="2711"/>
                  <a:pt x="14940" y="2772"/>
                  <a:pt x="14978" y="2777"/>
                </a:cubicBezTo>
                <a:cubicBezTo>
                  <a:pt x="14985" y="2746"/>
                  <a:pt x="15042" y="2751"/>
                  <a:pt x="15065" y="2733"/>
                </a:cubicBezTo>
                <a:cubicBezTo>
                  <a:pt x="14968" y="2805"/>
                  <a:pt x="15121" y="2785"/>
                  <a:pt x="15154" y="2821"/>
                </a:cubicBezTo>
                <a:cubicBezTo>
                  <a:pt x="15233" y="2837"/>
                  <a:pt x="15213" y="2777"/>
                  <a:pt x="15271" y="2777"/>
                </a:cubicBezTo>
                <a:cubicBezTo>
                  <a:pt x="15449" y="2830"/>
                  <a:pt x="15800" y="2741"/>
                  <a:pt x="15974" y="2865"/>
                </a:cubicBezTo>
                <a:cubicBezTo>
                  <a:pt x="15984" y="2775"/>
                  <a:pt x="16051" y="2866"/>
                  <a:pt x="16121" y="2821"/>
                </a:cubicBezTo>
                <a:cubicBezTo>
                  <a:pt x="16190" y="2808"/>
                  <a:pt x="16333" y="2849"/>
                  <a:pt x="16355" y="2800"/>
                </a:cubicBezTo>
                <a:cubicBezTo>
                  <a:pt x="16271" y="2796"/>
                  <a:pt x="16302" y="2708"/>
                  <a:pt x="16297" y="2645"/>
                </a:cubicBezTo>
                <a:cubicBezTo>
                  <a:pt x="16365" y="2638"/>
                  <a:pt x="16434" y="2631"/>
                  <a:pt x="16414" y="2557"/>
                </a:cubicBezTo>
                <a:cubicBezTo>
                  <a:pt x="16326" y="2557"/>
                  <a:pt x="16238" y="2557"/>
                  <a:pt x="16150" y="2557"/>
                </a:cubicBezTo>
                <a:cubicBezTo>
                  <a:pt x="16147" y="2503"/>
                  <a:pt x="16093" y="2473"/>
                  <a:pt x="16121" y="2425"/>
                </a:cubicBezTo>
                <a:cubicBezTo>
                  <a:pt x="16127" y="2413"/>
                  <a:pt x="16212" y="2426"/>
                  <a:pt x="16179" y="2381"/>
                </a:cubicBezTo>
                <a:cubicBezTo>
                  <a:pt x="16139" y="2382"/>
                  <a:pt x="16115" y="2371"/>
                  <a:pt x="16091" y="2359"/>
                </a:cubicBezTo>
                <a:cubicBezTo>
                  <a:pt x="16055" y="2426"/>
                  <a:pt x="16016" y="2494"/>
                  <a:pt x="16091" y="2535"/>
                </a:cubicBezTo>
                <a:cubicBezTo>
                  <a:pt x="16022" y="2564"/>
                  <a:pt x="16037" y="2533"/>
                  <a:pt x="15945" y="2557"/>
                </a:cubicBezTo>
                <a:cubicBezTo>
                  <a:pt x="15938" y="2516"/>
                  <a:pt x="15978" y="2509"/>
                  <a:pt x="15974" y="2469"/>
                </a:cubicBezTo>
                <a:cubicBezTo>
                  <a:pt x="15916" y="2462"/>
                  <a:pt x="15917" y="2500"/>
                  <a:pt x="15886" y="2513"/>
                </a:cubicBezTo>
                <a:cubicBezTo>
                  <a:pt x="15867" y="2522"/>
                  <a:pt x="15826" y="2511"/>
                  <a:pt x="15828" y="2535"/>
                </a:cubicBezTo>
                <a:cubicBezTo>
                  <a:pt x="15844" y="2535"/>
                  <a:pt x="15860" y="2553"/>
                  <a:pt x="15828" y="2557"/>
                </a:cubicBezTo>
                <a:cubicBezTo>
                  <a:pt x="15795" y="2552"/>
                  <a:pt x="15782" y="2533"/>
                  <a:pt x="15769" y="2513"/>
                </a:cubicBezTo>
                <a:cubicBezTo>
                  <a:pt x="15787" y="2482"/>
                  <a:pt x="15882" y="2510"/>
                  <a:pt x="15886" y="2469"/>
                </a:cubicBezTo>
                <a:cubicBezTo>
                  <a:pt x="15848" y="2441"/>
                  <a:pt x="15778" y="2441"/>
                  <a:pt x="15740" y="2469"/>
                </a:cubicBezTo>
                <a:cubicBezTo>
                  <a:pt x="15745" y="2433"/>
                  <a:pt x="15559" y="2433"/>
                  <a:pt x="15564" y="2469"/>
                </a:cubicBezTo>
                <a:cubicBezTo>
                  <a:pt x="15606" y="2482"/>
                  <a:pt x="15635" y="2503"/>
                  <a:pt x="15652" y="2535"/>
                </a:cubicBezTo>
                <a:cubicBezTo>
                  <a:pt x="15545" y="2548"/>
                  <a:pt x="15509" y="2572"/>
                  <a:pt x="15417" y="2513"/>
                </a:cubicBezTo>
                <a:cubicBezTo>
                  <a:pt x="15414" y="2591"/>
                  <a:pt x="15375" y="2519"/>
                  <a:pt x="15301" y="2557"/>
                </a:cubicBezTo>
                <a:cubicBezTo>
                  <a:pt x="15240" y="2551"/>
                  <a:pt x="15243" y="2497"/>
                  <a:pt x="15183" y="2491"/>
                </a:cubicBezTo>
                <a:cubicBezTo>
                  <a:pt x="15178" y="2517"/>
                  <a:pt x="15188" y="2554"/>
                  <a:pt x="15154" y="2557"/>
                </a:cubicBezTo>
                <a:cubicBezTo>
                  <a:pt x="15091" y="2510"/>
                  <a:pt x="14990" y="2546"/>
                  <a:pt x="14949" y="2579"/>
                </a:cubicBezTo>
                <a:cubicBezTo>
                  <a:pt x="14949" y="2557"/>
                  <a:pt x="14949" y="2535"/>
                  <a:pt x="14949" y="2513"/>
                </a:cubicBezTo>
                <a:cubicBezTo>
                  <a:pt x="14883" y="2535"/>
                  <a:pt x="14695" y="2590"/>
                  <a:pt x="14568" y="2557"/>
                </a:cubicBezTo>
                <a:cubicBezTo>
                  <a:pt x="14562" y="2555"/>
                  <a:pt x="14571" y="2518"/>
                  <a:pt x="14568" y="2513"/>
                </a:cubicBezTo>
                <a:cubicBezTo>
                  <a:pt x="14495" y="2527"/>
                  <a:pt x="14422" y="2569"/>
                  <a:pt x="14333" y="2579"/>
                </a:cubicBezTo>
                <a:cubicBezTo>
                  <a:pt x="14233" y="2591"/>
                  <a:pt x="14130" y="2570"/>
                  <a:pt x="14010" y="2579"/>
                </a:cubicBezTo>
                <a:cubicBezTo>
                  <a:pt x="14001" y="2519"/>
                  <a:pt x="13888" y="2540"/>
                  <a:pt x="13864" y="2491"/>
                </a:cubicBezTo>
                <a:cubicBezTo>
                  <a:pt x="13880" y="2402"/>
                  <a:pt x="13981" y="2497"/>
                  <a:pt x="13981" y="2447"/>
                </a:cubicBezTo>
                <a:cubicBezTo>
                  <a:pt x="13981" y="2401"/>
                  <a:pt x="14081" y="2435"/>
                  <a:pt x="14069" y="2381"/>
                </a:cubicBezTo>
                <a:cubicBezTo>
                  <a:pt x="14068" y="2377"/>
                  <a:pt x="14011" y="2366"/>
                  <a:pt x="14010" y="2359"/>
                </a:cubicBezTo>
                <a:cubicBezTo>
                  <a:pt x="14036" y="2430"/>
                  <a:pt x="13915" y="2390"/>
                  <a:pt x="13893" y="2425"/>
                </a:cubicBezTo>
                <a:cubicBezTo>
                  <a:pt x="13885" y="2369"/>
                  <a:pt x="13763" y="2303"/>
                  <a:pt x="13747" y="2381"/>
                </a:cubicBezTo>
                <a:cubicBezTo>
                  <a:pt x="13781" y="2384"/>
                  <a:pt x="13830" y="2377"/>
                  <a:pt x="13835" y="2403"/>
                </a:cubicBezTo>
                <a:close/>
                <a:moveTo>
                  <a:pt x="11460" y="2491"/>
                </a:moveTo>
                <a:cubicBezTo>
                  <a:pt x="11345" y="2501"/>
                  <a:pt x="11308" y="2444"/>
                  <a:pt x="11255" y="2513"/>
                </a:cubicBezTo>
                <a:cubicBezTo>
                  <a:pt x="11296" y="2504"/>
                  <a:pt x="11319" y="2534"/>
                  <a:pt x="11343" y="2535"/>
                </a:cubicBezTo>
                <a:cubicBezTo>
                  <a:pt x="11376" y="2536"/>
                  <a:pt x="11418" y="2510"/>
                  <a:pt x="11431" y="2513"/>
                </a:cubicBezTo>
                <a:cubicBezTo>
                  <a:pt x="11436" y="2514"/>
                  <a:pt x="11453" y="2554"/>
                  <a:pt x="11460" y="2557"/>
                </a:cubicBezTo>
                <a:cubicBezTo>
                  <a:pt x="11488" y="2570"/>
                  <a:pt x="11549" y="2546"/>
                  <a:pt x="11548" y="2579"/>
                </a:cubicBezTo>
                <a:cubicBezTo>
                  <a:pt x="11506" y="2591"/>
                  <a:pt x="11397" y="2554"/>
                  <a:pt x="11402" y="2602"/>
                </a:cubicBezTo>
                <a:cubicBezTo>
                  <a:pt x="11478" y="2636"/>
                  <a:pt x="11484" y="2591"/>
                  <a:pt x="11519" y="2602"/>
                </a:cubicBezTo>
                <a:cubicBezTo>
                  <a:pt x="11527" y="2603"/>
                  <a:pt x="11512" y="2641"/>
                  <a:pt x="11519" y="2645"/>
                </a:cubicBezTo>
                <a:cubicBezTo>
                  <a:pt x="11582" y="2681"/>
                  <a:pt x="11652" y="2633"/>
                  <a:pt x="11783" y="2645"/>
                </a:cubicBezTo>
                <a:cubicBezTo>
                  <a:pt x="11812" y="2674"/>
                  <a:pt x="11810" y="2728"/>
                  <a:pt x="11871" y="2733"/>
                </a:cubicBezTo>
                <a:cubicBezTo>
                  <a:pt x="11911" y="2720"/>
                  <a:pt x="11875" y="2648"/>
                  <a:pt x="11929" y="2645"/>
                </a:cubicBezTo>
                <a:cubicBezTo>
                  <a:pt x="11979" y="2584"/>
                  <a:pt x="12064" y="2730"/>
                  <a:pt x="12134" y="2645"/>
                </a:cubicBezTo>
                <a:cubicBezTo>
                  <a:pt x="12078" y="2600"/>
                  <a:pt x="11962" y="2599"/>
                  <a:pt x="11959" y="2513"/>
                </a:cubicBezTo>
                <a:cubicBezTo>
                  <a:pt x="11995" y="2510"/>
                  <a:pt x="12028" y="2507"/>
                  <a:pt x="12017" y="2469"/>
                </a:cubicBezTo>
                <a:cubicBezTo>
                  <a:pt x="11917" y="2507"/>
                  <a:pt x="11807" y="2480"/>
                  <a:pt x="11724" y="2447"/>
                </a:cubicBezTo>
                <a:cubicBezTo>
                  <a:pt x="11712" y="2474"/>
                  <a:pt x="11686" y="2492"/>
                  <a:pt x="11637" y="2491"/>
                </a:cubicBezTo>
                <a:cubicBezTo>
                  <a:pt x="11636" y="2455"/>
                  <a:pt x="11555" y="2479"/>
                  <a:pt x="11548" y="2447"/>
                </a:cubicBezTo>
                <a:cubicBezTo>
                  <a:pt x="11535" y="2405"/>
                  <a:pt x="11588" y="2314"/>
                  <a:pt x="11490" y="2336"/>
                </a:cubicBezTo>
                <a:cubicBezTo>
                  <a:pt x="11485" y="2420"/>
                  <a:pt x="11487" y="2474"/>
                  <a:pt x="11460" y="2491"/>
                </a:cubicBezTo>
                <a:close/>
                <a:moveTo>
                  <a:pt x="11402" y="2403"/>
                </a:moveTo>
                <a:cubicBezTo>
                  <a:pt x="11409" y="2372"/>
                  <a:pt x="11450" y="2366"/>
                  <a:pt x="11460" y="2336"/>
                </a:cubicBezTo>
                <a:cubicBezTo>
                  <a:pt x="11431" y="2336"/>
                  <a:pt x="11402" y="2336"/>
                  <a:pt x="11372" y="2336"/>
                </a:cubicBezTo>
                <a:cubicBezTo>
                  <a:pt x="11377" y="2363"/>
                  <a:pt x="11367" y="2399"/>
                  <a:pt x="11402" y="2403"/>
                </a:cubicBezTo>
                <a:close/>
                <a:moveTo>
                  <a:pt x="9467" y="2381"/>
                </a:moveTo>
                <a:cubicBezTo>
                  <a:pt x="9471" y="2341"/>
                  <a:pt x="9439" y="2329"/>
                  <a:pt x="9379" y="2336"/>
                </a:cubicBezTo>
                <a:cubicBezTo>
                  <a:pt x="9283" y="2426"/>
                  <a:pt x="9166" y="2377"/>
                  <a:pt x="8969" y="2403"/>
                </a:cubicBezTo>
                <a:cubicBezTo>
                  <a:pt x="8948" y="2464"/>
                  <a:pt x="9028" y="2447"/>
                  <a:pt x="9028" y="2491"/>
                </a:cubicBezTo>
                <a:cubicBezTo>
                  <a:pt x="9118" y="2507"/>
                  <a:pt x="9135" y="2468"/>
                  <a:pt x="9204" y="2469"/>
                </a:cubicBezTo>
                <a:cubicBezTo>
                  <a:pt x="9221" y="2507"/>
                  <a:pt x="9262" y="2522"/>
                  <a:pt x="9321" y="2535"/>
                </a:cubicBezTo>
                <a:cubicBezTo>
                  <a:pt x="9321" y="2535"/>
                  <a:pt x="9320" y="2514"/>
                  <a:pt x="9321" y="2513"/>
                </a:cubicBezTo>
                <a:cubicBezTo>
                  <a:pt x="9336" y="2498"/>
                  <a:pt x="9356" y="2536"/>
                  <a:pt x="9350" y="2535"/>
                </a:cubicBezTo>
                <a:cubicBezTo>
                  <a:pt x="9376" y="2537"/>
                  <a:pt x="9480" y="2522"/>
                  <a:pt x="9497" y="2535"/>
                </a:cubicBezTo>
                <a:cubicBezTo>
                  <a:pt x="9542" y="2569"/>
                  <a:pt x="9533" y="2534"/>
                  <a:pt x="9585" y="2535"/>
                </a:cubicBezTo>
                <a:cubicBezTo>
                  <a:pt x="9590" y="2536"/>
                  <a:pt x="9630" y="2579"/>
                  <a:pt x="9673" y="2557"/>
                </a:cubicBezTo>
                <a:cubicBezTo>
                  <a:pt x="9672" y="2491"/>
                  <a:pt x="9596" y="2482"/>
                  <a:pt x="9585" y="2425"/>
                </a:cubicBezTo>
                <a:cubicBezTo>
                  <a:pt x="9580" y="2392"/>
                  <a:pt x="9595" y="2344"/>
                  <a:pt x="9555" y="2336"/>
                </a:cubicBezTo>
                <a:cubicBezTo>
                  <a:pt x="9543" y="2365"/>
                  <a:pt x="9518" y="2382"/>
                  <a:pt x="9467" y="2381"/>
                </a:cubicBezTo>
                <a:close/>
                <a:moveTo>
                  <a:pt x="29281" y="2425"/>
                </a:moveTo>
                <a:cubicBezTo>
                  <a:pt x="29399" y="2446"/>
                  <a:pt x="29399" y="2293"/>
                  <a:pt x="29281" y="2315"/>
                </a:cubicBezTo>
                <a:cubicBezTo>
                  <a:pt x="29281" y="2351"/>
                  <a:pt x="29281" y="2389"/>
                  <a:pt x="29281" y="2425"/>
                </a:cubicBezTo>
                <a:close/>
                <a:moveTo>
                  <a:pt x="28695" y="2403"/>
                </a:moveTo>
                <a:cubicBezTo>
                  <a:pt x="28695" y="2417"/>
                  <a:pt x="28695" y="2432"/>
                  <a:pt x="28695" y="2447"/>
                </a:cubicBezTo>
                <a:cubicBezTo>
                  <a:pt x="28712" y="2448"/>
                  <a:pt x="28729" y="2450"/>
                  <a:pt x="28724" y="2469"/>
                </a:cubicBezTo>
                <a:cubicBezTo>
                  <a:pt x="28783" y="2483"/>
                  <a:pt x="28780" y="2429"/>
                  <a:pt x="28812" y="2425"/>
                </a:cubicBezTo>
                <a:cubicBezTo>
                  <a:pt x="28799" y="2426"/>
                  <a:pt x="28833" y="2468"/>
                  <a:pt x="28841" y="2469"/>
                </a:cubicBezTo>
                <a:cubicBezTo>
                  <a:pt x="28825" y="2467"/>
                  <a:pt x="28886" y="2448"/>
                  <a:pt x="28899" y="2447"/>
                </a:cubicBezTo>
                <a:cubicBezTo>
                  <a:pt x="28928" y="2444"/>
                  <a:pt x="28958" y="2449"/>
                  <a:pt x="28988" y="2447"/>
                </a:cubicBezTo>
                <a:cubicBezTo>
                  <a:pt x="28977" y="2366"/>
                  <a:pt x="28887" y="2347"/>
                  <a:pt x="28812" y="2315"/>
                </a:cubicBezTo>
                <a:cubicBezTo>
                  <a:pt x="28842" y="2441"/>
                  <a:pt x="28747" y="2371"/>
                  <a:pt x="28695" y="2403"/>
                </a:cubicBezTo>
                <a:close/>
                <a:moveTo>
                  <a:pt x="28372" y="2381"/>
                </a:moveTo>
                <a:cubicBezTo>
                  <a:pt x="28377" y="2355"/>
                  <a:pt x="28424" y="2331"/>
                  <a:pt x="28372" y="2315"/>
                </a:cubicBezTo>
                <a:cubicBezTo>
                  <a:pt x="28368" y="2341"/>
                  <a:pt x="28320" y="2365"/>
                  <a:pt x="28372" y="2381"/>
                </a:cubicBezTo>
                <a:close/>
                <a:moveTo>
                  <a:pt x="24474" y="2359"/>
                </a:moveTo>
                <a:cubicBezTo>
                  <a:pt x="24565" y="2344"/>
                  <a:pt x="24530" y="2344"/>
                  <a:pt x="24621" y="2359"/>
                </a:cubicBezTo>
                <a:cubicBezTo>
                  <a:pt x="24649" y="2280"/>
                  <a:pt x="24457" y="2312"/>
                  <a:pt x="24474" y="2359"/>
                </a:cubicBezTo>
                <a:close/>
                <a:moveTo>
                  <a:pt x="22862" y="2315"/>
                </a:moveTo>
                <a:cubicBezTo>
                  <a:pt x="22843" y="2315"/>
                  <a:pt x="22823" y="2315"/>
                  <a:pt x="22803" y="2315"/>
                </a:cubicBezTo>
                <a:cubicBezTo>
                  <a:pt x="22643" y="2308"/>
                  <a:pt x="22868" y="2377"/>
                  <a:pt x="22862" y="2315"/>
                </a:cubicBezTo>
                <a:close/>
                <a:moveTo>
                  <a:pt x="19052" y="2381"/>
                </a:moveTo>
                <a:cubicBezTo>
                  <a:pt x="19000" y="2339"/>
                  <a:pt x="18950" y="2420"/>
                  <a:pt x="18964" y="2315"/>
                </a:cubicBezTo>
                <a:cubicBezTo>
                  <a:pt x="18929" y="2318"/>
                  <a:pt x="18881" y="2311"/>
                  <a:pt x="18876" y="2336"/>
                </a:cubicBezTo>
                <a:cubicBezTo>
                  <a:pt x="18911" y="2339"/>
                  <a:pt x="18945" y="2344"/>
                  <a:pt x="18935" y="2381"/>
                </a:cubicBezTo>
                <a:cubicBezTo>
                  <a:pt x="18893" y="2380"/>
                  <a:pt x="18822" y="2386"/>
                  <a:pt x="18876" y="2403"/>
                </a:cubicBezTo>
                <a:cubicBezTo>
                  <a:pt x="18949" y="2360"/>
                  <a:pt x="18996" y="2437"/>
                  <a:pt x="19052" y="2381"/>
                </a:cubicBezTo>
                <a:close/>
                <a:moveTo>
                  <a:pt x="17674" y="2359"/>
                </a:moveTo>
                <a:cubicBezTo>
                  <a:pt x="17693" y="2359"/>
                  <a:pt x="17713" y="2359"/>
                  <a:pt x="17733" y="2359"/>
                </a:cubicBezTo>
                <a:cubicBezTo>
                  <a:pt x="17733" y="2344"/>
                  <a:pt x="17733" y="2330"/>
                  <a:pt x="17733" y="2315"/>
                </a:cubicBezTo>
                <a:cubicBezTo>
                  <a:pt x="17713" y="2315"/>
                  <a:pt x="17693" y="2315"/>
                  <a:pt x="17674" y="2315"/>
                </a:cubicBezTo>
                <a:cubicBezTo>
                  <a:pt x="17674" y="2330"/>
                  <a:pt x="17674" y="2344"/>
                  <a:pt x="17674" y="2359"/>
                </a:cubicBezTo>
                <a:close/>
                <a:moveTo>
                  <a:pt x="12487" y="2403"/>
                </a:moveTo>
                <a:cubicBezTo>
                  <a:pt x="12463" y="2398"/>
                  <a:pt x="12452" y="2384"/>
                  <a:pt x="12457" y="2359"/>
                </a:cubicBezTo>
                <a:cubicBezTo>
                  <a:pt x="12393" y="2323"/>
                  <a:pt x="12349" y="2375"/>
                  <a:pt x="12310" y="2359"/>
                </a:cubicBezTo>
                <a:cubicBezTo>
                  <a:pt x="12296" y="2353"/>
                  <a:pt x="12316" y="2307"/>
                  <a:pt x="12281" y="2315"/>
                </a:cubicBezTo>
                <a:cubicBezTo>
                  <a:pt x="12278" y="2372"/>
                  <a:pt x="12156" y="2338"/>
                  <a:pt x="12193" y="2425"/>
                </a:cubicBezTo>
                <a:cubicBezTo>
                  <a:pt x="12295" y="2407"/>
                  <a:pt x="12306" y="2458"/>
                  <a:pt x="12398" y="2447"/>
                </a:cubicBezTo>
                <a:cubicBezTo>
                  <a:pt x="12337" y="2309"/>
                  <a:pt x="12431" y="2470"/>
                  <a:pt x="12487" y="2403"/>
                </a:cubicBezTo>
                <a:close/>
                <a:moveTo>
                  <a:pt x="11607" y="2336"/>
                </a:moveTo>
                <a:cubicBezTo>
                  <a:pt x="11602" y="2399"/>
                  <a:pt x="11679" y="2401"/>
                  <a:pt x="11754" y="2403"/>
                </a:cubicBezTo>
                <a:cubicBezTo>
                  <a:pt x="11759" y="2335"/>
                  <a:pt x="11651" y="2304"/>
                  <a:pt x="11607" y="2336"/>
                </a:cubicBezTo>
                <a:close/>
                <a:moveTo>
                  <a:pt x="7592" y="2381"/>
                </a:moveTo>
                <a:cubicBezTo>
                  <a:pt x="7444" y="2396"/>
                  <a:pt x="7455" y="2395"/>
                  <a:pt x="7299" y="2403"/>
                </a:cubicBezTo>
                <a:cubicBezTo>
                  <a:pt x="7306" y="2498"/>
                  <a:pt x="7443" y="2438"/>
                  <a:pt x="7474" y="2447"/>
                </a:cubicBezTo>
                <a:cubicBezTo>
                  <a:pt x="7490" y="2452"/>
                  <a:pt x="7467" y="2472"/>
                  <a:pt x="7504" y="2469"/>
                </a:cubicBezTo>
                <a:cubicBezTo>
                  <a:pt x="7513" y="2468"/>
                  <a:pt x="7526" y="2431"/>
                  <a:pt x="7562" y="2447"/>
                </a:cubicBezTo>
                <a:cubicBezTo>
                  <a:pt x="7574" y="2485"/>
                  <a:pt x="7600" y="2443"/>
                  <a:pt x="7651" y="2447"/>
                </a:cubicBezTo>
                <a:cubicBezTo>
                  <a:pt x="7654" y="2488"/>
                  <a:pt x="7750" y="2461"/>
                  <a:pt x="7767" y="2491"/>
                </a:cubicBezTo>
                <a:cubicBezTo>
                  <a:pt x="7774" y="2449"/>
                  <a:pt x="7735" y="2443"/>
                  <a:pt x="7738" y="2403"/>
                </a:cubicBezTo>
                <a:cubicBezTo>
                  <a:pt x="7788" y="2404"/>
                  <a:pt x="7813" y="2386"/>
                  <a:pt x="7826" y="2359"/>
                </a:cubicBezTo>
                <a:cubicBezTo>
                  <a:pt x="7717" y="2383"/>
                  <a:pt x="7743" y="2304"/>
                  <a:pt x="7651" y="2315"/>
                </a:cubicBezTo>
                <a:cubicBezTo>
                  <a:pt x="7652" y="2353"/>
                  <a:pt x="7627" y="2371"/>
                  <a:pt x="7592" y="2381"/>
                </a:cubicBezTo>
                <a:close/>
                <a:moveTo>
                  <a:pt x="31391" y="2336"/>
                </a:moveTo>
                <a:cubicBezTo>
                  <a:pt x="31414" y="2342"/>
                  <a:pt x="31449" y="2338"/>
                  <a:pt x="31449" y="2359"/>
                </a:cubicBezTo>
                <a:cubicBezTo>
                  <a:pt x="31414" y="2362"/>
                  <a:pt x="31380" y="2366"/>
                  <a:pt x="31391" y="2403"/>
                </a:cubicBezTo>
                <a:cubicBezTo>
                  <a:pt x="31501" y="2426"/>
                  <a:pt x="31486" y="2357"/>
                  <a:pt x="31538" y="2336"/>
                </a:cubicBezTo>
                <a:cubicBezTo>
                  <a:pt x="31541" y="2363"/>
                  <a:pt x="31546" y="2389"/>
                  <a:pt x="31596" y="2381"/>
                </a:cubicBezTo>
                <a:cubicBezTo>
                  <a:pt x="31596" y="2359"/>
                  <a:pt x="31596" y="2336"/>
                  <a:pt x="31596" y="2315"/>
                </a:cubicBezTo>
                <a:cubicBezTo>
                  <a:pt x="31547" y="2309"/>
                  <a:pt x="31434" y="2261"/>
                  <a:pt x="31391" y="2336"/>
                </a:cubicBezTo>
                <a:close/>
                <a:moveTo>
                  <a:pt x="31098" y="2336"/>
                </a:moveTo>
                <a:cubicBezTo>
                  <a:pt x="31098" y="2366"/>
                  <a:pt x="31046" y="2357"/>
                  <a:pt x="31039" y="2381"/>
                </a:cubicBezTo>
                <a:cubicBezTo>
                  <a:pt x="31120" y="2365"/>
                  <a:pt x="31098" y="2425"/>
                  <a:pt x="31156" y="2425"/>
                </a:cubicBezTo>
                <a:cubicBezTo>
                  <a:pt x="31183" y="2402"/>
                  <a:pt x="31199" y="2353"/>
                  <a:pt x="31245" y="2336"/>
                </a:cubicBezTo>
                <a:cubicBezTo>
                  <a:pt x="31283" y="2324"/>
                  <a:pt x="31357" y="2351"/>
                  <a:pt x="31362" y="2315"/>
                </a:cubicBezTo>
                <a:cubicBezTo>
                  <a:pt x="31282" y="2326"/>
                  <a:pt x="31237" y="2274"/>
                  <a:pt x="31186" y="2293"/>
                </a:cubicBezTo>
                <a:cubicBezTo>
                  <a:pt x="31167" y="2300"/>
                  <a:pt x="31179" y="2372"/>
                  <a:pt x="31127" y="2359"/>
                </a:cubicBezTo>
                <a:cubicBezTo>
                  <a:pt x="31123" y="2333"/>
                  <a:pt x="31132" y="2296"/>
                  <a:pt x="31098" y="2293"/>
                </a:cubicBezTo>
                <a:cubicBezTo>
                  <a:pt x="31098" y="2308"/>
                  <a:pt x="31098" y="2323"/>
                  <a:pt x="31098" y="2336"/>
                </a:cubicBezTo>
                <a:close/>
                <a:moveTo>
                  <a:pt x="29984" y="2336"/>
                </a:moveTo>
                <a:cubicBezTo>
                  <a:pt x="30021" y="2338"/>
                  <a:pt x="30025" y="2365"/>
                  <a:pt x="30072" y="2359"/>
                </a:cubicBezTo>
                <a:cubicBezTo>
                  <a:pt x="30074" y="2321"/>
                  <a:pt x="30050" y="2303"/>
                  <a:pt x="30013" y="2293"/>
                </a:cubicBezTo>
                <a:cubicBezTo>
                  <a:pt x="30013" y="2315"/>
                  <a:pt x="29990" y="2319"/>
                  <a:pt x="29984" y="2336"/>
                </a:cubicBezTo>
                <a:close/>
                <a:moveTo>
                  <a:pt x="29662" y="2359"/>
                </a:moveTo>
                <a:cubicBezTo>
                  <a:pt x="29626" y="2362"/>
                  <a:pt x="29593" y="2366"/>
                  <a:pt x="29603" y="2403"/>
                </a:cubicBezTo>
                <a:cubicBezTo>
                  <a:pt x="29676" y="2375"/>
                  <a:pt x="29725" y="2468"/>
                  <a:pt x="29750" y="2403"/>
                </a:cubicBezTo>
                <a:cubicBezTo>
                  <a:pt x="29714" y="2398"/>
                  <a:pt x="29732" y="2378"/>
                  <a:pt x="29750" y="2359"/>
                </a:cubicBezTo>
                <a:cubicBezTo>
                  <a:pt x="29668" y="2381"/>
                  <a:pt x="29667" y="2234"/>
                  <a:pt x="29603" y="2315"/>
                </a:cubicBezTo>
                <a:cubicBezTo>
                  <a:pt x="29636" y="2320"/>
                  <a:pt x="29649" y="2339"/>
                  <a:pt x="29662" y="2359"/>
                </a:cubicBezTo>
                <a:close/>
                <a:moveTo>
                  <a:pt x="26379" y="2359"/>
                </a:moveTo>
                <a:cubicBezTo>
                  <a:pt x="26358" y="2408"/>
                  <a:pt x="26242" y="2432"/>
                  <a:pt x="26203" y="2403"/>
                </a:cubicBezTo>
                <a:cubicBezTo>
                  <a:pt x="26203" y="2432"/>
                  <a:pt x="26203" y="2462"/>
                  <a:pt x="26203" y="2491"/>
                </a:cubicBezTo>
                <a:cubicBezTo>
                  <a:pt x="26286" y="2473"/>
                  <a:pt x="26279" y="2522"/>
                  <a:pt x="26350" y="2513"/>
                </a:cubicBezTo>
                <a:cubicBezTo>
                  <a:pt x="26325" y="2428"/>
                  <a:pt x="26398" y="2417"/>
                  <a:pt x="26438" y="2381"/>
                </a:cubicBezTo>
                <a:cubicBezTo>
                  <a:pt x="26444" y="2398"/>
                  <a:pt x="26462" y="2407"/>
                  <a:pt x="26496" y="2403"/>
                </a:cubicBezTo>
                <a:cubicBezTo>
                  <a:pt x="26517" y="2344"/>
                  <a:pt x="26436" y="2360"/>
                  <a:pt x="26409" y="2336"/>
                </a:cubicBezTo>
                <a:cubicBezTo>
                  <a:pt x="26365" y="2338"/>
                  <a:pt x="26316" y="2244"/>
                  <a:pt x="26320" y="2336"/>
                </a:cubicBezTo>
                <a:cubicBezTo>
                  <a:pt x="26328" y="2378"/>
                  <a:pt x="26368" y="2324"/>
                  <a:pt x="26379" y="2359"/>
                </a:cubicBezTo>
                <a:close/>
                <a:moveTo>
                  <a:pt x="25030" y="2359"/>
                </a:moveTo>
                <a:cubicBezTo>
                  <a:pt x="25035" y="2317"/>
                  <a:pt x="25127" y="2344"/>
                  <a:pt x="25119" y="2293"/>
                </a:cubicBezTo>
                <a:cubicBezTo>
                  <a:pt x="25089" y="2293"/>
                  <a:pt x="25060" y="2293"/>
                  <a:pt x="25030" y="2293"/>
                </a:cubicBezTo>
                <a:cubicBezTo>
                  <a:pt x="25042" y="2330"/>
                  <a:pt x="24988" y="2350"/>
                  <a:pt x="25030" y="2359"/>
                </a:cubicBezTo>
                <a:close/>
                <a:moveTo>
                  <a:pt x="19462" y="2359"/>
                </a:moveTo>
                <a:cubicBezTo>
                  <a:pt x="19433" y="2359"/>
                  <a:pt x="19403" y="2359"/>
                  <a:pt x="19374" y="2359"/>
                </a:cubicBezTo>
                <a:cubicBezTo>
                  <a:pt x="19371" y="2324"/>
                  <a:pt x="19377" y="2283"/>
                  <a:pt x="19315" y="2293"/>
                </a:cubicBezTo>
                <a:cubicBezTo>
                  <a:pt x="19271" y="2372"/>
                  <a:pt x="19423" y="2414"/>
                  <a:pt x="19462" y="2359"/>
                </a:cubicBezTo>
                <a:close/>
                <a:moveTo>
                  <a:pt x="18202" y="2381"/>
                </a:moveTo>
                <a:cubicBezTo>
                  <a:pt x="18331" y="2387"/>
                  <a:pt x="18450" y="2372"/>
                  <a:pt x="18553" y="2381"/>
                </a:cubicBezTo>
                <a:cubicBezTo>
                  <a:pt x="18610" y="2386"/>
                  <a:pt x="18620" y="2401"/>
                  <a:pt x="18641" y="2381"/>
                </a:cubicBezTo>
                <a:cubicBezTo>
                  <a:pt x="18673" y="2353"/>
                  <a:pt x="18814" y="2419"/>
                  <a:pt x="18788" y="2359"/>
                </a:cubicBezTo>
                <a:cubicBezTo>
                  <a:pt x="18718" y="2339"/>
                  <a:pt x="18503" y="2371"/>
                  <a:pt x="18348" y="2359"/>
                </a:cubicBezTo>
                <a:cubicBezTo>
                  <a:pt x="18345" y="2324"/>
                  <a:pt x="18352" y="2283"/>
                  <a:pt x="18289" y="2293"/>
                </a:cubicBezTo>
                <a:cubicBezTo>
                  <a:pt x="18315" y="2363"/>
                  <a:pt x="18213" y="2338"/>
                  <a:pt x="18202" y="2381"/>
                </a:cubicBezTo>
                <a:close/>
                <a:moveTo>
                  <a:pt x="13453" y="2359"/>
                </a:moveTo>
                <a:cubicBezTo>
                  <a:pt x="13455" y="2321"/>
                  <a:pt x="13431" y="2303"/>
                  <a:pt x="13395" y="2293"/>
                </a:cubicBezTo>
                <a:cubicBezTo>
                  <a:pt x="13353" y="2325"/>
                  <a:pt x="13352" y="2378"/>
                  <a:pt x="13453" y="2359"/>
                </a:cubicBezTo>
                <a:close/>
                <a:moveTo>
                  <a:pt x="11167" y="2315"/>
                </a:moveTo>
                <a:cubicBezTo>
                  <a:pt x="11148" y="2371"/>
                  <a:pt x="11077" y="2293"/>
                  <a:pt x="11021" y="2315"/>
                </a:cubicBezTo>
                <a:cubicBezTo>
                  <a:pt x="11006" y="2320"/>
                  <a:pt x="11026" y="2368"/>
                  <a:pt x="10992" y="2359"/>
                </a:cubicBezTo>
                <a:cubicBezTo>
                  <a:pt x="11000" y="2300"/>
                  <a:pt x="10930" y="2302"/>
                  <a:pt x="10874" y="2293"/>
                </a:cubicBezTo>
                <a:cubicBezTo>
                  <a:pt x="10849" y="2363"/>
                  <a:pt x="10970" y="2323"/>
                  <a:pt x="10962" y="2381"/>
                </a:cubicBezTo>
                <a:cubicBezTo>
                  <a:pt x="11012" y="2359"/>
                  <a:pt x="11250" y="2365"/>
                  <a:pt x="11167" y="2315"/>
                </a:cubicBezTo>
                <a:close/>
                <a:moveTo>
                  <a:pt x="10669" y="2336"/>
                </a:moveTo>
                <a:cubicBezTo>
                  <a:pt x="10714" y="2270"/>
                  <a:pt x="10518" y="2280"/>
                  <a:pt x="10522" y="2315"/>
                </a:cubicBezTo>
                <a:cubicBezTo>
                  <a:pt x="10557" y="2333"/>
                  <a:pt x="10601" y="2344"/>
                  <a:pt x="10669" y="2336"/>
                </a:cubicBezTo>
                <a:close/>
                <a:moveTo>
                  <a:pt x="10347" y="2315"/>
                </a:moveTo>
                <a:cubicBezTo>
                  <a:pt x="10228" y="2238"/>
                  <a:pt x="10277" y="2386"/>
                  <a:pt x="10347" y="2315"/>
                </a:cubicBezTo>
                <a:close/>
                <a:moveTo>
                  <a:pt x="26995" y="2315"/>
                </a:moveTo>
                <a:cubicBezTo>
                  <a:pt x="27045" y="2316"/>
                  <a:pt x="27070" y="2297"/>
                  <a:pt x="27082" y="2270"/>
                </a:cubicBezTo>
                <a:cubicBezTo>
                  <a:pt x="27037" y="2273"/>
                  <a:pt x="26981" y="2267"/>
                  <a:pt x="26995" y="2315"/>
                </a:cubicBezTo>
                <a:close/>
                <a:moveTo>
                  <a:pt x="25705" y="2491"/>
                </a:moveTo>
                <a:cubicBezTo>
                  <a:pt x="25758" y="2491"/>
                  <a:pt x="25691" y="2454"/>
                  <a:pt x="25734" y="2447"/>
                </a:cubicBezTo>
                <a:cubicBezTo>
                  <a:pt x="25738" y="2446"/>
                  <a:pt x="25757" y="2477"/>
                  <a:pt x="25793" y="2469"/>
                </a:cubicBezTo>
                <a:cubicBezTo>
                  <a:pt x="25822" y="2462"/>
                  <a:pt x="25846" y="2384"/>
                  <a:pt x="25910" y="2425"/>
                </a:cubicBezTo>
                <a:cubicBezTo>
                  <a:pt x="25900" y="2374"/>
                  <a:pt x="25864" y="2342"/>
                  <a:pt x="25881" y="2270"/>
                </a:cubicBezTo>
                <a:cubicBezTo>
                  <a:pt x="25789" y="2246"/>
                  <a:pt x="25809" y="2305"/>
                  <a:pt x="25764" y="2315"/>
                </a:cubicBezTo>
                <a:cubicBezTo>
                  <a:pt x="25701" y="2276"/>
                  <a:pt x="25704" y="2311"/>
                  <a:pt x="25676" y="2336"/>
                </a:cubicBezTo>
                <a:cubicBezTo>
                  <a:pt x="25667" y="2344"/>
                  <a:pt x="25626" y="2330"/>
                  <a:pt x="25617" y="2336"/>
                </a:cubicBezTo>
                <a:cubicBezTo>
                  <a:pt x="25599" y="2351"/>
                  <a:pt x="25564" y="2387"/>
                  <a:pt x="25617" y="2403"/>
                </a:cubicBezTo>
                <a:cubicBezTo>
                  <a:pt x="25617" y="2369"/>
                  <a:pt x="25834" y="2354"/>
                  <a:pt x="25793" y="2425"/>
                </a:cubicBezTo>
                <a:cubicBezTo>
                  <a:pt x="25723" y="2408"/>
                  <a:pt x="25598" y="2407"/>
                  <a:pt x="25559" y="2469"/>
                </a:cubicBezTo>
                <a:cubicBezTo>
                  <a:pt x="25645" y="2452"/>
                  <a:pt x="25680" y="2491"/>
                  <a:pt x="25705" y="2491"/>
                </a:cubicBezTo>
                <a:close/>
                <a:moveTo>
                  <a:pt x="25441" y="2315"/>
                </a:moveTo>
                <a:cubicBezTo>
                  <a:pt x="25487" y="2335"/>
                  <a:pt x="25612" y="2323"/>
                  <a:pt x="25646" y="2293"/>
                </a:cubicBezTo>
                <a:cubicBezTo>
                  <a:pt x="25593" y="2253"/>
                  <a:pt x="25482" y="2281"/>
                  <a:pt x="25441" y="2315"/>
                </a:cubicBezTo>
                <a:close/>
                <a:moveTo>
                  <a:pt x="25207" y="2336"/>
                </a:moveTo>
                <a:cubicBezTo>
                  <a:pt x="25276" y="2338"/>
                  <a:pt x="25293" y="2299"/>
                  <a:pt x="25383" y="2315"/>
                </a:cubicBezTo>
                <a:cubicBezTo>
                  <a:pt x="25388" y="2348"/>
                  <a:pt x="25372" y="2396"/>
                  <a:pt x="25412" y="2403"/>
                </a:cubicBezTo>
                <a:cubicBezTo>
                  <a:pt x="25416" y="2348"/>
                  <a:pt x="25416" y="2297"/>
                  <a:pt x="25383" y="2270"/>
                </a:cubicBezTo>
                <a:cubicBezTo>
                  <a:pt x="25310" y="2283"/>
                  <a:pt x="25205" y="2270"/>
                  <a:pt x="25207" y="2336"/>
                </a:cubicBezTo>
                <a:close/>
                <a:moveTo>
                  <a:pt x="11402" y="2315"/>
                </a:moveTo>
                <a:cubicBezTo>
                  <a:pt x="11422" y="2315"/>
                  <a:pt x="11441" y="2315"/>
                  <a:pt x="11460" y="2315"/>
                </a:cubicBezTo>
                <a:cubicBezTo>
                  <a:pt x="11460" y="2300"/>
                  <a:pt x="11460" y="2285"/>
                  <a:pt x="11460" y="2270"/>
                </a:cubicBezTo>
                <a:cubicBezTo>
                  <a:pt x="11441" y="2270"/>
                  <a:pt x="11422" y="2270"/>
                  <a:pt x="11402" y="2270"/>
                </a:cubicBezTo>
                <a:cubicBezTo>
                  <a:pt x="11402" y="2285"/>
                  <a:pt x="11402" y="2300"/>
                  <a:pt x="11402" y="2315"/>
                </a:cubicBezTo>
                <a:close/>
                <a:moveTo>
                  <a:pt x="30863" y="2336"/>
                </a:moveTo>
                <a:cubicBezTo>
                  <a:pt x="30916" y="2396"/>
                  <a:pt x="30735" y="2380"/>
                  <a:pt x="30834" y="2403"/>
                </a:cubicBezTo>
                <a:cubicBezTo>
                  <a:pt x="30890" y="2362"/>
                  <a:pt x="30887" y="2416"/>
                  <a:pt x="30981" y="2403"/>
                </a:cubicBezTo>
                <a:cubicBezTo>
                  <a:pt x="30958" y="2368"/>
                  <a:pt x="31014" y="2330"/>
                  <a:pt x="31010" y="2315"/>
                </a:cubicBezTo>
                <a:cubicBezTo>
                  <a:pt x="31009" y="2311"/>
                  <a:pt x="30963" y="2314"/>
                  <a:pt x="30981" y="2293"/>
                </a:cubicBezTo>
                <a:cubicBezTo>
                  <a:pt x="30997" y="2273"/>
                  <a:pt x="31061" y="2276"/>
                  <a:pt x="31069" y="2250"/>
                </a:cubicBezTo>
                <a:cubicBezTo>
                  <a:pt x="30990" y="2250"/>
                  <a:pt x="30912" y="2250"/>
                  <a:pt x="30834" y="2250"/>
                </a:cubicBezTo>
                <a:cubicBezTo>
                  <a:pt x="30787" y="2336"/>
                  <a:pt x="30961" y="2257"/>
                  <a:pt x="30952" y="2315"/>
                </a:cubicBezTo>
                <a:cubicBezTo>
                  <a:pt x="30914" y="2316"/>
                  <a:pt x="30911" y="2343"/>
                  <a:pt x="30863" y="2336"/>
                </a:cubicBezTo>
                <a:close/>
                <a:moveTo>
                  <a:pt x="30365" y="2336"/>
                </a:moveTo>
                <a:cubicBezTo>
                  <a:pt x="30431" y="2412"/>
                  <a:pt x="30545" y="2287"/>
                  <a:pt x="30453" y="2250"/>
                </a:cubicBezTo>
                <a:cubicBezTo>
                  <a:pt x="30479" y="2320"/>
                  <a:pt x="30377" y="2295"/>
                  <a:pt x="30365" y="2336"/>
                </a:cubicBezTo>
                <a:close/>
                <a:moveTo>
                  <a:pt x="29925" y="2293"/>
                </a:moveTo>
                <a:cubicBezTo>
                  <a:pt x="29945" y="2293"/>
                  <a:pt x="29964" y="2293"/>
                  <a:pt x="29984" y="2293"/>
                </a:cubicBezTo>
                <a:cubicBezTo>
                  <a:pt x="29984" y="2278"/>
                  <a:pt x="29984" y="2264"/>
                  <a:pt x="29984" y="2250"/>
                </a:cubicBezTo>
                <a:cubicBezTo>
                  <a:pt x="29964" y="2250"/>
                  <a:pt x="29945" y="2250"/>
                  <a:pt x="29925" y="2250"/>
                </a:cubicBezTo>
                <a:cubicBezTo>
                  <a:pt x="29925" y="2264"/>
                  <a:pt x="29925" y="2278"/>
                  <a:pt x="29925" y="2293"/>
                </a:cubicBezTo>
                <a:close/>
                <a:moveTo>
                  <a:pt x="26760" y="2381"/>
                </a:moveTo>
                <a:cubicBezTo>
                  <a:pt x="26806" y="2347"/>
                  <a:pt x="26813" y="2230"/>
                  <a:pt x="26702" y="2250"/>
                </a:cubicBezTo>
                <a:cubicBezTo>
                  <a:pt x="26702" y="2308"/>
                  <a:pt x="26686" y="2378"/>
                  <a:pt x="26760" y="2381"/>
                </a:cubicBezTo>
                <a:close/>
                <a:moveTo>
                  <a:pt x="13600" y="2270"/>
                </a:moveTo>
                <a:cubicBezTo>
                  <a:pt x="13590" y="2270"/>
                  <a:pt x="13581" y="2305"/>
                  <a:pt x="13542" y="2293"/>
                </a:cubicBezTo>
                <a:cubicBezTo>
                  <a:pt x="13534" y="2291"/>
                  <a:pt x="13542" y="2258"/>
                  <a:pt x="13512" y="2270"/>
                </a:cubicBezTo>
                <a:cubicBezTo>
                  <a:pt x="13489" y="2362"/>
                  <a:pt x="13693" y="2283"/>
                  <a:pt x="13717" y="2336"/>
                </a:cubicBezTo>
                <a:cubicBezTo>
                  <a:pt x="13722" y="2311"/>
                  <a:pt x="13763" y="2312"/>
                  <a:pt x="13805" y="2315"/>
                </a:cubicBezTo>
                <a:cubicBezTo>
                  <a:pt x="13801" y="2289"/>
                  <a:pt x="13810" y="2253"/>
                  <a:pt x="13776" y="2250"/>
                </a:cubicBezTo>
                <a:cubicBezTo>
                  <a:pt x="13752" y="2327"/>
                  <a:pt x="13659" y="2275"/>
                  <a:pt x="13600" y="2270"/>
                </a:cubicBezTo>
                <a:close/>
                <a:moveTo>
                  <a:pt x="12340" y="2293"/>
                </a:moveTo>
                <a:cubicBezTo>
                  <a:pt x="12370" y="2293"/>
                  <a:pt x="12398" y="2293"/>
                  <a:pt x="12428" y="2293"/>
                </a:cubicBezTo>
                <a:cubicBezTo>
                  <a:pt x="12431" y="2254"/>
                  <a:pt x="12398" y="2242"/>
                  <a:pt x="12340" y="2250"/>
                </a:cubicBezTo>
                <a:cubicBezTo>
                  <a:pt x="12340" y="2264"/>
                  <a:pt x="12340" y="2278"/>
                  <a:pt x="12340" y="2293"/>
                </a:cubicBezTo>
                <a:close/>
                <a:moveTo>
                  <a:pt x="12076" y="2381"/>
                </a:moveTo>
                <a:cubicBezTo>
                  <a:pt x="12117" y="2382"/>
                  <a:pt x="12141" y="2371"/>
                  <a:pt x="12164" y="2359"/>
                </a:cubicBezTo>
                <a:cubicBezTo>
                  <a:pt x="12164" y="2344"/>
                  <a:pt x="12164" y="2330"/>
                  <a:pt x="12164" y="2315"/>
                </a:cubicBezTo>
                <a:cubicBezTo>
                  <a:pt x="12122" y="2266"/>
                  <a:pt x="12092" y="2342"/>
                  <a:pt x="12076" y="2293"/>
                </a:cubicBezTo>
                <a:cubicBezTo>
                  <a:pt x="12076" y="2257"/>
                  <a:pt x="12157" y="2281"/>
                  <a:pt x="12164" y="2250"/>
                </a:cubicBezTo>
                <a:cubicBezTo>
                  <a:pt x="12115" y="2250"/>
                  <a:pt x="12066" y="2250"/>
                  <a:pt x="12017" y="2250"/>
                </a:cubicBezTo>
                <a:cubicBezTo>
                  <a:pt x="12017" y="2270"/>
                  <a:pt x="12017" y="2293"/>
                  <a:pt x="12017" y="2315"/>
                </a:cubicBezTo>
                <a:cubicBezTo>
                  <a:pt x="12099" y="2311"/>
                  <a:pt x="12118" y="2348"/>
                  <a:pt x="12076" y="2381"/>
                </a:cubicBezTo>
                <a:close/>
                <a:moveTo>
                  <a:pt x="11871" y="2381"/>
                </a:moveTo>
                <a:cubicBezTo>
                  <a:pt x="11845" y="2327"/>
                  <a:pt x="11845" y="2254"/>
                  <a:pt x="11754" y="2250"/>
                </a:cubicBezTo>
                <a:cubicBezTo>
                  <a:pt x="11793" y="2293"/>
                  <a:pt x="11739" y="2406"/>
                  <a:pt x="11871" y="2381"/>
                </a:cubicBezTo>
                <a:close/>
                <a:moveTo>
                  <a:pt x="10698" y="2336"/>
                </a:moveTo>
                <a:cubicBezTo>
                  <a:pt x="10728" y="2336"/>
                  <a:pt x="10757" y="2336"/>
                  <a:pt x="10786" y="2336"/>
                </a:cubicBezTo>
                <a:cubicBezTo>
                  <a:pt x="10786" y="2308"/>
                  <a:pt x="10786" y="2278"/>
                  <a:pt x="10786" y="2250"/>
                </a:cubicBezTo>
                <a:cubicBezTo>
                  <a:pt x="10752" y="2253"/>
                  <a:pt x="10703" y="2245"/>
                  <a:pt x="10698" y="2270"/>
                </a:cubicBezTo>
                <a:cubicBezTo>
                  <a:pt x="10748" y="2280"/>
                  <a:pt x="10692" y="2299"/>
                  <a:pt x="10698" y="2336"/>
                </a:cubicBezTo>
                <a:close/>
                <a:moveTo>
                  <a:pt x="33004" y="2227"/>
                </a:moveTo>
                <a:cubicBezTo>
                  <a:pt x="32984" y="2227"/>
                  <a:pt x="32964" y="2227"/>
                  <a:pt x="32944" y="2227"/>
                </a:cubicBezTo>
                <a:cubicBezTo>
                  <a:pt x="32784" y="2221"/>
                  <a:pt x="33009" y="2288"/>
                  <a:pt x="33004" y="2227"/>
                </a:cubicBezTo>
                <a:close/>
                <a:moveTo>
                  <a:pt x="30600" y="2293"/>
                </a:moveTo>
                <a:cubicBezTo>
                  <a:pt x="30682" y="2315"/>
                  <a:pt x="30804" y="2258"/>
                  <a:pt x="30717" y="2227"/>
                </a:cubicBezTo>
                <a:cubicBezTo>
                  <a:pt x="30727" y="2285"/>
                  <a:pt x="30553" y="2206"/>
                  <a:pt x="30600" y="2293"/>
                </a:cubicBezTo>
                <a:close/>
                <a:moveTo>
                  <a:pt x="30160" y="2270"/>
                </a:moveTo>
                <a:cubicBezTo>
                  <a:pt x="30207" y="2209"/>
                  <a:pt x="30033" y="2211"/>
                  <a:pt x="30043" y="2250"/>
                </a:cubicBezTo>
                <a:cubicBezTo>
                  <a:pt x="30098" y="2243"/>
                  <a:pt x="30108" y="2273"/>
                  <a:pt x="30160" y="2270"/>
                </a:cubicBezTo>
                <a:close/>
                <a:moveTo>
                  <a:pt x="28577" y="2250"/>
                </a:moveTo>
                <a:cubicBezTo>
                  <a:pt x="28488" y="2265"/>
                  <a:pt x="28470" y="2226"/>
                  <a:pt x="28402" y="2227"/>
                </a:cubicBezTo>
                <a:cubicBezTo>
                  <a:pt x="28360" y="2297"/>
                  <a:pt x="28577" y="2283"/>
                  <a:pt x="28577" y="2250"/>
                </a:cubicBezTo>
                <a:close/>
                <a:moveTo>
                  <a:pt x="11284" y="2403"/>
                </a:moveTo>
                <a:cubicBezTo>
                  <a:pt x="11343" y="2366"/>
                  <a:pt x="11287" y="2314"/>
                  <a:pt x="11284" y="2270"/>
                </a:cubicBezTo>
                <a:cubicBezTo>
                  <a:pt x="11284" y="2272"/>
                  <a:pt x="11344" y="2231"/>
                  <a:pt x="11284" y="2227"/>
                </a:cubicBezTo>
                <a:cubicBezTo>
                  <a:pt x="11243" y="2288"/>
                  <a:pt x="11208" y="2353"/>
                  <a:pt x="11284" y="2403"/>
                </a:cubicBezTo>
                <a:close/>
                <a:moveTo>
                  <a:pt x="11167" y="2293"/>
                </a:moveTo>
                <a:cubicBezTo>
                  <a:pt x="11176" y="2234"/>
                  <a:pt x="11127" y="2221"/>
                  <a:pt x="11050" y="2227"/>
                </a:cubicBezTo>
                <a:cubicBezTo>
                  <a:pt x="11041" y="2285"/>
                  <a:pt x="11091" y="2299"/>
                  <a:pt x="11167" y="2293"/>
                </a:cubicBezTo>
                <a:close/>
                <a:moveTo>
                  <a:pt x="9614" y="2293"/>
                </a:moveTo>
                <a:cubicBezTo>
                  <a:pt x="9630" y="2311"/>
                  <a:pt x="9681" y="2274"/>
                  <a:pt x="9673" y="2250"/>
                </a:cubicBezTo>
                <a:cubicBezTo>
                  <a:pt x="9677" y="2262"/>
                  <a:pt x="9624" y="2224"/>
                  <a:pt x="9643" y="2227"/>
                </a:cubicBezTo>
                <a:cubicBezTo>
                  <a:pt x="9601" y="2221"/>
                  <a:pt x="9643" y="2250"/>
                  <a:pt x="9643" y="2250"/>
                </a:cubicBezTo>
                <a:cubicBezTo>
                  <a:pt x="9643" y="2259"/>
                  <a:pt x="9611" y="2289"/>
                  <a:pt x="9614" y="2293"/>
                </a:cubicBezTo>
                <a:close/>
                <a:moveTo>
                  <a:pt x="24885" y="2293"/>
                </a:moveTo>
                <a:cubicBezTo>
                  <a:pt x="24775" y="2299"/>
                  <a:pt x="24971" y="2347"/>
                  <a:pt x="24943" y="2293"/>
                </a:cubicBezTo>
                <a:cubicBezTo>
                  <a:pt x="24863" y="2308"/>
                  <a:pt x="24964" y="2189"/>
                  <a:pt x="24885" y="2204"/>
                </a:cubicBezTo>
                <a:cubicBezTo>
                  <a:pt x="24850" y="2238"/>
                  <a:pt x="24850" y="2260"/>
                  <a:pt x="24885" y="2293"/>
                </a:cubicBezTo>
                <a:close/>
                <a:moveTo>
                  <a:pt x="14450" y="2250"/>
                </a:moveTo>
                <a:cubicBezTo>
                  <a:pt x="14407" y="2238"/>
                  <a:pt x="14376" y="2216"/>
                  <a:pt x="14333" y="2204"/>
                </a:cubicBezTo>
                <a:cubicBezTo>
                  <a:pt x="14278" y="2278"/>
                  <a:pt x="14438" y="2297"/>
                  <a:pt x="14450" y="2250"/>
                </a:cubicBezTo>
                <a:close/>
                <a:moveTo>
                  <a:pt x="32036" y="2227"/>
                </a:moveTo>
                <a:cubicBezTo>
                  <a:pt x="32086" y="2228"/>
                  <a:pt x="32111" y="2211"/>
                  <a:pt x="32124" y="2184"/>
                </a:cubicBezTo>
                <a:cubicBezTo>
                  <a:pt x="32078" y="2185"/>
                  <a:pt x="32022" y="2180"/>
                  <a:pt x="32036" y="2227"/>
                </a:cubicBezTo>
                <a:close/>
                <a:moveTo>
                  <a:pt x="30981" y="2204"/>
                </a:moveTo>
                <a:cubicBezTo>
                  <a:pt x="30862" y="2128"/>
                  <a:pt x="30911" y="2276"/>
                  <a:pt x="30981" y="2204"/>
                </a:cubicBezTo>
                <a:close/>
                <a:moveTo>
                  <a:pt x="12310" y="2250"/>
                </a:moveTo>
                <a:cubicBezTo>
                  <a:pt x="12210" y="2225"/>
                  <a:pt x="12392" y="2242"/>
                  <a:pt x="12340" y="2184"/>
                </a:cubicBezTo>
                <a:cubicBezTo>
                  <a:pt x="12237" y="2157"/>
                  <a:pt x="12238" y="2332"/>
                  <a:pt x="12310" y="2250"/>
                </a:cubicBezTo>
                <a:close/>
                <a:moveTo>
                  <a:pt x="10640" y="2227"/>
                </a:moveTo>
                <a:cubicBezTo>
                  <a:pt x="10659" y="2227"/>
                  <a:pt x="10679" y="2227"/>
                  <a:pt x="10698" y="2227"/>
                </a:cubicBezTo>
                <a:cubicBezTo>
                  <a:pt x="10698" y="2212"/>
                  <a:pt x="10698" y="2197"/>
                  <a:pt x="10698" y="2184"/>
                </a:cubicBezTo>
                <a:cubicBezTo>
                  <a:pt x="10679" y="2184"/>
                  <a:pt x="10659" y="2184"/>
                  <a:pt x="10640" y="2184"/>
                </a:cubicBezTo>
                <a:cubicBezTo>
                  <a:pt x="10640" y="2197"/>
                  <a:pt x="10640" y="2212"/>
                  <a:pt x="10640" y="2227"/>
                </a:cubicBezTo>
                <a:close/>
                <a:moveTo>
                  <a:pt x="10610" y="2184"/>
                </a:moveTo>
                <a:cubicBezTo>
                  <a:pt x="10567" y="2187"/>
                  <a:pt x="10503" y="2174"/>
                  <a:pt x="10493" y="2204"/>
                </a:cubicBezTo>
                <a:cubicBezTo>
                  <a:pt x="10532" y="2233"/>
                  <a:pt x="10602" y="2234"/>
                  <a:pt x="10610" y="2184"/>
                </a:cubicBezTo>
                <a:close/>
                <a:moveTo>
                  <a:pt x="8852" y="2447"/>
                </a:moveTo>
                <a:cubicBezTo>
                  <a:pt x="8912" y="2467"/>
                  <a:pt x="8963" y="2375"/>
                  <a:pt x="8911" y="2381"/>
                </a:cubicBezTo>
                <a:cubicBezTo>
                  <a:pt x="8904" y="2398"/>
                  <a:pt x="8886" y="2407"/>
                  <a:pt x="8852" y="2403"/>
                </a:cubicBezTo>
                <a:cubicBezTo>
                  <a:pt x="8852" y="2381"/>
                  <a:pt x="8828" y="2377"/>
                  <a:pt x="8823" y="2359"/>
                </a:cubicBezTo>
                <a:cubicBezTo>
                  <a:pt x="8769" y="2306"/>
                  <a:pt x="8885" y="2212"/>
                  <a:pt x="8764" y="2184"/>
                </a:cubicBezTo>
                <a:cubicBezTo>
                  <a:pt x="8760" y="2265"/>
                  <a:pt x="8721" y="2238"/>
                  <a:pt x="8647" y="2227"/>
                </a:cubicBezTo>
                <a:cubicBezTo>
                  <a:pt x="8650" y="2308"/>
                  <a:pt x="8689" y="2283"/>
                  <a:pt x="8764" y="2270"/>
                </a:cubicBezTo>
                <a:cubicBezTo>
                  <a:pt x="8794" y="2429"/>
                  <a:pt x="8719" y="2333"/>
                  <a:pt x="8676" y="2381"/>
                </a:cubicBezTo>
                <a:cubicBezTo>
                  <a:pt x="8699" y="2386"/>
                  <a:pt x="8710" y="2399"/>
                  <a:pt x="8705" y="2425"/>
                </a:cubicBezTo>
                <a:cubicBezTo>
                  <a:pt x="8780" y="2449"/>
                  <a:pt x="8856" y="2350"/>
                  <a:pt x="8852" y="2447"/>
                </a:cubicBezTo>
                <a:close/>
                <a:moveTo>
                  <a:pt x="34557" y="2204"/>
                </a:moveTo>
                <a:cubicBezTo>
                  <a:pt x="34592" y="2209"/>
                  <a:pt x="34574" y="2230"/>
                  <a:pt x="34557" y="2250"/>
                </a:cubicBezTo>
                <a:cubicBezTo>
                  <a:pt x="34629" y="2267"/>
                  <a:pt x="34759" y="2243"/>
                  <a:pt x="34762" y="2315"/>
                </a:cubicBezTo>
                <a:cubicBezTo>
                  <a:pt x="34722" y="2308"/>
                  <a:pt x="34706" y="2284"/>
                  <a:pt x="34644" y="2293"/>
                </a:cubicBezTo>
                <a:cubicBezTo>
                  <a:pt x="34644" y="2330"/>
                  <a:pt x="34644" y="2366"/>
                  <a:pt x="34644" y="2403"/>
                </a:cubicBezTo>
                <a:cubicBezTo>
                  <a:pt x="34771" y="2395"/>
                  <a:pt x="34852" y="2353"/>
                  <a:pt x="34937" y="2315"/>
                </a:cubicBezTo>
                <a:cubicBezTo>
                  <a:pt x="34952" y="2341"/>
                  <a:pt x="34969" y="2365"/>
                  <a:pt x="34996" y="2381"/>
                </a:cubicBezTo>
                <a:cubicBezTo>
                  <a:pt x="35019" y="2332"/>
                  <a:pt x="35058" y="2295"/>
                  <a:pt x="35055" y="2227"/>
                </a:cubicBezTo>
                <a:cubicBezTo>
                  <a:pt x="34950" y="2208"/>
                  <a:pt x="34879" y="2291"/>
                  <a:pt x="34850" y="2204"/>
                </a:cubicBezTo>
                <a:cubicBezTo>
                  <a:pt x="34884" y="2201"/>
                  <a:pt x="34933" y="2209"/>
                  <a:pt x="34937" y="2184"/>
                </a:cubicBezTo>
                <a:cubicBezTo>
                  <a:pt x="34875" y="2139"/>
                  <a:pt x="34772" y="2188"/>
                  <a:pt x="34732" y="2227"/>
                </a:cubicBezTo>
                <a:cubicBezTo>
                  <a:pt x="34735" y="2146"/>
                  <a:pt x="34586" y="2151"/>
                  <a:pt x="34557" y="2204"/>
                </a:cubicBezTo>
                <a:close/>
                <a:moveTo>
                  <a:pt x="32417" y="2204"/>
                </a:moveTo>
                <a:cubicBezTo>
                  <a:pt x="32436" y="2204"/>
                  <a:pt x="32456" y="2204"/>
                  <a:pt x="32476" y="2204"/>
                </a:cubicBezTo>
                <a:cubicBezTo>
                  <a:pt x="32476" y="2190"/>
                  <a:pt x="32476" y="2176"/>
                  <a:pt x="32476" y="2161"/>
                </a:cubicBezTo>
                <a:cubicBezTo>
                  <a:pt x="32456" y="2161"/>
                  <a:pt x="32436" y="2161"/>
                  <a:pt x="32417" y="2161"/>
                </a:cubicBezTo>
                <a:cubicBezTo>
                  <a:pt x="32417" y="2176"/>
                  <a:pt x="32417" y="2190"/>
                  <a:pt x="32417" y="2204"/>
                </a:cubicBezTo>
                <a:close/>
                <a:moveTo>
                  <a:pt x="32183" y="2161"/>
                </a:moveTo>
                <a:cubicBezTo>
                  <a:pt x="32177" y="2209"/>
                  <a:pt x="32206" y="2231"/>
                  <a:pt x="32270" y="2227"/>
                </a:cubicBezTo>
                <a:cubicBezTo>
                  <a:pt x="32275" y="2179"/>
                  <a:pt x="32246" y="2157"/>
                  <a:pt x="32183" y="2161"/>
                </a:cubicBezTo>
                <a:close/>
                <a:moveTo>
                  <a:pt x="32153" y="2227"/>
                </a:moveTo>
                <a:cubicBezTo>
                  <a:pt x="32137" y="2315"/>
                  <a:pt x="32324" y="2260"/>
                  <a:pt x="32329" y="2227"/>
                </a:cubicBezTo>
                <a:cubicBezTo>
                  <a:pt x="32243" y="2246"/>
                  <a:pt x="32238" y="2246"/>
                  <a:pt x="32153" y="2227"/>
                </a:cubicBezTo>
                <a:close/>
                <a:moveTo>
                  <a:pt x="30658" y="2227"/>
                </a:moveTo>
                <a:cubicBezTo>
                  <a:pt x="30660" y="2213"/>
                  <a:pt x="30663" y="2201"/>
                  <a:pt x="30688" y="2204"/>
                </a:cubicBezTo>
                <a:cubicBezTo>
                  <a:pt x="30685" y="2178"/>
                  <a:pt x="30679" y="2153"/>
                  <a:pt x="30629" y="2161"/>
                </a:cubicBezTo>
                <a:cubicBezTo>
                  <a:pt x="30633" y="2187"/>
                  <a:pt x="30624" y="2223"/>
                  <a:pt x="30658" y="2227"/>
                </a:cubicBezTo>
                <a:close/>
                <a:moveTo>
                  <a:pt x="31069" y="2204"/>
                </a:moveTo>
                <a:cubicBezTo>
                  <a:pt x="31074" y="2157"/>
                  <a:pt x="31045" y="2135"/>
                  <a:pt x="30981" y="2139"/>
                </a:cubicBezTo>
                <a:cubicBezTo>
                  <a:pt x="30976" y="2187"/>
                  <a:pt x="31004" y="2209"/>
                  <a:pt x="31069" y="2204"/>
                </a:cubicBezTo>
                <a:close/>
                <a:moveTo>
                  <a:pt x="30776" y="2139"/>
                </a:moveTo>
                <a:cubicBezTo>
                  <a:pt x="30752" y="2272"/>
                  <a:pt x="30910" y="2154"/>
                  <a:pt x="30776" y="2139"/>
                </a:cubicBezTo>
                <a:close/>
                <a:moveTo>
                  <a:pt x="30453" y="2161"/>
                </a:moveTo>
                <a:cubicBezTo>
                  <a:pt x="30438" y="2170"/>
                  <a:pt x="30459" y="2211"/>
                  <a:pt x="30424" y="2204"/>
                </a:cubicBezTo>
                <a:cubicBezTo>
                  <a:pt x="30422" y="2191"/>
                  <a:pt x="30419" y="2179"/>
                  <a:pt x="30395" y="2184"/>
                </a:cubicBezTo>
                <a:cubicBezTo>
                  <a:pt x="30366" y="2262"/>
                  <a:pt x="30510" y="2213"/>
                  <a:pt x="30570" y="2227"/>
                </a:cubicBezTo>
                <a:cubicBezTo>
                  <a:pt x="30574" y="2171"/>
                  <a:pt x="30626" y="2158"/>
                  <a:pt x="30541" y="2139"/>
                </a:cubicBezTo>
                <a:cubicBezTo>
                  <a:pt x="30549" y="2178"/>
                  <a:pt x="30477" y="2146"/>
                  <a:pt x="30453" y="2161"/>
                </a:cubicBezTo>
                <a:close/>
                <a:moveTo>
                  <a:pt x="28168" y="2161"/>
                </a:moveTo>
                <a:cubicBezTo>
                  <a:pt x="28130" y="2159"/>
                  <a:pt x="28127" y="2132"/>
                  <a:pt x="28079" y="2139"/>
                </a:cubicBezTo>
                <a:cubicBezTo>
                  <a:pt x="28034" y="2193"/>
                  <a:pt x="28178" y="2204"/>
                  <a:pt x="28168" y="2161"/>
                </a:cubicBezTo>
                <a:close/>
                <a:moveTo>
                  <a:pt x="23917" y="2161"/>
                </a:moveTo>
                <a:cubicBezTo>
                  <a:pt x="23799" y="2083"/>
                  <a:pt x="23848" y="2231"/>
                  <a:pt x="23917" y="2161"/>
                </a:cubicBezTo>
                <a:close/>
                <a:moveTo>
                  <a:pt x="34967" y="2184"/>
                </a:moveTo>
                <a:cubicBezTo>
                  <a:pt x="34996" y="2184"/>
                  <a:pt x="35026" y="2184"/>
                  <a:pt x="35055" y="2184"/>
                </a:cubicBezTo>
                <a:cubicBezTo>
                  <a:pt x="35060" y="2135"/>
                  <a:pt x="35031" y="2113"/>
                  <a:pt x="34967" y="2117"/>
                </a:cubicBezTo>
                <a:cubicBezTo>
                  <a:pt x="34967" y="2139"/>
                  <a:pt x="34967" y="2161"/>
                  <a:pt x="34967" y="2184"/>
                </a:cubicBezTo>
                <a:close/>
                <a:moveTo>
                  <a:pt x="32563" y="2250"/>
                </a:moveTo>
                <a:cubicBezTo>
                  <a:pt x="32508" y="2254"/>
                  <a:pt x="32499" y="2224"/>
                  <a:pt x="32446" y="2227"/>
                </a:cubicBezTo>
                <a:cubicBezTo>
                  <a:pt x="32417" y="2270"/>
                  <a:pt x="32396" y="2321"/>
                  <a:pt x="32329" y="2336"/>
                </a:cubicBezTo>
                <a:cubicBezTo>
                  <a:pt x="32312" y="2258"/>
                  <a:pt x="32142" y="2308"/>
                  <a:pt x="32153" y="2381"/>
                </a:cubicBezTo>
                <a:cubicBezTo>
                  <a:pt x="32217" y="2395"/>
                  <a:pt x="32246" y="2318"/>
                  <a:pt x="32241" y="2403"/>
                </a:cubicBezTo>
                <a:cubicBezTo>
                  <a:pt x="32321" y="2419"/>
                  <a:pt x="32300" y="2359"/>
                  <a:pt x="32359" y="2359"/>
                </a:cubicBezTo>
                <a:cubicBezTo>
                  <a:pt x="32370" y="2423"/>
                  <a:pt x="32530" y="2377"/>
                  <a:pt x="32563" y="2425"/>
                </a:cubicBezTo>
                <a:cubicBezTo>
                  <a:pt x="32514" y="2491"/>
                  <a:pt x="32365" y="2480"/>
                  <a:pt x="32241" y="2491"/>
                </a:cubicBezTo>
                <a:cubicBezTo>
                  <a:pt x="32256" y="2560"/>
                  <a:pt x="32172" y="2581"/>
                  <a:pt x="32270" y="2602"/>
                </a:cubicBezTo>
                <a:cubicBezTo>
                  <a:pt x="32200" y="2494"/>
                  <a:pt x="32521" y="2465"/>
                  <a:pt x="32476" y="2579"/>
                </a:cubicBezTo>
                <a:cubicBezTo>
                  <a:pt x="32417" y="2579"/>
                  <a:pt x="32438" y="2519"/>
                  <a:pt x="32359" y="2535"/>
                </a:cubicBezTo>
                <a:cubicBezTo>
                  <a:pt x="32369" y="2587"/>
                  <a:pt x="32389" y="2630"/>
                  <a:pt x="32446" y="2645"/>
                </a:cubicBezTo>
                <a:cubicBezTo>
                  <a:pt x="32443" y="2606"/>
                  <a:pt x="32475" y="2594"/>
                  <a:pt x="32535" y="2602"/>
                </a:cubicBezTo>
                <a:cubicBezTo>
                  <a:pt x="32527" y="2633"/>
                  <a:pt x="32485" y="2638"/>
                  <a:pt x="32476" y="2668"/>
                </a:cubicBezTo>
                <a:cubicBezTo>
                  <a:pt x="32592" y="2681"/>
                  <a:pt x="32559" y="2584"/>
                  <a:pt x="32680" y="2602"/>
                </a:cubicBezTo>
                <a:cubicBezTo>
                  <a:pt x="32680" y="2557"/>
                  <a:pt x="32680" y="2513"/>
                  <a:pt x="32680" y="2469"/>
                </a:cubicBezTo>
                <a:cubicBezTo>
                  <a:pt x="32646" y="2465"/>
                  <a:pt x="32598" y="2473"/>
                  <a:pt x="32593" y="2447"/>
                </a:cubicBezTo>
                <a:cubicBezTo>
                  <a:pt x="32616" y="2442"/>
                  <a:pt x="32627" y="2429"/>
                  <a:pt x="32622" y="2403"/>
                </a:cubicBezTo>
                <a:cubicBezTo>
                  <a:pt x="32656" y="2399"/>
                  <a:pt x="32705" y="2407"/>
                  <a:pt x="32710" y="2381"/>
                </a:cubicBezTo>
                <a:cubicBezTo>
                  <a:pt x="32680" y="2359"/>
                  <a:pt x="32650" y="2338"/>
                  <a:pt x="32622" y="2315"/>
                </a:cubicBezTo>
                <a:cubicBezTo>
                  <a:pt x="32707" y="2303"/>
                  <a:pt x="32577" y="2281"/>
                  <a:pt x="32593" y="2250"/>
                </a:cubicBezTo>
                <a:cubicBezTo>
                  <a:pt x="32643" y="2250"/>
                  <a:pt x="32668" y="2231"/>
                  <a:pt x="32680" y="2204"/>
                </a:cubicBezTo>
                <a:cubicBezTo>
                  <a:pt x="32639" y="2199"/>
                  <a:pt x="32647" y="2157"/>
                  <a:pt x="32622" y="2139"/>
                </a:cubicBezTo>
                <a:cubicBezTo>
                  <a:pt x="32581" y="2130"/>
                  <a:pt x="32535" y="2171"/>
                  <a:pt x="32535" y="2139"/>
                </a:cubicBezTo>
                <a:cubicBezTo>
                  <a:pt x="32535" y="2098"/>
                  <a:pt x="32411" y="2109"/>
                  <a:pt x="32417" y="2139"/>
                </a:cubicBezTo>
                <a:cubicBezTo>
                  <a:pt x="32533" y="2125"/>
                  <a:pt x="32547" y="2188"/>
                  <a:pt x="32563" y="2250"/>
                </a:cubicBezTo>
                <a:close/>
                <a:moveTo>
                  <a:pt x="13981" y="2184"/>
                </a:moveTo>
                <a:cubicBezTo>
                  <a:pt x="14001" y="2124"/>
                  <a:pt x="13921" y="2140"/>
                  <a:pt x="13893" y="2117"/>
                </a:cubicBezTo>
                <a:cubicBezTo>
                  <a:pt x="13888" y="2165"/>
                  <a:pt x="13917" y="2187"/>
                  <a:pt x="13981" y="2184"/>
                </a:cubicBezTo>
                <a:close/>
                <a:moveTo>
                  <a:pt x="36901" y="2095"/>
                </a:moveTo>
                <a:cubicBezTo>
                  <a:pt x="36873" y="2095"/>
                  <a:pt x="36843" y="2095"/>
                  <a:pt x="36813" y="2095"/>
                </a:cubicBezTo>
                <a:cubicBezTo>
                  <a:pt x="36790" y="2100"/>
                  <a:pt x="36756" y="2095"/>
                  <a:pt x="36754" y="2117"/>
                </a:cubicBezTo>
                <a:cubicBezTo>
                  <a:pt x="36798" y="2105"/>
                  <a:pt x="36906" y="2143"/>
                  <a:pt x="36901" y="2095"/>
                </a:cubicBezTo>
                <a:close/>
                <a:moveTo>
                  <a:pt x="34058" y="2204"/>
                </a:moveTo>
                <a:cubicBezTo>
                  <a:pt x="34181" y="2177"/>
                  <a:pt x="34303" y="2262"/>
                  <a:pt x="34322" y="2184"/>
                </a:cubicBezTo>
                <a:cubicBezTo>
                  <a:pt x="34199" y="2178"/>
                  <a:pt x="34225" y="2100"/>
                  <a:pt x="34146" y="2095"/>
                </a:cubicBezTo>
                <a:cubicBezTo>
                  <a:pt x="34152" y="2095"/>
                  <a:pt x="34117" y="2139"/>
                  <a:pt x="34117" y="2139"/>
                </a:cubicBezTo>
                <a:cubicBezTo>
                  <a:pt x="34114" y="2151"/>
                  <a:pt x="34159" y="2140"/>
                  <a:pt x="34117" y="2161"/>
                </a:cubicBezTo>
                <a:cubicBezTo>
                  <a:pt x="34092" y="2174"/>
                  <a:pt x="34029" y="2152"/>
                  <a:pt x="34000" y="2161"/>
                </a:cubicBezTo>
                <a:cubicBezTo>
                  <a:pt x="33961" y="2171"/>
                  <a:pt x="33960" y="2241"/>
                  <a:pt x="33912" y="2227"/>
                </a:cubicBezTo>
                <a:cubicBezTo>
                  <a:pt x="33872" y="2173"/>
                  <a:pt x="33823" y="2266"/>
                  <a:pt x="33794" y="2204"/>
                </a:cubicBezTo>
                <a:cubicBezTo>
                  <a:pt x="33830" y="2203"/>
                  <a:pt x="33864" y="2199"/>
                  <a:pt x="33853" y="2161"/>
                </a:cubicBezTo>
                <a:cubicBezTo>
                  <a:pt x="33761" y="2149"/>
                  <a:pt x="33612" y="2178"/>
                  <a:pt x="33590" y="2161"/>
                </a:cubicBezTo>
                <a:cubicBezTo>
                  <a:pt x="33546" y="2128"/>
                  <a:pt x="33553" y="2158"/>
                  <a:pt x="33501" y="2161"/>
                </a:cubicBezTo>
                <a:cubicBezTo>
                  <a:pt x="33503" y="2161"/>
                  <a:pt x="33448" y="2116"/>
                  <a:pt x="33442" y="2161"/>
                </a:cubicBezTo>
                <a:cubicBezTo>
                  <a:pt x="33495" y="2181"/>
                  <a:pt x="33589" y="2169"/>
                  <a:pt x="33619" y="2204"/>
                </a:cubicBezTo>
                <a:cubicBezTo>
                  <a:pt x="33580" y="2204"/>
                  <a:pt x="33592" y="2243"/>
                  <a:pt x="33560" y="2250"/>
                </a:cubicBezTo>
                <a:cubicBezTo>
                  <a:pt x="33514" y="2246"/>
                  <a:pt x="33537" y="2193"/>
                  <a:pt x="33472" y="2204"/>
                </a:cubicBezTo>
                <a:cubicBezTo>
                  <a:pt x="33525" y="2253"/>
                  <a:pt x="33463" y="2302"/>
                  <a:pt x="33472" y="2315"/>
                </a:cubicBezTo>
                <a:cubicBezTo>
                  <a:pt x="33480" y="2326"/>
                  <a:pt x="33542" y="2311"/>
                  <a:pt x="33531" y="2336"/>
                </a:cubicBezTo>
                <a:cubicBezTo>
                  <a:pt x="33457" y="2383"/>
                  <a:pt x="33443" y="2284"/>
                  <a:pt x="33384" y="2293"/>
                </a:cubicBezTo>
                <a:cubicBezTo>
                  <a:pt x="33383" y="2293"/>
                  <a:pt x="33326" y="2363"/>
                  <a:pt x="33326" y="2315"/>
                </a:cubicBezTo>
                <a:cubicBezTo>
                  <a:pt x="33326" y="2279"/>
                  <a:pt x="33244" y="2303"/>
                  <a:pt x="33237" y="2270"/>
                </a:cubicBezTo>
                <a:cubicBezTo>
                  <a:pt x="33293" y="2230"/>
                  <a:pt x="33290" y="2284"/>
                  <a:pt x="33384" y="2270"/>
                </a:cubicBezTo>
                <a:cubicBezTo>
                  <a:pt x="33451" y="2195"/>
                  <a:pt x="33325" y="2127"/>
                  <a:pt x="33267" y="2204"/>
                </a:cubicBezTo>
                <a:cubicBezTo>
                  <a:pt x="33313" y="2207"/>
                  <a:pt x="33369" y="2201"/>
                  <a:pt x="33355" y="2250"/>
                </a:cubicBezTo>
                <a:cubicBezTo>
                  <a:pt x="33281" y="2253"/>
                  <a:pt x="33264" y="2215"/>
                  <a:pt x="33209" y="2204"/>
                </a:cubicBezTo>
                <a:cubicBezTo>
                  <a:pt x="33213" y="2267"/>
                  <a:pt x="33027" y="2187"/>
                  <a:pt x="33033" y="2250"/>
                </a:cubicBezTo>
                <a:cubicBezTo>
                  <a:pt x="33096" y="2245"/>
                  <a:pt x="33126" y="2267"/>
                  <a:pt x="33120" y="2315"/>
                </a:cubicBezTo>
                <a:cubicBezTo>
                  <a:pt x="33120" y="2404"/>
                  <a:pt x="32885" y="2315"/>
                  <a:pt x="32886" y="2403"/>
                </a:cubicBezTo>
                <a:cubicBezTo>
                  <a:pt x="32960" y="2414"/>
                  <a:pt x="33014" y="2384"/>
                  <a:pt x="33062" y="2381"/>
                </a:cubicBezTo>
                <a:cubicBezTo>
                  <a:pt x="33091" y="2379"/>
                  <a:pt x="33096" y="2401"/>
                  <a:pt x="33120" y="2403"/>
                </a:cubicBezTo>
                <a:cubicBezTo>
                  <a:pt x="33113" y="2402"/>
                  <a:pt x="33135" y="2383"/>
                  <a:pt x="33150" y="2381"/>
                </a:cubicBezTo>
                <a:cubicBezTo>
                  <a:pt x="33195" y="2377"/>
                  <a:pt x="33177" y="2410"/>
                  <a:pt x="33209" y="2381"/>
                </a:cubicBezTo>
                <a:cubicBezTo>
                  <a:pt x="33224" y="2367"/>
                  <a:pt x="33338" y="2387"/>
                  <a:pt x="33326" y="2403"/>
                </a:cubicBezTo>
                <a:cubicBezTo>
                  <a:pt x="33356" y="2485"/>
                  <a:pt x="33227" y="2446"/>
                  <a:pt x="33209" y="2491"/>
                </a:cubicBezTo>
                <a:cubicBezTo>
                  <a:pt x="33259" y="2490"/>
                  <a:pt x="33283" y="2508"/>
                  <a:pt x="33296" y="2535"/>
                </a:cubicBezTo>
                <a:cubicBezTo>
                  <a:pt x="33257" y="2535"/>
                  <a:pt x="33218" y="2535"/>
                  <a:pt x="33179" y="2535"/>
                </a:cubicBezTo>
                <a:cubicBezTo>
                  <a:pt x="33163" y="2503"/>
                  <a:pt x="33213" y="2422"/>
                  <a:pt x="33150" y="2425"/>
                </a:cubicBezTo>
                <a:cubicBezTo>
                  <a:pt x="33162" y="2507"/>
                  <a:pt x="32966" y="2434"/>
                  <a:pt x="32944" y="2491"/>
                </a:cubicBezTo>
                <a:cubicBezTo>
                  <a:pt x="32989" y="2501"/>
                  <a:pt x="33036" y="2558"/>
                  <a:pt x="33033" y="2579"/>
                </a:cubicBezTo>
                <a:cubicBezTo>
                  <a:pt x="33032" y="2584"/>
                  <a:pt x="32950" y="2576"/>
                  <a:pt x="32944" y="2579"/>
                </a:cubicBezTo>
                <a:cubicBezTo>
                  <a:pt x="32920" y="2596"/>
                  <a:pt x="32963" y="2668"/>
                  <a:pt x="32944" y="2689"/>
                </a:cubicBezTo>
                <a:cubicBezTo>
                  <a:pt x="33049" y="2708"/>
                  <a:pt x="33086" y="2639"/>
                  <a:pt x="33150" y="2689"/>
                </a:cubicBezTo>
                <a:cubicBezTo>
                  <a:pt x="33150" y="2668"/>
                  <a:pt x="33173" y="2663"/>
                  <a:pt x="33179" y="2645"/>
                </a:cubicBezTo>
                <a:cubicBezTo>
                  <a:pt x="33182" y="2621"/>
                  <a:pt x="33136" y="2611"/>
                  <a:pt x="33179" y="2602"/>
                </a:cubicBezTo>
                <a:cubicBezTo>
                  <a:pt x="33235" y="2596"/>
                  <a:pt x="33213" y="2650"/>
                  <a:pt x="33237" y="2668"/>
                </a:cubicBezTo>
                <a:cubicBezTo>
                  <a:pt x="33247" y="2674"/>
                  <a:pt x="33284" y="2663"/>
                  <a:pt x="33296" y="2668"/>
                </a:cubicBezTo>
                <a:cubicBezTo>
                  <a:pt x="33314" y="2674"/>
                  <a:pt x="33320" y="2716"/>
                  <a:pt x="33355" y="2711"/>
                </a:cubicBezTo>
                <a:cubicBezTo>
                  <a:pt x="33406" y="2664"/>
                  <a:pt x="33421" y="2647"/>
                  <a:pt x="33384" y="2579"/>
                </a:cubicBezTo>
                <a:cubicBezTo>
                  <a:pt x="33423" y="2579"/>
                  <a:pt x="33462" y="2579"/>
                  <a:pt x="33501" y="2579"/>
                </a:cubicBezTo>
                <a:cubicBezTo>
                  <a:pt x="33500" y="2647"/>
                  <a:pt x="33484" y="2724"/>
                  <a:pt x="33590" y="2711"/>
                </a:cubicBezTo>
                <a:cubicBezTo>
                  <a:pt x="33669" y="2672"/>
                  <a:pt x="33553" y="2599"/>
                  <a:pt x="33619" y="2602"/>
                </a:cubicBezTo>
                <a:cubicBezTo>
                  <a:pt x="33661" y="2628"/>
                  <a:pt x="33663" y="2686"/>
                  <a:pt x="33706" y="2711"/>
                </a:cubicBezTo>
                <a:cubicBezTo>
                  <a:pt x="33755" y="2711"/>
                  <a:pt x="33805" y="2711"/>
                  <a:pt x="33853" y="2711"/>
                </a:cubicBezTo>
                <a:cubicBezTo>
                  <a:pt x="33864" y="2668"/>
                  <a:pt x="33812" y="2669"/>
                  <a:pt x="33794" y="2645"/>
                </a:cubicBezTo>
                <a:cubicBezTo>
                  <a:pt x="33763" y="2602"/>
                  <a:pt x="33733" y="2510"/>
                  <a:pt x="33765" y="2513"/>
                </a:cubicBezTo>
                <a:cubicBezTo>
                  <a:pt x="33785" y="2557"/>
                  <a:pt x="33940" y="2500"/>
                  <a:pt x="33912" y="2579"/>
                </a:cubicBezTo>
                <a:cubicBezTo>
                  <a:pt x="33857" y="2600"/>
                  <a:pt x="33814" y="2513"/>
                  <a:pt x="33794" y="2579"/>
                </a:cubicBezTo>
                <a:cubicBezTo>
                  <a:pt x="33916" y="2584"/>
                  <a:pt x="33886" y="2701"/>
                  <a:pt x="34029" y="2689"/>
                </a:cubicBezTo>
                <a:cubicBezTo>
                  <a:pt x="34105" y="2651"/>
                  <a:pt x="33990" y="2606"/>
                  <a:pt x="34058" y="2602"/>
                </a:cubicBezTo>
                <a:cubicBezTo>
                  <a:pt x="34097" y="2573"/>
                  <a:pt x="34166" y="2573"/>
                  <a:pt x="34205" y="2602"/>
                </a:cubicBezTo>
                <a:cubicBezTo>
                  <a:pt x="34214" y="2558"/>
                  <a:pt x="34165" y="2558"/>
                  <a:pt x="34146" y="2535"/>
                </a:cubicBezTo>
                <a:cubicBezTo>
                  <a:pt x="34198" y="2494"/>
                  <a:pt x="34237" y="2540"/>
                  <a:pt x="34264" y="2579"/>
                </a:cubicBezTo>
                <a:cubicBezTo>
                  <a:pt x="34361" y="2557"/>
                  <a:pt x="34359" y="2609"/>
                  <a:pt x="34351" y="2668"/>
                </a:cubicBezTo>
                <a:cubicBezTo>
                  <a:pt x="34444" y="2671"/>
                  <a:pt x="34452" y="2611"/>
                  <a:pt x="34468" y="2557"/>
                </a:cubicBezTo>
                <a:cubicBezTo>
                  <a:pt x="34406" y="2558"/>
                  <a:pt x="34341" y="2555"/>
                  <a:pt x="34322" y="2513"/>
                </a:cubicBezTo>
                <a:cubicBezTo>
                  <a:pt x="34318" y="2504"/>
                  <a:pt x="34330" y="2474"/>
                  <a:pt x="34322" y="2469"/>
                </a:cubicBezTo>
                <a:cubicBezTo>
                  <a:pt x="34301" y="2455"/>
                  <a:pt x="34228" y="2482"/>
                  <a:pt x="34235" y="2447"/>
                </a:cubicBezTo>
                <a:cubicBezTo>
                  <a:pt x="33911" y="2458"/>
                  <a:pt x="33911" y="2462"/>
                  <a:pt x="33560" y="2469"/>
                </a:cubicBezTo>
                <a:cubicBezTo>
                  <a:pt x="33553" y="2437"/>
                  <a:pt x="33511" y="2432"/>
                  <a:pt x="33501" y="2403"/>
                </a:cubicBezTo>
                <a:cubicBezTo>
                  <a:pt x="33585" y="2421"/>
                  <a:pt x="33578" y="2372"/>
                  <a:pt x="33648" y="2381"/>
                </a:cubicBezTo>
                <a:cubicBezTo>
                  <a:pt x="33690" y="2415"/>
                  <a:pt x="33798" y="2401"/>
                  <a:pt x="33882" y="2403"/>
                </a:cubicBezTo>
                <a:cubicBezTo>
                  <a:pt x="33882" y="2425"/>
                  <a:pt x="33934" y="2431"/>
                  <a:pt x="33941" y="2403"/>
                </a:cubicBezTo>
                <a:cubicBezTo>
                  <a:pt x="33919" y="2398"/>
                  <a:pt x="33883" y="2402"/>
                  <a:pt x="33882" y="2381"/>
                </a:cubicBezTo>
                <a:cubicBezTo>
                  <a:pt x="33972" y="2354"/>
                  <a:pt x="33985" y="2423"/>
                  <a:pt x="34000" y="2425"/>
                </a:cubicBezTo>
                <a:cubicBezTo>
                  <a:pt x="34050" y="2432"/>
                  <a:pt x="34069" y="2405"/>
                  <a:pt x="34117" y="2403"/>
                </a:cubicBezTo>
                <a:cubicBezTo>
                  <a:pt x="34170" y="2401"/>
                  <a:pt x="34158" y="2438"/>
                  <a:pt x="34205" y="2403"/>
                </a:cubicBezTo>
                <a:cubicBezTo>
                  <a:pt x="34223" y="2389"/>
                  <a:pt x="34261" y="2443"/>
                  <a:pt x="34292" y="2425"/>
                </a:cubicBezTo>
                <a:cubicBezTo>
                  <a:pt x="34309" y="2393"/>
                  <a:pt x="34259" y="2311"/>
                  <a:pt x="34322" y="2315"/>
                </a:cubicBezTo>
                <a:cubicBezTo>
                  <a:pt x="34381" y="2315"/>
                  <a:pt x="34439" y="2315"/>
                  <a:pt x="34498" y="2315"/>
                </a:cubicBezTo>
                <a:cubicBezTo>
                  <a:pt x="34474" y="2253"/>
                  <a:pt x="34539" y="2258"/>
                  <a:pt x="34527" y="2204"/>
                </a:cubicBezTo>
                <a:cubicBezTo>
                  <a:pt x="34471" y="2196"/>
                  <a:pt x="34454" y="2158"/>
                  <a:pt x="34381" y="2161"/>
                </a:cubicBezTo>
                <a:cubicBezTo>
                  <a:pt x="34402" y="2221"/>
                  <a:pt x="34322" y="2205"/>
                  <a:pt x="34322" y="2250"/>
                </a:cubicBezTo>
                <a:cubicBezTo>
                  <a:pt x="34339" y="2250"/>
                  <a:pt x="34356" y="2267"/>
                  <a:pt x="34322" y="2270"/>
                </a:cubicBezTo>
                <a:cubicBezTo>
                  <a:pt x="34287" y="2209"/>
                  <a:pt x="34111" y="2253"/>
                  <a:pt x="34058" y="2204"/>
                </a:cubicBezTo>
                <a:close/>
                <a:moveTo>
                  <a:pt x="33941" y="2139"/>
                </a:moveTo>
                <a:cubicBezTo>
                  <a:pt x="34040" y="2206"/>
                  <a:pt x="34030" y="2058"/>
                  <a:pt x="33941" y="2139"/>
                </a:cubicBezTo>
                <a:close/>
                <a:moveTo>
                  <a:pt x="31362" y="2117"/>
                </a:moveTo>
                <a:cubicBezTo>
                  <a:pt x="31358" y="2171"/>
                  <a:pt x="31357" y="2223"/>
                  <a:pt x="31391" y="2250"/>
                </a:cubicBezTo>
                <a:cubicBezTo>
                  <a:pt x="31361" y="2250"/>
                  <a:pt x="31354" y="2287"/>
                  <a:pt x="31391" y="2293"/>
                </a:cubicBezTo>
                <a:cubicBezTo>
                  <a:pt x="31399" y="2267"/>
                  <a:pt x="31432" y="2267"/>
                  <a:pt x="31449" y="2250"/>
                </a:cubicBezTo>
                <a:cubicBezTo>
                  <a:pt x="31472" y="2224"/>
                  <a:pt x="31454" y="2182"/>
                  <a:pt x="31508" y="2184"/>
                </a:cubicBezTo>
                <a:cubicBezTo>
                  <a:pt x="31538" y="2212"/>
                  <a:pt x="31588" y="2226"/>
                  <a:pt x="31596" y="2270"/>
                </a:cubicBezTo>
                <a:cubicBezTo>
                  <a:pt x="31718" y="2275"/>
                  <a:pt x="31758" y="2233"/>
                  <a:pt x="31830" y="2293"/>
                </a:cubicBezTo>
                <a:cubicBezTo>
                  <a:pt x="31765" y="2351"/>
                  <a:pt x="31684" y="2261"/>
                  <a:pt x="31625" y="2315"/>
                </a:cubicBezTo>
                <a:cubicBezTo>
                  <a:pt x="31625" y="2336"/>
                  <a:pt x="31625" y="2359"/>
                  <a:pt x="31625" y="2381"/>
                </a:cubicBezTo>
                <a:cubicBezTo>
                  <a:pt x="31699" y="2394"/>
                  <a:pt x="31724" y="2398"/>
                  <a:pt x="31830" y="2425"/>
                </a:cubicBezTo>
                <a:cubicBezTo>
                  <a:pt x="31823" y="2324"/>
                  <a:pt x="32083" y="2423"/>
                  <a:pt x="32124" y="2359"/>
                </a:cubicBezTo>
                <a:cubicBezTo>
                  <a:pt x="32120" y="2288"/>
                  <a:pt x="32058" y="2262"/>
                  <a:pt x="31948" y="2270"/>
                </a:cubicBezTo>
                <a:cubicBezTo>
                  <a:pt x="31944" y="2296"/>
                  <a:pt x="31953" y="2333"/>
                  <a:pt x="31919" y="2336"/>
                </a:cubicBezTo>
                <a:cubicBezTo>
                  <a:pt x="31919" y="2308"/>
                  <a:pt x="31867" y="2317"/>
                  <a:pt x="31860" y="2293"/>
                </a:cubicBezTo>
                <a:cubicBezTo>
                  <a:pt x="31893" y="2258"/>
                  <a:pt x="31944" y="2239"/>
                  <a:pt x="31977" y="2204"/>
                </a:cubicBezTo>
                <a:cubicBezTo>
                  <a:pt x="31867" y="2221"/>
                  <a:pt x="31913" y="2121"/>
                  <a:pt x="31830" y="2117"/>
                </a:cubicBezTo>
                <a:cubicBezTo>
                  <a:pt x="31795" y="2227"/>
                  <a:pt x="31683" y="2142"/>
                  <a:pt x="31567" y="2184"/>
                </a:cubicBezTo>
                <a:cubicBezTo>
                  <a:pt x="31561" y="2166"/>
                  <a:pt x="31543" y="2158"/>
                  <a:pt x="31508" y="2161"/>
                </a:cubicBezTo>
                <a:cubicBezTo>
                  <a:pt x="31510" y="2123"/>
                  <a:pt x="31486" y="2104"/>
                  <a:pt x="31449" y="2095"/>
                </a:cubicBezTo>
                <a:cubicBezTo>
                  <a:pt x="31455" y="2179"/>
                  <a:pt x="31426" y="2103"/>
                  <a:pt x="31362" y="2117"/>
                </a:cubicBezTo>
                <a:close/>
                <a:moveTo>
                  <a:pt x="27874" y="2139"/>
                </a:moveTo>
                <a:cubicBezTo>
                  <a:pt x="27893" y="2139"/>
                  <a:pt x="27913" y="2139"/>
                  <a:pt x="27932" y="2139"/>
                </a:cubicBezTo>
                <a:cubicBezTo>
                  <a:pt x="27932" y="2124"/>
                  <a:pt x="27932" y="2110"/>
                  <a:pt x="27932" y="2095"/>
                </a:cubicBezTo>
                <a:cubicBezTo>
                  <a:pt x="27913" y="2095"/>
                  <a:pt x="27893" y="2095"/>
                  <a:pt x="27874" y="2095"/>
                </a:cubicBezTo>
                <a:cubicBezTo>
                  <a:pt x="27874" y="2110"/>
                  <a:pt x="27874" y="2124"/>
                  <a:pt x="27874" y="2139"/>
                </a:cubicBezTo>
                <a:close/>
                <a:moveTo>
                  <a:pt x="27640" y="2161"/>
                </a:moveTo>
                <a:cubicBezTo>
                  <a:pt x="27668" y="2161"/>
                  <a:pt x="27698" y="2161"/>
                  <a:pt x="27727" y="2161"/>
                </a:cubicBezTo>
                <a:cubicBezTo>
                  <a:pt x="27727" y="2139"/>
                  <a:pt x="27727" y="2117"/>
                  <a:pt x="27727" y="2095"/>
                </a:cubicBezTo>
                <a:cubicBezTo>
                  <a:pt x="27698" y="2095"/>
                  <a:pt x="27668" y="2095"/>
                  <a:pt x="27640" y="2095"/>
                </a:cubicBezTo>
                <a:cubicBezTo>
                  <a:pt x="27640" y="2117"/>
                  <a:pt x="27640" y="2139"/>
                  <a:pt x="27640" y="2161"/>
                </a:cubicBezTo>
                <a:close/>
                <a:moveTo>
                  <a:pt x="36081" y="2117"/>
                </a:moveTo>
                <a:cubicBezTo>
                  <a:pt x="36111" y="2132"/>
                  <a:pt x="36191" y="2131"/>
                  <a:pt x="36227" y="2095"/>
                </a:cubicBezTo>
                <a:cubicBezTo>
                  <a:pt x="36160" y="2052"/>
                  <a:pt x="36077" y="2115"/>
                  <a:pt x="36081" y="2117"/>
                </a:cubicBezTo>
                <a:close/>
                <a:moveTo>
                  <a:pt x="13952" y="2117"/>
                </a:moveTo>
                <a:cubicBezTo>
                  <a:pt x="13971" y="2117"/>
                  <a:pt x="13990" y="2117"/>
                  <a:pt x="14010" y="2117"/>
                </a:cubicBezTo>
                <a:cubicBezTo>
                  <a:pt x="14010" y="2103"/>
                  <a:pt x="14010" y="2088"/>
                  <a:pt x="14010" y="2073"/>
                </a:cubicBezTo>
                <a:cubicBezTo>
                  <a:pt x="13990" y="2073"/>
                  <a:pt x="13971" y="2073"/>
                  <a:pt x="13952" y="2073"/>
                </a:cubicBezTo>
                <a:cubicBezTo>
                  <a:pt x="13952" y="2088"/>
                  <a:pt x="13952" y="2103"/>
                  <a:pt x="13952" y="2117"/>
                </a:cubicBezTo>
                <a:close/>
                <a:moveTo>
                  <a:pt x="12633" y="2095"/>
                </a:moveTo>
                <a:cubicBezTo>
                  <a:pt x="12493" y="2034"/>
                  <a:pt x="12562" y="2167"/>
                  <a:pt x="12633" y="2095"/>
                </a:cubicBezTo>
                <a:close/>
                <a:moveTo>
                  <a:pt x="37517" y="2117"/>
                </a:moveTo>
                <a:cubicBezTo>
                  <a:pt x="37589" y="2121"/>
                  <a:pt x="37639" y="2106"/>
                  <a:pt x="37663" y="2073"/>
                </a:cubicBezTo>
                <a:cubicBezTo>
                  <a:pt x="37619" y="2038"/>
                  <a:pt x="37540" y="2073"/>
                  <a:pt x="37517" y="2117"/>
                </a:cubicBezTo>
                <a:close/>
                <a:moveTo>
                  <a:pt x="36344" y="2161"/>
                </a:moveTo>
                <a:cubicBezTo>
                  <a:pt x="36223" y="2126"/>
                  <a:pt x="36128" y="2163"/>
                  <a:pt x="35934" y="2161"/>
                </a:cubicBezTo>
                <a:cubicBezTo>
                  <a:pt x="35908" y="2263"/>
                  <a:pt x="36030" y="2146"/>
                  <a:pt x="36023" y="2204"/>
                </a:cubicBezTo>
                <a:cubicBezTo>
                  <a:pt x="36015" y="2236"/>
                  <a:pt x="35973" y="2242"/>
                  <a:pt x="35963" y="2270"/>
                </a:cubicBezTo>
                <a:cubicBezTo>
                  <a:pt x="36002" y="2270"/>
                  <a:pt x="36042" y="2270"/>
                  <a:pt x="36081" y="2270"/>
                </a:cubicBezTo>
                <a:cubicBezTo>
                  <a:pt x="36109" y="2230"/>
                  <a:pt x="35993" y="2197"/>
                  <a:pt x="36081" y="2184"/>
                </a:cubicBezTo>
                <a:cubicBezTo>
                  <a:pt x="36134" y="2230"/>
                  <a:pt x="36197" y="2187"/>
                  <a:pt x="36227" y="2184"/>
                </a:cubicBezTo>
                <a:cubicBezTo>
                  <a:pt x="36257" y="2180"/>
                  <a:pt x="36262" y="2204"/>
                  <a:pt x="36286" y="2204"/>
                </a:cubicBezTo>
                <a:cubicBezTo>
                  <a:pt x="36277" y="2204"/>
                  <a:pt x="36304" y="2185"/>
                  <a:pt x="36316" y="2184"/>
                </a:cubicBezTo>
                <a:cubicBezTo>
                  <a:pt x="36422" y="2163"/>
                  <a:pt x="36423" y="2219"/>
                  <a:pt x="36462" y="2184"/>
                </a:cubicBezTo>
                <a:cubicBezTo>
                  <a:pt x="36473" y="2172"/>
                  <a:pt x="36560" y="2187"/>
                  <a:pt x="36579" y="2184"/>
                </a:cubicBezTo>
                <a:cubicBezTo>
                  <a:pt x="36630" y="2173"/>
                  <a:pt x="36569" y="2144"/>
                  <a:pt x="36579" y="2139"/>
                </a:cubicBezTo>
                <a:cubicBezTo>
                  <a:pt x="36599" y="2130"/>
                  <a:pt x="36744" y="2136"/>
                  <a:pt x="36725" y="2095"/>
                </a:cubicBezTo>
                <a:cubicBezTo>
                  <a:pt x="36683" y="2085"/>
                  <a:pt x="36620" y="2109"/>
                  <a:pt x="36579" y="2095"/>
                </a:cubicBezTo>
                <a:cubicBezTo>
                  <a:pt x="36563" y="2089"/>
                  <a:pt x="36580" y="2026"/>
                  <a:pt x="36521" y="2051"/>
                </a:cubicBezTo>
                <a:cubicBezTo>
                  <a:pt x="36548" y="2091"/>
                  <a:pt x="36455" y="2100"/>
                  <a:pt x="36462" y="2117"/>
                </a:cubicBezTo>
                <a:cubicBezTo>
                  <a:pt x="36465" y="2125"/>
                  <a:pt x="36573" y="2127"/>
                  <a:pt x="36549" y="2161"/>
                </a:cubicBezTo>
                <a:cubicBezTo>
                  <a:pt x="36440" y="2184"/>
                  <a:pt x="36361" y="2070"/>
                  <a:pt x="36316" y="2117"/>
                </a:cubicBezTo>
                <a:cubicBezTo>
                  <a:pt x="36338" y="2122"/>
                  <a:pt x="36349" y="2136"/>
                  <a:pt x="36344" y="2161"/>
                </a:cubicBezTo>
                <a:close/>
                <a:moveTo>
                  <a:pt x="15828" y="2051"/>
                </a:moveTo>
                <a:cubicBezTo>
                  <a:pt x="15828" y="2065"/>
                  <a:pt x="15828" y="2080"/>
                  <a:pt x="15828" y="2095"/>
                </a:cubicBezTo>
                <a:cubicBezTo>
                  <a:pt x="15900" y="2130"/>
                  <a:pt x="15914" y="2020"/>
                  <a:pt x="15857" y="2029"/>
                </a:cubicBezTo>
                <a:cubicBezTo>
                  <a:pt x="15855" y="2043"/>
                  <a:pt x="15853" y="2055"/>
                  <a:pt x="15828" y="2051"/>
                </a:cubicBezTo>
                <a:close/>
                <a:moveTo>
                  <a:pt x="14392" y="2073"/>
                </a:moveTo>
                <a:cubicBezTo>
                  <a:pt x="14438" y="2011"/>
                  <a:pt x="14265" y="2012"/>
                  <a:pt x="14275" y="2051"/>
                </a:cubicBezTo>
                <a:cubicBezTo>
                  <a:pt x="14330" y="2046"/>
                  <a:pt x="14339" y="2076"/>
                  <a:pt x="14392" y="2073"/>
                </a:cubicBezTo>
                <a:close/>
                <a:moveTo>
                  <a:pt x="34937" y="2051"/>
                </a:moveTo>
                <a:cubicBezTo>
                  <a:pt x="34957" y="2051"/>
                  <a:pt x="34977" y="2051"/>
                  <a:pt x="34996" y="2051"/>
                </a:cubicBezTo>
                <a:cubicBezTo>
                  <a:pt x="34996" y="2036"/>
                  <a:pt x="34996" y="2022"/>
                  <a:pt x="34996" y="2007"/>
                </a:cubicBezTo>
                <a:cubicBezTo>
                  <a:pt x="34977" y="2007"/>
                  <a:pt x="34957" y="2007"/>
                  <a:pt x="34937" y="2007"/>
                </a:cubicBezTo>
                <a:cubicBezTo>
                  <a:pt x="34937" y="2022"/>
                  <a:pt x="34937" y="2036"/>
                  <a:pt x="34937" y="2051"/>
                </a:cubicBezTo>
                <a:close/>
                <a:moveTo>
                  <a:pt x="18495" y="2051"/>
                </a:moveTo>
                <a:cubicBezTo>
                  <a:pt x="18514" y="2051"/>
                  <a:pt x="18534" y="2051"/>
                  <a:pt x="18553" y="2051"/>
                </a:cubicBezTo>
                <a:cubicBezTo>
                  <a:pt x="18553" y="2036"/>
                  <a:pt x="18553" y="2022"/>
                  <a:pt x="18553" y="2007"/>
                </a:cubicBezTo>
                <a:cubicBezTo>
                  <a:pt x="18534" y="2007"/>
                  <a:pt x="18514" y="2007"/>
                  <a:pt x="18495" y="2007"/>
                </a:cubicBezTo>
                <a:cubicBezTo>
                  <a:pt x="18495" y="2022"/>
                  <a:pt x="18495" y="2036"/>
                  <a:pt x="18495" y="2051"/>
                </a:cubicBezTo>
                <a:close/>
                <a:moveTo>
                  <a:pt x="15183" y="2095"/>
                </a:moveTo>
                <a:cubicBezTo>
                  <a:pt x="15191" y="2044"/>
                  <a:pt x="15176" y="2013"/>
                  <a:pt x="15124" y="2007"/>
                </a:cubicBezTo>
                <a:cubicBezTo>
                  <a:pt x="15109" y="2063"/>
                  <a:pt x="15074" y="2092"/>
                  <a:pt x="15183" y="2095"/>
                </a:cubicBezTo>
                <a:close/>
                <a:moveTo>
                  <a:pt x="42529" y="2029"/>
                </a:moveTo>
                <a:cubicBezTo>
                  <a:pt x="42548" y="2029"/>
                  <a:pt x="42568" y="2029"/>
                  <a:pt x="42587" y="2029"/>
                </a:cubicBezTo>
                <a:cubicBezTo>
                  <a:pt x="42587" y="2014"/>
                  <a:pt x="42587" y="1999"/>
                  <a:pt x="42587" y="1984"/>
                </a:cubicBezTo>
                <a:cubicBezTo>
                  <a:pt x="42568" y="1984"/>
                  <a:pt x="42548" y="1984"/>
                  <a:pt x="42529" y="1984"/>
                </a:cubicBezTo>
                <a:cubicBezTo>
                  <a:pt x="42529" y="1999"/>
                  <a:pt x="42529" y="2014"/>
                  <a:pt x="42529" y="2029"/>
                </a:cubicBezTo>
                <a:close/>
                <a:moveTo>
                  <a:pt x="41855" y="2029"/>
                </a:moveTo>
                <a:cubicBezTo>
                  <a:pt x="41876" y="2048"/>
                  <a:pt x="42090" y="2044"/>
                  <a:pt x="42031" y="1984"/>
                </a:cubicBezTo>
                <a:cubicBezTo>
                  <a:pt x="41955" y="1965"/>
                  <a:pt x="41902" y="2005"/>
                  <a:pt x="41855" y="2007"/>
                </a:cubicBezTo>
                <a:cubicBezTo>
                  <a:pt x="41889" y="2005"/>
                  <a:pt x="41708" y="1948"/>
                  <a:pt x="41737" y="2007"/>
                </a:cubicBezTo>
                <a:cubicBezTo>
                  <a:pt x="41810" y="2052"/>
                  <a:pt x="41819" y="1996"/>
                  <a:pt x="41855" y="2029"/>
                </a:cubicBezTo>
                <a:close/>
                <a:moveTo>
                  <a:pt x="36608" y="2007"/>
                </a:moveTo>
                <a:cubicBezTo>
                  <a:pt x="36510" y="1939"/>
                  <a:pt x="36519" y="2088"/>
                  <a:pt x="36608" y="2007"/>
                </a:cubicBezTo>
                <a:close/>
                <a:moveTo>
                  <a:pt x="35963" y="2095"/>
                </a:moveTo>
                <a:cubicBezTo>
                  <a:pt x="35931" y="2091"/>
                  <a:pt x="35918" y="2071"/>
                  <a:pt x="35905" y="2051"/>
                </a:cubicBezTo>
                <a:cubicBezTo>
                  <a:pt x="35957" y="2046"/>
                  <a:pt x="36052" y="2073"/>
                  <a:pt x="36023" y="2007"/>
                </a:cubicBezTo>
                <a:cubicBezTo>
                  <a:pt x="35919" y="2056"/>
                  <a:pt x="35926" y="1960"/>
                  <a:pt x="35846" y="2007"/>
                </a:cubicBezTo>
                <a:cubicBezTo>
                  <a:pt x="35862" y="2046"/>
                  <a:pt x="35861" y="2098"/>
                  <a:pt x="35905" y="2117"/>
                </a:cubicBezTo>
                <a:cubicBezTo>
                  <a:pt x="35911" y="2076"/>
                  <a:pt x="35953" y="2130"/>
                  <a:pt x="35963" y="2095"/>
                </a:cubicBezTo>
                <a:close/>
                <a:moveTo>
                  <a:pt x="12779" y="2029"/>
                </a:moveTo>
                <a:cubicBezTo>
                  <a:pt x="12809" y="2029"/>
                  <a:pt x="12838" y="2029"/>
                  <a:pt x="12867" y="2029"/>
                </a:cubicBezTo>
                <a:cubicBezTo>
                  <a:pt x="12871" y="1989"/>
                  <a:pt x="12838" y="1977"/>
                  <a:pt x="12779" y="1984"/>
                </a:cubicBezTo>
                <a:cubicBezTo>
                  <a:pt x="12779" y="1999"/>
                  <a:pt x="12779" y="2014"/>
                  <a:pt x="12779" y="2029"/>
                </a:cubicBezTo>
                <a:close/>
                <a:moveTo>
                  <a:pt x="33150" y="2029"/>
                </a:moveTo>
                <a:cubicBezTo>
                  <a:pt x="33158" y="1986"/>
                  <a:pt x="33110" y="1986"/>
                  <a:pt x="33091" y="1963"/>
                </a:cubicBezTo>
                <a:cubicBezTo>
                  <a:pt x="33091" y="1941"/>
                  <a:pt x="33039" y="1935"/>
                  <a:pt x="33033" y="1963"/>
                </a:cubicBezTo>
                <a:cubicBezTo>
                  <a:pt x="33110" y="1956"/>
                  <a:pt x="33056" y="2049"/>
                  <a:pt x="33150" y="2029"/>
                </a:cubicBezTo>
                <a:close/>
                <a:moveTo>
                  <a:pt x="13483" y="1941"/>
                </a:moveTo>
                <a:cubicBezTo>
                  <a:pt x="13458" y="1922"/>
                  <a:pt x="13399" y="1957"/>
                  <a:pt x="13395" y="1963"/>
                </a:cubicBezTo>
                <a:cubicBezTo>
                  <a:pt x="13364" y="2005"/>
                  <a:pt x="13504" y="1957"/>
                  <a:pt x="13483" y="1941"/>
                </a:cubicBezTo>
                <a:close/>
                <a:moveTo>
                  <a:pt x="34732" y="1963"/>
                </a:moveTo>
                <a:cubicBezTo>
                  <a:pt x="34751" y="1963"/>
                  <a:pt x="34771" y="1963"/>
                  <a:pt x="34791" y="1963"/>
                </a:cubicBezTo>
                <a:cubicBezTo>
                  <a:pt x="34791" y="1948"/>
                  <a:pt x="34791" y="1933"/>
                  <a:pt x="34791" y="1918"/>
                </a:cubicBezTo>
                <a:cubicBezTo>
                  <a:pt x="34771" y="1918"/>
                  <a:pt x="34751" y="1918"/>
                  <a:pt x="34732" y="1918"/>
                </a:cubicBezTo>
                <a:cubicBezTo>
                  <a:pt x="34732" y="1933"/>
                  <a:pt x="34732" y="1948"/>
                  <a:pt x="34732" y="1963"/>
                </a:cubicBezTo>
                <a:close/>
                <a:moveTo>
                  <a:pt x="34410" y="1963"/>
                </a:moveTo>
                <a:cubicBezTo>
                  <a:pt x="34453" y="1951"/>
                  <a:pt x="34562" y="1989"/>
                  <a:pt x="34557" y="1941"/>
                </a:cubicBezTo>
                <a:cubicBezTo>
                  <a:pt x="34512" y="1906"/>
                  <a:pt x="34437" y="1924"/>
                  <a:pt x="34410" y="1963"/>
                </a:cubicBezTo>
                <a:close/>
                <a:moveTo>
                  <a:pt x="34087" y="1984"/>
                </a:moveTo>
                <a:cubicBezTo>
                  <a:pt x="34089" y="1947"/>
                  <a:pt x="34065" y="1929"/>
                  <a:pt x="34029" y="1918"/>
                </a:cubicBezTo>
                <a:cubicBezTo>
                  <a:pt x="34027" y="1957"/>
                  <a:pt x="34051" y="1975"/>
                  <a:pt x="34087" y="1984"/>
                </a:cubicBezTo>
                <a:close/>
                <a:moveTo>
                  <a:pt x="8295" y="1963"/>
                </a:moveTo>
                <a:cubicBezTo>
                  <a:pt x="8314" y="1963"/>
                  <a:pt x="8334" y="1963"/>
                  <a:pt x="8354" y="1963"/>
                </a:cubicBezTo>
                <a:cubicBezTo>
                  <a:pt x="8354" y="1948"/>
                  <a:pt x="8354" y="1933"/>
                  <a:pt x="8354" y="1918"/>
                </a:cubicBezTo>
                <a:cubicBezTo>
                  <a:pt x="8334" y="1918"/>
                  <a:pt x="8314" y="1918"/>
                  <a:pt x="8295" y="1918"/>
                </a:cubicBezTo>
                <a:cubicBezTo>
                  <a:pt x="8295" y="1933"/>
                  <a:pt x="8295" y="1948"/>
                  <a:pt x="8295" y="1963"/>
                </a:cubicBezTo>
                <a:close/>
                <a:moveTo>
                  <a:pt x="37604" y="1918"/>
                </a:moveTo>
                <a:cubicBezTo>
                  <a:pt x="37549" y="1924"/>
                  <a:pt x="37540" y="1894"/>
                  <a:pt x="37487" y="1896"/>
                </a:cubicBezTo>
                <a:cubicBezTo>
                  <a:pt x="37440" y="1958"/>
                  <a:pt x="37614" y="1957"/>
                  <a:pt x="37604" y="1918"/>
                </a:cubicBezTo>
                <a:close/>
                <a:moveTo>
                  <a:pt x="31127" y="1963"/>
                </a:moveTo>
                <a:cubicBezTo>
                  <a:pt x="31156" y="1963"/>
                  <a:pt x="31186" y="1963"/>
                  <a:pt x="31215" y="1963"/>
                </a:cubicBezTo>
                <a:cubicBezTo>
                  <a:pt x="31211" y="1936"/>
                  <a:pt x="31220" y="1900"/>
                  <a:pt x="31186" y="1896"/>
                </a:cubicBezTo>
                <a:cubicBezTo>
                  <a:pt x="31179" y="1928"/>
                  <a:pt x="31138" y="1933"/>
                  <a:pt x="31127" y="1963"/>
                </a:cubicBezTo>
                <a:close/>
                <a:moveTo>
                  <a:pt x="7826" y="1984"/>
                </a:moveTo>
                <a:cubicBezTo>
                  <a:pt x="7864" y="1956"/>
                  <a:pt x="7865" y="1903"/>
                  <a:pt x="7797" y="1896"/>
                </a:cubicBezTo>
                <a:cubicBezTo>
                  <a:pt x="7759" y="1926"/>
                  <a:pt x="7779" y="1963"/>
                  <a:pt x="7826" y="1984"/>
                </a:cubicBezTo>
                <a:close/>
                <a:moveTo>
                  <a:pt x="45665" y="1918"/>
                </a:moveTo>
                <a:cubicBezTo>
                  <a:pt x="45716" y="1920"/>
                  <a:pt x="45740" y="1902"/>
                  <a:pt x="45753" y="1875"/>
                </a:cubicBezTo>
                <a:cubicBezTo>
                  <a:pt x="45702" y="1873"/>
                  <a:pt x="45678" y="1891"/>
                  <a:pt x="45665" y="1918"/>
                </a:cubicBezTo>
                <a:close/>
                <a:moveTo>
                  <a:pt x="43555" y="1896"/>
                </a:moveTo>
                <a:cubicBezTo>
                  <a:pt x="43499" y="1902"/>
                  <a:pt x="43490" y="1872"/>
                  <a:pt x="43437" y="1875"/>
                </a:cubicBezTo>
                <a:cubicBezTo>
                  <a:pt x="43391" y="1936"/>
                  <a:pt x="43564" y="1935"/>
                  <a:pt x="43555" y="1896"/>
                </a:cubicBezTo>
                <a:close/>
                <a:moveTo>
                  <a:pt x="38572" y="1896"/>
                </a:moveTo>
                <a:cubicBezTo>
                  <a:pt x="38578" y="1938"/>
                  <a:pt x="38539" y="1945"/>
                  <a:pt x="38543" y="1984"/>
                </a:cubicBezTo>
                <a:cubicBezTo>
                  <a:pt x="38636" y="2004"/>
                  <a:pt x="38654" y="1966"/>
                  <a:pt x="38689" y="1941"/>
                </a:cubicBezTo>
                <a:cubicBezTo>
                  <a:pt x="38696" y="1958"/>
                  <a:pt x="38690" y="1984"/>
                  <a:pt x="38719" y="1984"/>
                </a:cubicBezTo>
                <a:cubicBezTo>
                  <a:pt x="38773" y="1942"/>
                  <a:pt x="38701" y="1945"/>
                  <a:pt x="38719" y="1875"/>
                </a:cubicBezTo>
                <a:cubicBezTo>
                  <a:pt x="38648" y="1866"/>
                  <a:pt x="38654" y="1915"/>
                  <a:pt x="38572" y="1896"/>
                </a:cubicBezTo>
                <a:close/>
                <a:moveTo>
                  <a:pt x="38396" y="1918"/>
                </a:moveTo>
                <a:cubicBezTo>
                  <a:pt x="38461" y="1970"/>
                  <a:pt x="38422" y="1977"/>
                  <a:pt x="38455" y="2029"/>
                </a:cubicBezTo>
                <a:cubicBezTo>
                  <a:pt x="38409" y="2034"/>
                  <a:pt x="38450" y="2065"/>
                  <a:pt x="38484" y="2073"/>
                </a:cubicBezTo>
                <a:cubicBezTo>
                  <a:pt x="38467" y="1987"/>
                  <a:pt x="38509" y="1945"/>
                  <a:pt x="38543" y="1896"/>
                </a:cubicBezTo>
                <a:cubicBezTo>
                  <a:pt x="38480" y="1849"/>
                  <a:pt x="38379" y="1885"/>
                  <a:pt x="38338" y="1918"/>
                </a:cubicBezTo>
                <a:cubicBezTo>
                  <a:pt x="38346" y="1883"/>
                  <a:pt x="38298" y="1860"/>
                  <a:pt x="38279" y="1896"/>
                </a:cubicBezTo>
                <a:cubicBezTo>
                  <a:pt x="38338" y="1909"/>
                  <a:pt x="38336" y="1963"/>
                  <a:pt x="38396" y="1918"/>
                </a:cubicBezTo>
                <a:close/>
                <a:moveTo>
                  <a:pt x="37282" y="1896"/>
                </a:moveTo>
                <a:cubicBezTo>
                  <a:pt x="37142" y="1836"/>
                  <a:pt x="37211" y="1969"/>
                  <a:pt x="37282" y="1896"/>
                </a:cubicBezTo>
                <a:close/>
                <a:moveTo>
                  <a:pt x="32769" y="1963"/>
                </a:moveTo>
                <a:cubicBezTo>
                  <a:pt x="32781" y="1908"/>
                  <a:pt x="32882" y="1962"/>
                  <a:pt x="32856" y="2007"/>
                </a:cubicBezTo>
                <a:cubicBezTo>
                  <a:pt x="32934" y="2014"/>
                  <a:pt x="32953" y="1977"/>
                  <a:pt x="32944" y="1918"/>
                </a:cubicBezTo>
                <a:cubicBezTo>
                  <a:pt x="32854" y="1935"/>
                  <a:pt x="32888" y="1935"/>
                  <a:pt x="32798" y="1918"/>
                </a:cubicBezTo>
                <a:cubicBezTo>
                  <a:pt x="32789" y="1899"/>
                  <a:pt x="32740" y="1807"/>
                  <a:pt x="32710" y="1875"/>
                </a:cubicBezTo>
                <a:cubicBezTo>
                  <a:pt x="32760" y="1882"/>
                  <a:pt x="32683" y="1943"/>
                  <a:pt x="32769" y="1963"/>
                </a:cubicBezTo>
                <a:close/>
                <a:moveTo>
                  <a:pt x="46134" y="1875"/>
                </a:moveTo>
                <a:cubicBezTo>
                  <a:pt x="46105" y="1843"/>
                  <a:pt x="45949" y="1795"/>
                  <a:pt x="45900" y="1852"/>
                </a:cubicBezTo>
                <a:cubicBezTo>
                  <a:pt x="46001" y="1830"/>
                  <a:pt x="46055" y="1954"/>
                  <a:pt x="46134" y="1875"/>
                </a:cubicBezTo>
                <a:close/>
                <a:moveTo>
                  <a:pt x="38191" y="1875"/>
                </a:moveTo>
                <a:cubicBezTo>
                  <a:pt x="38075" y="1912"/>
                  <a:pt x="38155" y="1998"/>
                  <a:pt x="38103" y="2051"/>
                </a:cubicBezTo>
                <a:cubicBezTo>
                  <a:pt x="38201" y="2062"/>
                  <a:pt x="38189" y="2031"/>
                  <a:pt x="38220" y="2007"/>
                </a:cubicBezTo>
                <a:cubicBezTo>
                  <a:pt x="38232" y="1998"/>
                  <a:pt x="38182" y="1963"/>
                  <a:pt x="38191" y="1941"/>
                </a:cubicBezTo>
                <a:cubicBezTo>
                  <a:pt x="38200" y="1919"/>
                  <a:pt x="38299" y="1903"/>
                  <a:pt x="38250" y="1852"/>
                </a:cubicBezTo>
                <a:cubicBezTo>
                  <a:pt x="38199" y="1861"/>
                  <a:pt x="38175" y="1819"/>
                  <a:pt x="38162" y="1852"/>
                </a:cubicBezTo>
                <a:cubicBezTo>
                  <a:pt x="38180" y="1854"/>
                  <a:pt x="38197" y="1856"/>
                  <a:pt x="38191" y="1875"/>
                </a:cubicBezTo>
                <a:close/>
                <a:moveTo>
                  <a:pt x="37781" y="1852"/>
                </a:moveTo>
                <a:cubicBezTo>
                  <a:pt x="37784" y="1855"/>
                  <a:pt x="37699" y="1870"/>
                  <a:pt x="37693" y="1875"/>
                </a:cubicBezTo>
                <a:cubicBezTo>
                  <a:pt x="37678" y="1884"/>
                  <a:pt x="37663" y="1921"/>
                  <a:pt x="37693" y="1918"/>
                </a:cubicBezTo>
                <a:cubicBezTo>
                  <a:pt x="37703" y="1900"/>
                  <a:pt x="37703" y="1902"/>
                  <a:pt x="37723" y="1918"/>
                </a:cubicBezTo>
                <a:cubicBezTo>
                  <a:pt x="37738" y="1934"/>
                  <a:pt x="37779" y="1897"/>
                  <a:pt x="37781" y="1896"/>
                </a:cubicBezTo>
                <a:cubicBezTo>
                  <a:pt x="37794" y="1887"/>
                  <a:pt x="37829" y="1920"/>
                  <a:pt x="37839" y="1918"/>
                </a:cubicBezTo>
                <a:cubicBezTo>
                  <a:pt x="37820" y="1921"/>
                  <a:pt x="37874" y="1884"/>
                  <a:pt x="37868" y="1896"/>
                </a:cubicBezTo>
                <a:cubicBezTo>
                  <a:pt x="37885" y="1863"/>
                  <a:pt x="37835" y="1837"/>
                  <a:pt x="37810" y="1831"/>
                </a:cubicBezTo>
                <a:cubicBezTo>
                  <a:pt x="37800" y="1863"/>
                  <a:pt x="37811" y="1876"/>
                  <a:pt x="37781" y="1852"/>
                </a:cubicBezTo>
                <a:close/>
                <a:moveTo>
                  <a:pt x="36754" y="1875"/>
                </a:moveTo>
                <a:cubicBezTo>
                  <a:pt x="36784" y="1875"/>
                  <a:pt x="36790" y="1893"/>
                  <a:pt x="36813" y="1896"/>
                </a:cubicBezTo>
                <a:cubicBezTo>
                  <a:pt x="36810" y="1862"/>
                  <a:pt x="36817" y="1821"/>
                  <a:pt x="36754" y="1831"/>
                </a:cubicBezTo>
                <a:cubicBezTo>
                  <a:pt x="36754" y="1845"/>
                  <a:pt x="36754" y="1860"/>
                  <a:pt x="36754" y="1875"/>
                </a:cubicBezTo>
                <a:close/>
                <a:moveTo>
                  <a:pt x="35231" y="1963"/>
                </a:moveTo>
                <a:cubicBezTo>
                  <a:pt x="35253" y="1947"/>
                  <a:pt x="35296" y="1840"/>
                  <a:pt x="35231" y="1831"/>
                </a:cubicBezTo>
                <a:cubicBezTo>
                  <a:pt x="35238" y="1896"/>
                  <a:pt x="35115" y="1939"/>
                  <a:pt x="35231" y="1963"/>
                </a:cubicBezTo>
                <a:close/>
                <a:moveTo>
                  <a:pt x="33179" y="1875"/>
                </a:moveTo>
                <a:cubicBezTo>
                  <a:pt x="33210" y="1896"/>
                  <a:pt x="33188" y="1956"/>
                  <a:pt x="33267" y="1941"/>
                </a:cubicBezTo>
                <a:cubicBezTo>
                  <a:pt x="33322" y="1899"/>
                  <a:pt x="33249" y="1900"/>
                  <a:pt x="33267" y="1831"/>
                </a:cubicBezTo>
                <a:cubicBezTo>
                  <a:pt x="33182" y="1851"/>
                  <a:pt x="33177" y="1851"/>
                  <a:pt x="33091" y="1831"/>
                </a:cubicBezTo>
                <a:cubicBezTo>
                  <a:pt x="33088" y="1870"/>
                  <a:pt x="33120" y="1882"/>
                  <a:pt x="33179" y="1875"/>
                </a:cubicBezTo>
                <a:close/>
                <a:moveTo>
                  <a:pt x="32622" y="1852"/>
                </a:moveTo>
                <a:cubicBezTo>
                  <a:pt x="32523" y="1786"/>
                  <a:pt x="32533" y="1934"/>
                  <a:pt x="32622" y="1852"/>
                </a:cubicBezTo>
                <a:close/>
                <a:moveTo>
                  <a:pt x="32535" y="1918"/>
                </a:moveTo>
                <a:cubicBezTo>
                  <a:pt x="32474" y="1905"/>
                  <a:pt x="32526" y="1807"/>
                  <a:pt x="32417" y="1831"/>
                </a:cubicBezTo>
                <a:cubicBezTo>
                  <a:pt x="32416" y="1878"/>
                  <a:pt x="32485" y="1982"/>
                  <a:pt x="32535" y="1918"/>
                </a:cubicBezTo>
                <a:close/>
                <a:moveTo>
                  <a:pt x="49534" y="1918"/>
                </a:moveTo>
                <a:cubicBezTo>
                  <a:pt x="49706" y="1909"/>
                  <a:pt x="49548" y="1822"/>
                  <a:pt x="49476" y="1809"/>
                </a:cubicBezTo>
                <a:cubicBezTo>
                  <a:pt x="49480" y="1842"/>
                  <a:pt x="49465" y="1890"/>
                  <a:pt x="49504" y="1896"/>
                </a:cubicBezTo>
                <a:cubicBezTo>
                  <a:pt x="49508" y="1870"/>
                  <a:pt x="49513" y="1845"/>
                  <a:pt x="49563" y="1852"/>
                </a:cubicBezTo>
                <a:cubicBezTo>
                  <a:pt x="49565" y="1883"/>
                  <a:pt x="49550" y="1900"/>
                  <a:pt x="49534" y="1918"/>
                </a:cubicBezTo>
                <a:close/>
                <a:moveTo>
                  <a:pt x="48860" y="1831"/>
                </a:moveTo>
                <a:cubicBezTo>
                  <a:pt x="48880" y="1894"/>
                  <a:pt x="49204" y="1803"/>
                  <a:pt x="49095" y="1896"/>
                </a:cubicBezTo>
                <a:cubicBezTo>
                  <a:pt x="49196" y="1890"/>
                  <a:pt x="49262" y="1981"/>
                  <a:pt x="49329" y="1918"/>
                </a:cubicBezTo>
                <a:cubicBezTo>
                  <a:pt x="49338" y="1909"/>
                  <a:pt x="49373" y="1936"/>
                  <a:pt x="49358" y="1941"/>
                </a:cubicBezTo>
                <a:cubicBezTo>
                  <a:pt x="49393" y="1929"/>
                  <a:pt x="49419" y="1915"/>
                  <a:pt x="49416" y="1875"/>
                </a:cubicBezTo>
                <a:cubicBezTo>
                  <a:pt x="49397" y="1819"/>
                  <a:pt x="49320" y="1954"/>
                  <a:pt x="49300" y="1852"/>
                </a:cubicBezTo>
                <a:cubicBezTo>
                  <a:pt x="49300" y="1816"/>
                  <a:pt x="49380" y="1840"/>
                  <a:pt x="49387" y="1809"/>
                </a:cubicBezTo>
                <a:cubicBezTo>
                  <a:pt x="49194" y="1803"/>
                  <a:pt x="49068" y="1848"/>
                  <a:pt x="48860" y="1831"/>
                </a:cubicBezTo>
                <a:close/>
                <a:moveTo>
                  <a:pt x="38806" y="1875"/>
                </a:moveTo>
                <a:cubicBezTo>
                  <a:pt x="38784" y="1879"/>
                  <a:pt x="38748" y="1875"/>
                  <a:pt x="38748" y="1896"/>
                </a:cubicBezTo>
                <a:cubicBezTo>
                  <a:pt x="38791" y="1893"/>
                  <a:pt x="38856" y="1905"/>
                  <a:pt x="38865" y="1875"/>
                </a:cubicBezTo>
                <a:cubicBezTo>
                  <a:pt x="38810" y="1872"/>
                  <a:pt x="38845" y="1801"/>
                  <a:pt x="38777" y="1809"/>
                </a:cubicBezTo>
                <a:cubicBezTo>
                  <a:pt x="38776" y="1839"/>
                  <a:pt x="38791" y="1857"/>
                  <a:pt x="38806" y="1875"/>
                </a:cubicBezTo>
                <a:close/>
                <a:moveTo>
                  <a:pt x="33677" y="1831"/>
                </a:moveTo>
                <a:cubicBezTo>
                  <a:pt x="33676" y="1844"/>
                  <a:pt x="33673" y="1857"/>
                  <a:pt x="33648" y="1852"/>
                </a:cubicBezTo>
                <a:cubicBezTo>
                  <a:pt x="33609" y="1852"/>
                  <a:pt x="33621" y="1814"/>
                  <a:pt x="33590" y="1809"/>
                </a:cubicBezTo>
                <a:cubicBezTo>
                  <a:pt x="33579" y="1858"/>
                  <a:pt x="33493" y="1887"/>
                  <a:pt x="33531" y="1941"/>
                </a:cubicBezTo>
                <a:cubicBezTo>
                  <a:pt x="33542" y="1957"/>
                  <a:pt x="33591" y="1932"/>
                  <a:pt x="33590" y="1963"/>
                </a:cubicBezTo>
                <a:cubicBezTo>
                  <a:pt x="33587" y="1998"/>
                  <a:pt x="33514" y="1980"/>
                  <a:pt x="33531" y="2029"/>
                </a:cubicBezTo>
                <a:cubicBezTo>
                  <a:pt x="33588" y="2035"/>
                  <a:pt x="33589" y="1999"/>
                  <a:pt x="33619" y="1984"/>
                </a:cubicBezTo>
                <a:cubicBezTo>
                  <a:pt x="33699" y="2001"/>
                  <a:pt x="33677" y="1941"/>
                  <a:pt x="33735" y="1941"/>
                </a:cubicBezTo>
                <a:cubicBezTo>
                  <a:pt x="33744" y="1960"/>
                  <a:pt x="33845" y="2014"/>
                  <a:pt x="33853" y="1963"/>
                </a:cubicBezTo>
                <a:cubicBezTo>
                  <a:pt x="33819" y="1952"/>
                  <a:pt x="33787" y="1939"/>
                  <a:pt x="33765" y="1918"/>
                </a:cubicBezTo>
                <a:cubicBezTo>
                  <a:pt x="33788" y="1914"/>
                  <a:pt x="33800" y="1900"/>
                  <a:pt x="33794" y="1875"/>
                </a:cubicBezTo>
                <a:cubicBezTo>
                  <a:pt x="33680" y="1840"/>
                  <a:pt x="33734" y="1932"/>
                  <a:pt x="33677" y="1941"/>
                </a:cubicBezTo>
                <a:cubicBezTo>
                  <a:pt x="33642" y="1938"/>
                  <a:pt x="33594" y="1944"/>
                  <a:pt x="33590" y="1918"/>
                </a:cubicBezTo>
                <a:cubicBezTo>
                  <a:pt x="33590" y="1904"/>
                  <a:pt x="33590" y="1890"/>
                  <a:pt x="33590" y="1875"/>
                </a:cubicBezTo>
                <a:cubicBezTo>
                  <a:pt x="33630" y="1873"/>
                  <a:pt x="33654" y="1885"/>
                  <a:pt x="33677" y="1896"/>
                </a:cubicBezTo>
                <a:cubicBezTo>
                  <a:pt x="33666" y="1858"/>
                  <a:pt x="33721" y="1840"/>
                  <a:pt x="33677" y="1831"/>
                </a:cubicBezTo>
                <a:close/>
                <a:moveTo>
                  <a:pt x="8647" y="1918"/>
                </a:moveTo>
                <a:cubicBezTo>
                  <a:pt x="8632" y="1849"/>
                  <a:pt x="8716" y="1828"/>
                  <a:pt x="8617" y="1809"/>
                </a:cubicBezTo>
                <a:cubicBezTo>
                  <a:pt x="8578" y="1836"/>
                  <a:pt x="8572" y="1917"/>
                  <a:pt x="8647" y="1918"/>
                </a:cubicBezTo>
                <a:close/>
                <a:moveTo>
                  <a:pt x="48332" y="1831"/>
                </a:moveTo>
                <a:cubicBezTo>
                  <a:pt x="48383" y="1831"/>
                  <a:pt x="48407" y="1813"/>
                  <a:pt x="48421" y="1786"/>
                </a:cubicBezTo>
                <a:cubicBezTo>
                  <a:pt x="48370" y="1785"/>
                  <a:pt x="48345" y="1803"/>
                  <a:pt x="48332" y="1831"/>
                </a:cubicBezTo>
                <a:close/>
                <a:moveTo>
                  <a:pt x="41240" y="1875"/>
                </a:moveTo>
                <a:cubicBezTo>
                  <a:pt x="41330" y="1877"/>
                  <a:pt x="41402" y="1864"/>
                  <a:pt x="41445" y="1831"/>
                </a:cubicBezTo>
                <a:cubicBezTo>
                  <a:pt x="41376" y="1824"/>
                  <a:pt x="41323" y="1804"/>
                  <a:pt x="41268" y="1786"/>
                </a:cubicBezTo>
                <a:cubicBezTo>
                  <a:pt x="41271" y="1825"/>
                  <a:pt x="41262" y="1855"/>
                  <a:pt x="41240" y="1875"/>
                </a:cubicBezTo>
                <a:close/>
                <a:moveTo>
                  <a:pt x="41122" y="1875"/>
                </a:moveTo>
                <a:cubicBezTo>
                  <a:pt x="41122" y="1839"/>
                  <a:pt x="41203" y="1863"/>
                  <a:pt x="41210" y="1831"/>
                </a:cubicBezTo>
                <a:cubicBezTo>
                  <a:pt x="41171" y="1831"/>
                  <a:pt x="41183" y="1792"/>
                  <a:pt x="41151" y="1786"/>
                </a:cubicBezTo>
                <a:cubicBezTo>
                  <a:pt x="41190" y="1842"/>
                  <a:pt x="41015" y="1840"/>
                  <a:pt x="41122" y="1875"/>
                </a:cubicBezTo>
                <a:close/>
                <a:moveTo>
                  <a:pt x="39510" y="1831"/>
                </a:moveTo>
                <a:cubicBezTo>
                  <a:pt x="39440" y="1795"/>
                  <a:pt x="39370" y="1776"/>
                  <a:pt x="39305" y="1831"/>
                </a:cubicBezTo>
                <a:cubicBezTo>
                  <a:pt x="39327" y="1836"/>
                  <a:pt x="39363" y="1831"/>
                  <a:pt x="39363" y="1852"/>
                </a:cubicBezTo>
                <a:cubicBezTo>
                  <a:pt x="39320" y="1864"/>
                  <a:pt x="39290" y="1885"/>
                  <a:pt x="39246" y="1896"/>
                </a:cubicBezTo>
                <a:cubicBezTo>
                  <a:pt x="39167" y="1851"/>
                  <a:pt x="39173" y="1858"/>
                  <a:pt x="39129" y="1896"/>
                </a:cubicBezTo>
                <a:cubicBezTo>
                  <a:pt x="39124" y="1855"/>
                  <a:pt x="39109" y="1823"/>
                  <a:pt x="39070" y="1809"/>
                </a:cubicBezTo>
                <a:cubicBezTo>
                  <a:pt x="39052" y="1902"/>
                  <a:pt x="39005" y="1890"/>
                  <a:pt x="38895" y="1875"/>
                </a:cubicBezTo>
                <a:cubicBezTo>
                  <a:pt x="38872" y="1942"/>
                  <a:pt x="38996" y="1902"/>
                  <a:pt x="38953" y="1984"/>
                </a:cubicBezTo>
                <a:cubicBezTo>
                  <a:pt x="39026" y="2001"/>
                  <a:pt x="39073" y="1888"/>
                  <a:pt x="39129" y="1963"/>
                </a:cubicBezTo>
                <a:cubicBezTo>
                  <a:pt x="39128" y="1992"/>
                  <a:pt x="39077" y="1983"/>
                  <a:pt x="39070" y="2007"/>
                </a:cubicBezTo>
                <a:cubicBezTo>
                  <a:pt x="39181" y="2056"/>
                  <a:pt x="39214" y="1903"/>
                  <a:pt x="39217" y="2007"/>
                </a:cubicBezTo>
                <a:cubicBezTo>
                  <a:pt x="39272" y="2004"/>
                  <a:pt x="39315" y="1992"/>
                  <a:pt x="39334" y="1963"/>
                </a:cubicBezTo>
                <a:cubicBezTo>
                  <a:pt x="39302" y="1958"/>
                  <a:pt x="39288" y="1938"/>
                  <a:pt x="39275" y="1918"/>
                </a:cubicBezTo>
                <a:cubicBezTo>
                  <a:pt x="39334" y="1918"/>
                  <a:pt x="39393" y="1918"/>
                  <a:pt x="39452" y="1918"/>
                </a:cubicBezTo>
                <a:cubicBezTo>
                  <a:pt x="39456" y="1885"/>
                  <a:pt x="39441" y="1837"/>
                  <a:pt x="39480" y="1831"/>
                </a:cubicBezTo>
                <a:cubicBezTo>
                  <a:pt x="39480" y="1843"/>
                  <a:pt x="39505" y="1855"/>
                  <a:pt x="39510" y="1831"/>
                </a:cubicBezTo>
                <a:close/>
                <a:moveTo>
                  <a:pt x="47629" y="1809"/>
                </a:moveTo>
                <a:cubicBezTo>
                  <a:pt x="47649" y="1809"/>
                  <a:pt x="47667" y="1809"/>
                  <a:pt x="47687" y="1809"/>
                </a:cubicBezTo>
                <a:cubicBezTo>
                  <a:pt x="47687" y="1794"/>
                  <a:pt x="47687" y="1779"/>
                  <a:pt x="47687" y="1765"/>
                </a:cubicBezTo>
                <a:cubicBezTo>
                  <a:pt x="47667" y="1765"/>
                  <a:pt x="47649" y="1765"/>
                  <a:pt x="47629" y="1765"/>
                </a:cubicBezTo>
                <a:cubicBezTo>
                  <a:pt x="47629" y="1779"/>
                  <a:pt x="47629" y="1794"/>
                  <a:pt x="47629" y="1809"/>
                </a:cubicBezTo>
                <a:close/>
                <a:moveTo>
                  <a:pt x="49944" y="1786"/>
                </a:moveTo>
                <a:cubicBezTo>
                  <a:pt x="49990" y="1785"/>
                  <a:pt x="50045" y="1790"/>
                  <a:pt x="50032" y="1743"/>
                </a:cubicBezTo>
                <a:cubicBezTo>
                  <a:pt x="50013" y="1743"/>
                  <a:pt x="49993" y="1743"/>
                  <a:pt x="49974" y="1743"/>
                </a:cubicBezTo>
                <a:cubicBezTo>
                  <a:pt x="49974" y="1765"/>
                  <a:pt x="49950" y="1768"/>
                  <a:pt x="49944" y="1786"/>
                </a:cubicBezTo>
                <a:close/>
                <a:moveTo>
                  <a:pt x="40711" y="1786"/>
                </a:moveTo>
                <a:cubicBezTo>
                  <a:pt x="40731" y="1738"/>
                  <a:pt x="40809" y="1828"/>
                  <a:pt x="40829" y="1852"/>
                </a:cubicBezTo>
                <a:cubicBezTo>
                  <a:pt x="40793" y="1855"/>
                  <a:pt x="40760" y="1860"/>
                  <a:pt x="40770" y="1896"/>
                </a:cubicBezTo>
                <a:cubicBezTo>
                  <a:pt x="40814" y="1893"/>
                  <a:pt x="40878" y="1905"/>
                  <a:pt x="40887" y="1875"/>
                </a:cubicBezTo>
                <a:cubicBezTo>
                  <a:pt x="40923" y="1882"/>
                  <a:pt x="41068" y="1871"/>
                  <a:pt x="40976" y="1852"/>
                </a:cubicBezTo>
                <a:cubicBezTo>
                  <a:pt x="40849" y="1879"/>
                  <a:pt x="40800" y="1790"/>
                  <a:pt x="40859" y="1743"/>
                </a:cubicBezTo>
                <a:cubicBezTo>
                  <a:pt x="40787" y="1728"/>
                  <a:pt x="40628" y="1758"/>
                  <a:pt x="40711" y="1786"/>
                </a:cubicBezTo>
                <a:close/>
                <a:moveTo>
                  <a:pt x="47277" y="1765"/>
                </a:moveTo>
                <a:cubicBezTo>
                  <a:pt x="47343" y="1824"/>
                  <a:pt x="47398" y="1795"/>
                  <a:pt x="47453" y="1743"/>
                </a:cubicBezTo>
                <a:cubicBezTo>
                  <a:pt x="47494" y="1744"/>
                  <a:pt x="47565" y="1738"/>
                  <a:pt x="47512" y="1721"/>
                </a:cubicBezTo>
                <a:cubicBezTo>
                  <a:pt x="47434" y="1736"/>
                  <a:pt x="47328" y="1729"/>
                  <a:pt x="47277" y="1765"/>
                </a:cubicBezTo>
                <a:close/>
                <a:moveTo>
                  <a:pt x="42499" y="1896"/>
                </a:moveTo>
                <a:cubicBezTo>
                  <a:pt x="42600" y="1917"/>
                  <a:pt x="42708" y="1876"/>
                  <a:pt x="42734" y="1875"/>
                </a:cubicBezTo>
                <a:cubicBezTo>
                  <a:pt x="42787" y="1873"/>
                  <a:pt x="42775" y="1909"/>
                  <a:pt x="42822" y="1875"/>
                </a:cubicBezTo>
                <a:cubicBezTo>
                  <a:pt x="42836" y="1864"/>
                  <a:pt x="42878" y="1906"/>
                  <a:pt x="42910" y="1896"/>
                </a:cubicBezTo>
                <a:cubicBezTo>
                  <a:pt x="42919" y="1894"/>
                  <a:pt x="42926" y="1855"/>
                  <a:pt x="42939" y="1852"/>
                </a:cubicBezTo>
                <a:cubicBezTo>
                  <a:pt x="42879" y="1840"/>
                  <a:pt x="42747" y="1879"/>
                  <a:pt x="42734" y="1831"/>
                </a:cubicBezTo>
                <a:cubicBezTo>
                  <a:pt x="42757" y="1825"/>
                  <a:pt x="42792" y="1830"/>
                  <a:pt x="42792" y="1809"/>
                </a:cubicBezTo>
                <a:cubicBezTo>
                  <a:pt x="42735" y="1765"/>
                  <a:pt x="42625" y="1795"/>
                  <a:pt x="42558" y="1809"/>
                </a:cubicBezTo>
                <a:cubicBezTo>
                  <a:pt x="42553" y="1798"/>
                  <a:pt x="42542" y="1768"/>
                  <a:pt x="42529" y="1765"/>
                </a:cubicBezTo>
                <a:cubicBezTo>
                  <a:pt x="42499" y="1756"/>
                  <a:pt x="42478" y="1786"/>
                  <a:pt x="42470" y="1786"/>
                </a:cubicBezTo>
                <a:cubicBezTo>
                  <a:pt x="42442" y="1788"/>
                  <a:pt x="42417" y="1749"/>
                  <a:pt x="42383" y="1765"/>
                </a:cubicBezTo>
                <a:cubicBezTo>
                  <a:pt x="42368" y="1771"/>
                  <a:pt x="42388" y="1816"/>
                  <a:pt x="42353" y="1809"/>
                </a:cubicBezTo>
                <a:cubicBezTo>
                  <a:pt x="42328" y="1776"/>
                  <a:pt x="42310" y="1738"/>
                  <a:pt x="42236" y="1743"/>
                </a:cubicBezTo>
                <a:cubicBezTo>
                  <a:pt x="42197" y="1798"/>
                  <a:pt x="42352" y="1812"/>
                  <a:pt x="42265" y="1831"/>
                </a:cubicBezTo>
                <a:cubicBezTo>
                  <a:pt x="42211" y="1809"/>
                  <a:pt x="42184" y="1794"/>
                  <a:pt x="42119" y="1786"/>
                </a:cubicBezTo>
                <a:cubicBezTo>
                  <a:pt x="42071" y="1782"/>
                  <a:pt x="41956" y="1861"/>
                  <a:pt x="41972" y="1765"/>
                </a:cubicBezTo>
                <a:cubicBezTo>
                  <a:pt x="42045" y="1767"/>
                  <a:pt x="42064" y="1807"/>
                  <a:pt x="42089" y="1743"/>
                </a:cubicBezTo>
                <a:cubicBezTo>
                  <a:pt x="42021" y="1749"/>
                  <a:pt x="41977" y="1738"/>
                  <a:pt x="41942" y="1721"/>
                </a:cubicBezTo>
                <a:cubicBezTo>
                  <a:pt x="41947" y="1775"/>
                  <a:pt x="41948" y="1827"/>
                  <a:pt x="41884" y="1831"/>
                </a:cubicBezTo>
                <a:cubicBezTo>
                  <a:pt x="41858" y="1764"/>
                  <a:pt x="41792" y="1837"/>
                  <a:pt x="41767" y="1831"/>
                </a:cubicBezTo>
                <a:cubicBezTo>
                  <a:pt x="41752" y="1827"/>
                  <a:pt x="41766" y="1761"/>
                  <a:pt x="41708" y="1786"/>
                </a:cubicBezTo>
                <a:cubicBezTo>
                  <a:pt x="41708" y="1826"/>
                  <a:pt x="41629" y="1915"/>
                  <a:pt x="41708" y="1941"/>
                </a:cubicBezTo>
                <a:cubicBezTo>
                  <a:pt x="41771" y="1881"/>
                  <a:pt x="41924" y="1938"/>
                  <a:pt x="41972" y="1963"/>
                </a:cubicBezTo>
                <a:cubicBezTo>
                  <a:pt x="41947" y="1903"/>
                  <a:pt x="42029" y="1938"/>
                  <a:pt x="42060" y="1918"/>
                </a:cubicBezTo>
                <a:cubicBezTo>
                  <a:pt x="42075" y="1909"/>
                  <a:pt x="42054" y="1869"/>
                  <a:pt x="42089" y="1875"/>
                </a:cubicBezTo>
                <a:cubicBezTo>
                  <a:pt x="42172" y="1857"/>
                  <a:pt x="42270" y="1849"/>
                  <a:pt x="42353" y="1831"/>
                </a:cubicBezTo>
                <a:cubicBezTo>
                  <a:pt x="42384" y="1851"/>
                  <a:pt x="42362" y="1912"/>
                  <a:pt x="42440" y="1896"/>
                </a:cubicBezTo>
                <a:cubicBezTo>
                  <a:pt x="42532" y="1903"/>
                  <a:pt x="42366" y="1833"/>
                  <a:pt x="42470" y="1831"/>
                </a:cubicBezTo>
                <a:cubicBezTo>
                  <a:pt x="42505" y="1885"/>
                  <a:pt x="42581" y="1786"/>
                  <a:pt x="42617" y="1852"/>
                </a:cubicBezTo>
                <a:cubicBezTo>
                  <a:pt x="42565" y="1894"/>
                  <a:pt x="42526" y="1822"/>
                  <a:pt x="42499" y="1896"/>
                </a:cubicBezTo>
                <a:close/>
                <a:moveTo>
                  <a:pt x="41767" y="1765"/>
                </a:moveTo>
                <a:cubicBezTo>
                  <a:pt x="41858" y="1753"/>
                  <a:pt x="41886" y="1816"/>
                  <a:pt x="41913" y="1743"/>
                </a:cubicBezTo>
                <a:cubicBezTo>
                  <a:pt x="41845" y="1736"/>
                  <a:pt x="41787" y="1695"/>
                  <a:pt x="41767" y="1765"/>
                </a:cubicBezTo>
                <a:close/>
                <a:moveTo>
                  <a:pt x="38602" y="1743"/>
                </a:moveTo>
                <a:cubicBezTo>
                  <a:pt x="38561" y="1736"/>
                  <a:pt x="38545" y="1711"/>
                  <a:pt x="38484" y="1721"/>
                </a:cubicBezTo>
                <a:cubicBezTo>
                  <a:pt x="38472" y="1803"/>
                  <a:pt x="38572" y="1788"/>
                  <a:pt x="38602" y="1743"/>
                </a:cubicBezTo>
                <a:close/>
                <a:moveTo>
                  <a:pt x="38425" y="1743"/>
                </a:moveTo>
                <a:cubicBezTo>
                  <a:pt x="38326" y="1676"/>
                  <a:pt x="38336" y="1824"/>
                  <a:pt x="38425" y="1743"/>
                </a:cubicBezTo>
                <a:close/>
                <a:moveTo>
                  <a:pt x="45665" y="1852"/>
                </a:moveTo>
                <a:cubicBezTo>
                  <a:pt x="45685" y="1852"/>
                  <a:pt x="45704" y="1852"/>
                  <a:pt x="45724" y="1852"/>
                </a:cubicBezTo>
                <a:cubicBezTo>
                  <a:pt x="45742" y="1851"/>
                  <a:pt x="45758" y="1849"/>
                  <a:pt x="45753" y="1831"/>
                </a:cubicBezTo>
                <a:cubicBezTo>
                  <a:pt x="45689" y="1822"/>
                  <a:pt x="45720" y="1788"/>
                  <a:pt x="45665" y="1765"/>
                </a:cubicBezTo>
                <a:cubicBezTo>
                  <a:pt x="45700" y="1779"/>
                  <a:pt x="45560" y="1779"/>
                  <a:pt x="45548" y="1765"/>
                </a:cubicBezTo>
                <a:cubicBezTo>
                  <a:pt x="45534" y="1749"/>
                  <a:pt x="45558" y="1716"/>
                  <a:pt x="45548" y="1698"/>
                </a:cubicBezTo>
                <a:cubicBezTo>
                  <a:pt x="45457" y="1688"/>
                  <a:pt x="45443" y="1753"/>
                  <a:pt x="45489" y="1786"/>
                </a:cubicBezTo>
                <a:cubicBezTo>
                  <a:pt x="45454" y="1790"/>
                  <a:pt x="45419" y="1793"/>
                  <a:pt x="45430" y="1831"/>
                </a:cubicBezTo>
                <a:cubicBezTo>
                  <a:pt x="45538" y="1818"/>
                  <a:pt x="45549" y="1819"/>
                  <a:pt x="45694" y="1809"/>
                </a:cubicBezTo>
                <a:cubicBezTo>
                  <a:pt x="45694" y="1831"/>
                  <a:pt x="45670" y="1834"/>
                  <a:pt x="45665" y="1852"/>
                </a:cubicBezTo>
                <a:close/>
                <a:moveTo>
                  <a:pt x="41474" y="1765"/>
                </a:moveTo>
                <a:cubicBezTo>
                  <a:pt x="41478" y="1738"/>
                  <a:pt x="41526" y="1714"/>
                  <a:pt x="41474" y="1698"/>
                </a:cubicBezTo>
                <a:cubicBezTo>
                  <a:pt x="41470" y="1725"/>
                  <a:pt x="41421" y="1749"/>
                  <a:pt x="41474" y="1765"/>
                </a:cubicBezTo>
                <a:close/>
                <a:moveTo>
                  <a:pt x="40711" y="1698"/>
                </a:moveTo>
                <a:cubicBezTo>
                  <a:pt x="40682" y="1698"/>
                  <a:pt x="40654" y="1698"/>
                  <a:pt x="40624" y="1698"/>
                </a:cubicBezTo>
                <a:cubicBezTo>
                  <a:pt x="40601" y="1704"/>
                  <a:pt x="40566" y="1699"/>
                  <a:pt x="40565" y="1721"/>
                </a:cubicBezTo>
                <a:cubicBezTo>
                  <a:pt x="40607" y="1708"/>
                  <a:pt x="40716" y="1746"/>
                  <a:pt x="40711" y="1698"/>
                </a:cubicBezTo>
                <a:close/>
                <a:moveTo>
                  <a:pt x="39070" y="1721"/>
                </a:moveTo>
                <a:cubicBezTo>
                  <a:pt x="39077" y="1738"/>
                  <a:pt x="39071" y="1764"/>
                  <a:pt x="39100" y="1765"/>
                </a:cubicBezTo>
                <a:cubicBezTo>
                  <a:pt x="39091" y="1696"/>
                  <a:pt x="39184" y="1821"/>
                  <a:pt x="39188" y="1743"/>
                </a:cubicBezTo>
                <a:cubicBezTo>
                  <a:pt x="39146" y="1737"/>
                  <a:pt x="39139" y="1706"/>
                  <a:pt x="39100" y="1698"/>
                </a:cubicBezTo>
                <a:cubicBezTo>
                  <a:pt x="39098" y="1711"/>
                  <a:pt x="39095" y="1725"/>
                  <a:pt x="39070" y="1721"/>
                </a:cubicBezTo>
                <a:close/>
                <a:moveTo>
                  <a:pt x="40242" y="1743"/>
                </a:moveTo>
                <a:cubicBezTo>
                  <a:pt x="40262" y="1756"/>
                  <a:pt x="40226" y="1814"/>
                  <a:pt x="40272" y="1809"/>
                </a:cubicBezTo>
                <a:cubicBezTo>
                  <a:pt x="40351" y="1752"/>
                  <a:pt x="40236" y="1742"/>
                  <a:pt x="40242" y="1677"/>
                </a:cubicBezTo>
                <a:cubicBezTo>
                  <a:pt x="40143" y="1714"/>
                  <a:pt x="40071" y="1659"/>
                  <a:pt x="39920" y="1677"/>
                </a:cubicBezTo>
                <a:cubicBezTo>
                  <a:pt x="39912" y="1726"/>
                  <a:pt x="39927" y="1759"/>
                  <a:pt x="39979" y="1765"/>
                </a:cubicBezTo>
                <a:cubicBezTo>
                  <a:pt x="40001" y="1674"/>
                  <a:pt x="40051" y="1738"/>
                  <a:pt x="40125" y="1698"/>
                </a:cubicBezTo>
                <a:cubicBezTo>
                  <a:pt x="40087" y="1776"/>
                  <a:pt x="40220" y="1726"/>
                  <a:pt x="40242" y="1743"/>
                </a:cubicBezTo>
                <a:close/>
                <a:moveTo>
                  <a:pt x="39744" y="1743"/>
                </a:moveTo>
                <a:cubicBezTo>
                  <a:pt x="39821" y="1749"/>
                  <a:pt x="39870" y="1734"/>
                  <a:pt x="39861" y="1677"/>
                </a:cubicBezTo>
                <a:cubicBezTo>
                  <a:pt x="39768" y="1657"/>
                  <a:pt x="39770" y="1710"/>
                  <a:pt x="39744" y="1743"/>
                </a:cubicBezTo>
                <a:close/>
                <a:moveTo>
                  <a:pt x="39569" y="1698"/>
                </a:moveTo>
                <a:cubicBezTo>
                  <a:pt x="39450" y="1690"/>
                  <a:pt x="39395" y="1708"/>
                  <a:pt x="39334" y="1721"/>
                </a:cubicBezTo>
                <a:cubicBezTo>
                  <a:pt x="39296" y="1728"/>
                  <a:pt x="39220" y="1719"/>
                  <a:pt x="39275" y="1743"/>
                </a:cubicBezTo>
                <a:cubicBezTo>
                  <a:pt x="39335" y="1758"/>
                  <a:pt x="39435" y="1722"/>
                  <a:pt x="39480" y="1743"/>
                </a:cubicBezTo>
                <a:cubicBezTo>
                  <a:pt x="39495" y="1749"/>
                  <a:pt x="39475" y="1794"/>
                  <a:pt x="39510" y="1786"/>
                </a:cubicBezTo>
                <a:cubicBezTo>
                  <a:pt x="39508" y="1749"/>
                  <a:pt x="39533" y="1730"/>
                  <a:pt x="39569" y="1721"/>
                </a:cubicBezTo>
                <a:cubicBezTo>
                  <a:pt x="39598" y="1750"/>
                  <a:pt x="39617" y="1787"/>
                  <a:pt x="39656" y="1809"/>
                </a:cubicBezTo>
                <a:cubicBezTo>
                  <a:pt x="39705" y="1773"/>
                  <a:pt x="39693" y="1670"/>
                  <a:pt x="39598" y="1677"/>
                </a:cubicBezTo>
                <a:cubicBezTo>
                  <a:pt x="39597" y="1691"/>
                  <a:pt x="39594" y="1703"/>
                  <a:pt x="39569" y="1698"/>
                </a:cubicBezTo>
                <a:close/>
                <a:moveTo>
                  <a:pt x="41385" y="1721"/>
                </a:moveTo>
                <a:cubicBezTo>
                  <a:pt x="41396" y="1654"/>
                  <a:pt x="41290" y="1675"/>
                  <a:pt x="41240" y="1654"/>
                </a:cubicBezTo>
                <a:cubicBezTo>
                  <a:pt x="41202" y="1741"/>
                  <a:pt x="41308" y="1721"/>
                  <a:pt x="41385" y="1721"/>
                </a:cubicBezTo>
                <a:close/>
                <a:moveTo>
                  <a:pt x="42353" y="1677"/>
                </a:moveTo>
                <a:cubicBezTo>
                  <a:pt x="42402" y="1676"/>
                  <a:pt x="42496" y="1725"/>
                  <a:pt x="42499" y="1654"/>
                </a:cubicBezTo>
                <a:cubicBezTo>
                  <a:pt x="42431" y="1654"/>
                  <a:pt x="42318" y="1656"/>
                  <a:pt x="42295" y="1654"/>
                </a:cubicBezTo>
                <a:cubicBezTo>
                  <a:pt x="42277" y="1654"/>
                  <a:pt x="42260" y="1632"/>
                  <a:pt x="42265" y="1632"/>
                </a:cubicBezTo>
                <a:cubicBezTo>
                  <a:pt x="42222" y="1632"/>
                  <a:pt x="42203" y="1654"/>
                  <a:pt x="42177" y="1654"/>
                </a:cubicBezTo>
                <a:cubicBezTo>
                  <a:pt x="42140" y="1656"/>
                  <a:pt x="42108" y="1631"/>
                  <a:pt x="42089" y="1632"/>
                </a:cubicBezTo>
                <a:cubicBezTo>
                  <a:pt x="42088" y="1632"/>
                  <a:pt x="42078" y="1652"/>
                  <a:pt x="42060" y="1654"/>
                </a:cubicBezTo>
                <a:cubicBezTo>
                  <a:pt x="41992" y="1667"/>
                  <a:pt x="41915" y="1629"/>
                  <a:pt x="41942" y="1698"/>
                </a:cubicBezTo>
                <a:cubicBezTo>
                  <a:pt x="42043" y="1683"/>
                  <a:pt x="42216" y="1677"/>
                  <a:pt x="42353" y="1677"/>
                </a:cubicBezTo>
                <a:close/>
                <a:moveTo>
                  <a:pt x="41826" y="1698"/>
                </a:moveTo>
                <a:cubicBezTo>
                  <a:pt x="41855" y="1698"/>
                  <a:pt x="41884" y="1698"/>
                  <a:pt x="41913" y="1698"/>
                </a:cubicBezTo>
                <a:cubicBezTo>
                  <a:pt x="41913" y="1677"/>
                  <a:pt x="41913" y="1654"/>
                  <a:pt x="41913" y="1632"/>
                </a:cubicBezTo>
                <a:cubicBezTo>
                  <a:pt x="41894" y="1632"/>
                  <a:pt x="41875" y="1632"/>
                  <a:pt x="41855" y="1632"/>
                </a:cubicBezTo>
                <a:cubicBezTo>
                  <a:pt x="41853" y="1661"/>
                  <a:pt x="41817" y="1663"/>
                  <a:pt x="41826" y="1698"/>
                </a:cubicBezTo>
                <a:close/>
                <a:moveTo>
                  <a:pt x="41708" y="1654"/>
                </a:moveTo>
                <a:cubicBezTo>
                  <a:pt x="41705" y="1601"/>
                  <a:pt x="41611" y="1650"/>
                  <a:pt x="41620" y="1677"/>
                </a:cubicBezTo>
                <a:cubicBezTo>
                  <a:pt x="41675" y="1656"/>
                  <a:pt x="41718" y="1743"/>
                  <a:pt x="41737" y="1677"/>
                </a:cubicBezTo>
                <a:cubicBezTo>
                  <a:pt x="41719" y="1676"/>
                  <a:pt x="41703" y="1673"/>
                  <a:pt x="41708" y="1654"/>
                </a:cubicBezTo>
                <a:close/>
                <a:moveTo>
                  <a:pt x="48098" y="1721"/>
                </a:moveTo>
                <a:cubicBezTo>
                  <a:pt x="48073" y="1650"/>
                  <a:pt x="48073" y="1675"/>
                  <a:pt x="48127" y="1632"/>
                </a:cubicBezTo>
                <a:cubicBezTo>
                  <a:pt x="48076" y="1638"/>
                  <a:pt x="47981" y="1571"/>
                  <a:pt x="47951" y="1632"/>
                </a:cubicBezTo>
                <a:cubicBezTo>
                  <a:pt x="48072" y="1623"/>
                  <a:pt x="47939" y="1680"/>
                  <a:pt x="47980" y="1743"/>
                </a:cubicBezTo>
                <a:cubicBezTo>
                  <a:pt x="48035" y="1748"/>
                  <a:pt x="48045" y="1718"/>
                  <a:pt x="48098" y="1721"/>
                </a:cubicBezTo>
                <a:close/>
                <a:moveTo>
                  <a:pt x="47893" y="1765"/>
                </a:moveTo>
                <a:cubicBezTo>
                  <a:pt x="47893" y="1786"/>
                  <a:pt x="47893" y="1809"/>
                  <a:pt x="47893" y="1831"/>
                </a:cubicBezTo>
                <a:cubicBezTo>
                  <a:pt x="47950" y="1837"/>
                  <a:pt x="47951" y="1801"/>
                  <a:pt x="47980" y="1786"/>
                </a:cubicBezTo>
                <a:cubicBezTo>
                  <a:pt x="48032" y="1827"/>
                  <a:pt x="48072" y="1780"/>
                  <a:pt x="48098" y="1743"/>
                </a:cubicBezTo>
                <a:cubicBezTo>
                  <a:pt x="48030" y="1749"/>
                  <a:pt x="47988" y="1778"/>
                  <a:pt x="47893" y="1765"/>
                </a:cubicBezTo>
                <a:close/>
                <a:moveTo>
                  <a:pt x="47687" y="1632"/>
                </a:moveTo>
                <a:cubicBezTo>
                  <a:pt x="47680" y="1664"/>
                  <a:pt x="47639" y="1669"/>
                  <a:pt x="47629" y="1698"/>
                </a:cubicBezTo>
                <a:cubicBezTo>
                  <a:pt x="47793" y="1622"/>
                  <a:pt x="47719" y="1828"/>
                  <a:pt x="47834" y="1852"/>
                </a:cubicBezTo>
                <a:cubicBezTo>
                  <a:pt x="47876" y="1825"/>
                  <a:pt x="47828" y="1810"/>
                  <a:pt x="47834" y="1786"/>
                </a:cubicBezTo>
                <a:cubicBezTo>
                  <a:pt x="47837" y="1776"/>
                  <a:pt x="47881" y="1775"/>
                  <a:pt x="47864" y="1743"/>
                </a:cubicBezTo>
                <a:cubicBezTo>
                  <a:pt x="47855" y="1728"/>
                  <a:pt x="47813" y="1723"/>
                  <a:pt x="47805" y="1698"/>
                </a:cubicBezTo>
                <a:cubicBezTo>
                  <a:pt x="47798" y="1678"/>
                  <a:pt x="47834" y="1671"/>
                  <a:pt x="47834" y="1654"/>
                </a:cubicBezTo>
                <a:cubicBezTo>
                  <a:pt x="47716" y="1698"/>
                  <a:pt x="47698" y="1554"/>
                  <a:pt x="47629" y="1632"/>
                </a:cubicBezTo>
                <a:cubicBezTo>
                  <a:pt x="47649" y="1632"/>
                  <a:pt x="47667" y="1632"/>
                  <a:pt x="47687" y="1632"/>
                </a:cubicBezTo>
                <a:close/>
                <a:moveTo>
                  <a:pt x="43349" y="1698"/>
                </a:moveTo>
                <a:cubicBezTo>
                  <a:pt x="43516" y="1718"/>
                  <a:pt x="43394" y="1544"/>
                  <a:pt x="43320" y="1632"/>
                </a:cubicBezTo>
                <a:cubicBezTo>
                  <a:pt x="43354" y="1637"/>
                  <a:pt x="43352" y="1667"/>
                  <a:pt x="43349" y="1698"/>
                </a:cubicBezTo>
                <a:close/>
                <a:moveTo>
                  <a:pt x="42998" y="1654"/>
                </a:moveTo>
                <a:cubicBezTo>
                  <a:pt x="42956" y="1649"/>
                  <a:pt x="42948" y="1619"/>
                  <a:pt x="42910" y="1611"/>
                </a:cubicBezTo>
                <a:cubicBezTo>
                  <a:pt x="42884" y="1656"/>
                  <a:pt x="42985" y="1709"/>
                  <a:pt x="42998" y="1654"/>
                </a:cubicBezTo>
                <a:close/>
                <a:moveTo>
                  <a:pt x="46691" y="1611"/>
                </a:moveTo>
                <a:cubicBezTo>
                  <a:pt x="46608" y="1629"/>
                  <a:pt x="46615" y="1580"/>
                  <a:pt x="46544" y="1589"/>
                </a:cubicBezTo>
                <a:cubicBezTo>
                  <a:pt x="46500" y="1654"/>
                  <a:pt x="46696" y="1647"/>
                  <a:pt x="46691" y="1611"/>
                </a:cubicBezTo>
                <a:close/>
                <a:moveTo>
                  <a:pt x="43642" y="1721"/>
                </a:moveTo>
                <a:cubicBezTo>
                  <a:pt x="43685" y="1695"/>
                  <a:pt x="43636" y="1676"/>
                  <a:pt x="43642" y="1654"/>
                </a:cubicBezTo>
                <a:cubicBezTo>
                  <a:pt x="43645" y="1645"/>
                  <a:pt x="43757" y="1604"/>
                  <a:pt x="43642" y="1589"/>
                </a:cubicBezTo>
                <a:cubicBezTo>
                  <a:pt x="43674" y="1645"/>
                  <a:pt x="43554" y="1694"/>
                  <a:pt x="43642" y="1721"/>
                </a:cubicBezTo>
                <a:close/>
                <a:moveTo>
                  <a:pt x="28050" y="1698"/>
                </a:moveTo>
                <a:cubicBezTo>
                  <a:pt x="28034" y="1698"/>
                  <a:pt x="28016" y="1716"/>
                  <a:pt x="28050" y="1721"/>
                </a:cubicBezTo>
                <a:cubicBezTo>
                  <a:pt x="28076" y="1674"/>
                  <a:pt x="28139" y="1656"/>
                  <a:pt x="28138" y="1589"/>
                </a:cubicBezTo>
                <a:cubicBezTo>
                  <a:pt x="28022" y="1560"/>
                  <a:pt x="28051" y="1641"/>
                  <a:pt x="28050" y="1698"/>
                </a:cubicBezTo>
                <a:close/>
                <a:moveTo>
                  <a:pt x="46925" y="1632"/>
                </a:moveTo>
                <a:cubicBezTo>
                  <a:pt x="46976" y="1638"/>
                  <a:pt x="47099" y="1592"/>
                  <a:pt x="47013" y="1566"/>
                </a:cubicBezTo>
                <a:cubicBezTo>
                  <a:pt x="47004" y="1654"/>
                  <a:pt x="46912" y="1542"/>
                  <a:pt x="46925" y="1632"/>
                </a:cubicBezTo>
                <a:close/>
                <a:moveTo>
                  <a:pt x="47512" y="1632"/>
                </a:moveTo>
                <a:cubicBezTo>
                  <a:pt x="47520" y="1583"/>
                  <a:pt x="47504" y="1550"/>
                  <a:pt x="47453" y="1545"/>
                </a:cubicBezTo>
                <a:cubicBezTo>
                  <a:pt x="47407" y="1577"/>
                  <a:pt x="47420" y="1642"/>
                  <a:pt x="47512" y="1632"/>
                </a:cubicBezTo>
                <a:close/>
                <a:moveTo>
                  <a:pt x="45196" y="1611"/>
                </a:moveTo>
                <a:cubicBezTo>
                  <a:pt x="45191" y="1585"/>
                  <a:pt x="45150" y="1587"/>
                  <a:pt x="45108" y="1589"/>
                </a:cubicBezTo>
                <a:cubicBezTo>
                  <a:pt x="45081" y="1668"/>
                  <a:pt x="45224" y="1619"/>
                  <a:pt x="45284" y="1632"/>
                </a:cubicBezTo>
                <a:cubicBezTo>
                  <a:pt x="45281" y="1595"/>
                  <a:pt x="45290" y="1565"/>
                  <a:pt x="45314" y="1545"/>
                </a:cubicBezTo>
                <a:cubicBezTo>
                  <a:pt x="45219" y="1526"/>
                  <a:pt x="45273" y="1617"/>
                  <a:pt x="45196" y="1611"/>
                </a:cubicBezTo>
                <a:close/>
                <a:moveTo>
                  <a:pt x="44874" y="1589"/>
                </a:moveTo>
                <a:cubicBezTo>
                  <a:pt x="44836" y="1663"/>
                  <a:pt x="45022" y="1680"/>
                  <a:pt x="45049" y="1632"/>
                </a:cubicBezTo>
                <a:cubicBezTo>
                  <a:pt x="44967" y="1611"/>
                  <a:pt x="45092" y="1574"/>
                  <a:pt x="45020" y="1545"/>
                </a:cubicBezTo>
                <a:cubicBezTo>
                  <a:pt x="44930" y="1529"/>
                  <a:pt x="44963" y="1605"/>
                  <a:pt x="44874" y="1589"/>
                </a:cubicBezTo>
                <a:close/>
                <a:moveTo>
                  <a:pt x="44962" y="1743"/>
                </a:moveTo>
                <a:cubicBezTo>
                  <a:pt x="44981" y="1762"/>
                  <a:pt x="44895" y="1804"/>
                  <a:pt x="44991" y="1809"/>
                </a:cubicBezTo>
                <a:cubicBezTo>
                  <a:pt x="45051" y="1811"/>
                  <a:pt x="45013" y="1888"/>
                  <a:pt x="45078" y="1875"/>
                </a:cubicBezTo>
                <a:cubicBezTo>
                  <a:pt x="45084" y="1849"/>
                  <a:pt x="45074" y="1812"/>
                  <a:pt x="45108" y="1809"/>
                </a:cubicBezTo>
                <a:cubicBezTo>
                  <a:pt x="45167" y="1792"/>
                  <a:pt x="45165" y="1851"/>
                  <a:pt x="45196" y="1852"/>
                </a:cubicBezTo>
                <a:cubicBezTo>
                  <a:pt x="45173" y="1851"/>
                  <a:pt x="45254" y="1831"/>
                  <a:pt x="45254" y="1831"/>
                </a:cubicBezTo>
                <a:cubicBezTo>
                  <a:pt x="45272" y="1825"/>
                  <a:pt x="45292" y="1791"/>
                  <a:pt x="45343" y="1809"/>
                </a:cubicBezTo>
                <a:cubicBezTo>
                  <a:pt x="45327" y="1864"/>
                  <a:pt x="45293" y="1894"/>
                  <a:pt x="45401" y="1896"/>
                </a:cubicBezTo>
                <a:cubicBezTo>
                  <a:pt x="45392" y="1816"/>
                  <a:pt x="45406" y="1753"/>
                  <a:pt x="45430" y="1698"/>
                </a:cubicBezTo>
                <a:cubicBezTo>
                  <a:pt x="45338" y="1723"/>
                  <a:pt x="45359" y="1664"/>
                  <a:pt x="45314" y="1654"/>
                </a:cubicBezTo>
                <a:cubicBezTo>
                  <a:pt x="45313" y="1743"/>
                  <a:pt x="45135" y="1696"/>
                  <a:pt x="45078" y="1743"/>
                </a:cubicBezTo>
                <a:cubicBezTo>
                  <a:pt x="45095" y="1743"/>
                  <a:pt x="45112" y="1761"/>
                  <a:pt x="45078" y="1765"/>
                </a:cubicBezTo>
                <a:cubicBezTo>
                  <a:pt x="45036" y="1716"/>
                  <a:pt x="45001" y="1662"/>
                  <a:pt x="44874" y="1677"/>
                </a:cubicBezTo>
                <a:cubicBezTo>
                  <a:pt x="44837" y="1744"/>
                  <a:pt x="44938" y="1718"/>
                  <a:pt x="44962" y="1743"/>
                </a:cubicBezTo>
                <a:close/>
                <a:moveTo>
                  <a:pt x="44815" y="1831"/>
                </a:moveTo>
                <a:cubicBezTo>
                  <a:pt x="44835" y="1831"/>
                  <a:pt x="44854" y="1831"/>
                  <a:pt x="44874" y="1831"/>
                </a:cubicBezTo>
                <a:cubicBezTo>
                  <a:pt x="44892" y="1830"/>
                  <a:pt x="44908" y="1827"/>
                  <a:pt x="44903" y="1809"/>
                </a:cubicBezTo>
                <a:cubicBezTo>
                  <a:pt x="44853" y="1800"/>
                  <a:pt x="44909" y="1780"/>
                  <a:pt x="44903" y="1743"/>
                </a:cubicBezTo>
                <a:cubicBezTo>
                  <a:pt x="44869" y="1746"/>
                  <a:pt x="44820" y="1738"/>
                  <a:pt x="44815" y="1765"/>
                </a:cubicBezTo>
                <a:cubicBezTo>
                  <a:pt x="44861" y="1770"/>
                  <a:pt x="44836" y="1813"/>
                  <a:pt x="44815" y="1831"/>
                </a:cubicBezTo>
                <a:close/>
                <a:moveTo>
                  <a:pt x="44815" y="1566"/>
                </a:moveTo>
                <a:cubicBezTo>
                  <a:pt x="44735" y="1574"/>
                  <a:pt x="44706" y="1538"/>
                  <a:pt x="44668" y="1545"/>
                </a:cubicBezTo>
                <a:cubicBezTo>
                  <a:pt x="44666" y="1545"/>
                  <a:pt x="44584" y="1607"/>
                  <a:pt x="44580" y="1611"/>
                </a:cubicBezTo>
                <a:cubicBezTo>
                  <a:pt x="44606" y="1583"/>
                  <a:pt x="44666" y="1650"/>
                  <a:pt x="44668" y="1654"/>
                </a:cubicBezTo>
                <a:cubicBezTo>
                  <a:pt x="44653" y="1625"/>
                  <a:pt x="44663" y="1711"/>
                  <a:pt x="44668" y="1698"/>
                </a:cubicBezTo>
                <a:cubicBezTo>
                  <a:pt x="44664" y="1709"/>
                  <a:pt x="44595" y="1734"/>
                  <a:pt x="44580" y="1743"/>
                </a:cubicBezTo>
                <a:cubicBezTo>
                  <a:pt x="44556" y="1758"/>
                  <a:pt x="44553" y="1797"/>
                  <a:pt x="44493" y="1786"/>
                </a:cubicBezTo>
                <a:cubicBezTo>
                  <a:pt x="44470" y="1696"/>
                  <a:pt x="44538" y="1674"/>
                  <a:pt x="44522" y="1589"/>
                </a:cubicBezTo>
                <a:cubicBezTo>
                  <a:pt x="44419" y="1632"/>
                  <a:pt x="44443" y="1570"/>
                  <a:pt x="44375" y="1566"/>
                </a:cubicBezTo>
                <a:cubicBezTo>
                  <a:pt x="44369" y="1566"/>
                  <a:pt x="44353" y="1592"/>
                  <a:pt x="44317" y="1589"/>
                </a:cubicBezTo>
                <a:cubicBezTo>
                  <a:pt x="44274" y="1586"/>
                  <a:pt x="44285" y="1565"/>
                  <a:pt x="44258" y="1589"/>
                </a:cubicBezTo>
                <a:cubicBezTo>
                  <a:pt x="44228" y="1616"/>
                  <a:pt x="44105" y="1568"/>
                  <a:pt x="44082" y="1589"/>
                </a:cubicBezTo>
                <a:cubicBezTo>
                  <a:pt x="44070" y="1626"/>
                  <a:pt x="44125" y="1646"/>
                  <a:pt x="44082" y="1654"/>
                </a:cubicBezTo>
                <a:cubicBezTo>
                  <a:pt x="44021" y="1642"/>
                  <a:pt x="44020" y="1620"/>
                  <a:pt x="44053" y="1589"/>
                </a:cubicBezTo>
                <a:cubicBezTo>
                  <a:pt x="43954" y="1602"/>
                  <a:pt x="43781" y="1560"/>
                  <a:pt x="43731" y="1611"/>
                </a:cubicBezTo>
                <a:cubicBezTo>
                  <a:pt x="43833" y="1629"/>
                  <a:pt x="43726" y="1698"/>
                  <a:pt x="43819" y="1743"/>
                </a:cubicBezTo>
                <a:cubicBezTo>
                  <a:pt x="43819" y="1714"/>
                  <a:pt x="43900" y="1714"/>
                  <a:pt x="43906" y="1743"/>
                </a:cubicBezTo>
                <a:cubicBezTo>
                  <a:pt x="43803" y="1785"/>
                  <a:pt x="43775" y="1733"/>
                  <a:pt x="43672" y="1721"/>
                </a:cubicBezTo>
                <a:cubicBezTo>
                  <a:pt x="43682" y="1800"/>
                  <a:pt x="43751" y="1801"/>
                  <a:pt x="43701" y="1875"/>
                </a:cubicBezTo>
                <a:cubicBezTo>
                  <a:pt x="43720" y="1887"/>
                  <a:pt x="43790" y="1965"/>
                  <a:pt x="43819" y="1896"/>
                </a:cubicBezTo>
                <a:cubicBezTo>
                  <a:pt x="43757" y="1890"/>
                  <a:pt x="43823" y="1800"/>
                  <a:pt x="43848" y="1786"/>
                </a:cubicBezTo>
                <a:cubicBezTo>
                  <a:pt x="43848" y="1831"/>
                  <a:pt x="43848" y="1875"/>
                  <a:pt x="43848" y="1918"/>
                </a:cubicBezTo>
                <a:cubicBezTo>
                  <a:pt x="43961" y="1909"/>
                  <a:pt x="43952" y="1894"/>
                  <a:pt x="44024" y="1941"/>
                </a:cubicBezTo>
                <a:cubicBezTo>
                  <a:pt x="44036" y="1873"/>
                  <a:pt x="44121" y="1921"/>
                  <a:pt x="44112" y="1875"/>
                </a:cubicBezTo>
                <a:cubicBezTo>
                  <a:pt x="44110" y="1869"/>
                  <a:pt x="44016" y="1871"/>
                  <a:pt x="44053" y="1831"/>
                </a:cubicBezTo>
                <a:cubicBezTo>
                  <a:pt x="44115" y="1866"/>
                  <a:pt x="44247" y="1846"/>
                  <a:pt x="44317" y="1875"/>
                </a:cubicBezTo>
                <a:cubicBezTo>
                  <a:pt x="44364" y="1816"/>
                  <a:pt x="44409" y="1842"/>
                  <a:pt x="44463" y="1875"/>
                </a:cubicBezTo>
                <a:cubicBezTo>
                  <a:pt x="44487" y="1819"/>
                  <a:pt x="44584" y="1819"/>
                  <a:pt x="44639" y="1786"/>
                </a:cubicBezTo>
                <a:cubicBezTo>
                  <a:pt x="44635" y="1842"/>
                  <a:pt x="44634" y="1893"/>
                  <a:pt x="44698" y="1896"/>
                </a:cubicBezTo>
                <a:cubicBezTo>
                  <a:pt x="44684" y="1828"/>
                  <a:pt x="44723" y="1798"/>
                  <a:pt x="44815" y="1809"/>
                </a:cubicBezTo>
                <a:cubicBezTo>
                  <a:pt x="44775" y="1703"/>
                  <a:pt x="44814" y="1691"/>
                  <a:pt x="44815" y="1566"/>
                </a:cubicBezTo>
                <a:close/>
                <a:moveTo>
                  <a:pt x="46486" y="1566"/>
                </a:moveTo>
                <a:cubicBezTo>
                  <a:pt x="46505" y="1566"/>
                  <a:pt x="46525" y="1566"/>
                  <a:pt x="46544" y="1566"/>
                </a:cubicBezTo>
                <a:cubicBezTo>
                  <a:pt x="46544" y="1552"/>
                  <a:pt x="46544" y="1538"/>
                  <a:pt x="46544" y="1523"/>
                </a:cubicBezTo>
                <a:cubicBezTo>
                  <a:pt x="46525" y="1523"/>
                  <a:pt x="46505" y="1523"/>
                  <a:pt x="46486" y="1523"/>
                </a:cubicBezTo>
                <a:cubicBezTo>
                  <a:pt x="46486" y="1538"/>
                  <a:pt x="46486" y="1552"/>
                  <a:pt x="46486" y="1566"/>
                </a:cubicBezTo>
                <a:close/>
                <a:moveTo>
                  <a:pt x="40448" y="1545"/>
                </a:moveTo>
                <a:cubicBezTo>
                  <a:pt x="40408" y="1538"/>
                  <a:pt x="40392" y="1514"/>
                  <a:pt x="40330" y="1523"/>
                </a:cubicBezTo>
                <a:cubicBezTo>
                  <a:pt x="40323" y="1587"/>
                  <a:pt x="40445" y="1607"/>
                  <a:pt x="40448" y="1545"/>
                </a:cubicBezTo>
                <a:close/>
                <a:moveTo>
                  <a:pt x="47805" y="1611"/>
                </a:moveTo>
                <a:cubicBezTo>
                  <a:pt x="47771" y="1541"/>
                  <a:pt x="47851" y="1557"/>
                  <a:pt x="47864" y="1523"/>
                </a:cubicBezTo>
                <a:cubicBezTo>
                  <a:pt x="47845" y="1521"/>
                  <a:pt x="47828" y="1520"/>
                  <a:pt x="47834" y="1500"/>
                </a:cubicBezTo>
                <a:cubicBezTo>
                  <a:pt x="47814" y="1500"/>
                  <a:pt x="47795" y="1500"/>
                  <a:pt x="47775" y="1500"/>
                </a:cubicBezTo>
                <a:cubicBezTo>
                  <a:pt x="47791" y="1532"/>
                  <a:pt x="47741" y="1614"/>
                  <a:pt x="47805" y="1611"/>
                </a:cubicBezTo>
                <a:close/>
                <a:moveTo>
                  <a:pt x="40067" y="1545"/>
                </a:moveTo>
                <a:cubicBezTo>
                  <a:pt x="40087" y="1545"/>
                  <a:pt x="40106" y="1545"/>
                  <a:pt x="40125" y="1545"/>
                </a:cubicBezTo>
                <a:cubicBezTo>
                  <a:pt x="40125" y="1530"/>
                  <a:pt x="40125" y="1515"/>
                  <a:pt x="40125" y="1500"/>
                </a:cubicBezTo>
                <a:cubicBezTo>
                  <a:pt x="40106" y="1500"/>
                  <a:pt x="40087" y="1500"/>
                  <a:pt x="40067" y="1500"/>
                </a:cubicBezTo>
                <a:cubicBezTo>
                  <a:pt x="40067" y="1515"/>
                  <a:pt x="40067" y="1530"/>
                  <a:pt x="40067" y="1545"/>
                </a:cubicBezTo>
                <a:close/>
                <a:moveTo>
                  <a:pt x="47043" y="1677"/>
                </a:moveTo>
                <a:cubicBezTo>
                  <a:pt x="46990" y="1682"/>
                  <a:pt x="46853" y="1647"/>
                  <a:pt x="46896" y="1677"/>
                </a:cubicBezTo>
                <a:cubicBezTo>
                  <a:pt x="46893" y="1675"/>
                  <a:pt x="46898" y="1632"/>
                  <a:pt x="46896" y="1632"/>
                </a:cubicBezTo>
                <a:cubicBezTo>
                  <a:pt x="46803" y="1639"/>
                  <a:pt x="46782" y="1721"/>
                  <a:pt x="46750" y="1677"/>
                </a:cubicBezTo>
                <a:cubicBezTo>
                  <a:pt x="46836" y="1677"/>
                  <a:pt x="46682" y="1584"/>
                  <a:pt x="46720" y="1677"/>
                </a:cubicBezTo>
                <a:cubicBezTo>
                  <a:pt x="46643" y="1626"/>
                  <a:pt x="46689" y="1696"/>
                  <a:pt x="46632" y="1698"/>
                </a:cubicBezTo>
                <a:cubicBezTo>
                  <a:pt x="46629" y="1698"/>
                  <a:pt x="46585" y="1654"/>
                  <a:pt x="46544" y="1677"/>
                </a:cubicBezTo>
                <a:cubicBezTo>
                  <a:pt x="46538" y="1694"/>
                  <a:pt x="46544" y="1721"/>
                  <a:pt x="46515" y="1721"/>
                </a:cubicBezTo>
                <a:cubicBezTo>
                  <a:pt x="46515" y="1684"/>
                  <a:pt x="46515" y="1647"/>
                  <a:pt x="46515" y="1611"/>
                </a:cubicBezTo>
                <a:cubicBezTo>
                  <a:pt x="46399" y="1575"/>
                  <a:pt x="46505" y="1706"/>
                  <a:pt x="46428" y="1698"/>
                </a:cubicBezTo>
                <a:cubicBezTo>
                  <a:pt x="46428" y="1654"/>
                  <a:pt x="46428" y="1611"/>
                  <a:pt x="46428" y="1566"/>
                </a:cubicBezTo>
                <a:cubicBezTo>
                  <a:pt x="46375" y="1526"/>
                  <a:pt x="46336" y="1597"/>
                  <a:pt x="46310" y="1523"/>
                </a:cubicBezTo>
                <a:cubicBezTo>
                  <a:pt x="46354" y="1519"/>
                  <a:pt x="46418" y="1530"/>
                  <a:pt x="46428" y="1500"/>
                </a:cubicBezTo>
                <a:cubicBezTo>
                  <a:pt x="46354" y="1458"/>
                  <a:pt x="46312" y="1519"/>
                  <a:pt x="46221" y="1478"/>
                </a:cubicBezTo>
                <a:cubicBezTo>
                  <a:pt x="46221" y="1508"/>
                  <a:pt x="46221" y="1538"/>
                  <a:pt x="46221" y="1566"/>
                </a:cubicBezTo>
                <a:cubicBezTo>
                  <a:pt x="46279" y="1598"/>
                  <a:pt x="46401" y="1578"/>
                  <a:pt x="46369" y="1677"/>
                </a:cubicBezTo>
                <a:cubicBezTo>
                  <a:pt x="46288" y="1675"/>
                  <a:pt x="46310" y="1713"/>
                  <a:pt x="46251" y="1677"/>
                </a:cubicBezTo>
                <a:cubicBezTo>
                  <a:pt x="46220" y="1698"/>
                  <a:pt x="46243" y="1758"/>
                  <a:pt x="46163" y="1743"/>
                </a:cubicBezTo>
                <a:cubicBezTo>
                  <a:pt x="46190" y="1659"/>
                  <a:pt x="46164" y="1640"/>
                  <a:pt x="46193" y="1589"/>
                </a:cubicBezTo>
                <a:cubicBezTo>
                  <a:pt x="46088" y="1598"/>
                  <a:pt x="46110" y="1703"/>
                  <a:pt x="46104" y="1786"/>
                </a:cubicBezTo>
                <a:cubicBezTo>
                  <a:pt x="46202" y="1786"/>
                  <a:pt x="46300" y="1786"/>
                  <a:pt x="46398" y="1786"/>
                </a:cubicBezTo>
                <a:cubicBezTo>
                  <a:pt x="46443" y="1708"/>
                  <a:pt x="46298" y="1773"/>
                  <a:pt x="46310" y="1721"/>
                </a:cubicBezTo>
                <a:cubicBezTo>
                  <a:pt x="46342" y="1703"/>
                  <a:pt x="46393" y="1695"/>
                  <a:pt x="46428" y="1721"/>
                </a:cubicBezTo>
                <a:cubicBezTo>
                  <a:pt x="46432" y="1725"/>
                  <a:pt x="46421" y="1763"/>
                  <a:pt x="46428" y="1765"/>
                </a:cubicBezTo>
                <a:cubicBezTo>
                  <a:pt x="46542" y="1791"/>
                  <a:pt x="46494" y="1719"/>
                  <a:pt x="46544" y="1765"/>
                </a:cubicBezTo>
                <a:cubicBezTo>
                  <a:pt x="46575" y="1792"/>
                  <a:pt x="46686" y="1770"/>
                  <a:pt x="46720" y="1786"/>
                </a:cubicBezTo>
                <a:cubicBezTo>
                  <a:pt x="46700" y="1708"/>
                  <a:pt x="46785" y="1783"/>
                  <a:pt x="46837" y="1765"/>
                </a:cubicBezTo>
                <a:cubicBezTo>
                  <a:pt x="46852" y="1759"/>
                  <a:pt x="46832" y="1711"/>
                  <a:pt x="46867" y="1721"/>
                </a:cubicBezTo>
                <a:cubicBezTo>
                  <a:pt x="46905" y="1750"/>
                  <a:pt x="46994" y="1743"/>
                  <a:pt x="47072" y="1743"/>
                </a:cubicBezTo>
                <a:cubicBezTo>
                  <a:pt x="47076" y="1768"/>
                  <a:pt x="47066" y="1805"/>
                  <a:pt x="47101" y="1809"/>
                </a:cubicBezTo>
                <a:cubicBezTo>
                  <a:pt x="47121" y="1740"/>
                  <a:pt x="47098" y="1719"/>
                  <a:pt x="47130" y="1698"/>
                </a:cubicBezTo>
                <a:cubicBezTo>
                  <a:pt x="47208" y="1721"/>
                  <a:pt x="47201" y="1698"/>
                  <a:pt x="47247" y="1743"/>
                </a:cubicBezTo>
                <a:cubicBezTo>
                  <a:pt x="47239" y="1692"/>
                  <a:pt x="47333" y="1718"/>
                  <a:pt x="47336" y="1677"/>
                </a:cubicBezTo>
                <a:cubicBezTo>
                  <a:pt x="47210" y="1650"/>
                  <a:pt x="47118" y="1669"/>
                  <a:pt x="47043" y="1677"/>
                </a:cubicBezTo>
                <a:close/>
                <a:moveTo>
                  <a:pt x="45607" y="1698"/>
                </a:moveTo>
                <a:cubicBezTo>
                  <a:pt x="45591" y="1710"/>
                  <a:pt x="45578" y="1743"/>
                  <a:pt x="45607" y="1743"/>
                </a:cubicBezTo>
                <a:cubicBezTo>
                  <a:pt x="45648" y="1696"/>
                  <a:pt x="45756" y="1778"/>
                  <a:pt x="45870" y="1786"/>
                </a:cubicBezTo>
                <a:cubicBezTo>
                  <a:pt x="45940" y="1792"/>
                  <a:pt x="45993" y="1736"/>
                  <a:pt x="46046" y="1786"/>
                </a:cubicBezTo>
                <a:cubicBezTo>
                  <a:pt x="46004" y="1726"/>
                  <a:pt x="46067" y="1656"/>
                  <a:pt x="46075" y="1589"/>
                </a:cubicBezTo>
                <a:cubicBezTo>
                  <a:pt x="46079" y="1554"/>
                  <a:pt x="46021" y="1523"/>
                  <a:pt x="46075" y="1500"/>
                </a:cubicBezTo>
                <a:cubicBezTo>
                  <a:pt x="45898" y="1465"/>
                  <a:pt x="45834" y="1543"/>
                  <a:pt x="45607" y="1523"/>
                </a:cubicBezTo>
                <a:cubicBezTo>
                  <a:pt x="45602" y="1556"/>
                  <a:pt x="45617" y="1604"/>
                  <a:pt x="45578" y="1611"/>
                </a:cubicBezTo>
                <a:cubicBezTo>
                  <a:pt x="45543" y="1607"/>
                  <a:pt x="45494" y="1614"/>
                  <a:pt x="45489" y="1589"/>
                </a:cubicBezTo>
                <a:cubicBezTo>
                  <a:pt x="45605" y="1592"/>
                  <a:pt x="45480" y="1554"/>
                  <a:pt x="45548" y="1523"/>
                </a:cubicBezTo>
                <a:cubicBezTo>
                  <a:pt x="45489" y="1523"/>
                  <a:pt x="45430" y="1523"/>
                  <a:pt x="45372" y="1523"/>
                </a:cubicBezTo>
                <a:cubicBezTo>
                  <a:pt x="45341" y="1605"/>
                  <a:pt x="45482" y="1557"/>
                  <a:pt x="45460" y="1632"/>
                </a:cubicBezTo>
                <a:cubicBezTo>
                  <a:pt x="45605" y="1644"/>
                  <a:pt x="45642" y="1671"/>
                  <a:pt x="45607" y="1698"/>
                </a:cubicBezTo>
                <a:close/>
                <a:moveTo>
                  <a:pt x="47306" y="1500"/>
                </a:moveTo>
                <a:cubicBezTo>
                  <a:pt x="47358" y="1496"/>
                  <a:pt x="47453" y="1523"/>
                  <a:pt x="47423" y="1457"/>
                </a:cubicBezTo>
                <a:cubicBezTo>
                  <a:pt x="47356" y="1451"/>
                  <a:pt x="47313" y="1461"/>
                  <a:pt x="47306" y="1500"/>
                </a:cubicBezTo>
                <a:close/>
                <a:moveTo>
                  <a:pt x="41503" y="1545"/>
                </a:moveTo>
                <a:cubicBezTo>
                  <a:pt x="41584" y="1580"/>
                  <a:pt x="41584" y="1449"/>
                  <a:pt x="41532" y="1457"/>
                </a:cubicBezTo>
                <a:cubicBezTo>
                  <a:pt x="41539" y="1499"/>
                  <a:pt x="41500" y="1505"/>
                  <a:pt x="41503" y="1545"/>
                </a:cubicBezTo>
                <a:close/>
                <a:moveTo>
                  <a:pt x="48889" y="1545"/>
                </a:moveTo>
                <a:cubicBezTo>
                  <a:pt x="48870" y="1514"/>
                  <a:pt x="48899" y="1470"/>
                  <a:pt x="48860" y="1457"/>
                </a:cubicBezTo>
                <a:cubicBezTo>
                  <a:pt x="48821" y="1457"/>
                  <a:pt x="48782" y="1457"/>
                  <a:pt x="48743" y="1457"/>
                </a:cubicBezTo>
                <a:cubicBezTo>
                  <a:pt x="48772" y="1566"/>
                  <a:pt x="48650" y="1527"/>
                  <a:pt x="48713" y="1611"/>
                </a:cubicBezTo>
                <a:cubicBezTo>
                  <a:pt x="48674" y="1611"/>
                  <a:pt x="48635" y="1611"/>
                  <a:pt x="48596" y="1611"/>
                </a:cubicBezTo>
                <a:cubicBezTo>
                  <a:pt x="48606" y="1560"/>
                  <a:pt x="48591" y="1526"/>
                  <a:pt x="48567" y="1500"/>
                </a:cubicBezTo>
                <a:cubicBezTo>
                  <a:pt x="48643" y="1506"/>
                  <a:pt x="48693" y="1493"/>
                  <a:pt x="48684" y="1434"/>
                </a:cubicBezTo>
                <a:cubicBezTo>
                  <a:pt x="48619" y="1424"/>
                  <a:pt x="48596" y="1455"/>
                  <a:pt x="48537" y="1457"/>
                </a:cubicBezTo>
                <a:cubicBezTo>
                  <a:pt x="48532" y="1457"/>
                  <a:pt x="48539" y="1430"/>
                  <a:pt x="48508" y="1434"/>
                </a:cubicBezTo>
                <a:cubicBezTo>
                  <a:pt x="48495" y="1436"/>
                  <a:pt x="48513" y="1460"/>
                  <a:pt x="48479" y="1457"/>
                </a:cubicBezTo>
                <a:cubicBezTo>
                  <a:pt x="48414" y="1451"/>
                  <a:pt x="48335" y="1395"/>
                  <a:pt x="48332" y="1500"/>
                </a:cubicBezTo>
                <a:cubicBezTo>
                  <a:pt x="48398" y="1491"/>
                  <a:pt x="48491" y="1449"/>
                  <a:pt x="48508" y="1523"/>
                </a:cubicBezTo>
                <a:cubicBezTo>
                  <a:pt x="48450" y="1523"/>
                  <a:pt x="48391" y="1523"/>
                  <a:pt x="48332" y="1523"/>
                </a:cubicBezTo>
                <a:cubicBezTo>
                  <a:pt x="48314" y="1562"/>
                  <a:pt x="48418" y="1614"/>
                  <a:pt x="48332" y="1632"/>
                </a:cubicBezTo>
                <a:cubicBezTo>
                  <a:pt x="48261" y="1619"/>
                  <a:pt x="48181" y="1589"/>
                  <a:pt x="48186" y="1677"/>
                </a:cubicBezTo>
                <a:cubicBezTo>
                  <a:pt x="48265" y="1673"/>
                  <a:pt x="48337" y="1673"/>
                  <a:pt x="48273" y="1721"/>
                </a:cubicBezTo>
                <a:cubicBezTo>
                  <a:pt x="48293" y="1721"/>
                  <a:pt x="48313" y="1721"/>
                  <a:pt x="48332" y="1721"/>
                </a:cubicBezTo>
                <a:cubicBezTo>
                  <a:pt x="48356" y="1716"/>
                  <a:pt x="48391" y="1721"/>
                  <a:pt x="48391" y="1698"/>
                </a:cubicBezTo>
                <a:cubicBezTo>
                  <a:pt x="48368" y="1694"/>
                  <a:pt x="48356" y="1680"/>
                  <a:pt x="48361" y="1654"/>
                </a:cubicBezTo>
                <a:cubicBezTo>
                  <a:pt x="48429" y="1698"/>
                  <a:pt x="48394" y="1649"/>
                  <a:pt x="48450" y="1632"/>
                </a:cubicBezTo>
                <a:cubicBezTo>
                  <a:pt x="48543" y="1614"/>
                  <a:pt x="48561" y="1652"/>
                  <a:pt x="48596" y="1677"/>
                </a:cubicBezTo>
                <a:cubicBezTo>
                  <a:pt x="48609" y="1649"/>
                  <a:pt x="48634" y="1632"/>
                  <a:pt x="48684" y="1632"/>
                </a:cubicBezTo>
                <a:cubicBezTo>
                  <a:pt x="48685" y="1663"/>
                  <a:pt x="48670" y="1682"/>
                  <a:pt x="48654" y="1698"/>
                </a:cubicBezTo>
                <a:cubicBezTo>
                  <a:pt x="48750" y="1686"/>
                  <a:pt x="48791" y="1714"/>
                  <a:pt x="48860" y="1721"/>
                </a:cubicBezTo>
                <a:cubicBezTo>
                  <a:pt x="48915" y="1626"/>
                  <a:pt x="49055" y="1732"/>
                  <a:pt x="49124" y="1654"/>
                </a:cubicBezTo>
                <a:cubicBezTo>
                  <a:pt x="49127" y="1682"/>
                  <a:pt x="49132" y="1707"/>
                  <a:pt x="49182" y="1698"/>
                </a:cubicBezTo>
                <a:cubicBezTo>
                  <a:pt x="49201" y="1611"/>
                  <a:pt x="49071" y="1635"/>
                  <a:pt x="48977" y="1632"/>
                </a:cubicBezTo>
                <a:cubicBezTo>
                  <a:pt x="48983" y="1581"/>
                  <a:pt x="48914" y="1585"/>
                  <a:pt x="48889" y="1545"/>
                </a:cubicBezTo>
                <a:close/>
                <a:moveTo>
                  <a:pt x="49476" y="1677"/>
                </a:moveTo>
                <a:cubicBezTo>
                  <a:pt x="49523" y="1677"/>
                  <a:pt x="49573" y="1677"/>
                  <a:pt x="49622" y="1677"/>
                </a:cubicBezTo>
                <a:cubicBezTo>
                  <a:pt x="49715" y="1658"/>
                  <a:pt x="49570" y="1647"/>
                  <a:pt x="49534" y="1654"/>
                </a:cubicBezTo>
                <a:cubicBezTo>
                  <a:pt x="49542" y="1619"/>
                  <a:pt x="49494" y="1595"/>
                  <a:pt x="49476" y="1632"/>
                </a:cubicBezTo>
                <a:cubicBezTo>
                  <a:pt x="49511" y="1637"/>
                  <a:pt x="49493" y="1657"/>
                  <a:pt x="49476" y="1677"/>
                </a:cubicBezTo>
                <a:close/>
                <a:moveTo>
                  <a:pt x="49446" y="1611"/>
                </a:moveTo>
                <a:cubicBezTo>
                  <a:pt x="49317" y="1595"/>
                  <a:pt x="49470" y="1654"/>
                  <a:pt x="49387" y="1654"/>
                </a:cubicBezTo>
                <a:cubicBezTo>
                  <a:pt x="49305" y="1652"/>
                  <a:pt x="49265" y="1614"/>
                  <a:pt x="49182" y="1611"/>
                </a:cubicBezTo>
                <a:cubicBezTo>
                  <a:pt x="49141" y="1723"/>
                  <a:pt x="49571" y="1691"/>
                  <a:pt x="49446" y="1611"/>
                </a:cubicBezTo>
                <a:close/>
                <a:moveTo>
                  <a:pt x="42998" y="1478"/>
                </a:moveTo>
                <a:cubicBezTo>
                  <a:pt x="42980" y="1479"/>
                  <a:pt x="42963" y="1482"/>
                  <a:pt x="42969" y="1500"/>
                </a:cubicBezTo>
                <a:cubicBezTo>
                  <a:pt x="43045" y="1506"/>
                  <a:pt x="43094" y="1493"/>
                  <a:pt x="43086" y="1434"/>
                </a:cubicBezTo>
                <a:cubicBezTo>
                  <a:pt x="43028" y="1428"/>
                  <a:pt x="43027" y="1464"/>
                  <a:pt x="42998" y="1478"/>
                </a:cubicBezTo>
                <a:close/>
                <a:moveTo>
                  <a:pt x="50032" y="1457"/>
                </a:moveTo>
                <a:cubicBezTo>
                  <a:pt x="50062" y="1457"/>
                  <a:pt x="50090" y="1457"/>
                  <a:pt x="50120" y="1457"/>
                </a:cubicBezTo>
                <a:cubicBezTo>
                  <a:pt x="50124" y="1417"/>
                  <a:pt x="50090" y="1405"/>
                  <a:pt x="50032" y="1413"/>
                </a:cubicBezTo>
                <a:cubicBezTo>
                  <a:pt x="50032" y="1427"/>
                  <a:pt x="50032" y="1442"/>
                  <a:pt x="50032" y="1457"/>
                </a:cubicBezTo>
                <a:close/>
                <a:moveTo>
                  <a:pt x="40418" y="1500"/>
                </a:moveTo>
                <a:cubicBezTo>
                  <a:pt x="40426" y="1469"/>
                  <a:pt x="40467" y="1464"/>
                  <a:pt x="40477" y="1434"/>
                </a:cubicBezTo>
                <a:cubicBezTo>
                  <a:pt x="40405" y="1364"/>
                  <a:pt x="40296" y="1485"/>
                  <a:pt x="40418" y="1500"/>
                </a:cubicBezTo>
                <a:close/>
                <a:moveTo>
                  <a:pt x="39832" y="1566"/>
                </a:moveTo>
                <a:cubicBezTo>
                  <a:pt x="39844" y="1512"/>
                  <a:pt x="39992" y="1445"/>
                  <a:pt x="39861" y="1413"/>
                </a:cubicBezTo>
                <a:cubicBezTo>
                  <a:pt x="39916" y="1499"/>
                  <a:pt x="39744" y="1527"/>
                  <a:pt x="39832" y="1566"/>
                </a:cubicBezTo>
                <a:close/>
                <a:moveTo>
                  <a:pt x="49681" y="1677"/>
                </a:moveTo>
                <a:cubicBezTo>
                  <a:pt x="49724" y="1665"/>
                  <a:pt x="49832" y="1703"/>
                  <a:pt x="49827" y="1654"/>
                </a:cubicBezTo>
                <a:cubicBezTo>
                  <a:pt x="49759" y="1648"/>
                  <a:pt x="49701" y="1608"/>
                  <a:pt x="49681" y="1677"/>
                </a:cubicBezTo>
                <a:close/>
                <a:moveTo>
                  <a:pt x="49504" y="1566"/>
                </a:moveTo>
                <a:cubicBezTo>
                  <a:pt x="49580" y="1569"/>
                  <a:pt x="49535" y="1629"/>
                  <a:pt x="49592" y="1632"/>
                </a:cubicBezTo>
                <a:cubicBezTo>
                  <a:pt x="49645" y="1577"/>
                  <a:pt x="49766" y="1680"/>
                  <a:pt x="49738" y="1545"/>
                </a:cubicBezTo>
                <a:cubicBezTo>
                  <a:pt x="49649" y="1515"/>
                  <a:pt x="49577" y="1610"/>
                  <a:pt x="49534" y="1545"/>
                </a:cubicBezTo>
                <a:cubicBezTo>
                  <a:pt x="49538" y="1481"/>
                  <a:pt x="49735" y="1563"/>
                  <a:pt x="49738" y="1500"/>
                </a:cubicBezTo>
                <a:cubicBezTo>
                  <a:pt x="49685" y="1441"/>
                  <a:pt x="49639" y="1497"/>
                  <a:pt x="49592" y="1457"/>
                </a:cubicBezTo>
                <a:cubicBezTo>
                  <a:pt x="49634" y="1445"/>
                  <a:pt x="49664" y="1422"/>
                  <a:pt x="49681" y="1391"/>
                </a:cubicBezTo>
                <a:cubicBezTo>
                  <a:pt x="49595" y="1393"/>
                  <a:pt x="49489" y="1379"/>
                  <a:pt x="49446" y="1413"/>
                </a:cubicBezTo>
                <a:cubicBezTo>
                  <a:pt x="49446" y="1484"/>
                  <a:pt x="49471" y="1565"/>
                  <a:pt x="49504" y="1566"/>
                </a:cubicBezTo>
                <a:close/>
                <a:moveTo>
                  <a:pt x="49416" y="1413"/>
                </a:moveTo>
                <a:cubicBezTo>
                  <a:pt x="49283" y="1392"/>
                  <a:pt x="49251" y="1449"/>
                  <a:pt x="49153" y="1457"/>
                </a:cubicBezTo>
                <a:cubicBezTo>
                  <a:pt x="49147" y="1512"/>
                  <a:pt x="49198" y="1526"/>
                  <a:pt x="49241" y="1545"/>
                </a:cubicBezTo>
                <a:cubicBezTo>
                  <a:pt x="49249" y="1502"/>
                  <a:pt x="49201" y="1500"/>
                  <a:pt x="49182" y="1478"/>
                </a:cubicBezTo>
                <a:cubicBezTo>
                  <a:pt x="49201" y="1481"/>
                  <a:pt x="49222" y="1475"/>
                  <a:pt x="49241" y="1478"/>
                </a:cubicBezTo>
                <a:cubicBezTo>
                  <a:pt x="49270" y="1484"/>
                  <a:pt x="49259" y="1520"/>
                  <a:pt x="49270" y="1523"/>
                </a:cubicBezTo>
                <a:cubicBezTo>
                  <a:pt x="49309" y="1533"/>
                  <a:pt x="49335" y="1502"/>
                  <a:pt x="49358" y="1500"/>
                </a:cubicBezTo>
                <a:cubicBezTo>
                  <a:pt x="49348" y="1501"/>
                  <a:pt x="49377" y="1521"/>
                  <a:pt x="49387" y="1523"/>
                </a:cubicBezTo>
                <a:cubicBezTo>
                  <a:pt x="49407" y="1526"/>
                  <a:pt x="49447" y="1515"/>
                  <a:pt x="49446" y="1500"/>
                </a:cubicBezTo>
                <a:cubicBezTo>
                  <a:pt x="49361" y="1481"/>
                  <a:pt x="49413" y="1467"/>
                  <a:pt x="49416" y="1413"/>
                </a:cubicBezTo>
                <a:close/>
                <a:moveTo>
                  <a:pt x="44024" y="1434"/>
                </a:moveTo>
                <a:cubicBezTo>
                  <a:pt x="44053" y="1434"/>
                  <a:pt x="44058" y="1452"/>
                  <a:pt x="44082" y="1457"/>
                </a:cubicBezTo>
                <a:cubicBezTo>
                  <a:pt x="44079" y="1422"/>
                  <a:pt x="44086" y="1380"/>
                  <a:pt x="44024" y="1391"/>
                </a:cubicBezTo>
                <a:cubicBezTo>
                  <a:pt x="44024" y="1405"/>
                  <a:pt x="44024" y="1419"/>
                  <a:pt x="44024" y="1434"/>
                </a:cubicBezTo>
                <a:close/>
                <a:moveTo>
                  <a:pt x="43906" y="1434"/>
                </a:moveTo>
                <a:cubicBezTo>
                  <a:pt x="43867" y="1388"/>
                  <a:pt x="43818" y="1441"/>
                  <a:pt x="43789" y="1434"/>
                </a:cubicBezTo>
                <a:cubicBezTo>
                  <a:pt x="43768" y="1430"/>
                  <a:pt x="43759" y="1373"/>
                  <a:pt x="43701" y="1391"/>
                </a:cubicBezTo>
                <a:cubicBezTo>
                  <a:pt x="43722" y="1487"/>
                  <a:pt x="43873" y="1499"/>
                  <a:pt x="43906" y="1434"/>
                </a:cubicBezTo>
                <a:close/>
                <a:moveTo>
                  <a:pt x="44463" y="1457"/>
                </a:moveTo>
                <a:cubicBezTo>
                  <a:pt x="44463" y="1413"/>
                  <a:pt x="44543" y="1428"/>
                  <a:pt x="44522" y="1368"/>
                </a:cubicBezTo>
                <a:cubicBezTo>
                  <a:pt x="44478" y="1372"/>
                  <a:pt x="44413" y="1361"/>
                  <a:pt x="44404" y="1391"/>
                </a:cubicBezTo>
                <a:cubicBezTo>
                  <a:pt x="44453" y="1391"/>
                  <a:pt x="44421" y="1452"/>
                  <a:pt x="44463" y="1457"/>
                </a:cubicBezTo>
                <a:close/>
                <a:moveTo>
                  <a:pt x="41181" y="1346"/>
                </a:moveTo>
                <a:cubicBezTo>
                  <a:pt x="41157" y="1479"/>
                  <a:pt x="41315" y="1361"/>
                  <a:pt x="41181" y="1346"/>
                </a:cubicBezTo>
                <a:close/>
                <a:moveTo>
                  <a:pt x="42705" y="1368"/>
                </a:moveTo>
                <a:cubicBezTo>
                  <a:pt x="42724" y="1368"/>
                  <a:pt x="42744" y="1368"/>
                  <a:pt x="42763" y="1368"/>
                </a:cubicBezTo>
                <a:cubicBezTo>
                  <a:pt x="42763" y="1353"/>
                  <a:pt x="42763" y="1339"/>
                  <a:pt x="42763" y="1325"/>
                </a:cubicBezTo>
                <a:cubicBezTo>
                  <a:pt x="42744" y="1325"/>
                  <a:pt x="42724" y="1325"/>
                  <a:pt x="42705" y="1325"/>
                </a:cubicBezTo>
                <a:cubicBezTo>
                  <a:pt x="42705" y="1339"/>
                  <a:pt x="42705" y="1353"/>
                  <a:pt x="42705" y="1368"/>
                </a:cubicBezTo>
                <a:close/>
                <a:moveTo>
                  <a:pt x="43320" y="1346"/>
                </a:moveTo>
                <a:cubicBezTo>
                  <a:pt x="43340" y="1346"/>
                  <a:pt x="43359" y="1346"/>
                  <a:pt x="43379" y="1346"/>
                </a:cubicBezTo>
                <a:cubicBezTo>
                  <a:pt x="43379" y="1332"/>
                  <a:pt x="43379" y="1317"/>
                  <a:pt x="43379" y="1302"/>
                </a:cubicBezTo>
                <a:cubicBezTo>
                  <a:pt x="43359" y="1302"/>
                  <a:pt x="43340" y="1302"/>
                  <a:pt x="43320" y="1302"/>
                </a:cubicBezTo>
                <a:cubicBezTo>
                  <a:pt x="43320" y="1317"/>
                  <a:pt x="43320" y="1332"/>
                  <a:pt x="43320" y="1346"/>
                </a:cubicBezTo>
                <a:close/>
                <a:moveTo>
                  <a:pt x="44844" y="1325"/>
                </a:moveTo>
                <a:cubicBezTo>
                  <a:pt x="44911" y="1331"/>
                  <a:pt x="44954" y="1319"/>
                  <a:pt x="44962" y="1280"/>
                </a:cubicBezTo>
                <a:cubicBezTo>
                  <a:pt x="44910" y="1286"/>
                  <a:pt x="44815" y="1258"/>
                  <a:pt x="44844" y="1325"/>
                </a:cubicBezTo>
                <a:close/>
                <a:moveTo>
                  <a:pt x="44434" y="1302"/>
                </a:moveTo>
                <a:cubicBezTo>
                  <a:pt x="44315" y="1224"/>
                  <a:pt x="44365" y="1373"/>
                  <a:pt x="44434" y="1302"/>
                </a:cubicBezTo>
                <a:close/>
                <a:moveTo>
                  <a:pt x="43789" y="1325"/>
                </a:moveTo>
                <a:cubicBezTo>
                  <a:pt x="43628" y="1380"/>
                  <a:pt x="43697" y="1265"/>
                  <a:pt x="43526" y="1280"/>
                </a:cubicBezTo>
                <a:cubicBezTo>
                  <a:pt x="43526" y="1332"/>
                  <a:pt x="43475" y="1345"/>
                  <a:pt x="43496" y="1413"/>
                </a:cubicBezTo>
                <a:cubicBezTo>
                  <a:pt x="43454" y="1388"/>
                  <a:pt x="43424" y="1389"/>
                  <a:pt x="43408" y="1434"/>
                </a:cubicBezTo>
                <a:cubicBezTo>
                  <a:pt x="43467" y="1434"/>
                  <a:pt x="43526" y="1434"/>
                  <a:pt x="43584" y="1434"/>
                </a:cubicBezTo>
                <a:cubicBezTo>
                  <a:pt x="43586" y="1409"/>
                  <a:pt x="43573" y="1401"/>
                  <a:pt x="43555" y="1391"/>
                </a:cubicBezTo>
                <a:cubicBezTo>
                  <a:pt x="43537" y="1380"/>
                  <a:pt x="43583" y="1362"/>
                  <a:pt x="43584" y="1368"/>
                </a:cubicBezTo>
                <a:cubicBezTo>
                  <a:pt x="43581" y="1343"/>
                  <a:pt x="43531" y="1319"/>
                  <a:pt x="43584" y="1302"/>
                </a:cubicBezTo>
                <a:cubicBezTo>
                  <a:pt x="43621" y="1320"/>
                  <a:pt x="43766" y="1436"/>
                  <a:pt x="43789" y="1325"/>
                </a:cubicBezTo>
                <a:close/>
                <a:moveTo>
                  <a:pt x="47570" y="1325"/>
                </a:moveTo>
                <a:cubicBezTo>
                  <a:pt x="47629" y="1305"/>
                  <a:pt x="47577" y="1213"/>
                  <a:pt x="47541" y="1280"/>
                </a:cubicBezTo>
                <a:cubicBezTo>
                  <a:pt x="47559" y="1281"/>
                  <a:pt x="47575" y="1283"/>
                  <a:pt x="47570" y="1302"/>
                </a:cubicBezTo>
                <a:cubicBezTo>
                  <a:pt x="47554" y="1302"/>
                  <a:pt x="47537" y="1320"/>
                  <a:pt x="47570" y="1325"/>
                </a:cubicBezTo>
                <a:close/>
                <a:moveTo>
                  <a:pt x="46310" y="1368"/>
                </a:moveTo>
                <a:cubicBezTo>
                  <a:pt x="46200" y="1356"/>
                  <a:pt x="46337" y="1265"/>
                  <a:pt x="46193" y="1259"/>
                </a:cubicBezTo>
                <a:cubicBezTo>
                  <a:pt x="46208" y="1300"/>
                  <a:pt x="46225" y="1452"/>
                  <a:pt x="46310" y="1368"/>
                </a:cubicBezTo>
                <a:close/>
                <a:moveTo>
                  <a:pt x="44698" y="1280"/>
                </a:moveTo>
                <a:cubicBezTo>
                  <a:pt x="44643" y="1301"/>
                  <a:pt x="44600" y="1214"/>
                  <a:pt x="44580" y="1280"/>
                </a:cubicBezTo>
                <a:cubicBezTo>
                  <a:pt x="44632" y="1299"/>
                  <a:pt x="44671" y="1354"/>
                  <a:pt x="44698" y="1280"/>
                </a:cubicBezTo>
                <a:close/>
                <a:moveTo>
                  <a:pt x="49534" y="1280"/>
                </a:moveTo>
                <a:cubicBezTo>
                  <a:pt x="49553" y="1280"/>
                  <a:pt x="49573" y="1280"/>
                  <a:pt x="49592" y="1280"/>
                </a:cubicBezTo>
                <a:cubicBezTo>
                  <a:pt x="49592" y="1266"/>
                  <a:pt x="49592" y="1251"/>
                  <a:pt x="49592" y="1236"/>
                </a:cubicBezTo>
                <a:cubicBezTo>
                  <a:pt x="49573" y="1236"/>
                  <a:pt x="49553" y="1236"/>
                  <a:pt x="49534" y="1236"/>
                </a:cubicBezTo>
                <a:cubicBezTo>
                  <a:pt x="49534" y="1251"/>
                  <a:pt x="49534" y="1266"/>
                  <a:pt x="49534" y="1280"/>
                </a:cubicBezTo>
                <a:close/>
                <a:moveTo>
                  <a:pt x="45870" y="1280"/>
                </a:moveTo>
                <a:cubicBezTo>
                  <a:pt x="45889" y="1280"/>
                  <a:pt x="45909" y="1280"/>
                  <a:pt x="45928" y="1280"/>
                </a:cubicBezTo>
                <a:cubicBezTo>
                  <a:pt x="45928" y="1266"/>
                  <a:pt x="45928" y="1251"/>
                  <a:pt x="45928" y="1236"/>
                </a:cubicBezTo>
                <a:cubicBezTo>
                  <a:pt x="45909" y="1236"/>
                  <a:pt x="45889" y="1236"/>
                  <a:pt x="45870" y="1236"/>
                </a:cubicBezTo>
                <a:cubicBezTo>
                  <a:pt x="45870" y="1251"/>
                  <a:pt x="45870" y="1266"/>
                  <a:pt x="45870" y="1280"/>
                </a:cubicBezTo>
                <a:close/>
                <a:moveTo>
                  <a:pt x="43203" y="1259"/>
                </a:moveTo>
                <a:cubicBezTo>
                  <a:pt x="43232" y="1259"/>
                  <a:pt x="43238" y="1276"/>
                  <a:pt x="43262" y="1280"/>
                </a:cubicBezTo>
                <a:cubicBezTo>
                  <a:pt x="43259" y="1245"/>
                  <a:pt x="43265" y="1204"/>
                  <a:pt x="43203" y="1214"/>
                </a:cubicBezTo>
                <a:cubicBezTo>
                  <a:pt x="43203" y="1229"/>
                  <a:pt x="43203" y="1244"/>
                  <a:pt x="43203" y="1259"/>
                </a:cubicBezTo>
                <a:close/>
                <a:moveTo>
                  <a:pt x="42881" y="1368"/>
                </a:moveTo>
                <a:cubicBezTo>
                  <a:pt x="42870" y="1290"/>
                  <a:pt x="42802" y="1287"/>
                  <a:pt x="42851" y="1214"/>
                </a:cubicBezTo>
                <a:cubicBezTo>
                  <a:pt x="42832" y="1214"/>
                  <a:pt x="42812" y="1214"/>
                  <a:pt x="42792" y="1214"/>
                </a:cubicBezTo>
                <a:cubicBezTo>
                  <a:pt x="42775" y="1216"/>
                  <a:pt x="42758" y="1217"/>
                  <a:pt x="42763" y="1236"/>
                </a:cubicBezTo>
                <a:cubicBezTo>
                  <a:pt x="42834" y="1257"/>
                  <a:pt x="42746" y="1397"/>
                  <a:pt x="42881" y="1368"/>
                </a:cubicBezTo>
                <a:close/>
                <a:moveTo>
                  <a:pt x="49211" y="1259"/>
                </a:moveTo>
                <a:cubicBezTo>
                  <a:pt x="49216" y="1232"/>
                  <a:pt x="49264" y="1208"/>
                  <a:pt x="49211" y="1193"/>
                </a:cubicBezTo>
                <a:cubicBezTo>
                  <a:pt x="49207" y="1218"/>
                  <a:pt x="49159" y="1243"/>
                  <a:pt x="49211" y="1259"/>
                </a:cubicBezTo>
                <a:close/>
                <a:moveTo>
                  <a:pt x="45518" y="1214"/>
                </a:moveTo>
                <a:cubicBezTo>
                  <a:pt x="45486" y="1290"/>
                  <a:pt x="45732" y="1280"/>
                  <a:pt x="45665" y="1193"/>
                </a:cubicBezTo>
                <a:cubicBezTo>
                  <a:pt x="45582" y="1174"/>
                  <a:pt x="45589" y="1223"/>
                  <a:pt x="45518" y="1214"/>
                </a:cubicBezTo>
                <a:close/>
                <a:moveTo>
                  <a:pt x="42939" y="1236"/>
                </a:moveTo>
                <a:cubicBezTo>
                  <a:pt x="42958" y="1236"/>
                  <a:pt x="42978" y="1236"/>
                  <a:pt x="42998" y="1236"/>
                </a:cubicBezTo>
                <a:cubicBezTo>
                  <a:pt x="43043" y="1183"/>
                  <a:pt x="42898" y="1172"/>
                  <a:pt x="42910" y="1214"/>
                </a:cubicBezTo>
                <a:cubicBezTo>
                  <a:pt x="42928" y="1216"/>
                  <a:pt x="42944" y="1217"/>
                  <a:pt x="42939" y="1236"/>
                </a:cubicBezTo>
                <a:close/>
                <a:moveTo>
                  <a:pt x="40624" y="1214"/>
                </a:moveTo>
                <a:cubicBezTo>
                  <a:pt x="40812" y="1263"/>
                  <a:pt x="40702" y="1135"/>
                  <a:pt x="40624" y="1214"/>
                </a:cubicBezTo>
                <a:close/>
                <a:moveTo>
                  <a:pt x="49387" y="1214"/>
                </a:moveTo>
                <a:cubicBezTo>
                  <a:pt x="49407" y="1214"/>
                  <a:pt x="49426" y="1214"/>
                  <a:pt x="49446" y="1214"/>
                </a:cubicBezTo>
                <a:cubicBezTo>
                  <a:pt x="49492" y="1160"/>
                  <a:pt x="49347" y="1149"/>
                  <a:pt x="49358" y="1193"/>
                </a:cubicBezTo>
                <a:cubicBezTo>
                  <a:pt x="49375" y="1193"/>
                  <a:pt x="49393" y="1196"/>
                  <a:pt x="49387" y="1214"/>
                </a:cubicBezTo>
                <a:close/>
                <a:moveTo>
                  <a:pt x="45900" y="1214"/>
                </a:moveTo>
                <a:cubicBezTo>
                  <a:pt x="45949" y="1216"/>
                  <a:pt x="45975" y="1198"/>
                  <a:pt x="45987" y="1171"/>
                </a:cubicBezTo>
                <a:cubicBezTo>
                  <a:pt x="45942" y="1172"/>
                  <a:pt x="45886" y="1167"/>
                  <a:pt x="45900" y="1214"/>
                </a:cubicBezTo>
                <a:close/>
                <a:moveTo>
                  <a:pt x="42646" y="1236"/>
                </a:moveTo>
                <a:cubicBezTo>
                  <a:pt x="42664" y="1238"/>
                  <a:pt x="42681" y="1239"/>
                  <a:pt x="42676" y="1259"/>
                </a:cubicBezTo>
                <a:cubicBezTo>
                  <a:pt x="42695" y="1259"/>
                  <a:pt x="42714" y="1259"/>
                  <a:pt x="42734" y="1259"/>
                </a:cubicBezTo>
                <a:cubicBezTo>
                  <a:pt x="42719" y="1216"/>
                  <a:pt x="42798" y="1118"/>
                  <a:pt x="42734" y="1171"/>
                </a:cubicBezTo>
                <a:cubicBezTo>
                  <a:pt x="42743" y="1221"/>
                  <a:pt x="42649" y="1194"/>
                  <a:pt x="42646" y="1236"/>
                </a:cubicBezTo>
                <a:close/>
                <a:moveTo>
                  <a:pt x="51204" y="1193"/>
                </a:moveTo>
                <a:cubicBezTo>
                  <a:pt x="51204" y="1178"/>
                  <a:pt x="51204" y="1163"/>
                  <a:pt x="51204" y="1148"/>
                </a:cubicBezTo>
                <a:cubicBezTo>
                  <a:pt x="51203" y="1135"/>
                  <a:pt x="51199" y="1122"/>
                  <a:pt x="51175" y="1126"/>
                </a:cubicBezTo>
                <a:cubicBezTo>
                  <a:pt x="51167" y="1160"/>
                  <a:pt x="51111" y="1142"/>
                  <a:pt x="51087" y="1126"/>
                </a:cubicBezTo>
                <a:cubicBezTo>
                  <a:pt x="51078" y="1184"/>
                  <a:pt x="51128" y="1199"/>
                  <a:pt x="51204" y="1193"/>
                </a:cubicBezTo>
                <a:close/>
                <a:moveTo>
                  <a:pt x="48889" y="1148"/>
                </a:moveTo>
                <a:cubicBezTo>
                  <a:pt x="48833" y="1153"/>
                  <a:pt x="48824" y="1123"/>
                  <a:pt x="48772" y="1126"/>
                </a:cubicBezTo>
                <a:cubicBezTo>
                  <a:pt x="48725" y="1187"/>
                  <a:pt x="48898" y="1187"/>
                  <a:pt x="48889" y="1148"/>
                </a:cubicBezTo>
                <a:close/>
                <a:moveTo>
                  <a:pt x="43056" y="1236"/>
                </a:moveTo>
                <a:cubicBezTo>
                  <a:pt x="43186" y="1266"/>
                  <a:pt x="43082" y="1066"/>
                  <a:pt x="43056" y="1148"/>
                </a:cubicBezTo>
                <a:cubicBezTo>
                  <a:pt x="43144" y="1163"/>
                  <a:pt x="43028" y="1196"/>
                  <a:pt x="43056" y="1236"/>
                </a:cubicBezTo>
                <a:close/>
                <a:moveTo>
                  <a:pt x="49095" y="1148"/>
                </a:moveTo>
                <a:cubicBezTo>
                  <a:pt x="49114" y="1148"/>
                  <a:pt x="49133" y="1148"/>
                  <a:pt x="49153" y="1148"/>
                </a:cubicBezTo>
                <a:cubicBezTo>
                  <a:pt x="49153" y="1133"/>
                  <a:pt x="49153" y="1119"/>
                  <a:pt x="49153" y="1105"/>
                </a:cubicBezTo>
                <a:cubicBezTo>
                  <a:pt x="49133" y="1105"/>
                  <a:pt x="49114" y="1105"/>
                  <a:pt x="49095" y="1105"/>
                </a:cubicBezTo>
                <a:cubicBezTo>
                  <a:pt x="49095" y="1119"/>
                  <a:pt x="49095" y="1133"/>
                  <a:pt x="49095" y="1148"/>
                </a:cubicBezTo>
                <a:close/>
                <a:moveTo>
                  <a:pt x="29252" y="1148"/>
                </a:moveTo>
                <a:cubicBezTo>
                  <a:pt x="29271" y="1148"/>
                  <a:pt x="29290" y="1148"/>
                  <a:pt x="29310" y="1148"/>
                </a:cubicBezTo>
                <a:cubicBezTo>
                  <a:pt x="29310" y="1133"/>
                  <a:pt x="29310" y="1119"/>
                  <a:pt x="29310" y="1105"/>
                </a:cubicBezTo>
                <a:cubicBezTo>
                  <a:pt x="29290" y="1105"/>
                  <a:pt x="29271" y="1105"/>
                  <a:pt x="29252" y="1105"/>
                </a:cubicBezTo>
                <a:cubicBezTo>
                  <a:pt x="29252" y="1119"/>
                  <a:pt x="29252" y="1133"/>
                  <a:pt x="29252" y="1148"/>
                </a:cubicBezTo>
                <a:close/>
                <a:moveTo>
                  <a:pt x="51996" y="1105"/>
                </a:moveTo>
                <a:cubicBezTo>
                  <a:pt x="51927" y="1076"/>
                  <a:pt x="51941" y="1108"/>
                  <a:pt x="51849" y="1082"/>
                </a:cubicBezTo>
                <a:cubicBezTo>
                  <a:pt x="51838" y="1151"/>
                  <a:pt x="51990" y="1172"/>
                  <a:pt x="51996" y="1105"/>
                </a:cubicBezTo>
                <a:close/>
                <a:moveTo>
                  <a:pt x="51322" y="1148"/>
                </a:moveTo>
                <a:cubicBezTo>
                  <a:pt x="51329" y="1091"/>
                  <a:pt x="51372" y="1178"/>
                  <a:pt x="51439" y="1148"/>
                </a:cubicBezTo>
                <a:cubicBezTo>
                  <a:pt x="51439" y="1133"/>
                  <a:pt x="51439" y="1119"/>
                  <a:pt x="51439" y="1105"/>
                </a:cubicBezTo>
                <a:cubicBezTo>
                  <a:pt x="51410" y="1105"/>
                  <a:pt x="51404" y="1087"/>
                  <a:pt x="51381" y="1082"/>
                </a:cubicBezTo>
                <a:cubicBezTo>
                  <a:pt x="51374" y="1099"/>
                  <a:pt x="51379" y="1126"/>
                  <a:pt x="51352" y="1126"/>
                </a:cubicBezTo>
                <a:cubicBezTo>
                  <a:pt x="51367" y="1063"/>
                  <a:pt x="51236" y="1160"/>
                  <a:pt x="51322" y="1148"/>
                </a:cubicBezTo>
                <a:close/>
                <a:moveTo>
                  <a:pt x="47922" y="1193"/>
                </a:moveTo>
                <a:cubicBezTo>
                  <a:pt x="47941" y="1148"/>
                  <a:pt x="48023" y="1099"/>
                  <a:pt x="47922" y="1082"/>
                </a:cubicBezTo>
                <a:cubicBezTo>
                  <a:pt x="47931" y="1147"/>
                  <a:pt x="47805" y="1164"/>
                  <a:pt x="47922" y="1193"/>
                </a:cubicBezTo>
                <a:close/>
                <a:moveTo>
                  <a:pt x="46779" y="1126"/>
                </a:moveTo>
                <a:cubicBezTo>
                  <a:pt x="46799" y="1126"/>
                  <a:pt x="46818" y="1126"/>
                  <a:pt x="46837" y="1126"/>
                </a:cubicBezTo>
                <a:cubicBezTo>
                  <a:pt x="46837" y="1112"/>
                  <a:pt x="46837" y="1097"/>
                  <a:pt x="46837" y="1082"/>
                </a:cubicBezTo>
                <a:cubicBezTo>
                  <a:pt x="46818" y="1082"/>
                  <a:pt x="46799" y="1082"/>
                  <a:pt x="46779" y="1082"/>
                </a:cubicBezTo>
                <a:cubicBezTo>
                  <a:pt x="46779" y="1097"/>
                  <a:pt x="46779" y="1112"/>
                  <a:pt x="46779" y="1126"/>
                </a:cubicBezTo>
                <a:close/>
                <a:moveTo>
                  <a:pt x="45694" y="1105"/>
                </a:moveTo>
                <a:cubicBezTo>
                  <a:pt x="45665" y="1105"/>
                  <a:pt x="45659" y="1087"/>
                  <a:pt x="45635" y="1082"/>
                </a:cubicBezTo>
                <a:cubicBezTo>
                  <a:pt x="45552" y="1127"/>
                  <a:pt x="45695" y="1152"/>
                  <a:pt x="45694" y="1105"/>
                </a:cubicBezTo>
                <a:close/>
                <a:moveTo>
                  <a:pt x="41913" y="1126"/>
                </a:moveTo>
                <a:cubicBezTo>
                  <a:pt x="41933" y="1126"/>
                  <a:pt x="41952" y="1126"/>
                  <a:pt x="41972" y="1126"/>
                </a:cubicBezTo>
                <a:cubicBezTo>
                  <a:pt x="41972" y="1112"/>
                  <a:pt x="41972" y="1097"/>
                  <a:pt x="41972" y="1082"/>
                </a:cubicBezTo>
                <a:cubicBezTo>
                  <a:pt x="41952" y="1082"/>
                  <a:pt x="41933" y="1082"/>
                  <a:pt x="41913" y="1082"/>
                </a:cubicBezTo>
                <a:cubicBezTo>
                  <a:pt x="41913" y="1097"/>
                  <a:pt x="41913" y="1112"/>
                  <a:pt x="41913" y="1126"/>
                </a:cubicBezTo>
                <a:close/>
                <a:moveTo>
                  <a:pt x="16473" y="1126"/>
                </a:moveTo>
                <a:cubicBezTo>
                  <a:pt x="16492" y="1126"/>
                  <a:pt x="16512" y="1126"/>
                  <a:pt x="16531" y="1126"/>
                </a:cubicBezTo>
                <a:cubicBezTo>
                  <a:pt x="16531" y="1112"/>
                  <a:pt x="16531" y="1097"/>
                  <a:pt x="16531" y="1082"/>
                </a:cubicBezTo>
                <a:cubicBezTo>
                  <a:pt x="16512" y="1082"/>
                  <a:pt x="16492" y="1082"/>
                  <a:pt x="16473" y="1082"/>
                </a:cubicBezTo>
                <a:cubicBezTo>
                  <a:pt x="16473" y="1097"/>
                  <a:pt x="16473" y="1112"/>
                  <a:pt x="16473" y="1126"/>
                </a:cubicBezTo>
                <a:close/>
                <a:moveTo>
                  <a:pt x="52875" y="1126"/>
                </a:moveTo>
                <a:cubicBezTo>
                  <a:pt x="52883" y="1081"/>
                  <a:pt x="53005" y="1121"/>
                  <a:pt x="52993" y="1060"/>
                </a:cubicBezTo>
                <a:cubicBezTo>
                  <a:pt x="52909" y="1037"/>
                  <a:pt x="52789" y="1094"/>
                  <a:pt x="52875" y="1126"/>
                </a:cubicBezTo>
                <a:close/>
                <a:moveTo>
                  <a:pt x="49504" y="1126"/>
                </a:moveTo>
                <a:cubicBezTo>
                  <a:pt x="49590" y="1191"/>
                  <a:pt x="49711" y="1100"/>
                  <a:pt x="49592" y="1060"/>
                </a:cubicBezTo>
                <a:cubicBezTo>
                  <a:pt x="49638" y="1138"/>
                  <a:pt x="49493" y="1073"/>
                  <a:pt x="49504" y="1126"/>
                </a:cubicBezTo>
                <a:close/>
                <a:moveTo>
                  <a:pt x="41532" y="1082"/>
                </a:moveTo>
                <a:cubicBezTo>
                  <a:pt x="41497" y="1079"/>
                  <a:pt x="41465" y="1043"/>
                  <a:pt x="41445" y="1082"/>
                </a:cubicBezTo>
                <a:cubicBezTo>
                  <a:pt x="41479" y="1085"/>
                  <a:pt x="41511" y="1121"/>
                  <a:pt x="41532" y="1082"/>
                </a:cubicBezTo>
                <a:close/>
                <a:moveTo>
                  <a:pt x="50911" y="1060"/>
                </a:moveTo>
                <a:cubicBezTo>
                  <a:pt x="50793" y="983"/>
                  <a:pt x="50842" y="1132"/>
                  <a:pt x="50911" y="1060"/>
                </a:cubicBezTo>
                <a:close/>
                <a:moveTo>
                  <a:pt x="50677" y="1060"/>
                </a:moveTo>
                <a:cubicBezTo>
                  <a:pt x="50699" y="1078"/>
                  <a:pt x="50835" y="1054"/>
                  <a:pt x="50736" y="1016"/>
                </a:cubicBezTo>
                <a:cubicBezTo>
                  <a:pt x="50750" y="1034"/>
                  <a:pt x="50665" y="1051"/>
                  <a:pt x="50677" y="1060"/>
                </a:cubicBezTo>
                <a:close/>
                <a:moveTo>
                  <a:pt x="46807" y="1060"/>
                </a:moveTo>
                <a:cubicBezTo>
                  <a:pt x="46858" y="1061"/>
                  <a:pt x="46883" y="1043"/>
                  <a:pt x="46896" y="1016"/>
                </a:cubicBezTo>
                <a:cubicBezTo>
                  <a:pt x="46849" y="1018"/>
                  <a:pt x="46795" y="1013"/>
                  <a:pt x="46807" y="1060"/>
                </a:cubicBezTo>
                <a:close/>
                <a:moveTo>
                  <a:pt x="44404" y="1060"/>
                </a:moveTo>
                <a:cubicBezTo>
                  <a:pt x="44424" y="1060"/>
                  <a:pt x="44443" y="1060"/>
                  <a:pt x="44463" y="1060"/>
                </a:cubicBezTo>
                <a:cubicBezTo>
                  <a:pt x="44508" y="1006"/>
                  <a:pt x="44364" y="995"/>
                  <a:pt x="44375" y="1039"/>
                </a:cubicBezTo>
                <a:cubicBezTo>
                  <a:pt x="44393" y="1040"/>
                  <a:pt x="44409" y="1042"/>
                  <a:pt x="44404" y="1060"/>
                </a:cubicBezTo>
                <a:close/>
                <a:moveTo>
                  <a:pt x="41474" y="1039"/>
                </a:moveTo>
                <a:cubicBezTo>
                  <a:pt x="41591" y="1034"/>
                  <a:pt x="41593" y="1036"/>
                  <a:pt x="41562" y="1105"/>
                </a:cubicBezTo>
                <a:cubicBezTo>
                  <a:pt x="41606" y="1100"/>
                  <a:pt x="41670" y="1112"/>
                  <a:pt x="41679" y="1082"/>
                </a:cubicBezTo>
                <a:cubicBezTo>
                  <a:pt x="41643" y="1080"/>
                  <a:pt x="41609" y="1076"/>
                  <a:pt x="41620" y="1039"/>
                </a:cubicBezTo>
                <a:cubicBezTo>
                  <a:pt x="41643" y="1033"/>
                  <a:pt x="41678" y="1037"/>
                  <a:pt x="41679" y="1016"/>
                </a:cubicBezTo>
                <a:cubicBezTo>
                  <a:pt x="41623" y="1021"/>
                  <a:pt x="41389" y="1001"/>
                  <a:pt x="41474" y="1039"/>
                </a:cubicBezTo>
                <a:close/>
                <a:moveTo>
                  <a:pt x="39480" y="1060"/>
                </a:moveTo>
                <a:cubicBezTo>
                  <a:pt x="39530" y="1103"/>
                  <a:pt x="39452" y="1064"/>
                  <a:pt x="39422" y="1105"/>
                </a:cubicBezTo>
                <a:cubicBezTo>
                  <a:pt x="39430" y="1094"/>
                  <a:pt x="39480" y="1117"/>
                  <a:pt x="39480" y="1126"/>
                </a:cubicBezTo>
                <a:cubicBezTo>
                  <a:pt x="39480" y="1129"/>
                  <a:pt x="39426" y="1124"/>
                  <a:pt x="39422" y="1126"/>
                </a:cubicBezTo>
                <a:cubicBezTo>
                  <a:pt x="39414" y="1132"/>
                  <a:pt x="39434" y="1179"/>
                  <a:pt x="39452" y="1171"/>
                </a:cubicBezTo>
                <a:cubicBezTo>
                  <a:pt x="39458" y="1153"/>
                  <a:pt x="39476" y="1145"/>
                  <a:pt x="39510" y="1148"/>
                </a:cubicBezTo>
                <a:cubicBezTo>
                  <a:pt x="39498" y="1073"/>
                  <a:pt x="39598" y="1082"/>
                  <a:pt x="39627" y="1039"/>
                </a:cubicBezTo>
                <a:cubicBezTo>
                  <a:pt x="39593" y="1010"/>
                  <a:pt x="39517" y="1029"/>
                  <a:pt x="39480" y="1060"/>
                </a:cubicBezTo>
                <a:close/>
                <a:moveTo>
                  <a:pt x="29047" y="1105"/>
                </a:moveTo>
                <a:cubicBezTo>
                  <a:pt x="29045" y="1074"/>
                  <a:pt x="29060" y="1057"/>
                  <a:pt x="29076" y="1039"/>
                </a:cubicBezTo>
                <a:cubicBezTo>
                  <a:pt x="29058" y="1032"/>
                  <a:pt x="28962" y="983"/>
                  <a:pt x="28958" y="1039"/>
                </a:cubicBezTo>
                <a:cubicBezTo>
                  <a:pt x="29026" y="1031"/>
                  <a:pt x="28991" y="1102"/>
                  <a:pt x="29047" y="1105"/>
                </a:cubicBezTo>
                <a:close/>
                <a:moveTo>
                  <a:pt x="19961" y="1016"/>
                </a:moveTo>
                <a:cubicBezTo>
                  <a:pt x="19958" y="1016"/>
                  <a:pt x="19937" y="1062"/>
                  <a:pt x="19931" y="1060"/>
                </a:cubicBezTo>
                <a:cubicBezTo>
                  <a:pt x="19955" y="1067"/>
                  <a:pt x="20072" y="1094"/>
                  <a:pt x="20077" y="1016"/>
                </a:cubicBezTo>
                <a:cubicBezTo>
                  <a:pt x="19989" y="1049"/>
                  <a:pt x="20008" y="1010"/>
                  <a:pt x="19961" y="1016"/>
                </a:cubicBezTo>
                <a:close/>
                <a:moveTo>
                  <a:pt x="18729" y="1060"/>
                </a:moveTo>
                <a:cubicBezTo>
                  <a:pt x="18780" y="1061"/>
                  <a:pt x="18804" y="1043"/>
                  <a:pt x="18817" y="1016"/>
                </a:cubicBezTo>
                <a:cubicBezTo>
                  <a:pt x="18767" y="1015"/>
                  <a:pt x="18742" y="1033"/>
                  <a:pt x="18729" y="1060"/>
                </a:cubicBezTo>
                <a:close/>
                <a:moveTo>
                  <a:pt x="16678" y="1039"/>
                </a:moveTo>
                <a:cubicBezTo>
                  <a:pt x="16559" y="961"/>
                  <a:pt x="16608" y="1109"/>
                  <a:pt x="16678" y="1039"/>
                </a:cubicBezTo>
                <a:close/>
                <a:moveTo>
                  <a:pt x="52025" y="1148"/>
                </a:moveTo>
                <a:cubicBezTo>
                  <a:pt x="52060" y="1152"/>
                  <a:pt x="52109" y="1145"/>
                  <a:pt x="52113" y="1171"/>
                </a:cubicBezTo>
                <a:cubicBezTo>
                  <a:pt x="52120" y="1187"/>
                  <a:pt x="52114" y="1214"/>
                  <a:pt x="52142" y="1214"/>
                </a:cubicBezTo>
                <a:cubicBezTo>
                  <a:pt x="52130" y="1125"/>
                  <a:pt x="52267" y="1147"/>
                  <a:pt x="52289" y="1082"/>
                </a:cubicBezTo>
                <a:cubicBezTo>
                  <a:pt x="52237" y="1070"/>
                  <a:pt x="52117" y="1109"/>
                  <a:pt x="52113" y="1060"/>
                </a:cubicBezTo>
                <a:cubicBezTo>
                  <a:pt x="52232" y="1072"/>
                  <a:pt x="52115" y="982"/>
                  <a:pt x="52055" y="994"/>
                </a:cubicBezTo>
                <a:cubicBezTo>
                  <a:pt x="52015" y="1037"/>
                  <a:pt x="52076" y="1083"/>
                  <a:pt x="52025" y="1148"/>
                </a:cubicBezTo>
                <a:close/>
                <a:moveTo>
                  <a:pt x="51527" y="1105"/>
                </a:moveTo>
                <a:cubicBezTo>
                  <a:pt x="51471" y="1145"/>
                  <a:pt x="51552" y="1179"/>
                  <a:pt x="51585" y="1214"/>
                </a:cubicBezTo>
                <a:cubicBezTo>
                  <a:pt x="51592" y="1198"/>
                  <a:pt x="51586" y="1171"/>
                  <a:pt x="51615" y="1171"/>
                </a:cubicBezTo>
                <a:cubicBezTo>
                  <a:pt x="51708" y="1167"/>
                  <a:pt x="51743" y="1120"/>
                  <a:pt x="51732" y="1039"/>
                </a:cubicBezTo>
                <a:cubicBezTo>
                  <a:pt x="51696" y="1036"/>
                  <a:pt x="51662" y="1031"/>
                  <a:pt x="51674" y="994"/>
                </a:cubicBezTo>
                <a:cubicBezTo>
                  <a:pt x="51605" y="994"/>
                  <a:pt x="51537" y="994"/>
                  <a:pt x="51468" y="994"/>
                </a:cubicBezTo>
                <a:cubicBezTo>
                  <a:pt x="51467" y="1033"/>
                  <a:pt x="51491" y="1051"/>
                  <a:pt x="51527" y="1060"/>
                </a:cubicBezTo>
                <a:cubicBezTo>
                  <a:pt x="51584" y="1067"/>
                  <a:pt x="51585" y="1030"/>
                  <a:pt x="51615" y="1016"/>
                </a:cubicBezTo>
                <a:cubicBezTo>
                  <a:pt x="51577" y="1103"/>
                  <a:pt x="51701" y="1069"/>
                  <a:pt x="51703" y="1126"/>
                </a:cubicBezTo>
                <a:cubicBezTo>
                  <a:pt x="51613" y="1142"/>
                  <a:pt x="51617" y="1088"/>
                  <a:pt x="51527" y="1105"/>
                </a:cubicBezTo>
                <a:close/>
                <a:moveTo>
                  <a:pt x="45518" y="1016"/>
                </a:moveTo>
                <a:cubicBezTo>
                  <a:pt x="45379" y="955"/>
                  <a:pt x="45447" y="1088"/>
                  <a:pt x="45518" y="1016"/>
                </a:cubicBezTo>
                <a:close/>
                <a:moveTo>
                  <a:pt x="41826" y="1016"/>
                </a:moveTo>
                <a:cubicBezTo>
                  <a:pt x="41823" y="1015"/>
                  <a:pt x="41829" y="995"/>
                  <a:pt x="41826" y="994"/>
                </a:cubicBezTo>
                <a:cubicBezTo>
                  <a:pt x="41791" y="986"/>
                  <a:pt x="41708" y="995"/>
                  <a:pt x="41708" y="1016"/>
                </a:cubicBezTo>
                <a:cubicBezTo>
                  <a:pt x="41708" y="1058"/>
                  <a:pt x="41751" y="1010"/>
                  <a:pt x="41767" y="1016"/>
                </a:cubicBezTo>
                <a:cubicBezTo>
                  <a:pt x="41739" y="1007"/>
                  <a:pt x="41815" y="1087"/>
                  <a:pt x="41884" y="1060"/>
                </a:cubicBezTo>
                <a:cubicBezTo>
                  <a:pt x="41890" y="1018"/>
                  <a:pt x="41864" y="1028"/>
                  <a:pt x="41826" y="1016"/>
                </a:cubicBezTo>
                <a:close/>
                <a:moveTo>
                  <a:pt x="39715" y="1082"/>
                </a:moveTo>
                <a:cubicBezTo>
                  <a:pt x="39714" y="1052"/>
                  <a:pt x="39729" y="1034"/>
                  <a:pt x="39744" y="1016"/>
                </a:cubicBezTo>
                <a:cubicBezTo>
                  <a:pt x="39709" y="1013"/>
                  <a:pt x="39678" y="977"/>
                  <a:pt x="39656" y="1016"/>
                </a:cubicBezTo>
                <a:cubicBezTo>
                  <a:pt x="39705" y="1016"/>
                  <a:pt x="39673" y="1078"/>
                  <a:pt x="39715" y="1082"/>
                </a:cubicBezTo>
                <a:close/>
                <a:moveTo>
                  <a:pt x="35026" y="1060"/>
                </a:moveTo>
                <a:cubicBezTo>
                  <a:pt x="35105" y="1075"/>
                  <a:pt x="35082" y="1015"/>
                  <a:pt x="35113" y="994"/>
                </a:cubicBezTo>
                <a:cubicBezTo>
                  <a:pt x="35035" y="979"/>
                  <a:pt x="35057" y="1040"/>
                  <a:pt x="35026" y="1060"/>
                </a:cubicBezTo>
                <a:close/>
                <a:moveTo>
                  <a:pt x="28284" y="994"/>
                </a:moveTo>
                <a:cubicBezTo>
                  <a:pt x="28265" y="994"/>
                  <a:pt x="28246" y="994"/>
                  <a:pt x="28226" y="994"/>
                </a:cubicBezTo>
                <a:cubicBezTo>
                  <a:pt x="28066" y="988"/>
                  <a:pt x="28290" y="1057"/>
                  <a:pt x="28284" y="994"/>
                </a:cubicBezTo>
                <a:close/>
                <a:moveTo>
                  <a:pt x="25559" y="1039"/>
                </a:moveTo>
                <a:cubicBezTo>
                  <a:pt x="25596" y="1040"/>
                  <a:pt x="25599" y="1066"/>
                  <a:pt x="25646" y="1060"/>
                </a:cubicBezTo>
                <a:cubicBezTo>
                  <a:pt x="25648" y="1022"/>
                  <a:pt x="25624" y="1004"/>
                  <a:pt x="25587" y="994"/>
                </a:cubicBezTo>
                <a:cubicBezTo>
                  <a:pt x="25589" y="1016"/>
                  <a:pt x="25564" y="1021"/>
                  <a:pt x="25559" y="1039"/>
                </a:cubicBezTo>
                <a:close/>
                <a:moveTo>
                  <a:pt x="20634" y="1039"/>
                </a:moveTo>
                <a:cubicBezTo>
                  <a:pt x="20654" y="1039"/>
                  <a:pt x="20673" y="1039"/>
                  <a:pt x="20693" y="1039"/>
                </a:cubicBezTo>
                <a:cubicBezTo>
                  <a:pt x="20693" y="1024"/>
                  <a:pt x="20693" y="1009"/>
                  <a:pt x="20693" y="994"/>
                </a:cubicBezTo>
                <a:cubicBezTo>
                  <a:pt x="20673" y="994"/>
                  <a:pt x="20654" y="994"/>
                  <a:pt x="20634" y="994"/>
                </a:cubicBezTo>
                <a:cubicBezTo>
                  <a:pt x="20634" y="1009"/>
                  <a:pt x="20634" y="1024"/>
                  <a:pt x="20634" y="1039"/>
                </a:cubicBezTo>
                <a:close/>
                <a:moveTo>
                  <a:pt x="19550" y="1039"/>
                </a:moveTo>
                <a:cubicBezTo>
                  <a:pt x="19569" y="1039"/>
                  <a:pt x="19589" y="1039"/>
                  <a:pt x="19609" y="1039"/>
                </a:cubicBezTo>
                <a:cubicBezTo>
                  <a:pt x="19609" y="1024"/>
                  <a:pt x="19609" y="1009"/>
                  <a:pt x="19609" y="994"/>
                </a:cubicBezTo>
                <a:cubicBezTo>
                  <a:pt x="19589" y="994"/>
                  <a:pt x="19569" y="994"/>
                  <a:pt x="19550" y="994"/>
                </a:cubicBezTo>
                <a:cubicBezTo>
                  <a:pt x="19550" y="1009"/>
                  <a:pt x="19550" y="1024"/>
                  <a:pt x="19550" y="1039"/>
                </a:cubicBezTo>
                <a:close/>
                <a:moveTo>
                  <a:pt x="13688" y="1060"/>
                </a:moveTo>
                <a:cubicBezTo>
                  <a:pt x="13708" y="1060"/>
                  <a:pt x="13727" y="1060"/>
                  <a:pt x="13747" y="1060"/>
                </a:cubicBezTo>
                <a:cubicBezTo>
                  <a:pt x="13747" y="1039"/>
                  <a:pt x="13770" y="1034"/>
                  <a:pt x="13776" y="1016"/>
                </a:cubicBezTo>
                <a:cubicBezTo>
                  <a:pt x="13736" y="1018"/>
                  <a:pt x="13712" y="1006"/>
                  <a:pt x="13688" y="994"/>
                </a:cubicBezTo>
                <a:cubicBezTo>
                  <a:pt x="13688" y="1016"/>
                  <a:pt x="13688" y="1039"/>
                  <a:pt x="13688" y="1060"/>
                </a:cubicBezTo>
                <a:close/>
                <a:moveTo>
                  <a:pt x="54927" y="1039"/>
                </a:moveTo>
                <a:cubicBezTo>
                  <a:pt x="54931" y="1012"/>
                  <a:pt x="54979" y="988"/>
                  <a:pt x="54927" y="973"/>
                </a:cubicBezTo>
                <a:cubicBezTo>
                  <a:pt x="54923" y="998"/>
                  <a:pt x="54874" y="1022"/>
                  <a:pt x="54927" y="1039"/>
                </a:cubicBezTo>
                <a:close/>
                <a:moveTo>
                  <a:pt x="53579" y="1039"/>
                </a:moveTo>
                <a:cubicBezTo>
                  <a:pt x="53629" y="1048"/>
                  <a:pt x="53654" y="1004"/>
                  <a:pt x="53667" y="1039"/>
                </a:cubicBezTo>
                <a:cubicBezTo>
                  <a:pt x="53633" y="1043"/>
                  <a:pt x="53621" y="1063"/>
                  <a:pt x="53608" y="1082"/>
                </a:cubicBezTo>
                <a:cubicBezTo>
                  <a:pt x="53651" y="1079"/>
                  <a:pt x="53716" y="1090"/>
                  <a:pt x="53725" y="1060"/>
                </a:cubicBezTo>
                <a:cubicBezTo>
                  <a:pt x="53675" y="1051"/>
                  <a:pt x="53732" y="1032"/>
                  <a:pt x="53725" y="994"/>
                </a:cubicBezTo>
                <a:cubicBezTo>
                  <a:pt x="53703" y="989"/>
                  <a:pt x="53667" y="994"/>
                  <a:pt x="53667" y="973"/>
                </a:cubicBezTo>
                <a:cubicBezTo>
                  <a:pt x="53611" y="968"/>
                  <a:pt x="53601" y="997"/>
                  <a:pt x="53549" y="994"/>
                </a:cubicBezTo>
                <a:cubicBezTo>
                  <a:pt x="53575" y="943"/>
                  <a:pt x="53350" y="982"/>
                  <a:pt x="53462" y="994"/>
                </a:cubicBezTo>
                <a:cubicBezTo>
                  <a:pt x="53532" y="960"/>
                  <a:pt x="53555" y="1034"/>
                  <a:pt x="53579" y="1039"/>
                </a:cubicBezTo>
                <a:close/>
                <a:moveTo>
                  <a:pt x="43467" y="1016"/>
                </a:moveTo>
                <a:cubicBezTo>
                  <a:pt x="43486" y="1016"/>
                  <a:pt x="43506" y="1016"/>
                  <a:pt x="43526" y="1016"/>
                </a:cubicBezTo>
                <a:cubicBezTo>
                  <a:pt x="43526" y="1001"/>
                  <a:pt x="43526" y="987"/>
                  <a:pt x="43526" y="973"/>
                </a:cubicBezTo>
                <a:cubicBezTo>
                  <a:pt x="43506" y="973"/>
                  <a:pt x="43486" y="973"/>
                  <a:pt x="43467" y="973"/>
                </a:cubicBezTo>
                <a:cubicBezTo>
                  <a:pt x="43467" y="987"/>
                  <a:pt x="43467" y="1001"/>
                  <a:pt x="43467" y="1016"/>
                </a:cubicBezTo>
                <a:close/>
                <a:moveTo>
                  <a:pt x="42060" y="1016"/>
                </a:moveTo>
                <a:cubicBezTo>
                  <a:pt x="42079" y="1016"/>
                  <a:pt x="42098" y="1016"/>
                  <a:pt x="42119" y="1016"/>
                </a:cubicBezTo>
                <a:cubicBezTo>
                  <a:pt x="42165" y="962"/>
                  <a:pt x="42019" y="952"/>
                  <a:pt x="42031" y="994"/>
                </a:cubicBezTo>
                <a:cubicBezTo>
                  <a:pt x="42048" y="995"/>
                  <a:pt x="42065" y="998"/>
                  <a:pt x="42060" y="1016"/>
                </a:cubicBezTo>
                <a:close/>
                <a:moveTo>
                  <a:pt x="40711" y="1105"/>
                </a:moveTo>
                <a:cubicBezTo>
                  <a:pt x="40736" y="1042"/>
                  <a:pt x="40670" y="1048"/>
                  <a:pt x="40682" y="994"/>
                </a:cubicBezTo>
                <a:cubicBezTo>
                  <a:pt x="40600" y="976"/>
                  <a:pt x="40607" y="1025"/>
                  <a:pt x="40536" y="1016"/>
                </a:cubicBezTo>
                <a:cubicBezTo>
                  <a:pt x="40514" y="1091"/>
                  <a:pt x="40655" y="1045"/>
                  <a:pt x="40624" y="1126"/>
                </a:cubicBezTo>
                <a:cubicBezTo>
                  <a:pt x="40694" y="1113"/>
                  <a:pt x="40837" y="1154"/>
                  <a:pt x="40859" y="1105"/>
                </a:cubicBezTo>
                <a:cubicBezTo>
                  <a:pt x="40729" y="1136"/>
                  <a:pt x="40857" y="973"/>
                  <a:pt x="40770" y="973"/>
                </a:cubicBezTo>
                <a:cubicBezTo>
                  <a:pt x="40743" y="1010"/>
                  <a:pt x="40760" y="1082"/>
                  <a:pt x="40711" y="1105"/>
                </a:cubicBezTo>
                <a:close/>
                <a:moveTo>
                  <a:pt x="32769" y="1060"/>
                </a:moveTo>
                <a:cubicBezTo>
                  <a:pt x="32811" y="1094"/>
                  <a:pt x="32918" y="1079"/>
                  <a:pt x="33004" y="1082"/>
                </a:cubicBezTo>
                <a:cubicBezTo>
                  <a:pt x="33030" y="1019"/>
                  <a:pt x="32949" y="1032"/>
                  <a:pt x="32915" y="1016"/>
                </a:cubicBezTo>
                <a:cubicBezTo>
                  <a:pt x="32885" y="1002"/>
                  <a:pt x="32838" y="962"/>
                  <a:pt x="32798" y="973"/>
                </a:cubicBezTo>
                <a:cubicBezTo>
                  <a:pt x="32800" y="1010"/>
                  <a:pt x="32791" y="1040"/>
                  <a:pt x="32769" y="1060"/>
                </a:cubicBezTo>
                <a:close/>
                <a:moveTo>
                  <a:pt x="32446" y="1016"/>
                </a:moveTo>
                <a:cubicBezTo>
                  <a:pt x="32497" y="1018"/>
                  <a:pt x="32521" y="1000"/>
                  <a:pt x="32535" y="973"/>
                </a:cubicBezTo>
                <a:cubicBezTo>
                  <a:pt x="32484" y="971"/>
                  <a:pt x="32459" y="989"/>
                  <a:pt x="32446" y="1016"/>
                </a:cubicBezTo>
                <a:close/>
                <a:moveTo>
                  <a:pt x="27757" y="1060"/>
                </a:moveTo>
                <a:cubicBezTo>
                  <a:pt x="27756" y="1030"/>
                  <a:pt x="27771" y="1012"/>
                  <a:pt x="27786" y="994"/>
                </a:cubicBezTo>
                <a:cubicBezTo>
                  <a:pt x="27735" y="996"/>
                  <a:pt x="27695" y="989"/>
                  <a:pt x="27668" y="973"/>
                </a:cubicBezTo>
                <a:cubicBezTo>
                  <a:pt x="27663" y="1027"/>
                  <a:pt x="27714" y="1041"/>
                  <a:pt x="27757" y="1060"/>
                </a:cubicBezTo>
                <a:close/>
                <a:moveTo>
                  <a:pt x="16765" y="1060"/>
                </a:moveTo>
                <a:cubicBezTo>
                  <a:pt x="16804" y="1031"/>
                  <a:pt x="16804" y="979"/>
                  <a:pt x="16737" y="973"/>
                </a:cubicBezTo>
                <a:cubicBezTo>
                  <a:pt x="16732" y="1027"/>
                  <a:pt x="16680" y="1041"/>
                  <a:pt x="16765" y="1060"/>
                </a:cubicBezTo>
                <a:close/>
                <a:moveTo>
                  <a:pt x="16062" y="1082"/>
                </a:moveTo>
                <a:cubicBezTo>
                  <a:pt x="16151" y="1082"/>
                  <a:pt x="16183" y="953"/>
                  <a:pt x="16062" y="973"/>
                </a:cubicBezTo>
                <a:cubicBezTo>
                  <a:pt x="16062" y="1009"/>
                  <a:pt x="16062" y="1045"/>
                  <a:pt x="16062" y="1082"/>
                </a:cubicBezTo>
                <a:close/>
                <a:moveTo>
                  <a:pt x="53344" y="1039"/>
                </a:moveTo>
                <a:cubicBezTo>
                  <a:pt x="53393" y="995"/>
                  <a:pt x="53342" y="1010"/>
                  <a:pt x="53344" y="950"/>
                </a:cubicBezTo>
                <a:cubicBezTo>
                  <a:pt x="53231" y="932"/>
                  <a:pt x="53231" y="1055"/>
                  <a:pt x="53344" y="1039"/>
                </a:cubicBezTo>
                <a:close/>
                <a:moveTo>
                  <a:pt x="50589" y="950"/>
                </a:moveTo>
                <a:cubicBezTo>
                  <a:pt x="50569" y="950"/>
                  <a:pt x="50550" y="950"/>
                  <a:pt x="50530" y="950"/>
                </a:cubicBezTo>
                <a:cubicBezTo>
                  <a:pt x="50507" y="955"/>
                  <a:pt x="50472" y="951"/>
                  <a:pt x="50472" y="973"/>
                </a:cubicBezTo>
                <a:cubicBezTo>
                  <a:pt x="50515" y="968"/>
                  <a:pt x="50580" y="980"/>
                  <a:pt x="50589" y="950"/>
                </a:cubicBezTo>
                <a:close/>
                <a:moveTo>
                  <a:pt x="50324" y="1039"/>
                </a:moveTo>
                <a:cubicBezTo>
                  <a:pt x="50333" y="988"/>
                  <a:pt x="50319" y="956"/>
                  <a:pt x="50267" y="950"/>
                </a:cubicBezTo>
                <a:cubicBezTo>
                  <a:pt x="50274" y="989"/>
                  <a:pt x="50237" y="1060"/>
                  <a:pt x="50324" y="1039"/>
                </a:cubicBezTo>
                <a:close/>
                <a:moveTo>
                  <a:pt x="49592" y="994"/>
                </a:moveTo>
                <a:cubicBezTo>
                  <a:pt x="49612" y="994"/>
                  <a:pt x="49631" y="994"/>
                  <a:pt x="49652" y="994"/>
                </a:cubicBezTo>
                <a:cubicBezTo>
                  <a:pt x="49652" y="979"/>
                  <a:pt x="49652" y="965"/>
                  <a:pt x="49652" y="950"/>
                </a:cubicBezTo>
                <a:cubicBezTo>
                  <a:pt x="49631" y="950"/>
                  <a:pt x="49612" y="950"/>
                  <a:pt x="49592" y="950"/>
                </a:cubicBezTo>
                <a:cubicBezTo>
                  <a:pt x="49592" y="965"/>
                  <a:pt x="49592" y="979"/>
                  <a:pt x="49592" y="994"/>
                </a:cubicBezTo>
                <a:close/>
                <a:moveTo>
                  <a:pt x="47101" y="1039"/>
                </a:moveTo>
                <a:cubicBezTo>
                  <a:pt x="47139" y="1009"/>
                  <a:pt x="47140" y="956"/>
                  <a:pt x="47072" y="950"/>
                </a:cubicBezTo>
                <a:cubicBezTo>
                  <a:pt x="47077" y="983"/>
                  <a:pt x="47061" y="1031"/>
                  <a:pt x="47101" y="1039"/>
                </a:cubicBezTo>
                <a:close/>
                <a:moveTo>
                  <a:pt x="40741" y="950"/>
                </a:moveTo>
                <a:cubicBezTo>
                  <a:pt x="40721" y="950"/>
                  <a:pt x="40702" y="950"/>
                  <a:pt x="40682" y="950"/>
                </a:cubicBezTo>
                <a:cubicBezTo>
                  <a:pt x="40659" y="955"/>
                  <a:pt x="40624" y="951"/>
                  <a:pt x="40624" y="973"/>
                </a:cubicBezTo>
                <a:cubicBezTo>
                  <a:pt x="40667" y="968"/>
                  <a:pt x="40732" y="980"/>
                  <a:pt x="40741" y="950"/>
                </a:cubicBezTo>
                <a:close/>
                <a:moveTo>
                  <a:pt x="32710" y="1039"/>
                </a:moveTo>
                <a:cubicBezTo>
                  <a:pt x="32711" y="995"/>
                  <a:pt x="32790" y="1010"/>
                  <a:pt x="32769" y="950"/>
                </a:cubicBezTo>
                <a:cubicBezTo>
                  <a:pt x="32740" y="950"/>
                  <a:pt x="32710" y="950"/>
                  <a:pt x="32680" y="950"/>
                </a:cubicBezTo>
                <a:cubicBezTo>
                  <a:pt x="32686" y="983"/>
                  <a:pt x="32670" y="1031"/>
                  <a:pt x="32710" y="1039"/>
                </a:cubicBezTo>
                <a:close/>
                <a:moveTo>
                  <a:pt x="25441" y="950"/>
                </a:moveTo>
                <a:cubicBezTo>
                  <a:pt x="25416" y="931"/>
                  <a:pt x="25357" y="967"/>
                  <a:pt x="25353" y="973"/>
                </a:cubicBezTo>
                <a:cubicBezTo>
                  <a:pt x="25322" y="1015"/>
                  <a:pt x="25463" y="967"/>
                  <a:pt x="25441" y="950"/>
                </a:cubicBezTo>
                <a:close/>
                <a:moveTo>
                  <a:pt x="15857" y="973"/>
                </a:moveTo>
                <a:cubicBezTo>
                  <a:pt x="15817" y="965"/>
                  <a:pt x="15801" y="941"/>
                  <a:pt x="15740" y="950"/>
                </a:cubicBezTo>
                <a:cubicBezTo>
                  <a:pt x="15692" y="1012"/>
                  <a:pt x="15867" y="1011"/>
                  <a:pt x="15857" y="973"/>
                </a:cubicBezTo>
                <a:close/>
                <a:moveTo>
                  <a:pt x="13542" y="1016"/>
                </a:moveTo>
                <a:cubicBezTo>
                  <a:pt x="13542" y="1001"/>
                  <a:pt x="13542" y="987"/>
                  <a:pt x="13542" y="973"/>
                </a:cubicBezTo>
                <a:cubicBezTo>
                  <a:pt x="13488" y="899"/>
                  <a:pt x="13398" y="1039"/>
                  <a:pt x="13542" y="1016"/>
                </a:cubicBezTo>
                <a:close/>
                <a:moveTo>
                  <a:pt x="53111" y="1016"/>
                </a:moveTo>
                <a:cubicBezTo>
                  <a:pt x="53149" y="1016"/>
                  <a:pt x="53188" y="1016"/>
                  <a:pt x="53226" y="1016"/>
                </a:cubicBezTo>
                <a:cubicBezTo>
                  <a:pt x="53219" y="977"/>
                  <a:pt x="53257" y="905"/>
                  <a:pt x="53168" y="928"/>
                </a:cubicBezTo>
                <a:cubicBezTo>
                  <a:pt x="53201" y="998"/>
                  <a:pt x="53122" y="982"/>
                  <a:pt x="53111" y="1016"/>
                </a:cubicBezTo>
                <a:close/>
                <a:moveTo>
                  <a:pt x="52875" y="950"/>
                </a:moveTo>
                <a:cubicBezTo>
                  <a:pt x="52867" y="1001"/>
                  <a:pt x="52883" y="1033"/>
                  <a:pt x="52933" y="1039"/>
                </a:cubicBezTo>
                <a:cubicBezTo>
                  <a:pt x="52975" y="1025"/>
                  <a:pt x="52939" y="953"/>
                  <a:pt x="52993" y="950"/>
                </a:cubicBezTo>
                <a:cubicBezTo>
                  <a:pt x="53030" y="953"/>
                  <a:pt x="53204" y="953"/>
                  <a:pt x="53111" y="928"/>
                </a:cubicBezTo>
                <a:cubicBezTo>
                  <a:pt x="53025" y="931"/>
                  <a:pt x="52919" y="916"/>
                  <a:pt x="52875" y="950"/>
                </a:cubicBezTo>
                <a:close/>
                <a:moveTo>
                  <a:pt x="52347" y="928"/>
                </a:moveTo>
                <a:cubicBezTo>
                  <a:pt x="52228" y="903"/>
                  <a:pt x="52262" y="970"/>
                  <a:pt x="52231" y="994"/>
                </a:cubicBezTo>
                <a:cubicBezTo>
                  <a:pt x="52216" y="1006"/>
                  <a:pt x="52166" y="990"/>
                  <a:pt x="52172" y="1016"/>
                </a:cubicBezTo>
                <a:cubicBezTo>
                  <a:pt x="52245" y="1030"/>
                  <a:pt x="52270" y="1034"/>
                  <a:pt x="52377" y="1060"/>
                </a:cubicBezTo>
                <a:cubicBezTo>
                  <a:pt x="52412" y="995"/>
                  <a:pt x="52385" y="985"/>
                  <a:pt x="52347" y="928"/>
                </a:cubicBezTo>
                <a:close/>
                <a:moveTo>
                  <a:pt x="51909" y="1016"/>
                </a:moveTo>
                <a:cubicBezTo>
                  <a:pt x="51938" y="1016"/>
                  <a:pt x="51967" y="1016"/>
                  <a:pt x="51996" y="1016"/>
                </a:cubicBezTo>
                <a:cubicBezTo>
                  <a:pt x="51999" y="961"/>
                  <a:pt x="52052" y="947"/>
                  <a:pt x="51967" y="928"/>
                </a:cubicBezTo>
                <a:cubicBezTo>
                  <a:pt x="52003" y="1000"/>
                  <a:pt x="51872" y="945"/>
                  <a:pt x="51909" y="1016"/>
                </a:cubicBezTo>
                <a:close/>
                <a:moveTo>
                  <a:pt x="51204" y="994"/>
                </a:moveTo>
                <a:cubicBezTo>
                  <a:pt x="51290" y="1027"/>
                  <a:pt x="51290" y="896"/>
                  <a:pt x="51204" y="928"/>
                </a:cubicBezTo>
                <a:cubicBezTo>
                  <a:pt x="51204" y="950"/>
                  <a:pt x="51204" y="973"/>
                  <a:pt x="51204" y="994"/>
                </a:cubicBezTo>
                <a:close/>
                <a:moveTo>
                  <a:pt x="27435" y="1016"/>
                </a:moveTo>
                <a:cubicBezTo>
                  <a:pt x="27502" y="1009"/>
                  <a:pt x="27546" y="1019"/>
                  <a:pt x="27581" y="1039"/>
                </a:cubicBezTo>
                <a:cubicBezTo>
                  <a:pt x="27606" y="1013"/>
                  <a:pt x="27619" y="979"/>
                  <a:pt x="27610" y="928"/>
                </a:cubicBezTo>
                <a:cubicBezTo>
                  <a:pt x="27566" y="932"/>
                  <a:pt x="27501" y="920"/>
                  <a:pt x="27493" y="950"/>
                </a:cubicBezTo>
                <a:cubicBezTo>
                  <a:pt x="27584" y="973"/>
                  <a:pt x="27429" y="986"/>
                  <a:pt x="27435" y="1016"/>
                </a:cubicBezTo>
                <a:close/>
                <a:moveTo>
                  <a:pt x="23126" y="928"/>
                </a:moveTo>
                <a:cubicBezTo>
                  <a:pt x="23102" y="1061"/>
                  <a:pt x="23260" y="943"/>
                  <a:pt x="23126" y="928"/>
                </a:cubicBezTo>
                <a:close/>
                <a:moveTo>
                  <a:pt x="20077" y="994"/>
                </a:moveTo>
                <a:cubicBezTo>
                  <a:pt x="20138" y="1013"/>
                  <a:pt x="20209" y="937"/>
                  <a:pt x="20136" y="928"/>
                </a:cubicBezTo>
                <a:cubicBezTo>
                  <a:pt x="20129" y="959"/>
                  <a:pt x="20088" y="965"/>
                  <a:pt x="20077" y="994"/>
                </a:cubicBezTo>
                <a:close/>
                <a:moveTo>
                  <a:pt x="15505" y="973"/>
                </a:moveTo>
                <a:cubicBezTo>
                  <a:pt x="15495" y="1039"/>
                  <a:pt x="15601" y="1018"/>
                  <a:pt x="15652" y="1039"/>
                </a:cubicBezTo>
                <a:cubicBezTo>
                  <a:pt x="15664" y="997"/>
                  <a:pt x="15715" y="983"/>
                  <a:pt x="15710" y="928"/>
                </a:cubicBezTo>
                <a:cubicBezTo>
                  <a:pt x="15618" y="925"/>
                  <a:pt x="15612" y="986"/>
                  <a:pt x="15505" y="973"/>
                </a:cubicBezTo>
                <a:close/>
                <a:moveTo>
                  <a:pt x="10786" y="994"/>
                </a:moveTo>
                <a:cubicBezTo>
                  <a:pt x="10866" y="997"/>
                  <a:pt x="10845" y="958"/>
                  <a:pt x="10904" y="994"/>
                </a:cubicBezTo>
                <a:cubicBezTo>
                  <a:pt x="10902" y="964"/>
                  <a:pt x="10917" y="946"/>
                  <a:pt x="10933" y="928"/>
                </a:cubicBezTo>
                <a:cubicBezTo>
                  <a:pt x="10858" y="931"/>
                  <a:pt x="10782" y="932"/>
                  <a:pt x="10786" y="994"/>
                </a:cubicBezTo>
                <a:close/>
                <a:moveTo>
                  <a:pt x="53520" y="928"/>
                </a:moveTo>
                <a:cubicBezTo>
                  <a:pt x="53483" y="927"/>
                  <a:pt x="53480" y="900"/>
                  <a:pt x="53433" y="906"/>
                </a:cubicBezTo>
                <a:cubicBezTo>
                  <a:pt x="53387" y="961"/>
                  <a:pt x="53532" y="971"/>
                  <a:pt x="53520" y="928"/>
                </a:cubicBezTo>
                <a:close/>
                <a:moveTo>
                  <a:pt x="51849" y="1016"/>
                </a:moveTo>
                <a:cubicBezTo>
                  <a:pt x="51852" y="985"/>
                  <a:pt x="51978" y="902"/>
                  <a:pt x="51849" y="906"/>
                </a:cubicBezTo>
                <a:cubicBezTo>
                  <a:pt x="51887" y="961"/>
                  <a:pt x="51764" y="998"/>
                  <a:pt x="51849" y="1016"/>
                </a:cubicBezTo>
                <a:close/>
                <a:moveTo>
                  <a:pt x="26057" y="950"/>
                </a:moveTo>
                <a:cubicBezTo>
                  <a:pt x="26107" y="952"/>
                  <a:pt x="26132" y="934"/>
                  <a:pt x="26144" y="906"/>
                </a:cubicBezTo>
                <a:cubicBezTo>
                  <a:pt x="26099" y="908"/>
                  <a:pt x="26043" y="904"/>
                  <a:pt x="26057" y="950"/>
                </a:cubicBezTo>
                <a:close/>
                <a:moveTo>
                  <a:pt x="24357" y="950"/>
                </a:moveTo>
                <a:cubicBezTo>
                  <a:pt x="24306" y="949"/>
                  <a:pt x="24266" y="955"/>
                  <a:pt x="24239" y="973"/>
                </a:cubicBezTo>
                <a:cubicBezTo>
                  <a:pt x="24248" y="914"/>
                  <a:pt x="24199" y="900"/>
                  <a:pt x="24122" y="906"/>
                </a:cubicBezTo>
                <a:cubicBezTo>
                  <a:pt x="24123" y="937"/>
                  <a:pt x="24108" y="955"/>
                  <a:pt x="24093" y="973"/>
                </a:cubicBezTo>
                <a:cubicBezTo>
                  <a:pt x="24177" y="986"/>
                  <a:pt x="24289" y="1010"/>
                  <a:pt x="24357" y="950"/>
                </a:cubicBezTo>
                <a:close/>
                <a:moveTo>
                  <a:pt x="23654" y="906"/>
                </a:moveTo>
                <a:cubicBezTo>
                  <a:pt x="23623" y="1034"/>
                  <a:pt x="23780" y="916"/>
                  <a:pt x="23654" y="906"/>
                </a:cubicBezTo>
                <a:close/>
                <a:moveTo>
                  <a:pt x="21806" y="950"/>
                </a:moveTo>
                <a:cubicBezTo>
                  <a:pt x="21849" y="938"/>
                  <a:pt x="21958" y="976"/>
                  <a:pt x="21953" y="928"/>
                </a:cubicBezTo>
                <a:cubicBezTo>
                  <a:pt x="21861" y="940"/>
                  <a:pt x="21833" y="877"/>
                  <a:pt x="21806" y="950"/>
                </a:cubicBezTo>
                <a:close/>
                <a:moveTo>
                  <a:pt x="21133" y="950"/>
                </a:moveTo>
                <a:cubicBezTo>
                  <a:pt x="21162" y="950"/>
                  <a:pt x="21192" y="950"/>
                  <a:pt x="21220" y="950"/>
                </a:cubicBezTo>
                <a:cubicBezTo>
                  <a:pt x="21225" y="911"/>
                  <a:pt x="21192" y="899"/>
                  <a:pt x="21133" y="906"/>
                </a:cubicBezTo>
                <a:cubicBezTo>
                  <a:pt x="21133" y="921"/>
                  <a:pt x="21133" y="935"/>
                  <a:pt x="21133" y="950"/>
                </a:cubicBezTo>
                <a:close/>
                <a:moveTo>
                  <a:pt x="20869" y="928"/>
                </a:moveTo>
                <a:cubicBezTo>
                  <a:pt x="20876" y="928"/>
                  <a:pt x="20852" y="908"/>
                  <a:pt x="20840" y="906"/>
                </a:cubicBezTo>
                <a:cubicBezTo>
                  <a:pt x="20757" y="890"/>
                  <a:pt x="20727" y="919"/>
                  <a:pt x="20693" y="928"/>
                </a:cubicBezTo>
                <a:cubicBezTo>
                  <a:pt x="20679" y="998"/>
                  <a:pt x="20772" y="986"/>
                  <a:pt x="20781" y="1039"/>
                </a:cubicBezTo>
                <a:cubicBezTo>
                  <a:pt x="20787" y="1055"/>
                  <a:pt x="20781" y="1082"/>
                  <a:pt x="20811" y="1082"/>
                </a:cubicBezTo>
                <a:cubicBezTo>
                  <a:pt x="20861" y="1069"/>
                  <a:pt x="20808" y="978"/>
                  <a:pt x="20869" y="973"/>
                </a:cubicBezTo>
                <a:cubicBezTo>
                  <a:pt x="20857" y="1061"/>
                  <a:pt x="20994" y="953"/>
                  <a:pt x="21015" y="928"/>
                </a:cubicBezTo>
                <a:cubicBezTo>
                  <a:pt x="20965" y="877"/>
                  <a:pt x="20902" y="929"/>
                  <a:pt x="20869" y="928"/>
                </a:cubicBezTo>
                <a:close/>
                <a:moveTo>
                  <a:pt x="51615" y="973"/>
                </a:moveTo>
                <a:cubicBezTo>
                  <a:pt x="51729" y="1007"/>
                  <a:pt x="51675" y="915"/>
                  <a:pt x="51732" y="906"/>
                </a:cubicBezTo>
                <a:cubicBezTo>
                  <a:pt x="51762" y="906"/>
                  <a:pt x="51767" y="924"/>
                  <a:pt x="51790" y="928"/>
                </a:cubicBezTo>
                <a:cubicBezTo>
                  <a:pt x="51821" y="862"/>
                  <a:pt x="51726" y="889"/>
                  <a:pt x="51674" y="884"/>
                </a:cubicBezTo>
                <a:cubicBezTo>
                  <a:pt x="51658" y="917"/>
                  <a:pt x="51630" y="940"/>
                  <a:pt x="51615" y="973"/>
                </a:cubicBezTo>
                <a:close/>
                <a:moveTo>
                  <a:pt x="48302" y="928"/>
                </a:moveTo>
                <a:cubicBezTo>
                  <a:pt x="48386" y="947"/>
                  <a:pt x="48379" y="897"/>
                  <a:pt x="48450" y="906"/>
                </a:cubicBezTo>
                <a:cubicBezTo>
                  <a:pt x="48450" y="935"/>
                  <a:pt x="48531" y="934"/>
                  <a:pt x="48537" y="906"/>
                </a:cubicBezTo>
                <a:cubicBezTo>
                  <a:pt x="48508" y="887"/>
                  <a:pt x="48283" y="845"/>
                  <a:pt x="48302" y="928"/>
                </a:cubicBezTo>
                <a:close/>
                <a:moveTo>
                  <a:pt x="46750" y="973"/>
                </a:moveTo>
                <a:cubicBezTo>
                  <a:pt x="46769" y="973"/>
                  <a:pt x="46789" y="973"/>
                  <a:pt x="46807" y="973"/>
                </a:cubicBezTo>
                <a:cubicBezTo>
                  <a:pt x="46826" y="971"/>
                  <a:pt x="46842" y="969"/>
                  <a:pt x="46837" y="950"/>
                </a:cubicBezTo>
                <a:cubicBezTo>
                  <a:pt x="46798" y="954"/>
                  <a:pt x="46800" y="823"/>
                  <a:pt x="46750" y="906"/>
                </a:cubicBezTo>
                <a:cubicBezTo>
                  <a:pt x="46800" y="916"/>
                  <a:pt x="46743" y="934"/>
                  <a:pt x="46750" y="973"/>
                </a:cubicBezTo>
                <a:close/>
                <a:moveTo>
                  <a:pt x="34673" y="928"/>
                </a:moveTo>
                <a:cubicBezTo>
                  <a:pt x="34693" y="928"/>
                  <a:pt x="34713" y="928"/>
                  <a:pt x="34732" y="928"/>
                </a:cubicBezTo>
                <a:cubicBezTo>
                  <a:pt x="34778" y="874"/>
                  <a:pt x="34633" y="863"/>
                  <a:pt x="34644" y="906"/>
                </a:cubicBezTo>
                <a:cubicBezTo>
                  <a:pt x="34662" y="908"/>
                  <a:pt x="34679" y="910"/>
                  <a:pt x="34673" y="928"/>
                </a:cubicBezTo>
                <a:close/>
                <a:moveTo>
                  <a:pt x="32505" y="906"/>
                </a:moveTo>
                <a:cubicBezTo>
                  <a:pt x="32468" y="905"/>
                  <a:pt x="32465" y="878"/>
                  <a:pt x="32417" y="884"/>
                </a:cubicBezTo>
                <a:cubicBezTo>
                  <a:pt x="32371" y="938"/>
                  <a:pt x="32516" y="949"/>
                  <a:pt x="32505" y="906"/>
                </a:cubicBezTo>
                <a:close/>
                <a:moveTo>
                  <a:pt x="26614" y="994"/>
                </a:moveTo>
                <a:cubicBezTo>
                  <a:pt x="26630" y="986"/>
                  <a:pt x="26547" y="971"/>
                  <a:pt x="26555" y="1016"/>
                </a:cubicBezTo>
                <a:cubicBezTo>
                  <a:pt x="26679" y="1007"/>
                  <a:pt x="26788" y="985"/>
                  <a:pt x="26848" y="928"/>
                </a:cubicBezTo>
                <a:cubicBezTo>
                  <a:pt x="26813" y="925"/>
                  <a:pt x="26779" y="922"/>
                  <a:pt x="26789" y="884"/>
                </a:cubicBezTo>
                <a:cubicBezTo>
                  <a:pt x="26746" y="896"/>
                  <a:pt x="26638" y="859"/>
                  <a:pt x="26643" y="906"/>
                </a:cubicBezTo>
                <a:cubicBezTo>
                  <a:pt x="26723" y="958"/>
                  <a:pt x="26661" y="970"/>
                  <a:pt x="26614" y="994"/>
                </a:cubicBezTo>
                <a:close/>
                <a:moveTo>
                  <a:pt x="54457" y="928"/>
                </a:moveTo>
                <a:cubicBezTo>
                  <a:pt x="54543" y="961"/>
                  <a:pt x="54543" y="830"/>
                  <a:pt x="54457" y="862"/>
                </a:cubicBezTo>
                <a:cubicBezTo>
                  <a:pt x="54457" y="884"/>
                  <a:pt x="54457" y="906"/>
                  <a:pt x="54457" y="928"/>
                </a:cubicBezTo>
                <a:close/>
                <a:moveTo>
                  <a:pt x="54341" y="906"/>
                </a:moveTo>
                <a:cubicBezTo>
                  <a:pt x="54370" y="906"/>
                  <a:pt x="54375" y="924"/>
                  <a:pt x="54399" y="928"/>
                </a:cubicBezTo>
                <a:cubicBezTo>
                  <a:pt x="54398" y="893"/>
                  <a:pt x="54403" y="851"/>
                  <a:pt x="54341" y="862"/>
                </a:cubicBezTo>
                <a:cubicBezTo>
                  <a:pt x="54341" y="877"/>
                  <a:pt x="54341" y="892"/>
                  <a:pt x="54341" y="906"/>
                </a:cubicBezTo>
                <a:close/>
                <a:moveTo>
                  <a:pt x="54194" y="862"/>
                </a:moveTo>
                <a:cubicBezTo>
                  <a:pt x="54118" y="849"/>
                  <a:pt x="54088" y="871"/>
                  <a:pt x="54106" y="928"/>
                </a:cubicBezTo>
                <a:cubicBezTo>
                  <a:pt x="54130" y="933"/>
                  <a:pt x="54164" y="929"/>
                  <a:pt x="54164" y="950"/>
                </a:cubicBezTo>
                <a:cubicBezTo>
                  <a:pt x="54221" y="941"/>
                  <a:pt x="54291" y="943"/>
                  <a:pt x="54281" y="884"/>
                </a:cubicBezTo>
                <a:cubicBezTo>
                  <a:pt x="54233" y="824"/>
                  <a:pt x="54131" y="962"/>
                  <a:pt x="54194" y="862"/>
                </a:cubicBezTo>
                <a:close/>
                <a:moveTo>
                  <a:pt x="53520" y="906"/>
                </a:moveTo>
                <a:cubicBezTo>
                  <a:pt x="53540" y="906"/>
                  <a:pt x="53559" y="906"/>
                  <a:pt x="53579" y="906"/>
                </a:cubicBezTo>
                <a:cubicBezTo>
                  <a:pt x="53579" y="892"/>
                  <a:pt x="53579" y="877"/>
                  <a:pt x="53579" y="862"/>
                </a:cubicBezTo>
                <a:cubicBezTo>
                  <a:pt x="53559" y="862"/>
                  <a:pt x="53540" y="862"/>
                  <a:pt x="53520" y="862"/>
                </a:cubicBezTo>
                <a:cubicBezTo>
                  <a:pt x="53520" y="877"/>
                  <a:pt x="53520" y="892"/>
                  <a:pt x="53520" y="906"/>
                </a:cubicBezTo>
                <a:close/>
                <a:moveTo>
                  <a:pt x="52875" y="928"/>
                </a:moveTo>
                <a:cubicBezTo>
                  <a:pt x="52875" y="906"/>
                  <a:pt x="52875" y="884"/>
                  <a:pt x="52875" y="862"/>
                </a:cubicBezTo>
                <a:cubicBezTo>
                  <a:pt x="52831" y="866"/>
                  <a:pt x="52767" y="854"/>
                  <a:pt x="52758" y="884"/>
                </a:cubicBezTo>
                <a:cubicBezTo>
                  <a:pt x="52852" y="857"/>
                  <a:pt x="52781" y="956"/>
                  <a:pt x="52875" y="928"/>
                </a:cubicBezTo>
                <a:close/>
                <a:moveTo>
                  <a:pt x="52611" y="928"/>
                </a:moveTo>
                <a:cubicBezTo>
                  <a:pt x="52616" y="1031"/>
                  <a:pt x="52654" y="904"/>
                  <a:pt x="52729" y="928"/>
                </a:cubicBezTo>
                <a:cubicBezTo>
                  <a:pt x="52759" y="872"/>
                  <a:pt x="52629" y="830"/>
                  <a:pt x="52611" y="884"/>
                </a:cubicBezTo>
                <a:cubicBezTo>
                  <a:pt x="52647" y="886"/>
                  <a:pt x="52681" y="890"/>
                  <a:pt x="52669" y="928"/>
                </a:cubicBezTo>
                <a:cubicBezTo>
                  <a:pt x="52650" y="928"/>
                  <a:pt x="52631" y="928"/>
                  <a:pt x="52611" y="928"/>
                </a:cubicBezTo>
                <a:close/>
                <a:moveTo>
                  <a:pt x="48713" y="906"/>
                </a:moveTo>
                <a:cubicBezTo>
                  <a:pt x="48671" y="917"/>
                  <a:pt x="48642" y="820"/>
                  <a:pt x="48625" y="884"/>
                </a:cubicBezTo>
                <a:cubicBezTo>
                  <a:pt x="48655" y="881"/>
                  <a:pt x="48684" y="979"/>
                  <a:pt x="48713" y="906"/>
                </a:cubicBezTo>
                <a:close/>
                <a:moveTo>
                  <a:pt x="27727" y="950"/>
                </a:moveTo>
                <a:cubicBezTo>
                  <a:pt x="27776" y="950"/>
                  <a:pt x="27825" y="950"/>
                  <a:pt x="27874" y="950"/>
                </a:cubicBezTo>
                <a:cubicBezTo>
                  <a:pt x="27919" y="872"/>
                  <a:pt x="27774" y="937"/>
                  <a:pt x="27786" y="884"/>
                </a:cubicBezTo>
                <a:cubicBezTo>
                  <a:pt x="27804" y="883"/>
                  <a:pt x="27820" y="881"/>
                  <a:pt x="27816" y="862"/>
                </a:cubicBezTo>
                <a:cubicBezTo>
                  <a:pt x="27786" y="862"/>
                  <a:pt x="27757" y="862"/>
                  <a:pt x="27727" y="862"/>
                </a:cubicBezTo>
                <a:cubicBezTo>
                  <a:pt x="27727" y="892"/>
                  <a:pt x="27727" y="921"/>
                  <a:pt x="27727" y="950"/>
                </a:cubicBezTo>
                <a:close/>
                <a:moveTo>
                  <a:pt x="25764" y="906"/>
                </a:moveTo>
                <a:cubicBezTo>
                  <a:pt x="25833" y="925"/>
                  <a:pt x="25683" y="961"/>
                  <a:pt x="25734" y="1039"/>
                </a:cubicBezTo>
                <a:cubicBezTo>
                  <a:pt x="25773" y="1039"/>
                  <a:pt x="25812" y="1039"/>
                  <a:pt x="25851" y="1039"/>
                </a:cubicBezTo>
                <a:cubicBezTo>
                  <a:pt x="25853" y="986"/>
                  <a:pt x="25801" y="973"/>
                  <a:pt x="25823" y="906"/>
                </a:cubicBezTo>
                <a:cubicBezTo>
                  <a:pt x="25870" y="913"/>
                  <a:pt x="25901" y="877"/>
                  <a:pt x="25851" y="862"/>
                </a:cubicBezTo>
                <a:cubicBezTo>
                  <a:pt x="25851" y="898"/>
                  <a:pt x="25770" y="874"/>
                  <a:pt x="25764" y="906"/>
                </a:cubicBezTo>
                <a:close/>
                <a:moveTo>
                  <a:pt x="24474" y="950"/>
                </a:moveTo>
                <a:cubicBezTo>
                  <a:pt x="24583" y="926"/>
                  <a:pt x="24558" y="1005"/>
                  <a:pt x="24650" y="994"/>
                </a:cubicBezTo>
                <a:cubicBezTo>
                  <a:pt x="24652" y="912"/>
                  <a:pt x="24682" y="931"/>
                  <a:pt x="24650" y="862"/>
                </a:cubicBezTo>
                <a:cubicBezTo>
                  <a:pt x="24534" y="848"/>
                  <a:pt x="24471" y="874"/>
                  <a:pt x="24474" y="950"/>
                </a:cubicBezTo>
                <a:close/>
                <a:moveTo>
                  <a:pt x="18759" y="928"/>
                </a:moveTo>
                <a:cubicBezTo>
                  <a:pt x="18770" y="886"/>
                  <a:pt x="18625" y="896"/>
                  <a:pt x="18670" y="950"/>
                </a:cubicBezTo>
                <a:cubicBezTo>
                  <a:pt x="18819" y="933"/>
                  <a:pt x="18861" y="965"/>
                  <a:pt x="18935" y="884"/>
                </a:cubicBezTo>
                <a:cubicBezTo>
                  <a:pt x="18832" y="843"/>
                  <a:pt x="18838" y="901"/>
                  <a:pt x="18759" y="928"/>
                </a:cubicBezTo>
                <a:close/>
                <a:moveTo>
                  <a:pt x="12398" y="884"/>
                </a:moveTo>
                <a:cubicBezTo>
                  <a:pt x="12340" y="875"/>
                  <a:pt x="12256" y="859"/>
                  <a:pt x="12252" y="884"/>
                </a:cubicBezTo>
                <a:cubicBezTo>
                  <a:pt x="12270" y="897"/>
                  <a:pt x="12391" y="935"/>
                  <a:pt x="12398" y="884"/>
                </a:cubicBezTo>
                <a:close/>
                <a:moveTo>
                  <a:pt x="50032" y="862"/>
                </a:moveTo>
                <a:cubicBezTo>
                  <a:pt x="49990" y="901"/>
                  <a:pt x="49777" y="806"/>
                  <a:pt x="49827" y="906"/>
                </a:cubicBezTo>
                <a:cubicBezTo>
                  <a:pt x="49897" y="863"/>
                  <a:pt x="50089" y="913"/>
                  <a:pt x="50149" y="862"/>
                </a:cubicBezTo>
                <a:cubicBezTo>
                  <a:pt x="50041" y="865"/>
                  <a:pt x="50065" y="832"/>
                  <a:pt x="50032" y="862"/>
                </a:cubicBezTo>
                <a:close/>
                <a:moveTo>
                  <a:pt x="45284" y="906"/>
                </a:moveTo>
                <a:cubicBezTo>
                  <a:pt x="45369" y="938"/>
                  <a:pt x="45369" y="808"/>
                  <a:pt x="45284" y="840"/>
                </a:cubicBezTo>
                <a:cubicBezTo>
                  <a:pt x="45284" y="862"/>
                  <a:pt x="45284" y="884"/>
                  <a:pt x="45284" y="906"/>
                </a:cubicBezTo>
                <a:close/>
                <a:moveTo>
                  <a:pt x="29047" y="840"/>
                </a:moveTo>
                <a:cubicBezTo>
                  <a:pt x="28988" y="840"/>
                  <a:pt x="28929" y="840"/>
                  <a:pt x="28870" y="840"/>
                </a:cubicBezTo>
                <a:cubicBezTo>
                  <a:pt x="28859" y="947"/>
                  <a:pt x="29029" y="894"/>
                  <a:pt x="29047" y="840"/>
                </a:cubicBezTo>
                <a:close/>
                <a:moveTo>
                  <a:pt x="27171" y="884"/>
                </a:moveTo>
                <a:cubicBezTo>
                  <a:pt x="27164" y="926"/>
                  <a:pt x="27203" y="932"/>
                  <a:pt x="27200" y="973"/>
                </a:cubicBezTo>
                <a:cubicBezTo>
                  <a:pt x="27258" y="979"/>
                  <a:pt x="27258" y="943"/>
                  <a:pt x="27288" y="928"/>
                </a:cubicBezTo>
                <a:cubicBezTo>
                  <a:pt x="27338" y="929"/>
                  <a:pt x="27363" y="911"/>
                  <a:pt x="27376" y="884"/>
                </a:cubicBezTo>
                <a:cubicBezTo>
                  <a:pt x="27353" y="880"/>
                  <a:pt x="27342" y="866"/>
                  <a:pt x="27346" y="840"/>
                </a:cubicBezTo>
                <a:cubicBezTo>
                  <a:pt x="27254" y="830"/>
                  <a:pt x="27232" y="872"/>
                  <a:pt x="27171" y="884"/>
                </a:cubicBezTo>
                <a:close/>
                <a:moveTo>
                  <a:pt x="22803" y="973"/>
                </a:moveTo>
                <a:cubicBezTo>
                  <a:pt x="22787" y="972"/>
                  <a:pt x="22770" y="991"/>
                  <a:pt x="22803" y="994"/>
                </a:cubicBezTo>
                <a:cubicBezTo>
                  <a:pt x="22873" y="940"/>
                  <a:pt x="22890" y="929"/>
                  <a:pt x="23008" y="950"/>
                </a:cubicBezTo>
                <a:cubicBezTo>
                  <a:pt x="23016" y="908"/>
                  <a:pt x="22971" y="905"/>
                  <a:pt x="22950" y="884"/>
                </a:cubicBezTo>
                <a:cubicBezTo>
                  <a:pt x="22927" y="862"/>
                  <a:pt x="22897" y="853"/>
                  <a:pt x="22862" y="840"/>
                </a:cubicBezTo>
                <a:cubicBezTo>
                  <a:pt x="22857" y="866"/>
                  <a:pt x="22816" y="864"/>
                  <a:pt x="22774" y="862"/>
                </a:cubicBezTo>
                <a:cubicBezTo>
                  <a:pt x="22742" y="931"/>
                  <a:pt x="22760" y="920"/>
                  <a:pt x="22803" y="973"/>
                </a:cubicBezTo>
                <a:close/>
                <a:moveTo>
                  <a:pt x="13277" y="884"/>
                </a:moveTo>
                <a:cubicBezTo>
                  <a:pt x="13262" y="889"/>
                  <a:pt x="13232" y="877"/>
                  <a:pt x="13219" y="884"/>
                </a:cubicBezTo>
                <a:cubicBezTo>
                  <a:pt x="13200" y="893"/>
                  <a:pt x="13223" y="950"/>
                  <a:pt x="13160" y="928"/>
                </a:cubicBezTo>
                <a:cubicBezTo>
                  <a:pt x="13163" y="1031"/>
                  <a:pt x="13227" y="902"/>
                  <a:pt x="13277" y="906"/>
                </a:cubicBezTo>
                <a:cubicBezTo>
                  <a:pt x="13307" y="950"/>
                  <a:pt x="13329" y="1000"/>
                  <a:pt x="13395" y="1016"/>
                </a:cubicBezTo>
                <a:cubicBezTo>
                  <a:pt x="13357" y="932"/>
                  <a:pt x="13383" y="982"/>
                  <a:pt x="13423" y="950"/>
                </a:cubicBezTo>
                <a:cubicBezTo>
                  <a:pt x="13462" y="920"/>
                  <a:pt x="13439" y="858"/>
                  <a:pt x="13423" y="840"/>
                </a:cubicBezTo>
                <a:cubicBezTo>
                  <a:pt x="13372" y="818"/>
                  <a:pt x="13311" y="874"/>
                  <a:pt x="13277" y="884"/>
                </a:cubicBezTo>
                <a:close/>
                <a:moveTo>
                  <a:pt x="53989" y="950"/>
                </a:moveTo>
                <a:cubicBezTo>
                  <a:pt x="53893" y="917"/>
                  <a:pt x="54050" y="896"/>
                  <a:pt x="54019" y="840"/>
                </a:cubicBezTo>
                <a:cubicBezTo>
                  <a:pt x="53996" y="813"/>
                  <a:pt x="53964" y="836"/>
                  <a:pt x="53901" y="840"/>
                </a:cubicBezTo>
                <a:cubicBezTo>
                  <a:pt x="53854" y="842"/>
                  <a:pt x="53740" y="820"/>
                  <a:pt x="53725" y="862"/>
                </a:cubicBezTo>
                <a:cubicBezTo>
                  <a:pt x="53833" y="863"/>
                  <a:pt x="53883" y="905"/>
                  <a:pt x="53930" y="950"/>
                </a:cubicBezTo>
                <a:cubicBezTo>
                  <a:pt x="53820" y="952"/>
                  <a:pt x="53847" y="975"/>
                  <a:pt x="53755" y="950"/>
                </a:cubicBezTo>
                <a:cubicBezTo>
                  <a:pt x="53708" y="1036"/>
                  <a:pt x="53830" y="995"/>
                  <a:pt x="53842" y="1039"/>
                </a:cubicBezTo>
                <a:cubicBezTo>
                  <a:pt x="53842" y="1067"/>
                  <a:pt x="53842" y="1097"/>
                  <a:pt x="53842" y="1126"/>
                </a:cubicBezTo>
                <a:cubicBezTo>
                  <a:pt x="53968" y="1137"/>
                  <a:pt x="53881" y="1067"/>
                  <a:pt x="53930" y="1060"/>
                </a:cubicBezTo>
                <a:cubicBezTo>
                  <a:pt x="53964" y="1057"/>
                  <a:pt x="54014" y="1064"/>
                  <a:pt x="54019" y="1039"/>
                </a:cubicBezTo>
                <a:cubicBezTo>
                  <a:pt x="53960" y="1055"/>
                  <a:pt x="53960" y="995"/>
                  <a:pt x="53930" y="994"/>
                </a:cubicBezTo>
                <a:cubicBezTo>
                  <a:pt x="53941" y="995"/>
                  <a:pt x="53889" y="1081"/>
                  <a:pt x="53872" y="1016"/>
                </a:cubicBezTo>
                <a:cubicBezTo>
                  <a:pt x="53881" y="971"/>
                  <a:pt x="53981" y="995"/>
                  <a:pt x="53989" y="950"/>
                </a:cubicBezTo>
                <a:close/>
                <a:moveTo>
                  <a:pt x="28724" y="884"/>
                </a:moveTo>
                <a:cubicBezTo>
                  <a:pt x="28687" y="895"/>
                  <a:pt x="28708" y="847"/>
                  <a:pt x="28695" y="840"/>
                </a:cubicBezTo>
                <a:cubicBezTo>
                  <a:pt x="28661" y="823"/>
                  <a:pt x="28585" y="853"/>
                  <a:pt x="28548" y="840"/>
                </a:cubicBezTo>
                <a:cubicBezTo>
                  <a:pt x="28581" y="896"/>
                  <a:pt x="28597" y="965"/>
                  <a:pt x="28666" y="994"/>
                </a:cubicBezTo>
                <a:cubicBezTo>
                  <a:pt x="28724" y="950"/>
                  <a:pt x="28673" y="935"/>
                  <a:pt x="28636" y="906"/>
                </a:cubicBezTo>
                <a:cubicBezTo>
                  <a:pt x="28744" y="907"/>
                  <a:pt x="28838" y="896"/>
                  <a:pt x="28841" y="818"/>
                </a:cubicBezTo>
                <a:cubicBezTo>
                  <a:pt x="28747" y="799"/>
                  <a:pt x="28780" y="875"/>
                  <a:pt x="28724" y="884"/>
                </a:cubicBezTo>
                <a:close/>
                <a:moveTo>
                  <a:pt x="28226" y="840"/>
                </a:moveTo>
                <a:cubicBezTo>
                  <a:pt x="28241" y="880"/>
                  <a:pt x="28241" y="932"/>
                  <a:pt x="28284" y="950"/>
                </a:cubicBezTo>
                <a:cubicBezTo>
                  <a:pt x="28313" y="907"/>
                  <a:pt x="28357" y="873"/>
                  <a:pt x="28402" y="840"/>
                </a:cubicBezTo>
                <a:cubicBezTo>
                  <a:pt x="28309" y="851"/>
                  <a:pt x="28287" y="792"/>
                  <a:pt x="28226" y="840"/>
                </a:cubicBezTo>
                <a:close/>
                <a:moveTo>
                  <a:pt x="25178" y="950"/>
                </a:moveTo>
                <a:cubicBezTo>
                  <a:pt x="25236" y="950"/>
                  <a:pt x="25299" y="877"/>
                  <a:pt x="25295" y="862"/>
                </a:cubicBezTo>
                <a:cubicBezTo>
                  <a:pt x="25291" y="851"/>
                  <a:pt x="25216" y="830"/>
                  <a:pt x="25207" y="818"/>
                </a:cubicBezTo>
                <a:cubicBezTo>
                  <a:pt x="25173" y="844"/>
                  <a:pt x="25174" y="896"/>
                  <a:pt x="25178" y="950"/>
                </a:cubicBezTo>
                <a:close/>
                <a:moveTo>
                  <a:pt x="12750" y="862"/>
                </a:moveTo>
                <a:cubicBezTo>
                  <a:pt x="12817" y="868"/>
                  <a:pt x="12860" y="857"/>
                  <a:pt x="12867" y="818"/>
                </a:cubicBezTo>
                <a:cubicBezTo>
                  <a:pt x="12815" y="823"/>
                  <a:pt x="12721" y="796"/>
                  <a:pt x="12750" y="862"/>
                </a:cubicBezTo>
                <a:close/>
                <a:moveTo>
                  <a:pt x="54750" y="906"/>
                </a:moveTo>
                <a:cubicBezTo>
                  <a:pt x="54828" y="899"/>
                  <a:pt x="54774" y="992"/>
                  <a:pt x="54868" y="973"/>
                </a:cubicBezTo>
                <a:cubicBezTo>
                  <a:pt x="54832" y="884"/>
                  <a:pt x="54946" y="811"/>
                  <a:pt x="54839" y="796"/>
                </a:cubicBezTo>
                <a:cubicBezTo>
                  <a:pt x="54876" y="883"/>
                  <a:pt x="54753" y="850"/>
                  <a:pt x="54750" y="906"/>
                </a:cubicBezTo>
                <a:close/>
                <a:moveTo>
                  <a:pt x="30102" y="862"/>
                </a:moveTo>
                <a:cubicBezTo>
                  <a:pt x="30131" y="788"/>
                  <a:pt x="30061" y="790"/>
                  <a:pt x="29984" y="796"/>
                </a:cubicBezTo>
                <a:cubicBezTo>
                  <a:pt x="29975" y="854"/>
                  <a:pt x="30045" y="853"/>
                  <a:pt x="30102" y="862"/>
                </a:cubicBezTo>
                <a:close/>
                <a:moveTo>
                  <a:pt x="29720" y="796"/>
                </a:moveTo>
                <a:cubicBezTo>
                  <a:pt x="29697" y="929"/>
                  <a:pt x="29855" y="811"/>
                  <a:pt x="29720" y="796"/>
                </a:cubicBezTo>
                <a:close/>
                <a:moveTo>
                  <a:pt x="12604" y="906"/>
                </a:moveTo>
                <a:cubicBezTo>
                  <a:pt x="12603" y="905"/>
                  <a:pt x="12698" y="928"/>
                  <a:pt x="12692" y="928"/>
                </a:cubicBezTo>
                <a:cubicBezTo>
                  <a:pt x="12721" y="929"/>
                  <a:pt x="12710" y="947"/>
                  <a:pt x="12721" y="950"/>
                </a:cubicBezTo>
                <a:cubicBezTo>
                  <a:pt x="12775" y="964"/>
                  <a:pt x="12821" y="970"/>
                  <a:pt x="12809" y="928"/>
                </a:cubicBezTo>
                <a:cubicBezTo>
                  <a:pt x="12765" y="887"/>
                  <a:pt x="12657" y="895"/>
                  <a:pt x="12662" y="818"/>
                </a:cubicBezTo>
                <a:cubicBezTo>
                  <a:pt x="12788" y="799"/>
                  <a:pt x="12654" y="799"/>
                  <a:pt x="12604" y="818"/>
                </a:cubicBezTo>
                <a:cubicBezTo>
                  <a:pt x="12604" y="806"/>
                  <a:pt x="12580" y="793"/>
                  <a:pt x="12574" y="818"/>
                </a:cubicBezTo>
                <a:cubicBezTo>
                  <a:pt x="12633" y="814"/>
                  <a:pt x="12581" y="882"/>
                  <a:pt x="12604" y="906"/>
                </a:cubicBezTo>
                <a:close/>
                <a:moveTo>
                  <a:pt x="29252" y="773"/>
                </a:moveTo>
                <a:cubicBezTo>
                  <a:pt x="29262" y="816"/>
                  <a:pt x="29185" y="800"/>
                  <a:pt x="29163" y="818"/>
                </a:cubicBezTo>
                <a:cubicBezTo>
                  <a:pt x="29155" y="826"/>
                  <a:pt x="29173" y="857"/>
                  <a:pt x="29163" y="862"/>
                </a:cubicBezTo>
                <a:cubicBezTo>
                  <a:pt x="29136" y="878"/>
                  <a:pt x="29096" y="863"/>
                  <a:pt x="29076" y="884"/>
                </a:cubicBezTo>
                <a:cubicBezTo>
                  <a:pt x="29052" y="909"/>
                  <a:pt x="29066" y="946"/>
                  <a:pt x="29047" y="973"/>
                </a:cubicBezTo>
                <a:cubicBezTo>
                  <a:pt x="29066" y="973"/>
                  <a:pt x="29086" y="973"/>
                  <a:pt x="29104" y="973"/>
                </a:cubicBezTo>
                <a:cubicBezTo>
                  <a:pt x="29106" y="986"/>
                  <a:pt x="29109" y="998"/>
                  <a:pt x="29134" y="994"/>
                </a:cubicBezTo>
                <a:cubicBezTo>
                  <a:pt x="29086" y="862"/>
                  <a:pt x="29272" y="907"/>
                  <a:pt x="29310" y="950"/>
                </a:cubicBezTo>
                <a:cubicBezTo>
                  <a:pt x="29337" y="904"/>
                  <a:pt x="29356" y="853"/>
                  <a:pt x="29398" y="818"/>
                </a:cubicBezTo>
                <a:cubicBezTo>
                  <a:pt x="29343" y="809"/>
                  <a:pt x="29344" y="755"/>
                  <a:pt x="29252" y="773"/>
                </a:cubicBezTo>
                <a:close/>
                <a:moveTo>
                  <a:pt x="32006" y="773"/>
                </a:moveTo>
                <a:cubicBezTo>
                  <a:pt x="32005" y="805"/>
                  <a:pt x="32020" y="823"/>
                  <a:pt x="32036" y="840"/>
                </a:cubicBezTo>
                <a:cubicBezTo>
                  <a:pt x="32113" y="847"/>
                  <a:pt x="32132" y="809"/>
                  <a:pt x="32124" y="753"/>
                </a:cubicBezTo>
                <a:cubicBezTo>
                  <a:pt x="32073" y="751"/>
                  <a:pt x="32033" y="757"/>
                  <a:pt x="32006" y="773"/>
                </a:cubicBezTo>
                <a:close/>
                <a:moveTo>
                  <a:pt x="31919" y="796"/>
                </a:moveTo>
                <a:cubicBezTo>
                  <a:pt x="31832" y="733"/>
                  <a:pt x="31682" y="767"/>
                  <a:pt x="31567" y="773"/>
                </a:cubicBezTo>
                <a:cubicBezTo>
                  <a:pt x="31505" y="778"/>
                  <a:pt x="31420" y="723"/>
                  <a:pt x="31420" y="796"/>
                </a:cubicBezTo>
                <a:cubicBezTo>
                  <a:pt x="31554" y="769"/>
                  <a:pt x="31418" y="944"/>
                  <a:pt x="31508" y="950"/>
                </a:cubicBezTo>
                <a:cubicBezTo>
                  <a:pt x="31570" y="916"/>
                  <a:pt x="31491" y="775"/>
                  <a:pt x="31625" y="796"/>
                </a:cubicBezTo>
                <a:cubicBezTo>
                  <a:pt x="31647" y="863"/>
                  <a:pt x="31575" y="860"/>
                  <a:pt x="31596" y="928"/>
                </a:cubicBezTo>
                <a:cubicBezTo>
                  <a:pt x="31721" y="949"/>
                  <a:pt x="31598" y="782"/>
                  <a:pt x="31713" y="796"/>
                </a:cubicBezTo>
                <a:cubicBezTo>
                  <a:pt x="31738" y="858"/>
                  <a:pt x="31672" y="853"/>
                  <a:pt x="31684" y="906"/>
                </a:cubicBezTo>
                <a:cubicBezTo>
                  <a:pt x="31852" y="890"/>
                  <a:pt x="31946" y="929"/>
                  <a:pt x="32095" y="928"/>
                </a:cubicBezTo>
                <a:cubicBezTo>
                  <a:pt x="32119" y="835"/>
                  <a:pt x="31988" y="894"/>
                  <a:pt x="31919" y="884"/>
                </a:cubicBezTo>
                <a:cubicBezTo>
                  <a:pt x="31868" y="877"/>
                  <a:pt x="31825" y="841"/>
                  <a:pt x="31801" y="840"/>
                </a:cubicBezTo>
                <a:cubicBezTo>
                  <a:pt x="31803" y="840"/>
                  <a:pt x="31777" y="875"/>
                  <a:pt x="31772" y="840"/>
                </a:cubicBezTo>
                <a:cubicBezTo>
                  <a:pt x="31790" y="802"/>
                  <a:pt x="31911" y="842"/>
                  <a:pt x="31919" y="796"/>
                </a:cubicBezTo>
                <a:close/>
                <a:moveTo>
                  <a:pt x="31245" y="796"/>
                </a:moveTo>
                <a:cubicBezTo>
                  <a:pt x="31301" y="799"/>
                  <a:pt x="31265" y="869"/>
                  <a:pt x="31333" y="862"/>
                </a:cubicBezTo>
                <a:cubicBezTo>
                  <a:pt x="31308" y="800"/>
                  <a:pt x="31374" y="805"/>
                  <a:pt x="31362" y="753"/>
                </a:cubicBezTo>
                <a:cubicBezTo>
                  <a:pt x="31307" y="755"/>
                  <a:pt x="31264" y="766"/>
                  <a:pt x="31245" y="796"/>
                </a:cubicBezTo>
                <a:close/>
                <a:moveTo>
                  <a:pt x="33267" y="773"/>
                </a:moveTo>
                <a:cubicBezTo>
                  <a:pt x="33320" y="761"/>
                  <a:pt x="33389" y="763"/>
                  <a:pt x="33414" y="730"/>
                </a:cubicBezTo>
                <a:cubicBezTo>
                  <a:pt x="33358" y="739"/>
                  <a:pt x="33237" y="700"/>
                  <a:pt x="33267" y="773"/>
                </a:cubicBezTo>
                <a:close/>
                <a:moveTo>
                  <a:pt x="32446" y="773"/>
                </a:moveTo>
                <a:cubicBezTo>
                  <a:pt x="32514" y="767"/>
                  <a:pt x="32479" y="838"/>
                  <a:pt x="32535" y="840"/>
                </a:cubicBezTo>
                <a:cubicBezTo>
                  <a:pt x="32574" y="812"/>
                  <a:pt x="32580" y="732"/>
                  <a:pt x="32505" y="730"/>
                </a:cubicBezTo>
                <a:cubicBezTo>
                  <a:pt x="32504" y="759"/>
                  <a:pt x="32453" y="750"/>
                  <a:pt x="32446" y="773"/>
                </a:cubicBezTo>
                <a:close/>
                <a:moveTo>
                  <a:pt x="33677" y="708"/>
                </a:moveTo>
                <a:cubicBezTo>
                  <a:pt x="33671" y="726"/>
                  <a:pt x="33652" y="734"/>
                  <a:pt x="33619" y="730"/>
                </a:cubicBezTo>
                <a:cubicBezTo>
                  <a:pt x="33578" y="728"/>
                  <a:pt x="33506" y="734"/>
                  <a:pt x="33560" y="753"/>
                </a:cubicBezTo>
                <a:cubicBezTo>
                  <a:pt x="33689" y="723"/>
                  <a:pt x="33812" y="825"/>
                  <a:pt x="33853" y="730"/>
                </a:cubicBezTo>
                <a:cubicBezTo>
                  <a:pt x="33766" y="757"/>
                  <a:pt x="33754" y="736"/>
                  <a:pt x="33677" y="708"/>
                </a:cubicBezTo>
                <a:close/>
                <a:moveTo>
                  <a:pt x="32974" y="708"/>
                </a:moveTo>
                <a:cubicBezTo>
                  <a:pt x="32853" y="727"/>
                  <a:pt x="32849" y="718"/>
                  <a:pt x="32710" y="708"/>
                </a:cubicBezTo>
                <a:cubicBezTo>
                  <a:pt x="32723" y="812"/>
                  <a:pt x="32735" y="815"/>
                  <a:pt x="32710" y="906"/>
                </a:cubicBezTo>
                <a:cubicBezTo>
                  <a:pt x="32838" y="937"/>
                  <a:pt x="32772" y="821"/>
                  <a:pt x="32886" y="840"/>
                </a:cubicBezTo>
                <a:cubicBezTo>
                  <a:pt x="32932" y="850"/>
                  <a:pt x="32911" y="910"/>
                  <a:pt x="33004" y="884"/>
                </a:cubicBezTo>
                <a:cubicBezTo>
                  <a:pt x="32986" y="832"/>
                  <a:pt x="32962" y="784"/>
                  <a:pt x="32974" y="708"/>
                </a:cubicBezTo>
                <a:close/>
                <a:moveTo>
                  <a:pt x="33033" y="862"/>
                </a:moveTo>
                <a:cubicBezTo>
                  <a:pt x="33052" y="862"/>
                  <a:pt x="33071" y="862"/>
                  <a:pt x="33091" y="862"/>
                </a:cubicBezTo>
                <a:cubicBezTo>
                  <a:pt x="33116" y="817"/>
                  <a:pt x="33066" y="726"/>
                  <a:pt x="33033" y="796"/>
                </a:cubicBezTo>
                <a:cubicBezTo>
                  <a:pt x="33050" y="797"/>
                  <a:pt x="33067" y="799"/>
                  <a:pt x="33062" y="818"/>
                </a:cubicBezTo>
                <a:cubicBezTo>
                  <a:pt x="33039" y="823"/>
                  <a:pt x="33004" y="818"/>
                  <a:pt x="33004" y="840"/>
                </a:cubicBezTo>
                <a:cubicBezTo>
                  <a:pt x="33021" y="841"/>
                  <a:pt x="33038" y="844"/>
                  <a:pt x="33033" y="862"/>
                </a:cubicBezTo>
                <a:close/>
                <a:moveTo>
                  <a:pt x="10816" y="773"/>
                </a:moveTo>
                <a:cubicBezTo>
                  <a:pt x="10817" y="736"/>
                  <a:pt x="10793" y="718"/>
                  <a:pt x="10757" y="708"/>
                </a:cubicBezTo>
                <a:cubicBezTo>
                  <a:pt x="10755" y="746"/>
                  <a:pt x="10779" y="764"/>
                  <a:pt x="10816" y="773"/>
                </a:cubicBezTo>
                <a:close/>
                <a:moveTo>
                  <a:pt x="7064" y="7730"/>
                </a:moveTo>
                <a:cubicBezTo>
                  <a:pt x="7072" y="7680"/>
                  <a:pt x="7057" y="7647"/>
                  <a:pt x="7005" y="7642"/>
                </a:cubicBezTo>
                <a:cubicBezTo>
                  <a:pt x="7014" y="7685"/>
                  <a:pt x="6966" y="7686"/>
                  <a:pt x="6947" y="7708"/>
                </a:cubicBezTo>
                <a:cubicBezTo>
                  <a:pt x="7006" y="7746"/>
                  <a:pt x="7004" y="7692"/>
                  <a:pt x="7064" y="7730"/>
                </a:cubicBezTo>
                <a:close/>
                <a:moveTo>
                  <a:pt x="12662" y="7774"/>
                </a:moveTo>
                <a:cubicBezTo>
                  <a:pt x="12778" y="7854"/>
                  <a:pt x="12749" y="7691"/>
                  <a:pt x="12662" y="7774"/>
                </a:cubicBezTo>
                <a:close/>
                <a:moveTo>
                  <a:pt x="12867" y="7686"/>
                </a:moveTo>
                <a:cubicBezTo>
                  <a:pt x="12906" y="7625"/>
                  <a:pt x="12751" y="7611"/>
                  <a:pt x="12838" y="7642"/>
                </a:cubicBezTo>
                <a:cubicBezTo>
                  <a:pt x="12835" y="7703"/>
                  <a:pt x="12887" y="7686"/>
                  <a:pt x="12838" y="7730"/>
                </a:cubicBezTo>
                <a:cubicBezTo>
                  <a:pt x="12912" y="7754"/>
                  <a:pt x="13005" y="7683"/>
                  <a:pt x="12926" y="7664"/>
                </a:cubicBezTo>
                <a:cubicBezTo>
                  <a:pt x="12919" y="7681"/>
                  <a:pt x="12901" y="7689"/>
                  <a:pt x="12867" y="7686"/>
                </a:cubicBezTo>
                <a:close/>
                <a:moveTo>
                  <a:pt x="14421" y="7818"/>
                </a:moveTo>
                <a:cubicBezTo>
                  <a:pt x="14383" y="7817"/>
                  <a:pt x="14380" y="7790"/>
                  <a:pt x="14333" y="7795"/>
                </a:cubicBezTo>
                <a:cubicBezTo>
                  <a:pt x="14333" y="7818"/>
                  <a:pt x="14281" y="7824"/>
                  <a:pt x="14275" y="7795"/>
                </a:cubicBezTo>
                <a:cubicBezTo>
                  <a:pt x="14291" y="7795"/>
                  <a:pt x="14307" y="7778"/>
                  <a:pt x="14275" y="7774"/>
                </a:cubicBezTo>
                <a:cubicBezTo>
                  <a:pt x="14300" y="7820"/>
                  <a:pt x="14074" y="7781"/>
                  <a:pt x="14186" y="7818"/>
                </a:cubicBezTo>
                <a:cubicBezTo>
                  <a:pt x="14278" y="7807"/>
                  <a:pt x="14300" y="7849"/>
                  <a:pt x="14362" y="7862"/>
                </a:cubicBezTo>
                <a:cubicBezTo>
                  <a:pt x="14368" y="7845"/>
                  <a:pt x="14363" y="7818"/>
                  <a:pt x="14392" y="7818"/>
                </a:cubicBezTo>
                <a:cubicBezTo>
                  <a:pt x="14392" y="7830"/>
                  <a:pt x="14415" y="7844"/>
                  <a:pt x="14421" y="7818"/>
                </a:cubicBezTo>
                <a:close/>
                <a:moveTo>
                  <a:pt x="18935" y="8061"/>
                </a:moveTo>
                <a:cubicBezTo>
                  <a:pt x="18980" y="8062"/>
                  <a:pt x="18958" y="8116"/>
                  <a:pt x="19022" y="8104"/>
                </a:cubicBezTo>
                <a:cubicBezTo>
                  <a:pt x="19069" y="8043"/>
                  <a:pt x="18946" y="8005"/>
                  <a:pt x="18935" y="8061"/>
                </a:cubicBezTo>
                <a:close/>
                <a:moveTo>
                  <a:pt x="19286" y="7973"/>
                </a:moveTo>
                <a:cubicBezTo>
                  <a:pt x="19277" y="8023"/>
                  <a:pt x="19195" y="8022"/>
                  <a:pt x="19169" y="8061"/>
                </a:cubicBezTo>
                <a:cubicBezTo>
                  <a:pt x="19261" y="8085"/>
                  <a:pt x="19240" y="8025"/>
                  <a:pt x="19286" y="8016"/>
                </a:cubicBezTo>
                <a:cubicBezTo>
                  <a:pt x="19293" y="8058"/>
                  <a:pt x="19253" y="8065"/>
                  <a:pt x="19257" y="8104"/>
                </a:cubicBezTo>
                <a:cubicBezTo>
                  <a:pt x="19383" y="8120"/>
                  <a:pt x="19352" y="7989"/>
                  <a:pt x="19286" y="7973"/>
                </a:cubicBezTo>
                <a:close/>
                <a:moveTo>
                  <a:pt x="20693" y="8038"/>
                </a:moveTo>
                <a:cubicBezTo>
                  <a:pt x="20658" y="8035"/>
                  <a:pt x="20627" y="7999"/>
                  <a:pt x="20605" y="8038"/>
                </a:cubicBezTo>
                <a:cubicBezTo>
                  <a:pt x="20640" y="8041"/>
                  <a:pt x="20672" y="8077"/>
                  <a:pt x="20693" y="8038"/>
                </a:cubicBezTo>
                <a:close/>
                <a:moveTo>
                  <a:pt x="23917" y="7950"/>
                </a:moveTo>
                <a:cubicBezTo>
                  <a:pt x="23936" y="7950"/>
                  <a:pt x="23957" y="7950"/>
                  <a:pt x="23975" y="7950"/>
                </a:cubicBezTo>
                <a:cubicBezTo>
                  <a:pt x="23975" y="7935"/>
                  <a:pt x="23975" y="7921"/>
                  <a:pt x="23975" y="7906"/>
                </a:cubicBezTo>
                <a:cubicBezTo>
                  <a:pt x="23957" y="7906"/>
                  <a:pt x="23936" y="7906"/>
                  <a:pt x="23917" y="7906"/>
                </a:cubicBezTo>
                <a:cubicBezTo>
                  <a:pt x="23917" y="7921"/>
                  <a:pt x="23917" y="7935"/>
                  <a:pt x="23917" y="7950"/>
                </a:cubicBezTo>
                <a:close/>
                <a:moveTo>
                  <a:pt x="28577" y="7642"/>
                </a:moveTo>
                <a:cubicBezTo>
                  <a:pt x="28407" y="7619"/>
                  <a:pt x="28565" y="7737"/>
                  <a:pt x="28577" y="7642"/>
                </a:cubicBezTo>
                <a:close/>
                <a:moveTo>
                  <a:pt x="37986" y="7377"/>
                </a:moveTo>
                <a:cubicBezTo>
                  <a:pt x="37991" y="7388"/>
                  <a:pt x="38016" y="7367"/>
                  <a:pt x="38015" y="7356"/>
                </a:cubicBezTo>
                <a:cubicBezTo>
                  <a:pt x="38015" y="7351"/>
                  <a:pt x="37963" y="7338"/>
                  <a:pt x="37986" y="7312"/>
                </a:cubicBezTo>
                <a:cubicBezTo>
                  <a:pt x="37906" y="7301"/>
                  <a:pt x="37730" y="7206"/>
                  <a:pt x="37723" y="7334"/>
                </a:cubicBezTo>
                <a:cubicBezTo>
                  <a:pt x="37804" y="7357"/>
                  <a:pt x="37923" y="7298"/>
                  <a:pt x="37927" y="7334"/>
                </a:cubicBezTo>
                <a:cubicBezTo>
                  <a:pt x="37916" y="7366"/>
                  <a:pt x="37893" y="7372"/>
                  <a:pt x="37927" y="7400"/>
                </a:cubicBezTo>
                <a:cubicBezTo>
                  <a:pt x="37898" y="7400"/>
                  <a:pt x="37868" y="7400"/>
                  <a:pt x="37839" y="7400"/>
                </a:cubicBezTo>
                <a:cubicBezTo>
                  <a:pt x="37838" y="7461"/>
                  <a:pt x="37866" y="7536"/>
                  <a:pt x="37927" y="7488"/>
                </a:cubicBezTo>
                <a:cubicBezTo>
                  <a:pt x="37927" y="7509"/>
                  <a:pt x="37927" y="7532"/>
                  <a:pt x="37927" y="7554"/>
                </a:cubicBezTo>
                <a:cubicBezTo>
                  <a:pt x="38009" y="7523"/>
                  <a:pt x="38120" y="7555"/>
                  <a:pt x="38191" y="7532"/>
                </a:cubicBezTo>
                <a:cubicBezTo>
                  <a:pt x="38206" y="7527"/>
                  <a:pt x="38190" y="7463"/>
                  <a:pt x="38250" y="7488"/>
                </a:cubicBezTo>
                <a:cubicBezTo>
                  <a:pt x="38290" y="7538"/>
                  <a:pt x="38174" y="7571"/>
                  <a:pt x="38250" y="7575"/>
                </a:cubicBezTo>
                <a:cubicBezTo>
                  <a:pt x="38257" y="7542"/>
                  <a:pt x="38314" y="7560"/>
                  <a:pt x="38338" y="7575"/>
                </a:cubicBezTo>
                <a:cubicBezTo>
                  <a:pt x="38358" y="7539"/>
                  <a:pt x="38306" y="7506"/>
                  <a:pt x="38308" y="7488"/>
                </a:cubicBezTo>
                <a:cubicBezTo>
                  <a:pt x="38308" y="7485"/>
                  <a:pt x="38363" y="7466"/>
                  <a:pt x="38338" y="7443"/>
                </a:cubicBezTo>
                <a:cubicBezTo>
                  <a:pt x="38320" y="7428"/>
                  <a:pt x="38242" y="7456"/>
                  <a:pt x="38250" y="7422"/>
                </a:cubicBezTo>
                <a:cubicBezTo>
                  <a:pt x="38331" y="7426"/>
                  <a:pt x="38350" y="7388"/>
                  <a:pt x="38308" y="7356"/>
                </a:cubicBezTo>
                <a:cubicBezTo>
                  <a:pt x="38178" y="7339"/>
                  <a:pt x="38269" y="7488"/>
                  <a:pt x="38103" y="7443"/>
                </a:cubicBezTo>
                <a:cubicBezTo>
                  <a:pt x="38091" y="7481"/>
                  <a:pt x="38146" y="7500"/>
                  <a:pt x="38103" y="7509"/>
                </a:cubicBezTo>
                <a:cubicBezTo>
                  <a:pt x="38057" y="7464"/>
                  <a:pt x="37871" y="7523"/>
                  <a:pt x="37898" y="7422"/>
                </a:cubicBezTo>
                <a:cubicBezTo>
                  <a:pt x="37967" y="7454"/>
                  <a:pt x="37952" y="7469"/>
                  <a:pt x="38045" y="7443"/>
                </a:cubicBezTo>
                <a:cubicBezTo>
                  <a:pt x="38058" y="7399"/>
                  <a:pt x="37999" y="7401"/>
                  <a:pt x="37986" y="7377"/>
                </a:cubicBezTo>
                <a:close/>
                <a:moveTo>
                  <a:pt x="41356" y="6850"/>
                </a:moveTo>
                <a:cubicBezTo>
                  <a:pt x="41315" y="6844"/>
                  <a:pt x="41323" y="6801"/>
                  <a:pt x="41297" y="6784"/>
                </a:cubicBezTo>
                <a:cubicBezTo>
                  <a:pt x="41321" y="6778"/>
                  <a:pt x="41356" y="6783"/>
                  <a:pt x="41356" y="6762"/>
                </a:cubicBezTo>
                <a:cubicBezTo>
                  <a:pt x="41281" y="6714"/>
                  <a:pt x="41190" y="6782"/>
                  <a:pt x="41151" y="6739"/>
                </a:cubicBezTo>
                <a:cubicBezTo>
                  <a:pt x="41151" y="6711"/>
                  <a:pt x="41203" y="6720"/>
                  <a:pt x="41210" y="6696"/>
                </a:cubicBezTo>
                <a:cubicBezTo>
                  <a:pt x="41133" y="6690"/>
                  <a:pt x="41084" y="6703"/>
                  <a:pt x="41092" y="6762"/>
                </a:cubicBezTo>
                <a:cubicBezTo>
                  <a:pt x="41111" y="6799"/>
                  <a:pt x="41232" y="6760"/>
                  <a:pt x="41240" y="6805"/>
                </a:cubicBezTo>
                <a:cubicBezTo>
                  <a:pt x="41203" y="6814"/>
                  <a:pt x="41179" y="6834"/>
                  <a:pt x="41181" y="6872"/>
                </a:cubicBezTo>
                <a:cubicBezTo>
                  <a:pt x="41218" y="6902"/>
                  <a:pt x="41356" y="6910"/>
                  <a:pt x="41356" y="6850"/>
                </a:cubicBezTo>
                <a:close/>
                <a:moveTo>
                  <a:pt x="51204" y="6453"/>
                </a:moveTo>
                <a:cubicBezTo>
                  <a:pt x="51217" y="6495"/>
                  <a:pt x="51215" y="6548"/>
                  <a:pt x="51292" y="6541"/>
                </a:cubicBezTo>
                <a:cubicBezTo>
                  <a:pt x="51301" y="6484"/>
                  <a:pt x="51282" y="6447"/>
                  <a:pt x="51204" y="6453"/>
                </a:cubicBezTo>
                <a:close/>
                <a:moveTo>
                  <a:pt x="57125" y="5748"/>
                </a:moveTo>
                <a:cubicBezTo>
                  <a:pt x="57109" y="5748"/>
                  <a:pt x="57092" y="5767"/>
                  <a:pt x="57125" y="5771"/>
                </a:cubicBezTo>
                <a:cubicBezTo>
                  <a:pt x="57126" y="5742"/>
                  <a:pt x="57176" y="5751"/>
                  <a:pt x="57184" y="5727"/>
                </a:cubicBezTo>
                <a:cubicBezTo>
                  <a:pt x="57161" y="5722"/>
                  <a:pt x="57126" y="5726"/>
                  <a:pt x="57125" y="5705"/>
                </a:cubicBezTo>
                <a:cubicBezTo>
                  <a:pt x="57148" y="5700"/>
                  <a:pt x="57183" y="5704"/>
                  <a:pt x="57184" y="5683"/>
                </a:cubicBezTo>
                <a:cubicBezTo>
                  <a:pt x="57141" y="5687"/>
                  <a:pt x="57076" y="5675"/>
                  <a:pt x="57067" y="5705"/>
                </a:cubicBezTo>
                <a:cubicBezTo>
                  <a:pt x="57099" y="5710"/>
                  <a:pt x="57112" y="5729"/>
                  <a:pt x="57125" y="5748"/>
                </a:cubicBezTo>
                <a:close/>
                <a:moveTo>
                  <a:pt x="56891" y="4340"/>
                </a:moveTo>
                <a:cubicBezTo>
                  <a:pt x="56951" y="4359"/>
                  <a:pt x="57001" y="4268"/>
                  <a:pt x="56950" y="4274"/>
                </a:cubicBezTo>
                <a:cubicBezTo>
                  <a:pt x="56947" y="4308"/>
                  <a:pt x="56874" y="4291"/>
                  <a:pt x="56891" y="4340"/>
                </a:cubicBezTo>
                <a:close/>
                <a:moveTo>
                  <a:pt x="53872" y="3393"/>
                </a:moveTo>
                <a:cubicBezTo>
                  <a:pt x="53890" y="3406"/>
                  <a:pt x="54011" y="3445"/>
                  <a:pt x="54019" y="3393"/>
                </a:cubicBezTo>
                <a:cubicBezTo>
                  <a:pt x="53974" y="3368"/>
                  <a:pt x="53895" y="3317"/>
                  <a:pt x="53872" y="3393"/>
                </a:cubicBezTo>
                <a:close/>
                <a:moveTo>
                  <a:pt x="48302" y="3658"/>
                </a:moveTo>
                <a:cubicBezTo>
                  <a:pt x="48270" y="3666"/>
                  <a:pt x="48218" y="3651"/>
                  <a:pt x="48215" y="3680"/>
                </a:cubicBezTo>
                <a:cubicBezTo>
                  <a:pt x="48258" y="3696"/>
                  <a:pt x="48242" y="3716"/>
                  <a:pt x="48302" y="3724"/>
                </a:cubicBezTo>
                <a:cubicBezTo>
                  <a:pt x="48351" y="3729"/>
                  <a:pt x="48389" y="3688"/>
                  <a:pt x="48450" y="3702"/>
                </a:cubicBezTo>
                <a:cubicBezTo>
                  <a:pt x="48455" y="3597"/>
                  <a:pt x="48329" y="3652"/>
                  <a:pt x="48302" y="3658"/>
                </a:cubicBezTo>
                <a:close/>
                <a:moveTo>
                  <a:pt x="46984" y="2645"/>
                </a:moveTo>
                <a:cubicBezTo>
                  <a:pt x="47040" y="2641"/>
                  <a:pt x="47049" y="2670"/>
                  <a:pt x="47101" y="2668"/>
                </a:cubicBezTo>
                <a:cubicBezTo>
                  <a:pt x="47123" y="2592"/>
                  <a:pt x="46989" y="2581"/>
                  <a:pt x="46984" y="2645"/>
                </a:cubicBezTo>
                <a:close/>
                <a:moveTo>
                  <a:pt x="40272" y="2821"/>
                </a:moveTo>
                <a:cubicBezTo>
                  <a:pt x="40132" y="2760"/>
                  <a:pt x="40201" y="2894"/>
                  <a:pt x="40272" y="2821"/>
                </a:cubicBezTo>
                <a:close/>
                <a:moveTo>
                  <a:pt x="40213" y="1941"/>
                </a:moveTo>
                <a:cubicBezTo>
                  <a:pt x="40291" y="1941"/>
                  <a:pt x="40385" y="1953"/>
                  <a:pt x="40390" y="1896"/>
                </a:cubicBezTo>
                <a:cubicBezTo>
                  <a:pt x="40329" y="1910"/>
                  <a:pt x="40186" y="1861"/>
                  <a:pt x="40213" y="1941"/>
                </a:cubicBezTo>
                <a:close/>
                <a:moveTo>
                  <a:pt x="42236" y="1984"/>
                </a:moveTo>
                <a:cubicBezTo>
                  <a:pt x="42145" y="2001"/>
                  <a:pt x="42180" y="2001"/>
                  <a:pt x="42089" y="1984"/>
                </a:cubicBezTo>
                <a:cubicBezTo>
                  <a:pt x="42089" y="2052"/>
                  <a:pt x="42261" y="2076"/>
                  <a:pt x="42236" y="1984"/>
                </a:cubicBezTo>
                <a:close/>
                <a:moveTo>
                  <a:pt x="12310" y="730"/>
                </a:moveTo>
                <a:cubicBezTo>
                  <a:pt x="12326" y="763"/>
                  <a:pt x="12354" y="785"/>
                  <a:pt x="12370" y="818"/>
                </a:cubicBezTo>
                <a:cubicBezTo>
                  <a:pt x="12409" y="811"/>
                  <a:pt x="12394" y="763"/>
                  <a:pt x="12398" y="730"/>
                </a:cubicBezTo>
                <a:cubicBezTo>
                  <a:pt x="12450" y="736"/>
                  <a:pt x="12465" y="767"/>
                  <a:pt x="12457" y="818"/>
                </a:cubicBezTo>
                <a:cubicBezTo>
                  <a:pt x="12552" y="786"/>
                  <a:pt x="12531" y="769"/>
                  <a:pt x="12516" y="686"/>
                </a:cubicBezTo>
                <a:cubicBezTo>
                  <a:pt x="12615" y="647"/>
                  <a:pt x="12731" y="671"/>
                  <a:pt x="12838" y="686"/>
                </a:cubicBezTo>
                <a:cubicBezTo>
                  <a:pt x="12827" y="607"/>
                  <a:pt x="12794" y="580"/>
                  <a:pt x="12838" y="510"/>
                </a:cubicBezTo>
                <a:cubicBezTo>
                  <a:pt x="12980" y="543"/>
                  <a:pt x="13097" y="594"/>
                  <a:pt x="13219" y="642"/>
                </a:cubicBezTo>
                <a:cubicBezTo>
                  <a:pt x="13209" y="723"/>
                  <a:pt x="13251" y="764"/>
                  <a:pt x="13277" y="818"/>
                </a:cubicBezTo>
                <a:cubicBezTo>
                  <a:pt x="13326" y="818"/>
                  <a:pt x="13375" y="818"/>
                  <a:pt x="13423" y="818"/>
                </a:cubicBezTo>
                <a:cubicBezTo>
                  <a:pt x="13469" y="823"/>
                  <a:pt x="13498" y="774"/>
                  <a:pt x="13542" y="753"/>
                </a:cubicBezTo>
                <a:cubicBezTo>
                  <a:pt x="13552" y="746"/>
                  <a:pt x="13593" y="759"/>
                  <a:pt x="13600" y="753"/>
                </a:cubicBezTo>
                <a:cubicBezTo>
                  <a:pt x="13623" y="731"/>
                  <a:pt x="13640" y="734"/>
                  <a:pt x="13688" y="730"/>
                </a:cubicBezTo>
                <a:cubicBezTo>
                  <a:pt x="13739" y="726"/>
                  <a:pt x="13751" y="706"/>
                  <a:pt x="13805" y="708"/>
                </a:cubicBezTo>
                <a:cubicBezTo>
                  <a:pt x="13801" y="708"/>
                  <a:pt x="13817" y="730"/>
                  <a:pt x="13835" y="730"/>
                </a:cubicBezTo>
                <a:cubicBezTo>
                  <a:pt x="13862" y="731"/>
                  <a:pt x="13896" y="726"/>
                  <a:pt x="13923" y="730"/>
                </a:cubicBezTo>
                <a:cubicBezTo>
                  <a:pt x="13925" y="731"/>
                  <a:pt x="13920" y="751"/>
                  <a:pt x="13923" y="753"/>
                </a:cubicBezTo>
                <a:cubicBezTo>
                  <a:pt x="13974" y="779"/>
                  <a:pt x="14092" y="734"/>
                  <a:pt x="14098" y="818"/>
                </a:cubicBezTo>
                <a:cubicBezTo>
                  <a:pt x="14127" y="818"/>
                  <a:pt x="14121" y="791"/>
                  <a:pt x="14128" y="773"/>
                </a:cubicBezTo>
                <a:cubicBezTo>
                  <a:pt x="14240" y="763"/>
                  <a:pt x="14219" y="851"/>
                  <a:pt x="14275" y="884"/>
                </a:cubicBezTo>
                <a:cubicBezTo>
                  <a:pt x="14241" y="911"/>
                  <a:pt x="14191" y="924"/>
                  <a:pt x="14215" y="994"/>
                </a:cubicBezTo>
                <a:cubicBezTo>
                  <a:pt x="14236" y="973"/>
                  <a:pt x="14334" y="998"/>
                  <a:pt x="14362" y="973"/>
                </a:cubicBezTo>
                <a:cubicBezTo>
                  <a:pt x="14422" y="917"/>
                  <a:pt x="14300" y="1028"/>
                  <a:pt x="14450" y="994"/>
                </a:cubicBezTo>
                <a:cubicBezTo>
                  <a:pt x="14470" y="989"/>
                  <a:pt x="14537" y="976"/>
                  <a:pt x="14568" y="950"/>
                </a:cubicBezTo>
                <a:cubicBezTo>
                  <a:pt x="14564" y="902"/>
                  <a:pt x="14443" y="941"/>
                  <a:pt x="14392" y="928"/>
                </a:cubicBezTo>
                <a:cubicBezTo>
                  <a:pt x="14296" y="902"/>
                  <a:pt x="14470" y="904"/>
                  <a:pt x="14509" y="906"/>
                </a:cubicBezTo>
                <a:cubicBezTo>
                  <a:pt x="14518" y="826"/>
                  <a:pt x="14430" y="818"/>
                  <a:pt x="14362" y="796"/>
                </a:cubicBezTo>
                <a:cubicBezTo>
                  <a:pt x="14380" y="754"/>
                  <a:pt x="14396" y="747"/>
                  <a:pt x="14450" y="773"/>
                </a:cubicBezTo>
                <a:cubicBezTo>
                  <a:pt x="14524" y="811"/>
                  <a:pt x="14495" y="763"/>
                  <a:pt x="14597" y="796"/>
                </a:cubicBezTo>
                <a:cubicBezTo>
                  <a:pt x="14597" y="818"/>
                  <a:pt x="14597" y="840"/>
                  <a:pt x="14597" y="862"/>
                </a:cubicBezTo>
                <a:cubicBezTo>
                  <a:pt x="14639" y="863"/>
                  <a:pt x="14690" y="769"/>
                  <a:pt x="14684" y="862"/>
                </a:cubicBezTo>
                <a:cubicBezTo>
                  <a:pt x="14748" y="866"/>
                  <a:pt x="14777" y="844"/>
                  <a:pt x="14773" y="796"/>
                </a:cubicBezTo>
                <a:cubicBezTo>
                  <a:pt x="14824" y="854"/>
                  <a:pt x="14977" y="848"/>
                  <a:pt x="15065" y="818"/>
                </a:cubicBezTo>
                <a:cubicBezTo>
                  <a:pt x="15061" y="880"/>
                  <a:pt x="15148" y="874"/>
                  <a:pt x="15183" y="906"/>
                </a:cubicBezTo>
                <a:cubicBezTo>
                  <a:pt x="15234" y="901"/>
                  <a:pt x="15250" y="868"/>
                  <a:pt x="15241" y="818"/>
                </a:cubicBezTo>
                <a:cubicBezTo>
                  <a:pt x="15302" y="824"/>
                  <a:pt x="15300" y="877"/>
                  <a:pt x="15329" y="906"/>
                </a:cubicBezTo>
                <a:cubicBezTo>
                  <a:pt x="15395" y="897"/>
                  <a:pt x="15330" y="790"/>
                  <a:pt x="15388" y="773"/>
                </a:cubicBezTo>
                <a:cubicBezTo>
                  <a:pt x="15478" y="790"/>
                  <a:pt x="15444" y="790"/>
                  <a:pt x="15534" y="773"/>
                </a:cubicBezTo>
                <a:cubicBezTo>
                  <a:pt x="15525" y="826"/>
                  <a:pt x="15477" y="865"/>
                  <a:pt x="15534" y="906"/>
                </a:cubicBezTo>
                <a:cubicBezTo>
                  <a:pt x="15592" y="890"/>
                  <a:pt x="15613" y="847"/>
                  <a:pt x="15622" y="796"/>
                </a:cubicBezTo>
                <a:cubicBezTo>
                  <a:pt x="15711" y="803"/>
                  <a:pt x="15705" y="881"/>
                  <a:pt x="15798" y="884"/>
                </a:cubicBezTo>
                <a:cubicBezTo>
                  <a:pt x="15873" y="881"/>
                  <a:pt x="15912" y="852"/>
                  <a:pt x="15915" y="796"/>
                </a:cubicBezTo>
                <a:cubicBezTo>
                  <a:pt x="15999" y="804"/>
                  <a:pt x="16024" y="790"/>
                  <a:pt x="16062" y="773"/>
                </a:cubicBezTo>
                <a:cubicBezTo>
                  <a:pt x="16133" y="743"/>
                  <a:pt x="16118" y="671"/>
                  <a:pt x="16209" y="664"/>
                </a:cubicBezTo>
                <a:cubicBezTo>
                  <a:pt x="16226" y="594"/>
                  <a:pt x="16154" y="596"/>
                  <a:pt x="16209" y="554"/>
                </a:cubicBezTo>
                <a:cubicBezTo>
                  <a:pt x="16338" y="559"/>
                  <a:pt x="16422" y="600"/>
                  <a:pt x="16560" y="598"/>
                </a:cubicBezTo>
                <a:cubicBezTo>
                  <a:pt x="16505" y="656"/>
                  <a:pt x="16583" y="760"/>
                  <a:pt x="16619" y="818"/>
                </a:cubicBezTo>
                <a:cubicBezTo>
                  <a:pt x="16743" y="793"/>
                  <a:pt x="16755" y="808"/>
                  <a:pt x="16795" y="884"/>
                </a:cubicBezTo>
                <a:cubicBezTo>
                  <a:pt x="16889" y="904"/>
                  <a:pt x="16855" y="827"/>
                  <a:pt x="16912" y="818"/>
                </a:cubicBezTo>
                <a:cubicBezTo>
                  <a:pt x="16992" y="802"/>
                  <a:pt x="16971" y="862"/>
                  <a:pt x="17029" y="862"/>
                </a:cubicBezTo>
                <a:cubicBezTo>
                  <a:pt x="17084" y="860"/>
                  <a:pt x="17050" y="790"/>
                  <a:pt x="17117" y="796"/>
                </a:cubicBezTo>
                <a:cubicBezTo>
                  <a:pt x="17207" y="779"/>
                  <a:pt x="17174" y="857"/>
                  <a:pt x="17264" y="840"/>
                </a:cubicBezTo>
                <a:cubicBezTo>
                  <a:pt x="17221" y="881"/>
                  <a:pt x="17262" y="986"/>
                  <a:pt x="17205" y="1016"/>
                </a:cubicBezTo>
                <a:cubicBezTo>
                  <a:pt x="17214" y="1054"/>
                  <a:pt x="17307" y="988"/>
                  <a:pt x="17293" y="1082"/>
                </a:cubicBezTo>
                <a:cubicBezTo>
                  <a:pt x="17369" y="1043"/>
                  <a:pt x="17354" y="937"/>
                  <a:pt x="17381" y="862"/>
                </a:cubicBezTo>
                <a:cubicBezTo>
                  <a:pt x="17454" y="866"/>
                  <a:pt x="17473" y="829"/>
                  <a:pt x="17498" y="796"/>
                </a:cubicBezTo>
                <a:cubicBezTo>
                  <a:pt x="17646" y="796"/>
                  <a:pt x="17782" y="799"/>
                  <a:pt x="17909" y="818"/>
                </a:cubicBezTo>
                <a:cubicBezTo>
                  <a:pt x="17953" y="824"/>
                  <a:pt x="18029" y="830"/>
                  <a:pt x="18056" y="862"/>
                </a:cubicBezTo>
                <a:cubicBezTo>
                  <a:pt x="18090" y="859"/>
                  <a:pt x="18080" y="822"/>
                  <a:pt x="18084" y="796"/>
                </a:cubicBezTo>
                <a:cubicBezTo>
                  <a:pt x="18113" y="796"/>
                  <a:pt x="18107" y="823"/>
                  <a:pt x="18114" y="840"/>
                </a:cubicBezTo>
                <a:cubicBezTo>
                  <a:pt x="18182" y="840"/>
                  <a:pt x="18250" y="840"/>
                  <a:pt x="18319" y="840"/>
                </a:cubicBezTo>
                <a:cubicBezTo>
                  <a:pt x="18376" y="809"/>
                  <a:pt x="18375" y="736"/>
                  <a:pt x="18466" y="730"/>
                </a:cubicBezTo>
                <a:cubicBezTo>
                  <a:pt x="18466" y="693"/>
                  <a:pt x="18466" y="657"/>
                  <a:pt x="18466" y="621"/>
                </a:cubicBezTo>
                <a:cubicBezTo>
                  <a:pt x="18754" y="594"/>
                  <a:pt x="18875" y="694"/>
                  <a:pt x="18905" y="862"/>
                </a:cubicBezTo>
                <a:cubicBezTo>
                  <a:pt x="18931" y="845"/>
                  <a:pt x="18971" y="838"/>
                  <a:pt x="19022" y="840"/>
                </a:cubicBezTo>
                <a:cubicBezTo>
                  <a:pt x="19033" y="803"/>
                  <a:pt x="19000" y="799"/>
                  <a:pt x="18964" y="796"/>
                </a:cubicBezTo>
                <a:cubicBezTo>
                  <a:pt x="18971" y="769"/>
                  <a:pt x="19022" y="773"/>
                  <a:pt x="19022" y="796"/>
                </a:cubicBezTo>
                <a:cubicBezTo>
                  <a:pt x="19039" y="784"/>
                  <a:pt x="19060" y="784"/>
                  <a:pt x="19081" y="773"/>
                </a:cubicBezTo>
                <a:cubicBezTo>
                  <a:pt x="19117" y="757"/>
                  <a:pt x="19142" y="761"/>
                  <a:pt x="19198" y="753"/>
                </a:cubicBezTo>
                <a:cubicBezTo>
                  <a:pt x="19233" y="746"/>
                  <a:pt x="19257" y="727"/>
                  <a:pt x="19315" y="730"/>
                </a:cubicBezTo>
                <a:cubicBezTo>
                  <a:pt x="19362" y="732"/>
                  <a:pt x="19367" y="751"/>
                  <a:pt x="19403" y="753"/>
                </a:cubicBezTo>
                <a:cubicBezTo>
                  <a:pt x="19550" y="757"/>
                  <a:pt x="19730" y="748"/>
                  <a:pt x="19814" y="818"/>
                </a:cubicBezTo>
                <a:cubicBezTo>
                  <a:pt x="20009" y="803"/>
                  <a:pt x="20230" y="808"/>
                  <a:pt x="20400" y="773"/>
                </a:cubicBezTo>
                <a:cubicBezTo>
                  <a:pt x="20366" y="719"/>
                  <a:pt x="20283" y="700"/>
                  <a:pt x="20283" y="621"/>
                </a:cubicBezTo>
                <a:cubicBezTo>
                  <a:pt x="20404" y="625"/>
                  <a:pt x="20401" y="594"/>
                  <a:pt x="20371" y="532"/>
                </a:cubicBezTo>
                <a:cubicBezTo>
                  <a:pt x="20606" y="517"/>
                  <a:pt x="20772" y="553"/>
                  <a:pt x="20927" y="598"/>
                </a:cubicBezTo>
                <a:cubicBezTo>
                  <a:pt x="20911" y="652"/>
                  <a:pt x="20814" y="645"/>
                  <a:pt x="20840" y="730"/>
                </a:cubicBezTo>
                <a:cubicBezTo>
                  <a:pt x="20865" y="799"/>
                  <a:pt x="20912" y="851"/>
                  <a:pt x="20986" y="884"/>
                </a:cubicBezTo>
                <a:cubicBezTo>
                  <a:pt x="21013" y="868"/>
                  <a:pt x="21030" y="844"/>
                  <a:pt x="21045" y="818"/>
                </a:cubicBezTo>
                <a:cubicBezTo>
                  <a:pt x="21168" y="844"/>
                  <a:pt x="21324" y="862"/>
                  <a:pt x="21338" y="753"/>
                </a:cubicBezTo>
                <a:cubicBezTo>
                  <a:pt x="21431" y="733"/>
                  <a:pt x="21428" y="787"/>
                  <a:pt x="21485" y="796"/>
                </a:cubicBezTo>
                <a:cubicBezTo>
                  <a:pt x="21585" y="763"/>
                  <a:pt x="21774" y="760"/>
                  <a:pt x="21806" y="840"/>
                </a:cubicBezTo>
                <a:cubicBezTo>
                  <a:pt x="21862" y="847"/>
                  <a:pt x="21852" y="782"/>
                  <a:pt x="21836" y="796"/>
                </a:cubicBezTo>
                <a:cubicBezTo>
                  <a:pt x="21889" y="751"/>
                  <a:pt x="21943" y="773"/>
                  <a:pt x="22012" y="730"/>
                </a:cubicBezTo>
                <a:cubicBezTo>
                  <a:pt x="21974" y="610"/>
                  <a:pt x="21997" y="566"/>
                  <a:pt x="22071" y="488"/>
                </a:cubicBezTo>
                <a:cubicBezTo>
                  <a:pt x="22216" y="519"/>
                  <a:pt x="22402" y="518"/>
                  <a:pt x="22510" y="575"/>
                </a:cubicBezTo>
                <a:cubicBezTo>
                  <a:pt x="22484" y="615"/>
                  <a:pt x="22402" y="612"/>
                  <a:pt x="22393" y="664"/>
                </a:cubicBezTo>
                <a:cubicBezTo>
                  <a:pt x="22355" y="733"/>
                  <a:pt x="22454" y="707"/>
                  <a:pt x="22510" y="730"/>
                </a:cubicBezTo>
                <a:cubicBezTo>
                  <a:pt x="22529" y="738"/>
                  <a:pt x="22552" y="767"/>
                  <a:pt x="22569" y="773"/>
                </a:cubicBezTo>
                <a:cubicBezTo>
                  <a:pt x="22580" y="778"/>
                  <a:pt x="22620" y="767"/>
                  <a:pt x="22628" y="773"/>
                </a:cubicBezTo>
                <a:cubicBezTo>
                  <a:pt x="22670" y="812"/>
                  <a:pt x="22631" y="759"/>
                  <a:pt x="22744" y="773"/>
                </a:cubicBezTo>
                <a:cubicBezTo>
                  <a:pt x="22796" y="781"/>
                  <a:pt x="22820" y="797"/>
                  <a:pt x="22862" y="818"/>
                </a:cubicBezTo>
                <a:cubicBezTo>
                  <a:pt x="22909" y="780"/>
                  <a:pt x="22984" y="763"/>
                  <a:pt x="23097" y="773"/>
                </a:cubicBezTo>
                <a:cubicBezTo>
                  <a:pt x="23103" y="835"/>
                  <a:pt x="23183" y="841"/>
                  <a:pt x="23243" y="862"/>
                </a:cubicBezTo>
                <a:cubicBezTo>
                  <a:pt x="23303" y="812"/>
                  <a:pt x="23384" y="777"/>
                  <a:pt x="23448" y="730"/>
                </a:cubicBezTo>
                <a:cubicBezTo>
                  <a:pt x="23565" y="730"/>
                  <a:pt x="23683" y="730"/>
                  <a:pt x="23800" y="730"/>
                </a:cubicBezTo>
                <a:cubicBezTo>
                  <a:pt x="23815" y="763"/>
                  <a:pt x="23843" y="785"/>
                  <a:pt x="23858" y="818"/>
                </a:cubicBezTo>
                <a:cubicBezTo>
                  <a:pt x="23892" y="811"/>
                  <a:pt x="23933" y="779"/>
                  <a:pt x="23888" y="773"/>
                </a:cubicBezTo>
                <a:cubicBezTo>
                  <a:pt x="23896" y="723"/>
                  <a:pt x="23997" y="776"/>
                  <a:pt x="24005" y="796"/>
                </a:cubicBezTo>
                <a:cubicBezTo>
                  <a:pt x="24090" y="766"/>
                  <a:pt x="24150" y="742"/>
                  <a:pt x="24210" y="796"/>
                </a:cubicBezTo>
                <a:cubicBezTo>
                  <a:pt x="24239" y="796"/>
                  <a:pt x="24233" y="769"/>
                  <a:pt x="24239" y="753"/>
                </a:cubicBezTo>
                <a:cubicBezTo>
                  <a:pt x="24318" y="738"/>
                  <a:pt x="24296" y="797"/>
                  <a:pt x="24328" y="818"/>
                </a:cubicBezTo>
                <a:cubicBezTo>
                  <a:pt x="24427" y="753"/>
                  <a:pt x="24599" y="734"/>
                  <a:pt x="24650" y="840"/>
                </a:cubicBezTo>
                <a:cubicBezTo>
                  <a:pt x="24689" y="833"/>
                  <a:pt x="24674" y="785"/>
                  <a:pt x="24679" y="753"/>
                </a:cubicBezTo>
                <a:cubicBezTo>
                  <a:pt x="24829" y="711"/>
                  <a:pt x="25070" y="738"/>
                  <a:pt x="25265" y="730"/>
                </a:cubicBezTo>
                <a:cubicBezTo>
                  <a:pt x="25189" y="522"/>
                  <a:pt x="25505" y="489"/>
                  <a:pt x="25646" y="575"/>
                </a:cubicBezTo>
                <a:cubicBezTo>
                  <a:pt x="25613" y="602"/>
                  <a:pt x="25613" y="654"/>
                  <a:pt x="25617" y="708"/>
                </a:cubicBezTo>
                <a:cubicBezTo>
                  <a:pt x="25619" y="773"/>
                  <a:pt x="25690" y="738"/>
                  <a:pt x="25823" y="753"/>
                </a:cubicBezTo>
                <a:cubicBezTo>
                  <a:pt x="25868" y="757"/>
                  <a:pt x="25943" y="809"/>
                  <a:pt x="25939" y="730"/>
                </a:cubicBezTo>
                <a:cubicBezTo>
                  <a:pt x="26020" y="757"/>
                  <a:pt x="26062" y="778"/>
                  <a:pt x="26144" y="753"/>
                </a:cubicBezTo>
                <a:cubicBezTo>
                  <a:pt x="26111" y="851"/>
                  <a:pt x="26263" y="811"/>
                  <a:pt x="26320" y="840"/>
                </a:cubicBezTo>
                <a:cubicBezTo>
                  <a:pt x="26325" y="869"/>
                  <a:pt x="26257" y="932"/>
                  <a:pt x="26350" y="928"/>
                </a:cubicBezTo>
                <a:cubicBezTo>
                  <a:pt x="26356" y="928"/>
                  <a:pt x="26380" y="896"/>
                  <a:pt x="26409" y="906"/>
                </a:cubicBezTo>
                <a:cubicBezTo>
                  <a:pt x="26419" y="910"/>
                  <a:pt x="26402" y="1022"/>
                  <a:pt x="26526" y="973"/>
                </a:cubicBezTo>
                <a:cubicBezTo>
                  <a:pt x="26504" y="952"/>
                  <a:pt x="26472" y="939"/>
                  <a:pt x="26438" y="928"/>
                </a:cubicBezTo>
                <a:cubicBezTo>
                  <a:pt x="26482" y="881"/>
                  <a:pt x="26509" y="944"/>
                  <a:pt x="26585" y="906"/>
                </a:cubicBezTo>
                <a:cubicBezTo>
                  <a:pt x="26577" y="868"/>
                  <a:pt x="26534" y="856"/>
                  <a:pt x="26467" y="862"/>
                </a:cubicBezTo>
                <a:cubicBezTo>
                  <a:pt x="26469" y="805"/>
                  <a:pt x="26592" y="839"/>
                  <a:pt x="26555" y="753"/>
                </a:cubicBezTo>
                <a:cubicBezTo>
                  <a:pt x="26623" y="745"/>
                  <a:pt x="26667" y="755"/>
                  <a:pt x="26702" y="773"/>
                </a:cubicBezTo>
                <a:cubicBezTo>
                  <a:pt x="26710" y="809"/>
                  <a:pt x="26674" y="812"/>
                  <a:pt x="26672" y="840"/>
                </a:cubicBezTo>
                <a:cubicBezTo>
                  <a:pt x="26707" y="899"/>
                  <a:pt x="26825" y="840"/>
                  <a:pt x="26877" y="840"/>
                </a:cubicBezTo>
                <a:cubicBezTo>
                  <a:pt x="26864" y="770"/>
                  <a:pt x="26919" y="754"/>
                  <a:pt x="26936" y="708"/>
                </a:cubicBezTo>
                <a:cubicBezTo>
                  <a:pt x="27020" y="733"/>
                  <a:pt x="27082" y="684"/>
                  <a:pt x="27171" y="686"/>
                </a:cubicBezTo>
                <a:cubicBezTo>
                  <a:pt x="27163" y="686"/>
                  <a:pt x="27186" y="707"/>
                  <a:pt x="27200" y="708"/>
                </a:cubicBezTo>
                <a:cubicBezTo>
                  <a:pt x="27228" y="711"/>
                  <a:pt x="27259" y="706"/>
                  <a:pt x="27288" y="708"/>
                </a:cubicBezTo>
                <a:cubicBezTo>
                  <a:pt x="27373" y="715"/>
                  <a:pt x="27349" y="723"/>
                  <a:pt x="27435" y="708"/>
                </a:cubicBezTo>
                <a:cubicBezTo>
                  <a:pt x="27465" y="703"/>
                  <a:pt x="27520" y="704"/>
                  <a:pt x="27552" y="708"/>
                </a:cubicBezTo>
                <a:cubicBezTo>
                  <a:pt x="27593" y="712"/>
                  <a:pt x="27606" y="730"/>
                  <a:pt x="27640" y="730"/>
                </a:cubicBezTo>
                <a:cubicBezTo>
                  <a:pt x="27688" y="730"/>
                  <a:pt x="27689" y="712"/>
                  <a:pt x="27727" y="708"/>
                </a:cubicBezTo>
                <a:cubicBezTo>
                  <a:pt x="27846" y="695"/>
                  <a:pt x="27967" y="716"/>
                  <a:pt x="28079" y="708"/>
                </a:cubicBezTo>
                <a:cubicBezTo>
                  <a:pt x="28207" y="699"/>
                  <a:pt x="28326" y="649"/>
                  <a:pt x="28460" y="664"/>
                </a:cubicBezTo>
                <a:cubicBezTo>
                  <a:pt x="28449" y="716"/>
                  <a:pt x="28594" y="652"/>
                  <a:pt x="28548" y="730"/>
                </a:cubicBezTo>
                <a:cubicBezTo>
                  <a:pt x="28637" y="674"/>
                  <a:pt x="28748" y="773"/>
                  <a:pt x="28782" y="686"/>
                </a:cubicBezTo>
                <a:cubicBezTo>
                  <a:pt x="28887" y="727"/>
                  <a:pt x="28942" y="667"/>
                  <a:pt x="29017" y="664"/>
                </a:cubicBezTo>
                <a:cubicBezTo>
                  <a:pt x="29016" y="664"/>
                  <a:pt x="29018" y="708"/>
                  <a:pt x="29018" y="708"/>
                </a:cubicBezTo>
                <a:cubicBezTo>
                  <a:pt x="29057" y="706"/>
                  <a:pt x="29053" y="671"/>
                  <a:pt x="29134" y="664"/>
                </a:cubicBezTo>
                <a:cubicBezTo>
                  <a:pt x="29101" y="667"/>
                  <a:pt x="29282" y="724"/>
                  <a:pt x="29281" y="664"/>
                </a:cubicBezTo>
                <a:cubicBezTo>
                  <a:pt x="29359" y="679"/>
                  <a:pt x="29392" y="727"/>
                  <a:pt x="29457" y="753"/>
                </a:cubicBezTo>
                <a:cubicBezTo>
                  <a:pt x="29549" y="763"/>
                  <a:pt x="29539" y="697"/>
                  <a:pt x="29574" y="664"/>
                </a:cubicBezTo>
                <a:cubicBezTo>
                  <a:pt x="29623" y="664"/>
                  <a:pt x="29671" y="664"/>
                  <a:pt x="29720" y="664"/>
                </a:cubicBezTo>
                <a:cubicBezTo>
                  <a:pt x="29720" y="686"/>
                  <a:pt x="29720" y="708"/>
                  <a:pt x="29720" y="730"/>
                </a:cubicBezTo>
                <a:cubicBezTo>
                  <a:pt x="29798" y="736"/>
                  <a:pt x="29867" y="738"/>
                  <a:pt x="29838" y="664"/>
                </a:cubicBezTo>
                <a:cubicBezTo>
                  <a:pt x="29927" y="663"/>
                  <a:pt x="30030" y="651"/>
                  <a:pt x="30013" y="730"/>
                </a:cubicBezTo>
                <a:cubicBezTo>
                  <a:pt x="30092" y="745"/>
                  <a:pt x="30070" y="685"/>
                  <a:pt x="30102" y="664"/>
                </a:cubicBezTo>
                <a:cubicBezTo>
                  <a:pt x="30203" y="646"/>
                  <a:pt x="30225" y="688"/>
                  <a:pt x="30277" y="708"/>
                </a:cubicBezTo>
                <a:cubicBezTo>
                  <a:pt x="30252" y="772"/>
                  <a:pt x="30234" y="733"/>
                  <a:pt x="30160" y="730"/>
                </a:cubicBezTo>
                <a:cubicBezTo>
                  <a:pt x="30160" y="767"/>
                  <a:pt x="30160" y="803"/>
                  <a:pt x="30160" y="840"/>
                </a:cubicBezTo>
                <a:cubicBezTo>
                  <a:pt x="30246" y="845"/>
                  <a:pt x="30250" y="790"/>
                  <a:pt x="30336" y="796"/>
                </a:cubicBezTo>
                <a:cubicBezTo>
                  <a:pt x="30339" y="835"/>
                  <a:pt x="30300" y="842"/>
                  <a:pt x="30307" y="884"/>
                </a:cubicBezTo>
                <a:cubicBezTo>
                  <a:pt x="30357" y="886"/>
                  <a:pt x="30383" y="868"/>
                  <a:pt x="30395" y="840"/>
                </a:cubicBezTo>
                <a:cubicBezTo>
                  <a:pt x="30401" y="816"/>
                  <a:pt x="30453" y="825"/>
                  <a:pt x="30453" y="796"/>
                </a:cubicBezTo>
                <a:cubicBezTo>
                  <a:pt x="30412" y="763"/>
                  <a:pt x="30360" y="749"/>
                  <a:pt x="30483" y="753"/>
                </a:cubicBezTo>
                <a:cubicBezTo>
                  <a:pt x="30471" y="710"/>
                  <a:pt x="30349" y="749"/>
                  <a:pt x="30395" y="664"/>
                </a:cubicBezTo>
                <a:cubicBezTo>
                  <a:pt x="30525" y="654"/>
                  <a:pt x="30540" y="694"/>
                  <a:pt x="30629" y="664"/>
                </a:cubicBezTo>
                <a:cubicBezTo>
                  <a:pt x="30621" y="700"/>
                  <a:pt x="30656" y="701"/>
                  <a:pt x="30658" y="730"/>
                </a:cubicBezTo>
                <a:cubicBezTo>
                  <a:pt x="30733" y="720"/>
                  <a:pt x="30794" y="699"/>
                  <a:pt x="30834" y="664"/>
                </a:cubicBezTo>
                <a:cubicBezTo>
                  <a:pt x="30922" y="679"/>
                  <a:pt x="30807" y="711"/>
                  <a:pt x="30834" y="753"/>
                </a:cubicBezTo>
                <a:cubicBezTo>
                  <a:pt x="30767" y="701"/>
                  <a:pt x="30740" y="793"/>
                  <a:pt x="30629" y="773"/>
                </a:cubicBezTo>
                <a:cubicBezTo>
                  <a:pt x="30603" y="784"/>
                  <a:pt x="30576" y="793"/>
                  <a:pt x="30570" y="818"/>
                </a:cubicBezTo>
                <a:cubicBezTo>
                  <a:pt x="30556" y="887"/>
                  <a:pt x="30649" y="877"/>
                  <a:pt x="30658" y="928"/>
                </a:cubicBezTo>
                <a:cubicBezTo>
                  <a:pt x="30676" y="937"/>
                  <a:pt x="30670" y="867"/>
                  <a:pt x="30688" y="884"/>
                </a:cubicBezTo>
                <a:cubicBezTo>
                  <a:pt x="30758" y="950"/>
                  <a:pt x="30711" y="891"/>
                  <a:pt x="30863" y="884"/>
                </a:cubicBezTo>
                <a:cubicBezTo>
                  <a:pt x="30868" y="971"/>
                  <a:pt x="30819" y="877"/>
                  <a:pt x="30776" y="928"/>
                </a:cubicBezTo>
                <a:cubicBezTo>
                  <a:pt x="30794" y="980"/>
                  <a:pt x="30956" y="925"/>
                  <a:pt x="30981" y="973"/>
                </a:cubicBezTo>
                <a:cubicBezTo>
                  <a:pt x="31027" y="977"/>
                  <a:pt x="30991" y="922"/>
                  <a:pt x="31010" y="906"/>
                </a:cubicBezTo>
                <a:cubicBezTo>
                  <a:pt x="31034" y="887"/>
                  <a:pt x="31100" y="902"/>
                  <a:pt x="31127" y="884"/>
                </a:cubicBezTo>
                <a:cubicBezTo>
                  <a:pt x="31153" y="868"/>
                  <a:pt x="31135" y="818"/>
                  <a:pt x="31156" y="796"/>
                </a:cubicBezTo>
                <a:cubicBezTo>
                  <a:pt x="31168" y="784"/>
                  <a:pt x="31242" y="794"/>
                  <a:pt x="31215" y="753"/>
                </a:cubicBezTo>
                <a:cubicBezTo>
                  <a:pt x="31165" y="715"/>
                  <a:pt x="31138" y="755"/>
                  <a:pt x="31039" y="730"/>
                </a:cubicBezTo>
                <a:cubicBezTo>
                  <a:pt x="30997" y="742"/>
                  <a:pt x="30968" y="764"/>
                  <a:pt x="30952" y="796"/>
                </a:cubicBezTo>
                <a:cubicBezTo>
                  <a:pt x="30970" y="818"/>
                  <a:pt x="31019" y="818"/>
                  <a:pt x="31010" y="862"/>
                </a:cubicBezTo>
                <a:cubicBezTo>
                  <a:pt x="30984" y="845"/>
                  <a:pt x="30944" y="838"/>
                  <a:pt x="30893" y="840"/>
                </a:cubicBezTo>
                <a:cubicBezTo>
                  <a:pt x="30876" y="754"/>
                  <a:pt x="30918" y="712"/>
                  <a:pt x="30952" y="664"/>
                </a:cubicBezTo>
                <a:cubicBezTo>
                  <a:pt x="31018" y="702"/>
                  <a:pt x="31111" y="684"/>
                  <a:pt x="31215" y="664"/>
                </a:cubicBezTo>
                <a:cubicBezTo>
                  <a:pt x="31223" y="662"/>
                  <a:pt x="31259" y="643"/>
                  <a:pt x="31245" y="642"/>
                </a:cubicBezTo>
                <a:cubicBezTo>
                  <a:pt x="31263" y="643"/>
                  <a:pt x="31304" y="686"/>
                  <a:pt x="31304" y="686"/>
                </a:cubicBezTo>
                <a:cubicBezTo>
                  <a:pt x="31343" y="684"/>
                  <a:pt x="31346" y="604"/>
                  <a:pt x="31420" y="664"/>
                </a:cubicBezTo>
                <a:cubicBezTo>
                  <a:pt x="31494" y="646"/>
                  <a:pt x="31495" y="573"/>
                  <a:pt x="31538" y="532"/>
                </a:cubicBezTo>
                <a:cubicBezTo>
                  <a:pt x="31571" y="535"/>
                  <a:pt x="31590" y="528"/>
                  <a:pt x="31596" y="510"/>
                </a:cubicBezTo>
                <a:cubicBezTo>
                  <a:pt x="31640" y="531"/>
                  <a:pt x="31677" y="489"/>
                  <a:pt x="31684" y="488"/>
                </a:cubicBezTo>
                <a:cubicBezTo>
                  <a:pt x="31707" y="486"/>
                  <a:pt x="31713" y="513"/>
                  <a:pt x="31743" y="510"/>
                </a:cubicBezTo>
                <a:cubicBezTo>
                  <a:pt x="31755" y="509"/>
                  <a:pt x="31784" y="490"/>
                  <a:pt x="31772" y="488"/>
                </a:cubicBezTo>
                <a:cubicBezTo>
                  <a:pt x="31880" y="502"/>
                  <a:pt x="31909" y="582"/>
                  <a:pt x="32036" y="598"/>
                </a:cubicBezTo>
                <a:cubicBezTo>
                  <a:pt x="32091" y="637"/>
                  <a:pt x="31996" y="666"/>
                  <a:pt x="32095" y="686"/>
                </a:cubicBezTo>
                <a:cubicBezTo>
                  <a:pt x="32131" y="681"/>
                  <a:pt x="32124" y="642"/>
                  <a:pt x="32095" y="642"/>
                </a:cubicBezTo>
                <a:cubicBezTo>
                  <a:pt x="32104" y="612"/>
                  <a:pt x="32168" y="624"/>
                  <a:pt x="32212" y="621"/>
                </a:cubicBezTo>
                <a:cubicBezTo>
                  <a:pt x="32306" y="561"/>
                  <a:pt x="32416" y="630"/>
                  <a:pt x="32505" y="642"/>
                </a:cubicBezTo>
                <a:cubicBezTo>
                  <a:pt x="32595" y="639"/>
                  <a:pt x="32593" y="575"/>
                  <a:pt x="32740" y="598"/>
                </a:cubicBezTo>
                <a:cubicBezTo>
                  <a:pt x="32737" y="598"/>
                  <a:pt x="32754" y="617"/>
                  <a:pt x="32769" y="621"/>
                </a:cubicBezTo>
                <a:cubicBezTo>
                  <a:pt x="32781" y="622"/>
                  <a:pt x="32819" y="615"/>
                  <a:pt x="32828" y="621"/>
                </a:cubicBezTo>
                <a:cubicBezTo>
                  <a:pt x="32833" y="624"/>
                  <a:pt x="32821" y="662"/>
                  <a:pt x="32828" y="664"/>
                </a:cubicBezTo>
                <a:cubicBezTo>
                  <a:pt x="32930" y="689"/>
                  <a:pt x="32999" y="661"/>
                  <a:pt x="33062" y="686"/>
                </a:cubicBezTo>
                <a:cubicBezTo>
                  <a:pt x="33116" y="682"/>
                  <a:pt x="33080" y="612"/>
                  <a:pt x="33120" y="598"/>
                </a:cubicBezTo>
                <a:cubicBezTo>
                  <a:pt x="33335" y="610"/>
                  <a:pt x="33510" y="491"/>
                  <a:pt x="33560" y="664"/>
                </a:cubicBezTo>
                <a:cubicBezTo>
                  <a:pt x="33621" y="686"/>
                  <a:pt x="33600" y="628"/>
                  <a:pt x="33619" y="621"/>
                </a:cubicBezTo>
                <a:cubicBezTo>
                  <a:pt x="33657" y="603"/>
                  <a:pt x="33719" y="618"/>
                  <a:pt x="33765" y="598"/>
                </a:cubicBezTo>
                <a:cubicBezTo>
                  <a:pt x="33811" y="676"/>
                  <a:pt x="33666" y="612"/>
                  <a:pt x="33677" y="664"/>
                </a:cubicBezTo>
                <a:cubicBezTo>
                  <a:pt x="33720" y="723"/>
                  <a:pt x="33838" y="655"/>
                  <a:pt x="33824" y="598"/>
                </a:cubicBezTo>
                <a:cubicBezTo>
                  <a:pt x="33858" y="601"/>
                  <a:pt x="33876" y="594"/>
                  <a:pt x="33882" y="575"/>
                </a:cubicBezTo>
                <a:cubicBezTo>
                  <a:pt x="33909" y="594"/>
                  <a:pt x="33949" y="600"/>
                  <a:pt x="34000" y="598"/>
                </a:cubicBezTo>
                <a:cubicBezTo>
                  <a:pt x="33973" y="669"/>
                  <a:pt x="34096" y="628"/>
                  <a:pt x="34087" y="686"/>
                </a:cubicBezTo>
                <a:cubicBezTo>
                  <a:pt x="34171" y="668"/>
                  <a:pt x="34164" y="717"/>
                  <a:pt x="34235" y="708"/>
                </a:cubicBezTo>
                <a:cubicBezTo>
                  <a:pt x="34233" y="730"/>
                  <a:pt x="34198" y="726"/>
                  <a:pt x="34176" y="730"/>
                </a:cubicBezTo>
                <a:cubicBezTo>
                  <a:pt x="34140" y="724"/>
                  <a:pt x="34161" y="765"/>
                  <a:pt x="34146" y="773"/>
                </a:cubicBezTo>
                <a:cubicBezTo>
                  <a:pt x="34122" y="788"/>
                  <a:pt x="34050" y="758"/>
                  <a:pt x="34058" y="796"/>
                </a:cubicBezTo>
                <a:cubicBezTo>
                  <a:pt x="34079" y="851"/>
                  <a:pt x="34136" y="755"/>
                  <a:pt x="34205" y="773"/>
                </a:cubicBezTo>
                <a:cubicBezTo>
                  <a:pt x="34187" y="794"/>
                  <a:pt x="34137" y="855"/>
                  <a:pt x="34235" y="840"/>
                </a:cubicBezTo>
                <a:cubicBezTo>
                  <a:pt x="34277" y="830"/>
                  <a:pt x="34223" y="812"/>
                  <a:pt x="34235" y="773"/>
                </a:cubicBezTo>
                <a:cubicBezTo>
                  <a:pt x="34269" y="791"/>
                  <a:pt x="34285" y="753"/>
                  <a:pt x="34292" y="753"/>
                </a:cubicBezTo>
                <a:cubicBezTo>
                  <a:pt x="34323" y="751"/>
                  <a:pt x="34364" y="784"/>
                  <a:pt x="34381" y="796"/>
                </a:cubicBezTo>
                <a:cubicBezTo>
                  <a:pt x="34423" y="827"/>
                  <a:pt x="34540" y="811"/>
                  <a:pt x="34586" y="862"/>
                </a:cubicBezTo>
                <a:cubicBezTo>
                  <a:pt x="34597" y="824"/>
                  <a:pt x="34563" y="821"/>
                  <a:pt x="34527" y="818"/>
                </a:cubicBezTo>
                <a:cubicBezTo>
                  <a:pt x="34546" y="799"/>
                  <a:pt x="34562" y="778"/>
                  <a:pt x="34527" y="773"/>
                </a:cubicBezTo>
                <a:cubicBezTo>
                  <a:pt x="34536" y="723"/>
                  <a:pt x="34636" y="776"/>
                  <a:pt x="34644" y="796"/>
                </a:cubicBezTo>
                <a:cubicBezTo>
                  <a:pt x="34715" y="805"/>
                  <a:pt x="34708" y="755"/>
                  <a:pt x="34791" y="773"/>
                </a:cubicBezTo>
                <a:cubicBezTo>
                  <a:pt x="34818" y="799"/>
                  <a:pt x="34764" y="844"/>
                  <a:pt x="34762" y="840"/>
                </a:cubicBezTo>
                <a:cubicBezTo>
                  <a:pt x="34779" y="880"/>
                  <a:pt x="34858" y="837"/>
                  <a:pt x="34879" y="862"/>
                </a:cubicBezTo>
                <a:cubicBezTo>
                  <a:pt x="34885" y="869"/>
                  <a:pt x="34846" y="892"/>
                  <a:pt x="34850" y="906"/>
                </a:cubicBezTo>
                <a:cubicBezTo>
                  <a:pt x="34856" y="937"/>
                  <a:pt x="34891" y="911"/>
                  <a:pt x="34908" y="928"/>
                </a:cubicBezTo>
                <a:cubicBezTo>
                  <a:pt x="34935" y="956"/>
                  <a:pt x="34932" y="1057"/>
                  <a:pt x="35026" y="1016"/>
                </a:cubicBezTo>
                <a:cubicBezTo>
                  <a:pt x="35025" y="995"/>
                  <a:pt x="34990" y="1000"/>
                  <a:pt x="34967" y="994"/>
                </a:cubicBezTo>
                <a:cubicBezTo>
                  <a:pt x="34981" y="922"/>
                  <a:pt x="35247" y="932"/>
                  <a:pt x="35231" y="1016"/>
                </a:cubicBezTo>
                <a:cubicBezTo>
                  <a:pt x="35319" y="968"/>
                  <a:pt x="35333" y="991"/>
                  <a:pt x="35465" y="994"/>
                </a:cubicBezTo>
                <a:cubicBezTo>
                  <a:pt x="35467" y="886"/>
                  <a:pt x="35281" y="1003"/>
                  <a:pt x="35260" y="950"/>
                </a:cubicBezTo>
                <a:cubicBezTo>
                  <a:pt x="35246" y="881"/>
                  <a:pt x="35362" y="892"/>
                  <a:pt x="35290" y="840"/>
                </a:cubicBezTo>
                <a:cubicBezTo>
                  <a:pt x="35195" y="820"/>
                  <a:pt x="35248" y="912"/>
                  <a:pt x="35201" y="928"/>
                </a:cubicBezTo>
                <a:cubicBezTo>
                  <a:pt x="35164" y="923"/>
                  <a:pt x="35172" y="884"/>
                  <a:pt x="35201" y="884"/>
                </a:cubicBezTo>
                <a:cubicBezTo>
                  <a:pt x="35204" y="824"/>
                  <a:pt x="35152" y="839"/>
                  <a:pt x="35201" y="796"/>
                </a:cubicBezTo>
                <a:cubicBezTo>
                  <a:pt x="35253" y="808"/>
                  <a:pt x="35323" y="808"/>
                  <a:pt x="35348" y="840"/>
                </a:cubicBezTo>
                <a:cubicBezTo>
                  <a:pt x="35406" y="839"/>
                  <a:pt x="35385" y="780"/>
                  <a:pt x="35465" y="796"/>
                </a:cubicBezTo>
                <a:cubicBezTo>
                  <a:pt x="35516" y="841"/>
                  <a:pt x="35443" y="839"/>
                  <a:pt x="35494" y="884"/>
                </a:cubicBezTo>
                <a:cubicBezTo>
                  <a:pt x="35540" y="853"/>
                  <a:pt x="35553" y="796"/>
                  <a:pt x="35671" y="818"/>
                </a:cubicBezTo>
                <a:cubicBezTo>
                  <a:pt x="35665" y="844"/>
                  <a:pt x="35617" y="836"/>
                  <a:pt x="35582" y="840"/>
                </a:cubicBezTo>
                <a:cubicBezTo>
                  <a:pt x="35582" y="892"/>
                  <a:pt x="35633" y="905"/>
                  <a:pt x="35612" y="973"/>
                </a:cubicBezTo>
                <a:cubicBezTo>
                  <a:pt x="35619" y="1011"/>
                  <a:pt x="35662" y="1022"/>
                  <a:pt x="35729" y="1016"/>
                </a:cubicBezTo>
                <a:cubicBezTo>
                  <a:pt x="35755" y="1049"/>
                  <a:pt x="35773" y="1087"/>
                  <a:pt x="35846" y="1082"/>
                </a:cubicBezTo>
                <a:cubicBezTo>
                  <a:pt x="35926" y="1052"/>
                  <a:pt x="35756" y="1043"/>
                  <a:pt x="35846" y="994"/>
                </a:cubicBezTo>
                <a:cubicBezTo>
                  <a:pt x="35840" y="976"/>
                  <a:pt x="35817" y="973"/>
                  <a:pt x="35817" y="950"/>
                </a:cubicBezTo>
                <a:cubicBezTo>
                  <a:pt x="35728" y="934"/>
                  <a:pt x="35710" y="973"/>
                  <a:pt x="35641" y="973"/>
                </a:cubicBezTo>
                <a:cubicBezTo>
                  <a:pt x="35652" y="901"/>
                  <a:pt x="35666" y="830"/>
                  <a:pt x="35758" y="818"/>
                </a:cubicBezTo>
                <a:cubicBezTo>
                  <a:pt x="35750" y="868"/>
                  <a:pt x="35765" y="901"/>
                  <a:pt x="35817" y="906"/>
                </a:cubicBezTo>
                <a:cubicBezTo>
                  <a:pt x="35946" y="937"/>
                  <a:pt x="35893" y="832"/>
                  <a:pt x="35993" y="840"/>
                </a:cubicBezTo>
                <a:cubicBezTo>
                  <a:pt x="36063" y="884"/>
                  <a:pt x="36023" y="875"/>
                  <a:pt x="36051" y="950"/>
                </a:cubicBezTo>
                <a:cubicBezTo>
                  <a:pt x="36002" y="950"/>
                  <a:pt x="35953" y="950"/>
                  <a:pt x="35905" y="950"/>
                </a:cubicBezTo>
                <a:cubicBezTo>
                  <a:pt x="35925" y="1019"/>
                  <a:pt x="35983" y="979"/>
                  <a:pt x="36051" y="973"/>
                </a:cubicBezTo>
                <a:cubicBezTo>
                  <a:pt x="36116" y="960"/>
                  <a:pt x="36093" y="1015"/>
                  <a:pt x="36139" y="1016"/>
                </a:cubicBezTo>
                <a:cubicBezTo>
                  <a:pt x="36278" y="998"/>
                  <a:pt x="36089" y="871"/>
                  <a:pt x="36257" y="884"/>
                </a:cubicBezTo>
                <a:cubicBezTo>
                  <a:pt x="36212" y="820"/>
                  <a:pt x="36290" y="802"/>
                  <a:pt x="36198" y="773"/>
                </a:cubicBezTo>
                <a:cubicBezTo>
                  <a:pt x="36222" y="728"/>
                  <a:pt x="36353" y="713"/>
                  <a:pt x="36403" y="753"/>
                </a:cubicBezTo>
                <a:cubicBezTo>
                  <a:pt x="36396" y="776"/>
                  <a:pt x="36345" y="767"/>
                  <a:pt x="36344" y="796"/>
                </a:cubicBezTo>
                <a:cubicBezTo>
                  <a:pt x="36364" y="818"/>
                  <a:pt x="36412" y="818"/>
                  <a:pt x="36403" y="862"/>
                </a:cubicBezTo>
                <a:cubicBezTo>
                  <a:pt x="36423" y="905"/>
                  <a:pt x="36481" y="921"/>
                  <a:pt x="36549" y="928"/>
                </a:cubicBezTo>
                <a:cubicBezTo>
                  <a:pt x="36545" y="954"/>
                  <a:pt x="36496" y="947"/>
                  <a:pt x="36462" y="950"/>
                </a:cubicBezTo>
                <a:cubicBezTo>
                  <a:pt x="36482" y="1009"/>
                  <a:pt x="36663" y="1013"/>
                  <a:pt x="36696" y="994"/>
                </a:cubicBezTo>
                <a:cubicBezTo>
                  <a:pt x="36714" y="923"/>
                  <a:pt x="36590" y="964"/>
                  <a:pt x="36667" y="906"/>
                </a:cubicBezTo>
                <a:cubicBezTo>
                  <a:pt x="36679" y="853"/>
                  <a:pt x="36534" y="919"/>
                  <a:pt x="36579" y="840"/>
                </a:cubicBezTo>
                <a:cubicBezTo>
                  <a:pt x="36650" y="831"/>
                  <a:pt x="36643" y="880"/>
                  <a:pt x="36725" y="862"/>
                </a:cubicBezTo>
                <a:cubicBezTo>
                  <a:pt x="36756" y="848"/>
                  <a:pt x="36756" y="812"/>
                  <a:pt x="36813" y="818"/>
                </a:cubicBezTo>
                <a:cubicBezTo>
                  <a:pt x="36829" y="902"/>
                  <a:pt x="36885" y="956"/>
                  <a:pt x="36873" y="1060"/>
                </a:cubicBezTo>
                <a:cubicBezTo>
                  <a:pt x="36908" y="1051"/>
                  <a:pt x="36932" y="1033"/>
                  <a:pt x="36930" y="994"/>
                </a:cubicBezTo>
                <a:cubicBezTo>
                  <a:pt x="36979" y="994"/>
                  <a:pt x="37029" y="994"/>
                  <a:pt x="37077" y="994"/>
                </a:cubicBezTo>
                <a:cubicBezTo>
                  <a:pt x="37077" y="1038"/>
                  <a:pt x="36997" y="1022"/>
                  <a:pt x="37018" y="1082"/>
                </a:cubicBezTo>
                <a:cubicBezTo>
                  <a:pt x="37154" y="1074"/>
                  <a:pt x="37125" y="943"/>
                  <a:pt x="37253" y="928"/>
                </a:cubicBezTo>
                <a:cubicBezTo>
                  <a:pt x="37254" y="966"/>
                  <a:pt x="37231" y="985"/>
                  <a:pt x="37195" y="994"/>
                </a:cubicBezTo>
                <a:cubicBezTo>
                  <a:pt x="37250" y="1038"/>
                  <a:pt x="37297" y="1031"/>
                  <a:pt x="37370" y="1016"/>
                </a:cubicBezTo>
                <a:cubicBezTo>
                  <a:pt x="37347" y="997"/>
                  <a:pt x="37339" y="967"/>
                  <a:pt x="37341" y="928"/>
                </a:cubicBezTo>
                <a:cubicBezTo>
                  <a:pt x="37408" y="934"/>
                  <a:pt x="37451" y="923"/>
                  <a:pt x="37458" y="884"/>
                </a:cubicBezTo>
                <a:cubicBezTo>
                  <a:pt x="37502" y="884"/>
                  <a:pt x="37471" y="929"/>
                  <a:pt x="37487" y="950"/>
                </a:cubicBezTo>
                <a:cubicBezTo>
                  <a:pt x="37512" y="982"/>
                  <a:pt x="37694" y="999"/>
                  <a:pt x="37546" y="1016"/>
                </a:cubicBezTo>
                <a:cubicBezTo>
                  <a:pt x="37601" y="1072"/>
                  <a:pt x="37649" y="996"/>
                  <a:pt x="37723" y="1039"/>
                </a:cubicBezTo>
                <a:cubicBezTo>
                  <a:pt x="37747" y="980"/>
                  <a:pt x="37666" y="1012"/>
                  <a:pt x="37634" y="994"/>
                </a:cubicBezTo>
                <a:cubicBezTo>
                  <a:pt x="37624" y="989"/>
                  <a:pt x="37690" y="952"/>
                  <a:pt x="37634" y="950"/>
                </a:cubicBezTo>
                <a:cubicBezTo>
                  <a:pt x="37600" y="949"/>
                  <a:pt x="37582" y="949"/>
                  <a:pt x="37575" y="928"/>
                </a:cubicBezTo>
                <a:cubicBezTo>
                  <a:pt x="37540" y="919"/>
                  <a:pt x="37515" y="900"/>
                  <a:pt x="37517" y="862"/>
                </a:cubicBezTo>
                <a:cubicBezTo>
                  <a:pt x="37592" y="865"/>
                  <a:pt x="37668" y="866"/>
                  <a:pt x="37663" y="928"/>
                </a:cubicBezTo>
                <a:cubicBezTo>
                  <a:pt x="37765" y="936"/>
                  <a:pt x="37775" y="816"/>
                  <a:pt x="37868" y="884"/>
                </a:cubicBezTo>
                <a:cubicBezTo>
                  <a:pt x="37897" y="883"/>
                  <a:pt x="37891" y="857"/>
                  <a:pt x="37898" y="840"/>
                </a:cubicBezTo>
                <a:cubicBezTo>
                  <a:pt x="37929" y="840"/>
                  <a:pt x="37918" y="868"/>
                  <a:pt x="37927" y="884"/>
                </a:cubicBezTo>
                <a:cubicBezTo>
                  <a:pt x="37931" y="892"/>
                  <a:pt x="37957" y="911"/>
                  <a:pt x="37957" y="906"/>
                </a:cubicBezTo>
                <a:cubicBezTo>
                  <a:pt x="37960" y="923"/>
                  <a:pt x="37923" y="929"/>
                  <a:pt x="37927" y="950"/>
                </a:cubicBezTo>
                <a:cubicBezTo>
                  <a:pt x="37931" y="974"/>
                  <a:pt x="37985" y="998"/>
                  <a:pt x="37898" y="1016"/>
                </a:cubicBezTo>
                <a:cubicBezTo>
                  <a:pt x="37910" y="1091"/>
                  <a:pt x="38112" y="1066"/>
                  <a:pt x="38073" y="973"/>
                </a:cubicBezTo>
                <a:cubicBezTo>
                  <a:pt x="38108" y="991"/>
                  <a:pt x="38152" y="1001"/>
                  <a:pt x="38220" y="994"/>
                </a:cubicBezTo>
                <a:cubicBezTo>
                  <a:pt x="38206" y="1063"/>
                  <a:pt x="38294" y="1057"/>
                  <a:pt x="38338" y="1082"/>
                </a:cubicBezTo>
                <a:cubicBezTo>
                  <a:pt x="38322" y="1100"/>
                  <a:pt x="38307" y="1118"/>
                  <a:pt x="38308" y="1148"/>
                </a:cubicBezTo>
                <a:cubicBezTo>
                  <a:pt x="38390" y="1136"/>
                  <a:pt x="38468" y="1006"/>
                  <a:pt x="38572" y="1082"/>
                </a:cubicBezTo>
                <a:cubicBezTo>
                  <a:pt x="38584" y="1084"/>
                  <a:pt x="38644" y="1049"/>
                  <a:pt x="38631" y="1039"/>
                </a:cubicBezTo>
                <a:cubicBezTo>
                  <a:pt x="38568" y="992"/>
                  <a:pt x="38689" y="961"/>
                  <a:pt x="38572" y="928"/>
                </a:cubicBezTo>
                <a:cubicBezTo>
                  <a:pt x="38597" y="854"/>
                  <a:pt x="38626" y="949"/>
                  <a:pt x="38660" y="950"/>
                </a:cubicBezTo>
                <a:cubicBezTo>
                  <a:pt x="38692" y="952"/>
                  <a:pt x="38706" y="1021"/>
                  <a:pt x="38719" y="1060"/>
                </a:cubicBezTo>
                <a:cubicBezTo>
                  <a:pt x="38766" y="1066"/>
                  <a:pt x="38769" y="1040"/>
                  <a:pt x="38806" y="1039"/>
                </a:cubicBezTo>
                <a:cubicBezTo>
                  <a:pt x="38849" y="1028"/>
                  <a:pt x="38803" y="1019"/>
                  <a:pt x="38806" y="994"/>
                </a:cubicBezTo>
                <a:cubicBezTo>
                  <a:pt x="38812" y="976"/>
                  <a:pt x="38836" y="973"/>
                  <a:pt x="38836" y="950"/>
                </a:cubicBezTo>
                <a:cubicBezTo>
                  <a:pt x="38891" y="960"/>
                  <a:pt x="39012" y="920"/>
                  <a:pt x="38982" y="994"/>
                </a:cubicBezTo>
                <a:cubicBezTo>
                  <a:pt x="38948" y="976"/>
                  <a:pt x="38904" y="965"/>
                  <a:pt x="38836" y="973"/>
                </a:cubicBezTo>
                <a:cubicBezTo>
                  <a:pt x="38852" y="1018"/>
                  <a:pt x="38924" y="1016"/>
                  <a:pt x="38865" y="1060"/>
                </a:cubicBezTo>
                <a:cubicBezTo>
                  <a:pt x="38911" y="1081"/>
                  <a:pt x="39115" y="1037"/>
                  <a:pt x="39011" y="1039"/>
                </a:cubicBezTo>
                <a:cubicBezTo>
                  <a:pt x="39007" y="1039"/>
                  <a:pt x="39022" y="1016"/>
                  <a:pt x="39041" y="1016"/>
                </a:cubicBezTo>
                <a:cubicBezTo>
                  <a:pt x="39068" y="1016"/>
                  <a:pt x="39085" y="1069"/>
                  <a:pt x="39100" y="1082"/>
                </a:cubicBezTo>
                <a:cubicBezTo>
                  <a:pt x="39124" y="1070"/>
                  <a:pt x="39147" y="1060"/>
                  <a:pt x="39188" y="1060"/>
                </a:cubicBezTo>
                <a:cubicBezTo>
                  <a:pt x="39206" y="1012"/>
                  <a:pt x="39104" y="991"/>
                  <a:pt x="39217" y="994"/>
                </a:cubicBezTo>
                <a:cubicBezTo>
                  <a:pt x="39155" y="838"/>
                  <a:pt x="39345" y="794"/>
                  <a:pt x="39510" y="840"/>
                </a:cubicBezTo>
                <a:cubicBezTo>
                  <a:pt x="39472" y="892"/>
                  <a:pt x="39514" y="881"/>
                  <a:pt x="39480" y="950"/>
                </a:cubicBezTo>
                <a:cubicBezTo>
                  <a:pt x="39441" y="922"/>
                  <a:pt x="39372" y="921"/>
                  <a:pt x="39363" y="973"/>
                </a:cubicBezTo>
                <a:cubicBezTo>
                  <a:pt x="39393" y="1034"/>
                  <a:pt x="39488" y="967"/>
                  <a:pt x="39539" y="973"/>
                </a:cubicBezTo>
                <a:cubicBezTo>
                  <a:pt x="39582" y="971"/>
                  <a:pt x="39554" y="928"/>
                  <a:pt x="39569" y="906"/>
                </a:cubicBezTo>
                <a:cubicBezTo>
                  <a:pt x="39581" y="887"/>
                  <a:pt x="39647" y="884"/>
                  <a:pt x="39627" y="840"/>
                </a:cubicBezTo>
                <a:cubicBezTo>
                  <a:pt x="39656" y="841"/>
                  <a:pt x="39651" y="867"/>
                  <a:pt x="39656" y="884"/>
                </a:cubicBezTo>
                <a:cubicBezTo>
                  <a:pt x="39682" y="938"/>
                  <a:pt x="39786" y="934"/>
                  <a:pt x="39774" y="1016"/>
                </a:cubicBezTo>
                <a:cubicBezTo>
                  <a:pt x="39813" y="1016"/>
                  <a:pt x="39852" y="1016"/>
                  <a:pt x="39891" y="1016"/>
                </a:cubicBezTo>
                <a:cubicBezTo>
                  <a:pt x="39881" y="977"/>
                  <a:pt x="39757" y="847"/>
                  <a:pt x="39891" y="840"/>
                </a:cubicBezTo>
                <a:cubicBezTo>
                  <a:pt x="39893" y="871"/>
                  <a:pt x="39896" y="902"/>
                  <a:pt x="39861" y="906"/>
                </a:cubicBezTo>
                <a:cubicBezTo>
                  <a:pt x="39876" y="986"/>
                  <a:pt x="40162" y="944"/>
                  <a:pt x="40067" y="1039"/>
                </a:cubicBezTo>
                <a:cubicBezTo>
                  <a:pt x="40119" y="1043"/>
                  <a:pt x="40213" y="1016"/>
                  <a:pt x="40184" y="1082"/>
                </a:cubicBezTo>
                <a:cubicBezTo>
                  <a:pt x="40236" y="1077"/>
                  <a:pt x="40251" y="1045"/>
                  <a:pt x="40242" y="994"/>
                </a:cubicBezTo>
                <a:cubicBezTo>
                  <a:pt x="40282" y="1009"/>
                  <a:pt x="40297" y="1042"/>
                  <a:pt x="40301" y="1082"/>
                </a:cubicBezTo>
                <a:cubicBezTo>
                  <a:pt x="40337" y="1073"/>
                  <a:pt x="40362" y="1054"/>
                  <a:pt x="40360" y="1016"/>
                </a:cubicBezTo>
                <a:cubicBezTo>
                  <a:pt x="40450" y="1033"/>
                  <a:pt x="40447" y="979"/>
                  <a:pt x="40536" y="994"/>
                </a:cubicBezTo>
                <a:cubicBezTo>
                  <a:pt x="40536" y="935"/>
                  <a:pt x="40536" y="877"/>
                  <a:pt x="40536" y="818"/>
                </a:cubicBezTo>
                <a:cubicBezTo>
                  <a:pt x="40573" y="788"/>
                  <a:pt x="40663" y="796"/>
                  <a:pt x="40741" y="796"/>
                </a:cubicBezTo>
                <a:cubicBezTo>
                  <a:pt x="40743" y="812"/>
                  <a:pt x="40703" y="820"/>
                  <a:pt x="40711" y="840"/>
                </a:cubicBezTo>
                <a:cubicBezTo>
                  <a:pt x="40723" y="863"/>
                  <a:pt x="40741" y="853"/>
                  <a:pt x="40770" y="862"/>
                </a:cubicBezTo>
                <a:cubicBezTo>
                  <a:pt x="40808" y="874"/>
                  <a:pt x="40807" y="905"/>
                  <a:pt x="40887" y="906"/>
                </a:cubicBezTo>
                <a:cubicBezTo>
                  <a:pt x="40921" y="902"/>
                  <a:pt x="40904" y="884"/>
                  <a:pt x="40887" y="884"/>
                </a:cubicBezTo>
                <a:cubicBezTo>
                  <a:pt x="40914" y="845"/>
                  <a:pt x="40995" y="848"/>
                  <a:pt x="41005" y="796"/>
                </a:cubicBezTo>
                <a:cubicBezTo>
                  <a:pt x="41046" y="804"/>
                  <a:pt x="41007" y="835"/>
                  <a:pt x="40976" y="840"/>
                </a:cubicBezTo>
                <a:cubicBezTo>
                  <a:pt x="40994" y="863"/>
                  <a:pt x="41042" y="863"/>
                  <a:pt x="41034" y="906"/>
                </a:cubicBezTo>
                <a:cubicBezTo>
                  <a:pt x="41011" y="895"/>
                  <a:pt x="40986" y="883"/>
                  <a:pt x="40946" y="884"/>
                </a:cubicBezTo>
                <a:cubicBezTo>
                  <a:pt x="40968" y="905"/>
                  <a:pt x="41000" y="917"/>
                  <a:pt x="41034" y="928"/>
                </a:cubicBezTo>
                <a:cubicBezTo>
                  <a:pt x="41015" y="994"/>
                  <a:pt x="40971" y="907"/>
                  <a:pt x="40917" y="928"/>
                </a:cubicBezTo>
                <a:cubicBezTo>
                  <a:pt x="40891" y="997"/>
                  <a:pt x="41000" y="965"/>
                  <a:pt x="41034" y="973"/>
                </a:cubicBezTo>
                <a:cubicBezTo>
                  <a:pt x="41035" y="973"/>
                  <a:pt x="41046" y="991"/>
                  <a:pt x="41063" y="994"/>
                </a:cubicBezTo>
                <a:cubicBezTo>
                  <a:pt x="41081" y="998"/>
                  <a:pt x="41105" y="989"/>
                  <a:pt x="41122" y="994"/>
                </a:cubicBezTo>
                <a:cubicBezTo>
                  <a:pt x="41136" y="998"/>
                  <a:pt x="41106" y="1019"/>
                  <a:pt x="41092" y="1016"/>
                </a:cubicBezTo>
                <a:cubicBezTo>
                  <a:pt x="41089" y="1016"/>
                  <a:pt x="41106" y="1054"/>
                  <a:pt x="41122" y="1039"/>
                </a:cubicBezTo>
                <a:cubicBezTo>
                  <a:pt x="41123" y="1037"/>
                  <a:pt x="41154" y="994"/>
                  <a:pt x="41151" y="994"/>
                </a:cubicBezTo>
                <a:cubicBezTo>
                  <a:pt x="41201" y="992"/>
                  <a:pt x="41256" y="1063"/>
                  <a:pt x="41356" y="1039"/>
                </a:cubicBezTo>
                <a:cubicBezTo>
                  <a:pt x="41397" y="1030"/>
                  <a:pt x="41359" y="1000"/>
                  <a:pt x="41327" y="994"/>
                </a:cubicBezTo>
                <a:cubicBezTo>
                  <a:pt x="41339" y="959"/>
                  <a:pt x="41420" y="976"/>
                  <a:pt x="41385" y="906"/>
                </a:cubicBezTo>
                <a:cubicBezTo>
                  <a:pt x="41422" y="916"/>
                  <a:pt x="41445" y="934"/>
                  <a:pt x="41445" y="973"/>
                </a:cubicBezTo>
                <a:cubicBezTo>
                  <a:pt x="41509" y="955"/>
                  <a:pt x="41685" y="986"/>
                  <a:pt x="41797" y="950"/>
                </a:cubicBezTo>
                <a:cubicBezTo>
                  <a:pt x="41783" y="923"/>
                  <a:pt x="41759" y="905"/>
                  <a:pt x="41708" y="906"/>
                </a:cubicBezTo>
                <a:cubicBezTo>
                  <a:pt x="41711" y="828"/>
                  <a:pt x="41805" y="953"/>
                  <a:pt x="41797" y="884"/>
                </a:cubicBezTo>
                <a:cubicBezTo>
                  <a:pt x="41831" y="878"/>
                  <a:pt x="41810" y="919"/>
                  <a:pt x="41826" y="928"/>
                </a:cubicBezTo>
                <a:cubicBezTo>
                  <a:pt x="41836" y="934"/>
                  <a:pt x="41870" y="925"/>
                  <a:pt x="41884" y="928"/>
                </a:cubicBezTo>
                <a:cubicBezTo>
                  <a:pt x="41906" y="932"/>
                  <a:pt x="42012" y="968"/>
                  <a:pt x="42119" y="950"/>
                </a:cubicBezTo>
                <a:cubicBezTo>
                  <a:pt x="42123" y="925"/>
                  <a:pt x="42112" y="911"/>
                  <a:pt x="42089" y="906"/>
                </a:cubicBezTo>
                <a:cubicBezTo>
                  <a:pt x="42170" y="841"/>
                  <a:pt x="42315" y="911"/>
                  <a:pt x="42383" y="928"/>
                </a:cubicBezTo>
                <a:cubicBezTo>
                  <a:pt x="42329" y="1000"/>
                  <a:pt x="42206" y="882"/>
                  <a:pt x="42147" y="950"/>
                </a:cubicBezTo>
                <a:cubicBezTo>
                  <a:pt x="42181" y="998"/>
                  <a:pt x="42246" y="1024"/>
                  <a:pt x="42265" y="1082"/>
                </a:cubicBezTo>
                <a:cubicBezTo>
                  <a:pt x="42300" y="1089"/>
                  <a:pt x="42279" y="1046"/>
                  <a:pt x="42295" y="1039"/>
                </a:cubicBezTo>
                <a:cubicBezTo>
                  <a:pt x="42320" y="1025"/>
                  <a:pt x="42422" y="1060"/>
                  <a:pt x="42383" y="973"/>
                </a:cubicBezTo>
                <a:cubicBezTo>
                  <a:pt x="42459" y="965"/>
                  <a:pt x="42406" y="1058"/>
                  <a:pt x="42499" y="1039"/>
                </a:cubicBezTo>
                <a:cubicBezTo>
                  <a:pt x="42578" y="1013"/>
                  <a:pt x="42502" y="922"/>
                  <a:pt x="42412" y="950"/>
                </a:cubicBezTo>
                <a:cubicBezTo>
                  <a:pt x="42416" y="925"/>
                  <a:pt x="42465" y="932"/>
                  <a:pt x="42499" y="928"/>
                </a:cubicBezTo>
                <a:cubicBezTo>
                  <a:pt x="42535" y="904"/>
                  <a:pt x="42553" y="865"/>
                  <a:pt x="42646" y="884"/>
                </a:cubicBezTo>
                <a:cubicBezTo>
                  <a:pt x="42657" y="847"/>
                  <a:pt x="42624" y="842"/>
                  <a:pt x="42587" y="840"/>
                </a:cubicBezTo>
                <a:cubicBezTo>
                  <a:pt x="42595" y="788"/>
                  <a:pt x="42717" y="827"/>
                  <a:pt x="42705" y="862"/>
                </a:cubicBezTo>
                <a:cubicBezTo>
                  <a:pt x="42641" y="859"/>
                  <a:pt x="42691" y="940"/>
                  <a:pt x="42676" y="973"/>
                </a:cubicBezTo>
                <a:cubicBezTo>
                  <a:pt x="42704" y="995"/>
                  <a:pt x="42733" y="1016"/>
                  <a:pt x="42763" y="1039"/>
                </a:cubicBezTo>
                <a:cubicBezTo>
                  <a:pt x="42779" y="1087"/>
                  <a:pt x="42708" y="1070"/>
                  <a:pt x="42705" y="1105"/>
                </a:cubicBezTo>
                <a:cubicBezTo>
                  <a:pt x="42778" y="1108"/>
                  <a:pt x="42797" y="1070"/>
                  <a:pt x="42822" y="1039"/>
                </a:cubicBezTo>
                <a:cubicBezTo>
                  <a:pt x="42912" y="1054"/>
                  <a:pt x="42878" y="1054"/>
                  <a:pt x="42969" y="1039"/>
                </a:cubicBezTo>
                <a:cubicBezTo>
                  <a:pt x="42949" y="1016"/>
                  <a:pt x="42901" y="1016"/>
                  <a:pt x="42910" y="973"/>
                </a:cubicBezTo>
                <a:cubicBezTo>
                  <a:pt x="42958" y="973"/>
                  <a:pt x="43007" y="973"/>
                  <a:pt x="43056" y="973"/>
                </a:cubicBezTo>
                <a:cubicBezTo>
                  <a:pt x="43018" y="1037"/>
                  <a:pt x="43030" y="1081"/>
                  <a:pt x="43115" y="1105"/>
                </a:cubicBezTo>
                <a:cubicBezTo>
                  <a:pt x="43161" y="1095"/>
                  <a:pt x="43140" y="1035"/>
                  <a:pt x="43232" y="1060"/>
                </a:cubicBezTo>
                <a:cubicBezTo>
                  <a:pt x="43252" y="1001"/>
                  <a:pt x="43172" y="1018"/>
                  <a:pt x="43144" y="994"/>
                </a:cubicBezTo>
                <a:cubicBezTo>
                  <a:pt x="43193" y="950"/>
                  <a:pt x="43141" y="967"/>
                  <a:pt x="43144" y="906"/>
                </a:cubicBezTo>
                <a:cubicBezTo>
                  <a:pt x="43166" y="922"/>
                  <a:pt x="43288" y="961"/>
                  <a:pt x="43262" y="884"/>
                </a:cubicBezTo>
                <a:cubicBezTo>
                  <a:pt x="43340" y="869"/>
                  <a:pt x="43318" y="929"/>
                  <a:pt x="43349" y="950"/>
                </a:cubicBezTo>
                <a:cubicBezTo>
                  <a:pt x="43450" y="959"/>
                  <a:pt x="43437" y="884"/>
                  <a:pt x="43496" y="862"/>
                </a:cubicBezTo>
                <a:cubicBezTo>
                  <a:pt x="43477" y="782"/>
                  <a:pt x="43379" y="866"/>
                  <a:pt x="43262" y="840"/>
                </a:cubicBezTo>
                <a:cubicBezTo>
                  <a:pt x="43221" y="812"/>
                  <a:pt x="43232" y="745"/>
                  <a:pt x="43232" y="686"/>
                </a:cubicBezTo>
                <a:cubicBezTo>
                  <a:pt x="43274" y="688"/>
                  <a:pt x="43316" y="689"/>
                  <a:pt x="43320" y="664"/>
                </a:cubicBezTo>
                <a:cubicBezTo>
                  <a:pt x="43376" y="673"/>
                  <a:pt x="43343" y="749"/>
                  <a:pt x="43437" y="730"/>
                </a:cubicBezTo>
                <a:cubicBezTo>
                  <a:pt x="43472" y="727"/>
                  <a:pt x="43462" y="689"/>
                  <a:pt x="43467" y="664"/>
                </a:cubicBezTo>
                <a:cubicBezTo>
                  <a:pt x="43537" y="655"/>
                  <a:pt x="43531" y="704"/>
                  <a:pt x="43613" y="686"/>
                </a:cubicBezTo>
                <a:cubicBezTo>
                  <a:pt x="43621" y="722"/>
                  <a:pt x="43586" y="724"/>
                  <a:pt x="43584" y="753"/>
                </a:cubicBezTo>
                <a:cubicBezTo>
                  <a:pt x="43583" y="767"/>
                  <a:pt x="43611" y="776"/>
                  <a:pt x="43613" y="796"/>
                </a:cubicBezTo>
                <a:cubicBezTo>
                  <a:pt x="43620" y="845"/>
                  <a:pt x="43579" y="890"/>
                  <a:pt x="43613" y="928"/>
                </a:cubicBezTo>
                <a:cubicBezTo>
                  <a:pt x="43527" y="948"/>
                  <a:pt x="43605" y="1009"/>
                  <a:pt x="43555" y="1016"/>
                </a:cubicBezTo>
                <a:cubicBezTo>
                  <a:pt x="43590" y="1048"/>
                  <a:pt x="43667" y="1066"/>
                  <a:pt x="43701" y="1039"/>
                </a:cubicBezTo>
                <a:cubicBezTo>
                  <a:pt x="43661" y="1010"/>
                  <a:pt x="43673" y="943"/>
                  <a:pt x="43672" y="884"/>
                </a:cubicBezTo>
                <a:cubicBezTo>
                  <a:pt x="43773" y="902"/>
                  <a:pt x="43801" y="863"/>
                  <a:pt x="43819" y="818"/>
                </a:cubicBezTo>
                <a:cubicBezTo>
                  <a:pt x="43772" y="749"/>
                  <a:pt x="43781" y="905"/>
                  <a:pt x="43672" y="862"/>
                </a:cubicBezTo>
                <a:cubicBezTo>
                  <a:pt x="43650" y="794"/>
                  <a:pt x="43702" y="782"/>
                  <a:pt x="43701" y="730"/>
                </a:cubicBezTo>
                <a:cubicBezTo>
                  <a:pt x="43747" y="728"/>
                  <a:pt x="43813" y="740"/>
                  <a:pt x="43819" y="708"/>
                </a:cubicBezTo>
                <a:cubicBezTo>
                  <a:pt x="43864" y="718"/>
                  <a:pt x="43844" y="777"/>
                  <a:pt x="43936" y="753"/>
                </a:cubicBezTo>
                <a:cubicBezTo>
                  <a:pt x="43891" y="806"/>
                  <a:pt x="43918" y="914"/>
                  <a:pt x="43789" y="906"/>
                </a:cubicBezTo>
                <a:cubicBezTo>
                  <a:pt x="43784" y="968"/>
                  <a:pt x="43888" y="949"/>
                  <a:pt x="43848" y="1039"/>
                </a:cubicBezTo>
                <a:cubicBezTo>
                  <a:pt x="43887" y="1024"/>
                  <a:pt x="43902" y="991"/>
                  <a:pt x="43906" y="950"/>
                </a:cubicBezTo>
                <a:cubicBezTo>
                  <a:pt x="43940" y="878"/>
                  <a:pt x="43939" y="1010"/>
                  <a:pt x="43936" y="1039"/>
                </a:cubicBezTo>
                <a:cubicBezTo>
                  <a:pt x="44028" y="1049"/>
                  <a:pt x="44055" y="1010"/>
                  <a:pt x="44082" y="973"/>
                </a:cubicBezTo>
                <a:cubicBezTo>
                  <a:pt x="44088" y="924"/>
                  <a:pt x="44058" y="902"/>
                  <a:pt x="43994" y="906"/>
                </a:cubicBezTo>
                <a:cubicBezTo>
                  <a:pt x="44006" y="863"/>
                  <a:pt x="44129" y="904"/>
                  <a:pt x="44082" y="818"/>
                </a:cubicBezTo>
                <a:cubicBezTo>
                  <a:pt x="44150" y="871"/>
                  <a:pt x="44255" y="893"/>
                  <a:pt x="44346" y="928"/>
                </a:cubicBezTo>
                <a:cubicBezTo>
                  <a:pt x="44335" y="957"/>
                  <a:pt x="44294" y="963"/>
                  <a:pt x="44288" y="994"/>
                </a:cubicBezTo>
                <a:cubicBezTo>
                  <a:pt x="44402" y="1029"/>
                  <a:pt x="44348" y="937"/>
                  <a:pt x="44404" y="928"/>
                </a:cubicBezTo>
                <a:cubicBezTo>
                  <a:pt x="44402" y="893"/>
                  <a:pt x="44419" y="844"/>
                  <a:pt x="44375" y="840"/>
                </a:cubicBezTo>
                <a:cubicBezTo>
                  <a:pt x="44395" y="774"/>
                  <a:pt x="44438" y="862"/>
                  <a:pt x="44493" y="840"/>
                </a:cubicBezTo>
                <a:cubicBezTo>
                  <a:pt x="44435" y="892"/>
                  <a:pt x="44435" y="899"/>
                  <a:pt x="44493" y="950"/>
                </a:cubicBezTo>
                <a:cubicBezTo>
                  <a:pt x="44551" y="950"/>
                  <a:pt x="44530" y="890"/>
                  <a:pt x="44610" y="906"/>
                </a:cubicBezTo>
                <a:cubicBezTo>
                  <a:pt x="44621" y="944"/>
                  <a:pt x="44587" y="947"/>
                  <a:pt x="44551" y="950"/>
                </a:cubicBezTo>
                <a:cubicBezTo>
                  <a:pt x="44547" y="989"/>
                  <a:pt x="44587" y="997"/>
                  <a:pt x="44580" y="1039"/>
                </a:cubicBezTo>
                <a:cubicBezTo>
                  <a:pt x="44629" y="1054"/>
                  <a:pt x="44708" y="995"/>
                  <a:pt x="44639" y="994"/>
                </a:cubicBezTo>
                <a:cubicBezTo>
                  <a:pt x="44651" y="935"/>
                  <a:pt x="44772" y="1004"/>
                  <a:pt x="44698" y="1039"/>
                </a:cubicBezTo>
                <a:cubicBezTo>
                  <a:pt x="44737" y="1039"/>
                  <a:pt x="44776" y="1039"/>
                  <a:pt x="44815" y="1039"/>
                </a:cubicBezTo>
                <a:cubicBezTo>
                  <a:pt x="44859" y="1028"/>
                  <a:pt x="44804" y="1010"/>
                  <a:pt x="44815" y="973"/>
                </a:cubicBezTo>
                <a:cubicBezTo>
                  <a:pt x="44849" y="968"/>
                  <a:pt x="44840" y="932"/>
                  <a:pt x="44844" y="906"/>
                </a:cubicBezTo>
                <a:cubicBezTo>
                  <a:pt x="44932" y="884"/>
                  <a:pt x="44896" y="955"/>
                  <a:pt x="44903" y="994"/>
                </a:cubicBezTo>
                <a:cubicBezTo>
                  <a:pt x="45012" y="992"/>
                  <a:pt x="44977" y="962"/>
                  <a:pt x="44962" y="906"/>
                </a:cubicBezTo>
                <a:cubicBezTo>
                  <a:pt x="45063" y="889"/>
                  <a:pt x="45086" y="931"/>
                  <a:pt x="45137" y="950"/>
                </a:cubicBezTo>
                <a:cubicBezTo>
                  <a:pt x="45210" y="911"/>
                  <a:pt x="45075" y="803"/>
                  <a:pt x="45254" y="818"/>
                </a:cubicBezTo>
                <a:cubicBezTo>
                  <a:pt x="45265" y="776"/>
                  <a:pt x="45186" y="791"/>
                  <a:pt x="45167" y="773"/>
                </a:cubicBezTo>
                <a:cubicBezTo>
                  <a:pt x="45163" y="770"/>
                  <a:pt x="45171" y="754"/>
                  <a:pt x="45167" y="753"/>
                </a:cubicBezTo>
                <a:cubicBezTo>
                  <a:pt x="45156" y="746"/>
                  <a:pt x="45116" y="759"/>
                  <a:pt x="45108" y="753"/>
                </a:cubicBezTo>
                <a:cubicBezTo>
                  <a:pt x="45089" y="734"/>
                  <a:pt x="45086" y="712"/>
                  <a:pt x="45049" y="708"/>
                </a:cubicBezTo>
                <a:cubicBezTo>
                  <a:pt x="44997" y="703"/>
                  <a:pt x="44987" y="738"/>
                  <a:pt x="44932" y="730"/>
                </a:cubicBezTo>
                <a:cubicBezTo>
                  <a:pt x="44926" y="730"/>
                  <a:pt x="44938" y="688"/>
                  <a:pt x="44932" y="686"/>
                </a:cubicBezTo>
                <a:cubicBezTo>
                  <a:pt x="44893" y="670"/>
                  <a:pt x="44812" y="723"/>
                  <a:pt x="44785" y="686"/>
                </a:cubicBezTo>
                <a:cubicBezTo>
                  <a:pt x="44802" y="655"/>
                  <a:pt x="44958" y="654"/>
                  <a:pt x="45049" y="664"/>
                </a:cubicBezTo>
                <a:cubicBezTo>
                  <a:pt x="45093" y="669"/>
                  <a:pt x="45102" y="684"/>
                  <a:pt x="45137" y="686"/>
                </a:cubicBezTo>
                <a:cubicBezTo>
                  <a:pt x="45246" y="694"/>
                  <a:pt x="45395" y="654"/>
                  <a:pt x="45430" y="730"/>
                </a:cubicBezTo>
                <a:cubicBezTo>
                  <a:pt x="45540" y="728"/>
                  <a:pt x="45514" y="706"/>
                  <a:pt x="45607" y="730"/>
                </a:cubicBezTo>
                <a:cubicBezTo>
                  <a:pt x="45553" y="793"/>
                  <a:pt x="45386" y="770"/>
                  <a:pt x="45284" y="796"/>
                </a:cubicBezTo>
                <a:cubicBezTo>
                  <a:pt x="45287" y="842"/>
                  <a:pt x="45383" y="808"/>
                  <a:pt x="45430" y="818"/>
                </a:cubicBezTo>
                <a:cubicBezTo>
                  <a:pt x="45437" y="820"/>
                  <a:pt x="45435" y="838"/>
                  <a:pt x="45460" y="840"/>
                </a:cubicBezTo>
                <a:cubicBezTo>
                  <a:pt x="45508" y="844"/>
                  <a:pt x="45558" y="836"/>
                  <a:pt x="45607" y="840"/>
                </a:cubicBezTo>
                <a:cubicBezTo>
                  <a:pt x="45605" y="986"/>
                  <a:pt x="45699" y="926"/>
                  <a:pt x="45841" y="950"/>
                </a:cubicBezTo>
                <a:cubicBezTo>
                  <a:pt x="45855" y="997"/>
                  <a:pt x="45799" y="992"/>
                  <a:pt x="45753" y="994"/>
                </a:cubicBezTo>
                <a:cubicBezTo>
                  <a:pt x="45780" y="1068"/>
                  <a:pt x="45807" y="1006"/>
                  <a:pt x="45900" y="1016"/>
                </a:cubicBezTo>
                <a:cubicBezTo>
                  <a:pt x="45943" y="1016"/>
                  <a:pt x="45904" y="989"/>
                  <a:pt x="45900" y="994"/>
                </a:cubicBezTo>
                <a:cubicBezTo>
                  <a:pt x="45944" y="932"/>
                  <a:pt x="45993" y="979"/>
                  <a:pt x="46075" y="950"/>
                </a:cubicBezTo>
                <a:cubicBezTo>
                  <a:pt x="46079" y="989"/>
                  <a:pt x="46040" y="997"/>
                  <a:pt x="46046" y="1039"/>
                </a:cubicBezTo>
                <a:cubicBezTo>
                  <a:pt x="46155" y="1007"/>
                  <a:pt x="46238" y="1006"/>
                  <a:pt x="46310" y="994"/>
                </a:cubicBezTo>
                <a:cubicBezTo>
                  <a:pt x="46315" y="946"/>
                  <a:pt x="46286" y="924"/>
                  <a:pt x="46221" y="928"/>
                </a:cubicBezTo>
                <a:cubicBezTo>
                  <a:pt x="46217" y="880"/>
                  <a:pt x="46326" y="919"/>
                  <a:pt x="46369" y="906"/>
                </a:cubicBezTo>
                <a:cubicBezTo>
                  <a:pt x="46377" y="941"/>
                  <a:pt x="46341" y="944"/>
                  <a:pt x="46339" y="973"/>
                </a:cubicBezTo>
                <a:cubicBezTo>
                  <a:pt x="46474" y="1000"/>
                  <a:pt x="46388" y="862"/>
                  <a:pt x="46544" y="906"/>
                </a:cubicBezTo>
                <a:cubicBezTo>
                  <a:pt x="46542" y="850"/>
                  <a:pt x="46435" y="871"/>
                  <a:pt x="46398" y="840"/>
                </a:cubicBezTo>
                <a:cubicBezTo>
                  <a:pt x="46404" y="823"/>
                  <a:pt x="46428" y="818"/>
                  <a:pt x="46428" y="796"/>
                </a:cubicBezTo>
                <a:cubicBezTo>
                  <a:pt x="46452" y="800"/>
                  <a:pt x="46455" y="788"/>
                  <a:pt x="46456" y="773"/>
                </a:cubicBezTo>
                <a:cubicBezTo>
                  <a:pt x="46500" y="784"/>
                  <a:pt x="46453" y="793"/>
                  <a:pt x="46456" y="818"/>
                </a:cubicBezTo>
                <a:cubicBezTo>
                  <a:pt x="46490" y="815"/>
                  <a:pt x="46508" y="823"/>
                  <a:pt x="46515" y="840"/>
                </a:cubicBezTo>
                <a:cubicBezTo>
                  <a:pt x="46539" y="829"/>
                  <a:pt x="46563" y="817"/>
                  <a:pt x="46603" y="818"/>
                </a:cubicBezTo>
                <a:cubicBezTo>
                  <a:pt x="46602" y="796"/>
                  <a:pt x="46567" y="800"/>
                  <a:pt x="46544" y="796"/>
                </a:cubicBezTo>
                <a:cubicBezTo>
                  <a:pt x="46576" y="761"/>
                  <a:pt x="46710" y="749"/>
                  <a:pt x="46779" y="773"/>
                </a:cubicBezTo>
                <a:cubicBezTo>
                  <a:pt x="46762" y="827"/>
                  <a:pt x="46589" y="764"/>
                  <a:pt x="46603" y="840"/>
                </a:cubicBezTo>
                <a:cubicBezTo>
                  <a:pt x="46609" y="922"/>
                  <a:pt x="46697" y="792"/>
                  <a:pt x="46750" y="840"/>
                </a:cubicBezTo>
                <a:cubicBezTo>
                  <a:pt x="46784" y="872"/>
                  <a:pt x="46766" y="829"/>
                  <a:pt x="46837" y="862"/>
                </a:cubicBezTo>
                <a:cubicBezTo>
                  <a:pt x="46880" y="843"/>
                  <a:pt x="46950" y="844"/>
                  <a:pt x="46925" y="773"/>
                </a:cubicBezTo>
                <a:cubicBezTo>
                  <a:pt x="46961" y="778"/>
                  <a:pt x="46958" y="830"/>
                  <a:pt x="46984" y="840"/>
                </a:cubicBezTo>
                <a:cubicBezTo>
                  <a:pt x="47035" y="860"/>
                  <a:pt x="47083" y="826"/>
                  <a:pt x="47159" y="840"/>
                </a:cubicBezTo>
                <a:cubicBezTo>
                  <a:pt x="47187" y="787"/>
                  <a:pt x="47028" y="767"/>
                  <a:pt x="47043" y="796"/>
                </a:cubicBezTo>
                <a:cubicBezTo>
                  <a:pt x="46961" y="738"/>
                  <a:pt x="47214" y="753"/>
                  <a:pt x="47219" y="818"/>
                </a:cubicBezTo>
                <a:cubicBezTo>
                  <a:pt x="47238" y="877"/>
                  <a:pt x="47158" y="860"/>
                  <a:pt x="47130" y="884"/>
                </a:cubicBezTo>
                <a:cubicBezTo>
                  <a:pt x="47125" y="932"/>
                  <a:pt x="47235" y="894"/>
                  <a:pt x="47277" y="906"/>
                </a:cubicBezTo>
                <a:cubicBezTo>
                  <a:pt x="47293" y="939"/>
                  <a:pt x="47196" y="916"/>
                  <a:pt x="47189" y="928"/>
                </a:cubicBezTo>
                <a:cubicBezTo>
                  <a:pt x="47167" y="965"/>
                  <a:pt x="47321" y="946"/>
                  <a:pt x="47394" y="950"/>
                </a:cubicBezTo>
                <a:cubicBezTo>
                  <a:pt x="47362" y="923"/>
                  <a:pt x="47369" y="905"/>
                  <a:pt x="47423" y="906"/>
                </a:cubicBezTo>
                <a:cubicBezTo>
                  <a:pt x="47404" y="884"/>
                  <a:pt x="47356" y="883"/>
                  <a:pt x="47365" y="840"/>
                </a:cubicBezTo>
                <a:cubicBezTo>
                  <a:pt x="47383" y="838"/>
                  <a:pt x="47405" y="844"/>
                  <a:pt x="47423" y="840"/>
                </a:cubicBezTo>
                <a:cubicBezTo>
                  <a:pt x="47459" y="833"/>
                  <a:pt x="47431" y="803"/>
                  <a:pt x="47453" y="796"/>
                </a:cubicBezTo>
                <a:cubicBezTo>
                  <a:pt x="47485" y="784"/>
                  <a:pt x="47536" y="803"/>
                  <a:pt x="47570" y="796"/>
                </a:cubicBezTo>
                <a:cubicBezTo>
                  <a:pt x="47602" y="788"/>
                  <a:pt x="47592" y="758"/>
                  <a:pt x="47629" y="753"/>
                </a:cubicBezTo>
                <a:cubicBezTo>
                  <a:pt x="47675" y="743"/>
                  <a:pt x="47679" y="775"/>
                  <a:pt x="47716" y="773"/>
                </a:cubicBezTo>
                <a:cubicBezTo>
                  <a:pt x="47687" y="827"/>
                  <a:pt x="47587" y="731"/>
                  <a:pt x="47599" y="840"/>
                </a:cubicBezTo>
                <a:cubicBezTo>
                  <a:pt x="47526" y="838"/>
                  <a:pt x="47508" y="798"/>
                  <a:pt x="47481" y="862"/>
                </a:cubicBezTo>
                <a:cubicBezTo>
                  <a:pt x="47489" y="890"/>
                  <a:pt x="47540" y="884"/>
                  <a:pt x="47541" y="862"/>
                </a:cubicBezTo>
                <a:cubicBezTo>
                  <a:pt x="47613" y="881"/>
                  <a:pt x="47607" y="959"/>
                  <a:pt x="47716" y="950"/>
                </a:cubicBezTo>
                <a:cubicBezTo>
                  <a:pt x="47752" y="956"/>
                  <a:pt x="47730" y="914"/>
                  <a:pt x="47746" y="906"/>
                </a:cubicBezTo>
                <a:cubicBezTo>
                  <a:pt x="47758" y="900"/>
                  <a:pt x="47795" y="914"/>
                  <a:pt x="47805" y="906"/>
                </a:cubicBezTo>
                <a:cubicBezTo>
                  <a:pt x="47842" y="878"/>
                  <a:pt x="47848" y="841"/>
                  <a:pt x="47893" y="818"/>
                </a:cubicBezTo>
                <a:cubicBezTo>
                  <a:pt x="48055" y="823"/>
                  <a:pt x="47893" y="934"/>
                  <a:pt x="48039" y="950"/>
                </a:cubicBezTo>
                <a:cubicBezTo>
                  <a:pt x="48068" y="950"/>
                  <a:pt x="48062" y="923"/>
                  <a:pt x="48068" y="906"/>
                </a:cubicBezTo>
                <a:cubicBezTo>
                  <a:pt x="48164" y="893"/>
                  <a:pt x="48205" y="921"/>
                  <a:pt x="48273" y="928"/>
                </a:cubicBezTo>
                <a:cubicBezTo>
                  <a:pt x="48271" y="815"/>
                  <a:pt x="48144" y="922"/>
                  <a:pt x="48098" y="862"/>
                </a:cubicBezTo>
                <a:cubicBezTo>
                  <a:pt x="48072" y="836"/>
                  <a:pt x="48140" y="806"/>
                  <a:pt x="48156" y="818"/>
                </a:cubicBezTo>
                <a:cubicBezTo>
                  <a:pt x="48187" y="841"/>
                  <a:pt x="48168" y="820"/>
                  <a:pt x="48215" y="818"/>
                </a:cubicBezTo>
                <a:cubicBezTo>
                  <a:pt x="48222" y="818"/>
                  <a:pt x="48270" y="815"/>
                  <a:pt x="48273" y="818"/>
                </a:cubicBezTo>
                <a:cubicBezTo>
                  <a:pt x="48306" y="848"/>
                  <a:pt x="48299" y="806"/>
                  <a:pt x="48361" y="818"/>
                </a:cubicBezTo>
                <a:cubicBezTo>
                  <a:pt x="48369" y="820"/>
                  <a:pt x="48364" y="839"/>
                  <a:pt x="48391" y="840"/>
                </a:cubicBezTo>
                <a:cubicBezTo>
                  <a:pt x="48414" y="841"/>
                  <a:pt x="48420" y="865"/>
                  <a:pt x="48450" y="862"/>
                </a:cubicBezTo>
                <a:cubicBezTo>
                  <a:pt x="48489" y="848"/>
                  <a:pt x="48504" y="815"/>
                  <a:pt x="48508" y="773"/>
                </a:cubicBezTo>
                <a:cubicBezTo>
                  <a:pt x="48465" y="711"/>
                  <a:pt x="48431" y="749"/>
                  <a:pt x="48302" y="730"/>
                </a:cubicBezTo>
                <a:cubicBezTo>
                  <a:pt x="48268" y="734"/>
                  <a:pt x="48278" y="770"/>
                  <a:pt x="48273" y="796"/>
                </a:cubicBezTo>
                <a:cubicBezTo>
                  <a:pt x="48161" y="784"/>
                  <a:pt x="48311" y="711"/>
                  <a:pt x="48156" y="730"/>
                </a:cubicBezTo>
                <a:cubicBezTo>
                  <a:pt x="48178" y="711"/>
                  <a:pt x="48187" y="681"/>
                  <a:pt x="48186" y="642"/>
                </a:cubicBezTo>
                <a:cubicBezTo>
                  <a:pt x="48221" y="652"/>
                  <a:pt x="48246" y="670"/>
                  <a:pt x="48245" y="708"/>
                </a:cubicBezTo>
                <a:cubicBezTo>
                  <a:pt x="48332" y="708"/>
                  <a:pt x="48421" y="708"/>
                  <a:pt x="48508" y="708"/>
                </a:cubicBezTo>
                <a:cubicBezTo>
                  <a:pt x="48532" y="734"/>
                  <a:pt x="48547" y="767"/>
                  <a:pt x="48537" y="818"/>
                </a:cubicBezTo>
                <a:cubicBezTo>
                  <a:pt x="48683" y="835"/>
                  <a:pt x="48702" y="811"/>
                  <a:pt x="48830" y="840"/>
                </a:cubicBezTo>
                <a:cubicBezTo>
                  <a:pt x="48826" y="866"/>
                  <a:pt x="48777" y="859"/>
                  <a:pt x="48743" y="862"/>
                </a:cubicBezTo>
                <a:cubicBezTo>
                  <a:pt x="48743" y="884"/>
                  <a:pt x="48779" y="877"/>
                  <a:pt x="48801" y="884"/>
                </a:cubicBezTo>
                <a:cubicBezTo>
                  <a:pt x="48830" y="893"/>
                  <a:pt x="48849" y="898"/>
                  <a:pt x="48889" y="906"/>
                </a:cubicBezTo>
                <a:cubicBezTo>
                  <a:pt x="48941" y="916"/>
                  <a:pt x="48950" y="923"/>
                  <a:pt x="49065" y="906"/>
                </a:cubicBezTo>
                <a:cubicBezTo>
                  <a:pt x="49106" y="900"/>
                  <a:pt x="49119" y="886"/>
                  <a:pt x="49153" y="884"/>
                </a:cubicBezTo>
                <a:cubicBezTo>
                  <a:pt x="49255" y="878"/>
                  <a:pt x="49241" y="910"/>
                  <a:pt x="49329" y="884"/>
                </a:cubicBezTo>
                <a:cubicBezTo>
                  <a:pt x="49338" y="881"/>
                  <a:pt x="49380" y="890"/>
                  <a:pt x="49387" y="884"/>
                </a:cubicBezTo>
                <a:cubicBezTo>
                  <a:pt x="49417" y="857"/>
                  <a:pt x="49395" y="881"/>
                  <a:pt x="49416" y="884"/>
                </a:cubicBezTo>
                <a:cubicBezTo>
                  <a:pt x="49449" y="889"/>
                  <a:pt x="49438" y="863"/>
                  <a:pt x="49446" y="862"/>
                </a:cubicBezTo>
                <a:cubicBezTo>
                  <a:pt x="49489" y="860"/>
                  <a:pt x="49691" y="923"/>
                  <a:pt x="49768" y="862"/>
                </a:cubicBezTo>
                <a:cubicBezTo>
                  <a:pt x="49704" y="808"/>
                  <a:pt x="49599" y="857"/>
                  <a:pt x="49504" y="840"/>
                </a:cubicBezTo>
                <a:cubicBezTo>
                  <a:pt x="49482" y="836"/>
                  <a:pt x="49436" y="803"/>
                  <a:pt x="49387" y="840"/>
                </a:cubicBezTo>
                <a:cubicBezTo>
                  <a:pt x="49342" y="874"/>
                  <a:pt x="49352" y="839"/>
                  <a:pt x="49300" y="840"/>
                </a:cubicBezTo>
                <a:cubicBezTo>
                  <a:pt x="49211" y="841"/>
                  <a:pt x="49082" y="883"/>
                  <a:pt x="48889" y="862"/>
                </a:cubicBezTo>
                <a:cubicBezTo>
                  <a:pt x="48968" y="807"/>
                  <a:pt x="49089" y="833"/>
                  <a:pt x="49241" y="796"/>
                </a:cubicBezTo>
                <a:cubicBezTo>
                  <a:pt x="49194" y="754"/>
                  <a:pt x="49090" y="775"/>
                  <a:pt x="49007" y="773"/>
                </a:cubicBezTo>
                <a:cubicBezTo>
                  <a:pt x="48869" y="773"/>
                  <a:pt x="48722" y="779"/>
                  <a:pt x="48596" y="796"/>
                </a:cubicBezTo>
                <a:cubicBezTo>
                  <a:pt x="48541" y="719"/>
                  <a:pt x="48629" y="712"/>
                  <a:pt x="48654" y="642"/>
                </a:cubicBezTo>
                <a:cubicBezTo>
                  <a:pt x="48776" y="639"/>
                  <a:pt x="48838" y="681"/>
                  <a:pt x="48977" y="664"/>
                </a:cubicBezTo>
                <a:cubicBezTo>
                  <a:pt x="48977" y="723"/>
                  <a:pt x="49059" y="720"/>
                  <a:pt x="49095" y="753"/>
                </a:cubicBezTo>
                <a:cubicBezTo>
                  <a:pt x="49150" y="770"/>
                  <a:pt x="49162" y="712"/>
                  <a:pt x="49182" y="708"/>
                </a:cubicBezTo>
                <a:cubicBezTo>
                  <a:pt x="49199" y="704"/>
                  <a:pt x="49268" y="757"/>
                  <a:pt x="49270" y="708"/>
                </a:cubicBezTo>
                <a:cubicBezTo>
                  <a:pt x="49306" y="770"/>
                  <a:pt x="49547" y="676"/>
                  <a:pt x="49534" y="773"/>
                </a:cubicBezTo>
                <a:cubicBezTo>
                  <a:pt x="49456" y="773"/>
                  <a:pt x="49377" y="773"/>
                  <a:pt x="49300" y="773"/>
                </a:cubicBezTo>
                <a:cubicBezTo>
                  <a:pt x="49309" y="806"/>
                  <a:pt x="49373" y="790"/>
                  <a:pt x="49416" y="796"/>
                </a:cubicBezTo>
                <a:cubicBezTo>
                  <a:pt x="49473" y="804"/>
                  <a:pt x="49483" y="833"/>
                  <a:pt x="49563" y="818"/>
                </a:cubicBezTo>
                <a:cubicBezTo>
                  <a:pt x="49575" y="816"/>
                  <a:pt x="49601" y="796"/>
                  <a:pt x="49592" y="796"/>
                </a:cubicBezTo>
                <a:cubicBezTo>
                  <a:pt x="49616" y="796"/>
                  <a:pt x="49622" y="821"/>
                  <a:pt x="49652" y="818"/>
                </a:cubicBezTo>
                <a:cubicBezTo>
                  <a:pt x="49678" y="815"/>
                  <a:pt x="49695" y="794"/>
                  <a:pt x="49738" y="796"/>
                </a:cubicBezTo>
                <a:cubicBezTo>
                  <a:pt x="49786" y="797"/>
                  <a:pt x="49790" y="817"/>
                  <a:pt x="49827" y="818"/>
                </a:cubicBezTo>
                <a:cubicBezTo>
                  <a:pt x="49906" y="820"/>
                  <a:pt x="49901" y="784"/>
                  <a:pt x="49974" y="840"/>
                </a:cubicBezTo>
                <a:cubicBezTo>
                  <a:pt x="50015" y="805"/>
                  <a:pt x="50091" y="829"/>
                  <a:pt x="50149" y="818"/>
                </a:cubicBezTo>
                <a:cubicBezTo>
                  <a:pt x="50200" y="809"/>
                  <a:pt x="50234" y="753"/>
                  <a:pt x="50267" y="796"/>
                </a:cubicBezTo>
                <a:cubicBezTo>
                  <a:pt x="50247" y="818"/>
                  <a:pt x="50199" y="818"/>
                  <a:pt x="50208" y="862"/>
                </a:cubicBezTo>
                <a:cubicBezTo>
                  <a:pt x="50228" y="892"/>
                  <a:pt x="50271" y="903"/>
                  <a:pt x="50324" y="906"/>
                </a:cubicBezTo>
                <a:cubicBezTo>
                  <a:pt x="50359" y="902"/>
                  <a:pt x="50350" y="866"/>
                  <a:pt x="50355" y="840"/>
                </a:cubicBezTo>
                <a:cubicBezTo>
                  <a:pt x="50383" y="841"/>
                  <a:pt x="50378" y="867"/>
                  <a:pt x="50384" y="884"/>
                </a:cubicBezTo>
                <a:cubicBezTo>
                  <a:pt x="50443" y="884"/>
                  <a:pt x="50502" y="884"/>
                  <a:pt x="50560" y="884"/>
                </a:cubicBezTo>
                <a:cubicBezTo>
                  <a:pt x="50559" y="863"/>
                  <a:pt x="50524" y="867"/>
                  <a:pt x="50502" y="862"/>
                </a:cubicBezTo>
                <a:cubicBezTo>
                  <a:pt x="50510" y="832"/>
                  <a:pt x="50574" y="844"/>
                  <a:pt x="50618" y="840"/>
                </a:cubicBezTo>
                <a:cubicBezTo>
                  <a:pt x="50596" y="820"/>
                  <a:pt x="50565" y="806"/>
                  <a:pt x="50530" y="796"/>
                </a:cubicBezTo>
                <a:cubicBezTo>
                  <a:pt x="50582" y="758"/>
                  <a:pt x="50608" y="800"/>
                  <a:pt x="50707" y="773"/>
                </a:cubicBezTo>
                <a:cubicBezTo>
                  <a:pt x="50703" y="829"/>
                  <a:pt x="50651" y="842"/>
                  <a:pt x="50707" y="884"/>
                </a:cubicBezTo>
                <a:cubicBezTo>
                  <a:pt x="50730" y="872"/>
                  <a:pt x="50754" y="862"/>
                  <a:pt x="50794" y="862"/>
                </a:cubicBezTo>
                <a:cubicBezTo>
                  <a:pt x="50799" y="836"/>
                  <a:pt x="50787" y="823"/>
                  <a:pt x="50765" y="818"/>
                </a:cubicBezTo>
                <a:cubicBezTo>
                  <a:pt x="50783" y="773"/>
                  <a:pt x="50806" y="835"/>
                  <a:pt x="50824" y="840"/>
                </a:cubicBezTo>
                <a:cubicBezTo>
                  <a:pt x="50843" y="846"/>
                  <a:pt x="50896" y="797"/>
                  <a:pt x="50882" y="862"/>
                </a:cubicBezTo>
                <a:cubicBezTo>
                  <a:pt x="50908" y="853"/>
                  <a:pt x="50934" y="842"/>
                  <a:pt x="50941" y="818"/>
                </a:cubicBezTo>
                <a:cubicBezTo>
                  <a:pt x="50971" y="828"/>
                  <a:pt x="50962" y="856"/>
                  <a:pt x="50999" y="862"/>
                </a:cubicBezTo>
                <a:cubicBezTo>
                  <a:pt x="51057" y="872"/>
                  <a:pt x="51144" y="802"/>
                  <a:pt x="51204" y="862"/>
                </a:cubicBezTo>
                <a:cubicBezTo>
                  <a:pt x="51238" y="871"/>
                  <a:pt x="51220" y="823"/>
                  <a:pt x="51233" y="818"/>
                </a:cubicBezTo>
                <a:cubicBezTo>
                  <a:pt x="51266" y="808"/>
                  <a:pt x="51254" y="838"/>
                  <a:pt x="51263" y="840"/>
                </a:cubicBezTo>
                <a:cubicBezTo>
                  <a:pt x="51293" y="844"/>
                  <a:pt x="51288" y="818"/>
                  <a:pt x="51292" y="818"/>
                </a:cubicBezTo>
                <a:cubicBezTo>
                  <a:pt x="51367" y="821"/>
                  <a:pt x="51382" y="835"/>
                  <a:pt x="51468" y="818"/>
                </a:cubicBezTo>
                <a:cubicBezTo>
                  <a:pt x="51453" y="866"/>
                  <a:pt x="51525" y="850"/>
                  <a:pt x="51527" y="884"/>
                </a:cubicBezTo>
                <a:cubicBezTo>
                  <a:pt x="51563" y="848"/>
                  <a:pt x="51554" y="860"/>
                  <a:pt x="51644" y="840"/>
                </a:cubicBezTo>
                <a:cubicBezTo>
                  <a:pt x="51657" y="837"/>
                  <a:pt x="51678" y="818"/>
                  <a:pt x="51674" y="818"/>
                </a:cubicBezTo>
                <a:cubicBezTo>
                  <a:pt x="51743" y="812"/>
                  <a:pt x="51831" y="826"/>
                  <a:pt x="51909" y="818"/>
                </a:cubicBezTo>
                <a:cubicBezTo>
                  <a:pt x="51950" y="814"/>
                  <a:pt x="51963" y="796"/>
                  <a:pt x="51996" y="796"/>
                </a:cubicBezTo>
                <a:cubicBezTo>
                  <a:pt x="52057" y="796"/>
                  <a:pt x="52222" y="824"/>
                  <a:pt x="52318" y="840"/>
                </a:cubicBezTo>
                <a:cubicBezTo>
                  <a:pt x="52362" y="830"/>
                  <a:pt x="52306" y="812"/>
                  <a:pt x="52318" y="773"/>
                </a:cubicBezTo>
                <a:cubicBezTo>
                  <a:pt x="52246" y="778"/>
                  <a:pt x="52190" y="776"/>
                  <a:pt x="52142" y="753"/>
                </a:cubicBezTo>
                <a:cubicBezTo>
                  <a:pt x="52096" y="728"/>
                  <a:pt x="52089" y="758"/>
                  <a:pt x="52055" y="730"/>
                </a:cubicBezTo>
                <a:cubicBezTo>
                  <a:pt x="52049" y="632"/>
                  <a:pt x="52242" y="708"/>
                  <a:pt x="52289" y="708"/>
                </a:cubicBezTo>
                <a:cubicBezTo>
                  <a:pt x="52360" y="709"/>
                  <a:pt x="52429" y="663"/>
                  <a:pt x="52465" y="708"/>
                </a:cubicBezTo>
                <a:cubicBezTo>
                  <a:pt x="52440" y="740"/>
                  <a:pt x="52371" y="740"/>
                  <a:pt x="52318" y="753"/>
                </a:cubicBezTo>
                <a:cubicBezTo>
                  <a:pt x="52355" y="836"/>
                  <a:pt x="52439" y="748"/>
                  <a:pt x="52524" y="796"/>
                </a:cubicBezTo>
                <a:cubicBezTo>
                  <a:pt x="52566" y="787"/>
                  <a:pt x="52512" y="767"/>
                  <a:pt x="52524" y="730"/>
                </a:cubicBezTo>
                <a:cubicBezTo>
                  <a:pt x="52557" y="749"/>
                  <a:pt x="52602" y="759"/>
                  <a:pt x="52669" y="753"/>
                </a:cubicBezTo>
                <a:cubicBezTo>
                  <a:pt x="52657" y="726"/>
                  <a:pt x="52632" y="707"/>
                  <a:pt x="52583" y="708"/>
                </a:cubicBezTo>
                <a:cubicBezTo>
                  <a:pt x="52569" y="647"/>
                  <a:pt x="52741" y="726"/>
                  <a:pt x="52729" y="664"/>
                </a:cubicBezTo>
                <a:cubicBezTo>
                  <a:pt x="52671" y="619"/>
                  <a:pt x="52590" y="680"/>
                  <a:pt x="52524" y="642"/>
                </a:cubicBezTo>
                <a:cubicBezTo>
                  <a:pt x="52566" y="577"/>
                  <a:pt x="52637" y="619"/>
                  <a:pt x="52729" y="621"/>
                </a:cubicBezTo>
                <a:cubicBezTo>
                  <a:pt x="52775" y="617"/>
                  <a:pt x="52841" y="631"/>
                  <a:pt x="52846" y="598"/>
                </a:cubicBezTo>
                <a:cubicBezTo>
                  <a:pt x="52953" y="638"/>
                  <a:pt x="52908" y="677"/>
                  <a:pt x="52905" y="773"/>
                </a:cubicBezTo>
                <a:cubicBezTo>
                  <a:pt x="53011" y="740"/>
                  <a:pt x="53092" y="816"/>
                  <a:pt x="53111" y="708"/>
                </a:cubicBezTo>
                <a:cubicBezTo>
                  <a:pt x="53182" y="711"/>
                  <a:pt x="53119" y="782"/>
                  <a:pt x="53111" y="796"/>
                </a:cubicBezTo>
                <a:cubicBezTo>
                  <a:pt x="53167" y="823"/>
                  <a:pt x="53156" y="755"/>
                  <a:pt x="53168" y="753"/>
                </a:cubicBezTo>
                <a:cubicBezTo>
                  <a:pt x="53186" y="748"/>
                  <a:pt x="53201" y="776"/>
                  <a:pt x="53226" y="773"/>
                </a:cubicBezTo>
                <a:cubicBezTo>
                  <a:pt x="53274" y="770"/>
                  <a:pt x="53278" y="758"/>
                  <a:pt x="53315" y="753"/>
                </a:cubicBezTo>
                <a:cubicBezTo>
                  <a:pt x="53337" y="748"/>
                  <a:pt x="53418" y="763"/>
                  <a:pt x="53433" y="753"/>
                </a:cubicBezTo>
                <a:cubicBezTo>
                  <a:pt x="53459" y="731"/>
                  <a:pt x="53444" y="746"/>
                  <a:pt x="53549" y="753"/>
                </a:cubicBezTo>
                <a:cubicBezTo>
                  <a:pt x="53588" y="754"/>
                  <a:pt x="53628" y="751"/>
                  <a:pt x="53667" y="753"/>
                </a:cubicBezTo>
                <a:cubicBezTo>
                  <a:pt x="53589" y="699"/>
                  <a:pt x="53742" y="609"/>
                  <a:pt x="53608" y="598"/>
                </a:cubicBezTo>
                <a:cubicBezTo>
                  <a:pt x="53616" y="570"/>
                  <a:pt x="53695" y="570"/>
                  <a:pt x="53696" y="598"/>
                </a:cubicBezTo>
                <a:cubicBezTo>
                  <a:pt x="53794" y="598"/>
                  <a:pt x="53890" y="598"/>
                  <a:pt x="53989" y="598"/>
                </a:cubicBezTo>
                <a:cubicBezTo>
                  <a:pt x="53981" y="643"/>
                  <a:pt x="53859" y="603"/>
                  <a:pt x="53872" y="664"/>
                </a:cubicBezTo>
                <a:cubicBezTo>
                  <a:pt x="53803" y="621"/>
                  <a:pt x="53794" y="621"/>
                  <a:pt x="53725" y="664"/>
                </a:cubicBezTo>
                <a:cubicBezTo>
                  <a:pt x="53784" y="709"/>
                  <a:pt x="53784" y="685"/>
                  <a:pt x="53725" y="730"/>
                </a:cubicBezTo>
                <a:cubicBezTo>
                  <a:pt x="53732" y="761"/>
                  <a:pt x="53812" y="738"/>
                  <a:pt x="53812" y="773"/>
                </a:cubicBezTo>
                <a:cubicBezTo>
                  <a:pt x="53868" y="742"/>
                  <a:pt x="54007" y="773"/>
                  <a:pt x="54048" y="730"/>
                </a:cubicBezTo>
                <a:cubicBezTo>
                  <a:pt x="54098" y="736"/>
                  <a:pt x="54034" y="753"/>
                  <a:pt x="54048" y="773"/>
                </a:cubicBezTo>
                <a:cubicBezTo>
                  <a:pt x="54054" y="782"/>
                  <a:pt x="54137" y="778"/>
                  <a:pt x="54106" y="818"/>
                </a:cubicBezTo>
                <a:cubicBezTo>
                  <a:pt x="54158" y="821"/>
                  <a:pt x="54168" y="791"/>
                  <a:pt x="54223" y="796"/>
                </a:cubicBezTo>
                <a:cubicBezTo>
                  <a:pt x="54244" y="738"/>
                  <a:pt x="54163" y="754"/>
                  <a:pt x="54136" y="730"/>
                </a:cubicBezTo>
                <a:cubicBezTo>
                  <a:pt x="54137" y="709"/>
                  <a:pt x="54172" y="713"/>
                  <a:pt x="54194" y="708"/>
                </a:cubicBezTo>
                <a:cubicBezTo>
                  <a:pt x="54223" y="686"/>
                  <a:pt x="54254" y="664"/>
                  <a:pt x="54281" y="642"/>
                </a:cubicBezTo>
                <a:cubicBezTo>
                  <a:pt x="54278" y="616"/>
                  <a:pt x="54229" y="624"/>
                  <a:pt x="54194" y="621"/>
                </a:cubicBezTo>
                <a:cubicBezTo>
                  <a:pt x="54230" y="614"/>
                  <a:pt x="54203" y="513"/>
                  <a:pt x="54223" y="532"/>
                </a:cubicBezTo>
                <a:cubicBezTo>
                  <a:pt x="54205" y="514"/>
                  <a:pt x="54179" y="507"/>
                  <a:pt x="54136" y="510"/>
                </a:cubicBezTo>
                <a:cubicBezTo>
                  <a:pt x="54143" y="486"/>
                  <a:pt x="54194" y="495"/>
                  <a:pt x="54194" y="466"/>
                </a:cubicBezTo>
                <a:cubicBezTo>
                  <a:pt x="54230" y="475"/>
                  <a:pt x="54254" y="494"/>
                  <a:pt x="54254" y="532"/>
                </a:cubicBezTo>
                <a:cubicBezTo>
                  <a:pt x="54333" y="516"/>
                  <a:pt x="54311" y="575"/>
                  <a:pt x="54369" y="575"/>
                </a:cubicBezTo>
                <a:cubicBezTo>
                  <a:pt x="54403" y="571"/>
                  <a:pt x="54386" y="554"/>
                  <a:pt x="54369" y="554"/>
                </a:cubicBezTo>
                <a:cubicBezTo>
                  <a:pt x="54447" y="484"/>
                  <a:pt x="54440" y="662"/>
                  <a:pt x="54575" y="621"/>
                </a:cubicBezTo>
                <a:cubicBezTo>
                  <a:pt x="54547" y="598"/>
                  <a:pt x="54517" y="575"/>
                  <a:pt x="54487" y="554"/>
                </a:cubicBezTo>
                <a:cubicBezTo>
                  <a:pt x="54497" y="524"/>
                  <a:pt x="54561" y="536"/>
                  <a:pt x="54605" y="532"/>
                </a:cubicBezTo>
                <a:cubicBezTo>
                  <a:pt x="54645" y="546"/>
                  <a:pt x="54609" y="617"/>
                  <a:pt x="54663" y="621"/>
                </a:cubicBezTo>
                <a:cubicBezTo>
                  <a:pt x="54726" y="630"/>
                  <a:pt x="54718" y="589"/>
                  <a:pt x="54721" y="554"/>
                </a:cubicBezTo>
                <a:cubicBezTo>
                  <a:pt x="54809" y="546"/>
                  <a:pt x="54870" y="519"/>
                  <a:pt x="54927" y="488"/>
                </a:cubicBezTo>
                <a:cubicBezTo>
                  <a:pt x="54909" y="468"/>
                  <a:pt x="54892" y="448"/>
                  <a:pt x="54927" y="444"/>
                </a:cubicBezTo>
                <a:cubicBezTo>
                  <a:pt x="55031" y="409"/>
                  <a:pt x="54944" y="519"/>
                  <a:pt x="55015" y="510"/>
                </a:cubicBezTo>
                <a:cubicBezTo>
                  <a:pt x="55114" y="490"/>
                  <a:pt x="55030" y="469"/>
                  <a:pt x="55044" y="400"/>
                </a:cubicBezTo>
                <a:cubicBezTo>
                  <a:pt x="55121" y="406"/>
                  <a:pt x="55192" y="408"/>
                  <a:pt x="55162" y="333"/>
                </a:cubicBezTo>
                <a:cubicBezTo>
                  <a:pt x="55227" y="303"/>
                  <a:pt x="55198" y="427"/>
                  <a:pt x="55192" y="422"/>
                </a:cubicBezTo>
                <a:cubicBezTo>
                  <a:pt x="55215" y="442"/>
                  <a:pt x="55317" y="357"/>
                  <a:pt x="55278" y="488"/>
                </a:cubicBezTo>
                <a:cubicBezTo>
                  <a:pt x="55271" y="514"/>
                  <a:pt x="55235" y="528"/>
                  <a:pt x="55220" y="554"/>
                </a:cubicBezTo>
                <a:cubicBezTo>
                  <a:pt x="55198" y="591"/>
                  <a:pt x="55163" y="643"/>
                  <a:pt x="55103" y="686"/>
                </a:cubicBezTo>
                <a:cubicBezTo>
                  <a:pt x="55099" y="726"/>
                  <a:pt x="55139" y="733"/>
                  <a:pt x="55132" y="773"/>
                </a:cubicBezTo>
                <a:cubicBezTo>
                  <a:pt x="55099" y="848"/>
                  <a:pt x="55126" y="734"/>
                  <a:pt x="55074" y="730"/>
                </a:cubicBezTo>
                <a:cubicBezTo>
                  <a:pt x="54988" y="723"/>
                  <a:pt x="55084" y="843"/>
                  <a:pt x="54927" y="840"/>
                </a:cubicBezTo>
                <a:cubicBezTo>
                  <a:pt x="54927" y="877"/>
                  <a:pt x="54927" y="913"/>
                  <a:pt x="54927" y="950"/>
                </a:cubicBezTo>
                <a:cubicBezTo>
                  <a:pt x="55016" y="967"/>
                  <a:pt x="55034" y="928"/>
                  <a:pt x="55103" y="928"/>
                </a:cubicBezTo>
                <a:cubicBezTo>
                  <a:pt x="55129" y="955"/>
                  <a:pt x="54995" y="965"/>
                  <a:pt x="54986" y="994"/>
                </a:cubicBezTo>
                <a:cubicBezTo>
                  <a:pt x="54981" y="1009"/>
                  <a:pt x="55032" y="1033"/>
                  <a:pt x="55015" y="1060"/>
                </a:cubicBezTo>
                <a:cubicBezTo>
                  <a:pt x="55022" y="1049"/>
                  <a:pt x="54910" y="1040"/>
                  <a:pt x="54986" y="1060"/>
                </a:cubicBezTo>
                <a:cubicBezTo>
                  <a:pt x="54972" y="1147"/>
                  <a:pt x="54860" y="1034"/>
                  <a:pt x="54839" y="1126"/>
                </a:cubicBezTo>
                <a:cubicBezTo>
                  <a:pt x="54804" y="1133"/>
                  <a:pt x="54824" y="1091"/>
                  <a:pt x="54810" y="1082"/>
                </a:cubicBezTo>
                <a:cubicBezTo>
                  <a:pt x="54802" y="1078"/>
                  <a:pt x="54754" y="1088"/>
                  <a:pt x="54750" y="1082"/>
                </a:cubicBezTo>
                <a:cubicBezTo>
                  <a:pt x="54738" y="1065"/>
                  <a:pt x="54760" y="1034"/>
                  <a:pt x="54750" y="1016"/>
                </a:cubicBezTo>
                <a:cubicBezTo>
                  <a:pt x="54669" y="1052"/>
                  <a:pt x="54792" y="1115"/>
                  <a:pt x="54750" y="1193"/>
                </a:cubicBezTo>
                <a:cubicBezTo>
                  <a:pt x="54678" y="1181"/>
                  <a:pt x="54669" y="1233"/>
                  <a:pt x="54605" y="1236"/>
                </a:cubicBezTo>
                <a:cubicBezTo>
                  <a:pt x="54569" y="1238"/>
                  <a:pt x="54592" y="1278"/>
                  <a:pt x="54575" y="1280"/>
                </a:cubicBezTo>
                <a:cubicBezTo>
                  <a:pt x="54557" y="1283"/>
                  <a:pt x="54491" y="1251"/>
                  <a:pt x="54487" y="1236"/>
                </a:cubicBezTo>
                <a:cubicBezTo>
                  <a:pt x="54455" y="1243"/>
                  <a:pt x="54467" y="1280"/>
                  <a:pt x="54429" y="1280"/>
                </a:cubicBezTo>
                <a:cubicBezTo>
                  <a:pt x="54367" y="1320"/>
                  <a:pt x="54333" y="1239"/>
                  <a:pt x="54311" y="1236"/>
                </a:cubicBezTo>
                <a:cubicBezTo>
                  <a:pt x="54290" y="1233"/>
                  <a:pt x="54281" y="1260"/>
                  <a:pt x="54254" y="1259"/>
                </a:cubicBezTo>
                <a:cubicBezTo>
                  <a:pt x="54239" y="1257"/>
                  <a:pt x="54215" y="1236"/>
                  <a:pt x="54223" y="1236"/>
                </a:cubicBezTo>
                <a:cubicBezTo>
                  <a:pt x="54183" y="1239"/>
                  <a:pt x="54145" y="1259"/>
                  <a:pt x="54048" y="1259"/>
                </a:cubicBezTo>
                <a:cubicBezTo>
                  <a:pt x="53977" y="1257"/>
                  <a:pt x="53994" y="1232"/>
                  <a:pt x="53901" y="1236"/>
                </a:cubicBezTo>
                <a:cubicBezTo>
                  <a:pt x="53836" y="1239"/>
                  <a:pt x="53827" y="1275"/>
                  <a:pt x="53725" y="1259"/>
                </a:cubicBezTo>
                <a:cubicBezTo>
                  <a:pt x="53701" y="1254"/>
                  <a:pt x="53696" y="1236"/>
                  <a:pt x="53667" y="1236"/>
                </a:cubicBezTo>
                <a:cubicBezTo>
                  <a:pt x="53646" y="1236"/>
                  <a:pt x="53633" y="1256"/>
                  <a:pt x="53608" y="1259"/>
                </a:cubicBezTo>
                <a:cubicBezTo>
                  <a:pt x="53487" y="1273"/>
                  <a:pt x="53351" y="1250"/>
                  <a:pt x="53255" y="1259"/>
                </a:cubicBezTo>
                <a:cubicBezTo>
                  <a:pt x="53228" y="1260"/>
                  <a:pt x="53234" y="1283"/>
                  <a:pt x="53226" y="1302"/>
                </a:cubicBezTo>
                <a:cubicBezTo>
                  <a:pt x="53173" y="1299"/>
                  <a:pt x="53129" y="1287"/>
                  <a:pt x="53111" y="1259"/>
                </a:cubicBezTo>
                <a:cubicBezTo>
                  <a:pt x="53060" y="1310"/>
                  <a:pt x="52939" y="1305"/>
                  <a:pt x="52817" y="1302"/>
                </a:cubicBezTo>
                <a:cubicBezTo>
                  <a:pt x="52823" y="1285"/>
                  <a:pt x="52846" y="1280"/>
                  <a:pt x="52846" y="1259"/>
                </a:cubicBezTo>
                <a:cubicBezTo>
                  <a:pt x="52756" y="1272"/>
                  <a:pt x="52693" y="1305"/>
                  <a:pt x="52611" y="1325"/>
                </a:cubicBezTo>
                <a:cubicBezTo>
                  <a:pt x="52631" y="1394"/>
                  <a:pt x="52689" y="1353"/>
                  <a:pt x="52758" y="1346"/>
                </a:cubicBezTo>
                <a:cubicBezTo>
                  <a:pt x="52783" y="1379"/>
                  <a:pt x="52781" y="1431"/>
                  <a:pt x="52875" y="1413"/>
                </a:cubicBezTo>
                <a:cubicBezTo>
                  <a:pt x="52915" y="1406"/>
                  <a:pt x="52900" y="1358"/>
                  <a:pt x="52905" y="1325"/>
                </a:cubicBezTo>
                <a:cubicBezTo>
                  <a:pt x="52944" y="1338"/>
                  <a:pt x="52959" y="1371"/>
                  <a:pt x="52963" y="1413"/>
                </a:cubicBezTo>
                <a:cubicBezTo>
                  <a:pt x="52932" y="1427"/>
                  <a:pt x="52785" y="1458"/>
                  <a:pt x="52729" y="1434"/>
                </a:cubicBezTo>
                <a:cubicBezTo>
                  <a:pt x="52718" y="1430"/>
                  <a:pt x="52735" y="1379"/>
                  <a:pt x="52699" y="1391"/>
                </a:cubicBezTo>
                <a:cubicBezTo>
                  <a:pt x="52659" y="1389"/>
                  <a:pt x="52690" y="1419"/>
                  <a:pt x="52699" y="1413"/>
                </a:cubicBezTo>
                <a:cubicBezTo>
                  <a:pt x="52617" y="1469"/>
                  <a:pt x="52447" y="1457"/>
                  <a:pt x="52289" y="1457"/>
                </a:cubicBezTo>
                <a:cubicBezTo>
                  <a:pt x="52309" y="1388"/>
                  <a:pt x="52368" y="1428"/>
                  <a:pt x="52436" y="1434"/>
                </a:cubicBezTo>
                <a:cubicBezTo>
                  <a:pt x="52512" y="1449"/>
                  <a:pt x="52468" y="1373"/>
                  <a:pt x="52494" y="1346"/>
                </a:cubicBezTo>
                <a:cubicBezTo>
                  <a:pt x="52500" y="1341"/>
                  <a:pt x="52550" y="1353"/>
                  <a:pt x="52554" y="1346"/>
                </a:cubicBezTo>
                <a:cubicBezTo>
                  <a:pt x="52562" y="1331"/>
                  <a:pt x="52509" y="1301"/>
                  <a:pt x="52554" y="1280"/>
                </a:cubicBezTo>
                <a:cubicBezTo>
                  <a:pt x="52491" y="1257"/>
                  <a:pt x="52512" y="1317"/>
                  <a:pt x="52494" y="1325"/>
                </a:cubicBezTo>
                <a:cubicBezTo>
                  <a:pt x="52480" y="1329"/>
                  <a:pt x="52458" y="1298"/>
                  <a:pt x="52436" y="1302"/>
                </a:cubicBezTo>
                <a:cubicBezTo>
                  <a:pt x="52429" y="1304"/>
                  <a:pt x="52432" y="1323"/>
                  <a:pt x="52406" y="1325"/>
                </a:cubicBezTo>
                <a:cubicBezTo>
                  <a:pt x="52405" y="1325"/>
                  <a:pt x="52189" y="1260"/>
                  <a:pt x="52142" y="1302"/>
                </a:cubicBezTo>
                <a:cubicBezTo>
                  <a:pt x="52110" y="1332"/>
                  <a:pt x="52134" y="1299"/>
                  <a:pt x="52025" y="1302"/>
                </a:cubicBezTo>
                <a:cubicBezTo>
                  <a:pt x="51947" y="1304"/>
                  <a:pt x="51745" y="1345"/>
                  <a:pt x="51585" y="1325"/>
                </a:cubicBezTo>
                <a:cubicBezTo>
                  <a:pt x="51525" y="1337"/>
                  <a:pt x="51549" y="1467"/>
                  <a:pt x="51615" y="1457"/>
                </a:cubicBezTo>
                <a:cubicBezTo>
                  <a:pt x="51684" y="1452"/>
                  <a:pt x="51567" y="1407"/>
                  <a:pt x="51644" y="1368"/>
                </a:cubicBezTo>
                <a:cubicBezTo>
                  <a:pt x="51705" y="1388"/>
                  <a:pt x="51733" y="1433"/>
                  <a:pt x="51732" y="1500"/>
                </a:cubicBezTo>
                <a:cubicBezTo>
                  <a:pt x="51685" y="1505"/>
                  <a:pt x="51681" y="1482"/>
                  <a:pt x="51644" y="1478"/>
                </a:cubicBezTo>
                <a:cubicBezTo>
                  <a:pt x="51609" y="1475"/>
                  <a:pt x="51627" y="1499"/>
                  <a:pt x="51615" y="1500"/>
                </a:cubicBezTo>
                <a:cubicBezTo>
                  <a:pt x="51589" y="1505"/>
                  <a:pt x="51585" y="1478"/>
                  <a:pt x="51585" y="1478"/>
                </a:cubicBezTo>
                <a:cubicBezTo>
                  <a:pt x="51543" y="1484"/>
                  <a:pt x="51417" y="1506"/>
                  <a:pt x="51381" y="1545"/>
                </a:cubicBezTo>
                <a:cubicBezTo>
                  <a:pt x="51312" y="1538"/>
                  <a:pt x="51259" y="1518"/>
                  <a:pt x="51204" y="1500"/>
                </a:cubicBezTo>
                <a:cubicBezTo>
                  <a:pt x="51212" y="1473"/>
                  <a:pt x="51263" y="1478"/>
                  <a:pt x="51263" y="1500"/>
                </a:cubicBezTo>
                <a:cubicBezTo>
                  <a:pt x="51321" y="1464"/>
                  <a:pt x="51301" y="1503"/>
                  <a:pt x="51381" y="1500"/>
                </a:cubicBezTo>
                <a:cubicBezTo>
                  <a:pt x="51381" y="1478"/>
                  <a:pt x="51381" y="1457"/>
                  <a:pt x="51381" y="1434"/>
                </a:cubicBezTo>
                <a:cubicBezTo>
                  <a:pt x="51349" y="1440"/>
                  <a:pt x="51360" y="1478"/>
                  <a:pt x="51322" y="1478"/>
                </a:cubicBezTo>
                <a:cubicBezTo>
                  <a:pt x="51308" y="1459"/>
                  <a:pt x="51296" y="1439"/>
                  <a:pt x="51263" y="1434"/>
                </a:cubicBezTo>
                <a:cubicBezTo>
                  <a:pt x="51258" y="1386"/>
                  <a:pt x="51367" y="1425"/>
                  <a:pt x="51410" y="1413"/>
                </a:cubicBezTo>
                <a:cubicBezTo>
                  <a:pt x="51410" y="1434"/>
                  <a:pt x="51410" y="1457"/>
                  <a:pt x="51410" y="1478"/>
                </a:cubicBezTo>
                <a:cubicBezTo>
                  <a:pt x="51554" y="1512"/>
                  <a:pt x="51549" y="1369"/>
                  <a:pt x="51498" y="1325"/>
                </a:cubicBezTo>
                <a:cubicBezTo>
                  <a:pt x="51441" y="1306"/>
                  <a:pt x="51431" y="1364"/>
                  <a:pt x="51410" y="1368"/>
                </a:cubicBezTo>
                <a:cubicBezTo>
                  <a:pt x="51397" y="1371"/>
                  <a:pt x="51371" y="1347"/>
                  <a:pt x="51352" y="1346"/>
                </a:cubicBezTo>
                <a:cubicBezTo>
                  <a:pt x="51340" y="1346"/>
                  <a:pt x="51308" y="1364"/>
                  <a:pt x="51292" y="1368"/>
                </a:cubicBezTo>
                <a:cubicBezTo>
                  <a:pt x="51282" y="1371"/>
                  <a:pt x="51241" y="1362"/>
                  <a:pt x="51233" y="1368"/>
                </a:cubicBezTo>
                <a:cubicBezTo>
                  <a:pt x="51210" y="1391"/>
                  <a:pt x="51191" y="1365"/>
                  <a:pt x="51087" y="1368"/>
                </a:cubicBezTo>
                <a:cubicBezTo>
                  <a:pt x="51033" y="1469"/>
                  <a:pt x="51203" y="1398"/>
                  <a:pt x="51175" y="1478"/>
                </a:cubicBezTo>
                <a:cubicBezTo>
                  <a:pt x="51137" y="1482"/>
                  <a:pt x="51096" y="1475"/>
                  <a:pt x="51058" y="1478"/>
                </a:cubicBezTo>
                <a:cubicBezTo>
                  <a:pt x="51040" y="1481"/>
                  <a:pt x="50990" y="1500"/>
                  <a:pt x="50999" y="1500"/>
                </a:cubicBezTo>
                <a:cubicBezTo>
                  <a:pt x="50946" y="1497"/>
                  <a:pt x="50940" y="1433"/>
                  <a:pt x="50853" y="1457"/>
                </a:cubicBezTo>
                <a:cubicBezTo>
                  <a:pt x="50760" y="1438"/>
                  <a:pt x="50905" y="1427"/>
                  <a:pt x="50941" y="1434"/>
                </a:cubicBezTo>
                <a:cubicBezTo>
                  <a:pt x="50893" y="1315"/>
                  <a:pt x="50707" y="1435"/>
                  <a:pt x="50589" y="1368"/>
                </a:cubicBezTo>
                <a:cubicBezTo>
                  <a:pt x="50581" y="1436"/>
                  <a:pt x="50683" y="1454"/>
                  <a:pt x="50618" y="1500"/>
                </a:cubicBezTo>
                <a:cubicBezTo>
                  <a:pt x="50670" y="1506"/>
                  <a:pt x="50765" y="1478"/>
                  <a:pt x="50736" y="1545"/>
                </a:cubicBezTo>
                <a:cubicBezTo>
                  <a:pt x="50668" y="1551"/>
                  <a:pt x="50624" y="1541"/>
                  <a:pt x="50589" y="1523"/>
                </a:cubicBezTo>
                <a:cubicBezTo>
                  <a:pt x="50544" y="1532"/>
                  <a:pt x="50564" y="1592"/>
                  <a:pt x="50472" y="1566"/>
                </a:cubicBezTo>
                <a:cubicBezTo>
                  <a:pt x="50472" y="1545"/>
                  <a:pt x="50507" y="1550"/>
                  <a:pt x="50530" y="1545"/>
                </a:cubicBezTo>
                <a:cubicBezTo>
                  <a:pt x="50530" y="1508"/>
                  <a:pt x="50530" y="1472"/>
                  <a:pt x="50530" y="1434"/>
                </a:cubicBezTo>
                <a:cubicBezTo>
                  <a:pt x="50525" y="1416"/>
                  <a:pt x="50502" y="1413"/>
                  <a:pt x="50502" y="1391"/>
                </a:cubicBezTo>
                <a:cubicBezTo>
                  <a:pt x="50471" y="1442"/>
                  <a:pt x="50225" y="1325"/>
                  <a:pt x="50208" y="1434"/>
                </a:cubicBezTo>
                <a:cubicBezTo>
                  <a:pt x="50205" y="1484"/>
                  <a:pt x="50302" y="1397"/>
                  <a:pt x="50355" y="1457"/>
                </a:cubicBezTo>
                <a:cubicBezTo>
                  <a:pt x="50342" y="1491"/>
                  <a:pt x="50262" y="1475"/>
                  <a:pt x="50296" y="1545"/>
                </a:cubicBezTo>
                <a:cubicBezTo>
                  <a:pt x="50190" y="1502"/>
                  <a:pt x="50189" y="1553"/>
                  <a:pt x="50090" y="1566"/>
                </a:cubicBezTo>
                <a:cubicBezTo>
                  <a:pt x="50037" y="1550"/>
                  <a:pt x="50108" y="1543"/>
                  <a:pt x="50149" y="1545"/>
                </a:cubicBezTo>
                <a:cubicBezTo>
                  <a:pt x="50136" y="1525"/>
                  <a:pt x="50124" y="1505"/>
                  <a:pt x="50090" y="1500"/>
                </a:cubicBezTo>
                <a:cubicBezTo>
                  <a:pt x="50084" y="1529"/>
                  <a:pt x="50032" y="1523"/>
                  <a:pt x="50032" y="1500"/>
                </a:cubicBezTo>
                <a:cubicBezTo>
                  <a:pt x="49993" y="1508"/>
                  <a:pt x="50007" y="1556"/>
                  <a:pt x="50002" y="1589"/>
                </a:cubicBezTo>
                <a:cubicBezTo>
                  <a:pt x="49936" y="1574"/>
                  <a:pt x="49826" y="1545"/>
                  <a:pt x="49768" y="1589"/>
                </a:cubicBezTo>
                <a:cubicBezTo>
                  <a:pt x="49760" y="1629"/>
                  <a:pt x="49866" y="1592"/>
                  <a:pt x="49886" y="1611"/>
                </a:cubicBezTo>
                <a:cubicBezTo>
                  <a:pt x="49916" y="1639"/>
                  <a:pt x="49895" y="1610"/>
                  <a:pt x="50002" y="1611"/>
                </a:cubicBezTo>
                <a:cubicBezTo>
                  <a:pt x="50002" y="1632"/>
                  <a:pt x="49967" y="1627"/>
                  <a:pt x="49944" y="1632"/>
                </a:cubicBezTo>
                <a:cubicBezTo>
                  <a:pt x="49926" y="1680"/>
                  <a:pt x="50028" y="1703"/>
                  <a:pt x="49916" y="1698"/>
                </a:cubicBezTo>
                <a:cubicBezTo>
                  <a:pt x="49927" y="1753"/>
                  <a:pt x="50049" y="1716"/>
                  <a:pt x="50002" y="1654"/>
                </a:cubicBezTo>
                <a:cubicBezTo>
                  <a:pt x="50026" y="1674"/>
                  <a:pt x="50083" y="1668"/>
                  <a:pt x="50090" y="1698"/>
                </a:cubicBezTo>
                <a:cubicBezTo>
                  <a:pt x="50109" y="1682"/>
                  <a:pt x="50129" y="1669"/>
                  <a:pt x="50149" y="1654"/>
                </a:cubicBezTo>
                <a:cubicBezTo>
                  <a:pt x="50170" y="1641"/>
                  <a:pt x="50206" y="1639"/>
                  <a:pt x="50208" y="1611"/>
                </a:cubicBezTo>
                <a:cubicBezTo>
                  <a:pt x="50231" y="1616"/>
                  <a:pt x="50237" y="1631"/>
                  <a:pt x="50267" y="1632"/>
                </a:cubicBezTo>
                <a:cubicBezTo>
                  <a:pt x="50294" y="1635"/>
                  <a:pt x="50329" y="1611"/>
                  <a:pt x="50324" y="1611"/>
                </a:cubicBezTo>
                <a:cubicBezTo>
                  <a:pt x="50369" y="1617"/>
                  <a:pt x="50375" y="1664"/>
                  <a:pt x="50443" y="1654"/>
                </a:cubicBezTo>
                <a:cubicBezTo>
                  <a:pt x="50477" y="1652"/>
                  <a:pt x="50468" y="1614"/>
                  <a:pt x="50472" y="1589"/>
                </a:cubicBezTo>
                <a:cubicBezTo>
                  <a:pt x="50499" y="1605"/>
                  <a:pt x="50516" y="1629"/>
                  <a:pt x="50530" y="1654"/>
                </a:cubicBezTo>
                <a:cubicBezTo>
                  <a:pt x="50662" y="1647"/>
                  <a:pt x="50764" y="1615"/>
                  <a:pt x="50765" y="1743"/>
                </a:cubicBezTo>
                <a:cubicBezTo>
                  <a:pt x="50700" y="1755"/>
                  <a:pt x="50723" y="1701"/>
                  <a:pt x="50677" y="1698"/>
                </a:cubicBezTo>
                <a:cubicBezTo>
                  <a:pt x="50631" y="1694"/>
                  <a:pt x="50667" y="1749"/>
                  <a:pt x="50647" y="1765"/>
                </a:cubicBezTo>
                <a:cubicBezTo>
                  <a:pt x="50641" y="1770"/>
                  <a:pt x="50587" y="1733"/>
                  <a:pt x="50530" y="1765"/>
                </a:cubicBezTo>
                <a:cubicBezTo>
                  <a:pt x="50432" y="1785"/>
                  <a:pt x="50527" y="1813"/>
                  <a:pt x="50472" y="1852"/>
                </a:cubicBezTo>
                <a:cubicBezTo>
                  <a:pt x="50341" y="1836"/>
                  <a:pt x="50296" y="1882"/>
                  <a:pt x="50178" y="1875"/>
                </a:cubicBezTo>
                <a:cubicBezTo>
                  <a:pt x="50200" y="1854"/>
                  <a:pt x="50232" y="1842"/>
                  <a:pt x="50267" y="1831"/>
                </a:cubicBezTo>
                <a:cubicBezTo>
                  <a:pt x="50259" y="1807"/>
                  <a:pt x="50208" y="1816"/>
                  <a:pt x="50208" y="1786"/>
                </a:cubicBezTo>
                <a:cubicBezTo>
                  <a:pt x="50183" y="1801"/>
                  <a:pt x="50109" y="1791"/>
                  <a:pt x="50090" y="1809"/>
                </a:cubicBezTo>
                <a:cubicBezTo>
                  <a:pt x="50089" y="1810"/>
                  <a:pt x="50094" y="1830"/>
                  <a:pt x="50090" y="1831"/>
                </a:cubicBezTo>
                <a:cubicBezTo>
                  <a:pt x="50055" y="1839"/>
                  <a:pt x="49950" y="1801"/>
                  <a:pt x="49974" y="1875"/>
                </a:cubicBezTo>
                <a:cubicBezTo>
                  <a:pt x="49882" y="1885"/>
                  <a:pt x="49897" y="1815"/>
                  <a:pt x="49827" y="1809"/>
                </a:cubicBezTo>
                <a:cubicBezTo>
                  <a:pt x="49718" y="1810"/>
                  <a:pt x="49743" y="1833"/>
                  <a:pt x="49652" y="1809"/>
                </a:cubicBezTo>
                <a:cubicBezTo>
                  <a:pt x="49661" y="1780"/>
                  <a:pt x="49703" y="1775"/>
                  <a:pt x="49709" y="1743"/>
                </a:cubicBezTo>
                <a:cubicBezTo>
                  <a:pt x="49700" y="1696"/>
                  <a:pt x="49619" y="1775"/>
                  <a:pt x="49592" y="1786"/>
                </a:cubicBezTo>
                <a:cubicBezTo>
                  <a:pt x="49614" y="1896"/>
                  <a:pt x="49741" y="1825"/>
                  <a:pt x="49856" y="1831"/>
                </a:cubicBezTo>
                <a:cubicBezTo>
                  <a:pt x="49882" y="1902"/>
                  <a:pt x="49760" y="1861"/>
                  <a:pt x="49738" y="1896"/>
                </a:cubicBezTo>
                <a:cubicBezTo>
                  <a:pt x="49742" y="1948"/>
                  <a:pt x="49809" y="1894"/>
                  <a:pt x="49856" y="1896"/>
                </a:cubicBezTo>
                <a:cubicBezTo>
                  <a:pt x="49908" y="1899"/>
                  <a:pt x="49918" y="1920"/>
                  <a:pt x="49974" y="1918"/>
                </a:cubicBezTo>
                <a:cubicBezTo>
                  <a:pt x="49967" y="1951"/>
                  <a:pt x="49886" y="1927"/>
                  <a:pt x="49886" y="1963"/>
                </a:cubicBezTo>
                <a:cubicBezTo>
                  <a:pt x="49862" y="1960"/>
                  <a:pt x="49856" y="1938"/>
                  <a:pt x="49827" y="1941"/>
                </a:cubicBezTo>
                <a:cubicBezTo>
                  <a:pt x="49812" y="1942"/>
                  <a:pt x="49789" y="1962"/>
                  <a:pt x="49798" y="1963"/>
                </a:cubicBezTo>
                <a:cubicBezTo>
                  <a:pt x="49825" y="1965"/>
                  <a:pt x="49577" y="1902"/>
                  <a:pt x="49534" y="1941"/>
                </a:cubicBezTo>
                <a:cubicBezTo>
                  <a:pt x="49504" y="1969"/>
                  <a:pt x="49520" y="1938"/>
                  <a:pt x="49476" y="1941"/>
                </a:cubicBezTo>
                <a:cubicBezTo>
                  <a:pt x="49453" y="1942"/>
                  <a:pt x="49444" y="1960"/>
                  <a:pt x="49416" y="1963"/>
                </a:cubicBezTo>
                <a:cubicBezTo>
                  <a:pt x="49359" y="1970"/>
                  <a:pt x="49257" y="1938"/>
                  <a:pt x="49211" y="1984"/>
                </a:cubicBezTo>
                <a:cubicBezTo>
                  <a:pt x="49143" y="1986"/>
                  <a:pt x="49125" y="1947"/>
                  <a:pt x="49036" y="1963"/>
                </a:cubicBezTo>
                <a:cubicBezTo>
                  <a:pt x="49020" y="1947"/>
                  <a:pt x="49116" y="1932"/>
                  <a:pt x="49124" y="1941"/>
                </a:cubicBezTo>
                <a:cubicBezTo>
                  <a:pt x="49090" y="1902"/>
                  <a:pt x="49010" y="1945"/>
                  <a:pt x="48948" y="1918"/>
                </a:cubicBezTo>
                <a:cubicBezTo>
                  <a:pt x="48945" y="1917"/>
                  <a:pt x="48950" y="1875"/>
                  <a:pt x="48948" y="1875"/>
                </a:cubicBezTo>
                <a:cubicBezTo>
                  <a:pt x="48897" y="1873"/>
                  <a:pt x="48891" y="1946"/>
                  <a:pt x="48772" y="1918"/>
                </a:cubicBezTo>
                <a:cubicBezTo>
                  <a:pt x="48773" y="1897"/>
                  <a:pt x="48808" y="1902"/>
                  <a:pt x="48830" y="1896"/>
                </a:cubicBezTo>
                <a:cubicBezTo>
                  <a:pt x="48814" y="1865"/>
                  <a:pt x="48785" y="1843"/>
                  <a:pt x="48743" y="1831"/>
                </a:cubicBezTo>
                <a:cubicBezTo>
                  <a:pt x="48708" y="1834"/>
                  <a:pt x="48717" y="1870"/>
                  <a:pt x="48713" y="1896"/>
                </a:cubicBezTo>
                <a:cubicBezTo>
                  <a:pt x="48638" y="1894"/>
                  <a:pt x="48683" y="1803"/>
                  <a:pt x="48567" y="1831"/>
                </a:cubicBezTo>
                <a:cubicBezTo>
                  <a:pt x="48552" y="1878"/>
                  <a:pt x="48609" y="1873"/>
                  <a:pt x="48654" y="1875"/>
                </a:cubicBezTo>
                <a:cubicBezTo>
                  <a:pt x="48648" y="1899"/>
                  <a:pt x="48597" y="1890"/>
                  <a:pt x="48596" y="1918"/>
                </a:cubicBezTo>
                <a:cubicBezTo>
                  <a:pt x="48595" y="1940"/>
                  <a:pt x="48560" y="1936"/>
                  <a:pt x="48537" y="1941"/>
                </a:cubicBezTo>
                <a:cubicBezTo>
                  <a:pt x="48532" y="1922"/>
                  <a:pt x="48549" y="1920"/>
                  <a:pt x="48567" y="1918"/>
                </a:cubicBezTo>
                <a:cubicBezTo>
                  <a:pt x="48557" y="1870"/>
                  <a:pt x="48537" y="1932"/>
                  <a:pt x="48450" y="1918"/>
                </a:cubicBezTo>
                <a:cubicBezTo>
                  <a:pt x="48436" y="1917"/>
                  <a:pt x="48431" y="1878"/>
                  <a:pt x="48421" y="1875"/>
                </a:cubicBezTo>
                <a:cubicBezTo>
                  <a:pt x="48397" y="1867"/>
                  <a:pt x="48268" y="1896"/>
                  <a:pt x="48245" y="1875"/>
                </a:cubicBezTo>
                <a:cubicBezTo>
                  <a:pt x="48185" y="1820"/>
                  <a:pt x="48188" y="1902"/>
                  <a:pt x="48068" y="1875"/>
                </a:cubicBezTo>
                <a:cubicBezTo>
                  <a:pt x="48022" y="1864"/>
                  <a:pt x="47967" y="1866"/>
                  <a:pt x="47834" y="1875"/>
                </a:cubicBezTo>
                <a:cubicBezTo>
                  <a:pt x="47825" y="1875"/>
                  <a:pt x="47780" y="1870"/>
                  <a:pt x="47775" y="1875"/>
                </a:cubicBezTo>
                <a:cubicBezTo>
                  <a:pt x="47751" y="1897"/>
                  <a:pt x="47758" y="1881"/>
                  <a:pt x="47716" y="1875"/>
                </a:cubicBezTo>
                <a:cubicBezTo>
                  <a:pt x="47543" y="1848"/>
                  <a:pt x="47366" y="1915"/>
                  <a:pt x="47189" y="1896"/>
                </a:cubicBezTo>
                <a:cubicBezTo>
                  <a:pt x="47190" y="1840"/>
                  <a:pt x="47168" y="1871"/>
                  <a:pt x="47130" y="1875"/>
                </a:cubicBezTo>
                <a:cubicBezTo>
                  <a:pt x="47082" y="1879"/>
                  <a:pt x="47080" y="1851"/>
                  <a:pt x="47043" y="1852"/>
                </a:cubicBezTo>
                <a:cubicBezTo>
                  <a:pt x="46990" y="1855"/>
                  <a:pt x="46980" y="1876"/>
                  <a:pt x="46925" y="1875"/>
                </a:cubicBezTo>
                <a:cubicBezTo>
                  <a:pt x="46930" y="1875"/>
                  <a:pt x="46913" y="1854"/>
                  <a:pt x="46896" y="1852"/>
                </a:cubicBezTo>
                <a:cubicBezTo>
                  <a:pt x="46888" y="1852"/>
                  <a:pt x="46874" y="1855"/>
                  <a:pt x="46867" y="1852"/>
                </a:cubicBezTo>
                <a:cubicBezTo>
                  <a:pt x="46826" y="1840"/>
                  <a:pt x="46775" y="1829"/>
                  <a:pt x="46720" y="1875"/>
                </a:cubicBezTo>
                <a:cubicBezTo>
                  <a:pt x="46676" y="1834"/>
                  <a:pt x="46693" y="1839"/>
                  <a:pt x="46573" y="1852"/>
                </a:cubicBezTo>
                <a:cubicBezTo>
                  <a:pt x="46576" y="1822"/>
                  <a:pt x="46579" y="1791"/>
                  <a:pt x="46544" y="1786"/>
                </a:cubicBezTo>
                <a:cubicBezTo>
                  <a:pt x="46481" y="1783"/>
                  <a:pt x="46531" y="1864"/>
                  <a:pt x="46515" y="1896"/>
                </a:cubicBezTo>
                <a:cubicBezTo>
                  <a:pt x="46487" y="1896"/>
                  <a:pt x="46492" y="1870"/>
                  <a:pt x="46486" y="1852"/>
                </a:cubicBezTo>
                <a:cubicBezTo>
                  <a:pt x="46396" y="1849"/>
                  <a:pt x="46354" y="1930"/>
                  <a:pt x="46280" y="1875"/>
                </a:cubicBezTo>
                <a:cubicBezTo>
                  <a:pt x="46246" y="1865"/>
                  <a:pt x="46265" y="1915"/>
                  <a:pt x="46251" y="1918"/>
                </a:cubicBezTo>
                <a:cubicBezTo>
                  <a:pt x="46221" y="1928"/>
                  <a:pt x="46127" y="1902"/>
                  <a:pt x="46104" y="1918"/>
                </a:cubicBezTo>
                <a:cubicBezTo>
                  <a:pt x="46104" y="1920"/>
                  <a:pt x="46062" y="1956"/>
                  <a:pt x="46046" y="1941"/>
                </a:cubicBezTo>
                <a:cubicBezTo>
                  <a:pt x="46020" y="1917"/>
                  <a:pt x="46030" y="1936"/>
                  <a:pt x="45987" y="1941"/>
                </a:cubicBezTo>
                <a:cubicBezTo>
                  <a:pt x="45869" y="1952"/>
                  <a:pt x="45716" y="1932"/>
                  <a:pt x="45578" y="1941"/>
                </a:cubicBezTo>
                <a:cubicBezTo>
                  <a:pt x="45566" y="1903"/>
                  <a:pt x="45600" y="1899"/>
                  <a:pt x="45635" y="1896"/>
                </a:cubicBezTo>
                <a:cubicBezTo>
                  <a:pt x="45608" y="1836"/>
                  <a:pt x="45544" y="1927"/>
                  <a:pt x="45460" y="1896"/>
                </a:cubicBezTo>
                <a:cubicBezTo>
                  <a:pt x="45460" y="1918"/>
                  <a:pt x="45495" y="1914"/>
                  <a:pt x="45518" y="1918"/>
                </a:cubicBezTo>
                <a:cubicBezTo>
                  <a:pt x="45541" y="1986"/>
                  <a:pt x="45323" y="1905"/>
                  <a:pt x="45284" y="1941"/>
                </a:cubicBezTo>
                <a:cubicBezTo>
                  <a:pt x="45257" y="1965"/>
                  <a:pt x="45269" y="1944"/>
                  <a:pt x="45225" y="1941"/>
                </a:cubicBezTo>
                <a:cubicBezTo>
                  <a:pt x="45199" y="1958"/>
                  <a:pt x="45160" y="1965"/>
                  <a:pt x="45108" y="1963"/>
                </a:cubicBezTo>
                <a:cubicBezTo>
                  <a:pt x="45031" y="1956"/>
                  <a:pt x="45085" y="2049"/>
                  <a:pt x="44991" y="2029"/>
                </a:cubicBezTo>
                <a:cubicBezTo>
                  <a:pt x="45020" y="1963"/>
                  <a:pt x="44926" y="1990"/>
                  <a:pt x="44874" y="1984"/>
                </a:cubicBezTo>
                <a:cubicBezTo>
                  <a:pt x="44812" y="2011"/>
                  <a:pt x="44837" y="2104"/>
                  <a:pt x="44698" y="2073"/>
                </a:cubicBezTo>
                <a:cubicBezTo>
                  <a:pt x="44700" y="2017"/>
                  <a:pt x="44812" y="2041"/>
                  <a:pt x="44815" y="1984"/>
                </a:cubicBezTo>
                <a:cubicBezTo>
                  <a:pt x="44739" y="1908"/>
                  <a:pt x="44728" y="2064"/>
                  <a:pt x="44639" y="2051"/>
                </a:cubicBezTo>
                <a:cubicBezTo>
                  <a:pt x="44710" y="2003"/>
                  <a:pt x="44601" y="1956"/>
                  <a:pt x="44580" y="1984"/>
                </a:cubicBezTo>
                <a:cubicBezTo>
                  <a:pt x="44598" y="1959"/>
                  <a:pt x="44647" y="1963"/>
                  <a:pt x="44698" y="1963"/>
                </a:cubicBezTo>
                <a:cubicBezTo>
                  <a:pt x="44695" y="1906"/>
                  <a:pt x="44589" y="1927"/>
                  <a:pt x="44551" y="1896"/>
                </a:cubicBezTo>
                <a:cubicBezTo>
                  <a:pt x="44466" y="1915"/>
                  <a:pt x="44569" y="1968"/>
                  <a:pt x="44551" y="2007"/>
                </a:cubicBezTo>
                <a:cubicBezTo>
                  <a:pt x="44523" y="2008"/>
                  <a:pt x="44529" y="2034"/>
                  <a:pt x="44522" y="2051"/>
                </a:cubicBezTo>
                <a:cubicBezTo>
                  <a:pt x="44463" y="2014"/>
                  <a:pt x="44485" y="2053"/>
                  <a:pt x="44404" y="2051"/>
                </a:cubicBezTo>
                <a:cubicBezTo>
                  <a:pt x="44426" y="2031"/>
                  <a:pt x="44458" y="2017"/>
                  <a:pt x="44493" y="2007"/>
                </a:cubicBezTo>
                <a:cubicBezTo>
                  <a:pt x="44466" y="1947"/>
                  <a:pt x="44374" y="2058"/>
                  <a:pt x="44404" y="1941"/>
                </a:cubicBezTo>
                <a:cubicBezTo>
                  <a:pt x="44369" y="1935"/>
                  <a:pt x="44391" y="1975"/>
                  <a:pt x="44375" y="1984"/>
                </a:cubicBezTo>
                <a:cubicBezTo>
                  <a:pt x="44320" y="2017"/>
                  <a:pt x="44222" y="1993"/>
                  <a:pt x="44171" y="1984"/>
                </a:cubicBezTo>
                <a:cubicBezTo>
                  <a:pt x="44172" y="1985"/>
                  <a:pt x="44202" y="1948"/>
                  <a:pt x="44199" y="1941"/>
                </a:cubicBezTo>
                <a:cubicBezTo>
                  <a:pt x="44186" y="1900"/>
                  <a:pt x="44122" y="1951"/>
                  <a:pt x="44112" y="1941"/>
                </a:cubicBezTo>
                <a:cubicBezTo>
                  <a:pt x="44085" y="1917"/>
                  <a:pt x="44096" y="1937"/>
                  <a:pt x="44053" y="1941"/>
                </a:cubicBezTo>
                <a:cubicBezTo>
                  <a:pt x="44058" y="1966"/>
                  <a:pt x="44106" y="1959"/>
                  <a:pt x="44141" y="1963"/>
                </a:cubicBezTo>
                <a:cubicBezTo>
                  <a:pt x="44070" y="2026"/>
                  <a:pt x="43907" y="2001"/>
                  <a:pt x="43848" y="1941"/>
                </a:cubicBezTo>
                <a:cubicBezTo>
                  <a:pt x="43814" y="1945"/>
                  <a:pt x="43832" y="1963"/>
                  <a:pt x="43848" y="1963"/>
                </a:cubicBezTo>
                <a:cubicBezTo>
                  <a:pt x="43826" y="1983"/>
                  <a:pt x="43794" y="1996"/>
                  <a:pt x="43760" y="2007"/>
                </a:cubicBezTo>
                <a:cubicBezTo>
                  <a:pt x="43760" y="2029"/>
                  <a:pt x="43760" y="2051"/>
                  <a:pt x="43760" y="2073"/>
                </a:cubicBezTo>
                <a:cubicBezTo>
                  <a:pt x="43731" y="2073"/>
                  <a:pt x="43737" y="2046"/>
                  <a:pt x="43731" y="2029"/>
                </a:cubicBezTo>
                <a:cubicBezTo>
                  <a:pt x="43702" y="2007"/>
                  <a:pt x="43673" y="1984"/>
                  <a:pt x="43642" y="1963"/>
                </a:cubicBezTo>
                <a:cubicBezTo>
                  <a:pt x="43548" y="1935"/>
                  <a:pt x="43620" y="2034"/>
                  <a:pt x="43526" y="2007"/>
                </a:cubicBezTo>
                <a:cubicBezTo>
                  <a:pt x="43531" y="1989"/>
                  <a:pt x="43555" y="1985"/>
                  <a:pt x="43555" y="1963"/>
                </a:cubicBezTo>
                <a:cubicBezTo>
                  <a:pt x="43549" y="1937"/>
                  <a:pt x="43501" y="1944"/>
                  <a:pt x="43467" y="1941"/>
                </a:cubicBezTo>
                <a:cubicBezTo>
                  <a:pt x="43379" y="1956"/>
                  <a:pt x="43495" y="1987"/>
                  <a:pt x="43467" y="2029"/>
                </a:cubicBezTo>
                <a:cubicBezTo>
                  <a:pt x="43387" y="2044"/>
                  <a:pt x="43408" y="1986"/>
                  <a:pt x="43349" y="1984"/>
                </a:cubicBezTo>
                <a:cubicBezTo>
                  <a:pt x="43360" y="1906"/>
                  <a:pt x="43428" y="1904"/>
                  <a:pt x="43379" y="1831"/>
                </a:cubicBezTo>
                <a:cubicBezTo>
                  <a:pt x="43494" y="1818"/>
                  <a:pt x="43549" y="1849"/>
                  <a:pt x="43613" y="1875"/>
                </a:cubicBezTo>
                <a:cubicBezTo>
                  <a:pt x="43650" y="1865"/>
                  <a:pt x="43674" y="1846"/>
                  <a:pt x="43672" y="1809"/>
                </a:cubicBezTo>
                <a:cubicBezTo>
                  <a:pt x="43659" y="1776"/>
                  <a:pt x="43635" y="1818"/>
                  <a:pt x="43584" y="1809"/>
                </a:cubicBezTo>
                <a:cubicBezTo>
                  <a:pt x="43584" y="1699"/>
                  <a:pt x="43549" y="1679"/>
                  <a:pt x="43584" y="1611"/>
                </a:cubicBezTo>
                <a:cubicBezTo>
                  <a:pt x="43555" y="1611"/>
                  <a:pt x="43526" y="1611"/>
                  <a:pt x="43496" y="1611"/>
                </a:cubicBezTo>
                <a:cubicBezTo>
                  <a:pt x="43417" y="1595"/>
                  <a:pt x="43517" y="1714"/>
                  <a:pt x="43437" y="1698"/>
                </a:cubicBezTo>
                <a:cubicBezTo>
                  <a:pt x="43442" y="1725"/>
                  <a:pt x="43491" y="1718"/>
                  <a:pt x="43526" y="1721"/>
                </a:cubicBezTo>
                <a:cubicBezTo>
                  <a:pt x="43521" y="1746"/>
                  <a:pt x="43532" y="1759"/>
                  <a:pt x="43555" y="1765"/>
                </a:cubicBezTo>
                <a:cubicBezTo>
                  <a:pt x="43544" y="1795"/>
                  <a:pt x="43503" y="1767"/>
                  <a:pt x="43496" y="1743"/>
                </a:cubicBezTo>
                <a:cubicBezTo>
                  <a:pt x="43429" y="1736"/>
                  <a:pt x="43464" y="1806"/>
                  <a:pt x="43408" y="1809"/>
                </a:cubicBezTo>
                <a:cubicBezTo>
                  <a:pt x="43333" y="1810"/>
                  <a:pt x="43373" y="1792"/>
                  <a:pt x="43379" y="1765"/>
                </a:cubicBezTo>
                <a:cubicBezTo>
                  <a:pt x="43294" y="1750"/>
                  <a:pt x="43359" y="1838"/>
                  <a:pt x="43349" y="1875"/>
                </a:cubicBezTo>
                <a:cubicBezTo>
                  <a:pt x="43349" y="1878"/>
                  <a:pt x="43322" y="1878"/>
                  <a:pt x="43320" y="1896"/>
                </a:cubicBezTo>
                <a:cubicBezTo>
                  <a:pt x="43320" y="1903"/>
                  <a:pt x="43323" y="1914"/>
                  <a:pt x="43320" y="1918"/>
                </a:cubicBezTo>
                <a:cubicBezTo>
                  <a:pt x="43304" y="1948"/>
                  <a:pt x="43305" y="1992"/>
                  <a:pt x="43291" y="2029"/>
                </a:cubicBezTo>
                <a:cubicBezTo>
                  <a:pt x="43245" y="2034"/>
                  <a:pt x="43281" y="1977"/>
                  <a:pt x="43262" y="1963"/>
                </a:cubicBezTo>
                <a:cubicBezTo>
                  <a:pt x="43259" y="1961"/>
                  <a:pt x="43213" y="1956"/>
                  <a:pt x="43232" y="1941"/>
                </a:cubicBezTo>
                <a:cubicBezTo>
                  <a:pt x="43252" y="1927"/>
                  <a:pt x="43254" y="1921"/>
                  <a:pt x="43232" y="1896"/>
                </a:cubicBezTo>
                <a:cubicBezTo>
                  <a:pt x="43196" y="1854"/>
                  <a:pt x="43249" y="1872"/>
                  <a:pt x="43232" y="1786"/>
                </a:cubicBezTo>
                <a:cubicBezTo>
                  <a:pt x="43232" y="1780"/>
                  <a:pt x="43239" y="1746"/>
                  <a:pt x="43232" y="1743"/>
                </a:cubicBezTo>
                <a:cubicBezTo>
                  <a:pt x="43236" y="1745"/>
                  <a:pt x="43148" y="1677"/>
                  <a:pt x="43203" y="1654"/>
                </a:cubicBezTo>
                <a:cubicBezTo>
                  <a:pt x="43178" y="1622"/>
                  <a:pt x="43129" y="1607"/>
                  <a:pt x="43056" y="1611"/>
                </a:cubicBezTo>
                <a:cubicBezTo>
                  <a:pt x="43042" y="1647"/>
                  <a:pt x="43126" y="1694"/>
                  <a:pt x="43086" y="1721"/>
                </a:cubicBezTo>
                <a:cubicBezTo>
                  <a:pt x="43088" y="1719"/>
                  <a:pt x="43027" y="1698"/>
                  <a:pt x="43027" y="1698"/>
                </a:cubicBezTo>
                <a:cubicBezTo>
                  <a:pt x="43038" y="1754"/>
                  <a:pt x="43138" y="1731"/>
                  <a:pt x="43086" y="1809"/>
                </a:cubicBezTo>
                <a:cubicBezTo>
                  <a:pt x="43091" y="1834"/>
                  <a:pt x="43139" y="1827"/>
                  <a:pt x="43174" y="1831"/>
                </a:cubicBezTo>
                <a:cubicBezTo>
                  <a:pt x="43194" y="1920"/>
                  <a:pt x="43146" y="1956"/>
                  <a:pt x="43144" y="2029"/>
                </a:cubicBezTo>
                <a:cubicBezTo>
                  <a:pt x="43094" y="2037"/>
                  <a:pt x="43089" y="2011"/>
                  <a:pt x="43086" y="1984"/>
                </a:cubicBezTo>
                <a:cubicBezTo>
                  <a:pt x="43050" y="1977"/>
                  <a:pt x="43071" y="2023"/>
                  <a:pt x="43056" y="2029"/>
                </a:cubicBezTo>
                <a:cubicBezTo>
                  <a:pt x="42999" y="2052"/>
                  <a:pt x="42854" y="2021"/>
                  <a:pt x="42822" y="2007"/>
                </a:cubicBezTo>
                <a:cubicBezTo>
                  <a:pt x="42740" y="2028"/>
                  <a:pt x="42864" y="2065"/>
                  <a:pt x="42792" y="2095"/>
                </a:cubicBezTo>
                <a:cubicBezTo>
                  <a:pt x="42746" y="2097"/>
                  <a:pt x="42681" y="2085"/>
                  <a:pt x="42676" y="2117"/>
                </a:cubicBezTo>
                <a:cubicBezTo>
                  <a:pt x="42633" y="2107"/>
                  <a:pt x="42678" y="2098"/>
                  <a:pt x="42676" y="2073"/>
                </a:cubicBezTo>
                <a:cubicBezTo>
                  <a:pt x="42671" y="2023"/>
                  <a:pt x="42602" y="2101"/>
                  <a:pt x="42529" y="2073"/>
                </a:cubicBezTo>
                <a:cubicBezTo>
                  <a:pt x="42528" y="2046"/>
                  <a:pt x="42488" y="2044"/>
                  <a:pt x="42470" y="2029"/>
                </a:cubicBezTo>
                <a:cubicBezTo>
                  <a:pt x="42461" y="2021"/>
                  <a:pt x="42480" y="1992"/>
                  <a:pt x="42470" y="1984"/>
                </a:cubicBezTo>
                <a:cubicBezTo>
                  <a:pt x="42427" y="1953"/>
                  <a:pt x="42404" y="2004"/>
                  <a:pt x="42440" y="1918"/>
                </a:cubicBezTo>
                <a:cubicBezTo>
                  <a:pt x="42407" y="1908"/>
                  <a:pt x="42424" y="1960"/>
                  <a:pt x="42412" y="1963"/>
                </a:cubicBezTo>
                <a:cubicBezTo>
                  <a:pt x="42345" y="1978"/>
                  <a:pt x="42256" y="1902"/>
                  <a:pt x="42265" y="2007"/>
                </a:cubicBezTo>
                <a:cubicBezTo>
                  <a:pt x="42266" y="2073"/>
                  <a:pt x="42483" y="1975"/>
                  <a:pt x="42440" y="2073"/>
                </a:cubicBezTo>
                <a:cubicBezTo>
                  <a:pt x="42407" y="2055"/>
                  <a:pt x="42362" y="2044"/>
                  <a:pt x="42295" y="2051"/>
                </a:cubicBezTo>
                <a:cubicBezTo>
                  <a:pt x="42267" y="2067"/>
                  <a:pt x="42250" y="2091"/>
                  <a:pt x="42236" y="2117"/>
                </a:cubicBezTo>
                <a:cubicBezTo>
                  <a:pt x="42180" y="2115"/>
                  <a:pt x="42216" y="2044"/>
                  <a:pt x="42147" y="2051"/>
                </a:cubicBezTo>
                <a:cubicBezTo>
                  <a:pt x="42071" y="2044"/>
                  <a:pt x="42073" y="2097"/>
                  <a:pt x="42060" y="2139"/>
                </a:cubicBezTo>
                <a:cubicBezTo>
                  <a:pt x="42036" y="2134"/>
                  <a:pt x="42031" y="2117"/>
                  <a:pt x="42001" y="2117"/>
                </a:cubicBezTo>
                <a:cubicBezTo>
                  <a:pt x="42002" y="2095"/>
                  <a:pt x="42037" y="2100"/>
                  <a:pt x="42060" y="2095"/>
                </a:cubicBezTo>
                <a:cubicBezTo>
                  <a:pt x="42060" y="2073"/>
                  <a:pt x="42023" y="2079"/>
                  <a:pt x="42001" y="2073"/>
                </a:cubicBezTo>
                <a:cubicBezTo>
                  <a:pt x="41979" y="2067"/>
                  <a:pt x="41952" y="2044"/>
                  <a:pt x="41913" y="2051"/>
                </a:cubicBezTo>
                <a:cubicBezTo>
                  <a:pt x="41900" y="2053"/>
                  <a:pt x="41877" y="2073"/>
                  <a:pt x="41884" y="2073"/>
                </a:cubicBezTo>
                <a:cubicBezTo>
                  <a:pt x="41854" y="2073"/>
                  <a:pt x="41741" y="2022"/>
                  <a:pt x="41708" y="2095"/>
                </a:cubicBezTo>
                <a:cubicBezTo>
                  <a:pt x="41728" y="2115"/>
                  <a:pt x="41825" y="2116"/>
                  <a:pt x="41942" y="2117"/>
                </a:cubicBezTo>
                <a:cubicBezTo>
                  <a:pt x="42032" y="2151"/>
                  <a:pt x="41816" y="2136"/>
                  <a:pt x="41767" y="2139"/>
                </a:cubicBezTo>
                <a:cubicBezTo>
                  <a:pt x="41819" y="2181"/>
                  <a:pt x="41901" y="2159"/>
                  <a:pt x="42001" y="2161"/>
                </a:cubicBezTo>
                <a:cubicBezTo>
                  <a:pt x="42083" y="2162"/>
                  <a:pt x="42190" y="2159"/>
                  <a:pt x="42265" y="2161"/>
                </a:cubicBezTo>
                <a:cubicBezTo>
                  <a:pt x="42312" y="2223"/>
                  <a:pt x="42021" y="2223"/>
                  <a:pt x="42001" y="2204"/>
                </a:cubicBezTo>
                <a:cubicBezTo>
                  <a:pt x="41976" y="2182"/>
                  <a:pt x="41989" y="2199"/>
                  <a:pt x="41884" y="2204"/>
                </a:cubicBezTo>
                <a:cubicBezTo>
                  <a:pt x="41845" y="2207"/>
                  <a:pt x="41806" y="2203"/>
                  <a:pt x="41767" y="2204"/>
                </a:cubicBezTo>
                <a:cubicBezTo>
                  <a:pt x="41739" y="2166"/>
                  <a:pt x="41619" y="2082"/>
                  <a:pt x="41708" y="2029"/>
                </a:cubicBezTo>
                <a:cubicBezTo>
                  <a:pt x="41664" y="1977"/>
                  <a:pt x="41611" y="1854"/>
                  <a:pt x="41650" y="1809"/>
                </a:cubicBezTo>
                <a:cubicBezTo>
                  <a:pt x="41588" y="1799"/>
                  <a:pt x="41572" y="1824"/>
                  <a:pt x="41532" y="1831"/>
                </a:cubicBezTo>
                <a:cubicBezTo>
                  <a:pt x="41591" y="1876"/>
                  <a:pt x="41591" y="1851"/>
                  <a:pt x="41532" y="1896"/>
                </a:cubicBezTo>
                <a:cubicBezTo>
                  <a:pt x="41537" y="1923"/>
                  <a:pt x="41586" y="1915"/>
                  <a:pt x="41620" y="1918"/>
                </a:cubicBezTo>
                <a:cubicBezTo>
                  <a:pt x="41615" y="1945"/>
                  <a:pt x="41610" y="1968"/>
                  <a:pt x="41591" y="1984"/>
                </a:cubicBezTo>
                <a:cubicBezTo>
                  <a:pt x="41532" y="2035"/>
                  <a:pt x="41551" y="1972"/>
                  <a:pt x="41474" y="1963"/>
                </a:cubicBezTo>
                <a:cubicBezTo>
                  <a:pt x="41456" y="1960"/>
                  <a:pt x="41330" y="2008"/>
                  <a:pt x="41240" y="1984"/>
                </a:cubicBezTo>
                <a:cubicBezTo>
                  <a:pt x="41255" y="2002"/>
                  <a:pt x="41270" y="2020"/>
                  <a:pt x="41268" y="2051"/>
                </a:cubicBezTo>
                <a:cubicBezTo>
                  <a:pt x="41359" y="2067"/>
                  <a:pt x="41325" y="1990"/>
                  <a:pt x="41415" y="2007"/>
                </a:cubicBezTo>
                <a:cubicBezTo>
                  <a:pt x="41420" y="2109"/>
                  <a:pt x="41195" y="2073"/>
                  <a:pt x="41092" y="2073"/>
                </a:cubicBezTo>
                <a:cubicBezTo>
                  <a:pt x="41072" y="2073"/>
                  <a:pt x="40976" y="2122"/>
                  <a:pt x="40946" y="2095"/>
                </a:cubicBezTo>
                <a:cubicBezTo>
                  <a:pt x="40910" y="2062"/>
                  <a:pt x="40892" y="2098"/>
                  <a:pt x="40800" y="2073"/>
                </a:cubicBezTo>
                <a:cubicBezTo>
                  <a:pt x="40783" y="2068"/>
                  <a:pt x="40735" y="1965"/>
                  <a:pt x="40682" y="2029"/>
                </a:cubicBezTo>
                <a:cubicBezTo>
                  <a:pt x="40683" y="2050"/>
                  <a:pt x="40718" y="2046"/>
                  <a:pt x="40741" y="2051"/>
                </a:cubicBezTo>
                <a:cubicBezTo>
                  <a:pt x="40692" y="2122"/>
                  <a:pt x="40582" y="2076"/>
                  <a:pt x="40506" y="2051"/>
                </a:cubicBezTo>
                <a:cubicBezTo>
                  <a:pt x="40524" y="2031"/>
                  <a:pt x="40542" y="2011"/>
                  <a:pt x="40506" y="2007"/>
                </a:cubicBezTo>
                <a:cubicBezTo>
                  <a:pt x="40530" y="1924"/>
                  <a:pt x="40609" y="2005"/>
                  <a:pt x="40654" y="1963"/>
                </a:cubicBezTo>
                <a:cubicBezTo>
                  <a:pt x="40690" y="1875"/>
                  <a:pt x="40455" y="1879"/>
                  <a:pt x="40418" y="1918"/>
                </a:cubicBezTo>
                <a:cubicBezTo>
                  <a:pt x="40444" y="1952"/>
                  <a:pt x="40463" y="1912"/>
                  <a:pt x="40536" y="1941"/>
                </a:cubicBezTo>
                <a:cubicBezTo>
                  <a:pt x="40513" y="1969"/>
                  <a:pt x="40421" y="2058"/>
                  <a:pt x="40477" y="2073"/>
                </a:cubicBezTo>
                <a:cubicBezTo>
                  <a:pt x="40474" y="2121"/>
                  <a:pt x="40353" y="2082"/>
                  <a:pt x="40301" y="2095"/>
                </a:cubicBezTo>
                <a:cubicBezTo>
                  <a:pt x="40267" y="2098"/>
                  <a:pt x="40249" y="2091"/>
                  <a:pt x="40242" y="2073"/>
                </a:cubicBezTo>
                <a:cubicBezTo>
                  <a:pt x="40170" y="2076"/>
                  <a:pt x="40152" y="2114"/>
                  <a:pt x="40096" y="2073"/>
                </a:cubicBezTo>
                <a:cubicBezTo>
                  <a:pt x="40100" y="2048"/>
                  <a:pt x="40109" y="1986"/>
                  <a:pt x="40154" y="1984"/>
                </a:cubicBezTo>
                <a:cubicBezTo>
                  <a:pt x="40199" y="1983"/>
                  <a:pt x="40143" y="1951"/>
                  <a:pt x="40154" y="1918"/>
                </a:cubicBezTo>
                <a:cubicBezTo>
                  <a:pt x="40160" y="1905"/>
                  <a:pt x="40224" y="1903"/>
                  <a:pt x="40213" y="1875"/>
                </a:cubicBezTo>
                <a:cubicBezTo>
                  <a:pt x="40195" y="1855"/>
                  <a:pt x="40177" y="1836"/>
                  <a:pt x="40213" y="1831"/>
                </a:cubicBezTo>
                <a:cubicBezTo>
                  <a:pt x="40214" y="1798"/>
                  <a:pt x="40153" y="1821"/>
                  <a:pt x="40125" y="1809"/>
                </a:cubicBezTo>
                <a:cubicBezTo>
                  <a:pt x="40111" y="1801"/>
                  <a:pt x="40122" y="1744"/>
                  <a:pt x="40067" y="1765"/>
                </a:cubicBezTo>
                <a:cubicBezTo>
                  <a:pt x="40041" y="1771"/>
                  <a:pt x="39968" y="1846"/>
                  <a:pt x="40038" y="1852"/>
                </a:cubicBezTo>
                <a:cubicBezTo>
                  <a:pt x="40031" y="1881"/>
                  <a:pt x="39950" y="1882"/>
                  <a:pt x="39950" y="1852"/>
                </a:cubicBezTo>
                <a:cubicBezTo>
                  <a:pt x="39891" y="1890"/>
                  <a:pt x="39912" y="1851"/>
                  <a:pt x="39832" y="1852"/>
                </a:cubicBezTo>
                <a:cubicBezTo>
                  <a:pt x="39845" y="1818"/>
                  <a:pt x="39924" y="1833"/>
                  <a:pt x="39891" y="1765"/>
                </a:cubicBezTo>
                <a:cubicBezTo>
                  <a:pt x="39799" y="1761"/>
                  <a:pt x="39790" y="1821"/>
                  <a:pt x="39774" y="1875"/>
                </a:cubicBezTo>
                <a:cubicBezTo>
                  <a:pt x="39727" y="1876"/>
                  <a:pt x="39662" y="1864"/>
                  <a:pt x="39656" y="1896"/>
                </a:cubicBezTo>
                <a:cubicBezTo>
                  <a:pt x="39606" y="1891"/>
                  <a:pt x="39589" y="1858"/>
                  <a:pt x="39598" y="1809"/>
                </a:cubicBezTo>
                <a:cubicBezTo>
                  <a:pt x="39527" y="1815"/>
                  <a:pt x="39582" y="1867"/>
                  <a:pt x="39539" y="1896"/>
                </a:cubicBezTo>
                <a:cubicBezTo>
                  <a:pt x="39532" y="1902"/>
                  <a:pt x="39485" y="1890"/>
                  <a:pt x="39480" y="1896"/>
                </a:cubicBezTo>
                <a:cubicBezTo>
                  <a:pt x="39472" y="1909"/>
                  <a:pt x="39525" y="1944"/>
                  <a:pt x="39480" y="1963"/>
                </a:cubicBezTo>
                <a:cubicBezTo>
                  <a:pt x="39493" y="1995"/>
                  <a:pt x="39507" y="1960"/>
                  <a:pt x="39539" y="1963"/>
                </a:cubicBezTo>
                <a:cubicBezTo>
                  <a:pt x="39563" y="1967"/>
                  <a:pt x="39569" y="1985"/>
                  <a:pt x="39598" y="1984"/>
                </a:cubicBezTo>
                <a:cubicBezTo>
                  <a:pt x="39608" y="1947"/>
                  <a:pt x="39575" y="1943"/>
                  <a:pt x="39539" y="1941"/>
                </a:cubicBezTo>
                <a:cubicBezTo>
                  <a:pt x="39541" y="1923"/>
                  <a:pt x="39597" y="1912"/>
                  <a:pt x="39627" y="1918"/>
                </a:cubicBezTo>
                <a:cubicBezTo>
                  <a:pt x="39658" y="1926"/>
                  <a:pt x="39648" y="1962"/>
                  <a:pt x="39686" y="1963"/>
                </a:cubicBezTo>
                <a:cubicBezTo>
                  <a:pt x="39712" y="1939"/>
                  <a:pt x="39743" y="1900"/>
                  <a:pt x="39861" y="1918"/>
                </a:cubicBezTo>
                <a:cubicBezTo>
                  <a:pt x="39825" y="2005"/>
                  <a:pt x="39942" y="1976"/>
                  <a:pt x="39979" y="2007"/>
                </a:cubicBezTo>
                <a:cubicBezTo>
                  <a:pt x="39980" y="1969"/>
                  <a:pt x="39957" y="1950"/>
                  <a:pt x="39920" y="1941"/>
                </a:cubicBezTo>
                <a:cubicBezTo>
                  <a:pt x="39932" y="1915"/>
                  <a:pt x="39948" y="1935"/>
                  <a:pt x="39979" y="1941"/>
                </a:cubicBezTo>
                <a:cubicBezTo>
                  <a:pt x="39969" y="1939"/>
                  <a:pt x="39994" y="1908"/>
                  <a:pt x="40009" y="1918"/>
                </a:cubicBezTo>
                <a:cubicBezTo>
                  <a:pt x="40032" y="1936"/>
                  <a:pt x="40032" y="2050"/>
                  <a:pt x="40067" y="2095"/>
                </a:cubicBezTo>
                <a:cubicBezTo>
                  <a:pt x="40033" y="2091"/>
                  <a:pt x="40014" y="2100"/>
                  <a:pt x="40009" y="2117"/>
                </a:cubicBezTo>
                <a:cubicBezTo>
                  <a:pt x="39942" y="2101"/>
                  <a:pt x="39921" y="2050"/>
                  <a:pt x="39891" y="2007"/>
                </a:cubicBezTo>
                <a:cubicBezTo>
                  <a:pt x="39873" y="2044"/>
                  <a:pt x="39752" y="2005"/>
                  <a:pt x="39744" y="2051"/>
                </a:cubicBezTo>
                <a:cubicBezTo>
                  <a:pt x="39782" y="2094"/>
                  <a:pt x="39920" y="2004"/>
                  <a:pt x="39920" y="2117"/>
                </a:cubicBezTo>
                <a:cubicBezTo>
                  <a:pt x="39761" y="2086"/>
                  <a:pt x="39597" y="2082"/>
                  <a:pt x="39452" y="2095"/>
                </a:cubicBezTo>
                <a:cubicBezTo>
                  <a:pt x="39454" y="2064"/>
                  <a:pt x="39456" y="2032"/>
                  <a:pt x="39422" y="2029"/>
                </a:cubicBezTo>
                <a:cubicBezTo>
                  <a:pt x="39334" y="2043"/>
                  <a:pt x="39450" y="2076"/>
                  <a:pt x="39422" y="2117"/>
                </a:cubicBezTo>
                <a:cubicBezTo>
                  <a:pt x="39339" y="2036"/>
                  <a:pt x="39307" y="2132"/>
                  <a:pt x="39158" y="2117"/>
                </a:cubicBezTo>
                <a:cubicBezTo>
                  <a:pt x="39122" y="2088"/>
                  <a:pt x="39146" y="2082"/>
                  <a:pt x="39158" y="2051"/>
                </a:cubicBezTo>
                <a:cubicBezTo>
                  <a:pt x="39129" y="2051"/>
                  <a:pt x="39100" y="2051"/>
                  <a:pt x="39070" y="2051"/>
                </a:cubicBezTo>
                <a:cubicBezTo>
                  <a:pt x="39025" y="2059"/>
                  <a:pt x="39096" y="2089"/>
                  <a:pt x="39041" y="2095"/>
                </a:cubicBezTo>
                <a:cubicBezTo>
                  <a:pt x="38993" y="2101"/>
                  <a:pt x="38990" y="2074"/>
                  <a:pt x="38953" y="2073"/>
                </a:cubicBezTo>
                <a:cubicBezTo>
                  <a:pt x="38960" y="2049"/>
                  <a:pt x="39011" y="2058"/>
                  <a:pt x="39011" y="2029"/>
                </a:cubicBezTo>
                <a:cubicBezTo>
                  <a:pt x="38937" y="2031"/>
                  <a:pt x="38898" y="2061"/>
                  <a:pt x="38895" y="2117"/>
                </a:cubicBezTo>
                <a:cubicBezTo>
                  <a:pt x="38835" y="2134"/>
                  <a:pt x="38815" y="2091"/>
                  <a:pt x="38777" y="2095"/>
                </a:cubicBezTo>
                <a:cubicBezTo>
                  <a:pt x="38738" y="2098"/>
                  <a:pt x="38731" y="2137"/>
                  <a:pt x="38689" y="2139"/>
                </a:cubicBezTo>
                <a:cubicBezTo>
                  <a:pt x="38667" y="2140"/>
                  <a:pt x="38573" y="2089"/>
                  <a:pt x="38543" y="2117"/>
                </a:cubicBezTo>
                <a:cubicBezTo>
                  <a:pt x="38523" y="2134"/>
                  <a:pt x="38495" y="2127"/>
                  <a:pt x="38396" y="2117"/>
                </a:cubicBezTo>
                <a:cubicBezTo>
                  <a:pt x="38402" y="2117"/>
                  <a:pt x="38382" y="2080"/>
                  <a:pt x="38366" y="2095"/>
                </a:cubicBezTo>
                <a:cubicBezTo>
                  <a:pt x="38319" y="2140"/>
                  <a:pt x="38356" y="2038"/>
                  <a:pt x="38220" y="2073"/>
                </a:cubicBezTo>
                <a:cubicBezTo>
                  <a:pt x="38281" y="2146"/>
                  <a:pt x="38177" y="2171"/>
                  <a:pt x="38191" y="2073"/>
                </a:cubicBezTo>
                <a:cubicBezTo>
                  <a:pt x="38115" y="2075"/>
                  <a:pt x="38160" y="2167"/>
                  <a:pt x="38045" y="2139"/>
                </a:cubicBezTo>
                <a:cubicBezTo>
                  <a:pt x="38045" y="2117"/>
                  <a:pt x="38081" y="2122"/>
                  <a:pt x="38103" y="2117"/>
                </a:cubicBezTo>
                <a:cubicBezTo>
                  <a:pt x="38087" y="2072"/>
                  <a:pt x="38015" y="2074"/>
                  <a:pt x="38073" y="2029"/>
                </a:cubicBezTo>
                <a:cubicBezTo>
                  <a:pt x="37941" y="1995"/>
                  <a:pt x="38010" y="2113"/>
                  <a:pt x="37957" y="2139"/>
                </a:cubicBezTo>
                <a:cubicBezTo>
                  <a:pt x="37898" y="2139"/>
                  <a:pt x="37839" y="2139"/>
                  <a:pt x="37781" y="2139"/>
                </a:cubicBezTo>
                <a:cubicBezTo>
                  <a:pt x="37807" y="2065"/>
                  <a:pt x="37836" y="2128"/>
                  <a:pt x="37927" y="2117"/>
                </a:cubicBezTo>
                <a:cubicBezTo>
                  <a:pt x="37911" y="2077"/>
                  <a:pt x="37913" y="2025"/>
                  <a:pt x="37868" y="2007"/>
                </a:cubicBezTo>
                <a:cubicBezTo>
                  <a:pt x="37781" y="2022"/>
                  <a:pt x="37896" y="2054"/>
                  <a:pt x="37868" y="2095"/>
                </a:cubicBezTo>
                <a:cubicBezTo>
                  <a:pt x="37817" y="2075"/>
                  <a:pt x="37783" y="2041"/>
                  <a:pt x="37723" y="2029"/>
                </a:cubicBezTo>
                <a:cubicBezTo>
                  <a:pt x="37636" y="2047"/>
                  <a:pt x="37740" y="2100"/>
                  <a:pt x="37723" y="2139"/>
                </a:cubicBezTo>
                <a:cubicBezTo>
                  <a:pt x="37638" y="2109"/>
                  <a:pt x="37542" y="2178"/>
                  <a:pt x="37458" y="2139"/>
                </a:cubicBezTo>
                <a:cubicBezTo>
                  <a:pt x="37444" y="2132"/>
                  <a:pt x="37448" y="2077"/>
                  <a:pt x="37429" y="2073"/>
                </a:cubicBezTo>
                <a:cubicBezTo>
                  <a:pt x="37379" y="2062"/>
                  <a:pt x="37309" y="2125"/>
                  <a:pt x="37253" y="2073"/>
                </a:cubicBezTo>
                <a:cubicBezTo>
                  <a:pt x="37246" y="2067"/>
                  <a:pt x="37201" y="2080"/>
                  <a:pt x="37195" y="2073"/>
                </a:cubicBezTo>
                <a:cubicBezTo>
                  <a:pt x="37177" y="2052"/>
                  <a:pt x="37209" y="2007"/>
                  <a:pt x="37195" y="1984"/>
                </a:cubicBezTo>
                <a:cubicBezTo>
                  <a:pt x="37129" y="2025"/>
                  <a:pt x="37171" y="2130"/>
                  <a:pt x="37048" y="2073"/>
                </a:cubicBezTo>
                <a:cubicBezTo>
                  <a:pt x="37046" y="2167"/>
                  <a:pt x="37319" y="2094"/>
                  <a:pt x="37429" y="2117"/>
                </a:cubicBezTo>
                <a:cubicBezTo>
                  <a:pt x="37369" y="2197"/>
                  <a:pt x="37244" y="2128"/>
                  <a:pt x="37165" y="2161"/>
                </a:cubicBezTo>
                <a:cubicBezTo>
                  <a:pt x="37169" y="2187"/>
                  <a:pt x="37219" y="2179"/>
                  <a:pt x="37253" y="2184"/>
                </a:cubicBezTo>
                <a:cubicBezTo>
                  <a:pt x="37360" y="2230"/>
                  <a:pt x="37089" y="2174"/>
                  <a:pt x="37107" y="2227"/>
                </a:cubicBezTo>
                <a:cubicBezTo>
                  <a:pt x="37009" y="2206"/>
                  <a:pt x="37139" y="2184"/>
                  <a:pt x="37136" y="2161"/>
                </a:cubicBezTo>
                <a:cubicBezTo>
                  <a:pt x="37145" y="2103"/>
                  <a:pt x="36972" y="2182"/>
                  <a:pt x="37018" y="2095"/>
                </a:cubicBezTo>
                <a:cubicBezTo>
                  <a:pt x="36984" y="2086"/>
                  <a:pt x="37003" y="2134"/>
                  <a:pt x="36989" y="2139"/>
                </a:cubicBezTo>
                <a:cubicBezTo>
                  <a:pt x="36911" y="2166"/>
                  <a:pt x="36762" y="2139"/>
                  <a:pt x="36667" y="2161"/>
                </a:cubicBezTo>
                <a:cubicBezTo>
                  <a:pt x="36662" y="2209"/>
                  <a:pt x="36771" y="2171"/>
                  <a:pt x="36813" y="2184"/>
                </a:cubicBezTo>
                <a:cubicBezTo>
                  <a:pt x="36873" y="2184"/>
                  <a:pt x="36930" y="2184"/>
                  <a:pt x="36989" y="2184"/>
                </a:cubicBezTo>
                <a:cubicBezTo>
                  <a:pt x="37023" y="2187"/>
                  <a:pt x="37005" y="2204"/>
                  <a:pt x="36989" y="2204"/>
                </a:cubicBezTo>
                <a:cubicBezTo>
                  <a:pt x="36960" y="2204"/>
                  <a:pt x="36930" y="2204"/>
                  <a:pt x="36901" y="2204"/>
                </a:cubicBezTo>
                <a:cubicBezTo>
                  <a:pt x="36852" y="2204"/>
                  <a:pt x="36804" y="2204"/>
                  <a:pt x="36754" y="2204"/>
                </a:cubicBezTo>
                <a:cubicBezTo>
                  <a:pt x="36721" y="2201"/>
                  <a:pt x="36703" y="2209"/>
                  <a:pt x="36696" y="2227"/>
                </a:cubicBezTo>
                <a:cubicBezTo>
                  <a:pt x="36642" y="2188"/>
                  <a:pt x="36486" y="2199"/>
                  <a:pt x="36462" y="2250"/>
                </a:cubicBezTo>
                <a:cubicBezTo>
                  <a:pt x="36393" y="2208"/>
                  <a:pt x="36275" y="2272"/>
                  <a:pt x="36139" y="2250"/>
                </a:cubicBezTo>
                <a:cubicBezTo>
                  <a:pt x="36105" y="2253"/>
                  <a:pt x="36115" y="2289"/>
                  <a:pt x="36110" y="2315"/>
                </a:cubicBezTo>
                <a:cubicBezTo>
                  <a:pt x="36072" y="2285"/>
                  <a:pt x="35983" y="2293"/>
                  <a:pt x="35905" y="2293"/>
                </a:cubicBezTo>
                <a:cubicBezTo>
                  <a:pt x="35837" y="2261"/>
                  <a:pt x="35963" y="2223"/>
                  <a:pt x="35846" y="2227"/>
                </a:cubicBezTo>
                <a:cubicBezTo>
                  <a:pt x="35835" y="2189"/>
                  <a:pt x="35869" y="2185"/>
                  <a:pt x="35905" y="2184"/>
                </a:cubicBezTo>
                <a:cubicBezTo>
                  <a:pt x="35900" y="2158"/>
                  <a:pt x="35851" y="2164"/>
                  <a:pt x="35817" y="2161"/>
                </a:cubicBezTo>
                <a:cubicBezTo>
                  <a:pt x="35822" y="2136"/>
                  <a:pt x="35810" y="2122"/>
                  <a:pt x="35787" y="2117"/>
                </a:cubicBezTo>
                <a:cubicBezTo>
                  <a:pt x="35750" y="2122"/>
                  <a:pt x="35749" y="2182"/>
                  <a:pt x="35787" y="2184"/>
                </a:cubicBezTo>
                <a:cubicBezTo>
                  <a:pt x="35758" y="2212"/>
                  <a:pt x="35758" y="2265"/>
                  <a:pt x="35729" y="2293"/>
                </a:cubicBezTo>
                <a:cubicBezTo>
                  <a:pt x="35694" y="2297"/>
                  <a:pt x="35714" y="2260"/>
                  <a:pt x="35700" y="2250"/>
                </a:cubicBezTo>
                <a:cubicBezTo>
                  <a:pt x="35690" y="2242"/>
                  <a:pt x="35649" y="2257"/>
                  <a:pt x="35641" y="2250"/>
                </a:cubicBezTo>
                <a:cubicBezTo>
                  <a:pt x="35607" y="2218"/>
                  <a:pt x="35574" y="2248"/>
                  <a:pt x="35523" y="2227"/>
                </a:cubicBezTo>
                <a:cubicBezTo>
                  <a:pt x="35516" y="2224"/>
                  <a:pt x="35530" y="2189"/>
                  <a:pt x="35523" y="2184"/>
                </a:cubicBezTo>
                <a:cubicBezTo>
                  <a:pt x="35515" y="2173"/>
                  <a:pt x="35452" y="2188"/>
                  <a:pt x="35465" y="2161"/>
                </a:cubicBezTo>
                <a:cubicBezTo>
                  <a:pt x="35447" y="2199"/>
                  <a:pt x="35326" y="2159"/>
                  <a:pt x="35319" y="2204"/>
                </a:cubicBezTo>
                <a:cubicBezTo>
                  <a:pt x="35259" y="2193"/>
                  <a:pt x="35261" y="2139"/>
                  <a:pt x="35201" y="2184"/>
                </a:cubicBezTo>
                <a:cubicBezTo>
                  <a:pt x="35157" y="2182"/>
                  <a:pt x="35189" y="2229"/>
                  <a:pt x="35172" y="2250"/>
                </a:cubicBezTo>
                <a:cubicBezTo>
                  <a:pt x="35154" y="2270"/>
                  <a:pt x="35088" y="2260"/>
                  <a:pt x="35085" y="2293"/>
                </a:cubicBezTo>
                <a:cubicBezTo>
                  <a:pt x="35088" y="2318"/>
                  <a:pt x="35137" y="2312"/>
                  <a:pt x="35172" y="2315"/>
                </a:cubicBezTo>
                <a:cubicBezTo>
                  <a:pt x="35172" y="2351"/>
                  <a:pt x="35172" y="2389"/>
                  <a:pt x="35172" y="2425"/>
                </a:cubicBezTo>
                <a:cubicBezTo>
                  <a:pt x="35208" y="2406"/>
                  <a:pt x="35363" y="2297"/>
                  <a:pt x="35231" y="2293"/>
                </a:cubicBezTo>
                <a:cubicBezTo>
                  <a:pt x="35122" y="2287"/>
                  <a:pt x="35317" y="2238"/>
                  <a:pt x="35290" y="2293"/>
                </a:cubicBezTo>
                <a:cubicBezTo>
                  <a:pt x="35398" y="2301"/>
                  <a:pt x="35366" y="2204"/>
                  <a:pt x="35494" y="2227"/>
                </a:cubicBezTo>
                <a:cubicBezTo>
                  <a:pt x="35467" y="2225"/>
                  <a:pt x="35479" y="2288"/>
                  <a:pt x="35465" y="2293"/>
                </a:cubicBezTo>
                <a:cubicBezTo>
                  <a:pt x="35449" y="2298"/>
                  <a:pt x="35427" y="2260"/>
                  <a:pt x="35407" y="2270"/>
                </a:cubicBezTo>
                <a:cubicBezTo>
                  <a:pt x="35354" y="2299"/>
                  <a:pt x="35339" y="2348"/>
                  <a:pt x="35260" y="2381"/>
                </a:cubicBezTo>
                <a:cubicBezTo>
                  <a:pt x="35306" y="2437"/>
                  <a:pt x="35357" y="2384"/>
                  <a:pt x="35407" y="2403"/>
                </a:cubicBezTo>
                <a:cubicBezTo>
                  <a:pt x="35426" y="2410"/>
                  <a:pt x="35349" y="2432"/>
                  <a:pt x="35348" y="2425"/>
                </a:cubicBezTo>
                <a:cubicBezTo>
                  <a:pt x="35355" y="2460"/>
                  <a:pt x="35476" y="2454"/>
                  <a:pt x="35494" y="2359"/>
                </a:cubicBezTo>
                <a:cubicBezTo>
                  <a:pt x="35508" y="2325"/>
                  <a:pt x="35418" y="2351"/>
                  <a:pt x="35407" y="2336"/>
                </a:cubicBezTo>
                <a:cubicBezTo>
                  <a:pt x="35365" y="2286"/>
                  <a:pt x="35537" y="2356"/>
                  <a:pt x="35494" y="2270"/>
                </a:cubicBezTo>
                <a:cubicBezTo>
                  <a:pt x="35527" y="2269"/>
                  <a:pt x="35512" y="2300"/>
                  <a:pt x="35523" y="2315"/>
                </a:cubicBezTo>
                <a:cubicBezTo>
                  <a:pt x="35553" y="2349"/>
                  <a:pt x="35621" y="2360"/>
                  <a:pt x="35612" y="2425"/>
                </a:cubicBezTo>
                <a:cubicBezTo>
                  <a:pt x="35588" y="2414"/>
                  <a:pt x="35565" y="2402"/>
                  <a:pt x="35523" y="2403"/>
                </a:cubicBezTo>
                <a:cubicBezTo>
                  <a:pt x="35513" y="2438"/>
                  <a:pt x="35547" y="2447"/>
                  <a:pt x="35582" y="2447"/>
                </a:cubicBezTo>
                <a:cubicBezTo>
                  <a:pt x="35584" y="2447"/>
                  <a:pt x="35612" y="2447"/>
                  <a:pt x="35612" y="2447"/>
                </a:cubicBezTo>
                <a:cubicBezTo>
                  <a:pt x="35608" y="2500"/>
                  <a:pt x="35279" y="2485"/>
                  <a:pt x="35113" y="2491"/>
                </a:cubicBezTo>
                <a:cubicBezTo>
                  <a:pt x="35021" y="2501"/>
                  <a:pt x="35036" y="2432"/>
                  <a:pt x="34967" y="2425"/>
                </a:cubicBezTo>
                <a:cubicBezTo>
                  <a:pt x="34934" y="2429"/>
                  <a:pt x="34950" y="2447"/>
                  <a:pt x="34967" y="2447"/>
                </a:cubicBezTo>
                <a:cubicBezTo>
                  <a:pt x="34942" y="2480"/>
                  <a:pt x="34873" y="2479"/>
                  <a:pt x="34821" y="2491"/>
                </a:cubicBezTo>
                <a:cubicBezTo>
                  <a:pt x="34823" y="2513"/>
                  <a:pt x="34817" y="2536"/>
                  <a:pt x="34821" y="2557"/>
                </a:cubicBezTo>
                <a:cubicBezTo>
                  <a:pt x="34831" y="2619"/>
                  <a:pt x="34861" y="2602"/>
                  <a:pt x="34791" y="2645"/>
                </a:cubicBezTo>
                <a:cubicBezTo>
                  <a:pt x="34796" y="2671"/>
                  <a:pt x="34844" y="2663"/>
                  <a:pt x="34879" y="2668"/>
                </a:cubicBezTo>
                <a:cubicBezTo>
                  <a:pt x="34879" y="2704"/>
                  <a:pt x="34879" y="2741"/>
                  <a:pt x="34879" y="2777"/>
                </a:cubicBezTo>
                <a:cubicBezTo>
                  <a:pt x="34930" y="2772"/>
                  <a:pt x="34945" y="2740"/>
                  <a:pt x="34937" y="2689"/>
                </a:cubicBezTo>
                <a:cubicBezTo>
                  <a:pt x="34980" y="2677"/>
                  <a:pt x="35090" y="2714"/>
                  <a:pt x="35085" y="2668"/>
                </a:cubicBezTo>
                <a:cubicBezTo>
                  <a:pt x="35112" y="2668"/>
                  <a:pt x="35107" y="2694"/>
                  <a:pt x="35113" y="2711"/>
                </a:cubicBezTo>
                <a:cubicBezTo>
                  <a:pt x="35277" y="2735"/>
                  <a:pt x="35323" y="2627"/>
                  <a:pt x="35407" y="2711"/>
                </a:cubicBezTo>
                <a:cubicBezTo>
                  <a:pt x="35443" y="2706"/>
                  <a:pt x="35436" y="2668"/>
                  <a:pt x="35407" y="2668"/>
                </a:cubicBezTo>
                <a:cubicBezTo>
                  <a:pt x="35434" y="2608"/>
                  <a:pt x="35461" y="2726"/>
                  <a:pt x="35553" y="2689"/>
                </a:cubicBezTo>
                <a:cubicBezTo>
                  <a:pt x="35553" y="2726"/>
                  <a:pt x="35553" y="2763"/>
                  <a:pt x="35553" y="2800"/>
                </a:cubicBezTo>
                <a:cubicBezTo>
                  <a:pt x="35630" y="2805"/>
                  <a:pt x="35576" y="2714"/>
                  <a:pt x="35671" y="2733"/>
                </a:cubicBezTo>
                <a:cubicBezTo>
                  <a:pt x="35693" y="2753"/>
                  <a:pt x="35702" y="2783"/>
                  <a:pt x="35700" y="2821"/>
                </a:cubicBezTo>
                <a:cubicBezTo>
                  <a:pt x="35852" y="2840"/>
                  <a:pt x="35822" y="2722"/>
                  <a:pt x="35876" y="2668"/>
                </a:cubicBezTo>
                <a:cubicBezTo>
                  <a:pt x="35978" y="2706"/>
                  <a:pt x="36075" y="2672"/>
                  <a:pt x="36081" y="2579"/>
                </a:cubicBezTo>
                <a:cubicBezTo>
                  <a:pt x="36153" y="2576"/>
                  <a:pt x="36222" y="2576"/>
                  <a:pt x="36257" y="2602"/>
                </a:cubicBezTo>
                <a:cubicBezTo>
                  <a:pt x="36232" y="2679"/>
                  <a:pt x="36185" y="2604"/>
                  <a:pt x="36081" y="2624"/>
                </a:cubicBezTo>
                <a:cubicBezTo>
                  <a:pt x="36089" y="2668"/>
                  <a:pt x="36139" y="2682"/>
                  <a:pt x="36169" y="2711"/>
                </a:cubicBezTo>
                <a:cubicBezTo>
                  <a:pt x="36220" y="2692"/>
                  <a:pt x="36314" y="2704"/>
                  <a:pt x="36344" y="2668"/>
                </a:cubicBezTo>
                <a:cubicBezTo>
                  <a:pt x="36369" y="2681"/>
                  <a:pt x="36443" y="2672"/>
                  <a:pt x="36462" y="2689"/>
                </a:cubicBezTo>
                <a:cubicBezTo>
                  <a:pt x="36499" y="2723"/>
                  <a:pt x="36468" y="2681"/>
                  <a:pt x="36579" y="2689"/>
                </a:cubicBezTo>
                <a:cubicBezTo>
                  <a:pt x="36639" y="2694"/>
                  <a:pt x="36783" y="2760"/>
                  <a:pt x="36784" y="2668"/>
                </a:cubicBezTo>
                <a:cubicBezTo>
                  <a:pt x="36873" y="2759"/>
                  <a:pt x="37058" y="2659"/>
                  <a:pt x="37136" y="2733"/>
                </a:cubicBezTo>
                <a:cubicBezTo>
                  <a:pt x="37132" y="2781"/>
                  <a:pt x="37011" y="2743"/>
                  <a:pt x="36960" y="2755"/>
                </a:cubicBezTo>
                <a:cubicBezTo>
                  <a:pt x="36940" y="2814"/>
                  <a:pt x="37021" y="2798"/>
                  <a:pt x="37048" y="2821"/>
                </a:cubicBezTo>
                <a:cubicBezTo>
                  <a:pt x="37030" y="2842"/>
                  <a:pt x="36979" y="2903"/>
                  <a:pt x="37077" y="2887"/>
                </a:cubicBezTo>
                <a:cubicBezTo>
                  <a:pt x="37137" y="2894"/>
                  <a:pt x="37071" y="2823"/>
                  <a:pt x="37048" y="2821"/>
                </a:cubicBezTo>
                <a:cubicBezTo>
                  <a:pt x="37090" y="2756"/>
                  <a:pt x="37166" y="2847"/>
                  <a:pt x="37136" y="2909"/>
                </a:cubicBezTo>
                <a:cubicBezTo>
                  <a:pt x="37139" y="2899"/>
                  <a:pt x="37191" y="2894"/>
                  <a:pt x="37195" y="2887"/>
                </a:cubicBezTo>
                <a:cubicBezTo>
                  <a:pt x="37210" y="2856"/>
                  <a:pt x="37165" y="2852"/>
                  <a:pt x="37165" y="2843"/>
                </a:cubicBezTo>
                <a:cubicBezTo>
                  <a:pt x="37165" y="2837"/>
                  <a:pt x="37243" y="2751"/>
                  <a:pt x="37165" y="2733"/>
                </a:cubicBezTo>
                <a:cubicBezTo>
                  <a:pt x="37174" y="2704"/>
                  <a:pt x="37238" y="2716"/>
                  <a:pt x="37282" y="2711"/>
                </a:cubicBezTo>
                <a:cubicBezTo>
                  <a:pt x="37280" y="2746"/>
                  <a:pt x="37297" y="2795"/>
                  <a:pt x="37253" y="2800"/>
                </a:cubicBezTo>
                <a:cubicBezTo>
                  <a:pt x="37261" y="2823"/>
                  <a:pt x="37312" y="2814"/>
                  <a:pt x="37312" y="2843"/>
                </a:cubicBezTo>
                <a:cubicBezTo>
                  <a:pt x="37345" y="2840"/>
                  <a:pt x="37427" y="2834"/>
                  <a:pt x="37429" y="2800"/>
                </a:cubicBezTo>
                <a:cubicBezTo>
                  <a:pt x="37432" y="2753"/>
                  <a:pt x="37554" y="2808"/>
                  <a:pt x="37517" y="2711"/>
                </a:cubicBezTo>
                <a:cubicBezTo>
                  <a:pt x="37612" y="2684"/>
                  <a:pt x="37539" y="2782"/>
                  <a:pt x="37634" y="2755"/>
                </a:cubicBezTo>
                <a:cubicBezTo>
                  <a:pt x="37717" y="2755"/>
                  <a:pt x="37564" y="2694"/>
                  <a:pt x="37693" y="2711"/>
                </a:cubicBezTo>
                <a:cubicBezTo>
                  <a:pt x="37646" y="2807"/>
                  <a:pt x="37795" y="2790"/>
                  <a:pt x="37723" y="2843"/>
                </a:cubicBezTo>
                <a:cubicBezTo>
                  <a:pt x="37816" y="2825"/>
                  <a:pt x="37783" y="2825"/>
                  <a:pt x="37839" y="2865"/>
                </a:cubicBezTo>
                <a:cubicBezTo>
                  <a:pt x="37916" y="2853"/>
                  <a:pt x="37813" y="2837"/>
                  <a:pt x="37810" y="2800"/>
                </a:cubicBezTo>
                <a:cubicBezTo>
                  <a:pt x="37807" y="2763"/>
                  <a:pt x="37755" y="2737"/>
                  <a:pt x="37752" y="2689"/>
                </a:cubicBezTo>
                <a:cubicBezTo>
                  <a:pt x="37794" y="2708"/>
                  <a:pt x="37865" y="2706"/>
                  <a:pt x="37839" y="2777"/>
                </a:cubicBezTo>
                <a:cubicBezTo>
                  <a:pt x="37951" y="2810"/>
                  <a:pt x="37845" y="2679"/>
                  <a:pt x="37957" y="2711"/>
                </a:cubicBezTo>
                <a:cubicBezTo>
                  <a:pt x="37871" y="2783"/>
                  <a:pt x="38031" y="2801"/>
                  <a:pt x="38132" y="2800"/>
                </a:cubicBezTo>
                <a:cubicBezTo>
                  <a:pt x="38172" y="2792"/>
                  <a:pt x="38157" y="2744"/>
                  <a:pt x="38162" y="2711"/>
                </a:cubicBezTo>
                <a:cubicBezTo>
                  <a:pt x="38190" y="2712"/>
                  <a:pt x="38185" y="2738"/>
                  <a:pt x="38191" y="2755"/>
                </a:cubicBezTo>
                <a:cubicBezTo>
                  <a:pt x="38192" y="2817"/>
                  <a:pt x="38271" y="2703"/>
                  <a:pt x="38250" y="2800"/>
                </a:cubicBezTo>
                <a:cubicBezTo>
                  <a:pt x="38352" y="2802"/>
                  <a:pt x="38437" y="2793"/>
                  <a:pt x="38484" y="2755"/>
                </a:cubicBezTo>
                <a:cubicBezTo>
                  <a:pt x="38536" y="2743"/>
                  <a:pt x="38606" y="2820"/>
                  <a:pt x="38631" y="2755"/>
                </a:cubicBezTo>
                <a:cubicBezTo>
                  <a:pt x="38664" y="2745"/>
                  <a:pt x="38647" y="2796"/>
                  <a:pt x="38660" y="2800"/>
                </a:cubicBezTo>
                <a:cubicBezTo>
                  <a:pt x="38742" y="2821"/>
                  <a:pt x="38901" y="2771"/>
                  <a:pt x="38953" y="2821"/>
                </a:cubicBezTo>
                <a:cubicBezTo>
                  <a:pt x="39034" y="2816"/>
                  <a:pt x="38963" y="2698"/>
                  <a:pt x="39070" y="2711"/>
                </a:cubicBezTo>
                <a:cubicBezTo>
                  <a:pt x="39065" y="2781"/>
                  <a:pt x="39004" y="2808"/>
                  <a:pt x="39011" y="2887"/>
                </a:cubicBezTo>
                <a:cubicBezTo>
                  <a:pt x="39032" y="2887"/>
                  <a:pt x="39050" y="2887"/>
                  <a:pt x="39070" y="2887"/>
                </a:cubicBezTo>
                <a:cubicBezTo>
                  <a:pt x="39129" y="2843"/>
                  <a:pt x="39122" y="2750"/>
                  <a:pt x="39188" y="2711"/>
                </a:cubicBezTo>
                <a:cubicBezTo>
                  <a:pt x="39291" y="2723"/>
                  <a:pt x="39318" y="2775"/>
                  <a:pt x="39422" y="2733"/>
                </a:cubicBezTo>
                <a:cubicBezTo>
                  <a:pt x="39428" y="2844"/>
                  <a:pt x="39270" y="2783"/>
                  <a:pt x="39217" y="2755"/>
                </a:cubicBezTo>
                <a:cubicBezTo>
                  <a:pt x="39184" y="2775"/>
                  <a:pt x="39196" y="2804"/>
                  <a:pt x="39217" y="2843"/>
                </a:cubicBezTo>
                <a:cubicBezTo>
                  <a:pt x="39371" y="2849"/>
                  <a:pt x="39372" y="2803"/>
                  <a:pt x="39480" y="2843"/>
                </a:cubicBezTo>
                <a:cubicBezTo>
                  <a:pt x="39524" y="2834"/>
                  <a:pt x="39469" y="2815"/>
                  <a:pt x="39480" y="2777"/>
                </a:cubicBezTo>
                <a:cubicBezTo>
                  <a:pt x="39521" y="2695"/>
                  <a:pt x="39485" y="2842"/>
                  <a:pt x="39539" y="2821"/>
                </a:cubicBezTo>
                <a:cubicBezTo>
                  <a:pt x="39588" y="2821"/>
                  <a:pt x="39637" y="2821"/>
                  <a:pt x="39686" y="2821"/>
                </a:cubicBezTo>
                <a:cubicBezTo>
                  <a:pt x="39681" y="2847"/>
                  <a:pt x="39693" y="2861"/>
                  <a:pt x="39715" y="2865"/>
                </a:cubicBezTo>
                <a:cubicBezTo>
                  <a:pt x="39750" y="2862"/>
                  <a:pt x="39739" y="2825"/>
                  <a:pt x="39744" y="2800"/>
                </a:cubicBezTo>
                <a:cubicBezTo>
                  <a:pt x="39741" y="2751"/>
                  <a:pt x="39620" y="2790"/>
                  <a:pt x="39569" y="2777"/>
                </a:cubicBezTo>
                <a:cubicBezTo>
                  <a:pt x="39580" y="2735"/>
                  <a:pt x="39682" y="2760"/>
                  <a:pt x="39656" y="2689"/>
                </a:cubicBezTo>
                <a:cubicBezTo>
                  <a:pt x="39685" y="2690"/>
                  <a:pt x="39679" y="2716"/>
                  <a:pt x="39686" y="2733"/>
                </a:cubicBezTo>
                <a:cubicBezTo>
                  <a:pt x="39761" y="2736"/>
                  <a:pt x="39837" y="2737"/>
                  <a:pt x="39832" y="2800"/>
                </a:cubicBezTo>
                <a:cubicBezTo>
                  <a:pt x="39878" y="2772"/>
                  <a:pt x="39947" y="2729"/>
                  <a:pt x="40009" y="2777"/>
                </a:cubicBezTo>
                <a:cubicBezTo>
                  <a:pt x="40041" y="2721"/>
                  <a:pt x="39870" y="2692"/>
                  <a:pt x="40009" y="2689"/>
                </a:cubicBezTo>
                <a:cubicBezTo>
                  <a:pt x="40044" y="2728"/>
                  <a:pt x="40013" y="2817"/>
                  <a:pt x="40067" y="2843"/>
                </a:cubicBezTo>
                <a:cubicBezTo>
                  <a:pt x="40104" y="2838"/>
                  <a:pt x="40096" y="2800"/>
                  <a:pt x="40067" y="2800"/>
                </a:cubicBezTo>
                <a:cubicBezTo>
                  <a:pt x="40070" y="2721"/>
                  <a:pt x="40164" y="2846"/>
                  <a:pt x="40154" y="2777"/>
                </a:cubicBezTo>
                <a:cubicBezTo>
                  <a:pt x="40256" y="2811"/>
                  <a:pt x="40422" y="2796"/>
                  <a:pt x="40565" y="2800"/>
                </a:cubicBezTo>
                <a:cubicBezTo>
                  <a:pt x="40550" y="2817"/>
                  <a:pt x="40535" y="2835"/>
                  <a:pt x="40536" y="2865"/>
                </a:cubicBezTo>
                <a:cubicBezTo>
                  <a:pt x="40651" y="2894"/>
                  <a:pt x="40612" y="2805"/>
                  <a:pt x="40654" y="2777"/>
                </a:cubicBezTo>
                <a:cubicBezTo>
                  <a:pt x="40705" y="2793"/>
                  <a:pt x="40657" y="2817"/>
                  <a:pt x="40654" y="2843"/>
                </a:cubicBezTo>
                <a:cubicBezTo>
                  <a:pt x="40705" y="2838"/>
                  <a:pt x="40800" y="2865"/>
                  <a:pt x="40770" y="2800"/>
                </a:cubicBezTo>
                <a:cubicBezTo>
                  <a:pt x="40851" y="2790"/>
                  <a:pt x="40797" y="2882"/>
                  <a:pt x="40859" y="2887"/>
                </a:cubicBezTo>
                <a:cubicBezTo>
                  <a:pt x="40895" y="2882"/>
                  <a:pt x="40887" y="2843"/>
                  <a:pt x="40859" y="2843"/>
                </a:cubicBezTo>
                <a:cubicBezTo>
                  <a:pt x="40850" y="2808"/>
                  <a:pt x="40886" y="2805"/>
                  <a:pt x="40887" y="2777"/>
                </a:cubicBezTo>
                <a:cubicBezTo>
                  <a:pt x="40914" y="2790"/>
                  <a:pt x="40940" y="2804"/>
                  <a:pt x="40946" y="2777"/>
                </a:cubicBezTo>
                <a:cubicBezTo>
                  <a:pt x="40982" y="2787"/>
                  <a:pt x="41006" y="2805"/>
                  <a:pt x="41005" y="2843"/>
                </a:cubicBezTo>
                <a:cubicBezTo>
                  <a:pt x="41034" y="2843"/>
                  <a:pt x="41063" y="2843"/>
                  <a:pt x="41092" y="2843"/>
                </a:cubicBezTo>
                <a:cubicBezTo>
                  <a:pt x="41166" y="2847"/>
                  <a:pt x="41185" y="2810"/>
                  <a:pt x="41210" y="2777"/>
                </a:cubicBezTo>
                <a:cubicBezTo>
                  <a:pt x="41356" y="2771"/>
                  <a:pt x="41334" y="2768"/>
                  <a:pt x="41445" y="2755"/>
                </a:cubicBezTo>
                <a:cubicBezTo>
                  <a:pt x="41445" y="2770"/>
                  <a:pt x="41445" y="2785"/>
                  <a:pt x="41445" y="2800"/>
                </a:cubicBezTo>
                <a:cubicBezTo>
                  <a:pt x="41477" y="2793"/>
                  <a:pt x="41465" y="2756"/>
                  <a:pt x="41503" y="2755"/>
                </a:cubicBezTo>
                <a:cubicBezTo>
                  <a:pt x="41532" y="2755"/>
                  <a:pt x="41562" y="2755"/>
                  <a:pt x="41591" y="2755"/>
                </a:cubicBezTo>
                <a:cubicBezTo>
                  <a:pt x="41584" y="2779"/>
                  <a:pt x="41532" y="2770"/>
                  <a:pt x="41532" y="2800"/>
                </a:cubicBezTo>
                <a:cubicBezTo>
                  <a:pt x="41610" y="2885"/>
                  <a:pt x="41720" y="2743"/>
                  <a:pt x="41767" y="2800"/>
                </a:cubicBezTo>
                <a:cubicBezTo>
                  <a:pt x="41837" y="2808"/>
                  <a:pt x="41751" y="2699"/>
                  <a:pt x="41855" y="2733"/>
                </a:cubicBezTo>
                <a:cubicBezTo>
                  <a:pt x="41860" y="2751"/>
                  <a:pt x="41843" y="2755"/>
                  <a:pt x="41826" y="2755"/>
                </a:cubicBezTo>
                <a:cubicBezTo>
                  <a:pt x="41829" y="2804"/>
                  <a:pt x="41950" y="2765"/>
                  <a:pt x="42001" y="2777"/>
                </a:cubicBezTo>
                <a:cubicBezTo>
                  <a:pt x="41991" y="2806"/>
                  <a:pt x="41950" y="2811"/>
                  <a:pt x="41942" y="2843"/>
                </a:cubicBezTo>
                <a:cubicBezTo>
                  <a:pt x="41997" y="2864"/>
                  <a:pt x="42013" y="2801"/>
                  <a:pt x="42031" y="2800"/>
                </a:cubicBezTo>
                <a:cubicBezTo>
                  <a:pt x="42049" y="2796"/>
                  <a:pt x="42130" y="2864"/>
                  <a:pt x="42119" y="2777"/>
                </a:cubicBezTo>
                <a:cubicBezTo>
                  <a:pt x="42160" y="2779"/>
                  <a:pt x="42201" y="2781"/>
                  <a:pt x="42206" y="2755"/>
                </a:cubicBezTo>
                <a:cubicBezTo>
                  <a:pt x="42306" y="2768"/>
                  <a:pt x="42223" y="2919"/>
                  <a:pt x="42295" y="2953"/>
                </a:cubicBezTo>
                <a:cubicBezTo>
                  <a:pt x="42343" y="2924"/>
                  <a:pt x="42269" y="2824"/>
                  <a:pt x="42353" y="2777"/>
                </a:cubicBezTo>
                <a:cubicBezTo>
                  <a:pt x="42340" y="2758"/>
                  <a:pt x="42328" y="2738"/>
                  <a:pt x="42295" y="2733"/>
                </a:cubicBezTo>
                <a:cubicBezTo>
                  <a:pt x="42338" y="2696"/>
                  <a:pt x="42482" y="2755"/>
                  <a:pt x="42412" y="2645"/>
                </a:cubicBezTo>
                <a:cubicBezTo>
                  <a:pt x="42464" y="2642"/>
                  <a:pt x="42473" y="2672"/>
                  <a:pt x="42529" y="2668"/>
                </a:cubicBezTo>
                <a:cubicBezTo>
                  <a:pt x="42507" y="2717"/>
                  <a:pt x="42440" y="2733"/>
                  <a:pt x="42383" y="2755"/>
                </a:cubicBezTo>
                <a:cubicBezTo>
                  <a:pt x="42377" y="2807"/>
                  <a:pt x="42466" y="2733"/>
                  <a:pt x="42470" y="2733"/>
                </a:cubicBezTo>
                <a:cubicBezTo>
                  <a:pt x="42539" y="2732"/>
                  <a:pt x="42530" y="2755"/>
                  <a:pt x="42587" y="2777"/>
                </a:cubicBezTo>
                <a:cubicBezTo>
                  <a:pt x="42664" y="2729"/>
                  <a:pt x="42497" y="2704"/>
                  <a:pt x="42587" y="2645"/>
                </a:cubicBezTo>
                <a:cubicBezTo>
                  <a:pt x="42639" y="2662"/>
                  <a:pt x="42592" y="2686"/>
                  <a:pt x="42587" y="2711"/>
                </a:cubicBezTo>
                <a:cubicBezTo>
                  <a:pt x="42637" y="2719"/>
                  <a:pt x="42642" y="2694"/>
                  <a:pt x="42646" y="2668"/>
                </a:cubicBezTo>
                <a:cubicBezTo>
                  <a:pt x="42719" y="2671"/>
                  <a:pt x="42788" y="2671"/>
                  <a:pt x="42792" y="2624"/>
                </a:cubicBezTo>
                <a:cubicBezTo>
                  <a:pt x="42815" y="2659"/>
                  <a:pt x="42936" y="2618"/>
                  <a:pt x="42910" y="2689"/>
                </a:cubicBezTo>
                <a:cubicBezTo>
                  <a:pt x="42830" y="2705"/>
                  <a:pt x="42851" y="2645"/>
                  <a:pt x="42792" y="2645"/>
                </a:cubicBezTo>
                <a:cubicBezTo>
                  <a:pt x="42818" y="2663"/>
                  <a:pt x="42810" y="2705"/>
                  <a:pt x="42851" y="2711"/>
                </a:cubicBezTo>
                <a:cubicBezTo>
                  <a:pt x="42910" y="2704"/>
                  <a:pt x="42943" y="2716"/>
                  <a:pt x="42939" y="2755"/>
                </a:cubicBezTo>
                <a:cubicBezTo>
                  <a:pt x="42846" y="2768"/>
                  <a:pt x="42849" y="2714"/>
                  <a:pt x="42792" y="2755"/>
                </a:cubicBezTo>
                <a:cubicBezTo>
                  <a:pt x="42851" y="2796"/>
                  <a:pt x="42949" y="2776"/>
                  <a:pt x="43056" y="2777"/>
                </a:cubicBezTo>
                <a:cubicBezTo>
                  <a:pt x="43151" y="2778"/>
                  <a:pt x="43262" y="2777"/>
                  <a:pt x="43349" y="2777"/>
                </a:cubicBezTo>
                <a:cubicBezTo>
                  <a:pt x="43322" y="2694"/>
                  <a:pt x="43114" y="2748"/>
                  <a:pt x="42998" y="2733"/>
                </a:cubicBezTo>
                <a:cubicBezTo>
                  <a:pt x="42944" y="2716"/>
                  <a:pt x="43015" y="2709"/>
                  <a:pt x="43056" y="2711"/>
                </a:cubicBezTo>
                <a:cubicBezTo>
                  <a:pt x="43091" y="2708"/>
                  <a:pt x="43081" y="2671"/>
                  <a:pt x="43086" y="2645"/>
                </a:cubicBezTo>
                <a:cubicBezTo>
                  <a:pt x="43113" y="2669"/>
                  <a:pt x="43194" y="2652"/>
                  <a:pt x="43174" y="2711"/>
                </a:cubicBezTo>
                <a:cubicBezTo>
                  <a:pt x="43222" y="2714"/>
                  <a:pt x="43272" y="2706"/>
                  <a:pt x="43320" y="2711"/>
                </a:cubicBezTo>
                <a:cubicBezTo>
                  <a:pt x="43314" y="2711"/>
                  <a:pt x="43334" y="2748"/>
                  <a:pt x="43349" y="2733"/>
                </a:cubicBezTo>
                <a:cubicBezTo>
                  <a:pt x="43383" y="2702"/>
                  <a:pt x="43362" y="2732"/>
                  <a:pt x="43349" y="2755"/>
                </a:cubicBezTo>
                <a:cubicBezTo>
                  <a:pt x="43408" y="2763"/>
                  <a:pt x="43441" y="2751"/>
                  <a:pt x="43437" y="2711"/>
                </a:cubicBezTo>
                <a:cubicBezTo>
                  <a:pt x="43509" y="2738"/>
                  <a:pt x="43574" y="2702"/>
                  <a:pt x="43642" y="2711"/>
                </a:cubicBezTo>
                <a:cubicBezTo>
                  <a:pt x="43647" y="2713"/>
                  <a:pt x="43638" y="2753"/>
                  <a:pt x="43642" y="2755"/>
                </a:cubicBezTo>
                <a:cubicBezTo>
                  <a:pt x="43685" y="2778"/>
                  <a:pt x="43796" y="2736"/>
                  <a:pt x="43848" y="2755"/>
                </a:cubicBezTo>
                <a:cubicBezTo>
                  <a:pt x="43873" y="2833"/>
                  <a:pt x="43772" y="2868"/>
                  <a:pt x="43877" y="2887"/>
                </a:cubicBezTo>
                <a:cubicBezTo>
                  <a:pt x="43914" y="2882"/>
                  <a:pt x="43915" y="2822"/>
                  <a:pt x="43877" y="2821"/>
                </a:cubicBezTo>
                <a:cubicBezTo>
                  <a:pt x="43894" y="2765"/>
                  <a:pt x="44182" y="2725"/>
                  <a:pt x="44288" y="2755"/>
                </a:cubicBezTo>
                <a:cubicBezTo>
                  <a:pt x="44290" y="2756"/>
                  <a:pt x="44251" y="2790"/>
                  <a:pt x="44258" y="2800"/>
                </a:cubicBezTo>
                <a:cubicBezTo>
                  <a:pt x="44334" y="2781"/>
                  <a:pt x="44402" y="2735"/>
                  <a:pt x="44580" y="2755"/>
                </a:cubicBezTo>
                <a:cubicBezTo>
                  <a:pt x="44614" y="2747"/>
                  <a:pt x="44655" y="2716"/>
                  <a:pt x="44610" y="2711"/>
                </a:cubicBezTo>
                <a:cubicBezTo>
                  <a:pt x="44623" y="2679"/>
                  <a:pt x="44636" y="2713"/>
                  <a:pt x="44668" y="2711"/>
                </a:cubicBezTo>
                <a:cubicBezTo>
                  <a:pt x="44695" y="2701"/>
                  <a:pt x="44721" y="2692"/>
                  <a:pt x="44728" y="2668"/>
                </a:cubicBezTo>
                <a:cubicBezTo>
                  <a:pt x="44788" y="2679"/>
                  <a:pt x="44789" y="2702"/>
                  <a:pt x="44757" y="2733"/>
                </a:cubicBezTo>
                <a:cubicBezTo>
                  <a:pt x="44794" y="2735"/>
                  <a:pt x="44844" y="2736"/>
                  <a:pt x="44844" y="2711"/>
                </a:cubicBezTo>
                <a:cubicBezTo>
                  <a:pt x="44844" y="2676"/>
                  <a:pt x="44878" y="2711"/>
                  <a:pt x="44874" y="2711"/>
                </a:cubicBezTo>
                <a:cubicBezTo>
                  <a:pt x="44911" y="2709"/>
                  <a:pt x="44990" y="2656"/>
                  <a:pt x="45020" y="2624"/>
                </a:cubicBezTo>
                <a:cubicBezTo>
                  <a:pt x="45051" y="2621"/>
                  <a:pt x="45079" y="2718"/>
                  <a:pt x="45108" y="2645"/>
                </a:cubicBezTo>
                <a:cubicBezTo>
                  <a:pt x="45151" y="2659"/>
                  <a:pt x="45128" y="2679"/>
                  <a:pt x="45108" y="2689"/>
                </a:cubicBezTo>
                <a:cubicBezTo>
                  <a:pt x="45043" y="2721"/>
                  <a:pt x="45044" y="2689"/>
                  <a:pt x="44932" y="2689"/>
                </a:cubicBezTo>
                <a:cubicBezTo>
                  <a:pt x="44926" y="2724"/>
                  <a:pt x="45000" y="2696"/>
                  <a:pt x="45020" y="2711"/>
                </a:cubicBezTo>
                <a:cubicBezTo>
                  <a:pt x="45054" y="2736"/>
                  <a:pt x="45030" y="2708"/>
                  <a:pt x="45078" y="2711"/>
                </a:cubicBezTo>
                <a:cubicBezTo>
                  <a:pt x="45158" y="2716"/>
                  <a:pt x="45188" y="2730"/>
                  <a:pt x="45314" y="2711"/>
                </a:cubicBezTo>
                <a:cubicBezTo>
                  <a:pt x="45324" y="2674"/>
                  <a:pt x="45290" y="2670"/>
                  <a:pt x="45254" y="2668"/>
                </a:cubicBezTo>
                <a:cubicBezTo>
                  <a:pt x="45145" y="2661"/>
                  <a:pt x="45341" y="2612"/>
                  <a:pt x="45314" y="2668"/>
                </a:cubicBezTo>
                <a:cubicBezTo>
                  <a:pt x="45331" y="2661"/>
                  <a:pt x="45426" y="2612"/>
                  <a:pt x="45430" y="2668"/>
                </a:cubicBezTo>
                <a:cubicBezTo>
                  <a:pt x="45454" y="2663"/>
                  <a:pt x="45460" y="2645"/>
                  <a:pt x="45489" y="2645"/>
                </a:cubicBezTo>
                <a:cubicBezTo>
                  <a:pt x="45559" y="2657"/>
                  <a:pt x="45418" y="2708"/>
                  <a:pt x="45401" y="2668"/>
                </a:cubicBezTo>
                <a:cubicBezTo>
                  <a:pt x="45393" y="2703"/>
                  <a:pt x="45429" y="2705"/>
                  <a:pt x="45430" y="2733"/>
                </a:cubicBezTo>
                <a:cubicBezTo>
                  <a:pt x="45454" y="2721"/>
                  <a:pt x="45478" y="2710"/>
                  <a:pt x="45518" y="2711"/>
                </a:cubicBezTo>
                <a:cubicBezTo>
                  <a:pt x="45635" y="2704"/>
                  <a:pt x="45486" y="2635"/>
                  <a:pt x="45607" y="2645"/>
                </a:cubicBezTo>
                <a:cubicBezTo>
                  <a:pt x="45609" y="2705"/>
                  <a:pt x="45557" y="2689"/>
                  <a:pt x="45607" y="2733"/>
                </a:cubicBezTo>
                <a:cubicBezTo>
                  <a:pt x="45667" y="2753"/>
                  <a:pt x="45738" y="2676"/>
                  <a:pt x="45665" y="2668"/>
                </a:cubicBezTo>
                <a:cubicBezTo>
                  <a:pt x="45668" y="2618"/>
                  <a:pt x="45789" y="2658"/>
                  <a:pt x="45841" y="2645"/>
                </a:cubicBezTo>
                <a:cubicBezTo>
                  <a:pt x="45821" y="2728"/>
                  <a:pt x="45744" y="2629"/>
                  <a:pt x="45724" y="2711"/>
                </a:cubicBezTo>
                <a:cubicBezTo>
                  <a:pt x="45729" y="2735"/>
                  <a:pt x="45921" y="2696"/>
                  <a:pt x="46046" y="2711"/>
                </a:cubicBezTo>
                <a:cubicBezTo>
                  <a:pt x="46098" y="2706"/>
                  <a:pt x="46113" y="2674"/>
                  <a:pt x="46104" y="2624"/>
                </a:cubicBezTo>
                <a:cubicBezTo>
                  <a:pt x="46166" y="2635"/>
                  <a:pt x="46167" y="2657"/>
                  <a:pt x="46134" y="2689"/>
                </a:cubicBezTo>
                <a:cubicBezTo>
                  <a:pt x="46196" y="2699"/>
                  <a:pt x="46190" y="2658"/>
                  <a:pt x="46193" y="2624"/>
                </a:cubicBezTo>
                <a:cubicBezTo>
                  <a:pt x="46241" y="2624"/>
                  <a:pt x="46290" y="2624"/>
                  <a:pt x="46339" y="2624"/>
                </a:cubicBezTo>
                <a:cubicBezTo>
                  <a:pt x="46307" y="2674"/>
                  <a:pt x="46295" y="2651"/>
                  <a:pt x="46398" y="2668"/>
                </a:cubicBezTo>
                <a:cubicBezTo>
                  <a:pt x="46436" y="2674"/>
                  <a:pt x="46560" y="2696"/>
                  <a:pt x="46603" y="2645"/>
                </a:cubicBezTo>
                <a:cubicBezTo>
                  <a:pt x="46602" y="2624"/>
                  <a:pt x="46567" y="2628"/>
                  <a:pt x="46544" y="2624"/>
                </a:cubicBezTo>
                <a:cubicBezTo>
                  <a:pt x="46589" y="2564"/>
                  <a:pt x="46666" y="2662"/>
                  <a:pt x="46691" y="2689"/>
                </a:cubicBezTo>
                <a:cubicBezTo>
                  <a:pt x="46806" y="2664"/>
                  <a:pt x="46800" y="2684"/>
                  <a:pt x="46925" y="2668"/>
                </a:cubicBezTo>
                <a:cubicBezTo>
                  <a:pt x="46899" y="2590"/>
                  <a:pt x="46922" y="2613"/>
                  <a:pt x="46896" y="2535"/>
                </a:cubicBezTo>
                <a:cubicBezTo>
                  <a:pt x="46922" y="2579"/>
                  <a:pt x="47044" y="2541"/>
                  <a:pt x="46955" y="2513"/>
                </a:cubicBezTo>
                <a:cubicBezTo>
                  <a:pt x="46968" y="2481"/>
                  <a:pt x="46980" y="2515"/>
                  <a:pt x="47013" y="2513"/>
                </a:cubicBezTo>
                <a:cubicBezTo>
                  <a:pt x="47101" y="2513"/>
                  <a:pt x="47189" y="2513"/>
                  <a:pt x="47277" y="2513"/>
                </a:cubicBezTo>
                <a:cubicBezTo>
                  <a:pt x="47276" y="2534"/>
                  <a:pt x="47241" y="2530"/>
                  <a:pt x="47219" y="2535"/>
                </a:cubicBezTo>
                <a:cubicBezTo>
                  <a:pt x="47199" y="2535"/>
                  <a:pt x="47179" y="2535"/>
                  <a:pt x="47159" y="2535"/>
                </a:cubicBezTo>
                <a:cubicBezTo>
                  <a:pt x="47120" y="2535"/>
                  <a:pt x="47082" y="2535"/>
                  <a:pt x="47043" y="2535"/>
                </a:cubicBezTo>
                <a:cubicBezTo>
                  <a:pt x="47016" y="2545"/>
                  <a:pt x="46990" y="2555"/>
                  <a:pt x="46984" y="2579"/>
                </a:cubicBezTo>
                <a:cubicBezTo>
                  <a:pt x="47000" y="2611"/>
                  <a:pt x="47154" y="2561"/>
                  <a:pt x="47219" y="2557"/>
                </a:cubicBezTo>
                <a:cubicBezTo>
                  <a:pt x="47219" y="2578"/>
                  <a:pt x="47254" y="2575"/>
                  <a:pt x="47277" y="2579"/>
                </a:cubicBezTo>
                <a:cubicBezTo>
                  <a:pt x="47226" y="2654"/>
                  <a:pt x="47286" y="2662"/>
                  <a:pt x="47365" y="2689"/>
                </a:cubicBezTo>
                <a:cubicBezTo>
                  <a:pt x="47422" y="2701"/>
                  <a:pt x="47471" y="2580"/>
                  <a:pt x="47365" y="2602"/>
                </a:cubicBezTo>
                <a:cubicBezTo>
                  <a:pt x="47372" y="2573"/>
                  <a:pt x="47423" y="2579"/>
                  <a:pt x="47423" y="2602"/>
                </a:cubicBezTo>
                <a:cubicBezTo>
                  <a:pt x="47493" y="2602"/>
                  <a:pt x="47510" y="2563"/>
                  <a:pt x="47599" y="2579"/>
                </a:cubicBezTo>
                <a:cubicBezTo>
                  <a:pt x="47644" y="2672"/>
                  <a:pt x="47447" y="2582"/>
                  <a:pt x="47453" y="2645"/>
                </a:cubicBezTo>
                <a:cubicBezTo>
                  <a:pt x="47521" y="2716"/>
                  <a:pt x="47583" y="2599"/>
                  <a:pt x="47687" y="2624"/>
                </a:cubicBezTo>
                <a:cubicBezTo>
                  <a:pt x="47692" y="2597"/>
                  <a:pt x="47681" y="2584"/>
                  <a:pt x="47659" y="2579"/>
                </a:cubicBezTo>
                <a:cubicBezTo>
                  <a:pt x="47689" y="2530"/>
                  <a:pt x="47842" y="2570"/>
                  <a:pt x="47922" y="2557"/>
                </a:cubicBezTo>
                <a:cubicBezTo>
                  <a:pt x="47864" y="2602"/>
                  <a:pt x="47914" y="2616"/>
                  <a:pt x="47951" y="2645"/>
                </a:cubicBezTo>
                <a:cubicBezTo>
                  <a:pt x="48015" y="2650"/>
                  <a:pt x="48044" y="2627"/>
                  <a:pt x="48039" y="2579"/>
                </a:cubicBezTo>
                <a:cubicBezTo>
                  <a:pt x="48068" y="2579"/>
                  <a:pt x="48062" y="2606"/>
                  <a:pt x="48068" y="2624"/>
                </a:cubicBezTo>
                <a:cubicBezTo>
                  <a:pt x="48158" y="2608"/>
                  <a:pt x="48124" y="2608"/>
                  <a:pt x="48215" y="2624"/>
                </a:cubicBezTo>
                <a:cubicBezTo>
                  <a:pt x="48258" y="2614"/>
                  <a:pt x="48203" y="2596"/>
                  <a:pt x="48215" y="2557"/>
                </a:cubicBezTo>
                <a:cubicBezTo>
                  <a:pt x="48264" y="2557"/>
                  <a:pt x="48313" y="2557"/>
                  <a:pt x="48361" y="2557"/>
                </a:cubicBezTo>
                <a:cubicBezTo>
                  <a:pt x="48367" y="2642"/>
                  <a:pt x="48338" y="2565"/>
                  <a:pt x="48273" y="2579"/>
                </a:cubicBezTo>
                <a:cubicBezTo>
                  <a:pt x="48237" y="2638"/>
                  <a:pt x="48345" y="2606"/>
                  <a:pt x="48361" y="2624"/>
                </a:cubicBezTo>
                <a:cubicBezTo>
                  <a:pt x="48370" y="2633"/>
                  <a:pt x="48325" y="2668"/>
                  <a:pt x="48361" y="2711"/>
                </a:cubicBezTo>
                <a:cubicBezTo>
                  <a:pt x="48382" y="2736"/>
                  <a:pt x="48407" y="2758"/>
                  <a:pt x="48361" y="2800"/>
                </a:cubicBezTo>
                <a:cubicBezTo>
                  <a:pt x="48428" y="2805"/>
                  <a:pt x="48471" y="2793"/>
                  <a:pt x="48479" y="2755"/>
                </a:cubicBezTo>
                <a:cubicBezTo>
                  <a:pt x="48498" y="2733"/>
                  <a:pt x="48547" y="2732"/>
                  <a:pt x="48537" y="2689"/>
                </a:cubicBezTo>
                <a:cubicBezTo>
                  <a:pt x="48525" y="2657"/>
                  <a:pt x="48511" y="2692"/>
                  <a:pt x="48479" y="2689"/>
                </a:cubicBezTo>
                <a:cubicBezTo>
                  <a:pt x="48431" y="2695"/>
                  <a:pt x="48428" y="2668"/>
                  <a:pt x="48391" y="2668"/>
                </a:cubicBezTo>
                <a:cubicBezTo>
                  <a:pt x="48416" y="2635"/>
                  <a:pt x="48435" y="2597"/>
                  <a:pt x="48508" y="2602"/>
                </a:cubicBezTo>
                <a:cubicBezTo>
                  <a:pt x="48465" y="2563"/>
                  <a:pt x="48526" y="2468"/>
                  <a:pt x="48537" y="2403"/>
                </a:cubicBezTo>
                <a:cubicBezTo>
                  <a:pt x="48582" y="2404"/>
                  <a:pt x="48634" y="2464"/>
                  <a:pt x="48537" y="2447"/>
                </a:cubicBezTo>
                <a:cubicBezTo>
                  <a:pt x="48571" y="2498"/>
                  <a:pt x="48731" y="2462"/>
                  <a:pt x="48743" y="2425"/>
                </a:cubicBezTo>
                <a:cubicBezTo>
                  <a:pt x="48812" y="2431"/>
                  <a:pt x="48709" y="2483"/>
                  <a:pt x="48713" y="2513"/>
                </a:cubicBezTo>
                <a:cubicBezTo>
                  <a:pt x="48651" y="2459"/>
                  <a:pt x="48583" y="2533"/>
                  <a:pt x="48537" y="2491"/>
                </a:cubicBezTo>
                <a:cubicBezTo>
                  <a:pt x="48537" y="2506"/>
                  <a:pt x="48537" y="2521"/>
                  <a:pt x="48537" y="2535"/>
                </a:cubicBezTo>
                <a:cubicBezTo>
                  <a:pt x="48549" y="2560"/>
                  <a:pt x="48575" y="2538"/>
                  <a:pt x="48625" y="2535"/>
                </a:cubicBezTo>
                <a:cubicBezTo>
                  <a:pt x="48696" y="2531"/>
                  <a:pt x="48815" y="2539"/>
                  <a:pt x="48889" y="2535"/>
                </a:cubicBezTo>
                <a:cubicBezTo>
                  <a:pt x="48881" y="2484"/>
                  <a:pt x="48811" y="2485"/>
                  <a:pt x="48772" y="2513"/>
                </a:cubicBezTo>
                <a:cubicBezTo>
                  <a:pt x="48685" y="2508"/>
                  <a:pt x="48886" y="2429"/>
                  <a:pt x="48889" y="2491"/>
                </a:cubicBezTo>
                <a:cubicBezTo>
                  <a:pt x="48916" y="2475"/>
                  <a:pt x="48933" y="2451"/>
                  <a:pt x="48948" y="2425"/>
                </a:cubicBezTo>
                <a:cubicBezTo>
                  <a:pt x="49000" y="2441"/>
                  <a:pt x="48952" y="2465"/>
                  <a:pt x="48948" y="2491"/>
                </a:cubicBezTo>
                <a:cubicBezTo>
                  <a:pt x="48953" y="2509"/>
                  <a:pt x="48977" y="2513"/>
                  <a:pt x="48977" y="2535"/>
                </a:cubicBezTo>
                <a:cubicBezTo>
                  <a:pt x="49033" y="2561"/>
                  <a:pt x="49023" y="2494"/>
                  <a:pt x="49036" y="2491"/>
                </a:cubicBezTo>
                <a:cubicBezTo>
                  <a:pt x="49095" y="2477"/>
                  <a:pt x="49214" y="2563"/>
                  <a:pt x="49211" y="2469"/>
                </a:cubicBezTo>
                <a:cubicBezTo>
                  <a:pt x="49297" y="2464"/>
                  <a:pt x="49301" y="2519"/>
                  <a:pt x="49387" y="2513"/>
                </a:cubicBezTo>
                <a:cubicBezTo>
                  <a:pt x="49380" y="2489"/>
                  <a:pt x="49329" y="2498"/>
                  <a:pt x="49329" y="2469"/>
                </a:cubicBezTo>
                <a:cubicBezTo>
                  <a:pt x="49328" y="2447"/>
                  <a:pt x="49293" y="2452"/>
                  <a:pt x="49270" y="2447"/>
                </a:cubicBezTo>
                <a:cubicBezTo>
                  <a:pt x="49320" y="2384"/>
                  <a:pt x="49505" y="2402"/>
                  <a:pt x="49652" y="2403"/>
                </a:cubicBezTo>
                <a:cubicBezTo>
                  <a:pt x="49719" y="2404"/>
                  <a:pt x="49906" y="2369"/>
                  <a:pt x="49974" y="2403"/>
                </a:cubicBezTo>
                <a:cubicBezTo>
                  <a:pt x="49986" y="2409"/>
                  <a:pt x="49966" y="2458"/>
                  <a:pt x="50002" y="2447"/>
                </a:cubicBezTo>
                <a:cubicBezTo>
                  <a:pt x="49997" y="2479"/>
                  <a:pt x="49857" y="2426"/>
                  <a:pt x="49768" y="2447"/>
                </a:cubicBezTo>
                <a:cubicBezTo>
                  <a:pt x="49736" y="2452"/>
                  <a:pt x="49748" y="2491"/>
                  <a:pt x="49709" y="2491"/>
                </a:cubicBezTo>
                <a:cubicBezTo>
                  <a:pt x="49721" y="2540"/>
                  <a:pt x="49892" y="2488"/>
                  <a:pt x="49798" y="2557"/>
                </a:cubicBezTo>
                <a:cubicBezTo>
                  <a:pt x="49887" y="2558"/>
                  <a:pt x="49947" y="2537"/>
                  <a:pt x="49974" y="2491"/>
                </a:cubicBezTo>
                <a:cubicBezTo>
                  <a:pt x="50020" y="2513"/>
                  <a:pt x="50041" y="2549"/>
                  <a:pt x="50002" y="2579"/>
                </a:cubicBezTo>
                <a:cubicBezTo>
                  <a:pt x="50067" y="2591"/>
                  <a:pt x="50044" y="2537"/>
                  <a:pt x="50090" y="2535"/>
                </a:cubicBezTo>
                <a:cubicBezTo>
                  <a:pt x="50150" y="2510"/>
                  <a:pt x="50133" y="2574"/>
                  <a:pt x="50149" y="2579"/>
                </a:cubicBezTo>
                <a:cubicBezTo>
                  <a:pt x="50213" y="2600"/>
                  <a:pt x="50253" y="2560"/>
                  <a:pt x="50324" y="2557"/>
                </a:cubicBezTo>
                <a:cubicBezTo>
                  <a:pt x="50322" y="2590"/>
                  <a:pt x="50388" y="2566"/>
                  <a:pt x="50413" y="2579"/>
                </a:cubicBezTo>
                <a:cubicBezTo>
                  <a:pt x="50423" y="2584"/>
                  <a:pt x="50406" y="2616"/>
                  <a:pt x="50413" y="2624"/>
                </a:cubicBezTo>
                <a:cubicBezTo>
                  <a:pt x="50435" y="2645"/>
                  <a:pt x="50533" y="2648"/>
                  <a:pt x="50560" y="2602"/>
                </a:cubicBezTo>
                <a:cubicBezTo>
                  <a:pt x="50541" y="2564"/>
                  <a:pt x="50492" y="2587"/>
                  <a:pt x="50502" y="2624"/>
                </a:cubicBezTo>
                <a:cubicBezTo>
                  <a:pt x="50477" y="2619"/>
                  <a:pt x="50472" y="2602"/>
                  <a:pt x="50443" y="2602"/>
                </a:cubicBezTo>
                <a:cubicBezTo>
                  <a:pt x="50448" y="2582"/>
                  <a:pt x="50431" y="2581"/>
                  <a:pt x="50413" y="2579"/>
                </a:cubicBezTo>
                <a:cubicBezTo>
                  <a:pt x="50471" y="2501"/>
                  <a:pt x="50548" y="2572"/>
                  <a:pt x="50677" y="2557"/>
                </a:cubicBezTo>
                <a:cubicBezTo>
                  <a:pt x="50677" y="2578"/>
                  <a:pt x="50641" y="2575"/>
                  <a:pt x="50618" y="2579"/>
                </a:cubicBezTo>
                <a:cubicBezTo>
                  <a:pt x="50583" y="2592"/>
                  <a:pt x="50637" y="2663"/>
                  <a:pt x="50589" y="2711"/>
                </a:cubicBezTo>
                <a:cubicBezTo>
                  <a:pt x="50583" y="2786"/>
                  <a:pt x="50655" y="2669"/>
                  <a:pt x="50677" y="2689"/>
                </a:cubicBezTo>
                <a:cubicBezTo>
                  <a:pt x="50712" y="2721"/>
                  <a:pt x="50699" y="2681"/>
                  <a:pt x="50707" y="2645"/>
                </a:cubicBezTo>
                <a:cubicBezTo>
                  <a:pt x="50764" y="2675"/>
                  <a:pt x="50845" y="2687"/>
                  <a:pt x="50911" y="2711"/>
                </a:cubicBezTo>
                <a:cubicBezTo>
                  <a:pt x="50897" y="2651"/>
                  <a:pt x="50801" y="2628"/>
                  <a:pt x="50736" y="2579"/>
                </a:cubicBezTo>
                <a:cubicBezTo>
                  <a:pt x="50761" y="2546"/>
                  <a:pt x="50809" y="2531"/>
                  <a:pt x="50882" y="2535"/>
                </a:cubicBezTo>
                <a:cubicBezTo>
                  <a:pt x="50870" y="2492"/>
                  <a:pt x="50748" y="2533"/>
                  <a:pt x="50794" y="2447"/>
                </a:cubicBezTo>
                <a:cubicBezTo>
                  <a:pt x="50829" y="2440"/>
                  <a:pt x="50809" y="2483"/>
                  <a:pt x="50824" y="2491"/>
                </a:cubicBezTo>
                <a:cubicBezTo>
                  <a:pt x="50862" y="2510"/>
                  <a:pt x="50962" y="2473"/>
                  <a:pt x="50941" y="2557"/>
                </a:cubicBezTo>
                <a:cubicBezTo>
                  <a:pt x="50982" y="2559"/>
                  <a:pt x="51024" y="2561"/>
                  <a:pt x="51029" y="2535"/>
                </a:cubicBezTo>
                <a:cubicBezTo>
                  <a:pt x="51097" y="2542"/>
                  <a:pt x="50995" y="2594"/>
                  <a:pt x="50999" y="2624"/>
                </a:cubicBezTo>
                <a:cubicBezTo>
                  <a:pt x="51080" y="2618"/>
                  <a:pt x="51089" y="2558"/>
                  <a:pt x="51117" y="2513"/>
                </a:cubicBezTo>
                <a:cubicBezTo>
                  <a:pt x="51142" y="2530"/>
                  <a:pt x="51183" y="2537"/>
                  <a:pt x="51233" y="2535"/>
                </a:cubicBezTo>
                <a:cubicBezTo>
                  <a:pt x="51214" y="2574"/>
                  <a:pt x="51201" y="2603"/>
                  <a:pt x="51233" y="2624"/>
                </a:cubicBezTo>
                <a:cubicBezTo>
                  <a:pt x="51152" y="2677"/>
                  <a:pt x="51097" y="2597"/>
                  <a:pt x="51029" y="2645"/>
                </a:cubicBezTo>
                <a:cubicBezTo>
                  <a:pt x="51041" y="2679"/>
                  <a:pt x="51120" y="2664"/>
                  <a:pt x="51087" y="2733"/>
                </a:cubicBezTo>
                <a:cubicBezTo>
                  <a:pt x="51150" y="2678"/>
                  <a:pt x="51301" y="2688"/>
                  <a:pt x="51410" y="2668"/>
                </a:cubicBezTo>
                <a:cubicBezTo>
                  <a:pt x="51422" y="2641"/>
                  <a:pt x="51358" y="2656"/>
                  <a:pt x="51352" y="2645"/>
                </a:cubicBezTo>
                <a:cubicBezTo>
                  <a:pt x="51316" y="2591"/>
                  <a:pt x="51407" y="2540"/>
                  <a:pt x="51381" y="2469"/>
                </a:cubicBezTo>
                <a:cubicBezTo>
                  <a:pt x="51410" y="2483"/>
                  <a:pt x="51411" y="2519"/>
                  <a:pt x="51468" y="2513"/>
                </a:cubicBezTo>
                <a:cubicBezTo>
                  <a:pt x="51538" y="2522"/>
                  <a:pt x="51452" y="2413"/>
                  <a:pt x="51556" y="2447"/>
                </a:cubicBezTo>
                <a:cubicBezTo>
                  <a:pt x="51562" y="2465"/>
                  <a:pt x="51545" y="2468"/>
                  <a:pt x="51527" y="2469"/>
                </a:cubicBezTo>
                <a:cubicBezTo>
                  <a:pt x="51495" y="2519"/>
                  <a:pt x="51668" y="2542"/>
                  <a:pt x="51585" y="2579"/>
                </a:cubicBezTo>
                <a:cubicBezTo>
                  <a:pt x="51605" y="2609"/>
                  <a:pt x="51648" y="2620"/>
                  <a:pt x="51703" y="2624"/>
                </a:cubicBezTo>
                <a:cubicBezTo>
                  <a:pt x="51714" y="2585"/>
                  <a:pt x="51680" y="2582"/>
                  <a:pt x="51644" y="2579"/>
                </a:cubicBezTo>
                <a:cubicBezTo>
                  <a:pt x="51726" y="2530"/>
                  <a:pt x="51727" y="2488"/>
                  <a:pt x="51703" y="2403"/>
                </a:cubicBezTo>
                <a:cubicBezTo>
                  <a:pt x="51748" y="2413"/>
                  <a:pt x="51728" y="2473"/>
                  <a:pt x="51820" y="2447"/>
                </a:cubicBezTo>
                <a:cubicBezTo>
                  <a:pt x="51761" y="2492"/>
                  <a:pt x="51834" y="2491"/>
                  <a:pt x="51849" y="2535"/>
                </a:cubicBezTo>
                <a:cubicBezTo>
                  <a:pt x="51889" y="2521"/>
                  <a:pt x="51904" y="2488"/>
                  <a:pt x="51909" y="2447"/>
                </a:cubicBezTo>
                <a:cubicBezTo>
                  <a:pt x="51936" y="2447"/>
                  <a:pt x="51930" y="2474"/>
                  <a:pt x="51938" y="2491"/>
                </a:cubicBezTo>
                <a:cubicBezTo>
                  <a:pt x="52111" y="2504"/>
                  <a:pt x="52198" y="2452"/>
                  <a:pt x="52377" y="2469"/>
                </a:cubicBezTo>
                <a:cubicBezTo>
                  <a:pt x="52446" y="2462"/>
                  <a:pt x="52395" y="2365"/>
                  <a:pt x="52494" y="2381"/>
                </a:cubicBezTo>
                <a:cubicBezTo>
                  <a:pt x="52478" y="2413"/>
                  <a:pt x="52529" y="2494"/>
                  <a:pt x="52465" y="2491"/>
                </a:cubicBezTo>
                <a:cubicBezTo>
                  <a:pt x="52520" y="2534"/>
                  <a:pt x="52568" y="2528"/>
                  <a:pt x="52641" y="2513"/>
                </a:cubicBezTo>
                <a:cubicBezTo>
                  <a:pt x="52635" y="2488"/>
                  <a:pt x="52587" y="2494"/>
                  <a:pt x="52554" y="2491"/>
                </a:cubicBezTo>
                <a:cubicBezTo>
                  <a:pt x="52542" y="2444"/>
                  <a:pt x="52755" y="2456"/>
                  <a:pt x="52669" y="2425"/>
                </a:cubicBezTo>
                <a:cubicBezTo>
                  <a:pt x="52689" y="2387"/>
                  <a:pt x="52737" y="2411"/>
                  <a:pt x="52729" y="2447"/>
                </a:cubicBezTo>
                <a:cubicBezTo>
                  <a:pt x="52813" y="2444"/>
                  <a:pt x="52921" y="2459"/>
                  <a:pt x="52963" y="2425"/>
                </a:cubicBezTo>
                <a:cubicBezTo>
                  <a:pt x="52950" y="2405"/>
                  <a:pt x="52937" y="2386"/>
                  <a:pt x="52905" y="2381"/>
                </a:cubicBezTo>
                <a:cubicBezTo>
                  <a:pt x="52912" y="2324"/>
                  <a:pt x="52954" y="2411"/>
                  <a:pt x="53021" y="2381"/>
                </a:cubicBezTo>
                <a:cubicBezTo>
                  <a:pt x="53007" y="2398"/>
                  <a:pt x="52990" y="2417"/>
                  <a:pt x="52993" y="2447"/>
                </a:cubicBezTo>
                <a:cubicBezTo>
                  <a:pt x="53044" y="2450"/>
                  <a:pt x="53054" y="2420"/>
                  <a:pt x="53111" y="2425"/>
                </a:cubicBezTo>
                <a:cubicBezTo>
                  <a:pt x="53095" y="2407"/>
                  <a:pt x="53079" y="2389"/>
                  <a:pt x="53081" y="2359"/>
                </a:cubicBezTo>
                <a:cubicBezTo>
                  <a:pt x="53122" y="2378"/>
                  <a:pt x="53194" y="2377"/>
                  <a:pt x="53168" y="2447"/>
                </a:cubicBezTo>
                <a:cubicBezTo>
                  <a:pt x="53325" y="2453"/>
                  <a:pt x="53158" y="2353"/>
                  <a:pt x="53315" y="2359"/>
                </a:cubicBezTo>
                <a:cubicBezTo>
                  <a:pt x="53315" y="2389"/>
                  <a:pt x="53315" y="2417"/>
                  <a:pt x="53315" y="2447"/>
                </a:cubicBezTo>
                <a:cubicBezTo>
                  <a:pt x="53366" y="2441"/>
                  <a:pt x="53382" y="2409"/>
                  <a:pt x="53374" y="2359"/>
                </a:cubicBezTo>
                <a:cubicBezTo>
                  <a:pt x="53408" y="2363"/>
                  <a:pt x="53397" y="2399"/>
                  <a:pt x="53403" y="2425"/>
                </a:cubicBezTo>
                <a:cubicBezTo>
                  <a:pt x="53438" y="2422"/>
                  <a:pt x="53427" y="2384"/>
                  <a:pt x="53433" y="2359"/>
                </a:cubicBezTo>
                <a:cubicBezTo>
                  <a:pt x="53466" y="2363"/>
                  <a:pt x="53484" y="2354"/>
                  <a:pt x="53490" y="2336"/>
                </a:cubicBezTo>
                <a:cubicBezTo>
                  <a:pt x="53584" y="2370"/>
                  <a:pt x="53715" y="2273"/>
                  <a:pt x="53696" y="2359"/>
                </a:cubicBezTo>
                <a:cubicBezTo>
                  <a:pt x="53755" y="2347"/>
                  <a:pt x="53754" y="2293"/>
                  <a:pt x="53812" y="2336"/>
                </a:cubicBezTo>
                <a:cubicBezTo>
                  <a:pt x="53809" y="2378"/>
                  <a:pt x="53716" y="2352"/>
                  <a:pt x="53725" y="2403"/>
                </a:cubicBezTo>
                <a:cubicBezTo>
                  <a:pt x="53902" y="2365"/>
                  <a:pt x="53974" y="2429"/>
                  <a:pt x="54164" y="2381"/>
                </a:cubicBezTo>
                <a:cubicBezTo>
                  <a:pt x="54206" y="2435"/>
                  <a:pt x="54265" y="2420"/>
                  <a:pt x="54341" y="2403"/>
                </a:cubicBezTo>
                <a:cubicBezTo>
                  <a:pt x="54367" y="2387"/>
                  <a:pt x="54386" y="2363"/>
                  <a:pt x="54399" y="2336"/>
                </a:cubicBezTo>
                <a:cubicBezTo>
                  <a:pt x="54393" y="2312"/>
                  <a:pt x="54369" y="2324"/>
                  <a:pt x="54369" y="2336"/>
                </a:cubicBezTo>
                <a:cubicBezTo>
                  <a:pt x="54305" y="2314"/>
                  <a:pt x="54443" y="2261"/>
                  <a:pt x="54517" y="2270"/>
                </a:cubicBezTo>
                <a:cubicBezTo>
                  <a:pt x="54514" y="2302"/>
                  <a:pt x="54511" y="2333"/>
                  <a:pt x="54546" y="2336"/>
                </a:cubicBezTo>
                <a:cubicBezTo>
                  <a:pt x="54545" y="2359"/>
                  <a:pt x="54509" y="2354"/>
                  <a:pt x="54487" y="2359"/>
                </a:cubicBezTo>
                <a:cubicBezTo>
                  <a:pt x="54508" y="2377"/>
                  <a:pt x="54533" y="2419"/>
                  <a:pt x="54487" y="2425"/>
                </a:cubicBezTo>
                <a:cubicBezTo>
                  <a:pt x="54516" y="2461"/>
                  <a:pt x="54565" y="2476"/>
                  <a:pt x="54605" y="2447"/>
                </a:cubicBezTo>
                <a:cubicBezTo>
                  <a:pt x="54664" y="2441"/>
                  <a:pt x="54613" y="2350"/>
                  <a:pt x="54663" y="2336"/>
                </a:cubicBezTo>
                <a:cubicBezTo>
                  <a:pt x="54738" y="2333"/>
                  <a:pt x="54735" y="2345"/>
                  <a:pt x="54810" y="2359"/>
                </a:cubicBezTo>
                <a:cubicBezTo>
                  <a:pt x="54783" y="2354"/>
                  <a:pt x="54974" y="2419"/>
                  <a:pt x="55015" y="2381"/>
                </a:cubicBezTo>
                <a:cubicBezTo>
                  <a:pt x="55051" y="2348"/>
                  <a:pt x="55060" y="2403"/>
                  <a:pt x="55132" y="2359"/>
                </a:cubicBezTo>
                <a:cubicBezTo>
                  <a:pt x="55124" y="2329"/>
                  <a:pt x="55058" y="2341"/>
                  <a:pt x="55015" y="2336"/>
                </a:cubicBezTo>
                <a:cubicBezTo>
                  <a:pt x="55028" y="2248"/>
                  <a:pt x="55270" y="2336"/>
                  <a:pt x="55192" y="2381"/>
                </a:cubicBezTo>
                <a:cubicBezTo>
                  <a:pt x="55267" y="2387"/>
                  <a:pt x="55287" y="2350"/>
                  <a:pt x="55278" y="2293"/>
                </a:cubicBezTo>
                <a:cubicBezTo>
                  <a:pt x="55309" y="2290"/>
                  <a:pt x="55337" y="2387"/>
                  <a:pt x="55367" y="2315"/>
                </a:cubicBezTo>
                <a:cubicBezTo>
                  <a:pt x="55395" y="2314"/>
                  <a:pt x="55380" y="2347"/>
                  <a:pt x="55367" y="2359"/>
                </a:cubicBezTo>
                <a:cubicBezTo>
                  <a:pt x="55287" y="2418"/>
                  <a:pt x="55499" y="2333"/>
                  <a:pt x="55396" y="2447"/>
                </a:cubicBezTo>
                <a:cubicBezTo>
                  <a:pt x="55487" y="2423"/>
                  <a:pt x="55506" y="2437"/>
                  <a:pt x="55425" y="2469"/>
                </a:cubicBezTo>
                <a:cubicBezTo>
                  <a:pt x="55435" y="2516"/>
                  <a:pt x="55517" y="2437"/>
                  <a:pt x="55542" y="2425"/>
                </a:cubicBezTo>
                <a:cubicBezTo>
                  <a:pt x="55683" y="2451"/>
                  <a:pt x="55487" y="2515"/>
                  <a:pt x="55514" y="2535"/>
                </a:cubicBezTo>
                <a:cubicBezTo>
                  <a:pt x="55557" y="2567"/>
                  <a:pt x="55475" y="2566"/>
                  <a:pt x="55425" y="2579"/>
                </a:cubicBezTo>
                <a:cubicBezTo>
                  <a:pt x="55441" y="2597"/>
                  <a:pt x="55455" y="2615"/>
                  <a:pt x="55455" y="2645"/>
                </a:cubicBezTo>
                <a:cubicBezTo>
                  <a:pt x="55389" y="2657"/>
                  <a:pt x="55413" y="2603"/>
                  <a:pt x="55367" y="2602"/>
                </a:cubicBezTo>
                <a:cubicBezTo>
                  <a:pt x="55315" y="2621"/>
                  <a:pt x="55319" y="2699"/>
                  <a:pt x="55250" y="2645"/>
                </a:cubicBezTo>
                <a:cubicBezTo>
                  <a:pt x="55254" y="2710"/>
                  <a:pt x="55463" y="2679"/>
                  <a:pt x="55367" y="2755"/>
                </a:cubicBezTo>
                <a:cubicBezTo>
                  <a:pt x="55455" y="2777"/>
                  <a:pt x="55419" y="2706"/>
                  <a:pt x="55425" y="2668"/>
                </a:cubicBezTo>
                <a:cubicBezTo>
                  <a:pt x="55499" y="2638"/>
                  <a:pt x="55497" y="2770"/>
                  <a:pt x="55542" y="2689"/>
                </a:cubicBezTo>
                <a:cubicBezTo>
                  <a:pt x="55615" y="2698"/>
                  <a:pt x="55545" y="2775"/>
                  <a:pt x="55485" y="2755"/>
                </a:cubicBezTo>
                <a:cubicBezTo>
                  <a:pt x="55488" y="2810"/>
                  <a:pt x="55489" y="2861"/>
                  <a:pt x="55455" y="2887"/>
                </a:cubicBezTo>
                <a:cubicBezTo>
                  <a:pt x="55387" y="2894"/>
                  <a:pt x="55422" y="2823"/>
                  <a:pt x="55367" y="2821"/>
                </a:cubicBezTo>
                <a:cubicBezTo>
                  <a:pt x="55287" y="2842"/>
                  <a:pt x="55407" y="2890"/>
                  <a:pt x="55367" y="2953"/>
                </a:cubicBezTo>
                <a:cubicBezTo>
                  <a:pt x="55333" y="2985"/>
                  <a:pt x="55297" y="2948"/>
                  <a:pt x="55250" y="2953"/>
                </a:cubicBezTo>
                <a:cubicBezTo>
                  <a:pt x="55225" y="2955"/>
                  <a:pt x="55221" y="2975"/>
                  <a:pt x="55192" y="2975"/>
                </a:cubicBezTo>
                <a:cubicBezTo>
                  <a:pt x="55128" y="2978"/>
                  <a:pt x="55114" y="2954"/>
                  <a:pt x="55074" y="2953"/>
                </a:cubicBezTo>
                <a:cubicBezTo>
                  <a:pt x="55054" y="2953"/>
                  <a:pt x="55040" y="2972"/>
                  <a:pt x="55015" y="2975"/>
                </a:cubicBezTo>
                <a:cubicBezTo>
                  <a:pt x="54921" y="2988"/>
                  <a:pt x="54824" y="2966"/>
                  <a:pt x="54721" y="2975"/>
                </a:cubicBezTo>
                <a:cubicBezTo>
                  <a:pt x="54724" y="2921"/>
                  <a:pt x="54777" y="2907"/>
                  <a:pt x="54721" y="2865"/>
                </a:cubicBezTo>
                <a:cubicBezTo>
                  <a:pt x="54688" y="2871"/>
                  <a:pt x="54678" y="2889"/>
                  <a:pt x="54663" y="2909"/>
                </a:cubicBezTo>
                <a:cubicBezTo>
                  <a:pt x="54657" y="2917"/>
                  <a:pt x="54645" y="2969"/>
                  <a:pt x="54635" y="2975"/>
                </a:cubicBezTo>
                <a:cubicBezTo>
                  <a:pt x="54615" y="2988"/>
                  <a:pt x="54529" y="2982"/>
                  <a:pt x="54517" y="2997"/>
                </a:cubicBezTo>
                <a:cubicBezTo>
                  <a:pt x="54495" y="3024"/>
                  <a:pt x="54533" y="3078"/>
                  <a:pt x="54517" y="3107"/>
                </a:cubicBezTo>
                <a:cubicBezTo>
                  <a:pt x="54488" y="3107"/>
                  <a:pt x="54494" y="3080"/>
                  <a:pt x="54487" y="3063"/>
                </a:cubicBezTo>
                <a:cubicBezTo>
                  <a:pt x="54423" y="3059"/>
                  <a:pt x="54395" y="3081"/>
                  <a:pt x="54399" y="3129"/>
                </a:cubicBezTo>
                <a:cubicBezTo>
                  <a:pt x="54431" y="3152"/>
                  <a:pt x="54499" y="3168"/>
                  <a:pt x="54546" y="3173"/>
                </a:cubicBezTo>
                <a:cubicBezTo>
                  <a:pt x="54784" y="3198"/>
                  <a:pt x="55174" y="3181"/>
                  <a:pt x="55396" y="3173"/>
                </a:cubicBezTo>
                <a:cubicBezTo>
                  <a:pt x="55476" y="3171"/>
                  <a:pt x="55611" y="3077"/>
                  <a:pt x="55600" y="3195"/>
                </a:cubicBezTo>
                <a:cubicBezTo>
                  <a:pt x="54959" y="3198"/>
                  <a:pt x="54287" y="3177"/>
                  <a:pt x="53755" y="3261"/>
                </a:cubicBezTo>
                <a:cubicBezTo>
                  <a:pt x="53716" y="3204"/>
                  <a:pt x="53823" y="3211"/>
                  <a:pt x="53842" y="3195"/>
                </a:cubicBezTo>
                <a:cubicBezTo>
                  <a:pt x="53898" y="3150"/>
                  <a:pt x="53859" y="3131"/>
                  <a:pt x="53960" y="3107"/>
                </a:cubicBezTo>
                <a:cubicBezTo>
                  <a:pt x="54014" y="3095"/>
                  <a:pt x="54054" y="3057"/>
                  <a:pt x="54076" y="3041"/>
                </a:cubicBezTo>
                <a:cubicBezTo>
                  <a:pt x="54200" y="3018"/>
                  <a:pt x="54275" y="3087"/>
                  <a:pt x="54341" y="3041"/>
                </a:cubicBezTo>
                <a:cubicBezTo>
                  <a:pt x="54333" y="3021"/>
                  <a:pt x="54232" y="2967"/>
                  <a:pt x="54223" y="3020"/>
                </a:cubicBezTo>
                <a:cubicBezTo>
                  <a:pt x="54151" y="2988"/>
                  <a:pt x="54172" y="2943"/>
                  <a:pt x="54194" y="2887"/>
                </a:cubicBezTo>
                <a:cubicBezTo>
                  <a:pt x="54187" y="2864"/>
                  <a:pt x="54136" y="2873"/>
                  <a:pt x="54136" y="2843"/>
                </a:cubicBezTo>
                <a:cubicBezTo>
                  <a:pt x="54053" y="2865"/>
                  <a:pt x="54143" y="2937"/>
                  <a:pt x="54136" y="2975"/>
                </a:cubicBezTo>
                <a:cubicBezTo>
                  <a:pt x="54104" y="2969"/>
                  <a:pt x="54091" y="3017"/>
                  <a:pt x="54076" y="3020"/>
                </a:cubicBezTo>
                <a:cubicBezTo>
                  <a:pt x="54032" y="3029"/>
                  <a:pt x="54025" y="2997"/>
                  <a:pt x="53989" y="2997"/>
                </a:cubicBezTo>
                <a:cubicBezTo>
                  <a:pt x="53971" y="2997"/>
                  <a:pt x="53954" y="3015"/>
                  <a:pt x="53930" y="3020"/>
                </a:cubicBezTo>
                <a:cubicBezTo>
                  <a:pt x="53859" y="3030"/>
                  <a:pt x="53745" y="3015"/>
                  <a:pt x="53696" y="3020"/>
                </a:cubicBezTo>
                <a:cubicBezTo>
                  <a:pt x="53675" y="3021"/>
                  <a:pt x="53560" y="3072"/>
                  <a:pt x="53520" y="3041"/>
                </a:cubicBezTo>
                <a:cubicBezTo>
                  <a:pt x="53517" y="3039"/>
                  <a:pt x="53522" y="2997"/>
                  <a:pt x="53520" y="2997"/>
                </a:cubicBezTo>
                <a:cubicBezTo>
                  <a:pt x="53484" y="2999"/>
                  <a:pt x="53472" y="3035"/>
                  <a:pt x="53433" y="3041"/>
                </a:cubicBezTo>
                <a:cubicBezTo>
                  <a:pt x="53325" y="3060"/>
                  <a:pt x="53176" y="3017"/>
                  <a:pt x="53111" y="3086"/>
                </a:cubicBezTo>
                <a:cubicBezTo>
                  <a:pt x="53074" y="3075"/>
                  <a:pt x="53050" y="3057"/>
                  <a:pt x="53050" y="3020"/>
                </a:cubicBezTo>
                <a:cubicBezTo>
                  <a:pt x="53008" y="3045"/>
                  <a:pt x="52931" y="3047"/>
                  <a:pt x="52905" y="3086"/>
                </a:cubicBezTo>
                <a:cubicBezTo>
                  <a:pt x="52852" y="3063"/>
                  <a:pt x="52810" y="3066"/>
                  <a:pt x="52699" y="3086"/>
                </a:cubicBezTo>
                <a:cubicBezTo>
                  <a:pt x="52663" y="3092"/>
                  <a:pt x="52622" y="3117"/>
                  <a:pt x="52524" y="3107"/>
                </a:cubicBezTo>
                <a:cubicBezTo>
                  <a:pt x="52460" y="3101"/>
                  <a:pt x="52414" y="3058"/>
                  <a:pt x="52347" y="3107"/>
                </a:cubicBezTo>
                <a:cubicBezTo>
                  <a:pt x="52303" y="3141"/>
                  <a:pt x="52327" y="3095"/>
                  <a:pt x="52289" y="3086"/>
                </a:cubicBezTo>
                <a:cubicBezTo>
                  <a:pt x="52230" y="3071"/>
                  <a:pt x="52198" y="3143"/>
                  <a:pt x="52142" y="3086"/>
                </a:cubicBezTo>
                <a:cubicBezTo>
                  <a:pt x="52101" y="3086"/>
                  <a:pt x="52138" y="3114"/>
                  <a:pt x="52142" y="3107"/>
                </a:cubicBezTo>
                <a:cubicBezTo>
                  <a:pt x="52097" y="3158"/>
                  <a:pt x="52049" y="3109"/>
                  <a:pt x="51996" y="3152"/>
                </a:cubicBezTo>
                <a:cubicBezTo>
                  <a:pt x="51948" y="3158"/>
                  <a:pt x="51945" y="3131"/>
                  <a:pt x="51909" y="3129"/>
                </a:cubicBezTo>
                <a:cubicBezTo>
                  <a:pt x="51879" y="3158"/>
                  <a:pt x="51823" y="3159"/>
                  <a:pt x="51790" y="3173"/>
                </a:cubicBezTo>
                <a:cubicBezTo>
                  <a:pt x="51752" y="3191"/>
                  <a:pt x="51732" y="3223"/>
                  <a:pt x="51703" y="3240"/>
                </a:cubicBezTo>
                <a:cubicBezTo>
                  <a:pt x="51693" y="3245"/>
                  <a:pt x="51651" y="3233"/>
                  <a:pt x="51644" y="3240"/>
                </a:cubicBezTo>
                <a:cubicBezTo>
                  <a:pt x="51616" y="3265"/>
                  <a:pt x="51602" y="3246"/>
                  <a:pt x="51556" y="3261"/>
                </a:cubicBezTo>
                <a:cubicBezTo>
                  <a:pt x="51538" y="3268"/>
                  <a:pt x="51505" y="3305"/>
                  <a:pt x="51498" y="3306"/>
                </a:cubicBezTo>
                <a:cubicBezTo>
                  <a:pt x="51480" y="3309"/>
                  <a:pt x="51463" y="3283"/>
                  <a:pt x="51439" y="3283"/>
                </a:cubicBezTo>
                <a:cubicBezTo>
                  <a:pt x="51405" y="3283"/>
                  <a:pt x="51296" y="3327"/>
                  <a:pt x="51175" y="3306"/>
                </a:cubicBezTo>
                <a:cubicBezTo>
                  <a:pt x="51149" y="3211"/>
                  <a:pt x="51223" y="3195"/>
                  <a:pt x="51292" y="3173"/>
                </a:cubicBezTo>
                <a:cubicBezTo>
                  <a:pt x="51251" y="3112"/>
                  <a:pt x="51188" y="3171"/>
                  <a:pt x="51146" y="3173"/>
                </a:cubicBezTo>
                <a:cubicBezTo>
                  <a:pt x="51023" y="3181"/>
                  <a:pt x="50922" y="3157"/>
                  <a:pt x="50794" y="3152"/>
                </a:cubicBezTo>
                <a:cubicBezTo>
                  <a:pt x="50725" y="3149"/>
                  <a:pt x="50726" y="3181"/>
                  <a:pt x="50618" y="3173"/>
                </a:cubicBezTo>
                <a:cubicBezTo>
                  <a:pt x="50537" y="3167"/>
                  <a:pt x="50514" y="3144"/>
                  <a:pt x="50384" y="3173"/>
                </a:cubicBezTo>
                <a:cubicBezTo>
                  <a:pt x="50375" y="3176"/>
                  <a:pt x="50343" y="3195"/>
                  <a:pt x="50355" y="3195"/>
                </a:cubicBezTo>
                <a:cubicBezTo>
                  <a:pt x="50345" y="3195"/>
                  <a:pt x="50287" y="3158"/>
                  <a:pt x="50267" y="3173"/>
                </a:cubicBezTo>
                <a:cubicBezTo>
                  <a:pt x="50265" y="3175"/>
                  <a:pt x="50269" y="3195"/>
                  <a:pt x="50267" y="3195"/>
                </a:cubicBezTo>
                <a:cubicBezTo>
                  <a:pt x="50225" y="3201"/>
                  <a:pt x="50222" y="3174"/>
                  <a:pt x="50208" y="3173"/>
                </a:cubicBezTo>
                <a:cubicBezTo>
                  <a:pt x="50189" y="3173"/>
                  <a:pt x="50172" y="3192"/>
                  <a:pt x="50149" y="3195"/>
                </a:cubicBezTo>
                <a:cubicBezTo>
                  <a:pt x="50095" y="3204"/>
                  <a:pt x="49990" y="3192"/>
                  <a:pt x="49944" y="3195"/>
                </a:cubicBezTo>
                <a:cubicBezTo>
                  <a:pt x="49905" y="3198"/>
                  <a:pt x="49767" y="3263"/>
                  <a:pt x="49768" y="3173"/>
                </a:cubicBezTo>
                <a:cubicBezTo>
                  <a:pt x="49689" y="3159"/>
                  <a:pt x="49712" y="3219"/>
                  <a:pt x="49681" y="3240"/>
                </a:cubicBezTo>
                <a:cubicBezTo>
                  <a:pt x="49568" y="3219"/>
                  <a:pt x="49689" y="3116"/>
                  <a:pt x="49709" y="3063"/>
                </a:cubicBezTo>
                <a:cubicBezTo>
                  <a:pt x="49616" y="3083"/>
                  <a:pt x="49607" y="3149"/>
                  <a:pt x="49504" y="3107"/>
                </a:cubicBezTo>
                <a:cubicBezTo>
                  <a:pt x="49496" y="3165"/>
                  <a:pt x="49619" y="3125"/>
                  <a:pt x="49592" y="3195"/>
                </a:cubicBezTo>
                <a:cubicBezTo>
                  <a:pt x="49558" y="3192"/>
                  <a:pt x="49540" y="3200"/>
                  <a:pt x="49534" y="3218"/>
                </a:cubicBezTo>
                <a:cubicBezTo>
                  <a:pt x="49492" y="3213"/>
                  <a:pt x="49523" y="3152"/>
                  <a:pt x="49476" y="3152"/>
                </a:cubicBezTo>
                <a:cubicBezTo>
                  <a:pt x="49436" y="3159"/>
                  <a:pt x="49451" y="3207"/>
                  <a:pt x="49446" y="3240"/>
                </a:cubicBezTo>
                <a:cubicBezTo>
                  <a:pt x="49261" y="3210"/>
                  <a:pt x="49074" y="3315"/>
                  <a:pt x="48977" y="3218"/>
                </a:cubicBezTo>
                <a:cubicBezTo>
                  <a:pt x="48882" y="3259"/>
                  <a:pt x="48773" y="3234"/>
                  <a:pt x="48684" y="3240"/>
                </a:cubicBezTo>
                <a:cubicBezTo>
                  <a:pt x="48638" y="3243"/>
                  <a:pt x="48633" y="3260"/>
                  <a:pt x="48596" y="3261"/>
                </a:cubicBezTo>
                <a:cubicBezTo>
                  <a:pt x="48537" y="3265"/>
                  <a:pt x="48221" y="3228"/>
                  <a:pt x="48186" y="3261"/>
                </a:cubicBezTo>
                <a:cubicBezTo>
                  <a:pt x="48155" y="3290"/>
                  <a:pt x="48172" y="3260"/>
                  <a:pt x="48127" y="3261"/>
                </a:cubicBezTo>
                <a:cubicBezTo>
                  <a:pt x="48080" y="3264"/>
                  <a:pt x="48077" y="3278"/>
                  <a:pt x="48039" y="3283"/>
                </a:cubicBezTo>
                <a:cubicBezTo>
                  <a:pt x="47981" y="3292"/>
                  <a:pt x="47922" y="3279"/>
                  <a:pt x="47864" y="3283"/>
                </a:cubicBezTo>
                <a:cubicBezTo>
                  <a:pt x="47818" y="3288"/>
                  <a:pt x="47811" y="3305"/>
                  <a:pt x="47775" y="3306"/>
                </a:cubicBezTo>
                <a:cubicBezTo>
                  <a:pt x="47710" y="3307"/>
                  <a:pt x="47701" y="3286"/>
                  <a:pt x="47659" y="3283"/>
                </a:cubicBezTo>
                <a:cubicBezTo>
                  <a:pt x="47593" y="3279"/>
                  <a:pt x="47584" y="3300"/>
                  <a:pt x="47541" y="3306"/>
                </a:cubicBezTo>
                <a:cubicBezTo>
                  <a:pt x="47459" y="3315"/>
                  <a:pt x="47494" y="3276"/>
                  <a:pt x="47394" y="3306"/>
                </a:cubicBezTo>
                <a:cubicBezTo>
                  <a:pt x="47365" y="3315"/>
                  <a:pt x="47213" y="3343"/>
                  <a:pt x="47101" y="3327"/>
                </a:cubicBezTo>
                <a:cubicBezTo>
                  <a:pt x="47110" y="3277"/>
                  <a:pt x="47016" y="3303"/>
                  <a:pt x="47013" y="3261"/>
                </a:cubicBezTo>
                <a:cubicBezTo>
                  <a:pt x="46979" y="3253"/>
                  <a:pt x="46998" y="3300"/>
                  <a:pt x="46984" y="3306"/>
                </a:cubicBezTo>
                <a:cubicBezTo>
                  <a:pt x="46955" y="3315"/>
                  <a:pt x="46898" y="3303"/>
                  <a:pt x="46867" y="3306"/>
                </a:cubicBezTo>
                <a:cubicBezTo>
                  <a:pt x="46824" y="3310"/>
                  <a:pt x="46735" y="3358"/>
                  <a:pt x="46691" y="3306"/>
                </a:cubicBezTo>
                <a:cubicBezTo>
                  <a:pt x="46674" y="3318"/>
                  <a:pt x="46653" y="3318"/>
                  <a:pt x="46632" y="3327"/>
                </a:cubicBezTo>
                <a:cubicBezTo>
                  <a:pt x="46618" y="3335"/>
                  <a:pt x="46610" y="3347"/>
                  <a:pt x="46603" y="3349"/>
                </a:cubicBezTo>
                <a:cubicBezTo>
                  <a:pt x="46580" y="3360"/>
                  <a:pt x="46543" y="3358"/>
                  <a:pt x="46515" y="3372"/>
                </a:cubicBezTo>
                <a:cubicBezTo>
                  <a:pt x="46503" y="3377"/>
                  <a:pt x="46495" y="3412"/>
                  <a:pt x="46486" y="3415"/>
                </a:cubicBezTo>
                <a:cubicBezTo>
                  <a:pt x="46470" y="3421"/>
                  <a:pt x="46441" y="3409"/>
                  <a:pt x="46428" y="3415"/>
                </a:cubicBezTo>
                <a:cubicBezTo>
                  <a:pt x="46416" y="3421"/>
                  <a:pt x="46377" y="3457"/>
                  <a:pt x="46369" y="3459"/>
                </a:cubicBezTo>
                <a:cubicBezTo>
                  <a:pt x="46356" y="3462"/>
                  <a:pt x="46157" y="3439"/>
                  <a:pt x="46134" y="3459"/>
                </a:cubicBezTo>
                <a:cubicBezTo>
                  <a:pt x="46087" y="3502"/>
                  <a:pt x="46110" y="3453"/>
                  <a:pt x="46017" y="3459"/>
                </a:cubicBezTo>
                <a:cubicBezTo>
                  <a:pt x="45907" y="3468"/>
                  <a:pt x="45793" y="3550"/>
                  <a:pt x="45694" y="3481"/>
                </a:cubicBezTo>
                <a:cubicBezTo>
                  <a:pt x="45692" y="3384"/>
                  <a:pt x="45817" y="3382"/>
                  <a:pt x="45870" y="3327"/>
                </a:cubicBezTo>
                <a:cubicBezTo>
                  <a:pt x="45924" y="3317"/>
                  <a:pt x="45662" y="3305"/>
                  <a:pt x="45635" y="3327"/>
                </a:cubicBezTo>
                <a:cubicBezTo>
                  <a:pt x="45635" y="3329"/>
                  <a:pt x="45638" y="3349"/>
                  <a:pt x="45635" y="3349"/>
                </a:cubicBezTo>
                <a:cubicBezTo>
                  <a:pt x="45593" y="3355"/>
                  <a:pt x="45591" y="3328"/>
                  <a:pt x="45578" y="3327"/>
                </a:cubicBezTo>
                <a:cubicBezTo>
                  <a:pt x="45522" y="3325"/>
                  <a:pt x="45482" y="3390"/>
                  <a:pt x="45430" y="3372"/>
                </a:cubicBezTo>
                <a:cubicBezTo>
                  <a:pt x="45430" y="3393"/>
                  <a:pt x="45430" y="3415"/>
                  <a:pt x="45430" y="3438"/>
                </a:cubicBezTo>
                <a:cubicBezTo>
                  <a:pt x="45281" y="3416"/>
                  <a:pt x="45222" y="3545"/>
                  <a:pt x="45108" y="3481"/>
                </a:cubicBezTo>
                <a:cubicBezTo>
                  <a:pt x="45086" y="3399"/>
                  <a:pt x="45220" y="3433"/>
                  <a:pt x="45225" y="3372"/>
                </a:cubicBezTo>
                <a:cubicBezTo>
                  <a:pt x="45200" y="3335"/>
                  <a:pt x="45113" y="3342"/>
                  <a:pt x="45049" y="3349"/>
                </a:cubicBezTo>
                <a:cubicBezTo>
                  <a:pt x="44999" y="3355"/>
                  <a:pt x="44809" y="3407"/>
                  <a:pt x="44728" y="3349"/>
                </a:cubicBezTo>
                <a:cubicBezTo>
                  <a:pt x="44677" y="3348"/>
                  <a:pt x="44651" y="3366"/>
                  <a:pt x="44639" y="3393"/>
                </a:cubicBezTo>
                <a:cubicBezTo>
                  <a:pt x="44578" y="3381"/>
                  <a:pt x="44577" y="3359"/>
                  <a:pt x="44610" y="3327"/>
                </a:cubicBezTo>
                <a:cubicBezTo>
                  <a:pt x="44531" y="3312"/>
                  <a:pt x="44553" y="3373"/>
                  <a:pt x="44522" y="3393"/>
                </a:cubicBezTo>
                <a:cubicBezTo>
                  <a:pt x="44402" y="3385"/>
                  <a:pt x="44293" y="3362"/>
                  <a:pt x="44171" y="3415"/>
                </a:cubicBezTo>
                <a:cubicBezTo>
                  <a:pt x="44092" y="3438"/>
                  <a:pt x="44073" y="3504"/>
                  <a:pt x="44024" y="3547"/>
                </a:cubicBezTo>
                <a:cubicBezTo>
                  <a:pt x="43974" y="3547"/>
                  <a:pt x="43948" y="3564"/>
                  <a:pt x="43936" y="3592"/>
                </a:cubicBezTo>
                <a:cubicBezTo>
                  <a:pt x="43888" y="3606"/>
                  <a:pt x="43885" y="3535"/>
                  <a:pt x="43848" y="3526"/>
                </a:cubicBezTo>
                <a:cubicBezTo>
                  <a:pt x="43817" y="3517"/>
                  <a:pt x="43801" y="3568"/>
                  <a:pt x="43789" y="3570"/>
                </a:cubicBezTo>
                <a:cubicBezTo>
                  <a:pt x="43733" y="3578"/>
                  <a:pt x="43743" y="3499"/>
                  <a:pt x="43672" y="3526"/>
                </a:cubicBezTo>
                <a:cubicBezTo>
                  <a:pt x="43689" y="3453"/>
                  <a:pt x="43783" y="3494"/>
                  <a:pt x="43848" y="3504"/>
                </a:cubicBezTo>
                <a:cubicBezTo>
                  <a:pt x="43886" y="3496"/>
                  <a:pt x="43894" y="3465"/>
                  <a:pt x="43936" y="3459"/>
                </a:cubicBezTo>
                <a:cubicBezTo>
                  <a:pt x="43929" y="3436"/>
                  <a:pt x="43877" y="3444"/>
                  <a:pt x="43877" y="3415"/>
                </a:cubicBezTo>
                <a:cubicBezTo>
                  <a:pt x="43796" y="3427"/>
                  <a:pt x="43721" y="3418"/>
                  <a:pt x="43642" y="3438"/>
                </a:cubicBezTo>
                <a:cubicBezTo>
                  <a:pt x="43610" y="3445"/>
                  <a:pt x="43585" y="3468"/>
                  <a:pt x="43555" y="3481"/>
                </a:cubicBezTo>
                <a:cubicBezTo>
                  <a:pt x="43536" y="3490"/>
                  <a:pt x="43517" y="3493"/>
                  <a:pt x="43496" y="3504"/>
                </a:cubicBezTo>
                <a:cubicBezTo>
                  <a:pt x="43464" y="3519"/>
                  <a:pt x="43357" y="3550"/>
                  <a:pt x="43291" y="3547"/>
                </a:cubicBezTo>
                <a:cubicBezTo>
                  <a:pt x="43238" y="3546"/>
                  <a:pt x="43190" y="3510"/>
                  <a:pt x="43115" y="3504"/>
                </a:cubicBezTo>
                <a:cubicBezTo>
                  <a:pt x="43111" y="3464"/>
                  <a:pt x="43151" y="3457"/>
                  <a:pt x="43144" y="3415"/>
                </a:cubicBezTo>
                <a:cubicBezTo>
                  <a:pt x="43089" y="3340"/>
                  <a:pt x="43011" y="3435"/>
                  <a:pt x="42910" y="3415"/>
                </a:cubicBezTo>
                <a:cubicBezTo>
                  <a:pt x="42854" y="3405"/>
                  <a:pt x="42881" y="3407"/>
                  <a:pt x="42822" y="3415"/>
                </a:cubicBezTo>
                <a:cubicBezTo>
                  <a:pt x="42815" y="3417"/>
                  <a:pt x="42551" y="3432"/>
                  <a:pt x="42529" y="3415"/>
                </a:cubicBezTo>
                <a:cubicBezTo>
                  <a:pt x="42485" y="3382"/>
                  <a:pt x="42497" y="3441"/>
                  <a:pt x="42412" y="3438"/>
                </a:cubicBezTo>
                <a:cubicBezTo>
                  <a:pt x="42392" y="3415"/>
                  <a:pt x="42344" y="3415"/>
                  <a:pt x="42353" y="3372"/>
                </a:cubicBezTo>
                <a:cubicBezTo>
                  <a:pt x="42298" y="3366"/>
                  <a:pt x="42318" y="3420"/>
                  <a:pt x="42295" y="3438"/>
                </a:cubicBezTo>
                <a:cubicBezTo>
                  <a:pt x="42280" y="3448"/>
                  <a:pt x="42227" y="3430"/>
                  <a:pt x="42236" y="3459"/>
                </a:cubicBezTo>
                <a:cubicBezTo>
                  <a:pt x="42158" y="3459"/>
                  <a:pt x="42063" y="3472"/>
                  <a:pt x="42060" y="3415"/>
                </a:cubicBezTo>
                <a:cubicBezTo>
                  <a:pt x="42010" y="3448"/>
                  <a:pt x="41950" y="3412"/>
                  <a:pt x="41884" y="3415"/>
                </a:cubicBezTo>
                <a:cubicBezTo>
                  <a:pt x="41837" y="3418"/>
                  <a:pt x="41834" y="3435"/>
                  <a:pt x="41797" y="3438"/>
                </a:cubicBezTo>
                <a:cubicBezTo>
                  <a:pt x="41767" y="3440"/>
                  <a:pt x="41476" y="3409"/>
                  <a:pt x="41445" y="3438"/>
                </a:cubicBezTo>
                <a:cubicBezTo>
                  <a:pt x="41413" y="3466"/>
                  <a:pt x="41432" y="3433"/>
                  <a:pt x="41385" y="3438"/>
                </a:cubicBezTo>
                <a:cubicBezTo>
                  <a:pt x="41356" y="3441"/>
                  <a:pt x="41323" y="3470"/>
                  <a:pt x="41268" y="3459"/>
                </a:cubicBezTo>
                <a:cubicBezTo>
                  <a:pt x="41265" y="3459"/>
                  <a:pt x="41269" y="3400"/>
                  <a:pt x="41240" y="3415"/>
                </a:cubicBezTo>
                <a:cubicBezTo>
                  <a:pt x="41154" y="3430"/>
                  <a:pt x="41130" y="3477"/>
                  <a:pt x="40976" y="3459"/>
                </a:cubicBezTo>
                <a:cubicBezTo>
                  <a:pt x="40935" y="3455"/>
                  <a:pt x="40919" y="3436"/>
                  <a:pt x="40887" y="3438"/>
                </a:cubicBezTo>
                <a:cubicBezTo>
                  <a:pt x="40874" y="3438"/>
                  <a:pt x="40612" y="3502"/>
                  <a:pt x="40565" y="3459"/>
                </a:cubicBezTo>
                <a:cubicBezTo>
                  <a:pt x="40549" y="3444"/>
                  <a:pt x="40528" y="3448"/>
                  <a:pt x="40477" y="3459"/>
                </a:cubicBezTo>
                <a:cubicBezTo>
                  <a:pt x="40444" y="3468"/>
                  <a:pt x="40417" y="3481"/>
                  <a:pt x="40390" y="3481"/>
                </a:cubicBezTo>
                <a:cubicBezTo>
                  <a:pt x="40365" y="3482"/>
                  <a:pt x="40234" y="3422"/>
                  <a:pt x="40184" y="3459"/>
                </a:cubicBezTo>
                <a:cubicBezTo>
                  <a:pt x="40149" y="3486"/>
                  <a:pt x="40174" y="3454"/>
                  <a:pt x="40125" y="3459"/>
                </a:cubicBezTo>
                <a:cubicBezTo>
                  <a:pt x="40096" y="3463"/>
                  <a:pt x="40063" y="3492"/>
                  <a:pt x="40009" y="3481"/>
                </a:cubicBezTo>
                <a:cubicBezTo>
                  <a:pt x="39960" y="3472"/>
                  <a:pt x="39975" y="3455"/>
                  <a:pt x="39891" y="3481"/>
                </a:cubicBezTo>
                <a:cubicBezTo>
                  <a:pt x="39821" y="3504"/>
                  <a:pt x="39766" y="3532"/>
                  <a:pt x="39715" y="3570"/>
                </a:cubicBezTo>
                <a:cubicBezTo>
                  <a:pt x="39608" y="3570"/>
                  <a:pt x="39500" y="3570"/>
                  <a:pt x="39393" y="3570"/>
                </a:cubicBezTo>
                <a:cubicBezTo>
                  <a:pt x="39364" y="3547"/>
                  <a:pt x="39335" y="3525"/>
                  <a:pt x="39305" y="3504"/>
                </a:cubicBezTo>
                <a:cubicBezTo>
                  <a:pt x="39314" y="3451"/>
                  <a:pt x="39351" y="3421"/>
                  <a:pt x="39334" y="3349"/>
                </a:cubicBezTo>
                <a:cubicBezTo>
                  <a:pt x="39251" y="3345"/>
                  <a:pt x="39266" y="3432"/>
                  <a:pt x="39188" y="3372"/>
                </a:cubicBezTo>
                <a:cubicBezTo>
                  <a:pt x="39192" y="3397"/>
                  <a:pt x="39181" y="3411"/>
                  <a:pt x="39158" y="3415"/>
                </a:cubicBezTo>
                <a:cubicBezTo>
                  <a:pt x="39170" y="3490"/>
                  <a:pt x="39272" y="3357"/>
                  <a:pt x="39246" y="3459"/>
                </a:cubicBezTo>
                <a:cubicBezTo>
                  <a:pt x="39219" y="3465"/>
                  <a:pt x="39185" y="3453"/>
                  <a:pt x="39158" y="3459"/>
                </a:cubicBezTo>
                <a:cubicBezTo>
                  <a:pt x="39154" y="3460"/>
                  <a:pt x="39086" y="3496"/>
                  <a:pt x="39070" y="3481"/>
                </a:cubicBezTo>
                <a:cubicBezTo>
                  <a:pt x="39028" y="3443"/>
                  <a:pt x="39004" y="3529"/>
                  <a:pt x="38953" y="3481"/>
                </a:cubicBezTo>
                <a:cubicBezTo>
                  <a:pt x="38922" y="3453"/>
                  <a:pt x="38940" y="3487"/>
                  <a:pt x="38895" y="3481"/>
                </a:cubicBezTo>
                <a:cubicBezTo>
                  <a:pt x="38864" y="3478"/>
                  <a:pt x="38796" y="3475"/>
                  <a:pt x="38777" y="3438"/>
                </a:cubicBezTo>
                <a:cubicBezTo>
                  <a:pt x="38748" y="3438"/>
                  <a:pt x="38754" y="3465"/>
                  <a:pt x="38748" y="3481"/>
                </a:cubicBezTo>
                <a:cubicBezTo>
                  <a:pt x="38686" y="3433"/>
                  <a:pt x="38664" y="3493"/>
                  <a:pt x="38572" y="3481"/>
                </a:cubicBezTo>
                <a:cubicBezTo>
                  <a:pt x="38575" y="3450"/>
                  <a:pt x="38577" y="3420"/>
                  <a:pt x="38543" y="3415"/>
                </a:cubicBezTo>
                <a:cubicBezTo>
                  <a:pt x="38503" y="3423"/>
                  <a:pt x="38519" y="3471"/>
                  <a:pt x="38514" y="3504"/>
                </a:cubicBezTo>
                <a:cubicBezTo>
                  <a:pt x="38493" y="3493"/>
                  <a:pt x="38480" y="3489"/>
                  <a:pt x="38455" y="3481"/>
                </a:cubicBezTo>
                <a:cubicBezTo>
                  <a:pt x="38449" y="3480"/>
                  <a:pt x="38380" y="3459"/>
                  <a:pt x="38396" y="3459"/>
                </a:cubicBezTo>
                <a:cubicBezTo>
                  <a:pt x="38398" y="3459"/>
                  <a:pt x="38221" y="3532"/>
                  <a:pt x="38191" y="3504"/>
                </a:cubicBezTo>
                <a:cubicBezTo>
                  <a:pt x="38190" y="3502"/>
                  <a:pt x="38192" y="3481"/>
                  <a:pt x="38191" y="3481"/>
                </a:cubicBezTo>
                <a:cubicBezTo>
                  <a:pt x="38168" y="3481"/>
                  <a:pt x="38158" y="3504"/>
                  <a:pt x="38162" y="3504"/>
                </a:cubicBezTo>
                <a:cubicBezTo>
                  <a:pt x="38119" y="3499"/>
                  <a:pt x="38108" y="3481"/>
                  <a:pt x="38073" y="3481"/>
                </a:cubicBezTo>
                <a:cubicBezTo>
                  <a:pt x="38051" y="3482"/>
                  <a:pt x="38044" y="3502"/>
                  <a:pt x="38015" y="3504"/>
                </a:cubicBezTo>
                <a:cubicBezTo>
                  <a:pt x="37970" y="3507"/>
                  <a:pt x="37718" y="3526"/>
                  <a:pt x="37693" y="3504"/>
                </a:cubicBezTo>
                <a:cubicBezTo>
                  <a:pt x="37664" y="3478"/>
                  <a:pt x="37685" y="3498"/>
                  <a:pt x="37663" y="3504"/>
                </a:cubicBezTo>
                <a:cubicBezTo>
                  <a:pt x="37611" y="3518"/>
                  <a:pt x="37547" y="3432"/>
                  <a:pt x="37546" y="3526"/>
                </a:cubicBezTo>
                <a:cubicBezTo>
                  <a:pt x="37520" y="3516"/>
                  <a:pt x="37493" y="3507"/>
                  <a:pt x="37487" y="3481"/>
                </a:cubicBezTo>
                <a:cubicBezTo>
                  <a:pt x="37430" y="3465"/>
                  <a:pt x="37422" y="3519"/>
                  <a:pt x="37400" y="3526"/>
                </a:cubicBezTo>
                <a:cubicBezTo>
                  <a:pt x="37359" y="3537"/>
                  <a:pt x="37273" y="3498"/>
                  <a:pt x="37253" y="3547"/>
                </a:cubicBezTo>
                <a:cubicBezTo>
                  <a:pt x="37167" y="3516"/>
                  <a:pt x="37228" y="3498"/>
                  <a:pt x="37195" y="3415"/>
                </a:cubicBezTo>
                <a:cubicBezTo>
                  <a:pt x="37145" y="3408"/>
                  <a:pt x="37139" y="3433"/>
                  <a:pt x="37136" y="3459"/>
                </a:cubicBezTo>
                <a:cubicBezTo>
                  <a:pt x="37078" y="3517"/>
                  <a:pt x="37127" y="3397"/>
                  <a:pt x="37136" y="3372"/>
                </a:cubicBezTo>
                <a:cubicBezTo>
                  <a:pt x="37049" y="3345"/>
                  <a:pt x="37010" y="3465"/>
                  <a:pt x="37077" y="3481"/>
                </a:cubicBezTo>
                <a:cubicBezTo>
                  <a:pt x="37069" y="3526"/>
                  <a:pt x="37020" y="3481"/>
                  <a:pt x="37018" y="3481"/>
                </a:cubicBezTo>
                <a:cubicBezTo>
                  <a:pt x="36985" y="3481"/>
                  <a:pt x="37001" y="3502"/>
                  <a:pt x="36989" y="3504"/>
                </a:cubicBezTo>
                <a:cubicBezTo>
                  <a:pt x="36984" y="3504"/>
                  <a:pt x="36919" y="3466"/>
                  <a:pt x="36901" y="3481"/>
                </a:cubicBezTo>
                <a:cubicBezTo>
                  <a:pt x="36861" y="3519"/>
                  <a:pt x="36862" y="3480"/>
                  <a:pt x="36813" y="3481"/>
                </a:cubicBezTo>
                <a:cubicBezTo>
                  <a:pt x="36793" y="3483"/>
                  <a:pt x="36781" y="3499"/>
                  <a:pt x="36754" y="3504"/>
                </a:cubicBezTo>
                <a:cubicBezTo>
                  <a:pt x="36736" y="3507"/>
                  <a:pt x="36599" y="3486"/>
                  <a:pt x="36579" y="3504"/>
                </a:cubicBezTo>
                <a:cubicBezTo>
                  <a:pt x="36549" y="3532"/>
                  <a:pt x="36566" y="3501"/>
                  <a:pt x="36521" y="3504"/>
                </a:cubicBezTo>
                <a:cubicBezTo>
                  <a:pt x="36470" y="3507"/>
                  <a:pt x="36361" y="3574"/>
                  <a:pt x="36373" y="3481"/>
                </a:cubicBezTo>
                <a:cubicBezTo>
                  <a:pt x="36346" y="3482"/>
                  <a:pt x="36351" y="3508"/>
                  <a:pt x="36344" y="3526"/>
                </a:cubicBezTo>
                <a:cubicBezTo>
                  <a:pt x="36143" y="3507"/>
                  <a:pt x="36092" y="3520"/>
                  <a:pt x="35876" y="3504"/>
                </a:cubicBezTo>
                <a:cubicBezTo>
                  <a:pt x="35851" y="3427"/>
                  <a:pt x="35919" y="3419"/>
                  <a:pt x="35905" y="3349"/>
                </a:cubicBezTo>
                <a:cubicBezTo>
                  <a:pt x="35886" y="3349"/>
                  <a:pt x="35866" y="3349"/>
                  <a:pt x="35846" y="3349"/>
                </a:cubicBezTo>
                <a:cubicBezTo>
                  <a:pt x="35767" y="3376"/>
                  <a:pt x="35846" y="3465"/>
                  <a:pt x="35846" y="3504"/>
                </a:cubicBezTo>
                <a:cubicBezTo>
                  <a:pt x="35817" y="3511"/>
                  <a:pt x="35597" y="3567"/>
                  <a:pt x="35553" y="3526"/>
                </a:cubicBezTo>
                <a:cubicBezTo>
                  <a:pt x="35538" y="3513"/>
                  <a:pt x="35527" y="3509"/>
                  <a:pt x="35436" y="3526"/>
                </a:cubicBezTo>
                <a:cubicBezTo>
                  <a:pt x="35396" y="3533"/>
                  <a:pt x="35380" y="3546"/>
                  <a:pt x="35348" y="3547"/>
                </a:cubicBezTo>
                <a:cubicBezTo>
                  <a:pt x="35287" y="3552"/>
                  <a:pt x="35267" y="3522"/>
                  <a:pt x="35231" y="3526"/>
                </a:cubicBezTo>
                <a:cubicBezTo>
                  <a:pt x="35164" y="3532"/>
                  <a:pt x="35124" y="3565"/>
                  <a:pt x="35055" y="3570"/>
                </a:cubicBezTo>
                <a:cubicBezTo>
                  <a:pt x="35039" y="3552"/>
                  <a:pt x="35025" y="3534"/>
                  <a:pt x="35026" y="3504"/>
                </a:cubicBezTo>
                <a:cubicBezTo>
                  <a:pt x="34978" y="3498"/>
                  <a:pt x="34975" y="3525"/>
                  <a:pt x="34937" y="3526"/>
                </a:cubicBezTo>
                <a:cubicBezTo>
                  <a:pt x="34895" y="3538"/>
                  <a:pt x="34786" y="3500"/>
                  <a:pt x="34791" y="3547"/>
                </a:cubicBezTo>
                <a:cubicBezTo>
                  <a:pt x="34759" y="3543"/>
                  <a:pt x="34771" y="3504"/>
                  <a:pt x="34732" y="3504"/>
                </a:cubicBezTo>
                <a:cubicBezTo>
                  <a:pt x="34697" y="3498"/>
                  <a:pt x="34718" y="3538"/>
                  <a:pt x="34703" y="3547"/>
                </a:cubicBezTo>
                <a:cubicBezTo>
                  <a:pt x="34679" y="3562"/>
                  <a:pt x="34607" y="3532"/>
                  <a:pt x="34615" y="3570"/>
                </a:cubicBezTo>
                <a:cubicBezTo>
                  <a:pt x="34573" y="3556"/>
                  <a:pt x="34539" y="3564"/>
                  <a:pt x="34498" y="3547"/>
                </a:cubicBezTo>
                <a:cubicBezTo>
                  <a:pt x="34487" y="3543"/>
                  <a:pt x="34446" y="3505"/>
                  <a:pt x="34439" y="3504"/>
                </a:cubicBezTo>
                <a:cubicBezTo>
                  <a:pt x="34408" y="3499"/>
                  <a:pt x="34354" y="3501"/>
                  <a:pt x="34322" y="3504"/>
                </a:cubicBezTo>
                <a:cubicBezTo>
                  <a:pt x="34303" y="3505"/>
                  <a:pt x="34256" y="3525"/>
                  <a:pt x="34264" y="3526"/>
                </a:cubicBezTo>
                <a:cubicBezTo>
                  <a:pt x="34195" y="3522"/>
                  <a:pt x="34193" y="3494"/>
                  <a:pt x="34087" y="3504"/>
                </a:cubicBezTo>
                <a:cubicBezTo>
                  <a:pt x="34079" y="3504"/>
                  <a:pt x="34034" y="3499"/>
                  <a:pt x="34029" y="3504"/>
                </a:cubicBezTo>
                <a:cubicBezTo>
                  <a:pt x="33987" y="3543"/>
                  <a:pt x="33963" y="3456"/>
                  <a:pt x="33912" y="3504"/>
                </a:cubicBezTo>
                <a:cubicBezTo>
                  <a:pt x="33910" y="3505"/>
                  <a:pt x="33869" y="3541"/>
                  <a:pt x="33853" y="3526"/>
                </a:cubicBezTo>
                <a:cubicBezTo>
                  <a:pt x="33812" y="3487"/>
                  <a:pt x="33787" y="3573"/>
                  <a:pt x="33735" y="3526"/>
                </a:cubicBezTo>
                <a:cubicBezTo>
                  <a:pt x="33715" y="3507"/>
                  <a:pt x="33704" y="3520"/>
                  <a:pt x="33648" y="3526"/>
                </a:cubicBezTo>
                <a:cubicBezTo>
                  <a:pt x="33609" y="3529"/>
                  <a:pt x="33570" y="3523"/>
                  <a:pt x="33531" y="3526"/>
                </a:cubicBezTo>
                <a:cubicBezTo>
                  <a:pt x="33484" y="3510"/>
                  <a:pt x="33538" y="3418"/>
                  <a:pt x="33442" y="3438"/>
                </a:cubicBezTo>
                <a:cubicBezTo>
                  <a:pt x="33368" y="3443"/>
                  <a:pt x="33483" y="3475"/>
                  <a:pt x="33442" y="3526"/>
                </a:cubicBezTo>
                <a:cubicBezTo>
                  <a:pt x="33390" y="3511"/>
                  <a:pt x="33329" y="3513"/>
                  <a:pt x="33267" y="3526"/>
                </a:cubicBezTo>
                <a:cubicBezTo>
                  <a:pt x="33239" y="3532"/>
                  <a:pt x="33204" y="3567"/>
                  <a:pt x="33120" y="3547"/>
                </a:cubicBezTo>
                <a:cubicBezTo>
                  <a:pt x="33111" y="3546"/>
                  <a:pt x="33081" y="3526"/>
                  <a:pt x="33091" y="3526"/>
                </a:cubicBezTo>
                <a:cubicBezTo>
                  <a:pt x="33069" y="3526"/>
                  <a:pt x="33059" y="3546"/>
                  <a:pt x="33033" y="3547"/>
                </a:cubicBezTo>
                <a:cubicBezTo>
                  <a:pt x="32891" y="3559"/>
                  <a:pt x="32740" y="3540"/>
                  <a:pt x="32563" y="3547"/>
                </a:cubicBezTo>
                <a:cubicBezTo>
                  <a:pt x="32537" y="3523"/>
                  <a:pt x="32498" y="3549"/>
                  <a:pt x="32446" y="3504"/>
                </a:cubicBezTo>
                <a:cubicBezTo>
                  <a:pt x="32376" y="3576"/>
                  <a:pt x="32161" y="3539"/>
                  <a:pt x="32006" y="3547"/>
                </a:cubicBezTo>
                <a:cubicBezTo>
                  <a:pt x="31966" y="3583"/>
                  <a:pt x="31923" y="3618"/>
                  <a:pt x="31890" y="3658"/>
                </a:cubicBezTo>
                <a:cubicBezTo>
                  <a:pt x="31906" y="3690"/>
                  <a:pt x="31935" y="3711"/>
                  <a:pt x="31977" y="3724"/>
                </a:cubicBezTo>
                <a:cubicBezTo>
                  <a:pt x="32044" y="3730"/>
                  <a:pt x="32088" y="3718"/>
                  <a:pt x="32095" y="3680"/>
                </a:cubicBezTo>
                <a:cubicBezTo>
                  <a:pt x="32193" y="3693"/>
                  <a:pt x="32194" y="3744"/>
                  <a:pt x="32299" y="3702"/>
                </a:cubicBezTo>
                <a:cubicBezTo>
                  <a:pt x="32275" y="3669"/>
                  <a:pt x="32205" y="3670"/>
                  <a:pt x="32153" y="3658"/>
                </a:cubicBezTo>
                <a:cubicBezTo>
                  <a:pt x="32160" y="3630"/>
                  <a:pt x="32241" y="3629"/>
                  <a:pt x="32241" y="3658"/>
                </a:cubicBezTo>
                <a:cubicBezTo>
                  <a:pt x="32275" y="3633"/>
                  <a:pt x="32344" y="3633"/>
                  <a:pt x="32417" y="3636"/>
                </a:cubicBezTo>
                <a:cubicBezTo>
                  <a:pt x="32397" y="3695"/>
                  <a:pt x="32478" y="3678"/>
                  <a:pt x="32505" y="3702"/>
                </a:cubicBezTo>
                <a:cubicBezTo>
                  <a:pt x="32548" y="3693"/>
                  <a:pt x="32493" y="3673"/>
                  <a:pt x="32505" y="3636"/>
                </a:cubicBezTo>
                <a:cubicBezTo>
                  <a:pt x="32530" y="3631"/>
                  <a:pt x="32533" y="3644"/>
                  <a:pt x="32535" y="3658"/>
                </a:cubicBezTo>
                <a:cubicBezTo>
                  <a:pt x="32553" y="3702"/>
                  <a:pt x="32671" y="3673"/>
                  <a:pt x="32680" y="3724"/>
                </a:cubicBezTo>
                <a:cubicBezTo>
                  <a:pt x="32768" y="3723"/>
                  <a:pt x="32718" y="3620"/>
                  <a:pt x="32769" y="3592"/>
                </a:cubicBezTo>
                <a:cubicBezTo>
                  <a:pt x="32812" y="3610"/>
                  <a:pt x="32811" y="3663"/>
                  <a:pt x="32828" y="3702"/>
                </a:cubicBezTo>
                <a:cubicBezTo>
                  <a:pt x="32900" y="3705"/>
                  <a:pt x="32918" y="3744"/>
                  <a:pt x="32944" y="3680"/>
                </a:cubicBezTo>
                <a:cubicBezTo>
                  <a:pt x="32999" y="3697"/>
                  <a:pt x="33052" y="3716"/>
                  <a:pt x="33120" y="3724"/>
                </a:cubicBezTo>
                <a:cubicBezTo>
                  <a:pt x="33147" y="3714"/>
                  <a:pt x="33173" y="3705"/>
                  <a:pt x="33179" y="3680"/>
                </a:cubicBezTo>
                <a:cubicBezTo>
                  <a:pt x="33191" y="3627"/>
                  <a:pt x="33046" y="3692"/>
                  <a:pt x="33091" y="3613"/>
                </a:cubicBezTo>
                <a:cubicBezTo>
                  <a:pt x="33165" y="3616"/>
                  <a:pt x="33242" y="3618"/>
                  <a:pt x="33237" y="3680"/>
                </a:cubicBezTo>
                <a:cubicBezTo>
                  <a:pt x="33341" y="3684"/>
                  <a:pt x="33296" y="3577"/>
                  <a:pt x="33414" y="3592"/>
                </a:cubicBezTo>
                <a:cubicBezTo>
                  <a:pt x="33373" y="3620"/>
                  <a:pt x="33373" y="3696"/>
                  <a:pt x="33414" y="3724"/>
                </a:cubicBezTo>
                <a:cubicBezTo>
                  <a:pt x="33528" y="3691"/>
                  <a:pt x="33749" y="3745"/>
                  <a:pt x="33941" y="3724"/>
                </a:cubicBezTo>
                <a:cubicBezTo>
                  <a:pt x="34005" y="3721"/>
                  <a:pt x="34003" y="3669"/>
                  <a:pt x="34000" y="3613"/>
                </a:cubicBezTo>
                <a:cubicBezTo>
                  <a:pt x="34127" y="3618"/>
                  <a:pt x="34053" y="3652"/>
                  <a:pt x="34058" y="3724"/>
                </a:cubicBezTo>
                <a:cubicBezTo>
                  <a:pt x="34170" y="3742"/>
                  <a:pt x="34172" y="3677"/>
                  <a:pt x="34205" y="3636"/>
                </a:cubicBezTo>
                <a:cubicBezTo>
                  <a:pt x="34256" y="3642"/>
                  <a:pt x="34272" y="3673"/>
                  <a:pt x="34264" y="3724"/>
                </a:cubicBezTo>
                <a:cubicBezTo>
                  <a:pt x="34322" y="3723"/>
                  <a:pt x="34301" y="3664"/>
                  <a:pt x="34381" y="3680"/>
                </a:cubicBezTo>
                <a:cubicBezTo>
                  <a:pt x="34415" y="3676"/>
                  <a:pt x="34406" y="3640"/>
                  <a:pt x="34410" y="3613"/>
                </a:cubicBezTo>
                <a:cubicBezTo>
                  <a:pt x="34502" y="3603"/>
                  <a:pt x="34530" y="3642"/>
                  <a:pt x="34557" y="3680"/>
                </a:cubicBezTo>
                <a:cubicBezTo>
                  <a:pt x="34663" y="3673"/>
                  <a:pt x="34747" y="3684"/>
                  <a:pt x="34821" y="3702"/>
                </a:cubicBezTo>
                <a:cubicBezTo>
                  <a:pt x="34861" y="3694"/>
                  <a:pt x="34823" y="3663"/>
                  <a:pt x="34791" y="3658"/>
                </a:cubicBezTo>
                <a:cubicBezTo>
                  <a:pt x="34835" y="3633"/>
                  <a:pt x="34863" y="3594"/>
                  <a:pt x="34937" y="3592"/>
                </a:cubicBezTo>
                <a:cubicBezTo>
                  <a:pt x="34963" y="3609"/>
                  <a:pt x="34955" y="3652"/>
                  <a:pt x="34996" y="3658"/>
                </a:cubicBezTo>
                <a:cubicBezTo>
                  <a:pt x="35066" y="3666"/>
                  <a:pt x="34980" y="3558"/>
                  <a:pt x="35085" y="3592"/>
                </a:cubicBezTo>
                <a:cubicBezTo>
                  <a:pt x="35085" y="3621"/>
                  <a:pt x="35085" y="3651"/>
                  <a:pt x="35085" y="3680"/>
                </a:cubicBezTo>
                <a:cubicBezTo>
                  <a:pt x="35135" y="3686"/>
                  <a:pt x="35147" y="3648"/>
                  <a:pt x="35201" y="3658"/>
                </a:cubicBezTo>
                <a:cubicBezTo>
                  <a:pt x="35216" y="3661"/>
                  <a:pt x="35219" y="3697"/>
                  <a:pt x="35231" y="3702"/>
                </a:cubicBezTo>
                <a:cubicBezTo>
                  <a:pt x="35245" y="3708"/>
                  <a:pt x="35273" y="3699"/>
                  <a:pt x="35290" y="3702"/>
                </a:cubicBezTo>
                <a:cubicBezTo>
                  <a:pt x="35307" y="3705"/>
                  <a:pt x="35319" y="3724"/>
                  <a:pt x="35319" y="3724"/>
                </a:cubicBezTo>
                <a:cubicBezTo>
                  <a:pt x="35354" y="3728"/>
                  <a:pt x="35335" y="3704"/>
                  <a:pt x="35348" y="3702"/>
                </a:cubicBezTo>
                <a:cubicBezTo>
                  <a:pt x="35367" y="3699"/>
                  <a:pt x="35431" y="3750"/>
                  <a:pt x="35436" y="3702"/>
                </a:cubicBezTo>
                <a:cubicBezTo>
                  <a:pt x="35497" y="3748"/>
                  <a:pt x="35496" y="3735"/>
                  <a:pt x="35612" y="3724"/>
                </a:cubicBezTo>
                <a:cubicBezTo>
                  <a:pt x="35610" y="3724"/>
                  <a:pt x="35613" y="3746"/>
                  <a:pt x="35612" y="3746"/>
                </a:cubicBezTo>
                <a:cubicBezTo>
                  <a:pt x="35634" y="3744"/>
                  <a:pt x="35644" y="3728"/>
                  <a:pt x="35671" y="3724"/>
                </a:cubicBezTo>
                <a:cubicBezTo>
                  <a:pt x="35738" y="3712"/>
                  <a:pt x="35825" y="3740"/>
                  <a:pt x="35787" y="3636"/>
                </a:cubicBezTo>
                <a:cubicBezTo>
                  <a:pt x="35830" y="3663"/>
                  <a:pt x="35832" y="3720"/>
                  <a:pt x="35876" y="3746"/>
                </a:cubicBezTo>
                <a:cubicBezTo>
                  <a:pt x="35924" y="3742"/>
                  <a:pt x="35975" y="3751"/>
                  <a:pt x="36023" y="3746"/>
                </a:cubicBezTo>
                <a:cubicBezTo>
                  <a:pt x="36065" y="3741"/>
                  <a:pt x="36077" y="3724"/>
                  <a:pt x="36110" y="3724"/>
                </a:cubicBezTo>
                <a:cubicBezTo>
                  <a:pt x="36153" y="3723"/>
                  <a:pt x="36167" y="3750"/>
                  <a:pt x="36198" y="3746"/>
                </a:cubicBezTo>
                <a:cubicBezTo>
                  <a:pt x="36245" y="3739"/>
                  <a:pt x="36269" y="3678"/>
                  <a:pt x="36344" y="3702"/>
                </a:cubicBezTo>
                <a:cubicBezTo>
                  <a:pt x="36341" y="3796"/>
                  <a:pt x="36545" y="3703"/>
                  <a:pt x="36667" y="3746"/>
                </a:cubicBezTo>
                <a:cubicBezTo>
                  <a:pt x="36666" y="3724"/>
                  <a:pt x="36631" y="3728"/>
                  <a:pt x="36608" y="3724"/>
                </a:cubicBezTo>
                <a:cubicBezTo>
                  <a:pt x="36614" y="3693"/>
                  <a:pt x="36800" y="3710"/>
                  <a:pt x="36784" y="3768"/>
                </a:cubicBezTo>
                <a:cubicBezTo>
                  <a:pt x="36840" y="3728"/>
                  <a:pt x="36978" y="3752"/>
                  <a:pt x="37077" y="3746"/>
                </a:cubicBezTo>
                <a:cubicBezTo>
                  <a:pt x="37069" y="3781"/>
                  <a:pt x="37105" y="3784"/>
                  <a:pt x="37107" y="3812"/>
                </a:cubicBezTo>
                <a:cubicBezTo>
                  <a:pt x="37152" y="3820"/>
                  <a:pt x="37117" y="3757"/>
                  <a:pt x="37136" y="3746"/>
                </a:cubicBezTo>
                <a:cubicBezTo>
                  <a:pt x="37194" y="3712"/>
                  <a:pt x="37245" y="3775"/>
                  <a:pt x="37195" y="3680"/>
                </a:cubicBezTo>
                <a:cubicBezTo>
                  <a:pt x="37222" y="3696"/>
                  <a:pt x="37239" y="3720"/>
                  <a:pt x="37253" y="3746"/>
                </a:cubicBezTo>
                <a:cubicBezTo>
                  <a:pt x="37276" y="3725"/>
                  <a:pt x="37399" y="3773"/>
                  <a:pt x="37429" y="3746"/>
                </a:cubicBezTo>
                <a:cubicBezTo>
                  <a:pt x="37446" y="3730"/>
                  <a:pt x="37450" y="3731"/>
                  <a:pt x="37546" y="3746"/>
                </a:cubicBezTo>
                <a:cubicBezTo>
                  <a:pt x="37555" y="3746"/>
                  <a:pt x="37599" y="3740"/>
                  <a:pt x="37604" y="3746"/>
                </a:cubicBezTo>
                <a:cubicBezTo>
                  <a:pt x="37642" y="3780"/>
                  <a:pt x="37646" y="3751"/>
                  <a:pt x="37693" y="3746"/>
                </a:cubicBezTo>
                <a:cubicBezTo>
                  <a:pt x="37726" y="3742"/>
                  <a:pt x="38104" y="3720"/>
                  <a:pt x="38132" y="3746"/>
                </a:cubicBezTo>
                <a:cubicBezTo>
                  <a:pt x="38163" y="3773"/>
                  <a:pt x="38145" y="3742"/>
                  <a:pt x="38191" y="3746"/>
                </a:cubicBezTo>
                <a:cubicBezTo>
                  <a:pt x="38274" y="3752"/>
                  <a:pt x="38254" y="3770"/>
                  <a:pt x="38338" y="3746"/>
                </a:cubicBezTo>
                <a:cubicBezTo>
                  <a:pt x="38348" y="3743"/>
                  <a:pt x="38390" y="3752"/>
                  <a:pt x="38396" y="3746"/>
                </a:cubicBezTo>
                <a:cubicBezTo>
                  <a:pt x="38423" y="3721"/>
                  <a:pt x="38423" y="3748"/>
                  <a:pt x="38484" y="3746"/>
                </a:cubicBezTo>
                <a:cubicBezTo>
                  <a:pt x="38521" y="3740"/>
                  <a:pt x="38514" y="3702"/>
                  <a:pt x="38484" y="3702"/>
                </a:cubicBezTo>
                <a:cubicBezTo>
                  <a:pt x="38504" y="3660"/>
                  <a:pt x="38652" y="3706"/>
                  <a:pt x="38660" y="3746"/>
                </a:cubicBezTo>
                <a:cubicBezTo>
                  <a:pt x="38949" y="3733"/>
                  <a:pt x="39203" y="3747"/>
                  <a:pt x="39452" y="3724"/>
                </a:cubicBezTo>
                <a:cubicBezTo>
                  <a:pt x="39500" y="3720"/>
                  <a:pt x="39527" y="3712"/>
                  <a:pt x="39539" y="3680"/>
                </a:cubicBezTo>
                <a:cubicBezTo>
                  <a:pt x="39571" y="3669"/>
                  <a:pt x="39558" y="3723"/>
                  <a:pt x="39569" y="3724"/>
                </a:cubicBezTo>
                <a:cubicBezTo>
                  <a:pt x="39614" y="3730"/>
                  <a:pt x="39683" y="3727"/>
                  <a:pt x="39744" y="3724"/>
                </a:cubicBezTo>
                <a:cubicBezTo>
                  <a:pt x="39813" y="3720"/>
                  <a:pt x="39799" y="3697"/>
                  <a:pt x="39891" y="3702"/>
                </a:cubicBezTo>
                <a:cubicBezTo>
                  <a:pt x="40031" y="3708"/>
                  <a:pt x="40313" y="3772"/>
                  <a:pt x="40418" y="3702"/>
                </a:cubicBezTo>
                <a:cubicBezTo>
                  <a:pt x="40502" y="3737"/>
                  <a:pt x="40537" y="3698"/>
                  <a:pt x="40595" y="3724"/>
                </a:cubicBezTo>
                <a:cubicBezTo>
                  <a:pt x="40618" y="3735"/>
                  <a:pt x="40535" y="3748"/>
                  <a:pt x="40536" y="3746"/>
                </a:cubicBezTo>
                <a:cubicBezTo>
                  <a:pt x="40522" y="3765"/>
                  <a:pt x="40610" y="3775"/>
                  <a:pt x="40595" y="3746"/>
                </a:cubicBezTo>
                <a:cubicBezTo>
                  <a:pt x="40628" y="3750"/>
                  <a:pt x="40646" y="3740"/>
                  <a:pt x="40654" y="3724"/>
                </a:cubicBezTo>
                <a:cubicBezTo>
                  <a:pt x="40773" y="3746"/>
                  <a:pt x="40842" y="3727"/>
                  <a:pt x="40946" y="3790"/>
                </a:cubicBezTo>
                <a:cubicBezTo>
                  <a:pt x="41032" y="3731"/>
                  <a:pt x="41056" y="3766"/>
                  <a:pt x="41181" y="3746"/>
                </a:cubicBezTo>
                <a:cubicBezTo>
                  <a:pt x="41186" y="3699"/>
                  <a:pt x="41076" y="3736"/>
                  <a:pt x="41034" y="3724"/>
                </a:cubicBezTo>
                <a:cubicBezTo>
                  <a:pt x="41041" y="3700"/>
                  <a:pt x="41092" y="3709"/>
                  <a:pt x="41092" y="3680"/>
                </a:cubicBezTo>
                <a:cubicBezTo>
                  <a:pt x="41173" y="3664"/>
                  <a:pt x="41152" y="3723"/>
                  <a:pt x="41210" y="3724"/>
                </a:cubicBezTo>
                <a:cubicBezTo>
                  <a:pt x="41248" y="3697"/>
                  <a:pt x="41256" y="3715"/>
                  <a:pt x="41297" y="3724"/>
                </a:cubicBezTo>
                <a:cubicBezTo>
                  <a:pt x="41327" y="3702"/>
                  <a:pt x="41357" y="3681"/>
                  <a:pt x="41385" y="3658"/>
                </a:cubicBezTo>
                <a:cubicBezTo>
                  <a:pt x="41463" y="3666"/>
                  <a:pt x="41250" y="3793"/>
                  <a:pt x="41445" y="3768"/>
                </a:cubicBezTo>
                <a:cubicBezTo>
                  <a:pt x="41458" y="3815"/>
                  <a:pt x="41403" y="3810"/>
                  <a:pt x="41356" y="3812"/>
                </a:cubicBezTo>
                <a:cubicBezTo>
                  <a:pt x="41384" y="3886"/>
                  <a:pt x="41422" y="3814"/>
                  <a:pt x="41474" y="3856"/>
                </a:cubicBezTo>
                <a:cubicBezTo>
                  <a:pt x="41537" y="3860"/>
                  <a:pt x="41487" y="3778"/>
                  <a:pt x="41503" y="3746"/>
                </a:cubicBezTo>
                <a:cubicBezTo>
                  <a:pt x="41586" y="3781"/>
                  <a:pt x="41628" y="3720"/>
                  <a:pt x="41708" y="3768"/>
                </a:cubicBezTo>
                <a:cubicBezTo>
                  <a:pt x="41727" y="3697"/>
                  <a:pt x="41603" y="3738"/>
                  <a:pt x="41679" y="3680"/>
                </a:cubicBezTo>
                <a:cubicBezTo>
                  <a:pt x="41741" y="3660"/>
                  <a:pt x="41718" y="3713"/>
                  <a:pt x="41737" y="3724"/>
                </a:cubicBezTo>
                <a:cubicBezTo>
                  <a:pt x="41743" y="3727"/>
                  <a:pt x="41794" y="3720"/>
                  <a:pt x="41797" y="3724"/>
                </a:cubicBezTo>
                <a:cubicBezTo>
                  <a:pt x="41803" y="3739"/>
                  <a:pt x="41757" y="3748"/>
                  <a:pt x="41767" y="3768"/>
                </a:cubicBezTo>
                <a:cubicBezTo>
                  <a:pt x="41801" y="3765"/>
                  <a:pt x="41819" y="3773"/>
                  <a:pt x="41826" y="3790"/>
                </a:cubicBezTo>
                <a:cubicBezTo>
                  <a:pt x="41895" y="3776"/>
                  <a:pt x="41874" y="3694"/>
                  <a:pt x="42001" y="3724"/>
                </a:cubicBezTo>
                <a:cubicBezTo>
                  <a:pt x="42009" y="3781"/>
                  <a:pt x="41991" y="3818"/>
                  <a:pt x="41913" y="3812"/>
                </a:cubicBezTo>
                <a:cubicBezTo>
                  <a:pt x="41962" y="3848"/>
                  <a:pt x="41977" y="3910"/>
                  <a:pt x="42031" y="3944"/>
                </a:cubicBezTo>
                <a:cubicBezTo>
                  <a:pt x="42112" y="3953"/>
                  <a:pt x="42007" y="3824"/>
                  <a:pt x="42089" y="3833"/>
                </a:cubicBezTo>
                <a:cubicBezTo>
                  <a:pt x="42237" y="3830"/>
                  <a:pt x="42046" y="3946"/>
                  <a:pt x="42177" y="3944"/>
                </a:cubicBezTo>
                <a:cubicBezTo>
                  <a:pt x="42243" y="3935"/>
                  <a:pt x="42178" y="3827"/>
                  <a:pt x="42236" y="3812"/>
                </a:cubicBezTo>
                <a:cubicBezTo>
                  <a:pt x="42248" y="3758"/>
                  <a:pt x="42103" y="3824"/>
                  <a:pt x="42147" y="3746"/>
                </a:cubicBezTo>
                <a:cubicBezTo>
                  <a:pt x="42078" y="3738"/>
                  <a:pt x="42165" y="3845"/>
                  <a:pt x="42060" y="3812"/>
                </a:cubicBezTo>
                <a:cubicBezTo>
                  <a:pt x="42056" y="3744"/>
                  <a:pt x="42096" y="3706"/>
                  <a:pt x="42119" y="3658"/>
                </a:cubicBezTo>
                <a:cubicBezTo>
                  <a:pt x="42187" y="3665"/>
                  <a:pt x="42245" y="3681"/>
                  <a:pt x="42265" y="3724"/>
                </a:cubicBezTo>
                <a:cubicBezTo>
                  <a:pt x="42356" y="3667"/>
                  <a:pt x="42437" y="3773"/>
                  <a:pt x="42499" y="3680"/>
                </a:cubicBezTo>
                <a:cubicBezTo>
                  <a:pt x="42529" y="3694"/>
                  <a:pt x="42530" y="3730"/>
                  <a:pt x="42587" y="3724"/>
                </a:cubicBezTo>
                <a:cubicBezTo>
                  <a:pt x="42542" y="3803"/>
                  <a:pt x="42521" y="3844"/>
                  <a:pt x="42558" y="3899"/>
                </a:cubicBezTo>
                <a:cubicBezTo>
                  <a:pt x="42617" y="3907"/>
                  <a:pt x="42650" y="3895"/>
                  <a:pt x="42646" y="3856"/>
                </a:cubicBezTo>
                <a:cubicBezTo>
                  <a:pt x="42736" y="3897"/>
                  <a:pt x="42612" y="3961"/>
                  <a:pt x="42529" y="3944"/>
                </a:cubicBezTo>
                <a:cubicBezTo>
                  <a:pt x="42604" y="4019"/>
                  <a:pt x="42833" y="3910"/>
                  <a:pt x="42734" y="3856"/>
                </a:cubicBezTo>
                <a:cubicBezTo>
                  <a:pt x="42765" y="3806"/>
                  <a:pt x="42918" y="3848"/>
                  <a:pt x="42998" y="3833"/>
                </a:cubicBezTo>
                <a:cubicBezTo>
                  <a:pt x="42870" y="3916"/>
                  <a:pt x="43073" y="3860"/>
                  <a:pt x="43144" y="3899"/>
                </a:cubicBezTo>
                <a:cubicBezTo>
                  <a:pt x="43185" y="3894"/>
                  <a:pt x="43168" y="3845"/>
                  <a:pt x="43174" y="3812"/>
                </a:cubicBezTo>
                <a:cubicBezTo>
                  <a:pt x="43096" y="3817"/>
                  <a:pt x="43077" y="3857"/>
                  <a:pt x="43086" y="3768"/>
                </a:cubicBezTo>
                <a:cubicBezTo>
                  <a:pt x="43052" y="3761"/>
                  <a:pt x="43043" y="3808"/>
                  <a:pt x="43027" y="3812"/>
                </a:cubicBezTo>
                <a:cubicBezTo>
                  <a:pt x="43011" y="3816"/>
                  <a:pt x="42992" y="3787"/>
                  <a:pt x="42969" y="3790"/>
                </a:cubicBezTo>
                <a:cubicBezTo>
                  <a:pt x="42953" y="3792"/>
                  <a:pt x="42932" y="3811"/>
                  <a:pt x="42939" y="3812"/>
                </a:cubicBezTo>
                <a:cubicBezTo>
                  <a:pt x="42915" y="3810"/>
                  <a:pt x="42911" y="3790"/>
                  <a:pt x="42881" y="3790"/>
                </a:cubicBezTo>
                <a:cubicBezTo>
                  <a:pt x="42857" y="3789"/>
                  <a:pt x="42852" y="3813"/>
                  <a:pt x="42822" y="3812"/>
                </a:cubicBezTo>
                <a:cubicBezTo>
                  <a:pt x="42758" y="3810"/>
                  <a:pt x="42702" y="3775"/>
                  <a:pt x="42617" y="3790"/>
                </a:cubicBezTo>
                <a:cubicBezTo>
                  <a:pt x="42621" y="3765"/>
                  <a:pt x="42670" y="3771"/>
                  <a:pt x="42705" y="3768"/>
                </a:cubicBezTo>
                <a:cubicBezTo>
                  <a:pt x="42729" y="3706"/>
                  <a:pt x="42663" y="3711"/>
                  <a:pt x="42676" y="3658"/>
                </a:cubicBezTo>
                <a:cubicBezTo>
                  <a:pt x="42780" y="3644"/>
                  <a:pt x="42676" y="3789"/>
                  <a:pt x="42792" y="3768"/>
                </a:cubicBezTo>
                <a:cubicBezTo>
                  <a:pt x="42830" y="3762"/>
                  <a:pt x="42822" y="3724"/>
                  <a:pt x="42792" y="3724"/>
                </a:cubicBezTo>
                <a:cubicBezTo>
                  <a:pt x="42788" y="3676"/>
                  <a:pt x="42897" y="3714"/>
                  <a:pt x="42939" y="3702"/>
                </a:cubicBezTo>
                <a:cubicBezTo>
                  <a:pt x="42985" y="3704"/>
                  <a:pt x="43051" y="3691"/>
                  <a:pt x="43056" y="3724"/>
                </a:cubicBezTo>
                <a:cubicBezTo>
                  <a:pt x="43090" y="3716"/>
                  <a:pt x="43131" y="3685"/>
                  <a:pt x="43086" y="3680"/>
                </a:cubicBezTo>
                <a:cubicBezTo>
                  <a:pt x="43146" y="3631"/>
                  <a:pt x="43210" y="3639"/>
                  <a:pt x="43262" y="3680"/>
                </a:cubicBezTo>
                <a:cubicBezTo>
                  <a:pt x="43294" y="3686"/>
                  <a:pt x="43306" y="3639"/>
                  <a:pt x="43320" y="3636"/>
                </a:cubicBezTo>
                <a:cubicBezTo>
                  <a:pt x="43321" y="3636"/>
                  <a:pt x="43431" y="3691"/>
                  <a:pt x="43467" y="3658"/>
                </a:cubicBezTo>
                <a:cubicBezTo>
                  <a:pt x="43507" y="3621"/>
                  <a:pt x="43506" y="3658"/>
                  <a:pt x="43555" y="3658"/>
                </a:cubicBezTo>
                <a:cubicBezTo>
                  <a:pt x="43608" y="3657"/>
                  <a:pt x="43617" y="3636"/>
                  <a:pt x="43672" y="3636"/>
                </a:cubicBezTo>
                <a:cubicBezTo>
                  <a:pt x="43741" y="3635"/>
                  <a:pt x="43727" y="3674"/>
                  <a:pt x="43819" y="3658"/>
                </a:cubicBezTo>
                <a:cubicBezTo>
                  <a:pt x="43836" y="3654"/>
                  <a:pt x="43848" y="3636"/>
                  <a:pt x="43848" y="3636"/>
                </a:cubicBezTo>
                <a:cubicBezTo>
                  <a:pt x="43891" y="3631"/>
                  <a:pt x="43892" y="3658"/>
                  <a:pt x="43906" y="3658"/>
                </a:cubicBezTo>
                <a:cubicBezTo>
                  <a:pt x="43930" y="3658"/>
                  <a:pt x="44015" y="3630"/>
                  <a:pt x="44112" y="3636"/>
                </a:cubicBezTo>
                <a:cubicBezTo>
                  <a:pt x="44155" y="3639"/>
                  <a:pt x="44165" y="3658"/>
                  <a:pt x="44199" y="3658"/>
                </a:cubicBezTo>
                <a:cubicBezTo>
                  <a:pt x="44288" y="3657"/>
                  <a:pt x="44350" y="3644"/>
                  <a:pt x="44493" y="3636"/>
                </a:cubicBezTo>
                <a:cubicBezTo>
                  <a:pt x="44511" y="3634"/>
                  <a:pt x="44533" y="3639"/>
                  <a:pt x="44551" y="3636"/>
                </a:cubicBezTo>
                <a:cubicBezTo>
                  <a:pt x="44593" y="3628"/>
                  <a:pt x="44607" y="3604"/>
                  <a:pt x="44610" y="3658"/>
                </a:cubicBezTo>
                <a:cubicBezTo>
                  <a:pt x="44674" y="3646"/>
                  <a:pt x="44730" y="3601"/>
                  <a:pt x="44874" y="3613"/>
                </a:cubicBezTo>
                <a:cubicBezTo>
                  <a:pt x="44927" y="3619"/>
                  <a:pt x="44973" y="3636"/>
                  <a:pt x="45020" y="3636"/>
                </a:cubicBezTo>
                <a:cubicBezTo>
                  <a:pt x="45100" y="3634"/>
                  <a:pt x="45177" y="3577"/>
                  <a:pt x="45254" y="3636"/>
                </a:cubicBezTo>
                <a:cubicBezTo>
                  <a:pt x="45301" y="3670"/>
                  <a:pt x="45275" y="3622"/>
                  <a:pt x="45314" y="3613"/>
                </a:cubicBezTo>
                <a:cubicBezTo>
                  <a:pt x="45317" y="3613"/>
                  <a:pt x="45415" y="3636"/>
                  <a:pt x="45430" y="3658"/>
                </a:cubicBezTo>
                <a:cubicBezTo>
                  <a:pt x="45540" y="3625"/>
                  <a:pt x="45519" y="3622"/>
                  <a:pt x="45665" y="3636"/>
                </a:cubicBezTo>
                <a:cubicBezTo>
                  <a:pt x="45701" y="3631"/>
                  <a:pt x="45695" y="3592"/>
                  <a:pt x="45665" y="3592"/>
                </a:cubicBezTo>
                <a:cubicBezTo>
                  <a:pt x="45687" y="3506"/>
                  <a:pt x="45761" y="3634"/>
                  <a:pt x="45782" y="3636"/>
                </a:cubicBezTo>
                <a:cubicBezTo>
                  <a:pt x="45832" y="3640"/>
                  <a:pt x="45852" y="3555"/>
                  <a:pt x="45928" y="3570"/>
                </a:cubicBezTo>
                <a:cubicBezTo>
                  <a:pt x="45947" y="3573"/>
                  <a:pt x="45951" y="3622"/>
                  <a:pt x="45987" y="3613"/>
                </a:cubicBezTo>
                <a:cubicBezTo>
                  <a:pt x="46092" y="3588"/>
                  <a:pt x="46280" y="3601"/>
                  <a:pt x="46456" y="3592"/>
                </a:cubicBezTo>
                <a:cubicBezTo>
                  <a:pt x="46588" y="3585"/>
                  <a:pt x="46715" y="3550"/>
                  <a:pt x="46807" y="3547"/>
                </a:cubicBezTo>
                <a:cubicBezTo>
                  <a:pt x="46801" y="3548"/>
                  <a:pt x="46821" y="3570"/>
                  <a:pt x="46837" y="3570"/>
                </a:cubicBezTo>
                <a:cubicBezTo>
                  <a:pt x="46862" y="3570"/>
                  <a:pt x="46865" y="3565"/>
                  <a:pt x="46867" y="3547"/>
                </a:cubicBezTo>
                <a:cubicBezTo>
                  <a:pt x="46895" y="3549"/>
                  <a:pt x="46890" y="3574"/>
                  <a:pt x="46896" y="3592"/>
                </a:cubicBezTo>
                <a:cubicBezTo>
                  <a:pt x="46926" y="3613"/>
                  <a:pt x="47062" y="3570"/>
                  <a:pt x="47043" y="3570"/>
                </a:cubicBezTo>
                <a:cubicBezTo>
                  <a:pt x="47068" y="3570"/>
                  <a:pt x="47088" y="3597"/>
                  <a:pt x="47130" y="3592"/>
                </a:cubicBezTo>
                <a:cubicBezTo>
                  <a:pt x="47143" y="3590"/>
                  <a:pt x="47305" y="3519"/>
                  <a:pt x="47336" y="3547"/>
                </a:cubicBezTo>
                <a:cubicBezTo>
                  <a:pt x="47383" y="3591"/>
                  <a:pt x="47355" y="3540"/>
                  <a:pt x="47453" y="3547"/>
                </a:cubicBezTo>
                <a:cubicBezTo>
                  <a:pt x="47444" y="3547"/>
                  <a:pt x="47472" y="3568"/>
                  <a:pt x="47481" y="3570"/>
                </a:cubicBezTo>
                <a:cubicBezTo>
                  <a:pt x="47519" y="3577"/>
                  <a:pt x="47624" y="3579"/>
                  <a:pt x="47629" y="3526"/>
                </a:cubicBezTo>
                <a:cubicBezTo>
                  <a:pt x="47659" y="3528"/>
                  <a:pt x="47650" y="3574"/>
                  <a:pt x="47687" y="3570"/>
                </a:cubicBezTo>
                <a:cubicBezTo>
                  <a:pt x="47701" y="3568"/>
                  <a:pt x="47725" y="3526"/>
                  <a:pt x="47716" y="3526"/>
                </a:cubicBezTo>
                <a:cubicBezTo>
                  <a:pt x="47755" y="3529"/>
                  <a:pt x="47763" y="3564"/>
                  <a:pt x="47805" y="3570"/>
                </a:cubicBezTo>
                <a:cubicBezTo>
                  <a:pt x="47864" y="3577"/>
                  <a:pt x="47875" y="3533"/>
                  <a:pt x="47951" y="3547"/>
                </a:cubicBezTo>
                <a:cubicBezTo>
                  <a:pt x="47973" y="3616"/>
                  <a:pt x="47851" y="3574"/>
                  <a:pt x="47893" y="3658"/>
                </a:cubicBezTo>
                <a:cubicBezTo>
                  <a:pt x="47800" y="3646"/>
                  <a:pt x="47778" y="3706"/>
                  <a:pt x="47716" y="3658"/>
                </a:cubicBezTo>
                <a:cubicBezTo>
                  <a:pt x="47605" y="3676"/>
                  <a:pt x="47706" y="3758"/>
                  <a:pt x="47775" y="3768"/>
                </a:cubicBezTo>
                <a:cubicBezTo>
                  <a:pt x="47806" y="3780"/>
                  <a:pt x="47796" y="3724"/>
                  <a:pt x="47805" y="3724"/>
                </a:cubicBezTo>
                <a:cubicBezTo>
                  <a:pt x="47827" y="3723"/>
                  <a:pt x="47852" y="3756"/>
                  <a:pt x="47893" y="3746"/>
                </a:cubicBezTo>
                <a:cubicBezTo>
                  <a:pt x="47983" y="3725"/>
                  <a:pt x="47951" y="3670"/>
                  <a:pt x="47980" y="3547"/>
                </a:cubicBezTo>
                <a:cubicBezTo>
                  <a:pt x="48134" y="3541"/>
                  <a:pt x="48154" y="3571"/>
                  <a:pt x="48273" y="3547"/>
                </a:cubicBezTo>
                <a:cubicBezTo>
                  <a:pt x="48271" y="3607"/>
                  <a:pt x="48322" y="3592"/>
                  <a:pt x="48273" y="3636"/>
                </a:cubicBezTo>
                <a:cubicBezTo>
                  <a:pt x="48361" y="3658"/>
                  <a:pt x="48325" y="3586"/>
                  <a:pt x="48332" y="3547"/>
                </a:cubicBezTo>
                <a:cubicBezTo>
                  <a:pt x="48460" y="3519"/>
                  <a:pt x="48606" y="3604"/>
                  <a:pt x="48625" y="3526"/>
                </a:cubicBezTo>
                <a:cubicBezTo>
                  <a:pt x="48660" y="3529"/>
                  <a:pt x="48650" y="3565"/>
                  <a:pt x="48654" y="3592"/>
                </a:cubicBezTo>
                <a:cubicBezTo>
                  <a:pt x="48722" y="3582"/>
                  <a:pt x="48733" y="3495"/>
                  <a:pt x="48801" y="3547"/>
                </a:cubicBezTo>
                <a:cubicBezTo>
                  <a:pt x="48787" y="3465"/>
                  <a:pt x="48793" y="3454"/>
                  <a:pt x="48743" y="3372"/>
                </a:cubicBezTo>
                <a:cubicBezTo>
                  <a:pt x="48858" y="3305"/>
                  <a:pt x="49059" y="3312"/>
                  <a:pt x="49270" y="3306"/>
                </a:cubicBezTo>
                <a:cubicBezTo>
                  <a:pt x="49281" y="3348"/>
                  <a:pt x="49384" y="3322"/>
                  <a:pt x="49358" y="3393"/>
                </a:cubicBezTo>
                <a:cubicBezTo>
                  <a:pt x="49431" y="3390"/>
                  <a:pt x="49500" y="3390"/>
                  <a:pt x="49504" y="3438"/>
                </a:cubicBezTo>
                <a:cubicBezTo>
                  <a:pt x="49592" y="3408"/>
                  <a:pt x="49686" y="3410"/>
                  <a:pt x="49738" y="3459"/>
                </a:cubicBezTo>
                <a:cubicBezTo>
                  <a:pt x="49817" y="3466"/>
                  <a:pt x="49762" y="3374"/>
                  <a:pt x="49856" y="3393"/>
                </a:cubicBezTo>
                <a:cubicBezTo>
                  <a:pt x="49882" y="3447"/>
                  <a:pt x="49875" y="3451"/>
                  <a:pt x="49886" y="3547"/>
                </a:cubicBezTo>
                <a:cubicBezTo>
                  <a:pt x="49912" y="3531"/>
                  <a:pt x="49952" y="3524"/>
                  <a:pt x="50002" y="3526"/>
                </a:cubicBezTo>
                <a:cubicBezTo>
                  <a:pt x="49987" y="3508"/>
                  <a:pt x="49972" y="3490"/>
                  <a:pt x="49974" y="3459"/>
                </a:cubicBezTo>
                <a:cubicBezTo>
                  <a:pt x="50082" y="3450"/>
                  <a:pt x="50108" y="3443"/>
                  <a:pt x="50267" y="3438"/>
                </a:cubicBezTo>
                <a:cubicBezTo>
                  <a:pt x="50256" y="3466"/>
                  <a:pt x="50215" y="3472"/>
                  <a:pt x="50208" y="3504"/>
                </a:cubicBezTo>
                <a:cubicBezTo>
                  <a:pt x="50267" y="3520"/>
                  <a:pt x="50274" y="3466"/>
                  <a:pt x="50296" y="3459"/>
                </a:cubicBezTo>
                <a:cubicBezTo>
                  <a:pt x="50321" y="3453"/>
                  <a:pt x="50361" y="3469"/>
                  <a:pt x="50384" y="3459"/>
                </a:cubicBezTo>
                <a:cubicBezTo>
                  <a:pt x="50432" y="3441"/>
                  <a:pt x="50468" y="3387"/>
                  <a:pt x="50530" y="3393"/>
                </a:cubicBezTo>
                <a:cubicBezTo>
                  <a:pt x="50574" y="3445"/>
                  <a:pt x="50521" y="3489"/>
                  <a:pt x="50560" y="3504"/>
                </a:cubicBezTo>
                <a:cubicBezTo>
                  <a:pt x="50531" y="3540"/>
                  <a:pt x="50481" y="3555"/>
                  <a:pt x="50443" y="3526"/>
                </a:cubicBezTo>
                <a:cubicBezTo>
                  <a:pt x="50450" y="3565"/>
                  <a:pt x="50493" y="3576"/>
                  <a:pt x="50560" y="3570"/>
                </a:cubicBezTo>
                <a:cubicBezTo>
                  <a:pt x="50555" y="3595"/>
                  <a:pt x="50507" y="3588"/>
                  <a:pt x="50472" y="3592"/>
                </a:cubicBezTo>
                <a:cubicBezTo>
                  <a:pt x="50526" y="3667"/>
                  <a:pt x="50635" y="3599"/>
                  <a:pt x="50707" y="3613"/>
                </a:cubicBezTo>
                <a:cubicBezTo>
                  <a:pt x="50710" y="3615"/>
                  <a:pt x="50705" y="3673"/>
                  <a:pt x="50736" y="3658"/>
                </a:cubicBezTo>
                <a:cubicBezTo>
                  <a:pt x="50771" y="3664"/>
                  <a:pt x="50837" y="3594"/>
                  <a:pt x="50765" y="3592"/>
                </a:cubicBezTo>
                <a:cubicBezTo>
                  <a:pt x="50770" y="3543"/>
                  <a:pt x="50838" y="3621"/>
                  <a:pt x="50911" y="3592"/>
                </a:cubicBezTo>
                <a:cubicBezTo>
                  <a:pt x="50911" y="3571"/>
                  <a:pt x="50875" y="3574"/>
                  <a:pt x="50853" y="3570"/>
                </a:cubicBezTo>
                <a:cubicBezTo>
                  <a:pt x="50853" y="3547"/>
                  <a:pt x="50853" y="3526"/>
                  <a:pt x="50853" y="3504"/>
                </a:cubicBezTo>
                <a:cubicBezTo>
                  <a:pt x="50819" y="3500"/>
                  <a:pt x="50801" y="3508"/>
                  <a:pt x="50794" y="3526"/>
                </a:cubicBezTo>
                <a:cubicBezTo>
                  <a:pt x="50705" y="3461"/>
                  <a:pt x="50892" y="3452"/>
                  <a:pt x="50941" y="3438"/>
                </a:cubicBezTo>
                <a:cubicBezTo>
                  <a:pt x="50952" y="3435"/>
                  <a:pt x="50993" y="3444"/>
                  <a:pt x="50999" y="3438"/>
                </a:cubicBezTo>
                <a:cubicBezTo>
                  <a:pt x="51041" y="3400"/>
                  <a:pt x="51038" y="3439"/>
                  <a:pt x="51087" y="3438"/>
                </a:cubicBezTo>
                <a:cubicBezTo>
                  <a:pt x="51109" y="3436"/>
                  <a:pt x="51227" y="3405"/>
                  <a:pt x="51322" y="3415"/>
                </a:cubicBezTo>
                <a:cubicBezTo>
                  <a:pt x="51381" y="3423"/>
                  <a:pt x="51468" y="3451"/>
                  <a:pt x="51527" y="3393"/>
                </a:cubicBezTo>
                <a:cubicBezTo>
                  <a:pt x="51555" y="3417"/>
                  <a:pt x="51635" y="3400"/>
                  <a:pt x="51615" y="3459"/>
                </a:cubicBezTo>
                <a:cubicBezTo>
                  <a:pt x="51674" y="3485"/>
                  <a:pt x="51659" y="3420"/>
                  <a:pt x="51674" y="3415"/>
                </a:cubicBezTo>
                <a:cubicBezTo>
                  <a:pt x="51744" y="3395"/>
                  <a:pt x="51737" y="3456"/>
                  <a:pt x="51820" y="3415"/>
                </a:cubicBezTo>
                <a:cubicBezTo>
                  <a:pt x="51824" y="3414"/>
                  <a:pt x="51857" y="3392"/>
                  <a:pt x="51849" y="3393"/>
                </a:cubicBezTo>
                <a:cubicBezTo>
                  <a:pt x="51915" y="3379"/>
                  <a:pt x="52004" y="3421"/>
                  <a:pt x="52055" y="3372"/>
                </a:cubicBezTo>
                <a:cubicBezTo>
                  <a:pt x="52083" y="3372"/>
                  <a:pt x="52077" y="3399"/>
                  <a:pt x="52084" y="3415"/>
                </a:cubicBezTo>
                <a:cubicBezTo>
                  <a:pt x="52139" y="3435"/>
                  <a:pt x="52152" y="3375"/>
                  <a:pt x="52172" y="3372"/>
                </a:cubicBezTo>
                <a:cubicBezTo>
                  <a:pt x="52172" y="3372"/>
                  <a:pt x="52282" y="3427"/>
                  <a:pt x="52318" y="3393"/>
                </a:cubicBezTo>
                <a:cubicBezTo>
                  <a:pt x="52346" y="3368"/>
                  <a:pt x="52406" y="3393"/>
                  <a:pt x="52436" y="3372"/>
                </a:cubicBezTo>
                <a:cubicBezTo>
                  <a:pt x="52485" y="3335"/>
                  <a:pt x="52457" y="3378"/>
                  <a:pt x="52554" y="3372"/>
                </a:cubicBezTo>
                <a:cubicBezTo>
                  <a:pt x="52599" y="3369"/>
                  <a:pt x="52604" y="3353"/>
                  <a:pt x="52641" y="3349"/>
                </a:cubicBezTo>
                <a:cubicBezTo>
                  <a:pt x="52714" y="3343"/>
                  <a:pt x="52843" y="3367"/>
                  <a:pt x="52933" y="3349"/>
                </a:cubicBezTo>
                <a:cubicBezTo>
                  <a:pt x="52984" y="3340"/>
                  <a:pt x="52985" y="3328"/>
                  <a:pt x="53050" y="3372"/>
                </a:cubicBezTo>
                <a:cubicBezTo>
                  <a:pt x="53131" y="3388"/>
                  <a:pt x="53111" y="3328"/>
                  <a:pt x="53168" y="3327"/>
                </a:cubicBezTo>
                <a:cubicBezTo>
                  <a:pt x="53223" y="3331"/>
                  <a:pt x="53266" y="3342"/>
                  <a:pt x="53286" y="3372"/>
                </a:cubicBezTo>
                <a:cubicBezTo>
                  <a:pt x="53318" y="3378"/>
                  <a:pt x="53330" y="3331"/>
                  <a:pt x="53344" y="3327"/>
                </a:cubicBezTo>
                <a:cubicBezTo>
                  <a:pt x="53388" y="3318"/>
                  <a:pt x="53397" y="3348"/>
                  <a:pt x="53433" y="3349"/>
                </a:cubicBezTo>
                <a:cubicBezTo>
                  <a:pt x="53466" y="3351"/>
                  <a:pt x="53489" y="3315"/>
                  <a:pt x="53579" y="3327"/>
                </a:cubicBezTo>
                <a:cubicBezTo>
                  <a:pt x="53639" y="3336"/>
                  <a:pt x="53653" y="3352"/>
                  <a:pt x="53696" y="3372"/>
                </a:cubicBezTo>
                <a:cubicBezTo>
                  <a:pt x="53760" y="3376"/>
                  <a:pt x="53788" y="3354"/>
                  <a:pt x="53784" y="3306"/>
                </a:cubicBezTo>
                <a:cubicBezTo>
                  <a:pt x="53926" y="3312"/>
                  <a:pt x="53946" y="3360"/>
                  <a:pt x="54076" y="3327"/>
                </a:cubicBezTo>
                <a:cubicBezTo>
                  <a:pt x="54079" y="3349"/>
                  <a:pt x="54113" y="3345"/>
                  <a:pt x="54136" y="3349"/>
                </a:cubicBezTo>
                <a:cubicBezTo>
                  <a:pt x="54143" y="3407"/>
                  <a:pt x="54125" y="3444"/>
                  <a:pt x="54048" y="3438"/>
                </a:cubicBezTo>
                <a:cubicBezTo>
                  <a:pt x="54053" y="3456"/>
                  <a:pt x="54079" y="3459"/>
                  <a:pt x="54076" y="3481"/>
                </a:cubicBezTo>
                <a:cubicBezTo>
                  <a:pt x="54168" y="3492"/>
                  <a:pt x="54169" y="3435"/>
                  <a:pt x="54164" y="3372"/>
                </a:cubicBezTo>
                <a:cubicBezTo>
                  <a:pt x="54225" y="3327"/>
                  <a:pt x="54221" y="3381"/>
                  <a:pt x="54281" y="3393"/>
                </a:cubicBezTo>
                <a:cubicBezTo>
                  <a:pt x="54335" y="3390"/>
                  <a:pt x="54300" y="3319"/>
                  <a:pt x="54341" y="3306"/>
                </a:cubicBezTo>
                <a:cubicBezTo>
                  <a:pt x="54398" y="3307"/>
                  <a:pt x="54344" y="3355"/>
                  <a:pt x="54341" y="3349"/>
                </a:cubicBezTo>
                <a:cubicBezTo>
                  <a:pt x="54341" y="3351"/>
                  <a:pt x="54368" y="3393"/>
                  <a:pt x="54369" y="3393"/>
                </a:cubicBezTo>
                <a:cubicBezTo>
                  <a:pt x="54377" y="3396"/>
                  <a:pt x="54428" y="3390"/>
                  <a:pt x="54429" y="3393"/>
                </a:cubicBezTo>
                <a:cubicBezTo>
                  <a:pt x="54440" y="3412"/>
                  <a:pt x="54361" y="3447"/>
                  <a:pt x="54429" y="3481"/>
                </a:cubicBezTo>
                <a:cubicBezTo>
                  <a:pt x="54533" y="3447"/>
                  <a:pt x="54669" y="3535"/>
                  <a:pt x="54663" y="3393"/>
                </a:cubicBezTo>
                <a:cubicBezTo>
                  <a:pt x="54635" y="3331"/>
                  <a:pt x="54585" y="3426"/>
                  <a:pt x="54546" y="3372"/>
                </a:cubicBezTo>
                <a:cubicBezTo>
                  <a:pt x="54509" y="3300"/>
                  <a:pt x="54640" y="3355"/>
                  <a:pt x="54605" y="3283"/>
                </a:cubicBezTo>
                <a:cubicBezTo>
                  <a:pt x="54654" y="3283"/>
                  <a:pt x="54703" y="3283"/>
                  <a:pt x="54750" y="3283"/>
                </a:cubicBezTo>
                <a:cubicBezTo>
                  <a:pt x="54795" y="3351"/>
                  <a:pt x="54759" y="3398"/>
                  <a:pt x="54721" y="3459"/>
                </a:cubicBezTo>
                <a:cubicBezTo>
                  <a:pt x="54745" y="3441"/>
                  <a:pt x="54802" y="3447"/>
                  <a:pt x="54810" y="3415"/>
                </a:cubicBezTo>
                <a:cubicBezTo>
                  <a:pt x="54799" y="3378"/>
                  <a:pt x="54832" y="3373"/>
                  <a:pt x="54868" y="3372"/>
                </a:cubicBezTo>
                <a:cubicBezTo>
                  <a:pt x="54876" y="3407"/>
                  <a:pt x="54840" y="3409"/>
                  <a:pt x="54839" y="3438"/>
                </a:cubicBezTo>
                <a:cubicBezTo>
                  <a:pt x="54868" y="3438"/>
                  <a:pt x="54898" y="3438"/>
                  <a:pt x="54927" y="3438"/>
                </a:cubicBezTo>
                <a:cubicBezTo>
                  <a:pt x="55007" y="3428"/>
                  <a:pt x="54802" y="3294"/>
                  <a:pt x="54986" y="3327"/>
                </a:cubicBezTo>
                <a:cubicBezTo>
                  <a:pt x="54961" y="3263"/>
                  <a:pt x="54891" y="3340"/>
                  <a:pt x="54839" y="3327"/>
                </a:cubicBezTo>
                <a:cubicBezTo>
                  <a:pt x="54910" y="3249"/>
                  <a:pt x="54994" y="3255"/>
                  <a:pt x="55074" y="3306"/>
                </a:cubicBezTo>
                <a:cubicBezTo>
                  <a:pt x="55126" y="3308"/>
                  <a:pt x="55136" y="3279"/>
                  <a:pt x="55192" y="3283"/>
                </a:cubicBezTo>
                <a:cubicBezTo>
                  <a:pt x="55241" y="3357"/>
                  <a:pt x="55175" y="3381"/>
                  <a:pt x="55192" y="3481"/>
                </a:cubicBezTo>
                <a:cubicBezTo>
                  <a:pt x="55321" y="3517"/>
                  <a:pt x="55309" y="3351"/>
                  <a:pt x="55367" y="3459"/>
                </a:cubicBezTo>
                <a:cubicBezTo>
                  <a:pt x="55425" y="3457"/>
                  <a:pt x="55368" y="3411"/>
                  <a:pt x="55367" y="3415"/>
                </a:cubicBezTo>
                <a:cubicBezTo>
                  <a:pt x="55379" y="3370"/>
                  <a:pt x="55433" y="3373"/>
                  <a:pt x="55455" y="3306"/>
                </a:cubicBezTo>
                <a:cubicBezTo>
                  <a:pt x="55463" y="3280"/>
                  <a:pt x="55485" y="3253"/>
                  <a:pt x="55572" y="3261"/>
                </a:cubicBezTo>
                <a:cubicBezTo>
                  <a:pt x="55566" y="3287"/>
                  <a:pt x="55579" y="3301"/>
                  <a:pt x="55600" y="3306"/>
                </a:cubicBezTo>
                <a:cubicBezTo>
                  <a:pt x="55588" y="3355"/>
                  <a:pt x="55537" y="3295"/>
                  <a:pt x="55514" y="3306"/>
                </a:cubicBezTo>
                <a:cubicBezTo>
                  <a:pt x="55453" y="3333"/>
                  <a:pt x="55520" y="3444"/>
                  <a:pt x="55425" y="3393"/>
                </a:cubicBezTo>
                <a:cubicBezTo>
                  <a:pt x="55457" y="3414"/>
                  <a:pt x="55434" y="3475"/>
                  <a:pt x="55514" y="3459"/>
                </a:cubicBezTo>
                <a:cubicBezTo>
                  <a:pt x="55547" y="3456"/>
                  <a:pt x="55530" y="3438"/>
                  <a:pt x="55514" y="3438"/>
                </a:cubicBezTo>
                <a:cubicBezTo>
                  <a:pt x="55539" y="3357"/>
                  <a:pt x="55678" y="3484"/>
                  <a:pt x="55689" y="3415"/>
                </a:cubicBezTo>
                <a:cubicBezTo>
                  <a:pt x="55723" y="3420"/>
                  <a:pt x="55713" y="3456"/>
                  <a:pt x="55718" y="3481"/>
                </a:cubicBezTo>
                <a:cubicBezTo>
                  <a:pt x="55742" y="3478"/>
                  <a:pt x="55747" y="3459"/>
                  <a:pt x="55777" y="3459"/>
                </a:cubicBezTo>
                <a:cubicBezTo>
                  <a:pt x="55764" y="3382"/>
                  <a:pt x="55715" y="3366"/>
                  <a:pt x="55630" y="3393"/>
                </a:cubicBezTo>
                <a:cubicBezTo>
                  <a:pt x="55633" y="3381"/>
                  <a:pt x="55654" y="3291"/>
                  <a:pt x="55689" y="3283"/>
                </a:cubicBezTo>
                <a:cubicBezTo>
                  <a:pt x="55710" y="3279"/>
                  <a:pt x="55772" y="3315"/>
                  <a:pt x="55718" y="3283"/>
                </a:cubicBezTo>
                <a:cubicBezTo>
                  <a:pt x="55727" y="3253"/>
                  <a:pt x="55792" y="3265"/>
                  <a:pt x="55836" y="3261"/>
                </a:cubicBezTo>
                <a:cubicBezTo>
                  <a:pt x="55846" y="3298"/>
                  <a:pt x="55813" y="3303"/>
                  <a:pt x="55777" y="3306"/>
                </a:cubicBezTo>
                <a:cubicBezTo>
                  <a:pt x="55794" y="3337"/>
                  <a:pt x="55822" y="3359"/>
                  <a:pt x="55864" y="3372"/>
                </a:cubicBezTo>
                <a:cubicBezTo>
                  <a:pt x="55910" y="3352"/>
                  <a:pt x="55856" y="3339"/>
                  <a:pt x="55894" y="3283"/>
                </a:cubicBezTo>
                <a:cubicBezTo>
                  <a:pt x="55927" y="3291"/>
                  <a:pt x="55969" y="3322"/>
                  <a:pt x="55924" y="3327"/>
                </a:cubicBezTo>
                <a:cubicBezTo>
                  <a:pt x="55936" y="3370"/>
                  <a:pt x="56057" y="3330"/>
                  <a:pt x="56011" y="3415"/>
                </a:cubicBezTo>
                <a:cubicBezTo>
                  <a:pt x="56103" y="3396"/>
                  <a:pt x="56147" y="3342"/>
                  <a:pt x="56246" y="3327"/>
                </a:cubicBezTo>
                <a:cubicBezTo>
                  <a:pt x="56246" y="3357"/>
                  <a:pt x="56246" y="3386"/>
                  <a:pt x="56246" y="3415"/>
                </a:cubicBezTo>
                <a:cubicBezTo>
                  <a:pt x="56384" y="3395"/>
                  <a:pt x="56448" y="3319"/>
                  <a:pt x="56538" y="3261"/>
                </a:cubicBezTo>
                <a:cubicBezTo>
                  <a:pt x="56583" y="3271"/>
                  <a:pt x="56536" y="3280"/>
                  <a:pt x="56538" y="3306"/>
                </a:cubicBezTo>
                <a:cubicBezTo>
                  <a:pt x="56453" y="3365"/>
                  <a:pt x="56429" y="3472"/>
                  <a:pt x="56304" y="3504"/>
                </a:cubicBezTo>
                <a:cubicBezTo>
                  <a:pt x="56372" y="3553"/>
                  <a:pt x="56262" y="3583"/>
                  <a:pt x="56186" y="3592"/>
                </a:cubicBezTo>
                <a:cubicBezTo>
                  <a:pt x="56180" y="3627"/>
                  <a:pt x="56215" y="3630"/>
                  <a:pt x="56217" y="3658"/>
                </a:cubicBezTo>
                <a:cubicBezTo>
                  <a:pt x="56290" y="3655"/>
                  <a:pt x="56307" y="3616"/>
                  <a:pt x="56363" y="3658"/>
                </a:cubicBezTo>
                <a:cubicBezTo>
                  <a:pt x="56402" y="3640"/>
                  <a:pt x="56518" y="3571"/>
                  <a:pt x="56538" y="3613"/>
                </a:cubicBezTo>
                <a:cubicBezTo>
                  <a:pt x="56557" y="3693"/>
                  <a:pt x="56466" y="3615"/>
                  <a:pt x="56451" y="3658"/>
                </a:cubicBezTo>
                <a:cubicBezTo>
                  <a:pt x="56447" y="3672"/>
                  <a:pt x="56496" y="3697"/>
                  <a:pt x="56480" y="3724"/>
                </a:cubicBezTo>
                <a:cubicBezTo>
                  <a:pt x="56453" y="3723"/>
                  <a:pt x="56459" y="3697"/>
                  <a:pt x="56451" y="3680"/>
                </a:cubicBezTo>
                <a:cubicBezTo>
                  <a:pt x="56391" y="3655"/>
                  <a:pt x="56409" y="3718"/>
                  <a:pt x="56393" y="3724"/>
                </a:cubicBezTo>
                <a:cubicBezTo>
                  <a:pt x="56340" y="3743"/>
                  <a:pt x="56259" y="3704"/>
                  <a:pt x="56217" y="3746"/>
                </a:cubicBezTo>
                <a:cubicBezTo>
                  <a:pt x="56257" y="3815"/>
                  <a:pt x="56223" y="3820"/>
                  <a:pt x="56217" y="3899"/>
                </a:cubicBezTo>
                <a:cubicBezTo>
                  <a:pt x="56150" y="3878"/>
                  <a:pt x="56157" y="3949"/>
                  <a:pt x="56128" y="3965"/>
                </a:cubicBezTo>
                <a:cubicBezTo>
                  <a:pt x="56118" y="3972"/>
                  <a:pt x="56078" y="3958"/>
                  <a:pt x="56071" y="3965"/>
                </a:cubicBezTo>
                <a:cubicBezTo>
                  <a:pt x="56041" y="3993"/>
                  <a:pt x="55997" y="4009"/>
                  <a:pt x="55952" y="4054"/>
                </a:cubicBezTo>
                <a:cubicBezTo>
                  <a:pt x="55878" y="4051"/>
                  <a:pt x="55882" y="4018"/>
                  <a:pt x="55806" y="4054"/>
                </a:cubicBezTo>
                <a:cubicBezTo>
                  <a:pt x="55739" y="4086"/>
                  <a:pt x="55754" y="4045"/>
                  <a:pt x="55630" y="4054"/>
                </a:cubicBezTo>
                <a:cubicBezTo>
                  <a:pt x="55524" y="4063"/>
                  <a:pt x="55427" y="4112"/>
                  <a:pt x="55337" y="4076"/>
                </a:cubicBezTo>
                <a:cubicBezTo>
                  <a:pt x="55293" y="4076"/>
                  <a:pt x="55334" y="4103"/>
                  <a:pt x="55337" y="4098"/>
                </a:cubicBezTo>
                <a:cubicBezTo>
                  <a:pt x="55293" y="4169"/>
                  <a:pt x="55232" y="4105"/>
                  <a:pt x="55103" y="4120"/>
                </a:cubicBezTo>
                <a:cubicBezTo>
                  <a:pt x="55057" y="4128"/>
                  <a:pt x="55129" y="4159"/>
                  <a:pt x="55074" y="4165"/>
                </a:cubicBezTo>
                <a:cubicBezTo>
                  <a:pt x="55066" y="4188"/>
                  <a:pt x="55016" y="4179"/>
                  <a:pt x="55015" y="4208"/>
                </a:cubicBezTo>
                <a:cubicBezTo>
                  <a:pt x="54974" y="4201"/>
                  <a:pt x="55012" y="4169"/>
                  <a:pt x="55044" y="4165"/>
                </a:cubicBezTo>
                <a:cubicBezTo>
                  <a:pt x="55037" y="4136"/>
                  <a:pt x="54986" y="4142"/>
                  <a:pt x="54986" y="4165"/>
                </a:cubicBezTo>
                <a:cubicBezTo>
                  <a:pt x="54951" y="4139"/>
                  <a:pt x="54882" y="4139"/>
                  <a:pt x="54810" y="4142"/>
                </a:cubicBezTo>
                <a:cubicBezTo>
                  <a:pt x="54783" y="4166"/>
                  <a:pt x="54702" y="4149"/>
                  <a:pt x="54721" y="4208"/>
                </a:cubicBezTo>
                <a:cubicBezTo>
                  <a:pt x="54643" y="4172"/>
                  <a:pt x="54571" y="4238"/>
                  <a:pt x="54487" y="4186"/>
                </a:cubicBezTo>
                <a:cubicBezTo>
                  <a:pt x="54461" y="4199"/>
                  <a:pt x="54435" y="4213"/>
                  <a:pt x="54429" y="4186"/>
                </a:cubicBezTo>
                <a:cubicBezTo>
                  <a:pt x="54359" y="4256"/>
                  <a:pt x="54187" y="4271"/>
                  <a:pt x="54164" y="4165"/>
                </a:cubicBezTo>
                <a:cubicBezTo>
                  <a:pt x="54106" y="4158"/>
                  <a:pt x="54197" y="4213"/>
                  <a:pt x="54164" y="4231"/>
                </a:cubicBezTo>
                <a:cubicBezTo>
                  <a:pt x="54163" y="4231"/>
                  <a:pt x="54102" y="4205"/>
                  <a:pt x="54076" y="4208"/>
                </a:cubicBezTo>
                <a:cubicBezTo>
                  <a:pt x="54008" y="4217"/>
                  <a:pt x="54026" y="4240"/>
                  <a:pt x="53960" y="4252"/>
                </a:cubicBezTo>
                <a:cubicBezTo>
                  <a:pt x="53878" y="4267"/>
                  <a:pt x="53782" y="4240"/>
                  <a:pt x="53725" y="4252"/>
                </a:cubicBezTo>
                <a:cubicBezTo>
                  <a:pt x="53697" y="4253"/>
                  <a:pt x="53703" y="4279"/>
                  <a:pt x="53696" y="4297"/>
                </a:cubicBezTo>
                <a:cubicBezTo>
                  <a:pt x="53661" y="4292"/>
                  <a:pt x="53671" y="4256"/>
                  <a:pt x="53667" y="4231"/>
                </a:cubicBezTo>
                <a:cubicBezTo>
                  <a:pt x="53556" y="4220"/>
                  <a:pt x="53529" y="4274"/>
                  <a:pt x="53462" y="4297"/>
                </a:cubicBezTo>
                <a:cubicBezTo>
                  <a:pt x="53427" y="4300"/>
                  <a:pt x="53445" y="4318"/>
                  <a:pt x="53462" y="4318"/>
                </a:cubicBezTo>
                <a:cubicBezTo>
                  <a:pt x="53436" y="4383"/>
                  <a:pt x="53418" y="4267"/>
                  <a:pt x="53344" y="4297"/>
                </a:cubicBezTo>
                <a:cubicBezTo>
                  <a:pt x="53324" y="4355"/>
                  <a:pt x="53405" y="4338"/>
                  <a:pt x="53433" y="4362"/>
                </a:cubicBezTo>
                <a:cubicBezTo>
                  <a:pt x="53403" y="4391"/>
                  <a:pt x="53384" y="4428"/>
                  <a:pt x="53344" y="4450"/>
                </a:cubicBezTo>
                <a:cubicBezTo>
                  <a:pt x="53332" y="4511"/>
                  <a:pt x="53504" y="4433"/>
                  <a:pt x="53490" y="4494"/>
                </a:cubicBezTo>
                <a:cubicBezTo>
                  <a:pt x="53571" y="4503"/>
                  <a:pt x="53517" y="4412"/>
                  <a:pt x="53579" y="4406"/>
                </a:cubicBezTo>
                <a:cubicBezTo>
                  <a:pt x="53566" y="4373"/>
                  <a:pt x="53541" y="4415"/>
                  <a:pt x="53490" y="4406"/>
                </a:cubicBezTo>
                <a:cubicBezTo>
                  <a:pt x="53507" y="4374"/>
                  <a:pt x="53537" y="4352"/>
                  <a:pt x="53579" y="4340"/>
                </a:cubicBezTo>
                <a:cubicBezTo>
                  <a:pt x="53603" y="4358"/>
                  <a:pt x="53596" y="4400"/>
                  <a:pt x="53637" y="4406"/>
                </a:cubicBezTo>
                <a:cubicBezTo>
                  <a:pt x="53736" y="4386"/>
                  <a:pt x="53641" y="4357"/>
                  <a:pt x="53696" y="4318"/>
                </a:cubicBezTo>
                <a:cubicBezTo>
                  <a:pt x="53740" y="4337"/>
                  <a:pt x="53688" y="4350"/>
                  <a:pt x="53725" y="4406"/>
                </a:cubicBezTo>
                <a:cubicBezTo>
                  <a:pt x="53688" y="4437"/>
                  <a:pt x="53571" y="4407"/>
                  <a:pt x="53608" y="4494"/>
                </a:cubicBezTo>
                <a:cubicBezTo>
                  <a:pt x="53708" y="4511"/>
                  <a:pt x="53645" y="4404"/>
                  <a:pt x="53755" y="4428"/>
                </a:cubicBezTo>
                <a:cubicBezTo>
                  <a:pt x="53743" y="4474"/>
                  <a:pt x="53775" y="4487"/>
                  <a:pt x="53784" y="4516"/>
                </a:cubicBezTo>
                <a:cubicBezTo>
                  <a:pt x="53820" y="4511"/>
                  <a:pt x="53814" y="4473"/>
                  <a:pt x="53784" y="4472"/>
                </a:cubicBezTo>
                <a:cubicBezTo>
                  <a:pt x="53767" y="4440"/>
                  <a:pt x="53898" y="4419"/>
                  <a:pt x="53812" y="4406"/>
                </a:cubicBezTo>
                <a:cubicBezTo>
                  <a:pt x="53823" y="4376"/>
                  <a:pt x="53887" y="4388"/>
                  <a:pt x="53930" y="4384"/>
                </a:cubicBezTo>
                <a:cubicBezTo>
                  <a:pt x="53926" y="4343"/>
                  <a:pt x="53830" y="4370"/>
                  <a:pt x="53812" y="4340"/>
                </a:cubicBezTo>
                <a:cubicBezTo>
                  <a:pt x="53839" y="4301"/>
                  <a:pt x="53868" y="4263"/>
                  <a:pt x="53960" y="4274"/>
                </a:cubicBezTo>
                <a:cubicBezTo>
                  <a:pt x="53980" y="4308"/>
                  <a:pt x="53964" y="4380"/>
                  <a:pt x="54048" y="4318"/>
                </a:cubicBezTo>
                <a:cubicBezTo>
                  <a:pt x="54118" y="4310"/>
                  <a:pt x="54032" y="4418"/>
                  <a:pt x="54136" y="4384"/>
                </a:cubicBezTo>
                <a:cubicBezTo>
                  <a:pt x="54131" y="4439"/>
                  <a:pt x="54037" y="4391"/>
                  <a:pt x="54019" y="4384"/>
                </a:cubicBezTo>
                <a:cubicBezTo>
                  <a:pt x="53910" y="4400"/>
                  <a:pt x="54031" y="4451"/>
                  <a:pt x="53960" y="4494"/>
                </a:cubicBezTo>
                <a:cubicBezTo>
                  <a:pt x="54028" y="4478"/>
                  <a:pt x="54161" y="4451"/>
                  <a:pt x="54223" y="4494"/>
                </a:cubicBezTo>
                <a:cubicBezTo>
                  <a:pt x="54169" y="4447"/>
                  <a:pt x="54198" y="4374"/>
                  <a:pt x="54164" y="4362"/>
                </a:cubicBezTo>
                <a:cubicBezTo>
                  <a:pt x="54166" y="4341"/>
                  <a:pt x="54202" y="4345"/>
                  <a:pt x="54223" y="4340"/>
                </a:cubicBezTo>
                <a:cubicBezTo>
                  <a:pt x="54212" y="4303"/>
                  <a:pt x="54247" y="4299"/>
                  <a:pt x="54281" y="4297"/>
                </a:cubicBezTo>
                <a:cubicBezTo>
                  <a:pt x="54278" y="4322"/>
                  <a:pt x="54288" y="4335"/>
                  <a:pt x="54311" y="4340"/>
                </a:cubicBezTo>
                <a:cubicBezTo>
                  <a:pt x="54303" y="4364"/>
                  <a:pt x="54254" y="4355"/>
                  <a:pt x="54254" y="4384"/>
                </a:cubicBezTo>
                <a:cubicBezTo>
                  <a:pt x="54254" y="4406"/>
                  <a:pt x="54288" y="4401"/>
                  <a:pt x="54311" y="4406"/>
                </a:cubicBezTo>
                <a:cubicBezTo>
                  <a:pt x="54313" y="4466"/>
                  <a:pt x="54262" y="4451"/>
                  <a:pt x="54311" y="4494"/>
                </a:cubicBezTo>
                <a:cubicBezTo>
                  <a:pt x="54345" y="4491"/>
                  <a:pt x="54335" y="4454"/>
                  <a:pt x="54341" y="4428"/>
                </a:cubicBezTo>
                <a:cubicBezTo>
                  <a:pt x="54447" y="4448"/>
                  <a:pt x="54358" y="4493"/>
                  <a:pt x="54369" y="4560"/>
                </a:cubicBezTo>
                <a:cubicBezTo>
                  <a:pt x="54405" y="4568"/>
                  <a:pt x="54386" y="4523"/>
                  <a:pt x="54399" y="4516"/>
                </a:cubicBezTo>
                <a:cubicBezTo>
                  <a:pt x="54440" y="4499"/>
                  <a:pt x="54474" y="4556"/>
                  <a:pt x="54546" y="4538"/>
                </a:cubicBezTo>
                <a:cubicBezTo>
                  <a:pt x="54534" y="4496"/>
                  <a:pt x="54432" y="4521"/>
                  <a:pt x="54457" y="4450"/>
                </a:cubicBezTo>
                <a:cubicBezTo>
                  <a:pt x="54505" y="4443"/>
                  <a:pt x="54509" y="4470"/>
                  <a:pt x="54546" y="4472"/>
                </a:cubicBezTo>
                <a:cubicBezTo>
                  <a:pt x="54648" y="4466"/>
                  <a:pt x="54493" y="4374"/>
                  <a:pt x="54575" y="4384"/>
                </a:cubicBezTo>
                <a:cubicBezTo>
                  <a:pt x="54676" y="4365"/>
                  <a:pt x="54624" y="4455"/>
                  <a:pt x="54605" y="4472"/>
                </a:cubicBezTo>
                <a:cubicBezTo>
                  <a:pt x="54648" y="4446"/>
                  <a:pt x="54678" y="4446"/>
                  <a:pt x="54721" y="4472"/>
                </a:cubicBezTo>
                <a:cubicBezTo>
                  <a:pt x="54688" y="4403"/>
                  <a:pt x="54718" y="4422"/>
                  <a:pt x="54721" y="4340"/>
                </a:cubicBezTo>
                <a:cubicBezTo>
                  <a:pt x="54750" y="4341"/>
                  <a:pt x="54744" y="4367"/>
                  <a:pt x="54750" y="4384"/>
                </a:cubicBezTo>
                <a:cubicBezTo>
                  <a:pt x="54744" y="4448"/>
                  <a:pt x="54862" y="4397"/>
                  <a:pt x="54868" y="4428"/>
                </a:cubicBezTo>
                <a:cubicBezTo>
                  <a:pt x="54872" y="4446"/>
                  <a:pt x="54831" y="4469"/>
                  <a:pt x="54810" y="4472"/>
                </a:cubicBezTo>
                <a:cubicBezTo>
                  <a:pt x="54814" y="4497"/>
                  <a:pt x="54862" y="4491"/>
                  <a:pt x="54898" y="4494"/>
                </a:cubicBezTo>
                <a:cubicBezTo>
                  <a:pt x="54892" y="4520"/>
                  <a:pt x="54904" y="4533"/>
                  <a:pt x="54927" y="4538"/>
                </a:cubicBezTo>
                <a:cubicBezTo>
                  <a:pt x="54972" y="4541"/>
                  <a:pt x="54937" y="4490"/>
                  <a:pt x="54956" y="4472"/>
                </a:cubicBezTo>
                <a:cubicBezTo>
                  <a:pt x="54983" y="4448"/>
                  <a:pt x="55073" y="4475"/>
                  <a:pt x="55074" y="4428"/>
                </a:cubicBezTo>
                <a:cubicBezTo>
                  <a:pt x="55007" y="4346"/>
                  <a:pt x="54995" y="4484"/>
                  <a:pt x="54898" y="4450"/>
                </a:cubicBezTo>
                <a:cubicBezTo>
                  <a:pt x="54910" y="4373"/>
                  <a:pt x="54960" y="4357"/>
                  <a:pt x="55044" y="4384"/>
                </a:cubicBezTo>
                <a:cubicBezTo>
                  <a:pt x="55078" y="4380"/>
                  <a:pt x="55060" y="4362"/>
                  <a:pt x="55044" y="4362"/>
                </a:cubicBezTo>
                <a:cubicBezTo>
                  <a:pt x="55052" y="4317"/>
                  <a:pt x="55174" y="4357"/>
                  <a:pt x="55162" y="4297"/>
                </a:cubicBezTo>
                <a:cubicBezTo>
                  <a:pt x="55202" y="4304"/>
                  <a:pt x="55163" y="4335"/>
                  <a:pt x="55132" y="4340"/>
                </a:cubicBezTo>
                <a:cubicBezTo>
                  <a:pt x="55139" y="4413"/>
                  <a:pt x="55171" y="4448"/>
                  <a:pt x="55132" y="4516"/>
                </a:cubicBezTo>
                <a:cubicBezTo>
                  <a:pt x="55186" y="4511"/>
                  <a:pt x="55297" y="4437"/>
                  <a:pt x="55220" y="4406"/>
                </a:cubicBezTo>
                <a:cubicBezTo>
                  <a:pt x="55250" y="4338"/>
                  <a:pt x="55299" y="4431"/>
                  <a:pt x="55337" y="4428"/>
                </a:cubicBezTo>
                <a:cubicBezTo>
                  <a:pt x="55337" y="4449"/>
                  <a:pt x="55301" y="4445"/>
                  <a:pt x="55278" y="4450"/>
                </a:cubicBezTo>
                <a:cubicBezTo>
                  <a:pt x="55341" y="4541"/>
                  <a:pt x="55388" y="4423"/>
                  <a:pt x="55455" y="4472"/>
                </a:cubicBezTo>
                <a:cubicBezTo>
                  <a:pt x="55499" y="4471"/>
                  <a:pt x="55457" y="4446"/>
                  <a:pt x="55455" y="4450"/>
                </a:cubicBezTo>
                <a:cubicBezTo>
                  <a:pt x="55470" y="4417"/>
                  <a:pt x="55503" y="4469"/>
                  <a:pt x="55514" y="4428"/>
                </a:cubicBezTo>
                <a:cubicBezTo>
                  <a:pt x="55563" y="4427"/>
                  <a:pt x="55588" y="4445"/>
                  <a:pt x="55600" y="4472"/>
                </a:cubicBezTo>
                <a:cubicBezTo>
                  <a:pt x="55692" y="4479"/>
                  <a:pt x="55527" y="4409"/>
                  <a:pt x="55630" y="4406"/>
                </a:cubicBezTo>
                <a:cubicBezTo>
                  <a:pt x="55732" y="4386"/>
                  <a:pt x="55680" y="4478"/>
                  <a:pt x="55660" y="4494"/>
                </a:cubicBezTo>
                <a:cubicBezTo>
                  <a:pt x="55720" y="4482"/>
                  <a:pt x="55717" y="4428"/>
                  <a:pt x="55777" y="4472"/>
                </a:cubicBezTo>
                <a:cubicBezTo>
                  <a:pt x="55812" y="4479"/>
                  <a:pt x="55878" y="4409"/>
                  <a:pt x="55806" y="4406"/>
                </a:cubicBezTo>
                <a:cubicBezTo>
                  <a:pt x="55831" y="4342"/>
                  <a:pt x="55879" y="4434"/>
                  <a:pt x="55952" y="4406"/>
                </a:cubicBezTo>
                <a:cubicBezTo>
                  <a:pt x="55930" y="4425"/>
                  <a:pt x="55921" y="4455"/>
                  <a:pt x="55924" y="4494"/>
                </a:cubicBezTo>
                <a:cubicBezTo>
                  <a:pt x="55958" y="4491"/>
                  <a:pt x="55948" y="4454"/>
                  <a:pt x="55952" y="4428"/>
                </a:cubicBezTo>
                <a:cubicBezTo>
                  <a:pt x="55991" y="4436"/>
                  <a:pt x="56000" y="4467"/>
                  <a:pt x="56042" y="4472"/>
                </a:cubicBezTo>
                <a:cubicBezTo>
                  <a:pt x="56078" y="4401"/>
                  <a:pt x="55946" y="4455"/>
                  <a:pt x="55982" y="4384"/>
                </a:cubicBezTo>
                <a:cubicBezTo>
                  <a:pt x="56029" y="4391"/>
                  <a:pt x="56033" y="4364"/>
                  <a:pt x="56071" y="4362"/>
                </a:cubicBezTo>
                <a:cubicBezTo>
                  <a:pt x="56150" y="4347"/>
                  <a:pt x="56127" y="4407"/>
                  <a:pt x="56157" y="4428"/>
                </a:cubicBezTo>
                <a:cubicBezTo>
                  <a:pt x="56197" y="4421"/>
                  <a:pt x="56182" y="4373"/>
                  <a:pt x="56186" y="4340"/>
                </a:cubicBezTo>
                <a:cubicBezTo>
                  <a:pt x="56318" y="4353"/>
                  <a:pt x="56237" y="4389"/>
                  <a:pt x="56275" y="4472"/>
                </a:cubicBezTo>
                <a:cubicBezTo>
                  <a:pt x="56330" y="4463"/>
                  <a:pt x="56298" y="4386"/>
                  <a:pt x="56393" y="4406"/>
                </a:cubicBezTo>
                <a:cubicBezTo>
                  <a:pt x="56387" y="4424"/>
                  <a:pt x="56363" y="4428"/>
                  <a:pt x="56363" y="4450"/>
                </a:cubicBezTo>
                <a:cubicBezTo>
                  <a:pt x="56536" y="4419"/>
                  <a:pt x="56682" y="4367"/>
                  <a:pt x="56831" y="4318"/>
                </a:cubicBezTo>
                <a:cubicBezTo>
                  <a:pt x="56899" y="4295"/>
                  <a:pt x="56938" y="4251"/>
                  <a:pt x="56950" y="4186"/>
                </a:cubicBezTo>
                <a:cubicBezTo>
                  <a:pt x="56987" y="4160"/>
                  <a:pt x="56995" y="4178"/>
                  <a:pt x="57037" y="4186"/>
                </a:cubicBezTo>
                <a:cubicBezTo>
                  <a:pt x="57025" y="4104"/>
                  <a:pt x="57061" y="4057"/>
                  <a:pt x="57155" y="4054"/>
                </a:cubicBezTo>
                <a:cubicBezTo>
                  <a:pt x="57139" y="4067"/>
                  <a:pt x="57139" y="4082"/>
                  <a:pt x="57125" y="4098"/>
                </a:cubicBezTo>
                <a:cubicBezTo>
                  <a:pt x="57107" y="4120"/>
                  <a:pt x="57107" y="4133"/>
                  <a:pt x="57096" y="4165"/>
                </a:cubicBezTo>
                <a:cubicBezTo>
                  <a:pt x="57091" y="4180"/>
                  <a:pt x="57067" y="4183"/>
                  <a:pt x="57067" y="4186"/>
                </a:cubicBezTo>
                <a:cubicBezTo>
                  <a:pt x="57059" y="4210"/>
                  <a:pt x="57081" y="4252"/>
                  <a:pt x="57067" y="4274"/>
                </a:cubicBezTo>
                <a:cubicBezTo>
                  <a:pt x="57062" y="4280"/>
                  <a:pt x="57013" y="4268"/>
                  <a:pt x="57007" y="4274"/>
                </a:cubicBezTo>
                <a:cubicBezTo>
                  <a:pt x="56995" y="4290"/>
                  <a:pt x="57021" y="4323"/>
                  <a:pt x="57007" y="4340"/>
                </a:cubicBezTo>
                <a:cubicBezTo>
                  <a:pt x="56992" y="4359"/>
                  <a:pt x="56941" y="4369"/>
                  <a:pt x="56920" y="4384"/>
                </a:cubicBezTo>
                <a:cubicBezTo>
                  <a:pt x="56897" y="4401"/>
                  <a:pt x="56885" y="4434"/>
                  <a:pt x="56861" y="4450"/>
                </a:cubicBezTo>
                <a:cubicBezTo>
                  <a:pt x="56837" y="4466"/>
                  <a:pt x="56796" y="4457"/>
                  <a:pt x="56773" y="4472"/>
                </a:cubicBezTo>
                <a:cubicBezTo>
                  <a:pt x="56736" y="4498"/>
                  <a:pt x="56749" y="4504"/>
                  <a:pt x="56686" y="4516"/>
                </a:cubicBezTo>
                <a:cubicBezTo>
                  <a:pt x="56660" y="4521"/>
                  <a:pt x="56635" y="4532"/>
                  <a:pt x="56598" y="4538"/>
                </a:cubicBezTo>
                <a:cubicBezTo>
                  <a:pt x="56530" y="4551"/>
                  <a:pt x="56583" y="4547"/>
                  <a:pt x="56480" y="4538"/>
                </a:cubicBezTo>
                <a:cubicBezTo>
                  <a:pt x="56387" y="4531"/>
                  <a:pt x="56309" y="4547"/>
                  <a:pt x="56186" y="4560"/>
                </a:cubicBezTo>
                <a:cubicBezTo>
                  <a:pt x="56180" y="4562"/>
                  <a:pt x="56133" y="4556"/>
                  <a:pt x="56128" y="4560"/>
                </a:cubicBezTo>
                <a:cubicBezTo>
                  <a:pt x="56127" y="4562"/>
                  <a:pt x="56086" y="4598"/>
                  <a:pt x="56071" y="4583"/>
                </a:cubicBezTo>
                <a:cubicBezTo>
                  <a:pt x="56057" y="4571"/>
                  <a:pt x="56044" y="4566"/>
                  <a:pt x="55952" y="4583"/>
                </a:cubicBezTo>
                <a:cubicBezTo>
                  <a:pt x="55900" y="4592"/>
                  <a:pt x="55885" y="4619"/>
                  <a:pt x="55806" y="4604"/>
                </a:cubicBezTo>
                <a:cubicBezTo>
                  <a:pt x="55762" y="4596"/>
                  <a:pt x="55730" y="4593"/>
                  <a:pt x="55600" y="4604"/>
                </a:cubicBezTo>
                <a:cubicBezTo>
                  <a:pt x="55593" y="4605"/>
                  <a:pt x="55547" y="4599"/>
                  <a:pt x="55542" y="4604"/>
                </a:cubicBezTo>
                <a:cubicBezTo>
                  <a:pt x="55492" y="4651"/>
                  <a:pt x="55476" y="4588"/>
                  <a:pt x="55396" y="4626"/>
                </a:cubicBezTo>
                <a:cubicBezTo>
                  <a:pt x="55393" y="4628"/>
                  <a:pt x="55359" y="4650"/>
                  <a:pt x="55367" y="4649"/>
                </a:cubicBezTo>
                <a:cubicBezTo>
                  <a:pt x="55323" y="4658"/>
                  <a:pt x="55323" y="4627"/>
                  <a:pt x="55307" y="4626"/>
                </a:cubicBezTo>
                <a:cubicBezTo>
                  <a:pt x="55285" y="4626"/>
                  <a:pt x="55275" y="4648"/>
                  <a:pt x="55278" y="4649"/>
                </a:cubicBezTo>
                <a:cubicBezTo>
                  <a:pt x="55262" y="4647"/>
                  <a:pt x="55159" y="4601"/>
                  <a:pt x="55132" y="4626"/>
                </a:cubicBezTo>
                <a:cubicBezTo>
                  <a:pt x="55090" y="4665"/>
                  <a:pt x="55094" y="4623"/>
                  <a:pt x="55044" y="4626"/>
                </a:cubicBezTo>
                <a:cubicBezTo>
                  <a:pt x="55055" y="4626"/>
                  <a:pt x="54700" y="4698"/>
                  <a:pt x="54810" y="4604"/>
                </a:cubicBezTo>
                <a:cubicBezTo>
                  <a:pt x="54790" y="4604"/>
                  <a:pt x="54770" y="4604"/>
                  <a:pt x="54750" y="4604"/>
                </a:cubicBezTo>
                <a:cubicBezTo>
                  <a:pt x="54715" y="4610"/>
                  <a:pt x="54721" y="4648"/>
                  <a:pt x="54750" y="4649"/>
                </a:cubicBezTo>
                <a:cubicBezTo>
                  <a:pt x="54696" y="4691"/>
                  <a:pt x="54603" y="4670"/>
                  <a:pt x="54546" y="4671"/>
                </a:cubicBezTo>
                <a:cubicBezTo>
                  <a:pt x="54459" y="4671"/>
                  <a:pt x="54395" y="4667"/>
                  <a:pt x="54311" y="4671"/>
                </a:cubicBezTo>
                <a:cubicBezTo>
                  <a:pt x="54265" y="4673"/>
                  <a:pt x="54262" y="4690"/>
                  <a:pt x="54223" y="4692"/>
                </a:cubicBezTo>
                <a:cubicBezTo>
                  <a:pt x="53901" y="4713"/>
                  <a:pt x="53569" y="4726"/>
                  <a:pt x="53226" y="4736"/>
                </a:cubicBezTo>
                <a:cubicBezTo>
                  <a:pt x="53204" y="4748"/>
                  <a:pt x="53179" y="4760"/>
                  <a:pt x="53139" y="4758"/>
                </a:cubicBezTo>
                <a:cubicBezTo>
                  <a:pt x="53158" y="4780"/>
                  <a:pt x="53206" y="4780"/>
                  <a:pt x="53198" y="4824"/>
                </a:cubicBezTo>
                <a:cubicBezTo>
                  <a:pt x="53174" y="4809"/>
                  <a:pt x="53117" y="4790"/>
                  <a:pt x="53111" y="4824"/>
                </a:cubicBezTo>
                <a:cubicBezTo>
                  <a:pt x="53041" y="4810"/>
                  <a:pt x="53062" y="4728"/>
                  <a:pt x="52933" y="4758"/>
                </a:cubicBezTo>
                <a:cubicBezTo>
                  <a:pt x="52935" y="4802"/>
                  <a:pt x="53014" y="4787"/>
                  <a:pt x="52993" y="4847"/>
                </a:cubicBezTo>
                <a:cubicBezTo>
                  <a:pt x="53041" y="4818"/>
                  <a:pt x="53086" y="4851"/>
                  <a:pt x="53139" y="4847"/>
                </a:cubicBezTo>
                <a:cubicBezTo>
                  <a:pt x="53194" y="4840"/>
                  <a:pt x="53250" y="4809"/>
                  <a:pt x="53315" y="4803"/>
                </a:cubicBezTo>
                <a:cubicBezTo>
                  <a:pt x="53360" y="4798"/>
                  <a:pt x="53357" y="4823"/>
                  <a:pt x="53374" y="4824"/>
                </a:cubicBezTo>
                <a:cubicBezTo>
                  <a:pt x="53424" y="4828"/>
                  <a:pt x="53415" y="4790"/>
                  <a:pt x="53462" y="4824"/>
                </a:cubicBezTo>
                <a:cubicBezTo>
                  <a:pt x="53447" y="4814"/>
                  <a:pt x="53705" y="4843"/>
                  <a:pt x="53725" y="4824"/>
                </a:cubicBezTo>
                <a:cubicBezTo>
                  <a:pt x="53727" y="4822"/>
                  <a:pt x="53766" y="4787"/>
                  <a:pt x="53784" y="4803"/>
                </a:cubicBezTo>
                <a:cubicBezTo>
                  <a:pt x="53808" y="4825"/>
                  <a:pt x="53800" y="4808"/>
                  <a:pt x="53842" y="4803"/>
                </a:cubicBezTo>
                <a:cubicBezTo>
                  <a:pt x="53946" y="4789"/>
                  <a:pt x="54048" y="4814"/>
                  <a:pt x="54136" y="4803"/>
                </a:cubicBezTo>
                <a:cubicBezTo>
                  <a:pt x="54196" y="4794"/>
                  <a:pt x="54239" y="4748"/>
                  <a:pt x="54311" y="4758"/>
                </a:cubicBezTo>
                <a:cubicBezTo>
                  <a:pt x="54305" y="4776"/>
                  <a:pt x="54281" y="4780"/>
                  <a:pt x="54281" y="4803"/>
                </a:cubicBezTo>
                <a:cubicBezTo>
                  <a:pt x="54307" y="4789"/>
                  <a:pt x="54335" y="4776"/>
                  <a:pt x="54341" y="4803"/>
                </a:cubicBezTo>
                <a:cubicBezTo>
                  <a:pt x="54373" y="4820"/>
                  <a:pt x="54411" y="4767"/>
                  <a:pt x="54429" y="4780"/>
                </a:cubicBezTo>
                <a:cubicBezTo>
                  <a:pt x="54459" y="4803"/>
                  <a:pt x="54440" y="4783"/>
                  <a:pt x="54487" y="4780"/>
                </a:cubicBezTo>
                <a:cubicBezTo>
                  <a:pt x="54495" y="4780"/>
                  <a:pt x="54543" y="4777"/>
                  <a:pt x="54546" y="4780"/>
                </a:cubicBezTo>
                <a:cubicBezTo>
                  <a:pt x="54583" y="4815"/>
                  <a:pt x="54607" y="4754"/>
                  <a:pt x="54721" y="4780"/>
                </a:cubicBezTo>
                <a:cubicBezTo>
                  <a:pt x="54744" y="4785"/>
                  <a:pt x="54790" y="4817"/>
                  <a:pt x="54839" y="4780"/>
                </a:cubicBezTo>
                <a:cubicBezTo>
                  <a:pt x="54881" y="4749"/>
                  <a:pt x="54876" y="4775"/>
                  <a:pt x="54927" y="4780"/>
                </a:cubicBezTo>
                <a:cubicBezTo>
                  <a:pt x="54963" y="4784"/>
                  <a:pt x="54942" y="4761"/>
                  <a:pt x="54956" y="4758"/>
                </a:cubicBezTo>
                <a:cubicBezTo>
                  <a:pt x="54961" y="4757"/>
                  <a:pt x="55049" y="4802"/>
                  <a:pt x="55074" y="4780"/>
                </a:cubicBezTo>
                <a:cubicBezTo>
                  <a:pt x="55086" y="4770"/>
                  <a:pt x="55099" y="4764"/>
                  <a:pt x="55192" y="4780"/>
                </a:cubicBezTo>
                <a:cubicBezTo>
                  <a:pt x="55233" y="4788"/>
                  <a:pt x="55245" y="4791"/>
                  <a:pt x="55278" y="4803"/>
                </a:cubicBezTo>
                <a:cubicBezTo>
                  <a:pt x="55305" y="4792"/>
                  <a:pt x="55331" y="4783"/>
                  <a:pt x="55337" y="4758"/>
                </a:cubicBezTo>
                <a:cubicBezTo>
                  <a:pt x="55374" y="4764"/>
                  <a:pt x="55367" y="4802"/>
                  <a:pt x="55337" y="4803"/>
                </a:cubicBezTo>
                <a:cubicBezTo>
                  <a:pt x="55295" y="4812"/>
                  <a:pt x="55341" y="4822"/>
                  <a:pt x="55337" y="4847"/>
                </a:cubicBezTo>
                <a:cubicBezTo>
                  <a:pt x="55377" y="4825"/>
                  <a:pt x="55396" y="4788"/>
                  <a:pt x="55425" y="4758"/>
                </a:cubicBezTo>
                <a:cubicBezTo>
                  <a:pt x="55500" y="4779"/>
                  <a:pt x="55591" y="4775"/>
                  <a:pt x="55630" y="4715"/>
                </a:cubicBezTo>
                <a:cubicBezTo>
                  <a:pt x="55720" y="4736"/>
                  <a:pt x="55596" y="4773"/>
                  <a:pt x="55600" y="4803"/>
                </a:cubicBezTo>
                <a:cubicBezTo>
                  <a:pt x="55638" y="4850"/>
                  <a:pt x="55696" y="4730"/>
                  <a:pt x="55806" y="4758"/>
                </a:cubicBezTo>
                <a:cubicBezTo>
                  <a:pt x="55806" y="4730"/>
                  <a:pt x="55806" y="4700"/>
                  <a:pt x="55806" y="4671"/>
                </a:cubicBezTo>
                <a:cubicBezTo>
                  <a:pt x="55846" y="4671"/>
                  <a:pt x="55885" y="4671"/>
                  <a:pt x="55924" y="4671"/>
                </a:cubicBezTo>
                <a:cubicBezTo>
                  <a:pt x="55915" y="4694"/>
                  <a:pt x="55866" y="4685"/>
                  <a:pt x="55864" y="4715"/>
                </a:cubicBezTo>
                <a:cubicBezTo>
                  <a:pt x="55884" y="4744"/>
                  <a:pt x="55927" y="4755"/>
                  <a:pt x="55982" y="4758"/>
                </a:cubicBezTo>
                <a:cubicBezTo>
                  <a:pt x="56044" y="4763"/>
                  <a:pt x="56169" y="4647"/>
                  <a:pt x="56186" y="4758"/>
                </a:cubicBezTo>
                <a:cubicBezTo>
                  <a:pt x="56216" y="4787"/>
                  <a:pt x="56309" y="4694"/>
                  <a:pt x="56363" y="4671"/>
                </a:cubicBezTo>
                <a:cubicBezTo>
                  <a:pt x="56405" y="4653"/>
                  <a:pt x="56464" y="4620"/>
                  <a:pt x="56334" y="4626"/>
                </a:cubicBezTo>
                <a:cubicBezTo>
                  <a:pt x="56343" y="4596"/>
                  <a:pt x="56406" y="4608"/>
                  <a:pt x="56451" y="4604"/>
                </a:cubicBezTo>
                <a:cubicBezTo>
                  <a:pt x="56454" y="4682"/>
                  <a:pt x="56494" y="4610"/>
                  <a:pt x="56568" y="4649"/>
                </a:cubicBezTo>
                <a:cubicBezTo>
                  <a:pt x="56603" y="4617"/>
                  <a:pt x="56580" y="4646"/>
                  <a:pt x="56568" y="4671"/>
                </a:cubicBezTo>
                <a:cubicBezTo>
                  <a:pt x="56507" y="4661"/>
                  <a:pt x="56490" y="4686"/>
                  <a:pt x="56451" y="4692"/>
                </a:cubicBezTo>
                <a:cubicBezTo>
                  <a:pt x="56490" y="4780"/>
                  <a:pt x="56648" y="4674"/>
                  <a:pt x="56743" y="4671"/>
                </a:cubicBezTo>
                <a:cubicBezTo>
                  <a:pt x="56754" y="4721"/>
                  <a:pt x="56660" y="4695"/>
                  <a:pt x="56656" y="4736"/>
                </a:cubicBezTo>
                <a:cubicBezTo>
                  <a:pt x="56666" y="4812"/>
                  <a:pt x="56790" y="4698"/>
                  <a:pt x="56773" y="4758"/>
                </a:cubicBezTo>
                <a:cubicBezTo>
                  <a:pt x="56775" y="4754"/>
                  <a:pt x="56724" y="4770"/>
                  <a:pt x="56743" y="4780"/>
                </a:cubicBezTo>
                <a:cubicBezTo>
                  <a:pt x="56743" y="4780"/>
                  <a:pt x="56755" y="4818"/>
                  <a:pt x="56773" y="4803"/>
                </a:cubicBezTo>
                <a:cubicBezTo>
                  <a:pt x="56812" y="4766"/>
                  <a:pt x="56993" y="4755"/>
                  <a:pt x="57067" y="4715"/>
                </a:cubicBezTo>
                <a:cubicBezTo>
                  <a:pt x="57097" y="4698"/>
                  <a:pt x="57103" y="4692"/>
                  <a:pt x="57125" y="4671"/>
                </a:cubicBezTo>
                <a:cubicBezTo>
                  <a:pt x="57139" y="4656"/>
                  <a:pt x="57174" y="4638"/>
                  <a:pt x="57184" y="4626"/>
                </a:cubicBezTo>
                <a:cubicBezTo>
                  <a:pt x="57191" y="4619"/>
                  <a:pt x="57175" y="4588"/>
                  <a:pt x="57184" y="4583"/>
                </a:cubicBezTo>
                <a:cubicBezTo>
                  <a:pt x="57204" y="4569"/>
                  <a:pt x="57228" y="4501"/>
                  <a:pt x="57212" y="4428"/>
                </a:cubicBezTo>
                <a:cubicBezTo>
                  <a:pt x="57338" y="4481"/>
                  <a:pt x="57149" y="4647"/>
                  <a:pt x="57330" y="4671"/>
                </a:cubicBezTo>
                <a:cubicBezTo>
                  <a:pt x="57330" y="4722"/>
                  <a:pt x="57330" y="4773"/>
                  <a:pt x="57330" y="4824"/>
                </a:cubicBezTo>
                <a:cubicBezTo>
                  <a:pt x="57311" y="4824"/>
                  <a:pt x="57291" y="4824"/>
                  <a:pt x="57272" y="4824"/>
                </a:cubicBezTo>
                <a:cubicBezTo>
                  <a:pt x="57272" y="4912"/>
                  <a:pt x="57212" y="4956"/>
                  <a:pt x="57212" y="5044"/>
                </a:cubicBezTo>
                <a:cubicBezTo>
                  <a:pt x="57109" y="5047"/>
                  <a:pt x="57101" y="5141"/>
                  <a:pt x="57037" y="5176"/>
                </a:cubicBezTo>
                <a:cubicBezTo>
                  <a:pt x="56995" y="5200"/>
                  <a:pt x="56941" y="5170"/>
                  <a:pt x="56920" y="5221"/>
                </a:cubicBezTo>
                <a:cubicBezTo>
                  <a:pt x="56929" y="5273"/>
                  <a:pt x="56998" y="5217"/>
                  <a:pt x="57037" y="5221"/>
                </a:cubicBezTo>
                <a:cubicBezTo>
                  <a:pt x="57047" y="5221"/>
                  <a:pt x="57063" y="5248"/>
                  <a:pt x="57096" y="5243"/>
                </a:cubicBezTo>
                <a:cubicBezTo>
                  <a:pt x="57161" y="5232"/>
                  <a:pt x="57145" y="5218"/>
                  <a:pt x="57184" y="5199"/>
                </a:cubicBezTo>
                <a:cubicBezTo>
                  <a:pt x="57200" y="5190"/>
                  <a:pt x="57255" y="5188"/>
                  <a:pt x="57272" y="5176"/>
                </a:cubicBezTo>
                <a:cubicBezTo>
                  <a:pt x="57302" y="5154"/>
                  <a:pt x="57280" y="5092"/>
                  <a:pt x="57359" y="5089"/>
                </a:cubicBezTo>
                <a:cubicBezTo>
                  <a:pt x="57356" y="5058"/>
                  <a:pt x="57354" y="5026"/>
                  <a:pt x="57388" y="5023"/>
                </a:cubicBezTo>
                <a:cubicBezTo>
                  <a:pt x="57388" y="4986"/>
                  <a:pt x="57388" y="4949"/>
                  <a:pt x="57388" y="4912"/>
                </a:cubicBezTo>
                <a:cubicBezTo>
                  <a:pt x="57428" y="4920"/>
                  <a:pt x="57413" y="4968"/>
                  <a:pt x="57418" y="5001"/>
                </a:cubicBezTo>
                <a:cubicBezTo>
                  <a:pt x="57408" y="5052"/>
                  <a:pt x="57372" y="5083"/>
                  <a:pt x="57388" y="5154"/>
                </a:cubicBezTo>
                <a:cubicBezTo>
                  <a:pt x="57438" y="5163"/>
                  <a:pt x="57444" y="5137"/>
                  <a:pt x="57448" y="5110"/>
                </a:cubicBezTo>
                <a:cubicBezTo>
                  <a:pt x="57508" y="5116"/>
                  <a:pt x="57454" y="5208"/>
                  <a:pt x="57536" y="5199"/>
                </a:cubicBezTo>
                <a:cubicBezTo>
                  <a:pt x="57492" y="5224"/>
                  <a:pt x="57521" y="5280"/>
                  <a:pt x="57506" y="5309"/>
                </a:cubicBezTo>
                <a:cubicBezTo>
                  <a:pt x="57502" y="5317"/>
                  <a:pt x="57478" y="5308"/>
                  <a:pt x="57477" y="5330"/>
                </a:cubicBezTo>
                <a:cubicBezTo>
                  <a:pt x="57476" y="5334"/>
                  <a:pt x="57455" y="5386"/>
                  <a:pt x="57448" y="5396"/>
                </a:cubicBezTo>
                <a:cubicBezTo>
                  <a:pt x="57432" y="5416"/>
                  <a:pt x="57371" y="5445"/>
                  <a:pt x="57359" y="5462"/>
                </a:cubicBezTo>
                <a:cubicBezTo>
                  <a:pt x="57348" y="5480"/>
                  <a:pt x="57368" y="5510"/>
                  <a:pt x="57359" y="5528"/>
                </a:cubicBezTo>
                <a:cubicBezTo>
                  <a:pt x="57321" y="5551"/>
                  <a:pt x="57252" y="5551"/>
                  <a:pt x="57212" y="5573"/>
                </a:cubicBezTo>
                <a:cubicBezTo>
                  <a:pt x="57234" y="5612"/>
                  <a:pt x="57267" y="5576"/>
                  <a:pt x="57300" y="5573"/>
                </a:cubicBezTo>
                <a:cubicBezTo>
                  <a:pt x="57387" y="5542"/>
                  <a:pt x="57412" y="5465"/>
                  <a:pt x="57536" y="5462"/>
                </a:cubicBezTo>
                <a:cubicBezTo>
                  <a:pt x="57552" y="5495"/>
                  <a:pt x="57421" y="5516"/>
                  <a:pt x="57506" y="5528"/>
                </a:cubicBezTo>
                <a:cubicBezTo>
                  <a:pt x="57494" y="5563"/>
                  <a:pt x="57414" y="5548"/>
                  <a:pt x="57448" y="5617"/>
                </a:cubicBezTo>
                <a:cubicBezTo>
                  <a:pt x="57408" y="5617"/>
                  <a:pt x="57369" y="5617"/>
                  <a:pt x="57330" y="5617"/>
                </a:cubicBezTo>
                <a:cubicBezTo>
                  <a:pt x="57356" y="5681"/>
                  <a:pt x="57356" y="5684"/>
                  <a:pt x="57330" y="5748"/>
                </a:cubicBezTo>
                <a:cubicBezTo>
                  <a:pt x="57192" y="5746"/>
                  <a:pt x="57362" y="5717"/>
                  <a:pt x="57330" y="5661"/>
                </a:cubicBezTo>
                <a:cubicBezTo>
                  <a:pt x="57166" y="5655"/>
                  <a:pt x="57230" y="5820"/>
                  <a:pt x="57067" y="5815"/>
                </a:cubicBezTo>
                <a:cubicBezTo>
                  <a:pt x="57067" y="5777"/>
                  <a:pt x="57045" y="5758"/>
                  <a:pt x="57007" y="5748"/>
                </a:cubicBezTo>
                <a:cubicBezTo>
                  <a:pt x="56978" y="5735"/>
                  <a:pt x="56977" y="5698"/>
                  <a:pt x="56920" y="5705"/>
                </a:cubicBezTo>
                <a:cubicBezTo>
                  <a:pt x="56896" y="5710"/>
                  <a:pt x="56891" y="5728"/>
                  <a:pt x="56861" y="5727"/>
                </a:cubicBezTo>
                <a:cubicBezTo>
                  <a:pt x="56861" y="5771"/>
                  <a:pt x="56941" y="5755"/>
                  <a:pt x="56920" y="5815"/>
                </a:cubicBezTo>
                <a:cubicBezTo>
                  <a:pt x="56945" y="5798"/>
                  <a:pt x="56986" y="5791"/>
                  <a:pt x="57037" y="5793"/>
                </a:cubicBezTo>
                <a:cubicBezTo>
                  <a:pt x="57037" y="5822"/>
                  <a:pt x="57037" y="5852"/>
                  <a:pt x="57037" y="5881"/>
                </a:cubicBezTo>
                <a:cubicBezTo>
                  <a:pt x="56972" y="5892"/>
                  <a:pt x="56995" y="5839"/>
                  <a:pt x="56950" y="5837"/>
                </a:cubicBezTo>
                <a:cubicBezTo>
                  <a:pt x="56883" y="5846"/>
                  <a:pt x="56965" y="5966"/>
                  <a:pt x="56831" y="5925"/>
                </a:cubicBezTo>
                <a:cubicBezTo>
                  <a:pt x="56842" y="5950"/>
                  <a:pt x="56960" y="6000"/>
                  <a:pt x="56978" y="5947"/>
                </a:cubicBezTo>
                <a:cubicBezTo>
                  <a:pt x="57015" y="5973"/>
                  <a:pt x="57015" y="5997"/>
                  <a:pt x="57125" y="5969"/>
                </a:cubicBezTo>
                <a:cubicBezTo>
                  <a:pt x="57227" y="5943"/>
                  <a:pt x="57362" y="5873"/>
                  <a:pt x="57448" y="5859"/>
                </a:cubicBezTo>
                <a:cubicBezTo>
                  <a:pt x="57465" y="5916"/>
                  <a:pt x="57436" y="5939"/>
                  <a:pt x="57359" y="5925"/>
                </a:cubicBezTo>
                <a:cubicBezTo>
                  <a:pt x="57423" y="5969"/>
                  <a:pt x="57294" y="5989"/>
                  <a:pt x="57272" y="6013"/>
                </a:cubicBezTo>
                <a:cubicBezTo>
                  <a:pt x="57266" y="6020"/>
                  <a:pt x="57326" y="6074"/>
                  <a:pt x="57242" y="6057"/>
                </a:cubicBezTo>
                <a:cubicBezTo>
                  <a:pt x="57257" y="6075"/>
                  <a:pt x="57272" y="6093"/>
                  <a:pt x="57272" y="6123"/>
                </a:cubicBezTo>
                <a:cubicBezTo>
                  <a:pt x="57330" y="6101"/>
                  <a:pt x="57397" y="6085"/>
                  <a:pt x="57418" y="6035"/>
                </a:cubicBezTo>
                <a:cubicBezTo>
                  <a:pt x="57469" y="6048"/>
                  <a:pt x="57430" y="6068"/>
                  <a:pt x="57418" y="6079"/>
                </a:cubicBezTo>
                <a:cubicBezTo>
                  <a:pt x="57408" y="6090"/>
                  <a:pt x="57374" y="6114"/>
                  <a:pt x="57359" y="6123"/>
                </a:cubicBezTo>
                <a:cubicBezTo>
                  <a:pt x="57344" y="6134"/>
                  <a:pt x="57317" y="6159"/>
                  <a:pt x="57300" y="6167"/>
                </a:cubicBezTo>
                <a:cubicBezTo>
                  <a:pt x="57290" y="6173"/>
                  <a:pt x="57251" y="6160"/>
                  <a:pt x="57242" y="6167"/>
                </a:cubicBezTo>
                <a:cubicBezTo>
                  <a:pt x="57218" y="6189"/>
                  <a:pt x="57200" y="6176"/>
                  <a:pt x="57184" y="6145"/>
                </a:cubicBezTo>
                <a:cubicBezTo>
                  <a:pt x="57099" y="6164"/>
                  <a:pt x="57151" y="6179"/>
                  <a:pt x="57155" y="6233"/>
                </a:cubicBezTo>
                <a:cubicBezTo>
                  <a:pt x="57044" y="6210"/>
                  <a:pt x="57021" y="6329"/>
                  <a:pt x="56978" y="6233"/>
                </a:cubicBezTo>
                <a:cubicBezTo>
                  <a:pt x="56923" y="6231"/>
                  <a:pt x="56929" y="6283"/>
                  <a:pt x="56891" y="6299"/>
                </a:cubicBezTo>
                <a:cubicBezTo>
                  <a:pt x="56860" y="6312"/>
                  <a:pt x="56800" y="6284"/>
                  <a:pt x="56803" y="6321"/>
                </a:cubicBezTo>
                <a:cubicBezTo>
                  <a:pt x="56748" y="6315"/>
                  <a:pt x="56842" y="6191"/>
                  <a:pt x="56891" y="6255"/>
                </a:cubicBezTo>
                <a:cubicBezTo>
                  <a:pt x="56851" y="6186"/>
                  <a:pt x="56881" y="6180"/>
                  <a:pt x="56978" y="6167"/>
                </a:cubicBezTo>
                <a:cubicBezTo>
                  <a:pt x="56959" y="6101"/>
                  <a:pt x="56915" y="6188"/>
                  <a:pt x="56861" y="6167"/>
                </a:cubicBezTo>
                <a:cubicBezTo>
                  <a:pt x="56874" y="6147"/>
                  <a:pt x="56887" y="6128"/>
                  <a:pt x="56920" y="6123"/>
                </a:cubicBezTo>
                <a:cubicBezTo>
                  <a:pt x="56911" y="6093"/>
                  <a:pt x="56846" y="6105"/>
                  <a:pt x="56803" y="6101"/>
                </a:cubicBezTo>
                <a:cubicBezTo>
                  <a:pt x="56725" y="6062"/>
                  <a:pt x="56975" y="6085"/>
                  <a:pt x="57037" y="6079"/>
                </a:cubicBezTo>
                <a:cubicBezTo>
                  <a:pt x="57067" y="6065"/>
                  <a:pt x="57067" y="6029"/>
                  <a:pt x="57125" y="6035"/>
                </a:cubicBezTo>
                <a:cubicBezTo>
                  <a:pt x="57137" y="5993"/>
                  <a:pt x="56992" y="6003"/>
                  <a:pt x="57037" y="6057"/>
                </a:cubicBezTo>
                <a:cubicBezTo>
                  <a:pt x="57001" y="6048"/>
                  <a:pt x="56977" y="6029"/>
                  <a:pt x="56978" y="5991"/>
                </a:cubicBezTo>
                <a:cubicBezTo>
                  <a:pt x="56947" y="5984"/>
                  <a:pt x="56933" y="6033"/>
                  <a:pt x="56920" y="6035"/>
                </a:cubicBezTo>
                <a:cubicBezTo>
                  <a:pt x="56875" y="6042"/>
                  <a:pt x="56877" y="6014"/>
                  <a:pt x="56861" y="6013"/>
                </a:cubicBezTo>
                <a:cubicBezTo>
                  <a:pt x="56845" y="6012"/>
                  <a:pt x="56824" y="6032"/>
                  <a:pt x="56803" y="6035"/>
                </a:cubicBezTo>
                <a:cubicBezTo>
                  <a:pt x="56706" y="6051"/>
                  <a:pt x="56598" y="6050"/>
                  <a:pt x="56510" y="6101"/>
                </a:cubicBezTo>
                <a:cubicBezTo>
                  <a:pt x="56535" y="6134"/>
                  <a:pt x="56553" y="6095"/>
                  <a:pt x="56627" y="6123"/>
                </a:cubicBezTo>
                <a:cubicBezTo>
                  <a:pt x="56673" y="6113"/>
                  <a:pt x="56652" y="6054"/>
                  <a:pt x="56743" y="6079"/>
                </a:cubicBezTo>
                <a:cubicBezTo>
                  <a:pt x="56712" y="6106"/>
                  <a:pt x="56718" y="6125"/>
                  <a:pt x="56773" y="6123"/>
                </a:cubicBezTo>
                <a:cubicBezTo>
                  <a:pt x="56766" y="6156"/>
                  <a:pt x="56698" y="6137"/>
                  <a:pt x="56656" y="6145"/>
                </a:cubicBezTo>
                <a:cubicBezTo>
                  <a:pt x="56606" y="6155"/>
                  <a:pt x="56564" y="6195"/>
                  <a:pt x="56510" y="6189"/>
                </a:cubicBezTo>
                <a:cubicBezTo>
                  <a:pt x="56451" y="6138"/>
                  <a:pt x="56451" y="6131"/>
                  <a:pt x="56510" y="6079"/>
                </a:cubicBezTo>
                <a:cubicBezTo>
                  <a:pt x="56502" y="6027"/>
                  <a:pt x="56379" y="6066"/>
                  <a:pt x="56393" y="6101"/>
                </a:cubicBezTo>
                <a:cubicBezTo>
                  <a:pt x="56304" y="6087"/>
                  <a:pt x="56420" y="6054"/>
                  <a:pt x="56393" y="6013"/>
                </a:cubicBezTo>
                <a:cubicBezTo>
                  <a:pt x="56387" y="5987"/>
                  <a:pt x="56339" y="5994"/>
                  <a:pt x="56304" y="5991"/>
                </a:cubicBezTo>
                <a:cubicBezTo>
                  <a:pt x="56262" y="6018"/>
                  <a:pt x="56261" y="6075"/>
                  <a:pt x="56217" y="6101"/>
                </a:cubicBezTo>
                <a:cubicBezTo>
                  <a:pt x="56272" y="6145"/>
                  <a:pt x="56319" y="6138"/>
                  <a:pt x="56393" y="6123"/>
                </a:cubicBezTo>
                <a:cubicBezTo>
                  <a:pt x="56387" y="6149"/>
                  <a:pt x="56399" y="6162"/>
                  <a:pt x="56421" y="6167"/>
                </a:cubicBezTo>
                <a:cubicBezTo>
                  <a:pt x="56423" y="6182"/>
                  <a:pt x="56382" y="6193"/>
                  <a:pt x="56363" y="6189"/>
                </a:cubicBezTo>
                <a:cubicBezTo>
                  <a:pt x="56352" y="6188"/>
                  <a:pt x="56322" y="6168"/>
                  <a:pt x="56334" y="6167"/>
                </a:cubicBezTo>
                <a:cubicBezTo>
                  <a:pt x="56304" y="6168"/>
                  <a:pt x="56210" y="6219"/>
                  <a:pt x="56157" y="6167"/>
                </a:cubicBezTo>
                <a:cubicBezTo>
                  <a:pt x="56129" y="6168"/>
                  <a:pt x="56135" y="6194"/>
                  <a:pt x="56128" y="6212"/>
                </a:cubicBezTo>
                <a:cubicBezTo>
                  <a:pt x="56054" y="6225"/>
                  <a:pt x="55984" y="6192"/>
                  <a:pt x="55924" y="6212"/>
                </a:cubicBezTo>
                <a:cubicBezTo>
                  <a:pt x="55918" y="6213"/>
                  <a:pt x="55882" y="6255"/>
                  <a:pt x="55894" y="6255"/>
                </a:cubicBezTo>
                <a:cubicBezTo>
                  <a:pt x="55864" y="6255"/>
                  <a:pt x="55864" y="6194"/>
                  <a:pt x="55806" y="6212"/>
                </a:cubicBezTo>
                <a:cubicBezTo>
                  <a:pt x="55756" y="6203"/>
                  <a:pt x="55751" y="6228"/>
                  <a:pt x="55748" y="6255"/>
                </a:cubicBezTo>
                <a:cubicBezTo>
                  <a:pt x="55708" y="6255"/>
                  <a:pt x="55671" y="6255"/>
                  <a:pt x="55630" y="6255"/>
                </a:cubicBezTo>
                <a:cubicBezTo>
                  <a:pt x="55624" y="6218"/>
                  <a:pt x="55680" y="6198"/>
                  <a:pt x="55630" y="6189"/>
                </a:cubicBezTo>
                <a:cubicBezTo>
                  <a:pt x="55626" y="6141"/>
                  <a:pt x="55734" y="6179"/>
                  <a:pt x="55777" y="6167"/>
                </a:cubicBezTo>
                <a:cubicBezTo>
                  <a:pt x="55766" y="6096"/>
                  <a:pt x="55707" y="6145"/>
                  <a:pt x="55660" y="6145"/>
                </a:cubicBezTo>
                <a:cubicBezTo>
                  <a:pt x="55636" y="6145"/>
                  <a:pt x="55603" y="6108"/>
                  <a:pt x="55600" y="6145"/>
                </a:cubicBezTo>
                <a:cubicBezTo>
                  <a:pt x="55599" y="6185"/>
                  <a:pt x="55534" y="6147"/>
                  <a:pt x="55514" y="6145"/>
                </a:cubicBezTo>
                <a:cubicBezTo>
                  <a:pt x="55493" y="6204"/>
                  <a:pt x="55573" y="6188"/>
                  <a:pt x="55600" y="6212"/>
                </a:cubicBezTo>
                <a:cubicBezTo>
                  <a:pt x="55581" y="6253"/>
                  <a:pt x="55581" y="6291"/>
                  <a:pt x="55572" y="6321"/>
                </a:cubicBezTo>
                <a:cubicBezTo>
                  <a:pt x="55572" y="6318"/>
                  <a:pt x="55523" y="6332"/>
                  <a:pt x="55542" y="6344"/>
                </a:cubicBezTo>
                <a:cubicBezTo>
                  <a:pt x="55565" y="6357"/>
                  <a:pt x="55566" y="6358"/>
                  <a:pt x="55542" y="6365"/>
                </a:cubicBezTo>
                <a:cubicBezTo>
                  <a:pt x="55422" y="6372"/>
                  <a:pt x="55547" y="6335"/>
                  <a:pt x="55514" y="6278"/>
                </a:cubicBezTo>
                <a:cubicBezTo>
                  <a:pt x="55493" y="6228"/>
                  <a:pt x="55289" y="6203"/>
                  <a:pt x="55278" y="6278"/>
                </a:cubicBezTo>
                <a:cubicBezTo>
                  <a:pt x="55303" y="6342"/>
                  <a:pt x="55373" y="6264"/>
                  <a:pt x="55425" y="6278"/>
                </a:cubicBezTo>
                <a:cubicBezTo>
                  <a:pt x="55337" y="6370"/>
                  <a:pt x="55229" y="6314"/>
                  <a:pt x="55074" y="6344"/>
                </a:cubicBezTo>
                <a:cubicBezTo>
                  <a:pt x="55097" y="6439"/>
                  <a:pt x="55309" y="6310"/>
                  <a:pt x="55396" y="6387"/>
                </a:cubicBezTo>
                <a:cubicBezTo>
                  <a:pt x="55371" y="6450"/>
                  <a:pt x="55285" y="6389"/>
                  <a:pt x="55250" y="6387"/>
                </a:cubicBezTo>
                <a:cubicBezTo>
                  <a:pt x="55171" y="6386"/>
                  <a:pt x="55091" y="6414"/>
                  <a:pt x="55015" y="6387"/>
                </a:cubicBezTo>
                <a:cubicBezTo>
                  <a:pt x="54980" y="6391"/>
                  <a:pt x="54990" y="6427"/>
                  <a:pt x="54986" y="6453"/>
                </a:cubicBezTo>
                <a:cubicBezTo>
                  <a:pt x="54938" y="6460"/>
                  <a:pt x="54936" y="6432"/>
                  <a:pt x="54898" y="6432"/>
                </a:cubicBezTo>
                <a:cubicBezTo>
                  <a:pt x="54904" y="6406"/>
                  <a:pt x="54927" y="6419"/>
                  <a:pt x="54927" y="6432"/>
                </a:cubicBezTo>
                <a:cubicBezTo>
                  <a:pt x="54958" y="6426"/>
                  <a:pt x="54946" y="6387"/>
                  <a:pt x="54986" y="6387"/>
                </a:cubicBezTo>
                <a:cubicBezTo>
                  <a:pt x="54996" y="6362"/>
                  <a:pt x="54936" y="6376"/>
                  <a:pt x="54927" y="6365"/>
                </a:cubicBezTo>
                <a:cubicBezTo>
                  <a:pt x="54910" y="6344"/>
                  <a:pt x="54954" y="6319"/>
                  <a:pt x="54956" y="6321"/>
                </a:cubicBezTo>
                <a:cubicBezTo>
                  <a:pt x="54942" y="6300"/>
                  <a:pt x="54904" y="6305"/>
                  <a:pt x="54898" y="6278"/>
                </a:cubicBezTo>
                <a:cubicBezTo>
                  <a:pt x="54834" y="6310"/>
                  <a:pt x="54918" y="6332"/>
                  <a:pt x="54868" y="6387"/>
                </a:cubicBezTo>
                <a:cubicBezTo>
                  <a:pt x="54807" y="6406"/>
                  <a:pt x="54693" y="6389"/>
                  <a:pt x="54721" y="6475"/>
                </a:cubicBezTo>
                <a:cubicBezTo>
                  <a:pt x="54673" y="6475"/>
                  <a:pt x="54624" y="6475"/>
                  <a:pt x="54575" y="6475"/>
                </a:cubicBezTo>
                <a:cubicBezTo>
                  <a:pt x="54593" y="6416"/>
                  <a:pt x="54669" y="6439"/>
                  <a:pt x="54693" y="6409"/>
                </a:cubicBezTo>
                <a:cubicBezTo>
                  <a:pt x="54706" y="6391"/>
                  <a:pt x="54646" y="6374"/>
                  <a:pt x="54693" y="6321"/>
                </a:cubicBezTo>
                <a:cubicBezTo>
                  <a:pt x="54712" y="6312"/>
                  <a:pt x="54753" y="6364"/>
                  <a:pt x="54750" y="6365"/>
                </a:cubicBezTo>
                <a:cubicBezTo>
                  <a:pt x="54862" y="6347"/>
                  <a:pt x="54711" y="6245"/>
                  <a:pt x="54898" y="6255"/>
                </a:cubicBezTo>
                <a:cubicBezTo>
                  <a:pt x="54964" y="6212"/>
                  <a:pt x="54964" y="6122"/>
                  <a:pt x="54898" y="6079"/>
                </a:cubicBezTo>
                <a:cubicBezTo>
                  <a:pt x="54815" y="6101"/>
                  <a:pt x="54940" y="6138"/>
                  <a:pt x="54868" y="6167"/>
                </a:cubicBezTo>
                <a:cubicBezTo>
                  <a:pt x="54802" y="6158"/>
                  <a:pt x="54845" y="6050"/>
                  <a:pt x="54868" y="6035"/>
                </a:cubicBezTo>
                <a:cubicBezTo>
                  <a:pt x="54882" y="5979"/>
                  <a:pt x="54723" y="6096"/>
                  <a:pt x="54750" y="5991"/>
                </a:cubicBezTo>
                <a:cubicBezTo>
                  <a:pt x="54661" y="5975"/>
                  <a:pt x="54694" y="6051"/>
                  <a:pt x="54605" y="6035"/>
                </a:cubicBezTo>
                <a:cubicBezTo>
                  <a:pt x="54640" y="6066"/>
                  <a:pt x="54705" y="6077"/>
                  <a:pt x="54780" y="6079"/>
                </a:cubicBezTo>
                <a:cubicBezTo>
                  <a:pt x="54780" y="6116"/>
                  <a:pt x="54780" y="6152"/>
                  <a:pt x="54780" y="6189"/>
                </a:cubicBezTo>
                <a:cubicBezTo>
                  <a:pt x="54711" y="6198"/>
                  <a:pt x="54796" y="6089"/>
                  <a:pt x="54693" y="6123"/>
                </a:cubicBezTo>
                <a:cubicBezTo>
                  <a:pt x="54651" y="6131"/>
                  <a:pt x="54690" y="6162"/>
                  <a:pt x="54721" y="6167"/>
                </a:cubicBezTo>
                <a:cubicBezTo>
                  <a:pt x="54713" y="6212"/>
                  <a:pt x="54593" y="6173"/>
                  <a:pt x="54605" y="6233"/>
                </a:cubicBezTo>
                <a:cubicBezTo>
                  <a:pt x="54634" y="6295"/>
                  <a:pt x="54682" y="6201"/>
                  <a:pt x="54721" y="6255"/>
                </a:cubicBezTo>
                <a:cubicBezTo>
                  <a:pt x="54723" y="6288"/>
                  <a:pt x="54661" y="6266"/>
                  <a:pt x="54635" y="6278"/>
                </a:cubicBezTo>
                <a:cubicBezTo>
                  <a:pt x="54623" y="6282"/>
                  <a:pt x="54613" y="6320"/>
                  <a:pt x="54605" y="6321"/>
                </a:cubicBezTo>
                <a:cubicBezTo>
                  <a:pt x="54541" y="6339"/>
                  <a:pt x="54494" y="6335"/>
                  <a:pt x="54457" y="6321"/>
                </a:cubicBezTo>
                <a:cubicBezTo>
                  <a:pt x="54437" y="6248"/>
                  <a:pt x="54507" y="6241"/>
                  <a:pt x="54575" y="6233"/>
                </a:cubicBezTo>
                <a:cubicBezTo>
                  <a:pt x="54567" y="6183"/>
                  <a:pt x="54583" y="6150"/>
                  <a:pt x="54635" y="6145"/>
                </a:cubicBezTo>
                <a:cubicBezTo>
                  <a:pt x="54631" y="6111"/>
                  <a:pt x="54601" y="6144"/>
                  <a:pt x="54605" y="6145"/>
                </a:cubicBezTo>
                <a:cubicBezTo>
                  <a:pt x="54525" y="6131"/>
                  <a:pt x="54549" y="6086"/>
                  <a:pt x="54487" y="6057"/>
                </a:cubicBezTo>
                <a:cubicBezTo>
                  <a:pt x="54392" y="6110"/>
                  <a:pt x="54514" y="6182"/>
                  <a:pt x="54517" y="6233"/>
                </a:cubicBezTo>
                <a:cubicBezTo>
                  <a:pt x="54407" y="6246"/>
                  <a:pt x="54332" y="6285"/>
                  <a:pt x="54223" y="6299"/>
                </a:cubicBezTo>
                <a:cubicBezTo>
                  <a:pt x="54236" y="6319"/>
                  <a:pt x="54250" y="6339"/>
                  <a:pt x="54281" y="6344"/>
                </a:cubicBezTo>
                <a:cubicBezTo>
                  <a:pt x="54284" y="6402"/>
                  <a:pt x="54230" y="6322"/>
                  <a:pt x="54194" y="6321"/>
                </a:cubicBezTo>
                <a:cubicBezTo>
                  <a:pt x="54161" y="6320"/>
                  <a:pt x="54178" y="6348"/>
                  <a:pt x="54194" y="6344"/>
                </a:cubicBezTo>
                <a:cubicBezTo>
                  <a:pt x="54190" y="6384"/>
                  <a:pt x="54095" y="6357"/>
                  <a:pt x="54076" y="6387"/>
                </a:cubicBezTo>
                <a:cubicBezTo>
                  <a:pt x="54092" y="6405"/>
                  <a:pt x="54108" y="6423"/>
                  <a:pt x="54106" y="6453"/>
                </a:cubicBezTo>
                <a:cubicBezTo>
                  <a:pt x="54067" y="6439"/>
                  <a:pt x="54052" y="6406"/>
                  <a:pt x="54048" y="6365"/>
                </a:cubicBezTo>
                <a:cubicBezTo>
                  <a:pt x="54008" y="6379"/>
                  <a:pt x="53992" y="6412"/>
                  <a:pt x="53989" y="6453"/>
                </a:cubicBezTo>
                <a:cubicBezTo>
                  <a:pt x="53964" y="6435"/>
                  <a:pt x="53760" y="6393"/>
                  <a:pt x="53784" y="6475"/>
                </a:cubicBezTo>
                <a:cubicBezTo>
                  <a:pt x="53718" y="6487"/>
                  <a:pt x="53743" y="6433"/>
                  <a:pt x="53696" y="6432"/>
                </a:cubicBezTo>
                <a:cubicBezTo>
                  <a:pt x="53611" y="6466"/>
                  <a:pt x="53684" y="6501"/>
                  <a:pt x="53637" y="6541"/>
                </a:cubicBezTo>
                <a:cubicBezTo>
                  <a:pt x="53553" y="6538"/>
                  <a:pt x="53587" y="6448"/>
                  <a:pt x="53490" y="6453"/>
                </a:cubicBezTo>
                <a:cubicBezTo>
                  <a:pt x="53574" y="6401"/>
                  <a:pt x="53520" y="6372"/>
                  <a:pt x="53520" y="6278"/>
                </a:cubicBezTo>
                <a:cubicBezTo>
                  <a:pt x="53549" y="6278"/>
                  <a:pt x="53543" y="6305"/>
                  <a:pt x="53549" y="6321"/>
                </a:cubicBezTo>
                <a:cubicBezTo>
                  <a:pt x="53562" y="6354"/>
                  <a:pt x="53587" y="6312"/>
                  <a:pt x="53637" y="6321"/>
                </a:cubicBezTo>
                <a:cubicBezTo>
                  <a:pt x="53647" y="6366"/>
                  <a:pt x="53631" y="6390"/>
                  <a:pt x="53579" y="6387"/>
                </a:cubicBezTo>
                <a:cubicBezTo>
                  <a:pt x="53587" y="6465"/>
                  <a:pt x="53688" y="6332"/>
                  <a:pt x="53696" y="6409"/>
                </a:cubicBezTo>
                <a:cubicBezTo>
                  <a:pt x="53772" y="6381"/>
                  <a:pt x="53788" y="6364"/>
                  <a:pt x="53755" y="6299"/>
                </a:cubicBezTo>
                <a:cubicBezTo>
                  <a:pt x="53776" y="6314"/>
                  <a:pt x="53847" y="6391"/>
                  <a:pt x="53842" y="6299"/>
                </a:cubicBezTo>
                <a:cubicBezTo>
                  <a:pt x="53924" y="6321"/>
                  <a:pt x="53800" y="6359"/>
                  <a:pt x="53872" y="6387"/>
                </a:cubicBezTo>
                <a:cubicBezTo>
                  <a:pt x="53944" y="6374"/>
                  <a:pt x="54070" y="6335"/>
                  <a:pt x="54076" y="6321"/>
                </a:cubicBezTo>
                <a:cubicBezTo>
                  <a:pt x="54083" y="6309"/>
                  <a:pt x="54027" y="6291"/>
                  <a:pt x="54019" y="6299"/>
                </a:cubicBezTo>
                <a:cubicBezTo>
                  <a:pt x="54031" y="6289"/>
                  <a:pt x="54063" y="6262"/>
                  <a:pt x="54076" y="6255"/>
                </a:cubicBezTo>
                <a:cubicBezTo>
                  <a:pt x="54137" y="6227"/>
                  <a:pt x="54178" y="6246"/>
                  <a:pt x="54136" y="6167"/>
                </a:cubicBezTo>
                <a:cubicBezTo>
                  <a:pt x="54214" y="6167"/>
                  <a:pt x="54303" y="6176"/>
                  <a:pt x="54341" y="6145"/>
                </a:cubicBezTo>
                <a:cubicBezTo>
                  <a:pt x="54351" y="6131"/>
                  <a:pt x="54268" y="6112"/>
                  <a:pt x="54254" y="6123"/>
                </a:cubicBezTo>
                <a:cubicBezTo>
                  <a:pt x="54251" y="6125"/>
                  <a:pt x="54254" y="6146"/>
                  <a:pt x="54254" y="6145"/>
                </a:cubicBezTo>
                <a:cubicBezTo>
                  <a:pt x="54215" y="6144"/>
                  <a:pt x="54169" y="6104"/>
                  <a:pt x="54106" y="6123"/>
                </a:cubicBezTo>
                <a:cubicBezTo>
                  <a:pt x="54166" y="6078"/>
                  <a:pt x="54094" y="6079"/>
                  <a:pt x="54048" y="6057"/>
                </a:cubicBezTo>
                <a:cubicBezTo>
                  <a:pt x="54058" y="5988"/>
                  <a:pt x="54248" y="6027"/>
                  <a:pt x="54164" y="6101"/>
                </a:cubicBezTo>
                <a:cubicBezTo>
                  <a:pt x="54233" y="6101"/>
                  <a:pt x="54302" y="6101"/>
                  <a:pt x="54369" y="6101"/>
                </a:cubicBezTo>
                <a:cubicBezTo>
                  <a:pt x="54365" y="6155"/>
                  <a:pt x="54365" y="6207"/>
                  <a:pt x="54399" y="6233"/>
                </a:cubicBezTo>
                <a:cubicBezTo>
                  <a:pt x="54434" y="6262"/>
                  <a:pt x="54449" y="6136"/>
                  <a:pt x="54429" y="6123"/>
                </a:cubicBezTo>
                <a:cubicBezTo>
                  <a:pt x="54428" y="6122"/>
                  <a:pt x="54380" y="6092"/>
                  <a:pt x="54399" y="6079"/>
                </a:cubicBezTo>
                <a:cubicBezTo>
                  <a:pt x="54437" y="6056"/>
                  <a:pt x="54398" y="6072"/>
                  <a:pt x="54399" y="5991"/>
                </a:cubicBezTo>
                <a:cubicBezTo>
                  <a:pt x="54434" y="5972"/>
                  <a:pt x="54478" y="5962"/>
                  <a:pt x="54546" y="5969"/>
                </a:cubicBezTo>
                <a:cubicBezTo>
                  <a:pt x="54549" y="5909"/>
                  <a:pt x="54497" y="5924"/>
                  <a:pt x="54546" y="5881"/>
                </a:cubicBezTo>
                <a:cubicBezTo>
                  <a:pt x="54619" y="5852"/>
                  <a:pt x="54666" y="5946"/>
                  <a:pt x="54693" y="5881"/>
                </a:cubicBezTo>
                <a:cubicBezTo>
                  <a:pt x="54773" y="5891"/>
                  <a:pt x="54694" y="5950"/>
                  <a:pt x="54635" y="5925"/>
                </a:cubicBezTo>
                <a:cubicBezTo>
                  <a:pt x="54649" y="6026"/>
                  <a:pt x="54817" y="5885"/>
                  <a:pt x="54839" y="5991"/>
                </a:cubicBezTo>
                <a:cubicBezTo>
                  <a:pt x="54868" y="5976"/>
                  <a:pt x="54869" y="5940"/>
                  <a:pt x="54927" y="5947"/>
                </a:cubicBezTo>
                <a:cubicBezTo>
                  <a:pt x="54849" y="5998"/>
                  <a:pt x="55004" y="6006"/>
                  <a:pt x="54927" y="6057"/>
                </a:cubicBezTo>
                <a:cubicBezTo>
                  <a:pt x="54951" y="6053"/>
                  <a:pt x="54956" y="6035"/>
                  <a:pt x="54986" y="6035"/>
                </a:cubicBezTo>
                <a:cubicBezTo>
                  <a:pt x="55022" y="6018"/>
                  <a:pt x="55034" y="6056"/>
                  <a:pt x="55044" y="6057"/>
                </a:cubicBezTo>
                <a:cubicBezTo>
                  <a:pt x="55088" y="6062"/>
                  <a:pt x="55088" y="6036"/>
                  <a:pt x="55103" y="6035"/>
                </a:cubicBezTo>
                <a:cubicBezTo>
                  <a:pt x="55126" y="6034"/>
                  <a:pt x="55133" y="6062"/>
                  <a:pt x="55162" y="6057"/>
                </a:cubicBezTo>
                <a:cubicBezTo>
                  <a:pt x="55213" y="6048"/>
                  <a:pt x="55319" y="6027"/>
                  <a:pt x="55307" y="5947"/>
                </a:cubicBezTo>
                <a:cubicBezTo>
                  <a:pt x="55245" y="5937"/>
                  <a:pt x="55252" y="5978"/>
                  <a:pt x="55250" y="6013"/>
                </a:cubicBezTo>
                <a:cubicBezTo>
                  <a:pt x="55154" y="6040"/>
                  <a:pt x="55227" y="5942"/>
                  <a:pt x="55132" y="5969"/>
                </a:cubicBezTo>
                <a:cubicBezTo>
                  <a:pt x="55157" y="5913"/>
                  <a:pt x="55354" y="5873"/>
                  <a:pt x="55425" y="5925"/>
                </a:cubicBezTo>
                <a:cubicBezTo>
                  <a:pt x="55487" y="5886"/>
                  <a:pt x="55512" y="5876"/>
                  <a:pt x="55600" y="5903"/>
                </a:cubicBezTo>
                <a:cubicBezTo>
                  <a:pt x="55585" y="5921"/>
                  <a:pt x="55570" y="5939"/>
                  <a:pt x="55572" y="5969"/>
                </a:cubicBezTo>
                <a:cubicBezTo>
                  <a:pt x="55512" y="6013"/>
                  <a:pt x="55515" y="5960"/>
                  <a:pt x="55455" y="5947"/>
                </a:cubicBezTo>
                <a:cubicBezTo>
                  <a:pt x="55410" y="5957"/>
                  <a:pt x="55466" y="5975"/>
                  <a:pt x="55455" y="6013"/>
                </a:cubicBezTo>
                <a:cubicBezTo>
                  <a:pt x="55633" y="6005"/>
                  <a:pt x="55680" y="6009"/>
                  <a:pt x="55806" y="5991"/>
                </a:cubicBezTo>
                <a:cubicBezTo>
                  <a:pt x="55800" y="5961"/>
                  <a:pt x="55684" y="5950"/>
                  <a:pt x="55806" y="5947"/>
                </a:cubicBezTo>
                <a:cubicBezTo>
                  <a:pt x="55814" y="5889"/>
                  <a:pt x="55692" y="5930"/>
                  <a:pt x="55718" y="5859"/>
                </a:cubicBezTo>
                <a:cubicBezTo>
                  <a:pt x="55788" y="5877"/>
                  <a:pt x="55854" y="5828"/>
                  <a:pt x="55748" y="5837"/>
                </a:cubicBezTo>
                <a:cubicBezTo>
                  <a:pt x="55786" y="5774"/>
                  <a:pt x="55886" y="5824"/>
                  <a:pt x="56011" y="5793"/>
                </a:cubicBezTo>
                <a:cubicBezTo>
                  <a:pt x="56086" y="5824"/>
                  <a:pt x="55866" y="5815"/>
                  <a:pt x="55836" y="5837"/>
                </a:cubicBezTo>
                <a:cubicBezTo>
                  <a:pt x="55845" y="5898"/>
                  <a:pt x="55927" y="5874"/>
                  <a:pt x="55952" y="5837"/>
                </a:cubicBezTo>
                <a:cubicBezTo>
                  <a:pt x="55982" y="5834"/>
                  <a:pt x="56011" y="5931"/>
                  <a:pt x="56042" y="5859"/>
                </a:cubicBezTo>
                <a:cubicBezTo>
                  <a:pt x="56084" y="5864"/>
                  <a:pt x="56051" y="5924"/>
                  <a:pt x="56099" y="5925"/>
                </a:cubicBezTo>
                <a:cubicBezTo>
                  <a:pt x="56056" y="5959"/>
                  <a:pt x="55946" y="5921"/>
                  <a:pt x="55864" y="5969"/>
                </a:cubicBezTo>
                <a:cubicBezTo>
                  <a:pt x="55860" y="6017"/>
                  <a:pt x="55969" y="5979"/>
                  <a:pt x="56011" y="5991"/>
                </a:cubicBezTo>
                <a:cubicBezTo>
                  <a:pt x="56020" y="6030"/>
                  <a:pt x="55984" y="6036"/>
                  <a:pt x="55982" y="6013"/>
                </a:cubicBezTo>
                <a:cubicBezTo>
                  <a:pt x="55902" y="5997"/>
                  <a:pt x="55924" y="6057"/>
                  <a:pt x="55864" y="6057"/>
                </a:cubicBezTo>
                <a:cubicBezTo>
                  <a:pt x="55869" y="6093"/>
                  <a:pt x="55988" y="6034"/>
                  <a:pt x="56071" y="6057"/>
                </a:cubicBezTo>
                <a:cubicBezTo>
                  <a:pt x="56065" y="6105"/>
                  <a:pt x="55996" y="6104"/>
                  <a:pt x="55924" y="6101"/>
                </a:cubicBezTo>
                <a:cubicBezTo>
                  <a:pt x="55885" y="6109"/>
                  <a:pt x="55878" y="6140"/>
                  <a:pt x="55836" y="6145"/>
                </a:cubicBezTo>
                <a:cubicBezTo>
                  <a:pt x="55848" y="6177"/>
                  <a:pt x="55862" y="6143"/>
                  <a:pt x="55894" y="6145"/>
                </a:cubicBezTo>
                <a:cubicBezTo>
                  <a:pt x="55936" y="6147"/>
                  <a:pt x="55978" y="6149"/>
                  <a:pt x="55982" y="6123"/>
                </a:cubicBezTo>
                <a:cubicBezTo>
                  <a:pt x="56033" y="6172"/>
                  <a:pt x="56127" y="6173"/>
                  <a:pt x="56186" y="6123"/>
                </a:cubicBezTo>
                <a:cubicBezTo>
                  <a:pt x="56171" y="6074"/>
                  <a:pt x="56141" y="6150"/>
                  <a:pt x="56099" y="6101"/>
                </a:cubicBezTo>
                <a:cubicBezTo>
                  <a:pt x="56128" y="6071"/>
                  <a:pt x="56177" y="6057"/>
                  <a:pt x="56217" y="6035"/>
                </a:cubicBezTo>
                <a:cubicBezTo>
                  <a:pt x="56135" y="5976"/>
                  <a:pt x="56251" y="5987"/>
                  <a:pt x="56246" y="5925"/>
                </a:cubicBezTo>
                <a:cubicBezTo>
                  <a:pt x="56319" y="5922"/>
                  <a:pt x="56336" y="5960"/>
                  <a:pt x="56393" y="5969"/>
                </a:cubicBezTo>
                <a:cubicBezTo>
                  <a:pt x="56462" y="5955"/>
                  <a:pt x="56526" y="5937"/>
                  <a:pt x="56627" y="5947"/>
                </a:cubicBezTo>
                <a:cubicBezTo>
                  <a:pt x="56602" y="5884"/>
                  <a:pt x="56583" y="5922"/>
                  <a:pt x="56510" y="5925"/>
                </a:cubicBezTo>
                <a:cubicBezTo>
                  <a:pt x="56503" y="5888"/>
                  <a:pt x="56560" y="5869"/>
                  <a:pt x="56510" y="5859"/>
                </a:cubicBezTo>
                <a:cubicBezTo>
                  <a:pt x="56510" y="5825"/>
                  <a:pt x="56728" y="5811"/>
                  <a:pt x="56686" y="5881"/>
                </a:cubicBezTo>
                <a:cubicBezTo>
                  <a:pt x="56767" y="5877"/>
                  <a:pt x="56722" y="5777"/>
                  <a:pt x="56831" y="5793"/>
                </a:cubicBezTo>
                <a:cubicBezTo>
                  <a:pt x="56857" y="5731"/>
                  <a:pt x="56790" y="5737"/>
                  <a:pt x="56803" y="5683"/>
                </a:cubicBezTo>
                <a:cubicBezTo>
                  <a:pt x="56779" y="5698"/>
                  <a:pt x="56723" y="5717"/>
                  <a:pt x="56713" y="5683"/>
                </a:cubicBezTo>
                <a:cubicBezTo>
                  <a:pt x="56614" y="5753"/>
                  <a:pt x="56481" y="5705"/>
                  <a:pt x="56275" y="5705"/>
                </a:cubicBezTo>
                <a:cubicBezTo>
                  <a:pt x="56270" y="5731"/>
                  <a:pt x="56281" y="5744"/>
                  <a:pt x="56304" y="5748"/>
                </a:cubicBezTo>
                <a:cubicBezTo>
                  <a:pt x="56293" y="5810"/>
                  <a:pt x="56212" y="5750"/>
                  <a:pt x="56246" y="5705"/>
                </a:cubicBezTo>
                <a:cubicBezTo>
                  <a:pt x="56123" y="5754"/>
                  <a:pt x="55915" y="5696"/>
                  <a:pt x="55806" y="5748"/>
                </a:cubicBezTo>
                <a:cubicBezTo>
                  <a:pt x="55757" y="5773"/>
                  <a:pt x="55517" y="5798"/>
                  <a:pt x="55455" y="5727"/>
                </a:cubicBezTo>
                <a:cubicBezTo>
                  <a:pt x="55427" y="5750"/>
                  <a:pt x="55347" y="5734"/>
                  <a:pt x="55367" y="5793"/>
                </a:cubicBezTo>
                <a:cubicBezTo>
                  <a:pt x="55273" y="5764"/>
                  <a:pt x="55178" y="5830"/>
                  <a:pt x="55132" y="5815"/>
                </a:cubicBezTo>
                <a:cubicBezTo>
                  <a:pt x="55124" y="5813"/>
                  <a:pt x="55136" y="5758"/>
                  <a:pt x="55103" y="5771"/>
                </a:cubicBezTo>
                <a:cubicBezTo>
                  <a:pt x="55060" y="5780"/>
                  <a:pt x="55114" y="5800"/>
                  <a:pt x="55103" y="5837"/>
                </a:cubicBezTo>
                <a:cubicBezTo>
                  <a:pt x="54970" y="5816"/>
                  <a:pt x="54927" y="5842"/>
                  <a:pt x="54839" y="5815"/>
                </a:cubicBezTo>
                <a:cubicBezTo>
                  <a:pt x="54748" y="5859"/>
                  <a:pt x="54539" y="5884"/>
                  <a:pt x="54457" y="5815"/>
                </a:cubicBezTo>
                <a:cubicBezTo>
                  <a:pt x="54450" y="5839"/>
                  <a:pt x="54389" y="5822"/>
                  <a:pt x="54369" y="5837"/>
                </a:cubicBezTo>
                <a:cubicBezTo>
                  <a:pt x="54333" y="5864"/>
                  <a:pt x="54359" y="5831"/>
                  <a:pt x="54311" y="5837"/>
                </a:cubicBezTo>
                <a:cubicBezTo>
                  <a:pt x="54287" y="5840"/>
                  <a:pt x="54281" y="5855"/>
                  <a:pt x="54254" y="5859"/>
                </a:cubicBezTo>
                <a:cubicBezTo>
                  <a:pt x="54212" y="5865"/>
                  <a:pt x="54140" y="5834"/>
                  <a:pt x="54106" y="5881"/>
                </a:cubicBezTo>
                <a:cubicBezTo>
                  <a:pt x="54060" y="5849"/>
                  <a:pt x="54048" y="5792"/>
                  <a:pt x="53930" y="5815"/>
                </a:cubicBezTo>
                <a:cubicBezTo>
                  <a:pt x="53878" y="5820"/>
                  <a:pt x="53863" y="5854"/>
                  <a:pt x="53872" y="5903"/>
                </a:cubicBezTo>
                <a:cubicBezTo>
                  <a:pt x="53836" y="5897"/>
                  <a:pt x="53749" y="5805"/>
                  <a:pt x="53755" y="5903"/>
                </a:cubicBezTo>
                <a:cubicBezTo>
                  <a:pt x="53695" y="5889"/>
                  <a:pt x="53551" y="5939"/>
                  <a:pt x="53579" y="5859"/>
                </a:cubicBezTo>
                <a:cubicBezTo>
                  <a:pt x="53495" y="5862"/>
                  <a:pt x="53378" y="5840"/>
                  <a:pt x="53374" y="5903"/>
                </a:cubicBezTo>
                <a:cubicBezTo>
                  <a:pt x="53345" y="5903"/>
                  <a:pt x="53350" y="5876"/>
                  <a:pt x="53344" y="5859"/>
                </a:cubicBezTo>
                <a:cubicBezTo>
                  <a:pt x="53308" y="5869"/>
                  <a:pt x="53284" y="5887"/>
                  <a:pt x="53286" y="5925"/>
                </a:cubicBezTo>
                <a:cubicBezTo>
                  <a:pt x="53236" y="5916"/>
                  <a:pt x="53230" y="5942"/>
                  <a:pt x="53226" y="5969"/>
                </a:cubicBezTo>
                <a:cubicBezTo>
                  <a:pt x="53137" y="5942"/>
                  <a:pt x="53270" y="5885"/>
                  <a:pt x="53198" y="5859"/>
                </a:cubicBezTo>
                <a:cubicBezTo>
                  <a:pt x="53125" y="5886"/>
                  <a:pt x="53119" y="5961"/>
                  <a:pt x="53021" y="5969"/>
                </a:cubicBezTo>
                <a:cubicBezTo>
                  <a:pt x="53037" y="5987"/>
                  <a:pt x="53053" y="6005"/>
                  <a:pt x="53050" y="6035"/>
                </a:cubicBezTo>
                <a:cubicBezTo>
                  <a:pt x="52973" y="6035"/>
                  <a:pt x="52977" y="5973"/>
                  <a:pt x="52933" y="5947"/>
                </a:cubicBezTo>
                <a:cubicBezTo>
                  <a:pt x="52885" y="5943"/>
                  <a:pt x="52885" y="6083"/>
                  <a:pt x="52933" y="6079"/>
                </a:cubicBezTo>
                <a:cubicBezTo>
                  <a:pt x="52917" y="6125"/>
                  <a:pt x="52849" y="6150"/>
                  <a:pt x="52905" y="6189"/>
                </a:cubicBezTo>
                <a:cubicBezTo>
                  <a:pt x="52963" y="6201"/>
                  <a:pt x="52983" y="6059"/>
                  <a:pt x="52993" y="6167"/>
                </a:cubicBezTo>
                <a:cubicBezTo>
                  <a:pt x="53134" y="6200"/>
                  <a:pt x="53018" y="6041"/>
                  <a:pt x="53139" y="6057"/>
                </a:cubicBezTo>
                <a:cubicBezTo>
                  <a:pt x="53131" y="6108"/>
                  <a:pt x="53077" y="6152"/>
                  <a:pt x="53168" y="6167"/>
                </a:cubicBezTo>
                <a:cubicBezTo>
                  <a:pt x="53162" y="6199"/>
                  <a:pt x="53081" y="6175"/>
                  <a:pt x="53081" y="6212"/>
                </a:cubicBezTo>
                <a:cubicBezTo>
                  <a:pt x="53104" y="6262"/>
                  <a:pt x="53260" y="6272"/>
                  <a:pt x="53315" y="6233"/>
                </a:cubicBezTo>
                <a:cubicBezTo>
                  <a:pt x="53306" y="6203"/>
                  <a:pt x="53242" y="6215"/>
                  <a:pt x="53198" y="6212"/>
                </a:cubicBezTo>
                <a:cubicBezTo>
                  <a:pt x="53216" y="6191"/>
                  <a:pt x="53233" y="6172"/>
                  <a:pt x="53198" y="6167"/>
                </a:cubicBezTo>
                <a:cubicBezTo>
                  <a:pt x="53201" y="6141"/>
                  <a:pt x="53251" y="6149"/>
                  <a:pt x="53286" y="6145"/>
                </a:cubicBezTo>
                <a:cubicBezTo>
                  <a:pt x="53280" y="6119"/>
                  <a:pt x="53276" y="6095"/>
                  <a:pt x="53255" y="6079"/>
                </a:cubicBezTo>
                <a:cubicBezTo>
                  <a:pt x="53254" y="6078"/>
                  <a:pt x="53198" y="6056"/>
                  <a:pt x="53198" y="6057"/>
                </a:cubicBezTo>
                <a:cubicBezTo>
                  <a:pt x="53194" y="6030"/>
                  <a:pt x="53246" y="6028"/>
                  <a:pt x="53255" y="6013"/>
                </a:cubicBezTo>
                <a:cubicBezTo>
                  <a:pt x="53261" y="6005"/>
                  <a:pt x="53248" y="5973"/>
                  <a:pt x="53255" y="5969"/>
                </a:cubicBezTo>
                <a:cubicBezTo>
                  <a:pt x="53252" y="5972"/>
                  <a:pt x="53337" y="5946"/>
                  <a:pt x="53315" y="5947"/>
                </a:cubicBezTo>
                <a:cubicBezTo>
                  <a:pt x="53338" y="5945"/>
                  <a:pt x="53362" y="5975"/>
                  <a:pt x="53403" y="5969"/>
                </a:cubicBezTo>
                <a:cubicBezTo>
                  <a:pt x="53486" y="5958"/>
                  <a:pt x="53585" y="5934"/>
                  <a:pt x="53667" y="5947"/>
                </a:cubicBezTo>
                <a:cubicBezTo>
                  <a:pt x="53661" y="5964"/>
                  <a:pt x="53637" y="5969"/>
                  <a:pt x="53637" y="5991"/>
                </a:cubicBezTo>
                <a:cubicBezTo>
                  <a:pt x="53612" y="5987"/>
                  <a:pt x="53609" y="6000"/>
                  <a:pt x="53608" y="6013"/>
                </a:cubicBezTo>
                <a:cubicBezTo>
                  <a:pt x="53556" y="6018"/>
                  <a:pt x="53623" y="5975"/>
                  <a:pt x="53608" y="5969"/>
                </a:cubicBezTo>
                <a:cubicBezTo>
                  <a:pt x="53564" y="5954"/>
                  <a:pt x="53459" y="6020"/>
                  <a:pt x="53344" y="5991"/>
                </a:cubicBezTo>
                <a:cubicBezTo>
                  <a:pt x="53332" y="6037"/>
                  <a:pt x="53363" y="6050"/>
                  <a:pt x="53374" y="6079"/>
                </a:cubicBezTo>
                <a:cubicBezTo>
                  <a:pt x="53421" y="6048"/>
                  <a:pt x="53445" y="6001"/>
                  <a:pt x="53549" y="6013"/>
                </a:cubicBezTo>
                <a:cubicBezTo>
                  <a:pt x="53565" y="6045"/>
                  <a:pt x="53436" y="6066"/>
                  <a:pt x="53520" y="6079"/>
                </a:cubicBezTo>
                <a:cubicBezTo>
                  <a:pt x="53486" y="6122"/>
                  <a:pt x="53375" y="6062"/>
                  <a:pt x="53315" y="6123"/>
                </a:cubicBezTo>
                <a:cubicBezTo>
                  <a:pt x="53345" y="6149"/>
                  <a:pt x="53403" y="6138"/>
                  <a:pt x="53490" y="6123"/>
                </a:cubicBezTo>
                <a:cubicBezTo>
                  <a:pt x="53514" y="6170"/>
                  <a:pt x="53562" y="6246"/>
                  <a:pt x="53520" y="6278"/>
                </a:cubicBezTo>
                <a:cubicBezTo>
                  <a:pt x="53351" y="6281"/>
                  <a:pt x="53281" y="6239"/>
                  <a:pt x="53168" y="6299"/>
                </a:cubicBezTo>
                <a:cubicBezTo>
                  <a:pt x="53159" y="6340"/>
                  <a:pt x="53266" y="6303"/>
                  <a:pt x="53286" y="6321"/>
                </a:cubicBezTo>
                <a:cubicBezTo>
                  <a:pt x="53285" y="6320"/>
                  <a:pt x="53252" y="6365"/>
                  <a:pt x="53255" y="6365"/>
                </a:cubicBezTo>
                <a:cubicBezTo>
                  <a:pt x="53308" y="6365"/>
                  <a:pt x="53277" y="6320"/>
                  <a:pt x="53374" y="6321"/>
                </a:cubicBezTo>
                <a:cubicBezTo>
                  <a:pt x="53357" y="6339"/>
                  <a:pt x="53343" y="6357"/>
                  <a:pt x="53344" y="6387"/>
                </a:cubicBezTo>
                <a:cubicBezTo>
                  <a:pt x="53433" y="6404"/>
                  <a:pt x="53400" y="6327"/>
                  <a:pt x="53490" y="6344"/>
                </a:cubicBezTo>
                <a:cubicBezTo>
                  <a:pt x="53475" y="6451"/>
                  <a:pt x="53246" y="6379"/>
                  <a:pt x="53198" y="6409"/>
                </a:cubicBezTo>
                <a:cubicBezTo>
                  <a:pt x="53201" y="6457"/>
                  <a:pt x="53322" y="6418"/>
                  <a:pt x="53374" y="6432"/>
                </a:cubicBezTo>
                <a:cubicBezTo>
                  <a:pt x="53466" y="6460"/>
                  <a:pt x="53336" y="6444"/>
                  <a:pt x="53286" y="6453"/>
                </a:cubicBezTo>
                <a:cubicBezTo>
                  <a:pt x="53274" y="6456"/>
                  <a:pt x="53248" y="6475"/>
                  <a:pt x="53255" y="6475"/>
                </a:cubicBezTo>
                <a:cubicBezTo>
                  <a:pt x="53232" y="6475"/>
                  <a:pt x="53228" y="6451"/>
                  <a:pt x="53198" y="6453"/>
                </a:cubicBezTo>
                <a:cubicBezTo>
                  <a:pt x="53169" y="6456"/>
                  <a:pt x="53132" y="6488"/>
                  <a:pt x="53081" y="6475"/>
                </a:cubicBezTo>
                <a:cubicBezTo>
                  <a:pt x="53086" y="6457"/>
                  <a:pt x="53111" y="6453"/>
                  <a:pt x="53111" y="6432"/>
                </a:cubicBezTo>
                <a:cubicBezTo>
                  <a:pt x="53081" y="6432"/>
                  <a:pt x="53050" y="6432"/>
                  <a:pt x="53021" y="6432"/>
                </a:cubicBezTo>
                <a:cubicBezTo>
                  <a:pt x="52939" y="6432"/>
                  <a:pt x="53092" y="6492"/>
                  <a:pt x="52963" y="6475"/>
                </a:cubicBezTo>
                <a:cubicBezTo>
                  <a:pt x="53018" y="6517"/>
                  <a:pt x="52945" y="6515"/>
                  <a:pt x="52963" y="6585"/>
                </a:cubicBezTo>
                <a:cubicBezTo>
                  <a:pt x="52919" y="6659"/>
                  <a:pt x="52947" y="6525"/>
                  <a:pt x="52933" y="6519"/>
                </a:cubicBezTo>
                <a:cubicBezTo>
                  <a:pt x="52894" y="6501"/>
                  <a:pt x="52863" y="6558"/>
                  <a:pt x="52817" y="6541"/>
                </a:cubicBezTo>
                <a:cubicBezTo>
                  <a:pt x="52766" y="6549"/>
                  <a:pt x="52855" y="6618"/>
                  <a:pt x="52729" y="6607"/>
                </a:cubicBezTo>
                <a:cubicBezTo>
                  <a:pt x="52721" y="6572"/>
                  <a:pt x="52756" y="6570"/>
                  <a:pt x="52758" y="6541"/>
                </a:cubicBezTo>
                <a:cubicBezTo>
                  <a:pt x="52679" y="6567"/>
                  <a:pt x="52686" y="6552"/>
                  <a:pt x="52583" y="6541"/>
                </a:cubicBezTo>
                <a:cubicBezTo>
                  <a:pt x="52572" y="6579"/>
                  <a:pt x="52606" y="6583"/>
                  <a:pt x="52641" y="6585"/>
                </a:cubicBezTo>
                <a:cubicBezTo>
                  <a:pt x="52593" y="6625"/>
                  <a:pt x="52468" y="6649"/>
                  <a:pt x="52465" y="6564"/>
                </a:cubicBezTo>
                <a:cubicBezTo>
                  <a:pt x="52416" y="6564"/>
                  <a:pt x="52368" y="6564"/>
                  <a:pt x="52318" y="6564"/>
                </a:cubicBezTo>
                <a:cubicBezTo>
                  <a:pt x="52228" y="6568"/>
                  <a:pt x="52269" y="6673"/>
                  <a:pt x="52142" y="6652"/>
                </a:cubicBezTo>
                <a:cubicBezTo>
                  <a:pt x="52144" y="6625"/>
                  <a:pt x="52222" y="6625"/>
                  <a:pt x="52231" y="6607"/>
                </a:cubicBezTo>
                <a:cubicBezTo>
                  <a:pt x="52247" y="6571"/>
                  <a:pt x="52178" y="6561"/>
                  <a:pt x="52113" y="6585"/>
                </a:cubicBezTo>
                <a:cubicBezTo>
                  <a:pt x="52133" y="6568"/>
                  <a:pt x="52159" y="6525"/>
                  <a:pt x="52113" y="6519"/>
                </a:cubicBezTo>
                <a:cubicBezTo>
                  <a:pt x="52129" y="6456"/>
                  <a:pt x="52159" y="6553"/>
                  <a:pt x="52201" y="6541"/>
                </a:cubicBezTo>
                <a:cubicBezTo>
                  <a:pt x="52229" y="6525"/>
                  <a:pt x="52245" y="6501"/>
                  <a:pt x="52260" y="6475"/>
                </a:cubicBezTo>
                <a:cubicBezTo>
                  <a:pt x="52281" y="6439"/>
                  <a:pt x="52121" y="6439"/>
                  <a:pt x="52142" y="6475"/>
                </a:cubicBezTo>
                <a:cubicBezTo>
                  <a:pt x="52102" y="6468"/>
                  <a:pt x="52118" y="6420"/>
                  <a:pt x="52113" y="6387"/>
                </a:cubicBezTo>
                <a:cubicBezTo>
                  <a:pt x="52218" y="6386"/>
                  <a:pt x="52282" y="6352"/>
                  <a:pt x="52377" y="6344"/>
                </a:cubicBezTo>
                <a:cubicBezTo>
                  <a:pt x="52388" y="6317"/>
                  <a:pt x="52326" y="6332"/>
                  <a:pt x="52318" y="6321"/>
                </a:cubicBezTo>
                <a:cubicBezTo>
                  <a:pt x="52309" y="6308"/>
                  <a:pt x="52372" y="6258"/>
                  <a:pt x="52318" y="6212"/>
                </a:cubicBezTo>
                <a:cubicBezTo>
                  <a:pt x="52440" y="6237"/>
                  <a:pt x="52432" y="6165"/>
                  <a:pt x="52524" y="6167"/>
                </a:cubicBezTo>
                <a:cubicBezTo>
                  <a:pt x="52514" y="6123"/>
                  <a:pt x="52530" y="6099"/>
                  <a:pt x="52583" y="6101"/>
                </a:cubicBezTo>
                <a:cubicBezTo>
                  <a:pt x="52561" y="6062"/>
                  <a:pt x="52529" y="6098"/>
                  <a:pt x="52494" y="6101"/>
                </a:cubicBezTo>
                <a:cubicBezTo>
                  <a:pt x="52452" y="6106"/>
                  <a:pt x="52484" y="6167"/>
                  <a:pt x="52436" y="6167"/>
                </a:cubicBezTo>
                <a:cubicBezTo>
                  <a:pt x="52424" y="6161"/>
                  <a:pt x="52387" y="6174"/>
                  <a:pt x="52377" y="6167"/>
                </a:cubicBezTo>
                <a:cubicBezTo>
                  <a:pt x="52356" y="6151"/>
                  <a:pt x="52406" y="6146"/>
                  <a:pt x="52406" y="6145"/>
                </a:cubicBezTo>
                <a:cubicBezTo>
                  <a:pt x="52406" y="6146"/>
                  <a:pt x="52434" y="6080"/>
                  <a:pt x="52436" y="6079"/>
                </a:cubicBezTo>
                <a:cubicBezTo>
                  <a:pt x="52446" y="6074"/>
                  <a:pt x="52488" y="6086"/>
                  <a:pt x="52494" y="6079"/>
                </a:cubicBezTo>
                <a:cubicBezTo>
                  <a:pt x="52508" y="6065"/>
                  <a:pt x="52484" y="6029"/>
                  <a:pt x="52494" y="6013"/>
                </a:cubicBezTo>
                <a:cubicBezTo>
                  <a:pt x="52522" y="6014"/>
                  <a:pt x="52517" y="6040"/>
                  <a:pt x="52524" y="6057"/>
                </a:cubicBezTo>
                <a:cubicBezTo>
                  <a:pt x="52632" y="6072"/>
                  <a:pt x="52649" y="6020"/>
                  <a:pt x="52758" y="6035"/>
                </a:cubicBezTo>
                <a:cubicBezTo>
                  <a:pt x="52764" y="6072"/>
                  <a:pt x="52708" y="6092"/>
                  <a:pt x="52758" y="6101"/>
                </a:cubicBezTo>
                <a:cubicBezTo>
                  <a:pt x="52753" y="6141"/>
                  <a:pt x="52659" y="6114"/>
                  <a:pt x="52641" y="6145"/>
                </a:cubicBezTo>
                <a:cubicBezTo>
                  <a:pt x="52619" y="6205"/>
                  <a:pt x="52779" y="6129"/>
                  <a:pt x="52758" y="6189"/>
                </a:cubicBezTo>
                <a:cubicBezTo>
                  <a:pt x="52801" y="6177"/>
                  <a:pt x="52832" y="6156"/>
                  <a:pt x="52875" y="6145"/>
                </a:cubicBezTo>
                <a:cubicBezTo>
                  <a:pt x="52894" y="6125"/>
                  <a:pt x="52846" y="6127"/>
                  <a:pt x="52846" y="6123"/>
                </a:cubicBezTo>
                <a:cubicBezTo>
                  <a:pt x="52840" y="6099"/>
                  <a:pt x="52875" y="6106"/>
                  <a:pt x="52875" y="6101"/>
                </a:cubicBezTo>
                <a:cubicBezTo>
                  <a:pt x="52875" y="6047"/>
                  <a:pt x="52849" y="5973"/>
                  <a:pt x="52875" y="5947"/>
                </a:cubicBezTo>
                <a:cubicBezTo>
                  <a:pt x="52796" y="5931"/>
                  <a:pt x="52819" y="5993"/>
                  <a:pt x="52787" y="6013"/>
                </a:cubicBezTo>
                <a:cubicBezTo>
                  <a:pt x="52701" y="5993"/>
                  <a:pt x="52698" y="5993"/>
                  <a:pt x="52611" y="6013"/>
                </a:cubicBezTo>
                <a:cubicBezTo>
                  <a:pt x="52634" y="5994"/>
                  <a:pt x="52644" y="5963"/>
                  <a:pt x="52641" y="5925"/>
                </a:cubicBezTo>
                <a:cubicBezTo>
                  <a:pt x="52518" y="5919"/>
                  <a:pt x="52502" y="5961"/>
                  <a:pt x="52406" y="5925"/>
                </a:cubicBezTo>
                <a:cubicBezTo>
                  <a:pt x="52356" y="5945"/>
                  <a:pt x="52326" y="6006"/>
                  <a:pt x="52406" y="6013"/>
                </a:cubicBezTo>
                <a:cubicBezTo>
                  <a:pt x="52370" y="6040"/>
                  <a:pt x="52311" y="6046"/>
                  <a:pt x="52260" y="6057"/>
                </a:cubicBezTo>
                <a:cubicBezTo>
                  <a:pt x="52209" y="6068"/>
                  <a:pt x="52169" y="6081"/>
                  <a:pt x="52113" y="6079"/>
                </a:cubicBezTo>
                <a:cubicBezTo>
                  <a:pt x="52087" y="6211"/>
                  <a:pt x="52159" y="6221"/>
                  <a:pt x="52289" y="6189"/>
                </a:cubicBezTo>
                <a:cubicBezTo>
                  <a:pt x="52280" y="6241"/>
                  <a:pt x="52198" y="6239"/>
                  <a:pt x="52172" y="6278"/>
                </a:cubicBezTo>
                <a:cubicBezTo>
                  <a:pt x="52183" y="6314"/>
                  <a:pt x="52201" y="6269"/>
                  <a:pt x="52231" y="6278"/>
                </a:cubicBezTo>
                <a:cubicBezTo>
                  <a:pt x="52261" y="6285"/>
                  <a:pt x="52251" y="6320"/>
                  <a:pt x="52289" y="6321"/>
                </a:cubicBezTo>
                <a:cubicBezTo>
                  <a:pt x="52188" y="6411"/>
                  <a:pt x="52069" y="6278"/>
                  <a:pt x="51967" y="6365"/>
                </a:cubicBezTo>
                <a:cubicBezTo>
                  <a:pt x="51995" y="6388"/>
                  <a:pt x="52025" y="6409"/>
                  <a:pt x="52055" y="6432"/>
                </a:cubicBezTo>
                <a:cubicBezTo>
                  <a:pt x="52047" y="6459"/>
                  <a:pt x="51996" y="6453"/>
                  <a:pt x="51996" y="6432"/>
                </a:cubicBezTo>
                <a:cubicBezTo>
                  <a:pt x="51957" y="6453"/>
                  <a:pt x="51908" y="6468"/>
                  <a:pt x="51879" y="6498"/>
                </a:cubicBezTo>
                <a:cubicBezTo>
                  <a:pt x="51852" y="6480"/>
                  <a:pt x="51813" y="6474"/>
                  <a:pt x="51761" y="6475"/>
                </a:cubicBezTo>
                <a:cubicBezTo>
                  <a:pt x="51777" y="6450"/>
                  <a:pt x="51823" y="6448"/>
                  <a:pt x="51849" y="6432"/>
                </a:cubicBezTo>
                <a:cubicBezTo>
                  <a:pt x="51868" y="6418"/>
                  <a:pt x="51849" y="6370"/>
                  <a:pt x="51909" y="6387"/>
                </a:cubicBezTo>
                <a:cubicBezTo>
                  <a:pt x="51869" y="6345"/>
                  <a:pt x="51778" y="6412"/>
                  <a:pt x="51703" y="6365"/>
                </a:cubicBezTo>
                <a:cubicBezTo>
                  <a:pt x="51744" y="6397"/>
                  <a:pt x="51796" y="6412"/>
                  <a:pt x="51674" y="6409"/>
                </a:cubicBezTo>
                <a:cubicBezTo>
                  <a:pt x="51686" y="6429"/>
                  <a:pt x="51699" y="6448"/>
                  <a:pt x="51732" y="6453"/>
                </a:cubicBezTo>
                <a:cubicBezTo>
                  <a:pt x="51720" y="6487"/>
                  <a:pt x="51639" y="6472"/>
                  <a:pt x="51674" y="6541"/>
                </a:cubicBezTo>
                <a:cubicBezTo>
                  <a:pt x="51647" y="6558"/>
                  <a:pt x="51607" y="6565"/>
                  <a:pt x="51556" y="6564"/>
                </a:cubicBezTo>
                <a:cubicBezTo>
                  <a:pt x="51543" y="6472"/>
                  <a:pt x="51635" y="6585"/>
                  <a:pt x="51644" y="6498"/>
                </a:cubicBezTo>
                <a:cubicBezTo>
                  <a:pt x="51622" y="6448"/>
                  <a:pt x="51480" y="6489"/>
                  <a:pt x="51410" y="6475"/>
                </a:cubicBezTo>
                <a:cubicBezTo>
                  <a:pt x="51407" y="6514"/>
                  <a:pt x="51445" y="6522"/>
                  <a:pt x="51439" y="6564"/>
                </a:cubicBezTo>
                <a:cubicBezTo>
                  <a:pt x="51306" y="6597"/>
                  <a:pt x="51455" y="6420"/>
                  <a:pt x="51322" y="6453"/>
                </a:cubicBezTo>
                <a:cubicBezTo>
                  <a:pt x="51280" y="6463"/>
                  <a:pt x="51325" y="6472"/>
                  <a:pt x="51322" y="6498"/>
                </a:cubicBezTo>
                <a:cubicBezTo>
                  <a:pt x="51298" y="6520"/>
                  <a:pt x="51352" y="6540"/>
                  <a:pt x="51352" y="6541"/>
                </a:cubicBezTo>
                <a:cubicBezTo>
                  <a:pt x="51343" y="6570"/>
                  <a:pt x="51306" y="6546"/>
                  <a:pt x="51292" y="6564"/>
                </a:cubicBezTo>
                <a:cubicBezTo>
                  <a:pt x="51263" y="6601"/>
                  <a:pt x="51355" y="6615"/>
                  <a:pt x="51322" y="6673"/>
                </a:cubicBezTo>
                <a:cubicBezTo>
                  <a:pt x="51286" y="6681"/>
                  <a:pt x="51308" y="6637"/>
                  <a:pt x="51292" y="6630"/>
                </a:cubicBezTo>
                <a:cubicBezTo>
                  <a:pt x="51284" y="6625"/>
                  <a:pt x="51238" y="6636"/>
                  <a:pt x="51233" y="6630"/>
                </a:cubicBezTo>
                <a:cubicBezTo>
                  <a:pt x="51226" y="6618"/>
                  <a:pt x="51278" y="6582"/>
                  <a:pt x="51233" y="6564"/>
                </a:cubicBezTo>
                <a:cubicBezTo>
                  <a:pt x="51185" y="6564"/>
                  <a:pt x="51137" y="6564"/>
                  <a:pt x="51087" y="6564"/>
                </a:cubicBezTo>
                <a:cubicBezTo>
                  <a:pt x="51095" y="6513"/>
                  <a:pt x="51166" y="6513"/>
                  <a:pt x="51204" y="6541"/>
                </a:cubicBezTo>
                <a:cubicBezTo>
                  <a:pt x="51194" y="6513"/>
                  <a:pt x="51153" y="6507"/>
                  <a:pt x="51146" y="6475"/>
                </a:cubicBezTo>
                <a:cubicBezTo>
                  <a:pt x="51103" y="6496"/>
                  <a:pt x="50962" y="6555"/>
                  <a:pt x="51029" y="6585"/>
                </a:cubicBezTo>
                <a:cubicBezTo>
                  <a:pt x="51020" y="6628"/>
                  <a:pt x="50856" y="6556"/>
                  <a:pt x="50941" y="6519"/>
                </a:cubicBezTo>
                <a:cubicBezTo>
                  <a:pt x="50907" y="6523"/>
                  <a:pt x="50889" y="6514"/>
                  <a:pt x="50882" y="6498"/>
                </a:cubicBezTo>
                <a:cubicBezTo>
                  <a:pt x="50824" y="6499"/>
                  <a:pt x="50880" y="6546"/>
                  <a:pt x="50882" y="6541"/>
                </a:cubicBezTo>
                <a:cubicBezTo>
                  <a:pt x="50871" y="6576"/>
                  <a:pt x="50747" y="6586"/>
                  <a:pt x="50853" y="6607"/>
                </a:cubicBezTo>
                <a:cubicBezTo>
                  <a:pt x="50842" y="6642"/>
                  <a:pt x="50801" y="6588"/>
                  <a:pt x="50794" y="6630"/>
                </a:cubicBezTo>
                <a:cubicBezTo>
                  <a:pt x="50699" y="6657"/>
                  <a:pt x="50772" y="6558"/>
                  <a:pt x="50677" y="6585"/>
                </a:cubicBezTo>
                <a:cubicBezTo>
                  <a:pt x="50631" y="6593"/>
                  <a:pt x="50702" y="6624"/>
                  <a:pt x="50647" y="6630"/>
                </a:cubicBezTo>
                <a:cubicBezTo>
                  <a:pt x="50583" y="6642"/>
                  <a:pt x="50605" y="6588"/>
                  <a:pt x="50560" y="6585"/>
                </a:cubicBezTo>
                <a:cubicBezTo>
                  <a:pt x="50526" y="6574"/>
                  <a:pt x="50544" y="6627"/>
                  <a:pt x="50530" y="6630"/>
                </a:cubicBezTo>
                <a:cubicBezTo>
                  <a:pt x="50487" y="6640"/>
                  <a:pt x="50487" y="6609"/>
                  <a:pt x="50472" y="6607"/>
                </a:cubicBezTo>
                <a:cubicBezTo>
                  <a:pt x="50460" y="6606"/>
                  <a:pt x="50392" y="6625"/>
                  <a:pt x="50355" y="6630"/>
                </a:cubicBezTo>
                <a:cubicBezTo>
                  <a:pt x="50294" y="6636"/>
                  <a:pt x="50249" y="6661"/>
                  <a:pt x="50178" y="6652"/>
                </a:cubicBezTo>
                <a:cubicBezTo>
                  <a:pt x="50217" y="6622"/>
                  <a:pt x="50197" y="6585"/>
                  <a:pt x="50149" y="6564"/>
                </a:cubicBezTo>
                <a:cubicBezTo>
                  <a:pt x="50121" y="6562"/>
                  <a:pt x="50134" y="6596"/>
                  <a:pt x="50149" y="6607"/>
                </a:cubicBezTo>
                <a:cubicBezTo>
                  <a:pt x="50151" y="6608"/>
                  <a:pt x="50178" y="6607"/>
                  <a:pt x="50178" y="6607"/>
                </a:cubicBezTo>
                <a:cubicBezTo>
                  <a:pt x="50169" y="6643"/>
                  <a:pt x="50014" y="6660"/>
                  <a:pt x="50149" y="6696"/>
                </a:cubicBezTo>
                <a:cubicBezTo>
                  <a:pt x="50136" y="6727"/>
                  <a:pt x="50124" y="6694"/>
                  <a:pt x="50090" y="6696"/>
                </a:cubicBezTo>
                <a:cubicBezTo>
                  <a:pt x="50008" y="6699"/>
                  <a:pt x="49972" y="6766"/>
                  <a:pt x="49856" y="6739"/>
                </a:cubicBezTo>
                <a:cubicBezTo>
                  <a:pt x="49842" y="6736"/>
                  <a:pt x="49825" y="6717"/>
                  <a:pt x="49827" y="6717"/>
                </a:cubicBezTo>
                <a:cubicBezTo>
                  <a:pt x="49784" y="6713"/>
                  <a:pt x="49783" y="6739"/>
                  <a:pt x="49768" y="6739"/>
                </a:cubicBezTo>
                <a:cubicBezTo>
                  <a:pt x="49760" y="6740"/>
                  <a:pt x="49610" y="6678"/>
                  <a:pt x="49563" y="6739"/>
                </a:cubicBezTo>
                <a:cubicBezTo>
                  <a:pt x="49523" y="6733"/>
                  <a:pt x="49538" y="6685"/>
                  <a:pt x="49534" y="6652"/>
                </a:cubicBezTo>
                <a:cubicBezTo>
                  <a:pt x="49586" y="6645"/>
                  <a:pt x="49594" y="6672"/>
                  <a:pt x="49563" y="6673"/>
                </a:cubicBezTo>
                <a:cubicBezTo>
                  <a:pt x="49572" y="6703"/>
                  <a:pt x="49636" y="6691"/>
                  <a:pt x="49681" y="6696"/>
                </a:cubicBezTo>
                <a:cubicBezTo>
                  <a:pt x="49683" y="6628"/>
                  <a:pt x="49592" y="6630"/>
                  <a:pt x="49504" y="6630"/>
                </a:cubicBezTo>
                <a:cubicBezTo>
                  <a:pt x="49465" y="6636"/>
                  <a:pt x="49480" y="6685"/>
                  <a:pt x="49476" y="6717"/>
                </a:cubicBezTo>
                <a:cubicBezTo>
                  <a:pt x="49421" y="6745"/>
                  <a:pt x="49426" y="6675"/>
                  <a:pt x="49416" y="6673"/>
                </a:cubicBezTo>
                <a:cubicBezTo>
                  <a:pt x="49384" y="6669"/>
                  <a:pt x="49354" y="6712"/>
                  <a:pt x="49358" y="6739"/>
                </a:cubicBezTo>
                <a:cubicBezTo>
                  <a:pt x="49312" y="6742"/>
                  <a:pt x="49246" y="6729"/>
                  <a:pt x="49241" y="6762"/>
                </a:cubicBezTo>
                <a:cubicBezTo>
                  <a:pt x="49201" y="6755"/>
                  <a:pt x="49216" y="6706"/>
                  <a:pt x="49211" y="6673"/>
                </a:cubicBezTo>
                <a:cubicBezTo>
                  <a:pt x="49159" y="6678"/>
                  <a:pt x="49064" y="6651"/>
                  <a:pt x="49095" y="6717"/>
                </a:cubicBezTo>
                <a:cubicBezTo>
                  <a:pt x="49060" y="6789"/>
                  <a:pt x="49061" y="6658"/>
                  <a:pt x="49065" y="6630"/>
                </a:cubicBezTo>
                <a:cubicBezTo>
                  <a:pt x="49026" y="6630"/>
                  <a:pt x="48987" y="6630"/>
                  <a:pt x="48948" y="6630"/>
                </a:cubicBezTo>
                <a:cubicBezTo>
                  <a:pt x="48907" y="6658"/>
                  <a:pt x="48940" y="6675"/>
                  <a:pt x="48948" y="6739"/>
                </a:cubicBezTo>
                <a:cubicBezTo>
                  <a:pt x="48858" y="6795"/>
                  <a:pt x="48747" y="6697"/>
                  <a:pt x="48713" y="6784"/>
                </a:cubicBezTo>
                <a:cubicBezTo>
                  <a:pt x="48673" y="6777"/>
                  <a:pt x="48689" y="6729"/>
                  <a:pt x="48684" y="6696"/>
                </a:cubicBezTo>
                <a:cubicBezTo>
                  <a:pt x="48641" y="6696"/>
                  <a:pt x="48590" y="6789"/>
                  <a:pt x="48596" y="6696"/>
                </a:cubicBezTo>
                <a:cubicBezTo>
                  <a:pt x="48516" y="6694"/>
                  <a:pt x="48537" y="6732"/>
                  <a:pt x="48479" y="6696"/>
                </a:cubicBezTo>
                <a:cubicBezTo>
                  <a:pt x="48445" y="6687"/>
                  <a:pt x="48463" y="6735"/>
                  <a:pt x="48450" y="6739"/>
                </a:cubicBezTo>
                <a:cubicBezTo>
                  <a:pt x="48419" y="6750"/>
                  <a:pt x="48347" y="6678"/>
                  <a:pt x="48332" y="6762"/>
                </a:cubicBezTo>
                <a:cubicBezTo>
                  <a:pt x="48289" y="6752"/>
                  <a:pt x="48344" y="6733"/>
                  <a:pt x="48332" y="6696"/>
                </a:cubicBezTo>
                <a:cubicBezTo>
                  <a:pt x="48253" y="6709"/>
                  <a:pt x="48195" y="6739"/>
                  <a:pt x="48156" y="6784"/>
                </a:cubicBezTo>
                <a:cubicBezTo>
                  <a:pt x="48025" y="6720"/>
                  <a:pt x="48203" y="6667"/>
                  <a:pt x="48302" y="6652"/>
                </a:cubicBezTo>
                <a:cubicBezTo>
                  <a:pt x="48277" y="6612"/>
                  <a:pt x="48232" y="6588"/>
                  <a:pt x="48215" y="6541"/>
                </a:cubicBezTo>
                <a:cubicBezTo>
                  <a:pt x="48143" y="6572"/>
                  <a:pt x="48164" y="6618"/>
                  <a:pt x="48186" y="6673"/>
                </a:cubicBezTo>
                <a:cubicBezTo>
                  <a:pt x="48115" y="6682"/>
                  <a:pt x="48122" y="6633"/>
                  <a:pt x="48039" y="6652"/>
                </a:cubicBezTo>
                <a:cubicBezTo>
                  <a:pt x="48013" y="6661"/>
                  <a:pt x="47986" y="6670"/>
                  <a:pt x="47980" y="6696"/>
                </a:cubicBezTo>
                <a:cubicBezTo>
                  <a:pt x="47976" y="6744"/>
                  <a:pt x="48005" y="6766"/>
                  <a:pt x="48068" y="6762"/>
                </a:cubicBezTo>
                <a:cubicBezTo>
                  <a:pt x="48062" y="6793"/>
                  <a:pt x="47981" y="6769"/>
                  <a:pt x="47980" y="6805"/>
                </a:cubicBezTo>
                <a:cubicBezTo>
                  <a:pt x="47903" y="6783"/>
                  <a:pt x="47978" y="6646"/>
                  <a:pt x="47834" y="6673"/>
                </a:cubicBezTo>
                <a:cubicBezTo>
                  <a:pt x="47835" y="6695"/>
                  <a:pt x="47870" y="6691"/>
                  <a:pt x="47893" y="6696"/>
                </a:cubicBezTo>
                <a:cubicBezTo>
                  <a:pt x="47857" y="6727"/>
                  <a:pt x="47765" y="6717"/>
                  <a:pt x="47805" y="6805"/>
                </a:cubicBezTo>
                <a:cubicBezTo>
                  <a:pt x="47740" y="6818"/>
                  <a:pt x="47763" y="6763"/>
                  <a:pt x="47716" y="6762"/>
                </a:cubicBezTo>
                <a:cubicBezTo>
                  <a:pt x="47671" y="6771"/>
                  <a:pt x="47692" y="6830"/>
                  <a:pt x="47599" y="6805"/>
                </a:cubicBezTo>
                <a:cubicBezTo>
                  <a:pt x="47600" y="6784"/>
                  <a:pt x="47635" y="6789"/>
                  <a:pt x="47659" y="6784"/>
                </a:cubicBezTo>
                <a:cubicBezTo>
                  <a:pt x="47669" y="6757"/>
                  <a:pt x="47608" y="6772"/>
                  <a:pt x="47599" y="6762"/>
                </a:cubicBezTo>
                <a:cubicBezTo>
                  <a:pt x="47589" y="6747"/>
                  <a:pt x="47664" y="6708"/>
                  <a:pt x="47599" y="6673"/>
                </a:cubicBezTo>
                <a:cubicBezTo>
                  <a:pt x="47554" y="6669"/>
                  <a:pt x="47590" y="6724"/>
                  <a:pt x="47570" y="6739"/>
                </a:cubicBezTo>
                <a:cubicBezTo>
                  <a:pt x="47545" y="6759"/>
                  <a:pt x="47470" y="6735"/>
                  <a:pt x="47453" y="6762"/>
                </a:cubicBezTo>
                <a:cubicBezTo>
                  <a:pt x="47446" y="6772"/>
                  <a:pt x="47500" y="6803"/>
                  <a:pt x="47481" y="6827"/>
                </a:cubicBezTo>
                <a:cubicBezTo>
                  <a:pt x="47431" y="6808"/>
                  <a:pt x="47380" y="6745"/>
                  <a:pt x="47394" y="6850"/>
                </a:cubicBezTo>
                <a:cubicBezTo>
                  <a:pt x="47371" y="6834"/>
                  <a:pt x="47314" y="6815"/>
                  <a:pt x="47306" y="6850"/>
                </a:cubicBezTo>
                <a:cubicBezTo>
                  <a:pt x="47265" y="6842"/>
                  <a:pt x="47304" y="6811"/>
                  <a:pt x="47336" y="6805"/>
                </a:cubicBezTo>
                <a:cubicBezTo>
                  <a:pt x="47293" y="6772"/>
                  <a:pt x="47222" y="6759"/>
                  <a:pt x="47130" y="6762"/>
                </a:cubicBezTo>
                <a:cubicBezTo>
                  <a:pt x="47095" y="6754"/>
                  <a:pt x="47116" y="6798"/>
                  <a:pt x="47101" y="6805"/>
                </a:cubicBezTo>
                <a:cubicBezTo>
                  <a:pt x="47085" y="6813"/>
                  <a:pt x="47020" y="6757"/>
                  <a:pt x="47013" y="6827"/>
                </a:cubicBezTo>
                <a:cubicBezTo>
                  <a:pt x="46960" y="6827"/>
                  <a:pt x="46952" y="6804"/>
                  <a:pt x="46896" y="6805"/>
                </a:cubicBezTo>
                <a:cubicBezTo>
                  <a:pt x="46829" y="6807"/>
                  <a:pt x="46838" y="6844"/>
                  <a:pt x="46750" y="6827"/>
                </a:cubicBezTo>
                <a:cubicBezTo>
                  <a:pt x="46735" y="6825"/>
                  <a:pt x="46715" y="6805"/>
                  <a:pt x="46720" y="6805"/>
                </a:cubicBezTo>
                <a:cubicBezTo>
                  <a:pt x="46668" y="6802"/>
                  <a:pt x="46658" y="6834"/>
                  <a:pt x="46603" y="6827"/>
                </a:cubicBezTo>
                <a:cubicBezTo>
                  <a:pt x="46546" y="6822"/>
                  <a:pt x="46534" y="6807"/>
                  <a:pt x="46486" y="6784"/>
                </a:cubicBezTo>
                <a:cubicBezTo>
                  <a:pt x="46462" y="6802"/>
                  <a:pt x="46405" y="6796"/>
                  <a:pt x="46398" y="6827"/>
                </a:cubicBezTo>
                <a:cubicBezTo>
                  <a:pt x="46381" y="6837"/>
                  <a:pt x="46361" y="6789"/>
                  <a:pt x="46369" y="6784"/>
                </a:cubicBezTo>
                <a:cubicBezTo>
                  <a:pt x="46398" y="6765"/>
                  <a:pt x="46453" y="6804"/>
                  <a:pt x="46456" y="6762"/>
                </a:cubicBezTo>
                <a:cubicBezTo>
                  <a:pt x="46458" y="6730"/>
                  <a:pt x="46547" y="6754"/>
                  <a:pt x="46544" y="6717"/>
                </a:cubicBezTo>
                <a:cubicBezTo>
                  <a:pt x="46531" y="6685"/>
                  <a:pt x="46507" y="6726"/>
                  <a:pt x="46456" y="6717"/>
                </a:cubicBezTo>
                <a:cubicBezTo>
                  <a:pt x="46462" y="6700"/>
                  <a:pt x="46486" y="6696"/>
                  <a:pt x="46486" y="6673"/>
                </a:cubicBezTo>
                <a:cubicBezTo>
                  <a:pt x="46510" y="6678"/>
                  <a:pt x="46513" y="6665"/>
                  <a:pt x="46515" y="6652"/>
                </a:cubicBezTo>
                <a:cubicBezTo>
                  <a:pt x="46616" y="6679"/>
                  <a:pt x="46569" y="6715"/>
                  <a:pt x="46603" y="6762"/>
                </a:cubicBezTo>
                <a:cubicBezTo>
                  <a:pt x="46686" y="6780"/>
                  <a:pt x="46679" y="6730"/>
                  <a:pt x="46750" y="6739"/>
                </a:cubicBezTo>
                <a:cubicBezTo>
                  <a:pt x="46734" y="6684"/>
                  <a:pt x="46700" y="6654"/>
                  <a:pt x="46807" y="6652"/>
                </a:cubicBezTo>
                <a:cubicBezTo>
                  <a:pt x="46826" y="6612"/>
                  <a:pt x="46730" y="6622"/>
                  <a:pt x="46720" y="6607"/>
                </a:cubicBezTo>
                <a:cubicBezTo>
                  <a:pt x="46717" y="6604"/>
                  <a:pt x="46754" y="6562"/>
                  <a:pt x="46750" y="6541"/>
                </a:cubicBezTo>
                <a:cubicBezTo>
                  <a:pt x="46747" y="6523"/>
                  <a:pt x="46718" y="6519"/>
                  <a:pt x="46720" y="6498"/>
                </a:cubicBezTo>
                <a:cubicBezTo>
                  <a:pt x="46668" y="6495"/>
                  <a:pt x="46658" y="6525"/>
                  <a:pt x="46603" y="6519"/>
                </a:cubicBezTo>
                <a:cubicBezTo>
                  <a:pt x="46607" y="6561"/>
                  <a:pt x="46622" y="6592"/>
                  <a:pt x="46661" y="6607"/>
                </a:cubicBezTo>
                <a:cubicBezTo>
                  <a:pt x="46655" y="6639"/>
                  <a:pt x="46574" y="6615"/>
                  <a:pt x="46573" y="6652"/>
                </a:cubicBezTo>
                <a:cubicBezTo>
                  <a:pt x="46538" y="6642"/>
                  <a:pt x="46513" y="6624"/>
                  <a:pt x="46515" y="6585"/>
                </a:cubicBezTo>
                <a:cubicBezTo>
                  <a:pt x="46489" y="6605"/>
                  <a:pt x="46311" y="6619"/>
                  <a:pt x="46398" y="6652"/>
                </a:cubicBezTo>
                <a:cubicBezTo>
                  <a:pt x="46391" y="6708"/>
                  <a:pt x="46347" y="6621"/>
                  <a:pt x="46280" y="6652"/>
                </a:cubicBezTo>
                <a:cubicBezTo>
                  <a:pt x="46235" y="6744"/>
                  <a:pt x="46443" y="6646"/>
                  <a:pt x="46398" y="6739"/>
                </a:cubicBezTo>
                <a:cubicBezTo>
                  <a:pt x="46374" y="6728"/>
                  <a:pt x="46350" y="6717"/>
                  <a:pt x="46310" y="6717"/>
                </a:cubicBezTo>
                <a:cubicBezTo>
                  <a:pt x="46267" y="6727"/>
                  <a:pt x="46322" y="6745"/>
                  <a:pt x="46310" y="6784"/>
                </a:cubicBezTo>
                <a:cubicBezTo>
                  <a:pt x="46326" y="6832"/>
                  <a:pt x="46254" y="6815"/>
                  <a:pt x="46251" y="6850"/>
                </a:cubicBezTo>
                <a:cubicBezTo>
                  <a:pt x="46209" y="6839"/>
                  <a:pt x="46254" y="6830"/>
                  <a:pt x="46251" y="6805"/>
                </a:cubicBezTo>
                <a:cubicBezTo>
                  <a:pt x="46204" y="6812"/>
                  <a:pt x="46201" y="6785"/>
                  <a:pt x="46163" y="6784"/>
                </a:cubicBezTo>
                <a:cubicBezTo>
                  <a:pt x="46113" y="6790"/>
                  <a:pt x="46202" y="6860"/>
                  <a:pt x="46075" y="6850"/>
                </a:cubicBezTo>
                <a:cubicBezTo>
                  <a:pt x="46006" y="6799"/>
                  <a:pt x="46154" y="6687"/>
                  <a:pt x="46221" y="6739"/>
                </a:cubicBezTo>
                <a:cubicBezTo>
                  <a:pt x="46195" y="6701"/>
                  <a:pt x="46157" y="6654"/>
                  <a:pt x="46104" y="6696"/>
                </a:cubicBezTo>
                <a:cubicBezTo>
                  <a:pt x="46071" y="6700"/>
                  <a:pt x="46088" y="6717"/>
                  <a:pt x="46104" y="6717"/>
                </a:cubicBezTo>
                <a:cubicBezTo>
                  <a:pt x="46080" y="6783"/>
                  <a:pt x="46031" y="6689"/>
                  <a:pt x="45958" y="6717"/>
                </a:cubicBezTo>
                <a:cubicBezTo>
                  <a:pt x="45969" y="6760"/>
                  <a:pt x="46092" y="6720"/>
                  <a:pt x="46046" y="6805"/>
                </a:cubicBezTo>
                <a:cubicBezTo>
                  <a:pt x="46011" y="6823"/>
                  <a:pt x="45995" y="6784"/>
                  <a:pt x="45987" y="6784"/>
                </a:cubicBezTo>
                <a:cubicBezTo>
                  <a:pt x="45921" y="6782"/>
                  <a:pt x="45919" y="6845"/>
                  <a:pt x="45900" y="6850"/>
                </a:cubicBezTo>
                <a:cubicBezTo>
                  <a:pt x="45834" y="6864"/>
                  <a:pt x="45756" y="6822"/>
                  <a:pt x="45694" y="6872"/>
                </a:cubicBezTo>
                <a:cubicBezTo>
                  <a:pt x="45643" y="6867"/>
                  <a:pt x="45627" y="6834"/>
                  <a:pt x="45635" y="6784"/>
                </a:cubicBezTo>
                <a:cubicBezTo>
                  <a:pt x="45598" y="6781"/>
                  <a:pt x="45548" y="6780"/>
                  <a:pt x="45548" y="6805"/>
                </a:cubicBezTo>
                <a:cubicBezTo>
                  <a:pt x="45548" y="6825"/>
                  <a:pt x="45403" y="6869"/>
                  <a:pt x="45401" y="6784"/>
                </a:cubicBezTo>
                <a:cubicBezTo>
                  <a:pt x="45377" y="6795"/>
                  <a:pt x="45353" y="6807"/>
                  <a:pt x="45314" y="6805"/>
                </a:cubicBezTo>
                <a:cubicBezTo>
                  <a:pt x="45296" y="6767"/>
                  <a:pt x="45349" y="6676"/>
                  <a:pt x="45284" y="6673"/>
                </a:cubicBezTo>
                <a:cubicBezTo>
                  <a:pt x="45247" y="6679"/>
                  <a:pt x="45254" y="6717"/>
                  <a:pt x="45284" y="6717"/>
                </a:cubicBezTo>
                <a:cubicBezTo>
                  <a:pt x="45254" y="6772"/>
                  <a:pt x="45274" y="6765"/>
                  <a:pt x="45254" y="6850"/>
                </a:cubicBezTo>
                <a:cubicBezTo>
                  <a:pt x="45177" y="6789"/>
                  <a:pt x="45191" y="6876"/>
                  <a:pt x="45108" y="6872"/>
                </a:cubicBezTo>
                <a:cubicBezTo>
                  <a:pt x="45096" y="6826"/>
                  <a:pt x="45128" y="6813"/>
                  <a:pt x="45137" y="6784"/>
                </a:cubicBezTo>
                <a:cubicBezTo>
                  <a:pt x="45089" y="6784"/>
                  <a:pt x="45040" y="6784"/>
                  <a:pt x="44991" y="6784"/>
                </a:cubicBezTo>
                <a:cubicBezTo>
                  <a:pt x="45007" y="6801"/>
                  <a:pt x="45022" y="6819"/>
                  <a:pt x="45020" y="6850"/>
                </a:cubicBezTo>
                <a:cubicBezTo>
                  <a:pt x="44993" y="6837"/>
                  <a:pt x="44912" y="6798"/>
                  <a:pt x="44932" y="6872"/>
                </a:cubicBezTo>
                <a:cubicBezTo>
                  <a:pt x="44764" y="6815"/>
                  <a:pt x="44613" y="6892"/>
                  <a:pt x="44493" y="6850"/>
                </a:cubicBezTo>
                <a:cubicBezTo>
                  <a:pt x="44476" y="6829"/>
                  <a:pt x="44551" y="6832"/>
                  <a:pt x="44551" y="6827"/>
                </a:cubicBezTo>
                <a:cubicBezTo>
                  <a:pt x="44551" y="6763"/>
                  <a:pt x="44408" y="6849"/>
                  <a:pt x="44375" y="6784"/>
                </a:cubicBezTo>
                <a:cubicBezTo>
                  <a:pt x="44339" y="6793"/>
                  <a:pt x="44315" y="6812"/>
                  <a:pt x="44317" y="6850"/>
                </a:cubicBezTo>
                <a:cubicBezTo>
                  <a:pt x="44228" y="6834"/>
                  <a:pt x="44231" y="6887"/>
                  <a:pt x="44141" y="6872"/>
                </a:cubicBezTo>
                <a:cubicBezTo>
                  <a:pt x="44150" y="6837"/>
                  <a:pt x="44113" y="6834"/>
                  <a:pt x="44112" y="6805"/>
                </a:cubicBezTo>
                <a:cubicBezTo>
                  <a:pt x="44062" y="6800"/>
                  <a:pt x="44036" y="6842"/>
                  <a:pt x="44024" y="6805"/>
                </a:cubicBezTo>
                <a:cubicBezTo>
                  <a:pt x="43982" y="6813"/>
                  <a:pt x="44021" y="6844"/>
                  <a:pt x="44053" y="6850"/>
                </a:cubicBezTo>
                <a:cubicBezTo>
                  <a:pt x="44054" y="6864"/>
                  <a:pt x="44014" y="6876"/>
                  <a:pt x="43994" y="6872"/>
                </a:cubicBezTo>
                <a:cubicBezTo>
                  <a:pt x="43984" y="6869"/>
                  <a:pt x="43956" y="6850"/>
                  <a:pt x="43964" y="6850"/>
                </a:cubicBezTo>
                <a:cubicBezTo>
                  <a:pt x="43935" y="6850"/>
                  <a:pt x="43874" y="6886"/>
                  <a:pt x="43848" y="6872"/>
                </a:cubicBezTo>
                <a:cubicBezTo>
                  <a:pt x="43829" y="6861"/>
                  <a:pt x="43868" y="6793"/>
                  <a:pt x="43819" y="6805"/>
                </a:cubicBezTo>
                <a:cubicBezTo>
                  <a:pt x="43764" y="6809"/>
                  <a:pt x="43800" y="6880"/>
                  <a:pt x="43760" y="6893"/>
                </a:cubicBezTo>
                <a:cubicBezTo>
                  <a:pt x="43665" y="6913"/>
                  <a:pt x="43720" y="6821"/>
                  <a:pt x="43642" y="6827"/>
                </a:cubicBezTo>
                <a:cubicBezTo>
                  <a:pt x="43608" y="6830"/>
                  <a:pt x="43608" y="6884"/>
                  <a:pt x="43584" y="6893"/>
                </a:cubicBezTo>
                <a:cubicBezTo>
                  <a:pt x="43531" y="6912"/>
                  <a:pt x="43487" y="6859"/>
                  <a:pt x="43408" y="6872"/>
                </a:cubicBezTo>
                <a:cubicBezTo>
                  <a:pt x="43403" y="6824"/>
                  <a:pt x="43512" y="6862"/>
                  <a:pt x="43555" y="6850"/>
                </a:cubicBezTo>
                <a:cubicBezTo>
                  <a:pt x="43600" y="6854"/>
                  <a:pt x="43564" y="6798"/>
                  <a:pt x="43584" y="6784"/>
                </a:cubicBezTo>
                <a:cubicBezTo>
                  <a:pt x="43588" y="6781"/>
                  <a:pt x="43642" y="6785"/>
                  <a:pt x="43642" y="6784"/>
                </a:cubicBezTo>
                <a:cubicBezTo>
                  <a:pt x="43645" y="6756"/>
                  <a:pt x="43514" y="6738"/>
                  <a:pt x="43672" y="6739"/>
                </a:cubicBezTo>
                <a:cubicBezTo>
                  <a:pt x="43672" y="6703"/>
                  <a:pt x="43672" y="6666"/>
                  <a:pt x="43672" y="6630"/>
                </a:cubicBezTo>
                <a:cubicBezTo>
                  <a:pt x="43668" y="6580"/>
                  <a:pt x="43547" y="6620"/>
                  <a:pt x="43496" y="6607"/>
                </a:cubicBezTo>
                <a:cubicBezTo>
                  <a:pt x="43506" y="6694"/>
                  <a:pt x="43587" y="6591"/>
                  <a:pt x="43613" y="6652"/>
                </a:cubicBezTo>
                <a:cubicBezTo>
                  <a:pt x="43615" y="6708"/>
                  <a:pt x="43591" y="6678"/>
                  <a:pt x="43555" y="6673"/>
                </a:cubicBezTo>
                <a:cubicBezTo>
                  <a:pt x="43517" y="6718"/>
                  <a:pt x="43429" y="6726"/>
                  <a:pt x="43379" y="6762"/>
                </a:cubicBezTo>
                <a:cubicBezTo>
                  <a:pt x="43388" y="6792"/>
                  <a:pt x="43453" y="6780"/>
                  <a:pt x="43496" y="6784"/>
                </a:cubicBezTo>
                <a:cubicBezTo>
                  <a:pt x="43581" y="6820"/>
                  <a:pt x="43346" y="6800"/>
                  <a:pt x="43291" y="6805"/>
                </a:cubicBezTo>
                <a:cubicBezTo>
                  <a:pt x="43292" y="6784"/>
                  <a:pt x="43327" y="6789"/>
                  <a:pt x="43349" y="6784"/>
                </a:cubicBezTo>
                <a:cubicBezTo>
                  <a:pt x="43355" y="6746"/>
                  <a:pt x="43299" y="6727"/>
                  <a:pt x="43349" y="6717"/>
                </a:cubicBezTo>
                <a:cubicBezTo>
                  <a:pt x="43328" y="6697"/>
                  <a:pt x="43296" y="6684"/>
                  <a:pt x="43262" y="6673"/>
                </a:cubicBezTo>
                <a:cubicBezTo>
                  <a:pt x="43270" y="6624"/>
                  <a:pt x="43255" y="6591"/>
                  <a:pt x="43203" y="6585"/>
                </a:cubicBezTo>
                <a:cubicBezTo>
                  <a:pt x="43108" y="6558"/>
                  <a:pt x="43180" y="6657"/>
                  <a:pt x="43086" y="6630"/>
                </a:cubicBezTo>
                <a:cubicBezTo>
                  <a:pt x="43076" y="6735"/>
                  <a:pt x="43061" y="6709"/>
                  <a:pt x="43056" y="6827"/>
                </a:cubicBezTo>
                <a:cubicBezTo>
                  <a:pt x="42897" y="6808"/>
                  <a:pt x="42803" y="6811"/>
                  <a:pt x="42617" y="6850"/>
                </a:cubicBezTo>
                <a:cubicBezTo>
                  <a:pt x="42612" y="6795"/>
                  <a:pt x="42663" y="6781"/>
                  <a:pt x="42676" y="6739"/>
                </a:cubicBezTo>
                <a:cubicBezTo>
                  <a:pt x="42710" y="6744"/>
                  <a:pt x="42700" y="6780"/>
                  <a:pt x="42705" y="6805"/>
                </a:cubicBezTo>
                <a:cubicBezTo>
                  <a:pt x="42827" y="6798"/>
                  <a:pt x="42777" y="6739"/>
                  <a:pt x="42763" y="6696"/>
                </a:cubicBezTo>
                <a:cubicBezTo>
                  <a:pt x="42724" y="6696"/>
                  <a:pt x="42685" y="6696"/>
                  <a:pt x="42646" y="6696"/>
                </a:cubicBezTo>
                <a:cubicBezTo>
                  <a:pt x="42544" y="6702"/>
                  <a:pt x="42649" y="6755"/>
                  <a:pt x="42587" y="6762"/>
                </a:cubicBezTo>
                <a:cubicBezTo>
                  <a:pt x="42509" y="6777"/>
                  <a:pt x="42531" y="6716"/>
                  <a:pt x="42499" y="6696"/>
                </a:cubicBezTo>
                <a:cubicBezTo>
                  <a:pt x="42417" y="6678"/>
                  <a:pt x="42424" y="6727"/>
                  <a:pt x="42353" y="6717"/>
                </a:cubicBezTo>
                <a:cubicBezTo>
                  <a:pt x="42363" y="6688"/>
                  <a:pt x="42404" y="6682"/>
                  <a:pt x="42412" y="6652"/>
                </a:cubicBezTo>
                <a:cubicBezTo>
                  <a:pt x="42399" y="6631"/>
                  <a:pt x="42386" y="6612"/>
                  <a:pt x="42353" y="6607"/>
                </a:cubicBezTo>
                <a:cubicBezTo>
                  <a:pt x="42289" y="6604"/>
                  <a:pt x="42340" y="6685"/>
                  <a:pt x="42323" y="6717"/>
                </a:cubicBezTo>
                <a:cubicBezTo>
                  <a:pt x="42255" y="6717"/>
                  <a:pt x="42187" y="6717"/>
                  <a:pt x="42119" y="6717"/>
                </a:cubicBezTo>
                <a:cubicBezTo>
                  <a:pt x="42134" y="6735"/>
                  <a:pt x="42149" y="6753"/>
                  <a:pt x="42147" y="6784"/>
                </a:cubicBezTo>
                <a:cubicBezTo>
                  <a:pt x="42187" y="6739"/>
                  <a:pt x="42344" y="6717"/>
                  <a:pt x="42412" y="6762"/>
                </a:cubicBezTo>
                <a:cubicBezTo>
                  <a:pt x="42402" y="6792"/>
                  <a:pt x="42338" y="6780"/>
                  <a:pt x="42295" y="6784"/>
                </a:cubicBezTo>
                <a:cubicBezTo>
                  <a:pt x="42335" y="6834"/>
                  <a:pt x="42498" y="6792"/>
                  <a:pt x="42587" y="6805"/>
                </a:cubicBezTo>
                <a:cubicBezTo>
                  <a:pt x="42571" y="6879"/>
                  <a:pt x="42477" y="6837"/>
                  <a:pt x="42412" y="6827"/>
                </a:cubicBezTo>
                <a:cubicBezTo>
                  <a:pt x="42352" y="6834"/>
                  <a:pt x="42353" y="6886"/>
                  <a:pt x="42323" y="6916"/>
                </a:cubicBezTo>
                <a:cubicBezTo>
                  <a:pt x="42279" y="6896"/>
                  <a:pt x="42332" y="6883"/>
                  <a:pt x="42295" y="6827"/>
                </a:cubicBezTo>
                <a:cubicBezTo>
                  <a:pt x="42156" y="6817"/>
                  <a:pt x="42135" y="6872"/>
                  <a:pt x="42060" y="6872"/>
                </a:cubicBezTo>
                <a:cubicBezTo>
                  <a:pt x="42067" y="6872"/>
                  <a:pt x="42050" y="6800"/>
                  <a:pt x="41972" y="6850"/>
                </a:cubicBezTo>
                <a:cubicBezTo>
                  <a:pt x="41942" y="6864"/>
                  <a:pt x="41942" y="6899"/>
                  <a:pt x="41884" y="6893"/>
                </a:cubicBezTo>
                <a:cubicBezTo>
                  <a:pt x="41888" y="6823"/>
                  <a:pt x="41950" y="6797"/>
                  <a:pt x="42060" y="6805"/>
                </a:cubicBezTo>
                <a:cubicBezTo>
                  <a:pt x="42027" y="6778"/>
                  <a:pt x="42034" y="6760"/>
                  <a:pt x="42089" y="6762"/>
                </a:cubicBezTo>
                <a:cubicBezTo>
                  <a:pt x="42100" y="6724"/>
                  <a:pt x="42066" y="6720"/>
                  <a:pt x="42031" y="6717"/>
                </a:cubicBezTo>
                <a:cubicBezTo>
                  <a:pt x="42068" y="6660"/>
                  <a:pt x="42095" y="6651"/>
                  <a:pt x="42060" y="6585"/>
                </a:cubicBezTo>
                <a:cubicBezTo>
                  <a:pt x="42111" y="6598"/>
                  <a:pt x="42232" y="6559"/>
                  <a:pt x="42236" y="6607"/>
                </a:cubicBezTo>
                <a:cubicBezTo>
                  <a:pt x="42288" y="6588"/>
                  <a:pt x="42310" y="6546"/>
                  <a:pt x="42412" y="6564"/>
                </a:cubicBezTo>
                <a:cubicBezTo>
                  <a:pt x="42443" y="6584"/>
                  <a:pt x="42421" y="6645"/>
                  <a:pt x="42499" y="6630"/>
                </a:cubicBezTo>
                <a:cubicBezTo>
                  <a:pt x="42582" y="6630"/>
                  <a:pt x="42430" y="6570"/>
                  <a:pt x="42558" y="6585"/>
                </a:cubicBezTo>
                <a:cubicBezTo>
                  <a:pt x="42571" y="6510"/>
                  <a:pt x="42471" y="6519"/>
                  <a:pt x="42440" y="6475"/>
                </a:cubicBezTo>
                <a:cubicBezTo>
                  <a:pt x="42404" y="6484"/>
                  <a:pt x="42380" y="6504"/>
                  <a:pt x="42383" y="6541"/>
                </a:cubicBezTo>
                <a:cubicBezTo>
                  <a:pt x="42277" y="6534"/>
                  <a:pt x="42241" y="6508"/>
                  <a:pt x="42147" y="6541"/>
                </a:cubicBezTo>
                <a:cubicBezTo>
                  <a:pt x="42254" y="6459"/>
                  <a:pt x="41983" y="6535"/>
                  <a:pt x="42001" y="6453"/>
                </a:cubicBezTo>
                <a:cubicBezTo>
                  <a:pt x="41958" y="6472"/>
                  <a:pt x="41908" y="6486"/>
                  <a:pt x="41913" y="6541"/>
                </a:cubicBezTo>
                <a:cubicBezTo>
                  <a:pt x="41813" y="6532"/>
                  <a:pt x="41749" y="6550"/>
                  <a:pt x="41679" y="6564"/>
                </a:cubicBezTo>
                <a:cubicBezTo>
                  <a:pt x="41669" y="6511"/>
                  <a:pt x="41551" y="6541"/>
                  <a:pt x="41532" y="6498"/>
                </a:cubicBezTo>
                <a:cubicBezTo>
                  <a:pt x="41500" y="6490"/>
                  <a:pt x="41489" y="6538"/>
                  <a:pt x="41474" y="6541"/>
                </a:cubicBezTo>
                <a:cubicBezTo>
                  <a:pt x="41461" y="6544"/>
                  <a:pt x="41435" y="6520"/>
                  <a:pt x="41415" y="6519"/>
                </a:cubicBezTo>
                <a:cubicBezTo>
                  <a:pt x="41407" y="6519"/>
                  <a:pt x="41328" y="6535"/>
                  <a:pt x="41297" y="6541"/>
                </a:cubicBezTo>
                <a:cubicBezTo>
                  <a:pt x="41312" y="6538"/>
                  <a:pt x="41188" y="6598"/>
                  <a:pt x="41181" y="6541"/>
                </a:cubicBezTo>
                <a:cubicBezTo>
                  <a:pt x="41154" y="6551"/>
                  <a:pt x="41128" y="6561"/>
                  <a:pt x="41122" y="6585"/>
                </a:cubicBezTo>
                <a:cubicBezTo>
                  <a:pt x="41159" y="6622"/>
                  <a:pt x="41231" y="6585"/>
                  <a:pt x="41356" y="6585"/>
                </a:cubicBezTo>
                <a:cubicBezTo>
                  <a:pt x="41364" y="6585"/>
                  <a:pt x="41411" y="6582"/>
                  <a:pt x="41415" y="6585"/>
                </a:cubicBezTo>
                <a:cubicBezTo>
                  <a:pt x="41447" y="6615"/>
                  <a:pt x="41518" y="6576"/>
                  <a:pt x="41620" y="6585"/>
                </a:cubicBezTo>
                <a:cubicBezTo>
                  <a:pt x="41626" y="6670"/>
                  <a:pt x="41596" y="6594"/>
                  <a:pt x="41532" y="6607"/>
                </a:cubicBezTo>
                <a:cubicBezTo>
                  <a:pt x="41574" y="6705"/>
                  <a:pt x="41540" y="6724"/>
                  <a:pt x="41474" y="6784"/>
                </a:cubicBezTo>
                <a:cubicBezTo>
                  <a:pt x="41478" y="6832"/>
                  <a:pt x="41548" y="6830"/>
                  <a:pt x="41620" y="6827"/>
                </a:cubicBezTo>
                <a:cubicBezTo>
                  <a:pt x="41616" y="6802"/>
                  <a:pt x="41567" y="6810"/>
                  <a:pt x="41532" y="6805"/>
                </a:cubicBezTo>
                <a:cubicBezTo>
                  <a:pt x="41562" y="6754"/>
                  <a:pt x="41667" y="6760"/>
                  <a:pt x="41767" y="6762"/>
                </a:cubicBezTo>
                <a:cubicBezTo>
                  <a:pt x="41762" y="6787"/>
                  <a:pt x="41713" y="6780"/>
                  <a:pt x="41679" y="6784"/>
                </a:cubicBezTo>
                <a:cubicBezTo>
                  <a:pt x="41692" y="6804"/>
                  <a:pt x="41704" y="6823"/>
                  <a:pt x="41737" y="6827"/>
                </a:cubicBezTo>
                <a:cubicBezTo>
                  <a:pt x="41728" y="6857"/>
                  <a:pt x="41664" y="6845"/>
                  <a:pt x="41620" y="6850"/>
                </a:cubicBezTo>
                <a:cubicBezTo>
                  <a:pt x="41590" y="6871"/>
                  <a:pt x="41561" y="6893"/>
                  <a:pt x="41532" y="6916"/>
                </a:cubicBezTo>
                <a:cubicBezTo>
                  <a:pt x="41453" y="6931"/>
                  <a:pt x="41473" y="6872"/>
                  <a:pt x="41415" y="6872"/>
                </a:cubicBezTo>
                <a:cubicBezTo>
                  <a:pt x="41376" y="6893"/>
                  <a:pt x="41327" y="6908"/>
                  <a:pt x="41297" y="6938"/>
                </a:cubicBezTo>
                <a:cubicBezTo>
                  <a:pt x="41256" y="6903"/>
                  <a:pt x="41145" y="6921"/>
                  <a:pt x="41151" y="6850"/>
                </a:cubicBezTo>
                <a:cubicBezTo>
                  <a:pt x="41074" y="6842"/>
                  <a:pt x="41076" y="6896"/>
                  <a:pt x="41063" y="6938"/>
                </a:cubicBezTo>
                <a:cubicBezTo>
                  <a:pt x="40940" y="6909"/>
                  <a:pt x="41063" y="6865"/>
                  <a:pt x="41063" y="6805"/>
                </a:cubicBezTo>
                <a:cubicBezTo>
                  <a:pt x="41084" y="6745"/>
                  <a:pt x="41005" y="6762"/>
                  <a:pt x="41005" y="6717"/>
                </a:cubicBezTo>
                <a:cubicBezTo>
                  <a:pt x="40945" y="6724"/>
                  <a:pt x="40926" y="6762"/>
                  <a:pt x="40887" y="6784"/>
                </a:cubicBezTo>
                <a:cubicBezTo>
                  <a:pt x="40833" y="6842"/>
                  <a:pt x="40900" y="6738"/>
                  <a:pt x="40917" y="6717"/>
                </a:cubicBezTo>
                <a:cubicBezTo>
                  <a:pt x="40877" y="6654"/>
                  <a:pt x="40763" y="6717"/>
                  <a:pt x="40770" y="6762"/>
                </a:cubicBezTo>
                <a:cubicBezTo>
                  <a:pt x="40733" y="6724"/>
                  <a:pt x="40595" y="6762"/>
                  <a:pt x="40595" y="6696"/>
                </a:cubicBezTo>
                <a:cubicBezTo>
                  <a:pt x="40555" y="6717"/>
                  <a:pt x="40537" y="6755"/>
                  <a:pt x="40477" y="6762"/>
                </a:cubicBezTo>
                <a:cubicBezTo>
                  <a:pt x="40504" y="6800"/>
                  <a:pt x="40487" y="6871"/>
                  <a:pt x="40536" y="6893"/>
                </a:cubicBezTo>
                <a:cubicBezTo>
                  <a:pt x="40472" y="6942"/>
                  <a:pt x="40357" y="6976"/>
                  <a:pt x="40301" y="6916"/>
                </a:cubicBezTo>
                <a:cubicBezTo>
                  <a:pt x="40272" y="6926"/>
                  <a:pt x="40278" y="6952"/>
                  <a:pt x="40242" y="6959"/>
                </a:cubicBezTo>
                <a:cubicBezTo>
                  <a:pt x="40204" y="6968"/>
                  <a:pt x="40158" y="6958"/>
                  <a:pt x="40154" y="6938"/>
                </a:cubicBezTo>
                <a:cubicBezTo>
                  <a:pt x="40150" y="6853"/>
                  <a:pt x="40179" y="6929"/>
                  <a:pt x="40242" y="6916"/>
                </a:cubicBezTo>
                <a:cubicBezTo>
                  <a:pt x="40320" y="6887"/>
                  <a:pt x="40333" y="6843"/>
                  <a:pt x="40301" y="6784"/>
                </a:cubicBezTo>
                <a:cubicBezTo>
                  <a:pt x="40377" y="6795"/>
                  <a:pt x="40404" y="6813"/>
                  <a:pt x="40448" y="6762"/>
                </a:cubicBezTo>
                <a:cubicBezTo>
                  <a:pt x="40427" y="6709"/>
                  <a:pt x="40285" y="6813"/>
                  <a:pt x="40242" y="6717"/>
                </a:cubicBezTo>
                <a:cubicBezTo>
                  <a:pt x="40214" y="6718"/>
                  <a:pt x="40220" y="6745"/>
                  <a:pt x="40213" y="6762"/>
                </a:cubicBezTo>
                <a:cubicBezTo>
                  <a:pt x="40123" y="6747"/>
                  <a:pt x="40157" y="6747"/>
                  <a:pt x="40067" y="6762"/>
                </a:cubicBezTo>
                <a:cubicBezTo>
                  <a:pt x="40058" y="6711"/>
                  <a:pt x="40071" y="6678"/>
                  <a:pt x="40096" y="6652"/>
                </a:cubicBezTo>
                <a:cubicBezTo>
                  <a:pt x="40012" y="6654"/>
                  <a:pt x="39957" y="6679"/>
                  <a:pt x="39979" y="6762"/>
                </a:cubicBezTo>
                <a:cubicBezTo>
                  <a:pt x="39870" y="6759"/>
                  <a:pt x="39895" y="6736"/>
                  <a:pt x="39804" y="6762"/>
                </a:cubicBezTo>
                <a:cubicBezTo>
                  <a:pt x="39774" y="6762"/>
                  <a:pt x="39780" y="6789"/>
                  <a:pt x="39774" y="6805"/>
                </a:cubicBezTo>
                <a:cubicBezTo>
                  <a:pt x="39713" y="6796"/>
                  <a:pt x="39696" y="6821"/>
                  <a:pt x="39656" y="6827"/>
                </a:cubicBezTo>
                <a:cubicBezTo>
                  <a:pt x="39675" y="6880"/>
                  <a:pt x="39705" y="6866"/>
                  <a:pt x="39744" y="6850"/>
                </a:cubicBezTo>
                <a:cubicBezTo>
                  <a:pt x="39771" y="6838"/>
                  <a:pt x="39801" y="6856"/>
                  <a:pt x="39804" y="6827"/>
                </a:cubicBezTo>
                <a:cubicBezTo>
                  <a:pt x="39808" y="6765"/>
                  <a:pt x="40060" y="6825"/>
                  <a:pt x="40154" y="6784"/>
                </a:cubicBezTo>
                <a:cubicBezTo>
                  <a:pt x="40123" y="6901"/>
                  <a:pt x="40227" y="6781"/>
                  <a:pt x="40213" y="6872"/>
                </a:cubicBezTo>
                <a:cubicBezTo>
                  <a:pt x="40133" y="6887"/>
                  <a:pt x="40154" y="6827"/>
                  <a:pt x="40096" y="6827"/>
                </a:cubicBezTo>
                <a:cubicBezTo>
                  <a:pt x="40021" y="6830"/>
                  <a:pt x="40049" y="6910"/>
                  <a:pt x="40009" y="6938"/>
                </a:cubicBezTo>
                <a:cubicBezTo>
                  <a:pt x="39960" y="7003"/>
                  <a:pt x="39996" y="6852"/>
                  <a:pt x="40038" y="6850"/>
                </a:cubicBezTo>
                <a:cubicBezTo>
                  <a:pt x="40016" y="6829"/>
                  <a:pt x="39984" y="6816"/>
                  <a:pt x="39950" y="6805"/>
                </a:cubicBezTo>
                <a:cubicBezTo>
                  <a:pt x="39862" y="6820"/>
                  <a:pt x="39977" y="6853"/>
                  <a:pt x="39950" y="6893"/>
                </a:cubicBezTo>
                <a:cubicBezTo>
                  <a:pt x="39907" y="6906"/>
                  <a:pt x="39878" y="6928"/>
                  <a:pt x="39861" y="6959"/>
                </a:cubicBezTo>
                <a:cubicBezTo>
                  <a:pt x="39827" y="6956"/>
                  <a:pt x="39837" y="6919"/>
                  <a:pt x="39832" y="6893"/>
                </a:cubicBezTo>
                <a:cubicBezTo>
                  <a:pt x="39721" y="6883"/>
                  <a:pt x="39650" y="6902"/>
                  <a:pt x="39627" y="6959"/>
                </a:cubicBezTo>
                <a:cubicBezTo>
                  <a:pt x="39552" y="6910"/>
                  <a:pt x="39574" y="6835"/>
                  <a:pt x="39627" y="6784"/>
                </a:cubicBezTo>
                <a:cubicBezTo>
                  <a:pt x="39606" y="6784"/>
                  <a:pt x="39596" y="6756"/>
                  <a:pt x="39569" y="6762"/>
                </a:cubicBezTo>
                <a:cubicBezTo>
                  <a:pt x="39566" y="6762"/>
                  <a:pt x="39534" y="6805"/>
                  <a:pt x="39539" y="6805"/>
                </a:cubicBezTo>
                <a:cubicBezTo>
                  <a:pt x="39507" y="6801"/>
                  <a:pt x="39520" y="6761"/>
                  <a:pt x="39480" y="6762"/>
                </a:cubicBezTo>
                <a:cubicBezTo>
                  <a:pt x="39429" y="6754"/>
                  <a:pt x="39428" y="6884"/>
                  <a:pt x="39510" y="6850"/>
                </a:cubicBezTo>
                <a:cubicBezTo>
                  <a:pt x="39441" y="6895"/>
                  <a:pt x="39567" y="6961"/>
                  <a:pt x="39422" y="6959"/>
                </a:cubicBezTo>
                <a:cubicBezTo>
                  <a:pt x="39406" y="6928"/>
                  <a:pt x="39456" y="6845"/>
                  <a:pt x="39393" y="6850"/>
                </a:cubicBezTo>
                <a:cubicBezTo>
                  <a:pt x="39360" y="6862"/>
                  <a:pt x="39387" y="6934"/>
                  <a:pt x="39334" y="6982"/>
                </a:cubicBezTo>
                <a:cubicBezTo>
                  <a:pt x="39291" y="6971"/>
                  <a:pt x="39337" y="6963"/>
                  <a:pt x="39334" y="6938"/>
                </a:cubicBezTo>
                <a:cubicBezTo>
                  <a:pt x="39248" y="6932"/>
                  <a:pt x="39244" y="6988"/>
                  <a:pt x="39158" y="6982"/>
                </a:cubicBezTo>
                <a:cubicBezTo>
                  <a:pt x="39159" y="7003"/>
                  <a:pt x="39194" y="6998"/>
                  <a:pt x="39217" y="7004"/>
                </a:cubicBezTo>
                <a:cubicBezTo>
                  <a:pt x="39204" y="7046"/>
                  <a:pt x="39206" y="7099"/>
                  <a:pt x="39129" y="7091"/>
                </a:cubicBezTo>
                <a:cubicBezTo>
                  <a:pt x="39095" y="6988"/>
                  <a:pt x="39037" y="6898"/>
                  <a:pt x="39129" y="6805"/>
                </a:cubicBezTo>
                <a:cubicBezTo>
                  <a:pt x="39172" y="6793"/>
                  <a:pt x="39280" y="6831"/>
                  <a:pt x="39275" y="6784"/>
                </a:cubicBezTo>
                <a:cubicBezTo>
                  <a:pt x="39274" y="6743"/>
                  <a:pt x="39235" y="6798"/>
                  <a:pt x="39217" y="6784"/>
                </a:cubicBezTo>
                <a:cubicBezTo>
                  <a:pt x="39215" y="6783"/>
                  <a:pt x="39218" y="6762"/>
                  <a:pt x="39218" y="6762"/>
                </a:cubicBezTo>
                <a:cubicBezTo>
                  <a:pt x="39198" y="6762"/>
                  <a:pt x="39147" y="6781"/>
                  <a:pt x="39158" y="6784"/>
                </a:cubicBezTo>
                <a:cubicBezTo>
                  <a:pt x="39095" y="6772"/>
                  <a:pt x="39077" y="6706"/>
                  <a:pt x="39041" y="6805"/>
                </a:cubicBezTo>
                <a:cubicBezTo>
                  <a:pt x="39009" y="6800"/>
                  <a:pt x="39021" y="6762"/>
                  <a:pt x="38982" y="6762"/>
                </a:cubicBezTo>
                <a:cubicBezTo>
                  <a:pt x="38905" y="6793"/>
                  <a:pt x="39090" y="6811"/>
                  <a:pt x="39041" y="6893"/>
                </a:cubicBezTo>
                <a:cubicBezTo>
                  <a:pt x="38981" y="6881"/>
                  <a:pt x="38971" y="6935"/>
                  <a:pt x="39011" y="6938"/>
                </a:cubicBezTo>
                <a:cubicBezTo>
                  <a:pt x="39005" y="6969"/>
                  <a:pt x="38924" y="6945"/>
                  <a:pt x="38924" y="6982"/>
                </a:cubicBezTo>
                <a:cubicBezTo>
                  <a:pt x="38827" y="6981"/>
                  <a:pt x="38894" y="6857"/>
                  <a:pt x="38836" y="6827"/>
                </a:cubicBezTo>
                <a:cubicBezTo>
                  <a:pt x="38768" y="6860"/>
                  <a:pt x="38791" y="6881"/>
                  <a:pt x="38806" y="6938"/>
                </a:cubicBezTo>
                <a:cubicBezTo>
                  <a:pt x="38770" y="6947"/>
                  <a:pt x="38746" y="6965"/>
                  <a:pt x="38748" y="7004"/>
                </a:cubicBezTo>
                <a:cubicBezTo>
                  <a:pt x="38669" y="7019"/>
                  <a:pt x="38769" y="6899"/>
                  <a:pt x="38689" y="6916"/>
                </a:cubicBezTo>
                <a:cubicBezTo>
                  <a:pt x="38654" y="6919"/>
                  <a:pt x="38665" y="6956"/>
                  <a:pt x="38660" y="6982"/>
                </a:cubicBezTo>
                <a:cubicBezTo>
                  <a:pt x="38610" y="6980"/>
                  <a:pt x="38584" y="6998"/>
                  <a:pt x="38572" y="7025"/>
                </a:cubicBezTo>
                <a:cubicBezTo>
                  <a:pt x="38530" y="7016"/>
                  <a:pt x="38575" y="7006"/>
                  <a:pt x="38572" y="6982"/>
                </a:cubicBezTo>
                <a:cubicBezTo>
                  <a:pt x="38503" y="7006"/>
                  <a:pt x="38447" y="7004"/>
                  <a:pt x="38366" y="6982"/>
                </a:cubicBezTo>
                <a:cubicBezTo>
                  <a:pt x="38356" y="6979"/>
                  <a:pt x="38314" y="6988"/>
                  <a:pt x="38308" y="6982"/>
                </a:cubicBezTo>
                <a:cubicBezTo>
                  <a:pt x="38284" y="6960"/>
                  <a:pt x="38233" y="6966"/>
                  <a:pt x="38220" y="6938"/>
                </a:cubicBezTo>
                <a:cubicBezTo>
                  <a:pt x="38167" y="6955"/>
                  <a:pt x="38118" y="6949"/>
                  <a:pt x="38073" y="6959"/>
                </a:cubicBezTo>
                <a:cubicBezTo>
                  <a:pt x="38022" y="6973"/>
                  <a:pt x="37988" y="7028"/>
                  <a:pt x="37898" y="7004"/>
                </a:cubicBezTo>
                <a:cubicBezTo>
                  <a:pt x="37956" y="6988"/>
                  <a:pt x="37891" y="6881"/>
                  <a:pt x="37957" y="6872"/>
                </a:cubicBezTo>
                <a:cubicBezTo>
                  <a:pt x="37956" y="6850"/>
                  <a:pt x="37920" y="6854"/>
                  <a:pt x="37898" y="6850"/>
                </a:cubicBezTo>
                <a:cubicBezTo>
                  <a:pt x="37936" y="6820"/>
                  <a:pt x="37916" y="6783"/>
                  <a:pt x="37868" y="6762"/>
                </a:cubicBezTo>
                <a:cubicBezTo>
                  <a:pt x="37789" y="6730"/>
                  <a:pt x="37935" y="6876"/>
                  <a:pt x="37868" y="6916"/>
                </a:cubicBezTo>
                <a:cubicBezTo>
                  <a:pt x="37866" y="6917"/>
                  <a:pt x="37839" y="6914"/>
                  <a:pt x="37839" y="6916"/>
                </a:cubicBezTo>
                <a:cubicBezTo>
                  <a:pt x="37839" y="6929"/>
                  <a:pt x="37866" y="6944"/>
                  <a:pt x="37868" y="6938"/>
                </a:cubicBezTo>
                <a:cubicBezTo>
                  <a:pt x="37854" y="6983"/>
                  <a:pt x="37817" y="6996"/>
                  <a:pt x="37810" y="7025"/>
                </a:cubicBezTo>
                <a:cubicBezTo>
                  <a:pt x="37719" y="7029"/>
                  <a:pt x="37792" y="6983"/>
                  <a:pt x="37781" y="6959"/>
                </a:cubicBezTo>
                <a:cubicBezTo>
                  <a:pt x="37762" y="6922"/>
                  <a:pt x="37695" y="6948"/>
                  <a:pt x="37752" y="6893"/>
                </a:cubicBezTo>
                <a:cubicBezTo>
                  <a:pt x="37738" y="6874"/>
                  <a:pt x="37726" y="6854"/>
                  <a:pt x="37693" y="6850"/>
                </a:cubicBezTo>
                <a:cubicBezTo>
                  <a:pt x="37610" y="6895"/>
                  <a:pt x="37673" y="6964"/>
                  <a:pt x="37634" y="7004"/>
                </a:cubicBezTo>
                <a:cubicBezTo>
                  <a:pt x="37523" y="6962"/>
                  <a:pt x="37439" y="7003"/>
                  <a:pt x="37341" y="7004"/>
                </a:cubicBezTo>
                <a:cubicBezTo>
                  <a:pt x="37375" y="6971"/>
                  <a:pt x="37375" y="6948"/>
                  <a:pt x="37341" y="6916"/>
                </a:cubicBezTo>
                <a:cubicBezTo>
                  <a:pt x="37264" y="6909"/>
                  <a:pt x="37245" y="6946"/>
                  <a:pt x="37253" y="7004"/>
                </a:cubicBezTo>
                <a:cubicBezTo>
                  <a:pt x="37216" y="7025"/>
                  <a:pt x="37165" y="6982"/>
                  <a:pt x="37165" y="6982"/>
                </a:cubicBezTo>
                <a:cubicBezTo>
                  <a:pt x="37065" y="6994"/>
                  <a:pt x="37164" y="7070"/>
                  <a:pt x="37048" y="7069"/>
                </a:cubicBezTo>
                <a:cubicBezTo>
                  <a:pt x="37083" y="7040"/>
                  <a:pt x="37059" y="7035"/>
                  <a:pt x="37048" y="7004"/>
                </a:cubicBezTo>
                <a:cubicBezTo>
                  <a:pt x="37006" y="7001"/>
                  <a:pt x="36965" y="7000"/>
                  <a:pt x="36960" y="7025"/>
                </a:cubicBezTo>
                <a:cubicBezTo>
                  <a:pt x="36928" y="7020"/>
                  <a:pt x="36940" y="6982"/>
                  <a:pt x="36901" y="6982"/>
                </a:cubicBezTo>
                <a:cubicBezTo>
                  <a:pt x="36841" y="6988"/>
                  <a:pt x="36873" y="7063"/>
                  <a:pt x="36813" y="7069"/>
                </a:cubicBezTo>
                <a:cubicBezTo>
                  <a:pt x="36751" y="7080"/>
                  <a:pt x="36757" y="7039"/>
                  <a:pt x="36754" y="7004"/>
                </a:cubicBezTo>
                <a:cubicBezTo>
                  <a:pt x="36694" y="7013"/>
                  <a:pt x="36677" y="6989"/>
                  <a:pt x="36637" y="6982"/>
                </a:cubicBezTo>
                <a:cubicBezTo>
                  <a:pt x="36616" y="7049"/>
                  <a:pt x="36717" y="7024"/>
                  <a:pt x="36696" y="7091"/>
                </a:cubicBezTo>
                <a:cubicBezTo>
                  <a:pt x="36805" y="7105"/>
                  <a:pt x="37005" y="7050"/>
                  <a:pt x="36989" y="7157"/>
                </a:cubicBezTo>
                <a:cubicBezTo>
                  <a:pt x="36844" y="7147"/>
                  <a:pt x="36833" y="7148"/>
                  <a:pt x="36725" y="7136"/>
                </a:cubicBezTo>
                <a:cubicBezTo>
                  <a:pt x="36712" y="7183"/>
                  <a:pt x="36767" y="7178"/>
                  <a:pt x="36813" y="7180"/>
                </a:cubicBezTo>
                <a:cubicBezTo>
                  <a:pt x="36785" y="7270"/>
                  <a:pt x="36886" y="7320"/>
                  <a:pt x="36813" y="7377"/>
                </a:cubicBezTo>
                <a:cubicBezTo>
                  <a:pt x="36966" y="7357"/>
                  <a:pt x="36882" y="7278"/>
                  <a:pt x="36960" y="7223"/>
                </a:cubicBezTo>
                <a:cubicBezTo>
                  <a:pt x="37100" y="7260"/>
                  <a:pt x="37243" y="7279"/>
                  <a:pt x="37341" y="7246"/>
                </a:cubicBezTo>
                <a:cubicBezTo>
                  <a:pt x="37374" y="7241"/>
                  <a:pt x="37357" y="7223"/>
                  <a:pt x="37341" y="7223"/>
                </a:cubicBezTo>
                <a:cubicBezTo>
                  <a:pt x="37357" y="7174"/>
                  <a:pt x="37387" y="7250"/>
                  <a:pt x="37429" y="7202"/>
                </a:cubicBezTo>
                <a:cubicBezTo>
                  <a:pt x="37442" y="7169"/>
                  <a:pt x="37467" y="7210"/>
                  <a:pt x="37517" y="7202"/>
                </a:cubicBezTo>
                <a:cubicBezTo>
                  <a:pt x="37502" y="7219"/>
                  <a:pt x="37486" y="7238"/>
                  <a:pt x="37487" y="7268"/>
                </a:cubicBezTo>
                <a:cubicBezTo>
                  <a:pt x="37532" y="7266"/>
                  <a:pt x="37602" y="7279"/>
                  <a:pt x="37604" y="7246"/>
                </a:cubicBezTo>
                <a:cubicBezTo>
                  <a:pt x="37609" y="7193"/>
                  <a:pt x="37643" y="7268"/>
                  <a:pt x="37634" y="7268"/>
                </a:cubicBezTo>
                <a:cubicBezTo>
                  <a:pt x="37655" y="7270"/>
                  <a:pt x="37718" y="7254"/>
                  <a:pt x="37723" y="7246"/>
                </a:cubicBezTo>
                <a:cubicBezTo>
                  <a:pt x="37744" y="7202"/>
                  <a:pt x="37634" y="7171"/>
                  <a:pt x="37781" y="7180"/>
                </a:cubicBezTo>
                <a:cubicBezTo>
                  <a:pt x="37770" y="7154"/>
                  <a:pt x="37729" y="7124"/>
                  <a:pt x="37723" y="7157"/>
                </a:cubicBezTo>
                <a:cubicBezTo>
                  <a:pt x="37634" y="7125"/>
                  <a:pt x="37822" y="7118"/>
                  <a:pt x="37810" y="7069"/>
                </a:cubicBezTo>
                <a:cubicBezTo>
                  <a:pt x="37854" y="7088"/>
                  <a:pt x="37873" y="7125"/>
                  <a:pt x="37868" y="7180"/>
                </a:cubicBezTo>
                <a:cubicBezTo>
                  <a:pt x="37836" y="7174"/>
                  <a:pt x="37848" y="7136"/>
                  <a:pt x="37810" y="7136"/>
                </a:cubicBezTo>
                <a:cubicBezTo>
                  <a:pt x="37763" y="7205"/>
                  <a:pt x="37991" y="7211"/>
                  <a:pt x="37839" y="7223"/>
                </a:cubicBezTo>
                <a:cubicBezTo>
                  <a:pt x="37875" y="7255"/>
                  <a:pt x="37941" y="7265"/>
                  <a:pt x="38015" y="7268"/>
                </a:cubicBezTo>
                <a:cubicBezTo>
                  <a:pt x="38004" y="7305"/>
                  <a:pt x="38037" y="7309"/>
                  <a:pt x="38073" y="7312"/>
                </a:cubicBezTo>
                <a:cubicBezTo>
                  <a:pt x="38068" y="7374"/>
                  <a:pt x="38070" y="7431"/>
                  <a:pt x="38162" y="7422"/>
                </a:cubicBezTo>
                <a:cubicBezTo>
                  <a:pt x="38193" y="7416"/>
                  <a:pt x="38182" y="7377"/>
                  <a:pt x="38220" y="7377"/>
                </a:cubicBezTo>
                <a:cubicBezTo>
                  <a:pt x="38209" y="7303"/>
                  <a:pt x="38106" y="7436"/>
                  <a:pt x="38132" y="7334"/>
                </a:cubicBezTo>
                <a:cubicBezTo>
                  <a:pt x="38181" y="7334"/>
                  <a:pt x="38230" y="7334"/>
                  <a:pt x="38279" y="7334"/>
                </a:cubicBezTo>
                <a:cubicBezTo>
                  <a:pt x="38361" y="7312"/>
                  <a:pt x="38236" y="7276"/>
                  <a:pt x="38308" y="7246"/>
                </a:cubicBezTo>
                <a:cubicBezTo>
                  <a:pt x="38366" y="7268"/>
                  <a:pt x="38355" y="7343"/>
                  <a:pt x="38455" y="7334"/>
                </a:cubicBezTo>
                <a:cubicBezTo>
                  <a:pt x="38536" y="7319"/>
                  <a:pt x="38373" y="7219"/>
                  <a:pt x="38543" y="7246"/>
                </a:cubicBezTo>
                <a:cubicBezTo>
                  <a:pt x="38524" y="7201"/>
                  <a:pt x="38395" y="7240"/>
                  <a:pt x="38425" y="7157"/>
                </a:cubicBezTo>
                <a:cubicBezTo>
                  <a:pt x="38481" y="7141"/>
                  <a:pt x="38446" y="7092"/>
                  <a:pt x="38514" y="7136"/>
                </a:cubicBezTo>
                <a:cubicBezTo>
                  <a:pt x="38596" y="7114"/>
                  <a:pt x="38471" y="7077"/>
                  <a:pt x="38543" y="7048"/>
                </a:cubicBezTo>
                <a:cubicBezTo>
                  <a:pt x="38581" y="7051"/>
                  <a:pt x="38562" y="7089"/>
                  <a:pt x="38572" y="7114"/>
                </a:cubicBezTo>
                <a:cubicBezTo>
                  <a:pt x="38581" y="7138"/>
                  <a:pt x="38631" y="7183"/>
                  <a:pt x="38572" y="7223"/>
                </a:cubicBezTo>
                <a:cubicBezTo>
                  <a:pt x="38613" y="7274"/>
                  <a:pt x="38787" y="7223"/>
                  <a:pt x="38748" y="7334"/>
                </a:cubicBezTo>
                <a:cubicBezTo>
                  <a:pt x="38904" y="7330"/>
                  <a:pt x="38897" y="7319"/>
                  <a:pt x="39041" y="7334"/>
                </a:cubicBezTo>
                <a:cubicBezTo>
                  <a:pt x="39022" y="7312"/>
                  <a:pt x="38973" y="7312"/>
                  <a:pt x="38982" y="7268"/>
                </a:cubicBezTo>
                <a:cubicBezTo>
                  <a:pt x="39047" y="7280"/>
                  <a:pt x="39024" y="7226"/>
                  <a:pt x="39070" y="7223"/>
                </a:cubicBezTo>
                <a:cubicBezTo>
                  <a:pt x="39199" y="7216"/>
                  <a:pt x="39043" y="7270"/>
                  <a:pt x="39129" y="7312"/>
                </a:cubicBezTo>
                <a:cubicBezTo>
                  <a:pt x="39199" y="7320"/>
                  <a:pt x="39193" y="7271"/>
                  <a:pt x="39275" y="7290"/>
                </a:cubicBezTo>
                <a:cubicBezTo>
                  <a:pt x="39279" y="7250"/>
                  <a:pt x="39239" y="7243"/>
                  <a:pt x="39246" y="7202"/>
                </a:cubicBezTo>
                <a:cubicBezTo>
                  <a:pt x="39295" y="7202"/>
                  <a:pt x="39344" y="7202"/>
                  <a:pt x="39393" y="7202"/>
                </a:cubicBezTo>
                <a:cubicBezTo>
                  <a:pt x="39401" y="7238"/>
                  <a:pt x="39365" y="7240"/>
                  <a:pt x="39363" y="7268"/>
                </a:cubicBezTo>
                <a:cubicBezTo>
                  <a:pt x="39448" y="7238"/>
                  <a:pt x="39544" y="7303"/>
                  <a:pt x="39569" y="7202"/>
                </a:cubicBezTo>
                <a:cubicBezTo>
                  <a:pt x="39639" y="7193"/>
                  <a:pt x="39552" y="7303"/>
                  <a:pt x="39656" y="7268"/>
                </a:cubicBezTo>
                <a:cubicBezTo>
                  <a:pt x="39609" y="7347"/>
                  <a:pt x="39515" y="7265"/>
                  <a:pt x="39452" y="7312"/>
                </a:cubicBezTo>
                <a:cubicBezTo>
                  <a:pt x="39467" y="7384"/>
                  <a:pt x="39642" y="7294"/>
                  <a:pt x="39686" y="7334"/>
                </a:cubicBezTo>
                <a:cubicBezTo>
                  <a:pt x="39708" y="7354"/>
                  <a:pt x="39717" y="7339"/>
                  <a:pt x="39774" y="7334"/>
                </a:cubicBezTo>
                <a:cubicBezTo>
                  <a:pt x="39854" y="7327"/>
                  <a:pt x="39930" y="7313"/>
                  <a:pt x="40009" y="7290"/>
                </a:cubicBezTo>
                <a:cubicBezTo>
                  <a:pt x="39879" y="7362"/>
                  <a:pt x="40069" y="7319"/>
                  <a:pt x="40154" y="7312"/>
                </a:cubicBezTo>
                <a:cubicBezTo>
                  <a:pt x="40157" y="7346"/>
                  <a:pt x="40141" y="7396"/>
                  <a:pt x="40184" y="7400"/>
                </a:cubicBezTo>
                <a:cubicBezTo>
                  <a:pt x="40089" y="7501"/>
                  <a:pt x="39945" y="7358"/>
                  <a:pt x="39832" y="7422"/>
                </a:cubicBezTo>
                <a:cubicBezTo>
                  <a:pt x="39780" y="7484"/>
                  <a:pt x="39841" y="7352"/>
                  <a:pt x="39920" y="7377"/>
                </a:cubicBezTo>
                <a:cubicBezTo>
                  <a:pt x="39911" y="7347"/>
                  <a:pt x="39847" y="7359"/>
                  <a:pt x="39804" y="7356"/>
                </a:cubicBezTo>
                <a:cubicBezTo>
                  <a:pt x="39728" y="7358"/>
                  <a:pt x="39772" y="7450"/>
                  <a:pt x="39656" y="7422"/>
                </a:cubicBezTo>
                <a:cubicBezTo>
                  <a:pt x="39654" y="7457"/>
                  <a:pt x="39671" y="7506"/>
                  <a:pt x="39627" y="7509"/>
                </a:cubicBezTo>
                <a:cubicBezTo>
                  <a:pt x="39564" y="7520"/>
                  <a:pt x="39572" y="7478"/>
                  <a:pt x="39569" y="7443"/>
                </a:cubicBezTo>
                <a:cubicBezTo>
                  <a:pt x="39591" y="7424"/>
                  <a:pt x="39622" y="7411"/>
                  <a:pt x="39656" y="7400"/>
                </a:cubicBezTo>
                <a:cubicBezTo>
                  <a:pt x="39650" y="7361"/>
                  <a:pt x="39606" y="7350"/>
                  <a:pt x="39539" y="7356"/>
                </a:cubicBezTo>
                <a:cubicBezTo>
                  <a:pt x="39497" y="7366"/>
                  <a:pt x="39542" y="7374"/>
                  <a:pt x="39539" y="7400"/>
                </a:cubicBezTo>
                <a:cubicBezTo>
                  <a:pt x="39505" y="7396"/>
                  <a:pt x="39487" y="7404"/>
                  <a:pt x="39480" y="7422"/>
                </a:cubicBezTo>
                <a:cubicBezTo>
                  <a:pt x="39419" y="7409"/>
                  <a:pt x="39418" y="7388"/>
                  <a:pt x="39452" y="7356"/>
                </a:cubicBezTo>
                <a:cubicBezTo>
                  <a:pt x="39393" y="7356"/>
                  <a:pt x="39334" y="7356"/>
                  <a:pt x="39275" y="7356"/>
                </a:cubicBezTo>
                <a:cubicBezTo>
                  <a:pt x="39287" y="7398"/>
                  <a:pt x="39389" y="7373"/>
                  <a:pt x="39363" y="7443"/>
                </a:cubicBezTo>
                <a:cubicBezTo>
                  <a:pt x="39422" y="7443"/>
                  <a:pt x="39480" y="7443"/>
                  <a:pt x="39539" y="7443"/>
                </a:cubicBezTo>
                <a:cubicBezTo>
                  <a:pt x="39548" y="7482"/>
                  <a:pt x="39401" y="7512"/>
                  <a:pt x="39480" y="7532"/>
                </a:cubicBezTo>
                <a:cubicBezTo>
                  <a:pt x="39437" y="7598"/>
                  <a:pt x="39393" y="7482"/>
                  <a:pt x="39363" y="7466"/>
                </a:cubicBezTo>
                <a:cubicBezTo>
                  <a:pt x="39272" y="7491"/>
                  <a:pt x="39292" y="7431"/>
                  <a:pt x="39246" y="7422"/>
                </a:cubicBezTo>
                <a:cubicBezTo>
                  <a:pt x="39205" y="7430"/>
                  <a:pt x="39243" y="7461"/>
                  <a:pt x="39275" y="7466"/>
                </a:cubicBezTo>
                <a:cubicBezTo>
                  <a:pt x="39263" y="7508"/>
                  <a:pt x="39162" y="7483"/>
                  <a:pt x="39188" y="7554"/>
                </a:cubicBezTo>
                <a:cubicBezTo>
                  <a:pt x="39131" y="7595"/>
                  <a:pt x="39114" y="7557"/>
                  <a:pt x="39041" y="7554"/>
                </a:cubicBezTo>
                <a:cubicBezTo>
                  <a:pt x="39041" y="7532"/>
                  <a:pt x="39077" y="7537"/>
                  <a:pt x="39100" y="7532"/>
                </a:cubicBezTo>
                <a:cubicBezTo>
                  <a:pt x="39074" y="7468"/>
                  <a:pt x="39005" y="7545"/>
                  <a:pt x="38953" y="7532"/>
                </a:cubicBezTo>
                <a:cubicBezTo>
                  <a:pt x="38926" y="7493"/>
                  <a:pt x="38850" y="7491"/>
                  <a:pt x="38806" y="7466"/>
                </a:cubicBezTo>
                <a:cubicBezTo>
                  <a:pt x="38811" y="7416"/>
                  <a:pt x="38880" y="7494"/>
                  <a:pt x="38953" y="7466"/>
                </a:cubicBezTo>
                <a:cubicBezTo>
                  <a:pt x="38902" y="7421"/>
                  <a:pt x="38974" y="7422"/>
                  <a:pt x="38924" y="7377"/>
                </a:cubicBezTo>
                <a:cubicBezTo>
                  <a:pt x="38865" y="7377"/>
                  <a:pt x="38806" y="7377"/>
                  <a:pt x="38748" y="7377"/>
                </a:cubicBezTo>
                <a:cubicBezTo>
                  <a:pt x="38682" y="7386"/>
                  <a:pt x="38763" y="7506"/>
                  <a:pt x="38631" y="7466"/>
                </a:cubicBezTo>
                <a:cubicBezTo>
                  <a:pt x="38635" y="7506"/>
                  <a:pt x="38729" y="7479"/>
                  <a:pt x="38748" y="7509"/>
                </a:cubicBezTo>
                <a:cubicBezTo>
                  <a:pt x="38712" y="7550"/>
                  <a:pt x="38568" y="7485"/>
                  <a:pt x="38455" y="7509"/>
                </a:cubicBezTo>
                <a:cubicBezTo>
                  <a:pt x="38516" y="7566"/>
                  <a:pt x="38738" y="7503"/>
                  <a:pt x="38748" y="7598"/>
                </a:cubicBezTo>
                <a:cubicBezTo>
                  <a:pt x="38647" y="7577"/>
                  <a:pt x="38579" y="7593"/>
                  <a:pt x="38455" y="7598"/>
                </a:cubicBezTo>
                <a:cubicBezTo>
                  <a:pt x="38447" y="7599"/>
                  <a:pt x="38401" y="7593"/>
                  <a:pt x="38396" y="7598"/>
                </a:cubicBezTo>
                <a:cubicBezTo>
                  <a:pt x="38360" y="7631"/>
                  <a:pt x="38354" y="7604"/>
                  <a:pt x="38308" y="7598"/>
                </a:cubicBezTo>
                <a:cubicBezTo>
                  <a:pt x="38242" y="7589"/>
                  <a:pt x="38139" y="7604"/>
                  <a:pt x="38073" y="7598"/>
                </a:cubicBezTo>
                <a:cubicBezTo>
                  <a:pt x="37970" y="7590"/>
                  <a:pt x="37871" y="7547"/>
                  <a:pt x="37781" y="7575"/>
                </a:cubicBezTo>
                <a:cubicBezTo>
                  <a:pt x="37759" y="7515"/>
                  <a:pt x="37839" y="7532"/>
                  <a:pt x="37839" y="7488"/>
                </a:cubicBezTo>
                <a:cubicBezTo>
                  <a:pt x="37762" y="7488"/>
                  <a:pt x="37644" y="7500"/>
                  <a:pt x="37723" y="7443"/>
                </a:cubicBezTo>
                <a:cubicBezTo>
                  <a:pt x="37660" y="7434"/>
                  <a:pt x="37666" y="7475"/>
                  <a:pt x="37663" y="7509"/>
                </a:cubicBezTo>
                <a:cubicBezTo>
                  <a:pt x="37628" y="7484"/>
                  <a:pt x="37560" y="7485"/>
                  <a:pt x="37487" y="7488"/>
                </a:cubicBezTo>
                <a:cubicBezTo>
                  <a:pt x="37509" y="7509"/>
                  <a:pt x="37541" y="7521"/>
                  <a:pt x="37575" y="7532"/>
                </a:cubicBezTo>
                <a:cubicBezTo>
                  <a:pt x="37563" y="7565"/>
                  <a:pt x="37538" y="7523"/>
                  <a:pt x="37487" y="7532"/>
                </a:cubicBezTo>
                <a:cubicBezTo>
                  <a:pt x="37405" y="7554"/>
                  <a:pt x="37530" y="7590"/>
                  <a:pt x="37458" y="7620"/>
                </a:cubicBezTo>
                <a:cubicBezTo>
                  <a:pt x="37440" y="7587"/>
                  <a:pt x="37395" y="7619"/>
                  <a:pt x="37400" y="7620"/>
                </a:cubicBezTo>
                <a:cubicBezTo>
                  <a:pt x="37362" y="7611"/>
                  <a:pt x="37319" y="7542"/>
                  <a:pt x="37223" y="7575"/>
                </a:cubicBezTo>
                <a:cubicBezTo>
                  <a:pt x="37217" y="7578"/>
                  <a:pt x="37196" y="7620"/>
                  <a:pt x="37195" y="7620"/>
                </a:cubicBezTo>
                <a:cubicBezTo>
                  <a:pt x="37176" y="7622"/>
                  <a:pt x="37121" y="7565"/>
                  <a:pt x="37107" y="7575"/>
                </a:cubicBezTo>
                <a:cubicBezTo>
                  <a:pt x="37070" y="7604"/>
                  <a:pt x="37065" y="7587"/>
                  <a:pt x="37018" y="7575"/>
                </a:cubicBezTo>
                <a:cubicBezTo>
                  <a:pt x="36988" y="7598"/>
                  <a:pt x="36959" y="7619"/>
                  <a:pt x="36930" y="7642"/>
                </a:cubicBezTo>
                <a:cubicBezTo>
                  <a:pt x="36886" y="7616"/>
                  <a:pt x="36811" y="7614"/>
                  <a:pt x="36784" y="7575"/>
                </a:cubicBezTo>
                <a:cubicBezTo>
                  <a:pt x="36732" y="7578"/>
                  <a:pt x="36722" y="7596"/>
                  <a:pt x="36667" y="7598"/>
                </a:cubicBezTo>
                <a:cubicBezTo>
                  <a:pt x="36604" y="7599"/>
                  <a:pt x="36590" y="7576"/>
                  <a:pt x="36549" y="7575"/>
                </a:cubicBezTo>
                <a:cubicBezTo>
                  <a:pt x="36504" y="7575"/>
                  <a:pt x="36497" y="7600"/>
                  <a:pt x="36462" y="7598"/>
                </a:cubicBezTo>
                <a:cubicBezTo>
                  <a:pt x="36356" y="7592"/>
                  <a:pt x="36307" y="7564"/>
                  <a:pt x="36227" y="7575"/>
                </a:cubicBezTo>
                <a:cubicBezTo>
                  <a:pt x="36185" y="7583"/>
                  <a:pt x="36161" y="7613"/>
                  <a:pt x="36110" y="7620"/>
                </a:cubicBezTo>
                <a:cubicBezTo>
                  <a:pt x="36095" y="7622"/>
                  <a:pt x="35917" y="7571"/>
                  <a:pt x="35993" y="7620"/>
                </a:cubicBezTo>
                <a:cubicBezTo>
                  <a:pt x="35982" y="7650"/>
                  <a:pt x="35941" y="7622"/>
                  <a:pt x="35934" y="7598"/>
                </a:cubicBezTo>
                <a:cubicBezTo>
                  <a:pt x="35901" y="7602"/>
                  <a:pt x="35918" y="7620"/>
                  <a:pt x="35934" y="7620"/>
                </a:cubicBezTo>
                <a:cubicBezTo>
                  <a:pt x="35931" y="7668"/>
                  <a:pt x="35810" y="7629"/>
                  <a:pt x="35758" y="7642"/>
                </a:cubicBezTo>
                <a:cubicBezTo>
                  <a:pt x="35762" y="7691"/>
                  <a:pt x="35832" y="7689"/>
                  <a:pt x="35905" y="7686"/>
                </a:cubicBezTo>
                <a:cubicBezTo>
                  <a:pt x="35911" y="7704"/>
                  <a:pt x="35893" y="7707"/>
                  <a:pt x="35876" y="7708"/>
                </a:cubicBezTo>
                <a:cubicBezTo>
                  <a:pt x="35765" y="7721"/>
                  <a:pt x="35787" y="7724"/>
                  <a:pt x="35641" y="7730"/>
                </a:cubicBezTo>
                <a:cubicBezTo>
                  <a:pt x="35652" y="7692"/>
                  <a:pt x="35618" y="7689"/>
                  <a:pt x="35582" y="7686"/>
                </a:cubicBezTo>
                <a:cubicBezTo>
                  <a:pt x="35613" y="7579"/>
                  <a:pt x="35699" y="7749"/>
                  <a:pt x="35729" y="7642"/>
                </a:cubicBezTo>
                <a:cubicBezTo>
                  <a:pt x="35742" y="7625"/>
                  <a:pt x="35627" y="7606"/>
                  <a:pt x="35612" y="7620"/>
                </a:cubicBezTo>
                <a:cubicBezTo>
                  <a:pt x="35582" y="7647"/>
                  <a:pt x="35604" y="7623"/>
                  <a:pt x="35582" y="7620"/>
                </a:cubicBezTo>
                <a:cubicBezTo>
                  <a:pt x="35553" y="7616"/>
                  <a:pt x="35558" y="7642"/>
                  <a:pt x="35553" y="7642"/>
                </a:cubicBezTo>
                <a:cubicBezTo>
                  <a:pt x="35531" y="7641"/>
                  <a:pt x="35522" y="7622"/>
                  <a:pt x="35494" y="7620"/>
                </a:cubicBezTo>
                <a:cubicBezTo>
                  <a:pt x="35459" y="7616"/>
                  <a:pt x="35256" y="7644"/>
                  <a:pt x="35231" y="7620"/>
                </a:cubicBezTo>
                <a:cubicBezTo>
                  <a:pt x="35194" y="7587"/>
                  <a:pt x="35181" y="7646"/>
                  <a:pt x="35113" y="7598"/>
                </a:cubicBezTo>
                <a:cubicBezTo>
                  <a:pt x="35078" y="7572"/>
                  <a:pt x="35052" y="7580"/>
                  <a:pt x="35055" y="7620"/>
                </a:cubicBezTo>
                <a:cubicBezTo>
                  <a:pt x="34986" y="7613"/>
                  <a:pt x="34934" y="7593"/>
                  <a:pt x="34879" y="7575"/>
                </a:cubicBezTo>
                <a:cubicBezTo>
                  <a:pt x="34818" y="7581"/>
                  <a:pt x="34871" y="7673"/>
                  <a:pt x="34821" y="7686"/>
                </a:cubicBezTo>
                <a:cubicBezTo>
                  <a:pt x="34784" y="7680"/>
                  <a:pt x="34790" y="7643"/>
                  <a:pt x="34821" y="7642"/>
                </a:cubicBezTo>
                <a:cubicBezTo>
                  <a:pt x="34813" y="7618"/>
                  <a:pt x="34762" y="7627"/>
                  <a:pt x="34762" y="7598"/>
                </a:cubicBezTo>
                <a:cubicBezTo>
                  <a:pt x="34661" y="7602"/>
                  <a:pt x="34575" y="7625"/>
                  <a:pt x="34468" y="7620"/>
                </a:cubicBezTo>
                <a:cubicBezTo>
                  <a:pt x="34460" y="7619"/>
                  <a:pt x="34414" y="7625"/>
                  <a:pt x="34410" y="7620"/>
                </a:cubicBezTo>
                <a:cubicBezTo>
                  <a:pt x="34374" y="7587"/>
                  <a:pt x="34368" y="7614"/>
                  <a:pt x="34322" y="7620"/>
                </a:cubicBezTo>
                <a:cubicBezTo>
                  <a:pt x="34250" y="7629"/>
                  <a:pt x="34159" y="7628"/>
                  <a:pt x="34087" y="7620"/>
                </a:cubicBezTo>
                <a:cubicBezTo>
                  <a:pt x="34045" y="7616"/>
                  <a:pt x="34034" y="7599"/>
                  <a:pt x="34000" y="7598"/>
                </a:cubicBezTo>
                <a:cubicBezTo>
                  <a:pt x="33939" y="7597"/>
                  <a:pt x="33885" y="7619"/>
                  <a:pt x="33824" y="7620"/>
                </a:cubicBezTo>
                <a:cubicBezTo>
                  <a:pt x="33832" y="7620"/>
                  <a:pt x="33809" y="7584"/>
                  <a:pt x="33794" y="7598"/>
                </a:cubicBezTo>
                <a:cubicBezTo>
                  <a:pt x="33769" y="7622"/>
                  <a:pt x="33767" y="7596"/>
                  <a:pt x="33706" y="7598"/>
                </a:cubicBezTo>
                <a:cubicBezTo>
                  <a:pt x="33659" y="7599"/>
                  <a:pt x="33657" y="7615"/>
                  <a:pt x="33619" y="7620"/>
                </a:cubicBezTo>
                <a:cubicBezTo>
                  <a:pt x="33521" y="7632"/>
                  <a:pt x="33403" y="7605"/>
                  <a:pt x="33326" y="7620"/>
                </a:cubicBezTo>
                <a:cubicBezTo>
                  <a:pt x="33247" y="7635"/>
                  <a:pt x="33186" y="7681"/>
                  <a:pt x="33120" y="7708"/>
                </a:cubicBezTo>
                <a:cubicBezTo>
                  <a:pt x="33073" y="7713"/>
                  <a:pt x="33070" y="7688"/>
                  <a:pt x="33033" y="7686"/>
                </a:cubicBezTo>
                <a:cubicBezTo>
                  <a:pt x="32971" y="7683"/>
                  <a:pt x="32911" y="7728"/>
                  <a:pt x="32856" y="7730"/>
                </a:cubicBezTo>
                <a:cubicBezTo>
                  <a:pt x="32811" y="7731"/>
                  <a:pt x="32586" y="7668"/>
                  <a:pt x="32505" y="7730"/>
                </a:cubicBezTo>
                <a:cubicBezTo>
                  <a:pt x="32480" y="7734"/>
                  <a:pt x="32477" y="7721"/>
                  <a:pt x="32476" y="7708"/>
                </a:cubicBezTo>
                <a:cubicBezTo>
                  <a:pt x="32481" y="7689"/>
                  <a:pt x="32464" y="7688"/>
                  <a:pt x="32446" y="7686"/>
                </a:cubicBezTo>
                <a:cubicBezTo>
                  <a:pt x="32445" y="7602"/>
                  <a:pt x="32530" y="7686"/>
                  <a:pt x="32563" y="7686"/>
                </a:cubicBezTo>
                <a:cubicBezTo>
                  <a:pt x="32613" y="7685"/>
                  <a:pt x="32677" y="7623"/>
                  <a:pt x="32740" y="7664"/>
                </a:cubicBezTo>
                <a:cubicBezTo>
                  <a:pt x="32755" y="7590"/>
                  <a:pt x="32632" y="7623"/>
                  <a:pt x="32563" y="7620"/>
                </a:cubicBezTo>
                <a:cubicBezTo>
                  <a:pt x="32484" y="7616"/>
                  <a:pt x="32383" y="7623"/>
                  <a:pt x="32329" y="7620"/>
                </a:cubicBezTo>
                <a:cubicBezTo>
                  <a:pt x="32329" y="7598"/>
                  <a:pt x="32329" y="7575"/>
                  <a:pt x="32329" y="7554"/>
                </a:cubicBezTo>
                <a:cubicBezTo>
                  <a:pt x="32268" y="7567"/>
                  <a:pt x="32229" y="7596"/>
                  <a:pt x="32212" y="7642"/>
                </a:cubicBezTo>
                <a:cubicBezTo>
                  <a:pt x="32160" y="7645"/>
                  <a:pt x="32150" y="7615"/>
                  <a:pt x="32095" y="7620"/>
                </a:cubicBezTo>
                <a:cubicBezTo>
                  <a:pt x="32055" y="7635"/>
                  <a:pt x="32040" y="7667"/>
                  <a:pt x="32036" y="7708"/>
                </a:cubicBezTo>
                <a:cubicBezTo>
                  <a:pt x="31958" y="7708"/>
                  <a:pt x="31868" y="7716"/>
                  <a:pt x="31830" y="7686"/>
                </a:cubicBezTo>
                <a:cubicBezTo>
                  <a:pt x="31800" y="7700"/>
                  <a:pt x="31800" y="7737"/>
                  <a:pt x="31743" y="7730"/>
                </a:cubicBezTo>
                <a:cubicBezTo>
                  <a:pt x="31774" y="7709"/>
                  <a:pt x="31752" y="7649"/>
                  <a:pt x="31830" y="7664"/>
                </a:cubicBezTo>
                <a:cubicBezTo>
                  <a:pt x="31732" y="7554"/>
                  <a:pt x="31583" y="7703"/>
                  <a:pt x="31479" y="7598"/>
                </a:cubicBezTo>
                <a:cubicBezTo>
                  <a:pt x="31455" y="7610"/>
                  <a:pt x="31432" y="7621"/>
                  <a:pt x="31391" y="7620"/>
                </a:cubicBezTo>
                <a:cubicBezTo>
                  <a:pt x="31314" y="7655"/>
                  <a:pt x="31298" y="7735"/>
                  <a:pt x="31186" y="7686"/>
                </a:cubicBezTo>
                <a:cubicBezTo>
                  <a:pt x="31191" y="7661"/>
                  <a:pt x="31239" y="7667"/>
                  <a:pt x="31274" y="7664"/>
                </a:cubicBezTo>
                <a:cubicBezTo>
                  <a:pt x="31262" y="7614"/>
                  <a:pt x="31130" y="7655"/>
                  <a:pt x="31069" y="7642"/>
                </a:cubicBezTo>
                <a:cubicBezTo>
                  <a:pt x="30970" y="7662"/>
                  <a:pt x="31066" y="7691"/>
                  <a:pt x="31010" y="7730"/>
                </a:cubicBezTo>
                <a:cubicBezTo>
                  <a:pt x="30913" y="7731"/>
                  <a:pt x="30864" y="7767"/>
                  <a:pt x="30747" y="7752"/>
                </a:cubicBezTo>
                <a:cubicBezTo>
                  <a:pt x="30760" y="7705"/>
                  <a:pt x="30705" y="7710"/>
                  <a:pt x="30658" y="7708"/>
                </a:cubicBezTo>
                <a:cubicBezTo>
                  <a:pt x="30639" y="7635"/>
                  <a:pt x="30720" y="7673"/>
                  <a:pt x="30747" y="7686"/>
                </a:cubicBezTo>
                <a:cubicBezTo>
                  <a:pt x="30728" y="7578"/>
                  <a:pt x="30589" y="7698"/>
                  <a:pt x="30483" y="7664"/>
                </a:cubicBezTo>
                <a:cubicBezTo>
                  <a:pt x="30422" y="7670"/>
                  <a:pt x="30424" y="7723"/>
                  <a:pt x="30395" y="7752"/>
                </a:cubicBezTo>
                <a:cubicBezTo>
                  <a:pt x="30300" y="7758"/>
                  <a:pt x="30233" y="7745"/>
                  <a:pt x="30160" y="7752"/>
                </a:cubicBezTo>
                <a:cubicBezTo>
                  <a:pt x="30116" y="7757"/>
                  <a:pt x="30108" y="7772"/>
                  <a:pt x="30072" y="7774"/>
                </a:cubicBezTo>
                <a:cubicBezTo>
                  <a:pt x="29999" y="7778"/>
                  <a:pt x="29935" y="7752"/>
                  <a:pt x="29867" y="7774"/>
                </a:cubicBezTo>
                <a:cubicBezTo>
                  <a:pt x="29835" y="7769"/>
                  <a:pt x="29847" y="7730"/>
                  <a:pt x="29808" y="7730"/>
                </a:cubicBezTo>
                <a:cubicBezTo>
                  <a:pt x="29821" y="7688"/>
                  <a:pt x="29892" y="7766"/>
                  <a:pt x="29867" y="7664"/>
                </a:cubicBezTo>
                <a:cubicBezTo>
                  <a:pt x="29816" y="7629"/>
                  <a:pt x="29711" y="7635"/>
                  <a:pt x="29633" y="7620"/>
                </a:cubicBezTo>
                <a:cubicBezTo>
                  <a:pt x="29599" y="7625"/>
                  <a:pt x="29616" y="7642"/>
                  <a:pt x="29633" y="7642"/>
                </a:cubicBezTo>
                <a:cubicBezTo>
                  <a:pt x="29574" y="7703"/>
                  <a:pt x="29521" y="7625"/>
                  <a:pt x="29457" y="7620"/>
                </a:cubicBezTo>
                <a:cubicBezTo>
                  <a:pt x="29391" y="7614"/>
                  <a:pt x="29383" y="7638"/>
                  <a:pt x="29340" y="7642"/>
                </a:cubicBezTo>
                <a:cubicBezTo>
                  <a:pt x="29291" y="7646"/>
                  <a:pt x="29290" y="7622"/>
                  <a:pt x="29252" y="7620"/>
                </a:cubicBezTo>
                <a:cubicBezTo>
                  <a:pt x="29289" y="7622"/>
                  <a:pt x="29076" y="7641"/>
                  <a:pt x="29076" y="7642"/>
                </a:cubicBezTo>
                <a:cubicBezTo>
                  <a:pt x="29037" y="7677"/>
                  <a:pt x="29024" y="7635"/>
                  <a:pt x="28929" y="7642"/>
                </a:cubicBezTo>
                <a:cubicBezTo>
                  <a:pt x="28872" y="7647"/>
                  <a:pt x="28825" y="7658"/>
                  <a:pt x="28782" y="7686"/>
                </a:cubicBezTo>
                <a:cubicBezTo>
                  <a:pt x="28752" y="7677"/>
                  <a:pt x="28762" y="7647"/>
                  <a:pt x="28724" y="7642"/>
                </a:cubicBezTo>
                <a:cubicBezTo>
                  <a:pt x="28708" y="7640"/>
                  <a:pt x="28708" y="7700"/>
                  <a:pt x="28695" y="7686"/>
                </a:cubicBezTo>
                <a:cubicBezTo>
                  <a:pt x="28681" y="7673"/>
                  <a:pt x="28671" y="7661"/>
                  <a:pt x="28666" y="7642"/>
                </a:cubicBezTo>
                <a:cubicBezTo>
                  <a:pt x="28562" y="7630"/>
                  <a:pt x="28594" y="7720"/>
                  <a:pt x="28489" y="7708"/>
                </a:cubicBezTo>
                <a:cubicBezTo>
                  <a:pt x="28455" y="7631"/>
                  <a:pt x="28159" y="7659"/>
                  <a:pt x="28079" y="7686"/>
                </a:cubicBezTo>
                <a:cubicBezTo>
                  <a:pt x="28063" y="7710"/>
                  <a:pt x="28136" y="7701"/>
                  <a:pt x="28138" y="7708"/>
                </a:cubicBezTo>
                <a:cubicBezTo>
                  <a:pt x="28153" y="7773"/>
                  <a:pt x="28015" y="7688"/>
                  <a:pt x="27991" y="7752"/>
                </a:cubicBezTo>
                <a:cubicBezTo>
                  <a:pt x="27880" y="7697"/>
                  <a:pt x="27734" y="7649"/>
                  <a:pt x="27581" y="7686"/>
                </a:cubicBezTo>
                <a:cubicBezTo>
                  <a:pt x="27552" y="7686"/>
                  <a:pt x="27558" y="7713"/>
                  <a:pt x="27552" y="7730"/>
                </a:cubicBezTo>
                <a:cubicBezTo>
                  <a:pt x="27510" y="7728"/>
                  <a:pt x="27469" y="7727"/>
                  <a:pt x="27464" y="7752"/>
                </a:cubicBezTo>
                <a:cubicBezTo>
                  <a:pt x="27412" y="7757"/>
                  <a:pt x="27479" y="7713"/>
                  <a:pt x="27464" y="7708"/>
                </a:cubicBezTo>
                <a:cubicBezTo>
                  <a:pt x="27445" y="7701"/>
                  <a:pt x="27312" y="7790"/>
                  <a:pt x="27317" y="7686"/>
                </a:cubicBezTo>
                <a:cubicBezTo>
                  <a:pt x="27186" y="7718"/>
                  <a:pt x="27136" y="7679"/>
                  <a:pt x="27024" y="7708"/>
                </a:cubicBezTo>
                <a:cubicBezTo>
                  <a:pt x="27015" y="7673"/>
                  <a:pt x="27052" y="7670"/>
                  <a:pt x="27053" y="7642"/>
                </a:cubicBezTo>
                <a:cubicBezTo>
                  <a:pt x="26992" y="7620"/>
                  <a:pt x="27013" y="7677"/>
                  <a:pt x="26995" y="7686"/>
                </a:cubicBezTo>
                <a:cubicBezTo>
                  <a:pt x="26961" y="7702"/>
                  <a:pt x="26870" y="7671"/>
                  <a:pt x="26877" y="7730"/>
                </a:cubicBezTo>
                <a:cubicBezTo>
                  <a:pt x="26822" y="7724"/>
                  <a:pt x="26792" y="7709"/>
                  <a:pt x="26731" y="7708"/>
                </a:cubicBezTo>
                <a:cubicBezTo>
                  <a:pt x="26668" y="7707"/>
                  <a:pt x="26654" y="7752"/>
                  <a:pt x="26555" y="7730"/>
                </a:cubicBezTo>
                <a:cubicBezTo>
                  <a:pt x="26493" y="7716"/>
                  <a:pt x="26519" y="7719"/>
                  <a:pt x="26438" y="7730"/>
                </a:cubicBezTo>
                <a:cubicBezTo>
                  <a:pt x="26379" y="7738"/>
                  <a:pt x="26346" y="7725"/>
                  <a:pt x="26350" y="7686"/>
                </a:cubicBezTo>
                <a:cubicBezTo>
                  <a:pt x="26321" y="7686"/>
                  <a:pt x="26327" y="7713"/>
                  <a:pt x="26320" y="7730"/>
                </a:cubicBezTo>
                <a:cubicBezTo>
                  <a:pt x="26214" y="7745"/>
                  <a:pt x="26164" y="7715"/>
                  <a:pt x="26116" y="7686"/>
                </a:cubicBezTo>
                <a:cubicBezTo>
                  <a:pt x="26014" y="7724"/>
                  <a:pt x="25822" y="7692"/>
                  <a:pt x="25646" y="7708"/>
                </a:cubicBezTo>
                <a:cubicBezTo>
                  <a:pt x="25602" y="7712"/>
                  <a:pt x="25593" y="7730"/>
                  <a:pt x="25559" y="7730"/>
                </a:cubicBezTo>
                <a:cubicBezTo>
                  <a:pt x="25559" y="7730"/>
                  <a:pt x="25341" y="7666"/>
                  <a:pt x="25295" y="7708"/>
                </a:cubicBezTo>
                <a:cubicBezTo>
                  <a:pt x="25254" y="7745"/>
                  <a:pt x="25219" y="7683"/>
                  <a:pt x="25148" y="7730"/>
                </a:cubicBezTo>
                <a:cubicBezTo>
                  <a:pt x="25087" y="7718"/>
                  <a:pt x="25086" y="7695"/>
                  <a:pt x="25119" y="7664"/>
                </a:cubicBezTo>
                <a:cubicBezTo>
                  <a:pt x="25047" y="7661"/>
                  <a:pt x="24976" y="7660"/>
                  <a:pt x="24973" y="7708"/>
                </a:cubicBezTo>
                <a:cubicBezTo>
                  <a:pt x="24954" y="7695"/>
                  <a:pt x="24833" y="7656"/>
                  <a:pt x="24826" y="7708"/>
                </a:cubicBezTo>
                <a:cubicBezTo>
                  <a:pt x="24797" y="7707"/>
                  <a:pt x="24803" y="7681"/>
                  <a:pt x="24796" y="7664"/>
                </a:cubicBezTo>
                <a:cubicBezTo>
                  <a:pt x="24551" y="7745"/>
                  <a:pt x="24273" y="7664"/>
                  <a:pt x="24064" y="7708"/>
                </a:cubicBezTo>
                <a:cubicBezTo>
                  <a:pt x="24064" y="7686"/>
                  <a:pt x="24064" y="7664"/>
                  <a:pt x="24064" y="7642"/>
                </a:cubicBezTo>
                <a:cubicBezTo>
                  <a:pt x="24005" y="7625"/>
                  <a:pt x="23999" y="7679"/>
                  <a:pt x="23975" y="7686"/>
                </a:cubicBezTo>
                <a:cubicBezTo>
                  <a:pt x="23940" y="7697"/>
                  <a:pt x="23834" y="7655"/>
                  <a:pt x="23858" y="7730"/>
                </a:cubicBezTo>
                <a:cubicBezTo>
                  <a:pt x="23776" y="7703"/>
                  <a:pt x="23678" y="7703"/>
                  <a:pt x="23594" y="7730"/>
                </a:cubicBezTo>
                <a:cubicBezTo>
                  <a:pt x="23597" y="7670"/>
                  <a:pt x="23546" y="7686"/>
                  <a:pt x="23594" y="7642"/>
                </a:cubicBezTo>
                <a:cubicBezTo>
                  <a:pt x="23458" y="7622"/>
                  <a:pt x="23614" y="7715"/>
                  <a:pt x="23536" y="7708"/>
                </a:cubicBezTo>
                <a:cubicBezTo>
                  <a:pt x="23457" y="7724"/>
                  <a:pt x="23479" y="7662"/>
                  <a:pt x="23448" y="7642"/>
                </a:cubicBezTo>
                <a:cubicBezTo>
                  <a:pt x="23376" y="7645"/>
                  <a:pt x="23307" y="7646"/>
                  <a:pt x="23272" y="7620"/>
                </a:cubicBezTo>
                <a:cubicBezTo>
                  <a:pt x="23221" y="7661"/>
                  <a:pt x="23181" y="7590"/>
                  <a:pt x="23155" y="7664"/>
                </a:cubicBezTo>
                <a:cubicBezTo>
                  <a:pt x="23119" y="7645"/>
                  <a:pt x="22852" y="7621"/>
                  <a:pt x="22921" y="7664"/>
                </a:cubicBezTo>
                <a:cubicBezTo>
                  <a:pt x="22899" y="7703"/>
                  <a:pt x="22867" y="7667"/>
                  <a:pt x="22833" y="7664"/>
                </a:cubicBezTo>
                <a:cubicBezTo>
                  <a:pt x="22851" y="7644"/>
                  <a:pt x="22868" y="7625"/>
                  <a:pt x="22833" y="7620"/>
                </a:cubicBezTo>
                <a:cubicBezTo>
                  <a:pt x="22729" y="7622"/>
                  <a:pt x="22895" y="7692"/>
                  <a:pt x="22803" y="7686"/>
                </a:cubicBezTo>
                <a:cubicBezTo>
                  <a:pt x="22754" y="7694"/>
                  <a:pt x="22748" y="7669"/>
                  <a:pt x="22744" y="7642"/>
                </a:cubicBezTo>
                <a:cubicBezTo>
                  <a:pt x="22696" y="7642"/>
                  <a:pt x="22647" y="7642"/>
                  <a:pt x="22599" y="7642"/>
                </a:cubicBezTo>
                <a:cubicBezTo>
                  <a:pt x="22568" y="7656"/>
                  <a:pt x="22568" y="7692"/>
                  <a:pt x="22510" y="7686"/>
                </a:cubicBezTo>
                <a:cubicBezTo>
                  <a:pt x="22545" y="7657"/>
                  <a:pt x="22522" y="7652"/>
                  <a:pt x="22510" y="7620"/>
                </a:cubicBezTo>
                <a:cubicBezTo>
                  <a:pt x="22433" y="7601"/>
                  <a:pt x="22414" y="7667"/>
                  <a:pt x="22363" y="7620"/>
                </a:cubicBezTo>
                <a:cubicBezTo>
                  <a:pt x="22392" y="7647"/>
                  <a:pt x="22241" y="7623"/>
                  <a:pt x="22276" y="7620"/>
                </a:cubicBezTo>
                <a:cubicBezTo>
                  <a:pt x="22217" y="7625"/>
                  <a:pt x="22184" y="7661"/>
                  <a:pt x="22129" y="7664"/>
                </a:cubicBezTo>
                <a:cubicBezTo>
                  <a:pt x="22062" y="7668"/>
                  <a:pt x="21981" y="7625"/>
                  <a:pt x="21894" y="7664"/>
                </a:cubicBezTo>
                <a:cubicBezTo>
                  <a:pt x="21816" y="7679"/>
                  <a:pt x="21838" y="7619"/>
                  <a:pt x="21806" y="7598"/>
                </a:cubicBezTo>
                <a:cubicBezTo>
                  <a:pt x="21772" y="7602"/>
                  <a:pt x="21782" y="7638"/>
                  <a:pt x="21778" y="7664"/>
                </a:cubicBezTo>
                <a:cubicBezTo>
                  <a:pt x="21695" y="7646"/>
                  <a:pt x="21702" y="7695"/>
                  <a:pt x="21631" y="7686"/>
                </a:cubicBezTo>
                <a:cubicBezTo>
                  <a:pt x="21670" y="7541"/>
                  <a:pt x="21461" y="7711"/>
                  <a:pt x="21513" y="7575"/>
                </a:cubicBezTo>
                <a:cubicBezTo>
                  <a:pt x="21466" y="7622"/>
                  <a:pt x="21366" y="7627"/>
                  <a:pt x="21250" y="7620"/>
                </a:cubicBezTo>
                <a:cubicBezTo>
                  <a:pt x="21158" y="7649"/>
                  <a:pt x="21313" y="7725"/>
                  <a:pt x="21192" y="7730"/>
                </a:cubicBezTo>
                <a:cubicBezTo>
                  <a:pt x="21123" y="7715"/>
                  <a:pt x="21219" y="7713"/>
                  <a:pt x="21220" y="7708"/>
                </a:cubicBezTo>
                <a:cubicBezTo>
                  <a:pt x="21226" y="7692"/>
                  <a:pt x="21183" y="7685"/>
                  <a:pt x="21192" y="7664"/>
                </a:cubicBezTo>
                <a:cubicBezTo>
                  <a:pt x="21167" y="7668"/>
                  <a:pt x="21164" y="7656"/>
                  <a:pt x="21162" y="7642"/>
                </a:cubicBezTo>
                <a:cubicBezTo>
                  <a:pt x="21073" y="7656"/>
                  <a:pt x="20909" y="7614"/>
                  <a:pt x="20869" y="7664"/>
                </a:cubicBezTo>
                <a:cubicBezTo>
                  <a:pt x="20834" y="7671"/>
                  <a:pt x="20855" y="7628"/>
                  <a:pt x="20840" y="7620"/>
                </a:cubicBezTo>
                <a:cubicBezTo>
                  <a:pt x="20834" y="7617"/>
                  <a:pt x="20783" y="7625"/>
                  <a:pt x="20781" y="7620"/>
                </a:cubicBezTo>
                <a:cubicBezTo>
                  <a:pt x="20774" y="7605"/>
                  <a:pt x="20820" y="7596"/>
                  <a:pt x="20811" y="7575"/>
                </a:cubicBezTo>
                <a:cubicBezTo>
                  <a:pt x="20719" y="7576"/>
                  <a:pt x="20619" y="7628"/>
                  <a:pt x="20546" y="7575"/>
                </a:cubicBezTo>
                <a:cubicBezTo>
                  <a:pt x="20485" y="7596"/>
                  <a:pt x="20459" y="7643"/>
                  <a:pt x="20371" y="7642"/>
                </a:cubicBezTo>
                <a:cubicBezTo>
                  <a:pt x="20348" y="7622"/>
                  <a:pt x="20339" y="7592"/>
                  <a:pt x="20341" y="7554"/>
                </a:cubicBezTo>
                <a:cubicBezTo>
                  <a:pt x="20227" y="7565"/>
                  <a:pt x="20029" y="7600"/>
                  <a:pt x="19961" y="7575"/>
                </a:cubicBezTo>
                <a:cubicBezTo>
                  <a:pt x="19927" y="7580"/>
                  <a:pt x="19944" y="7598"/>
                  <a:pt x="19961" y="7598"/>
                </a:cubicBezTo>
                <a:cubicBezTo>
                  <a:pt x="19965" y="7646"/>
                  <a:pt x="19856" y="7608"/>
                  <a:pt x="19814" y="7620"/>
                </a:cubicBezTo>
                <a:cubicBezTo>
                  <a:pt x="19814" y="7603"/>
                  <a:pt x="19850" y="7596"/>
                  <a:pt x="19843" y="7575"/>
                </a:cubicBezTo>
                <a:cubicBezTo>
                  <a:pt x="19844" y="7579"/>
                  <a:pt x="19764" y="7511"/>
                  <a:pt x="19755" y="7509"/>
                </a:cubicBezTo>
                <a:cubicBezTo>
                  <a:pt x="19735" y="7508"/>
                  <a:pt x="19705" y="7544"/>
                  <a:pt x="19667" y="7532"/>
                </a:cubicBezTo>
                <a:cubicBezTo>
                  <a:pt x="19665" y="7563"/>
                  <a:pt x="19662" y="7595"/>
                  <a:pt x="19697" y="7598"/>
                </a:cubicBezTo>
                <a:cubicBezTo>
                  <a:pt x="19686" y="7629"/>
                  <a:pt x="19645" y="7599"/>
                  <a:pt x="19638" y="7575"/>
                </a:cubicBezTo>
                <a:cubicBezTo>
                  <a:pt x="19596" y="7578"/>
                  <a:pt x="19555" y="7580"/>
                  <a:pt x="19550" y="7554"/>
                </a:cubicBezTo>
                <a:cubicBezTo>
                  <a:pt x="19491" y="7554"/>
                  <a:pt x="19433" y="7554"/>
                  <a:pt x="19374" y="7554"/>
                </a:cubicBezTo>
                <a:cubicBezTo>
                  <a:pt x="19322" y="7574"/>
                  <a:pt x="19337" y="7643"/>
                  <a:pt x="19228" y="7620"/>
                </a:cubicBezTo>
                <a:cubicBezTo>
                  <a:pt x="19207" y="7560"/>
                  <a:pt x="19288" y="7577"/>
                  <a:pt x="19315" y="7554"/>
                </a:cubicBezTo>
                <a:cubicBezTo>
                  <a:pt x="19311" y="7526"/>
                  <a:pt x="19262" y="7538"/>
                  <a:pt x="19228" y="7532"/>
                </a:cubicBezTo>
                <a:cubicBezTo>
                  <a:pt x="19144" y="7518"/>
                  <a:pt x="19163" y="7518"/>
                  <a:pt x="19081" y="7532"/>
                </a:cubicBezTo>
                <a:cubicBezTo>
                  <a:pt x="19007" y="7545"/>
                  <a:pt x="18935" y="7515"/>
                  <a:pt x="18876" y="7509"/>
                </a:cubicBezTo>
                <a:cubicBezTo>
                  <a:pt x="18852" y="7508"/>
                  <a:pt x="18821" y="7548"/>
                  <a:pt x="18817" y="7509"/>
                </a:cubicBezTo>
                <a:cubicBezTo>
                  <a:pt x="18759" y="7525"/>
                  <a:pt x="18739" y="7568"/>
                  <a:pt x="18729" y="7620"/>
                </a:cubicBezTo>
                <a:cubicBezTo>
                  <a:pt x="18632" y="7598"/>
                  <a:pt x="18643" y="7582"/>
                  <a:pt x="18700" y="7532"/>
                </a:cubicBezTo>
                <a:cubicBezTo>
                  <a:pt x="18634" y="7554"/>
                  <a:pt x="18547" y="7512"/>
                  <a:pt x="18495" y="7509"/>
                </a:cubicBezTo>
                <a:cubicBezTo>
                  <a:pt x="18419" y="7506"/>
                  <a:pt x="18432" y="7551"/>
                  <a:pt x="18377" y="7509"/>
                </a:cubicBezTo>
                <a:cubicBezTo>
                  <a:pt x="18367" y="7502"/>
                  <a:pt x="18257" y="7518"/>
                  <a:pt x="18202" y="7509"/>
                </a:cubicBezTo>
                <a:cubicBezTo>
                  <a:pt x="18199" y="7509"/>
                  <a:pt x="18204" y="7488"/>
                  <a:pt x="18202" y="7488"/>
                </a:cubicBezTo>
                <a:cubicBezTo>
                  <a:pt x="18179" y="7483"/>
                  <a:pt x="18100" y="7500"/>
                  <a:pt x="18084" y="7488"/>
                </a:cubicBezTo>
                <a:cubicBezTo>
                  <a:pt x="18083" y="7487"/>
                  <a:pt x="18042" y="7451"/>
                  <a:pt x="18026" y="7466"/>
                </a:cubicBezTo>
                <a:cubicBezTo>
                  <a:pt x="17994" y="7494"/>
                  <a:pt x="18014" y="7461"/>
                  <a:pt x="17967" y="7466"/>
                </a:cubicBezTo>
                <a:cubicBezTo>
                  <a:pt x="17940" y="7469"/>
                  <a:pt x="17923" y="7492"/>
                  <a:pt x="17880" y="7488"/>
                </a:cubicBezTo>
                <a:cubicBezTo>
                  <a:pt x="17819" y="7482"/>
                  <a:pt x="17792" y="7443"/>
                  <a:pt x="17733" y="7443"/>
                </a:cubicBezTo>
                <a:cubicBezTo>
                  <a:pt x="17671" y="7450"/>
                  <a:pt x="17790" y="7509"/>
                  <a:pt x="17645" y="7488"/>
                </a:cubicBezTo>
                <a:cubicBezTo>
                  <a:pt x="17620" y="7484"/>
                  <a:pt x="17616" y="7468"/>
                  <a:pt x="17586" y="7466"/>
                </a:cubicBezTo>
                <a:cubicBezTo>
                  <a:pt x="17528" y="7462"/>
                  <a:pt x="17459" y="7470"/>
                  <a:pt x="17381" y="7466"/>
                </a:cubicBezTo>
                <a:cubicBezTo>
                  <a:pt x="17288" y="7460"/>
                  <a:pt x="17198" y="7434"/>
                  <a:pt x="17117" y="7443"/>
                </a:cubicBezTo>
                <a:cubicBezTo>
                  <a:pt x="17054" y="7451"/>
                  <a:pt x="17034" y="7505"/>
                  <a:pt x="16941" y="7488"/>
                </a:cubicBezTo>
                <a:cubicBezTo>
                  <a:pt x="16904" y="7481"/>
                  <a:pt x="16894" y="7445"/>
                  <a:pt x="16854" y="7443"/>
                </a:cubicBezTo>
                <a:cubicBezTo>
                  <a:pt x="16829" y="7443"/>
                  <a:pt x="16807" y="7472"/>
                  <a:pt x="16765" y="7466"/>
                </a:cubicBezTo>
                <a:cubicBezTo>
                  <a:pt x="16697" y="7457"/>
                  <a:pt x="16804" y="7429"/>
                  <a:pt x="16824" y="7443"/>
                </a:cubicBezTo>
                <a:cubicBezTo>
                  <a:pt x="16746" y="7386"/>
                  <a:pt x="16443" y="7457"/>
                  <a:pt x="16384" y="7400"/>
                </a:cubicBezTo>
                <a:cubicBezTo>
                  <a:pt x="16350" y="7403"/>
                  <a:pt x="16360" y="7440"/>
                  <a:pt x="16355" y="7466"/>
                </a:cubicBezTo>
                <a:cubicBezTo>
                  <a:pt x="16372" y="7449"/>
                  <a:pt x="16181" y="7424"/>
                  <a:pt x="16238" y="7443"/>
                </a:cubicBezTo>
                <a:cubicBezTo>
                  <a:pt x="16206" y="7433"/>
                  <a:pt x="16209" y="7391"/>
                  <a:pt x="16150" y="7400"/>
                </a:cubicBezTo>
                <a:cubicBezTo>
                  <a:pt x="16116" y="7404"/>
                  <a:pt x="16134" y="7422"/>
                  <a:pt x="16150" y="7422"/>
                </a:cubicBezTo>
                <a:cubicBezTo>
                  <a:pt x="16088" y="7502"/>
                  <a:pt x="16099" y="7345"/>
                  <a:pt x="16004" y="7377"/>
                </a:cubicBezTo>
                <a:cubicBezTo>
                  <a:pt x="15921" y="7411"/>
                  <a:pt x="15955" y="7470"/>
                  <a:pt x="16032" y="7488"/>
                </a:cubicBezTo>
                <a:cubicBezTo>
                  <a:pt x="16008" y="7520"/>
                  <a:pt x="15938" y="7520"/>
                  <a:pt x="15886" y="7532"/>
                </a:cubicBezTo>
                <a:cubicBezTo>
                  <a:pt x="15895" y="7481"/>
                  <a:pt x="15879" y="7449"/>
                  <a:pt x="15828" y="7443"/>
                </a:cubicBezTo>
                <a:cubicBezTo>
                  <a:pt x="15783" y="7455"/>
                  <a:pt x="15826" y="7467"/>
                  <a:pt x="15857" y="7466"/>
                </a:cubicBezTo>
                <a:cubicBezTo>
                  <a:pt x="15826" y="7539"/>
                  <a:pt x="15768" y="7468"/>
                  <a:pt x="15681" y="7509"/>
                </a:cubicBezTo>
                <a:cubicBezTo>
                  <a:pt x="15684" y="7565"/>
                  <a:pt x="15736" y="7578"/>
                  <a:pt x="15681" y="7620"/>
                </a:cubicBezTo>
                <a:cubicBezTo>
                  <a:pt x="15585" y="7569"/>
                  <a:pt x="15684" y="7474"/>
                  <a:pt x="15622" y="7422"/>
                </a:cubicBezTo>
                <a:cubicBezTo>
                  <a:pt x="15616" y="7389"/>
                  <a:pt x="15534" y="7414"/>
                  <a:pt x="15534" y="7377"/>
                </a:cubicBezTo>
                <a:cubicBezTo>
                  <a:pt x="15534" y="7306"/>
                  <a:pt x="15495" y="7418"/>
                  <a:pt x="15417" y="7400"/>
                </a:cubicBezTo>
                <a:cubicBezTo>
                  <a:pt x="15544" y="7307"/>
                  <a:pt x="15223" y="7334"/>
                  <a:pt x="15183" y="7312"/>
                </a:cubicBezTo>
                <a:cubicBezTo>
                  <a:pt x="15156" y="7335"/>
                  <a:pt x="15074" y="7319"/>
                  <a:pt x="15095" y="7377"/>
                </a:cubicBezTo>
                <a:cubicBezTo>
                  <a:pt x="15033" y="7397"/>
                  <a:pt x="15056" y="7346"/>
                  <a:pt x="15036" y="7334"/>
                </a:cubicBezTo>
                <a:cubicBezTo>
                  <a:pt x="15019" y="7323"/>
                  <a:pt x="14971" y="7340"/>
                  <a:pt x="14978" y="7312"/>
                </a:cubicBezTo>
                <a:cubicBezTo>
                  <a:pt x="14949" y="7324"/>
                  <a:pt x="14954" y="7347"/>
                  <a:pt x="14919" y="7356"/>
                </a:cubicBezTo>
                <a:cubicBezTo>
                  <a:pt x="14845" y="7374"/>
                  <a:pt x="14783" y="7320"/>
                  <a:pt x="14714" y="7312"/>
                </a:cubicBezTo>
                <a:cubicBezTo>
                  <a:pt x="14652" y="7318"/>
                  <a:pt x="14771" y="7377"/>
                  <a:pt x="14626" y="7356"/>
                </a:cubicBezTo>
                <a:cubicBezTo>
                  <a:pt x="14601" y="7352"/>
                  <a:pt x="14598" y="7335"/>
                  <a:pt x="14568" y="7334"/>
                </a:cubicBezTo>
                <a:cubicBezTo>
                  <a:pt x="14515" y="7331"/>
                  <a:pt x="14506" y="7359"/>
                  <a:pt x="14450" y="7356"/>
                </a:cubicBezTo>
                <a:cubicBezTo>
                  <a:pt x="14452" y="7357"/>
                  <a:pt x="14440" y="7335"/>
                  <a:pt x="14421" y="7334"/>
                </a:cubicBezTo>
                <a:cubicBezTo>
                  <a:pt x="14410" y="7334"/>
                  <a:pt x="14339" y="7339"/>
                  <a:pt x="14333" y="7334"/>
                </a:cubicBezTo>
                <a:cubicBezTo>
                  <a:pt x="14300" y="7304"/>
                  <a:pt x="14300" y="7322"/>
                  <a:pt x="14215" y="7334"/>
                </a:cubicBezTo>
                <a:cubicBezTo>
                  <a:pt x="14224" y="7283"/>
                  <a:pt x="14131" y="7309"/>
                  <a:pt x="14128" y="7268"/>
                </a:cubicBezTo>
                <a:cubicBezTo>
                  <a:pt x="14099" y="7268"/>
                  <a:pt x="14105" y="7295"/>
                  <a:pt x="14098" y="7312"/>
                </a:cubicBezTo>
                <a:cubicBezTo>
                  <a:pt x="14057" y="7310"/>
                  <a:pt x="14015" y="7309"/>
                  <a:pt x="14010" y="7334"/>
                </a:cubicBezTo>
                <a:cubicBezTo>
                  <a:pt x="14016" y="7401"/>
                  <a:pt x="14176" y="7320"/>
                  <a:pt x="14215" y="7356"/>
                </a:cubicBezTo>
                <a:cubicBezTo>
                  <a:pt x="14246" y="7384"/>
                  <a:pt x="14271" y="7359"/>
                  <a:pt x="14362" y="7356"/>
                </a:cubicBezTo>
                <a:cubicBezTo>
                  <a:pt x="14407" y="7455"/>
                  <a:pt x="14171" y="7344"/>
                  <a:pt x="14215" y="7443"/>
                </a:cubicBezTo>
                <a:cubicBezTo>
                  <a:pt x="14143" y="7447"/>
                  <a:pt x="14125" y="7409"/>
                  <a:pt x="14069" y="7400"/>
                </a:cubicBezTo>
                <a:cubicBezTo>
                  <a:pt x="14034" y="7382"/>
                  <a:pt x="14018" y="7421"/>
                  <a:pt x="14010" y="7422"/>
                </a:cubicBezTo>
                <a:cubicBezTo>
                  <a:pt x="13987" y="7422"/>
                  <a:pt x="13980" y="7396"/>
                  <a:pt x="13952" y="7400"/>
                </a:cubicBezTo>
                <a:cubicBezTo>
                  <a:pt x="13920" y="7405"/>
                  <a:pt x="13935" y="7422"/>
                  <a:pt x="13952" y="7422"/>
                </a:cubicBezTo>
                <a:cubicBezTo>
                  <a:pt x="13959" y="7421"/>
                  <a:pt x="13938" y="7458"/>
                  <a:pt x="13923" y="7443"/>
                </a:cubicBezTo>
                <a:cubicBezTo>
                  <a:pt x="13920" y="7442"/>
                  <a:pt x="13893" y="7400"/>
                  <a:pt x="13893" y="7400"/>
                </a:cubicBezTo>
                <a:cubicBezTo>
                  <a:pt x="13819" y="7389"/>
                  <a:pt x="13798" y="7437"/>
                  <a:pt x="13747" y="7400"/>
                </a:cubicBezTo>
                <a:cubicBezTo>
                  <a:pt x="13698" y="7362"/>
                  <a:pt x="13449" y="7431"/>
                  <a:pt x="13365" y="7422"/>
                </a:cubicBezTo>
                <a:cubicBezTo>
                  <a:pt x="13366" y="7400"/>
                  <a:pt x="13401" y="7404"/>
                  <a:pt x="13423" y="7400"/>
                </a:cubicBezTo>
                <a:cubicBezTo>
                  <a:pt x="13392" y="7335"/>
                  <a:pt x="13163" y="7420"/>
                  <a:pt x="13131" y="7356"/>
                </a:cubicBezTo>
                <a:cubicBezTo>
                  <a:pt x="13104" y="7372"/>
                  <a:pt x="13086" y="7396"/>
                  <a:pt x="13073" y="7422"/>
                </a:cubicBezTo>
                <a:cubicBezTo>
                  <a:pt x="13071" y="7464"/>
                  <a:pt x="13142" y="7426"/>
                  <a:pt x="13131" y="7422"/>
                </a:cubicBezTo>
                <a:cubicBezTo>
                  <a:pt x="13176" y="7436"/>
                  <a:pt x="13133" y="7461"/>
                  <a:pt x="13160" y="7488"/>
                </a:cubicBezTo>
                <a:cubicBezTo>
                  <a:pt x="13172" y="7498"/>
                  <a:pt x="13231" y="7481"/>
                  <a:pt x="13219" y="7509"/>
                </a:cubicBezTo>
                <a:cubicBezTo>
                  <a:pt x="13290" y="7518"/>
                  <a:pt x="13283" y="7470"/>
                  <a:pt x="13365" y="7488"/>
                </a:cubicBezTo>
                <a:cubicBezTo>
                  <a:pt x="13403" y="7450"/>
                  <a:pt x="13462" y="7428"/>
                  <a:pt x="13542" y="7422"/>
                </a:cubicBezTo>
                <a:cubicBezTo>
                  <a:pt x="13688" y="7430"/>
                  <a:pt x="13691" y="7544"/>
                  <a:pt x="13893" y="7509"/>
                </a:cubicBezTo>
                <a:cubicBezTo>
                  <a:pt x="13893" y="7532"/>
                  <a:pt x="13893" y="7554"/>
                  <a:pt x="13893" y="7575"/>
                </a:cubicBezTo>
                <a:cubicBezTo>
                  <a:pt x="13963" y="7540"/>
                  <a:pt x="14063" y="7527"/>
                  <a:pt x="14157" y="7509"/>
                </a:cubicBezTo>
                <a:cubicBezTo>
                  <a:pt x="14162" y="7521"/>
                  <a:pt x="14113" y="7540"/>
                  <a:pt x="14128" y="7554"/>
                </a:cubicBezTo>
                <a:cubicBezTo>
                  <a:pt x="14154" y="7580"/>
                  <a:pt x="14223" y="7511"/>
                  <a:pt x="14215" y="7509"/>
                </a:cubicBezTo>
                <a:cubicBezTo>
                  <a:pt x="14270" y="7517"/>
                  <a:pt x="14195" y="7547"/>
                  <a:pt x="14215" y="7554"/>
                </a:cubicBezTo>
                <a:cubicBezTo>
                  <a:pt x="14304" y="7584"/>
                  <a:pt x="14494" y="7548"/>
                  <a:pt x="14655" y="7575"/>
                </a:cubicBezTo>
                <a:cubicBezTo>
                  <a:pt x="14685" y="7562"/>
                  <a:pt x="14685" y="7525"/>
                  <a:pt x="14743" y="7532"/>
                </a:cubicBezTo>
                <a:cubicBezTo>
                  <a:pt x="14728" y="7604"/>
                  <a:pt x="14889" y="7578"/>
                  <a:pt x="14802" y="7642"/>
                </a:cubicBezTo>
                <a:cubicBezTo>
                  <a:pt x="14860" y="7642"/>
                  <a:pt x="14919" y="7642"/>
                  <a:pt x="14978" y="7642"/>
                </a:cubicBezTo>
                <a:cubicBezTo>
                  <a:pt x="14937" y="7607"/>
                  <a:pt x="14953" y="7529"/>
                  <a:pt x="14889" y="7509"/>
                </a:cubicBezTo>
                <a:cubicBezTo>
                  <a:pt x="14934" y="7437"/>
                  <a:pt x="14961" y="7556"/>
                  <a:pt x="15036" y="7532"/>
                </a:cubicBezTo>
                <a:cubicBezTo>
                  <a:pt x="15029" y="7556"/>
                  <a:pt x="14978" y="7547"/>
                  <a:pt x="14978" y="7575"/>
                </a:cubicBezTo>
                <a:cubicBezTo>
                  <a:pt x="14984" y="7608"/>
                  <a:pt x="15065" y="7583"/>
                  <a:pt x="15065" y="7620"/>
                </a:cubicBezTo>
                <a:cubicBezTo>
                  <a:pt x="15113" y="7596"/>
                  <a:pt x="15149" y="7620"/>
                  <a:pt x="15183" y="7620"/>
                </a:cubicBezTo>
                <a:cubicBezTo>
                  <a:pt x="15209" y="7619"/>
                  <a:pt x="15235" y="7583"/>
                  <a:pt x="15241" y="7620"/>
                </a:cubicBezTo>
                <a:cubicBezTo>
                  <a:pt x="15276" y="7587"/>
                  <a:pt x="15363" y="7594"/>
                  <a:pt x="15358" y="7532"/>
                </a:cubicBezTo>
                <a:cubicBezTo>
                  <a:pt x="15409" y="7570"/>
                  <a:pt x="15354" y="7590"/>
                  <a:pt x="15388" y="7664"/>
                </a:cubicBezTo>
                <a:cubicBezTo>
                  <a:pt x="15405" y="7652"/>
                  <a:pt x="15426" y="7652"/>
                  <a:pt x="15447" y="7642"/>
                </a:cubicBezTo>
                <a:cubicBezTo>
                  <a:pt x="15450" y="7641"/>
                  <a:pt x="15484" y="7619"/>
                  <a:pt x="15476" y="7620"/>
                </a:cubicBezTo>
                <a:cubicBezTo>
                  <a:pt x="15520" y="7611"/>
                  <a:pt x="15519" y="7641"/>
                  <a:pt x="15534" y="7642"/>
                </a:cubicBezTo>
                <a:cubicBezTo>
                  <a:pt x="15557" y="7643"/>
                  <a:pt x="15564" y="7620"/>
                  <a:pt x="15593" y="7620"/>
                </a:cubicBezTo>
                <a:cubicBezTo>
                  <a:pt x="15640" y="7620"/>
                  <a:pt x="15719" y="7676"/>
                  <a:pt x="15769" y="7620"/>
                </a:cubicBezTo>
                <a:cubicBezTo>
                  <a:pt x="15821" y="7640"/>
                  <a:pt x="15844" y="7682"/>
                  <a:pt x="15945" y="7664"/>
                </a:cubicBezTo>
                <a:cubicBezTo>
                  <a:pt x="16027" y="7643"/>
                  <a:pt x="15902" y="7605"/>
                  <a:pt x="15974" y="7575"/>
                </a:cubicBezTo>
                <a:cubicBezTo>
                  <a:pt x="16073" y="7596"/>
                  <a:pt x="15989" y="7617"/>
                  <a:pt x="16004" y="7686"/>
                </a:cubicBezTo>
                <a:cubicBezTo>
                  <a:pt x="16142" y="7680"/>
                  <a:pt x="16196" y="7677"/>
                  <a:pt x="16267" y="7664"/>
                </a:cubicBezTo>
                <a:cubicBezTo>
                  <a:pt x="16282" y="7595"/>
                  <a:pt x="16166" y="7606"/>
                  <a:pt x="16238" y="7554"/>
                </a:cubicBezTo>
                <a:cubicBezTo>
                  <a:pt x="16262" y="7565"/>
                  <a:pt x="16285" y="7577"/>
                  <a:pt x="16326" y="7575"/>
                </a:cubicBezTo>
                <a:cubicBezTo>
                  <a:pt x="16347" y="7643"/>
                  <a:pt x="16276" y="7641"/>
                  <a:pt x="16297" y="7708"/>
                </a:cubicBezTo>
                <a:cubicBezTo>
                  <a:pt x="16303" y="7740"/>
                  <a:pt x="16384" y="7716"/>
                  <a:pt x="16384" y="7752"/>
                </a:cubicBezTo>
                <a:cubicBezTo>
                  <a:pt x="16424" y="7745"/>
                  <a:pt x="16409" y="7697"/>
                  <a:pt x="16414" y="7664"/>
                </a:cubicBezTo>
                <a:cubicBezTo>
                  <a:pt x="16442" y="7664"/>
                  <a:pt x="16437" y="7691"/>
                  <a:pt x="16443" y="7708"/>
                </a:cubicBezTo>
                <a:cubicBezTo>
                  <a:pt x="16493" y="7707"/>
                  <a:pt x="16519" y="7724"/>
                  <a:pt x="16531" y="7752"/>
                </a:cubicBezTo>
                <a:cubicBezTo>
                  <a:pt x="16621" y="7737"/>
                  <a:pt x="16587" y="7737"/>
                  <a:pt x="16678" y="7752"/>
                </a:cubicBezTo>
                <a:cubicBezTo>
                  <a:pt x="16659" y="7730"/>
                  <a:pt x="16610" y="7730"/>
                  <a:pt x="16619" y="7686"/>
                </a:cubicBezTo>
                <a:cubicBezTo>
                  <a:pt x="16669" y="7685"/>
                  <a:pt x="16695" y="7703"/>
                  <a:pt x="16707" y="7730"/>
                </a:cubicBezTo>
                <a:cubicBezTo>
                  <a:pt x="16762" y="7751"/>
                  <a:pt x="16805" y="7664"/>
                  <a:pt x="16824" y="7730"/>
                </a:cubicBezTo>
                <a:cubicBezTo>
                  <a:pt x="16848" y="7726"/>
                  <a:pt x="16854" y="7708"/>
                  <a:pt x="16882" y="7708"/>
                </a:cubicBezTo>
                <a:cubicBezTo>
                  <a:pt x="16888" y="7689"/>
                  <a:pt x="16871" y="7688"/>
                  <a:pt x="16854" y="7686"/>
                </a:cubicBezTo>
                <a:cubicBezTo>
                  <a:pt x="16866" y="7625"/>
                  <a:pt x="16946" y="7685"/>
                  <a:pt x="16912" y="7730"/>
                </a:cubicBezTo>
                <a:cubicBezTo>
                  <a:pt x="17065" y="7735"/>
                  <a:pt x="17205" y="7730"/>
                  <a:pt x="17323" y="7708"/>
                </a:cubicBezTo>
                <a:cubicBezTo>
                  <a:pt x="17351" y="7707"/>
                  <a:pt x="17345" y="7681"/>
                  <a:pt x="17352" y="7664"/>
                </a:cubicBezTo>
                <a:cubicBezTo>
                  <a:pt x="17425" y="7667"/>
                  <a:pt x="17360" y="7739"/>
                  <a:pt x="17352" y="7752"/>
                </a:cubicBezTo>
                <a:cubicBezTo>
                  <a:pt x="17479" y="7752"/>
                  <a:pt x="17623" y="7739"/>
                  <a:pt x="17674" y="7795"/>
                </a:cubicBezTo>
                <a:cubicBezTo>
                  <a:pt x="17733" y="7755"/>
                  <a:pt x="17682" y="7764"/>
                  <a:pt x="17791" y="7774"/>
                </a:cubicBezTo>
                <a:cubicBezTo>
                  <a:pt x="17894" y="7784"/>
                  <a:pt x="18020" y="7767"/>
                  <a:pt x="18114" y="7774"/>
                </a:cubicBezTo>
                <a:cubicBezTo>
                  <a:pt x="18119" y="7881"/>
                  <a:pt x="18011" y="7802"/>
                  <a:pt x="17967" y="7841"/>
                </a:cubicBezTo>
                <a:cubicBezTo>
                  <a:pt x="18029" y="7906"/>
                  <a:pt x="18121" y="7810"/>
                  <a:pt x="18231" y="7841"/>
                </a:cubicBezTo>
                <a:cubicBezTo>
                  <a:pt x="18218" y="7813"/>
                  <a:pt x="18193" y="7795"/>
                  <a:pt x="18143" y="7795"/>
                </a:cubicBezTo>
                <a:cubicBezTo>
                  <a:pt x="18150" y="7769"/>
                  <a:pt x="18202" y="7774"/>
                  <a:pt x="18202" y="7795"/>
                </a:cubicBezTo>
                <a:cubicBezTo>
                  <a:pt x="18252" y="7770"/>
                  <a:pt x="18397" y="7832"/>
                  <a:pt x="18436" y="7795"/>
                </a:cubicBezTo>
                <a:cubicBezTo>
                  <a:pt x="18466" y="7769"/>
                  <a:pt x="18450" y="7799"/>
                  <a:pt x="18495" y="7795"/>
                </a:cubicBezTo>
                <a:cubicBezTo>
                  <a:pt x="18491" y="7797"/>
                  <a:pt x="18506" y="7775"/>
                  <a:pt x="18524" y="7774"/>
                </a:cubicBezTo>
                <a:cubicBezTo>
                  <a:pt x="18530" y="7774"/>
                  <a:pt x="18574" y="7792"/>
                  <a:pt x="18583" y="7795"/>
                </a:cubicBezTo>
                <a:cubicBezTo>
                  <a:pt x="18582" y="7795"/>
                  <a:pt x="18625" y="7820"/>
                  <a:pt x="18612" y="7818"/>
                </a:cubicBezTo>
                <a:cubicBezTo>
                  <a:pt x="18656" y="7824"/>
                  <a:pt x="18655" y="7797"/>
                  <a:pt x="18670" y="7795"/>
                </a:cubicBezTo>
                <a:cubicBezTo>
                  <a:pt x="18687" y="7795"/>
                  <a:pt x="18708" y="7814"/>
                  <a:pt x="18729" y="7818"/>
                </a:cubicBezTo>
                <a:cubicBezTo>
                  <a:pt x="18766" y="7824"/>
                  <a:pt x="18809" y="7813"/>
                  <a:pt x="18846" y="7818"/>
                </a:cubicBezTo>
                <a:cubicBezTo>
                  <a:pt x="18887" y="7824"/>
                  <a:pt x="18901" y="7839"/>
                  <a:pt x="18935" y="7841"/>
                </a:cubicBezTo>
                <a:cubicBezTo>
                  <a:pt x="18983" y="7842"/>
                  <a:pt x="18985" y="7823"/>
                  <a:pt x="19022" y="7818"/>
                </a:cubicBezTo>
                <a:cubicBezTo>
                  <a:pt x="19115" y="7806"/>
                  <a:pt x="19210" y="7836"/>
                  <a:pt x="19315" y="7841"/>
                </a:cubicBezTo>
                <a:cubicBezTo>
                  <a:pt x="19344" y="7841"/>
                  <a:pt x="19338" y="7812"/>
                  <a:pt x="19345" y="7795"/>
                </a:cubicBezTo>
                <a:cubicBezTo>
                  <a:pt x="19377" y="7827"/>
                  <a:pt x="19445" y="7809"/>
                  <a:pt x="19491" y="7818"/>
                </a:cubicBezTo>
                <a:cubicBezTo>
                  <a:pt x="19493" y="7818"/>
                  <a:pt x="19489" y="7840"/>
                  <a:pt x="19491" y="7841"/>
                </a:cubicBezTo>
                <a:cubicBezTo>
                  <a:pt x="19561" y="7852"/>
                  <a:pt x="19594" y="7829"/>
                  <a:pt x="19638" y="7862"/>
                </a:cubicBezTo>
                <a:cubicBezTo>
                  <a:pt x="19637" y="7861"/>
                  <a:pt x="19800" y="7874"/>
                  <a:pt x="19814" y="7862"/>
                </a:cubicBezTo>
                <a:cubicBezTo>
                  <a:pt x="19834" y="7844"/>
                  <a:pt x="19835" y="7851"/>
                  <a:pt x="19872" y="7862"/>
                </a:cubicBezTo>
                <a:cubicBezTo>
                  <a:pt x="19923" y="7877"/>
                  <a:pt x="19949" y="7891"/>
                  <a:pt x="19990" y="7862"/>
                </a:cubicBezTo>
                <a:cubicBezTo>
                  <a:pt x="20044" y="7824"/>
                  <a:pt x="20052" y="7877"/>
                  <a:pt x="20165" y="7862"/>
                </a:cubicBezTo>
                <a:cubicBezTo>
                  <a:pt x="20160" y="7794"/>
                  <a:pt x="19973" y="7859"/>
                  <a:pt x="19990" y="7774"/>
                </a:cubicBezTo>
                <a:cubicBezTo>
                  <a:pt x="20059" y="7775"/>
                  <a:pt x="20058" y="7806"/>
                  <a:pt x="20165" y="7795"/>
                </a:cubicBezTo>
                <a:cubicBezTo>
                  <a:pt x="20224" y="7791"/>
                  <a:pt x="20264" y="7760"/>
                  <a:pt x="20312" y="7818"/>
                </a:cubicBezTo>
                <a:cubicBezTo>
                  <a:pt x="20473" y="7782"/>
                  <a:pt x="20587" y="7830"/>
                  <a:pt x="20840" y="7818"/>
                </a:cubicBezTo>
                <a:cubicBezTo>
                  <a:pt x="20915" y="7848"/>
                  <a:pt x="20695" y="7839"/>
                  <a:pt x="20663" y="7862"/>
                </a:cubicBezTo>
                <a:cubicBezTo>
                  <a:pt x="20706" y="7920"/>
                  <a:pt x="20825" y="7852"/>
                  <a:pt x="20898" y="7906"/>
                </a:cubicBezTo>
                <a:cubicBezTo>
                  <a:pt x="20943" y="7939"/>
                  <a:pt x="20934" y="7872"/>
                  <a:pt x="21045" y="7884"/>
                </a:cubicBezTo>
                <a:cubicBezTo>
                  <a:pt x="21023" y="7863"/>
                  <a:pt x="20991" y="7851"/>
                  <a:pt x="20957" y="7841"/>
                </a:cubicBezTo>
                <a:cubicBezTo>
                  <a:pt x="20965" y="7817"/>
                  <a:pt x="21031" y="7814"/>
                  <a:pt x="21074" y="7818"/>
                </a:cubicBezTo>
                <a:cubicBezTo>
                  <a:pt x="21107" y="7821"/>
                  <a:pt x="21143" y="7825"/>
                  <a:pt x="21162" y="7841"/>
                </a:cubicBezTo>
                <a:cubicBezTo>
                  <a:pt x="21164" y="7841"/>
                  <a:pt x="21160" y="7861"/>
                  <a:pt x="21162" y="7862"/>
                </a:cubicBezTo>
                <a:cubicBezTo>
                  <a:pt x="21172" y="7863"/>
                  <a:pt x="21226" y="7845"/>
                  <a:pt x="21250" y="7841"/>
                </a:cubicBezTo>
                <a:cubicBezTo>
                  <a:pt x="21260" y="7837"/>
                  <a:pt x="21303" y="7845"/>
                  <a:pt x="21308" y="7841"/>
                </a:cubicBezTo>
                <a:cubicBezTo>
                  <a:pt x="21356" y="7797"/>
                  <a:pt x="21310" y="7863"/>
                  <a:pt x="21426" y="7841"/>
                </a:cubicBezTo>
                <a:cubicBezTo>
                  <a:pt x="21453" y="7835"/>
                  <a:pt x="21450" y="7817"/>
                  <a:pt x="21455" y="7795"/>
                </a:cubicBezTo>
                <a:cubicBezTo>
                  <a:pt x="21499" y="7821"/>
                  <a:pt x="21579" y="7874"/>
                  <a:pt x="21602" y="7795"/>
                </a:cubicBezTo>
                <a:cubicBezTo>
                  <a:pt x="21630" y="7797"/>
                  <a:pt x="21625" y="7823"/>
                  <a:pt x="21631" y="7841"/>
                </a:cubicBezTo>
                <a:cubicBezTo>
                  <a:pt x="21684" y="7806"/>
                  <a:pt x="21871" y="7806"/>
                  <a:pt x="21924" y="7841"/>
                </a:cubicBezTo>
                <a:cubicBezTo>
                  <a:pt x="21883" y="7890"/>
                  <a:pt x="21720" y="7848"/>
                  <a:pt x="21631" y="7862"/>
                </a:cubicBezTo>
                <a:cubicBezTo>
                  <a:pt x="21670" y="7920"/>
                  <a:pt x="21854" y="7951"/>
                  <a:pt x="21894" y="7884"/>
                </a:cubicBezTo>
                <a:cubicBezTo>
                  <a:pt x="21929" y="7887"/>
                  <a:pt x="21920" y="7924"/>
                  <a:pt x="21924" y="7950"/>
                </a:cubicBezTo>
                <a:cubicBezTo>
                  <a:pt x="21993" y="7921"/>
                  <a:pt x="21978" y="7953"/>
                  <a:pt x="22071" y="7928"/>
                </a:cubicBezTo>
                <a:cubicBezTo>
                  <a:pt x="22107" y="7857"/>
                  <a:pt x="21976" y="7911"/>
                  <a:pt x="22012" y="7841"/>
                </a:cubicBezTo>
                <a:cubicBezTo>
                  <a:pt x="22061" y="7841"/>
                  <a:pt x="22109" y="7841"/>
                  <a:pt x="22158" y="7841"/>
                </a:cubicBezTo>
                <a:cubicBezTo>
                  <a:pt x="22161" y="7901"/>
                  <a:pt x="22109" y="7884"/>
                  <a:pt x="22158" y="7928"/>
                </a:cubicBezTo>
                <a:cubicBezTo>
                  <a:pt x="22241" y="7902"/>
                  <a:pt x="22361" y="7903"/>
                  <a:pt x="22481" y="7906"/>
                </a:cubicBezTo>
                <a:cubicBezTo>
                  <a:pt x="22510" y="7906"/>
                  <a:pt x="22504" y="7879"/>
                  <a:pt x="22510" y="7862"/>
                </a:cubicBezTo>
                <a:cubicBezTo>
                  <a:pt x="22569" y="7862"/>
                  <a:pt x="22628" y="7862"/>
                  <a:pt x="22686" y="7862"/>
                </a:cubicBezTo>
                <a:cubicBezTo>
                  <a:pt x="22779" y="7899"/>
                  <a:pt x="22543" y="7869"/>
                  <a:pt x="22539" y="7906"/>
                </a:cubicBezTo>
                <a:cubicBezTo>
                  <a:pt x="22571" y="7983"/>
                  <a:pt x="22810" y="7879"/>
                  <a:pt x="22862" y="7928"/>
                </a:cubicBezTo>
                <a:cubicBezTo>
                  <a:pt x="22897" y="7960"/>
                  <a:pt x="22904" y="7935"/>
                  <a:pt x="22950" y="7928"/>
                </a:cubicBezTo>
                <a:cubicBezTo>
                  <a:pt x="22991" y="7921"/>
                  <a:pt x="23088" y="7951"/>
                  <a:pt x="23097" y="7906"/>
                </a:cubicBezTo>
                <a:cubicBezTo>
                  <a:pt x="23071" y="7847"/>
                  <a:pt x="22983" y="7950"/>
                  <a:pt x="22921" y="7884"/>
                </a:cubicBezTo>
                <a:cubicBezTo>
                  <a:pt x="22893" y="7824"/>
                  <a:pt x="23035" y="7891"/>
                  <a:pt x="23067" y="7862"/>
                </a:cubicBezTo>
                <a:cubicBezTo>
                  <a:pt x="23109" y="7824"/>
                  <a:pt x="23106" y="7864"/>
                  <a:pt x="23155" y="7862"/>
                </a:cubicBezTo>
                <a:cubicBezTo>
                  <a:pt x="23219" y="7859"/>
                  <a:pt x="23315" y="7824"/>
                  <a:pt x="23419" y="7841"/>
                </a:cubicBezTo>
                <a:cubicBezTo>
                  <a:pt x="23379" y="7939"/>
                  <a:pt x="23686" y="7836"/>
                  <a:pt x="23565" y="7928"/>
                </a:cubicBezTo>
                <a:cubicBezTo>
                  <a:pt x="23634" y="7929"/>
                  <a:pt x="23651" y="7890"/>
                  <a:pt x="23741" y="7906"/>
                </a:cubicBezTo>
                <a:cubicBezTo>
                  <a:pt x="23732" y="7964"/>
                  <a:pt x="23803" y="7963"/>
                  <a:pt x="23858" y="7973"/>
                </a:cubicBezTo>
                <a:cubicBezTo>
                  <a:pt x="23913" y="7969"/>
                  <a:pt x="23876" y="7897"/>
                  <a:pt x="23917" y="7884"/>
                </a:cubicBezTo>
                <a:cubicBezTo>
                  <a:pt x="24006" y="7882"/>
                  <a:pt x="24032" y="7931"/>
                  <a:pt x="24093" y="7950"/>
                </a:cubicBezTo>
                <a:cubicBezTo>
                  <a:pt x="24089" y="7976"/>
                  <a:pt x="24039" y="7969"/>
                  <a:pt x="24005" y="7973"/>
                </a:cubicBezTo>
                <a:cubicBezTo>
                  <a:pt x="24018" y="7999"/>
                  <a:pt x="24042" y="8017"/>
                  <a:pt x="24093" y="8016"/>
                </a:cubicBezTo>
                <a:cubicBezTo>
                  <a:pt x="24139" y="8022"/>
                  <a:pt x="24102" y="7965"/>
                  <a:pt x="24122" y="7950"/>
                </a:cubicBezTo>
                <a:cubicBezTo>
                  <a:pt x="24142" y="7935"/>
                  <a:pt x="24222" y="7966"/>
                  <a:pt x="24210" y="7928"/>
                </a:cubicBezTo>
                <a:cubicBezTo>
                  <a:pt x="24203" y="7871"/>
                  <a:pt x="24159" y="7959"/>
                  <a:pt x="24093" y="7928"/>
                </a:cubicBezTo>
                <a:cubicBezTo>
                  <a:pt x="24047" y="7843"/>
                  <a:pt x="24342" y="7827"/>
                  <a:pt x="24328" y="7906"/>
                </a:cubicBezTo>
                <a:cubicBezTo>
                  <a:pt x="24430" y="7889"/>
                  <a:pt x="24488" y="7836"/>
                  <a:pt x="24562" y="7906"/>
                </a:cubicBezTo>
                <a:cubicBezTo>
                  <a:pt x="24614" y="7887"/>
                  <a:pt x="24636" y="7845"/>
                  <a:pt x="24738" y="7862"/>
                </a:cubicBezTo>
                <a:cubicBezTo>
                  <a:pt x="24734" y="7917"/>
                  <a:pt x="24682" y="7931"/>
                  <a:pt x="24738" y="7973"/>
                </a:cubicBezTo>
                <a:cubicBezTo>
                  <a:pt x="24783" y="7969"/>
                  <a:pt x="24939" y="7891"/>
                  <a:pt x="24796" y="7884"/>
                </a:cubicBezTo>
                <a:cubicBezTo>
                  <a:pt x="24847" y="7847"/>
                  <a:pt x="24873" y="7887"/>
                  <a:pt x="24973" y="7862"/>
                </a:cubicBezTo>
                <a:cubicBezTo>
                  <a:pt x="24973" y="7884"/>
                  <a:pt x="24973" y="7906"/>
                  <a:pt x="24973" y="7928"/>
                </a:cubicBezTo>
                <a:cubicBezTo>
                  <a:pt x="25018" y="7890"/>
                  <a:pt x="25047" y="7893"/>
                  <a:pt x="25119" y="7906"/>
                </a:cubicBezTo>
                <a:cubicBezTo>
                  <a:pt x="25161" y="7914"/>
                  <a:pt x="25164" y="7884"/>
                  <a:pt x="25178" y="7884"/>
                </a:cubicBezTo>
                <a:cubicBezTo>
                  <a:pt x="25223" y="7884"/>
                  <a:pt x="25230" y="7908"/>
                  <a:pt x="25265" y="7906"/>
                </a:cubicBezTo>
                <a:cubicBezTo>
                  <a:pt x="25335" y="7902"/>
                  <a:pt x="25408" y="7864"/>
                  <a:pt x="25470" y="7928"/>
                </a:cubicBezTo>
                <a:cubicBezTo>
                  <a:pt x="25601" y="7916"/>
                  <a:pt x="25735" y="7906"/>
                  <a:pt x="25851" y="7884"/>
                </a:cubicBezTo>
                <a:cubicBezTo>
                  <a:pt x="25937" y="7869"/>
                  <a:pt x="25929" y="7939"/>
                  <a:pt x="25969" y="7950"/>
                </a:cubicBezTo>
                <a:cubicBezTo>
                  <a:pt x="25998" y="7959"/>
                  <a:pt x="26046" y="7909"/>
                  <a:pt x="26116" y="7950"/>
                </a:cubicBezTo>
                <a:cubicBezTo>
                  <a:pt x="26155" y="7929"/>
                  <a:pt x="26174" y="7891"/>
                  <a:pt x="26203" y="7862"/>
                </a:cubicBezTo>
                <a:cubicBezTo>
                  <a:pt x="26263" y="7869"/>
                  <a:pt x="26261" y="7921"/>
                  <a:pt x="26320" y="7928"/>
                </a:cubicBezTo>
                <a:cubicBezTo>
                  <a:pt x="26492" y="7947"/>
                  <a:pt x="26520" y="7859"/>
                  <a:pt x="26702" y="7884"/>
                </a:cubicBezTo>
                <a:cubicBezTo>
                  <a:pt x="26698" y="7947"/>
                  <a:pt x="26579" y="7924"/>
                  <a:pt x="26496" y="7928"/>
                </a:cubicBezTo>
                <a:cubicBezTo>
                  <a:pt x="26516" y="7950"/>
                  <a:pt x="26564" y="7951"/>
                  <a:pt x="26555" y="7994"/>
                </a:cubicBezTo>
                <a:cubicBezTo>
                  <a:pt x="26639" y="7999"/>
                  <a:pt x="26704" y="7989"/>
                  <a:pt x="26731" y="7950"/>
                </a:cubicBezTo>
                <a:cubicBezTo>
                  <a:pt x="26773" y="7984"/>
                  <a:pt x="26881" y="7969"/>
                  <a:pt x="26966" y="7973"/>
                </a:cubicBezTo>
                <a:cubicBezTo>
                  <a:pt x="26991" y="7962"/>
                  <a:pt x="27018" y="7953"/>
                  <a:pt x="27024" y="7928"/>
                </a:cubicBezTo>
                <a:cubicBezTo>
                  <a:pt x="27067" y="7938"/>
                  <a:pt x="27012" y="7956"/>
                  <a:pt x="27024" y="7994"/>
                </a:cubicBezTo>
                <a:cubicBezTo>
                  <a:pt x="27042" y="8038"/>
                  <a:pt x="27161" y="8008"/>
                  <a:pt x="27171" y="8061"/>
                </a:cubicBezTo>
                <a:cubicBezTo>
                  <a:pt x="27204" y="8052"/>
                  <a:pt x="27179" y="8038"/>
                  <a:pt x="27171" y="8016"/>
                </a:cubicBezTo>
                <a:cubicBezTo>
                  <a:pt x="27166" y="8003"/>
                  <a:pt x="27141" y="7995"/>
                  <a:pt x="27141" y="7994"/>
                </a:cubicBezTo>
                <a:cubicBezTo>
                  <a:pt x="27138" y="7980"/>
                  <a:pt x="27207" y="7924"/>
                  <a:pt x="27082" y="7928"/>
                </a:cubicBezTo>
                <a:cubicBezTo>
                  <a:pt x="27124" y="7898"/>
                  <a:pt x="27228" y="7881"/>
                  <a:pt x="27259" y="7906"/>
                </a:cubicBezTo>
                <a:cubicBezTo>
                  <a:pt x="27254" y="7947"/>
                  <a:pt x="27239" y="7980"/>
                  <a:pt x="27200" y="7994"/>
                </a:cubicBezTo>
                <a:cubicBezTo>
                  <a:pt x="27216" y="8040"/>
                  <a:pt x="27339" y="7999"/>
                  <a:pt x="27259" y="8061"/>
                </a:cubicBezTo>
                <a:cubicBezTo>
                  <a:pt x="27347" y="8091"/>
                  <a:pt x="27363" y="8050"/>
                  <a:pt x="27493" y="8061"/>
                </a:cubicBezTo>
                <a:cubicBezTo>
                  <a:pt x="27486" y="8025"/>
                  <a:pt x="27417" y="8049"/>
                  <a:pt x="27376" y="8038"/>
                </a:cubicBezTo>
                <a:cubicBezTo>
                  <a:pt x="27338" y="8028"/>
                  <a:pt x="27330" y="8001"/>
                  <a:pt x="27288" y="7994"/>
                </a:cubicBezTo>
                <a:cubicBezTo>
                  <a:pt x="27311" y="7974"/>
                  <a:pt x="27319" y="7944"/>
                  <a:pt x="27317" y="7906"/>
                </a:cubicBezTo>
                <a:cubicBezTo>
                  <a:pt x="27355" y="7904"/>
                  <a:pt x="27405" y="7902"/>
                  <a:pt x="27405" y="7928"/>
                </a:cubicBezTo>
                <a:cubicBezTo>
                  <a:pt x="27405" y="7975"/>
                  <a:pt x="27547" y="7928"/>
                  <a:pt x="27464" y="7994"/>
                </a:cubicBezTo>
                <a:cubicBezTo>
                  <a:pt x="27500" y="8026"/>
                  <a:pt x="27564" y="8035"/>
                  <a:pt x="27640" y="8038"/>
                </a:cubicBezTo>
                <a:cubicBezTo>
                  <a:pt x="27637" y="7981"/>
                  <a:pt x="27514" y="8015"/>
                  <a:pt x="27552" y="7928"/>
                </a:cubicBezTo>
                <a:cubicBezTo>
                  <a:pt x="27692" y="7945"/>
                  <a:pt x="27740" y="7894"/>
                  <a:pt x="27874" y="7906"/>
                </a:cubicBezTo>
                <a:cubicBezTo>
                  <a:pt x="27883" y="7957"/>
                  <a:pt x="27789" y="7931"/>
                  <a:pt x="27786" y="7973"/>
                </a:cubicBezTo>
                <a:cubicBezTo>
                  <a:pt x="27781" y="8020"/>
                  <a:pt x="27890" y="7982"/>
                  <a:pt x="27932" y="7994"/>
                </a:cubicBezTo>
                <a:cubicBezTo>
                  <a:pt x="27929" y="8050"/>
                  <a:pt x="27834" y="8037"/>
                  <a:pt x="27757" y="8038"/>
                </a:cubicBezTo>
                <a:cubicBezTo>
                  <a:pt x="27811" y="8085"/>
                  <a:pt x="27801" y="8145"/>
                  <a:pt x="27903" y="8104"/>
                </a:cubicBezTo>
                <a:cubicBezTo>
                  <a:pt x="27931" y="8184"/>
                  <a:pt x="27777" y="8143"/>
                  <a:pt x="27757" y="8127"/>
                </a:cubicBezTo>
                <a:cubicBezTo>
                  <a:pt x="27746" y="8193"/>
                  <a:pt x="27852" y="8172"/>
                  <a:pt x="27903" y="8193"/>
                </a:cubicBezTo>
                <a:cubicBezTo>
                  <a:pt x="27909" y="8229"/>
                  <a:pt x="27712" y="8236"/>
                  <a:pt x="27757" y="8170"/>
                </a:cubicBezTo>
                <a:cubicBezTo>
                  <a:pt x="27673" y="8166"/>
                  <a:pt x="27699" y="8245"/>
                  <a:pt x="27581" y="8214"/>
                </a:cubicBezTo>
                <a:cubicBezTo>
                  <a:pt x="27546" y="8182"/>
                  <a:pt x="27546" y="8159"/>
                  <a:pt x="27581" y="8127"/>
                </a:cubicBezTo>
                <a:cubicBezTo>
                  <a:pt x="27476" y="8163"/>
                  <a:pt x="27523" y="8185"/>
                  <a:pt x="27493" y="8259"/>
                </a:cubicBezTo>
                <a:cubicBezTo>
                  <a:pt x="27436" y="8232"/>
                  <a:pt x="27333" y="8183"/>
                  <a:pt x="27405" y="8127"/>
                </a:cubicBezTo>
                <a:cubicBezTo>
                  <a:pt x="27352" y="8124"/>
                  <a:pt x="27343" y="8154"/>
                  <a:pt x="27288" y="8148"/>
                </a:cubicBezTo>
                <a:cubicBezTo>
                  <a:pt x="27297" y="8199"/>
                  <a:pt x="27283" y="8233"/>
                  <a:pt x="27259" y="8259"/>
                </a:cubicBezTo>
                <a:cubicBezTo>
                  <a:pt x="27225" y="8254"/>
                  <a:pt x="27242" y="8236"/>
                  <a:pt x="27259" y="8236"/>
                </a:cubicBezTo>
                <a:cubicBezTo>
                  <a:pt x="27198" y="8182"/>
                  <a:pt x="27066" y="8193"/>
                  <a:pt x="27024" y="8259"/>
                </a:cubicBezTo>
                <a:cubicBezTo>
                  <a:pt x="26980" y="8248"/>
                  <a:pt x="27035" y="8230"/>
                  <a:pt x="27024" y="8193"/>
                </a:cubicBezTo>
                <a:cubicBezTo>
                  <a:pt x="26949" y="8209"/>
                  <a:pt x="26858" y="8214"/>
                  <a:pt x="26819" y="8259"/>
                </a:cubicBezTo>
                <a:cubicBezTo>
                  <a:pt x="26785" y="8255"/>
                  <a:pt x="26794" y="8218"/>
                  <a:pt x="26789" y="8193"/>
                </a:cubicBezTo>
                <a:cubicBezTo>
                  <a:pt x="26739" y="8184"/>
                  <a:pt x="26734" y="8209"/>
                  <a:pt x="26731" y="8236"/>
                </a:cubicBezTo>
                <a:cubicBezTo>
                  <a:pt x="26703" y="8236"/>
                  <a:pt x="26708" y="8209"/>
                  <a:pt x="26702" y="8193"/>
                </a:cubicBezTo>
                <a:cubicBezTo>
                  <a:pt x="26750" y="8178"/>
                  <a:pt x="26585" y="8239"/>
                  <a:pt x="26555" y="8214"/>
                </a:cubicBezTo>
                <a:cubicBezTo>
                  <a:pt x="26556" y="8215"/>
                  <a:pt x="26588" y="8170"/>
                  <a:pt x="26585" y="8170"/>
                </a:cubicBezTo>
                <a:cubicBezTo>
                  <a:pt x="26548" y="8170"/>
                  <a:pt x="26535" y="8209"/>
                  <a:pt x="26496" y="8214"/>
                </a:cubicBezTo>
                <a:cubicBezTo>
                  <a:pt x="26424" y="8223"/>
                  <a:pt x="26446" y="8175"/>
                  <a:pt x="26350" y="8193"/>
                </a:cubicBezTo>
                <a:cubicBezTo>
                  <a:pt x="26298" y="8202"/>
                  <a:pt x="26316" y="8209"/>
                  <a:pt x="26262" y="8193"/>
                </a:cubicBezTo>
                <a:cubicBezTo>
                  <a:pt x="26198" y="8173"/>
                  <a:pt x="26205" y="8175"/>
                  <a:pt x="26144" y="8193"/>
                </a:cubicBezTo>
                <a:cubicBezTo>
                  <a:pt x="26092" y="8208"/>
                  <a:pt x="26044" y="8221"/>
                  <a:pt x="25998" y="8170"/>
                </a:cubicBezTo>
                <a:cubicBezTo>
                  <a:pt x="25952" y="8179"/>
                  <a:pt x="25973" y="8239"/>
                  <a:pt x="25881" y="8214"/>
                </a:cubicBezTo>
                <a:cubicBezTo>
                  <a:pt x="25873" y="8179"/>
                  <a:pt x="25908" y="8176"/>
                  <a:pt x="25910" y="8148"/>
                </a:cubicBezTo>
                <a:cubicBezTo>
                  <a:pt x="25846" y="8206"/>
                  <a:pt x="25758" y="8160"/>
                  <a:pt x="25676" y="8170"/>
                </a:cubicBezTo>
                <a:cubicBezTo>
                  <a:pt x="25653" y="8173"/>
                  <a:pt x="25621" y="8214"/>
                  <a:pt x="25617" y="8214"/>
                </a:cubicBezTo>
                <a:cubicBezTo>
                  <a:pt x="25564" y="8217"/>
                  <a:pt x="25634" y="8175"/>
                  <a:pt x="25617" y="8170"/>
                </a:cubicBezTo>
                <a:cubicBezTo>
                  <a:pt x="25602" y="8166"/>
                  <a:pt x="25565" y="8202"/>
                  <a:pt x="25530" y="8193"/>
                </a:cubicBezTo>
                <a:cubicBezTo>
                  <a:pt x="25518" y="8189"/>
                  <a:pt x="25532" y="8170"/>
                  <a:pt x="25500" y="8170"/>
                </a:cubicBezTo>
                <a:cubicBezTo>
                  <a:pt x="25430" y="8170"/>
                  <a:pt x="25352" y="8197"/>
                  <a:pt x="25295" y="8170"/>
                </a:cubicBezTo>
                <a:cubicBezTo>
                  <a:pt x="25262" y="8163"/>
                  <a:pt x="25250" y="8211"/>
                  <a:pt x="25236" y="8214"/>
                </a:cubicBezTo>
                <a:cubicBezTo>
                  <a:pt x="25202" y="8221"/>
                  <a:pt x="25119" y="8145"/>
                  <a:pt x="25089" y="8214"/>
                </a:cubicBezTo>
                <a:cubicBezTo>
                  <a:pt x="25059" y="8193"/>
                  <a:pt x="25030" y="8170"/>
                  <a:pt x="25001" y="8148"/>
                </a:cubicBezTo>
                <a:cubicBezTo>
                  <a:pt x="24856" y="8236"/>
                  <a:pt x="24710" y="8115"/>
                  <a:pt x="24533" y="8170"/>
                </a:cubicBezTo>
                <a:cubicBezTo>
                  <a:pt x="24537" y="8130"/>
                  <a:pt x="24552" y="8097"/>
                  <a:pt x="24591" y="8082"/>
                </a:cubicBezTo>
                <a:cubicBezTo>
                  <a:pt x="24561" y="8046"/>
                  <a:pt x="24467" y="8058"/>
                  <a:pt x="24415" y="8038"/>
                </a:cubicBezTo>
                <a:cubicBezTo>
                  <a:pt x="24411" y="7990"/>
                  <a:pt x="24519" y="8028"/>
                  <a:pt x="24562" y="8016"/>
                </a:cubicBezTo>
                <a:cubicBezTo>
                  <a:pt x="24499" y="7957"/>
                  <a:pt x="24346" y="8014"/>
                  <a:pt x="24298" y="8038"/>
                </a:cubicBezTo>
                <a:cubicBezTo>
                  <a:pt x="24319" y="8106"/>
                  <a:pt x="24319" y="8080"/>
                  <a:pt x="24298" y="8148"/>
                </a:cubicBezTo>
                <a:cubicBezTo>
                  <a:pt x="24202" y="8191"/>
                  <a:pt x="23958" y="8089"/>
                  <a:pt x="23917" y="8214"/>
                </a:cubicBezTo>
                <a:cubicBezTo>
                  <a:pt x="23868" y="8200"/>
                  <a:pt x="23899" y="8164"/>
                  <a:pt x="23946" y="8170"/>
                </a:cubicBezTo>
                <a:cubicBezTo>
                  <a:pt x="23911" y="8109"/>
                  <a:pt x="23808" y="8197"/>
                  <a:pt x="23741" y="8170"/>
                </a:cubicBezTo>
                <a:cubicBezTo>
                  <a:pt x="23728" y="8165"/>
                  <a:pt x="23730" y="8109"/>
                  <a:pt x="23712" y="8104"/>
                </a:cubicBezTo>
                <a:cubicBezTo>
                  <a:pt x="23685" y="8121"/>
                  <a:pt x="23668" y="8145"/>
                  <a:pt x="23654" y="8170"/>
                </a:cubicBezTo>
                <a:cubicBezTo>
                  <a:pt x="23550" y="8190"/>
                  <a:pt x="23502" y="8113"/>
                  <a:pt x="23478" y="8193"/>
                </a:cubicBezTo>
                <a:cubicBezTo>
                  <a:pt x="23502" y="8245"/>
                  <a:pt x="23628" y="8191"/>
                  <a:pt x="23654" y="8170"/>
                </a:cubicBezTo>
                <a:cubicBezTo>
                  <a:pt x="23721" y="8172"/>
                  <a:pt x="23671" y="8236"/>
                  <a:pt x="23624" y="8236"/>
                </a:cubicBezTo>
                <a:cubicBezTo>
                  <a:pt x="23611" y="8236"/>
                  <a:pt x="23581" y="8218"/>
                  <a:pt x="23594" y="8214"/>
                </a:cubicBezTo>
                <a:cubicBezTo>
                  <a:pt x="23538" y="8229"/>
                  <a:pt x="23472" y="8268"/>
                  <a:pt x="23419" y="8236"/>
                </a:cubicBezTo>
                <a:cubicBezTo>
                  <a:pt x="23396" y="8214"/>
                  <a:pt x="23448" y="8193"/>
                  <a:pt x="23448" y="8193"/>
                </a:cubicBezTo>
                <a:cubicBezTo>
                  <a:pt x="23438" y="8158"/>
                  <a:pt x="23395" y="8186"/>
                  <a:pt x="23360" y="8170"/>
                </a:cubicBezTo>
                <a:cubicBezTo>
                  <a:pt x="23346" y="8163"/>
                  <a:pt x="23357" y="8106"/>
                  <a:pt x="23302" y="8127"/>
                </a:cubicBezTo>
                <a:cubicBezTo>
                  <a:pt x="23320" y="8107"/>
                  <a:pt x="23337" y="8086"/>
                  <a:pt x="23302" y="8082"/>
                </a:cubicBezTo>
                <a:cubicBezTo>
                  <a:pt x="23250" y="8098"/>
                  <a:pt x="23298" y="8122"/>
                  <a:pt x="23302" y="8148"/>
                </a:cubicBezTo>
                <a:cubicBezTo>
                  <a:pt x="23321" y="8170"/>
                  <a:pt x="23369" y="8171"/>
                  <a:pt x="23360" y="8214"/>
                </a:cubicBezTo>
                <a:cubicBezTo>
                  <a:pt x="23316" y="8167"/>
                  <a:pt x="23157" y="8205"/>
                  <a:pt x="23184" y="8104"/>
                </a:cubicBezTo>
                <a:cubicBezTo>
                  <a:pt x="23135" y="8133"/>
                  <a:pt x="23087" y="8163"/>
                  <a:pt x="22979" y="8148"/>
                </a:cubicBezTo>
                <a:cubicBezTo>
                  <a:pt x="23011" y="8253"/>
                  <a:pt x="23095" y="8163"/>
                  <a:pt x="23155" y="8170"/>
                </a:cubicBezTo>
                <a:cubicBezTo>
                  <a:pt x="23157" y="8170"/>
                  <a:pt x="23117" y="8211"/>
                  <a:pt x="23126" y="8214"/>
                </a:cubicBezTo>
                <a:cubicBezTo>
                  <a:pt x="23129" y="8215"/>
                  <a:pt x="23189" y="8193"/>
                  <a:pt x="23214" y="8193"/>
                </a:cubicBezTo>
                <a:cubicBezTo>
                  <a:pt x="23261" y="8193"/>
                  <a:pt x="23264" y="8208"/>
                  <a:pt x="23302" y="8214"/>
                </a:cubicBezTo>
                <a:cubicBezTo>
                  <a:pt x="23296" y="8239"/>
                  <a:pt x="23272" y="8226"/>
                  <a:pt x="23272" y="8214"/>
                </a:cubicBezTo>
                <a:cubicBezTo>
                  <a:pt x="23193" y="8245"/>
                  <a:pt x="23112" y="8214"/>
                  <a:pt x="23038" y="8214"/>
                </a:cubicBezTo>
                <a:cubicBezTo>
                  <a:pt x="22990" y="8215"/>
                  <a:pt x="22988" y="8235"/>
                  <a:pt x="22950" y="8236"/>
                </a:cubicBezTo>
                <a:cubicBezTo>
                  <a:pt x="22897" y="8239"/>
                  <a:pt x="22824" y="8178"/>
                  <a:pt x="22803" y="8236"/>
                </a:cubicBezTo>
                <a:cubicBezTo>
                  <a:pt x="22769" y="8225"/>
                  <a:pt x="22769" y="8190"/>
                  <a:pt x="22744" y="8170"/>
                </a:cubicBezTo>
                <a:cubicBezTo>
                  <a:pt x="22727" y="8156"/>
                  <a:pt x="22665" y="8170"/>
                  <a:pt x="22686" y="8127"/>
                </a:cubicBezTo>
                <a:cubicBezTo>
                  <a:pt x="22627" y="8170"/>
                  <a:pt x="22628" y="8116"/>
                  <a:pt x="22569" y="8104"/>
                </a:cubicBezTo>
                <a:cubicBezTo>
                  <a:pt x="22585" y="8122"/>
                  <a:pt x="22600" y="8140"/>
                  <a:pt x="22599" y="8170"/>
                </a:cubicBezTo>
                <a:cubicBezTo>
                  <a:pt x="22625" y="8194"/>
                  <a:pt x="22653" y="8178"/>
                  <a:pt x="22744" y="8193"/>
                </a:cubicBezTo>
                <a:cubicBezTo>
                  <a:pt x="22758" y="8217"/>
                  <a:pt x="22564" y="8236"/>
                  <a:pt x="22539" y="8214"/>
                </a:cubicBezTo>
                <a:cubicBezTo>
                  <a:pt x="22509" y="8185"/>
                  <a:pt x="22448" y="8221"/>
                  <a:pt x="22334" y="8214"/>
                </a:cubicBezTo>
                <a:cubicBezTo>
                  <a:pt x="22370" y="8185"/>
                  <a:pt x="22346" y="8179"/>
                  <a:pt x="22334" y="8148"/>
                </a:cubicBezTo>
                <a:cubicBezTo>
                  <a:pt x="22250" y="8118"/>
                  <a:pt x="22175" y="8217"/>
                  <a:pt x="22188" y="8127"/>
                </a:cubicBezTo>
                <a:cubicBezTo>
                  <a:pt x="22097" y="8154"/>
                  <a:pt x="22060" y="8236"/>
                  <a:pt x="21953" y="8193"/>
                </a:cubicBezTo>
                <a:cubicBezTo>
                  <a:pt x="21979" y="8128"/>
                  <a:pt x="21997" y="8167"/>
                  <a:pt x="22071" y="8170"/>
                </a:cubicBezTo>
                <a:cubicBezTo>
                  <a:pt x="22087" y="8058"/>
                  <a:pt x="21967" y="8170"/>
                  <a:pt x="21983" y="8082"/>
                </a:cubicBezTo>
                <a:cubicBezTo>
                  <a:pt x="22059" y="8089"/>
                  <a:pt x="22109" y="8074"/>
                  <a:pt x="22100" y="8016"/>
                </a:cubicBezTo>
                <a:cubicBezTo>
                  <a:pt x="22079" y="7965"/>
                  <a:pt x="21962" y="8073"/>
                  <a:pt x="21924" y="8016"/>
                </a:cubicBezTo>
                <a:cubicBezTo>
                  <a:pt x="21910" y="8085"/>
                  <a:pt x="21977" y="8094"/>
                  <a:pt x="21953" y="8170"/>
                </a:cubicBezTo>
                <a:cubicBezTo>
                  <a:pt x="21925" y="8170"/>
                  <a:pt x="21931" y="8143"/>
                  <a:pt x="21924" y="8127"/>
                </a:cubicBezTo>
                <a:cubicBezTo>
                  <a:pt x="21890" y="8130"/>
                  <a:pt x="21872" y="8121"/>
                  <a:pt x="21865" y="8104"/>
                </a:cubicBezTo>
                <a:cubicBezTo>
                  <a:pt x="21831" y="8095"/>
                  <a:pt x="21850" y="8143"/>
                  <a:pt x="21836" y="8148"/>
                </a:cubicBezTo>
                <a:cubicBezTo>
                  <a:pt x="21780" y="8169"/>
                  <a:pt x="21736" y="8094"/>
                  <a:pt x="21660" y="8104"/>
                </a:cubicBezTo>
                <a:cubicBezTo>
                  <a:pt x="21660" y="8193"/>
                  <a:pt x="21814" y="8166"/>
                  <a:pt x="21924" y="8170"/>
                </a:cubicBezTo>
                <a:cubicBezTo>
                  <a:pt x="21920" y="8211"/>
                  <a:pt x="21905" y="8244"/>
                  <a:pt x="21865" y="8259"/>
                </a:cubicBezTo>
                <a:cubicBezTo>
                  <a:pt x="21741" y="8262"/>
                  <a:pt x="21866" y="8224"/>
                  <a:pt x="21865" y="8193"/>
                </a:cubicBezTo>
                <a:cubicBezTo>
                  <a:pt x="21650" y="8193"/>
                  <a:pt x="21436" y="8193"/>
                  <a:pt x="21220" y="8193"/>
                </a:cubicBezTo>
                <a:cubicBezTo>
                  <a:pt x="21229" y="8142"/>
                  <a:pt x="21216" y="8107"/>
                  <a:pt x="21192" y="8082"/>
                </a:cubicBezTo>
                <a:cubicBezTo>
                  <a:pt x="21161" y="8091"/>
                  <a:pt x="21088" y="8167"/>
                  <a:pt x="21192" y="8148"/>
                </a:cubicBezTo>
                <a:cubicBezTo>
                  <a:pt x="21141" y="8239"/>
                  <a:pt x="20972" y="8112"/>
                  <a:pt x="20957" y="8236"/>
                </a:cubicBezTo>
                <a:cubicBezTo>
                  <a:pt x="20924" y="8232"/>
                  <a:pt x="20940" y="8214"/>
                  <a:pt x="20957" y="8214"/>
                </a:cubicBezTo>
                <a:cubicBezTo>
                  <a:pt x="20969" y="8125"/>
                  <a:pt x="20774" y="8190"/>
                  <a:pt x="20693" y="8170"/>
                </a:cubicBezTo>
                <a:cubicBezTo>
                  <a:pt x="20665" y="8187"/>
                  <a:pt x="20648" y="8211"/>
                  <a:pt x="20634" y="8236"/>
                </a:cubicBezTo>
                <a:cubicBezTo>
                  <a:pt x="20569" y="8191"/>
                  <a:pt x="20579" y="8143"/>
                  <a:pt x="20634" y="8104"/>
                </a:cubicBezTo>
                <a:cubicBezTo>
                  <a:pt x="20669" y="8096"/>
                  <a:pt x="20649" y="8142"/>
                  <a:pt x="20663" y="8148"/>
                </a:cubicBezTo>
                <a:cubicBezTo>
                  <a:pt x="20683" y="8157"/>
                  <a:pt x="20736" y="8100"/>
                  <a:pt x="20781" y="8148"/>
                </a:cubicBezTo>
                <a:cubicBezTo>
                  <a:pt x="20781" y="8133"/>
                  <a:pt x="20781" y="8119"/>
                  <a:pt x="20781" y="8104"/>
                </a:cubicBezTo>
                <a:cubicBezTo>
                  <a:pt x="20744" y="8059"/>
                  <a:pt x="20703" y="8109"/>
                  <a:pt x="20663" y="8104"/>
                </a:cubicBezTo>
                <a:cubicBezTo>
                  <a:pt x="20650" y="8103"/>
                  <a:pt x="20645" y="8064"/>
                  <a:pt x="20634" y="8061"/>
                </a:cubicBezTo>
                <a:cubicBezTo>
                  <a:pt x="20605" y="8050"/>
                  <a:pt x="20590" y="8095"/>
                  <a:pt x="20517" y="8061"/>
                </a:cubicBezTo>
                <a:cubicBezTo>
                  <a:pt x="20517" y="8074"/>
                  <a:pt x="20517" y="8089"/>
                  <a:pt x="20517" y="8104"/>
                </a:cubicBezTo>
                <a:cubicBezTo>
                  <a:pt x="20530" y="8137"/>
                  <a:pt x="20554" y="8095"/>
                  <a:pt x="20605" y="8104"/>
                </a:cubicBezTo>
                <a:cubicBezTo>
                  <a:pt x="20582" y="8155"/>
                  <a:pt x="20463" y="8194"/>
                  <a:pt x="20400" y="8148"/>
                </a:cubicBezTo>
                <a:cubicBezTo>
                  <a:pt x="20407" y="8124"/>
                  <a:pt x="20458" y="8133"/>
                  <a:pt x="20458" y="8104"/>
                </a:cubicBezTo>
                <a:cubicBezTo>
                  <a:pt x="20446" y="8071"/>
                  <a:pt x="20421" y="8113"/>
                  <a:pt x="20371" y="8104"/>
                </a:cubicBezTo>
                <a:cubicBezTo>
                  <a:pt x="20363" y="8080"/>
                  <a:pt x="20312" y="8089"/>
                  <a:pt x="20312" y="8061"/>
                </a:cubicBezTo>
                <a:cubicBezTo>
                  <a:pt x="20274" y="8068"/>
                  <a:pt x="20266" y="8099"/>
                  <a:pt x="20224" y="8104"/>
                </a:cubicBezTo>
                <a:cubicBezTo>
                  <a:pt x="20121" y="8100"/>
                  <a:pt x="19969" y="8019"/>
                  <a:pt x="19872" y="8082"/>
                </a:cubicBezTo>
                <a:cubicBezTo>
                  <a:pt x="19904" y="8122"/>
                  <a:pt x="19951" y="8070"/>
                  <a:pt x="20020" y="8104"/>
                </a:cubicBezTo>
                <a:cubicBezTo>
                  <a:pt x="20020" y="8104"/>
                  <a:pt x="20059" y="8128"/>
                  <a:pt x="20048" y="8127"/>
                </a:cubicBezTo>
                <a:cubicBezTo>
                  <a:pt x="20151" y="8143"/>
                  <a:pt x="20272" y="8101"/>
                  <a:pt x="20341" y="8127"/>
                </a:cubicBezTo>
                <a:cubicBezTo>
                  <a:pt x="20310" y="8191"/>
                  <a:pt x="20080" y="8106"/>
                  <a:pt x="20048" y="8170"/>
                </a:cubicBezTo>
                <a:cubicBezTo>
                  <a:pt x="20020" y="8170"/>
                  <a:pt x="20026" y="8143"/>
                  <a:pt x="20020" y="8127"/>
                </a:cubicBezTo>
                <a:cubicBezTo>
                  <a:pt x="19949" y="8113"/>
                  <a:pt x="19923" y="8164"/>
                  <a:pt x="19872" y="8127"/>
                </a:cubicBezTo>
                <a:cubicBezTo>
                  <a:pt x="19895" y="8143"/>
                  <a:pt x="19518" y="8102"/>
                  <a:pt x="19491" y="8127"/>
                </a:cubicBezTo>
                <a:cubicBezTo>
                  <a:pt x="19460" y="8155"/>
                  <a:pt x="19466" y="8116"/>
                  <a:pt x="19403" y="8127"/>
                </a:cubicBezTo>
                <a:cubicBezTo>
                  <a:pt x="19376" y="8130"/>
                  <a:pt x="19352" y="8149"/>
                  <a:pt x="19345" y="8170"/>
                </a:cubicBezTo>
                <a:cubicBezTo>
                  <a:pt x="19294" y="8163"/>
                  <a:pt x="19358" y="8148"/>
                  <a:pt x="19345" y="8127"/>
                </a:cubicBezTo>
                <a:cubicBezTo>
                  <a:pt x="19320" y="8088"/>
                  <a:pt x="19287" y="8147"/>
                  <a:pt x="19169" y="8127"/>
                </a:cubicBezTo>
                <a:cubicBezTo>
                  <a:pt x="19170" y="8104"/>
                  <a:pt x="19205" y="8109"/>
                  <a:pt x="19228" y="8104"/>
                </a:cubicBezTo>
                <a:cubicBezTo>
                  <a:pt x="19216" y="8055"/>
                  <a:pt x="19067" y="8107"/>
                  <a:pt x="19081" y="8038"/>
                </a:cubicBezTo>
                <a:cubicBezTo>
                  <a:pt x="19027" y="8041"/>
                  <a:pt x="19063" y="8113"/>
                  <a:pt x="19022" y="8127"/>
                </a:cubicBezTo>
                <a:cubicBezTo>
                  <a:pt x="18916" y="8086"/>
                  <a:pt x="18847" y="8131"/>
                  <a:pt x="18759" y="8104"/>
                </a:cubicBezTo>
                <a:cubicBezTo>
                  <a:pt x="18738" y="8044"/>
                  <a:pt x="18897" y="8120"/>
                  <a:pt x="18876" y="8061"/>
                </a:cubicBezTo>
                <a:cubicBezTo>
                  <a:pt x="18887" y="8025"/>
                  <a:pt x="18765" y="8085"/>
                  <a:pt x="18700" y="8038"/>
                </a:cubicBezTo>
                <a:cubicBezTo>
                  <a:pt x="18703" y="8041"/>
                  <a:pt x="18658" y="8013"/>
                  <a:pt x="18670" y="8016"/>
                </a:cubicBezTo>
                <a:cubicBezTo>
                  <a:pt x="18596" y="7998"/>
                  <a:pt x="18615" y="8057"/>
                  <a:pt x="18524" y="8016"/>
                </a:cubicBezTo>
                <a:cubicBezTo>
                  <a:pt x="18514" y="8109"/>
                  <a:pt x="18620" y="8032"/>
                  <a:pt x="18670" y="8038"/>
                </a:cubicBezTo>
                <a:cubicBezTo>
                  <a:pt x="18665" y="8094"/>
                  <a:pt x="18715" y="8107"/>
                  <a:pt x="18759" y="8127"/>
                </a:cubicBezTo>
                <a:cubicBezTo>
                  <a:pt x="18767" y="8185"/>
                  <a:pt x="18645" y="8068"/>
                  <a:pt x="18670" y="8170"/>
                </a:cubicBezTo>
                <a:cubicBezTo>
                  <a:pt x="18583" y="8155"/>
                  <a:pt x="18698" y="8123"/>
                  <a:pt x="18670" y="8082"/>
                </a:cubicBezTo>
                <a:cubicBezTo>
                  <a:pt x="18593" y="8104"/>
                  <a:pt x="18420" y="8125"/>
                  <a:pt x="18348" y="8082"/>
                </a:cubicBezTo>
                <a:cubicBezTo>
                  <a:pt x="18315" y="8079"/>
                  <a:pt x="18297" y="8087"/>
                  <a:pt x="18289" y="8104"/>
                </a:cubicBezTo>
                <a:cubicBezTo>
                  <a:pt x="18233" y="8076"/>
                  <a:pt x="18359" y="8059"/>
                  <a:pt x="18289" y="7994"/>
                </a:cubicBezTo>
                <a:cubicBezTo>
                  <a:pt x="18235" y="7997"/>
                  <a:pt x="18192" y="8008"/>
                  <a:pt x="18172" y="8038"/>
                </a:cubicBezTo>
                <a:cubicBezTo>
                  <a:pt x="18091" y="8017"/>
                  <a:pt x="17882" y="7936"/>
                  <a:pt x="17850" y="8016"/>
                </a:cubicBezTo>
                <a:cubicBezTo>
                  <a:pt x="17822" y="8016"/>
                  <a:pt x="17827" y="7989"/>
                  <a:pt x="17820" y="7973"/>
                </a:cubicBezTo>
                <a:cubicBezTo>
                  <a:pt x="17797" y="7976"/>
                  <a:pt x="17792" y="7995"/>
                  <a:pt x="17762" y="7994"/>
                </a:cubicBezTo>
                <a:cubicBezTo>
                  <a:pt x="17774" y="8037"/>
                  <a:pt x="17876" y="8011"/>
                  <a:pt x="17850" y="8082"/>
                </a:cubicBezTo>
                <a:cubicBezTo>
                  <a:pt x="17800" y="8086"/>
                  <a:pt x="17774" y="8044"/>
                  <a:pt x="17762" y="8082"/>
                </a:cubicBezTo>
                <a:cubicBezTo>
                  <a:pt x="17672" y="8091"/>
                  <a:pt x="17740" y="8025"/>
                  <a:pt x="17733" y="8016"/>
                </a:cubicBezTo>
                <a:cubicBezTo>
                  <a:pt x="17711" y="7989"/>
                  <a:pt x="17633" y="8011"/>
                  <a:pt x="17645" y="7950"/>
                </a:cubicBezTo>
                <a:cubicBezTo>
                  <a:pt x="17610" y="7941"/>
                  <a:pt x="17630" y="7989"/>
                  <a:pt x="17615" y="7994"/>
                </a:cubicBezTo>
                <a:cubicBezTo>
                  <a:pt x="17596" y="8002"/>
                  <a:pt x="17578" y="7976"/>
                  <a:pt x="17586" y="7973"/>
                </a:cubicBezTo>
                <a:cubicBezTo>
                  <a:pt x="17557" y="7987"/>
                  <a:pt x="17555" y="8023"/>
                  <a:pt x="17498" y="8016"/>
                </a:cubicBezTo>
                <a:cubicBezTo>
                  <a:pt x="17493" y="7998"/>
                  <a:pt x="17510" y="7996"/>
                  <a:pt x="17528" y="7994"/>
                </a:cubicBezTo>
                <a:cubicBezTo>
                  <a:pt x="17507" y="7948"/>
                  <a:pt x="17435" y="7978"/>
                  <a:pt x="17381" y="7973"/>
                </a:cubicBezTo>
                <a:cubicBezTo>
                  <a:pt x="17366" y="7971"/>
                  <a:pt x="17262" y="7925"/>
                  <a:pt x="17234" y="7950"/>
                </a:cubicBezTo>
                <a:cubicBezTo>
                  <a:pt x="17233" y="7951"/>
                  <a:pt x="17236" y="7973"/>
                  <a:pt x="17234" y="7973"/>
                </a:cubicBezTo>
                <a:cubicBezTo>
                  <a:pt x="17197" y="7974"/>
                  <a:pt x="17110" y="7908"/>
                  <a:pt x="17117" y="7973"/>
                </a:cubicBezTo>
                <a:cubicBezTo>
                  <a:pt x="17075" y="7962"/>
                  <a:pt x="17120" y="7953"/>
                  <a:pt x="17117" y="7928"/>
                </a:cubicBezTo>
                <a:cubicBezTo>
                  <a:pt x="16995" y="7926"/>
                  <a:pt x="16957" y="7971"/>
                  <a:pt x="17000" y="8038"/>
                </a:cubicBezTo>
                <a:cubicBezTo>
                  <a:pt x="16938" y="7990"/>
                  <a:pt x="16916" y="8049"/>
                  <a:pt x="16824" y="8038"/>
                </a:cubicBezTo>
                <a:cubicBezTo>
                  <a:pt x="16914" y="7971"/>
                  <a:pt x="16716" y="8008"/>
                  <a:pt x="16707" y="7950"/>
                </a:cubicBezTo>
                <a:cubicBezTo>
                  <a:pt x="16677" y="7965"/>
                  <a:pt x="16676" y="8001"/>
                  <a:pt x="16619" y="7994"/>
                </a:cubicBezTo>
                <a:cubicBezTo>
                  <a:pt x="16590" y="7995"/>
                  <a:pt x="16596" y="8021"/>
                  <a:pt x="16590" y="8038"/>
                </a:cubicBezTo>
                <a:cubicBezTo>
                  <a:pt x="16515" y="7996"/>
                  <a:pt x="16617" y="7960"/>
                  <a:pt x="16560" y="7906"/>
                </a:cubicBezTo>
                <a:cubicBezTo>
                  <a:pt x="16643" y="7902"/>
                  <a:pt x="16685" y="7867"/>
                  <a:pt x="16678" y="7795"/>
                </a:cubicBezTo>
                <a:cubicBezTo>
                  <a:pt x="16659" y="7744"/>
                  <a:pt x="16497" y="7800"/>
                  <a:pt x="16473" y="7752"/>
                </a:cubicBezTo>
                <a:cubicBezTo>
                  <a:pt x="16435" y="7854"/>
                  <a:pt x="16619" y="7788"/>
                  <a:pt x="16560" y="7906"/>
                </a:cubicBezTo>
                <a:cubicBezTo>
                  <a:pt x="16533" y="7911"/>
                  <a:pt x="16499" y="7900"/>
                  <a:pt x="16473" y="7906"/>
                </a:cubicBezTo>
                <a:cubicBezTo>
                  <a:pt x="16439" y="7914"/>
                  <a:pt x="16439" y="7964"/>
                  <a:pt x="16414" y="7973"/>
                </a:cubicBezTo>
                <a:cubicBezTo>
                  <a:pt x="16359" y="7989"/>
                  <a:pt x="16305" y="7944"/>
                  <a:pt x="16267" y="7994"/>
                </a:cubicBezTo>
                <a:cubicBezTo>
                  <a:pt x="16203" y="7992"/>
                  <a:pt x="16255" y="7901"/>
                  <a:pt x="16238" y="7862"/>
                </a:cubicBezTo>
                <a:cubicBezTo>
                  <a:pt x="16338" y="7846"/>
                  <a:pt x="16286" y="7943"/>
                  <a:pt x="16355" y="7950"/>
                </a:cubicBezTo>
                <a:cubicBezTo>
                  <a:pt x="16469" y="7906"/>
                  <a:pt x="16324" y="7887"/>
                  <a:pt x="16297" y="7862"/>
                </a:cubicBezTo>
                <a:cubicBezTo>
                  <a:pt x="16277" y="7844"/>
                  <a:pt x="16291" y="7810"/>
                  <a:pt x="16267" y="7795"/>
                </a:cubicBezTo>
                <a:cubicBezTo>
                  <a:pt x="16234" y="7800"/>
                  <a:pt x="16251" y="7818"/>
                  <a:pt x="16267" y="7818"/>
                </a:cubicBezTo>
                <a:cubicBezTo>
                  <a:pt x="16238" y="7847"/>
                  <a:pt x="16219" y="7884"/>
                  <a:pt x="16179" y="7906"/>
                </a:cubicBezTo>
                <a:cubicBezTo>
                  <a:pt x="16217" y="7935"/>
                  <a:pt x="16217" y="7987"/>
                  <a:pt x="16179" y="8016"/>
                </a:cubicBezTo>
                <a:cubicBezTo>
                  <a:pt x="16142" y="8011"/>
                  <a:pt x="16150" y="7973"/>
                  <a:pt x="16179" y="7973"/>
                </a:cubicBezTo>
                <a:cubicBezTo>
                  <a:pt x="16133" y="7931"/>
                  <a:pt x="16077" y="7995"/>
                  <a:pt x="16062" y="7906"/>
                </a:cubicBezTo>
                <a:cubicBezTo>
                  <a:pt x="16028" y="7909"/>
                  <a:pt x="16037" y="7946"/>
                  <a:pt x="16032" y="7973"/>
                </a:cubicBezTo>
                <a:cubicBezTo>
                  <a:pt x="15997" y="7963"/>
                  <a:pt x="15973" y="7944"/>
                  <a:pt x="15974" y="7906"/>
                </a:cubicBezTo>
                <a:cubicBezTo>
                  <a:pt x="15947" y="7901"/>
                  <a:pt x="15914" y="7912"/>
                  <a:pt x="15886" y="7906"/>
                </a:cubicBezTo>
                <a:cubicBezTo>
                  <a:pt x="15876" y="7903"/>
                  <a:pt x="15848" y="7884"/>
                  <a:pt x="15857" y="7884"/>
                </a:cubicBezTo>
                <a:cubicBezTo>
                  <a:pt x="15815" y="7882"/>
                  <a:pt x="15740" y="7936"/>
                  <a:pt x="15740" y="7884"/>
                </a:cubicBezTo>
                <a:cubicBezTo>
                  <a:pt x="15740" y="7882"/>
                  <a:pt x="15739" y="7862"/>
                  <a:pt x="15740" y="7862"/>
                </a:cubicBezTo>
                <a:cubicBezTo>
                  <a:pt x="15659" y="7871"/>
                  <a:pt x="15733" y="7923"/>
                  <a:pt x="15681" y="7950"/>
                </a:cubicBezTo>
                <a:cubicBezTo>
                  <a:pt x="15654" y="7964"/>
                  <a:pt x="15656" y="7929"/>
                  <a:pt x="15652" y="7928"/>
                </a:cubicBezTo>
                <a:cubicBezTo>
                  <a:pt x="15653" y="7928"/>
                  <a:pt x="15550" y="7950"/>
                  <a:pt x="15534" y="7973"/>
                </a:cubicBezTo>
                <a:cubicBezTo>
                  <a:pt x="15501" y="7968"/>
                  <a:pt x="15519" y="7950"/>
                  <a:pt x="15534" y="7950"/>
                </a:cubicBezTo>
                <a:cubicBezTo>
                  <a:pt x="15530" y="7924"/>
                  <a:pt x="15541" y="7911"/>
                  <a:pt x="15564" y="7906"/>
                </a:cubicBezTo>
                <a:cubicBezTo>
                  <a:pt x="15519" y="7874"/>
                  <a:pt x="15486" y="7833"/>
                  <a:pt x="15417" y="7818"/>
                </a:cubicBezTo>
                <a:cubicBezTo>
                  <a:pt x="15355" y="7825"/>
                  <a:pt x="15459" y="7886"/>
                  <a:pt x="15476" y="7906"/>
                </a:cubicBezTo>
                <a:cubicBezTo>
                  <a:pt x="15465" y="7941"/>
                  <a:pt x="15424" y="7887"/>
                  <a:pt x="15417" y="7928"/>
                </a:cubicBezTo>
                <a:cubicBezTo>
                  <a:pt x="15316" y="7921"/>
                  <a:pt x="15420" y="7869"/>
                  <a:pt x="15358" y="7862"/>
                </a:cubicBezTo>
                <a:cubicBezTo>
                  <a:pt x="15276" y="7884"/>
                  <a:pt x="15401" y="7921"/>
                  <a:pt x="15329" y="7950"/>
                </a:cubicBezTo>
                <a:cubicBezTo>
                  <a:pt x="15200" y="7923"/>
                  <a:pt x="15108" y="7877"/>
                  <a:pt x="14978" y="7906"/>
                </a:cubicBezTo>
                <a:cubicBezTo>
                  <a:pt x="15002" y="7844"/>
                  <a:pt x="14937" y="7849"/>
                  <a:pt x="14949" y="7795"/>
                </a:cubicBezTo>
                <a:cubicBezTo>
                  <a:pt x="14859" y="7823"/>
                  <a:pt x="14991" y="7879"/>
                  <a:pt x="14919" y="7906"/>
                </a:cubicBezTo>
                <a:cubicBezTo>
                  <a:pt x="14811" y="7894"/>
                  <a:pt x="14845" y="7869"/>
                  <a:pt x="14860" y="7950"/>
                </a:cubicBezTo>
                <a:cubicBezTo>
                  <a:pt x="14818" y="7931"/>
                  <a:pt x="14767" y="7917"/>
                  <a:pt x="14773" y="7862"/>
                </a:cubicBezTo>
                <a:cubicBezTo>
                  <a:pt x="14811" y="7836"/>
                  <a:pt x="14818" y="7854"/>
                  <a:pt x="14860" y="7862"/>
                </a:cubicBezTo>
                <a:cubicBezTo>
                  <a:pt x="14873" y="7807"/>
                  <a:pt x="14732" y="7820"/>
                  <a:pt x="14684" y="7818"/>
                </a:cubicBezTo>
                <a:cubicBezTo>
                  <a:pt x="14684" y="7818"/>
                  <a:pt x="14685" y="7795"/>
                  <a:pt x="14685" y="7795"/>
                </a:cubicBezTo>
                <a:cubicBezTo>
                  <a:pt x="14657" y="7795"/>
                  <a:pt x="14624" y="7818"/>
                  <a:pt x="14626" y="7818"/>
                </a:cubicBezTo>
                <a:cubicBezTo>
                  <a:pt x="14615" y="7817"/>
                  <a:pt x="14556" y="7776"/>
                  <a:pt x="14568" y="7774"/>
                </a:cubicBezTo>
                <a:cubicBezTo>
                  <a:pt x="14479" y="7791"/>
                  <a:pt x="14484" y="7860"/>
                  <a:pt x="14392" y="7884"/>
                </a:cubicBezTo>
                <a:cubicBezTo>
                  <a:pt x="14265" y="7863"/>
                  <a:pt x="14186" y="7840"/>
                  <a:pt x="14069" y="7862"/>
                </a:cubicBezTo>
                <a:cubicBezTo>
                  <a:pt x="14089" y="7844"/>
                  <a:pt x="14115" y="7802"/>
                  <a:pt x="14069" y="7795"/>
                </a:cubicBezTo>
                <a:cubicBezTo>
                  <a:pt x="14003" y="7808"/>
                  <a:pt x="14105" y="7830"/>
                  <a:pt x="14040" y="7862"/>
                </a:cubicBezTo>
                <a:cubicBezTo>
                  <a:pt x="13945" y="7849"/>
                  <a:pt x="13903" y="7877"/>
                  <a:pt x="13835" y="7884"/>
                </a:cubicBezTo>
                <a:cubicBezTo>
                  <a:pt x="13892" y="7844"/>
                  <a:pt x="13844" y="7803"/>
                  <a:pt x="13835" y="7752"/>
                </a:cubicBezTo>
                <a:cubicBezTo>
                  <a:pt x="13751" y="7748"/>
                  <a:pt x="13870" y="7896"/>
                  <a:pt x="13747" y="7862"/>
                </a:cubicBezTo>
                <a:cubicBezTo>
                  <a:pt x="13778" y="7802"/>
                  <a:pt x="13778" y="7769"/>
                  <a:pt x="13747" y="7708"/>
                </a:cubicBezTo>
                <a:cubicBezTo>
                  <a:pt x="13723" y="7719"/>
                  <a:pt x="13699" y="7731"/>
                  <a:pt x="13659" y="7730"/>
                </a:cubicBezTo>
                <a:cubicBezTo>
                  <a:pt x="13667" y="7746"/>
                  <a:pt x="13699" y="7768"/>
                  <a:pt x="13688" y="7795"/>
                </a:cubicBezTo>
                <a:cubicBezTo>
                  <a:pt x="13686" y="7801"/>
                  <a:pt x="13635" y="7793"/>
                  <a:pt x="13629" y="7795"/>
                </a:cubicBezTo>
                <a:cubicBezTo>
                  <a:pt x="13583" y="7832"/>
                  <a:pt x="13634" y="7901"/>
                  <a:pt x="13600" y="7906"/>
                </a:cubicBezTo>
                <a:cubicBezTo>
                  <a:pt x="13574" y="7896"/>
                  <a:pt x="13548" y="7887"/>
                  <a:pt x="13542" y="7862"/>
                </a:cubicBezTo>
                <a:cubicBezTo>
                  <a:pt x="13548" y="7839"/>
                  <a:pt x="13600" y="7847"/>
                  <a:pt x="13600" y="7818"/>
                </a:cubicBezTo>
                <a:cubicBezTo>
                  <a:pt x="13599" y="7779"/>
                  <a:pt x="13516" y="7812"/>
                  <a:pt x="13483" y="7795"/>
                </a:cubicBezTo>
                <a:cubicBezTo>
                  <a:pt x="13461" y="7785"/>
                  <a:pt x="13479" y="7719"/>
                  <a:pt x="13423" y="7730"/>
                </a:cubicBezTo>
                <a:cubicBezTo>
                  <a:pt x="13419" y="7785"/>
                  <a:pt x="13469" y="7799"/>
                  <a:pt x="13512" y="7818"/>
                </a:cubicBezTo>
                <a:cubicBezTo>
                  <a:pt x="13495" y="7839"/>
                  <a:pt x="13431" y="7851"/>
                  <a:pt x="13483" y="7862"/>
                </a:cubicBezTo>
                <a:cubicBezTo>
                  <a:pt x="13416" y="7945"/>
                  <a:pt x="13431" y="7787"/>
                  <a:pt x="13395" y="7774"/>
                </a:cubicBezTo>
                <a:cubicBezTo>
                  <a:pt x="13329" y="7787"/>
                  <a:pt x="13430" y="7808"/>
                  <a:pt x="13365" y="7841"/>
                </a:cubicBezTo>
                <a:cubicBezTo>
                  <a:pt x="13422" y="7859"/>
                  <a:pt x="13334" y="7853"/>
                  <a:pt x="13336" y="7884"/>
                </a:cubicBezTo>
                <a:cubicBezTo>
                  <a:pt x="13290" y="7875"/>
                  <a:pt x="13311" y="7815"/>
                  <a:pt x="13219" y="7841"/>
                </a:cubicBezTo>
                <a:cubicBezTo>
                  <a:pt x="13219" y="7803"/>
                  <a:pt x="13219" y="7767"/>
                  <a:pt x="13219" y="7730"/>
                </a:cubicBezTo>
                <a:cubicBezTo>
                  <a:pt x="13197" y="7709"/>
                  <a:pt x="13166" y="7697"/>
                  <a:pt x="13131" y="7686"/>
                </a:cubicBezTo>
                <a:cubicBezTo>
                  <a:pt x="13105" y="7696"/>
                  <a:pt x="13079" y="7706"/>
                  <a:pt x="13073" y="7730"/>
                </a:cubicBezTo>
                <a:cubicBezTo>
                  <a:pt x="13071" y="7773"/>
                  <a:pt x="13128" y="7707"/>
                  <a:pt x="13160" y="7730"/>
                </a:cubicBezTo>
                <a:cubicBezTo>
                  <a:pt x="13166" y="7734"/>
                  <a:pt x="13064" y="7832"/>
                  <a:pt x="13190" y="7818"/>
                </a:cubicBezTo>
                <a:cubicBezTo>
                  <a:pt x="13163" y="7891"/>
                  <a:pt x="13119" y="7841"/>
                  <a:pt x="13102" y="7795"/>
                </a:cubicBezTo>
                <a:cubicBezTo>
                  <a:pt x="13012" y="7812"/>
                  <a:pt x="13045" y="7812"/>
                  <a:pt x="12955" y="7795"/>
                </a:cubicBezTo>
                <a:cubicBezTo>
                  <a:pt x="12943" y="7750"/>
                  <a:pt x="12975" y="7738"/>
                  <a:pt x="12985" y="7708"/>
                </a:cubicBezTo>
                <a:cubicBezTo>
                  <a:pt x="12913" y="7698"/>
                  <a:pt x="12946" y="7776"/>
                  <a:pt x="12896" y="7795"/>
                </a:cubicBezTo>
                <a:cubicBezTo>
                  <a:pt x="12952" y="7814"/>
                  <a:pt x="13004" y="7833"/>
                  <a:pt x="13073" y="7841"/>
                </a:cubicBezTo>
                <a:cubicBezTo>
                  <a:pt x="13060" y="7890"/>
                  <a:pt x="12928" y="7849"/>
                  <a:pt x="12867" y="7862"/>
                </a:cubicBezTo>
                <a:cubicBezTo>
                  <a:pt x="12883" y="7844"/>
                  <a:pt x="12898" y="7826"/>
                  <a:pt x="12896" y="7795"/>
                </a:cubicBezTo>
                <a:cubicBezTo>
                  <a:pt x="12858" y="7812"/>
                  <a:pt x="12777" y="7793"/>
                  <a:pt x="12838" y="7818"/>
                </a:cubicBezTo>
                <a:cubicBezTo>
                  <a:pt x="12794" y="7865"/>
                  <a:pt x="12766" y="7802"/>
                  <a:pt x="12692" y="7841"/>
                </a:cubicBezTo>
                <a:cubicBezTo>
                  <a:pt x="12692" y="7825"/>
                  <a:pt x="12692" y="7810"/>
                  <a:pt x="12692" y="7795"/>
                </a:cubicBezTo>
                <a:cubicBezTo>
                  <a:pt x="12613" y="7781"/>
                  <a:pt x="12635" y="7842"/>
                  <a:pt x="12604" y="7862"/>
                </a:cubicBezTo>
                <a:cubicBezTo>
                  <a:pt x="12514" y="7841"/>
                  <a:pt x="12637" y="7803"/>
                  <a:pt x="12633" y="7774"/>
                </a:cubicBezTo>
                <a:cubicBezTo>
                  <a:pt x="12626" y="7722"/>
                  <a:pt x="12579" y="7792"/>
                  <a:pt x="12545" y="7795"/>
                </a:cubicBezTo>
                <a:cubicBezTo>
                  <a:pt x="12459" y="7807"/>
                  <a:pt x="12411" y="7784"/>
                  <a:pt x="12340" y="7774"/>
                </a:cubicBezTo>
                <a:cubicBezTo>
                  <a:pt x="12310" y="7848"/>
                  <a:pt x="12431" y="7808"/>
                  <a:pt x="12487" y="7818"/>
                </a:cubicBezTo>
                <a:cubicBezTo>
                  <a:pt x="12479" y="7883"/>
                  <a:pt x="12377" y="7848"/>
                  <a:pt x="12340" y="7818"/>
                </a:cubicBezTo>
                <a:cubicBezTo>
                  <a:pt x="12301" y="7825"/>
                  <a:pt x="12293" y="7857"/>
                  <a:pt x="12252" y="7862"/>
                </a:cubicBezTo>
                <a:cubicBezTo>
                  <a:pt x="12152" y="7839"/>
                  <a:pt x="12333" y="7856"/>
                  <a:pt x="12281" y="7795"/>
                </a:cubicBezTo>
                <a:cubicBezTo>
                  <a:pt x="12255" y="7787"/>
                  <a:pt x="12229" y="7777"/>
                  <a:pt x="12222" y="7752"/>
                </a:cubicBezTo>
                <a:cubicBezTo>
                  <a:pt x="12123" y="7761"/>
                  <a:pt x="12300" y="7837"/>
                  <a:pt x="12164" y="7818"/>
                </a:cubicBezTo>
                <a:cubicBezTo>
                  <a:pt x="12170" y="7755"/>
                  <a:pt x="12156" y="7707"/>
                  <a:pt x="12105" y="7686"/>
                </a:cubicBezTo>
                <a:cubicBezTo>
                  <a:pt x="12111" y="7661"/>
                  <a:pt x="12135" y="7674"/>
                  <a:pt x="12134" y="7686"/>
                </a:cubicBezTo>
                <a:cubicBezTo>
                  <a:pt x="12159" y="7690"/>
                  <a:pt x="12162" y="7677"/>
                  <a:pt x="12164" y="7664"/>
                </a:cubicBezTo>
                <a:cubicBezTo>
                  <a:pt x="12197" y="7662"/>
                  <a:pt x="12181" y="7694"/>
                  <a:pt x="12193" y="7708"/>
                </a:cubicBezTo>
                <a:cubicBezTo>
                  <a:pt x="12216" y="7736"/>
                  <a:pt x="12273" y="7754"/>
                  <a:pt x="12310" y="7774"/>
                </a:cubicBezTo>
                <a:cubicBezTo>
                  <a:pt x="12316" y="7727"/>
                  <a:pt x="12286" y="7704"/>
                  <a:pt x="12222" y="7708"/>
                </a:cubicBezTo>
                <a:cubicBezTo>
                  <a:pt x="12263" y="7644"/>
                  <a:pt x="12367" y="7715"/>
                  <a:pt x="12398" y="7730"/>
                </a:cubicBezTo>
                <a:cubicBezTo>
                  <a:pt x="12447" y="7686"/>
                  <a:pt x="12396" y="7703"/>
                  <a:pt x="12398" y="7642"/>
                </a:cubicBezTo>
                <a:cubicBezTo>
                  <a:pt x="12328" y="7633"/>
                  <a:pt x="12335" y="7682"/>
                  <a:pt x="12252" y="7664"/>
                </a:cubicBezTo>
                <a:cubicBezTo>
                  <a:pt x="12234" y="7586"/>
                  <a:pt x="12239" y="7655"/>
                  <a:pt x="12193" y="7620"/>
                </a:cubicBezTo>
                <a:cubicBezTo>
                  <a:pt x="12164" y="7598"/>
                  <a:pt x="12064" y="7662"/>
                  <a:pt x="11988" y="7642"/>
                </a:cubicBezTo>
                <a:cubicBezTo>
                  <a:pt x="12034" y="7674"/>
                  <a:pt x="12066" y="7715"/>
                  <a:pt x="12134" y="7730"/>
                </a:cubicBezTo>
                <a:cubicBezTo>
                  <a:pt x="12129" y="7760"/>
                  <a:pt x="12013" y="7772"/>
                  <a:pt x="12134" y="7774"/>
                </a:cubicBezTo>
                <a:cubicBezTo>
                  <a:pt x="12126" y="7825"/>
                  <a:pt x="12055" y="7825"/>
                  <a:pt x="12046" y="7774"/>
                </a:cubicBezTo>
                <a:cubicBezTo>
                  <a:pt x="11985" y="7784"/>
                  <a:pt x="11969" y="7759"/>
                  <a:pt x="11929" y="7752"/>
                </a:cubicBezTo>
                <a:cubicBezTo>
                  <a:pt x="11901" y="7752"/>
                  <a:pt x="11907" y="7779"/>
                  <a:pt x="11900" y="7795"/>
                </a:cubicBezTo>
                <a:cubicBezTo>
                  <a:pt x="11818" y="7770"/>
                  <a:pt x="11748" y="7770"/>
                  <a:pt x="11666" y="7795"/>
                </a:cubicBezTo>
                <a:cubicBezTo>
                  <a:pt x="11640" y="7725"/>
                  <a:pt x="11762" y="7766"/>
                  <a:pt x="11754" y="7708"/>
                </a:cubicBezTo>
                <a:cubicBezTo>
                  <a:pt x="11668" y="7703"/>
                  <a:pt x="11652" y="7749"/>
                  <a:pt x="11607" y="7774"/>
                </a:cubicBezTo>
                <a:cubicBezTo>
                  <a:pt x="11609" y="7831"/>
                  <a:pt x="11744" y="7805"/>
                  <a:pt x="11666" y="7862"/>
                </a:cubicBezTo>
                <a:cubicBezTo>
                  <a:pt x="11631" y="7871"/>
                  <a:pt x="11651" y="7824"/>
                  <a:pt x="11637" y="7818"/>
                </a:cubicBezTo>
                <a:cubicBezTo>
                  <a:pt x="11599" y="7802"/>
                  <a:pt x="11473" y="7879"/>
                  <a:pt x="11548" y="7774"/>
                </a:cubicBezTo>
                <a:cubicBezTo>
                  <a:pt x="11496" y="7772"/>
                  <a:pt x="11487" y="7801"/>
                  <a:pt x="11431" y="7795"/>
                </a:cubicBezTo>
                <a:cubicBezTo>
                  <a:pt x="11465" y="7763"/>
                  <a:pt x="11465" y="7740"/>
                  <a:pt x="11431" y="7708"/>
                </a:cubicBezTo>
                <a:cubicBezTo>
                  <a:pt x="11396" y="7712"/>
                  <a:pt x="11406" y="7748"/>
                  <a:pt x="11402" y="7774"/>
                </a:cubicBezTo>
                <a:cubicBezTo>
                  <a:pt x="11296" y="7787"/>
                  <a:pt x="11205" y="7811"/>
                  <a:pt x="11109" y="7774"/>
                </a:cubicBezTo>
                <a:cubicBezTo>
                  <a:pt x="11095" y="7749"/>
                  <a:pt x="11163" y="7761"/>
                  <a:pt x="11167" y="7752"/>
                </a:cubicBezTo>
                <a:cubicBezTo>
                  <a:pt x="11178" y="7727"/>
                  <a:pt x="11078" y="7714"/>
                  <a:pt x="11050" y="7686"/>
                </a:cubicBezTo>
                <a:cubicBezTo>
                  <a:pt x="11069" y="7740"/>
                  <a:pt x="11109" y="7799"/>
                  <a:pt x="10992" y="7795"/>
                </a:cubicBezTo>
                <a:cubicBezTo>
                  <a:pt x="11017" y="7814"/>
                  <a:pt x="11009" y="7856"/>
                  <a:pt x="11050" y="7862"/>
                </a:cubicBezTo>
                <a:cubicBezTo>
                  <a:pt x="11109" y="7855"/>
                  <a:pt x="11142" y="7867"/>
                  <a:pt x="11138" y="7906"/>
                </a:cubicBezTo>
                <a:cubicBezTo>
                  <a:pt x="11046" y="7889"/>
                  <a:pt x="10940" y="7878"/>
                  <a:pt x="10816" y="7906"/>
                </a:cubicBezTo>
                <a:cubicBezTo>
                  <a:pt x="10800" y="7902"/>
                  <a:pt x="10768" y="7864"/>
                  <a:pt x="10757" y="7862"/>
                </a:cubicBezTo>
                <a:cubicBezTo>
                  <a:pt x="10740" y="7859"/>
                  <a:pt x="10722" y="7886"/>
                  <a:pt x="10698" y="7884"/>
                </a:cubicBezTo>
                <a:cubicBezTo>
                  <a:pt x="10702" y="7884"/>
                  <a:pt x="10687" y="7863"/>
                  <a:pt x="10669" y="7862"/>
                </a:cubicBezTo>
                <a:cubicBezTo>
                  <a:pt x="10608" y="7860"/>
                  <a:pt x="10591" y="7886"/>
                  <a:pt x="10552" y="7884"/>
                </a:cubicBezTo>
                <a:cubicBezTo>
                  <a:pt x="10505" y="7882"/>
                  <a:pt x="10502" y="7867"/>
                  <a:pt x="10464" y="7862"/>
                </a:cubicBezTo>
                <a:cubicBezTo>
                  <a:pt x="10394" y="7852"/>
                  <a:pt x="10330" y="7867"/>
                  <a:pt x="10259" y="7862"/>
                </a:cubicBezTo>
                <a:cubicBezTo>
                  <a:pt x="10259" y="7862"/>
                  <a:pt x="10040" y="7799"/>
                  <a:pt x="9995" y="7841"/>
                </a:cubicBezTo>
                <a:cubicBezTo>
                  <a:pt x="9955" y="7877"/>
                  <a:pt x="9956" y="7840"/>
                  <a:pt x="9907" y="7841"/>
                </a:cubicBezTo>
                <a:cubicBezTo>
                  <a:pt x="9887" y="7841"/>
                  <a:pt x="9790" y="7889"/>
                  <a:pt x="9761" y="7862"/>
                </a:cubicBezTo>
                <a:cubicBezTo>
                  <a:pt x="9715" y="7820"/>
                  <a:pt x="9749" y="7882"/>
                  <a:pt x="9643" y="7862"/>
                </a:cubicBezTo>
                <a:cubicBezTo>
                  <a:pt x="9633" y="7860"/>
                  <a:pt x="9603" y="7841"/>
                  <a:pt x="9614" y="7841"/>
                </a:cubicBezTo>
                <a:cubicBezTo>
                  <a:pt x="9616" y="7841"/>
                  <a:pt x="9503" y="7894"/>
                  <a:pt x="9467" y="7862"/>
                </a:cubicBezTo>
                <a:cubicBezTo>
                  <a:pt x="9422" y="7820"/>
                  <a:pt x="9443" y="7867"/>
                  <a:pt x="9350" y="7862"/>
                </a:cubicBezTo>
                <a:cubicBezTo>
                  <a:pt x="9353" y="7862"/>
                  <a:pt x="9340" y="7841"/>
                  <a:pt x="9321" y="7841"/>
                </a:cubicBezTo>
                <a:cubicBezTo>
                  <a:pt x="9297" y="7839"/>
                  <a:pt x="9256" y="7836"/>
                  <a:pt x="9232" y="7841"/>
                </a:cubicBezTo>
                <a:cubicBezTo>
                  <a:pt x="9216" y="7844"/>
                  <a:pt x="9202" y="7862"/>
                  <a:pt x="9204" y="7862"/>
                </a:cubicBezTo>
                <a:cubicBezTo>
                  <a:pt x="9169" y="7866"/>
                  <a:pt x="9187" y="7842"/>
                  <a:pt x="9174" y="7841"/>
                </a:cubicBezTo>
                <a:cubicBezTo>
                  <a:pt x="9144" y="7836"/>
                  <a:pt x="9151" y="7862"/>
                  <a:pt x="9145" y="7862"/>
                </a:cubicBezTo>
                <a:cubicBezTo>
                  <a:pt x="9097" y="7861"/>
                  <a:pt x="9095" y="7844"/>
                  <a:pt x="9057" y="7841"/>
                </a:cubicBezTo>
                <a:cubicBezTo>
                  <a:pt x="9027" y="7836"/>
                  <a:pt x="8847" y="7862"/>
                  <a:pt x="8823" y="7841"/>
                </a:cubicBezTo>
                <a:cubicBezTo>
                  <a:pt x="8820" y="7839"/>
                  <a:pt x="8781" y="7803"/>
                  <a:pt x="8764" y="7818"/>
                </a:cubicBezTo>
                <a:cubicBezTo>
                  <a:pt x="8722" y="7857"/>
                  <a:pt x="8698" y="7772"/>
                  <a:pt x="8647" y="7818"/>
                </a:cubicBezTo>
                <a:cubicBezTo>
                  <a:pt x="8622" y="7841"/>
                  <a:pt x="8630" y="7824"/>
                  <a:pt x="8588" y="7818"/>
                </a:cubicBezTo>
                <a:cubicBezTo>
                  <a:pt x="8486" y="7805"/>
                  <a:pt x="8394" y="7829"/>
                  <a:pt x="8295" y="7818"/>
                </a:cubicBezTo>
                <a:cubicBezTo>
                  <a:pt x="8289" y="7810"/>
                  <a:pt x="8339" y="7784"/>
                  <a:pt x="8324" y="7774"/>
                </a:cubicBezTo>
                <a:cubicBezTo>
                  <a:pt x="8242" y="7719"/>
                  <a:pt x="8138" y="7799"/>
                  <a:pt x="8031" y="7818"/>
                </a:cubicBezTo>
                <a:cubicBezTo>
                  <a:pt x="8110" y="7761"/>
                  <a:pt x="7996" y="7752"/>
                  <a:pt x="8002" y="7686"/>
                </a:cubicBezTo>
                <a:cubicBezTo>
                  <a:pt x="8062" y="7642"/>
                  <a:pt x="8060" y="7696"/>
                  <a:pt x="8119" y="7708"/>
                </a:cubicBezTo>
                <a:cubicBezTo>
                  <a:pt x="8172" y="7664"/>
                  <a:pt x="8063" y="7674"/>
                  <a:pt x="8031" y="7642"/>
                </a:cubicBezTo>
                <a:cubicBezTo>
                  <a:pt x="8025" y="7635"/>
                  <a:pt x="8040" y="7602"/>
                  <a:pt x="8031" y="7598"/>
                </a:cubicBezTo>
                <a:cubicBezTo>
                  <a:pt x="8010" y="7588"/>
                  <a:pt x="7967" y="7605"/>
                  <a:pt x="7943" y="7598"/>
                </a:cubicBezTo>
                <a:cubicBezTo>
                  <a:pt x="7956" y="7545"/>
                  <a:pt x="7890" y="7550"/>
                  <a:pt x="7914" y="7488"/>
                </a:cubicBezTo>
                <a:cubicBezTo>
                  <a:pt x="7832" y="7520"/>
                  <a:pt x="7866" y="7580"/>
                  <a:pt x="7943" y="7598"/>
                </a:cubicBezTo>
                <a:cubicBezTo>
                  <a:pt x="7936" y="7622"/>
                  <a:pt x="7885" y="7613"/>
                  <a:pt x="7885" y="7642"/>
                </a:cubicBezTo>
                <a:cubicBezTo>
                  <a:pt x="7895" y="7673"/>
                  <a:pt x="7936" y="7644"/>
                  <a:pt x="7943" y="7620"/>
                </a:cubicBezTo>
                <a:cubicBezTo>
                  <a:pt x="7975" y="7625"/>
                  <a:pt x="7963" y="7664"/>
                  <a:pt x="8002" y="7664"/>
                </a:cubicBezTo>
                <a:cubicBezTo>
                  <a:pt x="7948" y="7712"/>
                  <a:pt x="7772" y="7668"/>
                  <a:pt x="7709" y="7708"/>
                </a:cubicBezTo>
                <a:cubicBezTo>
                  <a:pt x="7623" y="7728"/>
                  <a:pt x="7700" y="7789"/>
                  <a:pt x="7651" y="7795"/>
                </a:cubicBezTo>
                <a:cubicBezTo>
                  <a:pt x="7539" y="7833"/>
                  <a:pt x="7622" y="7731"/>
                  <a:pt x="7621" y="7730"/>
                </a:cubicBezTo>
                <a:cubicBezTo>
                  <a:pt x="7586" y="7709"/>
                  <a:pt x="7612" y="7715"/>
                  <a:pt x="7651" y="7708"/>
                </a:cubicBezTo>
                <a:cubicBezTo>
                  <a:pt x="7627" y="7689"/>
                  <a:pt x="7618" y="7658"/>
                  <a:pt x="7621" y="7620"/>
                </a:cubicBezTo>
                <a:cubicBezTo>
                  <a:pt x="7657" y="7629"/>
                  <a:pt x="7681" y="7649"/>
                  <a:pt x="7679" y="7686"/>
                </a:cubicBezTo>
                <a:cubicBezTo>
                  <a:pt x="7776" y="7673"/>
                  <a:pt x="7899" y="7603"/>
                  <a:pt x="7826" y="7532"/>
                </a:cubicBezTo>
                <a:cubicBezTo>
                  <a:pt x="7710" y="7540"/>
                  <a:pt x="7871" y="7649"/>
                  <a:pt x="7709" y="7642"/>
                </a:cubicBezTo>
                <a:cubicBezTo>
                  <a:pt x="7714" y="7553"/>
                  <a:pt x="7713" y="7552"/>
                  <a:pt x="7621" y="7575"/>
                </a:cubicBezTo>
                <a:cubicBezTo>
                  <a:pt x="7636" y="7520"/>
                  <a:pt x="7671" y="7490"/>
                  <a:pt x="7562" y="7488"/>
                </a:cubicBezTo>
                <a:cubicBezTo>
                  <a:pt x="7554" y="7527"/>
                  <a:pt x="7590" y="7533"/>
                  <a:pt x="7592" y="7509"/>
                </a:cubicBezTo>
                <a:cubicBezTo>
                  <a:pt x="7684" y="7541"/>
                  <a:pt x="7440" y="7599"/>
                  <a:pt x="7592" y="7620"/>
                </a:cubicBezTo>
                <a:cubicBezTo>
                  <a:pt x="7548" y="7707"/>
                  <a:pt x="7469" y="7526"/>
                  <a:pt x="7445" y="7598"/>
                </a:cubicBezTo>
                <a:cubicBezTo>
                  <a:pt x="7416" y="7598"/>
                  <a:pt x="7422" y="7571"/>
                  <a:pt x="7416" y="7554"/>
                </a:cubicBezTo>
                <a:cubicBezTo>
                  <a:pt x="7316" y="7563"/>
                  <a:pt x="7378" y="7613"/>
                  <a:pt x="7269" y="7575"/>
                </a:cubicBezTo>
                <a:cubicBezTo>
                  <a:pt x="7269" y="7590"/>
                  <a:pt x="7269" y="7605"/>
                  <a:pt x="7269" y="7620"/>
                </a:cubicBezTo>
                <a:cubicBezTo>
                  <a:pt x="7302" y="7652"/>
                  <a:pt x="7395" y="7631"/>
                  <a:pt x="7504" y="7620"/>
                </a:cubicBezTo>
                <a:cubicBezTo>
                  <a:pt x="7476" y="7660"/>
                  <a:pt x="7467" y="7749"/>
                  <a:pt x="7386" y="7686"/>
                </a:cubicBezTo>
                <a:cubicBezTo>
                  <a:pt x="7392" y="7704"/>
                  <a:pt x="7416" y="7708"/>
                  <a:pt x="7416" y="7730"/>
                </a:cubicBezTo>
                <a:cubicBezTo>
                  <a:pt x="7480" y="7734"/>
                  <a:pt x="7509" y="7712"/>
                  <a:pt x="7504" y="7664"/>
                </a:cubicBezTo>
                <a:cubicBezTo>
                  <a:pt x="7572" y="7658"/>
                  <a:pt x="7536" y="7727"/>
                  <a:pt x="7592" y="7730"/>
                </a:cubicBezTo>
                <a:cubicBezTo>
                  <a:pt x="7575" y="7751"/>
                  <a:pt x="7510" y="7763"/>
                  <a:pt x="7562" y="7774"/>
                </a:cubicBezTo>
                <a:cubicBezTo>
                  <a:pt x="7549" y="7823"/>
                  <a:pt x="7515" y="7754"/>
                  <a:pt x="7504" y="7752"/>
                </a:cubicBezTo>
                <a:cubicBezTo>
                  <a:pt x="7462" y="7748"/>
                  <a:pt x="7433" y="7798"/>
                  <a:pt x="7357" y="7774"/>
                </a:cubicBezTo>
                <a:cubicBezTo>
                  <a:pt x="7418" y="7730"/>
                  <a:pt x="7337" y="7715"/>
                  <a:pt x="7269" y="7708"/>
                </a:cubicBezTo>
                <a:cubicBezTo>
                  <a:pt x="7270" y="7730"/>
                  <a:pt x="7305" y="7725"/>
                  <a:pt x="7327" y="7730"/>
                </a:cubicBezTo>
                <a:cubicBezTo>
                  <a:pt x="7293" y="7792"/>
                  <a:pt x="7070" y="7792"/>
                  <a:pt x="7035" y="7730"/>
                </a:cubicBezTo>
                <a:cubicBezTo>
                  <a:pt x="6934" y="7766"/>
                  <a:pt x="6656" y="7772"/>
                  <a:pt x="6595" y="7708"/>
                </a:cubicBezTo>
                <a:cubicBezTo>
                  <a:pt x="6531" y="7748"/>
                  <a:pt x="6389" y="7730"/>
                  <a:pt x="6360" y="7795"/>
                </a:cubicBezTo>
                <a:cubicBezTo>
                  <a:pt x="6299" y="7784"/>
                  <a:pt x="6277" y="7742"/>
                  <a:pt x="6185" y="7752"/>
                </a:cubicBezTo>
                <a:cubicBezTo>
                  <a:pt x="6188" y="7793"/>
                  <a:pt x="6284" y="7766"/>
                  <a:pt x="6302" y="7795"/>
                </a:cubicBezTo>
                <a:cubicBezTo>
                  <a:pt x="6282" y="7825"/>
                  <a:pt x="6224" y="7785"/>
                  <a:pt x="6155" y="7818"/>
                </a:cubicBezTo>
                <a:cubicBezTo>
                  <a:pt x="6148" y="7773"/>
                  <a:pt x="6026" y="7813"/>
                  <a:pt x="6038" y="7752"/>
                </a:cubicBezTo>
                <a:cubicBezTo>
                  <a:pt x="5985" y="7764"/>
                  <a:pt x="5916" y="7763"/>
                  <a:pt x="5892" y="7795"/>
                </a:cubicBezTo>
                <a:cubicBezTo>
                  <a:pt x="5821" y="7721"/>
                  <a:pt x="5709" y="7805"/>
                  <a:pt x="5628" y="7730"/>
                </a:cubicBezTo>
                <a:cubicBezTo>
                  <a:pt x="5485" y="7767"/>
                  <a:pt x="5356" y="7762"/>
                  <a:pt x="5218" y="7752"/>
                </a:cubicBezTo>
                <a:cubicBezTo>
                  <a:pt x="5170" y="7749"/>
                  <a:pt x="5183" y="7748"/>
                  <a:pt x="5159" y="7730"/>
                </a:cubicBezTo>
                <a:cubicBezTo>
                  <a:pt x="5096" y="7685"/>
                  <a:pt x="5129" y="7755"/>
                  <a:pt x="5041" y="7730"/>
                </a:cubicBezTo>
                <a:cubicBezTo>
                  <a:pt x="5031" y="7727"/>
                  <a:pt x="5041" y="7710"/>
                  <a:pt x="5012" y="7708"/>
                </a:cubicBezTo>
                <a:cubicBezTo>
                  <a:pt x="4990" y="7707"/>
                  <a:pt x="4828" y="7727"/>
                  <a:pt x="4807" y="7708"/>
                </a:cubicBezTo>
                <a:cubicBezTo>
                  <a:pt x="4781" y="7683"/>
                  <a:pt x="4767" y="7697"/>
                  <a:pt x="4719" y="7686"/>
                </a:cubicBezTo>
                <a:cubicBezTo>
                  <a:pt x="4705" y="7683"/>
                  <a:pt x="4687" y="7664"/>
                  <a:pt x="4690" y="7664"/>
                </a:cubicBezTo>
                <a:cubicBezTo>
                  <a:pt x="4654" y="7661"/>
                  <a:pt x="4675" y="7683"/>
                  <a:pt x="4661" y="7686"/>
                </a:cubicBezTo>
                <a:cubicBezTo>
                  <a:pt x="4654" y="7688"/>
                  <a:pt x="4515" y="7658"/>
                  <a:pt x="4426" y="7664"/>
                </a:cubicBezTo>
                <a:cubicBezTo>
                  <a:pt x="4373" y="7667"/>
                  <a:pt x="4344" y="7694"/>
                  <a:pt x="4279" y="7686"/>
                </a:cubicBezTo>
                <a:cubicBezTo>
                  <a:pt x="4276" y="7603"/>
                  <a:pt x="4337" y="7568"/>
                  <a:pt x="4426" y="7554"/>
                </a:cubicBezTo>
                <a:cubicBezTo>
                  <a:pt x="4430" y="7513"/>
                  <a:pt x="4446" y="7481"/>
                  <a:pt x="4485" y="7466"/>
                </a:cubicBezTo>
                <a:cubicBezTo>
                  <a:pt x="4422" y="7418"/>
                  <a:pt x="4344" y="7381"/>
                  <a:pt x="4221" y="7377"/>
                </a:cubicBezTo>
                <a:cubicBezTo>
                  <a:pt x="4184" y="7352"/>
                  <a:pt x="4199" y="7250"/>
                  <a:pt x="4104" y="7246"/>
                </a:cubicBezTo>
                <a:cubicBezTo>
                  <a:pt x="4053" y="7244"/>
                  <a:pt x="4097" y="7178"/>
                  <a:pt x="3986" y="7202"/>
                </a:cubicBezTo>
                <a:cubicBezTo>
                  <a:pt x="4007" y="7055"/>
                  <a:pt x="3838" y="7049"/>
                  <a:pt x="3811" y="6938"/>
                </a:cubicBezTo>
                <a:cubicBezTo>
                  <a:pt x="3653" y="6946"/>
                  <a:pt x="3687" y="6810"/>
                  <a:pt x="3546" y="6805"/>
                </a:cubicBezTo>
                <a:cubicBezTo>
                  <a:pt x="3599" y="6769"/>
                  <a:pt x="3727" y="6778"/>
                  <a:pt x="3840" y="6784"/>
                </a:cubicBezTo>
                <a:cubicBezTo>
                  <a:pt x="3965" y="6790"/>
                  <a:pt x="4085" y="6833"/>
                  <a:pt x="4191" y="6827"/>
                </a:cubicBezTo>
                <a:cubicBezTo>
                  <a:pt x="4201" y="6798"/>
                  <a:pt x="4179" y="6794"/>
                  <a:pt x="4162" y="6784"/>
                </a:cubicBezTo>
                <a:cubicBezTo>
                  <a:pt x="4128" y="6763"/>
                  <a:pt x="4098" y="6774"/>
                  <a:pt x="4045" y="6762"/>
                </a:cubicBezTo>
                <a:cubicBezTo>
                  <a:pt x="4031" y="6758"/>
                  <a:pt x="3996" y="6720"/>
                  <a:pt x="3986" y="6717"/>
                </a:cubicBezTo>
                <a:cubicBezTo>
                  <a:pt x="3949" y="6711"/>
                  <a:pt x="3907" y="6723"/>
                  <a:pt x="3869" y="6717"/>
                </a:cubicBezTo>
                <a:cubicBezTo>
                  <a:pt x="3836" y="6702"/>
                  <a:pt x="3759" y="6610"/>
                  <a:pt x="3693" y="6607"/>
                </a:cubicBezTo>
                <a:cubicBezTo>
                  <a:pt x="3659" y="6606"/>
                  <a:pt x="3615" y="6523"/>
                  <a:pt x="3576" y="6498"/>
                </a:cubicBezTo>
                <a:cubicBezTo>
                  <a:pt x="3565" y="6490"/>
                  <a:pt x="3531" y="6502"/>
                  <a:pt x="3517" y="6498"/>
                </a:cubicBezTo>
                <a:cubicBezTo>
                  <a:pt x="3485" y="6484"/>
                  <a:pt x="3463" y="6429"/>
                  <a:pt x="3430" y="6409"/>
                </a:cubicBezTo>
                <a:cubicBezTo>
                  <a:pt x="3419" y="6404"/>
                  <a:pt x="3379" y="6417"/>
                  <a:pt x="3371" y="6409"/>
                </a:cubicBezTo>
                <a:cubicBezTo>
                  <a:pt x="3335" y="6376"/>
                  <a:pt x="3273" y="6344"/>
                  <a:pt x="3254" y="6278"/>
                </a:cubicBezTo>
                <a:cubicBezTo>
                  <a:pt x="3375" y="6258"/>
                  <a:pt x="3494" y="6238"/>
                  <a:pt x="3605" y="6212"/>
                </a:cubicBezTo>
                <a:cubicBezTo>
                  <a:pt x="3600" y="6186"/>
                  <a:pt x="3596" y="6160"/>
                  <a:pt x="3576" y="6145"/>
                </a:cubicBezTo>
                <a:cubicBezTo>
                  <a:pt x="3559" y="6132"/>
                  <a:pt x="3503" y="6137"/>
                  <a:pt x="3488" y="6123"/>
                </a:cubicBezTo>
                <a:cubicBezTo>
                  <a:pt x="3479" y="6116"/>
                  <a:pt x="3498" y="6086"/>
                  <a:pt x="3488" y="6079"/>
                </a:cubicBezTo>
                <a:cubicBezTo>
                  <a:pt x="3460" y="6062"/>
                  <a:pt x="3452" y="6059"/>
                  <a:pt x="3430" y="6035"/>
                </a:cubicBezTo>
                <a:cubicBezTo>
                  <a:pt x="3405" y="6009"/>
                  <a:pt x="3366" y="5994"/>
                  <a:pt x="3341" y="5969"/>
                </a:cubicBezTo>
                <a:cubicBezTo>
                  <a:pt x="3322" y="5949"/>
                  <a:pt x="3331" y="5922"/>
                  <a:pt x="3313" y="5903"/>
                </a:cubicBezTo>
                <a:cubicBezTo>
                  <a:pt x="3284" y="5873"/>
                  <a:pt x="3248" y="5848"/>
                  <a:pt x="3225" y="5815"/>
                </a:cubicBezTo>
                <a:cubicBezTo>
                  <a:pt x="3119" y="5820"/>
                  <a:pt x="3117" y="5748"/>
                  <a:pt x="3019" y="5748"/>
                </a:cubicBezTo>
                <a:cubicBezTo>
                  <a:pt x="3003" y="5701"/>
                  <a:pt x="3075" y="5717"/>
                  <a:pt x="3078" y="5683"/>
                </a:cubicBezTo>
                <a:cubicBezTo>
                  <a:pt x="3148" y="5662"/>
                  <a:pt x="2949" y="5603"/>
                  <a:pt x="3019" y="5551"/>
                </a:cubicBezTo>
                <a:cubicBezTo>
                  <a:pt x="3021" y="5549"/>
                  <a:pt x="3078" y="5551"/>
                  <a:pt x="3078" y="5551"/>
                </a:cubicBezTo>
                <a:cubicBezTo>
                  <a:pt x="3031" y="5423"/>
                  <a:pt x="2884" y="5387"/>
                  <a:pt x="2726" y="5309"/>
                </a:cubicBezTo>
                <a:cubicBezTo>
                  <a:pt x="2735" y="5230"/>
                  <a:pt x="2783" y="5193"/>
                  <a:pt x="2638" y="5199"/>
                </a:cubicBezTo>
                <a:cubicBezTo>
                  <a:pt x="2655" y="5186"/>
                  <a:pt x="2654" y="5170"/>
                  <a:pt x="2667" y="5154"/>
                </a:cubicBezTo>
                <a:cubicBezTo>
                  <a:pt x="2679" y="5141"/>
                  <a:pt x="2705" y="5115"/>
                  <a:pt x="2697" y="5089"/>
                </a:cubicBezTo>
                <a:cubicBezTo>
                  <a:pt x="2681" y="5041"/>
                  <a:pt x="2663" y="5068"/>
                  <a:pt x="2726" y="5023"/>
                </a:cubicBezTo>
                <a:cubicBezTo>
                  <a:pt x="2731" y="4975"/>
                  <a:pt x="2702" y="4953"/>
                  <a:pt x="2638" y="4956"/>
                </a:cubicBezTo>
                <a:cubicBezTo>
                  <a:pt x="2620" y="4936"/>
                  <a:pt x="2662" y="4862"/>
                  <a:pt x="2638" y="4847"/>
                </a:cubicBezTo>
                <a:cubicBezTo>
                  <a:pt x="2583" y="4813"/>
                  <a:pt x="2652" y="4817"/>
                  <a:pt x="2638" y="4780"/>
                </a:cubicBezTo>
                <a:cubicBezTo>
                  <a:pt x="2604" y="4694"/>
                  <a:pt x="2560" y="4646"/>
                  <a:pt x="2374" y="4649"/>
                </a:cubicBezTo>
                <a:cubicBezTo>
                  <a:pt x="2375" y="4610"/>
                  <a:pt x="2353" y="4592"/>
                  <a:pt x="2316" y="4583"/>
                </a:cubicBezTo>
                <a:cubicBezTo>
                  <a:pt x="2376" y="4502"/>
                  <a:pt x="2264" y="4493"/>
                  <a:pt x="2286" y="4384"/>
                </a:cubicBezTo>
                <a:cubicBezTo>
                  <a:pt x="2265" y="4364"/>
                  <a:pt x="2234" y="4350"/>
                  <a:pt x="2199" y="4340"/>
                </a:cubicBezTo>
                <a:cubicBezTo>
                  <a:pt x="2203" y="4315"/>
                  <a:pt x="2192" y="4301"/>
                  <a:pt x="2169" y="4297"/>
                </a:cubicBezTo>
                <a:cubicBezTo>
                  <a:pt x="2194" y="4271"/>
                  <a:pt x="2208" y="4236"/>
                  <a:pt x="2199" y="4186"/>
                </a:cubicBezTo>
                <a:cubicBezTo>
                  <a:pt x="2195" y="4138"/>
                  <a:pt x="2074" y="4177"/>
                  <a:pt x="2023" y="4165"/>
                </a:cubicBezTo>
                <a:cubicBezTo>
                  <a:pt x="2039" y="4077"/>
                  <a:pt x="1900" y="3994"/>
                  <a:pt x="1994" y="3922"/>
                </a:cubicBezTo>
                <a:cubicBezTo>
                  <a:pt x="1945" y="3863"/>
                  <a:pt x="1903" y="3799"/>
                  <a:pt x="1876" y="3724"/>
                </a:cubicBezTo>
                <a:cubicBezTo>
                  <a:pt x="1828" y="3679"/>
                  <a:pt x="1735" y="3669"/>
                  <a:pt x="1671" y="3636"/>
                </a:cubicBezTo>
                <a:cubicBezTo>
                  <a:pt x="1671" y="3585"/>
                  <a:pt x="1671" y="3533"/>
                  <a:pt x="1671" y="3481"/>
                </a:cubicBezTo>
                <a:cubicBezTo>
                  <a:pt x="1540" y="3279"/>
                  <a:pt x="1213" y="3223"/>
                  <a:pt x="1202" y="2931"/>
                </a:cubicBezTo>
                <a:cubicBezTo>
                  <a:pt x="1161" y="2880"/>
                  <a:pt x="1112" y="2832"/>
                  <a:pt x="1056" y="2777"/>
                </a:cubicBezTo>
                <a:cubicBezTo>
                  <a:pt x="1040" y="2762"/>
                  <a:pt x="1009" y="2747"/>
                  <a:pt x="997" y="2733"/>
                </a:cubicBezTo>
                <a:cubicBezTo>
                  <a:pt x="989" y="2725"/>
                  <a:pt x="1006" y="2694"/>
                  <a:pt x="997" y="2689"/>
                </a:cubicBezTo>
                <a:cubicBezTo>
                  <a:pt x="950" y="2660"/>
                  <a:pt x="976" y="2602"/>
                  <a:pt x="938" y="2557"/>
                </a:cubicBezTo>
                <a:cubicBezTo>
                  <a:pt x="902" y="2515"/>
                  <a:pt x="878" y="2383"/>
                  <a:pt x="791" y="2359"/>
                </a:cubicBezTo>
                <a:cubicBezTo>
                  <a:pt x="800" y="2273"/>
                  <a:pt x="716" y="2185"/>
                  <a:pt x="791" y="2117"/>
                </a:cubicBezTo>
                <a:cubicBezTo>
                  <a:pt x="746" y="2071"/>
                  <a:pt x="740" y="1995"/>
                  <a:pt x="645" y="1984"/>
                </a:cubicBezTo>
                <a:cubicBezTo>
                  <a:pt x="666" y="1917"/>
                  <a:pt x="595" y="1920"/>
                  <a:pt x="616" y="1852"/>
                </a:cubicBezTo>
                <a:cubicBezTo>
                  <a:pt x="554" y="1811"/>
                  <a:pt x="550" y="1726"/>
                  <a:pt x="469" y="1698"/>
                </a:cubicBezTo>
                <a:cubicBezTo>
                  <a:pt x="452" y="1410"/>
                  <a:pt x="154" y="1334"/>
                  <a:pt x="88" y="1082"/>
                </a:cubicBezTo>
                <a:cubicBezTo>
                  <a:pt x="62" y="1043"/>
                  <a:pt x="18" y="1018"/>
                  <a:pt x="0" y="973"/>
                </a:cubicBezTo>
                <a:cubicBezTo>
                  <a:pt x="24" y="943"/>
                  <a:pt x="9" y="892"/>
                  <a:pt x="30" y="862"/>
                </a:cubicBezTo>
                <a:cubicBezTo>
                  <a:pt x="43" y="843"/>
                  <a:pt x="102" y="835"/>
                  <a:pt x="118" y="818"/>
                </a:cubicBezTo>
                <a:cubicBezTo>
                  <a:pt x="137" y="797"/>
                  <a:pt x="124" y="769"/>
                  <a:pt x="147" y="753"/>
                </a:cubicBezTo>
                <a:cubicBezTo>
                  <a:pt x="156" y="745"/>
                  <a:pt x="198" y="760"/>
                  <a:pt x="205" y="753"/>
                </a:cubicBezTo>
                <a:cubicBezTo>
                  <a:pt x="213" y="745"/>
                  <a:pt x="226" y="712"/>
                  <a:pt x="234" y="708"/>
                </a:cubicBezTo>
                <a:cubicBezTo>
                  <a:pt x="246" y="703"/>
                  <a:pt x="286" y="715"/>
                  <a:pt x="294" y="708"/>
                </a:cubicBezTo>
                <a:cubicBezTo>
                  <a:pt x="296" y="706"/>
                  <a:pt x="290" y="687"/>
                  <a:pt x="294" y="686"/>
                </a:cubicBezTo>
                <a:cubicBezTo>
                  <a:pt x="304" y="682"/>
                  <a:pt x="345" y="692"/>
                  <a:pt x="352" y="686"/>
                </a:cubicBezTo>
                <a:cubicBezTo>
                  <a:pt x="376" y="664"/>
                  <a:pt x="378" y="658"/>
                  <a:pt x="411" y="642"/>
                </a:cubicBezTo>
                <a:cubicBezTo>
                  <a:pt x="421" y="637"/>
                  <a:pt x="490" y="627"/>
                  <a:pt x="499" y="621"/>
                </a:cubicBezTo>
                <a:cubicBezTo>
                  <a:pt x="501" y="617"/>
                  <a:pt x="495" y="600"/>
                  <a:pt x="499" y="598"/>
                </a:cubicBezTo>
                <a:cubicBezTo>
                  <a:pt x="509" y="594"/>
                  <a:pt x="551" y="604"/>
                  <a:pt x="557" y="598"/>
                </a:cubicBezTo>
                <a:cubicBezTo>
                  <a:pt x="560" y="595"/>
                  <a:pt x="553" y="578"/>
                  <a:pt x="557" y="575"/>
                </a:cubicBezTo>
                <a:cubicBezTo>
                  <a:pt x="568" y="571"/>
                  <a:pt x="608" y="583"/>
                  <a:pt x="616" y="575"/>
                </a:cubicBezTo>
                <a:cubicBezTo>
                  <a:pt x="652" y="543"/>
                  <a:pt x="677" y="535"/>
                  <a:pt x="762" y="510"/>
                </a:cubicBezTo>
                <a:cubicBezTo>
                  <a:pt x="818" y="493"/>
                  <a:pt x="915" y="471"/>
                  <a:pt x="997" y="444"/>
                </a:cubicBezTo>
                <a:cubicBezTo>
                  <a:pt x="1015" y="438"/>
                  <a:pt x="1037" y="431"/>
                  <a:pt x="1056" y="422"/>
                </a:cubicBezTo>
                <a:cubicBezTo>
                  <a:pt x="1084" y="408"/>
                  <a:pt x="1102" y="408"/>
                  <a:pt x="1144" y="400"/>
                </a:cubicBezTo>
                <a:cubicBezTo>
                  <a:pt x="1170" y="395"/>
                  <a:pt x="1194" y="385"/>
                  <a:pt x="1231" y="378"/>
                </a:cubicBezTo>
                <a:cubicBezTo>
                  <a:pt x="1284" y="368"/>
                  <a:pt x="1411" y="347"/>
                  <a:pt x="1524" y="333"/>
                </a:cubicBezTo>
                <a:cubicBezTo>
                  <a:pt x="1569" y="328"/>
                  <a:pt x="1576" y="315"/>
                  <a:pt x="1612" y="312"/>
                </a:cubicBezTo>
                <a:cubicBezTo>
                  <a:pt x="1806" y="295"/>
                  <a:pt x="2006" y="307"/>
                  <a:pt x="2199" y="333"/>
                </a:cubicBezTo>
                <a:cubicBezTo>
                  <a:pt x="2262" y="342"/>
                  <a:pt x="2318" y="343"/>
                  <a:pt x="2433" y="355"/>
                </a:cubicBezTo>
                <a:cubicBezTo>
                  <a:pt x="2569" y="370"/>
                  <a:pt x="2698" y="423"/>
                  <a:pt x="2843" y="444"/>
                </a:cubicBezTo>
                <a:cubicBezTo>
                  <a:pt x="2875" y="448"/>
                  <a:pt x="3053" y="421"/>
                  <a:pt x="3078" y="444"/>
                </a:cubicBezTo>
                <a:cubicBezTo>
                  <a:pt x="3108" y="472"/>
                  <a:pt x="3129" y="453"/>
                  <a:pt x="3225" y="466"/>
                </a:cubicBezTo>
                <a:cubicBezTo>
                  <a:pt x="3226" y="466"/>
                  <a:pt x="3222" y="487"/>
                  <a:pt x="3225" y="488"/>
                </a:cubicBezTo>
                <a:cubicBezTo>
                  <a:pt x="3253" y="493"/>
                  <a:pt x="3318" y="475"/>
                  <a:pt x="3341" y="488"/>
                </a:cubicBezTo>
                <a:cubicBezTo>
                  <a:pt x="3344" y="489"/>
                  <a:pt x="3340" y="510"/>
                  <a:pt x="3341" y="510"/>
                </a:cubicBezTo>
                <a:cubicBezTo>
                  <a:pt x="3378" y="515"/>
                  <a:pt x="3424" y="501"/>
                  <a:pt x="3459" y="510"/>
                </a:cubicBezTo>
                <a:cubicBezTo>
                  <a:pt x="3470" y="513"/>
                  <a:pt x="3459" y="531"/>
                  <a:pt x="3488" y="532"/>
                </a:cubicBezTo>
                <a:cubicBezTo>
                  <a:pt x="3514" y="533"/>
                  <a:pt x="3566" y="558"/>
                  <a:pt x="3605" y="575"/>
                </a:cubicBezTo>
                <a:cubicBezTo>
                  <a:pt x="3619" y="582"/>
                  <a:pt x="3697" y="593"/>
                  <a:pt x="3722" y="621"/>
                </a:cubicBezTo>
                <a:cubicBezTo>
                  <a:pt x="3834" y="577"/>
                  <a:pt x="3887" y="630"/>
                  <a:pt x="4074" y="621"/>
                </a:cubicBezTo>
                <a:cubicBezTo>
                  <a:pt x="4101" y="604"/>
                  <a:pt x="4119" y="580"/>
                  <a:pt x="4133" y="554"/>
                </a:cubicBezTo>
                <a:cubicBezTo>
                  <a:pt x="4182" y="593"/>
                  <a:pt x="4232" y="534"/>
                  <a:pt x="4338" y="554"/>
                </a:cubicBezTo>
                <a:cubicBezTo>
                  <a:pt x="4329" y="642"/>
                  <a:pt x="4543" y="562"/>
                  <a:pt x="4485" y="686"/>
                </a:cubicBezTo>
                <a:cubicBezTo>
                  <a:pt x="4623" y="695"/>
                  <a:pt x="4729" y="679"/>
                  <a:pt x="4837" y="664"/>
                </a:cubicBezTo>
                <a:cubicBezTo>
                  <a:pt x="4927" y="647"/>
                  <a:pt x="4893" y="724"/>
                  <a:pt x="4983" y="708"/>
                </a:cubicBezTo>
                <a:cubicBezTo>
                  <a:pt x="5034" y="688"/>
                  <a:pt x="5048" y="639"/>
                  <a:pt x="5041" y="575"/>
                </a:cubicBezTo>
                <a:cubicBezTo>
                  <a:pt x="5192" y="543"/>
                  <a:pt x="5257" y="543"/>
                  <a:pt x="5422" y="554"/>
                </a:cubicBezTo>
                <a:cubicBezTo>
                  <a:pt x="5461" y="598"/>
                  <a:pt x="5519" y="628"/>
                  <a:pt x="5598" y="642"/>
                </a:cubicBezTo>
                <a:cubicBezTo>
                  <a:pt x="5689" y="658"/>
                  <a:pt x="5635" y="567"/>
                  <a:pt x="5745" y="598"/>
                </a:cubicBezTo>
                <a:cubicBezTo>
                  <a:pt x="5748" y="658"/>
                  <a:pt x="5697" y="642"/>
                  <a:pt x="5745" y="686"/>
                </a:cubicBezTo>
                <a:cubicBezTo>
                  <a:pt x="5815" y="654"/>
                  <a:pt x="5884" y="684"/>
                  <a:pt x="5950" y="664"/>
                </a:cubicBezTo>
                <a:cubicBezTo>
                  <a:pt x="5953" y="662"/>
                  <a:pt x="6008" y="643"/>
                  <a:pt x="6009" y="642"/>
                </a:cubicBezTo>
                <a:cubicBezTo>
                  <a:pt x="6014" y="632"/>
                  <a:pt x="6000" y="604"/>
                  <a:pt x="6009" y="598"/>
                </a:cubicBezTo>
                <a:cubicBezTo>
                  <a:pt x="6018" y="591"/>
                  <a:pt x="6059" y="606"/>
                  <a:pt x="6068" y="598"/>
                </a:cubicBezTo>
                <a:cubicBezTo>
                  <a:pt x="6085" y="582"/>
                  <a:pt x="6089" y="556"/>
                  <a:pt x="6126" y="554"/>
                </a:cubicBezTo>
                <a:cubicBezTo>
                  <a:pt x="6103" y="534"/>
                  <a:pt x="6095" y="505"/>
                  <a:pt x="6097" y="466"/>
                </a:cubicBezTo>
                <a:cubicBezTo>
                  <a:pt x="6191" y="471"/>
                  <a:pt x="6221" y="427"/>
                  <a:pt x="6331" y="444"/>
                </a:cubicBezTo>
                <a:cubicBezTo>
                  <a:pt x="6355" y="517"/>
                  <a:pt x="6525" y="563"/>
                  <a:pt x="6448" y="642"/>
                </a:cubicBezTo>
                <a:cubicBezTo>
                  <a:pt x="6456" y="687"/>
                  <a:pt x="6527" y="686"/>
                  <a:pt x="6566" y="708"/>
                </a:cubicBezTo>
                <a:cubicBezTo>
                  <a:pt x="6599" y="719"/>
                  <a:pt x="6583" y="667"/>
                  <a:pt x="6595" y="664"/>
                </a:cubicBezTo>
                <a:cubicBezTo>
                  <a:pt x="6640" y="654"/>
                  <a:pt x="6696" y="673"/>
                  <a:pt x="6742" y="664"/>
                </a:cubicBezTo>
                <a:cubicBezTo>
                  <a:pt x="6816" y="649"/>
                  <a:pt x="6792" y="609"/>
                  <a:pt x="6859" y="598"/>
                </a:cubicBezTo>
                <a:cubicBezTo>
                  <a:pt x="6987" y="621"/>
                  <a:pt x="7201" y="692"/>
                  <a:pt x="7269" y="575"/>
                </a:cubicBezTo>
                <a:cubicBezTo>
                  <a:pt x="7291" y="501"/>
                  <a:pt x="7161" y="540"/>
                  <a:pt x="7152" y="488"/>
                </a:cubicBezTo>
                <a:cubicBezTo>
                  <a:pt x="7136" y="439"/>
                  <a:pt x="7208" y="457"/>
                  <a:pt x="7210" y="422"/>
                </a:cubicBezTo>
                <a:cubicBezTo>
                  <a:pt x="7358" y="423"/>
                  <a:pt x="7470" y="463"/>
                  <a:pt x="7562" y="532"/>
                </a:cubicBezTo>
                <a:cubicBezTo>
                  <a:pt x="7624" y="579"/>
                  <a:pt x="7650" y="588"/>
                  <a:pt x="7651" y="664"/>
                </a:cubicBezTo>
                <a:cubicBezTo>
                  <a:pt x="7740" y="666"/>
                  <a:pt x="7799" y="645"/>
                  <a:pt x="7826" y="598"/>
                </a:cubicBezTo>
                <a:cubicBezTo>
                  <a:pt x="7907" y="617"/>
                  <a:pt x="8101" y="553"/>
                  <a:pt x="8090" y="642"/>
                </a:cubicBezTo>
                <a:cubicBezTo>
                  <a:pt x="8173" y="660"/>
                  <a:pt x="8165" y="612"/>
                  <a:pt x="8236" y="621"/>
                </a:cubicBezTo>
                <a:cubicBezTo>
                  <a:pt x="8242" y="507"/>
                  <a:pt x="8065" y="529"/>
                  <a:pt x="8060" y="422"/>
                </a:cubicBezTo>
                <a:cubicBezTo>
                  <a:pt x="8123" y="413"/>
                  <a:pt x="8194" y="388"/>
                  <a:pt x="8266" y="400"/>
                </a:cubicBezTo>
                <a:cubicBezTo>
                  <a:pt x="8271" y="400"/>
                  <a:pt x="8270" y="421"/>
                  <a:pt x="8295" y="422"/>
                </a:cubicBezTo>
                <a:cubicBezTo>
                  <a:pt x="8344" y="424"/>
                  <a:pt x="8354" y="486"/>
                  <a:pt x="8412" y="488"/>
                </a:cubicBezTo>
                <a:cubicBezTo>
                  <a:pt x="8455" y="490"/>
                  <a:pt x="8435" y="540"/>
                  <a:pt x="8471" y="575"/>
                </a:cubicBezTo>
                <a:cubicBezTo>
                  <a:pt x="8500" y="606"/>
                  <a:pt x="8549" y="621"/>
                  <a:pt x="8588" y="642"/>
                </a:cubicBezTo>
                <a:cubicBezTo>
                  <a:pt x="8592" y="684"/>
                  <a:pt x="8608" y="715"/>
                  <a:pt x="8647" y="730"/>
                </a:cubicBezTo>
                <a:cubicBezTo>
                  <a:pt x="8694" y="730"/>
                  <a:pt x="8712" y="704"/>
                  <a:pt x="8735" y="686"/>
                </a:cubicBezTo>
                <a:cubicBezTo>
                  <a:pt x="8758" y="667"/>
                  <a:pt x="8782" y="648"/>
                  <a:pt x="8793" y="621"/>
                </a:cubicBezTo>
                <a:cubicBezTo>
                  <a:pt x="8892" y="606"/>
                  <a:pt x="8943" y="556"/>
                  <a:pt x="9087" y="575"/>
                </a:cubicBezTo>
                <a:cubicBezTo>
                  <a:pt x="9162" y="630"/>
                  <a:pt x="9240" y="681"/>
                  <a:pt x="9409" y="664"/>
                </a:cubicBezTo>
                <a:cubicBezTo>
                  <a:pt x="9442" y="659"/>
                  <a:pt x="9425" y="642"/>
                  <a:pt x="9409" y="642"/>
                </a:cubicBezTo>
                <a:cubicBezTo>
                  <a:pt x="9424" y="600"/>
                  <a:pt x="9457" y="639"/>
                  <a:pt x="9467" y="642"/>
                </a:cubicBezTo>
                <a:cubicBezTo>
                  <a:pt x="9478" y="646"/>
                  <a:pt x="9520" y="636"/>
                  <a:pt x="9526" y="642"/>
                </a:cubicBezTo>
                <a:cubicBezTo>
                  <a:pt x="9567" y="679"/>
                  <a:pt x="9682" y="652"/>
                  <a:pt x="9731" y="708"/>
                </a:cubicBezTo>
                <a:cubicBezTo>
                  <a:pt x="9810" y="686"/>
                  <a:pt x="9873" y="653"/>
                  <a:pt x="9878" y="575"/>
                </a:cubicBezTo>
                <a:cubicBezTo>
                  <a:pt x="9885" y="497"/>
                  <a:pt x="9790" y="496"/>
                  <a:pt x="9790" y="422"/>
                </a:cubicBezTo>
                <a:cubicBezTo>
                  <a:pt x="9926" y="370"/>
                  <a:pt x="10079" y="420"/>
                  <a:pt x="10171" y="466"/>
                </a:cubicBezTo>
                <a:cubicBezTo>
                  <a:pt x="10191" y="534"/>
                  <a:pt x="10191" y="508"/>
                  <a:pt x="10171" y="575"/>
                </a:cubicBezTo>
                <a:cubicBezTo>
                  <a:pt x="10222" y="610"/>
                  <a:pt x="10209" y="694"/>
                  <a:pt x="10259" y="730"/>
                </a:cubicBezTo>
                <a:cubicBezTo>
                  <a:pt x="10288" y="769"/>
                  <a:pt x="10201" y="785"/>
                  <a:pt x="10200" y="796"/>
                </a:cubicBezTo>
                <a:cubicBezTo>
                  <a:pt x="10196" y="844"/>
                  <a:pt x="10277" y="838"/>
                  <a:pt x="10317" y="884"/>
                </a:cubicBezTo>
                <a:cubicBezTo>
                  <a:pt x="10384" y="868"/>
                  <a:pt x="10326" y="758"/>
                  <a:pt x="10435" y="773"/>
                </a:cubicBezTo>
                <a:cubicBezTo>
                  <a:pt x="10413" y="754"/>
                  <a:pt x="10381" y="740"/>
                  <a:pt x="10347" y="730"/>
                </a:cubicBezTo>
                <a:cubicBezTo>
                  <a:pt x="10359" y="681"/>
                  <a:pt x="10491" y="721"/>
                  <a:pt x="10552" y="708"/>
                </a:cubicBezTo>
                <a:cubicBezTo>
                  <a:pt x="10587" y="715"/>
                  <a:pt x="10566" y="671"/>
                  <a:pt x="10581" y="664"/>
                </a:cubicBezTo>
                <a:cubicBezTo>
                  <a:pt x="10629" y="641"/>
                  <a:pt x="10693" y="675"/>
                  <a:pt x="10728" y="686"/>
                </a:cubicBezTo>
                <a:cubicBezTo>
                  <a:pt x="10783" y="676"/>
                  <a:pt x="10781" y="624"/>
                  <a:pt x="10874" y="642"/>
                </a:cubicBezTo>
                <a:cubicBezTo>
                  <a:pt x="10870" y="668"/>
                  <a:pt x="10881" y="681"/>
                  <a:pt x="10904" y="686"/>
                </a:cubicBezTo>
                <a:cubicBezTo>
                  <a:pt x="10853" y="773"/>
                  <a:pt x="10916" y="845"/>
                  <a:pt x="10874" y="906"/>
                </a:cubicBezTo>
                <a:cubicBezTo>
                  <a:pt x="10934" y="925"/>
                  <a:pt x="11036" y="872"/>
                  <a:pt x="10962" y="862"/>
                </a:cubicBezTo>
                <a:cubicBezTo>
                  <a:pt x="10991" y="824"/>
                  <a:pt x="11096" y="730"/>
                  <a:pt x="11021" y="686"/>
                </a:cubicBezTo>
                <a:cubicBezTo>
                  <a:pt x="11113" y="619"/>
                  <a:pt x="11238" y="713"/>
                  <a:pt x="11372" y="686"/>
                </a:cubicBezTo>
                <a:cubicBezTo>
                  <a:pt x="11399" y="725"/>
                  <a:pt x="11475" y="726"/>
                  <a:pt x="11519" y="753"/>
                </a:cubicBezTo>
                <a:cubicBezTo>
                  <a:pt x="11546" y="728"/>
                  <a:pt x="11628" y="745"/>
                  <a:pt x="11607" y="686"/>
                </a:cubicBezTo>
                <a:cubicBezTo>
                  <a:pt x="11647" y="722"/>
                  <a:pt x="11746" y="713"/>
                  <a:pt x="11724" y="796"/>
                </a:cubicBezTo>
                <a:cubicBezTo>
                  <a:pt x="11776" y="776"/>
                  <a:pt x="11810" y="726"/>
                  <a:pt x="11871" y="773"/>
                </a:cubicBezTo>
                <a:cubicBezTo>
                  <a:pt x="11959" y="760"/>
                  <a:pt x="11843" y="727"/>
                  <a:pt x="11871" y="686"/>
                </a:cubicBezTo>
                <a:cubicBezTo>
                  <a:pt x="11887" y="695"/>
                  <a:pt x="11946" y="675"/>
                  <a:pt x="11959" y="686"/>
                </a:cubicBezTo>
                <a:cubicBezTo>
                  <a:pt x="11966" y="692"/>
                  <a:pt x="11950" y="726"/>
                  <a:pt x="11959" y="730"/>
                </a:cubicBezTo>
                <a:cubicBezTo>
                  <a:pt x="11970" y="734"/>
                  <a:pt x="12010" y="723"/>
                  <a:pt x="12017" y="730"/>
                </a:cubicBezTo>
                <a:cubicBezTo>
                  <a:pt x="12020" y="733"/>
                  <a:pt x="12014" y="751"/>
                  <a:pt x="12017" y="753"/>
                </a:cubicBezTo>
                <a:cubicBezTo>
                  <a:pt x="12028" y="755"/>
                  <a:pt x="12069" y="746"/>
                  <a:pt x="12076" y="753"/>
                </a:cubicBezTo>
                <a:cubicBezTo>
                  <a:pt x="12089" y="764"/>
                  <a:pt x="12134" y="781"/>
                  <a:pt x="12193" y="796"/>
                </a:cubicBezTo>
                <a:cubicBezTo>
                  <a:pt x="12199" y="748"/>
                  <a:pt x="12169" y="726"/>
                  <a:pt x="12105" y="730"/>
                </a:cubicBezTo>
                <a:cubicBezTo>
                  <a:pt x="12133" y="676"/>
                  <a:pt x="12218" y="760"/>
                  <a:pt x="12310" y="730"/>
                </a:cubicBezTo>
                <a:close/>
                <a:moveTo>
                  <a:pt x="30805" y="8368"/>
                </a:moveTo>
                <a:cubicBezTo>
                  <a:pt x="30806" y="8347"/>
                  <a:pt x="30841" y="8352"/>
                  <a:pt x="30863" y="8346"/>
                </a:cubicBezTo>
                <a:cubicBezTo>
                  <a:pt x="30893" y="8346"/>
                  <a:pt x="30922" y="8346"/>
                  <a:pt x="30952" y="8346"/>
                </a:cubicBezTo>
                <a:cubicBezTo>
                  <a:pt x="30956" y="8394"/>
                  <a:pt x="30848" y="8356"/>
                  <a:pt x="30805" y="8368"/>
                </a:cubicBezTo>
                <a:close/>
                <a:moveTo>
                  <a:pt x="24826" y="8280"/>
                </a:moveTo>
                <a:cubicBezTo>
                  <a:pt x="24813" y="8307"/>
                  <a:pt x="24788" y="8325"/>
                  <a:pt x="24738" y="8325"/>
                </a:cubicBezTo>
                <a:cubicBezTo>
                  <a:pt x="24751" y="8298"/>
                  <a:pt x="24775" y="8280"/>
                  <a:pt x="24826" y="8280"/>
                </a:cubicBezTo>
                <a:close/>
                <a:moveTo>
                  <a:pt x="25441" y="8280"/>
                </a:moveTo>
                <a:cubicBezTo>
                  <a:pt x="25386" y="8236"/>
                  <a:pt x="25303" y="8269"/>
                  <a:pt x="25236" y="8280"/>
                </a:cubicBezTo>
                <a:cubicBezTo>
                  <a:pt x="25220" y="8227"/>
                  <a:pt x="25465" y="8200"/>
                  <a:pt x="25441" y="8280"/>
                </a:cubicBezTo>
                <a:close/>
                <a:moveTo>
                  <a:pt x="25793" y="8236"/>
                </a:moveTo>
                <a:cubicBezTo>
                  <a:pt x="25789" y="8285"/>
                  <a:pt x="25669" y="8245"/>
                  <a:pt x="25617" y="8259"/>
                </a:cubicBezTo>
                <a:cubicBezTo>
                  <a:pt x="25658" y="8204"/>
                  <a:pt x="25718" y="8220"/>
                  <a:pt x="25793" y="8236"/>
                </a:cubicBezTo>
                <a:close/>
                <a:moveTo>
                  <a:pt x="24943" y="8214"/>
                </a:moveTo>
                <a:cubicBezTo>
                  <a:pt x="24930" y="8242"/>
                  <a:pt x="24906" y="8259"/>
                  <a:pt x="24855" y="8259"/>
                </a:cubicBezTo>
                <a:cubicBezTo>
                  <a:pt x="24868" y="8232"/>
                  <a:pt x="24892" y="8213"/>
                  <a:pt x="24943" y="8214"/>
                </a:cubicBezTo>
                <a:close/>
                <a:moveTo>
                  <a:pt x="37107" y="8193"/>
                </a:moveTo>
                <a:cubicBezTo>
                  <a:pt x="37154" y="8186"/>
                  <a:pt x="37157" y="8213"/>
                  <a:pt x="37195" y="8214"/>
                </a:cubicBezTo>
                <a:cubicBezTo>
                  <a:pt x="37206" y="8257"/>
                  <a:pt x="37061" y="8247"/>
                  <a:pt x="37107" y="8193"/>
                </a:cubicBezTo>
                <a:close/>
                <a:moveTo>
                  <a:pt x="36051" y="8193"/>
                </a:moveTo>
                <a:cubicBezTo>
                  <a:pt x="36071" y="8193"/>
                  <a:pt x="36090" y="8193"/>
                  <a:pt x="36110" y="8193"/>
                </a:cubicBezTo>
                <a:cubicBezTo>
                  <a:pt x="36116" y="8254"/>
                  <a:pt x="35891" y="8187"/>
                  <a:pt x="36051" y="8193"/>
                </a:cubicBezTo>
                <a:close/>
                <a:moveTo>
                  <a:pt x="30512" y="8214"/>
                </a:moveTo>
                <a:cubicBezTo>
                  <a:pt x="30500" y="8172"/>
                  <a:pt x="30646" y="8182"/>
                  <a:pt x="30600" y="8236"/>
                </a:cubicBezTo>
                <a:cubicBezTo>
                  <a:pt x="30580" y="8236"/>
                  <a:pt x="30561" y="8236"/>
                  <a:pt x="30541" y="8236"/>
                </a:cubicBezTo>
                <a:cubicBezTo>
                  <a:pt x="30547" y="8217"/>
                  <a:pt x="30530" y="8215"/>
                  <a:pt x="30512" y="8214"/>
                </a:cubicBezTo>
                <a:close/>
                <a:moveTo>
                  <a:pt x="24591" y="8193"/>
                </a:moveTo>
                <a:cubicBezTo>
                  <a:pt x="24619" y="8216"/>
                  <a:pt x="24699" y="8199"/>
                  <a:pt x="24679" y="8259"/>
                </a:cubicBezTo>
                <a:cubicBezTo>
                  <a:pt x="24615" y="8262"/>
                  <a:pt x="24585" y="8241"/>
                  <a:pt x="24591" y="8193"/>
                </a:cubicBezTo>
                <a:close/>
                <a:moveTo>
                  <a:pt x="36169" y="8193"/>
                </a:moveTo>
                <a:cubicBezTo>
                  <a:pt x="36179" y="8166"/>
                  <a:pt x="36247" y="8175"/>
                  <a:pt x="36257" y="8193"/>
                </a:cubicBezTo>
                <a:cubicBezTo>
                  <a:pt x="36283" y="8240"/>
                  <a:pt x="36149" y="8244"/>
                  <a:pt x="36169" y="8193"/>
                </a:cubicBezTo>
                <a:close/>
                <a:moveTo>
                  <a:pt x="29545" y="8170"/>
                </a:moveTo>
                <a:cubicBezTo>
                  <a:pt x="29531" y="8197"/>
                  <a:pt x="29507" y="8215"/>
                  <a:pt x="29457" y="8214"/>
                </a:cubicBezTo>
                <a:cubicBezTo>
                  <a:pt x="29443" y="8167"/>
                  <a:pt x="29499" y="8172"/>
                  <a:pt x="29545" y="8170"/>
                </a:cubicBezTo>
                <a:close/>
                <a:moveTo>
                  <a:pt x="29252" y="8193"/>
                </a:moveTo>
                <a:cubicBezTo>
                  <a:pt x="29277" y="8156"/>
                  <a:pt x="29421" y="8158"/>
                  <a:pt x="29340" y="8214"/>
                </a:cubicBezTo>
                <a:cubicBezTo>
                  <a:pt x="29293" y="8247"/>
                  <a:pt x="29230" y="8221"/>
                  <a:pt x="29252" y="8193"/>
                </a:cubicBezTo>
                <a:close/>
                <a:moveTo>
                  <a:pt x="22188" y="8193"/>
                </a:moveTo>
                <a:cubicBezTo>
                  <a:pt x="22099" y="8274"/>
                  <a:pt x="22089" y="8125"/>
                  <a:pt x="22188" y="8193"/>
                </a:cubicBezTo>
                <a:close/>
                <a:moveTo>
                  <a:pt x="34879" y="8127"/>
                </a:moveTo>
                <a:cubicBezTo>
                  <a:pt x="34949" y="8118"/>
                  <a:pt x="34863" y="8226"/>
                  <a:pt x="34967" y="8193"/>
                </a:cubicBezTo>
                <a:cubicBezTo>
                  <a:pt x="34930" y="8233"/>
                  <a:pt x="34695" y="8236"/>
                  <a:pt x="34732" y="8148"/>
                </a:cubicBezTo>
                <a:cubicBezTo>
                  <a:pt x="34782" y="8162"/>
                  <a:pt x="34904" y="8245"/>
                  <a:pt x="34879" y="8127"/>
                </a:cubicBezTo>
                <a:close/>
                <a:moveTo>
                  <a:pt x="38308" y="8170"/>
                </a:moveTo>
                <a:cubicBezTo>
                  <a:pt x="38240" y="8178"/>
                  <a:pt x="38196" y="8167"/>
                  <a:pt x="38162" y="8148"/>
                </a:cubicBezTo>
                <a:cubicBezTo>
                  <a:pt x="38160" y="8086"/>
                  <a:pt x="38312" y="8107"/>
                  <a:pt x="38308" y="8170"/>
                </a:cubicBezTo>
                <a:close/>
                <a:moveTo>
                  <a:pt x="33619" y="8104"/>
                </a:moveTo>
                <a:cubicBezTo>
                  <a:pt x="33638" y="8104"/>
                  <a:pt x="33657" y="8104"/>
                  <a:pt x="33677" y="8104"/>
                </a:cubicBezTo>
                <a:cubicBezTo>
                  <a:pt x="33677" y="8119"/>
                  <a:pt x="33677" y="8133"/>
                  <a:pt x="33677" y="8148"/>
                </a:cubicBezTo>
                <a:cubicBezTo>
                  <a:pt x="33657" y="8148"/>
                  <a:pt x="33638" y="8148"/>
                  <a:pt x="33619" y="8148"/>
                </a:cubicBezTo>
                <a:cubicBezTo>
                  <a:pt x="33619" y="8133"/>
                  <a:pt x="33619" y="8119"/>
                  <a:pt x="33619" y="8104"/>
                </a:cubicBezTo>
                <a:close/>
                <a:moveTo>
                  <a:pt x="14626" y="8127"/>
                </a:moveTo>
                <a:cubicBezTo>
                  <a:pt x="14639" y="8077"/>
                  <a:pt x="14770" y="8118"/>
                  <a:pt x="14831" y="8104"/>
                </a:cubicBezTo>
                <a:cubicBezTo>
                  <a:pt x="14818" y="8154"/>
                  <a:pt x="14687" y="8113"/>
                  <a:pt x="14626" y="8127"/>
                </a:cubicBezTo>
                <a:close/>
                <a:moveTo>
                  <a:pt x="45460" y="8104"/>
                </a:moveTo>
                <a:cubicBezTo>
                  <a:pt x="45464" y="8050"/>
                  <a:pt x="45559" y="8098"/>
                  <a:pt x="45578" y="8104"/>
                </a:cubicBezTo>
                <a:cubicBezTo>
                  <a:pt x="45573" y="8159"/>
                  <a:pt x="45478" y="8110"/>
                  <a:pt x="45460" y="8104"/>
                </a:cubicBezTo>
                <a:close/>
                <a:moveTo>
                  <a:pt x="34146" y="8082"/>
                </a:moveTo>
                <a:cubicBezTo>
                  <a:pt x="34137" y="8161"/>
                  <a:pt x="34089" y="8197"/>
                  <a:pt x="34235" y="8193"/>
                </a:cubicBezTo>
                <a:cubicBezTo>
                  <a:pt x="34309" y="8223"/>
                  <a:pt x="34089" y="8214"/>
                  <a:pt x="34058" y="8236"/>
                </a:cubicBezTo>
                <a:cubicBezTo>
                  <a:pt x="34122" y="8191"/>
                  <a:pt x="34055" y="8140"/>
                  <a:pt x="34029" y="8214"/>
                </a:cubicBezTo>
                <a:cubicBezTo>
                  <a:pt x="33967" y="8208"/>
                  <a:pt x="34023" y="8110"/>
                  <a:pt x="34087" y="8127"/>
                </a:cubicBezTo>
                <a:cubicBezTo>
                  <a:pt x="34062" y="8062"/>
                  <a:pt x="33993" y="8140"/>
                  <a:pt x="33941" y="8127"/>
                </a:cubicBezTo>
                <a:cubicBezTo>
                  <a:pt x="33980" y="8173"/>
                  <a:pt x="33927" y="8191"/>
                  <a:pt x="33970" y="8259"/>
                </a:cubicBezTo>
                <a:cubicBezTo>
                  <a:pt x="33886" y="8235"/>
                  <a:pt x="33874" y="8191"/>
                  <a:pt x="33912" y="8127"/>
                </a:cubicBezTo>
                <a:cubicBezTo>
                  <a:pt x="33824" y="8104"/>
                  <a:pt x="33860" y="8175"/>
                  <a:pt x="33853" y="8214"/>
                </a:cubicBezTo>
                <a:cubicBezTo>
                  <a:pt x="33826" y="8201"/>
                  <a:pt x="33745" y="8163"/>
                  <a:pt x="33765" y="8236"/>
                </a:cubicBezTo>
                <a:cubicBezTo>
                  <a:pt x="33660" y="8208"/>
                  <a:pt x="33756" y="8164"/>
                  <a:pt x="33706" y="8104"/>
                </a:cubicBezTo>
                <a:cubicBezTo>
                  <a:pt x="33819" y="8149"/>
                  <a:pt x="33966" y="8056"/>
                  <a:pt x="34146" y="8082"/>
                </a:cubicBezTo>
                <a:close/>
                <a:moveTo>
                  <a:pt x="33619" y="8214"/>
                </a:moveTo>
                <a:cubicBezTo>
                  <a:pt x="33552" y="8227"/>
                  <a:pt x="33511" y="8062"/>
                  <a:pt x="33619" y="8082"/>
                </a:cubicBezTo>
                <a:cubicBezTo>
                  <a:pt x="33555" y="8128"/>
                  <a:pt x="33633" y="8145"/>
                  <a:pt x="33619" y="8214"/>
                </a:cubicBezTo>
                <a:close/>
                <a:moveTo>
                  <a:pt x="24328" y="8148"/>
                </a:moveTo>
                <a:cubicBezTo>
                  <a:pt x="24333" y="8079"/>
                  <a:pt x="24424" y="8074"/>
                  <a:pt x="24533" y="8082"/>
                </a:cubicBezTo>
                <a:cubicBezTo>
                  <a:pt x="24535" y="8157"/>
                  <a:pt x="24424" y="8148"/>
                  <a:pt x="24328" y="8148"/>
                </a:cubicBezTo>
                <a:close/>
                <a:moveTo>
                  <a:pt x="19139" y="8148"/>
                </a:moveTo>
                <a:cubicBezTo>
                  <a:pt x="19103" y="8139"/>
                  <a:pt x="19079" y="8120"/>
                  <a:pt x="19081" y="8082"/>
                </a:cubicBezTo>
                <a:cubicBezTo>
                  <a:pt x="19117" y="8092"/>
                  <a:pt x="19141" y="8110"/>
                  <a:pt x="19139" y="8148"/>
                </a:cubicBezTo>
                <a:close/>
                <a:moveTo>
                  <a:pt x="18202" y="8082"/>
                </a:moveTo>
                <a:cubicBezTo>
                  <a:pt x="18254" y="8098"/>
                  <a:pt x="18206" y="8122"/>
                  <a:pt x="18202" y="8148"/>
                </a:cubicBezTo>
                <a:cubicBezTo>
                  <a:pt x="18150" y="8132"/>
                  <a:pt x="18198" y="8108"/>
                  <a:pt x="18202" y="8082"/>
                </a:cubicBezTo>
                <a:close/>
                <a:moveTo>
                  <a:pt x="18172" y="8061"/>
                </a:moveTo>
                <a:cubicBezTo>
                  <a:pt x="18178" y="8108"/>
                  <a:pt x="18068" y="8070"/>
                  <a:pt x="18026" y="8082"/>
                </a:cubicBezTo>
                <a:cubicBezTo>
                  <a:pt x="18053" y="8008"/>
                  <a:pt x="18080" y="8071"/>
                  <a:pt x="18172" y="8061"/>
                </a:cubicBezTo>
                <a:close/>
                <a:moveTo>
                  <a:pt x="13893" y="8038"/>
                </a:moveTo>
                <a:cubicBezTo>
                  <a:pt x="13900" y="8079"/>
                  <a:pt x="14159" y="8041"/>
                  <a:pt x="14069" y="8082"/>
                </a:cubicBezTo>
                <a:cubicBezTo>
                  <a:pt x="14009" y="8069"/>
                  <a:pt x="13865" y="8118"/>
                  <a:pt x="13893" y="8038"/>
                </a:cubicBezTo>
                <a:close/>
                <a:moveTo>
                  <a:pt x="13453" y="8016"/>
                </a:moveTo>
                <a:cubicBezTo>
                  <a:pt x="13473" y="8016"/>
                  <a:pt x="13492" y="8016"/>
                  <a:pt x="13512" y="8016"/>
                </a:cubicBezTo>
                <a:cubicBezTo>
                  <a:pt x="13518" y="8078"/>
                  <a:pt x="13293" y="8010"/>
                  <a:pt x="13453" y="8016"/>
                </a:cubicBezTo>
                <a:close/>
                <a:moveTo>
                  <a:pt x="36051" y="8016"/>
                </a:moveTo>
                <a:cubicBezTo>
                  <a:pt x="36052" y="7995"/>
                  <a:pt x="36087" y="7999"/>
                  <a:pt x="36110" y="7994"/>
                </a:cubicBezTo>
                <a:cubicBezTo>
                  <a:pt x="36139" y="7994"/>
                  <a:pt x="36169" y="7994"/>
                  <a:pt x="36198" y="7994"/>
                </a:cubicBezTo>
                <a:cubicBezTo>
                  <a:pt x="36203" y="8042"/>
                  <a:pt x="36094" y="8004"/>
                  <a:pt x="36051" y="8016"/>
                </a:cubicBezTo>
                <a:close/>
                <a:moveTo>
                  <a:pt x="35787" y="8016"/>
                </a:moveTo>
                <a:cubicBezTo>
                  <a:pt x="35788" y="7995"/>
                  <a:pt x="35824" y="7999"/>
                  <a:pt x="35846" y="7994"/>
                </a:cubicBezTo>
                <a:cubicBezTo>
                  <a:pt x="35876" y="7994"/>
                  <a:pt x="35905" y="7994"/>
                  <a:pt x="35934" y="7994"/>
                </a:cubicBezTo>
                <a:cubicBezTo>
                  <a:pt x="35939" y="8042"/>
                  <a:pt x="35830" y="8004"/>
                  <a:pt x="35787" y="8016"/>
                </a:cubicBezTo>
                <a:close/>
                <a:moveTo>
                  <a:pt x="35260" y="7994"/>
                </a:moveTo>
                <a:cubicBezTo>
                  <a:pt x="35279" y="7994"/>
                  <a:pt x="35299" y="7994"/>
                  <a:pt x="35319" y="7994"/>
                </a:cubicBezTo>
                <a:cubicBezTo>
                  <a:pt x="35324" y="8056"/>
                  <a:pt x="35100" y="7987"/>
                  <a:pt x="35260" y="7994"/>
                </a:cubicBezTo>
                <a:close/>
                <a:moveTo>
                  <a:pt x="34615" y="7994"/>
                </a:moveTo>
                <a:cubicBezTo>
                  <a:pt x="34635" y="7994"/>
                  <a:pt x="34655" y="7994"/>
                  <a:pt x="34673" y="7994"/>
                </a:cubicBezTo>
                <a:cubicBezTo>
                  <a:pt x="34680" y="8056"/>
                  <a:pt x="34455" y="7987"/>
                  <a:pt x="34615" y="7994"/>
                </a:cubicBezTo>
                <a:close/>
                <a:moveTo>
                  <a:pt x="17029" y="7994"/>
                </a:moveTo>
                <a:cubicBezTo>
                  <a:pt x="17088" y="7986"/>
                  <a:pt x="17121" y="7999"/>
                  <a:pt x="17117" y="8038"/>
                </a:cubicBezTo>
                <a:cubicBezTo>
                  <a:pt x="17088" y="8038"/>
                  <a:pt x="17059" y="8038"/>
                  <a:pt x="17029" y="8038"/>
                </a:cubicBezTo>
                <a:cubicBezTo>
                  <a:pt x="17029" y="8023"/>
                  <a:pt x="17029" y="8008"/>
                  <a:pt x="17029" y="7994"/>
                </a:cubicBezTo>
                <a:close/>
                <a:moveTo>
                  <a:pt x="17323" y="7994"/>
                </a:moveTo>
                <a:cubicBezTo>
                  <a:pt x="17302" y="8058"/>
                  <a:pt x="17182" y="8020"/>
                  <a:pt x="17176" y="8016"/>
                </a:cubicBezTo>
                <a:cubicBezTo>
                  <a:pt x="17121" y="7983"/>
                  <a:pt x="17284" y="7977"/>
                  <a:pt x="17323" y="7994"/>
                </a:cubicBezTo>
                <a:close/>
                <a:moveTo>
                  <a:pt x="33004" y="7950"/>
                </a:moveTo>
                <a:cubicBezTo>
                  <a:pt x="33022" y="7950"/>
                  <a:pt x="33042" y="7950"/>
                  <a:pt x="33062" y="7950"/>
                </a:cubicBezTo>
                <a:cubicBezTo>
                  <a:pt x="33068" y="8012"/>
                  <a:pt x="32843" y="7944"/>
                  <a:pt x="33004" y="7950"/>
                </a:cubicBezTo>
                <a:close/>
                <a:moveTo>
                  <a:pt x="31567" y="7950"/>
                </a:moveTo>
                <a:cubicBezTo>
                  <a:pt x="31548" y="7973"/>
                  <a:pt x="31499" y="7973"/>
                  <a:pt x="31508" y="8016"/>
                </a:cubicBezTo>
                <a:cubicBezTo>
                  <a:pt x="31435" y="8007"/>
                  <a:pt x="31486" y="7916"/>
                  <a:pt x="31567" y="7950"/>
                </a:cubicBezTo>
                <a:close/>
                <a:moveTo>
                  <a:pt x="16443" y="7950"/>
                </a:moveTo>
                <a:cubicBezTo>
                  <a:pt x="16506" y="7939"/>
                  <a:pt x="16499" y="7981"/>
                  <a:pt x="16502" y="8016"/>
                </a:cubicBezTo>
                <a:cubicBezTo>
                  <a:pt x="16477" y="8011"/>
                  <a:pt x="16473" y="7994"/>
                  <a:pt x="16443" y="7994"/>
                </a:cubicBezTo>
                <a:cubicBezTo>
                  <a:pt x="16443" y="7980"/>
                  <a:pt x="16443" y="7965"/>
                  <a:pt x="16443" y="7950"/>
                </a:cubicBezTo>
                <a:close/>
                <a:moveTo>
                  <a:pt x="49738" y="7950"/>
                </a:moveTo>
                <a:cubicBezTo>
                  <a:pt x="49740" y="7929"/>
                  <a:pt x="49775" y="7933"/>
                  <a:pt x="49798" y="7928"/>
                </a:cubicBezTo>
                <a:cubicBezTo>
                  <a:pt x="49827" y="7928"/>
                  <a:pt x="49856" y="7928"/>
                  <a:pt x="49886" y="7928"/>
                </a:cubicBezTo>
                <a:cubicBezTo>
                  <a:pt x="49891" y="7975"/>
                  <a:pt x="49781" y="7938"/>
                  <a:pt x="49738" y="7950"/>
                </a:cubicBezTo>
                <a:close/>
                <a:moveTo>
                  <a:pt x="35143" y="7928"/>
                </a:moveTo>
                <a:cubicBezTo>
                  <a:pt x="35162" y="7928"/>
                  <a:pt x="35182" y="7928"/>
                  <a:pt x="35201" y="7928"/>
                </a:cubicBezTo>
                <a:cubicBezTo>
                  <a:pt x="35207" y="7990"/>
                  <a:pt x="34982" y="7921"/>
                  <a:pt x="35143" y="7928"/>
                </a:cubicBezTo>
                <a:close/>
                <a:moveTo>
                  <a:pt x="34732" y="7950"/>
                </a:moveTo>
                <a:cubicBezTo>
                  <a:pt x="34764" y="7901"/>
                  <a:pt x="34917" y="7941"/>
                  <a:pt x="34996" y="7928"/>
                </a:cubicBezTo>
                <a:cubicBezTo>
                  <a:pt x="34965" y="7978"/>
                  <a:pt x="34812" y="7936"/>
                  <a:pt x="34732" y="7950"/>
                </a:cubicBezTo>
                <a:close/>
                <a:moveTo>
                  <a:pt x="30834" y="7950"/>
                </a:moveTo>
                <a:cubicBezTo>
                  <a:pt x="30765" y="8020"/>
                  <a:pt x="30716" y="7873"/>
                  <a:pt x="30834" y="7950"/>
                </a:cubicBezTo>
                <a:close/>
                <a:moveTo>
                  <a:pt x="15945" y="7950"/>
                </a:moveTo>
                <a:cubicBezTo>
                  <a:pt x="15856" y="8031"/>
                  <a:pt x="15846" y="7883"/>
                  <a:pt x="15945" y="7950"/>
                </a:cubicBezTo>
                <a:close/>
                <a:moveTo>
                  <a:pt x="33531" y="7973"/>
                </a:moveTo>
                <a:cubicBezTo>
                  <a:pt x="33511" y="7973"/>
                  <a:pt x="33492" y="7973"/>
                  <a:pt x="33472" y="7973"/>
                </a:cubicBezTo>
                <a:cubicBezTo>
                  <a:pt x="33312" y="7966"/>
                  <a:pt x="33536" y="8034"/>
                  <a:pt x="33531" y="7973"/>
                </a:cubicBezTo>
                <a:close/>
                <a:moveTo>
                  <a:pt x="33941" y="7973"/>
                </a:moveTo>
                <a:cubicBezTo>
                  <a:pt x="33907" y="7976"/>
                  <a:pt x="33925" y="7995"/>
                  <a:pt x="33941" y="7994"/>
                </a:cubicBezTo>
                <a:cubicBezTo>
                  <a:pt x="33936" y="8020"/>
                  <a:pt x="33888" y="8013"/>
                  <a:pt x="33853" y="8016"/>
                </a:cubicBezTo>
                <a:cubicBezTo>
                  <a:pt x="33854" y="8037"/>
                  <a:pt x="33889" y="8034"/>
                  <a:pt x="33912" y="8038"/>
                </a:cubicBezTo>
                <a:cubicBezTo>
                  <a:pt x="33933" y="8098"/>
                  <a:pt x="33774" y="8023"/>
                  <a:pt x="33794" y="8082"/>
                </a:cubicBezTo>
                <a:cubicBezTo>
                  <a:pt x="33766" y="8082"/>
                  <a:pt x="33772" y="8055"/>
                  <a:pt x="33765" y="8038"/>
                </a:cubicBezTo>
                <a:cubicBezTo>
                  <a:pt x="33716" y="8077"/>
                  <a:pt x="33667" y="8019"/>
                  <a:pt x="33560" y="8038"/>
                </a:cubicBezTo>
                <a:cubicBezTo>
                  <a:pt x="33531" y="8038"/>
                  <a:pt x="33538" y="8065"/>
                  <a:pt x="33531" y="8082"/>
                </a:cubicBezTo>
                <a:cubicBezTo>
                  <a:pt x="33467" y="8086"/>
                  <a:pt x="33437" y="8064"/>
                  <a:pt x="33442" y="8016"/>
                </a:cubicBezTo>
                <a:cubicBezTo>
                  <a:pt x="33405" y="8043"/>
                  <a:pt x="33397" y="8025"/>
                  <a:pt x="33355" y="8016"/>
                </a:cubicBezTo>
                <a:cubicBezTo>
                  <a:pt x="33338" y="7971"/>
                  <a:pt x="33484" y="7941"/>
                  <a:pt x="33414" y="7928"/>
                </a:cubicBezTo>
                <a:cubicBezTo>
                  <a:pt x="33426" y="7863"/>
                  <a:pt x="33496" y="7929"/>
                  <a:pt x="33531" y="7928"/>
                </a:cubicBezTo>
                <a:cubicBezTo>
                  <a:pt x="33560" y="7928"/>
                  <a:pt x="33636" y="7901"/>
                  <a:pt x="33735" y="7906"/>
                </a:cubicBezTo>
                <a:cubicBezTo>
                  <a:pt x="33737" y="7906"/>
                  <a:pt x="33735" y="7928"/>
                  <a:pt x="33735" y="7928"/>
                </a:cubicBezTo>
                <a:cubicBezTo>
                  <a:pt x="33817" y="7937"/>
                  <a:pt x="33913" y="7929"/>
                  <a:pt x="34000" y="7950"/>
                </a:cubicBezTo>
                <a:cubicBezTo>
                  <a:pt x="34020" y="8018"/>
                  <a:pt x="34020" y="7992"/>
                  <a:pt x="34000" y="8061"/>
                </a:cubicBezTo>
                <a:cubicBezTo>
                  <a:pt x="33946" y="8057"/>
                  <a:pt x="33982" y="7986"/>
                  <a:pt x="33941" y="7973"/>
                </a:cubicBezTo>
                <a:close/>
                <a:moveTo>
                  <a:pt x="29047" y="7906"/>
                </a:moveTo>
                <a:cubicBezTo>
                  <a:pt x="29072" y="7920"/>
                  <a:pt x="29145" y="7911"/>
                  <a:pt x="29163" y="7928"/>
                </a:cubicBezTo>
                <a:cubicBezTo>
                  <a:pt x="29191" y="7953"/>
                  <a:pt x="29203" y="7917"/>
                  <a:pt x="29222" y="7950"/>
                </a:cubicBezTo>
                <a:cubicBezTo>
                  <a:pt x="29241" y="8031"/>
                  <a:pt x="29061" y="7941"/>
                  <a:pt x="28958" y="7973"/>
                </a:cubicBezTo>
                <a:cubicBezTo>
                  <a:pt x="28946" y="7920"/>
                  <a:pt x="29092" y="7984"/>
                  <a:pt x="29047" y="7906"/>
                </a:cubicBezTo>
                <a:close/>
                <a:moveTo>
                  <a:pt x="11724" y="7906"/>
                </a:moveTo>
                <a:cubicBezTo>
                  <a:pt x="11835" y="7874"/>
                  <a:pt x="11781" y="7966"/>
                  <a:pt x="11871" y="7950"/>
                </a:cubicBezTo>
                <a:cubicBezTo>
                  <a:pt x="11849" y="7999"/>
                  <a:pt x="11703" y="7960"/>
                  <a:pt x="11724" y="7906"/>
                </a:cubicBezTo>
                <a:close/>
                <a:moveTo>
                  <a:pt x="11196" y="7906"/>
                </a:moveTo>
                <a:cubicBezTo>
                  <a:pt x="11197" y="7885"/>
                  <a:pt x="11232" y="7889"/>
                  <a:pt x="11255" y="7884"/>
                </a:cubicBezTo>
                <a:cubicBezTo>
                  <a:pt x="11284" y="7884"/>
                  <a:pt x="11314" y="7884"/>
                  <a:pt x="11343" y="7884"/>
                </a:cubicBezTo>
                <a:cubicBezTo>
                  <a:pt x="11348" y="7932"/>
                  <a:pt x="11240" y="7894"/>
                  <a:pt x="11196" y="7906"/>
                </a:cubicBezTo>
                <a:close/>
                <a:moveTo>
                  <a:pt x="51233" y="7884"/>
                </a:moveTo>
                <a:cubicBezTo>
                  <a:pt x="51238" y="7878"/>
                  <a:pt x="51297" y="7844"/>
                  <a:pt x="51322" y="7862"/>
                </a:cubicBezTo>
                <a:cubicBezTo>
                  <a:pt x="51344" y="7878"/>
                  <a:pt x="51203" y="7928"/>
                  <a:pt x="51233" y="7884"/>
                </a:cubicBezTo>
                <a:close/>
                <a:moveTo>
                  <a:pt x="49300" y="7862"/>
                </a:moveTo>
                <a:cubicBezTo>
                  <a:pt x="49290" y="7891"/>
                  <a:pt x="49226" y="7881"/>
                  <a:pt x="49182" y="7884"/>
                </a:cubicBezTo>
                <a:cubicBezTo>
                  <a:pt x="49190" y="7833"/>
                  <a:pt x="49261" y="7833"/>
                  <a:pt x="49300" y="7862"/>
                </a:cubicBezTo>
                <a:close/>
                <a:moveTo>
                  <a:pt x="22393" y="7841"/>
                </a:moveTo>
                <a:cubicBezTo>
                  <a:pt x="22494" y="7878"/>
                  <a:pt x="22357" y="7901"/>
                  <a:pt x="22334" y="7884"/>
                </a:cubicBezTo>
                <a:cubicBezTo>
                  <a:pt x="22322" y="7875"/>
                  <a:pt x="22408" y="7859"/>
                  <a:pt x="22393" y="7841"/>
                </a:cubicBezTo>
                <a:close/>
                <a:moveTo>
                  <a:pt x="50502" y="7841"/>
                </a:moveTo>
                <a:cubicBezTo>
                  <a:pt x="50506" y="7814"/>
                  <a:pt x="50554" y="7821"/>
                  <a:pt x="50589" y="7818"/>
                </a:cubicBezTo>
                <a:cubicBezTo>
                  <a:pt x="50618" y="7818"/>
                  <a:pt x="50647" y="7818"/>
                  <a:pt x="50677" y="7818"/>
                </a:cubicBezTo>
                <a:cubicBezTo>
                  <a:pt x="50673" y="7867"/>
                  <a:pt x="50553" y="7827"/>
                  <a:pt x="50502" y="7841"/>
                </a:cubicBezTo>
                <a:close/>
                <a:moveTo>
                  <a:pt x="28666" y="7774"/>
                </a:moveTo>
                <a:cubicBezTo>
                  <a:pt x="28685" y="7774"/>
                  <a:pt x="28704" y="7774"/>
                  <a:pt x="28724" y="7774"/>
                </a:cubicBezTo>
                <a:cubicBezTo>
                  <a:pt x="28730" y="7836"/>
                  <a:pt x="28505" y="7768"/>
                  <a:pt x="28666" y="7774"/>
                </a:cubicBezTo>
                <a:close/>
                <a:moveTo>
                  <a:pt x="6478" y="7774"/>
                </a:moveTo>
                <a:cubicBezTo>
                  <a:pt x="6509" y="7779"/>
                  <a:pt x="6498" y="7818"/>
                  <a:pt x="6536" y="7818"/>
                </a:cubicBezTo>
                <a:cubicBezTo>
                  <a:pt x="6536" y="7839"/>
                  <a:pt x="6501" y="7836"/>
                  <a:pt x="6478" y="7841"/>
                </a:cubicBezTo>
                <a:cubicBezTo>
                  <a:pt x="6443" y="7811"/>
                  <a:pt x="6467" y="7805"/>
                  <a:pt x="6478" y="7774"/>
                </a:cubicBezTo>
                <a:close/>
                <a:moveTo>
                  <a:pt x="18964" y="7774"/>
                </a:moveTo>
                <a:cubicBezTo>
                  <a:pt x="18952" y="7731"/>
                  <a:pt x="19097" y="7742"/>
                  <a:pt x="19052" y="7795"/>
                </a:cubicBezTo>
                <a:cubicBezTo>
                  <a:pt x="19032" y="7795"/>
                  <a:pt x="19013" y="7795"/>
                  <a:pt x="18993" y="7795"/>
                </a:cubicBezTo>
                <a:cubicBezTo>
                  <a:pt x="18998" y="7778"/>
                  <a:pt x="18982" y="7775"/>
                  <a:pt x="18964" y="7774"/>
                </a:cubicBezTo>
                <a:close/>
                <a:moveTo>
                  <a:pt x="19315" y="7752"/>
                </a:moveTo>
                <a:cubicBezTo>
                  <a:pt x="19277" y="7784"/>
                  <a:pt x="19185" y="7810"/>
                  <a:pt x="19139" y="7774"/>
                </a:cubicBezTo>
                <a:cubicBezTo>
                  <a:pt x="19195" y="7730"/>
                  <a:pt x="19242" y="7737"/>
                  <a:pt x="19315" y="7752"/>
                </a:cubicBezTo>
                <a:close/>
                <a:moveTo>
                  <a:pt x="18759" y="7774"/>
                </a:moveTo>
                <a:cubicBezTo>
                  <a:pt x="18690" y="7767"/>
                  <a:pt x="18649" y="7739"/>
                  <a:pt x="18553" y="7752"/>
                </a:cubicBezTo>
                <a:cubicBezTo>
                  <a:pt x="18566" y="7750"/>
                  <a:pt x="18573" y="7710"/>
                  <a:pt x="18583" y="7708"/>
                </a:cubicBezTo>
                <a:cubicBezTo>
                  <a:pt x="18626" y="7696"/>
                  <a:pt x="18626" y="7728"/>
                  <a:pt x="18641" y="7730"/>
                </a:cubicBezTo>
                <a:cubicBezTo>
                  <a:pt x="18673" y="7734"/>
                  <a:pt x="18795" y="7712"/>
                  <a:pt x="18759" y="7774"/>
                </a:cubicBezTo>
                <a:close/>
                <a:moveTo>
                  <a:pt x="7943" y="7752"/>
                </a:moveTo>
                <a:cubicBezTo>
                  <a:pt x="7882" y="7761"/>
                  <a:pt x="7866" y="7737"/>
                  <a:pt x="7826" y="7730"/>
                </a:cubicBezTo>
                <a:cubicBezTo>
                  <a:pt x="7770" y="7739"/>
                  <a:pt x="7824" y="7831"/>
                  <a:pt x="7709" y="7795"/>
                </a:cubicBezTo>
                <a:cubicBezTo>
                  <a:pt x="7675" y="7727"/>
                  <a:pt x="7755" y="7743"/>
                  <a:pt x="7767" y="7708"/>
                </a:cubicBezTo>
                <a:cubicBezTo>
                  <a:pt x="7828" y="7721"/>
                  <a:pt x="7971" y="7673"/>
                  <a:pt x="7943" y="7752"/>
                </a:cubicBezTo>
                <a:close/>
                <a:moveTo>
                  <a:pt x="29427" y="7686"/>
                </a:moveTo>
                <a:cubicBezTo>
                  <a:pt x="29529" y="7668"/>
                  <a:pt x="29540" y="7719"/>
                  <a:pt x="29633" y="7708"/>
                </a:cubicBezTo>
                <a:cubicBezTo>
                  <a:pt x="29626" y="7740"/>
                  <a:pt x="29391" y="7760"/>
                  <a:pt x="29427" y="7686"/>
                </a:cubicBezTo>
                <a:close/>
                <a:moveTo>
                  <a:pt x="33912" y="7686"/>
                </a:moveTo>
                <a:cubicBezTo>
                  <a:pt x="33913" y="7664"/>
                  <a:pt x="33948" y="7669"/>
                  <a:pt x="33970" y="7664"/>
                </a:cubicBezTo>
                <a:cubicBezTo>
                  <a:pt x="34000" y="7664"/>
                  <a:pt x="34029" y="7664"/>
                  <a:pt x="34058" y="7664"/>
                </a:cubicBezTo>
                <a:cubicBezTo>
                  <a:pt x="34063" y="7712"/>
                  <a:pt x="33954" y="7674"/>
                  <a:pt x="33912" y="7686"/>
                </a:cubicBezTo>
                <a:close/>
                <a:moveTo>
                  <a:pt x="33472" y="7686"/>
                </a:moveTo>
                <a:cubicBezTo>
                  <a:pt x="33519" y="7650"/>
                  <a:pt x="33595" y="7647"/>
                  <a:pt x="33619" y="7664"/>
                </a:cubicBezTo>
                <a:cubicBezTo>
                  <a:pt x="33624" y="7668"/>
                  <a:pt x="33508" y="7728"/>
                  <a:pt x="33472" y="7686"/>
                </a:cubicBezTo>
                <a:close/>
                <a:moveTo>
                  <a:pt x="31713" y="7664"/>
                </a:moveTo>
                <a:cubicBezTo>
                  <a:pt x="31695" y="7683"/>
                  <a:pt x="31678" y="7703"/>
                  <a:pt x="31713" y="7708"/>
                </a:cubicBezTo>
                <a:cubicBezTo>
                  <a:pt x="31710" y="7757"/>
                  <a:pt x="31589" y="7718"/>
                  <a:pt x="31538" y="7730"/>
                </a:cubicBezTo>
                <a:cubicBezTo>
                  <a:pt x="31484" y="7713"/>
                  <a:pt x="31555" y="7707"/>
                  <a:pt x="31596" y="7708"/>
                </a:cubicBezTo>
                <a:cubicBezTo>
                  <a:pt x="31642" y="7698"/>
                  <a:pt x="31621" y="7638"/>
                  <a:pt x="31713" y="7664"/>
                </a:cubicBezTo>
                <a:close/>
                <a:moveTo>
                  <a:pt x="20429" y="7664"/>
                </a:moveTo>
                <a:cubicBezTo>
                  <a:pt x="20453" y="7668"/>
                  <a:pt x="20458" y="7686"/>
                  <a:pt x="20488" y="7686"/>
                </a:cubicBezTo>
                <a:cubicBezTo>
                  <a:pt x="20489" y="7734"/>
                  <a:pt x="20345" y="7709"/>
                  <a:pt x="20429" y="7664"/>
                </a:cubicBezTo>
                <a:close/>
                <a:moveTo>
                  <a:pt x="17880" y="7686"/>
                </a:moveTo>
                <a:cubicBezTo>
                  <a:pt x="17882" y="7745"/>
                  <a:pt x="17785" y="7688"/>
                  <a:pt x="17762" y="7686"/>
                </a:cubicBezTo>
                <a:cubicBezTo>
                  <a:pt x="17747" y="7685"/>
                  <a:pt x="17719" y="7701"/>
                  <a:pt x="17733" y="7708"/>
                </a:cubicBezTo>
                <a:cubicBezTo>
                  <a:pt x="17630" y="7661"/>
                  <a:pt x="17792" y="7649"/>
                  <a:pt x="17880" y="7686"/>
                </a:cubicBezTo>
                <a:close/>
                <a:moveTo>
                  <a:pt x="32388" y="7642"/>
                </a:moveTo>
                <a:cubicBezTo>
                  <a:pt x="32398" y="7679"/>
                  <a:pt x="32365" y="7683"/>
                  <a:pt x="32329" y="7686"/>
                </a:cubicBezTo>
                <a:cubicBezTo>
                  <a:pt x="32324" y="7704"/>
                  <a:pt x="32341" y="7707"/>
                  <a:pt x="32359" y="7708"/>
                </a:cubicBezTo>
                <a:cubicBezTo>
                  <a:pt x="32289" y="7793"/>
                  <a:pt x="32268" y="7602"/>
                  <a:pt x="32388" y="7642"/>
                </a:cubicBezTo>
                <a:close/>
                <a:moveTo>
                  <a:pt x="17176" y="7642"/>
                </a:moveTo>
                <a:cubicBezTo>
                  <a:pt x="17197" y="7701"/>
                  <a:pt x="17037" y="7626"/>
                  <a:pt x="17059" y="7686"/>
                </a:cubicBezTo>
                <a:cubicBezTo>
                  <a:pt x="16956" y="7649"/>
                  <a:pt x="17116" y="7629"/>
                  <a:pt x="17176" y="7642"/>
                </a:cubicBezTo>
                <a:close/>
                <a:moveTo>
                  <a:pt x="36257" y="7642"/>
                </a:moveTo>
                <a:cubicBezTo>
                  <a:pt x="36346" y="7560"/>
                  <a:pt x="36356" y="7709"/>
                  <a:pt x="36257" y="7642"/>
                </a:cubicBezTo>
                <a:close/>
                <a:moveTo>
                  <a:pt x="16678" y="7686"/>
                </a:moveTo>
                <a:cubicBezTo>
                  <a:pt x="16674" y="7682"/>
                  <a:pt x="16674" y="7623"/>
                  <a:pt x="16678" y="7620"/>
                </a:cubicBezTo>
                <a:cubicBezTo>
                  <a:pt x="16732" y="7579"/>
                  <a:pt x="16729" y="7754"/>
                  <a:pt x="16678" y="7686"/>
                </a:cubicBezTo>
                <a:close/>
                <a:moveTo>
                  <a:pt x="47130" y="7620"/>
                </a:moveTo>
                <a:cubicBezTo>
                  <a:pt x="47084" y="7655"/>
                  <a:pt x="47007" y="7659"/>
                  <a:pt x="46984" y="7642"/>
                </a:cubicBezTo>
                <a:cubicBezTo>
                  <a:pt x="46979" y="7638"/>
                  <a:pt x="47094" y="7577"/>
                  <a:pt x="47130" y="7620"/>
                </a:cubicBezTo>
                <a:close/>
                <a:moveTo>
                  <a:pt x="19550" y="7598"/>
                </a:moveTo>
                <a:cubicBezTo>
                  <a:pt x="19569" y="7598"/>
                  <a:pt x="19589" y="7598"/>
                  <a:pt x="19609" y="7598"/>
                </a:cubicBezTo>
                <a:cubicBezTo>
                  <a:pt x="19614" y="7660"/>
                  <a:pt x="19389" y="7592"/>
                  <a:pt x="19550" y="7598"/>
                </a:cubicBezTo>
                <a:close/>
                <a:moveTo>
                  <a:pt x="40800" y="7598"/>
                </a:moveTo>
                <a:cubicBezTo>
                  <a:pt x="40711" y="7679"/>
                  <a:pt x="40701" y="7531"/>
                  <a:pt x="40800" y="7598"/>
                </a:cubicBezTo>
                <a:close/>
                <a:moveTo>
                  <a:pt x="40946" y="7554"/>
                </a:moveTo>
                <a:cubicBezTo>
                  <a:pt x="40970" y="7565"/>
                  <a:pt x="40994" y="7577"/>
                  <a:pt x="41034" y="7575"/>
                </a:cubicBezTo>
                <a:cubicBezTo>
                  <a:pt x="41015" y="7599"/>
                  <a:pt x="40966" y="7599"/>
                  <a:pt x="40976" y="7642"/>
                </a:cubicBezTo>
                <a:cubicBezTo>
                  <a:pt x="40890" y="7623"/>
                  <a:pt x="40943" y="7609"/>
                  <a:pt x="40946" y="7554"/>
                </a:cubicBezTo>
                <a:close/>
                <a:moveTo>
                  <a:pt x="40242" y="7554"/>
                </a:moveTo>
                <a:cubicBezTo>
                  <a:pt x="40341" y="7532"/>
                  <a:pt x="40288" y="7622"/>
                  <a:pt x="40301" y="7664"/>
                </a:cubicBezTo>
                <a:cubicBezTo>
                  <a:pt x="40258" y="7646"/>
                  <a:pt x="40238" y="7608"/>
                  <a:pt x="40242" y="7554"/>
                </a:cubicBezTo>
                <a:close/>
                <a:moveTo>
                  <a:pt x="38865" y="7554"/>
                </a:moveTo>
                <a:cubicBezTo>
                  <a:pt x="38897" y="7560"/>
                  <a:pt x="38885" y="7598"/>
                  <a:pt x="38924" y="7598"/>
                </a:cubicBezTo>
                <a:cubicBezTo>
                  <a:pt x="38911" y="7659"/>
                  <a:pt x="38832" y="7599"/>
                  <a:pt x="38865" y="7554"/>
                </a:cubicBezTo>
                <a:close/>
                <a:moveTo>
                  <a:pt x="16795" y="7554"/>
                </a:moveTo>
                <a:cubicBezTo>
                  <a:pt x="16804" y="7518"/>
                  <a:pt x="16917" y="7527"/>
                  <a:pt x="17000" y="7532"/>
                </a:cubicBezTo>
                <a:cubicBezTo>
                  <a:pt x="17060" y="7535"/>
                  <a:pt x="17176" y="7509"/>
                  <a:pt x="17146" y="7575"/>
                </a:cubicBezTo>
                <a:cubicBezTo>
                  <a:pt x="17002" y="7544"/>
                  <a:pt x="16939" y="7586"/>
                  <a:pt x="16795" y="7554"/>
                </a:cubicBezTo>
                <a:close/>
                <a:moveTo>
                  <a:pt x="44728" y="7509"/>
                </a:moveTo>
                <a:cubicBezTo>
                  <a:pt x="44727" y="7560"/>
                  <a:pt x="44313" y="7517"/>
                  <a:pt x="44610" y="7509"/>
                </a:cubicBezTo>
                <a:cubicBezTo>
                  <a:pt x="44649" y="7509"/>
                  <a:pt x="44688" y="7511"/>
                  <a:pt x="44728" y="7509"/>
                </a:cubicBezTo>
                <a:close/>
                <a:moveTo>
                  <a:pt x="16590" y="7532"/>
                </a:moveTo>
                <a:cubicBezTo>
                  <a:pt x="16579" y="7518"/>
                  <a:pt x="16663" y="7499"/>
                  <a:pt x="16678" y="7509"/>
                </a:cubicBezTo>
                <a:cubicBezTo>
                  <a:pt x="16680" y="7512"/>
                  <a:pt x="16675" y="7532"/>
                  <a:pt x="16678" y="7532"/>
                </a:cubicBezTo>
                <a:cubicBezTo>
                  <a:pt x="16687" y="7533"/>
                  <a:pt x="16762" y="7527"/>
                  <a:pt x="16765" y="7532"/>
                </a:cubicBezTo>
                <a:cubicBezTo>
                  <a:pt x="16791" y="7569"/>
                  <a:pt x="16649" y="7552"/>
                  <a:pt x="16590" y="7532"/>
                </a:cubicBezTo>
                <a:close/>
                <a:moveTo>
                  <a:pt x="15212" y="7532"/>
                </a:moveTo>
                <a:cubicBezTo>
                  <a:pt x="15134" y="7611"/>
                  <a:pt x="15023" y="7483"/>
                  <a:pt x="15212" y="7532"/>
                </a:cubicBezTo>
                <a:close/>
                <a:moveTo>
                  <a:pt x="58531" y="7488"/>
                </a:moveTo>
                <a:cubicBezTo>
                  <a:pt x="58510" y="7508"/>
                  <a:pt x="58501" y="7538"/>
                  <a:pt x="58503" y="7575"/>
                </a:cubicBezTo>
                <a:cubicBezTo>
                  <a:pt x="58443" y="7539"/>
                  <a:pt x="58466" y="7578"/>
                  <a:pt x="58386" y="7575"/>
                </a:cubicBezTo>
                <a:cubicBezTo>
                  <a:pt x="58398" y="7548"/>
                  <a:pt x="58424" y="7530"/>
                  <a:pt x="58474" y="7532"/>
                </a:cubicBezTo>
                <a:cubicBezTo>
                  <a:pt x="58463" y="7494"/>
                  <a:pt x="58495" y="7490"/>
                  <a:pt x="58531" y="7488"/>
                </a:cubicBezTo>
                <a:close/>
                <a:moveTo>
                  <a:pt x="41385" y="7488"/>
                </a:moveTo>
                <a:cubicBezTo>
                  <a:pt x="41420" y="7491"/>
                  <a:pt x="41411" y="7528"/>
                  <a:pt x="41415" y="7554"/>
                </a:cubicBezTo>
                <a:cubicBezTo>
                  <a:pt x="41385" y="7554"/>
                  <a:pt x="41356" y="7554"/>
                  <a:pt x="41327" y="7554"/>
                </a:cubicBezTo>
                <a:cubicBezTo>
                  <a:pt x="41337" y="7525"/>
                  <a:pt x="41379" y="7520"/>
                  <a:pt x="41385" y="7488"/>
                </a:cubicBezTo>
                <a:close/>
                <a:moveTo>
                  <a:pt x="39275" y="7488"/>
                </a:moveTo>
                <a:cubicBezTo>
                  <a:pt x="39350" y="7490"/>
                  <a:pt x="39389" y="7520"/>
                  <a:pt x="39393" y="7575"/>
                </a:cubicBezTo>
                <a:cubicBezTo>
                  <a:pt x="39374" y="7563"/>
                  <a:pt x="39253" y="7524"/>
                  <a:pt x="39246" y="7575"/>
                </a:cubicBezTo>
                <a:cubicBezTo>
                  <a:pt x="39157" y="7554"/>
                  <a:pt x="39280" y="7517"/>
                  <a:pt x="39275" y="7488"/>
                </a:cubicBezTo>
                <a:close/>
                <a:moveTo>
                  <a:pt x="16091" y="7509"/>
                </a:moveTo>
                <a:cubicBezTo>
                  <a:pt x="16092" y="7476"/>
                  <a:pt x="16308" y="7461"/>
                  <a:pt x="16267" y="7532"/>
                </a:cubicBezTo>
                <a:cubicBezTo>
                  <a:pt x="16232" y="7506"/>
                  <a:pt x="16163" y="7506"/>
                  <a:pt x="16091" y="7509"/>
                </a:cubicBezTo>
                <a:close/>
                <a:moveTo>
                  <a:pt x="49886" y="7466"/>
                </a:moveTo>
                <a:cubicBezTo>
                  <a:pt x="49891" y="7411"/>
                  <a:pt x="49985" y="7460"/>
                  <a:pt x="50002" y="7466"/>
                </a:cubicBezTo>
                <a:cubicBezTo>
                  <a:pt x="49998" y="7520"/>
                  <a:pt x="49903" y="7472"/>
                  <a:pt x="49886" y="7466"/>
                </a:cubicBezTo>
                <a:close/>
                <a:moveTo>
                  <a:pt x="14069" y="7443"/>
                </a:moveTo>
                <a:cubicBezTo>
                  <a:pt x="14089" y="7443"/>
                  <a:pt x="14108" y="7443"/>
                  <a:pt x="14128" y="7443"/>
                </a:cubicBezTo>
                <a:cubicBezTo>
                  <a:pt x="14133" y="7506"/>
                  <a:pt x="13909" y="7437"/>
                  <a:pt x="14069" y="7443"/>
                </a:cubicBezTo>
                <a:close/>
                <a:moveTo>
                  <a:pt x="50970" y="7422"/>
                </a:moveTo>
                <a:cubicBezTo>
                  <a:pt x="50967" y="7485"/>
                  <a:pt x="50847" y="7462"/>
                  <a:pt x="50765" y="7466"/>
                </a:cubicBezTo>
                <a:cubicBezTo>
                  <a:pt x="50809" y="7433"/>
                  <a:pt x="50894" y="7430"/>
                  <a:pt x="50970" y="7422"/>
                </a:cubicBezTo>
                <a:close/>
                <a:moveTo>
                  <a:pt x="44404" y="7422"/>
                </a:moveTo>
                <a:cubicBezTo>
                  <a:pt x="44424" y="7422"/>
                  <a:pt x="44443" y="7422"/>
                  <a:pt x="44463" y="7422"/>
                </a:cubicBezTo>
                <a:cubicBezTo>
                  <a:pt x="44469" y="7484"/>
                  <a:pt x="44244" y="7416"/>
                  <a:pt x="44404" y="7422"/>
                </a:cubicBezTo>
                <a:close/>
                <a:moveTo>
                  <a:pt x="42558" y="7443"/>
                </a:moveTo>
                <a:cubicBezTo>
                  <a:pt x="42550" y="7409"/>
                  <a:pt x="42716" y="7414"/>
                  <a:pt x="42646" y="7466"/>
                </a:cubicBezTo>
                <a:cubicBezTo>
                  <a:pt x="42657" y="7457"/>
                  <a:pt x="42558" y="7442"/>
                  <a:pt x="42558" y="7443"/>
                </a:cubicBezTo>
                <a:close/>
                <a:moveTo>
                  <a:pt x="40887" y="7422"/>
                </a:moveTo>
                <a:cubicBezTo>
                  <a:pt x="40919" y="7427"/>
                  <a:pt x="40907" y="7466"/>
                  <a:pt x="40946" y="7466"/>
                </a:cubicBezTo>
                <a:cubicBezTo>
                  <a:pt x="40922" y="7530"/>
                  <a:pt x="40872" y="7437"/>
                  <a:pt x="40800" y="7466"/>
                </a:cubicBezTo>
                <a:cubicBezTo>
                  <a:pt x="40807" y="7434"/>
                  <a:pt x="40887" y="7458"/>
                  <a:pt x="40887" y="7422"/>
                </a:cubicBezTo>
                <a:close/>
                <a:moveTo>
                  <a:pt x="15358" y="7443"/>
                </a:moveTo>
                <a:cubicBezTo>
                  <a:pt x="15360" y="7442"/>
                  <a:pt x="15357" y="7422"/>
                  <a:pt x="15358" y="7422"/>
                </a:cubicBezTo>
                <a:cubicBezTo>
                  <a:pt x="15462" y="7408"/>
                  <a:pt x="15361" y="7520"/>
                  <a:pt x="15329" y="7488"/>
                </a:cubicBezTo>
                <a:cubicBezTo>
                  <a:pt x="15331" y="7490"/>
                  <a:pt x="15355" y="7446"/>
                  <a:pt x="15358" y="7443"/>
                </a:cubicBezTo>
                <a:close/>
                <a:moveTo>
                  <a:pt x="14889" y="7400"/>
                </a:moveTo>
                <a:cubicBezTo>
                  <a:pt x="14939" y="7429"/>
                  <a:pt x="15076" y="7392"/>
                  <a:pt x="15065" y="7466"/>
                </a:cubicBezTo>
                <a:cubicBezTo>
                  <a:pt x="14988" y="7428"/>
                  <a:pt x="14899" y="7508"/>
                  <a:pt x="14889" y="7400"/>
                </a:cubicBezTo>
                <a:close/>
                <a:moveTo>
                  <a:pt x="14802" y="7400"/>
                </a:moveTo>
                <a:cubicBezTo>
                  <a:pt x="14754" y="7475"/>
                  <a:pt x="14704" y="7413"/>
                  <a:pt x="14597" y="7443"/>
                </a:cubicBezTo>
                <a:cubicBezTo>
                  <a:pt x="14573" y="7360"/>
                  <a:pt x="14735" y="7416"/>
                  <a:pt x="14802" y="7400"/>
                </a:cubicBezTo>
                <a:close/>
                <a:moveTo>
                  <a:pt x="43819" y="7422"/>
                </a:moveTo>
                <a:cubicBezTo>
                  <a:pt x="43826" y="7398"/>
                  <a:pt x="43877" y="7407"/>
                  <a:pt x="43877" y="7377"/>
                </a:cubicBezTo>
                <a:cubicBezTo>
                  <a:pt x="43902" y="7374"/>
                  <a:pt x="43904" y="7386"/>
                  <a:pt x="43906" y="7400"/>
                </a:cubicBezTo>
                <a:cubicBezTo>
                  <a:pt x="43945" y="7397"/>
                  <a:pt x="44119" y="7397"/>
                  <a:pt x="44024" y="7422"/>
                </a:cubicBezTo>
                <a:cubicBezTo>
                  <a:pt x="43982" y="7420"/>
                  <a:pt x="43940" y="7418"/>
                  <a:pt x="43936" y="7443"/>
                </a:cubicBezTo>
                <a:cubicBezTo>
                  <a:pt x="43910" y="7427"/>
                  <a:pt x="43869" y="7420"/>
                  <a:pt x="43819" y="7422"/>
                </a:cubicBezTo>
                <a:close/>
                <a:moveTo>
                  <a:pt x="41063" y="7400"/>
                </a:moveTo>
                <a:cubicBezTo>
                  <a:pt x="41076" y="7351"/>
                  <a:pt x="41208" y="7391"/>
                  <a:pt x="41268" y="7377"/>
                </a:cubicBezTo>
                <a:cubicBezTo>
                  <a:pt x="41257" y="7449"/>
                  <a:pt x="41191" y="7401"/>
                  <a:pt x="41151" y="7400"/>
                </a:cubicBezTo>
                <a:cubicBezTo>
                  <a:pt x="41114" y="7399"/>
                  <a:pt x="41104" y="7428"/>
                  <a:pt x="41063" y="7400"/>
                </a:cubicBezTo>
                <a:close/>
                <a:moveTo>
                  <a:pt x="52669" y="7356"/>
                </a:moveTo>
                <a:cubicBezTo>
                  <a:pt x="52689" y="7356"/>
                  <a:pt x="52709" y="7356"/>
                  <a:pt x="52729" y="7356"/>
                </a:cubicBezTo>
                <a:cubicBezTo>
                  <a:pt x="52734" y="7418"/>
                  <a:pt x="52510" y="7350"/>
                  <a:pt x="52669" y="7356"/>
                </a:cubicBezTo>
                <a:close/>
                <a:moveTo>
                  <a:pt x="50677" y="7356"/>
                </a:moveTo>
                <a:cubicBezTo>
                  <a:pt x="50786" y="7358"/>
                  <a:pt x="50761" y="7381"/>
                  <a:pt x="50853" y="7356"/>
                </a:cubicBezTo>
                <a:cubicBezTo>
                  <a:pt x="50895" y="7424"/>
                  <a:pt x="50635" y="7424"/>
                  <a:pt x="50677" y="7356"/>
                </a:cubicBezTo>
                <a:close/>
                <a:moveTo>
                  <a:pt x="49944" y="7356"/>
                </a:moveTo>
                <a:cubicBezTo>
                  <a:pt x="49940" y="7419"/>
                  <a:pt x="49822" y="7396"/>
                  <a:pt x="49738" y="7400"/>
                </a:cubicBezTo>
                <a:cubicBezTo>
                  <a:pt x="49774" y="7359"/>
                  <a:pt x="49892" y="7382"/>
                  <a:pt x="49944" y="7356"/>
                </a:cubicBezTo>
                <a:close/>
                <a:moveTo>
                  <a:pt x="42412" y="7377"/>
                </a:moveTo>
                <a:cubicBezTo>
                  <a:pt x="42419" y="7346"/>
                  <a:pt x="42654" y="7327"/>
                  <a:pt x="42617" y="7400"/>
                </a:cubicBezTo>
                <a:cubicBezTo>
                  <a:pt x="42503" y="7377"/>
                  <a:pt x="42496" y="7412"/>
                  <a:pt x="42412" y="7377"/>
                </a:cubicBezTo>
                <a:close/>
                <a:moveTo>
                  <a:pt x="40829" y="7422"/>
                </a:moveTo>
                <a:cubicBezTo>
                  <a:pt x="40839" y="7392"/>
                  <a:pt x="40881" y="7387"/>
                  <a:pt x="40887" y="7356"/>
                </a:cubicBezTo>
                <a:cubicBezTo>
                  <a:pt x="40961" y="7365"/>
                  <a:pt x="40889" y="7441"/>
                  <a:pt x="40829" y="7422"/>
                </a:cubicBezTo>
                <a:close/>
                <a:moveTo>
                  <a:pt x="47101" y="7334"/>
                </a:moveTo>
                <a:cubicBezTo>
                  <a:pt x="47088" y="7361"/>
                  <a:pt x="47063" y="7379"/>
                  <a:pt x="47013" y="7377"/>
                </a:cubicBezTo>
                <a:cubicBezTo>
                  <a:pt x="47026" y="7351"/>
                  <a:pt x="47051" y="7332"/>
                  <a:pt x="47101" y="7334"/>
                </a:cubicBezTo>
                <a:close/>
                <a:moveTo>
                  <a:pt x="46750" y="7356"/>
                </a:moveTo>
                <a:cubicBezTo>
                  <a:pt x="46754" y="7301"/>
                  <a:pt x="46849" y="7349"/>
                  <a:pt x="46867" y="7356"/>
                </a:cubicBezTo>
                <a:cubicBezTo>
                  <a:pt x="46862" y="7411"/>
                  <a:pt x="46767" y="7362"/>
                  <a:pt x="46750" y="7356"/>
                </a:cubicBezTo>
                <a:close/>
                <a:moveTo>
                  <a:pt x="46398" y="7356"/>
                </a:moveTo>
                <a:cubicBezTo>
                  <a:pt x="46438" y="7305"/>
                  <a:pt x="46601" y="7347"/>
                  <a:pt x="46691" y="7334"/>
                </a:cubicBezTo>
                <a:cubicBezTo>
                  <a:pt x="46684" y="7403"/>
                  <a:pt x="46548" y="7350"/>
                  <a:pt x="46486" y="7356"/>
                </a:cubicBezTo>
                <a:cubicBezTo>
                  <a:pt x="46456" y="7358"/>
                  <a:pt x="46443" y="7424"/>
                  <a:pt x="46428" y="7377"/>
                </a:cubicBezTo>
                <a:cubicBezTo>
                  <a:pt x="46432" y="7359"/>
                  <a:pt x="46416" y="7357"/>
                  <a:pt x="46398" y="7356"/>
                </a:cubicBezTo>
                <a:close/>
                <a:moveTo>
                  <a:pt x="51410" y="7334"/>
                </a:moveTo>
                <a:cubicBezTo>
                  <a:pt x="51414" y="7308"/>
                  <a:pt x="51463" y="7315"/>
                  <a:pt x="51498" y="7312"/>
                </a:cubicBezTo>
                <a:cubicBezTo>
                  <a:pt x="51527" y="7312"/>
                  <a:pt x="51556" y="7312"/>
                  <a:pt x="51585" y="7312"/>
                </a:cubicBezTo>
                <a:cubicBezTo>
                  <a:pt x="51582" y="7361"/>
                  <a:pt x="51461" y="7320"/>
                  <a:pt x="51410" y="7334"/>
                </a:cubicBezTo>
                <a:close/>
                <a:moveTo>
                  <a:pt x="41650" y="7290"/>
                </a:moveTo>
                <a:cubicBezTo>
                  <a:pt x="41712" y="7270"/>
                  <a:pt x="41689" y="7322"/>
                  <a:pt x="41708" y="7334"/>
                </a:cubicBezTo>
                <a:cubicBezTo>
                  <a:pt x="41739" y="7352"/>
                  <a:pt x="41799" y="7335"/>
                  <a:pt x="41797" y="7377"/>
                </a:cubicBezTo>
                <a:cubicBezTo>
                  <a:pt x="41838" y="7358"/>
                  <a:pt x="42096" y="7315"/>
                  <a:pt x="42089" y="7400"/>
                </a:cubicBezTo>
                <a:cubicBezTo>
                  <a:pt x="42046" y="7424"/>
                  <a:pt x="42017" y="7424"/>
                  <a:pt x="42001" y="7377"/>
                </a:cubicBezTo>
                <a:cubicBezTo>
                  <a:pt x="41912" y="7443"/>
                  <a:pt x="41776" y="7381"/>
                  <a:pt x="41591" y="7400"/>
                </a:cubicBezTo>
                <a:cubicBezTo>
                  <a:pt x="41496" y="7374"/>
                  <a:pt x="41669" y="7374"/>
                  <a:pt x="41708" y="7377"/>
                </a:cubicBezTo>
                <a:cubicBezTo>
                  <a:pt x="41682" y="7339"/>
                  <a:pt x="41578" y="7342"/>
                  <a:pt x="41650" y="7290"/>
                </a:cubicBezTo>
                <a:close/>
                <a:moveTo>
                  <a:pt x="49182" y="7290"/>
                </a:moveTo>
                <a:cubicBezTo>
                  <a:pt x="49173" y="7319"/>
                  <a:pt x="49108" y="7309"/>
                  <a:pt x="49065" y="7312"/>
                </a:cubicBezTo>
                <a:cubicBezTo>
                  <a:pt x="49035" y="7327"/>
                  <a:pt x="49034" y="7362"/>
                  <a:pt x="48977" y="7356"/>
                </a:cubicBezTo>
                <a:cubicBezTo>
                  <a:pt x="48988" y="7319"/>
                  <a:pt x="48954" y="7315"/>
                  <a:pt x="48918" y="7312"/>
                </a:cubicBezTo>
                <a:cubicBezTo>
                  <a:pt x="48913" y="7271"/>
                  <a:pt x="49011" y="7309"/>
                  <a:pt x="49036" y="7290"/>
                </a:cubicBezTo>
                <a:cubicBezTo>
                  <a:pt x="49063" y="7270"/>
                  <a:pt x="49105" y="7267"/>
                  <a:pt x="49182" y="7290"/>
                </a:cubicBezTo>
                <a:close/>
                <a:moveTo>
                  <a:pt x="46632" y="7268"/>
                </a:moveTo>
                <a:cubicBezTo>
                  <a:pt x="46632" y="7319"/>
                  <a:pt x="46218" y="7276"/>
                  <a:pt x="46515" y="7268"/>
                </a:cubicBezTo>
                <a:cubicBezTo>
                  <a:pt x="46554" y="7267"/>
                  <a:pt x="46593" y="7268"/>
                  <a:pt x="46632" y="7268"/>
                </a:cubicBezTo>
                <a:close/>
                <a:moveTo>
                  <a:pt x="44551" y="7246"/>
                </a:moveTo>
                <a:cubicBezTo>
                  <a:pt x="44571" y="7246"/>
                  <a:pt x="44590" y="7246"/>
                  <a:pt x="44610" y="7246"/>
                </a:cubicBezTo>
                <a:cubicBezTo>
                  <a:pt x="44616" y="7308"/>
                  <a:pt x="44391" y="7240"/>
                  <a:pt x="44551" y="7246"/>
                </a:cubicBezTo>
                <a:close/>
                <a:moveTo>
                  <a:pt x="44053" y="7268"/>
                </a:moveTo>
                <a:cubicBezTo>
                  <a:pt x="44041" y="7225"/>
                  <a:pt x="44187" y="7235"/>
                  <a:pt x="44141" y="7290"/>
                </a:cubicBezTo>
                <a:cubicBezTo>
                  <a:pt x="44121" y="7290"/>
                  <a:pt x="44102" y="7290"/>
                  <a:pt x="44082" y="7290"/>
                </a:cubicBezTo>
                <a:cubicBezTo>
                  <a:pt x="44088" y="7271"/>
                  <a:pt x="44071" y="7269"/>
                  <a:pt x="44053" y="7268"/>
                </a:cubicBezTo>
                <a:close/>
                <a:moveTo>
                  <a:pt x="41503" y="7268"/>
                </a:moveTo>
                <a:cubicBezTo>
                  <a:pt x="41504" y="7234"/>
                  <a:pt x="41665" y="7271"/>
                  <a:pt x="41620" y="7246"/>
                </a:cubicBezTo>
                <a:cubicBezTo>
                  <a:pt x="41709" y="7297"/>
                  <a:pt x="41582" y="7313"/>
                  <a:pt x="41503" y="7268"/>
                </a:cubicBezTo>
                <a:close/>
                <a:moveTo>
                  <a:pt x="40184" y="7246"/>
                </a:moveTo>
                <a:cubicBezTo>
                  <a:pt x="40210" y="7263"/>
                  <a:pt x="40250" y="7270"/>
                  <a:pt x="40301" y="7268"/>
                </a:cubicBezTo>
                <a:cubicBezTo>
                  <a:pt x="40311" y="7307"/>
                  <a:pt x="40137" y="7307"/>
                  <a:pt x="40184" y="7246"/>
                </a:cubicBezTo>
                <a:close/>
                <a:moveTo>
                  <a:pt x="46075" y="7246"/>
                </a:moveTo>
                <a:cubicBezTo>
                  <a:pt x="46104" y="7325"/>
                  <a:pt x="45949" y="7268"/>
                  <a:pt x="45928" y="7312"/>
                </a:cubicBezTo>
                <a:cubicBezTo>
                  <a:pt x="45879" y="7313"/>
                  <a:pt x="45853" y="7295"/>
                  <a:pt x="45841" y="7268"/>
                </a:cubicBezTo>
                <a:cubicBezTo>
                  <a:pt x="45786" y="7285"/>
                  <a:pt x="45734" y="7304"/>
                  <a:pt x="45665" y="7312"/>
                </a:cubicBezTo>
                <a:cubicBezTo>
                  <a:pt x="45665" y="7282"/>
                  <a:pt x="45756" y="7250"/>
                  <a:pt x="45812" y="7246"/>
                </a:cubicBezTo>
                <a:cubicBezTo>
                  <a:pt x="45827" y="7244"/>
                  <a:pt x="45919" y="7238"/>
                  <a:pt x="45928" y="7246"/>
                </a:cubicBezTo>
                <a:cubicBezTo>
                  <a:pt x="45930" y="7247"/>
                  <a:pt x="45928" y="7268"/>
                  <a:pt x="45928" y="7268"/>
                </a:cubicBezTo>
                <a:cubicBezTo>
                  <a:pt x="45993" y="7261"/>
                  <a:pt x="46035" y="7171"/>
                  <a:pt x="46075" y="7246"/>
                </a:cubicBezTo>
                <a:close/>
                <a:moveTo>
                  <a:pt x="44991" y="7312"/>
                </a:moveTo>
                <a:cubicBezTo>
                  <a:pt x="45045" y="7262"/>
                  <a:pt x="45105" y="7300"/>
                  <a:pt x="45167" y="7290"/>
                </a:cubicBezTo>
                <a:cubicBezTo>
                  <a:pt x="45260" y="7274"/>
                  <a:pt x="45335" y="7202"/>
                  <a:pt x="45460" y="7223"/>
                </a:cubicBezTo>
                <a:cubicBezTo>
                  <a:pt x="45478" y="7256"/>
                  <a:pt x="45375" y="7254"/>
                  <a:pt x="45343" y="7268"/>
                </a:cubicBezTo>
                <a:cubicBezTo>
                  <a:pt x="45275" y="7297"/>
                  <a:pt x="45404" y="7301"/>
                  <a:pt x="45284" y="7312"/>
                </a:cubicBezTo>
                <a:cubicBezTo>
                  <a:pt x="45185" y="7320"/>
                  <a:pt x="45114" y="7338"/>
                  <a:pt x="44991" y="7312"/>
                </a:cubicBezTo>
                <a:close/>
                <a:moveTo>
                  <a:pt x="49652" y="7223"/>
                </a:moveTo>
                <a:cubicBezTo>
                  <a:pt x="49642" y="7189"/>
                  <a:pt x="49810" y="7193"/>
                  <a:pt x="49738" y="7246"/>
                </a:cubicBezTo>
                <a:cubicBezTo>
                  <a:pt x="49750" y="7238"/>
                  <a:pt x="49651" y="7222"/>
                  <a:pt x="49652" y="7223"/>
                </a:cubicBezTo>
                <a:close/>
                <a:moveTo>
                  <a:pt x="49211" y="7223"/>
                </a:moveTo>
                <a:cubicBezTo>
                  <a:pt x="49221" y="7194"/>
                  <a:pt x="49285" y="7205"/>
                  <a:pt x="49329" y="7202"/>
                </a:cubicBezTo>
                <a:cubicBezTo>
                  <a:pt x="49326" y="7233"/>
                  <a:pt x="49323" y="7264"/>
                  <a:pt x="49358" y="7268"/>
                </a:cubicBezTo>
                <a:cubicBezTo>
                  <a:pt x="49349" y="7298"/>
                  <a:pt x="49284" y="7286"/>
                  <a:pt x="49241" y="7290"/>
                </a:cubicBezTo>
                <a:cubicBezTo>
                  <a:pt x="49256" y="7272"/>
                  <a:pt x="49271" y="7254"/>
                  <a:pt x="49270" y="7223"/>
                </a:cubicBezTo>
                <a:cubicBezTo>
                  <a:pt x="49251" y="7223"/>
                  <a:pt x="49230" y="7223"/>
                  <a:pt x="49211" y="7223"/>
                </a:cubicBezTo>
                <a:close/>
                <a:moveTo>
                  <a:pt x="46310" y="7202"/>
                </a:moveTo>
                <a:cubicBezTo>
                  <a:pt x="46329" y="7202"/>
                  <a:pt x="46349" y="7202"/>
                  <a:pt x="46369" y="7202"/>
                </a:cubicBezTo>
                <a:cubicBezTo>
                  <a:pt x="46374" y="7264"/>
                  <a:pt x="46149" y="7196"/>
                  <a:pt x="46310" y="7202"/>
                </a:cubicBezTo>
                <a:close/>
                <a:moveTo>
                  <a:pt x="39832" y="7202"/>
                </a:moveTo>
                <a:cubicBezTo>
                  <a:pt x="39852" y="7202"/>
                  <a:pt x="39871" y="7202"/>
                  <a:pt x="39891" y="7202"/>
                </a:cubicBezTo>
                <a:cubicBezTo>
                  <a:pt x="39897" y="7264"/>
                  <a:pt x="39672" y="7196"/>
                  <a:pt x="39832" y="7202"/>
                </a:cubicBezTo>
                <a:close/>
                <a:moveTo>
                  <a:pt x="54575" y="7180"/>
                </a:moveTo>
                <a:cubicBezTo>
                  <a:pt x="54594" y="7180"/>
                  <a:pt x="54615" y="7180"/>
                  <a:pt x="54635" y="7180"/>
                </a:cubicBezTo>
                <a:cubicBezTo>
                  <a:pt x="54639" y="7241"/>
                  <a:pt x="54415" y="7174"/>
                  <a:pt x="54575" y="7180"/>
                </a:cubicBezTo>
                <a:close/>
                <a:moveTo>
                  <a:pt x="52406" y="7202"/>
                </a:moveTo>
                <a:cubicBezTo>
                  <a:pt x="52407" y="7168"/>
                  <a:pt x="52623" y="7154"/>
                  <a:pt x="52583" y="7223"/>
                </a:cubicBezTo>
                <a:cubicBezTo>
                  <a:pt x="52548" y="7198"/>
                  <a:pt x="52479" y="7199"/>
                  <a:pt x="52406" y="7202"/>
                </a:cubicBezTo>
                <a:close/>
                <a:moveTo>
                  <a:pt x="52318" y="7202"/>
                </a:moveTo>
                <a:cubicBezTo>
                  <a:pt x="52320" y="7201"/>
                  <a:pt x="52316" y="7180"/>
                  <a:pt x="52318" y="7180"/>
                </a:cubicBezTo>
                <a:cubicBezTo>
                  <a:pt x="52422" y="7166"/>
                  <a:pt x="52321" y="7277"/>
                  <a:pt x="52289" y="7246"/>
                </a:cubicBezTo>
                <a:cubicBezTo>
                  <a:pt x="52290" y="7247"/>
                  <a:pt x="52315" y="7204"/>
                  <a:pt x="52318" y="7202"/>
                </a:cubicBezTo>
                <a:close/>
                <a:moveTo>
                  <a:pt x="48245" y="7180"/>
                </a:moveTo>
                <a:cubicBezTo>
                  <a:pt x="48273" y="7180"/>
                  <a:pt x="48302" y="7180"/>
                  <a:pt x="48332" y="7180"/>
                </a:cubicBezTo>
                <a:cubicBezTo>
                  <a:pt x="48269" y="7228"/>
                  <a:pt x="48340" y="7227"/>
                  <a:pt x="48421" y="7223"/>
                </a:cubicBezTo>
                <a:cubicBezTo>
                  <a:pt x="48485" y="7246"/>
                  <a:pt x="48299" y="7262"/>
                  <a:pt x="48245" y="7268"/>
                </a:cubicBezTo>
                <a:cubicBezTo>
                  <a:pt x="48245" y="7238"/>
                  <a:pt x="48245" y="7210"/>
                  <a:pt x="48245" y="7180"/>
                </a:cubicBezTo>
                <a:close/>
                <a:moveTo>
                  <a:pt x="48537" y="7157"/>
                </a:moveTo>
                <a:cubicBezTo>
                  <a:pt x="48562" y="7154"/>
                  <a:pt x="48565" y="7166"/>
                  <a:pt x="48567" y="7180"/>
                </a:cubicBezTo>
                <a:cubicBezTo>
                  <a:pt x="48628" y="7195"/>
                  <a:pt x="48645" y="7157"/>
                  <a:pt x="48684" y="7157"/>
                </a:cubicBezTo>
                <a:cubicBezTo>
                  <a:pt x="48731" y="7157"/>
                  <a:pt x="48735" y="7181"/>
                  <a:pt x="48772" y="7180"/>
                </a:cubicBezTo>
                <a:cubicBezTo>
                  <a:pt x="48840" y="7177"/>
                  <a:pt x="48841" y="7148"/>
                  <a:pt x="48948" y="7157"/>
                </a:cubicBezTo>
                <a:cubicBezTo>
                  <a:pt x="48956" y="7159"/>
                  <a:pt x="49002" y="7153"/>
                  <a:pt x="49007" y="7157"/>
                </a:cubicBezTo>
                <a:cubicBezTo>
                  <a:pt x="49063" y="7210"/>
                  <a:pt x="49015" y="7115"/>
                  <a:pt x="49124" y="7157"/>
                </a:cubicBezTo>
                <a:cubicBezTo>
                  <a:pt x="49145" y="7166"/>
                  <a:pt x="49150" y="7201"/>
                  <a:pt x="49153" y="7223"/>
                </a:cubicBezTo>
                <a:cubicBezTo>
                  <a:pt x="49094" y="7246"/>
                  <a:pt x="49041" y="7201"/>
                  <a:pt x="49007" y="7202"/>
                </a:cubicBezTo>
                <a:cubicBezTo>
                  <a:pt x="48946" y="7204"/>
                  <a:pt x="48934" y="7242"/>
                  <a:pt x="48860" y="7246"/>
                </a:cubicBezTo>
                <a:cubicBezTo>
                  <a:pt x="48838" y="7225"/>
                  <a:pt x="48807" y="7213"/>
                  <a:pt x="48772" y="7202"/>
                </a:cubicBezTo>
                <a:cubicBezTo>
                  <a:pt x="48708" y="7205"/>
                  <a:pt x="48709" y="7258"/>
                  <a:pt x="48713" y="7312"/>
                </a:cubicBezTo>
                <a:cubicBezTo>
                  <a:pt x="48661" y="7292"/>
                  <a:pt x="48675" y="7222"/>
                  <a:pt x="48567" y="7246"/>
                </a:cubicBezTo>
                <a:cubicBezTo>
                  <a:pt x="48575" y="7216"/>
                  <a:pt x="48640" y="7228"/>
                  <a:pt x="48684" y="7223"/>
                </a:cubicBezTo>
                <a:cubicBezTo>
                  <a:pt x="48689" y="7162"/>
                  <a:pt x="48491" y="7250"/>
                  <a:pt x="48537" y="7157"/>
                </a:cubicBezTo>
                <a:close/>
                <a:moveTo>
                  <a:pt x="50062" y="7136"/>
                </a:moveTo>
                <a:cubicBezTo>
                  <a:pt x="50097" y="7145"/>
                  <a:pt x="50121" y="7164"/>
                  <a:pt x="50120" y="7202"/>
                </a:cubicBezTo>
                <a:cubicBezTo>
                  <a:pt x="50073" y="7208"/>
                  <a:pt x="50070" y="7181"/>
                  <a:pt x="50032" y="7180"/>
                </a:cubicBezTo>
                <a:cubicBezTo>
                  <a:pt x="50037" y="7162"/>
                  <a:pt x="50062" y="7157"/>
                  <a:pt x="50062" y="7136"/>
                </a:cubicBezTo>
                <a:close/>
                <a:moveTo>
                  <a:pt x="40711" y="7157"/>
                </a:moveTo>
                <a:cubicBezTo>
                  <a:pt x="40702" y="7118"/>
                  <a:pt x="40876" y="7118"/>
                  <a:pt x="40829" y="7180"/>
                </a:cubicBezTo>
                <a:cubicBezTo>
                  <a:pt x="40776" y="7183"/>
                  <a:pt x="40767" y="7153"/>
                  <a:pt x="40711" y="7157"/>
                </a:cubicBezTo>
                <a:close/>
                <a:moveTo>
                  <a:pt x="54369" y="7114"/>
                </a:moveTo>
                <a:cubicBezTo>
                  <a:pt x="54357" y="7163"/>
                  <a:pt x="54215" y="7114"/>
                  <a:pt x="54194" y="7157"/>
                </a:cubicBezTo>
                <a:cubicBezTo>
                  <a:pt x="54164" y="7157"/>
                  <a:pt x="54136" y="7157"/>
                  <a:pt x="54106" y="7157"/>
                </a:cubicBezTo>
                <a:cubicBezTo>
                  <a:pt x="54095" y="7069"/>
                  <a:pt x="54290" y="7133"/>
                  <a:pt x="54369" y="7114"/>
                </a:cubicBezTo>
                <a:close/>
                <a:moveTo>
                  <a:pt x="53930" y="7157"/>
                </a:moveTo>
                <a:cubicBezTo>
                  <a:pt x="53896" y="7162"/>
                  <a:pt x="53878" y="7153"/>
                  <a:pt x="53872" y="7136"/>
                </a:cubicBezTo>
                <a:cubicBezTo>
                  <a:pt x="53844" y="7136"/>
                  <a:pt x="53848" y="7163"/>
                  <a:pt x="53842" y="7180"/>
                </a:cubicBezTo>
                <a:cubicBezTo>
                  <a:pt x="53817" y="7163"/>
                  <a:pt x="53776" y="7156"/>
                  <a:pt x="53725" y="7157"/>
                </a:cubicBezTo>
                <a:cubicBezTo>
                  <a:pt x="53749" y="7135"/>
                  <a:pt x="53938" y="7065"/>
                  <a:pt x="53930" y="7157"/>
                </a:cubicBezTo>
                <a:close/>
                <a:moveTo>
                  <a:pt x="52260" y="7114"/>
                </a:moveTo>
                <a:cubicBezTo>
                  <a:pt x="52279" y="7114"/>
                  <a:pt x="52299" y="7114"/>
                  <a:pt x="52318" y="7114"/>
                </a:cubicBezTo>
                <a:cubicBezTo>
                  <a:pt x="52318" y="7129"/>
                  <a:pt x="52318" y="7144"/>
                  <a:pt x="52318" y="7157"/>
                </a:cubicBezTo>
                <a:cubicBezTo>
                  <a:pt x="52299" y="7157"/>
                  <a:pt x="52279" y="7157"/>
                  <a:pt x="52260" y="7157"/>
                </a:cubicBezTo>
                <a:cubicBezTo>
                  <a:pt x="52260" y="7144"/>
                  <a:pt x="52260" y="7129"/>
                  <a:pt x="52260" y="7114"/>
                </a:cubicBezTo>
                <a:close/>
                <a:moveTo>
                  <a:pt x="52025" y="7136"/>
                </a:moveTo>
                <a:cubicBezTo>
                  <a:pt x="52030" y="7109"/>
                  <a:pt x="52079" y="7117"/>
                  <a:pt x="52113" y="7114"/>
                </a:cubicBezTo>
                <a:cubicBezTo>
                  <a:pt x="52113" y="7144"/>
                  <a:pt x="52113" y="7172"/>
                  <a:pt x="52113" y="7202"/>
                </a:cubicBezTo>
                <a:cubicBezTo>
                  <a:pt x="52142" y="7202"/>
                  <a:pt x="52172" y="7202"/>
                  <a:pt x="52201" y="7202"/>
                </a:cubicBezTo>
                <a:cubicBezTo>
                  <a:pt x="52198" y="7250"/>
                  <a:pt x="52077" y="7211"/>
                  <a:pt x="52025" y="7223"/>
                </a:cubicBezTo>
                <a:cubicBezTo>
                  <a:pt x="52038" y="7189"/>
                  <a:pt x="52117" y="7205"/>
                  <a:pt x="52084" y="7136"/>
                </a:cubicBezTo>
                <a:cubicBezTo>
                  <a:pt x="52064" y="7136"/>
                  <a:pt x="52045" y="7136"/>
                  <a:pt x="52025" y="7136"/>
                </a:cubicBezTo>
                <a:close/>
                <a:moveTo>
                  <a:pt x="50882" y="7114"/>
                </a:moveTo>
                <a:cubicBezTo>
                  <a:pt x="50918" y="7123"/>
                  <a:pt x="50943" y="7142"/>
                  <a:pt x="50941" y="7180"/>
                </a:cubicBezTo>
                <a:cubicBezTo>
                  <a:pt x="50915" y="7166"/>
                  <a:pt x="50888" y="7153"/>
                  <a:pt x="50882" y="7180"/>
                </a:cubicBezTo>
                <a:cubicBezTo>
                  <a:pt x="50854" y="7179"/>
                  <a:pt x="50860" y="7153"/>
                  <a:pt x="50853" y="7136"/>
                </a:cubicBezTo>
                <a:cubicBezTo>
                  <a:pt x="50877" y="7140"/>
                  <a:pt x="50880" y="7127"/>
                  <a:pt x="50882" y="7114"/>
                </a:cubicBezTo>
                <a:close/>
                <a:moveTo>
                  <a:pt x="40917" y="7114"/>
                </a:moveTo>
                <a:cubicBezTo>
                  <a:pt x="40936" y="7114"/>
                  <a:pt x="40956" y="7114"/>
                  <a:pt x="40976" y="7114"/>
                </a:cubicBezTo>
                <a:cubicBezTo>
                  <a:pt x="40976" y="7129"/>
                  <a:pt x="40976" y="7144"/>
                  <a:pt x="40976" y="7157"/>
                </a:cubicBezTo>
                <a:cubicBezTo>
                  <a:pt x="40956" y="7157"/>
                  <a:pt x="40936" y="7157"/>
                  <a:pt x="40917" y="7157"/>
                </a:cubicBezTo>
                <a:cubicBezTo>
                  <a:pt x="40917" y="7144"/>
                  <a:pt x="40917" y="7129"/>
                  <a:pt x="40917" y="7114"/>
                </a:cubicBezTo>
                <a:close/>
                <a:moveTo>
                  <a:pt x="54399" y="7091"/>
                </a:moveTo>
                <a:cubicBezTo>
                  <a:pt x="54565" y="7103"/>
                  <a:pt x="54575" y="7096"/>
                  <a:pt x="54750" y="7091"/>
                </a:cubicBezTo>
                <a:cubicBezTo>
                  <a:pt x="54777" y="7207"/>
                  <a:pt x="54461" y="7064"/>
                  <a:pt x="54487" y="7180"/>
                </a:cubicBezTo>
                <a:cubicBezTo>
                  <a:pt x="54459" y="7179"/>
                  <a:pt x="54465" y="7153"/>
                  <a:pt x="54457" y="7136"/>
                </a:cubicBezTo>
                <a:cubicBezTo>
                  <a:pt x="54407" y="7144"/>
                  <a:pt x="54403" y="7118"/>
                  <a:pt x="54399" y="7091"/>
                </a:cubicBezTo>
                <a:close/>
                <a:moveTo>
                  <a:pt x="41327" y="7114"/>
                </a:moveTo>
                <a:cubicBezTo>
                  <a:pt x="41355" y="7193"/>
                  <a:pt x="41212" y="7145"/>
                  <a:pt x="41151" y="7157"/>
                </a:cubicBezTo>
                <a:cubicBezTo>
                  <a:pt x="41099" y="7164"/>
                  <a:pt x="41091" y="7136"/>
                  <a:pt x="41122" y="7136"/>
                </a:cubicBezTo>
                <a:cubicBezTo>
                  <a:pt x="41161" y="7136"/>
                  <a:pt x="41200" y="7136"/>
                  <a:pt x="41240" y="7136"/>
                </a:cubicBezTo>
                <a:cubicBezTo>
                  <a:pt x="41295" y="7120"/>
                  <a:pt x="41259" y="7070"/>
                  <a:pt x="41327" y="7114"/>
                </a:cubicBezTo>
                <a:close/>
                <a:moveTo>
                  <a:pt x="55044" y="7069"/>
                </a:moveTo>
                <a:cubicBezTo>
                  <a:pt x="55072" y="7150"/>
                  <a:pt x="54928" y="7100"/>
                  <a:pt x="54868" y="7114"/>
                </a:cubicBezTo>
                <a:cubicBezTo>
                  <a:pt x="54904" y="7082"/>
                  <a:pt x="54969" y="7072"/>
                  <a:pt x="55044" y="7069"/>
                </a:cubicBezTo>
                <a:close/>
                <a:moveTo>
                  <a:pt x="49709" y="7091"/>
                </a:moveTo>
                <a:cubicBezTo>
                  <a:pt x="49673" y="7127"/>
                  <a:pt x="49593" y="7129"/>
                  <a:pt x="49563" y="7114"/>
                </a:cubicBezTo>
                <a:cubicBezTo>
                  <a:pt x="49559" y="7111"/>
                  <a:pt x="49642" y="7049"/>
                  <a:pt x="49709" y="7091"/>
                </a:cubicBezTo>
                <a:close/>
                <a:moveTo>
                  <a:pt x="42617" y="7069"/>
                </a:moveTo>
                <a:cubicBezTo>
                  <a:pt x="42672" y="7079"/>
                  <a:pt x="42690" y="7117"/>
                  <a:pt x="42763" y="7114"/>
                </a:cubicBezTo>
                <a:cubicBezTo>
                  <a:pt x="42742" y="7163"/>
                  <a:pt x="42596" y="7124"/>
                  <a:pt x="42617" y="7069"/>
                </a:cubicBezTo>
                <a:close/>
                <a:moveTo>
                  <a:pt x="39011" y="7114"/>
                </a:moveTo>
                <a:cubicBezTo>
                  <a:pt x="39007" y="7139"/>
                  <a:pt x="38958" y="7133"/>
                  <a:pt x="38924" y="7136"/>
                </a:cubicBezTo>
                <a:cubicBezTo>
                  <a:pt x="38961" y="7103"/>
                  <a:pt x="38905" y="7021"/>
                  <a:pt x="39011" y="7114"/>
                </a:cubicBezTo>
                <a:close/>
                <a:moveTo>
                  <a:pt x="42295" y="7069"/>
                </a:moveTo>
                <a:cubicBezTo>
                  <a:pt x="42225" y="7141"/>
                  <a:pt x="42175" y="6992"/>
                  <a:pt x="42295" y="7069"/>
                </a:cubicBezTo>
                <a:close/>
                <a:moveTo>
                  <a:pt x="39656" y="7069"/>
                </a:moveTo>
                <a:cubicBezTo>
                  <a:pt x="39664" y="7042"/>
                  <a:pt x="39715" y="7048"/>
                  <a:pt x="39715" y="7069"/>
                </a:cubicBezTo>
                <a:cubicBezTo>
                  <a:pt x="39758" y="7079"/>
                  <a:pt x="39712" y="7089"/>
                  <a:pt x="39715" y="7114"/>
                </a:cubicBezTo>
                <a:cubicBezTo>
                  <a:pt x="39810" y="7141"/>
                  <a:pt x="39738" y="7043"/>
                  <a:pt x="39832" y="7069"/>
                </a:cubicBezTo>
                <a:cubicBezTo>
                  <a:pt x="39817" y="7087"/>
                  <a:pt x="39802" y="7106"/>
                  <a:pt x="39804" y="7136"/>
                </a:cubicBezTo>
                <a:cubicBezTo>
                  <a:pt x="39908" y="7128"/>
                  <a:pt x="39945" y="7102"/>
                  <a:pt x="40038" y="7136"/>
                </a:cubicBezTo>
                <a:cubicBezTo>
                  <a:pt x="40064" y="7196"/>
                  <a:pt x="39922" y="7129"/>
                  <a:pt x="39891" y="7157"/>
                </a:cubicBezTo>
                <a:cubicBezTo>
                  <a:pt x="39829" y="7214"/>
                  <a:pt x="39825" y="7120"/>
                  <a:pt x="39774" y="7157"/>
                </a:cubicBezTo>
                <a:cubicBezTo>
                  <a:pt x="39771" y="7159"/>
                  <a:pt x="39776" y="7180"/>
                  <a:pt x="39774" y="7180"/>
                </a:cubicBezTo>
                <a:cubicBezTo>
                  <a:pt x="39753" y="7183"/>
                  <a:pt x="39718" y="7140"/>
                  <a:pt x="39715" y="7180"/>
                </a:cubicBezTo>
                <a:cubicBezTo>
                  <a:pt x="39633" y="7190"/>
                  <a:pt x="39738" y="7060"/>
                  <a:pt x="39656" y="7069"/>
                </a:cubicBezTo>
                <a:close/>
                <a:moveTo>
                  <a:pt x="37575" y="7048"/>
                </a:moveTo>
                <a:cubicBezTo>
                  <a:pt x="37643" y="7040"/>
                  <a:pt x="37608" y="7111"/>
                  <a:pt x="37663" y="7114"/>
                </a:cubicBezTo>
                <a:cubicBezTo>
                  <a:pt x="37631" y="7174"/>
                  <a:pt x="37502" y="7075"/>
                  <a:pt x="37575" y="7048"/>
                </a:cubicBezTo>
                <a:close/>
                <a:moveTo>
                  <a:pt x="51352" y="7025"/>
                </a:moveTo>
                <a:cubicBezTo>
                  <a:pt x="51332" y="7055"/>
                  <a:pt x="51289" y="7066"/>
                  <a:pt x="51233" y="7069"/>
                </a:cubicBezTo>
                <a:cubicBezTo>
                  <a:pt x="51204" y="7004"/>
                  <a:pt x="51299" y="7031"/>
                  <a:pt x="51352" y="7025"/>
                </a:cubicBezTo>
                <a:close/>
                <a:moveTo>
                  <a:pt x="38689" y="7025"/>
                </a:moveTo>
                <a:cubicBezTo>
                  <a:pt x="38771" y="7053"/>
                  <a:pt x="38786" y="7116"/>
                  <a:pt x="38748" y="7180"/>
                </a:cubicBezTo>
                <a:cubicBezTo>
                  <a:pt x="38709" y="7180"/>
                  <a:pt x="38669" y="7180"/>
                  <a:pt x="38631" y="7180"/>
                </a:cubicBezTo>
                <a:cubicBezTo>
                  <a:pt x="38635" y="7154"/>
                  <a:pt x="38684" y="7162"/>
                  <a:pt x="38719" y="7157"/>
                </a:cubicBezTo>
                <a:cubicBezTo>
                  <a:pt x="38740" y="7090"/>
                  <a:pt x="38689" y="7078"/>
                  <a:pt x="38689" y="7025"/>
                </a:cubicBezTo>
                <a:close/>
                <a:moveTo>
                  <a:pt x="39246" y="7025"/>
                </a:moveTo>
                <a:cubicBezTo>
                  <a:pt x="39275" y="6958"/>
                  <a:pt x="39324" y="7051"/>
                  <a:pt x="39363" y="7048"/>
                </a:cubicBezTo>
                <a:cubicBezTo>
                  <a:pt x="39335" y="7115"/>
                  <a:pt x="39285" y="7022"/>
                  <a:pt x="39246" y="7025"/>
                </a:cubicBezTo>
                <a:close/>
                <a:moveTo>
                  <a:pt x="54956" y="7004"/>
                </a:moveTo>
                <a:cubicBezTo>
                  <a:pt x="54960" y="6949"/>
                  <a:pt x="55055" y="6997"/>
                  <a:pt x="55074" y="7004"/>
                </a:cubicBezTo>
                <a:cubicBezTo>
                  <a:pt x="55054" y="7069"/>
                  <a:pt x="55010" y="6983"/>
                  <a:pt x="54956" y="7004"/>
                </a:cubicBezTo>
                <a:close/>
                <a:moveTo>
                  <a:pt x="38220" y="6982"/>
                </a:moveTo>
                <a:cubicBezTo>
                  <a:pt x="38239" y="6982"/>
                  <a:pt x="38260" y="6982"/>
                  <a:pt x="38279" y="6982"/>
                </a:cubicBezTo>
                <a:cubicBezTo>
                  <a:pt x="38279" y="6996"/>
                  <a:pt x="38279" y="7011"/>
                  <a:pt x="38279" y="7025"/>
                </a:cubicBezTo>
                <a:cubicBezTo>
                  <a:pt x="38260" y="7025"/>
                  <a:pt x="38239" y="7025"/>
                  <a:pt x="38220" y="7025"/>
                </a:cubicBezTo>
                <a:cubicBezTo>
                  <a:pt x="38220" y="7011"/>
                  <a:pt x="38220" y="6996"/>
                  <a:pt x="38220" y="6982"/>
                </a:cubicBezTo>
                <a:close/>
                <a:moveTo>
                  <a:pt x="55485" y="6938"/>
                </a:moveTo>
                <a:cubicBezTo>
                  <a:pt x="55508" y="6941"/>
                  <a:pt x="55512" y="6959"/>
                  <a:pt x="55542" y="6959"/>
                </a:cubicBezTo>
                <a:cubicBezTo>
                  <a:pt x="55537" y="6977"/>
                  <a:pt x="55512" y="6982"/>
                  <a:pt x="55514" y="7004"/>
                </a:cubicBezTo>
                <a:cubicBezTo>
                  <a:pt x="55490" y="7000"/>
                  <a:pt x="55485" y="6982"/>
                  <a:pt x="55455" y="6982"/>
                </a:cubicBezTo>
                <a:cubicBezTo>
                  <a:pt x="55461" y="6964"/>
                  <a:pt x="55485" y="6959"/>
                  <a:pt x="55485" y="6938"/>
                </a:cubicBezTo>
                <a:close/>
                <a:moveTo>
                  <a:pt x="47394" y="6959"/>
                </a:moveTo>
                <a:lnTo>
                  <a:pt x="47394" y="6938"/>
                </a:lnTo>
                <a:cubicBezTo>
                  <a:pt x="47500" y="6949"/>
                  <a:pt x="47343" y="7010"/>
                  <a:pt x="47306" y="6982"/>
                </a:cubicBezTo>
                <a:cubicBezTo>
                  <a:pt x="47286" y="6965"/>
                  <a:pt x="47380" y="6961"/>
                  <a:pt x="47394" y="6959"/>
                </a:cubicBezTo>
                <a:close/>
                <a:moveTo>
                  <a:pt x="55718" y="6916"/>
                </a:moveTo>
                <a:cubicBezTo>
                  <a:pt x="55748" y="6929"/>
                  <a:pt x="55748" y="6966"/>
                  <a:pt x="55806" y="6959"/>
                </a:cubicBezTo>
                <a:cubicBezTo>
                  <a:pt x="55797" y="6989"/>
                  <a:pt x="55732" y="6977"/>
                  <a:pt x="55689" y="6982"/>
                </a:cubicBezTo>
                <a:cubicBezTo>
                  <a:pt x="55704" y="6964"/>
                  <a:pt x="55720" y="6946"/>
                  <a:pt x="55718" y="6916"/>
                </a:cubicBezTo>
                <a:close/>
                <a:moveTo>
                  <a:pt x="49738" y="6916"/>
                </a:moveTo>
                <a:cubicBezTo>
                  <a:pt x="49800" y="6928"/>
                  <a:pt x="49802" y="6950"/>
                  <a:pt x="49768" y="6982"/>
                </a:cubicBezTo>
                <a:cubicBezTo>
                  <a:pt x="49748" y="6982"/>
                  <a:pt x="49729" y="6982"/>
                  <a:pt x="49709" y="6982"/>
                </a:cubicBezTo>
                <a:cubicBezTo>
                  <a:pt x="49725" y="6964"/>
                  <a:pt x="49740" y="6946"/>
                  <a:pt x="49738" y="6916"/>
                </a:cubicBezTo>
                <a:close/>
                <a:moveTo>
                  <a:pt x="48860" y="6938"/>
                </a:moveTo>
                <a:cubicBezTo>
                  <a:pt x="48791" y="7009"/>
                  <a:pt x="48741" y="6860"/>
                  <a:pt x="48860" y="6938"/>
                </a:cubicBezTo>
                <a:close/>
                <a:moveTo>
                  <a:pt x="47599" y="6916"/>
                </a:moveTo>
                <a:cubicBezTo>
                  <a:pt x="47587" y="6943"/>
                  <a:pt x="47562" y="6961"/>
                  <a:pt x="47512" y="6959"/>
                </a:cubicBezTo>
                <a:cubicBezTo>
                  <a:pt x="47523" y="6932"/>
                  <a:pt x="47549" y="6914"/>
                  <a:pt x="47599" y="6916"/>
                </a:cubicBezTo>
                <a:close/>
                <a:moveTo>
                  <a:pt x="59148" y="6893"/>
                </a:moveTo>
                <a:cubicBezTo>
                  <a:pt x="59140" y="6932"/>
                  <a:pt x="59096" y="6944"/>
                  <a:pt x="59030" y="6938"/>
                </a:cubicBezTo>
                <a:cubicBezTo>
                  <a:pt x="59049" y="6909"/>
                  <a:pt x="59093" y="6896"/>
                  <a:pt x="59148" y="6893"/>
                </a:cubicBezTo>
                <a:close/>
                <a:moveTo>
                  <a:pt x="50443" y="6893"/>
                </a:moveTo>
                <a:cubicBezTo>
                  <a:pt x="50550" y="6961"/>
                  <a:pt x="50354" y="6968"/>
                  <a:pt x="50443" y="6893"/>
                </a:cubicBezTo>
                <a:close/>
                <a:moveTo>
                  <a:pt x="49652" y="6893"/>
                </a:moveTo>
                <a:cubicBezTo>
                  <a:pt x="49644" y="6925"/>
                  <a:pt x="49564" y="6901"/>
                  <a:pt x="49563" y="6938"/>
                </a:cubicBezTo>
                <a:cubicBezTo>
                  <a:pt x="49469" y="6913"/>
                  <a:pt x="49592" y="6875"/>
                  <a:pt x="49652" y="6893"/>
                </a:cubicBezTo>
                <a:close/>
                <a:moveTo>
                  <a:pt x="47805" y="6893"/>
                </a:moveTo>
                <a:cubicBezTo>
                  <a:pt x="47857" y="6891"/>
                  <a:pt x="47867" y="6921"/>
                  <a:pt x="47922" y="6916"/>
                </a:cubicBezTo>
                <a:cubicBezTo>
                  <a:pt x="47931" y="6955"/>
                  <a:pt x="47758" y="6955"/>
                  <a:pt x="47805" y="6893"/>
                </a:cubicBezTo>
                <a:close/>
                <a:moveTo>
                  <a:pt x="56861" y="6893"/>
                </a:moveTo>
                <a:cubicBezTo>
                  <a:pt x="56939" y="6814"/>
                  <a:pt x="57050" y="6942"/>
                  <a:pt x="56861" y="6893"/>
                </a:cubicBezTo>
                <a:close/>
                <a:moveTo>
                  <a:pt x="53050" y="6938"/>
                </a:moveTo>
                <a:cubicBezTo>
                  <a:pt x="52954" y="6884"/>
                  <a:pt x="53132" y="6832"/>
                  <a:pt x="53050" y="6938"/>
                </a:cubicBezTo>
                <a:close/>
                <a:moveTo>
                  <a:pt x="51820" y="6872"/>
                </a:moveTo>
                <a:cubicBezTo>
                  <a:pt x="51851" y="6877"/>
                  <a:pt x="51839" y="6915"/>
                  <a:pt x="51879" y="6916"/>
                </a:cubicBezTo>
                <a:cubicBezTo>
                  <a:pt x="51847" y="6965"/>
                  <a:pt x="51694" y="6923"/>
                  <a:pt x="51615" y="6938"/>
                </a:cubicBezTo>
                <a:cubicBezTo>
                  <a:pt x="51651" y="6891"/>
                  <a:pt x="51791" y="6923"/>
                  <a:pt x="51820" y="6872"/>
                </a:cubicBezTo>
                <a:close/>
                <a:moveTo>
                  <a:pt x="50736" y="6872"/>
                </a:moveTo>
                <a:cubicBezTo>
                  <a:pt x="50779" y="6825"/>
                  <a:pt x="50808" y="6887"/>
                  <a:pt x="50882" y="6850"/>
                </a:cubicBezTo>
                <a:cubicBezTo>
                  <a:pt x="50880" y="6906"/>
                  <a:pt x="50773" y="6901"/>
                  <a:pt x="50736" y="6872"/>
                </a:cubicBezTo>
                <a:close/>
                <a:moveTo>
                  <a:pt x="43203" y="6916"/>
                </a:moveTo>
                <a:cubicBezTo>
                  <a:pt x="43164" y="6908"/>
                  <a:pt x="43156" y="6877"/>
                  <a:pt x="43115" y="6872"/>
                </a:cubicBezTo>
                <a:cubicBezTo>
                  <a:pt x="43126" y="6817"/>
                  <a:pt x="43229" y="6870"/>
                  <a:pt x="43203" y="6916"/>
                </a:cubicBezTo>
                <a:close/>
                <a:moveTo>
                  <a:pt x="42998" y="6850"/>
                </a:moveTo>
                <a:cubicBezTo>
                  <a:pt x="43018" y="6850"/>
                  <a:pt x="43037" y="6850"/>
                  <a:pt x="43056" y="6850"/>
                </a:cubicBezTo>
                <a:cubicBezTo>
                  <a:pt x="43069" y="6896"/>
                  <a:pt x="43015" y="6892"/>
                  <a:pt x="42969" y="6893"/>
                </a:cubicBezTo>
                <a:cubicBezTo>
                  <a:pt x="42974" y="6876"/>
                  <a:pt x="42998" y="6872"/>
                  <a:pt x="42998" y="6850"/>
                </a:cubicBezTo>
                <a:close/>
                <a:moveTo>
                  <a:pt x="55103" y="6827"/>
                </a:moveTo>
                <a:cubicBezTo>
                  <a:pt x="55121" y="6827"/>
                  <a:pt x="55141" y="6827"/>
                  <a:pt x="55162" y="6827"/>
                </a:cubicBezTo>
                <a:cubicBezTo>
                  <a:pt x="55168" y="6889"/>
                  <a:pt x="54942" y="6822"/>
                  <a:pt x="55103" y="6827"/>
                </a:cubicBezTo>
                <a:close/>
                <a:moveTo>
                  <a:pt x="57829" y="6827"/>
                </a:moveTo>
                <a:cubicBezTo>
                  <a:pt x="57811" y="6854"/>
                  <a:pt x="57639" y="6872"/>
                  <a:pt x="57653" y="6850"/>
                </a:cubicBezTo>
                <a:cubicBezTo>
                  <a:pt x="57625" y="6769"/>
                  <a:pt x="57807" y="6810"/>
                  <a:pt x="57829" y="6827"/>
                </a:cubicBezTo>
                <a:close/>
                <a:moveTo>
                  <a:pt x="41767" y="6827"/>
                </a:moveTo>
                <a:cubicBezTo>
                  <a:pt x="41800" y="6757"/>
                  <a:pt x="41851" y="6849"/>
                  <a:pt x="41826" y="6893"/>
                </a:cubicBezTo>
                <a:cubicBezTo>
                  <a:pt x="41772" y="6891"/>
                  <a:pt x="41764" y="6921"/>
                  <a:pt x="41708" y="6916"/>
                </a:cubicBezTo>
                <a:cubicBezTo>
                  <a:pt x="41668" y="6853"/>
                  <a:pt x="41863" y="6860"/>
                  <a:pt x="41767" y="6827"/>
                </a:cubicBezTo>
                <a:close/>
                <a:moveTo>
                  <a:pt x="40800" y="6805"/>
                </a:moveTo>
                <a:cubicBezTo>
                  <a:pt x="40867" y="6823"/>
                  <a:pt x="40828" y="6941"/>
                  <a:pt x="40741" y="6916"/>
                </a:cubicBezTo>
                <a:cubicBezTo>
                  <a:pt x="40845" y="6840"/>
                  <a:pt x="40535" y="6876"/>
                  <a:pt x="40654" y="6850"/>
                </a:cubicBezTo>
                <a:cubicBezTo>
                  <a:pt x="40701" y="6839"/>
                  <a:pt x="40793" y="6869"/>
                  <a:pt x="40800" y="6805"/>
                </a:cubicBezTo>
                <a:close/>
                <a:moveTo>
                  <a:pt x="56920" y="6784"/>
                </a:moveTo>
                <a:cubicBezTo>
                  <a:pt x="56939" y="6784"/>
                  <a:pt x="56959" y="6784"/>
                  <a:pt x="56978" y="6784"/>
                </a:cubicBezTo>
                <a:cubicBezTo>
                  <a:pt x="56978" y="6798"/>
                  <a:pt x="56978" y="6813"/>
                  <a:pt x="56978" y="6827"/>
                </a:cubicBezTo>
                <a:cubicBezTo>
                  <a:pt x="56959" y="6827"/>
                  <a:pt x="56939" y="6827"/>
                  <a:pt x="56920" y="6827"/>
                </a:cubicBezTo>
                <a:cubicBezTo>
                  <a:pt x="56920" y="6813"/>
                  <a:pt x="56920" y="6798"/>
                  <a:pt x="56920" y="6784"/>
                </a:cubicBezTo>
                <a:close/>
                <a:moveTo>
                  <a:pt x="53462" y="6784"/>
                </a:moveTo>
                <a:cubicBezTo>
                  <a:pt x="53514" y="6781"/>
                  <a:pt x="53523" y="6810"/>
                  <a:pt x="53579" y="6805"/>
                </a:cubicBezTo>
                <a:cubicBezTo>
                  <a:pt x="53575" y="6868"/>
                  <a:pt x="53453" y="6849"/>
                  <a:pt x="53462" y="6784"/>
                </a:cubicBezTo>
                <a:close/>
                <a:moveTo>
                  <a:pt x="53021" y="6784"/>
                </a:moveTo>
                <a:cubicBezTo>
                  <a:pt x="53041" y="6784"/>
                  <a:pt x="53060" y="6784"/>
                  <a:pt x="53081" y="6784"/>
                </a:cubicBezTo>
                <a:cubicBezTo>
                  <a:pt x="53081" y="6798"/>
                  <a:pt x="53081" y="6813"/>
                  <a:pt x="53081" y="6827"/>
                </a:cubicBezTo>
                <a:cubicBezTo>
                  <a:pt x="53060" y="6827"/>
                  <a:pt x="53041" y="6827"/>
                  <a:pt x="53021" y="6827"/>
                </a:cubicBezTo>
                <a:cubicBezTo>
                  <a:pt x="53021" y="6813"/>
                  <a:pt x="53021" y="6798"/>
                  <a:pt x="53021" y="6784"/>
                </a:cubicBezTo>
                <a:close/>
                <a:moveTo>
                  <a:pt x="43203" y="6872"/>
                </a:moveTo>
                <a:cubicBezTo>
                  <a:pt x="43207" y="6832"/>
                  <a:pt x="43167" y="6825"/>
                  <a:pt x="43174" y="6784"/>
                </a:cubicBezTo>
                <a:cubicBezTo>
                  <a:pt x="43234" y="6811"/>
                  <a:pt x="43322" y="6819"/>
                  <a:pt x="43320" y="6893"/>
                </a:cubicBezTo>
                <a:cubicBezTo>
                  <a:pt x="43294" y="6877"/>
                  <a:pt x="43255" y="6869"/>
                  <a:pt x="43203" y="6872"/>
                </a:cubicBezTo>
                <a:close/>
                <a:moveTo>
                  <a:pt x="40741" y="6827"/>
                </a:moveTo>
                <a:cubicBezTo>
                  <a:pt x="40619" y="6834"/>
                  <a:pt x="40627" y="6799"/>
                  <a:pt x="40536" y="6827"/>
                </a:cubicBezTo>
                <a:cubicBezTo>
                  <a:pt x="40498" y="6758"/>
                  <a:pt x="40779" y="6758"/>
                  <a:pt x="40741" y="6827"/>
                </a:cubicBezTo>
                <a:close/>
                <a:moveTo>
                  <a:pt x="52905" y="6784"/>
                </a:moveTo>
                <a:cubicBezTo>
                  <a:pt x="52833" y="6856"/>
                  <a:pt x="52764" y="6723"/>
                  <a:pt x="52905" y="6784"/>
                </a:cubicBezTo>
                <a:close/>
                <a:moveTo>
                  <a:pt x="58883" y="6739"/>
                </a:moveTo>
                <a:cubicBezTo>
                  <a:pt x="58865" y="6769"/>
                  <a:pt x="58821" y="6781"/>
                  <a:pt x="58767" y="6784"/>
                </a:cubicBezTo>
                <a:cubicBezTo>
                  <a:pt x="58737" y="6717"/>
                  <a:pt x="58832" y="6745"/>
                  <a:pt x="58883" y="6739"/>
                </a:cubicBezTo>
                <a:close/>
                <a:moveTo>
                  <a:pt x="56510" y="6739"/>
                </a:moveTo>
                <a:cubicBezTo>
                  <a:pt x="56528" y="6739"/>
                  <a:pt x="56548" y="6739"/>
                  <a:pt x="56568" y="6739"/>
                </a:cubicBezTo>
                <a:cubicBezTo>
                  <a:pt x="56568" y="6754"/>
                  <a:pt x="56568" y="6769"/>
                  <a:pt x="56568" y="6784"/>
                </a:cubicBezTo>
                <a:cubicBezTo>
                  <a:pt x="56548" y="6784"/>
                  <a:pt x="56528" y="6784"/>
                  <a:pt x="56510" y="6784"/>
                </a:cubicBezTo>
                <a:cubicBezTo>
                  <a:pt x="56510" y="6769"/>
                  <a:pt x="56510" y="6754"/>
                  <a:pt x="56510" y="6739"/>
                </a:cubicBezTo>
                <a:close/>
                <a:moveTo>
                  <a:pt x="53168" y="6739"/>
                </a:moveTo>
                <a:cubicBezTo>
                  <a:pt x="53232" y="6735"/>
                  <a:pt x="53261" y="6757"/>
                  <a:pt x="53255" y="6805"/>
                </a:cubicBezTo>
                <a:cubicBezTo>
                  <a:pt x="53229" y="6783"/>
                  <a:pt x="53149" y="6799"/>
                  <a:pt x="53168" y="6739"/>
                </a:cubicBezTo>
                <a:close/>
                <a:moveTo>
                  <a:pt x="54546" y="6717"/>
                </a:moveTo>
                <a:cubicBezTo>
                  <a:pt x="54609" y="6708"/>
                  <a:pt x="54602" y="6749"/>
                  <a:pt x="54605" y="6784"/>
                </a:cubicBezTo>
                <a:cubicBezTo>
                  <a:pt x="54643" y="6784"/>
                  <a:pt x="54682" y="6784"/>
                  <a:pt x="54721" y="6784"/>
                </a:cubicBezTo>
                <a:cubicBezTo>
                  <a:pt x="54718" y="6832"/>
                  <a:pt x="54597" y="6793"/>
                  <a:pt x="54546" y="6805"/>
                </a:cubicBezTo>
                <a:cubicBezTo>
                  <a:pt x="54546" y="6777"/>
                  <a:pt x="54546" y="6747"/>
                  <a:pt x="54546" y="6717"/>
                </a:cubicBezTo>
                <a:close/>
                <a:moveTo>
                  <a:pt x="50178" y="6696"/>
                </a:moveTo>
                <a:cubicBezTo>
                  <a:pt x="50191" y="6646"/>
                  <a:pt x="50323" y="6687"/>
                  <a:pt x="50384" y="6673"/>
                </a:cubicBezTo>
                <a:cubicBezTo>
                  <a:pt x="50383" y="6738"/>
                  <a:pt x="50218" y="6726"/>
                  <a:pt x="50178" y="6696"/>
                </a:cubicBezTo>
                <a:close/>
                <a:moveTo>
                  <a:pt x="51790" y="6652"/>
                </a:moveTo>
                <a:cubicBezTo>
                  <a:pt x="51766" y="6684"/>
                  <a:pt x="51696" y="6684"/>
                  <a:pt x="51644" y="6696"/>
                </a:cubicBezTo>
                <a:cubicBezTo>
                  <a:pt x="51648" y="6648"/>
                  <a:pt x="51718" y="6648"/>
                  <a:pt x="51790" y="6652"/>
                </a:cubicBezTo>
                <a:close/>
                <a:moveTo>
                  <a:pt x="50618" y="6652"/>
                </a:moveTo>
                <a:cubicBezTo>
                  <a:pt x="50646" y="6732"/>
                  <a:pt x="50503" y="6682"/>
                  <a:pt x="50443" y="6696"/>
                </a:cubicBezTo>
                <a:cubicBezTo>
                  <a:pt x="50472" y="6659"/>
                  <a:pt x="50566" y="6672"/>
                  <a:pt x="50618" y="6652"/>
                </a:cubicBezTo>
                <a:close/>
                <a:moveTo>
                  <a:pt x="41855" y="6717"/>
                </a:moveTo>
                <a:cubicBezTo>
                  <a:pt x="41743" y="6697"/>
                  <a:pt x="41668" y="6753"/>
                  <a:pt x="41620" y="6717"/>
                </a:cubicBezTo>
                <a:cubicBezTo>
                  <a:pt x="41593" y="6615"/>
                  <a:pt x="41873" y="6634"/>
                  <a:pt x="41855" y="6717"/>
                </a:cubicBezTo>
                <a:close/>
                <a:moveTo>
                  <a:pt x="59529" y="6585"/>
                </a:moveTo>
                <a:cubicBezTo>
                  <a:pt x="59548" y="6585"/>
                  <a:pt x="59568" y="6585"/>
                  <a:pt x="59587" y="6585"/>
                </a:cubicBezTo>
                <a:cubicBezTo>
                  <a:pt x="59587" y="6607"/>
                  <a:pt x="59587" y="6630"/>
                  <a:pt x="59587" y="6652"/>
                </a:cubicBezTo>
                <a:cubicBezTo>
                  <a:pt x="59563" y="6640"/>
                  <a:pt x="59539" y="6628"/>
                  <a:pt x="59499" y="6630"/>
                </a:cubicBezTo>
                <a:cubicBezTo>
                  <a:pt x="59505" y="6612"/>
                  <a:pt x="59529" y="6607"/>
                  <a:pt x="59529" y="6585"/>
                </a:cubicBezTo>
                <a:close/>
                <a:moveTo>
                  <a:pt x="41679" y="6607"/>
                </a:moveTo>
                <a:cubicBezTo>
                  <a:pt x="41683" y="6601"/>
                  <a:pt x="41742" y="6567"/>
                  <a:pt x="41767" y="6585"/>
                </a:cubicBezTo>
                <a:cubicBezTo>
                  <a:pt x="41788" y="6601"/>
                  <a:pt x="41648" y="6651"/>
                  <a:pt x="41679" y="6607"/>
                </a:cubicBezTo>
                <a:close/>
                <a:moveTo>
                  <a:pt x="41913" y="6564"/>
                </a:moveTo>
                <a:cubicBezTo>
                  <a:pt x="42000" y="6595"/>
                  <a:pt x="41878" y="6652"/>
                  <a:pt x="41797" y="6630"/>
                </a:cubicBezTo>
                <a:cubicBezTo>
                  <a:pt x="41784" y="6568"/>
                  <a:pt x="41905" y="6609"/>
                  <a:pt x="41913" y="6564"/>
                </a:cubicBezTo>
                <a:close/>
                <a:moveTo>
                  <a:pt x="53549" y="6498"/>
                </a:moveTo>
                <a:cubicBezTo>
                  <a:pt x="53563" y="6566"/>
                  <a:pt x="53487" y="6568"/>
                  <a:pt x="53403" y="6564"/>
                </a:cubicBezTo>
                <a:cubicBezTo>
                  <a:pt x="53447" y="6538"/>
                  <a:pt x="53475" y="6499"/>
                  <a:pt x="53549" y="6498"/>
                </a:cubicBezTo>
                <a:close/>
                <a:moveTo>
                  <a:pt x="54429" y="6453"/>
                </a:moveTo>
                <a:cubicBezTo>
                  <a:pt x="54373" y="6444"/>
                  <a:pt x="54251" y="6483"/>
                  <a:pt x="54281" y="6409"/>
                </a:cubicBezTo>
                <a:cubicBezTo>
                  <a:pt x="54353" y="6394"/>
                  <a:pt x="54434" y="6364"/>
                  <a:pt x="54429" y="6453"/>
                </a:cubicBezTo>
                <a:close/>
                <a:moveTo>
                  <a:pt x="54605" y="6432"/>
                </a:moveTo>
                <a:cubicBezTo>
                  <a:pt x="54575" y="6417"/>
                  <a:pt x="54575" y="6381"/>
                  <a:pt x="54517" y="6387"/>
                </a:cubicBezTo>
                <a:cubicBezTo>
                  <a:pt x="54525" y="6357"/>
                  <a:pt x="54590" y="6369"/>
                  <a:pt x="54635" y="6365"/>
                </a:cubicBezTo>
                <a:cubicBezTo>
                  <a:pt x="54643" y="6401"/>
                  <a:pt x="54606" y="6404"/>
                  <a:pt x="54605" y="6432"/>
                </a:cubicBezTo>
                <a:close/>
                <a:moveTo>
                  <a:pt x="55836" y="6278"/>
                </a:moveTo>
                <a:cubicBezTo>
                  <a:pt x="55963" y="6287"/>
                  <a:pt x="55804" y="6405"/>
                  <a:pt x="55836" y="6278"/>
                </a:cubicBezTo>
                <a:close/>
                <a:moveTo>
                  <a:pt x="57594" y="6101"/>
                </a:moveTo>
                <a:cubicBezTo>
                  <a:pt x="57642" y="6123"/>
                  <a:pt x="57661" y="6160"/>
                  <a:pt x="57624" y="6189"/>
                </a:cubicBezTo>
                <a:cubicBezTo>
                  <a:pt x="57583" y="6183"/>
                  <a:pt x="57599" y="6134"/>
                  <a:pt x="57594" y="6101"/>
                </a:cubicBezTo>
                <a:close/>
                <a:moveTo>
                  <a:pt x="53608" y="6057"/>
                </a:moveTo>
                <a:cubicBezTo>
                  <a:pt x="53663" y="6059"/>
                  <a:pt x="53629" y="6130"/>
                  <a:pt x="53696" y="6123"/>
                </a:cubicBezTo>
                <a:cubicBezTo>
                  <a:pt x="53689" y="6162"/>
                  <a:pt x="53645" y="6173"/>
                  <a:pt x="53579" y="6167"/>
                </a:cubicBezTo>
                <a:cubicBezTo>
                  <a:pt x="53567" y="6114"/>
                  <a:pt x="53633" y="6119"/>
                  <a:pt x="53608" y="6057"/>
                </a:cubicBezTo>
                <a:close/>
                <a:moveTo>
                  <a:pt x="54341" y="5991"/>
                </a:moveTo>
                <a:cubicBezTo>
                  <a:pt x="54315" y="6023"/>
                  <a:pt x="54317" y="6077"/>
                  <a:pt x="54223" y="6057"/>
                </a:cubicBezTo>
                <a:cubicBezTo>
                  <a:pt x="54250" y="6024"/>
                  <a:pt x="54247" y="5972"/>
                  <a:pt x="54341" y="5991"/>
                </a:cubicBezTo>
                <a:close/>
                <a:moveTo>
                  <a:pt x="53111" y="5969"/>
                </a:moveTo>
                <a:cubicBezTo>
                  <a:pt x="53129" y="5969"/>
                  <a:pt x="53149" y="5969"/>
                  <a:pt x="53168" y="5969"/>
                </a:cubicBezTo>
                <a:cubicBezTo>
                  <a:pt x="53174" y="6031"/>
                  <a:pt x="52948" y="5963"/>
                  <a:pt x="53111" y="5969"/>
                </a:cubicBezTo>
                <a:close/>
                <a:moveTo>
                  <a:pt x="54956" y="5925"/>
                </a:moveTo>
                <a:cubicBezTo>
                  <a:pt x="55006" y="5925"/>
                  <a:pt x="55054" y="5925"/>
                  <a:pt x="55103" y="5925"/>
                </a:cubicBezTo>
                <a:cubicBezTo>
                  <a:pt x="55129" y="5996"/>
                  <a:pt x="55027" y="5970"/>
                  <a:pt x="55015" y="6013"/>
                </a:cubicBezTo>
                <a:cubicBezTo>
                  <a:pt x="54976" y="5999"/>
                  <a:pt x="54960" y="5966"/>
                  <a:pt x="54956" y="5925"/>
                </a:cubicBezTo>
                <a:close/>
                <a:moveTo>
                  <a:pt x="56304" y="5925"/>
                </a:moveTo>
                <a:cubicBezTo>
                  <a:pt x="56334" y="5859"/>
                  <a:pt x="56239" y="5886"/>
                  <a:pt x="56186" y="5881"/>
                </a:cubicBezTo>
                <a:cubicBezTo>
                  <a:pt x="56231" y="5839"/>
                  <a:pt x="56340" y="5782"/>
                  <a:pt x="56421" y="5837"/>
                </a:cubicBezTo>
                <a:cubicBezTo>
                  <a:pt x="56402" y="5854"/>
                  <a:pt x="56298" y="5907"/>
                  <a:pt x="56421" y="5903"/>
                </a:cubicBezTo>
                <a:cubicBezTo>
                  <a:pt x="56412" y="5933"/>
                  <a:pt x="56349" y="5921"/>
                  <a:pt x="56304" y="5925"/>
                </a:cubicBezTo>
                <a:close/>
                <a:moveTo>
                  <a:pt x="56421" y="5793"/>
                </a:moveTo>
                <a:cubicBezTo>
                  <a:pt x="56426" y="5767"/>
                  <a:pt x="56475" y="5774"/>
                  <a:pt x="56510" y="5771"/>
                </a:cubicBezTo>
                <a:cubicBezTo>
                  <a:pt x="56538" y="5771"/>
                  <a:pt x="56568" y="5771"/>
                  <a:pt x="56598" y="5771"/>
                </a:cubicBezTo>
                <a:cubicBezTo>
                  <a:pt x="56594" y="5819"/>
                  <a:pt x="56473" y="5780"/>
                  <a:pt x="56421" y="5793"/>
                </a:cubicBezTo>
                <a:close/>
                <a:moveTo>
                  <a:pt x="57624" y="5683"/>
                </a:moveTo>
                <a:cubicBezTo>
                  <a:pt x="57667" y="5695"/>
                  <a:pt x="57697" y="5716"/>
                  <a:pt x="57742" y="5727"/>
                </a:cubicBezTo>
                <a:cubicBezTo>
                  <a:pt x="57715" y="5759"/>
                  <a:pt x="57646" y="5759"/>
                  <a:pt x="57594" y="5771"/>
                </a:cubicBezTo>
                <a:cubicBezTo>
                  <a:pt x="57582" y="5725"/>
                  <a:pt x="57615" y="5713"/>
                  <a:pt x="57624" y="5683"/>
                </a:cubicBezTo>
                <a:close/>
                <a:moveTo>
                  <a:pt x="57799" y="5507"/>
                </a:moveTo>
                <a:cubicBezTo>
                  <a:pt x="57839" y="5513"/>
                  <a:pt x="57823" y="5562"/>
                  <a:pt x="57829" y="5594"/>
                </a:cubicBezTo>
                <a:cubicBezTo>
                  <a:pt x="57799" y="5594"/>
                  <a:pt x="57769" y="5594"/>
                  <a:pt x="57742" y="5594"/>
                </a:cubicBezTo>
                <a:cubicBezTo>
                  <a:pt x="57753" y="5560"/>
                  <a:pt x="57833" y="5576"/>
                  <a:pt x="57799" y="5507"/>
                </a:cubicBezTo>
                <a:close/>
                <a:moveTo>
                  <a:pt x="57682" y="5441"/>
                </a:moveTo>
                <a:cubicBezTo>
                  <a:pt x="57773" y="5449"/>
                  <a:pt x="57606" y="5553"/>
                  <a:pt x="57712" y="5573"/>
                </a:cubicBezTo>
                <a:cubicBezTo>
                  <a:pt x="57717" y="5621"/>
                  <a:pt x="57608" y="5582"/>
                  <a:pt x="57564" y="5594"/>
                </a:cubicBezTo>
                <a:cubicBezTo>
                  <a:pt x="57598" y="5567"/>
                  <a:pt x="57590" y="5549"/>
                  <a:pt x="57536" y="5551"/>
                </a:cubicBezTo>
                <a:cubicBezTo>
                  <a:pt x="57559" y="5495"/>
                  <a:pt x="57638" y="5481"/>
                  <a:pt x="57682" y="5441"/>
                </a:cubicBezTo>
                <a:close/>
                <a:moveTo>
                  <a:pt x="43731" y="5353"/>
                </a:moveTo>
                <a:cubicBezTo>
                  <a:pt x="43727" y="5401"/>
                  <a:pt x="43657" y="5399"/>
                  <a:pt x="43584" y="5396"/>
                </a:cubicBezTo>
                <a:cubicBezTo>
                  <a:pt x="43554" y="5323"/>
                  <a:pt x="43675" y="5362"/>
                  <a:pt x="43731" y="5353"/>
                </a:cubicBezTo>
                <a:close/>
                <a:moveTo>
                  <a:pt x="43877" y="5330"/>
                </a:moveTo>
                <a:cubicBezTo>
                  <a:pt x="44004" y="5339"/>
                  <a:pt x="43846" y="5458"/>
                  <a:pt x="43877" y="5330"/>
                </a:cubicBezTo>
                <a:close/>
                <a:moveTo>
                  <a:pt x="58238" y="5221"/>
                </a:moveTo>
                <a:cubicBezTo>
                  <a:pt x="58290" y="5277"/>
                  <a:pt x="58205" y="5297"/>
                  <a:pt x="58268" y="5330"/>
                </a:cubicBezTo>
                <a:cubicBezTo>
                  <a:pt x="58256" y="5380"/>
                  <a:pt x="58124" y="5339"/>
                  <a:pt x="58063" y="5353"/>
                </a:cubicBezTo>
                <a:cubicBezTo>
                  <a:pt x="58053" y="5315"/>
                  <a:pt x="58085" y="5311"/>
                  <a:pt x="58122" y="5309"/>
                </a:cubicBezTo>
                <a:cubicBezTo>
                  <a:pt x="58106" y="5292"/>
                  <a:pt x="58091" y="5273"/>
                  <a:pt x="58093" y="5243"/>
                </a:cubicBezTo>
                <a:cubicBezTo>
                  <a:pt x="58175" y="5261"/>
                  <a:pt x="58168" y="5212"/>
                  <a:pt x="58238" y="5221"/>
                </a:cubicBezTo>
                <a:close/>
                <a:moveTo>
                  <a:pt x="2463" y="5243"/>
                </a:moveTo>
                <a:cubicBezTo>
                  <a:pt x="2465" y="5223"/>
                  <a:pt x="2518" y="5215"/>
                  <a:pt x="2550" y="5221"/>
                </a:cubicBezTo>
                <a:cubicBezTo>
                  <a:pt x="2532" y="5217"/>
                  <a:pt x="2615" y="5253"/>
                  <a:pt x="2609" y="5243"/>
                </a:cubicBezTo>
                <a:cubicBezTo>
                  <a:pt x="2636" y="5283"/>
                  <a:pt x="2520" y="5257"/>
                  <a:pt x="2463" y="5243"/>
                </a:cubicBezTo>
                <a:close/>
                <a:moveTo>
                  <a:pt x="54517" y="5176"/>
                </a:moveTo>
                <a:cubicBezTo>
                  <a:pt x="54521" y="5238"/>
                  <a:pt x="54434" y="5248"/>
                  <a:pt x="54399" y="5221"/>
                </a:cubicBezTo>
                <a:cubicBezTo>
                  <a:pt x="54407" y="5182"/>
                  <a:pt x="54449" y="5170"/>
                  <a:pt x="54517" y="5176"/>
                </a:cubicBezTo>
                <a:close/>
                <a:moveTo>
                  <a:pt x="58181" y="4692"/>
                </a:moveTo>
                <a:cubicBezTo>
                  <a:pt x="58259" y="4706"/>
                  <a:pt x="58254" y="4784"/>
                  <a:pt x="58356" y="4780"/>
                </a:cubicBezTo>
                <a:cubicBezTo>
                  <a:pt x="58332" y="4793"/>
                  <a:pt x="58304" y="4825"/>
                  <a:pt x="58268" y="4847"/>
                </a:cubicBezTo>
                <a:cubicBezTo>
                  <a:pt x="58238" y="4864"/>
                  <a:pt x="58202" y="4896"/>
                  <a:pt x="58151" y="4890"/>
                </a:cubicBezTo>
                <a:cubicBezTo>
                  <a:pt x="58187" y="4920"/>
                  <a:pt x="58163" y="4924"/>
                  <a:pt x="58151" y="4956"/>
                </a:cubicBezTo>
                <a:cubicBezTo>
                  <a:pt x="58095" y="4915"/>
                  <a:pt x="58078" y="4954"/>
                  <a:pt x="58005" y="4956"/>
                </a:cubicBezTo>
                <a:cubicBezTo>
                  <a:pt x="57995" y="4912"/>
                  <a:pt x="58011" y="4888"/>
                  <a:pt x="58063" y="4890"/>
                </a:cubicBezTo>
                <a:cubicBezTo>
                  <a:pt x="57992" y="4817"/>
                  <a:pt x="58198" y="4796"/>
                  <a:pt x="58181" y="4692"/>
                </a:cubicBezTo>
                <a:close/>
                <a:moveTo>
                  <a:pt x="52025" y="4472"/>
                </a:moveTo>
                <a:cubicBezTo>
                  <a:pt x="51954" y="4544"/>
                  <a:pt x="51885" y="4411"/>
                  <a:pt x="52025" y="4472"/>
                </a:cubicBezTo>
                <a:close/>
                <a:moveTo>
                  <a:pt x="55718" y="4362"/>
                </a:moveTo>
                <a:cubicBezTo>
                  <a:pt x="55647" y="4434"/>
                  <a:pt x="55579" y="4301"/>
                  <a:pt x="55718" y="4362"/>
                </a:cubicBezTo>
                <a:close/>
                <a:moveTo>
                  <a:pt x="55367" y="4362"/>
                </a:moveTo>
                <a:cubicBezTo>
                  <a:pt x="55368" y="4361"/>
                  <a:pt x="55365" y="4340"/>
                  <a:pt x="55367" y="4340"/>
                </a:cubicBezTo>
                <a:cubicBezTo>
                  <a:pt x="55470" y="4327"/>
                  <a:pt x="55368" y="4438"/>
                  <a:pt x="55337" y="4406"/>
                </a:cubicBezTo>
                <a:cubicBezTo>
                  <a:pt x="55339" y="4407"/>
                  <a:pt x="55363" y="4365"/>
                  <a:pt x="55367" y="4362"/>
                </a:cubicBezTo>
                <a:close/>
                <a:moveTo>
                  <a:pt x="55572" y="4297"/>
                </a:moveTo>
                <a:cubicBezTo>
                  <a:pt x="55608" y="4301"/>
                  <a:pt x="55602" y="4340"/>
                  <a:pt x="55572" y="4340"/>
                </a:cubicBezTo>
                <a:cubicBezTo>
                  <a:pt x="55475" y="4340"/>
                  <a:pt x="55620" y="4386"/>
                  <a:pt x="55542" y="4406"/>
                </a:cubicBezTo>
                <a:cubicBezTo>
                  <a:pt x="55498" y="4418"/>
                  <a:pt x="55491" y="4381"/>
                  <a:pt x="55455" y="4384"/>
                </a:cubicBezTo>
                <a:cubicBezTo>
                  <a:pt x="55464" y="4332"/>
                  <a:pt x="55545" y="4335"/>
                  <a:pt x="55572" y="4297"/>
                </a:cubicBezTo>
                <a:close/>
                <a:moveTo>
                  <a:pt x="56686" y="4274"/>
                </a:moveTo>
                <a:cubicBezTo>
                  <a:pt x="56785" y="4312"/>
                  <a:pt x="56650" y="4335"/>
                  <a:pt x="56627" y="4318"/>
                </a:cubicBezTo>
                <a:cubicBezTo>
                  <a:pt x="56614" y="4308"/>
                  <a:pt x="56700" y="4292"/>
                  <a:pt x="56686" y="4274"/>
                </a:cubicBezTo>
                <a:close/>
                <a:moveTo>
                  <a:pt x="55572" y="4076"/>
                </a:moveTo>
                <a:cubicBezTo>
                  <a:pt x="55591" y="4076"/>
                  <a:pt x="55611" y="4076"/>
                  <a:pt x="55630" y="4076"/>
                </a:cubicBezTo>
                <a:cubicBezTo>
                  <a:pt x="55630" y="4091"/>
                  <a:pt x="55630" y="4105"/>
                  <a:pt x="55630" y="4120"/>
                </a:cubicBezTo>
                <a:cubicBezTo>
                  <a:pt x="55611" y="4120"/>
                  <a:pt x="55591" y="4120"/>
                  <a:pt x="55572" y="4120"/>
                </a:cubicBezTo>
                <a:cubicBezTo>
                  <a:pt x="55572" y="4105"/>
                  <a:pt x="55572" y="4091"/>
                  <a:pt x="55572" y="4076"/>
                </a:cubicBezTo>
                <a:close/>
                <a:moveTo>
                  <a:pt x="57388" y="4054"/>
                </a:moveTo>
                <a:cubicBezTo>
                  <a:pt x="57384" y="4018"/>
                  <a:pt x="57580" y="4009"/>
                  <a:pt x="57536" y="4076"/>
                </a:cubicBezTo>
                <a:cubicBezTo>
                  <a:pt x="57452" y="4094"/>
                  <a:pt x="57460" y="4045"/>
                  <a:pt x="57388" y="4054"/>
                </a:cubicBezTo>
                <a:close/>
                <a:moveTo>
                  <a:pt x="18876" y="3724"/>
                </a:moveTo>
                <a:cubicBezTo>
                  <a:pt x="18895" y="3724"/>
                  <a:pt x="18915" y="3724"/>
                  <a:pt x="18935" y="3724"/>
                </a:cubicBezTo>
                <a:cubicBezTo>
                  <a:pt x="18935" y="3738"/>
                  <a:pt x="18935" y="3753"/>
                  <a:pt x="18935" y="3768"/>
                </a:cubicBezTo>
                <a:cubicBezTo>
                  <a:pt x="18915" y="3768"/>
                  <a:pt x="18895" y="3768"/>
                  <a:pt x="18876" y="3768"/>
                </a:cubicBezTo>
                <a:cubicBezTo>
                  <a:pt x="18876" y="3753"/>
                  <a:pt x="18876" y="3738"/>
                  <a:pt x="18876" y="3724"/>
                </a:cubicBezTo>
                <a:close/>
                <a:moveTo>
                  <a:pt x="18495" y="3702"/>
                </a:moveTo>
                <a:cubicBezTo>
                  <a:pt x="18531" y="3711"/>
                  <a:pt x="18555" y="3730"/>
                  <a:pt x="18553" y="3768"/>
                </a:cubicBezTo>
                <a:cubicBezTo>
                  <a:pt x="18517" y="3758"/>
                  <a:pt x="18493" y="3739"/>
                  <a:pt x="18495" y="3702"/>
                </a:cubicBezTo>
                <a:close/>
                <a:moveTo>
                  <a:pt x="42792" y="3680"/>
                </a:moveTo>
                <a:cubicBezTo>
                  <a:pt x="42794" y="3658"/>
                  <a:pt x="42829" y="3663"/>
                  <a:pt x="42851" y="3658"/>
                </a:cubicBezTo>
                <a:cubicBezTo>
                  <a:pt x="42881" y="3658"/>
                  <a:pt x="42910" y="3658"/>
                  <a:pt x="42939" y="3658"/>
                </a:cubicBezTo>
                <a:cubicBezTo>
                  <a:pt x="42944" y="3706"/>
                  <a:pt x="42835" y="3668"/>
                  <a:pt x="42792" y="3680"/>
                </a:cubicBezTo>
                <a:close/>
                <a:moveTo>
                  <a:pt x="33531" y="3658"/>
                </a:moveTo>
                <a:cubicBezTo>
                  <a:pt x="33461" y="3728"/>
                  <a:pt x="33412" y="3580"/>
                  <a:pt x="33531" y="3658"/>
                </a:cubicBezTo>
                <a:close/>
                <a:moveTo>
                  <a:pt x="30160" y="3636"/>
                </a:moveTo>
                <a:cubicBezTo>
                  <a:pt x="30209" y="3636"/>
                  <a:pt x="30258" y="3636"/>
                  <a:pt x="30307" y="3636"/>
                </a:cubicBezTo>
                <a:cubicBezTo>
                  <a:pt x="30336" y="3710"/>
                  <a:pt x="30215" y="3670"/>
                  <a:pt x="30160" y="3680"/>
                </a:cubicBezTo>
                <a:cubicBezTo>
                  <a:pt x="30160" y="3665"/>
                  <a:pt x="30160" y="3651"/>
                  <a:pt x="30160" y="3636"/>
                </a:cubicBezTo>
                <a:close/>
                <a:moveTo>
                  <a:pt x="35201" y="3613"/>
                </a:moveTo>
                <a:cubicBezTo>
                  <a:pt x="35202" y="3592"/>
                  <a:pt x="35237" y="3597"/>
                  <a:pt x="35260" y="3592"/>
                </a:cubicBezTo>
                <a:cubicBezTo>
                  <a:pt x="35279" y="3592"/>
                  <a:pt x="35299" y="3592"/>
                  <a:pt x="35319" y="3592"/>
                </a:cubicBezTo>
                <a:cubicBezTo>
                  <a:pt x="35309" y="3622"/>
                  <a:pt x="35246" y="3610"/>
                  <a:pt x="35201" y="3613"/>
                </a:cubicBezTo>
                <a:close/>
                <a:moveTo>
                  <a:pt x="33765" y="3613"/>
                </a:moveTo>
                <a:cubicBezTo>
                  <a:pt x="33769" y="3565"/>
                  <a:pt x="33889" y="3604"/>
                  <a:pt x="33941" y="3592"/>
                </a:cubicBezTo>
                <a:cubicBezTo>
                  <a:pt x="33941" y="3621"/>
                  <a:pt x="33941" y="3651"/>
                  <a:pt x="33941" y="3680"/>
                </a:cubicBezTo>
                <a:cubicBezTo>
                  <a:pt x="33829" y="3697"/>
                  <a:pt x="33851" y="3615"/>
                  <a:pt x="33765" y="3613"/>
                </a:cubicBezTo>
                <a:close/>
                <a:moveTo>
                  <a:pt x="44522" y="3526"/>
                </a:moveTo>
                <a:cubicBezTo>
                  <a:pt x="44527" y="3574"/>
                  <a:pt x="44418" y="3535"/>
                  <a:pt x="44375" y="3547"/>
                </a:cubicBezTo>
                <a:cubicBezTo>
                  <a:pt x="44379" y="3492"/>
                  <a:pt x="44485" y="3496"/>
                  <a:pt x="44522" y="3526"/>
                </a:cubicBezTo>
                <a:close/>
                <a:moveTo>
                  <a:pt x="44785" y="3459"/>
                </a:moveTo>
                <a:cubicBezTo>
                  <a:pt x="44835" y="3459"/>
                  <a:pt x="44884" y="3459"/>
                  <a:pt x="44932" y="3459"/>
                </a:cubicBezTo>
                <a:cubicBezTo>
                  <a:pt x="44962" y="3534"/>
                  <a:pt x="44841" y="3494"/>
                  <a:pt x="44785" y="3504"/>
                </a:cubicBezTo>
                <a:cubicBezTo>
                  <a:pt x="44785" y="3489"/>
                  <a:pt x="44785" y="3474"/>
                  <a:pt x="44785" y="3459"/>
                </a:cubicBezTo>
                <a:close/>
                <a:moveTo>
                  <a:pt x="56803" y="3372"/>
                </a:moveTo>
                <a:cubicBezTo>
                  <a:pt x="56893" y="3436"/>
                  <a:pt x="56503" y="3430"/>
                  <a:pt x="56627" y="3393"/>
                </a:cubicBezTo>
                <a:cubicBezTo>
                  <a:pt x="56637" y="3390"/>
                  <a:pt x="56679" y="3399"/>
                  <a:pt x="56686" y="3393"/>
                </a:cubicBezTo>
                <a:cubicBezTo>
                  <a:pt x="56688" y="3391"/>
                  <a:pt x="56695" y="3357"/>
                  <a:pt x="56713" y="3372"/>
                </a:cubicBezTo>
                <a:cubicBezTo>
                  <a:pt x="56743" y="3393"/>
                  <a:pt x="56740" y="3372"/>
                  <a:pt x="56803" y="3372"/>
                </a:cubicBezTo>
                <a:close/>
                <a:moveTo>
                  <a:pt x="51498" y="3327"/>
                </a:moveTo>
                <a:cubicBezTo>
                  <a:pt x="51517" y="3327"/>
                  <a:pt x="51537" y="3327"/>
                  <a:pt x="51556" y="3327"/>
                </a:cubicBezTo>
                <a:cubicBezTo>
                  <a:pt x="51562" y="3390"/>
                  <a:pt x="51337" y="3321"/>
                  <a:pt x="51498" y="3327"/>
                </a:cubicBezTo>
                <a:close/>
                <a:moveTo>
                  <a:pt x="51381" y="3327"/>
                </a:moveTo>
                <a:cubicBezTo>
                  <a:pt x="51368" y="3354"/>
                  <a:pt x="51343" y="3373"/>
                  <a:pt x="51292" y="3372"/>
                </a:cubicBezTo>
                <a:cubicBezTo>
                  <a:pt x="51305" y="3345"/>
                  <a:pt x="51330" y="3327"/>
                  <a:pt x="51381" y="3327"/>
                </a:cubicBezTo>
                <a:close/>
                <a:moveTo>
                  <a:pt x="56978" y="3306"/>
                </a:moveTo>
                <a:cubicBezTo>
                  <a:pt x="56987" y="3357"/>
                  <a:pt x="56973" y="3390"/>
                  <a:pt x="56950" y="3415"/>
                </a:cubicBezTo>
                <a:cubicBezTo>
                  <a:pt x="56861" y="3414"/>
                  <a:pt x="56871" y="3284"/>
                  <a:pt x="56978" y="3306"/>
                </a:cubicBezTo>
                <a:close/>
                <a:moveTo>
                  <a:pt x="52084" y="3327"/>
                </a:moveTo>
                <a:cubicBezTo>
                  <a:pt x="52067" y="3241"/>
                  <a:pt x="52245" y="3302"/>
                  <a:pt x="52318" y="3283"/>
                </a:cubicBezTo>
                <a:cubicBezTo>
                  <a:pt x="52398" y="3297"/>
                  <a:pt x="52551" y="3255"/>
                  <a:pt x="52583" y="3306"/>
                </a:cubicBezTo>
                <a:cubicBezTo>
                  <a:pt x="52341" y="3305"/>
                  <a:pt x="52282" y="3312"/>
                  <a:pt x="52084" y="3327"/>
                </a:cubicBezTo>
                <a:close/>
                <a:moveTo>
                  <a:pt x="52933" y="3261"/>
                </a:moveTo>
                <a:cubicBezTo>
                  <a:pt x="53014" y="3295"/>
                  <a:pt x="52877" y="3277"/>
                  <a:pt x="52817" y="3283"/>
                </a:cubicBezTo>
                <a:cubicBezTo>
                  <a:pt x="52749" y="3290"/>
                  <a:pt x="52614" y="3343"/>
                  <a:pt x="52641" y="3261"/>
                </a:cubicBezTo>
                <a:cubicBezTo>
                  <a:pt x="52745" y="3218"/>
                  <a:pt x="52797" y="3271"/>
                  <a:pt x="52933" y="3261"/>
                </a:cubicBezTo>
                <a:close/>
                <a:moveTo>
                  <a:pt x="53579" y="3218"/>
                </a:moveTo>
                <a:cubicBezTo>
                  <a:pt x="53559" y="3248"/>
                  <a:pt x="53516" y="3258"/>
                  <a:pt x="53462" y="3261"/>
                </a:cubicBezTo>
                <a:cubicBezTo>
                  <a:pt x="53469" y="3223"/>
                  <a:pt x="53511" y="3211"/>
                  <a:pt x="53579" y="3218"/>
                </a:cubicBezTo>
                <a:close/>
                <a:moveTo>
                  <a:pt x="41122" y="2800"/>
                </a:moveTo>
                <a:cubicBezTo>
                  <a:pt x="41114" y="2763"/>
                  <a:pt x="41149" y="2761"/>
                  <a:pt x="41151" y="2733"/>
                </a:cubicBezTo>
                <a:cubicBezTo>
                  <a:pt x="41175" y="2737"/>
                  <a:pt x="41181" y="2755"/>
                  <a:pt x="41210" y="2755"/>
                </a:cubicBezTo>
                <a:cubicBezTo>
                  <a:pt x="41197" y="2782"/>
                  <a:pt x="41173" y="2801"/>
                  <a:pt x="41122" y="2800"/>
                </a:cubicBezTo>
                <a:close/>
                <a:moveTo>
                  <a:pt x="18231" y="2733"/>
                </a:moveTo>
                <a:cubicBezTo>
                  <a:pt x="18316" y="2752"/>
                  <a:pt x="18264" y="2766"/>
                  <a:pt x="18261" y="2821"/>
                </a:cubicBezTo>
                <a:cubicBezTo>
                  <a:pt x="18220" y="2814"/>
                  <a:pt x="18236" y="2766"/>
                  <a:pt x="18231" y="2733"/>
                </a:cubicBezTo>
                <a:close/>
                <a:moveTo>
                  <a:pt x="42177" y="2711"/>
                </a:moveTo>
                <a:cubicBezTo>
                  <a:pt x="42197" y="2711"/>
                  <a:pt x="42216" y="2711"/>
                  <a:pt x="42236" y="2711"/>
                </a:cubicBezTo>
                <a:cubicBezTo>
                  <a:pt x="42242" y="2773"/>
                  <a:pt x="42017" y="2705"/>
                  <a:pt x="42177" y="2711"/>
                </a:cubicBezTo>
                <a:close/>
                <a:moveTo>
                  <a:pt x="40125" y="2689"/>
                </a:moveTo>
                <a:cubicBezTo>
                  <a:pt x="40260" y="2704"/>
                  <a:pt x="40102" y="2822"/>
                  <a:pt x="40125" y="2689"/>
                </a:cubicBezTo>
                <a:close/>
                <a:moveTo>
                  <a:pt x="38396" y="2689"/>
                </a:moveTo>
                <a:cubicBezTo>
                  <a:pt x="38455" y="2726"/>
                  <a:pt x="38433" y="2687"/>
                  <a:pt x="38514" y="2689"/>
                </a:cubicBezTo>
                <a:cubicBezTo>
                  <a:pt x="38559" y="2767"/>
                  <a:pt x="38414" y="2702"/>
                  <a:pt x="38425" y="2755"/>
                </a:cubicBezTo>
                <a:cubicBezTo>
                  <a:pt x="38400" y="2759"/>
                  <a:pt x="38398" y="2747"/>
                  <a:pt x="38396" y="2733"/>
                </a:cubicBezTo>
                <a:cubicBezTo>
                  <a:pt x="38396" y="2718"/>
                  <a:pt x="38396" y="2704"/>
                  <a:pt x="38396" y="2689"/>
                </a:cubicBezTo>
                <a:close/>
                <a:moveTo>
                  <a:pt x="38103" y="2755"/>
                </a:moveTo>
                <a:cubicBezTo>
                  <a:pt x="38064" y="2755"/>
                  <a:pt x="38025" y="2755"/>
                  <a:pt x="37986" y="2755"/>
                </a:cubicBezTo>
                <a:cubicBezTo>
                  <a:pt x="37965" y="2668"/>
                  <a:pt x="38109" y="2683"/>
                  <a:pt x="38103" y="2755"/>
                </a:cubicBezTo>
                <a:close/>
                <a:moveTo>
                  <a:pt x="44258" y="2689"/>
                </a:moveTo>
                <a:cubicBezTo>
                  <a:pt x="44189" y="2760"/>
                  <a:pt x="44140" y="2612"/>
                  <a:pt x="44258" y="2689"/>
                </a:cubicBezTo>
                <a:close/>
                <a:moveTo>
                  <a:pt x="43906" y="2668"/>
                </a:moveTo>
                <a:cubicBezTo>
                  <a:pt x="43963" y="2696"/>
                  <a:pt x="44024" y="2651"/>
                  <a:pt x="44112" y="2689"/>
                </a:cubicBezTo>
                <a:cubicBezTo>
                  <a:pt x="44066" y="2768"/>
                  <a:pt x="43987" y="2693"/>
                  <a:pt x="43877" y="2733"/>
                </a:cubicBezTo>
                <a:cubicBezTo>
                  <a:pt x="43892" y="2716"/>
                  <a:pt x="43907" y="2698"/>
                  <a:pt x="43906" y="2668"/>
                </a:cubicBezTo>
                <a:close/>
                <a:moveTo>
                  <a:pt x="41210" y="2668"/>
                </a:moveTo>
                <a:cubicBezTo>
                  <a:pt x="41246" y="2676"/>
                  <a:pt x="41270" y="2695"/>
                  <a:pt x="41268" y="2733"/>
                </a:cubicBezTo>
                <a:cubicBezTo>
                  <a:pt x="41221" y="2740"/>
                  <a:pt x="41218" y="2713"/>
                  <a:pt x="41181" y="2711"/>
                </a:cubicBezTo>
                <a:cubicBezTo>
                  <a:pt x="41186" y="2693"/>
                  <a:pt x="41210" y="2689"/>
                  <a:pt x="41210" y="2668"/>
                </a:cubicBezTo>
                <a:close/>
                <a:moveTo>
                  <a:pt x="28636" y="2689"/>
                </a:moveTo>
                <a:cubicBezTo>
                  <a:pt x="28624" y="2647"/>
                  <a:pt x="28770" y="2657"/>
                  <a:pt x="28724" y="2711"/>
                </a:cubicBezTo>
                <a:cubicBezTo>
                  <a:pt x="28704" y="2711"/>
                  <a:pt x="28685" y="2711"/>
                  <a:pt x="28666" y="2711"/>
                </a:cubicBezTo>
                <a:cubicBezTo>
                  <a:pt x="28670" y="2693"/>
                  <a:pt x="28654" y="2690"/>
                  <a:pt x="28636" y="2689"/>
                </a:cubicBezTo>
                <a:close/>
                <a:moveTo>
                  <a:pt x="14275" y="2689"/>
                </a:moveTo>
                <a:cubicBezTo>
                  <a:pt x="14322" y="2654"/>
                  <a:pt x="14367" y="2681"/>
                  <a:pt x="14421" y="2689"/>
                </a:cubicBezTo>
                <a:cubicBezTo>
                  <a:pt x="14413" y="2741"/>
                  <a:pt x="14292" y="2702"/>
                  <a:pt x="14275" y="2689"/>
                </a:cubicBezTo>
                <a:close/>
                <a:moveTo>
                  <a:pt x="44434" y="2645"/>
                </a:moveTo>
                <a:cubicBezTo>
                  <a:pt x="44469" y="2648"/>
                  <a:pt x="44458" y="2686"/>
                  <a:pt x="44463" y="2711"/>
                </a:cubicBezTo>
                <a:cubicBezTo>
                  <a:pt x="44424" y="2711"/>
                  <a:pt x="44385" y="2711"/>
                  <a:pt x="44346" y="2711"/>
                </a:cubicBezTo>
                <a:cubicBezTo>
                  <a:pt x="44350" y="2686"/>
                  <a:pt x="44399" y="2693"/>
                  <a:pt x="44434" y="2689"/>
                </a:cubicBezTo>
                <a:cubicBezTo>
                  <a:pt x="44434" y="2674"/>
                  <a:pt x="44434" y="2660"/>
                  <a:pt x="44434" y="2645"/>
                </a:cubicBezTo>
                <a:close/>
                <a:moveTo>
                  <a:pt x="42177" y="2668"/>
                </a:moveTo>
                <a:cubicBezTo>
                  <a:pt x="42165" y="2624"/>
                  <a:pt x="42311" y="2635"/>
                  <a:pt x="42265" y="2689"/>
                </a:cubicBezTo>
                <a:cubicBezTo>
                  <a:pt x="42246" y="2689"/>
                  <a:pt x="42226" y="2689"/>
                  <a:pt x="42206" y="2689"/>
                </a:cubicBezTo>
                <a:cubicBezTo>
                  <a:pt x="42212" y="2671"/>
                  <a:pt x="42195" y="2668"/>
                  <a:pt x="42177" y="2668"/>
                </a:cubicBezTo>
                <a:close/>
                <a:moveTo>
                  <a:pt x="43408" y="2645"/>
                </a:moveTo>
                <a:cubicBezTo>
                  <a:pt x="43465" y="2590"/>
                  <a:pt x="43605" y="2657"/>
                  <a:pt x="43672" y="2668"/>
                </a:cubicBezTo>
                <a:cubicBezTo>
                  <a:pt x="43645" y="2699"/>
                  <a:pt x="43467" y="2662"/>
                  <a:pt x="43408" y="2645"/>
                </a:cubicBezTo>
                <a:close/>
                <a:moveTo>
                  <a:pt x="42998" y="2624"/>
                </a:moveTo>
                <a:cubicBezTo>
                  <a:pt x="43060" y="2613"/>
                  <a:pt x="43054" y="2655"/>
                  <a:pt x="43056" y="2689"/>
                </a:cubicBezTo>
                <a:cubicBezTo>
                  <a:pt x="43033" y="2686"/>
                  <a:pt x="43027" y="2668"/>
                  <a:pt x="42998" y="2668"/>
                </a:cubicBezTo>
                <a:cubicBezTo>
                  <a:pt x="42998" y="2653"/>
                  <a:pt x="42998" y="2638"/>
                  <a:pt x="42998" y="2624"/>
                </a:cubicBezTo>
                <a:close/>
                <a:moveTo>
                  <a:pt x="37898" y="2645"/>
                </a:moveTo>
                <a:cubicBezTo>
                  <a:pt x="37809" y="2726"/>
                  <a:pt x="37799" y="2578"/>
                  <a:pt x="37898" y="2645"/>
                </a:cubicBezTo>
                <a:close/>
                <a:moveTo>
                  <a:pt x="17176" y="2624"/>
                </a:moveTo>
                <a:cubicBezTo>
                  <a:pt x="17218" y="2612"/>
                  <a:pt x="17248" y="2709"/>
                  <a:pt x="17264" y="2645"/>
                </a:cubicBezTo>
                <a:cubicBezTo>
                  <a:pt x="17377" y="2698"/>
                  <a:pt x="17123" y="2713"/>
                  <a:pt x="17176" y="2624"/>
                </a:cubicBezTo>
                <a:close/>
                <a:moveTo>
                  <a:pt x="15945" y="2624"/>
                </a:moveTo>
                <a:cubicBezTo>
                  <a:pt x="15995" y="2615"/>
                  <a:pt x="16001" y="2641"/>
                  <a:pt x="16004" y="2668"/>
                </a:cubicBezTo>
                <a:cubicBezTo>
                  <a:pt x="15978" y="2663"/>
                  <a:pt x="15976" y="2676"/>
                  <a:pt x="15974" y="2689"/>
                </a:cubicBezTo>
                <a:cubicBezTo>
                  <a:pt x="15940" y="2686"/>
                  <a:pt x="15950" y="2650"/>
                  <a:pt x="15945" y="2624"/>
                </a:cubicBezTo>
                <a:close/>
                <a:moveTo>
                  <a:pt x="28284" y="2579"/>
                </a:moveTo>
                <a:cubicBezTo>
                  <a:pt x="28457" y="2545"/>
                  <a:pt x="28367" y="2708"/>
                  <a:pt x="28518" y="2689"/>
                </a:cubicBezTo>
                <a:cubicBezTo>
                  <a:pt x="28463" y="2751"/>
                  <a:pt x="28331" y="2686"/>
                  <a:pt x="28284" y="2668"/>
                </a:cubicBezTo>
                <a:cubicBezTo>
                  <a:pt x="28284" y="2638"/>
                  <a:pt x="28284" y="2609"/>
                  <a:pt x="28284" y="2579"/>
                </a:cubicBezTo>
                <a:close/>
                <a:moveTo>
                  <a:pt x="45958" y="2579"/>
                </a:moveTo>
                <a:cubicBezTo>
                  <a:pt x="46008" y="2504"/>
                  <a:pt x="46039" y="2606"/>
                  <a:pt x="46017" y="2624"/>
                </a:cubicBezTo>
                <a:cubicBezTo>
                  <a:pt x="46004" y="2632"/>
                  <a:pt x="45981" y="2569"/>
                  <a:pt x="45958" y="2579"/>
                </a:cubicBezTo>
                <a:close/>
                <a:moveTo>
                  <a:pt x="30952" y="2557"/>
                </a:moveTo>
                <a:cubicBezTo>
                  <a:pt x="31004" y="2554"/>
                  <a:pt x="31014" y="2584"/>
                  <a:pt x="31069" y="2579"/>
                </a:cubicBezTo>
                <a:cubicBezTo>
                  <a:pt x="31058" y="2608"/>
                  <a:pt x="31017" y="2614"/>
                  <a:pt x="31010" y="2645"/>
                </a:cubicBezTo>
                <a:cubicBezTo>
                  <a:pt x="30958" y="2640"/>
                  <a:pt x="30943" y="2608"/>
                  <a:pt x="30952" y="2557"/>
                </a:cubicBezTo>
                <a:close/>
                <a:moveTo>
                  <a:pt x="13160" y="2557"/>
                </a:moveTo>
                <a:cubicBezTo>
                  <a:pt x="13265" y="2522"/>
                  <a:pt x="13178" y="2632"/>
                  <a:pt x="13248" y="2624"/>
                </a:cubicBezTo>
                <a:cubicBezTo>
                  <a:pt x="13223" y="2683"/>
                  <a:pt x="13130" y="2613"/>
                  <a:pt x="13160" y="2557"/>
                </a:cubicBezTo>
                <a:close/>
                <a:moveTo>
                  <a:pt x="11724" y="2535"/>
                </a:moveTo>
                <a:cubicBezTo>
                  <a:pt x="11777" y="2537"/>
                  <a:pt x="12014" y="2569"/>
                  <a:pt x="11871" y="2579"/>
                </a:cubicBezTo>
                <a:cubicBezTo>
                  <a:pt x="11781" y="2563"/>
                  <a:pt x="11815" y="2639"/>
                  <a:pt x="11724" y="2624"/>
                </a:cubicBezTo>
                <a:cubicBezTo>
                  <a:pt x="11676" y="2579"/>
                  <a:pt x="11727" y="2596"/>
                  <a:pt x="11724" y="2535"/>
                </a:cubicBezTo>
                <a:close/>
                <a:moveTo>
                  <a:pt x="56128" y="2491"/>
                </a:moveTo>
                <a:cubicBezTo>
                  <a:pt x="56159" y="2565"/>
                  <a:pt x="56038" y="2525"/>
                  <a:pt x="55982" y="2535"/>
                </a:cubicBezTo>
                <a:cubicBezTo>
                  <a:pt x="56008" y="2503"/>
                  <a:pt x="56077" y="2503"/>
                  <a:pt x="56128" y="2491"/>
                </a:cubicBezTo>
                <a:close/>
                <a:moveTo>
                  <a:pt x="33414" y="2491"/>
                </a:moveTo>
                <a:cubicBezTo>
                  <a:pt x="33449" y="2501"/>
                  <a:pt x="33474" y="2519"/>
                  <a:pt x="33472" y="2557"/>
                </a:cubicBezTo>
                <a:cubicBezTo>
                  <a:pt x="33436" y="2548"/>
                  <a:pt x="33412" y="2529"/>
                  <a:pt x="33414" y="2491"/>
                </a:cubicBezTo>
                <a:close/>
                <a:moveTo>
                  <a:pt x="15710" y="2491"/>
                </a:moveTo>
                <a:cubicBezTo>
                  <a:pt x="15767" y="2482"/>
                  <a:pt x="15753" y="2591"/>
                  <a:pt x="15681" y="2557"/>
                </a:cubicBezTo>
                <a:cubicBezTo>
                  <a:pt x="15681" y="2542"/>
                  <a:pt x="15681" y="2528"/>
                  <a:pt x="15681" y="2513"/>
                </a:cubicBezTo>
                <a:cubicBezTo>
                  <a:pt x="15706" y="2518"/>
                  <a:pt x="15709" y="2504"/>
                  <a:pt x="15710" y="2491"/>
                </a:cubicBezTo>
                <a:close/>
                <a:moveTo>
                  <a:pt x="51644" y="2403"/>
                </a:moveTo>
                <a:cubicBezTo>
                  <a:pt x="51708" y="2402"/>
                  <a:pt x="51674" y="2510"/>
                  <a:pt x="51615" y="2447"/>
                </a:cubicBezTo>
                <a:cubicBezTo>
                  <a:pt x="51621" y="2429"/>
                  <a:pt x="51644" y="2425"/>
                  <a:pt x="51644" y="2403"/>
                </a:cubicBezTo>
                <a:close/>
                <a:moveTo>
                  <a:pt x="33472" y="2403"/>
                </a:moveTo>
                <a:cubicBezTo>
                  <a:pt x="33486" y="2471"/>
                  <a:pt x="33398" y="2482"/>
                  <a:pt x="33355" y="2447"/>
                </a:cubicBezTo>
                <a:cubicBezTo>
                  <a:pt x="33362" y="2408"/>
                  <a:pt x="33405" y="2396"/>
                  <a:pt x="33472" y="2403"/>
                </a:cubicBezTo>
                <a:close/>
                <a:moveTo>
                  <a:pt x="50589" y="2403"/>
                </a:moveTo>
                <a:cubicBezTo>
                  <a:pt x="50580" y="2364"/>
                  <a:pt x="50753" y="2363"/>
                  <a:pt x="50707" y="2425"/>
                </a:cubicBezTo>
                <a:cubicBezTo>
                  <a:pt x="50653" y="2428"/>
                  <a:pt x="50644" y="2398"/>
                  <a:pt x="50589" y="2403"/>
                </a:cubicBezTo>
                <a:close/>
                <a:moveTo>
                  <a:pt x="50296" y="2447"/>
                </a:moveTo>
                <a:cubicBezTo>
                  <a:pt x="50234" y="2399"/>
                  <a:pt x="50213" y="2458"/>
                  <a:pt x="50120" y="2447"/>
                </a:cubicBezTo>
                <a:cubicBezTo>
                  <a:pt x="50104" y="2384"/>
                  <a:pt x="50332" y="2356"/>
                  <a:pt x="50296" y="2447"/>
                </a:cubicBezTo>
                <a:close/>
                <a:moveTo>
                  <a:pt x="39744" y="2381"/>
                </a:moveTo>
                <a:cubicBezTo>
                  <a:pt x="39725" y="2411"/>
                  <a:pt x="39682" y="2422"/>
                  <a:pt x="39627" y="2425"/>
                </a:cubicBezTo>
                <a:cubicBezTo>
                  <a:pt x="39598" y="2359"/>
                  <a:pt x="39693" y="2386"/>
                  <a:pt x="39744" y="2381"/>
                </a:cubicBezTo>
                <a:close/>
                <a:moveTo>
                  <a:pt x="38748" y="2381"/>
                </a:moveTo>
                <a:cubicBezTo>
                  <a:pt x="38698" y="2448"/>
                  <a:pt x="38570" y="2405"/>
                  <a:pt x="38396" y="2425"/>
                </a:cubicBezTo>
                <a:cubicBezTo>
                  <a:pt x="38492" y="2324"/>
                  <a:pt x="38575" y="2378"/>
                  <a:pt x="38748" y="2381"/>
                </a:cubicBezTo>
                <a:close/>
                <a:moveTo>
                  <a:pt x="38338" y="2359"/>
                </a:moveTo>
                <a:cubicBezTo>
                  <a:pt x="38373" y="2363"/>
                  <a:pt x="38362" y="2399"/>
                  <a:pt x="38366" y="2425"/>
                </a:cubicBezTo>
                <a:cubicBezTo>
                  <a:pt x="38338" y="2425"/>
                  <a:pt x="38308" y="2425"/>
                  <a:pt x="38279" y="2425"/>
                </a:cubicBezTo>
                <a:cubicBezTo>
                  <a:pt x="38289" y="2396"/>
                  <a:pt x="38331" y="2390"/>
                  <a:pt x="38338" y="2359"/>
                </a:cubicBezTo>
                <a:close/>
                <a:moveTo>
                  <a:pt x="38162" y="2381"/>
                </a:moveTo>
                <a:cubicBezTo>
                  <a:pt x="38167" y="2355"/>
                  <a:pt x="38215" y="2363"/>
                  <a:pt x="38250" y="2359"/>
                </a:cubicBezTo>
                <a:cubicBezTo>
                  <a:pt x="38258" y="2417"/>
                  <a:pt x="38239" y="2453"/>
                  <a:pt x="38162" y="2447"/>
                </a:cubicBezTo>
                <a:cubicBezTo>
                  <a:pt x="38182" y="2429"/>
                  <a:pt x="38207" y="2387"/>
                  <a:pt x="38162" y="2381"/>
                </a:cubicBezTo>
                <a:close/>
                <a:moveTo>
                  <a:pt x="37898" y="2336"/>
                </a:moveTo>
                <a:cubicBezTo>
                  <a:pt x="37933" y="2320"/>
                  <a:pt x="37949" y="2359"/>
                  <a:pt x="37957" y="2359"/>
                </a:cubicBezTo>
                <a:cubicBezTo>
                  <a:pt x="37972" y="2359"/>
                  <a:pt x="37998" y="2340"/>
                  <a:pt x="37986" y="2336"/>
                </a:cubicBezTo>
                <a:cubicBezTo>
                  <a:pt x="38042" y="2351"/>
                  <a:pt x="37999" y="2405"/>
                  <a:pt x="38103" y="2381"/>
                </a:cubicBezTo>
                <a:cubicBezTo>
                  <a:pt x="38105" y="2456"/>
                  <a:pt x="37995" y="2446"/>
                  <a:pt x="37898" y="2447"/>
                </a:cubicBezTo>
                <a:cubicBezTo>
                  <a:pt x="37918" y="2379"/>
                  <a:pt x="37918" y="2405"/>
                  <a:pt x="37898" y="2336"/>
                </a:cubicBezTo>
                <a:close/>
                <a:moveTo>
                  <a:pt x="37077" y="2336"/>
                </a:moveTo>
                <a:cubicBezTo>
                  <a:pt x="37077" y="2366"/>
                  <a:pt x="37077" y="2395"/>
                  <a:pt x="37077" y="2425"/>
                </a:cubicBezTo>
                <a:cubicBezTo>
                  <a:pt x="37142" y="2408"/>
                  <a:pt x="37236" y="2413"/>
                  <a:pt x="37253" y="2359"/>
                </a:cubicBezTo>
                <a:cubicBezTo>
                  <a:pt x="37282" y="2359"/>
                  <a:pt x="37276" y="2386"/>
                  <a:pt x="37282" y="2403"/>
                </a:cubicBezTo>
                <a:cubicBezTo>
                  <a:pt x="37318" y="2393"/>
                  <a:pt x="37343" y="2375"/>
                  <a:pt x="37341" y="2336"/>
                </a:cubicBezTo>
                <a:cubicBezTo>
                  <a:pt x="37365" y="2352"/>
                  <a:pt x="37421" y="2371"/>
                  <a:pt x="37429" y="2336"/>
                </a:cubicBezTo>
                <a:cubicBezTo>
                  <a:pt x="37459" y="2359"/>
                  <a:pt x="37488" y="2381"/>
                  <a:pt x="37517" y="2403"/>
                </a:cubicBezTo>
                <a:cubicBezTo>
                  <a:pt x="37553" y="2393"/>
                  <a:pt x="37577" y="2375"/>
                  <a:pt x="37575" y="2336"/>
                </a:cubicBezTo>
                <a:cubicBezTo>
                  <a:pt x="37658" y="2341"/>
                  <a:pt x="37698" y="2377"/>
                  <a:pt x="37781" y="2381"/>
                </a:cubicBezTo>
                <a:cubicBezTo>
                  <a:pt x="37863" y="2381"/>
                  <a:pt x="37711" y="2321"/>
                  <a:pt x="37839" y="2336"/>
                </a:cubicBezTo>
                <a:cubicBezTo>
                  <a:pt x="37842" y="2372"/>
                  <a:pt x="37826" y="2421"/>
                  <a:pt x="37868" y="2425"/>
                </a:cubicBezTo>
                <a:cubicBezTo>
                  <a:pt x="37851" y="2471"/>
                  <a:pt x="37679" y="2452"/>
                  <a:pt x="37693" y="2403"/>
                </a:cubicBezTo>
                <a:cubicBezTo>
                  <a:pt x="37656" y="2414"/>
                  <a:pt x="37660" y="2471"/>
                  <a:pt x="37546" y="2447"/>
                </a:cubicBezTo>
                <a:cubicBezTo>
                  <a:pt x="37527" y="2443"/>
                  <a:pt x="37491" y="2404"/>
                  <a:pt x="37487" y="2403"/>
                </a:cubicBezTo>
                <a:cubicBezTo>
                  <a:pt x="37452" y="2401"/>
                  <a:pt x="37438" y="2492"/>
                  <a:pt x="37400" y="2403"/>
                </a:cubicBezTo>
                <a:cubicBezTo>
                  <a:pt x="37337" y="2395"/>
                  <a:pt x="37320" y="2440"/>
                  <a:pt x="37282" y="2447"/>
                </a:cubicBezTo>
                <a:cubicBezTo>
                  <a:pt x="37240" y="2455"/>
                  <a:pt x="37236" y="2425"/>
                  <a:pt x="37223" y="2425"/>
                </a:cubicBezTo>
                <a:cubicBezTo>
                  <a:pt x="37159" y="2426"/>
                  <a:pt x="37088" y="2488"/>
                  <a:pt x="36989" y="2469"/>
                </a:cubicBezTo>
                <a:cubicBezTo>
                  <a:pt x="36964" y="2452"/>
                  <a:pt x="36972" y="2408"/>
                  <a:pt x="36930" y="2403"/>
                </a:cubicBezTo>
                <a:cubicBezTo>
                  <a:pt x="36951" y="2359"/>
                  <a:pt x="37008" y="2344"/>
                  <a:pt x="37077" y="2336"/>
                </a:cubicBezTo>
                <a:close/>
                <a:moveTo>
                  <a:pt x="35700" y="2336"/>
                </a:moveTo>
                <a:cubicBezTo>
                  <a:pt x="35738" y="2336"/>
                  <a:pt x="35778" y="2336"/>
                  <a:pt x="35817" y="2336"/>
                </a:cubicBezTo>
                <a:cubicBezTo>
                  <a:pt x="35816" y="2359"/>
                  <a:pt x="35781" y="2354"/>
                  <a:pt x="35758" y="2359"/>
                </a:cubicBezTo>
                <a:cubicBezTo>
                  <a:pt x="35768" y="2387"/>
                  <a:pt x="35810" y="2393"/>
                  <a:pt x="35817" y="2425"/>
                </a:cubicBezTo>
                <a:cubicBezTo>
                  <a:pt x="35886" y="2392"/>
                  <a:pt x="35943" y="2432"/>
                  <a:pt x="35963" y="2403"/>
                </a:cubicBezTo>
                <a:cubicBezTo>
                  <a:pt x="36078" y="2464"/>
                  <a:pt x="35895" y="2484"/>
                  <a:pt x="35846" y="2491"/>
                </a:cubicBezTo>
                <a:cubicBezTo>
                  <a:pt x="35781" y="2500"/>
                  <a:pt x="35760" y="2450"/>
                  <a:pt x="35671" y="2491"/>
                </a:cubicBezTo>
                <a:cubicBezTo>
                  <a:pt x="35647" y="2414"/>
                  <a:pt x="35714" y="2407"/>
                  <a:pt x="35700" y="2336"/>
                </a:cubicBezTo>
                <a:close/>
                <a:moveTo>
                  <a:pt x="38865" y="2315"/>
                </a:moveTo>
                <a:cubicBezTo>
                  <a:pt x="38890" y="2311"/>
                  <a:pt x="38893" y="2324"/>
                  <a:pt x="38895" y="2336"/>
                </a:cubicBezTo>
                <a:cubicBezTo>
                  <a:pt x="38899" y="2378"/>
                  <a:pt x="38993" y="2350"/>
                  <a:pt x="39011" y="2381"/>
                </a:cubicBezTo>
                <a:cubicBezTo>
                  <a:pt x="39062" y="2389"/>
                  <a:pt x="39067" y="2363"/>
                  <a:pt x="39070" y="2336"/>
                </a:cubicBezTo>
                <a:cubicBezTo>
                  <a:pt x="39132" y="2380"/>
                  <a:pt x="39262" y="2348"/>
                  <a:pt x="39363" y="2359"/>
                </a:cubicBezTo>
                <a:cubicBezTo>
                  <a:pt x="39435" y="2366"/>
                  <a:pt x="39572" y="2365"/>
                  <a:pt x="39569" y="2425"/>
                </a:cubicBezTo>
                <a:cubicBezTo>
                  <a:pt x="39438" y="2392"/>
                  <a:pt x="39357" y="2455"/>
                  <a:pt x="39305" y="2381"/>
                </a:cubicBezTo>
                <a:cubicBezTo>
                  <a:pt x="39276" y="2392"/>
                  <a:pt x="39273" y="2435"/>
                  <a:pt x="39217" y="2425"/>
                </a:cubicBezTo>
                <a:cubicBezTo>
                  <a:pt x="39172" y="2417"/>
                  <a:pt x="39176" y="2402"/>
                  <a:pt x="39129" y="2425"/>
                </a:cubicBezTo>
                <a:cubicBezTo>
                  <a:pt x="39074" y="2452"/>
                  <a:pt x="39097" y="2426"/>
                  <a:pt x="38982" y="2425"/>
                </a:cubicBezTo>
                <a:cubicBezTo>
                  <a:pt x="38930" y="2425"/>
                  <a:pt x="38920" y="2453"/>
                  <a:pt x="38865" y="2447"/>
                </a:cubicBezTo>
                <a:cubicBezTo>
                  <a:pt x="38826" y="2443"/>
                  <a:pt x="38820" y="2405"/>
                  <a:pt x="38777" y="2403"/>
                </a:cubicBezTo>
                <a:cubicBezTo>
                  <a:pt x="38786" y="2358"/>
                  <a:pt x="38856" y="2360"/>
                  <a:pt x="38865" y="2315"/>
                </a:cubicBezTo>
                <a:close/>
                <a:moveTo>
                  <a:pt x="35993" y="2336"/>
                </a:moveTo>
                <a:cubicBezTo>
                  <a:pt x="35914" y="2416"/>
                  <a:pt x="35804" y="2288"/>
                  <a:pt x="35993" y="2336"/>
                </a:cubicBezTo>
                <a:close/>
                <a:moveTo>
                  <a:pt x="54136" y="2293"/>
                </a:moveTo>
                <a:cubicBezTo>
                  <a:pt x="54211" y="2287"/>
                  <a:pt x="54262" y="2300"/>
                  <a:pt x="54254" y="2359"/>
                </a:cubicBezTo>
                <a:cubicBezTo>
                  <a:pt x="54232" y="2324"/>
                  <a:pt x="54109" y="2363"/>
                  <a:pt x="54136" y="2293"/>
                </a:cubicBezTo>
                <a:close/>
                <a:moveTo>
                  <a:pt x="41591" y="2293"/>
                </a:moveTo>
                <a:cubicBezTo>
                  <a:pt x="41591" y="2323"/>
                  <a:pt x="41591" y="2351"/>
                  <a:pt x="41591" y="2381"/>
                </a:cubicBezTo>
                <a:cubicBezTo>
                  <a:pt x="41464" y="2381"/>
                  <a:pt x="41337" y="2381"/>
                  <a:pt x="41210" y="2381"/>
                </a:cubicBezTo>
                <a:cubicBezTo>
                  <a:pt x="41206" y="2339"/>
                  <a:pt x="41191" y="2308"/>
                  <a:pt x="41151" y="2293"/>
                </a:cubicBezTo>
                <a:cubicBezTo>
                  <a:pt x="41180" y="2219"/>
                  <a:pt x="41210" y="2317"/>
                  <a:pt x="41240" y="2315"/>
                </a:cubicBezTo>
                <a:cubicBezTo>
                  <a:pt x="41262" y="2311"/>
                  <a:pt x="41280" y="2251"/>
                  <a:pt x="41327" y="2270"/>
                </a:cubicBezTo>
                <a:cubicBezTo>
                  <a:pt x="41338" y="2276"/>
                  <a:pt x="41321" y="2327"/>
                  <a:pt x="41356" y="2315"/>
                </a:cubicBezTo>
                <a:cubicBezTo>
                  <a:pt x="41411" y="2335"/>
                  <a:pt x="41426" y="2273"/>
                  <a:pt x="41445" y="2270"/>
                </a:cubicBezTo>
                <a:cubicBezTo>
                  <a:pt x="41488" y="2265"/>
                  <a:pt x="41503" y="2338"/>
                  <a:pt x="41591" y="2293"/>
                </a:cubicBezTo>
                <a:close/>
                <a:moveTo>
                  <a:pt x="36344" y="2270"/>
                </a:moveTo>
                <a:cubicBezTo>
                  <a:pt x="36364" y="2270"/>
                  <a:pt x="36384" y="2270"/>
                  <a:pt x="36403" y="2270"/>
                </a:cubicBezTo>
                <a:cubicBezTo>
                  <a:pt x="36410" y="2333"/>
                  <a:pt x="36185" y="2265"/>
                  <a:pt x="36344" y="2270"/>
                </a:cubicBezTo>
                <a:close/>
                <a:moveTo>
                  <a:pt x="33706" y="2270"/>
                </a:moveTo>
                <a:cubicBezTo>
                  <a:pt x="33726" y="2270"/>
                  <a:pt x="33746" y="2270"/>
                  <a:pt x="33765" y="2270"/>
                </a:cubicBezTo>
                <a:cubicBezTo>
                  <a:pt x="33771" y="2333"/>
                  <a:pt x="33546" y="2265"/>
                  <a:pt x="33706" y="2270"/>
                </a:cubicBezTo>
                <a:close/>
                <a:moveTo>
                  <a:pt x="41679" y="2270"/>
                </a:moveTo>
                <a:cubicBezTo>
                  <a:pt x="41715" y="2204"/>
                  <a:pt x="41796" y="2283"/>
                  <a:pt x="41797" y="2315"/>
                </a:cubicBezTo>
                <a:cubicBezTo>
                  <a:pt x="41890" y="2270"/>
                  <a:pt x="41899" y="2290"/>
                  <a:pt x="42001" y="2270"/>
                </a:cubicBezTo>
                <a:cubicBezTo>
                  <a:pt x="42001" y="2285"/>
                  <a:pt x="42001" y="2300"/>
                  <a:pt x="42001" y="2315"/>
                </a:cubicBezTo>
                <a:cubicBezTo>
                  <a:pt x="42035" y="2308"/>
                  <a:pt x="42195" y="2288"/>
                  <a:pt x="42119" y="2270"/>
                </a:cubicBezTo>
                <a:cubicBezTo>
                  <a:pt x="42103" y="2238"/>
                  <a:pt x="42233" y="2231"/>
                  <a:pt x="42236" y="2270"/>
                </a:cubicBezTo>
                <a:cubicBezTo>
                  <a:pt x="42241" y="2344"/>
                  <a:pt x="42310" y="2234"/>
                  <a:pt x="42323" y="2293"/>
                </a:cubicBezTo>
                <a:cubicBezTo>
                  <a:pt x="42357" y="2352"/>
                  <a:pt x="42256" y="2318"/>
                  <a:pt x="42236" y="2336"/>
                </a:cubicBezTo>
                <a:cubicBezTo>
                  <a:pt x="42203" y="2368"/>
                  <a:pt x="42223" y="2328"/>
                  <a:pt x="42177" y="2336"/>
                </a:cubicBezTo>
                <a:cubicBezTo>
                  <a:pt x="42171" y="2338"/>
                  <a:pt x="42172" y="2357"/>
                  <a:pt x="42147" y="2359"/>
                </a:cubicBezTo>
                <a:cubicBezTo>
                  <a:pt x="41998" y="2372"/>
                  <a:pt x="41793" y="2348"/>
                  <a:pt x="41620" y="2359"/>
                </a:cubicBezTo>
                <a:cubicBezTo>
                  <a:pt x="41572" y="2290"/>
                  <a:pt x="41766" y="2297"/>
                  <a:pt x="41679" y="2270"/>
                </a:cubicBezTo>
                <a:close/>
                <a:moveTo>
                  <a:pt x="38953" y="2250"/>
                </a:moveTo>
                <a:cubicBezTo>
                  <a:pt x="38983" y="2315"/>
                  <a:pt x="38888" y="2288"/>
                  <a:pt x="38836" y="2293"/>
                </a:cubicBezTo>
                <a:cubicBezTo>
                  <a:pt x="38855" y="2263"/>
                  <a:pt x="38898" y="2253"/>
                  <a:pt x="38953" y="2250"/>
                </a:cubicBezTo>
                <a:close/>
                <a:moveTo>
                  <a:pt x="42939" y="2227"/>
                </a:moveTo>
                <a:cubicBezTo>
                  <a:pt x="42964" y="2157"/>
                  <a:pt x="42978" y="2266"/>
                  <a:pt x="42969" y="2293"/>
                </a:cubicBezTo>
                <a:cubicBezTo>
                  <a:pt x="43089" y="2310"/>
                  <a:pt x="43024" y="2188"/>
                  <a:pt x="43144" y="2204"/>
                </a:cubicBezTo>
                <a:cubicBezTo>
                  <a:pt x="43115" y="2278"/>
                  <a:pt x="43185" y="2277"/>
                  <a:pt x="43262" y="2270"/>
                </a:cubicBezTo>
                <a:cubicBezTo>
                  <a:pt x="43252" y="2362"/>
                  <a:pt x="43116" y="2334"/>
                  <a:pt x="42998" y="2336"/>
                </a:cubicBezTo>
                <a:cubicBezTo>
                  <a:pt x="42881" y="2339"/>
                  <a:pt x="42767" y="2335"/>
                  <a:pt x="42705" y="2315"/>
                </a:cubicBezTo>
                <a:cubicBezTo>
                  <a:pt x="42693" y="2268"/>
                  <a:pt x="42822" y="2315"/>
                  <a:pt x="42822" y="2250"/>
                </a:cubicBezTo>
                <a:cubicBezTo>
                  <a:pt x="42822" y="2166"/>
                  <a:pt x="42839" y="2296"/>
                  <a:pt x="42910" y="2270"/>
                </a:cubicBezTo>
                <a:cubicBezTo>
                  <a:pt x="42938" y="2270"/>
                  <a:pt x="42933" y="2243"/>
                  <a:pt x="42939" y="2227"/>
                </a:cubicBezTo>
                <a:close/>
                <a:moveTo>
                  <a:pt x="33970" y="2204"/>
                </a:moveTo>
                <a:cubicBezTo>
                  <a:pt x="34003" y="2211"/>
                  <a:pt x="33990" y="2249"/>
                  <a:pt x="34029" y="2250"/>
                </a:cubicBezTo>
                <a:cubicBezTo>
                  <a:pt x="34016" y="2276"/>
                  <a:pt x="33991" y="2295"/>
                  <a:pt x="33941" y="2293"/>
                </a:cubicBezTo>
                <a:cubicBezTo>
                  <a:pt x="33976" y="2321"/>
                  <a:pt x="33952" y="2327"/>
                  <a:pt x="33941" y="2359"/>
                </a:cubicBezTo>
                <a:cubicBezTo>
                  <a:pt x="33889" y="2353"/>
                  <a:pt x="33874" y="2321"/>
                  <a:pt x="33882" y="2270"/>
                </a:cubicBezTo>
                <a:cubicBezTo>
                  <a:pt x="33912" y="2270"/>
                  <a:pt x="33941" y="2270"/>
                  <a:pt x="33970" y="2270"/>
                </a:cubicBezTo>
                <a:cubicBezTo>
                  <a:pt x="33970" y="2250"/>
                  <a:pt x="33970" y="2227"/>
                  <a:pt x="33970" y="2204"/>
                </a:cubicBezTo>
                <a:close/>
                <a:moveTo>
                  <a:pt x="45782" y="2184"/>
                </a:moveTo>
                <a:cubicBezTo>
                  <a:pt x="45771" y="2212"/>
                  <a:pt x="45731" y="2218"/>
                  <a:pt x="45724" y="2250"/>
                </a:cubicBezTo>
                <a:cubicBezTo>
                  <a:pt x="45698" y="2253"/>
                  <a:pt x="45696" y="2241"/>
                  <a:pt x="45694" y="2227"/>
                </a:cubicBezTo>
                <a:cubicBezTo>
                  <a:pt x="45694" y="2212"/>
                  <a:pt x="45694" y="2197"/>
                  <a:pt x="45694" y="2184"/>
                </a:cubicBezTo>
                <a:cubicBezTo>
                  <a:pt x="45724" y="2184"/>
                  <a:pt x="45753" y="2184"/>
                  <a:pt x="45782" y="2184"/>
                </a:cubicBezTo>
                <a:close/>
                <a:moveTo>
                  <a:pt x="46310" y="2161"/>
                </a:moveTo>
                <a:cubicBezTo>
                  <a:pt x="46383" y="2164"/>
                  <a:pt x="46319" y="2235"/>
                  <a:pt x="46310" y="2250"/>
                </a:cubicBezTo>
                <a:cubicBezTo>
                  <a:pt x="46241" y="2250"/>
                  <a:pt x="46223" y="2211"/>
                  <a:pt x="46134" y="2227"/>
                </a:cubicBezTo>
                <a:cubicBezTo>
                  <a:pt x="46158" y="2151"/>
                  <a:pt x="46249" y="2230"/>
                  <a:pt x="46310" y="2161"/>
                </a:cubicBezTo>
                <a:close/>
                <a:moveTo>
                  <a:pt x="42587" y="2250"/>
                </a:moveTo>
                <a:cubicBezTo>
                  <a:pt x="42599" y="2291"/>
                  <a:pt x="42701" y="2266"/>
                  <a:pt x="42676" y="2336"/>
                </a:cubicBezTo>
                <a:cubicBezTo>
                  <a:pt x="42533" y="2318"/>
                  <a:pt x="42432" y="2419"/>
                  <a:pt x="42383" y="2293"/>
                </a:cubicBezTo>
                <a:cubicBezTo>
                  <a:pt x="42517" y="2314"/>
                  <a:pt x="42484" y="2208"/>
                  <a:pt x="42587" y="2204"/>
                </a:cubicBezTo>
                <a:cubicBezTo>
                  <a:pt x="42563" y="2140"/>
                  <a:pt x="42493" y="2218"/>
                  <a:pt x="42440" y="2204"/>
                </a:cubicBezTo>
                <a:cubicBezTo>
                  <a:pt x="42432" y="2174"/>
                  <a:pt x="42368" y="2187"/>
                  <a:pt x="42323" y="2184"/>
                </a:cubicBezTo>
                <a:cubicBezTo>
                  <a:pt x="42365" y="2142"/>
                  <a:pt x="42463" y="2162"/>
                  <a:pt x="42558" y="2161"/>
                </a:cubicBezTo>
                <a:cubicBezTo>
                  <a:pt x="42631" y="2161"/>
                  <a:pt x="42728" y="2161"/>
                  <a:pt x="42792" y="2161"/>
                </a:cubicBezTo>
                <a:cubicBezTo>
                  <a:pt x="42792" y="2182"/>
                  <a:pt x="42757" y="2178"/>
                  <a:pt x="42734" y="2184"/>
                </a:cubicBezTo>
                <a:cubicBezTo>
                  <a:pt x="42673" y="2196"/>
                  <a:pt x="42639" y="2229"/>
                  <a:pt x="42587" y="2250"/>
                </a:cubicBezTo>
                <a:close/>
                <a:moveTo>
                  <a:pt x="38806" y="2184"/>
                </a:moveTo>
                <a:cubicBezTo>
                  <a:pt x="38801" y="2148"/>
                  <a:pt x="38999" y="2139"/>
                  <a:pt x="38953" y="2204"/>
                </a:cubicBezTo>
                <a:cubicBezTo>
                  <a:pt x="38919" y="2187"/>
                  <a:pt x="38875" y="2176"/>
                  <a:pt x="38806" y="2184"/>
                </a:cubicBezTo>
                <a:close/>
                <a:moveTo>
                  <a:pt x="37927" y="2184"/>
                </a:moveTo>
                <a:cubicBezTo>
                  <a:pt x="37877" y="2233"/>
                  <a:pt x="37703" y="2191"/>
                  <a:pt x="37604" y="2204"/>
                </a:cubicBezTo>
                <a:cubicBezTo>
                  <a:pt x="37618" y="2187"/>
                  <a:pt x="37631" y="2165"/>
                  <a:pt x="37663" y="2161"/>
                </a:cubicBezTo>
                <a:cubicBezTo>
                  <a:pt x="37711" y="2155"/>
                  <a:pt x="37714" y="2184"/>
                  <a:pt x="37752" y="2184"/>
                </a:cubicBezTo>
                <a:cubicBezTo>
                  <a:pt x="37738" y="2184"/>
                  <a:pt x="37774" y="2163"/>
                  <a:pt x="37781" y="2161"/>
                </a:cubicBezTo>
                <a:cubicBezTo>
                  <a:pt x="37843" y="2149"/>
                  <a:pt x="37852" y="2181"/>
                  <a:pt x="37927" y="2184"/>
                </a:cubicBezTo>
                <a:close/>
                <a:moveTo>
                  <a:pt x="37575" y="2161"/>
                </a:moveTo>
                <a:cubicBezTo>
                  <a:pt x="37571" y="2209"/>
                  <a:pt x="37502" y="2208"/>
                  <a:pt x="37429" y="2204"/>
                </a:cubicBezTo>
                <a:cubicBezTo>
                  <a:pt x="37453" y="2172"/>
                  <a:pt x="37523" y="2173"/>
                  <a:pt x="37575" y="2161"/>
                </a:cubicBezTo>
                <a:close/>
                <a:moveTo>
                  <a:pt x="45841" y="2139"/>
                </a:moveTo>
                <a:cubicBezTo>
                  <a:pt x="45841" y="2176"/>
                  <a:pt x="45841" y="2212"/>
                  <a:pt x="45841" y="2250"/>
                </a:cubicBezTo>
                <a:cubicBezTo>
                  <a:pt x="45786" y="2246"/>
                  <a:pt x="45823" y="2174"/>
                  <a:pt x="45782" y="2161"/>
                </a:cubicBezTo>
                <a:cubicBezTo>
                  <a:pt x="45556" y="2167"/>
                  <a:pt x="45717" y="2124"/>
                  <a:pt x="45841" y="2139"/>
                </a:cubicBezTo>
                <a:close/>
                <a:moveTo>
                  <a:pt x="39804" y="2161"/>
                </a:moveTo>
                <a:cubicBezTo>
                  <a:pt x="39734" y="2231"/>
                  <a:pt x="39685" y="2083"/>
                  <a:pt x="39804" y="2161"/>
                </a:cubicBezTo>
                <a:close/>
                <a:moveTo>
                  <a:pt x="47864" y="2117"/>
                </a:moveTo>
                <a:cubicBezTo>
                  <a:pt x="47923" y="2128"/>
                  <a:pt x="47881" y="2197"/>
                  <a:pt x="47805" y="2184"/>
                </a:cubicBezTo>
                <a:cubicBezTo>
                  <a:pt x="47749" y="2172"/>
                  <a:pt x="47781" y="2163"/>
                  <a:pt x="47687" y="2184"/>
                </a:cubicBezTo>
                <a:cubicBezTo>
                  <a:pt x="47707" y="2091"/>
                  <a:pt x="47820" y="2154"/>
                  <a:pt x="47864" y="2117"/>
                </a:cubicBezTo>
                <a:close/>
                <a:moveTo>
                  <a:pt x="44258" y="2139"/>
                </a:moveTo>
                <a:cubicBezTo>
                  <a:pt x="44246" y="2097"/>
                  <a:pt x="44392" y="2107"/>
                  <a:pt x="44346" y="2161"/>
                </a:cubicBezTo>
                <a:cubicBezTo>
                  <a:pt x="44327" y="2161"/>
                  <a:pt x="44307" y="2161"/>
                  <a:pt x="44288" y="2161"/>
                </a:cubicBezTo>
                <a:cubicBezTo>
                  <a:pt x="44293" y="2142"/>
                  <a:pt x="44276" y="2140"/>
                  <a:pt x="44258" y="2139"/>
                </a:cubicBezTo>
                <a:close/>
                <a:moveTo>
                  <a:pt x="44024" y="2139"/>
                </a:moveTo>
                <a:cubicBezTo>
                  <a:pt x="43954" y="2209"/>
                  <a:pt x="43904" y="2062"/>
                  <a:pt x="44024" y="2139"/>
                </a:cubicBezTo>
                <a:close/>
                <a:moveTo>
                  <a:pt x="41327" y="2139"/>
                </a:moveTo>
                <a:cubicBezTo>
                  <a:pt x="41316" y="2097"/>
                  <a:pt x="41461" y="2107"/>
                  <a:pt x="41415" y="2161"/>
                </a:cubicBezTo>
                <a:cubicBezTo>
                  <a:pt x="41396" y="2161"/>
                  <a:pt x="41376" y="2161"/>
                  <a:pt x="41356" y="2161"/>
                </a:cubicBezTo>
                <a:cubicBezTo>
                  <a:pt x="41362" y="2142"/>
                  <a:pt x="41345" y="2140"/>
                  <a:pt x="41327" y="2139"/>
                </a:cubicBezTo>
                <a:close/>
                <a:moveTo>
                  <a:pt x="41297" y="2117"/>
                </a:moveTo>
                <a:cubicBezTo>
                  <a:pt x="41277" y="2197"/>
                  <a:pt x="41181" y="2112"/>
                  <a:pt x="41063" y="2139"/>
                </a:cubicBezTo>
                <a:cubicBezTo>
                  <a:pt x="40985" y="2100"/>
                  <a:pt x="41235" y="2123"/>
                  <a:pt x="41297" y="2117"/>
                </a:cubicBezTo>
                <a:close/>
                <a:moveTo>
                  <a:pt x="40800" y="2117"/>
                </a:moveTo>
                <a:cubicBezTo>
                  <a:pt x="40795" y="2165"/>
                  <a:pt x="40726" y="2164"/>
                  <a:pt x="40654" y="2161"/>
                </a:cubicBezTo>
                <a:cubicBezTo>
                  <a:pt x="40623" y="2087"/>
                  <a:pt x="40744" y="2127"/>
                  <a:pt x="40800" y="2117"/>
                </a:cubicBezTo>
                <a:close/>
                <a:moveTo>
                  <a:pt x="44728" y="2139"/>
                </a:moveTo>
                <a:cubicBezTo>
                  <a:pt x="44549" y="2110"/>
                  <a:pt x="44767" y="2131"/>
                  <a:pt x="44785" y="2117"/>
                </a:cubicBezTo>
                <a:cubicBezTo>
                  <a:pt x="44787" y="2116"/>
                  <a:pt x="44785" y="2095"/>
                  <a:pt x="44785" y="2095"/>
                </a:cubicBezTo>
                <a:cubicBezTo>
                  <a:pt x="44827" y="2101"/>
                  <a:pt x="44859" y="2155"/>
                  <a:pt x="44728" y="2139"/>
                </a:cubicBezTo>
                <a:close/>
                <a:moveTo>
                  <a:pt x="46691" y="2095"/>
                </a:moveTo>
                <a:cubicBezTo>
                  <a:pt x="46686" y="2047"/>
                  <a:pt x="46795" y="2085"/>
                  <a:pt x="46837" y="2073"/>
                </a:cubicBezTo>
                <a:cubicBezTo>
                  <a:pt x="46827" y="2102"/>
                  <a:pt x="46786" y="2107"/>
                  <a:pt x="46779" y="2139"/>
                </a:cubicBezTo>
                <a:cubicBezTo>
                  <a:pt x="46871" y="2150"/>
                  <a:pt x="46898" y="2087"/>
                  <a:pt x="46925" y="2161"/>
                </a:cubicBezTo>
                <a:cubicBezTo>
                  <a:pt x="46954" y="2161"/>
                  <a:pt x="46948" y="2134"/>
                  <a:pt x="46955" y="2117"/>
                </a:cubicBezTo>
                <a:cubicBezTo>
                  <a:pt x="47061" y="2130"/>
                  <a:pt x="47151" y="2154"/>
                  <a:pt x="47219" y="2095"/>
                </a:cubicBezTo>
                <a:cubicBezTo>
                  <a:pt x="47270" y="2100"/>
                  <a:pt x="47286" y="2132"/>
                  <a:pt x="47277" y="2184"/>
                </a:cubicBezTo>
                <a:cubicBezTo>
                  <a:pt x="47202" y="2184"/>
                  <a:pt x="47241" y="2167"/>
                  <a:pt x="47247" y="2139"/>
                </a:cubicBezTo>
                <a:cubicBezTo>
                  <a:pt x="47187" y="2113"/>
                  <a:pt x="47108" y="2173"/>
                  <a:pt x="47189" y="2184"/>
                </a:cubicBezTo>
                <a:cubicBezTo>
                  <a:pt x="47159" y="2270"/>
                  <a:pt x="47059" y="2086"/>
                  <a:pt x="47072" y="2204"/>
                </a:cubicBezTo>
                <a:cubicBezTo>
                  <a:pt x="47004" y="2188"/>
                  <a:pt x="46891" y="2228"/>
                  <a:pt x="46837" y="2204"/>
                </a:cubicBezTo>
                <a:cubicBezTo>
                  <a:pt x="46826" y="2200"/>
                  <a:pt x="46844" y="2149"/>
                  <a:pt x="46807" y="2161"/>
                </a:cubicBezTo>
                <a:cubicBezTo>
                  <a:pt x="46772" y="2173"/>
                  <a:pt x="46829" y="2246"/>
                  <a:pt x="46691" y="2227"/>
                </a:cubicBezTo>
                <a:cubicBezTo>
                  <a:pt x="46663" y="2164"/>
                  <a:pt x="46762" y="2159"/>
                  <a:pt x="46750" y="2117"/>
                </a:cubicBezTo>
                <a:cubicBezTo>
                  <a:pt x="46743" y="2097"/>
                  <a:pt x="46718" y="2099"/>
                  <a:pt x="46691" y="2095"/>
                </a:cubicBezTo>
                <a:close/>
                <a:moveTo>
                  <a:pt x="46515" y="2095"/>
                </a:moveTo>
                <a:cubicBezTo>
                  <a:pt x="46548" y="2048"/>
                  <a:pt x="46618" y="2099"/>
                  <a:pt x="46632" y="2117"/>
                </a:cubicBezTo>
                <a:cubicBezTo>
                  <a:pt x="46650" y="2139"/>
                  <a:pt x="46604" y="2134"/>
                  <a:pt x="46603" y="2139"/>
                </a:cubicBezTo>
                <a:cubicBezTo>
                  <a:pt x="46599" y="2154"/>
                  <a:pt x="46655" y="2192"/>
                  <a:pt x="46632" y="2227"/>
                </a:cubicBezTo>
                <a:cubicBezTo>
                  <a:pt x="46573" y="2227"/>
                  <a:pt x="46515" y="2227"/>
                  <a:pt x="46456" y="2227"/>
                </a:cubicBezTo>
                <a:cubicBezTo>
                  <a:pt x="46416" y="2213"/>
                  <a:pt x="46452" y="2142"/>
                  <a:pt x="46398" y="2139"/>
                </a:cubicBezTo>
                <a:cubicBezTo>
                  <a:pt x="46423" y="2082"/>
                  <a:pt x="46596" y="2127"/>
                  <a:pt x="46515" y="2095"/>
                </a:cubicBezTo>
                <a:close/>
                <a:moveTo>
                  <a:pt x="45518" y="2095"/>
                </a:moveTo>
                <a:cubicBezTo>
                  <a:pt x="45430" y="2176"/>
                  <a:pt x="45419" y="2028"/>
                  <a:pt x="45518" y="2095"/>
                </a:cubicBezTo>
                <a:close/>
                <a:moveTo>
                  <a:pt x="50062" y="2051"/>
                </a:moveTo>
                <a:cubicBezTo>
                  <a:pt x="50156" y="2094"/>
                  <a:pt x="49908" y="2133"/>
                  <a:pt x="49886" y="2095"/>
                </a:cubicBezTo>
                <a:cubicBezTo>
                  <a:pt x="49944" y="2022"/>
                  <a:pt x="50025" y="2092"/>
                  <a:pt x="50062" y="2051"/>
                </a:cubicBezTo>
                <a:close/>
                <a:moveTo>
                  <a:pt x="42998" y="2117"/>
                </a:moveTo>
                <a:cubicBezTo>
                  <a:pt x="42930" y="2124"/>
                  <a:pt x="42886" y="2113"/>
                  <a:pt x="42851" y="2095"/>
                </a:cubicBezTo>
                <a:cubicBezTo>
                  <a:pt x="42880" y="2044"/>
                  <a:pt x="42998" y="2040"/>
                  <a:pt x="42998" y="2117"/>
                </a:cubicBezTo>
                <a:close/>
                <a:moveTo>
                  <a:pt x="46807" y="2029"/>
                </a:moveTo>
                <a:cubicBezTo>
                  <a:pt x="46762" y="2073"/>
                  <a:pt x="46700" y="2050"/>
                  <a:pt x="46661" y="2051"/>
                </a:cubicBezTo>
                <a:cubicBezTo>
                  <a:pt x="46605" y="2052"/>
                  <a:pt x="46398" y="2049"/>
                  <a:pt x="46486" y="2029"/>
                </a:cubicBezTo>
                <a:cubicBezTo>
                  <a:pt x="46511" y="2023"/>
                  <a:pt x="46617" y="2043"/>
                  <a:pt x="46632" y="2029"/>
                </a:cubicBezTo>
                <a:cubicBezTo>
                  <a:pt x="46661" y="2002"/>
                  <a:pt x="46688" y="2041"/>
                  <a:pt x="46807" y="2029"/>
                </a:cubicBezTo>
                <a:close/>
                <a:moveTo>
                  <a:pt x="51410" y="2051"/>
                </a:moveTo>
                <a:cubicBezTo>
                  <a:pt x="51410" y="2029"/>
                  <a:pt x="51410" y="2007"/>
                  <a:pt x="51410" y="1984"/>
                </a:cubicBezTo>
                <a:cubicBezTo>
                  <a:pt x="51495" y="1953"/>
                  <a:pt x="51495" y="2083"/>
                  <a:pt x="51410" y="2051"/>
                </a:cubicBezTo>
                <a:close/>
                <a:moveTo>
                  <a:pt x="50707" y="1984"/>
                </a:moveTo>
                <a:cubicBezTo>
                  <a:pt x="50781" y="2014"/>
                  <a:pt x="50774" y="2091"/>
                  <a:pt x="50647" y="2073"/>
                </a:cubicBezTo>
                <a:cubicBezTo>
                  <a:pt x="50611" y="2002"/>
                  <a:pt x="50742" y="2056"/>
                  <a:pt x="50707" y="1984"/>
                </a:cubicBezTo>
                <a:close/>
                <a:moveTo>
                  <a:pt x="47922" y="2007"/>
                </a:moveTo>
                <a:cubicBezTo>
                  <a:pt x="47935" y="2023"/>
                  <a:pt x="47820" y="2043"/>
                  <a:pt x="47805" y="2029"/>
                </a:cubicBezTo>
                <a:cubicBezTo>
                  <a:pt x="47802" y="2027"/>
                  <a:pt x="47807" y="2007"/>
                  <a:pt x="47805" y="2007"/>
                </a:cubicBezTo>
                <a:cubicBezTo>
                  <a:pt x="47794" y="2005"/>
                  <a:pt x="47721" y="2013"/>
                  <a:pt x="47716" y="2007"/>
                </a:cubicBezTo>
                <a:cubicBezTo>
                  <a:pt x="47701" y="1987"/>
                  <a:pt x="47809" y="1982"/>
                  <a:pt x="47834" y="1984"/>
                </a:cubicBezTo>
                <a:cubicBezTo>
                  <a:pt x="47829" y="1984"/>
                  <a:pt x="47851" y="2005"/>
                  <a:pt x="47864" y="2007"/>
                </a:cubicBezTo>
                <a:cubicBezTo>
                  <a:pt x="47882" y="2010"/>
                  <a:pt x="47904" y="2004"/>
                  <a:pt x="47922" y="2007"/>
                </a:cubicBezTo>
                <a:close/>
                <a:moveTo>
                  <a:pt x="48273" y="1941"/>
                </a:moveTo>
                <a:cubicBezTo>
                  <a:pt x="48401" y="1950"/>
                  <a:pt x="48243" y="2068"/>
                  <a:pt x="48273" y="1941"/>
                </a:cubicBezTo>
                <a:close/>
                <a:moveTo>
                  <a:pt x="46720" y="1941"/>
                </a:moveTo>
                <a:cubicBezTo>
                  <a:pt x="46744" y="1956"/>
                  <a:pt x="46800" y="1975"/>
                  <a:pt x="46807" y="1941"/>
                </a:cubicBezTo>
                <a:cubicBezTo>
                  <a:pt x="46937" y="1972"/>
                  <a:pt x="46670" y="2031"/>
                  <a:pt x="46720" y="1941"/>
                </a:cubicBezTo>
                <a:close/>
                <a:moveTo>
                  <a:pt x="46632" y="1941"/>
                </a:moveTo>
                <a:cubicBezTo>
                  <a:pt x="46660" y="2020"/>
                  <a:pt x="46516" y="1972"/>
                  <a:pt x="46456" y="1984"/>
                </a:cubicBezTo>
                <a:cubicBezTo>
                  <a:pt x="46486" y="1948"/>
                  <a:pt x="46581" y="1961"/>
                  <a:pt x="46632" y="1941"/>
                </a:cubicBezTo>
                <a:close/>
                <a:moveTo>
                  <a:pt x="52201" y="1918"/>
                </a:moveTo>
                <a:cubicBezTo>
                  <a:pt x="52220" y="1881"/>
                  <a:pt x="52269" y="1905"/>
                  <a:pt x="52260" y="1941"/>
                </a:cubicBezTo>
                <a:cubicBezTo>
                  <a:pt x="52327" y="1923"/>
                  <a:pt x="52315" y="1881"/>
                  <a:pt x="52377" y="1896"/>
                </a:cubicBezTo>
                <a:cubicBezTo>
                  <a:pt x="52383" y="1898"/>
                  <a:pt x="52387" y="1966"/>
                  <a:pt x="52436" y="1941"/>
                </a:cubicBezTo>
                <a:cubicBezTo>
                  <a:pt x="52482" y="1933"/>
                  <a:pt x="52410" y="1902"/>
                  <a:pt x="52465" y="1896"/>
                </a:cubicBezTo>
                <a:cubicBezTo>
                  <a:pt x="52515" y="1888"/>
                  <a:pt x="52520" y="1914"/>
                  <a:pt x="52524" y="1941"/>
                </a:cubicBezTo>
                <a:cubicBezTo>
                  <a:pt x="52692" y="1915"/>
                  <a:pt x="52669" y="1933"/>
                  <a:pt x="52846" y="1941"/>
                </a:cubicBezTo>
                <a:cubicBezTo>
                  <a:pt x="52833" y="2009"/>
                  <a:pt x="52705" y="1962"/>
                  <a:pt x="52641" y="1963"/>
                </a:cubicBezTo>
                <a:cubicBezTo>
                  <a:pt x="52574" y="1965"/>
                  <a:pt x="52584" y="2002"/>
                  <a:pt x="52494" y="1984"/>
                </a:cubicBezTo>
                <a:cubicBezTo>
                  <a:pt x="52485" y="1983"/>
                  <a:pt x="52452" y="1963"/>
                  <a:pt x="52465" y="1963"/>
                </a:cubicBezTo>
                <a:cubicBezTo>
                  <a:pt x="52371" y="1970"/>
                  <a:pt x="52274" y="2047"/>
                  <a:pt x="52201" y="1984"/>
                </a:cubicBezTo>
                <a:cubicBezTo>
                  <a:pt x="52194" y="1947"/>
                  <a:pt x="52251" y="1927"/>
                  <a:pt x="52201" y="1918"/>
                </a:cubicBezTo>
                <a:close/>
                <a:moveTo>
                  <a:pt x="48245" y="1918"/>
                </a:moveTo>
                <a:cubicBezTo>
                  <a:pt x="48198" y="1960"/>
                  <a:pt x="48110" y="1939"/>
                  <a:pt x="48039" y="1941"/>
                </a:cubicBezTo>
                <a:cubicBezTo>
                  <a:pt x="47984" y="1941"/>
                  <a:pt x="47901" y="1939"/>
                  <a:pt x="47834" y="1941"/>
                </a:cubicBezTo>
                <a:cubicBezTo>
                  <a:pt x="47704" y="1943"/>
                  <a:pt x="47575" y="1960"/>
                  <a:pt x="47512" y="1941"/>
                </a:cubicBezTo>
                <a:cubicBezTo>
                  <a:pt x="47568" y="1898"/>
                  <a:pt x="47644" y="1921"/>
                  <a:pt x="47716" y="1918"/>
                </a:cubicBezTo>
                <a:cubicBezTo>
                  <a:pt x="47731" y="1918"/>
                  <a:pt x="47874" y="1935"/>
                  <a:pt x="47893" y="1918"/>
                </a:cubicBezTo>
                <a:cubicBezTo>
                  <a:pt x="47934" y="1881"/>
                  <a:pt x="47938" y="1912"/>
                  <a:pt x="48010" y="1918"/>
                </a:cubicBezTo>
                <a:cubicBezTo>
                  <a:pt x="48074" y="1924"/>
                  <a:pt x="48085" y="1896"/>
                  <a:pt x="48127" y="1896"/>
                </a:cubicBezTo>
                <a:cubicBezTo>
                  <a:pt x="48121" y="1896"/>
                  <a:pt x="48140" y="1918"/>
                  <a:pt x="48156" y="1918"/>
                </a:cubicBezTo>
                <a:cubicBezTo>
                  <a:pt x="48186" y="1920"/>
                  <a:pt x="48215" y="1918"/>
                  <a:pt x="48245" y="1918"/>
                </a:cubicBezTo>
                <a:close/>
                <a:moveTo>
                  <a:pt x="50677" y="1896"/>
                </a:moveTo>
                <a:cubicBezTo>
                  <a:pt x="50722" y="1849"/>
                  <a:pt x="50748" y="1912"/>
                  <a:pt x="50824" y="1875"/>
                </a:cubicBezTo>
                <a:cubicBezTo>
                  <a:pt x="50852" y="1954"/>
                  <a:pt x="50697" y="1914"/>
                  <a:pt x="50677" y="1896"/>
                </a:cubicBezTo>
                <a:close/>
                <a:moveTo>
                  <a:pt x="50589" y="1918"/>
                </a:moveTo>
                <a:cubicBezTo>
                  <a:pt x="50570" y="1957"/>
                  <a:pt x="50454" y="1942"/>
                  <a:pt x="50384" y="1941"/>
                </a:cubicBezTo>
                <a:cubicBezTo>
                  <a:pt x="50311" y="1939"/>
                  <a:pt x="50210" y="1947"/>
                  <a:pt x="50178" y="1918"/>
                </a:cubicBezTo>
                <a:cubicBezTo>
                  <a:pt x="50157" y="1858"/>
                  <a:pt x="50317" y="1935"/>
                  <a:pt x="50296" y="1875"/>
                </a:cubicBezTo>
                <a:cubicBezTo>
                  <a:pt x="50366" y="1942"/>
                  <a:pt x="50492" y="1893"/>
                  <a:pt x="50589" y="1918"/>
                </a:cubicBezTo>
                <a:close/>
                <a:moveTo>
                  <a:pt x="53784" y="1852"/>
                </a:moveTo>
                <a:cubicBezTo>
                  <a:pt x="53805" y="1888"/>
                  <a:pt x="53927" y="1848"/>
                  <a:pt x="53901" y="1918"/>
                </a:cubicBezTo>
                <a:cubicBezTo>
                  <a:pt x="53818" y="1900"/>
                  <a:pt x="53826" y="1950"/>
                  <a:pt x="53755" y="1941"/>
                </a:cubicBezTo>
                <a:cubicBezTo>
                  <a:pt x="53751" y="1902"/>
                  <a:pt x="53791" y="1894"/>
                  <a:pt x="53784" y="1852"/>
                </a:cubicBezTo>
                <a:close/>
                <a:moveTo>
                  <a:pt x="51468" y="1984"/>
                </a:moveTo>
                <a:cubicBezTo>
                  <a:pt x="51463" y="1923"/>
                  <a:pt x="51584" y="1929"/>
                  <a:pt x="51468" y="1896"/>
                </a:cubicBezTo>
                <a:cubicBezTo>
                  <a:pt x="51463" y="1878"/>
                  <a:pt x="51480" y="1876"/>
                  <a:pt x="51498" y="1875"/>
                </a:cubicBezTo>
                <a:cubicBezTo>
                  <a:pt x="51522" y="1879"/>
                  <a:pt x="51525" y="1866"/>
                  <a:pt x="51527" y="1852"/>
                </a:cubicBezTo>
                <a:cubicBezTo>
                  <a:pt x="51665" y="1897"/>
                  <a:pt x="51448" y="2026"/>
                  <a:pt x="51703" y="2007"/>
                </a:cubicBezTo>
                <a:cubicBezTo>
                  <a:pt x="51757" y="2004"/>
                  <a:pt x="51720" y="1932"/>
                  <a:pt x="51761" y="1918"/>
                </a:cubicBezTo>
                <a:cubicBezTo>
                  <a:pt x="51813" y="1941"/>
                  <a:pt x="51921" y="1968"/>
                  <a:pt x="51938" y="1918"/>
                </a:cubicBezTo>
                <a:cubicBezTo>
                  <a:pt x="51938" y="1915"/>
                  <a:pt x="51937" y="1875"/>
                  <a:pt x="51937" y="1875"/>
                </a:cubicBezTo>
                <a:cubicBezTo>
                  <a:pt x="51959" y="1876"/>
                  <a:pt x="52019" y="2043"/>
                  <a:pt x="52025" y="1918"/>
                </a:cubicBezTo>
                <a:cubicBezTo>
                  <a:pt x="52068" y="1938"/>
                  <a:pt x="52118" y="1951"/>
                  <a:pt x="52113" y="2007"/>
                </a:cubicBezTo>
                <a:cubicBezTo>
                  <a:pt x="52030" y="2032"/>
                  <a:pt x="51989" y="2011"/>
                  <a:pt x="51909" y="1984"/>
                </a:cubicBezTo>
                <a:cubicBezTo>
                  <a:pt x="51825" y="1996"/>
                  <a:pt x="51983" y="2029"/>
                  <a:pt x="51849" y="2029"/>
                </a:cubicBezTo>
                <a:cubicBezTo>
                  <a:pt x="51826" y="2029"/>
                  <a:pt x="51784" y="2008"/>
                  <a:pt x="51790" y="2007"/>
                </a:cubicBezTo>
                <a:cubicBezTo>
                  <a:pt x="51698" y="2020"/>
                  <a:pt x="51647" y="2076"/>
                  <a:pt x="51556" y="2051"/>
                </a:cubicBezTo>
                <a:cubicBezTo>
                  <a:pt x="51534" y="2044"/>
                  <a:pt x="51527" y="1989"/>
                  <a:pt x="51468" y="1984"/>
                </a:cubicBezTo>
                <a:close/>
                <a:moveTo>
                  <a:pt x="41884" y="1875"/>
                </a:moveTo>
                <a:cubicBezTo>
                  <a:pt x="41928" y="1827"/>
                  <a:pt x="41956" y="1890"/>
                  <a:pt x="42031" y="1852"/>
                </a:cubicBezTo>
                <a:cubicBezTo>
                  <a:pt x="42028" y="1909"/>
                  <a:pt x="41921" y="1905"/>
                  <a:pt x="41884" y="1875"/>
                </a:cubicBezTo>
                <a:close/>
                <a:moveTo>
                  <a:pt x="52817" y="1831"/>
                </a:moveTo>
                <a:cubicBezTo>
                  <a:pt x="52848" y="1780"/>
                  <a:pt x="53001" y="1822"/>
                  <a:pt x="53081" y="1809"/>
                </a:cubicBezTo>
                <a:cubicBezTo>
                  <a:pt x="53005" y="1873"/>
                  <a:pt x="52954" y="1821"/>
                  <a:pt x="52817" y="1831"/>
                </a:cubicBezTo>
                <a:close/>
                <a:moveTo>
                  <a:pt x="52318" y="1831"/>
                </a:moveTo>
                <a:cubicBezTo>
                  <a:pt x="52343" y="1766"/>
                  <a:pt x="52413" y="1843"/>
                  <a:pt x="52465" y="1831"/>
                </a:cubicBezTo>
                <a:cubicBezTo>
                  <a:pt x="52458" y="1882"/>
                  <a:pt x="52336" y="1843"/>
                  <a:pt x="52318" y="1831"/>
                </a:cubicBezTo>
                <a:close/>
                <a:moveTo>
                  <a:pt x="53696" y="1786"/>
                </a:moveTo>
                <a:cubicBezTo>
                  <a:pt x="53823" y="1795"/>
                  <a:pt x="53664" y="1915"/>
                  <a:pt x="53696" y="1786"/>
                </a:cubicBezTo>
                <a:close/>
                <a:moveTo>
                  <a:pt x="51498" y="1786"/>
                </a:moveTo>
                <a:cubicBezTo>
                  <a:pt x="51597" y="1824"/>
                  <a:pt x="51462" y="1848"/>
                  <a:pt x="51439" y="1831"/>
                </a:cubicBezTo>
                <a:cubicBezTo>
                  <a:pt x="51427" y="1822"/>
                  <a:pt x="51513" y="1804"/>
                  <a:pt x="51498" y="1786"/>
                </a:cubicBezTo>
                <a:close/>
                <a:moveTo>
                  <a:pt x="51703" y="1765"/>
                </a:moveTo>
                <a:cubicBezTo>
                  <a:pt x="51712" y="1822"/>
                  <a:pt x="51662" y="1837"/>
                  <a:pt x="51585" y="1831"/>
                </a:cubicBezTo>
                <a:cubicBezTo>
                  <a:pt x="51579" y="1812"/>
                  <a:pt x="51597" y="1810"/>
                  <a:pt x="51615" y="1809"/>
                </a:cubicBezTo>
                <a:cubicBezTo>
                  <a:pt x="51644" y="1794"/>
                  <a:pt x="51644" y="1758"/>
                  <a:pt x="51703" y="1765"/>
                </a:cubicBezTo>
                <a:close/>
                <a:moveTo>
                  <a:pt x="54721" y="1765"/>
                </a:moveTo>
                <a:cubicBezTo>
                  <a:pt x="54726" y="1812"/>
                  <a:pt x="54618" y="1775"/>
                  <a:pt x="54575" y="1786"/>
                </a:cubicBezTo>
                <a:cubicBezTo>
                  <a:pt x="54603" y="1713"/>
                  <a:pt x="54630" y="1776"/>
                  <a:pt x="54721" y="1765"/>
                </a:cubicBezTo>
                <a:close/>
                <a:moveTo>
                  <a:pt x="53608" y="1743"/>
                </a:moveTo>
                <a:cubicBezTo>
                  <a:pt x="53660" y="1736"/>
                  <a:pt x="53661" y="1866"/>
                  <a:pt x="53579" y="1831"/>
                </a:cubicBezTo>
                <a:cubicBezTo>
                  <a:pt x="53629" y="1786"/>
                  <a:pt x="53557" y="1788"/>
                  <a:pt x="53608" y="1743"/>
                </a:cubicBezTo>
                <a:close/>
                <a:moveTo>
                  <a:pt x="53021" y="1743"/>
                </a:moveTo>
                <a:cubicBezTo>
                  <a:pt x="53050" y="1743"/>
                  <a:pt x="53081" y="1743"/>
                  <a:pt x="53111" y="1743"/>
                </a:cubicBezTo>
                <a:cubicBezTo>
                  <a:pt x="53119" y="1801"/>
                  <a:pt x="52851" y="1743"/>
                  <a:pt x="53021" y="1743"/>
                </a:cubicBezTo>
                <a:close/>
                <a:moveTo>
                  <a:pt x="51498" y="1721"/>
                </a:moveTo>
                <a:cubicBezTo>
                  <a:pt x="51517" y="1721"/>
                  <a:pt x="51537" y="1721"/>
                  <a:pt x="51556" y="1721"/>
                </a:cubicBezTo>
                <a:cubicBezTo>
                  <a:pt x="51556" y="1736"/>
                  <a:pt x="51556" y="1750"/>
                  <a:pt x="51556" y="1765"/>
                </a:cubicBezTo>
                <a:cubicBezTo>
                  <a:pt x="51537" y="1765"/>
                  <a:pt x="51517" y="1765"/>
                  <a:pt x="51498" y="1765"/>
                </a:cubicBezTo>
                <a:cubicBezTo>
                  <a:pt x="51498" y="1750"/>
                  <a:pt x="51498" y="1736"/>
                  <a:pt x="51498" y="1721"/>
                </a:cubicBezTo>
                <a:close/>
                <a:moveTo>
                  <a:pt x="46925" y="1721"/>
                </a:moveTo>
                <a:cubicBezTo>
                  <a:pt x="46926" y="1699"/>
                  <a:pt x="46961" y="1704"/>
                  <a:pt x="46984" y="1698"/>
                </a:cubicBezTo>
                <a:cubicBezTo>
                  <a:pt x="47013" y="1698"/>
                  <a:pt x="47043" y="1698"/>
                  <a:pt x="47072" y="1698"/>
                </a:cubicBezTo>
                <a:cubicBezTo>
                  <a:pt x="47076" y="1746"/>
                  <a:pt x="46968" y="1708"/>
                  <a:pt x="46925" y="1721"/>
                </a:cubicBezTo>
                <a:close/>
                <a:moveTo>
                  <a:pt x="53198" y="1654"/>
                </a:moveTo>
                <a:cubicBezTo>
                  <a:pt x="53196" y="1676"/>
                  <a:pt x="53162" y="1671"/>
                  <a:pt x="53139" y="1677"/>
                </a:cubicBezTo>
                <a:cubicBezTo>
                  <a:pt x="53047" y="1776"/>
                  <a:pt x="52963" y="1623"/>
                  <a:pt x="53198" y="1654"/>
                </a:cubicBezTo>
                <a:close/>
                <a:moveTo>
                  <a:pt x="55689" y="1632"/>
                </a:moveTo>
                <a:cubicBezTo>
                  <a:pt x="55777" y="1617"/>
                  <a:pt x="55775" y="1670"/>
                  <a:pt x="55864" y="1654"/>
                </a:cubicBezTo>
                <a:cubicBezTo>
                  <a:pt x="55856" y="1714"/>
                  <a:pt x="55742" y="1694"/>
                  <a:pt x="55718" y="1743"/>
                </a:cubicBezTo>
                <a:cubicBezTo>
                  <a:pt x="55654" y="1746"/>
                  <a:pt x="55705" y="1665"/>
                  <a:pt x="55689" y="1632"/>
                </a:cubicBezTo>
                <a:close/>
                <a:moveTo>
                  <a:pt x="43819" y="1632"/>
                </a:moveTo>
                <a:cubicBezTo>
                  <a:pt x="43871" y="1630"/>
                  <a:pt x="43880" y="1659"/>
                  <a:pt x="43936" y="1654"/>
                </a:cubicBezTo>
                <a:cubicBezTo>
                  <a:pt x="43932" y="1718"/>
                  <a:pt x="43811" y="1696"/>
                  <a:pt x="43819" y="1632"/>
                </a:cubicBezTo>
                <a:close/>
                <a:moveTo>
                  <a:pt x="53901" y="1632"/>
                </a:moveTo>
                <a:cubicBezTo>
                  <a:pt x="53881" y="1641"/>
                  <a:pt x="53860" y="1668"/>
                  <a:pt x="53842" y="1677"/>
                </a:cubicBezTo>
                <a:cubicBezTo>
                  <a:pt x="53824" y="1686"/>
                  <a:pt x="53800" y="1707"/>
                  <a:pt x="53755" y="1698"/>
                </a:cubicBezTo>
                <a:cubicBezTo>
                  <a:pt x="53755" y="1677"/>
                  <a:pt x="53755" y="1654"/>
                  <a:pt x="53755" y="1632"/>
                </a:cubicBezTo>
                <a:cubicBezTo>
                  <a:pt x="53845" y="1617"/>
                  <a:pt x="53811" y="1617"/>
                  <a:pt x="53901" y="1632"/>
                </a:cubicBezTo>
                <a:close/>
                <a:moveTo>
                  <a:pt x="44199" y="1611"/>
                </a:moveTo>
                <a:cubicBezTo>
                  <a:pt x="44239" y="1617"/>
                  <a:pt x="44223" y="1666"/>
                  <a:pt x="44228" y="1698"/>
                </a:cubicBezTo>
                <a:cubicBezTo>
                  <a:pt x="44175" y="1690"/>
                  <a:pt x="44178" y="1717"/>
                  <a:pt x="44171" y="1743"/>
                </a:cubicBezTo>
                <a:cubicBezTo>
                  <a:pt x="44160" y="1771"/>
                  <a:pt x="44118" y="1778"/>
                  <a:pt x="44112" y="1809"/>
                </a:cubicBezTo>
                <a:cubicBezTo>
                  <a:pt x="44036" y="1771"/>
                  <a:pt x="44169" y="1706"/>
                  <a:pt x="44141" y="1632"/>
                </a:cubicBezTo>
                <a:cubicBezTo>
                  <a:pt x="44175" y="1637"/>
                  <a:pt x="44193" y="1627"/>
                  <a:pt x="44199" y="1611"/>
                </a:cubicBezTo>
                <a:close/>
                <a:moveTo>
                  <a:pt x="51439" y="1611"/>
                </a:moveTo>
                <a:cubicBezTo>
                  <a:pt x="51501" y="1551"/>
                  <a:pt x="51525" y="1669"/>
                  <a:pt x="51615" y="1611"/>
                </a:cubicBezTo>
                <a:cubicBezTo>
                  <a:pt x="51609" y="1706"/>
                  <a:pt x="51564" y="1651"/>
                  <a:pt x="51468" y="1654"/>
                </a:cubicBezTo>
                <a:cubicBezTo>
                  <a:pt x="51473" y="1629"/>
                  <a:pt x="51462" y="1616"/>
                  <a:pt x="51439" y="1611"/>
                </a:cubicBezTo>
                <a:close/>
                <a:moveTo>
                  <a:pt x="54048" y="1589"/>
                </a:moveTo>
                <a:cubicBezTo>
                  <a:pt x="54126" y="1509"/>
                  <a:pt x="54236" y="1637"/>
                  <a:pt x="54048" y="1589"/>
                </a:cubicBezTo>
                <a:close/>
                <a:moveTo>
                  <a:pt x="51790" y="1566"/>
                </a:moveTo>
                <a:cubicBezTo>
                  <a:pt x="51796" y="1586"/>
                  <a:pt x="51780" y="1587"/>
                  <a:pt x="51761" y="1589"/>
                </a:cubicBezTo>
                <a:cubicBezTo>
                  <a:pt x="51762" y="1610"/>
                  <a:pt x="51797" y="1605"/>
                  <a:pt x="51820" y="1611"/>
                </a:cubicBezTo>
                <a:cubicBezTo>
                  <a:pt x="51816" y="1637"/>
                  <a:pt x="51767" y="1629"/>
                  <a:pt x="51732" y="1632"/>
                </a:cubicBezTo>
                <a:cubicBezTo>
                  <a:pt x="51702" y="1647"/>
                  <a:pt x="51701" y="1683"/>
                  <a:pt x="51644" y="1677"/>
                </a:cubicBezTo>
                <a:cubicBezTo>
                  <a:pt x="51662" y="1657"/>
                  <a:pt x="51679" y="1637"/>
                  <a:pt x="51644" y="1632"/>
                </a:cubicBezTo>
                <a:cubicBezTo>
                  <a:pt x="51643" y="1608"/>
                  <a:pt x="51683" y="1619"/>
                  <a:pt x="51703" y="1611"/>
                </a:cubicBezTo>
                <a:cubicBezTo>
                  <a:pt x="51733" y="1598"/>
                  <a:pt x="51732" y="1559"/>
                  <a:pt x="51790" y="1566"/>
                </a:cubicBezTo>
                <a:close/>
                <a:moveTo>
                  <a:pt x="50970" y="1566"/>
                </a:moveTo>
                <a:cubicBezTo>
                  <a:pt x="51017" y="1560"/>
                  <a:pt x="51020" y="1587"/>
                  <a:pt x="51058" y="1589"/>
                </a:cubicBezTo>
                <a:cubicBezTo>
                  <a:pt x="51069" y="1631"/>
                  <a:pt x="50925" y="1621"/>
                  <a:pt x="50970" y="1566"/>
                </a:cubicBezTo>
                <a:close/>
                <a:moveTo>
                  <a:pt x="48479" y="1545"/>
                </a:moveTo>
                <a:cubicBezTo>
                  <a:pt x="48505" y="1568"/>
                  <a:pt x="48587" y="1551"/>
                  <a:pt x="48567" y="1611"/>
                </a:cubicBezTo>
                <a:cubicBezTo>
                  <a:pt x="48490" y="1624"/>
                  <a:pt x="48462" y="1602"/>
                  <a:pt x="48479" y="1545"/>
                </a:cubicBezTo>
                <a:close/>
                <a:moveTo>
                  <a:pt x="54341" y="1545"/>
                </a:moveTo>
                <a:cubicBezTo>
                  <a:pt x="54350" y="1515"/>
                  <a:pt x="54414" y="1526"/>
                  <a:pt x="54457" y="1523"/>
                </a:cubicBezTo>
                <a:cubicBezTo>
                  <a:pt x="54446" y="1557"/>
                  <a:pt x="54365" y="1541"/>
                  <a:pt x="54399" y="1611"/>
                </a:cubicBezTo>
                <a:cubicBezTo>
                  <a:pt x="54350" y="1611"/>
                  <a:pt x="54302" y="1611"/>
                  <a:pt x="54254" y="1611"/>
                </a:cubicBezTo>
                <a:cubicBezTo>
                  <a:pt x="54190" y="1531"/>
                  <a:pt x="54451" y="1589"/>
                  <a:pt x="54341" y="1545"/>
                </a:cubicBezTo>
                <a:close/>
                <a:moveTo>
                  <a:pt x="48889" y="1566"/>
                </a:moveTo>
                <a:cubicBezTo>
                  <a:pt x="48883" y="1598"/>
                  <a:pt x="48801" y="1574"/>
                  <a:pt x="48801" y="1611"/>
                </a:cubicBezTo>
                <a:cubicBezTo>
                  <a:pt x="48713" y="1596"/>
                  <a:pt x="48829" y="1563"/>
                  <a:pt x="48801" y="1523"/>
                </a:cubicBezTo>
                <a:cubicBezTo>
                  <a:pt x="48840" y="1530"/>
                  <a:pt x="48847" y="1562"/>
                  <a:pt x="48889" y="1566"/>
                </a:cubicBezTo>
                <a:close/>
                <a:moveTo>
                  <a:pt x="53696" y="1566"/>
                </a:moveTo>
                <a:cubicBezTo>
                  <a:pt x="53693" y="1505"/>
                  <a:pt x="53875" y="1505"/>
                  <a:pt x="53872" y="1566"/>
                </a:cubicBezTo>
                <a:cubicBezTo>
                  <a:pt x="53907" y="1563"/>
                  <a:pt x="53896" y="1526"/>
                  <a:pt x="53901" y="1500"/>
                </a:cubicBezTo>
                <a:cubicBezTo>
                  <a:pt x="53995" y="1481"/>
                  <a:pt x="53962" y="1557"/>
                  <a:pt x="54019" y="1566"/>
                </a:cubicBezTo>
                <a:cubicBezTo>
                  <a:pt x="54025" y="1626"/>
                  <a:pt x="53848" y="1562"/>
                  <a:pt x="53812" y="1589"/>
                </a:cubicBezTo>
                <a:cubicBezTo>
                  <a:pt x="53773" y="1619"/>
                  <a:pt x="53758" y="1597"/>
                  <a:pt x="53696" y="1566"/>
                </a:cubicBezTo>
                <a:close/>
                <a:moveTo>
                  <a:pt x="55455" y="1457"/>
                </a:moveTo>
                <a:cubicBezTo>
                  <a:pt x="55422" y="1477"/>
                  <a:pt x="55445" y="1538"/>
                  <a:pt x="55367" y="1523"/>
                </a:cubicBezTo>
                <a:cubicBezTo>
                  <a:pt x="55398" y="1502"/>
                  <a:pt x="55376" y="1442"/>
                  <a:pt x="55455" y="1457"/>
                </a:cubicBezTo>
                <a:close/>
                <a:moveTo>
                  <a:pt x="50413" y="1457"/>
                </a:moveTo>
                <a:cubicBezTo>
                  <a:pt x="50499" y="1424"/>
                  <a:pt x="50499" y="1555"/>
                  <a:pt x="50413" y="1523"/>
                </a:cubicBezTo>
                <a:cubicBezTo>
                  <a:pt x="50413" y="1500"/>
                  <a:pt x="50413" y="1478"/>
                  <a:pt x="50413" y="1457"/>
                </a:cubicBezTo>
                <a:close/>
                <a:moveTo>
                  <a:pt x="54281" y="1413"/>
                </a:moveTo>
                <a:cubicBezTo>
                  <a:pt x="54287" y="1386"/>
                  <a:pt x="54335" y="1394"/>
                  <a:pt x="54369" y="1391"/>
                </a:cubicBezTo>
                <a:cubicBezTo>
                  <a:pt x="54369" y="1413"/>
                  <a:pt x="54369" y="1434"/>
                  <a:pt x="54369" y="1457"/>
                </a:cubicBezTo>
                <a:cubicBezTo>
                  <a:pt x="54332" y="1449"/>
                  <a:pt x="54323" y="1418"/>
                  <a:pt x="54281" y="1413"/>
                </a:cubicBezTo>
                <a:close/>
                <a:moveTo>
                  <a:pt x="51820" y="1391"/>
                </a:moveTo>
                <a:cubicBezTo>
                  <a:pt x="51890" y="1382"/>
                  <a:pt x="51803" y="1491"/>
                  <a:pt x="51909" y="1457"/>
                </a:cubicBezTo>
                <a:cubicBezTo>
                  <a:pt x="51953" y="1467"/>
                  <a:pt x="51919" y="1397"/>
                  <a:pt x="51938" y="1391"/>
                </a:cubicBezTo>
                <a:cubicBezTo>
                  <a:pt x="51968" y="1379"/>
                  <a:pt x="51992" y="1475"/>
                  <a:pt x="51996" y="1523"/>
                </a:cubicBezTo>
                <a:cubicBezTo>
                  <a:pt x="51968" y="1522"/>
                  <a:pt x="51973" y="1496"/>
                  <a:pt x="51967" y="1478"/>
                </a:cubicBezTo>
                <a:cubicBezTo>
                  <a:pt x="51881" y="1499"/>
                  <a:pt x="51877" y="1499"/>
                  <a:pt x="51790" y="1478"/>
                </a:cubicBezTo>
                <a:cubicBezTo>
                  <a:pt x="51842" y="1433"/>
                  <a:pt x="51769" y="1436"/>
                  <a:pt x="51820" y="1391"/>
                </a:cubicBezTo>
                <a:close/>
                <a:moveTo>
                  <a:pt x="54546" y="1346"/>
                </a:moveTo>
                <a:cubicBezTo>
                  <a:pt x="54578" y="1352"/>
                  <a:pt x="54566" y="1391"/>
                  <a:pt x="54605" y="1391"/>
                </a:cubicBezTo>
                <a:cubicBezTo>
                  <a:pt x="54618" y="1452"/>
                  <a:pt x="54446" y="1373"/>
                  <a:pt x="54457" y="1434"/>
                </a:cubicBezTo>
                <a:cubicBezTo>
                  <a:pt x="54363" y="1410"/>
                  <a:pt x="54486" y="1371"/>
                  <a:pt x="54546" y="1391"/>
                </a:cubicBezTo>
                <a:cubicBezTo>
                  <a:pt x="54546" y="1376"/>
                  <a:pt x="54546" y="1361"/>
                  <a:pt x="54546" y="1346"/>
                </a:cubicBezTo>
                <a:close/>
                <a:moveTo>
                  <a:pt x="53344" y="1346"/>
                </a:moveTo>
                <a:cubicBezTo>
                  <a:pt x="53370" y="1343"/>
                  <a:pt x="53372" y="1355"/>
                  <a:pt x="53374" y="1368"/>
                </a:cubicBezTo>
                <a:cubicBezTo>
                  <a:pt x="53378" y="1394"/>
                  <a:pt x="53427" y="1387"/>
                  <a:pt x="53462" y="1391"/>
                </a:cubicBezTo>
                <a:cubicBezTo>
                  <a:pt x="53424" y="1460"/>
                  <a:pt x="53402" y="1401"/>
                  <a:pt x="53315" y="1434"/>
                </a:cubicBezTo>
                <a:cubicBezTo>
                  <a:pt x="53338" y="1415"/>
                  <a:pt x="53345" y="1385"/>
                  <a:pt x="53344" y="1346"/>
                </a:cubicBezTo>
                <a:close/>
                <a:moveTo>
                  <a:pt x="53403" y="1302"/>
                </a:moveTo>
                <a:cubicBezTo>
                  <a:pt x="53447" y="1224"/>
                  <a:pt x="53459" y="1343"/>
                  <a:pt x="53433" y="1346"/>
                </a:cubicBezTo>
                <a:cubicBezTo>
                  <a:pt x="53415" y="1349"/>
                  <a:pt x="53396" y="1316"/>
                  <a:pt x="53403" y="1302"/>
                </a:cubicBezTo>
                <a:close/>
                <a:moveTo>
                  <a:pt x="55132" y="1236"/>
                </a:moveTo>
                <a:cubicBezTo>
                  <a:pt x="55168" y="1245"/>
                  <a:pt x="55193" y="1265"/>
                  <a:pt x="55192" y="1302"/>
                </a:cubicBezTo>
                <a:cubicBezTo>
                  <a:pt x="55156" y="1298"/>
                  <a:pt x="55139" y="1307"/>
                  <a:pt x="55132" y="1325"/>
                </a:cubicBezTo>
                <a:cubicBezTo>
                  <a:pt x="55044" y="1310"/>
                  <a:pt x="55160" y="1277"/>
                  <a:pt x="55132" y="1236"/>
                </a:cubicBezTo>
                <a:close/>
                <a:moveTo>
                  <a:pt x="55600" y="994"/>
                </a:moveTo>
                <a:cubicBezTo>
                  <a:pt x="55612" y="952"/>
                  <a:pt x="55638" y="1009"/>
                  <a:pt x="55630" y="1039"/>
                </a:cubicBezTo>
                <a:cubicBezTo>
                  <a:pt x="55618" y="1081"/>
                  <a:pt x="55593" y="1024"/>
                  <a:pt x="55600" y="994"/>
                </a:cubicBezTo>
                <a:close/>
                <a:moveTo>
                  <a:pt x="46134" y="906"/>
                </a:moveTo>
                <a:cubicBezTo>
                  <a:pt x="46169" y="916"/>
                  <a:pt x="46194" y="934"/>
                  <a:pt x="46193" y="973"/>
                </a:cubicBezTo>
                <a:cubicBezTo>
                  <a:pt x="46157" y="962"/>
                  <a:pt x="46132" y="944"/>
                  <a:pt x="46134" y="906"/>
                </a:cubicBezTo>
                <a:close/>
                <a:moveTo>
                  <a:pt x="45753" y="884"/>
                </a:moveTo>
                <a:cubicBezTo>
                  <a:pt x="45657" y="830"/>
                  <a:pt x="45834" y="779"/>
                  <a:pt x="45753" y="884"/>
                </a:cubicBezTo>
                <a:close/>
                <a:moveTo>
                  <a:pt x="46280" y="796"/>
                </a:moveTo>
                <a:cubicBezTo>
                  <a:pt x="46374" y="865"/>
                  <a:pt x="46112" y="878"/>
                  <a:pt x="46046" y="840"/>
                </a:cubicBezTo>
                <a:cubicBezTo>
                  <a:pt x="46059" y="776"/>
                  <a:pt x="46267" y="860"/>
                  <a:pt x="46280" y="796"/>
                </a:cubicBezTo>
                <a:close/>
                <a:moveTo>
                  <a:pt x="41210" y="796"/>
                </a:moveTo>
                <a:cubicBezTo>
                  <a:pt x="41323" y="844"/>
                  <a:pt x="41598" y="769"/>
                  <a:pt x="41562" y="928"/>
                </a:cubicBezTo>
                <a:cubicBezTo>
                  <a:pt x="41501" y="922"/>
                  <a:pt x="41503" y="869"/>
                  <a:pt x="41474" y="840"/>
                </a:cubicBezTo>
                <a:cubicBezTo>
                  <a:pt x="41435" y="868"/>
                  <a:pt x="41416" y="907"/>
                  <a:pt x="41356" y="862"/>
                </a:cubicBezTo>
                <a:cubicBezTo>
                  <a:pt x="41317" y="869"/>
                  <a:pt x="41332" y="917"/>
                  <a:pt x="41327" y="950"/>
                </a:cubicBezTo>
                <a:cubicBezTo>
                  <a:pt x="41256" y="941"/>
                  <a:pt x="41263" y="991"/>
                  <a:pt x="41181" y="973"/>
                </a:cubicBezTo>
                <a:cubicBezTo>
                  <a:pt x="41218" y="911"/>
                  <a:pt x="41253" y="863"/>
                  <a:pt x="41210" y="796"/>
                </a:cubicBezTo>
                <a:close/>
                <a:moveTo>
                  <a:pt x="35026" y="796"/>
                </a:moveTo>
                <a:cubicBezTo>
                  <a:pt x="35078" y="793"/>
                  <a:pt x="35088" y="823"/>
                  <a:pt x="35143" y="818"/>
                </a:cubicBezTo>
                <a:cubicBezTo>
                  <a:pt x="35152" y="857"/>
                  <a:pt x="34979" y="857"/>
                  <a:pt x="35026" y="796"/>
                </a:cubicBezTo>
                <a:close/>
                <a:moveTo>
                  <a:pt x="48039" y="796"/>
                </a:moveTo>
                <a:cubicBezTo>
                  <a:pt x="48040" y="775"/>
                  <a:pt x="48075" y="779"/>
                  <a:pt x="48098" y="773"/>
                </a:cubicBezTo>
                <a:cubicBezTo>
                  <a:pt x="48117" y="773"/>
                  <a:pt x="48136" y="773"/>
                  <a:pt x="48156" y="773"/>
                </a:cubicBezTo>
                <a:cubicBezTo>
                  <a:pt x="48147" y="804"/>
                  <a:pt x="48082" y="792"/>
                  <a:pt x="48039" y="796"/>
                </a:cubicBezTo>
                <a:close/>
                <a:moveTo>
                  <a:pt x="38132" y="796"/>
                </a:moveTo>
                <a:cubicBezTo>
                  <a:pt x="38124" y="761"/>
                  <a:pt x="38291" y="765"/>
                  <a:pt x="38220" y="818"/>
                </a:cubicBezTo>
                <a:cubicBezTo>
                  <a:pt x="38232" y="809"/>
                  <a:pt x="38132" y="794"/>
                  <a:pt x="38132" y="796"/>
                </a:cubicBezTo>
                <a:close/>
                <a:moveTo>
                  <a:pt x="44434" y="753"/>
                </a:moveTo>
                <a:cubicBezTo>
                  <a:pt x="44454" y="753"/>
                  <a:pt x="44473" y="753"/>
                  <a:pt x="44493" y="753"/>
                </a:cubicBezTo>
                <a:cubicBezTo>
                  <a:pt x="44493" y="767"/>
                  <a:pt x="44493" y="781"/>
                  <a:pt x="44493" y="796"/>
                </a:cubicBezTo>
                <a:cubicBezTo>
                  <a:pt x="44473" y="796"/>
                  <a:pt x="44454" y="796"/>
                  <a:pt x="44434" y="796"/>
                </a:cubicBezTo>
                <a:cubicBezTo>
                  <a:pt x="44434" y="781"/>
                  <a:pt x="44434" y="767"/>
                  <a:pt x="44434" y="753"/>
                </a:cubicBezTo>
                <a:close/>
                <a:moveTo>
                  <a:pt x="40184" y="753"/>
                </a:moveTo>
                <a:cubicBezTo>
                  <a:pt x="40203" y="753"/>
                  <a:pt x="40224" y="753"/>
                  <a:pt x="40242" y="753"/>
                </a:cubicBezTo>
                <a:cubicBezTo>
                  <a:pt x="40227" y="770"/>
                  <a:pt x="40212" y="788"/>
                  <a:pt x="40213" y="818"/>
                </a:cubicBezTo>
                <a:cubicBezTo>
                  <a:pt x="40153" y="806"/>
                  <a:pt x="40152" y="784"/>
                  <a:pt x="40184" y="753"/>
                </a:cubicBezTo>
                <a:close/>
                <a:moveTo>
                  <a:pt x="37898" y="753"/>
                </a:moveTo>
                <a:cubicBezTo>
                  <a:pt x="37983" y="782"/>
                  <a:pt x="37848" y="830"/>
                  <a:pt x="37781" y="818"/>
                </a:cubicBezTo>
                <a:cubicBezTo>
                  <a:pt x="37733" y="731"/>
                  <a:pt x="37907" y="811"/>
                  <a:pt x="37898" y="753"/>
                </a:cubicBezTo>
                <a:close/>
                <a:moveTo>
                  <a:pt x="26291" y="753"/>
                </a:moveTo>
                <a:cubicBezTo>
                  <a:pt x="26379" y="784"/>
                  <a:pt x="26390" y="734"/>
                  <a:pt x="26467" y="773"/>
                </a:cubicBezTo>
                <a:cubicBezTo>
                  <a:pt x="26443" y="821"/>
                  <a:pt x="26288" y="840"/>
                  <a:pt x="26291" y="753"/>
                </a:cubicBezTo>
                <a:close/>
                <a:moveTo>
                  <a:pt x="44258" y="730"/>
                </a:moveTo>
                <a:cubicBezTo>
                  <a:pt x="44290" y="736"/>
                  <a:pt x="44278" y="773"/>
                  <a:pt x="44317" y="773"/>
                </a:cubicBezTo>
                <a:cubicBezTo>
                  <a:pt x="44304" y="835"/>
                  <a:pt x="44224" y="775"/>
                  <a:pt x="44258" y="730"/>
                </a:cubicBezTo>
                <a:close/>
                <a:moveTo>
                  <a:pt x="55278" y="708"/>
                </a:moveTo>
                <a:cubicBezTo>
                  <a:pt x="55326" y="701"/>
                  <a:pt x="55329" y="728"/>
                  <a:pt x="55367" y="730"/>
                </a:cubicBezTo>
                <a:cubicBezTo>
                  <a:pt x="55359" y="754"/>
                  <a:pt x="55309" y="745"/>
                  <a:pt x="55307" y="773"/>
                </a:cubicBezTo>
                <a:cubicBezTo>
                  <a:pt x="55273" y="770"/>
                  <a:pt x="55283" y="734"/>
                  <a:pt x="55278" y="708"/>
                </a:cubicBezTo>
                <a:close/>
                <a:moveTo>
                  <a:pt x="51615" y="708"/>
                </a:moveTo>
                <a:cubicBezTo>
                  <a:pt x="51675" y="760"/>
                  <a:pt x="51764" y="664"/>
                  <a:pt x="51761" y="773"/>
                </a:cubicBezTo>
                <a:cubicBezTo>
                  <a:pt x="51714" y="780"/>
                  <a:pt x="51711" y="753"/>
                  <a:pt x="51674" y="753"/>
                </a:cubicBezTo>
                <a:cubicBezTo>
                  <a:pt x="51638" y="777"/>
                  <a:pt x="51621" y="815"/>
                  <a:pt x="51527" y="796"/>
                </a:cubicBezTo>
                <a:cubicBezTo>
                  <a:pt x="51483" y="712"/>
                  <a:pt x="51658" y="791"/>
                  <a:pt x="51615" y="708"/>
                </a:cubicBezTo>
                <a:close/>
                <a:moveTo>
                  <a:pt x="41767" y="730"/>
                </a:moveTo>
                <a:cubicBezTo>
                  <a:pt x="41811" y="652"/>
                  <a:pt x="41823" y="770"/>
                  <a:pt x="41797" y="773"/>
                </a:cubicBezTo>
                <a:cubicBezTo>
                  <a:pt x="41779" y="776"/>
                  <a:pt x="41760" y="743"/>
                  <a:pt x="41767" y="730"/>
                </a:cubicBezTo>
                <a:close/>
                <a:moveTo>
                  <a:pt x="41327" y="730"/>
                </a:moveTo>
                <a:cubicBezTo>
                  <a:pt x="41317" y="691"/>
                  <a:pt x="41491" y="691"/>
                  <a:pt x="41445" y="753"/>
                </a:cubicBezTo>
                <a:cubicBezTo>
                  <a:pt x="41483" y="753"/>
                  <a:pt x="41522" y="753"/>
                  <a:pt x="41562" y="753"/>
                </a:cubicBezTo>
                <a:cubicBezTo>
                  <a:pt x="41548" y="793"/>
                  <a:pt x="41388" y="781"/>
                  <a:pt x="41356" y="753"/>
                </a:cubicBezTo>
                <a:cubicBezTo>
                  <a:pt x="41346" y="742"/>
                  <a:pt x="41357" y="724"/>
                  <a:pt x="41327" y="730"/>
                </a:cubicBezTo>
                <a:close/>
                <a:moveTo>
                  <a:pt x="39393" y="708"/>
                </a:moveTo>
                <a:cubicBezTo>
                  <a:pt x="39422" y="708"/>
                  <a:pt x="39452" y="708"/>
                  <a:pt x="39480" y="708"/>
                </a:cubicBezTo>
                <a:cubicBezTo>
                  <a:pt x="39480" y="730"/>
                  <a:pt x="39480" y="753"/>
                  <a:pt x="39480" y="773"/>
                </a:cubicBezTo>
                <a:cubicBezTo>
                  <a:pt x="39416" y="778"/>
                  <a:pt x="39387" y="756"/>
                  <a:pt x="39393" y="708"/>
                </a:cubicBezTo>
                <a:close/>
                <a:moveTo>
                  <a:pt x="38308" y="708"/>
                </a:moveTo>
                <a:cubicBezTo>
                  <a:pt x="38328" y="708"/>
                  <a:pt x="38347" y="708"/>
                  <a:pt x="38366" y="708"/>
                </a:cubicBezTo>
                <a:cubicBezTo>
                  <a:pt x="38373" y="770"/>
                  <a:pt x="38148" y="701"/>
                  <a:pt x="38308" y="708"/>
                </a:cubicBezTo>
                <a:close/>
                <a:moveTo>
                  <a:pt x="36608" y="708"/>
                </a:moveTo>
                <a:cubicBezTo>
                  <a:pt x="36647" y="708"/>
                  <a:pt x="36687" y="708"/>
                  <a:pt x="36725" y="708"/>
                </a:cubicBezTo>
                <a:cubicBezTo>
                  <a:pt x="36735" y="759"/>
                  <a:pt x="36721" y="793"/>
                  <a:pt x="36696" y="818"/>
                </a:cubicBezTo>
                <a:cubicBezTo>
                  <a:pt x="36635" y="806"/>
                  <a:pt x="36634" y="784"/>
                  <a:pt x="36667" y="753"/>
                </a:cubicBezTo>
                <a:cubicBezTo>
                  <a:pt x="36617" y="760"/>
                  <a:pt x="36612" y="734"/>
                  <a:pt x="36608" y="708"/>
                </a:cubicBezTo>
                <a:close/>
                <a:moveTo>
                  <a:pt x="51849" y="708"/>
                </a:moveTo>
                <a:cubicBezTo>
                  <a:pt x="51839" y="669"/>
                  <a:pt x="52014" y="669"/>
                  <a:pt x="51967" y="730"/>
                </a:cubicBezTo>
                <a:cubicBezTo>
                  <a:pt x="51915" y="733"/>
                  <a:pt x="51906" y="703"/>
                  <a:pt x="51849" y="708"/>
                </a:cubicBezTo>
                <a:close/>
                <a:moveTo>
                  <a:pt x="49182" y="686"/>
                </a:moveTo>
                <a:cubicBezTo>
                  <a:pt x="49183" y="664"/>
                  <a:pt x="49219" y="669"/>
                  <a:pt x="49241" y="664"/>
                </a:cubicBezTo>
                <a:cubicBezTo>
                  <a:pt x="49270" y="664"/>
                  <a:pt x="49300" y="664"/>
                  <a:pt x="49329" y="664"/>
                </a:cubicBezTo>
                <a:cubicBezTo>
                  <a:pt x="49334" y="712"/>
                  <a:pt x="49224" y="674"/>
                  <a:pt x="49182" y="686"/>
                </a:cubicBezTo>
                <a:close/>
                <a:moveTo>
                  <a:pt x="36227" y="686"/>
                </a:moveTo>
                <a:cubicBezTo>
                  <a:pt x="36218" y="670"/>
                  <a:pt x="36325" y="649"/>
                  <a:pt x="36344" y="664"/>
                </a:cubicBezTo>
                <a:cubicBezTo>
                  <a:pt x="36358" y="673"/>
                  <a:pt x="36266" y="727"/>
                  <a:pt x="36227" y="686"/>
                </a:cubicBezTo>
                <a:close/>
                <a:moveTo>
                  <a:pt x="51410" y="642"/>
                </a:moveTo>
                <a:cubicBezTo>
                  <a:pt x="51445" y="652"/>
                  <a:pt x="51470" y="670"/>
                  <a:pt x="51468" y="708"/>
                </a:cubicBezTo>
                <a:cubicBezTo>
                  <a:pt x="51433" y="699"/>
                  <a:pt x="51408" y="680"/>
                  <a:pt x="51410" y="642"/>
                </a:cubicBezTo>
                <a:close/>
                <a:moveTo>
                  <a:pt x="35055" y="664"/>
                </a:moveTo>
                <a:cubicBezTo>
                  <a:pt x="34984" y="736"/>
                  <a:pt x="34915" y="603"/>
                  <a:pt x="35055" y="664"/>
                </a:cubicBezTo>
                <a:close/>
                <a:moveTo>
                  <a:pt x="52377" y="621"/>
                </a:moveTo>
                <a:cubicBezTo>
                  <a:pt x="52397" y="621"/>
                  <a:pt x="52416" y="621"/>
                  <a:pt x="52436" y="621"/>
                </a:cubicBezTo>
                <a:cubicBezTo>
                  <a:pt x="52442" y="682"/>
                  <a:pt x="52217" y="614"/>
                  <a:pt x="52377" y="621"/>
                </a:cubicBezTo>
                <a:close/>
                <a:moveTo>
                  <a:pt x="51996" y="621"/>
                </a:moveTo>
                <a:cubicBezTo>
                  <a:pt x="52043" y="614"/>
                  <a:pt x="52046" y="641"/>
                  <a:pt x="52084" y="642"/>
                </a:cubicBezTo>
                <a:cubicBezTo>
                  <a:pt x="52096" y="685"/>
                  <a:pt x="51950" y="674"/>
                  <a:pt x="51996" y="621"/>
                </a:cubicBezTo>
                <a:close/>
                <a:moveTo>
                  <a:pt x="50882" y="621"/>
                </a:moveTo>
                <a:cubicBezTo>
                  <a:pt x="50962" y="605"/>
                  <a:pt x="50939" y="666"/>
                  <a:pt x="50970" y="686"/>
                </a:cubicBezTo>
                <a:cubicBezTo>
                  <a:pt x="51053" y="704"/>
                  <a:pt x="51046" y="655"/>
                  <a:pt x="51117" y="664"/>
                </a:cubicBezTo>
                <a:cubicBezTo>
                  <a:pt x="51075" y="727"/>
                  <a:pt x="51196" y="776"/>
                  <a:pt x="51117" y="796"/>
                </a:cubicBezTo>
                <a:cubicBezTo>
                  <a:pt x="50997" y="803"/>
                  <a:pt x="51122" y="766"/>
                  <a:pt x="51087" y="708"/>
                </a:cubicBezTo>
                <a:cubicBezTo>
                  <a:pt x="50968" y="716"/>
                  <a:pt x="50883" y="700"/>
                  <a:pt x="50882" y="621"/>
                </a:cubicBezTo>
                <a:close/>
                <a:moveTo>
                  <a:pt x="38396" y="621"/>
                </a:moveTo>
                <a:cubicBezTo>
                  <a:pt x="38377" y="649"/>
                  <a:pt x="38334" y="661"/>
                  <a:pt x="38279" y="664"/>
                </a:cubicBezTo>
                <a:cubicBezTo>
                  <a:pt x="38250" y="598"/>
                  <a:pt x="38344" y="625"/>
                  <a:pt x="38396" y="621"/>
                </a:cubicBezTo>
                <a:close/>
                <a:moveTo>
                  <a:pt x="35700" y="664"/>
                </a:moveTo>
                <a:cubicBezTo>
                  <a:pt x="35723" y="727"/>
                  <a:pt x="35896" y="677"/>
                  <a:pt x="35876" y="773"/>
                </a:cubicBezTo>
                <a:cubicBezTo>
                  <a:pt x="35851" y="754"/>
                  <a:pt x="35689" y="727"/>
                  <a:pt x="35671" y="773"/>
                </a:cubicBezTo>
                <a:cubicBezTo>
                  <a:pt x="35643" y="758"/>
                  <a:pt x="35626" y="734"/>
                  <a:pt x="35612" y="708"/>
                </a:cubicBezTo>
                <a:cubicBezTo>
                  <a:pt x="35588" y="727"/>
                  <a:pt x="35531" y="721"/>
                  <a:pt x="35523" y="753"/>
                </a:cubicBezTo>
                <a:cubicBezTo>
                  <a:pt x="35496" y="751"/>
                  <a:pt x="35501" y="726"/>
                  <a:pt x="35494" y="708"/>
                </a:cubicBezTo>
                <a:cubicBezTo>
                  <a:pt x="35397" y="731"/>
                  <a:pt x="35394" y="701"/>
                  <a:pt x="35290" y="730"/>
                </a:cubicBezTo>
                <a:cubicBezTo>
                  <a:pt x="35235" y="691"/>
                  <a:pt x="35302" y="666"/>
                  <a:pt x="35319" y="621"/>
                </a:cubicBezTo>
                <a:cubicBezTo>
                  <a:pt x="35368" y="664"/>
                  <a:pt x="35523" y="628"/>
                  <a:pt x="35523" y="708"/>
                </a:cubicBezTo>
                <a:cubicBezTo>
                  <a:pt x="35579" y="713"/>
                  <a:pt x="35558" y="660"/>
                  <a:pt x="35582" y="642"/>
                </a:cubicBezTo>
                <a:cubicBezTo>
                  <a:pt x="35597" y="631"/>
                  <a:pt x="35650" y="649"/>
                  <a:pt x="35641" y="621"/>
                </a:cubicBezTo>
                <a:cubicBezTo>
                  <a:pt x="35671" y="621"/>
                  <a:pt x="35700" y="621"/>
                  <a:pt x="35729" y="621"/>
                </a:cubicBezTo>
                <a:cubicBezTo>
                  <a:pt x="35787" y="604"/>
                  <a:pt x="35794" y="657"/>
                  <a:pt x="35817" y="664"/>
                </a:cubicBezTo>
                <a:cubicBezTo>
                  <a:pt x="35857" y="676"/>
                  <a:pt x="35933" y="646"/>
                  <a:pt x="35934" y="686"/>
                </a:cubicBezTo>
                <a:cubicBezTo>
                  <a:pt x="35939" y="707"/>
                  <a:pt x="35927" y="731"/>
                  <a:pt x="35905" y="730"/>
                </a:cubicBezTo>
                <a:cubicBezTo>
                  <a:pt x="35893" y="730"/>
                  <a:pt x="35882" y="687"/>
                  <a:pt x="35876" y="686"/>
                </a:cubicBezTo>
                <a:cubicBezTo>
                  <a:pt x="35807" y="673"/>
                  <a:pt x="35746" y="684"/>
                  <a:pt x="35700" y="664"/>
                </a:cubicBezTo>
                <a:close/>
                <a:moveTo>
                  <a:pt x="53226" y="598"/>
                </a:moveTo>
                <a:cubicBezTo>
                  <a:pt x="53261" y="601"/>
                  <a:pt x="53252" y="639"/>
                  <a:pt x="53255" y="664"/>
                </a:cubicBezTo>
                <a:cubicBezTo>
                  <a:pt x="53276" y="686"/>
                  <a:pt x="53324" y="686"/>
                  <a:pt x="53315" y="730"/>
                </a:cubicBezTo>
                <a:cubicBezTo>
                  <a:pt x="53276" y="730"/>
                  <a:pt x="53236" y="730"/>
                  <a:pt x="53198" y="730"/>
                </a:cubicBezTo>
                <a:cubicBezTo>
                  <a:pt x="53206" y="680"/>
                  <a:pt x="53190" y="647"/>
                  <a:pt x="53139" y="642"/>
                </a:cubicBezTo>
                <a:cubicBezTo>
                  <a:pt x="53146" y="610"/>
                  <a:pt x="53226" y="634"/>
                  <a:pt x="53226" y="598"/>
                </a:cubicBezTo>
                <a:close/>
                <a:moveTo>
                  <a:pt x="51058" y="598"/>
                </a:moveTo>
                <a:cubicBezTo>
                  <a:pt x="51077" y="598"/>
                  <a:pt x="51097" y="598"/>
                  <a:pt x="51117" y="598"/>
                </a:cubicBezTo>
                <a:cubicBezTo>
                  <a:pt x="51117" y="613"/>
                  <a:pt x="51117" y="627"/>
                  <a:pt x="51117" y="642"/>
                </a:cubicBezTo>
                <a:cubicBezTo>
                  <a:pt x="51097" y="642"/>
                  <a:pt x="51077" y="642"/>
                  <a:pt x="51058" y="642"/>
                </a:cubicBezTo>
                <a:cubicBezTo>
                  <a:pt x="51058" y="627"/>
                  <a:pt x="51058" y="613"/>
                  <a:pt x="51058" y="598"/>
                </a:cubicBezTo>
                <a:close/>
                <a:moveTo>
                  <a:pt x="49652" y="598"/>
                </a:moveTo>
                <a:cubicBezTo>
                  <a:pt x="49671" y="598"/>
                  <a:pt x="49690" y="598"/>
                  <a:pt x="49709" y="598"/>
                </a:cubicBezTo>
                <a:cubicBezTo>
                  <a:pt x="49709" y="613"/>
                  <a:pt x="49709" y="627"/>
                  <a:pt x="49709" y="642"/>
                </a:cubicBezTo>
                <a:cubicBezTo>
                  <a:pt x="49690" y="642"/>
                  <a:pt x="49671" y="642"/>
                  <a:pt x="49652" y="642"/>
                </a:cubicBezTo>
                <a:cubicBezTo>
                  <a:pt x="49652" y="627"/>
                  <a:pt x="49652" y="613"/>
                  <a:pt x="49652" y="598"/>
                </a:cubicBezTo>
                <a:close/>
                <a:moveTo>
                  <a:pt x="44463" y="598"/>
                </a:moveTo>
                <a:cubicBezTo>
                  <a:pt x="44457" y="630"/>
                  <a:pt x="44376" y="606"/>
                  <a:pt x="44375" y="642"/>
                </a:cubicBezTo>
                <a:cubicBezTo>
                  <a:pt x="44384" y="671"/>
                  <a:pt x="44449" y="660"/>
                  <a:pt x="44493" y="664"/>
                </a:cubicBezTo>
                <a:cubicBezTo>
                  <a:pt x="44582" y="699"/>
                  <a:pt x="44365" y="684"/>
                  <a:pt x="44317" y="686"/>
                </a:cubicBezTo>
                <a:cubicBezTo>
                  <a:pt x="44309" y="651"/>
                  <a:pt x="44344" y="648"/>
                  <a:pt x="44346" y="621"/>
                </a:cubicBezTo>
                <a:cubicBezTo>
                  <a:pt x="44147" y="614"/>
                  <a:pt x="44380" y="585"/>
                  <a:pt x="44463" y="598"/>
                </a:cubicBezTo>
                <a:close/>
                <a:moveTo>
                  <a:pt x="14889" y="598"/>
                </a:moveTo>
                <a:cubicBezTo>
                  <a:pt x="14963" y="594"/>
                  <a:pt x="14982" y="632"/>
                  <a:pt x="15007" y="664"/>
                </a:cubicBezTo>
                <a:cubicBezTo>
                  <a:pt x="15063" y="673"/>
                  <a:pt x="15133" y="672"/>
                  <a:pt x="15124" y="730"/>
                </a:cubicBezTo>
                <a:cubicBezTo>
                  <a:pt x="15046" y="730"/>
                  <a:pt x="14968" y="730"/>
                  <a:pt x="14889" y="730"/>
                </a:cubicBezTo>
                <a:cubicBezTo>
                  <a:pt x="14835" y="691"/>
                  <a:pt x="14914" y="674"/>
                  <a:pt x="14889" y="598"/>
                </a:cubicBezTo>
                <a:close/>
                <a:moveTo>
                  <a:pt x="34410" y="575"/>
                </a:moveTo>
                <a:cubicBezTo>
                  <a:pt x="34451" y="613"/>
                  <a:pt x="34363" y="703"/>
                  <a:pt x="34527" y="686"/>
                </a:cubicBezTo>
                <a:cubicBezTo>
                  <a:pt x="34517" y="738"/>
                  <a:pt x="34399" y="708"/>
                  <a:pt x="34381" y="753"/>
                </a:cubicBezTo>
                <a:cubicBezTo>
                  <a:pt x="34317" y="754"/>
                  <a:pt x="34346" y="700"/>
                  <a:pt x="34351" y="708"/>
                </a:cubicBezTo>
                <a:cubicBezTo>
                  <a:pt x="34331" y="674"/>
                  <a:pt x="34305" y="653"/>
                  <a:pt x="34264" y="621"/>
                </a:cubicBezTo>
                <a:cubicBezTo>
                  <a:pt x="34288" y="588"/>
                  <a:pt x="34358" y="588"/>
                  <a:pt x="34410" y="575"/>
                </a:cubicBezTo>
                <a:close/>
                <a:moveTo>
                  <a:pt x="15476" y="575"/>
                </a:moveTo>
                <a:cubicBezTo>
                  <a:pt x="15601" y="585"/>
                  <a:pt x="15778" y="555"/>
                  <a:pt x="15857" y="598"/>
                </a:cubicBezTo>
                <a:cubicBezTo>
                  <a:pt x="15879" y="681"/>
                  <a:pt x="15745" y="646"/>
                  <a:pt x="15740" y="708"/>
                </a:cubicBezTo>
                <a:cubicBezTo>
                  <a:pt x="15669" y="651"/>
                  <a:pt x="15490" y="675"/>
                  <a:pt x="15476" y="575"/>
                </a:cubicBezTo>
                <a:close/>
                <a:moveTo>
                  <a:pt x="52025" y="554"/>
                </a:moveTo>
                <a:cubicBezTo>
                  <a:pt x="52052" y="571"/>
                  <a:pt x="52091" y="577"/>
                  <a:pt x="52142" y="575"/>
                </a:cubicBezTo>
                <a:cubicBezTo>
                  <a:pt x="52152" y="615"/>
                  <a:pt x="51978" y="615"/>
                  <a:pt x="52025" y="554"/>
                </a:cubicBezTo>
                <a:close/>
                <a:moveTo>
                  <a:pt x="25793" y="554"/>
                </a:moveTo>
                <a:cubicBezTo>
                  <a:pt x="25812" y="554"/>
                  <a:pt x="25831" y="554"/>
                  <a:pt x="25851" y="554"/>
                </a:cubicBezTo>
                <a:cubicBezTo>
                  <a:pt x="25851" y="568"/>
                  <a:pt x="25851" y="583"/>
                  <a:pt x="25851" y="598"/>
                </a:cubicBezTo>
                <a:cubicBezTo>
                  <a:pt x="25831" y="598"/>
                  <a:pt x="25812" y="598"/>
                  <a:pt x="25793" y="598"/>
                </a:cubicBezTo>
                <a:cubicBezTo>
                  <a:pt x="25793" y="583"/>
                  <a:pt x="25793" y="568"/>
                  <a:pt x="25793" y="554"/>
                </a:cubicBezTo>
                <a:close/>
                <a:moveTo>
                  <a:pt x="19345" y="686"/>
                </a:moveTo>
                <a:cubicBezTo>
                  <a:pt x="19113" y="706"/>
                  <a:pt x="18975" y="655"/>
                  <a:pt x="18788" y="642"/>
                </a:cubicBezTo>
                <a:cubicBezTo>
                  <a:pt x="18772" y="624"/>
                  <a:pt x="18757" y="607"/>
                  <a:pt x="18759" y="575"/>
                </a:cubicBezTo>
                <a:cubicBezTo>
                  <a:pt x="18836" y="548"/>
                  <a:pt x="18975" y="544"/>
                  <a:pt x="19081" y="554"/>
                </a:cubicBezTo>
                <a:cubicBezTo>
                  <a:pt x="19214" y="567"/>
                  <a:pt x="19349" y="590"/>
                  <a:pt x="19345" y="686"/>
                </a:cubicBezTo>
                <a:close/>
                <a:moveTo>
                  <a:pt x="17674" y="664"/>
                </a:moveTo>
                <a:cubicBezTo>
                  <a:pt x="17523" y="645"/>
                  <a:pt x="17373" y="701"/>
                  <a:pt x="17293" y="642"/>
                </a:cubicBezTo>
                <a:cubicBezTo>
                  <a:pt x="17268" y="624"/>
                  <a:pt x="17264" y="637"/>
                  <a:pt x="17205" y="642"/>
                </a:cubicBezTo>
                <a:cubicBezTo>
                  <a:pt x="17176" y="645"/>
                  <a:pt x="17146" y="640"/>
                  <a:pt x="17117" y="642"/>
                </a:cubicBezTo>
                <a:cubicBezTo>
                  <a:pt x="17112" y="607"/>
                  <a:pt x="17133" y="562"/>
                  <a:pt x="17205" y="575"/>
                </a:cubicBezTo>
                <a:cubicBezTo>
                  <a:pt x="17215" y="579"/>
                  <a:pt x="17245" y="598"/>
                  <a:pt x="17234" y="598"/>
                </a:cubicBezTo>
                <a:cubicBezTo>
                  <a:pt x="17259" y="597"/>
                  <a:pt x="17281" y="575"/>
                  <a:pt x="17323" y="575"/>
                </a:cubicBezTo>
                <a:cubicBezTo>
                  <a:pt x="17347" y="575"/>
                  <a:pt x="17368" y="552"/>
                  <a:pt x="17411" y="554"/>
                </a:cubicBezTo>
                <a:cubicBezTo>
                  <a:pt x="17519" y="560"/>
                  <a:pt x="17671" y="571"/>
                  <a:pt x="17674" y="664"/>
                </a:cubicBezTo>
                <a:close/>
                <a:moveTo>
                  <a:pt x="49270" y="532"/>
                </a:moveTo>
                <a:cubicBezTo>
                  <a:pt x="49320" y="547"/>
                  <a:pt x="49288" y="582"/>
                  <a:pt x="49241" y="575"/>
                </a:cubicBezTo>
                <a:cubicBezTo>
                  <a:pt x="49250" y="606"/>
                  <a:pt x="49314" y="594"/>
                  <a:pt x="49358" y="598"/>
                </a:cubicBezTo>
                <a:cubicBezTo>
                  <a:pt x="49326" y="657"/>
                  <a:pt x="49143" y="666"/>
                  <a:pt x="49182" y="554"/>
                </a:cubicBezTo>
                <a:cubicBezTo>
                  <a:pt x="49224" y="556"/>
                  <a:pt x="49265" y="558"/>
                  <a:pt x="49270" y="532"/>
                </a:cubicBezTo>
                <a:close/>
                <a:moveTo>
                  <a:pt x="42440" y="532"/>
                </a:moveTo>
                <a:cubicBezTo>
                  <a:pt x="42461" y="532"/>
                  <a:pt x="42480" y="532"/>
                  <a:pt x="42499" y="532"/>
                </a:cubicBezTo>
                <a:cubicBezTo>
                  <a:pt x="42499" y="547"/>
                  <a:pt x="42499" y="562"/>
                  <a:pt x="42499" y="575"/>
                </a:cubicBezTo>
                <a:cubicBezTo>
                  <a:pt x="42480" y="575"/>
                  <a:pt x="42461" y="575"/>
                  <a:pt x="42440" y="575"/>
                </a:cubicBezTo>
                <a:cubicBezTo>
                  <a:pt x="42440" y="562"/>
                  <a:pt x="42440" y="547"/>
                  <a:pt x="42440" y="532"/>
                </a:cubicBezTo>
                <a:close/>
                <a:moveTo>
                  <a:pt x="41445" y="532"/>
                </a:moveTo>
                <a:cubicBezTo>
                  <a:pt x="41521" y="526"/>
                  <a:pt x="41571" y="540"/>
                  <a:pt x="41562" y="598"/>
                </a:cubicBezTo>
                <a:cubicBezTo>
                  <a:pt x="41485" y="604"/>
                  <a:pt x="41435" y="590"/>
                  <a:pt x="41445" y="532"/>
                </a:cubicBezTo>
                <a:close/>
                <a:moveTo>
                  <a:pt x="40242" y="532"/>
                </a:moveTo>
                <a:cubicBezTo>
                  <a:pt x="40242" y="562"/>
                  <a:pt x="40242" y="591"/>
                  <a:pt x="40242" y="621"/>
                </a:cubicBezTo>
                <a:cubicBezTo>
                  <a:pt x="40194" y="621"/>
                  <a:pt x="40145" y="621"/>
                  <a:pt x="40096" y="621"/>
                </a:cubicBezTo>
                <a:cubicBezTo>
                  <a:pt x="40106" y="562"/>
                  <a:pt x="40173" y="546"/>
                  <a:pt x="40242" y="532"/>
                </a:cubicBezTo>
                <a:close/>
                <a:moveTo>
                  <a:pt x="45430" y="510"/>
                </a:moveTo>
                <a:cubicBezTo>
                  <a:pt x="45414" y="556"/>
                  <a:pt x="45385" y="556"/>
                  <a:pt x="45343" y="532"/>
                </a:cubicBezTo>
                <a:cubicBezTo>
                  <a:pt x="45289" y="535"/>
                  <a:pt x="45325" y="607"/>
                  <a:pt x="45284" y="621"/>
                </a:cubicBezTo>
                <a:cubicBezTo>
                  <a:pt x="45245" y="621"/>
                  <a:pt x="45206" y="621"/>
                  <a:pt x="45167" y="621"/>
                </a:cubicBezTo>
                <a:cubicBezTo>
                  <a:pt x="45167" y="598"/>
                  <a:pt x="45203" y="603"/>
                  <a:pt x="45225" y="598"/>
                </a:cubicBezTo>
                <a:cubicBezTo>
                  <a:pt x="45237" y="546"/>
                  <a:pt x="45092" y="610"/>
                  <a:pt x="45137" y="532"/>
                </a:cubicBezTo>
                <a:cubicBezTo>
                  <a:pt x="45237" y="526"/>
                  <a:pt x="45305" y="497"/>
                  <a:pt x="45430" y="510"/>
                </a:cubicBezTo>
                <a:close/>
                <a:moveTo>
                  <a:pt x="49241" y="510"/>
                </a:moveTo>
                <a:cubicBezTo>
                  <a:pt x="49241" y="489"/>
                  <a:pt x="49276" y="493"/>
                  <a:pt x="49300" y="488"/>
                </a:cubicBezTo>
                <a:cubicBezTo>
                  <a:pt x="49319" y="488"/>
                  <a:pt x="49338" y="488"/>
                  <a:pt x="49358" y="488"/>
                </a:cubicBezTo>
                <a:cubicBezTo>
                  <a:pt x="49349" y="517"/>
                  <a:pt x="49284" y="507"/>
                  <a:pt x="49241" y="510"/>
                </a:cubicBezTo>
                <a:close/>
                <a:moveTo>
                  <a:pt x="28518" y="532"/>
                </a:moveTo>
                <a:cubicBezTo>
                  <a:pt x="28564" y="610"/>
                  <a:pt x="28419" y="546"/>
                  <a:pt x="28431" y="598"/>
                </a:cubicBezTo>
                <a:cubicBezTo>
                  <a:pt x="28388" y="564"/>
                  <a:pt x="28281" y="579"/>
                  <a:pt x="28196" y="575"/>
                </a:cubicBezTo>
                <a:cubicBezTo>
                  <a:pt x="28175" y="460"/>
                  <a:pt x="28469" y="464"/>
                  <a:pt x="28518" y="532"/>
                </a:cubicBezTo>
                <a:close/>
                <a:moveTo>
                  <a:pt x="13423" y="532"/>
                </a:moveTo>
                <a:cubicBezTo>
                  <a:pt x="13416" y="639"/>
                  <a:pt x="13125" y="606"/>
                  <a:pt x="13131" y="510"/>
                </a:cubicBezTo>
                <a:cubicBezTo>
                  <a:pt x="13201" y="495"/>
                  <a:pt x="13403" y="451"/>
                  <a:pt x="13423" y="532"/>
                </a:cubicBezTo>
                <a:close/>
                <a:moveTo>
                  <a:pt x="52905" y="488"/>
                </a:moveTo>
                <a:cubicBezTo>
                  <a:pt x="52835" y="559"/>
                  <a:pt x="52786" y="411"/>
                  <a:pt x="52905" y="488"/>
                </a:cubicBezTo>
                <a:close/>
                <a:moveTo>
                  <a:pt x="49504" y="488"/>
                </a:moveTo>
                <a:cubicBezTo>
                  <a:pt x="49523" y="422"/>
                  <a:pt x="49567" y="509"/>
                  <a:pt x="49622" y="488"/>
                </a:cubicBezTo>
                <a:cubicBezTo>
                  <a:pt x="49594" y="562"/>
                  <a:pt x="49556" y="507"/>
                  <a:pt x="49504" y="488"/>
                </a:cubicBezTo>
                <a:close/>
                <a:moveTo>
                  <a:pt x="45108" y="488"/>
                </a:moveTo>
                <a:cubicBezTo>
                  <a:pt x="45100" y="453"/>
                  <a:pt x="45266" y="457"/>
                  <a:pt x="45196" y="510"/>
                </a:cubicBezTo>
                <a:cubicBezTo>
                  <a:pt x="45207" y="502"/>
                  <a:pt x="45108" y="486"/>
                  <a:pt x="45108" y="488"/>
                </a:cubicBezTo>
                <a:close/>
                <a:moveTo>
                  <a:pt x="44463" y="488"/>
                </a:moveTo>
                <a:cubicBezTo>
                  <a:pt x="44442" y="516"/>
                  <a:pt x="44270" y="537"/>
                  <a:pt x="44228" y="510"/>
                </a:cubicBezTo>
                <a:cubicBezTo>
                  <a:pt x="44309" y="444"/>
                  <a:pt x="44364" y="481"/>
                  <a:pt x="44463" y="488"/>
                </a:cubicBezTo>
                <a:close/>
                <a:moveTo>
                  <a:pt x="43526" y="598"/>
                </a:moveTo>
                <a:cubicBezTo>
                  <a:pt x="43482" y="586"/>
                  <a:pt x="43452" y="565"/>
                  <a:pt x="43408" y="554"/>
                </a:cubicBezTo>
                <a:cubicBezTo>
                  <a:pt x="43423" y="522"/>
                  <a:pt x="43452" y="499"/>
                  <a:pt x="43467" y="466"/>
                </a:cubicBezTo>
                <a:cubicBezTo>
                  <a:pt x="43674" y="457"/>
                  <a:pt x="43847" y="474"/>
                  <a:pt x="44024" y="488"/>
                </a:cubicBezTo>
                <a:cubicBezTo>
                  <a:pt x="44056" y="547"/>
                  <a:pt x="43841" y="562"/>
                  <a:pt x="43994" y="575"/>
                </a:cubicBezTo>
                <a:cubicBezTo>
                  <a:pt x="43987" y="615"/>
                  <a:pt x="43944" y="627"/>
                  <a:pt x="43877" y="621"/>
                </a:cubicBezTo>
                <a:cubicBezTo>
                  <a:pt x="43883" y="582"/>
                  <a:pt x="43827" y="563"/>
                  <a:pt x="43877" y="554"/>
                </a:cubicBezTo>
                <a:cubicBezTo>
                  <a:pt x="43872" y="529"/>
                  <a:pt x="43847" y="541"/>
                  <a:pt x="43848" y="554"/>
                </a:cubicBezTo>
                <a:cubicBezTo>
                  <a:pt x="43737" y="571"/>
                  <a:pt x="43707" y="528"/>
                  <a:pt x="43613" y="532"/>
                </a:cubicBezTo>
                <a:cubicBezTo>
                  <a:pt x="43583" y="553"/>
                  <a:pt x="43554" y="575"/>
                  <a:pt x="43526" y="598"/>
                </a:cubicBezTo>
                <a:close/>
                <a:moveTo>
                  <a:pt x="23917" y="554"/>
                </a:moveTo>
                <a:cubicBezTo>
                  <a:pt x="23922" y="694"/>
                  <a:pt x="23558" y="650"/>
                  <a:pt x="23478" y="598"/>
                </a:cubicBezTo>
                <a:cubicBezTo>
                  <a:pt x="23485" y="562"/>
                  <a:pt x="23449" y="561"/>
                  <a:pt x="23448" y="532"/>
                </a:cubicBezTo>
                <a:cubicBezTo>
                  <a:pt x="23462" y="405"/>
                  <a:pt x="23845" y="482"/>
                  <a:pt x="23917" y="554"/>
                </a:cubicBezTo>
                <a:close/>
                <a:moveTo>
                  <a:pt x="41855" y="466"/>
                </a:moveTo>
                <a:cubicBezTo>
                  <a:pt x="41874" y="400"/>
                  <a:pt x="41918" y="487"/>
                  <a:pt x="41972" y="466"/>
                </a:cubicBezTo>
                <a:cubicBezTo>
                  <a:pt x="41959" y="508"/>
                  <a:pt x="41888" y="505"/>
                  <a:pt x="41913" y="575"/>
                </a:cubicBezTo>
                <a:cubicBezTo>
                  <a:pt x="41884" y="575"/>
                  <a:pt x="41855" y="575"/>
                  <a:pt x="41826" y="575"/>
                </a:cubicBezTo>
                <a:cubicBezTo>
                  <a:pt x="41816" y="532"/>
                  <a:pt x="41831" y="507"/>
                  <a:pt x="41884" y="510"/>
                </a:cubicBezTo>
                <a:cubicBezTo>
                  <a:pt x="41889" y="484"/>
                  <a:pt x="41878" y="471"/>
                  <a:pt x="41855" y="466"/>
                </a:cubicBezTo>
                <a:close/>
                <a:moveTo>
                  <a:pt x="29252" y="444"/>
                </a:moveTo>
                <a:cubicBezTo>
                  <a:pt x="29401" y="435"/>
                  <a:pt x="29513" y="453"/>
                  <a:pt x="29516" y="554"/>
                </a:cubicBezTo>
                <a:cubicBezTo>
                  <a:pt x="29446" y="571"/>
                  <a:pt x="29313" y="597"/>
                  <a:pt x="29252" y="554"/>
                </a:cubicBezTo>
                <a:cubicBezTo>
                  <a:pt x="29252" y="517"/>
                  <a:pt x="29252" y="481"/>
                  <a:pt x="29252" y="444"/>
                </a:cubicBezTo>
                <a:close/>
                <a:moveTo>
                  <a:pt x="26789" y="444"/>
                </a:moveTo>
                <a:cubicBezTo>
                  <a:pt x="26980" y="441"/>
                  <a:pt x="27168" y="438"/>
                  <a:pt x="27200" y="554"/>
                </a:cubicBezTo>
                <a:cubicBezTo>
                  <a:pt x="27084" y="618"/>
                  <a:pt x="26952" y="585"/>
                  <a:pt x="26789" y="575"/>
                </a:cubicBezTo>
                <a:cubicBezTo>
                  <a:pt x="26815" y="511"/>
                  <a:pt x="26815" y="508"/>
                  <a:pt x="26789" y="444"/>
                </a:cubicBezTo>
                <a:close/>
                <a:moveTo>
                  <a:pt x="45782" y="422"/>
                </a:moveTo>
                <a:cubicBezTo>
                  <a:pt x="45806" y="438"/>
                  <a:pt x="45862" y="456"/>
                  <a:pt x="45870" y="422"/>
                </a:cubicBezTo>
                <a:cubicBezTo>
                  <a:pt x="45999" y="453"/>
                  <a:pt x="45732" y="513"/>
                  <a:pt x="45782" y="422"/>
                </a:cubicBezTo>
                <a:close/>
                <a:moveTo>
                  <a:pt x="36667" y="422"/>
                </a:moveTo>
                <a:cubicBezTo>
                  <a:pt x="36663" y="485"/>
                  <a:pt x="36545" y="462"/>
                  <a:pt x="36462" y="466"/>
                </a:cubicBezTo>
                <a:cubicBezTo>
                  <a:pt x="36438" y="382"/>
                  <a:pt x="36600" y="438"/>
                  <a:pt x="36667" y="422"/>
                </a:cubicBezTo>
                <a:close/>
                <a:moveTo>
                  <a:pt x="11607" y="488"/>
                </a:moveTo>
                <a:cubicBezTo>
                  <a:pt x="11536" y="507"/>
                  <a:pt x="11417" y="522"/>
                  <a:pt x="11402" y="444"/>
                </a:cubicBezTo>
                <a:cubicBezTo>
                  <a:pt x="11429" y="457"/>
                  <a:pt x="11426" y="423"/>
                  <a:pt x="11431" y="422"/>
                </a:cubicBezTo>
                <a:cubicBezTo>
                  <a:pt x="11458" y="418"/>
                  <a:pt x="11459" y="444"/>
                  <a:pt x="11460" y="444"/>
                </a:cubicBezTo>
                <a:cubicBezTo>
                  <a:pt x="11536" y="436"/>
                  <a:pt x="11609" y="394"/>
                  <a:pt x="11607" y="488"/>
                </a:cubicBezTo>
                <a:close/>
                <a:moveTo>
                  <a:pt x="34879" y="400"/>
                </a:moveTo>
                <a:cubicBezTo>
                  <a:pt x="34991" y="427"/>
                  <a:pt x="35020" y="381"/>
                  <a:pt x="35113" y="422"/>
                </a:cubicBezTo>
                <a:cubicBezTo>
                  <a:pt x="35063" y="469"/>
                  <a:pt x="34895" y="484"/>
                  <a:pt x="34879" y="400"/>
                </a:cubicBezTo>
                <a:close/>
                <a:moveTo>
                  <a:pt x="33765" y="400"/>
                </a:moveTo>
                <a:cubicBezTo>
                  <a:pt x="33785" y="400"/>
                  <a:pt x="33805" y="400"/>
                  <a:pt x="33824" y="400"/>
                </a:cubicBezTo>
                <a:cubicBezTo>
                  <a:pt x="33824" y="415"/>
                  <a:pt x="33824" y="429"/>
                  <a:pt x="33824" y="444"/>
                </a:cubicBezTo>
                <a:cubicBezTo>
                  <a:pt x="33805" y="444"/>
                  <a:pt x="33785" y="444"/>
                  <a:pt x="33765" y="444"/>
                </a:cubicBezTo>
                <a:cubicBezTo>
                  <a:pt x="33765" y="429"/>
                  <a:pt x="33765" y="415"/>
                  <a:pt x="33765" y="400"/>
                </a:cubicBezTo>
                <a:close/>
                <a:moveTo>
                  <a:pt x="31010" y="444"/>
                </a:moveTo>
                <a:cubicBezTo>
                  <a:pt x="31010" y="520"/>
                  <a:pt x="30791" y="583"/>
                  <a:pt x="30629" y="554"/>
                </a:cubicBezTo>
                <a:cubicBezTo>
                  <a:pt x="30579" y="545"/>
                  <a:pt x="30564" y="490"/>
                  <a:pt x="30512" y="510"/>
                </a:cubicBezTo>
                <a:cubicBezTo>
                  <a:pt x="30497" y="379"/>
                  <a:pt x="30789" y="370"/>
                  <a:pt x="30893" y="422"/>
                </a:cubicBezTo>
                <a:cubicBezTo>
                  <a:pt x="30921" y="436"/>
                  <a:pt x="30957" y="448"/>
                  <a:pt x="31010" y="444"/>
                </a:cubicBezTo>
                <a:close/>
                <a:moveTo>
                  <a:pt x="54927" y="422"/>
                </a:moveTo>
                <a:cubicBezTo>
                  <a:pt x="54868" y="385"/>
                  <a:pt x="54890" y="424"/>
                  <a:pt x="54810" y="422"/>
                </a:cubicBezTo>
                <a:cubicBezTo>
                  <a:pt x="54765" y="355"/>
                  <a:pt x="54972" y="355"/>
                  <a:pt x="54927" y="422"/>
                </a:cubicBezTo>
                <a:close/>
                <a:moveTo>
                  <a:pt x="51849" y="378"/>
                </a:moveTo>
                <a:cubicBezTo>
                  <a:pt x="51884" y="381"/>
                  <a:pt x="51874" y="418"/>
                  <a:pt x="51879" y="444"/>
                </a:cubicBezTo>
                <a:cubicBezTo>
                  <a:pt x="51906" y="427"/>
                  <a:pt x="51945" y="420"/>
                  <a:pt x="51996" y="422"/>
                </a:cubicBezTo>
                <a:cubicBezTo>
                  <a:pt x="51968" y="460"/>
                  <a:pt x="51904" y="471"/>
                  <a:pt x="51820" y="466"/>
                </a:cubicBezTo>
                <a:cubicBezTo>
                  <a:pt x="51816" y="426"/>
                  <a:pt x="51856" y="420"/>
                  <a:pt x="51849" y="378"/>
                </a:cubicBezTo>
                <a:close/>
                <a:moveTo>
                  <a:pt x="46955" y="378"/>
                </a:moveTo>
                <a:cubicBezTo>
                  <a:pt x="47005" y="370"/>
                  <a:pt x="47010" y="395"/>
                  <a:pt x="47013" y="422"/>
                </a:cubicBezTo>
                <a:cubicBezTo>
                  <a:pt x="46989" y="418"/>
                  <a:pt x="46985" y="430"/>
                  <a:pt x="46984" y="444"/>
                </a:cubicBezTo>
                <a:cubicBezTo>
                  <a:pt x="46950" y="441"/>
                  <a:pt x="46959" y="403"/>
                  <a:pt x="46955" y="378"/>
                </a:cubicBezTo>
                <a:close/>
                <a:moveTo>
                  <a:pt x="33735" y="422"/>
                </a:moveTo>
                <a:cubicBezTo>
                  <a:pt x="33755" y="500"/>
                  <a:pt x="33662" y="453"/>
                  <a:pt x="33590" y="466"/>
                </a:cubicBezTo>
                <a:cubicBezTo>
                  <a:pt x="33576" y="468"/>
                  <a:pt x="33447" y="492"/>
                  <a:pt x="33384" y="444"/>
                </a:cubicBezTo>
                <a:cubicBezTo>
                  <a:pt x="33335" y="452"/>
                  <a:pt x="33329" y="426"/>
                  <a:pt x="33326" y="400"/>
                </a:cubicBezTo>
                <a:cubicBezTo>
                  <a:pt x="33367" y="351"/>
                  <a:pt x="33502" y="390"/>
                  <a:pt x="33590" y="400"/>
                </a:cubicBezTo>
                <a:cubicBezTo>
                  <a:pt x="33650" y="407"/>
                  <a:pt x="33713" y="375"/>
                  <a:pt x="33735" y="422"/>
                </a:cubicBezTo>
                <a:close/>
                <a:moveTo>
                  <a:pt x="42206" y="355"/>
                </a:moveTo>
                <a:cubicBezTo>
                  <a:pt x="42226" y="355"/>
                  <a:pt x="42246" y="355"/>
                  <a:pt x="42265" y="355"/>
                </a:cubicBezTo>
                <a:cubicBezTo>
                  <a:pt x="42270" y="418"/>
                  <a:pt x="42046" y="349"/>
                  <a:pt x="42206" y="355"/>
                </a:cubicBezTo>
                <a:close/>
                <a:moveTo>
                  <a:pt x="40272" y="422"/>
                </a:moveTo>
                <a:cubicBezTo>
                  <a:pt x="40147" y="413"/>
                  <a:pt x="39970" y="443"/>
                  <a:pt x="39891" y="400"/>
                </a:cubicBezTo>
                <a:cubicBezTo>
                  <a:pt x="39939" y="349"/>
                  <a:pt x="40070" y="351"/>
                  <a:pt x="40184" y="378"/>
                </a:cubicBezTo>
                <a:cubicBezTo>
                  <a:pt x="40234" y="390"/>
                  <a:pt x="40282" y="367"/>
                  <a:pt x="40272" y="422"/>
                </a:cubicBezTo>
                <a:close/>
                <a:moveTo>
                  <a:pt x="53755" y="333"/>
                </a:moveTo>
                <a:cubicBezTo>
                  <a:pt x="53769" y="341"/>
                  <a:pt x="53821" y="357"/>
                  <a:pt x="53812" y="378"/>
                </a:cubicBezTo>
                <a:cubicBezTo>
                  <a:pt x="53817" y="370"/>
                  <a:pt x="53681" y="447"/>
                  <a:pt x="53667" y="444"/>
                </a:cubicBezTo>
                <a:cubicBezTo>
                  <a:pt x="53646" y="439"/>
                  <a:pt x="53640" y="399"/>
                  <a:pt x="53637" y="378"/>
                </a:cubicBezTo>
                <a:cubicBezTo>
                  <a:pt x="53689" y="373"/>
                  <a:pt x="53785" y="400"/>
                  <a:pt x="53755" y="333"/>
                </a:cubicBezTo>
                <a:close/>
                <a:moveTo>
                  <a:pt x="48977" y="355"/>
                </a:moveTo>
                <a:cubicBezTo>
                  <a:pt x="48989" y="307"/>
                  <a:pt x="49121" y="346"/>
                  <a:pt x="49182" y="333"/>
                </a:cubicBezTo>
                <a:cubicBezTo>
                  <a:pt x="49170" y="383"/>
                  <a:pt x="49038" y="342"/>
                  <a:pt x="48977" y="355"/>
                </a:cubicBezTo>
                <a:close/>
                <a:moveTo>
                  <a:pt x="31977" y="466"/>
                </a:moveTo>
                <a:cubicBezTo>
                  <a:pt x="31885" y="468"/>
                  <a:pt x="31825" y="435"/>
                  <a:pt x="31772" y="422"/>
                </a:cubicBezTo>
                <a:cubicBezTo>
                  <a:pt x="31722" y="410"/>
                  <a:pt x="31655" y="420"/>
                  <a:pt x="31625" y="378"/>
                </a:cubicBezTo>
                <a:cubicBezTo>
                  <a:pt x="31647" y="265"/>
                  <a:pt x="31803" y="338"/>
                  <a:pt x="31919" y="333"/>
                </a:cubicBezTo>
                <a:cubicBezTo>
                  <a:pt x="31943" y="380"/>
                  <a:pt x="32040" y="420"/>
                  <a:pt x="31977" y="466"/>
                </a:cubicBezTo>
                <a:close/>
                <a:moveTo>
                  <a:pt x="49329" y="289"/>
                </a:moveTo>
                <a:cubicBezTo>
                  <a:pt x="49434" y="349"/>
                  <a:pt x="49264" y="432"/>
                  <a:pt x="49329" y="289"/>
                </a:cubicBezTo>
                <a:close/>
                <a:moveTo>
                  <a:pt x="45372" y="289"/>
                </a:moveTo>
                <a:cubicBezTo>
                  <a:pt x="45346" y="273"/>
                  <a:pt x="45305" y="266"/>
                  <a:pt x="45254" y="268"/>
                </a:cubicBezTo>
                <a:cubicBezTo>
                  <a:pt x="45260" y="204"/>
                  <a:pt x="45394" y="214"/>
                  <a:pt x="45372" y="289"/>
                </a:cubicBezTo>
                <a:close/>
                <a:moveTo>
                  <a:pt x="43379" y="466"/>
                </a:moveTo>
                <a:cubicBezTo>
                  <a:pt x="43365" y="523"/>
                  <a:pt x="43310" y="502"/>
                  <a:pt x="43262" y="510"/>
                </a:cubicBezTo>
                <a:cubicBezTo>
                  <a:pt x="43252" y="511"/>
                  <a:pt x="43234" y="541"/>
                  <a:pt x="43203" y="532"/>
                </a:cubicBezTo>
                <a:cubicBezTo>
                  <a:pt x="43191" y="528"/>
                  <a:pt x="43206" y="507"/>
                  <a:pt x="43174" y="510"/>
                </a:cubicBezTo>
                <a:cubicBezTo>
                  <a:pt x="43133" y="514"/>
                  <a:pt x="43093" y="529"/>
                  <a:pt x="42998" y="532"/>
                </a:cubicBezTo>
                <a:cubicBezTo>
                  <a:pt x="42937" y="534"/>
                  <a:pt x="42895" y="531"/>
                  <a:pt x="42822" y="532"/>
                </a:cubicBezTo>
                <a:cubicBezTo>
                  <a:pt x="42842" y="514"/>
                  <a:pt x="42867" y="472"/>
                  <a:pt x="42822" y="466"/>
                </a:cubicBezTo>
                <a:cubicBezTo>
                  <a:pt x="42797" y="403"/>
                  <a:pt x="42863" y="409"/>
                  <a:pt x="42851" y="355"/>
                </a:cubicBezTo>
                <a:cubicBezTo>
                  <a:pt x="42943" y="363"/>
                  <a:pt x="42777" y="292"/>
                  <a:pt x="42881" y="289"/>
                </a:cubicBezTo>
                <a:cubicBezTo>
                  <a:pt x="42876" y="264"/>
                  <a:pt x="42887" y="250"/>
                  <a:pt x="42910" y="246"/>
                </a:cubicBezTo>
                <a:cubicBezTo>
                  <a:pt x="42966" y="207"/>
                  <a:pt x="43104" y="229"/>
                  <a:pt x="43203" y="223"/>
                </a:cubicBezTo>
                <a:cubicBezTo>
                  <a:pt x="43204" y="245"/>
                  <a:pt x="43239" y="241"/>
                  <a:pt x="43262" y="246"/>
                </a:cubicBezTo>
                <a:cubicBezTo>
                  <a:pt x="43239" y="289"/>
                  <a:pt x="43312" y="294"/>
                  <a:pt x="43320" y="312"/>
                </a:cubicBezTo>
                <a:cubicBezTo>
                  <a:pt x="43344" y="358"/>
                  <a:pt x="43296" y="450"/>
                  <a:pt x="43379" y="466"/>
                </a:cubicBezTo>
                <a:close/>
                <a:moveTo>
                  <a:pt x="55777" y="223"/>
                </a:moveTo>
                <a:cubicBezTo>
                  <a:pt x="55764" y="265"/>
                  <a:pt x="55714" y="279"/>
                  <a:pt x="55718" y="333"/>
                </a:cubicBezTo>
                <a:cubicBezTo>
                  <a:pt x="55651" y="304"/>
                  <a:pt x="55608" y="390"/>
                  <a:pt x="55600" y="333"/>
                </a:cubicBezTo>
                <a:cubicBezTo>
                  <a:pt x="55542" y="334"/>
                  <a:pt x="55565" y="394"/>
                  <a:pt x="55485" y="378"/>
                </a:cubicBezTo>
                <a:cubicBezTo>
                  <a:pt x="55485" y="407"/>
                  <a:pt x="55485" y="436"/>
                  <a:pt x="55485" y="466"/>
                </a:cubicBezTo>
                <a:cubicBezTo>
                  <a:pt x="55397" y="385"/>
                  <a:pt x="55382" y="470"/>
                  <a:pt x="55337" y="532"/>
                </a:cubicBezTo>
                <a:cubicBezTo>
                  <a:pt x="55329" y="597"/>
                  <a:pt x="55403" y="600"/>
                  <a:pt x="55396" y="664"/>
                </a:cubicBezTo>
                <a:cubicBezTo>
                  <a:pt x="55343" y="661"/>
                  <a:pt x="55334" y="691"/>
                  <a:pt x="55278" y="686"/>
                </a:cubicBezTo>
                <a:cubicBezTo>
                  <a:pt x="55255" y="659"/>
                  <a:pt x="55307" y="647"/>
                  <a:pt x="55307" y="642"/>
                </a:cubicBezTo>
                <a:cubicBezTo>
                  <a:pt x="55309" y="624"/>
                  <a:pt x="55250" y="600"/>
                  <a:pt x="55250" y="598"/>
                </a:cubicBezTo>
                <a:cubicBezTo>
                  <a:pt x="55251" y="573"/>
                  <a:pt x="55296" y="558"/>
                  <a:pt x="55307" y="532"/>
                </a:cubicBezTo>
                <a:cubicBezTo>
                  <a:pt x="55330" y="486"/>
                  <a:pt x="55302" y="462"/>
                  <a:pt x="55337" y="422"/>
                </a:cubicBezTo>
                <a:cubicBezTo>
                  <a:pt x="55344" y="414"/>
                  <a:pt x="55357" y="362"/>
                  <a:pt x="55367" y="355"/>
                </a:cubicBezTo>
                <a:cubicBezTo>
                  <a:pt x="55389" y="342"/>
                  <a:pt x="55401" y="324"/>
                  <a:pt x="55396" y="289"/>
                </a:cubicBezTo>
                <a:cubicBezTo>
                  <a:pt x="55425" y="304"/>
                  <a:pt x="55425" y="340"/>
                  <a:pt x="55485" y="333"/>
                </a:cubicBezTo>
                <a:cubicBezTo>
                  <a:pt x="55608" y="297"/>
                  <a:pt x="55437" y="274"/>
                  <a:pt x="55514" y="202"/>
                </a:cubicBezTo>
                <a:cubicBezTo>
                  <a:pt x="55542" y="188"/>
                  <a:pt x="55537" y="223"/>
                  <a:pt x="55542" y="223"/>
                </a:cubicBezTo>
                <a:cubicBezTo>
                  <a:pt x="55563" y="228"/>
                  <a:pt x="55614" y="168"/>
                  <a:pt x="55630" y="180"/>
                </a:cubicBezTo>
                <a:cubicBezTo>
                  <a:pt x="55633" y="181"/>
                  <a:pt x="55627" y="201"/>
                  <a:pt x="55630" y="202"/>
                </a:cubicBezTo>
                <a:cubicBezTo>
                  <a:pt x="55666" y="210"/>
                  <a:pt x="55735" y="191"/>
                  <a:pt x="55777" y="223"/>
                </a:cubicBezTo>
                <a:close/>
                <a:moveTo>
                  <a:pt x="55162" y="202"/>
                </a:moveTo>
                <a:cubicBezTo>
                  <a:pt x="55151" y="163"/>
                  <a:pt x="55325" y="162"/>
                  <a:pt x="55278" y="223"/>
                </a:cubicBezTo>
                <a:cubicBezTo>
                  <a:pt x="55217" y="233"/>
                  <a:pt x="55201" y="208"/>
                  <a:pt x="55162" y="202"/>
                </a:cubicBezTo>
                <a:close/>
                <a:moveTo>
                  <a:pt x="54311" y="180"/>
                </a:moveTo>
                <a:cubicBezTo>
                  <a:pt x="54363" y="184"/>
                  <a:pt x="54378" y="217"/>
                  <a:pt x="54369" y="268"/>
                </a:cubicBezTo>
                <a:cubicBezTo>
                  <a:pt x="54332" y="253"/>
                  <a:pt x="54315" y="221"/>
                  <a:pt x="54311" y="180"/>
                </a:cubicBezTo>
                <a:close/>
                <a:moveTo>
                  <a:pt x="55015" y="246"/>
                </a:moveTo>
                <a:cubicBezTo>
                  <a:pt x="55057" y="214"/>
                  <a:pt x="55037" y="176"/>
                  <a:pt x="54956" y="180"/>
                </a:cubicBezTo>
                <a:cubicBezTo>
                  <a:pt x="54968" y="62"/>
                  <a:pt x="55174" y="244"/>
                  <a:pt x="55015" y="246"/>
                </a:cubicBezTo>
                <a:close/>
                <a:moveTo>
                  <a:pt x="46251" y="92"/>
                </a:moveTo>
                <a:cubicBezTo>
                  <a:pt x="46329" y="92"/>
                  <a:pt x="46408" y="92"/>
                  <a:pt x="46486" y="92"/>
                </a:cubicBezTo>
                <a:cubicBezTo>
                  <a:pt x="46525" y="120"/>
                  <a:pt x="46515" y="187"/>
                  <a:pt x="46515" y="246"/>
                </a:cubicBezTo>
                <a:cubicBezTo>
                  <a:pt x="46398" y="226"/>
                  <a:pt x="46298" y="279"/>
                  <a:pt x="46251" y="246"/>
                </a:cubicBezTo>
                <a:cubicBezTo>
                  <a:pt x="46292" y="176"/>
                  <a:pt x="46258" y="172"/>
                  <a:pt x="46251" y="92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16">
            <a:extLst>
              <a:ext uri="{FF2B5EF4-FFF2-40B4-BE49-F238E27FC236}">
                <a16:creationId xmlns:a16="http://schemas.microsoft.com/office/drawing/2014/main" id="{6E12DC3E-8D94-662E-9769-1ADD20E2AC0A}"/>
              </a:ext>
            </a:extLst>
          </p:cNvPr>
          <p:cNvSpPr>
            <a:spLocks noEditPoints="1"/>
          </p:cNvSpPr>
          <p:nvPr/>
        </p:nvSpPr>
        <p:spPr bwMode="auto">
          <a:xfrm>
            <a:off x="8699128" y="4740915"/>
            <a:ext cx="2006600" cy="550862"/>
          </a:xfrm>
          <a:custGeom>
            <a:avLst/>
            <a:gdLst/>
            <a:ahLst/>
            <a:cxnLst>
              <a:cxn ang="0">
                <a:pos x="36651" y="8750"/>
              </a:cxn>
              <a:cxn ang="0">
                <a:pos x="57226" y="7782"/>
              </a:cxn>
              <a:cxn ang="0">
                <a:pos x="36680" y="1332"/>
              </a:cxn>
              <a:cxn ang="0">
                <a:pos x="33925" y="1133"/>
              </a:cxn>
              <a:cxn ang="0">
                <a:pos x="33193" y="1177"/>
              </a:cxn>
              <a:cxn ang="0">
                <a:pos x="29236" y="8463"/>
              </a:cxn>
              <a:cxn ang="0">
                <a:pos x="49108" y="8089"/>
              </a:cxn>
              <a:cxn ang="0">
                <a:pos x="39905" y="8067"/>
              </a:cxn>
              <a:cxn ang="0">
                <a:pos x="51717" y="6416"/>
              </a:cxn>
              <a:cxn ang="0">
                <a:pos x="46060" y="6240"/>
              </a:cxn>
              <a:cxn ang="0">
                <a:pos x="46294" y="6130"/>
              </a:cxn>
              <a:cxn ang="0">
                <a:pos x="53768" y="5228"/>
              </a:cxn>
              <a:cxn ang="0">
                <a:pos x="41077" y="4633"/>
              </a:cxn>
              <a:cxn ang="0">
                <a:pos x="35127" y="4501"/>
              </a:cxn>
              <a:cxn ang="0">
                <a:pos x="53182" y="3753"/>
              </a:cxn>
              <a:cxn ang="0">
                <a:pos x="42279" y="3555"/>
              </a:cxn>
              <a:cxn ang="0">
                <a:pos x="37677" y="3467"/>
              </a:cxn>
              <a:cxn ang="0">
                <a:pos x="30555" y="3158"/>
              </a:cxn>
              <a:cxn ang="0">
                <a:pos x="45854" y="2410"/>
              </a:cxn>
              <a:cxn ang="0">
                <a:pos x="35420" y="2190"/>
              </a:cxn>
              <a:cxn ang="0">
                <a:pos x="42103" y="2124"/>
              </a:cxn>
              <a:cxn ang="0">
                <a:pos x="38615" y="1904"/>
              </a:cxn>
              <a:cxn ang="0">
                <a:pos x="32841" y="1859"/>
              </a:cxn>
              <a:cxn ang="0">
                <a:pos x="17570" y="1771"/>
              </a:cxn>
              <a:cxn ang="0">
                <a:pos x="30203" y="1750"/>
              </a:cxn>
              <a:cxn ang="0">
                <a:pos x="28678" y="1793"/>
              </a:cxn>
              <a:cxn ang="0">
                <a:pos x="25015" y="1595"/>
              </a:cxn>
              <a:cxn ang="0">
                <a:pos x="51717" y="1573"/>
              </a:cxn>
              <a:cxn ang="0">
                <a:pos x="25161" y="1353"/>
              </a:cxn>
              <a:cxn ang="0">
                <a:pos x="27506" y="1309"/>
              </a:cxn>
              <a:cxn ang="0">
                <a:pos x="8689" y="1000"/>
              </a:cxn>
              <a:cxn ang="0">
                <a:pos x="56054" y="8661"/>
              </a:cxn>
              <a:cxn ang="0">
                <a:pos x="8279" y="627"/>
              </a:cxn>
              <a:cxn ang="0">
                <a:pos x="27975" y="869"/>
              </a:cxn>
              <a:cxn ang="0">
                <a:pos x="31023" y="1023"/>
              </a:cxn>
              <a:cxn ang="0">
                <a:pos x="37179" y="1266"/>
              </a:cxn>
              <a:cxn ang="0">
                <a:pos x="42982" y="1816"/>
              </a:cxn>
              <a:cxn ang="0">
                <a:pos x="46177" y="1332"/>
              </a:cxn>
              <a:cxn ang="0">
                <a:pos x="56260" y="980"/>
              </a:cxn>
              <a:cxn ang="0">
                <a:pos x="45210" y="1793"/>
              </a:cxn>
              <a:cxn ang="0">
                <a:pos x="53270" y="1816"/>
              </a:cxn>
              <a:cxn ang="0">
                <a:pos x="40696" y="2366"/>
              </a:cxn>
              <a:cxn ang="0">
                <a:pos x="9100" y="2145"/>
              </a:cxn>
              <a:cxn ang="0">
                <a:pos x="23843" y="3027"/>
              </a:cxn>
              <a:cxn ang="0">
                <a:pos x="36915" y="3092"/>
              </a:cxn>
              <a:cxn ang="0">
                <a:pos x="48756" y="3181"/>
              </a:cxn>
              <a:cxn ang="0">
                <a:pos x="53622" y="3929"/>
              </a:cxn>
              <a:cxn ang="0">
                <a:pos x="20707" y="3818"/>
              </a:cxn>
              <a:cxn ang="0">
                <a:pos x="33281" y="4171"/>
              </a:cxn>
              <a:cxn ang="0">
                <a:pos x="56172" y="4567"/>
              </a:cxn>
              <a:cxn ang="0">
                <a:pos x="53152" y="8155"/>
              </a:cxn>
              <a:cxn ang="0">
                <a:pos x="51013" y="8486"/>
              </a:cxn>
              <a:cxn ang="0">
                <a:pos x="42630" y="8067"/>
              </a:cxn>
              <a:cxn ang="0">
                <a:pos x="39113" y="8815"/>
              </a:cxn>
              <a:cxn ang="0">
                <a:pos x="28415" y="8618"/>
              </a:cxn>
              <a:cxn ang="0">
                <a:pos x="13672" y="8177"/>
              </a:cxn>
              <a:cxn ang="0">
                <a:pos x="56200" y="8859"/>
              </a:cxn>
              <a:cxn ang="0">
                <a:pos x="29734" y="8794"/>
              </a:cxn>
              <a:cxn ang="0">
                <a:pos x="56962" y="7671"/>
              </a:cxn>
              <a:cxn ang="0">
                <a:pos x="39611" y="2895"/>
              </a:cxn>
              <a:cxn ang="0">
                <a:pos x="42132" y="1661"/>
              </a:cxn>
              <a:cxn ang="0">
                <a:pos x="35449" y="1112"/>
              </a:cxn>
              <a:cxn ang="0">
                <a:pos x="52625" y="869"/>
              </a:cxn>
            </a:cxnLst>
            <a:rect l="0" t="0" r="r" b="b"/>
            <a:pathLst>
              <a:path w="57930" h="9542">
                <a:moveTo>
                  <a:pt x="42835" y="539"/>
                </a:moveTo>
                <a:cubicBezTo>
                  <a:pt x="42827" y="569"/>
                  <a:pt x="42762" y="557"/>
                  <a:pt x="42718" y="561"/>
                </a:cubicBezTo>
                <a:cubicBezTo>
                  <a:pt x="42726" y="511"/>
                  <a:pt x="42796" y="511"/>
                  <a:pt x="42835" y="539"/>
                </a:cubicBezTo>
                <a:close/>
                <a:moveTo>
                  <a:pt x="56288" y="6857"/>
                </a:moveTo>
                <a:cubicBezTo>
                  <a:pt x="56326" y="6888"/>
                  <a:pt x="56339" y="6929"/>
                  <a:pt x="56377" y="6923"/>
                </a:cubicBezTo>
                <a:cubicBezTo>
                  <a:pt x="56383" y="6921"/>
                  <a:pt x="56424" y="6884"/>
                  <a:pt x="56406" y="6878"/>
                </a:cubicBezTo>
                <a:cubicBezTo>
                  <a:pt x="56445" y="6892"/>
                  <a:pt x="56424" y="6977"/>
                  <a:pt x="56523" y="6944"/>
                </a:cubicBezTo>
                <a:cubicBezTo>
                  <a:pt x="56549" y="7016"/>
                  <a:pt x="56447" y="6990"/>
                  <a:pt x="56436" y="7032"/>
                </a:cubicBezTo>
                <a:cubicBezTo>
                  <a:pt x="56362" y="6983"/>
                  <a:pt x="56220" y="6950"/>
                  <a:pt x="56288" y="6857"/>
                </a:cubicBezTo>
                <a:close/>
                <a:moveTo>
                  <a:pt x="36533" y="1067"/>
                </a:moveTo>
                <a:cubicBezTo>
                  <a:pt x="36594" y="1023"/>
                  <a:pt x="36683" y="1067"/>
                  <a:pt x="36769" y="1067"/>
                </a:cubicBezTo>
                <a:cubicBezTo>
                  <a:pt x="36838" y="1068"/>
                  <a:pt x="36836" y="1037"/>
                  <a:pt x="36944" y="1045"/>
                </a:cubicBezTo>
                <a:cubicBezTo>
                  <a:pt x="36942" y="1045"/>
                  <a:pt x="37236" y="1113"/>
                  <a:pt x="37296" y="1067"/>
                </a:cubicBezTo>
                <a:cubicBezTo>
                  <a:pt x="37335" y="1037"/>
                  <a:pt x="37318" y="1071"/>
                  <a:pt x="37413" y="1089"/>
                </a:cubicBezTo>
                <a:cubicBezTo>
                  <a:pt x="37402" y="1087"/>
                  <a:pt x="37430" y="1055"/>
                  <a:pt x="37442" y="1067"/>
                </a:cubicBezTo>
                <a:cubicBezTo>
                  <a:pt x="37457" y="1080"/>
                  <a:pt x="37468" y="1090"/>
                  <a:pt x="37501" y="1089"/>
                </a:cubicBezTo>
                <a:cubicBezTo>
                  <a:pt x="37414" y="1164"/>
                  <a:pt x="37313" y="1094"/>
                  <a:pt x="37149" y="1112"/>
                </a:cubicBezTo>
                <a:cubicBezTo>
                  <a:pt x="37106" y="1120"/>
                  <a:pt x="37161" y="1140"/>
                  <a:pt x="37149" y="1177"/>
                </a:cubicBezTo>
                <a:cubicBezTo>
                  <a:pt x="37027" y="1182"/>
                  <a:pt x="37011" y="1141"/>
                  <a:pt x="36915" y="1177"/>
                </a:cubicBezTo>
                <a:cubicBezTo>
                  <a:pt x="36935" y="1159"/>
                  <a:pt x="36960" y="1117"/>
                  <a:pt x="36915" y="1112"/>
                </a:cubicBezTo>
                <a:cubicBezTo>
                  <a:pt x="36783" y="1110"/>
                  <a:pt x="36957" y="1144"/>
                  <a:pt x="36827" y="1155"/>
                </a:cubicBezTo>
                <a:cubicBezTo>
                  <a:pt x="36771" y="1160"/>
                  <a:pt x="36683" y="1152"/>
                  <a:pt x="36593" y="1155"/>
                </a:cubicBezTo>
                <a:cubicBezTo>
                  <a:pt x="36586" y="1116"/>
                  <a:pt x="36621" y="1045"/>
                  <a:pt x="36533" y="1067"/>
                </a:cubicBezTo>
                <a:close/>
                <a:moveTo>
                  <a:pt x="42425" y="9388"/>
                </a:moveTo>
                <a:cubicBezTo>
                  <a:pt x="42434" y="9358"/>
                  <a:pt x="42499" y="9370"/>
                  <a:pt x="42543" y="9366"/>
                </a:cubicBezTo>
                <a:cubicBezTo>
                  <a:pt x="42520" y="9381"/>
                  <a:pt x="42466" y="9497"/>
                  <a:pt x="42572" y="9476"/>
                </a:cubicBezTo>
                <a:cubicBezTo>
                  <a:pt x="42525" y="9514"/>
                  <a:pt x="42440" y="9524"/>
                  <a:pt x="42337" y="9520"/>
                </a:cubicBezTo>
                <a:cubicBezTo>
                  <a:pt x="42303" y="9443"/>
                  <a:pt x="42584" y="9416"/>
                  <a:pt x="42425" y="9388"/>
                </a:cubicBezTo>
                <a:close/>
                <a:moveTo>
                  <a:pt x="52273" y="8838"/>
                </a:moveTo>
                <a:cubicBezTo>
                  <a:pt x="52273" y="8859"/>
                  <a:pt x="52237" y="8854"/>
                  <a:pt x="52215" y="8859"/>
                </a:cubicBezTo>
                <a:cubicBezTo>
                  <a:pt x="52168" y="8890"/>
                  <a:pt x="52143" y="8938"/>
                  <a:pt x="52039" y="8926"/>
                </a:cubicBezTo>
                <a:cubicBezTo>
                  <a:pt x="52042" y="8886"/>
                  <a:pt x="52088" y="8897"/>
                  <a:pt x="52127" y="8881"/>
                </a:cubicBezTo>
                <a:cubicBezTo>
                  <a:pt x="52170" y="8864"/>
                  <a:pt x="52204" y="8822"/>
                  <a:pt x="52273" y="8838"/>
                </a:cubicBezTo>
                <a:close/>
                <a:moveTo>
                  <a:pt x="36329" y="8815"/>
                </a:moveTo>
                <a:cubicBezTo>
                  <a:pt x="36257" y="8772"/>
                  <a:pt x="36489" y="8809"/>
                  <a:pt x="36416" y="8904"/>
                </a:cubicBezTo>
                <a:cubicBezTo>
                  <a:pt x="36336" y="8913"/>
                  <a:pt x="36389" y="8822"/>
                  <a:pt x="36329" y="8815"/>
                </a:cubicBezTo>
                <a:close/>
                <a:moveTo>
                  <a:pt x="52507" y="8794"/>
                </a:moveTo>
                <a:cubicBezTo>
                  <a:pt x="52537" y="8726"/>
                  <a:pt x="52556" y="8841"/>
                  <a:pt x="52595" y="8838"/>
                </a:cubicBezTo>
                <a:cubicBezTo>
                  <a:pt x="52546" y="8921"/>
                  <a:pt x="52547" y="8790"/>
                  <a:pt x="52507" y="8794"/>
                </a:cubicBezTo>
                <a:close/>
                <a:moveTo>
                  <a:pt x="42132" y="8838"/>
                </a:moveTo>
                <a:cubicBezTo>
                  <a:pt x="42148" y="8799"/>
                  <a:pt x="42245" y="8883"/>
                  <a:pt x="42308" y="8881"/>
                </a:cubicBezTo>
                <a:cubicBezTo>
                  <a:pt x="42303" y="8926"/>
                  <a:pt x="42247" y="8881"/>
                  <a:pt x="42249" y="8881"/>
                </a:cubicBezTo>
                <a:cubicBezTo>
                  <a:pt x="42180" y="8886"/>
                  <a:pt x="42160" y="8922"/>
                  <a:pt x="42103" y="8926"/>
                </a:cubicBezTo>
                <a:cubicBezTo>
                  <a:pt x="42038" y="8930"/>
                  <a:pt x="41944" y="8934"/>
                  <a:pt x="41868" y="8926"/>
                </a:cubicBezTo>
                <a:cubicBezTo>
                  <a:pt x="41806" y="8919"/>
                  <a:pt x="41699" y="8884"/>
                  <a:pt x="41604" y="8926"/>
                </a:cubicBezTo>
                <a:cubicBezTo>
                  <a:pt x="41631" y="8854"/>
                  <a:pt x="41509" y="8895"/>
                  <a:pt x="41487" y="8859"/>
                </a:cubicBezTo>
                <a:cubicBezTo>
                  <a:pt x="41567" y="8805"/>
                  <a:pt x="41650" y="8862"/>
                  <a:pt x="41722" y="8815"/>
                </a:cubicBezTo>
                <a:cubicBezTo>
                  <a:pt x="41739" y="8804"/>
                  <a:pt x="41750" y="8819"/>
                  <a:pt x="41750" y="8794"/>
                </a:cubicBezTo>
                <a:cubicBezTo>
                  <a:pt x="41755" y="8740"/>
                  <a:pt x="41787" y="8817"/>
                  <a:pt x="41780" y="8815"/>
                </a:cubicBezTo>
                <a:cubicBezTo>
                  <a:pt x="41826" y="8826"/>
                  <a:pt x="41907" y="8733"/>
                  <a:pt x="41986" y="8772"/>
                </a:cubicBezTo>
                <a:cubicBezTo>
                  <a:pt x="41892" y="8853"/>
                  <a:pt x="42022" y="8907"/>
                  <a:pt x="42161" y="8881"/>
                </a:cubicBezTo>
                <a:cubicBezTo>
                  <a:pt x="42166" y="8856"/>
                  <a:pt x="42155" y="8842"/>
                  <a:pt x="42132" y="8838"/>
                </a:cubicBezTo>
                <a:close/>
                <a:moveTo>
                  <a:pt x="33163" y="8794"/>
                </a:moveTo>
                <a:cubicBezTo>
                  <a:pt x="33169" y="8769"/>
                  <a:pt x="33193" y="8781"/>
                  <a:pt x="33193" y="8794"/>
                </a:cubicBezTo>
                <a:cubicBezTo>
                  <a:pt x="33168" y="8790"/>
                  <a:pt x="33165" y="8802"/>
                  <a:pt x="33163" y="8815"/>
                </a:cubicBezTo>
                <a:cubicBezTo>
                  <a:pt x="33026" y="8831"/>
                  <a:pt x="33026" y="8778"/>
                  <a:pt x="33163" y="8794"/>
                </a:cubicBezTo>
                <a:close/>
                <a:moveTo>
                  <a:pt x="42894" y="8750"/>
                </a:moveTo>
                <a:cubicBezTo>
                  <a:pt x="42975" y="8758"/>
                  <a:pt x="42896" y="8819"/>
                  <a:pt x="42835" y="8794"/>
                </a:cubicBezTo>
                <a:cubicBezTo>
                  <a:pt x="42835" y="8838"/>
                  <a:pt x="42835" y="8881"/>
                  <a:pt x="42835" y="8926"/>
                </a:cubicBezTo>
                <a:cubicBezTo>
                  <a:pt x="42757" y="8925"/>
                  <a:pt x="42668" y="8934"/>
                  <a:pt x="42630" y="8904"/>
                </a:cubicBezTo>
                <a:cubicBezTo>
                  <a:pt x="42643" y="8829"/>
                  <a:pt x="42709" y="8875"/>
                  <a:pt x="42659" y="8794"/>
                </a:cubicBezTo>
                <a:cubicBezTo>
                  <a:pt x="42770" y="8842"/>
                  <a:pt x="42802" y="8690"/>
                  <a:pt x="42806" y="8794"/>
                </a:cubicBezTo>
                <a:cubicBezTo>
                  <a:pt x="42830" y="8775"/>
                  <a:pt x="42886" y="8781"/>
                  <a:pt x="42894" y="8750"/>
                </a:cubicBezTo>
                <a:close/>
                <a:moveTo>
                  <a:pt x="37589" y="8772"/>
                </a:moveTo>
                <a:cubicBezTo>
                  <a:pt x="37533" y="8769"/>
                  <a:pt x="37602" y="8738"/>
                  <a:pt x="37619" y="8750"/>
                </a:cubicBezTo>
                <a:cubicBezTo>
                  <a:pt x="37620" y="8751"/>
                  <a:pt x="37617" y="8772"/>
                  <a:pt x="37619" y="8772"/>
                </a:cubicBezTo>
                <a:cubicBezTo>
                  <a:pt x="37648" y="8774"/>
                  <a:pt x="37710" y="8762"/>
                  <a:pt x="37735" y="8772"/>
                </a:cubicBezTo>
                <a:cubicBezTo>
                  <a:pt x="37856" y="8822"/>
                  <a:pt x="37663" y="8767"/>
                  <a:pt x="37648" y="8794"/>
                </a:cubicBezTo>
                <a:cubicBezTo>
                  <a:pt x="37617" y="8845"/>
                  <a:pt x="37817" y="8823"/>
                  <a:pt x="37735" y="8881"/>
                </a:cubicBezTo>
                <a:cubicBezTo>
                  <a:pt x="37687" y="8881"/>
                  <a:pt x="37638" y="8881"/>
                  <a:pt x="37589" y="8881"/>
                </a:cubicBezTo>
                <a:cubicBezTo>
                  <a:pt x="37606" y="8868"/>
                  <a:pt x="37658" y="8777"/>
                  <a:pt x="37589" y="8772"/>
                </a:cubicBezTo>
                <a:close/>
                <a:moveTo>
                  <a:pt x="33427" y="8815"/>
                </a:moveTo>
                <a:cubicBezTo>
                  <a:pt x="33437" y="8787"/>
                  <a:pt x="33479" y="8781"/>
                  <a:pt x="33486" y="8750"/>
                </a:cubicBezTo>
                <a:cubicBezTo>
                  <a:pt x="33518" y="8755"/>
                  <a:pt x="33506" y="8793"/>
                  <a:pt x="33544" y="8794"/>
                </a:cubicBezTo>
                <a:cubicBezTo>
                  <a:pt x="33543" y="8815"/>
                  <a:pt x="33508" y="8811"/>
                  <a:pt x="33486" y="8815"/>
                </a:cubicBezTo>
                <a:cubicBezTo>
                  <a:pt x="33474" y="8868"/>
                  <a:pt x="33619" y="8804"/>
                  <a:pt x="33574" y="8881"/>
                </a:cubicBezTo>
                <a:cubicBezTo>
                  <a:pt x="33482" y="8892"/>
                  <a:pt x="33496" y="8823"/>
                  <a:pt x="33427" y="8815"/>
                </a:cubicBezTo>
                <a:close/>
                <a:moveTo>
                  <a:pt x="53005" y="8727"/>
                </a:moveTo>
                <a:cubicBezTo>
                  <a:pt x="52987" y="8747"/>
                  <a:pt x="52870" y="8796"/>
                  <a:pt x="52860" y="8750"/>
                </a:cubicBezTo>
                <a:cubicBezTo>
                  <a:pt x="52786" y="8768"/>
                  <a:pt x="52745" y="8809"/>
                  <a:pt x="52655" y="8815"/>
                </a:cubicBezTo>
                <a:cubicBezTo>
                  <a:pt x="52689" y="8684"/>
                  <a:pt x="52824" y="8756"/>
                  <a:pt x="53005" y="8727"/>
                </a:cubicBezTo>
                <a:close/>
                <a:moveTo>
                  <a:pt x="41107" y="8727"/>
                </a:moveTo>
                <a:cubicBezTo>
                  <a:pt x="41087" y="8750"/>
                  <a:pt x="41039" y="8750"/>
                  <a:pt x="41047" y="8794"/>
                </a:cubicBezTo>
                <a:cubicBezTo>
                  <a:pt x="40974" y="8784"/>
                  <a:pt x="41046" y="8708"/>
                  <a:pt x="41107" y="8727"/>
                </a:cubicBezTo>
                <a:close/>
                <a:moveTo>
                  <a:pt x="38087" y="8727"/>
                </a:moveTo>
                <a:cubicBezTo>
                  <a:pt x="38141" y="8745"/>
                  <a:pt x="38070" y="8751"/>
                  <a:pt x="38029" y="8750"/>
                </a:cubicBezTo>
                <a:cubicBezTo>
                  <a:pt x="38025" y="8788"/>
                  <a:pt x="38064" y="8796"/>
                  <a:pt x="38058" y="8838"/>
                </a:cubicBezTo>
                <a:cubicBezTo>
                  <a:pt x="38015" y="8819"/>
                  <a:pt x="37965" y="8805"/>
                  <a:pt x="37970" y="8750"/>
                </a:cubicBezTo>
                <a:cubicBezTo>
                  <a:pt x="38023" y="8753"/>
                  <a:pt x="38032" y="8723"/>
                  <a:pt x="38087" y="8727"/>
                </a:cubicBezTo>
                <a:close/>
                <a:moveTo>
                  <a:pt x="55409" y="8727"/>
                </a:moveTo>
                <a:cubicBezTo>
                  <a:pt x="55417" y="8723"/>
                  <a:pt x="55442" y="8694"/>
                  <a:pt x="55468" y="8706"/>
                </a:cubicBezTo>
                <a:cubicBezTo>
                  <a:pt x="55551" y="8740"/>
                  <a:pt x="55424" y="8705"/>
                  <a:pt x="55409" y="8750"/>
                </a:cubicBezTo>
                <a:cubicBezTo>
                  <a:pt x="55396" y="8790"/>
                  <a:pt x="55402" y="8792"/>
                  <a:pt x="55380" y="8772"/>
                </a:cubicBezTo>
                <a:cubicBezTo>
                  <a:pt x="55383" y="8774"/>
                  <a:pt x="55324" y="8733"/>
                  <a:pt x="55322" y="8750"/>
                </a:cubicBezTo>
                <a:cubicBezTo>
                  <a:pt x="55328" y="8715"/>
                  <a:pt x="55379" y="8743"/>
                  <a:pt x="55409" y="8727"/>
                </a:cubicBezTo>
                <a:close/>
                <a:moveTo>
                  <a:pt x="50808" y="8706"/>
                </a:moveTo>
                <a:cubicBezTo>
                  <a:pt x="50793" y="8676"/>
                  <a:pt x="50953" y="8696"/>
                  <a:pt x="50925" y="8750"/>
                </a:cubicBezTo>
                <a:cubicBezTo>
                  <a:pt x="50833" y="8775"/>
                  <a:pt x="50853" y="8715"/>
                  <a:pt x="50808" y="8706"/>
                </a:cubicBezTo>
                <a:close/>
                <a:moveTo>
                  <a:pt x="45180" y="8750"/>
                </a:moveTo>
                <a:cubicBezTo>
                  <a:pt x="45171" y="8714"/>
                  <a:pt x="45208" y="8712"/>
                  <a:pt x="45210" y="8684"/>
                </a:cubicBezTo>
                <a:cubicBezTo>
                  <a:pt x="45264" y="8686"/>
                  <a:pt x="45228" y="8758"/>
                  <a:pt x="45267" y="8772"/>
                </a:cubicBezTo>
                <a:cubicBezTo>
                  <a:pt x="45237" y="8847"/>
                  <a:pt x="45259" y="8711"/>
                  <a:pt x="45180" y="8750"/>
                </a:cubicBezTo>
                <a:close/>
                <a:moveTo>
                  <a:pt x="43070" y="8684"/>
                </a:moveTo>
                <a:cubicBezTo>
                  <a:pt x="43103" y="8688"/>
                  <a:pt x="43086" y="8706"/>
                  <a:pt x="43070" y="8706"/>
                </a:cubicBezTo>
                <a:cubicBezTo>
                  <a:pt x="43074" y="8754"/>
                  <a:pt x="43144" y="8753"/>
                  <a:pt x="43216" y="8750"/>
                </a:cubicBezTo>
                <a:cubicBezTo>
                  <a:pt x="43250" y="8742"/>
                  <a:pt x="43290" y="8711"/>
                  <a:pt x="43245" y="8706"/>
                </a:cubicBezTo>
                <a:cubicBezTo>
                  <a:pt x="43259" y="8673"/>
                  <a:pt x="43272" y="8708"/>
                  <a:pt x="43304" y="8706"/>
                </a:cubicBezTo>
                <a:cubicBezTo>
                  <a:pt x="43412" y="8706"/>
                  <a:pt x="43519" y="8706"/>
                  <a:pt x="43627" y="8706"/>
                </a:cubicBezTo>
                <a:cubicBezTo>
                  <a:pt x="43635" y="8740"/>
                  <a:pt x="43599" y="8743"/>
                  <a:pt x="43598" y="8772"/>
                </a:cubicBezTo>
                <a:cubicBezTo>
                  <a:pt x="43641" y="8772"/>
                  <a:pt x="43729" y="8681"/>
                  <a:pt x="43715" y="8772"/>
                </a:cubicBezTo>
                <a:cubicBezTo>
                  <a:pt x="43792" y="8778"/>
                  <a:pt x="43811" y="8740"/>
                  <a:pt x="43803" y="8684"/>
                </a:cubicBezTo>
                <a:cubicBezTo>
                  <a:pt x="43848" y="8715"/>
                  <a:pt x="43864" y="8769"/>
                  <a:pt x="43861" y="8838"/>
                </a:cubicBezTo>
                <a:cubicBezTo>
                  <a:pt x="43886" y="8842"/>
                  <a:pt x="43889" y="8829"/>
                  <a:pt x="43890" y="8815"/>
                </a:cubicBezTo>
                <a:cubicBezTo>
                  <a:pt x="43964" y="8824"/>
                  <a:pt x="43863" y="8878"/>
                  <a:pt x="43803" y="8859"/>
                </a:cubicBezTo>
                <a:cubicBezTo>
                  <a:pt x="43800" y="8844"/>
                  <a:pt x="43842" y="8835"/>
                  <a:pt x="43832" y="8815"/>
                </a:cubicBezTo>
                <a:cubicBezTo>
                  <a:pt x="43813" y="8780"/>
                  <a:pt x="43659" y="8769"/>
                  <a:pt x="43686" y="8838"/>
                </a:cubicBezTo>
                <a:cubicBezTo>
                  <a:pt x="43624" y="8824"/>
                  <a:pt x="43602" y="8782"/>
                  <a:pt x="43509" y="8794"/>
                </a:cubicBezTo>
                <a:cubicBezTo>
                  <a:pt x="43504" y="8812"/>
                  <a:pt x="43521" y="8814"/>
                  <a:pt x="43539" y="8815"/>
                </a:cubicBezTo>
                <a:cubicBezTo>
                  <a:pt x="43532" y="8843"/>
                  <a:pt x="43480" y="8838"/>
                  <a:pt x="43480" y="8815"/>
                </a:cubicBezTo>
                <a:cubicBezTo>
                  <a:pt x="43480" y="8787"/>
                  <a:pt x="43393" y="8768"/>
                  <a:pt x="43363" y="8838"/>
                </a:cubicBezTo>
                <a:cubicBezTo>
                  <a:pt x="43319" y="8812"/>
                  <a:pt x="43239" y="8760"/>
                  <a:pt x="43216" y="8838"/>
                </a:cubicBezTo>
                <a:cubicBezTo>
                  <a:pt x="43184" y="8849"/>
                  <a:pt x="43199" y="8796"/>
                  <a:pt x="43188" y="8794"/>
                </a:cubicBezTo>
                <a:cubicBezTo>
                  <a:pt x="43097" y="8777"/>
                  <a:pt x="42944" y="8829"/>
                  <a:pt x="42982" y="8706"/>
                </a:cubicBezTo>
                <a:cubicBezTo>
                  <a:pt x="43024" y="8708"/>
                  <a:pt x="43064" y="8709"/>
                  <a:pt x="43070" y="8684"/>
                </a:cubicBezTo>
                <a:close/>
                <a:moveTo>
                  <a:pt x="51950" y="8706"/>
                </a:moveTo>
                <a:cubicBezTo>
                  <a:pt x="52029" y="8702"/>
                  <a:pt x="52070" y="8712"/>
                  <a:pt x="52127" y="8706"/>
                </a:cubicBezTo>
                <a:cubicBezTo>
                  <a:pt x="52198" y="8699"/>
                  <a:pt x="52235" y="8649"/>
                  <a:pt x="52303" y="8684"/>
                </a:cubicBezTo>
                <a:cubicBezTo>
                  <a:pt x="52255" y="8765"/>
                  <a:pt x="51986" y="8681"/>
                  <a:pt x="51950" y="8772"/>
                </a:cubicBezTo>
                <a:cubicBezTo>
                  <a:pt x="51908" y="8762"/>
                  <a:pt x="51962" y="8743"/>
                  <a:pt x="51950" y="8706"/>
                </a:cubicBezTo>
                <a:close/>
                <a:moveTo>
                  <a:pt x="41898" y="8684"/>
                </a:moveTo>
                <a:cubicBezTo>
                  <a:pt x="41902" y="8634"/>
                  <a:pt x="41972" y="8712"/>
                  <a:pt x="42044" y="8684"/>
                </a:cubicBezTo>
                <a:cubicBezTo>
                  <a:pt x="42041" y="8726"/>
                  <a:pt x="41947" y="8699"/>
                  <a:pt x="41957" y="8750"/>
                </a:cubicBezTo>
                <a:cubicBezTo>
                  <a:pt x="41914" y="8745"/>
                  <a:pt x="41946" y="8684"/>
                  <a:pt x="41898" y="8684"/>
                </a:cubicBezTo>
                <a:close/>
                <a:moveTo>
                  <a:pt x="52800" y="8661"/>
                </a:moveTo>
                <a:cubicBezTo>
                  <a:pt x="52843" y="8597"/>
                  <a:pt x="52823" y="8713"/>
                  <a:pt x="52742" y="8684"/>
                </a:cubicBezTo>
                <a:cubicBezTo>
                  <a:pt x="52688" y="8666"/>
                  <a:pt x="52761" y="8660"/>
                  <a:pt x="52800" y="8661"/>
                </a:cubicBezTo>
                <a:close/>
                <a:moveTo>
                  <a:pt x="37061" y="8727"/>
                </a:moveTo>
                <a:cubicBezTo>
                  <a:pt x="37041" y="8755"/>
                  <a:pt x="36988" y="8738"/>
                  <a:pt x="36944" y="8750"/>
                </a:cubicBezTo>
                <a:cubicBezTo>
                  <a:pt x="36898" y="8763"/>
                  <a:pt x="36869" y="8813"/>
                  <a:pt x="36797" y="8794"/>
                </a:cubicBezTo>
                <a:cubicBezTo>
                  <a:pt x="36755" y="8804"/>
                  <a:pt x="36800" y="8812"/>
                  <a:pt x="36797" y="8838"/>
                </a:cubicBezTo>
                <a:cubicBezTo>
                  <a:pt x="36806" y="8873"/>
                  <a:pt x="36770" y="8875"/>
                  <a:pt x="36769" y="8904"/>
                </a:cubicBezTo>
                <a:cubicBezTo>
                  <a:pt x="36684" y="8911"/>
                  <a:pt x="36737" y="8812"/>
                  <a:pt x="36680" y="8794"/>
                </a:cubicBezTo>
                <a:cubicBezTo>
                  <a:pt x="36619" y="8773"/>
                  <a:pt x="36635" y="8794"/>
                  <a:pt x="36651" y="8750"/>
                </a:cubicBezTo>
                <a:cubicBezTo>
                  <a:pt x="36591" y="8699"/>
                  <a:pt x="36397" y="8733"/>
                  <a:pt x="36358" y="8772"/>
                </a:cubicBezTo>
                <a:cubicBezTo>
                  <a:pt x="36265" y="8735"/>
                  <a:pt x="36448" y="8725"/>
                  <a:pt x="36388" y="8639"/>
                </a:cubicBezTo>
                <a:cubicBezTo>
                  <a:pt x="36425" y="8648"/>
                  <a:pt x="36433" y="8678"/>
                  <a:pt x="36475" y="8684"/>
                </a:cubicBezTo>
                <a:cubicBezTo>
                  <a:pt x="36536" y="8694"/>
                  <a:pt x="36553" y="8645"/>
                  <a:pt x="36593" y="8639"/>
                </a:cubicBezTo>
                <a:cubicBezTo>
                  <a:pt x="36672" y="8628"/>
                  <a:pt x="36759" y="8679"/>
                  <a:pt x="36856" y="8639"/>
                </a:cubicBezTo>
                <a:cubicBezTo>
                  <a:pt x="36877" y="8686"/>
                  <a:pt x="36820" y="8669"/>
                  <a:pt x="36797" y="8684"/>
                </a:cubicBezTo>
                <a:cubicBezTo>
                  <a:pt x="36765" y="8705"/>
                  <a:pt x="36750" y="8762"/>
                  <a:pt x="36680" y="8750"/>
                </a:cubicBezTo>
                <a:cubicBezTo>
                  <a:pt x="36690" y="8827"/>
                  <a:pt x="36749" y="8733"/>
                  <a:pt x="36769" y="8727"/>
                </a:cubicBezTo>
                <a:cubicBezTo>
                  <a:pt x="36793" y="8720"/>
                  <a:pt x="36831" y="8736"/>
                  <a:pt x="36856" y="8727"/>
                </a:cubicBezTo>
                <a:cubicBezTo>
                  <a:pt x="36901" y="8712"/>
                  <a:pt x="36902" y="8684"/>
                  <a:pt x="36944" y="8661"/>
                </a:cubicBezTo>
                <a:cubicBezTo>
                  <a:pt x="36955" y="8656"/>
                  <a:pt x="36995" y="8669"/>
                  <a:pt x="37003" y="8661"/>
                </a:cubicBezTo>
                <a:cubicBezTo>
                  <a:pt x="37006" y="8660"/>
                  <a:pt x="37000" y="8640"/>
                  <a:pt x="37003" y="8639"/>
                </a:cubicBezTo>
                <a:cubicBezTo>
                  <a:pt x="37044" y="8628"/>
                  <a:pt x="37118" y="8658"/>
                  <a:pt x="37120" y="8618"/>
                </a:cubicBezTo>
                <a:cubicBezTo>
                  <a:pt x="37149" y="8618"/>
                  <a:pt x="37143" y="8645"/>
                  <a:pt x="37149" y="8661"/>
                </a:cubicBezTo>
                <a:cubicBezTo>
                  <a:pt x="37095" y="8706"/>
                  <a:pt x="37105" y="8667"/>
                  <a:pt x="37120" y="8750"/>
                </a:cubicBezTo>
                <a:cubicBezTo>
                  <a:pt x="37124" y="8769"/>
                  <a:pt x="37130" y="8820"/>
                  <a:pt x="37120" y="8838"/>
                </a:cubicBezTo>
                <a:cubicBezTo>
                  <a:pt x="37118" y="8840"/>
                  <a:pt x="37092" y="8835"/>
                  <a:pt x="37090" y="8838"/>
                </a:cubicBezTo>
                <a:cubicBezTo>
                  <a:pt x="37078" y="8863"/>
                  <a:pt x="37098" y="8874"/>
                  <a:pt x="37061" y="8881"/>
                </a:cubicBezTo>
                <a:cubicBezTo>
                  <a:pt x="37043" y="8886"/>
                  <a:pt x="37021" y="8878"/>
                  <a:pt x="37003" y="8881"/>
                </a:cubicBezTo>
                <a:cubicBezTo>
                  <a:pt x="37016" y="8854"/>
                  <a:pt x="37041" y="8836"/>
                  <a:pt x="37090" y="8838"/>
                </a:cubicBezTo>
                <a:cubicBezTo>
                  <a:pt x="37100" y="8787"/>
                  <a:pt x="37086" y="8753"/>
                  <a:pt x="37061" y="8727"/>
                </a:cubicBezTo>
                <a:close/>
                <a:moveTo>
                  <a:pt x="34599" y="8727"/>
                </a:moveTo>
                <a:cubicBezTo>
                  <a:pt x="34624" y="8743"/>
                  <a:pt x="34793" y="8739"/>
                  <a:pt x="34804" y="8706"/>
                </a:cubicBezTo>
                <a:cubicBezTo>
                  <a:pt x="34734" y="8689"/>
                  <a:pt x="34663" y="8688"/>
                  <a:pt x="34599" y="8727"/>
                </a:cubicBezTo>
                <a:close/>
                <a:moveTo>
                  <a:pt x="35244" y="8661"/>
                </a:moveTo>
                <a:cubicBezTo>
                  <a:pt x="35135" y="8701"/>
                  <a:pt x="35417" y="8708"/>
                  <a:pt x="35361" y="8661"/>
                </a:cubicBezTo>
                <a:cubicBezTo>
                  <a:pt x="35333" y="8647"/>
                  <a:pt x="35303" y="8640"/>
                  <a:pt x="35244" y="8661"/>
                </a:cubicBezTo>
                <a:close/>
                <a:moveTo>
                  <a:pt x="34453" y="8684"/>
                </a:moveTo>
                <a:cubicBezTo>
                  <a:pt x="34394" y="8655"/>
                  <a:pt x="34510" y="8690"/>
                  <a:pt x="34540" y="8684"/>
                </a:cubicBezTo>
                <a:cubicBezTo>
                  <a:pt x="34582" y="8675"/>
                  <a:pt x="34557" y="8616"/>
                  <a:pt x="34658" y="8639"/>
                </a:cubicBezTo>
                <a:cubicBezTo>
                  <a:pt x="34667" y="8642"/>
                  <a:pt x="34698" y="8661"/>
                  <a:pt x="34687" y="8661"/>
                </a:cubicBezTo>
                <a:cubicBezTo>
                  <a:pt x="34710" y="8661"/>
                  <a:pt x="34719" y="8642"/>
                  <a:pt x="34746" y="8639"/>
                </a:cubicBezTo>
                <a:cubicBezTo>
                  <a:pt x="34949" y="8623"/>
                  <a:pt x="35197" y="8662"/>
                  <a:pt x="35361" y="8618"/>
                </a:cubicBezTo>
                <a:cubicBezTo>
                  <a:pt x="35384" y="8660"/>
                  <a:pt x="35449" y="8633"/>
                  <a:pt x="35390" y="8684"/>
                </a:cubicBezTo>
                <a:cubicBezTo>
                  <a:pt x="35451" y="8697"/>
                  <a:pt x="35583" y="8657"/>
                  <a:pt x="35596" y="8706"/>
                </a:cubicBezTo>
                <a:cubicBezTo>
                  <a:pt x="35625" y="8772"/>
                  <a:pt x="35530" y="8745"/>
                  <a:pt x="35479" y="8750"/>
                </a:cubicBezTo>
                <a:cubicBezTo>
                  <a:pt x="35475" y="8788"/>
                  <a:pt x="35514" y="8796"/>
                  <a:pt x="35508" y="8838"/>
                </a:cubicBezTo>
                <a:cubicBezTo>
                  <a:pt x="35579" y="8847"/>
                  <a:pt x="35572" y="8797"/>
                  <a:pt x="35654" y="8815"/>
                </a:cubicBezTo>
                <a:cubicBezTo>
                  <a:pt x="35664" y="8896"/>
                  <a:pt x="35548" y="8882"/>
                  <a:pt x="35479" y="8904"/>
                </a:cubicBezTo>
                <a:cubicBezTo>
                  <a:pt x="35491" y="8857"/>
                  <a:pt x="35459" y="8845"/>
                  <a:pt x="35449" y="8815"/>
                </a:cubicBezTo>
                <a:cubicBezTo>
                  <a:pt x="35367" y="8820"/>
                  <a:pt x="35413" y="8920"/>
                  <a:pt x="35303" y="8904"/>
                </a:cubicBezTo>
                <a:cubicBezTo>
                  <a:pt x="35330" y="8865"/>
                  <a:pt x="35369" y="8835"/>
                  <a:pt x="35420" y="8815"/>
                </a:cubicBezTo>
                <a:cubicBezTo>
                  <a:pt x="35411" y="8785"/>
                  <a:pt x="35347" y="8797"/>
                  <a:pt x="35303" y="8794"/>
                </a:cubicBezTo>
                <a:cubicBezTo>
                  <a:pt x="35338" y="8768"/>
                  <a:pt x="35314" y="8738"/>
                  <a:pt x="35303" y="8772"/>
                </a:cubicBezTo>
                <a:cubicBezTo>
                  <a:pt x="35283" y="8780"/>
                  <a:pt x="35264" y="8688"/>
                  <a:pt x="35244" y="8706"/>
                </a:cubicBezTo>
                <a:cubicBezTo>
                  <a:pt x="35205" y="8742"/>
                  <a:pt x="35219" y="8693"/>
                  <a:pt x="35185" y="8684"/>
                </a:cubicBezTo>
                <a:cubicBezTo>
                  <a:pt x="35159" y="8677"/>
                  <a:pt x="35125" y="8688"/>
                  <a:pt x="35098" y="8684"/>
                </a:cubicBezTo>
                <a:cubicBezTo>
                  <a:pt x="35053" y="8676"/>
                  <a:pt x="35005" y="8649"/>
                  <a:pt x="34922" y="8684"/>
                </a:cubicBezTo>
                <a:cubicBezTo>
                  <a:pt x="34888" y="8686"/>
                  <a:pt x="34897" y="8724"/>
                  <a:pt x="34893" y="8750"/>
                </a:cubicBezTo>
                <a:cubicBezTo>
                  <a:pt x="34811" y="8763"/>
                  <a:pt x="34722" y="8751"/>
                  <a:pt x="34658" y="8772"/>
                </a:cubicBezTo>
                <a:cubicBezTo>
                  <a:pt x="34626" y="8782"/>
                  <a:pt x="34629" y="8825"/>
                  <a:pt x="34570" y="8815"/>
                </a:cubicBezTo>
                <a:cubicBezTo>
                  <a:pt x="34567" y="8755"/>
                  <a:pt x="34619" y="8772"/>
                  <a:pt x="34570" y="8727"/>
                </a:cubicBezTo>
                <a:cubicBezTo>
                  <a:pt x="34542" y="8728"/>
                  <a:pt x="34547" y="8754"/>
                  <a:pt x="34540" y="8772"/>
                </a:cubicBezTo>
                <a:cubicBezTo>
                  <a:pt x="34408" y="8745"/>
                  <a:pt x="34365" y="8853"/>
                  <a:pt x="34277" y="8794"/>
                </a:cubicBezTo>
                <a:cubicBezTo>
                  <a:pt x="34304" y="8740"/>
                  <a:pt x="34461" y="8718"/>
                  <a:pt x="34511" y="8750"/>
                </a:cubicBezTo>
                <a:cubicBezTo>
                  <a:pt x="34528" y="8701"/>
                  <a:pt x="34455" y="8718"/>
                  <a:pt x="34453" y="8684"/>
                </a:cubicBezTo>
                <a:close/>
                <a:moveTo>
                  <a:pt x="52420" y="8618"/>
                </a:moveTo>
                <a:cubicBezTo>
                  <a:pt x="52408" y="8589"/>
                  <a:pt x="52571" y="8628"/>
                  <a:pt x="52567" y="8618"/>
                </a:cubicBezTo>
                <a:cubicBezTo>
                  <a:pt x="52579" y="8645"/>
                  <a:pt x="52465" y="8629"/>
                  <a:pt x="52479" y="8661"/>
                </a:cubicBezTo>
                <a:cubicBezTo>
                  <a:pt x="52447" y="8657"/>
                  <a:pt x="52459" y="8618"/>
                  <a:pt x="52420" y="8618"/>
                </a:cubicBezTo>
                <a:close/>
                <a:moveTo>
                  <a:pt x="50603" y="8595"/>
                </a:moveTo>
                <a:cubicBezTo>
                  <a:pt x="50673" y="8615"/>
                  <a:pt x="50539" y="8663"/>
                  <a:pt x="50485" y="8661"/>
                </a:cubicBezTo>
                <a:cubicBezTo>
                  <a:pt x="50485" y="8639"/>
                  <a:pt x="50485" y="8618"/>
                  <a:pt x="50485" y="8595"/>
                </a:cubicBezTo>
                <a:cubicBezTo>
                  <a:pt x="50552" y="8565"/>
                  <a:pt x="50596" y="8652"/>
                  <a:pt x="50603" y="8595"/>
                </a:cubicBezTo>
                <a:close/>
                <a:moveTo>
                  <a:pt x="42396" y="8595"/>
                </a:moveTo>
                <a:cubicBezTo>
                  <a:pt x="42484" y="8595"/>
                  <a:pt x="42572" y="8595"/>
                  <a:pt x="42659" y="8595"/>
                </a:cubicBezTo>
                <a:cubicBezTo>
                  <a:pt x="42619" y="8654"/>
                  <a:pt x="42411" y="8585"/>
                  <a:pt x="42366" y="8639"/>
                </a:cubicBezTo>
                <a:cubicBezTo>
                  <a:pt x="42310" y="8621"/>
                  <a:pt x="42398" y="8627"/>
                  <a:pt x="42396" y="8595"/>
                </a:cubicBezTo>
                <a:close/>
                <a:moveTo>
                  <a:pt x="53973" y="8574"/>
                </a:moveTo>
                <a:cubicBezTo>
                  <a:pt x="54025" y="8571"/>
                  <a:pt x="54036" y="8600"/>
                  <a:pt x="54091" y="8595"/>
                </a:cubicBezTo>
                <a:cubicBezTo>
                  <a:pt x="54037" y="8630"/>
                  <a:pt x="54000" y="8675"/>
                  <a:pt x="53886" y="8661"/>
                </a:cubicBezTo>
                <a:cubicBezTo>
                  <a:pt x="53914" y="8632"/>
                  <a:pt x="53964" y="8619"/>
                  <a:pt x="53973" y="8574"/>
                </a:cubicBezTo>
                <a:close/>
                <a:moveTo>
                  <a:pt x="43480" y="8574"/>
                </a:moveTo>
                <a:cubicBezTo>
                  <a:pt x="43485" y="8618"/>
                  <a:pt x="43337" y="8616"/>
                  <a:pt x="43275" y="8618"/>
                </a:cubicBezTo>
                <a:cubicBezTo>
                  <a:pt x="43208" y="8619"/>
                  <a:pt x="43215" y="8655"/>
                  <a:pt x="43245" y="8595"/>
                </a:cubicBezTo>
                <a:cubicBezTo>
                  <a:pt x="43356" y="8613"/>
                  <a:pt x="43386" y="8568"/>
                  <a:pt x="43480" y="8574"/>
                </a:cubicBezTo>
                <a:close/>
                <a:moveTo>
                  <a:pt x="38380" y="8639"/>
                </a:moveTo>
                <a:cubicBezTo>
                  <a:pt x="38407" y="8586"/>
                  <a:pt x="38498" y="8582"/>
                  <a:pt x="38586" y="8574"/>
                </a:cubicBezTo>
                <a:cubicBezTo>
                  <a:pt x="38615" y="8648"/>
                  <a:pt x="38494" y="8608"/>
                  <a:pt x="38439" y="8618"/>
                </a:cubicBezTo>
                <a:cubicBezTo>
                  <a:pt x="38433" y="8636"/>
                  <a:pt x="38450" y="8639"/>
                  <a:pt x="38469" y="8639"/>
                </a:cubicBezTo>
                <a:cubicBezTo>
                  <a:pt x="38455" y="8672"/>
                  <a:pt x="38431" y="8631"/>
                  <a:pt x="38380" y="8639"/>
                </a:cubicBezTo>
                <a:close/>
                <a:moveTo>
                  <a:pt x="52948" y="8574"/>
                </a:moveTo>
                <a:cubicBezTo>
                  <a:pt x="52990" y="8508"/>
                  <a:pt x="52969" y="8625"/>
                  <a:pt x="52888" y="8595"/>
                </a:cubicBezTo>
                <a:cubicBezTo>
                  <a:pt x="52836" y="8579"/>
                  <a:pt x="52905" y="8572"/>
                  <a:pt x="52948" y="8574"/>
                </a:cubicBezTo>
                <a:close/>
                <a:moveTo>
                  <a:pt x="54442" y="8507"/>
                </a:moveTo>
                <a:cubicBezTo>
                  <a:pt x="54452" y="8495"/>
                  <a:pt x="54470" y="8459"/>
                  <a:pt x="54501" y="8463"/>
                </a:cubicBezTo>
                <a:cubicBezTo>
                  <a:pt x="54506" y="8464"/>
                  <a:pt x="54496" y="8504"/>
                  <a:pt x="54501" y="8507"/>
                </a:cubicBezTo>
                <a:cubicBezTo>
                  <a:pt x="54528" y="8528"/>
                  <a:pt x="54570" y="8472"/>
                  <a:pt x="54588" y="8486"/>
                </a:cubicBezTo>
                <a:cubicBezTo>
                  <a:pt x="54600" y="8495"/>
                  <a:pt x="54533" y="8544"/>
                  <a:pt x="54501" y="8529"/>
                </a:cubicBezTo>
                <a:cubicBezTo>
                  <a:pt x="54500" y="8508"/>
                  <a:pt x="54464" y="8513"/>
                  <a:pt x="54442" y="8507"/>
                </a:cubicBezTo>
                <a:close/>
                <a:moveTo>
                  <a:pt x="39289" y="8111"/>
                </a:moveTo>
                <a:cubicBezTo>
                  <a:pt x="39222" y="8060"/>
                  <a:pt x="39380" y="8119"/>
                  <a:pt x="39435" y="8111"/>
                </a:cubicBezTo>
                <a:cubicBezTo>
                  <a:pt x="39411" y="8176"/>
                  <a:pt x="39341" y="8098"/>
                  <a:pt x="39289" y="8111"/>
                </a:cubicBezTo>
                <a:close/>
                <a:moveTo>
                  <a:pt x="43949" y="8111"/>
                </a:moveTo>
                <a:cubicBezTo>
                  <a:pt x="43902" y="8114"/>
                  <a:pt x="43898" y="8094"/>
                  <a:pt x="43861" y="8089"/>
                </a:cubicBezTo>
                <a:cubicBezTo>
                  <a:pt x="43818" y="8083"/>
                  <a:pt x="43818" y="8111"/>
                  <a:pt x="43803" y="8111"/>
                </a:cubicBezTo>
                <a:cubicBezTo>
                  <a:pt x="43781" y="8112"/>
                  <a:pt x="43710" y="8065"/>
                  <a:pt x="43715" y="8155"/>
                </a:cubicBezTo>
                <a:cubicBezTo>
                  <a:pt x="43600" y="8129"/>
                  <a:pt x="43707" y="8098"/>
                  <a:pt x="43744" y="8067"/>
                </a:cubicBezTo>
                <a:cubicBezTo>
                  <a:pt x="43810" y="8083"/>
                  <a:pt x="43972" y="8027"/>
                  <a:pt x="43949" y="8111"/>
                </a:cubicBezTo>
                <a:close/>
                <a:moveTo>
                  <a:pt x="56113" y="7979"/>
                </a:moveTo>
                <a:cubicBezTo>
                  <a:pt x="56056" y="7964"/>
                  <a:pt x="56144" y="7945"/>
                  <a:pt x="56143" y="7979"/>
                </a:cubicBezTo>
                <a:cubicBezTo>
                  <a:pt x="56200" y="7936"/>
                  <a:pt x="56310" y="7965"/>
                  <a:pt x="56377" y="7979"/>
                </a:cubicBezTo>
                <a:cubicBezTo>
                  <a:pt x="56356" y="8059"/>
                  <a:pt x="56146" y="8023"/>
                  <a:pt x="56113" y="7979"/>
                </a:cubicBezTo>
                <a:close/>
                <a:moveTo>
                  <a:pt x="56962" y="8001"/>
                </a:moveTo>
                <a:cubicBezTo>
                  <a:pt x="57038" y="7999"/>
                  <a:pt x="57114" y="7997"/>
                  <a:pt x="57110" y="7935"/>
                </a:cubicBezTo>
                <a:cubicBezTo>
                  <a:pt x="57040" y="7942"/>
                  <a:pt x="56983" y="7958"/>
                  <a:pt x="56962" y="8001"/>
                </a:cubicBezTo>
                <a:close/>
                <a:moveTo>
                  <a:pt x="57404" y="7759"/>
                </a:moveTo>
                <a:cubicBezTo>
                  <a:pt x="57380" y="7892"/>
                  <a:pt x="57537" y="7774"/>
                  <a:pt x="57404" y="7759"/>
                </a:cubicBezTo>
                <a:close/>
                <a:moveTo>
                  <a:pt x="57198" y="7649"/>
                </a:moveTo>
                <a:cubicBezTo>
                  <a:pt x="57161" y="7720"/>
                  <a:pt x="57292" y="7666"/>
                  <a:pt x="57256" y="7736"/>
                </a:cubicBezTo>
                <a:cubicBezTo>
                  <a:pt x="57182" y="7705"/>
                  <a:pt x="57140" y="7684"/>
                  <a:pt x="57050" y="7715"/>
                </a:cubicBezTo>
                <a:cubicBezTo>
                  <a:pt x="57062" y="7644"/>
                  <a:pt x="57204" y="7599"/>
                  <a:pt x="57286" y="7649"/>
                </a:cubicBezTo>
                <a:cubicBezTo>
                  <a:pt x="57362" y="7573"/>
                  <a:pt x="57583" y="7555"/>
                  <a:pt x="57783" y="7583"/>
                </a:cubicBezTo>
                <a:cubicBezTo>
                  <a:pt x="57757" y="7579"/>
                  <a:pt x="57871" y="7630"/>
                  <a:pt x="57930" y="7605"/>
                </a:cubicBezTo>
                <a:cubicBezTo>
                  <a:pt x="57914" y="7674"/>
                  <a:pt x="57820" y="7684"/>
                  <a:pt x="57724" y="7693"/>
                </a:cubicBezTo>
                <a:cubicBezTo>
                  <a:pt x="57682" y="7702"/>
                  <a:pt x="57727" y="7713"/>
                  <a:pt x="57724" y="7736"/>
                </a:cubicBezTo>
                <a:cubicBezTo>
                  <a:pt x="57680" y="7739"/>
                  <a:pt x="57724" y="7762"/>
                  <a:pt x="57724" y="7759"/>
                </a:cubicBezTo>
                <a:cubicBezTo>
                  <a:pt x="57709" y="7804"/>
                  <a:pt x="57648" y="7817"/>
                  <a:pt x="57637" y="7869"/>
                </a:cubicBezTo>
                <a:cubicBezTo>
                  <a:pt x="57609" y="7868"/>
                  <a:pt x="57614" y="7842"/>
                  <a:pt x="57608" y="7825"/>
                </a:cubicBezTo>
                <a:cubicBezTo>
                  <a:pt x="57546" y="7831"/>
                  <a:pt x="57549" y="7883"/>
                  <a:pt x="57519" y="7913"/>
                </a:cubicBezTo>
                <a:cubicBezTo>
                  <a:pt x="57485" y="7909"/>
                  <a:pt x="57495" y="7873"/>
                  <a:pt x="57489" y="7847"/>
                </a:cubicBezTo>
                <a:cubicBezTo>
                  <a:pt x="57422" y="7823"/>
                  <a:pt x="57411" y="7900"/>
                  <a:pt x="57374" y="7913"/>
                </a:cubicBezTo>
                <a:cubicBezTo>
                  <a:pt x="57323" y="7931"/>
                  <a:pt x="57264" y="7898"/>
                  <a:pt x="57226" y="7935"/>
                </a:cubicBezTo>
                <a:cubicBezTo>
                  <a:pt x="57274" y="8008"/>
                  <a:pt x="57220" y="8020"/>
                  <a:pt x="57226" y="8111"/>
                </a:cubicBezTo>
                <a:cubicBezTo>
                  <a:pt x="57184" y="8162"/>
                  <a:pt x="57134" y="8068"/>
                  <a:pt x="57139" y="8155"/>
                </a:cubicBezTo>
                <a:cubicBezTo>
                  <a:pt x="57084" y="8153"/>
                  <a:pt x="57118" y="8083"/>
                  <a:pt x="57050" y="8089"/>
                </a:cubicBezTo>
                <a:cubicBezTo>
                  <a:pt x="57011" y="8093"/>
                  <a:pt x="56996" y="8180"/>
                  <a:pt x="56992" y="8089"/>
                </a:cubicBezTo>
                <a:cubicBezTo>
                  <a:pt x="56966" y="8099"/>
                  <a:pt x="56940" y="8108"/>
                  <a:pt x="56934" y="8134"/>
                </a:cubicBezTo>
                <a:cubicBezTo>
                  <a:pt x="56952" y="8179"/>
                  <a:pt x="57082" y="8140"/>
                  <a:pt x="57050" y="8222"/>
                </a:cubicBezTo>
                <a:cubicBezTo>
                  <a:pt x="57024" y="8208"/>
                  <a:pt x="56925" y="8238"/>
                  <a:pt x="56904" y="8222"/>
                </a:cubicBezTo>
                <a:cubicBezTo>
                  <a:pt x="56902" y="8220"/>
                  <a:pt x="56907" y="8200"/>
                  <a:pt x="56904" y="8200"/>
                </a:cubicBezTo>
                <a:cubicBezTo>
                  <a:pt x="56875" y="8196"/>
                  <a:pt x="56842" y="8221"/>
                  <a:pt x="56845" y="8222"/>
                </a:cubicBezTo>
                <a:cubicBezTo>
                  <a:pt x="56841" y="8221"/>
                  <a:pt x="56747" y="8127"/>
                  <a:pt x="56699" y="8200"/>
                </a:cubicBezTo>
                <a:cubicBezTo>
                  <a:pt x="56651" y="8177"/>
                  <a:pt x="56631" y="8141"/>
                  <a:pt x="56669" y="8111"/>
                </a:cubicBezTo>
                <a:cubicBezTo>
                  <a:pt x="56651" y="8051"/>
                  <a:pt x="56547" y="8056"/>
                  <a:pt x="56553" y="7979"/>
                </a:cubicBezTo>
                <a:cubicBezTo>
                  <a:pt x="56610" y="7996"/>
                  <a:pt x="56617" y="7942"/>
                  <a:pt x="56640" y="7935"/>
                </a:cubicBezTo>
                <a:cubicBezTo>
                  <a:pt x="56674" y="7925"/>
                  <a:pt x="56722" y="7940"/>
                  <a:pt x="56758" y="7935"/>
                </a:cubicBezTo>
                <a:cubicBezTo>
                  <a:pt x="56857" y="7921"/>
                  <a:pt x="56891" y="7859"/>
                  <a:pt x="57022" y="7913"/>
                </a:cubicBezTo>
                <a:cubicBezTo>
                  <a:pt x="57062" y="7906"/>
                  <a:pt x="57024" y="7874"/>
                  <a:pt x="56992" y="7869"/>
                </a:cubicBezTo>
                <a:cubicBezTo>
                  <a:pt x="57013" y="7829"/>
                  <a:pt x="57045" y="7865"/>
                  <a:pt x="57080" y="7869"/>
                </a:cubicBezTo>
                <a:cubicBezTo>
                  <a:pt x="57151" y="7878"/>
                  <a:pt x="57143" y="7829"/>
                  <a:pt x="57226" y="7847"/>
                </a:cubicBezTo>
                <a:cubicBezTo>
                  <a:pt x="57229" y="7816"/>
                  <a:pt x="57232" y="7784"/>
                  <a:pt x="57198" y="7782"/>
                </a:cubicBezTo>
                <a:cubicBezTo>
                  <a:pt x="57202" y="7746"/>
                  <a:pt x="57227" y="7782"/>
                  <a:pt x="57226" y="7782"/>
                </a:cubicBezTo>
                <a:cubicBezTo>
                  <a:pt x="57274" y="7778"/>
                  <a:pt x="57263" y="7740"/>
                  <a:pt x="57315" y="7715"/>
                </a:cubicBezTo>
                <a:cubicBezTo>
                  <a:pt x="57290" y="7683"/>
                  <a:pt x="57271" y="7645"/>
                  <a:pt x="57198" y="7649"/>
                </a:cubicBezTo>
                <a:close/>
                <a:moveTo>
                  <a:pt x="4088" y="7539"/>
                </a:moveTo>
                <a:cubicBezTo>
                  <a:pt x="4080" y="7616"/>
                  <a:pt x="3979" y="7483"/>
                  <a:pt x="3971" y="7561"/>
                </a:cubicBezTo>
                <a:cubicBezTo>
                  <a:pt x="3884" y="7534"/>
                  <a:pt x="4062" y="7491"/>
                  <a:pt x="4088" y="7539"/>
                </a:cubicBezTo>
                <a:close/>
                <a:moveTo>
                  <a:pt x="2241" y="7209"/>
                </a:moveTo>
                <a:cubicBezTo>
                  <a:pt x="2135" y="7224"/>
                  <a:pt x="2135" y="7170"/>
                  <a:pt x="2241" y="7186"/>
                </a:cubicBezTo>
                <a:cubicBezTo>
                  <a:pt x="2248" y="7211"/>
                  <a:pt x="2299" y="7201"/>
                  <a:pt x="2300" y="7231"/>
                </a:cubicBezTo>
                <a:cubicBezTo>
                  <a:pt x="2266" y="7235"/>
                  <a:pt x="2248" y="7225"/>
                  <a:pt x="2241" y="7209"/>
                </a:cubicBezTo>
                <a:close/>
                <a:moveTo>
                  <a:pt x="57139" y="7495"/>
                </a:moveTo>
                <a:cubicBezTo>
                  <a:pt x="57089" y="7486"/>
                  <a:pt x="57084" y="7512"/>
                  <a:pt x="57080" y="7539"/>
                </a:cubicBezTo>
                <a:cubicBezTo>
                  <a:pt x="56984" y="7537"/>
                  <a:pt x="56968" y="7476"/>
                  <a:pt x="56845" y="7495"/>
                </a:cubicBezTo>
                <a:cubicBezTo>
                  <a:pt x="56845" y="7465"/>
                  <a:pt x="56845" y="7436"/>
                  <a:pt x="56845" y="7407"/>
                </a:cubicBezTo>
                <a:cubicBezTo>
                  <a:pt x="56815" y="7341"/>
                  <a:pt x="56677" y="7357"/>
                  <a:pt x="56669" y="7275"/>
                </a:cubicBezTo>
                <a:cubicBezTo>
                  <a:pt x="56645" y="7270"/>
                  <a:pt x="56642" y="7283"/>
                  <a:pt x="56640" y="7297"/>
                </a:cubicBezTo>
                <a:cubicBezTo>
                  <a:pt x="56565" y="7253"/>
                  <a:pt x="56670" y="7159"/>
                  <a:pt x="56699" y="7121"/>
                </a:cubicBezTo>
                <a:cubicBezTo>
                  <a:pt x="56674" y="7088"/>
                  <a:pt x="56625" y="7073"/>
                  <a:pt x="56553" y="7076"/>
                </a:cubicBezTo>
                <a:cubicBezTo>
                  <a:pt x="56624" y="7010"/>
                  <a:pt x="56743" y="7094"/>
                  <a:pt x="56845" y="7076"/>
                </a:cubicBezTo>
                <a:cubicBezTo>
                  <a:pt x="56833" y="7112"/>
                  <a:pt x="56753" y="7095"/>
                  <a:pt x="56787" y="7165"/>
                </a:cubicBezTo>
                <a:cubicBezTo>
                  <a:pt x="56726" y="7155"/>
                  <a:pt x="56709" y="7180"/>
                  <a:pt x="56669" y="7186"/>
                </a:cubicBezTo>
                <a:cubicBezTo>
                  <a:pt x="56693" y="7228"/>
                  <a:pt x="56719" y="7267"/>
                  <a:pt x="56729" y="7318"/>
                </a:cubicBezTo>
                <a:cubicBezTo>
                  <a:pt x="56787" y="7318"/>
                  <a:pt x="56766" y="7258"/>
                  <a:pt x="56845" y="7275"/>
                </a:cubicBezTo>
                <a:cubicBezTo>
                  <a:pt x="56875" y="7275"/>
                  <a:pt x="56857" y="7333"/>
                  <a:pt x="56875" y="7341"/>
                </a:cubicBezTo>
                <a:cubicBezTo>
                  <a:pt x="56944" y="7373"/>
                  <a:pt x="57026" y="7305"/>
                  <a:pt x="56962" y="7407"/>
                </a:cubicBezTo>
                <a:cubicBezTo>
                  <a:pt x="57010" y="7435"/>
                  <a:pt x="57020" y="7363"/>
                  <a:pt x="57022" y="7363"/>
                </a:cubicBezTo>
                <a:cubicBezTo>
                  <a:pt x="57078" y="7366"/>
                  <a:pt x="57044" y="7449"/>
                  <a:pt x="57110" y="7450"/>
                </a:cubicBezTo>
                <a:cubicBezTo>
                  <a:pt x="57142" y="7452"/>
                  <a:pt x="57128" y="7498"/>
                  <a:pt x="57168" y="7495"/>
                </a:cubicBezTo>
                <a:cubicBezTo>
                  <a:pt x="57163" y="7519"/>
                  <a:pt x="57137" y="7507"/>
                  <a:pt x="57139" y="7495"/>
                </a:cubicBezTo>
                <a:close/>
                <a:moveTo>
                  <a:pt x="56611" y="6592"/>
                </a:moveTo>
                <a:cubicBezTo>
                  <a:pt x="56639" y="6520"/>
                  <a:pt x="56669" y="6617"/>
                  <a:pt x="56699" y="6614"/>
                </a:cubicBezTo>
                <a:cubicBezTo>
                  <a:pt x="56705" y="6633"/>
                  <a:pt x="56687" y="6635"/>
                  <a:pt x="56669" y="6637"/>
                </a:cubicBezTo>
                <a:cubicBezTo>
                  <a:pt x="56615" y="6696"/>
                  <a:pt x="56709" y="6586"/>
                  <a:pt x="56611" y="6592"/>
                </a:cubicBezTo>
                <a:close/>
                <a:moveTo>
                  <a:pt x="56553" y="6571"/>
                </a:moveTo>
                <a:cubicBezTo>
                  <a:pt x="56643" y="6598"/>
                  <a:pt x="56459" y="6691"/>
                  <a:pt x="56465" y="6680"/>
                </a:cubicBezTo>
                <a:cubicBezTo>
                  <a:pt x="56456" y="6694"/>
                  <a:pt x="56516" y="6708"/>
                  <a:pt x="56523" y="6703"/>
                </a:cubicBezTo>
                <a:cubicBezTo>
                  <a:pt x="56501" y="6723"/>
                  <a:pt x="56495" y="6710"/>
                  <a:pt x="56465" y="6725"/>
                </a:cubicBezTo>
                <a:cubicBezTo>
                  <a:pt x="56439" y="6737"/>
                  <a:pt x="56432" y="6755"/>
                  <a:pt x="56406" y="6768"/>
                </a:cubicBezTo>
                <a:cubicBezTo>
                  <a:pt x="56377" y="6783"/>
                  <a:pt x="56338" y="6839"/>
                  <a:pt x="56288" y="6834"/>
                </a:cubicBezTo>
                <a:cubicBezTo>
                  <a:pt x="56292" y="6795"/>
                  <a:pt x="56252" y="6788"/>
                  <a:pt x="56260" y="6746"/>
                </a:cubicBezTo>
                <a:cubicBezTo>
                  <a:pt x="56288" y="6706"/>
                  <a:pt x="56318" y="6757"/>
                  <a:pt x="56348" y="6746"/>
                </a:cubicBezTo>
                <a:cubicBezTo>
                  <a:pt x="56382" y="6734"/>
                  <a:pt x="56424" y="6668"/>
                  <a:pt x="56465" y="6637"/>
                </a:cubicBezTo>
                <a:cubicBezTo>
                  <a:pt x="56474" y="6629"/>
                  <a:pt x="56511" y="6643"/>
                  <a:pt x="56523" y="6637"/>
                </a:cubicBezTo>
                <a:cubicBezTo>
                  <a:pt x="56540" y="6628"/>
                  <a:pt x="56531" y="6578"/>
                  <a:pt x="56553" y="6571"/>
                </a:cubicBezTo>
                <a:close/>
                <a:moveTo>
                  <a:pt x="56699" y="6350"/>
                </a:moveTo>
                <a:cubicBezTo>
                  <a:pt x="56604" y="6323"/>
                  <a:pt x="56878" y="6328"/>
                  <a:pt x="56845" y="6394"/>
                </a:cubicBezTo>
                <a:cubicBezTo>
                  <a:pt x="56807" y="6371"/>
                  <a:pt x="56738" y="6373"/>
                  <a:pt x="56699" y="6350"/>
                </a:cubicBezTo>
                <a:close/>
                <a:moveTo>
                  <a:pt x="56553" y="6350"/>
                </a:moveTo>
                <a:cubicBezTo>
                  <a:pt x="56575" y="6331"/>
                  <a:pt x="56583" y="6301"/>
                  <a:pt x="56581" y="6262"/>
                </a:cubicBezTo>
                <a:cubicBezTo>
                  <a:pt x="56627" y="6257"/>
                  <a:pt x="56591" y="6314"/>
                  <a:pt x="56611" y="6328"/>
                </a:cubicBezTo>
                <a:cubicBezTo>
                  <a:pt x="56633" y="6344"/>
                  <a:pt x="56631" y="6344"/>
                  <a:pt x="56640" y="6372"/>
                </a:cubicBezTo>
                <a:cubicBezTo>
                  <a:pt x="56645" y="6386"/>
                  <a:pt x="56669" y="6392"/>
                  <a:pt x="56669" y="6394"/>
                </a:cubicBezTo>
                <a:cubicBezTo>
                  <a:pt x="56676" y="6421"/>
                  <a:pt x="56643" y="6407"/>
                  <a:pt x="56640" y="6416"/>
                </a:cubicBezTo>
                <a:cubicBezTo>
                  <a:pt x="56637" y="6430"/>
                  <a:pt x="56704" y="6479"/>
                  <a:pt x="56640" y="6482"/>
                </a:cubicBezTo>
                <a:cubicBezTo>
                  <a:pt x="56641" y="6503"/>
                  <a:pt x="56677" y="6500"/>
                  <a:pt x="56699" y="6505"/>
                </a:cubicBezTo>
                <a:cubicBezTo>
                  <a:pt x="56679" y="6571"/>
                  <a:pt x="56637" y="6484"/>
                  <a:pt x="56581" y="6505"/>
                </a:cubicBezTo>
                <a:cubicBezTo>
                  <a:pt x="56607" y="6425"/>
                  <a:pt x="56677" y="6383"/>
                  <a:pt x="56553" y="6350"/>
                </a:cubicBezTo>
                <a:close/>
                <a:moveTo>
                  <a:pt x="56992" y="5668"/>
                </a:moveTo>
                <a:cubicBezTo>
                  <a:pt x="57058" y="5616"/>
                  <a:pt x="56971" y="5728"/>
                  <a:pt x="56875" y="5689"/>
                </a:cubicBezTo>
                <a:cubicBezTo>
                  <a:pt x="56875" y="5668"/>
                  <a:pt x="56875" y="5646"/>
                  <a:pt x="56875" y="5624"/>
                </a:cubicBezTo>
                <a:cubicBezTo>
                  <a:pt x="56971" y="5597"/>
                  <a:pt x="56896" y="5696"/>
                  <a:pt x="56992" y="5668"/>
                </a:cubicBezTo>
                <a:close/>
                <a:moveTo>
                  <a:pt x="56348" y="5117"/>
                </a:moveTo>
                <a:cubicBezTo>
                  <a:pt x="56355" y="5060"/>
                  <a:pt x="56397" y="5148"/>
                  <a:pt x="56465" y="5117"/>
                </a:cubicBezTo>
                <a:cubicBezTo>
                  <a:pt x="56459" y="5173"/>
                  <a:pt x="56366" y="5124"/>
                  <a:pt x="56348" y="5117"/>
                </a:cubicBezTo>
                <a:close/>
                <a:moveTo>
                  <a:pt x="56669" y="4744"/>
                </a:moveTo>
                <a:cubicBezTo>
                  <a:pt x="56632" y="4748"/>
                  <a:pt x="56631" y="4809"/>
                  <a:pt x="56669" y="4810"/>
                </a:cubicBezTo>
                <a:cubicBezTo>
                  <a:pt x="56607" y="4890"/>
                  <a:pt x="56601" y="4745"/>
                  <a:pt x="56611" y="4699"/>
                </a:cubicBezTo>
                <a:cubicBezTo>
                  <a:pt x="56676" y="4687"/>
                  <a:pt x="56653" y="4741"/>
                  <a:pt x="56699" y="4744"/>
                </a:cubicBezTo>
                <a:cubicBezTo>
                  <a:pt x="56693" y="4768"/>
                  <a:pt x="56669" y="4756"/>
                  <a:pt x="56669" y="4744"/>
                </a:cubicBezTo>
                <a:close/>
                <a:moveTo>
                  <a:pt x="56729" y="4237"/>
                </a:moveTo>
                <a:cubicBezTo>
                  <a:pt x="56733" y="4292"/>
                  <a:pt x="56683" y="4306"/>
                  <a:pt x="56640" y="4325"/>
                </a:cubicBezTo>
                <a:cubicBezTo>
                  <a:pt x="56647" y="4353"/>
                  <a:pt x="56699" y="4347"/>
                  <a:pt x="56699" y="4325"/>
                </a:cubicBezTo>
                <a:cubicBezTo>
                  <a:pt x="56778" y="4351"/>
                  <a:pt x="56623" y="4383"/>
                  <a:pt x="56611" y="4413"/>
                </a:cubicBezTo>
                <a:cubicBezTo>
                  <a:pt x="56577" y="4409"/>
                  <a:pt x="56595" y="4391"/>
                  <a:pt x="56611" y="4391"/>
                </a:cubicBezTo>
                <a:cubicBezTo>
                  <a:pt x="56605" y="4329"/>
                  <a:pt x="56471" y="4363"/>
                  <a:pt x="56493" y="4281"/>
                </a:cubicBezTo>
                <a:cubicBezTo>
                  <a:pt x="56564" y="4314"/>
                  <a:pt x="56549" y="4327"/>
                  <a:pt x="56640" y="4303"/>
                </a:cubicBezTo>
                <a:cubicBezTo>
                  <a:pt x="56691" y="4296"/>
                  <a:pt x="56602" y="4227"/>
                  <a:pt x="56729" y="4237"/>
                </a:cubicBezTo>
                <a:close/>
                <a:moveTo>
                  <a:pt x="57344" y="3136"/>
                </a:moveTo>
                <a:cubicBezTo>
                  <a:pt x="57292" y="3187"/>
                  <a:pt x="57151" y="3256"/>
                  <a:pt x="57080" y="3224"/>
                </a:cubicBezTo>
                <a:cubicBezTo>
                  <a:pt x="57045" y="3216"/>
                  <a:pt x="57065" y="3262"/>
                  <a:pt x="57050" y="3268"/>
                </a:cubicBezTo>
                <a:cubicBezTo>
                  <a:pt x="56980" y="3298"/>
                  <a:pt x="56887" y="3248"/>
                  <a:pt x="56845" y="3313"/>
                </a:cubicBezTo>
                <a:cubicBezTo>
                  <a:pt x="56820" y="3298"/>
                  <a:pt x="56754" y="3209"/>
                  <a:pt x="56817" y="3202"/>
                </a:cubicBezTo>
                <a:cubicBezTo>
                  <a:pt x="56835" y="3171"/>
                  <a:pt x="56852" y="3205"/>
                  <a:pt x="56817" y="3202"/>
                </a:cubicBezTo>
                <a:cubicBezTo>
                  <a:pt x="56805" y="3239"/>
                  <a:pt x="56839" y="3244"/>
                  <a:pt x="56875" y="3247"/>
                </a:cubicBezTo>
                <a:cubicBezTo>
                  <a:pt x="56931" y="3250"/>
                  <a:pt x="56959" y="3239"/>
                  <a:pt x="56992" y="3224"/>
                </a:cubicBezTo>
                <a:cubicBezTo>
                  <a:pt x="57004" y="3218"/>
                  <a:pt x="57042" y="3182"/>
                  <a:pt x="57050" y="3181"/>
                </a:cubicBezTo>
                <a:cubicBezTo>
                  <a:pt x="57096" y="3171"/>
                  <a:pt x="57218" y="3214"/>
                  <a:pt x="57198" y="3136"/>
                </a:cubicBezTo>
                <a:cubicBezTo>
                  <a:pt x="57246" y="3136"/>
                  <a:pt x="57296" y="3136"/>
                  <a:pt x="57344" y="3136"/>
                </a:cubicBezTo>
                <a:close/>
                <a:moveTo>
                  <a:pt x="30350" y="2983"/>
                </a:moveTo>
                <a:cubicBezTo>
                  <a:pt x="30371" y="2965"/>
                  <a:pt x="30372" y="2946"/>
                  <a:pt x="30379" y="2916"/>
                </a:cubicBezTo>
                <a:cubicBezTo>
                  <a:pt x="30378" y="2922"/>
                  <a:pt x="30337" y="2884"/>
                  <a:pt x="30379" y="2895"/>
                </a:cubicBezTo>
                <a:cubicBezTo>
                  <a:pt x="30379" y="2894"/>
                  <a:pt x="30468" y="2996"/>
                  <a:pt x="30350" y="2983"/>
                </a:cubicBezTo>
                <a:close/>
                <a:moveTo>
                  <a:pt x="25924" y="2916"/>
                </a:moveTo>
                <a:cubicBezTo>
                  <a:pt x="25814" y="2910"/>
                  <a:pt x="26010" y="2862"/>
                  <a:pt x="25982" y="2916"/>
                </a:cubicBezTo>
                <a:cubicBezTo>
                  <a:pt x="26051" y="2953"/>
                  <a:pt x="25972" y="2914"/>
                  <a:pt x="25924" y="2916"/>
                </a:cubicBezTo>
                <a:close/>
                <a:moveTo>
                  <a:pt x="28005" y="2895"/>
                </a:moveTo>
                <a:cubicBezTo>
                  <a:pt x="27912" y="2869"/>
                  <a:pt x="27939" y="2892"/>
                  <a:pt x="27828" y="2895"/>
                </a:cubicBezTo>
                <a:cubicBezTo>
                  <a:pt x="27839" y="2893"/>
                  <a:pt x="27853" y="2851"/>
                  <a:pt x="27858" y="2850"/>
                </a:cubicBezTo>
                <a:cubicBezTo>
                  <a:pt x="27882" y="2847"/>
                  <a:pt x="27890" y="2872"/>
                  <a:pt x="27888" y="2872"/>
                </a:cubicBezTo>
                <a:cubicBezTo>
                  <a:pt x="27942" y="2863"/>
                  <a:pt x="28015" y="2814"/>
                  <a:pt x="28005" y="2895"/>
                </a:cubicBezTo>
                <a:close/>
                <a:moveTo>
                  <a:pt x="42923" y="2850"/>
                </a:moveTo>
                <a:cubicBezTo>
                  <a:pt x="42933" y="2803"/>
                  <a:pt x="43063" y="2845"/>
                  <a:pt x="43040" y="2895"/>
                </a:cubicBezTo>
                <a:cubicBezTo>
                  <a:pt x="42946" y="2922"/>
                  <a:pt x="43018" y="2823"/>
                  <a:pt x="42923" y="2850"/>
                </a:cubicBezTo>
                <a:close/>
                <a:moveTo>
                  <a:pt x="56729" y="2014"/>
                </a:moveTo>
                <a:cubicBezTo>
                  <a:pt x="56769" y="2021"/>
                  <a:pt x="56753" y="2069"/>
                  <a:pt x="56758" y="2102"/>
                </a:cubicBezTo>
                <a:cubicBezTo>
                  <a:pt x="56716" y="2100"/>
                  <a:pt x="56675" y="2097"/>
                  <a:pt x="56669" y="2124"/>
                </a:cubicBezTo>
                <a:cubicBezTo>
                  <a:pt x="56587" y="2096"/>
                  <a:pt x="56763" y="2078"/>
                  <a:pt x="56729" y="2014"/>
                </a:cubicBezTo>
                <a:close/>
                <a:moveTo>
                  <a:pt x="49371" y="1970"/>
                </a:moveTo>
                <a:cubicBezTo>
                  <a:pt x="49440" y="1925"/>
                  <a:pt x="49440" y="1979"/>
                  <a:pt x="49371" y="1992"/>
                </a:cubicBezTo>
                <a:cubicBezTo>
                  <a:pt x="49382" y="1977"/>
                  <a:pt x="49260" y="1961"/>
                  <a:pt x="49284" y="1948"/>
                </a:cubicBezTo>
                <a:cubicBezTo>
                  <a:pt x="49310" y="1931"/>
                  <a:pt x="49378" y="1955"/>
                  <a:pt x="49371" y="1970"/>
                </a:cubicBezTo>
                <a:close/>
                <a:moveTo>
                  <a:pt x="48698" y="1882"/>
                </a:moveTo>
                <a:cubicBezTo>
                  <a:pt x="48692" y="1856"/>
                  <a:pt x="48644" y="1863"/>
                  <a:pt x="48610" y="1859"/>
                </a:cubicBezTo>
                <a:cubicBezTo>
                  <a:pt x="48618" y="1829"/>
                  <a:pt x="48683" y="1841"/>
                  <a:pt x="48727" y="1838"/>
                </a:cubicBezTo>
                <a:cubicBezTo>
                  <a:pt x="48734" y="1849"/>
                  <a:pt x="48718" y="1871"/>
                  <a:pt x="48727" y="1882"/>
                </a:cubicBezTo>
                <a:cubicBezTo>
                  <a:pt x="48717" y="1871"/>
                  <a:pt x="48810" y="1907"/>
                  <a:pt x="48784" y="1904"/>
                </a:cubicBezTo>
                <a:cubicBezTo>
                  <a:pt x="48812" y="1907"/>
                  <a:pt x="48860" y="1892"/>
                  <a:pt x="48873" y="1882"/>
                </a:cubicBezTo>
                <a:cubicBezTo>
                  <a:pt x="48912" y="1852"/>
                  <a:pt x="48888" y="1880"/>
                  <a:pt x="48962" y="1904"/>
                </a:cubicBezTo>
                <a:cubicBezTo>
                  <a:pt x="48954" y="1931"/>
                  <a:pt x="48903" y="1926"/>
                  <a:pt x="48903" y="1904"/>
                </a:cubicBezTo>
                <a:cubicBezTo>
                  <a:pt x="48874" y="1904"/>
                  <a:pt x="48880" y="1931"/>
                  <a:pt x="48873" y="1948"/>
                </a:cubicBezTo>
                <a:cubicBezTo>
                  <a:pt x="48813" y="1960"/>
                  <a:pt x="48811" y="1917"/>
                  <a:pt x="48784" y="1904"/>
                </a:cubicBezTo>
                <a:cubicBezTo>
                  <a:pt x="48774" y="1898"/>
                  <a:pt x="48734" y="1910"/>
                  <a:pt x="48727" y="1904"/>
                </a:cubicBezTo>
                <a:cubicBezTo>
                  <a:pt x="48724" y="1901"/>
                  <a:pt x="48717" y="1867"/>
                  <a:pt x="48698" y="1882"/>
                </a:cubicBezTo>
                <a:close/>
                <a:moveTo>
                  <a:pt x="54091" y="1838"/>
                </a:moveTo>
                <a:cubicBezTo>
                  <a:pt x="54125" y="1807"/>
                  <a:pt x="54101" y="1835"/>
                  <a:pt x="54091" y="1859"/>
                </a:cubicBezTo>
                <a:cubicBezTo>
                  <a:pt x="54036" y="1850"/>
                  <a:pt x="53914" y="1889"/>
                  <a:pt x="53944" y="1816"/>
                </a:cubicBezTo>
                <a:cubicBezTo>
                  <a:pt x="53977" y="1834"/>
                  <a:pt x="54022" y="1844"/>
                  <a:pt x="54091" y="1838"/>
                </a:cubicBezTo>
                <a:close/>
                <a:moveTo>
                  <a:pt x="45942" y="1816"/>
                </a:moveTo>
                <a:cubicBezTo>
                  <a:pt x="45833" y="1809"/>
                  <a:pt x="46028" y="1760"/>
                  <a:pt x="46001" y="1816"/>
                </a:cubicBezTo>
                <a:cubicBezTo>
                  <a:pt x="46070" y="1852"/>
                  <a:pt x="45991" y="1813"/>
                  <a:pt x="45942" y="1816"/>
                </a:cubicBezTo>
                <a:close/>
                <a:moveTo>
                  <a:pt x="39758" y="1793"/>
                </a:moveTo>
                <a:cubicBezTo>
                  <a:pt x="39817" y="1748"/>
                  <a:pt x="39746" y="1750"/>
                  <a:pt x="39699" y="1727"/>
                </a:cubicBezTo>
                <a:cubicBezTo>
                  <a:pt x="39740" y="1678"/>
                  <a:pt x="39903" y="1719"/>
                  <a:pt x="39992" y="1706"/>
                </a:cubicBezTo>
                <a:cubicBezTo>
                  <a:pt x="40005" y="1759"/>
                  <a:pt x="39939" y="1753"/>
                  <a:pt x="39963" y="1816"/>
                </a:cubicBezTo>
                <a:cubicBezTo>
                  <a:pt x="39920" y="1790"/>
                  <a:pt x="39889" y="1790"/>
                  <a:pt x="39846" y="1816"/>
                </a:cubicBezTo>
                <a:cubicBezTo>
                  <a:pt x="39777" y="1806"/>
                  <a:pt x="39874" y="1790"/>
                  <a:pt x="39875" y="1793"/>
                </a:cubicBezTo>
                <a:cubicBezTo>
                  <a:pt x="39866" y="1739"/>
                  <a:pt x="39843" y="1792"/>
                  <a:pt x="39758" y="1793"/>
                </a:cubicBezTo>
                <a:close/>
                <a:moveTo>
                  <a:pt x="57431" y="1530"/>
                </a:moveTo>
                <a:cubicBezTo>
                  <a:pt x="57479" y="1561"/>
                  <a:pt x="57429" y="1579"/>
                  <a:pt x="57431" y="1661"/>
                </a:cubicBezTo>
                <a:cubicBezTo>
                  <a:pt x="57366" y="1652"/>
                  <a:pt x="57409" y="1545"/>
                  <a:pt x="57431" y="1530"/>
                </a:cubicBezTo>
                <a:close/>
                <a:moveTo>
                  <a:pt x="36504" y="1309"/>
                </a:moveTo>
                <a:cubicBezTo>
                  <a:pt x="36533" y="1309"/>
                  <a:pt x="36563" y="1309"/>
                  <a:pt x="36593" y="1309"/>
                </a:cubicBezTo>
                <a:cubicBezTo>
                  <a:pt x="36593" y="1332"/>
                  <a:pt x="36593" y="1353"/>
                  <a:pt x="36593" y="1375"/>
                </a:cubicBezTo>
                <a:cubicBezTo>
                  <a:pt x="36642" y="1377"/>
                  <a:pt x="36669" y="1359"/>
                  <a:pt x="36680" y="1332"/>
                </a:cubicBezTo>
                <a:cubicBezTo>
                  <a:pt x="36713" y="1351"/>
                  <a:pt x="36700" y="1381"/>
                  <a:pt x="36680" y="1420"/>
                </a:cubicBezTo>
                <a:cubicBezTo>
                  <a:pt x="36619" y="1385"/>
                  <a:pt x="36517" y="1380"/>
                  <a:pt x="36504" y="1309"/>
                </a:cubicBezTo>
                <a:close/>
                <a:moveTo>
                  <a:pt x="52917" y="1288"/>
                </a:moveTo>
                <a:cubicBezTo>
                  <a:pt x="52948" y="1238"/>
                  <a:pt x="53114" y="1270"/>
                  <a:pt x="53094" y="1332"/>
                </a:cubicBezTo>
                <a:cubicBezTo>
                  <a:pt x="53011" y="1335"/>
                  <a:pt x="53037" y="1257"/>
                  <a:pt x="52917" y="1288"/>
                </a:cubicBezTo>
                <a:close/>
                <a:moveTo>
                  <a:pt x="53241" y="1266"/>
                </a:moveTo>
                <a:cubicBezTo>
                  <a:pt x="53098" y="1210"/>
                  <a:pt x="53368" y="1264"/>
                  <a:pt x="53329" y="1266"/>
                </a:cubicBezTo>
                <a:cubicBezTo>
                  <a:pt x="53355" y="1265"/>
                  <a:pt x="53374" y="1240"/>
                  <a:pt x="53417" y="1243"/>
                </a:cubicBezTo>
                <a:lnTo>
                  <a:pt x="53417" y="1266"/>
                </a:lnTo>
                <a:cubicBezTo>
                  <a:pt x="53456" y="1263"/>
                  <a:pt x="53461" y="1238"/>
                  <a:pt x="53504" y="1266"/>
                </a:cubicBezTo>
                <a:cubicBezTo>
                  <a:pt x="53480" y="1344"/>
                  <a:pt x="53397" y="1236"/>
                  <a:pt x="53357" y="1266"/>
                </a:cubicBezTo>
                <a:cubicBezTo>
                  <a:pt x="53329" y="1288"/>
                  <a:pt x="53347" y="1269"/>
                  <a:pt x="53241" y="1266"/>
                </a:cubicBezTo>
                <a:close/>
                <a:moveTo>
                  <a:pt x="52860" y="1177"/>
                </a:moveTo>
                <a:cubicBezTo>
                  <a:pt x="52773" y="1150"/>
                  <a:pt x="52900" y="1162"/>
                  <a:pt x="52948" y="1155"/>
                </a:cubicBezTo>
                <a:cubicBezTo>
                  <a:pt x="53028" y="1143"/>
                  <a:pt x="53035" y="1133"/>
                  <a:pt x="53123" y="1155"/>
                </a:cubicBezTo>
                <a:cubicBezTo>
                  <a:pt x="53111" y="1152"/>
                  <a:pt x="53140" y="1124"/>
                  <a:pt x="53152" y="1133"/>
                </a:cubicBezTo>
                <a:cubicBezTo>
                  <a:pt x="53162" y="1141"/>
                  <a:pt x="53145" y="1168"/>
                  <a:pt x="53152" y="1177"/>
                </a:cubicBezTo>
                <a:cubicBezTo>
                  <a:pt x="53117" y="1195"/>
                  <a:pt x="53101" y="1155"/>
                  <a:pt x="53094" y="1155"/>
                </a:cubicBezTo>
                <a:cubicBezTo>
                  <a:pt x="53065" y="1155"/>
                  <a:pt x="53044" y="1199"/>
                  <a:pt x="53035" y="1199"/>
                </a:cubicBezTo>
                <a:cubicBezTo>
                  <a:pt x="52993" y="1201"/>
                  <a:pt x="52956" y="1156"/>
                  <a:pt x="52860" y="1177"/>
                </a:cubicBezTo>
                <a:close/>
                <a:moveTo>
                  <a:pt x="38937" y="1155"/>
                </a:moveTo>
                <a:cubicBezTo>
                  <a:pt x="39006" y="1083"/>
                  <a:pt x="39103" y="1176"/>
                  <a:pt x="39171" y="1177"/>
                </a:cubicBezTo>
                <a:cubicBezTo>
                  <a:pt x="39122" y="1234"/>
                  <a:pt x="39036" y="1135"/>
                  <a:pt x="38937" y="1155"/>
                </a:cubicBezTo>
                <a:close/>
                <a:moveTo>
                  <a:pt x="34424" y="1155"/>
                </a:moveTo>
                <a:cubicBezTo>
                  <a:pt x="34431" y="1098"/>
                  <a:pt x="34474" y="1186"/>
                  <a:pt x="34540" y="1155"/>
                </a:cubicBezTo>
                <a:cubicBezTo>
                  <a:pt x="34537" y="1210"/>
                  <a:pt x="34441" y="1162"/>
                  <a:pt x="34424" y="1155"/>
                </a:cubicBezTo>
                <a:close/>
                <a:moveTo>
                  <a:pt x="35918" y="1112"/>
                </a:moveTo>
                <a:cubicBezTo>
                  <a:pt x="35947" y="1038"/>
                  <a:pt x="35976" y="1135"/>
                  <a:pt x="36006" y="1133"/>
                </a:cubicBezTo>
                <a:cubicBezTo>
                  <a:pt x="35990" y="1197"/>
                  <a:pt x="35961" y="1100"/>
                  <a:pt x="35918" y="1112"/>
                </a:cubicBezTo>
                <a:close/>
                <a:moveTo>
                  <a:pt x="52537" y="1089"/>
                </a:moveTo>
                <a:cubicBezTo>
                  <a:pt x="52564" y="1029"/>
                  <a:pt x="52602" y="1140"/>
                  <a:pt x="52655" y="1133"/>
                </a:cubicBezTo>
                <a:cubicBezTo>
                  <a:pt x="52610" y="1206"/>
                  <a:pt x="52572" y="1096"/>
                  <a:pt x="52537" y="1089"/>
                </a:cubicBezTo>
                <a:close/>
                <a:moveTo>
                  <a:pt x="44711" y="1067"/>
                </a:moveTo>
                <a:cubicBezTo>
                  <a:pt x="44718" y="1011"/>
                  <a:pt x="44762" y="1097"/>
                  <a:pt x="44829" y="1067"/>
                </a:cubicBezTo>
                <a:cubicBezTo>
                  <a:pt x="44824" y="1122"/>
                  <a:pt x="44729" y="1074"/>
                  <a:pt x="44711" y="1067"/>
                </a:cubicBezTo>
                <a:close/>
                <a:moveTo>
                  <a:pt x="40314" y="1023"/>
                </a:moveTo>
                <a:cubicBezTo>
                  <a:pt x="40323" y="1035"/>
                  <a:pt x="40401" y="1058"/>
                  <a:pt x="40403" y="1067"/>
                </a:cubicBezTo>
                <a:cubicBezTo>
                  <a:pt x="40408" y="1094"/>
                  <a:pt x="40303" y="1092"/>
                  <a:pt x="40314" y="1023"/>
                </a:cubicBezTo>
                <a:close/>
                <a:moveTo>
                  <a:pt x="39699" y="1000"/>
                </a:moveTo>
                <a:cubicBezTo>
                  <a:pt x="39643" y="998"/>
                  <a:pt x="39712" y="967"/>
                  <a:pt x="39728" y="980"/>
                </a:cubicBezTo>
                <a:cubicBezTo>
                  <a:pt x="39730" y="980"/>
                  <a:pt x="39727" y="1000"/>
                  <a:pt x="39728" y="1000"/>
                </a:cubicBezTo>
                <a:cubicBezTo>
                  <a:pt x="39764" y="1002"/>
                  <a:pt x="39893" y="986"/>
                  <a:pt x="39934" y="1000"/>
                </a:cubicBezTo>
                <a:cubicBezTo>
                  <a:pt x="39945" y="1005"/>
                  <a:pt x="39947" y="1065"/>
                  <a:pt x="39963" y="1067"/>
                </a:cubicBezTo>
                <a:cubicBezTo>
                  <a:pt x="40006" y="1071"/>
                  <a:pt x="40025" y="1010"/>
                  <a:pt x="40139" y="1023"/>
                </a:cubicBezTo>
                <a:cubicBezTo>
                  <a:pt x="40133" y="1023"/>
                  <a:pt x="40153" y="1060"/>
                  <a:pt x="40168" y="1045"/>
                </a:cubicBezTo>
                <a:cubicBezTo>
                  <a:pt x="40196" y="1020"/>
                  <a:pt x="40236" y="1052"/>
                  <a:pt x="40285" y="1067"/>
                </a:cubicBezTo>
                <a:cubicBezTo>
                  <a:pt x="40293" y="1094"/>
                  <a:pt x="40101" y="1109"/>
                  <a:pt x="40080" y="1089"/>
                </a:cubicBezTo>
                <a:cubicBezTo>
                  <a:pt x="40040" y="1052"/>
                  <a:pt x="40041" y="1090"/>
                  <a:pt x="39992" y="1089"/>
                </a:cubicBezTo>
                <a:cubicBezTo>
                  <a:pt x="39945" y="1087"/>
                  <a:pt x="39943" y="1070"/>
                  <a:pt x="39905" y="1067"/>
                </a:cubicBezTo>
                <a:cubicBezTo>
                  <a:pt x="39826" y="1060"/>
                  <a:pt x="39743" y="1090"/>
                  <a:pt x="39670" y="1067"/>
                </a:cubicBezTo>
                <a:cubicBezTo>
                  <a:pt x="39617" y="1008"/>
                  <a:pt x="39799" y="1025"/>
                  <a:pt x="39699" y="1000"/>
                </a:cubicBezTo>
                <a:close/>
                <a:moveTo>
                  <a:pt x="38615" y="1000"/>
                </a:moveTo>
                <a:cubicBezTo>
                  <a:pt x="38620" y="975"/>
                  <a:pt x="38669" y="983"/>
                  <a:pt x="38703" y="980"/>
                </a:cubicBezTo>
                <a:cubicBezTo>
                  <a:pt x="38714" y="1055"/>
                  <a:pt x="38793" y="1016"/>
                  <a:pt x="38703" y="1067"/>
                </a:cubicBezTo>
                <a:cubicBezTo>
                  <a:pt x="38670" y="1063"/>
                  <a:pt x="38687" y="1045"/>
                  <a:pt x="38703" y="1045"/>
                </a:cubicBezTo>
                <a:cubicBezTo>
                  <a:pt x="38681" y="1025"/>
                  <a:pt x="38649" y="1012"/>
                  <a:pt x="38615" y="1000"/>
                </a:cubicBezTo>
                <a:close/>
                <a:moveTo>
                  <a:pt x="43920" y="980"/>
                </a:moveTo>
                <a:cubicBezTo>
                  <a:pt x="43925" y="942"/>
                  <a:pt x="44059" y="989"/>
                  <a:pt x="44038" y="1045"/>
                </a:cubicBezTo>
                <a:cubicBezTo>
                  <a:pt x="44150" y="1036"/>
                  <a:pt x="44141" y="1022"/>
                  <a:pt x="44213" y="1067"/>
                </a:cubicBezTo>
                <a:cubicBezTo>
                  <a:pt x="44197" y="1084"/>
                  <a:pt x="44182" y="1102"/>
                  <a:pt x="44184" y="1133"/>
                </a:cubicBezTo>
                <a:cubicBezTo>
                  <a:pt x="44142" y="1109"/>
                  <a:pt x="44113" y="1110"/>
                  <a:pt x="44095" y="1155"/>
                </a:cubicBezTo>
                <a:cubicBezTo>
                  <a:pt x="44046" y="1126"/>
                  <a:pt x="44059" y="1050"/>
                  <a:pt x="43979" y="1045"/>
                </a:cubicBezTo>
                <a:cubicBezTo>
                  <a:pt x="43984" y="1028"/>
                  <a:pt x="44008" y="1023"/>
                  <a:pt x="44008" y="1000"/>
                </a:cubicBezTo>
                <a:cubicBezTo>
                  <a:pt x="43960" y="1007"/>
                  <a:pt x="43957" y="980"/>
                  <a:pt x="43920" y="980"/>
                </a:cubicBezTo>
                <a:close/>
                <a:moveTo>
                  <a:pt x="41018" y="980"/>
                </a:moveTo>
                <a:cubicBezTo>
                  <a:pt x="41020" y="978"/>
                  <a:pt x="41018" y="957"/>
                  <a:pt x="41018" y="957"/>
                </a:cubicBezTo>
                <a:cubicBezTo>
                  <a:pt x="41064" y="963"/>
                  <a:pt x="41020" y="976"/>
                  <a:pt x="41018" y="980"/>
                </a:cubicBezTo>
                <a:cubicBezTo>
                  <a:pt x="40999" y="1018"/>
                  <a:pt x="41016" y="1022"/>
                  <a:pt x="40989" y="1000"/>
                </a:cubicBezTo>
                <a:cubicBezTo>
                  <a:pt x="40951" y="973"/>
                  <a:pt x="40984" y="995"/>
                  <a:pt x="41018" y="980"/>
                </a:cubicBezTo>
                <a:close/>
                <a:moveTo>
                  <a:pt x="38908" y="980"/>
                </a:moveTo>
                <a:cubicBezTo>
                  <a:pt x="38911" y="976"/>
                  <a:pt x="38947" y="942"/>
                  <a:pt x="38967" y="957"/>
                </a:cubicBezTo>
                <a:cubicBezTo>
                  <a:pt x="38971" y="960"/>
                  <a:pt x="38908" y="988"/>
                  <a:pt x="38908" y="1000"/>
                </a:cubicBezTo>
                <a:cubicBezTo>
                  <a:pt x="38908" y="1002"/>
                  <a:pt x="38908" y="1023"/>
                  <a:pt x="38908" y="1023"/>
                </a:cubicBezTo>
                <a:cubicBezTo>
                  <a:pt x="38852" y="1029"/>
                  <a:pt x="38906" y="981"/>
                  <a:pt x="38908" y="980"/>
                </a:cubicBezTo>
                <a:close/>
                <a:moveTo>
                  <a:pt x="38439" y="980"/>
                </a:moveTo>
                <a:cubicBezTo>
                  <a:pt x="38430" y="1042"/>
                  <a:pt x="38273" y="980"/>
                  <a:pt x="38234" y="980"/>
                </a:cubicBezTo>
                <a:cubicBezTo>
                  <a:pt x="38213" y="980"/>
                  <a:pt x="38183" y="999"/>
                  <a:pt x="38146" y="1000"/>
                </a:cubicBezTo>
                <a:cubicBezTo>
                  <a:pt x="38072" y="1005"/>
                  <a:pt x="38012" y="980"/>
                  <a:pt x="37941" y="1000"/>
                </a:cubicBezTo>
                <a:cubicBezTo>
                  <a:pt x="37921" y="933"/>
                  <a:pt x="38131" y="945"/>
                  <a:pt x="38176" y="957"/>
                </a:cubicBezTo>
                <a:cubicBezTo>
                  <a:pt x="38177" y="958"/>
                  <a:pt x="38173" y="979"/>
                  <a:pt x="38176" y="980"/>
                </a:cubicBezTo>
                <a:cubicBezTo>
                  <a:pt x="38197" y="981"/>
                  <a:pt x="38206" y="956"/>
                  <a:pt x="38234" y="957"/>
                </a:cubicBezTo>
                <a:cubicBezTo>
                  <a:pt x="38297" y="962"/>
                  <a:pt x="38373" y="986"/>
                  <a:pt x="38439" y="980"/>
                </a:cubicBezTo>
                <a:close/>
                <a:moveTo>
                  <a:pt x="43363" y="935"/>
                </a:moveTo>
                <a:cubicBezTo>
                  <a:pt x="43358" y="961"/>
                  <a:pt x="43369" y="975"/>
                  <a:pt x="43392" y="980"/>
                </a:cubicBezTo>
                <a:cubicBezTo>
                  <a:pt x="43382" y="1010"/>
                  <a:pt x="43341" y="981"/>
                  <a:pt x="43334" y="957"/>
                </a:cubicBezTo>
                <a:cubicBezTo>
                  <a:pt x="43291" y="945"/>
                  <a:pt x="43183" y="983"/>
                  <a:pt x="43188" y="935"/>
                </a:cubicBezTo>
                <a:cubicBezTo>
                  <a:pt x="43245" y="935"/>
                  <a:pt x="43304" y="935"/>
                  <a:pt x="43363" y="935"/>
                </a:cubicBezTo>
                <a:close/>
                <a:moveTo>
                  <a:pt x="35420" y="935"/>
                </a:moveTo>
                <a:cubicBezTo>
                  <a:pt x="35464" y="954"/>
                  <a:pt x="35411" y="968"/>
                  <a:pt x="35449" y="1023"/>
                </a:cubicBezTo>
                <a:cubicBezTo>
                  <a:pt x="35385" y="1028"/>
                  <a:pt x="35356" y="1005"/>
                  <a:pt x="35361" y="957"/>
                </a:cubicBezTo>
                <a:cubicBezTo>
                  <a:pt x="35395" y="961"/>
                  <a:pt x="35414" y="953"/>
                  <a:pt x="35420" y="935"/>
                </a:cubicBezTo>
                <a:close/>
                <a:moveTo>
                  <a:pt x="53241" y="914"/>
                </a:moveTo>
                <a:cubicBezTo>
                  <a:pt x="53316" y="915"/>
                  <a:pt x="53271" y="1007"/>
                  <a:pt x="53387" y="980"/>
                </a:cubicBezTo>
                <a:cubicBezTo>
                  <a:pt x="53458" y="988"/>
                  <a:pt x="53371" y="879"/>
                  <a:pt x="53474" y="914"/>
                </a:cubicBezTo>
                <a:cubicBezTo>
                  <a:pt x="53474" y="942"/>
                  <a:pt x="53474" y="972"/>
                  <a:pt x="53474" y="1000"/>
                </a:cubicBezTo>
                <a:cubicBezTo>
                  <a:pt x="53407" y="1000"/>
                  <a:pt x="53338" y="1000"/>
                  <a:pt x="53270" y="1000"/>
                </a:cubicBezTo>
                <a:cubicBezTo>
                  <a:pt x="53233" y="1087"/>
                  <a:pt x="53355" y="1055"/>
                  <a:pt x="53357" y="1112"/>
                </a:cubicBezTo>
                <a:cubicBezTo>
                  <a:pt x="53381" y="1092"/>
                  <a:pt x="53438" y="1098"/>
                  <a:pt x="53446" y="1067"/>
                </a:cubicBezTo>
                <a:cubicBezTo>
                  <a:pt x="53477" y="1072"/>
                  <a:pt x="53465" y="1112"/>
                  <a:pt x="53504" y="1112"/>
                </a:cubicBezTo>
                <a:cubicBezTo>
                  <a:pt x="53441" y="1171"/>
                  <a:pt x="53301" y="1104"/>
                  <a:pt x="53241" y="1089"/>
                </a:cubicBezTo>
                <a:cubicBezTo>
                  <a:pt x="53275" y="1032"/>
                  <a:pt x="53149" y="995"/>
                  <a:pt x="53270" y="1000"/>
                </a:cubicBezTo>
                <a:cubicBezTo>
                  <a:pt x="53273" y="962"/>
                  <a:pt x="53233" y="954"/>
                  <a:pt x="53241" y="914"/>
                </a:cubicBezTo>
                <a:close/>
                <a:moveTo>
                  <a:pt x="54588" y="891"/>
                </a:moveTo>
                <a:cubicBezTo>
                  <a:pt x="54611" y="908"/>
                  <a:pt x="54638" y="908"/>
                  <a:pt x="54677" y="914"/>
                </a:cubicBezTo>
                <a:cubicBezTo>
                  <a:pt x="54669" y="912"/>
                  <a:pt x="54720" y="882"/>
                  <a:pt x="54705" y="914"/>
                </a:cubicBezTo>
                <a:cubicBezTo>
                  <a:pt x="54705" y="912"/>
                  <a:pt x="54570" y="980"/>
                  <a:pt x="54588" y="891"/>
                </a:cubicBezTo>
                <a:close/>
                <a:moveTo>
                  <a:pt x="35361" y="869"/>
                </a:moveTo>
                <a:cubicBezTo>
                  <a:pt x="35363" y="848"/>
                  <a:pt x="35553" y="870"/>
                  <a:pt x="35596" y="891"/>
                </a:cubicBezTo>
                <a:cubicBezTo>
                  <a:pt x="35577" y="971"/>
                  <a:pt x="35459" y="840"/>
                  <a:pt x="35449" y="914"/>
                </a:cubicBezTo>
                <a:cubicBezTo>
                  <a:pt x="35410" y="905"/>
                  <a:pt x="35403" y="875"/>
                  <a:pt x="35361" y="869"/>
                </a:cubicBezTo>
                <a:close/>
                <a:moveTo>
                  <a:pt x="39934" y="803"/>
                </a:moveTo>
                <a:cubicBezTo>
                  <a:pt x="40009" y="806"/>
                  <a:pt x="39980" y="885"/>
                  <a:pt x="40022" y="914"/>
                </a:cubicBezTo>
                <a:cubicBezTo>
                  <a:pt x="40094" y="953"/>
                  <a:pt x="39888" y="883"/>
                  <a:pt x="39934" y="803"/>
                </a:cubicBezTo>
                <a:close/>
                <a:moveTo>
                  <a:pt x="33954" y="803"/>
                </a:moveTo>
                <a:cubicBezTo>
                  <a:pt x="33983" y="803"/>
                  <a:pt x="33978" y="830"/>
                  <a:pt x="33984" y="848"/>
                </a:cubicBezTo>
                <a:cubicBezTo>
                  <a:pt x="34026" y="821"/>
                  <a:pt x="34028" y="738"/>
                  <a:pt x="34072" y="825"/>
                </a:cubicBezTo>
                <a:cubicBezTo>
                  <a:pt x="34123" y="819"/>
                  <a:pt x="34139" y="787"/>
                  <a:pt x="34131" y="737"/>
                </a:cubicBezTo>
                <a:cubicBezTo>
                  <a:pt x="34126" y="696"/>
                  <a:pt x="34031" y="723"/>
                  <a:pt x="34013" y="693"/>
                </a:cubicBezTo>
                <a:cubicBezTo>
                  <a:pt x="34014" y="661"/>
                  <a:pt x="34072" y="682"/>
                  <a:pt x="34102" y="671"/>
                </a:cubicBezTo>
                <a:cubicBezTo>
                  <a:pt x="34131" y="659"/>
                  <a:pt x="34143" y="627"/>
                  <a:pt x="34160" y="605"/>
                </a:cubicBezTo>
                <a:cubicBezTo>
                  <a:pt x="34198" y="627"/>
                  <a:pt x="34267" y="627"/>
                  <a:pt x="34306" y="649"/>
                </a:cubicBezTo>
                <a:cubicBezTo>
                  <a:pt x="34287" y="671"/>
                  <a:pt x="34239" y="671"/>
                  <a:pt x="34248" y="715"/>
                </a:cubicBezTo>
                <a:cubicBezTo>
                  <a:pt x="34256" y="806"/>
                  <a:pt x="34407" y="673"/>
                  <a:pt x="34453" y="715"/>
                </a:cubicBezTo>
                <a:cubicBezTo>
                  <a:pt x="34483" y="743"/>
                  <a:pt x="34540" y="692"/>
                  <a:pt x="34599" y="759"/>
                </a:cubicBezTo>
                <a:cubicBezTo>
                  <a:pt x="34649" y="759"/>
                  <a:pt x="34675" y="743"/>
                  <a:pt x="34687" y="715"/>
                </a:cubicBezTo>
                <a:cubicBezTo>
                  <a:pt x="34719" y="720"/>
                  <a:pt x="34707" y="759"/>
                  <a:pt x="34746" y="759"/>
                </a:cubicBezTo>
                <a:cubicBezTo>
                  <a:pt x="34722" y="792"/>
                  <a:pt x="34651" y="791"/>
                  <a:pt x="34599" y="803"/>
                </a:cubicBezTo>
                <a:cubicBezTo>
                  <a:pt x="34638" y="840"/>
                  <a:pt x="34677" y="876"/>
                  <a:pt x="34658" y="957"/>
                </a:cubicBezTo>
                <a:cubicBezTo>
                  <a:pt x="34560" y="929"/>
                  <a:pt x="34513" y="971"/>
                  <a:pt x="34453" y="957"/>
                </a:cubicBezTo>
                <a:cubicBezTo>
                  <a:pt x="34452" y="957"/>
                  <a:pt x="34487" y="921"/>
                  <a:pt x="34482" y="914"/>
                </a:cubicBezTo>
                <a:cubicBezTo>
                  <a:pt x="34471" y="896"/>
                  <a:pt x="34378" y="900"/>
                  <a:pt x="34336" y="914"/>
                </a:cubicBezTo>
                <a:cubicBezTo>
                  <a:pt x="34297" y="860"/>
                  <a:pt x="34460" y="845"/>
                  <a:pt x="34511" y="869"/>
                </a:cubicBezTo>
                <a:cubicBezTo>
                  <a:pt x="34523" y="875"/>
                  <a:pt x="34505" y="924"/>
                  <a:pt x="34540" y="914"/>
                </a:cubicBezTo>
                <a:cubicBezTo>
                  <a:pt x="34588" y="920"/>
                  <a:pt x="34591" y="893"/>
                  <a:pt x="34629" y="891"/>
                </a:cubicBezTo>
                <a:cubicBezTo>
                  <a:pt x="34665" y="841"/>
                  <a:pt x="34547" y="867"/>
                  <a:pt x="34511" y="848"/>
                </a:cubicBezTo>
                <a:cubicBezTo>
                  <a:pt x="34504" y="843"/>
                  <a:pt x="34519" y="806"/>
                  <a:pt x="34511" y="803"/>
                </a:cubicBezTo>
                <a:cubicBezTo>
                  <a:pt x="34441" y="779"/>
                  <a:pt x="34349" y="785"/>
                  <a:pt x="34248" y="781"/>
                </a:cubicBezTo>
                <a:cubicBezTo>
                  <a:pt x="34183" y="789"/>
                  <a:pt x="34277" y="819"/>
                  <a:pt x="34277" y="825"/>
                </a:cubicBezTo>
                <a:cubicBezTo>
                  <a:pt x="34277" y="839"/>
                  <a:pt x="34241" y="891"/>
                  <a:pt x="34218" y="891"/>
                </a:cubicBezTo>
                <a:cubicBezTo>
                  <a:pt x="34187" y="891"/>
                  <a:pt x="34221" y="943"/>
                  <a:pt x="34189" y="980"/>
                </a:cubicBezTo>
                <a:cubicBezTo>
                  <a:pt x="34174" y="995"/>
                  <a:pt x="34147" y="1026"/>
                  <a:pt x="34160" y="1089"/>
                </a:cubicBezTo>
                <a:cubicBezTo>
                  <a:pt x="34113" y="1098"/>
                  <a:pt x="34109" y="1065"/>
                  <a:pt x="34072" y="1067"/>
                </a:cubicBezTo>
                <a:cubicBezTo>
                  <a:pt x="34012" y="1071"/>
                  <a:pt x="34015" y="1142"/>
                  <a:pt x="33925" y="1133"/>
                </a:cubicBezTo>
                <a:cubicBezTo>
                  <a:pt x="33877" y="1053"/>
                  <a:pt x="33986" y="1080"/>
                  <a:pt x="34013" y="1067"/>
                </a:cubicBezTo>
                <a:cubicBezTo>
                  <a:pt x="34068" y="1041"/>
                  <a:pt x="34114" y="1013"/>
                  <a:pt x="34160" y="1000"/>
                </a:cubicBezTo>
                <a:cubicBezTo>
                  <a:pt x="34119" y="932"/>
                  <a:pt x="34015" y="1032"/>
                  <a:pt x="33984" y="980"/>
                </a:cubicBezTo>
                <a:cubicBezTo>
                  <a:pt x="33949" y="983"/>
                  <a:pt x="33959" y="1020"/>
                  <a:pt x="33954" y="1045"/>
                </a:cubicBezTo>
                <a:cubicBezTo>
                  <a:pt x="33904" y="1070"/>
                  <a:pt x="33857" y="1023"/>
                  <a:pt x="33808" y="1023"/>
                </a:cubicBezTo>
                <a:cubicBezTo>
                  <a:pt x="33761" y="1023"/>
                  <a:pt x="33740" y="1055"/>
                  <a:pt x="33691" y="1045"/>
                </a:cubicBezTo>
                <a:cubicBezTo>
                  <a:pt x="33682" y="1043"/>
                  <a:pt x="33665" y="1002"/>
                  <a:pt x="33662" y="1000"/>
                </a:cubicBezTo>
                <a:cubicBezTo>
                  <a:pt x="33624" y="996"/>
                  <a:pt x="33593" y="1056"/>
                  <a:pt x="33602" y="957"/>
                </a:cubicBezTo>
                <a:cubicBezTo>
                  <a:pt x="33697" y="938"/>
                  <a:pt x="33694" y="991"/>
                  <a:pt x="33720" y="1023"/>
                </a:cubicBezTo>
                <a:cubicBezTo>
                  <a:pt x="33763" y="1004"/>
                  <a:pt x="33813" y="990"/>
                  <a:pt x="33808" y="935"/>
                </a:cubicBezTo>
                <a:cubicBezTo>
                  <a:pt x="33783" y="870"/>
                  <a:pt x="33714" y="948"/>
                  <a:pt x="33662" y="935"/>
                </a:cubicBezTo>
                <a:cubicBezTo>
                  <a:pt x="33655" y="872"/>
                  <a:pt x="33730" y="914"/>
                  <a:pt x="33808" y="891"/>
                </a:cubicBezTo>
                <a:cubicBezTo>
                  <a:pt x="33821" y="888"/>
                  <a:pt x="33795" y="864"/>
                  <a:pt x="33779" y="869"/>
                </a:cubicBezTo>
                <a:cubicBezTo>
                  <a:pt x="33776" y="870"/>
                  <a:pt x="33791" y="831"/>
                  <a:pt x="33808" y="848"/>
                </a:cubicBezTo>
                <a:cubicBezTo>
                  <a:pt x="33834" y="872"/>
                  <a:pt x="33899" y="893"/>
                  <a:pt x="33954" y="803"/>
                </a:cubicBezTo>
                <a:close/>
                <a:moveTo>
                  <a:pt x="46881" y="582"/>
                </a:moveTo>
                <a:cubicBezTo>
                  <a:pt x="46744" y="599"/>
                  <a:pt x="46744" y="545"/>
                  <a:pt x="46881" y="561"/>
                </a:cubicBezTo>
                <a:cubicBezTo>
                  <a:pt x="46886" y="579"/>
                  <a:pt x="46910" y="582"/>
                  <a:pt x="46910" y="605"/>
                </a:cubicBezTo>
                <a:cubicBezTo>
                  <a:pt x="46885" y="609"/>
                  <a:pt x="46881" y="596"/>
                  <a:pt x="46881" y="582"/>
                </a:cubicBezTo>
                <a:close/>
                <a:moveTo>
                  <a:pt x="45444" y="561"/>
                </a:moveTo>
                <a:cubicBezTo>
                  <a:pt x="45478" y="557"/>
                  <a:pt x="45496" y="566"/>
                  <a:pt x="45503" y="582"/>
                </a:cubicBezTo>
                <a:cubicBezTo>
                  <a:pt x="45608" y="567"/>
                  <a:pt x="45608" y="621"/>
                  <a:pt x="45503" y="605"/>
                </a:cubicBezTo>
                <a:cubicBezTo>
                  <a:pt x="45495" y="581"/>
                  <a:pt x="45444" y="590"/>
                  <a:pt x="45444" y="561"/>
                </a:cubicBezTo>
                <a:close/>
                <a:moveTo>
                  <a:pt x="38380" y="605"/>
                </a:moveTo>
                <a:cubicBezTo>
                  <a:pt x="38338" y="508"/>
                  <a:pt x="38544" y="583"/>
                  <a:pt x="38586" y="582"/>
                </a:cubicBezTo>
                <a:cubicBezTo>
                  <a:pt x="38665" y="582"/>
                  <a:pt x="38779" y="532"/>
                  <a:pt x="38762" y="605"/>
                </a:cubicBezTo>
                <a:cubicBezTo>
                  <a:pt x="38811" y="607"/>
                  <a:pt x="38838" y="588"/>
                  <a:pt x="38850" y="561"/>
                </a:cubicBezTo>
                <a:cubicBezTo>
                  <a:pt x="38893" y="572"/>
                  <a:pt x="38923" y="593"/>
                  <a:pt x="38967" y="605"/>
                </a:cubicBezTo>
                <a:cubicBezTo>
                  <a:pt x="38964" y="632"/>
                  <a:pt x="38784" y="647"/>
                  <a:pt x="38762" y="627"/>
                </a:cubicBezTo>
                <a:cubicBezTo>
                  <a:pt x="38759" y="625"/>
                  <a:pt x="38719" y="590"/>
                  <a:pt x="38703" y="605"/>
                </a:cubicBezTo>
                <a:cubicBezTo>
                  <a:pt x="38678" y="627"/>
                  <a:pt x="38685" y="612"/>
                  <a:pt x="38644" y="605"/>
                </a:cubicBezTo>
                <a:cubicBezTo>
                  <a:pt x="38619" y="600"/>
                  <a:pt x="38580" y="612"/>
                  <a:pt x="38556" y="605"/>
                </a:cubicBezTo>
                <a:cubicBezTo>
                  <a:pt x="38554" y="604"/>
                  <a:pt x="38558" y="582"/>
                  <a:pt x="38556" y="582"/>
                </a:cubicBezTo>
                <a:cubicBezTo>
                  <a:pt x="38490" y="579"/>
                  <a:pt x="38450" y="591"/>
                  <a:pt x="38380" y="605"/>
                </a:cubicBezTo>
                <a:close/>
                <a:moveTo>
                  <a:pt x="37208" y="781"/>
                </a:moveTo>
                <a:cubicBezTo>
                  <a:pt x="37179" y="781"/>
                  <a:pt x="37149" y="781"/>
                  <a:pt x="37120" y="781"/>
                </a:cubicBezTo>
                <a:cubicBezTo>
                  <a:pt x="37098" y="786"/>
                  <a:pt x="37062" y="782"/>
                  <a:pt x="37061" y="803"/>
                </a:cubicBezTo>
                <a:cubicBezTo>
                  <a:pt x="37104" y="791"/>
                  <a:pt x="37213" y="829"/>
                  <a:pt x="37208" y="781"/>
                </a:cubicBezTo>
                <a:close/>
                <a:moveTo>
                  <a:pt x="37471" y="803"/>
                </a:moveTo>
                <a:cubicBezTo>
                  <a:pt x="37490" y="809"/>
                  <a:pt x="37585" y="858"/>
                  <a:pt x="37589" y="803"/>
                </a:cubicBezTo>
                <a:cubicBezTo>
                  <a:pt x="37537" y="783"/>
                  <a:pt x="37498" y="729"/>
                  <a:pt x="37471" y="803"/>
                </a:cubicBezTo>
                <a:close/>
                <a:moveTo>
                  <a:pt x="36593" y="649"/>
                </a:moveTo>
                <a:cubicBezTo>
                  <a:pt x="36626" y="653"/>
                  <a:pt x="36609" y="671"/>
                  <a:pt x="36593" y="671"/>
                </a:cubicBezTo>
                <a:cubicBezTo>
                  <a:pt x="36598" y="689"/>
                  <a:pt x="36621" y="693"/>
                  <a:pt x="36621" y="715"/>
                </a:cubicBezTo>
                <a:cubicBezTo>
                  <a:pt x="36678" y="705"/>
                  <a:pt x="36675" y="652"/>
                  <a:pt x="36769" y="671"/>
                </a:cubicBezTo>
                <a:cubicBezTo>
                  <a:pt x="36767" y="692"/>
                  <a:pt x="36732" y="688"/>
                  <a:pt x="36710" y="693"/>
                </a:cubicBezTo>
                <a:cubicBezTo>
                  <a:pt x="36731" y="711"/>
                  <a:pt x="36880" y="776"/>
                  <a:pt x="36739" y="781"/>
                </a:cubicBezTo>
                <a:cubicBezTo>
                  <a:pt x="36734" y="829"/>
                  <a:pt x="36843" y="791"/>
                  <a:pt x="36885" y="803"/>
                </a:cubicBezTo>
                <a:cubicBezTo>
                  <a:pt x="36928" y="794"/>
                  <a:pt x="36883" y="783"/>
                  <a:pt x="36885" y="759"/>
                </a:cubicBezTo>
                <a:cubicBezTo>
                  <a:pt x="36891" y="741"/>
                  <a:pt x="36915" y="737"/>
                  <a:pt x="36915" y="715"/>
                </a:cubicBezTo>
                <a:cubicBezTo>
                  <a:pt x="37016" y="725"/>
                  <a:pt x="37079" y="707"/>
                  <a:pt x="37149" y="693"/>
                </a:cubicBezTo>
                <a:cubicBezTo>
                  <a:pt x="37195" y="578"/>
                  <a:pt x="36953" y="678"/>
                  <a:pt x="36974" y="582"/>
                </a:cubicBezTo>
                <a:cubicBezTo>
                  <a:pt x="37110" y="590"/>
                  <a:pt x="37174" y="653"/>
                  <a:pt x="37326" y="649"/>
                </a:cubicBezTo>
                <a:cubicBezTo>
                  <a:pt x="37366" y="641"/>
                  <a:pt x="37328" y="610"/>
                  <a:pt x="37296" y="605"/>
                </a:cubicBezTo>
                <a:cubicBezTo>
                  <a:pt x="37324" y="560"/>
                  <a:pt x="37408" y="557"/>
                  <a:pt x="37501" y="561"/>
                </a:cubicBezTo>
                <a:cubicBezTo>
                  <a:pt x="37533" y="611"/>
                  <a:pt x="37590" y="641"/>
                  <a:pt x="37677" y="649"/>
                </a:cubicBezTo>
                <a:cubicBezTo>
                  <a:pt x="37604" y="716"/>
                  <a:pt x="37499" y="623"/>
                  <a:pt x="37384" y="649"/>
                </a:cubicBezTo>
                <a:cubicBezTo>
                  <a:pt x="37367" y="728"/>
                  <a:pt x="37559" y="650"/>
                  <a:pt x="37530" y="737"/>
                </a:cubicBezTo>
                <a:cubicBezTo>
                  <a:pt x="37597" y="726"/>
                  <a:pt x="37681" y="693"/>
                  <a:pt x="37735" y="737"/>
                </a:cubicBezTo>
                <a:cubicBezTo>
                  <a:pt x="37726" y="763"/>
                  <a:pt x="37580" y="792"/>
                  <a:pt x="37677" y="825"/>
                </a:cubicBezTo>
                <a:cubicBezTo>
                  <a:pt x="37620" y="900"/>
                  <a:pt x="37408" y="858"/>
                  <a:pt x="37266" y="869"/>
                </a:cubicBezTo>
                <a:cubicBezTo>
                  <a:pt x="37283" y="887"/>
                  <a:pt x="37298" y="905"/>
                  <a:pt x="37296" y="935"/>
                </a:cubicBezTo>
                <a:cubicBezTo>
                  <a:pt x="37343" y="899"/>
                  <a:pt x="37419" y="954"/>
                  <a:pt x="37530" y="935"/>
                </a:cubicBezTo>
                <a:cubicBezTo>
                  <a:pt x="37518" y="988"/>
                  <a:pt x="37664" y="923"/>
                  <a:pt x="37619" y="1000"/>
                </a:cubicBezTo>
                <a:cubicBezTo>
                  <a:pt x="37567" y="1042"/>
                  <a:pt x="37533" y="991"/>
                  <a:pt x="37471" y="980"/>
                </a:cubicBezTo>
                <a:cubicBezTo>
                  <a:pt x="37430" y="991"/>
                  <a:pt x="37400" y="1013"/>
                  <a:pt x="37384" y="1045"/>
                </a:cubicBezTo>
                <a:cubicBezTo>
                  <a:pt x="37347" y="1015"/>
                  <a:pt x="37246" y="1032"/>
                  <a:pt x="37208" y="1000"/>
                </a:cubicBezTo>
                <a:cubicBezTo>
                  <a:pt x="37213" y="975"/>
                  <a:pt x="37262" y="983"/>
                  <a:pt x="37296" y="980"/>
                </a:cubicBezTo>
                <a:cubicBezTo>
                  <a:pt x="37263" y="931"/>
                  <a:pt x="37198" y="906"/>
                  <a:pt x="37179" y="848"/>
                </a:cubicBezTo>
                <a:cubicBezTo>
                  <a:pt x="37128" y="860"/>
                  <a:pt x="37007" y="821"/>
                  <a:pt x="37003" y="869"/>
                </a:cubicBezTo>
                <a:cubicBezTo>
                  <a:pt x="36971" y="864"/>
                  <a:pt x="36983" y="825"/>
                  <a:pt x="36944" y="825"/>
                </a:cubicBezTo>
                <a:cubicBezTo>
                  <a:pt x="36846" y="780"/>
                  <a:pt x="36871" y="905"/>
                  <a:pt x="36885" y="891"/>
                </a:cubicBezTo>
                <a:cubicBezTo>
                  <a:pt x="36863" y="914"/>
                  <a:pt x="36811" y="906"/>
                  <a:pt x="36797" y="935"/>
                </a:cubicBezTo>
                <a:cubicBezTo>
                  <a:pt x="36784" y="983"/>
                  <a:pt x="36839" y="976"/>
                  <a:pt x="36885" y="980"/>
                </a:cubicBezTo>
                <a:cubicBezTo>
                  <a:pt x="36824" y="1067"/>
                  <a:pt x="36594" y="966"/>
                  <a:pt x="36416" y="1000"/>
                </a:cubicBezTo>
                <a:cubicBezTo>
                  <a:pt x="36418" y="980"/>
                  <a:pt x="36452" y="984"/>
                  <a:pt x="36475" y="980"/>
                </a:cubicBezTo>
                <a:cubicBezTo>
                  <a:pt x="36409" y="912"/>
                  <a:pt x="36425" y="911"/>
                  <a:pt x="36446" y="825"/>
                </a:cubicBezTo>
                <a:cubicBezTo>
                  <a:pt x="36489" y="843"/>
                  <a:pt x="36509" y="881"/>
                  <a:pt x="36504" y="935"/>
                </a:cubicBezTo>
                <a:cubicBezTo>
                  <a:pt x="36636" y="911"/>
                  <a:pt x="36542" y="923"/>
                  <a:pt x="36593" y="980"/>
                </a:cubicBezTo>
                <a:cubicBezTo>
                  <a:pt x="36641" y="980"/>
                  <a:pt x="36690" y="980"/>
                  <a:pt x="36739" y="980"/>
                </a:cubicBezTo>
                <a:cubicBezTo>
                  <a:pt x="36738" y="958"/>
                  <a:pt x="36703" y="962"/>
                  <a:pt x="36680" y="957"/>
                </a:cubicBezTo>
                <a:cubicBezTo>
                  <a:pt x="36755" y="905"/>
                  <a:pt x="36677" y="809"/>
                  <a:pt x="36797" y="869"/>
                </a:cubicBezTo>
                <a:cubicBezTo>
                  <a:pt x="36805" y="815"/>
                  <a:pt x="36715" y="834"/>
                  <a:pt x="36651" y="825"/>
                </a:cubicBezTo>
                <a:cubicBezTo>
                  <a:pt x="36616" y="821"/>
                  <a:pt x="36517" y="779"/>
                  <a:pt x="36533" y="825"/>
                </a:cubicBezTo>
                <a:cubicBezTo>
                  <a:pt x="36479" y="822"/>
                  <a:pt x="36514" y="752"/>
                  <a:pt x="36446" y="759"/>
                </a:cubicBezTo>
                <a:cubicBezTo>
                  <a:pt x="36490" y="719"/>
                  <a:pt x="36568" y="704"/>
                  <a:pt x="36593" y="649"/>
                </a:cubicBezTo>
                <a:close/>
                <a:moveTo>
                  <a:pt x="35420" y="671"/>
                </a:moveTo>
                <a:cubicBezTo>
                  <a:pt x="35400" y="654"/>
                  <a:pt x="35257" y="621"/>
                  <a:pt x="35244" y="671"/>
                </a:cubicBezTo>
                <a:cubicBezTo>
                  <a:pt x="35294" y="710"/>
                  <a:pt x="35376" y="732"/>
                  <a:pt x="35420" y="671"/>
                </a:cubicBezTo>
                <a:close/>
                <a:moveTo>
                  <a:pt x="35068" y="715"/>
                </a:moveTo>
                <a:cubicBezTo>
                  <a:pt x="35068" y="744"/>
                  <a:pt x="35068" y="774"/>
                  <a:pt x="35068" y="803"/>
                </a:cubicBezTo>
                <a:cubicBezTo>
                  <a:pt x="35098" y="803"/>
                  <a:pt x="35127" y="803"/>
                  <a:pt x="35156" y="803"/>
                </a:cubicBezTo>
                <a:cubicBezTo>
                  <a:pt x="35165" y="746"/>
                  <a:pt x="35166" y="693"/>
                  <a:pt x="35068" y="715"/>
                </a:cubicBezTo>
                <a:close/>
                <a:moveTo>
                  <a:pt x="35596" y="825"/>
                </a:moveTo>
                <a:cubicBezTo>
                  <a:pt x="35573" y="806"/>
                  <a:pt x="35564" y="776"/>
                  <a:pt x="35567" y="737"/>
                </a:cubicBezTo>
                <a:cubicBezTo>
                  <a:pt x="35502" y="725"/>
                  <a:pt x="35525" y="779"/>
                  <a:pt x="35479" y="781"/>
                </a:cubicBezTo>
                <a:cubicBezTo>
                  <a:pt x="35360" y="797"/>
                  <a:pt x="35378" y="710"/>
                  <a:pt x="35244" y="737"/>
                </a:cubicBezTo>
                <a:cubicBezTo>
                  <a:pt x="35236" y="795"/>
                  <a:pt x="35306" y="794"/>
                  <a:pt x="35361" y="803"/>
                </a:cubicBezTo>
                <a:cubicBezTo>
                  <a:pt x="35349" y="852"/>
                  <a:pt x="35206" y="821"/>
                  <a:pt x="35185" y="803"/>
                </a:cubicBezTo>
                <a:cubicBezTo>
                  <a:pt x="35154" y="809"/>
                  <a:pt x="35165" y="846"/>
                  <a:pt x="35127" y="848"/>
                </a:cubicBezTo>
                <a:cubicBezTo>
                  <a:pt x="35083" y="847"/>
                  <a:pt x="35058" y="821"/>
                  <a:pt x="35039" y="803"/>
                </a:cubicBezTo>
                <a:cubicBezTo>
                  <a:pt x="35035" y="800"/>
                  <a:pt x="35009" y="780"/>
                  <a:pt x="35010" y="781"/>
                </a:cubicBezTo>
                <a:cubicBezTo>
                  <a:pt x="34990" y="752"/>
                  <a:pt x="35039" y="745"/>
                  <a:pt x="35039" y="737"/>
                </a:cubicBezTo>
                <a:cubicBezTo>
                  <a:pt x="35040" y="690"/>
                  <a:pt x="34937" y="693"/>
                  <a:pt x="34981" y="649"/>
                </a:cubicBezTo>
                <a:cubicBezTo>
                  <a:pt x="35020" y="627"/>
                  <a:pt x="35089" y="628"/>
                  <a:pt x="35098" y="582"/>
                </a:cubicBezTo>
                <a:cubicBezTo>
                  <a:pt x="35175" y="583"/>
                  <a:pt x="35265" y="575"/>
                  <a:pt x="35303" y="605"/>
                </a:cubicBezTo>
                <a:cubicBezTo>
                  <a:pt x="35354" y="551"/>
                  <a:pt x="35479" y="553"/>
                  <a:pt x="35567" y="582"/>
                </a:cubicBezTo>
                <a:cubicBezTo>
                  <a:pt x="35560" y="621"/>
                  <a:pt x="35596" y="693"/>
                  <a:pt x="35508" y="671"/>
                </a:cubicBezTo>
                <a:cubicBezTo>
                  <a:pt x="35498" y="735"/>
                  <a:pt x="35582" y="692"/>
                  <a:pt x="35625" y="715"/>
                </a:cubicBezTo>
                <a:cubicBezTo>
                  <a:pt x="35642" y="724"/>
                  <a:pt x="35638" y="770"/>
                  <a:pt x="35654" y="781"/>
                </a:cubicBezTo>
                <a:cubicBezTo>
                  <a:pt x="35664" y="788"/>
                  <a:pt x="35705" y="774"/>
                  <a:pt x="35713" y="781"/>
                </a:cubicBezTo>
                <a:cubicBezTo>
                  <a:pt x="35732" y="798"/>
                  <a:pt x="35756" y="806"/>
                  <a:pt x="35801" y="803"/>
                </a:cubicBezTo>
                <a:cubicBezTo>
                  <a:pt x="35792" y="814"/>
                  <a:pt x="35771" y="854"/>
                  <a:pt x="35742" y="848"/>
                </a:cubicBezTo>
                <a:cubicBezTo>
                  <a:pt x="35736" y="846"/>
                  <a:pt x="35714" y="803"/>
                  <a:pt x="35713" y="803"/>
                </a:cubicBezTo>
                <a:cubicBezTo>
                  <a:pt x="35661" y="801"/>
                  <a:pt x="35651" y="830"/>
                  <a:pt x="35596" y="825"/>
                </a:cubicBezTo>
                <a:close/>
                <a:moveTo>
                  <a:pt x="32284" y="957"/>
                </a:moveTo>
                <a:cubicBezTo>
                  <a:pt x="32313" y="957"/>
                  <a:pt x="32319" y="975"/>
                  <a:pt x="32342" y="980"/>
                </a:cubicBezTo>
                <a:cubicBezTo>
                  <a:pt x="32342" y="957"/>
                  <a:pt x="32367" y="953"/>
                  <a:pt x="32372" y="935"/>
                </a:cubicBezTo>
                <a:cubicBezTo>
                  <a:pt x="32342" y="935"/>
                  <a:pt x="32337" y="918"/>
                  <a:pt x="32313" y="914"/>
                </a:cubicBezTo>
                <a:cubicBezTo>
                  <a:pt x="32313" y="935"/>
                  <a:pt x="32290" y="939"/>
                  <a:pt x="32284" y="957"/>
                </a:cubicBezTo>
                <a:close/>
                <a:moveTo>
                  <a:pt x="32811" y="848"/>
                </a:moveTo>
                <a:cubicBezTo>
                  <a:pt x="32772" y="848"/>
                  <a:pt x="32733" y="848"/>
                  <a:pt x="32695" y="848"/>
                </a:cubicBezTo>
                <a:cubicBezTo>
                  <a:pt x="32690" y="873"/>
                  <a:pt x="32700" y="909"/>
                  <a:pt x="32665" y="914"/>
                </a:cubicBezTo>
                <a:cubicBezTo>
                  <a:pt x="32628" y="908"/>
                  <a:pt x="32605" y="879"/>
                  <a:pt x="32607" y="935"/>
                </a:cubicBezTo>
                <a:cubicBezTo>
                  <a:pt x="32738" y="929"/>
                  <a:pt x="32854" y="933"/>
                  <a:pt x="32782" y="1023"/>
                </a:cubicBezTo>
                <a:cubicBezTo>
                  <a:pt x="32851" y="1023"/>
                  <a:pt x="32868" y="1060"/>
                  <a:pt x="32958" y="1045"/>
                </a:cubicBezTo>
                <a:cubicBezTo>
                  <a:pt x="32967" y="1002"/>
                  <a:pt x="32918" y="1002"/>
                  <a:pt x="32899" y="980"/>
                </a:cubicBezTo>
                <a:cubicBezTo>
                  <a:pt x="32997" y="959"/>
                  <a:pt x="32914" y="938"/>
                  <a:pt x="32929" y="869"/>
                </a:cubicBezTo>
                <a:cubicBezTo>
                  <a:pt x="32832" y="849"/>
                  <a:pt x="32745" y="926"/>
                  <a:pt x="32811" y="848"/>
                </a:cubicBezTo>
                <a:close/>
                <a:moveTo>
                  <a:pt x="32489" y="914"/>
                </a:moveTo>
                <a:cubicBezTo>
                  <a:pt x="32547" y="917"/>
                  <a:pt x="32547" y="885"/>
                  <a:pt x="32577" y="869"/>
                </a:cubicBezTo>
                <a:cubicBezTo>
                  <a:pt x="32611" y="866"/>
                  <a:pt x="32660" y="873"/>
                  <a:pt x="32665" y="848"/>
                </a:cubicBezTo>
                <a:cubicBezTo>
                  <a:pt x="32587" y="848"/>
                  <a:pt x="32509" y="848"/>
                  <a:pt x="32431" y="848"/>
                </a:cubicBezTo>
                <a:cubicBezTo>
                  <a:pt x="32432" y="893"/>
                  <a:pt x="32428" y="909"/>
                  <a:pt x="32489" y="914"/>
                </a:cubicBezTo>
                <a:close/>
                <a:moveTo>
                  <a:pt x="33104" y="1045"/>
                </a:moveTo>
                <a:cubicBezTo>
                  <a:pt x="33148" y="1026"/>
                  <a:pt x="33168" y="990"/>
                  <a:pt x="33163" y="935"/>
                </a:cubicBezTo>
                <a:cubicBezTo>
                  <a:pt x="33231" y="929"/>
                  <a:pt x="33276" y="939"/>
                  <a:pt x="33309" y="957"/>
                </a:cubicBezTo>
                <a:cubicBezTo>
                  <a:pt x="33315" y="1005"/>
                  <a:pt x="33286" y="1028"/>
                  <a:pt x="33222" y="1023"/>
                </a:cubicBezTo>
                <a:cubicBezTo>
                  <a:pt x="33298" y="1107"/>
                  <a:pt x="33472" y="981"/>
                  <a:pt x="33486" y="1112"/>
                </a:cubicBezTo>
                <a:cubicBezTo>
                  <a:pt x="33448" y="1117"/>
                  <a:pt x="33405" y="1104"/>
                  <a:pt x="33368" y="1112"/>
                </a:cubicBezTo>
                <a:cubicBezTo>
                  <a:pt x="33326" y="1120"/>
                  <a:pt x="33311" y="1165"/>
                  <a:pt x="33339" y="1155"/>
                </a:cubicBezTo>
                <a:cubicBezTo>
                  <a:pt x="33329" y="1159"/>
                  <a:pt x="33284" y="1198"/>
                  <a:pt x="33281" y="1199"/>
                </a:cubicBezTo>
                <a:cubicBezTo>
                  <a:pt x="33258" y="1201"/>
                  <a:pt x="33234" y="1171"/>
                  <a:pt x="33193" y="1177"/>
                </a:cubicBezTo>
                <a:cubicBezTo>
                  <a:pt x="33145" y="1185"/>
                  <a:pt x="33098" y="1236"/>
                  <a:pt x="32988" y="1221"/>
                </a:cubicBezTo>
                <a:cubicBezTo>
                  <a:pt x="32893" y="1196"/>
                  <a:pt x="33067" y="1197"/>
                  <a:pt x="33104" y="1199"/>
                </a:cubicBezTo>
                <a:cubicBezTo>
                  <a:pt x="33109" y="1163"/>
                  <a:pt x="32924" y="1163"/>
                  <a:pt x="32929" y="1199"/>
                </a:cubicBezTo>
                <a:cubicBezTo>
                  <a:pt x="32806" y="1109"/>
                  <a:pt x="32613" y="1173"/>
                  <a:pt x="32489" y="1112"/>
                </a:cubicBezTo>
                <a:cubicBezTo>
                  <a:pt x="32478" y="1105"/>
                  <a:pt x="32409" y="1096"/>
                  <a:pt x="32402" y="1089"/>
                </a:cubicBezTo>
                <a:cubicBezTo>
                  <a:pt x="32390" y="1078"/>
                  <a:pt x="32340" y="1052"/>
                  <a:pt x="32255" y="1067"/>
                </a:cubicBezTo>
                <a:cubicBezTo>
                  <a:pt x="32258" y="1044"/>
                  <a:pt x="32318" y="1052"/>
                  <a:pt x="32313" y="1023"/>
                </a:cubicBezTo>
                <a:cubicBezTo>
                  <a:pt x="32308" y="993"/>
                  <a:pt x="32237" y="1005"/>
                  <a:pt x="32196" y="1000"/>
                </a:cubicBezTo>
                <a:cubicBezTo>
                  <a:pt x="32231" y="872"/>
                  <a:pt x="32001" y="942"/>
                  <a:pt x="31932" y="891"/>
                </a:cubicBezTo>
                <a:cubicBezTo>
                  <a:pt x="31970" y="824"/>
                  <a:pt x="32028" y="880"/>
                  <a:pt x="32137" y="848"/>
                </a:cubicBezTo>
                <a:cubicBezTo>
                  <a:pt x="32153" y="865"/>
                  <a:pt x="32167" y="883"/>
                  <a:pt x="32167" y="914"/>
                </a:cubicBezTo>
                <a:cubicBezTo>
                  <a:pt x="32227" y="870"/>
                  <a:pt x="32204" y="765"/>
                  <a:pt x="32255" y="715"/>
                </a:cubicBezTo>
                <a:cubicBezTo>
                  <a:pt x="32247" y="691"/>
                  <a:pt x="32197" y="700"/>
                  <a:pt x="32196" y="671"/>
                </a:cubicBezTo>
                <a:cubicBezTo>
                  <a:pt x="32177" y="625"/>
                  <a:pt x="32229" y="641"/>
                  <a:pt x="32255" y="627"/>
                </a:cubicBezTo>
                <a:cubicBezTo>
                  <a:pt x="32265" y="621"/>
                  <a:pt x="32306" y="584"/>
                  <a:pt x="32313" y="582"/>
                </a:cubicBezTo>
                <a:cubicBezTo>
                  <a:pt x="32387" y="569"/>
                  <a:pt x="32513" y="597"/>
                  <a:pt x="32577" y="605"/>
                </a:cubicBezTo>
                <a:cubicBezTo>
                  <a:pt x="32669" y="616"/>
                  <a:pt x="32760" y="591"/>
                  <a:pt x="32811" y="649"/>
                </a:cubicBezTo>
                <a:cubicBezTo>
                  <a:pt x="32807" y="704"/>
                  <a:pt x="32712" y="656"/>
                  <a:pt x="32695" y="649"/>
                </a:cubicBezTo>
                <a:cubicBezTo>
                  <a:pt x="32730" y="714"/>
                  <a:pt x="32725" y="741"/>
                  <a:pt x="32636" y="759"/>
                </a:cubicBezTo>
                <a:cubicBezTo>
                  <a:pt x="32706" y="822"/>
                  <a:pt x="32804" y="831"/>
                  <a:pt x="32929" y="803"/>
                </a:cubicBezTo>
                <a:cubicBezTo>
                  <a:pt x="32951" y="767"/>
                  <a:pt x="32846" y="770"/>
                  <a:pt x="32841" y="759"/>
                </a:cubicBezTo>
                <a:cubicBezTo>
                  <a:pt x="32830" y="735"/>
                  <a:pt x="32951" y="732"/>
                  <a:pt x="32899" y="649"/>
                </a:cubicBezTo>
                <a:cubicBezTo>
                  <a:pt x="32951" y="629"/>
                  <a:pt x="32990" y="600"/>
                  <a:pt x="33016" y="561"/>
                </a:cubicBezTo>
                <a:cubicBezTo>
                  <a:pt x="33166" y="551"/>
                  <a:pt x="33245" y="595"/>
                  <a:pt x="33339" y="627"/>
                </a:cubicBezTo>
                <a:cubicBezTo>
                  <a:pt x="33331" y="672"/>
                  <a:pt x="33259" y="670"/>
                  <a:pt x="33252" y="715"/>
                </a:cubicBezTo>
                <a:cubicBezTo>
                  <a:pt x="33361" y="725"/>
                  <a:pt x="33384" y="668"/>
                  <a:pt x="33427" y="627"/>
                </a:cubicBezTo>
                <a:cubicBezTo>
                  <a:pt x="33506" y="647"/>
                  <a:pt x="33397" y="704"/>
                  <a:pt x="33398" y="737"/>
                </a:cubicBezTo>
                <a:cubicBezTo>
                  <a:pt x="33249" y="721"/>
                  <a:pt x="33250" y="818"/>
                  <a:pt x="33163" y="737"/>
                </a:cubicBezTo>
                <a:cubicBezTo>
                  <a:pt x="33093" y="728"/>
                  <a:pt x="33180" y="837"/>
                  <a:pt x="33075" y="803"/>
                </a:cubicBezTo>
                <a:cubicBezTo>
                  <a:pt x="33067" y="861"/>
                  <a:pt x="33189" y="821"/>
                  <a:pt x="33163" y="891"/>
                </a:cubicBezTo>
                <a:cubicBezTo>
                  <a:pt x="33091" y="888"/>
                  <a:pt x="33022" y="888"/>
                  <a:pt x="32988" y="914"/>
                </a:cubicBezTo>
                <a:cubicBezTo>
                  <a:pt x="32996" y="943"/>
                  <a:pt x="33061" y="932"/>
                  <a:pt x="33104" y="935"/>
                </a:cubicBezTo>
                <a:cubicBezTo>
                  <a:pt x="33084" y="1003"/>
                  <a:pt x="33084" y="978"/>
                  <a:pt x="33104" y="1045"/>
                </a:cubicBezTo>
                <a:close/>
                <a:moveTo>
                  <a:pt x="41077" y="649"/>
                </a:moveTo>
                <a:cubicBezTo>
                  <a:pt x="41003" y="646"/>
                  <a:pt x="40985" y="607"/>
                  <a:pt x="40959" y="671"/>
                </a:cubicBezTo>
                <a:cubicBezTo>
                  <a:pt x="40999" y="699"/>
                  <a:pt x="41048" y="684"/>
                  <a:pt x="41077" y="649"/>
                </a:cubicBezTo>
                <a:close/>
                <a:moveTo>
                  <a:pt x="41047" y="759"/>
                </a:moveTo>
                <a:cubicBezTo>
                  <a:pt x="41156" y="765"/>
                  <a:pt x="40962" y="814"/>
                  <a:pt x="40989" y="759"/>
                </a:cubicBezTo>
                <a:cubicBezTo>
                  <a:pt x="40940" y="759"/>
                  <a:pt x="40891" y="759"/>
                  <a:pt x="40843" y="759"/>
                </a:cubicBezTo>
                <a:cubicBezTo>
                  <a:pt x="40843" y="738"/>
                  <a:pt x="40878" y="742"/>
                  <a:pt x="40901" y="737"/>
                </a:cubicBezTo>
                <a:cubicBezTo>
                  <a:pt x="40828" y="676"/>
                  <a:pt x="40947" y="625"/>
                  <a:pt x="40930" y="539"/>
                </a:cubicBezTo>
                <a:cubicBezTo>
                  <a:pt x="41023" y="528"/>
                  <a:pt x="41034" y="578"/>
                  <a:pt x="41136" y="561"/>
                </a:cubicBezTo>
                <a:cubicBezTo>
                  <a:pt x="41168" y="630"/>
                  <a:pt x="41138" y="611"/>
                  <a:pt x="41136" y="693"/>
                </a:cubicBezTo>
                <a:cubicBezTo>
                  <a:pt x="41041" y="659"/>
                  <a:pt x="40912" y="756"/>
                  <a:pt x="41047" y="759"/>
                </a:cubicBezTo>
                <a:close/>
                <a:moveTo>
                  <a:pt x="43275" y="561"/>
                </a:moveTo>
                <a:cubicBezTo>
                  <a:pt x="43237" y="557"/>
                  <a:pt x="43131" y="497"/>
                  <a:pt x="43129" y="539"/>
                </a:cubicBezTo>
                <a:cubicBezTo>
                  <a:pt x="43037" y="493"/>
                  <a:pt x="43308" y="469"/>
                  <a:pt x="43275" y="561"/>
                </a:cubicBezTo>
                <a:close/>
                <a:moveTo>
                  <a:pt x="32431" y="8750"/>
                </a:moveTo>
                <a:cubicBezTo>
                  <a:pt x="32332" y="8682"/>
                  <a:pt x="32342" y="8830"/>
                  <a:pt x="32431" y="8750"/>
                </a:cubicBezTo>
                <a:close/>
                <a:moveTo>
                  <a:pt x="27624" y="8727"/>
                </a:moveTo>
                <a:cubicBezTo>
                  <a:pt x="27668" y="8724"/>
                  <a:pt x="27732" y="8736"/>
                  <a:pt x="27741" y="8706"/>
                </a:cubicBezTo>
                <a:cubicBezTo>
                  <a:pt x="27702" y="8678"/>
                  <a:pt x="27632" y="8676"/>
                  <a:pt x="27624" y="8727"/>
                </a:cubicBezTo>
                <a:close/>
                <a:moveTo>
                  <a:pt x="27799" y="8684"/>
                </a:moveTo>
                <a:cubicBezTo>
                  <a:pt x="27885" y="8678"/>
                  <a:pt x="27900" y="8689"/>
                  <a:pt x="27858" y="8727"/>
                </a:cubicBezTo>
                <a:cubicBezTo>
                  <a:pt x="27974" y="8755"/>
                  <a:pt x="27934" y="8667"/>
                  <a:pt x="27975" y="8639"/>
                </a:cubicBezTo>
                <a:cubicBezTo>
                  <a:pt x="27898" y="8640"/>
                  <a:pt x="27803" y="8628"/>
                  <a:pt x="27799" y="8684"/>
                </a:cubicBezTo>
                <a:close/>
                <a:moveTo>
                  <a:pt x="26539" y="8684"/>
                </a:moveTo>
                <a:cubicBezTo>
                  <a:pt x="26542" y="8647"/>
                  <a:pt x="26779" y="8676"/>
                  <a:pt x="26686" y="8639"/>
                </a:cubicBezTo>
                <a:cubicBezTo>
                  <a:pt x="26616" y="8627"/>
                  <a:pt x="26471" y="8666"/>
                  <a:pt x="26539" y="8684"/>
                </a:cubicBezTo>
                <a:close/>
                <a:moveTo>
                  <a:pt x="25074" y="8639"/>
                </a:moveTo>
                <a:cubicBezTo>
                  <a:pt x="25045" y="8639"/>
                  <a:pt x="25015" y="8639"/>
                  <a:pt x="24986" y="8639"/>
                </a:cubicBezTo>
                <a:cubicBezTo>
                  <a:pt x="24951" y="8643"/>
                  <a:pt x="24903" y="8636"/>
                  <a:pt x="24897" y="8661"/>
                </a:cubicBezTo>
                <a:cubicBezTo>
                  <a:pt x="24949" y="8649"/>
                  <a:pt x="25070" y="8688"/>
                  <a:pt x="25074" y="8639"/>
                </a:cubicBezTo>
                <a:close/>
                <a:moveTo>
                  <a:pt x="22436" y="8684"/>
                </a:moveTo>
                <a:cubicBezTo>
                  <a:pt x="22497" y="8670"/>
                  <a:pt x="22640" y="8720"/>
                  <a:pt x="22612" y="8639"/>
                </a:cubicBezTo>
                <a:cubicBezTo>
                  <a:pt x="22553" y="8639"/>
                  <a:pt x="22495" y="8639"/>
                  <a:pt x="22436" y="8639"/>
                </a:cubicBezTo>
                <a:cubicBezTo>
                  <a:pt x="22436" y="8654"/>
                  <a:pt x="22436" y="8669"/>
                  <a:pt x="22436" y="8684"/>
                </a:cubicBezTo>
                <a:close/>
                <a:moveTo>
                  <a:pt x="25191" y="8639"/>
                </a:moveTo>
                <a:cubicBezTo>
                  <a:pt x="25168" y="8645"/>
                  <a:pt x="25134" y="8640"/>
                  <a:pt x="25132" y="8661"/>
                </a:cubicBezTo>
                <a:cubicBezTo>
                  <a:pt x="25231" y="8670"/>
                  <a:pt x="25258" y="8624"/>
                  <a:pt x="25308" y="8595"/>
                </a:cubicBezTo>
                <a:cubicBezTo>
                  <a:pt x="25266" y="8607"/>
                  <a:pt x="25157" y="8570"/>
                  <a:pt x="25161" y="8618"/>
                </a:cubicBezTo>
                <a:cubicBezTo>
                  <a:pt x="25179" y="8619"/>
                  <a:pt x="25196" y="8621"/>
                  <a:pt x="25191" y="8639"/>
                </a:cubicBezTo>
                <a:close/>
                <a:moveTo>
                  <a:pt x="21966" y="8661"/>
                </a:moveTo>
                <a:cubicBezTo>
                  <a:pt x="21993" y="8616"/>
                  <a:pt x="21891" y="8562"/>
                  <a:pt x="21879" y="8618"/>
                </a:cubicBezTo>
                <a:cubicBezTo>
                  <a:pt x="21926" y="8619"/>
                  <a:pt x="21901" y="8674"/>
                  <a:pt x="21966" y="8661"/>
                </a:cubicBezTo>
                <a:close/>
                <a:moveTo>
                  <a:pt x="33574" y="8595"/>
                </a:moveTo>
                <a:cubicBezTo>
                  <a:pt x="33523" y="8597"/>
                  <a:pt x="33482" y="8591"/>
                  <a:pt x="33456" y="8574"/>
                </a:cubicBezTo>
                <a:cubicBezTo>
                  <a:pt x="33434" y="8648"/>
                  <a:pt x="33568" y="8660"/>
                  <a:pt x="33574" y="8595"/>
                </a:cubicBezTo>
                <a:close/>
                <a:moveTo>
                  <a:pt x="24018" y="8574"/>
                </a:moveTo>
                <a:cubicBezTo>
                  <a:pt x="23999" y="8574"/>
                  <a:pt x="23980" y="8574"/>
                  <a:pt x="23960" y="8574"/>
                </a:cubicBezTo>
                <a:cubicBezTo>
                  <a:pt x="23800" y="8568"/>
                  <a:pt x="24025" y="8636"/>
                  <a:pt x="24018" y="8574"/>
                </a:cubicBezTo>
                <a:close/>
                <a:moveTo>
                  <a:pt x="20355" y="8618"/>
                </a:moveTo>
                <a:cubicBezTo>
                  <a:pt x="20374" y="8618"/>
                  <a:pt x="20394" y="8618"/>
                  <a:pt x="20414" y="8618"/>
                </a:cubicBezTo>
                <a:cubicBezTo>
                  <a:pt x="20414" y="8603"/>
                  <a:pt x="20414" y="8588"/>
                  <a:pt x="20414" y="8574"/>
                </a:cubicBezTo>
                <a:cubicBezTo>
                  <a:pt x="20394" y="8574"/>
                  <a:pt x="20374" y="8574"/>
                  <a:pt x="20355" y="8574"/>
                </a:cubicBezTo>
                <a:cubicBezTo>
                  <a:pt x="20355" y="8588"/>
                  <a:pt x="20355" y="8603"/>
                  <a:pt x="20355" y="8618"/>
                </a:cubicBezTo>
                <a:close/>
                <a:moveTo>
                  <a:pt x="48903" y="8595"/>
                </a:moveTo>
                <a:cubicBezTo>
                  <a:pt x="48932" y="8595"/>
                  <a:pt x="48962" y="8595"/>
                  <a:pt x="48991" y="8595"/>
                </a:cubicBezTo>
                <a:cubicBezTo>
                  <a:pt x="48991" y="8574"/>
                  <a:pt x="48991" y="8552"/>
                  <a:pt x="48991" y="8529"/>
                </a:cubicBezTo>
                <a:cubicBezTo>
                  <a:pt x="48971" y="8529"/>
                  <a:pt x="48952" y="8529"/>
                  <a:pt x="48932" y="8529"/>
                </a:cubicBezTo>
                <a:cubicBezTo>
                  <a:pt x="48930" y="8558"/>
                  <a:pt x="48895" y="8560"/>
                  <a:pt x="48903" y="8595"/>
                </a:cubicBezTo>
                <a:close/>
                <a:moveTo>
                  <a:pt x="40461" y="8552"/>
                </a:moveTo>
                <a:cubicBezTo>
                  <a:pt x="40321" y="8490"/>
                  <a:pt x="40390" y="8624"/>
                  <a:pt x="40461" y="8552"/>
                </a:cubicBezTo>
                <a:close/>
                <a:moveTo>
                  <a:pt x="27126" y="8639"/>
                </a:moveTo>
                <a:cubicBezTo>
                  <a:pt x="27169" y="8636"/>
                  <a:pt x="27233" y="8648"/>
                  <a:pt x="27242" y="8618"/>
                </a:cubicBezTo>
                <a:cubicBezTo>
                  <a:pt x="27174" y="8612"/>
                  <a:pt x="27276" y="8559"/>
                  <a:pt x="27272" y="8529"/>
                </a:cubicBezTo>
                <a:cubicBezTo>
                  <a:pt x="27168" y="8525"/>
                  <a:pt x="27119" y="8561"/>
                  <a:pt x="27126" y="8639"/>
                </a:cubicBezTo>
                <a:close/>
                <a:moveTo>
                  <a:pt x="23051" y="8618"/>
                </a:moveTo>
                <a:cubicBezTo>
                  <a:pt x="23164" y="8635"/>
                  <a:pt x="23164" y="8512"/>
                  <a:pt x="23051" y="8529"/>
                </a:cubicBezTo>
                <a:cubicBezTo>
                  <a:pt x="23003" y="8573"/>
                  <a:pt x="23054" y="8558"/>
                  <a:pt x="23051" y="8618"/>
                </a:cubicBezTo>
                <a:close/>
                <a:moveTo>
                  <a:pt x="19094" y="8574"/>
                </a:moveTo>
                <a:cubicBezTo>
                  <a:pt x="19123" y="8574"/>
                  <a:pt x="19153" y="8574"/>
                  <a:pt x="19183" y="8574"/>
                </a:cubicBezTo>
                <a:cubicBezTo>
                  <a:pt x="19186" y="8534"/>
                  <a:pt x="19153" y="8522"/>
                  <a:pt x="19094" y="8529"/>
                </a:cubicBezTo>
                <a:cubicBezTo>
                  <a:pt x="19094" y="8544"/>
                  <a:pt x="19094" y="8559"/>
                  <a:pt x="19094" y="8574"/>
                </a:cubicBezTo>
                <a:close/>
                <a:moveTo>
                  <a:pt x="36183" y="8529"/>
                </a:moveTo>
                <a:cubicBezTo>
                  <a:pt x="36201" y="8529"/>
                  <a:pt x="36221" y="8529"/>
                  <a:pt x="36240" y="8529"/>
                </a:cubicBezTo>
                <a:cubicBezTo>
                  <a:pt x="36240" y="8514"/>
                  <a:pt x="36240" y="8500"/>
                  <a:pt x="36240" y="8486"/>
                </a:cubicBezTo>
                <a:cubicBezTo>
                  <a:pt x="36221" y="8486"/>
                  <a:pt x="36201" y="8486"/>
                  <a:pt x="36183" y="8486"/>
                </a:cubicBezTo>
                <a:cubicBezTo>
                  <a:pt x="36183" y="8500"/>
                  <a:pt x="36183" y="8514"/>
                  <a:pt x="36183" y="8529"/>
                </a:cubicBezTo>
                <a:close/>
                <a:moveTo>
                  <a:pt x="35859" y="8574"/>
                </a:moveTo>
                <a:cubicBezTo>
                  <a:pt x="35934" y="8597"/>
                  <a:pt x="35990" y="8499"/>
                  <a:pt x="35918" y="8486"/>
                </a:cubicBezTo>
                <a:cubicBezTo>
                  <a:pt x="35903" y="8518"/>
                  <a:pt x="35875" y="8541"/>
                  <a:pt x="35859" y="8574"/>
                </a:cubicBezTo>
                <a:close/>
                <a:moveTo>
                  <a:pt x="35244" y="8529"/>
                </a:moveTo>
                <a:cubicBezTo>
                  <a:pt x="35294" y="8531"/>
                  <a:pt x="35319" y="8513"/>
                  <a:pt x="35332" y="8486"/>
                </a:cubicBezTo>
                <a:cubicBezTo>
                  <a:pt x="35286" y="8487"/>
                  <a:pt x="35231" y="8483"/>
                  <a:pt x="35244" y="8529"/>
                </a:cubicBezTo>
                <a:close/>
                <a:moveTo>
                  <a:pt x="31902" y="8529"/>
                </a:moveTo>
                <a:cubicBezTo>
                  <a:pt x="31878" y="8600"/>
                  <a:pt x="31949" y="8597"/>
                  <a:pt x="31961" y="8639"/>
                </a:cubicBezTo>
                <a:cubicBezTo>
                  <a:pt x="32021" y="8615"/>
                  <a:pt x="32141" y="8640"/>
                  <a:pt x="32196" y="8618"/>
                </a:cubicBezTo>
                <a:cubicBezTo>
                  <a:pt x="32211" y="8612"/>
                  <a:pt x="32191" y="8565"/>
                  <a:pt x="32225" y="8574"/>
                </a:cubicBezTo>
                <a:cubicBezTo>
                  <a:pt x="32334" y="8589"/>
                  <a:pt x="32426" y="8615"/>
                  <a:pt x="32460" y="8529"/>
                </a:cubicBezTo>
                <a:cubicBezTo>
                  <a:pt x="32379" y="8481"/>
                  <a:pt x="32357" y="8532"/>
                  <a:pt x="32255" y="8529"/>
                </a:cubicBezTo>
                <a:cubicBezTo>
                  <a:pt x="32149" y="8526"/>
                  <a:pt x="32188" y="8511"/>
                  <a:pt x="32137" y="8486"/>
                </a:cubicBezTo>
                <a:cubicBezTo>
                  <a:pt x="32117" y="8544"/>
                  <a:pt x="31936" y="8547"/>
                  <a:pt x="31902" y="8529"/>
                </a:cubicBezTo>
                <a:close/>
                <a:moveTo>
                  <a:pt x="24047" y="8552"/>
                </a:moveTo>
                <a:cubicBezTo>
                  <a:pt x="24122" y="8574"/>
                  <a:pt x="24215" y="8505"/>
                  <a:pt x="24136" y="8486"/>
                </a:cubicBezTo>
                <a:cubicBezTo>
                  <a:pt x="24133" y="8527"/>
                  <a:pt x="24039" y="8501"/>
                  <a:pt x="24047" y="8552"/>
                </a:cubicBezTo>
                <a:close/>
                <a:moveTo>
                  <a:pt x="51921" y="8463"/>
                </a:moveTo>
                <a:cubicBezTo>
                  <a:pt x="51892" y="8463"/>
                  <a:pt x="51863" y="8463"/>
                  <a:pt x="51834" y="8463"/>
                </a:cubicBezTo>
                <a:cubicBezTo>
                  <a:pt x="51810" y="8468"/>
                  <a:pt x="51776" y="8464"/>
                  <a:pt x="51775" y="8486"/>
                </a:cubicBezTo>
                <a:cubicBezTo>
                  <a:pt x="51818" y="8474"/>
                  <a:pt x="51926" y="8511"/>
                  <a:pt x="51921" y="8463"/>
                </a:cubicBezTo>
                <a:close/>
                <a:moveTo>
                  <a:pt x="48580" y="8552"/>
                </a:moveTo>
                <a:cubicBezTo>
                  <a:pt x="48639" y="8506"/>
                  <a:pt x="48639" y="8531"/>
                  <a:pt x="48580" y="8486"/>
                </a:cubicBezTo>
                <a:cubicBezTo>
                  <a:pt x="48603" y="8480"/>
                  <a:pt x="48638" y="8484"/>
                  <a:pt x="48639" y="8463"/>
                </a:cubicBezTo>
                <a:cubicBezTo>
                  <a:pt x="48600" y="8463"/>
                  <a:pt x="48562" y="8463"/>
                  <a:pt x="48522" y="8463"/>
                </a:cubicBezTo>
                <a:cubicBezTo>
                  <a:pt x="48514" y="8514"/>
                  <a:pt x="48528" y="8546"/>
                  <a:pt x="48580" y="8552"/>
                </a:cubicBezTo>
                <a:close/>
                <a:moveTo>
                  <a:pt x="43188" y="8486"/>
                </a:moveTo>
                <a:cubicBezTo>
                  <a:pt x="43089" y="8418"/>
                  <a:pt x="43098" y="8567"/>
                  <a:pt x="43188" y="8486"/>
                </a:cubicBezTo>
                <a:close/>
                <a:moveTo>
                  <a:pt x="35742" y="8507"/>
                </a:moveTo>
                <a:cubicBezTo>
                  <a:pt x="35777" y="8535"/>
                  <a:pt x="35865" y="8525"/>
                  <a:pt x="35859" y="8463"/>
                </a:cubicBezTo>
                <a:cubicBezTo>
                  <a:pt x="35793" y="8457"/>
                  <a:pt x="35749" y="8469"/>
                  <a:pt x="35742" y="8507"/>
                </a:cubicBezTo>
                <a:close/>
                <a:moveTo>
                  <a:pt x="29030" y="8529"/>
                </a:moveTo>
                <a:cubicBezTo>
                  <a:pt x="29115" y="8532"/>
                  <a:pt x="29222" y="8517"/>
                  <a:pt x="29265" y="8552"/>
                </a:cubicBezTo>
                <a:cubicBezTo>
                  <a:pt x="29260" y="8519"/>
                  <a:pt x="29275" y="8471"/>
                  <a:pt x="29236" y="8463"/>
                </a:cubicBezTo>
                <a:cubicBezTo>
                  <a:pt x="29220" y="8588"/>
                  <a:pt x="29040" y="8346"/>
                  <a:pt x="29030" y="8529"/>
                </a:cubicBezTo>
                <a:close/>
                <a:moveTo>
                  <a:pt x="24341" y="8552"/>
                </a:moveTo>
                <a:cubicBezTo>
                  <a:pt x="24435" y="8571"/>
                  <a:pt x="24381" y="8479"/>
                  <a:pt x="24458" y="8486"/>
                </a:cubicBezTo>
                <a:cubicBezTo>
                  <a:pt x="24476" y="8484"/>
                  <a:pt x="24493" y="8483"/>
                  <a:pt x="24487" y="8463"/>
                </a:cubicBezTo>
                <a:cubicBezTo>
                  <a:pt x="24418" y="8477"/>
                  <a:pt x="24351" y="8493"/>
                  <a:pt x="24341" y="8552"/>
                </a:cubicBezTo>
                <a:close/>
                <a:moveTo>
                  <a:pt x="23139" y="8486"/>
                </a:moveTo>
                <a:cubicBezTo>
                  <a:pt x="23102" y="8484"/>
                  <a:pt x="23099" y="8457"/>
                  <a:pt x="23051" y="8463"/>
                </a:cubicBezTo>
                <a:cubicBezTo>
                  <a:pt x="23006" y="8517"/>
                  <a:pt x="23151" y="8528"/>
                  <a:pt x="23139" y="8486"/>
                </a:cubicBezTo>
                <a:close/>
                <a:moveTo>
                  <a:pt x="19476" y="8595"/>
                </a:moveTo>
                <a:cubicBezTo>
                  <a:pt x="19531" y="8600"/>
                  <a:pt x="19541" y="8571"/>
                  <a:pt x="19593" y="8574"/>
                </a:cubicBezTo>
                <a:cubicBezTo>
                  <a:pt x="19580" y="8495"/>
                  <a:pt x="19461" y="8496"/>
                  <a:pt x="19387" y="8463"/>
                </a:cubicBezTo>
                <a:cubicBezTo>
                  <a:pt x="19378" y="8537"/>
                  <a:pt x="19532" y="8487"/>
                  <a:pt x="19476" y="8595"/>
                </a:cubicBezTo>
                <a:close/>
                <a:moveTo>
                  <a:pt x="35068" y="8463"/>
                </a:moveTo>
                <a:cubicBezTo>
                  <a:pt x="35101" y="8483"/>
                  <a:pt x="35002" y="8468"/>
                  <a:pt x="34981" y="8441"/>
                </a:cubicBezTo>
                <a:cubicBezTo>
                  <a:pt x="34993" y="8495"/>
                  <a:pt x="34927" y="8489"/>
                  <a:pt x="34951" y="8552"/>
                </a:cubicBezTo>
                <a:cubicBezTo>
                  <a:pt x="35002" y="8538"/>
                  <a:pt x="35123" y="8578"/>
                  <a:pt x="35127" y="8529"/>
                </a:cubicBezTo>
                <a:cubicBezTo>
                  <a:pt x="35035" y="8505"/>
                  <a:pt x="35113" y="8490"/>
                  <a:pt x="35068" y="8463"/>
                </a:cubicBezTo>
                <a:close/>
                <a:moveTo>
                  <a:pt x="31346" y="8529"/>
                </a:moveTo>
                <a:cubicBezTo>
                  <a:pt x="31323" y="8534"/>
                  <a:pt x="31289" y="8530"/>
                  <a:pt x="31287" y="8552"/>
                </a:cubicBezTo>
                <a:cubicBezTo>
                  <a:pt x="31321" y="8555"/>
                  <a:pt x="31319" y="8586"/>
                  <a:pt x="31317" y="8618"/>
                </a:cubicBezTo>
                <a:cubicBezTo>
                  <a:pt x="31361" y="8613"/>
                  <a:pt x="31425" y="8625"/>
                  <a:pt x="31434" y="8595"/>
                </a:cubicBezTo>
                <a:cubicBezTo>
                  <a:pt x="31308" y="8601"/>
                  <a:pt x="31442" y="8546"/>
                  <a:pt x="31493" y="8552"/>
                </a:cubicBezTo>
                <a:cubicBezTo>
                  <a:pt x="31474" y="8484"/>
                  <a:pt x="31447" y="8424"/>
                  <a:pt x="31346" y="8420"/>
                </a:cubicBezTo>
                <a:cubicBezTo>
                  <a:pt x="31343" y="8474"/>
                  <a:pt x="31291" y="8487"/>
                  <a:pt x="31346" y="8529"/>
                </a:cubicBezTo>
                <a:close/>
                <a:moveTo>
                  <a:pt x="21645" y="8463"/>
                </a:moveTo>
                <a:cubicBezTo>
                  <a:pt x="21610" y="8466"/>
                  <a:pt x="21561" y="8459"/>
                  <a:pt x="21557" y="8486"/>
                </a:cubicBezTo>
                <a:cubicBezTo>
                  <a:pt x="21685" y="8457"/>
                  <a:pt x="21831" y="8541"/>
                  <a:pt x="21849" y="8463"/>
                </a:cubicBezTo>
                <a:cubicBezTo>
                  <a:pt x="21793" y="8422"/>
                  <a:pt x="21797" y="8477"/>
                  <a:pt x="21703" y="8463"/>
                </a:cubicBezTo>
                <a:cubicBezTo>
                  <a:pt x="21699" y="8436"/>
                  <a:pt x="21694" y="8411"/>
                  <a:pt x="21645" y="8420"/>
                </a:cubicBezTo>
                <a:cubicBezTo>
                  <a:pt x="21645" y="8434"/>
                  <a:pt x="21645" y="8448"/>
                  <a:pt x="21645" y="8463"/>
                </a:cubicBezTo>
                <a:close/>
                <a:moveTo>
                  <a:pt x="20853" y="8441"/>
                </a:moveTo>
                <a:cubicBezTo>
                  <a:pt x="20843" y="8508"/>
                  <a:pt x="20949" y="8487"/>
                  <a:pt x="21000" y="8507"/>
                </a:cubicBezTo>
                <a:cubicBezTo>
                  <a:pt x="21025" y="8424"/>
                  <a:pt x="20902" y="8404"/>
                  <a:pt x="20853" y="8441"/>
                </a:cubicBezTo>
                <a:close/>
                <a:moveTo>
                  <a:pt x="46265" y="8441"/>
                </a:moveTo>
                <a:cubicBezTo>
                  <a:pt x="46284" y="8441"/>
                  <a:pt x="46303" y="8441"/>
                  <a:pt x="46323" y="8441"/>
                </a:cubicBezTo>
                <a:cubicBezTo>
                  <a:pt x="46369" y="8387"/>
                  <a:pt x="46224" y="8376"/>
                  <a:pt x="46235" y="8420"/>
                </a:cubicBezTo>
                <a:cubicBezTo>
                  <a:pt x="46254" y="8421"/>
                  <a:pt x="46270" y="8423"/>
                  <a:pt x="46265" y="8441"/>
                </a:cubicBezTo>
                <a:close/>
                <a:moveTo>
                  <a:pt x="43979" y="8486"/>
                </a:moveTo>
                <a:cubicBezTo>
                  <a:pt x="43998" y="8486"/>
                  <a:pt x="44017" y="8486"/>
                  <a:pt x="44038" y="8486"/>
                </a:cubicBezTo>
                <a:cubicBezTo>
                  <a:pt x="44038" y="8456"/>
                  <a:pt x="44038" y="8427"/>
                  <a:pt x="44038" y="8397"/>
                </a:cubicBezTo>
                <a:cubicBezTo>
                  <a:pt x="44017" y="8397"/>
                  <a:pt x="43998" y="8397"/>
                  <a:pt x="43979" y="8397"/>
                </a:cubicBezTo>
                <a:cubicBezTo>
                  <a:pt x="43979" y="8427"/>
                  <a:pt x="43979" y="8456"/>
                  <a:pt x="43979" y="8486"/>
                </a:cubicBezTo>
                <a:close/>
                <a:moveTo>
                  <a:pt x="32020" y="8420"/>
                </a:moveTo>
                <a:cubicBezTo>
                  <a:pt x="32131" y="8366"/>
                  <a:pt x="31833" y="8402"/>
                  <a:pt x="31873" y="8420"/>
                </a:cubicBezTo>
                <a:cubicBezTo>
                  <a:pt x="31962" y="8435"/>
                  <a:pt x="31962" y="8448"/>
                  <a:pt x="32020" y="8420"/>
                </a:cubicBezTo>
                <a:close/>
                <a:moveTo>
                  <a:pt x="44682" y="8420"/>
                </a:moveTo>
                <a:cubicBezTo>
                  <a:pt x="44728" y="8417"/>
                  <a:pt x="44784" y="8423"/>
                  <a:pt x="44770" y="8375"/>
                </a:cubicBezTo>
                <a:cubicBezTo>
                  <a:pt x="44751" y="8375"/>
                  <a:pt x="44731" y="8375"/>
                  <a:pt x="44711" y="8375"/>
                </a:cubicBezTo>
                <a:cubicBezTo>
                  <a:pt x="44711" y="8397"/>
                  <a:pt x="44688" y="8402"/>
                  <a:pt x="44682" y="8420"/>
                </a:cubicBezTo>
                <a:close/>
                <a:moveTo>
                  <a:pt x="46090" y="8397"/>
                </a:moveTo>
                <a:cubicBezTo>
                  <a:pt x="46139" y="8399"/>
                  <a:pt x="46165" y="8381"/>
                  <a:pt x="46177" y="8354"/>
                </a:cubicBezTo>
                <a:cubicBezTo>
                  <a:pt x="46132" y="8355"/>
                  <a:pt x="46075" y="8351"/>
                  <a:pt x="46090" y="8397"/>
                </a:cubicBezTo>
                <a:close/>
                <a:moveTo>
                  <a:pt x="44066" y="8441"/>
                </a:moveTo>
                <a:cubicBezTo>
                  <a:pt x="44110" y="8438"/>
                  <a:pt x="44175" y="8449"/>
                  <a:pt x="44184" y="8420"/>
                </a:cubicBezTo>
                <a:cubicBezTo>
                  <a:pt x="44107" y="8426"/>
                  <a:pt x="44160" y="8334"/>
                  <a:pt x="44066" y="8354"/>
                </a:cubicBezTo>
                <a:cubicBezTo>
                  <a:pt x="44066" y="8382"/>
                  <a:pt x="44066" y="8412"/>
                  <a:pt x="44066" y="8441"/>
                </a:cubicBezTo>
                <a:close/>
                <a:moveTo>
                  <a:pt x="38116" y="8420"/>
                </a:moveTo>
                <a:cubicBezTo>
                  <a:pt x="38136" y="8420"/>
                  <a:pt x="38156" y="8420"/>
                  <a:pt x="38176" y="8420"/>
                </a:cubicBezTo>
                <a:cubicBezTo>
                  <a:pt x="38208" y="8388"/>
                  <a:pt x="38207" y="8366"/>
                  <a:pt x="38146" y="8354"/>
                </a:cubicBezTo>
                <a:cubicBezTo>
                  <a:pt x="38147" y="8384"/>
                  <a:pt x="38132" y="8402"/>
                  <a:pt x="38116" y="8420"/>
                </a:cubicBezTo>
                <a:close/>
                <a:moveTo>
                  <a:pt x="32489" y="8486"/>
                </a:moveTo>
                <a:cubicBezTo>
                  <a:pt x="32658" y="8480"/>
                  <a:pt x="32633" y="8417"/>
                  <a:pt x="32577" y="8375"/>
                </a:cubicBezTo>
                <a:cubicBezTo>
                  <a:pt x="32562" y="8364"/>
                  <a:pt x="32559" y="8345"/>
                  <a:pt x="32518" y="8354"/>
                </a:cubicBezTo>
                <a:cubicBezTo>
                  <a:pt x="32484" y="8379"/>
                  <a:pt x="32485" y="8431"/>
                  <a:pt x="32489" y="8486"/>
                </a:cubicBezTo>
                <a:close/>
                <a:moveTo>
                  <a:pt x="17336" y="8397"/>
                </a:moveTo>
                <a:cubicBezTo>
                  <a:pt x="17387" y="8433"/>
                  <a:pt x="17458" y="8379"/>
                  <a:pt x="17424" y="8354"/>
                </a:cubicBezTo>
                <a:cubicBezTo>
                  <a:pt x="17404" y="8339"/>
                  <a:pt x="17297" y="8359"/>
                  <a:pt x="17307" y="8375"/>
                </a:cubicBezTo>
                <a:cubicBezTo>
                  <a:pt x="17336" y="8367"/>
                  <a:pt x="17326" y="8391"/>
                  <a:pt x="17336" y="8397"/>
                </a:cubicBezTo>
                <a:close/>
                <a:moveTo>
                  <a:pt x="34394" y="8354"/>
                </a:moveTo>
                <a:cubicBezTo>
                  <a:pt x="34296" y="8287"/>
                  <a:pt x="34305" y="8435"/>
                  <a:pt x="34394" y="8354"/>
                </a:cubicBezTo>
                <a:close/>
                <a:moveTo>
                  <a:pt x="16515" y="8397"/>
                </a:moveTo>
                <a:cubicBezTo>
                  <a:pt x="16445" y="8376"/>
                  <a:pt x="16438" y="8309"/>
                  <a:pt x="16310" y="8331"/>
                </a:cubicBezTo>
                <a:cubicBezTo>
                  <a:pt x="16274" y="8418"/>
                  <a:pt x="16486" y="8432"/>
                  <a:pt x="16515" y="8397"/>
                </a:cubicBezTo>
                <a:close/>
                <a:moveTo>
                  <a:pt x="20970" y="8331"/>
                </a:moveTo>
                <a:cubicBezTo>
                  <a:pt x="20851" y="8253"/>
                  <a:pt x="20901" y="8402"/>
                  <a:pt x="20970" y="8331"/>
                </a:cubicBezTo>
                <a:close/>
                <a:moveTo>
                  <a:pt x="16662" y="8397"/>
                </a:moveTo>
                <a:cubicBezTo>
                  <a:pt x="16659" y="8391"/>
                  <a:pt x="16613" y="8409"/>
                  <a:pt x="16632" y="8420"/>
                </a:cubicBezTo>
                <a:cubicBezTo>
                  <a:pt x="16694" y="8451"/>
                  <a:pt x="16745" y="8417"/>
                  <a:pt x="16779" y="8441"/>
                </a:cubicBezTo>
                <a:cubicBezTo>
                  <a:pt x="16835" y="8481"/>
                  <a:pt x="16853" y="8451"/>
                  <a:pt x="16896" y="8441"/>
                </a:cubicBezTo>
                <a:cubicBezTo>
                  <a:pt x="16929" y="8433"/>
                  <a:pt x="16981" y="8448"/>
                  <a:pt x="16984" y="8420"/>
                </a:cubicBezTo>
                <a:cubicBezTo>
                  <a:pt x="16899" y="8367"/>
                  <a:pt x="16817" y="8346"/>
                  <a:pt x="16691" y="8375"/>
                </a:cubicBezTo>
                <a:cubicBezTo>
                  <a:pt x="16765" y="8322"/>
                  <a:pt x="16632" y="8327"/>
                  <a:pt x="16574" y="8309"/>
                </a:cubicBezTo>
                <a:cubicBezTo>
                  <a:pt x="16563" y="8386"/>
                  <a:pt x="16645" y="8357"/>
                  <a:pt x="16662" y="8397"/>
                </a:cubicBezTo>
                <a:close/>
                <a:moveTo>
                  <a:pt x="54501" y="8287"/>
                </a:moveTo>
                <a:cubicBezTo>
                  <a:pt x="54520" y="8287"/>
                  <a:pt x="54540" y="8287"/>
                  <a:pt x="54559" y="8287"/>
                </a:cubicBezTo>
                <a:cubicBezTo>
                  <a:pt x="54559" y="8273"/>
                  <a:pt x="54559" y="8258"/>
                  <a:pt x="54559" y="8243"/>
                </a:cubicBezTo>
                <a:cubicBezTo>
                  <a:pt x="54540" y="8243"/>
                  <a:pt x="54520" y="8243"/>
                  <a:pt x="54501" y="8243"/>
                </a:cubicBezTo>
                <a:cubicBezTo>
                  <a:pt x="54501" y="8258"/>
                  <a:pt x="54501" y="8273"/>
                  <a:pt x="54501" y="8287"/>
                </a:cubicBezTo>
                <a:close/>
                <a:moveTo>
                  <a:pt x="39113" y="8287"/>
                </a:moveTo>
                <a:cubicBezTo>
                  <a:pt x="39159" y="8285"/>
                  <a:pt x="39214" y="8290"/>
                  <a:pt x="39201" y="8243"/>
                </a:cubicBezTo>
                <a:cubicBezTo>
                  <a:pt x="39182" y="8243"/>
                  <a:pt x="39162" y="8243"/>
                  <a:pt x="39142" y="8243"/>
                </a:cubicBezTo>
                <a:cubicBezTo>
                  <a:pt x="39143" y="8265"/>
                  <a:pt x="39119" y="8269"/>
                  <a:pt x="39113" y="8287"/>
                </a:cubicBezTo>
                <a:close/>
                <a:moveTo>
                  <a:pt x="15636" y="8354"/>
                </a:moveTo>
                <a:cubicBezTo>
                  <a:pt x="15687" y="8347"/>
                  <a:pt x="15782" y="8415"/>
                  <a:pt x="15812" y="8354"/>
                </a:cubicBezTo>
                <a:cubicBezTo>
                  <a:pt x="15712" y="8355"/>
                  <a:pt x="15767" y="8240"/>
                  <a:pt x="15665" y="8243"/>
                </a:cubicBezTo>
                <a:cubicBezTo>
                  <a:pt x="15690" y="8306"/>
                  <a:pt x="15624" y="8300"/>
                  <a:pt x="15636" y="8354"/>
                </a:cubicBezTo>
                <a:close/>
                <a:moveTo>
                  <a:pt x="54705" y="8265"/>
                </a:moveTo>
                <a:cubicBezTo>
                  <a:pt x="54726" y="8265"/>
                  <a:pt x="54745" y="8265"/>
                  <a:pt x="54765" y="8265"/>
                </a:cubicBezTo>
                <a:cubicBezTo>
                  <a:pt x="54765" y="8251"/>
                  <a:pt x="54765" y="8235"/>
                  <a:pt x="54765" y="8222"/>
                </a:cubicBezTo>
                <a:cubicBezTo>
                  <a:pt x="54745" y="8222"/>
                  <a:pt x="54726" y="8222"/>
                  <a:pt x="54705" y="8222"/>
                </a:cubicBezTo>
                <a:cubicBezTo>
                  <a:pt x="54705" y="8235"/>
                  <a:pt x="54705" y="8251"/>
                  <a:pt x="54705" y="8265"/>
                </a:cubicBezTo>
                <a:close/>
                <a:moveTo>
                  <a:pt x="42484" y="8265"/>
                </a:moveTo>
                <a:cubicBezTo>
                  <a:pt x="42530" y="8263"/>
                  <a:pt x="42586" y="8268"/>
                  <a:pt x="42572" y="8222"/>
                </a:cubicBezTo>
                <a:cubicBezTo>
                  <a:pt x="42552" y="8222"/>
                  <a:pt x="42533" y="8222"/>
                  <a:pt x="42513" y="8222"/>
                </a:cubicBezTo>
                <a:cubicBezTo>
                  <a:pt x="42513" y="8243"/>
                  <a:pt x="42489" y="8248"/>
                  <a:pt x="42484" y="8265"/>
                </a:cubicBezTo>
                <a:close/>
                <a:moveTo>
                  <a:pt x="15490" y="8354"/>
                </a:moveTo>
                <a:cubicBezTo>
                  <a:pt x="15581" y="8357"/>
                  <a:pt x="15590" y="8297"/>
                  <a:pt x="15607" y="8243"/>
                </a:cubicBezTo>
                <a:cubicBezTo>
                  <a:pt x="15567" y="8245"/>
                  <a:pt x="15542" y="8233"/>
                  <a:pt x="15519" y="8222"/>
                </a:cubicBezTo>
                <a:cubicBezTo>
                  <a:pt x="15525" y="8287"/>
                  <a:pt x="15411" y="8296"/>
                  <a:pt x="15490" y="8354"/>
                </a:cubicBezTo>
                <a:close/>
                <a:moveTo>
                  <a:pt x="55351" y="8309"/>
                </a:moveTo>
                <a:cubicBezTo>
                  <a:pt x="55338" y="8268"/>
                  <a:pt x="55390" y="8177"/>
                  <a:pt x="55292" y="8200"/>
                </a:cubicBezTo>
                <a:cubicBezTo>
                  <a:pt x="55297" y="8272"/>
                  <a:pt x="55223" y="8305"/>
                  <a:pt x="55351" y="8309"/>
                </a:cubicBezTo>
                <a:close/>
                <a:moveTo>
                  <a:pt x="13965" y="8200"/>
                </a:moveTo>
                <a:cubicBezTo>
                  <a:pt x="13928" y="8198"/>
                  <a:pt x="13925" y="8171"/>
                  <a:pt x="13877" y="8177"/>
                </a:cubicBezTo>
                <a:cubicBezTo>
                  <a:pt x="13832" y="8231"/>
                  <a:pt x="13976" y="8242"/>
                  <a:pt x="13965" y="8200"/>
                </a:cubicBezTo>
                <a:close/>
                <a:moveTo>
                  <a:pt x="14581" y="8200"/>
                </a:moveTo>
                <a:cubicBezTo>
                  <a:pt x="14456" y="8233"/>
                  <a:pt x="14405" y="8098"/>
                  <a:pt x="14317" y="8177"/>
                </a:cubicBezTo>
                <a:cubicBezTo>
                  <a:pt x="14340" y="8181"/>
                  <a:pt x="14351" y="8196"/>
                  <a:pt x="14346" y="8222"/>
                </a:cubicBezTo>
                <a:cubicBezTo>
                  <a:pt x="14226" y="8245"/>
                  <a:pt x="14064" y="8186"/>
                  <a:pt x="14024" y="8222"/>
                </a:cubicBezTo>
                <a:cubicBezTo>
                  <a:pt x="14119" y="8251"/>
                  <a:pt x="14271" y="8261"/>
                  <a:pt x="14346" y="8243"/>
                </a:cubicBezTo>
                <a:cubicBezTo>
                  <a:pt x="14439" y="8305"/>
                  <a:pt x="14490" y="8264"/>
                  <a:pt x="14610" y="8287"/>
                </a:cubicBezTo>
                <a:cubicBezTo>
                  <a:pt x="14617" y="8246"/>
                  <a:pt x="14577" y="8238"/>
                  <a:pt x="14581" y="8200"/>
                </a:cubicBezTo>
                <a:close/>
                <a:moveTo>
                  <a:pt x="45796" y="8067"/>
                </a:moveTo>
                <a:cubicBezTo>
                  <a:pt x="45766" y="8067"/>
                  <a:pt x="45737" y="8067"/>
                  <a:pt x="45708" y="8067"/>
                </a:cubicBezTo>
                <a:cubicBezTo>
                  <a:pt x="45685" y="8072"/>
                  <a:pt x="45650" y="8068"/>
                  <a:pt x="45649" y="8089"/>
                </a:cubicBezTo>
                <a:cubicBezTo>
                  <a:pt x="45692" y="8077"/>
                  <a:pt x="45800" y="8115"/>
                  <a:pt x="45796" y="8067"/>
                </a:cubicBezTo>
                <a:close/>
                <a:moveTo>
                  <a:pt x="40784" y="8111"/>
                </a:moveTo>
                <a:cubicBezTo>
                  <a:pt x="40777" y="8110"/>
                  <a:pt x="40789" y="8072"/>
                  <a:pt x="40784" y="8067"/>
                </a:cubicBezTo>
                <a:cubicBezTo>
                  <a:pt x="40759" y="8047"/>
                  <a:pt x="40699" y="8087"/>
                  <a:pt x="40696" y="8089"/>
                </a:cubicBezTo>
                <a:cubicBezTo>
                  <a:pt x="40671" y="8108"/>
                  <a:pt x="40541" y="8084"/>
                  <a:pt x="40491" y="8089"/>
                </a:cubicBezTo>
                <a:cubicBezTo>
                  <a:pt x="40455" y="8093"/>
                  <a:pt x="40447" y="8106"/>
                  <a:pt x="40403" y="8111"/>
                </a:cubicBezTo>
                <a:cubicBezTo>
                  <a:pt x="40357" y="8117"/>
                  <a:pt x="40223" y="8086"/>
                  <a:pt x="40257" y="8155"/>
                </a:cubicBezTo>
                <a:cubicBezTo>
                  <a:pt x="40482" y="8131"/>
                  <a:pt x="40678" y="8202"/>
                  <a:pt x="40843" y="8155"/>
                </a:cubicBezTo>
                <a:cubicBezTo>
                  <a:pt x="40843" y="8119"/>
                  <a:pt x="40924" y="8143"/>
                  <a:pt x="40930" y="8111"/>
                </a:cubicBezTo>
                <a:cubicBezTo>
                  <a:pt x="40885" y="8102"/>
                  <a:pt x="40827" y="8123"/>
                  <a:pt x="40784" y="8111"/>
                </a:cubicBezTo>
                <a:close/>
                <a:moveTo>
                  <a:pt x="37912" y="8067"/>
                </a:moveTo>
                <a:cubicBezTo>
                  <a:pt x="37833" y="8081"/>
                  <a:pt x="37729" y="8077"/>
                  <a:pt x="37677" y="8111"/>
                </a:cubicBezTo>
                <a:cubicBezTo>
                  <a:pt x="37866" y="8161"/>
                  <a:pt x="38195" y="8104"/>
                  <a:pt x="38380" y="8155"/>
                </a:cubicBezTo>
                <a:cubicBezTo>
                  <a:pt x="38442" y="8072"/>
                  <a:pt x="38571" y="8170"/>
                  <a:pt x="38644" y="8111"/>
                </a:cubicBezTo>
                <a:cubicBezTo>
                  <a:pt x="38384" y="8064"/>
                  <a:pt x="38147" y="8146"/>
                  <a:pt x="37912" y="8067"/>
                </a:cubicBezTo>
                <a:close/>
                <a:moveTo>
                  <a:pt x="49108" y="8089"/>
                </a:moveTo>
                <a:cubicBezTo>
                  <a:pt x="49158" y="8090"/>
                  <a:pt x="49182" y="8072"/>
                  <a:pt x="49196" y="8045"/>
                </a:cubicBezTo>
                <a:cubicBezTo>
                  <a:pt x="49145" y="8044"/>
                  <a:pt x="49120" y="8062"/>
                  <a:pt x="49108" y="8089"/>
                </a:cubicBezTo>
                <a:close/>
                <a:moveTo>
                  <a:pt x="33046" y="8067"/>
                </a:moveTo>
                <a:cubicBezTo>
                  <a:pt x="32947" y="8000"/>
                  <a:pt x="32957" y="8149"/>
                  <a:pt x="33046" y="8067"/>
                </a:cubicBezTo>
                <a:close/>
                <a:moveTo>
                  <a:pt x="11708" y="8089"/>
                </a:moveTo>
                <a:cubicBezTo>
                  <a:pt x="11728" y="8089"/>
                  <a:pt x="11748" y="8089"/>
                  <a:pt x="11767" y="8089"/>
                </a:cubicBezTo>
                <a:cubicBezTo>
                  <a:pt x="11812" y="8035"/>
                  <a:pt x="11668" y="8024"/>
                  <a:pt x="11679" y="8067"/>
                </a:cubicBezTo>
                <a:cubicBezTo>
                  <a:pt x="11697" y="8069"/>
                  <a:pt x="11714" y="8071"/>
                  <a:pt x="11708" y="8089"/>
                </a:cubicBezTo>
                <a:close/>
                <a:moveTo>
                  <a:pt x="50925" y="8067"/>
                </a:moveTo>
                <a:cubicBezTo>
                  <a:pt x="50944" y="8067"/>
                  <a:pt x="50964" y="8067"/>
                  <a:pt x="50984" y="8067"/>
                </a:cubicBezTo>
                <a:cubicBezTo>
                  <a:pt x="50984" y="8053"/>
                  <a:pt x="50984" y="8038"/>
                  <a:pt x="50984" y="8023"/>
                </a:cubicBezTo>
                <a:cubicBezTo>
                  <a:pt x="50964" y="8023"/>
                  <a:pt x="50944" y="8023"/>
                  <a:pt x="50925" y="8023"/>
                </a:cubicBezTo>
                <a:cubicBezTo>
                  <a:pt x="50925" y="8038"/>
                  <a:pt x="50925" y="8053"/>
                  <a:pt x="50925" y="8067"/>
                </a:cubicBezTo>
                <a:close/>
                <a:moveTo>
                  <a:pt x="48639" y="8089"/>
                </a:moveTo>
                <a:cubicBezTo>
                  <a:pt x="48661" y="8084"/>
                  <a:pt x="48696" y="8089"/>
                  <a:pt x="48698" y="8067"/>
                </a:cubicBezTo>
                <a:cubicBezTo>
                  <a:pt x="48659" y="8067"/>
                  <a:pt x="48671" y="8029"/>
                  <a:pt x="48639" y="8023"/>
                </a:cubicBezTo>
                <a:cubicBezTo>
                  <a:pt x="48627" y="8054"/>
                  <a:pt x="48604" y="8060"/>
                  <a:pt x="48639" y="8089"/>
                </a:cubicBezTo>
                <a:close/>
                <a:moveTo>
                  <a:pt x="35831" y="8045"/>
                </a:moveTo>
                <a:cubicBezTo>
                  <a:pt x="35829" y="8045"/>
                  <a:pt x="35832" y="8024"/>
                  <a:pt x="35831" y="8023"/>
                </a:cubicBezTo>
                <a:cubicBezTo>
                  <a:pt x="35802" y="8008"/>
                  <a:pt x="35757" y="8044"/>
                  <a:pt x="35742" y="8045"/>
                </a:cubicBezTo>
                <a:cubicBezTo>
                  <a:pt x="35776" y="8042"/>
                  <a:pt x="35640" y="8020"/>
                  <a:pt x="35654" y="8067"/>
                </a:cubicBezTo>
                <a:cubicBezTo>
                  <a:pt x="35682" y="8066"/>
                  <a:pt x="35783" y="8065"/>
                  <a:pt x="35772" y="8089"/>
                </a:cubicBezTo>
                <a:cubicBezTo>
                  <a:pt x="35774" y="8085"/>
                  <a:pt x="35691" y="8104"/>
                  <a:pt x="35713" y="8111"/>
                </a:cubicBezTo>
                <a:cubicBezTo>
                  <a:pt x="35761" y="8128"/>
                  <a:pt x="35808" y="8087"/>
                  <a:pt x="35831" y="8089"/>
                </a:cubicBezTo>
                <a:cubicBezTo>
                  <a:pt x="35832" y="8089"/>
                  <a:pt x="35854" y="8131"/>
                  <a:pt x="35859" y="8134"/>
                </a:cubicBezTo>
                <a:cubicBezTo>
                  <a:pt x="35911" y="8153"/>
                  <a:pt x="35983" y="8143"/>
                  <a:pt x="36006" y="8111"/>
                </a:cubicBezTo>
                <a:cubicBezTo>
                  <a:pt x="35928" y="8111"/>
                  <a:pt x="35932" y="8050"/>
                  <a:pt x="35889" y="8023"/>
                </a:cubicBezTo>
                <a:cubicBezTo>
                  <a:pt x="35882" y="8041"/>
                  <a:pt x="35865" y="8048"/>
                  <a:pt x="35831" y="8045"/>
                </a:cubicBezTo>
                <a:close/>
                <a:moveTo>
                  <a:pt x="34072" y="8067"/>
                </a:moveTo>
                <a:cubicBezTo>
                  <a:pt x="34124" y="8062"/>
                  <a:pt x="34219" y="8089"/>
                  <a:pt x="34189" y="8023"/>
                </a:cubicBezTo>
                <a:cubicBezTo>
                  <a:pt x="34150" y="8023"/>
                  <a:pt x="34110" y="8023"/>
                  <a:pt x="34072" y="8023"/>
                </a:cubicBezTo>
                <a:cubicBezTo>
                  <a:pt x="34072" y="8038"/>
                  <a:pt x="34072" y="8053"/>
                  <a:pt x="34072" y="8067"/>
                </a:cubicBezTo>
                <a:close/>
                <a:moveTo>
                  <a:pt x="33222" y="8067"/>
                </a:moveTo>
                <a:cubicBezTo>
                  <a:pt x="33217" y="8066"/>
                  <a:pt x="33225" y="8024"/>
                  <a:pt x="33222" y="8023"/>
                </a:cubicBezTo>
                <a:cubicBezTo>
                  <a:pt x="33163" y="8018"/>
                  <a:pt x="33093" y="8011"/>
                  <a:pt x="33075" y="8067"/>
                </a:cubicBezTo>
                <a:cubicBezTo>
                  <a:pt x="33111" y="8069"/>
                  <a:pt x="33145" y="8074"/>
                  <a:pt x="33133" y="8111"/>
                </a:cubicBezTo>
                <a:cubicBezTo>
                  <a:pt x="33156" y="8116"/>
                  <a:pt x="33192" y="8112"/>
                  <a:pt x="33193" y="8134"/>
                </a:cubicBezTo>
                <a:cubicBezTo>
                  <a:pt x="33301" y="8095"/>
                  <a:pt x="33394" y="8158"/>
                  <a:pt x="33427" y="8089"/>
                </a:cubicBezTo>
                <a:cubicBezTo>
                  <a:pt x="33414" y="8050"/>
                  <a:pt x="33264" y="8081"/>
                  <a:pt x="33222" y="8067"/>
                </a:cubicBezTo>
                <a:close/>
                <a:moveTo>
                  <a:pt x="12324" y="8089"/>
                </a:moveTo>
                <a:cubicBezTo>
                  <a:pt x="12403" y="8104"/>
                  <a:pt x="12381" y="8044"/>
                  <a:pt x="12412" y="8023"/>
                </a:cubicBezTo>
                <a:cubicBezTo>
                  <a:pt x="12333" y="8008"/>
                  <a:pt x="12355" y="8069"/>
                  <a:pt x="12324" y="8089"/>
                </a:cubicBezTo>
                <a:close/>
                <a:moveTo>
                  <a:pt x="47613" y="8023"/>
                </a:moveTo>
                <a:cubicBezTo>
                  <a:pt x="47575" y="8022"/>
                  <a:pt x="47572" y="7995"/>
                  <a:pt x="47525" y="8001"/>
                </a:cubicBezTo>
                <a:cubicBezTo>
                  <a:pt x="47479" y="8056"/>
                  <a:pt x="47625" y="8066"/>
                  <a:pt x="47613" y="8023"/>
                </a:cubicBezTo>
                <a:close/>
                <a:moveTo>
                  <a:pt x="40989" y="8045"/>
                </a:moveTo>
                <a:cubicBezTo>
                  <a:pt x="40899" y="8062"/>
                  <a:pt x="40932" y="7985"/>
                  <a:pt x="40843" y="8001"/>
                </a:cubicBezTo>
                <a:cubicBezTo>
                  <a:pt x="40822" y="8056"/>
                  <a:pt x="40968" y="8095"/>
                  <a:pt x="40989" y="8045"/>
                </a:cubicBezTo>
                <a:close/>
                <a:moveTo>
                  <a:pt x="37237" y="8001"/>
                </a:moveTo>
                <a:cubicBezTo>
                  <a:pt x="37218" y="8009"/>
                  <a:pt x="37247" y="8049"/>
                  <a:pt x="37208" y="8045"/>
                </a:cubicBezTo>
                <a:cubicBezTo>
                  <a:pt x="37194" y="8044"/>
                  <a:pt x="37182" y="7999"/>
                  <a:pt x="37149" y="8001"/>
                </a:cubicBezTo>
                <a:cubicBezTo>
                  <a:pt x="37152" y="8001"/>
                  <a:pt x="37134" y="8042"/>
                  <a:pt x="37120" y="8045"/>
                </a:cubicBezTo>
                <a:cubicBezTo>
                  <a:pt x="37086" y="8053"/>
                  <a:pt x="37076" y="8010"/>
                  <a:pt x="37033" y="8023"/>
                </a:cubicBezTo>
                <a:cubicBezTo>
                  <a:pt x="37038" y="8065"/>
                  <a:pt x="36999" y="8072"/>
                  <a:pt x="37003" y="8111"/>
                </a:cubicBezTo>
                <a:cubicBezTo>
                  <a:pt x="37060" y="8118"/>
                  <a:pt x="37061" y="8081"/>
                  <a:pt x="37090" y="8067"/>
                </a:cubicBezTo>
                <a:cubicBezTo>
                  <a:pt x="37190" y="8089"/>
                  <a:pt x="37200" y="8053"/>
                  <a:pt x="37237" y="8134"/>
                </a:cubicBezTo>
                <a:cubicBezTo>
                  <a:pt x="37327" y="8150"/>
                  <a:pt x="37293" y="8072"/>
                  <a:pt x="37384" y="8089"/>
                </a:cubicBezTo>
                <a:cubicBezTo>
                  <a:pt x="37477" y="8093"/>
                  <a:pt x="37513" y="8140"/>
                  <a:pt x="37619" y="8134"/>
                </a:cubicBezTo>
                <a:cubicBezTo>
                  <a:pt x="37639" y="8057"/>
                  <a:pt x="37515" y="8054"/>
                  <a:pt x="37471" y="8089"/>
                </a:cubicBezTo>
                <a:cubicBezTo>
                  <a:pt x="37463" y="8044"/>
                  <a:pt x="37392" y="8046"/>
                  <a:pt x="37384" y="8001"/>
                </a:cubicBezTo>
                <a:cubicBezTo>
                  <a:pt x="37351" y="8038"/>
                  <a:pt x="37269" y="7987"/>
                  <a:pt x="37237" y="8001"/>
                </a:cubicBezTo>
                <a:close/>
                <a:moveTo>
                  <a:pt x="36388" y="8134"/>
                </a:moveTo>
                <a:cubicBezTo>
                  <a:pt x="36474" y="8114"/>
                  <a:pt x="36609" y="8159"/>
                  <a:pt x="36680" y="8134"/>
                </a:cubicBezTo>
                <a:cubicBezTo>
                  <a:pt x="36695" y="8128"/>
                  <a:pt x="36675" y="8080"/>
                  <a:pt x="36710" y="8089"/>
                </a:cubicBezTo>
                <a:cubicBezTo>
                  <a:pt x="36802" y="8122"/>
                  <a:pt x="36940" y="8117"/>
                  <a:pt x="36974" y="8045"/>
                </a:cubicBezTo>
                <a:cubicBezTo>
                  <a:pt x="36904" y="8045"/>
                  <a:pt x="36887" y="8083"/>
                  <a:pt x="36797" y="8067"/>
                </a:cubicBezTo>
                <a:cubicBezTo>
                  <a:pt x="36743" y="8023"/>
                  <a:pt x="36707" y="8010"/>
                  <a:pt x="36651" y="8001"/>
                </a:cubicBezTo>
                <a:cubicBezTo>
                  <a:pt x="36621" y="7996"/>
                  <a:pt x="36629" y="8022"/>
                  <a:pt x="36621" y="8023"/>
                </a:cubicBezTo>
                <a:cubicBezTo>
                  <a:pt x="36604" y="8026"/>
                  <a:pt x="36584" y="8002"/>
                  <a:pt x="36593" y="8001"/>
                </a:cubicBezTo>
                <a:cubicBezTo>
                  <a:pt x="36537" y="8008"/>
                  <a:pt x="36504" y="8035"/>
                  <a:pt x="36475" y="8001"/>
                </a:cubicBezTo>
                <a:cubicBezTo>
                  <a:pt x="36448" y="8047"/>
                  <a:pt x="36415" y="8089"/>
                  <a:pt x="36388" y="8134"/>
                </a:cubicBezTo>
                <a:close/>
                <a:moveTo>
                  <a:pt x="34277" y="8134"/>
                </a:moveTo>
                <a:cubicBezTo>
                  <a:pt x="34362" y="8122"/>
                  <a:pt x="34362" y="8104"/>
                  <a:pt x="34394" y="8134"/>
                </a:cubicBezTo>
                <a:cubicBezTo>
                  <a:pt x="34399" y="8138"/>
                  <a:pt x="34445" y="8132"/>
                  <a:pt x="34453" y="8134"/>
                </a:cubicBezTo>
                <a:cubicBezTo>
                  <a:pt x="34582" y="8144"/>
                  <a:pt x="34614" y="8141"/>
                  <a:pt x="34658" y="8134"/>
                </a:cubicBezTo>
                <a:cubicBezTo>
                  <a:pt x="34689" y="8128"/>
                  <a:pt x="34854" y="8126"/>
                  <a:pt x="34863" y="8134"/>
                </a:cubicBezTo>
                <a:cubicBezTo>
                  <a:pt x="34915" y="8173"/>
                  <a:pt x="34906" y="8131"/>
                  <a:pt x="34981" y="8134"/>
                </a:cubicBezTo>
                <a:cubicBezTo>
                  <a:pt x="35017" y="8134"/>
                  <a:pt x="35023" y="8153"/>
                  <a:pt x="35068" y="8155"/>
                </a:cubicBezTo>
                <a:cubicBezTo>
                  <a:pt x="35122" y="8158"/>
                  <a:pt x="35158" y="8133"/>
                  <a:pt x="35185" y="8134"/>
                </a:cubicBezTo>
                <a:cubicBezTo>
                  <a:pt x="35175" y="8133"/>
                  <a:pt x="35205" y="8153"/>
                  <a:pt x="35215" y="8155"/>
                </a:cubicBezTo>
                <a:cubicBezTo>
                  <a:pt x="35235" y="8160"/>
                  <a:pt x="35282" y="8158"/>
                  <a:pt x="35303" y="8155"/>
                </a:cubicBezTo>
                <a:cubicBezTo>
                  <a:pt x="35387" y="8147"/>
                  <a:pt x="35363" y="8088"/>
                  <a:pt x="35449" y="8134"/>
                </a:cubicBezTo>
                <a:cubicBezTo>
                  <a:pt x="35464" y="8101"/>
                  <a:pt x="35493" y="8078"/>
                  <a:pt x="35508" y="8045"/>
                </a:cubicBezTo>
                <a:cubicBezTo>
                  <a:pt x="35390" y="8015"/>
                  <a:pt x="35415" y="8093"/>
                  <a:pt x="35332" y="8089"/>
                </a:cubicBezTo>
                <a:cubicBezTo>
                  <a:pt x="35274" y="8089"/>
                  <a:pt x="35295" y="8029"/>
                  <a:pt x="35215" y="8045"/>
                </a:cubicBezTo>
                <a:cubicBezTo>
                  <a:pt x="35211" y="8071"/>
                  <a:pt x="35220" y="8108"/>
                  <a:pt x="35185" y="8111"/>
                </a:cubicBezTo>
                <a:cubicBezTo>
                  <a:pt x="35061" y="8056"/>
                  <a:pt x="35048" y="8086"/>
                  <a:pt x="34951" y="8111"/>
                </a:cubicBezTo>
                <a:cubicBezTo>
                  <a:pt x="34879" y="8086"/>
                  <a:pt x="35023" y="8020"/>
                  <a:pt x="34893" y="8023"/>
                </a:cubicBezTo>
                <a:cubicBezTo>
                  <a:pt x="34844" y="8024"/>
                  <a:pt x="34876" y="8084"/>
                  <a:pt x="34834" y="8089"/>
                </a:cubicBezTo>
                <a:cubicBezTo>
                  <a:pt x="34779" y="8084"/>
                  <a:pt x="34769" y="8114"/>
                  <a:pt x="34717" y="8111"/>
                </a:cubicBezTo>
                <a:cubicBezTo>
                  <a:pt x="34755" y="8083"/>
                  <a:pt x="34755" y="8030"/>
                  <a:pt x="34717" y="8001"/>
                </a:cubicBezTo>
                <a:cubicBezTo>
                  <a:pt x="34567" y="7970"/>
                  <a:pt x="34591" y="8069"/>
                  <a:pt x="34511" y="8089"/>
                </a:cubicBezTo>
                <a:cubicBezTo>
                  <a:pt x="34477" y="8081"/>
                  <a:pt x="34507" y="8021"/>
                  <a:pt x="34511" y="8023"/>
                </a:cubicBezTo>
                <a:cubicBezTo>
                  <a:pt x="34468" y="7999"/>
                  <a:pt x="34346" y="8041"/>
                  <a:pt x="34277" y="8001"/>
                </a:cubicBezTo>
                <a:cubicBezTo>
                  <a:pt x="34251" y="8066"/>
                  <a:pt x="34251" y="8069"/>
                  <a:pt x="34277" y="8134"/>
                </a:cubicBezTo>
                <a:close/>
                <a:moveTo>
                  <a:pt x="53592" y="8023"/>
                </a:moveTo>
                <a:cubicBezTo>
                  <a:pt x="53646" y="8020"/>
                  <a:pt x="53690" y="8008"/>
                  <a:pt x="53709" y="7979"/>
                </a:cubicBezTo>
                <a:cubicBezTo>
                  <a:pt x="53657" y="7984"/>
                  <a:pt x="53562" y="7957"/>
                  <a:pt x="53592" y="8023"/>
                </a:cubicBezTo>
                <a:close/>
                <a:moveTo>
                  <a:pt x="53152" y="8023"/>
                </a:moveTo>
                <a:cubicBezTo>
                  <a:pt x="53171" y="8038"/>
                  <a:pt x="53279" y="8017"/>
                  <a:pt x="53270" y="8001"/>
                </a:cubicBezTo>
                <a:cubicBezTo>
                  <a:pt x="53231" y="7960"/>
                  <a:pt x="53140" y="8014"/>
                  <a:pt x="53152" y="8023"/>
                </a:cubicBezTo>
                <a:close/>
                <a:moveTo>
                  <a:pt x="49460" y="8045"/>
                </a:moveTo>
                <a:cubicBezTo>
                  <a:pt x="49461" y="8032"/>
                  <a:pt x="49464" y="8019"/>
                  <a:pt x="49489" y="8023"/>
                </a:cubicBezTo>
                <a:cubicBezTo>
                  <a:pt x="49486" y="7996"/>
                  <a:pt x="49480" y="7971"/>
                  <a:pt x="49430" y="7979"/>
                </a:cubicBezTo>
                <a:cubicBezTo>
                  <a:pt x="49434" y="8005"/>
                  <a:pt x="49425" y="8041"/>
                  <a:pt x="49460" y="8045"/>
                </a:cubicBezTo>
                <a:close/>
                <a:moveTo>
                  <a:pt x="46499" y="8023"/>
                </a:moveTo>
                <a:cubicBezTo>
                  <a:pt x="46518" y="8023"/>
                  <a:pt x="46538" y="8023"/>
                  <a:pt x="46558" y="8023"/>
                </a:cubicBezTo>
                <a:cubicBezTo>
                  <a:pt x="46558" y="8008"/>
                  <a:pt x="46558" y="7994"/>
                  <a:pt x="46558" y="7979"/>
                </a:cubicBezTo>
                <a:cubicBezTo>
                  <a:pt x="46538" y="7979"/>
                  <a:pt x="46518" y="7979"/>
                  <a:pt x="46499" y="7979"/>
                </a:cubicBezTo>
                <a:cubicBezTo>
                  <a:pt x="46499" y="7994"/>
                  <a:pt x="46499" y="8008"/>
                  <a:pt x="46499" y="8023"/>
                </a:cubicBezTo>
                <a:close/>
                <a:moveTo>
                  <a:pt x="12236" y="8089"/>
                </a:moveTo>
                <a:cubicBezTo>
                  <a:pt x="12318" y="8092"/>
                  <a:pt x="12320" y="8035"/>
                  <a:pt x="12324" y="7979"/>
                </a:cubicBezTo>
                <a:cubicBezTo>
                  <a:pt x="12193" y="7989"/>
                  <a:pt x="12281" y="8026"/>
                  <a:pt x="12236" y="8089"/>
                </a:cubicBezTo>
                <a:close/>
                <a:moveTo>
                  <a:pt x="53474" y="8001"/>
                </a:moveTo>
                <a:cubicBezTo>
                  <a:pt x="53510" y="7990"/>
                  <a:pt x="53540" y="7978"/>
                  <a:pt x="53562" y="7957"/>
                </a:cubicBezTo>
                <a:cubicBezTo>
                  <a:pt x="53523" y="7954"/>
                  <a:pt x="53401" y="7991"/>
                  <a:pt x="53474" y="8001"/>
                </a:cubicBezTo>
                <a:close/>
                <a:moveTo>
                  <a:pt x="53123" y="7957"/>
                </a:moveTo>
                <a:cubicBezTo>
                  <a:pt x="53103" y="7957"/>
                  <a:pt x="53085" y="7957"/>
                  <a:pt x="53065" y="7957"/>
                </a:cubicBezTo>
                <a:cubicBezTo>
                  <a:pt x="52904" y="7951"/>
                  <a:pt x="53129" y="8019"/>
                  <a:pt x="53123" y="7957"/>
                </a:cubicBezTo>
                <a:close/>
                <a:moveTo>
                  <a:pt x="39494" y="8111"/>
                </a:moveTo>
                <a:cubicBezTo>
                  <a:pt x="39582" y="8033"/>
                  <a:pt x="39782" y="8171"/>
                  <a:pt x="39817" y="8067"/>
                </a:cubicBezTo>
                <a:cubicBezTo>
                  <a:pt x="39567" y="7938"/>
                  <a:pt x="39135" y="8033"/>
                  <a:pt x="38850" y="8023"/>
                </a:cubicBezTo>
                <a:cubicBezTo>
                  <a:pt x="38827" y="8116"/>
                  <a:pt x="38962" y="7993"/>
                  <a:pt x="38967" y="8089"/>
                </a:cubicBezTo>
                <a:cubicBezTo>
                  <a:pt x="38869" y="8089"/>
                  <a:pt x="38771" y="8089"/>
                  <a:pt x="38673" y="8089"/>
                </a:cubicBezTo>
                <a:cubicBezTo>
                  <a:pt x="38668" y="8174"/>
                  <a:pt x="38697" y="8098"/>
                  <a:pt x="38762" y="8111"/>
                </a:cubicBezTo>
                <a:cubicBezTo>
                  <a:pt x="38759" y="8149"/>
                  <a:pt x="38768" y="8180"/>
                  <a:pt x="38791" y="8200"/>
                </a:cubicBezTo>
                <a:cubicBezTo>
                  <a:pt x="38862" y="8180"/>
                  <a:pt x="38897" y="8223"/>
                  <a:pt x="38967" y="8222"/>
                </a:cubicBezTo>
                <a:cubicBezTo>
                  <a:pt x="39015" y="8220"/>
                  <a:pt x="39069" y="8181"/>
                  <a:pt x="39113" y="8177"/>
                </a:cubicBezTo>
                <a:cubicBezTo>
                  <a:pt x="39145" y="8174"/>
                  <a:pt x="39159" y="8197"/>
                  <a:pt x="39201" y="8200"/>
                </a:cubicBezTo>
                <a:cubicBezTo>
                  <a:pt x="39259" y="8202"/>
                  <a:pt x="39343" y="8164"/>
                  <a:pt x="39377" y="8222"/>
                </a:cubicBezTo>
                <a:cubicBezTo>
                  <a:pt x="39332" y="8222"/>
                  <a:pt x="39280" y="8281"/>
                  <a:pt x="39377" y="8265"/>
                </a:cubicBezTo>
                <a:cubicBezTo>
                  <a:pt x="39425" y="8265"/>
                  <a:pt x="39394" y="8204"/>
                  <a:pt x="39435" y="8200"/>
                </a:cubicBezTo>
                <a:cubicBezTo>
                  <a:pt x="39538" y="8180"/>
                  <a:pt x="39624" y="8221"/>
                  <a:pt x="39699" y="8222"/>
                </a:cubicBezTo>
                <a:cubicBezTo>
                  <a:pt x="39740" y="8222"/>
                  <a:pt x="39763" y="8200"/>
                  <a:pt x="39787" y="8200"/>
                </a:cubicBezTo>
                <a:cubicBezTo>
                  <a:pt x="39836" y="8200"/>
                  <a:pt x="39835" y="8235"/>
                  <a:pt x="39875" y="8200"/>
                </a:cubicBezTo>
                <a:cubicBezTo>
                  <a:pt x="39882" y="8193"/>
                  <a:pt x="39923" y="8203"/>
                  <a:pt x="39934" y="8200"/>
                </a:cubicBezTo>
                <a:cubicBezTo>
                  <a:pt x="39938" y="8198"/>
                  <a:pt x="39931" y="8180"/>
                  <a:pt x="39934" y="8177"/>
                </a:cubicBezTo>
                <a:cubicBezTo>
                  <a:pt x="39939" y="8173"/>
                  <a:pt x="39983" y="8179"/>
                  <a:pt x="39992" y="8177"/>
                </a:cubicBezTo>
                <a:cubicBezTo>
                  <a:pt x="40066" y="8167"/>
                  <a:pt x="40145" y="8186"/>
                  <a:pt x="40227" y="8155"/>
                </a:cubicBezTo>
                <a:cubicBezTo>
                  <a:pt x="40255" y="8075"/>
                  <a:pt x="40084" y="8145"/>
                  <a:pt x="40139" y="8045"/>
                </a:cubicBezTo>
                <a:cubicBezTo>
                  <a:pt x="40234" y="8075"/>
                  <a:pt x="40360" y="8110"/>
                  <a:pt x="40432" y="8045"/>
                </a:cubicBezTo>
                <a:cubicBezTo>
                  <a:pt x="40306" y="8059"/>
                  <a:pt x="40243" y="8026"/>
                  <a:pt x="40198" y="7979"/>
                </a:cubicBezTo>
                <a:cubicBezTo>
                  <a:pt x="40172" y="8012"/>
                  <a:pt x="40103" y="8011"/>
                  <a:pt x="40051" y="8023"/>
                </a:cubicBezTo>
                <a:cubicBezTo>
                  <a:pt x="39992" y="8035"/>
                  <a:pt x="39984" y="7901"/>
                  <a:pt x="39934" y="7979"/>
                </a:cubicBezTo>
                <a:cubicBezTo>
                  <a:pt x="40020" y="7999"/>
                  <a:pt x="39866" y="8012"/>
                  <a:pt x="39905" y="8067"/>
                </a:cubicBezTo>
                <a:cubicBezTo>
                  <a:pt x="39905" y="8096"/>
                  <a:pt x="39956" y="8087"/>
                  <a:pt x="39963" y="8111"/>
                </a:cubicBezTo>
                <a:cubicBezTo>
                  <a:pt x="39854" y="8069"/>
                  <a:pt x="39906" y="8126"/>
                  <a:pt x="39846" y="8134"/>
                </a:cubicBezTo>
                <a:cubicBezTo>
                  <a:pt x="39775" y="8141"/>
                  <a:pt x="39681" y="8122"/>
                  <a:pt x="39611" y="8134"/>
                </a:cubicBezTo>
                <a:cubicBezTo>
                  <a:pt x="39564" y="8141"/>
                  <a:pt x="39555" y="8195"/>
                  <a:pt x="39523" y="8155"/>
                </a:cubicBezTo>
                <a:cubicBezTo>
                  <a:pt x="39576" y="8144"/>
                  <a:pt x="39511" y="8132"/>
                  <a:pt x="39494" y="8111"/>
                </a:cubicBezTo>
                <a:close/>
                <a:moveTo>
                  <a:pt x="53357" y="7979"/>
                </a:moveTo>
                <a:cubicBezTo>
                  <a:pt x="53310" y="7973"/>
                  <a:pt x="53279" y="8009"/>
                  <a:pt x="53329" y="8023"/>
                </a:cubicBezTo>
                <a:cubicBezTo>
                  <a:pt x="53332" y="7982"/>
                  <a:pt x="53425" y="8008"/>
                  <a:pt x="53417" y="7957"/>
                </a:cubicBezTo>
                <a:cubicBezTo>
                  <a:pt x="53399" y="7951"/>
                  <a:pt x="53303" y="7903"/>
                  <a:pt x="53299" y="7957"/>
                </a:cubicBezTo>
                <a:cubicBezTo>
                  <a:pt x="53322" y="7962"/>
                  <a:pt x="53357" y="7958"/>
                  <a:pt x="53357" y="7979"/>
                </a:cubicBezTo>
                <a:close/>
                <a:moveTo>
                  <a:pt x="48669" y="8001"/>
                </a:moveTo>
                <a:cubicBezTo>
                  <a:pt x="48670" y="7963"/>
                  <a:pt x="48646" y="7945"/>
                  <a:pt x="48610" y="7935"/>
                </a:cubicBezTo>
                <a:cubicBezTo>
                  <a:pt x="48567" y="7967"/>
                  <a:pt x="48567" y="8021"/>
                  <a:pt x="48669" y="8001"/>
                </a:cubicBezTo>
                <a:close/>
                <a:moveTo>
                  <a:pt x="40080" y="7979"/>
                </a:moveTo>
                <a:cubicBezTo>
                  <a:pt x="40100" y="7979"/>
                  <a:pt x="40120" y="7979"/>
                  <a:pt x="40139" y="7979"/>
                </a:cubicBezTo>
                <a:cubicBezTo>
                  <a:pt x="40139" y="7964"/>
                  <a:pt x="40139" y="7949"/>
                  <a:pt x="40139" y="7935"/>
                </a:cubicBezTo>
                <a:cubicBezTo>
                  <a:pt x="40120" y="7935"/>
                  <a:pt x="40100" y="7935"/>
                  <a:pt x="40080" y="7935"/>
                </a:cubicBezTo>
                <a:cubicBezTo>
                  <a:pt x="40080" y="7949"/>
                  <a:pt x="40080" y="7964"/>
                  <a:pt x="40080" y="7979"/>
                </a:cubicBezTo>
                <a:close/>
                <a:moveTo>
                  <a:pt x="45122" y="8001"/>
                </a:moveTo>
                <a:cubicBezTo>
                  <a:pt x="45141" y="8001"/>
                  <a:pt x="45160" y="8001"/>
                  <a:pt x="45180" y="8001"/>
                </a:cubicBezTo>
                <a:cubicBezTo>
                  <a:pt x="45198" y="8000"/>
                  <a:pt x="45215" y="7997"/>
                  <a:pt x="45210" y="7979"/>
                </a:cubicBezTo>
                <a:cubicBezTo>
                  <a:pt x="45174" y="7975"/>
                  <a:pt x="45192" y="7954"/>
                  <a:pt x="45210" y="7935"/>
                </a:cubicBezTo>
                <a:cubicBezTo>
                  <a:pt x="45172" y="7934"/>
                  <a:pt x="45169" y="7907"/>
                  <a:pt x="45122" y="7913"/>
                </a:cubicBezTo>
                <a:cubicBezTo>
                  <a:pt x="45119" y="7973"/>
                  <a:pt x="45171" y="7957"/>
                  <a:pt x="45122" y="8001"/>
                </a:cubicBezTo>
                <a:close/>
                <a:moveTo>
                  <a:pt x="43598" y="7935"/>
                </a:moveTo>
                <a:cubicBezTo>
                  <a:pt x="43598" y="7949"/>
                  <a:pt x="43598" y="7964"/>
                  <a:pt x="43598" y="7979"/>
                </a:cubicBezTo>
                <a:cubicBezTo>
                  <a:pt x="43670" y="8014"/>
                  <a:pt x="43684" y="7904"/>
                  <a:pt x="43627" y="7913"/>
                </a:cubicBezTo>
                <a:cubicBezTo>
                  <a:pt x="43625" y="7927"/>
                  <a:pt x="43623" y="7939"/>
                  <a:pt x="43598" y="7935"/>
                </a:cubicBezTo>
                <a:close/>
                <a:moveTo>
                  <a:pt x="35538" y="7913"/>
                </a:moveTo>
                <a:cubicBezTo>
                  <a:pt x="35431" y="8017"/>
                  <a:pt x="35709" y="7942"/>
                  <a:pt x="35538" y="7913"/>
                </a:cubicBezTo>
                <a:close/>
                <a:moveTo>
                  <a:pt x="34599" y="7979"/>
                </a:moveTo>
                <a:cubicBezTo>
                  <a:pt x="34702" y="7999"/>
                  <a:pt x="34755" y="7925"/>
                  <a:pt x="34658" y="7913"/>
                </a:cubicBezTo>
                <a:cubicBezTo>
                  <a:pt x="34651" y="7945"/>
                  <a:pt x="34610" y="7951"/>
                  <a:pt x="34599" y="7979"/>
                </a:cubicBezTo>
                <a:close/>
                <a:moveTo>
                  <a:pt x="33486" y="7913"/>
                </a:moveTo>
                <a:cubicBezTo>
                  <a:pt x="33462" y="8047"/>
                  <a:pt x="33620" y="7928"/>
                  <a:pt x="33486" y="7913"/>
                </a:cubicBezTo>
                <a:close/>
                <a:moveTo>
                  <a:pt x="45415" y="7935"/>
                </a:moveTo>
                <a:cubicBezTo>
                  <a:pt x="45487" y="7939"/>
                  <a:pt x="45556" y="7939"/>
                  <a:pt x="45561" y="7891"/>
                </a:cubicBezTo>
                <a:cubicBezTo>
                  <a:pt x="45509" y="7903"/>
                  <a:pt x="45440" y="7903"/>
                  <a:pt x="45415" y="7935"/>
                </a:cubicBezTo>
                <a:close/>
                <a:moveTo>
                  <a:pt x="45267" y="7957"/>
                </a:moveTo>
                <a:cubicBezTo>
                  <a:pt x="45269" y="7921"/>
                  <a:pt x="45349" y="7945"/>
                  <a:pt x="45356" y="7913"/>
                </a:cubicBezTo>
                <a:cubicBezTo>
                  <a:pt x="45334" y="7867"/>
                  <a:pt x="45180" y="7930"/>
                  <a:pt x="45267" y="7957"/>
                </a:cubicBezTo>
                <a:close/>
                <a:moveTo>
                  <a:pt x="44916" y="7935"/>
                </a:moveTo>
                <a:cubicBezTo>
                  <a:pt x="44985" y="7934"/>
                  <a:pt x="45003" y="7973"/>
                  <a:pt x="45092" y="7957"/>
                </a:cubicBezTo>
                <a:cubicBezTo>
                  <a:pt x="45092" y="7942"/>
                  <a:pt x="45092" y="7928"/>
                  <a:pt x="45092" y="7913"/>
                </a:cubicBezTo>
                <a:cubicBezTo>
                  <a:pt x="45063" y="7913"/>
                  <a:pt x="45057" y="7895"/>
                  <a:pt x="45034" y="7891"/>
                </a:cubicBezTo>
                <a:cubicBezTo>
                  <a:pt x="45055" y="7951"/>
                  <a:pt x="44896" y="7876"/>
                  <a:pt x="44916" y="7935"/>
                </a:cubicBezTo>
                <a:close/>
                <a:moveTo>
                  <a:pt x="44418" y="7979"/>
                </a:moveTo>
                <a:cubicBezTo>
                  <a:pt x="44404" y="7910"/>
                  <a:pt x="44552" y="7963"/>
                  <a:pt x="44565" y="7913"/>
                </a:cubicBezTo>
                <a:cubicBezTo>
                  <a:pt x="44419" y="7837"/>
                  <a:pt x="44357" y="7957"/>
                  <a:pt x="44418" y="7979"/>
                </a:cubicBezTo>
                <a:close/>
                <a:moveTo>
                  <a:pt x="44330" y="7891"/>
                </a:moveTo>
                <a:cubicBezTo>
                  <a:pt x="44286" y="7895"/>
                  <a:pt x="44222" y="7883"/>
                  <a:pt x="44213" y="7913"/>
                </a:cubicBezTo>
                <a:cubicBezTo>
                  <a:pt x="44251" y="7942"/>
                  <a:pt x="44322" y="7942"/>
                  <a:pt x="44330" y="7891"/>
                </a:cubicBezTo>
                <a:close/>
                <a:moveTo>
                  <a:pt x="44008" y="7913"/>
                </a:moveTo>
                <a:cubicBezTo>
                  <a:pt x="43970" y="7912"/>
                  <a:pt x="43967" y="7885"/>
                  <a:pt x="43920" y="7891"/>
                </a:cubicBezTo>
                <a:cubicBezTo>
                  <a:pt x="43875" y="7945"/>
                  <a:pt x="44019" y="7955"/>
                  <a:pt x="44008" y="7913"/>
                </a:cubicBezTo>
                <a:close/>
                <a:moveTo>
                  <a:pt x="11210" y="7935"/>
                </a:moveTo>
                <a:cubicBezTo>
                  <a:pt x="11248" y="7936"/>
                  <a:pt x="11251" y="7963"/>
                  <a:pt x="11298" y="7957"/>
                </a:cubicBezTo>
                <a:cubicBezTo>
                  <a:pt x="11299" y="7919"/>
                  <a:pt x="11275" y="7900"/>
                  <a:pt x="11239" y="7891"/>
                </a:cubicBezTo>
                <a:cubicBezTo>
                  <a:pt x="11239" y="7913"/>
                  <a:pt x="11215" y="7917"/>
                  <a:pt x="11210" y="7935"/>
                </a:cubicBezTo>
                <a:close/>
                <a:moveTo>
                  <a:pt x="54648" y="7957"/>
                </a:moveTo>
                <a:cubicBezTo>
                  <a:pt x="54688" y="7956"/>
                  <a:pt x="54711" y="7967"/>
                  <a:pt x="54736" y="7979"/>
                </a:cubicBezTo>
                <a:cubicBezTo>
                  <a:pt x="54734" y="7897"/>
                  <a:pt x="54943" y="7973"/>
                  <a:pt x="54941" y="7891"/>
                </a:cubicBezTo>
                <a:cubicBezTo>
                  <a:pt x="54852" y="7875"/>
                  <a:pt x="54833" y="7913"/>
                  <a:pt x="54765" y="7913"/>
                </a:cubicBezTo>
                <a:cubicBezTo>
                  <a:pt x="54761" y="7822"/>
                  <a:pt x="54746" y="7909"/>
                  <a:pt x="54705" y="7913"/>
                </a:cubicBezTo>
                <a:cubicBezTo>
                  <a:pt x="54700" y="7896"/>
                  <a:pt x="54705" y="7870"/>
                  <a:pt x="54677" y="7869"/>
                </a:cubicBezTo>
                <a:cubicBezTo>
                  <a:pt x="54683" y="7910"/>
                  <a:pt x="54644" y="7918"/>
                  <a:pt x="54648" y="7957"/>
                </a:cubicBezTo>
                <a:close/>
                <a:moveTo>
                  <a:pt x="54031" y="8001"/>
                </a:moveTo>
                <a:cubicBezTo>
                  <a:pt x="54159" y="7969"/>
                  <a:pt x="54140" y="7951"/>
                  <a:pt x="54266" y="7979"/>
                </a:cubicBezTo>
                <a:cubicBezTo>
                  <a:pt x="54266" y="7942"/>
                  <a:pt x="54349" y="7967"/>
                  <a:pt x="54355" y="7935"/>
                </a:cubicBezTo>
                <a:cubicBezTo>
                  <a:pt x="54325" y="7935"/>
                  <a:pt x="54296" y="7935"/>
                  <a:pt x="54266" y="7935"/>
                </a:cubicBezTo>
                <a:cubicBezTo>
                  <a:pt x="54287" y="7889"/>
                  <a:pt x="54193" y="7867"/>
                  <a:pt x="54179" y="7869"/>
                </a:cubicBezTo>
                <a:cubicBezTo>
                  <a:pt x="54169" y="7871"/>
                  <a:pt x="54141" y="7907"/>
                  <a:pt x="54120" y="7913"/>
                </a:cubicBezTo>
                <a:cubicBezTo>
                  <a:pt x="54125" y="7912"/>
                  <a:pt x="54115" y="7870"/>
                  <a:pt x="54120" y="7869"/>
                </a:cubicBezTo>
                <a:cubicBezTo>
                  <a:pt x="54065" y="7877"/>
                  <a:pt x="54017" y="7891"/>
                  <a:pt x="54003" y="7935"/>
                </a:cubicBezTo>
                <a:cubicBezTo>
                  <a:pt x="54037" y="7939"/>
                  <a:pt x="54034" y="7970"/>
                  <a:pt x="54031" y="8001"/>
                </a:cubicBezTo>
                <a:close/>
                <a:moveTo>
                  <a:pt x="53856" y="7935"/>
                </a:moveTo>
                <a:cubicBezTo>
                  <a:pt x="53873" y="7936"/>
                  <a:pt x="53890" y="7939"/>
                  <a:pt x="53886" y="7957"/>
                </a:cubicBezTo>
                <a:cubicBezTo>
                  <a:pt x="53835" y="7955"/>
                  <a:pt x="53810" y="7974"/>
                  <a:pt x="53798" y="8001"/>
                </a:cubicBezTo>
                <a:cubicBezTo>
                  <a:pt x="53927" y="7976"/>
                  <a:pt x="53983" y="8033"/>
                  <a:pt x="54003" y="7935"/>
                </a:cubicBezTo>
                <a:cubicBezTo>
                  <a:pt x="53985" y="7922"/>
                  <a:pt x="53863" y="7883"/>
                  <a:pt x="53856" y="7935"/>
                </a:cubicBezTo>
                <a:close/>
                <a:moveTo>
                  <a:pt x="45590" y="7891"/>
                </a:moveTo>
                <a:cubicBezTo>
                  <a:pt x="45584" y="7933"/>
                  <a:pt x="45623" y="7939"/>
                  <a:pt x="45620" y="7979"/>
                </a:cubicBezTo>
                <a:cubicBezTo>
                  <a:pt x="45707" y="7948"/>
                  <a:pt x="45720" y="7997"/>
                  <a:pt x="45796" y="7957"/>
                </a:cubicBezTo>
                <a:cubicBezTo>
                  <a:pt x="45776" y="7851"/>
                  <a:pt x="45720" y="7887"/>
                  <a:pt x="45590" y="7891"/>
                </a:cubicBezTo>
                <a:close/>
                <a:moveTo>
                  <a:pt x="34834" y="7913"/>
                </a:moveTo>
                <a:cubicBezTo>
                  <a:pt x="34792" y="7907"/>
                  <a:pt x="34784" y="7877"/>
                  <a:pt x="34746" y="7869"/>
                </a:cubicBezTo>
                <a:cubicBezTo>
                  <a:pt x="34720" y="7915"/>
                  <a:pt x="34822" y="7967"/>
                  <a:pt x="34834" y="7913"/>
                </a:cubicBezTo>
                <a:close/>
                <a:moveTo>
                  <a:pt x="33133" y="7979"/>
                </a:moveTo>
                <a:cubicBezTo>
                  <a:pt x="33226" y="7954"/>
                  <a:pt x="33200" y="7978"/>
                  <a:pt x="33309" y="7979"/>
                </a:cubicBezTo>
                <a:cubicBezTo>
                  <a:pt x="33332" y="7916"/>
                  <a:pt x="33247" y="7823"/>
                  <a:pt x="33193" y="7891"/>
                </a:cubicBezTo>
                <a:cubicBezTo>
                  <a:pt x="33355" y="7912"/>
                  <a:pt x="33076" y="7898"/>
                  <a:pt x="33133" y="7979"/>
                </a:cubicBezTo>
                <a:close/>
                <a:moveTo>
                  <a:pt x="54530" y="7913"/>
                </a:moveTo>
                <a:cubicBezTo>
                  <a:pt x="54470" y="7894"/>
                  <a:pt x="54349" y="7932"/>
                  <a:pt x="54442" y="7957"/>
                </a:cubicBezTo>
                <a:cubicBezTo>
                  <a:pt x="54437" y="7895"/>
                  <a:pt x="54623" y="7975"/>
                  <a:pt x="54618" y="7913"/>
                </a:cubicBezTo>
                <a:cubicBezTo>
                  <a:pt x="54567" y="7906"/>
                  <a:pt x="54656" y="7837"/>
                  <a:pt x="54530" y="7847"/>
                </a:cubicBezTo>
                <a:cubicBezTo>
                  <a:pt x="54518" y="7879"/>
                  <a:pt x="54494" y="7884"/>
                  <a:pt x="54530" y="7913"/>
                </a:cubicBezTo>
                <a:close/>
                <a:moveTo>
                  <a:pt x="37384" y="7935"/>
                </a:moveTo>
                <a:cubicBezTo>
                  <a:pt x="37392" y="7885"/>
                  <a:pt x="37377" y="7852"/>
                  <a:pt x="37326" y="7847"/>
                </a:cubicBezTo>
                <a:cubicBezTo>
                  <a:pt x="37317" y="7897"/>
                  <a:pt x="37332" y="7930"/>
                  <a:pt x="37384" y="7935"/>
                </a:cubicBezTo>
                <a:close/>
                <a:moveTo>
                  <a:pt x="34453" y="7891"/>
                </a:moveTo>
                <a:cubicBezTo>
                  <a:pt x="34473" y="7891"/>
                  <a:pt x="34492" y="7891"/>
                  <a:pt x="34511" y="7891"/>
                </a:cubicBezTo>
                <a:cubicBezTo>
                  <a:pt x="34511" y="7876"/>
                  <a:pt x="34511" y="7862"/>
                  <a:pt x="34511" y="7847"/>
                </a:cubicBezTo>
                <a:cubicBezTo>
                  <a:pt x="34492" y="7847"/>
                  <a:pt x="34473" y="7847"/>
                  <a:pt x="34453" y="7847"/>
                </a:cubicBezTo>
                <a:cubicBezTo>
                  <a:pt x="34453" y="7862"/>
                  <a:pt x="34453" y="7876"/>
                  <a:pt x="34453" y="7891"/>
                </a:cubicBezTo>
                <a:close/>
                <a:moveTo>
                  <a:pt x="44916" y="7759"/>
                </a:moveTo>
                <a:cubicBezTo>
                  <a:pt x="44963" y="7757"/>
                  <a:pt x="45018" y="7762"/>
                  <a:pt x="45004" y="7715"/>
                </a:cubicBezTo>
                <a:cubicBezTo>
                  <a:pt x="44985" y="7715"/>
                  <a:pt x="44966" y="7715"/>
                  <a:pt x="44945" y="7715"/>
                </a:cubicBezTo>
                <a:cubicBezTo>
                  <a:pt x="44946" y="7737"/>
                  <a:pt x="44922" y="7741"/>
                  <a:pt x="44916" y="7759"/>
                </a:cubicBezTo>
                <a:close/>
                <a:moveTo>
                  <a:pt x="55819" y="7231"/>
                </a:moveTo>
                <a:cubicBezTo>
                  <a:pt x="55873" y="7233"/>
                  <a:pt x="55889" y="7209"/>
                  <a:pt x="55879" y="7165"/>
                </a:cubicBezTo>
                <a:cubicBezTo>
                  <a:pt x="55901" y="7159"/>
                  <a:pt x="55936" y="7164"/>
                  <a:pt x="55936" y="7143"/>
                </a:cubicBezTo>
                <a:cubicBezTo>
                  <a:pt x="55897" y="7143"/>
                  <a:pt x="55859" y="7143"/>
                  <a:pt x="55819" y="7143"/>
                </a:cubicBezTo>
                <a:cubicBezTo>
                  <a:pt x="55817" y="7203"/>
                  <a:pt x="55869" y="7186"/>
                  <a:pt x="55819" y="7231"/>
                </a:cubicBezTo>
                <a:close/>
                <a:moveTo>
                  <a:pt x="51482" y="6526"/>
                </a:moveTo>
                <a:cubicBezTo>
                  <a:pt x="51537" y="6517"/>
                  <a:pt x="51659" y="6556"/>
                  <a:pt x="51629" y="6482"/>
                </a:cubicBezTo>
                <a:cubicBezTo>
                  <a:pt x="51555" y="6479"/>
                  <a:pt x="51487" y="6478"/>
                  <a:pt x="51482" y="6526"/>
                </a:cubicBezTo>
                <a:close/>
                <a:moveTo>
                  <a:pt x="52595" y="6482"/>
                </a:moveTo>
                <a:cubicBezTo>
                  <a:pt x="52694" y="6550"/>
                  <a:pt x="52685" y="6401"/>
                  <a:pt x="52595" y="6482"/>
                </a:cubicBezTo>
                <a:close/>
                <a:moveTo>
                  <a:pt x="49137" y="6505"/>
                </a:moveTo>
                <a:cubicBezTo>
                  <a:pt x="49167" y="6505"/>
                  <a:pt x="49196" y="6505"/>
                  <a:pt x="49225" y="6505"/>
                </a:cubicBezTo>
                <a:cubicBezTo>
                  <a:pt x="49229" y="6464"/>
                  <a:pt x="49196" y="6452"/>
                  <a:pt x="49137" y="6460"/>
                </a:cubicBezTo>
                <a:cubicBezTo>
                  <a:pt x="49137" y="6475"/>
                  <a:pt x="49137" y="6490"/>
                  <a:pt x="49137" y="6505"/>
                </a:cubicBezTo>
                <a:close/>
                <a:moveTo>
                  <a:pt x="49019" y="6482"/>
                </a:moveTo>
                <a:cubicBezTo>
                  <a:pt x="48980" y="6475"/>
                  <a:pt x="48964" y="6451"/>
                  <a:pt x="48903" y="6460"/>
                </a:cubicBezTo>
                <a:cubicBezTo>
                  <a:pt x="48856" y="6521"/>
                  <a:pt x="49029" y="6521"/>
                  <a:pt x="49019" y="6482"/>
                </a:cubicBezTo>
                <a:close/>
                <a:moveTo>
                  <a:pt x="52948" y="6482"/>
                </a:moveTo>
                <a:cubicBezTo>
                  <a:pt x="52971" y="6487"/>
                  <a:pt x="52981" y="6500"/>
                  <a:pt x="52977" y="6526"/>
                </a:cubicBezTo>
                <a:cubicBezTo>
                  <a:pt x="53061" y="6530"/>
                  <a:pt x="53137" y="6452"/>
                  <a:pt x="53035" y="6438"/>
                </a:cubicBezTo>
                <a:cubicBezTo>
                  <a:pt x="53035" y="6475"/>
                  <a:pt x="52954" y="6451"/>
                  <a:pt x="52948" y="6482"/>
                </a:cubicBezTo>
                <a:close/>
                <a:moveTo>
                  <a:pt x="48433" y="6482"/>
                </a:moveTo>
                <a:cubicBezTo>
                  <a:pt x="48505" y="6473"/>
                  <a:pt x="48497" y="6523"/>
                  <a:pt x="48580" y="6505"/>
                </a:cubicBezTo>
                <a:cubicBezTo>
                  <a:pt x="48632" y="6406"/>
                  <a:pt x="48425" y="6425"/>
                  <a:pt x="48433" y="6482"/>
                </a:cubicBezTo>
                <a:close/>
                <a:moveTo>
                  <a:pt x="54823" y="6416"/>
                </a:moveTo>
                <a:cubicBezTo>
                  <a:pt x="54803" y="6416"/>
                  <a:pt x="54783" y="6416"/>
                  <a:pt x="54765" y="6416"/>
                </a:cubicBezTo>
                <a:cubicBezTo>
                  <a:pt x="54604" y="6410"/>
                  <a:pt x="54829" y="6478"/>
                  <a:pt x="54823" y="6416"/>
                </a:cubicBezTo>
                <a:close/>
                <a:moveTo>
                  <a:pt x="54091" y="6482"/>
                </a:moveTo>
                <a:cubicBezTo>
                  <a:pt x="54145" y="6479"/>
                  <a:pt x="54189" y="6467"/>
                  <a:pt x="54208" y="6438"/>
                </a:cubicBezTo>
                <a:cubicBezTo>
                  <a:pt x="54168" y="6431"/>
                  <a:pt x="54151" y="6407"/>
                  <a:pt x="54091" y="6416"/>
                </a:cubicBezTo>
                <a:cubicBezTo>
                  <a:pt x="54091" y="6438"/>
                  <a:pt x="54091" y="6460"/>
                  <a:pt x="54091" y="6482"/>
                </a:cubicBezTo>
                <a:close/>
                <a:moveTo>
                  <a:pt x="51717" y="6460"/>
                </a:moveTo>
                <a:cubicBezTo>
                  <a:pt x="51735" y="6460"/>
                  <a:pt x="51756" y="6460"/>
                  <a:pt x="51775" y="6460"/>
                </a:cubicBezTo>
                <a:cubicBezTo>
                  <a:pt x="51775" y="6446"/>
                  <a:pt x="51775" y="6431"/>
                  <a:pt x="51775" y="6416"/>
                </a:cubicBezTo>
                <a:cubicBezTo>
                  <a:pt x="51756" y="6416"/>
                  <a:pt x="51735" y="6416"/>
                  <a:pt x="51717" y="6416"/>
                </a:cubicBezTo>
                <a:cubicBezTo>
                  <a:pt x="51717" y="6431"/>
                  <a:pt x="51717" y="6446"/>
                  <a:pt x="51717" y="6460"/>
                </a:cubicBezTo>
                <a:close/>
                <a:moveTo>
                  <a:pt x="45267" y="6438"/>
                </a:moveTo>
                <a:cubicBezTo>
                  <a:pt x="45240" y="6422"/>
                  <a:pt x="45408" y="6448"/>
                  <a:pt x="45386" y="6394"/>
                </a:cubicBezTo>
                <a:cubicBezTo>
                  <a:pt x="45266" y="6388"/>
                  <a:pt x="45186" y="6392"/>
                  <a:pt x="45267" y="6438"/>
                </a:cubicBezTo>
                <a:close/>
                <a:moveTo>
                  <a:pt x="44682" y="6438"/>
                </a:moveTo>
                <a:cubicBezTo>
                  <a:pt x="44733" y="6439"/>
                  <a:pt x="44757" y="6421"/>
                  <a:pt x="44770" y="6394"/>
                </a:cubicBezTo>
                <a:cubicBezTo>
                  <a:pt x="44723" y="6397"/>
                  <a:pt x="44668" y="6391"/>
                  <a:pt x="44682" y="6438"/>
                </a:cubicBezTo>
                <a:close/>
                <a:moveTo>
                  <a:pt x="50398" y="6460"/>
                </a:moveTo>
                <a:cubicBezTo>
                  <a:pt x="50528" y="6458"/>
                  <a:pt x="50434" y="6410"/>
                  <a:pt x="50485" y="6372"/>
                </a:cubicBezTo>
                <a:cubicBezTo>
                  <a:pt x="50455" y="6372"/>
                  <a:pt x="50427" y="6372"/>
                  <a:pt x="50398" y="6372"/>
                </a:cubicBezTo>
                <a:cubicBezTo>
                  <a:pt x="50398" y="6401"/>
                  <a:pt x="50398" y="6431"/>
                  <a:pt x="50398" y="6460"/>
                </a:cubicBezTo>
                <a:close/>
                <a:moveTo>
                  <a:pt x="50250" y="6438"/>
                </a:moveTo>
                <a:cubicBezTo>
                  <a:pt x="50336" y="6470"/>
                  <a:pt x="50336" y="6340"/>
                  <a:pt x="50250" y="6372"/>
                </a:cubicBezTo>
                <a:cubicBezTo>
                  <a:pt x="50250" y="6394"/>
                  <a:pt x="50250" y="6416"/>
                  <a:pt x="50250" y="6438"/>
                </a:cubicBezTo>
                <a:close/>
                <a:moveTo>
                  <a:pt x="44447" y="6416"/>
                </a:moveTo>
                <a:cubicBezTo>
                  <a:pt x="44477" y="6416"/>
                  <a:pt x="44506" y="6416"/>
                  <a:pt x="44536" y="6416"/>
                </a:cubicBezTo>
                <a:cubicBezTo>
                  <a:pt x="44539" y="6377"/>
                  <a:pt x="44506" y="6365"/>
                  <a:pt x="44447" y="6372"/>
                </a:cubicBezTo>
                <a:cubicBezTo>
                  <a:pt x="44447" y="6386"/>
                  <a:pt x="44447" y="6401"/>
                  <a:pt x="44447" y="6416"/>
                </a:cubicBezTo>
                <a:close/>
                <a:moveTo>
                  <a:pt x="52595" y="6394"/>
                </a:moveTo>
                <a:cubicBezTo>
                  <a:pt x="52614" y="6394"/>
                  <a:pt x="52635" y="6394"/>
                  <a:pt x="52655" y="6394"/>
                </a:cubicBezTo>
                <a:cubicBezTo>
                  <a:pt x="52655" y="6380"/>
                  <a:pt x="52655" y="6365"/>
                  <a:pt x="52655" y="6350"/>
                </a:cubicBezTo>
                <a:cubicBezTo>
                  <a:pt x="52635" y="6350"/>
                  <a:pt x="52614" y="6350"/>
                  <a:pt x="52595" y="6350"/>
                </a:cubicBezTo>
                <a:cubicBezTo>
                  <a:pt x="52595" y="6365"/>
                  <a:pt x="52595" y="6380"/>
                  <a:pt x="52595" y="6394"/>
                </a:cubicBezTo>
                <a:close/>
                <a:moveTo>
                  <a:pt x="49284" y="6438"/>
                </a:moveTo>
                <a:cubicBezTo>
                  <a:pt x="49353" y="6482"/>
                  <a:pt x="49328" y="6418"/>
                  <a:pt x="49400" y="6438"/>
                </a:cubicBezTo>
                <a:cubicBezTo>
                  <a:pt x="49408" y="6440"/>
                  <a:pt x="49400" y="6473"/>
                  <a:pt x="49430" y="6460"/>
                </a:cubicBezTo>
                <a:cubicBezTo>
                  <a:pt x="49425" y="6427"/>
                  <a:pt x="49441" y="6379"/>
                  <a:pt x="49400" y="6372"/>
                </a:cubicBezTo>
                <a:cubicBezTo>
                  <a:pt x="49413" y="6452"/>
                  <a:pt x="49347" y="6403"/>
                  <a:pt x="49371" y="6350"/>
                </a:cubicBezTo>
                <a:cubicBezTo>
                  <a:pt x="49342" y="6350"/>
                  <a:pt x="49313" y="6350"/>
                  <a:pt x="49284" y="6350"/>
                </a:cubicBezTo>
                <a:cubicBezTo>
                  <a:pt x="49276" y="6409"/>
                  <a:pt x="49244" y="6413"/>
                  <a:pt x="49284" y="6438"/>
                </a:cubicBezTo>
                <a:close/>
                <a:moveTo>
                  <a:pt x="49049" y="6416"/>
                </a:moveTo>
                <a:cubicBezTo>
                  <a:pt x="49113" y="6421"/>
                  <a:pt x="49143" y="6398"/>
                  <a:pt x="49137" y="6350"/>
                </a:cubicBezTo>
                <a:cubicBezTo>
                  <a:pt x="49102" y="6353"/>
                  <a:pt x="49054" y="6346"/>
                  <a:pt x="49049" y="6372"/>
                </a:cubicBezTo>
                <a:cubicBezTo>
                  <a:pt x="49084" y="6377"/>
                  <a:pt x="49067" y="6397"/>
                  <a:pt x="49049" y="6416"/>
                </a:cubicBezTo>
                <a:close/>
                <a:moveTo>
                  <a:pt x="48756" y="6416"/>
                </a:moveTo>
                <a:cubicBezTo>
                  <a:pt x="48841" y="6448"/>
                  <a:pt x="48841" y="6317"/>
                  <a:pt x="48756" y="6350"/>
                </a:cubicBezTo>
                <a:cubicBezTo>
                  <a:pt x="48756" y="6372"/>
                  <a:pt x="48756" y="6394"/>
                  <a:pt x="48756" y="6416"/>
                </a:cubicBezTo>
                <a:close/>
                <a:moveTo>
                  <a:pt x="48346" y="6372"/>
                </a:moveTo>
                <a:cubicBezTo>
                  <a:pt x="48206" y="6311"/>
                  <a:pt x="48274" y="6445"/>
                  <a:pt x="48346" y="6372"/>
                </a:cubicBezTo>
                <a:close/>
                <a:moveTo>
                  <a:pt x="48199" y="6372"/>
                </a:moveTo>
                <a:cubicBezTo>
                  <a:pt x="48161" y="6371"/>
                  <a:pt x="48158" y="6344"/>
                  <a:pt x="48112" y="6350"/>
                </a:cubicBezTo>
                <a:cubicBezTo>
                  <a:pt x="48065" y="6404"/>
                  <a:pt x="48211" y="6415"/>
                  <a:pt x="48199" y="6372"/>
                </a:cubicBezTo>
                <a:close/>
                <a:moveTo>
                  <a:pt x="41399" y="6350"/>
                </a:moveTo>
                <a:cubicBezTo>
                  <a:pt x="41379" y="6350"/>
                  <a:pt x="41360" y="6350"/>
                  <a:pt x="41341" y="6350"/>
                </a:cubicBezTo>
                <a:cubicBezTo>
                  <a:pt x="41180" y="6344"/>
                  <a:pt x="41405" y="6412"/>
                  <a:pt x="41399" y="6350"/>
                </a:cubicBezTo>
                <a:close/>
                <a:moveTo>
                  <a:pt x="54677" y="6372"/>
                </a:moveTo>
                <a:cubicBezTo>
                  <a:pt x="54720" y="6368"/>
                  <a:pt x="54786" y="6380"/>
                  <a:pt x="54793" y="6350"/>
                </a:cubicBezTo>
                <a:cubicBezTo>
                  <a:pt x="54837" y="6346"/>
                  <a:pt x="54902" y="6358"/>
                  <a:pt x="54912" y="6328"/>
                </a:cubicBezTo>
                <a:cubicBezTo>
                  <a:pt x="54822" y="6335"/>
                  <a:pt x="54683" y="6304"/>
                  <a:pt x="54677" y="6372"/>
                </a:cubicBezTo>
                <a:close/>
                <a:moveTo>
                  <a:pt x="53474" y="6416"/>
                </a:moveTo>
                <a:cubicBezTo>
                  <a:pt x="53518" y="6412"/>
                  <a:pt x="53582" y="6424"/>
                  <a:pt x="53592" y="6394"/>
                </a:cubicBezTo>
                <a:cubicBezTo>
                  <a:pt x="53546" y="6369"/>
                  <a:pt x="53435" y="6279"/>
                  <a:pt x="53357" y="6350"/>
                </a:cubicBezTo>
                <a:cubicBezTo>
                  <a:pt x="53399" y="6395"/>
                  <a:pt x="53498" y="6299"/>
                  <a:pt x="53474" y="6416"/>
                </a:cubicBezTo>
                <a:close/>
                <a:moveTo>
                  <a:pt x="51248" y="6416"/>
                </a:moveTo>
                <a:cubicBezTo>
                  <a:pt x="51320" y="6413"/>
                  <a:pt x="51338" y="6375"/>
                  <a:pt x="51393" y="6416"/>
                </a:cubicBezTo>
                <a:cubicBezTo>
                  <a:pt x="51430" y="6345"/>
                  <a:pt x="51300" y="6400"/>
                  <a:pt x="51335" y="6328"/>
                </a:cubicBezTo>
                <a:cubicBezTo>
                  <a:pt x="51306" y="6328"/>
                  <a:pt x="51277" y="6328"/>
                  <a:pt x="51248" y="6328"/>
                </a:cubicBezTo>
                <a:cubicBezTo>
                  <a:pt x="51248" y="6358"/>
                  <a:pt x="51248" y="6386"/>
                  <a:pt x="51248" y="6416"/>
                </a:cubicBezTo>
                <a:close/>
                <a:moveTo>
                  <a:pt x="45825" y="6372"/>
                </a:moveTo>
                <a:cubicBezTo>
                  <a:pt x="45845" y="6372"/>
                  <a:pt x="45864" y="6372"/>
                  <a:pt x="45884" y="6372"/>
                </a:cubicBezTo>
                <a:cubicBezTo>
                  <a:pt x="45884" y="6358"/>
                  <a:pt x="45884" y="6343"/>
                  <a:pt x="45884" y="6328"/>
                </a:cubicBezTo>
                <a:cubicBezTo>
                  <a:pt x="45864" y="6328"/>
                  <a:pt x="45845" y="6328"/>
                  <a:pt x="45825" y="6328"/>
                </a:cubicBezTo>
                <a:cubicBezTo>
                  <a:pt x="45825" y="6343"/>
                  <a:pt x="45825" y="6358"/>
                  <a:pt x="45825" y="6372"/>
                </a:cubicBezTo>
                <a:close/>
                <a:moveTo>
                  <a:pt x="45386" y="6328"/>
                </a:moveTo>
                <a:cubicBezTo>
                  <a:pt x="45362" y="6311"/>
                  <a:pt x="45285" y="6314"/>
                  <a:pt x="45238" y="6350"/>
                </a:cubicBezTo>
                <a:cubicBezTo>
                  <a:pt x="45275" y="6392"/>
                  <a:pt x="45391" y="6332"/>
                  <a:pt x="45386" y="6328"/>
                </a:cubicBezTo>
                <a:close/>
                <a:moveTo>
                  <a:pt x="41722" y="6438"/>
                </a:moveTo>
                <a:cubicBezTo>
                  <a:pt x="41814" y="6434"/>
                  <a:pt x="41863" y="6397"/>
                  <a:pt x="41868" y="6328"/>
                </a:cubicBezTo>
                <a:cubicBezTo>
                  <a:pt x="41746" y="6323"/>
                  <a:pt x="41730" y="6364"/>
                  <a:pt x="41634" y="6328"/>
                </a:cubicBezTo>
                <a:cubicBezTo>
                  <a:pt x="41579" y="6428"/>
                  <a:pt x="41750" y="6358"/>
                  <a:pt x="41722" y="6438"/>
                </a:cubicBezTo>
                <a:close/>
                <a:moveTo>
                  <a:pt x="56083" y="6350"/>
                </a:moveTo>
                <a:cubicBezTo>
                  <a:pt x="56102" y="6350"/>
                  <a:pt x="56122" y="6350"/>
                  <a:pt x="56143" y="6350"/>
                </a:cubicBezTo>
                <a:cubicBezTo>
                  <a:pt x="56143" y="6335"/>
                  <a:pt x="56143" y="6320"/>
                  <a:pt x="56143" y="6306"/>
                </a:cubicBezTo>
                <a:cubicBezTo>
                  <a:pt x="56122" y="6306"/>
                  <a:pt x="56102" y="6306"/>
                  <a:pt x="56083" y="6306"/>
                </a:cubicBezTo>
                <a:cubicBezTo>
                  <a:pt x="56083" y="6320"/>
                  <a:pt x="56083" y="6335"/>
                  <a:pt x="56083" y="6350"/>
                </a:cubicBezTo>
                <a:close/>
                <a:moveTo>
                  <a:pt x="52156" y="6394"/>
                </a:moveTo>
                <a:cubicBezTo>
                  <a:pt x="52195" y="6365"/>
                  <a:pt x="52174" y="6328"/>
                  <a:pt x="52127" y="6306"/>
                </a:cubicBezTo>
                <a:cubicBezTo>
                  <a:pt x="52089" y="6335"/>
                  <a:pt x="52108" y="6373"/>
                  <a:pt x="52156" y="6394"/>
                </a:cubicBezTo>
                <a:close/>
                <a:moveTo>
                  <a:pt x="51629" y="6328"/>
                </a:moveTo>
                <a:cubicBezTo>
                  <a:pt x="51591" y="6327"/>
                  <a:pt x="51588" y="6299"/>
                  <a:pt x="51540" y="6306"/>
                </a:cubicBezTo>
                <a:cubicBezTo>
                  <a:pt x="51495" y="6361"/>
                  <a:pt x="51640" y="6371"/>
                  <a:pt x="51629" y="6328"/>
                </a:cubicBezTo>
                <a:close/>
                <a:moveTo>
                  <a:pt x="50134" y="6350"/>
                </a:moveTo>
                <a:cubicBezTo>
                  <a:pt x="50154" y="6350"/>
                  <a:pt x="50173" y="6350"/>
                  <a:pt x="50192" y="6350"/>
                </a:cubicBezTo>
                <a:cubicBezTo>
                  <a:pt x="50192" y="6335"/>
                  <a:pt x="50192" y="6320"/>
                  <a:pt x="50192" y="6306"/>
                </a:cubicBezTo>
                <a:cubicBezTo>
                  <a:pt x="50173" y="6306"/>
                  <a:pt x="50154" y="6306"/>
                  <a:pt x="50134" y="6306"/>
                </a:cubicBezTo>
                <a:cubicBezTo>
                  <a:pt x="50134" y="6320"/>
                  <a:pt x="50134" y="6335"/>
                  <a:pt x="50134" y="6350"/>
                </a:cubicBezTo>
                <a:close/>
                <a:moveTo>
                  <a:pt x="46821" y="6350"/>
                </a:moveTo>
                <a:cubicBezTo>
                  <a:pt x="46821" y="6328"/>
                  <a:pt x="46846" y="6324"/>
                  <a:pt x="46851" y="6306"/>
                </a:cubicBezTo>
                <a:cubicBezTo>
                  <a:pt x="46821" y="6306"/>
                  <a:pt x="46792" y="6306"/>
                  <a:pt x="46762" y="6306"/>
                </a:cubicBezTo>
                <a:cubicBezTo>
                  <a:pt x="46762" y="6328"/>
                  <a:pt x="46762" y="6350"/>
                  <a:pt x="46762" y="6372"/>
                </a:cubicBezTo>
                <a:cubicBezTo>
                  <a:pt x="46847" y="6377"/>
                  <a:pt x="46911" y="6367"/>
                  <a:pt x="46939" y="6328"/>
                </a:cubicBezTo>
                <a:cubicBezTo>
                  <a:pt x="46884" y="6323"/>
                  <a:pt x="46874" y="6353"/>
                  <a:pt x="46821" y="6350"/>
                </a:cubicBezTo>
                <a:close/>
                <a:moveTo>
                  <a:pt x="45678" y="6328"/>
                </a:moveTo>
                <a:cubicBezTo>
                  <a:pt x="45717" y="6356"/>
                  <a:pt x="45787" y="6357"/>
                  <a:pt x="45796" y="6306"/>
                </a:cubicBezTo>
                <a:cubicBezTo>
                  <a:pt x="45757" y="6278"/>
                  <a:pt x="45687" y="6277"/>
                  <a:pt x="45678" y="6328"/>
                </a:cubicBezTo>
                <a:close/>
                <a:moveTo>
                  <a:pt x="43979" y="6328"/>
                </a:moveTo>
                <a:cubicBezTo>
                  <a:pt x="44008" y="6328"/>
                  <a:pt x="44014" y="6346"/>
                  <a:pt x="44038" y="6350"/>
                </a:cubicBezTo>
                <a:cubicBezTo>
                  <a:pt x="44034" y="6316"/>
                  <a:pt x="44041" y="6274"/>
                  <a:pt x="43979" y="6285"/>
                </a:cubicBezTo>
                <a:cubicBezTo>
                  <a:pt x="43979" y="6298"/>
                  <a:pt x="43979" y="6314"/>
                  <a:pt x="43979" y="6328"/>
                </a:cubicBezTo>
                <a:close/>
                <a:moveTo>
                  <a:pt x="55262" y="6328"/>
                </a:moveTo>
                <a:cubicBezTo>
                  <a:pt x="55267" y="6302"/>
                  <a:pt x="55315" y="6278"/>
                  <a:pt x="55262" y="6262"/>
                </a:cubicBezTo>
                <a:cubicBezTo>
                  <a:pt x="55258" y="6288"/>
                  <a:pt x="55210" y="6311"/>
                  <a:pt x="55262" y="6328"/>
                </a:cubicBezTo>
                <a:close/>
                <a:moveTo>
                  <a:pt x="55029" y="6350"/>
                </a:moveTo>
                <a:cubicBezTo>
                  <a:pt x="55020" y="6307"/>
                  <a:pt x="55068" y="6307"/>
                  <a:pt x="55087" y="6285"/>
                </a:cubicBezTo>
                <a:cubicBezTo>
                  <a:pt x="55069" y="6283"/>
                  <a:pt x="55053" y="6281"/>
                  <a:pt x="55058" y="6262"/>
                </a:cubicBezTo>
                <a:cubicBezTo>
                  <a:pt x="55038" y="6262"/>
                  <a:pt x="55018" y="6262"/>
                  <a:pt x="54999" y="6262"/>
                </a:cubicBezTo>
                <a:cubicBezTo>
                  <a:pt x="55004" y="6295"/>
                  <a:pt x="54989" y="6343"/>
                  <a:pt x="55029" y="6350"/>
                </a:cubicBezTo>
                <a:close/>
                <a:moveTo>
                  <a:pt x="53446" y="6285"/>
                </a:moveTo>
                <a:cubicBezTo>
                  <a:pt x="53347" y="6217"/>
                  <a:pt x="53357" y="6365"/>
                  <a:pt x="53446" y="6285"/>
                </a:cubicBezTo>
                <a:close/>
                <a:moveTo>
                  <a:pt x="52742" y="6306"/>
                </a:moveTo>
                <a:cubicBezTo>
                  <a:pt x="52779" y="6334"/>
                  <a:pt x="52936" y="6272"/>
                  <a:pt x="52830" y="6262"/>
                </a:cubicBezTo>
                <a:lnTo>
                  <a:pt x="52830" y="6285"/>
                </a:lnTo>
                <a:cubicBezTo>
                  <a:pt x="52816" y="6285"/>
                  <a:pt x="52721" y="6290"/>
                  <a:pt x="52742" y="6306"/>
                </a:cubicBezTo>
                <a:close/>
                <a:moveTo>
                  <a:pt x="49987" y="6416"/>
                </a:moveTo>
                <a:cubicBezTo>
                  <a:pt x="49990" y="6374"/>
                  <a:pt x="50101" y="6455"/>
                  <a:pt x="50104" y="6372"/>
                </a:cubicBezTo>
                <a:cubicBezTo>
                  <a:pt x="50035" y="6391"/>
                  <a:pt x="49969" y="6341"/>
                  <a:pt x="50075" y="6350"/>
                </a:cubicBezTo>
                <a:cubicBezTo>
                  <a:pt x="50083" y="6299"/>
                  <a:pt x="50068" y="6267"/>
                  <a:pt x="50017" y="6262"/>
                </a:cubicBezTo>
                <a:cubicBezTo>
                  <a:pt x="50030" y="6319"/>
                  <a:pt x="49912" y="6387"/>
                  <a:pt x="49987" y="6416"/>
                </a:cubicBezTo>
                <a:close/>
                <a:moveTo>
                  <a:pt x="44887" y="6285"/>
                </a:moveTo>
                <a:cubicBezTo>
                  <a:pt x="44847" y="6277"/>
                  <a:pt x="44831" y="6253"/>
                  <a:pt x="44770" y="6262"/>
                </a:cubicBezTo>
                <a:cubicBezTo>
                  <a:pt x="44723" y="6323"/>
                  <a:pt x="44897" y="6323"/>
                  <a:pt x="44887" y="6285"/>
                </a:cubicBezTo>
                <a:close/>
                <a:moveTo>
                  <a:pt x="42396" y="6285"/>
                </a:moveTo>
                <a:cubicBezTo>
                  <a:pt x="42358" y="6283"/>
                  <a:pt x="42355" y="6256"/>
                  <a:pt x="42308" y="6262"/>
                </a:cubicBezTo>
                <a:cubicBezTo>
                  <a:pt x="42262" y="6316"/>
                  <a:pt x="42408" y="6327"/>
                  <a:pt x="42396" y="6285"/>
                </a:cubicBezTo>
                <a:close/>
                <a:moveTo>
                  <a:pt x="38644" y="6306"/>
                </a:moveTo>
                <a:cubicBezTo>
                  <a:pt x="38691" y="6245"/>
                  <a:pt x="38518" y="6245"/>
                  <a:pt x="38527" y="6285"/>
                </a:cubicBezTo>
                <a:cubicBezTo>
                  <a:pt x="38567" y="6291"/>
                  <a:pt x="38583" y="6316"/>
                  <a:pt x="38644" y="6306"/>
                </a:cubicBezTo>
                <a:close/>
                <a:moveTo>
                  <a:pt x="35654" y="6306"/>
                </a:moveTo>
                <a:cubicBezTo>
                  <a:pt x="35742" y="6305"/>
                  <a:pt x="35889" y="6371"/>
                  <a:pt x="35918" y="6285"/>
                </a:cubicBezTo>
                <a:cubicBezTo>
                  <a:pt x="35824" y="6331"/>
                  <a:pt x="35737" y="6206"/>
                  <a:pt x="35654" y="6306"/>
                </a:cubicBezTo>
                <a:close/>
                <a:moveTo>
                  <a:pt x="52010" y="6285"/>
                </a:moveTo>
                <a:cubicBezTo>
                  <a:pt x="52065" y="6274"/>
                  <a:pt x="52186" y="6314"/>
                  <a:pt x="52156" y="6240"/>
                </a:cubicBezTo>
                <a:cubicBezTo>
                  <a:pt x="52107" y="6240"/>
                  <a:pt x="52057" y="6240"/>
                  <a:pt x="52010" y="6240"/>
                </a:cubicBezTo>
                <a:cubicBezTo>
                  <a:pt x="52010" y="6255"/>
                  <a:pt x="52010" y="6269"/>
                  <a:pt x="52010" y="6285"/>
                </a:cubicBezTo>
                <a:close/>
                <a:moveTo>
                  <a:pt x="47642" y="6262"/>
                </a:moveTo>
                <a:cubicBezTo>
                  <a:pt x="47642" y="6277"/>
                  <a:pt x="47642" y="6292"/>
                  <a:pt x="47642" y="6306"/>
                </a:cubicBezTo>
                <a:cubicBezTo>
                  <a:pt x="47715" y="6340"/>
                  <a:pt x="47728" y="6232"/>
                  <a:pt x="47671" y="6240"/>
                </a:cubicBezTo>
                <a:cubicBezTo>
                  <a:pt x="47670" y="6253"/>
                  <a:pt x="47667" y="6266"/>
                  <a:pt x="47642" y="6262"/>
                </a:cubicBezTo>
                <a:close/>
                <a:moveTo>
                  <a:pt x="46031" y="6350"/>
                </a:moveTo>
                <a:cubicBezTo>
                  <a:pt x="46098" y="6350"/>
                  <a:pt x="46167" y="6350"/>
                  <a:pt x="46235" y="6350"/>
                </a:cubicBezTo>
                <a:cubicBezTo>
                  <a:pt x="46248" y="6293"/>
                  <a:pt x="46182" y="6277"/>
                  <a:pt x="46147" y="6285"/>
                </a:cubicBezTo>
                <a:cubicBezTo>
                  <a:pt x="46118" y="6290"/>
                  <a:pt x="46155" y="6305"/>
                  <a:pt x="46118" y="6285"/>
                </a:cubicBezTo>
                <a:cubicBezTo>
                  <a:pt x="46099" y="6274"/>
                  <a:pt x="46122" y="6220"/>
                  <a:pt x="46060" y="6240"/>
                </a:cubicBezTo>
                <a:cubicBezTo>
                  <a:pt x="46071" y="6293"/>
                  <a:pt x="46006" y="6287"/>
                  <a:pt x="46031" y="6350"/>
                </a:cubicBezTo>
                <a:close/>
                <a:moveTo>
                  <a:pt x="45825" y="6285"/>
                </a:moveTo>
                <a:cubicBezTo>
                  <a:pt x="45845" y="6285"/>
                  <a:pt x="45864" y="6285"/>
                  <a:pt x="45884" y="6285"/>
                </a:cubicBezTo>
                <a:cubicBezTo>
                  <a:pt x="45884" y="6269"/>
                  <a:pt x="45884" y="6255"/>
                  <a:pt x="45884" y="6240"/>
                </a:cubicBezTo>
                <a:cubicBezTo>
                  <a:pt x="45864" y="6240"/>
                  <a:pt x="45845" y="6240"/>
                  <a:pt x="45825" y="6240"/>
                </a:cubicBezTo>
                <a:cubicBezTo>
                  <a:pt x="45825" y="6255"/>
                  <a:pt x="45825" y="6269"/>
                  <a:pt x="45825" y="6285"/>
                </a:cubicBezTo>
                <a:close/>
                <a:moveTo>
                  <a:pt x="40872" y="6285"/>
                </a:moveTo>
                <a:cubicBezTo>
                  <a:pt x="40902" y="6285"/>
                  <a:pt x="40906" y="6302"/>
                  <a:pt x="40930" y="6306"/>
                </a:cubicBezTo>
                <a:cubicBezTo>
                  <a:pt x="40927" y="6272"/>
                  <a:pt x="40935" y="6230"/>
                  <a:pt x="40872" y="6240"/>
                </a:cubicBezTo>
                <a:cubicBezTo>
                  <a:pt x="40872" y="6255"/>
                  <a:pt x="40872" y="6269"/>
                  <a:pt x="40872" y="6285"/>
                </a:cubicBezTo>
                <a:close/>
                <a:moveTo>
                  <a:pt x="52507" y="6262"/>
                </a:moveTo>
                <a:cubicBezTo>
                  <a:pt x="52527" y="6262"/>
                  <a:pt x="52547" y="6262"/>
                  <a:pt x="52567" y="6262"/>
                </a:cubicBezTo>
                <a:cubicBezTo>
                  <a:pt x="52567" y="6247"/>
                  <a:pt x="52567" y="6233"/>
                  <a:pt x="52567" y="6218"/>
                </a:cubicBezTo>
                <a:cubicBezTo>
                  <a:pt x="52547" y="6218"/>
                  <a:pt x="52527" y="6218"/>
                  <a:pt x="52507" y="6218"/>
                </a:cubicBezTo>
                <a:cubicBezTo>
                  <a:pt x="52507" y="6233"/>
                  <a:pt x="52507" y="6247"/>
                  <a:pt x="52507" y="6262"/>
                </a:cubicBezTo>
                <a:close/>
                <a:moveTo>
                  <a:pt x="39201" y="6218"/>
                </a:moveTo>
                <a:cubicBezTo>
                  <a:pt x="39170" y="6346"/>
                  <a:pt x="39328" y="6227"/>
                  <a:pt x="39201" y="6218"/>
                </a:cubicBezTo>
                <a:close/>
                <a:moveTo>
                  <a:pt x="38967" y="6306"/>
                </a:moveTo>
                <a:cubicBezTo>
                  <a:pt x="39060" y="6319"/>
                  <a:pt x="39057" y="6265"/>
                  <a:pt x="39113" y="6306"/>
                </a:cubicBezTo>
                <a:cubicBezTo>
                  <a:pt x="39142" y="6226"/>
                  <a:pt x="38982" y="6287"/>
                  <a:pt x="38996" y="6218"/>
                </a:cubicBezTo>
                <a:cubicBezTo>
                  <a:pt x="38962" y="6221"/>
                  <a:pt x="38913" y="6214"/>
                  <a:pt x="38908" y="6240"/>
                </a:cubicBezTo>
                <a:cubicBezTo>
                  <a:pt x="38944" y="6248"/>
                  <a:pt x="38968" y="6268"/>
                  <a:pt x="38967" y="6306"/>
                </a:cubicBezTo>
                <a:close/>
                <a:moveTo>
                  <a:pt x="33368" y="6240"/>
                </a:moveTo>
                <a:cubicBezTo>
                  <a:pt x="33467" y="6307"/>
                  <a:pt x="33457" y="6159"/>
                  <a:pt x="33368" y="6240"/>
                </a:cubicBezTo>
                <a:close/>
                <a:moveTo>
                  <a:pt x="46616" y="6218"/>
                </a:moveTo>
                <a:cubicBezTo>
                  <a:pt x="46579" y="6217"/>
                  <a:pt x="46576" y="6190"/>
                  <a:pt x="46529" y="6196"/>
                </a:cubicBezTo>
                <a:cubicBezTo>
                  <a:pt x="46483" y="6250"/>
                  <a:pt x="46628" y="6260"/>
                  <a:pt x="46616" y="6218"/>
                </a:cubicBezTo>
                <a:close/>
                <a:moveTo>
                  <a:pt x="44770" y="6240"/>
                </a:moveTo>
                <a:cubicBezTo>
                  <a:pt x="44816" y="6238"/>
                  <a:pt x="44872" y="6243"/>
                  <a:pt x="44858" y="6196"/>
                </a:cubicBezTo>
                <a:cubicBezTo>
                  <a:pt x="44839" y="6196"/>
                  <a:pt x="44819" y="6196"/>
                  <a:pt x="44799" y="6196"/>
                </a:cubicBezTo>
                <a:cubicBezTo>
                  <a:pt x="44799" y="6218"/>
                  <a:pt x="44775" y="6222"/>
                  <a:pt x="44770" y="6240"/>
                </a:cubicBezTo>
                <a:close/>
                <a:moveTo>
                  <a:pt x="44272" y="6328"/>
                </a:moveTo>
                <a:cubicBezTo>
                  <a:pt x="44284" y="6286"/>
                  <a:pt x="44356" y="6289"/>
                  <a:pt x="44330" y="6218"/>
                </a:cubicBezTo>
                <a:cubicBezTo>
                  <a:pt x="44290" y="6218"/>
                  <a:pt x="44266" y="6208"/>
                  <a:pt x="44243" y="6196"/>
                </a:cubicBezTo>
                <a:cubicBezTo>
                  <a:pt x="44259" y="6235"/>
                  <a:pt x="44207" y="6326"/>
                  <a:pt x="44272" y="6328"/>
                </a:cubicBezTo>
                <a:close/>
                <a:moveTo>
                  <a:pt x="49987" y="6196"/>
                </a:moveTo>
                <a:cubicBezTo>
                  <a:pt x="50086" y="6263"/>
                  <a:pt x="50076" y="6115"/>
                  <a:pt x="49987" y="6196"/>
                </a:cubicBezTo>
                <a:close/>
                <a:moveTo>
                  <a:pt x="45238" y="6240"/>
                </a:moveTo>
                <a:cubicBezTo>
                  <a:pt x="45259" y="6240"/>
                  <a:pt x="45278" y="6240"/>
                  <a:pt x="45297" y="6240"/>
                </a:cubicBezTo>
                <a:cubicBezTo>
                  <a:pt x="45299" y="6213"/>
                  <a:pt x="45335" y="6210"/>
                  <a:pt x="45327" y="6174"/>
                </a:cubicBezTo>
                <a:cubicBezTo>
                  <a:pt x="45307" y="6174"/>
                  <a:pt x="45288" y="6174"/>
                  <a:pt x="45267" y="6174"/>
                </a:cubicBezTo>
                <a:cubicBezTo>
                  <a:pt x="45267" y="6202"/>
                  <a:pt x="45231" y="6205"/>
                  <a:pt x="45238" y="6240"/>
                </a:cubicBezTo>
                <a:close/>
                <a:moveTo>
                  <a:pt x="44565" y="6174"/>
                </a:moveTo>
                <a:cubicBezTo>
                  <a:pt x="44533" y="6302"/>
                  <a:pt x="44692" y="6183"/>
                  <a:pt x="44565" y="6174"/>
                </a:cubicBezTo>
                <a:close/>
                <a:moveTo>
                  <a:pt x="43392" y="6218"/>
                </a:moveTo>
                <a:cubicBezTo>
                  <a:pt x="43442" y="6219"/>
                  <a:pt x="43467" y="6201"/>
                  <a:pt x="43480" y="6174"/>
                </a:cubicBezTo>
                <a:cubicBezTo>
                  <a:pt x="43434" y="6176"/>
                  <a:pt x="43379" y="6171"/>
                  <a:pt x="43392" y="6218"/>
                </a:cubicBezTo>
                <a:close/>
                <a:moveTo>
                  <a:pt x="41429" y="6218"/>
                </a:moveTo>
                <a:cubicBezTo>
                  <a:pt x="41474" y="6151"/>
                  <a:pt x="41277" y="6160"/>
                  <a:pt x="41282" y="6196"/>
                </a:cubicBezTo>
                <a:cubicBezTo>
                  <a:pt x="41352" y="6187"/>
                  <a:pt x="41346" y="6236"/>
                  <a:pt x="41429" y="6218"/>
                </a:cubicBezTo>
                <a:close/>
                <a:moveTo>
                  <a:pt x="55087" y="6196"/>
                </a:moveTo>
                <a:cubicBezTo>
                  <a:pt x="55136" y="6198"/>
                  <a:pt x="55162" y="6179"/>
                  <a:pt x="55174" y="6153"/>
                </a:cubicBezTo>
                <a:cubicBezTo>
                  <a:pt x="55125" y="6151"/>
                  <a:pt x="55100" y="6169"/>
                  <a:pt x="55087" y="6196"/>
                </a:cubicBezTo>
                <a:close/>
                <a:moveTo>
                  <a:pt x="51248" y="6285"/>
                </a:moveTo>
                <a:cubicBezTo>
                  <a:pt x="51340" y="6310"/>
                  <a:pt x="51319" y="6250"/>
                  <a:pt x="51364" y="6240"/>
                </a:cubicBezTo>
                <a:cubicBezTo>
                  <a:pt x="51402" y="6240"/>
                  <a:pt x="51392" y="6278"/>
                  <a:pt x="51424" y="6285"/>
                </a:cubicBezTo>
                <a:cubicBezTo>
                  <a:pt x="51472" y="6240"/>
                  <a:pt x="51421" y="6256"/>
                  <a:pt x="51424" y="6196"/>
                </a:cubicBezTo>
                <a:cubicBezTo>
                  <a:pt x="51466" y="6184"/>
                  <a:pt x="51575" y="6221"/>
                  <a:pt x="51570" y="6174"/>
                </a:cubicBezTo>
                <a:cubicBezTo>
                  <a:pt x="51485" y="6146"/>
                  <a:pt x="51418" y="6169"/>
                  <a:pt x="51364" y="6218"/>
                </a:cubicBezTo>
                <a:cubicBezTo>
                  <a:pt x="51385" y="6159"/>
                  <a:pt x="51304" y="6175"/>
                  <a:pt x="51277" y="6153"/>
                </a:cubicBezTo>
                <a:cubicBezTo>
                  <a:pt x="51289" y="6237"/>
                  <a:pt x="51308" y="6231"/>
                  <a:pt x="51248" y="6285"/>
                </a:cubicBezTo>
                <a:close/>
                <a:moveTo>
                  <a:pt x="46851" y="6196"/>
                </a:moveTo>
                <a:cubicBezTo>
                  <a:pt x="46895" y="6192"/>
                  <a:pt x="46959" y="6203"/>
                  <a:pt x="46968" y="6174"/>
                </a:cubicBezTo>
                <a:cubicBezTo>
                  <a:pt x="46929" y="6145"/>
                  <a:pt x="46859" y="6145"/>
                  <a:pt x="46851" y="6196"/>
                </a:cubicBezTo>
                <a:close/>
                <a:moveTo>
                  <a:pt x="33252" y="6196"/>
                </a:moveTo>
                <a:cubicBezTo>
                  <a:pt x="33271" y="6196"/>
                  <a:pt x="33291" y="6196"/>
                  <a:pt x="33309" y="6196"/>
                </a:cubicBezTo>
                <a:cubicBezTo>
                  <a:pt x="33309" y="6181"/>
                  <a:pt x="33309" y="6167"/>
                  <a:pt x="33309" y="6153"/>
                </a:cubicBezTo>
                <a:cubicBezTo>
                  <a:pt x="33291" y="6153"/>
                  <a:pt x="33271" y="6153"/>
                  <a:pt x="33252" y="6153"/>
                </a:cubicBezTo>
                <a:cubicBezTo>
                  <a:pt x="33252" y="6167"/>
                  <a:pt x="33252" y="6181"/>
                  <a:pt x="33252" y="6196"/>
                </a:cubicBezTo>
                <a:close/>
                <a:moveTo>
                  <a:pt x="47701" y="6130"/>
                </a:moveTo>
                <a:cubicBezTo>
                  <a:pt x="47682" y="6130"/>
                  <a:pt x="47662" y="6130"/>
                  <a:pt x="47642" y="6130"/>
                </a:cubicBezTo>
                <a:cubicBezTo>
                  <a:pt x="47620" y="6135"/>
                  <a:pt x="47585" y="6131"/>
                  <a:pt x="47584" y="6153"/>
                </a:cubicBezTo>
                <a:cubicBezTo>
                  <a:pt x="47628" y="6148"/>
                  <a:pt x="47692" y="6160"/>
                  <a:pt x="47701" y="6130"/>
                </a:cubicBezTo>
                <a:close/>
                <a:moveTo>
                  <a:pt x="43979" y="6196"/>
                </a:moveTo>
                <a:cubicBezTo>
                  <a:pt x="43919" y="6171"/>
                  <a:pt x="43839" y="6231"/>
                  <a:pt x="43920" y="6240"/>
                </a:cubicBezTo>
                <a:cubicBezTo>
                  <a:pt x="43960" y="6202"/>
                  <a:pt x="44066" y="6259"/>
                  <a:pt x="44095" y="6174"/>
                </a:cubicBezTo>
                <a:cubicBezTo>
                  <a:pt x="44073" y="6169"/>
                  <a:pt x="44062" y="6156"/>
                  <a:pt x="44066" y="6130"/>
                </a:cubicBezTo>
                <a:cubicBezTo>
                  <a:pt x="43940" y="6119"/>
                  <a:pt x="44029" y="6189"/>
                  <a:pt x="43979" y="6196"/>
                </a:cubicBezTo>
                <a:close/>
                <a:moveTo>
                  <a:pt x="54648" y="6108"/>
                </a:moveTo>
                <a:cubicBezTo>
                  <a:pt x="54605" y="6120"/>
                  <a:pt x="54496" y="6082"/>
                  <a:pt x="54501" y="6130"/>
                </a:cubicBezTo>
                <a:cubicBezTo>
                  <a:pt x="54538" y="6160"/>
                  <a:pt x="54644" y="6164"/>
                  <a:pt x="54648" y="6108"/>
                </a:cubicBezTo>
                <a:close/>
                <a:moveTo>
                  <a:pt x="54061" y="6196"/>
                </a:moveTo>
                <a:cubicBezTo>
                  <a:pt x="54061" y="6196"/>
                  <a:pt x="54033" y="6195"/>
                  <a:pt x="54031" y="6196"/>
                </a:cubicBezTo>
                <a:cubicBezTo>
                  <a:pt x="54021" y="6214"/>
                  <a:pt x="54037" y="6243"/>
                  <a:pt x="54031" y="6262"/>
                </a:cubicBezTo>
                <a:cubicBezTo>
                  <a:pt x="54027" y="6278"/>
                  <a:pt x="54001" y="6294"/>
                  <a:pt x="54003" y="6306"/>
                </a:cubicBezTo>
                <a:cubicBezTo>
                  <a:pt x="54004" y="6318"/>
                  <a:pt x="54044" y="6317"/>
                  <a:pt x="54031" y="6350"/>
                </a:cubicBezTo>
                <a:cubicBezTo>
                  <a:pt x="54031" y="6349"/>
                  <a:pt x="53976" y="6371"/>
                  <a:pt x="53973" y="6372"/>
                </a:cubicBezTo>
                <a:cubicBezTo>
                  <a:pt x="53947" y="6380"/>
                  <a:pt x="53935" y="6349"/>
                  <a:pt x="53915" y="6350"/>
                </a:cubicBezTo>
                <a:cubicBezTo>
                  <a:pt x="53890" y="6430"/>
                  <a:pt x="54136" y="6404"/>
                  <a:pt x="54120" y="6350"/>
                </a:cubicBezTo>
                <a:cubicBezTo>
                  <a:pt x="54033" y="6332"/>
                  <a:pt x="54087" y="6308"/>
                  <a:pt x="54091" y="6285"/>
                </a:cubicBezTo>
                <a:cubicBezTo>
                  <a:pt x="54093" y="6266"/>
                  <a:pt x="54055" y="6251"/>
                  <a:pt x="54061" y="6240"/>
                </a:cubicBezTo>
                <a:cubicBezTo>
                  <a:pt x="54069" y="6225"/>
                  <a:pt x="54119" y="6224"/>
                  <a:pt x="54120" y="6196"/>
                </a:cubicBezTo>
                <a:cubicBezTo>
                  <a:pt x="54120" y="6191"/>
                  <a:pt x="54061" y="6172"/>
                  <a:pt x="54061" y="6153"/>
                </a:cubicBezTo>
                <a:cubicBezTo>
                  <a:pt x="54061" y="6147"/>
                  <a:pt x="54113" y="6135"/>
                  <a:pt x="54091" y="6108"/>
                </a:cubicBezTo>
                <a:cubicBezTo>
                  <a:pt x="54061" y="6108"/>
                  <a:pt x="54031" y="6108"/>
                  <a:pt x="54003" y="6108"/>
                </a:cubicBezTo>
                <a:cubicBezTo>
                  <a:pt x="53967" y="6145"/>
                  <a:pt x="54053" y="6149"/>
                  <a:pt x="54061" y="6196"/>
                </a:cubicBezTo>
                <a:close/>
                <a:moveTo>
                  <a:pt x="53680" y="6153"/>
                </a:moveTo>
                <a:cubicBezTo>
                  <a:pt x="53730" y="6153"/>
                  <a:pt x="53756" y="6135"/>
                  <a:pt x="53768" y="6108"/>
                </a:cubicBezTo>
                <a:cubicBezTo>
                  <a:pt x="53718" y="6107"/>
                  <a:pt x="53693" y="6126"/>
                  <a:pt x="53680" y="6153"/>
                </a:cubicBezTo>
                <a:close/>
                <a:moveTo>
                  <a:pt x="53241" y="6130"/>
                </a:moveTo>
                <a:cubicBezTo>
                  <a:pt x="53237" y="6198"/>
                  <a:pt x="53323" y="6243"/>
                  <a:pt x="53182" y="6240"/>
                </a:cubicBezTo>
                <a:cubicBezTo>
                  <a:pt x="53185" y="6297"/>
                  <a:pt x="53224" y="6326"/>
                  <a:pt x="53299" y="6328"/>
                </a:cubicBezTo>
                <a:cubicBezTo>
                  <a:pt x="53257" y="6245"/>
                  <a:pt x="53380" y="6286"/>
                  <a:pt x="53357" y="6218"/>
                </a:cubicBezTo>
                <a:cubicBezTo>
                  <a:pt x="53357" y="6189"/>
                  <a:pt x="53306" y="6198"/>
                  <a:pt x="53299" y="6174"/>
                </a:cubicBezTo>
                <a:cubicBezTo>
                  <a:pt x="53335" y="6169"/>
                  <a:pt x="53317" y="6149"/>
                  <a:pt x="53299" y="6130"/>
                </a:cubicBezTo>
                <a:cubicBezTo>
                  <a:pt x="53315" y="6130"/>
                  <a:pt x="53333" y="6112"/>
                  <a:pt x="53299" y="6108"/>
                </a:cubicBezTo>
                <a:cubicBezTo>
                  <a:pt x="53293" y="6126"/>
                  <a:pt x="53275" y="6133"/>
                  <a:pt x="53241" y="6130"/>
                </a:cubicBezTo>
                <a:close/>
                <a:moveTo>
                  <a:pt x="52977" y="6174"/>
                </a:moveTo>
                <a:cubicBezTo>
                  <a:pt x="53053" y="6180"/>
                  <a:pt x="53103" y="6166"/>
                  <a:pt x="53094" y="6108"/>
                </a:cubicBezTo>
                <a:cubicBezTo>
                  <a:pt x="53020" y="6105"/>
                  <a:pt x="53001" y="6142"/>
                  <a:pt x="52977" y="6174"/>
                </a:cubicBezTo>
                <a:close/>
                <a:moveTo>
                  <a:pt x="51013" y="6196"/>
                </a:moveTo>
                <a:cubicBezTo>
                  <a:pt x="51114" y="6213"/>
                  <a:pt x="51128" y="6112"/>
                  <a:pt x="51041" y="6108"/>
                </a:cubicBezTo>
                <a:cubicBezTo>
                  <a:pt x="51044" y="6147"/>
                  <a:pt x="51035" y="6176"/>
                  <a:pt x="51013" y="6196"/>
                </a:cubicBezTo>
                <a:close/>
                <a:moveTo>
                  <a:pt x="47935" y="6240"/>
                </a:moveTo>
                <a:cubicBezTo>
                  <a:pt x="47948" y="6198"/>
                  <a:pt x="48019" y="6201"/>
                  <a:pt x="47994" y="6130"/>
                </a:cubicBezTo>
                <a:cubicBezTo>
                  <a:pt x="47957" y="6129"/>
                  <a:pt x="47954" y="6102"/>
                  <a:pt x="47906" y="6108"/>
                </a:cubicBezTo>
                <a:cubicBezTo>
                  <a:pt x="47922" y="6147"/>
                  <a:pt x="47870" y="6237"/>
                  <a:pt x="47935" y="6240"/>
                </a:cubicBezTo>
                <a:close/>
                <a:moveTo>
                  <a:pt x="43539" y="6130"/>
                </a:moveTo>
                <a:cubicBezTo>
                  <a:pt x="43350" y="6081"/>
                  <a:pt x="43461" y="6210"/>
                  <a:pt x="43539" y="6130"/>
                </a:cubicBezTo>
                <a:close/>
                <a:moveTo>
                  <a:pt x="41575" y="6285"/>
                </a:moveTo>
                <a:cubicBezTo>
                  <a:pt x="41614" y="6289"/>
                  <a:pt x="41632" y="6317"/>
                  <a:pt x="41693" y="6306"/>
                </a:cubicBezTo>
                <a:cubicBezTo>
                  <a:pt x="41779" y="6290"/>
                  <a:pt x="41860" y="6282"/>
                  <a:pt x="41868" y="6218"/>
                </a:cubicBezTo>
                <a:cubicBezTo>
                  <a:pt x="41817" y="6205"/>
                  <a:pt x="41696" y="6245"/>
                  <a:pt x="41693" y="6196"/>
                </a:cubicBezTo>
                <a:cubicBezTo>
                  <a:pt x="41798" y="6202"/>
                  <a:pt x="41895" y="6202"/>
                  <a:pt x="41868" y="6108"/>
                </a:cubicBezTo>
                <a:cubicBezTo>
                  <a:pt x="41731" y="6093"/>
                  <a:pt x="41731" y="6181"/>
                  <a:pt x="41634" y="6196"/>
                </a:cubicBezTo>
                <a:cubicBezTo>
                  <a:pt x="41634" y="6184"/>
                  <a:pt x="41610" y="6171"/>
                  <a:pt x="41604" y="6196"/>
                </a:cubicBezTo>
                <a:cubicBezTo>
                  <a:pt x="41712" y="6231"/>
                  <a:pt x="41537" y="6229"/>
                  <a:pt x="41575" y="6285"/>
                </a:cubicBezTo>
                <a:close/>
                <a:moveTo>
                  <a:pt x="54412" y="6130"/>
                </a:moveTo>
                <a:cubicBezTo>
                  <a:pt x="54444" y="6161"/>
                  <a:pt x="54546" y="6051"/>
                  <a:pt x="54442" y="6064"/>
                </a:cubicBezTo>
                <a:cubicBezTo>
                  <a:pt x="54440" y="6064"/>
                  <a:pt x="54444" y="6084"/>
                  <a:pt x="54442" y="6087"/>
                </a:cubicBezTo>
                <a:cubicBezTo>
                  <a:pt x="54439" y="6088"/>
                  <a:pt x="54414" y="6131"/>
                  <a:pt x="54412" y="6130"/>
                </a:cubicBezTo>
                <a:close/>
                <a:moveTo>
                  <a:pt x="52127" y="6108"/>
                </a:moveTo>
                <a:cubicBezTo>
                  <a:pt x="52173" y="6106"/>
                  <a:pt x="52228" y="6111"/>
                  <a:pt x="52215" y="6064"/>
                </a:cubicBezTo>
                <a:cubicBezTo>
                  <a:pt x="52195" y="6064"/>
                  <a:pt x="52176" y="6064"/>
                  <a:pt x="52156" y="6064"/>
                </a:cubicBezTo>
                <a:cubicBezTo>
                  <a:pt x="52156" y="6087"/>
                  <a:pt x="52132" y="6090"/>
                  <a:pt x="52127" y="6108"/>
                </a:cubicBezTo>
                <a:close/>
                <a:moveTo>
                  <a:pt x="51834" y="6153"/>
                </a:moveTo>
                <a:cubicBezTo>
                  <a:pt x="51834" y="6148"/>
                  <a:pt x="51877" y="6183"/>
                  <a:pt x="51834" y="6196"/>
                </a:cubicBezTo>
                <a:cubicBezTo>
                  <a:pt x="51900" y="6202"/>
                  <a:pt x="51944" y="6191"/>
                  <a:pt x="51950" y="6153"/>
                </a:cubicBezTo>
                <a:cubicBezTo>
                  <a:pt x="51878" y="6149"/>
                  <a:pt x="51942" y="6077"/>
                  <a:pt x="51950" y="6064"/>
                </a:cubicBezTo>
                <a:cubicBezTo>
                  <a:pt x="51916" y="6067"/>
                  <a:pt x="51867" y="6061"/>
                  <a:pt x="51863" y="6087"/>
                </a:cubicBezTo>
                <a:cubicBezTo>
                  <a:pt x="51923" y="6103"/>
                  <a:pt x="51845" y="6126"/>
                  <a:pt x="51834" y="6153"/>
                </a:cubicBezTo>
                <a:close/>
                <a:moveTo>
                  <a:pt x="46235" y="6108"/>
                </a:moveTo>
                <a:cubicBezTo>
                  <a:pt x="46265" y="6108"/>
                  <a:pt x="46270" y="6126"/>
                  <a:pt x="46294" y="6130"/>
                </a:cubicBezTo>
                <a:cubicBezTo>
                  <a:pt x="46291" y="6096"/>
                  <a:pt x="46298" y="6054"/>
                  <a:pt x="46235" y="6064"/>
                </a:cubicBezTo>
                <a:cubicBezTo>
                  <a:pt x="46235" y="6079"/>
                  <a:pt x="46235" y="6094"/>
                  <a:pt x="46235" y="6108"/>
                </a:cubicBezTo>
                <a:close/>
                <a:moveTo>
                  <a:pt x="52773" y="6087"/>
                </a:moveTo>
                <a:cubicBezTo>
                  <a:pt x="52822" y="6087"/>
                  <a:pt x="52847" y="6069"/>
                  <a:pt x="52860" y="6042"/>
                </a:cubicBezTo>
                <a:cubicBezTo>
                  <a:pt x="52813" y="6045"/>
                  <a:pt x="52758" y="6039"/>
                  <a:pt x="52773" y="6087"/>
                </a:cubicBezTo>
                <a:close/>
                <a:moveTo>
                  <a:pt x="51101" y="6087"/>
                </a:moveTo>
                <a:cubicBezTo>
                  <a:pt x="51152" y="6087"/>
                  <a:pt x="51176" y="6069"/>
                  <a:pt x="51189" y="6042"/>
                </a:cubicBezTo>
                <a:cubicBezTo>
                  <a:pt x="51143" y="6045"/>
                  <a:pt x="51087" y="6039"/>
                  <a:pt x="51101" y="6087"/>
                </a:cubicBezTo>
                <a:close/>
                <a:moveTo>
                  <a:pt x="50808" y="6087"/>
                </a:moveTo>
                <a:cubicBezTo>
                  <a:pt x="50828" y="6087"/>
                  <a:pt x="50846" y="6087"/>
                  <a:pt x="50866" y="6087"/>
                </a:cubicBezTo>
                <a:cubicBezTo>
                  <a:pt x="50866" y="6072"/>
                  <a:pt x="50866" y="6057"/>
                  <a:pt x="50866" y="6042"/>
                </a:cubicBezTo>
                <a:cubicBezTo>
                  <a:pt x="50846" y="6042"/>
                  <a:pt x="50828" y="6042"/>
                  <a:pt x="50808" y="6042"/>
                </a:cubicBezTo>
                <a:cubicBezTo>
                  <a:pt x="50808" y="6057"/>
                  <a:pt x="50808" y="6072"/>
                  <a:pt x="50808" y="6087"/>
                </a:cubicBezTo>
                <a:close/>
                <a:moveTo>
                  <a:pt x="50046" y="6108"/>
                </a:moveTo>
                <a:cubicBezTo>
                  <a:pt x="50053" y="6077"/>
                  <a:pt x="50094" y="6071"/>
                  <a:pt x="50104" y="6042"/>
                </a:cubicBezTo>
                <a:cubicBezTo>
                  <a:pt x="50075" y="6042"/>
                  <a:pt x="50046" y="6042"/>
                  <a:pt x="50017" y="6042"/>
                </a:cubicBezTo>
                <a:cubicBezTo>
                  <a:pt x="50021" y="6068"/>
                  <a:pt x="50011" y="6105"/>
                  <a:pt x="50046" y="6108"/>
                </a:cubicBezTo>
                <a:close/>
                <a:moveTo>
                  <a:pt x="48463" y="6042"/>
                </a:moveTo>
                <a:cubicBezTo>
                  <a:pt x="48359" y="6007"/>
                  <a:pt x="48445" y="6117"/>
                  <a:pt x="48375" y="6108"/>
                </a:cubicBezTo>
                <a:cubicBezTo>
                  <a:pt x="48352" y="6113"/>
                  <a:pt x="48317" y="6109"/>
                  <a:pt x="48316" y="6130"/>
                </a:cubicBezTo>
                <a:cubicBezTo>
                  <a:pt x="48415" y="6133"/>
                  <a:pt x="48471" y="6174"/>
                  <a:pt x="48522" y="6108"/>
                </a:cubicBezTo>
                <a:cubicBezTo>
                  <a:pt x="48460" y="6127"/>
                  <a:pt x="48564" y="5996"/>
                  <a:pt x="48493" y="6064"/>
                </a:cubicBezTo>
                <a:cubicBezTo>
                  <a:pt x="48470" y="6118"/>
                  <a:pt x="48404" y="6069"/>
                  <a:pt x="48463" y="6042"/>
                </a:cubicBezTo>
                <a:close/>
                <a:moveTo>
                  <a:pt x="45267" y="6087"/>
                </a:moveTo>
                <a:cubicBezTo>
                  <a:pt x="45288" y="6087"/>
                  <a:pt x="45307" y="6087"/>
                  <a:pt x="45327" y="6087"/>
                </a:cubicBezTo>
                <a:cubicBezTo>
                  <a:pt x="45327" y="6072"/>
                  <a:pt x="45327" y="6057"/>
                  <a:pt x="45327" y="6042"/>
                </a:cubicBezTo>
                <a:cubicBezTo>
                  <a:pt x="45307" y="6042"/>
                  <a:pt x="45288" y="6042"/>
                  <a:pt x="45267" y="6042"/>
                </a:cubicBezTo>
                <a:cubicBezTo>
                  <a:pt x="45267" y="6057"/>
                  <a:pt x="45267" y="6072"/>
                  <a:pt x="45267" y="6087"/>
                </a:cubicBezTo>
                <a:close/>
                <a:moveTo>
                  <a:pt x="40901" y="6174"/>
                </a:moveTo>
                <a:cubicBezTo>
                  <a:pt x="40942" y="6175"/>
                  <a:pt x="40989" y="6157"/>
                  <a:pt x="40989" y="6130"/>
                </a:cubicBezTo>
                <a:cubicBezTo>
                  <a:pt x="40989" y="6117"/>
                  <a:pt x="40959" y="6105"/>
                  <a:pt x="40959" y="6108"/>
                </a:cubicBezTo>
                <a:cubicBezTo>
                  <a:pt x="40959" y="6091"/>
                  <a:pt x="40993" y="6076"/>
                  <a:pt x="40989" y="6064"/>
                </a:cubicBezTo>
                <a:cubicBezTo>
                  <a:pt x="40986" y="6055"/>
                  <a:pt x="40922" y="6042"/>
                  <a:pt x="40901" y="6042"/>
                </a:cubicBezTo>
                <a:cubicBezTo>
                  <a:pt x="40901" y="6087"/>
                  <a:pt x="40901" y="6130"/>
                  <a:pt x="40901" y="6174"/>
                </a:cubicBezTo>
                <a:close/>
                <a:moveTo>
                  <a:pt x="53680" y="6020"/>
                </a:moveTo>
                <a:cubicBezTo>
                  <a:pt x="53642" y="6020"/>
                  <a:pt x="53602" y="6020"/>
                  <a:pt x="53562" y="6020"/>
                </a:cubicBezTo>
                <a:cubicBezTo>
                  <a:pt x="53516" y="6123"/>
                  <a:pt x="53714" y="6096"/>
                  <a:pt x="53680" y="6020"/>
                </a:cubicBezTo>
                <a:close/>
                <a:moveTo>
                  <a:pt x="53504" y="6064"/>
                </a:moveTo>
                <a:cubicBezTo>
                  <a:pt x="53465" y="6064"/>
                  <a:pt x="53477" y="6025"/>
                  <a:pt x="53446" y="6020"/>
                </a:cubicBezTo>
                <a:cubicBezTo>
                  <a:pt x="53411" y="6065"/>
                  <a:pt x="53492" y="6125"/>
                  <a:pt x="53504" y="6064"/>
                </a:cubicBezTo>
                <a:close/>
                <a:moveTo>
                  <a:pt x="52331" y="6042"/>
                </a:moveTo>
                <a:cubicBezTo>
                  <a:pt x="52319" y="6096"/>
                  <a:pt x="52385" y="6090"/>
                  <a:pt x="52361" y="6153"/>
                </a:cubicBezTo>
                <a:cubicBezTo>
                  <a:pt x="52465" y="6186"/>
                  <a:pt x="52379" y="6077"/>
                  <a:pt x="52449" y="6087"/>
                </a:cubicBezTo>
                <a:cubicBezTo>
                  <a:pt x="52501" y="6127"/>
                  <a:pt x="52540" y="6081"/>
                  <a:pt x="52567" y="6042"/>
                </a:cubicBezTo>
                <a:cubicBezTo>
                  <a:pt x="52471" y="6006"/>
                  <a:pt x="52454" y="6047"/>
                  <a:pt x="52331" y="6042"/>
                </a:cubicBezTo>
                <a:close/>
                <a:moveTo>
                  <a:pt x="50427" y="6087"/>
                </a:moveTo>
                <a:cubicBezTo>
                  <a:pt x="50449" y="6091"/>
                  <a:pt x="50485" y="6087"/>
                  <a:pt x="50485" y="6108"/>
                </a:cubicBezTo>
                <a:cubicBezTo>
                  <a:pt x="50537" y="6088"/>
                  <a:pt x="50631" y="6100"/>
                  <a:pt x="50661" y="6064"/>
                </a:cubicBezTo>
                <a:cubicBezTo>
                  <a:pt x="50596" y="5997"/>
                  <a:pt x="50488" y="6036"/>
                  <a:pt x="50427" y="6087"/>
                </a:cubicBezTo>
                <a:close/>
                <a:moveTo>
                  <a:pt x="47438" y="6064"/>
                </a:moveTo>
                <a:cubicBezTo>
                  <a:pt x="47440" y="6064"/>
                  <a:pt x="47460" y="6019"/>
                  <a:pt x="47467" y="6020"/>
                </a:cubicBezTo>
                <a:cubicBezTo>
                  <a:pt x="47413" y="6010"/>
                  <a:pt x="47382" y="6018"/>
                  <a:pt x="47319" y="6064"/>
                </a:cubicBezTo>
                <a:cubicBezTo>
                  <a:pt x="47408" y="6031"/>
                  <a:pt x="47388" y="6070"/>
                  <a:pt x="47438" y="6064"/>
                </a:cubicBezTo>
                <a:close/>
                <a:moveTo>
                  <a:pt x="47232" y="6020"/>
                </a:moveTo>
                <a:cubicBezTo>
                  <a:pt x="47208" y="6153"/>
                  <a:pt x="47366" y="6034"/>
                  <a:pt x="47232" y="6020"/>
                </a:cubicBezTo>
                <a:close/>
                <a:moveTo>
                  <a:pt x="47056" y="6064"/>
                </a:moveTo>
                <a:cubicBezTo>
                  <a:pt x="47014" y="6076"/>
                  <a:pt x="46985" y="5979"/>
                  <a:pt x="46968" y="6042"/>
                </a:cubicBezTo>
                <a:cubicBezTo>
                  <a:pt x="46999" y="6039"/>
                  <a:pt x="47027" y="6137"/>
                  <a:pt x="47056" y="6064"/>
                </a:cubicBezTo>
                <a:close/>
                <a:moveTo>
                  <a:pt x="54823" y="6042"/>
                </a:moveTo>
                <a:cubicBezTo>
                  <a:pt x="54844" y="6042"/>
                  <a:pt x="54862" y="6042"/>
                  <a:pt x="54882" y="6042"/>
                </a:cubicBezTo>
                <a:cubicBezTo>
                  <a:pt x="54882" y="6027"/>
                  <a:pt x="54882" y="6013"/>
                  <a:pt x="54882" y="5998"/>
                </a:cubicBezTo>
                <a:cubicBezTo>
                  <a:pt x="54862" y="5998"/>
                  <a:pt x="54844" y="5998"/>
                  <a:pt x="54823" y="5998"/>
                </a:cubicBezTo>
                <a:cubicBezTo>
                  <a:pt x="54823" y="6013"/>
                  <a:pt x="54823" y="6027"/>
                  <a:pt x="54823" y="6042"/>
                </a:cubicBezTo>
                <a:close/>
                <a:moveTo>
                  <a:pt x="48316" y="6020"/>
                </a:moveTo>
                <a:cubicBezTo>
                  <a:pt x="48217" y="5953"/>
                  <a:pt x="48228" y="6102"/>
                  <a:pt x="48316" y="6020"/>
                </a:cubicBezTo>
                <a:close/>
                <a:moveTo>
                  <a:pt x="41370" y="6087"/>
                </a:moveTo>
                <a:cubicBezTo>
                  <a:pt x="41408" y="6057"/>
                  <a:pt x="41409" y="6004"/>
                  <a:pt x="41341" y="5998"/>
                </a:cubicBezTo>
                <a:cubicBezTo>
                  <a:pt x="41303" y="6027"/>
                  <a:pt x="41302" y="6080"/>
                  <a:pt x="41370" y="6087"/>
                </a:cubicBezTo>
                <a:close/>
                <a:moveTo>
                  <a:pt x="54061" y="5976"/>
                </a:moveTo>
                <a:cubicBezTo>
                  <a:pt x="54030" y="6104"/>
                  <a:pt x="54188" y="5985"/>
                  <a:pt x="54061" y="5976"/>
                </a:cubicBezTo>
                <a:close/>
                <a:moveTo>
                  <a:pt x="53798" y="6020"/>
                </a:moveTo>
                <a:cubicBezTo>
                  <a:pt x="53842" y="6060"/>
                  <a:pt x="53788" y="6161"/>
                  <a:pt x="53827" y="6108"/>
                </a:cubicBezTo>
                <a:cubicBezTo>
                  <a:pt x="53862" y="6105"/>
                  <a:pt x="53859" y="6073"/>
                  <a:pt x="53856" y="6042"/>
                </a:cubicBezTo>
                <a:cubicBezTo>
                  <a:pt x="53873" y="6012"/>
                  <a:pt x="53968" y="6039"/>
                  <a:pt x="53973" y="5998"/>
                </a:cubicBezTo>
                <a:cubicBezTo>
                  <a:pt x="53940" y="5979"/>
                  <a:pt x="53895" y="5968"/>
                  <a:pt x="53827" y="5976"/>
                </a:cubicBezTo>
                <a:cubicBezTo>
                  <a:pt x="53820" y="5993"/>
                  <a:pt x="53826" y="6019"/>
                  <a:pt x="53798" y="6020"/>
                </a:cubicBezTo>
                <a:close/>
                <a:moveTo>
                  <a:pt x="46440" y="5976"/>
                </a:moveTo>
                <a:cubicBezTo>
                  <a:pt x="46469" y="5973"/>
                  <a:pt x="46550" y="5965"/>
                  <a:pt x="46558" y="5932"/>
                </a:cubicBezTo>
                <a:cubicBezTo>
                  <a:pt x="46497" y="5945"/>
                  <a:pt x="46365" y="5905"/>
                  <a:pt x="46353" y="5954"/>
                </a:cubicBezTo>
                <a:cubicBezTo>
                  <a:pt x="46409" y="6000"/>
                  <a:pt x="46370" y="5985"/>
                  <a:pt x="46440" y="5976"/>
                </a:cubicBezTo>
                <a:close/>
                <a:moveTo>
                  <a:pt x="46001" y="6130"/>
                </a:moveTo>
                <a:cubicBezTo>
                  <a:pt x="46045" y="6126"/>
                  <a:pt x="46109" y="6138"/>
                  <a:pt x="46118" y="6108"/>
                </a:cubicBezTo>
                <a:cubicBezTo>
                  <a:pt x="46025" y="6088"/>
                  <a:pt x="46129" y="6022"/>
                  <a:pt x="46118" y="5998"/>
                </a:cubicBezTo>
                <a:cubicBezTo>
                  <a:pt x="46117" y="5995"/>
                  <a:pt x="46064" y="5979"/>
                  <a:pt x="46060" y="5976"/>
                </a:cubicBezTo>
                <a:cubicBezTo>
                  <a:pt x="46040" y="5962"/>
                  <a:pt x="46037" y="5933"/>
                  <a:pt x="46001" y="5932"/>
                </a:cubicBezTo>
                <a:cubicBezTo>
                  <a:pt x="45998" y="6042"/>
                  <a:pt x="46030" y="6040"/>
                  <a:pt x="46001" y="6130"/>
                </a:cubicBezTo>
                <a:close/>
                <a:moveTo>
                  <a:pt x="37003" y="6020"/>
                </a:moveTo>
                <a:cubicBezTo>
                  <a:pt x="37024" y="6004"/>
                  <a:pt x="37076" y="5913"/>
                  <a:pt x="36974" y="5932"/>
                </a:cubicBezTo>
                <a:cubicBezTo>
                  <a:pt x="36979" y="5965"/>
                  <a:pt x="36963" y="6013"/>
                  <a:pt x="37003" y="6020"/>
                </a:cubicBezTo>
                <a:close/>
                <a:moveTo>
                  <a:pt x="39025" y="5998"/>
                </a:moveTo>
                <a:cubicBezTo>
                  <a:pt x="39033" y="5947"/>
                  <a:pt x="39018" y="5916"/>
                  <a:pt x="38967" y="5910"/>
                </a:cubicBezTo>
                <a:cubicBezTo>
                  <a:pt x="38952" y="5966"/>
                  <a:pt x="38917" y="5995"/>
                  <a:pt x="39025" y="5998"/>
                </a:cubicBezTo>
                <a:close/>
                <a:moveTo>
                  <a:pt x="47964" y="5624"/>
                </a:moveTo>
                <a:cubicBezTo>
                  <a:pt x="47984" y="5624"/>
                  <a:pt x="48004" y="5624"/>
                  <a:pt x="48023" y="5624"/>
                </a:cubicBezTo>
                <a:cubicBezTo>
                  <a:pt x="48023" y="5609"/>
                  <a:pt x="48023" y="5595"/>
                  <a:pt x="48023" y="5580"/>
                </a:cubicBezTo>
                <a:cubicBezTo>
                  <a:pt x="48004" y="5580"/>
                  <a:pt x="47984" y="5580"/>
                  <a:pt x="47964" y="5580"/>
                </a:cubicBezTo>
                <a:cubicBezTo>
                  <a:pt x="47964" y="5595"/>
                  <a:pt x="47964" y="5609"/>
                  <a:pt x="47964" y="5624"/>
                </a:cubicBezTo>
                <a:close/>
                <a:moveTo>
                  <a:pt x="56230" y="5602"/>
                </a:moveTo>
                <a:cubicBezTo>
                  <a:pt x="56238" y="5572"/>
                  <a:pt x="56212" y="5516"/>
                  <a:pt x="56200" y="5558"/>
                </a:cubicBezTo>
                <a:cubicBezTo>
                  <a:pt x="56192" y="5588"/>
                  <a:pt x="56219" y="5643"/>
                  <a:pt x="56230" y="5602"/>
                </a:cubicBezTo>
                <a:close/>
                <a:moveTo>
                  <a:pt x="43627" y="5426"/>
                </a:moveTo>
                <a:cubicBezTo>
                  <a:pt x="43626" y="5396"/>
                  <a:pt x="43641" y="5378"/>
                  <a:pt x="43656" y="5360"/>
                </a:cubicBezTo>
                <a:cubicBezTo>
                  <a:pt x="43627" y="5360"/>
                  <a:pt x="43598" y="5360"/>
                  <a:pt x="43568" y="5360"/>
                </a:cubicBezTo>
                <a:cubicBezTo>
                  <a:pt x="43567" y="5397"/>
                  <a:pt x="43591" y="5416"/>
                  <a:pt x="43627" y="5426"/>
                </a:cubicBezTo>
                <a:close/>
                <a:moveTo>
                  <a:pt x="48580" y="5360"/>
                </a:moveTo>
                <a:cubicBezTo>
                  <a:pt x="48600" y="5360"/>
                  <a:pt x="48619" y="5360"/>
                  <a:pt x="48639" y="5360"/>
                </a:cubicBezTo>
                <a:cubicBezTo>
                  <a:pt x="48639" y="5345"/>
                  <a:pt x="48639" y="5330"/>
                  <a:pt x="48639" y="5316"/>
                </a:cubicBezTo>
                <a:cubicBezTo>
                  <a:pt x="48619" y="5316"/>
                  <a:pt x="48600" y="5316"/>
                  <a:pt x="48580" y="5316"/>
                </a:cubicBezTo>
                <a:cubicBezTo>
                  <a:pt x="48580" y="5330"/>
                  <a:pt x="48580" y="5345"/>
                  <a:pt x="48580" y="5360"/>
                </a:cubicBezTo>
                <a:close/>
                <a:moveTo>
                  <a:pt x="56054" y="5360"/>
                </a:moveTo>
                <a:cubicBezTo>
                  <a:pt x="56074" y="5360"/>
                  <a:pt x="56093" y="5360"/>
                  <a:pt x="56113" y="5360"/>
                </a:cubicBezTo>
                <a:cubicBezTo>
                  <a:pt x="56113" y="5330"/>
                  <a:pt x="56113" y="5301"/>
                  <a:pt x="56113" y="5271"/>
                </a:cubicBezTo>
                <a:cubicBezTo>
                  <a:pt x="56093" y="5271"/>
                  <a:pt x="56074" y="5271"/>
                  <a:pt x="56054" y="5271"/>
                </a:cubicBezTo>
                <a:cubicBezTo>
                  <a:pt x="56054" y="5301"/>
                  <a:pt x="56054" y="5330"/>
                  <a:pt x="56054" y="5360"/>
                </a:cubicBezTo>
                <a:close/>
                <a:moveTo>
                  <a:pt x="53270" y="5228"/>
                </a:moveTo>
                <a:cubicBezTo>
                  <a:pt x="53227" y="5240"/>
                  <a:pt x="53117" y="5203"/>
                  <a:pt x="53123" y="5250"/>
                </a:cubicBezTo>
                <a:cubicBezTo>
                  <a:pt x="53167" y="5285"/>
                  <a:pt x="53275" y="5326"/>
                  <a:pt x="53270" y="5228"/>
                </a:cubicBezTo>
                <a:close/>
                <a:moveTo>
                  <a:pt x="53005" y="5250"/>
                </a:moveTo>
                <a:cubicBezTo>
                  <a:pt x="53106" y="5316"/>
                  <a:pt x="53095" y="5168"/>
                  <a:pt x="53005" y="5250"/>
                </a:cubicBezTo>
                <a:close/>
                <a:moveTo>
                  <a:pt x="53562" y="5205"/>
                </a:moveTo>
                <a:cubicBezTo>
                  <a:pt x="53461" y="5188"/>
                  <a:pt x="53438" y="5246"/>
                  <a:pt x="53387" y="5205"/>
                </a:cubicBezTo>
                <a:cubicBezTo>
                  <a:pt x="53345" y="5275"/>
                  <a:pt x="53604" y="5275"/>
                  <a:pt x="53562" y="5205"/>
                </a:cubicBezTo>
                <a:close/>
                <a:moveTo>
                  <a:pt x="46411" y="5250"/>
                </a:moveTo>
                <a:cubicBezTo>
                  <a:pt x="46431" y="5250"/>
                  <a:pt x="46451" y="5250"/>
                  <a:pt x="46470" y="5250"/>
                </a:cubicBezTo>
                <a:cubicBezTo>
                  <a:pt x="46470" y="5235"/>
                  <a:pt x="46470" y="5220"/>
                  <a:pt x="46470" y="5205"/>
                </a:cubicBezTo>
                <a:cubicBezTo>
                  <a:pt x="46451" y="5205"/>
                  <a:pt x="46431" y="5205"/>
                  <a:pt x="46411" y="5205"/>
                </a:cubicBezTo>
                <a:cubicBezTo>
                  <a:pt x="46411" y="5220"/>
                  <a:pt x="46411" y="5235"/>
                  <a:pt x="46411" y="5250"/>
                </a:cubicBezTo>
                <a:close/>
                <a:moveTo>
                  <a:pt x="46910" y="5228"/>
                </a:moveTo>
                <a:cubicBezTo>
                  <a:pt x="46959" y="5229"/>
                  <a:pt x="46985" y="5211"/>
                  <a:pt x="46997" y="5183"/>
                </a:cubicBezTo>
                <a:cubicBezTo>
                  <a:pt x="46952" y="5186"/>
                  <a:pt x="46896" y="5180"/>
                  <a:pt x="46910" y="5228"/>
                </a:cubicBezTo>
                <a:close/>
                <a:moveTo>
                  <a:pt x="46235" y="5250"/>
                </a:moveTo>
                <a:cubicBezTo>
                  <a:pt x="46224" y="5196"/>
                  <a:pt x="46369" y="5262"/>
                  <a:pt x="46323" y="5183"/>
                </a:cubicBezTo>
                <a:cubicBezTo>
                  <a:pt x="46249" y="5161"/>
                  <a:pt x="46156" y="5229"/>
                  <a:pt x="46235" y="5250"/>
                </a:cubicBezTo>
                <a:close/>
                <a:moveTo>
                  <a:pt x="54149" y="5294"/>
                </a:moveTo>
                <a:cubicBezTo>
                  <a:pt x="54155" y="5277"/>
                  <a:pt x="54173" y="5268"/>
                  <a:pt x="54208" y="5271"/>
                </a:cubicBezTo>
                <a:cubicBezTo>
                  <a:pt x="54212" y="5246"/>
                  <a:pt x="54203" y="5209"/>
                  <a:pt x="54236" y="5205"/>
                </a:cubicBezTo>
                <a:cubicBezTo>
                  <a:pt x="54280" y="5235"/>
                  <a:pt x="54469" y="5250"/>
                  <a:pt x="54472" y="5183"/>
                </a:cubicBezTo>
                <a:cubicBezTo>
                  <a:pt x="54395" y="5203"/>
                  <a:pt x="54343" y="5163"/>
                  <a:pt x="54296" y="5162"/>
                </a:cubicBezTo>
                <a:cubicBezTo>
                  <a:pt x="54295" y="5162"/>
                  <a:pt x="54296" y="5183"/>
                  <a:pt x="54296" y="5183"/>
                </a:cubicBezTo>
                <a:cubicBezTo>
                  <a:pt x="54257" y="5220"/>
                  <a:pt x="54151" y="5155"/>
                  <a:pt x="54149" y="5162"/>
                </a:cubicBezTo>
                <a:cubicBezTo>
                  <a:pt x="54109" y="5176"/>
                  <a:pt x="54145" y="5246"/>
                  <a:pt x="54091" y="5250"/>
                </a:cubicBezTo>
                <a:cubicBezTo>
                  <a:pt x="54091" y="5228"/>
                  <a:pt x="54091" y="5205"/>
                  <a:pt x="54091" y="5183"/>
                </a:cubicBezTo>
                <a:cubicBezTo>
                  <a:pt x="53962" y="5183"/>
                  <a:pt x="53826" y="5176"/>
                  <a:pt x="53768" y="5228"/>
                </a:cubicBezTo>
                <a:cubicBezTo>
                  <a:pt x="53910" y="5253"/>
                  <a:pt x="54030" y="5220"/>
                  <a:pt x="54149" y="5294"/>
                </a:cubicBezTo>
                <a:close/>
                <a:moveTo>
                  <a:pt x="55058" y="4699"/>
                </a:moveTo>
                <a:cubicBezTo>
                  <a:pt x="55003" y="4704"/>
                  <a:pt x="54993" y="4674"/>
                  <a:pt x="54941" y="4677"/>
                </a:cubicBezTo>
                <a:cubicBezTo>
                  <a:pt x="54927" y="4760"/>
                  <a:pt x="55029" y="4745"/>
                  <a:pt x="55058" y="4699"/>
                </a:cubicBezTo>
                <a:close/>
                <a:moveTo>
                  <a:pt x="49313" y="4744"/>
                </a:moveTo>
                <a:cubicBezTo>
                  <a:pt x="49314" y="4729"/>
                  <a:pt x="49318" y="4717"/>
                  <a:pt x="49342" y="4721"/>
                </a:cubicBezTo>
                <a:cubicBezTo>
                  <a:pt x="49338" y="4694"/>
                  <a:pt x="49333" y="4669"/>
                  <a:pt x="49284" y="4677"/>
                </a:cubicBezTo>
                <a:cubicBezTo>
                  <a:pt x="49288" y="4703"/>
                  <a:pt x="49278" y="4739"/>
                  <a:pt x="49313" y="4744"/>
                </a:cubicBezTo>
                <a:close/>
                <a:moveTo>
                  <a:pt x="55644" y="4721"/>
                </a:moveTo>
                <a:cubicBezTo>
                  <a:pt x="55711" y="4728"/>
                  <a:pt x="55755" y="4715"/>
                  <a:pt x="55761" y="4677"/>
                </a:cubicBezTo>
                <a:cubicBezTo>
                  <a:pt x="55743" y="4676"/>
                  <a:pt x="55727" y="4674"/>
                  <a:pt x="55731" y="4656"/>
                </a:cubicBezTo>
                <a:cubicBezTo>
                  <a:pt x="55712" y="4656"/>
                  <a:pt x="55693" y="4656"/>
                  <a:pt x="55673" y="4656"/>
                </a:cubicBezTo>
                <a:cubicBezTo>
                  <a:pt x="55675" y="4686"/>
                  <a:pt x="55659" y="4703"/>
                  <a:pt x="55644" y="4721"/>
                </a:cubicBezTo>
                <a:close/>
                <a:moveTo>
                  <a:pt x="54648" y="4656"/>
                </a:moveTo>
                <a:cubicBezTo>
                  <a:pt x="54638" y="4637"/>
                  <a:pt x="54570" y="4629"/>
                  <a:pt x="54559" y="4656"/>
                </a:cubicBezTo>
                <a:cubicBezTo>
                  <a:pt x="54540" y="4706"/>
                  <a:pt x="54674" y="4703"/>
                  <a:pt x="54648" y="4656"/>
                </a:cubicBezTo>
                <a:close/>
                <a:moveTo>
                  <a:pt x="52303" y="4656"/>
                </a:moveTo>
                <a:cubicBezTo>
                  <a:pt x="52303" y="4677"/>
                  <a:pt x="52303" y="4699"/>
                  <a:pt x="52303" y="4721"/>
                </a:cubicBezTo>
                <a:cubicBezTo>
                  <a:pt x="52393" y="4724"/>
                  <a:pt x="52435" y="4644"/>
                  <a:pt x="52507" y="4699"/>
                </a:cubicBezTo>
                <a:cubicBezTo>
                  <a:pt x="52507" y="4684"/>
                  <a:pt x="52507" y="4670"/>
                  <a:pt x="52507" y="4656"/>
                </a:cubicBezTo>
                <a:cubicBezTo>
                  <a:pt x="52526" y="4654"/>
                  <a:pt x="52543" y="4652"/>
                  <a:pt x="52537" y="4633"/>
                </a:cubicBezTo>
                <a:cubicBezTo>
                  <a:pt x="52498" y="4633"/>
                  <a:pt x="52459" y="4633"/>
                  <a:pt x="52420" y="4633"/>
                </a:cubicBezTo>
                <a:cubicBezTo>
                  <a:pt x="52429" y="4723"/>
                  <a:pt x="52379" y="4630"/>
                  <a:pt x="52303" y="4656"/>
                </a:cubicBezTo>
                <a:close/>
                <a:moveTo>
                  <a:pt x="52127" y="4677"/>
                </a:moveTo>
                <a:cubicBezTo>
                  <a:pt x="52164" y="4707"/>
                  <a:pt x="52270" y="4711"/>
                  <a:pt x="52273" y="4656"/>
                </a:cubicBezTo>
                <a:cubicBezTo>
                  <a:pt x="52235" y="4626"/>
                  <a:pt x="52130" y="4621"/>
                  <a:pt x="52127" y="4677"/>
                </a:cubicBezTo>
                <a:close/>
                <a:moveTo>
                  <a:pt x="51921" y="4699"/>
                </a:moveTo>
                <a:cubicBezTo>
                  <a:pt x="51992" y="4634"/>
                  <a:pt x="51882" y="4604"/>
                  <a:pt x="51834" y="4656"/>
                </a:cubicBezTo>
                <a:cubicBezTo>
                  <a:pt x="51891" y="4648"/>
                  <a:pt x="51892" y="4686"/>
                  <a:pt x="51921" y="4699"/>
                </a:cubicBezTo>
                <a:close/>
                <a:moveTo>
                  <a:pt x="51452" y="4721"/>
                </a:moveTo>
                <a:cubicBezTo>
                  <a:pt x="51459" y="4683"/>
                  <a:pt x="51397" y="4591"/>
                  <a:pt x="51364" y="4656"/>
                </a:cubicBezTo>
                <a:cubicBezTo>
                  <a:pt x="51415" y="4662"/>
                  <a:pt x="51326" y="4732"/>
                  <a:pt x="51452" y="4721"/>
                </a:cubicBezTo>
                <a:close/>
                <a:moveTo>
                  <a:pt x="50603" y="4699"/>
                </a:moveTo>
                <a:cubicBezTo>
                  <a:pt x="50638" y="4634"/>
                  <a:pt x="50479" y="4604"/>
                  <a:pt x="50455" y="4656"/>
                </a:cubicBezTo>
                <a:cubicBezTo>
                  <a:pt x="50546" y="4639"/>
                  <a:pt x="50492" y="4731"/>
                  <a:pt x="50603" y="4699"/>
                </a:cubicBezTo>
                <a:close/>
                <a:moveTo>
                  <a:pt x="50398" y="4633"/>
                </a:moveTo>
                <a:cubicBezTo>
                  <a:pt x="50353" y="4637"/>
                  <a:pt x="50289" y="4626"/>
                  <a:pt x="50280" y="4656"/>
                </a:cubicBezTo>
                <a:cubicBezTo>
                  <a:pt x="50319" y="4684"/>
                  <a:pt x="50390" y="4684"/>
                  <a:pt x="50398" y="4633"/>
                </a:cubicBezTo>
                <a:close/>
                <a:moveTo>
                  <a:pt x="50104" y="4633"/>
                </a:moveTo>
                <a:cubicBezTo>
                  <a:pt x="50091" y="4634"/>
                  <a:pt x="50061" y="4693"/>
                  <a:pt x="50046" y="4699"/>
                </a:cubicBezTo>
                <a:cubicBezTo>
                  <a:pt x="50138" y="4708"/>
                  <a:pt x="50139" y="4629"/>
                  <a:pt x="50104" y="4633"/>
                </a:cubicBezTo>
                <a:close/>
                <a:moveTo>
                  <a:pt x="37120" y="4633"/>
                </a:moveTo>
                <a:cubicBezTo>
                  <a:pt x="37090" y="4633"/>
                  <a:pt x="37061" y="4633"/>
                  <a:pt x="37033" y="4633"/>
                </a:cubicBezTo>
                <a:cubicBezTo>
                  <a:pt x="37009" y="4638"/>
                  <a:pt x="36974" y="4634"/>
                  <a:pt x="36974" y="4656"/>
                </a:cubicBezTo>
                <a:cubicBezTo>
                  <a:pt x="37016" y="4644"/>
                  <a:pt x="37125" y="4681"/>
                  <a:pt x="37120" y="4633"/>
                </a:cubicBezTo>
                <a:close/>
                <a:moveTo>
                  <a:pt x="55936" y="4656"/>
                </a:moveTo>
                <a:cubicBezTo>
                  <a:pt x="55957" y="4656"/>
                  <a:pt x="55977" y="4656"/>
                  <a:pt x="55995" y="4656"/>
                </a:cubicBezTo>
                <a:cubicBezTo>
                  <a:pt x="55995" y="4641"/>
                  <a:pt x="55995" y="4626"/>
                  <a:pt x="55995" y="4611"/>
                </a:cubicBezTo>
                <a:cubicBezTo>
                  <a:pt x="55977" y="4611"/>
                  <a:pt x="55957" y="4611"/>
                  <a:pt x="55936" y="4611"/>
                </a:cubicBezTo>
                <a:cubicBezTo>
                  <a:pt x="55936" y="4626"/>
                  <a:pt x="55936" y="4641"/>
                  <a:pt x="55936" y="4656"/>
                </a:cubicBezTo>
                <a:close/>
                <a:moveTo>
                  <a:pt x="54383" y="4721"/>
                </a:moveTo>
                <a:cubicBezTo>
                  <a:pt x="54456" y="4724"/>
                  <a:pt x="54475" y="4687"/>
                  <a:pt x="54501" y="4656"/>
                </a:cubicBezTo>
                <a:cubicBezTo>
                  <a:pt x="54407" y="4683"/>
                  <a:pt x="54478" y="4584"/>
                  <a:pt x="54383" y="4611"/>
                </a:cubicBezTo>
                <a:cubicBezTo>
                  <a:pt x="54383" y="4648"/>
                  <a:pt x="54383" y="4684"/>
                  <a:pt x="54383" y="4721"/>
                </a:cubicBezTo>
                <a:close/>
                <a:moveTo>
                  <a:pt x="53387" y="4633"/>
                </a:moveTo>
                <a:cubicBezTo>
                  <a:pt x="53387" y="4648"/>
                  <a:pt x="53387" y="4663"/>
                  <a:pt x="53387" y="4677"/>
                </a:cubicBezTo>
                <a:cubicBezTo>
                  <a:pt x="53459" y="4711"/>
                  <a:pt x="53473" y="4603"/>
                  <a:pt x="53417" y="4611"/>
                </a:cubicBezTo>
                <a:cubicBezTo>
                  <a:pt x="53414" y="4624"/>
                  <a:pt x="53411" y="4637"/>
                  <a:pt x="53387" y="4633"/>
                </a:cubicBezTo>
                <a:close/>
                <a:moveTo>
                  <a:pt x="53094" y="4699"/>
                </a:moveTo>
                <a:cubicBezTo>
                  <a:pt x="53098" y="4674"/>
                  <a:pt x="53140" y="4675"/>
                  <a:pt x="53182" y="4677"/>
                </a:cubicBezTo>
                <a:cubicBezTo>
                  <a:pt x="53191" y="4619"/>
                  <a:pt x="53120" y="4620"/>
                  <a:pt x="53065" y="4611"/>
                </a:cubicBezTo>
                <a:cubicBezTo>
                  <a:pt x="53070" y="4644"/>
                  <a:pt x="53053" y="4693"/>
                  <a:pt x="53094" y="4699"/>
                </a:cubicBezTo>
                <a:close/>
                <a:moveTo>
                  <a:pt x="52773" y="4699"/>
                </a:moveTo>
                <a:cubicBezTo>
                  <a:pt x="52854" y="4681"/>
                  <a:pt x="52848" y="4730"/>
                  <a:pt x="52917" y="4721"/>
                </a:cubicBezTo>
                <a:cubicBezTo>
                  <a:pt x="52880" y="4679"/>
                  <a:pt x="52948" y="4575"/>
                  <a:pt x="52860" y="4633"/>
                </a:cubicBezTo>
                <a:cubicBezTo>
                  <a:pt x="52878" y="4634"/>
                  <a:pt x="52894" y="4636"/>
                  <a:pt x="52888" y="4656"/>
                </a:cubicBezTo>
                <a:cubicBezTo>
                  <a:pt x="52870" y="4686"/>
                  <a:pt x="52776" y="4659"/>
                  <a:pt x="52773" y="4699"/>
                </a:cubicBezTo>
                <a:close/>
                <a:moveTo>
                  <a:pt x="51335" y="4677"/>
                </a:moveTo>
                <a:cubicBezTo>
                  <a:pt x="51337" y="4639"/>
                  <a:pt x="51313" y="4621"/>
                  <a:pt x="51277" y="4611"/>
                </a:cubicBezTo>
                <a:cubicBezTo>
                  <a:pt x="51275" y="4649"/>
                  <a:pt x="51300" y="4668"/>
                  <a:pt x="51335" y="4677"/>
                </a:cubicBezTo>
                <a:close/>
                <a:moveTo>
                  <a:pt x="51130" y="4699"/>
                </a:moveTo>
                <a:cubicBezTo>
                  <a:pt x="51228" y="4714"/>
                  <a:pt x="51237" y="4662"/>
                  <a:pt x="51248" y="4611"/>
                </a:cubicBezTo>
                <a:cubicBezTo>
                  <a:pt x="51156" y="4602"/>
                  <a:pt x="51117" y="4630"/>
                  <a:pt x="51130" y="4699"/>
                </a:cubicBezTo>
                <a:close/>
                <a:moveTo>
                  <a:pt x="50895" y="4633"/>
                </a:moveTo>
                <a:cubicBezTo>
                  <a:pt x="50901" y="4683"/>
                  <a:pt x="50980" y="4787"/>
                  <a:pt x="51041" y="4721"/>
                </a:cubicBezTo>
                <a:cubicBezTo>
                  <a:pt x="50979" y="4724"/>
                  <a:pt x="51029" y="4644"/>
                  <a:pt x="51013" y="4611"/>
                </a:cubicBezTo>
                <a:cubicBezTo>
                  <a:pt x="50962" y="4609"/>
                  <a:pt x="50922" y="4617"/>
                  <a:pt x="50895" y="4633"/>
                </a:cubicBezTo>
                <a:close/>
                <a:moveTo>
                  <a:pt x="43979" y="4633"/>
                </a:moveTo>
                <a:cubicBezTo>
                  <a:pt x="43839" y="4572"/>
                  <a:pt x="43907" y="4705"/>
                  <a:pt x="43979" y="4633"/>
                </a:cubicBezTo>
                <a:close/>
                <a:moveTo>
                  <a:pt x="38263" y="4656"/>
                </a:moveTo>
                <a:cubicBezTo>
                  <a:pt x="38300" y="4683"/>
                  <a:pt x="38457" y="4622"/>
                  <a:pt x="38351" y="4611"/>
                </a:cubicBezTo>
                <a:lnTo>
                  <a:pt x="38351" y="4633"/>
                </a:lnTo>
                <a:cubicBezTo>
                  <a:pt x="38336" y="4634"/>
                  <a:pt x="38242" y="4639"/>
                  <a:pt x="38263" y="4656"/>
                </a:cubicBezTo>
                <a:close/>
                <a:moveTo>
                  <a:pt x="37941" y="4656"/>
                </a:moveTo>
                <a:cubicBezTo>
                  <a:pt x="37985" y="4690"/>
                  <a:pt x="38060" y="4672"/>
                  <a:pt x="38087" y="4633"/>
                </a:cubicBezTo>
                <a:cubicBezTo>
                  <a:pt x="38019" y="4627"/>
                  <a:pt x="37961" y="4587"/>
                  <a:pt x="37941" y="4656"/>
                </a:cubicBezTo>
                <a:close/>
                <a:moveTo>
                  <a:pt x="37677" y="4611"/>
                </a:moveTo>
                <a:cubicBezTo>
                  <a:pt x="37676" y="4611"/>
                  <a:pt x="37678" y="4632"/>
                  <a:pt x="37677" y="4633"/>
                </a:cubicBezTo>
                <a:cubicBezTo>
                  <a:pt x="37634" y="4674"/>
                  <a:pt x="37397" y="4575"/>
                  <a:pt x="37442" y="4677"/>
                </a:cubicBezTo>
                <a:cubicBezTo>
                  <a:pt x="37555" y="4695"/>
                  <a:pt x="37662" y="4660"/>
                  <a:pt x="37706" y="4656"/>
                </a:cubicBezTo>
                <a:cubicBezTo>
                  <a:pt x="37709" y="4656"/>
                  <a:pt x="37733" y="4679"/>
                  <a:pt x="37765" y="4677"/>
                </a:cubicBezTo>
                <a:cubicBezTo>
                  <a:pt x="37798" y="4675"/>
                  <a:pt x="37810" y="4651"/>
                  <a:pt x="37824" y="4633"/>
                </a:cubicBezTo>
                <a:cubicBezTo>
                  <a:pt x="37772" y="4656"/>
                  <a:pt x="37738" y="4612"/>
                  <a:pt x="37677" y="4611"/>
                </a:cubicBezTo>
                <a:close/>
                <a:moveTo>
                  <a:pt x="36475" y="4633"/>
                </a:moveTo>
                <a:cubicBezTo>
                  <a:pt x="36438" y="4632"/>
                  <a:pt x="36435" y="4604"/>
                  <a:pt x="36388" y="4611"/>
                </a:cubicBezTo>
                <a:cubicBezTo>
                  <a:pt x="36341" y="4666"/>
                  <a:pt x="36487" y="4676"/>
                  <a:pt x="36475" y="4633"/>
                </a:cubicBezTo>
                <a:close/>
                <a:moveTo>
                  <a:pt x="33749" y="4656"/>
                </a:moveTo>
                <a:cubicBezTo>
                  <a:pt x="33779" y="4656"/>
                  <a:pt x="33808" y="4656"/>
                  <a:pt x="33837" y="4656"/>
                </a:cubicBezTo>
                <a:cubicBezTo>
                  <a:pt x="33842" y="4616"/>
                  <a:pt x="33808" y="4604"/>
                  <a:pt x="33749" y="4611"/>
                </a:cubicBezTo>
                <a:cubicBezTo>
                  <a:pt x="33749" y="4626"/>
                  <a:pt x="33749" y="4641"/>
                  <a:pt x="33749" y="4656"/>
                </a:cubicBezTo>
                <a:close/>
                <a:moveTo>
                  <a:pt x="33193" y="4656"/>
                </a:moveTo>
                <a:cubicBezTo>
                  <a:pt x="33262" y="4642"/>
                  <a:pt x="33405" y="4683"/>
                  <a:pt x="33427" y="4633"/>
                </a:cubicBezTo>
                <a:cubicBezTo>
                  <a:pt x="33373" y="4596"/>
                  <a:pt x="33217" y="4604"/>
                  <a:pt x="33193" y="4656"/>
                </a:cubicBezTo>
                <a:close/>
                <a:moveTo>
                  <a:pt x="55526" y="4633"/>
                </a:moveTo>
                <a:cubicBezTo>
                  <a:pt x="55563" y="4634"/>
                  <a:pt x="55568" y="4661"/>
                  <a:pt x="55614" y="4656"/>
                </a:cubicBezTo>
                <a:cubicBezTo>
                  <a:pt x="55616" y="4617"/>
                  <a:pt x="55592" y="4599"/>
                  <a:pt x="55556" y="4590"/>
                </a:cubicBezTo>
                <a:cubicBezTo>
                  <a:pt x="55556" y="4611"/>
                  <a:pt x="55532" y="4615"/>
                  <a:pt x="55526" y="4633"/>
                </a:cubicBezTo>
                <a:close/>
                <a:moveTo>
                  <a:pt x="54852" y="4633"/>
                </a:moveTo>
                <a:cubicBezTo>
                  <a:pt x="54896" y="4668"/>
                  <a:pt x="54982" y="4658"/>
                  <a:pt x="54969" y="4590"/>
                </a:cubicBezTo>
                <a:cubicBezTo>
                  <a:pt x="54915" y="4592"/>
                  <a:pt x="54871" y="4604"/>
                  <a:pt x="54852" y="4633"/>
                </a:cubicBezTo>
                <a:close/>
                <a:moveTo>
                  <a:pt x="54208" y="4590"/>
                </a:moveTo>
                <a:cubicBezTo>
                  <a:pt x="54183" y="4597"/>
                  <a:pt x="54185" y="4652"/>
                  <a:pt x="54149" y="4656"/>
                </a:cubicBezTo>
                <a:cubicBezTo>
                  <a:pt x="54151" y="4617"/>
                  <a:pt x="54127" y="4599"/>
                  <a:pt x="54091" y="4590"/>
                </a:cubicBezTo>
                <a:cubicBezTo>
                  <a:pt x="54088" y="4627"/>
                  <a:pt x="54097" y="4658"/>
                  <a:pt x="54120" y="4677"/>
                </a:cubicBezTo>
                <a:cubicBezTo>
                  <a:pt x="54221" y="4641"/>
                  <a:pt x="54275" y="4696"/>
                  <a:pt x="54355" y="4633"/>
                </a:cubicBezTo>
                <a:cubicBezTo>
                  <a:pt x="54298" y="4614"/>
                  <a:pt x="54275" y="4567"/>
                  <a:pt x="54208" y="4590"/>
                </a:cubicBezTo>
                <a:close/>
                <a:moveTo>
                  <a:pt x="53768" y="4699"/>
                </a:moveTo>
                <a:cubicBezTo>
                  <a:pt x="53844" y="4675"/>
                  <a:pt x="53907" y="4766"/>
                  <a:pt x="53944" y="4699"/>
                </a:cubicBezTo>
                <a:cubicBezTo>
                  <a:pt x="53865" y="4668"/>
                  <a:pt x="54074" y="4667"/>
                  <a:pt x="54061" y="4611"/>
                </a:cubicBezTo>
                <a:cubicBezTo>
                  <a:pt x="54007" y="4591"/>
                  <a:pt x="53930" y="4614"/>
                  <a:pt x="53827" y="4611"/>
                </a:cubicBezTo>
                <a:cubicBezTo>
                  <a:pt x="53792" y="4611"/>
                  <a:pt x="53782" y="4594"/>
                  <a:pt x="53738" y="4590"/>
                </a:cubicBezTo>
                <a:cubicBezTo>
                  <a:pt x="53660" y="4581"/>
                  <a:pt x="53618" y="4587"/>
                  <a:pt x="53562" y="4611"/>
                </a:cubicBezTo>
                <a:cubicBezTo>
                  <a:pt x="53550" y="4557"/>
                  <a:pt x="53449" y="4611"/>
                  <a:pt x="53474" y="4656"/>
                </a:cubicBezTo>
                <a:cubicBezTo>
                  <a:pt x="53520" y="4698"/>
                  <a:pt x="53586" y="4645"/>
                  <a:pt x="53650" y="4633"/>
                </a:cubicBezTo>
                <a:cubicBezTo>
                  <a:pt x="53712" y="4622"/>
                  <a:pt x="53758" y="4642"/>
                  <a:pt x="53798" y="4611"/>
                </a:cubicBezTo>
                <a:cubicBezTo>
                  <a:pt x="53856" y="4656"/>
                  <a:pt x="53784" y="4654"/>
                  <a:pt x="53768" y="4699"/>
                </a:cubicBezTo>
                <a:close/>
                <a:moveTo>
                  <a:pt x="48522" y="4633"/>
                </a:moveTo>
                <a:cubicBezTo>
                  <a:pt x="48525" y="4668"/>
                  <a:pt x="48518" y="4709"/>
                  <a:pt x="48580" y="4699"/>
                </a:cubicBezTo>
                <a:cubicBezTo>
                  <a:pt x="48580" y="4663"/>
                  <a:pt x="48580" y="4626"/>
                  <a:pt x="48580" y="4590"/>
                </a:cubicBezTo>
                <a:cubicBezTo>
                  <a:pt x="48541" y="4590"/>
                  <a:pt x="48502" y="4590"/>
                  <a:pt x="48463" y="4590"/>
                </a:cubicBezTo>
                <a:cubicBezTo>
                  <a:pt x="48466" y="4617"/>
                  <a:pt x="48471" y="4641"/>
                  <a:pt x="48522" y="4633"/>
                </a:cubicBezTo>
                <a:close/>
                <a:moveTo>
                  <a:pt x="42484" y="4611"/>
                </a:moveTo>
                <a:cubicBezTo>
                  <a:pt x="42405" y="4596"/>
                  <a:pt x="42423" y="4600"/>
                  <a:pt x="42366" y="4590"/>
                </a:cubicBezTo>
                <a:cubicBezTo>
                  <a:pt x="42347" y="4585"/>
                  <a:pt x="42306" y="4597"/>
                  <a:pt x="42308" y="4611"/>
                </a:cubicBezTo>
                <a:cubicBezTo>
                  <a:pt x="42375" y="4637"/>
                  <a:pt x="42437" y="4675"/>
                  <a:pt x="42484" y="4611"/>
                </a:cubicBezTo>
                <a:close/>
                <a:moveTo>
                  <a:pt x="41077" y="4633"/>
                </a:moveTo>
                <a:cubicBezTo>
                  <a:pt x="41077" y="4611"/>
                  <a:pt x="41026" y="4606"/>
                  <a:pt x="41018" y="4633"/>
                </a:cubicBezTo>
                <a:cubicBezTo>
                  <a:pt x="41134" y="4691"/>
                  <a:pt x="41307" y="4588"/>
                  <a:pt x="41399" y="4677"/>
                </a:cubicBezTo>
                <a:cubicBezTo>
                  <a:pt x="41433" y="4630"/>
                  <a:pt x="41496" y="4663"/>
                  <a:pt x="41546" y="4656"/>
                </a:cubicBezTo>
                <a:cubicBezTo>
                  <a:pt x="41602" y="4646"/>
                  <a:pt x="41638" y="4619"/>
                  <a:pt x="41693" y="4611"/>
                </a:cubicBezTo>
                <a:cubicBezTo>
                  <a:pt x="41690" y="4611"/>
                  <a:pt x="41722" y="4635"/>
                  <a:pt x="41750" y="4633"/>
                </a:cubicBezTo>
                <a:cubicBezTo>
                  <a:pt x="41784" y="4631"/>
                  <a:pt x="41796" y="4607"/>
                  <a:pt x="41809" y="4590"/>
                </a:cubicBezTo>
                <a:cubicBezTo>
                  <a:pt x="41537" y="4616"/>
                  <a:pt x="41340" y="4584"/>
                  <a:pt x="41077" y="4633"/>
                </a:cubicBezTo>
                <a:close/>
                <a:moveTo>
                  <a:pt x="40168" y="4611"/>
                </a:moveTo>
                <a:cubicBezTo>
                  <a:pt x="40148" y="4611"/>
                  <a:pt x="40171" y="4582"/>
                  <a:pt x="40139" y="4611"/>
                </a:cubicBezTo>
                <a:cubicBezTo>
                  <a:pt x="40113" y="4634"/>
                  <a:pt x="39882" y="4611"/>
                  <a:pt x="39846" y="4611"/>
                </a:cubicBezTo>
                <a:cubicBezTo>
                  <a:pt x="39781" y="4612"/>
                  <a:pt x="39697" y="4590"/>
                  <a:pt x="39641" y="4633"/>
                </a:cubicBezTo>
                <a:cubicBezTo>
                  <a:pt x="39866" y="4686"/>
                  <a:pt x="40164" y="4648"/>
                  <a:pt x="40314" y="4633"/>
                </a:cubicBezTo>
                <a:cubicBezTo>
                  <a:pt x="40312" y="4633"/>
                  <a:pt x="40322" y="4656"/>
                  <a:pt x="40344" y="4656"/>
                </a:cubicBezTo>
                <a:cubicBezTo>
                  <a:pt x="40345" y="4656"/>
                  <a:pt x="40343" y="4634"/>
                  <a:pt x="40344" y="4633"/>
                </a:cubicBezTo>
                <a:cubicBezTo>
                  <a:pt x="40348" y="4630"/>
                  <a:pt x="40395" y="4633"/>
                  <a:pt x="40403" y="4633"/>
                </a:cubicBezTo>
                <a:cubicBezTo>
                  <a:pt x="40471" y="4636"/>
                  <a:pt x="40517" y="4656"/>
                  <a:pt x="40578" y="4656"/>
                </a:cubicBezTo>
                <a:cubicBezTo>
                  <a:pt x="40623" y="4655"/>
                  <a:pt x="40677" y="4637"/>
                  <a:pt x="40725" y="4633"/>
                </a:cubicBezTo>
                <a:cubicBezTo>
                  <a:pt x="40759" y="4630"/>
                  <a:pt x="40847" y="4683"/>
                  <a:pt x="40843" y="4611"/>
                </a:cubicBezTo>
                <a:cubicBezTo>
                  <a:pt x="40593" y="4611"/>
                  <a:pt x="40383" y="4611"/>
                  <a:pt x="40168" y="4611"/>
                </a:cubicBezTo>
                <a:close/>
                <a:moveTo>
                  <a:pt x="34687" y="4656"/>
                </a:moveTo>
                <a:cubicBezTo>
                  <a:pt x="34707" y="4570"/>
                  <a:pt x="34621" y="4614"/>
                  <a:pt x="34570" y="4611"/>
                </a:cubicBezTo>
                <a:cubicBezTo>
                  <a:pt x="34575" y="4611"/>
                  <a:pt x="34555" y="4592"/>
                  <a:pt x="34540" y="4590"/>
                </a:cubicBezTo>
                <a:cubicBezTo>
                  <a:pt x="34520" y="4585"/>
                  <a:pt x="34481" y="4597"/>
                  <a:pt x="34482" y="4611"/>
                </a:cubicBezTo>
                <a:cubicBezTo>
                  <a:pt x="34545" y="4671"/>
                  <a:pt x="34570" y="4675"/>
                  <a:pt x="34687" y="4656"/>
                </a:cubicBezTo>
                <a:close/>
                <a:moveTo>
                  <a:pt x="54677" y="4656"/>
                </a:moveTo>
                <a:cubicBezTo>
                  <a:pt x="54696" y="4656"/>
                  <a:pt x="54716" y="4656"/>
                  <a:pt x="54736" y="4656"/>
                </a:cubicBezTo>
                <a:cubicBezTo>
                  <a:pt x="54736" y="4633"/>
                  <a:pt x="54759" y="4629"/>
                  <a:pt x="54765" y="4611"/>
                </a:cubicBezTo>
                <a:cubicBezTo>
                  <a:pt x="54734" y="4584"/>
                  <a:pt x="54556" y="4543"/>
                  <a:pt x="54648" y="4611"/>
                </a:cubicBezTo>
                <a:cubicBezTo>
                  <a:pt x="54650" y="4598"/>
                  <a:pt x="54652" y="4585"/>
                  <a:pt x="54677" y="4590"/>
                </a:cubicBezTo>
                <a:cubicBezTo>
                  <a:pt x="54677" y="4611"/>
                  <a:pt x="54677" y="4633"/>
                  <a:pt x="54677" y="4656"/>
                </a:cubicBezTo>
                <a:close/>
                <a:moveTo>
                  <a:pt x="48140" y="4611"/>
                </a:moveTo>
                <a:cubicBezTo>
                  <a:pt x="48239" y="4617"/>
                  <a:pt x="48325" y="4659"/>
                  <a:pt x="48375" y="4590"/>
                </a:cubicBezTo>
                <a:cubicBezTo>
                  <a:pt x="48315" y="4549"/>
                  <a:pt x="48171" y="4587"/>
                  <a:pt x="48140" y="4611"/>
                </a:cubicBezTo>
                <a:close/>
                <a:moveTo>
                  <a:pt x="49724" y="4633"/>
                </a:moveTo>
                <a:cubicBezTo>
                  <a:pt x="49618" y="4582"/>
                  <a:pt x="49581" y="4611"/>
                  <a:pt x="49430" y="4611"/>
                </a:cubicBezTo>
                <a:cubicBezTo>
                  <a:pt x="49412" y="4682"/>
                  <a:pt x="49535" y="4642"/>
                  <a:pt x="49460" y="4699"/>
                </a:cubicBezTo>
                <a:cubicBezTo>
                  <a:pt x="49519" y="4713"/>
                  <a:pt x="49515" y="4661"/>
                  <a:pt x="49548" y="4656"/>
                </a:cubicBezTo>
                <a:cubicBezTo>
                  <a:pt x="49571" y="4651"/>
                  <a:pt x="49610" y="4654"/>
                  <a:pt x="49635" y="4656"/>
                </a:cubicBezTo>
                <a:cubicBezTo>
                  <a:pt x="49652" y="4656"/>
                  <a:pt x="49670" y="4677"/>
                  <a:pt x="49664" y="4677"/>
                </a:cubicBezTo>
                <a:cubicBezTo>
                  <a:pt x="49701" y="4678"/>
                  <a:pt x="49736" y="4653"/>
                  <a:pt x="49753" y="4656"/>
                </a:cubicBezTo>
                <a:cubicBezTo>
                  <a:pt x="49759" y="4656"/>
                  <a:pt x="49800" y="4696"/>
                  <a:pt x="49812" y="4699"/>
                </a:cubicBezTo>
                <a:cubicBezTo>
                  <a:pt x="49850" y="4708"/>
                  <a:pt x="49923" y="4698"/>
                  <a:pt x="49928" y="4677"/>
                </a:cubicBezTo>
                <a:cubicBezTo>
                  <a:pt x="49830" y="4684"/>
                  <a:pt x="49848" y="4489"/>
                  <a:pt x="49753" y="4567"/>
                </a:cubicBezTo>
                <a:cubicBezTo>
                  <a:pt x="49825" y="4570"/>
                  <a:pt x="49759" y="4641"/>
                  <a:pt x="49724" y="4633"/>
                </a:cubicBezTo>
                <a:close/>
                <a:moveTo>
                  <a:pt x="49225" y="4545"/>
                </a:moveTo>
                <a:cubicBezTo>
                  <a:pt x="49219" y="4614"/>
                  <a:pt x="48984" y="4511"/>
                  <a:pt x="49019" y="4611"/>
                </a:cubicBezTo>
                <a:cubicBezTo>
                  <a:pt x="49019" y="4626"/>
                  <a:pt x="49019" y="4641"/>
                  <a:pt x="49019" y="4656"/>
                </a:cubicBezTo>
                <a:cubicBezTo>
                  <a:pt x="49117" y="4656"/>
                  <a:pt x="49215" y="4656"/>
                  <a:pt x="49313" y="4656"/>
                </a:cubicBezTo>
                <a:cubicBezTo>
                  <a:pt x="49327" y="4587"/>
                  <a:pt x="49276" y="4566"/>
                  <a:pt x="49225" y="4545"/>
                </a:cubicBezTo>
                <a:close/>
                <a:moveTo>
                  <a:pt x="48669" y="4677"/>
                </a:moveTo>
                <a:cubicBezTo>
                  <a:pt x="48671" y="4620"/>
                  <a:pt x="48793" y="4654"/>
                  <a:pt x="48756" y="4567"/>
                </a:cubicBezTo>
                <a:cubicBezTo>
                  <a:pt x="48699" y="4561"/>
                  <a:pt x="48698" y="4597"/>
                  <a:pt x="48669" y="4611"/>
                </a:cubicBezTo>
                <a:cubicBezTo>
                  <a:pt x="48694" y="4566"/>
                  <a:pt x="48592" y="4512"/>
                  <a:pt x="48580" y="4567"/>
                </a:cubicBezTo>
                <a:cubicBezTo>
                  <a:pt x="48646" y="4576"/>
                  <a:pt x="48576" y="4688"/>
                  <a:pt x="48669" y="4677"/>
                </a:cubicBezTo>
                <a:close/>
                <a:moveTo>
                  <a:pt x="47056" y="4567"/>
                </a:moveTo>
                <a:cubicBezTo>
                  <a:pt x="46874" y="4569"/>
                  <a:pt x="47156" y="4592"/>
                  <a:pt x="47085" y="4633"/>
                </a:cubicBezTo>
                <a:cubicBezTo>
                  <a:pt x="47063" y="4646"/>
                  <a:pt x="47034" y="4594"/>
                  <a:pt x="46997" y="4611"/>
                </a:cubicBezTo>
                <a:cubicBezTo>
                  <a:pt x="46960" y="4698"/>
                  <a:pt x="47078" y="4668"/>
                  <a:pt x="47115" y="4699"/>
                </a:cubicBezTo>
                <a:cubicBezTo>
                  <a:pt x="47129" y="4674"/>
                  <a:pt x="47146" y="4649"/>
                  <a:pt x="47173" y="4633"/>
                </a:cubicBezTo>
                <a:cubicBezTo>
                  <a:pt x="47192" y="4639"/>
                  <a:pt x="47286" y="4688"/>
                  <a:pt x="47291" y="4633"/>
                </a:cubicBezTo>
                <a:cubicBezTo>
                  <a:pt x="47203" y="4619"/>
                  <a:pt x="47318" y="4587"/>
                  <a:pt x="47291" y="4545"/>
                </a:cubicBezTo>
                <a:cubicBezTo>
                  <a:pt x="47189" y="4536"/>
                  <a:pt x="47127" y="4554"/>
                  <a:pt x="47056" y="4567"/>
                </a:cubicBezTo>
                <a:close/>
                <a:moveTo>
                  <a:pt x="43568" y="4590"/>
                </a:moveTo>
                <a:cubicBezTo>
                  <a:pt x="43598" y="4590"/>
                  <a:pt x="43627" y="4590"/>
                  <a:pt x="43656" y="4590"/>
                </a:cubicBezTo>
                <a:cubicBezTo>
                  <a:pt x="43660" y="4550"/>
                  <a:pt x="43627" y="4538"/>
                  <a:pt x="43568" y="4545"/>
                </a:cubicBezTo>
                <a:cubicBezTo>
                  <a:pt x="43568" y="4560"/>
                  <a:pt x="43568" y="4575"/>
                  <a:pt x="43568" y="4590"/>
                </a:cubicBezTo>
                <a:close/>
                <a:moveTo>
                  <a:pt x="43451" y="4567"/>
                </a:moveTo>
                <a:cubicBezTo>
                  <a:pt x="43550" y="4634"/>
                  <a:pt x="43540" y="4486"/>
                  <a:pt x="43451" y="4567"/>
                </a:cubicBezTo>
                <a:close/>
                <a:moveTo>
                  <a:pt x="42543" y="4633"/>
                </a:moveTo>
                <a:cubicBezTo>
                  <a:pt x="42615" y="4636"/>
                  <a:pt x="42684" y="4636"/>
                  <a:pt x="42718" y="4611"/>
                </a:cubicBezTo>
                <a:cubicBezTo>
                  <a:pt x="42751" y="4566"/>
                  <a:pt x="42672" y="4507"/>
                  <a:pt x="42659" y="4567"/>
                </a:cubicBezTo>
                <a:cubicBezTo>
                  <a:pt x="42771" y="4646"/>
                  <a:pt x="42536" y="4542"/>
                  <a:pt x="42543" y="4633"/>
                </a:cubicBezTo>
                <a:close/>
                <a:moveTo>
                  <a:pt x="33896" y="4656"/>
                </a:moveTo>
                <a:cubicBezTo>
                  <a:pt x="33985" y="4642"/>
                  <a:pt x="34148" y="4684"/>
                  <a:pt x="34189" y="4633"/>
                </a:cubicBezTo>
                <a:cubicBezTo>
                  <a:pt x="34119" y="4619"/>
                  <a:pt x="34055" y="4602"/>
                  <a:pt x="33954" y="4611"/>
                </a:cubicBezTo>
                <a:cubicBezTo>
                  <a:pt x="34015" y="4568"/>
                  <a:pt x="33935" y="4552"/>
                  <a:pt x="33867" y="4545"/>
                </a:cubicBezTo>
                <a:cubicBezTo>
                  <a:pt x="33854" y="4599"/>
                  <a:pt x="33920" y="4592"/>
                  <a:pt x="33896" y="4656"/>
                </a:cubicBezTo>
                <a:close/>
                <a:moveTo>
                  <a:pt x="47319" y="4590"/>
                </a:moveTo>
                <a:cubicBezTo>
                  <a:pt x="47321" y="4633"/>
                  <a:pt x="47406" y="4574"/>
                  <a:pt x="47438" y="4590"/>
                </a:cubicBezTo>
                <a:cubicBezTo>
                  <a:pt x="47442" y="4592"/>
                  <a:pt x="47431" y="4633"/>
                  <a:pt x="47438" y="4633"/>
                </a:cubicBezTo>
                <a:cubicBezTo>
                  <a:pt x="47459" y="4636"/>
                  <a:pt x="47504" y="4637"/>
                  <a:pt x="47525" y="4633"/>
                </a:cubicBezTo>
                <a:cubicBezTo>
                  <a:pt x="47608" y="4619"/>
                  <a:pt x="47612" y="4614"/>
                  <a:pt x="47671" y="4656"/>
                </a:cubicBezTo>
                <a:cubicBezTo>
                  <a:pt x="47684" y="4627"/>
                  <a:pt x="47709" y="4611"/>
                  <a:pt x="47760" y="4611"/>
                </a:cubicBezTo>
                <a:cubicBezTo>
                  <a:pt x="47760" y="4633"/>
                  <a:pt x="47760" y="4656"/>
                  <a:pt x="47760" y="4677"/>
                </a:cubicBezTo>
                <a:cubicBezTo>
                  <a:pt x="47887" y="4674"/>
                  <a:pt x="47813" y="4639"/>
                  <a:pt x="47818" y="4567"/>
                </a:cubicBezTo>
                <a:cubicBezTo>
                  <a:pt x="47700" y="4592"/>
                  <a:pt x="47721" y="4561"/>
                  <a:pt x="47642" y="4567"/>
                </a:cubicBezTo>
                <a:cubicBezTo>
                  <a:pt x="47617" y="4569"/>
                  <a:pt x="47603" y="4591"/>
                  <a:pt x="47584" y="4590"/>
                </a:cubicBezTo>
                <a:cubicBezTo>
                  <a:pt x="47588" y="4590"/>
                  <a:pt x="47569" y="4570"/>
                  <a:pt x="47555" y="4567"/>
                </a:cubicBezTo>
                <a:cubicBezTo>
                  <a:pt x="47538" y="4564"/>
                  <a:pt x="47511" y="4573"/>
                  <a:pt x="47496" y="4567"/>
                </a:cubicBezTo>
                <a:cubicBezTo>
                  <a:pt x="47479" y="4561"/>
                  <a:pt x="47497" y="4500"/>
                  <a:pt x="47438" y="4524"/>
                </a:cubicBezTo>
                <a:cubicBezTo>
                  <a:pt x="47429" y="4569"/>
                  <a:pt x="47307" y="4528"/>
                  <a:pt x="47319" y="4590"/>
                </a:cubicBezTo>
                <a:close/>
                <a:moveTo>
                  <a:pt x="43979" y="4567"/>
                </a:moveTo>
                <a:cubicBezTo>
                  <a:pt x="43893" y="4543"/>
                  <a:pt x="43771" y="4548"/>
                  <a:pt x="43686" y="4524"/>
                </a:cubicBezTo>
                <a:cubicBezTo>
                  <a:pt x="43658" y="4622"/>
                  <a:pt x="43947" y="4600"/>
                  <a:pt x="43979" y="4567"/>
                </a:cubicBezTo>
                <a:close/>
                <a:moveTo>
                  <a:pt x="43011" y="4524"/>
                </a:moveTo>
                <a:cubicBezTo>
                  <a:pt x="42982" y="4524"/>
                  <a:pt x="42953" y="4524"/>
                  <a:pt x="42923" y="4524"/>
                </a:cubicBezTo>
                <a:cubicBezTo>
                  <a:pt x="42889" y="4527"/>
                  <a:pt x="42840" y="4519"/>
                  <a:pt x="42835" y="4545"/>
                </a:cubicBezTo>
                <a:cubicBezTo>
                  <a:pt x="42887" y="4533"/>
                  <a:pt x="43007" y="4572"/>
                  <a:pt x="43011" y="4524"/>
                </a:cubicBezTo>
                <a:close/>
                <a:moveTo>
                  <a:pt x="37090" y="4524"/>
                </a:moveTo>
                <a:cubicBezTo>
                  <a:pt x="37011" y="4537"/>
                  <a:pt x="36858" y="4495"/>
                  <a:pt x="36827" y="4545"/>
                </a:cubicBezTo>
                <a:cubicBezTo>
                  <a:pt x="36893" y="4560"/>
                  <a:pt x="37073" y="4602"/>
                  <a:pt x="37090" y="4524"/>
                </a:cubicBezTo>
                <a:close/>
                <a:moveTo>
                  <a:pt x="36124" y="4567"/>
                </a:moveTo>
                <a:cubicBezTo>
                  <a:pt x="36153" y="4567"/>
                  <a:pt x="36183" y="4567"/>
                  <a:pt x="36212" y="4567"/>
                </a:cubicBezTo>
                <a:cubicBezTo>
                  <a:pt x="36216" y="4528"/>
                  <a:pt x="36183" y="4516"/>
                  <a:pt x="36124" y="4524"/>
                </a:cubicBezTo>
                <a:cubicBezTo>
                  <a:pt x="36124" y="4538"/>
                  <a:pt x="36124" y="4552"/>
                  <a:pt x="36124" y="4567"/>
                </a:cubicBezTo>
                <a:close/>
                <a:moveTo>
                  <a:pt x="33602" y="4567"/>
                </a:moveTo>
                <a:cubicBezTo>
                  <a:pt x="33653" y="4569"/>
                  <a:pt x="33679" y="4550"/>
                  <a:pt x="33691" y="4524"/>
                </a:cubicBezTo>
                <a:cubicBezTo>
                  <a:pt x="33640" y="4522"/>
                  <a:pt x="33616" y="4540"/>
                  <a:pt x="33602" y="4567"/>
                </a:cubicBezTo>
                <a:close/>
                <a:moveTo>
                  <a:pt x="31873" y="4590"/>
                </a:moveTo>
                <a:cubicBezTo>
                  <a:pt x="31839" y="4592"/>
                  <a:pt x="31790" y="4585"/>
                  <a:pt x="31786" y="4611"/>
                </a:cubicBezTo>
                <a:cubicBezTo>
                  <a:pt x="31887" y="4661"/>
                  <a:pt x="31978" y="4566"/>
                  <a:pt x="31873" y="4524"/>
                </a:cubicBezTo>
                <a:cubicBezTo>
                  <a:pt x="31873" y="4545"/>
                  <a:pt x="31873" y="4567"/>
                  <a:pt x="31873" y="4590"/>
                </a:cubicBezTo>
                <a:close/>
                <a:moveTo>
                  <a:pt x="41575" y="4524"/>
                </a:moveTo>
                <a:cubicBezTo>
                  <a:pt x="41545" y="4597"/>
                  <a:pt x="41666" y="4557"/>
                  <a:pt x="41722" y="4567"/>
                </a:cubicBezTo>
                <a:cubicBezTo>
                  <a:pt x="41725" y="4479"/>
                  <a:pt x="41646" y="4509"/>
                  <a:pt x="41575" y="4524"/>
                </a:cubicBezTo>
                <a:close/>
                <a:moveTo>
                  <a:pt x="41018" y="4545"/>
                </a:moveTo>
                <a:cubicBezTo>
                  <a:pt x="41062" y="4542"/>
                  <a:pt x="41126" y="4553"/>
                  <a:pt x="41136" y="4524"/>
                </a:cubicBezTo>
                <a:cubicBezTo>
                  <a:pt x="41096" y="4495"/>
                  <a:pt x="41026" y="4494"/>
                  <a:pt x="41018" y="4545"/>
                </a:cubicBezTo>
                <a:close/>
                <a:moveTo>
                  <a:pt x="40578" y="4545"/>
                </a:moveTo>
                <a:cubicBezTo>
                  <a:pt x="40629" y="4546"/>
                  <a:pt x="40654" y="4528"/>
                  <a:pt x="40667" y="4501"/>
                </a:cubicBezTo>
                <a:cubicBezTo>
                  <a:pt x="40620" y="4503"/>
                  <a:pt x="40565" y="4498"/>
                  <a:pt x="40578" y="4545"/>
                </a:cubicBezTo>
                <a:close/>
                <a:moveTo>
                  <a:pt x="39699" y="4545"/>
                </a:moveTo>
                <a:cubicBezTo>
                  <a:pt x="39750" y="4546"/>
                  <a:pt x="39775" y="4528"/>
                  <a:pt x="39787" y="4501"/>
                </a:cubicBezTo>
                <a:cubicBezTo>
                  <a:pt x="39742" y="4503"/>
                  <a:pt x="39686" y="4498"/>
                  <a:pt x="39699" y="4545"/>
                </a:cubicBezTo>
                <a:close/>
                <a:moveTo>
                  <a:pt x="39171" y="4545"/>
                </a:moveTo>
                <a:cubicBezTo>
                  <a:pt x="39218" y="4484"/>
                  <a:pt x="39045" y="4485"/>
                  <a:pt x="39055" y="4524"/>
                </a:cubicBezTo>
                <a:cubicBezTo>
                  <a:pt x="39110" y="4518"/>
                  <a:pt x="39119" y="4548"/>
                  <a:pt x="39171" y="4545"/>
                </a:cubicBezTo>
                <a:close/>
                <a:moveTo>
                  <a:pt x="37706" y="4545"/>
                </a:moveTo>
                <a:cubicBezTo>
                  <a:pt x="37667" y="4549"/>
                  <a:pt x="37642" y="4533"/>
                  <a:pt x="37619" y="4524"/>
                </a:cubicBezTo>
                <a:cubicBezTo>
                  <a:pt x="37588" y="4597"/>
                  <a:pt x="37709" y="4557"/>
                  <a:pt x="37765" y="4567"/>
                </a:cubicBezTo>
                <a:cubicBezTo>
                  <a:pt x="37719" y="4489"/>
                  <a:pt x="37864" y="4554"/>
                  <a:pt x="37853" y="4501"/>
                </a:cubicBezTo>
                <a:cubicBezTo>
                  <a:pt x="37738" y="4473"/>
                  <a:pt x="37745" y="4542"/>
                  <a:pt x="37706" y="4545"/>
                </a:cubicBezTo>
                <a:close/>
                <a:moveTo>
                  <a:pt x="36475" y="4524"/>
                </a:moveTo>
                <a:cubicBezTo>
                  <a:pt x="36474" y="4552"/>
                  <a:pt x="36438" y="4554"/>
                  <a:pt x="36446" y="4590"/>
                </a:cubicBezTo>
                <a:cubicBezTo>
                  <a:pt x="36534" y="4611"/>
                  <a:pt x="36498" y="4540"/>
                  <a:pt x="36504" y="4501"/>
                </a:cubicBezTo>
                <a:cubicBezTo>
                  <a:pt x="36460" y="4505"/>
                  <a:pt x="36396" y="4494"/>
                  <a:pt x="36388" y="4524"/>
                </a:cubicBezTo>
                <a:cubicBezTo>
                  <a:pt x="36416" y="4524"/>
                  <a:pt x="36446" y="4524"/>
                  <a:pt x="36475" y="4524"/>
                </a:cubicBezTo>
                <a:close/>
                <a:moveTo>
                  <a:pt x="35449" y="4501"/>
                </a:moveTo>
                <a:cubicBezTo>
                  <a:pt x="35420" y="4501"/>
                  <a:pt x="35390" y="4501"/>
                  <a:pt x="35361" y="4501"/>
                </a:cubicBezTo>
                <a:cubicBezTo>
                  <a:pt x="35318" y="4566"/>
                  <a:pt x="35493" y="4566"/>
                  <a:pt x="35449" y="4501"/>
                </a:cubicBezTo>
                <a:close/>
                <a:moveTo>
                  <a:pt x="35420" y="4590"/>
                </a:moveTo>
                <a:cubicBezTo>
                  <a:pt x="35462" y="4594"/>
                  <a:pt x="35469" y="4626"/>
                  <a:pt x="35508" y="4633"/>
                </a:cubicBezTo>
                <a:cubicBezTo>
                  <a:pt x="35533" y="4607"/>
                  <a:pt x="35547" y="4575"/>
                  <a:pt x="35538" y="4524"/>
                </a:cubicBezTo>
                <a:cubicBezTo>
                  <a:pt x="35464" y="4519"/>
                  <a:pt x="35446" y="4557"/>
                  <a:pt x="35420" y="4590"/>
                </a:cubicBezTo>
                <a:close/>
                <a:moveTo>
                  <a:pt x="35156" y="4656"/>
                </a:moveTo>
                <a:cubicBezTo>
                  <a:pt x="35229" y="4627"/>
                  <a:pt x="35248" y="4666"/>
                  <a:pt x="35274" y="4633"/>
                </a:cubicBezTo>
                <a:cubicBezTo>
                  <a:pt x="35251" y="4629"/>
                  <a:pt x="35239" y="4615"/>
                  <a:pt x="35244" y="4590"/>
                </a:cubicBezTo>
                <a:cubicBezTo>
                  <a:pt x="35261" y="4590"/>
                  <a:pt x="35277" y="4572"/>
                  <a:pt x="35244" y="4567"/>
                </a:cubicBezTo>
                <a:cubicBezTo>
                  <a:pt x="35232" y="4622"/>
                  <a:pt x="35160" y="4546"/>
                  <a:pt x="35185" y="4501"/>
                </a:cubicBezTo>
                <a:cubicBezTo>
                  <a:pt x="35166" y="4501"/>
                  <a:pt x="35147" y="4501"/>
                  <a:pt x="35127" y="4501"/>
                </a:cubicBezTo>
                <a:cubicBezTo>
                  <a:pt x="35127" y="4524"/>
                  <a:pt x="35103" y="4527"/>
                  <a:pt x="35098" y="4545"/>
                </a:cubicBezTo>
                <a:cubicBezTo>
                  <a:pt x="35225" y="4549"/>
                  <a:pt x="35151" y="4584"/>
                  <a:pt x="35156" y="4656"/>
                </a:cubicBezTo>
                <a:close/>
                <a:moveTo>
                  <a:pt x="33222" y="4567"/>
                </a:moveTo>
                <a:cubicBezTo>
                  <a:pt x="33223" y="4530"/>
                  <a:pt x="33199" y="4511"/>
                  <a:pt x="33163" y="4501"/>
                </a:cubicBezTo>
                <a:cubicBezTo>
                  <a:pt x="33161" y="4539"/>
                  <a:pt x="33186" y="4557"/>
                  <a:pt x="33222" y="4567"/>
                </a:cubicBezTo>
                <a:close/>
                <a:moveTo>
                  <a:pt x="30906" y="4567"/>
                </a:moveTo>
                <a:cubicBezTo>
                  <a:pt x="30908" y="4530"/>
                  <a:pt x="30884" y="4511"/>
                  <a:pt x="30847" y="4501"/>
                </a:cubicBezTo>
                <a:cubicBezTo>
                  <a:pt x="30806" y="4534"/>
                  <a:pt x="30805" y="4587"/>
                  <a:pt x="30906" y="4567"/>
                </a:cubicBezTo>
                <a:close/>
                <a:moveTo>
                  <a:pt x="29646" y="4567"/>
                </a:moveTo>
                <a:cubicBezTo>
                  <a:pt x="29654" y="4537"/>
                  <a:pt x="29628" y="4482"/>
                  <a:pt x="29616" y="4524"/>
                </a:cubicBezTo>
                <a:cubicBezTo>
                  <a:pt x="29609" y="4554"/>
                  <a:pt x="29635" y="4609"/>
                  <a:pt x="29646" y="4567"/>
                </a:cubicBezTo>
                <a:close/>
                <a:moveTo>
                  <a:pt x="44740" y="4545"/>
                </a:moveTo>
                <a:cubicBezTo>
                  <a:pt x="44693" y="4539"/>
                  <a:pt x="44662" y="4575"/>
                  <a:pt x="44711" y="4590"/>
                </a:cubicBezTo>
                <a:cubicBezTo>
                  <a:pt x="44719" y="4537"/>
                  <a:pt x="44790" y="4615"/>
                  <a:pt x="44829" y="4611"/>
                </a:cubicBezTo>
                <a:cubicBezTo>
                  <a:pt x="44827" y="4537"/>
                  <a:pt x="44881" y="4518"/>
                  <a:pt x="44799" y="4479"/>
                </a:cubicBezTo>
                <a:cubicBezTo>
                  <a:pt x="44785" y="4506"/>
                  <a:pt x="44768" y="4530"/>
                  <a:pt x="44740" y="4545"/>
                </a:cubicBezTo>
                <a:close/>
                <a:moveTo>
                  <a:pt x="43245" y="4611"/>
                </a:moveTo>
                <a:cubicBezTo>
                  <a:pt x="43170" y="4628"/>
                  <a:pt x="43103" y="4592"/>
                  <a:pt x="43040" y="4590"/>
                </a:cubicBezTo>
                <a:cubicBezTo>
                  <a:pt x="42980" y="4587"/>
                  <a:pt x="42933" y="4616"/>
                  <a:pt x="42894" y="4590"/>
                </a:cubicBezTo>
                <a:cubicBezTo>
                  <a:pt x="42899" y="4652"/>
                  <a:pt x="43010" y="4648"/>
                  <a:pt x="43070" y="4656"/>
                </a:cubicBezTo>
                <a:cubicBezTo>
                  <a:pt x="43102" y="4659"/>
                  <a:pt x="43114" y="4633"/>
                  <a:pt x="43158" y="4633"/>
                </a:cubicBezTo>
                <a:cubicBezTo>
                  <a:pt x="43186" y="4633"/>
                  <a:pt x="43193" y="4650"/>
                  <a:pt x="43216" y="4656"/>
                </a:cubicBezTo>
                <a:cubicBezTo>
                  <a:pt x="43250" y="4663"/>
                  <a:pt x="43301" y="4648"/>
                  <a:pt x="43304" y="4677"/>
                </a:cubicBezTo>
                <a:cubicBezTo>
                  <a:pt x="43302" y="4705"/>
                  <a:pt x="43267" y="4708"/>
                  <a:pt x="43275" y="4744"/>
                </a:cubicBezTo>
                <a:cubicBezTo>
                  <a:pt x="43381" y="4765"/>
                  <a:pt x="43300" y="4644"/>
                  <a:pt x="43392" y="4656"/>
                </a:cubicBezTo>
                <a:cubicBezTo>
                  <a:pt x="43445" y="4644"/>
                  <a:pt x="43514" y="4644"/>
                  <a:pt x="43539" y="4611"/>
                </a:cubicBezTo>
                <a:cubicBezTo>
                  <a:pt x="43496" y="4599"/>
                  <a:pt x="43388" y="4637"/>
                  <a:pt x="43392" y="4590"/>
                </a:cubicBezTo>
                <a:cubicBezTo>
                  <a:pt x="43455" y="4557"/>
                  <a:pt x="43371" y="4536"/>
                  <a:pt x="43422" y="4479"/>
                </a:cubicBezTo>
                <a:cubicBezTo>
                  <a:pt x="43299" y="4461"/>
                  <a:pt x="43283" y="4522"/>
                  <a:pt x="43188" y="4524"/>
                </a:cubicBezTo>
                <a:cubicBezTo>
                  <a:pt x="43188" y="4511"/>
                  <a:pt x="43163" y="4498"/>
                  <a:pt x="43158" y="4524"/>
                </a:cubicBezTo>
                <a:cubicBezTo>
                  <a:pt x="43218" y="4530"/>
                  <a:pt x="43216" y="4582"/>
                  <a:pt x="43245" y="4611"/>
                </a:cubicBezTo>
                <a:close/>
                <a:moveTo>
                  <a:pt x="42543" y="4567"/>
                </a:moveTo>
                <a:cubicBezTo>
                  <a:pt x="42658" y="4582"/>
                  <a:pt x="42638" y="4474"/>
                  <a:pt x="42543" y="4479"/>
                </a:cubicBezTo>
                <a:cubicBezTo>
                  <a:pt x="42543" y="4509"/>
                  <a:pt x="42543" y="4538"/>
                  <a:pt x="42543" y="4567"/>
                </a:cubicBezTo>
                <a:close/>
                <a:moveTo>
                  <a:pt x="42425" y="4545"/>
                </a:moveTo>
                <a:cubicBezTo>
                  <a:pt x="42313" y="4578"/>
                  <a:pt x="42420" y="4447"/>
                  <a:pt x="42308" y="4479"/>
                </a:cubicBezTo>
                <a:cubicBezTo>
                  <a:pt x="42308" y="4501"/>
                  <a:pt x="42308" y="4524"/>
                  <a:pt x="42308" y="4545"/>
                </a:cubicBezTo>
                <a:cubicBezTo>
                  <a:pt x="42363" y="4524"/>
                  <a:pt x="42405" y="4611"/>
                  <a:pt x="42425" y="4545"/>
                </a:cubicBezTo>
                <a:close/>
                <a:moveTo>
                  <a:pt x="40344" y="4479"/>
                </a:moveTo>
                <a:cubicBezTo>
                  <a:pt x="40360" y="4511"/>
                  <a:pt x="40230" y="4533"/>
                  <a:pt x="40314" y="4545"/>
                </a:cubicBezTo>
                <a:cubicBezTo>
                  <a:pt x="40321" y="4521"/>
                  <a:pt x="40347" y="4511"/>
                  <a:pt x="40373" y="4501"/>
                </a:cubicBezTo>
                <a:cubicBezTo>
                  <a:pt x="40373" y="4524"/>
                  <a:pt x="40397" y="4527"/>
                  <a:pt x="40403" y="4545"/>
                </a:cubicBezTo>
                <a:cubicBezTo>
                  <a:pt x="40336" y="4539"/>
                  <a:pt x="40293" y="4550"/>
                  <a:pt x="40285" y="4590"/>
                </a:cubicBezTo>
                <a:cubicBezTo>
                  <a:pt x="40413" y="4611"/>
                  <a:pt x="40417" y="4540"/>
                  <a:pt x="40461" y="4501"/>
                </a:cubicBezTo>
                <a:cubicBezTo>
                  <a:pt x="40410" y="4503"/>
                  <a:pt x="40370" y="4497"/>
                  <a:pt x="40344" y="4479"/>
                </a:cubicBezTo>
                <a:close/>
                <a:moveTo>
                  <a:pt x="29001" y="4479"/>
                </a:moveTo>
                <a:cubicBezTo>
                  <a:pt x="28978" y="4612"/>
                  <a:pt x="29135" y="4494"/>
                  <a:pt x="29001" y="4479"/>
                </a:cubicBezTo>
                <a:close/>
                <a:moveTo>
                  <a:pt x="21088" y="4567"/>
                </a:moveTo>
                <a:cubicBezTo>
                  <a:pt x="21088" y="4524"/>
                  <a:pt x="21167" y="4539"/>
                  <a:pt x="21146" y="4479"/>
                </a:cubicBezTo>
                <a:cubicBezTo>
                  <a:pt x="21117" y="4479"/>
                  <a:pt x="21088" y="4479"/>
                  <a:pt x="21059" y="4479"/>
                </a:cubicBezTo>
                <a:cubicBezTo>
                  <a:pt x="21063" y="4512"/>
                  <a:pt x="21048" y="4560"/>
                  <a:pt x="21088" y="4567"/>
                </a:cubicBezTo>
                <a:close/>
                <a:moveTo>
                  <a:pt x="42923" y="4501"/>
                </a:moveTo>
                <a:cubicBezTo>
                  <a:pt x="42953" y="4501"/>
                  <a:pt x="42982" y="4501"/>
                  <a:pt x="43011" y="4501"/>
                </a:cubicBezTo>
                <a:cubicBezTo>
                  <a:pt x="43015" y="4462"/>
                  <a:pt x="42983" y="4450"/>
                  <a:pt x="42923" y="4457"/>
                </a:cubicBezTo>
                <a:cubicBezTo>
                  <a:pt x="42923" y="4472"/>
                  <a:pt x="42923" y="4486"/>
                  <a:pt x="42923" y="4501"/>
                </a:cubicBezTo>
                <a:close/>
                <a:moveTo>
                  <a:pt x="36680" y="4567"/>
                </a:moveTo>
                <a:cubicBezTo>
                  <a:pt x="36615" y="4550"/>
                  <a:pt x="36642" y="4464"/>
                  <a:pt x="36563" y="4457"/>
                </a:cubicBezTo>
                <a:cubicBezTo>
                  <a:pt x="36520" y="4529"/>
                  <a:pt x="36630" y="4522"/>
                  <a:pt x="36621" y="4567"/>
                </a:cubicBezTo>
                <a:cubicBezTo>
                  <a:pt x="36621" y="4572"/>
                  <a:pt x="36539" y="4563"/>
                  <a:pt x="36533" y="4567"/>
                </a:cubicBezTo>
                <a:cubicBezTo>
                  <a:pt x="36490" y="4599"/>
                  <a:pt x="36567" y="4651"/>
                  <a:pt x="36533" y="4699"/>
                </a:cubicBezTo>
                <a:cubicBezTo>
                  <a:pt x="36658" y="4657"/>
                  <a:pt x="36729" y="4710"/>
                  <a:pt x="36797" y="4677"/>
                </a:cubicBezTo>
                <a:cubicBezTo>
                  <a:pt x="36856" y="4649"/>
                  <a:pt x="36873" y="4656"/>
                  <a:pt x="36915" y="4677"/>
                </a:cubicBezTo>
                <a:cubicBezTo>
                  <a:pt x="36930" y="4645"/>
                  <a:pt x="36958" y="4622"/>
                  <a:pt x="36974" y="4590"/>
                </a:cubicBezTo>
                <a:cubicBezTo>
                  <a:pt x="36930" y="4592"/>
                  <a:pt x="36865" y="4581"/>
                  <a:pt x="36856" y="4611"/>
                </a:cubicBezTo>
                <a:cubicBezTo>
                  <a:pt x="36937" y="4648"/>
                  <a:pt x="36745" y="4630"/>
                  <a:pt x="36680" y="4633"/>
                </a:cubicBezTo>
                <a:cubicBezTo>
                  <a:pt x="36631" y="4636"/>
                  <a:pt x="36604" y="4657"/>
                  <a:pt x="36593" y="4633"/>
                </a:cubicBezTo>
                <a:cubicBezTo>
                  <a:pt x="36635" y="4621"/>
                  <a:pt x="36664" y="4599"/>
                  <a:pt x="36680" y="4567"/>
                </a:cubicBezTo>
                <a:close/>
                <a:moveTo>
                  <a:pt x="43686" y="4435"/>
                </a:moveTo>
                <a:cubicBezTo>
                  <a:pt x="43690" y="4387"/>
                  <a:pt x="43661" y="4365"/>
                  <a:pt x="43598" y="4369"/>
                </a:cubicBezTo>
                <a:cubicBezTo>
                  <a:pt x="43593" y="4417"/>
                  <a:pt x="43621" y="4440"/>
                  <a:pt x="43686" y="4435"/>
                </a:cubicBezTo>
                <a:close/>
                <a:moveTo>
                  <a:pt x="43245" y="4369"/>
                </a:moveTo>
                <a:cubicBezTo>
                  <a:pt x="43221" y="4351"/>
                  <a:pt x="43163" y="4385"/>
                  <a:pt x="43158" y="4391"/>
                </a:cubicBezTo>
                <a:cubicBezTo>
                  <a:pt x="43127" y="4434"/>
                  <a:pt x="43267" y="4386"/>
                  <a:pt x="43245" y="4369"/>
                </a:cubicBezTo>
                <a:close/>
                <a:moveTo>
                  <a:pt x="42601" y="4413"/>
                </a:moveTo>
                <a:cubicBezTo>
                  <a:pt x="42630" y="4413"/>
                  <a:pt x="42659" y="4413"/>
                  <a:pt x="42689" y="4413"/>
                </a:cubicBezTo>
                <a:cubicBezTo>
                  <a:pt x="42692" y="4374"/>
                  <a:pt x="42660" y="4362"/>
                  <a:pt x="42601" y="4369"/>
                </a:cubicBezTo>
                <a:cubicBezTo>
                  <a:pt x="42601" y="4384"/>
                  <a:pt x="42601" y="4398"/>
                  <a:pt x="42601" y="4413"/>
                </a:cubicBezTo>
                <a:close/>
                <a:moveTo>
                  <a:pt x="41077" y="4435"/>
                </a:moveTo>
                <a:cubicBezTo>
                  <a:pt x="41109" y="4467"/>
                  <a:pt x="41210" y="4355"/>
                  <a:pt x="41107" y="4369"/>
                </a:cubicBezTo>
                <a:cubicBezTo>
                  <a:pt x="41104" y="4369"/>
                  <a:pt x="41108" y="4390"/>
                  <a:pt x="41107" y="4391"/>
                </a:cubicBezTo>
                <a:cubicBezTo>
                  <a:pt x="41103" y="4393"/>
                  <a:pt x="41078" y="4437"/>
                  <a:pt x="41077" y="4435"/>
                </a:cubicBezTo>
                <a:close/>
                <a:moveTo>
                  <a:pt x="40784" y="4413"/>
                </a:moveTo>
                <a:cubicBezTo>
                  <a:pt x="40821" y="4485"/>
                  <a:pt x="40747" y="4519"/>
                  <a:pt x="40843" y="4524"/>
                </a:cubicBezTo>
                <a:cubicBezTo>
                  <a:pt x="40904" y="4474"/>
                  <a:pt x="40825" y="4486"/>
                  <a:pt x="40872" y="4457"/>
                </a:cubicBezTo>
                <a:cubicBezTo>
                  <a:pt x="40905" y="4437"/>
                  <a:pt x="40868" y="4324"/>
                  <a:pt x="40813" y="4369"/>
                </a:cubicBezTo>
                <a:cubicBezTo>
                  <a:pt x="40806" y="4386"/>
                  <a:pt x="40812" y="4413"/>
                  <a:pt x="40784" y="4413"/>
                </a:cubicBezTo>
                <a:close/>
                <a:moveTo>
                  <a:pt x="39142" y="4413"/>
                </a:moveTo>
                <a:cubicBezTo>
                  <a:pt x="39193" y="4414"/>
                  <a:pt x="39218" y="4396"/>
                  <a:pt x="39230" y="4369"/>
                </a:cubicBezTo>
                <a:cubicBezTo>
                  <a:pt x="39179" y="4368"/>
                  <a:pt x="39155" y="4386"/>
                  <a:pt x="39142" y="4413"/>
                </a:cubicBezTo>
                <a:close/>
                <a:moveTo>
                  <a:pt x="38615" y="4413"/>
                </a:moveTo>
                <a:cubicBezTo>
                  <a:pt x="38634" y="4413"/>
                  <a:pt x="38654" y="4413"/>
                  <a:pt x="38673" y="4413"/>
                </a:cubicBezTo>
                <a:cubicBezTo>
                  <a:pt x="38673" y="4398"/>
                  <a:pt x="38673" y="4384"/>
                  <a:pt x="38673" y="4369"/>
                </a:cubicBezTo>
                <a:cubicBezTo>
                  <a:pt x="38654" y="4369"/>
                  <a:pt x="38634" y="4369"/>
                  <a:pt x="38615" y="4369"/>
                </a:cubicBezTo>
                <a:cubicBezTo>
                  <a:pt x="38615" y="4384"/>
                  <a:pt x="38615" y="4398"/>
                  <a:pt x="38615" y="4413"/>
                </a:cubicBezTo>
                <a:close/>
                <a:moveTo>
                  <a:pt x="47496" y="4435"/>
                </a:moveTo>
                <a:cubicBezTo>
                  <a:pt x="47503" y="4404"/>
                  <a:pt x="47544" y="4398"/>
                  <a:pt x="47555" y="4369"/>
                </a:cubicBezTo>
                <a:cubicBezTo>
                  <a:pt x="47537" y="4368"/>
                  <a:pt x="47519" y="4366"/>
                  <a:pt x="47525" y="4347"/>
                </a:cubicBezTo>
                <a:cubicBezTo>
                  <a:pt x="47506" y="4347"/>
                  <a:pt x="47486" y="4347"/>
                  <a:pt x="47467" y="4347"/>
                </a:cubicBezTo>
                <a:cubicBezTo>
                  <a:pt x="47472" y="4380"/>
                  <a:pt x="47456" y="4428"/>
                  <a:pt x="47496" y="4435"/>
                </a:cubicBezTo>
                <a:close/>
                <a:moveTo>
                  <a:pt x="43304" y="4369"/>
                </a:moveTo>
                <a:cubicBezTo>
                  <a:pt x="43295" y="4428"/>
                  <a:pt x="43365" y="4426"/>
                  <a:pt x="43422" y="4435"/>
                </a:cubicBezTo>
                <a:cubicBezTo>
                  <a:pt x="43409" y="4393"/>
                  <a:pt x="43411" y="4341"/>
                  <a:pt x="43334" y="4347"/>
                </a:cubicBezTo>
                <a:cubicBezTo>
                  <a:pt x="43332" y="4360"/>
                  <a:pt x="43329" y="4373"/>
                  <a:pt x="43304" y="4369"/>
                </a:cubicBezTo>
                <a:close/>
                <a:moveTo>
                  <a:pt x="53005" y="4391"/>
                </a:moveTo>
                <a:cubicBezTo>
                  <a:pt x="53035" y="4391"/>
                  <a:pt x="53065" y="4391"/>
                  <a:pt x="53094" y="4391"/>
                </a:cubicBezTo>
                <a:cubicBezTo>
                  <a:pt x="53119" y="4345"/>
                  <a:pt x="52998" y="4308"/>
                  <a:pt x="53005" y="4347"/>
                </a:cubicBezTo>
                <a:cubicBezTo>
                  <a:pt x="53041" y="4351"/>
                  <a:pt x="53023" y="4371"/>
                  <a:pt x="53005" y="4391"/>
                </a:cubicBezTo>
                <a:close/>
                <a:moveTo>
                  <a:pt x="49137" y="4281"/>
                </a:moveTo>
                <a:cubicBezTo>
                  <a:pt x="49117" y="4281"/>
                  <a:pt x="49099" y="4281"/>
                  <a:pt x="49078" y="4281"/>
                </a:cubicBezTo>
                <a:cubicBezTo>
                  <a:pt x="48918" y="4275"/>
                  <a:pt x="49143" y="4343"/>
                  <a:pt x="49137" y="4281"/>
                </a:cubicBezTo>
                <a:close/>
                <a:moveTo>
                  <a:pt x="48903" y="4347"/>
                </a:moveTo>
                <a:cubicBezTo>
                  <a:pt x="48905" y="4333"/>
                  <a:pt x="48908" y="4321"/>
                  <a:pt x="48932" y="4325"/>
                </a:cubicBezTo>
                <a:cubicBezTo>
                  <a:pt x="48928" y="4298"/>
                  <a:pt x="48923" y="4273"/>
                  <a:pt x="48873" y="4281"/>
                </a:cubicBezTo>
                <a:cubicBezTo>
                  <a:pt x="48877" y="4306"/>
                  <a:pt x="48869" y="4344"/>
                  <a:pt x="48903" y="4347"/>
                </a:cubicBezTo>
                <a:close/>
                <a:moveTo>
                  <a:pt x="47438" y="4325"/>
                </a:moveTo>
                <a:cubicBezTo>
                  <a:pt x="47457" y="4325"/>
                  <a:pt x="47476" y="4325"/>
                  <a:pt x="47496" y="4325"/>
                </a:cubicBezTo>
                <a:cubicBezTo>
                  <a:pt x="47496" y="4311"/>
                  <a:pt x="47496" y="4296"/>
                  <a:pt x="47496" y="4281"/>
                </a:cubicBezTo>
                <a:cubicBezTo>
                  <a:pt x="47476" y="4281"/>
                  <a:pt x="47457" y="4281"/>
                  <a:pt x="47438" y="4281"/>
                </a:cubicBezTo>
                <a:cubicBezTo>
                  <a:pt x="47438" y="4296"/>
                  <a:pt x="47438" y="4311"/>
                  <a:pt x="47438" y="4325"/>
                </a:cubicBezTo>
                <a:close/>
                <a:moveTo>
                  <a:pt x="48522" y="4347"/>
                </a:moveTo>
                <a:cubicBezTo>
                  <a:pt x="48522" y="4318"/>
                  <a:pt x="48522" y="4288"/>
                  <a:pt x="48522" y="4258"/>
                </a:cubicBezTo>
                <a:cubicBezTo>
                  <a:pt x="48493" y="4258"/>
                  <a:pt x="48463" y="4258"/>
                  <a:pt x="48433" y="4258"/>
                </a:cubicBezTo>
                <a:cubicBezTo>
                  <a:pt x="48425" y="4317"/>
                  <a:pt x="48445" y="4354"/>
                  <a:pt x="48522" y="4347"/>
                </a:cubicBezTo>
                <a:close/>
                <a:moveTo>
                  <a:pt x="42543" y="4281"/>
                </a:moveTo>
                <a:cubicBezTo>
                  <a:pt x="42575" y="4246"/>
                  <a:pt x="42637" y="4235"/>
                  <a:pt x="42630" y="4171"/>
                </a:cubicBezTo>
                <a:cubicBezTo>
                  <a:pt x="42601" y="4171"/>
                  <a:pt x="42572" y="4171"/>
                  <a:pt x="42543" y="4171"/>
                </a:cubicBezTo>
                <a:cubicBezTo>
                  <a:pt x="42581" y="4225"/>
                  <a:pt x="42457" y="4262"/>
                  <a:pt x="42543" y="4281"/>
                </a:cubicBezTo>
                <a:close/>
                <a:moveTo>
                  <a:pt x="48669" y="3885"/>
                </a:moveTo>
                <a:cubicBezTo>
                  <a:pt x="48707" y="3914"/>
                  <a:pt x="48756" y="3899"/>
                  <a:pt x="48784" y="3863"/>
                </a:cubicBezTo>
                <a:cubicBezTo>
                  <a:pt x="48712" y="3860"/>
                  <a:pt x="48693" y="3821"/>
                  <a:pt x="48669" y="3885"/>
                </a:cubicBezTo>
                <a:close/>
                <a:moveTo>
                  <a:pt x="21175" y="3818"/>
                </a:moveTo>
                <a:cubicBezTo>
                  <a:pt x="21180" y="3792"/>
                  <a:pt x="21228" y="3768"/>
                  <a:pt x="21175" y="3753"/>
                </a:cubicBezTo>
                <a:cubicBezTo>
                  <a:pt x="21172" y="3779"/>
                  <a:pt x="21124" y="3803"/>
                  <a:pt x="21175" y="3818"/>
                </a:cubicBezTo>
                <a:close/>
                <a:moveTo>
                  <a:pt x="56669" y="3731"/>
                </a:moveTo>
                <a:cubicBezTo>
                  <a:pt x="56650" y="3731"/>
                  <a:pt x="56631" y="3731"/>
                  <a:pt x="56611" y="3731"/>
                </a:cubicBezTo>
                <a:cubicBezTo>
                  <a:pt x="56451" y="3725"/>
                  <a:pt x="56675" y="3792"/>
                  <a:pt x="56669" y="3731"/>
                </a:cubicBezTo>
                <a:close/>
                <a:moveTo>
                  <a:pt x="33779" y="3774"/>
                </a:moveTo>
                <a:cubicBezTo>
                  <a:pt x="33781" y="3761"/>
                  <a:pt x="33783" y="3749"/>
                  <a:pt x="33808" y="3753"/>
                </a:cubicBezTo>
                <a:cubicBezTo>
                  <a:pt x="33804" y="3726"/>
                  <a:pt x="33800" y="3701"/>
                  <a:pt x="33749" y="3708"/>
                </a:cubicBezTo>
                <a:cubicBezTo>
                  <a:pt x="33754" y="3734"/>
                  <a:pt x="33744" y="3771"/>
                  <a:pt x="33779" y="3774"/>
                </a:cubicBezTo>
                <a:close/>
                <a:moveTo>
                  <a:pt x="53182" y="3753"/>
                </a:moveTo>
                <a:cubicBezTo>
                  <a:pt x="53238" y="3743"/>
                  <a:pt x="53308" y="3744"/>
                  <a:pt x="53299" y="3687"/>
                </a:cubicBezTo>
                <a:cubicBezTo>
                  <a:pt x="53225" y="3683"/>
                  <a:pt x="53207" y="3720"/>
                  <a:pt x="53182" y="3753"/>
                </a:cubicBezTo>
                <a:close/>
                <a:moveTo>
                  <a:pt x="51570" y="3731"/>
                </a:moveTo>
                <a:cubicBezTo>
                  <a:pt x="51531" y="3731"/>
                  <a:pt x="51543" y="3692"/>
                  <a:pt x="51511" y="3687"/>
                </a:cubicBezTo>
                <a:cubicBezTo>
                  <a:pt x="51478" y="3732"/>
                  <a:pt x="51557" y="3792"/>
                  <a:pt x="51570" y="3731"/>
                </a:cubicBezTo>
                <a:close/>
                <a:moveTo>
                  <a:pt x="51393" y="3774"/>
                </a:moveTo>
                <a:cubicBezTo>
                  <a:pt x="51476" y="3810"/>
                  <a:pt x="51475" y="3680"/>
                  <a:pt x="51424" y="3687"/>
                </a:cubicBezTo>
                <a:cubicBezTo>
                  <a:pt x="51430" y="3728"/>
                  <a:pt x="51390" y="3735"/>
                  <a:pt x="51393" y="3774"/>
                </a:cubicBezTo>
                <a:close/>
                <a:moveTo>
                  <a:pt x="53798" y="3708"/>
                </a:moveTo>
                <a:cubicBezTo>
                  <a:pt x="53847" y="3710"/>
                  <a:pt x="53872" y="3692"/>
                  <a:pt x="53886" y="3665"/>
                </a:cubicBezTo>
                <a:cubicBezTo>
                  <a:pt x="53839" y="3666"/>
                  <a:pt x="53784" y="3662"/>
                  <a:pt x="53798" y="3708"/>
                </a:cubicBezTo>
                <a:close/>
                <a:moveTo>
                  <a:pt x="51950" y="3665"/>
                </a:moveTo>
                <a:cubicBezTo>
                  <a:pt x="51920" y="3792"/>
                  <a:pt x="52078" y="3674"/>
                  <a:pt x="51950" y="3665"/>
                </a:cubicBezTo>
                <a:close/>
                <a:moveTo>
                  <a:pt x="43656" y="3708"/>
                </a:moveTo>
                <a:cubicBezTo>
                  <a:pt x="43675" y="3708"/>
                  <a:pt x="43695" y="3708"/>
                  <a:pt x="43715" y="3708"/>
                </a:cubicBezTo>
                <a:cubicBezTo>
                  <a:pt x="43761" y="3654"/>
                  <a:pt x="43615" y="3644"/>
                  <a:pt x="43627" y="3687"/>
                </a:cubicBezTo>
                <a:cubicBezTo>
                  <a:pt x="43645" y="3687"/>
                  <a:pt x="43661" y="3691"/>
                  <a:pt x="43656" y="3708"/>
                </a:cubicBezTo>
                <a:close/>
                <a:moveTo>
                  <a:pt x="37296" y="3708"/>
                </a:moveTo>
                <a:cubicBezTo>
                  <a:pt x="37316" y="3723"/>
                  <a:pt x="37422" y="3703"/>
                  <a:pt x="37413" y="3687"/>
                </a:cubicBezTo>
                <a:cubicBezTo>
                  <a:pt x="37374" y="3646"/>
                  <a:pt x="37284" y="3699"/>
                  <a:pt x="37296" y="3708"/>
                </a:cubicBezTo>
                <a:close/>
                <a:moveTo>
                  <a:pt x="21117" y="3708"/>
                </a:moveTo>
                <a:cubicBezTo>
                  <a:pt x="21169" y="3704"/>
                  <a:pt x="21264" y="3731"/>
                  <a:pt x="21234" y="3665"/>
                </a:cubicBezTo>
                <a:cubicBezTo>
                  <a:pt x="21167" y="3659"/>
                  <a:pt x="21124" y="3669"/>
                  <a:pt x="21117" y="3708"/>
                </a:cubicBezTo>
                <a:close/>
                <a:moveTo>
                  <a:pt x="50427" y="3731"/>
                </a:moveTo>
                <a:cubicBezTo>
                  <a:pt x="50427" y="3687"/>
                  <a:pt x="50507" y="3703"/>
                  <a:pt x="50485" y="3642"/>
                </a:cubicBezTo>
                <a:cubicBezTo>
                  <a:pt x="50455" y="3642"/>
                  <a:pt x="50427" y="3642"/>
                  <a:pt x="50398" y="3642"/>
                </a:cubicBezTo>
                <a:cubicBezTo>
                  <a:pt x="50402" y="3676"/>
                  <a:pt x="50386" y="3723"/>
                  <a:pt x="50427" y="3731"/>
                </a:cubicBezTo>
                <a:close/>
                <a:moveTo>
                  <a:pt x="50164" y="3687"/>
                </a:moveTo>
                <a:cubicBezTo>
                  <a:pt x="50241" y="3686"/>
                  <a:pt x="50336" y="3699"/>
                  <a:pt x="50338" y="3642"/>
                </a:cubicBezTo>
                <a:cubicBezTo>
                  <a:pt x="50264" y="3646"/>
                  <a:pt x="50199" y="3655"/>
                  <a:pt x="50164" y="3687"/>
                </a:cubicBezTo>
                <a:close/>
                <a:moveTo>
                  <a:pt x="49635" y="3708"/>
                </a:moveTo>
                <a:cubicBezTo>
                  <a:pt x="49645" y="3671"/>
                  <a:pt x="49737" y="3737"/>
                  <a:pt x="49724" y="3642"/>
                </a:cubicBezTo>
                <a:cubicBezTo>
                  <a:pt x="49681" y="3654"/>
                  <a:pt x="49572" y="3617"/>
                  <a:pt x="49577" y="3665"/>
                </a:cubicBezTo>
                <a:cubicBezTo>
                  <a:pt x="49616" y="3665"/>
                  <a:pt x="49603" y="3703"/>
                  <a:pt x="49635" y="3708"/>
                </a:cubicBezTo>
                <a:close/>
                <a:moveTo>
                  <a:pt x="48023" y="3731"/>
                </a:moveTo>
                <a:cubicBezTo>
                  <a:pt x="48100" y="3737"/>
                  <a:pt x="48119" y="3700"/>
                  <a:pt x="48112" y="3642"/>
                </a:cubicBezTo>
                <a:cubicBezTo>
                  <a:pt x="48034" y="3636"/>
                  <a:pt x="48035" y="3689"/>
                  <a:pt x="48023" y="3731"/>
                </a:cubicBezTo>
                <a:close/>
                <a:moveTo>
                  <a:pt x="54999" y="3665"/>
                </a:moveTo>
                <a:cubicBezTo>
                  <a:pt x="55045" y="3663"/>
                  <a:pt x="55101" y="3668"/>
                  <a:pt x="55087" y="3621"/>
                </a:cubicBezTo>
                <a:cubicBezTo>
                  <a:pt x="55066" y="3621"/>
                  <a:pt x="55048" y="3621"/>
                  <a:pt x="55029" y="3621"/>
                </a:cubicBezTo>
                <a:cubicBezTo>
                  <a:pt x="55029" y="3642"/>
                  <a:pt x="55005" y="3647"/>
                  <a:pt x="54999" y="3665"/>
                </a:cubicBezTo>
                <a:close/>
                <a:moveTo>
                  <a:pt x="54823" y="3665"/>
                </a:moveTo>
                <a:cubicBezTo>
                  <a:pt x="54874" y="3666"/>
                  <a:pt x="54899" y="3648"/>
                  <a:pt x="54912" y="3621"/>
                </a:cubicBezTo>
                <a:cubicBezTo>
                  <a:pt x="54865" y="3623"/>
                  <a:pt x="54810" y="3618"/>
                  <a:pt x="54823" y="3665"/>
                </a:cubicBezTo>
                <a:close/>
                <a:moveTo>
                  <a:pt x="52595" y="3708"/>
                </a:moveTo>
                <a:cubicBezTo>
                  <a:pt x="52579" y="3708"/>
                  <a:pt x="52562" y="3726"/>
                  <a:pt x="52595" y="3731"/>
                </a:cubicBezTo>
                <a:cubicBezTo>
                  <a:pt x="52614" y="3687"/>
                  <a:pt x="52697" y="3637"/>
                  <a:pt x="52595" y="3621"/>
                </a:cubicBezTo>
                <a:cubicBezTo>
                  <a:pt x="52547" y="3664"/>
                  <a:pt x="52598" y="3649"/>
                  <a:pt x="52595" y="3708"/>
                </a:cubicBezTo>
                <a:close/>
                <a:moveTo>
                  <a:pt x="48873" y="3731"/>
                </a:moveTo>
                <a:cubicBezTo>
                  <a:pt x="48911" y="3678"/>
                  <a:pt x="48870" y="3689"/>
                  <a:pt x="48903" y="3621"/>
                </a:cubicBezTo>
                <a:cubicBezTo>
                  <a:pt x="48794" y="3599"/>
                  <a:pt x="48786" y="3729"/>
                  <a:pt x="48873" y="3731"/>
                </a:cubicBezTo>
                <a:close/>
                <a:moveTo>
                  <a:pt x="48639" y="3731"/>
                </a:moveTo>
                <a:cubicBezTo>
                  <a:pt x="48712" y="3779"/>
                  <a:pt x="48773" y="3684"/>
                  <a:pt x="48784" y="3621"/>
                </a:cubicBezTo>
                <a:cubicBezTo>
                  <a:pt x="48746" y="3621"/>
                  <a:pt x="48707" y="3621"/>
                  <a:pt x="48669" y="3621"/>
                </a:cubicBezTo>
                <a:cubicBezTo>
                  <a:pt x="48632" y="3692"/>
                  <a:pt x="48762" y="3638"/>
                  <a:pt x="48727" y="3708"/>
                </a:cubicBezTo>
                <a:cubicBezTo>
                  <a:pt x="48692" y="3712"/>
                  <a:pt x="48643" y="3705"/>
                  <a:pt x="48639" y="3731"/>
                </a:cubicBezTo>
                <a:close/>
                <a:moveTo>
                  <a:pt x="48522" y="3665"/>
                </a:moveTo>
                <a:cubicBezTo>
                  <a:pt x="48576" y="3644"/>
                  <a:pt x="48619" y="3731"/>
                  <a:pt x="48639" y="3665"/>
                </a:cubicBezTo>
                <a:cubicBezTo>
                  <a:pt x="48587" y="3646"/>
                  <a:pt x="48549" y="3592"/>
                  <a:pt x="48522" y="3665"/>
                </a:cubicBezTo>
                <a:close/>
                <a:moveTo>
                  <a:pt x="48493" y="3642"/>
                </a:moveTo>
                <a:cubicBezTo>
                  <a:pt x="48374" y="3565"/>
                  <a:pt x="48423" y="3714"/>
                  <a:pt x="48493" y="3642"/>
                </a:cubicBezTo>
                <a:close/>
                <a:moveTo>
                  <a:pt x="42513" y="3687"/>
                </a:moveTo>
                <a:cubicBezTo>
                  <a:pt x="42533" y="3687"/>
                  <a:pt x="42552" y="3687"/>
                  <a:pt x="42572" y="3687"/>
                </a:cubicBezTo>
                <a:cubicBezTo>
                  <a:pt x="42604" y="3654"/>
                  <a:pt x="42603" y="3634"/>
                  <a:pt x="42543" y="3621"/>
                </a:cubicBezTo>
                <a:cubicBezTo>
                  <a:pt x="42541" y="3649"/>
                  <a:pt x="42505" y="3651"/>
                  <a:pt x="42513" y="3687"/>
                </a:cubicBezTo>
                <a:close/>
                <a:moveTo>
                  <a:pt x="51277" y="3642"/>
                </a:moveTo>
                <a:cubicBezTo>
                  <a:pt x="51296" y="3642"/>
                  <a:pt x="51316" y="3642"/>
                  <a:pt x="51335" y="3642"/>
                </a:cubicBezTo>
                <a:cubicBezTo>
                  <a:pt x="51335" y="3627"/>
                  <a:pt x="51335" y="3613"/>
                  <a:pt x="51335" y="3599"/>
                </a:cubicBezTo>
                <a:cubicBezTo>
                  <a:pt x="51316" y="3599"/>
                  <a:pt x="51296" y="3599"/>
                  <a:pt x="51277" y="3599"/>
                </a:cubicBezTo>
                <a:cubicBezTo>
                  <a:pt x="51277" y="3613"/>
                  <a:pt x="51277" y="3627"/>
                  <a:pt x="51277" y="3642"/>
                </a:cubicBezTo>
                <a:close/>
                <a:moveTo>
                  <a:pt x="47701" y="3687"/>
                </a:moveTo>
                <a:cubicBezTo>
                  <a:pt x="47818" y="3668"/>
                  <a:pt x="47917" y="3719"/>
                  <a:pt x="47964" y="3687"/>
                </a:cubicBezTo>
                <a:cubicBezTo>
                  <a:pt x="47978" y="3618"/>
                  <a:pt x="47939" y="3589"/>
                  <a:pt x="47847" y="3599"/>
                </a:cubicBezTo>
                <a:cubicBezTo>
                  <a:pt x="47892" y="3698"/>
                  <a:pt x="47655" y="3587"/>
                  <a:pt x="47701" y="3687"/>
                </a:cubicBezTo>
                <a:close/>
                <a:moveTo>
                  <a:pt x="47525" y="3642"/>
                </a:moveTo>
                <a:cubicBezTo>
                  <a:pt x="47610" y="3629"/>
                  <a:pt x="47546" y="3676"/>
                  <a:pt x="47555" y="3687"/>
                </a:cubicBezTo>
                <a:cubicBezTo>
                  <a:pt x="47563" y="3699"/>
                  <a:pt x="47644" y="3687"/>
                  <a:pt x="47642" y="3708"/>
                </a:cubicBezTo>
                <a:cubicBezTo>
                  <a:pt x="47640" y="3671"/>
                  <a:pt x="47649" y="3640"/>
                  <a:pt x="47671" y="3621"/>
                </a:cubicBezTo>
                <a:cubicBezTo>
                  <a:pt x="47635" y="3590"/>
                  <a:pt x="47528" y="3587"/>
                  <a:pt x="47525" y="3642"/>
                </a:cubicBezTo>
                <a:close/>
                <a:moveTo>
                  <a:pt x="46733" y="3642"/>
                </a:moveTo>
                <a:cubicBezTo>
                  <a:pt x="46763" y="3657"/>
                  <a:pt x="46843" y="3656"/>
                  <a:pt x="46881" y="3621"/>
                </a:cubicBezTo>
                <a:cubicBezTo>
                  <a:pt x="46813" y="3577"/>
                  <a:pt x="46729" y="3640"/>
                  <a:pt x="46733" y="3642"/>
                </a:cubicBezTo>
                <a:close/>
                <a:moveTo>
                  <a:pt x="43245" y="3621"/>
                </a:moveTo>
                <a:cubicBezTo>
                  <a:pt x="43344" y="3687"/>
                  <a:pt x="43335" y="3539"/>
                  <a:pt x="43245" y="3621"/>
                </a:cubicBezTo>
                <a:close/>
                <a:moveTo>
                  <a:pt x="37501" y="3642"/>
                </a:moveTo>
                <a:cubicBezTo>
                  <a:pt x="37521" y="3642"/>
                  <a:pt x="37540" y="3642"/>
                  <a:pt x="37560" y="3642"/>
                </a:cubicBezTo>
                <a:cubicBezTo>
                  <a:pt x="37605" y="3589"/>
                  <a:pt x="37461" y="3578"/>
                  <a:pt x="37471" y="3621"/>
                </a:cubicBezTo>
                <a:cubicBezTo>
                  <a:pt x="37490" y="3622"/>
                  <a:pt x="37506" y="3624"/>
                  <a:pt x="37501" y="3642"/>
                </a:cubicBezTo>
                <a:close/>
                <a:moveTo>
                  <a:pt x="52273" y="3665"/>
                </a:moveTo>
                <a:cubicBezTo>
                  <a:pt x="52288" y="3686"/>
                  <a:pt x="52375" y="3700"/>
                  <a:pt x="52331" y="3753"/>
                </a:cubicBezTo>
                <a:cubicBezTo>
                  <a:pt x="52372" y="3753"/>
                  <a:pt x="52410" y="3753"/>
                  <a:pt x="52449" y="3753"/>
                </a:cubicBezTo>
                <a:cubicBezTo>
                  <a:pt x="52457" y="3710"/>
                  <a:pt x="52409" y="3709"/>
                  <a:pt x="52391" y="3687"/>
                </a:cubicBezTo>
                <a:cubicBezTo>
                  <a:pt x="52459" y="3681"/>
                  <a:pt x="52407" y="3590"/>
                  <a:pt x="52391" y="3577"/>
                </a:cubicBezTo>
                <a:cubicBezTo>
                  <a:pt x="52321" y="3609"/>
                  <a:pt x="52265" y="3569"/>
                  <a:pt x="52243" y="3599"/>
                </a:cubicBezTo>
                <a:cubicBezTo>
                  <a:pt x="52291" y="3597"/>
                  <a:pt x="52258" y="3639"/>
                  <a:pt x="52273" y="3665"/>
                </a:cubicBezTo>
                <a:close/>
                <a:moveTo>
                  <a:pt x="49489" y="3687"/>
                </a:moveTo>
                <a:cubicBezTo>
                  <a:pt x="49545" y="3653"/>
                  <a:pt x="49571" y="3607"/>
                  <a:pt x="49489" y="3577"/>
                </a:cubicBezTo>
                <a:cubicBezTo>
                  <a:pt x="49480" y="3622"/>
                  <a:pt x="49430" y="3635"/>
                  <a:pt x="49400" y="3665"/>
                </a:cubicBezTo>
                <a:cubicBezTo>
                  <a:pt x="49435" y="3668"/>
                  <a:pt x="49433" y="3699"/>
                  <a:pt x="49430" y="3731"/>
                </a:cubicBezTo>
                <a:cubicBezTo>
                  <a:pt x="49484" y="3710"/>
                  <a:pt x="49528" y="3797"/>
                  <a:pt x="49548" y="3731"/>
                </a:cubicBezTo>
                <a:cubicBezTo>
                  <a:pt x="49515" y="3726"/>
                  <a:pt x="49502" y="3706"/>
                  <a:pt x="49489" y="3687"/>
                </a:cubicBezTo>
                <a:close/>
                <a:moveTo>
                  <a:pt x="49137" y="3708"/>
                </a:moveTo>
                <a:cubicBezTo>
                  <a:pt x="49090" y="3647"/>
                  <a:pt x="49264" y="3648"/>
                  <a:pt x="49254" y="3687"/>
                </a:cubicBezTo>
                <a:cubicBezTo>
                  <a:pt x="49231" y="3692"/>
                  <a:pt x="49197" y="3687"/>
                  <a:pt x="49196" y="3708"/>
                </a:cubicBezTo>
                <a:cubicBezTo>
                  <a:pt x="49234" y="3738"/>
                  <a:pt x="49371" y="3747"/>
                  <a:pt x="49371" y="3687"/>
                </a:cubicBezTo>
                <a:cubicBezTo>
                  <a:pt x="49336" y="3682"/>
                  <a:pt x="49353" y="3662"/>
                  <a:pt x="49371" y="3642"/>
                </a:cubicBezTo>
                <a:cubicBezTo>
                  <a:pt x="49254" y="3631"/>
                  <a:pt x="49284" y="3631"/>
                  <a:pt x="49167" y="3642"/>
                </a:cubicBezTo>
                <a:cubicBezTo>
                  <a:pt x="49099" y="3610"/>
                  <a:pt x="49224" y="3573"/>
                  <a:pt x="49108" y="3577"/>
                </a:cubicBezTo>
                <a:cubicBezTo>
                  <a:pt x="49110" y="3651"/>
                  <a:pt x="49055" y="3671"/>
                  <a:pt x="49137" y="3708"/>
                </a:cubicBezTo>
                <a:close/>
                <a:moveTo>
                  <a:pt x="46910" y="3642"/>
                </a:moveTo>
                <a:cubicBezTo>
                  <a:pt x="46939" y="3642"/>
                  <a:pt x="46968" y="3642"/>
                  <a:pt x="46997" y="3642"/>
                </a:cubicBezTo>
                <a:cubicBezTo>
                  <a:pt x="46997" y="3621"/>
                  <a:pt x="46997" y="3599"/>
                  <a:pt x="46997" y="3577"/>
                </a:cubicBezTo>
                <a:cubicBezTo>
                  <a:pt x="46977" y="3577"/>
                  <a:pt x="46958" y="3577"/>
                  <a:pt x="46939" y="3577"/>
                </a:cubicBezTo>
                <a:cubicBezTo>
                  <a:pt x="46937" y="3605"/>
                  <a:pt x="46901" y="3607"/>
                  <a:pt x="46910" y="3642"/>
                </a:cubicBezTo>
                <a:close/>
                <a:moveTo>
                  <a:pt x="44389" y="3577"/>
                </a:moveTo>
                <a:cubicBezTo>
                  <a:pt x="44369" y="3577"/>
                  <a:pt x="44350" y="3577"/>
                  <a:pt x="44330" y="3577"/>
                </a:cubicBezTo>
                <a:cubicBezTo>
                  <a:pt x="44170" y="3570"/>
                  <a:pt x="44395" y="3639"/>
                  <a:pt x="44389" y="3577"/>
                </a:cubicBezTo>
                <a:close/>
                <a:moveTo>
                  <a:pt x="43011" y="3621"/>
                </a:moveTo>
                <a:cubicBezTo>
                  <a:pt x="42969" y="3597"/>
                  <a:pt x="43081" y="3604"/>
                  <a:pt x="43129" y="3621"/>
                </a:cubicBezTo>
                <a:cubicBezTo>
                  <a:pt x="43137" y="3533"/>
                  <a:pt x="42911" y="3563"/>
                  <a:pt x="43011" y="3621"/>
                </a:cubicBezTo>
                <a:close/>
                <a:moveTo>
                  <a:pt x="41312" y="3621"/>
                </a:moveTo>
                <a:cubicBezTo>
                  <a:pt x="41273" y="3620"/>
                  <a:pt x="41284" y="3582"/>
                  <a:pt x="41253" y="3577"/>
                </a:cubicBezTo>
                <a:cubicBezTo>
                  <a:pt x="41219" y="3622"/>
                  <a:pt x="41299" y="3681"/>
                  <a:pt x="41312" y="3621"/>
                </a:cubicBezTo>
                <a:close/>
                <a:moveTo>
                  <a:pt x="36827" y="3642"/>
                </a:moveTo>
                <a:cubicBezTo>
                  <a:pt x="36833" y="3642"/>
                  <a:pt x="36836" y="3572"/>
                  <a:pt x="36856" y="3577"/>
                </a:cubicBezTo>
                <a:cubicBezTo>
                  <a:pt x="36754" y="3565"/>
                  <a:pt x="36784" y="3649"/>
                  <a:pt x="36827" y="3642"/>
                </a:cubicBezTo>
                <a:close/>
                <a:moveTo>
                  <a:pt x="36065" y="3642"/>
                </a:moveTo>
                <a:cubicBezTo>
                  <a:pt x="36132" y="3649"/>
                  <a:pt x="36175" y="3637"/>
                  <a:pt x="36183" y="3599"/>
                </a:cubicBezTo>
                <a:cubicBezTo>
                  <a:pt x="36139" y="3564"/>
                  <a:pt x="36051" y="3574"/>
                  <a:pt x="36065" y="3642"/>
                </a:cubicBezTo>
                <a:close/>
                <a:moveTo>
                  <a:pt x="53417" y="3599"/>
                </a:moveTo>
                <a:cubicBezTo>
                  <a:pt x="53437" y="3599"/>
                  <a:pt x="53455" y="3599"/>
                  <a:pt x="53474" y="3599"/>
                </a:cubicBezTo>
                <a:cubicBezTo>
                  <a:pt x="53474" y="3584"/>
                  <a:pt x="53474" y="3569"/>
                  <a:pt x="53474" y="3555"/>
                </a:cubicBezTo>
                <a:cubicBezTo>
                  <a:pt x="53455" y="3555"/>
                  <a:pt x="53437" y="3555"/>
                  <a:pt x="53417" y="3555"/>
                </a:cubicBezTo>
                <a:cubicBezTo>
                  <a:pt x="53417" y="3569"/>
                  <a:pt x="53417" y="3584"/>
                  <a:pt x="53417" y="3599"/>
                </a:cubicBezTo>
                <a:close/>
                <a:moveTo>
                  <a:pt x="46147" y="3599"/>
                </a:moveTo>
                <a:cubicBezTo>
                  <a:pt x="46189" y="3607"/>
                  <a:pt x="46197" y="3624"/>
                  <a:pt x="46235" y="3599"/>
                </a:cubicBezTo>
                <a:cubicBezTo>
                  <a:pt x="46235" y="3621"/>
                  <a:pt x="46235" y="3642"/>
                  <a:pt x="46235" y="3665"/>
                </a:cubicBezTo>
                <a:cubicBezTo>
                  <a:pt x="46293" y="3681"/>
                  <a:pt x="46275" y="3632"/>
                  <a:pt x="46294" y="3621"/>
                </a:cubicBezTo>
                <a:cubicBezTo>
                  <a:pt x="46311" y="3609"/>
                  <a:pt x="46357" y="3624"/>
                  <a:pt x="46353" y="3599"/>
                </a:cubicBezTo>
                <a:cubicBezTo>
                  <a:pt x="46283" y="3563"/>
                  <a:pt x="46213" y="3545"/>
                  <a:pt x="46147" y="3599"/>
                </a:cubicBezTo>
                <a:close/>
                <a:moveTo>
                  <a:pt x="41957" y="3599"/>
                </a:moveTo>
                <a:cubicBezTo>
                  <a:pt x="41991" y="3601"/>
                  <a:pt x="41997" y="3605"/>
                  <a:pt x="42015" y="3621"/>
                </a:cubicBezTo>
                <a:cubicBezTo>
                  <a:pt x="42029" y="3634"/>
                  <a:pt x="42053" y="3599"/>
                  <a:pt x="42044" y="3599"/>
                </a:cubicBezTo>
                <a:cubicBezTo>
                  <a:pt x="42148" y="3605"/>
                  <a:pt x="42138" y="3621"/>
                  <a:pt x="42161" y="3599"/>
                </a:cubicBezTo>
                <a:cubicBezTo>
                  <a:pt x="42190" y="3572"/>
                  <a:pt x="42309" y="3616"/>
                  <a:pt x="42279" y="3555"/>
                </a:cubicBezTo>
                <a:cubicBezTo>
                  <a:pt x="42158" y="3604"/>
                  <a:pt x="42059" y="3557"/>
                  <a:pt x="41986" y="3555"/>
                </a:cubicBezTo>
                <a:cubicBezTo>
                  <a:pt x="41904" y="3553"/>
                  <a:pt x="41817" y="3582"/>
                  <a:pt x="41750" y="3555"/>
                </a:cubicBezTo>
                <a:cubicBezTo>
                  <a:pt x="41744" y="3634"/>
                  <a:pt x="41885" y="3593"/>
                  <a:pt x="41957" y="3599"/>
                </a:cubicBezTo>
                <a:close/>
                <a:moveTo>
                  <a:pt x="41575" y="3642"/>
                </a:moveTo>
                <a:cubicBezTo>
                  <a:pt x="41667" y="3653"/>
                  <a:pt x="41658" y="3587"/>
                  <a:pt x="41693" y="3555"/>
                </a:cubicBezTo>
                <a:cubicBezTo>
                  <a:pt x="41663" y="3555"/>
                  <a:pt x="41634" y="3555"/>
                  <a:pt x="41604" y="3555"/>
                </a:cubicBezTo>
                <a:cubicBezTo>
                  <a:pt x="41606" y="3593"/>
                  <a:pt x="41598" y="3623"/>
                  <a:pt x="41575" y="3642"/>
                </a:cubicBezTo>
                <a:close/>
                <a:moveTo>
                  <a:pt x="40725" y="3555"/>
                </a:moveTo>
                <a:cubicBezTo>
                  <a:pt x="40703" y="3542"/>
                  <a:pt x="40671" y="3574"/>
                  <a:pt x="40667" y="3577"/>
                </a:cubicBezTo>
                <a:cubicBezTo>
                  <a:pt x="40568" y="3651"/>
                  <a:pt x="40793" y="3596"/>
                  <a:pt x="40725" y="3555"/>
                </a:cubicBezTo>
                <a:close/>
                <a:moveTo>
                  <a:pt x="39201" y="3599"/>
                </a:moveTo>
                <a:cubicBezTo>
                  <a:pt x="39274" y="3614"/>
                  <a:pt x="39322" y="3620"/>
                  <a:pt x="39377" y="3577"/>
                </a:cubicBezTo>
                <a:cubicBezTo>
                  <a:pt x="39346" y="3551"/>
                  <a:pt x="39242" y="3569"/>
                  <a:pt x="39201" y="3599"/>
                </a:cubicBezTo>
                <a:close/>
                <a:moveTo>
                  <a:pt x="36621" y="3621"/>
                </a:moveTo>
                <a:cubicBezTo>
                  <a:pt x="36662" y="3627"/>
                  <a:pt x="36678" y="3651"/>
                  <a:pt x="36739" y="3642"/>
                </a:cubicBezTo>
                <a:cubicBezTo>
                  <a:pt x="36747" y="3585"/>
                  <a:pt x="36729" y="3548"/>
                  <a:pt x="36651" y="3555"/>
                </a:cubicBezTo>
                <a:cubicBezTo>
                  <a:pt x="36652" y="3585"/>
                  <a:pt x="36638" y="3604"/>
                  <a:pt x="36621" y="3621"/>
                </a:cubicBezTo>
                <a:close/>
                <a:moveTo>
                  <a:pt x="56406" y="3621"/>
                </a:moveTo>
                <a:cubicBezTo>
                  <a:pt x="56406" y="3620"/>
                  <a:pt x="56486" y="3612"/>
                  <a:pt x="56465" y="3599"/>
                </a:cubicBezTo>
                <a:cubicBezTo>
                  <a:pt x="56453" y="3592"/>
                  <a:pt x="56420" y="3602"/>
                  <a:pt x="56406" y="3599"/>
                </a:cubicBezTo>
                <a:cubicBezTo>
                  <a:pt x="56402" y="3597"/>
                  <a:pt x="56408" y="3579"/>
                  <a:pt x="56406" y="3577"/>
                </a:cubicBezTo>
                <a:cubicBezTo>
                  <a:pt x="56397" y="3569"/>
                  <a:pt x="56356" y="3584"/>
                  <a:pt x="56348" y="3577"/>
                </a:cubicBezTo>
                <a:cubicBezTo>
                  <a:pt x="56333" y="3566"/>
                  <a:pt x="56353" y="3529"/>
                  <a:pt x="56318" y="3533"/>
                </a:cubicBezTo>
                <a:cubicBezTo>
                  <a:pt x="56282" y="3602"/>
                  <a:pt x="56232" y="3536"/>
                  <a:pt x="56172" y="3599"/>
                </a:cubicBezTo>
                <a:cubicBezTo>
                  <a:pt x="56131" y="3592"/>
                  <a:pt x="56116" y="3568"/>
                  <a:pt x="56054" y="3577"/>
                </a:cubicBezTo>
                <a:cubicBezTo>
                  <a:pt x="56041" y="3602"/>
                  <a:pt x="56023" y="3626"/>
                  <a:pt x="55995" y="3642"/>
                </a:cubicBezTo>
                <a:cubicBezTo>
                  <a:pt x="55978" y="3622"/>
                  <a:pt x="55968" y="3585"/>
                  <a:pt x="55936" y="3577"/>
                </a:cubicBezTo>
                <a:cubicBezTo>
                  <a:pt x="55953" y="3581"/>
                  <a:pt x="55916" y="3620"/>
                  <a:pt x="55908" y="3621"/>
                </a:cubicBezTo>
                <a:cubicBezTo>
                  <a:pt x="55869" y="3625"/>
                  <a:pt x="55881" y="3578"/>
                  <a:pt x="55849" y="3577"/>
                </a:cubicBezTo>
                <a:cubicBezTo>
                  <a:pt x="55839" y="3607"/>
                  <a:pt x="55807" y="3619"/>
                  <a:pt x="55819" y="3665"/>
                </a:cubicBezTo>
                <a:cubicBezTo>
                  <a:pt x="55893" y="3662"/>
                  <a:pt x="55911" y="3623"/>
                  <a:pt x="55936" y="3687"/>
                </a:cubicBezTo>
                <a:cubicBezTo>
                  <a:pt x="55948" y="3725"/>
                  <a:pt x="55893" y="3743"/>
                  <a:pt x="55936" y="3753"/>
                </a:cubicBezTo>
                <a:cubicBezTo>
                  <a:pt x="55942" y="3735"/>
                  <a:pt x="55962" y="3727"/>
                  <a:pt x="55995" y="3731"/>
                </a:cubicBezTo>
                <a:cubicBezTo>
                  <a:pt x="56001" y="3705"/>
                  <a:pt x="55990" y="3668"/>
                  <a:pt x="56024" y="3665"/>
                </a:cubicBezTo>
                <a:cubicBezTo>
                  <a:pt x="56028" y="3743"/>
                  <a:pt x="56121" y="3618"/>
                  <a:pt x="56113" y="3687"/>
                </a:cubicBezTo>
                <a:cubicBezTo>
                  <a:pt x="56116" y="3747"/>
                  <a:pt x="56065" y="3731"/>
                  <a:pt x="56113" y="3774"/>
                </a:cubicBezTo>
                <a:cubicBezTo>
                  <a:pt x="56170" y="3782"/>
                  <a:pt x="56170" y="3745"/>
                  <a:pt x="56200" y="3731"/>
                </a:cubicBezTo>
                <a:cubicBezTo>
                  <a:pt x="56242" y="3736"/>
                  <a:pt x="56250" y="3767"/>
                  <a:pt x="56288" y="3774"/>
                </a:cubicBezTo>
                <a:cubicBezTo>
                  <a:pt x="56330" y="3747"/>
                  <a:pt x="56302" y="3666"/>
                  <a:pt x="56377" y="3665"/>
                </a:cubicBezTo>
                <a:cubicBezTo>
                  <a:pt x="56462" y="3669"/>
                  <a:pt x="56525" y="3659"/>
                  <a:pt x="56553" y="3621"/>
                </a:cubicBezTo>
                <a:cubicBezTo>
                  <a:pt x="56494" y="3616"/>
                  <a:pt x="56378" y="3660"/>
                  <a:pt x="56406" y="3621"/>
                </a:cubicBezTo>
                <a:close/>
                <a:moveTo>
                  <a:pt x="49840" y="3599"/>
                </a:moveTo>
                <a:cubicBezTo>
                  <a:pt x="49860" y="3599"/>
                  <a:pt x="49879" y="3599"/>
                  <a:pt x="49899" y="3599"/>
                </a:cubicBezTo>
                <a:cubicBezTo>
                  <a:pt x="49901" y="3570"/>
                  <a:pt x="49937" y="3568"/>
                  <a:pt x="49928" y="3533"/>
                </a:cubicBezTo>
                <a:cubicBezTo>
                  <a:pt x="49899" y="3533"/>
                  <a:pt x="49870" y="3533"/>
                  <a:pt x="49840" y="3533"/>
                </a:cubicBezTo>
                <a:cubicBezTo>
                  <a:pt x="49840" y="3555"/>
                  <a:pt x="49840" y="3577"/>
                  <a:pt x="49840" y="3599"/>
                </a:cubicBezTo>
                <a:close/>
                <a:moveTo>
                  <a:pt x="47203" y="3533"/>
                </a:moveTo>
                <a:cubicBezTo>
                  <a:pt x="47183" y="3533"/>
                  <a:pt x="47163" y="3533"/>
                  <a:pt x="47144" y="3533"/>
                </a:cubicBezTo>
                <a:cubicBezTo>
                  <a:pt x="47121" y="3538"/>
                  <a:pt x="47086" y="3533"/>
                  <a:pt x="47085" y="3555"/>
                </a:cubicBezTo>
                <a:cubicBezTo>
                  <a:pt x="47129" y="3551"/>
                  <a:pt x="47193" y="3562"/>
                  <a:pt x="47203" y="3533"/>
                </a:cubicBezTo>
                <a:close/>
                <a:moveTo>
                  <a:pt x="43539" y="3577"/>
                </a:moveTo>
                <a:cubicBezTo>
                  <a:pt x="43584" y="3511"/>
                  <a:pt x="43388" y="3519"/>
                  <a:pt x="43392" y="3555"/>
                </a:cubicBezTo>
                <a:cubicBezTo>
                  <a:pt x="43461" y="3548"/>
                  <a:pt x="43505" y="3559"/>
                  <a:pt x="43539" y="3577"/>
                </a:cubicBezTo>
                <a:close/>
                <a:moveTo>
                  <a:pt x="42337" y="3599"/>
                </a:moveTo>
                <a:cubicBezTo>
                  <a:pt x="42431" y="3580"/>
                  <a:pt x="42448" y="3618"/>
                  <a:pt x="42484" y="3642"/>
                </a:cubicBezTo>
                <a:cubicBezTo>
                  <a:pt x="42479" y="3609"/>
                  <a:pt x="42494" y="3562"/>
                  <a:pt x="42454" y="3555"/>
                </a:cubicBezTo>
                <a:cubicBezTo>
                  <a:pt x="42438" y="3619"/>
                  <a:pt x="42409" y="3521"/>
                  <a:pt x="42366" y="3533"/>
                </a:cubicBezTo>
                <a:cubicBezTo>
                  <a:pt x="42367" y="3563"/>
                  <a:pt x="42352" y="3581"/>
                  <a:pt x="42337" y="3599"/>
                </a:cubicBezTo>
                <a:close/>
                <a:moveTo>
                  <a:pt x="38234" y="3577"/>
                </a:moveTo>
                <a:cubicBezTo>
                  <a:pt x="38216" y="3575"/>
                  <a:pt x="38199" y="3574"/>
                  <a:pt x="38205" y="3555"/>
                </a:cubicBezTo>
                <a:cubicBezTo>
                  <a:pt x="38221" y="3555"/>
                  <a:pt x="38238" y="3537"/>
                  <a:pt x="38205" y="3533"/>
                </a:cubicBezTo>
                <a:cubicBezTo>
                  <a:pt x="38146" y="3553"/>
                  <a:pt x="38197" y="3644"/>
                  <a:pt x="38234" y="3577"/>
                </a:cubicBezTo>
                <a:close/>
                <a:moveTo>
                  <a:pt x="34658" y="3577"/>
                </a:moveTo>
                <a:cubicBezTo>
                  <a:pt x="34544" y="3590"/>
                  <a:pt x="34805" y="3599"/>
                  <a:pt x="34717" y="3533"/>
                </a:cubicBezTo>
                <a:cubicBezTo>
                  <a:pt x="34693" y="3515"/>
                  <a:pt x="34690" y="3574"/>
                  <a:pt x="34687" y="3577"/>
                </a:cubicBezTo>
                <a:cubicBezTo>
                  <a:pt x="34684" y="3580"/>
                  <a:pt x="34663" y="3577"/>
                  <a:pt x="34658" y="3577"/>
                </a:cubicBezTo>
                <a:close/>
                <a:moveTo>
                  <a:pt x="28591" y="3642"/>
                </a:moveTo>
                <a:cubicBezTo>
                  <a:pt x="28597" y="3626"/>
                  <a:pt x="28615" y="3617"/>
                  <a:pt x="28650" y="3621"/>
                </a:cubicBezTo>
                <a:cubicBezTo>
                  <a:pt x="28658" y="3570"/>
                  <a:pt x="28642" y="3538"/>
                  <a:pt x="28591" y="3533"/>
                </a:cubicBezTo>
                <a:cubicBezTo>
                  <a:pt x="28574" y="3547"/>
                  <a:pt x="28522" y="3637"/>
                  <a:pt x="28591" y="3642"/>
                </a:cubicBezTo>
                <a:close/>
                <a:moveTo>
                  <a:pt x="49019" y="3621"/>
                </a:moveTo>
                <a:cubicBezTo>
                  <a:pt x="49019" y="3621"/>
                  <a:pt x="48962" y="3638"/>
                  <a:pt x="48962" y="3642"/>
                </a:cubicBezTo>
                <a:cubicBezTo>
                  <a:pt x="48959" y="3659"/>
                  <a:pt x="48992" y="3669"/>
                  <a:pt x="49019" y="3665"/>
                </a:cubicBezTo>
                <a:cubicBezTo>
                  <a:pt x="49088" y="3639"/>
                  <a:pt x="49040" y="3520"/>
                  <a:pt x="48991" y="3511"/>
                </a:cubicBezTo>
                <a:cubicBezTo>
                  <a:pt x="48957" y="3566"/>
                  <a:pt x="49021" y="3574"/>
                  <a:pt x="49019" y="3621"/>
                </a:cubicBezTo>
                <a:close/>
                <a:moveTo>
                  <a:pt x="46704" y="3687"/>
                </a:moveTo>
                <a:cubicBezTo>
                  <a:pt x="46674" y="3665"/>
                  <a:pt x="46645" y="3643"/>
                  <a:pt x="46616" y="3621"/>
                </a:cubicBezTo>
                <a:cubicBezTo>
                  <a:pt x="46651" y="3609"/>
                  <a:pt x="46683" y="3597"/>
                  <a:pt x="46704" y="3577"/>
                </a:cubicBezTo>
                <a:cubicBezTo>
                  <a:pt x="46595" y="3601"/>
                  <a:pt x="46658" y="3494"/>
                  <a:pt x="46558" y="3511"/>
                </a:cubicBezTo>
                <a:cubicBezTo>
                  <a:pt x="46556" y="3541"/>
                  <a:pt x="46571" y="3559"/>
                  <a:pt x="46587" y="3577"/>
                </a:cubicBezTo>
                <a:cubicBezTo>
                  <a:pt x="46564" y="3582"/>
                  <a:pt x="46530" y="3577"/>
                  <a:pt x="46529" y="3599"/>
                </a:cubicBezTo>
                <a:cubicBezTo>
                  <a:pt x="46600" y="3605"/>
                  <a:pt x="46645" y="3744"/>
                  <a:pt x="46704" y="3687"/>
                </a:cubicBezTo>
                <a:close/>
                <a:moveTo>
                  <a:pt x="42543" y="3599"/>
                </a:moveTo>
                <a:cubicBezTo>
                  <a:pt x="42638" y="3619"/>
                  <a:pt x="42754" y="3611"/>
                  <a:pt x="42894" y="3642"/>
                </a:cubicBezTo>
                <a:cubicBezTo>
                  <a:pt x="42920" y="3625"/>
                  <a:pt x="43024" y="3508"/>
                  <a:pt x="42894" y="3511"/>
                </a:cubicBezTo>
                <a:cubicBezTo>
                  <a:pt x="42887" y="3623"/>
                  <a:pt x="42618" y="3538"/>
                  <a:pt x="42543" y="3599"/>
                </a:cubicBezTo>
                <a:close/>
                <a:moveTo>
                  <a:pt x="41575" y="3599"/>
                </a:moveTo>
                <a:cubicBezTo>
                  <a:pt x="41571" y="3558"/>
                  <a:pt x="41556" y="3526"/>
                  <a:pt x="41516" y="3511"/>
                </a:cubicBezTo>
                <a:cubicBezTo>
                  <a:pt x="41485" y="3532"/>
                  <a:pt x="41507" y="3592"/>
                  <a:pt x="41429" y="3577"/>
                </a:cubicBezTo>
                <a:cubicBezTo>
                  <a:pt x="41429" y="3565"/>
                  <a:pt x="41405" y="3551"/>
                  <a:pt x="41399" y="3577"/>
                </a:cubicBezTo>
                <a:cubicBezTo>
                  <a:pt x="41434" y="3602"/>
                  <a:pt x="41502" y="3602"/>
                  <a:pt x="41575" y="3599"/>
                </a:cubicBezTo>
                <a:close/>
                <a:moveTo>
                  <a:pt x="49694" y="3511"/>
                </a:moveTo>
                <a:cubicBezTo>
                  <a:pt x="49694" y="3526"/>
                  <a:pt x="49694" y="3540"/>
                  <a:pt x="49694" y="3555"/>
                </a:cubicBezTo>
                <a:cubicBezTo>
                  <a:pt x="49766" y="3589"/>
                  <a:pt x="49781" y="3480"/>
                  <a:pt x="49724" y="3488"/>
                </a:cubicBezTo>
                <a:cubicBezTo>
                  <a:pt x="49721" y="3502"/>
                  <a:pt x="49719" y="3515"/>
                  <a:pt x="49694" y="3511"/>
                </a:cubicBezTo>
                <a:close/>
                <a:moveTo>
                  <a:pt x="48756" y="3533"/>
                </a:moveTo>
                <a:cubicBezTo>
                  <a:pt x="48790" y="3529"/>
                  <a:pt x="48839" y="3538"/>
                  <a:pt x="48844" y="3511"/>
                </a:cubicBezTo>
                <a:cubicBezTo>
                  <a:pt x="48755" y="3527"/>
                  <a:pt x="48758" y="3472"/>
                  <a:pt x="48669" y="3488"/>
                </a:cubicBezTo>
                <a:cubicBezTo>
                  <a:pt x="48645" y="3574"/>
                  <a:pt x="48692" y="3541"/>
                  <a:pt x="48756" y="3533"/>
                </a:cubicBezTo>
                <a:close/>
                <a:moveTo>
                  <a:pt x="35567" y="3555"/>
                </a:moveTo>
                <a:cubicBezTo>
                  <a:pt x="35596" y="3555"/>
                  <a:pt x="35625" y="3555"/>
                  <a:pt x="35654" y="3555"/>
                </a:cubicBezTo>
                <a:cubicBezTo>
                  <a:pt x="35656" y="3517"/>
                  <a:pt x="35632" y="3499"/>
                  <a:pt x="35596" y="3488"/>
                </a:cubicBezTo>
                <a:cubicBezTo>
                  <a:pt x="35597" y="3519"/>
                  <a:pt x="35583" y="3537"/>
                  <a:pt x="35567" y="3555"/>
                </a:cubicBezTo>
                <a:close/>
                <a:moveTo>
                  <a:pt x="46762" y="3445"/>
                </a:moveTo>
                <a:cubicBezTo>
                  <a:pt x="46732" y="3572"/>
                  <a:pt x="46890" y="3454"/>
                  <a:pt x="46762" y="3445"/>
                </a:cubicBezTo>
                <a:close/>
                <a:moveTo>
                  <a:pt x="46411" y="3533"/>
                </a:moveTo>
                <a:cubicBezTo>
                  <a:pt x="46398" y="3491"/>
                  <a:pt x="46502" y="3438"/>
                  <a:pt x="46383" y="3445"/>
                </a:cubicBezTo>
                <a:cubicBezTo>
                  <a:pt x="46387" y="3478"/>
                  <a:pt x="46372" y="3526"/>
                  <a:pt x="46411" y="3533"/>
                </a:cubicBezTo>
                <a:close/>
                <a:moveTo>
                  <a:pt x="46235" y="3488"/>
                </a:moveTo>
                <a:cubicBezTo>
                  <a:pt x="46286" y="3490"/>
                  <a:pt x="46311" y="3472"/>
                  <a:pt x="46323" y="3445"/>
                </a:cubicBezTo>
                <a:cubicBezTo>
                  <a:pt x="46277" y="3446"/>
                  <a:pt x="46221" y="3442"/>
                  <a:pt x="46235" y="3488"/>
                </a:cubicBezTo>
                <a:close/>
                <a:moveTo>
                  <a:pt x="36710" y="3467"/>
                </a:moveTo>
                <a:cubicBezTo>
                  <a:pt x="36729" y="3467"/>
                  <a:pt x="36749" y="3467"/>
                  <a:pt x="36769" y="3467"/>
                </a:cubicBezTo>
                <a:cubicBezTo>
                  <a:pt x="36769" y="3452"/>
                  <a:pt x="36769" y="3437"/>
                  <a:pt x="36769" y="3422"/>
                </a:cubicBezTo>
                <a:cubicBezTo>
                  <a:pt x="36749" y="3422"/>
                  <a:pt x="36729" y="3422"/>
                  <a:pt x="36710" y="3422"/>
                </a:cubicBezTo>
                <a:cubicBezTo>
                  <a:pt x="36710" y="3437"/>
                  <a:pt x="36710" y="3452"/>
                  <a:pt x="36710" y="3467"/>
                </a:cubicBezTo>
                <a:close/>
                <a:moveTo>
                  <a:pt x="35596" y="3467"/>
                </a:moveTo>
                <a:cubicBezTo>
                  <a:pt x="35616" y="3467"/>
                  <a:pt x="35635" y="3467"/>
                  <a:pt x="35654" y="3467"/>
                </a:cubicBezTo>
                <a:cubicBezTo>
                  <a:pt x="35700" y="3412"/>
                  <a:pt x="35555" y="3402"/>
                  <a:pt x="35567" y="3445"/>
                </a:cubicBezTo>
                <a:cubicBezTo>
                  <a:pt x="35584" y="3446"/>
                  <a:pt x="35601" y="3448"/>
                  <a:pt x="35596" y="3467"/>
                </a:cubicBezTo>
                <a:close/>
                <a:moveTo>
                  <a:pt x="31111" y="3445"/>
                </a:moveTo>
                <a:cubicBezTo>
                  <a:pt x="30893" y="3361"/>
                  <a:pt x="31074" y="3529"/>
                  <a:pt x="31111" y="3445"/>
                </a:cubicBezTo>
                <a:close/>
                <a:moveTo>
                  <a:pt x="41399" y="3445"/>
                </a:moveTo>
                <a:cubicBezTo>
                  <a:pt x="41370" y="3445"/>
                  <a:pt x="41341" y="3445"/>
                  <a:pt x="41312" y="3445"/>
                </a:cubicBezTo>
                <a:cubicBezTo>
                  <a:pt x="41312" y="3474"/>
                  <a:pt x="41312" y="3503"/>
                  <a:pt x="41312" y="3533"/>
                </a:cubicBezTo>
                <a:cubicBezTo>
                  <a:pt x="41364" y="3535"/>
                  <a:pt x="41380" y="3511"/>
                  <a:pt x="41370" y="3467"/>
                </a:cubicBezTo>
                <a:cubicBezTo>
                  <a:pt x="41493" y="3501"/>
                  <a:pt x="41402" y="3332"/>
                  <a:pt x="41370" y="3422"/>
                </a:cubicBezTo>
                <a:cubicBezTo>
                  <a:pt x="41388" y="3424"/>
                  <a:pt x="41405" y="3426"/>
                  <a:pt x="41399" y="3445"/>
                </a:cubicBezTo>
                <a:close/>
                <a:moveTo>
                  <a:pt x="39171" y="3445"/>
                </a:moveTo>
                <a:cubicBezTo>
                  <a:pt x="39191" y="3445"/>
                  <a:pt x="39211" y="3445"/>
                  <a:pt x="39230" y="3445"/>
                </a:cubicBezTo>
                <a:cubicBezTo>
                  <a:pt x="39230" y="3430"/>
                  <a:pt x="39230" y="3415"/>
                  <a:pt x="39230" y="3401"/>
                </a:cubicBezTo>
                <a:cubicBezTo>
                  <a:pt x="39211" y="3401"/>
                  <a:pt x="39191" y="3401"/>
                  <a:pt x="39171" y="3401"/>
                </a:cubicBezTo>
                <a:cubicBezTo>
                  <a:pt x="39171" y="3415"/>
                  <a:pt x="39171" y="3430"/>
                  <a:pt x="39171" y="3445"/>
                </a:cubicBezTo>
                <a:close/>
                <a:moveTo>
                  <a:pt x="38146" y="3445"/>
                </a:moveTo>
                <a:cubicBezTo>
                  <a:pt x="38168" y="3449"/>
                  <a:pt x="38204" y="3445"/>
                  <a:pt x="38205" y="3467"/>
                </a:cubicBezTo>
                <a:cubicBezTo>
                  <a:pt x="38158" y="3464"/>
                  <a:pt x="38202" y="3514"/>
                  <a:pt x="38234" y="3511"/>
                </a:cubicBezTo>
                <a:cubicBezTo>
                  <a:pt x="38221" y="3512"/>
                  <a:pt x="38295" y="3464"/>
                  <a:pt x="38292" y="3467"/>
                </a:cubicBezTo>
                <a:cubicBezTo>
                  <a:pt x="38311" y="3448"/>
                  <a:pt x="38335" y="3412"/>
                  <a:pt x="38292" y="3401"/>
                </a:cubicBezTo>
                <a:cubicBezTo>
                  <a:pt x="38306" y="3461"/>
                  <a:pt x="38133" y="3383"/>
                  <a:pt x="38146" y="3445"/>
                </a:cubicBezTo>
                <a:close/>
                <a:moveTo>
                  <a:pt x="37677" y="3467"/>
                </a:moveTo>
                <a:cubicBezTo>
                  <a:pt x="37763" y="3434"/>
                  <a:pt x="37786" y="3491"/>
                  <a:pt x="37824" y="3422"/>
                </a:cubicBezTo>
                <a:cubicBezTo>
                  <a:pt x="37783" y="3424"/>
                  <a:pt x="37759" y="3412"/>
                  <a:pt x="37735" y="3401"/>
                </a:cubicBezTo>
                <a:cubicBezTo>
                  <a:pt x="37729" y="3432"/>
                  <a:pt x="37687" y="3437"/>
                  <a:pt x="37677" y="3467"/>
                </a:cubicBezTo>
                <a:close/>
                <a:moveTo>
                  <a:pt x="23022" y="3467"/>
                </a:moveTo>
                <a:cubicBezTo>
                  <a:pt x="23024" y="3453"/>
                  <a:pt x="23026" y="3440"/>
                  <a:pt x="23051" y="3445"/>
                </a:cubicBezTo>
                <a:cubicBezTo>
                  <a:pt x="23048" y="3418"/>
                  <a:pt x="23042" y="3392"/>
                  <a:pt x="22993" y="3401"/>
                </a:cubicBezTo>
                <a:cubicBezTo>
                  <a:pt x="22997" y="3427"/>
                  <a:pt x="22988" y="3463"/>
                  <a:pt x="23022" y="3467"/>
                </a:cubicBezTo>
                <a:close/>
                <a:moveTo>
                  <a:pt x="42689" y="3422"/>
                </a:moveTo>
                <a:cubicBezTo>
                  <a:pt x="42726" y="3451"/>
                  <a:pt x="42883" y="3389"/>
                  <a:pt x="42777" y="3379"/>
                </a:cubicBezTo>
                <a:cubicBezTo>
                  <a:pt x="42778" y="3379"/>
                  <a:pt x="42777" y="3401"/>
                  <a:pt x="42777" y="3401"/>
                </a:cubicBezTo>
                <a:cubicBezTo>
                  <a:pt x="42763" y="3401"/>
                  <a:pt x="42667" y="3407"/>
                  <a:pt x="42689" y="3422"/>
                </a:cubicBezTo>
                <a:close/>
                <a:moveTo>
                  <a:pt x="7693" y="3445"/>
                </a:moveTo>
                <a:cubicBezTo>
                  <a:pt x="7748" y="3442"/>
                  <a:pt x="7791" y="3430"/>
                  <a:pt x="7810" y="3401"/>
                </a:cubicBezTo>
                <a:cubicBezTo>
                  <a:pt x="7776" y="3373"/>
                  <a:pt x="7688" y="3383"/>
                  <a:pt x="7693" y="3445"/>
                </a:cubicBezTo>
                <a:close/>
                <a:moveTo>
                  <a:pt x="8455" y="3379"/>
                </a:moveTo>
                <a:cubicBezTo>
                  <a:pt x="8448" y="3385"/>
                  <a:pt x="8407" y="3376"/>
                  <a:pt x="8396" y="3379"/>
                </a:cubicBezTo>
                <a:cubicBezTo>
                  <a:pt x="8354" y="3391"/>
                  <a:pt x="8343" y="3398"/>
                  <a:pt x="8279" y="3401"/>
                </a:cubicBezTo>
                <a:cubicBezTo>
                  <a:pt x="8214" y="3403"/>
                  <a:pt x="8240" y="3463"/>
                  <a:pt x="8162" y="3445"/>
                </a:cubicBezTo>
                <a:cubicBezTo>
                  <a:pt x="8097" y="3427"/>
                  <a:pt x="8048" y="3398"/>
                  <a:pt x="7957" y="3401"/>
                </a:cubicBezTo>
                <a:cubicBezTo>
                  <a:pt x="7919" y="3455"/>
                  <a:pt x="8012" y="3448"/>
                  <a:pt x="8045" y="3467"/>
                </a:cubicBezTo>
                <a:cubicBezTo>
                  <a:pt x="8066" y="3479"/>
                  <a:pt x="8066" y="3509"/>
                  <a:pt x="8103" y="3511"/>
                </a:cubicBezTo>
                <a:cubicBezTo>
                  <a:pt x="8154" y="3512"/>
                  <a:pt x="8201" y="3542"/>
                  <a:pt x="8279" y="3555"/>
                </a:cubicBezTo>
                <a:cubicBezTo>
                  <a:pt x="8333" y="3563"/>
                  <a:pt x="8404" y="3574"/>
                  <a:pt x="8455" y="3577"/>
                </a:cubicBezTo>
                <a:cubicBezTo>
                  <a:pt x="8515" y="3570"/>
                  <a:pt x="8462" y="3479"/>
                  <a:pt x="8543" y="3488"/>
                </a:cubicBezTo>
                <a:cubicBezTo>
                  <a:pt x="8674" y="3539"/>
                  <a:pt x="8996" y="3574"/>
                  <a:pt x="9012" y="3422"/>
                </a:cubicBezTo>
                <a:cubicBezTo>
                  <a:pt x="8914" y="3392"/>
                  <a:pt x="8542" y="3298"/>
                  <a:pt x="8455" y="3379"/>
                </a:cubicBezTo>
                <a:close/>
                <a:moveTo>
                  <a:pt x="35538" y="3379"/>
                </a:moveTo>
                <a:cubicBezTo>
                  <a:pt x="35588" y="3379"/>
                  <a:pt x="35612" y="3361"/>
                  <a:pt x="35625" y="3335"/>
                </a:cubicBezTo>
                <a:cubicBezTo>
                  <a:pt x="35580" y="3337"/>
                  <a:pt x="35524" y="3331"/>
                  <a:pt x="35538" y="3379"/>
                </a:cubicBezTo>
                <a:close/>
                <a:moveTo>
                  <a:pt x="41575" y="3401"/>
                </a:moveTo>
                <a:cubicBezTo>
                  <a:pt x="41575" y="3400"/>
                  <a:pt x="41603" y="3401"/>
                  <a:pt x="41604" y="3401"/>
                </a:cubicBezTo>
                <a:cubicBezTo>
                  <a:pt x="41624" y="3386"/>
                  <a:pt x="41578" y="3380"/>
                  <a:pt x="41575" y="3379"/>
                </a:cubicBezTo>
                <a:cubicBezTo>
                  <a:pt x="41579" y="3380"/>
                  <a:pt x="41556" y="3290"/>
                  <a:pt x="41546" y="3313"/>
                </a:cubicBezTo>
                <a:cubicBezTo>
                  <a:pt x="41519" y="3368"/>
                  <a:pt x="41582" y="3436"/>
                  <a:pt x="41575" y="3422"/>
                </a:cubicBezTo>
                <a:cubicBezTo>
                  <a:pt x="41619" y="3518"/>
                  <a:pt x="41577" y="3412"/>
                  <a:pt x="41575" y="3401"/>
                </a:cubicBezTo>
                <a:close/>
                <a:moveTo>
                  <a:pt x="40285" y="3313"/>
                </a:moveTo>
                <a:cubicBezTo>
                  <a:pt x="40314" y="3313"/>
                  <a:pt x="40344" y="3313"/>
                  <a:pt x="40373" y="3313"/>
                </a:cubicBezTo>
                <a:cubicBezTo>
                  <a:pt x="40377" y="3272"/>
                  <a:pt x="40345" y="3260"/>
                  <a:pt x="40285" y="3268"/>
                </a:cubicBezTo>
                <a:cubicBezTo>
                  <a:pt x="40285" y="3283"/>
                  <a:pt x="40285" y="3298"/>
                  <a:pt x="40285" y="3313"/>
                </a:cubicBezTo>
                <a:close/>
                <a:moveTo>
                  <a:pt x="53474" y="3290"/>
                </a:moveTo>
                <a:cubicBezTo>
                  <a:pt x="53495" y="3290"/>
                  <a:pt x="53514" y="3290"/>
                  <a:pt x="53534" y="3290"/>
                </a:cubicBezTo>
                <a:cubicBezTo>
                  <a:pt x="53579" y="3236"/>
                  <a:pt x="53435" y="3226"/>
                  <a:pt x="53446" y="3268"/>
                </a:cubicBezTo>
                <a:cubicBezTo>
                  <a:pt x="53464" y="3269"/>
                  <a:pt x="53480" y="3271"/>
                  <a:pt x="53474" y="3290"/>
                </a:cubicBezTo>
                <a:close/>
                <a:moveTo>
                  <a:pt x="52860" y="3224"/>
                </a:moveTo>
                <a:cubicBezTo>
                  <a:pt x="52840" y="3224"/>
                  <a:pt x="52820" y="3224"/>
                  <a:pt x="52800" y="3224"/>
                </a:cubicBezTo>
                <a:cubicBezTo>
                  <a:pt x="52640" y="3218"/>
                  <a:pt x="52866" y="3287"/>
                  <a:pt x="52860" y="3224"/>
                </a:cubicBezTo>
                <a:close/>
                <a:moveTo>
                  <a:pt x="52595" y="3268"/>
                </a:moveTo>
                <a:cubicBezTo>
                  <a:pt x="52619" y="3286"/>
                  <a:pt x="52754" y="3262"/>
                  <a:pt x="52655" y="3224"/>
                </a:cubicBezTo>
                <a:cubicBezTo>
                  <a:pt x="52668" y="3242"/>
                  <a:pt x="52583" y="3259"/>
                  <a:pt x="52595" y="3268"/>
                </a:cubicBezTo>
                <a:close/>
                <a:moveTo>
                  <a:pt x="37033" y="3290"/>
                </a:moveTo>
                <a:cubicBezTo>
                  <a:pt x="37061" y="3290"/>
                  <a:pt x="37090" y="3290"/>
                  <a:pt x="37120" y="3290"/>
                </a:cubicBezTo>
                <a:cubicBezTo>
                  <a:pt x="37118" y="3260"/>
                  <a:pt x="37134" y="3242"/>
                  <a:pt x="37149" y="3224"/>
                </a:cubicBezTo>
                <a:cubicBezTo>
                  <a:pt x="37110" y="3224"/>
                  <a:pt x="37071" y="3224"/>
                  <a:pt x="37033" y="3224"/>
                </a:cubicBezTo>
                <a:cubicBezTo>
                  <a:pt x="37033" y="3247"/>
                  <a:pt x="37033" y="3268"/>
                  <a:pt x="37033" y="3290"/>
                </a:cubicBezTo>
                <a:close/>
                <a:moveTo>
                  <a:pt x="6081" y="3290"/>
                </a:moveTo>
                <a:cubicBezTo>
                  <a:pt x="5989" y="3260"/>
                  <a:pt x="5854" y="3283"/>
                  <a:pt x="5788" y="3335"/>
                </a:cubicBezTo>
                <a:cubicBezTo>
                  <a:pt x="6022" y="3337"/>
                  <a:pt x="6227" y="3446"/>
                  <a:pt x="6462" y="3379"/>
                </a:cubicBezTo>
                <a:cubicBezTo>
                  <a:pt x="6551" y="3407"/>
                  <a:pt x="6631" y="3442"/>
                  <a:pt x="6725" y="3467"/>
                </a:cubicBezTo>
                <a:cubicBezTo>
                  <a:pt x="6819" y="3470"/>
                  <a:pt x="6824" y="3408"/>
                  <a:pt x="6931" y="3422"/>
                </a:cubicBezTo>
                <a:cubicBezTo>
                  <a:pt x="6947" y="3378"/>
                  <a:pt x="6897" y="3394"/>
                  <a:pt x="6872" y="3379"/>
                </a:cubicBezTo>
                <a:cubicBezTo>
                  <a:pt x="6863" y="3373"/>
                  <a:pt x="6880" y="3343"/>
                  <a:pt x="6872" y="3335"/>
                </a:cubicBezTo>
                <a:cubicBezTo>
                  <a:pt x="6850" y="3311"/>
                  <a:pt x="6801" y="3278"/>
                  <a:pt x="6785" y="3247"/>
                </a:cubicBezTo>
                <a:cubicBezTo>
                  <a:pt x="6523" y="3229"/>
                  <a:pt x="6254" y="3277"/>
                  <a:pt x="6140" y="3247"/>
                </a:cubicBezTo>
                <a:cubicBezTo>
                  <a:pt x="6138" y="3233"/>
                  <a:pt x="6135" y="3220"/>
                  <a:pt x="6110" y="3224"/>
                </a:cubicBezTo>
                <a:cubicBezTo>
                  <a:pt x="6108" y="3253"/>
                  <a:pt x="6072" y="3255"/>
                  <a:pt x="6081" y="3290"/>
                </a:cubicBezTo>
                <a:close/>
                <a:moveTo>
                  <a:pt x="51452" y="3268"/>
                </a:moveTo>
                <a:cubicBezTo>
                  <a:pt x="51479" y="3265"/>
                  <a:pt x="51468" y="3146"/>
                  <a:pt x="51424" y="3224"/>
                </a:cubicBezTo>
                <a:cubicBezTo>
                  <a:pt x="51416" y="3238"/>
                  <a:pt x="51435" y="3271"/>
                  <a:pt x="51452" y="3268"/>
                </a:cubicBezTo>
                <a:close/>
                <a:moveTo>
                  <a:pt x="48784" y="3268"/>
                </a:moveTo>
                <a:cubicBezTo>
                  <a:pt x="48788" y="3233"/>
                  <a:pt x="48860" y="3251"/>
                  <a:pt x="48844" y="3202"/>
                </a:cubicBezTo>
                <a:cubicBezTo>
                  <a:pt x="48815" y="3202"/>
                  <a:pt x="48784" y="3202"/>
                  <a:pt x="48756" y="3202"/>
                </a:cubicBezTo>
                <a:cubicBezTo>
                  <a:pt x="48761" y="3228"/>
                  <a:pt x="48750" y="3265"/>
                  <a:pt x="48784" y="3268"/>
                </a:cubicBezTo>
                <a:close/>
                <a:moveTo>
                  <a:pt x="31639" y="3335"/>
                </a:moveTo>
                <a:cubicBezTo>
                  <a:pt x="31755" y="3338"/>
                  <a:pt x="31708" y="3291"/>
                  <a:pt x="31698" y="3247"/>
                </a:cubicBezTo>
                <a:cubicBezTo>
                  <a:pt x="31698" y="3248"/>
                  <a:pt x="31732" y="3243"/>
                  <a:pt x="31727" y="3224"/>
                </a:cubicBezTo>
                <a:cubicBezTo>
                  <a:pt x="31726" y="3221"/>
                  <a:pt x="31670" y="3209"/>
                  <a:pt x="31668" y="3202"/>
                </a:cubicBezTo>
                <a:cubicBezTo>
                  <a:pt x="31690" y="3269"/>
                  <a:pt x="31638" y="3283"/>
                  <a:pt x="31639" y="3335"/>
                </a:cubicBezTo>
                <a:close/>
                <a:moveTo>
                  <a:pt x="53768" y="3224"/>
                </a:moveTo>
                <a:cubicBezTo>
                  <a:pt x="53788" y="3224"/>
                  <a:pt x="53808" y="3224"/>
                  <a:pt x="53827" y="3224"/>
                </a:cubicBezTo>
                <a:cubicBezTo>
                  <a:pt x="53827" y="3209"/>
                  <a:pt x="53827" y="3195"/>
                  <a:pt x="53827" y="3181"/>
                </a:cubicBezTo>
                <a:cubicBezTo>
                  <a:pt x="53808" y="3181"/>
                  <a:pt x="53788" y="3181"/>
                  <a:pt x="53768" y="3181"/>
                </a:cubicBezTo>
                <a:cubicBezTo>
                  <a:pt x="53768" y="3195"/>
                  <a:pt x="53768" y="3209"/>
                  <a:pt x="53768" y="3224"/>
                </a:cubicBezTo>
                <a:close/>
                <a:moveTo>
                  <a:pt x="51775" y="3202"/>
                </a:moveTo>
                <a:cubicBezTo>
                  <a:pt x="51773" y="3202"/>
                  <a:pt x="51776" y="3182"/>
                  <a:pt x="51775" y="3181"/>
                </a:cubicBezTo>
                <a:cubicBezTo>
                  <a:pt x="51738" y="3146"/>
                  <a:pt x="51633" y="3211"/>
                  <a:pt x="51657" y="3224"/>
                </a:cubicBezTo>
                <a:cubicBezTo>
                  <a:pt x="51735" y="3224"/>
                  <a:pt x="51732" y="3286"/>
                  <a:pt x="51775" y="3313"/>
                </a:cubicBezTo>
                <a:cubicBezTo>
                  <a:pt x="51813" y="3256"/>
                  <a:pt x="51836" y="3243"/>
                  <a:pt x="51921" y="3268"/>
                </a:cubicBezTo>
                <a:cubicBezTo>
                  <a:pt x="51968" y="3182"/>
                  <a:pt x="51833" y="3208"/>
                  <a:pt x="51775" y="3202"/>
                </a:cubicBezTo>
                <a:close/>
                <a:moveTo>
                  <a:pt x="48493" y="3202"/>
                </a:moveTo>
                <a:cubicBezTo>
                  <a:pt x="48681" y="3251"/>
                  <a:pt x="48571" y="3123"/>
                  <a:pt x="48493" y="3202"/>
                </a:cubicBezTo>
                <a:close/>
                <a:moveTo>
                  <a:pt x="48433" y="3181"/>
                </a:moveTo>
                <a:cubicBezTo>
                  <a:pt x="48414" y="3181"/>
                  <a:pt x="48394" y="3181"/>
                  <a:pt x="48375" y="3181"/>
                </a:cubicBezTo>
                <a:cubicBezTo>
                  <a:pt x="48352" y="3186"/>
                  <a:pt x="48317" y="3181"/>
                  <a:pt x="48316" y="3202"/>
                </a:cubicBezTo>
                <a:cubicBezTo>
                  <a:pt x="48360" y="3199"/>
                  <a:pt x="48424" y="3210"/>
                  <a:pt x="48433" y="3181"/>
                </a:cubicBezTo>
                <a:close/>
                <a:moveTo>
                  <a:pt x="47319" y="3224"/>
                </a:moveTo>
                <a:cubicBezTo>
                  <a:pt x="47360" y="3223"/>
                  <a:pt x="47384" y="3235"/>
                  <a:pt x="47408" y="3247"/>
                </a:cubicBezTo>
                <a:cubicBezTo>
                  <a:pt x="47408" y="3224"/>
                  <a:pt x="47408" y="3202"/>
                  <a:pt x="47408" y="3181"/>
                </a:cubicBezTo>
                <a:cubicBezTo>
                  <a:pt x="47388" y="3181"/>
                  <a:pt x="47368" y="3181"/>
                  <a:pt x="47349" y="3181"/>
                </a:cubicBezTo>
                <a:cubicBezTo>
                  <a:pt x="47349" y="3202"/>
                  <a:pt x="47325" y="3206"/>
                  <a:pt x="47319" y="3224"/>
                </a:cubicBezTo>
                <a:close/>
                <a:moveTo>
                  <a:pt x="32577" y="3224"/>
                </a:moveTo>
                <a:cubicBezTo>
                  <a:pt x="32596" y="3224"/>
                  <a:pt x="32617" y="3224"/>
                  <a:pt x="32636" y="3224"/>
                </a:cubicBezTo>
                <a:cubicBezTo>
                  <a:pt x="32636" y="3209"/>
                  <a:pt x="32636" y="3195"/>
                  <a:pt x="32636" y="3181"/>
                </a:cubicBezTo>
                <a:cubicBezTo>
                  <a:pt x="32617" y="3181"/>
                  <a:pt x="32596" y="3181"/>
                  <a:pt x="32577" y="3181"/>
                </a:cubicBezTo>
                <a:cubicBezTo>
                  <a:pt x="32577" y="3195"/>
                  <a:pt x="32577" y="3209"/>
                  <a:pt x="32577" y="3224"/>
                </a:cubicBezTo>
                <a:close/>
                <a:moveTo>
                  <a:pt x="30701" y="3224"/>
                </a:moveTo>
                <a:cubicBezTo>
                  <a:pt x="30756" y="3221"/>
                  <a:pt x="30799" y="3209"/>
                  <a:pt x="30819" y="3181"/>
                </a:cubicBezTo>
                <a:cubicBezTo>
                  <a:pt x="30767" y="3186"/>
                  <a:pt x="30671" y="3158"/>
                  <a:pt x="30701" y="3224"/>
                </a:cubicBezTo>
                <a:close/>
                <a:moveTo>
                  <a:pt x="43803" y="3202"/>
                </a:moveTo>
                <a:cubicBezTo>
                  <a:pt x="43822" y="3202"/>
                  <a:pt x="43842" y="3202"/>
                  <a:pt x="43861" y="3202"/>
                </a:cubicBezTo>
                <a:cubicBezTo>
                  <a:pt x="43861" y="3187"/>
                  <a:pt x="43861" y="3173"/>
                  <a:pt x="43861" y="3158"/>
                </a:cubicBezTo>
                <a:cubicBezTo>
                  <a:pt x="43842" y="3158"/>
                  <a:pt x="43822" y="3158"/>
                  <a:pt x="43803" y="3158"/>
                </a:cubicBezTo>
                <a:cubicBezTo>
                  <a:pt x="43803" y="3173"/>
                  <a:pt x="43803" y="3187"/>
                  <a:pt x="43803" y="3202"/>
                </a:cubicBezTo>
                <a:close/>
                <a:moveTo>
                  <a:pt x="24869" y="3202"/>
                </a:moveTo>
                <a:cubicBezTo>
                  <a:pt x="24912" y="3199"/>
                  <a:pt x="24977" y="3210"/>
                  <a:pt x="24986" y="3181"/>
                </a:cubicBezTo>
                <a:cubicBezTo>
                  <a:pt x="24947" y="3152"/>
                  <a:pt x="24877" y="3151"/>
                  <a:pt x="24869" y="3202"/>
                </a:cubicBezTo>
                <a:close/>
                <a:moveTo>
                  <a:pt x="38439" y="3202"/>
                </a:moveTo>
                <a:cubicBezTo>
                  <a:pt x="38422" y="3118"/>
                  <a:pt x="38371" y="3288"/>
                  <a:pt x="38439" y="3268"/>
                </a:cubicBezTo>
                <a:cubicBezTo>
                  <a:pt x="38477" y="3209"/>
                  <a:pt x="38486" y="3164"/>
                  <a:pt x="38586" y="3202"/>
                </a:cubicBezTo>
                <a:cubicBezTo>
                  <a:pt x="38595" y="3144"/>
                  <a:pt x="38524" y="3146"/>
                  <a:pt x="38469" y="3136"/>
                </a:cubicBezTo>
                <a:cubicBezTo>
                  <a:pt x="38464" y="3162"/>
                  <a:pt x="38474" y="3199"/>
                  <a:pt x="38439" y="3202"/>
                </a:cubicBezTo>
                <a:close/>
                <a:moveTo>
                  <a:pt x="37355" y="3181"/>
                </a:moveTo>
                <a:cubicBezTo>
                  <a:pt x="37351" y="3235"/>
                  <a:pt x="37402" y="3262"/>
                  <a:pt x="37413" y="3268"/>
                </a:cubicBezTo>
                <a:cubicBezTo>
                  <a:pt x="37437" y="3283"/>
                  <a:pt x="37393" y="3359"/>
                  <a:pt x="37471" y="3335"/>
                </a:cubicBezTo>
                <a:cubicBezTo>
                  <a:pt x="37493" y="3244"/>
                  <a:pt x="37440" y="3095"/>
                  <a:pt x="37355" y="3158"/>
                </a:cubicBezTo>
                <a:cubicBezTo>
                  <a:pt x="37371" y="3158"/>
                  <a:pt x="37388" y="3176"/>
                  <a:pt x="37355" y="3181"/>
                </a:cubicBezTo>
                <a:close/>
                <a:moveTo>
                  <a:pt x="49137" y="3158"/>
                </a:moveTo>
                <a:cubicBezTo>
                  <a:pt x="49220" y="3141"/>
                  <a:pt x="49213" y="3189"/>
                  <a:pt x="49284" y="3181"/>
                </a:cubicBezTo>
                <a:cubicBezTo>
                  <a:pt x="49296" y="3112"/>
                  <a:pt x="49143" y="3091"/>
                  <a:pt x="49137" y="3158"/>
                </a:cubicBezTo>
                <a:close/>
                <a:moveTo>
                  <a:pt x="46235" y="3136"/>
                </a:moveTo>
                <a:cubicBezTo>
                  <a:pt x="46179" y="3142"/>
                  <a:pt x="46171" y="3112"/>
                  <a:pt x="46118" y="3115"/>
                </a:cubicBezTo>
                <a:cubicBezTo>
                  <a:pt x="46111" y="3179"/>
                  <a:pt x="46231" y="3199"/>
                  <a:pt x="46235" y="3136"/>
                </a:cubicBezTo>
                <a:close/>
                <a:moveTo>
                  <a:pt x="32020" y="3115"/>
                </a:moveTo>
                <a:cubicBezTo>
                  <a:pt x="32001" y="3115"/>
                  <a:pt x="31981" y="3115"/>
                  <a:pt x="31961" y="3115"/>
                </a:cubicBezTo>
                <a:cubicBezTo>
                  <a:pt x="31801" y="3108"/>
                  <a:pt x="32026" y="3176"/>
                  <a:pt x="32020" y="3115"/>
                </a:cubicBezTo>
                <a:close/>
                <a:moveTo>
                  <a:pt x="31170" y="3115"/>
                </a:moveTo>
                <a:cubicBezTo>
                  <a:pt x="31151" y="3115"/>
                  <a:pt x="31131" y="3115"/>
                  <a:pt x="31111" y="3115"/>
                </a:cubicBezTo>
                <a:cubicBezTo>
                  <a:pt x="31111" y="3129"/>
                  <a:pt x="31111" y="3144"/>
                  <a:pt x="31111" y="3158"/>
                </a:cubicBezTo>
                <a:cubicBezTo>
                  <a:pt x="31131" y="3158"/>
                  <a:pt x="31151" y="3158"/>
                  <a:pt x="31170" y="3158"/>
                </a:cubicBezTo>
                <a:cubicBezTo>
                  <a:pt x="31170" y="3144"/>
                  <a:pt x="31170" y="3129"/>
                  <a:pt x="31170" y="3115"/>
                </a:cubicBezTo>
                <a:close/>
                <a:moveTo>
                  <a:pt x="31082" y="3290"/>
                </a:moveTo>
                <a:cubicBezTo>
                  <a:pt x="31216" y="3310"/>
                  <a:pt x="31201" y="3218"/>
                  <a:pt x="31229" y="3158"/>
                </a:cubicBezTo>
                <a:cubicBezTo>
                  <a:pt x="31114" y="3153"/>
                  <a:pt x="31123" y="3240"/>
                  <a:pt x="31082" y="3290"/>
                </a:cubicBezTo>
                <a:close/>
                <a:moveTo>
                  <a:pt x="30555" y="3158"/>
                </a:moveTo>
                <a:cubicBezTo>
                  <a:pt x="30601" y="3156"/>
                  <a:pt x="30656" y="3161"/>
                  <a:pt x="30643" y="3115"/>
                </a:cubicBezTo>
                <a:cubicBezTo>
                  <a:pt x="30623" y="3115"/>
                  <a:pt x="30604" y="3115"/>
                  <a:pt x="30584" y="3115"/>
                </a:cubicBezTo>
                <a:cubicBezTo>
                  <a:pt x="30584" y="3136"/>
                  <a:pt x="30560" y="3141"/>
                  <a:pt x="30555" y="3158"/>
                </a:cubicBezTo>
                <a:close/>
                <a:moveTo>
                  <a:pt x="18801" y="3136"/>
                </a:moveTo>
                <a:cubicBezTo>
                  <a:pt x="18784" y="3130"/>
                  <a:pt x="18689" y="3082"/>
                  <a:pt x="18685" y="3136"/>
                </a:cubicBezTo>
                <a:cubicBezTo>
                  <a:pt x="18739" y="3115"/>
                  <a:pt x="18782" y="3202"/>
                  <a:pt x="18801" y="3136"/>
                </a:cubicBezTo>
                <a:close/>
                <a:moveTo>
                  <a:pt x="41722" y="3136"/>
                </a:moveTo>
                <a:cubicBezTo>
                  <a:pt x="41741" y="3136"/>
                  <a:pt x="41760" y="3136"/>
                  <a:pt x="41780" y="3136"/>
                </a:cubicBezTo>
                <a:cubicBezTo>
                  <a:pt x="41780" y="3122"/>
                  <a:pt x="41780" y="3107"/>
                  <a:pt x="41780" y="3092"/>
                </a:cubicBezTo>
                <a:cubicBezTo>
                  <a:pt x="41760" y="3092"/>
                  <a:pt x="41741" y="3092"/>
                  <a:pt x="41722" y="3092"/>
                </a:cubicBezTo>
                <a:cubicBezTo>
                  <a:pt x="41722" y="3107"/>
                  <a:pt x="41722" y="3122"/>
                  <a:pt x="41722" y="3136"/>
                </a:cubicBezTo>
                <a:close/>
                <a:moveTo>
                  <a:pt x="32752" y="3136"/>
                </a:moveTo>
                <a:cubicBezTo>
                  <a:pt x="32793" y="3136"/>
                  <a:pt x="32817" y="3146"/>
                  <a:pt x="32841" y="3158"/>
                </a:cubicBezTo>
                <a:cubicBezTo>
                  <a:pt x="32841" y="3136"/>
                  <a:pt x="32841" y="3115"/>
                  <a:pt x="32841" y="3092"/>
                </a:cubicBezTo>
                <a:cubicBezTo>
                  <a:pt x="32821" y="3092"/>
                  <a:pt x="32802" y="3092"/>
                  <a:pt x="32782" y="3092"/>
                </a:cubicBezTo>
                <a:cubicBezTo>
                  <a:pt x="32782" y="3115"/>
                  <a:pt x="32758" y="3118"/>
                  <a:pt x="32752" y="3136"/>
                </a:cubicBezTo>
                <a:close/>
                <a:moveTo>
                  <a:pt x="32402" y="3158"/>
                </a:moveTo>
                <a:cubicBezTo>
                  <a:pt x="32289" y="3162"/>
                  <a:pt x="32391" y="3141"/>
                  <a:pt x="32372" y="3092"/>
                </a:cubicBezTo>
                <a:cubicBezTo>
                  <a:pt x="32307" y="3088"/>
                  <a:pt x="32278" y="3110"/>
                  <a:pt x="32284" y="3158"/>
                </a:cubicBezTo>
                <a:cubicBezTo>
                  <a:pt x="32338" y="3137"/>
                  <a:pt x="32382" y="3224"/>
                  <a:pt x="32402" y="3158"/>
                </a:cubicBezTo>
                <a:close/>
                <a:moveTo>
                  <a:pt x="28239" y="3136"/>
                </a:moveTo>
                <a:cubicBezTo>
                  <a:pt x="28307" y="3144"/>
                  <a:pt x="28365" y="3184"/>
                  <a:pt x="28385" y="3115"/>
                </a:cubicBezTo>
                <a:cubicBezTo>
                  <a:pt x="28348" y="3084"/>
                  <a:pt x="28242" y="3080"/>
                  <a:pt x="28239" y="3136"/>
                </a:cubicBezTo>
                <a:close/>
                <a:moveTo>
                  <a:pt x="22436" y="3136"/>
                </a:moveTo>
                <a:cubicBezTo>
                  <a:pt x="22455" y="3136"/>
                  <a:pt x="22475" y="3136"/>
                  <a:pt x="22495" y="3136"/>
                </a:cubicBezTo>
                <a:cubicBezTo>
                  <a:pt x="22495" y="3122"/>
                  <a:pt x="22495" y="3107"/>
                  <a:pt x="22495" y="3092"/>
                </a:cubicBezTo>
                <a:cubicBezTo>
                  <a:pt x="22475" y="3092"/>
                  <a:pt x="22455" y="3092"/>
                  <a:pt x="22436" y="3092"/>
                </a:cubicBezTo>
                <a:cubicBezTo>
                  <a:pt x="22436" y="3107"/>
                  <a:pt x="22436" y="3122"/>
                  <a:pt x="22436" y="3136"/>
                </a:cubicBezTo>
                <a:close/>
                <a:moveTo>
                  <a:pt x="54179" y="3115"/>
                </a:moveTo>
                <a:cubicBezTo>
                  <a:pt x="54208" y="3115"/>
                  <a:pt x="54236" y="3115"/>
                  <a:pt x="54266" y="3115"/>
                </a:cubicBezTo>
                <a:cubicBezTo>
                  <a:pt x="54270" y="3075"/>
                  <a:pt x="54236" y="3062"/>
                  <a:pt x="54179" y="3070"/>
                </a:cubicBezTo>
                <a:cubicBezTo>
                  <a:pt x="54179" y="3085"/>
                  <a:pt x="54179" y="3100"/>
                  <a:pt x="54179" y="3115"/>
                </a:cubicBezTo>
                <a:close/>
                <a:moveTo>
                  <a:pt x="45766" y="3115"/>
                </a:moveTo>
                <a:cubicBezTo>
                  <a:pt x="45792" y="3063"/>
                  <a:pt x="45618" y="3064"/>
                  <a:pt x="45708" y="3092"/>
                </a:cubicBezTo>
                <a:cubicBezTo>
                  <a:pt x="45749" y="3091"/>
                  <a:pt x="45741" y="3157"/>
                  <a:pt x="45766" y="3115"/>
                </a:cubicBezTo>
                <a:close/>
                <a:moveTo>
                  <a:pt x="45180" y="3115"/>
                </a:moveTo>
                <a:cubicBezTo>
                  <a:pt x="45210" y="3115"/>
                  <a:pt x="45238" y="3115"/>
                  <a:pt x="45267" y="3115"/>
                </a:cubicBezTo>
                <a:cubicBezTo>
                  <a:pt x="45272" y="3075"/>
                  <a:pt x="45239" y="3062"/>
                  <a:pt x="45180" y="3070"/>
                </a:cubicBezTo>
                <a:cubicBezTo>
                  <a:pt x="45180" y="3085"/>
                  <a:pt x="45180" y="3100"/>
                  <a:pt x="45180" y="3115"/>
                </a:cubicBezTo>
                <a:close/>
                <a:moveTo>
                  <a:pt x="44066" y="3136"/>
                </a:moveTo>
                <a:cubicBezTo>
                  <a:pt x="44158" y="3161"/>
                  <a:pt x="44137" y="3102"/>
                  <a:pt x="44184" y="3092"/>
                </a:cubicBezTo>
                <a:cubicBezTo>
                  <a:pt x="44202" y="3091"/>
                  <a:pt x="44218" y="3090"/>
                  <a:pt x="44213" y="3070"/>
                </a:cubicBezTo>
                <a:cubicBezTo>
                  <a:pt x="44184" y="3070"/>
                  <a:pt x="44154" y="3070"/>
                  <a:pt x="44125" y="3070"/>
                </a:cubicBezTo>
                <a:cubicBezTo>
                  <a:pt x="44134" y="3114"/>
                  <a:pt x="44086" y="3114"/>
                  <a:pt x="44066" y="3136"/>
                </a:cubicBezTo>
                <a:close/>
                <a:moveTo>
                  <a:pt x="39553" y="3115"/>
                </a:moveTo>
                <a:cubicBezTo>
                  <a:pt x="39572" y="3115"/>
                  <a:pt x="39592" y="3115"/>
                  <a:pt x="39611" y="3115"/>
                </a:cubicBezTo>
                <a:cubicBezTo>
                  <a:pt x="39611" y="3100"/>
                  <a:pt x="39611" y="3085"/>
                  <a:pt x="39611" y="3070"/>
                </a:cubicBezTo>
                <a:cubicBezTo>
                  <a:pt x="39592" y="3070"/>
                  <a:pt x="39572" y="3070"/>
                  <a:pt x="39553" y="3070"/>
                </a:cubicBezTo>
                <a:cubicBezTo>
                  <a:pt x="39553" y="3085"/>
                  <a:pt x="39553" y="3100"/>
                  <a:pt x="39553" y="3115"/>
                </a:cubicBezTo>
                <a:close/>
                <a:moveTo>
                  <a:pt x="39377" y="3115"/>
                </a:moveTo>
                <a:cubicBezTo>
                  <a:pt x="39397" y="3115"/>
                  <a:pt x="39416" y="3115"/>
                  <a:pt x="39435" y="3115"/>
                </a:cubicBezTo>
                <a:cubicBezTo>
                  <a:pt x="39435" y="3100"/>
                  <a:pt x="39435" y="3085"/>
                  <a:pt x="39435" y="3070"/>
                </a:cubicBezTo>
                <a:cubicBezTo>
                  <a:pt x="39416" y="3070"/>
                  <a:pt x="39397" y="3070"/>
                  <a:pt x="39377" y="3070"/>
                </a:cubicBezTo>
                <a:cubicBezTo>
                  <a:pt x="39377" y="3085"/>
                  <a:pt x="39377" y="3100"/>
                  <a:pt x="39377" y="3115"/>
                </a:cubicBezTo>
                <a:close/>
                <a:moveTo>
                  <a:pt x="25220" y="3136"/>
                </a:moveTo>
                <a:cubicBezTo>
                  <a:pt x="25240" y="3136"/>
                  <a:pt x="25260" y="3136"/>
                  <a:pt x="25279" y="3136"/>
                </a:cubicBezTo>
                <a:cubicBezTo>
                  <a:pt x="25281" y="3107"/>
                  <a:pt x="25316" y="3106"/>
                  <a:pt x="25308" y="3070"/>
                </a:cubicBezTo>
                <a:cubicBezTo>
                  <a:pt x="25279" y="3070"/>
                  <a:pt x="25249" y="3070"/>
                  <a:pt x="25220" y="3070"/>
                </a:cubicBezTo>
                <a:cubicBezTo>
                  <a:pt x="25220" y="3092"/>
                  <a:pt x="25220" y="3115"/>
                  <a:pt x="25220" y="3136"/>
                </a:cubicBezTo>
                <a:close/>
                <a:moveTo>
                  <a:pt x="43011" y="3092"/>
                </a:moveTo>
                <a:cubicBezTo>
                  <a:pt x="43052" y="3091"/>
                  <a:pt x="43075" y="3103"/>
                  <a:pt x="43099" y="3115"/>
                </a:cubicBezTo>
                <a:cubicBezTo>
                  <a:pt x="43113" y="3046"/>
                  <a:pt x="43021" y="3032"/>
                  <a:pt x="43011" y="3092"/>
                </a:cubicBezTo>
                <a:close/>
                <a:moveTo>
                  <a:pt x="33837" y="3115"/>
                </a:moveTo>
                <a:cubicBezTo>
                  <a:pt x="33839" y="3076"/>
                  <a:pt x="33815" y="3058"/>
                  <a:pt x="33779" y="3048"/>
                </a:cubicBezTo>
                <a:cubicBezTo>
                  <a:pt x="33737" y="3080"/>
                  <a:pt x="33736" y="3133"/>
                  <a:pt x="33837" y="3115"/>
                </a:cubicBezTo>
                <a:close/>
                <a:moveTo>
                  <a:pt x="26979" y="3092"/>
                </a:moveTo>
                <a:cubicBezTo>
                  <a:pt x="26998" y="3092"/>
                  <a:pt x="27018" y="3092"/>
                  <a:pt x="27037" y="3092"/>
                </a:cubicBezTo>
                <a:cubicBezTo>
                  <a:pt x="27037" y="3078"/>
                  <a:pt x="27037" y="3062"/>
                  <a:pt x="27037" y="3048"/>
                </a:cubicBezTo>
                <a:cubicBezTo>
                  <a:pt x="27018" y="3048"/>
                  <a:pt x="26998" y="3048"/>
                  <a:pt x="26979" y="3048"/>
                </a:cubicBezTo>
                <a:cubicBezTo>
                  <a:pt x="26979" y="3062"/>
                  <a:pt x="26979" y="3078"/>
                  <a:pt x="26979" y="3092"/>
                </a:cubicBezTo>
                <a:close/>
                <a:moveTo>
                  <a:pt x="17277" y="3048"/>
                </a:moveTo>
                <a:cubicBezTo>
                  <a:pt x="17297" y="3048"/>
                  <a:pt x="17316" y="3048"/>
                  <a:pt x="17336" y="3048"/>
                </a:cubicBezTo>
                <a:cubicBezTo>
                  <a:pt x="17336" y="3034"/>
                  <a:pt x="17336" y="3019"/>
                  <a:pt x="17336" y="3004"/>
                </a:cubicBezTo>
                <a:cubicBezTo>
                  <a:pt x="17316" y="3004"/>
                  <a:pt x="17297" y="3004"/>
                  <a:pt x="17277" y="3004"/>
                </a:cubicBezTo>
                <a:cubicBezTo>
                  <a:pt x="17277" y="3019"/>
                  <a:pt x="17277" y="3034"/>
                  <a:pt x="17277" y="3048"/>
                </a:cubicBezTo>
                <a:close/>
                <a:moveTo>
                  <a:pt x="29969" y="2983"/>
                </a:moveTo>
                <a:cubicBezTo>
                  <a:pt x="29939" y="2983"/>
                  <a:pt x="29910" y="2983"/>
                  <a:pt x="29880" y="2983"/>
                </a:cubicBezTo>
                <a:cubicBezTo>
                  <a:pt x="29846" y="2986"/>
                  <a:pt x="29797" y="2979"/>
                  <a:pt x="29793" y="3004"/>
                </a:cubicBezTo>
                <a:cubicBezTo>
                  <a:pt x="29844" y="2992"/>
                  <a:pt x="29964" y="3031"/>
                  <a:pt x="29969" y="2983"/>
                </a:cubicBezTo>
                <a:close/>
                <a:moveTo>
                  <a:pt x="2417" y="2983"/>
                </a:moveTo>
                <a:cubicBezTo>
                  <a:pt x="2429" y="2980"/>
                  <a:pt x="2412" y="2955"/>
                  <a:pt x="2447" y="2961"/>
                </a:cubicBezTo>
                <a:cubicBezTo>
                  <a:pt x="2491" y="2967"/>
                  <a:pt x="2614" y="2985"/>
                  <a:pt x="2622" y="3004"/>
                </a:cubicBezTo>
                <a:cubicBezTo>
                  <a:pt x="2571" y="3049"/>
                  <a:pt x="2644" y="3048"/>
                  <a:pt x="2593" y="3092"/>
                </a:cubicBezTo>
                <a:cubicBezTo>
                  <a:pt x="2651" y="3092"/>
                  <a:pt x="2710" y="3092"/>
                  <a:pt x="2769" y="3092"/>
                </a:cubicBezTo>
                <a:cubicBezTo>
                  <a:pt x="2797" y="3162"/>
                  <a:pt x="2903" y="3119"/>
                  <a:pt x="2945" y="3158"/>
                </a:cubicBezTo>
                <a:cubicBezTo>
                  <a:pt x="2951" y="3164"/>
                  <a:pt x="2993" y="3156"/>
                  <a:pt x="3003" y="3158"/>
                </a:cubicBezTo>
                <a:cubicBezTo>
                  <a:pt x="3014" y="3161"/>
                  <a:pt x="3039" y="3181"/>
                  <a:pt x="3033" y="3181"/>
                </a:cubicBezTo>
                <a:cubicBezTo>
                  <a:pt x="3051" y="3183"/>
                  <a:pt x="3070" y="3159"/>
                  <a:pt x="3062" y="3158"/>
                </a:cubicBezTo>
                <a:cubicBezTo>
                  <a:pt x="3113" y="3164"/>
                  <a:pt x="3251" y="3199"/>
                  <a:pt x="3267" y="3202"/>
                </a:cubicBezTo>
                <a:cubicBezTo>
                  <a:pt x="3321" y="3215"/>
                  <a:pt x="3348" y="3206"/>
                  <a:pt x="3384" y="3224"/>
                </a:cubicBezTo>
                <a:cubicBezTo>
                  <a:pt x="3405" y="3235"/>
                  <a:pt x="3426" y="3234"/>
                  <a:pt x="3443" y="3247"/>
                </a:cubicBezTo>
                <a:cubicBezTo>
                  <a:pt x="3496" y="3210"/>
                  <a:pt x="3541" y="3221"/>
                  <a:pt x="3589" y="3224"/>
                </a:cubicBezTo>
                <a:cubicBezTo>
                  <a:pt x="3624" y="3227"/>
                  <a:pt x="3635" y="3240"/>
                  <a:pt x="3678" y="3247"/>
                </a:cubicBezTo>
                <a:cubicBezTo>
                  <a:pt x="3804" y="3265"/>
                  <a:pt x="3983" y="3283"/>
                  <a:pt x="4058" y="3290"/>
                </a:cubicBezTo>
                <a:cubicBezTo>
                  <a:pt x="4167" y="3301"/>
                  <a:pt x="4200" y="3307"/>
                  <a:pt x="4264" y="3313"/>
                </a:cubicBezTo>
                <a:cubicBezTo>
                  <a:pt x="4379" y="3323"/>
                  <a:pt x="4403" y="3287"/>
                  <a:pt x="4469" y="3290"/>
                </a:cubicBezTo>
                <a:cubicBezTo>
                  <a:pt x="4621" y="3296"/>
                  <a:pt x="4782" y="3325"/>
                  <a:pt x="4908" y="3335"/>
                </a:cubicBezTo>
                <a:cubicBezTo>
                  <a:pt x="4931" y="3337"/>
                  <a:pt x="4935" y="3356"/>
                  <a:pt x="4938" y="3356"/>
                </a:cubicBezTo>
                <a:cubicBezTo>
                  <a:pt x="4956" y="3359"/>
                  <a:pt x="4976" y="3335"/>
                  <a:pt x="4967" y="3335"/>
                </a:cubicBezTo>
                <a:cubicBezTo>
                  <a:pt x="5005" y="3340"/>
                  <a:pt x="5008" y="3357"/>
                  <a:pt x="5055" y="3356"/>
                </a:cubicBezTo>
                <a:cubicBezTo>
                  <a:pt x="5094" y="3356"/>
                  <a:pt x="5095" y="3329"/>
                  <a:pt x="5143" y="3335"/>
                </a:cubicBezTo>
                <a:cubicBezTo>
                  <a:pt x="5186" y="3338"/>
                  <a:pt x="5175" y="3358"/>
                  <a:pt x="5202" y="3335"/>
                </a:cubicBezTo>
                <a:cubicBezTo>
                  <a:pt x="5208" y="3328"/>
                  <a:pt x="5250" y="3338"/>
                  <a:pt x="5260" y="3335"/>
                </a:cubicBezTo>
                <a:cubicBezTo>
                  <a:pt x="5264" y="3333"/>
                  <a:pt x="5257" y="3315"/>
                  <a:pt x="5260" y="3313"/>
                </a:cubicBezTo>
                <a:cubicBezTo>
                  <a:pt x="5302" y="3274"/>
                  <a:pt x="5462" y="3340"/>
                  <a:pt x="5524" y="3313"/>
                </a:cubicBezTo>
                <a:cubicBezTo>
                  <a:pt x="5523" y="3208"/>
                  <a:pt x="5379" y="3277"/>
                  <a:pt x="5319" y="3268"/>
                </a:cubicBezTo>
                <a:cubicBezTo>
                  <a:pt x="5311" y="3268"/>
                  <a:pt x="5273" y="3227"/>
                  <a:pt x="5260" y="3224"/>
                </a:cubicBezTo>
                <a:cubicBezTo>
                  <a:pt x="5229" y="3218"/>
                  <a:pt x="5211" y="3245"/>
                  <a:pt x="5202" y="3247"/>
                </a:cubicBezTo>
                <a:cubicBezTo>
                  <a:pt x="5168" y="3248"/>
                  <a:pt x="5158" y="3226"/>
                  <a:pt x="5114" y="3224"/>
                </a:cubicBezTo>
                <a:cubicBezTo>
                  <a:pt x="5036" y="3223"/>
                  <a:pt x="4893" y="3244"/>
                  <a:pt x="4938" y="3181"/>
                </a:cubicBezTo>
                <a:cubicBezTo>
                  <a:pt x="4788" y="3205"/>
                  <a:pt x="4658" y="3202"/>
                  <a:pt x="4556" y="3181"/>
                </a:cubicBezTo>
                <a:cubicBezTo>
                  <a:pt x="4530" y="3218"/>
                  <a:pt x="4465" y="3229"/>
                  <a:pt x="4381" y="3224"/>
                </a:cubicBezTo>
                <a:cubicBezTo>
                  <a:pt x="4378" y="3164"/>
                  <a:pt x="4430" y="3180"/>
                  <a:pt x="4381" y="3136"/>
                </a:cubicBezTo>
                <a:cubicBezTo>
                  <a:pt x="4261" y="3127"/>
                  <a:pt x="4193" y="3157"/>
                  <a:pt x="4117" y="3181"/>
                </a:cubicBezTo>
                <a:cubicBezTo>
                  <a:pt x="4123" y="3133"/>
                  <a:pt x="4093" y="3110"/>
                  <a:pt x="4029" y="3115"/>
                </a:cubicBezTo>
                <a:cubicBezTo>
                  <a:pt x="3991" y="3115"/>
                  <a:pt x="4003" y="3152"/>
                  <a:pt x="3971" y="3158"/>
                </a:cubicBezTo>
                <a:cubicBezTo>
                  <a:pt x="3988" y="3075"/>
                  <a:pt x="3863" y="3117"/>
                  <a:pt x="3824" y="3115"/>
                </a:cubicBezTo>
                <a:cubicBezTo>
                  <a:pt x="3827" y="3115"/>
                  <a:pt x="3810" y="3095"/>
                  <a:pt x="3795" y="3092"/>
                </a:cubicBezTo>
                <a:cubicBezTo>
                  <a:pt x="3786" y="3091"/>
                  <a:pt x="3712" y="3088"/>
                  <a:pt x="3707" y="3092"/>
                </a:cubicBezTo>
                <a:cubicBezTo>
                  <a:pt x="3675" y="3117"/>
                  <a:pt x="3677" y="3104"/>
                  <a:pt x="3619" y="3115"/>
                </a:cubicBezTo>
                <a:cubicBezTo>
                  <a:pt x="3520" y="3132"/>
                  <a:pt x="3476" y="3148"/>
                  <a:pt x="3561" y="3092"/>
                </a:cubicBezTo>
                <a:cubicBezTo>
                  <a:pt x="3440" y="3037"/>
                  <a:pt x="3443" y="3132"/>
                  <a:pt x="3297" y="3115"/>
                </a:cubicBezTo>
                <a:cubicBezTo>
                  <a:pt x="3295" y="3084"/>
                  <a:pt x="3311" y="3065"/>
                  <a:pt x="3326" y="3048"/>
                </a:cubicBezTo>
                <a:cubicBezTo>
                  <a:pt x="3247" y="3034"/>
                  <a:pt x="3260" y="3097"/>
                  <a:pt x="3209" y="3092"/>
                </a:cubicBezTo>
                <a:cubicBezTo>
                  <a:pt x="3187" y="3091"/>
                  <a:pt x="3242" y="3060"/>
                  <a:pt x="3238" y="3070"/>
                </a:cubicBezTo>
                <a:cubicBezTo>
                  <a:pt x="3263" y="2999"/>
                  <a:pt x="3073" y="3049"/>
                  <a:pt x="3033" y="3004"/>
                </a:cubicBezTo>
                <a:cubicBezTo>
                  <a:pt x="2990" y="3102"/>
                  <a:pt x="2806" y="3007"/>
                  <a:pt x="2739" y="3048"/>
                </a:cubicBezTo>
                <a:cubicBezTo>
                  <a:pt x="2749" y="3018"/>
                  <a:pt x="2781" y="3006"/>
                  <a:pt x="2769" y="2961"/>
                </a:cubicBezTo>
                <a:cubicBezTo>
                  <a:pt x="2665" y="2949"/>
                  <a:pt x="2566" y="2921"/>
                  <a:pt x="2476" y="2916"/>
                </a:cubicBezTo>
                <a:cubicBezTo>
                  <a:pt x="2447" y="2914"/>
                  <a:pt x="2441" y="2935"/>
                  <a:pt x="2417" y="2938"/>
                </a:cubicBezTo>
                <a:cubicBezTo>
                  <a:pt x="2418" y="2938"/>
                  <a:pt x="2414" y="2913"/>
                  <a:pt x="2388" y="2916"/>
                </a:cubicBezTo>
                <a:cubicBezTo>
                  <a:pt x="2376" y="2918"/>
                  <a:pt x="2391" y="2938"/>
                  <a:pt x="2359" y="2938"/>
                </a:cubicBezTo>
                <a:cubicBezTo>
                  <a:pt x="2359" y="2938"/>
                  <a:pt x="2335" y="2904"/>
                  <a:pt x="2329" y="2938"/>
                </a:cubicBezTo>
                <a:cubicBezTo>
                  <a:pt x="2369" y="2934"/>
                  <a:pt x="2382" y="2988"/>
                  <a:pt x="2417" y="2983"/>
                </a:cubicBezTo>
                <a:close/>
                <a:moveTo>
                  <a:pt x="49635" y="2476"/>
                </a:moveTo>
                <a:cubicBezTo>
                  <a:pt x="49656" y="2476"/>
                  <a:pt x="49674" y="2476"/>
                  <a:pt x="49694" y="2476"/>
                </a:cubicBezTo>
                <a:cubicBezTo>
                  <a:pt x="49694" y="2462"/>
                  <a:pt x="49694" y="2447"/>
                  <a:pt x="49694" y="2432"/>
                </a:cubicBezTo>
                <a:cubicBezTo>
                  <a:pt x="49674" y="2432"/>
                  <a:pt x="49656" y="2432"/>
                  <a:pt x="49635" y="2432"/>
                </a:cubicBezTo>
                <a:cubicBezTo>
                  <a:pt x="49635" y="2447"/>
                  <a:pt x="49635" y="2462"/>
                  <a:pt x="49635" y="2476"/>
                </a:cubicBezTo>
                <a:close/>
                <a:moveTo>
                  <a:pt x="53944" y="2410"/>
                </a:moveTo>
                <a:cubicBezTo>
                  <a:pt x="53964" y="2424"/>
                  <a:pt x="54071" y="2404"/>
                  <a:pt x="54061" y="2388"/>
                </a:cubicBezTo>
                <a:cubicBezTo>
                  <a:pt x="54021" y="2346"/>
                  <a:pt x="53931" y="2400"/>
                  <a:pt x="53944" y="2410"/>
                </a:cubicBezTo>
                <a:close/>
                <a:moveTo>
                  <a:pt x="45854" y="2410"/>
                </a:moveTo>
                <a:cubicBezTo>
                  <a:pt x="45862" y="2379"/>
                  <a:pt x="45903" y="2373"/>
                  <a:pt x="45913" y="2344"/>
                </a:cubicBezTo>
                <a:cubicBezTo>
                  <a:pt x="45884" y="2344"/>
                  <a:pt x="45854" y="2344"/>
                  <a:pt x="45825" y="2344"/>
                </a:cubicBezTo>
                <a:cubicBezTo>
                  <a:pt x="45830" y="2370"/>
                  <a:pt x="45820" y="2406"/>
                  <a:pt x="45854" y="2410"/>
                </a:cubicBezTo>
                <a:close/>
                <a:moveTo>
                  <a:pt x="51393" y="2366"/>
                </a:moveTo>
                <a:cubicBezTo>
                  <a:pt x="51427" y="2397"/>
                  <a:pt x="51528" y="2286"/>
                  <a:pt x="51424" y="2300"/>
                </a:cubicBezTo>
                <a:cubicBezTo>
                  <a:pt x="51421" y="2300"/>
                  <a:pt x="51425" y="2321"/>
                  <a:pt x="51424" y="2322"/>
                </a:cubicBezTo>
                <a:cubicBezTo>
                  <a:pt x="51421" y="2324"/>
                  <a:pt x="51395" y="2367"/>
                  <a:pt x="51393" y="2366"/>
                </a:cubicBezTo>
                <a:close/>
                <a:moveTo>
                  <a:pt x="50250" y="2344"/>
                </a:moveTo>
                <a:cubicBezTo>
                  <a:pt x="50270" y="2344"/>
                  <a:pt x="50290" y="2344"/>
                  <a:pt x="50309" y="2344"/>
                </a:cubicBezTo>
                <a:cubicBezTo>
                  <a:pt x="50309" y="2330"/>
                  <a:pt x="50309" y="2315"/>
                  <a:pt x="50309" y="2300"/>
                </a:cubicBezTo>
                <a:cubicBezTo>
                  <a:pt x="50290" y="2300"/>
                  <a:pt x="50270" y="2300"/>
                  <a:pt x="50250" y="2300"/>
                </a:cubicBezTo>
                <a:cubicBezTo>
                  <a:pt x="50250" y="2315"/>
                  <a:pt x="50250" y="2330"/>
                  <a:pt x="50250" y="2344"/>
                </a:cubicBezTo>
                <a:close/>
                <a:moveTo>
                  <a:pt x="44916" y="2322"/>
                </a:moveTo>
                <a:cubicBezTo>
                  <a:pt x="45015" y="2388"/>
                  <a:pt x="45005" y="2241"/>
                  <a:pt x="44916" y="2322"/>
                </a:cubicBezTo>
                <a:close/>
                <a:moveTo>
                  <a:pt x="22318" y="2366"/>
                </a:moveTo>
                <a:cubicBezTo>
                  <a:pt x="22404" y="2399"/>
                  <a:pt x="22404" y="2268"/>
                  <a:pt x="22318" y="2300"/>
                </a:cubicBezTo>
                <a:cubicBezTo>
                  <a:pt x="22318" y="2322"/>
                  <a:pt x="22318" y="2344"/>
                  <a:pt x="22318" y="2366"/>
                </a:cubicBezTo>
                <a:close/>
                <a:moveTo>
                  <a:pt x="51950" y="2366"/>
                </a:moveTo>
                <a:cubicBezTo>
                  <a:pt x="52032" y="2402"/>
                  <a:pt x="52032" y="2271"/>
                  <a:pt x="51980" y="2277"/>
                </a:cubicBezTo>
                <a:cubicBezTo>
                  <a:pt x="51970" y="2307"/>
                  <a:pt x="51938" y="2320"/>
                  <a:pt x="51950" y="2366"/>
                </a:cubicBezTo>
                <a:close/>
                <a:moveTo>
                  <a:pt x="50837" y="2322"/>
                </a:moveTo>
                <a:cubicBezTo>
                  <a:pt x="50888" y="2323"/>
                  <a:pt x="50912" y="2305"/>
                  <a:pt x="50925" y="2277"/>
                </a:cubicBezTo>
                <a:cubicBezTo>
                  <a:pt x="50874" y="2276"/>
                  <a:pt x="50850" y="2295"/>
                  <a:pt x="50837" y="2322"/>
                </a:cubicBezTo>
                <a:close/>
                <a:moveTo>
                  <a:pt x="50544" y="2322"/>
                </a:moveTo>
                <a:cubicBezTo>
                  <a:pt x="50451" y="2333"/>
                  <a:pt x="50440" y="2282"/>
                  <a:pt x="50338" y="2300"/>
                </a:cubicBezTo>
                <a:cubicBezTo>
                  <a:pt x="50366" y="2390"/>
                  <a:pt x="50476" y="2351"/>
                  <a:pt x="50573" y="2344"/>
                </a:cubicBezTo>
                <a:cubicBezTo>
                  <a:pt x="50569" y="2318"/>
                  <a:pt x="50578" y="2282"/>
                  <a:pt x="50544" y="2277"/>
                </a:cubicBezTo>
                <a:cubicBezTo>
                  <a:pt x="50544" y="2292"/>
                  <a:pt x="50544" y="2307"/>
                  <a:pt x="50544" y="2322"/>
                </a:cubicBezTo>
                <a:close/>
                <a:moveTo>
                  <a:pt x="53387" y="2300"/>
                </a:moveTo>
                <a:cubicBezTo>
                  <a:pt x="53437" y="2301"/>
                  <a:pt x="53462" y="2283"/>
                  <a:pt x="53474" y="2256"/>
                </a:cubicBezTo>
                <a:cubicBezTo>
                  <a:pt x="53429" y="2258"/>
                  <a:pt x="53374" y="2253"/>
                  <a:pt x="53387" y="2300"/>
                </a:cubicBezTo>
                <a:close/>
                <a:moveTo>
                  <a:pt x="52948" y="2300"/>
                </a:moveTo>
                <a:cubicBezTo>
                  <a:pt x="52966" y="2300"/>
                  <a:pt x="52986" y="2300"/>
                  <a:pt x="53005" y="2300"/>
                </a:cubicBezTo>
                <a:cubicBezTo>
                  <a:pt x="53005" y="2285"/>
                  <a:pt x="53005" y="2270"/>
                  <a:pt x="53005" y="2256"/>
                </a:cubicBezTo>
                <a:cubicBezTo>
                  <a:pt x="52986" y="2256"/>
                  <a:pt x="52966" y="2256"/>
                  <a:pt x="52948" y="2256"/>
                </a:cubicBezTo>
                <a:cubicBezTo>
                  <a:pt x="52948" y="2270"/>
                  <a:pt x="52948" y="2285"/>
                  <a:pt x="52948" y="2300"/>
                </a:cubicBezTo>
                <a:close/>
                <a:moveTo>
                  <a:pt x="54061" y="2234"/>
                </a:moveTo>
                <a:cubicBezTo>
                  <a:pt x="54037" y="2367"/>
                  <a:pt x="54195" y="2249"/>
                  <a:pt x="54061" y="2234"/>
                </a:cubicBezTo>
                <a:close/>
                <a:moveTo>
                  <a:pt x="53241" y="2300"/>
                </a:moveTo>
                <a:cubicBezTo>
                  <a:pt x="53241" y="2277"/>
                  <a:pt x="53241" y="2256"/>
                  <a:pt x="53241" y="2234"/>
                </a:cubicBezTo>
                <a:cubicBezTo>
                  <a:pt x="53211" y="2234"/>
                  <a:pt x="53182" y="2234"/>
                  <a:pt x="53152" y="2234"/>
                </a:cubicBezTo>
                <a:cubicBezTo>
                  <a:pt x="53147" y="2282"/>
                  <a:pt x="53177" y="2304"/>
                  <a:pt x="53241" y="2300"/>
                </a:cubicBezTo>
                <a:close/>
                <a:moveTo>
                  <a:pt x="47935" y="2234"/>
                </a:moveTo>
                <a:cubicBezTo>
                  <a:pt x="47847" y="2247"/>
                  <a:pt x="47682" y="2205"/>
                  <a:pt x="47642" y="2256"/>
                </a:cubicBezTo>
                <a:cubicBezTo>
                  <a:pt x="47721" y="2301"/>
                  <a:pt x="47897" y="2262"/>
                  <a:pt x="47935" y="2234"/>
                </a:cubicBezTo>
                <a:close/>
                <a:moveTo>
                  <a:pt x="43216" y="2277"/>
                </a:moveTo>
                <a:cubicBezTo>
                  <a:pt x="43236" y="2277"/>
                  <a:pt x="43255" y="2277"/>
                  <a:pt x="43275" y="2277"/>
                </a:cubicBezTo>
                <a:cubicBezTo>
                  <a:pt x="43321" y="2223"/>
                  <a:pt x="43176" y="2213"/>
                  <a:pt x="43188" y="2256"/>
                </a:cubicBezTo>
                <a:cubicBezTo>
                  <a:pt x="43205" y="2257"/>
                  <a:pt x="43222" y="2259"/>
                  <a:pt x="43216" y="2277"/>
                </a:cubicBezTo>
                <a:close/>
                <a:moveTo>
                  <a:pt x="52595" y="2256"/>
                </a:moveTo>
                <a:cubicBezTo>
                  <a:pt x="52589" y="2222"/>
                  <a:pt x="52547" y="2253"/>
                  <a:pt x="52537" y="2277"/>
                </a:cubicBezTo>
                <a:cubicBezTo>
                  <a:pt x="52592" y="2319"/>
                  <a:pt x="52590" y="2265"/>
                  <a:pt x="52685" y="2277"/>
                </a:cubicBezTo>
                <a:cubicBezTo>
                  <a:pt x="52683" y="2247"/>
                  <a:pt x="52697" y="2229"/>
                  <a:pt x="52713" y="2211"/>
                </a:cubicBezTo>
                <a:cubicBezTo>
                  <a:pt x="52632" y="2196"/>
                  <a:pt x="52653" y="2256"/>
                  <a:pt x="52595" y="2256"/>
                </a:cubicBezTo>
                <a:close/>
                <a:moveTo>
                  <a:pt x="52243" y="2234"/>
                </a:moveTo>
                <a:cubicBezTo>
                  <a:pt x="52243" y="2264"/>
                  <a:pt x="52258" y="2282"/>
                  <a:pt x="52273" y="2300"/>
                </a:cubicBezTo>
                <a:cubicBezTo>
                  <a:pt x="52310" y="2298"/>
                  <a:pt x="52343" y="2294"/>
                  <a:pt x="52331" y="2256"/>
                </a:cubicBezTo>
                <a:cubicBezTo>
                  <a:pt x="52367" y="2253"/>
                  <a:pt x="52400" y="2249"/>
                  <a:pt x="52391" y="2211"/>
                </a:cubicBezTo>
                <a:cubicBezTo>
                  <a:pt x="52322" y="2205"/>
                  <a:pt x="52277" y="2216"/>
                  <a:pt x="52243" y="2234"/>
                </a:cubicBezTo>
                <a:close/>
                <a:moveTo>
                  <a:pt x="51980" y="2256"/>
                </a:moveTo>
                <a:cubicBezTo>
                  <a:pt x="52000" y="2256"/>
                  <a:pt x="52020" y="2256"/>
                  <a:pt x="52039" y="2256"/>
                </a:cubicBezTo>
                <a:cubicBezTo>
                  <a:pt x="52084" y="2202"/>
                  <a:pt x="51939" y="2191"/>
                  <a:pt x="51950" y="2234"/>
                </a:cubicBezTo>
                <a:cubicBezTo>
                  <a:pt x="51968" y="2235"/>
                  <a:pt x="51986" y="2237"/>
                  <a:pt x="51980" y="2256"/>
                </a:cubicBezTo>
                <a:close/>
                <a:moveTo>
                  <a:pt x="45971" y="2234"/>
                </a:moveTo>
                <a:cubicBezTo>
                  <a:pt x="45909" y="2177"/>
                  <a:pt x="45808" y="2252"/>
                  <a:pt x="45766" y="2211"/>
                </a:cubicBezTo>
                <a:cubicBezTo>
                  <a:pt x="45763" y="2279"/>
                  <a:pt x="45962" y="2306"/>
                  <a:pt x="45971" y="2234"/>
                </a:cubicBezTo>
                <a:close/>
                <a:moveTo>
                  <a:pt x="36329" y="2234"/>
                </a:moveTo>
                <a:cubicBezTo>
                  <a:pt x="36230" y="2167"/>
                  <a:pt x="36240" y="2315"/>
                  <a:pt x="36329" y="2234"/>
                </a:cubicBezTo>
                <a:close/>
                <a:moveTo>
                  <a:pt x="35479" y="2277"/>
                </a:moveTo>
                <a:cubicBezTo>
                  <a:pt x="35498" y="2219"/>
                  <a:pt x="35418" y="2235"/>
                  <a:pt x="35390" y="2211"/>
                </a:cubicBezTo>
                <a:cubicBezTo>
                  <a:pt x="35370" y="2271"/>
                  <a:pt x="35451" y="2255"/>
                  <a:pt x="35479" y="2277"/>
                </a:cubicBezTo>
                <a:close/>
                <a:moveTo>
                  <a:pt x="54031" y="2256"/>
                </a:moveTo>
                <a:cubicBezTo>
                  <a:pt x="54054" y="2238"/>
                  <a:pt x="54023" y="2136"/>
                  <a:pt x="53973" y="2211"/>
                </a:cubicBezTo>
                <a:cubicBezTo>
                  <a:pt x="53997" y="2201"/>
                  <a:pt x="54019" y="2265"/>
                  <a:pt x="54031" y="2256"/>
                </a:cubicBezTo>
                <a:close/>
                <a:moveTo>
                  <a:pt x="52215" y="2256"/>
                </a:moveTo>
                <a:cubicBezTo>
                  <a:pt x="52228" y="2187"/>
                  <a:pt x="52152" y="2186"/>
                  <a:pt x="52068" y="2190"/>
                </a:cubicBezTo>
                <a:cubicBezTo>
                  <a:pt x="52064" y="2258"/>
                  <a:pt x="52172" y="2289"/>
                  <a:pt x="52215" y="2256"/>
                </a:cubicBezTo>
                <a:close/>
                <a:moveTo>
                  <a:pt x="44272" y="2234"/>
                </a:moveTo>
                <a:cubicBezTo>
                  <a:pt x="44306" y="2223"/>
                  <a:pt x="44338" y="2210"/>
                  <a:pt x="44359" y="2190"/>
                </a:cubicBezTo>
                <a:cubicBezTo>
                  <a:pt x="44321" y="2186"/>
                  <a:pt x="44198" y="2225"/>
                  <a:pt x="44272" y="2234"/>
                </a:cubicBezTo>
                <a:close/>
                <a:moveTo>
                  <a:pt x="39084" y="2211"/>
                </a:moveTo>
                <a:cubicBezTo>
                  <a:pt x="39055" y="2211"/>
                  <a:pt x="39049" y="2194"/>
                  <a:pt x="39025" y="2190"/>
                </a:cubicBezTo>
                <a:cubicBezTo>
                  <a:pt x="38941" y="2234"/>
                  <a:pt x="39084" y="2259"/>
                  <a:pt x="39084" y="2211"/>
                </a:cubicBezTo>
                <a:close/>
                <a:moveTo>
                  <a:pt x="34248" y="2234"/>
                </a:moveTo>
                <a:cubicBezTo>
                  <a:pt x="34277" y="2234"/>
                  <a:pt x="34306" y="2234"/>
                  <a:pt x="34336" y="2234"/>
                </a:cubicBezTo>
                <a:cubicBezTo>
                  <a:pt x="34339" y="2194"/>
                  <a:pt x="34306" y="2182"/>
                  <a:pt x="34248" y="2190"/>
                </a:cubicBezTo>
                <a:cubicBezTo>
                  <a:pt x="34248" y="2205"/>
                  <a:pt x="34248" y="2219"/>
                  <a:pt x="34248" y="2234"/>
                </a:cubicBezTo>
                <a:close/>
                <a:moveTo>
                  <a:pt x="53387" y="2168"/>
                </a:moveTo>
                <a:cubicBezTo>
                  <a:pt x="53357" y="2295"/>
                  <a:pt x="53514" y="2177"/>
                  <a:pt x="53387" y="2168"/>
                </a:cubicBezTo>
                <a:close/>
                <a:moveTo>
                  <a:pt x="53270" y="2277"/>
                </a:moveTo>
                <a:cubicBezTo>
                  <a:pt x="53347" y="2285"/>
                  <a:pt x="53367" y="2247"/>
                  <a:pt x="53357" y="2190"/>
                </a:cubicBezTo>
                <a:cubicBezTo>
                  <a:pt x="53326" y="2181"/>
                  <a:pt x="53287" y="2164"/>
                  <a:pt x="53329" y="2190"/>
                </a:cubicBezTo>
                <a:cubicBezTo>
                  <a:pt x="53350" y="2250"/>
                  <a:pt x="53270" y="2234"/>
                  <a:pt x="53270" y="2277"/>
                </a:cubicBezTo>
                <a:close/>
                <a:moveTo>
                  <a:pt x="48404" y="2300"/>
                </a:moveTo>
                <a:cubicBezTo>
                  <a:pt x="48443" y="2300"/>
                  <a:pt x="48483" y="2300"/>
                  <a:pt x="48522" y="2300"/>
                </a:cubicBezTo>
                <a:cubicBezTo>
                  <a:pt x="48491" y="2217"/>
                  <a:pt x="48620" y="2256"/>
                  <a:pt x="48639" y="2211"/>
                </a:cubicBezTo>
                <a:cubicBezTo>
                  <a:pt x="48514" y="2178"/>
                  <a:pt x="48473" y="2174"/>
                  <a:pt x="48375" y="2190"/>
                </a:cubicBezTo>
                <a:cubicBezTo>
                  <a:pt x="48341" y="2195"/>
                  <a:pt x="48291" y="2184"/>
                  <a:pt x="48287" y="2211"/>
                </a:cubicBezTo>
                <a:cubicBezTo>
                  <a:pt x="48354" y="2205"/>
                  <a:pt x="48397" y="2217"/>
                  <a:pt x="48404" y="2256"/>
                </a:cubicBezTo>
                <a:cubicBezTo>
                  <a:pt x="48352" y="2261"/>
                  <a:pt x="48258" y="2234"/>
                  <a:pt x="48287" y="2300"/>
                </a:cubicBezTo>
                <a:cubicBezTo>
                  <a:pt x="48366" y="2376"/>
                  <a:pt x="48417" y="2177"/>
                  <a:pt x="48493" y="2256"/>
                </a:cubicBezTo>
                <a:cubicBezTo>
                  <a:pt x="48493" y="2292"/>
                  <a:pt x="48411" y="2268"/>
                  <a:pt x="48404" y="2300"/>
                </a:cubicBezTo>
                <a:close/>
                <a:moveTo>
                  <a:pt x="44536" y="2168"/>
                </a:moveTo>
                <a:cubicBezTo>
                  <a:pt x="44513" y="2151"/>
                  <a:pt x="44436" y="2154"/>
                  <a:pt x="44389" y="2190"/>
                </a:cubicBezTo>
                <a:cubicBezTo>
                  <a:pt x="44425" y="2232"/>
                  <a:pt x="44540" y="2172"/>
                  <a:pt x="44536" y="2168"/>
                </a:cubicBezTo>
                <a:close/>
                <a:moveTo>
                  <a:pt x="53592" y="2190"/>
                </a:moveTo>
                <a:cubicBezTo>
                  <a:pt x="53617" y="2260"/>
                  <a:pt x="53546" y="2258"/>
                  <a:pt x="53534" y="2300"/>
                </a:cubicBezTo>
                <a:cubicBezTo>
                  <a:pt x="53562" y="2300"/>
                  <a:pt x="53592" y="2300"/>
                  <a:pt x="53622" y="2300"/>
                </a:cubicBezTo>
                <a:cubicBezTo>
                  <a:pt x="53639" y="2298"/>
                  <a:pt x="53656" y="2297"/>
                  <a:pt x="53650" y="2277"/>
                </a:cubicBezTo>
                <a:cubicBezTo>
                  <a:pt x="53612" y="2277"/>
                  <a:pt x="53614" y="2216"/>
                  <a:pt x="53650" y="2211"/>
                </a:cubicBezTo>
                <a:cubicBezTo>
                  <a:pt x="53670" y="2211"/>
                  <a:pt x="53690" y="2211"/>
                  <a:pt x="53709" y="2211"/>
                </a:cubicBezTo>
                <a:cubicBezTo>
                  <a:pt x="53709" y="2241"/>
                  <a:pt x="53709" y="2270"/>
                  <a:pt x="53709" y="2300"/>
                </a:cubicBezTo>
                <a:cubicBezTo>
                  <a:pt x="53818" y="2297"/>
                  <a:pt x="53783" y="2268"/>
                  <a:pt x="53768" y="2211"/>
                </a:cubicBezTo>
                <a:cubicBezTo>
                  <a:pt x="53804" y="2209"/>
                  <a:pt x="53838" y="2205"/>
                  <a:pt x="53827" y="2168"/>
                </a:cubicBezTo>
                <a:cubicBezTo>
                  <a:pt x="53738" y="2104"/>
                  <a:pt x="53724" y="2220"/>
                  <a:pt x="53592" y="2190"/>
                </a:cubicBezTo>
                <a:close/>
                <a:moveTo>
                  <a:pt x="51805" y="2277"/>
                </a:moveTo>
                <a:cubicBezTo>
                  <a:pt x="51839" y="2267"/>
                  <a:pt x="51870" y="2255"/>
                  <a:pt x="51892" y="2234"/>
                </a:cubicBezTo>
                <a:cubicBezTo>
                  <a:pt x="51825" y="2220"/>
                  <a:pt x="51716" y="2190"/>
                  <a:pt x="51657" y="2234"/>
                </a:cubicBezTo>
                <a:cubicBezTo>
                  <a:pt x="51653" y="2201"/>
                  <a:pt x="51669" y="2153"/>
                  <a:pt x="51629" y="2145"/>
                </a:cubicBezTo>
                <a:cubicBezTo>
                  <a:pt x="51616" y="2174"/>
                  <a:pt x="51591" y="2190"/>
                  <a:pt x="51540" y="2190"/>
                </a:cubicBezTo>
                <a:cubicBezTo>
                  <a:pt x="51549" y="2233"/>
                  <a:pt x="51501" y="2234"/>
                  <a:pt x="51482" y="2256"/>
                </a:cubicBezTo>
                <a:cubicBezTo>
                  <a:pt x="51555" y="2282"/>
                  <a:pt x="51580" y="2343"/>
                  <a:pt x="51687" y="2344"/>
                </a:cubicBezTo>
                <a:cubicBezTo>
                  <a:pt x="51690" y="2370"/>
                  <a:pt x="51696" y="2396"/>
                  <a:pt x="51746" y="2388"/>
                </a:cubicBezTo>
                <a:cubicBezTo>
                  <a:pt x="51771" y="2303"/>
                  <a:pt x="51618" y="2352"/>
                  <a:pt x="51657" y="2256"/>
                </a:cubicBezTo>
                <a:cubicBezTo>
                  <a:pt x="51687" y="2256"/>
                  <a:pt x="51693" y="2273"/>
                  <a:pt x="51717" y="2277"/>
                </a:cubicBezTo>
                <a:cubicBezTo>
                  <a:pt x="51749" y="2280"/>
                  <a:pt x="51763" y="2246"/>
                  <a:pt x="51775" y="2277"/>
                </a:cubicBezTo>
                <a:cubicBezTo>
                  <a:pt x="51773" y="2306"/>
                  <a:pt x="51738" y="2309"/>
                  <a:pt x="51746" y="2344"/>
                </a:cubicBezTo>
                <a:cubicBezTo>
                  <a:pt x="51798" y="2346"/>
                  <a:pt x="51815" y="2322"/>
                  <a:pt x="51805" y="2277"/>
                </a:cubicBezTo>
                <a:close/>
                <a:moveTo>
                  <a:pt x="48112" y="2234"/>
                </a:moveTo>
                <a:cubicBezTo>
                  <a:pt x="48039" y="2231"/>
                  <a:pt x="47969" y="2229"/>
                  <a:pt x="47964" y="2277"/>
                </a:cubicBezTo>
                <a:cubicBezTo>
                  <a:pt x="48077" y="2273"/>
                  <a:pt x="48181" y="2277"/>
                  <a:pt x="48258" y="2300"/>
                </a:cubicBezTo>
                <a:cubicBezTo>
                  <a:pt x="48303" y="2207"/>
                  <a:pt x="48095" y="2304"/>
                  <a:pt x="48140" y="2211"/>
                </a:cubicBezTo>
                <a:cubicBezTo>
                  <a:pt x="48214" y="2214"/>
                  <a:pt x="48232" y="2253"/>
                  <a:pt x="48258" y="2190"/>
                </a:cubicBezTo>
                <a:cubicBezTo>
                  <a:pt x="48203" y="2177"/>
                  <a:pt x="48048" y="2130"/>
                  <a:pt x="48023" y="2168"/>
                </a:cubicBezTo>
                <a:cubicBezTo>
                  <a:pt x="48053" y="2189"/>
                  <a:pt x="48083" y="2211"/>
                  <a:pt x="48112" y="2234"/>
                </a:cubicBezTo>
                <a:close/>
                <a:moveTo>
                  <a:pt x="47642" y="2211"/>
                </a:moveTo>
                <a:cubicBezTo>
                  <a:pt x="47716" y="2215"/>
                  <a:pt x="47764" y="2201"/>
                  <a:pt x="47789" y="2168"/>
                </a:cubicBezTo>
                <a:cubicBezTo>
                  <a:pt x="47761" y="2145"/>
                  <a:pt x="47638" y="2148"/>
                  <a:pt x="47642" y="2211"/>
                </a:cubicBezTo>
                <a:close/>
                <a:moveTo>
                  <a:pt x="46060" y="2190"/>
                </a:moveTo>
                <a:cubicBezTo>
                  <a:pt x="46015" y="2157"/>
                  <a:pt x="45931" y="2154"/>
                  <a:pt x="45854" y="2145"/>
                </a:cubicBezTo>
                <a:cubicBezTo>
                  <a:pt x="45823" y="2223"/>
                  <a:pt x="46194" y="2195"/>
                  <a:pt x="46060" y="2190"/>
                </a:cubicBezTo>
                <a:close/>
                <a:moveTo>
                  <a:pt x="35420" y="2190"/>
                </a:moveTo>
                <a:cubicBezTo>
                  <a:pt x="35440" y="2190"/>
                  <a:pt x="35459" y="2190"/>
                  <a:pt x="35479" y="2190"/>
                </a:cubicBezTo>
                <a:cubicBezTo>
                  <a:pt x="35479" y="2176"/>
                  <a:pt x="35479" y="2161"/>
                  <a:pt x="35479" y="2145"/>
                </a:cubicBezTo>
                <a:cubicBezTo>
                  <a:pt x="35459" y="2145"/>
                  <a:pt x="35440" y="2145"/>
                  <a:pt x="35420" y="2145"/>
                </a:cubicBezTo>
                <a:cubicBezTo>
                  <a:pt x="35420" y="2161"/>
                  <a:pt x="35420" y="2176"/>
                  <a:pt x="35420" y="2190"/>
                </a:cubicBezTo>
                <a:close/>
                <a:moveTo>
                  <a:pt x="34189" y="2211"/>
                </a:moveTo>
                <a:cubicBezTo>
                  <a:pt x="34188" y="2181"/>
                  <a:pt x="34203" y="2164"/>
                  <a:pt x="34218" y="2145"/>
                </a:cubicBezTo>
                <a:cubicBezTo>
                  <a:pt x="34199" y="2145"/>
                  <a:pt x="34179" y="2145"/>
                  <a:pt x="34160" y="2145"/>
                </a:cubicBezTo>
                <a:cubicBezTo>
                  <a:pt x="34127" y="2177"/>
                  <a:pt x="34128" y="2199"/>
                  <a:pt x="34189" y="2211"/>
                </a:cubicBezTo>
                <a:close/>
                <a:moveTo>
                  <a:pt x="32899" y="2211"/>
                </a:moveTo>
                <a:cubicBezTo>
                  <a:pt x="32952" y="2185"/>
                  <a:pt x="33070" y="2208"/>
                  <a:pt x="33104" y="2168"/>
                </a:cubicBezTo>
                <a:cubicBezTo>
                  <a:pt x="33031" y="2158"/>
                  <a:pt x="32904" y="2119"/>
                  <a:pt x="32899" y="2211"/>
                </a:cubicBezTo>
                <a:close/>
                <a:moveTo>
                  <a:pt x="32402" y="2211"/>
                </a:moveTo>
                <a:cubicBezTo>
                  <a:pt x="32457" y="2202"/>
                  <a:pt x="32527" y="2204"/>
                  <a:pt x="32518" y="2145"/>
                </a:cubicBezTo>
                <a:cubicBezTo>
                  <a:pt x="32424" y="2127"/>
                  <a:pt x="32427" y="2180"/>
                  <a:pt x="32402" y="2211"/>
                </a:cubicBezTo>
                <a:close/>
                <a:moveTo>
                  <a:pt x="55234" y="2168"/>
                </a:moveTo>
                <a:cubicBezTo>
                  <a:pt x="55262" y="2168"/>
                  <a:pt x="55292" y="2168"/>
                  <a:pt x="55322" y="2168"/>
                </a:cubicBezTo>
                <a:cubicBezTo>
                  <a:pt x="55325" y="2128"/>
                  <a:pt x="55292" y="2116"/>
                  <a:pt x="55234" y="2124"/>
                </a:cubicBezTo>
                <a:cubicBezTo>
                  <a:pt x="55234" y="2138"/>
                  <a:pt x="55234" y="2153"/>
                  <a:pt x="55234" y="2168"/>
                </a:cubicBezTo>
                <a:close/>
                <a:moveTo>
                  <a:pt x="55058" y="2168"/>
                </a:moveTo>
                <a:cubicBezTo>
                  <a:pt x="55097" y="2196"/>
                  <a:pt x="55147" y="2181"/>
                  <a:pt x="55174" y="2145"/>
                </a:cubicBezTo>
                <a:cubicBezTo>
                  <a:pt x="55136" y="2117"/>
                  <a:pt x="55066" y="2117"/>
                  <a:pt x="55058" y="2168"/>
                </a:cubicBezTo>
                <a:close/>
                <a:moveTo>
                  <a:pt x="47847" y="2211"/>
                </a:moveTo>
                <a:cubicBezTo>
                  <a:pt x="47892" y="2208"/>
                  <a:pt x="47956" y="2219"/>
                  <a:pt x="47964" y="2190"/>
                </a:cubicBezTo>
                <a:cubicBezTo>
                  <a:pt x="47926" y="2168"/>
                  <a:pt x="47856" y="2169"/>
                  <a:pt x="47847" y="2124"/>
                </a:cubicBezTo>
                <a:cubicBezTo>
                  <a:pt x="47817" y="2123"/>
                  <a:pt x="47773" y="2134"/>
                  <a:pt x="47818" y="2145"/>
                </a:cubicBezTo>
                <a:cubicBezTo>
                  <a:pt x="47852" y="2150"/>
                  <a:pt x="47850" y="2181"/>
                  <a:pt x="47847" y="2211"/>
                </a:cubicBezTo>
                <a:close/>
                <a:moveTo>
                  <a:pt x="40257" y="2190"/>
                </a:moveTo>
                <a:cubicBezTo>
                  <a:pt x="40255" y="2217"/>
                  <a:pt x="40219" y="2220"/>
                  <a:pt x="40227" y="2256"/>
                </a:cubicBezTo>
                <a:cubicBezTo>
                  <a:pt x="40365" y="2248"/>
                  <a:pt x="40255" y="2190"/>
                  <a:pt x="40344" y="2145"/>
                </a:cubicBezTo>
                <a:cubicBezTo>
                  <a:pt x="40289" y="2151"/>
                  <a:pt x="40279" y="2122"/>
                  <a:pt x="40227" y="2124"/>
                </a:cubicBezTo>
                <a:cubicBezTo>
                  <a:pt x="40226" y="2154"/>
                  <a:pt x="40241" y="2172"/>
                  <a:pt x="40257" y="2190"/>
                </a:cubicBezTo>
                <a:close/>
                <a:moveTo>
                  <a:pt x="36416" y="2234"/>
                </a:moveTo>
                <a:cubicBezTo>
                  <a:pt x="36441" y="2208"/>
                  <a:pt x="36455" y="2174"/>
                  <a:pt x="36446" y="2124"/>
                </a:cubicBezTo>
                <a:cubicBezTo>
                  <a:pt x="36416" y="2124"/>
                  <a:pt x="36388" y="2124"/>
                  <a:pt x="36358" y="2124"/>
                </a:cubicBezTo>
                <a:cubicBezTo>
                  <a:pt x="36354" y="2178"/>
                  <a:pt x="36373" y="2215"/>
                  <a:pt x="36416" y="2234"/>
                </a:cubicBezTo>
                <a:close/>
                <a:moveTo>
                  <a:pt x="34365" y="2145"/>
                </a:moveTo>
                <a:cubicBezTo>
                  <a:pt x="34328" y="2144"/>
                  <a:pt x="34324" y="2117"/>
                  <a:pt x="34277" y="2124"/>
                </a:cubicBezTo>
                <a:cubicBezTo>
                  <a:pt x="34231" y="2178"/>
                  <a:pt x="34376" y="2189"/>
                  <a:pt x="34365" y="2145"/>
                </a:cubicBezTo>
                <a:close/>
                <a:moveTo>
                  <a:pt x="54999" y="2124"/>
                </a:moveTo>
                <a:cubicBezTo>
                  <a:pt x="54880" y="2047"/>
                  <a:pt x="54929" y="2195"/>
                  <a:pt x="54999" y="2124"/>
                </a:cubicBezTo>
                <a:close/>
                <a:moveTo>
                  <a:pt x="54266" y="2145"/>
                </a:moveTo>
                <a:cubicBezTo>
                  <a:pt x="54289" y="2151"/>
                  <a:pt x="54325" y="2147"/>
                  <a:pt x="54325" y="2168"/>
                </a:cubicBezTo>
                <a:cubicBezTo>
                  <a:pt x="54227" y="2202"/>
                  <a:pt x="54200" y="2074"/>
                  <a:pt x="54149" y="2145"/>
                </a:cubicBezTo>
                <a:cubicBezTo>
                  <a:pt x="54195" y="2171"/>
                  <a:pt x="54221" y="2209"/>
                  <a:pt x="54266" y="2234"/>
                </a:cubicBezTo>
                <a:cubicBezTo>
                  <a:pt x="54299" y="2186"/>
                  <a:pt x="54461" y="2232"/>
                  <a:pt x="54472" y="2168"/>
                </a:cubicBezTo>
                <a:cubicBezTo>
                  <a:pt x="54386" y="2150"/>
                  <a:pt x="54331" y="2063"/>
                  <a:pt x="54266" y="2145"/>
                </a:cubicBezTo>
                <a:close/>
                <a:moveTo>
                  <a:pt x="52917" y="2145"/>
                </a:moveTo>
                <a:cubicBezTo>
                  <a:pt x="52938" y="2145"/>
                  <a:pt x="52957" y="2145"/>
                  <a:pt x="52977" y="2145"/>
                </a:cubicBezTo>
                <a:cubicBezTo>
                  <a:pt x="52977" y="2131"/>
                  <a:pt x="52977" y="2116"/>
                  <a:pt x="52977" y="2102"/>
                </a:cubicBezTo>
                <a:cubicBezTo>
                  <a:pt x="52957" y="2102"/>
                  <a:pt x="52938" y="2102"/>
                  <a:pt x="52917" y="2102"/>
                </a:cubicBezTo>
                <a:cubicBezTo>
                  <a:pt x="52917" y="2116"/>
                  <a:pt x="52917" y="2131"/>
                  <a:pt x="52917" y="2145"/>
                </a:cubicBezTo>
                <a:close/>
                <a:moveTo>
                  <a:pt x="52625" y="2145"/>
                </a:moveTo>
                <a:cubicBezTo>
                  <a:pt x="52644" y="2145"/>
                  <a:pt x="52665" y="2145"/>
                  <a:pt x="52685" y="2145"/>
                </a:cubicBezTo>
                <a:cubicBezTo>
                  <a:pt x="52685" y="2131"/>
                  <a:pt x="52685" y="2116"/>
                  <a:pt x="52685" y="2102"/>
                </a:cubicBezTo>
                <a:cubicBezTo>
                  <a:pt x="52665" y="2102"/>
                  <a:pt x="52644" y="2102"/>
                  <a:pt x="52625" y="2102"/>
                </a:cubicBezTo>
                <a:cubicBezTo>
                  <a:pt x="52625" y="2116"/>
                  <a:pt x="52625" y="2131"/>
                  <a:pt x="52625" y="2145"/>
                </a:cubicBezTo>
                <a:close/>
                <a:moveTo>
                  <a:pt x="51717" y="2145"/>
                </a:moveTo>
                <a:cubicBezTo>
                  <a:pt x="51756" y="2145"/>
                  <a:pt x="51780" y="2156"/>
                  <a:pt x="51805" y="2168"/>
                </a:cubicBezTo>
                <a:cubicBezTo>
                  <a:pt x="51805" y="2145"/>
                  <a:pt x="51805" y="2124"/>
                  <a:pt x="51805" y="2102"/>
                </a:cubicBezTo>
                <a:cubicBezTo>
                  <a:pt x="51785" y="2102"/>
                  <a:pt x="51765" y="2102"/>
                  <a:pt x="51746" y="2102"/>
                </a:cubicBezTo>
                <a:cubicBezTo>
                  <a:pt x="51746" y="2124"/>
                  <a:pt x="51722" y="2128"/>
                  <a:pt x="51717" y="2145"/>
                </a:cubicBezTo>
                <a:close/>
                <a:moveTo>
                  <a:pt x="49548" y="2102"/>
                </a:moveTo>
                <a:cubicBezTo>
                  <a:pt x="49523" y="2082"/>
                  <a:pt x="49464" y="2118"/>
                  <a:pt x="49460" y="2124"/>
                </a:cubicBezTo>
                <a:cubicBezTo>
                  <a:pt x="49428" y="2167"/>
                  <a:pt x="49569" y="2119"/>
                  <a:pt x="49548" y="2102"/>
                </a:cubicBezTo>
                <a:close/>
                <a:moveTo>
                  <a:pt x="46001" y="2124"/>
                </a:moveTo>
                <a:cubicBezTo>
                  <a:pt x="46017" y="2154"/>
                  <a:pt x="46246" y="2164"/>
                  <a:pt x="46235" y="2124"/>
                </a:cubicBezTo>
                <a:cubicBezTo>
                  <a:pt x="46158" y="2112"/>
                  <a:pt x="45979" y="2081"/>
                  <a:pt x="46001" y="2124"/>
                </a:cubicBezTo>
                <a:close/>
                <a:moveTo>
                  <a:pt x="45444" y="2124"/>
                </a:moveTo>
                <a:cubicBezTo>
                  <a:pt x="45543" y="2190"/>
                  <a:pt x="45533" y="2042"/>
                  <a:pt x="45444" y="2124"/>
                </a:cubicBezTo>
                <a:close/>
                <a:moveTo>
                  <a:pt x="45092" y="2102"/>
                </a:moveTo>
                <a:cubicBezTo>
                  <a:pt x="45003" y="2176"/>
                  <a:pt x="45201" y="2168"/>
                  <a:pt x="45092" y="2102"/>
                </a:cubicBezTo>
                <a:close/>
                <a:moveTo>
                  <a:pt x="40843" y="2124"/>
                </a:moveTo>
                <a:cubicBezTo>
                  <a:pt x="40869" y="2122"/>
                  <a:pt x="40882" y="2150"/>
                  <a:pt x="40901" y="2145"/>
                </a:cubicBezTo>
                <a:cubicBezTo>
                  <a:pt x="40909" y="2144"/>
                  <a:pt x="40918" y="2104"/>
                  <a:pt x="40930" y="2102"/>
                </a:cubicBezTo>
                <a:cubicBezTo>
                  <a:pt x="40842" y="2115"/>
                  <a:pt x="40677" y="2074"/>
                  <a:pt x="40637" y="2124"/>
                </a:cubicBezTo>
                <a:cubicBezTo>
                  <a:pt x="40688" y="2169"/>
                  <a:pt x="40788" y="2129"/>
                  <a:pt x="40843" y="2124"/>
                </a:cubicBezTo>
                <a:close/>
                <a:moveTo>
                  <a:pt x="35538" y="2168"/>
                </a:moveTo>
                <a:cubicBezTo>
                  <a:pt x="35580" y="2156"/>
                  <a:pt x="35689" y="2193"/>
                  <a:pt x="35684" y="2145"/>
                </a:cubicBezTo>
                <a:cubicBezTo>
                  <a:pt x="35637" y="2109"/>
                  <a:pt x="35549" y="2082"/>
                  <a:pt x="35538" y="2168"/>
                </a:cubicBezTo>
                <a:close/>
                <a:moveTo>
                  <a:pt x="32782" y="2145"/>
                </a:moveTo>
                <a:cubicBezTo>
                  <a:pt x="32854" y="2214"/>
                  <a:pt x="32831" y="2110"/>
                  <a:pt x="32811" y="2102"/>
                </a:cubicBezTo>
                <a:cubicBezTo>
                  <a:pt x="32794" y="2094"/>
                  <a:pt x="32752" y="2112"/>
                  <a:pt x="32752" y="2124"/>
                </a:cubicBezTo>
                <a:cubicBezTo>
                  <a:pt x="32751" y="2110"/>
                  <a:pt x="32785" y="2148"/>
                  <a:pt x="32782" y="2145"/>
                </a:cubicBezTo>
                <a:close/>
                <a:moveTo>
                  <a:pt x="49928" y="2211"/>
                </a:moveTo>
                <a:cubicBezTo>
                  <a:pt x="49825" y="2204"/>
                  <a:pt x="49879" y="2199"/>
                  <a:pt x="49812" y="2211"/>
                </a:cubicBezTo>
                <a:cubicBezTo>
                  <a:pt x="49751" y="2223"/>
                  <a:pt x="49634" y="2220"/>
                  <a:pt x="49635" y="2190"/>
                </a:cubicBezTo>
                <a:cubicBezTo>
                  <a:pt x="49699" y="2142"/>
                  <a:pt x="49793" y="2225"/>
                  <a:pt x="49840" y="2145"/>
                </a:cubicBezTo>
                <a:cubicBezTo>
                  <a:pt x="49803" y="2152"/>
                  <a:pt x="49801" y="2107"/>
                  <a:pt x="49782" y="2102"/>
                </a:cubicBezTo>
                <a:cubicBezTo>
                  <a:pt x="49733" y="2089"/>
                  <a:pt x="49684" y="2127"/>
                  <a:pt x="49664" y="2124"/>
                </a:cubicBezTo>
                <a:cubicBezTo>
                  <a:pt x="49644" y="2120"/>
                  <a:pt x="49633" y="2062"/>
                  <a:pt x="49577" y="2080"/>
                </a:cubicBezTo>
                <a:cubicBezTo>
                  <a:pt x="49578" y="2147"/>
                  <a:pt x="49551" y="2192"/>
                  <a:pt x="49489" y="2211"/>
                </a:cubicBezTo>
                <a:cubicBezTo>
                  <a:pt x="49429" y="2205"/>
                  <a:pt x="49431" y="2152"/>
                  <a:pt x="49371" y="2145"/>
                </a:cubicBezTo>
                <a:cubicBezTo>
                  <a:pt x="49343" y="2168"/>
                  <a:pt x="49314" y="2190"/>
                  <a:pt x="49284" y="2211"/>
                </a:cubicBezTo>
                <a:cubicBezTo>
                  <a:pt x="49252" y="2192"/>
                  <a:pt x="49275" y="2130"/>
                  <a:pt x="49196" y="2145"/>
                </a:cubicBezTo>
                <a:cubicBezTo>
                  <a:pt x="49200" y="2237"/>
                  <a:pt x="49101" y="2166"/>
                  <a:pt x="49049" y="2168"/>
                </a:cubicBezTo>
                <a:cubicBezTo>
                  <a:pt x="49058" y="2168"/>
                  <a:pt x="49030" y="2187"/>
                  <a:pt x="49019" y="2190"/>
                </a:cubicBezTo>
                <a:cubicBezTo>
                  <a:pt x="48905" y="2216"/>
                  <a:pt x="48895" y="2151"/>
                  <a:pt x="48844" y="2145"/>
                </a:cubicBezTo>
                <a:cubicBezTo>
                  <a:pt x="48854" y="2147"/>
                  <a:pt x="48825" y="2188"/>
                  <a:pt x="48815" y="2190"/>
                </a:cubicBezTo>
                <a:cubicBezTo>
                  <a:pt x="48758" y="2199"/>
                  <a:pt x="48742" y="2096"/>
                  <a:pt x="48698" y="2145"/>
                </a:cubicBezTo>
                <a:cubicBezTo>
                  <a:pt x="48639" y="2187"/>
                  <a:pt x="48684" y="2250"/>
                  <a:pt x="48698" y="2300"/>
                </a:cubicBezTo>
                <a:cubicBezTo>
                  <a:pt x="48670" y="2286"/>
                  <a:pt x="48589" y="2249"/>
                  <a:pt x="48610" y="2322"/>
                </a:cubicBezTo>
                <a:cubicBezTo>
                  <a:pt x="48661" y="2309"/>
                  <a:pt x="48781" y="2349"/>
                  <a:pt x="48784" y="2300"/>
                </a:cubicBezTo>
                <a:cubicBezTo>
                  <a:pt x="48609" y="2289"/>
                  <a:pt x="48869" y="2176"/>
                  <a:pt x="48903" y="2256"/>
                </a:cubicBezTo>
                <a:cubicBezTo>
                  <a:pt x="48851" y="2267"/>
                  <a:pt x="48915" y="2279"/>
                  <a:pt x="48932" y="2300"/>
                </a:cubicBezTo>
                <a:cubicBezTo>
                  <a:pt x="48909" y="2304"/>
                  <a:pt x="48874" y="2301"/>
                  <a:pt x="48873" y="2322"/>
                </a:cubicBezTo>
                <a:cubicBezTo>
                  <a:pt x="48939" y="2372"/>
                  <a:pt x="49020" y="2321"/>
                  <a:pt x="49078" y="2300"/>
                </a:cubicBezTo>
                <a:cubicBezTo>
                  <a:pt x="49104" y="2376"/>
                  <a:pt x="49197" y="2295"/>
                  <a:pt x="49284" y="2344"/>
                </a:cubicBezTo>
                <a:cubicBezTo>
                  <a:pt x="49266" y="2235"/>
                  <a:pt x="49184" y="2312"/>
                  <a:pt x="49078" y="2277"/>
                </a:cubicBezTo>
                <a:cubicBezTo>
                  <a:pt x="49076" y="2243"/>
                  <a:pt x="49004" y="2261"/>
                  <a:pt x="49019" y="2211"/>
                </a:cubicBezTo>
                <a:cubicBezTo>
                  <a:pt x="49102" y="2234"/>
                  <a:pt x="49248" y="2289"/>
                  <a:pt x="49313" y="2256"/>
                </a:cubicBezTo>
                <a:cubicBezTo>
                  <a:pt x="49301" y="2279"/>
                  <a:pt x="49340" y="2312"/>
                  <a:pt x="49342" y="2277"/>
                </a:cubicBezTo>
                <a:cubicBezTo>
                  <a:pt x="49346" y="2228"/>
                  <a:pt x="49454" y="2270"/>
                  <a:pt x="49489" y="2256"/>
                </a:cubicBezTo>
                <a:cubicBezTo>
                  <a:pt x="49493" y="2289"/>
                  <a:pt x="49478" y="2337"/>
                  <a:pt x="49518" y="2344"/>
                </a:cubicBezTo>
                <a:cubicBezTo>
                  <a:pt x="49548" y="2314"/>
                  <a:pt x="49597" y="2300"/>
                  <a:pt x="49635" y="2277"/>
                </a:cubicBezTo>
                <a:cubicBezTo>
                  <a:pt x="49733" y="2324"/>
                  <a:pt x="49886" y="2256"/>
                  <a:pt x="50017" y="2256"/>
                </a:cubicBezTo>
                <a:cubicBezTo>
                  <a:pt x="49945" y="2309"/>
                  <a:pt x="50088" y="2314"/>
                  <a:pt x="50164" y="2322"/>
                </a:cubicBezTo>
                <a:cubicBezTo>
                  <a:pt x="50175" y="2247"/>
                  <a:pt x="50075" y="2256"/>
                  <a:pt x="50046" y="2211"/>
                </a:cubicBezTo>
                <a:cubicBezTo>
                  <a:pt x="50062" y="2211"/>
                  <a:pt x="50079" y="2194"/>
                  <a:pt x="50046" y="2190"/>
                </a:cubicBezTo>
                <a:cubicBezTo>
                  <a:pt x="50040" y="2218"/>
                  <a:pt x="49974" y="2216"/>
                  <a:pt x="49928" y="2211"/>
                </a:cubicBezTo>
                <a:close/>
                <a:moveTo>
                  <a:pt x="45708" y="2168"/>
                </a:moveTo>
                <a:cubicBezTo>
                  <a:pt x="45808" y="2184"/>
                  <a:pt x="45822" y="2084"/>
                  <a:pt x="45737" y="2080"/>
                </a:cubicBezTo>
                <a:cubicBezTo>
                  <a:pt x="45736" y="2110"/>
                  <a:pt x="45751" y="2128"/>
                  <a:pt x="45766" y="2145"/>
                </a:cubicBezTo>
                <a:cubicBezTo>
                  <a:pt x="45744" y="2151"/>
                  <a:pt x="45709" y="2147"/>
                  <a:pt x="45708" y="2168"/>
                </a:cubicBezTo>
                <a:close/>
                <a:moveTo>
                  <a:pt x="41750" y="2124"/>
                </a:moveTo>
                <a:cubicBezTo>
                  <a:pt x="41771" y="2124"/>
                  <a:pt x="41790" y="2124"/>
                  <a:pt x="41809" y="2124"/>
                </a:cubicBezTo>
                <a:cubicBezTo>
                  <a:pt x="41809" y="2110"/>
                  <a:pt x="41809" y="2094"/>
                  <a:pt x="41809" y="2080"/>
                </a:cubicBezTo>
                <a:cubicBezTo>
                  <a:pt x="41790" y="2080"/>
                  <a:pt x="41771" y="2080"/>
                  <a:pt x="41750" y="2080"/>
                </a:cubicBezTo>
                <a:cubicBezTo>
                  <a:pt x="41750" y="2094"/>
                  <a:pt x="41750" y="2110"/>
                  <a:pt x="41750" y="2124"/>
                </a:cubicBezTo>
                <a:close/>
                <a:moveTo>
                  <a:pt x="40520" y="2102"/>
                </a:moveTo>
                <a:cubicBezTo>
                  <a:pt x="40431" y="2069"/>
                  <a:pt x="40405" y="2110"/>
                  <a:pt x="40344" y="2080"/>
                </a:cubicBezTo>
                <a:cubicBezTo>
                  <a:pt x="40303" y="2150"/>
                  <a:pt x="40519" y="2135"/>
                  <a:pt x="40520" y="2102"/>
                </a:cubicBezTo>
                <a:close/>
                <a:moveTo>
                  <a:pt x="40022" y="2124"/>
                </a:moveTo>
                <a:cubicBezTo>
                  <a:pt x="40069" y="2162"/>
                  <a:pt x="40172" y="2144"/>
                  <a:pt x="40198" y="2102"/>
                </a:cubicBezTo>
                <a:cubicBezTo>
                  <a:pt x="40098" y="2104"/>
                  <a:pt x="40073" y="2062"/>
                  <a:pt x="40022" y="2124"/>
                </a:cubicBezTo>
                <a:close/>
                <a:moveTo>
                  <a:pt x="39348" y="2102"/>
                </a:moveTo>
                <a:cubicBezTo>
                  <a:pt x="39337" y="2213"/>
                  <a:pt x="39425" y="2123"/>
                  <a:pt x="39465" y="2145"/>
                </a:cubicBezTo>
                <a:cubicBezTo>
                  <a:pt x="39499" y="2165"/>
                  <a:pt x="39460" y="2208"/>
                  <a:pt x="39465" y="2211"/>
                </a:cubicBezTo>
                <a:cubicBezTo>
                  <a:pt x="39483" y="2226"/>
                  <a:pt x="39546" y="2210"/>
                  <a:pt x="39553" y="2234"/>
                </a:cubicBezTo>
                <a:cubicBezTo>
                  <a:pt x="39540" y="2148"/>
                  <a:pt x="39521" y="2156"/>
                  <a:pt x="39582" y="2102"/>
                </a:cubicBezTo>
                <a:cubicBezTo>
                  <a:pt x="39493" y="2072"/>
                  <a:pt x="39477" y="2112"/>
                  <a:pt x="39348" y="2102"/>
                </a:cubicBezTo>
                <a:close/>
                <a:moveTo>
                  <a:pt x="52479" y="2190"/>
                </a:moveTo>
                <a:cubicBezTo>
                  <a:pt x="52584" y="2210"/>
                  <a:pt x="52546" y="2045"/>
                  <a:pt x="52479" y="2058"/>
                </a:cubicBezTo>
                <a:cubicBezTo>
                  <a:pt x="52464" y="2127"/>
                  <a:pt x="52543" y="2144"/>
                  <a:pt x="52479" y="2190"/>
                </a:cubicBezTo>
                <a:close/>
                <a:moveTo>
                  <a:pt x="45415" y="2124"/>
                </a:moveTo>
                <a:cubicBezTo>
                  <a:pt x="45401" y="2097"/>
                  <a:pt x="45383" y="2074"/>
                  <a:pt x="45356" y="2058"/>
                </a:cubicBezTo>
                <a:cubicBezTo>
                  <a:pt x="45351" y="2087"/>
                  <a:pt x="45402" y="2179"/>
                  <a:pt x="45415" y="2124"/>
                </a:cubicBezTo>
                <a:close/>
                <a:moveTo>
                  <a:pt x="42103" y="2124"/>
                </a:moveTo>
                <a:cubicBezTo>
                  <a:pt x="42110" y="2123"/>
                  <a:pt x="42102" y="2089"/>
                  <a:pt x="42132" y="2102"/>
                </a:cubicBezTo>
                <a:cubicBezTo>
                  <a:pt x="42150" y="2110"/>
                  <a:pt x="42166" y="2135"/>
                  <a:pt x="42190" y="2145"/>
                </a:cubicBezTo>
                <a:cubicBezTo>
                  <a:pt x="42220" y="2159"/>
                  <a:pt x="42238" y="2165"/>
                  <a:pt x="42279" y="2168"/>
                </a:cubicBezTo>
                <a:cubicBezTo>
                  <a:pt x="42232" y="2081"/>
                  <a:pt x="42405" y="2161"/>
                  <a:pt x="42396" y="2102"/>
                </a:cubicBezTo>
                <a:cubicBezTo>
                  <a:pt x="42318" y="2057"/>
                  <a:pt x="42127" y="2099"/>
                  <a:pt x="42044" y="2058"/>
                </a:cubicBezTo>
                <a:cubicBezTo>
                  <a:pt x="42039" y="2085"/>
                  <a:pt x="42071" y="2129"/>
                  <a:pt x="42103" y="2124"/>
                </a:cubicBezTo>
                <a:close/>
                <a:moveTo>
                  <a:pt x="39406" y="2058"/>
                </a:moveTo>
                <a:cubicBezTo>
                  <a:pt x="39387" y="2058"/>
                  <a:pt x="39367" y="2058"/>
                  <a:pt x="39348" y="2058"/>
                </a:cubicBezTo>
                <a:cubicBezTo>
                  <a:pt x="39187" y="2051"/>
                  <a:pt x="39412" y="2120"/>
                  <a:pt x="39406" y="2058"/>
                </a:cubicBezTo>
                <a:close/>
                <a:moveTo>
                  <a:pt x="27828" y="2124"/>
                </a:moveTo>
                <a:cubicBezTo>
                  <a:pt x="27828" y="2145"/>
                  <a:pt x="27805" y="2150"/>
                  <a:pt x="27799" y="2168"/>
                </a:cubicBezTo>
                <a:cubicBezTo>
                  <a:pt x="27895" y="2187"/>
                  <a:pt x="27841" y="2096"/>
                  <a:pt x="27888" y="2080"/>
                </a:cubicBezTo>
                <a:cubicBezTo>
                  <a:pt x="27848" y="2073"/>
                  <a:pt x="27832" y="2048"/>
                  <a:pt x="27770" y="2058"/>
                </a:cubicBezTo>
                <a:cubicBezTo>
                  <a:pt x="27761" y="2100"/>
                  <a:pt x="27809" y="2101"/>
                  <a:pt x="27828" y="2124"/>
                </a:cubicBezTo>
                <a:close/>
                <a:moveTo>
                  <a:pt x="39201" y="2080"/>
                </a:moveTo>
                <a:cubicBezTo>
                  <a:pt x="39201" y="2087"/>
                  <a:pt x="39316" y="2050"/>
                  <a:pt x="39230" y="2036"/>
                </a:cubicBezTo>
                <a:cubicBezTo>
                  <a:pt x="39218" y="2074"/>
                  <a:pt x="39193" y="2032"/>
                  <a:pt x="39142" y="2036"/>
                </a:cubicBezTo>
                <a:cubicBezTo>
                  <a:pt x="39151" y="2085"/>
                  <a:pt x="39135" y="2119"/>
                  <a:pt x="39084" y="2124"/>
                </a:cubicBezTo>
                <a:cubicBezTo>
                  <a:pt x="39015" y="2124"/>
                  <a:pt x="38947" y="2124"/>
                  <a:pt x="38878" y="2124"/>
                </a:cubicBezTo>
                <a:cubicBezTo>
                  <a:pt x="38840" y="2120"/>
                  <a:pt x="38667" y="2120"/>
                  <a:pt x="38762" y="2145"/>
                </a:cubicBezTo>
                <a:cubicBezTo>
                  <a:pt x="38931" y="2162"/>
                  <a:pt x="38991" y="2165"/>
                  <a:pt x="39113" y="2145"/>
                </a:cubicBezTo>
                <a:cubicBezTo>
                  <a:pt x="39113" y="2168"/>
                  <a:pt x="39113" y="2190"/>
                  <a:pt x="39113" y="2211"/>
                </a:cubicBezTo>
                <a:cubicBezTo>
                  <a:pt x="39207" y="2231"/>
                  <a:pt x="39154" y="2139"/>
                  <a:pt x="39230" y="2145"/>
                </a:cubicBezTo>
                <a:cubicBezTo>
                  <a:pt x="39241" y="2135"/>
                  <a:pt x="39373" y="2113"/>
                  <a:pt x="39289" y="2102"/>
                </a:cubicBezTo>
                <a:cubicBezTo>
                  <a:pt x="39245" y="2134"/>
                  <a:pt x="39202" y="2115"/>
                  <a:pt x="39201" y="2080"/>
                </a:cubicBezTo>
                <a:close/>
                <a:moveTo>
                  <a:pt x="38878" y="2058"/>
                </a:moveTo>
                <a:cubicBezTo>
                  <a:pt x="38739" y="1997"/>
                  <a:pt x="38808" y="2130"/>
                  <a:pt x="38878" y="2058"/>
                </a:cubicBezTo>
                <a:close/>
                <a:moveTo>
                  <a:pt x="36533" y="2058"/>
                </a:moveTo>
                <a:cubicBezTo>
                  <a:pt x="36533" y="2072"/>
                  <a:pt x="36533" y="2087"/>
                  <a:pt x="36533" y="2102"/>
                </a:cubicBezTo>
                <a:cubicBezTo>
                  <a:pt x="36606" y="2136"/>
                  <a:pt x="36620" y="2027"/>
                  <a:pt x="36563" y="2036"/>
                </a:cubicBezTo>
                <a:cubicBezTo>
                  <a:pt x="36562" y="2050"/>
                  <a:pt x="36559" y="2062"/>
                  <a:pt x="36533" y="2058"/>
                </a:cubicBezTo>
                <a:close/>
                <a:moveTo>
                  <a:pt x="25455" y="2080"/>
                </a:moveTo>
                <a:cubicBezTo>
                  <a:pt x="25475" y="2080"/>
                  <a:pt x="25494" y="2080"/>
                  <a:pt x="25513" y="2080"/>
                </a:cubicBezTo>
                <a:cubicBezTo>
                  <a:pt x="25513" y="2065"/>
                  <a:pt x="25513" y="2050"/>
                  <a:pt x="25513" y="2036"/>
                </a:cubicBezTo>
                <a:cubicBezTo>
                  <a:pt x="25494" y="2036"/>
                  <a:pt x="25475" y="2036"/>
                  <a:pt x="25455" y="2036"/>
                </a:cubicBezTo>
                <a:cubicBezTo>
                  <a:pt x="25455" y="2050"/>
                  <a:pt x="25455" y="2065"/>
                  <a:pt x="25455" y="2080"/>
                </a:cubicBezTo>
                <a:close/>
                <a:moveTo>
                  <a:pt x="22465" y="2124"/>
                </a:moveTo>
                <a:cubicBezTo>
                  <a:pt x="22542" y="2130"/>
                  <a:pt x="22562" y="2093"/>
                  <a:pt x="22553" y="2036"/>
                </a:cubicBezTo>
                <a:cubicBezTo>
                  <a:pt x="22475" y="2028"/>
                  <a:pt x="22457" y="2066"/>
                  <a:pt x="22465" y="2124"/>
                </a:cubicBezTo>
                <a:close/>
                <a:moveTo>
                  <a:pt x="21498" y="2102"/>
                </a:moveTo>
                <a:cubicBezTo>
                  <a:pt x="21583" y="2134"/>
                  <a:pt x="21583" y="2003"/>
                  <a:pt x="21498" y="2036"/>
                </a:cubicBezTo>
                <a:cubicBezTo>
                  <a:pt x="21498" y="2058"/>
                  <a:pt x="21498" y="2080"/>
                  <a:pt x="21498" y="2102"/>
                </a:cubicBezTo>
                <a:close/>
                <a:moveTo>
                  <a:pt x="49694" y="2058"/>
                </a:moveTo>
                <a:cubicBezTo>
                  <a:pt x="49725" y="2084"/>
                  <a:pt x="49829" y="2066"/>
                  <a:pt x="49870" y="2036"/>
                </a:cubicBezTo>
                <a:cubicBezTo>
                  <a:pt x="49825" y="1999"/>
                  <a:pt x="49733" y="2027"/>
                  <a:pt x="49694" y="2058"/>
                </a:cubicBezTo>
                <a:close/>
                <a:moveTo>
                  <a:pt x="43979" y="2190"/>
                </a:moveTo>
                <a:cubicBezTo>
                  <a:pt x="44038" y="2199"/>
                  <a:pt x="44034" y="2156"/>
                  <a:pt x="44066" y="2145"/>
                </a:cubicBezTo>
                <a:cubicBezTo>
                  <a:pt x="44060" y="2148"/>
                  <a:pt x="44098" y="2173"/>
                  <a:pt x="44125" y="2168"/>
                </a:cubicBezTo>
                <a:cubicBezTo>
                  <a:pt x="44145" y="2164"/>
                  <a:pt x="44157" y="2105"/>
                  <a:pt x="44213" y="2124"/>
                </a:cubicBezTo>
                <a:cubicBezTo>
                  <a:pt x="44231" y="2136"/>
                  <a:pt x="44302" y="2213"/>
                  <a:pt x="44330" y="2145"/>
                </a:cubicBezTo>
                <a:cubicBezTo>
                  <a:pt x="44316" y="2117"/>
                  <a:pt x="44221" y="2120"/>
                  <a:pt x="44184" y="2080"/>
                </a:cubicBezTo>
                <a:cubicBezTo>
                  <a:pt x="44178" y="2074"/>
                  <a:pt x="44191" y="2039"/>
                  <a:pt x="44184" y="2036"/>
                </a:cubicBezTo>
                <a:cubicBezTo>
                  <a:pt x="44122" y="2011"/>
                  <a:pt x="44062" y="2062"/>
                  <a:pt x="44008" y="2014"/>
                </a:cubicBezTo>
                <a:cubicBezTo>
                  <a:pt x="43959" y="2084"/>
                  <a:pt x="43957" y="2106"/>
                  <a:pt x="43979" y="2190"/>
                </a:cubicBezTo>
                <a:close/>
                <a:moveTo>
                  <a:pt x="41750" y="2058"/>
                </a:moveTo>
                <a:cubicBezTo>
                  <a:pt x="41797" y="2055"/>
                  <a:pt x="41853" y="2061"/>
                  <a:pt x="41839" y="2014"/>
                </a:cubicBezTo>
                <a:cubicBezTo>
                  <a:pt x="41820" y="2014"/>
                  <a:pt x="41800" y="2014"/>
                  <a:pt x="41780" y="2014"/>
                </a:cubicBezTo>
                <a:cubicBezTo>
                  <a:pt x="41780" y="2036"/>
                  <a:pt x="41757" y="2040"/>
                  <a:pt x="41750" y="2058"/>
                </a:cubicBezTo>
                <a:close/>
                <a:moveTo>
                  <a:pt x="34599" y="2168"/>
                </a:moveTo>
                <a:cubicBezTo>
                  <a:pt x="34639" y="2168"/>
                  <a:pt x="34677" y="2168"/>
                  <a:pt x="34717" y="2168"/>
                </a:cubicBezTo>
                <a:cubicBezTo>
                  <a:pt x="34710" y="2116"/>
                  <a:pt x="34677" y="2089"/>
                  <a:pt x="34658" y="2058"/>
                </a:cubicBezTo>
                <a:cubicBezTo>
                  <a:pt x="34678" y="2090"/>
                  <a:pt x="34680" y="1977"/>
                  <a:pt x="34599" y="2014"/>
                </a:cubicBezTo>
                <a:cubicBezTo>
                  <a:pt x="34603" y="2111"/>
                  <a:pt x="34640" y="2104"/>
                  <a:pt x="34599" y="2168"/>
                </a:cubicBezTo>
                <a:close/>
                <a:moveTo>
                  <a:pt x="43686" y="2036"/>
                </a:moveTo>
                <a:cubicBezTo>
                  <a:pt x="43725" y="2042"/>
                  <a:pt x="43741" y="2068"/>
                  <a:pt x="43803" y="2058"/>
                </a:cubicBezTo>
                <a:cubicBezTo>
                  <a:pt x="43825" y="1982"/>
                  <a:pt x="43690" y="1972"/>
                  <a:pt x="43686" y="2036"/>
                </a:cubicBezTo>
                <a:close/>
                <a:moveTo>
                  <a:pt x="38556" y="2036"/>
                </a:moveTo>
                <a:cubicBezTo>
                  <a:pt x="38606" y="2038"/>
                  <a:pt x="38632" y="2019"/>
                  <a:pt x="38644" y="1992"/>
                </a:cubicBezTo>
                <a:cubicBezTo>
                  <a:pt x="38594" y="1991"/>
                  <a:pt x="38569" y="2009"/>
                  <a:pt x="38556" y="2036"/>
                </a:cubicBezTo>
                <a:close/>
                <a:moveTo>
                  <a:pt x="36240" y="2080"/>
                </a:moveTo>
                <a:cubicBezTo>
                  <a:pt x="36234" y="2038"/>
                  <a:pt x="36274" y="2032"/>
                  <a:pt x="36270" y="1992"/>
                </a:cubicBezTo>
                <a:cubicBezTo>
                  <a:pt x="36170" y="1975"/>
                  <a:pt x="36156" y="2076"/>
                  <a:pt x="36240" y="2080"/>
                </a:cubicBezTo>
                <a:close/>
                <a:moveTo>
                  <a:pt x="53768" y="2036"/>
                </a:moveTo>
                <a:cubicBezTo>
                  <a:pt x="53823" y="2027"/>
                  <a:pt x="53893" y="2028"/>
                  <a:pt x="53886" y="1970"/>
                </a:cubicBezTo>
                <a:cubicBezTo>
                  <a:pt x="53844" y="1982"/>
                  <a:pt x="53734" y="1945"/>
                  <a:pt x="53738" y="1992"/>
                </a:cubicBezTo>
                <a:cubicBezTo>
                  <a:pt x="53762" y="1997"/>
                  <a:pt x="53773" y="2011"/>
                  <a:pt x="53768" y="2036"/>
                </a:cubicBezTo>
                <a:close/>
                <a:moveTo>
                  <a:pt x="53562" y="2036"/>
                </a:moveTo>
                <a:cubicBezTo>
                  <a:pt x="53564" y="2023"/>
                  <a:pt x="53567" y="2010"/>
                  <a:pt x="53592" y="2014"/>
                </a:cubicBezTo>
                <a:cubicBezTo>
                  <a:pt x="53588" y="1987"/>
                  <a:pt x="53585" y="1961"/>
                  <a:pt x="53534" y="1970"/>
                </a:cubicBezTo>
                <a:cubicBezTo>
                  <a:pt x="53538" y="1996"/>
                  <a:pt x="53528" y="2032"/>
                  <a:pt x="53562" y="2036"/>
                </a:cubicBezTo>
                <a:close/>
                <a:moveTo>
                  <a:pt x="51364" y="1970"/>
                </a:moveTo>
                <a:cubicBezTo>
                  <a:pt x="51335" y="1970"/>
                  <a:pt x="51306" y="1970"/>
                  <a:pt x="51277" y="1970"/>
                </a:cubicBezTo>
                <a:cubicBezTo>
                  <a:pt x="51242" y="1973"/>
                  <a:pt x="51194" y="1966"/>
                  <a:pt x="51189" y="1992"/>
                </a:cubicBezTo>
                <a:cubicBezTo>
                  <a:pt x="51240" y="1979"/>
                  <a:pt x="51361" y="2018"/>
                  <a:pt x="51364" y="1970"/>
                </a:cubicBezTo>
                <a:close/>
                <a:moveTo>
                  <a:pt x="38878" y="2036"/>
                </a:moveTo>
                <a:cubicBezTo>
                  <a:pt x="38964" y="2068"/>
                  <a:pt x="38964" y="1937"/>
                  <a:pt x="38878" y="1970"/>
                </a:cubicBezTo>
                <a:cubicBezTo>
                  <a:pt x="38878" y="1992"/>
                  <a:pt x="38878" y="2014"/>
                  <a:pt x="38878" y="2036"/>
                </a:cubicBezTo>
                <a:close/>
                <a:moveTo>
                  <a:pt x="38791" y="2014"/>
                </a:moveTo>
                <a:cubicBezTo>
                  <a:pt x="38778" y="2006"/>
                  <a:pt x="38838" y="1985"/>
                  <a:pt x="38850" y="2014"/>
                </a:cubicBezTo>
                <a:cubicBezTo>
                  <a:pt x="38875" y="1931"/>
                  <a:pt x="38689" y="1956"/>
                  <a:pt x="38791" y="2014"/>
                </a:cubicBezTo>
                <a:close/>
                <a:moveTo>
                  <a:pt x="53622" y="2014"/>
                </a:moveTo>
                <a:cubicBezTo>
                  <a:pt x="53650" y="2014"/>
                  <a:pt x="53680" y="2014"/>
                  <a:pt x="53709" y="2014"/>
                </a:cubicBezTo>
                <a:cubicBezTo>
                  <a:pt x="53711" y="1976"/>
                  <a:pt x="53686" y="1956"/>
                  <a:pt x="53650" y="1948"/>
                </a:cubicBezTo>
                <a:cubicBezTo>
                  <a:pt x="53652" y="1978"/>
                  <a:pt x="53636" y="1996"/>
                  <a:pt x="53622" y="2014"/>
                </a:cubicBezTo>
                <a:close/>
                <a:moveTo>
                  <a:pt x="53357" y="2058"/>
                </a:moveTo>
                <a:cubicBezTo>
                  <a:pt x="53363" y="2030"/>
                  <a:pt x="53443" y="1950"/>
                  <a:pt x="53387" y="1948"/>
                </a:cubicBezTo>
                <a:cubicBezTo>
                  <a:pt x="53378" y="1973"/>
                  <a:pt x="53269" y="2031"/>
                  <a:pt x="53357" y="2058"/>
                </a:cubicBezTo>
                <a:close/>
                <a:moveTo>
                  <a:pt x="47642" y="1992"/>
                </a:moveTo>
                <a:cubicBezTo>
                  <a:pt x="47694" y="1979"/>
                  <a:pt x="47815" y="2018"/>
                  <a:pt x="47818" y="1970"/>
                </a:cubicBezTo>
                <a:cubicBezTo>
                  <a:pt x="47729" y="1978"/>
                  <a:pt x="47669" y="1912"/>
                  <a:pt x="47642" y="1992"/>
                </a:cubicBezTo>
                <a:close/>
                <a:moveTo>
                  <a:pt x="47438" y="2036"/>
                </a:moveTo>
                <a:cubicBezTo>
                  <a:pt x="47467" y="2036"/>
                  <a:pt x="47496" y="2036"/>
                  <a:pt x="47525" y="2036"/>
                </a:cubicBezTo>
                <a:cubicBezTo>
                  <a:pt x="47534" y="1993"/>
                  <a:pt x="47485" y="1992"/>
                  <a:pt x="47467" y="1970"/>
                </a:cubicBezTo>
                <a:cubicBezTo>
                  <a:pt x="47466" y="1948"/>
                  <a:pt x="47415" y="1942"/>
                  <a:pt x="47408" y="1970"/>
                </a:cubicBezTo>
                <a:cubicBezTo>
                  <a:pt x="47442" y="1973"/>
                  <a:pt x="47440" y="2005"/>
                  <a:pt x="47438" y="2036"/>
                </a:cubicBezTo>
                <a:close/>
                <a:moveTo>
                  <a:pt x="40344" y="2014"/>
                </a:moveTo>
                <a:cubicBezTo>
                  <a:pt x="40430" y="2047"/>
                  <a:pt x="40430" y="1915"/>
                  <a:pt x="40344" y="1948"/>
                </a:cubicBezTo>
                <a:cubicBezTo>
                  <a:pt x="40344" y="1970"/>
                  <a:pt x="40344" y="1992"/>
                  <a:pt x="40344" y="2014"/>
                </a:cubicBezTo>
                <a:close/>
                <a:moveTo>
                  <a:pt x="24693" y="1992"/>
                </a:moveTo>
                <a:cubicBezTo>
                  <a:pt x="24766" y="1996"/>
                  <a:pt x="24815" y="1981"/>
                  <a:pt x="24839" y="1948"/>
                </a:cubicBezTo>
                <a:cubicBezTo>
                  <a:pt x="24766" y="1945"/>
                  <a:pt x="24697" y="1943"/>
                  <a:pt x="24693" y="1992"/>
                </a:cubicBezTo>
                <a:close/>
                <a:moveTo>
                  <a:pt x="23110" y="1948"/>
                </a:moveTo>
                <a:cubicBezTo>
                  <a:pt x="23021" y="2022"/>
                  <a:pt x="23218" y="2015"/>
                  <a:pt x="23110" y="1948"/>
                </a:cubicBezTo>
                <a:close/>
                <a:moveTo>
                  <a:pt x="20267" y="1992"/>
                </a:moveTo>
                <a:cubicBezTo>
                  <a:pt x="20317" y="1993"/>
                  <a:pt x="20342" y="1975"/>
                  <a:pt x="20355" y="1948"/>
                </a:cubicBezTo>
                <a:cubicBezTo>
                  <a:pt x="20304" y="1946"/>
                  <a:pt x="20280" y="1965"/>
                  <a:pt x="20267" y="1992"/>
                </a:cubicBezTo>
                <a:close/>
                <a:moveTo>
                  <a:pt x="19300" y="1948"/>
                </a:moveTo>
                <a:cubicBezTo>
                  <a:pt x="19276" y="2081"/>
                  <a:pt x="19434" y="1963"/>
                  <a:pt x="19300" y="1948"/>
                </a:cubicBezTo>
                <a:close/>
                <a:moveTo>
                  <a:pt x="36533" y="1948"/>
                </a:moveTo>
                <a:cubicBezTo>
                  <a:pt x="36723" y="1996"/>
                  <a:pt x="36612" y="1868"/>
                  <a:pt x="36533" y="1948"/>
                </a:cubicBezTo>
                <a:close/>
                <a:moveTo>
                  <a:pt x="33133" y="1970"/>
                </a:moveTo>
                <a:cubicBezTo>
                  <a:pt x="33153" y="1970"/>
                  <a:pt x="33173" y="1970"/>
                  <a:pt x="33193" y="1970"/>
                </a:cubicBezTo>
                <a:cubicBezTo>
                  <a:pt x="33238" y="1915"/>
                  <a:pt x="33093" y="1905"/>
                  <a:pt x="33104" y="1948"/>
                </a:cubicBezTo>
                <a:cubicBezTo>
                  <a:pt x="33123" y="1949"/>
                  <a:pt x="33139" y="1951"/>
                  <a:pt x="33133" y="1970"/>
                </a:cubicBezTo>
                <a:close/>
                <a:moveTo>
                  <a:pt x="25631" y="1992"/>
                </a:moveTo>
                <a:cubicBezTo>
                  <a:pt x="25631" y="1970"/>
                  <a:pt x="25631" y="1948"/>
                  <a:pt x="25631" y="1926"/>
                </a:cubicBezTo>
                <a:cubicBezTo>
                  <a:pt x="25596" y="1930"/>
                  <a:pt x="25547" y="1922"/>
                  <a:pt x="25543" y="1948"/>
                </a:cubicBezTo>
                <a:cubicBezTo>
                  <a:pt x="25589" y="1949"/>
                  <a:pt x="25566" y="2004"/>
                  <a:pt x="25631" y="1992"/>
                </a:cubicBezTo>
                <a:close/>
                <a:moveTo>
                  <a:pt x="21117" y="2014"/>
                </a:moveTo>
                <a:cubicBezTo>
                  <a:pt x="21138" y="1997"/>
                  <a:pt x="21190" y="1906"/>
                  <a:pt x="21088" y="1926"/>
                </a:cubicBezTo>
                <a:cubicBezTo>
                  <a:pt x="21084" y="1981"/>
                  <a:pt x="21032" y="1994"/>
                  <a:pt x="21117" y="2014"/>
                </a:cubicBezTo>
                <a:close/>
                <a:moveTo>
                  <a:pt x="19651" y="1992"/>
                </a:moveTo>
                <a:cubicBezTo>
                  <a:pt x="19737" y="2024"/>
                  <a:pt x="19737" y="1894"/>
                  <a:pt x="19651" y="1926"/>
                </a:cubicBezTo>
                <a:cubicBezTo>
                  <a:pt x="19651" y="1948"/>
                  <a:pt x="19651" y="1970"/>
                  <a:pt x="19651" y="1992"/>
                </a:cubicBezTo>
                <a:close/>
                <a:moveTo>
                  <a:pt x="19387" y="1970"/>
                </a:moveTo>
                <a:cubicBezTo>
                  <a:pt x="19438" y="1971"/>
                  <a:pt x="19463" y="1953"/>
                  <a:pt x="19476" y="1926"/>
                </a:cubicBezTo>
                <a:cubicBezTo>
                  <a:pt x="19425" y="1925"/>
                  <a:pt x="19401" y="1943"/>
                  <a:pt x="19387" y="1970"/>
                </a:cubicBezTo>
                <a:close/>
                <a:moveTo>
                  <a:pt x="46147" y="1926"/>
                </a:moveTo>
                <a:cubicBezTo>
                  <a:pt x="46093" y="1946"/>
                  <a:pt x="46050" y="1860"/>
                  <a:pt x="46031" y="1926"/>
                </a:cubicBezTo>
                <a:cubicBezTo>
                  <a:pt x="46082" y="1945"/>
                  <a:pt x="46121" y="1999"/>
                  <a:pt x="46147" y="1926"/>
                </a:cubicBezTo>
                <a:close/>
                <a:moveTo>
                  <a:pt x="38586" y="1948"/>
                </a:moveTo>
                <a:cubicBezTo>
                  <a:pt x="38632" y="1945"/>
                  <a:pt x="38687" y="1951"/>
                  <a:pt x="38673" y="1904"/>
                </a:cubicBezTo>
                <a:cubicBezTo>
                  <a:pt x="38654" y="1904"/>
                  <a:pt x="38634" y="1904"/>
                  <a:pt x="38615" y="1904"/>
                </a:cubicBezTo>
                <a:cubicBezTo>
                  <a:pt x="38615" y="1926"/>
                  <a:pt x="38591" y="1930"/>
                  <a:pt x="38586" y="1948"/>
                </a:cubicBezTo>
                <a:close/>
                <a:moveTo>
                  <a:pt x="38176" y="1970"/>
                </a:moveTo>
                <a:cubicBezTo>
                  <a:pt x="38230" y="1971"/>
                  <a:pt x="38237" y="1953"/>
                  <a:pt x="38205" y="1926"/>
                </a:cubicBezTo>
                <a:cubicBezTo>
                  <a:pt x="38227" y="1921"/>
                  <a:pt x="38262" y="1925"/>
                  <a:pt x="38263" y="1904"/>
                </a:cubicBezTo>
                <a:cubicBezTo>
                  <a:pt x="38199" y="1900"/>
                  <a:pt x="38170" y="1922"/>
                  <a:pt x="38176" y="1970"/>
                </a:cubicBezTo>
                <a:close/>
                <a:moveTo>
                  <a:pt x="35127" y="1948"/>
                </a:moveTo>
                <a:cubicBezTo>
                  <a:pt x="35173" y="1945"/>
                  <a:pt x="35229" y="1951"/>
                  <a:pt x="35215" y="1904"/>
                </a:cubicBezTo>
                <a:cubicBezTo>
                  <a:pt x="35196" y="1904"/>
                  <a:pt x="35175" y="1904"/>
                  <a:pt x="35156" y="1904"/>
                </a:cubicBezTo>
                <a:cubicBezTo>
                  <a:pt x="35156" y="1926"/>
                  <a:pt x="35132" y="1930"/>
                  <a:pt x="35127" y="1948"/>
                </a:cubicBezTo>
                <a:close/>
                <a:moveTo>
                  <a:pt x="33632" y="1948"/>
                </a:moveTo>
                <a:cubicBezTo>
                  <a:pt x="33652" y="1948"/>
                  <a:pt x="33671" y="1948"/>
                  <a:pt x="33691" y="1948"/>
                </a:cubicBezTo>
                <a:cubicBezTo>
                  <a:pt x="33691" y="1933"/>
                  <a:pt x="33691" y="1918"/>
                  <a:pt x="33691" y="1904"/>
                </a:cubicBezTo>
                <a:cubicBezTo>
                  <a:pt x="33671" y="1904"/>
                  <a:pt x="33652" y="1904"/>
                  <a:pt x="33632" y="1904"/>
                </a:cubicBezTo>
                <a:cubicBezTo>
                  <a:pt x="33632" y="1918"/>
                  <a:pt x="33632" y="1933"/>
                  <a:pt x="33632" y="1948"/>
                </a:cubicBezTo>
                <a:close/>
                <a:moveTo>
                  <a:pt x="30584" y="1948"/>
                </a:moveTo>
                <a:cubicBezTo>
                  <a:pt x="30614" y="1948"/>
                  <a:pt x="30643" y="1948"/>
                  <a:pt x="30672" y="1948"/>
                </a:cubicBezTo>
                <a:cubicBezTo>
                  <a:pt x="30676" y="1909"/>
                  <a:pt x="30643" y="1897"/>
                  <a:pt x="30584" y="1904"/>
                </a:cubicBezTo>
                <a:cubicBezTo>
                  <a:pt x="30584" y="1918"/>
                  <a:pt x="30584" y="1933"/>
                  <a:pt x="30584" y="1948"/>
                </a:cubicBezTo>
                <a:close/>
                <a:moveTo>
                  <a:pt x="25747" y="1970"/>
                </a:moveTo>
                <a:cubicBezTo>
                  <a:pt x="25753" y="1922"/>
                  <a:pt x="25724" y="1900"/>
                  <a:pt x="25660" y="1904"/>
                </a:cubicBezTo>
                <a:cubicBezTo>
                  <a:pt x="25639" y="1963"/>
                  <a:pt x="25721" y="1946"/>
                  <a:pt x="25747" y="1970"/>
                </a:cubicBezTo>
                <a:close/>
                <a:moveTo>
                  <a:pt x="21380" y="1948"/>
                </a:moveTo>
                <a:cubicBezTo>
                  <a:pt x="21274" y="1939"/>
                  <a:pt x="21341" y="1988"/>
                  <a:pt x="21410" y="1970"/>
                </a:cubicBezTo>
                <a:cubicBezTo>
                  <a:pt x="21410" y="1937"/>
                  <a:pt x="21533" y="1900"/>
                  <a:pt x="21410" y="1904"/>
                </a:cubicBezTo>
                <a:cubicBezTo>
                  <a:pt x="21404" y="1921"/>
                  <a:pt x="21409" y="1948"/>
                  <a:pt x="21380" y="1948"/>
                </a:cubicBezTo>
                <a:close/>
                <a:moveTo>
                  <a:pt x="53357" y="1926"/>
                </a:moveTo>
                <a:cubicBezTo>
                  <a:pt x="53409" y="1927"/>
                  <a:pt x="53432" y="1909"/>
                  <a:pt x="53446" y="1882"/>
                </a:cubicBezTo>
                <a:cubicBezTo>
                  <a:pt x="53399" y="1883"/>
                  <a:pt x="53345" y="1879"/>
                  <a:pt x="53357" y="1926"/>
                </a:cubicBezTo>
                <a:close/>
                <a:moveTo>
                  <a:pt x="53182" y="1926"/>
                </a:moveTo>
                <a:cubicBezTo>
                  <a:pt x="53254" y="1929"/>
                  <a:pt x="53325" y="1930"/>
                  <a:pt x="53329" y="1882"/>
                </a:cubicBezTo>
                <a:cubicBezTo>
                  <a:pt x="53273" y="1892"/>
                  <a:pt x="53151" y="1852"/>
                  <a:pt x="53182" y="1926"/>
                </a:cubicBezTo>
                <a:close/>
                <a:moveTo>
                  <a:pt x="52977" y="1970"/>
                </a:moveTo>
                <a:cubicBezTo>
                  <a:pt x="52975" y="1932"/>
                  <a:pt x="52999" y="1913"/>
                  <a:pt x="53035" y="1904"/>
                </a:cubicBezTo>
                <a:cubicBezTo>
                  <a:pt x="53077" y="1928"/>
                  <a:pt x="53107" y="1928"/>
                  <a:pt x="53123" y="1882"/>
                </a:cubicBezTo>
                <a:cubicBezTo>
                  <a:pt x="53062" y="1895"/>
                  <a:pt x="52930" y="1855"/>
                  <a:pt x="52917" y="1904"/>
                </a:cubicBezTo>
                <a:cubicBezTo>
                  <a:pt x="52966" y="1904"/>
                  <a:pt x="52934" y="1965"/>
                  <a:pt x="52977" y="1970"/>
                </a:cubicBezTo>
                <a:close/>
                <a:moveTo>
                  <a:pt x="44799" y="1904"/>
                </a:moveTo>
                <a:cubicBezTo>
                  <a:pt x="44755" y="1883"/>
                  <a:pt x="44587" y="1868"/>
                  <a:pt x="44682" y="1926"/>
                </a:cubicBezTo>
                <a:cubicBezTo>
                  <a:pt x="44690" y="1849"/>
                  <a:pt x="44791" y="1981"/>
                  <a:pt x="44799" y="1904"/>
                </a:cubicBezTo>
                <a:close/>
                <a:moveTo>
                  <a:pt x="36797" y="1926"/>
                </a:moveTo>
                <a:cubicBezTo>
                  <a:pt x="36818" y="1926"/>
                  <a:pt x="36836" y="1926"/>
                  <a:pt x="36856" y="1926"/>
                </a:cubicBezTo>
                <a:cubicBezTo>
                  <a:pt x="36856" y="1911"/>
                  <a:pt x="36856" y="1897"/>
                  <a:pt x="36856" y="1882"/>
                </a:cubicBezTo>
                <a:cubicBezTo>
                  <a:pt x="36836" y="1882"/>
                  <a:pt x="36818" y="1882"/>
                  <a:pt x="36797" y="1882"/>
                </a:cubicBezTo>
                <a:cubicBezTo>
                  <a:pt x="36797" y="1897"/>
                  <a:pt x="36797" y="1911"/>
                  <a:pt x="36797" y="1926"/>
                </a:cubicBezTo>
                <a:close/>
                <a:moveTo>
                  <a:pt x="34277" y="1992"/>
                </a:moveTo>
                <a:cubicBezTo>
                  <a:pt x="34442" y="1965"/>
                  <a:pt x="34265" y="2069"/>
                  <a:pt x="34394" y="2080"/>
                </a:cubicBezTo>
                <a:cubicBezTo>
                  <a:pt x="34410" y="2035"/>
                  <a:pt x="34478" y="2009"/>
                  <a:pt x="34424" y="1970"/>
                </a:cubicBezTo>
                <a:cubicBezTo>
                  <a:pt x="34458" y="1966"/>
                  <a:pt x="34507" y="1973"/>
                  <a:pt x="34511" y="1948"/>
                </a:cubicBezTo>
                <a:cubicBezTo>
                  <a:pt x="34489" y="1943"/>
                  <a:pt x="34478" y="1930"/>
                  <a:pt x="34482" y="1904"/>
                </a:cubicBezTo>
                <a:cubicBezTo>
                  <a:pt x="34401" y="1904"/>
                  <a:pt x="34397" y="1945"/>
                  <a:pt x="34336" y="1926"/>
                </a:cubicBezTo>
                <a:cubicBezTo>
                  <a:pt x="34320" y="1921"/>
                  <a:pt x="34336" y="1856"/>
                  <a:pt x="34277" y="1882"/>
                </a:cubicBezTo>
                <a:cubicBezTo>
                  <a:pt x="34277" y="1918"/>
                  <a:pt x="34277" y="1955"/>
                  <a:pt x="34277" y="1992"/>
                </a:cubicBezTo>
                <a:close/>
                <a:moveTo>
                  <a:pt x="22758" y="1992"/>
                </a:moveTo>
                <a:cubicBezTo>
                  <a:pt x="22831" y="1996"/>
                  <a:pt x="22900" y="1996"/>
                  <a:pt x="22905" y="1948"/>
                </a:cubicBezTo>
                <a:cubicBezTo>
                  <a:pt x="22835" y="1956"/>
                  <a:pt x="22921" y="1847"/>
                  <a:pt x="22817" y="1882"/>
                </a:cubicBezTo>
                <a:cubicBezTo>
                  <a:pt x="22784" y="1909"/>
                  <a:pt x="22734" y="1921"/>
                  <a:pt x="22758" y="1992"/>
                </a:cubicBezTo>
                <a:close/>
                <a:moveTo>
                  <a:pt x="19007" y="1948"/>
                </a:moveTo>
                <a:cubicBezTo>
                  <a:pt x="19033" y="1945"/>
                  <a:pt x="19022" y="1826"/>
                  <a:pt x="18978" y="1904"/>
                </a:cubicBezTo>
                <a:cubicBezTo>
                  <a:pt x="18970" y="1917"/>
                  <a:pt x="18989" y="1950"/>
                  <a:pt x="19007" y="1948"/>
                </a:cubicBezTo>
                <a:close/>
                <a:moveTo>
                  <a:pt x="43070" y="2168"/>
                </a:moveTo>
                <a:cubicBezTo>
                  <a:pt x="43070" y="2183"/>
                  <a:pt x="43070" y="2197"/>
                  <a:pt x="43070" y="2211"/>
                </a:cubicBezTo>
                <a:cubicBezTo>
                  <a:pt x="43090" y="2211"/>
                  <a:pt x="43109" y="2211"/>
                  <a:pt x="43129" y="2211"/>
                </a:cubicBezTo>
                <a:cubicBezTo>
                  <a:pt x="43125" y="2184"/>
                  <a:pt x="43120" y="2160"/>
                  <a:pt x="43070" y="2168"/>
                </a:cubicBezTo>
                <a:close/>
                <a:moveTo>
                  <a:pt x="43539" y="2080"/>
                </a:moveTo>
                <a:cubicBezTo>
                  <a:pt x="43481" y="2116"/>
                  <a:pt x="43502" y="2078"/>
                  <a:pt x="43422" y="2080"/>
                </a:cubicBezTo>
                <a:cubicBezTo>
                  <a:pt x="43446" y="1988"/>
                  <a:pt x="43365" y="1976"/>
                  <a:pt x="43363" y="1904"/>
                </a:cubicBezTo>
                <a:cubicBezTo>
                  <a:pt x="43386" y="1899"/>
                  <a:pt x="43421" y="1903"/>
                  <a:pt x="43422" y="1882"/>
                </a:cubicBezTo>
                <a:cubicBezTo>
                  <a:pt x="43388" y="1863"/>
                  <a:pt x="43343" y="1852"/>
                  <a:pt x="43275" y="1859"/>
                </a:cubicBezTo>
                <a:cubicBezTo>
                  <a:pt x="43301" y="1906"/>
                  <a:pt x="43075" y="1865"/>
                  <a:pt x="43188" y="1904"/>
                </a:cubicBezTo>
                <a:cubicBezTo>
                  <a:pt x="43279" y="1894"/>
                  <a:pt x="43307" y="1931"/>
                  <a:pt x="43334" y="1970"/>
                </a:cubicBezTo>
                <a:cubicBezTo>
                  <a:pt x="43307" y="1976"/>
                  <a:pt x="43260" y="2002"/>
                  <a:pt x="43275" y="2036"/>
                </a:cubicBezTo>
                <a:cubicBezTo>
                  <a:pt x="43279" y="2046"/>
                  <a:pt x="43369" y="2036"/>
                  <a:pt x="43334" y="2080"/>
                </a:cubicBezTo>
                <a:cubicBezTo>
                  <a:pt x="43272" y="2027"/>
                  <a:pt x="43218" y="2099"/>
                  <a:pt x="43158" y="2102"/>
                </a:cubicBezTo>
                <a:cubicBezTo>
                  <a:pt x="43126" y="2104"/>
                  <a:pt x="43112" y="2082"/>
                  <a:pt x="43070" y="2080"/>
                </a:cubicBezTo>
                <a:cubicBezTo>
                  <a:pt x="42981" y="2074"/>
                  <a:pt x="42954" y="2104"/>
                  <a:pt x="42923" y="2102"/>
                </a:cubicBezTo>
                <a:cubicBezTo>
                  <a:pt x="42907" y="2100"/>
                  <a:pt x="42909" y="2074"/>
                  <a:pt x="42865" y="2080"/>
                </a:cubicBezTo>
                <a:cubicBezTo>
                  <a:pt x="42863" y="2080"/>
                  <a:pt x="42866" y="2100"/>
                  <a:pt x="42865" y="2102"/>
                </a:cubicBezTo>
                <a:cubicBezTo>
                  <a:pt x="42840" y="2125"/>
                  <a:pt x="42728" y="2082"/>
                  <a:pt x="42718" y="2080"/>
                </a:cubicBezTo>
                <a:cubicBezTo>
                  <a:pt x="42667" y="2068"/>
                  <a:pt x="42647" y="2065"/>
                  <a:pt x="42630" y="2080"/>
                </a:cubicBezTo>
                <a:cubicBezTo>
                  <a:pt x="42601" y="2107"/>
                  <a:pt x="42477" y="2059"/>
                  <a:pt x="42454" y="2080"/>
                </a:cubicBezTo>
                <a:cubicBezTo>
                  <a:pt x="42431" y="2150"/>
                  <a:pt x="42548" y="2120"/>
                  <a:pt x="42601" y="2124"/>
                </a:cubicBezTo>
                <a:cubicBezTo>
                  <a:pt x="42671" y="2128"/>
                  <a:pt x="42780" y="2122"/>
                  <a:pt x="42835" y="2124"/>
                </a:cubicBezTo>
                <a:cubicBezTo>
                  <a:pt x="42884" y="2126"/>
                  <a:pt x="42884" y="2159"/>
                  <a:pt x="42923" y="2124"/>
                </a:cubicBezTo>
                <a:cubicBezTo>
                  <a:pt x="42943" y="2106"/>
                  <a:pt x="43043" y="2138"/>
                  <a:pt x="43070" y="2124"/>
                </a:cubicBezTo>
                <a:cubicBezTo>
                  <a:pt x="43135" y="2148"/>
                  <a:pt x="43168" y="2198"/>
                  <a:pt x="43245" y="2211"/>
                </a:cubicBezTo>
                <a:cubicBezTo>
                  <a:pt x="43257" y="2174"/>
                  <a:pt x="43202" y="2155"/>
                  <a:pt x="43245" y="2145"/>
                </a:cubicBezTo>
                <a:cubicBezTo>
                  <a:pt x="43314" y="2167"/>
                  <a:pt x="43458" y="2117"/>
                  <a:pt x="43509" y="2145"/>
                </a:cubicBezTo>
                <a:cubicBezTo>
                  <a:pt x="43529" y="2157"/>
                  <a:pt x="43493" y="2220"/>
                  <a:pt x="43539" y="2211"/>
                </a:cubicBezTo>
                <a:cubicBezTo>
                  <a:pt x="43564" y="2177"/>
                  <a:pt x="43654" y="2081"/>
                  <a:pt x="43715" y="2145"/>
                </a:cubicBezTo>
                <a:cubicBezTo>
                  <a:pt x="43678" y="2148"/>
                  <a:pt x="43645" y="2153"/>
                  <a:pt x="43656" y="2190"/>
                </a:cubicBezTo>
                <a:cubicBezTo>
                  <a:pt x="43678" y="2195"/>
                  <a:pt x="43690" y="2208"/>
                  <a:pt x="43686" y="2234"/>
                </a:cubicBezTo>
                <a:cubicBezTo>
                  <a:pt x="43752" y="2211"/>
                  <a:pt x="43835" y="2229"/>
                  <a:pt x="43832" y="2190"/>
                </a:cubicBezTo>
                <a:cubicBezTo>
                  <a:pt x="43832" y="2186"/>
                  <a:pt x="43735" y="2184"/>
                  <a:pt x="43774" y="2145"/>
                </a:cubicBezTo>
                <a:cubicBezTo>
                  <a:pt x="43864" y="2161"/>
                  <a:pt x="43830" y="2161"/>
                  <a:pt x="43920" y="2145"/>
                </a:cubicBezTo>
                <a:cubicBezTo>
                  <a:pt x="43920" y="2110"/>
                  <a:pt x="43920" y="2072"/>
                  <a:pt x="43920" y="2036"/>
                </a:cubicBezTo>
                <a:cubicBezTo>
                  <a:pt x="43825" y="2017"/>
                  <a:pt x="43880" y="2108"/>
                  <a:pt x="43803" y="2102"/>
                </a:cubicBezTo>
                <a:cubicBezTo>
                  <a:pt x="43748" y="2059"/>
                  <a:pt x="43696" y="2094"/>
                  <a:pt x="43627" y="2102"/>
                </a:cubicBezTo>
                <a:cubicBezTo>
                  <a:pt x="43570" y="2069"/>
                  <a:pt x="43678" y="2009"/>
                  <a:pt x="43568" y="1992"/>
                </a:cubicBezTo>
                <a:cubicBezTo>
                  <a:pt x="43565" y="2018"/>
                  <a:pt x="43559" y="2043"/>
                  <a:pt x="43509" y="2036"/>
                </a:cubicBezTo>
                <a:cubicBezTo>
                  <a:pt x="43510" y="2023"/>
                  <a:pt x="43485" y="2011"/>
                  <a:pt x="43480" y="2036"/>
                </a:cubicBezTo>
                <a:cubicBezTo>
                  <a:pt x="43513" y="2040"/>
                  <a:pt x="43526" y="2060"/>
                  <a:pt x="43539" y="2080"/>
                </a:cubicBezTo>
                <a:close/>
                <a:moveTo>
                  <a:pt x="43245" y="1970"/>
                </a:moveTo>
                <a:cubicBezTo>
                  <a:pt x="43150" y="1965"/>
                  <a:pt x="43130" y="2073"/>
                  <a:pt x="43245" y="2058"/>
                </a:cubicBezTo>
                <a:cubicBezTo>
                  <a:pt x="43245" y="2028"/>
                  <a:pt x="43245" y="1998"/>
                  <a:pt x="43245" y="1970"/>
                </a:cubicBezTo>
                <a:close/>
                <a:moveTo>
                  <a:pt x="38263" y="1859"/>
                </a:moveTo>
                <a:cubicBezTo>
                  <a:pt x="38234" y="1859"/>
                  <a:pt x="38205" y="1859"/>
                  <a:pt x="38176" y="1859"/>
                </a:cubicBezTo>
                <a:cubicBezTo>
                  <a:pt x="38153" y="1864"/>
                  <a:pt x="38117" y="1861"/>
                  <a:pt x="38116" y="1882"/>
                </a:cubicBezTo>
                <a:cubicBezTo>
                  <a:pt x="38159" y="1870"/>
                  <a:pt x="38268" y="1907"/>
                  <a:pt x="38263" y="1859"/>
                </a:cubicBezTo>
                <a:close/>
                <a:moveTo>
                  <a:pt x="28738" y="1882"/>
                </a:moveTo>
                <a:cubicBezTo>
                  <a:pt x="28700" y="1880"/>
                  <a:pt x="28697" y="1853"/>
                  <a:pt x="28650" y="1859"/>
                </a:cubicBezTo>
                <a:cubicBezTo>
                  <a:pt x="28604" y="1914"/>
                  <a:pt x="28749" y="1925"/>
                  <a:pt x="28738" y="1882"/>
                </a:cubicBezTo>
                <a:close/>
                <a:moveTo>
                  <a:pt x="28092" y="1882"/>
                </a:moveTo>
                <a:cubicBezTo>
                  <a:pt x="27994" y="1814"/>
                  <a:pt x="28004" y="1963"/>
                  <a:pt x="28092" y="1882"/>
                </a:cubicBezTo>
                <a:close/>
                <a:moveTo>
                  <a:pt x="27301" y="1904"/>
                </a:moveTo>
                <a:cubicBezTo>
                  <a:pt x="27353" y="1898"/>
                  <a:pt x="27448" y="1926"/>
                  <a:pt x="27419" y="1859"/>
                </a:cubicBezTo>
                <a:cubicBezTo>
                  <a:pt x="27364" y="1862"/>
                  <a:pt x="27320" y="1874"/>
                  <a:pt x="27301" y="1904"/>
                </a:cubicBezTo>
                <a:close/>
                <a:moveTo>
                  <a:pt x="26774" y="1970"/>
                </a:moveTo>
                <a:cubicBezTo>
                  <a:pt x="26881" y="1991"/>
                  <a:pt x="26890" y="1861"/>
                  <a:pt x="26803" y="1859"/>
                </a:cubicBezTo>
                <a:cubicBezTo>
                  <a:pt x="26815" y="1913"/>
                  <a:pt x="26749" y="1907"/>
                  <a:pt x="26774" y="1970"/>
                </a:cubicBezTo>
                <a:close/>
                <a:moveTo>
                  <a:pt x="26041" y="1882"/>
                </a:moveTo>
                <a:cubicBezTo>
                  <a:pt x="25829" y="1817"/>
                  <a:pt x="26000" y="1943"/>
                  <a:pt x="26041" y="1882"/>
                </a:cubicBezTo>
                <a:close/>
                <a:moveTo>
                  <a:pt x="25161" y="1926"/>
                </a:moveTo>
                <a:cubicBezTo>
                  <a:pt x="25166" y="1900"/>
                  <a:pt x="25214" y="1876"/>
                  <a:pt x="25161" y="1859"/>
                </a:cubicBezTo>
                <a:cubicBezTo>
                  <a:pt x="25157" y="1886"/>
                  <a:pt x="25110" y="1910"/>
                  <a:pt x="25161" y="1926"/>
                </a:cubicBezTo>
                <a:close/>
                <a:moveTo>
                  <a:pt x="37149" y="1882"/>
                </a:moveTo>
                <a:cubicBezTo>
                  <a:pt x="37169" y="1882"/>
                  <a:pt x="37188" y="1882"/>
                  <a:pt x="37208" y="1882"/>
                </a:cubicBezTo>
                <a:cubicBezTo>
                  <a:pt x="37253" y="1828"/>
                  <a:pt x="37109" y="1817"/>
                  <a:pt x="37120" y="1859"/>
                </a:cubicBezTo>
                <a:cubicBezTo>
                  <a:pt x="37138" y="1861"/>
                  <a:pt x="37155" y="1863"/>
                  <a:pt x="37149" y="1882"/>
                </a:cubicBezTo>
                <a:close/>
                <a:moveTo>
                  <a:pt x="36944" y="1882"/>
                </a:moveTo>
                <a:cubicBezTo>
                  <a:pt x="36964" y="1882"/>
                  <a:pt x="36983" y="1882"/>
                  <a:pt x="37003" y="1882"/>
                </a:cubicBezTo>
                <a:cubicBezTo>
                  <a:pt x="37003" y="1867"/>
                  <a:pt x="37003" y="1852"/>
                  <a:pt x="37003" y="1838"/>
                </a:cubicBezTo>
                <a:cubicBezTo>
                  <a:pt x="36983" y="1838"/>
                  <a:pt x="36964" y="1838"/>
                  <a:pt x="36944" y="1838"/>
                </a:cubicBezTo>
                <a:cubicBezTo>
                  <a:pt x="36944" y="1852"/>
                  <a:pt x="36944" y="1867"/>
                  <a:pt x="36944" y="1882"/>
                </a:cubicBezTo>
                <a:close/>
                <a:moveTo>
                  <a:pt x="34922" y="1882"/>
                </a:moveTo>
                <a:cubicBezTo>
                  <a:pt x="34978" y="1877"/>
                  <a:pt x="34986" y="1906"/>
                  <a:pt x="35039" y="1904"/>
                </a:cubicBezTo>
                <a:cubicBezTo>
                  <a:pt x="35039" y="1882"/>
                  <a:pt x="35039" y="1859"/>
                  <a:pt x="35039" y="1838"/>
                </a:cubicBezTo>
                <a:cubicBezTo>
                  <a:pt x="34984" y="1841"/>
                  <a:pt x="34941" y="1852"/>
                  <a:pt x="34922" y="1882"/>
                </a:cubicBezTo>
                <a:close/>
                <a:moveTo>
                  <a:pt x="34453" y="1882"/>
                </a:moveTo>
                <a:cubicBezTo>
                  <a:pt x="34542" y="1865"/>
                  <a:pt x="34560" y="1904"/>
                  <a:pt x="34629" y="1904"/>
                </a:cubicBezTo>
                <a:cubicBezTo>
                  <a:pt x="34626" y="1819"/>
                  <a:pt x="34500" y="1841"/>
                  <a:pt x="34453" y="1882"/>
                </a:cubicBezTo>
                <a:close/>
                <a:moveTo>
                  <a:pt x="32841" y="1859"/>
                </a:moveTo>
                <a:cubicBezTo>
                  <a:pt x="32936" y="1811"/>
                  <a:pt x="32658" y="1836"/>
                  <a:pt x="32695" y="1859"/>
                </a:cubicBezTo>
                <a:cubicBezTo>
                  <a:pt x="32805" y="1865"/>
                  <a:pt x="32793" y="1883"/>
                  <a:pt x="32841" y="1859"/>
                </a:cubicBezTo>
                <a:close/>
                <a:moveTo>
                  <a:pt x="31639" y="1926"/>
                </a:moveTo>
                <a:cubicBezTo>
                  <a:pt x="31557" y="1904"/>
                  <a:pt x="31681" y="1867"/>
                  <a:pt x="31610" y="1838"/>
                </a:cubicBezTo>
                <a:cubicBezTo>
                  <a:pt x="31575" y="1841"/>
                  <a:pt x="31526" y="1834"/>
                  <a:pt x="31522" y="1859"/>
                </a:cubicBezTo>
                <a:cubicBezTo>
                  <a:pt x="31572" y="1861"/>
                  <a:pt x="31581" y="2003"/>
                  <a:pt x="31639" y="1926"/>
                </a:cubicBezTo>
                <a:close/>
                <a:moveTo>
                  <a:pt x="19593" y="1882"/>
                </a:moveTo>
                <a:cubicBezTo>
                  <a:pt x="19660" y="1888"/>
                  <a:pt x="19703" y="1876"/>
                  <a:pt x="19709" y="1838"/>
                </a:cubicBezTo>
                <a:cubicBezTo>
                  <a:pt x="19658" y="1843"/>
                  <a:pt x="19563" y="1816"/>
                  <a:pt x="19593" y="1882"/>
                </a:cubicBezTo>
                <a:close/>
                <a:moveTo>
                  <a:pt x="15226" y="1882"/>
                </a:moveTo>
                <a:cubicBezTo>
                  <a:pt x="15245" y="1882"/>
                  <a:pt x="15265" y="1882"/>
                  <a:pt x="15284" y="1882"/>
                </a:cubicBezTo>
                <a:cubicBezTo>
                  <a:pt x="15330" y="1828"/>
                  <a:pt x="15185" y="1817"/>
                  <a:pt x="15196" y="1859"/>
                </a:cubicBezTo>
                <a:cubicBezTo>
                  <a:pt x="15214" y="1861"/>
                  <a:pt x="15231" y="1863"/>
                  <a:pt x="15226" y="1882"/>
                </a:cubicBezTo>
                <a:close/>
                <a:moveTo>
                  <a:pt x="41312" y="1859"/>
                </a:moveTo>
                <a:cubicBezTo>
                  <a:pt x="41331" y="1859"/>
                  <a:pt x="41350" y="1859"/>
                  <a:pt x="41370" y="1859"/>
                </a:cubicBezTo>
                <a:cubicBezTo>
                  <a:pt x="41370" y="1845"/>
                  <a:pt x="41370" y="1831"/>
                  <a:pt x="41370" y="1816"/>
                </a:cubicBezTo>
                <a:cubicBezTo>
                  <a:pt x="41350" y="1816"/>
                  <a:pt x="41331" y="1816"/>
                  <a:pt x="41312" y="1816"/>
                </a:cubicBezTo>
                <a:cubicBezTo>
                  <a:pt x="41312" y="1831"/>
                  <a:pt x="41312" y="1845"/>
                  <a:pt x="41312" y="1859"/>
                </a:cubicBezTo>
                <a:close/>
                <a:moveTo>
                  <a:pt x="34804" y="1904"/>
                </a:moveTo>
                <a:cubicBezTo>
                  <a:pt x="34792" y="1861"/>
                  <a:pt x="34794" y="1809"/>
                  <a:pt x="34717" y="1816"/>
                </a:cubicBezTo>
                <a:cubicBezTo>
                  <a:pt x="34712" y="1871"/>
                  <a:pt x="34762" y="1885"/>
                  <a:pt x="34804" y="1904"/>
                </a:cubicBezTo>
                <a:close/>
                <a:moveTo>
                  <a:pt x="32402" y="1859"/>
                </a:moveTo>
                <a:cubicBezTo>
                  <a:pt x="32434" y="1851"/>
                  <a:pt x="32473" y="1858"/>
                  <a:pt x="32460" y="1816"/>
                </a:cubicBezTo>
                <a:cubicBezTo>
                  <a:pt x="32355" y="1798"/>
                  <a:pt x="32318" y="1865"/>
                  <a:pt x="32255" y="1816"/>
                </a:cubicBezTo>
                <a:cubicBezTo>
                  <a:pt x="32248" y="1907"/>
                  <a:pt x="32357" y="1871"/>
                  <a:pt x="32402" y="1859"/>
                </a:cubicBezTo>
                <a:close/>
                <a:moveTo>
                  <a:pt x="32167" y="1926"/>
                </a:moveTo>
                <a:cubicBezTo>
                  <a:pt x="32171" y="1871"/>
                  <a:pt x="32152" y="1834"/>
                  <a:pt x="32108" y="1816"/>
                </a:cubicBezTo>
                <a:cubicBezTo>
                  <a:pt x="32104" y="1870"/>
                  <a:pt x="32123" y="1907"/>
                  <a:pt x="32167" y="1926"/>
                </a:cubicBezTo>
                <a:close/>
                <a:moveTo>
                  <a:pt x="28269" y="1904"/>
                </a:moveTo>
                <a:cubicBezTo>
                  <a:pt x="28268" y="1906"/>
                  <a:pt x="28333" y="1928"/>
                  <a:pt x="28327" y="1948"/>
                </a:cubicBezTo>
                <a:cubicBezTo>
                  <a:pt x="28325" y="1952"/>
                  <a:pt x="28280" y="1948"/>
                  <a:pt x="28298" y="1970"/>
                </a:cubicBezTo>
                <a:cubicBezTo>
                  <a:pt x="28348" y="1996"/>
                  <a:pt x="28414" y="1904"/>
                  <a:pt x="28415" y="1904"/>
                </a:cubicBezTo>
                <a:cubicBezTo>
                  <a:pt x="28430" y="1889"/>
                  <a:pt x="28546" y="1910"/>
                  <a:pt x="28474" y="1882"/>
                </a:cubicBezTo>
                <a:cubicBezTo>
                  <a:pt x="28451" y="1877"/>
                  <a:pt x="28416" y="1881"/>
                  <a:pt x="28415" y="1859"/>
                </a:cubicBezTo>
                <a:cubicBezTo>
                  <a:pt x="28438" y="1855"/>
                  <a:pt x="28473" y="1859"/>
                  <a:pt x="28474" y="1838"/>
                </a:cubicBezTo>
                <a:cubicBezTo>
                  <a:pt x="28417" y="1843"/>
                  <a:pt x="28409" y="1813"/>
                  <a:pt x="28356" y="1816"/>
                </a:cubicBezTo>
                <a:cubicBezTo>
                  <a:pt x="28328" y="1870"/>
                  <a:pt x="28276" y="1862"/>
                  <a:pt x="28269" y="1904"/>
                </a:cubicBezTo>
                <a:close/>
                <a:moveTo>
                  <a:pt x="19065" y="1816"/>
                </a:moveTo>
                <a:cubicBezTo>
                  <a:pt x="19046" y="1816"/>
                  <a:pt x="19026" y="1816"/>
                  <a:pt x="19007" y="1816"/>
                </a:cubicBezTo>
                <a:cubicBezTo>
                  <a:pt x="18846" y="1810"/>
                  <a:pt x="19071" y="1877"/>
                  <a:pt x="19065" y="1816"/>
                </a:cubicBezTo>
                <a:close/>
                <a:moveTo>
                  <a:pt x="3297" y="1904"/>
                </a:moveTo>
                <a:cubicBezTo>
                  <a:pt x="3063" y="1901"/>
                  <a:pt x="2734" y="1828"/>
                  <a:pt x="2476" y="1859"/>
                </a:cubicBezTo>
                <a:cubicBezTo>
                  <a:pt x="2448" y="1784"/>
                  <a:pt x="2324" y="1837"/>
                  <a:pt x="2241" y="1838"/>
                </a:cubicBezTo>
                <a:cubicBezTo>
                  <a:pt x="2221" y="1838"/>
                  <a:pt x="2244" y="1808"/>
                  <a:pt x="2212" y="1838"/>
                </a:cubicBezTo>
                <a:cubicBezTo>
                  <a:pt x="2167" y="1879"/>
                  <a:pt x="1966" y="1789"/>
                  <a:pt x="1949" y="1859"/>
                </a:cubicBezTo>
                <a:cubicBezTo>
                  <a:pt x="2070" y="1892"/>
                  <a:pt x="2197" y="1922"/>
                  <a:pt x="2271" y="1992"/>
                </a:cubicBezTo>
                <a:cubicBezTo>
                  <a:pt x="2372" y="1975"/>
                  <a:pt x="2466" y="2023"/>
                  <a:pt x="2564" y="2036"/>
                </a:cubicBezTo>
                <a:cubicBezTo>
                  <a:pt x="2673" y="2050"/>
                  <a:pt x="2853" y="2050"/>
                  <a:pt x="2886" y="2080"/>
                </a:cubicBezTo>
                <a:cubicBezTo>
                  <a:pt x="2888" y="2081"/>
                  <a:pt x="3007" y="2102"/>
                  <a:pt x="3003" y="2102"/>
                </a:cubicBezTo>
                <a:cubicBezTo>
                  <a:pt x="3118" y="2127"/>
                  <a:pt x="3237" y="2110"/>
                  <a:pt x="3355" y="2124"/>
                </a:cubicBezTo>
                <a:cubicBezTo>
                  <a:pt x="3416" y="2131"/>
                  <a:pt x="3492" y="2162"/>
                  <a:pt x="3561" y="2168"/>
                </a:cubicBezTo>
                <a:cubicBezTo>
                  <a:pt x="3640" y="2176"/>
                  <a:pt x="3720" y="2164"/>
                  <a:pt x="3795" y="2168"/>
                </a:cubicBezTo>
                <a:cubicBezTo>
                  <a:pt x="3831" y="2170"/>
                  <a:pt x="3837" y="2186"/>
                  <a:pt x="3883" y="2190"/>
                </a:cubicBezTo>
                <a:cubicBezTo>
                  <a:pt x="4009" y="2201"/>
                  <a:pt x="4114" y="2207"/>
                  <a:pt x="4176" y="2211"/>
                </a:cubicBezTo>
                <a:cubicBezTo>
                  <a:pt x="4238" y="2217"/>
                  <a:pt x="4299" y="2205"/>
                  <a:pt x="4352" y="2211"/>
                </a:cubicBezTo>
                <a:cubicBezTo>
                  <a:pt x="4390" y="2217"/>
                  <a:pt x="4392" y="2231"/>
                  <a:pt x="4440" y="2234"/>
                </a:cubicBezTo>
                <a:cubicBezTo>
                  <a:pt x="4578" y="2243"/>
                  <a:pt x="4644" y="2243"/>
                  <a:pt x="4733" y="2256"/>
                </a:cubicBezTo>
                <a:cubicBezTo>
                  <a:pt x="4785" y="2264"/>
                  <a:pt x="4838" y="2274"/>
                  <a:pt x="4879" y="2277"/>
                </a:cubicBezTo>
                <a:cubicBezTo>
                  <a:pt x="4909" y="2280"/>
                  <a:pt x="4899" y="2258"/>
                  <a:pt x="4908" y="2256"/>
                </a:cubicBezTo>
                <a:cubicBezTo>
                  <a:pt x="4935" y="2250"/>
                  <a:pt x="4946" y="2277"/>
                  <a:pt x="4967" y="2277"/>
                </a:cubicBezTo>
                <a:cubicBezTo>
                  <a:pt x="5058" y="2282"/>
                  <a:pt x="5145" y="2276"/>
                  <a:pt x="5202" y="2277"/>
                </a:cubicBezTo>
                <a:cubicBezTo>
                  <a:pt x="5217" y="2279"/>
                  <a:pt x="5238" y="2300"/>
                  <a:pt x="5231" y="2300"/>
                </a:cubicBezTo>
                <a:cubicBezTo>
                  <a:pt x="5273" y="2300"/>
                  <a:pt x="5284" y="2271"/>
                  <a:pt x="5348" y="2277"/>
                </a:cubicBezTo>
                <a:cubicBezTo>
                  <a:pt x="5420" y="2286"/>
                  <a:pt x="5482" y="2319"/>
                  <a:pt x="5553" y="2322"/>
                </a:cubicBezTo>
                <a:cubicBezTo>
                  <a:pt x="5653" y="2325"/>
                  <a:pt x="5728" y="2322"/>
                  <a:pt x="5817" y="2300"/>
                </a:cubicBezTo>
                <a:cubicBezTo>
                  <a:pt x="5841" y="2321"/>
                  <a:pt x="5962" y="2343"/>
                  <a:pt x="5964" y="2344"/>
                </a:cubicBezTo>
                <a:cubicBezTo>
                  <a:pt x="5994" y="2351"/>
                  <a:pt x="6049" y="2345"/>
                  <a:pt x="6081" y="2344"/>
                </a:cubicBezTo>
                <a:cubicBezTo>
                  <a:pt x="6110" y="2343"/>
                  <a:pt x="6100" y="2324"/>
                  <a:pt x="6110" y="2322"/>
                </a:cubicBezTo>
                <a:cubicBezTo>
                  <a:pt x="6216" y="2295"/>
                  <a:pt x="6295" y="2315"/>
                  <a:pt x="6374" y="2277"/>
                </a:cubicBezTo>
                <a:cubicBezTo>
                  <a:pt x="6422" y="2124"/>
                  <a:pt x="6243" y="2142"/>
                  <a:pt x="6198" y="2058"/>
                </a:cubicBezTo>
                <a:cubicBezTo>
                  <a:pt x="6107" y="2055"/>
                  <a:pt x="6114" y="2127"/>
                  <a:pt x="5993" y="2102"/>
                </a:cubicBezTo>
                <a:cubicBezTo>
                  <a:pt x="5918" y="2084"/>
                  <a:pt x="5887" y="2082"/>
                  <a:pt x="5817" y="2080"/>
                </a:cubicBezTo>
                <a:cubicBezTo>
                  <a:pt x="5792" y="2079"/>
                  <a:pt x="5794" y="2059"/>
                  <a:pt x="5788" y="2058"/>
                </a:cubicBezTo>
                <a:cubicBezTo>
                  <a:pt x="5716" y="2045"/>
                  <a:pt x="5621" y="2051"/>
                  <a:pt x="5553" y="2036"/>
                </a:cubicBezTo>
                <a:cubicBezTo>
                  <a:pt x="5515" y="2027"/>
                  <a:pt x="5484" y="1976"/>
                  <a:pt x="5436" y="1992"/>
                </a:cubicBezTo>
                <a:cubicBezTo>
                  <a:pt x="5452" y="2085"/>
                  <a:pt x="5299" y="2014"/>
                  <a:pt x="5289" y="2014"/>
                </a:cubicBezTo>
                <a:cubicBezTo>
                  <a:pt x="5251" y="2013"/>
                  <a:pt x="5234" y="2051"/>
                  <a:pt x="5172" y="2036"/>
                </a:cubicBezTo>
                <a:cubicBezTo>
                  <a:pt x="5168" y="2011"/>
                  <a:pt x="5126" y="2012"/>
                  <a:pt x="5085" y="2014"/>
                </a:cubicBezTo>
                <a:cubicBezTo>
                  <a:pt x="5056" y="1984"/>
                  <a:pt x="5006" y="1970"/>
                  <a:pt x="4967" y="1948"/>
                </a:cubicBezTo>
                <a:cubicBezTo>
                  <a:pt x="4980" y="1912"/>
                  <a:pt x="4808" y="1912"/>
                  <a:pt x="4820" y="1948"/>
                </a:cubicBezTo>
                <a:cubicBezTo>
                  <a:pt x="4885" y="1943"/>
                  <a:pt x="4914" y="1966"/>
                  <a:pt x="4908" y="2014"/>
                </a:cubicBezTo>
                <a:cubicBezTo>
                  <a:pt x="4879" y="2015"/>
                  <a:pt x="4874" y="1994"/>
                  <a:pt x="4850" y="1992"/>
                </a:cubicBezTo>
                <a:cubicBezTo>
                  <a:pt x="4821" y="1988"/>
                  <a:pt x="4827" y="2012"/>
                  <a:pt x="4820" y="2014"/>
                </a:cubicBezTo>
                <a:cubicBezTo>
                  <a:pt x="4789" y="2018"/>
                  <a:pt x="4803" y="1996"/>
                  <a:pt x="4791" y="1992"/>
                </a:cubicBezTo>
                <a:cubicBezTo>
                  <a:pt x="4743" y="1977"/>
                  <a:pt x="4705" y="1956"/>
                  <a:pt x="4645" y="1926"/>
                </a:cubicBezTo>
                <a:cubicBezTo>
                  <a:pt x="4640" y="1952"/>
                  <a:pt x="4650" y="1988"/>
                  <a:pt x="4616" y="1992"/>
                </a:cubicBezTo>
                <a:cubicBezTo>
                  <a:pt x="4574" y="1963"/>
                  <a:pt x="4566" y="1992"/>
                  <a:pt x="4528" y="1992"/>
                </a:cubicBezTo>
                <a:cubicBezTo>
                  <a:pt x="4488" y="1991"/>
                  <a:pt x="4462" y="1970"/>
                  <a:pt x="4440" y="1970"/>
                </a:cubicBezTo>
                <a:cubicBezTo>
                  <a:pt x="4447" y="1970"/>
                  <a:pt x="4423" y="1990"/>
                  <a:pt x="4411" y="1992"/>
                </a:cubicBezTo>
                <a:cubicBezTo>
                  <a:pt x="4395" y="1994"/>
                  <a:pt x="4367" y="1993"/>
                  <a:pt x="4352" y="1992"/>
                </a:cubicBezTo>
                <a:cubicBezTo>
                  <a:pt x="4288" y="1985"/>
                  <a:pt x="4225" y="1953"/>
                  <a:pt x="4147" y="1948"/>
                </a:cubicBezTo>
                <a:cubicBezTo>
                  <a:pt x="4062" y="1942"/>
                  <a:pt x="3954" y="1952"/>
                  <a:pt x="3853" y="1948"/>
                </a:cubicBezTo>
                <a:cubicBezTo>
                  <a:pt x="3759" y="1937"/>
                  <a:pt x="3750" y="1864"/>
                  <a:pt x="3648" y="1859"/>
                </a:cubicBezTo>
                <a:cubicBezTo>
                  <a:pt x="3610" y="1860"/>
                  <a:pt x="3621" y="1898"/>
                  <a:pt x="3589" y="1904"/>
                </a:cubicBezTo>
                <a:cubicBezTo>
                  <a:pt x="3541" y="1904"/>
                  <a:pt x="3492" y="1904"/>
                  <a:pt x="3443" y="1904"/>
                </a:cubicBezTo>
                <a:cubicBezTo>
                  <a:pt x="3451" y="1853"/>
                  <a:pt x="3436" y="1821"/>
                  <a:pt x="3384" y="1816"/>
                </a:cubicBezTo>
                <a:cubicBezTo>
                  <a:pt x="3410" y="1886"/>
                  <a:pt x="3339" y="1885"/>
                  <a:pt x="3297" y="1904"/>
                </a:cubicBezTo>
                <a:close/>
                <a:moveTo>
                  <a:pt x="41780" y="1882"/>
                </a:moveTo>
                <a:cubicBezTo>
                  <a:pt x="41809" y="1852"/>
                  <a:pt x="41859" y="1838"/>
                  <a:pt x="41868" y="1793"/>
                </a:cubicBezTo>
                <a:cubicBezTo>
                  <a:pt x="41826" y="1805"/>
                  <a:pt x="41717" y="1768"/>
                  <a:pt x="41722" y="1816"/>
                </a:cubicBezTo>
                <a:cubicBezTo>
                  <a:pt x="41770" y="1816"/>
                  <a:pt x="41738" y="1877"/>
                  <a:pt x="41780" y="1882"/>
                </a:cubicBezTo>
                <a:close/>
                <a:moveTo>
                  <a:pt x="27213" y="1859"/>
                </a:moveTo>
                <a:cubicBezTo>
                  <a:pt x="27233" y="1859"/>
                  <a:pt x="27253" y="1859"/>
                  <a:pt x="27272" y="1859"/>
                </a:cubicBezTo>
                <a:cubicBezTo>
                  <a:pt x="27290" y="1858"/>
                  <a:pt x="27307" y="1856"/>
                  <a:pt x="27301" y="1838"/>
                </a:cubicBezTo>
                <a:cubicBezTo>
                  <a:pt x="27262" y="1837"/>
                  <a:pt x="27275" y="1799"/>
                  <a:pt x="27242" y="1793"/>
                </a:cubicBezTo>
                <a:cubicBezTo>
                  <a:pt x="27241" y="1822"/>
                  <a:pt x="27205" y="1824"/>
                  <a:pt x="27213" y="1859"/>
                </a:cubicBezTo>
                <a:close/>
                <a:moveTo>
                  <a:pt x="24663" y="1793"/>
                </a:moveTo>
                <a:cubicBezTo>
                  <a:pt x="24640" y="1927"/>
                  <a:pt x="24798" y="1808"/>
                  <a:pt x="24663" y="1793"/>
                </a:cubicBezTo>
                <a:close/>
                <a:moveTo>
                  <a:pt x="22231" y="1838"/>
                </a:moveTo>
                <a:cubicBezTo>
                  <a:pt x="22283" y="1832"/>
                  <a:pt x="22377" y="1860"/>
                  <a:pt x="22348" y="1793"/>
                </a:cubicBezTo>
                <a:cubicBezTo>
                  <a:pt x="22309" y="1793"/>
                  <a:pt x="22270" y="1793"/>
                  <a:pt x="22231" y="1793"/>
                </a:cubicBezTo>
                <a:cubicBezTo>
                  <a:pt x="22231" y="1808"/>
                  <a:pt x="22231" y="1823"/>
                  <a:pt x="22231" y="1838"/>
                </a:cubicBezTo>
                <a:close/>
                <a:moveTo>
                  <a:pt x="19329" y="1904"/>
                </a:moveTo>
                <a:cubicBezTo>
                  <a:pt x="19329" y="1867"/>
                  <a:pt x="19329" y="1831"/>
                  <a:pt x="19329" y="1793"/>
                </a:cubicBezTo>
                <a:cubicBezTo>
                  <a:pt x="19300" y="1793"/>
                  <a:pt x="19271" y="1793"/>
                  <a:pt x="19241" y="1793"/>
                </a:cubicBezTo>
                <a:cubicBezTo>
                  <a:pt x="19268" y="1832"/>
                  <a:pt x="19240" y="1912"/>
                  <a:pt x="19329" y="1904"/>
                </a:cubicBezTo>
                <a:close/>
                <a:moveTo>
                  <a:pt x="41516" y="1859"/>
                </a:moveTo>
                <a:cubicBezTo>
                  <a:pt x="41611" y="1887"/>
                  <a:pt x="41539" y="1789"/>
                  <a:pt x="41634" y="1816"/>
                </a:cubicBezTo>
                <a:cubicBezTo>
                  <a:pt x="41535" y="1868"/>
                  <a:pt x="41720" y="1880"/>
                  <a:pt x="41722" y="1838"/>
                </a:cubicBezTo>
                <a:cubicBezTo>
                  <a:pt x="41665" y="1807"/>
                  <a:pt x="41603" y="1780"/>
                  <a:pt x="41516" y="1771"/>
                </a:cubicBezTo>
                <a:cubicBezTo>
                  <a:pt x="41516" y="1801"/>
                  <a:pt x="41516" y="1831"/>
                  <a:pt x="41516" y="1859"/>
                </a:cubicBezTo>
                <a:close/>
                <a:moveTo>
                  <a:pt x="37530" y="1793"/>
                </a:moveTo>
                <a:cubicBezTo>
                  <a:pt x="37510" y="1793"/>
                  <a:pt x="37533" y="1765"/>
                  <a:pt x="37501" y="1793"/>
                </a:cubicBezTo>
                <a:cubicBezTo>
                  <a:pt x="37456" y="1835"/>
                  <a:pt x="37272" y="1765"/>
                  <a:pt x="37179" y="1793"/>
                </a:cubicBezTo>
                <a:cubicBezTo>
                  <a:pt x="37182" y="1825"/>
                  <a:pt x="37227" y="1810"/>
                  <a:pt x="37266" y="1816"/>
                </a:cubicBezTo>
                <a:cubicBezTo>
                  <a:pt x="37379" y="1829"/>
                  <a:pt x="37363" y="1825"/>
                  <a:pt x="37413" y="1816"/>
                </a:cubicBezTo>
                <a:cubicBezTo>
                  <a:pt x="37483" y="1802"/>
                  <a:pt x="37535" y="1826"/>
                  <a:pt x="37589" y="1816"/>
                </a:cubicBezTo>
                <a:cubicBezTo>
                  <a:pt x="37589" y="1831"/>
                  <a:pt x="37589" y="1845"/>
                  <a:pt x="37589" y="1859"/>
                </a:cubicBezTo>
                <a:cubicBezTo>
                  <a:pt x="37649" y="1870"/>
                  <a:pt x="37644" y="1825"/>
                  <a:pt x="37677" y="1816"/>
                </a:cubicBezTo>
                <a:cubicBezTo>
                  <a:pt x="37716" y="1805"/>
                  <a:pt x="37787" y="1865"/>
                  <a:pt x="37795" y="1793"/>
                </a:cubicBezTo>
                <a:cubicBezTo>
                  <a:pt x="37684" y="1793"/>
                  <a:pt x="37610" y="1795"/>
                  <a:pt x="37530" y="1793"/>
                </a:cubicBezTo>
                <a:close/>
                <a:moveTo>
                  <a:pt x="26891" y="1816"/>
                </a:moveTo>
                <a:cubicBezTo>
                  <a:pt x="26911" y="1816"/>
                  <a:pt x="26930" y="1816"/>
                  <a:pt x="26949" y="1816"/>
                </a:cubicBezTo>
                <a:cubicBezTo>
                  <a:pt x="26995" y="1762"/>
                  <a:pt x="26850" y="1751"/>
                  <a:pt x="26862" y="1793"/>
                </a:cubicBezTo>
                <a:cubicBezTo>
                  <a:pt x="26879" y="1795"/>
                  <a:pt x="26896" y="1797"/>
                  <a:pt x="26891" y="1816"/>
                </a:cubicBezTo>
                <a:close/>
                <a:moveTo>
                  <a:pt x="26686" y="1816"/>
                </a:moveTo>
                <a:cubicBezTo>
                  <a:pt x="26736" y="1817"/>
                  <a:pt x="26760" y="1799"/>
                  <a:pt x="26774" y="1771"/>
                </a:cubicBezTo>
                <a:cubicBezTo>
                  <a:pt x="26728" y="1774"/>
                  <a:pt x="26672" y="1768"/>
                  <a:pt x="26686" y="1816"/>
                </a:cubicBezTo>
                <a:close/>
                <a:moveTo>
                  <a:pt x="25191" y="1816"/>
                </a:moveTo>
                <a:cubicBezTo>
                  <a:pt x="25245" y="1813"/>
                  <a:pt x="25289" y="1801"/>
                  <a:pt x="25308" y="1771"/>
                </a:cubicBezTo>
                <a:cubicBezTo>
                  <a:pt x="25256" y="1777"/>
                  <a:pt x="25161" y="1750"/>
                  <a:pt x="25191" y="1816"/>
                </a:cubicBezTo>
                <a:close/>
                <a:moveTo>
                  <a:pt x="17570" y="1816"/>
                </a:moveTo>
                <a:cubicBezTo>
                  <a:pt x="17590" y="1816"/>
                  <a:pt x="17610" y="1816"/>
                  <a:pt x="17629" y="1816"/>
                </a:cubicBezTo>
                <a:cubicBezTo>
                  <a:pt x="17629" y="1801"/>
                  <a:pt x="17629" y="1786"/>
                  <a:pt x="17629" y="1771"/>
                </a:cubicBezTo>
                <a:cubicBezTo>
                  <a:pt x="17610" y="1771"/>
                  <a:pt x="17590" y="1771"/>
                  <a:pt x="17570" y="1771"/>
                </a:cubicBezTo>
                <a:cubicBezTo>
                  <a:pt x="17570" y="1786"/>
                  <a:pt x="17570" y="1801"/>
                  <a:pt x="17570" y="1816"/>
                </a:cubicBezTo>
                <a:close/>
                <a:moveTo>
                  <a:pt x="41429" y="1771"/>
                </a:moveTo>
                <a:cubicBezTo>
                  <a:pt x="41429" y="1786"/>
                  <a:pt x="41429" y="1801"/>
                  <a:pt x="41429" y="1816"/>
                </a:cubicBezTo>
                <a:cubicBezTo>
                  <a:pt x="41501" y="1850"/>
                  <a:pt x="41514" y="1741"/>
                  <a:pt x="41457" y="1750"/>
                </a:cubicBezTo>
                <a:cubicBezTo>
                  <a:pt x="41456" y="1763"/>
                  <a:pt x="41453" y="1775"/>
                  <a:pt x="41429" y="1771"/>
                </a:cubicBezTo>
                <a:close/>
                <a:moveTo>
                  <a:pt x="27419" y="1816"/>
                </a:moveTo>
                <a:cubicBezTo>
                  <a:pt x="27492" y="1819"/>
                  <a:pt x="27510" y="1781"/>
                  <a:pt x="27536" y="1750"/>
                </a:cubicBezTo>
                <a:cubicBezTo>
                  <a:pt x="27497" y="1750"/>
                  <a:pt x="27457" y="1750"/>
                  <a:pt x="27419" y="1750"/>
                </a:cubicBezTo>
                <a:cubicBezTo>
                  <a:pt x="27419" y="1771"/>
                  <a:pt x="27419" y="1793"/>
                  <a:pt x="27419" y="1816"/>
                </a:cubicBezTo>
                <a:close/>
                <a:moveTo>
                  <a:pt x="18332" y="1793"/>
                </a:moveTo>
                <a:cubicBezTo>
                  <a:pt x="18342" y="1841"/>
                  <a:pt x="18461" y="1790"/>
                  <a:pt x="18479" y="1771"/>
                </a:cubicBezTo>
                <a:cubicBezTo>
                  <a:pt x="18445" y="1753"/>
                  <a:pt x="18401" y="1742"/>
                  <a:pt x="18332" y="1750"/>
                </a:cubicBezTo>
                <a:cubicBezTo>
                  <a:pt x="18332" y="1765"/>
                  <a:pt x="18332" y="1778"/>
                  <a:pt x="18332" y="1793"/>
                </a:cubicBezTo>
                <a:close/>
                <a:moveTo>
                  <a:pt x="56699" y="1904"/>
                </a:moveTo>
                <a:cubicBezTo>
                  <a:pt x="56699" y="1851"/>
                  <a:pt x="56776" y="1847"/>
                  <a:pt x="56787" y="1793"/>
                </a:cubicBezTo>
                <a:cubicBezTo>
                  <a:pt x="56787" y="1793"/>
                  <a:pt x="56753" y="1792"/>
                  <a:pt x="56758" y="1771"/>
                </a:cubicBezTo>
                <a:cubicBezTo>
                  <a:pt x="56758" y="1767"/>
                  <a:pt x="56805" y="1771"/>
                  <a:pt x="56787" y="1750"/>
                </a:cubicBezTo>
                <a:cubicBezTo>
                  <a:pt x="56776" y="1736"/>
                  <a:pt x="56726" y="1730"/>
                  <a:pt x="56699" y="1727"/>
                </a:cubicBezTo>
                <a:cubicBezTo>
                  <a:pt x="56737" y="1802"/>
                  <a:pt x="56634" y="1882"/>
                  <a:pt x="56699" y="1904"/>
                </a:cubicBezTo>
                <a:close/>
                <a:moveTo>
                  <a:pt x="28532" y="1793"/>
                </a:moveTo>
                <a:cubicBezTo>
                  <a:pt x="28534" y="1765"/>
                  <a:pt x="28570" y="1763"/>
                  <a:pt x="28562" y="1727"/>
                </a:cubicBezTo>
                <a:cubicBezTo>
                  <a:pt x="28527" y="1731"/>
                  <a:pt x="28479" y="1723"/>
                  <a:pt x="28474" y="1750"/>
                </a:cubicBezTo>
                <a:cubicBezTo>
                  <a:pt x="28512" y="1750"/>
                  <a:pt x="28500" y="1789"/>
                  <a:pt x="28532" y="1793"/>
                </a:cubicBezTo>
                <a:close/>
                <a:moveTo>
                  <a:pt x="19798" y="1771"/>
                </a:moveTo>
                <a:cubicBezTo>
                  <a:pt x="19765" y="1856"/>
                  <a:pt x="19902" y="1850"/>
                  <a:pt x="19827" y="1904"/>
                </a:cubicBezTo>
                <a:cubicBezTo>
                  <a:pt x="19956" y="1934"/>
                  <a:pt x="19890" y="1819"/>
                  <a:pt x="20003" y="1838"/>
                </a:cubicBezTo>
                <a:cubicBezTo>
                  <a:pt x="20033" y="1755"/>
                  <a:pt x="19859" y="1790"/>
                  <a:pt x="19944" y="1727"/>
                </a:cubicBezTo>
                <a:cubicBezTo>
                  <a:pt x="19851" y="1709"/>
                  <a:pt x="19854" y="1762"/>
                  <a:pt x="19798" y="1771"/>
                </a:cubicBezTo>
                <a:close/>
                <a:moveTo>
                  <a:pt x="25865" y="1750"/>
                </a:moveTo>
                <a:cubicBezTo>
                  <a:pt x="25760" y="1751"/>
                  <a:pt x="25696" y="1784"/>
                  <a:pt x="25601" y="1793"/>
                </a:cubicBezTo>
                <a:cubicBezTo>
                  <a:pt x="25584" y="1795"/>
                  <a:pt x="25566" y="1797"/>
                  <a:pt x="25572" y="1816"/>
                </a:cubicBezTo>
                <a:cubicBezTo>
                  <a:pt x="25624" y="1820"/>
                  <a:pt x="25719" y="1793"/>
                  <a:pt x="25689" y="1859"/>
                </a:cubicBezTo>
                <a:cubicBezTo>
                  <a:pt x="25799" y="1825"/>
                  <a:pt x="25918" y="1796"/>
                  <a:pt x="25982" y="1727"/>
                </a:cubicBezTo>
                <a:cubicBezTo>
                  <a:pt x="25909" y="1645"/>
                  <a:pt x="25890" y="1826"/>
                  <a:pt x="25865" y="1750"/>
                </a:cubicBezTo>
                <a:close/>
                <a:moveTo>
                  <a:pt x="24195" y="1750"/>
                </a:moveTo>
                <a:cubicBezTo>
                  <a:pt x="24193" y="1750"/>
                  <a:pt x="24247" y="1795"/>
                  <a:pt x="24254" y="1750"/>
                </a:cubicBezTo>
                <a:cubicBezTo>
                  <a:pt x="24171" y="1755"/>
                  <a:pt x="24183" y="1708"/>
                  <a:pt x="24136" y="1706"/>
                </a:cubicBezTo>
                <a:cubicBezTo>
                  <a:pt x="24130" y="1705"/>
                  <a:pt x="24104" y="1755"/>
                  <a:pt x="24077" y="1750"/>
                </a:cubicBezTo>
                <a:cubicBezTo>
                  <a:pt x="24072" y="1748"/>
                  <a:pt x="24076" y="1714"/>
                  <a:pt x="24047" y="1727"/>
                </a:cubicBezTo>
                <a:cubicBezTo>
                  <a:pt x="24032" y="1811"/>
                  <a:pt x="24140" y="1751"/>
                  <a:pt x="24195" y="1750"/>
                </a:cubicBezTo>
                <a:close/>
                <a:moveTo>
                  <a:pt x="22260" y="1750"/>
                </a:moveTo>
                <a:cubicBezTo>
                  <a:pt x="22289" y="1750"/>
                  <a:pt x="22318" y="1750"/>
                  <a:pt x="22348" y="1750"/>
                </a:cubicBezTo>
                <a:cubicBezTo>
                  <a:pt x="22351" y="1710"/>
                  <a:pt x="22319" y="1698"/>
                  <a:pt x="22260" y="1706"/>
                </a:cubicBezTo>
                <a:cubicBezTo>
                  <a:pt x="22260" y="1720"/>
                  <a:pt x="22260" y="1735"/>
                  <a:pt x="22260" y="1750"/>
                </a:cubicBezTo>
                <a:close/>
                <a:moveTo>
                  <a:pt x="20120" y="1838"/>
                </a:moveTo>
                <a:cubicBezTo>
                  <a:pt x="20215" y="1865"/>
                  <a:pt x="20143" y="1766"/>
                  <a:pt x="20238" y="1793"/>
                </a:cubicBezTo>
                <a:cubicBezTo>
                  <a:pt x="20282" y="1792"/>
                  <a:pt x="20266" y="1852"/>
                  <a:pt x="20296" y="1859"/>
                </a:cubicBezTo>
                <a:cubicBezTo>
                  <a:pt x="20349" y="1874"/>
                  <a:pt x="20391" y="1830"/>
                  <a:pt x="20414" y="1793"/>
                </a:cubicBezTo>
                <a:cubicBezTo>
                  <a:pt x="20282" y="1834"/>
                  <a:pt x="20338" y="1774"/>
                  <a:pt x="20384" y="1727"/>
                </a:cubicBezTo>
                <a:cubicBezTo>
                  <a:pt x="20290" y="1732"/>
                  <a:pt x="20260" y="1688"/>
                  <a:pt x="20150" y="1706"/>
                </a:cubicBezTo>
                <a:cubicBezTo>
                  <a:pt x="20171" y="1772"/>
                  <a:pt x="20120" y="1786"/>
                  <a:pt x="20120" y="1838"/>
                </a:cubicBezTo>
                <a:close/>
                <a:moveTo>
                  <a:pt x="26451" y="1771"/>
                </a:moveTo>
                <a:cubicBezTo>
                  <a:pt x="26500" y="1771"/>
                  <a:pt x="26549" y="1771"/>
                  <a:pt x="26598" y="1771"/>
                </a:cubicBezTo>
                <a:cubicBezTo>
                  <a:pt x="26598" y="1784"/>
                  <a:pt x="26622" y="1796"/>
                  <a:pt x="26627" y="1771"/>
                </a:cubicBezTo>
                <a:cubicBezTo>
                  <a:pt x="26586" y="1766"/>
                  <a:pt x="26594" y="1723"/>
                  <a:pt x="26569" y="1706"/>
                </a:cubicBezTo>
                <a:cubicBezTo>
                  <a:pt x="26460" y="1721"/>
                  <a:pt x="26442" y="1667"/>
                  <a:pt x="26334" y="1684"/>
                </a:cubicBezTo>
                <a:cubicBezTo>
                  <a:pt x="26325" y="1727"/>
                  <a:pt x="26373" y="1727"/>
                  <a:pt x="26393" y="1750"/>
                </a:cubicBezTo>
                <a:cubicBezTo>
                  <a:pt x="26325" y="1744"/>
                  <a:pt x="26283" y="1755"/>
                  <a:pt x="26276" y="1793"/>
                </a:cubicBezTo>
                <a:cubicBezTo>
                  <a:pt x="26352" y="1853"/>
                  <a:pt x="26364" y="1766"/>
                  <a:pt x="26451" y="1771"/>
                </a:cubicBezTo>
                <a:close/>
                <a:moveTo>
                  <a:pt x="22758" y="1838"/>
                </a:moveTo>
                <a:cubicBezTo>
                  <a:pt x="22826" y="1838"/>
                  <a:pt x="22895" y="1838"/>
                  <a:pt x="22964" y="1838"/>
                </a:cubicBezTo>
                <a:cubicBezTo>
                  <a:pt x="22952" y="1784"/>
                  <a:pt x="23017" y="1790"/>
                  <a:pt x="22993" y="1727"/>
                </a:cubicBezTo>
                <a:cubicBezTo>
                  <a:pt x="22937" y="1723"/>
                  <a:pt x="22928" y="1753"/>
                  <a:pt x="22875" y="1750"/>
                </a:cubicBezTo>
                <a:cubicBezTo>
                  <a:pt x="22893" y="1693"/>
                  <a:pt x="22864" y="1671"/>
                  <a:pt x="22788" y="1684"/>
                </a:cubicBezTo>
                <a:cubicBezTo>
                  <a:pt x="22764" y="1730"/>
                  <a:pt x="22717" y="1807"/>
                  <a:pt x="22758" y="1838"/>
                </a:cubicBezTo>
                <a:close/>
                <a:moveTo>
                  <a:pt x="22612" y="1684"/>
                </a:moveTo>
                <a:cubicBezTo>
                  <a:pt x="22607" y="1761"/>
                  <a:pt x="22467" y="1736"/>
                  <a:pt x="22495" y="1838"/>
                </a:cubicBezTo>
                <a:cubicBezTo>
                  <a:pt x="22587" y="1807"/>
                  <a:pt x="22672" y="1892"/>
                  <a:pt x="22700" y="1838"/>
                </a:cubicBezTo>
                <a:cubicBezTo>
                  <a:pt x="22603" y="1804"/>
                  <a:pt x="22760" y="1784"/>
                  <a:pt x="22729" y="1727"/>
                </a:cubicBezTo>
                <a:cubicBezTo>
                  <a:pt x="22693" y="1723"/>
                  <a:pt x="22711" y="1703"/>
                  <a:pt x="22729" y="1684"/>
                </a:cubicBezTo>
                <a:cubicBezTo>
                  <a:pt x="22690" y="1684"/>
                  <a:pt x="22651" y="1684"/>
                  <a:pt x="22612" y="1684"/>
                </a:cubicBezTo>
                <a:close/>
                <a:moveTo>
                  <a:pt x="24634" y="1684"/>
                </a:moveTo>
                <a:cubicBezTo>
                  <a:pt x="24616" y="1765"/>
                  <a:pt x="24885" y="1742"/>
                  <a:pt x="24839" y="1661"/>
                </a:cubicBezTo>
                <a:cubicBezTo>
                  <a:pt x="24761" y="1661"/>
                  <a:pt x="24672" y="1653"/>
                  <a:pt x="24634" y="1684"/>
                </a:cubicBezTo>
                <a:close/>
                <a:moveTo>
                  <a:pt x="24283" y="1882"/>
                </a:moveTo>
                <a:cubicBezTo>
                  <a:pt x="24279" y="1894"/>
                  <a:pt x="24220" y="1900"/>
                  <a:pt x="24224" y="1926"/>
                </a:cubicBezTo>
                <a:cubicBezTo>
                  <a:pt x="24225" y="1934"/>
                  <a:pt x="24297" y="1924"/>
                  <a:pt x="24283" y="1948"/>
                </a:cubicBezTo>
                <a:cubicBezTo>
                  <a:pt x="24279" y="1954"/>
                  <a:pt x="24231" y="1943"/>
                  <a:pt x="24224" y="1948"/>
                </a:cubicBezTo>
                <a:cubicBezTo>
                  <a:pt x="24224" y="1963"/>
                  <a:pt x="24224" y="1977"/>
                  <a:pt x="24224" y="1992"/>
                </a:cubicBezTo>
                <a:cubicBezTo>
                  <a:pt x="24254" y="1992"/>
                  <a:pt x="24259" y="2009"/>
                  <a:pt x="24283" y="2014"/>
                </a:cubicBezTo>
                <a:cubicBezTo>
                  <a:pt x="24275" y="1942"/>
                  <a:pt x="24317" y="1907"/>
                  <a:pt x="24400" y="1904"/>
                </a:cubicBezTo>
                <a:cubicBezTo>
                  <a:pt x="24398" y="1932"/>
                  <a:pt x="24362" y="1934"/>
                  <a:pt x="24371" y="1970"/>
                </a:cubicBezTo>
                <a:cubicBezTo>
                  <a:pt x="24422" y="1972"/>
                  <a:pt x="24439" y="1948"/>
                  <a:pt x="24429" y="1904"/>
                </a:cubicBezTo>
                <a:cubicBezTo>
                  <a:pt x="24452" y="1899"/>
                  <a:pt x="24487" y="1903"/>
                  <a:pt x="24487" y="1882"/>
                </a:cubicBezTo>
                <a:cubicBezTo>
                  <a:pt x="24452" y="1871"/>
                  <a:pt x="24422" y="1858"/>
                  <a:pt x="24400" y="1838"/>
                </a:cubicBezTo>
                <a:cubicBezTo>
                  <a:pt x="24560" y="1853"/>
                  <a:pt x="24418" y="1762"/>
                  <a:pt x="24429" y="1750"/>
                </a:cubicBezTo>
                <a:cubicBezTo>
                  <a:pt x="24459" y="1715"/>
                  <a:pt x="24553" y="1747"/>
                  <a:pt x="24547" y="1706"/>
                </a:cubicBezTo>
                <a:cubicBezTo>
                  <a:pt x="24473" y="1709"/>
                  <a:pt x="24455" y="1671"/>
                  <a:pt x="24400" y="1661"/>
                </a:cubicBezTo>
                <a:cubicBezTo>
                  <a:pt x="24392" y="1696"/>
                  <a:pt x="24335" y="1676"/>
                  <a:pt x="24311" y="1661"/>
                </a:cubicBezTo>
                <a:cubicBezTo>
                  <a:pt x="24313" y="1729"/>
                  <a:pt x="24329" y="1807"/>
                  <a:pt x="24224" y="1793"/>
                </a:cubicBezTo>
                <a:cubicBezTo>
                  <a:pt x="24165" y="1841"/>
                  <a:pt x="24294" y="1835"/>
                  <a:pt x="24283" y="1882"/>
                </a:cubicBezTo>
                <a:close/>
                <a:moveTo>
                  <a:pt x="23725" y="1684"/>
                </a:moveTo>
                <a:cubicBezTo>
                  <a:pt x="23670" y="1726"/>
                  <a:pt x="23742" y="1723"/>
                  <a:pt x="23725" y="1793"/>
                </a:cubicBezTo>
                <a:cubicBezTo>
                  <a:pt x="23689" y="1796"/>
                  <a:pt x="23656" y="1801"/>
                  <a:pt x="23667" y="1838"/>
                </a:cubicBezTo>
                <a:cubicBezTo>
                  <a:pt x="23761" y="1843"/>
                  <a:pt x="23790" y="1799"/>
                  <a:pt x="23901" y="1816"/>
                </a:cubicBezTo>
                <a:cubicBezTo>
                  <a:pt x="23893" y="1772"/>
                  <a:pt x="23941" y="1772"/>
                  <a:pt x="23960" y="1750"/>
                </a:cubicBezTo>
                <a:cubicBezTo>
                  <a:pt x="23874" y="1730"/>
                  <a:pt x="23951" y="1669"/>
                  <a:pt x="23901" y="1661"/>
                </a:cubicBezTo>
                <a:cubicBezTo>
                  <a:pt x="23898" y="1710"/>
                  <a:pt x="23777" y="1671"/>
                  <a:pt x="23725" y="1684"/>
                </a:cubicBezTo>
                <a:close/>
                <a:moveTo>
                  <a:pt x="16017" y="1727"/>
                </a:moveTo>
                <a:cubicBezTo>
                  <a:pt x="15999" y="1726"/>
                  <a:pt x="15982" y="1724"/>
                  <a:pt x="15988" y="1706"/>
                </a:cubicBezTo>
                <a:cubicBezTo>
                  <a:pt x="16023" y="1703"/>
                  <a:pt x="16057" y="1699"/>
                  <a:pt x="16046" y="1661"/>
                </a:cubicBezTo>
                <a:cubicBezTo>
                  <a:pt x="15927" y="1622"/>
                  <a:pt x="15947" y="1813"/>
                  <a:pt x="16017" y="1727"/>
                </a:cubicBezTo>
                <a:close/>
                <a:moveTo>
                  <a:pt x="34540" y="1639"/>
                </a:moveTo>
                <a:cubicBezTo>
                  <a:pt x="34489" y="1652"/>
                  <a:pt x="34369" y="1614"/>
                  <a:pt x="34365" y="1661"/>
                </a:cubicBezTo>
                <a:cubicBezTo>
                  <a:pt x="34413" y="1699"/>
                  <a:pt x="34516" y="1682"/>
                  <a:pt x="34540" y="1639"/>
                </a:cubicBezTo>
                <a:close/>
                <a:moveTo>
                  <a:pt x="34336" y="1639"/>
                </a:moveTo>
                <a:cubicBezTo>
                  <a:pt x="34310" y="1621"/>
                  <a:pt x="34252" y="1655"/>
                  <a:pt x="34248" y="1661"/>
                </a:cubicBezTo>
                <a:cubicBezTo>
                  <a:pt x="34217" y="1705"/>
                  <a:pt x="34358" y="1655"/>
                  <a:pt x="34336" y="1639"/>
                </a:cubicBezTo>
                <a:close/>
                <a:moveTo>
                  <a:pt x="31053" y="1926"/>
                </a:moveTo>
                <a:cubicBezTo>
                  <a:pt x="30996" y="1932"/>
                  <a:pt x="30958" y="1898"/>
                  <a:pt x="30936" y="1882"/>
                </a:cubicBezTo>
                <a:cubicBezTo>
                  <a:pt x="30926" y="1874"/>
                  <a:pt x="30942" y="1847"/>
                  <a:pt x="30936" y="1838"/>
                </a:cubicBezTo>
                <a:cubicBezTo>
                  <a:pt x="30921" y="1819"/>
                  <a:pt x="30854" y="1820"/>
                  <a:pt x="30847" y="1793"/>
                </a:cubicBezTo>
                <a:cubicBezTo>
                  <a:pt x="30899" y="1741"/>
                  <a:pt x="30996" y="1795"/>
                  <a:pt x="31023" y="1793"/>
                </a:cubicBezTo>
                <a:cubicBezTo>
                  <a:pt x="31022" y="1793"/>
                  <a:pt x="31033" y="1774"/>
                  <a:pt x="31053" y="1771"/>
                </a:cubicBezTo>
                <a:cubicBezTo>
                  <a:pt x="31082" y="1769"/>
                  <a:pt x="31089" y="1795"/>
                  <a:pt x="31111" y="1793"/>
                </a:cubicBezTo>
                <a:cubicBezTo>
                  <a:pt x="31108" y="1793"/>
                  <a:pt x="31126" y="1774"/>
                  <a:pt x="31141" y="1771"/>
                </a:cubicBezTo>
                <a:cubicBezTo>
                  <a:pt x="31237" y="1753"/>
                  <a:pt x="31215" y="1806"/>
                  <a:pt x="31287" y="1793"/>
                </a:cubicBezTo>
                <a:cubicBezTo>
                  <a:pt x="31351" y="1733"/>
                  <a:pt x="31320" y="1739"/>
                  <a:pt x="31346" y="1661"/>
                </a:cubicBezTo>
                <a:cubicBezTo>
                  <a:pt x="31233" y="1614"/>
                  <a:pt x="31079" y="1666"/>
                  <a:pt x="30994" y="1639"/>
                </a:cubicBezTo>
                <a:cubicBezTo>
                  <a:pt x="30945" y="1683"/>
                  <a:pt x="30997" y="1667"/>
                  <a:pt x="30994" y="1727"/>
                </a:cubicBezTo>
                <a:cubicBezTo>
                  <a:pt x="30918" y="1669"/>
                  <a:pt x="30906" y="1754"/>
                  <a:pt x="30819" y="1750"/>
                </a:cubicBezTo>
                <a:cubicBezTo>
                  <a:pt x="30827" y="1720"/>
                  <a:pt x="30860" y="1708"/>
                  <a:pt x="30847" y="1661"/>
                </a:cubicBezTo>
                <a:cubicBezTo>
                  <a:pt x="30718" y="1645"/>
                  <a:pt x="30728" y="1733"/>
                  <a:pt x="30643" y="1750"/>
                </a:cubicBezTo>
                <a:cubicBezTo>
                  <a:pt x="30608" y="1731"/>
                  <a:pt x="30564" y="1721"/>
                  <a:pt x="30496" y="1727"/>
                </a:cubicBezTo>
                <a:cubicBezTo>
                  <a:pt x="30491" y="1834"/>
                  <a:pt x="30765" y="1731"/>
                  <a:pt x="30701" y="1882"/>
                </a:cubicBezTo>
                <a:cubicBezTo>
                  <a:pt x="30770" y="1882"/>
                  <a:pt x="30788" y="1844"/>
                  <a:pt x="30877" y="1859"/>
                </a:cubicBezTo>
                <a:cubicBezTo>
                  <a:pt x="30861" y="1904"/>
                  <a:pt x="30789" y="1903"/>
                  <a:pt x="30847" y="1948"/>
                </a:cubicBezTo>
                <a:cubicBezTo>
                  <a:pt x="30923" y="1900"/>
                  <a:pt x="31014" y="1968"/>
                  <a:pt x="31053" y="1926"/>
                </a:cubicBezTo>
                <a:close/>
                <a:moveTo>
                  <a:pt x="25689" y="1639"/>
                </a:moveTo>
                <a:cubicBezTo>
                  <a:pt x="25686" y="1666"/>
                  <a:pt x="25681" y="1691"/>
                  <a:pt x="25631" y="1684"/>
                </a:cubicBezTo>
                <a:cubicBezTo>
                  <a:pt x="25596" y="1696"/>
                  <a:pt x="25611" y="1643"/>
                  <a:pt x="25601" y="1639"/>
                </a:cubicBezTo>
                <a:cubicBezTo>
                  <a:pt x="25542" y="1617"/>
                  <a:pt x="25372" y="1646"/>
                  <a:pt x="25337" y="1661"/>
                </a:cubicBezTo>
                <a:cubicBezTo>
                  <a:pt x="25337" y="1691"/>
                  <a:pt x="25337" y="1720"/>
                  <a:pt x="25337" y="1750"/>
                </a:cubicBezTo>
                <a:cubicBezTo>
                  <a:pt x="25384" y="1751"/>
                  <a:pt x="25439" y="1747"/>
                  <a:pt x="25426" y="1793"/>
                </a:cubicBezTo>
                <a:cubicBezTo>
                  <a:pt x="25418" y="1825"/>
                  <a:pt x="25361" y="1819"/>
                  <a:pt x="25337" y="1838"/>
                </a:cubicBezTo>
                <a:cubicBezTo>
                  <a:pt x="25337" y="1874"/>
                  <a:pt x="25337" y="1911"/>
                  <a:pt x="25337" y="1948"/>
                </a:cubicBezTo>
                <a:cubicBezTo>
                  <a:pt x="25437" y="1979"/>
                  <a:pt x="25431" y="1899"/>
                  <a:pt x="25483" y="1882"/>
                </a:cubicBezTo>
                <a:cubicBezTo>
                  <a:pt x="25523" y="1870"/>
                  <a:pt x="25596" y="1897"/>
                  <a:pt x="25601" y="1859"/>
                </a:cubicBezTo>
                <a:cubicBezTo>
                  <a:pt x="25486" y="1888"/>
                  <a:pt x="25513" y="1808"/>
                  <a:pt x="25513" y="1750"/>
                </a:cubicBezTo>
                <a:cubicBezTo>
                  <a:pt x="25621" y="1745"/>
                  <a:pt x="25725" y="1661"/>
                  <a:pt x="25836" y="1727"/>
                </a:cubicBezTo>
                <a:cubicBezTo>
                  <a:pt x="25843" y="1685"/>
                  <a:pt x="25802" y="1679"/>
                  <a:pt x="25806" y="1639"/>
                </a:cubicBezTo>
                <a:cubicBezTo>
                  <a:pt x="25768" y="1639"/>
                  <a:pt x="25728" y="1639"/>
                  <a:pt x="25689" y="1639"/>
                </a:cubicBezTo>
                <a:close/>
                <a:moveTo>
                  <a:pt x="30203" y="1750"/>
                </a:moveTo>
                <a:cubicBezTo>
                  <a:pt x="30173" y="1664"/>
                  <a:pt x="30102" y="1747"/>
                  <a:pt x="29998" y="1727"/>
                </a:cubicBezTo>
                <a:cubicBezTo>
                  <a:pt x="29951" y="1814"/>
                  <a:pt x="30124" y="1735"/>
                  <a:pt x="30115" y="1793"/>
                </a:cubicBezTo>
                <a:cubicBezTo>
                  <a:pt x="30136" y="1853"/>
                  <a:pt x="29976" y="1778"/>
                  <a:pt x="29998" y="1838"/>
                </a:cubicBezTo>
                <a:cubicBezTo>
                  <a:pt x="30078" y="1822"/>
                  <a:pt x="30056" y="1882"/>
                  <a:pt x="30115" y="1882"/>
                </a:cubicBezTo>
                <a:cubicBezTo>
                  <a:pt x="30145" y="1838"/>
                  <a:pt x="30166" y="1787"/>
                  <a:pt x="30232" y="1771"/>
                </a:cubicBezTo>
                <a:cubicBezTo>
                  <a:pt x="30306" y="1826"/>
                  <a:pt x="30199" y="1858"/>
                  <a:pt x="30203" y="1926"/>
                </a:cubicBezTo>
                <a:cubicBezTo>
                  <a:pt x="30345" y="1904"/>
                  <a:pt x="30271" y="1990"/>
                  <a:pt x="30262" y="2036"/>
                </a:cubicBezTo>
                <a:cubicBezTo>
                  <a:pt x="30305" y="2032"/>
                  <a:pt x="30370" y="2043"/>
                  <a:pt x="30379" y="2014"/>
                </a:cubicBezTo>
                <a:cubicBezTo>
                  <a:pt x="30235" y="1973"/>
                  <a:pt x="30378" y="1895"/>
                  <a:pt x="30379" y="1926"/>
                </a:cubicBezTo>
                <a:cubicBezTo>
                  <a:pt x="30377" y="1874"/>
                  <a:pt x="30340" y="1898"/>
                  <a:pt x="30320" y="1838"/>
                </a:cubicBezTo>
                <a:cubicBezTo>
                  <a:pt x="30323" y="1849"/>
                  <a:pt x="30348" y="1823"/>
                  <a:pt x="30350" y="1816"/>
                </a:cubicBezTo>
                <a:cubicBezTo>
                  <a:pt x="30353" y="1793"/>
                  <a:pt x="30322" y="1789"/>
                  <a:pt x="30320" y="1771"/>
                </a:cubicBezTo>
                <a:cubicBezTo>
                  <a:pt x="30370" y="1775"/>
                  <a:pt x="30331" y="1727"/>
                  <a:pt x="30350" y="1706"/>
                </a:cubicBezTo>
                <a:cubicBezTo>
                  <a:pt x="30367" y="1684"/>
                  <a:pt x="30469" y="1691"/>
                  <a:pt x="30437" y="1639"/>
                </a:cubicBezTo>
                <a:cubicBezTo>
                  <a:pt x="30348" y="1655"/>
                  <a:pt x="30351" y="1602"/>
                  <a:pt x="30262" y="1618"/>
                </a:cubicBezTo>
                <a:cubicBezTo>
                  <a:pt x="30268" y="1681"/>
                  <a:pt x="30254" y="1729"/>
                  <a:pt x="30203" y="1750"/>
                </a:cubicBezTo>
                <a:close/>
                <a:moveTo>
                  <a:pt x="27242" y="1661"/>
                </a:moveTo>
                <a:cubicBezTo>
                  <a:pt x="27288" y="1595"/>
                  <a:pt x="27091" y="1603"/>
                  <a:pt x="27096" y="1639"/>
                </a:cubicBezTo>
                <a:cubicBezTo>
                  <a:pt x="27130" y="1659"/>
                  <a:pt x="27175" y="1669"/>
                  <a:pt x="27242" y="1661"/>
                </a:cubicBezTo>
                <a:close/>
                <a:moveTo>
                  <a:pt x="47731" y="1639"/>
                </a:moveTo>
                <a:cubicBezTo>
                  <a:pt x="47749" y="1639"/>
                  <a:pt x="47769" y="1639"/>
                  <a:pt x="47789" y="1639"/>
                </a:cubicBezTo>
                <a:cubicBezTo>
                  <a:pt x="47789" y="1625"/>
                  <a:pt x="47789" y="1610"/>
                  <a:pt x="47789" y="1595"/>
                </a:cubicBezTo>
                <a:cubicBezTo>
                  <a:pt x="47769" y="1595"/>
                  <a:pt x="47749" y="1595"/>
                  <a:pt x="47731" y="1595"/>
                </a:cubicBezTo>
                <a:cubicBezTo>
                  <a:pt x="47731" y="1610"/>
                  <a:pt x="47731" y="1625"/>
                  <a:pt x="47731" y="1639"/>
                </a:cubicBezTo>
                <a:close/>
                <a:moveTo>
                  <a:pt x="33309" y="1618"/>
                </a:moveTo>
                <a:cubicBezTo>
                  <a:pt x="33289" y="1681"/>
                  <a:pt x="33210" y="1607"/>
                  <a:pt x="33163" y="1618"/>
                </a:cubicBezTo>
                <a:cubicBezTo>
                  <a:pt x="33128" y="1625"/>
                  <a:pt x="33133" y="1650"/>
                  <a:pt x="33104" y="1661"/>
                </a:cubicBezTo>
                <a:cubicBezTo>
                  <a:pt x="33067" y="1645"/>
                  <a:pt x="33049" y="1625"/>
                  <a:pt x="32988" y="1618"/>
                </a:cubicBezTo>
                <a:cubicBezTo>
                  <a:pt x="32793" y="1592"/>
                  <a:pt x="32449" y="1622"/>
                  <a:pt x="32284" y="1639"/>
                </a:cubicBezTo>
                <a:cubicBezTo>
                  <a:pt x="32284" y="1618"/>
                  <a:pt x="32307" y="1614"/>
                  <a:pt x="32313" y="1595"/>
                </a:cubicBezTo>
                <a:cubicBezTo>
                  <a:pt x="32256" y="1589"/>
                  <a:pt x="32255" y="1625"/>
                  <a:pt x="32225" y="1639"/>
                </a:cubicBezTo>
                <a:cubicBezTo>
                  <a:pt x="31973" y="1584"/>
                  <a:pt x="31832" y="1615"/>
                  <a:pt x="31552" y="1618"/>
                </a:cubicBezTo>
                <a:cubicBezTo>
                  <a:pt x="31561" y="1669"/>
                  <a:pt x="31467" y="1642"/>
                  <a:pt x="31464" y="1684"/>
                </a:cubicBezTo>
                <a:cubicBezTo>
                  <a:pt x="31532" y="1742"/>
                  <a:pt x="31778" y="1667"/>
                  <a:pt x="31845" y="1727"/>
                </a:cubicBezTo>
                <a:cubicBezTo>
                  <a:pt x="31819" y="1792"/>
                  <a:pt x="31800" y="1753"/>
                  <a:pt x="31727" y="1750"/>
                </a:cubicBezTo>
                <a:cubicBezTo>
                  <a:pt x="31665" y="1834"/>
                  <a:pt x="31759" y="1871"/>
                  <a:pt x="31756" y="1970"/>
                </a:cubicBezTo>
                <a:cubicBezTo>
                  <a:pt x="31810" y="1922"/>
                  <a:pt x="32021" y="1993"/>
                  <a:pt x="32020" y="1904"/>
                </a:cubicBezTo>
                <a:cubicBezTo>
                  <a:pt x="31953" y="1888"/>
                  <a:pt x="31791" y="1943"/>
                  <a:pt x="31815" y="1859"/>
                </a:cubicBezTo>
                <a:cubicBezTo>
                  <a:pt x="31905" y="1844"/>
                  <a:pt x="31902" y="1898"/>
                  <a:pt x="31991" y="1882"/>
                </a:cubicBezTo>
                <a:cubicBezTo>
                  <a:pt x="32045" y="1827"/>
                  <a:pt x="32080" y="1757"/>
                  <a:pt x="32167" y="1727"/>
                </a:cubicBezTo>
                <a:cubicBezTo>
                  <a:pt x="32189" y="1723"/>
                  <a:pt x="32224" y="1727"/>
                  <a:pt x="32225" y="1706"/>
                </a:cubicBezTo>
                <a:cubicBezTo>
                  <a:pt x="32182" y="1702"/>
                  <a:pt x="32117" y="1714"/>
                  <a:pt x="32108" y="1684"/>
                </a:cubicBezTo>
                <a:cubicBezTo>
                  <a:pt x="32240" y="1654"/>
                  <a:pt x="32372" y="1669"/>
                  <a:pt x="32372" y="1793"/>
                </a:cubicBezTo>
                <a:cubicBezTo>
                  <a:pt x="32421" y="1793"/>
                  <a:pt x="32470" y="1793"/>
                  <a:pt x="32518" y="1793"/>
                </a:cubicBezTo>
                <a:cubicBezTo>
                  <a:pt x="32517" y="1824"/>
                  <a:pt x="32532" y="1842"/>
                  <a:pt x="32548" y="1859"/>
                </a:cubicBezTo>
                <a:cubicBezTo>
                  <a:pt x="32562" y="1902"/>
                  <a:pt x="32457" y="1954"/>
                  <a:pt x="32577" y="1948"/>
                </a:cubicBezTo>
                <a:cubicBezTo>
                  <a:pt x="32621" y="1936"/>
                  <a:pt x="32566" y="1898"/>
                  <a:pt x="32577" y="1859"/>
                </a:cubicBezTo>
                <a:cubicBezTo>
                  <a:pt x="32578" y="1858"/>
                  <a:pt x="32604" y="1861"/>
                  <a:pt x="32607" y="1859"/>
                </a:cubicBezTo>
                <a:cubicBezTo>
                  <a:pt x="32629" y="1846"/>
                  <a:pt x="32617" y="1790"/>
                  <a:pt x="32636" y="1771"/>
                </a:cubicBezTo>
                <a:cubicBezTo>
                  <a:pt x="32592" y="1768"/>
                  <a:pt x="32528" y="1780"/>
                  <a:pt x="32518" y="1750"/>
                </a:cubicBezTo>
                <a:cubicBezTo>
                  <a:pt x="32587" y="1750"/>
                  <a:pt x="32655" y="1750"/>
                  <a:pt x="32723" y="1750"/>
                </a:cubicBezTo>
                <a:cubicBezTo>
                  <a:pt x="32726" y="1784"/>
                  <a:pt x="32733" y="1792"/>
                  <a:pt x="32782" y="1793"/>
                </a:cubicBezTo>
                <a:cubicBezTo>
                  <a:pt x="32861" y="1797"/>
                  <a:pt x="32897" y="1849"/>
                  <a:pt x="32929" y="1771"/>
                </a:cubicBezTo>
                <a:cubicBezTo>
                  <a:pt x="32814" y="1778"/>
                  <a:pt x="32725" y="1763"/>
                  <a:pt x="32695" y="1706"/>
                </a:cubicBezTo>
                <a:cubicBezTo>
                  <a:pt x="32792" y="1730"/>
                  <a:pt x="32829" y="1667"/>
                  <a:pt x="32870" y="1661"/>
                </a:cubicBezTo>
                <a:cubicBezTo>
                  <a:pt x="32913" y="1655"/>
                  <a:pt x="32947" y="1707"/>
                  <a:pt x="32988" y="1661"/>
                </a:cubicBezTo>
                <a:cubicBezTo>
                  <a:pt x="32987" y="1714"/>
                  <a:pt x="33037" y="1726"/>
                  <a:pt x="33016" y="1793"/>
                </a:cubicBezTo>
                <a:cubicBezTo>
                  <a:pt x="32874" y="1778"/>
                  <a:pt x="32896" y="1888"/>
                  <a:pt x="32929" y="1948"/>
                </a:cubicBezTo>
                <a:cubicBezTo>
                  <a:pt x="32972" y="1936"/>
                  <a:pt x="33080" y="1973"/>
                  <a:pt x="33075" y="1926"/>
                </a:cubicBezTo>
                <a:cubicBezTo>
                  <a:pt x="33022" y="1927"/>
                  <a:pt x="32979" y="1927"/>
                  <a:pt x="32958" y="1904"/>
                </a:cubicBezTo>
                <a:cubicBezTo>
                  <a:pt x="32943" y="1888"/>
                  <a:pt x="33016" y="1873"/>
                  <a:pt x="33016" y="1859"/>
                </a:cubicBezTo>
                <a:cubicBezTo>
                  <a:pt x="33017" y="1856"/>
                  <a:pt x="32964" y="1841"/>
                  <a:pt x="32988" y="1816"/>
                </a:cubicBezTo>
                <a:cubicBezTo>
                  <a:pt x="33067" y="1829"/>
                  <a:pt x="33060" y="1907"/>
                  <a:pt x="33163" y="1904"/>
                </a:cubicBezTo>
                <a:cubicBezTo>
                  <a:pt x="33157" y="1875"/>
                  <a:pt x="33204" y="1892"/>
                  <a:pt x="33222" y="1882"/>
                </a:cubicBezTo>
                <a:cubicBezTo>
                  <a:pt x="33232" y="1876"/>
                  <a:pt x="33213" y="1844"/>
                  <a:pt x="33222" y="1838"/>
                </a:cubicBezTo>
                <a:cubicBezTo>
                  <a:pt x="33244" y="1821"/>
                  <a:pt x="33314" y="1771"/>
                  <a:pt x="33309" y="1816"/>
                </a:cubicBezTo>
                <a:cubicBezTo>
                  <a:pt x="33309" y="1859"/>
                  <a:pt x="33230" y="1844"/>
                  <a:pt x="33252" y="1904"/>
                </a:cubicBezTo>
                <a:cubicBezTo>
                  <a:pt x="33343" y="1879"/>
                  <a:pt x="33318" y="1901"/>
                  <a:pt x="33427" y="1904"/>
                </a:cubicBezTo>
                <a:cubicBezTo>
                  <a:pt x="33398" y="1970"/>
                  <a:pt x="33493" y="1943"/>
                  <a:pt x="33544" y="1948"/>
                </a:cubicBezTo>
                <a:cubicBezTo>
                  <a:pt x="33573" y="1909"/>
                  <a:pt x="33479" y="1898"/>
                  <a:pt x="33486" y="1882"/>
                </a:cubicBezTo>
                <a:cubicBezTo>
                  <a:pt x="33488" y="1875"/>
                  <a:pt x="33566" y="1888"/>
                  <a:pt x="33574" y="1882"/>
                </a:cubicBezTo>
                <a:cubicBezTo>
                  <a:pt x="33595" y="1864"/>
                  <a:pt x="33539" y="1822"/>
                  <a:pt x="33544" y="1816"/>
                </a:cubicBezTo>
                <a:cubicBezTo>
                  <a:pt x="33557" y="1798"/>
                  <a:pt x="33598" y="1824"/>
                  <a:pt x="33602" y="1793"/>
                </a:cubicBezTo>
                <a:cubicBezTo>
                  <a:pt x="33602" y="1797"/>
                  <a:pt x="33536" y="1730"/>
                  <a:pt x="33602" y="1727"/>
                </a:cubicBezTo>
                <a:cubicBezTo>
                  <a:pt x="33653" y="1726"/>
                  <a:pt x="33679" y="1745"/>
                  <a:pt x="33691" y="1771"/>
                </a:cubicBezTo>
                <a:cubicBezTo>
                  <a:pt x="33627" y="1775"/>
                  <a:pt x="33628" y="1827"/>
                  <a:pt x="33632" y="1882"/>
                </a:cubicBezTo>
                <a:cubicBezTo>
                  <a:pt x="33878" y="1889"/>
                  <a:pt x="33855" y="1895"/>
                  <a:pt x="34072" y="1904"/>
                </a:cubicBezTo>
                <a:cubicBezTo>
                  <a:pt x="34100" y="1882"/>
                  <a:pt x="34130" y="1859"/>
                  <a:pt x="34160" y="1838"/>
                </a:cubicBezTo>
                <a:cubicBezTo>
                  <a:pt x="34275" y="1832"/>
                  <a:pt x="34346" y="1859"/>
                  <a:pt x="34394" y="1904"/>
                </a:cubicBezTo>
                <a:cubicBezTo>
                  <a:pt x="34391" y="1889"/>
                  <a:pt x="34399" y="1873"/>
                  <a:pt x="34394" y="1859"/>
                </a:cubicBezTo>
                <a:cubicBezTo>
                  <a:pt x="34384" y="1832"/>
                  <a:pt x="34369" y="1847"/>
                  <a:pt x="34336" y="1838"/>
                </a:cubicBezTo>
                <a:cubicBezTo>
                  <a:pt x="34332" y="1837"/>
                  <a:pt x="34339" y="1817"/>
                  <a:pt x="34336" y="1816"/>
                </a:cubicBezTo>
                <a:cubicBezTo>
                  <a:pt x="34251" y="1775"/>
                  <a:pt x="34260" y="1823"/>
                  <a:pt x="34189" y="1816"/>
                </a:cubicBezTo>
                <a:cubicBezTo>
                  <a:pt x="34123" y="1808"/>
                  <a:pt x="34039" y="1781"/>
                  <a:pt x="33954" y="1793"/>
                </a:cubicBezTo>
                <a:cubicBezTo>
                  <a:pt x="33917" y="1799"/>
                  <a:pt x="33927" y="1828"/>
                  <a:pt x="33896" y="1838"/>
                </a:cubicBezTo>
                <a:cubicBezTo>
                  <a:pt x="33899" y="1799"/>
                  <a:pt x="33889" y="1769"/>
                  <a:pt x="33867" y="1750"/>
                </a:cubicBezTo>
                <a:cubicBezTo>
                  <a:pt x="33949" y="1768"/>
                  <a:pt x="33943" y="1718"/>
                  <a:pt x="34013" y="1727"/>
                </a:cubicBezTo>
                <a:cubicBezTo>
                  <a:pt x="34013" y="1739"/>
                  <a:pt x="34037" y="1753"/>
                  <a:pt x="34043" y="1727"/>
                </a:cubicBezTo>
                <a:cubicBezTo>
                  <a:pt x="33965" y="1702"/>
                  <a:pt x="33951" y="1708"/>
                  <a:pt x="33984" y="1639"/>
                </a:cubicBezTo>
                <a:cubicBezTo>
                  <a:pt x="33932" y="1653"/>
                  <a:pt x="33847" y="1621"/>
                  <a:pt x="33808" y="1639"/>
                </a:cubicBezTo>
                <a:cubicBezTo>
                  <a:pt x="33793" y="1646"/>
                  <a:pt x="33813" y="1691"/>
                  <a:pt x="33779" y="1684"/>
                </a:cubicBezTo>
                <a:cubicBezTo>
                  <a:pt x="33734" y="1630"/>
                  <a:pt x="33646" y="1680"/>
                  <a:pt x="33602" y="1684"/>
                </a:cubicBezTo>
                <a:cubicBezTo>
                  <a:pt x="33503" y="1691"/>
                  <a:pt x="33511" y="1708"/>
                  <a:pt x="33427" y="1706"/>
                </a:cubicBezTo>
                <a:cubicBezTo>
                  <a:pt x="33416" y="1744"/>
                  <a:pt x="33471" y="1762"/>
                  <a:pt x="33427" y="1771"/>
                </a:cubicBezTo>
                <a:cubicBezTo>
                  <a:pt x="33385" y="1722"/>
                  <a:pt x="33405" y="1627"/>
                  <a:pt x="33309" y="1618"/>
                </a:cubicBezTo>
                <a:close/>
                <a:moveTo>
                  <a:pt x="32137" y="1793"/>
                </a:moveTo>
                <a:cubicBezTo>
                  <a:pt x="32228" y="1765"/>
                  <a:pt x="32221" y="1799"/>
                  <a:pt x="32342" y="1793"/>
                </a:cubicBezTo>
                <a:cubicBezTo>
                  <a:pt x="32365" y="1691"/>
                  <a:pt x="32134" y="1723"/>
                  <a:pt x="32137" y="1793"/>
                </a:cubicBezTo>
                <a:close/>
                <a:moveTo>
                  <a:pt x="29793" y="1639"/>
                </a:moveTo>
                <a:cubicBezTo>
                  <a:pt x="29861" y="1657"/>
                  <a:pt x="29911" y="1746"/>
                  <a:pt x="29851" y="1793"/>
                </a:cubicBezTo>
                <a:cubicBezTo>
                  <a:pt x="30001" y="1811"/>
                  <a:pt x="29926" y="1659"/>
                  <a:pt x="30027" y="1639"/>
                </a:cubicBezTo>
                <a:cubicBezTo>
                  <a:pt x="30079" y="1634"/>
                  <a:pt x="30175" y="1661"/>
                  <a:pt x="30145" y="1595"/>
                </a:cubicBezTo>
                <a:cubicBezTo>
                  <a:pt x="30032" y="1655"/>
                  <a:pt x="29866" y="1545"/>
                  <a:pt x="29793" y="1639"/>
                </a:cubicBezTo>
                <a:close/>
                <a:moveTo>
                  <a:pt x="29324" y="1750"/>
                </a:moveTo>
                <a:cubicBezTo>
                  <a:pt x="29324" y="1786"/>
                  <a:pt x="29324" y="1823"/>
                  <a:pt x="29324" y="1859"/>
                </a:cubicBezTo>
                <a:cubicBezTo>
                  <a:pt x="29439" y="1886"/>
                  <a:pt x="29544" y="1792"/>
                  <a:pt x="29616" y="1859"/>
                </a:cubicBezTo>
                <a:cubicBezTo>
                  <a:pt x="29641" y="1922"/>
                  <a:pt x="29576" y="1916"/>
                  <a:pt x="29587" y="1970"/>
                </a:cubicBezTo>
                <a:cubicBezTo>
                  <a:pt x="29643" y="1965"/>
                  <a:pt x="29652" y="1994"/>
                  <a:pt x="29705" y="1992"/>
                </a:cubicBezTo>
                <a:cubicBezTo>
                  <a:pt x="29767" y="1933"/>
                  <a:pt x="29638" y="1937"/>
                  <a:pt x="29705" y="1859"/>
                </a:cubicBezTo>
                <a:cubicBezTo>
                  <a:pt x="29682" y="1855"/>
                  <a:pt x="29670" y="1841"/>
                  <a:pt x="29675" y="1816"/>
                </a:cubicBezTo>
                <a:cubicBezTo>
                  <a:pt x="29559" y="1774"/>
                  <a:pt x="29448" y="1859"/>
                  <a:pt x="29411" y="1750"/>
                </a:cubicBezTo>
                <a:cubicBezTo>
                  <a:pt x="29449" y="1780"/>
                  <a:pt x="29539" y="1771"/>
                  <a:pt x="29616" y="1771"/>
                </a:cubicBezTo>
                <a:cubicBezTo>
                  <a:pt x="29625" y="1723"/>
                  <a:pt x="29673" y="1642"/>
                  <a:pt x="29587" y="1595"/>
                </a:cubicBezTo>
                <a:cubicBezTo>
                  <a:pt x="29582" y="1629"/>
                  <a:pt x="29598" y="1676"/>
                  <a:pt x="29558" y="1684"/>
                </a:cubicBezTo>
                <a:cubicBezTo>
                  <a:pt x="29553" y="1657"/>
                  <a:pt x="29511" y="1660"/>
                  <a:pt x="29470" y="1661"/>
                </a:cubicBezTo>
                <a:cubicBezTo>
                  <a:pt x="29470" y="1639"/>
                  <a:pt x="29494" y="1635"/>
                  <a:pt x="29499" y="1618"/>
                </a:cubicBezTo>
                <a:cubicBezTo>
                  <a:pt x="29448" y="1619"/>
                  <a:pt x="29408" y="1613"/>
                  <a:pt x="29382" y="1595"/>
                </a:cubicBezTo>
                <a:cubicBezTo>
                  <a:pt x="29358" y="1621"/>
                  <a:pt x="29344" y="1654"/>
                  <a:pt x="29353" y="1706"/>
                </a:cubicBezTo>
                <a:cubicBezTo>
                  <a:pt x="29388" y="1709"/>
                  <a:pt x="29436" y="1702"/>
                  <a:pt x="29441" y="1727"/>
                </a:cubicBezTo>
                <a:cubicBezTo>
                  <a:pt x="29401" y="1735"/>
                  <a:pt x="29385" y="1759"/>
                  <a:pt x="29324" y="1750"/>
                </a:cubicBezTo>
                <a:close/>
                <a:moveTo>
                  <a:pt x="29030" y="1816"/>
                </a:moveTo>
                <a:cubicBezTo>
                  <a:pt x="28992" y="1793"/>
                  <a:pt x="28943" y="1780"/>
                  <a:pt x="28914" y="1750"/>
                </a:cubicBezTo>
                <a:cubicBezTo>
                  <a:pt x="28961" y="1750"/>
                  <a:pt x="28930" y="1688"/>
                  <a:pt x="28971" y="1684"/>
                </a:cubicBezTo>
                <a:cubicBezTo>
                  <a:pt x="29064" y="1673"/>
                  <a:pt x="29055" y="1739"/>
                  <a:pt x="29089" y="1771"/>
                </a:cubicBezTo>
                <a:cubicBezTo>
                  <a:pt x="29173" y="1768"/>
                  <a:pt x="29290" y="1790"/>
                  <a:pt x="29294" y="1727"/>
                </a:cubicBezTo>
                <a:cubicBezTo>
                  <a:pt x="29219" y="1684"/>
                  <a:pt x="29160" y="1751"/>
                  <a:pt x="29119" y="1706"/>
                </a:cubicBezTo>
                <a:cubicBezTo>
                  <a:pt x="29136" y="1667"/>
                  <a:pt x="29257" y="1708"/>
                  <a:pt x="29265" y="1661"/>
                </a:cubicBezTo>
                <a:cubicBezTo>
                  <a:pt x="29248" y="1661"/>
                  <a:pt x="29232" y="1643"/>
                  <a:pt x="29265" y="1639"/>
                </a:cubicBezTo>
                <a:cubicBezTo>
                  <a:pt x="29288" y="1634"/>
                  <a:pt x="29323" y="1639"/>
                  <a:pt x="29324" y="1618"/>
                </a:cubicBezTo>
                <a:cubicBezTo>
                  <a:pt x="29216" y="1618"/>
                  <a:pt x="29237" y="1589"/>
                  <a:pt x="29207" y="1618"/>
                </a:cubicBezTo>
                <a:cubicBezTo>
                  <a:pt x="29177" y="1644"/>
                  <a:pt x="29079" y="1595"/>
                  <a:pt x="29060" y="1595"/>
                </a:cubicBezTo>
                <a:cubicBezTo>
                  <a:pt x="29030" y="1595"/>
                  <a:pt x="29025" y="1618"/>
                  <a:pt x="29001" y="1618"/>
                </a:cubicBezTo>
                <a:cubicBezTo>
                  <a:pt x="29010" y="1618"/>
                  <a:pt x="28983" y="1598"/>
                  <a:pt x="28971" y="1595"/>
                </a:cubicBezTo>
                <a:cubicBezTo>
                  <a:pt x="28918" y="1585"/>
                  <a:pt x="28882" y="1619"/>
                  <a:pt x="28855" y="1618"/>
                </a:cubicBezTo>
                <a:cubicBezTo>
                  <a:pt x="28839" y="1617"/>
                  <a:pt x="28840" y="1589"/>
                  <a:pt x="28796" y="1595"/>
                </a:cubicBezTo>
                <a:cubicBezTo>
                  <a:pt x="28795" y="1595"/>
                  <a:pt x="28798" y="1617"/>
                  <a:pt x="28796" y="1618"/>
                </a:cubicBezTo>
                <a:cubicBezTo>
                  <a:pt x="28769" y="1637"/>
                  <a:pt x="28712" y="1587"/>
                  <a:pt x="28678" y="1595"/>
                </a:cubicBezTo>
                <a:cubicBezTo>
                  <a:pt x="28674" y="1597"/>
                  <a:pt x="28655" y="1636"/>
                  <a:pt x="28650" y="1639"/>
                </a:cubicBezTo>
                <a:cubicBezTo>
                  <a:pt x="28629" y="1654"/>
                  <a:pt x="28596" y="1657"/>
                  <a:pt x="28562" y="1661"/>
                </a:cubicBezTo>
                <a:cubicBezTo>
                  <a:pt x="28558" y="1634"/>
                  <a:pt x="28553" y="1609"/>
                  <a:pt x="28503" y="1618"/>
                </a:cubicBezTo>
                <a:cubicBezTo>
                  <a:pt x="28457" y="1666"/>
                  <a:pt x="28563" y="1699"/>
                  <a:pt x="28591" y="1727"/>
                </a:cubicBezTo>
                <a:cubicBezTo>
                  <a:pt x="28598" y="1735"/>
                  <a:pt x="28581" y="1766"/>
                  <a:pt x="28591" y="1771"/>
                </a:cubicBezTo>
                <a:cubicBezTo>
                  <a:pt x="28625" y="1792"/>
                  <a:pt x="28654" y="1765"/>
                  <a:pt x="28678" y="1793"/>
                </a:cubicBezTo>
                <a:cubicBezTo>
                  <a:pt x="28675" y="1789"/>
                  <a:pt x="28630" y="1819"/>
                  <a:pt x="28650" y="1838"/>
                </a:cubicBezTo>
                <a:cubicBezTo>
                  <a:pt x="28700" y="1840"/>
                  <a:pt x="28741" y="1832"/>
                  <a:pt x="28767" y="1816"/>
                </a:cubicBezTo>
                <a:cubicBezTo>
                  <a:pt x="28775" y="1772"/>
                  <a:pt x="28727" y="1772"/>
                  <a:pt x="28708" y="1750"/>
                </a:cubicBezTo>
                <a:cubicBezTo>
                  <a:pt x="28747" y="1750"/>
                  <a:pt x="28735" y="1711"/>
                  <a:pt x="28767" y="1706"/>
                </a:cubicBezTo>
                <a:cubicBezTo>
                  <a:pt x="28801" y="1739"/>
                  <a:pt x="28852" y="1759"/>
                  <a:pt x="28855" y="1816"/>
                </a:cubicBezTo>
                <a:cubicBezTo>
                  <a:pt x="28933" y="1790"/>
                  <a:pt x="29027" y="1858"/>
                  <a:pt x="29030" y="1816"/>
                </a:cubicBezTo>
                <a:close/>
                <a:moveTo>
                  <a:pt x="28005" y="1639"/>
                </a:moveTo>
                <a:cubicBezTo>
                  <a:pt x="27994" y="1606"/>
                  <a:pt x="27965" y="1602"/>
                  <a:pt x="27917" y="1595"/>
                </a:cubicBezTo>
                <a:cubicBezTo>
                  <a:pt x="27781" y="1577"/>
                  <a:pt x="27609" y="1615"/>
                  <a:pt x="27448" y="1639"/>
                </a:cubicBezTo>
                <a:cubicBezTo>
                  <a:pt x="27383" y="1649"/>
                  <a:pt x="27265" y="1602"/>
                  <a:pt x="27272" y="1684"/>
                </a:cubicBezTo>
                <a:cubicBezTo>
                  <a:pt x="27389" y="1655"/>
                  <a:pt x="27372" y="1693"/>
                  <a:pt x="27448" y="1684"/>
                </a:cubicBezTo>
                <a:cubicBezTo>
                  <a:pt x="27450" y="1684"/>
                  <a:pt x="27446" y="1663"/>
                  <a:pt x="27448" y="1661"/>
                </a:cubicBezTo>
                <a:cubicBezTo>
                  <a:pt x="27464" y="1646"/>
                  <a:pt x="27530" y="1682"/>
                  <a:pt x="27536" y="1684"/>
                </a:cubicBezTo>
                <a:cubicBezTo>
                  <a:pt x="27621" y="1700"/>
                  <a:pt x="27736" y="1672"/>
                  <a:pt x="27799" y="1684"/>
                </a:cubicBezTo>
                <a:cubicBezTo>
                  <a:pt x="27858" y="1694"/>
                  <a:pt x="27862" y="1741"/>
                  <a:pt x="27888" y="1750"/>
                </a:cubicBezTo>
                <a:cubicBezTo>
                  <a:pt x="28009" y="1790"/>
                  <a:pt x="28058" y="1712"/>
                  <a:pt x="28005" y="1816"/>
                </a:cubicBezTo>
                <a:cubicBezTo>
                  <a:pt x="28062" y="1822"/>
                  <a:pt x="28063" y="1786"/>
                  <a:pt x="28092" y="1771"/>
                </a:cubicBezTo>
                <a:cubicBezTo>
                  <a:pt x="28134" y="1766"/>
                  <a:pt x="28142" y="1735"/>
                  <a:pt x="28180" y="1727"/>
                </a:cubicBezTo>
                <a:cubicBezTo>
                  <a:pt x="28185" y="1763"/>
                  <a:pt x="28252" y="1742"/>
                  <a:pt x="28298" y="1750"/>
                </a:cubicBezTo>
                <a:cubicBezTo>
                  <a:pt x="28339" y="1756"/>
                  <a:pt x="28391" y="1790"/>
                  <a:pt x="28444" y="1771"/>
                </a:cubicBezTo>
                <a:cubicBezTo>
                  <a:pt x="28446" y="1690"/>
                  <a:pt x="28314" y="1708"/>
                  <a:pt x="28210" y="1706"/>
                </a:cubicBezTo>
                <a:cubicBezTo>
                  <a:pt x="28234" y="1662"/>
                  <a:pt x="28165" y="1675"/>
                  <a:pt x="28151" y="1661"/>
                </a:cubicBezTo>
                <a:cubicBezTo>
                  <a:pt x="28127" y="1639"/>
                  <a:pt x="28148" y="1593"/>
                  <a:pt x="28092" y="1595"/>
                </a:cubicBezTo>
                <a:cubicBezTo>
                  <a:pt x="28085" y="1626"/>
                  <a:pt x="28029" y="1621"/>
                  <a:pt x="28005" y="1639"/>
                </a:cubicBezTo>
                <a:close/>
                <a:moveTo>
                  <a:pt x="50104" y="1595"/>
                </a:moveTo>
                <a:cubicBezTo>
                  <a:pt x="50203" y="1663"/>
                  <a:pt x="50193" y="1515"/>
                  <a:pt x="50104" y="1595"/>
                </a:cubicBezTo>
                <a:close/>
                <a:moveTo>
                  <a:pt x="46821" y="1573"/>
                </a:moveTo>
                <a:cubicBezTo>
                  <a:pt x="46792" y="1573"/>
                  <a:pt x="46762" y="1573"/>
                  <a:pt x="46733" y="1573"/>
                </a:cubicBezTo>
                <a:cubicBezTo>
                  <a:pt x="46699" y="1577"/>
                  <a:pt x="46651" y="1570"/>
                  <a:pt x="46646" y="1595"/>
                </a:cubicBezTo>
                <a:cubicBezTo>
                  <a:pt x="46697" y="1584"/>
                  <a:pt x="46818" y="1622"/>
                  <a:pt x="46821" y="1573"/>
                </a:cubicBezTo>
                <a:close/>
                <a:moveTo>
                  <a:pt x="52186" y="1618"/>
                </a:moveTo>
                <a:cubicBezTo>
                  <a:pt x="52164" y="1558"/>
                  <a:pt x="52323" y="1633"/>
                  <a:pt x="52303" y="1573"/>
                </a:cubicBezTo>
                <a:cubicBezTo>
                  <a:pt x="52271" y="1522"/>
                  <a:pt x="52093" y="1584"/>
                  <a:pt x="52186" y="1618"/>
                </a:cubicBezTo>
                <a:close/>
                <a:moveTo>
                  <a:pt x="50075" y="1595"/>
                </a:moveTo>
                <a:cubicBezTo>
                  <a:pt x="50037" y="1591"/>
                  <a:pt x="49931" y="1531"/>
                  <a:pt x="49928" y="1573"/>
                </a:cubicBezTo>
                <a:cubicBezTo>
                  <a:pt x="49972" y="1573"/>
                  <a:pt x="50048" y="1655"/>
                  <a:pt x="50075" y="1595"/>
                </a:cubicBezTo>
                <a:close/>
                <a:moveTo>
                  <a:pt x="47642" y="1552"/>
                </a:moveTo>
                <a:cubicBezTo>
                  <a:pt x="47613" y="1552"/>
                  <a:pt x="47584" y="1552"/>
                  <a:pt x="47555" y="1552"/>
                </a:cubicBezTo>
                <a:cubicBezTo>
                  <a:pt x="47531" y="1557"/>
                  <a:pt x="47497" y="1552"/>
                  <a:pt x="47496" y="1573"/>
                </a:cubicBezTo>
                <a:cubicBezTo>
                  <a:pt x="47539" y="1561"/>
                  <a:pt x="47647" y="1599"/>
                  <a:pt x="47642" y="1552"/>
                </a:cubicBezTo>
                <a:close/>
                <a:moveTo>
                  <a:pt x="55234" y="1552"/>
                </a:moveTo>
                <a:cubicBezTo>
                  <a:pt x="55234" y="1564"/>
                  <a:pt x="55258" y="1576"/>
                  <a:pt x="55262" y="1552"/>
                </a:cubicBezTo>
                <a:cubicBezTo>
                  <a:pt x="55238" y="1533"/>
                  <a:pt x="55033" y="1491"/>
                  <a:pt x="55058" y="1573"/>
                </a:cubicBezTo>
                <a:cubicBezTo>
                  <a:pt x="55075" y="1619"/>
                  <a:pt x="55168" y="1542"/>
                  <a:pt x="55234" y="1552"/>
                </a:cubicBezTo>
                <a:close/>
                <a:moveTo>
                  <a:pt x="48522" y="1530"/>
                </a:moveTo>
                <a:cubicBezTo>
                  <a:pt x="48431" y="1513"/>
                  <a:pt x="48486" y="1606"/>
                  <a:pt x="48375" y="1573"/>
                </a:cubicBezTo>
                <a:cubicBezTo>
                  <a:pt x="48375" y="1671"/>
                  <a:pt x="48474" y="1627"/>
                  <a:pt x="48522" y="1618"/>
                </a:cubicBezTo>
                <a:cubicBezTo>
                  <a:pt x="48545" y="1613"/>
                  <a:pt x="48579" y="1617"/>
                  <a:pt x="48580" y="1595"/>
                </a:cubicBezTo>
                <a:cubicBezTo>
                  <a:pt x="48543" y="1587"/>
                  <a:pt x="48520" y="1567"/>
                  <a:pt x="48522" y="1530"/>
                </a:cubicBezTo>
                <a:close/>
                <a:moveTo>
                  <a:pt x="48610" y="1573"/>
                </a:moveTo>
                <a:cubicBezTo>
                  <a:pt x="48610" y="1559"/>
                  <a:pt x="48610" y="1545"/>
                  <a:pt x="48610" y="1530"/>
                </a:cubicBezTo>
                <a:cubicBezTo>
                  <a:pt x="48590" y="1530"/>
                  <a:pt x="48570" y="1530"/>
                  <a:pt x="48551" y="1530"/>
                </a:cubicBezTo>
                <a:cubicBezTo>
                  <a:pt x="48551" y="1545"/>
                  <a:pt x="48551" y="1559"/>
                  <a:pt x="48551" y="1573"/>
                </a:cubicBezTo>
                <a:cubicBezTo>
                  <a:pt x="48570" y="1573"/>
                  <a:pt x="48590" y="1573"/>
                  <a:pt x="48610" y="1573"/>
                </a:cubicBezTo>
                <a:close/>
                <a:moveTo>
                  <a:pt x="45971" y="1530"/>
                </a:moveTo>
                <a:cubicBezTo>
                  <a:pt x="45941" y="1657"/>
                  <a:pt x="46098" y="1538"/>
                  <a:pt x="45971" y="1530"/>
                </a:cubicBezTo>
                <a:close/>
                <a:moveTo>
                  <a:pt x="45884" y="1573"/>
                </a:moveTo>
                <a:cubicBezTo>
                  <a:pt x="45930" y="1512"/>
                  <a:pt x="45757" y="1513"/>
                  <a:pt x="45766" y="1552"/>
                </a:cubicBezTo>
                <a:cubicBezTo>
                  <a:pt x="45821" y="1546"/>
                  <a:pt x="45831" y="1576"/>
                  <a:pt x="45884" y="1573"/>
                </a:cubicBezTo>
                <a:close/>
                <a:moveTo>
                  <a:pt x="36240" y="1573"/>
                </a:moveTo>
                <a:cubicBezTo>
                  <a:pt x="36260" y="1573"/>
                  <a:pt x="36280" y="1573"/>
                  <a:pt x="36299" y="1573"/>
                </a:cubicBezTo>
                <a:cubicBezTo>
                  <a:pt x="36299" y="1559"/>
                  <a:pt x="36299" y="1545"/>
                  <a:pt x="36299" y="1530"/>
                </a:cubicBezTo>
                <a:cubicBezTo>
                  <a:pt x="36280" y="1530"/>
                  <a:pt x="36260" y="1530"/>
                  <a:pt x="36240" y="1530"/>
                </a:cubicBezTo>
                <a:cubicBezTo>
                  <a:pt x="36240" y="1545"/>
                  <a:pt x="36240" y="1559"/>
                  <a:pt x="36240" y="1573"/>
                </a:cubicBezTo>
                <a:close/>
                <a:moveTo>
                  <a:pt x="32636" y="1573"/>
                </a:moveTo>
                <a:cubicBezTo>
                  <a:pt x="32655" y="1573"/>
                  <a:pt x="32675" y="1573"/>
                  <a:pt x="32695" y="1573"/>
                </a:cubicBezTo>
                <a:cubicBezTo>
                  <a:pt x="32695" y="1559"/>
                  <a:pt x="32695" y="1545"/>
                  <a:pt x="32695" y="1530"/>
                </a:cubicBezTo>
                <a:cubicBezTo>
                  <a:pt x="32675" y="1530"/>
                  <a:pt x="32655" y="1530"/>
                  <a:pt x="32636" y="1530"/>
                </a:cubicBezTo>
                <a:cubicBezTo>
                  <a:pt x="32636" y="1545"/>
                  <a:pt x="32636" y="1559"/>
                  <a:pt x="32636" y="1573"/>
                </a:cubicBezTo>
                <a:close/>
                <a:moveTo>
                  <a:pt x="25367" y="1552"/>
                </a:moveTo>
                <a:cubicBezTo>
                  <a:pt x="25367" y="1566"/>
                  <a:pt x="25367" y="1580"/>
                  <a:pt x="25367" y="1595"/>
                </a:cubicBezTo>
                <a:cubicBezTo>
                  <a:pt x="25439" y="1630"/>
                  <a:pt x="25453" y="1521"/>
                  <a:pt x="25396" y="1530"/>
                </a:cubicBezTo>
                <a:cubicBezTo>
                  <a:pt x="25394" y="1543"/>
                  <a:pt x="25392" y="1555"/>
                  <a:pt x="25367" y="1552"/>
                </a:cubicBezTo>
                <a:close/>
                <a:moveTo>
                  <a:pt x="24165" y="1573"/>
                </a:moveTo>
                <a:cubicBezTo>
                  <a:pt x="24184" y="1573"/>
                  <a:pt x="24204" y="1573"/>
                  <a:pt x="24224" y="1573"/>
                </a:cubicBezTo>
                <a:cubicBezTo>
                  <a:pt x="24224" y="1559"/>
                  <a:pt x="24224" y="1545"/>
                  <a:pt x="24224" y="1530"/>
                </a:cubicBezTo>
                <a:cubicBezTo>
                  <a:pt x="24204" y="1530"/>
                  <a:pt x="24184" y="1530"/>
                  <a:pt x="24165" y="1530"/>
                </a:cubicBezTo>
                <a:cubicBezTo>
                  <a:pt x="24165" y="1545"/>
                  <a:pt x="24165" y="1559"/>
                  <a:pt x="24165" y="1573"/>
                </a:cubicBezTo>
                <a:close/>
                <a:moveTo>
                  <a:pt x="50250" y="1552"/>
                </a:moveTo>
                <a:cubicBezTo>
                  <a:pt x="50270" y="1552"/>
                  <a:pt x="50290" y="1552"/>
                  <a:pt x="50309" y="1552"/>
                </a:cubicBezTo>
                <a:cubicBezTo>
                  <a:pt x="50309" y="1537"/>
                  <a:pt x="50309" y="1522"/>
                  <a:pt x="50309" y="1507"/>
                </a:cubicBezTo>
                <a:cubicBezTo>
                  <a:pt x="50290" y="1507"/>
                  <a:pt x="50270" y="1507"/>
                  <a:pt x="50250" y="1507"/>
                </a:cubicBezTo>
                <a:cubicBezTo>
                  <a:pt x="50250" y="1522"/>
                  <a:pt x="50250" y="1537"/>
                  <a:pt x="50250" y="1552"/>
                </a:cubicBezTo>
                <a:close/>
                <a:moveTo>
                  <a:pt x="50046" y="1552"/>
                </a:moveTo>
                <a:cubicBezTo>
                  <a:pt x="50065" y="1552"/>
                  <a:pt x="50085" y="1552"/>
                  <a:pt x="50104" y="1552"/>
                </a:cubicBezTo>
                <a:cubicBezTo>
                  <a:pt x="50104" y="1537"/>
                  <a:pt x="50104" y="1522"/>
                  <a:pt x="50104" y="1507"/>
                </a:cubicBezTo>
                <a:cubicBezTo>
                  <a:pt x="50085" y="1507"/>
                  <a:pt x="50065" y="1507"/>
                  <a:pt x="50046" y="1507"/>
                </a:cubicBezTo>
                <a:cubicBezTo>
                  <a:pt x="50046" y="1522"/>
                  <a:pt x="50046" y="1537"/>
                  <a:pt x="50046" y="1552"/>
                </a:cubicBezTo>
                <a:close/>
                <a:moveTo>
                  <a:pt x="47261" y="1552"/>
                </a:moveTo>
                <a:cubicBezTo>
                  <a:pt x="47365" y="1533"/>
                  <a:pt x="47438" y="1615"/>
                  <a:pt x="47467" y="1530"/>
                </a:cubicBezTo>
                <a:cubicBezTo>
                  <a:pt x="47363" y="1547"/>
                  <a:pt x="47291" y="1466"/>
                  <a:pt x="47261" y="1552"/>
                </a:cubicBezTo>
                <a:close/>
                <a:moveTo>
                  <a:pt x="46910" y="1530"/>
                </a:moveTo>
                <a:cubicBezTo>
                  <a:pt x="46903" y="1495"/>
                  <a:pt x="46861" y="1527"/>
                  <a:pt x="46851" y="1552"/>
                </a:cubicBezTo>
                <a:cubicBezTo>
                  <a:pt x="46895" y="1555"/>
                  <a:pt x="46959" y="1544"/>
                  <a:pt x="46968" y="1573"/>
                </a:cubicBezTo>
                <a:cubicBezTo>
                  <a:pt x="46939" y="1574"/>
                  <a:pt x="46931" y="1612"/>
                  <a:pt x="46968" y="1618"/>
                </a:cubicBezTo>
                <a:cubicBezTo>
                  <a:pt x="46968" y="1574"/>
                  <a:pt x="47048" y="1589"/>
                  <a:pt x="47027" y="1530"/>
                </a:cubicBezTo>
                <a:cubicBezTo>
                  <a:pt x="46984" y="1504"/>
                  <a:pt x="46953" y="1504"/>
                  <a:pt x="46910" y="1530"/>
                </a:cubicBezTo>
                <a:close/>
                <a:moveTo>
                  <a:pt x="45649" y="1573"/>
                </a:moveTo>
                <a:lnTo>
                  <a:pt x="45737" y="1552"/>
                </a:lnTo>
                <a:cubicBezTo>
                  <a:pt x="45746" y="1538"/>
                  <a:pt x="45690" y="1503"/>
                  <a:pt x="45678" y="1507"/>
                </a:cubicBezTo>
                <a:cubicBezTo>
                  <a:pt x="45670" y="1510"/>
                  <a:pt x="45686" y="1547"/>
                  <a:pt x="45678" y="1552"/>
                </a:cubicBezTo>
                <a:cubicBezTo>
                  <a:pt x="45670" y="1557"/>
                  <a:pt x="45585" y="1565"/>
                  <a:pt x="45649" y="1573"/>
                </a:cubicBezTo>
                <a:close/>
                <a:moveTo>
                  <a:pt x="45386" y="1507"/>
                </a:moveTo>
                <a:cubicBezTo>
                  <a:pt x="45156" y="1501"/>
                  <a:pt x="45343" y="1547"/>
                  <a:pt x="45444" y="1552"/>
                </a:cubicBezTo>
                <a:cubicBezTo>
                  <a:pt x="45486" y="1553"/>
                  <a:pt x="45571" y="1570"/>
                  <a:pt x="45590" y="1530"/>
                </a:cubicBezTo>
                <a:cubicBezTo>
                  <a:pt x="45528" y="1549"/>
                  <a:pt x="45465" y="1510"/>
                  <a:pt x="45386" y="1507"/>
                </a:cubicBezTo>
                <a:close/>
                <a:moveTo>
                  <a:pt x="38673" y="1552"/>
                </a:moveTo>
                <a:cubicBezTo>
                  <a:pt x="38674" y="1515"/>
                  <a:pt x="38755" y="1538"/>
                  <a:pt x="38762" y="1507"/>
                </a:cubicBezTo>
                <a:cubicBezTo>
                  <a:pt x="38702" y="1489"/>
                  <a:pt x="38600" y="1542"/>
                  <a:pt x="38673" y="1552"/>
                </a:cubicBezTo>
                <a:close/>
                <a:moveTo>
                  <a:pt x="38469" y="1552"/>
                </a:moveTo>
                <a:cubicBezTo>
                  <a:pt x="38514" y="1549"/>
                  <a:pt x="38570" y="1555"/>
                  <a:pt x="38556" y="1507"/>
                </a:cubicBezTo>
                <a:cubicBezTo>
                  <a:pt x="38537" y="1507"/>
                  <a:pt x="38517" y="1507"/>
                  <a:pt x="38498" y="1507"/>
                </a:cubicBezTo>
                <a:cubicBezTo>
                  <a:pt x="38498" y="1530"/>
                  <a:pt x="38474" y="1534"/>
                  <a:pt x="38469" y="1552"/>
                </a:cubicBezTo>
                <a:close/>
                <a:moveTo>
                  <a:pt x="36856" y="1573"/>
                </a:moveTo>
                <a:cubicBezTo>
                  <a:pt x="36885" y="1573"/>
                  <a:pt x="36915" y="1573"/>
                  <a:pt x="36944" y="1573"/>
                </a:cubicBezTo>
                <a:cubicBezTo>
                  <a:pt x="36944" y="1552"/>
                  <a:pt x="36944" y="1530"/>
                  <a:pt x="36944" y="1507"/>
                </a:cubicBezTo>
                <a:cubicBezTo>
                  <a:pt x="36925" y="1507"/>
                  <a:pt x="36905" y="1507"/>
                  <a:pt x="36885" y="1507"/>
                </a:cubicBezTo>
                <a:cubicBezTo>
                  <a:pt x="36884" y="1535"/>
                  <a:pt x="36848" y="1538"/>
                  <a:pt x="36856" y="1573"/>
                </a:cubicBezTo>
                <a:close/>
                <a:moveTo>
                  <a:pt x="32402" y="1552"/>
                </a:moveTo>
                <a:cubicBezTo>
                  <a:pt x="32449" y="1587"/>
                  <a:pt x="32585" y="1577"/>
                  <a:pt x="32577" y="1507"/>
                </a:cubicBezTo>
                <a:cubicBezTo>
                  <a:pt x="32502" y="1510"/>
                  <a:pt x="32437" y="1520"/>
                  <a:pt x="32402" y="1552"/>
                </a:cubicBezTo>
                <a:close/>
                <a:moveTo>
                  <a:pt x="32342" y="1530"/>
                </a:moveTo>
                <a:cubicBezTo>
                  <a:pt x="32303" y="1522"/>
                  <a:pt x="32286" y="1498"/>
                  <a:pt x="32225" y="1507"/>
                </a:cubicBezTo>
                <a:cubicBezTo>
                  <a:pt x="32178" y="1568"/>
                  <a:pt x="32352" y="1568"/>
                  <a:pt x="32342" y="1530"/>
                </a:cubicBezTo>
                <a:close/>
                <a:moveTo>
                  <a:pt x="31552" y="1552"/>
                </a:moveTo>
                <a:cubicBezTo>
                  <a:pt x="31571" y="1552"/>
                  <a:pt x="31591" y="1552"/>
                  <a:pt x="31610" y="1552"/>
                </a:cubicBezTo>
                <a:cubicBezTo>
                  <a:pt x="31655" y="1497"/>
                  <a:pt x="31510" y="1487"/>
                  <a:pt x="31522" y="1530"/>
                </a:cubicBezTo>
                <a:cubicBezTo>
                  <a:pt x="31540" y="1531"/>
                  <a:pt x="31556" y="1533"/>
                  <a:pt x="31552" y="1552"/>
                </a:cubicBezTo>
                <a:close/>
                <a:moveTo>
                  <a:pt x="29793" y="1573"/>
                </a:moveTo>
                <a:cubicBezTo>
                  <a:pt x="29848" y="1570"/>
                  <a:pt x="29890" y="1560"/>
                  <a:pt x="29910" y="1530"/>
                </a:cubicBezTo>
                <a:cubicBezTo>
                  <a:pt x="29855" y="1534"/>
                  <a:pt x="29845" y="1505"/>
                  <a:pt x="29793" y="1507"/>
                </a:cubicBezTo>
                <a:cubicBezTo>
                  <a:pt x="29793" y="1530"/>
                  <a:pt x="29793" y="1552"/>
                  <a:pt x="29793" y="1573"/>
                </a:cubicBezTo>
                <a:close/>
                <a:moveTo>
                  <a:pt x="29558" y="1552"/>
                </a:moveTo>
                <a:cubicBezTo>
                  <a:pt x="29578" y="1552"/>
                  <a:pt x="29598" y="1552"/>
                  <a:pt x="29616" y="1552"/>
                </a:cubicBezTo>
                <a:cubicBezTo>
                  <a:pt x="29616" y="1537"/>
                  <a:pt x="29616" y="1522"/>
                  <a:pt x="29616" y="1507"/>
                </a:cubicBezTo>
                <a:cubicBezTo>
                  <a:pt x="29598" y="1507"/>
                  <a:pt x="29578" y="1507"/>
                  <a:pt x="29558" y="1507"/>
                </a:cubicBezTo>
                <a:cubicBezTo>
                  <a:pt x="29558" y="1522"/>
                  <a:pt x="29558" y="1537"/>
                  <a:pt x="29558" y="1552"/>
                </a:cubicBezTo>
                <a:close/>
                <a:moveTo>
                  <a:pt x="29470" y="1552"/>
                </a:moveTo>
                <a:cubicBezTo>
                  <a:pt x="29517" y="1491"/>
                  <a:pt x="29344" y="1491"/>
                  <a:pt x="29353" y="1530"/>
                </a:cubicBezTo>
                <a:cubicBezTo>
                  <a:pt x="29392" y="1537"/>
                  <a:pt x="29409" y="1561"/>
                  <a:pt x="29470" y="1552"/>
                </a:cubicBezTo>
                <a:close/>
                <a:moveTo>
                  <a:pt x="24986" y="1530"/>
                </a:moveTo>
                <a:cubicBezTo>
                  <a:pt x="24986" y="1545"/>
                  <a:pt x="24986" y="1559"/>
                  <a:pt x="24986" y="1573"/>
                </a:cubicBezTo>
                <a:cubicBezTo>
                  <a:pt x="24988" y="1587"/>
                  <a:pt x="24990" y="1600"/>
                  <a:pt x="25015" y="1595"/>
                </a:cubicBezTo>
                <a:cubicBezTo>
                  <a:pt x="25050" y="1564"/>
                  <a:pt x="25132" y="1565"/>
                  <a:pt x="25132" y="1507"/>
                </a:cubicBezTo>
                <a:cubicBezTo>
                  <a:pt x="25032" y="1516"/>
                  <a:pt x="25095" y="1567"/>
                  <a:pt x="24986" y="1530"/>
                </a:cubicBezTo>
                <a:close/>
                <a:moveTo>
                  <a:pt x="55380" y="1530"/>
                </a:moveTo>
                <a:cubicBezTo>
                  <a:pt x="55410" y="1530"/>
                  <a:pt x="55414" y="1547"/>
                  <a:pt x="55438" y="1552"/>
                </a:cubicBezTo>
                <a:cubicBezTo>
                  <a:pt x="55438" y="1530"/>
                  <a:pt x="55462" y="1525"/>
                  <a:pt x="55468" y="1507"/>
                </a:cubicBezTo>
                <a:cubicBezTo>
                  <a:pt x="55438" y="1507"/>
                  <a:pt x="55433" y="1489"/>
                  <a:pt x="55409" y="1486"/>
                </a:cubicBezTo>
                <a:cubicBezTo>
                  <a:pt x="55410" y="1507"/>
                  <a:pt x="55385" y="1512"/>
                  <a:pt x="55380" y="1530"/>
                </a:cubicBezTo>
                <a:close/>
                <a:moveTo>
                  <a:pt x="44477" y="1573"/>
                </a:moveTo>
                <a:cubicBezTo>
                  <a:pt x="44575" y="1588"/>
                  <a:pt x="44584" y="1537"/>
                  <a:pt x="44594" y="1486"/>
                </a:cubicBezTo>
                <a:cubicBezTo>
                  <a:pt x="44551" y="1498"/>
                  <a:pt x="44442" y="1459"/>
                  <a:pt x="44447" y="1507"/>
                </a:cubicBezTo>
                <a:cubicBezTo>
                  <a:pt x="44586" y="1497"/>
                  <a:pt x="44503" y="1535"/>
                  <a:pt x="44477" y="1573"/>
                </a:cubicBezTo>
                <a:close/>
                <a:moveTo>
                  <a:pt x="31991" y="1552"/>
                </a:moveTo>
                <a:cubicBezTo>
                  <a:pt x="31998" y="1495"/>
                  <a:pt x="32041" y="1582"/>
                  <a:pt x="32108" y="1552"/>
                </a:cubicBezTo>
                <a:cubicBezTo>
                  <a:pt x="32108" y="1530"/>
                  <a:pt x="32108" y="1507"/>
                  <a:pt x="32108" y="1486"/>
                </a:cubicBezTo>
                <a:cubicBezTo>
                  <a:pt x="32063" y="1492"/>
                  <a:pt x="31897" y="1514"/>
                  <a:pt x="31991" y="1552"/>
                </a:cubicBezTo>
                <a:close/>
                <a:moveTo>
                  <a:pt x="29177" y="1507"/>
                </a:moveTo>
                <a:cubicBezTo>
                  <a:pt x="29037" y="1446"/>
                  <a:pt x="29106" y="1580"/>
                  <a:pt x="29177" y="1507"/>
                </a:cubicBezTo>
                <a:close/>
                <a:moveTo>
                  <a:pt x="25953" y="1507"/>
                </a:moveTo>
                <a:cubicBezTo>
                  <a:pt x="25841" y="1599"/>
                  <a:pt x="26126" y="1565"/>
                  <a:pt x="25982" y="1486"/>
                </a:cubicBezTo>
                <a:cubicBezTo>
                  <a:pt x="25993" y="1507"/>
                  <a:pt x="25962" y="1500"/>
                  <a:pt x="25953" y="1507"/>
                </a:cubicBezTo>
                <a:close/>
                <a:moveTo>
                  <a:pt x="54823" y="1507"/>
                </a:moveTo>
                <a:cubicBezTo>
                  <a:pt x="54778" y="1506"/>
                  <a:pt x="54801" y="1451"/>
                  <a:pt x="54736" y="1464"/>
                </a:cubicBezTo>
                <a:cubicBezTo>
                  <a:pt x="54690" y="1525"/>
                  <a:pt x="54811" y="1563"/>
                  <a:pt x="54823" y="1507"/>
                </a:cubicBezTo>
                <a:close/>
                <a:moveTo>
                  <a:pt x="53094" y="1507"/>
                </a:moveTo>
                <a:cubicBezTo>
                  <a:pt x="53076" y="1510"/>
                  <a:pt x="53053" y="1507"/>
                  <a:pt x="53035" y="1507"/>
                </a:cubicBezTo>
                <a:cubicBezTo>
                  <a:pt x="52861" y="1515"/>
                  <a:pt x="53106" y="1546"/>
                  <a:pt x="53123" y="1530"/>
                </a:cubicBezTo>
                <a:cubicBezTo>
                  <a:pt x="53140" y="1516"/>
                  <a:pt x="53100" y="1465"/>
                  <a:pt x="53094" y="1464"/>
                </a:cubicBezTo>
                <a:cubicBezTo>
                  <a:pt x="53071" y="1460"/>
                  <a:pt x="53067" y="1490"/>
                  <a:pt x="53094" y="1486"/>
                </a:cubicBezTo>
                <a:cubicBezTo>
                  <a:pt x="53092" y="1486"/>
                  <a:pt x="53095" y="1507"/>
                  <a:pt x="53094" y="1507"/>
                </a:cubicBezTo>
                <a:close/>
                <a:moveTo>
                  <a:pt x="52331" y="1530"/>
                </a:moveTo>
                <a:cubicBezTo>
                  <a:pt x="52399" y="1513"/>
                  <a:pt x="52561" y="1568"/>
                  <a:pt x="52537" y="1486"/>
                </a:cubicBezTo>
                <a:cubicBezTo>
                  <a:pt x="52437" y="1523"/>
                  <a:pt x="52355" y="1476"/>
                  <a:pt x="52243" y="1464"/>
                </a:cubicBezTo>
                <a:cubicBezTo>
                  <a:pt x="52198" y="1542"/>
                  <a:pt x="52343" y="1477"/>
                  <a:pt x="52331" y="1530"/>
                </a:cubicBezTo>
                <a:close/>
                <a:moveTo>
                  <a:pt x="51248" y="1507"/>
                </a:moveTo>
                <a:cubicBezTo>
                  <a:pt x="51302" y="1498"/>
                  <a:pt x="51424" y="1537"/>
                  <a:pt x="51393" y="1464"/>
                </a:cubicBezTo>
                <a:cubicBezTo>
                  <a:pt x="51345" y="1464"/>
                  <a:pt x="51296" y="1464"/>
                  <a:pt x="51248" y="1464"/>
                </a:cubicBezTo>
                <a:cubicBezTo>
                  <a:pt x="51248" y="1479"/>
                  <a:pt x="51248" y="1493"/>
                  <a:pt x="51248" y="1507"/>
                </a:cubicBezTo>
                <a:close/>
                <a:moveTo>
                  <a:pt x="50661" y="1507"/>
                </a:moveTo>
                <a:cubicBezTo>
                  <a:pt x="50664" y="1589"/>
                  <a:pt x="50694" y="1570"/>
                  <a:pt x="50661" y="1639"/>
                </a:cubicBezTo>
                <a:cubicBezTo>
                  <a:pt x="50784" y="1673"/>
                  <a:pt x="50666" y="1526"/>
                  <a:pt x="50749" y="1530"/>
                </a:cubicBezTo>
                <a:cubicBezTo>
                  <a:pt x="50756" y="1576"/>
                  <a:pt x="50815" y="1528"/>
                  <a:pt x="50837" y="1530"/>
                </a:cubicBezTo>
                <a:cubicBezTo>
                  <a:pt x="50833" y="1530"/>
                  <a:pt x="50852" y="1549"/>
                  <a:pt x="50866" y="1552"/>
                </a:cubicBezTo>
                <a:cubicBezTo>
                  <a:pt x="50937" y="1564"/>
                  <a:pt x="50988" y="1542"/>
                  <a:pt x="51041" y="1552"/>
                </a:cubicBezTo>
                <a:cubicBezTo>
                  <a:pt x="51051" y="1464"/>
                  <a:pt x="51144" y="1576"/>
                  <a:pt x="51130" y="1486"/>
                </a:cubicBezTo>
                <a:cubicBezTo>
                  <a:pt x="51100" y="1437"/>
                  <a:pt x="50996" y="1515"/>
                  <a:pt x="50895" y="1486"/>
                </a:cubicBezTo>
                <a:cubicBezTo>
                  <a:pt x="50889" y="1503"/>
                  <a:pt x="50895" y="1529"/>
                  <a:pt x="50866" y="1530"/>
                </a:cubicBezTo>
                <a:cubicBezTo>
                  <a:pt x="50866" y="1507"/>
                  <a:pt x="50866" y="1486"/>
                  <a:pt x="50866" y="1464"/>
                </a:cubicBezTo>
                <a:cubicBezTo>
                  <a:pt x="50749" y="1441"/>
                  <a:pt x="50778" y="1530"/>
                  <a:pt x="50661" y="1507"/>
                </a:cubicBezTo>
                <a:close/>
                <a:moveTo>
                  <a:pt x="50221" y="1530"/>
                </a:moveTo>
                <a:cubicBezTo>
                  <a:pt x="50243" y="1480"/>
                  <a:pt x="50113" y="1439"/>
                  <a:pt x="50104" y="1486"/>
                </a:cubicBezTo>
                <a:cubicBezTo>
                  <a:pt x="50148" y="1497"/>
                  <a:pt x="50178" y="1518"/>
                  <a:pt x="50221" y="1530"/>
                </a:cubicBezTo>
                <a:close/>
                <a:moveTo>
                  <a:pt x="36388" y="1573"/>
                </a:moveTo>
                <a:cubicBezTo>
                  <a:pt x="36481" y="1568"/>
                  <a:pt x="36661" y="1516"/>
                  <a:pt x="36739" y="1573"/>
                </a:cubicBezTo>
                <a:cubicBezTo>
                  <a:pt x="36740" y="1611"/>
                  <a:pt x="36717" y="1630"/>
                  <a:pt x="36680" y="1639"/>
                </a:cubicBezTo>
                <a:cubicBezTo>
                  <a:pt x="36609" y="1592"/>
                  <a:pt x="36532" y="1636"/>
                  <a:pt x="36475" y="1639"/>
                </a:cubicBezTo>
                <a:cubicBezTo>
                  <a:pt x="36294" y="1652"/>
                  <a:pt x="35858" y="1609"/>
                  <a:pt x="35801" y="1661"/>
                </a:cubicBezTo>
                <a:cubicBezTo>
                  <a:pt x="35795" y="1667"/>
                  <a:pt x="35753" y="1659"/>
                  <a:pt x="35742" y="1661"/>
                </a:cubicBezTo>
                <a:cubicBezTo>
                  <a:pt x="35718" y="1669"/>
                  <a:pt x="35704" y="1673"/>
                  <a:pt x="35684" y="1684"/>
                </a:cubicBezTo>
                <a:cubicBezTo>
                  <a:pt x="35687" y="1711"/>
                  <a:pt x="35692" y="1736"/>
                  <a:pt x="35742" y="1727"/>
                </a:cubicBezTo>
                <a:cubicBezTo>
                  <a:pt x="35744" y="1765"/>
                  <a:pt x="35720" y="1784"/>
                  <a:pt x="35684" y="1793"/>
                </a:cubicBezTo>
                <a:cubicBezTo>
                  <a:pt x="35681" y="1766"/>
                  <a:pt x="35675" y="1742"/>
                  <a:pt x="35625" y="1750"/>
                </a:cubicBezTo>
                <a:cubicBezTo>
                  <a:pt x="35622" y="1708"/>
                  <a:pt x="35606" y="1676"/>
                  <a:pt x="35567" y="1661"/>
                </a:cubicBezTo>
                <a:cubicBezTo>
                  <a:pt x="35538" y="1691"/>
                  <a:pt x="35539" y="1744"/>
                  <a:pt x="35479" y="1750"/>
                </a:cubicBezTo>
                <a:cubicBezTo>
                  <a:pt x="35385" y="1730"/>
                  <a:pt x="35387" y="1784"/>
                  <a:pt x="35361" y="1816"/>
                </a:cubicBezTo>
                <a:cubicBezTo>
                  <a:pt x="35426" y="1833"/>
                  <a:pt x="35479" y="1860"/>
                  <a:pt x="35479" y="1926"/>
                </a:cubicBezTo>
                <a:cubicBezTo>
                  <a:pt x="35423" y="1924"/>
                  <a:pt x="35458" y="1853"/>
                  <a:pt x="35390" y="1859"/>
                </a:cubicBezTo>
                <a:cubicBezTo>
                  <a:pt x="35364" y="1924"/>
                  <a:pt x="35364" y="1927"/>
                  <a:pt x="35390" y="1992"/>
                </a:cubicBezTo>
                <a:cubicBezTo>
                  <a:pt x="35486" y="2019"/>
                  <a:pt x="35413" y="1921"/>
                  <a:pt x="35508" y="1948"/>
                </a:cubicBezTo>
                <a:cubicBezTo>
                  <a:pt x="35525" y="1968"/>
                  <a:pt x="35474" y="2009"/>
                  <a:pt x="35479" y="2014"/>
                </a:cubicBezTo>
                <a:cubicBezTo>
                  <a:pt x="35504" y="2036"/>
                  <a:pt x="35629" y="2006"/>
                  <a:pt x="35654" y="1992"/>
                </a:cubicBezTo>
                <a:cubicBezTo>
                  <a:pt x="35701" y="1918"/>
                  <a:pt x="35530" y="1898"/>
                  <a:pt x="35625" y="1859"/>
                </a:cubicBezTo>
                <a:cubicBezTo>
                  <a:pt x="35682" y="1869"/>
                  <a:pt x="35699" y="1907"/>
                  <a:pt x="35772" y="1904"/>
                </a:cubicBezTo>
                <a:cubicBezTo>
                  <a:pt x="35801" y="1882"/>
                  <a:pt x="35830" y="1859"/>
                  <a:pt x="35859" y="1838"/>
                </a:cubicBezTo>
                <a:cubicBezTo>
                  <a:pt x="35853" y="1880"/>
                  <a:pt x="35893" y="1886"/>
                  <a:pt x="35889" y="1926"/>
                </a:cubicBezTo>
                <a:cubicBezTo>
                  <a:pt x="35789" y="1888"/>
                  <a:pt x="35726" y="1949"/>
                  <a:pt x="35684" y="2014"/>
                </a:cubicBezTo>
                <a:cubicBezTo>
                  <a:pt x="35778" y="2033"/>
                  <a:pt x="35724" y="1942"/>
                  <a:pt x="35801" y="1948"/>
                </a:cubicBezTo>
                <a:cubicBezTo>
                  <a:pt x="35812" y="2015"/>
                  <a:pt x="35897" y="1946"/>
                  <a:pt x="35947" y="1948"/>
                </a:cubicBezTo>
                <a:cubicBezTo>
                  <a:pt x="35949" y="1948"/>
                  <a:pt x="35946" y="1969"/>
                  <a:pt x="35947" y="1970"/>
                </a:cubicBezTo>
                <a:cubicBezTo>
                  <a:pt x="35953" y="1975"/>
                  <a:pt x="35998" y="1969"/>
                  <a:pt x="36006" y="1970"/>
                </a:cubicBezTo>
                <a:cubicBezTo>
                  <a:pt x="36134" y="1984"/>
                  <a:pt x="36181" y="1928"/>
                  <a:pt x="36240" y="1970"/>
                </a:cubicBezTo>
                <a:cubicBezTo>
                  <a:pt x="36249" y="1927"/>
                  <a:pt x="36201" y="1926"/>
                  <a:pt x="36183" y="1904"/>
                </a:cubicBezTo>
                <a:cubicBezTo>
                  <a:pt x="36240" y="1910"/>
                  <a:pt x="36240" y="1874"/>
                  <a:pt x="36270" y="1859"/>
                </a:cubicBezTo>
                <a:cubicBezTo>
                  <a:pt x="36275" y="1953"/>
                  <a:pt x="36358" y="1865"/>
                  <a:pt x="36388" y="1859"/>
                </a:cubicBezTo>
                <a:cubicBezTo>
                  <a:pt x="36416" y="1854"/>
                  <a:pt x="36410" y="1880"/>
                  <a:pt x="36416" y="1882"/>
                </a:cubicBezTo>
                <a:cubicBezTo>
                  <a:pt x="36439" y="1885"/>
                  <a:pt x="36449" y="1860"/>
                  <a:pt x="36446" y="1859"/>
                </a:cubicBezTo>
                <a:cubicBezTo>
                  <a:pt x="36497" y="1862"/>
                  <a:pt x="36537" y="1862"/>
                  <a:pt x="36563" y="1882"/>
                </a:cubicBezTo>
                <a:cubicBezTo>
                  <a:pt x="36580" y="1850"/>
                  <a:pt x="36609" y="1828"/>
                  <a:pt x="36651" y="1816"/>
                </a:cubicBezTo>
                <a:cubicBezTo>
                  <a:pt x="36656" y="1841"/>
                  <a:pt x="36697" y="1840"/>
                  <a:pt x="36739" y="1838"/>
                </a:cubicBezTo>
                <a:cubicBezTo>
                  <a:pt x="36737" y="1813"/>
                  <a:pt x="36782" y="1804"/>
                  <a:pt x="36739" y="1793"/>
                </a:cubicBezTo>
                <a:cubicBezTo>
                  <a:pt x="36747" y="1843"/>
                  <a:pt x="36655" y="1793"/>
                  <a:pt x="36621" y="1793"/>
                </a:cubicBezTo>
                <a:cubicBezTo>
                  <a:pt x="36500" y="1793"/>
                  <a:pt x="36253" y="1829"/>
                  <a:pt x="36299" y="1727"/>
                </a:cubicBezTo>
                <a:cubicBezTo>
                  <a:pt x="36409" y="1779"/>
                  <a:pt x="36512" y="1758"/>
                  <a:pt x="36593" y="1750"/>
                </a:cubicBezTo>
                <a:cubicBezTo>
                  <a:pt x="36654" y="1743"/>
                  <a:pt x="36765" y="1755"/>
                  <a:pt x="36827" y="1750"/>
                </a:cubicBezTo>
                <a:cubicBezTo>
                  <a:pt x="36865" y="1747"/>
                  <a:pt x="36868" y="1729"/>
                  <a:pt x="36915" y="1727"/>
                </a:cubicBezTo>
                <a:cubicBezTo>
                  <a:pt x="37000" y="1724"/>
                  <a:pt x="37026" y="1751"/>
                  <a:pt x="37061" y="1750"/>
                </a:cubicBezTo>
                <a:cubicBezTo>
                  <a:pt x="37084" y="1748"/>
                  <a:pt x="37089" y="1727"/>
                  <a:pt x="37090" y="1727"/>
                </a:cubicBezTo>
                <a:cubicBezTo>
                  <a:pt x="37152" y="1720"/>
                  <a:pt x="37149" y="1754"/>
                  <a:pt x="37179" y="1727"/>
                </a:cubicBezTo>
                <a:cubicBezTo>
                  <a:pt x="37182" y="1723"/>
                  <a:pt x="37229" y="1727"/>
                  <a:pt x="37237" y="1727"/>
                </a:cubicBezTo>
                <a:cubicBezTo>
                  <a:pt x="37495" y="1717"/>
                  <a:pt x="37608" y="1771"/>
                  <a:pt x="37795" y="1771"/>
                </a:cubicBezTo>
                <a:cubicBezTo>
                  <a:pt x="37854" y="1816"/>
                  <a:pt x="37853" y="1762"/>
                  <a:pt x="37882" y="1727"/>
                </a:cubicBezTo>
                <a:cubicBezTo>
                  <a:pt x="37804" y="1687"/>
                  <a:pt x="37751" y="1729"/>
                  <a:pt x="37706" y="1727"/>
                </a:cubicBezTo>
                <a:cubicBezTo>
                  <a:pt x="37693" y="1727"/>
                  <a:pt x="37691" y="1701"/>
                  <a:pt x="37648" y="1706"/>
                </a:cubicBezTo>
                <a:cubicBezTo>
                  <a:pt x="37589" y="1712"/>
                  <a:pt x="37617" y="1718"/>
                  <a:pt x="37560" y="1706"/>
                </a:cubicBezTo>
                <a:cubicBezTo>
                  <a:pt x="37512" y="1694"/>
                  <a:pt x="37498" y="1708"/>
                  <a:pt x="37471" y="1684"/>
                </a:cubicBezTo>
                <a:cubicBezTo>
                  <a:pt x="37452" y="1665"/>
                  <a:pt x="37345" y="1702"/>
                  <a:pt x="37355" y="1661"/>
                </a:cubicBezTo>
                <a:cubicBezTo>
                  <a:pt x="37478" y="1634"/>
                  <a:pt x="37600" y="1719"/>
                  <a:pt x="37619" y="1639"/>
                </a:cubicBezTo>
                <a:cubicBezTo>
                  <a:pt x="37371" y="1630"/>
                  <a:pt x="37105" y="1599"/>
                  <a:pt x="36827" y="1618"/>
                </a:cubicBezTo>
                <a:cubicBezTo>
                  <a:pt x="36818" y="1588"/>
                  <a:pt x="36785" y="1575"/>
                  <a:pt x="36797" y="1530"/>
                </a:cubicBezTo>
                <a:cubicBezTo>
                  <a:pt x="36725" y="1533"/>
                  <a:pt x="36707" y="1495"/>
                  <a:pt x="36651" y="1486"/>
                </a:cubicBezTo>
                <a:cubicBezTo>
                  <a:pt x="36645" y="1518"/>
                  <a:pt x="36581" y="1506"/>
                  <a:pt x="36533" y="1507"/>
                </a:cubicBezTo>
                <a:cubicBezTo>
                  <a:pt x="36483" y="1509"/>
                  <a:pt x="36443" y="1503"/>
                  <a:pt x="36416" y="1486"/>
                </a:cubicBezTo>
                <a:cubicBezTo>
                  <a:pt x="36416" y="1473"/>
                  <a:pt x="36393" y="1461"/>
                  <a:pt x="36388" y="1486"/>
                </a:cubicBezTo>
                <a:cubicBezTo>
                  <a:pt x="36475" y="1500"/>
                  <a:pt x="36359" y="1533"/>
                  <a:pt x="36388" y="1573"/>
                </a:cubicBezTo>
                <a:close/>
                <a:moveTo>
                  <a:pt x="33808" y="1486"/>
                </a:moveTo>
                <a:cubicBezTo>
                  <a:pt x="33907" y="1552"/>
                  <a:pt x="33897" y="1404"/>
                  <a:pt x="33808" y="1486"/>
                </a:cubicBezTo>
                <a:close/>
                <a:moveTo>
                  <a:pt x="24634" y="1552"/>
                </a:moveTo>
                <a:cubicBezTo>
                  <a:pt x="24770" y="1577"/>
                  <a:pt x="24775" y="1464"/>
                  <a:pt x="24663" y="1464"/>
                </a:cubicBezTo>
                <a:cubicBezTo>
                  <a:pt x="24670" y="1506"/>
                  <a:pt x="24630" y="1512"/>
                  <a:pt x="24634" y="1552"/>
                </a:cubicBezTo>
                <a:close/>
                <a:moveTo>
                  <a:pt x="20883" y="1507"/>
                </a:moveTo>
                <a:cubicBezTo>
                  <a:pt x="20955" y="1576"/>
                  <a:pt x="20931" y="1472"/>
                  <a:pt x="20912" y="1464"/>
                </a:cubicBezTo>
                <a:cubicBezTo>
                  <a:pt x="20895" y="1456"/>
                  <a:pt x="20851" y="1474"/>
                  <a:pt x="20853" y="1486"/>
                </a:cubicBezTo>
                <a:cubicBezTo>
                  <a:pt x="20851" y="1472"/>
                  <a:pt x="20886" y="1510"/>
                  <a:pt x="20883" y="1507"/>
                </a:cubicBezTo>
                <a:close/>
                <a:moveTo>
                  <a:pt x="9334" y="1507"/>
                </a:moveTo>
                <a:cubicBezTo>
                  <a:pt x="9364" y="1507"/>
                  <a:pt x="9369" y="1525"/>
                  <a:pt x="9393" y="1530"/>
                </a:cubicBezTo>
                <a:cubicBezTo>
                  <a:pt x="9390" y="1495"/>
                  <a:pt x="9397" y="1453"/>
                  <a:pt x="9334" y="1464"/>
                </a:cubicBezTo>
                <a:cubicBezTo>
                  <a:pt x="9334" y="1479"/>
                  <a:pt x="9334" y="1493"/>
                  <a:pt x="9334" y="1507"/>
                </a:cubicBezTo>
                <a:close/>
                <a:moveTo>
                  <a:pt x="56318" y="1464"/>
                </a:moveTo>
                <a:cubicBezTo>
                  <a:pt x="56278" y="1456"/>
                  <a:pt x="56262" y="1432"/>
                  <a:pt x="56200" y="1441"/>
                </a:cubicBezTo>
                <a:cubicBezTo>
                  <a:pt x="56178" y="1516"/>
                  <a:pt x="56313" y="1527"/>
                  <a:pt x="56318" y="1464"/>
                </a:cubicBezTo>
                <a:close/>
                <a:moveTo>
                  <a:pt x="53387" y="1573"/>
                </a:moveTo>
                <a:cubicBezTo>
                  <a:pt x="53372" y="1585"/>
                  <a:pt x="53357" y="1618"/>
                  <a:pt x="53387" y="1618"/>
                </a:cubicBezTo>
                <a:cubicBezTo>
                  <a:pt x="53367" y="1558"/>
                  <a:pt x="53525" y="1633"/>
                  <a:pt x="53504" y="1573"/>
                </a:cubicBezTo>
                <a:cubicBezTo>
                  <a:pt x="53326" y="1566"/>
                  <a:pt x="53616" y="1547"/>
                  <a:pt x="53504" y="1530"/>
                </a:cubicBezTo>
                <a:cubicBezTo>
                  <a:pt x="53432" y="1533"/>
                  <a:pt x="53383" y="1518"/>
                  <a:pt x="53357" y="1486"/>
                </a:cubicBezTo>
                <a:cubicBezTo>
                  <a:pt x="53393" y="1475"/>
                  <a:pt x="53425" y="1462"/>
                  <a:pt x="53446" y="1441"/>
                </a:cubicBezTo>
                <a:cubicBezTo>
                  <a:pt x="53300" y="1453"/>
                  <a:pt x="53289" y="1450"/>
                  <a:pt x="53182" y="1464"/>
                </a:cubicBezTo>
                <a:cubicBezTo>
                  <a:pt x="53161" y="1518"/>
                  <a:pt x="53153" y="1553"/>
                  <a:pt x="53211" y="1595"/>
                </a:cubicBezTo>
                <a:cubicBezTo>
                  <a:pt x="53211" y="1560"/>
                  <a:pt x="53293" y="1584"/>
                  <a:pt x="53299" y="1552"/>
                </a:cubicBezTo>
                <a:cubicBezTo>
                  <a:pt x="53276" y="1546"/>
                  <a:pt x="53241" y="1550"/>
                  <a:pt x="53241" y="1530"/>
                </a:cubicBezTo>
                <a:cubicBezTo>
                  <a:pt x="53270" y="1530"/>
                  <a:pt x="53275" y="1512"/>
                  <a:pt x="53299" y="1507"/>
                </a:cubicBezTo>
                <a:cubicBezTo>
                  <a:pt x="53330" y="1579"/>
                  <a:pt x="53462" y="1516"/>
                  <a:pt x="53387" y="1573"/>
                </a:cubicBezTo>
                <a:close/>
                <a:moveTo>
                  <a:pt x="51452" y="1530"/>
                </a:moveTo>
                <a:cubicBezTo>
                  <a:pt x="51589" y="1508"/>
                  <a:pt x="51629" y="1558"/>
                  <a:pt x="51717" y="1573"/>
                </a:cubicBezTo>
                <a:cubicBezTo>
                  <a:pt x="51723" y="1557"/>
                  <a:pt x="51717" y="1530"/>
                  <a:pt x="51746" y="1530"/>
                </a:cubicBezTo>
                <a:cubicBezTo>
                  <a:pt x="51791" y="1538"/>
                  <a:pt x="51800" y="1561"/>
                  <a:pt x="51834" y="1530"/>
                </a:cubicBezTo>
                <a:cubicBezTo>
                  <a:pt x="51855" y="1512"/>
                  <a:pt x="51960" y="1548"/>
                  <a:pt x="51950" y="1507"/>
                </a:cubicBezTo>
                <a:cubicBezTo>
                  <a:pt x="51813" y="1516"/>
                  <a:pt x="51797" y="1432"/>
                  <a:pt x="51657" y="1441"/>
                </a:cubicBezTo>
                <a:cubicBezTo>
                  <a:pt x="51593" y="1473"/>
                  <a:pt x="51695" y="1495"/>
                  <a:pt x="51629" y="1507"/>
                </a:cubicBezTo>
                <a:cubicBezTo>
                  <a:pt x="51610" y="1429"/>
                  <a:pt x="51471" y="1482"/>
                  <a:pt x="51452" y="1530"/>
                </a:cubicBezTo>
                <a:close/>
                <a:moveTo>
                  <a:pt x="50455" y="1552"/>
                </a:moveTo>
                <a:cubicBezTo>
                  <a:pt x="50533" y="1540"/>
                  <a:pt x="50556" y="1679"/>
                  <a:pt x="50632" y="1595"/>
                </a:cubicBezTo>
                <a:cubicBezTo>
                  <a:pt x="50493" y="1592"/>
                  <a:pt x="50643" y="1509"/>
                  <a:pt x="50603" y="1441"/>
                </a:cubicBezTo>
                <a:cubicBezTo>
                  <a:pt x="50487" y="1428"/>
                  <a:pt x="50473" y="1491"/>
                  <a:pt x="50455" y="1552"/>
                </a:cubicBezTo>
                <a:close/>
                <a:moveTo>
                  <a:pt x="44770" y="1486"/>
                </a:moveTo>
                <a:cubicBezTo>
                  <a:pt x="44799" y="1486"/>
                  <a:pt x="44829" y="1486"/>
                  <a:pt x="44858" y="1486"/>
                </a:cubicBezTo>
                <a:cubicBezTo>
                  <a:pt x="44862" y="1446"/>
                  <a:pt x="44829" y="1434"/>
                  <a:pt x="44770" y="1441"/>
                </a:cubicBezTo>
                <a:cubicBezTo>
                  <a:pt x="44770" y="1456"/>
                  <a:pt x="44770" y="1471"/>
                  <a:pt x="44770" y="1486"/>
                </a:cubicBezTo>
                <a:close/>
                <a:moveTo>
                  <a:pt x="43949" y="1530"/>
                </a:moveTo>
                <a:cubicBezTo>
                  <a:pt x="44000" y="1535"/>
                  <a:pt x="44123" y="1488"/>
                  <a:pt x="44038" y="1464"/>
                </a:cubicBezTo>
                <a:cubicBezTo>
                  <a:pt x="44021" y="1515"/>
                  <a:pt x="44019" y="1444"/>
                  <a:pt x="44008" y="1441"/>
                </a:cubicBezTo>
                <a:cubicBezTo>
                  <a:pt x="43950" y="1425"/>
                  <a:pt x="43840" y="1435"/>
                  <a:pt x="43832" y="1464"/>
                </a:cubicBezTo>
                <a:cubicBezTo>
                  <a:pt x="43888" y="1473"/>
                  <a:pt x="43958" y="1471"/>
                  <a:pt x="43949" y="1530"/>
                </a:cubicBezTo>
                <a:close/>
                <a:moveTo>
                  <a:pt x="40139" y="1552"/>
                </a:moveTo>
                <a:cubicBezTo>
                  <a:pt x="40145" y="1534"/>
                  <a:pt x="40163" y="1526"/>
                  <a:pt x="40198" y="1530"/>
                </a:cubicBezTo>
                <a:cubicBezTo>
                  <a:pt x="40206" y="1479"/>
                  <a:pt x="40190" y="1447"/>
                  <a:pt x="40139" y="1441"/>
                </a:cubicBezTo>
                <a:cubicBezTo>
                  <a:pt x="40218" y="1513"/>
                  <a:pt x="40058" y="1506"/>
                  <a:pt x="40139" y="1552"/>
                </a:cubicBezTo>
                <a:close/>
                <a:moveTo>
                  <a:pt x="38263" y="1573"/>
                </a:moveTo>
                <a:cubicBezTo>
                  <a:pt x="38264" y="1545"/>
                  <a:pt x="38314" y="1553"/>
                  <a:pt x="38321" y="1530"/>
                </a:cubicBezTo>
                <a:cubicBezTo>
                  <a:pt x="38265" y="1527"/>
                  <a:pt x="38372" y="1443"/>
                  <a:pt x="38263" y="1441"/>
                </a:cubicBezTo>
                <a:cubicBezTo>
                  <a:pt x="38246" y="1488"/>
                  <a:pt x="38162" y="1561"/>
                  <a:pt x="38263" y="1573"/>
                </a:cubicBezTo>
                <a:close/>
                <a:moveTo>
                  <a:pt x="33544" y="1441"/>
                </a:moveTo>
                <a:cubicBezTo>
                  <a:pt x="33501" y="1512"/>
                  <a:pt x="33529" y="1460"/>
                  <a:pt x="33574" y="1464"/>
                </a:cubicBezTo>
                <a:cubicBezTo>
                  <a:pt x="33620" y="1467"/>
                  <a:pt x="33771" y="1491"/>
                  <a:pt x="33779" y="1441"/>
                </a:cubicBezTo>
                <a:cubicBezTo>
                  <a:pt x="33701" y="1441"/>
                  <a:pt x="33623" y="1441"/>
                  <a:pt x="33544" y="1441"/>
                </a:cubicBezTo>
                <a:close/>
                <a:moveTo>
                  <a:pt x="30789" y="1464"/>
                </a:moveTo>
                <a:cubicBezTo>
                  <a:pt x="30888" y="1530"/>
                  <a:pt x="30878" y="1382"/>
                  <a:pt x="30789" y="1464"/>
                </a:cubicBezTo>
                <a:close/>
                <a:moveTo>
                  <a:pt x="55468" y="1464"/>
                </a:moveTo>
                <a:cubicBezTo>
                  <a:pt x="55515" y="1402"/>
                  <a:pt x="55342" y="1402"/>
                  <a:pt x="55351" y="1441"/>
                </a:cubicBezTo>
                <a:cubicBezTo>
                  <a:pt x="55390" y="1449"/>
                  <a:pt x="55406" y="1473"/>
                  <a:pt x="55468" y="1464"/>
                </a:cubicBezTo>
                <a:close/>
                <a:moveTo>
                  <a:pt x="47115" y="1486"/>
                </a:moveTo>
                <a:cubicBezTo>
                  <a:pt x="47134" y="1486"/>
                  <a:pt x="47154" y="1486"/>
                  <a:pt x="47173" y="1486"/>
                </a:cubicBezTo>
                <a:cubicBezTo>
                  <a:pt x="47175" y="1458"/>
                  <a:pt x="47210" y="1455"/>
                  <a:pt x="47203" y="1420"/>
                </a:cubicBezTo>
                <a:cubicBezTo>
                  <a:pt x="47183" y="1420"/>
                  <a:pt x="47163" y="1420"/>
                  <a:pt x="47144" y="1420"/>
                </a:cubicBezTo>
                <a:cubicBezTo>
                  <a:pt x="47142" y="1447"/>
                  <a:pt x="47106" y="1450"/>
                  <a:pt x="47115" y="1486"/>
                </a:cubicBezTo>
                <a:close/>
                <a:moveTo>
                  <a:pt x="37912" y="1464"/>
                </a:moveTo>
                <a:cubicBezTo>
                  <a:pt x="37931" y="1464"/>
                  <a:pt x="37950" y="1464"/>
                  <a:pt x="37970" y="1464"/>
                </a:cubicBezTo>
                <a:cubicBezTo>
                  <a:pt x="37970" y="1449"/>
                  <a:pt x="37970" y="1434"/>
                  <a:pt x="37970" y="1420"/>
                </a:cubicBezTo>
                <a:cubicBezTo>
                  <a:pt x="37950" y="1420"/>
                  <a:pt x="37931" y="1420"/>
                  <a:pt x="37912" y="1420"/>
                </a:cubicBezTo>
                <a:cubicBezTo>
                  <a:pt x="37912" y="1434"/>
                  <a:pt x="37912" y="1449"/>
                  <a:pt x="37912" y="1464"/>
                </a:cubicBezTo>
                <a:close/>
                <a:moveTo>
                  <a:pt x="29734" y="1441"/>
                </a:moveTo>
                <a:cubicBezTo>
                  <a:pt x="29740" y="1449"/>
                  <a:pt x="29658" y="1416"/>
                  <a:pt x="29675" y="1420"/>
                </a:cubicBezTo>
                <a:cubicBezTo>
                  <a:pt x="29521" y="1389"/>
                  <a:pt x="29734" y="1491"/>
                  <a:pt x="29734" y="1486"/>
                </a:cubicBezTo>
                <a:cubicBezTo>
                  <a:pt x="29727" y="1474"/>
                  <a:pt x="29744" y="1451"/>
                  <a:pt x="29734" y="1441"/>
                </a:cubicBezTo>
                <a:close/>
                <a:moveTo>
                  <a:pt x="23814" y="1486"/>
                </a:moveTo>
                <a:cubicBezTo>
                  <a:pt x="23758" y="1483"/>
                  <a:pt x="23793" y="1413"/>
                  <a:pt x="23725" y="1420"/>
                </a:cubicBezTo>
                <a:cubicBezTo>
                  <a:pt x="23637" y="1458"/>
                  <a:pt x="23768" y="1555"/>
                  <a:pt x="23814" y="1486"/>
                </a:cubicBezTo>
                <a:close/>
                <a:moveTo>
                  <a:pt x="39435" y="1441"/>
                </a:moveTo>
                <a:cubicBezTo>
                  <a:pt x="39455" y="1441"/>
                  <a:pt x="39475" y="1441"/>
                  <a:pt x="39494" y="1441"/>
                </a:cubicBezTo>
                <a:cubicBezTo>
                  <a:pt x="39540" y="1387"/>
                  <a:pt x="39394" y="1377"/>
                  <a:pt x="39406" y="1420"/>
                </a:cubicBezTo>
                <a:cubicBezTo>
                  <a:pt x="39424" y="1420"/>
                  <a:pt x="39441" y="1423"/>
                  <a:pt x="39435" y="1441"/>
                </a:cubicBezTo>
                <a:close/>
                <a:moveTo>
                  <a:pt x="36944" y="1441"/>
                </a:moveTo>
                <a:cubicBezTo>
                  <a:pt x="36964" y="1441"/>
                  <a:pt x="36983" y="1441"/>
                  <a:pt x="37003" y="1441"/>
                </a:cubicBezTo>
                <a:cubicBezTo>
                  <a:pt x="37003" y="1427"/>
                  <a:pt x="37003" y="1413"/>
                  <a:pt x="37003" y="1398"/>
                </a:cubicBezTo>
                <a:cubicBezTo>
                  <a:pt x="36983" y="1398"/>
                  <a:pt x="36964" y="1398"/>
                  <a:pt x="36944" y="1398"/>
                </a:cubicBezTo>
                <a:cubicBezTo>
                  <a:pt x="36944" y="1413"/>
                  <a:pt x="36944" y="1427"/>
                  <a:pt x="36944" y="1441"/>
                </a:cubicBezTo>
                <a:close/>
                <a:moveTo>
                  <a:pt x="31756" y="1486"/>
                </a:moveTo>
                <a:cubicBezTo>
                  <a:pt x="31842" y="1465"/>
                  <a:pt x="31846" y="1465"/>
                  <a:pt x="31932" y="1486"/>
                </a:cubicBezTo>
                <a:cubicBezTo>
                  <a:pt x="31922" y="1427"/>
                  <a:pt x="31855" y="1411"/>
                  <a:pt x="31786" y="1398"/>
                </a:cubicBezTo>
                <a:cubicBezTo>
                  <a:pt x="31792" y="1440"/>
                  <a:pt x="31753" y="1446"/>
                  <a:pt x="31756" y="1486"/>
                </a:cubicBezTo>
                <a:close/>
                <a:moveTo>
                  <a:pt x="29821" y="1486"/>
                </a:moveTo>
                <a:cubicBezTo>
                  <a:pt x="29827" y="1458"/>
                  <a:pt x="29866" y="1463"/>
                  <a:pt x="29880" y="1441"/>
                </a:cubicBezTo>
                <a:cubicBezTo>
                  <a:pt x="29875" y="1448"/>
                  <a:pt x="29839" y="1408"/>
                  <a:pt x="29880" y="1398"/>
                </a:cubicBezTo>
                <a:cubicBezTo>
                  <a:pt x="29806" y="1374"/>
                  <a:pt x="29750" y="1471"/>
                  <a:pt x="29821" y="1486"/>
                </a:cubicBezTo>
                <a:close/>
                <a:moveTo>
                  <a:pt x="25953" y="1464"/>
                </a:moveTo>
                <a:cubicBezTo>
                  <a:pt x="26039" y="1496"/>
                  <a:pt x="26039" y="1365"/>
                  <a:pt x="25953" y="1398"/>
                </a:cubicBezTo>
                <a:cubicBezTo>
                  <a:pt x="25953" y="1420"/>
                  <a:pt x="25953" y="1441"/>
                  <a:pt x="25953" y="1464"/>
                </a:cubicBezTo>
                <a:close/>
                <a:moveTo>
                  <a:pt x="46558" y="1398"/>
                </a:moveTo>
                <a:cubicBezTo>
                  <a:pt x="46449" y="1413"/>
                  <a:pt x="46432" y="1360"/>
                  <a:pt x="46323" y="1375"/>
                </a:cubicBezTo>
                <a:cubicBezTo>
                  <a:pt x="46293" y="1451"/>
                  <a:pt x="46544" y="1428"/>
                  <a:pt x="46558" y="1398"/>
                </a:cubicBezTo>
                <a:close/>
                <a:moveTo>
                  <a:pt x="44594" y="1464"/>
                </a:moveTo>
                <a:cubicBezTo>
                  <a:pt x="44694" y="1480"/>
                  <a:pt x="44708" y="1380"/>
                  <a:pt x="44624" y="1375"/>
                </a:cubicBezTo>
                <a:cubicBezTo>
                  <a:pt x="44614" y="1405"/>
                  <a:pt x="44582" y="1417"/>
                  <a:pt x="44594" y="1464"/>
                </a:cubicBezTo>
                <a:close/>
                <a:moveTo>
                  <a:pt x="39289" y="1398"/>
                </a:moveTo>
                <a:cubicBezTo>
                  <a:pt x="39170" y="1320"/>
                  <a:pt x="39219" y="1468"/>
                  <a:pt x="39289" y="1398"/>
                </a:cubicBezTo>
                <a:close/>
                <a:moveTo>
                  <a:pt x="38615" y="1420"/>
                </a:moveTo>
                <a:cubicBezTo>
                  <a:pt x="38641" y="1342"/>
                  <a:pt x="38519" y="1382"/>
                  <a:pt x="38498" y="1398"/>
                </a:cubicBezTo>
                <a:cubicBezTo>
                  <a:pt x="38480" y="1468"/>
                  <a:pt x="38603" y="1428"/>
                  <a:pt x="38527" y="1486"/>
                </a:cubicBezTo>
                <a:cubicBezTo>
                  <a:pt x="38606" y="1501"/>
                  <a:pt x="38586" y="1441"/>
                  <a:pt x="38644" y="1441"/>
                </a:cubicBezTo>
                <a:cubicBezTo>
                  <a:pt x="38704" y="1461"/>
                  <a:pt x="38826" y="1422"/>
                  <a:pt x="38732" y="1398"/>
                </a:cubicBezTo>
                <a:cubicBezTo>
                  <a:pt x="38726" y="1430"/>
                  <a:pt x="38662" y="1417"/>
                  <a:pt x="38615" y="1420"/>
                </a:cubicBezTo>
                <a:close/>
                <a:moveTo>
                  <a:pt x="34922" y="1420"/>
                </a:moveTo>
                <a:cubicBezTo>
                  <a:pt x="34941" y="1420"/>
                  <a:pt x="34960" y="1420"/>
                  <a:pt x="34981" y="1420"/>
                </a:cubicBezTo>
                <a:cubicBezTo>
                  <a:pt x="34981" y="1405"/>
                  <a:pt x="34981" y="1390"/>
                  <a:pt x="34981" y="1375"/>
                </a:cubicBezTo>
                <a:cubicBezTo>
                  <a:pt x="34960" y="1375"/>
                  <a:pt x="34941" y="1375"/>
                  <a:pt x="34922" y="1375"/>
                </a:cubicBezTo>
                <a:cubicBezTo>
                  <a:pt x="34922" y="1390"/>
                  <a:pt x="34922" y="1405"/>
                  <a:pt x="34922" y="1420"/>
                </a:cubicBezTo>
                <a:close/>
                <a:moveTo>
                  <a:pt x="31053" y="1464"/>
                </a:moveTo>
                <a:cubicBezTo>
                  <a:pt x="31261" y="1428"/>
                  <a:pt x="31083" y="1567"/>
                  <a:pt x="31200" y="1573"/>
                </a:cubicBezTo>
                <a:cubicBezTo>
                  <a:pt x="31206" y="1557"/>
                  <a:pt x="31224" y="1547"/>
                  <a:pt x="31259" y="1552"/>
                </a:cubicBezTo>
                <a:cubicBezTo>
                  <a:pt x="31201" y="1465"/>
                  <a:pt x="31315" y="1485"/>
                  <a:pt x="31259" y="1398"/>
                </a:cubicBezTo>
                <a:cubicBezTo>
                  <a:pt x="31140" y="1375"/>
                  <a:pt x="31091" y="1382"/>
                  <a:pt x="31053" y="1464"/>
                </a:cubicBezTo>
                <a:close/>
                <a:moveTo>
                  <a:pt x="46851" y="1375"/>
                </a:moveTo>
                <a:cubicBezTo>
                  <a:pt x="46842" y="1419"/>
                  <a:pt x="46891" y="1419"/>
                  <a:pt x="46910" y="1441"/>
                </a:cubicBezTo>
                <a:cubicBezTo>
                  <a:pt x="46849" y="1416"/>
                  <a:pt x="46770" y="1476"/>
                  <a:pt x="46851" y="1486"/>
                </a:cubicBezTo>
                <a:cubicBezTo>
                  <a:pt x="46858" y="1429"/>
                  <a:pt x="46902" y="1516"/>
                  <a:pt x="46968" y="1486"/>
                </a:cubicBezTo>
                <a:cubicBezTo>
                  <a:pt x="46986" y="1461"/>
                  <a:pt x="46933" y="1429"/>
                  <a:pt x="46939" y="1420"/>
                </a:cubicBezTo>
                <a:cubicBezTo>
                  <a:pt x="46962" y="1383"/>
                  <a:pt x="47135" y="1414"/>
                  <a:pt x="47056" y="1375"/>
                </a:cubicBezTo>
                <a:cubicBezTo>
                  <a:pt x="46951" y="1393"/>
                  <a:pt x="46914" y="1326"/>
                  <a:pt x="46851" y="1375"/>
                </a:cubicBezTo>
                <a:close/>
                <a:moveTo>
                  <a:pt x="46821" y="1375"/>
                </a:moveTo>
                <a:cubicBezTo>
                  <a:pt x="46722" y="1308"/>
                  <a:pt x="46733" y="1456"/>
                  <a:pt x="46821" y="1375"/>
                </a:cubicBezTo>
                <a:close/>
                <a:moveTo>
                  <a:pt x="38029" y="1398"/>
                </a:moveTo>
                <a:cubicBezTo>
                  <a:pt x="38064" y="1324"/>
                  <a:pt x="37830" y="1344"/>
                  <a:pt x="37824" y="1375"/>
                </a:cubicBezTo>
                <a:cubicBezTo>
                  <a:pt x="37892" y="1383"/>
                  <a:pt x="37933" y="1410"/>
                  <a:pt x="38029" y="1398"/>
                </a:cubicBezTo>
                <a:close/>
                <a:moveTo>
                  <a:pt x="20794" y="1420"/>
                </a:moveTo>
                <a:cubicBezTo>
                  <a:pt x="20814" y="1420"/>
                  <a:pt x="20833" y="1420"/>
                  <a:pt x="20853" y="1420"/>
                </a:cubicBezTo>
                <a:cubicBezTo>
                  <a:pt x="20855" y="1392"/>
                  <a:pt x="20890" y="1389"/>
                  <a:pt x="20883" y="1353"/>
                </a:cubicBezTo>
                <a:cubicBezTo>
                  <a:pt x="20853" y="1353"/>
                  <a:pt x="20824" y="1353"/>
                  <a:pt x="20794" y="1353"/>
                </a:cubicBezTo>
                <a:cubicBezTo>
                  <a:pt x="20794" y="1375"/>
                  <a:pt x="20794" y="1398"/>
                  <a:pt x="20794" y="1420"/>
                </a:cubicBezTo>
                <a:close/>
                <a:moveTo>
                  <a:pt x="20530" y="1398"/>
                </a:moveTo>
                <a:cubicBezTo>
                  <a:pt x="20576" y="1331"/>
                  <a:pt x="20379" y="1339"/>
                  <a:pt x="20384" y="1375"/>
                </a:cubicBezTo>
                <a:cubicBezTo>
                  <a:pt x="20418" y="1393"/>
                  <a:pt x="20463" y="1404"/>
                  <a:pt x="20530" y="1398"/>
                </a:cubicBezTo>
                <a:close/>
                <a:moveTo>
                  <a:pt x="44945" y="1398"/>
                </a:moveTo>
                <a:cubicBezTo>
                  <a:pt x="44957" y="1398"/>
                  <a:pt x="44988" y="1377"/>
                  <a:pt x="44975" y="1375"/>
                </a:cubicBezTo>
                <a:cubicBezTo>
                  <a:pt x="45027" y="1381"/>
                  <a:pt x="45117" y="1424"/>
                  <a:pt x="45122" y="1353"/>
                </a:cubicBezTo>
                <a:cubicBezTo>
                  <a:pt x="45011" y="1371"/>
                  <a:pt x="44982" y="1327"/>
                  <a:pt x="44887" y="1332"/>
                </a:cubicBezTo>
                <a:cubicBezTo>
                  <a:pt x="44886" y="1362"/>
                  <a:pt x="44910" y="1398"/>
                  <a:pt x="44945" y="1398"/>
                </a:cubicBezTo>
                <a:close/>
                <a:moveTo>
                  <a:pt x="41399" y="1375"/>
                </a:moveTo>
                <a:cubicBezTo>
                  <a:pt x="41442" y="1363"/>
                  <a:pt x="41551" y="1401"/>
                  <a:pt x="41546" y="1353"/>
                </a:cubicBezTo>
                <a:cubicBezTo>
                  <a:pt x="41508" y="1324"/>
                  <a:pt x="41402" y="1320"/>
                  <a:pt x="41399" y="1375"/>
                </a:cubicBezTo>
                <a:close/>
                <a:moveTo>
                  <a:pt x="40080" y="1353"/>
                </a:moveTo>
                <a:cubicBezTo>
                  <a:pt x="40046" y="1328"/>
                  <a:pt x="39977" y="1329"/>
                  <a:pt x="39905" y="1332"/>
                </a:cubicBezTo>
                <a:cubicBezTo>
                  <a:pt x="39863" y="1401"/>
                  <a:pt x="40079" y="1387"/>
                  <a:pt x="40080" y="1353"/>
                </a:cubicBezTo>
                <a:close/>
                <a:moveTo>
                  <a:pt x="31932" y="1353"/>
                </a:moveTo>
                <a:cubicBezTo>
                  <a:pt x="31945" y="1451"/>
                  <a:pt x="31994" y="1386"/>
                  <a:pt x="32079" y="1420"/>
                </a:cubicBezTo>
                <a:cubicBezTo>
                  <a:pt x="32090" y="1324"/>
                  <a:pt x="32006" y="1335"/>
                  <a:pt x="31932" y="1353"/>
                </a:cubicBezTo>
                <a:close/>
                <a:moveTo>
                  <a:pt x="30525" y="1464"/>
                </a:moveTo>
                <a:cubicBezTo>
                  <a:pt x="30662" y="1477"/>
                  <a:pt x="30591" y="1350"/>
                  <a:pt x="30525" y="1332"/>
                </a:cubicBezTo>
                <a:cubicBezTo>
                  <a:pt x="30549" y="1408"/>
                  <a:pt x="30471" y="1425"/>
                  <a:pt x="30525" y="1464"/>
                </a:cubicBezTo>
                <a:close/>
                <a:moveTo>
                  <a:pt x="29001" y="1375"/>
                </a:moveTo>
                <a:cubicBezTo>
                  <a:pt x="29021" y="1375"/>
                  <a:pt x="29040" y="1375"/>
                  <a:pt x="29060" y="1375"/>
                </a:cubicBezTo>
                <a:cubicBezTo>
                  <a:pt x="29060" y="1360"/>
                  <a:pt x="29060" y="1346"/>
                  <a:pt x="29060" y="1332"/>
                </a:cubicBezTo>
                <a:cubicBezTo>
                  <a:pt x="29040" y="1332"/>
                  <a:pt x="29021" y="1332"/>
                  <a:pt x="29001" y="1332"/>
                </a:cubicBezTo>
                <a:cubicBezTo>
                  <a:pt x="29001" y="1346"/>
                  <a:pt x="29001" y="1360"/>
                  <a:pt x="29001" y="1375"/>
                </a:cubicBezTo>
                <a:close/>
                <a:moveTo>
                  <a:pt x="25337" y="1332"/>
                </a:moveTo>
                <a:cubicBezTo>
                  <a:pt x="25231" y="1435"/>
                  <a:pt x="25509" y="1360"/>
                  <a:pt x="25337" y="1332"/>
                </a:cubicBezTo>
                <a:close/>
                <a:moveTo>
                  <a:pt x="25191" y="1420"/>
                </a:moveTo>
                <a:cubicBezTo>
                  <a:pt x="25186" y="1393"/>
                  <a:pt x="25196" y="1357"/>
                  <a:pt x="25161" y="1353"/>
                </a:cubicBezTo>
                <a:cubicBezTo>
                  <a:pt x="25152" y="1461"/>
                  <a:pt x="25131" y="1320"/>
                  <a:pt x="25074" y="1332"/>
                </a:cubicBezTo>
                <a:cubicBezTo>
                  <a:pt x="25071" y="1388"/>
                  <a:pt x="24960" y="1363"/>
                  <a:pt x="24957" y="1420"/>
                </a:cubicBezTo>
                <a:cubicBezTo>
                  <a:pt x="25062" y="1411"/>
                  <a:pt x="25098" y="1386"/>
                  <a:pt x="25191" y="1420"/>
                </a:cubicBezTo>
                <a:close/>
                <a:moveTo>
                  <a:pt x="24663" y="1420"/>
                </a:moveTo>
                <a:cubicBezTo>
                  <a:pt x="24712" y="1420"/>
                  <a:pt x="24761" y="1420"/>
                  <a:pt x="24810" y="1420"/>
                </a:cubicBezTo>
                <a:cubicBezTo>
                  <a:pt x="24810" y="1390"/>
                  <a:pt x="24810" y="1360"/>
                  <a:pt x="24810" y="1332"/>
                </a:cubicBezTo>
                <a:cubicBezTo>
                  <a:pt x="24724" y="1333"/>
                  <a:pt x="24701" y="1382"/>
                  <a:pt x="24663" y="1420"/>
                </a:cubicBezTo>
                <a:close/>
                <a:moveTo>
                  <a:pt x="24575" y="1375"/>
                </a:moveTo>
                <a:cubicBezTo>
                  <a:pt x="24621" y="1374"/>
                  <a:pt x="24677" y="1378"/>
                  <a:pt x="24663" y="1332"/>
                </a:cubicBezTo>
                <a:cubicBezTo>
                  <a:pt x="24644" y="1332"/>
                  <a:pt x="24625" y="1332"/>
                  <a:pt x="24605" y="1332"/>
                </a:cubicBezTo>
                <a:cubicBezTo>
                  <a:pt x="24605" y="1353"/>
                  <a:pt x="24581" y="1357"/>
                  <a:pt x="24575" y="1375"/>
                </a:cubicBezTo>
                <a:close/>
                <a:moveTo>
                  <a:pt x="24254" y="1332"/>
                </a:moveTo>
                <a:cubicBezTo>
                  <a:pt x="24227" y="1314"/>
                  <a:pt x="24170" y="1345"/>
                  <a:pt x="24165" y="1353"/>
                </a:cubicBezTo>
                <a:cubicBezTo>
                  <a:pt x="24129" y="1425"/>
                  <a:pt x="24324" y="1378"/>
                  <a:pt x="24254" y="1332"/>
                </a:cubicBezTo>
                <a:close/>
                <a:moveTo>
                  <a:pt x="22406" y="1375"/>
                </a:moveTo>
                <a:cubicBezTo>
                  <a:pt x="22449" y="1401"/>
                  <a:pt x="22478" y="1399"/>
                  <a:pt x="22495" y="1353"/>
                </a:cubicBezTo>
                <a:cubicBezTo>
                  <a:pt x="22454" y="1354"/>
                  <a:pt x="22430" y="1343"/>
                  <a:pt x="22406" y="1332"/>
                </a:cubicBezTo>
                <a:cubicBezTo>
                  <a:pt x="22406" y="1346"/>
                  <a:pt x="22406" y="1360"/>
                  <a:pt x="22406" y="1375"/>
                </a:cubicBezTo>
                <a:close/>
                <a:moveTo>
                  <a:pt x="18948" y="1398"/>
                </a:moveTo>
                <a:cubicBezTo>
                  <a:pt x="18948" y="1368"/>
                  <a:pt x="18999" y="1378"/>
                  <a:pt x="19007" y="1353"/>
                </a:cubicBezTo>
                <a:cubicBezTo>
                  <a:pt x="18969" y="1353"/>
                  <a:pt x="18966" y="1326"/>
                  <a:pt x="18919" y="1332"/>
                </a:cubicBezTo>
                <a:cubicBezTo>
                  <a:pt x="18923" y="1357"/>
                  <a:pt x="18913" y="1393"/>
                  <a:pt x="18948" y="1398"/>
                </a:cubicBezTo>
                <a:close/>
                <a:moveTo>
                  <a:pt x="43099" y="1309"/>
                </a:moveTo>
                <a:cubicBezTo>
                  <a:pt x="43087" y="1351"/>
                  <a:pt x="42986" y="1327"/>
                  <a:pt x="43011" y="1398"/>
                </a:cubicBezTo>
                <a:cubicBezTo>
                  <a:pt x="43132" y="1401"/>
                  <a:pt x="43195" y="1359"/>
                  <a:pt x="43334" y="1375"/>
                </a:cubicBezTo>
                <a:cubicBezTo>
                  <a:pt x="43339" y="1291"/>
                  <a:pt x="43150" y="1352"/>
                  <a:pt x="43099" y="1309"/>
                </a:cubicBezTo>
                <a:close/>
                <a:moveTo>
                  <a:pt x="42396" y="1552"/>
                </a:moveTo>
                <a:cubicBezTo>
                  <a:pt x="42405" y="1443"/>
                  <a:pt x="42415" y="1593"/>
                  <a:pt x="42513" y="1552"/>
                </a:cubicBezTo>
                <a:cubicBezTo>
                  <a:pt x="42562" y="1508"/>
                  <a:pt x="42511" y="1523"/>
                  <a:pt x="42513" y="1464"/>
                </a:cubicBezTo>
                <a:cubicBezTo>
                  <a:pt x="42426" y="1401"/>
                  <a:pt x="42317" y="1483"/>
                  <a:pt x="42337" y="1332"/>
                </a:cubicBezTo>
                <a:cubicBezTo>
                  <a:pt x="42268" y="1324"/>
                  <a:pt x="42227" y="1297"/>
                  <a:pt x="42132" y="1309"/>
                </a:cubicBezTo>
                <a:cubicBezTo>
                  <a:pt x="42132" y="1339"/>
                  <a:pt x="42132" y="1368"/>
                  <a:pt x="42132" y="1398"/>
                </a:cubicBezTo>
                <a:cubicBezTo>
                  <a:pt x="42204" y="1395"/>
                  <a:pt x="42274" y="1393"/>
                  <a:pt x="42279" y="1441"/>
                </a:cubicBezTo>
                <a:cubicBezTo>
                  <a:pt x="42234" y="1446"/>
                  <a:pt x="42171" y="1434"/>
                  <a:pt x="42161" y="1464"/>
                </a:cubicBezTo>
                <a:cubicBezTo>
                  <a:pt x="42225" y="1459"/>
                  <a:pt x="42175" y="1542"/>
                  <a:pt x="42190" y="1573"/>
                </a:cubicBezTo>
                <a:cubicBezTo>
                  <a:pt x="42343" y="1595"/>
                  <a:pt x="42305" y="1475"/>
                  <a:pt x="42337" y="1464"/>
                </a:cubicBezTo>
                <a:cubicBezTo>
                  <a:pt x="42393" y="1503"/>
                  <a:pt x="42297" y="1531"/>
                  <a:pt x="42396" y="1552"/>
                </a:cubicBezTo>
                <a:close/>
                <a:moveTo>
                  <a:pt x="41809" y="1332"/>
                </a:moveTo>
                <a:cubicBezTo>
                  <a:pt x="41670" y="1270"/>
                  <a:pt x="41739" y="1404"/>
                  <a:pt x="41809" y="1332"/>
                </a:cubicBezTo>
                <a:close/>
                <a:moveTo>
                  <a:pt x="39758" y="1375"/>
                </a:moveTo>
                <a:cubicBezTo>
                  <a:pt x="39824" y="1381"/>
                  <a:pt x="39868" y="1370"/>
                  <a:pt x="39875" y="1332"/>
                </a:cubicBezTo>
                <a:cubicBezTo>
                  <a:pt x="39835" y="1324"/>
                  <a:pt x="39819" y="1300"/>
                  <a:pt x="39758" y="1309"/>
                </a:cubicBezTo>
                <a:cubicBezTo>
                  <a:pt x="39758" y="1332"/>
                  <a:pt x="39758" y="1353"/>
                  <a:pt x="39758" y="1375"/>
                </a:cubicBezTo>
                <a:close/>
                <a:moveTo>
                  <a:pt x="39582" y="1353"/>
                </a:moveTo>
                <a:cubicBezTo>
                  <a:pt x="39583" y="1353"/>
                  <a:pt x="39581" y="1375"/>
                  <a:pt x="39582" y="1375"/>
                </a:cubicBezTo>
                <a:cubicBezTo>
                  <a:pt x="39621" y="1385"/>
                  <a:pt x="39647" y="1356"/>
                  <a:pt x="39670" y="1353"/>
                </a:cubicBezTo>
                <a:cubicBezTo>
                  <a:pt x="39666" y="1354"/>
                  <a:pt x="39750" y="1399"/>
                  <a:pt x="39728" y="1332"/>
                </a:cubicBezTo>
                <a:cubicBezTo>
                  <a:pt x="39642" y="1312"/>
                  <a:pt x="39612" y="1356"/>
                  <a:pt x="39582" y="1353"/>
                </a:cubicBezTo>
                <a:cubicBezTo>
                  <a:pt x="39559" y="1351"/>
                  <a:pt x="39555" y="1303"/>
                  <a:pt x="39494" y="1309"/>
                </a:cubicBezTo>
                <a:cubicBezTo>
                  <a:pt x="39443" y="1314"/>
                  <a:pt x="39424" y="1326"/>
                  <a:pt x="39435" y="1375"/>
                </a:cubicBezTo>
                <a:cubicBezTo>
                  <a:pt x="39490" y="1365"/>
                  <a:pt x="39538" y="1354"/>
                  <a:pt x="39582" y="1353"/>
                </a:cubicBezTo>
                <a:close/>
                <a:moveTo>
                  <a:pt x="38615" y="1332"/>
                </a:moveTo>
                <a:cubicBezTo>
                  <a:pt x="38426" y="1282"/>
                  <a:pt x="38537" y="1410"/>
                  <a:pt x="38615" y="1332"/>
                </a:cubicBezTo>
                <a:close/>
                <a:moveTo>
                  <a:pt x="37501" y="1332"/>
                </a:moveTo>
                <a:cubicBezTo>
                  <a:pt x="37493" y="1332"/>
                  <a:pt x="37480" y="1305"/>
                  <a:pt x="37442" y="1309"/>
                </a:cubicBezTo>
                <a:cubicBezTo>
                  <a:pt x="37436" y="1311"/>
                  <a:pt x="37396" y="1351"/>
                  <a:pt x="37384" y="1353"/>
                </a:cubicBezTo>
                <a:cubicBezTo>
                  <a:pt x="37450" y="1383"/>
                  <a:pt x="37501" y="1348"/>
                  <a:pt x="37530" y="1375"/>
                </a:cubicBezTo>
                <a:cubicBezTo>
                  <a:pt x="37567" y="1410"/>
                  <a:pt x="37672" y="1345"/>
                  <a:pt x="37648" y="1332"/>
                </a:cubicBezTo>
                <a:cubicBezTo>
                  <a:pt x="37602" y="1287"/>
                  <a:pt x="37548" y="1329"/>
                  <a:pt x="37501" y="1332"/>
                </a:cubicBezTo>
                <a:close/>
                <a:moveTo>
                  <a:pt x="33749" y="1420"/>
                </a:moveTo>
                <a:cubicBezTo>
                  <a:pt x="33839" y="1420"/>
                  <a:pt x="33870" y="1290"/>
                  <a:pt x="33749" y="1309"/>
                </a:cubicBezTo>
                <a:cubicBezTo>
                  <a:pt x="33749" y="1346"/>
                  <a:pt x="33749" y="1383"/>
                  <a:pt x="33749" y="1420"/>
                </a:cubicBezTo>
                <a:close/>
                <a:moveTo>
                  <a:pt x="33252" y="1375"/>
                </a:moveTo>
                <a:cubicBezTo>
                  <a:pt x="33190" y="1327"/>
                  <a:pt x="33168" y="1387"/>
                  <a:pt x="33075" y="1375"/>
                </a:cubicBezTo>
                <a:cubicBezTo>
                  <a:pt x="33074" y="1416"/>
                  <a:pt x="33098" y="1422"/>
                  <a:pt x="33133" y="1398"/>
                </a:cubicBezTo>
                <a:cubicBezTo>
                  <a:pt x="33141" y="1440"/>
                  <a:pt x="33101" y="1446"/>
                  <a:pt x="33104" y="1486"/>
                </a:cubicBezTo>
                <a:cubicBezTo>
                  <a:pt x="33173" y="1479"/>
                  <a:pt x="33231" y="1463"/>
                  <a:pt x="33252" y="1420"/>
                </a:cubicBezTo>
                <a:cubicBezTo>
                  <a:pt x="33235" y="1420"/>
                  <a:pt x="33217" y="1401"/>
                  <a:pt x="33252" y="1398"/>
                </a:cubicBezTo>
                <a:cubicBezTo>
                  <a:pt x="33285" y="1438"/>
                  <a:pt x="33442" y="1386"/>
                  <a:pt x="33398" y="1486"/>
                </a:cubicBezTo>
                <a:cubicBezTo>
                  <a:pt x="33455" y="1492"/>
                  <a:pt x="33456" y="1456"/>
                  <a:pt x="33486" y="1441"/>
                </a:cubicBezTo>
                <a:cubicBezTo>
                  <a:pt x="33515" y="1441"/>
                  <a:pt x="33523" y="1403"/>
                  <a:pt x="33486" y="1398"/>
                </a:cubicBezTo>
                <a:cubicBezTo>
                  <a:pt x="33452" y="1468"/>
                  <a:pt x="33452" y="1338"/>
                  <a:pt x="33456" y="1309"/>
                </a:cubicBezTo>
                <a:cubicBezTo>
                  <a:pt x="33342" y="1297"/>
                  <a:pt x="33336" y="1365"/>
                  <a:pt x="33252" y="1375"/>
                </a:cubicBezTo>
                <a:close/>
                <a:moveTo>
                  <a:pt x="28796" y="1353"/>
                </a:moveTo>
                <a:cubicBezTo>
                  <a:pt x="28816" y="1353"/>
                  <a:pt x="28835" y="1353"/>
                  <a:pt x="28855" y="1353"/>
                </a:cubicBezTo>
                <a:cubicBezTo>
                  <a:pt x="28855" y="1339"/>
                  <a:pt x="28855" y="1324"/>
                  <a:pt x="28855" y="1309"/>
                </a:cubicBezTo>
                <a:cubicBezTo>
                  <a:pt x="28835" y="1309"/>
                  <a:pt x="28816" y="1309"/>
                  <a:pt x="28796" y="1309"/>
                </a:cubicBezTo>
                <a:cubicBezTo>
                  <a:pt x="28796" y="1324"/>
                  <a:pt x="28796" y="1339"/>
                  <a:pt x="28796" y="1353"/>
                </a:cubicBezTo>
                <a:close/>
                <a:moveTo>
                  <a:pt x="26217" y="1353"/>
                </a:moveTo>
                <a:cubicBezTo>
                  <a:pt x="26198" y="1341"/>
                  <a:pt x="26128" y="1264"/>
                  <a:pt x="26099" y="1332"/>
                </a:cubicBezTo>
                <a:cubicBezTo>
                  <a:pt x="26139" y="1328"/>
                  <a:pt x="26209" y="1405"/>
                  <a:pt x="26217" y="1353"/>
                </a:cubicBezTo>
                <a:close/>
                <a:moveTo>
                  <a:pt x="22788" y="1353"/>
                </a:moveTo>
                <a:cubicBezTo>
                  <a:pt x="22717" y="1366"/>
                  <a:pt x="22574" y="1326"/>
                  <a:pt x="22553" y="1375"/>
                </a:cubicBezTo>
                <a:cubicBezTo>
                  <a:pt x="22609" y="1417"/>
                  <a:pt x="22606" y="1362"/>
                  <a:pt x="22700" y="1375"/>
                </a:cubicBezTo>
                <a:cubicBezTo>
                  <a:pt x="22669" y="1449"/>
                  <a:pt x="22791" y="1410"/>
                  <a:pt x="22846" y="1420"/>
                </a:cubicBezTo>
                <a:cubicBezTo>
                  <a:pt x="22856" y="1377"/>
                  <a:pt x="22806" y="1375"/>
                  <a:pt x="22788" y="1353"/>
                </a:cubicBezTo>
                <a:close/>
                <a:moveTo>
                  <a:pt x="16837" y="1309"/>
                </a:moveTo>
                <a:cubicBezTo>
                  <a:pt x="16732" y="1413"/>
                  <a:pt x="17009" y="1339"/>
                  <a:pt x="16837" y="1309"/>
                </a:cubicBezTo>
                <a:close/>
                <a:moveTo>
                  <a:pt x="30965" y="1332"/>
                </a:moveTo>
                <a:cubicBezTo>
                  <a:pt x="31009" y="1327"/>
                  <a:pt x="31073" y="1339"/>
                  <a:pt x="31082" y="1309"/>
                </a:cubicBezTo>
                <a:cubicBezTo>
                  <a:pt x="31044" y="1281"/>
                  <a:pt x="30973" y="1281"/>
                  <a:pt x="30965" y="1332"/>
                </a:cubicBezTo>
                <a:close/>
                <a:moveTo>
                  <a:pt x="27213" y="1332"/>
                </a:moveTo>
                <a:cubicBezTo>
                  <a:pt x="27285" y="1345"/>
                  <a:pt x="27364" y="1375"/>
                  <a:pt x="27360" y="1288"/>
                </a:cubicBezTo>
                <a:cubicBezTo>
                  <a:pt x="27307" y="1299"/>
                  <a:pt x="27238" y="1299"/>
                  <a:pt x="27213" y="1332"/>
                </a:cubicBezTo>
                <a:close/>
                <a:moveTo>
                  <a:pt x="27037" y="1332"/>
                </a:moveTo>
                <a:cubicBezTo>
                  <a:pt x="27104" y="1344"/>
                  <a:pt x="27002" y="1365"/>
                  <a:pt x="27067" y="1398"/>
                </a:cubicBezTo>
                <a:cubicBezTo>
                  <a:pt x="27158" y="1407"/>
                  <a:pt x="27161" y="1350"/>
                  <a:pt x="27154" y="1288"/>
                </a:cubicBezTo>
                <a:cubicBezTo>
                  <a:pt x="27100" y="1290"/>
                  <a:pt x="27057" y="1302"/>
                  <a:pt x="27037" y="1332"/>
                </a:cubicBezTo>
                <a:close/>
                <a:moveTo>
                  <a:pt x="25426" y="1353"/>
                </a:moveTo>
                <a:cubicBezTo>
                  <a:pt x="25496" y="1360"/>
                  <a:pt x="25581" y="1470"/>
                  <a:pt x="25660" y="1398"/>
                </a:cubicBezTo>
                <a:cubicBezTo>
                  <a:pt x="25642" y="1396"/>
                  <a:pt x="25625" y="1394"/>
                  <a:pt x="25631" y="1375"/>
                </a:cubicBezTo>
                <a:cubicBezTo>
                  <a:pt x="25665" y="1372"/>
                  <a:pt x="25714" y="1380"/>
                  <a:pt x="25719" y="1353"/>
                </a:cubicBezTo>
                <a:cubicBezTo>
                  <a:pt x="25615" y="1365"/>
                  <a:pt x="25646" y="1276"/>
                  <a:pt x="25543" y="1288"/>
                </a:cubicBezTo>
                <a:cubicBezTo>
                  <a:pt x="25534" y="1333"/>
                  <a:pt x="25413" y="1293"/>
                  <a:pt x="25426" y="1353"/>
                </a:cubicBezTo>
                <a:close/>
                <a:moveTo>
                  <a:pt x="23725" y="1375"/>
                </a:moveTo>
                <a:cubicBezTo>
                  <a:pt x="23746" y="1359"/>
                  <a:pt x="23798" y="1267"/>
                  <a:pt x="23697" y="1288"/>
                </a:cubicBezTo>
                <a:cubicBezTo>
                  <a:pt x="23701" y="1320"/>
                  <a:pt x="23686" y="1369"/>
                  <a:pt x="23725" y="1375"/>
                </a:cubicBezTo>
                <a:close/>
                <a:moveTo>
                  <a:pt x="21264" y="1420"/>
                </a:moveTo>
                <a:cubicBezTo>
                  <a:pt x="21388" y="1414"/>
                  <a:pt x="21343" y="1306"/>
                  <a:pt x="21264" y="1288"/>
                </a:cubicBezTo>
                <a:cubicBezTo>
                  <a:pt x="21287" y="1363"/>
                  <a:pt x="21208" y="1380"/>
                  <a:pt x="21264" y="1420"/>
                </a:cubicBezTo>
                <a:close/>
                <a:moveTo>
                  <a:pt x="56260" y="1332"/>
                </a:moveTo>
                <a:cubicBezTo>
                  <a:pt x="56300" y="1330"/>
                  <a:pt x="56324" y="1342"/>
                  <a:pt x="56348" y="1353"/>
                </a:cubicBezTo>
                <a:cubicBezTo>
                  <a:pt x="56342" y="1320"/>
                  <a:pt x="56357" y="1272"/>
                  <a:pt x="56318" y="1266"/>
                </a:cubicBezTo>
                <a:cubicBezTo>
                  <a:pt x="56311" y="1297"/>
                  <a:pt x="56270" y="1302"/>
                  <a:pt x="56260" y="1332"/>
                </a:cubicBezTo>
                <a:close/>
                <a:moveTo>
                  <a:pt x="26539" y="1353"/>
                </a:moveTo>
                <a:cubicBezTo>
                  <a:pt x="26546" y="1322"/>
                  <a:pt x="26587" y="1317"/>
                  <a:pt x="26598" y="1288"/>
                </a:cubicBezTo>
                <a:cubicBezTo>
                  <a:pt x="26557" y="1288"/>
                  <a:pt x="26534" y="1276"/>
                  <a:pt x="26510" y="1266"/>
                </a:cubicBezTo>
                <a:cubicBezTo>
                  <a:pt x="26509" y="1296"/>
                  <a:pt x="26524" y="1314"/>
                  <a:pt x="26539" y="1332"/>
                </a:cubicBezTo>
                <a:cubicBezTo>
                  <a:pt x="26523" y="1332"/>
                  <a:pt x="26506" y="1350"/>
                  <a:pt x="26539" y="1353"/>
                </a:cubicBezTo>
                <a:close/>
                <a:moveTo>
                  <a:pt x="25279" y="1266"/>
                </a:moveTo>
                <a:cubicBezTo>
                  <a:pt x="25254" y="1330"/>
                  <a:pt x="25205" y="1237"/>
                  <a:pt x="25132" y="1266"/>
                </a:cubicBezTo>
                <a:cubicBezTo>
                  <a:pt x="25082" y="1353"/>
                  <a:pt x="25414" y="1308"/>
                  <a:pt x="25279" y="1266"/>
                </a:cubicBezTo>
                <a:close/>
                <a:moveTo>
                  <a:pt x="23462" y="1309"/>
                </a:moveTo>
                <a:cubicBezTo>
                  <a:pt x="23481" y="1309"/>
                  <a:pt x="23501" y="1309"/>
                  <a:pt x="23520" y="1309"/>
                </a:cubicBezTo>
                <a:cubicBezTo>
                  <a:pt x="23520" y="1294"/>
                  <a:pt x="23520" y="1280"/>
                  <a:pt x="23520" y="1266"/>
                </a:cubicBezTo>
                <a:cubicBezTo>
                  <a:pt x="23501" y="1266"/>
                  <a:pt x="23481" y="1266"/>
                  <a:pt x="23462" y="1266"/>
                </a:cubicBezTo>
                <a:cubicBezTo>
                  <a:pt x="23462" y="1280"/>
                  <a:pt x="23462" y="1294"/>
                  <a:pt x="23462" y="1309"/>
                </a:cubicBezTo>
                <a:close/>
                <a:moveTo>
                  <a:pt x="19329" y="1309"/>
                </a:moveTo>
                <a:cubicBezTo>
                  <a:pt x="19348" y="1309"/>
                  <a:pt x="19368" y="1309"/>
                  <a:pt x="19387" y="1309"/>
                </a:cubicBezTo>
                <a:cubicBezTo>
                  <a:pt x="19387" y="1294"/>
                  <a:pt x="19387" y="1280"/>
                  <a:pt x="19387" y="1266"/>
                </a:cubicBezTo>
                <a:cubicBezTo>
                  <a:pt x="19368" y="1266"/>
                  <a:pt x="19348" y="1266"/>
                  <a:pt x="19329" y="1266"/>
                </a:cubicBezTo>
                <a:cubicBezTo>
                  <a:pt x="19329" y="1280"/>
                  <a:pt x="19329" y="1294"/>
                  <a:pt x="19329" y="1309"/>
                </a:cubicBezTo>
                <a:close/>
                <a:moveTo>
                  <a:pt x="29119" y="1243"/>
                </a:moveTo>
                <a:cubicBezTo>
                  <a:pt x="29045" y="1285"/>
                  <a:pt x="28998" y="1210"/>
                  <a:pt x="28943" y="1266"/>
                </a:cubicBezTo>
                <a:cubicBezTo>
                  <a:pt x="28980" y="1296"/>
                  <a:pt x="29118" y="1303"/>
                  <a:pt x="29119" y="1243"/>
                </a:cubicBezTo>
                <a:close/>
                <a:moveTo>
                  <a:pt x="19212" y="1288"/>
                </a:moveTo>
                <a:cubicBezTo>
                  <a:pt x="19262" y="1288"/>
                  <a:pt x="19287" y="1270"/>
                  <a:pt x="19300" y="1243"/>
                </a:cubicBezTo>
                <a:cubicBezTo>
                  <a:pt x="19249" y="1242"/>
                  <a:pt x="19225" y="1260"/>
                  <a:pt x="19212" y="1288"/>
                </a:cubicBezTo>
                <a:close/>
                <a:moveTo>
                  <a:pt x="55908" y="1243"/>
                </a:moveTo>
                <a:cubicBezTo>
                  <a:pt x="56004" y="1196"/>
                  <a:pt x="55724" y="1219"/>
                  <a:pt x="55761" y="1243"/>
                </a:cubicBezTo>
                <a:cubicBezTo>
                  <a:pt x="55870" y="1249"/>
                  <a:pt x="55859" y="1267"/>
                  <a:pt x="55908" y="1243"/>
                </a:cubicBezTo>
                <a:close/>
                <a:moveTo>
                  <a:pt x="27536" y="1288"/>
                </a:moveTo>
                <a:cubicBezTo>
                  <a:pt x="27534" y="1300"/>
                  <a:pt x="27531" y="1314"/>
                  <a:pt x="27506" y="1309"/>
                </a:cubicBezTo>
                <a:cubicBezTo>
                  <a:pt x="27469" y="1308"/>
                  <a:pt x="27466" y="1281"/>
                  <a:pt x="27419" y="1288"/>
                </a:cubicBezTo>
                <a:cubicBezTo>
                  <a:pt x="27394" y="1312"/>
                  <a:pt x="27380" y="1347"/>
                  <a:pt x="27389" y="1398"/>
                </a:cubicBezTo>
                <a:cubicBezTo>
                  <a:pt x="27447" y="1404"/>
                  <a:pt x="27448" y="1368"/>
                  <a:pt x="27478" y="1353"/>
                </a:cubicBezTo>
                <a:cubicBezTo>
                  <a:pt x="27532" y="1428"/>
                  <a:pt x="27344" y="1426"/>
                  <a:pt x="27448" y="1464"/>
                </a:cubicBezTo>
                <a:cubicBezTo>
                  <a:pt x="27456" y="1366"/>
                  <a:pt x="27603" y="1476"/>
                  <a:pt x="27624" y="1420"/>
                </a:cubicBezTo>
                <a:cubicBezTo>
                  <a:pt x="27541" y="1398"/>
                  <a:pt x="27632" y="1326"/>
                  <a:pt x="27624" y="1288"/>
                </a:cubicBezTo>
                <a:cubicBezTo>
                  <a:pt x="27510" y="1306"/>
                  <a:pt x="27576" y="1191"/>
                  <a:pt x="27448" y="1221"/>
                </a:cubicBezTo>
                <a:cubicBezTo>
                  <a:pt x="27403" y="1299"/>
                  <a:pt x="27547" y="1234"/>
                  <a:pt x="27536" y="1288"/>
                </a:cubicBezTo>
                <a:close/>
                <a:moveTo>
                  <a:pt x="24547" y="1309"/>
                </a:moveTo>
                <a:cubicBezTo>
                  <a:pt x="24593" y="1249"/>
                  <a:pt x="24719" y="1356"/>
                  <a:pt x="24722" y="1243"/>
                </a:cubicBezTo>
                <a:cubicBezTo>
                  <a:pt x="24627" y="1256"/>
                  <a:pt x="24586" y="1228"/>
                  <a:pt x="24517" y="1221"/>
                </a:cubicBezTo>
                <a:cubicBezTo>
                  <a:pt x="24522" y="1254"/>
                  <a:pt x="24506" y="1302"/>
                  <a:pt x="24547" y="1309"/>
                </a:cubicBezTo>
                <a:close/>
                <a:moveTo>
                  <a:pt x="14786" y="1221"/>
                </a:moveTo>
                <a:cubicBezTo>
                  <a:pt x="14766" y="1221"/>
                  <a:pt x="14746" y="1221"/>
                  <a:pt x="14727" y="1221"/>
                </a:cubicBezTo>
                <a:cubicBezTo>
                  <a:pt x="14566" y="1215"/>
                  <a:pt x="14792" y="1284"/>
                  <a:pt x="14786" y="1221"/>
                </a:cubicBezTo>
                <a:close/>
                <a:moveTo>
                  <a:pt x="26070" y="1243"/>
                </a:moveTo>
                <a:cubicBezTo>
                  <a:pt x="26088" y="1191"/>
                  <a:pt x="26127" y="1300"/>
                  <a:pt x="26187" y="1288"/>
                </a:cubicBezTo>
                <a:cubicBezTo>
                  <a:pt x="26199" y="1245"/>
                  <a:pt x="26301" y="1270"/>
                  <a:pt x="26276" y="1199"/>
                </a:cubicBezTo>
                <a:cubicBezTo>
                  <a:pt x="26207" y="1201"/>
                  <a:pt x="25962" y="1182"/>
                  <a:pt x="26070" y="1243"/>
                </a:cubicBezTo>
                <a:close/>
                <a:moveTo>
                  <a:pt x="26862" y="1177"/>
                </a:moveTo>
                <a:cubicBezTo>
                  <a:pt x="26838" y="1189"/>
                  <a:pt x="26873" y="1218"/>
                  <a:pt x="26833" y="1221"/>
                </a:cubicBezTo>
                <a:cubicBezTo>
                  <a:pt x="26766" y="1228"/>
                  <a:pt x="26741" y="1213"/>
                  <a:pt x="26656" y="1199"/>
                </a:cubicBezTo>
                <a:cubicBezTo>
                  <a:pt x="26628" y="1296"/>
                  <a:pt x="26726" y="1243"/>
                  <a:pt x="26774" y="1288"/>
                </a:cubicBezTo>
                <a:cubicBezTo>
                  <a:pt x="26759" y="1273"/>
                  <a:pt x="26723" y="1356"/>
                  <a:pt x="26803" y="1332"/>
                </a:cubicBezTo>
                <a:cubicBezTo>
                  <a:pt x="26860" y="1330"/>
                  <a:pt x="26741" y="1237"/>
                  <a:pt x="26891" y="1266"/>
                </a:cubicBezTo>
                <a:cubicBezTo>
                  <a:pt x="26833" y="1306"/>
                  <a:pt x="26874" y="1372"/>
                  <a:pt x="26979" y="1353"/>
                </a:cubicBezTo>
                <a:cubicBezTo>
                  <a:pt x="26990" y="1251"/>
                  <a:pt x="26997" y="1280"/>
                  <a:pt x="27008" y="1177"/>
                </a:cubicBezTo>
                <a:cubicBezTo>
                  <a:pt x="26971" y="1190"/>
                  <a:pt x="26896" y="1160"/>
                  <a:pt x="26862" y="1177"/>
                </a:cubicBezTo>
                <a:close/>
                <a:moveTo>
                  <a:pt x="23550" y="1177"/>
                </a:moveTo>
                <a:cubicBezTo>
                  <a:pt x="23530" y="1177"/>
                  <a:pt x="23510" y="1177"/>
                  <a:pt x="23491" y="1177"/>
                </a:cubicBezTo>
                <a:cubicBezTo>
                  <a:pt x="23330" y="1171"/>
                  <a:pt x="23555" y="1239"/>
                  <a:pt x="23550" y="1177"/>
                </a:cubicBezTo>
                <a:close/>
                <a:moveTo>
                  <a:pt x="21645" y="1221"/>
                </a:moveTo>
                <a:cubicBezTo>
                  <a:pt x="21694" y="1222"/>
                  <a:pt x="21720" y="1204"/>
                  <a:pt x="21732" y="1177"/>
                </a:cubicBezTo>
                <a:cubicBezTo>
                  <a:pt x="21682" y="1176"/>
                  <a:pt x="21657" y="1194"/>
                  <a:pt x="21645" y="1221"/>
                </a:cubicBezTo>
                <a:close/>
                <a:moveTo>
                  <a:pt x="25426" y="1199"/>
                </a:moveTo>
                <a:cubicBezTo>
                  <a:pt x="25473" y="1138"/>
                  <a:pt x="25299" y="1138"/>
                  <a:pt x="25308" y="1177"/>
                </a:cubicBezTo>
                <a:cubicBezTo>
                  <a:pt x="25364" y="1173"/>
                  <a:pt x="25373" y="1202"/>
                  <a:pt x="25426" y="1199"/>
                </a:cubicBezTo>
                <a:close/>
                <a:moveTo>
                  <a:pt x="10771" y="1199"/>
                </a:moveTo>
                <a:cubicBezTo>
                  <a:pt x="10825" y="1196"/>
                  <a:pt x="10869" y="1185"/>
                  <a:pt x="10888" y="1155"/>
                </a:cubicBezTo>
                <a:cubicBezTo>
                  <a:pt x="10836" y="1160"/>
                  <a:pt x="10741" y="1133"/>
                  <a:pt x="10771" y="1199"/>
                </a:cubicBezTo>
                <a:close/>
                <a:moveTo>
                  <a:pt x="56758" y="1266"/>
                </a:moveTo>
                <a:cubicBezTo>
                  <a:pt x="56726" y="1270"/>
                  <a:pt x="56687" y="1302"/>
                  <a:pt x="56729" y="1309"/>
                </a:cubicBezTo>
                <a:cubicBezTo>
                  <a:pt x="56770" y="1254"/>
                  <a:pt x="56877" y="1243"/>
                  <a:pt x="56845" y="1133"/>
                </a:cubicBezTo>
                <a:cubicBezTo>
                  <a:pt x="56755" y="1131"/>
                  <a:pt x="56758" y="1200"/>
                  <a:pt x="56758" y="1266"/>
                </a:cubicBezTo>
                <a:close/>
                <a:moveTo>
                  <a:pt x="25836" y="1221"/>
                </a:moveTo>
                <a:cubicBezTo>
                  <a:pt x="25834" y="1249"/>
                  <a:pt x="25798" y="1252"/>
                  <a:pt x="25806" y="1288"/>
                </a:cubicBezTo>
                <a:cubicBezTo>
                  <a:pt x="25865" y="1288"/>
                  <a:pt x="25924" y="1288"/>
                  <a:pt x="25982" y="1288"/>
                </a:cubicBezTo>
                <a:cubicBezTo>
                  <a:pt x="25973" y="1314"/>
                  <a:pt x="26067" y="1363"/>
                  <a:pt x="26070" y="1309"/>
                </a:cubicBezTo>
                <a:cubicBezTo>
                  <a:pt x="25958" y="1287"/>
                  <a:pt x="26016" y="1221"/>
                  <a:pt x="25982" y="1177"/>
                </a:cubicBezTo>
                <a:cubicBezTo>
                  <a:pt x="25865" y="1177"/>
                  <a:pt x="25806" y="1133"/>
                  <a:pt x="25689" y="1133"/>
                </a:cubicBezTo>
                <a:cubicBezTo>
                  <a:pt x="25711" y="1201"/>
                  <a:pt x="25639" y="1198"/>
                  <a:pt x="25660" y="1266"/>
                </a:cubicBezTo>
                <a:cubicBezTo>
                  <a:pt x="25699" y="1266"/>
                  <a:pt x="25738" y="1266"/>
                  <a:pt x="25777" y="1266"/>
                </a:cubicBezTo>
                <a:cubicBezTo>
                  <a:pt x="25789" y="1227"/>
                  <a:pt x="25734" y="1209"/>
                  <a:pt x="25777" y="1199"/>
                </a:cubicBezTo>
                <a:cubicBezTo>
                  <a:pt x="25784" y="1216"/>
                  <a:pt x="25802" y="1225"/>
                  <a:pt x="25836" y="1221"/>
                </a:cubicBezTo>
                <a:close/>
                <a:moveTo>
                  <a:pt x="25631" y="1221"/>
                </a:moveTo>
                <a:cubicBezTo>
                  <a:pt x="25635" y="1152"/>
                  <a:pt x="25555" y="1146"/>
                  <a:pt x="25483" y="1133"/>
                </a:cubicBezTo>
                <a:cubicBezTo>
                  <a:pt x="25495" y="1192"/>
                  <a:pt x="25561" y="1207"/>
                  <a:pt x="25631" y="1221"/>
                </a:cubicBezTo>
                <a:close/>
                <a:moveTo>
                  <a:pt x="22055" y="1221"/>
                </a:moveTo>
                <a:cubicBezTo>
                  <a:pt x="22074" y="1221"/>
                  <a:pt x="22094" y="1221"/>
                  <a:pt x="22114" y="1221"/>
                </a:cubicBezTo>
                <a:cubicBezTo>
                  <a:pt x="22114" y="1192"/>
                  <a:pt x="22114" y="1162"/>
                  <a:pt x="22114" y="1133"/>
                </a:cubicBezTo>
                <a:cubicBezTo>
                  <a:pt x="22094" y="1133"/>
                  <a:pt x="22074" y="1133"/>
                  <a:pt x="22055" y="1133"/>
                </a:cubicBezTo>
                <a:cubicBezTo>
                  <a:pt x="22055" y="1162"/>
                  <a:pt x="22055" y="1192"/>
                  <a:pt x="22055" y="1221"/>
                </a:cubicBezTo>
                <a:close/>
                <a:moveTo>
                  <a:pt x="27067" y="1155"/>
                </a:moveTo>
                <a:cubicBezTo>
                  <a:pt x="27139" y="1158"/>
                  <a:pt x="27209" y="1159"/>
                  <a:pt x="27213" y="1112"/>
                </a:cubicBezTo>
                <a:cubicBezTo>
                  <a:pt x="27141" y="1109"/>
                  <a:pt x="27092" y="1122"/>
                  <a:pt x="27067" y="1155"/>
                </a:cubicBezTo>
                <a:close/>
                <a:moveTo>
                  <a:pt x="26949" y="1133"/>
                </a:moveTo>
                <a:cubicBezTo>
                  <a:pt x="26951" y="1133"/>
                  <a:pt x="27000" y="1177"/>
                  <a:pt x="27008" y="1133"/>
                </a:cubicBezTo>
                <a:cubicBezTo>
                  <a:pt x="26953" y="1124"/>
                  <a:pt x="26955" y="1070"/>
                  <a:pt x="26862" y="1089"/>
                </a:cubicBezTo>
                <a:cubicBezTo>
                  <a:pt x="26862" y="1180"/>
                  <a:pt x="26912" y="1132"/>
                  <a:pt x="26949" y="1133"/>
                </a:cubicBezTo>
                <a:close/>
                <a:moveTo>
                  <a:pt x="14199" y="1155"/>
                </a:moveTo>
                <a:cubicBezTo>
                  <a:pt x="14285" y="1188"/>
                  <a:pt x="14285" y="1057"/>
                  <a:pt x="14199" y="1089"/>
                </a:cubicBezTo>
                <a:cubicBezTo>
                  <a:pt x="14199" y="1112"/>
                  <a:pt x="14199" y="1133"/>
                  <a:pt x="14199" y="1155"/>
                </a:cubicBezTo>
                <a:close/>
                <a:moveTo>
                  <a:pt x="56465" y="1089"/>
                </a:moveTo>
                <a:cubicBezTo>
                  <a:pt x="56357" y="1116"/>
                  <a:pt x="56234" y="1045"/>
                  <a:pt x="56200" y="1089"/>
                </a:cubicBezTo>
                <a:cubicBezTo>
                  <a:pt x="56266" y="1109"/>
                  <a:pt x="56432" y="1178"/>
                  <a:pt x="56465" y="1089"/>
                </a:cubicBezTo>
                <a:close/>
                <a:moveTo>
                  <a:pt x="20912" y="1155"/>
                </a:moveTo>
                <a:cubicBezTo>
                  <a:pt x="20950" y="1126"/>
                  <a:pt x="20950" y="1074"/>
                  <a:pt x="20883" y="1067"/>
                </a:cubicBezTo>
                <a:cubicBezTo>
                  <a:pt x="20844" y="1096"/>
                  <a:pt x="20844" y="1149"/>
                  <a:pt x="20912" y="1155"/>
                </a:cubicBezTo>
                <a:close/>
                <a:moveTo>
                  <a:pt x="16076" y="1112"/>
                </a:moveTo>
                <a:cubicBezTo>
                  <a:pt x="16095" y="1112"/>
                  <a:pt x="16115" y="1112"/>
                  <a:pt x="16134" y="1112"/>
                </a:cubicBezTo>
                <a:cubicBezTo>
                  <a:pt x="16134" y="1096"/>
                  <a:pt x="16134" y="1082"/>
                  <a:pt x="16134" y="1067"/>
                </a:cubicBezTo>
                <a:cubicBezTo>
                  <a:pt x="16115" y="1067"/>
                  <a:pt x="16095" y="1067"/>
                  <a:pt x="16076" y="1067"/>
                </a:cubicBezTo>
                <a:cubicBezTo>
                  <a:pt x="16076" y="1082"/>
                  <a:pt x="16076" y="1096"/>
                  <a:pt x="16076" y="1112"/>
                </a:cubicBezTo>
                <a:close/>
                <a:moveTo>
                  <a:pt x="12529" y="1089"/>
                </a:moveTo>
                <a:cubicBezTo>
                  <a:pt x="12478" y="1090"/>
                  <a:pt x="12438" y="1084"/>
                  <a:pt x="12412" y="1067"/>
                </a:cubicBezTo>
                <a:cubicBezTo>
                  <a:pt x="12365" y="1129"/>
                  <a:pt x="12539" y="1128"/>
                  <a:pt x="12529" y="1089"/>
                </a:cubicBezTo>
                <a:close/>
                <a:moveTo>
                  <a:pt x="55995" y="1067"/>
                </a:moveTo>
                <a:cubicBezTo>
                  <a:pt x="55995" y="1089"/>
                  <a:pt x="55995" y="1112"/>
                  <a:pt x="55995" y="1133"/>
                </a:cubicBezTo>
                <a:cubicBezTo>
                  <a:pt x="56088" y="1146"/>
                  <a:pt x="56086" y="1092"/>
                  <a:pt x="56143" y="1133"/>
                </a:cubicBezTo>
                <a:cubicBezTo>
                  <a:pt x="56161" y="1033"/>
                  <a:pt x="56076" y="1042"/>
                  <a:pt x="55995" y="1067"/>
                </a:cubicBezTo>
                <a:close/>
                <a:moveTo>
                  <a:pt x="25660" y="1089"/>
                </a:moveTo>
                <a:cubicBezTo>
                  <a:pt x="25715" y="1094"/>
                  <a:pt x="25725" y="1065"/>
                  <a:pt x="25777" y="1067"/>
                </a:cubicBezTo>
                <a:cubicBezTo>
                  <a:pt x="25781" y="1094"/>
                  <a:pt x="25785" y="1119"/>
                  <a:pt x="25836" y="1112"/>
                </a:cubicBezTo>
                <a:cubicBezTo>
                  <a:pt x="25882" y="1036"/>
                  <a:pt x="25639" y="1007"/>
                  <a:pt x="25660" y="1089"/>
                </a:cubicBezTo>
                <a:close/>
                <a:moveTo>
                  <a:pt x="28474" y="1221"/>
                </a:moveTo>
                <a:cubicBezTo>
                  <a:pt x="28407" y="1215"/>
                  <a:pt x="28363" y="1227"/>
                  <a:pt x="28356" y="1266"/>
                </a:cubicBezTo>
                <a:cubicBezTo>
                  <a:pt x="28530" y="1192"/>
                  <a:pt x="28459" y="1410"/>
                  <a:pt x="28356" y="1332"/>
                </a:cubicBezTo>
                <a:cubicBezTo>
                  <a:pt x="28342" y="1401"/>
                  <a:pt x="28420" y="1417"/>
                  <a:pt x="28356" y="1464"/>
                </a:cubicBezTo>
                <a:cubicBezTo>
                  <a:pt x="28408" y="1443"/>
                  <a:pt x="28503" y="1456"/>
                  <a:pt x="28532" y="1420"/>
                </a:cubicBezTo>
                <a:cubicBezTo>
                  <a:pt x="28489" y="1401"/>
                  <a:pt x="28469" y="1364"/>
                  <a:pt x="28474" y="1309"/>
                </a:cubicBezTo>
                <a:cubicBezTo>
                  <a:pt x="28520" y="1276"/>
                  <a:pt x="28624" y="1282"/>
                  <a:pt x="28620" y="1243"/>
                </a:cubicBezTo>
                <a:cubicBezTo>
                  <a:pt x="28620" y="1238"/>
                  <a:pt x="28524" y="1239"/>
                  <a:pt x="28562" y="1199"/>
                </a:cubicBezTo>
                <a:cubicBezTo>
                  <a:pt x="28634" y="1170"/>
                  <a:pt x="28683" y="1264"/>
                  <a:pt x="28708" y="1199"/>
                </a:cubicBezTo>
                <a:cubicBezTo>
                  <a:pt x="28593" y="1167"/>
                  <a:pt x="28702" y="1165"/>
                  <a:pt x="28738" y="1133"/>
                </a:cubicBezTo>
                <a:cubicBezTo>
                  <a:pt x="28583" y="1133"/>
                  <a:pt x="28509" y="1107"/>
                  <a:pt x="28562" y="1000"/>
                </a:cubicBezTo>
                <a:cubicBezTo>
                  <a:pt x="28506" y="1011"/>
                  <a:pt x="28385" y="971"/>
                  <a:pt x="28415" y="1045"/>
                </a:cubicBezTo>
                <a:cubicBezTo>
                  <a:pt x="28404" y="1098"/>
                  <a:pt x="28548" y="1033"/>
                  <a:pt x="28503" y="1112"/>
                </a:cubicBezTo>
                <a:cubicBezTo>
                  <a:pt x="28396" y="1112"/>
                  <a:pt x="28288" y="1112"/>
                  <a:pt x="28180" y="1112"/>
                </a:cubicBezTo>
                <a:cubicBezTo>
                  <a:pt x="28147" y="1137"/>
                  <a:pt x="28148" y="1189"/>
                  <a:pt x="28151" y="1243"/>
                </a:cubicBezTo>
                <a:cubicBezTo>
                  <a:pt x="28239" y="1287"/>
                  <a:pt x="28333" y="1242"/>
                  <a:pt x="28415" y="1177"/>
                </a:cubicBezTo>
                <a:cubicBezTo>
                  <a:pt x="28393" y="1172"/>
                  <a:pt x="28357" y="1177"/>
                  <a:pt x="28356" y="1155"/>
                </a:cubicBezTo>
                <a:cubicBezTo>
                  <a:pt x="28412" y="1164"/>
                  <a:pt x="28482" y="1163"/>
                  <a:pt x="28474" y="1221"/>
                </a:cubicBezTo>
                <a:close/>
                <a:moveTo>
                  <a:pt x="27096" y="1089"/>
                </a:moveTo>
                <a:cubicBezTo>
                  <a:pt x="27196" y="1098"/>
                  <a:pt x="27263" y="1083"/>
                  <a:pt x="27242" y="1000"/>
                </a:cubicBezTo>
                <a:cubicBezTo>
                  <a:pt x="27200" y="1013"/>
                  <a:pt x="27091" y="975"/>
                  <a:pt x="27096" y="1023"/>
                </a:cubicBezTo>
                <a:cubicBezTo>
                  <a:pt x="27142" y="1029"/>
                  <a:pt x="27116" y="1071"/>
                  <a:pt x="27096" y="1089"/>
                </a:cubicBezTo>
                <a:close/>
                <a:moveTo>
                  <a:pt x="24371" y="1045"/>
                </a:moveTo>
                <a:cubicBezTo>
                  <a:pt x="24459" y="1038"/>
                  <a:pt x="24598" y="1070"/>
                  <a:pt x="24605" y="1000"/>
                </a:cubicBezTo>
                <a:cubicBezTo>
                  <a:pt x="24516" y="1056"/>
                  <a:pt x="24405" y="959"/>
                  <a:pt x="24371" y="1045"/>
                </a:cubicBezTo>
                <a:close/>
                <a:moveTo>
                  <a:pt x="23462" y="1112"/>
                </a:moveTo>
                <a:cubicBezTo>
                  <a:pt x="23545" y="1094"/>
                  <a:pt x="23538" y="1142"/>
                  <a:pt x="23608" y="1133"/>
                </a:cubicBezTo>
                <a:cubicBezTo>
                  <a:pt x="23619" y="1101"/>
                  <a:pt x="23568" y="1067"/>
                  <a:pt x="23550" y="1045"/>
                </a:cubicBezTo>
                <a:cubicBezTo>
                  <a:pt x="23532" y="1025"/>
                  <a:pt x="23552" y="988"/>
                  <a:pt x="23491" y="1000"/>
                </a:cubicBezTo>
                <a:cubicBezTo>
                  <a:pt x="23453" y="1053"/>
                  <a:pt x="23495" y="1042"/>
                  <a:pt x="23462" y="1112"/>
                </a:cubicBezTo>
                <a:close/>
                <a:moveTo>
                  <a:pt x="21996" y="1045"/>
                </a:moveTo>
                <a:cubicBezTo>
                  <a:pt x="22033" y="1047"/>
                  <a:pt x="22037" y="1074"/>
                  <a:pt x="22084" y="1067"/>
                </a:cubicBezTo>
                <a:cubicBezTo>
                  <a:pt x="22086" y="1029"/>
                  <a:pt x="22062" y="1011"/>
                  <a:pt x="22025" y="1000"/>
                </a:cubicBezTo>
                <a:cubicBezTo>
                  <a:pt x="22025" y="1023"/>
                  <a:pt x="22002" y="1028"/>
                  <a:pt x="21996" y="1045"/>
                </a:cubicBezTo>
                <a:close/>
                <a:moveTo>
                  <a:pt x="20443" y="1000"/>
                </a:moveTo>
                <a:cubicBezTo>
                  <a:pt x="20370" y="986"/>
                  <a:pt x="20319" y="1095"/>
                  <a:pt x="20384" y="1112"/>
                </a:cubicBezTo>
                <a:cubicBezTo>
                  <a:pt x="20410" y="1046"/>
                  <a:pt x="20428" y="1162"/>
                  <a:pt x="20502" y="1133"/>
                </a:cubicBezTo>
                <a:cubicBezTo>
                  <a:pt x="20509" y="1068"/>
                  <a:pt x="20436" y="1066"/>
                  <a:pt x="20443" y="1000"/>
                </a:cubicBezTo>
                <a:close/>
                <a:moveTo>
                  <a:pt x="20472" y="1199"/>
                </a:moveTo>
                <a:cubicBezTo>
                  <a:pt x="20492" y="1199"/>
                  <a:pt x="20511" y="1199"/>
                  <a:pt x="20530" y="1199"/>
                </a:cubicBezTo>
                <a:cubicBezTo>
                  <a:pt x="20532" y="1171"/>
                  <a:pt x="20568" y="1168"/>
                  <a:pt x="20560" y="1133"/>
                </a:cubicBezTo>
                <a:cubicBezTo>
                  <a:pt x="20540" y="1133"/>
                  <a:pt x="20521" y="1133"/>
                  <a:pt x="20502" y="1133"/>
                </a:cubicBezTo>
                <a:cubicBezTo>
                  <a:pt x="20500" y="1161"/>
                  <a:pt x="20463" y="1164"/>
                  <a:pt x="20472" y="1199"/>
                </a:cubicBezTo>
                <a:close/>
                <a:moveTo>
                  <a:pt x="18743" y="1067"/>
                </a:moveTo>
                <a:cubicBezTo>
                  <a:pt x="18744" y="1029"/>
                  <a:pt x="18720" y="1011"/>
                  <a:pt x="18685" y="1000"/>
                </a:cubicBezTo>
                <a:cubicBezTo>
                  <a:pt x="18683" y="1039"/>
                  <a:pt x="18707" y="1058"/>
                  <a:pt x="18743" y="1067"/>
                </a:cubicBezTo>
                <a:close/>
                <a:moveTo>
                  <a:pt x="8660" y="1067"/>
                </a:moveTo>
                <a:cubicBezTo>
                  <a:pt x="8689" y="1067"/>
                  <a:pt x="8719" y="1067"/>
                  <a:pt x="8749" y="1067"/>
                </a:cubicBezTo>
                <a:cubicBezTo>
                  <a:pt x="8750" y="1029"/>
                  <a:pt x="8726" y="1011"/>
                  <a:pt x="8689" y="1000"/>
                </a:cubicBezTo>
                <a:cubicBezTo>
                  <a:pt x="8690" y="1032"/>
                  <a:pt x="8675" y="1050"/>
                  <a:pt x="8660" y="1067"/>
                </a:cubicBezTo>
                <a:close/>
                <a:moveTo>
                  <a:pt x="27975" y="1000"/>
                </a:moveTo>
                <a:cubicBezTo>
                  <a:pt x="27926" y="1010"/>
                  <a:pt x="27981" y="1029"/>
                  <a:pt x="27975" y="1067"/>
                </a:cubicBezTo>
                <a:cubicBezTo>
                  <a:pt x="27976" y="1063"/>
                  <a:pt x="27950" y="1080"/>
                  <a:pt x="27946" y="1089"/>
                </a:cubicBezTo>
                <a:cubicBezTo>
                  <a:pt x="27938" y="1109"/>
                  <a:pt x="27952" y="1135"/>
                  <a:pt x="27946" y="1155"/>
                </a:cubicBezTo>
                <a:cubicBezTo>
                  <a:pt x="28017" y="1146"/>
                  <a:pt x="28010" y="1196"/>
                  <a:pt x="28092" y="1177"/>
                </a:cubicBezTo>
                <a:cubicBezTo>
                  <a:pt x="28116" y="1094"/>
                  <a:pt x="28007" y="1110"/>
                  <a:pt x="28005" y="1045"/>
                </a:cubicBezTo>
                <a:cubicBezTo>
                  <a:pt x="28107" y="1048"/>
                  <a:pt x="28192" y="1040"/>
                  <a:pt x="28239" y="1000"/>
                </a:cubicBezTo>
                <a:cubicBezTo>
                  <a:pt x="28122" y="1020"/>
                  <a:pt x="28022" y="968"/>
                  <a:pt x="27975" y="1000"/>
                </a:cubicBezTo>
                <a:close/>
                <a:moveTo>
                  <a:pt x="21703" y="1000"/>
                </a:moveTo>
                <a:cubicBezTo>
                  <a:pt x="21778" y="999"/>
                  <a:pt x="21806" y="961"/>
                  <a:pt x="21849" y="935"/>
                </a:cubicBezTo>
                <a:cubicBezTo>
                  <a:pt x="21815" y="917"/>
                  <a:pt x="21771" y="906"/>
                  <a:pt x="21703" y="914"/>
                </a:cubicBezTo>
                <a:cubicBezTo>
                  <a:pt x="21703" y="942"/>
                  <a:pt x="21703" y="972"/>
                  <a:pt x="21703" y="1000"/>
                </a:cubicBezTo>
                <a:close/>
                <a:moveTo>
                  <a:pt x="30027" y="1067"/>
                </a:moveTo>
                <a:cubicBezTo>
                  <a:pt x="30080" y="1064"/>
                  <a:pt x="30096" y="1089"/>
                  <a:pt x="30086" y="1133"/>
                </a:cubicBezTo>
                <a:cubicBezTo>
                  <a:pt x="30140" y="1112"/>
                  <a:pt x="30184" y="1199"/>
                  <a:pt x="30203" y="1133"/>
                </a:cubicBezTo>
                <a:cubicBezTo>
                  <a:pt x="30170" y="1129"/>
                  <a:pt x="30157" y="1109"/>
                  <a:pt x="30145" y="1089"/>
                </a:cubicBezTo>
                <a:cubicBezTo>
                  <a:pt x="30165" y="1037"/>
                  <a:pt x="30158" y="1008"/>
                  <a:pt x="30173" y="914"/>
                </a:cubicBezTo>
                <a:cubicBezTo>
                  <a:pt x="30136" y="912"/>
                  <a:pt x="30133" y="885"/>
                  <a:pt x="30086" y="891"/>
                </a:cubicBezTo>
                <a:cubicBezTo>
                  <a:pt x="30079" y="959"/>
                  <a:pt x="30056" y="1016"/>
                  <a:pt x="30027" y="1067"/>
                </a:cubicBezTo>
                <a:close/>
                <a:moveTo>
                  <a:pt x="29616" y="935"/>
                </a:moveTo>
                <a:cubicBezTo>
                  <a:pt x="29636" y="935"/>
                  <a:pt x="29656" y="935"/>
                  <a:pt x="29675" y="935"/>
                </a:cubicBezTo>
                <a:cubicBezTo>
                  <a:pt x="29721" y="881"/>
                  <a:pt x="29576" y="870"/>
                  <a:pt x="29587" y="914"/>
                </a:cubicBezTo>
                <a:cubicBezTo>
                  <a:pt x="29606" y="915"/>
                  <a:pt x="29622" y="917"/>
                  <a:pt x="29616" y="935"/>
                </a:cubicBezTo>
                <a:close/>
                <a:moveTo>
                  <a:pt x="28005" y="935"/>
                </a:moveTo>
                <a:cubicBezTo>
                  <a:pt x="28027" y="978"/>
                  <a:pt x="28194" y="946"/>
                  <a:pt x="28180" y="891"/>
                </a:cubicBezTo>
                <a:cubicBezTo>
                  <a:pt x="28119" y="905"/>
                  <a:pt x="27977" y="855"/>
                  <a:pt x="28005" y="935"/>
                </a:cubicBezTo>
                <a:close/>
                <a:moveTo>
                  <a:pt x="27096" y="957"/>
                </a:moveTo>
                <a:cubicBezTo>
                  <a:pt x="27116" y="957"/>
                  <a:pt x="27135" y="957"/>
                  <a:pt x="27154" y="957"/>
                </a:cubicBezTo>
                <a:cubicBezTo>
                  <a:pt x="27154" y="935"/>
                  <a:pt x="27179" y="931"/>
                  <a:pt x="27184" y="914"/>
                </a:cubicBezTo>
                <a:cubicBezTo>
                  <a:pt x="27147" y="912"/>
                  <a:pt x="27144" y="885"/>
                  <a:pt x="27096" y="891"/>
                </a:cubicBezTo>
                <a:cubicBezTo>
                  <a:pt x="27096" y="914"/>
                  <a:pt x="27096" y="935"/>
                  <a:pt x="27096" y="957"/>
                </a:cubicBezTo>
                <a:close/>
                <a:moveTo>
                  <a:pt x="20530" y="935"/>
                </a:moveTo>
                <a:cubicBezTo>
                  <a:pt x="20587" y="944"/>
                  <a:pt x="20554" y="1020"/>
                  <a:pt x="20648" y="1000"/>
                </a:cubicBezTo>
                <a:cubicBezTo>
                  <a:pt x="20657" y="971"/>
                  <a:pt x="20690" y="959"/>
                  <a:pt x="20677" y="914"/>
                </a:cubicBezTo>
                <a:cubicBezTo>
                  <a:pt x="20616" y="902"/>
                  <a:pt x="20567" y="875"/>
                  <a:pt x="20530" y="935"/>
                </a:cubicBezTo>
                <a:close/>
                <a:moveTo>
                  <a:pt x="29764" y="957"/>
                </a:moveTo>
                <a:cubicBezTo>
                  <a:pt x="29733" y="957"/>
                  <a:pt x="29727" y="996"/>
                  <a:pt x="29764" y="1000"/>
                </a:cubicBezTo>
                <a:cubicBezTo>
                  <a:pt x="29749" y="958"/>
                  <a:pt x="29898" y="930"/>
                  <a:pt x="29910" y="980"/>
                </a:cubicBezTo>
                <a:cubicBezTo>
                  <a:pt x="29872" y="1010"/>
                  <a:pt x="29766" y="988"/>
                  <a:pt x="29764" y="1045"/>
                </a:cubicBezTo>
                <a:cubicBezTo>
                  <a:pt x="29839" y="1050"/>
                  <a:pt x="29723" y="1083"/>
                  <a:pt x="29764" y="1133"/>
                </a:cubicBezTo>
                <a:cubicBezTo>
                  <a:pt x="29797" y="1152"/>
                  <a:pt x="29842" y="1162"/>
                  <a:pt x="29910" y="1155"/>
                </a:cubicBezTo>
                <a:cubicBezTo>
                  <a:pt x="29964" y="1113"/>
                  <a:pt x="29892" y="1116"/>
                  <a:pt x="29910" y="1045"/>
                </a:cubicBezTo>
                <a:cubicBezTo>
                  <a:pt x="29939" y="1045"/>
                  <a:pt x="29944" y="1063"/>
                  <a:pt x="29969" y="1067"/>
                </a:cubicBezTo>
                <a:cubicBezTo>
                  <a:pt x="30009" y="987"/>
                  <a:pt x="29952" y="968"/>
                  <a:pt x="30027" y="914"/>
                </a:cubicBezTo>
                <a:cubicBezTo>
                  <a:pt x="29958" y="891"/>
                  <a:pt x="29883" y="875"/>
                  <a:pt x="29793" y="869"/>
                </a:cubicBezTo>
                <a:cubicBezTo>
                  <a:pt x="29776" y="914"/>
                  <a:pt x="29704" y="912"/>
                  <a:pt x="29764" y="957"/>
                </a:cubicBezTo>
                <a:close/>
                <a:moveTo>
                  <a:pt x="29294" y="914"/>
                </a:moveTo>
                <a:cubicBezTo>
                  <a:pt x="29317" y="930"/>
                  <a:pt x="29453" y="906"/>
                  <a:pt x="29353" y="869"/>
                </a:cubicBezTo>
                <a:cubicBezTo>
                  <a:pt x="29368" y="887"/>
                  <a:pt x="29282" y="904"/>
                  <a:pt x="29294" y="914"/>
                </a:cubicBezTo>
                <a:close/>
                <a:moveTo>
                  <a:pt x="25132" y="935"/>
                </a:moveTo>
                <a:cubicBezTo>
                  <a:pt x="25167" y="953"/>
                  <a:pt x="25211" y="965"/>
                  <a:pt x="25279" y="957"/>
                </a:cubicBezTo>
                <a:cubicBezTo>
                  <a:pt x="25277" y="919"/>
                  <a:pt x="25286" y="888"/>
                  <a:pt x="25308" y="869"/>
                </a:cubicBezTo>
                <a:cubicBezTo>
                  <a:pt x="25195" y="850"/>
                  <a:pt x="25182" y="906"/>
                  <a:pt x="25132" y="935"/>
                </a:cubicBezTo>
                <a:close/>
                <a:moveTo>
                  <a:pt x="24165" y="935"/>
                </a:moveTo>
                <a:cubicBezTo>
                  <a:pt x="24168" y="900"/>
                  <a:pt x="24240" y="918"/>
                  <a:pt x="24224" y="869"/>
                </a:cubicBezTo>
                <a:cubicBezTo>
                  <a:pt x="24195" y="869"/>
                  <a:pt x="24165" y="869"/>
                  <a:pt x="24136" y="869"/>
                </a:cubicBezTo>
                <a:cubicBezTo>
                  <a:pt x="24140" y="896"/>
                  <a:pt x="24131" y="932"/>
                  <a:pt x="24165" y="935"/>
                </a:cubicBezTo>
                <a:close/>
                <a:moveTo>
                  <a:pt x="56904" y="935"/>
                </a:moveTo>
                <a:cubicBezTo>
                  <a:pt x="56898" y="893"/>
                  <a:pt x="56937" y="887"/>
                  <a:pt x="56934" y="848"/>
                </a:cubicBezTo>
                <a:cubicBezTo>
                  <a:pt x="56904" y="848"/>
                  <a:pt x="56875" y="848"/>
                  <a:pt x="56845" y="848"/>
                </a:cubicBezTo>
                <a:cubicBezTo>
                  <a:pt x="56850" y="888"/>
                  <a:pt x="56865" y="921"/>
                  <a:pt x="56904" y="935"/>
                </a:cubicBezTo>
                <a:close/>
                <a:moveTo>
                  <a:pt x="18479" y="980"/>
                </a:moveTo>
                <a:cubicBezTo>
                  <a:pt x="18586" y="999"/>
                  <a:pt x="18635" y="941"/>
                  <a:pt x="18685" y="980"/>
                </a:cubicBezTo>
                <a:cubicBezTo>
                  <a:pt x="18690" y="916"/>
                  <a:pt x="18677" y="867"/>
                  <a:pt x="18626" y="848"/>
                </a:cubicBezTo>
                <a:cubicBezTo>
                  <a:pt x="18616" y="956"/>
                  <a:pt x="18549" y="829"/>
                  <a:pt x="18479" y="848"/>
                </a:cubicBezTo>
                <a:cubicBezTo>
                  <a:pt x="18404" y="893"/>
                  <a:pt x="18553" y="933"/>
                  <a:pt x="18479" y="980"/>
                </a:cubicBezTo>
                <a:close/>
                <a:moveTo>
                  <a:pt x="27478" y="914"/>
                </a:moveTo>
                <a:cubicBezTo>
                  <a:pt x="27549" y="953"/>
                  <a:pt x="27589" y="906"/>
                  <a:pt x="27624" y="914"/>
                </a:cubicBezTo>
                <a:cubicBezTo>
                  <a:pt x="27630" y="915"/>
                  <a:pt x="27633" y="951"/>
                  <a:pt x="27653" y="957"/>
                </a:cubicBezTo>
                <a:cubicBezTo>
                  <a:pt x="27678" y="965"/>
                  <a:pt x="27715" y="951"/>
                  <a:pt x="27741" y="957"/>
                </a:cubicBezTo>
                <a:cubicBezTo>
                  <a:pt x="27781" y="861"/>
                  <a:pt x="27628" y="911"/>
                  <a:pt x="27653" y="825"/>
                </a:cubicBezTo>
                <a:cubicBezTo>
                  <a:pt x="27624" y="825"/>
                  <a:pt x="27594" y="825"/>
                  <a:pt x="27564" y="825"/>
                </a:cubicBezTo>
                <a:cubicBezTo>
                  <a:pt x="27608" y="909"/>
                  <a:pt x="27434" y="830"/>
                  <a:pt x="27478" y="914"/>
                </a:cubicBezTo>
                <a:close/>
                <a:moveTo>
                  <a:pt x="20414" y="869"/>
                </a:moveTo>
                <a:cubicBezTo>
                  <a:pt x="20497" y="866"/>
                  <a:pt x="20615" y="888"/>
                  <a:pt x="20618" y="825"/>
                </a:cubicBezTo>
                <a:cubicBezTo>
                  <a:pt x="20552" y="841"/>
                  <a:pt x="20389" y="786"/>
                  <a:pt x="20414" y="869"/>
                </a:cubicBezTo>
                <a:close/>
                <a:moveTo>
                  <a:pt x="16955" y="935"/>
                </a:moveTo>
                <a:cubicBezTo>
                  <a:pt x="16958" y="894"/>
                  <a:pt x="17052" y="920"/>
                  <a:pt x="17043" y="869"/>
                </a:cubicBezTo>
                <a:cubicBezTo>
                  <a:pt x="17020" y="864"/>
                  <a:pt x="17009" y="851"/>
                  <a:pt x="17013" y="825"/>
                </a:cubicBezTo>
                <a:cubicBezTo>
                  <a:pt x="16984" y="825"/>
                  <a:pt x="16955" y="825"/>
                  <a:pt x="16926" y="825"/>
                </a:cubicBezTo>
                <a:cubicBezTo>
                  <a:pt x="16910" y="881"/>
                  <a:pt x="16887" y="902"/>
                  <a:pt x="16955" y="935"/>
                </a:cubicBezTo>
                <a:close/>
                <a:moveTo>
                  <a:pt x="10771" y="914"/>
                </a:moveTo>
                <a:cubicBezTo>
                  <a:pt x="10856" y="919"/>
                  <a:pt x="10883" y="828"/>
                  <a:pt x="10800" y="825"/>
                </a:cubicBezTo>
                <a:cubicBezTo>
                  <a:pt x="10791" y="855"/>
                  <a:pt x="10758" y="867"/>
                  <a:pt x="10771" y="914"/>
                </a:cubicBezTo>
                <a:close/>
                <a:moveTo>
                  <a:pt x="21468" y="869"/>
                </a:moveTo>
                <a:cubicBezTo>
                  <a:pt x="21512" y="899"/>
                  <a:pt x="21637" y="866"/>
                  <a:pt x="21645" y="803"/>
                </a:cubicBezTo>
                <a:cubicBezTo>
                  <a:pt x="21595" y="803"/>
                  <a:pt x="21547" y="803"/>
                  <a:pt x="21498" y="803"/>
                </a:cubicBezTo>
                <a:cubicBezTo>
                  <a:pt x="21499" y="834"/>
                  <a:pt x="21484" y="851"/>
                  <a:pt x="21468" y="869"/>
                </a:cubicBezTo>
                <a:close/>
                <a:moveTo>
                  <a:pt x="15753" y="848"/>
                </a:moveTo>
                <a:cubicBezTo>
                  <a:pt x="15711" y="842"/>
                  <a:pt x="15704" y="810"/>
                  <a:pt x="15665" y="803"/>
                </a:cubicBezTo>
                <a:cubicBezTo>
                  <a:pt x="15640" y="848"/>
                  <a:pt x="15741" y="902"/>
                  <a:pt x="15753" y="848"/>
                </a:cubicBezTo>
                <a:close/>
                <a:moveTo>
                  <a:pt x="29441" y="914"/>
                </a:moveTo>
                <a:cubicBezTo>
                  <a:pt x="29445" y="887"/>
                  <a:pt x="29450" y="861"/>
                  <a:pt x="29499" y="869"/>
                </a:cubicBezTo>
                <a:cubicBezTo>
                  <a:pt x="29498" y="831"/>
                  <a:pt x="29522" y="813"/>
                  <a:pt x="29558" y="803"/>
                </a:cubicBezTo>
                <a:cubicBezTo>
                  <a:pt x="29628" y="810"/>
                  <a:pt x="29668" y="837"/>
                  <a:pt x="29764" y="825"/>
                </a:cubicBezTo>
                <a:cubicBezTo>
                  <a:pt x="29788" y="756"/>
                  <a:pt x="29694" y="791"/>
                  <a:pt x="29646" y="781"/>
                </a:cubicBezTo>
                <a:cubicBezTo>
                  <a:pt x="29643" y="780"/>
                  <a:pt x="29648" y="761"/>
                  <a:pt x="29646" y="759"/>
                </a:cubicBezTo>
                <a:cubicBezTo>
                  <a:pt x="29626" y="741"/>
                  <a:pt x="29526" y="773"/>
                  <a:pt x="29499" y="759"/>
                </a:cubicBezTo>
                <a:cubicBezTo>
                  <a:pt x="29493" y="807"/>
                  <a:pt x="29368" y="878"/>
                  <a:pt x="29441" y="914"/>
                </a:cubicBezTo>
                <a:close/>
                <a:moveTo>
                  <a:pt x="26627" y="825"/>
                </a:moveTo>
                <a:cubicBezTo>
                  <a:pt x="26649" y="896"/>
                  <a:pt x="26676" y="965"/>
                  <a:pt x="26803" y="957"/>
                </a:cubicBezTo>
                <a:cubicBezTo>
                  <a:pt x="26748" y="828"/>
                  <a:pt x="27018" y="942"/>
                  <a:pt x="27008" y="848"/>
                </a:cubicBezTo>
                <a:cubicBezTo>
                  <a:pt x="26894" y="830"/>
                  <a:pt x="26775" y="817"/>
                  <a:pt x="26715" y="759"/>
                </a:cubicBezTo>
                <a:cubicBezTo>
                  <a:pt x="26699" y="791"/>
                  <a:pt x="26669" y="813"/>
                  <a:pt x="26627" y="825"/>
                </a:cubicBezTo>
                <a:close/>
                <a:moveTo>
                  <a:pt x="26099" y="935"/>
                </a:moveTo>
                <a:cubicBezTo>
                  <a:pt x="26133" y="939"/>
                  <a:pt x="26145" y="960"/>
                  <a:pt x="26158" y="980"/>
                </a:cubicBezTo>
                <a:cubicBezTo>
                  <a:pt x="26192" y="976"/>
                  <a:pt x="26204" y="1011"/>
                  <a:pt x="26217" y="980"/>
                </a:cubicBezTo>
                <a:cubicBezTo>
                  <a:pt x="26143" y="918"/>
                  <a:pt x="26345" y="1006"/>
                  <a:pt x="26334" y="1045"/>
                </a:cubicBezTo>
                <a:cubicBezTo>
                  <a:pt x="26341" y="1062"/>
                  <a:pt x="26335" y="1089"/>
                  <a:pt x="26363" y="1089"/>
                </a:cubicBezTo>
                <a:cubicBezTo>
                  <a:pt x="26338" y="1018"/>
                  <a:pt x="26460" y="1059"/>
                  <a:pt x="26451" y="1000"/>
                </a:cubicBezTo>
                <a:cubicBezTo>
                  <a:pt x="26386" y="998"/>
                  <a:pt x="26439" y="908"/>
                  <a:pt x="26422" y="869"/>
                </a:cubicBezTo>
                <a:cubicBezTo>
                  <a:pt x="26469" y="860"/>
                  <a:pt x="26447" y="800"/>
                  <a:pt x="26539" y="825"/>
                </a:cubicBezTo>
                <a:cubicBezTo>
                  <a:pt x="26539" y="795"/>
                  <a:pt x="26539" y="767"/>
                  <a:pt x="26539" y="737"/>
                </a:cubicBezTo>
                <a:cubicBezTo>
                  <a:pt x="26434" y="722"/>
                  <a:pt x="26419" y="807"/>
                  <a:pt x="26363" y="825"/>
                </a:cubicBezTo>
                <a:cubicBezTo>
                  <a:pt x="26330" y="836"/>
                  <a:pt x="26281" y="818"/>
                  <a:pt x="26246" y="825"/>
                </a:cubicBezTo>
                <a:cubicBezTo>
                  <a:pt x="26255" y="876"/>
                  <a:pt x="26239" y="908"/>
                  <a:pt x="26187" y="914"/>
                </a:cubicBezTo>
                <a:cubicBezTo>
                  <a:pt x="26201" y="845"/>
                  <a:pt x="26162" y="815"/>
                  <a:pt x="26070" y="825"/>
                </a:cubicBezTo>
                <a:cubicBezTo>
                  <a:pt x="26058" y="878"/>
                  <a:pt x="26124" y="873"/>
                  <a:pt x="26099" y="935"/>
                </a:cubicBezTo>
                <a:close/>
                <a:moveTo>
                  <a:pt x="31317" y="671"/>
                </a:moveTo>
                <a:cubicBezTo>
                  <a:pt x="31297" y="671"/>
                  <a:pt x="31278" y="671"/>
                  <a:pt x="31259" y="671"/>
                </a:cubicBezTo>
                <a:cubicBezTo>
                  <a:pt x="31098" y="665"/>
                  <a:pt x="31323" y="732"/>
                  <a:pt x="31317" y="671"/>
                </a:cubicBezTo>
                <a:close/>
                <a:moveTo>
                  <a:pt x="12441" y="737"/>
                </a:moveTo>
                <a:cubicBezTo>
                  <a:pt x="12458" y="680"/>
                  <a:pt x="12429" y="657"/>
                  <a:pt x="12354" y="671"/>
                </a:cubicBezTo>
                <a:cubicBezTo>
                  <a:pt x="12333" y="730"/>
                  <a:pt x="12414" y="713"/>
                  <a:pt x="12441" y="737"/>
                </a:cubicBezTo>
                <a:close/>
                <a:moveTo>
                  <a:pt x="44272" y="8529"/>
                </a:moveTo>
                <a:cubicBezTo>
                  <a:pt x="44317" y="8462"/>
                  <a:pt x="44080" y="8462"/>
                  <a:pt x="44125" y="8529"/>
                </a:cubicBezTo>
                <a:cubicBezTo>
                  <a:pt x="44173" y="8529"/>
                  <a:pt x="44223" y="8529"/>
                  <a:pt x="44272" y="8529"/>
                </a:cubicBezTo>
                <a:close/>
                <a:moveTo>
                  <a:pt x="43949" y="7957"/>
                </a:moveTo>
                <a:cubicBezTo>
                  <a:pt x="43898" y="7958"/>
                  <a:pt x="43858" y="7952"/>
                  <a:pt x="43832" y="7935"/>
                </a:cubicBezTo>
                <a:cubicBezTo>
                  <a:pt x="43824" y="7985"/>
                  <a:pt x="43839" y="8018"/>
                  <a:pt x="43890" y="8023"/>
                </a:cubicBezTo>
                <a:cubicBezTo>
                  <a:pt x="43897" y="7991"/>
                  <a:pt x="43939" y="7986"/>
                  <a:pt x="43949" y="7957"/>
                </a:cubicBezTo>
                <a:close/>
                <a:moveTo>
                  <a:pt x="53650" y="8397"/>
                </a:moveTo>
                <a:cubicBezTo>
                  <a:pt x="53650" y="8360"/>
                  <a:pt x="53650" y="8324"/>
                  <a:pt x="53650" y="8287"/>
                </a:cubicBezTo>
                <a:cubicBezTo>
                  <a:pt x="53546" y="8253"/>
                  <a:pt x="53633" y="8362"/>
                  <a:pt x="53562" y="8354"/>
                </a:cubicBezTo>
                <a:cubicBezTo>
                  <a:pt x="53556" y="8315"/>
                  <a:pt x="53397" y="8344"/>
                  <a:pt x="53417" y="8397"/>
                </a:cubicBezTo>
                <a:cubicBezTo>
                  <a:pt x="53550" y="8400"/>
                  <a:pt x="53531" y="8415"/>
                  <a:pt x="53650" y="8397"/>
                </a:cubicBezTo>
                <a:close/>
                <a:moveTo>
                  <a:pt x="55879" y="8331"/>
                </a:moveTo>
                <a:cubicBezTo>
                  <a:pt x="55830" y="8360"/>
                  <a:pt x="55692" y="8324"/>
                  <a:pt x="55702" y="8397"/>
                </a:cubicBezTo>
                <a:cubicBezTo>
                  <a:pt x="55791" y="8399"/>
                  <a:pt x="55851" y="8378"/>
                  <a:pt x="55879" y="8331"/>
                </a:cubicBezTo>
                <a:close/>
                <a:moveTo>
                  <a:pt x="56143" y="8574"/>
                </a:moveTo>
                <a:cubicBezTo>
                  <a:pt x="56086" y="8568"/>
                  <a:pt x="56076" y="8598"/>
                  <a:pt x="56024" y="8595"/>
                </a:cubicBezTo>
                <a:cubicBezTo>
                  <a:pt x="56023" y="8626"/>
                  <a:pt x="56038" y="8643"/>
                  <a:pt x="56054" y="8661"/>
                </a:cubicBezTo>
                <a:cubicBezTo>
                  <a:pt x="56074" y="8661"/>
                  <a:pt x="56093" y="8661"/>
                  <a:pt x="56113" y="8661"/>
                </a:cubicBezTo>
                <a:cubicBezTo>
                  <a:pt x="56107" y="8620"/>
                  <a:pt x="56146" y="8613"/>
                  <a:pt x="56143" y="8574"/>
                </a:cubicBezTo>
                <a:close/>
                <a:moveTo>
                  <a:pt x="51482" y="8200"/>
                </a:moveTo>
                <a:cubicBezTo>
                  <a:pt x="51484" y="8196"/>
                  <a:pt x="51531" y="8207"/>
                  <a:pt x="51511" y="8222"/>
                </a:cubicBezTo>
                <a:cubicBezTo>
                  <a:pt x="51501" y="8228"/>
                  <a:pt x="51466" y="8216"/>
                  <a:pt x="51452" y="8222"/>
                </a:cubicBezTo>
                <a:cubicBezTo>
                  <a:pt x="51377" y="8252"/>
                  <a:pt x="51295" y="8240"/>
                  <a:pt x="51218" y="8265"/>
                </a:cubicBezTo>
                <a:cubicBezTo>
                  <a:pt x="51154" y="8183"/>
                  <a:pt x="51278" y="8218"/>
                  <a:pt x="51218" y="8155"/>
                </a:cubicBezTo>
                <a:cubicBezTo>
                  <a:pt x="51090" y="8140"/>
                  <a:pt x="51053" y="8192"/>
                  <a:pt x="50925" y="8177"/>
                </a:cubicBezTo>
                <a:cubicBezTo>
                  <a:pt x="50881" y="8203"/>
                  <a:pt x="50841" y="8233"/>
                  <a:pt x="50808" y="8265"/>
                </a:cubicBezTo>
                <a:cubicBezTo>
                  <a:pt x="50834" y="8179"/>
                  <a:pt x="50654" y="8249"/>
                  <a:pt x="50632" y="8200"/>
                </a:cubicBezTo>
                <a:cubicBezTo>
                  <a:pt x="50626" y="8234"/>
                  <a:pt x="50561" y="8218"/>
                  <a:pt x="50515" y="8222"/>
                </a:cubicBezTo>
                <a:cubicBezTo>
                  <a:pt x="50392" y="8231"/>
                  <a:pt x="50398" y="8233"/>
                  <a:pt x="50338" y="8222"/>
                </a:cubicBezTo>
                <a:cubicBezTo>
                  <a:pt x="50212" y="8198"/>
                  <a:pt x="50226" y="8267"/>
                  <a:pt x="50164" y="8222"/>
                </a:cubicBezTo>
                <a:cubicBezTo>
                  <a:pt x="50100" y="8176"/>
                  <a:pt x="50085" y="8222"/>
                  <a:pt x="50017" y="8222"/>
                </a:cubicBezTo>
                <a:cubicBezTo>
                  <a:pt x="49983" y="8222"/>
                  <a:pt x="49941" y="8196"/>
                  <a:pt x="49928" y="8200"/>
                </a:cubicBezTo>
                <a:cubicBezTo>
                  <a:pt x="49924" y="8200"/>
                  <a:pt x="49907" y="8240"/>
                  <a:pt x="49899" y="8243"/>
                </a:cubicBezTo>
                <a:cubicBezTo>
                  <a:pt x="49780" y="8287"/>
                  <a:pt x="49667" y="8227"/>
                  <a:pt x="49577" y="8200"/>
                </a:cubicBezTo>
                <a:cubicBezTo>
                  <a:pt x="49523" y="8276"/>
                  <a:pt x="49395" y="8240"/>
                  <a:pt x="49284" y="8243"/>
                </a:cubicBezTo>
                <a:cubicBezTo>
                  <a:pt x="49150" y="8248"/>
                  <a:pt x="49130" y="8255"/>
                  <a:pt x="49078" y="8243"/>
                </a:cubicBezTo>
                <a:cubicBezTo>
                  <a:pt x="49011" y="8228"/>
                  <a:pt x="48875" y="8238"/>
                  <a:pt x="48873" y="8265"/>
                </a:cubicBezTo>
                <a:cubicBezTo>
                  <a:pt x="48911" y="8273"/>
                  <a:pt x="48915" y="8285"/>
                  <a:pt x="48962" y="8287"/>
                </a:cubicBezTo>
                <a:cubicBezTo>
                  <a:pt x="48985" y="8288"/>
                  <a:pt x="48986" y="8309"/>
                  <a:pt x="48991" y="8309"/>
                </a:cubicBezTo>
                <a:cubicBezTo>
                  <a:pt x="49152" y="8333"/>
                  <a:pt x="49346" y="8303"/>
                  <a:pt x="49518" y="8309"/>
                </a:cubicBezTo>
                <a:cubicBezTo>
                  <a:pt x="49555" y="8310"/>
                  <a:pt x="49561" y="8329"/>
                  <a:pt x="49606" y="8331"/>
                </a:cubicBezTo>
                <a:cubicBezTo>
                  <a:pt x="50001" y="8359"/>
                  <a:pt x="50562" y="8303"/>
                  <a:pt x="50925" y="8331"/>
                </a:cubicBezTo>
                <a:cubicBezTo>
                  <a:pt x="51028" y="8339"/>
                  <a:pt x="50976" y="8344"/>
                  <a:pt x="51041" y="8331"/>
                </a:cubicBezTo>
                <a:cubicBezTo>
                  <a:pt x="51116" y="8318"/>
                  <a:pt x="51186" y="8332"/>
                  <a:pt x="51248" y="8331"/>
                </a:cubicBezTo>
                <a:cubicBezTo>
                  <a:pt x="51439" y="8329"/>
                  <a:pt x="51577" y="8313"/>
                  <a:pt x="51687" y="8309"/>
                </a:cubicBezTo>
                <a:cubicBezTo>
                  <a:pt x="51743" y="8307"/>
                  <a:pt x="51753" y="8333"/>
                  <a:pt x="51805" y="8331"/>
                </a:cubicBezTo>
                <a:cubicBezTo>
                  <a:pt x="51842" y="8331"/>
                  <a:pt x="51864" y="8313"/>
                  <a:pt x="51921" y="8309"/>
                </a:cubicBezTo>
                <a:cubicBezTo>
                  <a:pt x="52040" y="8301"/>
                  <a:pt x="52138" y="8315"/>
                  <a:pt x="52243" y="8309"/>
                </a:cubicBezTo>
                <a:cubicBezTo>
                  <a:pt x="52276" y="8227"/>
                  <a:pt x="52146" y="8265"/>
                  <a:pt x="52127" y="8222"/>
                </a:cubicBezTo>
                <a:cubicBezTo>
                  <a:pt x="52082" y="8253"/>
                  <a:pt x="52012" y="8267"/>
                  <a:pt x="51950" y="8287"/>
                </a:cubicBezTo>
                <a:cubicBezTo>
                  <a:pt x="51864" y="8203"/>
                  <a:pt x="51689" y="8305"/>
                  <a:pt x="51600" y="8265"/>
                </a:cubicBezTo>
                <a:cubicBezTo>
                  <a:pt x="51600" y="8236"/>
                  <a:pt x="51651" y="8245"/>
                  <a:pt x="51657" y="8222"/>
                </a:cubicBezTo>
                <a:cubicBezTo>
                  <a:pt x="51547" y="8216"/>
                  <a:pt x="51518" y="8104"/>
                  <a:pt x="51482" y="8200"/>
                </a:cubicBezTo>
                <a:close/>
                <a:moveTo>
                  <a:pt x="40257" y="3027"/>
                </a:moveTo>
                <a:cubicBezTo>
                  <a:pt x="40257" y="3041"/>
                  <a:pt x="40257" y="3055"/>
                  <a:pt x="40257" y="3070"/>
                </a:cubicBezTo>
                <a:cubicBezTo>
                  <a:pt x="40276" y="3070"/>
                  <a:pt x="40296" y="3070"/>
                  <a:pt x="40314" y="3070"/>
                </a:cubicBezTo>
                <a:cubicBezTo>
                  <a:pt x="40312" y="3043"/>
                  <a:pt x="40306" y="3018"/>
                  <a:pt x="40257" y="3027"/>
                </a:cubicBezTo>
                <a:close/>
                <a:moveTo>
                  <a:pt x="36416" y="3158"/>
                </a:moveTo>
                <a:cubicBezTo>
                  <a:pt x="36386" y="3214"/>
                  <a:pt x="36479" y="3284"/>
                  <a:pt x="36504" y="3224"/>
                </a:cubicBezTo>
                <a:cubicBezTo>
                  <a:pt x="36437" y="3231"/>
                  <a:pt x="36472" y="3161"/>
                  <a:pt x="36416" y="3158"/>
                </a:cubicBezTo>
                <a:close/>
                <a:moveTo>
                  <a:pt x="54648" y="1530"/>
                </a:moveTo>
                <a:cubicBezTo>
                  <a:pt x="54631" y="1498"/>
                  <a:pt x="54682" y="1416"/>
                  <a:pt x="54618" y="1420"/>
                </a:cubicBezTo>
                <a:cubicBezTo>
                  <a:pt x="54627" y="1470"/>
                  <a:pt x="54534" y="1444"/>
                  <a:pt x="54530" y="1486"/>
                </a:cubicBezTo>
                <a:cubicBezTo>
                  <a:pt x="54609" y="1470"/>
                  <a:pt x="54589" y="1530"/>
                  <a:pt x="54648" y="1530"/>
                </a:cubicBezTo>
                <a:close/>
                <a:moveTo>
                  <a:pt x="54179" y="1420"/>
                </a:moveTo>
                <a:cubicBezTo>
                  <a:pt x="54212" y="1489"/>
                  <a:pt x="54133" y="1473"/>
                  <a:pt x="54120" y="1507"/>
                </a:cubicBezTo>
                <a:cubicBezTo>
                  <a:pt x="54172" y="1519"/>
                  <a:pt x="54242" y="1519"/>
                  <a:pt x="54266" y="1552"/>
                </a:cubicBezTo>
                <a:cubicBezTo>
                  <a:pt x="54223" y="1555"/>
                  <a:pt x="54158" y="1544"/>
                  <a:pt x="54149" y="1573"/>
                </a:cubicBezTo>
                <a:cubicBezTo>
                  <a:pt x="54167" y="1605"/>
                  <a:pt x="54262" y="1577"/>
                  <a:pt x="54266" y="1618"/>
                </a:cubicBezTo>
                <a:cubicBezTo>
                  <a:pt x="54211" y="1627"/>
                  <a:pt x="54089" y="1588"/>
                  <a:pt x="54120" y="1661"/>
                </a:cubicBezTo>
                <a:cubicBezTo>
                  <a:pt x="54186" y="1643"/>
                  <a:pt x="54242" y="1642"/>
                  <a:pt x="54296" y="1639"/>
                </a:cubicBezTo>
                <a:cubicBezTo>
                  <a:pt x="54430" y="1634"/>
                  <a:pt x="54262" y="1605"/>
                  <a:pt x="54355" y="1595"/>
                </a:cubicBezTo>
                <a:cubicBezTo>
                  <a:pt x="54476" y="1650"/>
                  <a:pt x="54526" y="1541"/>
                  <a:pt x="54648" y="1595"/>
                </a:cubicBezTo>
                <a:cubicBezTo>
                  <a:pt x="54644" y="1510"/>
                  <a:pt x="54533" y="1506"/>
                  <a:pt x="54412" y="1507"/>
                </a:cubicBezTo>
                <a:cubicBezTo>
                  <a:pt x="54420" y="1537"/>
                  <a:pt x="54370" y="1518"/>
                  <a:pt x="54355" y="1530"/>
                </a:cubicBezTo>
                <a:cubicBezTo>
                  <a:pt x="54335" y="1542"/>
                  <a:pt x="54358" y="1592"/>
                  <a:pt x="54296" y="1573"/>
                </a:cubicBezTo>
                <a:cubicBezTo>
                  <a:pt x="54259" y="1503"/>
                  <a:pt x="54391" y="1557"/>
                  <a:pt x="54355" y="1486"/>
                </a:cubicBezTo>
                <a:cubicBezTo>
                  <a:pt x="54428" y="1489"/>
                  <a:pt x="54446" y="1451"/>
                  <a:pt x="54472" y="1420"/>
                </a:cubicBezTo>
                <a:cubicBezTo>
                  <a:pt x="54337" y="1402"/>
                  <a:pt x="54389" y="1444"/>
                  <a:pt x="54355" y="1464"/>
                </a:cubicBezTo>
                <a:cubicBezTo>
                  <a:pt x="54311" y="1459"/>
                  <a:pt x="54247" y="1471"/>
                  <a:pt x="54236" y="1441"/>
                </a:cubicBezTo>
                <a:cubicBezTo>
                  <a:pt x="54272" y="1438"/>
                  <a:pt x="54320" y="1446"/>
                  <a:pt x="54325" y="1420"/>
                </a:cubicBezTo>
                <a:cubicBezTo>
                  <a:pt x="54269" y="1378"/>
                  <a:pt x="54251" y="1417"/>
                  <a:pt x="54179" y="1420"/>
                </a:cubicBezTo>
                <a:close/>
                <a:moveTo>
                  <a:pt x="35098" y="1486"/>
                </a:moveTo>
                <a:cubicBezTo>
                  <a:pt x="35098" y="1449"/>
                  <a:pt x="35180" y="1473"/>
                  <a:pt x="35185" y="1441"/>
                </a:cubicBezTo>
                <a:cubicBezTo>
                  <a:pt x="35044" y="1373"/>
                  <a:pt x="35098" y="1568"/>
                  <a:pt x="35098" y="1486"/>
                </a:cubicBezTo>
                <a:close/>
                <a:moveTo>
                  <a:pt x="31961" y="1288"/>
                </a:moveTo>
                <a:cubicBezTo>
                  <a:pt x="31997" y="1291"/>
                  <a:pt x="32028" y="1327"/>
                  <a:pt x="32050" y="1288"/>
                </a:cubicBezTo>
                <a:cubicBezTo>
                  <a:pt x="32015" y="1284"/>
                  <a:pt x="31983" y="1248"/>
                  <a:pt x="31961" y="1288"/>
                </a:cubicBezTo>
                <a:close/>
                <a:moveTo>
                  <a:pt x="30614" y="1133"/>
                </a:moveTo>
                <a:cubicBezTo>
                  <a:pt x="30595" y="1132"/>
                  <a:pt x="30578" y="1129"/>
                  <a:pt x="30584" y="1112"/>
                </a:cubicBezTo>
                <a:cubicBezTo>
                  <a:pt x="30548" y="1114"/>
                  <a:pt x="30515" y="1117"/>
                  <a:pt x="30525" y="1155"/>
                </a:cubicBezTo>
                <a:cubicBezTo>
                  <a:pt x="30560" y="1152"/>
                  <a:pt x="30608" y="1159"/>
                  <a:pt x="30614" y="1133"/>
                </a:cubicBezTo>
                <a:close/>
                <a:moveTo>
                  <a:pt x="72" y="2256"/>
                </a:moveTo>
                <a:cubicBezTo>
                  <a:pt x="0" y="2204"/>
                  <a:pt x="166" y="2286"/>
                  <a:pt x="190" y="2234"/>
                </a:cubicBezTo>
                <a:cubicBezTo>
                  <a:pt x="172" y="2052"/>
                  <a:pt x="262" y="1951"/>
                  <a:pt x="366" y="1859"/>
                </a:cubicBezTo>
                <a:cubicBezTo>
                  <a:pt x="342" y="1819"/>
                  <a:pt x="317" y="1779"/>
                  <a:pt x="307" y="1727"/>
                </a:cubicBezTo>
                <a:cubicBezTo>
                  <a:pt x="351" y="1709"/>
                  <a:pt x="350" y="1657"/>
                  <a:pt x="366" y="1618"/>
                </a:cubicBezTo>
                <a:cubicBezTo>
                  <a:pt x="427" y="1599"/>
                  <a:pt x="452" y="1550"/>
                  <a:pt x="541" y="1552"/>
                </a:cubicBezTo>
                <a:cubicBezTo>
                  <a:pt x="574" y="1513"/>
                  <a:pt x="550" y="1475"/>
                  <a:pt x="570" y="1398"/>
                </a:cubicBezTo>
                <a:cubicBezTo>
                  <a:pt x="572" y="1394"/>
                  <a:pt x="599" y="1393"/>
                  <a:pt x="600" y="1375"/>
                </a:cubicBezTo>
                <a:cubicBezTo>
                  <a:pt x="600" y="1369"/>
                  <a:pt x="598" y="1359"/>
                  <a:pt x="600" y="1353"/>
                </a:cubicBezTo>
                <a:cubicBezTo>
                  <a:pt x="613" y="1327"/>
                  <a:pt x="614" y="1303"/>
                  <a:pt x="629" y="1266"/>
                </a:cubicBezTo>
                <a:cubicBezTo>
                  <a:pt x="633" y="1255"/>
                  <a:pt x="659" y="1240"/>
                  <a:pt x="659" y="1243"/>
                </a:cubicBezTo>
                <a:cubicBezTo>
                  <a:pt x="664" y="1204"/>
                  <a:pt x="621" y="1197"/>
                  <a:pt x="629" y="1155"/>
                </a:cubicBezTo>
                <a:cubicBezTo>
                  <a:pt x="661" y="998"/>
                  <a:pt x="691" y="840"/>
                  <a:pt x="805" y="715"/>
                </a:cubicBezTo>
                <a:cubicBezTo>
                  <a:pt x="867" y="724"/>
                  <a:pt x="883" y="699"/>
                  <a:pt x="922" y="693"/>
                </a:cubicBezTo>
                <a:cubicBezTo>
                  <a:pt x="1056" y="624"/>
                  <a:pt x="1129" y="511"/>
                  <a:pt x="1245" y="429"/>
                </a:cubicBezTo>
                <a:cubicBezTo>
                  <a:pt x="1226" y="363"/>
                  <a:pt x="1182" y="450"/>
                  <a:pt x="1128" y="429"/>
                </a:cubicBezTo>
                <a:cubicBezTo>
                  <a:pt x="1241" y="338"/>
                  <a:pt x="1291" y="199"/>
                  <a:pt x="1479" y="164"/>
                </a:cubicBezTo>
                <a:cubicBezTo>
                  <a:pt x="1511" y="158"/>
                  <a:pt x="1499" y="122"/>
                  <a:pt x="1538" y="121"/>
                </a:cubicBezTo>
                <a:cubicBezTo>
                  <a:pt x="1553" y="120"/>
                  <a:pt x="1622" y="106"/>
                  <a:pt x="1655" y="98"/>
                </a:cubicBezTo>
                <a:cubicBezTo>
                  <a:pt x="1690" y="91"/>
                  <a:pt x="1716" y="82"/>
                  <a:pt x="1773" y="76"/>
                </a:cubicBezTo>
                <a:cubicBezTo>
                  <a:pt x="1782" y="76"/>
                  <a:pt x="1826" y="81"/>
                  <a:pt x="1831" y="76"/>
                </a:cubicBezTo>
                <a:cubicBezTo>
                  <a:pt x="1873" y="38"/>
                  <a:pt x="1913" y="85"/>
                  <a:pt x="2036" y="76"/>
                </a:cubicBezTo>
                <a:cubicBezTo>
                  <a:pt x="2103" y="72"/>
                  <a:pt x="2109" y="62"/>
                  <a:pt x="2212" y="55"/>
                </a:cubicBezTo>
                <a:cubicBezTo>
                  <a:pt x="2259" y="50"/>
                  <a:pt x="2263" y="36"/>
                  <a:pt x="2300" y="32"/>
                </a:cubicBezTo>
                <a:cubicBezTo>
                  <a:pt x="2328" y="30"/>
                  <a:pt x="2514" y="52"/>
                  <a:pt x="2534" y="32"/>
                </a:cubicBezTo>
                <a:cubicBezTo>
                  <a:pt x="2570" y="0"/>
                  <a:pt x="2576" y="26"/>
                  <a:pt x="2622" y="32"/>
                </a:cubicBezTo>
                <a:cubicBezTo>
                  <a:pt x="2735" y="48"/>
                  <a:pt x="2837" y="16"/>
                  <a:pt x="2915" y="55"/>
                </a:cubicBezTo>
                <a:cubicBezTo>
                  <a:pt x="2969" y="124"/>
                  <a:pt x="3051" y="173"/>
                  <a:pt x="3033" y="296"/>
                </a:cubicBezTo>
                <a:cubicBezTo>
                  <a:pt x="3038" y="314"/>
                  <a:pt x="3062" y="319"/>
                  <a:pt x="3062" y="341"/>
                </a:cubicBezTo>
                <a:cubicBezTo>
                  <a:pt x="3152" y="406"/>
                  <a:pt x="3193" y="506"/>
                  <a:pt x="3355" y="517"/>
                </a:cubicBezTo>
                <a:cubicBezTo>
                  <a:pt x="3434" y="532"/>
                  <a:pt x="3412" y="471"/>
                  <a:pt x="3443" y="451"/>
                </a:cubicBezTo>
                <a:cubicBezTo>
                  <a:pt x="3504" y="460"/>
                  <a:pt x="3520" y="436"/>
                  <a:pt x="3561" y="429"/>
                </a:cubicBezTo>
                <a:cubicBezTo>
                  <a:pt x="3705" y="431"/>
                  <a:pt x="3732" y="520"/>
                  <a:pt x="3883" y="517"/>
                </a:cubicBezTo>
                <a:cubicBezTo>
                  <a:pt x="3994" y="512"/>
                  <a:pt x="3994" y="425"/>
                  <a:pt x="4117" y="429"/>
                </a:cubicBezTo>
                <a:cubicBezTo>
                  <a:pt x="4195" y="422"/>
                  <a:pt x="4193" y="475"/>
                  <a:pt x="4205" y="517"/>
                </a:cubicBezTo>
                <a:cubicBezTo>
                  <a:pt x="4270" y="528"/>
                  <a:pt x="4247" y="475"/>
                  <a:pt x="4293" y="473"/>
                </a:cubicBezTo>
                <a:cubicBezTo>
                  <a:pt x="4405" y="492"/>
                  <a:pt x="4487" y="533"/>
                  <a:pt x="4645" y="517"/>
                </a:cubicBezTo>
                <a:cubicBezTo>
                  <a:pt x="4735" y="533"/>
                  <a:pt x="4701" y="457"/>
                  <a:pt x="4791" y="473"/>
                </a:cubicBezTo>
                <a:cubicBezTo>
                  <a:pt x="4903" y="463"/>
                  <a:pt x="4883" y="551"/>
                  <a:pt x="4938" y="582"/>
                </a:cubicBezTo>
                <a:cubicBezTo>
                  <a:pt x="5013" y="597"/>
                  <a:pt x="4977" y="545"/>
                  <a:pt x="4996" y="517"/>
                </a:cubicBezTo>
                <a:cubicBezTo>
                  <a:pt x="5014" y="491"/>
                  <a:pt x="5043" y="481"/>
                  <a:pt x="5055" y="451"/>
                </a:cubicBezTo>
                <a:cubicBezTo>
                  <a:pt x="5305" y="425"/>
                  <a:pt x="5374" y="535"/>
                  <a:pt x="5553" y="561"/>
                </a:cubicBezTo>
                <a:cubicBezTo>
                  <a:pt x="5596" y="551"/>
                  <a:pt x="5550" y="542"/>
                  <a:pt x="5553" y="517"/>
                </a:cubicBezTo>
                <a:cubicBezTo>
                  <a:pt x="5559" y="499"/>
                  <a:pt x="5583" y="495"/>
                  <a:pt x="5583" y="473"/>
                </a:cubicBezTo>
                <a:cubicBezTo>
                  <a:pt x="5683" y="463"/>
                  <a:pt x="5747" y="482"/>
                  <a:pt x="5817" y="495"/>
                </a:cubicBezTo>
                <a:cubicBezTo>
                  <a:pt x="5817" y="532"/>
                  <a:pt x="5817" y="568"/>
                  <a:pt x="5817" y="605"/>
                </a:cubicBezTo>
                <a:cubicBezTo>
                  <a:pt x="5844" y="596"/>
                  <a:pt x="5869" y="585"/>
                  <a:pt x="5876" y="561"/>
                </a:cubicBezTo>
                <a:cubicBezTo>
                  <a:pt x="5873" y="569"/>
                  <a:pt x="5831" y="548"/>
                  <a:pt x="5846" y="539"/>
                </a:cubicBezTo>
                <a:cubicBezTo>
                  <a:pt x="5864" y="528"/>
                  <a:pt x="5893" y="501"/>
                  <a:pt x="5934" y="451"/>
                </a:cubicBezTo>
                <a:cubicBezTo>
                  <a:pt x="6028" y="493"/>
                  <a:pt x="6057" y="445"/>
                  <a:pt x="6169" y="473"/>
                </a:cubicBezTo>
                <a:cubicBezTo>
                  <a:pt x="6168" y="509"/>
                  <a:pt x="6235" y="519"/>
                  <a:pt x="6257" y="539"/>
                </a:cubicBezTo>
                <a:cubicBezTo>
                  <a:pt x="6278" y="558"/>
                  <a:pt x="6277" y="597"/>
                  <a:pt x="6316" y="605"/>
                </a:cubicBezTo>
                <a:cubicBezTo>
                  <a:pt x="6393" y="624"/>
                  <a:pt x="6351" y="562"/>
                  <a:pt x="6374" y="539"/>
                </a:cubicBezTo>
                <a:cubicBezTo>
                  <a:pt x="6381" y="532"/>
                  <a:pt x="6425" y="546"/>
                  <a:pt x="6433" y="539"/>
                </a:cubicBezTo>
                <a:cubicBezTo>
                  <a:pt x="6453" y="521"/>
                  <a:pt x="6439" y="488"/>
                  <a:pt x="6462" y="473"/>
                </a:cubicBezTo>
                <a:cubicBezTo>
                  <a:pt x="6606" y="475"/>
                  <a:pt x="6780" y="454"/>
                  <a:pt x="6785" y="561"/>
                </a:cubicBezTo>
                <a:cubicBezTo>
                  <a:pt x="6852" y="554"/>
                  <a:pt x="6898" y="565"/>
                  <a:pt x="6931" y="582"/>
                </a:cubicBezTo>
                <a:cubicBezTo>
                  <a:pt x="7031" y="591"/>
                  <a:pt x="7048" y="528"/>
                  <a:pt x="7107" y="495"/>
                </a:cubicBezTo>
                <a:cubicBezTo>
                  <a:pt x="7127" y="483"/>
                  <a:pt x="7170" y="501"/>
                  <a:pt x="7166" y="473"/>
                </a:cubicBezTo>
                <a:cubicBezTo>
                  <a:pt x="7269" y="508"/>
                  <a:pt x="7399" y="441"/>
                  <a:pt x="7400" y="582"/>
                </a:cubicBezTo>
                <a:cubicBezTo>
                  <a:pt x="7517" y="570"/>
                  <a:pt x="7488" y="570"/>
                  <a:pt x="7605" y="582"/>
                </a:cubicBezTo>
                <a:cubicBezTo>
                  <a:pt x="7650" y="582"/>
                  <a:pt x="7607" y="557"/>
                  <a:pt x="7605" y="561"/>
                </a:cubicBezTo>
                <a:cubicBezTo>
                  <a:pt x="7617" y="538"/>
                  <a:pt x="7660" y="545"/>
                  <a:pt x="7664" y="517"/>
                </a:cubicBezTo>
                <a:cubicBezTo>
                  <a:pt x="7683" y="517"/>
                  <a:pt x="7703" y="517"/>
                  <a:pt x="7722" y="517"/>
                </a:cubicBezTo>
                <a:cubicBezTo>
                  <a:pt x="7772" y="509"/>
                  <a:pt x="7778" y="535"/>
                  <a:pt x="7781" y="561"/>
                </a:cubicBezTo>
                <a:cubicBezTo>
                  <a:pt x="7867" y="551"/>
                  <a:pt x="7906" y="501"/>
                  <a:pt x="7986" y="495"/>
                </a:cubicBezTo>
                <a:cubicBezTo>
                  <a:pt x="8052" y="490"/>
                  <a:pt x="8128" y="539"/>
                  <a:pt x="8221" y="517"/>
                </a:cubicBezTo>
                <a:cubicBezTo>
                  <a:pt x="8250" y="546"/>
                  <a:pt x="8249" y="597"/>
                  <a:pt x="8279" y="627"/>
                </a:cubicBezTo>
                <a:cubicBezTo>
                  <a:pt x="8311" y="621"/>
                  <a:pt x="8299" y="583"/>
                  <a:pt x="8338" y="582"/>
                </a:cubicBezTo>
                <a:cubicBezTo>
                  <a:pt x="8442" y="573"/>
                  <a:pt x="8494" y="524"/>
                  <a:pt x="8631" y="539"/>
                </a:cubicBezTo>
                <a:cubicBezTo>
                  <a:pt x="8619" y="581"/>
                  <a:pt x="8547" y="579"/>
                  <a:pt x="8572" y="649"/>
                </a:cubicBezTo>
                <a:cubicBezTo>
                  <a:pt x="8721" y="657"/>
                  <a:pt x="8739" y="569"/>
                  <a:pt x="8806" y="517"/>
                </a:cubicBezTo>
                <a:cubicBezTo>
                  <a:pt x="8942" y="518"/>
                  <a:pt x="9093" y="508"/>
                  <a:pt x="9188" y="539"/>
                </a:cubicBezTo>
                <a:cubicBezTo>
                  <a:pt x="9107" y="597"/>
                  <a:pt x="9211" y="595"/>
                  <a:pt x="9246" y="627"/>
                </a:cubicBezTo>
                <a:cubicBezTo>
                  <a:pt x="9319" y="630"/>
                  <a:pt x="9338" y="593"/>
                  <a:pt x="9364" y="561"/>
                </a:cubicBezTo>
                <a:cubicBezTo>
                  <a:pt x="9405" y="563"/>
                  <a:pt x="9447" y="565"/>
                  <a:pt x="9452" y="539"/>
                </a:cubicBezTo>
                <a:cubicBezTo>
                  <a:pt x="9569" y="539"/>
                  <a:pt x="9686" y="539"/>
                  <a:pt x="9804" y="539"/>
                </a:cubicBezTo>
                <a:cubicBezTo>
                  <a:pt x="9844" y="567"/>
                  <a:pt x="9821" y="642"/>
                  <a:pt x="9862" y="671"/>
                </a:cubicBezTo>
                <a:cubicBezTo>
                  <a:pt x="9918" y="673"/>
                  <a:pt x="9897" y="627"/>
                  <a:pt x="9921" y="605"/>
                </a:cubicBezTo>
                <a:cubicBezTo>
                  <a:pt x="9928" y="597"/>
                  <a:pt x="9970" y="612"/>
                  <a:pt x="9979" y="605"/>
                </a:cubicBezTo>
                <a:cubicBezTo>
                  <a:pt x="9989" y="597"/>
                  <a:pt x="9970" y="567"/>
                  <a:pt x="9979" y="561"/>
                </a:cubicBezTo>
                <a:cubicBezTo>
                  <a:pt x="9996" y="550"/>
                  <a:pt x="10046" y="567"/>
                  <a:pt x="10038" y="539"/>
                </a:cubicBezTo>
                <a:cubicBezTo>
                  <a:pt x="10373" y="543"/>
                  <a:pt x="10566" y="558"/>
                  <a:pt x="10888" y="539"/>
                </a:cubicBezTo>
                <a:cubicBezTo>
                  <a:pt x="10907" y="562"/>
                  <a:pt x="10955" y="562"/>
                  <a:pt x="10947" y="605"/>
                </a:cubicBezTo>
                <a:cubicBezTo>
                  <a:pt x="11105" y="532"/>
                  <a:pt x="11431" y="563"/>
                  <a:pt x="11562" y="582"/>
                </a:cubicBezTo>
                <a:cubicBezTo>
                  <a:pt x="11562" y="612"/>
                  <a:pt x="11562" y="642"/>
                  <a:pt x="11562" y="671"/>
                </a:cubicBezTo>
                <a:cubicBezTo>
                  <a:pt x="11644" y="674"/>
                  <a:pt x="11636" y="609"/>
                  <a:pt x="11679" y="582"/>
                </a:cubicBezTo>
                <a:cubicBezTo>
                  <a:pt x="11713" y="587"/>
                  <a:pt x="11731" y="578"/>
                  <a:pt x="11738" y="561"/>
                </a:cubicBezTo>
                <a:cubicBezTo>
                  <a:pt x="11918" y="558"/>
                  <a:pt x="12097" y="555"/>
                  <a:pt x="12178" y="627"/>
                </a:cubicBezTo>
                <a:cubicBezTo>
                  <a:pt x="12226" y="649"/>
                  <a:pt x="12245" y="588"/>
                  <a:pt x="12294" y="582"/>
                </a:cubicBezTo>
                <a:cubicBezTo>
                  <a:pt x="12342" y="578"/>
                  <a:pt x="12393" y="608"/>
                  <a:pt x="12441" y="605"/>
                </a:cubicBezTo>
                <a:cubicBezTo>
                  <a:pt x="12539" y="599"/>
                  <a:pt x="12586" y="550"/>
                  <a:pt x="12734" y="561"/>
                </a:cubicBezTo>
                <a:cubicBezTo>
                  <a:pt x="12787" y="565"/>
                  <a:pt x="12903" y="579"/>
                  <a:pt x="12910" y="582"/>
                </a:cubicBezTo>
                <a:cubicBezTo>
                  <a:pt x="12918" y="587"/>
                  <a:pt x="12902" y="621"/>
                  <a:pt x="12910" y="627"/>
                </a:cubicBezTo>
                <a:cubicBezTo>
                  <a:pt x="12928" y="638"/>
                  <a:pt x="12975" y="620"/>
                  <a:pt x="12969" y="649"/>
                </a:cubicBezTo>
                <a:cubicBezTo>
                  <a:pt x="13005" y="650"/>
                  <a:pt x="13008" y="615"/>
                  <a:pt x="13027" y="605"/>
                </a:cubicBezTo>
                <a:cubicBezTo>
                  <a:pt x="13038" y="599"/>
                  <a:pt x="13078" y="612"/>
                  <a:pt x="13087" y="605"/>
                </a:cubicBezTo>
                <a:cubicBezTo>
                  <a:pt x="13117" y="577"/>
                  <a:pt x="13136" y="596"/>
                  <a:pt x="13233" y="582"/>
                </a:cubicBezTo>
                <a:cubicBezTo>
                  <a:pt x="13261" y="579"/>
                  <a:pt x="13276" y="562"/>
                  <a:pt x="13320" y="561"/>
                </a:cubicBezTo>
                <a:cubicBezTo>
                  <a:pt x="13312" y="562"/>
                  <a:pt x="13335" y="582"/>
                  <a:pt x="13350" y="582"/>
                </a:cubicBezTo>
                <a:cubicBezTo>
                  <a:pt x="13379" y="584"/>
                  <a:pt x="13409" y="581"/>
                  <a:pt x="13438" y="582"/>
                </a:cubicBezTo>
                <a:cubicBezTo>
                  <a:pt x="13442" y="583"/>
                  <a:pt x="13440" y="609"/>
                  <a:pt x="13467" y="605"/>
                </a:cubicBezTo>
                <a:cubicBezTo>
                  <a:pt x="13474" y="603"/>
                  <a:pt x="13467" y="578"/>
                  <a:pt x="13496" y="582"/>
                </a:cubicBezTo>
                <a:cubicBezTo>
                  <a:pt x="13494" y="582"/>
                  <a:pt x="13511" y="602"/>
                  <a:pt x="13526" y="605"/>
                </a:cubicBezTo>
                <a:cubicBezTo>
                  <a:pt x="13576" y="614"/>
                  <a:pt x="13606" y="609"/>
                  <a:pt x="13672" y="627"/>
                </a:cubicBezTo>
                <a:cubicBezTo>
                  <a:pt x="13690" y="697"/>
                  <a:pt x="13618" y="695"/>
                  <a:pt x="13672" y="737"/>
                </a:cubicBezTo>
                <a:cubicBezTo>
                  <a:pt x="13763" y="732"/>
                  <a:pt x="13764" y="659"/>
                  <a:pt x="13790" y="605"/>
                </a:cubicBezTo>
                <a:cubicBezTo>
                  <a:pt x="14116" y="555"/>
                  <a:pt x="14409" y="659"/>
                  <a:pt x="14668" y="582"/>
                </a:cubicBezTo>
                <a:cubicBezTo>
                  <a:pt x="14738" y="582"/>
                  <a:pt x="14755" y="620"/>
                  <a:pt x="14845" y="605"/>
                </a:cubicBezTo>
                <a:cubicBezTo>
                  <a:pt x="14845" y="627"/>
                  <a:pt x="14845" y="649"/>
                  <a:pt x="14845" y="671"/>
                </a:cubicBezTo>
                <a:cubicBezTo>
                  <a:pt x="14923" y="675"/>
                  <a:pt x="14890" y="636"/>
                  <a:pt x="14962" y="671"/>
                </a:cubicBezTo>
                <a:cubicBezTo>
                  <a:pt x="14981" y="680"/>
                  <a:pt x="15073" y="687"/>
                  <a:pt x="15108" y="715"/>
                </a:cubicBezTo>
                <a:cubicBezTo>
                  <a:pt x="15143" y="711"/>
                  <a:pt x="15133" y="675"/>
                  <a:pt x="15138" y="649"/>
                </a:cubicBezTo>
                <a:cubicBezTo>
                  <a:pt x="15192" y="645"/>
                  <a:pt x="15236" y="635"/>
                  <a:pt x="15255" y="605"/>
                </a:cubicBezTo>
                <a:cubicBezTo>
                  <a:pt x="15398" y="583"/>
                  <a:pt x="15546" y="627"/>
                  <a:pt x="15665" y="649"/>
                </a:cubicBezTo>
                <a:cubicBezTo>
                  <a:pt x="15711" y="657"/>
                  <a:pt x="15803" y="654"/>
                  <a:pt x="15783" y="715"/>
                </a:cubicBezTo>
                <a:cubicBezTo>
                  <a:pt x="15819" y="705"/>
                  <a:pt x="15843" y="687"/>
                  <a:pt x="15841" y="649"/>
                </a:cubicBezTo>
                <a:cubicBezTo>
                  <a:pt x="15992" y="630"/>
                  <a:pt x="16155" y="620"/>
                  <a:pt x="16340" y="627"/>
                </a:cubicBezTo>
                <a:cubicBezTo>
                  <a:pt x="16352" y="669"/>
                  <a:pt x="16423" y="666"/>
                  <a:pt x="16398" y="737"/>
                </a:cubicBezTo>
                <a:cubicBezTo>
                  <a:pt x="16480" y="696"/>
                  <a:pt x="16556" y="650"/>
                  <a:pt x="16662" y="627"/>
                </a:cubicBezTo>
                <a:cubicBezTo>
                  <a:pt x="16758" y="634"/>
                  <a:pt x="16873" y="656"/>
                  <a:pt x="16955" y="671"/>
                </a:cubicBezTo>
                <a:cubicBezTo>
                  <a:pt x="16970" y="674"/>
                  <a:pt x="17000" y="665"/>
                  <a:pt x="17013" y="671"/>
                </a:cubicBezTo>
                <a:cubicBezTo>
                  <a:pt x="17018" y="672"/>
                  <a:pt x="17043" y="715"/>
                  <a:pt x="17043" y="715"/>
                </a:cubicBezTo>
                <a:cubicBezTo>
                  <a:pt x="17101" y="719"/>
                  <a:pt x="17102" y="642"/>
                  <a:pt x="17160" y="671"/>
                </a:cubicBezTo>
                <a:cubicBezTo>
                  <a:pt x="17175" y="689"/>
                  <a:pt x="17190" y="707"/>
                  <a:pt x="17189" y="737"/>
                </a:cubicBezTo>
                <a:cubicBezTo>
                  <a:pt x="17263" y="741"/>
                  <a:pt x="17282" y="703"/>
                  <a:pt x="17307" y="671"/>
                </a:cubicBezTo>
                <a:cubicBezTo>
                  <a:pt x="17348" y="672"/>
                  <a:pt x="17389" y="675"/>
                  <a:pt x="17394" y="649"/>
                </a:cubicBezTo>
                <a:cubicBezTo>
                  <a:pt x="17568" y="636"/>
                  <a:pt x="17678" y="671"/>
                  <a:pt x="17805" y="693"/>
                </a:cubicBezTo>
                <a:cubicBezTo>
                  <a:pt x="17761" y="750"/>
                  <a:pt x="17856" y="763"/>
                  <a:pt x="17863" y="781"/>
                </a:cubicBezTo>
                <a:cubicBezTo>
                  <a:pt x="17875" y="806"/>
                  <a:pt x="17836" y="795"/>
                  <a:pt x="17834" y="803"/>
                </a:cubicBezTo>
                <a:cubicBezTo>
                  <a:pt x="17829" y="824"/>
                  <a:pt x="17864" y="824"/>
                  <a:pt x="17863" y="825"/>
                </a:cubicBezTo>
                <a:cubicBezTo>
                  <a:pt x="17858" y="863"/>
                  <a:pt x="17824" y="872"/>
                  <a:pt x="17805" y="935"/>
                </a:cubicBezTo>
                <a:cubicBezTo>
                  <a:pt x="17881" y="948"/>
                  <a:pt x="17910" y="926"/>
                  <a:pt x="17893" y="869"/>
                </a:cubicBezTo>
                <a:cubicBezTo>
                  <a:pt x="17904" y="783"/>
                  <a:pt x="17914" y="801"/>
                  <a:pt x="17952" y="715"/>
                </a:cubicBezTo>
                <a:cubicBezTo>
                  <a:pt x="18036" y="707"/>
                  <a:pt x="18153" y="680"/>
                  <a:pt x="18303" y="693"/>
                </a:cubicBezTo>
                <a:cubicBezTo>
                  <a:pt x="18372" y="699"/>
                  <a:pt x="18440" y="731"/>
                  <a:pt x="18508" y="737"/>
                </a:cubicBezTo>
                <a:cubicBezTo>
                  <a:pt x="18557" y="741"/>
                  <a:pt x="18558" y="716"/>
                  <a:pt x="18596" y="715"/>
                </a:cubicBezTo>
                <a:cubicBezTo>
                  <a:pt x="18655" y="714"/>
                  <a:pt x="18663" y="722"/>
                  <a:pt x="18743" y="737"/>
                </a:cubicBezTo>
                <a:cubicBezTo>
                  <a:pt x="18750" y="738"/>
                  <a:pt x="18862" y="759"/>
                  <a:pt x="18889" y="781"/>
                </a:cubicBezTo>
                <a:cubicBezTo>
                  <a:pt x="18993" y="759"/>
                  <a:pt x="19061" y="684"/>
                  <a:pt x="19183" y="671"/>
                </a:cubicBezTo>
                <a:cubicBezTo>
                  <a:pt x="19237" y="665"/>
                  <a:pt x="19276" y="689"/>
                  <a:pt x="19329" y="693"/>
                </a:cubicBezTo>
                <a:cubicBezTo>
                  <a:pt x="19452" y="704"/>
                  <a:pt x="19589" y="691"/>
                  <a:pt x="19709" y="715"/>
                </a:cubicBezTo>
                <a:cubicBezTo>
                  <a:pt x="19755" y="770"/>
                  <a:pt x="19771" y="846"/>
                  <a:pt x="19857" y="869"/>
                </a:cubicBezTo>
                <a:cubicBezTo>
                  <a:pt x="19974" y="876"/>
                  <a:pt x="19934" y="765"/>
                  <a:pt x="20003" y="737"/>
                </a:cubicBezTo>
                <a:cubicBezTo>
                  <a:pt x="20095" y="726"/>
                  <a:pt x="20107" y="777"/>
                  <a:pt x="20209" y="759"/>
                </a:cubicBezTo>
                <a:cubicBezTo>
                  <a:pt x="20299" y="776"/>
                  <a:pt x="20265" y="699"/>
                  <a:pt x="20355" y="715"/>
                </a:cubicBezTo>
                <a:cubicBezTo>
                  <a:pt x="20446" y="704"/>
                  <a:pt x="20438" y="770"/>
                  <a:pt x="20472" y="803"/>
                </a:cubicBezTo>
                <a:cubicBezTo>
                  <a:pt x="20530" y="803"/>
                  <a:pt x="20589" y="803"/>
                  <a:pt x="20648" y="803"/>
                </a:cubicBezTo>
                <a:cubicBezTo>
                  <a:pt x="20625" y="755"/>
                  <a:pt x="20466" y="807"/>
                  <a:pt x="20502" y="715"/>
                </a:cubicBezTo>
                <a:cubicBezTo>
                  <a:pt x="20559" y="690"/>
                  <a:pt x="20600" y="740"/>
                  <a:pt x="20648" y="737"/>
                </a:cubicBezTo>
                <a:cubicBezTo>
                  <a:pt x="20704" y="734"/>
                  <a:pt x="20741" y="701"/>
                  <a:pt x="20794" y="693"/>
                </a:cubicBezTo>
                <a:cubicBezTo>
                  <a:pt x="20903" y="677"/>
                  <a:pt x="21009" y="705"/>
                  <a:pt x="21146" y="693"/>
                </a:cubicBezTo>
                <a:cubicBezTo>
                  <a:pt x="21175" y="722"/>
                  <a:pt x="21226" y="736"/>
                  <a:pt x="21234" y="781"/>
                </a:cubicBezTo>
                <a:cubicBezTo>
                  <a:pt x="21307" y="785"/>
                  <a:pt x="21326" y="747"/>
                  <a:pt x="21352" y="715"/>
                </a:cubicBezTo>
                <a:cubicBezTo>
                  <a:pt x="21377" y="731"/>
                  <a:pt x="21418" y="740"/>
                  <a:pt x="21468" y="737"/>
                </a:cubicBezTo>
                <a:cubicBezTo>
                  <a:pt x="21513" y="735"/>
                  <a:pt x="21521" y="714"/>
                  <a:pt x="21557" y="715"/>
                </a:cubicBezTo>
                <a:cubicBezTo>
                  <a:pt x="21586" y="715"/>
                  <a:pt x="21709" y="758"/>
                  <a:pt x="21732" y="737"/>
                </a:cubicBezTo>
                <a:cubicBezTo>
                  <a:pt x="21762" y="710"/>
                  <a:pt x="21745" y="738"/>
                  <a:pt x="21791" y="737"/>
                </a:cubicBezTo>
                <a:cubicBezTo>
                  <a:pt x="21860" y="734"/>
                  <a:pt x="21926" y="700"/>
                  <a:pt x="21996" y="693"/>
                </a:cubicBezTo>
                <a:cubicBezTo>
                  <a:pt x="22055" y="687"/>
                  <a:pt x="22135" y="692"/>
                  <a:pt x="22201" y="693"/>
                </a:cubicBezTo>
                <a:cubicBezTo>
                  <a:pt x="22299" y="695"/>
                  <a:pt x="22349" y="752"/>
                  <a:pt x="22495" y="737"/>
                </a:cubicBezTo>
                <a:cubicBezTo>
                  <a:pt x="22613" y="725"/>
                  <a:pt x="22832" y="711"/>
                  <a:pt x="23022" y="737"/>
                </a:cubicBezTo>
                <a:cubicBezTo>
                  <a:pt x="23087" y="828"/>
                  <a:pt x="23128" y="936"/>
                  <a:pt x="23286" y="957"/>
                </a:cubicBezTo>
                <a:cubicBezTo>
                  <a:pt x="23291" y="1029"/>
                  <a:pt x="23217" y="1063"/>
                  <a:pt x="23345" y="1067"/>
                </a:cubicBezTo>
                <a:cubicBezTo>
                  <a:pt x="23389" y="1067"/>
                  <a:pt x="23409" y="904"/>
                  <a:pt x="23315" y="935"/>
                </a:cubicBezTo>
                <a:cubicBezTo>
                  <a:pt x="23359" y="884"/>
                  <a:pt x="23305" y="840"/>
                  <a:pt x="23345" y="825"/>
                </a:cubicBezTo>
                <a:cubicBezTo>
                  <a:pt x="23350" y="777"/>
                  <a:pt x="23240" y="815"/>
                  <a:pt x="23198" y="803"/>
                </a:cubicBezTo>
                <a:cubicBezTo>
                  <a:pt x="23198" y="774"/>
                  <a:pt x="23198" y="744"/>
                  <a:pt x="23198" y="715"/>
                </a:cubicBezTo>
                <a:cubicBezTo>
                  <a:pt x="23400" y="735"/>
                  <a:pt x="23479" y="662"/>
                  <a:pt x="23667" y="671"/>
                </a:cubicBezTo>
                <a:cubicBezTo>
                  <a:pt x="23728" y="711"/>
                  <a:pt x="23661" y="798"/>
                  <a:pt x="23725" y="848"/>
                </a:cubicBezTo>
                <a:cubicBezTo>
                  <a:pt x="23791" y="897"/>
                  <a:pt x="23706" y="862"/>
                  <a:pt x="23697" y="935"/>
                </a:cubicBezTo>
                <a:cubicBezTo>
                  <a:pt x="23689" y="981"/>
                  <a:pt x="23770" y="1024"/>
                  <a:pt x="23697" y="1067"/>
                </a:cubicBezTo>
                <a:cubicBezTo>
                  <a:pt x="23684" y="1075"/>
                  <a:pt x="23617" y="1140"/>
                  <a:pt x="23725" y="1133"/>
                </a:cubicBezTo>
                <a:cubicBezTo>
                  <a:pt x="23716" y="1163"/>
                  <a:pt x="23652" y="1152"/>
                  <a:pt x="23608" y="1155"/>
                </a:cubicBezTo>
                <a:cubicBezTo>
                  <a:pt x="23626" y="1234"/>
                  <a:pt x="23805" y="1192"/>
                  <a:pt x="23872" y="1177"/>
                </a:cubicBezTo>
                <a:cubicBezTo>
                  <a:pt x="23832" y="1164"/>
                  <a:pt x="23868" y="1092"/>
                  <a:pt x="23814" y="1089"/>
                </a:cubicBezTo>
                <a:cubicBezTo>
                  <a:pt x="23798" y="1058"/>
                  <a:pt x="23928" y="1035"/>
                  <a:pt x="23843" y="1023"/>
                </a:cubicBezTo>
                <a:cubicBezTo>
                  <a:pt x="23886" y="990"/>
                  <a:pt x="23896" y="930"/>
                  <a:pt x="23960" y="914"/>
                </a:cubicBezTo>
                <a:cubicBezTo>
                  <a:pt x="23894" y="866"/>
                  <a:pt x="23984" y="838"/>
                  <a:pt x="23960" y="759"/>
                </a:cubicBezTo>
                <a:cubicBezTo>
                  <a:pt x="24054" y="749"/>
                  <a:pt x="24064" y="675"/>
                  <a:pt x="24165" y="671"/>
                </a:cubicBezTo>
                <a:cubicBezTo>
                  <a:pt x="24170" y="771"/>
                  <a:pt x="24190" y="758"/>
                  <a:pt x="24165" y="848"/>
                </a:cubicBezTo>
                <a:cubicBezTo>
                  <a:pt x="24243" y="854"/>
                  <a:pt x="24261" y="816"/>
                  <a:pt x="24254" y="759"/>
                </a:cubicBezTo>
                <a:cubicBezTo>
                  <a:pt x="24323" y="819"/>
                  <a:pt x="24382" y="760"/>
                  <a:pt x="24458" y="825"/>
                </a:cubicBezTo>
                <a:cubicBezTo>
                  <a:pt x="24502" y="827"/>
                  <a:pt x="24469" y="778"/>
                  <a:pt x="24487" y="759"/>
                </a:cubicBezTo>
                <a:cubicBezTo>
                  <a:pt x="24521" y="723"/>
                  <a:pt x="24632" y="731"/>
                  <a:pt x="24634" y="671"/>
                </a:cubicBezTo>
                <a:cubicBezTo>
                  <a:pt x="24794" y="666"/>
                  <a:pt x="24986" y="686"/>
                  <a:pt x="25103" y="649"/>
                </a:cubicBezTo>
                <a:cubicBezTo>
                  <a:pt x="25115" y="698"/>
                  <a:pt x="25264" y="645"/>
                  <a:pt x="25249" y="715"/>
                </a:cubicBezTo>
                <a:cubicBezTo>
                  <a:pt x="25325" y="683"/>
                  <a:pt x="25456" y="694"/>
                  <a:pt x="25513" y="649"/>
                </a:cubicBezTo>
                <a:cubicBezTo>
                  <a:pt x="25584" y="639"/>
                  <a:pt x="25577" y="689"/>
                  <a:pt x="25660" y="671"/>
                </a:cubicBezTo>
                <a:cubicBezTo>
                  <a:pt x="25736" y="770"/>
                  <a:pt x="25488" y="794"/>
                  <a:pt x="25631" y="803"/>
                </a:cubicBezTo>
                <a:cubicBezTo>
                  <a:pt x="25615" y="834"/>
                  <a:pt x="25483" y="841"/>
                  <a:pt x="25455" y="825"/>
                </a:cubicBezTo>
                <a:cubicBezTo>
                  <a:pt x="25454" y="825"/>
                  <a:pt x="25504" y="771"/>
                  <a:pt x="25455" y="781"/>
                </a:cubicBezTo>
                <a:cubicBezTo>
                  <a:pt x="25367" y="795"/>
                  <a:pt x="25483" y="828"/>
                  <a:pt x="25455" y="869"/>
                </a:cubicBezTo>
                <a:cubicBezTo>
                  <a:pt x="25429" y="879"/>
                  <a:pt x="25403" y="888"/>
                  <a:pt x="25396" y="914"/>
                </a:cubicBezTo>
                <a:cubicBezTo>
                  <a:pt x="25416" y="978"/>
                  <a:pt x="25488" y="873"/>
                  <a:pt x="25543" y="935"/>
                </a:cubicBezTo>
                <a:cubicBezTo>
                  <a:pt x="25626" y="867"/>
                  <a:pt x="25764" y="972"/>
                  <a:pt x="25836" y="914"/>
                </a:cubicBezTo>
                <a:cubicBezTo>
                  <a:pt x="25856" y="854"/>
                  <a:pt x="25775" y="870"/>
                  <a:pt x="25747" y="848"/>
                </a:cubicBezTo>
                <a:cubicBezTo>
                  <a:pt x="25747" y="795"/>
                  <a:pt x="25747" y="744"/>
                  <a:pt x="25747" y="693"/>
                </a:cubicBezTo>
                <a:cubicBezTo>
                  <a:pt x="25778" y="671"/>
                  <a:pt x="25807" y="650"/>
                  <a:pt x="25836" y="627"/>
                </a:cubicBezTo>
                <a:cubicBezTo>
                  <a:pt x="25928" y="616"/>
                  <a:pt x="25939" y="666"/>
                  <a:pt x="26041" y="649"/>
                </a:cubicBezTo>
                <a:cubicBezTo>
                  <a:pt x="26054" y="690"/>
                  <a:pt x="26124" y="689"/>
                  <a:pt x="26099" y="759"/>
                </a:cubicBezTo>
                <a:cubicBezTo>
                  <a:pt x="26184" y="753"/>
                  <a:pt x="26158" y="732"/>
                  <a:pt x="26246" y="715"/>
                </a:cubicBezTo>
                <a:cubicBezTo>
                  <a:pt x="26325" y="701"/>
                  <a:pt x="26593" y="641"/>
                  <a:pt x="26656" y="759"/>
                </a:cubicBezTo>
                <a:cubicBezTo>
                  <a:pt x="26711" y="734"/>
                  <a:pt x="26798" y="732"/>
                  <a:pt x="26774" y="649"/>
                </a:cubicBezTo>
                <a:cubicBezTo>
                  <a:pt x="26798" y="635"/>
                  <a:pt x="26872" y="644"/>
                  <a:pt x="26891" y="627"/>
                </a:cubicBezTo>
                <a:cubicBezTo>
                  <a:pt x="26938" y="584"/>
                  <a:pt x="27199" y="612"/>
                  <a:pt x="27272" y="671"/>
                </a:cubicBezTo>
                <a:cubicBezTo>
                  <a:pt x="27332" y="694"/>
                  <a:pt x="27313" y="633"/>
                  <a:pt x="27330" y="627"/>
                </a:cubicBezTo>
                <a:cubicBezTo>
                  <a:pt x="27374" y="609"/>
                  <a:pt x="27451" y="632"/>
                  <a:pt x="27506" y="605"/>
                </a:cubicBezTo>
                <a:cubicBezTo>
                  <a:pt x="27658" y="617"/>
                  <a:pt x="27757" y="666"/>
                  <a:pt x="27946" y="649"/>
                </a:cubicBezTo>
                <a:cubicBezTo>
                  <a:pt x="27948" y="731"/>
                  <a:pt x="27917" y="788"/>
                  <a:pt x="27888" y="848"/>
                </a:cubicBezTo>
                <a:cubicBezTo>
                  <a:pt x="27931" y="833"/>
                  <a:pt x="27942" y="878"/>
                  <a:pt x="27975" y="869"/>
                </a:cubicBezTo>
                <a:cubicBezTo>
                  <a:pt x="27981" y="867"/>
                  <a:pt x="28004" y="825"/>
                  <a:pt x="28005" y="825"/>
                </a:cubicBezTo>
                <a:cubicBezTo>
                  <a:pt x="28047" y="824"/>
                  <a:pt x="28068" y="869"/>
                  <a:pt x="28151" y="848"/>
                </a:cubicBezTo>
                <a:cubicBezTo>
                  <a:pt x="28185" y="777"/>
                  <a:pt x="28106" y="794"/>
                  <a:pt x="28092" y="759"/>
                </a:cubicBezTo>
                <a:cubicBezTo>
                  <a:pt x="28046" y="753"/>
                  <a:pt x="28042" y="780"/>
                  <a:pt x="28005" y="781"/>
                </a:cubicBezTo>
                <a:cubicBezTo>
                  <a:pt x="28009" y="755"/>
                  <a:pt x="27998" y="741"/>
                  <a:pt x="27975" y="737"/>
                </a:cubicBezTo>
                <a:cubicBezTo>
                  <a:pt x="27980" y="710"/>
                  <a:pt x="28029" y="720"/>
                  <a:pt x="28064" y="715"/>
                </a:cubicBezTo>
                <a:cubicBezTo>
                  <a:pt x="28118" y="705"/>
                  <a:pt x="28199" y="671"/>
                  <a:pt x="28269" y="715"/>
                </a:cubicBezTo>
                <a:cubicBezTo>
                  <a:pt x="28241" y="662"/>
                  <a:pt x="28151" y="657"/>
                  <a:pt x="28064" y="649"/>
                </a:cubicBezTo>
                <a:cubicBezTo>
                  <a:pt x="28043" y="585"/>
                  <a:pt x="28205" y="659"/>
                  <a:pt x="28239" y="627"/>
                </a:cubicBezTo>
                <a:cubicBezTo>
                  <a:pt x="28259" y="609"/>
                  <a:pt x="28260" y="587"/>
                  <a:pt x="28298" y="582"/>
                </a:cubicBezTo>
                <a:cubicBezTo>
                  <a:pt x="28467" y="563"/>
                  <a:pt x="28691" y="597"/>
                  <a:pt x="28884" y="582"/>
                </a:cubicBezTo>
                <a:cubicBezTo>
                  <a:pt x="28884" y="642"/>
                  <a:pt x="28884" y="701"/>
                  <a:pt x="28884" y="759"/>
                </a:cubicBezTo>
                <a:cubicBezTo>
                  <a:pt x="28845" y="759"/>
                  <a:pt x="28806" y="759"/>
                  <a:pt x="28767" y="759"/>
                </a:cubicBezTo>
                <a:cubicBezTo>
                  <a:pt x="28768" y="738"/>
                  <a:pt x="28802" y="742"/>
                  <a:pt x="28825" y="737"/>
                </a:cubicBezTo>
                <a:cubicBezTo>
                  <a:pt x="28819" y="698"/>
                  <a:pt x="28775" y="687"/>
                  <a:pt x="28708" y="693"/>
                </a:cubicBezTo>
                <a:cubicBezTo>
                  <a:pt x="28666" y="698"/>
                  <a:pt x="28698" y="759"/>
                  <a:pt x="28650" y="759"/>
                </a:cubicBezTo>
                <a:cubicBezTo>
                  <a:pt x="28600" y="767"/>
                  <a:pt x="28594" y="741"/>
                  <a:pt x="28591" y="715"/>
                </a:cubicBezTo>
                <a:cubicBezTo>
                  <a:pt x="28545" y="713"/>
                  <a:pt x="28479" y="726"/>
                  <a:pt x="28474" y="693"/>
                </a:cubicBezTo>
                <a:cubicBezTo>
                  <a:pt x="28379" y="717"/>
                  <a:pt x="28305" y="756"/>
                  <a:pt x="28210" y="781"/>
                </a:cubicBezTo>
                <a:cubicBezTo>
                  <a:pt x="28229" y="803"/>
                  <a:pt x="28278" y="804"/>
                  <a:pt x="28269" y="848"/>
                </a:cubicBezTo>
                <a:cubicBezTo>
                  <a:pt x="28385" y="869"/>
                  <a:pt x="28357" y="782"/>
                  <a:pt x="28474" y="803"/>
                </a:cubicBezTo>
                <a:cubicBezTo>
                  <a:pt x="28439" y="774"/>
                  <a:pt x="28462" y="768"/>
                  <a:pt x="28474" y="737"/>
                </a:cubicBezTo>
                <a:cubicBezTo>
                  <a:pt x="28528" y="741"/>
                  <a:pt x="28492" y="812"/>
                  <a:pt x="28532" y="825"/>
                </a:cubicBezTo>
                <a:cubicBezTo>
                  <a:pt x="28585" y="822"/>
                  <a:pt x="28594" y="852"/>
                  <a:pt x="28650" y="848"/>
                </a:cubicBezTo>
                <a:cubicBezTo>
                  <a:pt x="28693" y="837"/>
                  <a:pt x="28638" y="819"/>
                  <a:pt x="28650" y="781"/>
                </a:cubicBezTo>
                <a:cubicBezTo>
                  <a:pt x="28702" y="801"/>
                  <a:pt x="28687" y="870"/>
                  <a:pt x="28796" y="848"/>
                </a:cubicBezTo>
                <a:cubicBezTo>
                  <a:pt x="28825" y="950"/>
                  <a:pt x="28663" y="815"/>
                  <a:pt x="28591" y="869"/>
                </a:cubicBezTo>
                <a:cubicBezTo>
                  <a:pt x="28550" y="900"/>
                  <a:pt x="28579" y="870"/>
                  <a:pt x="28503" y="848"/>
                </a:cubicBezTo>
                <a:cubicBezTo>
                  <a:pt x="28470" y="851"/>
                  <a:pt x="28486" y="869"/>
                  <a:pt x="28503" y="869"/>
                </a:cubicBezTo>
                <a:cubicBezTo>
                  <a:pt x="28432" y="953"/>
                  <a:pt x="28224" y="795"/>
                  <a:pt x="28239" y="935"/>
                </a:cubicBezTo>
                <a:cubicBezTo>
                  <a:pt x="28313" y="1053"/>
                  <a:pt x="28426" y="822"/>
                  <a:pt x="28474" y="980"/>
                </a:cubicBezTo>
                <a:cubicBezTo>
                  <a:pt x="28581" y="972"/>
                  <a:pt x="28636" y="925"/>
                  <a:pt x="28738" y="914"/>
                </a:cubicBezTo>
                <a:cubicBezTo>
                  <a:pt x="28711" y="984"/>
                  <a:pt x="28833" y="944"/>
                  <a:pt x="28855" y="980"/>
                </a:cubicBezTo>
                <a:cubicBezTo>
                  <a:pt x="28892" y="974"/>
                  <a:pt x="28884" y="936"/>
                  <a:pt x="28855" y="935"/>
                </a:cubicBezTo>
                <a:cubicBezTo>
                  <a:pt x="28866" y="876"/>
                  <a:pt x="28987" y="944"/>
                  <a:pt x="28914" y="980"/>
                </a:cubicBezTo>
                <a:cubicBezTo>
                  <a:pt x="28909" y="1028"/>
                  <a:pt x="29017" y="989"/>
                  <a:pt x="29060" y="1000"/>
                </a:cubicBezTo>
                <a:cubicBezTo>
                  <a:pt x="29035" y="1080"/>
                  <a:pt x="28988" y="1004"/>
                  <a:pt x="28884" y="1023"/>
                </a:cubicBezTo>
                <a:cubicBezTo>
                  <a:pt x="28856" y="1102"/>
                  <a:pt x="28999" y="1055"/>
                  <a:pt x="29060" y="1067"/>
                </a:cubicBezTo>
                <a:cubicBezTo>
                  <a:pt x="29033" y="1065"/>
                  <a:pt x="29043" y="1129"/>
                  <a:pt x="29030" y="1133"/>
                </a:cubicBezTo>
                <a:cubicBezTo>
                  <a:pt x="29012" y="1138"/>
                  <a:pt x="28966" y="1090"/>
                  <a:pt x="28971" y="1089"/>
                </a:cubicBezTo>
                <a:cubicBezTo>
                  <a:pt x="28931" y="1102"/>
                  <a:pt x="28922" y="1165"/>
                  <a:pt x="28825" y="1155"/>
                </a:cubicBezTo>
                <a:cubicBezTo>
                  <a:pt x="28832" y="1187"/>
                  <a:pt x="28913" y="1162"/>
                  <a:pt x="28914" y="1199"/>
                </a:cubicBezTo>
                <a:cubicBezTo>
                  <a:pt x="28943" y="1185"/>
                  <a:pt x="28944" y="1149"/>
                  <a:pt x="29001" y="1155"/>
                </a:cubicBezTo>
                <a:cubicBezTo>
                  <a:pt x="29005" y="1159"/>
                  <a:pt x="28960" y="1195"/>
                  <a:pt x="28971" y="1199"/>
                </a:cubicBezTo>
                <a:cubicBezTo>
                  <a:pt x="29014" y="1216"/>
                  <a:pt x="29045" y="1157"/>
                  <a:pt x="29089" y="1177"/>
                </a:cubicBezTo>
                <a:cubicBezTo>
                  <a:pt x="29101" y="1183"/>
                  <a:pt x="29082" y="1233"/>
                  <a:pt x="29119" y="1221"/>
                </a:cubicBezTo>
                <a:cubicBezTo>
                  <a:pt x="29178" y="1251"/>
                  <a:pt x="29265" y="1154"/>
                  <a:pt x="29265" y="1221"/>
                </a:cubicBezTo>
                <a:cubicBezTo>
                  <a:pt x="29265" y="1249"/>
                  <a:pt x="29329" y="1243"/>
                  <a:pt x="29324" y="1221"/>
                </a:cubicBezTo>
                <a:cubicBezTo>
                  <a:pt x="29385" y="1228"/>
                  <a:pt x="29280" y="1281"/>
                  <a:pt x="29382" y="1288"/>
                </a:cubicBezTo>
                <a:cubicBezTo>
                  <a:pt x="29388" y="1335"/>
                  <a:pt x="29279" y="1297"/>
                  <a:pt x="29236" y="1309"/>
                </a:cubicBezTo>
                <a:cubicBezTo>
                  <a:pt x="29243" y="1348"/>
                  <a:pt x="29286" y="1359"/>
                  <a:pt x="29353" y="1353"/>
                </a:cubicBezTo>
                <a:cubicBezTo>
                  <a:pt x="29299" y="1393"/>
                  <a:pt x="29377" y="1410"/>
                  <a:pt x="29353" y="1486"/>
                </a:cubicBezTo>
                <a:cubicBezTo>
                  <a:pt x="29388" y="1467"/>
                  <a:pt x="29432" y="1456"/>
                  <a:pt x="29499" y="1464"/>
                </a:cubicBezTo>
                <a:cubicBezTo>
                  <a:pt x="29515" y="1431"/>
                  <a:pt x="29465" y="1350"/>
                  <a:pt x="29529" y="1353"/>
                </a:cubicBezTo>
                <a:cubicBezTo>
                  <a:pt x="29541" y="1327"/>
                  <a:pt x="29477" y="1342"/>
                  <a:pt x="29470" y="1332"/>
                </a:cubicBezTo>
                <a:cubicBezTo>
                  <a:pt x="29462" y="1318"/>
                  <a:pt x="29511" y="1305"/>
                  <a:pt x="29499" y="1288"/>
                </a:cubicBezTo>
                <a:cubicBezTo>
                  <a:pt x="29484" y="1263"/>
                  <a:pt x="29430" y="1266"/>
                  <a:pt x="29441" y="1221"/>
                </a:cubicBezTo>
                <a:cubicBezTo>
                  <a:pt x="29508" y="1252"/>
                  <a:pt x="29589" y="1272"/>
                  <a:pt x="29558" y="1375"/>
                </a:cubicBezTo>
                <a:cubicBezTo>
                  <a:pt x="29587" y="1375"/>
                  <a:pt x="29616" y="1375"/>
                  <a:pt x="29646" y="1375"/>
                </a:cubicBezTo>
                <a:cubicBezTo>
                  <a:pt x="29715" y="1362"/>
                  <a:pt x="29641" y="1240"/>
                  <a:pt x="29705" y="1221"/>
                </a:cubicBezTo>
                <a:cubicBezTo>
                  <a:pt x="29747" y="1231"/>
                  <a:pt x="29702" y="1240"/>
                  <a:pt x="29705" y="1266"/>
                </a:cubicBezTo>
                <a:cubicBezTo>
                  <a:pt x="29845" y="1257"/>
                  <a:pt x="29862" y="1239"/>
                  <a:pt x="30056" y="1243"/>
                </a:cubicBezTo>
                <a:cubicBezTo>
                  <a:pt x="30055" y="1264"/>
                  <a:pt x="30021" y="1260"/>
                  <a:pt x="29998" y="1266"/>
                </a:cubicBezTo>
                <a:cubicBezTo>
                  <a:pt x="29944" y="1291"/>
                  <a:pt x="29977" y="1383"/>
                  <a:pt x="29851" y="1353"/>
                </a:cubicBezTo>
                <a:cubicBezTo>
                  <a:pt x="29887" y="1386"/>
                  <a:pt x="29979" y="1374"/>
                  <a:pt x="29939" y="1464"/>
                </a:cubicBezTo>
                <a:cubicBezTo>
                  <a:pt x="30086" y="1486"/>
                  <a:pt x="30051" y="1372"/>
                  <a:pt x="30203" y="1398"/>
                </a:cubicBezTo>
                <a:cubicBezTo>
                  <a:pt x="30283" y="1378"/>
                  <a:pt x="30125" y="1356"/>
                  <a:pt x="30173" y="1288"/>
                </a:cubicBezTo>
                <a:cubicBezTo>
                  <a:pt x="30267" y="1257"/>
                  <a:pt x="30271" y="1282"/>
                  <a:pt x="30379" y="1288"/>
                </a:cubicBezTo>
                <a:cubicBezTo>
                  <a:pt x="30366" y="1314"/>
                  <a:pt x="30342" y="1333"/>
                  <a:pt x="30291" y="1332"/>
                </a:cubicBezTo>
                <a:cubicBezTo>
                  <a:pt x="30313" y="1378"/>
                  <a:pt x="30313" y="1417"/>
                  <a:pt x="30291" y="1464"/>
                </a:cubicBezTo>
                <a:cubicBezTo>
                  <a:pt x="30340" y="1512"/>
                  <a:pt x="30449" y="1459"/>
                  <a:pt x="30379" y="1552"/>
                </a:cubicBezTo>
                <a:cubicBezTo>
                  <a:pt x="30429" y="1557"/>
                  <a:pt x="30455" y="1514"/>
                  <a:pt x="30466" y="1552"/>
                </a:cubicBezTo>
                <a:cubicBezTo>
                  <a:pt x="30530" y="1542"/>
                  <a:pt x="30439" y="1516"/>
                  <a:pt x="30437" y="1507"/>
                </a:cubicBezTo>
                <a:cubicBezTo>
                  <a:pt x="30436" y="1501"/>
                  <a:pt x="30461" y="1444"/>
                  <a:pt x="30466" y="1420"/>
                </a:cubicBezTo>
                <a:cubicBezTo>
                  <a:pt x="30474" y="1390"/>
                  <a:pt x="30455" y="1356"/>
                  <a:pt x="30496" y="1353"/>
                </a:cubicBezTo>
                <a:cubicBezTo>
                  <a:pt x="30461" y="1321"/>
                  <a:pt x="30367" y="1332"/>
                  <a:pt x="30408" y="1243"/>
                </a:cubicBezTo>
                <a:cubicBezTo>
                  <a:pt x="30466" y="1280"/>
                  <a:pt x="30446" y="1241"/>
                  <a:pt x="30525" y="1243"/>
                </a:cubicBezTo>
                <a:cubicBezTo>
                  <a:pt x="30533" y="1279"/>
                  <a:pt x="30498" y="1281"/>
                  <a:pt x="30496" y="1309"/>
                </a:cubicBezTo>
                <a:cubicBezTo>
                  <a:pt x="30547" y="1309"/>
                  <a:pt x="30557" y="1284"/>
                  <a:pt x="30584" y="1266"/>
                </a:cubicBezTo>
                <a:cubicBezTo>
                  <a:pt x="30604" y="1252"/>
                  <a:pt x="30632" y="1242"/>
                  <a:pt x="30643" y="1221"/>
                </a:cubicBezTo>
                <a:cubicBezTo>
                  <a:pt x="30595" y="1176"/>
                  <a:pt x="30501" y="1165"/>
                  <a:pt x="30437" y="1133"/>
                </a:cubicBezTo>
                <a:cubicBezTo>
                  <a:pt x="30449" y="1096"/>
                  <a:pt x="30414" y="1092"/>
                  <a:pt x="30379" y="1089"/>
                </a:cubicBezTo>
                <a:cubicBezTo>
                  <a:pt x="30408" y="1059"/>
                  <a:pt x="30457" y="1045"/>
                  <a:pt x="30496" y="1023"/>
                </a:cubicBezTo>
                <a:cubicBezTo>
                  <a:pt x="30496" y="980"/>
                  <a:pt x="30416" y="995"/>
                  <a:pt x="30437" y="935"/>
                </a:cubicBezTo>
                <a:cubicBezTo>
                  <a:pt x="30388" y="927"/>
                  <a:pt x="30382" y="953"/>
                  <a:pt x="30379" y="980"/>
                </a:cubicBezTo>
                <a:cubicBezTo>
                  <a:pt x="30320" y="980"/>
                  <a:pt x="30262" y="980"/>
                  <a:pt x="30203" y="980"/>
                </a:cubicBezTo>
                <a:cubicBezTo>
                  <a:pt x="30206" y="1033"/>
                  <a:pt x="30258" y="1047"/>
                  <a:pt x="30203" y="1089"/>
                </a:cubicBezTo>
                <a:cubicBezTo>
                  <a:pt x="30298" y="1077"/>
                  <a:pt x="30339" y="1104"/>
                  <a:pt x="30408" y="1112"/>
                </a:cubicBezTo>
                <a:cubicBezTo>
                  <a:pt x="30413" y="1159"/>
                  <a:pt x="30304" y="1121"/>
                  <a:pt x="30262" y="1133"/>
                </a:cubicBezTo>
                <a:cubicBezTo>
                  <a:pt x="30222" y="1140"/>
                  <a:pt x="30237" y="1188"/>
                  <a:pt x="30232" y="1221"/>
                </a:cubicBezTo>
                <a:cubicBezTo>
                  <a:pt x="30142" y="1204"/>
                  <a:pt x="30197" y="1297"/>
                  <a:pt x="30086" y="1266"/>
                </a:cubicBezTo>
                <a:cubicBezTo>
                  <a:pt x="30071" y="1174"/>
                  <a:pt x="30165" y="1287"/>
                  <a:pt x="30173" y="1199"/>
                </a:cubicBezTo>
                <a:cubicBezTo>
                  <a:pt x="30146" y="1153"/>
                  <a:pt x="30105" y="1213"/>
                  <a:pt x="30056" y="1177"/>
                </a:cubicBezTo>
                <a:cubicBezTo>
                  <a:pt x="30041" y="1167"/>
                  <a:pt x="29887" y="1184"/>
                  <a:pt x="29821" y="1177"/>
                </a:cubicBezTo>
                <a:cubicBezTo>
                  <a:pt x="29737" y="1168"/>
                  <a:pt x="29672" y="1150"/>
                  <a:pt x="29616" y="1133"/>
                </a:cubicBezTo>
                <a:cubicBezTo>
                  <a:pt x="29626" y="1104"/>
                  <a:pt x="29690" y="1114"/>
                  <a:pt x="29734" y="1112"/>
                </a:cubicBezTo>
                <a:cubicBezTo>
                  <a:pt x="29725" y="1082"/>
                  <a:pt x="29660" y="1094"/>
                  <a:pt x="29616" y="1089"/>
                </a:cubicBezTo>
                <a:cubicBezTo>
                  <a:pt x="29621" y="1063"/>
                  <a:pt x="29610" y="1050"/>
                  <a:pt x="29587" y="1045"/>
                </a:cubicBezTo>
                <a:cubicBezTo>
                  <a:pt x="29501" y="1056"/>
                  <a:pt x="29626" y="1074"/>
                  <a:pt x="29616" y="1112"/>
                </a:cubicBezTo>
                <a:cubicBezTo>
                  <a:pt x="29616" y="1112"/>
                  <a:pt x="29570" y="1117"/>
                  <a:pt x="29587" y="1133"/>
                </a:cubicBezTo>
                <a:cubicBezTo>
                  <a:pt x="29523" y="1137"/>
                  <a:pt x="29494" y="1115"/>
                  <a:pt x="29499" y="1067"/>
                </a:cubicBezTo>
                <a:cubicBezTo>
                  <a:pt x="29451" y="1067"/>
                  <a:pt x="29401" y="1067"/>
                  <a:pt x="29353" y="1067"/>
                </a:cubicBezTo>
                <a:cubicBezTo>
                  <a:pt x="29372" y="1045"/>
                  <a:pt x="29420" y="1044"/>
                  <a:pt x="29411" y="1000"/>
                </a:cubicBezTo>
                <a:cubicBezTo>
                  <a:pt x="29436" y="1017"/>
                  <a:pt x="29492" y="1035"/>
                  <a:pt x="29499" y="1000"/>
                </a:cubicBezTo>
                <a:cubicBezTo>
                  <a:pt x="29509" y="962"/>
                  <a:pt x="29335" y="962"/>
                  <a:pt x="29382" y="1023"/>
                </a:cubicBezTo>
                <a:cubicBezTo>
                  <a:pt x="29317" y="1037"/>
                  <a:pt x="29354" y="959"/>
                  <a:pt x="29294" y="957"/>
                </a:cubicBezTo>
                <a:cubicBezTo>
                  <a:pt x="29267" y="956"/>
                  <a:pt x="29243" y="918"/>
                  <a:pt x="29236" y="869"/>
                </a:cubicBezTo>
                <a:cubicBezTo>
                  <a:pt x="29166" y="869"/>
                  <a:pt x="29149" y="831"/>
                  <a:pt x="29060" y="848"/>
                </a:cubicBezTo>
                <a:cubicBezTo>
                  <a:pt x="29052" y="812"/>
                  <a:pt x="29087" y="809"/>
                  <a:pt x="29089" y="781"/>
                </a:cubicBezTo>
                <a:cubicBezTo>
                  <a:pt x="29094" y="735"/>
                  <a:pt x="28977" y="747"/>
                  <a:pt x="29001" y="759"/>
                </a:cubicBezTo>
                <a:cubicBezTo>
                  <a:pt x="28937" y="726"/>
                  <a:pt x="28982" y="707"/>
                  <a:pt x="28914" y="671"/>
                </a:cubicBezTo>
                <a:cubicBezTo>
                  <a:pt x="28976" y="593"/>
                  <a:pt x="29116" y="573"/>
                  <a:pt x="29294" y="582"/>
                </a:cubicBezTo>
                <a:cubicBezTo>
                  <a:pt x="29295" y="604"/>
                  <a:pt x="29330" y="600"/>
                  <a:pt x="29353" y="605"/>
                </a:cubicBezTo>
                <a:cubicBezTo>
                  <a:pt x="29378" y="623"/>
                  <a:pt x="29371" y="665"/>
                  <a:pt x="29411" y="671"/>
                </a:cubicBezTo>
                <a:cubicBezTo>
                  <a:pt x="29480" y="663"/>
                  <a:pt x="29538" y="649"/>
                  <a:pt x="29558" y="605"/>
                </a:cubicBezTo>
                <a:cubicBezTo>
                  <a:pt x="29606" y="642"/>
                  <a:pt x="29681" y="659"/>
                  <a:pt x="29793" y="649"/>
                </a:cubicBezTo>
                <a:cubicBezTo>
                  <a:pt x="29820" y="626"/>
                  <a:pt x="29901" y="642"/>
                  <a:pt x="29880" y="582"/>
                </a:cubicBezTo>
                <a:cubicBezTo>
                  <a:pt x="29939" y="582"/>
                  <a:pt x="29998" y="582"/>
                  <a:pt x="30056" y="582"/>
                </a:cubicBezTo>
                <a:cubicBezTo>
                  <a:pt x="30034" y="658"/>
                  <a:pt x="30175" y="611"/>
                  <a:pt x="30145" y="693"/>
                </a:cubicBezTo>
                <a:cubicBezTo>
                  <a:pt x="30073" y="647"/>
                  <a:pt x="30081" y="662"/>
                  <a:pt x="29969" y="671"/>
                </a:cubicBezTo>
                <a:cubicBezTo>
                  <a:pt x="30021" y="704"/>
                  <a:pt x="30031" y="699"/>
                  <a:pt x="29969" y="759"/>
                </a:cubicBezTo>
                <a:cubicBezTo>
                  <a:pt x="29981" y="809"/>
                  <a:pt x="30113" y="768"/>
                  <a:pt x="30173" y="781"/>
                </a:cubicBezTo>
                <a:cubicBezTo>
                  <a:pt x="30239" y="777"/>
                  <a:pt x="30135" y="726"/>
                  <a:pt x="30173" y="671"/>
                </a:cubicBezTo>
                <a:cubicBezTo>
                  <a:pt x="30223" y="672"/>
                  <a:pt x="30250" y="654"/>
                  <a:pt x="30262" y="627"/>
                </a:cubicBezTo>
                <a:cubicBezTo>
                  <a:pt x="30286" y="639"/>
                  <a:pt x="30309" y="650"/>
                  <a:pt x="30350" y="649"/>
                </a:cubicBezTo>
                <a:cubicBezTo>
                  <a:pt x="30338" y="686"/>
                  <a:pt x="30372" y="690"/>
                  <a:pt x="30408" y="693"/>
                </a:cubicBezTo>
                <a:cubicBezTo>
                  <a:pt x="30389" y="776"/>
                  <a:pt x="30311" y="677"/>
                  <a:pt x="30291" y="759"/>
                </a:cubicBezTo>
                <a:cubicBezTo>
                  <a:pt x="30285" y="830"/>
                  <a:pt x="30395" y="813"/>
                  <a:pt x="30437" y="848"/>
                </a:cubicBezTo>
                <a:cubicBezTo>
                  <a:pt x="30433" y="896"/>
                  <a:pt x="30313" y="857"/>
                  <a:pt x="30262" y="869"/>
                </a:cubicBezTo>
                <a:cubicBezTo>
                  <a:pt x="30286" y="915"/>
                  <a:pt x="30367" y="884"/>
                  <a:pt x="30408" y="891"/>
                </a:cubicBezTo>
                <a:cubicBezTo>
                  <a:pt x="30414" y="893"/>
                  <a:pt x="30411" y="912"/>
                  <a:pt x="30437" y="914"/>
                </a:cubicBezTo>
                <a:cubicBezTo>
                  <a:pt x="30446" y="914"/>
                  <a:pt x="30459" y="911"/>
                  <a:pt x="30466" y="914"/>
                </a:cubicBezTo>
                <a:cubicBezTo>
                  <a:pt x="30495" y="921"/>
                  <a:pt x="30525" y="946"/>
                  <a:pt x="30614" y="935"/>
                </a:cubicBezTo>
                <a:cubicBezTo>
                  <a:pt x="30612" y="973"/>
                  <a:pt x="30635" y="992"/>
                  <a:pt x="30672" y="1000"/>
                </a:cubicBezTo>
                <a:cubicBezTo>
                  <a:pt x="30661" y="1030"/>
                  <a:pt x="30620" y="1036"/>
                  <a:pt x="30614" y="1067"/>
                </a:cubicBezTo>
                <a:cubicBezTo>
                  <a:pt x="30666" y="1161"/>
                  <a:pt x="30873" y="1067"/>
                  <a:pt x="30936" y="1112"/>
                </a:cubicBezTo>
                <a:cubicBezTo>
                  <a:pt x="30918" y="1009"/>
                  <a:pt x="30830" y="1087"/>
                  <a:pt x="30760" y="1045"/>
                </a:cubicBezTo>
                <a:cubicBezTo>
                  <a:pt x="30755" y="1026"/>
                  <a:pt x="30772" y="1025"/>
                  <a:pt x="30789" y="1023"/>
                </a:cubicBezTo>
                <a:cubicBezTo>
                  <a:pt x="30789" y="1008"/>
                  <a:pt x="30789" y="994"/>
                  <a:pt x="30789" y="980"/>
                </a:cubicBezTo>
                <a:cubicBezTo>
                  <a:pt x="30849" y="954"/>
                  <a:pt x="30832" y="1017"/>
                  <a:pt x="30847" y="1023"/>
                </a:cubicBezTo>
                <a:cubicBezTo>
                  <a:pt x="30887" y="1037"/>
                  <a:pt x="30904" y="1000"/>
                  <a:pt x="30936" y="1000"/>
                </a:cubicBezTo>
                <a:cubicBezTo>
                  <a:pt x="30923" y="1000"/>
                  <a:pt x="30958" y="1022"/>
                  <a:pt x="30965" y="1023"/>
                </a:cubicBezTo>
                <a:cubicBezTo>
                  <a:pt x="30983" y="1027"/>
                  <a:pt x="31005" y="1020"/>
                  <a:pt x="31023" y="1023"/>
                </a:cubicBezTo>
                <a:cubicBezTo>
                  <a:pt x="31003" y="1090"/>
                  <a:pt x="31003" y="1065"/>
                  <a:pt x="31023" y="1133"/>
                </a:cubicBezTo>
                <a:cubicBezTo>
                  <a:pt x="31101" y="1159"/>
                  <a:pt x="31150" y="1065"/>
                  <a:pt x="31141" y="1155"/>
                </a:cubicBezTo>
                <a:cubicBezTo>
                  <a:pt x="31049" y="1196"/>
                  <a:pt x="30849" y="1113"/>
                  <a:pt x="30760" y="1155"/>
                </a:cubicBezTo>
                <a:cubicBezTo>
                  <a:pt x="30792" y="1212"/>
                  <a:pt x="30917" y="1198"/>
                  <a:pt x="31023" y="1199"/>
                </a:cubicBezTo>
                <a:cubicBezTo>
                  <a:pt x="30980" y="1260"/>
                  <a:pt x="31098" y="1237"/>
                  <a:pt x="31170" y="1243"/>
                </a:cubicBezTo>
                <a:cubicBezTo>
                  <a:pt x="31171" y="1243"/>
                  <a:pt x="31176" y="1266"/>
                  <a:pt x="31200" y="1266"/>
                </a:cubicBezTo>
                <a:cubicBezTo>
                  <a:pt x="31213" y="1266"/>
                  <a:pt x="31242" y="1246"/>
                  <a:pt x="31229" y="1243"/>
                </a:cubicBezTo>
                <a:cubicBezTo>
                  <a:pt x="31237" y="1246"/>
                  <a:pt x="31267" y="1288"/>
                  <a:pt x="31259" y="1288"/>
                </a:cubicBezTo>
                <a:cubicBezTo>
                  <a:pt x="31309" y="1288"/>
                  <a:pt x="31334" y="1272"/>
                  <a:pt x="31346" y="1243"/>
                </a:cubicBezTo>
                <a:cubicBezTo>
                  <a:pt x="31380" y="1246"/>
                  <a:pt x="31371" y="1284"/>
                  <a:pt x="31375" y="1309"/>
                </a:cubicBezTo>
                <a:cubicBezTo>
                  <a:pt x="31479" y="1296"/>
                  <a:pt x="31401" y="1218"/>
                  <a:pt x="31317" y="1221"/>
                </a:cubicBezTo>
                <a:cubicBezTo>
                  <a:pt x="31370" y="1168"/>
                  <a:pt x="31546" y="1209"/>
                  <a:pt x="31610" y="1221"/>
                </a:cubicBezTo>
                <a:cubicBezTo>
                  <a:pt x="31619" y="1146"/>
                  <a:pt x="31430" y="1162"/>
                  <a:pt x="31405" y="1155"/>
                </a:cubicBezTo>
                <a:cubicBezTo>
                  <a:pt x="31400" y="1154"/>
                  <a:pt x="31408" y="1112"/>
                  <a:pt x="31405" y="1112"/>
                </a:cubicBezTo>
                <a:cubicBezTo>
                  <a:pt x="31371" y="1109"/>
                  <a:pt x="31299" y="1201"/>
                  <a:pt x="31229" y="1133"/>
                </a:cubicBezTo>
                <a:cubicBezTo>
                  <a:pt x="31233" y="1106"/>
                  <a:pt x="31282" y="1116"/>
                  <a:pt x="31317" y="1112"/>
                </a:cubicBezTo>
                <a:cubicBezTo>
                  <a:pt x="31391" y="1100"/>
                  <a:pt x="31420" y="1077"/>
                  <a:pt x="31493" y="1133"/>
                </a:cubicBezTo>
                <a:cubicBezTo>
                  <a:pt x="31477" y="1063"/>
                  <a:pt x="31456" y="1087"/>
                  <a:pt x="31375" y="1067"/>
                </a:cubicBezTo>
                <a:cubicBezTo>
                  <a:pt x="31331" y="1056"/>
                  <a:pt x="31229" y="1095"/>
                  <a:pt x="31259" y="1023"/>
                </a:cubicBezTo>
                <a:cubicBezTo>
                  <a:pt x="31332" y="1065"/>
                  <a:pt x="31374" y="1005"/>
                  <a:pt x="31464" y="1045"/>
                </a:cubicBezTo>
                <a:cubicBezTo>
                  <a:pt x="31527" y="1048"/>
                  <a:pt x="31476" y="968"/>
                  <a:pt x="31493" y="935"/>
                </a:cubicBezTo>
                <a:cubicBezTo>
                  <a:pt x="31578" y="936"/>
                  <a:pt x="31601" y="986"/>
                  <a:pt x="31639" y="1023"/>
                </a:cubicBezTo>
                <a:cubicBezTo>
                  <a:pt x="31736" y="1011"/>
                  <a:pt x="31681" y="941"/>
                  <a:pt x="31668" y="891"/>
                </a:cubicBezTo>
                <a:cubicBezTo>
                  <a:pt x="31616" y="888"/>
                  <a:pt x="31606" y="918"/>
                  <a:pt x="31552" y="914"/>
                </a:cubicBezTo>
                <a:cubicBezTo>
                  <a:pt x="31548" y="873"/>
                  <a:pt x="31588" y="867"/>
                  <a:pt x="31580" y="825"/>
                </a:cubicBezTo>
                <a:cubicBezTo>
                  <a:pt x="31574" y="807"/>
                  <a:pt x="31551" y="803"/>
                  <a:pt x="31552" y="781"/>
                </a:cubicBezTo>
                <a:cubicBezTo>
                  <a:pt x="31473" y="780"/>
                  <a:pt x="31384" y="789"/>
                  <a:pt x="31346" y="759"/>
                </a:cubicBezTo>
                <a:cubicBezTo>
                  <a:pt x="31312" y="755"/>
                  <a:pt x="31294" y="764"/>
                  <a:pt x="31287" y="781"/>
                </a:cubicBezTo>
                <a:cubicBezTo>
                  <a:pt x="31252" y="790"/>
                  <a:pt x="31272" y="741"/>
                  <a:pt x="31259" y="737"/>
                </a:cubicBezTo>
                <a:cubicBezTo>
                  <a:pt x="31212" y="721"/>
                  <a:pt x="31141" y="804"/>
                  <a:pt x="31111" y="737"/>
                </a:cubicBezTo>
                <a:cubicBezTo>
                  <a:pt x="31040" y="750"/>
                  <a:pt x="31047" y="821"/>
                  <a:pt x="31023" y="869"/>
                </a:cubicBezTo>
                <a:cubicBezTo>
                  <a:pt x="30987" y="863"/>
                  <a:pt x="30995" y="814"/>
                  <a:pt x="30994" y="781"/>
                </a:cubicBezTo>
                <a:cubicBezTo>
                  <a:pt x="30995" y="787"/>
                  <a:pt x="31042" y="770"/>
                  <a:pt x="31023" y="759"/>
                </a:cubicBezTo>
                <a:cubicBezTo>
                  <a:pt x="30918" y="696"/>
                  <a:pt x="31097" y="747"/>
                  <a:pt x="31053" y="649"/>
                </a:cubicBezTo>
                <a:cubicBezTo>
                  <a:pt x="31079" y="639"/>
                  <a:pt x="31106" y="630"/>
                  <a:pt x="31111" y="605"/>
                </a:cubicBezTo>
                <a:cubicBezTo>
                  <a:pt x="31180" y="641"/>
                  <a:pt x="31344" y="600"/>
                  <a:pt x="31405" y="561"/>
                </a:cubicBezTo>
                <a:cubicBezTo>
                  <a:pt x="31583" y="573"/>
                  <a:pt x="31677" y="650"/>
                  <a:pt x="31902" y="627"/>
                </a:cubicBezTo>
                <a:cubicBezTo>
                  <a:pt x="31929" y="659"/>
                  <a:pt x="31947" y="696"/>
                  <a:pt x="32020" y="693"/>
                </a:cubicBezTo>
                <a:cubicBezTo>
                  <a:pt x="32013" y="732"/>
                  <a:pt x="31970" y="743"/>
                  <a:pt x="31902" y="737"/>
                </a:cubicBezTo>
                <a:cubicBezTo>
                  <a:pt x="31936" y="764"/>
                  <a:pt x="31929" y="782"/>
                  <a:pt x="31873" y="781"/>
                </a:cubicBezTo>
                <a:cubicBezTo>
                  <a:pt x="31882" y="816"/>
                  <a:pt x="31846" y="819"/>
                  <a:pt x="31845" y="848"/>
                </a:cubicBezTo>
                <a:cubicBezTo>
                  <a:pt x="31779" y="845"/>
                  <a:pt x="31810" y="797"/>
                  <a:pt x="31786" y="759"/>
                </a:cubicBezTo>
                <a:cubicBezTo>
                  <a:pt x="31764" y="724"/>
                  <a:pt x="31775" y="652"/>
                  <a:pt x="31668" y="671"/>
                </a:cubicBezTo>
                <a:cubicBezTo>
                  <a:pt x="31669" y="692"/>
                  <a:pt x="31705" y="688"/>
                  <a:pt x="31727" y="693"/>
                </a:cubicBezTo>
                <a:cubicBezTo>
                  <a:pt x="31738" y="731"/>
                  <a:pt x="31704" y="735"/>
                  <a:pt x="31668" y="737"/>
                </a:cubicBezTo>
                <a:cubicBezTo>
                  <a:pt x="31631" y="795"/>
                  <a:pt x="31736" y="789"/>
                  <a:pt x="31756" y="803"/>
                </a:cubicBezTo>
                <a:cubicBezTo>
                  <a:pt x="31766" y="809"/>
                  <a:pt x="31747" y="841"/>
                  <a:pt x="31756" y="848"/>
                </a:cubicBezTo>
                <a:cubicBezTo>
                  <a:pt x="31780" y="862"/>
                  <a:pt x="31825" y="852"/>
                  <a:pt x="31845" y="869"/>
                </a:cubicBezTo>
                <a:cubicBezTo>
                  <a:pt x="31837" y="908"/>
                  <a:pt x="31794" y="920"/>
                  <a:pt x="31727" y="914"/>
                </a:cubicBezTo>
                <a:cubicBezTo>
                  <a:pt x="31736" y="943"/>
                  <a:pt x="31800" y="932"/>
                  <a:pt x="31845" y="935"/>
                </a:cubicBezTo>
                <a:cubicBezTo>
                  <a:pt x="31805" y="1000"/>
                  <a:pt x="31814" y="1047"/>
                  <a:pt x="31873" y="1089"/>
                </a:cubicBezTo>
                <a:cubicBezTo>
                  <a:pt x="31907" y="1082"/>
                  <a:pt x="31948" y="1050"/>
                  <a:pt x="31902" y="1045"/>
                </a:cubicBezTo>
                <a:cubicBezTo>
                  <a:pt x="31916" y="1013"/>
                  <a:pt x="31929" y="1047"/>
                  <a:pt x="31961" y="1045"/>
                </a:cubicBezTo>
                <a:cubicBezTo>
                  <a:pt x="32052" y="1030"/>
                  <a:pt x="31977" y="1081"/>
                  <a:pt x="31991" y="1089"/>
                </a:cubicBezTo>
                <a:cubicBezTo>
                  <a:pt x="31995" y="1092"/>
                  <a:pt x="32018" y="1086"/>
                  <a:pt x="32020" y="1089"/>
                </a:cubicBezTo>
                <a:cubicBezTo>
                  <a:pt x="32035" y="1107"/>
                  <a:pt x="32033" y="1164"/>
                  <a:pt x="32108" y="1155"/>
                </a:cubicBezTo>
                <a:cubicBezTo>
                  <a:pt x="32101" y="1183"/>
                  <a:pt x="32050" y="1177"/>
                  <a:pt x="32050" y="1155"/>
                </a:cubicBezTo>
                <a:cubicBezTo>
                  <a:pt x="31959" y="1170"/>
                  <a:pt x="31993" y="1170"/>
                  <a:pt x="31902" y="1155"/>
                </a:cubicBezTo>
                <a:cubicBezTo>
                  <a:pt x="31912" y="1125"/>
                  <a:pt x="31976" y="1137"/>
                  <a:pt x="32020" y="1133"/>
                </a:cubicBezTo>
                <a:cubicBezTo>
                  <a:pt x="32008" y="1084"/>
                  <a:pt x="31876" y="1125"/>
                  <a:pt x="31815" y="1112"/>
                </a:cubicBezTo>
                <a:cubicBezTo>
                  <a:pt x="31798" y="1067"/>
                  <a:pt x="31727" y="1068"/>
                  <a:pt x="31786" y="1023"/>
                </a:cubicBezTo>
                <a:cubicBezTo>
                  <a:pt x="31703" y="1001"/>
                  <a:pt x="31700" y="1047"/>
                  <a:pt x="31668" y="1067"/>
                </a:cubicBezTo>
                <a:cubicBezTo>
                  <a:pt x="31628" y="1092"/>
                  <a:pt x="31625" y="1107"/>
                  <a:pt x="31580" y="1133"/>
                </a:cubicBezTo>
                <a:cubicBezTo>
                  <a:pt x="31638" y="1178"/>
                  <a:pt x="31727" y="1199"/>
                  <a:pt x="31845" y="1199"/>
                </a:cubicBezTo>
                <a:cubicBezTo>
                  <a:pt x="31831" y="1234"/>
                  <a:pt x="31752" y="1218"/>
                  <a:pt x="31786" y="1288"/>
                </a:cubicBezTo>
                <a:cubicBezTo>
                  <a:pt x="31818" y="1282"/>
                  <a:pt x="31806" y="1243"/>
                  <a:pt x="31845" y="1243"/>
                </a:cubicBezTo>
                <a:cubicBezTo>
                  <a:pt x="31974" y="1226"/>
                  <a:pt x="32020" y="1273"/>
                  <a:pt x="32137" y="1266"/>
                </a:cubicBezTo>
                <a:cubicBezTo>
                  <a:pt x="32141" y="1329"/>
                  <a:pt x="32122" y="1410"/>
                  <a:pt x="32167" y="1441"/>
                </a:cubicBezTo>
                <a:cubicBezTo>
                  <a:pt x="32226" y="1435"/>
                  <a:pt x="32224" y="1382"/>
                  <a:pt x="32284" y="1375"/>
                </a:cubicBezTo>
                <a:cubicBezTo>
                  <a:pt x="32265" y="1353"/>
                  <a:pt x="32216" y="1353"/>
                  <a:pt x="32225" y="1309"/>
                </a:cubicBezTo>
                <a:cubicBezTo>
                  <a:pt x="32297" y="1312"/>
                  <a:pt x="32275" y="1282"/>
                  <a:pt x="32225" y="1288"/>
                </a:cubicBezTo>
                <a:cubicBezTo>
                  <a:pt x="32252" y="1234"/>
                  <a:pt x="32391" y="1278"/>
                  <a:pt x="32402" y="1309"/>
                </a:cubicBezTo>
                <a:cubicBezTo>
                  <a:pt x="32444" y="1299"/>
                  <a:pt x="32390" y="1281"/>
                  <a:pt x="32402" y="1243"/>
                </a:cubicBezTo>
                <a:cubicBezTo>
                  <a:pt x="32448" y="1237"/>
                  <a:pt x="32451" y="1263"/>
                  <a:pt x="32489" y="1266"/>
                </a:cubicBezTo>
                <a:cubicBezTo>
                  <a:pt x="32536" y="1267"/>
                  <a:pt x="32560" y="1230"/>
                  <a:pt x="32607" y="1243"/>
                </a:cubicBezTo>
                <a:cubicBezTo>
                  <a:pt x="32624" y="1248"/>
                  <a:pt x="32575" y="1304"/>
                  <a:pt x="32577" y="1309"/>
                </a:cubicBezTo>
                <a:cubicBezTo>
                  <a:pt x="32572" y="1296"/>
                  <a:pt x="32625" y="1335"/>
                  <a:pt x="32607" y="1332"/>
                </a:cubicBezTo>
                <a:cubicBezTo>
                  <a:pt x="32658" y="1339"/>
                  <a:pt x="32633" y="1276"/>
                  <a:pt x="32723" y="1288"/>
                </a:cubicBezTo>
                <a:cubicBezTo>
                  <a:pt x="32742" y="1382"/>
                  <a:pt x="32698" y="1429"/>
                  <a:pt x="32636" y="1464"/>
                </a:cubicBezTo>
                <a:cubicBezTo>
                  <a:pt x="32641" y="1482"/>
                  <a:pt x="32665" y="1485"/>
                  <a:pt x="32665" y="1507"/>
                </a:cubicBezTo>
                <a:cubicBezTo>
                  <a:pt x="32757" y="1518"/>
                  <a:pt x="32759" y="1461"/>
                  <a:pt x="32752" y="1398"/>
                </a:cubicBezTo>
                <a:cubicBezTo>
                  <a:pt x="32812" y="1444"/>
                  <a:pt x="32869" y="1392"/>
                  <a:pt x="32929" y="1375"/>
                </a:cubicBezTo>
                <a:cubicBezTo>
                  <a:pt x="32902" y="1336"/>
                  <a:pt x="32874" y="1299"/>
                  <a:pt x="32782" y="1309"/>
                </a:cubicBezTo>
                <a:cubicBezTo>
                  <a:pt x="32729" y="1292"/>
                  <a:pt x="32799" y="1285"/>
                  <a:pt x="32841" y="1288"/>
                </a:cubicBezTo>
                <a:cubicBezTo>
                  <a:pt x="32906" y="1272"/>
                  <a:pt x="32914" y="1275"/>
                  <a:pt x="33016" y="1266"/>
                </a:cubicBezTo>
                <a:cubicBezTo>
                  <a:pt x="33026" y="1264"/>
                  <a:pt x="33070" y="1270"/>
                  <a:pt x="33075" y="1266"/>
                </a:cubicBezTo>
                <a:cubicBezTo>
                  <a:pt x="33077" y="1264"/>
                  <a:pt x="33074" y="1243"/>
                  <a:pt x="33075" y="1243"/>
                </a:cubicBezTo>
                <a:cubicBezTo>
                  <a:pt x="33121" y="1240"/>
                  <a:pt x="33115" y="1263"/>
                  <a:pt x="33133" y="1266"/>
                </a:cubicBezTo>
                <a:cubicBezTo>
                  <a:pt x="33186" y="1272"/>
                  <a:pt x="33196" y="1237"/>
                  <a:pt x="33252" y="1243"/>
                </a:cubicBezTo>
                <a:cubicBezTo>
                  <a:pt x="33245" y="1243"/>
                  <a:pt x="33268" y="1263"/>
                  <a:pt x="33281" y="1266"/>
                </a:cubicBezTo>
                <a:cubicBezTo>
                  <a:pt x="33299" y="1269"/>
                  <a:pt x="33321" y="1261"/>
                  <a:pt x="33339" y="1266"/>
                </a:cubicBezTo>
                <a:cubicBezTo>
                  <a:pt x="33363" y="1270"/>
                  <a:pt x="33368" y="1285"/>
                  <a:pt x="33398" y="1288"/>
                </a:cubicBezTo>
                <a:cubicBezTo>
                  <a:pt x="33475" y="1291"/>
                  <a:pt x="33534" y="1257"/>
                  <a:pt x="33574" y="1288"/>
                </a:cubicBezTo>
                <a:cubicBezTo>
                  <a:pt x="33590" y="1300"/>
                  <a:pt x="33827" y="1257"/>
                  <a:pt x="33867" y="1288"/>
                </a:cubicBezTo>
                <a:cubicBezTo>
                  <a:pt x="33906" y="1317"/>
                  <a:pt x="33870" y="1280"/>
                  <a:pt x="33984" y="1288"/>
                </a:cubicBezTo>
                <a:cubicBezTo>
                  <a:pt x="34043" y="1291"/>
                  <a:pt x="34095" y="1323"/>
                  <a:pt x="34160" y="1309"/>
                </a:cubicBezTo>
                <a:cubicBezTo>
                  <a:pt x="34150" y="1354"/>
                  <a:pt x="34166" y="1378"/>
                  <a:pt x="34218" y="1375"/>
                </a:cubicBezTo>
                <a:cubicBezTo>
                  <a:pt x="34263" y="1363"/>
                  <a:pt x="34220" y="1353"/>
                  <a:pt x="34189" y="1353"/>
                </a:cubicBezTo>
                <a:cubicBezTo>
                  <a:pt x="34180" y="1273"/>
                  <a:pt x="34388" y="1356"/>
                  <a:pt x="34336" y="1243"/>
                </a:cubicBezTo>
                <a:cubicBezTo>
                  <a:pt x="34384" y="1280"/>
                  <a:pt x="34549" y="1230"/>
                  <a:pt x="34540" y="1309"/>
                </a:cubicBezTo>
                <a:cubicBezTo>
                  <a:pt x="34612" y="1296"/>
                  <a:pt x="34692" y="1265"/>
                  <a:pt x="34687" y="1353"/>
                </a:cubicBezTo>
                <a:cubicBezTo>
                  <a:pt x="34618" y="1408"/>
                  <a:pt x="34639" y="1296"/>
                  <a:pt x="34511" y="1332"/>
                </a:cubicBezTo>
                <a:cubicBezTo>
                  <a:pt x="34489" y="1389"/>
                  <a:pt x="34564" y="1360"/>
                  <a:pt x="34599" y="1375"/>
                </a:cubicBezTo>
                <a:cubicBezTo>
                  <a:pt x="34624" y="1387"/>
                  <a:pt x="34627" y="1432"/>
                  <a:pt x="34687" y="1420"/>
                </a:cubicBezTo>
                <a:cubicBezTo>
                  <a:pt x="34758" y="1407"/>
                  <a:pt x="34752" y="1336"/>
                  <a:pt x="34775" y="1288"/>
                </a:cubicBezTo>
                <a:cubicBezTo>
                  <a:pt x="34846" y="1300"/>
                  <a:pt x="34909" y="1319"/>
                  <a:pt x="35010" y="1309"/>
                </a:cubicBezTo>
                <a:cubicBezTo>
                  <a:pt x="35019" y="1360"/>
                  <a:pt x="35067" y="1401"/>
                  <a:pt x="35010" y="1441"/>
                </a:cubicBezTo>
                <a:cubicBezTo>
                  <a:pt x="35086" y="1447"/>
                  <a:pt x="35135" y="1434"/>
                  <a:pt x="35127" y="1375"/>
                </a:cubicBezTo>
                <a:cubicBezTo>
                  <a:pt x="35182" y="1393"/>
                  <a:pt x="35234" y="1413"/>
                  <a:pt x="35303" y="1420"/>
                </a:cubicBezTo>
                <a:cubicBezTo>
                  <a:pt x="35274" y="1397"/>
                  <a:pt x="35245" y="1375"/>
                  <a:pt x="35215" y="1353"/>
                </a:cubicBezTo>
                <a:cubicBezTo>
                  <a:pt x="35227" y="1319"/>
                  <a:pt x="35307" y="1335"/>
                  <a:pt x="35274" y="1266"/>
                </a:cubicBezTo>
                <a:cubicBezTo>
                  <a:pt x="35424" y="1255"/>
                  <a:pt x="35434" y="1350"/>
                  <a:pt x="35567" y="1353"/>
                </a:cubicBezTo>
                <a:cubicBezTo>
                  <a:pt x="35524" y="1419"/>
                  <a:pt x="35452" y="1324"/>
                  <a:pt x="35361" y="1353"/>
                </a:cubicBezTo>
                <a:cubicBezTo>
                  <a:pt x="35360" y="1386"/>
                  <a:pt x="35366" y="1429"/>
                  <a:pt x="35390" y="1441"/>
                </a:cubicBezTo>
                <a:cubicBezTo>
                  <a:pt x="35399" y="1446"/>
                  <a:pt x="35431" y="1417"/>
                  <a:pt x="35449" y="1420"/>
                </a:cubicBezTo>
                <a:cubicBezTo>
                  <a:pt x="35489" y="1423"/>
                  <a:pt x="35493" y="1438"/>
                  <a:pt x="35596" y="1420"/>
                </a:cubicBezTo>
                <a:cubicBezTo>
                  <a:pt x="35640" y="1411"/>
                  <a:pt x="35664" y="1395"/>
                  <a:pt x="35713" y="1398"/>
                </a:cubicBezTo>
                <a:cubicBezTo>
                  <a:pt x="35711" y="1398"/>
                  <a:pt x="35718" y="1458"/>
                  <a:pt x="35742" y="1441"/>
                </a:cubicBezTo>
                <a:cubicBezTo>
                  <a:pt x="35805" y="1451"/>
                  <a:pt x="35798" y="1410"/>
                  <a:pt x="35801" y="1375"/>
                </a:cubicBezTo>
                <a:cubicBezTo>
                  <a:pt x="35835" y="1383"/>
                  <a:pt x="35876" y="1414"/>
                  <a:pt x="35831" y="1420"/>
                </a:cubicBezTo>
                <a:cubicBezTo>
                  <a:pt x="35857" y="1458"/>
                  <a:pt x="35896" y="1488"/>
                  <a:pt x="35947" y="1507"/>
                </a:cubicBezTo>
                <a:cubicBezTo>
                  <a:pt x="36052" y="1479"/>
                  <a:pt x="36054" y="1458"/>
                  <a:pt x="36183" y="1486"/>
                </a:cubicBezTo>
                <a:cubicBezTo>
                  <a:pt x="36136" y="1447"/>
                  <a:pt x="36050" y="1438"/>
                  <a:pt x="35947" y="1441"/>
                </a:cubicBezTo>
                <a:cubicBezTo>
                  <a:pt x="35955" y="1402"/>
                  <a:pt x="35998" y="1392"/>
                  <a:pt x="36065" y="1398"/>
                </a:cubicBezTo>
                <a:cubicBezTo>
                  <a:pt x="36044" y="1377"/>
                  <a:pt x="36012" y="1364"/>
                  <a:pt x="35977" y="1353"/>
                </a:cubicBezTo>
                <a:cubicBezTo>
                  <a:pt x="35985" y="1308"/>
                  <a:pt x="36107" y="1348"/>
                  <a:pt x="36094" y="1288"/>
                </a:cubicBezTo>
                <a:cubicBezTo>
                  <a:pt x="36137" y="1261"/>
                  <a:pt x="36168" y="1261"/>
                  <a:pt x="36212" y="1288"/>
                </a:cubicBezTo>
                <a:cubicBezTo>
                  <a:pt x="36225" y="1335"/>
                  <a:pt x="36169" y="1329"/>
                  <a:pt x="36124" y="1332"/>
                </a:cubicBezTo>
                <a:cubicBezTo>
                  <a:pt x="36130" y="1370"/>
                  <a:pt x="36174" y="1381"/>
                  <a:pt x="36240" y="1375"/>
                </a:cubicBezTo>
                <a:cubicBezTo>
                  <a:pt x="36233" y="1427"/>
                  <a:pt x="36112" y="1389"/>
                  <a:pt x="36094" y="1375"/>
                </a:cubicBezTo>
                <a:cubicBezTo>
                  <a:pt x="36079" y="1467"/>
                  <a:pt x="36317" y="1369"/>
                  <a:pt x="36240" y="1507"/>
                </a:cubicBezTo>
                <a:cubicBezTo>
                  <a:pt x="36279" y="1500"/>
                  <a:pt x="36287" y="1468"/>
                  <a:pt x="36329" y="1464"/>
                </a:cubicBezTo>
                <a:cubicBezTo>
                  <a:pt x="36260" y="1431"/>
                  <a:pt x="36386" y="1393"/>
                  <a:pt x="36270" y="1398"/>
                </a:cubicBezTo>
                <a:cubicBezTo>
                  <a:pt x="36303" y="1337"/>
                  <a:pt x="36481" y="1398"/>
                  <a:pt x="36388" y="1441"/>
                </a:cubicBezTo>
                <a:cubicBezTo>
                  <a:pt x="36414" y="1455"/>
                  <a:pt x="36514" y="1423"/>
                  <a:pt x="36533" y="1441"/>
                </a:cubicBezTo>
                <a:cubicBezTo>
                  <a:pt x="36556" y="1461"/>
                  <a:pt x="36565" y="1446"/>
                  <a:pt x="36621" y="1441"/>
                </a:cubicBezTo>
                <a:cubicBezTo>
                  <a:pt x="36690" y="1436"/>
                  <a:pt x="36839" y="1464"/>
                  <a:pt x="36885" y="1420"/>
                </a:cubicBezTo>
                <a:cubicBezTo>
                  <a:pt x="36880" y="1368"/>
                  <a:pt x="36820" y="1455"/>
                  <a:pt x="36769" y="1398"/>
                </a:cubicBezTo>
                <a:cubicBezTo>
                  <a:pt x="36859" y="1345"/>
                  <a:pt x="36779" y="1384"/>
                  <a:pt x="36769" y="1309"/>
                </a:cubicBezTo>
                <a:cubicBezTo>
                  <a:pt x="36802" y="1305"/>
                  <a:pt x="36785" y="1287"/>
                  <a:pt x="36769" y="1288"/>
                </a:cubicBezTo>
                <a:cubicBezTo>
                  <a:pt x="36785" y="1227"/>
                  <a:pt x="36880" y="1269"/>
                  <a:pt x="36944" y="1266"/>
                </a:cubicBezTo>
                <a:cubicBezTo>
                  <a:pt x="36996" y="1261"/>
                  <a:pt x="37007" y="1243"/>
                  <a:pt x="37061" y="1243"/>
                </a:cubicBezTo>
                <a:cubicBezTo>
                  <a:pt x="37125" y="1243"/>
                  <a:pt x="37136" y="1261"/>
                  <a:pt x="37179" y="1266"/>
                </a:cubicBezTo>
                <a:cubicBezTo>
                  <a:pt x="37242" y="1270"/>
                  <a:pt x="37338" y="1257"/>
                  <a:pt x="37413" y="1266"/>
                </a:cubicBezTo>
                <a:cubicBezTo>
                  <a:pt x="37479" y="1273"/>
                  <a:pt x="37580" y="1306"/>
                  <a:pt x="37677" y="1266"/>
                </a:cubicBezTo>
                <a:cubicBezTo>
                  <a:pt x="37708" y="1326"/>
                  <a:pt x="37708" y="1359"/>
                  <a:pt x="37677" y="1420"/>
                </a:cubicBezTo>
                <a:cubicBezTo>
                  <a:pt x="37718" y="1422"/>
                  <a:pt x="37760" y="1423"/>
                  <a:pt x="37765" y="1398"/>
                </a:cubicBezTo>
                <a:cubicBezTo>
                  <a:pt x="37732" y="1393"/>
                  <a:pt x="37748" y="1375"/>
                  <a:pt x="37765" y="1375"/>
                </a:cubicBezTo>
                <a:cubicBezTo>
                  <a:pt x="37760" y="1321"/>
                  <a:pt x="37780" y="1284"/>
                  <a:pt x="37824" y="1266"/>
                </a:cubicBezTo>
                <a:cubicBezTo>
                  <a:pt x="37898" y="1264"/>
                  <a:pt x="37859" y="1282"/>
                  <a:pt x="37853" y="1309"/>
                </a:cubicBezTo>
                <a:cubicBezTo>
                  <a:pt x="37894" y="1308"/>
                  <a:pt x="37936" y="1306"/>
                  <a:pt x="37941" y="1332"/>
                </a:cubicBezTo>
                <a:cubicBezTo>
                  <a:pt x="37974" y="1324"/>
                  <a:pt x="38014" y="1293"/>
                  <a:pt x="37970" y="1288"/>
                </a:cubicBezTo>
                <a:cubicBezTo>
                  <a:pt x="37940" y="1230"/>
                  <a:pt x="38121" y="1287"/>
                  <a:pt x="38087" y="1288"/>
                </a:cubicBezTo>
                <a:cubicBezTo>
                  <a:pt x="38109" y="1287"/>
                  <a:pt x="38138" y="1269"/>
                  <a:pt x="38176" y="1266"/>
                </a:cubicBezTo>
                <a:cubicBezTo>
                  <a:pt x="38173" y="1266"/>
                  <a:pt x="38474" y="1243"/>
                  <a:pt x="38498" y="1266"/>
                </a:cubicBezTo>
                <a:cubicBezTo>
                  <a:pt x="38536" y="1300"/>
                  <a:pt x="38525" y="1269"/>
                  <a:pt x="38615" y="1266"/>
                </a:cubicBezTo>
                <a:cubicBezTo>
                  <a:pt x="38611" y="1266"/>
                  <a:pt x="38622" y="1291"/>
                  <a:pt x="38644" y="1288"/>
                </a:cubicBezTo>
                <a:cubicBezTo>
                  <a:pt x="38652" y="1287"/>
                  <a:pt x="38644" y="1261"/>
                  <a:pt x="38673" y="1266"/>
                </a:cubicBezTo>
                <a:cubicBezTo>
                  <a:pt x="38675" y="1266"/>
                  <a:pt x="38679" y="1287"/>
                  <a:pt x="38703" y="1288"/>
                </a:cubicBezTo>
                <a:cubicBezTo>
                  <a:pt x="38712" y="1288"/>
                  <a:pt x="38722" y="1288"/>
                  <a:pt x="38732" y="1288"/>
                </a:cubicBezTo>
                <a:cubicBezTo>
                  <a:pt x="38791" y="1285"/>
                  <a:pt x="38811" y="1265"/>
                  <a:pt x="38850" y="1266"/>
                </a:cubicBezTo>
                <a:cubicBezTo>
                  <a:pt x="38897" y="1266"/>
                  <a:pt x="38899" y="1285"/>
                  <a:pt x="38937" y="1288"/>
                </a:cubicBezTo>
                <a:cubicBezTo>
                  <a:pt x="38989" y="1291"/>
                  <a:pt x="39033" y="1265"/>
                  <a:pt x="39084" y="1266"/>
                </a:cubicBezTo>
                <a:cubicBezTo>
                  <a:pt x="39077" y="1266"/>
                  <a:pt x="39097" y="1287"/>
                  <a:pt x="39113" y="1288"/>
                </a:cubicBezTo>
                <a:cubicBezTo>
                  <a:pt x="39161" y="1290"/>
                  <a:pt x="39212" y="1290"/>
                  <a:pt x="39260" y="1288"/>
                </a:cubicBezTo>
                <a:cubicBezTo>
                  <a:pt x="39253" y="1288"/>
                  <a:pt x="39617" y="1216"/>
                  <a:pt x="39670" y="1266"/>
                </a:cubicBezTo>
                <a:cubicBezTo>
                  <a:pt x="39708" y="1300"/>
                  <a:pt x="39714" y="1261"/>
                  <a:pt x="39817" y="1266"/>
                </a:cubicBezTo>
                <a:cubicBezTo>
                  <a:pt x="39890" y="1268"/>
                  <a:pt x="40073" y="1307"/>
                  <a:pt x="40227" y="1288"/>
                </a:cubicBezTo>
                <a:cubicBezTo>
                  <a:pt x="40131" y="1398"/>
                  <a:pt x="40385" y="1333"/>
                  <a:pt x="40344" y="1464"/>
                </a:cubicBezTo>
                <a:cubicBezTo>
                  <a:pt x="40368" y="1459"/>
                  <a:pt x="40373" y="1441"/>
                  <a:pt x="40403" y="1441"/>
                </a:cubicBezTo>
                <a:cubicBezTo>
                  <a:pt x="40447" y="1429"/>
                  <a:pt x="40405" y="1419"/>
                  <a:pt x="40373" y="1420"/>
                </a:cubicBezTo>
                <a:cubicBezTo>
                  <a:pt x="40382" y="1374"/>
                  <a:pt x="40452" y="1377"/>
                  <a:pt x="40461" y="1332"/>
                </a:cubicBezTo>
                <a:cubicBezTo>
                  <a:pt x="40484" y="1358"/>
                  <a:pt x="40533" y="1342"/>
                  <a:pt x="40578" y="1353"/>
                </a:cubicBezTo>
                <a:cubicBezTo>
                  <a:pt x="40649" y="1370"/>
                  <a:pt x="40702" y="1413"/>
                  <a:pt x="40813" y="1398"/>
                </a:cubicBezTo>
                <a:cubicBezTo>
                  <a:pt x="40867" y="1455"/>
                  <a:pt x="40800" y="1464"/>
                  <a:pt x="40843" y="1530"/>
                </a:cubicBezTo>
                <a:cubicBezTo>
                  <a:pt x="40810" y="1523"/>
                  <a:pt x="40822" y="1486"/>
                  <a:pt x="40784" y="1486"/>
                </a:cubicBezTo>
                <a:cubicBezTo>
                  <a:pt x="40758" y="1476"/>
                  <a:pt x="40731" y="1467"/>
                  <a:pt x="40725" y="1441"/>
                </a:cubicBezTo>
                <a:cubicBezTo>
                  <a:pt x="40647" y="1441"/>
                  <a:pt x="40569" y="1441"/>
                  <a:pt x="40491" y="1441"/>
                </a:cubicBezTo>
                <a:cubicBezTo>
                  <a:pt x="40486" y="1467"/>
                  <a:pt x="40497" y="1480"/>
                  <a:pt x="40520" y="1486"/>
                </a:cubicBezTo>
                <a:cubicBezTo>
                  <a:pt x="40516" y="1528"/>
                  <a:pt x="40422" y="1459"/>
                  <a:pt x="40344" y="1486"/>
                </a:cubicBezTo>
                <a:cubicBezTo>
                  <a:pt x="40320" y="1504"/>
                  <a:pt x="40264" y="1498"/>
                  <a:pt x="40257" y="1530"/>
                </a:cubicBezTo>
                <a:cubicBezTo>
                  <a:pt x="40302" y="1610"/>
                  <a:pt x="40300" y="1479"/>
                  <a:pt x="40373" y="1507"/>
                </a:cubicBezTo>
                <a:cubicBezTo>
                  <a:pt x="40369" y="1533"/>
                  <a:pt x="40380" y="1546"/>
                  <a:pt x="40403" y="1552"/>
                </a:cubicBezTo>
                <a:cubicBezTo>
                  <a:pt x="40435" y="1547"/>
                  <a:pt x="40419" y="1530"/>
                  <a:pt x="40403" y="1530"/>
                </a:cubicBezTo>
                <a:cubicBezTo>
                  <a:pt x="40410" y="1507"/>
                  <a:pt x="40437" y="1520"/>
                  <a:pt x="40461" y="1530"/>
                </a:cubicBezTo>
                <a:cubicBezTo>
                  <a:pt x="40474" y="1534"/>
                  <a:pt x="40518" y="1573"/>
                  <a:pt x="40520" y="1573"/>
                </a:cubicBezTo>
                <a:cubicBezTo>
                  <a:pt x="40541" y="1576"/>
                  <a:pt x="40593" y="1533"/>
                  <a:pt x="40637" y="1530"/>
                </a:cubicBezTo>
                <a:cubicBezTo>
                  <a:pt x="40648" y="1529"/>
                  <a:pt x="40660" y="1572"/>
                  <a:pt x="40667" y="1573"/>
                </a:cubicBezTo>
                <a:cubicBezTo>
                  <a:pt x="40680" y="1577"/>
                  <a:pt x="40756" y="1543"/>
                  <a:pt x="40754" y="1530"/>
                </a:cubicBezTo>
                <a:cubicBezTo>
                  <a:pt x="40786" y="1535"/>
                  <a:pt x="40775" y="1573"/>
                  <a:pt x="40813" y="1573"/>
                </a:cubicBezTo>
                <a:cubicBezTo>
                  <a:pt x="40810" y="1618"/>
                  <a:pt x="40749" y="1575"/>
                  <a:pt x="40754" y="1573"/>
                </a:cubicBezTo>
                <a:cubicBezTo>
                  <a:pt x="40715" y="1579"/>
                  <a:pt x="40709" y="1614"/>
                  <a:pt x="40667" y="1618"/>
                </a:cubicBezTo>
                <a:cubicBezTo>
                  <a:pt x="40511" y="1634"/>
                  <a:pt x="40232" y="1584"/>
                  <a:pt x="40051" y="1618"/>
                </a:cubicBezTo>
                <a:cubicBezTo>
                  <a:pt x="40015" y="1624"/>
                  <a:pt x="39958" y="1645"/>
                  <a:pt x="39905" y="1595"/>
                </a:cubicBezTo>
                <a:cubicBezTo>
                  <a:pt x="39884" y="1639"/>
                  <a:pt x="39741" y="1590"/>
                  <a:pt x="39728" y="1639"/>
                </a:cubicBezTo>
                <a:cubicBezTo>
                  <a:pt x="39669" y="1618"/>
                  <a:pt x="39641" y="1634"/>
                  <a:pt x="39553" y="1618"/>
                </a:cubicBezTo>
                <a:cubicBezTo>
                  <a:pt x="39487" y="1605"/>
                  <a:pt x="39537" y="1607"/>
                  <a:pt x="39435" y="1618"/>
                </a:cubicBezTo>
                <a:cubicBezTo>
                  <a:pt x="39398" y="1621"/>
                  <a:pt x="39356" y="1618"/>
                  <a:pt x="39318" y="1618"/>
                </a:cubicBezTo>
                <a:cubicBezTo>
                  <a:pt x="39271" y="1617"/>
                  <a:pt x="39267" y="1595"/>
                  <a:pt x="39230" y="1595"/>
                </a:cubicBezTo>
                <a:cubicBezTo>
                  <a:pt x="39182" y="1595"/>
                  <a:pt x="39181" y="1614"/>
                  <a:pt x="39142" y="1618"/>
                </a:cubicBezTo>
                <a:cubicBezTo>
                  <a:pt x="39065" y="1624"/>
                  <a:pt x="38685" y="1580"/>
                  <a:pt x="38644" y="1618"/>
                </a:cubicBezTo>
                <a:cubicBezTo>
                  <a:pt x="38600" y="1657"/>
                  <a:pt x="38620" y="1615"/>
                  <a:pt x="38527" y="1618"/>
                </a:cubicBezTo>
                <a:cubicBezTo>
                  <a:pt x="38469" y="1619"/>
                  <a:pt x="38447" y="1640"/>
                  <a:pt x="38410" y="1639"/>
                </a:cubicBezTo>
                <a:cubicBezTo>
                  <a:pt x="38356" y="1639"/>
                  <a:pt x="38341" y="1602"/>
                  <a:pt x="38292" y="1595"/>
                </a:cubicBezTo>
                <a:cubicBezTo>
                  <a:pt x="38281" y="1594"/>
                  <a:pt x="38233" y="1615"/>
                  <a:pt x="38205" y="1618"/>
                </a:cubicBezTo>
                <a:cubicBezTo>
                  <a:pt x="38089" y="1629"/>
                  <a:pt x="37958" y="1622"/>
                  <a:pt x="37941" y="1727"/>
                </a:cubicBezTo>
                <a:cubicBezTo>
                  <a:pt x="37959" y="1807"/>
                  <a:pt x="38078" y="1676"/>
                  <a:pt x="38087" y="1750"/>
                </a:cubicBezTo>
                <a:cubicBezTo>
                  <a:pt x="38130" y="1738"/>
                  <a:pt x="38159" y="1715"/>
                  <a:pt x="38176" y="1684"/>
                </a:cubicBezTo>
                <a:cubicBezTo>
                  <a:pt x="38280" y="1747"/>
                  <a:pt x="38435" y="1660"/>
                  <a:pt x="38527" y="1706"/>
                </a:cubicBezTo>
                <a:cubicBezTo>
                  <a:pt x="38617" y="1722"/>
                  <a:pt x="38563" y="1630"/>
                  <a:pt x="38673" y="1661"/>
                </a:cubicBezTo>
                <a:cubicBezTo>
                  <a:pt x="38673" y="1691"/>
                  <a:pt x="38673" y="1720"/>
                  <a:pt x="38673" y="1750"/>
                </a:cubicBezTo>
                <a:cubicBezTo>
                  <a:pt x="38646" y="1736"/>
                  <a:pt x="38649" y="1771"/>
                  <a:pt x="38644" y="1771"/>
                </a:cubicBezTo>
                <a:cubicBezTo>
                  <a:pt x="38639" y="1772"/>
                  <a:pt x="38574" y="1733"/>
                  <a:pt x="38556" y="1750"/>
                </a:cubicBezTo>
                <a:cubicBezTo>
                  <a:pt x="38514" y="1787"/>
                  <a:pt x="38517" y="1747"/>
                  <a:pt x="38469" y="1750"/>
                </a:cubicBezTo>
                <a:cubicBezTo>
                  <a:pt x="38458" y="1750"/>
                  <a:pt x="38306" y="1820"/>
                  <a:pt x="38321" y="1727"/>
                </a:cubicBezTo>
                <a:cubicBezTo>
                  <a:pt x="38275" y="1754"/>
                  <a:pt x="38309" y="1762"/>
                  <a:pt x="38205" y="1771"/>
                </a:cubicBezTo>
                <a:cubicBezTo>
                  <a:pt x="38196" y="1772"/>
                  <a:pt x="38151" y="1767"/>
                  <a:pt x="38146" y="1771"/>
                </a:cubicBezTo>
                <a:cubicBezTo>
                  <a:pt x="38114" y="1801"/>
                  <a:pt x="38134" y="1766"/>
                  <a:pt x="38087" y="1771"/>
                </a:cubicBezTo>
                <a:cubicBezTo>
                  <a:pt x="38079" y="1772"/>
                  <a:pt x="37966" y="1831"/>
                  <a:pt x="37941" y="1771"/>
                </a:cubicBezTo>
                <a:cubicBezTo>
                  <a:pt x="37866" y="1774"/>
                  <a:pt x="37894" y="1853"/>
                  <a:pt x="37853" y="1882"/>
                </a:cubicBezTo>
                <a:cubicBezTo>
                  <a:pt x="37915" y="1892"/>
                  <a:pt x="37909" y="1850"/>
                  <a:pt x="37912" y="1816"/>
                </a:cubicBezTo>
                <a:cubicBezTo>
                  <a:pt x="38045" y="1834"/>
                  <a:pt x="38234" y="1805"/>
                  <a:pt x="38439" y="1816"/>
                </a:cubicBezTo>
                <a:cubicBezTo>
                  <a:pt x="38428" y="1853"/>
                  <a:pt x="38462" y="1858"/>
                  <a:pt x="38498" y="1859"/>
                </a:cubicBezTo>
                <a:cubicBezTo>
                  <a:pt x="38502" y="1899"/>
                  <a:pt x="38462" y="1906"/>
                  <a:pt x="38469" y="1948"/>
                </a:cubicBezTo>
                <a:cubicBezTo>
                  <a:pt x="38551" y="1943"/>
                  <a:pt x="38594" y="1909"/>
                  <a:pt x="38586" y="1838"/>
                </a:cubicBezTo>
                <a:cubicBezTo>
                  <a:pt x="38662" y="1868"/>
                  <a:pt x="38678" y="1909"/>
                  <a:pt x="38644" y="1816"/>
                </a:cubicBezTo>
                <a:cubicBezTo>
                  <a:pt x="38684" y="1813"/>
                  <a:pt x="38733" y="1906"/>
                  <a:pt x="38762" y="1838"/>
                </a:cubicBezTo>
                <a:cubicBezTo>
                  <a:pt x="38812" y="1858"/>
                  <a:pt x="38874" y="1887"/>
                  <a:pt x="38820" y="1926"/>
                </a:cubicBezTo>
                <a:cubicBezTo>
                  <a:pt x="38899" y="1950"/>
                  <a:pt x="38854" y="1876"/>
                  <a:pt x="38878" y="1859"/>
                </a:cubicBezTo>
                <a:cubicBezTo>
                  <a:pt x="38949" y="1813"/>
                  <a:pt x="38882" y="1903"/>
                  <a:pt x="38908" y="1926"/>
                </a:cubicBezTo>
                <a:cubicBezTo>
                  <a:pt x="38932" y="1946"/>
                  <a:pt x="38970" y="1951"/>
                  <a:pt x="39025" y="1948"/>
                </a:cubicBezTo>
                <a:cubicBezTo>
                  <a:pt x="38956" y="2027"/>
                  <a:pt x="39104" y="2008"/>
                  <a:pt x="39025" y="2080"/>
                </a:cubicBezTo>
                <a:cubicBezTo>
                  <a:pt x="39143" y="2094"/>
                  <a:pt x="39098" y="1991"/>
                  <a:pt x="39142" y="1948"/>
                </a:cubicBezTo>
                <a:cubicBezTo>
                  <a:pt x="39161" y="1930"/>
                  <a:pt x="39242" y="1945"/>
                  <a:pt x="39230" y="1904"/>
                </a:cubicBezTo>
                <a:cubicBezTo>
                  <a:pt x="39214" y="1886"/>
                  <a:pt x="39199" y="1868"/>
                  <a:pt x="39201" y="1838"/>
                </a:cubicBezTo>
                <a:cubicBezTo>
                  <a:pt x="39236" y="1831"/>
                  <a:pt x="39215" y="1874"/>
                  <a:pt x="39230" y="1882"/>
                </a:cubicBezTo>
                <a:cubicBezTo>
                  <a:pt x="39251" y="1892"/>
                  <a:pt x="39298" y="1871"/>
                  <a:pt x="39318" y="1882"/>
                </a:cubicBezTo>
                <a:cubicBezTo>
                  <a:pt x="39342" y="1892"/>
                  <a:pt x="39308" y="1918"/>
                  <a:pt x="39348" y="1926"/>
                </a:cubicBezTo>
                <a:cubicBezTo>
                  <a:pt x="39366" y="1930"/>
                  <a:pt x="39388" y="1923"/>
                  <a:pt x="39406" y="1926"/>
                </a:cubicBezTo>
                <a:cubicBezTo>
                  <a:pt x="39440" y="1922"/>
                  <a:pt x="39431" y="1886"/>
                  <a:pt x="39435" y="1859"/>
                </a:cubicBezTo>
                <a:cubicBezTo>
                  <a:pt x="39508" y="1863"/>
                  <a:pt x="39577" y="1864"/>
                  <a:pt x="39582" y="1816"/>
                </a:cubicBezTo>
                <a:cubicBezTo>
                  <a:pt x="39654" y="1827"/>
                  <a:pt x="39686" y="1870"/>
                  <a:pt x="39728" y="1904"/>
                </a:cubicBezTo>
                <a:cubicBezTo>
                  <a:pt x="39755" y="1890"/>
                  <a:pt x="39755" y="1871"/>
                  <a:pt x="39787" y="1859"/>
                </a:cubicBezTo>
                <a:cubicBezTo>
                  <a:pt x="39863" y="1832"/>
                  <a:pt x="39972" y="1853"/>
                  <a:pt x="40022" y="1882"/>
                </a:cubicBezTo>
                <a:cubicBezTo>
                  <a:pt x="40114" y="1873"/>
                  <a:pt x="39946" y="1844"/>
                  <a:pt x="40080" y="1838"/>
                </a:cubicBezTo>
                <a:cubicBezTo>
                  <a:pt x="40114" y="1836"/>
                  <a:pt x="40194" y="1845"/>
                  <a:pt x="40198" y="1793"/>
                </a:cubicBezTo>
                <a:cubicBezTo>
                  <a:pt x="40321" y="1814"/>
                  <a:pt x="40338" y="1814"/>
                  <a:pt x="40461" y="1793"/>
                </a:cubicBezTo>
                <a:cubicBezTo>
                  <a:pt x="40430" y="1846"/>
                  <a:pt x="40706" y="1861"/>
                  <a:pt x="40754" y="1816"/>
                </a:cubicBezTo>
                <a:cubicBezTo>
                  <a:pt x="40765" y="1806"/>
                  <a:pt x="40754" y="1787"/>
                  <a:pt x="40784" y="1793"/>
                </a:cubicBezTo>
                <a:cubicBezTo>
                  <a:pt x="40748" y="1762"/>
                  <a:pt x="40683" y="1751"/>
                  <a:pt x="40608" y="1750"/>
                </a:cubicBezTo>
                <a:cubicBezTo>
                  <a:pt x="40611" y="1701"/>
                  <a:pt x="40732" y="1740"/>
                  <a:pt x="40784" y="1727"/>
                </a:cubicBezTo>
                <a:cubicBezTo>
                  <a:pt x="40780" y="1757"/>
                  <a:pt x="40830" y="1849"/>
                  <a:pt x="40843" y="1793"/>
                </a:cubicBezTo>
                <a:cubicBezTo>
                  <a:pt x="40875" y="1813"/>
                  <a:pt x="40840" y="1843"/>
                  <a:pt x="40901" y="1882"/>
                </a:cubicBezTo>
                <a:cubicBezTo>
                  <a:pt x="40929" y="1865"/>
                  <a:pt x="40945" y="1841"/>
                  <a:pt x="40959" y="1816"/>
                </a:cubicBezTo>
                <a:cubicBezTo>
                  <a:pt x="40999" y="1793"/>
                  <a:pt x="41081" y="1837"/>
                  <a:pt x="41077" y="1838"/>
                </a:cubicBezTo>
                <a:cubicBezTo>
                  <a:pt x="41109" y="1832"/>
                  <a:pt x="41097" y="1793"/>
                  <a:pt x="41136" y="1793"/>
                </a:cubicBezTo>
                <a:cubicBezTo>
                  <a:pt x="41227" y="1768"/>
                  <a:pt x="41206" y="1828"/>
                  <a:pt x="41253" y="1838"/>
                </a:cubicBezTo>
                <a:cubicBezTo>
                  <a:pt x="41312" y="1781"/>
                  <a:pt x="41245" y="1796"/>
                  <a:pt x="41194" y="1771"/>
                </a:cubicBezTo>
                <a:cubicBezTo>
                  <a:pt x="41158" y="1754"/>
                  <a:pt x="41121" y="1719"/>
                  <a:pt x="41077" y="1727"/>
                </a:cubicBezTo>
                <a:cubicBezTo>
                  <a:pt x="41090" y="1709"/>
                  <a:pt x="41195" y="1672"/>
                  <a:pt x="41223" y="1684"/>
                </a:cubicBezTo>
                <a:cubicBezTo>
                  <a:pt x="41235" y="1688"/>
                  <a:pt x="41218" y="1739"/>
                  <a:pt x="41253" y="1727"/>
                </a:cubicBezTo>
                <a:cubicBezTo>
                  <a:pt x="41357" y="1717"/>
                  <a:pt x="41422" y="1679"/>
                  <a:pt x="41546" y="1684"/>
                </a:cubicBezTo>
                <a:cubicBezTo>
                  <a:pt x="41554" y="1719"/>
                  <a:pt x="41518" y="1721"/>
                  <a:pt x="41516" y="1750"/>
                </a:cubicBezTo>
                <a:cubicBezTo>
                  <a:pt x="41628" y="1781"/>
                  <a:pt x="41573" y="1689"/>
                  <a:pt x="41663" y="1706"/>
                </a:cubicBezTo>
                <a:cubicBezTo>
                  <a:pt x="41663" y="1727"/>
                  <a:pt x="41663" y="1750"/>
                  <a:pt x="41663" y="1771"/>
                </a:cubicBezTo>
                <a:cubicBezTo>
                  <a:pt x="41746" y="1721"/>
                  <a:pt x="41831" y="1800"/>
                  <a:pt x="41927" y="1750"/>
                </a:cubicBezTo>
                <a:cubicBezTo>
                  <a:pt x="41952" y="1755"/>
                  <a:pt x="41948" y="1825"/>
                  <a:pt x="41986" y="1838"/>
                </a:cubicBezTo>
                <a:cubicBezTo>
                  <a:pt x="42015" y="1848"/>
                  <a:pt x="42190" y="1837"/>
                  <a:pt x="42044" y="1859"/>
                </a:cubicBezTo>
                <a:cubicBezTo>
                  <a:pt x="42083" y="1949"/>
                  <a:pt x="42201" y="1807"/>
                  <a:pt x="42103" y="1793"/>
                </a:cubicBezTo>
                <a:cubicBezTo>
                  <a:pt x="42130" y="1751"/>
                  <a:pt x="42198" y="1804"/>
                  <a:pt x="42220" y="1859"/>
                </a:cubicBezTo>
                <a:cubicBezTo>
                  <a:pt x="42239" y="1907"/>
                  <a:pt x="42175" y="1967"/>
                  <a:pt x="42220" y="1992"/>
                </a:cubicBezTo>
                <a:cubicBezTo>
                  <a:pt x="42223" y="1982"/>
                  <a:pt x="42275" y="1977"/>
                  <a:pt x="42279" y="1970"/>
                </a:cubicBezTo>
                <a:cubicBezTo>
                  <a:pt x="42291" y="1945"/>
                  <a:pt x="42249" y="1925"/>
                  <a:pt x="42249" y="1926"/>
                </a:cubicBezTo>
                <a:cubicBezTo>
                  <a:pt x="42263" y="1895"/>
                  <a:pt x="42316" y="1886"/>
                  <a:pt x="42308" y="1838"/>
                </a:cubicBezTo>
                <a:cubicBezTo>
                  <a:pt x="42438" y="1820"/>
                  <a:pt x="42366" y="1956"/>
                  <a:pt x="42484" y="1948"/>
                </a:cubicBezTo>
                <a:cubicBezTo>
                  <a:pt x="42558" y="1958"/>
                  <a:pt x="42413" y="1847"/>
                  <a:pt x="42513" y="1838"/>
                </a:cubicBezTo>
                <a:cubicBezTo>
                  <a:pt x="42513" y="1816"/>
                  <a:pt x="42477" y="1820"/>
                  <a:pt x="42454" y="1816"/>
                </a:cubicBezTo>
                <a:cubicBezTo>
                  <a:pt x="42440" y="1775"/>
                  <a:pt x="42518" y="1777"/>
                  <a:pt x="42572" y="1771"/>
                </a:cubicBezTo>
                <a:cubicBezTo>
                  <a:pt x="42562" y="1772"/>
                  <a:pt x="42588" y="1807"/>
                  <a:pt x="42601" y="1793"/>
                </a:cubicBezTo>
                <a:cubicBezTo>
                  <a:pt x="42651" y="1747"/>
                  <a:pt x="42634" y="1789"/>
                  <a:pt x="42689" y="1816"/>
                </a:cubicBezTo>
                <a:cubicBezTo>
                  <a:pt x="42722" y="1811"/>
                  <a:pt x="42705" y="1793"/>
                  <a:pt x="42689" y="1793"/>
                </a:cubicBezTo>
                <a:cubicBezTo>
                  <a:pt x="42739" y="1711"/>
                  <a:pt x="42737" y="1841"/>
                  <a:pt x="42777" y="1838"/>
                </a:cubicBezTo>
                <a:cubicBezTo>
                  <a:pt x="42820" y="1828"/>
                  <a:pt x="42765" y="1810"/>
                  <a:pt x="42777" y="1771"/>
                </a:cubicBezTo>
                <a:cubicBezTo>
                  <a:pt x="42845" y="1771"/>
                  <a:pt x="42914" y="1771"/>
                  <a:pt x="42982" y="1771"/>
                </a:cubicBezTo>
                <a:cubicBezTo>
                  <a:pt x="42923" y="1816"/>
                  <a:pt x="42974" y="1831"/>
                  <a:pt x="43011" y="1859"/>
                </a:cubicBezTo>
                <a:cubicBezTo>
                  <a:pt x="43061" y="1846"/>
                  <a:pt x="43029" y="1809"/>
                  <a:pt x="42982" y="1816"/>
                </a:cubicBezTo>
                <a:cubicBezTo>
                  <a:pt x="42986" y="1768"/>
                  <a:pt x="43055" y="1768"/>
                  <a:pt x="43129" y="1771"/>
                </a:cubicBezTo>
                <a:cubicBezTo>
                  <a:pt x="43123" y="1820"/>
                  <a:pt x="43153" y="1841"/>
                  <a:pt x="43216" y="1838"/>
                </a:cubicBezTo>
                <a:cubicBezTo>
                  <a:pt x="43320" y="1831"/>
                  <a:pt x="43113" y="1778"/>
                  <a:pt x="43216" y="1771"/>
                </a:cubicBezTo>
                <a:cubicBezTo>
                  <a:pt x="43314" y="1765"/>
                  <a:pt x="43248" y="1880"/>
                  <a:pt x="43392" y="1838"/>
                </a:cubicBezTo>
                <a:cubicBezTo>
                  <a:pt x="43371" y="1817"/>
                  <a:pt x="43339" y="1804"/>
                  <a:pt x="43304" y="1793"/>
                </a:cubicBezTo>
                <a:cubicBezTo>
                  <a:pt x="43326" y="1751"/>
                  <a:pt x="43521" y="1760"/>
                  <a:pt x="43509" y="1816"/>
                </a:cubicBezTo>
                <a:cubicBezTo>
                  <a:pt x="43538" y="1815"/>
                  <a:pt x="43532" y="1789"/>
                  <a:pt x="43539" y="1771"/>
                </a:cubicBezTo>
                <a:cubicBezTo>
                  <a:pt x="43611" y="1775"/>
                  <a:pt x="43547" y="1846"/>
                  <a:pt x="43539" y="1859"/>
                </a:cubicBezTo>
                <a:cubicBezTo>
                  <a:pt x="43544" y="1877"/>
                  <a:pt x="43568" y="1882"/>
                  <a:pt x="43568" y="1904"/>
                </a:cubicBezTo>
                <a:cubicBezTo>
                  <a:pt x="43683" y="1924"/>
                  <a:pt x="43642" y="1828"/>
                  <a:pt x="43774" y="1859"/>
                </a:cubicBezTo>
                <a:cubicBezTo>
                  <a:pt x="43778" y="1812"/>
                  <a:pt x="43669" y="1850"/>
                  <a:pt x="43627" y="1838"/>
                </a:cubicBezTo>
                <a:cubicBezTo>
                  <a:pt x="43636" y="1793"/>
                  <a:pt x="43707" y="1795"/>
                  <a:pt x="43715" y="1750"/>
                </a:cubicBezTo>
                <a:cubicBezTo>
                  <a:pt x="43687" y="1736"/>
                  <a:pt x="43690" y="1771"/>
                  <a:pt x="43686" y="1771"/>
                </a:cubicBezTo>
                <a:cubicBezTo>
                  <a:pt x="43681" y="1772"/>
                  <a:pt x="43618" y="1753"/>
                  <a:pt x="43598" y="1750"/>
                </a:cubicBezTo>
                <a:cubicBezTo>
                  <a:pt x="43579" y="1746"/>
                  <a:pt x="43569" y="1727"/>
                  <a:pt x="43568" y="1727"/>
                </a:cubicBezTo>
                <a:cubicBezTo>
                  <a:pt x="43496" y="1718"/>
                  <a:pt x="43369" y="1760"/>
                  <a:pt x="43392" y="1684"/>
                </a:cubicBezTo>
                <a:cubicBezTo>
                  <a:pt x="43272" y="1798"/>
                  <a:pt x="43142" y="1709"/>
                  <a:pt x="42894" y="1727"/>
                </a:cubicBezTo>
                <a:cubicBezTo>
                  <a:pt x="42876" y="1682"/>
                  <a:pt x="42926" y="1697"/>
                  <a:pt x="42953" y="1684"/>
                </a:cubicBezTo>
                <a:cubicBezTo>
                  <a:pt x="42998" y="1660"/>
                  <a:pt x="43049" y="1622"/>
                  <a:pt x="43188" y="1639"/>
                </a:cubicBezTo>
                <a:cubicBezTo>
                  <a:pt x="43161" y="1620"/>
                  <a:pt x="43081" y="1582"/>
                  <a:pt x="43011" y="1595"/>
                </a:cubicBezTo>
                <a:cubicBezTo>
                  <a:pt x="42956" y="1606"/>
                  <a:pt x="42981" y="1602"/>
                  <a:pt x="42865" y="1595"/>
                </a:cubicBezTo>
                <a:cubicBezTo>
                  <a:pt x="42825" y="1594"/>
                  <a:pt x="42786" y="1597"/>
                  <a:pt x="42748" y="1595"/>
                </a:cubicBezTo>
                <a:cubicBezTo>
                  <a:pt x="42677" y="1587"/>
                  <a:pt x="42764" y="1696"/>
                  <a:pt x="42659" y="1661"/>
                </a:cubicBezTo>
                <a:cubicBezTo>
                  <a:pt x="42652" y="1625"/>
                  <a:pt x="42687" y="1624"/>
                  <a:pt x="42689" y="1595"/>
                </a:cubicBezTo>
                <a:cubicBezTo>
                  <a:pt x="42523" y="1629"/>
                  <a:pt x="42301" y="1575"/>
                  <a:pt x="42073" y="1595"/>
                </a:cubicBezTo>
                <a:cubicBezTo>
                  <a:pt x="42016" y="1601"/>
                  <a:pt x="41933" y="1640"/>
                  <a:pt x="41809" y="1618"/>
                </a:cubicBezTo>
                <a:cubicBezTo>
                  <a:pt x="41798" y="1615"/>
                  <a:pt x="41772" y="1595"/>
                  <a:pt x="41780" y="1595"/>
                </a:cubicBezTo>
                <a:cubicBezTo>
                  <a:pt x="41752" y="1595"/>
                  <a:pt x="41717" y="1621"/>
                  <a:pt x="41663" y="1618"/>
                </a:cubicBezTo>
                <a:cubicBezTo>
                  <a:pt x="41594" y="1614"/>
                  <a:pt x="41527" y="1579"/>
                  <a:pt x="41457" y="1595"/>
                </a:cubicBezTo>
                <a:cubicBezTo>
                  <a:pt x="41457" y="1566"/>
                  <a:pt x="41457" y="1537"/>
                  <a:pt x="41457" y="1507"/>
                </a:cubicBezTo>
                <a:cubicBezTo>
                  <a:pt x="41399" y="1507"/>
                  <a:pt x="41341" y="1507"/>
                  <a:pt x="41282" y="1507"/>
                </a:cubicBezTo>
                <a:cubicBezTo>
                  <a:pt x="41318" y="1539"/>
                  <a:pt x="41394" y="1541"/>
                  <a:pt x="41429" y="1573"/>
                </a:cubicBezTo>
                <a:cubicBezTo>
                  <a:pt x="41406" y="1629"/>
                  <a:pt x="41213" y="1576"/>
                  <a:pt x="41107" y="1595"/>
                </a:cubicBezTo>
                <a:cubicBezTo>
                  <a:pt x="41050" y="1606"/>
                  <a:pt x="41076" y="1602"/>
                  <a:pt x="40959" y="1595"/>
                </a:cubicBezTo>
                <a:cubicBezTo>
                  <a:pt x="40921" y="1594"/>
                  <a:pt x="40881" y="1597"/>
                  <a:pt x="40843" y="1595"/>
                </a:cubicBezTo>
                <a:cubicBezTo>
                  <a:pt x="40832" y="1522"/>
                  <a:pt x="40969" y="1559"/>
                  <a:pt x="41018" y="1530"/>
                </a:cubicBezTo>
                <a:cubicBezTo>
                  <a:pt x="41009" y="1478"/>
                  <a:pt x="40879" y="1516"/>
                  <a:pt x="40901" y="1441"/>
                </a:cubicBezTo>
                <a:cubicBezTo>
                  <a:pt x="40999" y="1464"/>
                  <a:pt x="40997" y="1411"/>
                  <a:pt x="40989" y="1353"/>
                </a:cubicBezTo>
                <a:cubicBezTo>
                  <a:pt x="41031" y="1365"/>
                  <a:pt x="41140" y="1327"/>
                  <a:pt x="41136" y="1375"/>
                </a:cubicBezTo>
                <a:cubicBezTo>
                  <a:pt x="41178" y="1348"/>
                  <a:pt x="41180" y="1291"/>
                  <a:pt x="41223" y="1266"/>
                </a:cubicBezTo>
                <a:cubicBezTo>
                  <a:pt x="41279" y="1321"/>
                  <a:pt x="41376" y="1219"/>
                  <a:pt x="41399" y="1309"/>
                </a:cubicBezTo>
                <a:cubicBezTo>
                  <a:pt x="41429" y="1297"/>
                  <a:pt x="41423" y="1273"/>
                  <a:pt x="41457" y="1266"/>
                </a:cubicBezTo>
                <a:cubicBezTo>
                  <a:pt x="41544" y="1246"/>
                  <a:pt x="41705" y="1281"/>
                  <a:pt x="41809" y="1266"/>
                </a:cubicBezTo>
                <a:cubicBezTo>
                  <a:pt x="41823" y="1293"/>
                  <a:pt x="41847" y="1311"/>
                  <a:pt x="41898" y="1309"/>
                </a:cubicBezTo>
                <a:cubicBezTo>
                  <a:pt x="41865" y="1336"/>
                  <a:pt x="41872" y="1354"/>
                  <a:pt x="41927" y="1353"/>
                </a:cubicBezTo>
                <a:cubicBezTo>
                  <a:pt x="41896" y="1389"/>
                  <a:pt x="41732" y="1377"/>
                  <a:pt x="41868" y="1420"/>
                </a:cubicBezTo>
                <a:cubicBezTo>
                  <a:pt x="41797" y="1477"/>
                  <a:pt x="41670" y="1428"/>
                  <a:pt x="41604" y="1420"/>
                </a:cubicBezTo>
                <a:cubicBezTo>
                  <a:pt x="41613" y="1420"/>
                  <a:pt x="41593" y="1444"/>
                  <a:pt x="41575" y="1441"/>
                </a:cubicBezTo>
                <a:cubicBezTo>
                  <a:pt x="41570" y="1441"/>
                  <a:pt x="41572" y="1420"/>
                  <a:pt x="41546" y="1420"/>
                </a:cubicBezTo>
                <a:cubicBezTo>
                  <a:pt x="41493" y="1419"/>
                  <a:pt x="41484" y="1444"/>
                  <a:pt x="41429" y="1441"/>
                </a:cubicBezTo>
                <a:cubicBezTo>
                  <a:pt x="41399" y="1399"/>
                  <a:pt x="41250" y="1399"/>
                  <a:pt x="41341" y="1332"/>
                </a:cubicBezTo>
                <a:cubicBezTo>
                  <a:pt x="41292" y="1332"/>
                  <a:pt x="41242" y="1332"/>
                  <a:pt x="41194" y="1332"/>
                </a:cubicBezTo>
                <a:cubicBezTo>
                  <a:pt x="41216" y="1352"/>
                  <a:pt x="41248" y="1365"/>
                  <a:pt x="41282" y="1375"/>
                </a:cubicBezTo>
                <a:cubicBezTo>
                  <a:pt x="41283" y="1408"/>
                  <a:pt x="41221" y="1385"/>
                  <a:pt x="41194" y="1398"/>
                </a:cubicBezTo>
                <a:cubicBezTo>
                  <a:pt x="41179" y="1404"/>
                  <a:pt x="41191" y="1462"/>
                  <a:pt x="41136" y="1441"/>
                </a:cubicBezTo>
                <a:cubicBezTo>
                  <a:pt x="41159" y="1504"/>
                  <a:pt x="41094" y="1498"/>
                  <a:pt x="41107" y="1552"/>
                </a:cubicBezTo>
                <a:cubicBezTo>
                  <a:pt x="41201" y="1572"/>
                  <a:pt x="41147" y="1480"/>
                  <a:pt x="41194" y="1464"/>
                </a:cubicBezTo>
                <a:cubicBezTo>
                  <a:pt x="41254" y="1450"/>
                  <a:pt x="41356" y="1505"/>
                  <a:pt x="41282" y="1464"/>
                </a:cubicBezTo>
                <a:cubicBezTo>
                  <a:pt x="41325" y="1389"/>
                  <a:pt x="41473" y="1483"/>
                  <a:pt x="41516" y="1486"/>
                </a:cubicBezTo>
                <a:cubicBezTo>
                  <a:pt x="41532" y="1486"/>
                  <a:pt x="41559" y="1522"/>
                  <a:pt x="41575" y="1530"/>
                </a:cubicBezTo>
                <a:cubicBezTo>
                  <a:pt x="41597" y="1540"/>
                  <a:pt x="41636" y="1523"/>
                  <a:pt x="41634" y="1552"/>
                </a:cubicBezTo>
                <a:cubicBezTo>
                  <a:pt x="41674" y="1545"/>
                  <a:pt x="41658" y="1497"/>
                  <a:pt x="41663" y="1464"/>
                </a:cubicBezTo>
                <a:cubicBezTo>
                  <a:pt x="41732" y="1470"/>
                  <a:pt x="41773" y="1498"/>
                  <a:pt x="41868" y="1486"/>
                </a:cubicBezTo>
                <a:cubicBezTo>
                  <a:pt x="41858" y="1515"/>
                  <a:pt x="41817" y="1521"/>
                  <a:pt x="41809" y="1552"/>
                </a:cubicBezTo>
                <a:cubicBezTo>
                  <a:pt x="41975" y="1549"/>
                  <a:pt x="41948" y="1525"/>
                  <a:pt x="42073" y="1552"/>
                </a:cubicBezTo>
                <a:cubicBezTo>
                  <a:pt x="42125" y="1546"/>
                  <a:pt x="42140" y="1514"/>
                  <a:pt x="42132" y="1464"/>
                </a:cubicBezTo>
                <a:cubicBezTo>
                  <a:pt x="42154" y="1414"/>
                  <a:pt x="41904" y="1446"/>
                  <a:pt x="42015" y="1464"/>
                </a:cubicBezTo>
                <a:cubicBezTo>
                  <a:pt x="41969" y="1545"/>
                  <a:pt x="41970" y="1413"/>
                  <a:pt x="41898" y="1441"/>
                </a:cubicBezTo>
                <a:cubicBezTo>
                  <a:pt x="41919" y="1360"/>
                  <a:pt x="41986" y="1451"/>
                  <a:pt x="42044" y="1398"/>
                </a:cubicBezTo>
                <a:cubicBezTo>
                  <a:pt x="42053" y="1339"/>
                  <a:pt x="42003" y="1326"/>
                  <a:pt x="41927" y="1332"/>
                </a:cubicBezTo>
                <a:cubicBezTo>
                  <a:pt x="41966" y="1272"/>
                  <a:pt x="42119" y="1312"/>
                  <a:pt x="42249" y="1288"/>
                </a:cubicBezTo>
                <a:cubicBezTo>
                  <a:pt x="42261" y="1285"/>
                  <a:pt x="42288" y="1266"/>
                  <a:pt x="42279" y="1266"/>
                </a:cubicBezTo>
                <a:cubicBezTo>
                  <a:pt x="42303" y="1266"/>
                  <a:pt x="42325" y="1288"/>
                  <a:pt x="42366" y="1288"/>
                </a:cubicBezTo>
                <a:cubicBezTo>
                  <a:pt x="42408" y="1287"/>
                  <a:pt x="42513" y="1221"/>
                  <a:pt x="42513" y="1309"/>
                </a:cubicBezTo>
                <a:cubicBezTo>
                  <a:pt x="42545" y="1304"/>
                  <a:pt x="42533" y="1266"/>
                  <a:pt x="42572" y="1266"/>
                </a:cubicBezTo>
                <a:cubicBezTo>
                  <a:pt x="42697" y="1238"/>
                  <a:pt x="42787" y="1351"/>
                  <a:pt x="42865" y="1288"/>
                </a:cubicBezTo>
                <a:cubicBezTo>
                  <a:pt x="42935" y="1279"/>
                  <a:pt x="42849" y="1387"/>
                  <a:pt x="42953" y="1353"/>
                </a:cubicBezTo>
                <a:cubicBezTo>
                  <a:pt x="42992" y="1354"/>
                  <a:pt x="42961" y="1326"/>
                  <a:pt x="42953" y="1332"/>
                </a:cubicBezTo>
                <a:cubicBezTo>
                  <a:pt x="43021" y="1279"/>
                  <a:pt x="43132" y="1284"/>
                  <a:pt x="43188" y="1266"/>
                </a:cubicBezTo>
                <a:cubicBezTo>
                  <a:pt x="43127" y="1215"/>
                  <a:pt x="42944" y="1257"/>
                  <a:pt x="42835" y="1243"/>
                </a:cubicBezTo>
                <a:cubicBezTo>
                  <a:pt x="42828" y="1219"/>
                  <a:pt x="42777" y="1228"/>
                  <a:pt x="42777" y="1199"/>
                </a:cubicBezTo>
                <a:cubicBezTo>
                  <a:pt x="42810" y="1196"/>
                  <a:pt x="42829" y="1204"/>
                  <a:pt x="42835" y="1221"/>
                </a:cubicBezTo>
                <a:cubicBezTo>
                  <a:pt x="42953" y="1221"/>
                  <a:pt x="43070" y="1221"/>
                  <a:pt x="43188" y="1221"/>
                </a:cubicBezTo>
                <a:cubicBezTo>
                  <a:pt x="43194" y="1249"/>
                  <a:pt x="43245" y="1243"/>
                  <a:pt x="43245" y="1221"/>
                </a:cubicBezTo>
                <a:cubicBezTo>
                  <a:pt x="43307" y="1249"/>
                  <a:pt x="43137" y="1306"/>
                  <a:pt x="43304" y="1266"/>
                </a:cubicBezTo>
                <a:cubicBezTo>
                  <a:pt x="43363" y="1287"/>
                  <a:pt x="43447" y="1261"/>
                  <a:pt x="43509" y="1266"/>
                </a:cubicBezTo>
                <a:cubicBezTo>
                  <a:pt x="43567" y="1269"/>
                  <a:pt x="43609" y="1308"/>
                  <a:pt x="43715" y="1288"/>
                </a:cubicBezTo>
                <a:cubicBezTo>
                  <a:pt x="43722" y="1285"/>
                  <a:pt x="43717" y="1266"/>
                  <a:pt x="43744" y="1266"/>
                </a:cubicBezTo>
                <a:cubicBezTo>
                  <a:pt x="43749" y="1265"/>
                  <a:pt x="43814" y="1282"/>
                  <a:pt x="43832" y="1288"/>
                </a:cubicBezTo>
                <a:cubicBezTo>
                  <a:pt x="43857" y="1295"/>
                  <a:pt x="43915" y="1323"/>
                  <a:pt x="44008" y="1309"/>
                </a:cubicBezTo>
                <a:cubicBezTo>
                  <a:pt x="44009" y="1234"/>
                  <a:pt x="43845" y="1300"/>
                  <a:pt x="43774" y="1266"/>
                </a:cubicBezTo>
                <a:cubicBezTo>
                  <a:pt x="43761" y="1260"/>
                  <a:pt x="43780" y="1210"/>
                  <a:pt x="43744" y="1221"/>
                </a:cubicBezTo>
                <a:cubicBezTo>
                  <a:pt x="43747" y="1167"/>
                  <a:pt x="43841" y="1216"/>
                  <a:pt x="43832" y="1243"/>
                </a:cubicBezTo>
                <a:cubicBezTo>
                  <a:pt x="43881" y="1230"/>
                  <a:pt x="43963" y="1224"/>
                  <a:pt x="44008" y="1266"/>
                </a:cubicBezTo>
                <a:cubicBezTo>
                  <a:pt x="44016" y="1272"/>
                  <a:pt x="44056" y="1260"/>
                  <a:pt x="44066" y="1266"/>
                </a:cubicBezTo>
                <a:cubicBezTo>
                  <a:pt x="44075" y="1269"/>
                  <a:pt x="44058" y="1305"/>
                  <a:pt x="44066" y="1309"/>
                </a:cubicBezTo>
                <a:cubicBezTo>
                  <a:pt x="44110" y="1329"/>
                  <a:pt x="44134" y="1293"/>
                  <a:pt x="44154" y="1332"/>
                </a:cubicBezTo>
                <a:cubicBezTo>
                  <a:pt x="44172" y="1365"/>
                  <a:pt x="44120" y="1371"/>
                  <a:pt x="44125" y="1398"/>
                </a:cubicBezTo>
                <a:cubicBezTo>
                  <a:pt x="44095" y="1386"/>
                  <a:pt x="44102" y="1362"/>
                  <a:pt x="44066" y="1353"/>
                </a:cubicBezTo>
                <a:cubicBezTo>
                  <a:pt x="43978" y="1333"/>
                  <a:pt x="43867" y="1375"/>
                  <a:pt x="43832" y="1375"/>
                </a:cubicBezTo>
                <a:cubicBezTo>
                  <a:pt x="43839" y="1407"/>
                  <a:pt x="43919" y="1383"/>
                  <a:pt x="43920" y="1420"/>
                </a:cubicBezTo>
                <a:cubicBezTo>
                  <a:pt x="44012" y="1396"/>
                  <a:pt x="44166" y="1433"/>
                  <a:pt x="44330" y="1420"/>
                </a:cubicBezTo>
                <a:cubicBezTo>
                  <a:pt x="44327" y="1476"/>
                  <a:pt x="44221" y="1455"/>
                  <a:pt x="44184" y="1486"/>
                </a:cubicBezTo>
                <a:cubicBezTo>
                  <a:pt x="44192" y="1531"/>
                  <a:pt x="44263" y="1453"/>
                  <a:pt x="44272" y="1530"/>
                </a:cubicBezTo>
                <a:cubicBezTo>
                  <a:pt x="44298" y="1512"/>
                  <a:pt x="44338" y="1506"/>
                  <a:pt x="44389" y="1507"/>
                </a:cubicBezTo>
                <a:cubicBezTo>
                  <a:pt x="44411" y="1486"/>
                  <a:pt x="44329" y="1437"/>
                  <a:pt x="44359" y="1420"/>
                </a:cubicBezTo>
                <a:cubicBezTo>
                  <a:pt x="44357" y="1421"/>
                  <a:pt x="44418" y="1441"/>
                  <a:pt x="44418" y="1441"/>
                </a:cubicBezTo>
                <a:cubicBezTo>
                  <a:pt x="44406" y="1422"/>
                  <a:pt x="44326" y="1353"/>
                  <a:pt x="44301" y="1398"/>
                </a:cubicBezTo>
                <a:cubicBezTo>
                  <a:pt x="44271" y="1383"/>
                  <a:pt x="44271" y="1347"/>
                  <a:pt x="44213" y="1353"/>
                </a:cubicBezTo>
                <a:cubicBezTo>
                  <a:pt x="44226" y="1304"/>
                  <a:pt x="44357" y="1345"/>
                  <a:pt x="44418" y="1332"/>
                </a:cubicBezTo>
                <a:cubicBezTo>
                  <a:pt x="44391" y="1293"/>
                  <a:pt x="44327" y="1282"/>
                  <a:pt x="44243" y="1288"/>
                </a:cubicBezTo>
                <a:cubicBezTo>
                  <a:pt x="44246" y="1239"/>
                  <a:pt x="44367" y="1278"/>
                  <a:pt x="44418" y="1266"/>
                </a:cubicBezTo>
                <a:cubicBezTo>
                  <a:pt x="44471" y="1306"/>
                  <a:pt x="44525" y="1346"/>
                  <a:pt x="44652" y="1332"/>
                </a:cubicBezTo>
                <a:cubicBezTo>
                  <a:pt x="44634" y="1309"/>
                  <a:pt x="44585" y="1308"/>
                  <a:pt x="44594" y="1266"/>
                </a:cubicBezTo>
                <a:cubicBezTo>
                  <a:pt x="44685" y="1309"/>
                  <a:pt x="44832" y="1215"/>
                  <a:pt x="44829" y="1353"/>
                </a:cubicBezTo>
                <a:cubicBezTo>
                  <a:pt x="44856" y="1338"/>
                  <a:pt x="44873" y="1314"/>
                  <a:pt x="44887" y="1288"/>
                </a:cubicBezTo>
                <a:cubicBezTo>
                  <a:pt x="44913" y="1300"/>
                  <a:pt x="44940" y="1314"/>
                  <a:pt x="44945" y="1288"/>
                </a:cubicBezTo>
                <a:cubicBezTo>
                  <a:pt x="45107" y="1324"/>
                  <a:pt x="45240" y="1267"/>
                  <a:pt x="45415" y="1332"/>
                </a:cubicBezTo>
                <a:cubicBezTo>
                  <a:pt x="45395" y="1398"/>
                  <a:pt x="45352" y="1311"/>
                  <a:pt x="45297" y="1332"/>
                </a:cubicBezTo>
                <a:cubicBezTo>
                  <a:pt x="45254" y="1350"/>
                  <a:pt x="45306" y="1365"/>
                  <a:pt x="45267" y="1420"/>
                </a:cubicBezTo>
                <a:cubicBezTo>
                  <a:pt x="45221" y="1426"/>
                  <a:pt x="45218" y="1399"/>
                  <a:pt x="45180" y="1398"/>
                </a:cubicBezTo>
                <a:cubicBezTo>
                  <a:pt x="45167" y="1444"/>
                  <a:pt x="45222" y="1440"/>
                  <a:pt x="45267" y="1441"/>
                </a:cubicBezTo>
                <a:cubicBezTo>
                  <a:pt x="45298" y="1428"/>
                  <a:pt x="45299" y="1390"/>
                  <a:pt x="45356" y="1398"/>
                </a:cubicBezTo>
                <a:cubicBezTo>
                  <a:pt x="45260" y="1483"/>
                  <a:pt x="45408" y="1398"/>
                  <a:pt x="45503" y="1441"/>
                </a:cubicBezTo>
                <a:cubicBezTo>
                  <a:pt x="45505" y="1443"/>
                  <a:pt x="45500" y="1463"/>
                  <a:pt x="45503" y="1464"/>
                </a:cubicBezTo>
                <a:cubicBezTo>
                  <a:pt x="45529" y="1470"/>
                  <a:pt x="45564" y="1458"/>
                  <a:pt x="45590" y="1464"/>
                </a:cubicBezTo>
                <a:cubicBezTo>
                  <a:pt x="45606" y="1467"/>
                  <a:pt x="45622" y="1486"/>
                  <a:pt x="45620" y="1486"/>
                </a:cubicBezTo>
                <a:cubicBezTo>
                  <a:pt x="45670" y="1491"/>
                  <a:pt x="45682" y="1461"/>
                  <a:pt x="45737" y="1464"/>
                </a:cubicBezTo>
                <a:cubicBezTo>
                  <a:pt x="45734" y="1464"/>
                  <a:pt x="45748" y="1485"/>
                  <a:pt x="45766" y="1486"/>
                </a:cubicBezTo>
                <a:cubicBezTo>
                  <a:pt x="45806" y="1487"/>
                  <a:pt x="45845" y="1483"/>
                  <a:pt x="45884" y="1486"/>
                </a:cubicBezTo>
                <a:cubicBezTo>
                  <a:pt x="45892" y="1486"/>
                  <a:pt x="45913" y="1516"/>
                  <a:pt x="45942" y="1507"/>
                </a:cubicBezTo>
                <a:cubicBezTo>
                  <a:pt x="45946" y="1506"/>
                  <a:pt x="45947" y="1473"/>
                  <a:pt x="45971" y="1486"/>
                </a:cubicBezTo>
                <a:cubicBezTo>
                  <a:pt x="45927" y="1453"/>
                  <a:pt x="45843" y="1450"/>
                  <a:pt x="45766" y="1441"/>
                </a:cubicBezTo>
                <a:cubicBezTo>
                  <a:pt x="45788" y="1392"/>
                  <a:pt x="45931" y="1432"/>
                  <a:pt x="46001" y="1420"/>
                </a:cubicBezTo>
                <a:cubicBezTo>
                  <a:pt x="46009" y="1369"/>
                  <a:pt x="45916" y="1395"/>
                  <a:pt x="45913" y="1353"/>
                </a:cubicBezTo>
                <a:cubicBezTo>
                  <a:pt x="45885" y="1354"/>
                  <a:pt x="45890" y="1381"/>
                  <a:pt x="45884" y="1398"/>
                </a:cubicBezTo>
                <a:cubicBezTo>
                  <a:pt x="45848" y="1405"/>
                  <a:pt x="45869" y="1359"/>
                  <a:pt x="45854" y="1353"/>
                </a:cubicBezTo>
                <a:cubicBezTo>
                  <a:pt x="45826" y="1342"/>
                  <a:pt x="45808" y="1385"/>
                  <a:pt x="45766" y="1353"/>
                </a:cubicBezTo>
                <a:cubicBezTo>
                  <a:pt x="45753" y="1344"/>
                  <a:pt x="45642" y="1360"/>
                  <a:pt x="45561" y="1353"/>
                </a:cubicBezTo>
                <a:cubicBezTo>
                  <a:pt x="45579" y="1335"/>
                  <a:pt x="45674" y="1311"/>
                  <a:pt x="45737" y="1309"/>
                </a:cubicBezTo>
                <a:cubicBezTo>
                  <a:pt x="45729" y="1309"/>
                  <a:pt x="45752" y="1330"/>
                  <a:pt x="45766" y="1332"/>
                </a:cubicBezTo>
                <a:cubicBezTo>
                  <a:pt x="45776" y="1332"/>
                  <a:pt x="46094" y="1354"/>
                  <a:pt x="46118" y="1332"/>
                </a:cubicBezTo>
                <a:cubicBezTo>
                  <a:pt x="46149" y="1303"/>
                  <a:pt x="46132" y="1336"/>
                  <a:pt x="46177" y="1332"/>
                </a:cubicBezTo>
                <a:cubicBezTo>
                  <a:pt x="46239" y="1326"/>
                  <a:pt x="46317" y="1314"/>
                  <a:pt x="46353" y="1288"/>
                </a:cubicBezTo>
                <a:cubicBezTo>
                  <a:pt x="46386" y="1276"/>
                  <a:pt x="46370" y="1329"/>
                  <a:pt x="46383" y="1332"/>
                </a:cubicBezTo>
                <a:cubicBezTo>
                  <a:pt x="46545" y="1366"/>
                  <a:pt x="46894" y="1315"/>
                  <a:pt x="47144" y="1332"/>
                </a:cubicBezTo>
                <a:cubicBezTo>
                  <a:pt x="47191" y="1335"/>
                  <a:pt x="47194" y="1348"/>
                  <a:pt x="47232" y="1353"/>
                </a:cubicBezTo>
                <a:cubicBezTo>
                  <a:pt x="47269" y="1358"/>
                  <a:pt x="47314" y="1345"/>
                  <a:pt x="47349" y="1353"/>
                </a:cubicBezTo>
                <a:cubicBezTo>
                  <a:pt x="47422" y="1371"/>
                  <a:pt x="47442" y="1392"/>
                  <a:pt x="47496" y="1420"/>
                </a:cubicBezTo>
                <a:cubicBezTo>
                  <a:pt x="47596" y="1396"/>
                  <a:pt x="47414" y="1413"/>
                  <a:pt x="47467" y="1353"/>
                </a:cubicBezTo>
                <a:cubicBezTo>
                  <a:pt x="47547" y="1386"/>
                  <a:pt x="47616" y="1332"/>
                  <a:pt x="47731" y="1353"/>
                </a:cubicBezTo>
                <a:cubicBezTo>
                  <a:pt x="47742" y="1356"/>
                  <a:pt x="47768" y="1375"/>
                  <a:pt x="47760" y="1375"/>
                </a:cubicBezTo>
                <a:cubicBezTo>
                  <a:pt x="47784" y="1375"/>
                  <a:pt x="47788" y="1350"/>
                  <a:pt x="47818" y="1353"/>
                </a:cubicBezTo>
                <a:cubicBezTo>
                  <a:pt x="47833" y="1354"/>
                  <a:pt x="47856" y="1375"/>
                  <a:pt x="47847" y="1375"/>
                </a:cubicBezTo>
                <a:cubicBezTo>
                  <a:pt x="47874" y="1374"/>
                  <a:pt x="47892" y="1353"/>
                  <a:pt x="47935" y="1353"/>
                </a:cubicBezTo>
                <a:cubicBezTo>
                  <a:pt x="47927" y="1353"/>
                  <a:pt x="47949" y="1390"/>
                  <a:pt x="47964" y="1375"/>
                </a:cubicBezTo>
                <a:cubicBezTo>
                  <a:pt x="47984" y="1358"/>
                  <a:pt x="47984" y="1357"/>
                  <a:pt x="47994" y="1375"/>
                </a:cubicBezTo>
                <a:cubicBezTo>
                  <a:pt x="48042" y="1369"/>
                  <a:pt x="48045" y="1396"/>
                  <a:pt x="48082" y="1398"/>
                </a:cubicBezTo>
                <a:cubicBezTo>
                  <a:pt x="48074" y="1422"/>
                  <a:pt x="48023" y="1413"/>
                  <a:pt x="48023" y="1441"/>
                </a:cubicBezTo>
                <a:cubicBezTo>
                  <a:pt x="48062" y="1498"/>
                  <a:pt x="48230" y="1431"/>
                  <a:pt x="48287" y="1486"/>
                </a:cubicBezTo>
                <a:cubicBezTo>
                  <a:pt x="48297" y="1495"/>
                  <a:pt x="48286" y="1513"/>
                  <a:pt x="48316" y="1507"/>
                </a:cubicBezTo>
                <a:cubicBezTo>
                  <a:pt x="48330" y="1416"/>
                  <a:pt x="48179" y="1449"/>
                  <a:pt x="48112" y="1420"/>
                </a:cubicBezTo>
                <a:cubicBezTo>
                  <a:pt x="48203" y="1363"/>
                  <a:pt x="48275" y="1393"/>
                  <a:pt x="48404" y="1398"/>
                </a:cubicBezTo>
                <a:cubicBezTo>
                  <a:pt x="48431" y="1437"/>
                  <a:pt x="48475" y="1462"/>
                  <a:pt x="48493" y="1507"/>
                </a:cubicBezTo>
                <a:cubicBezTo>
                  <a:pt x="48532" y="1501"/>
                  <a:pt x="48516" y="1451"/>
                  <a:pt x="48522" y="1420"/>
                </a:cubicBezTo>
                <a:cubicBezTo>
                  <a:pt x="48557" y="1474"/>
                  <a:pt x="48632" y="1374"/>
                  <a:pt x="48669" y="1441"/>
                </a:cubicBezTo>
                <a:cubicBezTo>
                  <a:pt x="48689" y="1477"/>
                  <a:pt x="48812" y="1437"/>
                  <a:pt x="48784" y="1507"/>
                </a:cubicBezTo>
                <a:cubicBezTo>
                  <a:pt x="48756" y="1548"/>
                  <a:pt x="48727" y="1497"/>
                  <a:pt x="48698" y="1507"/>
                </a:cubicBezTo>
                <a:cubicBezTo>
                  <a:pt x="48646" y="1526"/>
                  <a:pt x="48671" y="1565"/>
                  <a:pt x="48610" y="1595"/>
                </a:cubicBezTo>
                <a:cubicBezTo>
                  <a:pt x="48631" y="1637"/>
                  <a:pt x="48697" y="1610"/>
                  <a:pt x="48639" y="1661"/>
                </a:cubicBezTo>
                <a:cubicBezTo>
                  <a:pt x="48704" y="1673"/>
                  <a:pt x="48681" y="1619"/>
                  <a:pt x="48727" y="1618"/>
                </a:cubicBezTo>
                <a:cubicBezTo>
                  <a:pt x="48707" y="1595"/>
                  <a:pt x="48660" y="1595"/>
                  <a:pt x="48669" y="1552"/>
                </a:cubicBezTo>
                <a:cubicBezTo>
                  <a:pt x="48786" y="1547"/>
                  <a:pt x="48788" y="1549"/>
                  <a:pt x="48756" y="1618"/>
                </a:cubicBezTo>
                <a:cubicBezTo>
                  <a:pt x="48784" y="1618"/>
                  <a:pt x="48815" y="1618"/>
                  <a:pt x="48844" y="1618"/>
                </a:cubicBezTo>
                <a:cubicBezTo>
                  <a:pt x="48888" y="1607"/>
                  <a:pt x="48833" y="1589"/>
                  <a:pt x="48844" y="1552"/>
                </a:cubicBezTo>
                <a:cubicBezTo>
                  <a:pt x="48912" y="1545"/>
                  <a:pt x="48956" y="1555"/>
                  <a:pt x="48991" y="1573"/>
                </a:cubicBezTo>
                <a:cubicBezTo>
                  <a:pt x="48986" y="1599"/>
                  <a:pt x="48937" y="1592"/>
                  <a:pt x="48903" y="1595"/>
                </a:cubicBezTo>
                <a:cubicBezTo>
                  <a:pt x="48911" y="1625"/>
                  <a:pt x="48976" y="1614"/>
                  <a:pt x="49019" y="1618"/>
                </a:cubicBezTo>
                <a:cubicBezTo>
                  <a:pt x="49086" y="1605"/>
                  <a:pt x="48985" y="1584"/>
                  <a:pt x="49049" y="1552"/>
                </a:cubicBezTo>
                <a:cubicBezTo>
                  <a:pt x="49036" y="1503"/>
                  <a:pt x="48905" y="1543"/>
                  <a:pt x="48844" y="1530"/>
                </a:cubicBezTo>
                <a:cubicBezTo>
                  <a:pt x="48854" y="1479"/>
                  <a:pt x="48879" y="1438"/>
                  <a:pt x="48903" y="1398"/>
                </a:cubicBezTo>
                <a:cubicBezTo>
                  <a:pt x="48976" y="1401"/>
                  <a:pt x="48911" y="1472"/>
                  <a:pt x="48903" y="1486"/>
                </a:cubicBezTo>
                <a:cubicBezTo>
                  <a:pt x="48967" y="1465"/>
                  <a:pt x="49056" y="1503"/>
                  <a:pt x="49108" y="1507"/>
                </a:cubicBezTo>
                <a:cubicBezTo>
                  <a:pt x="49190" y="1515"/>
                  <a:pt x="49337" y="1470"/>
                  <a:pt x="49342" y="1552"/>
                </a:cubicBezTo>
                <a:cubicBezTo>
                  <a:pt x="49247" y="1516"/>
                  <a:pt x="49183" y="1541"/>
                  <a:pt x="49078" y="1552"/>
                </a:cubicBezTo>
                <a:cubicBezTo>
                  <a:pt x="49098" y="1574"/>
                  <a:pt x="49146" y="1575"/>
                  <a:pt x="49137" y="1618"/>
                </a:cubicBezTo>
                <a:cubicBezTo>
                  <a:pt x="49196" y="1617"/>
                  <a:pt x="49174" y="1557"/>
                  <a:pt x="49254" y="1573"/>
                </a:cubicBezTo>
                <a:cubicBezTo>
                  <a:pt x="49219" y="1645"/>
                  <a:pt x="49349" y="1590"/>
                  <a:pt x="49313" y="1661"/>
                </a:cubicBezTo>
                <a:cubicBezTo>
                  <a:pt x="49382" y="1655"/>
                  <a:pt x="49382" y="1602"/>
                  <a:pt x="49313" y="1595"/>
                </a:cubicBezTo>
                <a:cubicBezTo>
                  <a:pt x="49318" y="1561"/>
                  <a:pt x="49343" y="1595"/>
                  <a:pt x="49342" y="1595"/>
                </a:cubicBezTo>
                <a:cubicBezTo>
                  <a:pt x="49379" y="1594"/>
                  <a:pt x="49393" y="1568"/>
                  <a:pt x="49489" y="1573"/>
                </a:cubicBezTo>
                <a:cubicBezTo>
                  <a:pt x="49541" y="1576"/>
                  <a:pt x="49610" y="1609"/>
                  <a:pt x="49664" y="1595"/>
                </a:cubicBezTo>
                <a:cubicBezTo>
                  <a:pt x="49696" y="1617"/>
                  <a:pt x="49674" y="1676"/>
                  <a:pt x="49753" y="1661"/>
                </a:cubicBezTo>
                <a:cubicBezTo>
                  <a:pt x="49794" y="1654"/>
                  <a:pt x="49755" y="1622"/>
                  <a:pt x="49724" y="1618"/>
                </a:cubicBezTo>
                <a:cubicBezTo>
                  <a:pt x="49744" y="1579"/>
                  <a:pt x="49776" y="1614"/>
                  <a:pt x="49812" y="1618"/>
                </a:cubicBezTo>
                <a:cubicBezTo>
                  <a:pt x="49867" y="1543"/>
                  <a:pt x="49679" y="1545"/>
                  <a:pt x="49782" y="1507"/>
                </a:cubicBezTo>
                <a:cubicBezTo>
                  <a:pt x="49774" y="1483"/>
                  <a:pt x="49724" y="1492"/>
                  <a:pt x="49724" y="1464"/>
                </a:cubicBezTo>
                <a:cubicBezTo>
                  <a:pt x="49663" y="1477"/>
                  <a:pt x="49519" y="1428"/>
                  <a:pt x="49548" y="1507"/>
                </a:cubicBezTo>
                <a:cubicBezTo>
                  <a:pt x="49569" y="1589"/>
                  <a:pt x="49714" y="1439"/>
                  <a:pt x="49694" y="1552"/>
                </a:cubicBezTo>
                <a:cubicBezTo>
                  <a:pt x="49595" y="1546"/>
                  <a:pt x="49457" y="1568"/>
                  <a:pt x="49400" y="1530"/>
                </a:cubicBezTo>
                <a:cubicBezTo>
                  <a:pt x="49406" y="1504"/>
                  <a:pt x="49455" y="1511"/>
                  <a:pt x="49489" y="1507"/>
                </a:cubicBezTo>
                <a:cubicBezTo>
                  <a:pt x="49494" y="1446"/>
                  <a:pt x="49585" y="1447"/>
                  <a:pt x="49606" y="1398"/>
                </a:cubicBezTo>
                <a:cubicBezTo>
                  <a:pt x="49667" y="1410"/>
                  <a:pt x="49689" y="1451"/>
                  <a:pt x="49782" y="1441"/>
                </a:cubicBezTo>
                <a:cubicBezTo>
                  <a:pt x="49793" y="1389"/>
                  <a:pt x="49649" y="1453"/>
                  <a:pt x="49694" y="1375"/>
                </a:cubicBezTo>
                <a:cubicBezTo>
                  <a:pt x="49818" y="1348"/>
                  <a:pt x="49855" y="1431"/>
                  <a:pt x="49928" y="1375"/>
                </a:cubicBezTo>
                <a:cubicBezTo>
                  <a:pt x="49948" y="1360"/>
                  <a:pt x="49952" y="1360"/>
                  <a:pt x="49987" y="1375"/>
                </a:cubicBezTo>
                <a:cubicBezTo>
                  <a:pt x="49986" y="1375"/>
                  <a:pt x="50000" y="1413"/>
                  <a:pt x="50017" y="1398"/>
                </a:cubicBezTo>
                <a:cubicBezTo>
                  <a:pt x="50037" y="1378"/>
                  <a:pt x="50038" y="1386"/>
                  <a:pt x="50075" y="1398"/>
                </a:cubicBezTo>
                <a:cubicBezTo>
                  <a:pt x="50086" y="1401"/>
                  <a:pt x="50127" y="1392"/>
                  <a:pt x="50134" y="1398"/>
                </a:cubicBezTo>
                <a:cubicBezTo>
                  <a:pt x="50135" y="1399"/>
                  <a:pt x="50132" y="1420"/>
                  <a:pt x="50134" y="1420"/>
                </a:cubicBezTo>
                <a:cubicBezTo>
                  <a:pt x="50192" y="1425"/>
                  <a:pt x="50220" y="1363"/>
                  <a:pt x="50221" y="1441"/>
                </a:cubicBezTo>
                <a:cubicBezTo>
                  <a:pt x="50241" y="1408"/>
                  <a:pt x="50283" y="1441"/>
                  <a:pt x="50280" y="1441"/>
                </a:cubicBezTo>
                <a:cubicBezTo>
                  <a:pt x="50312" y="1435"/>
                  <a:pt x="50320" y="1402"/>
                  <a:pt x="50338" y="1398"/>
                </a:cubicBezTo>
                <a:cubicBezTo>
                  <a:pt x="50352" y="1393"/>
                  <a:pt x="50376" y="1420"/>
                  <a:pt x="50398" y="1420"/>
                </a:cubicBezTo>
                <a:cubicBezTo>
                  <a:pt x="50402" y="1420"/>
                  <a:pt x="50491" y="1375"/>
                  <a:pt x="50515" y="1398"/>
                </a:cubicBezTo>
                <a:cubicBezTo>
                  <a:pt x="50536" y="1417"/>
                  <a:pt x="50546" y="1402"/>
                  <a:pt x="50603" y="1398"/>
                </a:cubicBezTo>
                <a:cubicBezTo>
                  <a:pt x="50679" y="1392"/>
                  <a:pt x="50955" y="1372"/>
                  <a:pt x="50984" y="1441"/>
                </a:cubicBezTo>
                <a:cubicBezTo>
                  <a:pt x="51018" y="1438"/>
                  <a:pt x="51009" y="1401"/>
                  <a:pt x="51013" y="1375"/>
                </a:cubicBezTo>
                <a:cubicBezTo>
                  <a:pt x="51040" y="1399"/>
                  <a:pt x="51121" y="1383"/>
                  <a:pt x="51101" y="1441"/>
                </a:cubicBezTo>
                <a:cubicBezTo>
                  <a:pt x="51158" y="1460"/>
                  <a:pt x="51168" y="1402"/>
                  <a:pt x="51189" y="1398"/>
                </a:cubicBezTo>
                <a:cubicBezTo>
                  <a:pt x="51206" y="1394"/>
                  <a:pt x="51274" y="1446"/>
                  <a:pt x="51277" y="1398"/>
                </a:cubicBezTo>
                <a:cubicBezTo>
                  <a:pt x="51351" y="1435"/>
                  <a:pt x="51380" y="1372"/>
                  <a:pt x="51424" y="1420"/>
                </a:cubicBezTo>
                <a:cubicBezTo>
                  <a:pt x="51475" y="1378"/>
                  <a:pt x="51514" y="1449"/>
                  <a:pt x="51540" y="1375"/>
                </a:cubicBezTo>
                <a:cubicBezTo>
                  <a:pt x="51593" y="1380"/>
                  <a:pt x="51623" y="1437"/>
                  <a:pt x="51717" y="1420"/>
                </a:cubicBezTo>
                <a:cubicBezTo>
                  <a:pt x="51729" y="1417"/>
                  <a:pt x="51755" y="1398"/>
                  <a:pt x="51746" y="1398"/>
                </a:cubicBezTo>
                <a:cubicBezTo>
                  <a:pt x="51750" y="1398"/>
                  <a:pt x="51840" y="1441"/>
                  <a:pt x="51863" y="1420"/>
                </a:cubicBezTo>
                <a:cubicBezTo>
                  <a:pt x="51909" y="1377"/>
                  <a:pt x="52010" y="1455"/>
                  <a:pt x="52098" y="1375"/>
                </a:cubicBezTo>
                <a:cubicBezTo>
                  <a:pt x="52171" y="1372"/>
                  <a:pt x="52188" y="1410"/>
                  <a:pt x="52243" y="1420"/>
                </a:cubicBezTo>
                <a:cubicBezTo>
                  <a:pt x="52280" y="1426"/>
                  <a:pt x="52258" y="1384"/>
                  <a:pt x="52273" y="1375"/>
                </a:cubicBezTo>
                <a:cubicBezTo>
                  <a:pt x="52300" y="1362"/>
                  <a:pt x="52298" y="1397"/>
                  <a:pt x="52303" y="1398"/>
                </a:cubicBezTo>
                <a:cubicBezTo>
                  <a:pt x="52266" y="1392"/>
                  <a:pt x="52502" y="1344"/>
                  <a:pt x="52537" y="1375"/>
                </a:cubicBezTo>
                <a:cubicBezTo>
                  <a:pt x="52539" y="1377"/>
                  <a:pt x="52579" y="1413"/>
                  <a:pt x="52595" y="1398"/>
                </a:cubicBezTo>
                <a:cubicBezTo>
                  <a:pt x="52638" y="1359"/>
                  <a:pt x="52662" y="1444"/>
                  <a:pt x="52713" y="1398"/>
                </a:cubicBezTo>
                <a:cubicBezTo>
                  <a:pt x="52746" y="1366"/>
                  <a:pt x="52721" y="1402"/>
                  <a:pt x="52830" y="1398"/>
                </a:cubicBezTo>
                <a:cubicBezTo>
                  <a:pt x="52878" y="1395"/>
                  <a:pt x="52880" y="1379"/>
                  <a:pt x="52917" y="1375"/>
                </a:cubicBezTo>
                <a:cubicBezTo>
                  <a:pt x="52950" y="1372"/>
                  <a:pt x="53046" y="1416"/>
                  <a:pt x="53035" y="1353"/>
                </a:cubicBezTo>
                <a:cubicBezTo>
                  <a:pt x="53131" y="1432"/>
                  <a:pt x="53431" y="1363"/>
                  <a:pt x="53622" y="1420"/>
                </a:cubicBezTo>
                <a:cubicBezTo>
                  <a:pt x="53646" y="1423"/>
                  <a:pt x="53649" y="1411"/>
                  <a:pt x="53650" y="1398"/>
                </a:cubicBezTo>
                <a:cubicBezTo>
                  <a:pt x="53732" y="1407"/>
                  <a:pt x="53652" y="1467"/>
                  <a:pt x="53592" y="1441"/>
                </a:cubicBezTo>
                <a:cubicBezTo>
                  <a:pt x="53597" y="1504"/>
                  <a:pt x="53714" y="1482"/>
                  <a:pt x="53798" y="1486"/>
                </a:cubicBezTo>
                <a:cubicBezTo>
                  <a:pt x="53810" y="1538"/>
                  <a:pt x="53816" y="1552"/>
                  <a:pt x="53856" y="1573"/>
                </a:cubicBezTo>
                <a:cubicBezTo>
                  <a:pt x="53863" y="1577"/>
                  <a:pt x="53937" y="1533"/>
                  <a:pt x="53915" y="1595"/>
                </a:cubicBezTo>
                <a:cubicBezTo>
                  <a:pt x="53974" y="1620"/>
                  <a:pt x="53958" y="1557"/>
                  <a:pt x="53973" y="1552"/>
                </a:cubicBezTo>
                <a:cubicBezTo>
                  <a:pt x="54000" y="1543"/>
                  <a:pt x="54044" y="1603"/>
                  <a:pt x="54091" y="1552"/>
                </a:cubicBezTo>
                <a:cubicBezTo>
                  <a:pt x="54065" y="1519"/>
                  <a:pt x="53995" y="1519"/>
                  <a:pt x="53944" y="1507"/>
                </a:cubicBezTo>
                <a:cubicBezTo>
                  <a:pt x="53991" y="1470"/>
                  <a:pt x="54001" y="1404"/>
                  <a:pt x="54061" y="1375"/>
                </a:cubicBezTo>
                <a:cubicBezTo>
                  <a:pt x="54379" y="1405"/>
                  <a:pt x="54578" y="1378"/>
                  <a:pt x="54969" y="1375"/>
                </a:cubicBezTo>
                <a:cubicBezTo>
                  <a:pt x="54993" y="1371"/>
                  <a:pt x="54999" y="1353"/>
                  <a:pt x="55029" y="1353"/>
                </a:cubicBezTo>
                <a:cubicBezTo>
                  <a:pt x="55062" y="1350"/>
                  <a:pt x="55045" y="1332"/>
                  <a:pt x="55029" y="1332"/>
                </a:cubicBezTo>
                <a:cubicBezTo>
                  <a:pt x="55029" y="1281"/>
                  <a:pt x="55117" y="1317"/>
                  <a:pt x="55145" y="1332"/>
                </a:cubicBezTo>
                <a:cubicBezTo>
                  <a:pt x="55184" y="1350"/>
                  <a:pt x="55202" y="1338"/>
                  <a:pt x="55292" y="1353"/>
                </a:cubicBezTo>
                <a:cubicBezTo>
                  <a:pt x="55316" y="1357"/>
                  <a:pt x="55321" y="1374"/>
                  <a:pt x="55351" y="1375"/>
                </a:cubicBezTo>
                <a:cubicBezTo>
                  <a:pt x="55398" y="1377"/>
                  <a:pt x="55401" y="1357"/>
                  <a:pt x="55438" y="1353"/>
                </a:cubicBezTo>
                <a:cubicBezTo>
                  <a:pt x="55545" y="1341"/>
                  <a:pt x="55652" y="1351"/>
                  <a:pt x="55761" y="1332"/>
                </a:cubicBezTo>
                <a:cubicBezTo>
                  <a:pt x="55740" y="1248"/>
                  <a:pt x="55652" y="1312"/>
                  <a:pt x="55586" y="1309"/>
                </a:cubicBezTo>
                <a:cubicBezTo>
                  <a:pt x="55589" y="1309"/>
                  <a:pt x="55574" y="1288"/>
                  <a:pt x="55556" y="1288"/>
                </a:cubicBezTo>
                <a:cubicBezTo>
                  <a:pt x="55518" y="1285"/>
                  <a:pt x="55478" y="1288"/>
                  <a:pt x="55438" y="1288"/>
                </a:cubicBezTo>
                <a:cubicBezTo>
                  <a:pt x="55423" y="1239"/>
                  <a:pt x="55494" y="1256"/>
                  <a:pt x="55497" y="1221"/>
                </a:cubicBezTo>
                <a:cubicBezTo>
                  <a:pt x="55509" y="1168"/>
                  <a:pt x="55364" y="1234"/>
                  <a:pt x="55409" y="1155"/>
                </a:cubicBezTo>
                <a:cubicBezTo>
                  <a:pt x="55462" y="1152"/>
                  <a:pt x="55471" y="1182"/>
                  <a:pt x="55526" y="1177"/>
                </a:cubicBezTo>
                <a:cubicBezTo>
                  <a:pt x="55500" y="1138"/>
                  <a:pt x="55435" y="1129"/>
                  <a:pt x="55351" y="1133"/>
                </a:cubicBezTo>
                <a:cubicBezTo>
                  <a:pt x="55314" y="1138"/>
                  <a:pt x="55321" y="1177"/>
                  <a:pt x="55351" y="1177"/>
                </a:cubicBezTo>
                <a:cubicBezTo>
                  <a:pt x="55349" y="1196"/>
                  <a:pt x="55295" y="1204"/>
                  <a:pt x="55262" y="1199"/>
                </a:cubicBezTo>
                <a:cubicBezTo>
                  <a:pt x="55255" y="1198"/>
                  <a:pt x="55207" y="1155"/>
                  <a:pt x="55205" y="1155"/>
                </a:cubicBezTo>
                <a:cubicBezTo>
                  <a:pt x="55180" y="1155"/>
                  <a:pt x="55175" y="1199"/>
                  <a:pt x="55174" y="1199"/>
                </a:cubicBezTo>
                <a:cubicBezTo>
                  <a:pt x="55135" y="1196"/>
                  <a:pt x="55095" y="1191"/>
                  <a:pt x="55058" y="1177"/>
                </a:cubicBezTo>
                <a:cubicBezTo>
                  <a:pt x="55039" y="1170"/>
                  <a:pt x="55009" y="1135"/>
                  <a:pt x="54999" y="1133"/>
                </a:cubicBezTo>
                <a:cubicBezTo>
                  <a:pt x="54961" y="1124"/>
                  <a:pt x="54961" y="1167"/>
                  <a:pt x="54882" y="1133"/>
                </a:cubicBezTo>
                <a:cubicBezTo>
                  <a:pt x="54870" y="1072"/>
                  <a:pt x="54991" y="1113"/>
                  <a:pt x="54999" y="1067"/>
                </a:cubicBezTo>
                <a:cubicBezTo>
                  <a:pt x="55041" y="1077"/>
                  <a:pt x="54996" y="1086"/>
                  <a:pt x="54999" y="1112"/>
                </a:cubicBezTo>
                <a:cubicBezTo>
                  <a:pt x="55035" y="1097"/>
                  <a:pt x="55142" y="1140"/>
                  <a:pt x="55145" y="1089"/>
                </a:cubicBezTo>
                <a:cubicBezTo>
                  <a:pt x="55148" y="1050"/>
                  <a:pt x="55213" y="1104"/>
                  <a:pt x="55292" y="1089"/>
                </a:cubicBezTo>
                <a:cubicBezTo>
                  <a:pt x="55334" y="1082"/>
                  <a:pt x="55362" y="1065"/>
                  <a:pt x="55468" y="1089"/>
                </a:cubicBezTo>
                <a:cubicBezTo>
                  <a:pt x="55478" y="1091"/>
                  <a:pt x="55469" y="1110"/>
                  <a:pt x="55497" y="1112"/>
                </a:cubicBezTo>
                <a:cubicBezTo>
                  <a:pt x="55506" y="1112"/>
                  <a:pt x="55550" y="1107"/>
                  <a:pt x="55556" y="1112"/>
                </a:cubicBezTo>
                <a:cubicBezTo>
                  <a:pt x="55595" y="1141"/>
                  <a:pt x="55583" y="1119"/>
                  <a:pt x="55673" y="1112"/>
                </a:cubicBezTo>
                <a:cubicBezTo>
                  <a:pt x="55761" y="1103"/>
                  <a:pt x="55852" y="1131"/>
                  <a:pt x="55936" y="1089"/>
                </a:cubicBezTo>
                <a:cubicBezTo>
                  <a:pt x="55932" y="1041"/>
                  <a:pt x="55813" y="1080"/>
                  <a:pt x="55761" y="1067"/>
                </a:cubicBezTo>
                <a:cubicBezTo>
                  <a:pt x="55767" y="915"/>
                  <a:pt x="55916" y="1109"/>
                  <a:pt x="55936" y="1000"/>
                </a:cubicBezTo>
                <a:cubicBezTo>
                  <a:pt x="55893" y="969"/>
                  <a:pt x="55809" y="966"/>
                  <a:pt x="55731" y="957"/>
                </a:cubicBezTo>
                <a:cubicBezTo>
                  <a:pt x="55737" y="939"/>
                  <a:pt x="55761" y="935"/>
                  <a:pt x="55761" y="914"/>
                </a:cubicBezTo>
                <a:cubicBezTo>
                  <a:pt x="55786" y="917"/>
                  <a:pt x="55789" y="905"/>
                  <a:pt x="55790" y="891"/>
                </a:cubicBezTo>
                <a:cubicBezTo>
                  <a:pt x="55853" y="881"/>
                  <a:pt x="55847" y="923"/>
                  <a:pt x="55849" y="957"/>
                </a:cubicBezTo>
                <a:cubicBezTo>
                  <a:pt x="55899" y="965"/>
                  <a:pt x="55904" y="940"/>
                  <a:pt x="55908" y="914"/>
                </a:cubicBezTo>
                <a:cubicBezTo>
                  <a:pt x="55992" y="923"/>
                  <a:pt x="55977" y="1008"/>
                  <a:pt x="56054" y="1023"/>
                </a:cubicBezTo>
                <a:cubicBezTo>
                  <a:pt x="56143" y="1010"/>
                  <a:pt x="56230" y="1011"/>
                  <a:pt x="56260" y="980"/>
                </a:cubicBezTo>
                <a:cubicBezTo>
                  <a:pt x="56266" y="972"/>
                  <a:pt x="56216" y="928"/>
                  <a:pt x="56260" y="914"/>
                </a:cubicBezTo>
                <a:cubicBezTo>
                  <a:pt x="56294" y="917"/>
                  <a:pt x="56284" y="953"/>
                  <a:pt x="56288" y="980"/>
                </a:cubicBezTo>
                <a:cubicBezTo>
                  <a:pt x="56348" y="980"/>
                  <a:pt x="56406" y="980"/>
                  <a:pt x="56465" y="980"/>
                </a:cubicBezTo>
                <a:cubicBezTo>
                  <a:pt x="56420" y="909"/>
                  <a:pt x="56453" y="882"/>
                  <a:pt x="56465" y="803"/>
                </a:cubicBezTo>
                <a:cubicBezTo>
                  <a:pt x="56764" y="834"/>
                  <a:pt x="56908" y="785"/>
                  <a:pt x="57226" y="825"/>
                </a:cubicBezTo>
                <a:cubicBezTo>
                  <a:pt x="57214" y="872"/>
                  <a:pt x="57246" y="884"/>
                  <a:pt x="57256" y="914"/>
                </a:cubicBezTo>
                <a:cubicBezTo>
                  <a:pt x="57317" y="908"/>
                  <a:pt x="57264" y="816"/>
                  <a:pt x="57315" y="803"/>
                </a:cubicBezTo>
                <a:cubicBezTo>
                  <a:pt x="57441" y="835"/>
                  <a:pt x="57284" y="852"/>
                  <a:pt x="57315" y="935"/>
                </a:cubicBezTo>
                <a:cubicBezTo>
                  <a:pt x="57188" y="927"/>
                  <a:pt x="57200" y="1025"/>
                  <a:pt x="57139" y="1067"/>
                </a:cubicBezTo>
                <a:cubicBezTo>
                  <a:pt x="57054" y="1067"/>
                  <a:pt x="56952" y="1105"/>
                  <a:pt x="56904" y="1155"/>
                </a:cubicBezTo>
                <a:cubicBezTo>
                  <a:pt x="56874" y="1187"/>
                  <a:pt x="56896" y="1222"/>
                  <a:pt x="56845" y="1243"/>
                </a:cubicBezTo>
                <a:cubicBezTo>
                  <a:pt x="56853" y="1271"/>
                  <a:pt x="56904" y="1266"/>
                  <a:pt x="56904" y="1243"/>
                </a:cubicBezTo>
                <a:cubicBezTo>
                  <a:pt x="56968" y="1285"/>
                  <a:pt x="56836" y="1366"/>
                  <a:pt x="56758" y="1375"/>
                </a:cubicBezTo>
                <a:cubicBezTo>
                  <a:pt x="56744" y="1423"/>
                  <a:pt x="56800" y="1417"/>
                  <a:pt x="56845" y="1420"/>
                </a:cubicBezTo>
                <a:cubicBezTo>
                  <a:pt x="56842" y="1483"/>
                  <a:pt x="56723" y="1459"/>
                  <a:pt x="56640" y="1464"/>
                </a:cubicBezTo>
                <a:cubicBezTo>
                  <a:pt x="56643" y="1422"/>
                  <a:pt x="56737" y="1449"/>
                  <a:pt x="56729" y="1398"/>
                </a:cubicBezTo>
                <a:cubicBezTo>
                  <a:pt x="56708" y="1342"/>
                  <a:pt x="56650" y="1438"/>
                  <a:pt x="56581" y="1420"/>
                </a:cubicBezTo>
                <a:cubicBezTo>
                  <a:pt x="56594" y="1378"/>
                  <a:pt x="56665" y="1380"/>
                  <a:pt x="56640" y="1309"/>
                </a:cubicBezTo>
                <a:cubicBezTo>
                  <a:pt x="56523" y="1302"/>
                  <a:pt x="56561" y="1411"/>
                  <a:pt x="56465" y="1420"/>
                </a:cubicBezTo>
                <a:cubicBezTo>
                  <a:pt x="56477" y="1465"/>
                  <a:pt x="56444" y="1478"/>
                  <a:pt x="56436" y="1507"/>
                </a:cubicBezTo>
                <a:cubicBezTo>
                  <a:pt x="56332" y="1501"/>
                  <a:pt x="56510" y="1426"/>
                  <a:pt x="56406" y="1420"/>
                </a:cubicBezTo>
                <a:cubicBezTo>
                  <a:pt x="56283" y="1386"/>
                  <a:pt x="56402" y="1533"/>
                  <a:pt x="56318" y="1530"/>
                </a:cubicBezTo>
                <a:cubicBezTo>
                  <a:pt x="56341" y="1549"/>
                  <a:pt x="56350" y="1579"/>
                  <a:pt x="56348" y="1618"/>
                </a:cubicBezTo>
                <a:cubicBezTo>
                  <a:pt x="56427" y="1604"/>
                  <a:pt x="56579" y="1646"/>
                  <a:pt x="56611" y="1595"/>
                </a:cubicBezTo>
                <a:cubicBezTo>
                  <a:pt x="56632" y="1614"/>
                  <a:pt x="56662" y="1610"/>
                  <a:pt x="56699" y="1618"/>
                </a:cubicBezTo>
                <a:cubicBezTo>
                  <a:pt x="56709" y="1619"/>
                  <a:pt x="56751" y="1612"/>
                  <a:pt x="56758" y="1618"/>
                </a:cubicBezTo>
                <a:cubicBezTo>
                  <a:pt x="56797" y="1654"/>
                  <a:pt x="56779" y="1622"/>
                  <a:pt x="56875" y="1618"/>
                </a:cubicBezTo>
                <a:cubicBezTo>
                  <a:pt x="56959" y="1613"/>
                  <a:pt x="57046" y="1648"/>
                  <a:pt x="57110" y="1618"/>
                </a:cubicBezTo>
                <a:cubicBezTo>
                  <a:pt x="57094" y="1650"/>
                  <a:pt x="57066" y="1673"/>
                  <a:pt x="57050" y="1706"/>
                </a:cubicBezTo>
                <a:cubicBezTo>
                  <a:pt x="57118" y="1676"/>
                  <a:pt x="57215" y="1667"/>
                  <a:pt x="57198" y="1573"/>
                </a:cubicBezTo>
                <a:cubicBezTo>
                  <a:pt x="57321" y="1602"/>
                  <a:pt x="57195" y="1664"/>
                  <a:pt x="57198" y="1727"/>
                </a:cubicBezTo>
                <a:cubicBezTo>
                  <a:pt x="57296" y="1709"/>
                  <a:pt x="57323" y="1637"/>
                  <a:pt x="57286" y="1573"/>
                </a:cubicBezTo>
                <a:cubicBezTo>
                  <a:pt x="57384" y="1588"/>
                  <a:pt x="57307" y="1721"/>
                  <a:pt x="57344" y="1727"/>
                </a:cubicBezTo>
                <a:cubicBezTo>
                  <a:pt x="57314" y="1764"/>
                  <a:pt x="57220" y="1751"/>
                  <a:pt x="57168" y="1771"/>
                </a:cubicBezTo>
                <a:cubicBezTo>
                  <a:pt x="57184" y="1789"/>
                  <a:pt x="57198" y="1807"/>
                  <a:pt x="57198" y="1838"/>
                </a:cubicBezTo>
                <a:cubicBezTo>
                  <a:pt x="57164" y="1841"/>
                  <a:pt x="57181" y="1859"/>
                  <a:pt x="57198" y="1859"/>
                </a:cubicBezTo>
                <a:cubicBezTo>
                  <a:pt x="57178" y="1897"/>
                  <a:pt x="57130" y="1874"/>
                  <a:pt x="57139" y="1838"/>
                </a:cubicBezTo>
                <a:cubicBezTo>
                  <a:pt x="57086" y="1871"/>
                  <a:pt x="56992" y="1874"/>
                  <a:pt x="57022" y="1970"/>
                </a:cubicBezTo>
                <a:cubicBezTo>
                  <a:pt x="56929" y="1954"/>
                  <a:pt x="56983" y="1911"/>
                  <a:pt x="56992" y="1859"/>
                </a:cubicBezTo>
                <a:cubicBezTo>
                  <a:pt x="56907" y="1868"/>
                  <a:pt x="56896" y="1935"/>
                  <a:pt x="56845" y="1970"/>
                </a:cubicBezTo>
                <a:cubicBezTo>
                  <a:pt x="56753" y="1994"/>
                  <a:pt x="56697" y="1957"/>
                  <a:pt x="56640" y="2036"/>
                </a:cubicBezTo>
                <a:cubicBezTo>
                  <a:pt x="56601" y="2028"/>
                  <a:pt x="56615" y="1981"/>
                  <a:pt x="56611" y="1948"/>
                </a:cubicBezTo>
                <a:cubicBezTo>
                  <a:pt x="56517" y="1943"/>
                  <a:pt x="56539" y="2027"/>
                  <a:pt x="56493" y="2058"/>
                </a:cubicBezTo>
                <a:cubicBezTo>
                  <a:pt x="56406" y="1997"/>
                  <a:pt x="56516" y="1900"/>
                  <a:pt x="56553" y="1859"/>
                </a:cubicBezTo>
                <a:cubicBezTo>
                  <a:pt x="56618" y="1872"/>
                  <a:pt x="56517" y="1894"/>
                  <a:pt x="56581" y="1926"/>
                </a:cubicBezTo>
                <a:cubicBezTo>
                  <a:pt x="56659" y="1918"/>
                  <a:pt x="56608" y="1813"/>
                  <a:pt x="56669" y="1793"/>
                </a:cubicBezTo>
                <a:cubicBezTo>
                  <a:pt x="56598" y="1736"/>
                  <a:pt x="56653" y="1720"/>
                  <a:pt x="56581" y="1661"/>
                </a:cubicBezTo>
                <a:cubicBezTo>
                  <a:pt x="56508" y="1679"/>
                  <a:pt x="56330" y="1619"/>
                  <a:pt x="56348" y="1706"/>
                </a:cubicBezTo>
                <a:cubicBezTo>
                  <a:pt x="56212" y="1639"/>
                  <a:pt x="55990" y="1777"/>
                  <a:pt x="55879" y="1727"/>
                </a:cubicBezTo>
                <a:cubicBezTo>
                  <a:pt x="55879" y="1765"/>
                  <a:pt x="55879" y="1801"/>
                  <a:pt x="55879" y="1838"/>
                </a:cubicBezTo>
                <a:cubicBezTo>
                  <a:pt x="55839" y="1823"/>
                  <a:pt x="55824" y="1790"/>
                  <a:pt x="55819" y="1750"/>
                </a:cubicBezTo>
                <a:cubicBezTo>
                  <a:pt x="54434" y="1699"/>
                  <a:pt x="52969" y="1777"/>
                  <a:pt x="51482" y="1750"/>
                </a:cubicBezTo>
                <a:cubicBezTo>
                  <a:pt x="51432" y="1748"/>
                  <a:pt x="51405" y="1766"/>
                  <a:pt x="51393" y="1793"/>
                </a:cubicBezTo>
                <a:cubicBezTo>
                  <a:pt x="51348" y="1784"/>
                  <a:pt x="51369" y="1724"/>
                  <a:pt x="51277" y="1750"/>
                </a:cubicBezTo>
                <a:cubicBezTo>
                  <a:pt x="51236" y="1701"/>
                  <a:pt x="51348" y="1675"/>
                  <a:pt x="51277" y="1661"/>
                </a:cubicBezTo>
                <a:cubicBezTo>
                  <a:pt x="51179" y="1643"/>
                  <a:pt x="51241" y="1649"/>
                  <a:pt x="51306" y="1618"/>
                </a:cubicBezTo>
                <a:cubicBezTo>
                  <a:pt x="51298" y="1572"/>
                  <a:pt x="51200" y="1604"/>
                  <a:pt x="51159" y="1595"/>
                </a:cubicBezTo>
                <a:cubicBezTo>
                  <a:pt x="51152" y="1594"/>
                  <a:pt x="51156" y="1575"/>
                  <a:pt x="51130" y="1573"/>
                </a:cubicBezTo>
                <a:cubicBezTo>
                  <a:pt x="51086" y="1570"/>
                  <a:pt x="51028" y="1568"/>
                  <a:pt x="50984" y="1573"/>
                </a:cubicBezTo>
                <a:cubicBezTo>
                  <a:pt x="50912" y="1581"/>
                  <a:pt x="50873" y="1607"/>
                  <a:pt x="50778" y="1573"/>
                </a:cubicBezTo>
                <a:cubicBezTo>
                  <a:pt x="50816" y="1648"/>
                  <a:pt x="51006" y="1607"/>
                  <a:pt x="51072" y="1661"/>
                </a:cubicBezTo>
                <a:cubicBezTo>
                  <a:pt x="51122" y="1663"/>
                  <a:pt x="51147" y="1645"/>
                  <a:pt x="51159" y="1618"/>
                </a:cubicBezTo>
                <a:cubicBezTo>
                  <a:pt x="51197" y="1622"/>
                  <a:pt x="51189" y="1661"/>
                  <a:pt x="51159" y="1661"/>
                </a:cubicBezTo>
                <a:cubicBezTo>
                  <a:pt x="51169" y="1714"/>
                  <a:pt x="51261" y="1702"/>
                  <a:pt x="51248" y="1771"/>
                </a:cubicBezTo>
                <a:cubicBezTo>
                  <a:pt x="51185" y="1784"/>
                  <a:pt x="51170" y="1753"/>
                  <a:pt x="51130" y="1750"/>
                </a:cubicBezTo>
                <a:cubicBezTo>
                  <a:pt x="51055" y="1743"/>
                  <a:pt x="51069" y="1792"/>
                  <a:pt x="51013" y="1750"/>
                </a:cubicBezTo>
                <a:cubicBezTo>
                  <a:pt x="51016" y="1751"/>
                  <a:pt x="50826" y="1741"/>
                  <a:pt x="50778" y="1750"/>
                </a:cubicBezTo>
                <a:cubicBezTo>
                  <a:pt x="50713" y="1762"/>
                  <a:pt x="50763" y="1759"/>
                  <a:pt x="50661" y="1750"/>
                </a:cubicBezTo>
                <a:cubicBezTo>
                  <a:pt x="50593" y="1742"/>
                  <a:pt x="50341" y="1778"/>
                  <a:pt x="50309" y="1750"/>
                </a:cubicBezTo>
                <a:cubicBezTo>
                  <a:pt x="50308" y="1748"/>
                  <a:pt x="50311" y="1727"/>
                  <a:pt x="50309" y="1727"/>
                </a:cubicBezTo>
                <a:cubicBezTo>
                  <a:pt x="50229" y="1727"/>
                  <a:pt x="50151" y="1771"/>
                  <a:pt x="50075" y="1750"/>
                </a:cubicBezTo>
                <a:cubicBezTo>
                  <a:pt x="50105" y="1801"/>
                  <a:pt x="50210" y="1795"/>
                  <a:pt x="50309" y="1793"/>
                </a:cubicBezTo>
                <a:cubicBezTo>
                  <a:pt x="50309" y="1823"/>
                  <a:pt x="50309" y="1852"/>
                  <a:pt x="50309" y="1882"/>
                </a:cubicBezTo>
                <a:cubicBezTo>
                  <a:pt x="50234" y="1876"/>
                  <a:pt x="50139" y="1889"/>
                  <a:pt x="50075" y="1882"/>
                </a:cubicBezTo>
                <a:cubicBezTo>
                  <a:pt x="50073" y="1882"/>
                  <a:pt x="50068" y="1861"/>
                  <a:pt x="50046" y="1859"/>
                </a:cubicBezTo>
                <a:cubicBezTo>
                  <a:pt x="49988" y="1858"/>
                  <a:pt x="49954" y="1862"/>
                  <a:pt x="49958" y="1816"/>
                </a:cubicBezTo>
                <a:cubicBezTo>
                  <a:pt x="49905" y="1813"/>
                  <a:pt x="49896" y="1843"/>
                  <a:pt x="49840" y="1838"/>
                </a:cubicBezTo>
                <a:cubicBezTo>
                  <a:pt x="49844" y="1774"/>
                  <a:pt x="49963" y="1798"/>
                  <a:pt x="50046" y="1793"/>
                </a:cubicBezTo>
                <a:cubicBezTo>
                  <a:pt x="50028" y="1726"/>
                  <a:pt x="49921" y="1755"/>
                  <a:pt x="49870" y="1750"/>
                </a:cubicBezTo>
                <a:cubicBezTo>
                  <a:pt x="49827" y="1745"/>
                  <a:pt x="49817" y="1730"/>
                  <a:pt x="49782" y="1727"/>
                </a:cubicBezTo>
                <a:cubicBezTo>
                  <a:pt x="49758" y="1726"/>
                  <a:pt x="49667" y="1778"/>
                  <a:pt x="49635" y="1750"/>
                </a:cubicBezTo>
                <a:cubicBezTo>
                  <a:pt x="49612" y="1727"/>
                  <a:pt x="49622" y="1742"/>
                  <a:pt x="49518" y="1750"/>
                </a:cubicBezTo>
                <a:cubicBezTo>
                  <a:pt x="49472" y="1753"/>
                  <a:pt x="49418" y="1753"/>
                  <a:pt x="49371" y="1750"/>
                </a:cubicBezTo>
                <a:cubicBezTo>
                  <a:pt x="49326" y="1747"/>
                  <a:pt x="49320" y="1729"/>
                  <a:pt x="49284" y="1727"/>
                </a:cubicBezTo>
                <a:cubicBezTo>
                  <a:pt x="49061" y="1721"/>
                  <a:pt x="48831" y="1734"/>
                  <a:pt x="48610" y="1727"/>
                </a:cubicBezTo>
                <a:cubicBezTo>
                  <a:pt x="48540" y="1726"/>
                  <a:pt x="48542" y="1702"/>
                  <a:pt x="48433" y="1706"/>
                </a:cubicBezTo>
                <a:cubicBezTo>
                  <a:pt x="48375" y="1708"/>
                  <a:pt x="48352" y="1729"/>
                  <a:pt x="48316" y="1727"/>
                </a:cubicBezTo>
                <a:cubicBezTo>
                  <a:pt x="48268" y="1726"/>
                  <a:pt x="48266" y="1709"/>
                  <a:pt x="48228" y="1706"/>
                </a:cubicBezTo>
                <a:cubicBezTo>
                  <a:pt x="48106" y="1694"/>
                  <a:pt x="47924" y="1731"/>
                  <a:pt x="47789" y="1706"/>
                </a:cubicBezTo>
                <a:cubicBezTo>
                  <a:pt x="47732" y="1695"/>
                  <a:pt x="47759" y="1696"/>
                  <a:pt x="47701" y="1706"/>
                </a:cubicBezTo>
                <a:cubicBezTo>
                  <a:pt x="47635" y="1716"/>
                  <a:pt x="47581" y="1691"/>
                  <a:pt x="47525" y="1684"/>
                </a:cubicBezTo>
                <a:cubicBezTo>
                  <a:pt x="47534" y="1685"/>
                  <a:pt x="47513" y="1708"/>
                  <a:pt x="47496" y="1706"/>
                </a:cubicBezTo>
                <a:cubicBezTo>
                  <a:pt x="47492" y="1705"/>
                  <a:pt x="47489" y="1685"/>
                  <a:pt x="47467" y="1684"/>
                </a:cubicBezTo>
                <a:cubicBezTo>
                  <a:pt x="47411" y="1680"/>
                  <a:pt x="47346" y="1679"/>
                  <a:pt x="47291" y="1684"/>
                </a:cubicBezTo>
                <a:cubicBezTo>
                  <a:pt x="47227" y="1688"/>
                  <a:pt x="47175" y="1718"/>
                  <a:pt x="47056" y="1706"/>
                </a:cubicBezTo>
                <a:cubicBezTo>
                  <a:pt x="46948" y="1694"/>
                  <a:pt x="46693" y="1669"/>
                  <a:pt x="46499" y="1684"/>
                </a:cubicBezTo>
                <a:cubicBezTo>
                  <a:pt x="46406" y="1672"/>
                  <a:pt x="46488" y="1793"/>
                  <a:pt x="46383" y="1771"/>
                </a:cubicBezTo>
                <a:cubicBezTo>
                  <a:pt x="46323" y="1721"/>
                  <a:pt x="46389" y="1747"/>
                  <a:pt x="46411" y="1706"/>
                </a:cubicBezTo>
                <a:cubicBezTo>
                  <a:pt x="46361" y="1705"/>
                  <a:pt x="46335" y="1721"/>
                  <a:pt x="46323" y="1750"/>
                </a:cubicBezTo>
                <a:cubicBezTo>
                  <a:pt x="46316" y="1774"/>
                  <a:pt x="46265" y="1765"/>
                  <a:pt x="46265" y="1793"/>
                </a:cubicBezTo>
                <a:cubicBezTo>
                  <a:pt x="46105" y="1789"/>
                  <a:pt x="46024" y="1725"/>
                  <a:pt x="45942" y="1661"/>
                </a:cubicBezTo>
                <a:cubicBezTo>
                  <a:pt x="45887" y="1673"/>
                  <a:pt x="45829" y="1684"/>
                  <a:pt x="45766" y="1684"/>
                </a:cubicBezTo>
                <a:cubicBezTo>
                  <a:pt x="45719" y="1682"/>
                  <a:pt x="45717" y="1665"/>
                  <a:pt x="45678" y="1661"/>
                </a:cubicBezTo>
                <a:cubicBezTo>
                  <a:pt x="45532" y="1648"/>
                  <a:pt x="45367" y="1672"/>
                  <a:pt x="45210" y="1661"/>
                </a:cubicBezTo>
                <a:cubicBezTo>
                  <a:pt x="45163" y="1659"/>
                  <a:pt x="45159" y="1641"/>
                  <a:pt x="45122" y="1639"/>
                </a:cubicBezTo>
                <a:cubicBezTo>
                  <a:pt x="45030" y="1636"/>
                  <a:pt x="44927" y="1659"/>
                  <a:pt x="44829" y="1639"/>
                </a:cubicBezTo>
                <a:cubicBezTo>
                  <a:pt x="44817" y="1637"/>
                  <a:pt x="44790" y="1618"/>
                  <a:pt x="44799" y="1618"/>
                </a:cubicBezTo>
                <a:cubicBezTo>
                  <a:pt x="44751" y="1618"/>
                  <a:pt x="44702" y="1663"/>
                  <a:pt x="44652" y="1639"/>
                </a:cubicBezTo>
                <a:cubicBezTo>
                  <a:pt x="44706" y="1687"/>
                  <a:pt x="44825" y="1685"/>
                  <a:pt x="44945" y="1684"/>
                </a:cubicBezTo>
                <a:cubicBezTo>
                  <a:pt x="44945" y="1716"/>
                  <a:pt x="45006" y="1693"/>
                  <a:pt x="45034" y="1706"/>
                </a:cubicBezTo>
                <a:cubicBezTo>
                  <a:pt x="45043" y="1709"/>
                  <a:pt x="45026" y="1744"/>
                  <a:pt x="45034" y="1750"/>
                </a:cubicBezTo>
                <a:cubicBezTo>
                  <a:pt x="45071" y="1777"/>
                  <a:pt x="45156" y="1748"/>
                  <a:pt x="45180" y="1771"/>
                </a:cubicBezTo>
                <a:cubicBezTo>
                  <a:pt x="45153" y="1855"/>
                  <a:pt x="44968" y="1716"/>
                  <a:pt x="45004" y="1816"/>
                </a:cubicBezTo>
                <a:cubicBezTo>
                  <a:pt x="44965" y="1793"/>
                  <a:pt x="44946" y="1757"/>
                  <a:pt x="44916" y="1727"/>
                </a:cubicBezTo>
                <a:cubicBezTo>
                  <a:pt x="44804" y="1753"/>
                  <a:pt x="44659" y="1688"/>
                  <a:pt x="44624" y="1727"/>
                </a:cubicBezTo>
                <a:cubicBezTo>
                  <a:pt x="44538" y="1708"/>
                  <a:pt x="44590" y="1694"/>
                  <a:pt x="44594" y="1639"/>
                </a:cubicBezTo>
                <a:cubicBezTo>
                  <a:pt x="44565" y="1639"/>
                  <a:pt x="44536" y="1639"/>
                  <a:pt x="44506" y="1639"/>
                </a:cubicBezTo>
                <a:cubicBezTo>
                  <a:pt x="44464" y="1649"/>
                  <a:pt x="44509" y="1659"/>
                  <a:pt x="44506" y="1684"/>
                </a:cubicBezTo>
                <a:cubicBezTo>
                  <a:pt x="44501" y="1702"/>
                  <a:pt x="44477" y="1705"/>
                  <a:pt x="44477" y="1727"/>
                </a:cubicBezTo>
                <a:cubicBezTo>
                  <a:pt x="44431" y="1685"/>
                  <a:pt x="44362" y="1759"/>
                  <a:pt x="44301" y="1706"/>
                </a:cubicBezTo>
                <a:cubicBezTo>
                  <a:pt x="44263" y="1736"/>
                  <a:pt x="44157" y="1715"/>
                  <a:pt x="44154" y="1771"/>
                </a:cubicBezTo>
                <a:cubicBezTo>
                  <a:pt x="44087" y="1778"/>
                  <a:pt x="44122" y="1708"/>
                  <a:pt x="44066" y="1706"/>
                </a:cubicBezTo>
                <a:cubicBezTo>
                  <a:pt x="44039" y="1721"/>
                  <a:pt x="44021" y="1745"/>
                  <a:pt x="44008" y="1771"/>
                </a:cubicBezTo>
                <a:cubicBezTo>
                  <a:pt x="43940" y="1750"/>
                  <a:pt x="43860" y="1729"/>
                  <a:pt x="43744" y="1706"/>
                </a:cubicBezTo>
                <a:cubicBezTo>
                  <a:pt x="43720" y="1768"/>
                  <a:pt x="43786" y="1762"/>
                  <a:pt x="43774" y="1816"/>
                </a:cubicBezTo>
                <a:cubicBezTo>
                  <a:pt x="43879" y="1787"/>
                  <a:pt x="43881" y="1817"/>
                  <a:pt x="43979" y="1793"/>
                </a:cubicBezTo>
                <a:cubicBezTo>
                  <a:pt x="43821" y="1898"/>
                  <a:pt x="44201" y="1822"/>
                  <a:pt x="44038" y="1816"/>
                </a:cubicBezTo>
                <a:cubicBezTo>
                  <a:pt x="44035" y="1801"/>
                  <a:pt x="44077" y="1790"/>
                  <a:pt x="44095" y="1793"/>
                </a:cubicBezTo>
                <a:cubicBezTo>
                  <a:pt x="44135" y="1802"/>
                  <a:pt x="44107" y="1858"/>
                  <a:pt x="44154" y="1859"/>
                </a:cubicBezTo>
                <a:cubicBezTo>
                  <a:pt x="44188" y="1861"/>
                  <a:pt x="44207" y="1861"/>
                  <a:pt x="44213" y="1882"/>
                </a:cubicBezTo>
                <a:cubicBezTo>
                  <a:pt x="44237" y="1894"/>
                  <a:pt x="44260" y="1904"/>
                  <a:pt x="44301" y="1904"/>
                </a:cubicBezTo>
                <a:cubicBezTo>
                  <a:pt x="44315" y="1835"/>
                  <a:pt x="44227" y="1841"/>
                  <a:pt x="44184" y="1816"/>
                </a:cubicBezTo>
                <a:cubicBezTo>
                  <a:pt x="44191" y="1787"/>
                  <a:pt x="44271" y="1787"/>
                  <a:pt x="44272" y="1816"/>
                </a:cubicBezTo>
                <a:cubicBezTo>
                  <a:pt x="44323" y="1811"/>
                  <a:pt x="44335" y="1799"/>
                  <a:pt x="44389" y="1793"/>
                </a:cubicBezTo>
                <a:cubicBezTo>
                  <a:pt x="44379" y="1795"/>
                  <a:pt x="44404" y="1829"/>
                  <a:pt x="44418" y="1816"/>
                </a:cubicBezTo>
                <a:cubicBezTo>
                  <a:pt x="44467" y="1770"/>
                  <a:pt x="44456" y="1813"/>
                  <a:pt x="44536" y="1816"/>
                </a:cubicBezTo>
                <a:cubicBezTo>
                  <a:pt x="44584" y="1817"/>
                  <a:pt x="44591" y="1825"/>
                  <a:pt x="44594" y="1859"/>
                </a:cubicBezTo>
                <a:cubicBezTo>
                  <a:pt x="44785" y="1820"/>
                  <a:pt x="44965" y="1839"/>
                  <a:pt x="45122" y="1816"/>
                </a:cubicBezTo>
                <a:cubicBezTo>
                  <a:pt x="45159" y="1863"/>
                  <a:pt x="45090" y="1894"/>
                  <a:pt x="45238" y="1882"/>
                </a:cubicBezTo>
                <a:cubicBezTo>
                  <a:pt x="45238" y="1911"/>
                  <a:pt x="45238" y="1940"/>
                  <a:pt x="45238" y="1970"/>
                </a:cubicBezTo>
                <a:cubicBezTo>
                  <a:pt x="45346" y="1991"/>
                  <a:pt x="45264" y="1871"/>
                  <a:pt x="45356" y="1882"/>
                </a:cubicBezTo>
                <a:cubicBezTo>
                  <a:pt x="45338" y="1862"/>
                  <a:pt x="45321" y="1843"/>
                  <a:pt x="45356" y="1838"/>
                </a:cubicBezTo>
                <a:cubicBezTo>
                  <a:pt x="45351" y="1790"/>
                  <a:pt x="45282" y="1790"/>
                  <a:pt x="45210" y="1793"/>
                </a:cubicBezTo>
                <a:cubicBezTo>
                  <a:pt x="45206" y="1754"/>
                  <a:pt x="45245" y="1747"/>
                  <a:pt x="45238" y="1706"/>
                </a:cubicBezTo>
                <a:cubicBezTo>
                  <a:pt x="45289" y="1705"/>
                  <a:pt x="45315" y="1721"/>
                  <a:pt x="45327" y="1750"/>
                </a:cubicBezTo>
                <a:cubicBezTo>
                  <a:pt x="45383" y="1740"/>
                  <a:pt x="45380" y="1687"/>
                  <a:pt x="45474" y="1706"/>
                </a:cubicBezTo>
                <a:cubicBezTo>
                  <a:pt x="45489" y="1723"/>
                  <a:pt x="45504" y="1741"/>
                  <a:pt x="45503" y="1771"/>
                </a:cubicBezTo>
                <a:cubicBezTo>
                  <a:pt x="45597" y="1769"/>
                  <a:pt x="45565" y="1672"/>
                  <a:pt x="45708" y="1706"/>
                </a:cubicBezTo>
                <a:cubicBezTo>
                  <a:pt x="45716" y="1745"/>
                  <a:pt x="45680" y="1751"/>
                  <a:pt x="45678" y="1727"/>
                </a:cubicBezTo>
                <a:cubicBezTo>
                  <a:pt x="45631" y="1721"/>
                  <a:pt x="45628" y="1748"/>
                  <a:pt x="45590" y="1750"/>
                </a:cubicBezTo>
                <a:cubicBezTo>
                  <a:pt x="45577" y="1783"/>
                  <a:pt x="45668" y="1758"/>
                  <a:pt x="45678" y="1771"/>
                </a:cubicBezTo>
                <a:cubicBezTo>
                  <a:pt x="45695" y="1793"/>
                  <a:pt x="45574" y="1786"/>
                  <a:pt x="45590" y="1816"/>
                </a:cubicBezTo>
                <a:cubicBezTo>
                  <a:pt x="45500" y="1775"/>
                  <a:pt x="45459" y="1835"/>
                  <a:pt x="45386" y="1793"/>
                </a:cubicBezTo>
                <a:cubicBezTo>
                  <a:pt x="45326" y="1819"/>
                  <a:pt x="45448" y="1891"/>
                  <a:pt x="45415" y="1970"/>
                </a:cubicBezTo>
                <a:cubicBezTo>
                  <a:pt x="45478" y="1982"/>
                  <a:pt x="45521" y="1838"/>
                  <a:pt x="45415" y="1859"/>
                </a:cubicBezTo>
                <a:cubicBezTo>
                  <a:pt x="45415" y="1838"/>
                  <a:pt x="45450" y="1843"/>
                  <a:pt x="45474" y="1838"/>
                </a:cubicBezTo>
                <a:cubicBezTo>
                  <a:pt x="45500" y="1825"/>
                  <a:pt x="45499" y="1882"/>
                  <a:pt x="45503" y="1882"/>
                </a:cubicBezTo>
                <a:cubicBezTo>
                  <a:pt x="45543" y="1878"/>
                  <a:pt x="45509" y="1847"/>
                  <a:pt x="45532" y="1838"/>
                </a:cubicBezTo>
                <a:cubicBezTo>
                  <a:pt x="45570" y="1822"/>
                  <a:pt x="45581" y="1859"/>
                  <a:pt x="45590" y="1859"/>
                </a:cubicBezTo>
                <a:cubicBezTo>
                  <a:pt x="45618" y="1861"/>
                  <a:pt x="45687" y="1819"/>
                  <a:pt x="45766" y="1859"/>
                </a:cubicBezTo>
                <a:cubicBezTo>
                  <a:pt x="45803" y="1789"/>
                  <a:pt x="45672" y="1843"/>
                  <a:pt x="45708" y="1771"/>
                </a:cubicBezTo>
                <a:cubicBezTo>
                  <a:pt x="45732" y="1790"/>
                  <a:pt x="45773" y="1797"/>
                  <a:pt x="45796" y="1816"/>
                </a:cubicBezTo>
                <a:cubicBezTo>
                  <a:pt x="45805" y="1823"/>
                  <a:pt x="45786" y="1853"/>
                  <a:pt x="45796" y="1859"/>
                </a:cubicBezTo>
                <a:cubicBezTo>
                  <a:pt x="45814" y="1871"/>
                  <a:pt x="45860" y="1853"/>
                  <a:pt x="45854" y="1882"/>
                </a:cubicBezTo>
                <a:cubicBezTo>
                  <a:pt x="45889" y="1871"/>
                  <a:pt x="45919" y="1844"/>
                  <a:pt x="46001" y="1859"/>
                </a:cubicBezTo>
                <a:cubicBezTo>
                  <a:pt x="46012" y="1862"/>
                  <a:pt x="46039" y="1882"/>
                  <a:pt x="46031" y="1882"/>
                </a:cubicBezTo>
                <a:cubicBezTo>
                  <a:pt x="46053" y="1882"/>
                  <a:pt x="46060" y="1858"/>
                  <a:pt x="46090" y="1859"/>
                </a:cubicBezTo>
                <a:cubicBezTo>
                  <a:pt x="46148" y="1864"/>
                  <a:pt x="46184" y="1893"/>
                  <a:pt x="46265" y="1882"/>
                </a:cubicBezTo>
                <a:cubicBezTo>
                  <a:pt x="46265" y="1926"/>
                  <a:pt x="46265" y="1970"/>
                  <a:pt x="46265" y="2014"/>
                </a:cubicBezTo>
                <a:cubicBezTo>
                  <a:pt x="46327" y="2024"/>
                  <a:pt x="46320" y="1982"/>
                  <a:pt x="46323" y="1948"/>
                </a:cubicBezTo>
                <a:cubicBezTo>
                  <a:pt x="46356" y="1964"/>
                  <a:pt x="46500" y="2066"/>
                  <a:pt x="46383" y="2058"/>
                </a:cubicBezTo>
                <a:cubicBezTo>
                  <a:pt x="46389" y="2096"/>
                  <a:pt x="46432" y="2108"/>
                  <a:pt x="46499" y="2102"/>
                </a:cubicBezTo>
                <a:cubicBezTo>
                  <a:pt x="46484" y="2177"/>
                  <a:pt x="46358" y="2136"/>
                  <a:pt x="46294" y="2124"/>
                </a:cubicBezTo>
                <a:cubicBezTo>
                  <a:pt x="46282" y="2169"/>
                  <a:pt x="46314" y="2182"/>
                  <a:pt x="46323" y="2211"/>
                </a:cubicBezTo>
                <a:cubicBezTo>
                  <a:pt x="46414" y="2183"/>
                  <a:pt x="46407" y="2217"/>
                  <a:pt x="46529" y="2211"/>
                </a:cubicBezTo>
                <a:cubicBezTo>
                  <a:pt x="46513" y="2229"/>
                  <a:pt x="46498" y="2247"/>
                  <a:pt x="46499" y="2277"/>
                </a:cubicBezTo>
                <a:cubicBezTo>
                  <a:pt x="46536" y="2268"/>
                  <a:pt x="46559" y="2250"/>
                  <a:pt x="46558" y="2211"/>
                </a:cubicBezTo>
                <a:cubicBezTo>
                  <a:pt x="46632" y="2233"/>
                  <a:pt x="46720" y="2205"/>
                  <a:pt x="46821" y="2211"/>
                </a:cubicBezTo>
                <a:cubicBezTo>
                  <a:pt x="46888" y="2216"/>
                  <a:pt x="46895" y="2226"/>
                  <a:pt x="46997" y="2234"/>
                </a:cubicBezTo>
                <a:cubicBezTo>
                  <a:pt x="47041" y="2237"/>
                  <a:pt x="47129" y="2287"/>
                  <a:pt x="47173" y="2234"/>
                </a:cubicBezTo>
                <a:cubicBezTo>
                  <a:pt x="47237" y="2294"/>
                  <a:pt x="47271" y="2240"/>
                  <a:pt x="47349" y="2277"/>
                </a:cubicBezTo>
                <a:cubicBezTo>
                  <a:pt x="47405" y="2276"/>
                  <a:pt x="47370" y="2205"/>
                  <a:pt x="47438" y="2211"/>
                </a:cubicBezTo>
                <a:cubicBezTo>
                  <a:pt x="47531" y="2193"/>
                  <a:pt x="47529" y="2246"/>
                  <a:pt x="47555" y="2277"/>
                </a:cubicBezTo>
                <a:cubicBezTo>
                  <a:pt x="47709" y="2223"/>
                  <a:pt x="47512" y="2162"/>
                  <a:pt x="47378" y="2190"/>
                </a:cubicBezTo>
                <a:cubicBezTo>
                  <a:pt x="47345" y="2157"/>
                  <a:pt x="47345" y="2135"/>
                  <a:pt x="47378" y="2102"/>
                </a:cubicBezTo>
                <a:cubicBezTo>
                  <a:pt x="47300" y="2082"/>
                  <a:pt x="47326" y="2143"/>
                  <a:pt x="47261" y="2145"/>
                </a:cubicBezTo>
                <a:cubicBezTo>
                  <a:pt x="47216" y="2148"/>
                  <a:pt x="47193" y="2171"/>
                  <a:pt x="47173" y="2190"/>
                </a:cubicBezTo>
                <a:cubicBezTo>
                  <a:pt x="47162" y="2201"/>
                  <a:pt x="47137" y="2208"/>
                  <a:pt x="47144" y="2234"/>
                </a:cubicBezTo>
                <a:cubicBezTo>
                  <a:pt x="47118" y="2216"/>
                  <a:pt x="47078" y="2210"/>
                  <a:pt x="47027" y="2211"/>
                </a:cubicBezTo>
                <a:cubicBezTo>
                  <a:pt x="47031" y="2186"/>
                  <a:pt x="47081" y="2193"/>
                  <a:pt x="47115" y="2190"/>
                </a:cubicBezTo>
                <a:cubicBezTo>
                  <a:pt x="47058" y="2139"/>
                  <a:pt x="46937" y="2223"/>
                  <a:pt x="46881" y="2145"/>
                </a:cubicBezTo>
                <a:cubicBezTo>
                  <a:pt x="46854" y="2075"/>
                  <a:pt x="46976" y="2115"/>
                  <a:pt x="46997" y="2080"/>
                </a:cubicBezTo>
                <a:cubicBezTo>
                  <a:pt x="46957" y="2030"/>
                  <a:pt x="46794" y="2072"/>
                  <a:pt x="46704" y="2058"/>
                </a:cubicBezTo>
                <a:cubicBezTo>
                  <a:pt x="46709" y="2099"/>
                  <a:pt x="46804" y="2072"/>
                  <a:pt x="46821" y="2102"/>
                </a:cubicBezTo>
                <a:cubicBezTo>
                  <a:pt x="46771" y="2159"/>
                  <a:pt x="46616" y="2111"/>
                  <a:pt x="46587" y="2080"/>
                </a:cubicBezTo>
                <a:cubicBezTo>
                  <a:pt x="46594" y="2055"/>
                  <a:pt x="46645" y="2065"/>
                  <a:pt x="46646" y="2036"/>
                </a:cubicBezTo>
                <a:cubicBezTo>
                  <a:pt x="46655" y="1978"/>
                  <a:pt x="46482" y="2056"/>
                  <a:pt x="46529" y="1970"/>
                </a:cubicBezTo>
                <a:cubicBezTo>
                  <a:pt x="46550" y="1975"/>
                  <a:pt x="46580" y="2001"/>
                  <a:pt x="46616" y="1992"/>
                </a:cubicBezTo>
                <a:cubicBezTo>
                  <a:pt x="46652" y="1983"/>
                  <a:pt x="46656" y="1930"/>
                  <a:pt x="46616" y="1926"/>
                </a:cubicBezTo>
                <a:cubicBezTo>
                  <a:pt x="46643" y="1852"/>
                  <a:pt x="46671" y="1915"/>
                  <a:pt x="46762" y="1904"/>
                </a:cubicBezTo>
                <a:cubicBezTo>
                  <a:pt x="46792" y="1838"/>
                  <a:pt x="46698" y="1865"/>
                  <a:pt x="46646" y="1859"/>
                </a:cubicBezTo>
                <a:cubicBezTo>
                  <a:pt x="46668" y="1810"/>
                  <a:pt x="46810" y="1852"/>
                  <a:pt x="46881" y="1838"/>
                </a:cubicBezTo>
                <a:cubicBezTo>
                  <a:pt x="46891" y="1875"/>
                  <a:pt x="46857" y="1879"/>
                  <a:pt x="46821" y="1882"/>
                </a:cubicBezTo>
                <a:cubicBezTo>
                  <a:pt x="46834" y="1924"/>
                  <a:pt x="46885" y="1937"/>
                  <a:pt x="46881" y="1992"/>
                </a:cubicBezTo>
                <a:cubicBezTo>
                  <a:pt x="46941" y="1979"/>
                  <a:pt x="47073" y="2019"/>
                  <a:pt x="47085" y="1970"/>
                </a:cubicBezTo>
                <a:cubicBezTo>
                  <a:pt x="47115" y="1903"/>
                  <a:pt x="47020" y="1931"/>
                  <a:pt x="46968" y="1926"/>
                </a:cubicBezTo>
                <a:cubicBezTo>
                  <a:pt x="46997" y="1897"/>
                  <a:pt x="47047" y="1883"/>
                  <a:pt x="47056" y="1838"/>
                </a:cubicBezTo>
                <a:cubicBezTo>
                  <a:pt x="47111" y="1837"/>
                  <a:pt x="47039" y="1871"/>
                  <a:pt x="47056" y="1882"/>
                </a:cubicBezTo>
                <a:cubicBezTo>
                  <a:pt x="47086" y="1900"/>
                  <a:pt x="47112" y="1859"/>
                  <a:pt x="47115" y="1859"/>
                </a:cubicBezTo>
                <a:cubicBezTo>
                  <a:pt x="47172" y="1864"/>
                  <a:pt x="47222" y="1942"/>
                  <a:pt x="47291" y="1904"/>
                </a:cubicBezTo>
                <a:cubicBezTo>
                  <a:pt x="47323" y="1900"/>
                  <a:pt x="47306" y="1882"/>
                  <a:pt x="47291" y="1882"/>
                </a:cubicBezTo>
                <a:cubicBezTo>
                  <a:pt x="47303" y="1850"/>
                  <a:pt x="47316" y="1884"/>
                  <a:pt x="47349" y="1882"/>
                </a:cubicBezTo>
                <a:cubicBezTo>
                  <a:pt x="47450" y="1880"/>
                  <a:pt x="47554" y="1875"/>
                  <a:pt x="47584" y="1926"/>
                </a:cubicBezTo>
                <a:cubicBezTo>
                  <a:pt x="47607" y="1910"/>
                  <a:pt x="47632" y="1907"/>
                  <a:pt x="47671" y="1904"/>
                </a:cubicBezTo>
                <a:cubicBezTo>
                  <a:pt x="47666" y="1904"/>
                  <a:pt x="47681" y="1928"/>
                  <a:pt x="47701" y="1926"/>
                </a:cubicBezTo>
                <a:cubicBezTo>
                  <a:pt x="47707" y="1925"/>
                  <a:pt x="47701" y="1901"/>
                  <a:pt x="47731" y="1904"/>
                </a:cubicBezTo>
                <a:cubicBezTo>
                  <a:pt x="47774" y="1907"/>
                  <a:pt x="47782" y="1925"/>
                  <a:pt x="47818" y="1926"/>
                </a:cubicBezTo>
                <a:cubicBezTo>
                  <a:pt x="47909" y="1928"/>
                  <a:pt x="48028" y="1892"/>
                  <a:pt x="48082" y="1948"/>
                </a:cubicBezTo>
                <a:cubicBezTo>
                  <a:pt x="48103" y="1930"/>
                  <a:pt x="48133" y="1934"/>
                  <a:pt x="48170" y="1926"/>
                </a:cubicBezTo>
                <a:cubicBezTo>
                  <a:pt x="48280" y="1902"/>
                  <a:pt x="48220" y="1899"/>
                  <a:pt x="48258" y="1970"/>
                </a:cubicBezTo>
                <a:cubicBezTo>
                  <a:pt x="48328" y="1978"/>
                  <a:pt x="48241" y="1870"/>
                  <a:pt x="48346" y="1904"/>
                </a:cubicBezTo>
                <a:cubicBezTo>
                  <a:pt x="48346" y="1933"/>
                  <a:pt x="48346" y="1963"/>
                  <a:pt x="48346" y="1992"/>
                </a:cubicBezTo>
                <a:cubicBezTo>
                  <a:pt x="48367" y="1976"/>
                  <a:pt x="48489" y="1937"/>
                  <a:pt x="48463" y="2014"/>
                </a:cubicBezTo>
                <a:cubicBezTo>
                  <a:pt x="48536" y="2005"/>
                  <a:pt x="48465" y="1928"/>
                  <a:pt x="48404" y="1948"/>
                </a:cubicBezTo>
                <a:cubicBezTo>
                  <a:pt x="48455" y="1897"/>
                  <a:pt x="48619" y="1946"/>
                  <a:pt x="48639" y="1992"/>
                </a:cubicBezTo>
                <a:cubicBezTo>
                  <a:pt x="48707" y="1948"/>
                  <a:pt x="48804" y="2033"/>
                  <a:pt x="48873" y="1970"/>
                </a:cubicBezTo>
                <a:cubicBezTo>
                  <a:pt x="48933" y="1976"/>
                  <a:pt x="48932" y="2028"/>
                  <a:pt x="48962" y="2058"/>
                </a:cubicBezTo>
                <a:cubicBezTo>
                  <a:pt x="48997" y="2039"/>
                  <a:pt x="49077" y="2013"/>
                  <a:pt x="49137" y="2058"/>
                </a:cubicBezTo>
                <a:cubicBezTo>
                  <a:pt x="49188" y="2096"/>
                  <a:pt x="49161" y="1994"/>
                  <a:pt x="49254" y="2058"/>
                </a:cubicBezTo>
                <a:cubicBezTo>
                  <a:pt x="49269" y="1986"/>
                  <a:pt x="49109" y="2011"/>
                  <a:pt x="49196" y="1948"/>
                </a:cubicBezTo>
                <a:cubicBezTo>
                  <a:pt x="49361" y="1978"/>
                  <a:pt x="49232" y="2095"/>
                  <a:pt x="49400" y="2124"/>
                </a:cubicBezTo>
                <a:cubicBezTo>
                  <a:pt x="49501" y="2100"/>
                  <a:pt x="49320" y="2117"/>
                  <a:pt x="49371" y="2058"/>
                </a:cubicBezTo>
                <a:cubicBezTo>
                  <a:pt x="49458" y="1978"/>
                  <a:pt x="49458" y="2074"/>
                  <a:pt x="49606" y="2058"/>
                </a:cubicBezTo>
                <a:cubicBezTo>
                  <a:pt x="49643" y="2052"/>
                  <a:pt x="49636" y="2014"/>
                  <a:pt x="49606" y="2014"/>
                </a:cubicBezTo>
                <a:cubicBezTo>
                  <a:pt x="49598" y="1978"/>
                  <a:pt x="49634" y="1976"/>
                  <a:pt x="49635" y="1948"/>
                </a:cubicBezTo>
                <a:cubicBezTo>
                  <a:pt x="49664" y="1960"/>
                  <a:pt x="49660" y="1982"/>
                  <a:pt x="49694" y="1992"/>
                </a:cubicBezTo>
                <a:cubicBezTo>
                  <a:pt x="49740" y="2005"/>
                  <a:pt x="49773" y="1948"/>
                  <a:pt x="49782" y="1992"/>
                </a:cubicBezTo>
                <a:cubicBezTo>
                  <a:pt x="49817" y="2000"/>
                  <a:pt x="49796" y="1954"/>
                  <a:pt x="49812" y="1948"/>
                </a:cubicBezTo>
                <a:cubicBezTo>
                  <a:pt x="49835" y="1937"/>
                  <a:pt x="49879" y="1965"/>
                  <a:pt x="49870" y="1970"/>
                </a:cubicBezTo>
                <a:cubicBezTo>
                  <a:pt x="49899" y="1952"/>
                  <a:pt x="49890" y="1913"/>
                  <a:pt x="49928" y="1904"/>
                </a:cubicBezTo>
                <a:cubicBezTo>
                  <a:pt x="50003" y="1903"/>
                  <a:pt x="49964" y="1921"/>
                  <a:pt x="49958" y="1948"/>
                </a:cubicBezTo>
                <a:cubicBezTo>
                  <a:pt x="50056" y="1981"/>
                  <a:pt x="50109" y="1910"/>
                  <a:pt x="50164" y="1904"/>
                </a:cubicBezTo>
                <a:cubicBezTo>
                  <a:pt x="50210" y="1898"/>
                  <a:pt x="50212" y="1925"/>
                  <a:pt x="50250" y="1926"/>
                </a:cubicBezTo>
                <a:cubicBezTo>
                  <a:pt x="50299" y="1927"/>
                  <a:pt x="50340" y="1880"/>
                  <a:pt x="50398" y="1904"/>
                </a:cubicBezTo>
                <a:cubicBezTo>
                  <a:pt x="50411" y="1951"/>
                  <a:pt x="50356" y="1945"/>
                  <a:pt x="50309" y="1948"/>
                </a:cubicBezTo>
                <a:cubicBezTo>
                  <a:pt x="50288" y="1984"/>
                  <a:pt x="50447" y="1984"/>
                  <a:pt x="50427" y="1948"/>
                </a:cubicBezTo>
                <a:cubicBezTo>
                  <a:pt x="50440" y="1928"/>
                  <a:pt x="50452" y="1909"/>
                  <a:pt x="50485" y="1904"/>
                </a:cubicBezTo>
                <a:cubicBezTo>
                  <a:pt x="50485" y="1872"/>
                  <a:pt x="50427" y="1892"/>
                  <a:pt x="50398" y="1882"/>
                </a:cubicBezTo>
                <a:cubicBezTo>
                  <a:pt x="50369" y="1871"/>
                  <a:pt x="50375" y="1841"/>
                  <a:pt x="50338" y="1838"/>
                </a:cubicBezTo>
                <a:cubicBezTo>
                  <a:pt x="50358" y="1808"/>
                  <a:pt x="50401" y="1796"/>
                  <a:pt x="50455" y="1793"/>
                </a:cubicBezTo>
                <a:cubicBezTo>
                  <a:pt x="50435" y="1853"/>
                  <a:pt x="50594" y="1778"/>
                  <a:pt x="50573" y="1838"/>
                </a:cubicBezTo>
                <a:cubicBezTo>
                  <a:pt x="50629" y="1828"/>
                  <a:pt x="50647" y="1790"/>
                  <a:pt x="50720" y="1793"/>
                </a:cubicBezTo>
                <a:cubicBezTo>
                  <a:pt x="50731" y="1831"/>
                  <a:pt x="50697" y="1835"/>
                  <a:pt x="50661" y="1838"/>
                </a:cubicBezTo>
                <a:cubicBezTo>
                  <a:pt x="50657" y="1892"/>
                  <a:pt x="50707" y="1906"/>
                  <a:pt x="50749" y="1926"/>
                </a:cubicBezTo>
                <a:cubicBezTo>
                  <a:pt x="50849" y="1903"/>
                  <a:pt x="50667" y="1919"/>
                  <a:pt x="50720" y="1859"/>
                </a:cubicBezTo>
                <a:cubicBezTo>
                  <a:pt x="50793" y="1865"/>
                  <a:pt x="50841" y="1925"/>
                  <a:pt x="50778" y="1970"/>
                </a:cubicBezTo>
                <a:cubicBezTo>
                  <a:pt x="50795" y="2020"/>
                  <a:pt x="50824" y="1943"/>
                  <a:pt x="50866" y="1992"/>
                </a:cubicBezTo>
                <a:cubicBezTo>
                  <a:pt x="50910" y="1991"/>
                  <a:pt x="50870" y="1965"/>
                  <a:pt x="50866" y="1970"/>
                </a:cubicBezTo>
                <a:cubicBezTo>
                  <a:pt x="50898" y="1918"/>
                  <a:pt x="50951" y="1956"/>
                  <a:pt x="50984" y="1904"/>
                </a:cubicBezTo>
                <a:cubicBezTo>
                  <a:pt x="51057" y="1919"/>
                  <a:pt x="50939" y="1970"/>
                  <a:pt x="50925" y="1992"/>
                </a:cubicBezTo>
                <a:cubicBezTo>
                  <a:pt x="51041" y="2020"/>
                  <a:pt x="50996" y="1928"/>
                  <a:pt x="51072" y="1926"/>
                </a:cubicBezTo>
                <a:cubicBezTo>
                  <a:pt x="51259" y="1957"/>
                  <a:pt x="51261" y="1922"/>
                  <a:pt x="51424" y="1948"/>
                </a:cubicBezTo>
                <a:cubicBezTo>
                  <a:pt x="51389" y="1981"/>
                  <a:pt x="51389" y="2003"/>
                  <a:pt x="51424" y="2036"/>
                </a:cubicBezTo>
                <a:cubicBezTo>
                  <a:pt x="51463" y="2028"/>
                  <a:pt x="51447" y="1981"/>
                  <a:pt x="51452" y="1948"/>
                </a:cubicBezTo>
                <a:cubicBezTo>
                  <a:pt x="51580" y="1912"/>
                  <a:pt x="51583" y="2045"/>
                  <a:pt x="51629" y="1948"/>
                </a:cubicBezTo>
                <a:cubicBezTo>
                  <a:pt x="51675" y="1955"/>
                  <a:pt x="51603" y="1987"/>
                  <a:pt x="51657" y="1992"/>
                </a:cubicBezTo>
                <a:cubicBezTo>
                  <a:pt x="51639" y="2014"/>
                  <a:pt x="51591" y="2015"/>
                  <a:pt x="51600" y="2058"/>
                </a:cubicBezTo>
                <a:cubicBezTo>
                  <a:pt x="51714" y="2070"/>
                  <a:pt x="51674" y="1967"/>
                  <a:pt x="51746" y="1948"/>
                </a:cubicBezTo>
                <a:cubicBezTo>
                  <a:pt x="51780" y="1951"/>
                  <a:pt x="51798" y="1943"/>
                  <a:pt x="51805" y="1926"/>
                </a:cubicBezTo>
                <a:cubicBezTo>
                  <a:pt x="51836" y="1931"/>
                  <a:pt x="51825" y="1970"/>
                  <a:pt x="51863" y="1970"/>
                </a:cubicBezTo>
                <a:cubicBezTo>
                  <a:pt x="52006" y="1985"/>
                  <a:pt x="52057" y="1931"/>
                  <a:pt x="52156" y="1970"/>
                </a:cubicBezTo>
                <a:cubicBezTo>
                  <a:pt x="52140" y="1984"/>
                  <a:pt x="52088" y="2074"/>
                  <a:pt x="52156" y="2080"/>
                </a:cubicBezTo>
                <a:cubicBezTo>
                  <a:pt x="52217" y="2074"/>
                  <a:pt x="52112" y="2020"/>
                  <a:pt x="52215" y="2014"/>
                </a:cubicBezTo>
                <a:cubicBezTo>
                  <a:pt x="52198" y="1996"/>
                  <a:pt x="52186" y="1978"/>
                  <a:pt x="52186" y="1948"/>
                </a:cubicBezTo>
                <a:cubicBezTo>
                  <a:pt x="52186" y="1945"/>
                  <a:pt x="52228" y="1925"/>
                  <a:pt x="52186" y="1926"/>
                </a:cubicBezTo>
                <a:cubicBezTo>
                  <a:pt x="52174" y="1913"/>
                  <a:pt x="52237" y="1898"/>
                  <a:pt x="52243" y="1904"/>
                </a:cubicBezTo>
                <a:cubicBezTo>
                  <a:pt x="52253" y="1912"/>
                  <a:pt x="52234" y="1941"/>
                  <a:pt x="52243" y="1948"/>
                </a:cubicBezTo>
                <a:cubicBezTo>
                  <a:pt x="52270" y="1966"/>
                  <a:pt x="52294" y="1984"/>
                  <a:pt x="52331" y="1992"/>
                </a:cubicBezTo>
                <a:cubicBezTo>
                  <a:pt x="52360" y="1976"/>
                  <a:pt x="52376" y="1952"/>
                  <a:pt x="52391" y="1926"/>
                </a:cubicBezTo>
                <a:cubicBezTo>
                  <a:pt x="52517" y="1964"/>
                  <a:pt x="52685" y="1894"/>
                  <a:pt x="52800" y="1970"/>
                </a:cubicBezTo>
                <a:cubicBezTo>
                  <a:pt x="52878" y="1941"/>
                  <a:pt x="52890" y="1897"/>
                  <a:pt x="52860" y="1838"/>
                </a:cubicBezTo>
                <a:cubicBezTo>
                  <a:pt x="52960" y="1855"/>
                  <a:pt x="52984" y="1796"/>
                  <a:pt x="53035" y="1838"/>
                </a:cubicBezTo>
                <a:cubicBezTo>
                  <a:pt x="53140" y="1835"/>
                  <a:pt x="52974" y="1765"/>
                  <a:pt x="53065" y="1771"/>
                </a:cubicBezTo>
                <a:cubicBezTo>
                  <a:pt x="53128" y="1762"/>
                  <a:pt x="53120" y="1803"/>
                  <a:pt x="53123" y="1838"/>
                </a:cubicBezTo>
                <a:cubicBezTo>
                  <a:pt x="53165" y="1793"/>
                  <a:pt x="53188" y="1838"/>
                  <a:pt x="53241" y="1838"/>
                </a:cubicBezTo>
                <a:cubicBezTo>
                  <a:pt x="53255" y="1838"/>
                  <a:pt x="53281" y="1817"/>
                  <a:pt x="53270" y="1816"/>
                </a:cubicBezTo>
                <a:cubicBezTo>
                  <a:pt x="53307" y="1823"/>
                  <a:pt x="53316" y="1856"/>
                  <a:pt x="53357" y="1859"/>
                </a:cubicBezTo>
                <a:cubicBezTo>
                  <a:pt x="53443" y="1865"/>
                  <a:pt x="53540" y="1833"/>
                  <a:pt x="53650" y="1859"/>
                </a:cubicBezTo>
                <a:cubicBezTo>
                  <a:pt x="53647" y="1909"/>
                  <a:pt x="53526" y="1869"/>
                  <a:pt x="53474" y="1882"/>
                </a:cubicBezTo>
                <a:cubicBezTo>
                  <a:pt x="53459" y="1931"/>
                  <a:pt x="53531" y="1913"/>
                  <a:pt x="53534" y="1948"/>
                </a:cubicBezTo>
                <a:cubicBezTo>
                  <a:pt x="53585" y="1956"/>
                  <a:pt x="53588" y="1931"/>
                  <a:pt x="53592" y="1904"/>
                </a:cubicBezTo>
                <a:cubicBezTo>
                  <a:pt x="53684" y="1955"/>
                  <a:pt x="53747" y="1914"/>
                  <a:pt x="53827" y="1948"/>
                </a:cubicBezTo>
                <a:cubicBezTo>
                  <a:pt x="53952" y="1941"/>
                  <a:pt x="53808" y="1855"/>
                  <a:pt x="53886" y="1838"/>
                </a:cubicBezTo>
                <a:cubicBezTo>
                  <a:pt x="53934" y="1786"/>
                  <a:pt x="53881" y="1846"/>
                  <a:pt x="53886" y="1882"/>
                </a:cubicBezTo>
                <a:cubicBezTo>
                  <a:pt x="53940" y="1885"/>
                  <a:pt x="53904" y="1956"/>
                  <a:pt x="53944" y="1970"/>
                </a:cubicBezTo>
                <a:cubicBezTo>
                  <a:pt x="54037" y="1989"/>
                  <a:pt x="54006" y="1913"/>
                  <a:pt x="54061" y="1904"/>
                </a:cubicBezTo>
                <a:cubicBezTo>
                  <a:pt x="54148" y="1885"/>
                  <a:pt x="54081" y="1945"/>
                  <a:pt x="54091" y="1948"/>
                </a:cubicBezTo>
                <a:cubicBezTo>
                  <a:pt x="54125" y="1960"/>
                  <a:pt x="54310" y="1956"/>
                  <a:pt x="54325" y="1926"/>
                </a:cubicBezTo>
                <a:cubicBezTo>
                  <a:pt x="54382" y="1955"/>
                  <a:pt x="54464" y="1967"/>
                  <a:pt x="54530" y="1992"/>
                </a:cubicBezTo>
                <a:cubicBezTo>
                  <a:pt x="54605" y="1990"/>
                  <a:pt x="54588" y="1918"/>
                  <a:pt x="54588" y="1859"/>
                </a:cubicBezTo>
                <a:cubicBezTo>
                  <a:pt x="54648" y="1901"/>
                  <a:pt x="54635" y="1940"/>
                  <a:pt x="54736" y="1904"/>
                </a:cubicBezTo>
                <a:cubicBezTo>
                  <a:pt x="54748" y="1949"/>
                  <a:pt x="54716" y="1962"/>
                  <a:pt x="54705" y="1992"/>
                </a:cubicBezTo>
                <a:cubicBezTo>
                  <a:pt x="54787" y="2027"/>
                  <a:pt x="54837" y="1934"/>
                  <a:pt x="54765" y="1926"/>
                </a:cubicBezTo>
                <a:cubicBezTo>
                  <a:pt x="54781" y="1876"/>
                  <a:pt x="54810" y="1952"/>
                  <a:pt x="54852" y="1904"/>
                </a:cubicBezTo>
                <a:cubicBezTo>
                  <a:pt x="54912" y="1897"/>
                  <a:pt x="54944" y="1909"/>
                  <a:pt x="54941" y="1948"/>
                </a:cubicBezTo>
                <a:cubicBezTo>
                  <a:pt x="54957" y="1936"/>
                  <a:pt x="54978" y="1936"/>
                  <a:pt x="54999" y="1926"/>
                </a:cubicBezTo>
                <a:cubicBezTo>
                  <a:pt x="55003" y="1924"/>
                  <a:pt x="55035" y="1902"/>
                  <a:pt x="55029" y="1904"/>
                </a:cubicBezTo>
                <a:cubicBezTo>
                  <a:pt x="55049" y="1899"/>
                  <a:pt x="55060" y="1931"/>
                  <a:pt x="55087" y="1926"/>
                </a:cubicBezTo>
                <a:cubicBezTo>
                  <a:pt x="55095" y="1924"/>
                  <a:pt x="55087" y="1903"/>
                  <a:pt x="55117" y="1904"/>
                </a:cubicBezTo>
                <a:cubicBezTo>
                  <a:pt x="55178" y="1906"/>
                  <a:pt x="55223" y="1932"/>
                  <a:pt x="55292" y="1926"/>
                </a:cubicBezTo>
                <a:cubicBezTo>
                  <a:pt x="55351" y="1921"/>
                  <a:pt x="55371" y="1885"/>
                  <a:pt x="55438" y="1882"/>
                </a:cubicBezTo>
                <a:cubicBezTo>
                  <a:pt x="55430" y="1972"/>
                  <a:pt x="55500" y="1894"/>
                  <a:pt x="55556" y="1904"/>
                </a:cubicBezTo>
                <a:cubicBezTo>
                  <a:pt x="55616" y="1891"/>
                  <a:pt x="55748" y="1931"/>
                  <a:pt x="55761" y="1882"/>
                </a:cubicBezTo>
                <a:cubicBezTo>
                  <a:pt x="55797" y="1873"/>
                  <a:pt x="55776" y="1921"/>
                  <a:pt x="55790" y="1926"/>
                </a:cubicBezTo>
                <a:cubicBezTo>
                  <a:pt x="55834" y="1942"/>
                  <a:pt x="55893" y="1871"/>
                  <a:pt x="55908" y="1948"/>
                </a:cubicBezTo>
                <a:cubicBezTo>
                  <a:pt x="55984" y="1906"/>
                  <a:pt x="56007" y="1901"/>
                  <a:pt x="56083" y="1926"/>
                </a:cubicBezTo>
                <a:cubicBezTo>
                  <a:pt x="56101" y="1975"/>
                  <a:pt x="56027" y="1956"/>
                  <a:pt x="56024" y="1992"/>
                </a:cubicBezTo>
                <a:cubicBezTo>
                  <a:pt x="56034" y="2021"/>
                  <a:pt x="56098" y="2011"/>
                  <a:pt x="56143" y="2014"/>
                </a:cubicBezTo>
                <a:cubicBezTo>
                  <a:pt x="56126" y="2082"/>
                  <a:pt x="56020" y="2084"/>
                  <a:pt x="56024" y="2168"/>
                </a:cubicBezTo>
                <a:cubicBezTo>
                  <a:pt x="56060" y="2235"/>
                  <a:pt x="56136" y="2136"/>
                  <a:pt x="56172" y="2190"/>
                </a:cubicBezTo>
                <a:cubicBezTo>
                  <a:pt x="56209" y="2119"/>
                  <a:pt x="56076" y="2173"/>
                  <a:pt x="56113" y="2102"/>
                </a:cubicBezTo>
                <a:cubicBezTo>
                  <a:pt x="56147" y="2105"/>
                  <a:pt x="56165" y="2097"/>
                  <a:pt x="56172" y="2080"/>
                </a:cubicBezTo>
                <a:cubicBezTo>
                  <a:pt x="56254" y="2080"/>
                  <a:pt x="56101" y="2139"/>
                  <a:pt x="56230" y="2124"/>
                </a:cubicBezTo>
                <a:cubicBezTo>
                  <a:pt x="56234" y="2178"/>
                  <a:pt x="56184" y="2192"/>
                  <a:pt x="56172" y="2234"/>
                </a:cubicBezTo>
                <a:cubicBezTo>
                  <a:pt x="56191" y="2253"/>
                  <a:pt x="56207" y="2273"/>
                  <a:pt x="56172" y="2277"/>
                </a:cubicBezTo>
                <a:cubicBezTo>
                  <a:pt x="56180" y="2328"/>
                  <a:pt x="56318" y="2298"/>
                  <a:pt x="56377" y="2322"/>
                </a:cubicBezTo>
                <a:cubicBezTo>
                  <a:pt x="56382" y="2324"/>
                  <a:pt x="56371" y="2365"/>
                  <a:pt x="56377" y="2366"/>
                </a:cubicBezTo>
                <a:cubicBezTo>
                  <a:pt x="56439" y="2376"/>
                  <a:pt x="56474" y="2344"/>
                  <a:pt x="56523" y="2344"/>
                </a:cubicBezTo>
                <a:cubicBezTo>
                  <a:pt x="56564" y="2344"/>
                  <a:pt x="56699" y="2414"/>
                  <a:pt x="56699" y="2322"/>
                </a:cubicBezTo>
                <a:cubicBezTo>
                  <a:pt x="56741" y="2334"/>
                  <a:pt x="56770" y="2357"/>
                  <a:pt x="56787" y="2388"/>
                </a:cubicBezTo>
                <a:cubicBezTo>
                  <a:pt x="56887" y="2378"/>
                  <a:pt x="56952" y="2397"/>
                  <a:pt x="57022" y="2410"/>
                </a:cubicBezTo>
                <a:cubicBezTo>
                  <a:pt x="56971" y="2451"/>
                  <a:pt x="56842" y="2432"/>
                  <a:pt x="56729" y="2432"/>
                </a:cubicBezTo>
                <a:cubicBezTo>
                  <a:pt x="56595" y="2433"/>
                  <a:pt x="56451" y="2428"/>
                  <a:pt x="56348" y="2410"/>
                </a:cubicBezTo>
                <a:cubicBezTo>
                  <a:pt x="56303" y="2402"/>
                  <a:pt x="56234" y="2425"/>
                  <a:pt x="56230" y="2388"/>
                </a:cubicBezTo>
                <a:cubicBezTo>
                  <a:pt x="56101" y="2420"/>
                  <a:pt x="55880" y="2484"/>
                  <a:pt x="55761" y="2454"/>
                </a:cubicBezTo>
                <a:cubicBezTo>
                  <a:pt x="55727" y="2462"/>
                  <a:pt x="55686" y="2493"/>
                  <a:pt x="55731" y="2498"/>
                </a:cubicBezTo>
                <a:cubicBezTo>
                  <a:pt x="55704" y="2552"/>
                  <a:pt x="55619" y="2468"/>
                  <a:pt x="55526" y="2498"/>
                </a:cubicBezTo>
                <a:cubicBezTo>
                  <a:pt x="55532" y="2480"/>
                  <a:pt x="55515" y="2477"/>
                  <a:pt x="55497" y="2476"/>
                </a:cubicBezTo>
                <a:cubicBezTo>
                  <a:pt x="54862" y="2476"/>
                  <a:pt x="54227" y="2476"/>
                  <a:pt x="53592" y="2476"/>
                </a:cubicBezTo>
                <a:cubicBezTo>
                  <a:pt x="53600" y="2441"/>
                  <a:pt x="53564" y="2438"/>
                  <a:pt x="53562" y="2410"/>
                </a:cubicBezTo>
                <a:cubicBezTo>
                  <a:pt x="53528" y="2414"/>
                  <a:pt x="53538" y="2450"/>
                  <a:pt x="53534" y="2476"/>
                </a:cubicBezTo>
                <a:cubicBezTo>
                  <a:pt x="53420" y="2486"/>
                  <a:pt x="53429" y="2501"/>
                  <a:pt x="53357" y="2454"/>
                </a:cubicBezTo>
                <a:cubicBezTo>
                  <a:pt x="53058" y="2537"/>
                  <a:pt x="52694" y="2516"/>
                  <a:pt x="52243" y="2520"/>
                </a:cubicBezTo>
                <a:cubicBezTo>
                  <a:pt x="52235" y="2433"/>
                  <a:pt x="52141" y="2544"/>
                  <a:pt x="52156" y="2454"/>
                </a:cubicBezTo>
                <a:cubicBezTo>
                  <a:pt x="52078" y="2439"/>
                  <a:pt x="52099" y="2499"/>
                  <a:pt x="52068" y="2520"/>
                </a:cubicBezTo>
                <a:cubicBezTo>
                  <a:pt x="52000" y="2527"/>
                  <a:pt x="52036" y="2456"/>
                  <a:pt x="51980" y="2454"/>
                </a:cubicBezTo>
                <a:cubicBezTo>
                  <a:pt x="51946" y="2457"/>
                  <a:pt x="51956" y="2495"/>
                  <a:pt x="51950" y="2520"/>
                </a:cubicBezTo>
                <a:cubicBezTo>
                  <a:pt x="51729" y="2506"/>
                  <a:pt x="51586" y="2503"/>
                  <a:pt x="51335" y="2520"/>
                </a:cubicBezTo>
                <a:cubicBezTo>
                  <a:pt x="51338" y="2489"/>
                  <a:pt x="51340" y="2457"/>
                  <a:pt x="51306" y="2454"/>
                </a:cubicBezTo>
                <a:cubicBezTo>
                  <a:pt x="51266" y="2461"/>
                  <a:pt x="51282" y="2510"/>
                  <a:pt x="51277" y="2543"/>
                </a:cubicBezTo>
                <a:cubicBezTo>
                  <a:pt x="51239" y="2490"/>
                  <a:pt x="51046" y="2555"/>
                  <a:pt x="51013" y="2498"/>
                </a:cubicBezTo>
                <a:cubicBezTo>
                  <a:pt x="50966" y="2492"/>
                  <a:pt x="50962" y="2519"/>
                  <a:pt x="50925" y="2520"/>
                </a:cubicBezTo>
                <a:cubicBezTo>
                  <a:pt x="50901" y="2521"/>
                  <a:pt x="50858" y="2499"/>
                  <a:pt x="50866" y="2498"/>
                </a:cubicBezTo>
                <a:cubicBezTo>
                  <a:pt x="50823" y="2505"/>
                  <a:pt x="50816" y="2550"/>
                  <a:pt x="50749" y="2543"/>
                </a:cubicBezTo>
                <a:cubicBezTo>
                  <a:pt x="50751" y="2492"/>
                  <a:pt x="50570" y="2536"/>
                  <a:pt x="50485" y="2520"/>
                </a:cubicBezTo>
                <a:cubicBezTo>
                  <a:pt x="50459" y="2516"/>
                  <a:pt x="50394" y="2499"/>
                  <a:pt x="50280" y="2520"/>
                </a:cubicBezTo>
                <a:cubicBezTo>
                  <a:pt x="50214" y="2532"/>
                  <a:pt x="50264" y="2531"/>
                  <a:pt x="50164" y="2520"/>
                </a:cubicBezTo>
                <a:cubicBezTo>
                  <a:pt x="50116" y="2516"/>
                  <a:pt x="49871" y="2549"/>
                  <a:pt x="49840" y="2520"/>
                </a:cubicBezTo>
                <a:cubicBezTo>
                  <a:pt x="49810" y="2493"/>
                  <a:pt x="49832" y="2517"/>
                  <a:pt x="49812" y="2520"/>
                </a:cubicBezTo>
                <a:cubicBezTo>
                  <a:pt x="49786" y="2524"/>
                  <a:pt x="49781" y="2498"/>
                  <a:pt x="49782" y="2498"/>
                </a:cubicBezTo>
                <a:cubicBezTo>
                  <a:pt x="49753" y="2502"/>
                  <a:pt x="49739" y="2520"/>
                  <a:pt x="49694" y="2520"/>
                </a:cubicBezTo>
                <a:cubicBezTo>
                  <a:pt x="49701" y="2520"/>
                  <a:pt x="49679" y="2484"/>
                  <a:pt x="49664" y="2498"/>
                </a:cubicBezTo>
                <a:cubicBezTo>
                  <a:pt x="49633" y="2528"/>
                  <a:pt x="49656" y="2498"/>
                  <a:pt x="49635" y="2498"/>
                </a:cubicBezTo>
                <a:cubicBezTo>
                  <a:pt x="49570" y="2499"/>
                  <a:pt x="49460" y="2531"/>
                  <a:pt x="49313" y="2520"/>
                </a:cubicBezTo>
                <a:cubicBezTo>
                  <a:pt x="49261" y="2516"/>
                  <a:pt x="49251" y="2498"/>
                  <a:pt x="49196" y="2498"/>
                </a:cubicBezTo>
                <a:cubicBezTo>
                  <a:pt x="49084" y="2498"/>
                  <a:pt x="49015" y="2529"/>
                  <a:pt x="48903" y="2498"/>
                </a:cubicBezTo>
                <a:cubicBezTo>
                  <a:pt x="48892" y="2495"/>
                  <a:pt x="48851" y="2503"/>
                  <a:pt x="48844" y="2498"/>
                </a:cubicBezTo>
                <a:cubicBezTo>
                  <a:pt x="48807" y="2465"/>
                  <a:pt x="48780" y="2523"/>
                  <a:pt x="48669" y="2498"/>
                </a:cubicBezTo>
                <a:cubicBezTo>
                  <a:pt x="48612" y="2486"/>
                  <a:pt x="48638" y="2489"/>
                  <a:pt x="48580" y="2498"/>
                </a:cubicBezTo>
                <a:cubicBezTo>
                  <a:pt x="48532" y="2506"/>
                  <a:pt x="48466" y="2503"/>
                  <a:pt x="48433" y="2476"/>
                </a:cubicBezTo>
                <a:cubicBezTo>
                  <a:pt x="48403" y="2450"/>
                  <a:pt x="48363" y="2402"/>
                  <a:pt x="48346" y="2498"/>
                </a:cubicBezTo>
                <a:cubicBezTo>
                  <a:pt x="48318" y="2482"/>
                  <a:pt x="48301" y="2458"/>
                  <a:pt x="48287" y="2432"/>
                </a:cubicBezTo>
                <a:cubicBezTo>
                  <a:pt x="48253" y="2436"/>
                  <a:pt x="48262" y="2472"/>
                  <a:pt x="48258" y="2498"/>
                </a:cubicBezTo>
                <a:cubicBezTo>
                  <a:pt x="48158" y="2492"/>
                  <a:pt x="48020" y="2516"/>
                  <a:pt x="47964" y="2476"/>
                </a:cubicBezTo>
                <a:cubicBezTo>
                  <a:pt x="47966" y="2454"/>
                  <a:pt x="48001" y="2459"/>
                  <a:pt x="48023" y="2454"/>
                </a:cubicBezTo>
                <a:cubicBezTo>
                  <a:pt x="48010" y="2427"/>
                  <a:pt x="47986" y="2409"/>
                  <a:pt x="47935" y="2410"/>
                </a:cubicBezTo>
                <a:cubicBezTo>
                  <a:pt x="47847" y="2424"/>
                  <a:pt x="47964" y="2457"/>
                  <a:pt x="47935" y="2498"/>
                </a:cubicBezTo>
                <a:cubicBezTo>
                  <a:pt x="47732" y="2466"/>
                  <a:pt x="47475" y="2477"/>
                  <a:pt x="47232" y="2476"/>
                </a:cubicBezTo>
                <a:cubicBezTo>
                  <a:pt x="47279" y="2443"/>
                  <a:pt x="47254" y="2386"/>
                  <a:pt x="47203" y="2366"/>
                </a:cubicBezTo>
                <a:cubicBezTo>
                  <a:pt x="47169" y="2370"/>
                  <a:pt x="47187" y="2388"/>
                  <a:pt x="47203" y="2388"/>
                </a:cubicBezTo>
                <a:cubicBezTo>
                  <a:pt x="47224" y="2424"/>
                  <a:pt x="47064" y="2424"/>
                  <a:pt x="47085" y="2388"/>
                </a:cubicBezTo>
                <a:cubicBezTo>
                  <a:pt x="47045" y="2394"/>
                  <a:pt x="47061" y="2443"/>
                  <a:pt x="47056" y="2476"/>
                </a:cubicBezTo>
                <a:cubicBezTo>
                  <a:pt x="46967" y="2474"/>
                  <a:pt x="46810" y="2466"/>
                  <a:pt x="46881" y="2410"/>
                </a:cubicBezTo>
                <a:cubicBezTo>
                  <a:pt x="46818" y="2400"/>
                  <a:pt x="46824" y="2442"/>
                  <a:pt x="46821" y="2476"/>
                </a:cubicBezTo>
                <a:cubicBezTo>
                  <a:pt x="46798" y="2470"/>
                  <a:pt x="46792" y="2456"/>
                  <a:pt x="46762" y="2454"/>
                </a:cubicBezTo>
                <a:cubicBezTo>
                  <a:pt x="46727" y="2451"/>
                  <a:pt x="46711" y="2477"/>
                  <a:pt x="46704" y="2476"/>
                </a:cubicBezTo>
                <a:cubicBezTo>
                  <a:pt x="46656" y="2474"/>
                  <a:pt x="46550" y="2435"/>
                  <a:pt x="46411" y="2454"/>
                </a:cubicBezTo>
                <a:cubicBezTo>
                  <a:pt x="46418" y="2376"/>
                  <a:pt x="46341" y="2465"/>
                  <a:pt x="46323" y="2366"/>
                </a:cubicBezTo>
                <a:cubicBezTo>
                  <a:pt x="46238" y="2385"/>
                  <a:pt x="46290" y="2399"/>
                  <a:pt x="46294" y="2454"/>
                </a:cubicBezTo>
                <a:cubicBezTo>
                  <a:pt x="46050" y="2438"/>
                  <a:pt x="45907" y="2450"/>
                  <a:pt x="45708" y="2432"/>
                </a:cubicBezTo>
                <a:cubicBezTo>
                  <a:pt x="45724" y="2376"/>
                  <a:pt x="45747" y="2355"/>
                  <a:pt x="45678" y="2322"/>
                </a:cubicBezTo>
                <a:cubicBezTo>
                  <a:pt x="45613" y="2319"/>
                  <a:pt x="45729" y="2393"/>
                  <a:pt x="45649" y="2432"/>
                </a:cubicBezTo>
                <a:cubicBezTo>
                  <a:pt x="45531" y="2409"/>
                  <a:pt x="45418" y="2438"/>
                  <a:pt x="45297" y="2432"/>
                </a:cubicBezTo>
                <a:cubicBezTo>
                  <a:pt x="45245" y="2430"/>
                  <a:pt x="45235" y="2411"/>
                  <a:pt x="45180" y="2410"/>
                </a:cubicBezTo>
                <a:cubicBezTo>
                  <a:pt x="45150" y="2409"/>
                  <a:pt x="45028" y="2453"/>
                  <a:pt x="45004" y="2432"/>
                </a:cubicBezTo>
                <a:cubicBezTo>
                  <a:pt x="45002" y="2430"/>
                  <a:pt x="44963" y="2394"/>
                  <a:pt x="44945" y="2410"/>
                </a:cubicBezTo>
                <a:cubicBezTo>
                  <a:pt x="44926" y="2428"/>
                  <a:pt x="44876" y="2426"/>
                  <a:pt x="44829" y="2388"/>
                </a:cubicBezTo>
                <a:cubicBezTo>
                  <a:pt x="44765" y="2436"/>
                  <a:pt x="44767" y="2417"/>
                  <a:pt x="44624" y="2410"/>
                </a:cubicBezTo>
                <a:cubicBezTo>
                  <a:pt x="44495" y="2404"/>
                  <a:pt x="44279" y="2420"/>
                  <a:pt x="44125" y="2410"/>
                </a:cubicBezTo>
                <a:cubicBezTo>
                  <a:pt x="44063" y="2406"/>
                  <a:pt x="44065" y="2372"/>
                  <a:pt x="43979" y="2388"/>
                </a:cubicBezTo>
                <a:cubicBezTo>
                  <a:pt x="43916" y="2400"/>
                  <a:pt x="43928" y="2393"/>
                  <a:pt x="43803" y="2388"/>
                </a:cubicBezTo>
                <a:cubicBezTo>
                  <a:pt x="43648" y="2382"/>
                  <a:pt x="43341" y="2420"/>
                  <a:pt x="43245" y="2344"/>
                </a:cubicBezTo>
                <a:cubicBezTo>
                  <a:pt x="43183" y="2350"/>
                  <a:pt x="43303" y="2409"/>
                  <a:pt x="43158" y="2388"/>
                </a:cubicBezTo>
                <a:cubicBezTo>
                  <a:pt x="43153" y="2387"/>
                  <a:pt x="43064" y="2345"/>
                  <a:pt x="43040" y="2366"/>
                </a:cubicBezTo>
                <a:cubicBezTo>
                  <a:pt x="42995" y="2408"/>
                  <a:pt x="43030" y="2346"/>
                  <a:pt x="42923" y="2366"/>
                </a:cubicBezTo>
                <a:cubicBezTo>
                  <a:pt x="42917" y="2367"/>
                  <a:pt x="42879" y="2386"/>
                  <a:pt x="42894" y="2388"/>
                </a:cubicBezTo>
                <a:cubicBezTo>
                  <a:pt x="42873" y="2385"/>
                  <a:pt x="42838" y="2344"/>
                  <a:pt x="42835" y="2344"/>
                </a:cubicBezTo>
                <a:cubicBezTo>
                  <a:pt x="42814" y="2343"/>
                  <a:pt x="42765" y="2363"/>
                  <a:pt x="42718" y="2366"/>
                </a:cubicBezTo>
                <a:cubicBezTo>
                  <a:pt x="42639" y="2370"/>
                  <a:pt x="42506" y="2391"/>
                  <a:pt x="42425" y="2388"/>
                </a:cubicBezTo>
                <a:cubicBezTo>
                  <a:pt x="42378" y="2387"/>
                  <a:pt x="42375" y="2372"/>
                  <a:pt x="42337" y="2366"/>
                </a:cubicBezTo>
                <a:cubicBezTo>
                  <a:pt x="42293" y="2358"/>
                  <a:pt x="42224" y="2381"/>
                  <a:pt x="42220" y="2344"/>
                </a:cubicBezTo>
                <a:cubicBezTo>
                  <a:pt x="42127" y="2336"/>
                  <a:pt x="42295" y="2404"/>
                  <a:pt x="42161" y="2388"/>
                </a:cubicBezTo>
                <a:cubicBezTo>
                  <a:pt x="42160" y="2388"/>
                  <a:pt x="42154" y="2367"/>
                  <a:pt x="42132" y="2366"/>
                </a:cubicBezTo>
                <a:cubicBezTo>
                  <a:pt x="42100" y="2364"/>
                  <a:pt x="42045" y="2359"/>
                  <a:pt x="42015" y="2366"/>
                </a:cubicBezTo>
                <a:cubicBezTo>
                  <a:pt x="42004" y="2369"/>
                  <a:pt x="41976" y="2388"/>
                  <a:pt x="41986" y="2388"/>
                </a:cubicBezTo>
                <a:cubicBezTo>
                  <a:pt x="41939" y="2389"/>
                  <a:pt x="41934" y="2364"/>
                  <a:pt x="41898" y="2366"/>
                </a:cubicBezTo>
                <a:cubicBezTo>
                  <a:pt x="41846" y="2369"/>
                  <a:pt x="41835" y="2388"/>
                  <a:pt x="41780" y="2388"/>
                </a:cubicBezTo>
                <a:cubicBezTo>
                  <a:pt x="41732" y="2388"/>
                  <a:pt x="41730" y="2371"/>
                  <a:pt x="41693" y="2366"/>
                </a:cubicBezTo>
                <a:cubicBezTo>
                  <a:pt x="41701" y="2367"/>
                  <a:pt x="41681" y="2391"/>
                  <a:pt x="41663" y="2388"/>
                </a:cubicBezTo>
                <a:cubicBezTo>
                  <a:pt x="41666" y="2388"/>
                  <a:pt x="41598" y="2346"/>
                  <a:pt x="41575" y="2366"/>
                </a:cubicBezTo>
                <a:cubicBezTo>
                  <a:pt x="41512" y="2424"/>
                  <a:pt x="41510" y="2327"/>
                  <a:pt x="41457" y="2366"/>
                </a:cubicBezTo>
                <a:cubicBezTo>
                  <a:pt x="41399" y="2410"/>
                  <a:pt x="41361" y="2321"/>
                  <a:pt x="41312" y="2366"/>
                </a:cubicBezTo>
                <a:cubicBezTo>
                  <a:pt x="41271" y="2403"/>
                  <a:pt x="41272" y="2365"/>
                  <a:pt x="41223" y="2366"/>
                </a:cubicBezTo>
                <a:cubicBezTo>
                  <a:pt x="41236" y="2366"/>
                  <a:pt x="41201" y="2387"/>
                  <a:pt x="41194" y="2388"/>
                </a:cubicBezTo>
                <a:cubicBezTo>
                  <a:pt x="41168" y="2393"/>
                  <a:pt x="41103" y="2393"/>
                  <a:pt x="41077" y="2388"/>
                </a:cubicBezTo>
                <a:cubicBezTo>
                  <a:pt x="41065" y="2385"/>
                  <a:pt x="41040" y="2366"/>
                  <a:pt x="41047" y="2366"/>
                </a:cubicBezTo>
                <a:cubicBezTo>
                  <a:pt x="40982" y="2364"/>
                  <a:pt x="40968" y="2406"/>
                  <a:pt x="40872" y="2388"/>
                </a:cubicBezTo>
                <a:cubicBezTo>
                  <a:pt x="40867" y="2387"/>
                  <a:pt x="40800" y="2351"/>
                  <a:pt x="40784" y="2366"/>
                </a:cubicBezTo>
                <a:cubicBezTo>
                  <a:pt x="40744" y="2402"/>
                  <a:pt x="40744" y="2367"/>
                  <a:pt x="40696" y="2366"/>
                </a:cubicBezTo>
                <a:cubicBezTo>
                  <a:pt x="40670" y="2366"/>
                  <a:pt x="40630" y="2390"/>
                  <a:pt x="40578" y="2388"/>
                </a:cubicBezTo>
                <a:cubicBezTo>
                  <a:pt x="40526" y="2387"/>
                  <a:pt x="40516" y="2364"/>
                  <a:pt x="40461" y="2366"/>
                </a:cubicBezTo>
                <a:cubicBezTo>
                  <a:pt x="40496" y="2334"/>
                  <a:pt x="40496" y="2310"/>
                  <a:pt x="40461" y="2277"/>
                </a:cubicBezTo>
                <a:cubicBezTo>
                  <a:pt x="40351" y="2295"/>
                  <a:pt x="40459" y="2355"/>
                  <a:pt x="40403" y="2388"/>
                </a:cubicBezTo>
                <a:cubicBezTo>
                  <a:pt x="40317" y="2408"/>
                  <a:pt x="40313" y="2408"/>
                  <a:pt x="40227" y="2388"/>
                </a:cubicBezTo>
                <a:cubicBezTo>
                  <a:pt x="40223" y="2349"/>
                  <a:pt x="40263" y="2342"/>
                  <a:pt x="40257" y="2300"/>
                </a:cubicBezTo>
                <a:cubicBezTo>
                  <a:pt x="40205" y="2320"/>
                  <a:pt x="40203" y="2377"/>
                  <a:pt x="40168" y="2410"/>
                </a:cubicBezTo>
                <a:cubicBezTo>
                  <a:pt x="40145" y="2388"/>
                  <a:pt x="40022" y="2438"/>
                  <a:pt x="39992" y="2410"/>
                </a:cubicBezTo>
                <a:cubicBezTo>
                  <a:pt x="39935" y="2357"/>
                  <a:pt x="39899" y="2459"/>
                  <a:pt x="39846" y="2410"/>
                </a:cubicBezTo>
                <a:cubicBezTo>
                  <a:pt x="39822" y="2388"/>
                  <a:pt x="39803" y="2406"/>
                  <a:pt x="39699" y="2410"/>
                </a:cubicBezTo>
                <a:cubicBezTo>
                  <a:pt x="39652" y="2412"/>
                  <a:pt x="39600" y="2412"/>
                  <a:pt x="39553" y="2410"/>
                </a:cubicBezTo>
                <a:cubicBezTo>
                  <a:pt x="39508" y="2408"/>
                  <a:pt x="39500" y="2388"/>
                  <a:pt x="39465" y="2388"/>
                </a:cubicBezTo>
                <a:cubicBezTo>
                  <a:pt x="39399" y="2388"/>
                  <a:pt x="39367" y="2427"/>
                  <a:pt x="39260" y="2410"/>
                </a:cubicBezTo>
                <a:cubicBezTo>
                  <a:pt x="39236" y="2406"/>
                  <a:pt x="39231" y="2388"/>
                  <a:pt x="39201" y="2388"/>
                </a:cubicBezTo>
                <a:cubicBezTo>
                  <a:pt x="39179" y="2388"/>
                  <a:pt x="39170" y="2408"/>
                  <a:pt x="39142" y="2410"/>
                </a:cubicBezTo>
                <a:cubicBezTo>
                  <a:pt x="38951" y="2426"/>
                  <a:pt x="38687" y="2430"/>
                  <a:pt x="38469" y="2410"/>
                </a:cubicBezTo>
                <a:cubicBezTo>
                  <a:pt x="38460" y="2409"/>
                  <a:pt x="38415" y="2414"/>
                  <a:pt x="38410" y="2410"/>
                </a:cubicBezTo>
                <a:cubicBezTo>
                  <a:pt x="38381" y="2384"/>
                  <a:pt x="38389" y="2403"/>
                  <a:pt x="38380" y="2432"/>
                </a:cubicBezTo>
                <a:cubicBezTo>
                  <a:pt x="38349" y="2426"/>
                  <a:pt x="38260" y="2392"/>
                  <a:pt x="38205" y="2388"/>
                </a:cubicBezTo>
                <a:cubicBezTo>
                  <a:pt x="38156" y="2385"/>
                  <a:pt x="38155" y="2409"/>
                  <a:pt x="38116" y="2410"/>
                </a:cubicBezTo>
                <a:cubicBezTo>
                  <a:pt x="38038" y="2412"/>
                  <a:pt x="38044" y="2376"/>
                  <a:pt x="37970" y="2432"/>
                </a:cubicBezTo>
                <a:cubicBezTo>
                  <a:pt x="37946" y="2421"/>
                  <a:pt x="37872" y="2447"/>
                  <a:pt x="37853" y="2432"/>
                </a:cubicBezTo>
                <a:cubicBezTo>
                  <a:pt x="37815" y="2404"/>
                  <a:pt x="37828" y="2450"/>
                  <a:pt x="37765" y="2432"/>
                </a:cubicBezTo>
                <a:cubicBezTo>
                  <a:pt x="37752" y="2429"/>
                  <a:pt x="37741" y="2399"/>
                  <a:pt x="37735" y="2388"/>
                </a:cubicBezTo>
                <a:cubicBezTo>
                  <a:pt x="37703" y="2394"/>
                  <a:pt x="37715" y="2432"/>
                  <a:pt x="37677" y="2432"/>
                </a:cubicBezTo>
                <a:cubicBezTo>
                  <a:pt x="37028" y="2424"/>
                  <a:pt x="36119" y="2442"/>
                  <a:pt x="35538" y="2432"/>
                </a:cubicBezTo>
                <a:cubicBezTo>
                  <a:pt x="35493" y="2432"/>
                  <a:pt x="35484" y="2408"/>
                  <a:pt x="35449" y="2410"/>
                </a:cubicBezTo>
                <a:cubicBezTo>
                  <a:pt x="35451" y="2410"/>
                  <a:pt x="35440" y="2432"/>
                  <a:pt x="35420" y="2432"/>
                </a:cubicBezTo>
                <a:cubicBezTo>
                  <a:pt x="35398" y="2433"/>
                  <a:pt x="35390" y="2410"/>
                  <a:pt x="35361" y="2410"/>
                </a:cubicBezTo>
                <a:cubicBezTo>
                  <a:pt x="35298" y="2411"/>
                  <a:pt x="35241" y="2432"/>
                  <a:pt x="35185" y="2432"/>
                </a:cubicBezTo>
                <a:cubicBezTo>
                  <a:pt x="35162" y="2384"/>
                  <a:pt x="35127" y="2344"/>
                  <a:pt x="35039" y="2344"/>
                </a:cubicBezTo>
                <a:cubicBezTo>
                  <a:pt x="34952" y="2363"/>
                  <a:pt x="35128" y="2361"/>
                  <a:pt x="35068" y="2432"/>
                </a:cubicBezTo>
                <a:cubicBezTo>
                  <a:pt x="35013" y="2388"/>
                  <a:pt x="34719" y="2489"/>
                  <a:pt x="34658" y="2432"/>
                </a:cubicBezTo>
                <a:cubicBezTo>
                  <a:pt x="34636" y="2411"/>
                  <a:pt x="34627" y="2428"/>
                  <a:pt x="34570" y="2432"/>
                </a:cubicBezTo>
                <a:cubicBezTo>
                  <a:pt x="34381" y="2445"/>
                  <a:pt x="34174" y="2439"/>
                  <a:pt x="33984" y="2432"/>
                </a:cubicBezTo>
                <a:cubicBezTo>
                  <a:pt x="33966" y="2432"/>
                  <a:pt x="33943" y="2435"/>
                  <a:pt x="33925" y="2432"/>
                </a:cubicBezTo>
                <a:cubicBezTo>
                  <a:pt x="33858" y="2420"/>
                  <a:pt x="33911" y="2426"/>
                  <a:pt x="33808" y="2432"/>
                </a:cubicBezTo>
                <a:cubicBezTo>
                  <a:pt x="33560" y="2448"/>
                  <a:pt x="33284" y="2420"/>
                  <a:pt x="33016" y="2432"/>
                </a:cubicBezTo>
                <a:cubicBezTo>
                  <a:pt x="33001" y="2414"/>
                  <a:pt x="32987" y="2397"/>
                  <a:pt x="32988" y="2366"/>
                </a:cubicBezTo>
                <a:cubicBezTo>
                  <a:pt x="32960" y="2382"/>
                  <a:pt x="32943" y="2406"/>
                  <a:pt x="32929" y="2432"/>
                </a:cubicBezTo>
                <a:cubicBezTo>
                  <a:pt x="32836" y="2424"/>
                  <a:pt x="32761" y="2442"/>
                  <a:pt x="32665" y="2432"/>
                </a:cubicBezTo>
                <a:cubicBezTo>
                  <a:pt x="32579" y="2423"/>
                  <a:pt x="32602" y="2419"/>
                  <a:pt x="32518" y="2432"/>
                </a:cubicBezTo>
                <a:cubicBezTo>
                  <a:pt x="32454" y="2442"/>
                  <a:pt x="32342" y="2436"/>
                  <a:pt x="32284" y="2432"/>
                </a:cubicBezTo>
                <a:cubicBezTo>
                  <a:pt x="32236" y="2429"/>
                  <a:pt x="32228" y="2424"/>
                  <a:pt x="32225" y="2388"/>
                </a:cubicBezTo>
                <a:cubicBezTo>
                  <a:pt x="32178" y="2369"/>
                  <a:pt x="32154" y="2426"/>
                  <a:pt x="32108" y="2432"/>
                </a:cubicBezTo>
                <a:cubicBezTo>
                  <a:pt x="32060" y="2439"/>
                  <a:pt x="32058" y="2409"/>
                  <a:pt x="32020" y="2410"/>
                </a:cubicBezTo>
                <a:cubicBezTo>
                  <a:pt x="31953" y="2411"/>
                  <a:pt x="31964" y="2449"/>
                  <a:pt x="31873" y="2432"/>
                </a:cubicBezTo>
                <a:cubicBezTo>
                  <a:pt x="31862" y="2430"/>
                  <a:pt x="31836" y="2410"/>
                  <a:pt x="31845" y="2410"/>
                </a:cubicBezTo>
                <a:cubicBezTo>
                  <a:pt x="31839" y="2410"/>
                  <a:pt x="31750" y="2454"/>
                  <a:pt x="31727" y="2432"/>
                </a:cubicBezTo>
                <a:cubicBezTo>
                  <a:pt x="31689" y="2397"/>
                  <a:pt x="31667" y="2441"/>
                  <a:pt x="31580" y="2432"/>
                </a:cubicBezTo>
                <a:cubicBezTo>
                  <a:pt x="31528" y="2427"/>
                  <a:pt x="31506" y="2408"/>
                  <a:pt x="31464" y="2388"/>
                </a:cubicBezTo>
                <a:cubicBezTo>
                  <a:pt x="31431" y="2394"/>
                  <a:pt x="31443" y="2432"/>
                  <a:pt x="31405" y="2432"/>
                </a:cubicBezTo>
                <a:cubicBezTo>
                  <a:pt x="31346" y="2432"/>
                  <a:pt x="31287" y="2432"/>
                  <a:pt x="31229" y="2432"/>
                </a:cubicBezTo>
                <a:cubicBezTo>
                  <a:pt x="31200" y="2403"/>
                  <a:pt x="31150" y="2388"/>
                  <a:pt x="31141" y="2344"/>
                </a:cubicBezTo>
                <a:cubicBezTo>
                  <a:pt x="31101" y="2351"/>
                  <a:pt x="31116" y="2399"/>
                  <a:pt x="31111" y="2432"/>
                </a:cubicBezTo>
                <a:cubicBezTo>
                  <a:pt x="31061" y="2436"/>
                  <a:pt x="31036" y="2394"/>
                  <a:pt x="31023" y="2432"/>
                </a:cubicBezTo>
                <a:cubicBezTo>
                  <a:pt x="30755" y="2424"/>
                  <a:pt x="30513" y="2442"/>
                  <a:pt x="30291" y="2432"/>
                </a:cubicBezTo>
                <a:cubicBezTo>
                  <a:pt x="30283" y="2432"/>
                  <a:pt x="30237" y="2436"/>
                  <a:pt x="30232" y="2432"/>
                </a:cubicBezTo>
                <a:cubicBezTo>
                  <a:pt x="30172" y="2377"/>
                  <a:pt x="30194" y="2453"/>
                  <a:pt x="30086" y="2432"/>
                </a:cubicBezTo>
                <a:cubicBezTo>
                  <a:pt x="30019" y="2420"/>
                  <a:pt x="30070" y="2422"/>
                  <a:pt x="29969" y="2432"/>
                </a:cubicBezTo>
                <a:cubicBezTo>
                  <a:pt x="29880" y="2441"/>
                  <a:pt x="29772" y="2433"/>
                  <a:pt x="29705" y="2388"/>
                </a:cubicBezTo>
                <a:cubicBezTo>
                  <a:pt x="29641" y="2396"/>
                  <a:pt x="29624" y="2450"/>
                  <a:pt x="29529" y="2432"/>
                </a:cubicBezTo>
                <a:cubicBezTo>
                  <a:pt x="29511" y="2429"/>
                  <a:pt x="29499" y="2410"/>
                  <a:pt x="29499" y="2410"/>
                </a:cubicBezTo>
                <a:cubicBezTo>
                  <a:pt x="29456" y="2405"/>
                  <a:pt x="29456" y="2432"/>
                  <a:pt x="29441" y="2432"/>
                </a:cubicBezTo>
                <a:cubicBezTo>
                  <a:pt x="29418" y="2433"/>
                  <a:pt x="29411" y="2411"/>
                  <a:pt x="29382" y="2410"/>
                </a:cubicBezTo>
                <a:cubicBezTo>
                  <a:pt x="28976" y="2402"/>
                  <a:pt x="28274" y="2380"/>
                  <a:pt x="27828" y="2410"/>
                </a:cubicBezTo>
                <a:cubicBezTo>
                  <a:pt x="27811" y="2411"/>
                  <a:pt x="27710" y="2458"/>
                  <a:pt x="27683" y="2432"/>
                </a:cubicBezTo>
                <a:cubicBezTo>
                  <a:pt x="27648" y="2400"/>
                  <a:pt x="27675" y="2438"/>
                  <a:pt x="27564" y="2432"/>
                </a:cubicBezTo>
                <a:cubicBezTo>
                  <a:pt x="27521" y="2430"/>
                  <a:pt x="27512" y="2409"/>
                  <a:pt x="27478" y="2410"/>
                </a:cubicBezTo>
                <a:cubicBezTo>
                  <a:pt x="27429" y="2411"/>
                  <a:pt x="27428" y="2429"/>
                  <a:pt x="27389" y="2432"/>
                </a:cubicBezTo>
                <a:cubicBezTo>
                  <a:pt x="27073" y="2460"/>
                  <a:pt x="26691" y="2410"/>
                  <a:pt x="26363" y="2432"/>
                </a:cubicBezTo>
                <a:cubicBezTo>
                  <a:pt x="26318" y="2435"/>
                  <a:pt x="26312" y="2453"/>
                  <a:pt x="26276" y="2454"/>
                </a:cubicBezTo>
                <a:cubicBezTo>
                  <a:pt x="25850" y="2469"/>
                  <a:pt x="25424" y="2427"/>
                  <a:pt x="25015" y="2454"/>
                </a:cubicBezTo>
                <a:cubicBezTo>
                  <a:pt x="24969" y="2457"/>
                  <a:pt x="24964" y="2475"/>
                  <a:pt x="24927" y="2476"/>
                </a:cubicBezTo>
                <a:cubicBezTo>
                  <a:pt x="24586" y="2489"/>
                  <a:pt x="24234" y="2454"/>
                  <a:pt x="23901" y="2476"/>
                </a:cubicBezTo>
                <a:cubicBezTo>
                  <a:pt x="23844" y="2480"/>
                  <a:pt x="23820" y="2519"/>
                  <a:pt x="23725" y="2498"/>
                </a:cubicBezTo>
                <a:cubicBezTo>
                  <a:pt x="23713" y="2495"/>
                  <a:pt x="23691" y="2475"/>
                  <a:pt x="23697" y="2476"/>
                </a:cubicBezTo>
                <a:cubicBezTo>
                  <a:pt x="23622" y="2470"/>
                  <a:pt x="23635" y="2519"/>
                  <a:pt x="23579" y="2476"/>
                </a:cubicBezTo>
                <a:cubicBezTo>
                  <a:pt x="23575" y="2474"/>
                  <a:pt x="23554" y="2477"/>
                  <a:pt x="23550" y="2476"/>
                </a:cubicBezTo>
                <a:cubicBezTo>
                  <a:pt x="23303" y="2462"/>
                  <a:pt x="23023" y="2449"/>
                  <a:pt x="22788" y="2476"/>
                </a:cubicBezTo>
                <a:cubicBezTo>
                  <a:pt x="22725" y="2483"/>
                  <a:pt x="22624" y="2513"/>
                  <a:pt x="22495" y="2498"/>
                </a:cubicBezTo>
                <a:cubicBezTo>
                  <a:pt x="22453" y="2493"/>
                  <a:pt x="22439" y="2475"/>
                  <a:pt x="22406" y="2476"/>
                </a:cubicBezTo>
                <a:cubicBezTo>
                  <a:pt x="22359" y="2477"/>
                  <a:pt x="22357" y="2495"/>
                  <a:pt x="22318" y="2498"/>
                </a:cubicBezTo>
                <a:cubicBezTo>
                  <a:pt x="22063" y="2522"/>
                  <a:pt x="21765" y="2516"/>
                  <a:pt x="21527" y="2498"/>
                </a:cubicBezTo>
                <a:cubicBezTo>
                  <a:pt x="21476" y="2495"/>
                  <a:pt x="21465" y="2477"/>
                  <a:pt x="21410" y="2476"/>
                </a:cubicBezTo>
                <a:cubicBezTo>
                  <a:pt x="21355" y="2476"/>
                  <a:pt x="21320" y="2501"/>
                  <a:pt x="21264" y="2498"/>
                </a:cubicBezTo>
                <a:cubicBezTo>
                  <a:pt x="21173" y="2495"/>
                  <a:pt x="21170" y="2486"/>
                  <a:pt x="21059" y="2476"/>
                </a:cubicBezTo>
                <a:cubicBezTo>
                  <a:pt x="21050" y="2475"/>
                  <a:pt x="21005" y="2481"/>
                  <a:pt x="21000" y="2476"/>
                </a:cubicBezTo>
                <a:cubicBezTo>
                  <a:pt x="20979" y="2457"/>
                  <a:pt x="20968" y="2471"/>
                  <a:pt x="20912" y="2476"/>
                </a:cubicBezTo>
                <a:cubicBezTo>
                  <a:pt x="20874" y="2480"/>
                  <a:pt x="20833" y="2472"/>
                  <a:pt x="20794" y="2476"/>
                </a:cubicBezTo>
                <a:cubicBezTo>
                  <a:pt x="20702" y="2486"/>
                  <a:pt x="20733" y="2490"/>
                  <a:pt x="20648" y="2476"/>
                </a:cubicBezTo>
                <a:cubicBezTo>
                  <a:pt x="20600" y="2468"/>
                  <a:pt x="20505" y="2465"/>
                  <a:pt x="20443" y="2476"/>
                </a:cubicBezTo>
                <a:cubicBezTo>
                  <a:pt x="20376" y="2489"/>
                  <a:pt x="20428" y="2483"/>
                  <a:pt x="20325" y="2476"/>
                </a:cubicBezTo>
                <a:cubicBezTo>
                  <a:pt x="20043" y="2457"/>
                  <a:pt x="19712" y="2494"/>
                  <a:pt x="19446" y="2476"/>
                </a:cubicBezTo>
                <a:cubicBezTo>
                  <a:pt x="19429" y="2475"/>
                  <a:pt x="19328" y="2428"/>
                  <a:pt x="19300" y="2454"/>
                </a:cubicBezTo>
                <a:cubicBezTo>
                  <a:pt x="19262" y="2489"/>
                  <a:pt x="19238" y="2428"/>
                  <a:pt x="19123" y="2454"/>
                </a:cubicBezTo>
                <a:cubicBezTo>
                  <a:pt x="19057" y="2469"/>
                  <a:pt x="19076" y="2459"/>
                  <a:pt x="18948" y="2454"/>
                </a:cubicBezTo>
                <a:cubicBezTo>
                  <a:pt x="18900" y="2453"/>
                  <a:pt x="18849" y="2452"/>
                  <a:pt x="18801" y="2454"/>
                </a:cubicBezTo>
                <a:cubicBezTo>
                  <a:pt x="18756" y="2456"/>
                  <a:pt x="18749" y="2477"/>
                  <a:pt x="18714" y="2476"/>
                </a:cubicBezTo>
                <a:cubicBezTo>
                  <a:pt x="18649" y="2475"/>
                  <a:pt x="18639" y="2458"/>
                  <a:pt x="18596" y="2454"/>
                </a:cubicBezTo>
                <a:cubicBezTo>
                  <a:pt x="18401" y="2436"/>
                  <a:pt x="18176" y="2462"/>
                  <a:pt x="17952" y="2454"/>
                </a:cubicBezTo>
                <a:cubicBezTo>
                  <a:pt x="17904" y="2453"/>
                  <a:pt x="17902" y="2437"/>
                  <a:pt x="17863" y="2432"/>
                </a:cubicBezTo>
                <a:cubicBezTo>
                  <a:pt x="17872" y="2433"/>
                  <a:pt x="17852" y="2457"/>
                  <a:pt x="17834" y="2454"/>
                </a:cubicBezTo>
                <a:cubicBezTo>
                  <a:pt x="17831" y="2453"/>
                  <a:pt x="17828" y="2433"/>
                  <a:pt x="17805" y="2432"/>
                </a:cubicBezTo>
                <a:cubicBezTo>
                  <a:pt x="17629" y="2421"/>
                  <a:pt x="17424" y="2465"/>
                  <a:pt x="17248" y="2432"/>
                </a:cubicBezTo>
                <a:cubicBezTo>
                  <a:pt x="17193" y="2421"/>
                  <a:pt x="17217" y="2424"/>
                  <a:pt x="17101" y="2432"/>
                </a:cubicBezTo>
                <a:cubicBezTo>
                  <a:pt x="17054" y="2435"/>
                  <a:pt x="17002" y="2434"/>
                  <a:pt x="16955" y="2432"/>
                </a:cubicBezTo>
                <a:cubicBezTo>
                  <a:pt x="16936" y="2432"/>
                  <a:pt x="16837" y="2384"/>
                  <a:pt x="16808" y="2410"/>
                </a:cubicBezTo>
                <a:cubicBezTo>
                  <a:pt x="16783" y="2433"/>
                  <a:pt x="16795" y="2415"/>
                  <a:pt x="16691" y="2410"/>
                </a:cubicBezTo>
                <a:cubicBezTo>
                  <a:pt x="16674" y="2409"/>
                  <a:pt x="16314" y="2441"/>
                  <a:pt x="16280" y="2410"/>
                </a:cubicBezTo>
                <a:cubicBezTo>
                  <a:pt x="16237" y="2370"/>
                  <a:pt x="16256" y="2414"/>
                  <a:pt x="16164" y="2410"/>
                </a:cubicBezTo>
                <a:cubicBezTo>
                  <a:pt x="16116" y="2408"/>
                  <a:pt x="16114" y="2391"/>
                  <a:pt x="16076" y="2388"/>
                </a:cubicBezTo>
                <a:cubicBezTo>
                  <a:pt x="15889" y="2372"/>
                  <a:pt x="15695" y="2400"/>
                  <a:pt x="15519" y="2388"/>
                </a:cubicBezTo>
                <a:cubicBezTo>
                  <a:pt x="15473" y="2385"/>
                  <a:pt x="15468" y="2367"/>
                  <a:pt x="15431" y="2366"/>
                </a:cubicBezTo>
                <a:cubicBezTo>
                  <a:pt x="15027" y="2352"/>
                  <a:pt x="14629" y="2361"/>
                  <a:pt x="14229" y="2344"/>
                </a:cubicBezTo>
                <a:cubicBezTo>
                  <a:pt x="14182" y="2342"/>
                  <a:pt x="14179" y="2325"/>
                  <a:pt x="14141" y="2322"/>
                </a:cubicBezTo>
                <a:cubicBezTo>
                  <a:pt x="14000" y="2309"/>
                  <a:pt x="13840" y="2331"/>
                  <a:pt x="13702" y="2322"/>
                </a:cubicBezTo>
                <a:cubicBezTo>
                  <a:pt x="13684" y="2321"/>
                  <a:pt x="13583" y="2274"/>
                  <a:pt x="13555" y="2300"/>
                </a:cubicBezTo>
                <a:cubicBezTo>
                  <a:pt x="13554" y="2301"/>
                  <a:pt x="13556" y="2322"/>
                  <a:pt x="13555" y="2322"/>
                </a:cubicBezTo>
                <a:cubicBezTo>
                  <a:pt x="13532" y="2322"/>
                  <a:pt x="13523" y="2300"/>
                  <a:pt x="13526" y="2300"/>
                </a:cubicBezTo>
                <a:cubicBezTo>
                  <a:pt x="13457" y="2306"/>
                  <a:pt x="13454" y="2334"/>
                  <a:pt x="13409" y="2300"/>
                </a:cubicBezTo>
                <a:cubicBezTo>
                  <a:pt x="13370" y="2271"/>
                  <a:pt x="12975" y="2304"/>
                  <a:pt x="12852" y="2300"/>
                </a:cubicBezTo>
                <a:cubicBezTo>
                  <a:pt x="12804" y="2298"/>
                  <a:pt x="12802" y="2282"/>
                  <a:pt x="12763" y="2277"/>
                </a:cubicBezTo>
                <a:cubicBezTo>
                  <a:pt x="12405" y="2246"/>
                  <a:pt x="12017" y="2279"/>
                  <a:pt x="11679" y="2256"/>
                </a:cubicBezTo>
                <a:cubicBezTo>
                  <a:pt x="11633" y="2253"/>
                  <a:pt x="11628" y="2235"/>
                  <a:pt x="11591" y="2234"/>
                </a:cubicBezTo>
                <a:cubicBezTo>
                  <a:pt x="11505" y="2229"/>
                  <a:pt x="11409" y="2240"/>
                  <a:pt x="11328" y="2234"/>
                </a:cubicBezTo>
                <a:cubicBezTo>
                  <a:pt x="11275" y="2231"/>
                  <a:pt x="11265" y="2213"/>
                  <a:pt x="11210" y="2211"/>
                </a:cubicBezTo>
                <a:cubicBezTo>
                  <a:pt x="11125" y="2210"/>
                  <a:pt x="11125" y="2251"/>
                  <a:pt x="11034" y="2234"/>
                </a:cubicBezTo>
                <a:cubicBezTo>
                  <a:pt x="11022" y="2232"/>
                  <a:pt x="10997" y="2211"/>
                  <a:pt x="11005" y="2211"/>
                </a:cubicBezTo>
                <a:cubicBezTo>
                  <a:pt x="10980" y="2211"/>
                  <a:pt x="10976" y="2235"/>
                  <a:pt x="10947" y="2234"/>
                </a:cubicBezTo>
                <a:cubicBezTo>
                  <a:pt x="10900" y="2231"/>
                  <a:pt x="10896" y="2214"/>
                  <a:pt x="10858" y="2211"/>
                </a:cubicBezTo>
                <a:cubicBezTo>
                  <a:pt x="10756" y="2205"/>
                  <a:pt x="10636" y="2221"/>
                  <a:pt x="10536" y="2211"/>
                </a:cubicBezTo>
                <a:cubicBezTo>
                  <a:pt x="10450" y="2204"/>
                  <a:pt x="10475" y="2197"/>
                  <a:pt x="10389" y="2211"/>
                </a:cubicBezTo>
                <a:cubicBezTo>
                  <a:pt x="10377" y="2214"/>
                  <a:pt x="10172" y="2227"/>
                  <a:pt x="10155" y="2211"/>
                </a:cubicBezTo>
                <a:cubicBezTo>
                  <a:pt x="10124" y="2184"/>
                  <a:pt x="10095" y="2199"/>
                  <a:pt x="10038" y="2190"/>
                </a:cubicBezTo>
                <a:cubicBezTo>
                  <a:pt x="10032" y="2189"/>
                  <a:pt x="9943" y="2147"/>
                  <a:pt x="9921" y="2168"/>
                </a:cubicBezTo>
                <a:cubicBezTo>
                  <a:pt x="9879" y="2206"/>
                  <a:pt x="9882" y="2164"/>
                  <a:pt x="9832" y="2168"/>
                </a:cubicBezTo>
                <a:cubicBezTo>
                  <a:pt x="9801" y="2170"/>
                  <a:pt x="9771" y="2190"/>
                  <a:pt x="9715" y="2190"/>
                </a:cubicBezTo>
                <a:cubicBezTo>
                  <a:pt x="9663" y="2189"/>
                  <a:pt x="9653" y="2168"/>
                  <a:pt x="9599" y="2168"/>
                </a:cubicBezTo>
                <a:cubicBezTo>
                  <a:pt x="9535" y="2168"/>
                  <a:pt x="9523" y="2187"/>
                  <a:pt x="9481" y="2190"/>
                </a:cubicBezTo>
                <a:cubicBezTo>
                  <a:pt x="9433" y="2192"/>
                  <a:pt x="9299" y="2129"/>
                  <a:pt x="9246" y="2168"/>
                </a:cubicBezTo>
                <a:cubicBezTo>
                  <a:pt x="9245" y="2169"/>
                  <a:pt x="9247" y="2190"/>
                  <a:pt x="9247" y="2190"/>
                </a:cubicBezTo>
                <a:cubicBezTo>
                  <a:pt x="9186" y="2184"/>
                  <a:pt x="9146" y="2151"/>
                  <a:pt x="9100" y="2145"/>
                </a:cubicBezTo>
                <a:cubicBezTo>
                  <a:pt x="9011" y="2136"/>
                  <a:pt x="8941" y="2162"/>
                  <a:pt x="8836" y="2168"/>
                </a:cubicBezTo>
                <a:cubicBezTo>
                  <a:pt x="8746" y="2172"/>
                  <a:pt x="8723" y="2124"/>
                  <a:pt x="8602" y="2145"/>
                </a:cubicBezTo>
                <a:cubicBezTo>
                  <a:pt x="8577" y="2150"/>
                  <a:pt x="8573" y="2166"/>
                  <a:pt x="8543" y="2168"/>
                </a:cubicBezTo>
                <a:cubicBezTo>
                  <a:pt x="8494" y="2171"/>
                  <a:pt x="8493" y="2145"/>
                  <a:pt x="8455" y="2145"/>
                </a:cubicBezTo>
                <a:cubicBezTo>
                  <a:pt x="8430" y="2145"/>
                  <a:pt x="8409" y="2169"/>
                  <a:pt x="8367" y="2168"/>
                </a:cubicBezTo>
                <a:cubicBezTo>
                  <a:pt x="8286" y="2164"/>
                  <a:pt x="8241" y="2111"/>
                  <a:pt x="8162" y="2145"/>
                </a:cubicBezTo>
                <a:cubicBezTo>
                  <a:pt x="8145" y="2114"/>
                  <a:pt x="8116" y="2092"/>
                  <a:pt x="8074" y="2080"/>
                </a:cubicBezTo>
                <a:cubicBezTo>
                  <a:pt x="8038" y="2089"/>
                  <a:pt x="8014" y="2108"/>
                  <a:pt x="8016" y="2145"/>
                </a:cubicBezTo>
                <a:cubicBezTo>
                  <a:pt x="7985" y="2112"/>
                  <a:pt x="7946" y="2138"/>
                  <a:pt x="7869" y="2124"/>
                </a:cubicBezTo>
                <a:cubicBezTo>
                  <a:pt x="7860" y="2122"/>
                  <a:pt x="7828" y="2102"/>
                  <a:pt x="7839" y="2102"/>
                </a:cubicBezTo>
                <a:cubicBezTo>
                  <a:pt x="7771" y="2105"/>
                  <a:pt x="7772" y="2147"/>
                  <a:pt x="7722" y="2145"/>
                </a:cubicBezTo>
                <a:cubicBezTo>
                  <a:pt x="7658" y="2145"/>
                  <a:pt x="7649" y="2129"/>
                  <a:pt x="7605" y="2124"/>
                </a:cubicBezTo>
                <a:cubicBezTo>
                  <a:pt x="7404" y="2100"/>
                  <a:pt x="7174" y="2138"/>
                  <a:pt x="6901" y="2124"/>
                </a:cubicBezTo>
                <a:cubicBezTo>
                  <a:pt x="6897" y="2097"/>
                  <a:pt x="6848" y="2105"/>
                  <a:pt x="6814" y="2102"/>
                </a:cubicBezTo>
                <a:cubicBezTo>
                  <a:pt x="6767" y="2072"/>
                  <a:pt x="6721" y="2039"/>
                  <a:pt x="6667" y="2014"/>
                </a:cubicBezTo>
                <a:cubicBezTo>
                  <a:pt x="6722" y="2120"/>
                  <a:pt x="6632" y="2117"/>
                  <a:pt x="6579" y="2190"/>
                </a:cubicBezTo>
                <a:cubicBezTo>
                  <a:pt x="6567" y="2235"/>
                  <a:pt x="6600" y="2248"/>
                  <a:pt x="6609" y="2277"/>
                </a:cubicBezTo>
                <a:cubicBezTo>
                  <a:pt x="6715" y="2379"/>
                  <a:pt x="6908" y="2388"/>
                  <a:pt x="7077" y="2410"/>
                </a:cubicBezTo>
                <a:cubicBezTo>
                  <a:pt x="7186" y="2424"/>
                  <a:pt x="7411" y="2438"/>
                  <a:pt x="7575" y="2454"/>
                </a:cubicBezTo>
                <a:cubicBezTo>
                  <a:pt x="7655" y="2462"/>
                  <a:pt x="7831" y="2468"/>
                  <a:pt x="7986" y="2476"/>
                </a:cubicBezTo>
                <a:cubicBezTo>
                  <a:pt x="8044" y="2480"/>
                  <a:pt x="8109" y="2487"/>
                  <a:pt x="8221" y="2498"/>
                </a:cubicBezTo>
                <a:cubicBezTo>
                  <a:pt x="8265" y="2502"/>
                  <a:pt x="8272" y="2518"/>
                  <a:pt x="8308" y="2520"/>
                </a:cubicBezTo>
                <a:cubicBezTo>
                  <a:pt x="8409" y="2526"/>
                  <a:pt x="8524" y="2513"/>
                  <a:pt x="8631" y="2520"/>
                </a:cubicBezTo>
                <a:cubicBezTo>
                  <a:pt x="8678" y="2523"/>
                  <a:pt x="8681" y="2539"/>
                  <a:pt x="8719" y="2543"/>
                </a:cubicBezTo>
                <a:cubicBezTo>
                  <a:pt x="8958" y="2563"/>
                  <a:pt x="9204" y="2553"/>
                  <a:pt x="9452" y="2564"/>
                </a:cubicBezTo>
                <a:cubicBezTo>
                  <a:pt x="9499" y="2567"/>
                  <a:pt x="9501" y="2582"/>
                  <a:pt x="9539" y="2586"/>
                </a:cubicBezTo>
                <a:cubicBezTo>
                  <a:pt x="9692" y="2601"/>
                  <a:pt x="9839" y="2575"/>
                  <a:pt x="9979" y="2586"/>
                </a:cubicBezTo>
                <a:cubicBezTo>
                  <a:pt x="10031" y="2590"/>
                  <a:pt x="10041" y="2606"/>
                  <a:pt x="10097" y="2609"/>
                </a:cubicBezTo>
                <a:cubicBezTo>
                  <a:pt x="10157" y="2610"/>
                  <a:pt x="10176" y="2585"/>
                  <a:pt x="10214" y="2586"/>
                </a:cubicBezTo>
                <a:cubicBezTo>
                  <a:pt x="10274" y="2589"/>
                  <a:pt x="10328" y="2625"/>
                  <a:pt x="10389" y="2629"/>
                </a:cubicBezTo>
                <a:cubicBezTo>
                  <a:pt x="10402" y="2631"/>
                  <a:pt x="10532" y="2577"/>
                  <a:pt x="10565" y="2609"/>
                </a:cubicBezTo>
                <a:cubicBezTo>
                  <a:pt x="10567" y="2610"/>
                  <a:pt x="10607" y="2645"/>
                  <a:pt x="10624" y="2629"/>
                </a:cubicBezTo>
                <a:cubicBezTo>
                  <a:pt x="10666" y="2591"/>
                  <a:pt x="10690" y="2677"/>
                  <a:pt x="10741" y="2629"/>
                </a:cubicBezTo>
                <a:cubicBezTo>
                  <a:pt x="10763" y="2610"/>
                  <a:pt x="10773" y="2625"/>
                  <a:pt x="10830" y="2629"/>
                </a:cubicBezTo>
                <a:cubicBezTo>
                  <a:pt x="10868" y="2634"/>
                  <a:pt x="10908" y="2627"/>
                  <a:pt x="10947" y="2629"/>
                </a:cubicBezTo>
                <a:cubicBezTo>
                  <a:pt x="10990" y="2634"/>
                  <a:pt x="10999" y="2651"/>
                  <a:pt x="11034" y="2652"/>
                </a:cubicBezTo>
                <a:cubicBezTo>
                  <a:pt x="11098" y="2654"/>
                  <a:pt x="11127" y="2629"/>
                  <a:pt x="11239" y="2629"/>
                </a:cubicBezTo>
                <a:cubicBezTo>
                  <a:pt x="11287" y="2631"/>
                  <a:pt x="11289" y="2647"/>
                  <a:pt x="11328" y="2652"/>
                </a:cubicBezTo>
                <a:cubicBezTo>
                  <a:pt x="11366" y="2656"/>
                  <a:pt x="11406" y="2647"/>
                  <a:pt x="11445" y="2652"/>
                </a:cubicBezTo>
                <a:cubicBezTo>
                  <a:pt x="11505" y="2659"/>
                  <a:pt x="11547" y="2691"/>
                  <a:pt x="11650" y="2674"/>
                </a:cubicBezTo>
                <a:cubicBezTo>
                  <a:pt x="11680" y="2669"/>
                  <a:pt x="11713" y="2641"/>
                  <a:pt x="11767" y="2652"/>
                </a:cubicBezTo>
                <a:cubicBezTo>
                  <a:pt x="11781" y="2655"/>
                  <a:pt x="11801" y="2674"/>
                  <a:pt x="11796" y="2674"/>
                </a:cubicBezTo>
                <a:cubicBezTo>
                  <a:pt x="11844" y="2676"/>
                  <a:pt x="11847" y="2651"/>
                  <a:pt x="11884" y="2652"/>
                </a:cubicBezTo>
                <a:cubicBezTo>
                  <a:pt x="11930" y="2653"/>
                  <a:pt x="11937" y="2676"/>
                  <a:pt x="11972" y="2674"/>
                </a:cubicBezTo>
                <a:cubicBezTo>
                  <a:pt x="12014" y="2673"/>
                  <a:pt x="12028" y="2649"/>
                  <a:pt x="12060" y="2652"/>
                </a:cubicBezTo>
                <a:cubicBezTo>
                  <a:pt x="12141" y="2659"/>
                  <a:pt x="12155" y="2721"/>
                  <a:pt x="12294" y="2695"/>
                </a:cubicBezTo>
                <a:cubicBezTo>
                  <a:pt x="12330" y="2689"/>
                  <a:pt x="12372" y="2664"/>
                  <a:pt x="12470" y="2674"/>
                </a:cubicBezTo>
                <a:cubicBezTo>
                  <a:pt x="12525" y="2679"/>
                  <a:pt x="12554" y="2717"/>
                  <a:pt x="12646" y="2695"/>
                </a:cubicBezTo>
                <a:cubicBezTo>
                  <a:pt x="12708" y="2682"/>
                  <a:pt x="12664" y="2686"/>
                  <a:pt x="12763" y="2695"/>
                </a:cubicBezTo>
                <a:cubicBezTo>
                  <a:pt x="12818" y="2701"/>
                  <a:pt x="12885" y="2713"/>
                  <a:pt x="12910" y="2674"/>
                </a:cubicBezTo>
                <a:cubicBezTo>
                  <a:pt x="12952" y="2686"/>
                  <a:pt x="12982" y="2709"/>
                  <a:pt x="12998" y="2740"/>
                </a:cubicBezTo>
                <a:cubicBezTo>
                  <a:pt x="13030" y="2752"/>
                  <a:pt x="13016" y="2698"/>
                  <a:pt x="13027" y="2695"/>
                </a:cubicBezTo>
                <a:cubicBezTo>
                  <a:pt x="13070" y="2689"/>
                  <a:pt x="13082" y="2713"/>
                  <a:pt x="13115" y="2718"/>
                </a:cubicBezTo>
                <a:cubicBezTo>
                  <a:pt x="13162" y="2724"/>
                  <a:pt x="13215" y="2712"/>
                  <a:pt x="13262" y="2718"/>
                </a:cubicBezTo>
                <a:cubicBezTo>
                  <a:pt x="13345" y="2730"/>
                  <a:pt x="13446" y="2785"/>
                  <a:pt x="13526" y="2762"/>
                </a:cubicBezTo>
                <a:cubicBezTo>
                  <a:pt x="13507" y="2740"/>
                  <a:pt x="13459" y="2739"/>
                  <a:pt x="13467" y="2695"/>
                </a:cubicBezTo>
                <a:cubicBezTo>
                  <a:pt x="13556" y="2733"/>
                  <a:pt x="13653" y="2692"/>
                  <a:pt x="13760" y="2695"/>
                </a:cubicBezTo>
                <a:cubicBezTo>
                  <a:pt x="13823" y="2698"/>
                  <a:pt x="13835" y="2714"/>
                  <a:pt x="13877" y="2718"/>
                </a:cubicBezTo>
                <a:cubicBezTo>
                  <a:pt x="13997" y="2729"/>
                  <a:pt x="14117" y="2711"/>
                  <a:pt x="14171" y="2762"/>
                </a:cubicBezTo>
                <a:cubicBezTo>
                  <a:pt x="14263" y="2766"/>
                  <a:pt x="14268" y="2704"/>
                  <a:pt x="14375" y="2718"/>
                </a:cubicBezTo>
                <a:cubicBezTo>
                  <a:pt x="14404" y="2740"/>
                  <a:pt x="14433" y="2763"/>
                  <a:pt x="14464" y="2784"/>
                </a:cubicBezTo>
                <a:cubicBezTo>
                  <a:pt x="14551" y="2784"/>
                  <a:pt x="14563" y="2727"/>
                  <a:pt x="14640" y="2718"/>
                </a:cubicBezTo>
                <a:cubicBezTo>
                  <a:pt x="14731" y="2707"/>
                  <a:pt x="14722" y="2773"/>
                  <a:pt x="14757" y="2806"/>
                </a:cubicBezTo>
                <a:cubicBezTo>
                  <a:pt x="14833" y="2797"/>
                  <a:pt x="14845" y="2740"/>
                  <a:pt x="14932" y="2740"/>
                </a:cubicBezTo>
                <a:cubicBezTo>
                  <a:pt x="14930" y="2772"/>
                  <a:pt x="14928" y="2803"/>
                  <a:pt x="14962" y="2806"/>
                </a:cubicBezTo>
                <a:cubicBezTo>
                  <a:pt x="15025" y="2810"/>
                  <a:pt x="15055" y="2788"/>
                  <a:pt x="15050" y="2740"/>
                </a:cubicBezTo>
                <a:cubicBezTo>
                  <a:pt x="15088" y="2766"/>
                  <a:pt x="15096" y="2749"/>
                  <a:pt x="15138" y="2740"/>
                </a:cubicBezTo>
                <a:cubicBezTo>
                  <a:pt x="15211" y="2736"/>
                  <a:pt x="15230" y="2773"/>
                  <a:pt x="15255" y="2806"/>
                </a:cubicBezTo>
                <a:cubicBezTo>
                  <a:pt x="15376" y="2784"/>
                  <a:pt x="15437" y="2815"/>
                  <a:pt x="15519" y="2740"/>
                </a:cubicBezTo>
                <a:cubicBezTo>
                  <a:pt x="15553" y="2744"/>
                  <a:pt x="15586" y="2748"/>
                  <a:pt x="15607" y="2762"/>
                </a:cubicBezTo>
                <a:cubicBezTo>
                  <a:pt x="15610" y="2764"/>
                  <a:pt x="15635" y="2806"/>
                  <a:pt x="15636" y="2806"/>
                </a:cubicBezTo>
                <a:cubicBezTo>
                  <a:pt x="15641" y="2807"/>
                  <a:pt x="15832" y="2733"/>
                  <a:pt x="15812" y="2828"/>
                </a:cubicBezTo>
                <a:cubicBezTo>
                  <a:pt x="15921" y="2836"/>
                  <a:pt x="15889" y="2739"/>
                  <a:pt x="16017" y="2762"/>
                </a:cubicBezTo>
                <a:cubicBezTo>
                  <a:pt x="15983" y="2827"/>
                  <a:pt x="16000" y="2844"/>
                  <a:pt x="16076" y="2872"/>
                </a:cubicBezTo>
                <a:cubicBezTo>
                  <a:pt x="16112" y="2866"/>
                  <a:pt x="16105" y="2829"/>
                  <a:pt x="16076" y="2828"/>
                </a:cubicBezTo>
                <a:cubicBezTo>
                  <a:pt x="16119" y="2755"/>
                  <a:pt x="16159" y="2866"/>
                  <a:pt x="16193" y="2872"/>
                </a:cubicBezTo>
                <a:cubicBezTo>
                  <a:pt x="16262" y="2865"/>
                  <a:pt x="16210" y="2767"/>
                  <a:pt x="16310" y="2784"/>
                </a:cubicBezTo>
                <a:cubicBezTo>
                  <a:pt x="16405" y="2764"/>
                  <a:pt x="16352" y="2856"/>
                  <a:pt x="16398" y="2872"/>
                </a:cubicBezTo>
                <a:cubicBezTo>
                  <a:pt x="16437" y="2857"/>
                  <a:pt x="16453" y="2825"/>
                  <a:pt x="16456" y="2784"/>
                </a:cubicBezTo>
                <a:cubicBezTo>
                  <a:pt x="16552" y="2800"/>
                  <a:pt x="16709" y="2771"/>
                  <a:pt x="16691" y="2872"/>
                </a:cubicBezTo>
                <a:cubicBezTo>
                  <a:pt x="16748" y="2863"/>
                  <a:pt x="16715" y="2787"/>
                  <a:pt x="16808" y="2806"/>
                </a:cubicBezTo>
                <a:cubicBezTo>
                  <a:pt x="16903" y="2779"/>
                  <a:pt x="16831" y="2877"/>
                  <a:pt x="16926" y="2850"/>
                </a:cubicBezTo>
                <a:cubicBezTo>
                  <a:pt x="16959" y="2846"/>
                  <a:pt x="16942" y="2828"/>
                  <a:pt x="16926" y="2828"/>
                </a:cubicBezTo>
                <a:cubicBezTo>
                  <a:pt x="16933" y="2800"/>
                  <a:pt x="16984" y="2806"/>
                  <a:pt x="16984" y="2828"/>
                </a:cubicBezTo>
                <a:cubicBezTo>
                  <a:pt x="17034" y="2820"/>
                  <a:pt x="17039" y="2845"/>
                  <a:pt x="17043" y="2872"/>
                </a:cubicBezTo>
                <a:cubicBezTo>
                  <a:pt x="17115" y="2901"/>
                  <a:pt x="17165" y="2808"/>
                  <a:pt x="17189" y="2872"/>
                </a:cubicBezTo>
                <a:cubicBezTo>
                  <a:pt x="17231" y="2868"/>
                  <a:pt x="17199" y="2806"/>
                  <a:pt x="17248" y="2806"/>
                </a:cubicBezTo>
                <a:cubicBezTo>
                  <a:pt x="17307" y="2799"/>
                  <a:pt x="17340" y="2811"/>
                  <a:pt x="17336" y="2850"/>
                </a:cubicBezTo>
                <a:cubicBezTo>
                  <a:pt x="17428" y="2861"/>
                  <a:pt x="17440" y="2811"/>
                  <a:pt x="17541" y="2828"/>
                </a:cubicBezTo>
                <a:cubicBezTo>
                  <a:pt x="17541" y="2857"/>
                  <a:pt x="17541" y="2887"/>
                  <a:pt x="17541" y="2916"/>
                </a:cubicBezTo>
                <a:cubicBezTo>
                  <a:pt x="17578" y="2932"/>
                  <a:pt x="17590" y="2896"/>
                  <a:pt x="17600" y="2895"/>
                </a:cubicBezTo>
                <a:cubicBezTo>
                  <a:pt x="17637" y="2890"/>
                  <a:pt x="17651" y="2916"/>
                  <a:pt x="17659" y="2916"/>
                </a:cubicBezTo>
                <a:cubicBezTo>
                  <a:pt x="17703" y="2913"/>
                  <a:pt x="17728" y="2886"/>
                  <a:pt x="17776" y="2895"/>
                </a:cubicBezTo>
                <a:cubicBezTo>
                  <a:pt x="17792" y="2898"/>
                  <a:pt x="17802" y="2964"/>
                  <a:pt x="17893" y="2938"/>
                </a:cubicBezTo>
                <a:cubicBezTo>
                  <a:pt x="17920" y="2922"/>
                  <a:pt x="17937" y="2898"/>
                  <a:pt x="17952" y="2872"/>
                </a:cubicBezTo>
                <a:cubicBezTo>
                  <a:pt x="17857" y="2845"/>
                  <a:pt x="17929" y="2944"/>
                  <a:pt x="17834" y="2916"/>
                </a:cubicBezTo>
                <a:cubicBezTo>
                  <a:pt x="17812" y="2817"/>
                  <a:pt x="18030" y="2833"/>
                  <a:pt x="17981" y="2938"/>
                </a:cubicBezTo>
                <a:cubicBezTo>
                  <a:pt x="18074" y="2905"/>
                  <a:pt x="18129" y="2982"/>
                  <a:pt x="18274" y="2938"/>
                </a:cubicBezTo>
                <a:cubicBezTo>
                  <a:pt x="18337" y="2919"/>
                  <a:pt x="18389" y="2870"/>
                  <a:pt x="18450" y="2850"/>
                </a:cubicBezTo>
                <a:cubicBezTo>
                  <a:pt x="18614" y="2881"/>
                  <a:pt x="18870" y="2843"/>
                  <a:pt x="18978" y="2916"/>
                </a:cubicBezTo>
                <a:cubicBezTo>
                  <a:pt x="19042" y="2928"/>
                  <a:pt x="19019" y="2874"/>
                  <a:pt x="19065" y="2872"/>
                </a:cubicBezTo>
                <a:cubicBezTo>
                  <a:pt x="19195" y="2884"/>
                  <a:pt x="19207" y="2986"/>
                  <a:pt x="19387" y="2961"/>
                </a:cubicBezTo>
                <a:cubicBezTo>
                  <a:pt x="19431" y="2950"/>
                  <a:pt x="19376" y="2932"/>
                  <a:pt x="19387" y="2895"/>
                </a:cubicBezTo>
                <a:cubicBezTo>
                  <a:pt x="19437" y="2895"/>
                  <a:pt x="19486" y="2895"/>
                  <a:pt x="19534" y="2895"/>
                </a:cubicBezTo>
                <a:cubicBezTo>
                  <a:pt x="19533" y="2932"/>
                  <a:pt x="19556" y="2952"/>
                  <a:pt x="19593" y="2961"/>
                </a:cubicBezTo>
                <a:cubicBezTo>
                  <a:pt x="19627" y="2956"/>
                  <a:pt x="19645" y="2965"/>
                  <a:pt x="19651" y="2983"/>
                </a:cubicBezTo>
                <a:cubicBezTo>
                  <a:pt x="19684" y="2989"/>
                  <a:pt x="19696" y="2941"/>
                  <a:pt x="19709" y="2938"/>
                </a:cubicBezTo>
                <a:cubicBezTo>
                  <a:pt x="19769" y="2926"/>
                  <a:pt x="19796" y="3000"/>
                  <a:pt x="19798" y="2916"/>
                </a:cubicBezTo>
                <a:cubicBezTo>
                  <a:pt x="19886" y="2916"/>
                  <a:pt x="19973" y="2916"/>
                  <a:pt x="20062" y="2916"/>
                </a:cubicBezTo>
                <a:cubicBezTo>
                  <a:pt x="20117" y="2955"/>
                  <a:pt x="20010" y="2992"/>
                  <a:pt x="20150" y="2983"/>
                </a:cubicBezTo>
                <a:cubicBezTo>
                  <a:pt x="20193" y="2973"/>
                  <a:pt x="20147" y="2963"/>
                  <a:pt x="20150" y="2938"/>
                </a:cubicBezTo>
                <a:cubicBezTo>
                  <a:pt x="20156" y="2920"/>
                  <a:pt x="20179" y="2916"/>
                  <a:pt x="20179" y="2895"/>
                </a:cubicBezTo>
                <a:cubicBezTo>
                  <a:pt x="20228" y="2895"/>
                  <a:pt x="20277" y="2895"/>
                  <a:pt x="20325" y="2895"/>
                </a:cubicBezTo>
                <a:cubicBezTo>
                  <a:pt x="20349" y="2914"/>
                  <a:pt x="20357" y="2944"/>
                  <a:pt x="20355" y="2983"/>
                </a:cubicBezTo>
                <a:cubicBezTo>
                  <a:pt x="20418" y="2992"/>
                  <a:pt x="20411" y="2951"/>
                  <a:pt x="20414" y="2916"/>
                </a:cubicBezTo>
                <a:cubicBezTo>
                  <a:pt x="20507" y="2898"/>
                  <a:pt x="20504" y="2951"/>
                  <a:pt x="20560" y="2961"/>
                </a:cubicBezTo>
                <a:cubicBezTo>
                  <a:pt x="20592" y="2955"/>
                  <a:pt x="20580" y="2916"/>
                  <a:pt x="20618" y="2916"/>
                </a:cubicBezTo>
                <a:cubicBezTo>
                  <a:pt x="20681" y="2906"/>
                  <a:pt x="20674" y="2947"/>
                  <a:pt x="20677" y="2983"/>
                </a:cubicBezTo>
                <a:cubicBezTo>
                  <a:pt x="20763" y="3012"/>
                  <a:pt x="20829" y="2968"/>
                  <a:pt x="20970" y="2983"/>
                </a:cubicBezTo>
                <a:cubicBezTo>
                  <a:pt x="20951" y="2960"/>
                  <a:pt x="20903" y="2959"/>
                  <a:pt x="20912" y="2916"/>
                </a:cubicBezTo>
                <a:cubicBezTo>
                  <a:pt x="21010" y="2894"/>
                  <a:pt x="21008" y="2947"/>
                  <a:pt x="21000" y="3004"/>
                </a:cubicBezTo>
                <a:cubicBezTo>
                  <a:pt x="21088" y="3004"/>
                  <a:pt x="21175" y="3004"/>
                  <a:pt x="21264" y="3004"/>
                </a:cubicBezTo>
                <a:cubicBezTo>
                  <a:pt x="21296" y="3000"/>
                  <a:pt x="21280" y="2983"/>
                  <a:pt x="21264" y="2983"/>
                </a:cubicBezTo>
                <a:cubicBezTo>
                  <a:pt x="21293" y="2953"/>
                  <a:pt x="21343" y="2940"/>
                  <a:pt x="21352" y="2895"/>
                </a:cubicBezTo>
                <a:cubicBezTo>
                  <a:pt x="21486" y="2874"/>
                  <a:pt x="21493" y="2949"/>
                  <a:pt x="21615" y="2938"/>
                </a:cubicBezTo>
                <a:cubicBezTo>
                  <a:pt x="21603" y="2985"/>
                  <a:pt x="21635" y="2997"/>
                  <a:pt x="21645" y="3027"/>
                </a:cubicBezTo>
                <a:cubicBezTo>
                  <a:pt x="21719" y="3024"/>
                  <a:pt x="21795" y="3022"/>
                  <a:pt x="21791" y="2961"/>
                </a:cubicBezTo>
                <a:cubicBezTo>
                  <a:pt x="21825" y="2964"/>
                  <a:pt x="21816" y="3000"/>
                  <a:pt x="21820" y="3027"/>
                </a:cubicBezTo>
                <a:cubicBezTo>
                  <a:pt x="21932" y="3030"/>
                  <a:pt x="21915" y="2937"/>
                  <a:pt x="21966" y="2895"/>
                </a:cubicBezTo>
                <a:cubicBezTo>
                  <a:pt x="22090" y="2932"/>
                  <a:pt x="22098" y="2925"/>
                  <a:pt x="22260" y="2916"/>
                </a:cubicBezTo>
                <a:cubicBezTo>
                  <a:pt x="22234" y="2986"/>
                  <a:pt x="22306" y="2985"/>
                  <a:pt x="22318" y="3027"/>
                </a:cubicBezTo>
                <a:cubicBezTo>
                  <a:pt x="22362" y="3007"/>
                  <a:pt x="22411" y="2994"/>
                  <a:pt x="22406" y="2938"/>
                </a:cubicBezTo>
                <a:cubicBezTo>
                  <a:pt x="22443" y="2948"/>
                  <a:pt x="22466" y="2967"/>
                  <a:pt x="22465" y="3004"/>
                </a:cubicBezTo>
                <a:cubicBezTo>
                  <a:pt x="22564" y="3030"/>
                  <a:pt x="22591" y="2989"/>
                  <a:pt x="22641" y="3027"/>
                </a:cubicBezTo>
                <a:cubicBezTo>
                  <a:pt x="22690" y="2997"/>
                  <a:pt x="22687" y="2928"/>
                  <a:pt x="22729" y="2895"/>
                </a:cubicBezTo>
                <a:cubicBezTo>
                  <a:pt x="22816" y="2895"/>
                  <a:pt x="22908" y="2892"/>
                  <a:pt x="22905" y="2961"/>
                </a:cubicBezTo>
                <a:cubicBezTo>
                  <a:pt x="22957" y="2976"/>
                  <a:pt x="22976" y="2925"/>
                  <a:pt x="23022" y="2916"/>
                </a:cubicBezTo>
                <a:cubicBezTo>
                  <a:pt x="23093" y="2902"/>
                  <a:pt x="23162" y="2925"/>
                  <a:pt x="23256" y="2916"/>
                </a:cubicBezTo>
                <a:cubicBezTo>
                  <a:pt x="23343" y="2917"/>
                  <a:pt x="23365" y="2967"/>
                  <a:pt x="23403" y="3004"/>
                </a:cubicBezTo>
                <a:cubicBezTo>
                  <a:pt x="23430" y="2988"/>
                  <a:pt x="23448" y="2964"/>
                  <a:pt x="23462" y="2938"/>
                </a:cubicBezTo>
                <a:cubicBezTo>
                  <a:pt x="23496" y="2941"/>
                  <a:pt x="23487" y="2979"/>
                  <a:pt x="23491" y="3004"/>
                </a:cubicBezTo>
                <a:cubicBezTo>
                  <a:pt x="23586" y="3031"/>
                  <a:pt x="23513" y="2933"/>
                  <a:pt x="23608" y="2961"/>
                </a:cubicBezTo>
                <a:cubicBezTo>
                  <a:pt x="23631" y="3070"/>
                  <a:pt x="23744" y="2974"/>
                  <a:pt x="23843" y="3027"/>
                </a:cubicBezTo>
                <a:cubicBezTo>
                  <a:pt x="23927" y="3003"/>
                  <a:pt x="23940" y="2959"/>
                  <a:pt x="23901" y="2895"/>
                </a:cubicBezTo>
                <a:cubicBezTo>
                  <a:pt x="23954" y="2892"/>
                  <a:pt x="23963" y="2922"/>
                  <a:pt x="24018" y="2916"/>
                </a:cubicBezTo>
                <a:cubicBezTo>
                  <a:pt x="23959" y="2979"/>
                  <a:pt x="24084" y="2944"/>
                  <a:pt x="24018" y="3027"/>
                </a:cubicBezTo>
                <a:cubicBezTo>
                  <a:pt x="24175" y="3029"/>
                  <a:pt x="24098" y="2983"/>
                  <a:pt x="24136" y="2916"/>
                </a:cubicBezTo>
                <a:cubicBezTo>
                  <a:pt x="24281" y="2889"/>
                  <a:pt x="24477" y="2913"/>
                  <a:pt x="24575" y="2983"/>
                </a:cubicBezTo>
                <a:cubicBezTo>
                  <a:pt x="24662" y="2971"/>
                  <a:pt x="24536" y="2953"/>
                  <a:pt x="24547" y="2916"/>
                </a:cubicBezTo>
                <a:cubicBezTo>
                  <a:pt x="24547" y="2916"/>
                  <a:pt x="24593" y="2910"/>
                  <a:pt x="24575" y="2895"/>
                </a:cubicBezTo>
                <a:cubicBezTo>
                  <a:pt x="24638" y="2955"/>
                  <a:pt x="24735" y="2854"/>
                  <a:pt x="24751" y="2938"/>
                </a:cubicBezTo>
                <a:cubicBezTo>
                  <a:pt x="24816" y="2921"/>
                  <a:pt x="24866" y="2892"/>
                  <a:pt x="24957" y="2895"/>
                </a:cubicBezTo>
                <a:cubicBezTo>
                  <a:pt x="24916" y="2922"/>
                  <a:pt x="24939" y="2998"/>
                  <a:pt x="24897" y="3027"/>
                </a:cubicBezTo>
                <a:cubicBezTo>
                  <a:pt x="24936" y="3064"/>
                  <a:pt x="25122" y="2968"/>
                  <a:pt x="25074" y="3115"/>
                </a:cubicBezTo>
                <a:cubicBezTo>
                  <a:pt x="25152" y="3115"/>
                  <a:pt x="25152" y="3004"/>
                  <a:pt x="25074" y="3004"/>
                </a:cubicBezTo>
                <a:cubicBezTo>
                  <a:pt x="25048" y="2953"/>
                  <a:pt x="25048" y="2946"/>
                  <a:pt x="25074" y="2895"/>
                </a:cubicBezTo>
                <a:cubicBezTo>
                  <a:pt x="25090" y="2903"/>
                  <a:pt x="25149" y="2883"/>
                  <a:pt x="25161" y="2895"/>
                </a:cubicBezTo>
                <a:cubicBezTo>
                  <a:pt x="25167" y="2899"/>
                  <a:pt x="25155" y="2937"/>
                  <a:pt x="25161" y="2938"/>
                </a:cubicBezTo>
                <a:cubicBezTo>
                  <a:pt x="25203" y="2950"/>
                  <a:pt x="25208" y="2916"/>
                  <a:pt x="25220" y="2916"/>
                </a:cubicBezTo>
                <a:cubicBezTo>
                  <a:pt x="25278" y="2916"/>
                  <a:pt x="25270" y="2969"/>
                  <a:pt x="25337" y="2983"/>
                </a:cubicBezTo>
                <a:cubicBezTo>
                  <a:pt x="25426" y="2983"/>
                  <a:pt x="25531" y="2995"/>
                  <a:pt x="25513" y="2916"/>
                </a:cubicBezTo>
                <a:cubicBezTo>
                  <a:pt x="25581" y="2931"/>
                  <a:pt x="25535" y="3032"/>
                  <a:pt x="25660" y="3004"/>
                </a:cubicBezTo>
                <a:cubicBezTo>
                  <a:pt x="25697" y="2999"/>
                  <a:pt x="25689" y="2961"/>
                  <a:pt x="25660" y="2961"/>
                </a:cubicBezTo>
                <a:cubicBezTo>
                  <a:pt x="25651" y="2925"/>
                  <a:pt x="25688" y="2922"/>
                  <a:pt x="25689" y="2895"/>
                </a:cubicBezTo>
                <a:cubicBezTo>
                  <a:pt x="25724" y="2898"/>
                  <a:pt x="25714" y="2935"/>
                  <a:pt x="25719" y="2961"/>
                </a:cubicBezTo>
                <a:cubicBezTo>
                  <a:pt x="25753" y="2956"/>
                  <a:pt x="25770" y="2965"/>
                  <a:pt x="25777" y="2983"/>
                </a:cubicBezTo>
                <a:cubicBezTo>
                  <a:pt x="25954" y="2982"/>
                  <a:pt x="26079" y="3020"/>
                  <a:pt x="26276" y="3004"/>
                </a:cubicBezTo>
                <a:cubicBezTo>
                  <a:pt x="26315" y="2995"/>
                  <a:pt x="26269" y="2977"/>
                  <a:pt x="26276" y="2938"/>
                </a:cubicBezTo>
                <a:cubicBezTo>
                  <a:pt x="26274" y="2944"/>
                  <a:pt x="26301" y="2925"/>
                  <a:pt x="26305" y="2916"/>
                </a:cubicBezTo>
                <a:cubicBezTo>
                  <a:pt x="26309" y="2902"/>
                  <a:pt x="26301" y="2886"/>
                  <a:pt x="26305" y="2872"/>
                </a:cubicBezTo>
                <a:cubicBezTo>
                  <a:pt x="26363" y="2872"/>
                  <a:pt x="26422" y="2872"/>
                  <a:pt x="26481" y="2872"/>
                </a:cubicBezTo>
                <a:cubicBezTo>
                  <a:pt x="26472" y="2923"/>
                  <a:pt x="26485" y="2956"/>
                  <a:pt x="26510" y="2983"/>
                </a:cubicBezTo>
                <a:cubicBezTo>
                  <a:pt x="26602" y="2986"/>
                  <a:pt x="26687" y="2983"/>
                  <a:pt x="26715" y="2938"/>
                </a:cubicBezTo>
                <a:cubicBezTo>
                  <a:pt x="26776" y="2950"/>
                  <a:pt x="26778" y="2973"/>
                  <a:pt x="26744" y="3004"/>
                </a:cubicBezTo>
                <a:cubicBezTo>
                  <a:pt x="26876" y="3015"/>
                  <a:pt x="26949" y="2982"/>
                  <a:pt x="26920" y="2872"/>
                </a:cubicBezTo>
                <a:cubicBezTo>
                  <a:pt x="26959" y="2872"/>
                  <a:pt x="26998" y="2872"/>
                  <a:pt x="27037" y="2872"/>
                </a:cubicBezTo>
                <a:cubicBezTo>
                  <a:pt x="27032" y="2898"/>
                  <a:pt x="26984" y="2890"/>
                  <a:pt x="26949" y="2895"/>
                </a:cubicBezTo>
                <a:cubicBezTo>
                  <a:pt x="26929" y="2955"/>
                  <a:pt x="27008" y="2938"/>
                  <a:pt x="27008" y="2983"/>
                </a:cubicBezTo>
                <a:cubicBezTo>
                  <a:pt x="27094" y="2966"/>
                  <a:pt x="27065" y="2863"/>
                  <a:pt x="27184" y="2872"/>
                </a:cubicBezTo>
                <a:cubicBezTo>
                  <a:pt x="27188" y="2928"/>
                  <a:pt x="27238" y="2949"/>
                  <a:pt x="27272" y="2983"/>
                </a:cubicBezTo>
                <a:cubicBezTo>
                  <a:pt x="27312" y="2976"/>
                  <a:pt x="27296" y="2928"/>
                  <a:pt x="27301" y="2895"/>
                </a:cubicBezTo>
                <a:cubicBezTo>
                  <a:pt x="27352" y="2895"/>
                  <a:pt x="27377" y="2878"/>
                  <a:pt x="27389" y="2850"/>
                </a:cubicBezTo>
                <a:cubicBezTo>
                  <a:pt x="27495" y="2870"/>
                  <a:pt x="27406" y="2916"/>
                  <a:pt x="27419" y="2983"/>
                </a:cubicBezTo>
                <a:cubicBezTo>
                  <a:pt x="27510" y="3016"/>
                  <a:pt x="27539" y="2941"/>
                  <a:pt x="27594" y="2938"/>
                </a:cubicBezTo>
                <a:cubicBezTo>
                  <a:pt x="27628" y="2937"/>
                  <a:pt x="27647" y="2937"/>
                  <a:pt x="27653" y="2916"/>
                </a:cubicBezTo>
                <a:cubicBezTo>
                  <a:pt x="27754" y="2961"/>
                  <a:pt x="27783" y="2946"/>
                  <a:pt x="27917" y="2938"/>
                </a:cubicBezTo>
                <a:cubicBezTo>
                  <a:pt x="27933" y="2983"/>
                  <a:pt x="28005" y="2982"/>
                  <a:pt x="27946" y="3027"/>
                </a:cubicBezTo>
                <a:cubicBezTo>
                  <a:pt x="28011" y="3015"/>
                  <a:pt x="27988" y="3069"/>
                  <a:pt x="28034" y="3070"/>
                </a:cubicBezTo>
                <a:cubicBezTo>
                  <a:pt x="28141" y="3036"/>
                  <a:pt x="27966" y="3037"/>
                  <a:pt x="28005" y="2983"/>
                </a:cubicBezTo>
                <a:cubicBezTo>
                  <a:pt x="28066" y="3013"/>
                  <a:pt x="28247" y="2986"/>
                  <a:pt x="28298" y="2938"/>
                </a:cubicBezTo>
                <a:cubicBezTo>
                  <a:pt x="28321" y="2973"/>
                  <a:pt x="28528" y="3068"/>
                  <a:pt x="28503" y="2938"/>
                </a:cubicBezTo>
                <a:cubicBezTo>
                  <a:pt x="28589" y="2940"/>
                  <a:pt x="28612" y="2989"/>
                  <a:pt x="28650" y="3027"/>
                </a:cubicBezTo>
                <a:cubicBezTo>
                  <a:pt x="28726" y="2998"/>
                  <a:pt x="28742" y="2981"/>
                  <a:pt x="28708" y="2916"/>
                </a:cubicBezTo>
                <a:cubicBezTo>
                  <a:pt x="28760" y="2922"/>
                  <a:pt x="28775" y="2955"/>
                  <a:pt x="28767" y="3004"/>
                </a:cubicBezTo>
                <a:cubicBezTo>
                  <a:pt x="28813" y="3006"/>
                  <a:pt x="28879" y="2994"/>
                  <a:pt x="28884" y="3027"/>
                </a:cubicBezTo>
                <a:cubicBezTo>
                  <a:pt x="28940" y="3018"/>
                  <a:pt x="28937" y="2964"/>
                  <a:pt x="29030" y="2983"/>
                </a:cubicBezTo>
                <a:cubicBezTo>
                  <a:pt x="29038" y="2970"/>
                  <a:pt x="28956" y="2926"/>
                  <a:pt x="28971" y="2916"/>
                </a:cubicBezTo>
                <a:cubicBezTo>
                  <a:pt x="29047" y="2871"/>
                  <a:pt x="28927" y="2934"/>
                  <a:pt x="28943" y="2850"/>
                </a:cubicBezTo>
                <a:cubicBezTo>
                  <a:pt x="28998" y="2809"/>
                  <a:pt x="29016" y="2848"/>
                  <a:pt x="29089" y="2850"/>
                </a:cubicBezTo>
                <a:cubicBezTo>
                  <a:pt x="29103" y="2875"/>
                  <a:pt x="29034" y="2863"/>
                  <a:pt x="29030" y="2872"/>
                </a:cubicBezTo>
                <a:cubicBezTo>
                  <a:pt x="29006" y="2931"/>
                  <a:pt x="29151" y="2851"/>
                  <a:pt x="29119" y="2938"/>
                </a:cubicBezTo>
                <a:cubicBezTo>
                  <a:pt x="29177" y="2938"/>
                  <a:pt x="29235" y="2938"/>
                  <a:pt x="29294" y="2938"/>
                </a:cubicBezTo>
                <a:cubicBezTo>
                  <a:pt x="29294" y="2960"/>
                  <a:pt x="29259" y="2955"/>
                  <a:pt x="29236" y="2961"/>
                </a:cubicBezTo>
                <a:cubicBezTo>
                  <a:pt x="29297" y="3030"/>
                  <a:pt x="29356" y="2973"/>
                  <a:pt x="29441" y="3004"/>
                </a:cubicBezTo>
                <a:cubicBezTo>
                  <a:pt x="29475" y="3001"/>
                  <a:pt x="29465" y="2964"/>
                  <a:pt x="29470" y="2938"/>
                </a:cubicBezTo>
                <a:cubicBezTo>
                  <a:pt x="29535" y="2926"/>
                  <a:pt x="29511" y="2980"/>
                  <a:pt x="29558" y="2983"/>
                </a:cubicBezTo>
                <a:cubicBezTo>
                  <a:pt x="29582" y="2994"/>
                  <a:pt x="29606" y="3006"/>
                  <a:pt x="29646" y="3004"/>
                </a:cubicBezTo>
                <a:cubicBezTo>
                  <a:pt x="29700" y="3006"/>
                  <a:pt x="29653" y="2951"/>
                  <a:pt x="29646" y="2961"/>
                </a:cubicBezTo>
                <a:cubicBezTo>
                  <a:pt x="29670" y="2929"/>
                  <a:pt x="29775" y="2999"/>
                  <a:pt x="29734" y="2872"/>
                </a:cubicBezTo>
                <a:cubicBezTo>
                  <a:pt x="29821" y="2916"/>
                  <a:pt x="30011" y="2884"/>
                  <a:pt x="30145" y="2895"/>
                </a:cubicBezTo>
                <a:cubicBezTo>
                  <a:pt x="30169" y="2920"/>
                  <a:pt x="30183" y="2953"/>
                  <a:pt x="30173" y="3004"/>
                </a:cubicBezTo>
                <a:cubicBezTo>
                  <a:pt x="30286" y="3000"/>
                  <a:pt x="30390" y="3003"/>
                  <a:pt x="30466" y="3027"/>
                </a:cubicBezTo>
                <a:cubicBezTo>
                  <a:pt x="30544" y="3033"/>
                  <a:pt x="30490" y="2941"/>
                  <a:pt x="30584" y="2961"/>
                </a:cubicBezTo>
                <a:cubicBezTo>
                  <a:pt x="30615" y="2940"/>
                  <a:pt x="30593" y="2879"/>
                  <a:pt x="30672" y="2895"/>
                </a:cubicBezTo>
                <a:cubicBezTo>
                  <a:pt x="30662" y="2938"/>
                  <a:pt x="30678" y="2963"/>
                  <a:pt x="30730" y="2961"/>
                </a:cubicBezTo>
                <a:cubicBezTo>
                  <a:pt x="30774" y="2950"/>
                  <a:pt x="30719" y="2932"/>
                  <a:pt x="30730" y="2895"/>
                </a:cubicBezTo>
                <a:cubicBezTo>
                  <a:pt x="30755" y="2908"/>
                  <a:pt x="30829" y="2899"/>
                  <a:pt x="30847" y="2916"/>
                </a:cubicBezTo>
                <a:cubicBezTo>
                  <a:pt x="30850" y="2919"/>
                  <a:pt x="30845" y="2937"/>
                  <a:pt x="30847" y="2938"/>
                </a:cubicBezTo>
                <a:cubicBezTo>
                  <a:pt x="30899" y="2953"/>
                  <a:pt x="30974" y="2944"/>
                  <a:pt x="30994" y="2961"/>
                </a:cubicBezTo>
                <a:cubicBezTo>
                  <a:pt x="30997" y="2962"/>
                  <a:pt x="30954" y="3015"/>
                  <a:pt x="30994" y="3027"/>
                </a:cubicBezTo>
                <a:cubicBezTo>
                  <a:pt x="31053" y="3027"/>
                  <a:pt x="31111" y="3027"/>
                  <a:pt x="31170" y="3027"/>
                </a:cubicBezTo>
                <a:cubicBezTo>
                  <a:pt x="31250" y="3037"/>
                  <a:pt x="31148" y="2941"/>
                  <a:pt x="31229" y="2938"/>
                </a:cubicBezTo>
                <a:cubicBezTo>
                  <a:pt x="31316" y="2935"/>
                  <a:pt x="31155" y="2895"/>
                  <a:pt x="31229" y="2828"/>
                </a:cubicBezTo>
                <a:cubicBezTo>
                  <a:pt x="31282" y="2826"/>
                  <a:pt x="31291" y="2855"/>
                  <a:pt x="31346" y="2850"/>
                </a:cubicBezTo>
                <a:cubicBezTo>
                  <a:pt x="31336" y="2902"/>
                  <a:pt x="31300" y="2933"/>
                  <a:pt x="31317" y="3004"/>
                </a:cubicBezTo>
                <a:cubicBezTo>
                  <a:pt x="31377" y="3030"/>
                  <a:pt x="31456" y="2970"/>
                  <a:pt x="31375" y="2961"/>
                </a:cubicBezTo>
                <a:cubicBezTo>
                  <a:pt x="31401" y="2901"/>
                  <a:pt x="31495" y="2971"/>
                  <a:pt x="31464" y="3027"/>
                </a:cubicBezTo>
                <a:cubicBezTo>
                  <a:pt x="31548" y="2995"/>
                  <a:pt x="31612" y="3087"/>
                  <a:pt x="31639" y="3027"/>
                </a:cubicBezTo>
                <a:cubicBezTo>
                  <a:pt x="31721" y="3039"/>
                  <a:pt x="31722" y="3111"/>
                  <a:pt x="31756" y="3158"/>
                </a:cubicBezTo>
                <a:cubicBezTo>
                  <a:pt x="31834" y="3164"/>
                  <a:pt x="31794" y="3095"/>
                  <a:pt x="31815" y="3070"/>
                </a:cubicBezTo>
                <a:cubicBezTo>
                  <a:pt x="31825" y="3060"/>
                  <a:pt x="31902" y="3069"/>
                  <a:pt x="31873" y="3027"/>
                </a:cubicBezTo>
                <a:cubicBezTo>
                  <a:pt x="31910" y="3040"/>
                  <a:pt x="32016" y="2998"/>
                  <a:pt x="32020" y="3048"/>
                </a:cubicBezTo>
                <a:cubicBezTo>
                  <a:pt x="32024" y="3106"/>
                  <a:pt x="32066" y="3010"/>
                  <a:pt x="32137" y="3070"/>
                </a:cubicBezTo>
                <a:cubicBezTo>
                  <a:pt x="32217" y="3087"/>
                  <a:pt x="32197" y="3027"/>
                  <a:pt x="32255" y="3027"/>
                </a:cubicBezTo>
                <a:cubicBezTo>
                  <a:pt x="32352" y="2998"/>
                  <a:pt x="32268" y="3090"/>
                  <a:pt x="32372" y="3070"/>
                </a:cubicBezTo>
                <a:cubicBezTo>
                  <a:pt x="32381" y="3069"/>
                  <a:pt x="32414" y="3049"/>
                  <a:pt x="32402" y="3048"/>
                </a:cubicBezTo>
                <a:cubicBezTo>
                  <a:pt x="32460" y="3052"/>
                  <a:pt x="32526" y="3151"/>
                  <a:pt x="32548" y="3070"/>
                </a:cubicBezTo>
                <a:cubicBezTo>
                  <a:pt x="32618" y="3061"/>
                  <a:pt x="32531" y="3171"/>
                  <a:pt x="32636" y="3136"/>
                </a:cubicBezTo>
                <a:cubicBezTo>
                  <a:pt x="32658" y="3134"/>
                  <a:pt x="32658" y="3050"/>
                  <a:pt x="32636" y="3048"/>
                </a:cubicBezTo>
                <a:cubicBezTo>
                  <a:pt x="32643" y="2992"/>
                  <a:pt x="32686" y="3079"/>
                  <a:pt x="32752" y="3048"/>
                </a:cubicBezTo>
                <a:cubicBezTo>
                  <a:pt x="32767" y="2979"/>
                  <a:pt x="32607" y="3040"/>
                  <a:pt x="32636" y="2961"/>
                </a:cubicBezTo>
                <a:cubicBezTo>
                  <a:pt x="32705" y="2982"/>
                  <a:pt x="32821" y="2967"/>
                  <a:pt x="32811" y="3048"/>
                </a:cubicBezTo>
                <a:cubicBezTo>
                  <a:pt x="32999" y="3019"/>
                  <a:pt x="33113" y="3057"/>
                  <a:pt x="33309" y="3027"/>
                </a:cubicBezTo>
                <a:cubicBezTo>
                  <a:pt x="33363" y="3027"/>
                  <a:pt x="33412" y="2916"/>
                  <a:pt x="33368" y="2916"/>
                </a:cubicBezTo>
                <a:cubicBezTo>
                  <a:pt x="33388" y="2881"/>
                  <a:pt x="33501" y="2986"/>
                  <a:pt x="33544" y="2895"/>
                </a:cubicBezTo>
                <a:cubicBezTo>
                  <a:pt x="33589" y="2922"/>
                  <a:pt x="33548" y="2946"/>
                  <a:pt x="33574" y="2983"/>
                </a:cubicBezTo>
                <a:cubicBezTo>
                  <a:pt x="33588" y="3003"/>
                  <a:pt x="33634" y="3022"/>
                  <a:pt x="33662" y="3048"/>
                </a:cubicBezTo>
                <a:cubicBezTo>
                  <a:pt x="33652" y="3078"/>
                  <a:pt x="33610" y="3084"/>
                  <a:pt x="33602" y="3115"/>
                </a:cubicBezTo>
                <a:cubicBezTo>
                  <a:pt x="33719" y="3142"/>
                  <a:pt x="33679" y="3054"/>
                  <a:pt x="33720" y="3027"/>
                </a:cubicBezTo>
                <a:cubicBezTo>
                  <a:pt x="33789" y="3047"/>
                  <a:pt x="33801" y="3012"/>
                  <a:pt x="33837" y="2983"/>
                </a:cubicBezTo>
                <a:cubicBezTo>
                  <a:pt x="33889" y="2941"/>
                  <a:pt x="33889" y="2944"/>
                  <a:pt x="33984" y="2961"/>
                </a:cubicBezTo>
                <a:cubicBezTo>
                  <a:pt x="34023" y="2967"/>
                  <a:pt x="34069" y="2950"/>
                  <a:pt x="34072" y="2983"/>
                </a:cubicBezTo>
                <a:cubicBezTo>
                  <a:pt x="34033" y="2983"/>
                  <a:pt x="33994" y="2983"/>
                  <a:pt x="33954" y="2983"/>
                </a:cubicBezTo>
                <a:cubicBezTo>
                  <a:pt x="33914" y="2980"/>
                  <a:pt x="33872" y="2979"/>
                  <a:pt x="33867" y="3004"/>
                </a:cubicBezTo>
                <a:cubicBezTo>
                  <a:pt x="33879" y="3069"/>
                  <a:pt x="34088" y="2985"/>
                  <a:pt x="34102" y="3048"/>
                </a:cubicBezTo>
                <a:cubicBezTo>
                  <a:pt x="34200" y="3028"/>
                  <a:pt x="34105" y="3000"/>
                  <a:pt x="34160" y="2961"/>
                </a:cubicBezTo>
                <a:cubicBezTo>
                  <a:pt x="34206" y="2950"/>
                  <a:pt x="34212" y="2986"/>
                  <a:pt x="34248" y="2983"/>
                </a:cubicBezTo>
                <a:cubicBezTo>
                  <a:pt x="34279" y="2980"/>
                  <a:pt x="34276" y="2923"/>
                  <a:pt x="34336" y="2938"/>
                </a:cubicBezTo>
                <a:cubicBezTo>
                  <a:pt x="34266" y="2991"/>
                  <a:pt x="34341" y="3046"/>
                  <a:pt x="34453" y="3027"/>
                </a:cubicBezTo>
                <a:cubicBezTo>
                  <a:pt x="34466" y="2980"/>
                  <a:pt x="34411" y="2985"/>
                  <a:pt x="34365" y="2983"/>
                </a:cubicBezTo>
                <a:cubicBezTo>
                  <a:pt x="34398" y="2894"/>
                  <a:pt x="34570" y="2959"/>
                  <a:pt x="34658" y="2961"/>
                </a:cubicBezTo>
                <a:cubicBezTo>
                  <a:pt x="34704" y="3039"/>
                  <a:pt x="34559" y="2974"/>
                  <a:pt x="34570" y="3027"/>
                </a:cubicBezTo>
                <a:cubicBezTo>
                  <a:pt x="34583" y="3106"/>
                  <a:pt x="34687" y="2964"/>
                  <a:pt x="34687" y="3048"/>
                </a:cubicBezTo>
                <a:cubicBezTo>
                  <a:pt x="34687" y="3110"/>
                  <a:pt x="34784" y="2991"/>
                  <a:pt x="34863" y="3070"/>
                </a:cubicBezTo>
                <a:cubicBezTo>
                  <a:pt x="34918" y="3053"/>
                  <a:pt x="34970" y="3034"/>
                  <a:pt x="35039" y="3027"/>
                </a:cubicBezTo>
                <a:cubicBezTo>
                  <a:pt x="35030" y="3078"/>
                  <a:pt x="34976" y="3121"/>
                  <a:pt x="35068" y="3136"/>
                </a:cubicBezTo>
                <a:cubicBezTo>
                  <a:pt x="35108" y="3130"/>
                  <a:pt x="35092" y="3082"/>
                  <a:pt x="35098" y="3048"/>
                </a:cubicBezTo>
                <a:cubicBezTo>
                  <a:pt x="35239" y="3034"/>
                  <a:pt x="35306" y="3078"/>
                  <a:pt x="35390" y="3048"/>
                </a:cubicBezTo>
                <a:cubicBezTo>
                  <a:pt x="35432" y="3027"/>
                  <a:pt x="35474" y="3070"/>
                  <a:pt x="35479" y="3070"/>
                </a:cubicBezTo>
                <a:cubicBezTo>
                  <a:pt x="35557" y="3070"/>
                  <a:pt x="35555" y="3012"/>
                  <a:pt x="35654" y="3048"/>
                </a:cubicBezTo>
                <a:cubicBezTo>
                  <a:pt x="35642" y="3090"/>
                  <a:pt x="35591" y="3104"/>
                  <a:pt x="35596" y="3158"/>
                </a:cubicBezTo>
                <a:cubicBezTo>
                  <a:pt x="35703" y="3172"/>
                  <a:pt x="35711" y="3113"/>
                  <a:pt x="35713" y="3048"/>
                </a:cubicBezTo>
                <a:cubicBezTo>
                  <a:pt x="35790" y="3042"/>
                  <a:pt x="35839" y="3057"/>
                  <a:pt x="35831" y="3115"/>
                </a:cubicBezTo>
                <a:cubicBezTo>
                  <a:pt x="35867" y="3109"/>
                  <a:pt x="35863" y="3060"/>
                  <a:pt x="35889" y="3048"/>
                </a:cubicBezTo>
                <a:cubicBezTo>
                  <a:pt x="35932" y="3028"/>
                  <a:pt x="36003" y="3064"/>
                  <a:pt x="36035" y="3027"/>
                </a:cubicBezTo>
                <a:cubicBezTo>
                  <a:pt x="36147" y="3031"/>
                  <a:pt x="36332" y="3020"/>
                  <a:pt x="36416" y="3027"/>
                </a:cubicBezTo>
                <a:cubicBezTo>
                  <a:pt x="36425" y="3027"/>
                  <a:pt x="36443" y="3058"/>
                  <a:pt x="36446" y="3027"/>
                </a:cubicBezTo>
                <a:cubicBezTo>
                  <a:pt x="36492" y="3036"/>
                  <a:pt x="36471" y="3095"/>
                  <a:pt x="36563" y="3070"/>
                </a:cubicBezTo>
                <a:cubicBezTo>
                  <a:pt x="36568" y="3133"/>
                  <a:pt x="36475" y="3122"/>
                  <a:pt x="36475" y="3181"/>
                </a:cubicBezTo>
                <a:cubicBezTo>
                  <a:pt x="36484" y="3210"/>
                  <a:pt x="36549" y="3199"/>
                  <a:pt x="36593" y="3202"/>
                </a:cubicBezTo>
                <a:cubicBezTo>
                  <a:pt x="36603" y="3164"/>
                  <a:pt x="36570" y="3161"/>
                  <a:pt x="36533" y="3158"/>
                </a:cubicBezTo>
                <a:cubicBezTo>
                  <a:pt x="36525" y="3117"/>
                  <a:pt x="36611" y="3124"/>
                  <a:pt x="36593" y="3136"/>
                </a:cubicBezTo>
                <a:cubicBezTo>
                  <a:pt x="36655" y="3095"/>
                  <a:pt x="36601" y="3065"/>
                  <a:pt x="36680" y="3027"/>
                </a:cubicBezTo>
                <a:cubicBezTo>
                  <a:pt x="36787" y="3006"/>
                  <a:pt x="36705" y="3126"/>
                  <a:pt x="36797" y="3115"/>
                </a:cubicBezTo>
                <a:cubicBezTo>
                  <a:pt x="36891" y="3142"/>
                  <a:pt x="36854" y="3059"/>
                  <a:pt x="36885" y="3048"/>
                </a:cubicBezTo>
                <a:cubicBezTo>
                  <a:pt x="36918" y="3038"/>
                  <a:pt x="36903" y="3088"/>
                  <a:pt x="36915" y="3092"/>
                </a:cubicBezTo>
                <a:cubicBezTo>
                  <a:pt x="36947" y="3104"/>
                  <a:pt x="36993" y="3036"/>
                  <a:pt x="37061" y="3048"/>
                </a:cubicBezTo>
                <a:cubicBezTo>
                  <a:pt x="37030" y="3109"/>
                  <a:pt x="37030" y="3142"/>
                  <a:pt x="37061" y="3202"/>
                </a:cubicBezTo>
                <a:cubicBezTo>
                  <a:pt x="37172" y="3193"/>
                  <a:pt x="37029" y="3061"/>
                  <a:pt x="37179" y="3048"/>
                </a:cubicBezTo>
                <a:cubicBezTo>
                  <a:pt x="37253" y="3048"/>
                  <a:pt x="37214" y="3065"/>
                  <a:pt x="37208" y="3092"/>
                </a:cubicBezTo>
                <a:cubicBezTo>
                  <a:pt x="37242" y="3089"/>
                  <a:pt x="37260" y="3097"/>
                  <a:pt x="37266" y="3115"/>
                </a:cubicBezTo>
                <a:cubicBezTo>
                  <a:pt x="37317" y="3119"/>
                  <a:pt x="37342" y="3077"/>
                  <a:pt x="37355" y="3115"/>
                </a:cubicBezTo>
                <a:cubicBezTo>
                  <a:pt x="37389" y="3110"/>
                  <a:pt x="37380" y="3075"/>
                  <a:pt x="37384" y="3048"/>
                </a:cubicBezTo>
                <a:cubicBezTo>
                  <a:pt x="37433" y="3049"/>
                  <a:pt x="37482" y="3048"/>
                  <a:pt x="37530" y="3048"/>
                </a:cubicBezTo>
                <a:cubicBezTo>
                  <a:pt x="37523" y="3048"/>
                  <a:pt x="37545" y="3084"/>
                  <a:pt x="37560" y="3070"/>
                </a:cubicBezTo>
                <a:cubicBezTo>
                  <a:pt x="37592" y="3040"/>
                  <a:pt x="37617" y="3050"/>
                  <a:pt x="37619" y="3092"/>
                </a:cubicBezTo>
                <a:cubicBezTo>
                  <a:pt x="37684" y="3104"/>
                  <a:pt x="37659" y="3050"/>
                  <a:pt x="37706" y="3048"/>
                </a:cubicBezTo>
                <a:cubicBezTo>
                  <a:pt x="37768" y="3039"/>
                  <a:pt x="37762" y="3080"/>
                  <a:pt x="37765" y="3115"/>
                </a:cubicBezTo>
                <a:cubicBezTo>
                  <a:pt x="37815" y="3122"/>
                  <a:pt x="37820" y="3097"/>
                  <a:pt x="37824" y="3070"/>
                </a:cubicBezTo>
                <a:cubicBezTo>
                  <a:pt x="37857" y="3060"/>
                  <a:pt x="37840" y="3110"/>
                  <a:pt x="37853" y="3115"/>
                </a:cubicBezTo>
                <a:cubicBezTo>
                  <a:pt x="37895" y="3126"/>
                  <a:pt x="37897" y="3092"/>
                  <a:pt x="37912" y="3092"/>
                </a:cubicBezTo>
                <a:cubicBezTo>
                  <a:pt x="37946" y="3091"/>
                  <a:pt x="38025" y="3132"/>
                  <a:pt x="38116" y="3136"/>
                </a:cubicBezTo>
                <a:cubicBezTo>
                  <a:pt x="38131" y="3090"/>
                  <a:pt x="38074" y="3094"/>
                  <a:pt x="38029" y="3092"/>
                </a:cubicBezTo>
                <a:cubicBezTo>
                  <a:pt x="38041" y="3028"/>
                  <a:pt x="38170" y="3065"/>
                  <a:pt x="38234" y="3070"/>
                </a:cubicBezTo>
                <a:cubicBezTo>
                  <a:pt x="38228" y="3070"/>
                  <a:pt x="38248" y="3107"/>
                  <a:pt x="38263" y="3092"/>
                </a:cubicBezTo>
                <a:cubicBezTo>
                  <a:pt x="38280" y="3076"/>
                  <a:pt x="38309" y="3080"/>
                  <a:pt x="38410" y="3092"/>
                </a:cubicBezTo>
                <a:cubicBezTo>
                  <a:pt x="38412" y="3092"/>
                  <a:pt x="38408" y="3114"/>
                  <a:pt x="38410" y="3115"/>
                </a:cubicBezTo>
                <a:cubicBezTo>
                  <a:pt x="38465" y="3122"/>
                  <a:pt x="38541" y="3102"/>
                  <a:pt x="38586" y="3136"/>
                </a:cubicBezTo>
                <a:cubicBezTo>
                  <a:pt x="38613" y="3113"/>
                  <a:pt x="38694" y="3130"/>
                  <a:pt x="38673" y="3070"/>
                </a:cubicBezTo>
                <a:cubicBezTo>
                  <a:pt x="38714" y="3078"/>
                  <a:pt x="38698" y="3126"/>
                  <a:pt x="38703" y="3158"/>
                </a:cubicBezTo>
                <a:cubicBezTo>
                  <a:pt x="38776" y="3162"/>
                  <a:pt x="38795" y="3124"/>
                  <a:pt x="38820" y="3092"/>
                </a:cubicBezTo>
                <a:cubicBezTo>
                  <a:pt x="38858" y="3094"/>
                  <a:pt x="38908" y="3095"/>
                  <a:pt x="38908" y="3070"/>
                </a:cubicBezTo>
                <a:cubicBezTo>
                  <a:pt x="38908" y="2986"/>
                  <a:pt x="38938" y="3136"/>
                  <a:pt x="38996" y="3092"/>
                </a:cubicBezTo>
                <a:cubicBezTo>
                  <a:pt x="39002" y="3088"/>
                  <a:pt x="38988" y="3050"/>
                  <a:pt x="38996" y="3048"/>
                </a:cubicBezTo>
                <a:cubicBezTo>
                  <a:pt x="39068" y="3027"/>
                  <a:pt x="39179" y="3067"/>
                  <a:pt x="39260" y="3027"/>
                </a:cubicBezTo>
                <a:cubicBezTo>
                  <a:pt x="39282" y="3046"/>
                  <a:pt x="39291" y="3076"/>
                  <a:pt x="39289" y="3115"/>
                </a:cubicBezTo>
                <a:cubicBezTo>
                  <a:pt x="39361" y="3092"/>
                  <a:pt x="39370" y="3012"/>
                  <a:pt x="39494" y="3004"/>
                </a:cubicBezTo>
                <a:cubicBezTo>
                  <a:pt x="39544" y="2997"/>
                  <a:pt x="39550" y="3021"/>
                  <a:pt x="39553" y="3048"/>
                </a:cubicBezTo>
                <a:cubicBezTo>
                  <a:pt x="39623" y="3057"/>
                  <a:pt x="39617" y="3008"/>
                  <a:pt x="39699" y="3027"/>
                </a:cubicBezTo>
                <a:cubicBezTo>
                  <a:pt x="39751" y="3057"/>
                  <a:pt x="39806" y="3142"/>
                  <a:pt x="39875" y="3092"/>
                </a:cubicBezTo>
                <a:cubicBezTo>
                  <a:pt x="39871" y="3052"/>
                  <a:pt x="39775" y="3079"/>
                  <a:pt x="39758" y="3048"/>
                </a:cubicBezTo>
                <a:cubicBezTo>
                  <a:pt x="39777" y="2983"/>
                  <a:pt x="39821" y="3069"/>
                  <a:pt x="39875" y="3048"/>
                </a:cubicBezTo>
                <a:cubicBezTo>
                  <a:pt x="39907" y="3043"/>
                  <a:pt x="39895" y="3004"/>
                  <a:pt x="39934" y="3004"/>
                </a:cubicBezTo>
                <a:cubicBezTo>
                  <a:pt x="40050" y="3001"/>
                  <a:pt x="39925" y="3039"/>
                  <a:pt x="39992" y="3070"/>
                </a:cubicBezTo>
                <a:cubicBezTo>
                  <a:pt x="40063" y="3079"/>
                  <a:pt x="40056" y="3030"/>
                  <a:pt x="40139" y="3048"/>
                </a:cubicBezTo>
                <a:cubicBezTo>
                  <a:pt x="40172" y="3045"/>
                  <a:pt x="40155" y="3027"/>
                  <a:pt x="40139" y="3027"/>
                </a:cubicBezTo>
                <a:cubicBezTo>
                  <a:pt x="40133" y="2979"/>
                  <a:pt x="40243" y="3016"/>
                  <a:pt x="40285" y="3004"/>
                </a:cubicBezTo>
                <a:cubicBezTo>
                  <a:pt x="40309" y="3024"/>
                  <a:pt x="40366" y="3018"/>
                  <a:pt x="40373" y="3048"/>
                </a:cubicBezTo>
                <a:cubicBezTo>
                  <a:pt x="40535" y="2991"/>
                  <a:pt x="40725" y="2974"/>
                  <a:pt x="40901" y="3004"/>
                </a:cubicBezTo>
                <a:cubicBezTo>
                  <a:pt x="40912" y="3006"/>
                  <a:pt x="40952" y="2999"/>
                  <a:pt x="40959" y="3004"/>
                </a:cubicBezTo>
                <a:cubicBezTo>
                  <a:pt x="40963" y="3007"/>
                  <a:pt x="40956" y="3048"/>
                  <a:pt x="40959" y="3048"/>
                </a:cubicBezTo>
                <a:cubicBezTo>
                  <a:pt x="41015" y="3052"/>
                  <a:pt x="40997" y="2998"/>
                  <a:pt x="41107" y="3004"/>
                </a:cubicBezTo>
                <a:cubicBezTo>
                  <a:pt x="41189" y="3008"/>
                  <a:pt x="41150" y="3021"/>
                  <a:pt x="41223" y="3048"/>
                </a:cubicBezTo>
                <a:cubicBezTo>
                  <a:pt x="41302" y="3048"/>
                  <a:pt x="41379" y="3048"/>
                  <a:pt x="41457" y="3048"/>
                </a:cubicBezTo>
                <a:cubicBezTo>
                  <a:pt x="41481" y="3069"/>
                  <a:pt x="41490" y="3099"/>
                  <a:pt x="41487" y="3136"/>
                </a:cubicBezTo>
                <a:cubicBezTo>
                  <a:pt x="41601" y="3156"/>
                  <a:pt x="41591" y="3082"/>
                  <a:pt x="41663" y="3070"/>
                </a:cubicBezTo>
                <a:cubicBezTo>
                  <a:pt x="41730" y="3087"/>
                  <a:pt x="41892" y="3031"/>
                  <a:pt x="41868" y="3115"/>
                </a:cubicBezTo>
                <a:cubicBezTo>
                  <a:pt x="41919" y="3094"/>
                  <a:pt x="41970" y="3073"/>
                  <a:pt x="41957" y="3004"/>
                </a:cubicBezTo>
                <a:cubicBezTo>
                  <a:pt x="41972" y="2999"/>
                  <a:pt x="42031" y="3060"/>
                  <a:pt x="42044" y="3048"/>
                </a:cubicBezTo>
                <a:cubicBezTo>
                  <a:pt x="42072" y="3022"/>
                  <a:pt x="42065" y="3042"/>
                  <a:pt x="42073" y="3070"/>
                </a:cubicBezTo>
                <a:cubicBezTo>
                  <a:pt x="42153" y="3037"/>
                  <a:pt x="42255" y="3107"/>
                  <a:pt x="42279" y="3004"/>
                </a:cubicBezTo>
                <a:cubicBezTo>
                  <a:pt x="42307" y="3005"/>
                  <a:pt x="42301" y="3031"/>
                  <a:pt x="42308" y="3048"/>
                </a:cubicBezTo>
                <a:cubicBezTo>
                  <a:pt x="42381" y="3045"/>
                  <a:pt x="42450" y="3045"/>
                  <a:pt x="42454" y="3092"/>
                </a:cubicBezTo>
                <a:cubicBezTo>
                  <a:pt x="42514" y="3087"/>
                  <a:pt x="42513" y="3034"/>
                  <a:pt x="42543" y="3004"/>
                </a:cubicBezTo>
                <a:cubicBezTo>
                  <a:pt x="42582" y="3026"/>
                  <a:pt x="42628" y="2982"/>
                  <a:pt x="42630" y="2983"/>
                </a:cubicBezTo>
                <a:cubicBezTo>
                  <a:pt x="42655" y="2983"/>
                  <a:pt x="42683" y="3027"/>
                  <a:pt x="42689" y="3027"/>
                </a:cubicBezTo>
                <a:cubicBezTo>
                  <a:pt x="42709" y="3027"/>
                  <a:pt x="42761" y="3007"/>
                  <a:pt x="42806" y="3004"/>
                </a:cubicBezTo>
                <a:cubicBezTo>
                  <a:pt x="42823" y="3003"/>
                  <a:pt x="42994" y="2988"/>
                  <a:pt x="43011" y="3004"/>
                </a:cubicBezTo>
                <a:cubicBezTo>
                  <a:pt x="43044" y="3034"/>
                  <a:pt x="43044" y="3016"/>
                  <a:pt x="43129" y="3004"/>
                </a:cubicBezTo>
                <a:cubicBezTo>
                  <a:pt x="43099" y="3064"/>
                  <a:pt x="43192" y="3030"/>
                  <a:pt x="43216" y="3048"/>
                </a:cubicBezTo>
                <a:cubicBezTo>
                  <a:pt x="43241" y="3067"/>
                  <a:pt x="43218" y="3115"/>
                  <a:pt x="43216" y="3115"/>
                </a:cubicBezTo>
                <a:cubicBezTo>
                  <a:pt x="43241" y="3126"/>
                  <a:pt x="43269" y="3070"/>
                  <a:pt x="43275" y="3070"/>
                </a:cubicBezTo>
                <a:cubicBezTo>
                  <a:pt x="43301" y="3069"/>
                  <a:pt x="43321" y="3123"/>
                  <a:pt x="43334" y="3136"/>
                </a:cubicBezTo>
                <a:cubicBezTo>
                  <a:pt x="43374" y="3130"/>
                  <a:pt x="43358" y="3082"/>
                  <a:pt x="43363" y="3048"/>
                </a:cubicBezTo>
                <a:cubicBezTo>
                  <a:pt x="43412" y="3048"/>
                  <a:pt x="43461" y="3048"/>
                  <a:pt x="43509" y="3048"/>
                </a:cubicBezTo>
                <a:cubicBezTo>
                  <a:pt x="43484" y="3065"/>
                  <a:pt x="43493" y="3109"/>
                  <a:pt x="43451" y="3115"/>
                </a:cubicBezTo>
                <a:cubicBezTo>
                  <a:pt x="43455" y="3163"/>
                  <a:pt x="43525" y="3161"/>
                  <a:pt x="43598" y="3158"/>
                </a:cubicBezTo>
                <a:cubicBezTo>
                  <a:pt x="43614" y="3134"/>
                  <a:pt x="43541" y="3144"/>
                  <a:pt x="43539" y="3136"/>
                </a:cubicBezTo>
                <a:cubicBezTo>
                  <a:pt x="43527" y="3084"/>
                  <a:pt x="43673" y="3153"/>
                  <a:pt x="43627" y="3048"/>
                </a:cubicBezTo>
                <a:cubicBezTo>
                  <a:pt x="43671" y="3067"/>
                  <a:pt x="43669" y="3119"/>
                  <a:pt x="43686" y="3158"/>
                </a:cubicBezTo>
                <a:cubicBezTo>
                  <a:pt x="43804" y="3119"/>
                  <a:pt x="43639" y="2996"/>
                  <a:pt x="43832" y="3004"/>
                </a:cubicBezTo>
                <a:cubicBezTo>
                  <a:pt x="43825" y="3028"/>
                  <a:pt x="43774" y="3019"/>
                  <a:pt x="43774" y="3048"/>
                </a:cubicBezTo>
                <a:cubicBezTo>
                  <a:pt x="43803" y="3088"/>
                  <a:pt x="43892" y="3037"/>
                  <a:pt x="43949" y="3070"/>
                </a:cubicBezTo>
                <a:cubicBezTo>
                  <a:pt x="43960" y="3033"/>
                  <a:pt x="43927" y="3029"/>
                  <a:pt x="43890" y="3027"/>
                </a:cubicBezTo>
                <a:cubicBezTo>
                  <a:pt x="43941" y="2986"/>
                  <a:pt x="43990" y="2965"/>
                  <a:pt x="44095" y="2983"/>
                </a:cubicBezTo>
                <a:cubicBezTo>
                  <a:pt x="44120" y="2986"/>
                  <a:pt x="44125" y="3004"/>
                  <a:pt x="44154" y="3004"/>
                </a:cubicBezTo>
                <a:cubicBezTo>
                  <a:pt x="44207" y="3004"/>
                  <a:pt x="44216" y="2983"/>
                  <a:pt x="44272" y="2983"/>
                </a:cubicBezTo>
                <a:cubicBezTo>
                  <a:pt x="44266" y="2983"/>
                  <a:pt x="44283" y="3004"/>
                  <a:pt x="44301" y="3004"/>
                </a:cubicBezTo>
                <a:cubicBezTo>
                  <a:pt x="44322" y="3004"/>
                  <a:pt x="44333" y="2983"/>
                  <a:pt x="44330" y="2983"/>
                </a:cubicBezTo>
                <a:cubicBezTo>
                  <a:pt x="44370" y="2985"/>
                  <a:pt x="44513" y="3024"/>
                  <a:pt x="44652" y="3004"/>
                </a:cubicBezTo>
                <a:cubicBezTo>
                  <a:pt x="44690" y="3000"/>
                  <a:pt x="44691" y="2938"/>
                  <a:pt x="44652" y="2938"/>
                </a:cubicBezTo>
                <a:cubicBezTo>
                  <a:pt x="44632" y="2878"/>
                  <a:pt x="44791" y="2954"/>
                  <a:pt x="44770" y="2895"/>
                </a:cubicBezTo>
                <a:cubicBezTo>
                  <a:pt x="44799" y="2893"/>
                  <a:pt x="44785" y="2927"/>
                  <a:pt x="44770" y="2938"/>
                </a:cubicBezTo>
                <a:cubicBezTo>
                  <a:pt x="44706" y="2986"/>
                  <a:pt x="44807" y="2919"/>
                  <a:pt x="44799" y="3004"/>
                </a:cubicBezTo>
                <a:cubicBezTo>
                  <a:pt x="44894" y="2979"/>
                  <a:pt x="44979" y="3072"/>
                  <a:pt x="45034" y="3004"/>
                </a:cubicBezTo>
                <a:cubicBezTo>
                  <a:pt x="45087" y="3018"/>
                  <a:pt x="45092" y="3067"/>
                  <a:pt x="45210" y="3048"/>
                </a:cubicBezTo>
                <a:cubicBezTo>
                  <a:pt x="45219" y="3047"/>
                  <a:pt x="45341" y="2982"/>
                  <a:pt x="45327" y="3070"/>
                </a:cubicBezTo>
                <a:cubicBezTo>
                  <a:pt x="45418" y="3080"/>
                  <a:pt x="45404" y="3012"/>
                  <a:pt x="45474" y="3004"/>
                </a:cubicBezTo>
                <a:cubicBezTo>
                  <a:pt x="45562" y="3012"/>
                  <a:pt x="45702" y="2980"/>
                  <a:pt x="45708" y="3048"/>
                </a:cubicBezTo>
                <a:cubicBezTo>
                  <a:pt x="45763" y="3046"/>
                  <a:pt x="45727" y="2976"/>
                  <a:pt x="45796" y="2983"/>
                </a:cubicBezTo>
                <a:cubicBezTo>
                  <a:pt x="45852" y="3001"/>
                  <a:pt x="45764" y="2995"/>
                  <a:pt x="45766" y="3027"/>
                </a:cubicBezTo>
                <a:cubicBezTo>
                  <a:pt x="45774" y="3054"/>
                  <a:pt x="45825" y="3049"/>
                  <a:pt x="45825" y="3027"/>
                </a:cubicBezTo>
                <a:cubicBezTo>
                  <a:pt x="45905" y="3046"/>
                  <a:pt x="45784" y="3095"/>
                  <a:pt x="45825" y="3158"/>
                </a:cubicBezTo>
                <a:cubicBezTo>
                  <a:pt x="45864" y="3158"/>
                  <a:pt x="45904" y="3158"/>
                  <a:pt x="45942" y="3158"/>
                </a:cubicBezTo>
                <a:cubicBezTo>
                  <a:pt x="45964" y="3059"/>
                  <a:pt x="45862" y="3192"/>
                  <a:pt x="45884" y="3092"/>
                </a:cubicBezTo>
                <a:cubicBezTo>
                  <a:pt x="45959" y="3117"/>
                  <a:pt x="46035" y="3018"/>
                  <a:pt x="46031" y="3115"/>
                </a:cubicBezTo>
                <a:cubicBezTo>
                  <a:pt x="46124" y="3078"/>
                  <a:pt x="46153" y="3076"/>
                  <a:pt x="46265" y="3092"/>
                </a:cubicBezTo>
                <a:cubicBezTo>
                  <a:pt x="46284" y="3115"/>
                  <a:pt x="46332" y="3115"/>
                  <a:pt x="46323" y="3158"/>
                </a:cubicBezTo>
                <a:cubicBezTo>
                  <a:pt x="46344" y="3142"/>
                  <a:pt x="46358" y="3129"/>
                  <a:pt x="46383" y="3115"/>
                </a:cubicBezTo>
                <a:cubicBezTo>
                  <a:pt x="46406" y="3099"/>
                  <a:pt x="46457" y="3115"/>
                  <a:pt x="46440" y="3070"/>
                </a:cubicBezTo>
                <a:cubicBezTo>
                  <a:pt x="46476" y="3080"/>
                  <a:pt x="46501" y="3099"/>
                  <a:pt x="46499" y="3136"/>
                </a:cubicBezTo>
                <a:cubicBezTo>
                  <a:pt x="46550" y="3144"/>
                  <a:pt x="46562" y="3104"/>
                  <a:pt x="46616" y="3115"/>
                </a:cubicBezTo>
                <a:cubicBezTo>
                  <a:pt x="46618" y="3115"/>
                  <a:pt x="46580" y="3151"/>
                  <a:pt x="46587" y="3158"/>
                </a:cubicBezTo>
                <a:cubicBezTo>
                  <a:pt x="46600" y="3172"/>
                  <a:pt x="46722" y="3166"/>
                  <a:pt x="46733" y="3181"/>
                </a:cubicBezTo>
                <a:cubicBezTo>
                  <a:pt x="46843" y="3188"/>
                  <a:pt x="46810" y="3091"/>
                  <a:pt x="46939" y="3115"/>
                </a:cubicBezTo>
                <a:cubicBezTo>
                  <a:pt x="46939" y="3136"/>
                  <a:pt x="46939" y="3158"/>
                  <a:pt x="46939" y="3181"/>
                </a:cubicBezTo>
                <a:cubicBezTo>
                  <a:pt x="46982" y="3156"/>
                  <a:pt x="47013" y="3156"/>
                  <a:pt x="47056" y="3181"/>
                </a:cubicBezTo>
                <a:cubicBezTo>
                  <a:pt x="47088" y="3175"/>
                  <a:pt x="47077" y="3137"/>
                  <a:pt x="47115" y="3136"/>
                </a:cubicBezTo>
                <a:cubicBezTo>
                  <a:pt x="47227" y="3127"/>
                  <a:pt x="47099" y="3202"/>
                  <a:pt x="47203" y="3224"/>
                </a:cubicBezTo>
                <a:cubicBezTo>
                  <a:pt x="47267" y="3236"/>
                  <a:pt x="47244" y="3182"/>
                  <a:pt x="47291" y="3181"/>
                </a:cubicBezTo>
                <a:cubicBezTo>
                  <a:pt x="47333" y="3179"/>
                  <a:pt x="47293" y="3137"/>
                  <a:pt x="47261" y="3136"/>
                </a:cubicBezTo>
                <a:cubicBezTo>
                  <a:pt x="47283" y="3097"/>
                  <a:pt x="47315" y="3133"/>
                  <a:pt x="47349" y="3136"/>
                </a:cubicBezTo>
                <a:cubicBezTo>
                  <a:pt x="47431" y="3114"/>
                  <a:pt x="47341" y="3043"/>
                  <a:pt x="47349" y="3004"/>
                </a:cubicBezTo>
                <a:cubicBezTo>
                  <a:pt x="47399" y="3003"/>
                  <a:pt x="47425" y="3021"/>
                  <a:pt x="47438" y="3048"/>
                </a:cubicBezTo>
                <a:cubicBezTo>
                  <a:pt x="47479" y="3046"/>
                  <a:pt x="47521" y="3045"/>
                  <a:pt x="47525" y="3070"/>
                </a:cubicBezTo>
                <a:cubicBezTo>
                  <a:pt x="47539" y="3117"/>
                  <a:pt x="47483" y="3112"/>
                  <a:pt x="47438" y="3115"/>
                </a:cubicBezTo>
                <a:cubicBezTo>
                  <a:pt x="47460" y="3134"/>
                  <a:pt x="47469" y="3164"/>
                  <a:pt x="47467" y="3202"/>
                </a:cubicBezTo>
                <a:cubicBezTo>
                  <a:pt x="47512" y="3193"/>
                  <a:pt x="47492" y="3133"/>
                  <a:pt x="47584" y="3158"/>
                </a:cubicBezTo>
                <a:cubicBezTo>
                  <a:pt x="47584" y="3136"/>
                  <a:pt x="47584" y="3115"/>
                  <a:pt x="47584" y="3092"/>
                </a:cubicBezTo>
                <a:cubicBezTo>
                  <a:pt x="47647" y="3088"/>
                  <a:pt x="47597" y="3171"/>
                  <a:pt x="47613" y="3202"/>
                </a:cubicBezTo>
                <a:cubicBezTo>
                  <a:pt x="47746" y="3244"/>
                  <a:pt x="47652" y="3115"/>
                  <a:pt x="47760" y="3136"/>
                </a:cubicBezTo>
                <a:cubicBezTo>
                  <a:pt x="47754" y="3154"/>
                  <a:pt x="47731" y="3158"/>
                  <a:pt x="47731" y="3181"/>
                </a:cubicBezTo>
                <a:cubicBezTo>
                  <a:pt x="47734" y="3206"/>
                  <a:pt x="47784" y="3199"/>
                  <a:pt x="47818" y="3202"/>
                </a:cubicBezTo>
                <a:cubicBezTo>
                  <a:pt x="47906" y="3188"/>
                  <a:pt x="47790" y="3156"/>
                  <a:pt x="47818" y="3115"/>
                </a:cubicBezTo>
                <a:cubicBezTo>
                  <a:pt x="47868" y="3122"/>
                  <a:pt x="47873" y="3097"/>
                  <a:pt x="47876" y="3070"/>
                </a:cubicBezTo>
                <a:cubicBezTo>
                  <a:pt x="47903" y="3088"/>
                  <a:pt x="47943" y="3094"/>
                  <a:pt x="47994" y="3092"/>
                </a:cubicBezTo>
                <a:cubicBezTo>
                  <a:pt x="48019" y="3163"/>
                  <a:pt x="47948" y="3160"/>
                  <a:pt x="47935" y="3202"/>
                </a:cubicBezTo>
                <a:cubicBezTo>
                  <a:pt x="47988" y="3203"/>
                  <a:pt x="47994" y="3176"/>
                  <a:pt x="48023" y="3158"/>
                </a:cubicBezTo>
                <a:cubicBezTo>
                  <a:pt x="48027" y="3156"/>
                  <a:pt x="48148" y="3097"/>
                  <a:pt x="48140" y="3092"/>
                </a:cubicBezTo>
                <a:cubicBezTo>
                  <a:pt x="48118" y="3079"/>
                  <a:pt x="48116" y="3078"/>
                  <a:pt x="48140" y="3070"/>
                </a:cubicBezTo>
                <a:cubicBezTo>
                  <a:pt x="48231" y="3037"/>
                  <a:pt x="48231" y="3214"/>
                  <a:pt x="48140" y="3181"/>
                </a:cubicBezTo>
                <a:cubicBezTo>
                  <a:pt x="48160" y="3209"/>
                  <a:pt x="48203" y="3221"/>
                  <a:pt x="48258" y="3224"/>
                </a:cubicBezTo>
                <a:cubicBezTo>
                  <a:pt x="48310" y="3208"/>
                  <a:pt x="48262" y="3184"/>
                  <a:pt x="48258" y="3158"/>
                </a:cubicBezTo>
                <a:cubicBezTo>
                  <a:pt x="48250" y="3122"/>
                  <a:pt x="48285" y="3121"/>
                  <a:pt x="48287" y="3092"/>
                </a:cubicBezTo>
                <a:cubicBezTo>
                  <a:pt x="48322" y="3095"/>
                  <a:pt x="48312" y="3133"/>
                  <a:pt x="48316" y="3158"/>
                </a:cubicBezTo>
                <a:cubicBezTo>
                  <a:pt x="48360" y="3139"/>
                  <a:pt x="48409" y="3126"/>
                  <a:pt x="48404" y="3070"/>
                </a:cubicBezTo>
                <a:cubicBezTo>
                  <a:pt x="48466" y="3083"/>
                  <a:pt x="48466" y="3104"/>
                  <a:pt x="48433" y="3136"/>
                </a:cubicBezTo>
                <a:cubicBezTo>
                  <a:pt x="48460" y="3149"/>
                  <a:pt x="48562" y="3118"/>
                  <a:pt x="48580" y="3136"/>
                </a:cubicBezTo>
                <a:cubicBezTo>
                  <a:pt x="48633" y="3184"/>
                  <a:pt x="48710" y="3087"/>
                  <a:pt x="48756" y="3181"/>
                </a:cubicBezTo>
                <a:cubicBezTo>
                  <a:pt x="48790" y="3173"/>
                  <a:pt x="48894" y="3112"/>
                  <a:pt x="48815" y="3092"/>
                </a:cubicBezTo>
                <a:cubicBezTo>
                  <a:pt x="48819" y="3043"/>
                  <a:pt x="48888" y="3121"/>
                  <a:pt x="48962" y="3092"/>
                </a:cubicBezTo>
                <a:cubicBezTo>
                  <a:pt x="48953" y="3137"/>
                  <a:pt x="48852" y="3114"/>
                  <a:pt x="48844" y="3158"/>
                </a:cubicBezTo>
                <a:cubicBezTo>
                  <a:pt x="48835" y="3203"/>
                  <a:pt x="48928" y="3154"/>
                  <a:pt x="48932" y="3136"/>
                </a:cubicBezTo>
                <a:cubicBezTo>
                  <a:pt x="49007" y="3174"/>
                  <a:pt x="49034" y="3111"/>
                  <a:pt x="49078" y="3158"/>
                </a:cubicBezTo>
                <a:cubicBezTo>
                  <a:pt x="49122" y="3149"/>
                  <a:pt x="49067" y="3130"/>
                  <a:pt x="49078" y="3092"/>
                </a:cubicBezTo>
                <a:cubicBezTo>
                  <a:pt x="49193" y="3094"/>
                  <a:pt x="49335" y="3075"/>
                  <a:pt x="49313" y="3181"/>
                </a:cubicBezTo>
                <a:cubicBezTo>
                  <a:pt x="49371" y="3173"/>
                  <a:pt x="49522" y="3112"/>
                  <a:pt x="49489" y="3224"/>
                </a:cubicBezTo>
                <a:cubicBezTo>
                  <a:pt x="49523" y="3221"/>
                  <a:pt x="49513" y="3184"/>
                  <a:pt x="49518" y="3158"/>
                </a:cubicBezTo>
                <a:cubicBezTo>
                  <a:pt x="49558" y="3137"/>
                  <a:pt x="49605" y="3181"/>
                  <a:pt x="49606" y="3181"/>
                </a:cubicBezTo>
                <a:cubicBezTo>
                  <a:pt x="49618" y="3179"/>
                  <a:pt x="49786" y="3057"/>
                  <a:pt x="49724" y="3158"/>
                </a:cubicBezTo>
                <a:cubicBezTo>
                  <a:pt x="49834" y="3190"/>
                  <a:pt x="49780" y="3098"/>
                  <a:pt x="49870" y="3115"/>
                </a:cubicBezTo>
                <a:cubicBezTo>
                  <a:pt x="49959" y="3106"/>
                  <a:pt x="49931" y="3186"/>
                  <a:pt x="49958" y="3224"/>
                </a:cubicBezTo>
                <a:cubicBezTo>
                  <a:pt x="50100" y="3243"/>
                  <a:pt x="50002" y="3082"/>
                  <a:pt x="50134" y="3092"/>
                </a:cubicBezTo>
                <a:cubicBezTo>
                  <a:pt x="50109" y="3110"/>
                  <a:pt x="50116" y="3152"/>
                  <a:pt x="50075" y="3158"/>
                </a:cubicBezTo>
                <a:cubicBezTo>
                  <a:pt x="50059" y="3207"/>
                  <a:pt x="50131" y="3190"/>
                  <a:pt x="50134" y="3224"/>
                </a:cubicBezTo>
                <a:cubicBezTo>
                  <a:pt x="50177" y="3215"/>
                  <a:pt x="50122" y="3196"/>
                  <a:pt x="50134" y="3158"/>
                </a:cubicBezTo>
                <a:cubicBezTo>
                  <a:pt x="50196" y="3148"/>
                  <a:pt x="50190" y="3190"/>
                  <a:pt x="50192" y="3224"/>
                </a:cubicBezTo>
                <a:cubicBezTo>
                  <a:pt x="50265" y="3199"/>
                  <a:pt x="50376" y="3200"/>
                  <a:pt x="50338" y="3092"/>
                </a:cubicBezTo>
                <a:cubicBezTo>
                  <a:pt x="50431" y="3122"/>
                  <a:pt x="50379" y="3182"/>
                  <a:pt x="50369" y="3224"/>
                </a:cubicBezTo>
                <a:cubicBezTo>
                  <a:pt x="50436" y="3217"/>
                  <a:pt x="50489" y="3197"/>
                  <a:pt x="50544" y="3181"/>
                </a:cubicBezTo>
                <a:cubicBezTo>
                  <a:pt x="50555" y="3144"/>
                  <a:pt x="50522" y="3139"/>
                  <a:pt x="50485" y="3136"/>
                </a:cubicBezTo>
                <a:cubicBezTo>
                  <a:pt x="50504" y="3107"/>
                  <a:pt x="50548" y="3095"/>
                  <a:pt x="50603" y="3092"/>
                </a:cubicBezTo>
                <a:cubicBezTo>
                  <a:pt x="50589" y="3139"/>
                  <a:pt x="50644" y="3134"/>
                  <a:pt x="50691" y="3136"/>
                </a:cubicBezTo>
                <a:cubicBezTo>
                  <a:pt x="50680" y="3165"/>
                  <a:pt x="50638" y="3171"/>
                  <a:pt x="50632" y="3202"/>
                </a:cubicBezTo>
                <a:cubicBezTo>
                  <a:pt x="50734" y="3206"/>
                  <a:pt x="50724" y="3126"/>
                  <a:pt x="50778" y="3092"/>
                </a:cubicBezTo>
                <a:cubicBezTo>
                  <a:pt x="50925" y="3092"/>
                  <a:pt x="51057" y="3103"/>
                  <a:pt x="51130" y="3158"/>
                </a:cubicBezTo>
                <a:cubicBezTo>
                  <a:pt x="51184" y="3156"/>
                  <a:pt x="51228" y="3144"/>
                  <a:pt x="51248" y="3115"/>
                </a:cubicBezTo>
                <a:cubicBezTo>
                  <a:pt x="51276" y="3115"/>
                  <a:pt x="51270" y="3142"/>
                  <a:pt x="51277" y="3158"/>
                </a:cubicBezTo>
                <a:cubicBezTo>
                  <a:pt x="51277" y="3173"/>
                  <a:pt x="51277" y="3187"/>
                  <a:pt x="51277" y="3202"/>
                </a:cubicBezTo>
                <a:cubicBezTo>
                  <a:pt x="51229" y="3193"/>
                  <a:pt x="51209" y="3191"/>
                  <a:pt x="51159" y="3181"/>
                </a:cubicBezTo>
                <a:cubicBezTo>
                  <a:pt x="51132" y="3175"/>
                  <a:pt x="51090" y="3156"/>
                  <a:pt x="51072" y="3158"/>
                </a:cubicBezTo>
                <a:cubicBezTo>
                  <a:pt x="51058" y="3160"/>
                  <a:pt x="51035" y="3202"/>
                  <a:pt x="51041" y="3202"/>
                </a:cubicBezTo>
                <a:cubicBezTo>
                  <a:pt x="51002" y="3200"/>
                  <a:pt x="51035" y="3167"/>
                  <a:pt x="51013" y="3158"/>
                </a:cubicBezTo>
                <a:cubicBezTo>
                  <a:pt x="50954" y="3137"/>
                  <a:pt x="50925" y="3216"/>
                  <a:pt x="50866" y="3158"/>
                </a:cubicBezTo>
                <a:cubicBezTo>
                  <a:pt x="50861" y="3184"/>
                  <a:pt x="50873" y="3197"/>
                  <a:pt x="50895" y="3202"/>
                </a:cubicBezTo>
                <a:cubicBezTo>
                  <a:pt x="50929" y="3209"/>
                  <a:pt x="50954" y="3181"/>
                  <a:pt x="50954" y="3181"/>
                </a:cubicBezTo>
                <a:cubicBezTo>
                  <a:pt x="51011" y="3193"/>
                  <a:pt x="50989" y="3209"/>
                  <a:pt x="51072" y="3224"/>
                </a:cubicBezTo>
                <a:cubicBezTo>
                  <a:pt x="51087" y="3227"/>
                  <a:pt x="51105" y="3247"/>
                  <a:pt x="51101" y="3247"/>
                </a:cubicBezTo>
                <a:cubicBezTo>
                  <a:pt x="51147" y="3250"/>
                  <a:pt x="51152" y="3229"/>
                  <a:pt x="51189" y="3224"/>
                </a:cubicBezTo>
                <a:cubicBezTo>
                  <a:pt x="51268" y="3214"/>
                  <a:pt x="51323" y="3211"/>
                  <a:pt x="51393" y="3224"/>
                </a:cubicBezTo>
                <a:cubicBezTo>
                  <a:pt x="51405" y="3187"/>
                  <a:pt x="51371" y="3182"/>
                  <a:pt x="51335" y="3181"/>
                </a:cubicBezTo>
                <a:cubicBezTo>
                  <a:pt x="51346" y="3151"/>
                  <a:pt x="51387" y="3146"/>
                  <a:pt x="51393" y="3115"/>
                </a:cubicBezTo>
                <a:cubicBezTo>
                  <a:pt x="51424" y="3100"/>
                  <a:pt x="51424" y="3064"/>
                  <a:pt x="51482" y="3070"/>
                </a:cubicBezTo>
                <a:cubicBezTo>
                  <a:pt x="51466" y="3088"/>
                  <a:pt x="51451" y="3106"/>
                  <a:pt x="51452" y="3136"/>
                </a:cubicBezTo>
                <a:cubicBezTo>
                  <a:pt x="51619" y="3088"/>
                  <a:pt x="51758" y="3193"/>
                  <a:pt x="51950" y="3136"/>
                </a:cubicBezTo>
                <a:cubicBezTo>
                  <a:pt x="51968" y="3175"/>
                  <a:pt x="51916" y="3266"/>
                  <a:pt x="51980" y="3268"/>
                </a:cubicBezTo>
                <a:cubicBezTo>
                  <a:pt x="52102" y="3281"/>
                  <a:pt x="51958" y="3223"/>
                  <a:pt x="52039" y="3181"/>
                </a:cubicBezTo>
                <a:cubicBezTo>
                  <a:pt x="52081" y="3178"/>
                  <a:pt x="52122" y="3176"/>
                  <a:pt x="52127" y="3202"/>
                </a:cubicBezTo>
                <a:cubicBezTo>
                  <a:pt x="52173" y="3208"/>
                  <a:pt x="52136" y="3151"/>
                  <a:pt x="52156" y="3136"/>
                </a:cubicBezTo>
                <a:cubicBezTo>
                  <a:pt x="52176" y="3122"/>
                  <a:pt x="52255" y="3152"/>
                  <a:pt x="52243" y="3115"/>
                </a:cubicBezTo>
                <a:cubicBezTo>
                  <a:pt x="52294" y="3110"/>
                  <a:pt x="52319" y="3152"/>
                  <a:pt x="52331" y="3115"/>
                </a:cubicBezTo>
                <a:cubicBezTo>
                  <a:pt x="52361" y="3129"/>
                  <a:pt x="52363" y="3164"/>
                  <a:pt x="52420" y="3158"/>
                </a:cubicBezTo>
                <a:cubicBezTo>
                  <a:pt x="52412" y="3182"/>
                  <a:pt x="52361" y="3173"/>
                  <a:pt x="52361" y="3202"/>
                </a:cubicBezTo>
                <a:cubicBezTo>
                  <a:pt x="52365" y="3228"/>
                  <a:pt x="52415" y="3221"/>
                  <a:pt x="52449" y="3224"/>
                </a:cubicBezTo>
                <a:cubicBezTo>
                  <a:pt x="52537" y="3209"/>
                  <a:pt x="52421" y="3177"/>
                  <a:pt x="52449" y="3136"/>
                </a:cubicBezTo>
                <a:cubicBezTo>
                  <a:pt x="52535" y="3156"/>
                  <a:pt x="52539" y="3156"/>
                  <a:pt x="52625" y="3136"/>
                </a:cubicBezTo>
                <a:cubicBezTo>
                  <a:pt x="52625" y="3151"/>
                  <a:pt x="52625" y="3166"/>
                  <a:pt x="52625" y="3181"/>
                </a:cubicBezTo>
                <a:cubicBezTo>
                  <a:pt x="52662" y="3202"/>
                  <a:pt x="52715" y="3158"/>
                  <a:pt x="52713" y="3158"/>
                </a:cubicBezTo>
                <a:cubicBezTo>
                  <a:pt x="52745" y="3163"/>
                  <a:pt x="52733" y="3203"/>
                  <a:pt x="52773" y="3202"/>
                </a:cubicBezTo>
                <a:cubicBezTo>
                  <a:pt x="52810" y="3202"/>
                  <a:pt x="52850" y="3202"/>
                  <a:pt x="52888" y="3202"/>
                </a:cubicBezTo>
                <a:cubicBezTo>
                  <a:pt x="52904" y="3169"/>
                  <a:pt x="52809" y="3193"/>
                  <a:pt x="52800" y="3181"/>
                </a:cubicBezTo>
                <a:cubicBezTo>
                  <a:pt x="52782" y="3152"/>
                  <a:pt x="52929" y="3156"/>
                  <a:pt x="52977" y="3136"/>
                </a:cubicBezTo>
                <a:cubicBezTo>
                  <a:pt x="52989" y="3189"/>
                  <a:pt x="52923" y="3184"/>
                  <a:pt x="52948" y="3247"/>
                </a:cubicBezTo>
                <a:cubicBezTo>
                  <a:pt x="53065" y="3277"/>
                  <a:pt x="53040" y="3199"/>
                  <a:pt x="53123" y="3202"/>
                </a:cubicBezTo>
                <a:cubicBezTo>
                  <a:pt x="53104" y="3179"/>
                  <a:pt x="53055" y="3179"/>
                  <a:pt x="53065" y="3136"/>
                </a:cubicBezTo>
                <a:cubicBezTo>
                  <a:pt x="53162" y="3136"/>
                  <a:pt x="53185" y="3192"/>
                  <a:pt x="53241" y="3224"/>
                </a:cubicBezTo>
                <a:cubicBezTo>
                  <a:pt x="53237" y="3302"/>
                  <a:pt x="53198" y="3230"/>
                  <a:pt x="53123" y="3268"/>
                </a:cubicBezTo>
                <a:cubicBezTo>
                  <a:pt x="53224" y="3391"/>
                  <a:pt x="53285" y="3175"/>
                  <a:pt x="53417" y="3181"/>
                </a:cubicBezTo>
                <a:cubicBezTo>
                  <a:pt x="53390" y="3116"/>
                  <a:pt x="53342" y="3209"/>
                  <a:pt x="53270" y="3181"/>
                </a:cubicBezTo>
                <a:cubicBezTo>
                  <a:pt x="53292" y="3124"/>
                  <a:pt x="53363" y="3104"/>
                  <a:pt x="53474" y="3115"/>
                </a:cubicBezTo>
                <a:cubicBezTo>
                  <a:pt x="53456" y="3092"/>
                  <a:pt x="53407" y="3092"/>
                  <a:pt x="53417" y="3048"/>
                </a:cubicBezTo>
                <a:cubicBezTo>
                  <a:pt x="53468" y="3033"/>
                  <a:pt x="53486" y="3062"/>
                  <a:pt x="53504" y="3070"/>
                </a:cubicBezTo>
                <a:cubicBezTo>
                  <a:pt x="53516" y="3075"/>
                  <a:pt x="53554" y="3063"/>
                  <a:pt x="53562" y="3070"/>
                </a:cubicBezTo>
                <a:cubicBezTo>
                  <a:pt x="53570" y="3076"/>
                  <a:pt x="53554" y="3111"/>
                  <a:pt x="53562" y="3115"/>
                </a:cubicBezTo>
                <a:cubicBezTo>
                  <a:pt x="53616" y="3133"/>
                  <a:pt x="53666" y="3097"/>
                  <a:pt x="53709" y="3136"/>
                </a:cubicBezTo>
                <a:cubicBezTo>
                  <a:pt x="53738" y="3119"/>
                  <a:pt x="53768" y="3110"/>
                  <a:pt x="53798" y="3092"/>
                </a:cubicBezTo>
                <a:cubicBezTo>
                  <a:pt x="53825" y="3076"/>
                  <a:pt x="53830" y="3043"/>
                  <a:pt x="53886" y="3048"/>
                </a:cubicBezTo>
                <a:cubicBezTo>
                  <a:pt x="53862" y="3124"/>
                  <a:pt x="53917" y="3141"/>
                  <a:pt x="53944" y="3181"/>
                </a:cubicBezTo>
                <a:cubicBezTo>
                  <a:pt x="54036" y="3178"/>
                  <a:pt x="53985" y="3097"/>
                  <a:pt x="54003" y="3092"/>
                </a:cubicBezTo>
                <a:cubicBezTo>
                  <a:pt x="54022" y="3087"/>
                  <a:pt x="54040" y="3158"/>
                  <a:pt x="54091" y="3136"/>
                </a:cubicBezTo>
                <a:cubicBezTo>
                  <a:pt x="54126" y="3144"/>
                  <a:pt x="54192" y="3073"/>
                  <a:pt x="54120" y="3070"/>
                </a:cubicBezTo>
                <a:cubicBezTo>
                  <a:pt x="54133" y="3021"/>
                  <a:pt x="54265" y="3061"/>
                  <a:pt x="54325" y="3048"/>
                </a:cubicBezTo>
                <a:cubicBezTo>
                  <a:pt x="54302" y="3069"/>
                  <a:pt x="54293" y="3099"/>
                  <a:pt x="54296" y="3136"/>
                </a:cubicBezTo>
                <a:cubicBezTo>
                  <a:pt x="54313" y="3200"/>
                  <a:pt x="54340" y="3103"/>
                  <a:pt x="54383" y="3115"/>
                </a:cubicBezTo>
                <a:cubicBezTo>
                  <a:pt x="54402" y="3132"/>
                  <a:pt x="54506" y="3156"/>
                  <a:pt x="54501" y="3070"/>
                </a:cubicBezTo>
                <a:cubicBezTo>
                  <a:pt x="54578" y="3079"/>
                  <a:pt x="54668" y="3165"/>
                  <a:pt x="54677" y="3048"/>
                </a:cubicBezTo>
                <a:cubicBezTo>
                  <a:pt x="54759" y="3100"/>
                  <a:pt x="54801" y="3082"/>
                  <a:pt x="54912" y="3070"/>
                </a:cubicBezTo>
                <a:cubicBezTo>
                  <a:pt x="54912" y="3092"/>
                  <a:pt x="54912" y="3115"/>
                  <a:pt x="54912" y="3136"/>
                </a:cubicBezTo>
                <a:cubicBezTo>
                  <a:pt x="54985" y="3141"/>
                  <a:pt x="55003" y="3103"/>
                  <a:pt x="55029" y="3070"/>
                </a:cubicBezTo>
                <a:cubicBezTo>
                  <a:pt x="55063" y="3075"/>
                  <a:pt x="55095" y="3078"/>
                  <a:pt x="55117" y="3092"/>
                </a:cubicBezTo>
                <a:cubicBezTo>
                  <a:pt x="55119" y="3094"/>
                  <a:pt x="55148" y="3136"/>
                  <a:pt x="55145" y="3136"/>
                </a:cubicBezTo>
                <a:cubicBezTo>
                  <a:pt x="55187" y="3138"/>
                  <a:pt x="55216" y="3079"/>
                  <a:pt x="55262" y="3070"/>
                </a:cubicBezTo>
                <a:cubicBezTo>
                  <a:pt x="55414" y="3041"/>
                  <a:pt x="55623" y="3114"/>
                  <a:pt x="55761" y="3070"/>
                </a:cubicBezTo>
                <a:cubicBezTo>
                  <a:pt x="55734" y="3177"/>
                  <a:pt x="55846" y="3121"/>
                  <a:pt x="55908" y="3115"/>
                </a:cubicBezTo>
                <a:cubicBezTo>
                  <a:pt x="55893" y="3132"/>
                  <a:pt x="55877" y="3150"/>
                  <a:pt x="55879" y="3181"/>
                </a:cubicBezTo>
                <a:cubicBezTo>
                  <a:pt x="55916" y="3250"/>
                  <a:pt x="55939" y="3191"/>
                  <a:pt x="56024" y="3224"/>
                </a:cubicBezTo>
                <a:cubicBezTo>
                  <a:pt x="56026" y="3296"/>
                  <a:pt x="55995" y="3280"/>
                  <a:pt x="56024" y="3335"/>
                </a:cubicBezTo>
                <a:cubicBezTo>
                  <a:pt x="56028" y="3343"/>
                  <a:pt x="56017" y="3373"/>
                  <a:pt x="56024" y="3379"/>
                </a:cubicBezTo>
                <a:cubicBezTo>
                  <a:pt x="56059" y="3400"/>
                  <a:pt x="56034" y="3394"/>
                  <a:pt x="55995" y="3401"/>
                </a:cubicBezTo>
                <a:cubicBezTo>
                  <a:pt x="56001" y="3418"/>
                  <a:pt x="56024" y="3422"/>
                  <a:pt x="56024" y="3445"/>
                </a:cubicBezTo>
                <a:cubicBezTo>
                  <a:pt x="56085" y="3464"/>
                  <a:pt x="56156" y="3388"/>
                  <a:pt x="56083" y="3379"/>
                </a:cubicBezTo>
                <a:cubicBezTo>
                  <a:pt x="56088" y="3338"/>
                  <a:pt x="56182" y="3365"/>
                  <a:pt x="56200" y="3335"/>
                </a:cubicBezTo>
                <a:cubicBezTo>
                  <a:pt x="56174" y="3295"/>
                  <a:pt x="56081" y="3307"/>
                  <a:pt x="56113" y="3224"/>
                </a:cubicBezTo>
                <a:cubicBezTo>
                  <a:pt x="56086" y="3208"/>
                  <a:pt x="56047" y="3200"/>
                  <a:pt x="55995" y="3202"/>
                </a:cubicBezTo>
                <a:cubicBezTo>
                  <a:pt x="56039" y="3139"/>
                  <a:pt x="55953" y="3102"/>
                  <a:pt x="56083" y="3092"/>
                </a:cubicBezTo>
                <a:cubicBezTo>
                  <a:pt x="56092" y="3106"/>
                  <a:pt x="56156" y="3177"/>
                  <a:pt x="56083" y="3181"/>
                </a:cubicBezTo>
                <a:cubicBezTo>
                  <a:pt x="56104" y="3196"/>
                  <a:pt x="56123" y="3206"/>
                  <a:pt x="56143" y="3224"/>
                </a:cubicBezTo>
                <a:cubicBezTo>
                  <a:pt x="56146" y="3229"/>
                  <a:pt x="56184" y="3324"/>
                  <a:pt x="56200" y="3268"/>
                </a:cubicBezTo>
                <a:cubicBezTo>
                  <a:pt x="56259" y="3286"/>
                  <a:pt x="56216" y="3410"/>
                  <a:pt x="56143" y="3401"/>
                </a:cubicBezTo>
                <a:cubicBezTo>
                  <a:pt x="56167" y="3479"/>
                  <a:pt x="56214" y="3403"/>
                  <a:pt x="56318" y="3422"/>
                </a:cubicBezTo>
                <a:cubicBezTo>
                  <a:pt x="56303" y="3440"/>
                  <a:pt x="56287" y="3458"/>
                  <a:pt x="56288" y="3488"/>
                </a:cubicBezTo>
                <a:cubicBezTo>
                  <a:pt x="56380" y="3473"/>
                  <a:pt x="56345" y="3473"/>
                  <a:pt x="56436" y="3488"/>
                </a:cubicBezTo>
                <a:cubicBezTo>
                  <a:pt x="56533" y="3495"/>
                  <a:pt x="56439" y="3385"/>
                  <a:pt x="56493" y="3445"/>
                </a:cubicBezTo>
                <a:cubicBezTo>
                  <a:pt x="56517" y="3440"/>
                  <a:pt x="56523" y="3422"/>
                  <a:pt x="56553" y="3422"/>
                </a:cubicBezTo>
                <a:cubicBezTo>
                  <a:pt x="56564" y="3397"/>
                  <a:pt x="56604" y="3367"/>
                  <a:pt x="56611" y="3401"/>
                </a:cubicBezTo>
                <a:cubicBezTo>
                  <a:pt x="56622" y="3438"/>
                  <a:pt x="56588" y="3442"/>
                  <a:pt x="56553" y="3445"/>
                </a:cubicBezTo>
                <a:cubicBezTo>
                  <a:pt x="56615" y="3490"/>
                  <a:pt x="56553" y="3520"/>
                  <a:pt x="56493" y="3533"/>
                </a:cubicBezTo>
                <a:cubicBezTo>
                  <a:pt x="56501" y="3569"/>
                  <a:pt x="56546" y="3524"/>
                  <a:pt x="56640" y="3533"/>
                </a:cubicBezTo>
                <a:cubicBezTo>
                  <a:pt x="56712" y="3539"/>
                  <a:pt x="56751" y="3568"/>
                  <a:pt x="56845" y="3533"/>
                </a:cubicBezTo>
                <a:cubicBezTo>
                  <a:pt x="56887" y="3566"/>
                  <a:pt x="56704" y="3605"/>
                  <a:pt x="56758" y="3577"/>
                </a:cubicBezTo>
                <a:cubicBezTo>
                  <a:pt x="56712" y="3601"/>
                  <a:pt x="56714" y="3602"/>
                  <a:pt x="56669" y="3642"/>
                </a:cubicBezTo>
                <a:cubicBezTo>
                  <a:pt x="56690" y="3698"/>
                  <a:pt x="56748" y="3602"/>
                  <a:pt x="56817" y="3621"/>
                </a:cubicBezTo>
                <a:cubicBezTo>
                  <a:pt x="56837" y="3680"/>
                  <a:pt x="56756" y="3664"/>
                  <a:pt x="56729" y="3687"/>
                </a:cubicBezTo>
                <a:cubicBezTo>
                  <a:pt x="56737" y="3732"/>
                  <a:pt x="56807" y="3731"/>
                  <a:pt x="56845" y="3753"/>
                </a:cubicBezTo>
                <a:cubicBezTo>
                  <a:pt x="56854" y="3794"/>
                  <a:pt x="56749" y="3756"/>
                  <a:pt x="56729" y="3774"/>
                </a:cubicBezTo>
                <a:cubicBezTo>
                  <a:pt x="56702" y="3798"/>
                  <a:pt x="56713" y="3779"/>
                  <a:pt x="56669" y="3774"/>
                </a:cubicBezTo>
                <a:cubicBezTo>
                  <a:pt x="56621" y="3770"/>
                  <a:pt x="56565" y="3801"/>
                  <a:pt x="56523" y="3774"/>
                </a:cubicBezTo>
                <a:cubicBezTo>
                  <a:pt x="56493" y="3796"/>
                  <a:pt x="56463" y="3818"/>
                  <a:pt x="56436" y="3840"/>
                </a:cubicBezTo>
                <a:cubicBezTo>
                  <a:pt x="56356" y="3827"/>
                  <a:pt x="56203" y="3869"/>
                  <a:pt x="56172" y="3818"/>
                </a:cubicBezTo>
                <a:cubicBezTo>
                  <a:pt x="56088" y="3882"/>
                  <a:pt x="55920" y="3845"/>
                  <a:pt x="55731" y="3863"/>
                </a:cubicBezTo>
                <a:cubicBezTo>
                  <a:pt x="55732" y="3863"/>
                  <a:pt x="55512" y="3926"/>
                  <a:pt x="55468" y="3885"/>
                </a:cubicBezTo>
                <a:cubicBezTo>
                  <a:pt x="55429" y="3849"/>
                  <a:pt x="55367" y="3899"/>
                  <a:pt x="55234" y="3885"/>
                </a:cubicBezTo>
                <a:cubicBezTo>
                  <a:pt x="55225" y="3884"/>
                  <a:pt x="55180" y="3890"/>
                  <a:pt x="55174" y="3885"/>
                </a:cubicBezTo>
                <a:cubicBezTo>
                  <a:pt x="55154" y="3865"/>
                  <a:pt x="55144" y="3880"/>
                  <a:pt x="55087" y="3885"/>
                </a:cubicBezTo>
                <a:cubicBezTo>
                  <a:pt x="54974" y="3894"/>
                  <a:pt x="54840" y="3881"/>
                  <a:pt x="54736" y="3885"/>
                </a:cubicBezTo>
                <a:cubicBezTo>
                  <a:pt x="54688" y="3887"/>
                  <a:pt x="54686" y="3903"/>
                  <a:pt x="54648" y="3907"/>
                </a:cubicBezTo>
                <a:cubicBezTo>
                  <a:pt x="54481" y="3921"/>
                  <a:pt x="54290" y="3896"/>
                  <a:pt x="54120" y="3907"/>
                </a:cubicBezTo>
                <a:cubicBezTo>
                  <a:pt x="54074" y="3909"/>
                  <a:pt x="54069" y="3927"/>
                  <a:pt x="54031" y="3929"/>
                </a:cubicBezTo>
                <a:cubicBezTo>
                  <a:pt x="53983" y="3930"/>
                  <a:pt x="53982" y="3911"/>
                  <a:pt x="53944" y="3907"/>
                </a:cubicBezTo>
                <a:cubicBezTo>
                  <a:pt x="53953" y="3908"/>
                  <a:pt x="53929" y="3942"/>
                  <a:pt x="53915" y="3929"/>
                </a:cubicBezTo>
                <a:cubicBezTo>
                  <a:pt x="53893" y="3909"/>
                  <a:pt x="53842" y="3909"/>
                  <a:pt x="53738" y="3929"/>
                </a:cubicBezTo>
                <a:cubicBezTo>
                  <a:pt x="53673" y="3941"/>
                  <a:pt x="53723" y="3939"/>
                  <a:pt x="53622" y="3929"/>
                </a:cubicBezTo>
                <a:cubicBezTo>
                  <a:pt x="53607" y="3927"/>
                  <a:pt x="53323" y="3906"/>
                  <a:pt x="53299" y="3929"/>
                </a:cubicBezTo>
                <a:cubicBezTo>
                  <a:pt x="53273" y="3953"/>
                  <a:pt x="53271" y="3927"/>
                  <a:pt x="53211" y="3929"/>
                </a:cubicBezTo>
                <a:cubicBezTo>
                  <a:pt x="53163" y="3930"/>
                  <a:pt x="53161" y="3948"/>
                  <a:pt x="53123" y="3951"/>
                </a:cubicBezTo>
                <a:cubicBezTo>
                  <a:pt x="52965" y="3965"/>
                  <a:pt x="52725" y="3909"/>
                  <a:pt x="52537" y="3951"/>
                </a:cubicBezTo>
                <a:cubicBezTo>
                  <a:pt x="52527" y="3954"/>
                  <a:pt x="52499" y="3974"/>
                  <a:pt x="52507" y="3973"/>
                </a:cubicBezTo>
                <a:cubicBezTo>
                  <a:pt x="52485" y="3974"/>
                  <a:pt x="52479" y="3948"/>
                  <a:pt x="52449" y="3951"/>
                </a:cubicBezTo>
                <a:cubicBezTo>
                  <a:pt x="52403" y="3954"/>
                  <a:pt x="52397" y="3972"/>
                  <a:pt x="52361" y="3973"/>
                </a:cubicBezTo>
                <a:cubicBezTo>
                  <a:pt x="52313" y="3974"/>
                  <a:pt x="52311" y="3950"/>
                  <a:pt x="52273" y="3951"/>
                </a:cubicBezTo>
                <a:cubicBezTo>
                  <a:pt x="52250" y="3951"/>
                  <a:pt x="52243" y="3971"/>
                  <a:pt x="52215" y="3973"/>
                </a:cubicBezTo>
                <a:cubicBezTo>
                  <a:pt x="51952" y="3995"/>
                  <a:pt x="51654" y="3983"/>
                  <a:pt x="51393" y="3973"/>
                </a:cubicBezTo>
                <a:cubicBezTo>
                  <a:pt x="51376" y="3972"/>
                  <a:pt x="51353" y="3977"/>
                  <a:pt x="51335" y="3973"/>
                </a:cubicBezTo>
                <a:cubicBezTo>
                  <a:pt x="51280" y="3962"/>
                  <a:pt x="51305" y="3965"/>
                  <a:pt x="51189" y="3973"/>
                </a:cubicBezTo>
                <a:cubicBezTo>
                  <a:pt x="51172" y="3974"/>
                  <a:pt x="51001" y="3990"/>
                  <a:pt x="50984" y="3973"/>
                </a:cubicBezTo>
                <a:cubicBezTo>
                  <a:pt x="50952" y="3944"/>
                  <a:pt x="50971" y="3977"/>
                  <a:pt x="50925" y="3973"/>
                </a:cubicBezTo>
                <a:cubicBezTo>
                  <a:pt x="50910" y="3971"/>
                  <a:pt x="50888" y="3951"/>
                  <a:pt x="50895" y="3951"/>
                </a:cubicBezTo>
                <a:cubicBezTo>
                  <a:pt x="50871" y="3953"/>
                  <a:pt x="50867" y="3972"/>
                  <a:pt x="50837" y="3973"/>
                </a:cubicBezTo>
                <a:cubicBezTo>
                  <a:pt x="50762" y="3974"/>
                  <a:pt x="50702" y="3953"/>
                  <a:pt x="50632" y="3973"/>
                </a:cubicBezTo>
                <a:cubicBezTo>
                  <a:pt x="50629" y="3912"/>
                  <a:pt x="50680" y="3929"/>
                  <a:pt x="50632" y="3885"/>
                </a:cubicBezTo>
                <a:cubicBezTo>
                  <a:pt x="50580" y="3890"/>
                  <a:pt x="50565" y="3923"/>
                  <a:pt x="50573" y="3973"/>
                </a:cubicBezTo>
                <a:cubicBezTo>
                  <a:pt x="50528" y="3939"/>
                  <a:pt x="50461" y="3977"/>
                  <a:pt x="50398" y="3973"/>
                </a:cubicBezTo>
                <a:cubicBezTo>
                  <a:pt x="50401" y="3974"/>
                  <a:pt x="50384" y="3953"/>
                  <a:pt x="50369" y="3951"/>
                </a:cubicBezTo>
                <a:cubicBezTo>
                  <a:pt x="50342" y="3948"/>
                  <a:pt x="50137" y="3975"/>
                  <a:pt x="50104" y="3951"/>
                </a:cubicBezTo>
                <a:cubicBezTo>
                  <a:pt x="50061" y="3918"/>
                  <a:pt x="50102" y="3963"/>
                  <a:pt x="49987" y="3951"/>
                </a:cubicBezTo>
                <a:cubicBezTo>
                  <a:pt x="49938" y="3945"/>
                  <a:pt x="49910" y="3939"/>
                  <a:pt x="49899" y="3907"/>
                </a:cubicBezTo>
                <a:cubicBezTo>
                  <a:pt x="49867" y="3912"/>
                  <a:pt x="49879" y="3951"/>
                  <a:pt x="49840" y="3951"/>
                </a:cubicBezTo>
                <a:cubicBezTo>
                  <a:pt x="49660" y="3948"/>
                  <a:pt x="49487" y="3920"/>
                  <a:pt x="49400" y="3907"/>
                </a:cubicBezTo>
                <a:cubicBezTo>
                  <a:pt x="49373" y="3908"/>
                  <a:pt x="49378" y="3933"/>
                  <a:pt x="49371" y="3951"/>
                </a:cubicBezTo>
                <a:cubicBezTo>
                  <a:pt x="49213" y="3909"/>
                  <a:pt x="49031" y="3936"/>
                  <a:pt x="48873" y="3929"/>
                </a:cubicBezTo>
                <a:cubicBezTo>
                  <a:pt x="48828" y="3927"/>
                  <a:pt x="48821" y="3907"/>
                  <a:pt x="48784" y="3907"/>
                </a:cubicBezTo>
                <a:cubicBezTo>
                  <a:pt x="48813" y="3907"/>
                  <a:pt x="48564" y="3968"/>
                  <a:pt x="48522" y="3929"/>
                </a:cubicBezTo>
                <a:cubicBezTo>
                  <a:pt x="48488" y="3899"/>
                  <a:pt x="48514" y="3932"/>
                  <a:pt x="48404" y="3929"/>
                </a:cubicBezTo>
                <a:cubicBezTo>
                  <a:pt x="48357" y="3927"/>
                  <a:pt x="48355" y="3912"/>
                  <a:pt x="48316" y="3907"/>
                </a:cubicBezTo>
                <a:cubicBezTo>
                  <a:pt x="48273" y="3900"/>
                  <a:pt x="48272" y="3929"/>
                  <a:pt x="48258" y="3929"/>
                </a:cubicBezTo>
                <a:cubicBezTo>
                  <a:pt x="48227" y="3929"/>
                  <a:pt x="48211" y="3885"/>
                  <a:pt x="48199" y="3885"/>
                </a:cubicBezTo>
                <a:cubicBezTo>
                  <a:pt x="48194" y="3884"/>
                  <a:pt x="48106" y="3929"/>
                  <a:pt x="48082" y="3907"/>
                </a:cubicBezTo>
                <a:cubicBezTo>
                  <a:pt x="48051" y="3878"/>
                  <a:pt x="48070" y="3911"/>
                  <a:pt x="48023" y="3907"/>
                </a:cubicBezTo>
                <a:cubicBezTo>
                  <a:pt x="47960" y="3900"/>
                  <a:pt x="48008" y="3896"/>
                  <a:pt x="47906" y="3907"/>
                </a:cubicBezTo>
                <a:cubicBezTo>
                  <a:pt x="47897" y="3908"/>
                  <a:pt x="47746" y="3921"/>
                  <a:pt x="47731" y="3907"/>
                </a:cubicBezTo>
                <a:cubicBezTo>
                  <a:pt x="47692" y="3872"/>
                  <a:pt x="47685" y="3932"/>
                  <a:pt x="47555" y="3907"/>
                </a:cubicBezTo>
                <a:cubicBezTo>
                  <a:pt x="47539" y="3904"/>
                  <a:pt x="47521" y="3884"/>
                  <a:pt x="47525" y="3885"/>
                </a:cubicBezTo>
                <a:cubicBezTo>
                  <a:pt x="47501" y="3884"/>
                  <a:pt x="47496" y="3909"/>
                  <a:pt x="47467" y="3907"/>
                </a:cubicBezTo>
                <a:cubicBezTo>
                  <a:pt x="47447" y="3905"/>
                  <a:pt x="47437" y="3885"/>
                  <a:pt x="47438" y="3885"/>
                </a:cubicBezTo>
                <a:cubicBezTo>
                  <a:pt x="47386" y="3884"/>
                  <a:pt x="47374" y="3905"/>
                  <a:pt x="47319" y="3907"/>
                </a:cubicBezTo>
                <a:cubicBezTo>
                  <a:pt x="47328" y="3906"/>
                  <a:pt x="47304" y="3872"/>
                  <a:pt x="47291" y="3885"/>
                </a:cubicBezTo>
                <a:cubicBezTo>
                  <a:pt x="47259" y="3914"/>
                  <a:pt x="47281" y="3884"/>
                  <a:pt x="47261" y="3885"/>
                </a:cubicBezTo>
                <a:cubicBezTo>
                  <a:pt x="47190" y="3888"/>
                  <a:pt x="47192" y="3921"/>
                  <a:pt x="47144" y="3885"/>
                </a:cubicBezTo>
                <a:cubicBezTo>
                  <a:pt x="47121" y="3867"/>
                  <a:pt x="46965" y="3909"/>
                  <a:pt x="46939" y="3885"/>
                </a:cubicBezTo>
                <a:cubicBezTo>
                  <a:pt x="46918" y="3866"/>
                  <a:pt x="46906" y="3878"/>
                  <a:pt x="46851" y="3885"/>
                </a:cubicBezTo>
                <a:cubicBezTo>
                  <a:pt x="46799" y="3891"/>
                  <a:pt x="46711" y="3897"/>
                  <a:pt x="46646" y="3885"/>
                </a:cubicBezTo>
                <a:cubicBezTo>
                  <a:pt x="46578" y="3872"/>
                  <a:pt x="46632" y="3881"/>
                  <a:pt x="46529" y="3885"/>
                </a:cubicBezTo>
                <a:cubicBezTo>
                  <a:pt x="46512" y="3885"/>
                  <a:pt x="46486" y="3888"/>
                  <a:pt x="46470" y="3885"/>
                </a:cubicBezTo>
                <a:cubicBezTo>
                  <a:pt x="46403" y="3872"/>
                  <a:pt x="46455" y="3876"/>
                  <a:pt x="46353" y="3885"/>
                </a:cubicBezTo>
                <a:cubicBezTo>
                  <a:pt x="46290" y="3890"/>
                  <a:pt x="46162" y="3890"/>
                  <a:pt x="46060" y="3885"/>
                </a:cubicBezTo>
                <a:cubicBezTo>
                  <a:pt x="46012" y="3882"/>
                  <a:pt x="46009" y="3867"/>
                  <a:pt x="45971" y="3863"/>
                </a:cubicBezTo>
                <a:cubicBezTo>
                  <a:pt x="45980" y="3864"/>
                  <a:pt x="45959" y="3888"/>
                  <a:pt x="45942" y="3885"/>
                </a:cubicBezTo>
                <a:cubicBezTo>
                  <a:pt x="45938" y="3884"/>
                  <a:pt x="45937" y="3864"/>
                  <a:pt x="45913" y="3863"/>
                </a:cubicBezTo>
                <a:cubicBezTo>
                  <a:pt x="45722" y="3855"/>
                  <a:pt x="45487" y="3899"/>
                  <a:pt x="45297" y="3863"/>
                </a:cubicBezTo>
                <a:cubicBezTo>
                  <a:pt x="45231" y="3850"/>
                  <a:pt x="45283" y="3855"/>
                  <a:pt x="45180" y="3863"/>
                </a:cubicBezTo>
                <a:cubicBezTo>
                  <a:pt x="45115" y="3868"/>
                  <a:pt x="45060" y="3847"/>
                  <a:pt x="45004" y="3840"/>
                </a:cubicBezTo>
                <a:cubicBezTo>
                  <a:pt x="44969" y="3837"/>
                  <a:pt x="44988" y="3861"/>
                  <a:pt x="44975" y="3863"/>
                </a:cubicBezTo>
                <a:cubicBezTo>
                  <a:pt x="44948" y="3867"/>
                  <a:pt x="44948" y="3840"/>
                  <a:pt x="44945" y="3840"/>
                </a:cubicBezTo>
                <a:cubicBezTo>
                  <a:pt x="44926" y="3843"/>
                  <a:pt x="44787" y="3898"/>
                  <a:pt x="44740" y="3863"/>
                </a:cubicBezTo>
                <a:cubicBezTo>
                  <a:pt x="44706" y="3837"/>
                  <a:pt x="44730" y="3866"/>
                  <a:pt x="44682" y="3863"/>
                </a:cubicBezTo>
                <a:cubicBezTo>
                  <a:pt x="44635" y="3860"/>
                  <a:pt x="44632" y="3845"/>
                  <a:pt x="44594" y="3840"/>
                </a:cubicBezTo>
                <a:cubicBezTo>
                  <a:pt x="44411" y="3824"/>
                  <a:pt x="44175" y="3849"/>
                  <a:pt x="43979" y="3840"/>
                </a:cubicBezTo>
                <a:cubicBezTo>
                  <a:pt x="43970" y="3840"/>
                  <a:pt x="43924" y="3845"/>
                  <a:pt x="43920" y="3840"/>
                </a:cubicBezTo>
                <a:cubicBezTo>
                  <a:pt x="43883" y="3807"/>
                  <a:pt x="43871" y="3843"/>
                  <a:pt x="43774" y="3840"/>
                </a:cubicBezTo>
                <a:cubicBezTo>
                  <a:pt x="43713" y="3839"/>
                  <a:pt x="43696" y="3819"/>
                  <a:pt x="43656" y="3818"/>
                </a:cubicBezTo>
                <a:cubicBezTo>
                  <a:pt x="43604" y="3818"/>
                  <a:pt x="43569" y="3838"/>
                  <a:pt x="43509" y="3840"/>
                </a:cubicBezTo>
                <a:cubicBezTo>
                  <a:pt x="43518" y="3840"/>
                  <a:pt x="43494" y="3806"/>
                  <a:pt x="43480" y="3818"/>
                </a:cubicBezTo>
                <a:cubicBezTo>
                  <a:pt x="43441" y="3857"/>
                  <a:pt x="43441" y="3818"/>
                  <a:pt x="43392" y="3818"/>
                </a:cubicBezTo>
                <a:cubicBezTo>
                  <a:pt x="43340" y="3819"/>
                  <a:pt x="43331" y="3842"/>
                  <a:pt x="43275" y="3840"/>
                </a:cubicBezTo>
                <a:cubicBezTo>
                  <a:pt x="43227" y="3840"/>
                  <a:pt x="43225" y="3822"/>
                  <a:pt x="43188" y="3818"/>
                </a:cubicBezTo>
                <a:cubicBezTo>
                  <a:pt x="43148" y="3815"/>
                  <a:pt x="43138" y="3841"/>
                  <a:pt x="43129" y="3840"/>
                </a:cubicBezTo>
                <a:cubicBezTo>
                  <a:pt x="43107" y="3840"/>
                  <a:pt x="43076" y="3822"/>
                  <a:pt x="43040" y="3818"/>
                </a:cubicBezTo>
                <a:cubicBezTo>
                  <a:pt x="42833" y="3798"/>
                  <a:pt x="42511" y="3818"/>
                  <a:pt x="42249" y="3818"/>
                </a:cubicBezTo>
                <a:cubicBezTo>
                  <a:pt x="41943" y="3818"/>
                  <a:pt x="41663" y="3807"/>
                  <a:pt x="41370" y="3818"/>
                </a:cubicBezTo>
                <a:cubicBezTo>
                  <a:pt x="41352" y="3819"/>
                  <a:pt x="41329" y="3815"/>
                  <a:pt x="41312" y="3818"/>
                </a:cubicBezTo>
                <a:cubicBezTo>
                  <a:pt x="41255" y="3830"/>
                  <a:pt x="41281" y="3825"/>
                  <a:pt x="41164" y="3818"/>
                </a:cubicBezTo>
                <a:cubicBezTo>
                  <a:pt x="41044" y="3812"/>
                  <a:pt x="40962" y="3839"/>
                  <a:pt x="40872" y="3840"/>
                </a:cubicBezTo>
                <a:cubicBezTo>
                  <a:pt x="40808" y="3843"/>
                  <a:pt x="40795" y="3819"/>
                  <a:pt x="40754" y="3818"/>
                </a:cubicBezTo>
                <a:cubicBezTo>
                  <a:pt x="40765" y="3819"/>
                  <a:pt x="40596" y="3876"/>
                  <a:pt x="40549" y="3840"/>
                </a:cubicBezTo>
                <a:cubicBezTo>
                  <a:pt x="40524" y="3822"/>
                  <a:pt x="40521" y="3837"/>
                  <a:pt x="40461" y="3840"/>
                </a:cubicBezTo>
                <a:cubicBezTo>
                  <a:pt x="39664" y="3894"/>
                  <a:pt x="38736" y="3789"/>
                  <a:pt x="37970" y="3840"/>
                </a:cubicBezTo>
                <a:cubicBezTo>
                  <a:pt x="37913" y="3845"/>
                  <a:pt x="37888" y="3884"/>
                  <a:pt x="37795" y="3863"/>
                </a:cubicBezTo>
                <a:cubicBezTo>
                  <a:pt x="37783" y="3860"/>
                  <a:pt x="37758" y="3840"/>
                  <a:pt x="37765" y="3840"/>
                </a:cubicBezTo>
                <a:cubicBezTo>
                  <a:pt x="37716" y="3838"/>
                  <a:pt x="37715" y="3861"/>
                  <a:pt x="37677" y="3863"/>
                </a:cubicBezTo>
                <a:cubicBezTo>
                  <a:pt x="37630" y="3864"/>
                  <a:pt x="37626" y="3839"/>
                  <a:pt x="37589" y="3840"/>
                </a:cubicBezTo>
                <a:cubicBezTo>
                  <a:pt x="37567" y="3842"/>
                  <a:pt x="37557" y="3860"/>
                  <a:pt x="37530" y="3863"/>
                </a:cubicBezTo>
                <a:cubicBezTo>
                  <a:pt x="37429" y="3875"/>
                  <a:pt x="37302" y="3872"/>
                  <a:pt x="37208" y="3863"/>
                </a:cubicBezTo>
                <a:cubicBezTo>
                  <a:pt x="37166" y="3858"/>
                  <a:pt x="37154" y="3840"/>
                  <a:pt x="37120" y="3840"/>
                </a:cubicBezTo>
                <a:cubicBezTo>
                  <a:pt x="37071" y="3840"/>
                  <a:pt x="37070" y="3860"/>
                  <a:pt x="37033" y="3863"/>
                </a:cubicBezTo>
                <a:cubicBezTo>
                  <a:pt x="36840" y="3881"/>
                  <a:pt x="36603" y="3863"/>
                  <a:pt x="36388" y="3863"/>
                </a:cubicBezTo>
                <a:cubicBezTo>
                  <a:pt x="36171" y="3863"/>
                  <a:pt x="35964" y="3872"/>
                  <a:pt x="35772" y="3863"/>
                </a:cubicBezTo>
                <a:cubicBezTo>
                  <a:pt x="35763" y="3863"/>
                  <a:pt x="35718" y="3867"/>
                  <a:pt x="35713" y="3863"/>
                </a:cubicBezTo>
                <a:cubicBezTo>
                  <a:pt x="35711" y="3861"/>
                  <a:pt x="35671" y="3825"/>
                  <a:pt x="35654" y="3840"/>
                </a:cubicBezTo>
                <a:cubicBezTo>
                  <a:pt x="35613" y="3879"/>
                  <a:pt x="35616" y="3837"/>
                  <a:pt x="35567" y="3840"/>
                </a:cubicBezTo>
                <a:cubicBezTo>
                  <a:pt x="35544" y="3842"/>
                  <a:pt x="35536" y="3860"/>
                  <a:pt x="35508" y="3863"/>
                </a:cubicBezTo>
                <a:cubicBezTo>
                  <a:pt x="35482" y="3866"/>
                  <a:pt x="35126" y="3888"/>
                  <a:pt x="35098" y="3863"/>
                </a:cubicBezTo>
                <a:cubicBezTo>
                  <a:pt x="35065" y="3833"/>
                  <a:pt x="35090" y="3866"/>
                  <a:pt x="34981" y="3863"/>
                </a:cubicBezTo>
                <a:cubicBezTo>
                  <a:pt x="34982" y="3863"/>
                  <a:pt x="34689" y="3795"/>
                  <a:pt x="34629" y="3840"/>
                </a:cubicBezTo>
                <a:cubicBezTo>
                  <a:pt x="34605" y="3858"/>
                  <a:pt x="34599" y="3846"/>
                  <a:pt x="34540" y="3840"/>
                </a:cubicBezTo>
                <a:cubicBezTo>
                  <a:pt x="34503" y="3837"/>
                  <a:pt x="34462" y="3843"/>
                  <a:pt x="34424" y="3840"/>
                </a:cubicBezTo>
                <a:cubicBezTo>
                  <a:pt x="34426" y="3780"/>
                  <a:pt x="34375" y="3797"/>
                  <a:pt x="34424" y="3753"/>
                </a:cubicBezTo>
                <a:cubicBezTo>
                  <a:pt x="34325" y="3729"/>
                  <a:pt x="34378" y="3821"/>
                  <a:pt x="34365" y="3863"/>
                </a:cubicBezTo>
                <a:cubicBezTo>
                  <a:pt x="34233" y="3830"/>
                  <a:pt x="34090" y="3832"/>
                  <a:pt x="33954" y="3840"/>
                </a:cubicBezTo>
                <a:cubicBezTo>
                  <a:pt x="33936" y="3842"/>
                  <a:pt x="33914" y="3837"/>
                  <a:pt x="33896" y="3840"/>
                </a:cubicBezTo>
                <a:cubicBezTo>
                  <a:pt x="33829" y="3854"/>
                  <a:pt x="33881" y="3848"/>
                  <a:pt x="33779" y="3840"/>
                </a:cubicBezTo>
                <a:cubicBezTo>
                  <a:pt x="33285" y="3807"/>
                  <a:pt x="32748" y="3840"/>
                  <a:pt x="32225" y="3840"/>
                </a:cubicBezTo>
                <a:cubicBezTo>
                  <a:pt x="31710" y="3840"/>
                  <a:pt x="31186" y="3863"/>
                  <a:pt x="30701" y="3840"/>
                </a:cubicBezTo>
                <a:cubicBezTo>
                  <a:pt x="30693" y="3840"/>
                  <a:pt x="30647" y="3845"/>
                  <a:pt x="30643" y="3840"/>
                </a:cubicBezTo>
                <a:cubicBezTo>
                  <a:pt x="30605" y="3807"/>
                  <a:pt x="30602" y="3836"/>
                  <a:pt x="30555" y="3840"/>
                </a:cubicBezTo>
                <a:cubicBezTo>
                  <a:pt x="30263" y="3867"/>
                  <a:pt x="29904" y="3851"/>
                  <a:pt x="29616" y="3840"/>
                </a:cubicBezTo>
                <a:cubicBezTo>
                  <a:pt x="29569" y="3839"/>
                  <a:pt x="29567" y="3822"/>
                  <a:pt x="29529" y="3818"/>
                </a:cubicBezTo>
                <a:cubicBezTo>
                  <a:pt x="29115" y="3782"/>
                  <a:pt x="28650" y="3818"/>
                  <a:pt x="28210" y="3818"/>
                </a:cubicBezTo>
                <a:cubicBezTo>
                  <a:pt x="27764" y="3818"/>
                  <a:pt x="27314" y="3807"/>
                  <a:pt x="26891" y="3818"/>
                </a:cubicBezTo>
                <a:cubicBezTo>
                  <a:pt x="26883" y="3819"/>
                  <a:pt x="26837" y="3815"/>
                  <a:pt x="26833" y="3818"/>
                </a:cubicBezTo>
                <a:cubicBezTo>
                  <a:pt x="26830" y="3821"/>
                  <a:pt x="26790" y="3856"/>
                  <a:pt x="26774" y="3840"/>
                </a:cubicBezTo>
                <a:cubicBezTo>
                  <a:pt x="26731" y="3802"/>
                  <a:pt x="26707" y="3888"/>
                  <a:pt x="26656" y="3840"/>
                </a:cubicBezTo>
                <a:cubicBezTo>
                  <a:pt x="26625" y="3812"/>
                  <a:pt x="26644" y="3845"/>
                  <a:pt x="26598" y="3840"/>
                </a:cubicBezTo>
                <a:cubicBezTo>
                  <a:pt x="26583" y="3839"/>
                  <a:pt x="26559" y="3819"/>
                  <a:pt x="26569" y="3818"/>
                </a:cubicBezTo>
                <a:cubicBezTo>
                  <a:pt x="26538" y="3821"/>
                  <a:pt x="26506" y="3851"/>
                  <a:pt x="26451" y="3840"/>
                </a:cubicBezTo>
                <a:cubicBezTo>
                  <a:pt x="26384" y="3828"/>
                  <a:pt x="26437" y="3834"/>
                  <a:pt x="26334" y="3840"/>
                </a:cubicBezTo>
                <a:cubicBezTo>
                  <a:pt x="25856" y="3873"/>
                  <a:pt x="25353" y="3834"/>
                  <a:pt x="24897" y="3840"/>
                </a:cubicBezTo>
                <a:cubicBezTo>
                  <a:pt x="24850" y="3842"/>
                  <a:pt x="24848" y="3859"/>
                  <a:pt x="24810" y="3863"/>
                </a:cubicBezTo>
                <a:cubicBezTo>
                  <a:pt x="24690" y="3874"/>
                  <a:pt x="24604" y="3833"/>
                  <a:pt x="24487" y="3840"/>
                </a:cubicBezTo>
                <a:cubicBezTo>
                  <a:pt x="24489" y="3803"/>
                  <a:pt x="24466" y="3783"/>
                  <a:pt x="24429" y="3774"/>
                </a:cubicBezTo>
                <a:cubicBezTo>
                  <a:pt x="24375" y="3778"/>
                  <a:pt x="24410" y="3849"/>
                  <a:pt x="24371" y="3863"/>
                </a:cubicBezTo>
                <a:cubicBezTo>
                  <a:pt x="24323" y="3872"/>
                  <a:pt x="24320" y="3839"/>
                  <a:pt x="24283" y="3840"/>
                </a:cubicBezTo>
                <a:cubicBezTo>
                  <a:pt x="24277" y="3841"/>
                  <a:pt x="24189" y="3884"/>
                  <a:pt x="24165" y="3863"/>
                </a:cubicBezTo>
                <a:cubicBezTo>
                  <a:pt x="24163" y="3861"/>
                  <a:pt x="24167" y="3841"/>
                  <a:pt x="24165" y="3840"/>
                </a:cubicBezTo>
                <a:cubicBezTo>
                  <a:pt x="24121" y="3836"/>
                  <a:pt x="24122" y="3862"/>
                  <a:pt x="24106" y="3863"/>
                </a:cubicBezTo>
                <a:cubicBezTo>
                  <a:pt x="24085" y="3864"/>
                  <a:pt x="24076" y="3842"/>
                  <a:pt x="24047" y="3840"/>
                </a:cubicBezTo>
                <a:cubicBezTo>
                  <a:pt x="23953" y="3838"/>
                  <a:pt x="23826" y="3822"/>
                  <a:pt x="23725" y="3840"/>
                </a:cubicBezTo>
                <a:cubicBezTo>
                  <a:pt x="23711" y="3843"/>
                  <a:pt x="23691" y="3863"/>
                  <a:pt x="23697" y="3863"/>
                </a:cubicBezTo>
                <a:cubicBezTo>
                  <a:pt x="23691" y="3863"/>
                  <a:pt x="23602" y="3819"/>
                  <a:pt x="23579" y="3840"/>
                </a:cubicBezTo>
                <a:cubicBezTo>
                  <a:pt x="23557" y="3861"/>
                  <a:pt x="23548" y="3845"/>
                  <a:pt x="23491" y="3840"/>
                </a:cubicBezTo>
                <a:cubicBezTo>
                  <a:pt x="23177" y="3819"/>
                  <a:pt x="22838" y="3861"/>
                  <a:pt x="22524" y="3840"/>
                </a:cubicBezTo>
                <a:cubicBezTo>
                  <a:pt x="22480" y="3837"/>
                  <a:pt x="22471" y="3818"/>
                  <a:pt x="22436" y="3818"/>
                </a:cubicBezTo>
                <a:cubicBezTo>
                  <a:pt x="22414" y="3818"/>
                  <a:pt x="22404" y="3839"/>
                  <a:pt x="22377" y="3840"/>
                </a:cubicBezTo>
                <a:cubicBezTo>
                  <a:pt x="22141" y="3860"/>
                  <a:pt x="21856" y="3840"/>
                  <a:pt x="21586" y="3840"/>
                </a:cubicBezTo>
                <a:cubicBezTo>
                  <a:pt x="21316" y="3840"/>
                  <a:pt x="21035" y="3857"/>
                  <a:pt x="20794" y="3840"/>
                </a:cubicBezTo>
                <a:cubicBezTo>
                  <a:pt x="20749" y="3837"/>
                  <a:pt x="20743" y="3819"/>
                  <a:pt x="20707" y="3818"/>
                </a:cubicBezTo>
                <a:cubicBezTo>
                  <a:pt x="20645" y="3818"/>
                  <a:pt x="20544" y="3855"/>
                  <a:pt x="20414" y="3840"/>
                </a:cubicBezTo>
                <a:cubicBezTo>
                  <a:pt x="20268" y="3825"/>
                  <a:pt x="19935" y="3834"/>
                  <a:pt x="19709" y="3818"/>
                </a:cubicBezTo>
                <a:cubicBezTo>
                  <a:pt x="19665" y="3816"/>
                  <a:pt x="19657" y="3797"/>
                  <a:pt x="19622" y="3797"/>
                </a:cubicBezTo>
                <a:cubicBezTo>
                  <a:pt x="19600" y="3797"/>
                  <a:pt x="19590" y="3816"/>
                  <a:pt x="19563" y="3818"/>
                </a:cubicBezTo>
                <a:cubicBezTo>
                  <a:pt x="19395" y="3834"/>
                  <a:pt x="19166" y="3821"/>
                  <a:pt x="19036" y="3797"/>
                </a:cubicBezTo>
                <a:cubicBezTo>
                  <a:pt x="19014" y="3792"/>
                  <a:pt x="18933" y="3808"/>
                  <a:pt x="18919" y="3797"/>
                </a:cubicBezTo>
                <a:cubicBezTo>
                  <a:pt x="18886" y="3772"/>
                  <a:pt x="18908" y="3798"/>
                  <a:pt x="18861" y="3797"/>
                </a:cubicBezTo>
                <a:cubicBezTo>
                  <a:pt x="18852" y="3797"/>
                  <a:pt x="18806" y="3801"/>
                  <a:pt x="18801" y="3797"/>
                </a:cubicBezTo>
                <a:cubicBezTo>
                  <a:pt x="18800" y="3795"/>
                  <a:pt x="18802" y="3774"/>
                  <a:pt x="18801" y="3774"/>
                </a:cubicBezTo>
                <a:cubicBezTo>
                  <a:pt x="18780" y="3774"/>
                  <a:pt x="18767" y="3796"/>
                  <a:pt x="18772" y="3797"/>
                </a:cubicBezTo>
                <a:cubicBezTo>
                  <a:pt x="18710" y="3789"/>
                  <a:pt x="18695" y="3768"/>
                  <a:pt x="18655" y="3753"/>
                </a:cubicBezTo>
                <a:cubicBezTo>
                  <a:pt x="18601" y="3767"/>
                  <a:pt x="18596" y="3816"/>
                  <a:pt x="18479" y="3797"/>
                </a:cubicBezTo>
                <a:cubicBezTo>
                  <a:pt x="18411" y="3785"/>
                  <a:pt x="18434" y="3789"/>
                  <a:pt x="18332" y="3797"/>
                </a:cubicBezTo>
                <a:cubicBezTo>
                  <a:pt x="18310" y="3798"/>
                  <a:pt x="18266" y="3801"/>
                  <a:pt x="18245" y="3797"/>
                </a:cubicBezTo>
                <a:cubicBezTo>
                  <a:pt x="18236" y="3795"/>
                  <a:pt x="18204" y="3774"/>
                  <a:pt x="18215" y="3774"/>
                </a:cubicBezTo>
                <a:cubicBezTo>
                  <a:pt x="18191" y="3774"/>
                  <a:pt x="18187" y="3798"/>
                  <a:pt x="18157" y="3797"/>
                </a:cubicBezTo>
                <a:cubicBezTo>
                  <a:pt x="18109" y="3795"/>
                  <a:pt x="18107" y="3779"/>
                  <a:pt x="18069" y="3774"/>
                </a:cubicBezTo>
                <a:cubicBezTo>
                  <a:pt x="17953" y="3762"/>
                  <a:pt x="17822" y="3779"/>
                  <a:pt x="17717" y="3774"/>
                </a:cubicBezTo>
                <a:cubicBezTo>
                  <a:pt x="17671" y="3773"/>
                  <a:pt x="17666" y="3753"/>
                  <a:pt x="17629" y="3753"/>
                </a:cubicBezTo>
                <a:cubicBezTo>
                  <a:pt x="17580" y="3752"/>
                  <a:pt x="17531" y="3776"/>
                  <a:pt x="17482" y="3774"/>
                </a:cubicBezTo>
                <a:cubicBezTo>
                  <a:pt x="17434" y="3773"/>
                  <a:pt x="17433" y="3756"/>
                  <a:pt x="17394" y="3753"/>
                </a:cubicBezTo>
                <a:cubicBezTo>
                  <a:pt x="17173" y="3732"/>
                  <a:pt x="16931" y="3768"/>
                  <a:pt x="16691" y="3753"/>
                </a:cubicBezTo>
                <a:cubicBezTo>
                  <a:pt x="16646" y="3750"/>
                  <a:pt x="16640" y="3732"/>
                  <a:pt x="16604" y="3731"/>
                </a:cubicBezTo>
                <a:cubicBezTo>
                  <a:pt x="16529" y="3728"/>
                  <a:pt x="16539" y="3771"/>
                  <a:pt x="16486" y="3731"/>
                </a:cubicBezTo>
                <a:cubicBezTo>
                  <a:pt x="16466" y="3716"/>
                  <a:pt x="16240" y="3734"/>
                  <a:pt x="16164" y="3731"/>
                </a:cubicBezTo>
                <a:cubicBezTo>
                  <a:pt x="16117" y="3728"/>
                  <a:pt x="16113" y="3711"/>
                  <a:pt x="16076" y="3708"/>
                </a:cubicBezTo>
                <a:cubicBezTo>
                  <a:pt x="15962" y="3702"/>
                  <a:pt x="15846" y="3719"/>
                  <a:pt x="15724" y="3708"/>
                </a:cubicBezTo>
                <a:cubicBezTo>
                  <a:pt x="15679" y="3705"/>
                  <a:pt x="15672" y="3689"/>
                  <a:pt x="15636" y="3687"/>
                </a:cubicBezTo>
                <a:cubicBezTo>
                  <a:pt x="15362" y="3674"/>
                  <a:pt x="15083" y="3678"/>
                  <a:pt x="14815" y="3665"/>
                </a:cubicBezTo>
                <a:cubicBezTo>
                  <a:pt x="14769" y="3662"/>
                  <a:pt x="14765" y="3645"/>
                  <a:pt x="14727" y="3642"/>
                </a:cubicBezTo>
                <a:cubicBezTo>
                  <a:pt x="14569" y="3634"/>
                  <a:pt x="14439" y="3655"/>
                  <a:pt x="14288" y="3621"/>
                </a:cubicBezTo>
                <a:cubicBezTo>
                  <a:pt x="14231" y="3608"/>
                  <a:pt x="14267" y="3611"/>
                  <a:pt x="14171" y="3621"/>
                </a:cubicBezTo>
                <a:cubicBezTo>
                  <a:pt x="14090" y="3629"/>
                  <a:pt x="13985" y="3624"/>
                  <a:pt x="13907" y="3621"/>
                </a:cubicBezTo>
                <a:cubicBezTo>
                  <a:pt x="13843" y="3617"/>
                  <a:pt x="13847" y="3582"/>
                  <a:pt x="13760" y="3599"/>
                </a:cubicBezTo>
                <a:cubicBezTo>
                  <a:pt x="13705" y="3609"/>
                  <a:pt x="13730" y="3607"/>
                  <a:pt x="13613" y="3599"/>
                </a:cubicBezTo>
                <a:cubicBezTo>
                  <a:pt x="13566" y="3596"/>
                  <a:pt x="13516" y="3604"/>
                  <a:pt x="13467" y="3599"/>
                </a:cubicBezTo>
                <a:cubicBezTo>
                  <a:pt x="13422" y="3595"/>
                  <a:pt x="13415" y="3578"/>
                  <a:pt x="13379" y="3577"/>
                </a:cubicBezTo>
                <a:cubicBezTo>
                  <a:pt x="13049" y="3559"/>
                  <a:pt x="12709" y="3568"/>
                  <a:pt x="12383" y="3555"/>
                </a:cubicBezTo>
                <a:cubicBezTo>
                  <a:pt x="12335" y="3553"/>
                  <a:pt x="12333" y="3536"/>
                  <a:pt x="12294" y="3533"/>
                </a:cubicBezTo>
                <a:cubicBezTo>
                  <a:pt x="12112" y="3516"/>
                  <a:pt x="11936" y="3544"/>
                  <a:pt x="11767" y="3533"/>
                </a:cubicBezTo>
                <a:cubicBezTo>
                  <a:pt x="11721" y="3530"/>
                  <a:pt x="11716" y="3512"/>
                  <a:pt x="11679" y="3511"/>
                </a:cubicBezTo>
                <a:cubicBezTo>
                  <a:pt x="11591" y="3506"/>
                  <a:pt x="11501" y="3517"/>
                  <a:pt x="11415" y="3511"/>
                </a:cubicBezTo>
                <a:cubicBezTo>
                  <a:pt x="11369" y="3508"/>
                  <a:pt x="11364" y="3491"/>
                  <a:pt x="11328" y="3488"/>
                </a:cubicBezTo>
                <a:cubicBezTo>
                  <a:pt x="10985" y="3462"/>
                  <a:pt x="10660" y="3472"/>
                  <a:pt x="10331" y="3445"/>
                </a:cubicBezTo>
                <a:cubicBezTo>
                  <a:pt x="10307" y="3457"/>
                  <a:pt x="10283" y="3467"/>
                  <a:pt x="10243" y="3467"/>
                </a:cubicBezTo>
                <a:cubicBezTo>
                  <a:pt x="10243" y="3488"/>
                  <a:pt x="10243" y="3511"/>
                  <a:pt x="10243" y="3533"/>
                </a:cubicBezTo>
                <a:cubicBezTo>
                  <a:pt x="10296" y="3604"/>
                  <a:pt x="10417" y="3580"/>
                  <a:pt x="10507" y="3599"/>
                </a:cubicBezTo>
                <a:cubicBezTo>
                  <a:pt x="10521" y="3601"/>
                  <a:pt x="10556" y="3641"/>
                  <a:pt x="10565" y="3642"/>
                </a:cubicBezTo>
                <a:cubicBezTo>
                  <a:pt x="10649" y="3657"/>
                  <a:pt x="10795" y="3651"/>
                  <a:pt x="10888" y="3665"/>
                </a:cubicBezTo>
                <a:cubicBezTo>
                  <a:pt x="10931" y="3671"/>
                  <a:pt x="10941" y="3684"/>
                  <a:pt x="10976" y="3687"/>
                </a:cubicBezTo>
                <a:cubicBezTo>
                  <a:pt x="11039" y="3692"/>
                  <a:pt x="11052" y="3664"/>
                  <a:pt x="11093" y="3665"/>
                </a:cubicBezTo>
                <a:cubicBezTo>
                  <a:pt x="11141" y="3666"/>
                  <a:pt x="11143" y="3681"/>
                  <a:pt x="11181" y="3687"/>
                </a:cubicBezTo>
                <a:cubicBezTo>
                  <a:pt x="11248" y="3695"/>
                  <a:pt x="11263" y="3682"/>
                  <a:pt x="11298" y="3708"/>
                </a:cubicBezTo>
                <a:cubicBezTo>
                  <a:pt x="11335" y="3737"/>
                  <a:pt x="11665" y="3702"/>
                  <a:pt x="11767" y="3708"/>
                </a:cubicBezTo>
                <a:cubicBezTo>
                  <a:pt x="11813" y="3711"/>
                  <a:pt x="11818" y="3729"/>
                  <a:pt x="11854" y="3731"/>
                </a:cubicBezTo>
                <a:cubicBezTo>
                  <a:pt x="11959" y="3735"/>
                  <a:pt x="12074" y="3721"/>
                  <a:pt x="12178" y="3731"/>
                </a:cubicBezTo>
                <a:cubicBezTo>
                  <a:pt x="12194" y="3732"/>
                  <a:pt x="12297" y="3778"/>
                  <a:pt x="12324" y="3753"/>
                </a:cubicBezTo>
                <a:cubicBezTo>
                  <a:pt x="12345" y="3733"/>
                  <a:pt x="12356" y="3747"/>
                  <a:pt x="12412" y="3753"/>
                </a:cubicBezTo>
                <a:cubicBezTo>
                  <a:pt x="12500" y="3761"/>
                  <a:pt x="12637" y="3746"/>
                  <a:pt x="12763" y="3753"/>
                </a:cubicBezTo>
                <a:cubicBezTo>
                  <a:pt x="12824" y="3756"/>
                  <a:pt x="12863" y="3764"/>
                  <a:pt x="12969" y="3774"/>
                </a:cubicBezTo>
                <a:cubicBezTo>
                  <a:pt x="12977" y="3776"/>
                  <a:pt x="13022" y="3770"/>
                  <a:pt x="13027" y="3774"/>
                </a:cubicBezTo>
                <a:cubicBezTo>
                  <a:pt x="13084" y="3827"/>
                  <a:pt x="13079" y="3747"/>
                  <a:pt x="13144" y="3797"/>
                </a:cubicBezTo>
                <a:cubicBezTo>
                  <a:pt x="13176" y="3821"/>
                  <a:pt x="13489" y="3792"/>
                  <a:pt x="13585" y="3797"/>
                </a:cubicBezTo>
                <a:cubicBezTo>
                  <a:pt x="13631" y="3799"/>
                  <a:pt x="13635" y="3818"/>
                  <a:pt x="13672" y="3818"/>
                </a:cubicBezTo>
                <a:cubicBezTo>
                  <a:pt x="13721" y="3821"/>
                  <a:pt x="13722" y="3797"/>
                  <a:pt x="13760" y="3797"/>
                </a:cubicBezTo>
                <a:cubicBezTo>
                  <a:pt x="13808" y="3797"/>
                  <a:pt x="13811" y="3813"/>
                  <a:pt x="13848" y="3818"/>
                </a:cubicBezTo>
                <a:cubicBezTo>
                  <a:pt x="13895" y="3825"/>
                  <a:pt x="13947" y="3814"/>
                  <a:pt x="13995" y="3818"/>
                </a:cubicBezTo>
                <a:cubicBezTo>
                  <a:pt x="14055" y="3825"/>
                  <a:pt x="14057" y="3857"/>
                  <a:pt x="14141" y="3840"/>
                </a:cubicBezTo>
                <a:cubicBezTo>
                  <a:pt x="14206" y="3828"/>
                  <a:pt x="14157" y="3830"/>
                  <a:pt x="14259" y="3840"/>
                </a:cubicBezTo>
                <a:cubicBezTo>
                  <a:pt x="14343" y="3849"/>
                  <a:pt x="14439" y="3837"/>
                  <a:pt x="14522" y="3840"/>
                </a:cubicBezTo>
                <a:cubicBezTo>
                  <a:pt x="14569" y="3843"/>
                  <a:pt x="14572" y="3860"/>
                  <a:pt x="14610" y="3863"/>
                </a:cubicBezTo>
                <a:cubicBezTo>
                  <a:pt x="14743" y="3875"/>
                  <a:pt x="14893" y="3853"/>
                  <a:pt x="15021" y="3863"/>
                </a:cubicBezTo>
                <a:cubicBezTo>
                  <a:pt x="15066" y="3866"/>
                  <a:pt x="15072" y="3884"/>
                  <a:pt x="15108" y="3885"/>
                </a:cubicBezTo>
                <a:cubicBezTo>
                  <a:pt x="15200" y="3889"/>
                  <a:pt x="15303" y="3866"/>
                  <a:pt x="15401" y="3885"/>
                </a:cubicBezTo>
                <a:cubicBezTo>
                  <a:pt x="15414" y="3887"/>
                  <a:pt x="15438" y="3907"/>
                  <a:pt x="15431" y="3907"/>
                </a:cubicBezTo>
                <a:cubicBezTo>
                  <a:pt x="15455" y="3908"/>
                  <a:pt x="15478" y="3884"/>
                  <a:pt x="15519" y="3885"/>
                </a:cubicBezTo>
                <a:cubicBezTo>
                  <a:pt x="15566" y="3887"/>
                  <a:pt x="15568" y="3903"/>
                  <a:pt x="15607" y="3907"/>
                </a:cubicBezTo>
                <a:cubicBezTo>
                  <a:pt x="15802" y="3924"/>
                  <a:pt x="16001" y="3896"/>
                  <a:pt x="16193" y="3907"/>
                </a:cubicBezTo>
                <a:cubicBezTo>
                  <a:pt x="16252" y="3911"/>
                  <a:pt x="16316" y="3917"/>
                  <a:pt x="16427" y="3929"/>
                </a:cubicBezTo>
                <a:cubicBezTo>
                  <a:pt x="16507" y="3937"/>
                  <a:pt x="16682" y="3943"/>
                  <a:pt x="16837" y="3951"/>
                </a:cubicBezTo>
                <a:cubicBezTo>
                  <a:pt x="16884" y="3953"/>
                  <a:pt x="16888" y="3971"/>
                  <a:pt x="16926" y="3973"/>
                </a:cubicBezTo>
                <a:cubicBezTo>
                  <a:pt x="17031" y="3978"/>
                  <a:pt x="17142" y="3968"/>
                  <a:pt x="17248" y="3973"/>
                </a:cubicBezTo>
                <a:cubicBezTo>
                  <a:pt x="17295" y="3975"/>
                  <a:pt x="17298" y="3992"/>
                  <a:pt x="17336" y="3995"/>
                </a:cubicBezTo>
                <a:cubicBezTo>
                  <a:pt x="17741" y="4032"/>
                  <a:pt x="18170" y="3989"/>
                  <a:pt x="18596" y="4017"/>
                </a:cubicBezTo>
                <a:cubicBezTo>
                  <a:pt x="18641" y="4020"/>
                  <a:pt x="18647" y="4038"/>
                  <a:pt x="18685" y="4039"/>
                </a:cubicBezTo>
                <a:cubicBezTo>
                  <a:pt x="18894" y="4047"/>
                  <a:pt x="19118" y="4032"/>
                  <a:pt x="19329" y="4039"/>
                </a:cubicBezTo>
                <a:cubicBezTo>
                  <a:pt x="19377" y="4040"/>
                  <a:pt x="19378" y="4058"/>
                  <a:pt x="19417" y="4060"/>
                </a:cubicBezTo>
                <a:cubicBezTo>
                  <a:pt x="19671" y="4084"/>
                  <a:pt x="19975" y="4049"/>
                  <a:pt x="20238" y="4060"/>
                </a:cubicBezTo>
                <a:cubicBezTo>
                  <a:pt x="20246" y="4061"/>
                  <a:pt x="20292" y="4056"/>
                  <a:pt x="20296" y="4060"/>
                </a:cubicBezTo>
                <a:cubicBezTo>
                  <a:pt x="20332" y="4095"/>
                  <a:pt x="20344" y="4058"/>
                  <a:pt x="20443" y="4060"/>
                </a:cubicBezTo>
                <a:cubicBezTo>
                  <a:pt x="20490" y="4062"/>
                  <a:pt x="20492" y="4079"/>
                  <a:pt x="20530" y="4083"/>
                </a:cubicBezTo>
                <a:cubicBezTo>
                  <a:pt x="20682" y="4097"/>
                  <a:pt x="20887" y="4044"/>
                  <a:pt x="21059" y="4083"/>
                </a:cubicBezTo>
                <a:cubicBezTo>
                  <a:pt x="21068" y="4085"/>
                  <a:pt x="21098" y="4106"/>
                  <a:pt x="21088" y="4106"/>
                </a:cubicBezTo>
                <a:cubicBezTo>
                  <a:pt x="21115" y="4106"/>
                  <a:pt x="21152" y="4080"/>
                  <a:pt x="21205" y="4083"/>
                </a:cubicBezTo>
                <a:cubicBezTo>
                  <a:pt x="21269" y="4086"/>
                  <a:pt x="21264" y="4121"/>
                  <a:pt x="21352" y="4106"/>
                </a:cubicBezTo>
                <a:cubicBezTo>
                  <a:pt x="21365" y="4102"/>
                  <a:pt x="21386" y="4083"/>
                  <a:pt x="21380" y="4083"/>
                </a:cubicBezTo>
                <a:cubicBezTo>
                  <a:pt x="21429" y="4080"/>
                  <a:pt x="21432" y="4107"/>
                  <a:pt x="21468" y="4106"/>
                </a:cubicBezTo>
                <a:cubicBezTo>
                  <a:pt x="21491" y="4104"/>
                  <a:pt x="21500" y="4086"/>
                  <a:pt x="21527" y="4083"/>
                </a:cubicBezTo>
                <a:cubicBezTo>
                  <a:pt x="21628" y="4071"/>
                  <a:pt x="21757" y="4074"/>
                  <a:pt x="21849" y="4083"/>
                </a:cubicBezTo>
                <a:cubicBezTo>
                  <a:pt x="21935" y="4091"/>
                  <a:pt x="21911" y="4097"/>
                  <a:pt x="21996" y="4083"/>
                </a:cubicBezTo>
                <a:cubicBezTo>
                  <a:pt x="22049" y="4074"/>
                  <a:pt x="22146" y="4077"/>
                  <a:pt x="22201" y="4083"/>
                </a:cubicBezTo>
                <a:cubicBezTo>
                  <a:pt x="22278" y="4092"/>
                  <a:pt x="22456" y="4119"/>
                  <a:pt x="22612" y="4106"/>
                </a:cubicBezTo>
                <a:cubicBezTo>
                  <a:pt x="22680" y="4098"/>
                  <a:pt x="22683" y="4070"/>
                  <a:pt x="22729" y="4106"/>
                </a:cubicBezTo>
                <a:cubicBezTo>
                  <a:pt x="22732" y="4107"/>
                  <a:pt x="22754" y="4105"/>
                  <a:pt x="22758" y="4106"/>
                </a:cubicBezTo>
                <a:cubicBezTo>
                  <a:pt x="22975" y="4117"/>
                  <a:pt x="23211" y="4096"/>
                  <a:pt x="23432" y="4106"/>
                </a:cubicBezTo>
                <a:cubicBezTo>
                  <a:pt x="23416" y="4154"/>
                  <a:pt x="23488" y="4136"/>
                  <a:pt x="23491" y="4171"/>
                </a:cubicBezTo>
                <a:cubicBezTo>
                  <a:pt x="23550" y="4164"/>
                  <a:pt x="23548" y="4112"/>
                  <a:pt x="23608" y="4106"/>
                </a:cubicBezTo>
                <a:cubicBezTo>
                  <a:pt x="23936" y="4097"/>
                  <a:pt x="24251" y="4116"/>
                  <a:pt x="24575" y="4106"/>
                </a:cubicBezTo>
                <a:cubicBezTo>
                  <a:pt x="24623" y="4102"/>
                  <a:pt x="24625" y="4086"/>
                  <a:pt x="24663" y="4083"/>
                </a:cubicBezTo>
                <a:cubicBezTo>
                  <a:pt x="24946" y="4058"/>
                  <a:pt x="25307" y="4096"/>
                  <a:pt x="25601" y="4083"/>
                </a:cubicBezTo>
                <a:cubicBezTo>
                  <a:pt x="25609" y="4083"/>
                  <a:pt x="25655" y="4087"/>
                  <a:pt x="25660" y="4083"/>
                </a:cubicBezTo>
                <a:cubicBezTo>
                  <a:pt x="25690" y="4055"/>
                  <a:pt x="25668" y="4080"/>
                  <a:pt x="25689" y="4083"/>
                </a:cubicBezTo>
                <a:cubicBezTo>
                  <a:pt x="25720" y="4087"/>
                  <a:pt x="25712" y="4060"/>
                  <a:pt x="25719" y="4060"/>
                </a:cubicBezTo>
                <a:cubicBezTo>
                  <a:pt x="25766" y="4060"/>
                  <a:pt x="25768" y="4079"/>
                  <a:pt x="25806" y="4083"/>
                </a:cubicBezTo>
                <a:cubicBezTo>
                  <a:pt x="25856" y="4087"/>
                  <a:pt x="26216" y="4110"/>
                  <a:pt x="26246" y="4083"/>
                </a:cubicBezTo>
                <a:cubicBezTo>
                  <a:pt x="26285" y="4048"/>
                  <a:pt x="26290" y="4086"/>
                  <a:pt x="26393" y="4083"/>
                </a:cubicBezTo>
                <a:cubicBezTo>
                  <a:pt x="26440" y="4082"/>
                  <a:pt x="26442" y="4064"/>
                  <a:pt x="26481" y="4060"/>
                </a:cubicBezTo>
                <a:cubicBezTo>
                  <a:pt x="26765" y="4035"/>
                  <a:pt x="27078" y="4049"/>
                  <a:pt x="27360" y="4060"/>
                </a:cubicBezTo>
                <a:cubicBezTo>
                  <a:pt x="27368" y="4061"/>
                  <a:pt x="27414" y="4056"/>
                  <a:pt x="27419" y="4060"/>
                </a:cubicBezTo>
                <a:cubicBezTo>
                  <a:pt x="27475" y="4113"/>
                  <a:pt x="27468" y="4037"/>
                  <a:pt x="27594" y="4060"/>
                </a:cubicBezTo>
                <a:cubicBezTo>
                  <a:pt x="27609" y="4064"/>
                  <a:pt x="27627" y="4083"/>
                  <a:pt x="27624" y="4083"/>
                </a:cubicBezTo>
                <a:cubicBezTo>
                  <a:pt x="27705" y="4089"/>
                  <a:pt x="27683" y="4040"/>
                  <a:pt x="27741" y="4083"/>
                </a:cubicBezTo>
                <a:cubicBezTo>
                  <a:pt x="27760" y="4097"/>
                  <a:pt x="27814" y="4062"/>
                  <a:pt x="27828" y="4060"/>
                </a:cubicBezTo>
                <a:cubicBezTo>
                  <a:pt x="28059" y="4043"/>
                  <a:pt x="28355" y="4045"/>
                  <a:pt x="28591" y="4060"/>
                </a:cubicBezTo>
                <a:cubicBezTo>
                  <a:pt x="28636" y="4064"/>
                  <a:pt x="28642" y="4082"/>
                  <a:pt x="28678" y="4083"/>
                </a:cubicBezTo>
                <a:cubicBezTo>
                  <a:pt x="28937" y="4092"/>
                  <a:pt x="29217" y="4100"/>
                  <a:pt x="29470" y="4083"/>
                </a:cubicBezTo>
                <a:cubicBezTo>
                  <a:pt x="29527" y="4079"/>
                  <a:pt x="29552" y="4040"/>
                  <a:pt x="29646" y="4060"/>
                </a:cubicBezTo>
                <a:cubicBezTo>
                  <a:pt x="29655" y="4064"/>
                  <a:pt x="29685" y="4083"/>
                  <a:pt x="29675" y="4083"/>
                </a:cubicBezTo>
                <a:cubicBezTo>
                  <a:pt x="29703" y="4083"/>
                  <a:pt x="29740" y="4058"/>
                  <a:pt x="29793" y="4060"/>
                </a:cubicBezTo>
                <a:cubicBezTo>
                  <a:pt x="29840" y="4064"/>
                  <a:pt x="29842" y="4079"/>
                  <a:pt x="29880" y="4083"/>
                </a:cubicBezTo>
                <a:cubicBezTo>
                  <a:pt x="29935" y="4089"/>
                  <a:pt x="29994" y="4075"/>
                  <a:pt x="30056" y="4083"/>
                </a:cubicBezTo>
                <a:cubicBezTo>
                  <a:pt x="30100" y="4087"/>
                  <a:pt x="30110" y="4104"/>
                  <a:pt x="30145" y="4106"/>
                </a:cubicBezTo>
                <a:cubicBezTo>
                  <a:pt x="30205" y="4106"/>
                  <a:pt x="30379" y="4068"/>
                  <a:pt x="30525" y="4083"/>
                </a:cubicBezTo>
                <a:cubicBezTo>
                  <a:pt x="30583" y="4089"/>
                  <a:pt x="30666" y="4128"/>
                  <a:pt x="30789" y="4106"/>
                </a:cubicBezTo>
                <a:cubicBezTo>
                  <a:pt x="30857" y="4092"/>
                  <a:pt x="30803" y="4098"/>
                  <a:pt x="30906" y="4106"/>
                </a:cubicBezTo>
                <a:cubicBezTo>
                  <a:pt x="31130" y="4121"/>
                  <a:pt x="31361" y="4095"/>
                  <a:pt x="31580" y="4106"/>
                </a:cubicBezTo>
                <a:cubicBezTo>
                  <a:pt x="31589" y="4106"/>
                  <a:pt x="31635" y="4101"/>
                  <a:pt x="31639" y="4106"/>
                </a:cubicBezTo>
                <a:cubicBezTo>
                  <a:pt x="31677" y="4139"/>
                  <a:pt x="31680" y="4109"/>
                  <a:pt x="31727" y="4106"/>
                </a:cubicBezTo>
                <a:cubicBezTo>
                  <a:pt x="31902" y="4089"/>
                  <a:pt x="32105" y="4094"/>
                  <a:pt x="32284" y="4106"/>
                </a:cubicBezTo>
                <a:cubicBezTo>
                  <a:pt x="32330" y="4109"/>
                  <a:pt x="32335" y="4126"/>
                  <a:pt x="32372" y="4127"/>
                </a:cubicBezTo>
                <a:cubicBezTo>
                  <a:pt x="32453" y="4129"/>
                  <a:pt x="32473" y="4093"/>
                  <a:pt x="32518" y="4127"/>
                </a:cubicBezTo>
                <a:cubicBezTo>
                  <a:pt x="32567" y="4164"/>
                  <a:pt x="32997" y="4116"/>
                  <a:pt x="33104" y="4127"/>
                </a:cubicBezTo>
                <a:cubicBezTo>
                  <a:pt x="33162" y="4132"/>
                  <a:pt x="33228" y="4152"/>
                  <a:pt x="33281" y="4171"/>
                </a:cubicBezTo>
                <a:cubicBezTo>
                  <a:pt x="33324" y="4136"/>
                  <a:pt x="33524" y="4110"/>
                  <a:pt x="33632" y="4127"/>
                </a:cubicBezTo>
                <a:cubicBezTo>
                  <a:pt x="33677" y="4134"/>
                  <a:pt x="33691" y="4132"/>
                  <a:pt x="33691" y="4171"/>
                </a:cubicBezTo>
                <a:cubicBezTo>
                  <a:pt x="33756" y="4183"/>
                  <a:pt x="33733" y="4129"/>
                  <a:pt x="33779" y="4127"/>
                </a:cubicBezTo>
                <a:cubicBezTo>
                  <a:pt x="34337" y="4144"/>
                  <a:pt x="34888" y="4102"/>
                  <a:pt x="35420" y="4127"/>
                </a:cubicBezTo>
                <a:cubicBezTo>
                  <a:pt x="35428" y="4127"/>
                  <a:pt x="35474" y="4123"/>
                  <a:pt x="35479" y="4127"/>
                </a:cubicBezTo>
                <a:cubicBezTo>
                  <a:pt x="35541" y="4183"/>
                  <a:pt x="35529" y="4098"/>
                  <a:pt x="35596" y="4149"/>
                </a:cubicBezTo>
                <a:cubicBezTo>
                  <a:pt x="35629" y="4174"/>
                  <a:pt x="35684" y="4127"/>
                  <a:pt x="35684" y="4127"/>
                </a:cubicBezTo>
                <a:cubicBezTo>
                  <a:pt x="35732" y="4121"/>
                  <a:pt x="35734" y="4151"/>
                  <a:pt x="35772" y="4149"/>
                </a:cubicBezTo>
                <a:cubicBezTo>
                  <a:pt x="35795" y="4147"/>
                  <a:pt x="35802" y="4129"/>
                  <a:pt x="35831" y="4127"/>
                </a:cubicBezTo>
                <a:cubicBezTo>
                  <a:pt x="36000" y="4113"/>
                  <a:pt x="36164" y="4119"/>
                  <a:pt x="36329" y="4127"/>
                </a:cubicBezTo>
                <a:cubicBezTo>
                  <a:pt x="36337" y="4127"/>
                  <a:pt x="36383" y="4123"/>
                  <a:pt x="36388" y="4127"/>
                </a:cubicBezTo>
                <a:cubicBezTo>
                  <a:pt x="36445" y="4179"/>
                  <a:pt x="36481" y="4079"/>
                  <a:pt x="36533" y="4127"/>
                </a:cubicBezTo>
                <a:cubicBezTo>
                  <a:pt x="36565" y="4155"/>
                  <a:pt x="36547" y="4123"/>
                  <a:pt x="36593" y="4127"/>
                </a:cubicBezTo>
                <a:cubicBezTo>
                  <a:pt x="36636" y="4131"/>
                  <a:pt x="36647" y="4149"/>
                  <a:pt x="36680" y="4149"/>
                </a:cubicBezTo>
                <a:cubicBezTo>
                  <a:pt x="36670" y="4149"/>
                  <a:pt x="37010" y="4080"/>
                  <a:pt x="37061" y="4127"/>
                </a:cubicBezTo>
                <a:cubicBezTo>
                  <a:pt x="37104" y="4166"/>
                  <a:pt x="37087" y="4126"/>
                  <a:pt x="37179" y="4127"/>
                </a:cubicBezTo>
                <a:cubicBezTo>
                  <a:pt x="37173" y="4127"/>
                  <a:pt x="37192" y="4148"/>
                  <a:pt x="37208" y="4149"/>
                </a:cubicBezTo>
                <a:cubicBezTo>
                  <a:pt x="37284" y="4152"/>
                  <a:pt x="37350" y="4136"/>
                  <a:pt x="37413" y="4127"/>
                </a:cubicBezTo>
                <a:cubicBezTo>
                  <a:pt x="37404" y="4128"/>
                  <a:pt x="37425" y="4152"/>
                  <a:pt x="37442" y="4149"/>
                </a:cubicBezTo>
                <a:cubicBezTo>
                  <a:pt x="37447" y="4148"/>
                  <a:pt x="37447" y="4128"/>
                  <a:pt x="37471" y="4127"/>
                </a:cubicBezTo>
                <a:cubicBezTo>
                  <a:pt x="38027" y="4108"/>
                  <a:pt x="38634" y="4162"/>
                  <a:pt x="39171" y="4127"/>
                </a:cubicBezTo>
                <a:cubicBezTo>
                  <a:pt x="39217" y="4124"/>
                  <a:pt x="39223" y="4106"/>
                  <a:pt x="39260" y="4106"/>
                </a:cubicBezTo>
                <a:cubicBezTo>
                  <a:pt x="39555" y="4094"/>
                  <a:pt x="39860" y="4134"/>
                  <a:pt x="40139" y="4106"/>
                </a:cubicBezTo>
                <a:cubicBezTo>
                  <a:pt x="40182" y="4101"/>
                  <a:pt x="40192" y="4083"/>
                  <a:pt x="40227" y="4083"/>
                </a:cubicBezTo>
                <a:cubicBezTo>
                  <a:pt x="40249" y="4083"/>
                  <a:pt x="40343" y="4132"/>
                  <a:pt x="40373" y="4106"/>
                </a:cubicBezTo>
                <a:cubicBezTo>
                  <a:pt x="40419" y="4064"/>
                  <a:pt x="40384" y="4125"/>
                  <a:pt x="40491" y="4106"/>
                </a:cubicBezTo>
                <a:cubicBezTo>
                  <a:pt x="40504" y="4102"/>
                  <a:pt x="40526" y="4083"/>
                  <a:pt x="40520" y="4083"/>
                </a:cubicBezTo>
                <a:cubicBezTo>
                  <a:pt x="40541" y="4082"/>
                  <a:pt x="40553" y="4102"/>
                  <a:pt x="40578" y="4106"/>
                </a:cubicBezTo>
                <a:cubicBezTo>
                  <a:pt x="40615" y="4107"/>
                  <a:pt x="40631" y="4083"/>
                  <a:pt x="40637" y="4083"/>
                </a:cubicBezTo>
                <a:cubicBezTo>
                  <a:pt x="40664" y="4085"/>
                  <a:pt x="40682" y="4107"/>
                  <a:pt x="40725" y="4106"/>
                </a:cubicBezTo>
                <a:cubicBezTo>
                  <a:pt x="40766" y="4102"/>
                  <a:pt x="40828" y="4082"/>
                  <a:pt x="40872" y="4083"/>
                </a:cubicBezTo>
                <a:cubicBezTo>
                  <a:pt x="40866" y="4083"/>
                  <a:pt x="40884" y="4104"/>
                  <a:pt x="40901" y="4106"/>
                </a:cubicBezTo>
                <a:cubicBezTo>
                  <a:pt x="40939" y="4106"/>
                  <a:pt x="40979" y="4106"/>
                  <a:pt x="41018" y="4106"/>
                </a:cubicBezTo>
                <a:cubicBezTo>
                  <a:pt x="41066" y="4104"/>
                  <a:pt x="41068" y="4086"/>
                  <a:pt x="41107" y="4083"/>
                </a:cubicBezTo>
                <a:cubicBezTo>
                  <a:pt x="41252" y="4070"/>
                  <a:pt x="41436" y="4067"/>
                  <a:pt x="41575" y="4083"/>
                </a:cubicBezTo>
                <a:cubicBezTo>
                  <a:pt x="41609" y="4087"/>
                  <a:pt x="41644" y="4091"/>
                  <a:pt x="41663" y="4106"/>
                </a:cubicBezTo>
                <a:cubicBezTo>
                  <a:pt x="41716" y="4144"/>
                  <a:pt x="41663" y="4097"/>
                  <a:pt x="41750" y="4083"/>
                </a:cubicBezTo>
                <a:cubicBezTo>
                  <a:pt x="41856" y="4067"/>
                  <a:pt x="42047" y="4094"/>
                  <a:pt x="42190" y="4083"/>
                </a:cubicBezTo>
                <a:cubicBezTo>
                  <a:pt x="42253" y="4079"/>
                  <a:pt x="42252" y="4044"/>
                  <a:pt x="42337" y="4060"/>
                </a:cubicBezTo>
                <a:cubicBezTo>
                  <a:pt x="42348" y="4064"/>
                  <a:pt x="42375" y="4083"/>
                  <a:pt x="42366" y="4083"/>
                </a:cubicBezTo>
                <a:cubicBezTo>
                  <a:pt x="42390" y="4083"/>
                  <a:pt x="42395" y="4059"/>
                  <a:pt x="42425" y="4060"/>
                </a:cubicBezTo>
                <a:cubicBezTo>
                  <a:pt x="42476" y="4065"/>
                  <a:pt x="42488" y="4084"/>
                  <a:pt x="42543" y="4083"/>
                </a:cubicBezTo>
                <a:cubicBezTo>
                  <a:pt x="42637" y="4082"/>
                  <a:pt x="42818" y="4046"/>
                  <a:pt x="42982" y="4060"/>
                </a:cubicBezTo>
                <a:cubicBezTo>
                  <a:pt x="43027" y="4065"/>
                  <a:pt x="43033" y="4080"/>
                  <a:pt x="43070" y="4083"/>
                </a:cubicBezTo>
                <a:cubicBezTo>
                  <a:pt x="43143" y="4087"/>
                  <a:pt x="43206" y="4075"/>
                  <a:pt x="43275" y="4083"/>
                </a:cubicBezTo>
                <a:cubicBezTo>
                  <a:pt x="43354" y="4092"/>
                  <a:pt x="43487" y="4094"/>
                  <a:pt x="43656" y="4083"/>
                </a:cubicBezTo>
                <a:cubicBezTo>
                  <a:pt x="43735" y="4078"/>
                  <a:pt x="43893" y="4045"/>
                  <a:pt x="44066" y="4060"/>
                </a:cubicBezTo>
                <a:cubicBezTo>
                  <a:pt x="44112" y="4065"/>
                  <a:pt x="44118" y="4080"/>
                  <a:pt x="44154" y="4083"/>
                </a:cubicBezTo>
                <a:cubicBezTo>
                  <a:pt x="44211" y="4087"/>
                  <a:pt x="44299" y="4075"/>
                  <a:pt x="44359" y="4083"/>
                </a:cubicBezTo>
                <a:cubicBezTo>
                  <a:pt x="44401" y="4087"/>
                  <a:pt x="44414" y="4105"/>
                  <a:pt x="44447" y="4106"/>
                </a:cubicBezTo>
                <a:cubicBezTo>
                  <a:pt x="44539" y="4106"/>
                  <a:pt x="44651" y="4052"/>
                  <a:pt x="44740" y="4127"/>
                </a:cubicBezTo>
                <a:cubicBezTo>
                  <a:pt x="44824" y="4086"/>
                  <a:pt x="45044" y="4066"/>
                  <a:pt x="45238" y="4083"/>
                </a:cubicBezTo>
                <a:cubicBezTo>
                  <a:pt x="45300" y="4087"/>
                  <a:pt x="45301" y="4121"/>
                  <a:pt x="45386" y="4106"/>
                </a:cubicBezTo>
                <a:cubicBezTo>
                  <a:pt x="45451" y="4092"/>
                  <a:pt x="45401" y="4095"/>
                  <a:pt x="45503" y="4106"/>
                </a:cubicBezTo>
                <a:cubicBezTo>
                  <a:pt x="45596" y="4114"/>
                  <a:pt x="45700" y="4099"/>
                  <a:pt x="45796" y="4106"/>
                </a:cubicBezTo>
                <a:cubicBezTo>
                  <a:pt x="45856" y="4109"/>
                  <a:pt x="45894" y="4146"/>
                  <a:pt x="46001" y="4127"/>
                </a:cubicBezTo>
                <a:cubicBezTo>
                  <a:pt x="46025" y="4122"/>
                  <a:pt x="46030" y="4106"/>
                  <a:pt x="46060" y="4106"/>
                </a:cubicBezTo>
                <a:cubicBezTo>
                  <a:pt x="46108" y="4104"/>
                  <a:pt x="46109" y="4124"/>
                  <a:pt x="46147" y="4127"/>
                </a:cubicBezTo>
                <a:cubicBezTo>
                  <a:pt x="46298" y="4140"/>
                  <a:pt x="46466" y="4112"/>
                  <a:pt x="46616" y="4127"/>
                </a:cubicBezTo>
                <a:cubicBezTo>
                  <a:pt x="46610" y="4127"/>
                  <a:pt x="46630" y="4164"/>
                  <a:pt x="46646" y="4149"/>
                </a:cubicBezTo>
                <a:cubicBezTo>
                  <a:pt x="46688" y="4110"/>
                  <a:pt x="46671" y="4167"/>
                  <a:pt x="46704" y="4171"/>
                </a:cubicBezTo>
                <a:cubicBezTo>
                  <a:pt x="46752" y="4176"/>
                  <a:pt x="46755" y="4151"/>
                  <a:pt x="46792" y="4149"/>
                </a:cubicBezTo>
                <a:cubicBezTo>
                  <a:pt x="46845" y="4146"/>
                  <a:pt x="46854" y="4173"/>
                  <a:pt x="46910" y="4171"/>
                </a:cubicBezTo>
                <a:cubicBezTo>
                  <a:pt x="46979" y="4169"/>
                  <a:pt x="47041" y="4143"/>
                  <a:pt x="47115" y="4149"/>
                </a:cubicBezTo>
                <a:cubicBezTo>
                  <a:pt x="47197" y="4156"/>
                  <a:pt x="47225" y="4216"/>
                  <a:pt x="47378" y="4193"/>
                </a:cubicBezTo>
                <a:cubicBezTo>
                  <a:pt x="47373" y="4167"/>
                  <a:pt x="47325" y="4174"/>
                  <a:pt x="47291" y="4171"/>
                </a:cubicBezTo>
                <a:cubicBezTo>
                  <a:pt x="47281" y="4132"/>
                  <a:pt x="47455" y="4132"/>
                  <a:pt x="47408" y="4193"/>
                </a:cubicBezTo>
                <a:cubicBezTo>
                  <a:pt x="47475" y="4186"/>
                  <a:pt x="47518" y="4198"/>
                  <a:pt x="47525" y="4237"/>
                </a:cubicBezTo>
                <a:cubicBezTo>
                  <a:pt x="47585" y="4231"/>
                  <a:pt x="47532" y="4140"/>
                  <a:pt x="47613" y="4149"/>
                </a:cubicBezTo>
                <a:cubicBezTo>
                  <a:pt x="47705" y="4124"/>
                  <a:pt x="47684" y="4183"/>
                  <a:pt x="47731" y="4193"/>
                </a:cubicBezTo>
                <a:cubicBezTo>
                  <a:pt x="47816" y="4191"/>
                  <a:pt x="47867" y="4162"/>
                  <a:pt x="47964" y="4171"/>
                </a:cubicBezTo>
                <a:cubicBezTo>
                  <a:pt x="48043" y="4178"/>
                  <a:pt x="48244" y="4193"/>
                  <a:pt x="48375" y="4215"/>
                </a:cubicBezTo>
                <a:cubicBezTo>
                  <a:pt x="48401" y="4205"/>
                  <a:pt x="48428" y="4195"/>
                  <a:pt x="48433" y="4171"/>
                </a:cubicBezTo>
                <a:cubicBezTo>
                  <a:pt x="48456" y="4186"/>
                  <a:pt x="48527" y="4264"/>
                  <a:pt x="48522" y="4171"/>
                </a:cubicBezTo>
                <a:cubicBezTo>
                  <a:pt x="48693" y="4252"/>
                  <a:pt x="48944" y="4150"/>
                  <a:pt x="49108" y="4237"/>
                </a:cubicBezTo>
                <a:cubicBezTo>
                  <a:pt x="49160" y="4224"/>
                  <a:pt x="49230" y="4225"/>
                  <a:pt x="49254" y="4193"/>
                </a:cubicBezTo>
                <a:cubicBezTo>
                  <a:pt x="49328" y="4189"/>
                  <a:pt x="49346" y="4227"/>
                  <a:pt x="49371" y="4258"/>
                </a:cubicBezTo>
                <a:cubicBezTo>
                  <a:pt x="49433" y="4246"/>
                  <a:pt x="49467" y="4213"/>
                  <a:pt x="49518" y="4193"/>
                </a:cubicBezTo>
                <a:cubicBezTo>
                  <a:pt x="49564" y="4201"/>
                  <a:pt x="49620" y="4182"/>
                  <a:pt x="49664" y="4193"/>
                </a:cubicBezTo>
                <a:cubicBezTo>
                  <a:pt x="49674" y="4195"/>
                  <a:pt x="49719" y="4236"/>
                  <a:pt x="49724" y="4237"/>
                </a:cubicBezTo>
                <a:cubicBezTo>
                  <a:pt x="49776" y="4242"/>
                  <a:pt x="49786" y="4208"/>
                  <a:pt x="49840" y="4215"/>
                </a:cubicBezTo>
                <a:cubicBezTo>
                  <a:pt x="49885" y="4220"/>
                  <a:pt x="49918" y="4252"/>
                  <a:pt x="49958" y="4258"/>
                </a:cubicBezTo>
                <a:cubicBezTo>
                  <a:pt x="50013" y="4269"/>
                  <a:pt x="50111" y="4208"/>
                  <a:pt x="50134" y="4281"/>
                </a:cubicBezTo>
                <a:cubicBezTo>
                  <a:pt x="50201" y="4288"/>
                  <a:pt x="50166" y="4218"/>
                  <a:pt x="50221" y="4215"/>
                </a:cubicBezTo>
                <a:cubicBezTo>
                  <a:pt x="50312" y="4215"/>
                  <a:pt x="50443" y="4311"/>
                  <a:pt x="50485" y="4215"/>
                </a:cubicBezTo>
                <a:cubicBezTo>
                  <a:pt x="50516" y="4225"/>
                  <a:pt x="50507" y="4252"/>
                  <a:pt x="50544" y="4258"/>
                </a:cubicBezTo>
                <a:cubicBezTo>
                  <a:pt x="50586" y="4266"/>
                  <a:pt x="50647" y="4261"/>
                  <a:pt x="50691" y="4258"/>
                </a:cubicBezTo>
                <a:cubicBezTo>
                  <a:pt x="50692" y="4258"/>
                  <a:pt x="50695" y="4233"/>
                  <a:pt x="50720" y="4237"/>
                </a:cubicBezTo>
                <a:cubicBezTo>
                  <a:pt x="50727" y="4238"/>
                  <a:pt x="50720" y="4262"/>
                  <a:pt x="50749" y="4258"/>
                </a:cubicBezTo>
                <a:cubicBezTo>
                  <a:pt x="50771" y="4257"/>
                  <a:pt x="50878" y="4217"/>
                  <a:pt x="50984" y="4237"/>
                </a:cubicBezTo>
                <a:cubicBezTo>
                  <a:pt x="50994" y="4239"/>
                  <a:pt x="51022" y="4258"/>
                  <a:pt x="51013" y="4258"/>
                </a:cubicBezTo>
                <a:cubicBezTo>
                  <a:pt x="51078" y="4258"/>
                  <a:pt x="51104" y="4236"/>
                  <a:pt x="51218" y="4237"/>
                </a:cubicBezTo>
                <a:cubicBezTo>
                  <a:pt x="51293" y="4237"/>
                  <a:pt x="51365" y="4285"/>
                  <a:pt x="51482" y="4237"/>
                </a:cubicBezTo>
                <a:cubicBezTo>
                  <a:pt x="51447" y="4266"/>
                  <a:pt x="51471" y="4272"/>
                  <a:pt x="51482" y="4303"/>
                </a:cubicBezTo>
                <a:cubicBezTo>
                  <a:pt x="51574" y="4314"/>
                  <a:pt x="51559" y="4243"/>
                  <a:pt x="51629" y="4237"/>
                </a:cubicBezTo>
                <a:cubicBezTo>
                  <a:pt x="51690" y="4243"/>
                  <a:pt x="51738" y="4230"/>
                  <a:pt x="51805" y="4237"/>
                </a:cubicBezTo>
                <a:cubicBezTo>
                  <a:pt x="51846" y="4242"/>
                  <a:pt x="51858" y="4258"/>
                  <a:pt x="51892" y="4258"/>
                </a:cubicBezTo>
                <a:cubicBezTo>
                  <a:pt x="51993" y="4260"/>
                  <a:pt x="52153" y="4224"/>
                  <a:pt x="52331" y="4237"/>
                </a:cubicBezTo>
                <a:cubicBezTo>
                  <a:pt x="52342" y="4237"/>
                  <a:pt x="52385" y="4233"/>
                  <a:pt x="52391" y="4237"/>
                </a:cubicBezTo>
                <a:cubicBezTo>
                  <a:pt x="52446" y="4288"/>
                  <a:pt x="52443" y="4210"/>
                  <a:pt x="52507" y="4258"/>
                </a:cubicBezTo>
                <a:cubicBezTo>
                  <a:pt x="52519" y="4267"/>
                  <a:pt x="52629" y="4252"/>
                  <a:pt x="52685" y="4258"/>
                </a:cubicBezTo>
                <a:cubicBezTo>
                  <a:pt x="52721" y="4264"/>
                  <a:pt x="52776" y="4266"/>
                  <a:pt x="52800" y="4303"/>
                </a:cubicBezTo>
                <a:cubicBezTo>
                  <a:pt x="52838" y="4257"/>
                  <a:pt x="53023" y="4243"/>
                  <a:pt x="53182" y="4258"/>
                </a:cubicBezTo>
                <a:cubicBezTo>
                  <a:pt x="53267" y="4267"/>
                  <a:pt x="53243" y="4272"/>
                  <a:pt x="53329" y="4258"/>
                </a:cubicBezTo>
                <a:cubicBezTo>
                  <a:pt x="53397" y="4248"/>
                  <a:pt x="53504" y="4252"/>
                  <a:pt x="53562" y="4258"/>
                </a:cubicBezTo>
                <a:cubicBezTo>
                  <a:pt x="53614" y="4264"/>
                  <a:pt x="53627" y="4281"/>
                  <a:pt x="53680" y="4281"/>
                </a:cubicBezTo>
                <a:cubicBezTo>
                  <a:pt x="53753" y="4281"/>
                  <a:pt x="53808" y="4242"/>
                  <a:pt x="53915" y="4258"/>
                </a:cubicBezTo>
                <a:cubicBezTo>
                  <a:pt x="53938" y="4263"/>
                  <a:pt x="53943" y="4281"/>
                  <a:pt x="53973" y="4281"/>
                </a:cubicBezTo>
                <a:cubicBezTo>
                  <a:pt x="53972" y="4281"/>
                  <a:pt x="54265" y="4213"/>
                  <a:pt x="54325" y="4258"/>
                </a:cubicBezTo>
                <a:cubicBezTo>
                  <a:pt x="54370" y="4293"/>
                  <a:pt x="54344" y="4239"/>
                  <a:pt x="54442" y="4237"/>
                </a:cubicBezTo>
                <a:cubicBezTo>
                  <a:pt x="54432" y="4237"/>
                  <a:pt x="54457" y="4258"/>
                  <a:pt x="54472" y="4258"/>
                </a:cubicBezTo>
                <a:cubicBezTo>
                  <a:pt x="54500" y="4260"/>
                  <a:pt x="54531" y="4261"/>
                  <a:pt x="54559" y="4258"/>
                </a:cubicBezTo>
                <a:cubicBezTo>
                  <a:pt x="54611" y="4255"/>
                  <a:pt x="54621" y="4235"/>
                  <a:pt x="54677" y="4237"/>
                </a:cubicBezTo>
                <a:cubicBezTo>
                  <a:pt x="54734" y="4239"/>
                  <a:pt x="54798" y="4264"/>
                  <a:pt x="54852" y="4258"/>
                </a:cubicBezTo>
                <a:cubicBezTo>
                  <a:pt x="54897" y="4255"/>
                  <a:pt x="54945" y="4218"/>
                  <a:pt x="54999" y="4215"/>
                </a:cubicBezTo>
                <a:cubicBezTo>
                  <a:pt x="55021" y="4236"/>
                  <a:pt x="55053" y="4248"/>
                  <a:pt x="55087" y="4258"/>
                </a:cubicBezTo>
                <a:cubicBezTo>
                  <a:pt x="55151" y="4245"/>
                  <a:pt x="55147" y="4253"/>
                  <a:pt x="55234" y="4237"/>
                </a:cubicBezTo>
                <a:cubicBezTo>
                  <a:pt x="55247" y="4234"/>
                  <a:pt x="55270" y="4215"/>
                  <a:pt x="55262" y="4215"/>
                </a:cubicBezTo>
                <a:cubicBezTo>
                  <a:pt x="55288" y="4215"/>
                  <a:pt x="55329" y="4238"/>
                  <a:pt x="55380" y="4237"/>
                </a:cubicBezTo>
                <a:cubicBezTo>
                  <a:pt x="55449" y="4236"/>
                  <a:pt x="55551" y="4181"/>
                  <a:pt x="55673" y="4237"/>
                </a:cubicBezTo>
                <a:cubicBezTo>
                  <a:pt x="55696" y="4225"/>
                  <a:pt x="55721" y="4213"/>
                  <a:pt x="55761" y="4215"/>
                </a:cubicBezTo>
                <a:cubicBezTo>
                  <a:pt x="55699" y="4159"/>
                  <a:pt x="55545" y="4171"/>
                  <a:pt x="55409" y="4171"/>
                </a:cubicBezTo>
                <a:cubicBezTo>
                  <a:pt x="55412" y="4098"/>
                  <a:pt x="55508" y="4147"/>
                  <a:pt x="55556" y="4149"/>
                </a:cubicBezTo>
                <a:cubicBezTo>
                  <a:pt x="55580" y="4150"/>
                  <a:pt x="55586" y="4127"/>
                  <a:pt x="55614" y="4127"/>
                </a:cubicBezTo>
                <a:cubicBezTo>
                  <a:pt x="55695" y="4128"/>
                  <a:pt x="55797" y="4169"/>
                  <a:pt x="55908" y="4149"/>
                </a:cubicBezTo>
                <a:cubicBezTo>
                  <a:pt x="55899" y="4208"/>
                  <a:pt x="56022" y="4166"/>
                  <a:pt x="55995" y="4237"/>
                </a:cubicBezTo>
                <a:cubicBezTo>
                  <a:pt x="56066" y="4224"/>
                  <a:pt x="56128" y="4206"/>
                  <a:pt x="56230" y="4215"/>
                </a:cubicBezTo>
                <a:cubicBezTo>
                  <a:pt x="56246" y="4291"/>
                  <a:pt x="56335" y="4312"/>
                  <a:pt x="56318" y="4413"/>
                </a:cubicBezTo>
                <a:cubicBezTo>
                  <a:pt x="56344" y="4446"/>
                  <a:pt x="56362" y="4483"/>
                  <a:pt x="56436" y="4479"/>
                </a:cubicBezTo>
                <a:cubicBezTo>
                  <a:pt x="56487" y="4456"/>
                  <a:pt x="56306" y="4344"/>
                  <a:pt x="56406" y="4281"/>
                </a:cubicBezTo>
                <a:cubicBezTo>
                  <a:pt x="56453" y="4315"/>
                  <a:pt x="56535" y="4378"/>
                  <a:pt x="56465" y="4435"/>
                </a:cubicBezTo>
                <a:cubicBezTo>
                  <a:pt x="56523" y="4513"/>
                  <a:pt x="56599" y="4441"/>
                  <a:pt x="56729" y="4457"/>
                </a:cubicBezTo>
                <a:cubicBezTo>
                  <a:pt x="56675" y="4504"/>
                  <a:pt x="56815" y="4521"/>
                  <a:pt x="56817" y="4524"/>
                </a:cubicBezTo>
                <a:cubicBezTo>
                  <a:pt x="56820" y="4533"/>
                  <a:pt x="56721" y="4642"/>
                  <a:pt x="56875" y="4611"/>
                </a:cubicBezTo>
                <a:cubicBezTo>
                  <a:pt x="56986" y="4624"/>
                  <a:pt x="56761" y="4663"/>
                  <a:pt x="56787" y="4611"/>
                </a:cubicBezTo>
                <a:cubicBezTo>
                  <a:pt x="56761" y="4621"/>
                  <a:pt x="56735" y="4630"/>
                  <a:pt x="56729" y="4656"/>
                </a:cubicBezTo>
                <a:cubicBezTo>
                  <a:pt x="56665" y="4659"/>
                  <a:pt x="56715" y="4578"/>
                  <a:pt x="56699" y="4545"/>
                </a:cubicBezTo>
                <a:cubicBezTo>
                  <a:pt x="56647" y="4540"/>
                  <a:pt x="56635" y="4576"/>
                  <a:pt x="56581" y="4567"/>
                </a:cubicBezTo>
                <a:cubicBezTo>
                  <a:pt x="56567" y="4565"/>
                  <a:pt x="56564" y="4527"/>
                  <a:pt x="56553" y="4524"/>
                </a:cubicBezTo>
                <a:cubicBezTo>
                  <a:pt x="56533" y="4516"/>
                  <a:pt x="56456" y="4519"/>
                  <a:pt x="56436" y="4524"/>
                </a:cubicBezTo>
                <a:cubicBezTo>
                  <a:pt x="56409" y="4528"/>
                  <a:pt x="56386" y="4539"/>
                  <a:pt x="56348" y="4545"/>
                </a:cubicBezTo>
                <a:cubicBezTo>
                  <a:pt x="56329" y="4549"/>
                  <a:pt x="56318" y="4567"/>
                  <a:pt x="56318" y="4567"/>
                </a:cubicBezTo>
                <a:cubicBezTo>
                  <a:pt x="56262" y="4575"/>
                  <a:pt x="56209" y="4523"/>
                  <a:pt x="56172" y="4567"/>
                </a:cubicBezTo>
                <a:cubicBezTo>
                  <a:pt x="56184" y="4587"/>
                  <a:pt x="56197" y="4606"/>
                  <a:pt x="56230" y="4611"/>
                </a:cubicBezTo>
                <a:cubicBezTo>
                  <a:pt x="56220" y="4642"/>
                  <a:pt x="56178" y="4614"/>
                  <a:pt x="56172" y="4590"/>
                </a:cubicBezTo>
                <a:cubicBezTo>
                  <a:pt x="56110" y="4596"/>
                  <a:pt x="56164" y="4687"/>
                  <a:pt x="56083" y="4677"/>
                </a:cubicBezTo>
                <a:cubicBezTo>
                  <a:pt x="56164" y="4747"/>
                  <a:pt x="56236" y="4691"/>
                  <a:pt x="56377" y="4699"/>
                </a:cubicBezTo>
                <a:cubicBezTo>
                  <a:pt x="56411" y="4795"/>
                  <a:pt x="56338" y="4835"/>
                  <a:pt x="56436" y="4876"/>
                </a:cubicBezTo>
                <a:cubicBezTo>
                  <a:pt x="56513" y="4849"/>
                  <a:pt x="56436" y="4760"/>
                  <a:pt x="56436" y="4721"/>
                </a:cubicBezTo>
                <a:cubicBezTo>
                  <a:pt x="56469" y="4724"/>
                  <a:pt x="56487" y="4716"/>
                  <a:pt x="56493" y="4699"/>
                </a:cubicBezTo>
                <a:cubicBezTo>
                  <a:pt x="56522" y="4709"/>
                  <a:pt x="56546" y="4718"/>
                  <a:pt x="56553" y="4744"/>
                </a:cubicBezTo>
                <a:cubicBezTo>
                  <a:pt x="56561" y="4770"/>
                  <a:pt x="56525" y="4756"/>
                  <a:pt x="56523" y="4765"/>
                </a:cubicBezTo>
                <a:cubicBezTo>
                  <a:pt x="56517" y="4788"/>
                  <a:pt x="56553" y="4783"/>
                  <a:pt x="56553" y="4787"/>
                </a:cubicBezTo>
                <a:cubicBezTo>
                  <a:pt x="56552" y="4832"/>
                  <a:pt x="56505" y="4859"/>
                  <a:pt x="56523" y="4919"/>
                </a:cubicBezTo>
                <a:cubicBezTo>
                  <a:pt x="56575" y="4900"/>
                  <a:pt x="56561" y="4830"/>
                  <a:pt x="56669" y="4853"/>
                </a:cubicBezTo>
                <a:cubicBezTo>
                  <a:pt x="56612" y="4895"/>
                  <a:pt x="56661" y="4934"/>
                  <a:pt x="56669" y="4985"/>
                </a:cubicBezTo>
                <a:cubicBezTo>
                  <a:pt x="56618" y="4981"/>
                  <a:pt x="56603" y="4948"/>
                  <a:pt x="56611" y="4897"/>
                </a:cubicBezTo>
                <a:cubicBezTo>
                  <a:pt x="56559" y="4918"/>
                  <a:pt x="56558" y="4975"/>
                  <a:pt x="56523" y="5008"/>
                </a:cubicBezTo>
                <a:cubicBezTo>
                  <a:pt x="56375" y="5022"/>
                  <a:pt x="56212" y="5021"/>
                  <a:pt x="56083" y="5051"/>
                </a:cubicBezTo>
                <a:cubicBezTo>
                  <a:pt x="56078" y="5053"/>
                  <a:pt x="55977" y="5066"/>
                  <a:pt x="55966" y="5074"/>
                </a:cubicBezTo>
                <a:cubicBezTo>
                  <a:pt x="55957" y="5080"/>
                  <a:pt x="55977" y="5137"/>
                  <a:pt x="55966" y="5139"/>
                </a:cubicBezTo>
                <a:cubicBezTo>
                  <a:pt x="55953" y="5143"/>
                  <a:pt x="55930" y="5099"/>
                  <a:pt x="55908" y="5096"/>
                </a:cubicBezTo>
                <a:cubicBezTo>
                  <a:pt x="55842" y="5086"/>
                  <a:pt x="55867" y="5137"/>
                  <a:pt x="55819" y="5139"/>
                </a:cubicBezTo>
                <a:cubicBezTo>
                  <a:pt x="55772" y="5147"/>
                  <a:pt x="55769" y="5117"/>
                  <a:pt x="55731" y="5117"/>
                </a:cubicBezTo>
                <a:cubicBezTo>
                  <a:pt x="55683" y="5119"/>
                  <a:pt x="55682" y="5137"/>
                  <a:pt x="55644" y="5139"/>
                </a:cubicBezTo>
                <a:cubicBezTo>
                  <a:pt x="55451" y="5157"/>
                  <a:pt x="55222" y="5126"/>
                  <a:pt x="55029" y="5139"/>
                </a:cubicBezTo>
                <a:cubicBezTo>
                  <a:pt x="54961" y="5144"/>
                  <a:pt x="54959" y="5171"/>
                  <a:pt x="54852" y="5162"/>
                </a:cubicBezTo>
                <a:cubicBezTo>
                  <a:pt x="54844" y="5161"/>
                  <a:pt x="54798" y="5166"/>
                  <a:pt x="54793" y="5162"/>
                </a:cubicBezTo>
                <a:cubicBezTo>
                  <a:pt x="54775" y="5144"/>
                  <a:pt x="54746" y="5151"/>
                  <a:pt x="54648" y="5162"/>
                </a:cubicBezTo>
                <a:cubicBezTo>
                  <a:pt x="54583" y="5168"/>
                  <a:pt x="54534" y="5158"/>
                  <a:pt x="54501" y="5183"/>
                </a:cubicBezTo>
                <a:cubicBezTo>
                  <a:pt x="54501" y="5206"/>
                  <a:pt x="54537" y="5199"/>
                  <a:pt x="54559" y="5205"/>
                </a:cubicBezTo>
                <a:cubicBezTo>
                  <a:pt x="54601" y="5218"/>
                  <a:pt x="54651" y="5245"/>
                  <a:pt x="54705" y="5250"/>
                </a:cubicBezTo>
                <a:cubicBezTo>
                  <a:pt x="54771" y="5256"/>
                  <a:pt x="54838" y="5210"/>
                  <a:pt x="54882" y="5250"/>
                </a:cubicBezTo>
                <a:cubicBezTo>
                  <a:pt x="54909" y="5233"/>
                  <a:pt x="54926" y="5210"/>
                  <a:pt x="54941" y="5183"/>
                </a:cubicBezTo>
                <a:cubicBezTo>
                  <a:pt x="55099" y="5196"/>
                  <a:pt x="55147" y="5201"/>
                  <a:pt x="55322" y="5228"/>
                </a:cubicBezTo>
                <a:cubicBezTo>
                  <a:pt x="55416" y="5241"/>
                  <a:pt x="55362" y="5149"/>
                  <a:pt x="55438" y="5205"/>
                </a:cubicBezTo>
                <a:cubicBezTo>
                  <a:pt x="55514" y="5204"/>
                  <a:pt x="55475" y="5222"/>
                  <a:pt x="55468" y="5250"/>
                </a:cubicBezTo>
                <a:cubicBezTo>
                  <a:pt x="55493" y="5235"/>
                  <a:pt x="55565" y="5245"/>
                  <a:pt x="55586" y="5228"/>
                </a:cubicBezTo>
                <a:cubicBezTo>
                  <a:pt x="55641" y="5177"/>
                  <a:pt x="55692" y="5273"/>
                  <a:pt x="55731" y="5183"/>
                </a:cubicBezTo>
                <a:cubicBezTo>
                  <a:pt x="55765" y="5188"/>
                  <a:pt x="55800" y="5191"/>
                  <a:pt x="55819" y="5205"/>
                </a:cubicBezTo>
                <a:cubicBezTo>
                  <a:pt x="55869" y="5241"/>
                  <a:pt x="55823" y="5201"/>
                  <a:pt x="55908" y="5183"/>
                </a:cubicBezTo>
                <a:cubicBezTo>
                  <a:pt x="55942" y="5176"/>
                  <a:pt x="56017" y="5179"/>
                  <a:pt x="56054" y="5183"/>
                </a:cubicBezTo>
                <a:cubicBezTo>
                  <a:pt x="56098" y="5188"/>
                  <a:pt x="56107" y="5204"/>
                  <a:pt x="56143" y="5205"/>
                </a:cubicBezTo>
                <a:cubicBezTo>
                  <a:pt x="56206" y="5208"/>
                  <a:pt x="56270" y="5181"/>
                  <a:pt x="56318" y="5205"/>
                </a:cubicBezTo>
                <a:cubicBezTo>
                  <a:pt x="56356" y="5235"/>
                  <a:pt x="56336" y="5272"/>
                  <a:pt x="56288" y="5294"/>
                </a:cubicBezTo>
                <a:cubicBezTo>
                  <a:pt x="56324" y="5322"/>
                  <a:pt x="56300" y="5328"/>
                  <a:pt x="56288" y="5360"/>
                </a:cubicBezTo>
                <a:cubicBezTo>
                  <a:pt x="56290" y="5381"/>
                  <a:pt x="56325" y="5376"/>
                  <a:pt x="56348" y="5381"/>
                </a:cubicBezTo>
                <a:cubicBezTo>
                  <a:pt x="56338" y="5433"/>
                  <a:pt x="56312" y="5472"/>
                  <a:pt x="56288" y="5514"/>
                </a:cubicBezTo>
                <a:cubicBezTo>
                  <a:pt x="56302" y="5546"/>
                  <a:pt x="56315" y="5511"/>
                  <a:pt x="56348" y="5514"/>
                </a:cubicBezTo>
                <a:cubicBezTo>
                  <a:pt x="56360" y="5494"/>
                  <a:pt x="56373" y="5474"/>
                  <a:pt x="56406" y="5469"/>
                </a:cubicBezTo>
                <a:cubicBezTo>
                  <a:pt x="56424" y="5450"/>
                  <a:pt x="56382" y="5375"/>
                  <a:pt x="56406" y="5360"/>
                </a:cubicBezTo>
                <a:cubicBezTo>
                  <a:pt x="56447" y="5334"/>
                  <a:pt x="56393" y="5350"/>
                  <a:pt x="56406" y="5316"/>
                </a:cubicBezTo>
                <a:cubicBezTo>
                  <a:pt x="56406" y="5315"/>
                  <a:pt x="56533" y="5265"/>
                  <a:pt x="56406" y="5271"/>
                </a:cubicBezTo>
                <a:cubicBezTo>
                  <a:pt x="56420" y="5241"/>
                  <a:pt x="56483" y="5245"/>
                  <a:pt x="56493" y="5271"/>
                </a:cubicBezTo>
                <a:cubicBezTo>
                  <a:pt x="56498" y="5280"/>
                  <a:pt x="56399" y="5373"/>
                  <a:pt x="56523" y="5360"/>
                </a:cubicBezTo>
                <a:cubicBezTo>
                  <a:pt x="56491" y="5381"/>
                  <a:pt x="56513" y="5441"/>
                  <a:pt x="56436" y="5426"/>
                </a:cubicBezTo>
                <a:cubicBezTo>
                  <a:pt x="56432" y="5455"/>
                  <a:pt x="56439" y="5484"/>
                  <a:pt x="56436" y="5514"/>
                </a:cubicBezTo>
                <a:cubicBezTo>
                  <a:pt x="56432" y="5535"/>
                  <a:pt x="56408" y="5529"/>
                  <a:pt x="56406" y="5535"/>
                </a:cubicBezTo>
                <a:cubicBezTo>
                  <a:pt x="56401" y="5555"/>
                  <a:pt x="56436" y="5559"/>
                  <a:pt x="56436" y="5558"/>
                </a:cubicBezTo>
                <a:cubicBezTo>
                  <a:pt x="56424" y="5602"/>
                  <a:pt x="56352" y="5601"/>
                  <a:pt x="56406" y="5646"/>
                </a:cubicBezTo>
                <a:cubicBezTo>
                  <a:pt x="56466" y="5658"/>
                  <a:pt x="56513" y="5626"/>
                  <a:pt x="56553" y="5602"/>
                </a:cubicBezTo>
                <a:cubicBezTo>
                  <a:pt x="56610" y="5566"/>
                  <a:pt x="56643" y="5534"/>
                  <a:pt x="56611" y="5492"/>
                </a:cubicBezTo>
                <a:cubicBezTo>
                  <a:pt x="56612" y="5493"/>
                  <a:pt x="56561" y="5483"/>
                  <a:pt x="56581" y="5469"/>
                </a:cubicBezTo>
                <a:cubicBezTo>
                  <a:pt x="56627" y="5442"/>
                  <a:pt x="56567" y="5463"/>
                  <a:pt x="56611" y="5403"/>
                </a:cubicBezTo>
                <a:cubicBezTo>
                  <a:pt x="56662" y="5409"/>
                  <a:pt x="56690" y="5451"/>
                  <a:pt x="56669" y="5514"/>
                </a:cubicBezTo>
                <a:cubicBezTo>
                  <a:pt x="56667" y="5524"/>
                  <a:pt x="56640" y="5540"/>
                  <a:pt x="56640" y="5535"/>
                </a:cubicBezTo>
                <a:cubicBezTo>
                  <a:pt x="56639" y="5563"/>
                  <a:pt x="56702" y="5583"/>
                  <a:pt x="56640" y="5624"/>
                </a:cubicBezTo>
                <a:cubicBezTo>
                  <a:pt x="56732" y="5572"/>
                  <a:pt x="56723" y="5664"/>
                  <a:pt x="56758" y="5624"/>
                </a:cubicBezTo>
                <a:cubicBezTo>
                  <a:pt x="56790" y="5630"/>
                  <a:pt x="56778" y="5667"/>
                  <a:pt x="56817" y="5668"/>
                </a:cubicBezTo>
                <a:cubicBezTo>
                  <a:pt x="56808" y="5700"/>
                  <a:pt x="56742" y="5684"/>
                  <a:pt x="56699" y="5689"/>
                </a:cubicBezTo>
                <a:cubicBezTo>
                  <a:pt x="56659" y="5696"/>
                  <a:pt x="56642" y="5712"/>
                  <a:pt x="56611" y="5712"/>
                </a:cubicBezTo>
                <a:cubicBezTo>
                  <a:pt x="56590" y="5712"/>
                  <a:pt x="56493" y="5663"/>
                  <a:pt x="56465" y="5689"/>
                </a:cubicBezTo>
                <a:cubicBezTo>
                  <a:pt x="56462" y="5693"/>
                  <a:pt x="56469" y="5710"/>
                  <a:pt x="56465" y="5712"/>
                </a:cubicBezTo>
                <a:cubicBezTo>
                  <a:pt x="56453" y="5716"/>
                  <a:pt x="56412" y="5706"/>
                  <a:pt x="56406" y="5712"/>
                </a:cubicBezTo>
                <a:cubicBezTo>
                  <a:pt x="56370" y="5746"/>
                  <a:pt x="56224" y="5730"/>
                  <a:pt x="56200" y="5800"/>
                </a:cubicBezTo>
                <a:cubicBezTo>
                  <a:pt x="56231" y="5851"/>
                  <a:pt x="56336" y="5845"/>
                  <a:pt x="56436" y="5844"/>
                </a:cubicBezTo>
                <a:cubicBezTo>
                  <a:pt x="56436" y="5880"/>
                  <a:pt x="56436" y="5917"/>
                  <a:pt x="56436" y="5954"/>
                </a:cubicBezTo>
                <a:cubicBezTo>
                  <a:pt x="56397" y="5968"/>
                  <a:pt x="56336" y="5964"/>
                  <a:pt x="56288" y="5976"/>
                </a:cubicBezTo>
                <a:cubicBezTo>
                  <a:pt x="56245" y="5986"/>
                  <a:pt x="56155" y="5991"/>
                  <a:pt x="56172" y="6042"/>
                </a:cubicBezTo>
                <a:cubicBezTo>
                  <a:pt x="56144" y="6097"/>
                  <a:pt x="56339" y="6049"/>
                  <a:pt x="56230" y="6042"/>
                </a:cubicBezTo>
                <a:cubicBezTo>
                  <a:pt x="56238" y="5990"/>
                  <a:pt x="56308" y="6067"/>
                  <a:pt x="56348" y="6064"/>
                </a:cubicBezTo>
                <a:cubicBezTo>
                  <a:pt x="56302" y="6159"/>
                  <a:pt x="56248" y="6163"/>
                  <a:pt x="56288" y="6285"/>
                </a:cubicBezTo>
                <a:cubicBezTo>
                  <a:pt x="56325" y="6275"/>
                  <a:pt x="56349" y="6256"/>
                  <a:pt x="56348" y="6218"/>
                </a:cubicBezTo>
                <a:cubicBezTo>
                  <a:pt x="56436" y="6245"/>
                  <a:pt x="56315" y="6293"/>
                  <a:pt x="56348" y="6350"/>
                </a:cubicBezTo>
                <a:cubicBezTo>
                  <a:pt x="56294" y="6353"/>
                  <a:pt x="56286" y="6323"/>
                  <a:pt x="56230" y="6328"/>
                </a:cubicBezTo>
                <a:cubicBezTo>
                  <a:pt x="56188" y="6355"/>
                  <a:pt x="56191" y="6416"/>
                  <a:pt x="56113" y="6416"/>
                </a:cubicBezTo>
                <a:cubicBezTo>
                  <a:pt x="56136" y="6472"/>
                  <a:pt x="56267" y="6446"/>
                  <a:pt x="56318" y="6482"/>
                </a:cubicBezTo>
                <a:cubicBezTo>
                  <a:pt x="56309" y="6533"/>
                  <a:pt x="56256" y="6577"/>
                  <a:pt x="56348" y="6592"/>
                </a:cubicBezTo>
                <a:cubicBezTo>
                  <a:pt x="56340" y="6644"/>
                  <a:pt x="56218" y="6605"/>
                  <a:pt x="56200" y="6592"/>
                </a:cubicBezTo>
                <a:cubicBezTo>
                  <a:pt x="56147" y="6592"/>
                  <a:pt x="56220" y="6646"/>
                  <a:pt x="56200" y="6680"/>
                </a:cubicBezTo>
                <a:cubicBezTo>
                  <a:pt x="56198" y="6685"/>
                  <a:pt x="56143" y="6703"/>
                  <a:pt x="56143" y="6703"/>
                </a:cubicBezTo>
                <a:cubicBezTo>
                  <a:pt x="56138" y="6741"/>
                  <a:pt x="56197" y="6792"/>
                  <a:pt x="56172" y="6857"/>
                </a:cubicBezTo>
                <a:cubicBezTo>
                  <a:pt x="56132" y="6882"/>
                  <a:pt x="56125" y="6865"/>
                  <a:pt x="56083" y="6857"/>
                </a:cubicBezTo>
                <a:cubicBezTo>
                  <a:pt x="56060" y="6932"/>
                  <a:pt x="56110" y="6953"/>
                  <a:pt x="56172" y="6966"/>
                </a:cubicBezTo>
                <a:cubicBezTo>
                  <a:pt x="56134" y="7023"/>
                  <a:pt x="56110" y="7035"/>
                  <a:pt x="56024" y="7011"/>
                </a:cubicBezTo>
                <a:cubicBezTo>
                  <a:pt x="56011" y="7116"/>
                  <a:pt x="56011" y="7103"/>
                  <a:pt x="56024" y="7209"/>
                </a:cubicBezTo>
                <a:cubicBezTo>
                  <a:pt x="56014" y="7262"/>
                  <a:pt x="56158" y="7196"/>
                  <a:pt x="56113" y="7275"/>
                </a:cubicBezTo>
                <a:cubicBezTo>
                  <a:pt x="56074" y="7221"/>
                  <a:pt x="56024" y="7314"/>
                  <a:pt x="55995" y="7253"/>
                </a:cubicBezTo>
                <a:cubicBezTo>
                  <a:pt x="55963" y="7272"/>
                  <a:pt x="56002" y="7323"/>
                  <a:pt x="55908" y="7275"/>
                </a:cubicBezTo>
                <a:cubicBezTo>
                  <a:pt x="55885" y="7350"/>
                  <a:pt x="56026" y="7303"/>
                  <a:pt x="55995" y="7384"/>
                </a:cubicBezTo>
                <a:cubicBezTo>
                  <a:pt x="55887" y="7337"/>
                  <a:pt x="55932" y="7391"/>
                  <a:pt x="55908" y="7473"/>
                </a:cubicBezTo>
                <a:cubicBezTo>
                  <a:pt x="55936" y="7459"/>
                  <a:pt x="55938" y="7422"/>
                  <a:pt x="55995" y="7429"/>
                </a:cubicBezTo>
                <a:cubicBezTo>
                  <a:pt x="55957" y="7508"/>
                  <a:pt x="55998" y="7510"/>
                  <a:pt x="55966" y="7583"/>
                </a:cubicBezTo>
                <a:cubicBezTo>
                  <a:pt x="55905" y="7596"/>
                  <a:pt x="55870" y="7629"/>
                  <a:pt x="55819" y="7649"/>
                </a:cubicBezTo>
                <a:cubicBezTo>
                  <a:pt x="55839" y="7729"/>
                  <a:pt x="55757" y="7733"/>
                  <a:pt x="55761" y="7803"/>
                </a:cubicBezTo>
                <a:cubicBezTo>
                  <a:pt x="55701" y="7759"/>
                  <a:pt x="55683" y="7797"/>
                  <a:pt x="55644" y="7825"/>
                </a:cubicBezTo>
                <a:cubicBezTo>
                  <a:pt x="55699" y="7900"/>
                  <a:pt x="55747" y="7787"/>
                  <a:pt x="55819" y="7803"/>
                </a:cubicBezTo>
                <a:cubicBezTo>
                  <a:pt x="55845" y="7874"/>
                  <a:pt x="55723" y="7833"/>
                  <a:pt x="55731" y="7891"/>
                </a:cubicBezTo>
                <a:cubicBezTo>
                  <a:pt x="55782" y="7892"/>
                  <a:pt x="55807" y="7874"/>
                  <a:pt x="55819" y="7847"/>
                </a:cubicBezTo>
                <a:cubicBezTo>
                  <a:pt x="55885" y="7859"/>
                  <a:pt x="55807" y="7892"/>
                  <a:pt x="55819" y="7913"/>
                </a:cubicBezTo>
                <a:cubicBezTo>
                  <a:pt x="55821" y="7916"/>
                  <a:pt x="55880" y="7957"/>
                  <a:pt x="55879" y="7957"/>
                </a:cubicBezTo>
                <a:cubicBezTo>
                  <a:pt x="55942" y="7963"/>
                  <a:pt x="55961" y="7898"/>
                  <a:pt x="56054" y="7891"/>
                </a:cubicBezTo>
                <a:cubicBezTo>
                  <a:pt x="56078" y="7954"/>
                  <a:pt x="56013" y="7948"/>
                  <a:pt x="56024" y="8001"/>
                </a:cubicBezTo>
                <a:cubicBezTo>
                  <a:pt x="55942" y="7918"/>
                  <a:pt x="55905" y="8033"/>
                  <a:pt x="55731" y="8001"/>
                </a:cubicBezTo>
                <a:cubicBezTo>
                  <a:pt x="55721" y="8039"/>
                  <a:pt x="55755" y="8042"/>
                  <a:pt x="55790" y="8045"/>
                </a:cubicBezTo>
                <a:cubicBezTo>
                  <a:pt x="55779" y="8100"/>
                  <a:pt x="55656" y="8062"/>
                  <a:pt x="55702" y="8001"/>
                </a:cubicBezTo>
                <a:cubicBezTo>
                  <a:pt x="55650" y="8042"/>
                  <a:pt x="55628" y="7984"/>
                  <a:pt x="55526" y="8001"/>
                </a:cubicBezTo>
                <a:cubicBezTo>
                  <a:pt x="55512" y="8048"/>
                  <a:pt x="55568" y="8044"/>
                  <a:pt x="55614" y="8045"/>
                </a:cubicBezTo>
                <a:cubicBezTo>
                  <a:pt x="55602" y="8089"/>
                  <a:pt x="55409" y="8084"/>
                  <a:pt x="55468" y="8001"/>
                </a:cubicBezTo>
                <a:cubicBezTo>
                  <a:pt x="55397" y="7993"/>
                  <a:pt x="55404" y="8041"/>
                  <a:pt x="55322" y="8023"/>
                </a:cubicBezTo>
                <a:cubicBezTo>
                  <a:pt x="55326" y="8049"/>
                  <a:pt x="55374" y="8042"/>
                  <a:pt x="55409" y="8045"/>
                </a:cubicBezTo>
                <a:cubicBezTo>
                  <a:pt x="55304" y="8155"/>
                  <a:pt x="55123" y="8071"/>
                  <a:pt x="54912" y="8089"/>
                </a:cubicBezTo>
                <a:cubicBezTo>
                  <a:pt x="54912" y="8068"/>
                  <a:pt x="54947" y="8072"/>
                  <a:pt x="54969" y="8067"/>
                </a:cubicBezTo>
                <a:cubicBezTo>
                  <a:pt x="54962" y="8029"/>
                  <a:pt x="54906" y="8008"/>
                  <a:pt x="54823" y="8023"/>
                </a:cubicBezTo>
                <a:cubicBezTo>
                  <a:pt x="54810" y="8026"/>
                  <a:pt x="54790" y="8045"/>
                  <a:pt x="54793" y="8045"/>
                </a:cubicBezTo>
                <a:cubicBezTo>
                  <a:pt x="54738" y="8048"/>
                  <a:pt x="54660" y="7979"/>
                  <a:pt x="54677" y="8089"/>
                </a:cubicBezTo>
                <a:cubicBezTo>
                  <a:pt x="54642" y="8065"/>
                  <a:pt x="54624" y="8026"/>
                  <a:pt x="54530" y="8045"/>
                </a:cubicBezTo>
                <a:cubicBezTo>
                  <a:pt x="54500" y="8066"/>
                  <a:pt x="54471" y="8089"/>
                  <a:pt x="54442" y="8111"/>
                </a:cubicBezTo>
                <a:cubicBezTo>
                  <a:pt x="54408" y="8108"/>
                  <a:pt x="54391" y="8116"/>
                  <a:pt x="54383" y="8134"/>
                </a:cubicBezTo>
                <a:cubicBezTo>
                  <a:pt x="54308" y="8122"/>
                  <a:pt x="54281" y="8104"/>
                  <a:pt x="54236" y="8155"/>
                </a:cubicBezTo>
                <a:cubicBezTo>
                  <a:pt x="54115" y="8122"/>
                  <a:pt x="54281" y="8126"/>
                  <a:pt x="54296" y="8111"/>
                </a:cubicBezTo>
                <a:cubicBezTo>
                  <a:pt x="54298" y="8108"/>
                  <a:pt x="54292" y="8091"/>
                  <a:pt x="54296" y="8089"/>
                </a:cubicBezTo>
                <a:cubicBezTo>
                  <a:pt x="54343" y="8071"/>
                  <a:pt x="54394" y="8086"/>
                  <a:pt x="54412" y="8067"/>
                </a:cubicBezTo>
                <a:cubicBezTo>
                  <a:pt x="54416" y="8003"/>
                  <a:pt x="54319" y="8071"/>
                  <a:pt x="54296" y="8067"/>
                </a:cubicBezTo>
                <a:cubicBezTo>
                  <a:pt x="54290" y="8066"/>
                  <a:pt x="54295" y="8036"/>
                  <a:pt x="54266" y="8045"/>
                </a:cubicBezTo>
                <a:cubicBezTo>
                  <a:pt x="54242" y="8053"/>
                  <a:pt x="54241" y="8066"/>
                  <a:pt x="54236" y="8089"/>
                </a:cubicBezTo>
                <a:cubicBezTo>
                  <a:pt x="54169" y="8096"/>
                  <a:pt x="54124" y="8086"/>
                  <a:pt x="54091" y="8067"/>
                </a:cubicBezTo>
                <a:cubicBezTo>
                  <a:pt x="54036" y="8071"/>
                  <a:pt x="54072" y="8141"/>
                  <a:pt x="54031" y="8155"/>
                </a:cubicBezTo>
                <a:cubicBezTo>
                  <a:pt x="53965" y="8111"/>
                  <a:pt x="53868" y="8179"/>
                  <a:pt x="53738" y="8155"/>
                </a:cubicBezTo>
                <a:cubicBezTo>
                  <a:pt x="53740" y="8134"/>
                  <a:pt x="53775" y="8138"/>
                  <a:pt x="53798" y="8134"/>
                </a:cubicBezTo>
                <a:cubicBezTo>
                  <a:pt x="53793" y="8084"/>
                  <a:pt x="53673" y="8124"/>
                  <a:pt x="53622" y="8111"/>
                </a:cubicBezTo>
                <a:cubicBezTo>
                  <a:pt x="53592" y="8112"/>
                  <a:pt x="53598" y="8138"/>
                  <a:pt x="53592" y="8155"/>
                </a:cubicBezTo>
                <a:cubicBezTo>
                  <a:pt x="53534" y="8148"/>
                  <a:pt x="53501" y="8160"/>
                  <a:pt x="53504" y="8200"/>
                </a:cubicBezTo>
                <a:cubicBezTo>
                  <a:pt x="53474" y="8177"/>
                  <a:pt x="53444" y="8156"/>
                  <a:pt x="53417" y="8134"/>
                </a:cubicBezTo>
                <a:cubicBezTo>
                  <a:pt x="53360" y="8114"/>
                  <a:pt x="53347" y="8174"/>
                  <a:pt x="53329" y="8177"/>
                </a:cubicBezTo>
                <a:cubicBezTo>
                  <a:pt x="53305" y="8181"/>
                  <a:pt x="53239" y="8147"/>
                  <a:pt x="53152" y="8155"/>
                </a:cubicBezTo>
                <a:cubicBezTo>
                  <a:pt x="53131" y="8158"/>
                  <a:pt x="53125" y="8200"/>
                  <a:pt x="53123" y="8200"/>
                </a:cubicBezTo>
                <a:cubicBezTo>
                  <a:pt x="53106" y="8200"/>
                  <a:pt x="53031" y="8092"/>
                  <a:pt x="53035" y="8177"/>
                </a:cubicBezTo>
                <a:cubicBezTo>
                  <a:pt x="52996" y="8171"/>
                  <a:pt x="53011" y="8122"/>
                  <a:pt x="53005" y="8089"/>
                </a:cubicBezTo>
                <a:cubicBezTo>
                  <a:pt x="52954" y="8086"/>
                  <a:pt x="52944" y="8116"/>
                  <a:pt x="52888" y="8111"/>
                </a:cubicBezTo>
                <a:cubicBezTo>
                  <a:pt x="52845" y="8130"/>
                  <a:pt x="52846" y="8181"/>
                  <a:pt x="52830" y="8222"/>
                </a:cubicBezTo>
                <a:cubicBezTo>
                  <a:pt x="52771" y="8246"/>
                  <a:pt x="52786" y="8181"/>
                  <a:pt x="52773" y="8177"/>
                </a:cubicBezTo>
                <a:cubicBezTo>
                  <a:pt x="52758" y="8173"/>
                  <a:pt x="52683" y="8227"/>
                  <a:pt x="52685" y="8177"/>
                </a:cubicBezTo>
                <a:cubicBezTo>
                  <a:pt x="52649" y="8171"/>
                  <a:pt x="52670" y="8213"/>
                  <a:pt x="52655" y="8222"/>
                </a:cubicBezTo>
                <a:cubicBezTo>
                  <a:pt x="52643" y="8227"/>
                  <a:pt x="52610" y="8219"/>
                  <a:pt x="52595" y="8222"/>
                </a:cubicBezTo>
                <a:cubicBezTo>
                  <a:pt x="52584" y="8223"/>
                  <a:pt x="52449" y="8279"/>
                  <a:pt x="52420" y="8243"/>
                </a:cubicBezTo>
                <a:cubicBezTo>
                  <a:pt x="52399" y="8183"/>
                  <a:pt x="52559" y="8260"/>
                  <a:pt x="52537" y="8200"/>
                </a:cubicBezTo>
                <a:cubicBezTo>
                  <a:pt x="52482" y="8138"/>
                  <a:pt x="52368" y="8218"/>
                  <a:pt x="52361" y="8265"/>
                </a:cubicBezTo>
                <a:cubicBezTo>
                  <a:pt x="52335" y="8248"/>
                  <a:pt x="52295" y="8242"/>
                  <a:pt x="52243" y="8243"/>
                </a:cubicBezTo>
                <a:cubicBezTo>
                  <a:pt x="52265" y="8295"/>
                  <a:pt x="52273" y="8294"/>
                  <a:pt x="52331" y="8309"/>
                </a:cubicBezTo>
                <a:cubicBezTo>
                  <a:pt x="52319" y="8306"/>
                  <a:pt x="52350" y="8276"/>
                  <a:pt x="52361" y="8287"/>
                </a:cubicBezTo>
                <a:cubicBezTo>
                  <a:pt x="52411" y="8334"/>
                  <a:pt x="52466" y="8294"/>
                  <a:pt x="52537" y="8287"/>
                </a:cubicBezTo>
                <a:cubicBezTo>
                  <a:pt x="52650" y="8277"/>
                  <a:pt x="52824" y="8298"/>
                  <a:pt x="52977" y="8287"/>
                </a:cubicBezTo>
                <a:cubicBezTo>
                  <a:pt x="53023" y="8283"/>
                  <a:pt x="53028" y="8267"/>
                  <a:pt x="53065" y="8265"/>
                </a:cubicBezTo>
                <a:cubicBezTo>
                  <a:pt x="53143" y="8261"/>
                  <a:pt x="53221" y="8270"/>
                  <a:pt x="53299" y="8265"/>
                </a:cubicBezTo>
                <a:cubicBezTo>
                  <a:pt x="53347" y="8263"/>
                  <a:pt x="53348" y="8248"/>
                  <a:pt x="53387" y="8243"/>
                </a:cubicBezTo>
                <a:cubicBezTo>
                  <a:pt x="53514" y="8230"/>
                  <a:pt x="53647" y="8248"/>
                  <a:pt x="53768" y="8243"/>
                </a:cubicBezTo>
                <a:cubicBezTo>
                  <a:pt x="53823" y="8242"/>
                  <a:pt x="53959" y="8191"/>
                  <a:pt x="54091" y="8222"/>
                </a:cubicBezTo>
                <a:cubicBezTo>
                  <a:pt x="54153" y="8235"/>
                  <a:pt x="54108" y="8230"/>
                  <a:pt x="54208" y="8222"/>
                </a:cubicBezTo>
                <a:cubicBezTo>
                  <a:pt x="54224" y="8220"/>
                  <a:pt x="54314" y="8214"/>
                  <a:pt x="54325" y="8222"/>
                </a:cubicBezTo>
                <a:cubicBezTo>
                  <a:pt x="54365" y="8252"/>
                  <a:pt x="54331" y="8206"/>
                  <a:pt x="54383" y="8200"/>
                </a:cubicBezTo>
                <a:cubicBezTo>
                  <a:pt x="54456" y="8206"/>
                  <a:pt x="54546" y="8213"/>
                  <a:pt x="54648" y="8200"/>
                </a:cubicBezTo>
                <a:cubicBezTo>
                  <a:pt x="54647" y="8200"/>
                  <a:pt x="54867" y="8138"/>
                  <a:pt x="54912" y="8177"/>
                </a:cubicBezTo>
                <a:cubicBezTo>
                  <a:pt x="54948" y="8211"/>
                  <a:pt x="54944" y="8162"/>
                  <a:pt x="55058" y="8177"/>
                </a:cubicBezTo>
                <a:cubicBezTo>
                  <a:pt x="55105" y="8183"/>
                  <a:pt x="55154" y="8179"/>
                  <a:pt x="55145" y="8243"/>
                </a:cubicBezTo>
                <a:cubicBezTo>
                  <a:pt x="55071" y="8246"/>
                  <a:pt x="55006" y="8256"/>
                  <a:pt x="54969" y="8287"/>
                </a:cubicBezTo>
                <a:cubicBezTo>
                  <a:pt x="54995" y="8312"/>
                  <a:pt x="55087" y="8309"/>
                  <a:pt x="55174" y="8287"/>
                </a:cubicBezTo>
                <a:cubicBezTo>
                  <a:pt x="55174" y="8243"/>
                  <a:pt x="55174" y="8200"/>
                  <a:pt x="55174" y="8155"/>
                </a:cubicBezTo>
                <a:cubicBezTo>
                  <a:pt x="55216" y="8157"/>
                  <a:pt x="55258" y="8159"/>
                  <a:pt x="55262" y="8134"/>
                </a:cubicBezTo>
                <a:cubicBezTo>
                  <a:pt x="55296" y="8128"/>
                  <a:pt x="55305" y="8173"/>
                  <a:pt x="55322" y="8177"/>
                </a:cubicBezTo>
                <a:cubicBezTo>
                  <a:pt x="55362" y="8188"/>
                  <a:pt x="55364" y="8143"/>
                  <a:pt x="55409" y="8177"/>
                </a:cubicBezTo>
                <a:cubicBezTo>
                  <a:pt x="55390" y="8162"/>
                  <a:pt x="55707" y="8200"/>
                  <a:pt x="55731" y="8177"/>
                </a:cubicBezTo>
                <a:cubicBezTo>
                  <a:pt x="55764" y="8147"/>
                  <a:pt x="55764" y="8165"/>
                  <a:pt x="55849" y="8177"/>
                </a:cubicBezTo>
                <a:cubicBezTo>
                  <a:pt x="55873" y="8165"/>
                  <a:pt x="55897" y="8155"/>
                  <a:pt x="55936" y="8155"/>
                </a:cubicBezTo>
                <a:cubicBezTo>
                  <a:pt x="56014" y="8162"/>
                  <a:pt x="55961" y="8070"/>
                  <a:pt x="56054" y="8089"/>
                </a:cubicBezTo>
                <a:cubicBezTo>
                  <a:pt x="56050" y="8131"/>
                  <a:pt x="56034" y="8163"/>
                  <a:pt x="55995" y="8177"/>
                </a:cubicBezTo>
                <a:cubicBezTo>
                  <a:pt x="56014" y="8200"/>
                  <a:pt x="56062" y="8200"/>
                  <a:pt x="56054" y="8243"/>
                </a:cubicBezTo>
                <a:cubicBezTo>
                  <a:pt x="56020" y="8247"/>
                  <a:pt x="56002" y="8238"/>
                  <a:pt x="55995" y="8222"/>
                </a:cubicBezTo>
                <a:cubicBezTo>
                  <a:pt x="55942" y="8257"/>
                  <a:pt x="55845" y="8409"/>
                  <a:pt x="55966" y="8441"/>
                </a:cubicBezTo>
                <a:cubicBezTo>
                  <a:pt x="56053" y="8423"/>
                  <a:pt x="55929" y="8386"/>
                  <a:pt x="55966" y="8331"/>
                </a:cubicBezTo>
                <a:cubicBezTo>
                  <a:pt x="55974" y="8280"/>
                  <a:pt x="56044" y="8280"/>
                  <a:pt x="56083" y="8309"/>
                </a:cubicBezTo>
                <a:cubicBezTo>
                  <a:pt x="56110" y="8373"/>
                  <a:pt x="56026" y="8327"/>
                  <a:pt x="56024" y="8331"/>
                </a:cubicBezTo>
                <a:cubicBezTo>
                  <a:pt x="55992" y="8396"/>
                  <a:pt x="56118" y="8351"/>
                  <a:pt x="56054" y="8441"/>
                </a:cubicBezTo>
                <a:cubicBezTo>
                  <a:pt x="56146" y="8478"/>
                  <a:pt x="56174" y="8360"/>
                  <a:pt x="56200" y="8420"/>
                </a:cubicBezTo>
                <a:cubicBezTo>
                  <a:pt x="56278" y="8475"/>
                  <a:pt x="56144" y="8451"/>
                  <a:pt x="56143" y="8507"/>
                </a:cubicBezTo>
                <a:cubicBezTo>
                  <a:pt x="56137" y="8533"/>
                  <a:pt x="56149" y="8546"/>
                  <a:pt x="56172" y="8552"/>
                </a:cubicBezTo>
                <a:cubicBezTo>
                  <a:pt x="56166" y="8577"/>
                  <a:pt x="56178" y="8591"/>
                  <a:pt x="56200" y="8595"/>
                </a:cubicBezTo>
                <a:cubicBezTo>
                  <a:pt x="56214" y="8621"/>
                  <a:pt x="56146" y="8608"/>
                  <a:pt x="56143" y="8618"/>
                </a:cubicBezTo>
                <a:cubicBezTo>
                  <a:pt x="56128" y="8650"/>
                  <a:pt x="56170" y="8651"/>
                  <a:pt x="56172" y="8661"/>
                </a:cubicBezTo>
                <a:cubicBezTo>
                  <a:pt x="56172" y="8677"/>
                  <a:pt x="56143" y="8688"/>
                  <a:pt x="56143" y="8684"/>
                </a:cubicBezTo>
                <a:cubicBezTo>
                  <a:pt x="56150" y="8723"/>
                  <a:pt x="56184" y="8718"/>
                  <a:pt x="56143" y="8750"/>
                </a:cubicBezTo>
                <a:cubicBezTo>
                  <a:pt x="56156" y="8739"/>
                  <a:pt x="56108" y="8871"/>
                  <a:pt x="56172" y="8859"/>
                </a:cubicBezTo>
                <a:cubicBezTo>
                  <a:pt x="56158" y="8908"/>
                  <a:pt x="56076" y="8887"/>
                  <a:pt x="56024" y="8904"/>
                </a:cubicBezTo>
                <a:cubicBezTo>
                  <a:pt x="55990" y="8914"/>
                  <a:pt x="55977" y="8943"/>
                  <a:pt x="55936" y="8947"/>
                </a:cubicBezTo>
                <a:cubicBezTo>
                  <a:pt x="55873" y="8955"/>
                  <a:pt x="55863" y="8929"/>
                  <a:pt x="55819" y="8926"/>
                </a:cubicBezTo>
                <a:cubicBezTo>
                  <a:pt x="55634" y="8909"/>
                  <a:pt x="55388" y="8931"/>
                  <a:pt x="55205" y="8947"/>
                </a:cubicBezTo>
                <a:cubicBezTo>
                  <a:pt x="55174" y="8881"/>
                  <a:pt x="55270" y="8908"/>
                  <a:pt x="55322" y="8904"/>
                </a:cubicBezTo>
                <a:cubicBezTo>
                  <a:pt x="55267" y="8836"/>
                  <a:pt x="55183" y="8929"/>
                  <a:pt x="55087" y="8904"/>
                </a:cubicBezTo>
                <a:cubicBezTo>
                  <a:pt x="55165" y="8804"/>
                  <a:pt x="55538" y="8854"/>
                  <a:pt x="55761" y="8815"/>
                </a:cubicBezTo>
                <a:cubicBezTo>
                  <a:pt x="55842" y="8796"/>
                  <a:pt x="55683" y="8775"/>
                  <a:pt x="55731" y="8706"/>
                </a:cubicBezTo>
                <a:cubicBezTo>
                  <a:pt x="55755" y="8686"/>
                  <a:pt x="55812" y="8693"/>
                  <a:pt x="55819" y="8661"/>
                </a:cubicBezTo>
                <a:cubicBezTo>
                  <a:pt x="55833" y="8619"/>
                  <a:pt x="55748" y="8684"/>
                  <a:pt x="55731" y="8661"/>
                </a:cubicBezTo>
                <a:cubicBezTo>
                  <a:pt x="55723" y="8651"/>
                  <a:pt x="55819" y="8631"/>
                  <a:pt x="55790" y="8595"/>
                </a:cubicBezTo>
                <a:cubicBezTo>
                  <a:pt x="55761" y="8534"/>
                  <a:pt x="55665" y="8601"/>
                  <a:pt x="55614" y="8595"/>
                </a:cubicBezTo>
                <a:cubicBezTo>
                  <a:pt x="55523" y="8612"/>
                  <a:pt x="55580" y="8520"/>
                  <a:pt x="55468" y="8552"/>
                </a:cubicBezTo>
                <a:cubicBezTo>
                  <a:pt x="55472" y="8503"/>
                  <a:pt x="55592" y="8542"/>
                  <a:pt x="55644" y="8529"/>
                </a:cubicBezTo>
                <a:cubicBezTo>
                  <a:pt x="55602" y="8446"/>
                  <a:pt x="55324" y="8489"/>
                  <a:pt x="55234" y="8507"/>
                </a:cubicBezTo>
                <a:cubicBezTo>
                  <a:pt x="55258" y="8435"/>
                  <a:pt x="55374" y="8471"/>
                  <a:pt x="55438" y="8463"/>
                </a:cubicBezTo>
                <a:cubicBezTo>
                  <a:pt x="55490" y="8457"/>
                  <a:pt x="55502" y="8444"/>
                  <a:pt x="55556" y="8441"/>
                </a:cubicBezTo>
                <a:cubicBezTo>
                  <a:pt x="55548" y="8442"/>
                  <a:pt x="55571" y="8477"/>
                  <a:pt x="55586" y="8463"/>
                </a:cubicBezTo>
                <a:cubicBezTo>
                  <a:pt x="55613" y="8436"/>
                  <a:pt x="55653" y="8484"/>
                  <a:pt x="55731" y="8441"/>
                </a:cubicBezTo>
                <a:cubicBezTo>
                  <a:pt x="55759" y="8396"/>
                  <a:pt x="55634" y="8415"/>
                  <a:pt x="55644" y="8375"/>
                </a:cubicBezTo>
                <a:cubicBezTo>
                  <a:pt x="55644" y="8378"/>
                  <a:pt x="55693" y="8366"/>
                  <a:pt x="55673" y="8354"/>
                </a:cubicBezTo>
                <a:cubicBezTo>
                  <a:pt x="55647" y="8336"/>
                  <a:pt x="55607" y="8330"/>
                  <a:pt x="55556" y="8331"/>
                </a:cubicBezTo>
                <a:cubicBezTo>
                  <a:pt x="55526" y="8303"/>
                  <a:pt x="55527" y="8251"/>
                  <a:pt x="55497" y="8222"/>
                </a:cubicBezTo>
                <a:cubicBezTo>
                  <a:pt x="55434" y="8218"/>
                  <a:pt x="55404" y="8239"/>
                  <a:pt x="55409" y="8287"/>
                </a:cubicBezTo>
                <a:cubicBezTo>
                  <a:pt x="55414" y="8313"/>
                  <a:pt x="55463" y="8306"/>
                  <a:pt x="55497" y="8309"/>
                </a:cubicBezTo>
                <a:cubicBezTo>
                  <a:pt x="55551" y="8327"/>
                  <a:pt x="55480" y="8333"/>
                  <a:pt x="55438" y="8331"/>
                </a:cubicBezTo>
                <a:cubicBezTo>
                  <a:pt x="55329" y="8333"/>
                  <a:pt x="55355" y="8355"/>
                  <a:pt x="55262" y="8331"/>
                </a:cubicBezTo>
                <a:cubicBezTo>
                  <a:pt x="55187" y="8370"/>
                  <a:pt x="55168" y="8451"/>
                  <a:pt x="55029" y="8441"/>
                </a:cubicBezTo>
                <a:cubicBezTo>
                  <a:pt x="55008" y="8351"/>
                  <a:pt x="55097" y="8404"/>
                  <a:pt x="55117" y="8397"/>
                </a:cubicBezTo>
                <a:cubicBezTo>
                  <a:pt x="55148" y="8387"/>
                  <a:pt x="55145" y="8344"/>
                  <a:pt x="55205" y="8354"/>
                </a:cubicBezTo>
                <a:cubicBezTo>
                  <a:pt x="55172" y="8303"/>
                  <a:pt x="55020" y="8345"/>
                  <a:pt x="54941" y="8331"/>
                </a:cubicBezTo>
                <a:cubicBezTo>
                  <a:pt x="54915" y="8313"/>
                  <a:pt x="54924" y="8272"/>
                  <a:pt x="54882" y="8265"/>
                </a:cubicBezTo>
                <a:cubicBezTo>
                  <a:pt x="54822" y="8246"/>
                  <a:pt x="54750" y="8322"/>
                  <a:pt x="54823" y="8331"/>
                </a:cubicBezTo>
                <a:cubicBezTo>
                  <a:pt x="54819" y="8379"/>
                  <a:pt x="54700" y="8340"/>
                  <a:pt x="54648" y="8354"/>
                </a:cubicBezTo>
                <a:cubicBezTo>
                  <a:pt x="54648" y="8331"/>
                  <a:pt x="54648" y="8309"/>
                  <a:pt x="54648" y="8287"/>
                </a:cubicBezTo>
                <a:cubicBezTo>
                  <a:pt x="54614" y="8306"/>
                  <a:pt x="54567" y="8317"/>
                  <a:pt x="54501" y="8309"/>
                </a:cubicBezTo>
                <a:cubicBezTo>
                  <a:pt x="54510" y="8339"/>
                  <a:pt x="54573" y="8328"/>
                  <a:pt x="54618" y="8331"/>
                </a:cubicBezTo>
                <a:cubicBezTo>
                  <a:pt x="54609" y="8376"/>
                  <a:pt x="54488" y="8336"/>
                  <a:pt x="54501" y="8397"/>
                </a:cubicBezTo>
                <a:cubicBezTo>
                  <a:pt x="54466" y="8394"/>
                  <a:pt x="54476" y="8357"/>
                  <a:pt x="54472" y="8331"/>
                </a:cubicBezTo>
                <a:cubicBezTo>
                  <a:pt x="54412" y="8339"/>
                  <a:pt x="54380" y="8327"/>
                  <a:pt x="54383" y="8287"/>
                </a:cubicBezTo>
                <a:cubicBezTo>
                  <a:pt x="54349" y="8267"/>
                  <a:pt x="54293" y="8309"/>
                  <a:pt x="54296" y="8309"/>
                </a:cubicBezTo>
                <a:cubicBezTo>
                  <a:pt x="54275" y="8306"/>
                  <a:pt x="54269" y="8265"/>
                  <a:pt x="54266" y="8265"/>
                </a:cubicBezTo>
                <a:cubicBezTo>
                  <a:pt x="54221" y="8261"/>
                  <a:pt x="54173" y="8300"/>
                  <a:pt x="54091" y="8265"/>
                </a:cubicBezTo>
                <a:cubicBezTo>
                  <a:pt x="54095" y="8291"/>
                  <a:pt x="54084" y="8305"/>
                  <a:pt x="54061" y="8309"/>
                </a:cubicBezTo>
                <a:cubicBezTo>
                  <a:pt x="54071" y="8339"/>
                  <a:pt x="54135" y="8328"/>
                  <a:pt x="54179" y="8331"/>
                </a:cubicBezTo>
                <a:cubicBezTo>
                  <a:pt x="54177" y="8352"/>
                  <a:pt x="54143" y="8348"/>
                  <a:pt x="54120" y="8354"/>
                </a:cubicBezTo>
                <a:cubicBezTo>
                  <a:pt x="54073" y="8363"/>
                  <a:pt x="54088" y="8355"/>
                  <a:pt x="54061" y="8375"/>
                </a:cubicBezTo>
                <a:cubicBezTo>
                  <a:pt x="54013" y="8409"/>
                  <a:pt x="54024" y="8375"/>
                  <a:pt x="53915" y="8375"/>
                </a:cubicBezTo>
                <a:cubicBezTo>
                  <a:pt x="53880" y="8379"/>
                  <a:pt x="53889" y="8415"/>
                  <a:pt x="53886" y="8441"/>
                </a:cubicBezTo>
                <a:cubicBezTo>
                  <a:pt x="53853" y="8432"/>
                  <a:pt x="53820" y="8412"/>
                  <a:pt x="53827" y="8375"/>
                </a:cubicBezTo>
                <a:cubicBezTo>
                  <a:pt x="53832" y="8351"/>
                  <a:pt x="53905" y="8354"/>
                  <a:pt x="53886" y="8309"/>
                </a:cubicBezTo>
                <a:cubicBezTo>
                  <a:pt x="53818" y="8233"/>
                  <a:pt x="53782" y="8361"/>
                  <a:pt x="53680" y="8331"/>
                </a:cubicBezTo>
                <a:cubicBezTo>
                  <a:pt x="53693" y="8366"/>
                  <a:pt x="53772" y="8350"/>
                  <a:pt x="53738" y="8420"/>
                </a:cubicBezTo>
                <a:cubicBezTo>
                  <a:pt x="53561" y="8427"/>
                  <a:pt x="53513" y="8423"/>
                  <a:pt x="53387" y="8441"/>
                </a:cubicBezTo>
                <a:cubicBezTo>
                  <a:pt x="53387" y="8420"/>
                  <a:pt x="53387" y="8397"/>
                  <a:pt x="53387" y="8375"/>
                </a:cubicBezTo>
                <a:cubicBezTo>
                  <a:pt x="53335" y="8381"/>
                  <a:pt x="53321" y="8413"/>
                  <a:pt x="53329" y="8463"/>
                </a:cubicBezTo>
                <a:cubicBezTo>
                  <a:pt x="53295" y="8460"/>
                  <a:pt x="53303" y="8423"/>
                  <a:pt x="53299" y="8397"/>
                </a:cubicBezTo>
                <a:cubicBezTo>
                  <a:pt x="53211" y="8397"/>
                  <a:pt x="53261" y="8501"/>
                  <a:pt x="53211" y="8529"/>
                </a:cubicBezTo>
                <a:cubicBezTo>
                  <a:pt x="53174" y="8524"/>
                  <a:pt x="53182" y="8486"/>
                  <a:pt x="53211" y="8486"/>
                </a:cubicBezTo>
                <a:cubicBezTo>
                  <a:pt x="53184" y="8411"/>
                  <a:pt x="53157" y="8475"/>
                  <a:pt x="53065" y="8463"/>
                </a:cubicBezTo>
                <a:cubicBezTo>
                  <a:pt x="52993" y="8411"/>
                  <a:pt x="53109" y="8423"/>
                  <a:pt x="53094" y="8354"/>
                </a:cubicBezTo>
                <a:cubicBezTo>
                  <a:pt x="53058" y="8363"/>
                  <a:pt x="53034" y="8382"/>
                  <a:pt x="53035" y="8420"/>
                </a:cubicBezTo>
                <a:cubicBezTo>
                  <a:pt x="53001" y="8400"/>
                  <a:pt x="52957" y="8390"/>
                  <a:pt x="52888" y="8397"/>
                </a:cubicBezTo>
                <a:cubicBezTo>
                  <a:pt x="52880" y="8361"/>
                  <a:pt x="52917" y="8360"/>
                  <a:pt x="52917" y="8331"/>
                </a:cubicBezTo>
                <a:cubicBezTo>
                  <a:pt x="52802" y="8303"/>
                  <a:pt x="52842" y="8391"/>
                  <a:pt x="52800" y="8420"/>
                </a:cubicBezTo>
                <a:cubicBezTo>
                  <a:pt x="52871" y="8504"/>
                  <a:pt x="52888" y="8409"/>
                  <a:pt x="53005" y="8420"/>
                </a:cubicBezTo>
                <a:cubicBezTo>
                  <a:pt x="53011" y="8519"/>
                  <a:pt x="52806" y="8460"/>
                  <a:pt x="52800" y="8552"/>
                </a:cubicBezTo>
                <a:cubicBezTo>
                  <a:pt x="52766" y="8533"/>
                  <a:pt x="52722" y="8523"/>
                  <a:pt x="52655" y="8529"/>
                </a:cubicBezTo>
                <a:cubicBezTo>
                  <a:pt x="52643" y="8492"/>
                  <a:pt x="52677" y="8487"/>
                  <a:pt x="52713" y="8486"/>
                </a:cubicBezTo>
                <a:cubicBezTo>
                  <a:pt x="52662" y="8420"/>
                  <a:pt x="52556" y="8498"/>
                  <a:pt x="52479" y="8486"/>
                </a:cubicBezTo>
                <a:cubicBezTo>
                  <a:pt x="52474" y="8534"/>
                  <a:pt x="52583" y="8495"/>
                  <a:pt x="52625" y="8507"/>
                </a:cubicBezTo>
                <a:cubicBezTo>
                  <a:pt x="52525" y="8623"/>
                  <a:pt x="52201" y="8558"/>
                  <a:pt x="52039" y="8529"/>
                </a:cubicBezTo>
                <a:cubicBezTo>
                  <a:pt x="52008" y="8538"/>
                  <a:pt x="51936" y="8615"/>
                  <a:pt x="52039" y="8595"/>
                </a:cubicBezTo>
                <a:cubicBezTo>
                  <a:pt x="52030" y="8642"/>
                  <a:pt x="51900" y="8600"/>
                  <a:pt x="51921" y="8552"/>
                </a:cubicBezTo>
                <a:cubicBezTo>
                  <a:pt x="51868" y="8549"/>
                  <a:pt x="51860" y="8579"/>
                  <a:pt x="51805" y="8574"/>
                </a:cubicBezTo>
                <a:cubicBezTo>
                  <a:pt x="51753" y="8580"/>
                  <a:pt x="51843" y="8650"/>
                  <a:pt x="51717" y="8639"/>
                </a:cubicBezTo>
                <a:cubicBezTo>
                  <a:pt x="51775" y="8589"/>
                  <a:pt x="51709" y="8615"/>
                  <a:pt x="51687" y="8574"/>
                </a:cubicBezTo>
                <a:cubicBezTo>
                  <a:pt x="51643" y="8574"/>
                  <a:pt x="51633" y="8586"/>
                  <a:pt x="51600" y="8595"/>
                </a:cubicBezTo>
                <a:cubicBezTo>
                  <a:pt x="51586" y="8600"/>
                  <a:pt x="51568" y="8618"/>
                  <a:pt x="51570" y="8618"/>
                </a:cubicBezTo>
                <a:cubicBezTo>
                  <a:pt x="51564" y="8619"/>
                  <a:pt x="51446" y="8573"/>
                  <a:pt x="51452" y="8661"/>
                </a:cubicBezTo>
                <a:cubicBezTo>
                  <a:pt x="51397" y="8660"/>
                  <a:pt x="51432" y="8589"/>
                  <a:pt x="51364" y="8595"/>
                </a:cubicBezTo>
                <a:cubicBezTo>
                  <a:pt x="51244" y="8618"/>
                  <a:pt x="51200" y="8648"/>
                  <a:pt x="51072" y="8618"/>
                </a:cubicBezTo>
                <a:cubicBezTo>
                  <a:pt x="51058" y="8571"/>
                  <a:pt x="51114" y="8576"/>
                  <a:pt x="51159" y="8574"/>
                </a:cubicBezTo>
                <a:cubicBezTo>
                  <a:pt x="51152" y="8538"/>
                  <a:pt x="51187" y="8535"/>
                  <a:pt x="51189" y="8507"/>
                </a:cubicBezTo>
                <a:cubicBezTo>
                  <a:pt x="51172" y="8457"/>
                  <a:pt x="51143" y="8534"/>
                  <a:pt x="51101" y="8486"/>
                </a:cubicBezTo>
                <a:cubicBezTo>
                  <a:pt x="51109" y="8435"/>
                  <a:pt x="51094" y="8402"/>
                  <a:pt x="51041" y="8397"/>
                </a:cubicBezTo>
                <a:cubicBezTo>
                  <a:pt x="50960" y="8418"/>
                  <a:pt x="51085" y="8456"/>
                  <a:pt x="51013" y="8486"/>
                </a:cubicBezTo>
                <a:cubicBezTo>
                  <a:pt x="50967" y="8490"/>
                  <a:pt x="50876" y="8570"/>
                  <a:pt x="50837" y="8507"/>
                </a:cubicBezTo>
                <a:cubicBezTo>
                  <a:pt x="50803" y="8515"/>
                  <a:pt x="50762" y="8546"/>
                  <a:pt x="50808" y="8552"/>
                </a:cubicBezTo>
                <a:cubicBezTo>
                  <a:pt x="50817" y="8621"/>
                  <a:pt x="50723" y="8495"/>
                  <a:pt x="50720" y="8574"/>
                </a:cubicBezTo>
                <a:cubicBezTo>
                  <a:pt x="50676" y="8562"/>
                  <a:pt x="50646" y="8541"/>
                  <a:pt x="50603" y="8529"/>
                </a:cubicBezTo>
                <a:cubicBezTo>
                  <a:pt x="50581" y="8540"/>
                  <a:pt x="50570" y="8544"/>
                  <a:pt x="50544" y="8552"/>
                </a:cubicBezTo>
                <a:cubicBezTo>
                  <a:pt x="50533" y="8555"/>
                  <a:pt x="50492" y="8546"/>
                  <a:pt x="50485" y="8552"/>
                </a:cubicBezTo>
                <a:cubicBezTo>
                  <a:pt x="50458" y="8577"/>
                  <a:pt x="50398" y="8552"/>
                  <a:pt x="50369" y="8574"/>
                </a:cubicBezTo>
                <a:cubicBezTo>
                  <a:pt x="50346" y="8589"/>
                  <a:pt x="50347" y="8588"/>
                  <a:pt x="50309" y="8595"/>
                </a:cubicBezTo>
                <a:cubicBezTo>
                  <a:pt x="50291" y="8599"/>
                  <a:pt x="50280" y="8618"/>
                  <a:pt x="50280" y="8618"/>
                </a:cubicBezTo>
                <a:cubicBezTo>
                  <a:pt x="50275" y="8618"/>
                  <a:pt x="50187" y="8574"/>
                  <a:pt x="50164" y="8595"/>
                </a:cubicBezTo>
                <a:cubicBezTo>
                  <a:pt x="50122" y="8634"/>
                  <a:pt x="50124" y="8594"/>
                  <a:pt x="50075" y="8595"/>
                </a:cubicBezTo>
                <a:cubicBezTo>
                  <a:pt x="50046" y="8597"/>
                  <a:pt x="49980" y="8645"/>
                  <a:pt x="49928" y="8595"/>
                </a:cubicBezTo>
                <a:cubicBezTo>
                  <a:pt x="49904" y="8615"/>
                  <a:pt x="49848" y="8609"/>
                  <a:pt x="49840" y="8639"/>
                </a:cubicBezTo>
                <a:cubicBezTo>
                  <a:pt x="49771" y="8633"/>
                  <a:pt x="49873" y="8580"/>
                  <a:pt x="49899" y="8574"/>
                </a:cubicBezTo>
                <a:cubicBezTo>
                  <a:pt x="49892" y="8542"/>
                  <a:pt x="49812" y="8565"/>
                  <a:pt x="49812" y="8529"/>
                </a:cubicBezTo>
                <a:cubicBezTo>
                  <a:pt x="49759" y="8571"/>
                  <a:pt x="49721" y="8499"/>
                  <a:pt x="49694" y="8574"/>
                </a:cubicBezTo>
                <a:cubicBezTo>
                  <a:pt x="49662" y="8567"/>
                  <a:pt x="49674" y="8531"/>
                  <a:pt x="49635" y="8529"/>
                </a:cubicBezTo>
                <a:cubicBezTo>
                  <a:pt x="49514" y="8526"/>
                  <a:pt x="49308" y="8598"/>
                  <a:pt x="49225" y="8507"/>
                </a:cubicBezTo>
                <a:cubicBezTo>
                  <a:pt x="49186" y="8522"/>
                  <a:pt x="49170" y="8555"/>
                  <a:pt x="49167" y="8595"/>
                </a:cubicBezTo>
                <a:cubicBezTo>
                  <a:pt x="49125" y="8594"/>
                  <a:pt x="49084" y="8592"/>
                  <a:pt x="49078" y="8618"/>
                </a:cubicBezTo>
                <a:cubicBezTo>
                  <a:pt x="48925" y="8607"/>
                  <a:pt x="48806" y="8633"/>
                  <a:pt x="48698" y="8618"/>
                </a:cubicBezTo>
                <a:cubicBezTo>
                  <a:pt x="48703" y="8618"/>
                  <a:pt x="48684" y="8580"/>
                  <a:pt x="48669" y="8595"/>
                </a:cubicBezTo>
                <a:cubicBezTo>
                  <a:pt x="48632" y="8630"/>
                  <a:pt x="48658" y="8579"/>
                  <a:pt x="48610" y="8574"/>
                </a:cubicBezTo>
                <a:cubicBezTo>
                  <a:pt x="48600" y="8573"/>
                  <a:pt x="48527" y="8569"/>
                  <a:pt x="48522" y="8574"/>
                </a:cubicBezTo>
                <a:cubicBezTo>
                  <a:pt x="48519" y="8576"/>
                  <a:pt x="48522" y="8618"/>
                  <a:pt x="48522" y="8618"/>
                </a:cubicBezTo>
                <a:cubicBezTo>
                  <a:pt x="48492" y="8614"/>
                  <a:pt x="48479" y="8568"/>
                  <a:pt x="48463" y="8552"/>
                </a:cubicBezTo>
                <a:cubicBezTo>
                  <a:pt x="48393" y="8558"/>
                  <a:pt x="48352" y="8586"/>
                  <a:pt x="48258" y="8574"/>
                </a:cubicBezTo>
                <a:cubicBezTo>
                  <a:pt x="48253" y="8570"/>
                  <a:pt x="48299" y="8534"/>
                  <a:pt x="48287" y="8529"/>
                </a:cubicBezTo>
                <a:cubicBezTo>
                  <a:pt x="48276" y="8525"/>
                  <a:pt x="48249" y="8553"/>
                  <a:pt x="48228" y="8552"/>
                </a:cubicBezTo>
                <a:cubicBezTo>
                  <a:pt x="48184" y="8547"/>
                  <a:pt x="48187" y="8532"/>
                  <a:pt x="48082" y="8552"/>
                </a:cubicBezTo>
                <a:cubicBezTo>
                  <a:pt x="48040" y="8559"/>
                  <a:pt x="47932" y="8588"/>
                  <a:pt x="48053" y="8595"/>
                </a:cubicBezTo>
                <a:cubicBezTo>
                  <a:pt x="48026" y="8658"/>
                  <a:pt x="47978" y="8582"/>
                  <a:pt x="47935" y="8574"/>
                </a:cubicBezTo>
                <a:cubicBezTo>
                  <a:pt x="47838" y="8555"/>
                  <a:pt x="47929" y="8567"/>
                  <a:pt x="47876" y="8507"/>
                </a:cubicBezTo>
                <a:cubicBezTo>
                  <a:pt x="47727" y="8490"/>
                  <a:pt x="47664" y="8538"/>
                  <a:pt x="47525" y="8529"/>
                </a:cubicBezTo>
                <a:cubicBezTo>
                  <a:pt x="47540" y="8511"/>
                  <a:pt x="47556" y="8493"/>
                  <a:pt x="47555" y="8463"/>
                </a:cubicBezTo>
                <a:cubicBezTo>
                  <a:pt x="47540" y="8438"/>
                  <a:pt x="47492" y="8437"/>
                  <a:pt x="47467" y="8420"/>
                </a:cubicBezTo>
                <a:cubicBezTo>
                  <a:pt x="47447" y="8406"/>
                  <a:pt x="47467" y="8359"/>
                  <a:pt x="47408" y="8375"/>
                </a:cubicBezTo>
                <a:cubicBezTo>
                  <a:pt x="47418" y="8295"/>
                  <a:pt x="47504" y="8317"/>
                  <a:pt x="47584" y="8309"/>
                </a:cubicBezTo>
                <a:cubicBezTo>
                  <a:pt x="47761" y="8294"/>
                  <a:pt x="48083" y="8334"/>
                  <a:pt x="48287" y="8309"/>
                </a:cubicBezTo>
                <a:cubicBezTo>
                  <a:pt x="48463" y="8288"/>
                  <a:pt x="48553" y="8247"/>
                  <a:pt x="48639" y="8177"/>
                </a:cubicBezTo>
                <a:cubicBezTo>
                  <a:pt x="48631" y="8149"/>
                  <a:pt x="48581" y="8155"/>
                  <a:pt x="48580" y="8177"/>
                </a:cubicBezTo>
                <a:cubicBezTo>
                  <a:pt x="48573" y="8201"/>
                  <a:pt x="48522" y="8192"/>
                  <a:pt x="48522" y="8222"/>
                </a:cubicBezTo>
                <a:cubicBezTo>
                  <a:pt x="48442" y="8181"/>
                  <a:pt x="48343" y="8206"/>
                  <a:pt x="48258" y="8200"/>
                </a:cubicBezTo>
                <a:cubicBezTo>
                  <a:pt x="48241" y="8198"/>
                  <a:pt x="48139" y="8152"/>
                  <a:pt x="48112" y="8177"/>
                </a:cubicBezTo>
                <a:cubicBezTo>
                  <a:pt x="48073" y="8213"/>
                  <a:pt x="48042" y="8141"/>
                  <a:pt x="47964" y="8200"/>
                </a:cubicBezTo>
                <a:cubicBezTo>
                  <a:pt x="47964" y="8200"/>
                  <a:pt x="47966" y="8222"/>
                  <a:pt x="47964" y="8222"/>
                </a:cubicBezTo>
                <a:cubicBezTo>
                  <a:pt x="47915" y="8222"/>
                  <a:pt x="47858" y="8123"/>
                  <a:pt x="47818" y="8200"/>
                </a:cubicBezTo>
                <a:cubicBezTo>
                  <a:pt x="47724" y="8174"/>
                  <a:pt x="47847" y="8137"/>
                  <a:pt x="47906" y="8155"/>
                </a:cubicBezTo>
                <a:cubicBezTo>
                  <a:pt x="47919" y="8057"/>
                  <a:pt x="47652" y="8170"/>
                  <a:pt x="47671" y="8067"/>
                </a:cubicBezTo>
                <a:cubicBezTo>
                  <a:pt x="47576" y="8054"/>
                  <a:pt x="47536" y="8083"/>
                  <a:pt x="47467" y="8089"/>
                </a:cubicBezTo>
                <a:cubicBezTo>
                  <a:pt x="47393" y="8068"/>
                  <a:pt x="47546" y="7976"/>
                  <a:pt x="47408" y="7979"/>
                </a:cubicBezTo>
                <a:cubicBezTo>
                  <a:pt x="47333" y="7985"/>
                  <a:pt x="47448" y="8017"/>
                  <a:pt x="47408" y="8067"/>
                </a:cubicBezTo>
                <a:cubicBezTo>
                  <a:pt x="47358" y="8066"/>
                  <a:pt x="47333" y="8083"/>
                  <a:pt x="47319" y="8111"/>
                </a:cubicBezTo>
                <a:cubicBezTo>
                  <a:pt x="47322" y="8091"/>
                  <a:pt x="47237" y="8099"/>
                  <a:pt x="47232" y="8089"/>
                </a:cubicBezTo>
                <a:cubicBezTo>
                  <a:pt x="47227" y="8083"/>
                  <a:pt x="47275" y="8053"/>
                  <a:pt x="47261" y="8045"/>
                </a:cubicBezTo>
                <a:cubicBezTo>
                  <a:pt x="47252" y="8040"/>
                  <a:pt x="47221" y="8071"/>
                  <a:pt x="47203" y="8067"/>
                </a:cubicBezTo>
                <a:cubicBezTo>
                  <a:pt x="47219" y="8071"/>
                  <a:pt x="47167" y="8041"/>
                  <a:pt x="47173" y="8045"/>
                </a:cubicBezTo>
                <a:cubicBezTo>
                  <a:pt x="47153" y="8030"/>
                  <a:pt x="47138" y="8014"/>
                  <a:pt x="47144" y="7979"/>
                </a:cubicBezTo>
                <a:cubicBezTo>
                  <a:pt x="47175" y="7993"/>
                  <a:pt x="47175" y="8030"/>
                  <a:pt x="47232" y="8023"/>
                </a:cubicBezTo>
                <a:cubicBezTo>
                  <a:pt x="47267" y="8020"/>
                  <a:pt x="47257" y="7983"/>
                  <a:pt x="47261" y="7957"/>
                </a:cubicBezTo>
                <a:cubicBezTo>
                  <a:pt x="47219" y="7922"/>
                  <a:pt x="47100" y="7888"/>
                  <a:pt x="47115" y="7979"/>
                </a:cubicBezTo>
                <a:cubicBezTo>
                  <a:pt x="47034" y="7967"/>
                  <a:pt x="47033" y="7894"/>
                  <a:pt x="46997" y="7847"/>
                </a:cubicBezTo>
                <a:cubicBezTo>
                  <a:pt x="46888" y="7849"/>
                  <a:pt x="46996" y="7933"/>
                  <a:pt x="46939" y="7935"/>
                </a:cubicBezTo>
                <a:cubicBezTo>
                  <a:pt x="46908" y="7967"/>
                  <a:pt x="46868" y="7930"/>
                  <a:pt x="46821" y="7935"/>
                </a:cubicBezTo>
                <a:cubicBezTo>
                  <a:pt x="46758" y="7942"/>
                  <a:pt x="46747" y="7974"/>
                  <a:pt x="46675" y="7979"/>
                </a:cubicBezTo>
                <a:cubicBezTo>
                  <a:pt x="46706" y="7894"/>
                  <a:pt x="46528" y="7870"/>
                  <a:pt x="46529" y="7935"/>
                </a:cubicBezTo>
                <a:cubicBezTo>
                  <a:pt x="46538" y="7965"/>
                  <a:pt x="46601" y="7954"/>
                  <a:pt x="46646" y="7957"/>
                </a:cubicBezTo>
                <a:cubicBezTo>
                  <a:pt x="46591" y="7999"/>
                  <a:pt x="46642" y="8012"/>
                  <a:pt x="46646" y="8067"/>
                </a:cubicBezTo>
                <a:cubicBezTo>
                  <a:pt x="46610" y="8049"/>
                  <a:pt x="46530" y="8023"/>
                  <a:pt x="46470" y="8067"/>
                </a:cubicBezTo>
                <a:cubicBezTo>
                  <a:pt x="46434" y="8093"/>
                  <a:pt x="46429" y="8058"/>
                  <a:pt x="46323" y="8045"/>
                </a:cubicBezTo>
                <a:cubicBezTo>
                  <a:pt x="46353" y="8015"/>
                  <a:pt x="46402" y="8002"/>
                  <a:pt x="46411" y="7957"/>
                </a:cubicBezTo>
                <a:cubicBezTo>
                  <a:pt x="46423" y="7903"/>
                  <a:pt x="46228" y="7892"/>
                  <a:pt x="46206" y="7935"/>
                </a:cubicBezTo>
                <a:cubicBezTo>
                  <a:pt x="46177" y="7913"/>
                  <a:pt x="46147" y="7892"/>
                  <a:pt x="46118" y="7869"/>
                </a:cubicBezTo>
                <a:cubicBezTo>
                  <a:pt x="46076" y="7904"/>
                  <a:pt x="45965" y="7886"/>
                  <a:pt x="45971" y="7957"/>
                </a:cubicBezTo>
                <a:cubicBezTo>
                  <a:pt x="45982" y="7988"/>
                  <a:pt x="46024" y="7959"/>
                  <a:pt x="46031" y="7935"/>
                </a:cubicBezTo>
                <a:cubicBezTo>
                  <a:pt x="46063" y="7948"/>
                  <a:pt x="46068" y="7979"/>
                  <a:pt x="46090" y="8001"/>
                </a:cubicBezTo>
                <a:cubicBezTo>
                  <a:pt x="46109" y="8023"/>
                  <a:pt x="46155" y="8024"/>
                  <a:pt x="46147" y="8067"/>
                </a:cubicBezTo>
                <a:cubicBezTo>
                  <a:pt x="46013" y="8062"/>
                  <a:pt x="46006" y="8044"/>
                  <a:pt x="45884" y="8067"/>
                </a:cubicBezTo>
                <a:cubicBezTo>
                  <a:pt x="45857" y="8128"/>
                  <a:pt x="45999" y="8060"/>
                  <a:pt x="46031" y="8089"/>
                </a:cubicBezTo>
                <a:cubicBezTo>
                  <a:pt x="46075" y="8131"/>
                  <a:pt x="46053" y="8084"/>
                  <a:pt x="46147" y="8089"/>
                </a:cubicBezTo>
                <a:cubicBezTo>
                  <a:pt x="46194" y="8092"/>
                  <a:pt x="46197" y="8108"/>
                  <a:pt x="46235" y="8111"/>
                </a:cubicBezTo>
                <a:cubicBezTo>
                  <a:pt x="46465" y="8132"/>
                  <a:pt x="46745" y="8096"/>
                  <a:pt x="46997" y="8111"/>
                </a:cubicBezTo>
                <a:cubicBezTo>
                  <a:pt x="47007" y="8174"/>
                  <a:pt x="46935" y="8131"/>
                  <a:pt x="46910" y="8134"/>
                </a:cubicBezTo>
                <a:cubicBezTo>
                  <a:pt x="46852" y="8140"/>
                  <a:pt x="46794" y="8158"/>
                  <a:pt x="46733" y="8155"/>
                </a:cubicBezTo>
                <a:cubicBezTo>
                  <a:pt x="46675" y="8153"/>
                  <a:pt x="46654" y="8133"/>
                  <a:pt x="46616" y="8134"/>
                </a:cubicBezTo>
                <a:cubicBezTo>
                  <a:pt x="46555" y="8134"/>
                  <a:pt x="46430" y="8180"/>
                  <a:pt x="46294" y="8155"/>
                </a:cubicBezTo>
                <a:cubicBezTo>
                  <a:pt x="46245" y="8146"/>
                  <a:pt x="46232" y="8114"/>
                  <a:pt x="46177" y="8155"/>
                </a:cubicBezTo>
                <a:cubicBezTo>
                  <a:pt x="46150" y="8176"/>
                  <a:pt x="46136" y="8159"/>
                  <a:pt x="46031" y="8155"/>
                </a:cubicBezTo>
                <a:cubicBezTo>
                  <a:pt x="45913" y="8150"/>
                  <a:pt x="45746" y="8159"/>
                  <a:pt x="45590" y="8155"/>
                </a:cubicBezTo>
                <a:cubicBezTo>
                  <a:pt x="45563" y="8171"/>
                  <a:pt x="45546" y="8195"/>
                  <a:pt x="45532" y="8222"/>
                </a:cubicBezTo>
                <a:cubicBezTo>
                  <a:pt x="45468" y="8225"/>
                  <a:pt x="45439" y="8203"/>
                  <a:pt x="45444" y="8155"/>
                </a:cubicBezTo>
                <a:cubicBezTo>
                  <a:pt x="45327" y="8155"/>
                  <a:pt x="45210" y="8155"/>
                  <a:pt x="45092" y="8155"/>
                </a:cubicBezTo>
                <a:cubicBezTo>
                  <a:pt x="45097" y="8086"/>
                  <a:pt x="45208" y="8095"/>
                  <a:pt x="45297" y="8089"/>
                </a:cubicBezTo>
                <a:cubicBezTo>
                  <a:pt x="45262" y="8039"/>
                  <a:pt x="45176" y="8084"/>
                  <a:pt x="45122" y="8067"/>
                </a:cubicBezTo>
                <a:cubicBezTo>
                  <a:pt x="45092" y="8059"/>
                  <a:pt x="45085" y="7999"/>
                  <a:pt x="44975" y="8023"/>
                </a:cubicBezTo>
                <a:cubicBezTo>
                  <a:pt x="44965" y="8026"/>
                  <a:pt x="44937" y="8045"/>
                  <a:pt x="44945" y="8045"/>
                </a:cubicBezTo>
                <a:cubicBezTo>
                  <a:pt x="44881" y="8047"/>
                  <a:pt x="44843" y="7990"/>
                  <a:pt x="44770" y="8045"/>
                </a:cubicBezTo>
                <a:cubicBezTo>
                  <a:pt x="44768" y="8047"/>
                  <a:pt x="44771" y="8067"/>
                  <a:pt x="44770" y="8067"/>
                </a:cubicBezTo>
                <a:cubicBezTo>
                  <a:pt x="44723" y="8068"/>
                  <a:pt x="44676" y="8024"/>
                  <a:pt x="44624" y="8023"/>
                </a:cubicBezTo>
                <a:cubicBezTo>
                  <a:pt x="44570" y="8023"/>
                  <a:pt x="44562" y="8048"/>
                  <a:pt x="44506" y="8045"/>
                </a:cubicBezTo>
                <a:cubicBezTo>
                  <a:pt x="44485" y="7985"/>
                  <a:pt x="44564" y="8001"/>
                  <a:pt x="44565" y="7957"/>
                </a:cubicBezTo>
                <a:cubicBezTo>
                  <a:pt x="44476" y="7956"/>
                  <a:pt x="44451" y="8003"/>
                  <a:pt x="44389" y="8023"/>
                </a:cubicBezTo>
                <a:cubicBezTo>
                  <a:pt x="44166" y="8059"/>
                  <a:pt x="43919" y="8011"/>
                  <a:pt x="43715" y="8045"/>
                </a:cubicBezTo>
                <a:cubicBezTo>
                  <a:pt x="43752" y="7993"/>
                  <a:pt x="43711" y="8005"/>
                  <a:pt x="43744" y="7935"/>
                </a:cubicBezTo>
                <a:cubicBezTo>
                  <a:pt x="43681" y="7925"/>
                  <a:pt x="43688" y="7967"/>
                  <a:pt x="43686" y="8001"/>
                </a:cubicBezTo>
                <a:cubicBezTo>
                  <a:pt x="43633" y="7999"/>
                  <a:pt x="43624" y="8028"/>
                  <a:pt x="43568" y="8023"/>
                </a:cubicBezTo>
                <a:cubicBezTo>
                  <a:pt x="43513" y="7981"/>
                  <a:pt x="43586" y="7984"/>
                  <a:pt x="43568" y="7913"/>
                </a:cubicBezTo>
                <a:cubicBezTo>
                  <a:pt x="43573" y="7865"/>
                  <a:pt x="43464" y="7903"/>
                  <a:pt x="43422" y="7891"/>
                </a:cubicBezTo>
                <a:cubicBezTo>
                  <a:pt x="43378" y="7900"/>
                  <a:pt x="43433" y="7919"/>
                  <a:pt x="43422" y="7957"/>
                </a:cubicBezTo>
                <a:cubicBezTo>
                  <a:pt x="43464" y="7967"/>
                  <a:pt x="43419" y="7976"/>
                  <a:pt x="43422" y="8001"/>
                </a:cubicBezTo>
                <a:cubicBezTo>
                  <a:pt x="43399" y="7980"/>
                  <a:pt x="43275" y="8029"/>
                  <a:pt x="43245" y="8001"/>
                </a:cubicBezTo>
                <a:cubicBezTo>
                  <a:pt x="43218" y="7975"/>
                  <a:pt x="43193" y="8021"/>
                  <a:pt x="43099" y="7979"/>
                </a:cubicBezTo>
                <a:cubicBezTo>
                  <a:pt x="43064" y="7970"/>
                  <a:pt x="43084" y="8018"/>
                  <a:pt x="43070" y="8023"/>
                </a:cubicBezTo>
                <a:cubicBezTo>
                  <a:pt x="43056" y="8029"/>
                  <a:pt x="43034" y="7997"/>
                  <a:pt x="43011" y="8001"/>
                </a:cubicBezTo>
                <a:cubicBezTo>
                  <a:pt x="42995" y="8003"/>
                  <a:pt x="42979" y="8045"/>
                  <a:pt x="42982" y="8045"/>
                </a:cubicBezTo>
                <a:cubicBezTo>
                  <a:pt x="42948" y="8045"/>
                  <a:pt x="42946" y="7985"/>
                  <a:pt x="42923" y="7979"/>
                </a:cubicBezTo>
                <a:cubicBezTo>
                  <a:pt x="42906" y="7975"/>
                  <a:pt x="42871" y="8014"/>
                  <a:pt x="42835" y="8001"/>
                </a:cubicBezTo>
                <a:cubicBezTo>
                  <a:pt x="42751" y="7970"/>
                  <a:pt x="42964" y="7982"/>
                  <a:pt x="42953" y="7935"/>
                </a:cubicBezTo>
                <a:cubicBezTo>
                  <a:pt x="42951" y="7901"/>
                  <a:pt x="42918" y="7934"/>
                  <a:pt x="42923" y="7935"/>
                </a:cubicBezTo>
                <a:cubicBezTo>
                  <a:pt x="42876" y="7923"/>
                  <a:pt x="42928" y="7895"/>
                  <a:pt x="42894" y="7825"/>
                </a:cubicBezTo>
                <a:cubicBezTo>
                  <a:pt x="42850" y="7837"/>
                  <a:pt x="42820" y="7858"/>
                  <a:pt x="42777" y="7869"/>
                </a:cubicBezTo>
                <a:cubicBezTo>
                  <a:pt x="42838" y="7954"/>
                  <a:pt x="42733" y="7904"/>
                  <a:pt x="42748" y="8001"/>
                </a:cubicBezTo>
                <a:cubicBezTo>
                  <a:pt x="42703" y="7967"/>
                  <a:pt x="42616" y="7976"/>
                  <a:pt x="42630" y="8045"/>
                </a:cubicBezTo>
                <a:cubicBezTo>
                  <a:pt x="42454" y="7960"/>
                  <a:pt x="42333" y="8044"/>
                  <a:pt x="42190" y="8001"/>
                </a:cubicBezTo>
                <a:cubicBezTo>
                  <a:pt x="42207" y="7957"/>
                  <a:pt x="42279" y="7958"/>
                  <a:pt x="42220" y="7913"/>
                </a:cubicBezTo>
                <a:cubicBezTo>
                  <a:pt x="42101" y="7928"/>
                  <a:pt x="42169" y="7979"/>
                  <a:pt x="42132" y="8023"/>
                </a:cubicBezTo>
                <a:cubicBezTo>
                  <a:pt x="42089" y="8011"/>
                  <a:pt x="41981" y="8048"/>
                  <a:pt x="41986" y="8001"/>
                </a:cubicBezTo>
                <a:cubicBezTo>
                  <a:pt x="41876" y="8018"/>
                  <a:pt x="41925" y="8050"/>
                  <a:pt x="41780" y="8023"/>
                </a:cubicBezTo>
                <a:cubicBezTo>
                  <a:pt x="41728" y="8014"/>
                  <a:pt x="41712" y="7987"/>
                  <a:pt x="41634" y="8001"/>
                </a:cubicBezTo>
                <a:cubicBezTo>
                  <a:pt x="41621" y="8003"/>
                  <a:pt x="41597" y="8023"/>
                  <a:pt x="41604" y="8023"/>
                </a:cubicBezTo>
                <a:cubicBezTo>
                  <a:pt x="41579" y="8024"/>
                  <a:pt x="41559" y="7996"/>
                  <a:pt x="41516" y="8001"/>
                </a:cubicBezTo>
                <a:cubicBezTo>
                  <a:pt x="41464" y="8008"/>
                  <a:pt x="41414" y="8035"/>
                  <a:pt x="41370" y="8045"/>
                </a:cubicBezTo>
                <a:cubicBezTo>
                  <a:pt x="41263" y="8041"/>
                  <a:pt x="41258" y="8015"/>
                  <a:pt x="41164" y="8045"/>
                </a:cubicBezTo>
                <a:cubicBezTo>
                  <a:pt x="41135" y="8059"/>
                  <a:pt x="41134" y="8096"/>
                  <a:pt x="41077" y="8089"/>
                </a:cubicBezTo>
                <a:cubicBezTo>
                  <a:pt x="41069" y="8133"/>
                  <a:pt x="41176" y="8104"/>
                  <a:pt x="41223" y="8111"/>
                </a:cubicBezTo>
                <a:cubicBezTo>
                  <a:pt x="41227" y="8111"/>
                  <a:pt x="41229" y="8132"/>
                  <a:pt x="41253" y="8134"/>
                </a:cubicBezTo>
                <a:cubicBezTo>
                  <a:pt x="41305" y="8135"/>
                  <a:pt x="41418" y="8149"/>
                  <a:pt x="41429" y="8089"/>
                </a:cubicBezTo>
                <a:cubicBezTo>
                  <a:pt x="41478" y="8133"/>
                  <a:pt x="41447" y="8120"/>
                  <a:pt x="41575" y="8111"/>
                </a:cubicBezTo>
                <a:cubicBezTo>
                  <a:pt x="41677" y="8104"/>
                  <a:pt x="41859" y="8116"/>
                  <a:pt x="41986" y="8111"/>
                </a:cubicBezTo>
                <a:cubicBezTo>
                  <a:pt x="42059" y="8115"/>
                  <a:pt x="42077" y="8078"/>
                  <a:pt x="42103" y="8045"/>
                </a:cubicBezTo>
                <a:cubicBezTo>
                  <a:pt x="42137" y="8048"/>
                  <a:pt x="42128" y="8086"/>
                  <a:pt x="42132" y="8111"/>
                </a:cubicBezTo>
                <a:cubicBezTo>
                  <a:pt x="42195" y="8118"/>
                  <a:pt x="42176" y="8076"/>
                  <a:pt x="42220" y="8067"/>
                </a:cubicBezTo>
                <a:cubicBezTo>
                  <a:pt x="42336" y="8044"/>
                  <a:pt x="42500" y="8085"/>
                  <a:pt x="42630" y="8067"/>
                </a:cubicBezTo>
                <a:cubicBezTo>
                  <a:pt x="42632" y="8117"/>
                  <a:pt x="42505" y="8098"/>
                  <a:pt x="42543" y="8089"/>
                </a:cubicBezTo>
                <a:cubicBezTo>
                  <a:pt x="42501" y="8098"/>
                  <a:pt x="42565" y="8134"/>
                  <a:pt x="42513" y="8134"/>
                </a:cubicBezTo>
                <a:cubicBezTo>
                  <a:pt x="42482" y="8134"/>
                  <a:pt x="42449" y="8087"/>
                  <a:pt x="42425" y="8155"/>
                </a:cubicBezTo>
                <a:cubicBezTo>
                  <a:pt x="42425" y="8178"/>
                  <a:pt x="42462" y="8171"/>
                  <a:pt x="42484" y="8177"/>
                </a:cubicBezTo>
                <a:cubicBezTo>
                  <a:pt x="42517" y="8188"/>
                  <a:pt x="42541" y="8191"/>
                  <a:pt x="42630" y="8200"/>
                </a:cubicBezTo>
                <a:cubicBezTo>
                  <a:pt x="42673" y="8203"/>
                  <a:pt x="42684" y="8221"/>
                  <a:pt x="42718" y="8222"/>
                </a:cubicBezTo>
                <a:cubicBezTo>
                  <a:pt x="42766" y="8222"/>
                  <a:pt x="42817" y="8198"/>
                  <a:pt x="42865" y="8200"/>
                </a:cubicBezTo>
                <a:cubicBezTo>
                  <a:pt x="42936" y="8201"/>
                  <a:pt x="42993" y="8238"/>
                  <a:pt x="43070" y="8222"/>
                </a:cubicBezTo>
                <a:cubicBezTo>
                  <a:pt x="43102" y="8216"/>
                  <a:pt x="43090" y="8177"/>
                  <a:pt x="43129" y="8177"/>
                </a:cubicBezTo>
                <a:cubicBezTo>
                  <a:pt x="43305" y="8170"/>
                  <a:pt x="43362" y="8251"/>
                  <a:pt x="43539" y="8243"/>
                </a:cubicBezTo>
                <a:cubicBezTo>
                  <a:pt x="43569" y="8222"/>
                  <a:pt x="43598" y="8200"/>
                  <a:pt x="43627" y="8177"/>
                </a:cubicBezTo>
                <a:cubicBezTo>
                  <a:pt x="43695" y="8171"/>
                  <a:pt x="43789" y="8196"/>
                  <a:pt x="43832" y="8155"/>
                </a:cubicBezTo>
                <a:cubicBezTo>
                  <a:pt x="43842" y="8146"/>
                  <a:pt x="43832" y="8128"/>
                  <a:pt x="43861" y="8134"/>
                </a:cubicBezTo>
                <a:cubicBezTo>
                  <a:pt x="43875" y="8153"/>
                  <a:pt x="43887" y="8173"/>
                  <a:pt x="43920" y="8177"/>
                </a:cubicBezTo>
                <a:cubicBezTo>
                  <a:pt x="43876" y="8210"/>
                  <a:pt x="43791" y="8213"/>
                  <a:pt x="43715" y="8222"/>
                </a:cubicBezTo>
                <a:cubicBezTo>
                  <a:pt x="43734" y="8265"/>
                  <a:pt x="43819" y="8238"/>
                  <a:pt x="43861" y="8243"/>
                </a:cubicBezTo>
                <a:cubicBezTo>
                  <a:pt x="43902" y="8249"/>
                  <a:pt x="43916" y="8265"/>
                  <a:pt x="43949" y="8265"/>
                </a:cubicBezTo>
                <a:cubicBezTo>
                  <a:pt x="43969" y="8265"/>
                  <a:pt x="43984" y="8246"/>
                  <a:pt x="44008" y="8243"/>
                </a:cubicBezTo>
                <a:cubicBezTo>
                  <a:pt x="44063" y="8237"/>
                  <a:pt x="44115" y="8257"/>
                  <a:pt x="44184" y="8243"/>
                </a:cubicBezTo>
                <a:cubicBezTo>
                  <a:pt x="44231" y="8234"/>
                  <a:pt x="44257" y="8235"/>
                  <a:pt x="44389" y="8243"/>
                </a:cubicBezTo>
                <a:cubicBezTo>
                  <a:pt x="44410" y="8245"/>
                  <a:pt x="44524" y="8233"/>
                  <a:pt x="44536" y="8243"/>
                </a:cubicBezTo>
                <a:cubicBezTo>
                  <a:pt x="44560" y="8267"/>
                  <a:pt x="44576" y="8246"/>
                  <a:pt x="44682" y="8243"/>
                </a:cubicBezTo>
                <a:cubicBezTo>
                  <a:pt x="44702" y="8243"/>
                  <a:pt x="44818" y="8234"/>
                  <a:pt x="44829" y="8243"/>
                </a:cubicBezTo>
                <a:cubicBezTo>
                  <a:pt x="44855" y="8267"/>
                  <a:pt x="44856" y="8242"/>
                  <a:pt x="44916" y="8243"/>
                </a:cubicBezTo>
                <a:cubicBezTo>
                  <a:pt x="44964" y="8245"/>
                  <a:pt x="44966" y="8262"/>
                  <a:pt x="45004" y="8265"/>
                </a:cubicBezTo>
                <a:cubicBezTo>
                  <a:pt x="45395" y="8301"/>
                  <a:pt x="45831" y="8238"/>
                  <a:pt x="46235" y="8265"/>
                </a:cubicBezTo>
                <a:cubicBezTo>
                  <a:pt x="46281" y="8268"/>
                  <a:pt x="46287" y="8287"/>
                  <a:pt x="46323" y="8287"/>
                </a:cubicBezTo>
                <a:cubicBezTo>
                  <a:pt x="46567" y="8295"/>
                  <a:pt x="46809" y="8270"/>
                  <a:pt x="47056" y="8287"/>
                </a:cubicBezTo>
                <a:cubicBezTo>
                  <a:pt x="47120" y="8292"/>
                  <a:pt x="47243" y="8327"/>
                  <a:pt x="47378" y="8309"/>
                </a:cubicBezTo>
                <a:cubicBezTo>
                  <a:pt x="47402" y="8391"/>
                  <a:pt x="47434" y="8481"/>
                  <a:pt x="47261" y="8463"/>
                </a:cubicBezTo>
                <a:cubicBezTo>
                  <a:pt x="47258" y="8523"/>
                  <a:pt x="47310" y="8507"/>
                  <a:pt x="47261" y="8552"/>
                </a:cubicBezTo>
                <a:cubicBezTo>
                  <a:pt x="47252" y="8537"/>
                  <a:pt x="47213" y="8520"/>
                  <a:pt x="47203" y="8507"/>
                </a:cubicBezTo>
                <a:cubicBezTo>
                  <a:pt x="47195" y="8498"/>
                  <a:pt x="47167" y="8510"/>
                  <a:pt x="47173" y="8486"/>
                </a:cubicBezTo>
                <a:cubicBezTo>
                  <a:pt x="47173" y="8486"/>
                  <a:pt x="47220" y="8480"/>
                  <a:pt x="47203" y="8463"/>
                </a:cubicBezTo>
                <a:cubicBezTo>
                  <a:pt x="47128" y="8480"/>
                  <a:pt x="47068" y="8496"/>
                  <a:pt x="47027" y="8441"/>
                </a:cubicBezTo>
                <a:cubicBezTo>
                  <a:pt x="46970" y="8472"/>
                  <a:pt x="46909" y="8499"/>
                  <a:pt x="46821" y="8507"/>
                </a:cubicBezTo>
                <a:cubicBezTo>
                  <a:pt x="46774" y="8491"/>
                  <a:pt x="46828" y="8399"/>
                  <a:pt x="46733" y="8420"/>
                </a:cubicBezTo>
                <a:cubicBezTo>
                  <a:pt x="46717" y="8370"/>
                  <a:pt x="46789" y="8388"/>
                  <a:pt x="46792" y="8354"/>
                </a:cubicBezTo>
                <a:cubicBezTo>
                  <a:pt x="46763" y="8286"/>
                  <a:pt x="46694" y="8363"/>
                  <a:pt x="46675" y="8375"/>
                </a:cubicBezTo>
                <a:cubicBezTo>
                  <a:pt x="46672" y="8435"/>
                  <a:pt x="46724" y="8420"/>
                  <a:pt x="46675" y="8463"/>
                </a:cubicBezTo>
                <a:cubicBezTo>
                  <a:pt x="46704" y="8463"/>
                  <a:pt x="46733" y="8463"/>
                  <a:pt x="46762" y="8463"/>
                </a:cubicBezTo>
                <a:cubicBezTo>
                  <a:pt x="46754" y="8495"/>
                  <a:pt x="46689" y="8479"/>
                  <a:pt x="46646" y="8486"/>
                </a:cubicBezTo>
                <a:cubicBezTo>
                  <a:pt x="46605" y="8491"/>
                  <a:pt x="46590" y="8507"/>
                  <a:pt x="46558" y="8507"/>
                </a:cubicBezTo>
                <a:cubicBezTo>
                  <a:pt x="46496" y="8508"/>
                  <a:pt x="46480" y="8495"/>
                  <a:pt x="46383" y="8486"/>
                </a:cubicBezTo>
                <a:cubicBezTo>
                  <a:pt x="46373" y="8484"/>
                  <a:pt x="46328" y="8490"/>
                  <a:pt x="46323" y="8486"/>
                </a:cubicBezTo>
                <a:cubicBezTo>
                  <a:pt x="46280" y="8445"/>
                  <a:pt x="46299" y="8489"/>
                  <a:pt x="46206" y="8486"/>
                </a:cubicBezTo>
                <a:cubicBezTo>
                  <a:pt x="46211" y="8486"/>
                  <a:pt x="46194" y="8464"/>
                  <a:pt x="46177" y="8463"/>
                </a:cubicBezTo>
                <a:cubicBezTo>
                  <a:pt x="46113" y="8460"/>
                  <a:pt x="46102" y="8477"/>
                  <a:pt x="46060" y="8486"/>
                </a:cubicBezTo>
                <a:cubicBezTo>
                  <a:pt x="46021" y="8493"/>
                  <a:pt x="45974" y="8474"/>
                  <a:pt x="45971" y="8507"/>
                </a:cubicBezTo>
                <a:cubicBezTo>
                  <a:pt x="45907" y="8444"/>
                  <a:pt x="45658" y="8487"/>
                  <a:pt x="45532" y="8507"/>
                </a:cubicBezTo>
                <a:cubicBezTo>
                  <a:pt x="45627" y="8567"/>
                  <a:pt x="45682" y="8523"/>
                  <a:pt x="45825" y="8529"/>
                </a:cubicBezTo>
                <a:cubicBezTo>
                  <a:pt x="45825" y="8552"/>
                  <a:pt x="45788" y="8545"/>
                  <a:pt x="45766" y="8552"/>
                </a:cubicBezTo>
                <a:cubicBezTo>
                  <a:pt x="45734" y="8562"/>
                  <a:pt x="45709" y="8564"/>
                  <a:pt x="45620" y="8574"/>
                </a:cubicBezTo>
                <a:cubicBezTo>
                  <a:pt x="45611" y="8574"/>
                  <a:pt x="45566" y="8569"/>
                  <a:pt x="45561" y="8574"/>
                </a:cubicBezTo>
                <a:cubicBezTo>
                  <a:pt x="45534" y="8598"/>
                  <a:pt x="45494" y="8565"/>
                  <a:pt x="45386" y="8574"/>
                </a:cubicBezTo>
                <a:cubicBezTo>
                  <a:pt x="45346" y="8577"/>
                  <a:pt x="45284" y="8584"/>
                  <a:pt x="45267" y="8618"/>
                </a:cubicBezTo>
                <a:cubicBezTo>
                  <a:pt x="45215" y="8621"/>
                  <a:pt x="45285" y="8582"/>
                  <a:pt x="45267" y="8574"/>
                </a:cubicBezTo>
                <a:cubicBezTo>
                  <a:pt x="45228" y="8555"/>
                  <a:pt x="45197" y="8612"/>
                  <a:pt x="45151" y="8595"/>
                </a:cubicBezTo>
                <a:cubicBezTo>
                  <a:pt x="45164" y="8534"/>
                  <a:pt x="44991" y="8613"/>
                  <a:pt x="45004" y="8552"/>
                </a:cubicBezTo>
                <a:cubicBezTo>
                  <a:pt x="45044" y="8552"/>
                  <a:pt x="45082" y="8552"/>
                  <a:pt x="45122" y="8552"/>
                </a:cubicBezTo>
                <a:cubicBezTo>
                  <a:pt x="45156" y="8555"/>
                  <a:pt x="45174" y="8546"/>
                  <a:pt x="45180" y="8529"/>
                </a:cubicBezTo>
                <a:cubicBezTo>
                  <a:pt x="45215" y="8540"/>
                  <a:pt x="45244" y="8567"/>
                  <a:pt x="45327" y="8552"/>
                </a:cubicBezTo>
                <a:cubicBezTo>
                  <a:pt x="45341" y="8549"/>
                  <a:pt x="45361" y="8529"/>
                  <a:pt x="45356" y="8529"/>
                </a:cubicBezTo>
                <a:cubicBezTo>
                  <a:pt x="45388" y="8528"/>
                  <a:pt x="45453" y="8580"/>
                  <a:pt x="45503" y="8529"/>
                </a:cubicBezTo>
                <a:cubicBezTo>
                  <a:pt x="45487" y="8511"/>
                  <a:pt x="45472" y="8493"/>
                  <a:pt x="45474" y="8463"/>
                </a:cubicBezTo>
                <a:cubicBezTo>
                  <a:pt x="45409" y="8455"/>
                  <a:pt x="45430" y="8501"/>
                  <a:pt x="45386" y="8507"/>
                </a:cubicBezTo>
                <a:cubicBezTo>
                  <a:pt x="45341" y="8514"/>
                  <a:pt x="45332" y="8489"/>
                  <a:pt x="45297" y="8486"/>
                </a:cubicBezTo>
                <a:cubicBezTo>
                  <a:pt x="45275" y="8483"/>
                  <a:pt x="45267" y="8513"/>
                  <a:pt x="45238" y="8507"/>
                </a:cubicBezTo>
                <a:cubicBezTo>
                  <a:pt x="45232" y="8506"/>
                  <a:pt x="45236" y="8487"/>
                  <a:pt x="45210" y="8486"/>
                </a:cubicBezTo>
                <a:cubicBezTo>
                  <a:pt x="45148" y="8483"/>
                  <a:pt x="45094" y="8487"/>
                  <a:pt x="45004" y="8486"/>
                </a:cubicBezTo>
                <a:cubicBezTo>
                  <a:pt x="44941" y="8439"/>
                  <a:pt x="45030" y="8414"/>
                  <a:pt x="44975" y="8375"/>
                </a:cubicBezTo>
                <a:cubicBezTo>
                  <a:pt x="44854" y="8392"/>
                  <a:pt x="44941" y="8429"/>
                  <a:pt x="44887" y="8486"/>
                </a:cubicBezTo>
                <a:cubicBezTo>
                  <a:pt x="44861" y="8472"/>
                  <a:pt x="44760" y="8504"/>
                  <a:pt x="44740" y="8486"/>
                </a:cubicBezTo>
                <a:cubicBezTo>
                  <a:pt x="44695" y="8444"/>
                  <a:pt x="44698" y="8498"/>
                  <a:pt x="44652" y="8486"/>
                </a:cubicBezTo>
                <a:cubicBezTo>
                  <a:pt x="44648" y="8484"/>
                  <a:pt x="44622" y="8441"/>
                  <a:pt x="44624" y="8441"/>
                </a:cubicBezTo>
                <a:cubicBezTo>
                  <a:pt x="44600" y="8441"/>
                  <a:pt x="44543" y="8469"/>
                  <a:pt x="44536" y="8486"/>
                </a:cubicBezTo>
                <a:cubicBezTo>
                  <a:pt x="44506" y="8552"/>
                  <a:pt x="44600" y="8525"/>
                  <a:pt x="44652" y="8529"/>
                </a:cubicBezTo>
                <a:cubicBezTo>
                  <a:pt x="44742" y="8564"/>
                  <a:pt x="44525" y="8549"/>
                  <a:pt x="44477" y="8552"/>
                </a:cubicBezTo>
                <a:cubicBezTo>
                  <a:pt x="44453" y="8563"/>
                  <a:pt x="44429" y="8574"/>
                  <a:pt x="44389" y="8574"/>
                </a:cubicBezTo>
                <a:cubicBezTo>
                  <a:pt x="44376" y="8513"/>
                  <a:pt x="44498" y="8553"/>
                  <a:pt x="44506" y="8507"/>
                </a:cubicBezTo>
                <a:cubicBezTo>
                  <a:pt x="44439" y="8454"/>
                  <a:pt x="44402" y="8481"/>
                  <a:pt x="44301" y="8486"/>
                </a:cubicBezTo>
                <a:cubicBezTo>
                  <a:pt x="44296" y="8511"/>
                  <a:pt x="44307" y="8525"/>
                  <a:pt x="44330" y="8529"/>
                </a:cubicBezTo>
                <a:cubicBezTo>
                  <a:pt x="44294" y="8570"/>
                  <a:pt x="44059" y="8574"/>
                  <a:pt x="44095" y="8486"/>
                </a:cubicBezTo>
                <a:cubicBezTo>
                  <a:pt x="44015" y="8475"/>
                  <a:pt x="44068" y="8568"/>
                  <a:pt x="44008" y="8574"/>
                </a:cubicBezTo>
                <a:cubicBezTo>
                  <a:pt x="43933" y="8574"/>
                  <a:pt x="43972" y="8557"/>
                  <a:pt x="43979" y="8529"/>
                </a:cubicBezTo>
                <a:cubicBezTo>
                  <a:pt x="43942" y="8520"/>
                  <a:pt x="43918" y="8501"/>
                  <a:pt x="43920" y="8463"/>
                </a:cubicBezTo>
                <a:cubicBezTo>
                  <a:pt x="43886" y="8467"/>
                  <a:pt x="43867" y="8459"/>
                  <a:pt x="43861" y="8441"/>
                </a:cubicBezTo>
                <a:cubicBezTo>
                  <a:pt x="43809" y="8439"/>
                  <a:pt x="43799" y="8468"/>
                  <a:pt x="43744" y="8463"/>
                </a:cubicBezTo>
                <a:cubicBezTo>
                  <a:pt x="43710" y="8467"/>
                  <a:pt x="43719" y="8504"/>
                  <a:pt x="43715" y="8529"/>
                </a:cubicBezTo>
                <a:cubicBezTo>
                  <a:pt x="43681" y="8526"/>
                  <a:pt x="43662" y="8534"/>
                  <a:pt x="43656" y="8552"/>
                </a:cubicBezTo>
                <a:cubicBezTo>
                  <a:pt x="43597" y="8577"/>
                  <a:pt x="43613" y="8513"/>
                  <a:pt x="43598" y="8507"/>
                </a:cubicBezTo>
                <a:cubicBezTo>
                  <a:pt x="43573" y="8499"/>
                  <a:pt x="43490" y="8567"/>
                  <a:pt x="43480" y="8486"/>
                </a:cubicBezTo>
                <a:cubicBezTo>
                  <a:pt x="43442" y="8495"/>
                  <a:pt x="43433" y="8522"/>
                  <a:pt x="43392" y="8529"/>
                </a:cubicBezTo>
                <a:cubicBezTo>
                  <a:pt x="43321" y="8543"/>
                  <a:pt x="43166" y="8501"/>
                  <a:pt x="43129" y="8552"/>
                </a:cubicBezTo>
                <a:cubicBezTo>
                  <a:pt x="43105" y="8532"/>
                  <a:pt x="43048" y="8538"/>
                  <a:pt x="43040" y="8507"/>
                </a:cubicBezTo>
                <a:cubicBezTo>
                  <a:pt x="42939" y="8568"/>
                  <a:pt x="42821" y="8493"/>
                  <a:pt x="42689" y="8507"/>
                </a:cubicBezTo>
                <a:cubicBezTo>
                  <a:pt x="42689" y="8478"/>
                  <a:pt x="42689" y="8448"/>
                  <a:pt x="42689" y="8420"/>
                </a:cubicBezTo>
                <a:cubicBezTo>
                  <a:pt x="42636" y="8417"/>
                  <a:pt x="42627" y="8447"/>
                  <a:pt x="42572" y="8441"/>
                </a:cubicBezTo>
                <a:cubicBezTo>
                  <a:pt x="42561" y="8479"/>
                  <a:pt x="42595" y="8483"/>
                  <a:pt x="42630" y="8486"/>
                </a:cubicBezTo>
                <a:cubicBezTo>
                  <a:pt x="42626" y="8513"/>
                  <a:pt x="42576" y="8502"/>
                  <a:pt x="42543" y="8507"/>
                </a:cubicBezTo>
                <a:cubicBezTo>
                  <a:pt x="42464" y="8520"/>
                  <a:pt x="42244" y="8553"/>
                  <a:pt x="42132" y="8507"/>
                </a:cubicBezTo>
                <a:cubicBezTo>
                  <a:pt x="42099" y="8511"/>
                  <a:pt x="42116" y="8529"/>
                  <a:pt x="42132" y="8529"/>
                </a:cubicBezTo>
                <a:cubicBezTo>
                  <a:pt x="42148" y="8543"/>
                  <a:pt x="41846" y="8585"/>
                  <a:pt x="41809" y="8552"/>
                </a:cubicBezTo>
                <a:cubicBezTo>
                  <a:pt x="41779" y="8523"/>
                  <a:pt x="41800" y="8552"/>
                  <a:pt x="41693" y="8552"/>
                </a:cubicBezTo>
                <a:cubicBezTo>
                  <a:pt x="41740" y="8465"/>
                  <a:pt x="41566" y="8544"/>
                  <a:pt x="41575" y="8486"/>
                </a:cubicBezTo>
                <a:cubicBezTo>
                  <a:pt x="41549" y="8512"/>
                  <a:pt x="41372" y="8487"/>
                  <a:pt x="41370" y="8529"/>
                </a:cubicBezTo>
                <a:cubicBezTo>
                  <a:pt x="41367" y="8562"/>
                  <a:pt x="41325" y="8520"/>
                  <a:pt x="41282" y="8529"/>
                </a:cubicBezTo>
                <a:cubicBezTo>
                  <a:pt x="41212" y="8520"/>
                  <a:pt x="41298" y="8630"/>
                  <a:pt x="41194" y="8595"/>
                </a:cubicBezTo>
                <a:cubicBezTo>
                  <a:pt x="41230" y="8567"/>
                  <a:pt x="41206" y="8561"/>
                  <a:pt x="41194" y="8529"/>
                </a:cubicBezTo>
                <a:cubicBezTo>
                  <a:pt x="41160" y="8520"/>
                  <a:pt x="41179" y="8569"/>
                  <a:pt x="41164" y="8574"/>
                </a:cubicBezTo>
                <a:cubicBezTo>
                  <a:pt x="41122" y="8588"/>
                  <a:pt x="41108" y="8511"/>
                  <a:pt x="41047" y="8507"/>
                </a:cubicBezTo>
                <a:cubicBezTo>
                  <a:pt x="41063" y="8525"/>
                  <a:pt x="41078" y="8543"/>
                  <a:pt x="41077" y="8574"/>
                </a:cubicBezTo>
                <a:cubicBezTo>
                  <a:pt x="41004" y="8570"/>
                  <a:pt x="40935" y="8570"/>
                  <a:pt x="40930" y="8618"/>
                </a:cubicBezTo>
                <a:cubicBezTo>
                  <a:pt x="40864" y="8571"/>
                  <a:pt x="40801" y="8646"/>
                  <a:pt x="40754" y="8574"/>
                </a:cubicBezTo>
                <a:cubicBezTo>
                  <a:pt x="40718" y="8583"/>
                  <a:pt x="40695" y="8601"/>
                  <a:pt x="40696" y="8639"/>
                </a:cubicBezTo>
                <a:cubicBezTo>
                  <a:pt x="40613" y="8658"/>
                  <a:pt x="40620" y="8609"/>
                  <a:pt x="40549" y="8618"/>
                </a:cubicBezTo>
                <a:cubicBezTo>
                  <a:pt x="40509" y="8624"/>
                  <a:pt x="40526" y="8673"/>
                  <a:pt x="40520" y="8706"/>
                </a:cubicBezTo>
                <a:cubicBezTo>
                  <a:pt x="40445" y="8700"/>
                  <a:pt x="40358" y="8705"/>
                  <a:pt x="40314" y="8750"/>
                </a:cubicBezTo>
                <a:cubicBezTo>
                  <a:pt x="40290" y="8775"/>
                  <a:pt x="40335" y="8832"/>
                  <a:pt x="40257" y="8815"/>
                </a:cubicBezTo>
                <a:cubicBezTo>
                  <a:pt x="40281" y="8797"/>
                  <a:pt x="40273" y="8755"/>
                  <a:pt x="40314" y="8750"/>
                </a:cubicBezTo>
                <a:cubicBezTo>
                  <a:pt x="40296" y="8727"/>
                  <a:pt x="40248" y="8727"/>
                  <a:pt x="40257" y="8684"/>
                </a:cubicBezTo>
                <a:cubicBezTo>
                  <a:pt x="40282" y="8666"/>
                  <a:pt x="40323" y="8660"/>
                  <a:pt x="40373" y="8661"/>
                </a:cubicBezTo>
                <a:cubicBezTo>
                  <a:pt x="40369" y="8634"/>
                  <a:pt x="40319" y="8645"/>
                  <a:pt x="40285" y="8639"/>
                </a:cubicBezTo>
                <a:cubicBezTo>
                  <a:pt x="40256" y="8634"/>
                  <a:pt x="40218" y="8615"/>
                  <a:pt x="40198" y="8618"/>
                </a:cubicBezTo>
                <a:cubicBezTo>
                  <a:pt x="40165" y="8622"/>
                  <a:pt x="40169" y="8675"/>
                  <a:pt x="40109" y="8661"/>
                </a:cubicBezTo>
                <a:cubicBezTo>
                  <a:pt x="40057" y="8556"/>
                  <a:pt x="40190" y="8591"/>
                  <a:pt x="40227" y="8552"/>
                </a:cubicBezTo>
                <a:cubicBezTo>
                  <a:pt x="40165" y="8492"/>
                  <a:pt x="40011" y="8549"/>
                  <a:pt x="39963" y="8574"/>
                </a:cubicBezTo>
                <a:cubicBezTo>
                  <a:pt x="39908" y="8571"/>
                  <a:pt x="39865" y="8559"/>
                  <a:pt x="39846" y="8529"/>
                </a:cubicBezTo>
                <a:cubicBezTo>
                  <a:pt x="39820" y="8543"/>
                  <a:pt x="39794" y="8556"/>
                  <a:pt x="39787" y="8529"/>
                </a:cubicBezTo>
                <a:cubicBezTo>
                  <a:pt x="39748" y="8544"/>
                  <a:pt x="39733" y="8577"/>
                  <a:pt x="39728" y="8618"/>
                </a:cubicBezTo>
                <a:cubicBezTo>
                  <a:pt x="39764" y="8624"/>
                  <a:pt x="39743" y="8582"/>
                  <a:pt x="39758" y="8574"/>
                </a:cubicBezTo>
                <a:cubicBezTo>
                  <a:pt x="39784" y="8559"/>
                  <a:pt x="39783" y="8595"/>
                  <a:pt x="39787" y="8595"/>
                </a:cubicBezTo>
                <a:cubicBezTo>
                  <a:pt x="39806" y="8598"/>
                  <a:pt x="39871" y="8547"/>
                  <a:pt x="39875" y="8595"/>
                </a:cubicBezTo>
                <a:cubicBezTo>
                  <a:pt x="39932" y="8678"/>
                  <a:pt x="39788" y="8612"/>
                  <a:pt x="39758" y="8639"/>
                </a:cubicBezTo>
                <a:cubicBezTo>
                  <a:pt x="39725" y="8670"/>
                  <a:pt x="39697" y="8640"/>
                  <a:pt x="39611" y="8639"/>
                </a:cubicBezTo>
                <a:cubicBezTo>
                  <a:pt x="39633" y="8660"/>
                  <a:pt x="39665" y="8673"/>
                  <a:pt x="39699" y="8684"/>
                </a:cubicBezTo>
                <a:cubicBezTo>
                  <a:pt x="39695" y="8732"/>
                  <a:pt x="39590" y="8693"/>
                  <a:pt x="39523" y="8706"/>
                </a:cubicBezTo>
                <a:cubicBezTo>
                  <a:pt x="39510" y="8708"/>
                  <a:pt x="39489" y="8728"/>
                  <a:pt x="39494" y="8727"/>
                </a:cubicBezTo>
                <a:cubicBezTo>
                  <a:pt x="39470" y="8728"/>
                  <a:pt x="39465" y="8703"/>
                  <a:pt x="39435" y="8706"/>
                </a:cubicBezTo>
                <a:cubicBezTo>
                  <a:pt x="39421" y="8707"/>
                  <a:pt x="39397" y="8727"/>
                  <a:pt x="39406" y="8727"/>
                </a:cubicBezTo>
                <a:cubicBezTo>
                  <a:pt x="39369" y="8724"/>
                  <a:pt x="39270" y="8679"/>
                  <a:pt x="39230" y="8750"/>
                </a:cubicBezTo>
                <a:cubicBezTo>
                  <a:pt x="39244" y="8782"/>
                  <a:pt x="39268" y="8740"/>
                  <a:pt x="39318" y="8750"/>
                </a:cubicBezTo>
                <a:cubicBezTo>
                  <a:pt x="39265" y="8782"/>
                  <a:pt x="39228" y="8829"/>
                  <a:pt x="39113" y="8815"/>
                </a:cubicBezTo>
                <a:cubicBezTo>
                  <a:pt x="39108" y="8768"/>
                  <a:pt x="39137" y="8745"/>
                  <a:pt x="39201" y="8750"/>
                </a:cubicBezTo>
                <a:cubicBezTo>
                  <a:pt x="39181" y="8732"/>
                  <a:pt x="39155" y="8690"/>
                  <a:pt x="39201" y="8684"/>
                </a:cubicBezTo>
                <a:cubicBezTo>
                  <a:pt x="39177" y="8634"/>
                  <a:pt x="39112" y="8723"/>
                  <a:pt x="39055" y="8706"/>
                </a:cubicBezTo>
                <a:cubicBezTo>
                  <a:pt x="39047" y="8703"/>
                  <a:pt x="39058" y="8648"/>
                  <a:pt x="39025" y="8661"/>
                </a:cubicBezTo>
                <a:cubicBezTo>
                  <a:pt x="38985" y="8684"/>
                  <a:pt x="38967" y="8720"/>
                  <a:pt x="38937" y="8750"/>
                </a:cubicBezTo>
                <a:cubicBezTo>
                  <a:pt x="38877" y="8736"/>
                  <a:pt x="38744" y="8777"/>
                  <a:pt x="38732" y="8727"/>
                </a:cubicBezTo>
                <a:cubicBezTo>
                  <a:pt x="38733" y="8673"/>
                  <a:pt x="38833" y="8649"/>
                  <a:pt x="38908" y="8639"/>
                </a:cubicBezTo>
                <a:cubicBezTo>
                  <a:pt x="38962" y="8633"/>
                  <a:pt x="39047" y="8645"/>
                  <a:pt x="39113" y="8639"/>
                </a:cubicBezTo>
                <a:cubicBezTo>
                  <a:pt x="39106" y="8601"/>
                  <a:pt x="39063" y="8589"/>
                  <a:pt x="38996" y="8595"/>
                </a:cubicBezTo>
                <a:cubicBezTo>
                  <a:pt x="39004" y="8576"/>
                  <a:pt x="39055" y="8484"/>
                  <a:pt x="39084" y="8552"/>
                </a:cubicBezTo>
                <a:cubicBezTo>
                  <a:pt x="39126" y="8537"/>
                  <a:pt x="39061" y="8501"/>
                  <a:pt x="39171" y="8486"/>
                </a:cubicBezTo>
                <a:cubicBezTo>
                  <a:pt x="39276" y="8451"/>
                  <a:pt x="39190" y="8561"/>
                  <a:pt x="39260" y="8552"/>
                </a:cubicBezTo>
                <a:cubicBezTo>
                  <a:pt x="39329" y="8533"/>
                  <a:pt x="39235" y="8455"/>
                  <a:pt x="39230" y="8420"/>
                </a:cubicBezTo>
                <a:cubicBezTo>
                  <a:pt x="39179" y="8457"/>
                  <a:pt x="39129" y="8445"/>
                  <a:pt x="39025" y="8463"/>
                </a:cubicBezTo>
                <a:cubicBezTo>
                  <a:pt x="39001" y="8468"/>
                  <a:pt x="38976" y="8507"/>
                  <a:pt x="38967" y="8507"/>
                </a:cubicBezTo>
                <a:cubicBezTo>
                  <a:pt x="38954" y="8509"/>
                  <a:pt x="38832" y="8438"/>
                  <a:pt x="38850" y="8529"/>
                </a:cubicBezTo>
                <a:cubicBezTo>
                  <a:pt x="38778" y="8499"/>
                  <a:pt x="38669" y="8515"/>
                  <a:pt x="38527" y="8529"/>
                </a:cubicBezTo>
                <a:cubicBezTo>
                  <a:pt x="38485" y="8534"/>
                  <a:pt x="38473" y="8552"/>
                  <a:pt x="38439" y="8552"/>
                </a:cubicBezTo>
                <a:cubicBezTo>
                  <a:pt x="38393" y="8552"/>
                  <a:pt x="38386" y="8527"/>
                  <a:pt x="38351" y="8529"/>
                </a:cubicBezTo>
                <a:cubicBezTo>
                  <a:pt x="38344" y="8530"/>
                  <a:pt x="38322" y="8561"/>
                  <a:pt x="38292" y="8552"/>
                </a:cubicBezTo>
                <a:cubicBezTo>
                  <a:pt x="38272" y="8546"/>
                  <a:pt x="38272" y="8501"/>
                  <a:pt x="38234" y="8507"/>
                </a:cubicBezTo>
                <a:cubicBezTo>
                  <a:pt x="38179" y="8487"/>
                  <a:pt x="38136" y="8573"/>
                  <a:pt x="38116" y="8507"/>
                </a:cubicBezTo>
                <a:cubicBezTo>
                  <a:pt x="38088" y="8508"/>
                  <a:pt x="38094" y="8534"/>
                  <a:pt x="38087" y="8552"/>
                </a:cubicBezTo>
                <a:cubicBezTo>
                  <a:pt x="38043" y="8564"/>
                  <a:pt x="38032" y="8522"/>
                  <a:pt x="37999" y="8529"/>
                </a:cubicBezTo>
                <a:cubicBezTo>
                  <a:pt x="37995" y="8531"/>
                  <a:pt x="37952" y="8570"/>
                  <a:pt x="37970" y="8574"/>
                </a:cubicBezTo>
                <a:cubicBezTo>
                  <a:pt x="37939" y="8567"/>
                  <a:pt x="37928" y="8526"/>
                  <a:pt x="37912" y="8507"/>
                </a:cubicBezTo>
                <a:cubicBezTo>
                  <a:pt x="37817" y="8488"/>
                  <a:pt x="37850" y="8564"/>
                  <a:pt x="37795" y="8574"/>
                </a:cubicBezTo>
                <a:cubicBezTo>
                  <a:pt x="37703" y="8548"/>
                  <a:pt x="37633" y="8595"/>
                  <a:pt x="37560" y="8529"/>
                </a:cubicBezTo>
                <a:cubicBezTo>
                  <a:pt x="37400" y="8513"/>
                  <a:pt x="37332" y="8564"/>
                  <a:pt x="37179" y="8552"/>
                </a:cubicBezTo>
                <a:cubicBezTo>
                  <a:pt x="37152" y="8565"/>
                  <a:pt x="37126" y="8578"/>
                  <a:pt x="37120" y="8552"/>
                </a:cubicBezTo>
                <a:cubicBezTo>
                  <a:pt x="37045" y="8552"/>
                  <a:pt x="37084" y="8535"/>
                  <a:pt x="37090" y="8507"/>
                </a:cubicBezTo>
                <a:cubicBezTo>
                  <a:pt x="37032" y="8499"/>
                  <a:pt x="36999" y="8511"/>
                  <a:pt x="37003" y="8552"/>
                </a:cubicBezTo>
                <a:cubicBezTo>
                  <a:pt x="36935" y="8491"/>
                  <a:pt x="36836" y="8590"/>
                  <a:pt x="36769" y="8529"/>
                </a:cubicBezTo>
                <a:cubicBezTo>
                  <a:pt x="36702" y="8546"/>
                  <a:pt x="36704" y="8613"/>
                  <a:pt x="36621" y="8618"/>
                </a:cubicBezTo>
                <a:cubicBezTo>
                  <a:pt x="36506" y="8621"/>
                  <a:pt x="36631" y="8583"/>
                  <a:pt x="36563" y="8552"/>
                </a:cubicBezTo>
                <a:cubicBezTo>
                  <a:pt x="36500" y="8513"/>
                  <a:pt x="36470" y="8592"/>
                  <a:pt x="36446" y="8595"/>
                </a:cubicBezTo>
                <a:cubicBezTo>
                  <a:pt x="36433" y="8597"/>
                  <a:pt x="36370" y="8574"/>
                  <a:pt x="36329" y="8574"/>
                </a:cubicBezTo>
                <a:cubicBezTo>
                  <a:pt x="36260" y="8573"/>
                  <a:pt x="36193" y="8632"/>
                  <a:pt x="36153" y="8574"/>
                </a:cubicBezTo>
                <a:cubicBezTo>
                  <a:pt x="36117" y="8567"/>
                  <a:pt x="36139" y="8610"/>
                  <a:pt x="36124" y="8618"/>
                </a:cubicBezTo>
                <a:cubicBezTo>
                  <a:pt x="36097" y="8631"/>
                  <a:pt x="36099" y="8596"/>
                  <a:pt x="36094" y="8595"/>
                </a:cubicBezTo>
                <a:cubicBezTo>
                  <a:pt x="36060" y="8591"/>
                  <a:pt x="36076" y="8616"/>
                  <a:pt x="36065" y="8618"/>
                </a:cubicBezTo>
                <a:cubicBezTo>
                  <a:pt x="36000" y="8625"/>
                  <a:pt x="35990" y="8595"/>
                  <a:pt x="35947" y="8595"/>
                </a:cubicBezTo>
                <a:cubicBezTo>
                  <a:pt x="35927" y="8595"/>
                  <a:pt x="35915" y="8615"/>
                  <a:pt x="35889" y="8618"/>
                </a:cubicBezTo>
                <a:cubicBezTo>
                  <a:pt x="35798" y="8628"/>
                  <a:pt x="35652" y="8610"/>
                  <a:pt x="35538" y="8618"/>
                </a:cubicBezTo>
                <a:cubicBezTo>
                  <a:pt x="35585" y="8528"/>
                  <a:pt x="35427" y="8604"/>
                  <a:pt x="35390" y="8595"/>
                </a:cubicBezTo>
                <a:cubicBezTo>
                  <a:pt x="35371" y="8591"/>
                  <a:pt x="35370" y="8544"/>
                  <a:pt x="35332" y="8552"/>
                </a:cubicBezTo>
                <a:cubicBezTo>
                  <a:pt x="35309" y="8592"/>
                  <a:pt x="35114" y="8532"/>
                  <a:pt x="35068" y="8574"/>
                </a:cubicBezTo>
                <a:cubicBezTo>
                  <a:pt x="35036" y="8603"/>
                  <a:pt x="35056" y="8568"/>
                  <a:pt x="35010" y="8574"/>
                </a:cubicBezTo>
                <a:cubicBezTo>
                  <a:pt x="34962" y="8580"/>
                  <a:pt x="34910" y="8615"/>
                  <a:pt x="34863" y="8618"/>
                </a:cubicBezTo>
                <a:cubicBezTo>
                  <a:pt x="34798" y="8622"/>
                  <a:pt x="34789" y="8597"/>
                  <a:pt x="34746" y="8595"/>
                </a:cubicBezTo>
                <a:cubicBezTo>
                  <a:pt x="34683" y="8594"/>
                  <a:pt x="34631" y="8631"/>
                  <a:pt x="34511" y="8618"/>
                </a:cubicBezTo>
                <a:cubicBezTo>
                  <a:pt x="34450" y="8611"/>
                  <a:pt x="34467" y="8589"/>
                  <a:pt x="34424" y="8574"/>
                </a:cubicBezTo>
                <a:cubicBezTo>
                  <a:pt x="34373" y="8573"/>
                  <a:pt x="34347" y="8589"/>
                  <a:pt x="34336" y="8618"/>
                </a:cubicBezTo>
                <a:cubicBezTo>
                  <a:pt x="34296" y="8589"/>
                  <a:pt x="34277" y="8550"/>
                  <a:pt x="34248" y="8618"/>
                </a:cubicBezTo>
                <a:cubicBezTo>
                  <a:pt x="34219" y="8617"/>
                  <a:pt x="34225" y="8591"/>
                  <a:pt x="34218" y="8574"/>
                </a:cubicBezTo>
                <a:cubicBezTo>
                  <a:pt x="34184" y="8577"/>
                  <a:pt x="34194" y="8613"/>
                  <a:pt x="34189" y="8639"/>
                </a:cubicBezTo>
                <a:cubicBezTo>
                  <a:pt x="34144" y="8603"/>
                  <a:pt x="34075" y="8647"/>
                  <a:pt x="34013" y="8661"/>
                </a:cubicBezTo>
                <a:cubicBezTo>
                  <a:pt x="34063" y="8731"/>
                  <a:pt x="34219" y="8637"/>
                  <a:pt x="34248" y="8684"/>
                </a:cubicBezTo>
                <a:cubicBezTo>
                  <a:pt x="34171" y="8751"/>
                  <a:pt x="34080" y="8708"/>
                  <a:pt x="33954" y="8706"/>
                </a:cubicBezTo>
                <a:cubicBezTo>
                  <a:pt x="33921" y="8725"/>
                  <a:pt x="33962" y="8775"/>
                  <a:pt x="33867" y="8727"/>
                </a:cubicBezTo>
                <a:cubicBezTo>
                  <a:pt x="33837" y="8794"/>
                  <a:pt x="33932" y="8767"/>
                  <a:pt x="33984" y="8772"/>
                </a:cubicBezTo>
                <a:cubicBezTo>
                  <a:pt x="33984" y="8804"/>
                  <a:pt x="33860" y="8841"/>
                  <a:pt x="33984" y="8838"/>
                </a:cubicBezTo>
                <a:cubicBezTo>
                  <a:pt x="33992" y="8881"/>
                  <a:pt x="33690" y="8850"/>
                  <a:pt x="33867" y="8881"/>
                </a:cubicBezTo>
                <a:cubicBezTo>
                  <a:pt x="33852" y="8949"/>
                  <a:pt x="33725" y="8871"/>
                  <a:pt x="33720" y="8859"/>
                </a:cubicBezTo>
                <a:cubicBezTo>
                  <a:pt x="33701" y="8814"/>
                  <a:pt x="33806" y="8785"/>
                  <a:pt x="33662" y="8794"/>
                </a:cubicBezTo>
                <a:cubicBezTo>
                  <a:pt x="33674" y="8773"/>
                  <a:pt x="33687" y="8754"/>
                  <a:pt x="33720" y="8750"/>
                </a:cubicBezTo>
                <a:cubicBezTo>
                  <a:pt x="33676" y="8699"/>
                  <a:pt x="33648" y="8717"/>
                  <a:pt x="33574" y="8727"/>
                </a:cubicBezTo>
                <a:cubicBezTo>
                  <a:pt x="33576" y="8696"/>
                  <a:pt x="33578" y="8666"/>
                  <a:pt x="33544" y="8661"/>
                </a:cubicBezTo>
                <a:cubicBezTo>
                  <a:pt x="33428" y="8658"/>
                  <a:pt x="33554" y="8696"/>
                  <a:pt x="33486" y="8727"/>
                </a:cubicBezTo>
                <a:cubicBezTo>
                  <a:pt x="33410" y="8726"/>
                  <a:pt x="33444" y="8642"/>
                  <a:pt x="33368" y="8639"/>
                </a:cubicBezTo>
                <a:cubicBezTo>
                  <a:pt x="33309" y="8632"/>
                  <a:pt x="33277" y="8644"/>
                  <a:pt x="33281" y="8684"/>
                </a:cubicBezTo>
                <a:cubicBezTo>
                  <a:pt x="33247" y="8630"/>
                  <a:pt x="33131" y="8717"/>
                  <a:pt x="33252" y="8706"/>
                </a:cubicBezTo>
                <a:cubicBezTo>
                  <a:pt x="33184" y="8758"/>
                  <a:pt x="33147" y="8732"/>
                  <a:pt x="33046" y="8727"/>
                </a:cubicBezTo>
                <a:cubicBezTo>
                  <a:pt x="32975" y="8719"/>
                  <a:pt x="33062" y="8827"/>
                  <a:pt x="32958" y="8794"/>
                </a:cubicBezTo>
                <a:cubicBezTo>
                  <a:pt x="32999" y="8780"/>
                  <a:pt x="32963" y="8709"/>
                  <a:pt x="33016" y="8706"/>
                </a:cubicBezTo>
                <a:cubicBezTo>
                  <a:pt x="33014" y="8660"/>
                  <a:pt x="32931" y="8655"/>
                  <a:pt x="32899" y="8618"/>
                </a:cubicBezTo>
                <a:cubicBezTo>
                  <a:pt x="32878" y="8592"/>
                  <a:pt x="32922" y="8553"/>
                  <a:pt x="32870" y="8552"/>
                </a:cubicBezTo>
                <a:cubicBezTo>
                  <a:pt x="32832" y="8550"/>
                  <a:pt x="32827" y="8486"/>
                  <a:pt x="32752" y="8486"/>
                </a:cubicBezTo>
                <a:cubicBezTo>
                  <a:pt x="32622" y="8558"/>
                  <a:pt x="32716" y="8637"/>
                  <a:pt x="32665" y="8750"/>
                </a:cubicBezTo>
                <a:cubicBezTo>
                  <a:pt x="32755" y="8766"/>
                  <a:pt x="32721" y="8690"/>
                  <a:pt x="32811" y="8706"/>
                </a:cubicBezTo>
                <a:cubicBezTo>
                  <a:pt x="32779" y="8678"/>
                  <a:pt x="32786" y="8660"/>
                  <a:pt x="32841" y="8661"/>
                </a:cubicBezTo>
                <a:cubicBezTo>
                  <a:pt x="32841" y="8618"/>
                  <a:pt x="32761" y="8634"/>
                  <a:pt x="32782" y="8574"/>
                </a:cubicBezTo>
                <a:cubicBezTo>
                  <a:pt x="32809" y="8591"/>
                  <a:pt x="32844" y="8600"/>
                  <a:pt x="32870" y="8618"/>
                </a:cubicBezTo>
                <a:cubicBezTo>
                  <a:pt x="32913" y="8646"/>
                  <a:pt x="32846" y="8667"/>
                  <a:pt x="32899" y="8706"/>
                </a:cubicBezTo>
                <a:cubicBezTo>
                  <a:pt x="32903" y="8763"/>
                  <a:pt x="32821" y="8735"/>
                  <a:pt x="32782" y="8750"/>
                </a:cubicBezTo>
                <a:cubicBezTo>
                  <a:pt x="32760" y="8758"/>
                  <a:pt x="32760" y="8817"/>
                  <a:pt x="32665" y="8794"/>
                </a:cubicBezTo>
                <a:cubicBezTo>
                  <a:pt x="32664" y="8860"/>
                  <a:pt x="32767" y="8849"/>
                  <a:pt x="32841" y="8859"/>
                </a:cubicBezTo>
                <a:cubicBezTo>
                  <a:pt x="32841" y="8923"/>
                  <a:pt x="32698" y="8859"/>
                  <a:pt x="32665" y="8859"/>
                </a:cubicBezTo>
                <a:cubicBezTo>
                  <a:pt x="32645" y="8860"/>
                  <a:pt x="32631" y="8878"/>
                  <a:pt x="32607" y="8881"/>
                </a:cubicBezTo>
                <a:cubicBezTo>
                  <a:pt x="32476" y="8903"/>
                  <a:pt x="32300" y="8868"/>
                  <a:pt x="32196" y="8838"/>
                </a:cubicBezTo>
                <a:cubicBezTo>
                  <a:pt x="32235" y="8818"/>
                  <a:pt x="32205" y="8757"/>
                  <a:pt x="32255" y="8727"/>
                </a:cubicBezTo>
                <a:cubicBezTo>
                  <a:pt x="32267" y="8720"/>
                  <a:pt x="32292" y="8728"/>
                  <a:pt x="32284" y="8706"/>
                </a:cubicBezTo>
                <a:cubicBezTo>
                  <a:pt x="32231" y="8637"/>
                  <a:pt x="32194" y="8694"/>
                  <a:pt x="32079" y="8684"/>
                </a:cubicBezTo>
                <a:cubicBezTo>
                  <a:pt x="31988" y="8697"/>
                  <a:pt x="32152" y="8716"/>
                  <a:pt x="32020" y="8727"/>
                </a:cubicBezTo>
                <a:cubicBezTo>
                  <a:pt x="31968" y="8732"/>
                  <a:pt x="31882" y="8712"/>
                  <a:pt x="31873" y="8772"/>
                </a:cubicBezTo>
                <a:cubicBezTo>
                  <a:pt x="31833" y="8764"/>
                  <a:pt x="31871" y="8733"/>
                  <a:pt x="31902" y="8727"/>
                </a:cubicBezTo>
                <a:cubicBezTo>
                  <a:pt x="31862" y="8678"/>
                  <a:pt x="31699" y="8720"/>
                  <a:pt x="31610" y="8706"/>
                </a:cubicBezTo>
                <a:cubicBezTo>
                  <a:pt x="31586" y="8662"/>
                  <a:pt x="31660" y="8657"/>
                  <a:pt x="31668" y="8639"/>
                </a:cubicBezTo>
                <a:cubicBezTo>
                  <a:pt x="31680" y="8615"/>
                  <a:pt x="31642" y="8625"/>
                  <a:pt x="31639" y="8618"/>
                </a:cubicBezTo>
                <a:cubicBezTo>
                  <a:pt x="31638" y="8612"/>
                  <a:pt x="31716" y="8546"/>
                  <a:pt x="31639" y="8529"/>
                </a:cubicBezTo>
                <a:cubicBezTo>
                  <a:pt x="31510" y="8526"/>
                  <a:pt x="31653" y="8592"/>
                  <a:pt x="31580" y="8618"/>
                </a:cubicBezTo>
                <a:cubicBezTo>
                  <a:pt x="31541" y="8618"/>
                  <a:pt x="31502" y="8618"/>
                  <a:pt x="31464" y="8618"/>
                </a:cubicBezTo>
                <a:cubicBezTo>
                  <a:pt x="31469" y="8714"/>
                  <a:pt x="31603" y="8591"/>
                  <a:pt x="31580" y="8684"/>
                </a:cubicBezTo>
                <a:cubicBezTo>
                  <a:pt x="31434" y="8703"/>
                  <a:pt x="31392" y="8684"/>
                  <a:pt x="31229" y="8706"/>
                </a:cubicBezTo>
                <a:cubicBezTo>
                  <a:pt x="31236" y="8642"/>
                  <a:pt x="31173" y="8630"/>
                  <a:pt x="31141" y="8595"/>
                </a:cubicBezTo>
                <a:cubicBezTo>
                  <a:pt x="31099" y="8601"/>
                  <a:pt x="31130" y="8660"/>
                  <a:pt x="31082" y="8661"/>
                </a:cubicBezTo>
                <a:cubicBezTo>
                  <a:pt x="30993" y="8666"/>
                  <a:pt x="31209" y="8717"/>
                  <a:pt x="31023" y="8706"/>
                </a:cubicBezTo>
                <a:cubicBezTo>
                  <a:pt x="31010" y="8753"/>
                  <a:pt x="31065" y="8747"/>
                  <a:pt x="31111" y="8750"/>
                </a:cubicBezTo>
                <a:cubicBezTo>
                  <a:pt x="31047" y="8795"/>
                  <a:pt x="31137" y="8820"/>
                  <a:pt x="31082" y="8859"/>
                </a:cubicBezTo>
                <a:cubicBezTo>
                  <a:pt x="30927" y="8901"/>
                  <a:pt x="30866" y="8679"/>
                  <a:pt x="31023" y="8684"/>
                </a:cubicBezTo>
                <a:cubicBezTo>
                  <a:pt x="30999" y="8658"/>
                  <a:pt x="30984" y="8625"/>
                  <a:pt x="30994" y="8574"/>
                </a:cubicBezTo>
                <a:cubicBezTo>
                  <a:pt x="30998" y="8532"/>
                  <a:pt x="30935" y="8547"/>
                  <a:pt x="30906" y="8529"/>
                </a:cubicBezTo>
                <a:cubicBezTo>
                  <a:pt x="30897" y="8523"/>
                  <a:pt x="30916" y="8492"/>
                  <a:pt x="30906" y="8486"/>
                </a:cubicBezTo>
                <a:cubicBezTo>
                  <a:pt x="30888" y="8474"/>
                  <a:pt x="30842" y="8492"/>
                  <a:pt x="30847" y="8463"/>
                </a:cubicBezTo>
                <a:cubicBezTo>
                  <a:pt x="30805" y="8483"/>
                  <a:pt x="30755" y="8496"/>
                  <a:pt x="30760" y="8552"/>
                </a:cubicBezTo>
                <a:cubicBezTo>
                  <a:pt x="30707" y="8555"/>
                  <a:pt x="30698" y="8525"/>
                  <a:pt x="30643" y="8529"/>
                </a:cubicBezTo>
                <a:cubicBezTo>
                  <a:pt x="30615" y="8546"/>
                  <a:pt x="30599" y="8570"/>
                  <a:pt x="30584" y="8595"/>
                </a:cubicBezTo>
                <a:cubicBezTo>
                  <a:pt x="30579" y="8643"/>
                  <a:pt x="30688" y="8606"/>
                  <a:pt x="30730" y="8618"/>
                </a:cubicBezTo>
                <a:cubicBezTo>
                  <a:pt x="30655" y="8674"/>
                  <a:pt x="30558" y="8649"/>
                  <a:pt x="30379" y="8661"/>
                </a:cubicBezTo>
                <a:cubicBezTo>
                  <a:pt x="30345" y="8666"/>
                  <a:pt x="30362" y="8684"/>
                  <a:pt x="30379" y="8684"/>
                </a:cubicBezTo>
                <a:cubicBezTo>
                  <a:pt x="30360" y="8706"/>
                  <a:pt x="30312" y="8706"/>
                  <a:pt x="30320" y="8750"/>
                </a:cubicBezTo>
                <a:cubicBezTo>
                  <a:pt x="30256" y="8762"/>
                  <a:pt x="30279" y="8708"/>
                  <a:pt x="30232" y="8706"/>
                </a:cubicBezTo>
                <a:cubicBezTo>
                  <a:pt x="30217" y="8705"/>
                  <a:pt x="30107" y="8680"/>
                  <a:pt x="30145" y="8618"/>
                </a:cubicBezTo>
                <a:cubicBezTo>
                  <a:pt x="30220" y="8582"/>
                  <a:pt x="30320" y="8651"/>
                  <a:pt x="30408" y="8595"/>
                </a:cubicBezTo>
                <a:cubicBezTo>
                  <a:pt x="30387" y="8546"/>
                  <a:pt x="30244" y="8587"/>
                  <a:pt x="30173" y="8574"/>
                </a:cubicBezTo>
                <a:cubicBezTo>
                  <a:pt x="30175" y="8535"/>
                  <a:pt x="30152" y="8517"/>
                  <a:pt x="30115" y="8507"/>
                </a:cubicBezTo>
                <a:cubicBezTo>
                  <a:pt x="30085" y="8519"/>
                  <a:pt x="30092" y="8544"/>
                  <a:pt x="30056" y="8552"/>
                </a:cubicBezTo>
                <a:cubicBezTo>
                  <a:pt x="30031" y="8557"/>
                  <a:pt x="29925" y="8538"/>
                  <a:pt x="29910" y="8552"/>
                </a:cubicBezTo>
                <a:cubicBezTo>
                  <a:pt x="29867" y="8591"/>
                  <a:pt x="29885" y="8549"/>
                  <a:pt x="29793" y="8552"/>
                </a:cubicBezTo>
                <a:cubicBezTo>
                  <a:pt x="29755" y="8552"/>
                  <a:pt x="29693" y="8591"/>
                  <a:pt x="29675" y="8552"/>
                </a:cubicBezTo>
                <a:cubicBezTo>
                  <a:pt x="29619" y="8561"/>
                  <a:pt x="29652" y="8637"/>
                  <a:pt x="29558" y="8618"/>
                </a:cubicBezTo>
                <a:cubicBezTo>
                  <a:pt x="29594" y="8588"/>
                  <a:pt x="29570" y="8583"/>
                  <a:pt x="29558" y="8552"/>
                </a:cubicBezTo>
                <a:cubicBezTo>
                  <a:pt x="29430" y="8558"/>
                  <a:pt x="29373" y="8618"/>
                  <a:pt x="29265" y="8639"/>
                </a:cubicBezTo>
                <a:cubicBezTo>
                  <a:pt x="29259" y="8615"/>
                  <a:pt x="29235" y="8628"/>
                  <a:pt x="29236" y="8639"/>
                </a:cubicBezTo>
                <a:cubicBezTo>
                  <a:pt x="29184" y="8619"/>
                  <a:pt x="29187" y="8558"/>
                  <a:pt x="29119" y="8552"/>
                </a:cubicBezTo>
                <a:cubicBezTo>
                  <a:pt x="29015" y="8574"/>
                  <a:pt x="29065" y="8589"/>
                  <a:pt x="29030" y="8639"/>
                </a:cubicBezTo>
                <a:cubicBezTo>
                  <a:pt x="28989" y="8618"/>
                  <a:pt x="28947" y="8661"/>
                  <a:pt x="28943" y="8661"/>
                </a:cubicBezTo>
                <a:cubicBezTo>
                  <a:pt x="28922" y="8661"/>
                  <a:pt x="28858" y="8616"/>
                  <a:pt x="28855" y="8661"/>
                </a:cubicBezTo>
                <a:cubicBezTo>
                  <a:pt x="28852" y="8702"/>
                  <a:pt x="28787" y="8664"/>
                  <a:pt x="28767" y="8661"/>
                </a:cubicBezTo>
                <a:cubicBezTo>
                  <a:pt x="28669" y="8682"/>
                  <a:pt x="28753" y="8702"/>
                  <a:pt x="28738" y="8772"/>
                </a:cubicBezTo>
                <a:cubicBezTo>
                  <a:pt x="28548" y="8750"/>
                  <a:pt x="28691" y="8686"/>
                  <a:pt x="28678" y="8574"/>
                </a:cubicBezTo>
                <a:cubicBezTo>
                  <a:pt x="28664" y="8496"/>
                  <a:pt x="28488" y="8541"/>
                  <a:pt x="28385" y="8529"/>
                </a:cubicBezTo>
                <a:cubicBezTo>
                  <a:pt x="28440" y="8572"/>
                  <a:pt x="28439" y="8547"/>
                  <a:pt x="28415" y="8618"/>
                </a:cubicBezTo>
                <a:cubicBezTo>
                  <a:pt x="28385" y="8618"/>
                  <a:pt x="28356" y="8618"/>
                  <a:pt x="28327" y="8618"/>
                </a:cubicBezTo>
                <a:cubicBezTo>
                  <a:pt x="28327" y="8633"/>
                  <a:pt x="28327" y="8647"/>
                  <a:pt x="28327" y="8661"/>
                </a:cubicBezTo>
                <a:cubicBezTo>
                  <a:pt x="28323" y="8658"/>
                  <a:pt x="28231" y="8619"/>
                  <a:pt x="28210" y="8639"/>
                </a:cubicBezTo>
                <a:cubicBezTo>
                  <a:pt x="28209" y="8640"/>
                  <a:pt x="28210" y="8661"/>
                  <a:pt x="28210" y="8661"/>
                </a:cubicBezTo>
                <a:cubicBezTo>
                  <a:pt x="28148" y="8660"/>
                  <a:pt x="28056" y="8601"/>
                  <a:pt x="28034" y="8684"/>
                </a:cubicBezTo>
                <a:cubicBezTo>
                  <a:pt x="28021" y="8733"/>
                  <a:pt x="28193" y="8751"/>
                  <a:pt x="28210" y="8706"/>
                </a:cubicBezTo>
                <a:cubicBezTo>
                  <a:pt x="28268" y="8706"/>
                  <a:pt x="28247" y="8766"/>
                  <a:pt x="28327" y="8750"/>
                </a:cubicBezTo>
                <a:cubicBezTo>
                  <a:pt x="28279" y="8791"/>
                  <a:pt x="28172" y="8770"/>
                  <a:pt x="28092" y="8772"/>
                </a:cubicBezTo>
                <a:cubicBezTo>
                  <a:pt x="27919" y="8773"/>
                  <a:pt x="27581" y="8797"/>
                  <a:pt x="27389" y="8772"/>
                </a:cubicBezTo>
                <a:cubicBezTo>
                  <a:pt x="27337" y="8765"/>
                  <a:pt x="27310" y="8747"/>
                  <a:pt x="27272" y="8727"/>
                </a:cubicBezTo>
                <a:cubicBezTo>
                  <a:pt x="27242" y="8742"/>
                  <a:pt x="27242" y="8778"/>
                  <a:pt x="27184" y="8772"/>
                </a:cubicBezTo>
                <a:cubicBezTo>
                  <a:pt x="27135" y="8728"/>
                  <a:pt x="27187" y="8743"/>
                  <a:pt x="27184" y="8684"/>
                </a:cubicBezTo>
                <a:cubicBezTo>
                  <a:pt x="27105" y="8684"/>
                  <a:pt x="27027" y="8684"/>
                  <a:pt x="26949" y="8684"/>
                </a:cubicBezTo>
                <a:cubicBezTo>
                  <a:pt x="26872" y="8660"/>
                  <a:pt x="27065" y="8655"/>
                  <a:pt x="27096" y="8639"/>
                </a:cubicBezTo>
                <a:cubicBezTo>
                  <a:pt x="27046" y="8589"/>
                  <a:pt x="26872" y="8631"/>
                  <a:pt x="26774" y="8618"/>
                </a:cubicBezTo>
                <a:cubicBezTo>
                  <a:pt x="26760" y="8664"/>
                  <a:pt x="26816" y="8660"/>
                  <a:pt x="26862" y="8661"/>
                </a:cubicBezTo>
                <a:cubicBezTo>
                  <a:pt x="26828" y="8718"/>
                  <a:pt x="26635" y="8652"/>
                  <a:pt x="26598" y="8706"/>
                </a:cubicBezTo>
                <a:cubicBezTo>
                  <a:pt x="26592" y="8768"/>
                  <a:pt x="26790" y="8679"/>
                  <a:pt x="26744" y="8772"/>
                </a:cubicBezTo>
                <a:cubicBezTo>
                  <a:pt x="26719" y="8775"/>
                  <a:pt x="26717" y="8763"/>
                  <a:pt x="26715" y="8750"/>
                </a:cubicBezTo>
                <a:cubicBezTo>
                  <a:pt x="26597" y="8762"/>
                  <a:pt x="26461" y="8823"/>
                  <a:pt x="26393" y="8750"/>
                </a:cubicBezTo>
                <a:cubicBezTo>
                  <a:pt x="26354" y="8777"/>
                  <a:pt x="26346" y="8758"/>
                  <a:pt x="26305" y="8750"/>
                </a:cubicBezTo>
                <a:cubicBezTo>
                  <a:pt x="26347" y="8708"/>
                  <a:pt x="26370" y="8652"/>
                  <a:pt x="26481" y="8661"/>
                </a:cubicBezTo>
                <a:cubicBezTo>
                  <a:pt x="26452" y="8613"/>
                  <a:pt x="26197" y="8642"/>
                  <a:pt x="26129" y="8661"/>
                </a:cubicBezTo>
                <a:cubicBezTo>
                  <a:pt x="26118" y="8664"/>
                  <a:pt x="26077" y="8655"/>
                  <a:pt x="26070" y="8661"/>
                </a:cubicBezTo>
                <a:cubicBezTo>
                  <a:pt x="26036" y="8693"/>
                  <a:pt x="26026" y="8670"/>
                  <a:pt x="25982" y="8661"/>
                </a:cubicBezTo>
                <a:cubicBezTo>
                  <a:pt x="25951" y="8667"/>
                  <a:pt x="25963" y="8705"/>
                  <a:pt x="25924" y="8706"/>
                </a:cubicBezTo>
                <a:cubicBezTo>
                  <a:pt x="25970" y="8766"/>
                  <a:pt x="26039" y="8703"/>
                  <a:pt x="26099" y="8706"/>
                </a:cubicBezTo>
                <a:cubicBezTo>
                  <a:pt x="26096" y="8705"/>
                  <a:pt x="26111" y="8727"/>
                  <a:pt x="26129" y="8727"/>
                </a:cubicBezTo>
                <a:cubicBezTo>
                  <a:pt x="26158" y="8728"/>
                  <a:pt x="26187" y="8727"/>
                  <a:pt x="26217" y="8727"/>
                </a:cubicBezTo>
                <a:cubicBezTo>
                  <a:pt x="26185" y="8815"/>
                  <a:pt x="26121" y="8728"/>
                  <a:pt x="26012" y="8750"/>
                </a:cubicBezTo>
                <a:cubicBezTo>
                  <a:pt x="25997" y="8753"/>
                  <a:pt x="25978" y="8772"/>
                  <a:pt x="25982" y="8772"/>
                </a:cubicBezTo>
                <a:cubicBezTo>
                  <a:pt x="25935" y="8774"/>
                  <a:pt x="25931" y="8747"/>
                  <a:pt x="25894" y="8750"/>
                </a:cubicBezTo>
                <a:cubicBezTo>
                  <a:pt x="25808" y="8755"/>
                  <a:pt x="25731" y="8822"/>
                  <a:pt x="25572" y="8794"/>
                </a:cubicBezTo>
                <a:cubicBezTo>
                  <a:pt x="25566" y="8793"/>
                  <a:pt x="25569" y="8772"/>
                  <a:pt x="25543" y="8772"/>
                </a:cubicBezTo>
                <a:cubicBezTo>
                  <a:pt x="25546" y="8772"/>
                  <a:pt x="25459" y="8753"/>
                  <a:pt x="25455" y="8750"/>
                </a:cubicBezTo>
                <a:cubicBezTo>
                  <a:pt x="25431" y="8732"/>
                  <a:pt x="25475" y="8660"/>
                  <a:pt x="25396" y="8684"/>
                </a:cubicBezTo>
                <a:cubicBezTo>
                  <a:pt x="25310" y="8703"/>
                  <a:pt x="25485" y="8701"/>
                  <a:pt x="25426" y="8772"/>
                </a:cubicBezTo>
                <a:cubicBezTo>
                  <a:pt x="25367" y="8772"/>
                  <a:pt x="25308" y="8772"/>
                  <a:pt x="25249" y="8772"/>
                </a:cubicBezTo>
                <a:cubicBezTo>
                  <a:pt x="25260" y="8743"/>
                  <a:pt x="25301" y="8737"/>
                  <a:pt x="25308" y="8706"/>
                </a:cubicBezTo>
                <a:cubicBezTo>
                  <a:pt x="25286" y="8656"/>
                  <a:pt x="25144" y="8697"/>
                  <a:pt x="25074" y="8684"/>
                </a:cubicBezTo>
                <a:cubicBezTo>
                  <a:pt x="25050" y="8696"/>
                  <a:pt x="25026" y="8706"/>
                  <a:pt x="24986" y="8706"/>
                </a:cubicBezTo>
                <a:cubicBezTo>
                  <a:pt x="24932" y="8709"/>
                  <a:pt x="24968" y="8780"/>
                  <a:pt x="24927" y="8794"/>
                </a:cubicBezTo>
                <a:cubicBezTo>
                  <a:pt x="24813" y="8807"/>
                  <a:pt x="24757" y="8775"/>
                  <a:pt x="24693" y="8750"/>
                </a:cubicBezTo>
                <a:cubicBezTo>
                  <a:pt x="24488" y="8757"/>
                  <a:pt x="24404" y="8792"/>
                  <a:pt x="24283" y="8727"/>
                </a:cubicBezTo>
                <a:cubicBezTo>
                  <a:pt x="24295" y="8693"/>
                  <a:pt x="24375" y="8709"/>
                  <a:pt x="24341" y="8639"/>
                </a:cubicBezTo>
                <a:cubicBezTo>
                  <a:pt x="24383" y="8674"/>
                  <a:pt x="24415" y="8717"/>
                  <a:pt x="24487" y="8727"/>
                </a:cubicBezTo>
                <a:cubicBezTo>
                  <a:pt x="24580" y="8738"/>
                  <a:pt x="24602" y="8696"/>
                  <a:pt x="24663" y="8684"/>
                </a:cubicBezTo>
                <a:cubicBezTo>
                  <a:pt x="24660" y="8635"/>
                  <a:pt x="24539" y="8675"/>
                  <a:pt x="24487" y="8661"/>
                </a:cubicBezTo>
                <a:cubicBezTo>
                  <a:pt x="24487" y="8618"/>
                  <a:pt x="24568" y="8634"/>
                  <a:pt x="24547" y="8574"/>
                </a:cubicBezTo>
                <a:cubicBezTo>
                  <a:pt x="24478" y="8568"/>
                  <a:pt x="24296" y="8656"/>
                  <a:pt x="24311" y="8574"/>
                </a:cubicBezTo>
                <a:cubicBezTo>
                  <a:pt x="24272" y="8588"/>
                  <a:pt x="24257" y="8621"/>
                  <a:pt x="24254" y="8661"/>
                </a:cubicBezTo>
                <a:cubicBezTo>
                  <a:pt x="24217" y="8652"/>
                  <a:pt x="24193" y="8634"/>
                  <a:pt x="24195" y="8595"/>
                </a:cubicBezTo>
                <a:cubicBezTo>
                  <a:pt x="24119" y="8598"/>
                  <a:pt x="24092" y="8636"/>
                  <a:pt x="24047" y="8661"/>
                </a:cubicBezTo>
                <a:cubicBezTo>
                  <a:pt x="24017" y="8652"/>
                  <a:pt x="24027" y="8623"/>
                  <a:pt x="23990" y="8618"/>
                </a:cubicBezTo>
                <a:cubicBezTo>
                  <a:pt x="23923" y="8607"/>
                  <a:pt x="23890" y="8690"/>
                  <a:pt x="23784" y="8661"/>
                </a:cubicBezTo>
                <a:cubicBezTo>
                  <a:pt x="23800" y="8643"/>
                  <a:pt x="23814" y="8626"/>
                  <a:pt x="23814" y="8595"/>
                </a:cubicBezTo>
                <a:cubicBezTo>
                  <a:pt x="23705" y="8598"/>
                  <a:pt x="23739" y="8628"/>
                  <a:pt x="23755" y="8684"/>
                </a:cubicBezTo>
                <a:cubicBezTo>
                  <a:pt x="23737" y="8678"/>
                  <a:pt x="23642" y="8628"/>
                  <a:pt x="23637" y="8684"/>
                </a:cubicBezTo>
                <a:cubicBezTo>
                  <a:pt x="23643" y="8714"/>
                  <a:pt x="23778" y="8692"/>
                  <a:pt x="23843" y="8706"/>
                </a:cubicBezTo>
                <a:cubicBezTo>
                  <a:pt x="23886" y="8715"/>
                  <a:pt x="23903" y="8709"/>
                  <a:pt x="23901" y="8750"/>
                </a:cubicBezTo>
                <a:cubicBezTo>
                  <a:pt x="23958" y="8768"/>
                  <a:pt x="23968" y="8711"/>
                  <a:pt x="23990" y="8706"/>
                </a:cubicBezTo>
                <a:cubicBezTo>
                  <a:pt x="24023" y="8697"/>
                  <a:pt x="24064" y="8747"/>
                  <a:pt x="24136" y="8706"/>
                </a:cubicBezTo>
                <a:cubicBezTo>
                  <a:pt x="24141" y="8762"/>
                  <a:pt x="24042" y="8741"/>
                  <a:pt x="23990" y="8750"/>
                </a:cubicBezTo>
                <a:cubicBezTo>
                  <a:pt x="23965" y="8753"/>
                  <a:pt x="23960" y="8768"/>
                  <a:pt x="23931" y="8772"/>
                </a:cubicBezTo>
                <a:cubicBezTo>
                  <a:pt x="23848" y="8781"/>
                  <a:pt x="23733" y="8762"/>
                  <a:pt x="23637" y="8772"/>
                </a:cubicBezTo>
                <a:cubicBezTo>
                  <a:pt x="23549" y="8780"/>
                  <a:pt x="23372" y="8791"/>
                  <a:pt x="23286" y="8727"/>
                </a:cubicBezTo>
                <a:cubicBezTo>
                  <a:pt x="23272" y="8658"/>
                  <a:pt x="23365" y="8670"/>
                  <a:pt x="23374" y="8618"/>
                </a:cubicBezTo>
                <a:cubicBezTo>
                  <a:pt x="23369" y="8553"/>
                  <a:pt x="23155" y="8624"/>
                  <a:pt x="23256" y="8639"/>
                </a:cubicBezTo>
                <a:cubicBezTo>
                  <a:pt x="23158" y="8710"/>
                  <a:pt x="23000" y="8603"/>
                  <a:pt x="22905" y="8661"/>
                </a:cubicBezTo>
                <a:cubicBezTo>
                  <a:pt x="22892" y="8619"/>
                  <a:pt x="22841" y="8606"/>
                  <a:pt x="22846" y="8552"/>
                </a:cubicBezTo>
                <a:cubicBezTo>
                  <a:pt x="22828" y="8558"/>
                  <a:pt x="22734" y="8606"/>
                  <a:pt x="22729" y="8552"/>
                </a:cubicBezTo>
                <a:cubicBezTo>
                  <a:pt x="22630" y="8571"/>
                  <a:pt x="22725" y="8601"/>
                  <a:pt x="22670" y="8639"/>
                </a:cubicBezTo>
                <a:cubicBezTo>
                  <a:pt x="22662" y="8679"/>
                  <a:pt x="22784" y="8641"/>
                  <a:pt x="22758" y="8595"/>
                </a:cubicBezTo>
                <a:cubicBezTo>
                  <a:pt x="22848" y="8618"/>
                  <a:pt x="22725" y="8654"/>
                  <a:pt x="22729" y="8684"/>
                </a:cubicBezTo>
                <a:cubicBezTo>
                  <a:pt x="22943" y="8706"/>
                  <a:pt x="22970" y="8682"/>
                  <a:pt x="23139" y="8706"/>
                </a:cubicBezTo>
                <a:cubicBezTo>
                  <a:pt x="23075" y="8750"/>
                  <a:pt x="23062" y="8706"/>
                  <a:pt x="22993" y="8727"/>
                </a:cubicBezTo>
                <a:cubicBezTo>
                  <a:pt x="22982" y="8731"/>
                  <a:pt x="22941" y="8721"/>
                  <a:pt x="22934" y="8727"/>
                </a:cubicBezTo>
                <a:cubicBezTo>
                  <a:pt x="22900" y="8759"/>
                  <a:pt x="22927" y="8723"/>
                  <a:pt x="22817" y="8727"/>
                </a:cubicBezTo>
                <a:cubicBezTo>
                  <a:pt x="22769" y="8730"/>
                  <a:pt x="22767" y="8747"/>
                  <a:pt x="22729" y="8750"/>
                </a:cubicBezTo>
                <a:cubicBezTo>
                  <a:pt x="22441" y="8775"/>
                  <a:pt x="22090" y="8732"/>
                  <a:pt x="21849" y="8706"/>
                </a:cubicBezTo>
                <a:cubicBezTo>
                  <a:pt x="21814" y="8649"/>
                  <a:pt x="21867" y="8577"/>
                  <a:pt x="21820" y="8529"/>
                </a:cubicBezTo>
                <a:cubicBezTo>
                  <a:pt x="21701" y="8544"/>
                  <a:pt x="21595" y="8603"/>
                  <a:pt x="21498" y="8574"/>
                </a:cubicBezTo>
                <a:cubicBezTo>
                  <a:pt x="21503" y="8600"/>
                  <a:pt x="21491" y="8613"/>
                  <a:pt x="21468" y="8618"/>
                </a:cubicBezTo>
                <a:cubicBezTo>
                  <a:pt x="21494" y="8681"/>
                  <a:pt x="21512" y="8642"/>
                  <a:pt x="21586" y="8639"/>
                </a:cubicBezTo>
                <a:cubicBezTo>
                  <a:pt x="21568" y="8738"/>
                  <a:pt x="21429" y="8607"/>
                  <a:pt x="21410" y="8706"/>
                </a:cubicBezTo>
                <a:cubicBezTo>
                  <a:pt x="21355" y="8688"/>
                  <a:pt x="21303" y="8669"/>
                  <a:pt x="21234" y="8661"/>
                </a:cubicBezTo>
                <a:cubicBezTo>
                  <a:pt x="21184" y="8654"/>
                  <a:pt x="21179" y="8679"/>
                  <a:pt x="21175" y="8706"/>
                </a:cubicBezTo>
                <a:cubicBezTo>
                  <a:pt x="21149" y="8688"/>
                  <a:pt x="21109" y="8682"/>
                  <a:pt x="21059" y="8684"/>
                </a:cubicBezTo>
                <a:cubicBezTo>
                  <a:pt x="21032" y="8637"/>
                  <a:pt x="21013" y="8586"/>
                  <a:pt x="20970" y="8552"/>
                </a:cubicBezTo>
                <a:cubicBezTo>
                  <a:pt x="20827" y="8585"/>
                  <a:pt x="20784" y="8557"/>
                  <a:pt x="20618" y="8574"/>
                </a:cubicBezTo>
                <a:cubicBezTo>
                  <a:pt x="20656" y="8633"/>
                  <a:pt x="20764" y="8640"/>
                  <a:pt x="20883" y="8639"/>
                </a:cubicBezTo>
                <a:cubicBezTo>
                  <a:pt x="20916" y="8643"/>
                  <a:pt x="20898" y="8661"/>
                  <a:pt x="20883" y="8661"/>
                </a:cubicBezTo>
                <a:cubicBezTo>
                  <a:pt x="20853" y="8661"/>
                  <a:pt x="20824" y="8661"/>
                  <a:pt x="20794" y="8661"/>
                </a:cubicBezTo>
                <a:cubicBezTo>
                  <a:pt x="20677" y="8699"/>
                  <a:pt x="20503" y="8592"/>
                  <a:pt x="20502" y="8684"/>
                </a:cubicBezTo>
                <a:cubicBezTo>
                  <a:pt x="20478" y="8658"/>
                  <a:pt x="20431" y="8670"/>
                  <a:pt x="20384" y="8661"/>
                </a:cubicBezTo>
                <a:cubicBezTo>
                  <a:pt x="20257" y="8639"/>
                  <a:pt x="19995" y="8646"/>
                  <a:pt x="19769" y="8639"/>
                </a:cubicBezTo>
                <a:cubicBezTo>
                  <a:pt x="19706" y="8638"/>
                  <a:pt x="19607" y="8603"/>
                  <a:pt x="19476" y="8618"/>
                </a:cubicBezTo>
                <a:cubicBezTo>
                  <a:pt x="19435" y="8622"/>
                  <a:pt x="19419" y="8640"/>
                  <a:pt x="19387" y="8639"/>
                </a:cubicBezTo>
                <a:cubicBezTo>
                  <a:pt x="19301" y="8637"/>
                  <a:pt x="19271" y="8630"/>
                  <a:pt x="19153" y="8618"/>
                </a:cubicBezTo>
                <a:cubicBezTo>
                  <a:pt x="19145" y="8616"/>
                  <a:pt x="19099" y="8622"/>
                  <a:pt x="19094" y="8618"/>
                </a:cubicBezTo>
                <a:cubicBezTo>
                  <a:pt x="19052" y="8579"/>
                  <a:pt x="19056" y="8621"/>
                  <a:pt x="19007" y="8618"/>
                </a:cubicBezTo>
                <a:cubicBezTo>
                  <a:pt x="18960" y="8615"/>
                  <a:pt x="18956" y="8600"/>
                  <a:pt x="18919" y="8595"/>
                </a:cubicBezTo>
                <a:cubicBezTo>
                  <a:pt x="18880" y="8591"/>
                  <a:pt x="18869" y="8618"/>
                  <a:pt x="18861" y="8618"/>
                </a:cubicBezTo>
                <a:cubicBezTo>
                  <a:pt x="18824" y="8616"/>
                  <a:pt x="18822" y="8579"/>
                  <a:pt x="18801" y="8574"/>
                </a:cubicBezTo>
                <a:cubicBezTo>
                  <a:pt x="18775" y="8567"/>
                  <a:pt x="18731" y="8624"/>
                  <a:pt x="18685" y="8574"/>
                </a:cubicBezTo>
                <a:cubicBezTo>
                  <a:pt x="18703" y="8551"/>
                  <a:pt x="18752" y="8550"/>
                  <a:pt x="18743" y="8507"/>
                </a:cubicBezTo>
                <a:cubicBezTo>
                  <a:pt x="18730" y="8475"/>
                  <a:pt x="18705" y="8516"/>
                  <a:pt x="18655" y="8507"/>
                </a:cubicBezTo>
                <a:cubicBezTo>
                  <a:pt x="18644" y="8470"/>
                  <a:pt x="18678" y="8466"/>
                  <a:pt x="18714" y="8463"/>
                </a:cubicBezTo>
                <a:cubicBezTo>
                  <a:pt x="18632" y="8396"/>
                  <a:pt x="18495" y="8454"/>
                  <a:pt x="18421" y="8420"/>
                </a:cubicBezTo>
                <a:cubicBezTo>
                  <a:pt x="18491" y="8496"/>
                  <a:pt x="18353" y="8511"/>
                  <a:pt x="18303" y="8486"/>
                </a:cubicBezTo>
                <a:cubicBezTo>
                  <a:pt x="18310" y="8462"/>
                  <a:pt x="18361" y="8471"/>
                  <a:pt x="18362" y="8441"/>
                </a:cubicBezTo>
                <a:cubicBezTo>
                  <a:pt x="18343" y="8389"/>
                  <a:pt x="18182" y="8444"/>
                  <a:pt x="18157" y="8397"/>
                </a:cubicBezTo>
                <a:cubicBezTo>
                  <a:pt x="18131" y="8419"/>
                  <a:pt x="18000" y="8532"/>
                  <a:pt x="18128" y="8529"/>
                </a:cubicBezTo>
                <a:cubicBezTo>
                  <a:pt x="18118" y="8540"/>
                  <a:pt x="18097" y="8580"/>
                  <a:pt x="18069" y="8574"/>
                </a:cubicBezTo>
                <a:cubicBezTo>
                  <a:pt x="18037" y="8567"/>
                  <a:pt x="18060" y="8523"/>
                  <a:pt x="18040" y="8507"/>
                </a:cubicBezTo>
                <a:cubicBezTo>
                  <a:pt x="18001" y="8477"/>
                  <a:pt x="17909" y="8444"/>
                  <a:pt x="17952" y="8397"/>
                </a:cubicBezTo>
                <a:cubicBezTo>
                  <a:pt x="17874" y="8371"/>
                  <a:pt x="17876" y="8503"/>
                  <a:pt x="17863" y="8397"/>
                </a:cubicBezTo>
                <a:cubicBezTo>
                  <a:pt x="17799" y="8385"/>
                  <a:pt x="17822" y="8439"/>
                  <a:pt x="17776" y="8441"/>
                </a:cubicBezTo>
                <a:cubicBezTo>
                  <a:pt x="17752" y="8453"/>
                  <a:pt x="17728" y="8465"/>
                  <a:pt x="17687" y="8463"/>
                </a:cubicBezTo>
                <a:cubicBezTo>
                  <a:pt x="17647" y="8450"/>
                  <a:pt x="17683" y="8379"/>
                  <a:pt x="17629" y="8375"/>
                </a:cubicBezTo>
                <a:cubicBezTo>
                  <a:pt x="17524" y="8363"/>
                  <a:pt x="17540" y="8441"/>
                  <a:pt x="17541" y="8507"/>
                </a:cubicBezTo>
                <a:cubicBezTo>
                  <a:pt x="17495" y="8520"/>
                  <a:pt x="17389" y="8525"/>
                  <a:pt x="17307" y="8507"/>
                </a:cubicBezTo>
                <a:cubicBezTo>
                  <a:pt x="17260" y="8498"/>
                  <a:pt x="17228" y="8499"/>
                  <a:pt x="17219" y="8463"/>
                </a:cubicBezTo>
                <a:cubicBezTo>
                  <a:pt x="17170" y="8444"/>
                  <a:pt x="17144" y="8504"/>
                  <a:pt x="17101" y="8507"/>
                </a:cubicBezTo>
                <a:cubicBezTo>
                  <a:pt x="17036" y="8514"/>
                  <a:pt x="17028" y="8489"/>
                  <a:pt x="16984" y="8486"/>
                </a:cubicBezTo>
                <a:cubicBezTo>
                  <a:pt x="16804" y="8471"/>
                  <a:pt x="16518" y="8483"/>
                  <a:pt x="16280" y="8463"/>
                </a:cubicBezTo>
                <a:cubicBezTo>
                  <a:pt x="16218" y="8459"/>
                  <a:pt x="16183" y="8452"/>
                  <a:pt x="16076" y="8441"/>
                </a:cubicBezTo>
                <a:cubicBezTo>
                  <a:pt x="16013" y="8435"/>
                  <a:pt x="15933" y="8430"/>
                  <a:pt x="15812" y="8420"/>
                </a:cubicBezTo>
                <a:cubicBezTo>
                  <a:pt x="15767" y="8415"/>
                  <a:pt x="15760" y="8399"/>
                  <a:pt x="15724" y="8397"/>
                </a:cubicBezTo>
                <a:cubicBezTo>
                  <a:pt x="15628" y="8391"/>
                  <a:pt x="15522" y="8402"/>
                  <a:pt x="15431" y="8397"/>
                </a:cubicBezTo>
                <a:cubicBezTo>
                  <a:pt x="15433" y="8397"/>
                  <a:pt x="15212" y="8334"/>
                  <a:pt x="15167" y="8375"/>
                </a:cubicBezTo>
                <a:cubicBezTo>
                  <a:pt x="15130" y="8409"/>
                  <a:pt x="15125" y="8381"/>
                  <a:pt x="15079" y="8375"/>
                </a:cubicBezTo>
                <a:cubicBezTo>
                  <a:pt x="15066" y="8373"/>
                  <a:pt x="14864" y="8394"/>
                  <a:pt x="14845" y="8375"/>
                </a:cubicBezTo>
                <a:cubicBezTo>
                  <a:pt x="14813" y="8346"/>
                  <a:pt x="14812" y="8363"/>
                  <a:pt x="14727" y="8375"/>
                </a:cubicBezTo>
                <a:cubicBezTo>
                  <a:pt x="14727" y="8352"/>
                  <a:pt x="14691" y="8360"/>
                  <a:pt x="14668" y="8354"/>
                </a:cubicBezTo>
                <a:cubicBezTo>
                  <a:pt x="14632" y="8342"/>
                  <a:pt x="14609" y="8336"/>
                  <a:pt x="14551" y="8331"/>
                </a:cubicBezTo>
                <a:cubicBezTo>
                  <a:pt x="14543" y="8331"/>
                  <a:pt x="14498" y="8336"/>
                  <a:pt x="14493" y="8331"/>
                </a:cubicBezTo>
                <a:cubicBezTo>
                  <a:pt x="14491" y="8330"/>
                  <a:pt x="14494" y="8309"/>
                  <a:pt x="14493" y="8309"/>
                </a:cubicBezTo>
                <a:cubicBezTo>
                  <a:pt x="14449" y="8305"/>
                  <a:pt x="14449" y="8331"/>
                  <a:pt x="14435" y="8331"/>
                </a:cubicBezTo>
                <a:cubicBezTo>
                  <a:pt x="14412" y="8332"/>
                  <a:pt x="14404" y="8310"/>
                  <a:pt x="14375" y="8309"/>
                </a:cubicBezTo>
                <a:cubicBezTo>
                  <a:pt x="14215" y="8306"/>
                  <a:pt x="14029" y="8312"/>
                  <a:pt x="13819" y="8309"/>
                </a:cubicBezTo>
                <a:cubicBezTo>
                  <a:pt x="13814" y="8283"/>
                  <a:pt x="13765" y="8291"/>
                  <a:pt x="13731" y="8287"/>
                </a:cubicBezTo>
                <a:cubicBezTo>
                  <a:pt x="13715" y="8248"/>
                  <a:pt x="13716" y="8196"/>
                  <a:pt x="13672" y="8177"/>
                </a:cubicBezTo>
                <a:cubicBezTo>
                  <a:pt x="13630" y="8188"/>
                  <a:pt x="13675" y="8196"/>
                  <a:pt x="13672" y="8222"/>
                </a:cubicBezTo>
                <a:cubicBezTo>
                  <a:pt x="13666" y="8238"/>
                  <a:pt x="13643" y="8243"/>
                  <a:pt x="13643" y="8265"/>
                </a:cubicBezTo>
                <a:cubicBezTo>
                  <a:pt x="13580" y="8260"/>
                  <a:pt x="13534" y="8273"/>
                  <a:pt x="13467" y="8265"/>
                </a:cubicBezTo>
                <a:cubicBezTo>
                  <a:pt x="13426" y="8261"/>
                  <a:pt x="13412" y="8243"/>
                  <a:pt x="13379" y="8243"/>
                </a:cubicBezTo>
                <a:cubicBezTo>
                  <a:pt x="13327" y="8243"/>
                  <a:pt x="13317" y="8267"/>
                  <a:pt x="13262" y="8265"/>
                </a:cubicBezTo>
                <a:cubicBezTo>
                  <a:pt x="13199" y="8263"/>
                  <a:pt x="13188" y="8248"/>
                  <a:pt x="13144" y="8243"/>
                </a:cubicBezTo>
                <a:cubicBezTo>
                  <a:pt x="12987" y="8227"/>
                  <a:pt x="12810" y="8257"/>
                  <a:pt x="12705" y="8177"/>
                </a:cubicBezTo>
                <a:cubicBezTo>
                  <a:pt x="12681" y="8181"/>
                  <a:pt x="12676" y="8200"/>
                  <a:pt x="12646" y="8200"/>
                </a:cubicBezTo>
                <a:cubicBezTo>
                  <a:pt x="12598" y="8198"/>
                  <a:pt x="12597" y="8181"/>
                  <a:pt x="12558" y="8177"/>
                </a:cubicBezTo>
                <a:cubicBezTo>
                  <a:pt x="12423" y="8164"/>
                  <a:pt x="12263" y="8170"/>
                  <a:pt x="12119" y="8155"/>
                </a:cubicBezTo>
                <a:cubicBezTo>
                  <a:pt x="12074" y="8151"/>
                  <a:pt x="12067" y="8135"/>
                  <a:pt x="12031" y="8134"/>
                </a:cubicBezTo>
                <a:cubicBezTo>
                  <a:pt x="11955" y="8129"/>
                  <a:pt x="11968" y="8174"/>
                  <a:pt x="11913" y="8134"/>
                </a:cubicBezTo>
                <a:cubicBezTo>
                  <a:pt x="11887" y="8114"/>
                  <a:pt x="11602" y="8140"/>
                  <a:pt x="11533" y="8134"/>
                </a:cubicBezTo>
                <a:cubicBezTo>
                  <a:pt x="11470" y="8127"/>
                  <a:pt x="11413" y="8095"/>
                  <a:pt x="11357" y="8089"/>
                </a:cubicBezTo>
                <a:cubicBezTo>
                  <a:pt x="11260" y="8081"/>
                  <a:pt x="11161" y="8093"/>
                  <a:pt x="11064" y="8089"/>
                </a:cubicBezTo>
                <a:cubicBezTo>
                  <a:pt x="11016" y="8087"/>
                  <a:pt x="11014" y="8069"/>
                  <a:pt x="10976" y="8067"/>
                </a:cubicBezTo>
                <a:cubicBezTo>
                  <a:pt x="10865" y="8060"/>
                  <a:pt x="10753" y="8077"/>
                  <a:pt x="10654" y="8067"/>
                </a:cubicBezTo>
                <a:cubicBezTo>
                  <a:pt x="10589" y="8062"/>
                  <a:pt x="10488" y="8054"/>
                  <a:pt x="10360" y="8045"/>
                </a:cubicBezTo>
                <a:cubicBezTo>
                  <a:pt x="10313" y="8042"/>
                  <a:pt x="10310" y="8028"/>
                  <a:pt x="10272" y="8023"/>
                </a:cubicBezTo>
                <a:cubicBezTo>
                  <a:pt x="10151" y="8008"/>
                  <a:pt x="10019" y="8013"/>
                  <a:pt x="9891" y="8001"/>
                </a:cubicBezTo>
                <a:cubicBezTo>
                  <a:pt x="9844" y="7997"/>
                  <a:pt x="9841" y="7985"/>
                  <a:pt x="9804" y="7979"/>
                </a:cubicBezTo>
                <a:cubicBezTo>
                  <a:pt x="9781" y="7975"/>
                  <a:pt x="9701" y="7990"/>
                  <a:pt x="9686" y="7979"/>
                </a:cubicBezTo>
                <a:cubicBezTo>
                  <a:pt x="9657" y="7957"/>
                  <a:pt x="9661" y="7979"/>
                  <a:pt x="9599" y="7979"/>
                </a:cubicBezTo>
                <a:cubicBezTo>
                  <a:pt x="9590" y="7979"/>
                  <a:pt x="9544" y="7983"/>
                  <a:pt x="9539" y="7979"/>
                </a:cubicBezTo>
                <a:cubicBezTo>
                  <a:pt x="9511" y="7954"/>
                  <a:pt x="9414" y="7978"/>
                  <a:pt x="9305" y="7957"/>
                </a:cubicBezTo>
                <a:cubicBezTo>
                  <a:pt x="9271" y="7951"/>
                  <a:pt x="9242" y="7940"/>
                  <a:pt x="9188" y="7935"/>
                </a:cubicBezTo>
                <a:cubicBezTo>
                  <a:pt x="9179" y="7934"/>
                  <a:pt x="9134" y="7939"/>
                  <a:pt x="9129" y="7935"/>
                </a:cubicBezTo>
                <a:cubicBezTo>
                  <a:pt x="9087" y="7897"/>
                  <a:pt x="9090" y="7939"/>
                  <a:pt x="9041" y="7935"/>
                </a:cubicBezTo>
                <a:cubicBezTo>
                  <a:pt x="9043" y="7935"/>
                  <a:pt x="9032" y="7913"/>
                  <a:pt x="9012" y="7913"/>
                </a:cubicBezTo>
                <a:cubicBezTo>
                  <a:pt x="8966" y="7912"/>
                  <a:pt x="8900" y="7906"/>
                  <a:pt x="8895" y="7935"/>
                </a:cubicBezTo>
                <a:cubicBezTo>
                  <a:pt x="8754" y="7886"/>
                  <a:pt x="8571" y="7846"/>
                  <a:pt x="8455" y="7935"/>
                </a:cubicBezTo>
                <a:cubicBezTo>
                  <a:pt x="8419" y="7930"/>
                  <a:pt x="8422" y="7880"/>
                  <a:pt x="8396" y="7869"/>
                </a:cubicBezTo>
                <a:cubicBezTo>
                  <a:pt x="8343" y="7846"/>
                  <a:pt x="8316" y="7880"/>
                  <a:pt x="8279" y="7847"/>
                </a:cubicBezTo>
                <a:cubicBezTo>
                  <a:pt x="8271" y="7840"/>
                  <a:pt x="8231" y="7854"/>
                  <a:pt x="8221" y="7847"/>
                </a:cubicBezTo>
                <a:cubicBezTo>
                  <a:pt x="8211" y="7841"/>
                  <a:pt x="8231" y="7808"/>
                  <a:pt x="8221" y="7803"/>
                </a:cubicBezTo>
                <a:cubicBezTo>
                  <a:pt x="8202" y="7792"/>
                  <a:pt x="8156" y="7810"/>
                  <a:pt x="8162" y="7782"/>
                </a:cubicBezTo>
                <a:cubicBezTo>
                  <a:pt x="8134" y="7793"/>
                  <a:pt x="8137" y="7815"/>
                  <a:pt x="8103" y="7825"/>
                </a:cubicBezTo>
                <a:cubicBezTo>
                  <a:pt x="8043" y="7843"/>
                  <a:pt x="7913" y="7832"/>
                  <a:pt x="7810" y="7825"/>
                </a:cubicBezTo>
                <a:cubicBezTo>
                  <a:pt x="7634" y="7813"/>
                  <a:pt x="7427" y="7782"/>
                  <a:pt x="7312" y="7759"/>
                </a:cubicBezTo>
                <a:cubicBezTo>
                  <a:pt x="7282" y="7773"/>
                  <a:pt x="7282" y="7810"/>
                  <a:pt x="7224" y="7803"/>
                </a:cubicBezTo>
                <a:cubicBezTo>
                  <a:pt x="7262" y="7733"/>
                  <a:pt x="7150" y="7770"/>
                  <a:pt x="7048" y="7759"/>
                </a:cubicBezTo>
                <a:cubicBezTo>
                  <a:pt x="7046" y="7759"/>
                  <a:pt x="7050" y="7738"/>
                  <a:pt x="7048" y="7736"/>
                </a:cubicBezTo>
                <a:cubicBezTo>
                  <a:pt x="7011" y="7722"/>
                  <a:pt x="6943" y="7746"/>
                  <a:pt x="6901" y="7736"/>
                </a:cubicBezTo>
                <a:cubicBezTo>
                  <a:pt x="6894" y="7735"/>
                  <a:pt x="6899" y="7717"/>
                  <a:pt x="6872" y="7715"/>
                </a:cubicBezTo>
                <a:cubicBezTo>
                  <a:pt x="6743" y="7708"/>
                  <a:pt x="6620" y="7713"/>
                  <a:pt x="6521" y="7736"/>
                </a:cubicBezTo>
                <a:cubicBezTo>
                  <a:pt x="6533" y="7696"/>
                  <a:pt x="6496" y="7699"/>
                  <a:pt x="6462" y="7693"/>
                </a:cubicBezTo>
                <a:cubicBezTo>
                  <a:pt x="6425" y="7686"/>
                  <a:pt x="6376" y="7683"/>
                  <a:pt x="6257" y="7671"/>
                </a:cubicBezTo>
                <a:cubicBezTo>
                  <a:pt x="6209" y="7666"/>
                  <a:pt x="6190" y="7644"/>
                  <a:pt x="6140" y="7649"/>
                </a:cubicBezTo>
                <a:cubicBezTo>
                  <a:pt x="6022" y="7662"/>
                  <a:pt x="5977" y="7747"/>
                  <a:pt x="5876" y="7736"/>
                </a:cubicBezTo>
                <a:cubicBezTo>
                  <a:pt x="5875" y="7713"/>
                  <a:pt x="5959" y="7709"/>
                  <a:pt x="5964" y="7693"/>
                </a:cubicBezTo>
                <a:cubicBezTo>
                  <a:pt x="5977" y="7650"/>
                  <a:pt x="5902" y="7671"/>
                  <a:pt x="5876" y="7627"/>
                </a:cubicBezTo>
                <a:cubicBezTo>
                  <a:pt x="5605" y="7660"/>
                  <a:pt x="5458" y="7513"/>
                  <a:pt x="5231" y="7583"/>
                </a:cubicBezTo>
                <a:cubicBezTo>
                  <a:pt x="5184" y="7589"/>
                  <a:pt x="5181" y="7562"/>
                  <a:pt x="5143" y="7561"/>
                </a:cubicBezTo>
                <a:cubicBezTo>
                  <a:pt x="5136" y="7537"/>
                  <a:pt x="5085" y="7546"/>
                  <a:pt x="5085" y="7516"/>
                </a:cubicBezTo>
                <a:cubicBezTo>
                  <a:pt x="4881" y="7527"/>
                  <a:pt x="4749" y="7455"/>
                  <a:pt x="4586" y="7495"/>
                </a:cubicBezTo>
                <a:cubicBezTo>
                  <a:pt x="4507" y="7510"/>
                  <a:pt x="4529" y="7449"/>
                  <a:pt x="4498" y="7429"/>
                </a:cubicBezTo>
                <a:cubicBezTo>
                  <a:pt x="4357" y="7417"/>
                  <a:pt x="4245" y="7435"/>
                  <a:pt x="4088" y="7407"/>
                </a:cubicBezTo>
                <a:cubicBezTo>
                  <a:pt x="4081" y="7405"/>
                  <a:pt x="4085" y="7386"/>
                  <a:pt x="4058" y="7384"/>
                </a:cubicBezTo>
                <a:cubicBezTo>
                  <a:pt x="4051" y="7384"/>
                  <a:pt x="4036" y="7387"/>
                  <a:pt x="4029" y="7384"/>
                </a:cubicBezTo>
                <a:cubicBezTo>
                  <a:pt x="3990" y="7373"/>
                  <a:pt x="3954" y="7369"/>
                  <a:pt x="3853" y="7363"/>
                </a:cubicBezTo>
                <a:cubicBezTo>
                  <a:pt x="3778" y="7357"/>
                  <a:pt x="3697" y="7327"/>
                  <a:pt x="3619" y="7318"/>
                </a:cubicBezTo>
                <a:cubicBezTo>
                  <a:pt x="3565" y="7312"/>
                  <a:pt x="3501" y="7329"/>
                  <a:pt x="3443" y="7318"/>
                </a:cubicBezTo>
                <a:cubicBezTo>
                  <a:pt x="3437" y="7318"/>
                  <a:pt x="3439" y="7297"/>
                  <a:pt x="3414" y="7297"/>
                </a:cubicBezTo>
                <a:cubicBezTo>
                  <a:pt x="3406" y="7296"/>
                  <a:pt x="3392" y="7299"/>
                  <a:pt x="3384" y="7297"/>
                </a:cubicBezTo>
                <a:cubicBezTo>
                  <a:pt x="3355" y="7288"/>
                  <a:pt x="3338" y="7282"/>
                  <a:pt x="3297" y="7275"/>
                </a:cubicBezTo>
                <a:cubicBezTo>
                  <a:pt x="3276" y="7270"/>
                  <a:pt x="3271" y="7254"/>
                  <a:pt x="3267" y="7253"/>
                </a:cubicBezTo>
                <a:cubicBezTo>
                  <a:pt x="3231" y="7246"/>
                  <a:pt x="3186" y="7260"/>
                  <a:pt x="3150" y="7253"/>
                </a:cubicBezTo>
                <a:cubicBezTo>
                  <a:pt x="3141" y="7251"/>
                  <a:pt x="3148" y="7231"/>
                  <a:pt x="3121" y="7231"/>
                </a:cubicBezTo>
                <a:cubicBezTo>
                  <a:pt x="3113" y="7230"/>
                  <a:pt x="3098" y="7233"/>
                  <a:pt x="3091" y="7231"/>
                </a:cubicBezTo>
                <a:cubicBezTo>
                  <a:pt x="3058" y="7221"/>
                  <a:pt x="3005" y="7225"/>
                  <a:pt x="2915" y="7209"/>
                </a:cubicBezTo>
                <a:cubicBezTo>
                  <a:pt x="2909" y="7208"/>
                  <a:pt x="2912" y="7188"/>
                  <a:pt x="2886" y="7186"/>
                </a:cubicBezTo>
                <a:cubicBezTo>
                  <a:pt x="2878" y="7186"/>
                  <a:pt x="2864" y="7189"/>
                  <a:pt x="2857" y="7186"/>
                </a:cubicBezTo>
                <a:cubicBezTo>
                  <a:pt x="2828" y="7178"/>
                  <a:pt x="2810" y="7172"/>
                  <a:pt x="2769" y="7165"/>
                </a:cubicBezTo>
                <a:cubicBezTo>
                  <a:pt x="2743" y="7159"/>
                  <a:pt x="2718" y="7150"/>
                  <a:pt x="2681" y="7143"/>
                </a:cubicBezTo>
                <a:cubicBezTo>
                  <a:pt x="2655" y="7138"/>
                  <a:pt x="2631" y="7128"/>
                  <a:pt x="2593" y="7121"/>
                </a:cubicBezTo>
                <a:cubicBezTo>
                  <a:pt x="2570" y="7116"/>
                  <a:pt x="2571" y="7100"/>
                  <a:pt x="2564" y="7098"/>
                </a:cubicBezTo>
                <a:cubicBezTo>
                  <a:pt x="2528" y="7091"/>
                  <a:pt x="2481" y="7108"/>
                  <a:pt x="2447" y="7098"/>
                </a:cubicBezTo>
                <a:cubicBezTo>
                  <a:pt x="2435" y="7095"/>
                  <a:pt x="2447" y="7077"/>
                  <a:pt x="2417" y="7076"/>
                </a:cubicBezTo>
                <a:cubicBezTo>
                  <a:pt x="2391" y="7076"/>
                  <a:pt x="2340" y="7052"/>
                  <a:pt x="2300" y="7032"/>
                </a:cubicBezTo>
                <a:cubicBezTo>
                  <a:pt x="2292" y="7029"/>
                  <a:pt x="2270" y="7011"/>
                  <a:pt x="2271" y="7011"/>
                </a:cubicBezTo>
                <a:cubicBezTo>
                  <a:pt x="2188" y="6984"/>
                  <a:pt x="2089" y="6992"/>
                  <a:pt x="2007" y="6966"/>
                </a:cubicBezTo>
                <a:cubicBezTo>
                  <a:pt x="1994" y="6963"/>
                  <a:pt x="2008" y="6945"/>
                  <a:pt x="1977" y="6944"/>
                </a:cubicBezTo>
                <a:cubicBezTo>
                  <a:pt x="1952" y="6944"/>
                  <a:pt x="1899" y="6920"/>
                  <a:pt x="1860" y="6900"/>
                </a:cubicBezTo>
                <a:cubicBezTo>
                  <a:pt x="1830" y="6886"/>
                  <a:pt x="1729" y="6874"/>
                  <a:pt x="1655" y="6857"/>
                </a:cubicBezTo>
                <a:cubicBezTo>
                  <a:pt x="1645" y="6854"/>
                  <a:pt x="1654" y="6836"/>
                  <a:pt x="1626" y="6834"/>
                </a:cubicBezTo>
                <a:cubicBezTo>
                  <a:pt x="1594" y="6833"/>
                  <a:pt x="1510" y="6762"/>
                  <a:pt x="1479" y="6725"/>
                </a:cubicBezTo>
                <a:cubicBezTo>
                  <a:pt x="1521" y="6582"/>
                  <a:pt x="1515" y="6505"/>
                  <a:pt x="1421" y="6394"/>
                </a:cubicBezTo>
                <a:cubicBezTo>
                  <a:pt x="1410" y="6382"/>
                  <a:pt x="1393" y="6397"/>
                  <a:pt x="1391" y="6372"/>
                </a:cubicBezTo>
                <a:cubicBezTo>
                  <a:pt x="1390" y="6353"/>
                  <a:pt x="1347" y="6323"/>
                  <a:pt x="1333" y="6306"/>
                </a:cubicBezTo>
                <a:cubicBezTo>
                  <a:pt x="1309" y="6277"/>
                  <a:pt x="1280" y="6225"/>
                  <a:pt x="1245" y="6174"/>
                </a:cubicBezTo>
                <a:cubicBezTo>
                  <a:pt x="1223" y="6151"/>
                  <a:pt x="1189" y="6134"/>
                  <a:pt x="1156" y="6108"/>
                </a:cubicBezTo>
                <a:cubicBezTo>
                  <a:pt x="1101" y="6064"/>
                  <a:pt x="1085" y="6036"/>
                  <a:pt x="1040" y="5976"/>
                </a:cubicBezTo>
                <a:cubicBezTo>
                  <a:pt x="1026" y="5958"/>
                  <a:pt x="990" y="5945"/>
                  <a:pt x="981" y="5932"/>
                </a:cubicBezTo>
                <a:cubicBezTo>
                  <a:pt x="967" y="5912"/>
                  <a:pt x="968" y="5854"/>
                  <a:pt x="952" y="5822"/>
                </a:cubicBezTo>
                <a:cubicBezTo>
                  <a:pt x="947" y="5812"/>
                  <a:pt x="935" y="5767"/>
                  <a:pt x="922" y="5755"/>
                </a:cubicBezTo>
                <a:cubicBezTo>
                  <a:pt x="916" y="5750"/>
                  <a:pt x="867" y="5740"/>
                  <a:pt x="864" y="5735"/>
                </a:cubicBezTo>
                <a:cubicBezTo>
                  <a:pt x="834" y="5682"/>
                  <a:pt x="847" y="5617"/>
                  <a:pt x="805" y="5558"/>
                </a:cubicBezTo>
                <a:cubicBezTo>
                  <a:pt x="797" y="5547"/>
                  <a:pt x="751" y="5523"/>
                  <a:pt x="747" y="5514"/>
                </a:cubicBezTo>
                <a:cubicBezTo>
                  <a:pt x="737" y="5495"/>
                  <a:pt x="753" y="5468"/>
                  <a:pt x="747" y="5448"/>
                </a:cubicBezTo>
                <a:cubicBezTo>
                  <a:pt x="731" y="5402"/>
                  <a:pt x="664" y="5361"/>
                  <a:pt x="688" y="5316"/>
                </a:cubicBezTo>
                <a:cubicBezTo>
                  <a:pt x="673" y="5294"/>
                  <a:pt x="622" y="5275"/>
                  <a:pt x="600" y="5250"/>
                </a:cubicBezTo>
                <a:cubicBezTo>
                  <a:pt x="593" y="5241"/>
                  <a:pt x="609" y="5211"/>
                  <a:pt x="600" y="5205"/>
                </a:cubicBezTo>
                <a:cubicBezTo>
                  <a:pt x="596" y="5203"/>
                  <a:pt x="572" y="5208"/>
                  <a:pt x="570" y="5205"/>
                </a:cubicBezTo>
                <a:cubicBezTo>
                  <a:pt x="566" y="5198"/>
                  <a:pt x="580" y="5166"/>
                  <a:pt x="570" y="5162"/>
                </a:cubicBezTo>
                <a:cubicBezTo>
                  <a:pt x="568" y="5160"/>
                  <a:pt x="542" y="5163"/>
                  <a:pt x="541" y="5162"/>
                </a:cubicBezTo>
                <a:cubicBezTo>
                  <a:pt x="503" y="5084"/>
                  <a:pt x="561" y="4960"/>
                  <a:pt x="453" y="4919"/>
                </a:cubicBezTo>
                <a:cubicBezTo>
                  <a:pt x="456" y="4786"/>
                  <a:pt x="472" y="4612"/>
                  <a:pt x="395" y="4524"/>
                </a:cubicBezTo>
                <a:cubicBezTo>
                  <a:pt x="384" y="4511"/>
                  <a:pt x="367" y="4527"/>
                  <a:pt x="366" y="4501"/>
                </a:cubicBezTo>
                <a:cubicBezTo>
                  <a:pt x="366" y="4498"/>
                  <a:pt x="369" y="4482"/>
                  <a:pt x="366" y="4479"/>
                </a:cubicBezTo>
                <a:cubicBezTo>
                  <a:pt x="348" y="4462"/>
                  <a:pt x="291" y="4453"/>
                  <a:pt x="278" y="4435"/>
                </a:cubicBezTo>
                <a:cubicBezTo>
                  <a:pt x="253" y="4402"/>
                  <a:pt x="254" y="4344"/>
                  <a:pt x="220" y="4303"/>
                </a:cubicBezTo>
                <a:cubicBezTo>
                  <a:pt x="189" y="4269"/>
                  <a:pt x="182" y="4144"/>
                  <a:pt x="190" y="4017"/>
                </a:cubicBezTo>
                <a:cubicBezTo>
                  <a:pt x="193" y="3972"/>
                  <a:pt x="237" y="3909"/>
                  <a:pt x="220" y="3818"/>
                </a:cubicBezTo>
                <a:cubicBezTo>
                  <a:pt x="211" y="3779"/>
                  <a:pt x="163" y="3755"/>
                  <a:pt x="190" y="3687"/>
                </a:cubicBezTo>
                <a:cubicBezTo>
                  <a:pt x="207" y="3642"/>
                  <a:pt x="207" y="3646"/>
                  <a:pt x="190" y="3555"/>
                </a:cubicBezTo>
                <a:cubicBezTo>
                  <a:pt x="174" y="3471"/>
                  <a:pt x="133" y="3418"/>
                  <a:pt x="190" y="3335"/>
                </a:cubicBezTo>
                <a:cubicBezTo>
                  <a:pt x="198" y="3322"/>
                  <a:pt x="243" y="3301"/>
                  <a:pt x="248" y="3290"/>
                </a:cubicBezTo>
                <a:cubicBezTo>
                  <a:pt x="263" y="3265"/>
                  <a:pt x="230" y="3224"/>
                  <a:pt x="278" y="3224"/>
                </a:cubicBezTo>
                <a:cubicBezTo>
                  <a:pt x="276" y="3100"/>
                  <a:pt x="286" y="2989"/>
                  <a:pt x="248" y="2872"/>
                </a:cubicBezTo>
                <a:cubicBezTo>
                  <a:pt x="252" y="2883"/>
                  <a:pt x="161" y="2674"/>
                  <a:pt x="220" y="2629"/>
                </a:cubicBezTo>
                <a:cubicBezTo>
                  <a:pt x="243" y="2612"/>
                  <a:pt x="227" y="2608"/>
                  <a:pt x="220" y="2564"/>
                </a:cubicBezTo>
                <a:cubicBezTo>
                  <a:pt x="214" y="2535"/>
                  <a:pt x="225" y="2505"/>
                  <a:pt x="220" y="2476"/>
                </a:cubicBezTo>
                <a:cubicBezTo>
                  <a:pt x="201" y="2391"/>
                  <a:pt x="153" y="2313"/>
                  <a:pt x="72" y="2256"/>
                </a:cubicBezTo>
                <a:close/>
                <a:moveTo>
                  <a:pt x="42190" y="9432"/>
                </a:moveTo>
                <a:cubicBezTo>
                  <a:pt x="42282" y="9422"/>
                  <a:pt x="42284" y="9479"/>
                  <a:pt x="42279" y="9542"/>
                </a:cubicBezTo>
                <a:cubicBezTo>
                  <a:pt x="42221" y="9527"/>
                  <a:pt x="42201" y="9484"/>
                  <a:pt x="42190" y="9432"/>
                </a:cubicBezTo>
                <a:close/>
                <a:moveTo>
                  <a:pt x="52273" y="9058"/>
                </a:moveTo>
                <a:lnTo>
                  <a:pt x="52273" y="9036"/>
                </a:lnTo>
                <a:cubicBezTo>
                  <a:pt x="52379" y="9046"/>
                  <a:pt x="52223" y="9108"/>
                  <a:pt x="52186" y="9079"/>
                </a:cubicBezTo>
                <a:cubicBezTo>
                  <a:pt x="52164" y="9064"/>
                  <a:pt x="52259" y="9058"/>
                  <a:pt x="52273" y="9058"/>
                </a:cubicBezTo>
                <a:close/>
                <a:moveTo>
                  <a:pt x="50515" y="9036"/>
                </a:moveTo>
                <a:cubicBezTo>
                  <a:pt x="50615" y="9073"/>
                  <a:pt x="50479" y="9097"/>
                  <a:pt x="50455" y="9079"/>
                </a:cubicBezTo>
                <a:cubicBezTo>
                  <a:pt x="50443" y="9070"/>
                  <a:pt x="50530" y="9054"/>
                  <a:pt x="50515" y="9036"/>
                </a:cubicBezTo>
                <a:close/>
                <a:moveTo>
                  <a:pt x="50837" y="9013"/>
                </a:moveTo>
                <a:cubicBezTo>
                  <a:pt x="50824" y="9040"/>
                  <a:pt x="50800" y="9059"/>
                  <a:pt x="50749" y="9058"/>
                </a:cubicBezTo>
                <a:cubicBezTo>
                  <a:pt x="50762" y="9031"/>
                  <a:pt x="50787" y="9012"/>
                  <a:pt x="50837" y="9013"/>
                </a:cubicBezTo>
                <a:close/>
                <a:moveTo>
                  <a:pt x="52156" y="8947"/>
                </a:moveTo>
                <a:cubicBezTo>
                  <a:pt x="52149" y="8986"/>
                  <a:pt x="52105" y="8998"/>
                  <a:pt x="52039" y="8992"/>
                </a:cubicBezTo>
                <a:cubicBezTo>
                  <a:pt x="52057" y="8962"/>
                  <a:pt x="52102" y="8950"/>
                  <a:pt x="52156" y="8947"/>
                </a:cubicBezTo>
                <a:close/>
                <a:moveTo>
                  <a:pt x="49606" y="8881"/>
                </a:moveTo>
                <a:cubicBezTo>
                  <a:pt x="49642" y="8891"/>
                  <a:pt x="49667" y="8910"/>
                  <a:pt x="49664" y="8947"/>
                </a:cubicBezTo>
                <a:cubicBezTo>
                  <a:pt x="49629" y="8938"/>
                  <a:pt x="49605" y="8919"/>
                  <a:pt x="49606" y="8881"/>
                </a:cubicBezTo>
                <a:close/>
                <a:moveTo>
                  <a:pt x="56200" y="8859"/>
                </a:moveTo>
                <a:cubicBezTo>
                  <a:pt x="56251" y="8784"/>
                  <a:pt x="56282" y="8887"/>
                  <a:pt x="56260" y="8904"/>
                </a:cubicBezTo>
                <a:cubicBezTo>
                  <a:pt x="56247" y="8913"/>
                  <a:pt x="56224" y="8849"/>
                  <a:pt x="56200" y="8859"/>
                </a:cubicBezTo>
                <a:close/>
                <a:moveTo>
                  <a:pt x="51950" y="8859"/>
                </a:moveTo>
                <a:cubicBezTo>
                  <a:pt x="51955" y="8853"/>
                  <a:pt x="52014" y="8819"/>
                  <a:pt x="52039" y="8838"/>
                </a:cubicBezTo>
                <a:cubicBezTo>
                  <a:pt x="52060" y="8854"/>
                  <a:pt x="51920" y="8902"/>
                  <a:pt x="51950" y="8859"/>
                </a:cubicBezTo>
                <a:close/>
                <a:moveTo>
                  <a:pt x="42982" y="8838"/>
                </a:moveTo>
                <a:cubicBezTo>
                  <a:pt x="43025" y="8842"/>
                  <a:pt x="42992" y="8903"/>
                  <a:pt x="43040" y="8904"/>
                </a:cubicBezTo>
                <a:cubicBezTo>
                  <a:pt x="43007" y="8974"/>
                  <a:pt x="42957" y="8883"/>
                  <a:pt x="42982" y="8838"/>
                </a:cubicBezTo>
                <a:close/>
                <a:moveTo>
                  <a:pt x="36944" y="8859"/>
                </a:moveTo>
                <a:cubicBezTo>
                  <a:pt x="36935" y="8889"/>
                  <a:pt x="36871" y="8878"/>
                  <a:pt x="36827" y="8881"/>
                </a:cubicBezTo>
                <a:cubicBezTo>
                  <a:pt x="36835" y="8830"/>
                  <a:pt x="36905" y="8830"/>
                  <a:pt x="36944" y="8859"/>
                </a:cubicBezTo>
                <a:close/>
                <a:moveTo>
                  <a:pt x="34131" y="8838"/>
                </a:moveTo>
                <a:cubicBezTo>
                  <a:pt x="34111" y="8867"/>
                  <a:pt x="34068" y="8878"/>
                  <a:pt x="34013" y="8881"/>
                </a:cubicBezTo>
                <a:cubicBezTo>
                  <a:pt x="34020" y="8842"/>
                  <a:pt x="34064" y="8832"/>
                  <a:pt x="34131" y="8838"/>
                </a:cubicBezTo>
                <a:close/>
                <a:moveTo>
                  <a:pt x="45210" y="8838"/>
                </a:moveTo>
                <a:cubicBezTo>
                  <a:pt x="45201" y="8802"/>
                  <a:pt x="45368" y="8807"/>
                  <a:pt x="45297" y="8859"/>
                </a:cubicBezTo>
                <a:cubicBezTo>
                  <a:pt x="45309" y="8851"/>
                  <a:pt x="45210" y="8836"/>
                  <a:pt x="45210" y="8838"/>
                </a:cubicBezTo>
                <a:close/>
                <a:moveTo>
                  <a:pt x="31287" y="8815"/>
                </a:moveTo>
                <a:cubicBezTo>
                  <a:pt x="31307" y="8815"/>
                  <a:pt x="31326" y="8815"/>
                  <a:pt x="31346" y="8815"/>
                </a:cubicBezTo>
                <a:cubicBezTo>
                  <a:pt x="31352" y="8878"/>
                  <a:pt x="31127" y="8809"/>
                  <a:pt x="31287" y="8815"/>
                </a:cubicBezTo>
                <a:close/>
                <a:moveTo>
                  <a:pt x="51834" y="8815"/>
                </a:moveTo>
                <a:cubicBezTo>
                  <a:pt x="51834" y="8795"/>
                  <a:pt x="51869" y="8799"/>
                  <a:pt x="51892" y="8794"/>
                </a:cubicBezTo>
                <a:cubicBezTo>
                  <a:pt x="51921" y="8794"/>
                  <a:pt x="51950" y="8794"/>
                  <a:pt x="51980" y="8794"/>
                </a:cubicBezTo>
                <a:cubicBezTo>
                  <a:pt x="51985" y="8841"/>
                  <a:pt x="51876" y="8804"/>
                  <a:pt x="51834" y="8815"/>
                </a:cubicBezTo>
                <a:close/>
                <a:moveTo>
                  <a:pt x="38439" y="8794"/>
                </a:moveTo>
                <a:cubicBezTo>
                  <a:pt x="38420" y="8815"/>
                  <a:pt x="38371" y="8817"/>
                  <a:pt x="38380" y="8859"/>
                </a:cubicBezTo>
                <a:cubicBezTo>
                  <a:pt x="38312" y="8866"/>
                  <a:pt x="38268" y="8856"/>
                  <a:pt x="38234" y="8838"/>
                </a:cubicBezTo>
                <a:cubicBezTo>
                  <a:pt x="38276" y="8804"/>
                  <a:pt x="38348" y="8792"/>
                  <a:pt x="38439" y="8794"/>
                </a:cubicBezTo>
                <a:close/>
                <a:moveTo>
                  <a:pt x="31580" y="8815"/>
                </a:moveTo>
                <a:cubicBezTo>
                  <a:pt x="31501" y="8871"/>
                  <a:pt x="31467" y="8833"/>
                  <a:pt x="31375" y="8859"/>
                </a:cubicBezTo>
                <a:cubicBezTo>
                  <a:pt x="31370" y="8790"/>
                  <a:pt x="31539" y="8805"/>
                  <a:pt x="31580" y="8815"/>
                </a:cubicBezTo>
                <a:close/>
                <a:moveTo>
                  <a:pt x="38878" y="8772"/>
                </a:moveTo>
                <a:cubicBezTo>
                  <a:pt x="38874" y="8797"/>
                  <a:pt x="38885" y="8811"/>
                  <a:pt x="38908" y="8815"/>
                </a:cubicBezTo>
                <a:cubicBezTo>
                  <a:pt x="38883" y="8849"/>
                  <a:pt x="38813" y="8847"/>
                  <a:pt x="38762" y="8859"/>
                </a:cubicBezTo>
                <a:cubicBezTo>
                  <a:pt x="38786" y="8822"/>
                  <a:pt x="38870" y="8782"/>
                  <a:pt x="38732" y="8794"/>
                </a:cubicBezTo>
                <a:cubicBezTo>
                  <a:pt x="38639" y="8763"/>
                  <a:pt x="38836" y="8772"/>
                  <a:pt x="38878" y="8772"/>
                </a:cubicBezTo>
                <a:close/>
                <a:moveTo>
                  <a:pt x="50017" y="8750"/>
                </a:moveTo>
                <a:cubicBezTo>
                  <a:pt x="50045" y="8750"/>
                  <a:pt x="50039" y="8777"/>
                  <a:pt x="50046" y="8794"/>
                </a:cubicBezTo>
                <a:cubicBezTo>
                  <a:pt x="50098" y="8796"/>
                  <a:pt x="50107" y="8767"/>
                  <a:pt x="50164" y="8772"/>
                </a:cubicBezTo>
                <a:cubicBezTo>
                  <a:pt x="50143" y="8815"/>
                  <a:pt x="50085" y="8830"/>
                  <a:pt x="50017" y="8838"/>
                </a:cubicBezTo>
                <a:cubicBezTo>
                  <a:pt x="50017" y="8808"/>
                  <a:pt x="50017" y="8779"/>
                  <a:pt x="50017" y="8750"/>
                </a:cubicBezTo>
                <a:close/>
                <a:moveTo>
                  <a:pt x="46090" y="8750"/>
                </a:moveTo>
                <a:cubicBezTo>
                  <a:pt x="46108" y="8750"/>
                  <a:pt x="46128" y="8750"/>
                  <a:pt x="46147" y="8750"/>
                </a:cubicBezTo>
                <a:cubicBezTo>
                  <a:pt x="46154" y="8811"/>
                  <a:pt x="45929" y="8743"/>
                  <a:pt x="46090" y="8750"/>
                </a:cubicBezTo>
                <a:close/>
                <a:moveTo>
                  <a:pt x="45942" y="8750"/>
                </a:moveTo>
                <a:cubicBezTo>
                  <a:pt x="45961" y="8750"/>
                  <a:pt x="45982" y="8750"/>
                  <a:pt x="46001" y="8750"/>
                </a:cubicBezTo>
                <a:cubicBezTo>
                  <a:pt x="46006" y="8811"/>
                  <a:pt x="45782" y="8743"/>
                  <a:pt x="45942" y="8750"/>
                </a:cubicBezTo>
                <a:close/>
                <a:moveTo>
                  <a:pt x="37237" y="8750"/>
                </a:moveTo>
                <a:cubicBezTo>
                  <a:pt x="37268" y="8764"/>
                  <a:pt x="37268" y="8800"/>
                  <a:pt x="37326" y="8794"/>
                </a:cubicBezTo>
                <a:cubicBezTo>
                  <a:pt x="37320" y="8820"/>
                  <a:pt x="37272" y="8812"/>
                  <a:pt x="37237" y="8815"/>
                </a:cubicBezTo>
                <a:cubicBezTo>
                  <a:pt x="37237" y="8794"/>
                  <a:pt x="37237" y="8772"/>
                  <a:pt x="37237" y="8750"/>
                </a:cubicBezTo>
                <a:close/>
                <a:moveTo>
                  <a:pt x="44243" y="8727"/>
                </a:moveTo>
                <a:cubicBezTo>
                  <a:pt x="44362" y="8726"/>
                  <a:pt x="44384" y="8797"/>
                  <a:pt x="44506" y="8794"/>
                </a:cubicBezTo>
                <a:cubicBezTo>
                  <a:pt x="44503" y="8812"/>
                  <a:pt x="44451" y="8820"/>
                  <a:pt x="44418" y="8815"/>
                </a:cubicBezTo>
                <a:cubicBezTo>
                  <a:pt x="44404" y="8813"/>
                  <a:pt x="44341" y="8763"/>
                  <a:pt x="44330" y="8772"/>
                </a:cubicBezTo>
                <a:cubicBezTo>
                  <a:pt x="44315" y="8783"/>
                  <a:pt x="44301" y="8790"/>
                  <a:pt x="44272" y="8772"/>
                </a:cubicBezTo>
                <a:cubicBezTo>
                  <a:pt x="44255" y="8761"/>
                  <a:pt x="44239" y="8753"/>
                  <a:pt x="44243" y="8727"/>
                </a:cubicBezTo>
                <a:close/>
                <a:moveTo>
                  <a:pt x="40578" y="8750"/>
                </a:moveTo>
                <a:cubicBezTo>
                  <a:pt x="40631" y="8670"/>
                  <a:pt x="40660" y="8788"/>
                  <a:pt x="40725" y="8772"/>
                </a:cubicBezTo>
                <a:cubicBezTo>
                  <a:pt x="40700" y="8814"/>
                  <a:pt x="40596" y="8831"/>
                  <a:pt x="40549" y="8794"/>
                </a:cubicBezTo>
                <a:cubicBezTo>
                  <a:pt x="40554" y="8768"/>
                  <a:pt x="40603" y="8775"/>
                  <a:pt x="40637" y="8772"/>
                </a:cubicBezTo>
                <a:cubicBezTo>
                  <a:pt x="40637" y="8750"/>
                  <a:pt x="40601" y="8754"/>
                  <a:pt x="40578" y="8750"/>
                </a:cubicBezTo>
                <a:close/>
                <a:moveTo>
                  <a:pt x="40080" y="8750"/>
                </a:moveTo>
                <a:cubicBezTo>
                  <a:pt x="40085" y="8743"/>
                  <a:pt x="40143" y="8709"/>
                  <a:pt x="40168" y="8727"/>
                </a:cubicBezTo>
                <a:cubicBezTo>
                  <a:pt x="40190" y="8743"/>
                  <a:pt x="40050" y="8793"/>
                  <a:pt x="40080" y="8750"/>
                </a:cubicBezTo>
                <a:close/>
                <a:moveTo>
                  <a:pt x="31668" y="8727"/>
                </a:moveTo>
                <a:cubicBezTo>
                  <a:pt x="31698" y="8794"/>
                  <a:pt x="31603" y="8767"/>
                  <a:pt x="31552" y="8772"/>
                </a:cubicBezTo>
                <a:cubicBezTo>
                  <a:pt x="31558" y="8733"/>
                  <a:pt x="31601" y="8721"/>
                  <a:pt x="31668" y="8727"/>
                </a:cubicBezTo>
                <a:close/>
                <a:moveTo>
                  <a:pt x="26774" y="8750"/>
                </a:moveTo>
                <a:cubicBezTo>
                  <a:pt x="26810" y="8714"/>
                  <a:pt x="26891" y="8712"/>
                  <a:pt x="26920" y="8727"/>
                </a:cubicBezTo>
                <a:cubicBezTo>
                  <a:pt x="26932" y="8734"/>
                  <a:pt x="26875" y="8770"/>
                  <a:pt x="26862" y="8772"/>
                </a:cubicBezTo>
                <a:cubicBezTo>
                  <a:pt x="26840" y="8773"/>
                  <a:pt x="26813" y="8738"/>
                  <a:pt x="26774" y="8750"/>
                </a:cubicBezTo>
                <a:close/>
                <a:moveTo>
                  <a:pt x="55174" y="8727"/>
                </a:moveTo>
                <a:cubicBezTo>
                  <a:pt x="55139" y="8759"/>
                  <a:pt x="55075" y="8769"/>
                  <a:pt x="54999" y="8772"/>
                </a:cubicBezTo>
                <a:cubicBezTo>
                  <a:pt x="55046" y="8742"/>
                  <a:pt x="55109" y="8678"/>
                  <a:pt x="55174" y="8727"/>
                </a:cubicBezTo>
                <a:close/>
                <a:moveTo>
                  <a:pt x="50954" y="8706"/>
                </a:moveTo>
                <a:cubicBezTo>
                  <a:pt x="50974" y="8706"/>
                  <a:pt x="50993" y="8706"/>
                  <a:pt x="51013" y="8706"/>
                </a:cubicBezTo>
                <a:cubicBezTo>
                  <a:pt x="51013" y="8720"/>
                  <a:pt x="51013" y="8735"/>
                  <a:pt x="51013" y="8750"/>
                </a:cubicBezTo>
                <a:cubicBezTo>
                  <a:pt x="50993" y="8750"/>
                  <a:pt x="50974" y="8750"/>
                  <a:pt x="50954" y="8750"/>
                </a:cubicBezTo>
                <a:cubicBezTo>
                  <a:pt x="50954" y="8735"/>
                  <a:pt x="50954" y="8720"/>
                  <a:pt x="50954" y="8706"/>
                </a:cubicBezTo>
                <a:close/>
                <a:moveTo>
                  <a:pt x="38498" y="8706"/>
                </a:moveTo>
                <a:cubicBezTo>
                  <a:pt x="38517" y="8706"/>
                  <a:pt x="38537" y="8706"/>
                  <a:pt x="38556" y="8706"/>
                </a:cubicBezTo>
                <a:cubicBezTo>
                  <a:pt x="38562" y="8768"/>
                  <a:pt x="38337" y="8700"/>
                  <a:pt x="38498" y="8706"/>
                </a:cubicBezTo>
                <a:close/>
                <a:moveTo>
                  <a:pt x="45561" y="8684"/>
                </a:moveTo>
                <a:cubicBezTo>
                  <a:pt x="45538" y="8703"/>
                  <a:pt x="45529" y="8733"/>
                  <a:pt x="45532" y="8772"/>
                </a:cubicBezTo>
                <a:cubicBezTo>
                  <a:pt x="45505" y="8748"/>
                  <a:pt x="45424" y="8765"/>
                  <a:pt x="45444" y="8706"/>
                </a:cubicBezTo>
                <a:cubicBezTo>
                  <a:pt x="45497" y="8708"/>
                  <a:pt x="45506" y="8679"/>
                  <a:pt x="45561" y="8684"/>
                </a:cubicBezTo>
                <a:close/>
                <a:moveTo>
                  <a:pt x="44154" y="8706"/>
                </a:moveTo>
                <a:cubicBezTo>
                  <a:pt x="44155" y="8684"/>
                  <a:pt x="44191" y="8688"/>
                  <a:pt x="44213" y="8684"/>
                </a:cubicBezTo>
                <a:cubicBezTo>
                  <a:pt x="44243" y="8684"/>
                  <a:pt x="44272" y="8684"/>
                  <a:pt x="44301" y="8684"/>
                </a:cubicBezTo>
                <a:cubicBezTo>
                  <a:pt x="44306" y="8732"/>
                  <a:pt x="44197" y="8693"/>
                  <a:pt x="44154" y="8706"/>
                </a:cubicBezTo>
                <a:close/>
                <a:moveTo>
                  <a:pt x="44125" y="8684"/>
                </a:moveTo>
                <a:cubicBezTo>
                  <a:pt x="44113" y="8718"/>
                  <a:pt x="44033" y="8702"/>
                  <a:pt x="44066" y="8772"/>
                </a:cubicBezTo>
                <a:cubicBezTo>
                  <a:pt x="44002" y="8763"/>
                  <a:pt x="44028" y="8642"/>
                  <a:pt x="44125" y="8684"/>
                </a:cubicBezTo>
                <a:close/>
                <a:moveTo>
                  <a:pt x="30643" y="8684"/>
                </a:moveTo>
                <a:cubicBezTo>
                  <a:pt x="30654" y="8736"/>
                  <a:pt x="30509" y="8672"/>
                  <a:pt x="30555" y="8750"/>
                </a:cubicBezTo>
                <a:cubicBezTo>
                  <a:pt x="30443" y="8728"/>
                  <a:pt x="30533" y="8661"/>
                  <a:pt x="30643" y="8684"/>
                </a:cubicBezTo>
                <a:close/>
                <a:moveTo>
                  <a:pt x="29998" y="8661"/>
                </a:moveTo>
                <a:cubicBezTo>
                  <a:pt x="30003" y="8709"/>
                  <a:pt x="29973" y="8732"/>
                  <a:pt x="29910" y="8727"/>
                </a:cubicBezTo>
                <a:cubicBezTo>
                  <a:pt x="29941" y="8708"/>
                  <a:pt x="29919" y="8646"/>
                  <a:pt x="29998" y="8661"/>
                </a:cubicBezTo>
                <a:close/>
                <a:moveTo>
                  <a:pt x="29324" y="8661"/>
                </a:moveTo>
                <a:cubicBezTo>
                  <a:pt x="29311" y="8688"/>
                  <a:pt x="29286" y="8706"/>
                  <a:pt x="29236" y="8706"/>
                </a:cubicBezTo>
                <a:cubicBezTo>
                  <a:pt x="29222" y="8658"/>
                  <a:pt x="29277" y="8664"/>
                  <a:pt x="29324" y="8661"/>
                </a:cubicBezTo>
                <a:close/>
                <a:moveTo>
                  <a:pt x="56260" y="8639"/>
                </a:moveTo>
                <a:cubicBezTo>
                  <a:pt x="56311" y="8645"/>
                  <a:pt x="56326" y="8678"/>
                  <a:pt x="56318" y="8727"/>
                </a:cubicBezTo>
                <a:cubicBezTo>
                  <a:pt x="56278" y="8714"/>
                  <a:pt x="56264" y="8681"/>
                  <a:pt x="56260" y="8639"/>
                </a:cubicBezTo>
                <a:close/>
                <a:moveTo>
                  <a:pt x="50192" y="8639"/>
                </a:moveTo>
                <a:cubicBezTo>
                  <a:pt x="50221" y="8639"/>
                  <a:pt x="50250" y="8639"/>
                  <a:pt x="50280" y="8639"/>
                </a:cubicBezTo>
                <a:cubicBezTo>
                  <a:pt x="50263" y="8703"/>
                  <a:pt x="49975" y="8632"/>
                  <a:pt x="50192" y="8639"/>
                </a:cubicBezTo>
                <a:close/>
                <a:moveTo>
                  <a:pt x="49518" y="8661"/>
                </a:moveTo>
                <a:cubicBezTo>
                  <a:pt x="49526" y="8631"/>
                  <a:pt x="49592" y="8643"/>
                  <a:pt x="49635" y="8639"/>
                </a:cubicBezTo>
                <a:cubicBezTo>
                  <a:pt x="49627" y="8691"/>
                  <a:pt x="49557" y="8690"/>
                  <a:pt x="49518" y="8661"/>
                </a:cubicBezTo>
                <a:close/>
                <a:moveTo>
                  <a:pt x="36094" y="8639"/>
                </a:moveTo>
                <a:cubicBezTo>
                  <a:pt x="36075" y="8684"/>
                  <a:pt x="35958" y="8654"/>
                  <a:pt x="35947" y="8706"/>
                </a:cubicBezTo>
                <a:cubicBezTo>
                  <a:pt x="35901" y="8670"/>
                  <a:pt x="35825" y="8726"/>
                  <a:pt x="35713" y="8706"/>
                </a:cubicBezTo>
                <a:cubicBezTo>
                  <a:pt x="35714" y="8727"/>
                  <a:pt x="35749" y="8723"/>
                  <a:pt x="35772" y="8727"/>
                </a:cubicBezTo>
                <a:cubicBezTo>
                  <a:pt x="35793" y="8763"/>
                  <a:pt x="35634" y="8763"/>
                  <a:pt x="35654" y="8727"/>
                </a:cubicBezTo>
                <a:cubicBezTo>
                  <a:pt x="35610" y="8631"/>
                  <a:pt x="35819" y="8693"/>
                  <a:pt x="35859" y="8661"/>
                </a:cubicBezTo>
                <a:cubicBezTo>
                  <a:pt x="35862" y="8660"/>
                  <a:pt x="35858" y="8640"/>
                  <a:pt x="35859" y="8639"/>
                </a:cubicBezTo>
                <a:cubicBezTo>
                  <a:pt x="35944" y="8630"/>
                  <a:pt x="36011" y="8646"/>
                  <a:pt x="36094" y="8639"/>
                </a:cubicBezTo>
                <a:close/>
                <a:moveTo>
                  <a:pt x="50309" y="8618"/>
                </a:moveTo>
                <a:cubicBezTo>
                  <a:pt x="50329" y="8618"/>
                  <a:pt x="50349" y="8618"/>
                  <a:pt x="50369" y="8618"/>
                </a:cubicBezTo>
                <a:cubicBezTo>
                  <a:pt x="50369" y="8633"/>
                  <a:pt x="50369" y="8647"/>
                  <a:pt x="50369" y="8661"/>
                </a:cubicBezTo>
                <a:cubicBezTo>
                  <a:pt x="50349" y="8661"/>
                  <a:pt x="50329" y="8661"/>
                  <a:pt x="50309" y="8661"/>
                </a:cubicBezTo>
                <a:cubicBezTo>
                  <a:pt x="50309" y="8647"/>
                  <a:pt x="50309" y="8633"/>
                  <a:pt x="50309" y="8618"/>
                </a:cubicBezTo>
                <a:close/>
                <a:moveTo>
                  <a:pt x="37735" y="8618"/>
                </a:moveTo>
                <a:cubicBezTo>
                  <a:pt x="37706" y="8669"/>
                  <a:pt x="37601" y="8663"/>
                  <a:pt x="37501" y="8661"/>
                </a:cubicBezTo>
                <a:cubicBezTo>
                  <a:pt x="37547" y="8583"/>
                  <a:pt x="37626" y="8657"/>
                  <a:pt x="37735" y="8618"/>
                </a:cubicBezTo>
                <a:close/>
                <a:moveTo>
                  <a:pt x="37326" y="8618"/>
                </a:moveTo>
                <a:cubicBezTo>
                  <a:pt x="37426" y="8655"/>
                  <a:pt x="37289" y="8678"/>
                  <a:pt x="37266" y="8661"/>
                </a:cubicBezTo>
                <a:cubicBezTo>
                  <a:pt x="37254" y="8652"/>
                  <a:pt x="37340" y="8636"/>
                  <a:pt x="37326" y="8618"/>
                </a:cubicBezTo>
                <a:close/>
                <a:moveTo>
                  <a:pt x="29499" y="8618"/>
                </a:moveTo>
                <a:cubicBezTo>
                  <a:pt x="29455" y="8643"/>
                  <a:pt x="29428" y="8681"/>
                  <a:pt x="29353" y="8684"/>
                </a:cubicBezTo>
                <a:cubicBezTo>
                  <a:pt x="29380" y="8645"/>
                  <a:pt x="29407" y="8607"/>
                  <a:pt x="29499" y="8618"/>
                </a:cubicBezTo>
                <a:close/>
                <a:moveTo>
                  <a:pt x="37970" y="8595"/>
                </a:moveTo>
                <a:cubicBezTo>
                  <a:pt x="38062" y="8582"/>
                  <a:pt x="37984" y="8628"/>
                  <a:pt x="37999" y="8639"/>
                </a:cubicBezTo>
                <a:cubicBezTo>
                  <a:pt x="38052" y="8678"/>
                  <a:pt x="38091" y="8663"/>
                  <a:pt x="38205" y="8639"/>
                </a:cubicBezTo>
                <a:cubicBezTo>
                  <a:pt x="38205" y="8728"/>
                  <a:pt x="38052" y="8701"/>
                  <a:pt x="37941" y="8706"/>
                </a:cubicBezTo>
                <a:cubicBezTo>
                  <a:pt x="37965" y="8681"/>
                  <a:pt x="37979" y="8646"/>
                  <a:pt x="37970" y="8595"/>
                </a:cubicBezTo>
                <a:close/>
                <a:moveTo>
                  <a:pt x="29705" y="8595"/>
                </a:moveTo>
                <a:cubicBezTo>
                  <a:pt x="29794" y="8588"/>
                  <a:pt x="29766" y="8667"/>
                  <a:pt x="29793" y="8706"/>
                </a:cubicBezTo>
                <a:cubicBezTo>
                  <a:pt x="29805" y="8748"/>
                  <a:pt x="29906" y="8723"/>
                  <a:pt x="29880" y="8794"/>
                </a:cubicBezTo>
                <a:cubicBezTo>
                  <a:pt x="29832" y="8794"/>
                  <a:pt x="29783" y="8794"/>
                  <a:pt x="29734" y="8794"/>
                </a:cubicBezTo>
                <a:cubicBezTo>
                  <a:pt x="29729" y="8768"/>
                  <a:pt x="29740" y="8754"/>
                  <a:pt x="29764" y="8750"/>
                </a:cubicBezTo>
                <a:cubicBezTo>
                  <a:pt x="29700" y="8686"/>
                  <a:pt x="29724" y="8693"/>
                  <a:pt x="29705" y="8595"/>
                </a:cubicBezTo>
                <a:close/>
                <a:moveTo>
                  <a:pt x="55409" y="8574"/>
                </a:moveTo>
                <a:cubicBezTo>
                  <a:pt x="55520" y="8550"/>
                  <a:pt x="55493" y="8628"/>
                  <a:pt x="55586" y="8618"/>
                </a:cubicBezTo>
                <a:cubicBezTo>
                  <a:pt x="55545" y="8714"/>
                  <a:pt x="55461" y="8640"/>
                  <a:pt x="55351" y="8684"/>
                </a:cubicBezTo>
                <a:cubicBezTo>
                  <a:pt x="55427" y="8628"/>
                  <a:pt x="55310" y="8640"/>
                  <a:pt x="55234" y="8639"/>
                </a:cubicBezTo>
                <a:cubicBezTo>
                  <a:pt x="55117" y="8606"/>
                  <a:pt x="55304" y="8634"/>
                  <a:pt x="55322" y="8618"/>
                </a:cubicBezTo>
                <a:cubicBezTo>
                  <a:pt x="55382" y="8562"/>
                  <a:pt x="55403" y="8663"/>
                  <a:pt x="55409" y="8574"/>
                </a:cubicBezTo>
                <a:close/>
                <a:moveTo>
                  <a:pt x="52830" y="8574"/>
                </a:moveTo>
                <a:cubicBezTo>
                  <a:pt x="52824" y="8642"/>
                  <a:pt x="52685" y="8610"/>
                  <a:pt x="52595" y="8618"/>
                </a:cubicBezTo>
                <a:cubicBezTo>
                  <a:pt x="52643" y="8580"/>
                  <a:pt x="52728" y="8570"/>
                  <a:pt x="52830" y="8574"/>
                </a:cubicBezTo>
                <a:close/>
                <a:moveTo>
                  <a:pt x="43158" y="8574"/>
                </a:moveTo>
                <a:cubicBezTo>
                  <a:pt x="43162" y="8662"/>
                  <a:pt x="43082" y="8631"/>
                  <a:pt x="43011" y="8618"/>
                </a:cubicBezTo>
                <a:cubicBezTo>
                  <a:pt x="42932" y="8604"/>
                  <a:pt x="42779" y="8645"/>
                  <a:pt x="42748" y="8595"/>
                </a:cubicBezTo>
                <a:cubicBezTo>
                  <a:pt x="42845" y="8595"/>
                  <a:pt x="42943" y="8595"/>
                  <a:pt x="43040" y="8595"/>
                </a:cubicBezTo>
                <a:cubicBezTo>
                  <a:pt x="43093" y="8598"/>
                  <a:pt x="43102" y="8568"/>
                  <a:pt x="43158" y="8574"/>
                </a:cubicBezTo>
                <a:close/>
                <a:moveTo>
                  <a:pt x="41868" y="8595"/>
                </a:moveTo>
                <a:cubicBezTo>
                  <a:pt x="41910" y="8550"/>
                  <a:pt x="41969" y="8618"/>
                  <a:pt x="42044" y="8574"/>
                </a:cubicBezTo>
                <a:cubicBezTo>
                  <a:pt x="42071" y="8654"/>
                  <a:pt x="41889" y="8613"/>
                  <a:pt x="41868" y="8595"/>
                </a:cubicBezTo>
                <a:close/>
                <a:moveTo>
                  <a:pt x="39992" y="8574"/>
                </a:moveTo>
                <a:cubicBezTo>
                  <a:pt x="40016" y="8585"/>
                  <a:pt x="40040" y="8597"/>
                  <a:pt x="40080" y="8595"/>
                </a:cubicBezTo>
                <a:cubicBezTo>
                  <a:pt x="40093" y="8657"/>
                  <a:pt x="39971" y="8616"/>
                  <a:pt x="39963" y="8661"/>
                </a:cubicBezTo>
                <a:cubicBezTo>
                  <a:pt x="39874" y="8640"/>
                  <a:pt x="39996" y="8603"/>
                  <a:pt x="39992" y="8574"/>
                </a:cubicBezTo>
                <a:close/>
                <a:moveTo>
                  <a:pt x="38762" y="8595"/>
                </a:moveTo>
                <a:cubicBezTo>
                  <a:pt x="38762" y="8562"/>
                  <a:pt x="38979" y="8547"/>
                  <a:pt x="38937" y="8618"/>
                </a:cubicBezTo>
                <a:cubicBezTo>
                  <a:pt x="38848" y="8634"/>
                  <a:pt x="38830" y="8595"/>
                  <a:pt x="38762" y="8595"/>
                </a:cubicBezTo>
                <a:close/>
                <a:moveTo>
                  <a:pt x="54501" y="8552"/>
                </a:moveTo>
                <a:cubicBezTo>
                  <a:pt x="54553" y="8556"/>
                  <a:pt x="54648" y="8529"/>
                  <a:pt x="54618" y="8595"/>
                </a:cubicBezTo>
                <a:cubicBezTo>
                  <a:pt x="54576" y="8571"/>
                  <a:pt x="54546" y="8571"/>
                  <a:pt x="54530" y="8618"/>
                </a:cubicBezTo>
                <a:cubicBezTo>
                  <a:pt x="54506" y="8622"/>
                  <a:pt x="54502" y="8609"/>
                  <a:pt x="54501" y="8595"/>
                </a:cubicBezTo>
                <a:cubicBezTo>
                  <a:pt x="54501" y="8581"/>
                  <a:pt x="54501" y="8567"/>
                  <a:pt x="54501" y="8552"/>
                </a:cubicBezTo>
                <a:close/>
                <a:moveTo>
                  <a:pt x="53650" y="8552"/>
                </a:moveTo>
                <a:cubicBezTo>
                  <a:pt x="53689" y="8559"/>
                  <a:pt x="53696" y="8591"/>
                  <a:pt x="53738" y="8595"/>
                </a:cubicBezTo>
                <a:cubicBezTo>
                  <a:pt x="53744" y="8615"/>
                  <a:pt x="53728" y="8616"/>
                  <a:pt x="53709" y="8618"/>
                </a:cubicBezTo>
                <a:cubicBezTo>
                  <a:pt x="53690" y="8618"/>
                  <a:pt x="53670" y="8618"/>
                  <a:pt x="53650" y="8618"/>
                </a:cubicBezTo>
                <a:cubicBezTo>
                  <a:pt x="53650" y="8595"/>
                  <a:pt x="53650" y="8574"/>
                  <a:pt x="53650" y="8552"/>
                </a:cubicBezTo>
                <a:close/>
                <a:moveTo>
                  <a:pt x="55262" y="8552"/>
                </a:moveTo>
                <a:cubicBezTo>
                  <a:pt x="55267" y="8503"/>
                  <a:pt x="55387" y="8542"/>
                  <a:pt x="55438" y="8529"/>
                </a:cubicBezTo>
                <a:cubicBezTo>
                  <a:pt x="55412" y="8610"/>
                  <a:pt x="55352" y="8543"/>
                  <a:pt x="55262" y="8552"/>
                </a:cubicBezTo>
                <a:close/>
                <a:moveTo>
                  <a:pt x="50954" y="8529"/>
                </a:moveTo>
                <a:cubicBezTo>
                  <a:pt x="51009" y="8532"/>
                  <a:pt x="50974" y="8603"/>
                  <a:pt x="51041" y="8595"/>
                </a:cubicBezTo>
                <a:cubicBezTo>
                  <a:pt x="50959" y="8660"/>
                  <a:pt x="50920" y="8625"/>
                  <a:pt x="50778" y="8618"/>
                </a:cubicBezTo>
                <a:cubicBezTo>
                  <a:pt x="50773" y="8570"/>
                  <a:pt x="50883" y="8607"/>
                  <a:pt x="50925" y="8595"/>
                </a:cubicBezTo>
                <a:cubicBezTo>
                  <a:pt x="50917" y="8560"/>
                  <a:pt x="50952" y="8558"/>
                  <a:pt x="50954" y="8529"/>
                </a:cubicBezTo>
                <a:close/>
                <a:moveTo>
                  <a:pt x="46968" y="8574"/>
                </a:moveTo>
                <a:cubicBezTo>
                  <a:pt x="46906" y="8633"/>
                  <a:pt x="46883" y="8514"/>
                  <a:pt x="46792" y="8574"/>
                </a:cubicBezTo>
                <a:cubicBezTo>
                  <a:pt x="46789" y="8475"/>
                  <a:pt x="46945" y="8553"/>
                  <a:pt x="46968" y="8574"/>
                </a:cubicBezTo>
                <a:close/>
                <a:moveTo>
                  <a:pt x="18450" y="8529"/>
                </a:moveTo>
                <a:cubicBezTo>
                  <a:pt x="18488" y="8560"/>
                  <a:pt x="18588" y="8543"/>
                  <a:pt x="18626" y="8574"/>
                </a:cubicBezTo>
                <a:cubicBezTo>
                  <a:pt x="18598" y="8621"/>
                  <a:pt x="18413" y="8603"/>
                  <a:pt x="18450" y="8529"/>
                </a:cubicBezTo>
                <a:close/>
                <a:moveTo>
                  <a:pt x="55174" y="8507"/>
                </a:moveTo>
                <a:cubicBezTo>
                  <a:pt x="55168" y="8546"/>
                  <a:pt x="55125" y="8558"/>
                  <a:pt x="55058" y="8552"/>
                </a:cubicBezTo>
                <a:cubicBezTo>
                  <a:pt x="55077" y="8522"/>
                  <a:pt x="55120" y="8510"/>
                  <a:pt x="55174" y="8507"/>
                </a:cubicBezTo>
                <a:close/>
                <a:moveTo>
                  <a:pt x="17834" y="8552"/>
                </a:moveTo>
                <a:cubicBezTo>
                  <a:pt x="17721" y="8564"/>
                  <a:pt x="17691" y="8513"/>
                  <a:pt x="17570" y="8529"/>
                </a:cubicBezTo>
                <a:cubicBezTo>
                  <a:pt x="17574" y="8474"/>
                  <a:pt x="17668" y="8486"/>
                  <a:pt x="17746" y="8486"/>
                </a:cubicBezTo>
                <a:cubicBezTo>
                  <a:pt x="17735" y="8538"/>
                  <a:pt x="17879" y="8474"/>
                  <a:pt x="17834" y="8552"/>
                </a:cubicBezTo>
                <a:close/>
                <a:moveTo>
                  <a:pt x="17922" y="8463"/>
                </a:moveTo>
                <a:cubicBezTo>
                  <a:pt x="17871" y="8508"/>
                  <a:pt x="17944" y="8507"/>
                  <a:pt x="17893" y="8552"/>
                </a:cubicBezTo>
                <a:cubicBezTo>
                  <a:pt x="17841" y="8558"/>
                  <a:pt x="17840" y="8429"/>
                  <a:pt x="17922" y="8463"/>
                </a:cubicBezTo>
                <a:close/>
                <a:moveTo>
                  <a:pt x="54705" y="8463"/>
                </a:moveTo>
                <a:cubicBezTo>
                  <a:pt x="54717" y="8421"/>
                  <a:pt x="54744" y="8478"/>
                  <a:pt x="54736" y="8507"/>
                </a:cubicBezTo>
                <a:cubicBezTo>
                  <a:pt x="54723" y="8549"/>
                  <a:pt x="54698" y="8493"/>
                  <a:pt x="54705" y="8463"/>
                </a:cubicBezTo>
                <a:close/>
                <a:moveTo>
                  <a:pt x="51393" y="8243"/>
                </a:moveTo>
                <a:cubicBezTo>
                  <a:pt x="51414" y="8243"/>
                  <a:pt x="51433" y="8243"/>
                  <a:pt x="51452" y="8243"/>
                </a:cubicBezTo>
                <a:cubicBezTo>
                  <a:pt x="51452" y="8258"/>
                  <a:pt x="51452" y="8273"/>
                  <a:pt x="51452" y="8287"/>
                </a:cubicBezTo>
                <a:cubicBezTo>
                  <a:pt x="51433" y="8287"/>
                  <a:pt x="51414" y="8287"/>
                  <a:pt x="51393" y="8287"/>
                </a:cubicBezTo>
                <a:cubicBezTo>
                  <a:pt x="51393" y="8273"/>
                  <a:pt x="51393" y="8258"/>
                  <a:pt x="51393" y="8243"/>
                </a:cubicBezTo>
                <a:close/>
                <a:moveTo>
                  <a:pt x="56348" y="8222"/>
                </a:moveTo>
                <a:cubicBezTo>
                  <a:pt x="56247" y="8184"/>
                  <a:pt x="56384" y="8161"/>
                  <a:pt x="56406" y="8177"/>
                </a:cubicBezTo>
                <a:cubicBezTo>
                  <a:pt x="56417" y="8186"/>
                  <a:pt x="56333" y="8203"/>
                  <a:pt x="56348" y="8222"/>
                </a:cubicBezTo>
                <a:close/>
                <a:moveTo>
                  <a:pt x="47671" y="8134"/>
                </a:moveTo>
                <a:cubicBezTo>
                  <a:pt x="47690" y="8134"/>
                  <a:pt x="47711" y="8134"/>
                  <a:pt x="47731" y="8134"/>
                </a:cubicBezTo>
                <a:cubicBezTo>
                  <a:pt x="47731" y="8148"/>
                  <a:pt x="47731" y="8162"/>
                  <a:pt x="47731" y="8177"/>
                </a:cubicBezTo>
                <a:cubicBezTo>
                  <a:pt x="47711" y="8177"/>
                  <a:pt x="47690" y="8177"/>
                  <a:pt x="47671" y="8177"/>
                </a:cubicBezTo>
                <a:cubicBezTo>
                  <a:pt x="47671" y="8162"/>
                  <a:pt x="47671" y="8148"/>
                  <a:pt x="47671" y="8134"/>
                </a:cubicBezTo>
                <a:close/>
                <a:moveTo>
                  <a:pt x="47203" y="8155"/>
                </a:moveTo>
                <a:cubicBezTo>
                  <a:pt x="47260" y="8105"/>
                  <a:pt x="47478" y="8147"/>
                  <a:pt x="47613" y="8134"/>
                </a:cubicBezTo>
                <a:cubicBezTo>
                  <a:pt x="47626" y="8195"/>
                  <a:pt x="47454" y="8116"/>
                  <a:pt x="47467" y="8177"/>
                </a:cubicBezTo>
                <a:cubicBezTo>
                  <a:pt x="47378" y="8150"/>
                  <a:pt x="47335" y="8176"/>
                  <a:pt x="47203" y="8155"/>
                </a:cubicBezTo>
                <a:close/>
                <a:moveTo>
                  <a:pt x="44594" y="8111"/>
                </a:moveTo>
                <a:cubicBezTo>
                  <a:pt x="44653" y="8104"/>
                  <a:pt x="44685" y="8116"/>
                  <a:pt x="44682" y="8155"/>
                </a:cubicBezTo>
                <a:cubicBezTo>
                  <a:pt x="44652" y="8155"/>
                  <a:pt x="44624" y="8155"/>
                  <a:pt x="44594" y="8155"/>
                </a:cubicBezTo>
                <a:cubicBezTo>
                  <a:pt x="44594" y="8141"/>
                  <a:pt x="44594" y="8126"/>
                  <a:pt x="44594" y="8111"/>
                </a:cubicBezTo>
                <a:close/>
                <a:moveTo>
                  <a:pt x="44565" y="8111"/>
                </a:moveTo>
                <a:cubicBezTo>
                  <a:pt x="44557" y="8162"/>
                  <a:pt x="44486" y="8162"/>
                  <a:pt x="44447" y="8134"/>
                </a:cubicBezTo>
                <a:cubicBezTo>
                  <a:pt x="44456" y="8083"/>
                  <a:pt x="44525" y="8083"/>
                  <a:pt x="44565" y="8111"/>
                </a:cubicBezTo>
                <a:close/>
                <a:moveTo>
                  <a:pt x="43480" y="8111"/>
                </a:moveTo>
                <a:cubicBezTo>
                  <a:pt x="43483" y="8092"/>
                  <a:pt x="43536" y="8084"/>
                  <a:pt x="43568" y="8089"/>
                </a:cubicBezTo>
                <a:cubicBezTo>
                  <a:pt x="43549" y="8086"/>
                  <a:pt x="43633" y="8121"/>
                  <a:pt x="43627" y="8111"/>
                </a:cubicBezTo>
                <a:cubicBezTo>
                  <a:pt x="43653" y="8152"/>
                  <a:pt x="43538" y="8126"/>
                  <a:pt x="43480" y="8111"/>
                </a:cubicBezTo>
                <a:close/>
                <a:moveTo>
                  <a:pt x="44125" y="8067"/>
                </a:moveTo>
                <a:cubicBezTo>
                  <a:pt x="44232" y="8081"/>
                  <a:pt x="44057" y="8170"/>
                  <a:pt x="44154" y="8177"/>
                </a:cubicBezTo>
                <a:cubicBezTo>
                  <a:pt x="44182" y="8233"/>
                  <a:pt x="43987" y="8184"/>
                  <a:pt x="44095" y="8177"/>
                </a:cubicBezTo>
                <a:cubicBezTo>
                  <a:pt x="44095" y="8156"/>
                  <a:pt x="44060" y="8161"/>
                  <a:pt x="44038" y="8155"/>
                </a:cubicBezTo>
                <a:cubicBezTo>
                  <a:pt x="43981" y="8134"/>
                  <a:pt x="44049" y="8144"/>
                  <a:pt x="44066" y="8134"/>
                </a:cubicBezTo>
                <a:cubicBezTo>
                  <a:pt x="44093" y="8116"/>
                  <a:pt x="44112" y="8094"/>
                  <a:pt x="44125" y="8067"/>
                </a:cubicBezTo>
                <a:close/>
                <a:moveTo>
                  <a:pt x="43392" y="8067"/>
                </a:moveTo>
                <a:cubicBezTo>
                  <a:pt x="43455" y="8067"/>
                  <a:pt x="43422" y="8174"/>
                  <a:pt x="43363" y="8111"/>
                </a:cubicBezTo>
                <a:cubicBezTo>
                  <a:pt x="43369" y="8093"/>
                  <a:pt x="43392" y="8089"/>
                  <a:pt x="43392" y="8067"/>
                </a:cubicBezTo>
                <a:close/>
                <a:moveTo>
                  <a:pt x="43334" y="8067"/>
                </a:moveTo>
                <a:cubicBezTo>
                  <a:pt x="43303" y="8125"/>
                  <a:pt x="43215" y="8140"/>
                  <a:pt x="43099" y="8134"/>
                </a:cubicBezTo>
                <a:cubicBezTo>
                  <a:pt x="43156" y="8095"/>
                  <a:pt x="43252" y="8086"/>
                  <a:pt x="43334" y="8067"/>
                </a:cubicBezTo>
                <a:close/>
                <a:moveTo>
                  <a:pt x="42777" y="8067"/>
                </a:moveTo>
                <a:cubicBezTo>
                  <a:pt x="42815" y="8067"/>
                  <a:pt x="42855" y="8067"/>
                  <a:pt x="42894" y="8067"/>
                </a:cubicBezTo>
                <a:cubicBezTo>
                  <a:pt x="42879" y="8085"/>
                  <a:pt x="42864" y="8103"/>
                  <a:pt x="42865" y="8134"/>
                </a:cubicBezTo>
                <a:cubicBezTo>
                  <a:pt x="42837" y="8110"/>
                  <a:pt x="42757" y="8126"/>
                  <a:pt x="42777" y="8067"/>
                </a:cubicBezTo>
                <a:close/>
                <a:moveTo>
                  <a:pt x="41164" y="8089"/>
                </a:moveTo>
                <a:cubicBezTo>
                  <a:pt x="41166" y="8068"/>
                  <a:pt x="41201" y="8072"/>
                  <a:pt x="41223" y="8067"/>
                </a:cubicBezTo>
                <a:cubicBezTo>
                  <a:pt x="41253" y="8067"/>
                  <a:pt x="41282" y="8067"/>
                  <a:pt x="41312" y="8067"/>
                </a:cubicBezTo>
                <a:cubicBezTo>
                  <a:pt x="41317" y="8115"/>
                  <a:pt x="41208" y="8077"/>
                  <a:pt x="41164" y="8089"/>
                </a:cubicBezTo>
                <a:close/>
                <a:moveTo>
                  <a:pt x="39171" y="8089"/>
                </a:moveTo>
                <a:cubicBezTo>
                  <a:pt x="39110" y="8150"/>
                  <a:pt x="39087" y="8104"/>
                  <a:pt x="38996" y="8134"/>
                </a:cubicBezTo>
                <a:cubicBezTo>
                  <a:pt x="39012" y="8081"/>
                  <a:pt x="39109" y="8042"/>
                  <a:pt x="39171" y="8089"/>
                </a:cubicBezTo>
                <a:close/>
                <a:moveTo>
                  <a:pt x="56348" y="8045"/>
                </a:moveTo>
                <a:cubicBezTo>
                  <a:pt x="56356" y="8104"/>
                  <a:pt x="56306" y="8117"/>
                  <a:pt x="56230" y="8111"/>
                </a:cubicBezTo>
                <a:cubicBezTo>
                  <a:pt x="56221" y="8053"/>
                  <a:pt x="56292" y="8054"/>
                  <a:pt x="56348" y="8045"/>
                </a:cubicBezTo>
                <a:close/>
                <a:moveTo>
                  <a:pt x="43070" y="8045"/>
                </a:moveTo>
                <a:cubicBezTo>
                  <a:pt x="43070" y="8075"/>
                  <a:pt x="43070" y="8104"/>
                  <a:pt x="43070" y="8134"/>
                </a:cubicBezTo>
                <a:cubicBezTo>
                  <a:pt x="43024" y="8123"/>
                  <a:pt x="43045" y="8064"/>
                  <a:pt x="42953" y="8089"/>
                </a:cubicBezTo>
                <a:cubicBezTo>
                  <a:pt x="42971" y="8059"/>
                  <a:pt x="43016" y="8048"/>
                  <a:pt x="43070" y="8045"/>
                </a:cubicBezTo>
                <a:close/>
                <a:moveTo>
                  <a:pt x="47085" y="8001"/>
                </a:moveTo>
                <a:cubicBezTo>
                  <a:pt x="47066" y="8030"/>
                  <a:pt x="47022" y="8042"/>
                  <a:pt x="46968" y="8045"/>
                </a:cubicBezTo>
                <a:cubicBezTo>
                  <a:pt x="46939" y="7979"/>
                  <a:pt x="47034" y="8006"/>
                  <a:pt x="47085" y="8001"/>
                </a:cubicBezTo>
                <a:close/>
                <a:moveTo>
                  <a:pt x="46821" y="7979"/>
                </a:moveTo>
                <a:cubicBezTo>
                  <a:pt x="46848" y="7996"/>
                  <a:pt x="46888" y="8003"/>
                  <a:pt x="46939" y="8001"/>
                </a:cubicBezTo>
                <a:cubicBezTo>
                  <a:pt x="46948" y="8059"/>
                  <a:pt x="46928" y="8096"/>
                  <a:pt x="46851" y="8089"/>
                </a:cubicBezTo>
                <a:cubicBezTo>
                  <a:pt x="46863" y="8036"/>
                  <a:pt x="46797" y="8041"/>
                  <a:pt x="46821" y="7979"/>
                </a:cubicBezTo>
                <a:close/>
                <a:moveTo>
                  <a:pt x="56787" y="7913"/>
                </a:moveTo>
                <a:cubicBezTo>
                  <a:pt x="56739" y="7919"/>
                  <a:pt x="56737" y="7892"/>
                  <a:pt x="56699" y="7891"/>
                </a:cubicBezTo>
                <a:cubicBezTo>
                  <a:pt x="56687" y="7849"/>
                  <a:pt x="56833" y="7859"/>
                  <a:pt x="56787" y="7913"/>
                </a:cubicBezTo>
                <a:close/>
                <a:moveTo>
                  <a:pt x="55995" y="7825"/>
                </a:moveTo>
                <a:cubicBezTo>
                  <a:pt x="55983" y="7852"/>
                  <a:pt x="55957" y="7870"/>
                  <a:pt x="55908" y="7869"/>
                </a:cubicBezTo>
                <a:cubicBezTo>
                  <a:pt x="55921" y="7842"/>
                  <a:pt x="55945" y="7823"/>
                  <a:pt x="55995" y="7825"/>
                </a:cubicBezTo>
                <a:close/>
                <a:moveTo>
                  <a:pt x="56465" y="7736"/>
                </a:moveTo>
                <a:cubicBezTo>
                  <a:pt x="56429" y="7797"/>
                  <a:pt x="56312" y="7736"/>
                  <a:pt x="56260" y="7736"/>
                </a:cubicBezTo>
                <a:cubicBezTo>
                  <a:pt x="56273" y="7651"/>
                  <a:pt x="56329" y="7735"/>
                  <a:pt x="56348" y="7736"/>
                </a:cubicBezTo>
                <a:cubicBezTo>
                  <a:pt x="56381" y="7740"/>
                  <a:pt x="56412" y="7689"/>
                  <a:pt x="56465" y="7736"/>
                </a:cubicBezTo>
                <a:close/>
                <a:moveTo>
                  <a:pt x="56962" y="7671"/>
                </a:moveTo>
                <a:cubicBezTo>
                  <a:pt x="56983" y="7671"/>
                  <a:pt x="57002" y="7671"/>
                  <a:pt x="57022" y="7671"/>
                </a:cubicBezTo>
                <a:cubicBezTo>
                  <a:pt x="57022" y="7686"/>
                  <a:pt x="57022" y="7701"/>
                  <a:pt x="57022" y="7715"/>
                </a:cubicBezTo>
                <a:cubicBezTo>
                  <a:pt x="57002" y="7715"/>
                  <a:pt x="56983" y="7715"/>
                  <a:pt x="56962" y="7715"/>
                </a:cubicBezTo>
                <a:cubicBezTo>
                  <a:pt x="56962" y="7701"/>
                  <a:pt x="56962" y="7686"/>
                  <a:pt x="56962" y="7671"/>
                </a:cubicBezTo>
                <a:close/>
                <a:moveTo>
                  <a:pt x="56817" y="7671"/>
                </a:moveTo>
                <a:cubicBezTo>
                  <a:pt x="56836" y="7671"/>
                  <a:pt x="56854" y="7671"/>
                  <a:pt x="56875" y="7671"/>
                </a:cubicBezTo>
                <a:cubicBezTo>
                  <a:pt x="56875" y="7686"/>
                  <a:pt x="56875" y="7701"/>
                  <a:pt x="56875" y="7715"/>
                </a:cubicBezTo>
                <a:cubicBezTo>
                  <a:pt x="56854" y="7715"/>
                  <a:pt x="56836" y="7715"/>
                  <a:pt x="56817" y="7715"/>
                </a:cubicBezTo>
                <a:cubicBezTo>
                  <a:pt x="56817" y="7701"/>
                  <a:pt x="56817" y="7686"/>
                  <a:pt x="56817" y="7671"/>
                </a:cubicBezTo>
                <a:close/>
                <a:moveTo>
                  <a:pt x="3384" y="7473"/>
                </a:moveTo>
                <a:cubicBezTo>
                  <a:pt x="3385" y="7452"/>
                  <a:pt x="3420" y="7456"/>
                  <a:pt x="3443" y="7450"/>
                </a:cubicBezTo>
                <a:cubicBezTo>
                  <a:pt x="3472" y="7450"/>
                  <a:pt x="3502" y="7450"/>
                  <a:pt x="3531" y="7450"/>
                </a:cubicBezTo>
                <a:cubicBezTo>
                  <a:pt x="3536" y="7498"/>
                  <a:pt x="3427" y="7461"/>
                  <a:pt x="3384" y="7473"/>
                </a:cubicBezTo>
                <a:close/>
                <a:moveTo>
                  <a:pt x="56553" y="7407"/>
                </a:moveTo>
                <a:cubicBezTo>
                  <a:pt x="56539" y="7434"/>
                  <a:pt x="56514" y="7452"/>
                  <a:pt x="56465" y="7450"/>
                </a:cubicBezTo>
                <a:cubicBezTo>
                  <a:pt x="56451" y="7404"/>
                  <a:pt x="56507" y="7408"/>
                  <a:pt x="56553" y="7407"/>
                </a:cubicBezTo>
                <a:close/>
                <a:moveTo>
                  <a:pt x="2974" y="7363"/>
                </a:moveTo>
                <a:cubicBezTo>
                  <a:pt x="2918" y="7418"/>
                  <a:pt x="2795" y="7337"/>
                  <a:pt x="2710" y="7341"/>
                </a:cubicBezTo>
                <a:cubicBezTo>
                  <a:pt x="2765" y="7238"/>
                  <a:pt x="2871" y="7368"/>
                  <a:pt x="2974" y="7363"/>
                </a:cubicBezTo>
                <a:close/>
                <a:moveTo>
                  <a:pt x="2329" y="7253"/>
                </a:moveTo>
                <a:cubicBezTo>
                  <a:pt x="2359" y="7204"/>
                  <a:pt x="2525" y="7235"/>
                  <a:pt x="2505" y="7297"/>
                </a:cubicBezTo>
                <a:cubicBezTo>
                  <a:pt x="2444" y="7284"/>
                  <a:pt x="2422" y="7242"/>
                  <a:pt x="2329" y="7253"/>
                </a:cubicBezTo>
                <a:close/>
                <a:moveTo>
                  <a:pt x="56523" y="7121"/>
                </a:moveTo>
                <a:cubicBezTo>
                  <a:pt x="56570" y="7115"/>
                  <a:pt x="56573" y="7142"/>
                  <a:pt x="56611" y="7143"/>
                </a:cubicBezTo>
                <a:cubicBezTo>
                  <a:pt x="56615" y="7182"/>
                  <a:pt x="56575" y="7190"/>
                  <a:pt x="56581" y="7231"/>
                </a:cubicBezTo>
                <a:cubicBezTo>
                  <a:pt x="56463" y="7234"/>
                  <a:pt x="56504" y="7175"/>
                  <a:pt x="56523" y="7121"/>
                </a:cubicBezTo>
                <a:close/>
                <a:moveTo>
                  <a:pt x="2124" y="7165"/>
                </a:moveTo>
                <a:cubicBezTo>
                  <a:pt x="2098" y="7203"/>
                  <a:pt x="1978" y="7155"/>
                  <a:pt x="1919" y="7143"/>
                </a:cubicBezTo>
                <a:cubicBezTo>
                  <a:pt x="1909" y="7140"/>
                  <a:pt x="1866" y="7148"/>
                  <a:pt x="1860" y="7143"/>
                </a:cubicBezTo>
                <a:cubicBezTo>
                  <a:pt x="1837" y="7121"/>
                  <a:pt x="1821" y="7125"/>
                  <a:pt x="1773" y="7121"/>
                </a:cubicBezTo>
                <a:cubicBezTo>
                  <a:pt x="1764" y="7120"/>
                  <a:pt x="1719" y="7125"/>
                  <a:pt x="1714" y="7121"/>
                </a:cubicBezTo>
                <a:cubicBezTo>
                  <a:pt x="1699" y="7107"/>
                  <a:pt x="1629" y="7086"/>
                  <a:pt x="1538" y="7098"/>
                </a:cubicBezTo>
                <a:cubicBezTo>
                  <a:pt x="1512" y="7028"/>
                  <a:pt x="1635" y="7068"/>
                  <a:pt x="1626" y="7011"/>
                </a:cubicBezTo>
                <a:cubicBezTo>
                  <a:pt x="1676" y="7010"/>
                  <a:pt x="1702" y="7027"/>
                  <a:pt x="1714" y="7055"/>
                </a:cubicBezTo>
                <a:cubicBezTo>
                  <a:pt x="1737" y="7074"/>
                  <a:pt x="1794" y="7068"/>
                  <a:pt x="1802" y="7098"/>
                </a:cubicBezTo>
                <a:cubicBezTo>
                  <a:pt x="1942" y="7096"/>
                  <a:pt x="2048" y="7119"/>
                  <a:pt x="2124" y="7165"/>
                </a:cubicBezTo>
                <a:close/>
                <a:moveTo>
                  <a:pt x="56553" y="7011"/>
                </a:moveTo>
                <a:cubicBezTo>
                  <a:pt x="56641" y="6929"/>
                  <a:pt x="56651" y="7077"/>
                  <a:pt x="56553" y="7011"/>
                </a:cubicBezTo>
                <a:close/>
                <a:moveTo>
                  <a:pt x="56875" y="6394"/>
                </a:moveTo>
                <a:cubicBezTo>
                  <a:pt x="56919" y="6394"/>
                  <a:pt x="56887" y="6440"/>
                  <a:pt x="56904" y="6460"/>
                </a:cubicBezTo>
                <a:cubicBezTo>
                  <a:pt x="56932" y="6495"/>
                  <a:pt x="57017" y="6491"/>
                  <a:pt x="57050" y="6526"/>
                </a:cubicBezTo>
                <a:cubicBezTo>
                  <a:pt x="57125" y="6473"/>
                  <a:pt x="56988" y="6479"/>
                  <a:pt x="57022" y="6394"/>
                </a:cubicBezTo>
                <a:cubicBezTo>
                  <a:pt x="57073" y="6451"/>
                  <a:pt x="57233" y="6425"/>
                  <a:pt x="57286" y="6482"/>
                </a:cubicBezTo>
                <a:cubicBezTo>
                  <a:pt x="57278" y="6528"/>
                  <a:pt x="57156" y="6488"/>
                  <a:pt x="57139" y="6526"/>
                </a:cubicBezTo>
                <a:cubicBezTo>
                  <a:pt x="57112" y="6542"/>
                  <a:pt x="57094" y="6566"/>
                  <a:pt x="57080" y="6592"/>
                </a:cubicBezTo>
                <a:cubicBezTo>
                  <a:pt x="56940" y="6572"/>
                  <a:pt x="56835" y="6656"/>
                  <a:pt x="56758" y="6614"/>
                </a:cubicBezTo>
                <a:cubicBezTo>
                  <a:pt x="56745" y="6554"/>
                  <a:pt x="56866" y="6594"/>
                  <a:pt x="56875" y="6548"/>
                </a:cubicBezTo>
                <a:cubicBezTo>
                  <a:pt x="56895" y="6489"/>
                  <a:pt x="56815" y="6506"/>
                  <a:pt x="56787" y="6482"/>
                </a:cubicBezTo>
                <a:cubicBezTo>
                  <a:pt x="56779" y="6424"/>
                  <a:pt x="56901" y="6465"/>
                  <a:pt x="56875" y="6394"/>
                </a:cubicBezTo>
                <a:close/>
                <a:moveTo>
                  <a:pt x="56934" y="6328"/>
                </a:moveTo>
                <a:cubicBezTo>
                  <a:pt x="57018" y="6295"/>
                  <a:pt x="57018" y="6427"/>
                  <a:pt x="56934" y="6394"/>
                </a:cubicBezTo>
                <a:cubicBezTo>
                  <a:pt x="56934" y="6372"/>
                  <a:pt x="56934" y="6350"/>
                  <a:pt x="56934" y="6328"/>
                </a:cubicBezTo>
                <a:close/>
                <a:moveTo>
                  <a:pt x="56493" y="6064"/>
                </a:moveTo>
                <a:cubicBezTo>
                  <a:pt x="56499" y="6112"/>
                  <a:pt x="56469" y="6135"/>
                  <a:pt x="56406" y="6130"/>
                </a:cubicBezTo>
                <a:cubicBezTo>
                  <a:pt x="56437" y="6109"/>
                  <a:pt x="56415" y="6049"/>
                  <a:pt x="56493" y="6064"/>
                </a:cubicBezTo>
                <a:close/>
                <a:moveTo>
                  <a:pt x="57374" y="5712"/>
                </a:moveTo>
                <a:cubicBezTo>
                  <a:pt x="57393" y="5646"/>
                  <a:pt x="57435" y="5733"/>
                  <a:pt x="57489" y="5712"/>
                </a:cubicBezTo>
                <a:cubicBezTo>
                  <a:pt x="57485" y="5767"/>
                  <a:pt x="57392" y="5718"/>
                  <a:pt x="57374" y="5712"/>
                </a:cubicBezTo>
                <a:close/>
                <a:moveTo>
                  <a:pt x="56962" y="5117"/>
                </a:moveTo>
                <a:cubicBezTo>
                  <a:pt x="57043" y="5144"/>
                  <a:pt x="57085" y="5165"/>
                  <a:pt x="57168" y="5139"/>
                </a:cubicBezTo>
                <a:cubicBezTo>
                  <a:pt x="57218" y="5138"/>
                  <a:pt x="57244" y="5156"/>
                  <a:pt x="57256" y="5183"/>
                </a:cubicBezTo>
                <a:cubicBezTo>
                  <a:pt x="57281" y="5174"/>
                  <a:pt x="57309" y="5163"/>
                  <a:pt x="57315" y="5139"/>
                </a:cubicBezTo>
                <a:cubicBezTo>
                  <a:pt x="57378" y="5136"/>
                  <a:pt x="57327" y="5217"/>
                  <a:pt x="57344" y="5250"/>
                </a:cubicBezTo>
                <a:cubicBezTo>
                  <a:pt x="57250" y="5277"/>
                  <a:pt x="57321" y="5179"/>
                  <a:pt x="57226" y="5205"/>
                </a:cubicBezTo>
                <a:cubicBezTo>
                  <a:pt x="57176" y="5226"/>
                  <a:pt x="57173" y="5283"/>
                  <a:pt x="57139" y="5316"/>
                </a:cubicBezTo>
                <a:cubicBezTo>
                  <a:pt x="57078" y="5325"/>
                  <a:pt x="57060" y="5300"/>
                  <a:pt x="57022" y="5294"/>
                </a:cubicBezTo>
                <a:cubicBezTo>
                  <a:pt x="56991" y="5315"/>
                  <a:pt x="56962" y="5337"/>
                  <a:pt x="56934" y="5360"/>
                </a:cubicBezTo>
                <a:cubicBezTo>
                  <a:pt x="56875" y="5355"/>
                  <a:pt x="56934" y="5315"/>
                  <a:pt x="56934" y="5316"/>
                </a:cubicBezTo>
                <a:cubicBezTo>
                  <a:pt x="56932" y="5297"/>
                  <a:pt x="56902" y="5294"/>
                  <a:pt x="56904" y="5271"/>
                </a:cubicBezTo>
                <a:cubicBezTo>
                  <a:pt x="56910" y="5222"/>
                  <a:pt x="56940" y="5163"/>
                  <a:pt x="56962" y="5117"/>
                </a:cubicBezTo>
                <a:close/>
                <a:moveTo>
                  <a:pt x="57139" y="4611"/>
                </a:moveTo>
                <a:cubicBezTo>
                  <a:pt x="57162" y="4631"/>
                  <a:pt x="57170" y="4661"/>
                  <a:pt x="57168" y="4699"/>
                </a:cubicBezTo>
                <a:cubicBezTo>
                  <a:pt x="57152" y="4690"/>
                  <a:pt x="57092" y="4710"/>
                  <a:pt x="57080" y="4699"/>
                </a:cubicBezTo>
                <a:cubicBezTo>
                  <a:pt x="57076" y="4696"/>
                  <a:pt x="57084" y="4656"/>
                  <a:pt x="57080" y="4656"/>
                </a:cubicBezTo>
                <a:cubicBezTo>
                  <a:pt x="57053" y="4652"/>
                  <a:pt x="56956" y="4714"/>
                  <a:pt x="56934" y="4744"/>
                </a:cubicBezTo>
                <a:cubicBezTo>
                  <a:pt x="56807" y="4702"/>
                  <a:pt x="57082" y="4669"/>
                  <a:pt x="56962" y="4633"/>
                </a:cubicBezTo>
                <a:cubicBezTo>
                  <a:pt x="57018" y="4578"/>
                  <a:pt x="57066" y="4654"/>
                  <a:pt x="57139" y="4611"/>
                </a:cubicBezTo>
                <a:close/>
                <a:moveTo>
                  <a:pt x="57198" y="4524"/>
                </a:moveTo>
                <a:cubicBezTo>
                  <a:pt x="57173" y="4543"/>
                  <a:pt x="57166" y="4573"/>
                  <a:pt x="57168" y="4611"/>
                </a:cubicBezTo>
                <a:cubicBezTo>
                  <a:pt x="57082" y="4607"/>
                  <a:pt x="57097" y="4507"/>
                  <a:pt x="57198" y="4524"/>
                </a:cubicBezTo>
                <a:close/>
                <a:moveTo>
                  <a:pt x="57080" y="4457"/>
                </a:moveTo>
                <a:cubicBezTo>
                  <a:pt x="57170" y="4479"/>
                  <a:pt x="57046" y="4516"/>
                  <a:pt x="57050" y="4545"/>
                </a:cubicBezTo>
                <a:cubicBezTo>
                  <a:pt x="56960" y="4524"/>
                  <a:pt x="57084" y="4486"/>
                  <a:pt x="57080" y="4457"/>
                </a:cubicBezTo>
                <a:close/>
                <a:moveTo>
                  <a:pt x="56875" y="4457"/>
                </a:moveTo>
                <a:cubicBezTo>
                  <a:pt x="56908" y="4461"/>
                  <a:pt x="56899" y="4498"/>
                  <a:pt x="56904" y="4524"/>
                </a:cubicBezTo>
                <a:cubicBezTo>
                  <a:pt x="56938" y="4527"/>
                  <a:pt x="56956" y="4518"/>
                  <a:pt x="56962" y="4501"/>
                </a:cubicBezTo>
                <a:cubicBezTo>
                  <a:pt x="57002" y="4508"/>
                  <a:pt x="56987" y="4557"/>
                  <a:pt x="56992" y="4590"/>
                </a:cubicBezTo>
                <a:cubicBezTo>
                  <a:pt x="56958" y="4570"/>
                  <a:pt x="56914" y="4560"/>
                  <a:pt x="56845" y="4567"/>
                </a:cubicBezTo>
                <a:cubicBezTo>
                  <a:pt x="56821" y="4505"/>
                  <a:pt x="56887" y="4510"/>
                  <a:pt x="56875" y="4457"/>
                </a:cubicBezTo>
                <a:close/>
                <a:moveTo>
                  <a:pt x="56787" y="4281"/>
                </a:moveTo>
                <a:cubicBezTo>
                  <a:pt x="56789" y="4279"/>
                  <a:pt x="56785" y="4259"/>
                  <a:pt x="56787" y="4258"/>
                </a:cubicBezTo>
                <a:cubicBezTo>
                  <a:pt x="56891" y="4245"/>
                  <a:pt x="56790" y="4357"/>
                  <a:pt x="56758" y="4325"/>
                </a:cubicBezTo>
                <a:cubicBezTo>
                  <a:pt x="56758" y="4326"/>
                  <a:pt x="56784" y="4284"/>
                  <a:pt x="56787" y="4281"/>
                </a:cubicBezTo>
                <a:close/>
                <a:moveTo>
                  <a:pt x="54618" y="4149"/>
                </a:moveTo>
                <a:cubicBezTo>
                  <a:pt x="54765" y="4149"/>
                  <a:pt x="54912" y="4149"/>
                  <a:pt x="55058" y="4149"/>
                </a:cubicBezTo>
                <a:cubicBezTo>
                  <a:pt x="55018" y="4189"/>
                  <a:pt x="54852" y="4170"/>
                  <a:pt x="54736" y="4171"/>
                </a:cubicBezTo>
                <a:cubicBezTo>
                  <a:pt x="54566" y="4172"/>
                  <a:pt x="54347" y="4204"/>
                  <a:pt x="54208" y="4171"/>
                </a:cubicBezTo>
                <a:cubicBezTo>
                  <a:pt x="54115" y="4149"/>
                  <a:pt x="54238" y="4154"/>
                  <a:pt x="54296" y="4149"/>
                </a:cubicBezTo>
                <a:cubicBezTo>
                  <a:pt x="54369" y="4144"/>
                  <a:pt x="54486" y="4153"/>
                  <a:pt x="54618" y="4149"/>
                </a:cubicBezTo>
                <a:close/>
                <a:moveTo>
                  <a:pt x="56992" y="3708"/>
                </a:moveTo>
                <a:cubicBezTo>
                  <a:pt x="57065" y="3711"/>
                  <a:pt x="57000" y="3783"/>
                  <a:pt x="56992" y="3797"/>
                </a:cubicBezTo>
                <a:cubicBezTo>
                  <a:pt x="56914" y="3803"/>
                  <a:pt x="56866" y="3788"/>
                  <a:pt x="56875" y="3731"/>
                </a:cubicBezTo>
                <a:cubicBezTo>
                  <a:pt x="56914" y="3759"/>
                  <a:pt x="56984" y="3759"/>
                  <a:pt x="56992" y="3708"/>
                </a:cubicBezTo>
                <a:close/>
                <a:moveTo>
                  <a:pt x="56875" y="3533"/>
                </a:moveTo>
                <a:cubicBezTo>
                  <a:pt x="56925" y="3524"/>
                  <a:pt x="56931" y="3550"/>
                  <a:pt x="56934" y="3577"/>
                </a:cubicBezTo>
                <a:cubicBezTo>
                  <a:pt x="56908" y="3572"/>
                  <a:pt x="56907" y="3585"/>
                  <a:pt x="56904" y="3599"/>
                </a:cubicBezTo>
                <a:cubicBezTo>
                  <a:pt x="56869" y="3595"/>
                  <a:pt x="56880" y="3559"/>
                  <a:pt x="56875" y="3533"/>
                </a:cubicBezTo>
                <a:close/>
                <a:moveTo>
                  <a:pt x="56523" y="3092"/>
                </a:moveTo>
                <a:cubicBezTo>
                  <a:pt x="56549" y="3088"/>
                  <a:pt x="56552" y="3102"/>
                  <a:pt x="56553" y="3115"/>
                </a:cubicBezTo>
                <a:cubicBezTo>
                  <a:pt x="56571" y="3137"/>
                  <a:pt x="56619" y="3137"/>
                  <a:pt x="56611" y="3181"/>
                </a:cubicBezTo>
                <a:cubicBezTo>
                  <a:pt x="56552" y="3245"/>
                  <a:pt x="56374" y="3156"/>
                  <a:pt x="56348" y="3202"/>
                </a:cubicBezTo>
                <a:cubicBezTo>
                  <a:pt x="56322" y="3206"/>
                  <a:pt x="56320" y="3194"/>
                  <a:pt x="56318" y="3181"/>
                </a:cubicBezTo>
                <a:cubicBezTo>
                  <a:pt x="56318" y="3158"/>
                  <a:pt x="56318" y="3136"/>
                  <a:pt x="56318" y="3115"/>
                </a:cubicBezTo>
                <a:cubicBezTo>
                  <a:pt x="56372" y="3142"/>
                  <a:pt x="56564" y="3247"/>
                  <a:pt x="56523" y="3092"/>
                </a:cubicBezTo>
                <a:close/>
                <a:moveTo>
                  <a:pt x="49577" y="3092"/>
                </a:moveTo>
                <a:cubicBezTo>
                  <a:pt x="49597" y="3092"/>
                  <a:pt x="49616" y="3092"/>
                  <a:pt x="49635" y="3092"/>
                </a:cubicBezTo>
                <a:cubicBezTo>
                  <a:pt x="49635" y="3107"/>
                  <a:pt x="49635" y="3122"/>
                  <a:pt x="49635" y="3136"/>
                </a:cubicBezTo>
                <a:cubicBezTo>
                  <a:pt x="49616" y="3136"/>
                  <a:pt x="49597" y="3136"/>
                  <a:pt x="49577" y="3136"/>
                </a:cubicBezTo>
                <a:cubicBezTo>
                  <a:pt x="49577" y="3122"/>
                  <a:pt x="49577" y="3107"/>
                  <a:pt x="49577" y="3092"/>
                </a:cubicBezTo>
                <a:close/>
                <a:moveTo>
                  <a:pt x="50837" y="3027"/>
                </a:moveTo>
                <a:cubicBezTo>
                  <a:pt x="50937" y="3064"/>
                  <a:pt x="50801" y="3088"/>
                  <a:pt x="50778" y="3070"/>
                </a:cubicBezTo>
                <a:cubicBezTo>
                  <a:pt x="50766" y="3061"/>
                  <a:pt x="50852" y="3045"/>
                  <a:pt x="50837" y="3027"/>
                </a:cubicBezTo>
                <a:close/>
                <a:moveTo>
                  <a:pt x="38878" y="3027"/>
                </a:moveTo>
                <a:cubicBezTo>
                  <a:pt x="38866" y="3054"/>
                  <a:pt x="38841" y="3072"/>
                  <a:pt x="38791" y="3070"/>
                </a:cubicBezTo>
                <a:cubicBezTo>
                  <a:pt x="38803" y="3043"/>
                  <a:pt x="38828" y="3025"/>
                  <a:pt x="38878" y="3027"/>
                </a:cubicBezTo>
                <a:close/>
                <a:moveTo>
                  <a:pt x="54266" y="2983"/>
                </a:moveTo>
                <a:cubicBezTo>
                  <a:pt x="54260" y="3060"/>
                  <a:pt x="54144" y="3034"/>
                  <a:pt x="54120" y="3027"/>
                </a:cubicBezTo>
                <a:cubicBezTo>
                  <a:pt x="54125" y="3028"/>
                  <a:pt x="54147" y="2983"/>
                  <a:pt x="54149" y="2983"/>
                </a:cubicBezTo>
                <a:cubicBezTo>
                  <a:pt x="54197" y="2976"/>
                  <a:pt x="54178" y="3015"/>
                  <a:pt x="54266" y="2983"/>
                </a:cubicBezTo>
                <a:close/>
                <a:moveTo>
                  <a:pt x="32079" y="2983"/>
                </a:moveTo>
                <a:cubicBezTo>
                  <a:pt x="32098" y="2983"/>
                  <a:pt x="32117" y="2983"/>
                  <a:pt x="32137" y="2983"/>
                </a:cubicBezTo>
                <a:cubicBezTo>
                  <a:pt x="32137" y="2997"/>
                  <a:pt x="32137" y="3012"/>
                  <a:pt x="32137" y="3027"/>
                </a:cubicBezTo>
                <a:cubicBezTo>
                  <a:pt x="32117" y="3027"/>
                  <a:pt x="32098" y="3027"/>
                  <a:pt x="32079" y="3027"/>
                </a:cubicBezTo>
                <a:cubicBezTo>
                  <a:pt x="32079" y="3012"/>
                  <a:pt x="32079" y="2997"/>
                  <a:pt x="32079" y="2983"/>
                </a:cubicBezTo>
                <a:close/>
                <a:moveTo>
                  <a:pt x="31845" y="2938"/>
                </a:moveTo>
                <a:cubicBezTo>
                  <a:pt x="31872" y="2962"/>
                  <a:pt x="31952" y="2946"/>
                  <a:pt x="31932" y="3004"/>
                </a:cubicBezTo>
                <a:cubicBezTo>
                  <a:pt x="31905" y="2981"/>
                  <a:pt x="31824" y="2998"/>
                  <a:pt x="31845" y="2938"/>
                </a:cubicBezTo>
                <a:close/>
                <a:moveTo>
                  <a:pt x="47319" y="2916"/>
                </a:moveTo>
                <a:cubicBezTo>
                  <a:pt x="47358" y="2925"/>
                  <a:pt x="47365" y="2955"/>
                  <a:pt x="47408" y="2961"/>
                </a:cubicBezTo>
                <a:cubicBezTo>
                  <a:pt x="47396" y="3015"/>
                  <a:pt x="47294" y="2962"/>
                  <a:pt x="47319" y="2916"/>
                </a:cubicBezTo>
                <a:close/>
                <a:moveTo>
                  <a:pt x="23843" y="2938"/>
                </a:moveTo>
                <a:cubicBezTo>
                  <a:pt x="23840" y="2995"/>
                  <a:pt x="23733" y="2991"/>
                  <a:pt x="23697" y="2961"/>
                </a:cubicBezTo>
                <a:cubicBezTo>
                  <a:pt x="23716" y="2892"/>
                  <a:pt x="23775" y="2932"/>
                  <a:pt x="23843" y="2938"/>
                </a:cubicBezTo>
                <a:close/>
                <a:moveTo>
                  <a:pt x="39758" y="2895"/>
                </a:moveTo>
                <a:cubicBezTo>
                  <a:pt x="39743" y="2979"/>
                  <a:pt x="39585" y="2955"/>
                  <a:pt x="39465" y="2961"/>
                </a:cubicBezTo>
                <a:cubicBezTo>
                  <a:pt x="39474" y="2931"/>
                  <a:pt x="39538" y="2942"/>
                  <a:pt x="39582" y="2938"/>
                </a:cubicBezTo>
                <a:cubicBezTo>
                  <a:pt x="39610" y="2938"/>
                  <a:pt x="39605" y="2911"/>
                  <a:pt x="39611" y="2895"/>
                </a:cubicBezTo>
                <a:cubicBezTo>
                  <a:pt x="39661" y="2895"/>
                  <a:pt x="39709" y="2895"/>
                  <a:pt x="39758" y="2895"/>
                </a:cubicBezTo>
                <a:close/>
                <a:moveTo>
                  <a:pt x="35068" y="2916"/>
                </a:moveTo>
                <a:cubicBezTo>
                  <a:pt x="35073" y="2910"/>
                  <a:pt x="35131" y="2875"/>
                  <a:pt x="35156" y="2895"/>
                </a:cubicBezTo>
                <a:cubicBezTo>
                  <a:pt x="35178" y="2910"/>
                  <a:pt x="35037" y="2959"/>
                  <a:pt x="35068" y="2916"/>
                </a:cubicBezTo>
                <a:close/>
                <a:moveTo>
                  <a:pt x="32137" y="2895"/>
                </a:moveTo>
                <a:cubicBezTo>
                  <a:pt x="32157" y="2895"/>
                  <a:pt x="32176" y="2895"/>
                  <a:pt x="32196" y="2895"/>
                </a:cubicBezTo>
                <a:cubicBezTo>
                  <a:pt x="32196" y="2909"/>
                  <a:pt x="32196" y="2923"/>
                  <a:pt x="32196" y="2938"/>
                </a:cubicBezTo>
                <a:cubicBezTo>
                  <a:pt x="32176" y="2938"/>
                  <a:pt x="32157" y="2938"/>
                  <a:pt x="32137" y="2938"/>
                </a:cubicBezTo>
                <a:cubicBezTo>
                  <a:pt x="32137" y="2923"/>
                  <a:pt x="32137" y="2909"/>
                  <a:pt x="32137" y="2895"/>
                </a:cubicBezTo>
                <a:close/>
                <a:moveTo>
                  <a:pt x="31932" y="2895"/>
                </a:moveTo>
                <a:cubicBezTo>
                  <a:pt x="31952" y="2895"/>
                  <a:pt x="31971" y="2895"/>
                  <a:pt x="31991" y="2895"/>
                </a:cubicBezTo>
                <a:cubicBezTo>
                  <a:pt x="31991" y="2909"/>
                  <a:pt x="31991" y="2923"/>
                  <a:pt x="31991" y="2938"/>
                </a:cubicBezTo>
                <a:cubicBezTo>
                  <a:pt x="31971" y="2938"/>
                  <a:pt x="31952" y="2938"/>
                  <a:pt x="31932" y="2938"/>
                </a:cubicBezTo>
                <a:cubicBezTo>
                  <a:pt x="31932" y="2923"/>
                  <a:pt x="31932" y="2909"/>
                  <a:pt x="31932" y="2895"/>
                </a:cubicBezTo>
                <a:close/>
                <a:moveTo>
                  <a:pt x="29148" y="2895"/>
                </a:moveTo>
                <a:cubicBezTo>
                  <a:pt x="29237" y="2812"/>
                  <a:pt x="29247" y="2961"/>
                  <a:pt x="29148" y="2895"/>
                </a:cubicBezTo>
                <a:close/>
                <a:moveTo>
                  <a:pt x="33193" y="2850"/>
                </a:moveTo>
                <a:cubicBezTo>
                  <a:pt x="33231" y="2850"/>
                  <a:pt x="33271" y="2850"/>
                  <a:pt x="33309" y="2850"/>
                </a:cubicBezTo>
                <a:cubicBezTo>
                  <a:pt x="33334" y="2913"/>
                  <a:pt x="33268" y="2907"/>
                  <a:pt x="33281" y="2961"/>
                </a:cubicBezTo>
                <a:cubicBezTo>
                  <a:pt x="33269" y="2944"/>
                  <a:pt x="33234" y="2929"/>
                  <a:pt x="33222" y="2916"/>
                </a:cubicBezTo>
                <a:cubicBezTo>
                  <a:pt x="33209" y="2902"/>
                  <a:pt x="33181" y="2884"/>
                  <a:pt x="33193" y="2850"/>
                </a:cubicBezTo>
                <a:close/>
                <a:moveTo>
                  <a:pt x="39523" y="2828"/>
                </a:moveTo>
                <a:cubicBezTo>
                  <a:pt x="39555" y="2833"/>
                  <a:pt x="39543" y="2872"/>
                  <a:pt x="39582" y="2872"/>
                </a:cubicBezTo>
                <a:cubicBezTo>
                  <a:pt x="39570" y="2933"/>
                  <a:pt x="39490" y="2874"/>
                  <a:pt x="39523" y="2828"/>
                </a:cubicBezTo>
                <a:close/>
                <a:moveTo>
                  <a:pt x="30115" y="2828"/>
                </a:moveTo>
                <a:cubicBezTo>
                  <a:pt x="30135" y="2828"/>
                  <a:pt x="30154" y="2828"/>
                  <a:pt x="30173" y="2828"/>
                </a:cubicBezTo>
                <a:cubicBezTo>
                  <a:pt x="30187" y="2875"/>
                  <a:pt x="30131" y="2870"/>
                  <a:pt x="30086" y="2872"/>
                </a:cubicBezTo>
                <a:cubicBezTo>
                  <a:pt x="30091" y="2854"/>
                  <a:pt x="30115" y="2851"/>
                  <a:pt x="30115" y="2828"/>
                </a:cubicBezTo>
                <a:close/>
                <a:moveTo>
                  <a:pt x="30027" y="2850"/>
                </a:moveTo>
                <a:cubicBezTo>
                  <a:pt x="29939" y="2932"/>
                  <a:pt x="29928" y="2784"/>
                  <a:pt x="30027" y="2850"/>
                </a:cubicBezTo>
                <a:close/>
                <a:moveTo>
                  <a:pt x="29499" y="2850"/>
                </a:moveTo>
                <a:cubicBezTo>
                  <a:pt x="29544" y="2784"/>
                  <a:pt x="29631" y="2866"/>
                  <a:pt x="29616" y="2916"/>
                </a:cubicBezTo>
                <a:cubicBezTo>
                  <a:pt x="29568" y="2916"/>
                  <a:pt x="29519" y="2916"/>
                  <a:pt x="29470" y="2916"/>
                </a:cubicBezTo>
                <a:cubicBezTo>
                  <a:pt x="29467" y="2893"/>
                  <a:pt x="29596" y="2872"/>
                  <a:pt x="29499" y="2850"/>
                </a:cubicBezTo>
                <a:close/>
                <a:moveTo>
                  <a:pt x="28562" y="2828"/>
                </a:moveTo>
                <a:cubicBezTo>
                  <a:pt x="28527" y="2861"/>
                  <a:pt x="28536" y="2926"/>
                  <a:pt x="28444" y="2916"/>
                </a:cubicBezTo>
                <a:cubicBezTo>
                  <a:pt x="28448" y="2860"/>
                  <a:pt x="28486" y="2831"/>
                  <a:pt x="28562" y="2828"/>
                </a:cubicBezTo>
                <a:close/>
                <a:moveTo>
                  <a:pt x="44008" y="2102"/>
                </a:moveTo>
                <a:cubicBezTo>
                  <a:pt x="44000" y="2067"/>
                  <a:pt x="44166" y="2070"/>
                  <a:pt x="44095" y="2124"/>
                </a:cubicBezTo>
                <a:cubicBezTo>
                  <a:pt x="44107" y="2115"/>
                  <a:pt x="44008" y="2100"/>
                  <a:pt x="44008" y="2102"/>
                </a:cubicBezTo>
                <a:close/>
                <a:moveTo>
                  <a:pt x="56611" y="2058"/>
                </a:moveTo>
                <a:cubicBezTo>
                  <a:pt x="56612" y="2096"/>
                  <a:pt x="56589" y="2115"/>
                  <a:pt x="56553" y="2124"/>
                </a:cubicBezTo>
                <a:cubicBezTo>
                  <a:pt x="56552" y="2176"/>
                  <a:pt x="56603" y="2189"/>
                  <a:pt x="56581" y="2256"/>
                </a:cubicBezTo>
                <a:cubicBezTo>
                  <a:pt x="56558" y="2244"/>
                  <a:pt x="56533" y="2233"/>
                  <a:pt x="56493" y="2234"/>
                </a:cubicBezTo>
                <a:cubicBezTo>
                  <a:pt x="56516" y="2214"/>
                  <a:pt x="56525" y="2184"/>
                  <a:pt x="56523" y="2145"/>
                </a:cubicBezTo>
                <a:cubicBezTo>
                  <a:pt x="56504" y="2123"/>
                  <a:pt x="56456" y="2123"/>
                  <a:pt x="56465" y="2080"/>
                </a:cubicBezTo>
                <a:cubicBezTo>
                  <a:pt x="56533" y="2134"/>
                  <a:pt x="56519" y="2047"/>
                  <a:pt x="56611" y="2058"/>
                </a:cubicBezTo>
                <a:close/>
                <a:moveTo>
                  <a:pt x="56348" y="1904"/>
                </a:moveTo>
                <a:cubicBezTo>
                  <a:pt x="56481" y="1918"/>
                  <a:pt x="56324" y="2038"/>
                  <a:pt x="56348" y="1904"/>
                </a:cubicBezTo>
                <a:close/>
                <a:moveTo>
                  <a:pt x="36006" y="1882"/>
                </a:moveTo>
                <a:cubicBezTo>
                  <a:pt x="36025" y="1882"/>
                  <a:pt x="36046" y="1882"/>
                  <a:pt x="36065" y="1882"/>
                </a:cubicBezTo>
                <a:cubicBezTo>
                  <a:pt x="36079" y="1928"/>
                  <a:pt x="36023" y="1924"/>
                  <a:pt x="35977" y="1926"/>
                </a:cubicBezTo>
                <a:cubicBezTo>
                  <a:pt x="35983" y="1908"/>
                  <a:pt x="36006" y="1904"/>
                  <a:pt x="36006" y="1882"/>
                </a:cubicBezTo>
                <a:close/>
                <a:moveTo>
                  <a:pt x="56143" y="1859"/>
                </a:moveTo>
                <a:cubicBezTo>
                  <a:pt x="56194" y="1876"/>
                  <a:pt x="56146" y="1900"/>
                  <a:pt x="56143" y="1926"/>
                </a:cubicBezTo>
                <a:cubicBezTo>
                  <a:pt x="56090" y="1910"/>
                  <a:pt x="56138" y="1886"/>
                  <a:pt x="56143" y="1859"/>
                </a:cubicBezTo>
                <a:close/>
                <a:moveTo>
                  <a:pt x="52567" y="1838"/>
                </a:moveTo>
                <a:cubicBezTo>
                  <a:pt x="52635" y="1831"/>
                  <a:pt x="52679" y="1841"/>
                  <a:pt x="52713" y="1859"/>
                </a:cubicBezTo>
                <a:cubicBezTo>
                  <a:pt x="52719" y="1895"/>
                  <a:pt x="52521" y="1904"/>
                  <a:pt x="52567" y="1838"/>
                </a:cubicBezTo>
                <a:close/>
                <a:moveTo>
                  <a:pt x="51921" y="1838"/>
                </a:moveTo>
                <a:cubicBezTo>
                  <a:pt x="51902" y="1860"/>
                  <a:pt x="51855" y="1861"/>
                  <a:pt x="51863" y="1904"/>
                </a:cubicBezTo>
                <a:cubicBezTo>
                  <a:pt x="51789" y="1921"/>
                  <a:pt x="51729" y="1817"/>
                  <a:pt x="51687" y="1882"/>
                </a:cubicBezTo>
                <a:cubicBezTo>
                  <a:pt x="51580" y="1814"/>
                  <a:pt x="51848" y="1843"/>
                  <a:pt x="51921" y="1838"/>
                </a:cubicBezTo>
                <a:close/>
                <a:moveTo>
                  <a:pt x="51424" y="1838"/>
                </a:moveTo>
                <a:cubicBezTo>
                  <a:pt x="51416" y="1876"/>
                  <a:pt x="51373" y="1888"/>
                  <a:pt x="51306" y="1882"/>
                </a:cubicBezTo>
                <a:cubicBezTo>
                  <a:pt x="51276" y="1816"/>
                  <a:pt x="51371" y="1843"/>
                  <a:pt x="51424" y="1838"/>
                </a:cubicBezTo>
                <a:close/>
                <a:moveTo>
                  <a:pt x="54912" y="1838"/>
                </a:moveTo>
                <a:cubicBezTo>
                  <a:pt x="54912" y="1790"/>
                  <a:pt x="55055" y="1816"/>
                  <a:pt x="54969" y="1859"/>
                </a:cubicBezTo>
                <a:cubicBezTo>
                  <a:pt x="54946" y="1855"/>
                  <a:pt x="54941" y="1838"/>
                  <a:pt x="54912" y="1838"/>
                </a:cubicBezTo>
                <a:close/>
                <a:moveTo>
                  <a:pt x="50778" y="1838"/>
                </a:moveTo>
                <a:cubicBezTo>
                  <a:pt x="50796" y="1784"/>
                  <a:pt x="50926" y="1826"/>
                  <a:pt x="50895" y="1882"/>
                </a:cubicBezTo>
                <a:cubicBezTo>
                  <a:pt x="50816" y="1898"/>
                  <a:pt x="50837" y="1838"/>
                  <a:pt x="50778" y="1838"/>
                </a:cubicBezTo>
                <a:close/>
                <a:moveTo>
                  <a:pt x="46060" y="1838"/>
                </a:moveTo>
                <a:cubicBezTo>
                  <a:pt x="46067" y="1805"/>
                  <a:pt x="46301" y="1786"/>
                  <a:pt x="46265" y="1859"/>
                </a:cubicBezTo>
                <a:cubicBezTo>
                  <a:pt x="46196" y="1852"/>
                  <a:pt x="46155" y="1825"/>
                  <a:pt x="46060" y="1838"/>
                </a:cubicBezTo>
                <a:close/>
                <a:moveTo>
                  <a:pt x="55262" y="1793"/>
                </a:moveTo>
                <a:cubicBezTo>
                  <a:pt x="55332" y="1807"/>
                  <a:pt x="55396" y="1825"/>
                  <a:pt x="55497" y="1816"/>
                </a:cubicBezTo>
                <a:cubicBezTo>
                  <a:pt x="55497" y="1861"/>
                  <a:pt x="55427" y="1844"/>
                  <a:pt x="55380" y="1838"/>
                </a:cubicBezTo>
                <a:cubicBezTo>
                  <a:pt x="55347" y="1834"/>
                  <a:pt x="55231" y="1858"/>
                  <a:pt x="55262" y="1793"/>
                </a:cubicBezTo>
                <a:close/>
                <a:moveTo>
                  <a:pt x="39611" y="1793"/>
                </a:moveTo>
                <a:cubicBezTo>
                  <a:pt x="39690" y="1714"/>
                  <a:pt x="39800" y="1843"/>
                  <a:pt x="39611" y="1793"/>
                </a:cubicBezTo>
                <a:close/>
                <a:moveTo>
                  <a:pt x="47789" y="1771"/>
                </a:moveTo>
                <a:cubicBezTo>
                  <a:pt x="47796" y="1744"/>
                  <a:pt x="47847" y="1750"/>
                  <a:pt x="47847" y="1771"/>
                </a:cubicBezTo>
                <a:cubicBezTo>
                  <a:pt x="47877" y="1795"/>
                  <a:pt x="48020" y="1741"/>
                  <a:pt x="48053" y="1771"/>
                </a:cubicBezTo>
                <a:cubicBezTo>
                  <a:pt x="48094" y="1810"/>
                  <a:pt x="48131" y="1724"/>
                  <a:pt x="48140" y="1816"/>
                </a:cubicBezTo>
                <a:cubicBezTo>
                  <a:pt x="48199" y="1804"/>
                  <a:pt x="48274" y="1804"/>
                  <a:pt x="48346" y="1816"/>
                </a:cubicBezTo>
                <a:cubicBezTo>
                  <a:pt x="48420" y="1828"/>
                  <a:pt x="48499" y="1831"/>
                  <a:pt x="48580" y="1838"/>
                </a:cubicBezTo>
                <a:cubicBezTo>
                  <a:pt x="48586" y="1856"/>
                  <a:pt x="48569" y="1858"/>
                  <a:pt x="48551" y="1859"/>
                </a:cubicBezTo>
                <a:cubicBezTo>
                  <a:pt x="48551" y="1874"/>
                  <a:pt x="48551" y="1889"/>
                  <a:pt x="48551" y="1904"/>
                </a:cubicBezTo>
                <a:cubicBezTo>
                  <a:pt x="48522" y="1903"/>
                  <a:pt x="48528" y="1877"/>
                  <a:pt x="48522" y="1859"/>
                </a:cubicBezTo>
                <a:cubicBezTo>
                  <a:pt x="48428" y="1879"/>
                  <a:pt x="48324" y="1852"/>
                  <a:pt x="48228" y="1882"/>
                </a:cubicBezTo>
                <a:cubicBezTo>
                  <a:pt x="48289" y="1762"/>
                  <a:pt x="48141" y="1913"/>
                  <a:pt x="48082" y="1859"/>
                </a:cubicBezTo>
                <a:cubicBezTo>
                  <a:pt x="48043" y="1824"/>
                  <a:pt x="48055" y="1856"/>
                  <a:pt x="47964" y="1859"/>
                </a:cubicBezTo>
                <a:cubicBezTo>
                  <a:pt x="47973" y="1859"/>
                  <a:pt x="47949" y="1824"/>
                  <a:pt x="47935" y="1838"/>
                </a:cubicBezTo>
                <a:cubicBezTo>
                  <a:pt x="47905" y="1866"/>
                  <a:pt x="47877" y="1825"/>
                  <a:pt x="47760" y="1838"/>
                </a:cubicBezTo>
                <a:cubicBezTo>
                  <a:pt x="47766" y="1813"/>
                  <a:pt x="47818" y="1823"/>
                  <a:pt x="47818" y="1793"/>
                </a:cubicBezTo>
                <a:cubicBezTo>
                  <a:pt x="47823" y="1775"/>
                  <a:pt x="47806" y="1772"/>
                  <a:pt x="47789" y="1771"/>
                </a:cubicBezTo>
                <a:close/>
                <a:moveTo>
                  <a:pt x="47584" y="1750"/>
                </a:moveTo>
                <a:cubicBezTo>
                  <a:pt x="47612" y="1750"/>
                  <a:pt x="47607" y="1777"/>
                  <a:pt x="47613" y="1793"/>
                </a:cubicBezTo>
                <a:cubicBezTo>
                  <a:pt x="47707" y="1821"/>
                  <a:pt x="47635" y="1723"/>
                  <a:pt x="47731" y="1750"/>
                </a:cubicBezTo>
                <a:cubicBezTo>
                  <a:pt x="47770" y="1849"/>
                  <a:pt x="47612" y="1856"/>
                  <a:pt x="47555" y="1816"/>
                </a:cubicBezTo>
                <a:cubicBezTo>
                  <a:pt x="47570" y="1798"/>
                  <a:pt x="47585" y="1780"/>
                  <a:pt x="47584" y="1750"/>
                </a:cubicBezTo>
                <a:close/>
                <a:moveTo>
                  <a:pt x="47085" y="1727"/>
                </a:moveTo>
                <a:cubicBezTo>
                  <a:pt x="47135" y="1723"/>
                  <a:pt x="47162" y="1765"/>
                  <a:pt x="47173" y="1727"/>
                </a:cubicBezTo>
                <a:cubicBezTo>
                  <a:pt x="47229" y="1730"/>
                  <a:pt x="47193" y="1801"/>
                  <a:pt x="47261" y="1793"/>
                </a:cubicBezTo>
                <a:cubicBezTo>
                  <a:pt x="47237" y="1831"/>
                  <a:pt x="47064" y="1796"/>
                  <a:pt x="47085" y="1727"/>
                </a:cubicBezTo>
                <a:close/>
                <a:moveTo>
                  <a:pt x="46646" y="1750"/>
                </a:moveTo>
                <a:cubicBezTo>
                  <a:pt x="46658" y="1701"/>
                  <a:pt x="46801" y="1732"/>
                  <a:pt x="46821" y="1750"/>
                </a:cubicBezTo>
                <a:cubicBezTo>
                  <a:pt x="46759" y="1825"/>
                  <a:pt x="46737" y="1757"/>
                  <a:pt x="46646" y="1750"/>
                </a:cubicBezTo>
                <a:close/>
                <a:moveTo>
                  <a:pt x="36212" y="1793"/>
                </a:moveTo>
                <a:cubicBezTo>
                  <a:pt x="36188" y="1782"/>
                  <a:pt x="36164" y="1771"/>
                  <a:pt x="36124" y="1771"/>
                </a:cubicBezTo>
                <a:cubicBezTo>
                  <a:pt x="36132" y="1711"/>
                  <a:pt x="36226" y="1725"/>
                  <a:pt x="36212" y="1793"/>
                </a:cubicBezTo>
                <a:close/>
                <a:moveTo>
                  <a:pt x="45971" y="1727"/>
                </a:moveTo>
                <a:cubicBezTo>
                  <a:pt x="45969" y="1795"/>
                  <a:pt x="45779" y="1779"/>
                  <a:pt x="45737" y="1750"/>
                </a:cubicBezTo>
                <a:cubicBezTo>
                  <a:pt x="45768" y="1661"/>
                  <a:pt x="45856" y="1753"/>
                  <a:pt x="45971" y="1727"/>
                </a:cubicBezTo>
                <a:close/>
                <a:moveTo>
                  <a:pt x="38996" y="1706"/>
                </a:moveTo>
                <a:cubicBezTo>
                  <a:pt x="38978" y="1725"/>
                  <a:pt x="38961" y="1745"/>
                  <a:pt x="38996" y="1750"/>
                </a:cubicBezTo>
                <a:cubicBezTo>
                  <a:pt x="38986" y="1780"/>
                  <a:pt x="38923" y="1768"/>
                  <a:pt x="38878" y="1771"/>
                </a:cubicBezTo>
                <a:cubicBezTo>
                  <a:pt x="38870" y="1714"/>
                  <a:pt x="38919" y="1699"/>
                  <a:pt x="38996" y="1706"/>
                </a:cubicBezTo>
                <a:close/>
                <a:moveTo>
                  <a:pt x="33075" y="1727"/>
                </a:moveTo>
                <a:cubicBezTo>
                  <a:pt x="33154" y="1648"/>
                  <a:pt x="33264" y="1777"/>
                  <a:pt x="33075" y="1727"/>
                </a:cubicBezTo>
                <a:close/>
                <a:moveTo>
                  <a:pt x="42748" y="1684"/>
                </a:moveTo>
                <a:cubicBezTo>
                  <a:pt x="42766" y="1771"/>
                  <a:pt x="42587" y="1709"/>
                  <a:pt x="42513" y="1727"/>
                </a:cubicBezTo>
                <a:cubicBezTo>
                  <a:pt x="42495" y="1640"/>
                  <a:pt x="42674" y="1702"/>
                  <a:pt x="42748" y="1684"/>
                </a:cubicBezTo>
                <a:close/>
                <a:moveTo>
                  <a:pt x="40930" y="1684"/>
                </a:moveTo>
                <a:cubicBezTo>
                  <a:pt x="41034" y="1685"/>
                  <a:pt x="40868" y="1756"/>
                  <a:pt x="40959" y="1750"/>
                </a:cubicBezTo>
                <a:cubicBezTo>
                  <a:pt x="40950" y="1796"/>
                  <a:pt x="40821" y="1754"/>
                  <a:pt x="40843" y="1706"/>
                </a:cubicBezTo>
                <a:cubicBezTo>
                  <a:pt x="40884" y="1708"/>
                  <a:pt x="40925" y="1709"/>
                  <a:pt x="40930" y="1684"/>
                </a:cubicBezTo>
                <a:close/>
                <a:moveTo>
                  <a:pt x="31082" y="1684"/>
                </a:moveTo>
                <a:cubicBezTo>
                  <a:pt x="31145" y="1673"/>
                  <a:pt x="31138" y="1715"/>
                  <a:pt x="31141" y="1750"/>
                </a:cubicBezTo>
                <a:cubicBezTo>
                  <a:pt x="31117" y="1745"/>
                  <a:pt x="31111" y="1727"/>
                  <a:pt x="31082" y="1727"/>
                </a:cubicBezTo>
                <a:cubicBezTo>
                  <a:pt x="31082" y="1712"/>
                  <a:pt x="31082" y="1698"/>
                  <a:pt x="31082" y="1684"/>
                </a:cubicBezTo>
                <a:close/>
                <a:moveTo>
                  <a:pt x="40257" y="1684"/>
                </a:moveTo>
                <a:cubicBezTo>
                  <a:pt x="40251" y="1636"/>
                  <a:pt x="40360" y="1673"/>
                  <a:pt x="40403" y="1661"/>
                </a:cubicBezTo>
                <a:cubicBezTo>
                  <a:pt x="40403" y="1684"/>
                  <a:pt x="40403" y="1706"/>
                  <a:pt x="40403" y="1727"/>
                </a:cubicBezTo>
                <a:cubicBezTo>
                  <a:pt x="40432" y="1727"/>
                  <a:pt x="40461" y="1727"/>
                  <a:pt x="40491" y="1727"/>
                </a:cubicBezTo>
                <a:cubicBezTo>
                  <a:pt x="40562" y="1768"/>
                  <a:pt x="40298" y="1742"/>
                  <a:pt x="40227" y="1750"/>
                </a:cubicBezTo>
                <a:cubicBezTo>
                  <a:pt x="40212" y="1718"/>
                  <a:pt x="40341" y="1696"/>
                  <a:pt x="40257" y="1684"/>
                </a:cubicBezTo>
                <a:close/>
                <a:moveTo>
                  <a:pt x="31815" y="1684"/>
                </a:moveTo>
                <a:cubicBezTo>
                  <a:pt x="31837" y="1640"/>
                  <a:pt x="32004" y="1672"/>
                  <a:pt x="31991" y="1727"/>
                </a:cubicBezTo>
                <a:cubicBezTo>
                  <a:pt x="31882" y="1751"/>
                  <a:pt x="31907" y="1672"/>
                  <a:pt x="31815" y="1684"/>
                </a:cubicBezTo>
                <a:close/>
                <a:moveTo>
                  <a:pt x="42044" y="1639"/>
                </a:moveTo>
                <a:cubicBezTo>
                  <a:pt x="42068" y="1651"/>
                  <a:pt x="42092" y="1663"/>
                  <a:pt x="42132" y="1661"/>
                </a:cubicBezTo>
                <a:cubicBezTo>
                  <a:pt x="42105" y="1708"/>
                  <a:pt x="42046" y="1729"/>
                  <a:pt x="41957" y="1727"/>
                </a:cubicBezTo>
                <a:cubicBezTo>
                  <a:pt x="41930" y="1657"/>
                  <a:pt x="42053" y="1697"/>
                  <a:pt x="42044" y="1639"/>
                </a:cubicBezTo>
                <a:close/>
                <a:moveTo>
                  <a:pt x="41722" y="1661"/>
                </a:moveTo>
                <a:cubicBezTo>
                  <a:pt x="41653" y="1732"/>
                  <a:pt x="41603" y="1584"/>
                  <a:pt x="41722" y="1661"/>
                </a:cubicBezTo>
                <a:close/>
                <a:moveTo>
                  <a:pt x="53944" y="1441"/>
                </a:moveTo>
                <a:cubicBezTo>
                  <a:pt x="53886" y="1441"/>
                  <a:pt x="53827" y="1441"/>
                  <a:pt x="53768" y="1441"/>
                </a:cubicBezTo>
                <a:cubicBezTo>
                  <a:pt x="53774" y="1408"/>
                  <a:pt x="53959" y="1353"/>
                  <a:pt x="53944" y="1441"/>
                </a:cubicBezTo>
                <a:close/>
                <a:moveTo>
                  <a:pt x="35742" y="1288"/>
                </a:moveTo>
                <a:cubicBezTo>
                  <a:pt x="35774" y="1293"/>
                  <a:pt x="35762" y="1331"/>
                  <a:pt x="35801" y="1332"/>
                </a:cubicBezTo>
                <a:cubicBezTo>
                  <a:pt x="35834" y="1327"/>
                  <a:pt x="35817" y="1309"/>
                  <a:pt x="35801" y="1309"/>
                </a:cubicBezTo>
                <a:cubicBezTo>
                  <a:pt x="35847" y="1228"/>
                  <a:pt x="35845" y="1360"/>
                  <a:pt x="35918" y="1332"/>
                </a:cubicBezTo>
                <a:cubicBezTo>
                  <a:pt x="35906" y="1381"/>
                  <a:pt x="35774" y="1341"/>
                  <a:pt x="35713" y="1353"/>
                </a:cubicBezTo>
                <a:cubicBezTo>
                  <a:pt x="35713" y="1339"/>
                  <a:pt x="35713" y="1324"/>
                  <a:pt x="35713" y="1309"/>
                </a:cubicBezTo>
                <a:cubicBezTo>
                  <a:pt x="35738" y="1314"/>
                  <a:pt x="35741" y="1300"/>
                  <a:pt x="35742" y="1288"/>
                </a:cubicBezTo>
                <a:close/>
                <a:moveTo>
                  <a:pt x="40314" y="1353"/>
                </a:moveTo>
                <a:cubicBezTo>
                  <a:pt x="40281" y="1294"/>
                  <a:pt x="40383" y="1327"/>
                  <a:pt x="40403" y="1309"/>
                </a:cubicBezTo>
                <a:cubicBezTo>
                  <a:pt x="40405" y="1308"/>
                  <a:pt x="40400" y="1288"/>
                  <a:pt x="40403" y="1288"/>
                </a:cubicBezTo>
                <a:cubicBezTo>
                  <a:pt x="40484" y="1268"/>
                  <a:pt x="40620" y="1284"/>
                  <a:pt x="40667" y="1288"/>
                </a:cubicBezTo>
                <a:cubicBezTo>
                  <a:pt x="40629" y="1336"/>
                  <a:pt x="40542" y="1301"/>
                  <a:pt x="40491" y="1309"/>
                </a:cubicBezTo>
                <a:cubicBezTo>
                  <a:pt x="40425" y="1320"/>
                  <a:pt x="40383" y="1371"/>
                  <a:pt x="40314" y="1353"/>
                </a:cubicBezTo>
                <a:close/>
                <a:moveTo>
                  <a:pt x="55174" y="1243"/>
                </a:moveTo>
                <a:cubicBezTo>
                  <a:pt x="55222" y="1237"/>
                  <a:pt x="55225" y="1264"/>
                  <a:pt x="55262" y="1266"/>
                </a:cubicBezTo>
                <a:cubicBezTo>
                  <a:pt x="55274" y="1308"/>
                  <a:pt x="55129" y="1297"/>
                  <a:pt x="55174" y="1243"/>
                </a:cubicBezTo>
                <a:close/>
                <a:moveTo>
                  <a:pt x="52713" y="1243"/>
                </a:moveTo>
                <a:cubicBezTo>
                  <a:pt x="52643" y="1315"/>
                  <a:pt x="52573" y="1182"/>
                  <a:pt x="52713" y="1243"/>
                </a:cubicBezTo>
                <a:close/>
                <a:moveTo>
                  <a:pt x="52420" y="1243"/>
                </a:moveTo>
                <a:cubicBezTo>
                  <a:pt x="52328" y="1311"/>
                  <a:pt x="52194" y="1224"/>
                  <a:pt x="52068" y="1243"/>
                </a:cubicBezTo>
                <a:cubicBezTo>
                  <a:pt x="52114" y="1180"/>
                  <a:pt x="52215" y="1241"/>
                  <a:pt x="52273" y="1243"/>
                </a:cubicBezTo>
                <a:cubicBezTo>
                  <a:pt x="52331" y="1246"/>
                  <a:pt x="52393" y="1204"/>
                  <a:pt x="52420" y="1243"/>
                </a:cubicBezTo>
                <a:close/>
                <a:moveTo>
                  <a:pt x="51834" y="1243"/>
                </a:moveTo>
                <a:cubicBezTo>
                  <a:pt x="51846" y="1194"/>
                  <a:pt x="51978" y="1234"/>
                  <a:pt x="52039" y="1221"/>
                </a:cubicBezTo>
                <a:cubicBezTo>
                  <a:pt x="52026" y="1270"/>
                  <a:pt x="51894" y="1230"/>
                  <a:pt x="51834" y="1243"/>
                </a:cubicBezTo>
                <a:close/>
                <a:moveTo>
                  <a:pt x="34863" y="1221"/>
                </a:moveTo>
                <a:cubicBezTo>
                  <a:pt x="34900" y="1231"/>
                  <a:pt x="34923" y="1249"/>
                  <a:pt x="34922" y="1288"/>
                </a:cubicBezTo>
                <a:cubicBezTo>
                  <a:pt x="34886" y="1278"/>
                  <a:pt x="34861" y="1259"/>
                  <a:pt x="34863" y="1221"/>
                </a:cubicBezTo>
                <a:close/>
                <a:moveTo>
                  <a:pt x="54061" y="1199"/>
                </a:moveTo>
                <a:cubicBezTo>
                  <a:pt x="54081" y="1199"/>
                  <a:pt x="54101" y="1199"/>
                  <a:pt x="54120" y="1199"/>
                </a:cubicBezTo>
                <a:cubicBezTo>
                  <a:pt x="54125" y="1261"/>
                  <a:pt x="53901" y="1193"/>
                  <a:pt x="54061" y="1199"/>
                </a:cubicBezTo>
                <a:close/>
                <a:moveTo>
                  <a:pt x="51600" y="1243"/>
                </a:moveTo>
                <a:cubicBezTo>
                  <a:pt x="51597" y="1303"/>
                  <a:pt x="51385" y="1249"/>
                  <a:pt x="51335" y="1243"/>
                </a:cubicBezTo>
                <a:cubicBezTo>
                  <a:pt x="51268" y="1236"/>
                  <a:pt x="51090" y="1246"/>
                  <a:pt x="51218" y="1221"/>
                </a:cubicBezTo>
                <a:cubicBezTo>
                  <a:pt x="51252" y="1225"/>
                  <a:pt x="51270" y="1216"/>
                  <a:pt x="51277" y="1199"/>
                </a:cubicBezTo>
                <a:cubicBezTo>
                  <a:pt x="51355" y="1186"/>
                  <a:pt x="51459" y="1264"/>
                  <a:pt x="51511" y="1199"/>
                </a:cubicBezTo>
                <a:cubicBezTo>
                  <a:pt x="51577" y="1187"/>
                  <a:pt x="51553" y="1241"/>
                  <a:pt x="51600" y="1243"/>
                </a:cubicBezTo>
                <a:close/>
                <a:moveTo>
                  <a:pt x="50837" y="1199"/>
                </a:moveTo>
                <a:cubicBezTo>
                  <a:pt x="50861" y="1203"/>
                  <a:pt x="50866" y="1221"/>
                  <a:pt x="50895" y="1221"/>
                </a:cubicBezTo>
                <a:cubicBezTo>
                  <a:pt x="50896" y="1269"/>
                  <a:pt x="50753" y="1243"/>
                  <a:pt x="50837" y="1199"/>
                </a:cubicBezTo>
                <a:close/>
                <a:moveTo>
                  <a:pt x="48669" y="1221"/>
                </a:moveTo>
                <a:cubicBezTo>
                  <a:pt x="48715" y="1167"/>
                  <a:pt x="48873" y="1212"/>
                  <a:pt x="48932" y="1221"/>
                </a:cubicBezTo>
                <a:cubicBezTo>
                  <a:pt x="48942" y="1236"/>
                  <a:pt x="48859" y="1254"/>
                  <a:pt x="48844" y="1243"/>
                </a:cubicBezTo>
                <a:cubicBezTo>
                  <a:pt x="48811" y="1218"/>
                  <a:pt x="48821" y="1251"/>
                  <a:pt x="48756" y="1243"/>
                </a:cubicBezTo>
                <a:cubicBezTo>
                  <a:pt x="48761" y="1243"/>
                  <a:pt x="48739" y="1224"/>
                  <a:pt x="48727" y="1221"/>
                </a:cubicBezTo>
                <a:cubicBezTo>
                  <a:pt x="48708" y="1218"/>
                  <a:pt x="48687" y="1224"/>
                  <a:pt x="48669" y="1221"/>
                </a:cubicBezTo>
                <a:close/>
                <a:moveTo>
                  <a:pt x="42543" y="1221"/>
                </a:moveTo>
                <a:cubicBezTo>
                  <a:pt x="42542" y="1174"/>
                  <a:pt x="42685" y="1198"/>
                  <a:pt x="42601" y="1243"/>
                </a:cubicBezTo>
                <a:cubicBezTo>
                  <a:pt x="42578" y="1239"/>
                  <a:pt x="42572" y="1221"/>
                  <a:pt x="42543" y="1221"/>
                </a:cubicBezTo>
                <a:close/>
                <a:moveTo>
                  <a:pt x="42425" y="1199"/>
                </a:moveTo>
                <a:cubicBezTo>
                  <a:pt x="42414" y="1156"/>
                  <a:pt x="42559" y="1167"/>
                  <a:pt x="42513" y="1221"/>
                </a:cubicBezTo>
                <a:cubicBezTo>
                  <a:pt x="42494" y="1221"/>
                  <a:pt x="42474" y="1221"/>
                  <a:pt x="42454" y="1221"/>
                </a:cubicBezTo>
                <a:cubicBezTo>
                  <a:pt x="42460" y="1203"/>
                  <a:pt x="42443" y="1201"/>
                  <a:pt x="42425" y="1199"/>
                </a:cubicBezTo>
                <a:close/>
                <a:moveTo>
                  <a:pt x="42337" y="1177"/>
                </a:moveTo>
                <a:cubicBezTo>
                  <a:pt x="42357" y="1177"/>
                  <a:pt x="42377" y="1177"/>
                  <a:pt x="42396" y="1177"/>
                </a:cubicBezTo>
                <a:cubicBezTo>
                  <a:pt x="42402" y="1239"/>
                  <a:pt x="42177" y="1171"/>
                  <a:pt x="42337" y="1177"/>
                </a:cubicBezTo>
                <a:close/>
                <a:moveTo>
                  <a:pt x="47935" y="1177"/>
                </a:moveTo>
                <a:cubicBezTo>
                  <a:pt x="47957" y="1148"/>
                  <a:pt x="48222" y="1122"/>
                  <a:pt x="48199" y="1199"/>
                </a:cubicBezTo>
                <a:cubicBezTo>
                  <a:pt x="48086" y="1210"/>
                  <a:pt x="48056" y="1160"/>
                  <a:pt x="47935" y="1177"/>
                </a:cubicBezTo>
                <a:close/>
                <a:moveTo>
                  <a:pt x="32431" y="1177"/>
                </a:moveTo>
                <a:cubicBezTo>
                  <a:pt x="32462" y="1134"/>
                  <a:pt x="32674" y="1140"/>
                  <a:pt x="32636" y="1221"/>
                </a:cubicBezTo>
                <a:cubicBezTo>
                  <a:pt x="32550" y="1174"/>
                  <a:pt x="32560" y="1192"/>
                  <a:pt x="32431" y="1177"/>
                </a:cubicBezTo>
                <a:close/>
                <a:moveTo>
                  <a:pt x="47467" y="1155"/>
                </a:moveTo>
                <a:cubicBezTo>
                  <a:pt x="47479" y="1105"/>
                  <a:pt x="47610" y="1146"/>
                  <a:pt x="47671" y="1133"/>
                </a:cubicBezTo>
                <a:cubicBezTo>
                  <a:pt x="47633" y="1191"/>
                  <a:pt x="47542" y="1175"/>
                  <a:pt x="47467" y="1155"/>
                </a:cubicBezTo>
                <a:close/>
                <a:moveTo>
                  <a:pt x="39641" y="1155"/>
                </a:moveTo>
                <a:cubicBezTo>
                  <a:pt x="39677" y="1115"/>
                  <a:pt x="39912" y="1112"/>
                  <a:pt x="39875" y="1199"/>
                </a:cubicBezTo>
                <a:cubicBezTo>
                  <a:pt x="39837" y="1189"/>
                  <a:pt x="39829" y="1162"/>
                  <a:pt x="39787" y="1155"/>
                </a:cubicBezTo>
                <a:cubicBezTo>
                  <a:pt x="39742" y="1147"/>
                  <a:pt x="39683" y="1200"/>
                  <a:pt x="39641" y="1155"/>
                </a:cubicBezTo>
                <a:close/>
                <a:moveTo>
                  <a:pt x="37179" y="1155"/>
                </a:moveTo>
                <a:cubicBezTo>
                  <a:pt x="37239" y="1090"/>
                  <a:pt x="37333" y="1185"/>
                  <a:pt x="37442" y="1155"/>
                </a:cubicBezTo>
                <a:cubicBezTo>
                  <a:pt x="37410" y="1200"/>
                  <a:pt x="37216" y="1180"/>
                  <a:pt x="37179" y="1155"/>
                </a:cubicBezTo>
                <a:close/>
                <a:moveTo>
                  <a:pt x="36124" y="1155"/>
                </a:moveTo>
                <a:cubicBezTo>
                  <a:pt x="36124" y="1134"/>
                  <a:pt x="36159" y="1138"/>
                  <a:pt x="36183" y="1133"/>
                </a:cubicBezTo>
                <a:cubicBezTo>
                  <a:pt x="36201" y="1133"/>
                  <a:pt x="36221" y="1133"/>
                  <a:pt x="36240" y="1133"/>
                </a:cubicBezTo>
                <a:cubicBezTo>
                  <a:pt x="36232" y="1163"/>
                  <a:pt x="36168" y="1152"/>
                  <a:pt x="36124" y="1155"/>
                </a:cubicBezTo>
                <a:close/>
                <a:moveTo>
                  <a:pt x="31727" y="1177"/>
                </a:moveTo>
                <a:cubicBezTo>
                  <a:pt x="31717" y="1140"/>
                  <a:pt x="31750" y="1135"/>
                  <a:pt x="31786" y="1133"/>
                </a:cubicBezTo>
                <a:cubicBezTo>
                  <a:pt x="31780" y="1152"/>
                  <a:pt x="31797" y="1154"/>
                  <a:pt x="31815" y="1155"/>
                </a:cubicBezTo>
                <a:cubicBezTo>
                  <a:pt x="31810" y="1181"/>
                  <a:pt x="31761" y="1174"/>
                  <a:pt x="31727" y="1177"/>
                </a:cubicBezTo>
                <a:close/>
                <a:moveTo>
                  <a:pt x="54031" y="1112"/>
                </a:moveTo>
                <a:cubicBezTo>
                  <a:pt x="54077" y="1128"/>
                  <a:pt x="54239" y="1235"/>
                  <a:pt x="54208" y="1112"/>
                </a:cubicBezTo>
                <a:cubicBezTo>
                  <a:pt x="54247" y="1117"/>
                  <a:pt x="54232" y="1167"/>
                  <a:pt x="54236" y="1199"/>
                </a:cubicBezTo>
                <a:cubicBezTo>
                  <a:pt x="54203" y="1196"/>
                  <a:pt x="54185" y="1204"/>
                  <a:pt x="54179" y="1221"/>
                </a:cubicBezTo>
                <a:cubicBezTo>
                  <a:pt x="54153" y="1195"/>
                  <a:pt x="54036" y="1126"/>
                  <a:pt x="54003" y="1177"/>
                </a:cubicBezTo>
                <a:cubicBezTo>
                  <a:pt x="53905" y="1155"/>
                  <a:pt x="54036" y="1134"/>
                  <a:pt x="54031" y="1112"/>
                </a:cubicBezTo>
                <a:close/>
                <a:moveTo>
                  <a:pt x="44858" y="1112"/>
                </a:moveTo>
                <a:cubicBezTo>
                  <a:pt x="44849" y="1072"/>
                  <a:pt x="45022" y="1072"/>
                  <a:pt x="44975" y="1133"/>
                </a:cubicBezTo>
                <a:cubicBezTo>
                  <a:pt x="44949" y="1116"/>
                  <a:pt x="44909" y="1110"/>
                  <a:pt x="44858" y="1112"/>
                </a:cubicBezTo>
                <a:close/>
                <a:moveTo>
                  <a:pt x="37941" y="1112"/>
                </a:moveTo>
                <a:cubicBezTo>
                  <a:pt x="37958" y="1048"/>
                  <a:pt x="38026" y="1112"/>
                  <a:pt x="38058" y="1112"/>
                </a:cubicBezTo>
                <a:cubicBezTo>
                  <a:pt x="38125" y="1112"/>
                  <a:pt x="38183" y="1082"/>
                  <a:pt x="38263" y="1089"/>
                </a:cubicBezTo>
                <a:cubicBezTo>
                  <a:pt x="38268" y="1114"/>
                  <a:pt x="38317" y="1108"/>
                  <a:pt x="38351" y="1112"/>
                </a:cubicBezTo>
                <a:cubicBezTo>
                  <a:pt x="38341" y="1140"/>
                  <a:pt x="38300" y="1146"/>
                  <a:pt x="38292" y="1177"/>
                </a:cubicBezTo>
                <a:cubicBezTo>
                  <a:pt x="38263" y="1166"/>
                  <a:pt x="38270" y="1141"/>
                  <a:pt x="38234" y="1133"/>
                </a:cubicBezTo>
                <a:cubicBezTo>
                  <a:pt x="38147" y="1114"/>
                  <a:pt x="38006" y="1150"/>
                  <a:pt x="37941" y="1112"/>
                </a:cubicBezTo>
                <a:close/>
                <a:moveTo>
                  <a:pt x="34540" y="1112"/>
                </a:moveTo>
                <a:cubicBezTo>
                  <a:pt x="34572" y="1061"/>
                  <a:pt x="34725" y="1102"/>
                  <a:pt x="34804" y="1089"/>
                </a:cubicBezTo>
                <a:cubicBezTo>
                  <a:pt x="34773" y="1139"/>
                  <a:pt x="34621" y="1098"/>
                  <a:pt x="34540" y="1112"/>
                </a:cubicBezTo>
                <a:close/>
                <a:moveTo>
                  <a:pt x="54677" y="1112"/>
                </a:moveTo>
                <a:cubicBezTo>
                  <a:pt x="54648" y="1096"/>
                  <a:pt x="54570" y="1101"/>
                  <a:pt x="54588" y="1112"/>
                </a:cubicBezTo>
                <a:cubicBezTo>
                  <a:pt x="54491" y="1050"/>
                  <a:pt x="54692" y="1028"/>
                  <a:pt x="54677" y="1112"/>
                </a:cubicBezTo>
                <a:close/>
                <a:moveTo>
                  <a:pt x="53592" y="1089"/>
                </a:moveTo>
                <a:cubicBezTo>
                  <a:pt x="53522" y="1160"/>
                  <a:pt x="53474" y="1012"/>
                  <a:pt x="53592" y="1089"/>
                </a:cubicBezTo>
                <a:close/>
                <a:moveTo>
                  <a:pt x="34482" y="1089"/>
                </a:moveTo>
                <a:cubicBezTo>
                  <a:pt x="34527" y="1134"/>
                  <a:pt x="34336" y="1090"/>
                  <a:pt x="34336" y="1089"/>
                </a:cubicBezTo>
                <a:cubicBezTo>
                  <a:pt x="34317" y="1055"/>
                  <a:pt x="34434" y="1055"/>
                  <a:pt x="34482" y="1089"/>
                </a:cubicBezTo>
                <a:close/>
                <a:moveTo>
                  <a:pt x="29207" y="1112"/>
                </a:moveTo>
                <a:cubicBezTo>
                  <a:pt x="29217" y="1086"/>
                  <a:pt x="29258" y="1055"/>
                  <a:pt x="29265" y="1089"/>
                </a:cubicBezTo>
                <a:cubicBezTo>
                  <a:pt x="29308" y="1089"/>
                  <a:pt x="29505" y="1082"/>
                  <a:pt x="29411" y="1112"/>
                </a:cubicBezTo>
                <a:cubicBezTo>
                  <a:pt x="29343" y="1112"/>
                  <a:pt x="29275" y="1112"/>
                  <a:pt x="29207" y="1112"/>
                </a:cubicBezTo>
                <a:close/>
                <a:moveTo>
                  <a:pt x="51452" y="1067"/>
                </a:moveTo>
                <a:cubicBezTo>
                  <a:pt x="51458" y="1041"/>
                  <a:pt x="51506" y="1048"/>
                  <a:pt x="51540" y="1045"/>
                </a:cubicBezTo>
                <a:cubicBezTo>
                  <a:pt x="51540" y="1075"/>
                  <a:pt x="51540" y="1104"/>
                  <a:pt x="51540" y="1133"/>
                </a:cubicBezTo>
                <a:cubicBezTo>
                  <a:pt x="51511" y="1133"/>
                  <a:pt x="51482" y="1133"/>
                  <a:pt x="51452" y="1133"/>
                </a:cubicBezTo>
                <a:cubicBezTo>
                  <a:pt x="51442" y="1096"/>
                  <a:pt x="51476" y="1092"/>
                  <a:pt x="51511" y="1089"/>
                </a:cubicBezTo>
                <a:cubicBezTo>
                  <a:pt x="51510" y="1068"/>
                  <a:pt x="51475" y="1072"/>
                  <a:pt x="51452" y="1067"/>
                </a:cubicBezTo>
                <a:close/>
                <a:moveTo>
                  <a:pt x="48784" y="1045"/>
                </a:moveTo>
                <a:cubicBezTo>
                  <a:pt x="48906" y="1068"/>
                  <a:pt x="48903" y="1055"/>
                  <a:pt x="49049" y="1067"/>
                </a:cubicBezTo>
                <a:cubicBezTo>
                  <a:pt x="49027" y="1096"/>
                  <a:pt x="48762" y="1122"/>
                  <a:pt x="48784" y="1045"/>
                </a:cubicBezTo>
                <a:close/>
                <a:moveTo>
                  <a:pt x="48756" y="1067"/>
                </a:moveTo>
                <a:cubicBezTo>
                  <a:pt x="48687" y="1138"/>
                  <a:pt x="48638" y="990"/>
                  <a:pt x="48756" y="1067"/>
                </a:cubicBezTo>
                <a:close/>
                <a:moveTo>
                  <a:pt x="44272" y="1067"/>
                </a:moveTo>
                <a:cubicBezTo>
                  <a:pt x="44285" y="1007"/>
                  <a:pt x="44375" y="1100"/>
                  <a:pt x="44330" y="1133"/>
                </a:cubicBezTo>
                <a:cubicBezTo>
                  <a:pt x="44325" y="1137"/>
                  <a:pt x="44274" y="1059"/>
                  <a:pt x="44272" y="1067"/>
                </a:cubicBezTo>
                <a:close/>
                <a:moveTo>
                  <a:pt x="41077" y="1067"/>
                </a:moveTo>
                <a:cubicBezTo>
                  <a:pt x="41065" y="1025"/>
                  <a:pt x="41210" y="1035"/>
                  <a:pt x="41164" y="1089"/>
                </a:cubicBezTo>
                <a:cubicBezTo>
                  <a:pt x="41145" y="1089"/>
                  <a:pt x="41126" y="1089"/>
                  <a:pt x="41107" y="1089"/>
                </a:cubicBezTo>
                <a:cubicBezTo>
                  <a:pt x="41111" y="1071"/>
                  <a:pt x="41095" y="1068"/>
                  <a:pt x="41077" y="1067"/>
                </a:cubicBezTo>
                <a:close/>
                <a:moveTo>
                  <a:pt x="40872" y="1067"/>
                </a:moveTo>
                <a:cubicBezTo>
                  <a:pt x="40872" y="1045"/>
                  <a:pt x="40908" y="1050"/>
                  <a:pt x="40930" y="1045"/>
                </a:cubicBezTo>
                <a:cubicBezTo>
                  <a:pt x="40959" y="1045"/>
                  <a:pt x="40989" y="1045"/>
                  <a:pt x="41018" y="1045"/>
                </a:cubicBezTo>
                <a:cubicBezTo>
                  <a:pt x="41023" y="1094"/>
                  <a:pt x="40914" y="1055"/>
                  <a:pt x="40872" y="1067"/>
                </a:cubicBezTo>
                <a:close/>
                <a:moveTo>
                  <a:pt x="40461" y="1067"/>
                </a:moveTo>
                <a:cubicBezTo>
                  <a:pt x="40550" y="986"/>
                  <a:pt x="40560" y="1134"/>
                  <a:pt x="40461" y="1067"/>
                </a:cubicBezTo>
                <a:close/>
                <a:moveTo>
                  <a:pt x="35449" y="1112"/>
                </a:moveTo>
                <a:cubicBezTo>
                  <a:pt x="35486" y="1105"/>
                  <a:pt x="35479" y="1068"/>
                  <a:pt x="35449" y="1067"/>
                </a:cubicBezTo>
                <a:cubicBezTo>
                  <a:pt x="35479" y="999"/>
                  <a:pt x="35529" y="1092"/>
                  <a:pt x="35538" y="1112"/>
                </a:cubicBezTo>
                <a:cubicBezTo>
                  <a:pt x="35605" y="1104"/>
                  <a:pt x="35650" y="1114"/>
                  <a:pt x="35684" y="1133"/>
                </a:cubicBezTo>
                <a:cubicBezTo>
                  <a:pt x="35720" y="1124"/>
                  <a:pt x="35744" y="1105"/>
                  <a:pt x="35742" y="1067"/>
                </a:cubicBezTo>
                <a:cubicBezTo>
                  <a:pt x="35785" y="1072"/>
                  <a:pt x="35753" y="1133"/>
                  <a:pt x="35801" y="1133"/>
                </a:cubicBezTo>
                <a:cubicBezTo>
                  <a:pt x="35671" y="1218"/>
                  <a:pt x="35597" y="1105"/>
                  <a:pt x="35390" y="1133"/>
                </a:cubicBezTo>
                <a:cubicBezTo>
                  <a:pt x="35375" y="1087"/>
                  <a:pt x="35447" y="1081"/>
                  <a:pt x="35449" y="1112"/>
                </a:cubicBezTo>
                <a:close/>
                <a:moveTo>
                  <a:pt x="41780" y="1067"/>
                </a:moveTo>
                <a:cubicBezTo>
                  <a:pt x="41683" y="1138"/>
                  <a:pt x="41455" y="1068"/>
                  <a:pt x="41282" y="1067"/>
                </a:cubicBezTo>
                <a:cubicBezTo>
                  <a:pt x="41235" y="1035"/>
                  <a:pt x="41445" y="1014"/>
                  <a:pt x="41487" y="1045"/>
                </a:cubicBezTo>
                <a:cubicBezTo>
                  <a:pt x="41489" y="1046"/>
                  <a:pt x="41486" y="1067"/>
                  <a:pt x="41487" y="1067"/>
                </a:cubicBezTo>
                <a:cubicBezTo>
                  <a:pt x="41510" y="1067"/>
                  <a:pt x="41545" y="1023"/>
                  <a:pt x="41546" y="1023"/>
                </a:cubicBezTo>
                <a:cubicBezTo>
                  <a:pt x="41591" y="1026"/>
                  <a:pt x="41648" y="1100"/>
                  <a:pt x="41780" y="1067"/>
                </a:cubicBezTo>
                <a:close/>
                <a:moveTo>
                  <a:pt x="37970" y="1045"/>
                </a:moveTo>
                <a:cubicBezTo>
                  <a:pt x="37977" y="1013"/>
                  <a:pt x="38211" y="995"/>
                  <a:pt x="38176" y="1067"/>
                </a:cubicBezTo>
                <a:cubicBezTo>
                  <a:pt x="38083" y="1078"/>
                  <a:pt x="38071" y="1028"/>
                  <a:pt x="37970" y="1045"/>
                </a:cubicBezTo>
                <a:close/>
                <a:moveTo>
                  <a:pt x="36299" y="1023"/>
                </a:moveTo>
                <a:cubicBezTo>
                  <a:pt x="36368" y="1023"/>
                  <a:pt x="36386" y="1060"/>
                  <a:pt x="36475" y="1045"/>
                </a:cubicBezTo>
                <a:cubicBezTo>
                  <a:pt x="36475" y="1078"/>
                  <a:pt x="36258" y="1094"/>
                  <a:pt x="36299" y="1023"/>
                </a:cubicBezTo>
                <a:close/>
                <a:moveTo>
                  <a:pt x="34599" y="1023"/>
                </a:moveTo>
                <a:cubicBezTo>
                  <a:pt x="34619" y="1023"/>
                  <a:pt x="34639" y="1023"/>
                  <a:pt x="34658" y="1023"/>
                </a:cubicBezTo>
                <a:cubicBezTo>
                  <a:pt x="34658" y="1038"/>
                  <a:pt x="34658" y="1053"/>
                  <a:pt x="34658" y="1067"/>
                </a:cubicBezTo>
                <a:cubicBezTo>
                  <a:pt x="34639" y="1067"/>
                  <a:pt x="34619" y="1067"/>
                  <a:pt x="34599" y="1067"/>
                </a:cubicBezTo>
                <a:cubicBezTo>
                  <a:pt x="34599" y="1053"/>
                  <a:pt x="34599" y="1038"/>
                  <a:pt x="34599" y="1023"/>
                </a:cubicBezTo>
                <a:close/>
                <a:moveTo>
                  <a:pt x="31141" y="1023"/>
                </a:moveTo>
                <a:cubicBezTo>
                  <a:pt x="31191" y="1016"/>
                  <a:pt x="31196" y="1040"/>
                  <a:pt x="31200" y="1067"/>
                </a:cubicBezTo>
                <a:cubicBezTo>
                  <a:pt x="31175" y="1063"/>
                  <a:pt x="31172" y="1075"/>
                  <a:pt x="31170" y="1089"/>
                </a:cubicBezTo>
                <a:cubicBezTo>
                  <a:pt x="31136" y="1086"/>
                  <a:pt x="31145" y="1048"/>
                  <a:pt x="31141" y="1023"/>
                </a:cubicBezTo>
                <a:close/>
                <a:moveTo>
                  <a:pt x="35303" y="1000"/>
                </a:moveTo>
                <a:cubicBezTo>
                  <a:pt x="35361" y="1001"/>
                  <a:pt x="35340" y="1061"/>
                  <a:pt x="35420" y="1045"/>
                </a:cubicBezTo>
                <a:cubicBezTo>
                  <a:pt x="35387" y="1147"/>
                  <a:pt x="35232" y="1090"/>
                  <a:pt x="35303" y="1000"/>
                </a:cubicBezTo>
                <a:close/>
                <a:moveTo>
                  <a:pt x="45854" y="1000"/>
                </a:moveTo>
                <a:cubicBezTo>
                  <a:pt x="45856" y="980"/>
                  <a:pt x="45890" y="984"/>
                  <a:pt x="45913" y="980"/>
                </a:cubicBezTo>
                <a:cubicBezTo>
                  <a:pt x="45932" y="980"/>
                  <a:pt x="45952" y="980"/>
                  <a:pt x="45971" y="980"/>
                </a:cubicBezTo>
                <a:cubicBezTo>
                  <a:pt x="45962" y="1010"/>
                  <a:pt x="45899" y="998"/>
                  <a:pt x="45854" y="1000"/>
                </a:cubicBezTo>
                <a:close/>
                <a:moveTo>
                  <a:pt x="34394" y="1000"/>
                </a:moveTo>
                <a:cubicBezTo>
                  <a:pt x="34413" y="948"/>
                  <a:pt x="34542" y="989"/>
                  <a:pt x="34511" y="1045"/>
                </a:cubicBezTo>
                <a:cubicBezTo>
                  <a:pt x="34453" y="1045"/>
                  <a:pt x="34475" y="986"/>
                  <a:pt x="34394" y="1000"/>
                </a:cubicBezTo>
                <a:close/>
                <a:moveTo>
                  <a:pt x="31170" y="935"/>
                </a:moveTo>
                <a:cubicBezTo>
                  <a:pt x="31163" y="967"/>
                  <a:pt x="31083" y="942"/>
                  <a:pt x="31082" y="980"/>
                </a:cubicBezTo>
                <a:cubicBezTo>
                  <a:pt x="30988" y="954"/>
                  <a:pt x="31110" y="917"/>
                  <a:pt x="31170" y="935"/>
                </a:cubicBezTo>
                <a:close/>
                <a:moveTo>
                  <a:pt x="23784" y="935"/>
                </a:moveTo>
                <a:cubicBezTo>
                  <a:pt x="23883" y="956"/>
                  <a:pt x="23798" y="976"/>
                  <a:pt x="23814" y="1045"/>
                </a:cubicBezTo>
                <a:cubicBezTo>
                  <a:pt x="23721" y="1030"/>
                  <a:pt x="23775" y="987"/>
                  <a:pt x="23784" y="935"/>
                </a:cubicBezTo>
                <a:close/>
                <a:moveTo>
                  <a:pt x="54325" y="914"/>
                </a:moveTo>
                <a:cubicBezTo>
                  <a:pt x="54319" y="952"/>
                  <a:pt x="54275" y="963"/>
                  <a:pt x="54208" y="957"/>
                </a:cubicBezTo>
                <a:cubicBezTo>
                  <a:pt x="54215" y="918"/>
                  <a:pt x="54257" y="907"/>
                  <a:pt x="54325" y="914"/>
                </a:cubicBezTo>
                <a:close/>
                <a:moveTo>
                  <a:pt x="52361" y="935"/>
                </a:moveTo>
                <a:cubicBezTo>
                  <a:pt x="52369" y="884"/>
                  <a:pt x="52490" y="923"/>
                  <a:pt x="52507" y="935"/>
                </a:cubicBezTo>
                <a:cubicBezTo>
                  <a:pt x="52487" y="1011"/>
                  <a:pt x="52418" y="950"/>
                  <a:pt x="52361" y="935"/>
                </a:cubicBezTo>
                <a:close/>
                <a:moveTo>
                  <a:pt x="42454" y="935"/>
                </a:moveTo>
                <a:cubicBezTo>
                  <a:pt x="42467" y="886"/>
                  <a:pt x="42599" y="926"/>
                  <a:pt x="42659" y="914"/>
                </a:cubicBezTo>
                <a:cubicBezTo>
                  <a:pt x="42607" y="981"/>
                  <a:pt x="42570" y="925"/>
                  <a:pt x="42454" y="935"/>
                </a:cubicBezTo>
                <a:close/>
                <a:moveTo>
                  <a:pt x="39230" y="914"/>
                </a:moveTo>
                <a:cubicBezTo>
                  <a:pt x="39260" y="914"/>
                  <a:pt x="39289" y="914"/>
                  <a:pt x="39318" y="914"/>
                </a:cubicBezTo>
                <a:cubicBezTo>
                  <a:pt x="39287" y="933"/>
                  <a:pt x="39309" y="995"/>
                  <a:pt x="39230" y="980"/>
                </a:cubicBezTo>
                <a:cubicBezTo>
                  <a:pt x="39230" y="957"/>
                  <a:pt x="39230" y="935"/>
                  <a:pt x="39230" y="914"/>
                </a:cubicBezTo>
                <a:close/>
                <a:moveTo>
                  <a:pt x="38351" y="935"/>
                </a:moveTo>
                <a:cubicBezTo>
                  <a:pt x="38351" y="914"/>
                  <a:pt x="38387" y="918"/>
                  <a:pt x="38410" y="914"/>
                </a:cubicBezTo>
                <a:cubicBezTo>
                  <a:pt x="38439" y="914"/>
                  <a:pt x="38469" y="914"/>
                  <a:pt x="38498" y="914"/>
                </a:cubicBezTo>
                <a:cubicBezTo>
                  <a:pt x="38502" y="961"/>
                  <a:pt x="38393" y="923"/>
                  <a:pt x="38351" y="935"/>
                </a:cubicBezTo>
                <a:close/>
                <a:moveTo>
                  <a:pt x="36212" y="914"/>
                </a:moveTo>
                <a:cubicBezTo>
                  <a:pt x="36291" y="897"/>
                  <a:pt x="36271" y="957"/>
                  <a:pt x="36329" y="957"/>
                </a:cubicBezTo>
                <a:cubicBezTo>
                  <a:pt x="36334" y="1005"/>
                  <a:pt x="36225" y="968"/>
                  <a:pt x="36183" y="980"/>
                </a:cubicBezTo>
                <a:cubicBezTo>
                  <a:pt x="36198" y="962"/>
                  <a:pt x="36213" y="944"/>
                  <a:pt x="36212" y="914"/>
                </a:cubicBezTo>
                <a:close/>
                <a:moveTo>
                  <a:pt x="55995" y="891"/>
                </a:moveTo>
                <a:cubicBezTo>
                  <a:pt x="56024" y="891"/>
                  <a:pt x="56054" y="891"/>
                  <a:pt x="56083" y="891"/>
                </a:cubicBezTo>
                <a:cubicBezTo>
                  <a:pt x="56083" y="914"/>
                  <a:pt x="56083" y="935"/>
                  <a:pt x="56083" y="957"/>
                </a:cubicBezTo>
                <a:cubicBezTo>
                  <a:pt x="56020" y="962"/>
                  <a:pt x="55990" y="939"/>
                  <a:pt x="55995" y="891"/>
                </a:cubicBezTo>
                <a:close/>
                <a:moveTo>
                  <a:pt x="55058" y="891"/>
                </a:moveTo>
                <a:cubicBezTo>
                  <a:pt x="55015" y="975"/>
                  <a:pt x="55189" y="896"/>
                  <a:pt x="55145" y="980"/>
                </a:cubicBezTo>
                <a:cubicBezTo>
                  <a:pt x="55078" y="1023"/>
                  <a:pt x="55113" y="974"/>
                  <a:pt x="55058" y="957"/>
                </a:cubicBezTo>
                <a:cubicBezTo>
                  <a:pt x="55018" y="979"/>
                  <a:pt x="54999" y="1016"/>
                  <a:pt x="54969" y="1045"/>
                </a:cubicBezTo>
                <a:cubicBezTo>
                  <a:pt x="54919" y="1025"/>
                  <a:pt x="54858" y="996"/>
                  <a:pt x="54912" y="957"/>
                </a:cubicBezTo>
                <a:cubicBezTo>
                  <a:pt x="54916" y="909"/>
                  <a:pt x="54807" y="946"/>
                  <a:pt x="54765" y="935"/>
                </a:cubicBezTo>
                <a:cubicBezTo>
                  <a:pt x="54817" y="846"/>
                  <a:pt x="54943" y="942"/>
                  <a:pt x="55058" y="891"/>
                </a:cubicBezTo>
                <a:close/>
                <a:moveTo>
                  <a:pt x="41516" y="891"/>
                </a:moveTo>
                <a:cubicBezTo>
                  <a:pt x="41587" y="882"/>
                  <a:pt x="41580" y="932"/>
                  <a:pt x="41663" y="914"/>
                </a:cubicBezTo>
                <a:cubicBezTo>
                  <a:pt x="41668" y="950"/>
                  <a:pt x="41471" y="957"/>
                  <a:pt x="41516" y="891"/>
                </a:cubicBezTo>
                <a:close/>
                <a:moveTo>
                  <a:pt x="36944" y="891"/>
                </a:moveTo>
                <a:cubicBezTo>
                  <a:pt x="36996" y="896"/>
                  <a:pt x="37011" y="929"/>
                  <a:pt x="37003" y="980"/>
                </a:cubicBezTo>
                <a:cubicBezTo>
                  <a:pt x="37061" y="979"/>
                  <a:pt x="37040" y="919"/>
                  <a:pt x="37120" y="935"/>
                </a:cubicBezTo>
                <a:cubicBezTo>
                  <a:pt x="37133" y="954"/>
                  <a:pt x="37146" y="975"/>
                  <a:pt x="37179" y="980"/>
                </a:cubicBezTo>
                <a:cubicBezTo>
                  <a:pt x="37157" y="1029"/>
                  <a:pt x="37014" y="988"/>
                  <a:pt x="36944" y="1000"/>
                </a:cubicBezTo>
                <a:cubicBezTo>
                  <a:pt x="36999" y="959"/>
                  <a:pt x="36947" y="946"/>
                  <a:pt x="36944" y="891"/>
                </a:cubicBezTo>
                <a:close/>
                <a:moveTo>
                  <a:pt x="35068" y="891"/>
                </a:moveTo>
                <a:cubicBezTo>
                  <a:pt x="35098" y="891"/>
                  <a:pt x="35127" y="891"/>
                  <a:pt x="35156" y="891"/>
                </a:cubicBezTo>
                <a:cubicBezTo>
                  <a:pt x="35110" y="908"/>
                  <a:pt x="35163" y="999"/>
                  <a:pt x="35068" y="980"/>
                </a:cubicBezTo>
                <a:cubicBezTo>
                  <a:pt x="35068" y="950"/>
                  <a:pt x="35068" y="921"/>
                  <a:pt x="35068" y="891"/>
                </a:cubicBezTo>
                <a:close/>
                <a:moveTo>
                  <a:pt x="55526" y="869"/>
                </a:moveTo>
                <a:cubicBezTo>
                  <a:pt x="55575" y="869"/>
                  <a:pt x="55623" y="869"/>
                  <a:pt x="55673" y="869"/>
                </a:cubicBezTo>
                <a:cubicBezTo>
                  <a:pt x="55631" y="921"/>
                  <a:pt x="55611" y="911"/>
                  <a:pt x="55644" y="980"/>
                </a:cubicBezTo>
                <a:cubicBezTo>
                  <a:pt x="55672" y="1002"/>
                  <a:pt x="55701" y="1024"/>
                  <a:pt x="55731" y="1045"/>
                </a:cubicBezTo>
                <a:cubicBezTo>
                  <a:pt x="55692" y="1109"/>
                  <a:pt x="55631" y="1007"/>
                  <a:pt x="55556" y="1023"/>
                </a:cubicBezTo>
                <a:cubicBezTo>
                  <a:pt x="55559" y="963"/>
                  <a:pt x="55508" y="979"/>
                  <a:pt x="55556" y="935"/>
                </a:cubicBezTo>
                <a:cubicBezTo>
                  <a:pt x="55539" y="918"/>
                  <a:pt x="55526" y="899"/>
                  <a:pt x="55526" y="869"/>
                </a:cubicBezTo>
                <a:close/>
                <a:moveTo>
                  <a:pt x="36124" y="891"/>
                </a:moveTo>
                <a:cubicBezTo>
                  <a:pt x="36115" y="923"/>
                  <a:pt x="36038" y="899"/>
                  <a:pt x="36035" y="935"/>
                </a:cubicBezTo>
                <a:cubicBezTo>
                  <a:pt x="36034" y="967"/>
                  <a:pt x="35945" y="942"/>
                  <a:pt x="35947" y="980"/>
                </a:cubicBezTo>
                <a:cubicBezTo>
                  <a:pt x="35905" y="960"/>
                  <a:pt x="35855" y="946"/>
                  <a:pt x="35859" y="891"/>
                </a:cubicBezTo>
                <a:cubicBezTo>
                  <a:pt x="35893" y="854"/>
                  <a:pt x="35927" y="891"/>
                  <a:pt x="35977" y="891"/>
                </a:cubicBezTo>
                <a:cubicBezTo>
                  <a:pt x="36035" y="891"/>
                  <a:pt x="36091" y="866"/>
                  <a:pt x="36124" y="891"/>
                </a:cubicBezTo>
                <a:close/>
                <a:moveTo>
                  <a:pt x="33574" y="848"/>
                </a:moveTo>
                <a:cubicBezTo>
                  <a:pt x="33560" y="875"/>
                  <a:pt x="33536" y="893"/>
                  <a:pt x="33486" y="891"/>
                </a:cubicBezTo>
                <a:cubicBezTo>
                  <a:pt x="33498" y="864"/>
                  <a:pt x="33523" y="846"/>
                  <a:pt x="33574" y="848"/>
                </a:cubicBezTo>
                <a:close/>
                <a:moveTo>
                  <a:pt x="33252" y="848"/>
                </a:moveTo>
                <a:cubicBezTo>
                  <a:pt x="33341" y="888"/>
                  <a:pt x="33383" y="827"/>
                  <a:pt x="33456" y="869"/>
                </a:cubicBezTo>
                <a:cubicBezTo>
                  <a:pt x="33418" y="955"/>
                  <a:pt x="33325" y="873"/>
                  <a:pt x="33252" y="914"/>
                </a:cubicBezTo>
                <a:cubicBezTo>
                  <a:pt x="33252" y="891"/>
                  <a:pt x="33252" y="869"/>
                  <a:pt x="33252" y="848"/>
                </a:cubicBezTo>
                <a:close/>
                <a:moveTo>
                  <a:pt x="55497" y="848"/>
                </a:moveTo>
                <a:cubicBezTo>
                  <a:pt x="55497" y="825"/>
                  <a:pt x="55533" y="830"/>
                  <a:pt x="55556" y="825"/>
                </a:cubicBezTo>
                <a:cubicBezTo>
                  <a:pt x="55586" y="825"/>
                  <a:pt x="55614" y="825"/>
                  <a:pt x="55644" y="825"/>
                </a:cubicBezTo>
                <a:cubicBezTo>
                  <a:pt x="55650" y="873"/>
                  <a:pt x="55539" y="835"/>
                  <a:pt x="55497" y="848"/>
                </a:cubicBezTo>
                <a:close/>
                <a:moveTo>
                  <a:pt x="54412" y="848"/>
                </a:moveTo>
                <a:cubicBezTo>
                  <a:pt x="54373" y="897"/>
                  <a:pt x="54209" y="855"/>
                  <a:pt x="54120" y="869"/>
                </a:cubicBezTo>
                <a:cubicBezTo>
                  <a:pt x="54130" y="797"/>
                  <a:pt x="54361" y="819"/>
                  <a:pt x="54412" y="848"/>
                </a:cubicBezTo>
                <a:close/>
                <a:moveTo>
                  <a:pt x="53446" y="825"/>
                </a:moveTo>
                <a:cubicBezTo>
                  <a:pt x="53465" y="825"/>
                  <a:pt x="53484" y="825"/>
                  <a:pt x="53504" y="825"/>
                </a:cubicBezTo>
                <a:cubicBezTo>
                  <a:pt x="53504" y="840"/>
                  <a:pt x="53504" y="854"/>
                  <a:pt x="53504" y="869"/>
                </a:cubicBezTo>
                <a:cubicBezTo>
                  <a:pt x="53484" y="869"/>
                  <a:pt x="53465" y="869"/>
                  <a:pt x="53446" y="869"/>
                </a:cubicBezTo>
                <a:cubicBezTo>
                  <a:pt x="53446" y="854"/>
                  <a:pt x="53446" y="840"/>
                  <a:pt x="53446" y="825"/>
                </a:cubicBezTo>
                <a:close/>
                <a:moveTo>
                  <a:pt x="53152" y="825"/>
                </a:moveTo>
                <a:cubicBezTo>
                  <a:pt x="53213" y="816"/>
                  <a:pt x="53230" y="840"/>
                  <a:pt x="53270" y="848"/>
                </a:cubicBezTo>
                <a:cubicBezTo>
                  <a:pt x="53279" y="886"/>
                  <a:pt x="53106" y="887"/>
                  <a:pt x="53152" y="825"/>
                </a:cubicBezTo>
                <a:close/>
                <a:moveTo>
                  <a:pt x="31111" y="825"/>
                </a:moveTo>
                <a:cubicBezTo>
                  <a:pt x="31133" y="818"/>
                  <a:pt x="31160" y="899"/>
                  <a:pt x="31141" y="914"/>
                </a:cubicBezTo>
                <a:cubicBezTo>
                  <a:pt x="31107" y="938"/>
                  <a:pt x="31035" y="885"/>
                  <a:pt x="31082" y="848"/>
                </a:cubicBezTo>
                <a:cubicBezTo>
                  <a:pt x="31091" y="840"/>
                  <a:pt x="31122" y="847"/>
                  <a:pt x="31111" y="825"/>
                </a:cubicBezTo>
                <a:close/>
                <a:moveTo>
                  <a:pt x="56406" y="825"/>
                </a:moveTo>
                <a:cubicBezTo>
                  <a:pt x="56353" y="906"/>
                  <a:pt x="56177" y="780"/>
                  <a:pt x="56143" y="848"/>
                </a:cubicBezTo>
                <a:cubicBezTo>
                  <a:pt x="56032" y="792"/>
                  <a:pt x="56254" y="801"/>
                  <a:pt x="56318" y="803"/>
                </a:cubicBezTo>
                <a:cubicBezTo>
                  <a:pt x="56323" y="829"/>
                  <a:pt x="56372" y="822"/>
                  <a:pt x="56406" y="825"/>
                </a:cubicBezTo>
                <a:close/>
                <a:moveTo>
                  <a:pt x="55879" y="825"/>
                </a:moveTo>
                <a:cubicBezTo>
                  <a:pt x="55853" y="858"/>
                  <a:pt x="55785" y="857"/>
                  <a:pt x="55731" y="869"/>
                </a:cubicBezTo>
                <a:cubicBezTo>
                  <a:pt x="55725" y="803"/>
                  <a:pt x="55837" y="791"/>
                  <a:pt x="55879" y="825"/>
                </a:cubicBezTo>
                <a:close/>
                <a:moveTo>
                  <a:pt x="55087" y="803"/>
                </a:moveTo>
                <a:cubicBezTo>
                  <a:pt x="55099" y="893"/>
                  <a:pt x="54904" y="827"/>
                  <a:pt x="54823" y="848"/>
                </a:cubicBezTo>
                <a:cubicBezTo>
                  <a:pt x="54901" y="780"/>
                  <a:pt x="55001" y="830"/>
                  <a:pt x="55087" y="803"/>
                </a:cubicBezTo>
                <a:close/>
                <a:moveTo>
                  <a:pt x="54530" y="803"/>
                </a:moveTo>
                <a:cubicBezTo>
                  <a:pt x="54592" y="794"/>
                  <a:pt x="54608" y="818"/>
                  <a:pt x="54648" y="825"/>
                </a:cubicBezTo>
                <a:cubicBezTo>
                  <a:pt x="54657" y="864"/>
                  <a:pt x="54482" y="864"/>
                  <a:pt x="54530" y="803"/>
                </a:cubicBezTo>
                <a:close/>
                <a:moveTo>
                  <a:pt x="52537" y="803"/>
                </a:moveTo>
                <a:cubicBezTo>
                  <a:pt x="52565" y="827"/>
                  <a:pt x="52644" y="810"/>
                  <a:pt x="52625" y="869"/>
                </a:cubicBezTo>
                <a:cubicBezTo>
                  <a:pt x="52598" y="845"/>
                  <a:pt x="52517" y="863"/>
                  <a:pt x="52537" y="803"/>
                </a:cubicBezTo>
                <a:close/>
                <a:moveTo>
                  <a:pt x="51277" y="825"/>
                </a:moveTo>
                <a:cubicBezTo>
                  <a:pt x="51207" y="896"/>
                  <a:pt x="51158" y="747"/>
                  <a:pt x="51277" y="825"/>
                </a:cubicBezTo>
                <a:close/>
                <a:moveTo>
                  <a:pt x="40198" y="825"/>
                </a:moveTo>
                <a:cubicBezTo>
                  <a:pt x="40146" y="887"/>
                  <a:pt x="40121" y="846"/>
                  <a:pt x="40022" y="848"/>
                </a:cubicBezTo>
                <a:cubicBezTo>
                  <a:pt x="40038" y="774"/>
                  <a:pt x="40133" y="815"/>
                  <a:pt x="40198" y="825"/>
                </a:cubicBezTo>
                <a:close/>
                <a:moveTo>
                  <a:pt x="31464" y="803"/>
                </a:moveTo>
                <a:cubicBezTo>
                  <a:pt x="31552" y="780"/>
                  <a:pt x="31515" y="852"/>
                  <a:pt x="31522" y="891"/>
                </a:cubicBezTo>
                <a:cubicBezTo>
                  <a:pt x="31430" y="867"/>
                  <a:pt x="31455" y="890"/>
                  <a:pt x="31346" y="891"/>
                </a:cubicBezTo>
                <a:cubicBezTo>
                  <a:pt x="31332" y="822"/>
                  <a:pt x="31492" y="883"/>
                  <a:pt x="31464" y="803"/>
                </a:cubicBezTo>
                <a:close/>
                <a:moveTo>
                  <a:pt x="40403" y="737"/>
                </a:moveTo>
                <a:cubicBezTo>
                  <a:pt x="40395" y="702"/>
                  <a:pt x="40561" y="706"/>
                  <a:pt x="40491" y="759"/>
                </a:cubicBezTo>
                <a:cubicBezTo>
                  <a:pt x="40502" y="750"/>
                  <a:pt x="40403" y="735"/>
                  <a:pt x="40403" y="737"/>
                </a:cubicBezTo>
                <a:close/>
                <a:moveTo>
                  <a:pt x="39289" y="737"/>
                </a:moveTo>
                <a:cubicBezTo>
                  <a:pt x="39311" y="687"/>
                  <a:pt x="39453" y="729"/>
                  <a:pt x="39523" y="715"/>
                </a:cubicBezTo>
                <a:cubicBezTo>
                  <a:pt x="39496" y="801"/>
                  <a:pt x="39375" y="734"/>
                  <a:pt x="39289" y="737"/>
                </a:cubicBezTo>
                <a:close/>
                <a:moveTo>
                  <a:pt x="37999" y="693"/>
                </a:moveTo>
                <a:cubicBezTo>
                  <a:pt x="38000" y="659"/>
                  <a:pt x="38217" y="645"/>
                  <a:pt x="38176" y="715"/>
                </a:cubicBezTo>
                <a:cubicBezTo>
                  <a:pt x="38106" y="716"/>
                  <a:pt x="38089" y="677"/>
                  <a:pt x="37999" y="693"/>
                </a:cubicBezTo>
                <a:close/>
                <a:moveTo>
                  <a:pt x="42249" y="627"/>
                </a:moveTo>
                <a:cubicBezTo>
                  <a:pt x="42333" y="530"/>
                  <a:pt x="42264" y="731"/>
                  <a:pt x="42366" y="693"/>
                </a:cubicBezTo>
                <a:cubicBezTo>
                  <a:pt x="42403" y="687"/>
                  <a:pt x="42396" y="649"/>
                  <a:pt x="42366" y="649"/>
                </a:cubicBezTo>
                <a:cubicBezTo>
                  <a:pt x="42393" y="590"/>
                  <a:pt x="42486" y="659"/>
                  <a:pt x="42454" y="715"/>
                </a:cubicBezTo>
                <a:cubicBezTo>
                  <a:pt x="42387" y="715"/>
                  <a:pt x="42318" y="715"/>
                  <a:pt x="42249" y="715"/>
                </a:cubicBezTo>
                <a:cubicBezTo>
                  <a:pt x="42222" y="674"/>
                  <a:pt x="42337" y="641"/>
                  <a:pt x="42249" y="627"/>
                </a:cubicBezTo>
                <a:close/>
                <a:moveTo>
                  <a:pt x="36094" y="649"/>
                </a:moveTo>
                <a:cubicBezTo>
                  <a:pt x="36085" y="675"/>
                  <a:pt x="36142" y="659"/>
                  <a:pt x="36153" y="671"/>
                </a:cubicBezTo>
                <a:cubicBezTo>
                  <a:pt x="36162" y="680"/>
                  <a:pt x="36143" y="707"/>
                  <a:pt x="36153" y="715"/>
                </a:cubicBezTo>
                <a:cubicBezTo>
                  <a:pt x="36176" y="734"/>
                  <a:pt x="36205" y="749"/>
                  <a:pt x="36240" y="759"/>
                </a:cubicBezTo>
                <a:cubicBezTo>
                  <a:pt x="36226" y="777"/>
                  <a:pt x="36210" y="794"/>
                  <a:pt x="36212" y="825"/>
                </a:cubicBezTo>
                <a:cubicBezTo>
                  <a:pt x="36114" y="825"/>
                  <a:pt x="36016" y="825"/>
                  <a:pt x="35918" y="825"/>
                </a:cubicBezTo>
                <a:cubicBezTo>
                  <a:pt x="35931" y="779"/>
                  <a:pt x="35898" y="767"/>
                  <a:pt x="35889" y="737"/>
                </a:cubicBezTo>
                <a:cubicBezTo>
                  <a:pt x="35831" y="780"/>
                  <a:pt x="35721" y="751"/>
                  <a:pt x="35654" y="737"/>
                </a:cubicBezTo>
                <a:cubicBezTo>
                  <a:pt x="35682" y="698"/>
                  <a:pt x="35720" y="669"/>
                  <a:pt x="35772" y="649"/>
                </a:cubicBezTo>
                <a:cubicBezTo>
                  <a:pt x="35840" y="656"/>
                  <a:pt x="35898" y="671"/>
                  <a:pt x="35918" y="715"/>
                </a:cubicBezTo>
                <a:cubicBezTo>
                  <a:pt x="35973" y="675"/>
                  <a:pt x="36028" y="636"/>
                  <a:pt x="36094" y="605"/>
                </a:cubicBezTo>
                <a:cubicBezTo>
                  <a:pt x="36169" y="581"/>
                  <a:pt x="36208" y="708"/>
                  <a:pt x="36212" y="605"/>
                </a:cubicBezTo>
                <a:cubicBezTo>
                  <a:pt x="36236" y="609"/>
                  <a:pt x="36240" y="627"/>
                  <a:pt x="36270" y="627"/>
                </a:cubicBezTo>
                <a:cubicBezTo>
                  <a:pt x="36265" y="645"/>
                  <a:pt x="36282" y="648"/>
                  <a:pt x="36299" y="649"/>
                </a:cubicBezTo>
                <a:cubicBezTo>
                  <a:pt x="36265" y="708"/>
                  <a:pt x="36147" y="649"/>
                  <a:pt x="36094" y="649"/>
                </a:cubicBezTo>
                <a:close/>
                <a:moveTo>
                  <a:pt x="41663" y="693"/>
                </a:moveTo>
                <a:cubicBezTo>
                  <a:pt x="41715" y="688"/>
                  <a:pt x="41810" y="715"/>
                  <a:pt x="41780" y="649"/>
                </a:cubicBezTo>
                <a:cubicBezTo>
                  <a:pt x="41713" y="642"/>
                  <a:pt x="41670" y="654"/>
                  <a:pt x="41663" y="693"/>
                </a:cubicBezTo>
                <a:close/>
                <a:moveTo>
                  <a:pt x="41575" y="582"/>
                </a:moveTo>
                <a:cubicBezTo>
                  <a:pt x="41640" y="619"/>
                  <a:pt x="41746" y="584"/>
                  <a:pt x="41809" y="605"/>
                </a:cubicBezTo>
                <a:cubicBezTo>
                  <a:pt x="41819" y="608"/>
                  <a:pt x="41817" y="672"/>
                  <a:pt x="41868" y="649"/>
                </a:cubicBezTo>
                <a:cubicBezTo>
                  <a:pt x="41863" y="674"/>
                  <a:pt x="41874" y="688"/>
                  <a:pt x="41898" y="693"/>
                </a:cubicBezTo>
                <a:cubicBezTo>
                  <a:pt x="41844" y="764"/>
                  <a:pt x="41627" y="710"/>
                  <a:pt x="41516" y="693"/>
                </a:cubicBezTo>
                <a:cubicBezTo>
                  <a:pt x="41474" y="609"/>
                  <a:pt x="41597" y="650"/>
                  <a:pt x="41575" y="582"/>
                </a:cubicBezTo>
                <a:close/>
                <a:moveTo>
                  <a:pt x="30291" y="605"/>
                </a:moveTo>
                <a:cubicBezTo>
                  <a:pt x="30281" y="566"/>
                  <a:pt x="30456" y="566"/>
                  <a:pt x="30408" y="627"/>
                </a:cubicBezTo>
                <a:cubicBezTo>
                  <a:pt x="30347" y="636"/>
                  <a:pt x="30330" y="612"/>
                  <a:pt x="30291" y="605"/>
                </a:cubicBezTo>
                <a:close/>
                <a:moveTo>
                  <a:pt x="46383" y="582"/>
                </a:moveTo>
                <a:cubicBezTo>
                  <a:pt x="46376" y="547"/>
                  <a:pt x="46574" y="538"/>
                  <a:pt x="46529" y="605"/>
                </a:cubicBezTo>
                <a:cubicBezTo>
                  <a:pt x="46495" y="587"/>
                  <a:pt x="46449" y="577"/>
                  <a:pt x="46383" y="582"/>
                </a:cubicBezTo>
                <a:close/>
                <a:moveTo>
                  <a:pt x="41429" y="561"/>
                </a:moveTo>
                <a:cubicBezTo>
                  <a:pt x="41433" y="600"/>
                  <a:pt x="41393" y="608"/>
                  <a:pt x="41399" y="649"/>
                </a:cubicBezTo>
                <a:cubicBezTo>
                  <a:pt x="41315" y="646"/>
                  <a:pt x="41342" y="555"/>
                  <a:pt x="41429" y="561"/>
                </a:cubicBezTo>
                <a:close/>
                <a:moveTo>
                  <a:pt x="33925" y="605"/>
                </a:moveTo>
                <a:cubicBezTo>
                  <a:pt x="33944" y="653"/>
                  <a:pt x="33842" y="675"/>
                  <a:pt x="33954" y="671"/>
                </a:cubicBezTo>
                <a:cubicBezTo>
                  <a:pt x="33958" y="710"/>
                  <a:pt x="33919" y="717"/>
                  <a:pt x="33925" y="759"/>
                </a:cubicBezTo>
                <a:cubicBezTo>
                  <a:pt x="33883" y="754"/>
                  <a:pt x="33915" y="693"/>
                  <a:pt x="33867" y="693"/>
                </a:cubicBezTo>
                <a:cubicBezTo>
                  <a:pt x="33788" y="678"/>
                  <a:pt x="33810" y="738"/>
                  <a:pt x="33779" y="759"/>
                </a:cubicBezTo>
                <a:cubicBezTo>
                  <a:pt x="33715" y="762"/>
                  <a:pt x="33766" y="681"/>
                  <a:pt x="33749" y="649"/>
                </a:cubicBezTo>
                <a:cubicBezTo>
                  <a:pt x="33691" y="649"/>
                  <a:pt x="33632" y="649"/>
                  <a:pt x="33574" y="649"/>
                </a:cubicBezTo>
                <a:cubicBezTo>
                  <a:pt x="33603" y="524"/>
                  <a:pt x="33784" y="587"/>
                  <a:pt x="33925" y="605"/>
                </a:cubicBezTo>
                <a:close/>
                <a:moveTo>
                  <a:pt x="30847" y="582"/>
                </a:moveTo>
                <a:cubicBezTo>
                  <a:pt x="30858" y="627"/>
                  <a:pt x="30842" y="651"/>
                  <a:pt x="30789" y="649"/>
                </a:cubicBezTo>
                <a:cubicBezTo>
                  <a:pt x="30795" y="666"/>
                  <a:pt x="30819" y="671"/>
                  <a:pt x="30819" y="693"/>
                </a:cubicBezTo>
                <a:cubicBezTo>
                  <a:pt x="30809" y="752"/>
                  <a:pt x="30983" y="672"/>
                  <a:pt x="30936" y="759"/>
                </a:cubicBezTo>
                <a:cubicBezTo>
                  <a:pt x="30863" y="756"/>
                  <a:pt x="30845" y="717"/>
                  <a:pt x="30789" y="759"/>
                </a:cubicBezTo>
                <a:cubicBezTo>
                  <a:pt x="30798" y="789"/>
                  <a:pt x="30863" y="777"/>
                  <a:pt x="30906" y="781"/>
                </a:cubicBezTo>
                <a:cubicBezTo>
                  <a:pt x="30951" y="792"/>
                  <a:pt x="30909" y="804"/>
                  <a:pt x="30877" y="803"/>
                </a:cubicBezTo>
                <a:cubicBezTo>
                  <a:pt x="30842" y="797"/>
                  <a:pt x="30776" y="867"/>
                  <a:pt x="30847" y="869"/>
                </a:cubicBezTo>
                <a:cubicBezTo>
                  <a:pt x="30798" y="946"/>
                  <a:pt x="30788" y="814"/>
                  <a:pt x="30730" y="825"/>
                </a:cubicBezTo>
                <a:cubicBezTo>
                  <a:pt x="30697" y="830"/>
                  <a:pt x="30714" y="848"/>
                  <a:pt x="30730" y="848"/>
                </a:cubicBezTo>
                <a:cubicBezTo>
                  <a:pt x="30721" y="877"/>
                  <a:pt x="30657" y="866"/>
                  <a:pt x="30614" y="869"/>
                </a:cubicBezTo>
                <a:cubicBezTo>
                  <a:pt x="30579" y="888"/>
                  <a:pt x="30535" y="899"/>
                  <a:pt x="30466" y="891"/>
                </a:cubicBezTo>
                <a:cubicBezTo>
                  <a:pt x="30449" y="812"/>
                  <a:pt x="30554" y="824"/>
                  <a:pt x="30643" y="825"/>
                </a:cubicBezTo>
                <a:cubicBezTo>
                  <a:pt x="30575" y="788"/>
                  <a:pt x="30571" y="702"/>
                  <a:pt x="30496" y="671"/>
                </a:cubicBezTo>
                <a:cubicBezTo>
                  <a:pt x="30519" y="651"/>
                  <a:pt x="30528" y="621"/>
                  <a:pt x="30525" y="582"/>
                </a:cubicBezTo>
                <a:cubicBezTo>
                  <a:pt x="30602" y="562"/>
                  <a:pt x="30777" y="540"/>
                  <a:pt x="30847" y="582"/>
                </a:cubicBezTo>
                <a:close/>
                <a:moveTo>
                  <a:pt x="42132" y="561"/>
                </a:moveTo>
                <a:cubicBezTo>
                  <a:pt x="42133" y="539"/>
                  <a:pt x="42168" y="543"/>
                  <a:pt x="42190" y="539"/>
                </a:cubicBezTo>
                <a:cubicBezTo>
                  <a:pt x="42220" y="539"/>
                  <a:pt x="42249" y="539"/>
                  <a:pt x="42279" y="539"/>
                </a:cubicBezTo>
                <a:cubicBezTo>
                  <a:pt x="42283" y="587"/>
                  <a:pt x="42175" y="550"/>
                  <a:pt x="42132" y="561"/>
                </a:cubicBezTo>
                <a:close/>
                <a:moveTo>
                  <a:pt x="40491" y="539"/>
                </a:moveTo>
                <a:cubicBezTo>
                  <a:pt x="40631" y="528"/>
                  <a:pt x="40575" y="666"/>
                  <a:pt x="40520" y="693"/>
                </a:cubicBezTo>
                <a:cubicBezTo>
                  <a:pt x="40432" y="663"/>
                  <a:pt x="40296" y="671"/>
                  <a:pt x="40168" y="671"/>
                </a:cubicBezTo>
                <a:cubicBezTo>
                  <a:pt x="40118" y="587"/>
                  <a:pt x="40419" y="656"/>
                  <a:pt x="40285" y="582"/>
                </a:cubicBezTo>
                <a:cubicBezTo>
                  <a:pt x="40293" y="532"/>
                  <a:pt x="40415" y="570"/>
                  <a:pt x="40432" y="582"/>
                </a:cubicBezTo>
                <a:cubicBezTo>
                  <a:pt x="40443" y="620"/>
                  <a:pt x="40409" y="624"/>
                  <a:pt x="40373" y="627"/>
                </a:cubicBezTo>
                <a:cubicBezTo>
                  <a:pt x="40383" y="657"/>
                  <a:pt x="40447" y="645"/>
                  <a:pt x="40491" y="649"/>
                </a:cubicBezTo>
                <a:cubicBezTo>
                  <a:pt x="40470" y="581"/>
                  <a:pt x="40470" y="607"/>
                  <a:pt x="40491" y="539"/>
                </a:cubicBezTo>
                <a:close/>
                <a:moveTo>
                  <a:pt x="40109" y="649"/>
                </a:moveTo>
                <a:cubicBezTo>
                  <a:pt x="40043" y="674"/>
                  <a:pt x="40019" y="617"/>
                  <a:pt x="39963" y="605"/>
                </a:cubicBezTo>
                <a:cubicBezTo>
                  <a:pt x="39903" y="592"/>
                  <a:pt x="39824" y="611"/>
                  <a:pt x="39758" y="582"/>
                </a:cubicBezTo>
                <a:cubicBezTo>
                  <a:pt x="39765" y="551"/>
                  <a:pt x="39845" y="575"/>
                  <a:pt x="39846" y="539"/>
                </a:cubicBezTo>
                <a:cubicBezTo>
                  <a:pt x="39916" y="505"/>
                  <a:pt x="39931" y="573"/>
                  <a:pt x="39963" y="582"/>
                </a:cubicBezTo>
                <a:cubicBezTo>
                  <a:pt x="40010" y="597"/>
                  <a:pt x="40155" y="550"/>
                  <a:pt x="40109" y="649"/>
                </a:cubicBezTo>
                <a:close/>
                <a:moveTo>
                  <a:pt x="45180" y="517"/>
                </a:moveTo>
                <a:cubicBezTo>
                  <a:pt x="45242" y="508"/>
                  <a:pt x="45258" y="532"/>
                  <a:pt x="45297" y="539"/>
                </a:cubicBezTo>
                <a:cubicBezTo>
                  <a:pt x="45279" y="558"/>
                  <a:pt x="45262" y="578"/>
                  <a:pt x="45297" y="582"/>
                </a:cubicBezTo>
                <a:cubicBezTo>
                  <a:pt x="45267" y="638"/>
                  <a:pt x="45168" y="565"/>
                  <a:pt x="45180" y="517"/>
                </a:cubicBezTo>
                <a:close/>
                <a:moveTo>
                  <a:pt x="43334" y="517"/>
                </a:moveTo>
                <a:cubicBezTo>
                  <a:pt x="43416" y="499"/>
                  <a:pt x="43410" y="548"/>
                  <a:pt x="43480" y="539"/>
                </a:cubicBezTo>
                <a:cubicBezTo>
                  <a:pt x="43485" y="575"/>
                  <a:pt x="43289" y="584"/>
                  <a:pt x="43334" y="517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17">
            <a:extLst>
              <a:ext uri="{FF2B5EF4-FFF2-40B4-BE49-F238E27FC236}">
                <a16:creationId xmlns:a16="http://schemas.microsoft.com/office/drawing/2014/main" id="{13E04DEC-C63E-D15D-9013-8450C06E219C}"/>
              </a:ext>
            </a:extLst>
          </p:cNvPr>
          <p:cNvSpPr>
            <a:spLocks noEditPoints="1"/>
          </p:cNvSpPr>
          <p:nvPr/>
        </p:nvSpPr>
        <p:spPr bwMode="auto">
          <a:xfrm>
            <a:off x="8751515" y="5412427"/>
            <a:ext cx="1903413" cy="563562"/>
          </a:xfrm>
          <a:custGeom>
            <a:avLst/>
            <a:gdLst/>
            <a:ahLst/>
            <a:cxnLst>
              <a:cxn ang="0">
                <a:pos x="35593" y="9025"/>
              </a:cxn>
              <a:cxn ang="0">
                <a:pos x="50540" y="9003"/>
              </a:cxn>
              <a:cxn ang="0">
                <a:pos x="54614" y="8255"/>
              </a:cxn>
              <a:cxn ang="0">
                <a:pos x="34010" y="3632"/>
              </a:cxn>
              <a:cxn ang="0">
                <a:pos x="50189" y="3060"/>
              </a:cxn>
              <a:cxn ang="0">
                <a:pos x="33951" y="8761"/>
              </a:cxn>
              <a:cxn ang="0">
                <a:pos x="45030" y="8452"/>
              </a:cxn>
              <a:cxn ang="0">
                <a:pos x="50600" y="8321"/>
              </a:cxn>
              <a:cxn ang="0">
                <a:pos x="50804" y="8189"/>
              </a:cxn>
              <a:cxn ang="0">
                <a:pos x="18358" y="7902"/>
              </a:cxn>
              <a:cxn ang="0">
                <a:pos x="21641" y="7462"/>
              </a:cxn>
              <a:cxn ang="0">
                <a:pos x="21729" y="7044"/>
              </a:cxn>
              <a:cxn ang="0">
                <a:pos x="27122" y="6362"/>
              </a:cxn>
              <a:cxn ang="0">
                <a:pos x="24485" y="6164"/>
              </a:cxn>
              <a:cxn ang="0">
                <a:pos x="26858" y="5745"/>
              </a:cxn>
              <a:cxn ang="0">
                <a:pos x="29144" y="5107"/>
              </a:cxn>
              <a:cxn ang="0">
                <a:pos x="44620" y="4688"/>
              </a:cxn>
              <a:cxn ang="0">
                <a:pos x="27825" y="4095"/>
              </a:cxn>
              <a:cxn ang="0">
                <a:pos x="22726" y="4887"/>
              </a:cxn>
              <a:cxn ang="0">
                <a:pos x="36677" y="4381"/>
              </a:cxn>
              <a:cxn ang="0">
                <a:pos x="14226" y="4204"/>
              </a:cxn>
              <a:cxn ang="0">
                <a:pos x="12614" y="4513"/>
              </a:cxn>
              <a:cxn ang="0">
                <a:pos x="51097" y="8255"/>
              </a:cxn>
              <a:cxn ang="0">
                <a:pos x="14548" y="3654"/>
              </a:cxn>
              <a:cxn ang="0">
                <a:pos x="30463" y="3875"/>
              </a:cxn>
              <a:cxn ang="0">
                <a:pos x="45763" y="3764"/>
              </a:cxn>
              <a:cxn ang="0">
                <a:pos x="46906" y="4579"/>
              </a:cxn>
              <a:cxn ang="0">
                <a:pos x="52973" y="7044"/>
              </a:cxn>
              <a:cxn ang="0">
                <a:pos x="52006" y="8518"/>
              </a:cxn>
              <a:cxn ang="0">
                <a:pos x="39725" y="8871"/>
              </a:cxn>
              <a:cxn ang="0">
                <a:pos x="28851" y="9113"/>
              </a:cxn>
              <a:cxn ang="0">
                <a:pos x="16893" y="8343"/>
              </a:cxn>
              <a:cxn ang="0">
                <a:pos x="3000" y="7616"/>
              </a:cxn>
              <a:cxn ang="0">
                <a:pos x="51303" y="2554"/>
              </a:cxn>
              <a:cxn ang="0">
                <a:pos x="27327" y="2400"/>
              </a:cxn>
              <a:cxn ang="0">
                <a:pos x="32222" y="2135"/>
              </a:cxn>
              <a:cxn ang="0">
                <a:pos x="33336" y="2069"/>
              </a:cxn>
              <a:cxn ang="0">
                <a:pos x="11735" y="1673"/>
              </a:cxn>
              <a:cxn ang="0">
                <a:pos x="30112" y="2950"/>
              </a:cxn>
              <a:cxn ang="0">
                <a:pos x="32896" y="2752"/>
              </a:cxn>
              <a:cxn ang="0">
                <a:pos x="48665" y="2575"/>
              </a:cxn>
              <a:cxn ang="0">
                <a:pos x="41015" y="2355"/>
              </a:cxn>
              <a:cxn ang="0">
                <a:pos x="43858" y="2333"/>
              </a:cxn>
              <a:cxn ang="0">
                <a:pos x="39725" y="2333"/>
              </a:cxn>
              <a:cxn ang="0">
                <a:pos x="5374" y="1805"/>
              </a:cxn>
              <a:cxn ang="0">
                <a:pos x="8804" y="1828"/>
              </a:cxn>
              <a:cxn ang="0">
                <a:pos x="9537" y="2114"/>
              </a:cxn>
              <a:cxn ang="0">
                <a:pos x="13317" y="2355"/>
              </a:cxn>
              <a:cxn ang="0">
                <a:pos x="22257" y="2664"/>
              </a:cxn>
              <a:cxn ang="0">
                <a:pos x="32692" y="2157"/>
              </a:cxn>
              <a:cxn ang="0">
                <a:pos x="44767" y="2091"/>
              </a:cxn>
              <a:cxn ang="0">
                <a:pos x="44415" y="2730"/>
              </a:cxn>
              <a:cxn ang="0">
                <a:pos x="29262" y="3016"/>
              </a:cxn>
              <a:cxn ang="0">
                <a:pos x="12321" y="2840"/>
              </a:cxn>
              <a:cxn ang="0">
                <a:pos x="38611" y="9377"/>
              </a:cxn>
              <a:cxn ang="0">
                <a:pos x="43741" y="9179"/>
              </a:cxn>
              <a:cxn ang="0">
                <a:pos x="40312" y="8937"/>
              </a:cxn>
              <a:cxn ang="0">
                <a:pos x="54350" y="8585"/>
              </a:cxn>
              <a:cxn ang="0">
                <a:pos x="20528" y="4777"/>
              </a:cxn>
              <a:cxn ang="0">
                <a:pos x="25686" y="3654"/>
              </a:cxn>
              <a:cxn ang="0">
                <a:pos x="8540" y="3214"/>
              </a:cxn>
              <a:cxn ang="0">
                <a:pos x="17860" y="2554"/>
              </a:cxn>
              <a:cxn ang="0">
                <a:pos x="12321" y="2180"/>
              </a:cxn>
            </a:cxnLst>
            <a:rect l="0" t="0" r="r" b="b"/>
            <a:pathLst>
              <a:path w="54937" h="9759">
                <a:moveTo>
                  <a:pt x="49924" y="0"/>
                </a:moveTo>
                <a:cubicBezTo>
                  <a:pt x="49985" y="6"/>
                  <a:pt x="49932" y="98"/>
                  <a:pt x="50013" y="88"/>
                </a:cubicBezTo>
                <a:cubicBezTo>
                  <a:pt x="49957" y="164"/>
                  <a:pt x="49893" y="64"/>
                  <a:pt x="49924" y="0"/>
                </a:cubicBezTo>
                <a:close/>
                <a:moveTo>
                  <a:pt x="19706" y="4688"/>
                </a:moveTo>
                <a:cubicBezTo>
                  <a:pt x="19730" y="4700"/>
                  <a:pt x="19754" y="4712"/>
                  <a:pt x="19794" y="4711"/>
                </a:cubicBezTo>
                <a:cubicBezTo>
                  <a:pt x="19771" y="4802"/>
                  <a:pt x="19901" y="4777"/>
                  <a:pt x="19883" y="4865"/>
                </a:cubicBezTo>
                <a:cubicBezTo>
                  <a:pt x="19775" y="4850"/>
                  <a:pt x="19770" y="4913"/>
                  <a:pt x="19678" y="4909"/>
                </a:cubicBezTo>
                <a:cubicBezTo>
                  <a:pt x="19583" y="4859"/>
                  <a:pt x="19648" y="4745"/>
                  <a:pt x="19706" y="4688"/>
                </a:cubicBezTo>
                <a:close/>
                <a:moveTo>
                  <a:pt x="19619" y="2333"/>
                </a:moveTo>
                <a:cubicBezTo>
                  <a:pt x="19781" y="2307"/>
                  <a:pt x="19789" y="2396"/>
                  <a:pt x="19912" y="2400"/>
                </a:cubicBezTo>
                <a:cubicBezTo>
                  <a:pt x="19933" y="2459"/>
                  <a:pt x="19774" y="2383"/>
                  <a:pt x="19794" y="2443"/>
                </a:cubicBezTo>
                <a:cubicBezTo>
                  <a:pt x="19750" y="2396"/>
                  <a:pt x="19592" y="2434"/>
                  <a:pt x="19619" y="2333"/>
                </a:cubicBezTo>
                <a:close/>
                <a:moveTo>
                  <a:pt x="36765" y="2091"/>
                </a:moveTo>
                <a:cubicBezTo>
                  <a:pt x="36661" y="2082"/>
                  <a:pt x="36707" y="1995"/>
                  <a:pt x="36589" y="2048"/>
                </a:cubicBezTo>
                <a:cubicBezTo>
                  <a:pt x="36604" y="2030"/>
                  <a:pt x="36619" y="2012"/>
                  <a:pt x="36618" y="1982"/>
                </a:cubicBezTo>
                <a:cubicBezTo>
                  <a:pt x="36730" y="2028"/>
                  <a:pt x="36678" y="1937"/>
                  <a:pt x="36824" y="1959"/>
                </a:cubicBezTo>
                <a:cubicBezTo>
                  <a:pt x="36831" y="2024"/>
                  <a:pt x="36758" y="2027"/>
                  <a:pt x="36765" y="2091"/>
                </a:cubicBezTo>
                <a:close/>
                <a:moveTo>
                  <a:pt x="29438" y="9377"/>
                </a:moveTo>
                <a:cubicBezTo>
                  <a:pt x="29424" y="9459"/>
                  <a:pt x="29284" y="9419"/>
                  <a:pt x="29233" y="9421"/>
                </a:cubicBezTo>
                <a:cubicBezTo>
                  <a:pt x="29213" y="9422"/>
                  <a:pt x="29127" y="9412"/>
                  <a:pt x="29115" y="9421"/>
                </a:cubicBezTo>
                <a:cubicBezTo>
                  <a:pt x="29085" y="9445"/>
                  <a:pt x="29091" y="9419"/>
                  <a:pt x="29028" y="9421"/>
                </a:cubicBezTo>
                <a:cubicBezTo>
                  <a:pt x="28968" y="9424"/>
                  <a:pt x="28949" y="9443"/>
                  <a:pt x="28910" y="9443"/>
                </a:cubicBezTo>
                <a:cubicBezTo>
                  <a:pt x="28846" y="9446"/>
                  <a:pt x="28835" y="9423"/>
                  <a:pt x="28793" y="9421"/>
                </a:cubicBezTo>
                <a:cubicBezTo>
                  <a:pt x="28711" y="9419"/>
                  <a:pt x="28620" y="9467"/>
                  <a:pt x="28529" y="9443"/>
                </a:cubicBezTo>
                <a:cubicBezTo>
                  <a:pt x="28516" y="9424"/>
                  <a:pt x="28504" y="9404"/>
                  <a:pt x="28470" y="9400"/>
                </a:cubicBezTo>
                <a:cubicBezTo>
                  <a:pt x="28415" y="9384"/>
                  <a:pt x="28502" y="9365"/>
                  <a:pt x="28499" y="9400"/>
                </a:cubicBezTo>
                <a:cubicBezTo>
                  <a:pt x="28675" y="9356"/>
                  <a:pt x="28798" y="9416"/>
                  <a:pt x="29028" y="9400"/>
                </a:cubicBezTo>
                <a:cubicBezTo>
                  <a:pt x="29084" y="9395"/>
                  <a:pt x="29108" y="9379"/>
                  <a:pt x="29144" y="9377"/>
                </a:cubicBezTo>
                <a:cubicBezTo>
                  <a:pt x="29196" y="9377"/>
                  <a:pt x="29208" y="9397"/>
                  <a:pt x="29262" y="9400"/>
                </a:cubicBezTo>
                <a:cubicBezTo>
                  <a:pt x="29333" y="9403"/>
                  <a:pt x="29367" y="9371"/>
                  <a:pt x="29438" y="9377"/>
                </a:cubicBezTo>
                <a:close/>
                <a:moveTo>
                  <a:pt x="36179" y="9377"/>
                </a:moveTo>
                <a:cubicBezTo>
                  <a:pt x="36135" y="9425"/>
                  <a:pt x="36107" y="9362"/>
                  <a:pt x="36032" y="9400"/>
                </a:cubicBezTo>
                <a:cubicBezTo>
                  <a:pt x="36059" y="9361"/>
                  <a:pt x="36135" y="9343"/>
                  <a:pt x="36179" y="9377"/>
                </a:cubicBezTo>
                <a:close/>
                <a:moveTo>
                  <a:pt x="28411" y="9400"/>
                </a:moveTo>
                <a:cubicBezTo>
                  <a:pt x="28406" y="9459"/>
                  <a:pt x="28346" y="9428"/>
                  <a:pt x="28265" y="9443"/>
                </a:cubicBezTo>
                <a:cubicBezTo>
                  <a:pt x="28247" y="9447"/>
                  <a:pt x="28238" y="9466"/>
                  <a:pt x="28235" y="9466"/>
                </a:cubicBezTo>
                <a:cubicBezTo>
                  <a:pt x="28201" y="9470"/>
                  <a:pt x="28219" y="9446"/>
                  <a:pt x="28207" y="9443"/>
                </a:cubicBezTo>
                <a:cubicBezTo>
                  <a:pt x="28188" y="9440"/>
                  <a:pt x="28144" y="9472"/>
                  <a:pt x="28060" y="9466"/>
                </a:cubicBezTo>
                <a:cubicBezTo>
                  <a:pt x="27963" y="9458"/>
                  <a:pt x="27865" y="9440"/>
                  <a:pt x="27797" y="9400"/>
                </a:cubicBezTo>
                <a:cubicBezTo>
                  <a:pt x="27693" y="9434"/>
                  <a:pt x="27666" y="9388"/>
                  <a:pt x="27562" y="9421"/>
                </a:cubicBezTo>
                <a:cubicBezTo>
                  <a:pt x="27561" y="9400"/>
                  <a:pt x="27526" y="9404"/>
                  <a:pt x="27504" y="9400"/>
                </a:cubicBezTo>
                <a:cubicBezTo>
                  <a:pt x="27510" y="9372"/>
                  <a:pt x="27562" y="9377"/>
                  <a:pt x="27562" y="9400"/>
                </a:cubicBezTo>
                <a:cubicBezTo>
                  <a:pt x="27595" y="9364"/>
                  <a:pt x="27657" y="9392"/>
                  <a:pt x="27738" y="9377"/>
                </a:cubicBezTo>
                <a:cubicBezTo>
                  <a:pt x="27800" y="9365"/>
                  <a:pt x="27788" y="9373"/>
                  <a:pt x="27913" y="9377"/>
                </a:cubicBezTo>
                <a:cubicBezTo>
                  <a:pt x="27961" y="9379"/>
                  <a:pt x="28013" y="9381"/>
                  <a:pt x="28060" y="9377"/>
                </a:cubicBezTo>
                <a:cubicBezTo>
                  <a:pt x="28113" y="9373"/>
                  <a:pt x="28166" y="9353"/>
                  <a:pt x="28207" y="9355"/>
                </a:cubicBezTo>
                <a:cubicBezTo>
                  <a:pt x="28203" y="9355"/>
                  <a:pt x="28218" y="9377"/>
                  <a:pt x="28235" y="9377"/>
                </a:cubicBezTo>
                <a:cubicBezTo>
                  <a:pt x="28284" y="9379"/>
                  <a:pt x="28286" y="9395"/>
                  <a:pt x="28324" y="9400"/>
                </a:cubicBezTo>
                <a:cubicBezTo>
                  <a:pt x="28324" y="9400"/>
                  <a:pt x="28358" y="9370"/>
                  <a:pt x="28383" y="9377"/>
                </a:cubicBezTo>
                <a:cubicBezTo>
                  <a:pt x="28386" y="9379"/>
                  <a:pt x="28387" y="9412"/>
                  <a:pt x="28411" y="9400"/>
                </a:cubicBezTo>
                <a:close/>
                <a:moveTo>
                  <a:pt x="42217" y="9334"/>
                </a:moveTo>
                <a:cubicBezTo>
                  <a:pt x="42245" y="9260"/>
                  <a:pt x="42274" y="9358"/>
                  <a:pt x="42305" y="9355"/>
                </a:cubicBezTo>
                <a:cubicBezTo>
                  <a:pt x="42288" y="9419"/>
                  <a:pt x="42259" y="9322"/>
                  <a:pt x="42217" y="9334"/>
                </a:cubicBezTo>
                <a:close/>
                <a:moveTo>
                  <a:pt x="28763" y="9334"/>
                </a:moveTo>
                <a:cubicBezTo>
                  <a:pt x="28626" y="9349"/>
                  <a:pt x="28626" y="9296"/>
                  <a:pt x="28763" y="9311"/>
                </a:cubicBezTo>
                <a:cubicBezTo>
                  <a:pt x="28769" y="9329"/>
                  <a:pt x="28793" y="9334"/>
                  <a:pt x="28793" y="9355"/>
                </a:cubicBezTo>
                <a:cubicBezTo>
                  <a:pt x="28768" y="9359"/>
                  <a:pt x="28766" y="9347"/>
                  <a:pt x="28763" y="9334"/>
                </a:cubicBezTo>
                <a:close/>
                <a:moveTo>
                  <a:pt x="28207" y="9311"/>
                </a:moveTo>
                <a:cubicBezTo>
                  <a:pt x="28194" y="9310"/>
                  <a:pt x="28158" y="9317"/>
                  <a:pt x="28148" y="9311"/>
                </a:cubicBezTo>
                <a:cubicBezTo>
                  <a:pt x="28112" y="9290"/>
                  <a:pt x="28161" y="9275"/>
                  <a:pt x="28207" y="9289"/>
                </a:cubicBezTo>
                <a:cubicBezTo>
                  <a:pt x="28208" y="9290"/>
                  <a:pt x="28243" y="9328"/>
                  <a:pt x="28235" y="9334"/>
                </a:cubicBezTo>
                <a:cubicBezTo>
                  <a:pt x="28215" y="9350"/>
                  <a:pt x="28207" y="9311"/>
                  <a:pt x="28207" y="9311"/>
                </a:cubicBezTo>
                <a:close/>
                <a:moveTo>
                  <a:pt x="36736" y="9268"/>
                </a:moveTo>
                <a:cubicBezTo>
                  <a:pt x="36815" y="9252"/>
                  <a:pt x="36792" y="9313"/>
                  <a:pt x="36824" y="9334"/>
                </a:cubicBezTo>
                <a:cubicBezTo>
                  <a:pt x="36918" y="9328"/>
                  <a:pt x="37047" y="9343"/>
                  <a:pt x="37029" y="9334"/>
                </a:cubicBezTo>
                <a:cubicBezTo>
                  <a:pt x="37032" y="9335"/>
                  <a:pt x="37027" y="9377"/>
                  <a:pt x="37029" y="9377"/>
                </a:cubicBezTo>
                <a:cubicBezTo>
                  <a:pt x="37081" y="9377"/>
                  <a:pt x="37090" y="9307"/>
                  <a:pt x="37175" y="9334"/>
                </a:cubicBezTo>
                <a:cubicBezTo>
                  <a:pt x="37184" y="9373"/>
                  <a:pt x="37148" y="9379"/>
                  <a:pt x="37146" y="9355"/>
                </a:cubicBezTo>
                <a:cubicBezTo>
                  <a:pt x="37059" y="9340"/>
                  <a:pt x="37071" y="9427"/>
                  <a:pt x="36999" y="9400"/>
                </a:cubicBezTo>
                <a:cubicBezTo>
                  <a:pt x="36990" y="9395"/>
                  <a:pt x="37005" y="9343"/>
                  <a:pt x="36970" y="9355"/>
                </a:cubicBezTo>
                <a:cubicBezTo>
                  <a:pt x="36941" y="9356"/>
                  <a:pt x="36948" y="9382"/>
                  <a:pt x="36941" y="9400"/>
                </a:cubicBezTo>
                <a:cubicBezTo>
                  <a:pt x="36888" y="9421"/>
                  <a:pt x="36869" y="9357"/>
                  <a:pt x="36853" y="9355"/>
                </a:cubicBezTo>
                <a:cubicBezTo>
                  <a:pt x="36839" y="9354"/>
                  <a:pt x="36796" y="9375"/>
                  <a:pt x="36765" y="9377"/>
                </a:cubicBezTo>
                <a:cubicBezTo>
                  <a:pt x="36736" y="9380"/>
                  <a:pt x="36706" y="9374"/>
                  <a:pt x="36677" y="9377"/>
                </a:cubicBezTo>
                <a:cubicBezTo>
                  <a:pt x="36612" y="9385"/>
                  <a:pt x="36490" y="9415"/>
                  <a:pt x="36355" y="9400"/>
                </a:cubicBezTo>
                <a:cubicBezTo>
                  <a:pt x="36490" y="9284"/>
                  <a:pt x="36596" y="9374"/>
                  <a:pt x="36794" y="9334"/>
                </a:cubicBezTo>
                <a:cubicBezTo>
                  <a:pt x="36775" y="9311"/>
                  <a:pt x="36727" y="9310"/>
                  <a:pt x="36736" y="9268"/>
                </a:cubicBezTo>
                <a:close/>
                <a:moveTo>
                  <a:pt x="26126" y="9245"/>
                </a:moveTo>
                <a:cubicBezTo>
                  <a:pt x="26194" y="9277"/>
                  <a:pt x="26006" y="9301"/>
                  <a:pt x="25920" y="9289"/>
                </a:cubicBezTo>
                <a:cubicBezTo>
                  <a:pt x="25882" y="9226"/>
                  <a:pt x="26059" y="9182"/>
                  <a:pt x="26038" y="9268"/>
                </a:cubicBezTo>
                <a:cubicBezTo>
                  <a:pt x="26085" y="9274"/>
                  <a:pt x="26088" y="9247"/>
                  <a:pt x="26126" y="9245"/>
                </a:cubicBezTo>
                <a:close/>
                <a:moveTo>
                  <a:pt x="44180" y="9223"/>
                </a:moveTo>
                <a:cubicBezTo>
                  <a:pt x="44135" y="9302"/>
                  <a:pt x="43916" y="9185"/>
                  <a:pt x="43916" y="9334"/>
                </a:cubicBezTo>
                <a:cubicBezTo>
                  <a:pt x="43798" y="9236"/>
                  <a:pt x="44126" y="9194"/>
                  <a:pt x="44180" y="9223"/>
                </a:cubicBezTo>
                <a:close/>
                <a:moveTo>
                  <a:pt x="33951" y="9201"/>
                </a:moveTo>
                <a:cubicBezTo>
                  <a:pt x="33981" y="9215"/>
                  <a:pt x="33982" y="9252"/>
                  <a:pt x="34039" y="9245"/>
                </a:cubicBezTo>
                <a:cubicBezTo>
                  <a:pt x="34003" y="9307"/>
                  <a:pt x="33920" y="9318"/>
                  <a:pt x="33834" y="9289"/>
                </a:cubicBezTo>
                <a:cubicBezTo>
                  <a:pt x="33829" y="9242"/>
                  <a:pt x="33938" y="9280"/>
                  <a:pt x="33980" y="9268"/>
                </a:cubicBezTo>
                <a:cubicBezTo>
                  <a:pt x="33965" y="9250"/>
                  <a:pt x="33950" y="9232"/>
                  <a:pt x="33951" y="9201"/>
                </a:cubicBezTo>
                <a:close/>
                <a:moveTo>
                  <a:pt x="32603" y="9377"/>
                </a:moveTo>
                <a:cubicBezTo>
                  <a:pt x="32702" y="9436"/>
                  <a:pt x="32393" y="9422"/>
                  <a:pt x="32310" y="9400"/>
                </a:cubicBezTo>
                <a:cubicBezTo>
                  <a:pt x="32278" y="9391"/>
                  <a:pt x="32292" y="9382"/>
                  <a:pt x="32310" y="9377"/>
                </a:cubicBezTo>
                <a:cubicBezTo>
                  <a:pt x="32317" y="9376"/>
                  <a:pt x="32397" y="9380"/>
                  <a:pt x="32398" y="9377"/>
                </a:cubicBezTo>
                <a:cubicBezTo>
                  <a:pt x="32416" y="9316"/>
                  <a:pt x="32227" y="9406"/>
                  <a:pt x="32281" y="9311"/>
                </a:cubicBezTo>
                <a:cubicBezTo>
                  <a:pt x="32222" y="9311"/>
                  <a:pt x="32164" y="9311"/>
                  <a:pt x="32105" y="9311"/>
                </a:cubicBezTo>
                <a:cubicBezTo>
                  <a:pt x="32130" y="9236"/>
                  <a:pt x="32222" y="9317"/>
                  <a:pt x="32310" y="9268"/>
                </a:cubicBezTo>
                <a:cubicBezTo>
                  <a:pt x="32238" y="9200"/>
                  <a:pt x="32120" y="9284"/>
                  <a:pt x="32016" y="9268"/>
                </a:cubicBezTo>
                <a:cubicBezTo>
                  <a:pt x="32016" y="9245"/>
                  <a:pt x="32054" y="9252"/>
                  <a:pt x="32075" y="9245"/>
                </a:cubicBezTo>
                <a:cubicBezTo>
                  <a:pt x="32109" y="9235"/>
                  <a:pt x="32143" y="9235"/>
                  <a:pt x="32192" y="9223"/>
                </a:cubicBezTo>
                <a:cubicBezTo>
                  <a:pt x="32207" y="9220"/>
                  <a:pt x="32226" y="9201"/>
                  <a:pt x="32222" y="9201"/>
                </a:cubicBezTo>
                <a:cubicBezTo>
                  <a:pt x="32269" y="9197"/>
                  <a:pt x="32272" y="9221"/>
                  <a:pt x="32310" y="9223"/>
                </a:cubicBezTo>
                <a:cubicBezTo>
                  <a:pt x="32385" y="9227"/>
                  <a:pt x="32373" y="9182"/>
                  <a:pt x="32427" y="9223"/>
                </a:cubicBezTo>
                <a:cubicBezTo>
                  <a:pt x="32447" y="9238"/>
                  <a:pt x="32620" y="9212"/>
                  <a:pt x="32692" y="9223"/>
                </a:cubicBezTo>
                <a:cubicBezTo>
                  <a:pt x="32702" y="9276"/>
                  <a:pt x="32558" y="9211"/>
                  <a:pt x="32603" y="9289"/>
                </a:cubicBezTo>
                <a:cubicBezTo>
                  <a:pt x="32554" y="9260"/>
                  <a:pt x="32505" y="9231"/>
                  <a:pt x="32398" y="9245"/>
                </a:cubicBezTo>
                <a:cubicBezTo>
                  <a:pt x="32392" y="9283"/>
                  <a:pt x="32448" y="9302"/>
                  <a:pt x="32398" y="9311"/>
                </a:cubicBezTo>
                <a:cubicBezTo>
                  <a:pt x="32417" y="9334"/>
                  <a:pt x="32466" y="9334"/>
                  <a:pt x="32457" y="9377"/>
                </a:cubicBezTo>
                <a:cubicBezTo>
                  <a:pt x="32529" y="9349"/>
                  <a:pt x="32598" y="9427"/>
                  <a:pt x="32603" y="9377"/>
                </a:cubicBezTo>
                <a:close/>
                <a:moveTo>
                  <a:pt x="40781" y="9201"/>
                </a:moveTo>
                <a:cubicBezTo>
                  <a:pt x="40675" y="9217"/>
                  <a:pt x="40675" y="9163"/>
                  <a:pt x="40781" y="9179"/>
                </a:cubicBezTo>
                <a:cubicBezTo>
                  <a:pt x="40787" y="9203"/>
                  <a:pt x="40839" y="9194"/>
                  <a:pt x="40839" y="9223"/>
                </a:cubicBezTo>
                <a:cubicBezTo>
                  <a:pt x="40805" y="9227"/>
                  <a:pt x="40787" y="9218"/>
                  <a:pt x="40781" y="9201"/>
                </a:cubicBezTo>
                <a:close/>
                <a:moveTo>
                  <a:pt x="28383" y="9268"/>
                </a:moveTo>
                <a:cubicBezTo>
                  <a:pt x="28368" y="9197"/>
                  <a:pt x="28527" y="9259"/>
                  <a:pt x="28499" y="9179"/>
                </a:cubicBezTo>
                <a:cubicBezTo>
                  <a:pt x="28551" y="9199"/>
                  <a:pt x="28548" y="9260"/>
                  <a:pt x="28617" y="9268"/>
                </a:cubicBezTo>
                <a:cubicBezTo>
                  <a:pt x="28610" y="9299"/>
                  <a:pt x="28471" y="9247"/>
                  <a:pt x="28383" y="9268"/>
                </a:cubicBezTo>
                <a:close/>
                <a:moveTo>
                  <a:pt x="34362" y="9355"/>
                </a:moveTo>
                <a:cubicBezTo>
                  <a:pt x="34386" y="9308"/>
                  <a:pt x="34437" y="9280"/>
                  <a:pt x="34420" y="9201"/>
                </a:cubicBezTo>
                <a:cubicBezTo>
                  <a:pt x="34530" y="9176"/>
                  <a:pt x="34553" y="9223"/>
                  <a:pt x="34596" y="9157"/>
                </a:cubicBezTo>
                <a:cubicBezTo>
                  <a:pt x="34699" y="9208"/>
                  <a:pt x="34526" y="9235"/>
                  <a:pt x="34567" y="9311"/>
                </a:cubicBezTo>
                <a:cubicBezTo>
                  <a:pt x="34504" y="9322"/>
                  <a:pt x="34511" y="9280"/>
                  <a:pt x="34508" y="9245"/>
                </a:cubicBezTo>
                <a:cubicBezTo>
                  <a:pt x="34439" y="9262"/>
                  <a:pt x="34390" y="9352"/>
                  <a:pt x="34450" y="9400"/>
                </a:cubicBezTo>
                <a:cubicBezTo>
                  <a:pt x="34514" y="9452"/>
                  <a:pt x="34394" y="9365"/>
                  <a:pt x="34362" y="9355"/>
                </a:cubicBezTo>
                <a:close/>
                <a:moveTo>
                  <a:pt x="22139" y="9179"/>
                </a:moveTo>
                <a:cubicBezTo>
                  <a:pt x="22106" y="9175"/>
                  <a:pt x="22123" y="9157"/>
                  <a:pt x="22139" y="9157"/>
                </a:cubicBezTo>
                <a:cubicBezTo>
                  <a:pt x="22165" y="9157"/>
                  <a:pt x="22192" y="9202"/>
                  <a:pt x="22198" y="9201"/>
                </a:cubicBezTo>
                <a:cubicBezTo>
                  <a:pt x="22246" y="9201"/>
                  <a:pt x="22302" y="9160"/>
                  <a:pt x="22374" y="9157"/>
                </a:cubicBezTo>
                <a:cubicBezTo>
                  <a:pt x="22421" y="9155"/>
                  <a:pt x="22424" y="9174"/>
                  <a:pt x="22462" y="9179"/>
                </a:cubicBezTo>
                <a:cubicBezTo>
                  <a:pt x="22508" y="9185"/>
                  <a:pt x="22562" y="9170"/>
                  <a:pt x="22608" y="9179"/>
                </a:cubicBezTo>
                <a:cubicBezTo>
                  <a:pt x="22615" y="9181"/>
                  <a:pt x="22612" y="9200"/>
                  <a:pt x="22637" y="9201"/>
                </a:cubicBezTo>
                <a:cubicBezTo>
                  <a:pt x="22646" y="9202"/>
                  <a:pt x="22660" y="9199"/>
                  <a:pt x="22667" y="9201"/>
                </a:cubicBezTo>
                <a:cubicBezTo>
                  <a:pt x="22676" y="9204"/>
                  <a:pt x="22703" y="9224"/>
                  <a:pt x="22696" y="9223"/>
                </a:cubicBezTo>
                <a:cubicBezTo>
                  <a:pt x="22770" y="9232"/>
                  <a:pt x="22779" y="9182"/>
                  <a:pt x="22872" y="9223"/>
                </a:cubicBezTo>
                <a:cubicBezTo>
                  <a:pt x="22855" y="9254"/>
                  <a:pt x="22701" y="9256"/>
                  <a:pt x="22608" y="9245"/>
                </a:cubicBezTo>
                <a:cubicBezTo>
                  <a:pt x="22501" y="9233"/>
                  <a:pt x="22364" y="9221"/>
                  <a:pt x="22228" y="9245"/>
                </a:cubicBezTo>
                <a:cubicBezTo>
                  <a:pt x="22199" y="9223"/>
                  <a:pt x="22169" y="9200"/>
                  <a:pt x="22139" y="9179"/>
                </a:cubicBezTo>
                <a:close/>
                <a:moveTo>
                  <a:pt x="37351" y="9157"/>
                </a:moveTo>
                <a:cubicBezTo>
                  <a:pt x="37358" y="9101"/>
                  <a:pt x="37402" y="9188"/>
                  <a:pt x="37468" y="9157"/>
                </a:cubicBezTo>
                <a:cubicBezTo>
                  <a:pt x="37481" y="9218"/>
                  <a:pt x="37358" y="9178"/>
                  <a:pt x="37351" y="9223"/>
                </a:cubicBezTo>
                <a:cubicBezTo>
                  <a:pt x="37345" y="9260"/>
                  <a:pt x="37309" y="9220"/>
                  <a:pt x="37322" y="9201"/>
                </a:cubicBezTo>
                <a:cubicBezTo>
                  <a:pt x="37333" y="9185"/>
                  <a:pt x="37414" y="9169"/>
                  <a:pt x="37351" y="9157"/>
                </a:cubicBezTo>
                <a:close/>
                <a:moveTo>
                  <a:pt x="30844" y="9201"/>
                </a:moveTo>
                <a:cubicBezTo>
                  <a:pt x="30857" y="9184"/>
                  <a:pt x="30870" y="9160"/>
                  <a:pt x="30903" y="9157"/>
                </a:cubicBezTo>
                <a:cubicBezTo>
                  <a:pt x="30933" y="9155"/>
                  <a:pt x="30963" y="9179"/>
                  <a:pt x="30962" y="9179"/>
                </a:cubicBezTo>
                <a:cubicBezTo>
                  <a:pt x="31037" y="9169"/>
                  <a:pt x="31083" y="9143"/>
                  <a:pt x="31167" y="9135"/>
                </a:cubicBezTo>
                <a:cubicBezTo>
                  <a:pt x="31094" y="9227"/>
                  <a:pt x="30949" y="9166"/>
                  <a:pt x="30844" y="9201"/>
                </a:cubicBezTo>
                <a:close/>
                <a:moveTo>
                  <a:pt x="23282" y="9157"/>
                </a:moveTo>
                <a:cubicBezTo>
                  <a:pt x="23288" y="9132"/>
                  <a:pt x="23311" y="9145"/>
                  <a:pt x="23311" y="9157"/>
                </a:cubicBezTo>
                <a:cubicBezTo>
                  <a:pt x="23398" y="9137"/>
                  <a:pt x="23402" y="9137"/>
                  <a:pt x="23487" y="9157"/>
                </a:cubicBezTo>
                <a:cubicBezTo>
                  <a:pt x="23498" y="9172"/>
                  <a:pt x="23415" y="9190"/>
                  <a:pt x="23400" y="9179"/>
                </a:cubicBezTo>
                <a:cubicBezTo>
                  <a:pt x="23398" y="9178"/>
                  <a:pt x="23401" y="9157"/>
                  <a:pt x="23400" y="9157"/>
                </a:cubicBezTo>
                <a:cubicBezTo>
                  <a:pt x="23364" y="9157"/>
                  <a:pt x="23316" y="9197"/>
                  <a:pt x="23282" y="9157"/>
                </a:cubicBezTo>
                <a:close/>
                <a:moveTo>
                  <a:pt x="52710" y="9135"/>
                </a:moveTo>
                <a:cubicBezTo>
                  <a:pt x="52603" y="9151"/>
                  <a:pt x="52603" y="9097"/>
                  <a:pt x="52710" y="9113"/>
                </a:cubicBezTo>
                <a:cubicBezTo>
                  <a:pt x="52716" y="9137"/>
                  <a:pt x="52768" y="9128"/>
                  <a:pt x="52769" y="9157"/>
                </a:cubicBezTo>
                <a:cubicBezTo>
                  <a:pt x="52734" y="9161"/>
                  <a:pt x="52716" y="9152"/>
                  <a:pt x="52710" y="9135"/>
                </a:cubicBezTo>
                <a:close/>
                <a:moveTo>
                  <a:pt x="31899" y="9135"/>
                </a:moveTo>
                <a:cubicBezTo>
                  <a:pt x="31900" y="9083"/>
                  <a:pt x="31979" y="9143"/>
                  <a:pt x="31958" y="9179"/>
                </a:cubicBezTo>
                <a:cubicBezTo>
                  <a:pt x="31917" y="9178"/>
                  <a:pt x="31875" y="9175"/>
                  <a:pt x="31871" y="9201"/>
                </a:cubicBezTo>
                <a:cubicBezTo>
                  <a:pt x="31789" y="9191"/>
                  <a:pt x="31868" y="9131"/>
                  <a:pt x="31928" y="9157"/>
                </a:cubicBezTo>
                <a:cubicBezTo>
                  <a:pt x="31935" y="9139"/>
                  <a:pt x="31917" y="9136"/>
                  <a:pt x="31899" y="9135"/>
                </a:cubicBezTo>
                <a:close/>
                <a:moveTo>
                  <a:pt x="46437" y="9091"/>
                </a:moveTo>
                <a:cubicBezTo>
                  <a:pt x="46480" y="9026"/>
                  <a:pt x="46459" y="9142"/>
                  <a:pt x="46378" y="9113"/>
                </a:cubicBezTo>
                <a:cubicBezTo>
                  <a:pt x="46325" y="9096"/>
                  <a:pt x="46396" y="9090"/>
                  <a:pt x="46437" y="9091"/>
                </a:cubicBezTo>
                <a:close/>
                <a:moveTo>
                  <a:pt x="39022" y="9069"/>
                </a:moveTo>
                <a:cubicBezTo>
                  <a:pt x="38967" y="9076"/>
                  <a:pt x="38808" y="9018"/>
                  <a:pt x="38875" y="9069"/>
                </a:cubicBezTo>
                <a:cubicBezTo>
                  <a:pt x="38927" y="9056"/>
                  <a:pt x="38997" y="9134"/>
                  <a:pt x="39022" y="9069"/>
                </a:cubicBezTo>
                <a:close/>
                <a:moveTo>
                  <a:pt x="39197" y="9091"/>
                </a:moveTo>
                <a:cubicBezTo>
                  <a:pt x="39194" y="9037"/>
                  <a:pt x="39101" y="9086"/>
                  <a:pt x="39110" y="9113"/>
                </a:cubicBezTo>
                <a:cubicBezTo>
                  <a:pt x="39076" y="9092"/>
                  <a:pt x="39057" y="9097"/>
                  <a:pt x="39022" y="9113"/>
                </a:cubicBezTo>
                <a:cubicBezTo>
                  <a:pt x="39019" y="9114"/>
                  <a:pt x="38983" y="9137"/>
                  <a:pt x="38992" y="9135"/>
                </a:cubicBezTo>
                <a:cubicBezTo>
                  <a:pt x="38941" y="9145"/>
                  <a:pt x="38866" y="9109"/>
                  <a:pt x="38846" y="9157"/>
                </a:cubicBezTo>
                <a:cubicBezTo>
                  <a:pt x="38805" y="9149"/>
                  <a:pt x="38843" y="9118"/>
                  <a:pt x="38875" y="9113"/>
                </a:cubicBezTo>
                <a:cubicBezTo>
                  <a:pt x="38834" y="9077"/>
                  <a:pt x="38774" y="9056"/>
                  <a:pt x="38700" y="9048"/>
                </a:cubicBezTo>
                <a:cubicBezTo>
                  <a:pt x="38711" y="9046"/>
                  <a:pt x="38721" y="9005"/>
                  <a:pt x="38729" y="9003"/>
                </a:cubicBezTo>
                <a:cubicBezTo>
                  <a:pt x="38733" y="9003"/>
                  <a:pt x="38822" y="9048"/>
                  <a:pt x="38846" y="9025"/>
                </a:cubicBezTo>
                <a:cubicBezTo>
                  <a:pt x="38848" y="9023"/>
                  <a:pt x="38845" y="9003"/>
                  <a:pt x="38846" y="9003"/>
                </a:cubicBezTo>
                <a:cubicBezTo>
                  <a:pt x="38866" y="9003"/>
                  <a:pt x="38881" y="9025"/>
                  <a:pt x="38875" y="9025"/>
                </a:cubicBezTo>
                <a:cubicBezTo>
                  <a:pt x="38913" y="9021"/>
                  <a:pt x="39039" y="8973"/>
                  <a:pt x="39081" y="9048"/>
                </a:cubicBezTo>
                <a:cubicBezTo>
                  <a:pt x="39190" y="9045"/>
                  <a:pt x="39163" y="9023"/>
                  <a:pt x="39256" y="9048"/>
                </a:cubicBezTo>
                <a:cubicBezTo>
                  <a:pt x="39262" y="9090"/>
                  <a:pt x="39118" y="9176"/>
                  <a:pt x="39140" y="9091"/>
                </a:cubicBezTo>
                <a:cubicBezTo>
                  <a:pt x="39158" y="9091"/>
                  <a:pt x="39178" y="9091"/>
                  <a:pt x="39197" y="9091"/>
                </a:cubicBezTo>
                <a:close/>
                <a:moveTo>
                  <a:pt x="35593" y="9025"/>
                </a:moveTo>
                <a:cubicBezTo>
                  <a:pt x="35577" y="9060"/>
                  <a:pt x="35562" y="9026"/>
                  <a:pt x="35563" y="9003"/>
                </a:cubicBezTo>
                <a:cubicBezTo>
                  <a:pt x="35597" y="8999"/>
                  <a:pt x="35616" y="9008"/>
                  <a:pt x="35622" y="9025"/>
                </a:cubicBezTo>
                <a:cubicBezTo>
                  <a:pt x="35680" y="9025"/>
                  <a:pt x="35739" y="9025"/>
                  <a:pt x="35798" y="9025"/>
                </a:cubicBezTo>
                <a:cubicBezTo>
                  <a:pt x="35844" y="9026"/>
                  <a:pt x="35910" y="9014"/>
                  <a:pt x="35915" y="9048"/>
                </a:cubicBezTo>
                <a:cubicBezTo>
                  <a:pt x="35818" y="9048"/>
                  <a:pt x="35719" y="9048"/>
                  <a:pt x="35622" y="9048"/>
                </a:cubicBezTo>
                <a:cubicBezTo>
                  <a:pt x="35627" y="9028"/>
                  <a:pt x="35611" y="9026"/>
                  <a:pt x="35593" y="9025"/>
                </a:cubicBezTo>
                <a:close/>
                <a:moveTo>
                  <a:pt x="39843" y="8981"/>
                </a:moveTo>
                <a:cubicBezTo>
                  <a:pt x="39813" y="9011"/>
                  <a:pt x="39763" y="9025"/>
                  <a:pt x="39754" y="9069"/>
                </a:cubicBezTo>
                <a:cubicBezTo>
                  <a:pt x="39627" y="9069"/>
                  <a:pt x="39501" y="9069"/>
                  <a:pt x="39374" y="9069"/>
                </a:cubicBezTo>
                <a:cubicBezTo>
                  <a:pt x="39397" y="9053"/>
                  <a:pt x="39425" y="9029"/>
                  <a:pt x="39461" y="9025"/>
                </a:cubicBezTo>
                <a:cubicBezTo>
                  <a:pt x="39496" y="9022"/>
                  <a:pt x="39478" y="9045"/>
                  <a:pt x="39491" y="9048"/>
                </a:cubicBezTo>
                <a:cubicBezTo>
                  <a:pt x="39520" y="9052"/>
                  <a:pt x="39516" y="9025"/>
                  <a:pt x="39520" y="9025"/>
                </a:cubicBezTo>
                <a:cubicBezTo>
                  <a:pt x="39573" y="9028"/>
                  <a:pt x="39629" y="9061"/>
                  <a:pt x="39725" y="9048"/>
                </a:cubicBezTo>
                <a:cubicBezTo>
                  <a:pt x="39782" y="9038"/>
                  <a:pt x="39728" y="8946"/>
                  <a:pt x="39843" y="8981"/>
                </a:cubicBezTo>
                <a:close/>
                <a:moveTo>
                  <a:pt x="20997" y="9003"/>
                </a:moveTo>
                <a:cubicBezTo>
                  <a:pt x="20894" y="8968"/>
                  <a:pt x="21171" y="9003"/>
                  <a:pt x="21055" y="9025"/>
                </a:cubicBezTo>
                <a:cubicBezTo>
                  <a:pt x="21009" y="9034"/>
                  <a:pt x="21017" y="9010"/>
                  <a:pt x="20997" y="9003"/>
                </a:cubicBezTo>
                <a:close/>
                <a:moveTo>
                  <a:pt x="19384" y="8959"/>
                </a:moveTo>
                <a:cubicBezTo>
                  <a:pt x="19616" y="8997"/>
                  <a:pt x="19812" y="8967"/>
                  <a:pt x="19970" y="9025"/>
                </a:cubicBezTo>
                <a:cubicBezTo>
                  <a:pt x="19965" y="9050"/>
                  <a:pt x="19941" y="9037"/>
                  <a:pt x="19942" y="9025"/>
                </a:cubicBezTo>
                <a:cubicBezTo>
                  <a:pt x="19786" y="9034"/>
                  <a:pt x="19578" y="9023"/>
                  <a:pt x="19472" y="9003"/>
                </a:cubicBezTo>
                <a:cubicBezTo>
                  <a:pt x="19419" y="8994"/>
                  <a:pt x="19376" y="9011"/>
                  <a:pt x="19384" y="8959"/>
                </a:cubicBezTo>
                <a:close/>
                <a:moveTo>
                  <a:pt x="53267" y="9355"/>
                </a:moveTo>
                <a:cubicBezTo>
                  <a:pt x="53341" y="9353"/>
                  <a:pt x="53369" y="9315"/>
                  <a:pt x="53413" y="9289"/>
                </a:cubicBezTo>
                <a:cubicBezTo>
                  <a:pt x="53362" y="9310"/>
                  <a:pt x="53255" y="9289"/>
                  <a:pt x="53267" y="9355"/>
                </a:cubicBezTo>
                <a:close/>
                <a:moveTo>
                  <a:pt x="53267" y="9509"/>
                </a:moveTo>
                <a:cubicBezTo>
                  <a:pt x="53318" y="9504"/>
                  <a:pt x="53413" y="9531"/>
                  <a:pt x="53384" y="9466"/>
                </a:cubicBezTo>
                <a:cubicBezTo>
                  <a:pt x="53345" y="9466"/>
                  <a:pt x="53305" y="9466"/>
                  <a:pt x="53267" y="9466"/>
                </a:cubicBezTo>
                <a:cubicBezTo>
                  <a:pt x="53267" y="9481"/>
                  <a:pt x="53267" y="9495"/>
                  <a:pt x="53267" y="9509"/>
                </a:cubicBezTo>
                <a:close/>
                <a:moveTo>
                  <a:pt x="52387" y="9334"/>
                </a:moveTo>
                <a:cubicBezTo>
                  <a:pt x="52348" y="9326"/>
                  <a:pt x="52330" y="9302"/>
                  <a:pt x="52270" y="9311"/>
                </a:cubicBezTo>
                <a:cubicBezTo>
                  <a:pt x="52255" y="9344"/>
                  <a:pt x="52226" y="9367"/>
                  <a:pt x="52212" y="9400"/>
                </a:cubicBezTo>
                <a:cubicBezTo>
                  <a:pt x="52250" y="9400"/>
                  <a:pt x="52290" y="9400"/>
                  <a:pt x="52328" y="9400"/>
                </a:cubicBezTo>
                <a:cubicBezTo>
                  <a:pt x="52333" y="9373"/>
                  <a:pt x="52324" y="9337"/>
                  <a:pt x="52357" y="9334"/>
                </a:cubicBezTo>
                <a:cubicBezTo>
                  <a:pt x="52357" y="9346"/>
                  <a:pt x="52382" y="9358"/>
                  <a:pt x="52387" y="9334"/>
                </a:cubicBezTo>
                <a:close/>
                <a:moveTo>
                  <a:pt x="51157" y="9179"/>
                </a:moveTo>
                <a:cubicBezTo>
                  <a:pt x="51157" y="9164"/>
                  <a:pt x="51157" y="9149"/>
                  <a:pt x="51157" y="9135"/>
                </a:cubicBezTo>
                <a:cubicBezTo>
                  <a:pt x="51144" y="9103"/>
                  <a:pt x="51118" y="9143"/>
                  <a:pt x="51069" y="9135"/>
                </a:cubicBezTo>
                <a:cubicBezTo>
                  <a:pt x="51047" y="9112"/>
                  <a:pt x="50921" y="9109"/>
                  <a:pt x="50833" y="9135"/>
                </a:cubicBezTo>
                <a:cubicBezTo>
                  <a:pt x="50854" y="9095"/>
                  <a:pt x="50877" y="9083"/>
                  <a:pt x="50951" y="9069"/>
                </a:cubicBezTo>
                <a:cubicBezTo>
                  <a:pt x="50966" y="9067"/>
                  <a:pt x="50985" y="9048"/>
                  <a:pt x="50981" y="9048"/>
                </a:cubicBezTo>
                <a:cubicBezTo>
                  <a:pt x="51027" y="9045"/>
                  <a:pt x="51033" y="9073"/>
                  <a:pt x="51069" y="9069"/>
                </a:cubicBezTo>
                <a:cubicBezTo>
                  <a:pt x="51166" y="9060"/>
                  <a:pt x="51293" y="9045"/>
                  <a:pt x="51420" y="9069"/>
                </a:cubicBezTo>
                <a:cubicBezTo>
                  <a:pt x="51434" y="9116"/>
                  <a:pt x="51378" y="9111"/>
                  <a:pt x="51332" y="9113"/>
                </a:cubicBezTo>
                <a:cubicBezTo>
                  <a:pt x="51254" y="9106"/>
                  <a:pt x="51296" y="9178"/>
                  <a:pt x="51274" y="9201"/>
                </a:cubicBezTo>
                <a:cubicBezTo>
                  <a:pt x="51253" y="9223"/>
                  <a:pt x="51154" y="9217"/>
                  <a:pt x="51186" y="9268"/>
                </a:cubicBezTo>
                <a:cubicBezTo>
                  <a:pt x="51126" y="9262"/>
                  <a:pt x="51159" y="9185"/>
                  <a:pt x="51097" y="9179"/>
                </a:cubicBezTo>
                <a:cubicBezTo>
                  <a:pt x="51019" y="9164"/>
                  <a:pt x="51041" y="9225"/>
                  <a:pt x="51010" y="9245"/>
                </a:cubicBezTo>
                <a:cubicBezTo>
                  <a:pt x="51055" y="9376"/>
                  <a:pt x="51379" y="9187"/>
                  <a:pt x="51362" y="9334"/>
                </a:cubicBezTo>
                <a:cubicBezTo>
                  <a:pt x="51322" y="9302"/>
                  <a:pt x="51196" y="9302"/>
                  <a:pt x="51157" y="9334"/>
                </a:cubicBezTo>
                <a:cubicBezTo>
                  <a:pt x="51174" y="9412"/>
                  <a:pt x="51321" y="9326"/>
                  <a:pt x="51449" y="9355"/>
                </a:cubicBezTo>
                <a:cubicBezTo>
                  <a:pt x="51485" y="9284"/>
                  <a:pt x="51354" y="9338"/>
                  <a:pt x="51390" y="9268"/>
                </a:cubicBezTo>
                <a:cubicBezTo>
                  <a:pt x="51460" y="9286"/>
                  <a:pt x="51526" y="9236"/>
                  <a:pt x="51420" y="9245"/>
                </a:cubicBezTo>
                <a:cubicBezTo>
                  <a:pt x="51470" y="9216"/>
                  <a:pt x="51481" y="9160"/>
                  <a:pt x="51595" y="9179"/>
                </a:cubicBezTo>
                <a:cubicBezTo>
                  <a:pt x="51572" y="9146"/>
                  <a:pt x="51521" y="9131"/>
                  <a:pt x="51449" y="9135"/>
                </a:cubicBezTo>
                <a:cubicBezTo>
                  <a:pt x="51433" y="9086"/>
                  <a:pt x="51506" y="9104"/>
                  <a:pt x="51508" y="9069"/>
                </a:cubicBezTo>
                <a:cubicBezTo>
                  <a:pt x="51615" y="9098"/>
                  <a:pt x="51775" y="9090"/>
                  <a:pt x="51889" y="9113"/>
                </a:cubicBezTo>
                <a:cubicBezTo>
                  <a:pt x="51870" y="9160"/>
                  <a:pt x="51710" y="9134"/>
                  <a:pt x="51683" y="9113"/>
                </a:cubicBezTo>
                <a:cubicBezTo>
                  <a:pt x="51632" y="9118"/>
                  <a:pt x="51617" y="9151"/>
                  <a:pt x="51625" y="9201"/>
                </a:cubicBezTo>
                <a:cubicBezTo>
                  <a:pt x="51556" y="9235"/>
                  <a:pt x="51497" y="9218"/>
                  <a:pt x="51508" y="9268"/>
                </a:cubicBezTo>
                <a:cubicBezTo>
                  <a:pt x="51515" y="9297"/>
                  <a:pt x="51630" y="9311"/>
                  <a:pt x="51479" y="9311"/>
                </a:cubicBezTo>
                <a:cubicBezTo>
                  <a:pt x="51488" y="9389"/>
                  <a:pt x="51560" y="9365"/>
                  <a:pt x="51508" y="9443"/>
                </a:cubicBezTo>
                <a:cubicBezTo>
                  <a:pt x="51535" y="9427"/>
                  <a:pt x="51551" y="9403"/>
                  <a:pt x="51566" y="9377"/>
                </a:cubicBezTo>
                <a:cubicBezTo>
                  <a:pt x="51602" y="9403"/>
                  <a:pt x="51671" y="9403"/>
                  <a:pt x="51742" y="9400"/>
                </a:cubicBezTo>
                <a:cubicBezTo>
                  <a:pt x="51651" y="9347"/>
                  <a:pt x="51798" y="9230"/>
                  <a:pt x="51683" y="9223"/>
                </a:cubicBezTo>
                <a:cubicBezTo>
                  <a:pt x="51685" y="9202"/>
                  <a:pt x="51719" y="9206"/>
                  <a:pt x="51742" y="9201"/>
                </a:cubicBezTo>
                <a:cubicBezTo>
                  <a:pt x="51741" y="9179"/>
                  <a:pt x="51707" y="9184"/>
                  <a:pt x="51683" y="9179"/>
                </a:cubicBezTo>
                <a:cubicBezTo>
                  <a:pt x="51758" y="9107"/>
                  <a:pt x="51840" y="9294"/>
                  <a:pt x="51771" y="9334"/>
                </a:cubicBezTo>
                <a:cubicBezTo>
                  <a:pt x="51897" y="9362"/>
                  <a:pt x="51887" y="9287"/>
                  <a:pt x="51918" y="9245"/>
                </a:cubicBezTo>
                <a:cubicBezTo>
                  <a:pt x="51942" y="9250"/>
                  <a:pt x="51947" y="9268"/>
                  <a:pt x="51976" y="9268"/>
                </a:cubicBezTo>
                <a:cubicBezTo>
                  <a:pt x="51972" y="9286"/>
                  <a:pt x="51988" y="9288"/>
                  <a:pt x="52006" y="9289"/>
                </a:cubicBezTo>
                <a:cubicBezTo>
                  <a:pt x="51998" y="9335"/>
                  <a:pt x="51927" y="9257"/>
                  <a:pt x="51918" y="9334"/>
                </a:cubicBezTo>
                <a:cubicBezTo>
                  <a:pt x="51927" y="9385"/>
                  <a:pt x="52027" y="9332"/>
                  <a:pt x="52035" y="9311"/>
                </a:cubicBezTo>
                <a:cubicBezTo>
                  <a:pt x="52093" y="9311"/>
                  <a:pt x="52072" y="9371"/>
                  <a:pt x="52152" y="9355"/>
                </a:cubicBezTo>
                <a:cubicBezTo>
                  <a:pt x="52164" y="9318"/>
                  <a:pt x="52130" y="9314"/>
                  <a:pt x="52094" y="9311"/>
                </a:cubicBezTo>
                <a:cubicBezTo>
                  <a:pt x="52062" y="9306"/>
                  <a:pt x="52074" y="9268"/>
                  <a:pt x="52035" y="9268"/>
                </a:cubicBezTo>
                <a:cubicBezTo>
                  <a:pt x="52034" y="9245"/>
                  <a:pt x="52079" y="9256"/>
                  <a:pt x="52094" y="9268"/>
                </a:cubicBezTo>
                <a:cubicBezTo>
                  <a:pt x="52095" y="9268"/>
                  <a:pt x="52093" y="9290"/>
                  <a:pt x="52094" y="9289"/>
                </a:cubicBezTo>
                <a:cubicBezTo>
                  <a:pt x="52107" y="9289"/>
                  <a:pt x="52135" y="9248"/>
                  <a:pt x="52125" y="9245"/>
                </a:cubicBezTo>
                <a:cubicBezTo>
                  <a:pt x="52156" y="9251"/>
                  <a:pt x="52152" y="9302"/>
                  <a:pt x="52212" y="9289"/>
                </a:cubicBezTo>
                <a:cubicBezTo>
                  <a:pt x="52264" y="9296"/>
                  <a:pt x="52213" y="9204"/>
                  <a:pt x="52152" y="9223"/>
                </a:cubicBezTo>
                <a:cubicBezTo>
                  <a:pt x="52169" y="9178"/>
                  <a:pt x="52198" y="9176"/>
                  <a:pt x="52240" y="9201"/>
                </a:cubicBezTo>
                <a:cubicBezTo>
                  <a:pt x="52246" y="9163"/>
                  <a:pt x="52191" y="9144"/>
                  <a:pt x="52240" y="9135"/>
                </a:cubicBezTo>
                <a:cubicBezTo>
                  <a:pt x="52369" y="9128"/>
                  <a:pt x="52213" y="9182"/>
                  <a:pt x="52300" y="9223"/>
                </a:cubicBezTo>
                <a:cubicBezTo>
                  <a:pt x="52333" y="9216"/>
                  <a:pt x="52493" y="9197"/>
                  <a:pt x="52417" y="9179"/>
                </a:cubicBezTo>
                <a:cubicBezTo>
                  <a:pt x="52477" y="9100"/>
                  <a:pt x="52511" y="9223"/>
                  <a:pt x="52563" y="9223"/>
                </a:cubicBezTo>
                <a:cubicBezTo>
                  <a:pt x="52493" y="9277"/>
                  <a:pt x="52407" y="9236"/>
                  <a:pt x="52357" y="9268"/>
                </a:cubicBezTo>
                <a:cubicBezTo>
                  <a:pt x="52346" y="9346"/>
                  <a:pt x="52541" y="9254"/>
                  <a:pt x="52445" y="9334"/>
                </a:cubicBezTo>
                <a:cubicBezTo>
                  <a:pt x="52474" y="9407"/>
                  <a:pt x="52715" y="9322"/>
                  <a:pt x="52681" y="9443"/>
                </a:cubicBezTo>
                <a:cubicBezTo>
                  <a:pt x="52708" y="9430"/>
                  <a:pt x="52788" y="9392"/>
                  <a:pt x="52769" y="9466"/>
                </a:cubicBezTo>
                <a:cubicBezTo>
                  <a:pt x="52805" y="9459"/>
                  <a:pt x="52797" y="9422"/>
                  <a:pt x="52769" y="9421"/>
                </a:cubicBezTo>
                <a:cubicBezTo>
                  <a:pt x="52807" y="9360"/>
                  <a:pt x="52885" y="9448"/>
                  <a:pt x="52914" y="9466"/>
                </a:cubicBezTo>
                <a:cubicBezTo>
                  <a:pt x="52944" y="9451"/>
                  <a:pt x="52945" y="9415"/>
                  <a:pt x="53002" y="9421"/>
                </a:cubicBezTo>
                <a:cubicBezTo>
                  <a:pt x="53012" y="9353"/>
                  <a:pt x="52934" y="9316"/>
                  <a:pt x="53002" y="9268"/>
                </a:cubicBezTo>
                <a:cubicBezTo>
                  <a:pt x="52914" y="9328"/>
                  <a:pt x="52827" y="9252"/>
                  <a:pt x="52739" y="9245"/>
                </a:cubicBezTo>
                <a:cubicBezTo>
                  <a:pt x="52740" y="9224"/>
                  <a:pt x="52775" y="9228"/>
                  <a:pt x="52797" y="9223"/>
                </a:cubicBezTo>
                <a:cubicBezTo>
                  <a:pt x="52836" y="9217"/>
                  <a:pt x="52822" y="9168"/>
                  <a:pt x="52827" y="9135"/>
                </a:cubicBezTo>
                <a:cubicBezTo>
                  <a:pt x="52851" y="9131"/>
                  <a:pt x="52854" y="9143"/>
                  <a:pt x="52857" y="9157"/>
                </a:cubicBezTo>
                <a:cubicBezTo>
                  <a:pt x="52877" y="9157"/>
                  <a:pt x="52895" y="9157"/>
                  <a:pt x="52914" y="9157"/>
                </a:cubicBezTo>
                <a:cubicBezTo>
                  <a:pt x="52914" y="9178"/>
                  <a:pt x="52878" y="9174"/>
                  <a:pt x="52857" y="9179"/>
                </a:cubicBezTo>
                <a:cubicBezTo>
                  <a:pt x="52932" y="9233"/>
                  <a:pt x="53053" y="9200"/>
                  <a:pt x="53208" y="9223"/>
                </a:cubicBezTo>
                <a:cubicBezTo>
                  <a:pt x="53230" y="9226"/>
                  <a:pt x="53180" y="9245"/>
                  <a:pt x="53178" y="9245"/>
                </a:cubicBezTo>
                <a:cubicBezTo>
                  <a:pt x="53137" y="9253"/>
                  <a:pt x="53107" y="9266"/>
                  <a:pt x="53149" y="9268"/>
                </a:cubicBezTo>
                <a:cubicBezTo>
                  <a:pt x="53214" y="9270"/>
                  <a:pt x="53239" y="9239"/>
                  <a:pt x="53355" y="9245"/>
                </a:cubicBezTo>
                <a:cubicBezTo>
                  <a:pt x="53372" y="9247"/>
                  <a:pt x="53473" y="9293"/>
                  <a:pt x="53501" y="9268"/>
                </a:cubicBezTo>
                <a:cubicBezTo>
                  <a:pt x="53525" y="9245"/>
                  <a:pt x="53519" y="9260"/>
                  <a:pt x="53560" y="9268"/>
                </a:cubicBezTo>
                <a:cubicBezTo>
                  <a:pt x="53616" y="9277"/>
                  <a:pt x="53708" y="9265"/>
                  <a:pt x="53765" y="9268"/>
                </a:cubicBezTo>
                <a:cubicBezTo>
                  <a:pt x="53859" y="9272"/>
                  <a:pt x="54067" y="9308"/>
                  <a:pt x="54263" y="9289"/>
                </a:cubicBezTo>
                <a:cubicBezTo>
                  <a:pt x="54251" y="9349"/>
                  <a:pt x="54124" y="9380"/>
                  <a:pt x="54057" y="9334"/>
                </a:cubicBezTo>
                <a:cubicBezTo>
                  <a:pt x="54025" y="9338"/>
                  <a:pt x="54042" y="9355"/>
                  <a:pt x="54057" y="9355"/>
                </a:cubicBezTo>
                <a:cubicBezTo>
                  <a:pt x="54054" y="9390"/>
                  <a:pt x="53817" y="9358"/>
                  <a:pt x="53912" y="9311"/>
                </a:cubicBezTo>
                <a:cubicBezTo>
                  <a:pt x="53855" y="9321"/>
                  <a:pt x="53838" y="9359"/>
                  <a:pt x="53765" y="9355"/>
                </a:cubicBezTo>
                <a:cubicBezTo>
                  <a:pt x="53723" y="9421"/>
                  <a:pt x="53742" y="9304"/>
                  <a:pt x="53823" y="9334"/>
                </a:cubicBezTo>
                <a:cubicBezTo>
                  <a:pt x="53730" y="9267"/>
                  <a:pt x="53658" y="9322"/>
                  <a:pt x="53531" y="9289"/>
                </a:cubicBezTo>
                <a:cubicBezTo>
                  <a:pt x="53477" y="9277"/>
                  <a:pt x="53493" y="9346"/>
                  <a:pt x="53471" y="9355"/>
                </a:cubicBezTo>
                <a:cubicBezTo>
                  <a:pt x="53434" y="9373"/>
                  <a:pt x="53389" y="9314"/>
                  <a:pt x="53355" y="9355"/>
                </a:cubicBezTo>
                <a:cubicBezTo>
                  <a:pt x="53355" y="9377"/>
                  <a:pt x="53390" y="9373"/>
                  <a:pt x="53413" y="9377"/>
                </a:cubicBezTo>
                <a:cubicBezTo>
                  <a:pt x="53400" y="9427"/>
                  <a:pt x="53268" y="9386"/>
                  <a:pt x="53208" y="9400"/>
                </a:cubicBezTo>
                <a:cubicBezTo>
                  <a:pt x="53236" y="9298"/>
                  <a:pt x="53049" y="9358"/>
                  <a:pt x="53002" y="9311"/>
                </a:cubicBezTo>
                <a:cubicBezTo>
                  <a:pt x="53032" y="9443"/>
                  <a:pt x="53230" y="9449"/>
                  <a:pt x="53442" y="9443"/>
                </a:cubicBezTo>
                <a:cubicBezTo>
                  <a:pt x="53379" y="9489"/>
                  <a:pt x="53429" y="9527"/>
                  <a:pt x="53531" y="9509"/>
                </a:cubicBezTo>
                <a:cubicBezTo>
                  <a:pt x="53609" y="9548"/>
                  <a:pt x="53359" y="9526"/>
                  <a:pt x="53296" y="9531"/>
                </a:cubicBezTo>
                <a:cubicBezTo>
                  <a:pt x="53232" y="9528"/>
                  <a:pt x="53283" y="9609"/>
                  <a:pt x="53267" y="9641"/>
                </a:cubicBezTo>
                <a:cubicBezTo>
                  <a:pt x="53166" y="9659"/>
                  <a:pt x="53137" y="9622"/>
                  <a:pt x="53120" y="9575"/>
                </a:cubicBezTo>
                <a:cubicBezTo>
                  <a:pt x="53007" y="9654"/>
                  <a:pt x="53242" y="9660"/>
                  <a:pt x="53296" y="9686"/>
                </a:cubicBezTo>
                <a:cubicBezTo>
                  <a:pt x="53251" y="9752"/>
                  <a:pt x="53168" y="9668"/>
                  <a:pt x="53091" y="9686"/>
                </a:cubicBezTo>
                <a:cubicBezTo>
                  <a:pt x="53053" y="9626"/>
                  <a:pt x="52999" y="9578"/>
                  <a:pt x="52973" y="9509"/>
                </a:cubicBezTo>
                <a:cubicBezTo>
                  <a:pt x="52934" y="9509"/>
                  <a:pt x="52895" y="9509"/>
                  <a:pt x="52857" y="9509"/>
                </a:cubicBezTo>
                <a:cubicBezTo>
                  <a:pt x="52830" y="9523"/>
                  <a:pt x="52803" y="9536"/>
                  <a:pt x="52797" y="9509"/>
                </a:cubicBezTo>
                <a:cubicBezTo>
                  <a:pt x="52727" y="9501"/>
                  <a:pt x="52815" y="9609"/>
                  <a:pt x="52710" y="9575"/>
                </a:cubicBezTo>
                <a:cubicBezTo>
                  <a:pt x="52710" y="9546"/>
                  <a:pt x="52710" y="9516"/>
                  <a:pt x="52710" y="9488"/>
                </a:cubicBezTo>
                <a:cubicBezTo>
                  <a:pt x="52673" y="9513"/>
                  <a:pt x="52554" y="9565"/>
                  <a:pt x="52621" y="9488"/>
                </a:cubicBezTo>
                <a:cubicBezTo>
                  <a:pt x="52543" y="9473"/>
                  <a:pt x="52565" y="9533"/>
                  <a:pt x="52534" y="9554"/>
                </a:cubicBezTo>
                <a:cubicBezTo>
                  <a:pt x="52475" y="9554"/>
                  <a:pt x="52417" y="9554"/>
                  <a:pt x="52357" y="9554"/>
                </a:cubicBezTo>
                <a:cubicBezTo>
                  <a:pt x="52357" y="9531"/>
                  <a:pt x="52357" y="9509"/>
                  <a:pt x="52357" y="9488"/>
                </a:cubicBezTo>
                <a:cubicBezTo>
                  <a:pt x="52317" y="9489"/>
                  <a:pt x="52275" y="9491"/>
                  <a:pt x="52270" y="9466"/>
                </a:cubicBezTo>
                <a:cubicBezTo>
                  <a:pt x="52234" y="9474"/>
                  <a:pt x="52210" y="9494"/>
                  <a:pt x="52212" y="9531"/>
                </a:cubicBezTo>
                <a:cubicBezTo>
                  <a:pt x="52098" y="9536"/>
                  <a:pt x="51995" y="9532"/>
                  <a:pt x="51918" y="9509"/>
                </a:cubicBezTo>
                <a:cubicBezTo>
                  <a:pt x="51894" y="9505"/>
                  <a:pt x="51890" y="9518"/>
                  <a:pt x="51889" y="9531"/>
                </a:cubicBezTo>
                <a:cubicBezTo>
                  <a:pt x="51783" y="9469"/>
                  <a:pt x="51963" y="9500"/>
                  <a:pt x="52006" y="9488"/>
                </a:cubicBezTo>
                <a:cubicBezTo>
                  <a:pt x="52043" y="9477"/>
                  <a:pt x="52038" y="9420"/>
                  <a:pt x="52152" y="9443"/>
                </a:cubicBezTo>
                <a:cubicBezTo>
                  <a:pt x="52152" y="9421"/>
                  <a:pt x="52152" y="9400"/>
                  <a:pt x="52152" y="9377"/>
                </a:cubicBezTo>
                <a:cubicBezTo>
                  <a:pt x="52062" y="9386"/>
                  <a:pt x="52038" y="9452"/>
                  <a:pt x="51976" y="9377"/>
                </a:cubicBezTo>
                <a:cubicBezTo>
                  <a:pt x="51930" y="9371"/>
                  <a:pt x="51966" y="9431"/>
                  <a:pt x="51948" y="9443"/>
                </a:cubicBezTo>
                <a:cubicBezTo>
                  <a:pt x="51917" y="9463"/>
                  <a:pt x="51721" y="9438"/>
                  <a:pt x="51831" y="9488"/>
                </a:cubicBezTo>
                <a:cubicBezTo>
                  <a:pt x="51810" y="9524"/>
                  <a:pt x="51763" y="9501"/>
                  <a:pt x="51771" y="9466"/>
                </a:cubicBezTo>
                <a:cubicBezTo>
                  <a:pt x="51677" y="9439"/>
                  <a:pt x="51749" y="9536"/>
                  <a:pt x="51654" y="9509"/>
                </a:cubicBezTo>
                <a:cubicBezTo>
                  <a:pt x="51657" y="9478"/>
                  <a:pt x="51659" y="9448"/>
                  <a:pt x="51625" y="9443"/>
                </a:cubicBezTo>
                <a:cubicBezTo>
                  <a:pt x="51581" y="9454"/>
                  <a:pt x="51637" y="9472"/>
                  <a:pt x="51625" y="9509"/>
                </a:cubicBezTo>
                <a:cubicBezTo>
                  <a:pt x="51545" y="9526"/>
                  <a:pt x="51566" y="9466"/>
                  <a:pt x="51508" y="9466"/>
                </a:cubicBezTo>
                <a:cubicBezTo>
                  <a:pt x="51461" y="9474"/>
                  <a:pt x="51482" y="9535"/>
                  <a:pt x="51390" y="9509"/>
                </a:cubicBezTo>
                <a:cubicBezTo>
                  <a:pt x="51400" y="9481"/>
                  <a:pt x="51442" y="9474"/>
                  <a:pt x="51449" y="9443"/>
                </a:cubicBezTo>
                <a:cubicBezTo>
                  <a:pt x="51437" y="9416"/>
                  <a:pt x="51412" y="9398"/>
                  <a:pt x="51362" y="9400"/>
                </a:cubicBezTo>
                <a:cubicBezTo>
                  <a:pt x="51319" y="9427"/>
                  <a:pt x="51316" y="9484"/>
                  <a:pt x="51274" y="9509"/>
                </a:cubicBezTo>
                <a:cubicBezTo>
                  <a:pt x="51141" y="9482"/>
                  <a:pt x="51324" y="9446"/>
                  <a:pt x="51244" y="9400"/>
                </a:cubicBezTo>
                <a:cubicBezTo>
                  <a:pt x="51238" y="9347"/>
                  <a:pt x="51178" y="9435"/>
                  <a:pt x="51126" y="9377"/>
                </a:cubicBezTo>
                <a:cubicBezTo>
                  <a:pt x="51118" y="9341"/>
                  <a:pt x="51154" y="9340"/>
                  <a:pt x="51157" y="9311"/>
                </a:cubicBezTo>
                <a:cubicBezTo>
                  <a:pt x="51109" y="9310"/>
                  <a:pt x="51045" y="9322"/>
                  <a:pt x="51039" y="9289"/>
                </a:cubicBezTo>
                <a:cubicBezTo>
                  <a:pt x="51021" y="9302"/>
                  <a:pt x="50900" y="9341"/>
                  <a:pt x="50892" y="9289"/>
                </a:cubicBezTo>
                <a:cubicBezTo>
                  <a:pt x="50864" y="9290"/>
                  <a:pt x="50869" y="9316"/>
                  <a:pt x="50863" y="9334"/>
                </a:cubicBezTo>
                <a:cubicBezTo>
                  <a:pt x="50811" y="9347"/>
                  <a:pt x="50741" y="9269"/>
                  <a:pt x="50716" y="9334"/>
                </a:cubicBezTo>
                <a:cubicBezTo>
                  <a:pt x="50677" y="9305"/>
                  <a:pt x="50658" y="9266"/>
                  <a:pt x="50629" y="9334"/>
                </a:cubicBezTo>
                <a:cubicBezTo>
                  <a:pt x="50585" y="9323"/>
                  <a:pt x="50632" y="9314"/>
                  <a:pt x="50629" y="9289"/>
                </a:cubicBezTo>
                <a:cubicBezTo>
                  <a:pt x="50590" y="9289"/>
                  <a:pt x="50550" y="9289"/>
                  <a:pt x="50511" y="9289"/>
                </a:cubicBezTo>
                <a:cubicBezTo>
                  <a:pt x="50508" y="9329"/>
                  <a:pt x="50548" y="9335"/>
                  <a:pt x="50540" y="9377"/>
                </a:cubicBezTo>
                <a:cubicBezTo>
                  <a:pt x="50502" y="9377"/>
                  <a:pt x="50462" y="9377"/>
                  <a:pt x="50424" y="9377"/>
                </a:cubicBezTo>
                <a:cubicBezTo>
                  <a:pt x="50466" y="9343"/>
                  <a:pt x="50485" y="9292"/>
                  <a:pt x="50511" y="9245"/>
                </a:cubicBezTo>
                <a:cubicBezTo>
                  <a:pt x="50654" y="9226"/>
                  <a:pt x="50662" y="9308"/>
                  <a:pt x="50804" y="9289"/>
                </a:cubicBezTo>
                <a:cubicBezTo>
                  <a:pt x="50895" y="9277"/>
                  <a:pt x="50880" y="9185"/>
                  <a:pt x="50981" y="9179"/>
                </a:cubicBezTo>
                <a:cubicBezTo>
                  <a:pt x="50975" y="9197"/>
                  <a:pt x="50951" y="9201"/>
                  <a:pt x="50951" y="9223"/>
                </a:cubicBezTo>
                <a:cubicBezTo>
                  <a:pt x="51029" y="9227"/>
                  <a:pt x="51045" y="9104"/>
                  <a:pt x="51157" y="9179"/>
                </a:cubicBezTo>
                <a:close/>
                <a:moveTo>
                  <a:pt x="49456" y="9003"/>
                </a:moveTo>
                <a:cubicBezTo>
                  <a:pt x="49396" y="9010"/>
                  <a:pt x="49462" y="8940"/>
                  <a:pt x="49485" y="8937"/>
                </a:cubicBezTo>
                <a:cubicBezTo>
                  <a:pt x="49514" y="8937"/>
                  <a:pt x="49508" y="8910"/>
                  <a:pt x="49515" y="8893"/>
                </a:cubicBezTo>
                <a:cubicBezTo>
                  <a:pt x="49571" y="8959"/>
                  <a:pt x="49728" y="8927"/>
                  <a:pt x="49808" y="8937"/>
                </a:cubicBezTo>
                <a:cubicBezTo>
                  <a:pt x="49811" y="8938"/>
                  <a:pt x="49805" y="8981"/>
                  <a:pt x="49808" y="8981"/>
                </a:cubicBezTo>
                <a:cubicBezTo>
                  <a:pt x="49907" y="8994"/>
                  <a:pt x="50016" y="8972"/>
                  <a:pt x="50131" y="8981"/>
                </a:cubicBezTo>
                <a:cubicBezTo>
                  <a:pt x="50053" y="9049"/>
                  <a:pt x="49985" y="8989"/>
                  <a:pt x="49838" y="9003"/>
                </a:cubicBezTo>
                <a:cubicBezTo>
                  <a:pt x="49782" y="9061"/>
                  <a:pt x="50103" y="9071"/>
                  <a:pt x="50131" y="9048"/>
                </a:cubicBezTo>
                <a:cubicBezTo>
                  <a:pt x="50155" y="9025"/>
                  <a:pt x="50145" y="9040"/>
                  <a:pt x="50248" y="9048"/>
                </a:cubicBezTo>
                <a:cubicBezTo>
                  <a:pt x="50296" y="9050"/>
                  <a:pt x="50345" y="9045"/>
                  <a:pt x="50394" y="9048"/>
                </a:cubicBezTo>
                <a:cubicBezTo>
                  <a:pt x="50387" y="9008"/>
                  <a:pt x="50343" y="8996"/>
                  <a:pt x="50277" y="9003"/>
                </a:cubicBezTo>
                <a:cubicBezTo>
                  <a:pt x="50382" y="8935"/>
                  <a:pt x="50417" y="9058"/>
                  <a:pt x="50540" y="9003"/>
                </a:cubicBezTo>
                <a:cubicBezTo>
                  <a:pt x="50534" y="9021"/>
                  <a:pt x="50511" y="9025"/>
                  <a:pt x="50511" y="9048"/>
                </a:cubicBezTo>
                <a:cubicBezTo>
                  <a:pt x="50639" y="9018"/>
                  <a:pt x="50775" y="9096"/>
                  <a:pt x="50833" y="9048"/>
                </a:cubicBezTo>
                <a:cubicBezTo>
                  <a:pt x="50905" y="9050"/>
                  <a:pt x="50840" y="9120"/>
                  <a:pt x="50804" y="9113"/>
                </a:cubicBezTo>
                <a:cubicBezTo>
                  <a:pt x="50761" y="9101"/>
                  <a:pt x="50730" y="9080"/>
                  <a:pt x="50688" y="9069"/>
                </a:cubicBezTo>
                <a:cubicBezTo>
                  <a:pt x="50582" y="9104"/>
                  <a:pt x="50478" y="9127"/>
                  <a:pt x="50335" y="9069"/>
                </a:cubicBezTo>
                <a:cubicBezTo>
                  <a:pt x="50227" y="9046"/>
                  <a:pt x="50251" y="9124"/>
                  <a:pt x="50160" y="9113"/>
                </a:cubicBezTo>
                <a:cubicBezTo>
                  <a:pt x="50153" y="9082"/>
                  <a:pt x="50072" y="9106"/>
                  <a:pt x="50072" y="9069"/>
                </a:cubicBezTo>
                <a:cubicBezTo>
                  <a:pt x="49920" y="9155"/>
                  <a:pt x="49732" y="9075"/>
                  <a:pt x="49544" y="9069"/>
                </a:cubicBezTo>
                <a:cubicBezTo>
                  <a:pt x="49458" y="9067"/>
                  <a:pt x="49343" y="9119"/>
                  <a:pt x="49193" y="9091"/>
                </a:cubicBezTo>
                <a:cubicBezTo>
                  <a:pt x="49181" y="9090"/>
                  <a:pt x="49154" y="9069"/>
                  <a:pt x="49163" y="9069"/>
                </a:cubicBezTo>
                <a:cubicBezTo>
                  <a:pt x="49111" y="9070"/>
                  <a:pt x="49101" y="9090"/>
                  <a:pt x="49045" y="9091"/>
                </a:cubicBezTo>
                <a:cubicBezTo>
                  <a:pt x="48984" y="9092"/>
                  <a:pt x="48968" y="9068"/>
                  <a:pt x="48929" y="9069"/>
                </a:cubicBezTo>
                <a:cubicBezTo>
                  <a:pt x="48906" y="9070"/>
                  <a:pt x="48877" y="9088"/>
                  <a:pt x="48840" y="9091"/>
                </a:cubicBezTo>
                <a:cubicBezTo>
                  <a:pt x="48740" y="9101"/>
                  <a:pt x="48626" y="9084"/>
                  <a:pt x="48518" y="9091"/>
                </a:cubicBezTo>
                <a:cubicBezTo>
                  <a:pt x="48424" y="9061"/>
                  <a:pt x="48622" y="9070"/>
                  <a:pt x="48665" y="9069"/>
                </a:cubicBezTo>
                <a:cubicBezTo>
                  <a:pt x="48684" y="9069"/>
                  <a:pt x="48703" y="9069"/>
                  <a:pt x="48724" y="9069"/>
                </a:cubicBezTo>
                <a:cubicBezTo>
                  <a:pt x="48843" y="9022"/>
                  <a:pt x="49168" y="9063"/>
                  <a:pt x="49398" y="9048"/>
                </a:cubicBezTo>
                <a:cubicBezTo>
                  <a:pt x="49442" y="9045"/>
                  <a:pt x="49450" y="9025"/>
                  <a:pt x="49485" y="9025"/>
                </a:cubicBezTo>
                <a:cubicBezTo>
                  <a:pt x="49568" y="9026"/>
                  <a:pt x="49651" y="9069"/>
                  <a:pt x="49720" y="9048"/>
                </a:cubicBezTo>
                <a:cubicBezTo>
                  <a:pt x="49716" y="9022"/>
                  <a:pt x="49667" y="9029"/>
                  <a:pt x="49632" y="9025"/>
                </a:cubicBezTo>
                <a:cubicBezTo>
                  <a:pt x="49637" y="8999"/>
                  <a:pt x="49686" y="9007"/>
                  <a:pt x="49720" y="9003"/>
                </a:cubicBezTo>
                <a:cubicBezTo>
                  <a:pt x="49751" y="9008"/>
                  <a:pt x="49739" y="9048"/>
                  <a:pt x="49778" y="9048"/>
                </a:cubicBezTo>
                <a:cubicBezTo>
                  <a:pt x="49824" y="9040"/>
                  <a:pt x="49753" y="9008"/>
                  <a:pt x="49808" y="9003"/>
                </a:cubicBezTo>
                <a:cubicBezTo>
                  <a:pt x="49810" y="8995"/>
                  <a:pt x="49762" y="8949"/>
                  <a:pt x="49749" y="8959"/>
                </a:cubicBezTo>
                <a:cubicBezTo>
                  <a:pt x="49701" y="8996"/>
                  <a:pt x="49728" y="8954"/>
                  <a:pt x="49632" y="8959"/>
                </a:cubicBezTo>
                <a:cubicBezTo>
                  <a:pt x="49573" y="8962"/>
                  <a:pt x="49490" y="8979"/>
                  <a:pt x="49456" y="9003"/>
                </a:cubicBezTo>
                <a:close/>
                <a:moveTo>
                  <a:pt x="19384" y="8871"/>
                </a:moveTo>
                <a:cubicBezTo>
                  <a:pt x="19377" y="8895"/>
                  <a:pt x="19326" y="8886"/>
                  <a:pt x="19326" y="8916"/>
                </a:cubicBezTo>
                <a:cubicBezTo>
                  <a:pt x="19067" y="8910"/>
                  <a:pt x="19319" y="8889"/>
                  <a:pt x="19384" y="8871"/>
                </a:cubicBezTo>
                <a:close/>
                <a:moveTo>
                  <a:pt x="51538" y="8827"/>
                </a:moveTo>
                <a:cubicBezTo>
                  <a:pt x="51577" y="8771"/>
                  <a:pt x="51729" y="8814"/>
                  <a:pt x="51683" y="8893"/>
                </a:cubicBezTo>
                <a:cubicBezTo>
                  <a:pt x="51793" y="8900"/>
                  <a:pt x="51939" y="8863"/>
                  <a:pt x="51860" y="8959"/>
                </a:cubicBezTo>
                <a:cubicBezTo>
                  <a:pt x="51970" y="8991"/>
                  <a:pt x="51917" y="8899"/>
                  <a:pt x="52006" y="8916"/>
                </a:cubicBezTo>
                <a:cubicBezTo>
                  <a:pt x="52011" y="8954"/>
                  <a:pt x="51970" y="8962"/>
                  <a:pt x="51976" y="9003"/>
                </a:cubicBezTo>
                <a:cubicBezTo>
                  <a:pt x="51900" y="8964"/>
                  <a:pt x="51707" y="8996"/>
                  <a:pt x="51595" y="8981"/>
                </a:cubicBezTo>
                <a:cubicBezTo>
                  <a:pt x="51592" y="8981"/>
                  <a:pt x="51599" y="8941"/>
                  <a:pt x="51595" y="8937"/>
                </a:cubicBezTo>
                <a:cubicBezTo>
                  <a:pt x="51533" y="8926"/>
                  <a:pt x="51518" y="8956"/>
                  <a:pt x="51479" y="8959"/>
                </a:cubicBezTo>
                <a:cubicBezTo>
                  <a:pt x="51430" y="8964"/>
                  <a:pt x="51428" y="8935"/>
                  <a:pt x="51390" y="8937"/>
                </a:cubicBezTo>
                <a:cubicBezTo>
                  <a:pt x="51359" y="8940"/>
                  <a:pt x="51287" y="8967"/>
                  <a:pt x="51186" y="8959"/>
                </a:cubicBezTo>
                <a:cubicBezTo>
                  <a:pt x="51172" y="8958"/>
                  <a:pt x="51055" y="8952"/>
                  <a:pt x="51039" y="8937"/>
                </a:cubicBezTo>
                <a:cubicBezTo>
                  <a:pt x="51013" y="8913"/>
                  <a:pt x="51024" y="8934"/>
                  <a:pt x="50981" y="8937"/>
                </a:cubicBezTo>
                <a:cubicBezTo>
                  <a:pt x="50924" y="8919"/>
                  <a:pt x="51012" y="8925"/>
                  <a:pt x="51010" y="8893"/>
                </a:cubicBezTo>
                <a:cubicBezTo>
                  <a:pt x="51213" y="8912"/>
                  <a:pt x="51250" y="8886"/>
                  <a:pt x="51449" y="8937"/>
                </a:cubicBezTo>
                <a:cubicBezTo>
                  <a:pt x="51473" y="8933"/>
                  <a:pt x="51479" y="8916"/>
                  <a:pt x="51508" y="8916"/>
                </a:cubicBezTo>
                <a:cubicBezTo>
                  <a:pt x="51535" y="8910"/>
                  <a:pt x="51606" y="8833"/>
                  <a:pt x="51538" y="8827"/>
                </a:cubicBezTo>
                <a:close/>
                <a:moveTo>
                  <a:pt x="23487" y="8916"/>
                </a:moveTo>
                <a:cubicBezTo>
                  <a:pt x="23479" y="8880"/>
                  <a:pt x="23516" y="8877"/>
                  <a:pt x="23517" y="8850"/>
                </a:cubicBezTo>
                <a:cubicBezTo>
                  <a:pt x="23508" y="8820"/>
                  <a:pt x="23444" y="8831"/>
                  <a:pt x="23400" y="8827"/>
                </a:cubicBezTo>
                <a:cubicBezTo>
                  <a:pt x="23303" y="8835"/>
                  <a:pt x="23514" y="8895"/>
                  <a:pt x="23400" y="8916"/>
                </a:cubicBezTo>
                <a:cubicBezTo>
                  <a:pt x="23287" y="8927"/>
                  <a:pt x="23424" y="8824"/>
                  <a:pt x="23311" y="8805"/>
                </a:cubicBezTo>
                <a:cubicBezTo>
                  <a:pt x="23324" y="8755"/>
                  <a:pt x="23456" y="8796"/>
                  <a:pt x="23517" y="8783"/>
                </a:cubicBezTo>
                <a:cubicBezTo>
                  <a:pt x="23590" y="8781"/>
                  <a:pt x="23658" y="8779"/>
                  <a:pt x="23693" y="8805"/>
                </a:cubicBezTo>
                <a:cubicBezTo>
                  <a:pt x="23698" y="8853"/>
                  <a:pt x="23588" y="8815"/>
                  <a:pt x="23546" y="8827"/>
                </a:cubicBezTo>
                <a:cubicBezTo>
                  <a:pt x="23538" y="8863"/>
                  <a:pt x="23574" y="8865"/>
                  <a:pt x="23576" y="8893"/>
                </a:cubicBezTo>
                <a:cubicBezTo>
                  <a:pt x="23680" y="8865"/>
                  <a:pt x="23683" y="8895"/>
                  <a:pt x="23781" y="8871"/>
                </a:cubicBezTo>
                <a:cubicBezTo>
                  <a:pt x="23792" y="8833"/>
                  <a:pt x="23758" y="8830"/>
                  <a:pt x="23722" y="8827"/>
                </a:cubicBezTo>
                <a:cubicBezTo>
                  <a:pt x="23734" y="8778"/>
                  <a:pt x="23781" y="8785"/>
                  <a:pt x="23810" y="8805"/>
                </a:cubicBezTo>
                <a:cubicBezTo>
                  <a:pt x="23850" y="8833"/>
                  <a:pt x="23795" y="8850"/>
                  <a:pt x="23840" y="8871"/>
                </a:cubicBezTo>
                <a:cubicBezTo>
                  <a:pt x="23791" y="8908"/>
                  <a:pt x="23680" y="8898"/>
                  <a:pt x="23635" y="8937"/>
                </a:cubicBezTo>
                <a:cubicBezTo>
                  <a:pt x="23564" y="8946"/>
                  <a:pt x="23571" y="8897"/>
                  <a:pt x="23487" y="8916"/>
                </a:cubicBezTo>
                <a:close/>
                <a:moveTo>
                  <a:pt x="16893" y="8805"/>
                </a:moveTo>
                <a:cubicBezTo>
                  <a:pt x="16814" y="8785"/>
                  <a:pt x="16954" y="8736"/>
                  <a:pt x="16981" y="8783"/>
                </a:cubicBezTo>
                <a:cubicBezTo>
                  <a:pt x="17020" y="8783"/>
                  <a:pt x="17059" y="8783"/>
                  <a:pt x="17098" y="8783"/>
                </a:cubicBezTo>
                <a:cubicBezTo>
                  <a:pt x="17094" y="8809"/>
                  <a:pt x="17045" y="8802"/>
                  <a:pt x="17011" y="8805"/>
                </a:cubicBezTo>
                <a:cubicBezTo>
                  <a:pt x="16956" y="8826"/>
                  <a:pt x="16912" y="8739"/>
                  <a:pt x="16893" y="8805"/>
                </a:cubicBezTo>
                <a:close/>
                <a:moveTo>
                  <a:pt x="19853" y="8761"/>
                </a:moveTo>
                <a:cubicBezTo>
                  <a:pt x="19870" y="8700"/>
                  <a:pt x="20038" y="8757"/>
                  <a:pt x="20088" y="8761"/>
                </a:cubicBezTo>
                <a:cubicBezTo>
                  <a:pt x="20151" y="8766"/>
                  <a:pt x="20261" y="8740"/>
                  <a:pt x="20263" y="8783"/>
                </a:cubicBezTo>
                <a:cubicBezTo>
                  <a:pt x="20354" y="8797"/>
                  <a:pt x="20153" y="8790"/>
                  <a:pt x="20058" y="8783"/>
                </a:cubicBezTo>
                <a:cubicBezTo>
                  <a:pt x="20049" y="8782"/>
                  <a:pt x="20004" y="8788"/>
                  <a:pt x="19999" y="8783"/>
                </a:cubicBezTo>
                <a:cubicBezTo>
                  <a:pt x="19998" y="8782"/>
                  <a:pt x="20001" y="8761"/>
                  <a:pt x="19999" y="8761"/>
                </a:cubicBezTo>
                <a:cubicBezTo>
                  <a:pt x="19932" y="8757"/>
                  <a:pt x="19872" y="8802"/>
                  <a:pt x="19853" y="8761"/>
                </a:cubicBezTo>
                <a:close/>
                <a:moveTo>
                  <a:pt x="53120" y="8607"/>
                </a:moveTo>
                <a:cubicBezTo>
                  <a:pt x="53098" y="8628"/>
                  <a:pt x="53066" y="8640"/>
                  <a:pt x="53032" y="8650"/>
                </a:cubicBezTo>
                <a:cubicBezTo>
                  <a:pt x="52958" y="8641"/>
                  <a:pt x="53081" y="8604"/>
                  <a:pt x="53120" y="8607"/>
                </a:cubicBezTo>
                <a:close/>
                <a:moveTo>
                  <a:pt x="14519" y="8650"/>
                </a:moveTo>
                <a:cubicBezTo>
                  <a:pt x="14544" y="8566"/>
                  <a:pt x="14671" y="8629"/>
                  <a:pt x="14724" y="8650"/>
                </a:cubicBezTo>
                <a:cubicBezTo>
                  <a:pt x="14720" y="8688"/>
                  <a:pt x="14602" y="8628"/>
                  <a:pt x="14519" y="8650"/>
                </a:cubicBezTo>
                <a:close/>
                <a:moveTo>
                  <a:pt x="17801" y="8629"/>
                </a:moveTo>
                <a:cubicBezTo>
                  <a:pt x="17798" y="8574"/>
                  <a:pt x="17837" y="8592"/>
                  <a:pt x="17831" y="8629"/>
                </a:cubicBezTo>
                <a:cubicBezTo>
                  <a:pt x="17783" y="8680"/>
                  <a:pt x="17634" y="8622"/>
                  <a:pt x="17801" y="8629"/>
                </a:cubicBezTo>
                <a:close/>
                <a:moveTo>
                  <a:pt x="52065" y="8717"/>
                </a:moveTo>
                <a:cubicBezTo>
                  <a:pt x="52086" y="8697"/>
                  <a:pt x="52119" y="8683"/>
                  <a:pt x="52152" y="8673"/>
                </a:cubicBezTo>
                <a:cubicBezTo>
                  <a:pt x="52148" y="8618"/>
                  <a:pt x="52199" y="8605"/>
                  <a:pt x="52212" y="8563"/>
                </a:cubicBezTo>
                <a:cubicBezTo>
                  <a:pt x="52268" y="8604"/>
                  <a:pt x="52235" y="8603"/>
                  <a:pt x="52328" y="8585"/>
                </a:cubicBezTo>
                <a:cubicBezTo>
                  <a:pt x="52333" y="8604"/>
                  <a:pt x="52318" y="8605"/>
                  <a:pt x="52300" y="8607"/>
                </a:cubicBezTo>
                <a:cubicBezTo>
                  <a:pt x="52200" y="8623"/>
                  <a:pt x="52191" y="8790"/>
                  <a:pt x="52065" y="8717"/>
                </a:cubicBezTo>
                <a:close/>
                <a:moveTo>
                  <a:pt x="51538" y="8563"/>
                </a:moveTo>
                <a:cubicBezTo>
                  <a:pt x="51481" y="8548"/>
                  <a:pt x="51569" y="8529"/>
                  <a:pt x="51566" y="8563"/>
                </a:cubicBezTo>
                <a:cubicBezTo>
                  <a:pt x="51635" y="8556"/>
                  <a:pt x="51677" y="8528"/>
                  <a:pt x="51771" y="8541"/>
                </a:cubicBezTo>
                <a:cubicBezTo>
                  <a:pt x="51789" y="8656"/>
                  <a:pt x="51695" y="8689"/>
                  <a:pt x="51566" y="8695"/>
                </a:cubicBezTo>
                <a:cubicBezTo>
                  <a:pt x="51583" y="8638"/>
                  <a:pt x="51554" y="8616"/>
                  <a:pt x="51479" y="8629"/>
                </a:cubicBezTo>
                <a:cubicBezTo>
                  <a:pt x="51452" y="8583"/>
                  <a:pt x="51627" y="8585"/>
                  <a:pt x="51538" y="8563"/>
                </a:cubicBezTo>
                <a:close/>
                <a:moveTo>
                  <a:pt x="16277" y="8541"/>
                </a:moveTo>
                <a:cubicBezTo>
                  <a:pt x="16370" y="8559"/>
                  <a:pt x="16225" y="8570"/>
                  <a:pt x="16190" y="8563"/>
                </a:cubicBezTo>
                <a:cubicBezTo>
                  <a:pt x="16206" y="8575"/>
                  <a:pt x="16271" y="8607"/>
                  <a:pt x="16218" y="8607"/>
                </a:cubicBezTo>
                <a:cubicBezTo>
                  <a:pt x="16148" y="8607"/>
                  <a:pt x="16135" y="8527"/>
                  <a:pt x="16277" y="8541"/>
                </a:cubicBezTo>
                <a:close/>
                <a:moveTo>
                  <a:pt x="51039" y="8518"/>
                </a:moveTo>
                <a:cubicBezTo>
                  <a:pt x="51112" y="8508"/>
                  <a:pt x="50969" y="8620"/>
                  <a:pt x="51069" y="8629"/>
                </a:cubicBezTo>
                <a:cubicBezTo>
                  <a:pt x="51039" y="8697"/>
                  <a:pt x="51020" y="8581"/>
                  <a:pt x="50981" y="8585"/>
                </a:cubicBezTo>
                <a:cubicBezTo>
                  <a:pt x="50991" y="8556"/>
                  <a:pt x="51032" y="8550"/>
                  <a:pt x="51039" y="8518"/>
                </a:cubicBezTo>
                <a:close/>
                <a:moveTo>
                  <a:pt x="15603" y="8541"/>
                </a:moveTo>
                <a:cubicBezTo>
                  <a:pt x="15620" y="8478"/>
                  <a:pt x="15649" y="8575"/>
                  <a:pt x="15691" y="8563"/>
                </a:cubicBezTo>
                <a:cubicBezTo>
                  <a:pt x="15663" y="8635"/>
                  <a:pt x="15633" y="8538"/>
                  <a:pt x="15603" y="8541"/>
                </a:cubicBezTo>
                <a:close/>
                <a:moveTo>
                  <a:pt x="12526" y="8541"/>
                </a:moveTo>
                <a:cubicBezTo>
                  <a:pt x="12448" y="8472"/>
                  <a:pt x="12656" y="8594"/>
                  <a:pt x="12643" y="8541"/>
                </a:cubicBezTo>
                <a:cubicBezTo>
                  <a:pt x="12742" y="8619"/>
                  <a:pt x="12551" y="8578"/>
                  <a:pt x="12526" y="8541"/>
                </a:cubicBezTo>
                <a:close/>
                <a:moveTo>
                  <a:pt x="20585" y="8541"/>
                </a:moveTo>
                <a:cubicBezTo>
                  <a:pt x="20580" y="8506"/>
                  <a:pt x="20483" y="8533"/>
                  <a:pt x="20498" y="8541"/>
                </a:cubicBezTo>
                <a:cubicBezTo>
                  <a:pt x="20429" y="8506"/>
                  <a:pt x="20597" y="8445"/>
                  <a:pt x="20585" y="8541"/>
                </a:cubicBezTo>
                <a:close/>
                <a:moveTo>
                  <a:pt x="13991" y="8498"/>
                </a:moveTo>
                <a:cubicBezTo>
                  <a:pt x="14023" y="8502"/>
                  <a:pt x="14012" y="8541"/>
                  <a:pt x="14050" y="8541"/>
                </a:cubicBezTo>
                <a:cubicBezTo>
                  <a:pt x="13993" y="8597"/>
                  <a:pt x="13828" y="8468"/>
                  <a:pt x="13787" y="8563"/>
                </a:cubicBezTo>
                <a:cubicBezTo>
                  <a:pt x="13701" y="8551"/>
                  <a:pt x="13831" y="8529"/>
                  <a:pt x="13815" y="8498"/>
                </a:cubicBezTo>
                <a:cubicBezTo>
                  <a:pt x="13893" y="8471"/>
                  <a:pt x="13988" y="8539"/>
                  <a:pt x="13991" y="8498"/>
                </a:cubicBezTo>
                <a:close/>
                <a:moveTo>
                  <a:pt x="54088" y="8475"/>
                </a:moveTo>
                <a:cubicBezTo>
                  <a:pt x="54112" y="8410"/>
                  <a:pt x="54132" y="8526"/>
                  <a:pt x="54204" y="8498"/>
                </a:cubicBezTo>
                <a:cubicBezTo>
                  <a:pt x="54197" y="8536"/>
                  <a:pt x="54153" y="8547"/>
                  <a:pt x="54088" y="8541"/>
                </a:cubicBezTo>
                <a:cubicBezTo>
                  <a:pt x="54108" y="8523"/>
                  <a:pt x="54133" y="8481"/>
                  <a:pt x="54088" y="8475"/>
                </a:cubicBezTo>
                <a:close/>
                <a:moveTo>
                  <a:pt x="16717" y="8498"/>
                </a:moveTo>
                <a:cubicBezTo>
                  <a:pt x="16694" y="8509"/>
                  <a:pt x="16670" y="8520"/>
                  <a:pt x="16629" y="8518"/>
                </a:cubicBezTo>
                <a:cubicBezTo>
                  <a:pt x="16624" y="8545"/>
                  <a:pt x="16635" y="8558"/>
                  <a:pt x="16659" y="8563"/>
                </a:cubicBezTo>
                <a:cubicBezTo>
                  <a:pt x="16639" y="8600"/>
                  <a:pt x="16591" y="8577"/>
                  <a:pt x="16600" y="8541"/>
                </a:cubicBezTo>
                <a:cubicBezTo>
                  <a:pt x="16520" y="8444"/>
                  <a:pt x="16351" y="8528"/>
                  <a:pt x="16218" y="8518"/>
                </a:cubicBezTo>
                <a:cubicBezTo>
                  <a:pt x="16145" y="8514"/>
                  <a:pt x="16114" y="8476"/>
                  <a:pt x="16043" y="8475"/>
                </a:cubicBezTo>
                <a:cubicBezTo>
                  <a:pt x="16061" y="8421"/>
                  <a:pt x="16180" y="8472"/>
                  <a:pt x="16190" y="8498"/>
                </a:cubicBezTo>
                <a:cubicBezTo>
                  <a:pt x="16225" y="8503"/>
                  <a:pt x="16203" y="8461"/>
                  <a:pt x="16218" y="8452"/>
                </a:cubicBezTo>
                <a:cubicBezTo>
                  <a:pt x="16228" y="8448"/>
                  <a:pt x="16285" y="8493"/>
                  <a:pt x="16277" y="8452"/>
                </a:cubicBezTo>
                <a:cubicBezTo>
                  <a:pt x="16325" y="8457"/>
                  <a:pt x="16376" y="8448"/>
                  <a:pt x="16424" y="8452"/>
                </a:cubicBezTo>
                <a:cubicBezTo>
                  <a:pt x="16471" y="8459"/>
                  <a:pt x="16667" y="8509"/>
                  <a:pt x="16746" y="8452"/>
                </a:cubicBezTo>
                <a:cubicBezTo>
                  <a:pt x="16778" y="8496"/>
                  <a:pt x="16882" y="8484"/>
                  <a:pt x="16922" y="8518"/>
                </a:cubicBezTo>
                <a:cubicBezTo>
                  <a:pt x="16953" y="8527"/>
                  <a:pt x="16969" y="8476"/>
                  <a:pt x="16981" y="8475"/>
                </a:cubicBezTo>
                <a:cubicBezTo>
                  <a:pt x="17006" y="8471"/>
                  <a:pt x="17040" y="8513"/>
                  <a:pt x="17068" y="8518"/>
                </a:cubicBezTo>
                <a:cubicBezTo>
                  <a:pt x="17064" y="8518"/>
                  <a:pt x="17107" y="8491"/>
                  <a:pt x="17127" y="8498"/>
                </a:cubicBezTo>
                <a:cubicBezTo>
                  <a:pt x="17139" y="8501"/>
                  <a:pt x="17127" y="8517"/>
                  <a:pt x="17157" y="8518"/>
                </a:cubicBezTo>
                <a:cubicBezTo>
                  <a:pt x="17181" y="8520"/>
                  <a:pt x="17272" y="8468"/>
                  <a:pt x="17304" y="8498"/>
                </a:cubicBezTo>
                <a:cubicBezTo>
                  <a:pt x="17306" y="8499"/>
                  <a:pt x="17300" y="8517"/>
                  <a:pt x="17304" y="8518"/>
                </a:cubicBezTo>
                <a:cubicBezTo>
                  <a:pt x="17314" y="8523"/>
                  <a:pt x="17354" y="8513"/>
                  <a:pt x="17362" y="8518"/>
                </a:cubicBezTo>
                <a:cubicBezTo>
                  <a:pt x="17404" y="8558"/>
                  <a:pt x="17453" y="8521"/>
                  <a:pt x="17508" y="8563"/>
                </a:cubicBezTo>
                <a:cubicBezTo>
                  <a:pt x="17539" y="8586"/>
                  <a:pt x="17709" y="8532"/>
                  <a:pt x="17772" y="8585"/>
                </a:cubicBezTo>
                <a:cubicBezTo>
                  <a:pt x="17764" y="8630"/>
                  <a:pt x="17642" y="8590"/>
                  <a:pt x="17655" y="8650"/>
                </a:cubicBezTo>
                <a:cubicBezTo>
                  <a:pt x="17612" y="8641"/>
                  <a:pt x="17658" y="8631"/>
                  <a:pt x="17655" y="8607"/>
                </a:cubicBezTo>
                <a:cubicBezTo>
                  <a:pt x="17640" y="8566"/>
                  <a:pt x="17578" y="8617"/>
                  <a:pt x="17567" y="8607"/>
                </a:cubicBezTo>
                <a:cubicBezTo>
                  <a:pt x="17537" y="8578"/>
                  <a:pt x="17542" y="8616"/>
                  <a:pt x="17479" y="8607"/>
                </a:cubicBezTo>
                <a:cubicBezTo>
                  <a:pt x="17475" y="8606"/>
                  <a:pt x="17474" y="8586"/>
                  <a:pt x="17450" y="8585"/>
                </a:cubicBezTo>
                <a:cubicBezTo>
                  <a:pt x="17403" y="8583"/>
                  <a:pt x="17399" y="8566"/>
                  <a:pt x="17362" y="8563"/>
                </a:cubicBezTo>
                <a:cubicBezTo>
                  <a:pt x="17312" y="8559"/>
                  <a:pt x="17297" y="8583"/>
                  <a:pt x="17245" y="8585"/>
                </a:cubicBezTo>
                <a:cubicBezTo>
                  <a:pt x="17253" y="8585"/>
                  <a:pt x="17230" y="8550"/>
                  <a:pt x="17215" y="8563"/>
                </a:cubicBezTo>
                <a:cubicBezTo>
                  <a:pt x="17172" y="8603"/>
                  <a:pt x="17189" y="8543"/>
                  <a:pt x="17157" y="8541"/>
                </a:cubicBezTo>
                <a:cubicBezTo>
                  <a:pt x="17124" y="8539"/>
                  <a:pt x="16998" y="8585"/>
                  <a:pt x="16893" y="8563"/>
                </a:cubicBezTo>
                <a:cubicBezTo>
                  <a:pt x="16844" y="8533"/>
                  <a:pt x="16707" y="8571"/>
                  <a:pt x="16717" y="8498"/>
                </a:cubicBezTo>
                <a:close/>
                <a:moveTo>
                  <a:pt x="52739" y="8717"/>
                </a:moveTo>
                <a:cubicBezTo>
                  <a:pt x="52758" y="8717"/>
                  <a:pt x="52778" y="8717"/>
                  <a:pt x="52797" y="8717"/>
                </a:cubicBezTo>
                <a:cubicBezTo>
                  <a:pt x="52830" y="8685"/>
                  <a:pt x="52829" y="8664"/>
                  <a:pt x="52769" y="8650"/>
                </a:cubicBezTo>
                <a:cubicBezTo>
                  <a:pt x="52767" y="8679"/>
                  <a:pt x="52731" y="8682"/>
                  <a:pt x="52739" y="8717"/>
                </a:cubicBezTo>
                <a:close/>
                <a:moveTo>
                  <a:pt x="52885" y="8541"/>
                </a:moveTo>
                <a:cubicBezTo>
                  <a:pt x="52775" y="8590"/>
                  <a:pt x="52887" y="8690"/>
                  <a:pt x="53032" y="8673"/>
                </a:cubicBezTo>
                <a:cubicBezTo>
                  <a:pt x="53012" y="8695"/>
                  <a:pt x="52964" y="8695"/>
                  <a:pt x="52973" y="8739"/>
                </a:cubicBezTo>
                <a:cubicBezTo>
                  <a:pt x="52890" y="8703"/>
                  <a:pt x="52844" y="8743"/>
                  <a:pt x="52681" y="8739"/>
                </a:cubicBezTo>
                <a:cubicBezTo>
                  <a:pt x="52692" y="8715"/>
                  <a:pt x="52664" y="8674"/>
                  <a:pt x="52681" y="8650"/>
                </a:cubicBezTo>
                <a:cubicBezTo>
                  <a:pt x="52686" y="8643"/>
                  <a:pt x="52782" y="8628"/>
                  <a:pt x="52797" y="8607"/>
                </a:cubicBezTo>
                <a:cubicBezTo>
                  <a:pt x="52823" y="8571"/>
                  <a:pt x="52753" y="8490"/>
                  <a:pt x="52885" y="8518"/>
                </a:cubicBezTo>
                <a:cubicBezTo>
                  <a:pt x="52842" y="8454"/>
                  <a:pt x="52773" y="8496"/>
                  <a:pt x="52681" y="8498"/>
                </a:cubicBezTo>
                <a:cubicBezTo>
                  <a:pt x="52664" y="8448"/>
                  <a:pt x="52737" y="8466"/>
                  <a:pt x="52739" y="8431"/>
                </a:cubicBezTo>
                <a:cubicBezTo>
                  <a:pt x="52791" y="8451"/>
                  <a:pt x="52885" y="8439"/>
                  <a:pt x="52914" y="8475"/>
                </a:cubicBezTo>
                <a:cubicBezTo>
                  <a:pt x="53016" y="8456"/>
                  <a:pt x="52994" y="8425"/>
                  <a:pt x="53120" y="8452"/>
                </a:cubicBezTo>
                <a:cubicBezTo>
                  <a:pt x="53162" y="8462"/>
                  <a:pt x="53176" y="8462"/>
                  <a:pt x="53208" y="8475"/>
                </a:cubicBezTo>
                <a:cubicBezTo>
                  <a:pt x="53152" y="8506"/>
                  <a:pt x="53103" y="8543"/>
                  <a:pt x="53062" y="8585"/>
                </a:cubicBezTo>
                <a:cubicBezTo>
                  <a:pt x="52983" y="8607"/>
                  <a:pt x="53004" y="8526"/>
                  <a:pt x="52973" y="8518"/>
                </a:cubicBezTo>
                <a:cubicBezTo>
                  <a:pt x="52918" y="8506"/>
                  <a:pt x="52892" y="8593"/>
                  <a:pt x="52973" y="8563"/>
                </a:cubicBezTo>
                <a:cubicBezTo>
                  <a:pt x="52962" y="8567"/>
                  <a:pt x="52946" y="8593"/>
                  <a:pt x="52914" y="8585"/>
                </a:cubicBezTo>
                <a:cubicBezTo>
                  <a:pt x="52902" y="8581"/>
                  <a:pt x="52890" y="8551"/>
                  <a:pt x="52885" y="8541"/>
                </a:cubicBezTo>
                <a:close/>
                <a:moveTo>
                  <a:pt x="13991" y="8409"/>
                </a:moveTo>
                <a:cubicBezTo>
                  <a:pt x="13908" y="8384"/>
                  <a:pt x="14039" y="8384"/>
                  <a:pt x="14050" y="8409"/>
                </a:cubicBezTo>
                <a:cubicBezTo>
                  <a:pt x="14055" y="8427"/>
                  <a:pt x="14038" y="8430"/>
                  <a:pt x="14020" y="8431"/>
                </a:cubicBezTo>
                <a:cubicBezTo>
                  <a:pt x="13956" y="8494"/>
                  <a:pt x="14058" y="8397"/>
                  <a:pt x="13991" y="8409"/>
                </a:cubicBezTo>
                <a:close/>
                <a:moveTo>
                  <a:pt x="15164" y="8365"/>
                </a:moveTo>
                <a:cubicBezTo>
                  <a:pt x="15172" y="8288"/>
                  <a:pt x="15243" y="8442"/>
                  <a:pt x="15252" y="8365"/>
                </a:cubicBezTo>
                <a:cubicBezTo>
                  <a:pt x="15346" y="8400"/>
                  <a:pt x="15149" y="8447"/>
                  <a:pt x="15135" y="8409"/>
                </a:cubicBezTo>
                <a:cubicBezTo>
                  <a:pt x="15135" y="8387"/>
                  <a:pt x="15170" y="8392"/>
                  <a:pt x="15193" y="8387"/>
                </a:cubicBezTo>
                <a:cubicBezTo>
                  <a:pt x="15198" y="8369"/>
                  <a:pt x="15182" y="8366"/>
                  <a:pt x="15164" y="8365"/>
                </a:cubicBezTo>
                <a:close/>
                <a:moveTo>
                  <a:pt x="54498" y="8232"/>
                </a:moveTo>
                <a:cubicBezTo>
                  <a:pt x="54527" y="8165"/>
                  <a:pt x="54596" y="8243"/>
                  <a:pt x="54614" y="8255"/>
                </a:cubicBezTo>
                <a:cubicBezTo>
                  <a:pt x="54606" y="8307"/>
                  <a:pt x="54536" y="8229"/>
                  <a:pt x="54498" y="8232"/>
                </a:cubicBezTo>
                <a:close/>
                <a:moveTo>
                  <a:pt x="54204" y="8123"/>
                </a:moveTo>
                <a:cubicBezTo>
                  <a:pt x="54151" y="8169"/>
                  <a:pt x="54178" y="8243"/>
                  <a:pt x="54145" y="8255"/>
                </a:cubicBezTo>
                <a:cubicBezTo>
                  <a:pt x="54070" y="8256"/>
                  <a:pt x="54109" y="8238"/>
                  <a:pt x="54117" y="8210"/>
                </a:cubicBezTo>
                <a:cubicBezTo>
                  <a:pt x="54034" y="8207"/>
                  <a:pt x="54060" y="8285"/>
                  <a:pt x="53941" y="8255"/>
                </a:cubicBezTo>
                <a:cubicBezTo>
                  <a:pt x="53942" y="8234"/>
                  <a:pt x="53976" y="8238"/>
                  <a:pt x="53998" y="8232"/>
                </a:cubicBezTo>
                <a:cubicBezTo>
                  <a:pt x="54037" y="8225"/>
                  <a:pt x="54045" y="8194"/>
                  <a:pt x="54088" y="8189"/>
                </a:cubicBezTo>
                <a:cubicBezTo>
                  <a:pt x="54143" y="8180"/>
                  <a:pt x="54090" y="8088"/>
                  <a:pt x="54204" y="8123"/>
                </a:cubicBezTo>
                <a:close/>
                <a:moveTo>
                  <a:pt x="53531" y="8012"/>
                </a:moveTo>
                <a:cubicBezTo>
                  <a:pt x="53554" y="8024"/>
                  <a:pt x="53578" y="8036"/>
                  <a:pt x="53619" y="8034"/>
                </a:cubicBezTo>
                <a:cubicBezTo>
                  <a:pt x="53615" y="8076"/>
                  <a:pt x="53521" y="8049"/>
                  <a:pt x="53531" y="8100"/>
                </a:cubicBezTo>
                <a:cubicBezTo>
                  <a:pt x="53455" y="8096"/>
                  <a:pt x="53571" y="8063"/>
                  <a:pt x="53531" y="8012"/>
                </a:cubicBezTo>
                <a:close/>
                <a:moveTo>
                  <a:pt x="52857" y="7660"/>
                </a:moveTo>
                <a:cubicBezTo>
                  <a:pt x="52996" y="7668"/>
                  <a:pt x="52793" y="7726"/>
                  <a:pt x="52797" y="7771"/>
                </a:cubicBezTo>
                <a:cubicBezTo>
                  <a:pt x="52689" y="7723"/>
                  <a:pt x="52885" y="7721"/>
                  <a:pt x="52857" y="7660"/>
                </a:cubicBezTo>
                <a:close/>
                <a:moveTo>
                  <a:pt x="52739" y="5525"/>
                </a:moveTo>
                <a:cubicBezTo>
                  <a:pt x="52627" y="5512"/>
                  <a:pt x="52853" y="5474"/>
                  <a:pt x="52827" y="5525"/>
                </a:cubicBezTo>
                <a:cubicBezTo>
                  <a:pt x="52850" y="5514"/>
                  <a:pt x="52874" y="5502"/>
                  <a:pt x="52914" y="5503"/>
                </a:cubicBezTo>
                <a:cubicBezTo>
                  <a:pt x="52904" y="5532"/>
                  <a:pt x="52863" y="5538"/>
                  <a:pt x="52857" y="5569"/>
                </a:cubicBezTo>
                <a:cubicBezTo>
                  <a:pt x="52811" y="5559"/>
                  <a:pt x="52830" y="5501"/>
                  <a:pt x="52739" y="5525"/>
                </a:cubicBezTo>
                <a:close/>
                <a:moveTo>
                  <a:pt x="52035" y="5481"/>
                </a:moveTo>
                <a:cubicBezTo>
                  <a:pt x="52097" y="5488"/>
                  <a:pt x="52004" y="5557"/>
                  <a:pt x="51948" y="5547"/>
                </a:cubicBezTo>
                <a:cubicBezTo>
                  <a:pt x="51902" y="5469"/>
                  <a:pt x="52047" y="5533"/>
                  <a:pt x="52035" y="5481"/>
                </a:cubicBezTo>
                <a:close/>
                <a:moveTo>
                  <a:pt x="51244" y="5129"/>
                </a:moveTo>
                <a:cubicBezTo>
                  <a:pt x="51135" y="5123"/>
                  <a:pt x="51330" y="5074"/>
                  <a:pt x="51303" y="5129"/>
                </a:cubicBezTo>
                <a:cubicBezTo>
                  <a:pt x="51342" y="5129"/>
                  <a:pt x="51381" y="5129"/>
                  <a:pt x="51420" y="5129"/>
                </a:cubicBezTo>
                <a:cubicBezTo>
                  <a:pt x="51496" y="5172"/>
                  <a:pt x="51274" y="5143"/>
                  <a:pt x="51244" y="5129"/>
                </a:cubicBezTo>
                <a:close/>
                <a:moveTo>
                  <a:pt x="49456" y="4755"/>
                </a:moveTo>
                <a:cubicBezTo>
                  <a:pt x="49484" y="4675"/>
                  <a:pt x="49341" y="4724"/>
                  <a:pt x="49280" y="4711"/>
                </a:cubicBezTo>
                <a:cubicBezTo>
                  <a:pt x="49271" y="4684"/>
                  <a:pt x="49365" y="4634"/>
                  <a:pt x="49368" y="4688"/>
                </a:cubicBezTo>
                <a:cubicBezTo>
                  <a:pt x="49428" y="4673"/>
                  <a:pt x="49484" y="4619"/>
                  <a:pt x="49544" y="4667"/>
                </a:cubicBezTo>
                <a:cubicBezTo>
                  <a:pt x="49560" y="4747"/>
                  <a:pt x="49308" y="4835"/>
                  <a:pt x="49456" y="4755"/>
                </a:cubicBezTo>
                <a:close/>
                <a:moveTo>
                  <a:pt x="49017" y="4711"/>
                </a:moveTo>
                <a:cubicBezTo>
                  <a:pt x="48907" y="4630"/>
                  <a:pt x="48821" y="4754"/>
                  <a:pt x="48694" y="4733"/>
                </a:cubicBezTo>
                <a:cubicBezTo>
                  <a:pt x="48748" y="4694"/>
                  <a:pt x="48687" y="4664"/>
                  <a:pt x="48635" y="4645"/>
                </a:cubicBezTo>
                <a:cubicBezTo>
                  <a:pt x="48637" y="4614"/>
                  <a:pt x="48692" y="4633"/>
                  <a:pt x="48724" y="4622"/>
                </a:cubicBezTo>
                <a:cubicBezTo>
                  <a:pt x="48768" y="4609"/>
                  <a:pt x="48762" y="4551"/>
                  <a:pt x="48840" y="4579"/>
                </a:cubicBezTo>
                <a:cubicBezTo>
                  <a:pt x="48840" y="4608"/>
                  <a:pt x="48840" y="4637"/>
                  <a:pt x="48840" y="4667"/>
                </a:cubicBezTo>
                <a:cubicBezTo>
                  <a:pt x="48870" y="4620"/>
                  <a:pt x="49025" y="4714"/>
                  <a:pt x="49075" y="4645"/>
                </a:cubicBezTo>
                <a:cubicBezTo>
                  <a:pt x="49135" y="4684"/>
                  <a:pt x="49132" y="4628"/>
                  <a:pt x="49193" y="4667"/>
                </a:cubicBezTo>
                <a:cubicBezTo>
                  <a:pt x="49188" y="4715"/>
                  <a:pt x="49118" y="4714"/>
                  <a:pt x="49045" y="4711"/>
                </a:cubicBezTo>
                <a:cubicBezTo>
                  <a:pt x="48968" y="4705"/>
                  <a:pt x="49023" y="4796"/>
                  <a:pt x="48929" y="4777"/>
                </a:cubicBezTo>
                <a:cubicBezTo>
                  <a:pt x="48945" y="4745"/>
                  <a:pt x="48974" y="4723"/>
                  <a:pt x="49017" y="4711"/>
                </a:cubicBezTo>
                <a:close/>
                <a:moveTo>
                  <a:pt x="16951" y="4622"/>
                </a:moveTo>
                <a:cubicBezTo>
                  <a:pt x="16908" y="4633"/>
                  <a:pt x="16963" y="4651"/>
                  <a:pt x="16951" y="4688"/>
                </a:cubicBezTo>
                <a:cubicBezTo>
                  <a:pt x="16848" y="4700"/>
                  <a:pt x="16800" y="4670"/>
                  <a:pt x="16775" y="4622"/>
                </a:cubicBezTo>
                <a:cubicBezTo>
                  <a:pt x="16675" y="4675"/>
                  <a:pt x="16506" y="4600"/>
                  <a:pt x="16600" y="4513"/>
                </a:cubicBezTo>
                <a:cubicBezTo>
                  <a:pt x="16658" y="4487"/>
                  <a:pt x="16644" y="4552"/>
                  <a:pt x="16659" y="4556"/>
                </a:cubicBezTo>
                <a:cubicBezTo>
                  <a:pt x="16704" y="4568"/>
                  <a:pt x="16788" y="4495"/>
                  <a:pt x="16805" y="4579"/>
                </a:cubicBezTo>
                <a:cubicBezTo>
                  <a:pt x="16839" y="4560"/>
                  <a:pt x="16884" y="4549"/>
                  <a:pt x="16951" y="4556"/>
                </a:cubicBezTo>
                <a:cubicBezTo>
                  <a:pt x="16968" y="4574"/>
                  <a:pt x="16983" y="4592"/>
                  <a:pt x="16981" y="4622"/>
                </a:cubicBezTo>
                <a:cubicBezTo>
                  <a:pt x="17042" y="4636"/>
                  <a:pt x="17173" y="4595"/>
                  <a:pt x="17186" y="4645"/>
                </a:cubicBezTo>
                <a:cubicBezTo>
                  <a:pt x="17118" y="4645"/>
                  <a:pt x="17049" y="4645"/>
                  <a:pt x="16981" y="4645"/>
                </a:cubicBezTo>
                <a:cubicBezTo>
                  <a:pt x="16986" y="4626"/>
                  <a:pt x="16969" y="4624"/>
                  <a:pt x="16951" y="4622"/>
                </a:cubicBezTo>
                <a:close/>
                <a:moveTo>
                  <a:pt x="13962" y="4513"/>
                </a:moveTo>
                <a:cubicBezTo>
                  <a:pt x="13949" y="4486"/>
                  <a:pt x="13924" y="4468"/>
                  <a:pt x="13874" y="4469"/>
                </a:cubicBezTo>
                <a:cubicBezTo>
                  <a:pt x="13878" y="4414"/>
                  <a:pt x="13973" y="4462"/>
                  <a:pt x="13991" y="4469"/>
                </a:cubicBezTo>
                <a:cubicBezTo>
                  <a:pt x="14000" y="4504"/>
                  <a:pt x="13964" y="4507"/>
                  <a:pt x="13962" y="4534"/>
                </a:cubicBezTo>
                <a:cubicBezTo>
                  <a:pt x="13929" y="4531"/>
                  <a:pt x="13946" y="4513"/>
                  <a:pt x="13962" y="4513"/>
                </a:cubicBezTo>
                <a:close/>
                <a:moveTo>
                  <a:pt x="14695" y="4424"/>
                </a:moveTo>
                <a:cubicBezTo>
                  <a:pt x="14654" y="4486"/>
                  <a:pt x="14483" y="4360"/>
                  <a:pt x="14695" y="4424"/>
                </a:cubicBezTo>
                <a:close/>
                <a:moveTo>
                  <a:pt x="25832" y="3852"/>
                </a:moveTo>
                <a:cubicBezTo>
                  <a:pt x="25823" y="3860"/>
                  <a:pt x="25796" y="3821"/>
                  <a:pt x="25832" y="3830"/>
                </a:cubicBezTo>
                <a:cubicBezTo>
                  <a:pt x="25826" y="3829"/>
                  <a:pt x="25850" y="3868"/>
                  <a:pt x="25862" y="3852"/>
                </a:cubicBezTo>
                <a:cubicBezTo>
                  <a:pt x="25860" y="3855"/>
                  <a:pt x="25798" y="3925"/>
                  <a:pt x="25774" y="3896"/>
                </a:cubicBezTo>
                <a:cubicBezTo>
                  <a:pt x="25774" y="3896"/>
                  <a:pt x="25827" y="3857"/>
                  <a:pt x="25832" y="3852"/>
                </a:cubicBezTo>
                <a:close/>
                <a:moveTo>
                  <a:pt x="25422" y="3830"/>
                </a:moveTo>
                <a:cubicBezTo>
                  <a:pt x="25466" y="3840"/>
                  <a:pt x="25410" y="3858"/>
                  <a:pt x="25422" y="3896"/>
                </a:cubicBezTo>
                <a:cubicBezTo>
                  <a:pt x="25242" y="3904"/>
                  <a:pt x="25298" y="3798"/>
                  <a:pt x="25393" y="3809"/>
                </a:cubicBezTo>
                <a:cubicBezTo>
                  <a:pt x="25392" y="3809"/>
                  <a:pt x="25415" y="3883"/>
                  <a:pt x="25422" y="3830"/>
                </a:cubicBezTo>
                <a:close/>
                <a:moveTo>
                  <a:pt x="21876" y="3852"/>
                </a:moveTo>
                <a:cubicBezTo>
                  <a:pt x="21883" y="3828"/>
                  <a:pt x="21934" y="3837"/>
                  <a:pt x="21934" y="3809"/>
                </a:cubicBezTo>
                <a:cubicBezTo>
                  <a:pt x="21964" y="3800"/>
                  <a:pt x="21981" y="3850"/>
                  <a:pt x="21993" y="3852"/>
                </a:cubicBezTo>
                <a:cubicBezTo>
                  <a:pt x="22033" y="3858"/>
                  <a:pt x="22177" y="3773"/>
                  <a:pt x="22169" y="3875"/>
                </a:cubicBezTo>
                <a:cubicBezTo>
                  <a:pt x="22063" y="3861"/>
                  <a:pt x="22021" y="3868"/>
                  <a:pt x="21876" y="3852"/>
                </a:cubicBezTo>
                <a:close/>
                <a:moveTo>
                  <a:pt x="28763" y="3830"/>
                </a:moveTo>
                <a:cubicBezTo>
                  <a:pt x="28802" y="3736"/>
                  <a:pt x="28894" y="3824"/>
                  <a:pt x="28969" y="3830"/>
                </a:cubicBezTo>
                <a:cubicBezTo>
                  <a:pt x="28940" y="3885"/>
                  <a:pt x="28856" y="3800"/>
                  <a:pt x="28763" y="3830"/>
                </a:cubicBezTo>
                <a:close/>
                <a:moveTo>
                  <a:pt x="22755" y="3830"/>
                </a:moveTo>
                <a:cubicBezTo>
                  <a:pt x="22750" y="3819"/>
                  <a:pt x="22708" y="3786"/>
                  <a:pt x="22726" y="3764"/>
                </a:cubicBezTo>
                <a:cubicBezTo>
                  <a:pt x="22741" y="3744"/>
                  <a:pt x="22822" y="3810"/>
                  <a:pt x="22755" y="3852"/>
                </a:cubicBezTo>
                <a:cubicBezTo>
                  <a:pt x="22723" y="3872"/>
                  <a:pt x="22745" y="3810"/>
                  <a:pt x="22755" y="3830"/>
                </a:cubicBezTo>
                <a:close/>
                <a:moveTo>
                  <a:pt x="22228" y="3786"/>
                </a:moveTo>
                <a:cubicBezTo>
                  <a:pt x="22226" y="3765"/>
                  <a:pt x="22191" y="3770"/>
                  <a:pt x="22169" y="3764"/>
                </a:cubicBezTo>
                <a:cubicBezTo>
                  <a:pt x="22172" y="3716"/>
                  <a:pt x="22293" y="3755"/>
                  <a:pt x="22344" y="3743"/>
                </a:cubicBezTo>
                <a:cubicBezTo>
                  <a:pt x="22357" y="3803"/>
                  <a:pt x="22235" y="3763"/>
                  <a:pt x="22228" y="3809"/>
                </a:cubicBezTo>
                <a:cubicBezTo>
                  <a:pt x="22194" y="3804"/>
                  <a:pt x="22211" y="3786"/>
                  <a:pt x="22228" y="3786"/>
                </a:cubicBezTo>
                <a:close/>
                <a:moveTo>
                  <a:pt x="30141" y="3786"/>
                </a:moveTo>
                <a:cubicBezTo>
                  <a:pt x="30156" y="3768"/>
                  <a:pt x="30171" y="3750"/>
                  <a:pt x="30170" y="3720"/>
                </a:cubicBezTo>
                <a:cubicBezTo>
                  <a:pt x="30264" y="3702"/>
                  <a:pt x="30260" y="3755"/>
                  <a:pt x="30317" y="3764"/>
                </a:cubicBezTo>
                <a:cubicBezTo>
                  <a:pt x="30347" y="3750"/>
                  <a:pt x="30347" y="3714"/>
                  <a:pt x="30405" y="3720"/>
                </a:cubicBezTo>
                <a:cubicBezTo>
                  <a:pt x="30439" y="3724"/>
                  <a:pt x="30429" y="3761"/>
                  <a:pt x="30435" y="3786"/>
                </a:cubicBezTo>
                <a:cubicBezTo>
                  <a:pt x="30342" y="3767"/>
                  <a:pt x="30259" y="3764"/>
                  <a:pt x="30141" y="3786"/>
                </a:cubicBezTo>
                <a:close/>
                <a:moveTo>
                  <a:pt x="24865" y="3786"/>
                </a:moveTo>
                <a:cubicBezTo>
                  <a:pt x="24865" y="3764"/>
                  <a:pt x="24865" y="3743"/>
                  <a:pt x="24865" y="3720"/>
                </a:cubicBezTo>
                <a:cubicBezTo>
                  <a:pt x="24960" y="3701"/>
                  <a:pt x="24907" y="3792"/>
                  <a:pt x="24953" y="3809"/>
                </a:cubicBezTo>
                <a:cubicBezTo>
                  <a:pt x="24922" y="3883"/>
                  <a:pt x="24944" y="3747"/>
                  <a:pt x="24865" y="3786"/>
                </a:cubicBezTo>
                <a:close/>
                <a:moveTo>
                  <a:pt x="19589" y="3720"/>
                </a:moveTo>
                <a:cubicBezTo>
                  <a:pt x="19598" y="3732"/>
                  <a:pt x="19675" y="3755"/>
                  <a:pt x="19678" y="3764"/>
                </a:cubicBezTo>
                <a:cubicBezTo>
                  <a:pt x="19683" y="3789"/>
                  <a:pt x="19581" y="3792"/>
                  <a:pt x="19589" y="3720"/>
                </a:cubicBezTo>
                <a:close/>
                <a:moveTo>
                  <a:pt x="42803" y="3720"/>
                </a:moveTo>
                <a:cubicBezTo>
                  <a:pt x="42809" y="3695"/>
                  <a:pt x="42832" y="3708"/>
                  <a:pt x="42832" y="3720"/>
                </a:cubicBezTo>
                <a:cubicBezTo>
                  <a:pt x="42883" y="3763"/>
                  <a:pt x="43073" y="3702"/>
                  <a:pt x="43066" y="3786"/>
                </a:cubicBezTo>
                <a:cubicBezTo>
                  <a:pt x="43041" y="3791"/>
                  <a:pt x="43039" y="3777"/>
                  <a:pt x="43037" y="3764"/>
                </a:cubicBezTo>
                <a:cubicBezTo>
                  <a:pt x="42969" y="3758"/>
                  <a:pt x="42875" y="3783"/>
                  <a:pt x="42832" y="3743"/>
                </a:cubicBezTo>
                <a:cubicBezTo>
                  <a:pt x="42822" y="3732"/>
                  <a:pt x="42832" y="3714"/>
                  <a:pt x="42803" y="3720"/>
                </a:cubicBezTo>
                <a:close/>
                <a:moveTo>
                  <a:pt x="27210" y="3698"/>
                </a:moveTo>
                <a:cubicBezTo>
                  <a:pt x="27243" y="3702"/>
                  <a:pt x="27227" y="3720"/>
                  <a:pt x="27210" y="3720"/>
                </a:cubicBezTo>
                <a:cubicBezTo>
                  <a:pt x="27197" y="3767"/>
                  <a:pt x="27252" y="3762"/>
                  <a:pt x="27298" y="3764"/>
                </a:cubicBezTo>
                <a:cubicBezTo>
                  <a:pt x="27286" y="3813"/>
                  <a:pt x="27142" y="3781"/>
                  <a:pt x="27122" y="3764"/>
                </a:cubicBezTo>
                <a:cubicBezTo>
                  <a:pt x="27113" y="3714"/>
                  <a:pt x="27206" y="3740"/>
                  <a:pt x="27210" y="3698"/>
                </a:cubicBezTo>
                <a:close/>
                <a:moveTo>
                  <a:pt x="42510" y="3698"/>
                </a:moveTo>
                <a:cubicBezTo>
                  <a:pt x="42526" y="3635"/>
                  <a:pt x="42555" y="3732"/>
                  <a:pt x="42598" y="3720"/>
                </a:cubicBezTo>
                <a:cubicBezTo>
                  <a:pt x="42569" y="3794"/>
                  <a:pt x="42540" y="3696"/>
                  <a:pt x="42510" y="3698"/>
                </a:cubicBezTo>
                <a:close/>
                <a:moveTo>
                  <a:pt x="24074" y="3830"/>
                </a:moveTo>
                <a:cubicBezTo>
                  <a:pt x="24112" y="3858"/>
                  <a:pt x="24182" y="3858"/>
                  <a:pt x="24221" y="3830"/>
                </a:cubicBezTo>
                <a:cubicBezTo>
                  <a:pt x="24230" y="3804"/>
                  <a:pt x="24171" y="3819"/>
                  <a:pt x="24162" y="3809"/>
                </a:cubicBezTo>
                <a:cubicBezTo>
                  <a:pt x="24131" y="3771"/>
                  <a:pt x="24175" y="3699"/>
                  <a:pt x="24191" y="3677"/>
                </a:cubicBezTo>
                <a:cubicBezTo>
                  <a:pt x="24258" y="3685"/>
                  <a:pt x="24176" y="3726"/>
                  <a:pt x="24191" y="3743"/>
                </a:cubicBezTo>
                <a:cubicBezTo>
                  <a:pt x="24221" y="3776"/>
                  <a:pt x="24266" y="3740"/>
                  <a:pt x="24309" y="3764"/>
                </a:cubicBezTo>
                <a:cubicBezTo>
                  <a:pt x="24360" y="3795"/>
                  <a:pt x="24297" y="3850"/>
                  <a:pt x="24337" y="3875"/>
                </a:cubicBezTo>
                <a:cubicBezTo>
                  <a:pt x="24294" y="3925"/>
                  <a:pt x="24266" y="3907"/>
                  <a:pt x="24191" y="3896"/>
                </a:cubicBezTo>
                <a:cubicBezTo>
                  <a:pt x="24282" y="3789"/>
                  <a:pt x="24058" y="3982"/>
                  <a:pt x="24074" y="3830"/>
                </a:cubicBezTo>
                <a:close/>
                <a:moveTo>
                  <a:pt x="23927" y="3698"/>
                </a:moveTo>
                <a:cubicBezTo>
                  <a:pt x="23933" y="3674"/>
                  <a:pt x="23957" y="3686"/>
                  <a:pt x="23957" y="3698"/>
                </a:cubicBezTo>
                <a:cubicBezTo>
                  <a:pt x="24011" y="3695"/>
                  <a:pt x="24055" y="3684"/>
                  <a:pt x="24074" y="3654"/>
                </a:cubicBezTo>
                <a:cubicBezTo>
                  <a:pt x="24121" y="3690"/>
                  <a:pt x="24085" y="3724"/>
                  <a:pt x="24074" y="3764"/>
                </a:cubicBezTo>
                <a:cubicBezTo>
                  <a:pt x="24074" y="3779"/>
                  <a:pt x="24074" y="3794"/>
                  <a:pt x="24074" y="3809"/>
                </a:cubicBezTo>
                <a:cubicBezTo>
                  <a:pt x="24046" y="3807"/>
                  <a:pt x="24051" y="3781"/>
                  <a:pt x="24044" y="3764"/>
                </a:cubicBezTo>
                <a:cubicBezTo>
                  <a:pt x="24015" y="3734"/>
                  <a:pt x="23966" y="3720"/>
                  <a:pt x="23927" y="3698"/>
                </a:cubicBezTo>
                <a:close/>
                <a:moveTo>
                  <a:pt x="17596" y="3677"/>
                </a:moveTo>
                <a:cubicBezTo>
                  <a:pt x="17602" y="3618"/>
                  <a:pt x="17762" y="3674"/>
                  <a:pt x="17801" y="3677"/>
                </a:cubicBezTo>
                <a:cubicBezTo>
                  <a:pt x="17836" y="3677"/>
                  <a:pt x="17854" y="3677"/>
                  <a:pt x="17860" y="3698"/>
                </a:cubicBezTo>
                <a:cubicBezTo>
                  <a:pt x="17967" y="3716"/>
                  <a:pt x="17637" y="3703"/>
                  <a:pt x="17596" y="3677"/>
                </a:cubicBezTo>
                <a:close/>
                <a:moveTo>
                  <a:pt x="31928" y="3632"/>
                </a:moveTo>
                <a:cubicBezTo>
                  <a:pt x="31959" y="3647"/>
                  <a:pt x="31959" y="3683"/>
                  <a:pt x="32016" y="3677"/>
                </a:cubicBezTo>
                <a:cubicBezTo>
                  <a:pt x="32005" y="3731"/>
                  <a:pt x="31903" y="3677"/>
                  <a:pt x="31928" y="3632"/>
                </a:cubicBezTo>
                <a:close/>
                <a:moveTo>
                  <a:pt x="46261" y="3677"/>
                </a:moveTo>
                <a:cubicBezTo>
                  <a:pt x="46244" y="3638"/>
                  <a:pt x="46123" y="3678"/>
                  <a:pt x="46115" y="3632"/>
                </a:cubicBezTo>
                <a:cubicBezTo>
                  <a:pt x="46059" y="3641"/>
                  <a:pt x="46062" y="3695"/>
                  <a:pt x="45968" y="3677"/>
                </a:cubicBezTo>
                <a:cubicBezTo>
                  <a:pt x="45956" y="3615"/>
                  <a:pt x="46078" y="3656"/>
                  <a:pt x="46086" y="3610"/>
                </a:cubicBezTo>
                <a:cubicBezTo>
                  <a:pt x="46107" y="3660"/>
                  <a:pt x="46288" y="3590"/>
                  <a:pt x="46261" y="3677"/>
                </a:cubicBezTo>
                <a:close/>
                <a:moveTo>
                  <a:pt x="43008" y="3677"/>
                </a:moveTo>
                <a:cubicBezTo>
                  <a:pt x="43028" y="3677"/>
                  <a:pt x="43047" y="3677"/>
                  <a:pt x="43066" y="3677"/>
                </a:cubicBezTo>
                <a:cubicBezTo>
                  <a:pt x="43066" y="3662"/>
                  <a:pt x="43066" y="3647"/>
                  <a:pt x="43066" y="3632"/>
                </a:cubicBezTo>
                <a:cubicBezTo>
                  <a:pt x="43047" y="3632"/>
                  <a:pt x="43028" y="3632"/>
                  <a:pt x="43008" y="3632"/>
                </a:cubicBezTo>
                <a:cubicBezTo>
                  <a:pt x="43008" y="3647"/>
                  <a:pt x="43008" y="3662"/>
                  <a:pt x="43008" y="3677"/>
                </a:cubicBezTo>
                <a:close/>
                <a:moveTo>
                  <a:pt x="42774" y="3677"/>
                </a:moveTo>
                <a:cubicBezTo>
                  <a:pt x="42774" y="3654"/>
                  <a:pt x="42809" y="3659"/>
                  <a:pt x="42832" y="3654"/>
                </a:cubicBezTo>
                <a:cubicBezTo>
                  <a:pt x="42778" y="3612"/>
                  <a:pt x="42779" y="3636"/>
                  <a:pt x="42803" y="3566"/>
                </a:cubicBezTo>
                <a:cubicBezTo>
                  <a:pt x="42854" y="3572"/>
                  <a:pt x="42870" y="3604"/>
                  <a:pt x="42862" y="3654"/>
                </a:cubicBezTo>
                <a:cubicBezTo>
                  <a:pt x="42889" y="3638"/>
                  <a:pt x="42906" y="3614"/>
                  <a:pt x="42920" y="3588"/>
                </a:cubicBezTo>
                <a:cubicBezTo>
                  <a:pt x="42984" y="3608"/>
                  <a:pt x="43046" y="3585"/>
                  <a:pt x="43155" y="3610"/>
                </a:cubicBezTo>
                <a:cubicBezTo>
                  <a:pt x="43149" y="3627"/>
                  <a:pt x="43125" y="3632"/>
                  <a:pt x="43125" y="3654"/>
                </a:cubicBezTo>
                <a:cubicBezTo>
                  <a:pt x="43169" y="3629"/>
                  <a:pt x="43245" y="3627"/>
                  <a:pt x="43272" y="3588"/>
                </a:cubicBezTo>
                <a:cubicBezTo>
                  <a:pt x="43360" y="3603"/>
                  <a:pt x="43243" y="3635"/>
                  <a:pt x="43272" y="3677"/>
                </a:cubicBezTo>
                <a:cubicBezTo>
                  <a:pt x="43317" y="3644"/>
                  <a:pt x="43330" y="3587"/>
                  <a:pt x="43448" y="3610"/>
                </a:cubicBezTo>
                <a:cubicBezTo>
                  <a:pt x="43409" y="3671"/>
                  <a:pt x="43563" y="3686"/>
                  <a:pt x="43477" y="3654"/>
                </a:cubicBezTo>
                <a:cubicBezTo>
                  <a:pt x="43419" y="3638"/>
                  <a:pt x="43713" y="3629"/>
                  <a:pt x="43741" y="3654"/>
                </a:cubicBezTo>
                <a:cubicBezTo>
                  <a:pt x="43767" y="3678"/>
                  <a:pt x="43768" y="3651"/>
                  <a:pt x="43829" y="3654"/>
                </a:cubicBezTo>
                <a:cubicBezTo>
                  <a:pt x="43876" y="3648"/>
                  <a:pt x="43879" y="3675"/>
                  <a:pt x="43916" y="3677"/>
                </a:cubicBezTo>
                <a:cubicBezTo>
                  <a:pt x="43951" y="3672"/>
                  <a:pt x="43941" y="3636"/>
                  <a:pt x="43946" y="3610"/>
                </a:cubicBezTo>
                <a:cubicBezTo>
                  <a:pt x="43971" y="3624"/>
                  <a:pt x="44044" y="3615"/>
                  <a:pt x="44063" y="3632"/>
                </a:cubicBezTo>
                <a:cubicBezTo>
                  <a:pt x="44099" y="3666"/>
                  <a:pt x="44140" y="3630"/>
                  <a:pt x="44239" y="3654"/>
                </a:cubicBezTo>
                <a:cubicBezTo>
                  <a:pt x="44252" y="3657"/>
                  <a:pt x="44288" y="3696"/>
                  <a:pt x="44298" y="3698"/>
                </a:cubicBezTo>
                <a:cubicBezTo>
                  <a:pt x="44355" y="3708"/>
                  <a:pt x="44498" y="3656"/>
                  <a:pt x="44502" y="3743"/>
                </a:cubicBezTo>
                <a:cubicBezTo>
                  <a:pt x="44457" y="3740"/>
                  <a:pt x="44391" y="3753"/>
                  <a:pt x="44386" y="3720"/>
                </a:cubicBezTo>
                <a:cubicBezTo>
                  <a:pt x="44354" y="3726"/>
                  <a:pt x="44366" y="3764"/>
                  <a:pt x="44327" y="3764"/>
                </a:cubicBezTo>
                <a:cubicBezTo>
                  <a:pt x="44249" y="3791"/>
                  <a:pt x="44252" y="3659"/>
                  <a:pt x="44239" y="3764"/>
                </a:cubicBezTo>
                <a:cubicBezTo>
                  <a:pt x="44189" y="3765"/>
                  <a:pt x="44163" y="3748"/>
                  <a:pt x="44150" y="3720"/>
                </a:cubicBezTo>
                <a:cubicBezTo>
                  <a:pt x="44095" y="3729"/>
                  <a:pt x="44077" y="3768"/>
                  <a:pt x="44005" y="3764"/>
                </a:cubicBezTo>
                <a:cubicBezTo>
                  <a:pt x="44009" y="3743"/>
                  <a:pt x="43998" y="3720"/>
                  <a:pt x="43975" y="3720"/>
                </a:cubicBezTo>
                <a:cubicBezTo>
                  <a:pt x="43955" y="3720"/>
                  <a:pt x="43942" y="3764"/>
                  <a:pt x="43946" y="3764"/>
                </a:cubicBezTo>
                <a:cubicBezTo>
                  <a:pt x="43907" y="3759"/>
                  <a:pt x="43940" y="3728"/>
                  <a:pt x="43916" y="3720"/>
                </a:cubicBezTo>
                <a:cubicBezTo>
                  <a:pt x="43892" y="3711"/>
                  <a:pt x="43817" y="3734"/>
                  <a:pt x="43800" y="3720"/>
                </a:cubicBezTo>
                <a:cubicBezTo>
                  <a:pt x="43765" y="3695"/>
                  <a:pt x="43789" y="3724"/>
                  <a:pt x="43741" y="3720"/>
                </a:cubicBezTo>
                <a:cubicBezTo>
                  <a:pt x="43696" y="3717"/>
                  <a:pt x="43689" y="3699"/>
                  <a:pt x="43653" y="3698"/>
                </a:cubicBezTo>
                <a:cubicBezTo>
                  <a:pt x="43635" y="3698"/>
                  <a:pt x="43617" y="3717"/>
                  <a:pt x="43594" y="3720"/>
                </a:cubicBezTo>
                <a:cubicBezTo>
                  <a:pt x="43478" y="3737"/>
                  <a:pt x="43276" y="3737"/>
                  <a:pt x="43242" y="3677"/>
                </a:cubicBezTo>
                <a:cubicBezTo>
                  <a:pt x="43165" y="3699"/>
                  <a:pt x="43063" y="3702"/>
                  <a:pt x="42949" y="3698"/>
                </a:cubicBezTo>
                <a:cubicBezTo>
                  <a:pt x="42954" y="3680"/>
                  <a:pt x="42978" y="3677"/>
                  <a:pt x="42978" y="3654"/>
                </a:cubicBezTo>
                <a:cubicBezTo>
                  <a:pt x="42873" y="3683"/>
                  <a:pt x="42872" y="3653"/>
                  <a:pt x="42774" y="3677"/>
                </a:cubicBezTo>
                <a:close/>
                <a:moveTo>
                  <a:pt x="34010" y="3632"/>
                </a:moveTo>
                <a:cubicBezTo>
                  <a:pt x="33944" y="3603"/>
                  <a:pt x="34043" y="3624"/>
                  <a:pt x="34069" y="3610"/>
                </a:cubicBezTo>
                <a:cubicBezTo>
                  <a:pt x="34085" y="3600"/>
                  <a:pt x="34050" y="3585"/>
                  <a:pt x="34039" y="3588"/>
                </a:cubicBezTo>
                <a:cubicBezTo>
                  <a:pt x="34036" y="3588"/>
                  <a:pt x="34052" y="3551"/>
                  <a:pt x="34069" y="3566"/>
                </a:cubicBezTo>
                <a:cubicBezTo>
                  <a:pt x="34070" y="3568"/>
                  <a:pt x="34136" y="3609"/>
                  <a:pt x="34157" y="3588"/>
                </a:cubicBezTo>
                <a:cubicBezTo>
                  <a:pt x="34120" y="3627"/>
                  <a:pt x="34096" y="3609"/>
                  <a:pt x="34010" y="3632"/>
                </a:cubicBezTo>
                <a:close/>
                <a:moveTo>
                  <a:pt x="33893" y="3588"/>
                </a:moveTo>
                <a:cubicBezTo>
                  <a:pt x="33865" y="3617"/>
                  <a:pt x="33829" y="3639"/>
                  <a:pt x="33776" y="3632"/>
                </a:cubicBezTo>
                <a:cubicBezTo>
                  <a:pt x="33760" y="3630"/>
                  <a:pt x="33830" y="3599"/>
                  <a:pt x="33834" y="3610"/>
                </a:cubicBezTo>
                <a:cubicBezTo>
                  <a:pt x="33822" y="3579"/>
                  <a:pt x="33756" y="3605"/>
                  <a:pt x="33746" y="3588"/>
                </a:cubicBezTo>
                <a:cubicBezTo>
                  <a:pt x="33719" y="3541"/>
                  <a:pt x="33861" y="3584"/>
                  <a:pt x="33893" y="3588"/>
                </a:cubicBezTo>
                <a:close/>
                <a:moveTo>
                  <a:pt x="29643" y="3588"/>
                </a:moveTo>
                <a:cubicBezTo>
                  <a:pt x="29716" y="3510"/>
                  <a:pt x="29564" y="3684"/>
                  <a:pt x="29701" y="3654"/>
                </a:cubicBezTo>
                <a:cubicBezTo>
                  <a:pt x="29682" y="3684"/>
                  <a:pt x="29639" y="3695"/>
                  <a:pt x="29584" y="3698"/>
                </a:cubicBezTo>
                <a:cubicBezTo>
                  <a:pt x="29600" y="3659"/>
                  <a:pt x="29599" y="3606"/>
                  <a:pt x="29643" y="3588"/>
                </a:cubicBezTo>
                <a:close/>
                <a:moveTo>
                  <a:pt x="19619" y="3588"/>
                </a:moveTo>
                <a:cubicBezTo>
                  <a:pt x="19640" y="3539"/>
                  <a:pt x="19707" y="3636"/>
                  <a:pt x="19765" y="3632"/>
                </a:cubicBezTo>
                <a:cubicBezTo>
                  <a:pt x="19758" y="3656"/>
                  <a:pt x="19707" y="3647"/>
                  <a:pt x="19706" y="3677"/>
                </a:cubicBezTo>
                <a:cubicBezTo>
                  <a:pt x="19646" y="3670"/>
                  <a:pt x="19700" y="3579"/>
                  <a:pt x="19619" y="3588"/>
                </a:cubicBezTo>
                <a:close/>
                <a:moveTo>
                  <a:pt x="42099" y="3654"/>
                </a:moveTo>
                <a:cubicBezTo>
                  <a:pt x="42113" y="3657"/>
                  <a:pt x="42119" y="3696"/>
                  <a:pt x="42128" y="3698"/>
                </a:cubicBezTo>
                <a:cubicBezTo>
                  <a:pt x="42158" y="3707"/>
                  <a:pt x="42193" y="3678"/>
                  <a:pt x="42187" y="3677"/>
                </a:cubicBezTo>
                <a:cubicBezTo>
                  <a:pt x="42220" y="3687"/>
                  <a:pt x="42231" y="3719"/>
                  <a:pt x="42275" y="3743"/>
                </a:cubicBezTo>
                <a:cubicBezTo>
                  <a:pt x="42310" y="3738"/>
                  <a:pt x="42300" y="3702"/>
                  <a:pt x="42305" y="3677"/>
                </a:cubicBezTo>
                <a:cubicBezTo>
                  <a:pt x="42379" y="3678"/>
                  <a:pt x="42455" y="3680"/>
                  <a:pt x="42451" y="3743"/>
                </a:cubicBezTo>
                <a:cubicBezTo>
                  <a:pt x="42445" y="3737"/>
                  <a:pt x="42340" y="3710"/>
                  <a:pt x="42305" y="3743"/>
                </a:cubicBezTo>
                <a:cubicBezTo>
                  <a:pt x="42277" y="3767"/>
                  <a:pt x="42289" y="3744"/>
                  <a:pt x="42247" y="3743"/>
                </a:cubicBezTo>
                <a:cubicBezTo>
                  <a:pt x="42171" y="3738"/>
                  <a:pt x="41977" y="3776"/>
                  <a:pt x="41982" y="3698"/>
                </a:cubicBezTo>
                <a:cubicBezTo>
                  <a:pt x="42016" y="3695"/>
                  <a:pt x="42034" y="3703"/>
                  <a:pt x="42041" y="3720"/>
                </a:cubicBezTo>
                <a:cubicBezTo>
                  <a:pt x="42119" y="3728"/>
                  <a:pt x="42013" y="3597"/>
                  <a:pt x="42128" y="3632"/>
                </a:cubicBezTo>
                <a:cubicBezTo>
                  <a:pt x="42106" y="3612"/>
                  <a:pt x="42097" y="3582"/>
                  <a:pt x="42099" y="3544"/>
                </a:cubicBezTo>
                <a:cubicBezTo>
                  <a:pt x="42146" y="3566"/>
                  <a:pt x="42217" y="3565"/>
                  <a:pt x="42158" y="3610"/>
                </a:cubicBezTo>
                <a:cubicBezTo>
                  <a:pt x="42193" y="3614"/>
                  <a:pt x="42210" y="3605"/>
                  <a:pt x="42217" y="3588"/>
                </a:cubicBezTo>
                <a:cubicBezTo>
                  <a:pt x="42305" y="3644"/>
                  <a:pt x="42165" y="3696"/>
                  <a:pt x="42099" y="3654"/>
                </a:cubicBezTo>
                <a:close/>
                <a:moveTo>
                  <a:pt x="30698" y="3566"/>
                </a:moveTo>
                <a:cubicBezTo>
                  <a:pt x="30731" y="3501"/>
                  <a:pt x="30793" y="3594"/>
                  <a:pt x="30786" y="3632"/>
                </a:cubicBezTo>
                <a:cubicBezTo>
                  <a:pt x="30853" y="3638"/>
                  <a:pt x="30896" y="3627"/>
                  <a:pt x="30903" y="3588"/>
                </a:cubicBezTo>
                <a:cubicBezTo>
                  <a:pt x="30928" y="3584"/>
                  <a:pt x="30931" y="3596"/>
                  <a:pt x="30933" y="3610"/>
                </a:cubicBezTo>
                <a:cubicBezTo>
                  <a:pt x="30927" y="3629"/>
                  <a:pt x="30944" y="3631"/>
                  <a:pt x="30962" y="3632"/>
                </a:cubicBezTo>
                <a:cubicBezTo>
                  <a:pt x="30934" y="3713"/>
                  <a:pt x="30875" y="3645"/>
                  <a:pt x="30786" y="3654"/>
                </a:cubicBezTo>
                <a:cubicBezTo>
                  <a:pt x="30756" y="3624"/>
                  <a:pt x="30737" y="3588"/>
                  <a:pt x="30698" y="3566"/>
                </a:cubicBezTo>
                <a:close/>
                <a:moveTo>
                  <a:pt x="45705" y="3654"/>
                </a:moveTo>
                <a:cubicBezTo>
                  <a:pt x="45660" y="3577"/>
                  <a:pt x="45747" y="3561"/>
                  <a:pt x="45617" y="3588"/>
                </a:cubicBezTo>
                <a:cubicBezTo>
                  <a:pt x="45597" y="3500"/>
                  <a:pt x="45694" y="3500"/>
                  <a:pt x="45792" y="3500"/>
                </a:cubicBezTo>
                <a:cubicBezTo>
                  <a:pt x="45784" y="3603"/>
                  <a:pt x="45827" y="3530"/>
                  <a:pt x="45910" y="3566"/>
                </a:cubicBezTo>
                <a:cubicBezTo>
                  <a:pt x="45938" y="3608"/>
                  <a:pt x="45822" y="3639"/>
                  <a:pt x="45910" y="3654"/>
                </a:cubicBezTo>
                <a:cubicBezTo>
                  <a:pt x="45905" y="3690"/>
                  <a:pt x="45787" y="3631"/>
                  <a:pt x="45705" y="3654"/>
                </a:cubicBezTo>
                <a:close/>
                <a:moveTo>
                  <a:pt x="45411" y="3632"/>
                </a:moveTo>
                <a:cubicBezTo>
                  <a:pt x="45326" y="3623"/>
                  <a:pt x="45317" y="3557"/>
                  <a:pt x="45265" y="3522"/>
                </a:cubicBezTo>
                <a:cubicBezTo>
                  <a:pt x="45197" y="3529"/>
                  <a:pt x="45152" y="3519"/>
                  <a:pt x="45118" y="3500"/>
                </a:cubicBezTo>
                <a:cubicBezTo>
                  <a:pt x="45063" y="3503"/>
                  <a:pt x="45137" y="3586"/>
                  <a:pt x="45177" y="3588"/>
                </a:cubicBezTo>
                <a:cubicBezTo>
                  <a:pt x="45167" y="3623"/>
                  <a:pt x="45125" y="3569"/>
                  <a:pt x="45118" y="3610"/>
                </a:cubicBezTo>
                <a:cubicBezTo>
                  <a:pt x="45099" y="3610"/>
                  <a:pt x="45079" y="3610"/>
                  <a:pt x="45060" y="3610"/>
                </a:cubicBezTo>
                <a:cubicBezTo>
                  <a:pt x="45136" y="3550"/>
                  <a:pt x="44955" y="3560"/>
                  <a:pt x="44884" y="3544"/>
                </a:cubicBezTo>
                <a:cubicBezTo>
                  <a:pt x="44848" y="3515"/>
                  <a:pt x="44872" y="3510"/>
                  <a:pt x="44884" y="3478"/>
                </a:cubicBezTo>
                <a:cubicBezTo>
                  <a:pt x="44850" y="3482"/>
                  <a:pt x="44831" y="3473"/>
                  <a:pt x="44825" y="3456"/>
                </a:cubicBezTo>
                <a:cubicBezTo>
                  <a:pt x="44791" y="3452"/>
                  <a:pt x="44773" y="3461"/>
                  <a:pt x="44767" y="3478"/>
                </a:cubicBezTo>
                <a:cubicBezTo>
                  <a:pt x="44729" y="3447"/>
                  <a:pt x="44640" y="3456"/>
                  <a:pt x="44562" y="3456"/>
                </a:cubicBezTo>
                <a:cubicBezTo>
                  <a:pt x="44516" y="3444"/>
                  <a:pt x="44560" y="3433"/>
                  <a:pt x="44591" y="3434"/>
                </a:cubicBezTo>
                <a:cubicBezTo>
                  <a:pt x="44640" y="3434"/>
                  <a:pt x="44689" y="3434"/>
                  <a:pt x="44737" y="3434"/>
                </a:cubicBezTo>
                <a:cubicBezTo>
                  <a:pt x="44849" y="3423"/>
                  <a:pt x="44925" y="3440"/>
                  <a:pt x="44972" y="3478"/>
                </a:cubicBezTo>
                <a:cubicBezTo>
                  <a:pt x="45092" y="3483"/>
                  <a:pt x="45254" y="3456"/>
                  <a:pt x="45294" y="3522"/>
                </a:cubicBezTo>
                <a:cubicBezTo>
                  <a:pt x="45383" y="3501"/>
                  <a:pt x="45522" y="3554"/>
                  <a:pt x="45530" y="3522"/>
                </a:cubicBezTo>
                <a:cubicBezTo>
                  <a:pt x="45581" y="3538"/>
                  <a:pt x="45533" y="3562"/>
                  <a:pt x="45530" y="3588"/>
                </a:cubicBezTo>
                <a:cubicBezTo>
                  <a:pt x="45518" y="3641"/>
                  <a:pt x="45662" y="3576"/>
                  <a:pt x="45617" y="3654"/>
                </a:cubicBezTo>
                <a:cubicBezTo>
                  <a:pt x="45502" y="3691"/>
                  <a:pt x="45454" y="3590"/>
                  <a:pt x="45441" y="3588"/>
                </a:cubicBezTo>
                <a:cubicBezTo>
                  <a:pt x="45397" y="3584"/>
                  <a:pt x="45465" y="3636"/>
                  <a:pt x="45411" y="3632"/>
                </a:cubicBezTo>
                <a:close/>
                <a:moveTo>
                  <a:pt x="42949" y="3434"/>
                </a:moveTo>
                <a:cubicBezTo>
                  <a:pt x="43058" y="3469"/>
                  <a:pt x="42831" y="3429"/>
                  <a:pt x="42891" y="3500"/>
                </a:cubicBezTo>
                <a:cubicBezTo>
                  <a:pt x="42847" y="3489"/>
                  <a:pt x="42816" y="3468"/>
                  <a:pt x="42774" y="3456"/>
                </a:cubicBezTo>
                <a:cubicBezTo>
                  <a:pt x="42791" y="3436"/>
                  <a:pt x="42809" y="3417"/>
                  <a:pt x="42774" y="3412"/>
                </a:cubicBezTo>
                <a:cubicBezTo>
                  <a:pt x="42803" y="3344"/>
                  <a:pt x="42853" y="3437"/>
                  <a:pt x="42862" y="3456"/>
                </a:cubicBezTo>
                <a:cubicBezTo>
                  <a:pt x="42885" y="3444"/>
                  <a:pt x="42909" y="3433"/>
                  <a:pt x="42949" y="3434"/>
                </a:cubicBezTo>
                <a:close/>
                <a:moveTo>
                  <a:pt x="32603" y="3412"/>
                </a:moveTo>
                <a:cubicBezTo>
                  <a:pt x="32591" y="3367"/>
                  <a:pt x="32786" y="3460"/>
                  <a:pt x="32808" y="3390"/>
                </a:cubicBezTo>
                <a:cubicBezTo>
                  <a:pt x="32924" y="3450"/>
                  <a:pt x="32622" y="3447"/>
                  <a:pt x="32603" y="3412"/>
                </a:cubicBezTo>
                <a:close/>
                <a:moveTo>
                  <a:pt x="44855" y="3390"/>
                </a:moveTo>
                <a:cubicBezTo>
                  <a:pt x="44749" y="3405"/>
                  <a:pt x="44749" y="3351"/>
                  <a:pt x="44855" y="3368"/>
                </a:cubicBezTo>
                <a:cubicBezTo>
                  <a:pt x="44863" y="3392"/>
                  <a:pt x="44913" y="3383"/>
                  <a:pt x="44914" y="3412"/>
                </a:cubicBezTo>
                <a:cubicBezTo>
                  <a:pt x="44879" y="3416"/>
                  <a:pt x="44861" y="3407"/>
                  <a:pt x="44855" y="3390"/>
                </a:cubicBezTo>
                <a:close/>
                <a:moveTo>
                  <a:pt x="34860" y="3390"/>
                </a:moveTo>
                <a:cubicBezTo>
                  <a:pt x="34723" y="3405"/>
                  <a:pt x="34723" y="3352"/>
                  <a:pt x="34860" y="3368"/>
                </a:cubicBezTo>
                <a:cubicBezTo>
                  <a:pt x="34866" y="3386"/>
                  <a:pt x="34889" y="3390"/>
                  <a:pt x="34889" y="3412"/>
                </a:cubicBezTo>
                <a:cubicBezTo>
                  <a:pt x="34864" y="3416"/>
                  <a:pt x="34862" y="3404"/>
                  <a:pt x="34860" y="3390"/>
                </a:cubicBezTo>
                <a:close/>
                <a:moveTo>
                  <a:pt x="44150" y="3434"/>
                </a:moveTo>
                <a:cubicBezTo>
                  <a:pt x="44203" y="3420"/>
                  <a:pt x="44272" y="3498"/>
                  <a:pt x="44298" y="3434"/>
                </a:cubicBezTo>
                <a:cubicBezTo>
                  <a:pt x="44280" y="3421"/>
                  <a:pt x="44158" y="3383"/>
                  <a:pt x="44150" y="3434"/>
                </a:cubicBezTo>
                <a:close/>
                <a:moveTo>
                  <a:pt x="44562" y="3522"/>
                </a:moveTo>
                <a:cubicBezTo>
                  <a:pt x="44494" y="3471"/>
                  <a:pt x="44427" y="3533"/>
                  <a:pt x="44386" y="3566"/>
                </a:cubicBezTo>
                <a:cubicBezTo>
                  <a:pt x="44339" y="3605"/>
                  <a:pt x="44256" y="3501"/>
                  <a:pt x="44210" y="3544"/>
                </a:cubicBezTo>
                <a:cubicBezTo>
                  <a:pt x="44197" y="3556"/>
                  <a:pt x="44184" y="3560"/>
                  <a:pt x="44093" y="3544"/>
                </a:cubicBezTo>
                <a:cubicBezTo>
                  <a:pt x="44015" y="3530"/>
                  <a:pt x="43905" y="3511"/>
                  <a:pt x="43741" y="3522"/>
                </a:cubicBezTo>
                <a:cubicBezTo>
                  <a:pt x="43750" y="3393"/>
                  <a:pt x="43901" y="3507"/>
                  <a:pt x="44034" y="3478"/>
                </a:cubicBezTo>
                <a:cubicBezTo>
                  <a:pt x="44066" y="3473"/>
                  <a:pt x="44054" y="3434"/>
                  <a:pt x="44093" y="3434"/>
                </a:cubicBezTo>
                <a:cubicBezTo>
                  <a:pt x="44076" y="3375"/>
                  <a:pt x="43923" y="3483"/>
                  <a:pt x="44005" y="3390"/>
                </a:cubicBezTo>
                <a:cubicBezTo>
                  <a:pt x="43950" y="3393"/>
                  <a:pt x="43907" y="3404"/>
                  <a:pt x="43887" y="3434"/>
                </a:cubicBezTo>
                <a:cubicBezTo>
                  <a:pt x="43831" y="3425"/>
                  <a:pt x="43834" y="3371"/>
                  <a:pt x="43741" y="3390"/>
                </a:cubicBezTo>
                <a:cubicBezTo>
                  <a:pt x="43797" y="3286"/>
                  <a:pt x="44010" y="3398"/>
                  <a:pt x="44093" y="3345"/>
                </a:cubicBezTo>
                <a:cubicBezTo>
                  <a:pt x="44123" y="3419"/>
                  <a:pt x="44333" y="3356"/>
                  <a:pt x="44327" y="3456"/>
                </a:cubicBezTo>
                <a:cubicBezTo>
                  <a:pt x="44403" y="3482"/>
                  <a:pt x="44453" y="3387"/>
                  <a:pt x="44444" y="3478"/>
                </a:cubicBezTo>
                <a:cubicBezTo>
                  <a:pt x="44496" y="3483"/>
                  <a:pt x="44591" y="3456"/>
                  <a:pt x="44562" y="3522"/>
                </a:cubicBezTo>
                <a:close/>
                <a:moveTo>
                  <a:pt x="42715" y="3434"/>
                </a:moveTo>
                <a:cubicBezTo>
                  <a:pt x="42612" y="3417"/>
                  <a:pt x="42680" y="3358"/>
                  <a:pt x="42715" y="3324"/>
                </a:cubicBezTo>
                <a:cubicBezTo>
                  <a:pt x="42819" y="3343"/>
                  <a:pt x="42787" y="3327"/>
                  <a:pt x="42891" y="3345"/>
                </a:cubicBezTo>
                <a:cubicBezTo>
                  <a:pt x="42828" y="3412"/>
                  <a:pt x="42683" y="3289"/>
                  <a:pt x="42715" y="3434"/>
                </a:cubicBezTo>
                <a:close/>
                <a:moveTo>
                  <a:pt x="34157" y="3345"/>
                </a:moveTo>
                <a:cubicBezTo>
                  <a:pt x="34182" y="3281"/>
                  <a:pt x="34200" y="3397"/>
                  <a:pt x="34273" y="3368"/>
                </a:cubicBezTo>
                <a:cubicBezTo>
                  <a:pt x="34239" y="3444"/>
                  <a:pt x="34174" y="3429"/>
                  <a:pt x="34098" y="3390"/>
                </a:cubicBezTo>
                <a:cubicBezTo>
                  <a:pt x="34102" y="3364"/>
                  <a:pt x="34151" y="3371"/>
                  <a:pt x="34186" y="3368"/>
                </a:cubicBezTo>
                <a:cubicBezTo>
                  <a:pt x="34191" y="3349"/>
                  <a:pt x="34174" y="3347"/>
                  <a:pt x="34157" y="3345"/>
                </a:cubicBezTo>
                <a:close/>
                <a:moveTo>
                  <a:pt x="13757" y="3324"/>
                </a:moveTo>
                <a:cubicBezTo>
                  <a:pt x="13763" y="3306"/>
                  <a:pt x="13787" y="3302"/>
                  <a:pt x="13787" y="3280"/>
                </a:cubicBezTo>
                <a:cubicBezTo>
                  <a:pt x="13806" y="3280"/>
                  <a:pt x="13825" y="3280"/>
                  <a:pt x="13845" y="3280"/>
                </a:cubicBezTo>
                <a:cubicBezTo>
                  <a:pt x="13842" y="3311"/>
                  <a:pt x="13840" y="3343"/>
                  <a:pt x="13874" y="3345"/>
                </a:cubicBezTo>
                <a:cubicBezTo>
                  <a:pt x="13866" y="3398"/>
                  <a:pt x="13795" y="3321"/>
                  <a:pt x="13757" y="3324"/>
                </a:cubicBezTo>
                <a:close/>
                <a:moveTo>
                  <a:pt x="11148" y="3302"/>
                </a:moveTo>
                <a:cubicBezTo>
                  <a:pt x="11136" y="3323"/>
                  <a:pt x="11122" y="3340"/>
                  <a:pt x="11090" y="3345"/>
                </a:cubicBezTo>
                <a:cubicBezTo>
                  <a:pt x="11029" y="3358"/>
                  <a:pt x="11112" y="3303"/>
                  <a:pt x="11119" y="3324"/>
                </a:cubicBezTo>
                <a:cubicBezTo>
                  <a:pt x="11116" y="3316"/>
                  <a:pt x="11047" y="3290"/>
                  <a:pt x="11060" y="3280"/>
                </a:cubicBezTo>
                <a:cubicBezTo>
                  <a:pt x="11088" y="3259"/>
                  <a:pt x="11126" y="3312"/>
                  <a:pt x="11148" y="3302"/>
                </a:cubicBezTo>
                <a:close/>
                <a:moveTo>
                  <a:pt x="50482" y="3280"/>
                </a:moveTo>
                <a:cubicBezTo>
                  <a:pt x="50508" y="3220"/>
                  <a:pt x="50585" y="3302"/>
                  <a:pt x="50629" y="3302"/>
                </a:cubicBezTo>
                <a:cubicBezTo>
                  <a:pt x="50585" y="3375"/>
                  <a:pt x="50557" y="3256"/>
                  <a:pt x="50482" y="3280"/>
                </a:cubicBezTo>
                <a:close/>
                <a:moveTo>
                  <a:pt x="50365" y="3236"/>
                </a:moveTo>
                <a:cubicBezTo>
                  <a:pt x="50370" y="3211"/>
                  <a:pt x="50394" y="3224"/>
                  <a:pt x="50394" y="3236"/>
                </a:cubicBezTo>
                <a:cubicBezTo>
                  <a:pt x="50419" y="3240"/>
                  <a:pt x="50422" y="3227"/>
                  <a:pt x="50424" y="3214"/>
                </a:cubicBezTo>
                <a:cubicBezTo>
                  <a:pt x="50452" y="3215"/>
                  <a:pt x="50446" y="3241"/>
                  <a:pt x="50453" y="3258"/>
                </a:cubicBezTo>
                <a:cubicBezTo>
                  <a:pt x="50428" y="3254"/>
                  <a:pt x="50424" y="3266"/>
                  <a:pt x="50424" y="3280"/>
                </a:cubicBezTo>
                <a:cubicBezTo>
                  <a:pt x="50392" y="3274"/>
                  <a:pt x="50404" y="3236"/>
                  <a:pt x="50365" y="3236"/>
                </a:cubicBezTo>
                <a:close/>
                <a:moveTo>
                  <a:pt x="38377" y="3258"/>
                </a:moveTo>
                <a:cubicBezTo>
                  <a:pt x="38434" y="3149"/>
                  <a:pt x="38433" y="3328"/>
                  <a:pt x="38582" y="3280"/>
                </a:cubicBezTo>
                <a:cubicBezTo>
                  <a:pt x="38612" y="3346"/>
                  <a:pt x="38517" y="3318"/>
                  <a:pt x="38465" y="3324"/>
                </a:cubicBezTo>
                <a:cubicBezTo>
                  <a:pt x="38434" y="3303"/>
                  <a:pt x="38455" y="3242"/>
                  <a:pt x="38377" y="3258"/>
                </a:cubicBezTo>
                <a:close/>
                <a:moveTo>
                  <a:pt x="35739" y="3214"/>
                </a:moveTo>
                <a:cubicBezTo>
                  <a:pt x="35822" y="3196"/>
                  <a:pt x="35815" y="3245"/>
                  <a:pt x="35885" y="3236"/>
                </a:cubicBezTo>
                <a:cubicBezTo>
                  <a:pt x="35902" y="3259"/>
                  <a:pt x="35829" y="3251"/>
                  <a:pt x="35827" y="3258"/>
                </a:cubicBezTo>
                <a:cubicBezTo>
                  <a:pt x="35815" y="3311"/>
                  <a:pt x="35962" y="3241"/>
                  <a:pt x="35915" y="3345"/>
                </a:cubicBezTo>
                <a:cubicBezTo>
                  <a:pt x="36010" y="3373"/>
                  <a:pt x="35938" y="3275"/>
                  <a:pt x="36032" y="3302"/>
                </a:cubicBezTo>
                <a:cubicBezTo>
                  <a:pt x="36010" y="3321"/>
                  <a:pt x="36001" y="3351"/>
                  <a:pt x="36003" y="3390"/>
                </a:cubicBezTo>
                <a:cubicBezTo>
                  <a:pt x="35930" y="3393"/>
                  <a:pt x="35912" y="3356"/>
                  <a:pt x="35885" y="3324"/>
                </a:cubicBezTo>
                <a:cubicBezTo>
                  <a:pt x="35788" y="3362"/>
                  <a:pt x="35727" y="3316"/>
                  <a:pt x="35739" y="3214"/>
                </a:cubicBezTo>
                <a:close/>
                <a:moveTo>
                  <a:pt x="39110" y="3192"/>
                </a:moveTo>
                <a:cubicBezTo>
                  <a:pt x="39113" y="3157"/>
                  <a:pt x="39235" y="3213"/>
                  <a:pt x="39227" y="3258"/>
                </a:cubicBezTo>
                <a:cubicBezTo>
                  <a:pt x="39256" y="3258"/>
                  <a:pt x="39286" y="3258"/>
                  <a:pt x="39315" y="3258"/>
                </a:cubicBezTo>
                <a:cubicBezTo>
                  <a:pt x="39305" y="3288"/>
                  <a:pt x="39242" y="3276"/>
                  <a:pt x="39197" y="3280"/>
                </a:cubicBezTo>
                <a:cubicBezTo>
                  <a:pt x="39223" y="3233"/>
                  <a:pt x="39156" y="3251"/>
                  <a:pt x="39140" y="3236"/>
                </a:cubicBezTo>
                <a:cubicBezTo>
                  <a:pt x="39124" y="3223"/>
                  <a:pt x="39148" y="3187"/>
                  <a:pt x="39110" y="3192"/>
                </a:cubicBezTo>
                <a:close/>
                <a:moveTo>
                  <a:pt x="38113" y="3192"/>
                </a:moveTo>
                <a:cubicBezTo>
                  <a:pt x="38159" y="3126"/>
                  <a:pt x="38355" y="3293"/>
                  <a:pt x="38172" y="3280"/>
                </a:cubicBezTo>
                <a:cubicBezTo>
                  <a:pt x="38178" y="3262"/>
                  <a:pt x="38201" y="3258"/>
                  <a:pt x="38201" y="3236"/>
                </a:cubicBezTo>
                <a:cubicBezTo>
                  <a:pt x="38179" y="3215"/>
                  <a:pt x="38148" y="3203"/>
                  <a:pt x="38113" y="3192"/>
                </a:cubicBezTo>
                <a:close/>
                <a:moveTo>
                  <a:pt x="13200" y="3236"/>
                </a:moveTo>
                <a:cubicBezTo>
                  <a:pt x="13200" y="3221"/>
                  <a:pt x="13200" y="3206"/>
                  <a:pt x="13200" y="3192"/>
                </a:cubicBezTo>
                <a:cubicBezTo>
                  <a:pt x="13225" y="3196"/>
                  <a:pt x="13228" y="3184"/>
                  <a:pt x="13229" y="3170"/>
                </a:cubicBezTo>
                <a:cubicBezTo>
                  <a:pt x="13268" y="3191"/>
                  <a:pt x="13288" y="3229"/>
                  <a:pt x="13317" y="3258"/>
                </a:cubicBezTo>
                <a:cubicBezTo>
                  <a:pt x="13378" y="3314"/>
                  <a:pt x="13278" y="3211"/>
                  <a:pt x="13200" y="3236"/>
                </a:cubicBezTo>
                <a:close/>
                <a:moveTo>
                  <a:pt x="12614" y="3192"/>
                </a:moveTo>
                <a:cubicBezTo>
                  <a:pt x="12613" y="3191"/>
                  <a:pt x="12584" y="3193"/>
                  <a:pt x="12584" y="3192"/>
                </a:cubicBezTo>
                <a:cubicBezTo>
                  <a:pt x="12592" y="3158"/>
                  <a:pt x="12610" y="3191"/>
                  <a:pt x="12614" y="3192"/>
                </a:cubicBezTo>
                <a:cubicBezTo>
                  <a:pt x="12666" y="3206"/>
                  <a:pt x="12670" y="3194"/>
                  <a:pt x="12643" y="3214"/>
                </a:cubicBezTo>
                <a:cubicBezTo>
                  <a:pt x="12605" y="3242"/>
                  <a:pt x="12634" y="3218"/>
                  <a:pt x="12614" y="3192"/>
                </a:cubicBezTo>
                <a:close/>
                <a:moveTo>
                  <a:pt x="39843" y="3170"/>
                </a:moveTo>
                <a:cubicBezTo>
                  <a:pt x="39895" y="3086"/>
                  <a:pt x="39909" y="3200"/>
                  <a:pt x="39931" y="3214"/>
                </a:cubicBezTo>
                <a:cubicBezTo>
                  <a:pt x="39941" y="3221"/>
                  <a:pt x="39979" y="3206"/>
                  <a:pt x="39990" y="3214"/>
                </a:cubicBezTo>
                <a:cubicBezTo>
                  <a:pt x="40008" y="3229"/>
                  <a:pt x="39989" y="3273"/>
                  <a:pt x="40047" y="3258"/>
                </a:cubicBezTo>
                <a:cubicBezTo>
                  <a:pt x="39969" y="3344"/>
                  <a:pt x="39966" y="3190"/>
                  <a:pt x="39872" y="3214"/>
                </a:cubicBezTo>
                <a:cubicBezTo>
                  <a:pt x="39877" y="3188"/>
                  <a:pt x="39865" y="3175"/>
                  <a:pt x="39843" y="3170"/>
                </a:cubicBezTo>
                <a:close/>
                <a:moveTo>
                  <a:pt x="8950" y="3104"/>
                </a:moveTo>
                <a:cubicBezTo>
                  <a:pt x="9038" y="3104"/>
                  <a:pt x="9126" y="3104"/>
                  <a:pt x="9214" y="3104"/>
                </a:cubicBezTo>
                <a:cubicBezTo>
                  <a:pt x="9214" y="3126"/>
                  <a:pt x="9214" y="3148"/>
                  <a:pt x="9214" y="3170"/>
                </a:cubicBezTo>
                <a:cubicBezTo>
                  <a:pt x="9291" y="3116"/>
                  <a:pt x="9405" y="3227"/>
                  <a:pt x="9390" y="3104"/>
                </a:cubicBezTo>
                <a:cubicBezTo>
                  <a:pt x="9453" y="3100"/>
                  <a:pt x="9403" y="3182"/>
                  <a:pt x="9419" y="3214"/>
                </a:cubicBezTo>
                <a:cubicBezTo>
                  <a:pt x="9312" y="3233"/>
                  <a:pt x="9287" y="3236"/>
                  <a:pt x="9214" y="3214"/>
                </a:cubicBezTo>
                <a:cubicBezTo>
                  <a:pt x="9219" y="3152"/>
                  <a:pt x="9131" y="3158"/>
                  <a:pt x="9096" y="3126"/>
                </a:cubicBezTo>
                <a:cubicBezTo>
                  <a:pt x="9032" y="3113"/>
                  <a:pt x="9054" y="3168"/>
                  <a:pt x="9009" y="3170"/>
                </a:cubicBezTo>
                <a:cubicBezTo>
                  <a:pt x="8973" y="3161"/>
                  <a:pt x="8949" y="3142"/>
                  <a:pt x="8950" y="3104"/>
                </a:cubicBezTo>
                <a:close/>
                <a:moveTo>
                  <a:pt x="49310" y="3104"/>
                </a:moveTo>
                <a:cubicBezTo>
                  <a:pt x="49269" y="3165"/>
                  <a:pt x="49099" y="3040"/>
                  <a:pt x="49310" y="3104"/>
                </a:cubicBezTo>
                <a:close/>
                <a:moveTo>
                  <a:pt x="5873" y="3126"/>
                </a:moveTo>
                <a:cubicBezTo>
                  <a:pt x="5906" y="3040"/>
                  <a:pt x="5949" y="3120"/>
                  <a:pt x="5990" y="3148"/>
                </a:cubicBezTo>
                <a:cubicBezTo>
                  <a:pt x="5964" y="3213"/>
                  <a:pt x="5946" y="3097"/>
                  <a:pt x="5873" y="3126"/>
                </a:cubicBezTo>
                <a:close/>
                <a:moveTo>
                  <a:pt x="50131" y="3082"/>
                </a:moveTo>
                <a:cubicBezTo>
                  <a:pt x="50137" y="3056"/>
                  <a:pt x="50160" y="3070"/>
                  <a:pt x="50160" y="3082"/>
                </a:cubicBezTo>
                <a:cubicBezTo>
                  <a:pt x="50185" y="3086"/>
                  <a:pt x="50187" y="3073"/>
                  <a:pt x="50189" y="3060"/>
                </a:cubicBezTo>
                <a:cubicBezTo>
                  <a:pt x="50278" y="3088"/>
                  <a:pt x="50157" y="3126"/>
                  <a:pt x="50131" y="3082"/>
                </a:cubicBezTo>
                <a:close/>
                <a:moveTo>
                  <a:pt x="49838" y="3060"/>
                </a:moveTo>
                <a:cubicBezTo>
                  <a:pt x="49838" y="3089"/>
                  <a:pt x="49838" y="3119"/>
                  <a:pt x="49838" y="3148"/>
                </a:cubicBezTo>
                <a:cubicBezTo>
                  <a:pt x="49805" y="3143"/>
                  <a:pt x="49818" y="3104"/>
                  <a:pt x="49778" y="3104"/>
                </a:cubicBezTo>
                <a:cubicBezTo>
                  <a:pt x="49754" y="3100"/>
                  <a:pt x="49751" y="3113"/>
                  <a:pt x="49749" y="3126"/>
                </a:cubicBezTo>
                <a:cubicBezTo>
                  <a:pt x="49687" y="3119"/>
                  <a:pt x="49780" y="3049"/>
                  <a:pt x="49838" y="3060"/>
                </a:cubicBezTo>
                <a:close/>
                <a:moveTo>
                  <a:pt x="49251" y="3038"/>
                </a:moveTo>
                <a:cubicBezTo>
                  <a:pt x="49238" y="2992"/>
                  <a:pt x="49271" y="2980"/>
                  <a:pt x="49280" y="2950"/>
                </a:cubicBezTo>
                <a:cubicBezTo>
                  <a:pt x="49306" y="2966"/>
                  <a:pt x="49347" y="2974"/>
                  <a:pt x="49398" y="2972"/>
                </a:cubicBezTo>
                <a:cubicBezTo>
                  <a:pt x="49381" y="2989"/>
                  <a:pt x="49366" y="3008"/>
                  <a:pt x="49368" y="3038"/>
                </a:cubicBezTo>
                <a:cubicBezTo>
                  <a:pt x="49427" y="3062"/>
                  <a:pt x="49411" y="2999"/>
                  <a:pt x="49427" y="2993"/>
                </a:cubicBezTo>
                <a:cubicBezTo>
                  <a:pt x="49440" y="2989"/>
                  <a:pt x="49515" y="3043"/>
                  <a:pt x="49515" y="2993"/>
                </a:cubicBezTo>
                <a:cubicBezTo>
                  <a:pt x="49591" y="2999"/>
                  <a:pt x="49474" y="3032"/>
                  <a:pt x="49515" y="3082"/>
                </a:cubicBezTo>
                <a:cubicBezTo>
                  <a:pt x="49436" y="3060"/>
                  <a:pt x="49360" y="3037"/>
                  <a:pt x="49251" y="3038"/>
                </a:cubicBezTo>
                <a:close/>
                <a:moveTo>
                  <a:pt x="49222" y="3016"/>
                </a:moveTo>
                <a:cubicBezTo>
                  <a:pt x="49180" y="3014"/>
                  <a:pt x="49139" y="3012"/>
                  <a:pt x="49134" y="3038"/>
                </a:cubicBezTo>
                <a:cubicBezTo>
                  <a:pt x="49101" y="3034"/>
                  <a:pt x="49117" y="3016"/>
                  <a:pt x="49134" y="3016"/>
                </a:cubicBezTo>
                <a:cubicBezTo>
                  <a:pt x="49115" y="2986"/>
                  <a:pt x="49057" y="3020"/>
                  <a:pt x="49017" y="3016"/>
                </a:cubicBezTo>
                <a:cubicBezTo>
                  <a:pt x="49035" y="3017"/>
                  <a:pt x="48983" y="2992"/>
                  <a:pt x="48987" y="2993"/>
                </a:cubicBezTo>
                <a:cubicBezTo>
                  <a:pt x="48983" y="2992"/>
                  <a:pt x="48951" y="2970"/>
                  <a:pt x="48958" y="2972"/>
                </a:cubicBezTo>
                <a:cubicBezTo>
                  <a:pt x="48923" y="2963"/>
                  <a:pt x="48939" y="2992"/>
                  <a:pt x="48929" y="2993"/>
                </a:cubicBezTo>
                <a:cubicBezTo>
                  <a:pt x="48896" y="2999"/>
                  <a:pt x="48866" y="2954"/>
                  <a:pt x="48870" y="2927"/>
                </a:cubicBezTo>
                <a:cubicBezTo>
                  <a:pt x="48911" y="2922"/>
                  <a:pt x="49043" y="2908"/>
                  <a:pt x="49017" y="2927"/>
                </a:cubicBezTo>
                <a:cubicBezTo>
                  <a:pt x="49016" y="2929"/>
                  <a:pt x="48987" y="2927"/>
                  <a:pt x="48987" y="2927"/>
                </a:cubicBezTo>
                <a:cubicBezTo>
                  <a:pt x="48997" y="2944"/>
                  <a:pt x="49091" y="2981"/>
                  <a:pt x="49163" y="2927"/>
                </a:cubicBezTo>
                <a:cubicBezTo>
                  <a:pt x="49215" y="2933"/>
                  <a:pt x="49230" y="2966"/>
                  <a:pt x="49222" y="3016"/>
                </a:cubicBezTo>
                <a:close/>
                <a:moveTo>
                  <a:pt x="47404" y="2906"/>
                </a:moveTo>
                <a:cubicBezTo>
                  <a:pt x="47359" y="2932"/>
                  <a:pt x="47326" y="3002"/>
                  <a:pt x="47258" y="2950"/>
                </a:cubicBezTo>
                <a:cubicBezTo>
                  <a:pt x="47283" y="2917"/>
                  <a:pt x="47352" y="2918"/>
                  <a:pt x="47404" y="2906"/>
                </a:cubicBezTo>
                <a:close/>
                <a:moveTo>
                  <a:pt x="39754" y="3544"/>
                </a:moveTo>
                <a:cubicBezTo>
                  <a:pt x="39770" y="3512"/>
                  <a:pt x="39798" y="3489"/>
                  <a:pt x="39813" y="3456"/>
                </a:cubicBezTo>
                <a:cubicBezTo>
                  <a:pt x="39845" y="3449"/>
                  <a:pt x="39857" y="3497"/>
                  <a:pt x="39872" y="3500"/>
                </a:cubicBezTo>
                <a:cubicBezTo>
                  <a:pt x="39857" y="3497"/>
                  <a:pt x="40080" y="3464"/>
                  <a:pt x="39931" y="3500"/>
                </a:cubicBezTo>
                <a:cubicBezTo>
                  <a:pt x="39912" y="3533"/>
                  <a:pt x="39867" y="3501"/>
                  <a:pt x="39872" y="3500"/>
                </a:cubicBezTo>
                <a:cubicBezTo>
                  <a:pt x="39823" y="3511"/>
                  <a:pt x="39835" y="3545"/>
                  <a:pt x="39754" y="3544"/>
                </a:cubicBezTo>
                <a:close/>
                <a:moveTo>
                  <a:pt x="36003" y="8959"/>
                </a:moveTo>
                <a:cubicBezTo>
                  <a:pt x="35959" y="9052"/>
                  <a:pt x="35950" y="8947"/>
                  <a:pt x="35885" y="8937"/>
                </a:cubicBezTo>
                <a:cubicBezTo>
                  <a:pt x="35932" y="8857"/>
                  <a:pt x="35930" y="8988"/>
                  <a:pt x="36003" y="8959"/>
                </a:cubicBezTo>
                <a:close/>
                <a:moveTo>
                  <a:pt x="24836" y="9179"/>
                </a:moveTo>
                <a:cubicBezTo>
                  <a:pt x="24865" y="9179"/>
                  <a:pt x="24895" y="9179"/>
                  <a:pt x="24923" y="9179"/>
                </a:cubicBezTo>
                <a:cubicBezTo>
                  <a:pt x="24927" y="9140"/>
                  <a:pt x="24895" y="9128"/>
                  <a:pt x="24836" y="9135"/>
                </a:cubicBezTo>
                <a:cubicBezTo>
                  <a:pt x="24836" y="9149"/>
                  <a:pt x="24836" y="9164"/>
                  <a:pt x="24836" y="9179"/>
                </a:cubicBezTo>
                <a:close/>
                <a:moveTo>
                  <a:pt x="30112" y="9113"/>
                </a:moveTo>
                <a:cubicBezTo>
                  <a:pt x="30083" y="9113"/>
                  <a:pt x="30053" y="9113"/>
                  <a:pt x="30024" y="9113"/>
                </a:cubicBezTo>
                <a:cubicBezTo>
                  <a:pt x="30001" y="9118"/>
                  <a:pt x="29965" y="9113"/>
                  <a:pt x="29965" y="9135"/>
                </a:cubicBezTo>
                <a:cubicBezTo>
                  <a:pt x="30007" y="9123"/>
                  <a:pt x="30117" y="9161"/>
                  <a:pt x="30112" y="9113"/>
                </a:cubicBezTo>
                <a:close/>
                <a:moveTo>
                  <a:pt x="30170" y="9135"/>
                </a:moveTo>
                <a:cubicBezTo>
                  <a:pt x="30190" y="9149"/>
                  <a:pt x="30297" y="9129"/>
                  <a:pt x="30287" y="9113"/>
                </a:cubicBezTo>
                <a:cubicBezTo>
                  <a:pt x="30248" y="9071"/>
                  <a:pt x="30158" y="9125"/>
                  <a:pt x="30170" y="9135"/>
                </a:cubicBezTo>
                <a:close/>
                <a:moveTo>
                  <a:pt x="26741" y="9091"/>
                </a:moveTo>
                <a:cubicBezTo>
                  <a:pt x="26712" y="9091"/>
                  <a:pt x="26682" y="9091"/>
                  <a:pt x="26653" y="9091"/>
                </a:cubicBezTo>
                <a:cubicBezTo>
                  <a:pt x="26435" y="9083"/>
                  <a:pt x="26724" y="9155"/>
                  <a:pt x="26741" y="9091"/>
                </a:cubicBezTo>
                <a:close/>
                <a:moveTo>
                  <a:pt x="25275" y="9069"/>
                </a:moveTo>
                <a:cubicBezTo>
                  <a:pt x="25174" y="9053"/>
                  <a:pt x="25185" y="9112"/>
                  <a:pt x="25100" y="9091"/>
                </a:cubicBezTo>
                <a:cubicBezTo>
                  <a:pt x="25108" y="9134"/>
                  <a:pt x="25060" y="9134"/>
                  <a:pt x="25041" y="9157"/>
                </a:cubicBezTo>
                <a:cubicBezTo>
                  <a:pt x="25081" y="9164"/>
                  <a:pt x="25098" y="9188"/>
                  <a:pt x="25158" y="9179"/>
                </a:cubicBezTo>
                <a:cubicBezTo>
                  <a:pt x="25116" y="9075"/>
                  <a:pt x="25281" y="9124"/>
                  <a:pt x="25364" y="9113"/>
                </a:cubicBezTo>
                <a:cubicBezTo>
                  <a:pt x="25345" y="9065"/>
                  <a:pt x="25447" y="9043"/>
                  <a:pt x="25334" y="9048"/>
                </a:cubicBezTo>
                <a:cubicBezTo>
                  <a:pt x="25331" y="9101"/>
                  <a:pt x="25316" y="9076"/>
                  <a:pt x="25275" y="9069"/>
                </a:cubicBezTo>
                <a:close/>
                <a:moveTo>
                  <a:pt x="28617" y="9048"/>
                </a:moveTo>
                <a:cubicBezTo>
                  <a:pt x="28523" y="9006"/>
                  <a:pt x="28495" y="9053"/>
                  <a:pt x="28383" y="9025"/>
                </a:cubicBezTo>
                <a:cubicBezTo>
                  <a:pt x="28353" y="9101"/>
                  <a:pt x="28603" y="9077"/>
                  <a:pt x="28617" y="9048"/>
                </a:cubicBezTo>
                <a:close/>
                <a:moveTo>
                  <a:pt x="24689" y="9091"/>
                </a:moveTo>
                <a:cubicBezTo>
                  <a:pt x="24742" y="9079"/>
                  <a:pt x="24811" y="9080"/>
                  <a:pt x="24836" y="9048"/>
                </a:cubicBezTo>
                <a:cubicBezTo>
                  <a:pt x="24765" y="9033"/>
                  <a:pt x="24685" y="9003"/>
                  <a:pt x="24689" y="9091"/>
                </a:cubicBezTo>
                <a:close/>
                <a:moveTo>
                  <a:pt x="29115" y="9069"/>
                </a:moveTo>
                <a:cubicBezTo>
                  <a:pt x="29144" y="9069"/>
                  <a:pt x="29174" y="9069"/>
                  <a:pt x="29203" y="9069"/>
                </a:cubicBezTo>
                <a:cubicBezTo>
                  <a:pt x="29203" y="9048"/>
                  <a:pt x="29203" y="9025"/>
                  <a:pt x="29203" y="9003"/>
                </a:cubicBezTo>
                <a:cubicBezTo>
                  <a:pt x="29183" y="9003"/>
                  <a:pt x="29164" y="9003"/>
                  <a:pt x="29144" y="9003"/>
                </a:cubicBezTo>
                <a:cubicBezTo>
                  <a:pt x="29142" y="9031"/>
                  <a:pt x="29107" y="9034"/>
                  <a:pt x="29115" y="9069"/>
                </a:cubicBezTo>
                <a:close/>
                <a:moveTo>
                  <a:pt x="34889" y="9025"/>
                </a:moveTo>
                <a:cubicBezTo>
                  <a:pt x="34936" y="8964"/>
                  <a:pt x="34763" y="8964"/>
                  <a:pt x="34772" y="9003"/>
                </a:cubicBezTo>
                <a:cubicBezTo>
                  <a:pt x="34812" y="9010"/>
                  <a:pt x="34828" y="9034"/>
                  <a:pt x="34889" y="9025"/>
                </a:cubicBezTo>
                <a:close/>
                <a:moveTo>
                  <a:pt x="34537" y="9025"/>
                </a:moveTo>
                <a:cubicBezTo>
                  <a:pt x="34654" y="9013"/>
                  <a:pt x="34626" y="9013"/>
                  <a:pt x="34743" y="9025"/>
                </a:cubicBezTo>
                <a:cubicBezTo>
                  <a:pt x="34780" y="8956"/>
                  <a:pt x="34500" y="8956"/>
                  <a:pt x="34537" y="9025"/>
                </a:cubicBezTo>
                <a:close/>
                <a:moveTo>
                  <a:pt x="31928" y="8981"/>
                </a:moveTo>
                <a:cubicBezTo>
                  <a:pt x="31816" y="8953"/>
                  <a:pt x="31794" y="8984"/>
                  <a:pt x="31665" y="8959"/>
                </a:cubicBezTo>
                <a:cubicBezTo>
                  <a:pt x="31633" y="9083"/>
                  <a:pt x="31899" y="9013"/>
                  <a:pt x="31928" y="8981"/>
                </a:cubicBezTo>
                <a:close/>
                <a:moveTo>
                  <a:pt x="31401" y="8959"/>
                </a:moveTo>
                <a:cubicBezTo>
                  <a:pt x="31342" y="8959"/>
                  <a:pt x="31285" y="8959"/>
                  <a:pt x="31225" y="8959"/>
                </a:cubicBezTo>
                <a:cubicBezTo>
                  <a:pt x="31224" y="9028"/>
                  <a:pt x="31426" y="9057"/>
                  <a:pt x="31401" y="8959"/>
                </a:cubicBezTo>
                <a:close/>
                <a:moveTo>
                  <a:pt x="29438" y="9069"/>
                </a:moveTo>
                <a:cubicBezTo>
                  <a:pt x="29505" y="9076"/>
                  <a:pt x="29550" y="9065"/>
                  <a:pt x="29584" y="9048"/>
                </a:cubicBezTo>
                <a:cubicBezTo>
                  <a:pt x="29598" y="8979"/>
                  <a:pt x="29511" y="8984"/>
                  <a:pt x="29467" y="8959"/>
                </a:cubicBezTo>
                <a:cubicBezTo>
                  <a:pt x="29442" y="8984"/>
                  <a:pt x="29428" y="9018"/>
                  <a:pt x="29438" y="9069"/>
                </a:cubicBezTo>
                <a:close/>
                <a:moveTo>
                  <a:pt x="28647" y="8981"/>
                </a:moveTo>
                <a:cubicBezTo>
                  <a:pt x="28665" y="8981"/>
                  <a:pt x="28685" y="8981"/>
                  <a:pt x="28705" y="8981"/>
                </a:cubicBezTo>
                <a:cubicBezTo>
                  <a:pt x="28705" y="8967"/>
                  <a:pt x="28705" y="8952"/>
                  <a:pt x="28705" y="8937"/>
                </a:cubicBezTo>
                <a:cubicBezTo>
                  <a:pt x="28685" y="8937"/>
                  <a:pt x="28665" y="8937"/>
                  <a:pt x="28647" y="8937"/>
                </a:cubicBezTo>
                <a:cubicBezTo>
                  <a:pt x="28647" y="8952"/>
                  <a:pt x="28647" y="8967"/>
                  <a:pt x="28647" y="8981"/>
                </a:cubicBezTo>
                <a:close/>
                <a:moveTo>
                  <a:pt x="34919" y="9025"/>
                </a:moveTo>
                <a:cubicBezTo>
                  <a:pt x="35032" y="9022"/>
                  <a:pt x="35176" y="9042"/>
                  <a:pt x="35212" y="8981"/>
                </a:cubicBezTo>
                <a:cubicBezTo>
                  <a:pt x="35074" y="9004"/>
                  <a:pt x="35045" y="8945"/>
                  <a:pt x="34977" y="8916"/>
                </a:cubicBezTo>
                <a:cubicBezTo>
                  <a:pt x="34947" y="8944"/>
                  <a:pt x="34949" y="8996"/>
                  <a:pt x="34919" y="9025"/>
                </a:cubicBezTo>
                <a:close/>
                <a:moveTo>
                  <a:pt x="34420" y="8959"/>
                </a:moveTo>
                <a:cubicBezTo>
                  <a:pt x="34520" y="8961"/>
                  <a:pt x="34624" y="8967"/>
                  <a:pt x="34655" y="8916"/>
                </a:cubicBezTo>
                <a:cubicBezTo>
                  <a:pt x="34555" y="8914"/>
                  <a:pt x="34450" y="8908"/>
                  <a:pt x="34420" y="8959"/>
                </a:cubicBezTo>
                <a:close/>
                <a:moveTo>
                  <a:pt x="32135" y="9025"/>
                </a:moveTo>
                <a:cubicBezTo>
                  <a:pt x="32247" y="9045"/>
                  <a:pt x="32261" y="8988"/>
                  <a:pt x="32310" y="8959"/>
                </a:cubicBezTo>
                <a:cubicBezTo>
                  <a:pt x="32200" y="8983"/>
                  <a:pt x="32226" y="8905"/>
                  <a:pt x="32135" y="8916"/>
                </a:cubicBezTo>
                <a:cubicBezTo>
                  <a:pt x="32135" y="8952"/>
                  <a:pt x="32135" y="8989"/>
                  <a:pt x="32135" y="9025"/>
                </a:cubicBezTo>
                <a:close/>
                <a:moveTo>
                  <a:pt x="25158" y="8981"/>
                </a:moveTo>
                <a:cubicBezTo>
                  <a:pt x="25181" y="8986"/>
                  <a:pt x="25216" y="8981"/>
                  <a:pt x="25217" y="9003"/>
                </a:cubicBezTo>
                <a:cubicBezTo>
                  <a:pt x="25194" y="9008"/>
                  <a:pt x="25159" y="9004"/>
                  <a:pt x="25158" y="9025"/>
                </a:cubicBezTo>
                <a:cubicBezTo>
                  <a:pt x="25226" y="9018"/>
                  <a:pt x="25271" y="9029"/>
                  <a:pt x="25305" y="9048"/>
                </a:cubicBezTo>
                <a:cubicBezTo>
                  <a:pt x="25328" y="8919"/>
                  <a:pt x="25412" y="9079"/>
                  <a:pt x="25451" y="8981"/>
                </a:cubicBezTo>
                <a:cubicBezTo>
                  <a:pt x="25342" y="8953"/>
                  <a:pt x="25222" y="8874"/>
                  <a:pt x="25158" y="8981"/>
                </a:cubicBezTo>
                <a:close/>
                <a:moveTo>
                  <a:pt x="34362" y="8937"/>
                </a:moveTo>
                <a:cubicBezTo>
                  <a:pt x="34337" y="8904"/>
                  <a:pt x="34267" y="8905"/>
                  <a:pt x="34216" y="8893"/>
                </a:cubicBezTo>
                <a:cubicBezTo>
                  <a:pt x="34180" y="8959"/>
                  <a:pt x="34207" y="8968"/>
                  <a:pt x="34244" y="9025"/>
                </a:cubicBezTo>
                <a:cubicBezTo>
                  <a:pt x="34319" y="9023"/>
                  <a:pt x="34358" y="8994"/>
                  <a:pt x="34362" y="8937"/>
                </a:cubicBezTo>
                <a:close/>
                <a:moveTo>
                  <a:pt x="34391" y="9048"/>
                </a:moveTo>
                <a:cubicBezTo>
                  <a:pt x="34393" y="9013"/>
                  <a:pt x="34466" y="9029"/>
                  <a:pt x="34450" y="8981"/>
                </a:cubicBezTo>
                <a:cubicBezTo>
                  <a:pt x="34420" y="8981"/>
                  <a:pt x="34391" y="8981"/>
                  <a:pt x="34362" y="8981"/>
                </a:cubicBezTo>
                <a:cubicBezTo>
                  <a:pt x="34366" y="9007"/>
                  <a:pt x="34357" y="9044"/>
                  <a:pt x="34391" y="9048"/>
                </a:cubicBezTo>
                <a:close/>
                <a:moveTo>
                  <a:pt x="33160" y="8937"/>
                </a:moveTo>
                <a:cubicBezTo>
                  <a:pt x="33196" y="9008"/>
                  <a:pt x="33065" y="8954"/>
                  <a:pt x="33101" y="9025"/>
                </a:cubicBezTo>
                <a:cubicBezTo>
                  <a:pt x="33134" y="9016"/>
                  <a:pt x="33186" y="9037"/>
                  <a:pt x="33218" y="9025"/>
                </a:cubicBezTo>
                <a:cubicBezTo>
                  <a:pt x="33227" y="9022"/>
                  <a:pt x="33211" y="8986"/>
                  <a:pt x="33218" y="8981"/>
                </a:cubicBezTo>
                <a:cubicBezTo>
                  <a:pt x="33258" y="8952"/>
                  <a:pt x="33275" y="9023"/>
                  <a:pt x="33277" y="9025"/>
                </a:cubicBezTo>
                <a:cubicBezTo>
                  <a:pt x="33253" y="9013"/>
                  <a:pt x="33435" y="9053"/>
                  <a:pt x="33482" y="9003"/>
                </a:cubicBezTo>
                <a:cubicBezTo>
                  <a:pt x="33447" y="8998"/>
                  <a:pt x="33464" y="8979"/>
                  <a:pt x="33482" y="8959"/>
                </a:cubicBezTo>
                <a:cubicBezTo>
                  <a:pt x="33419" y="8933"/>
                  <a:pt x="33319" y="8935"/>
                  <a:pt x="33277" y="8893"/>
                </a:cubicBezTo>
                <a:cubicBezTo>
                  <a:pt x="33290" y="8997"/>
                  <a:pt x="33252" y="8926"/>
                  <a:pt x="33160" y="8937"/>
                </a:cubicBezTo>
                <a:close/>
                <a:moveTo>
                  <a:pt x="31431" y="8893"/>
                </a:moveTo>
                <a:cubicBezTo>
                  <a:pt x="31445" y="8905"/>
                  <a:pt x="31426" y="8941"/>
                  <a:pt x="31460" y="8937"/>
                </a:cubicBezTo>
                <a:cubicBezTo>
                  <a:pt x="31460" y="8925"/>
                  <a:pt x="31484" y="8912"/>
                  <a:pt x="31490" y="8937"/>
                </a:cubicBezTo>
                <a:cubicBezTo>
                  <a:pt x="31525" y="9008"/>
                  <a:pt x="31394" y="8954"/>
                  <a:pt x="31431" y="9025"/>
                </a:cubicBezTo>
                <a:cubicBezTo>
                  <a:pt x="31515" y="9029"/>
                  <a:pt x="31580" y="9019"/>
                  <a:pt x="31606" y="8981"/>
                </a:cubicBezTo>
                <a:cubicBezTo>
                  <a:pt x="31572" y="8977"/>
                  <a:pt x="31575" y="8946"/>
                  <a:pt x="31577" y="8916"/>
                </a:cubicBezTo>
                <a:cubicBezTo>
                  <a:pt x="31541" y="8912"/>
                  <a:pt x="31508" y="8908"/>
                  <a:pt x="31519" y="8871"/>
                </a:cubicBezTo>
                <a:cubicBezTo>
                  <a:pt x="31448" y="8880"/>
                  <a:pt x="31455" y="8831"/>
                  <a:pt x="31372" y="8850"/>
                </a:cubicBezTo>
                <a:cubicBezTo>
                  <a:pt x="31349" y="8893"/>
                  <a:pt x="31414" y="8880"/>
                  <a:pt x="31431" y="8893"/>
                </a:cubicBezTo>
                <a:close/>
                <a:moveTo>
                  <a:pt x="30405" y="8937"/>
                </a:moveTo>
                <a:cubicBezTo>
                  <a:pt x="30450" y="8857"/>
                  <a:pt x="30298" y="8815"/>
                  <a:pt x="30259" y="8871"/>
                </a:cubicBezTo>
                <a:cubicBezTo>
                  <a:pt x="30334" y="8873"/>
                  <a:pt x="30289" y="8965"/>
                  <a:pt x="30405" y="8937"/>
                </a:cubicBezTo>
                <a:close/>
                <a:moveTo>
                  <a:pt x="29085" y="8916"/>
                </a:moveTo>
                <a:cubicBezTo>
                  <a:pt x="29137" y="8895"/>
                  <a:pt x="29243" y="8916"/>
                  <a:pt x="29233" y="8850"/>
                </a:cubicBezTo>
                <a:cubicBezTo>
                  <a:pt x="29140" y="8839"/>
                  <a:pt x="29112" y="8877"/>
                  <a:pt x="29085" y="8916"/>
                </a:cubicBezTo>
                <a:close/>
                <a:moveTo>
                  <a:pt x="32281" y="8893"/>
                </a:moveTo>
                <a:cubicBezTo>
                  <a:pt x="32338" y="8887"/>
                  <a:pt x="32338" y="8923"/>
                  <a:pt x="32368" y="8937"/>
                </a:cubicBezTo>
                <a:cubicBezTo>
                  <a:pt x="32443" y="8842"/>
                  <a:pt x="32323" y="8795"/>
                  <a:pt x="32281" y="8893"/>
                </a:cubicBezTo>
                <a:close/>
                <a:moveTo>
                  <a:pt x="30756" y="8871"/>
                </a:moveTo>
                <a:cubicBezTo>
                  <a:pt x="30742" y="8941"/>
                  <a:pt x="30810" y="8949"/>
                  <a:pt x="30786" y="9025"/>
                </a:cubicBezTo>
                <a:cubicBezTo>
                  <a:pt x="30825" y="9025"/>
                  <a:pt x="30864" y="9025"/>
                  <a:pt x="30903" y="9025"/>
                </a:cubicBezTo>
                <a:cubicBezTo>
                  <a:pt x="30924" y="8965"/>
                  <a:pt x="30845" y="8981"/>
                  <a:pt x="30844" y="8937"/>
                </a:cubicBezTo>
                <a:cubicBezTo>
                  <a:pt x="30867" y="8932"/>
                  <a:pt x="30903" y="8937"/>
                  <a:pt x="30903" y="8916"/>
                </a:cubicBezTo>
                <a:cubicBezTo>
                  <a:pt x="30850" y="8904"/>
                  <a:pt x="30916" y="8892"/>
                  <a:pt x="30933" y="8871"/>
                </a:cubicBezTo>
                <a:cubicBezTo>
                  <a:pt x="30870" y="8823"/>
                  <a:pt x="30818" y="8823"/>
                  <a:pt x="30756" y="8871"/>
                </a:cubicBezTo>
                <a:close/>
                <a:moveTo>
                  <a:pt x="28060" y="8937"/>
                </a:moveTo>
                <a:cubicBezTo>
                  <a:pt x="28164" y="8971"/>
                  <a:pt x="28078" y="8862"/>
                  <a:pt x="28148" y="8871"/>
                </a:cubicBezTo>
                <a:cubicBezTo>
                  <a:pt x="28234" y="8926"/>
                  <a:pt x="28397" y="8968"/>
                  <a:pt x="28499" y="8893"/>
                </a:cubicBezTo>
                <a:cubicBezTo>
                  <a:pt x="28498" y="8991"/>
                  <a:pt x="28576" y="8902"/>
                  <a:pt x="28617" y="8893"/>
                </a:cubicBezTo>
                <a:cubicBezTo>
                  <a:pt x="28650" y="8886"/>
                  <a:pt x="28660" y="8922"/>
                  <a:pt x="28705" y="8916"/>
                </a:cubicBezTo>
                <a:cubicBezTo>
                  <a:pt x="28724" y="8912"/>
                  <a:pt x="28737" y="8851"/>
                  <a:pt x="28793" y="8871"/>
                </a:cubicBezTo>
                <a:cubicBezTo>
                  <a:pt x="28783" y="8901"/>
                  <a:pt x="28751" y="8913"/>
                  <a:pt x="28763" y="8959"/>
                </a:cubicBezTo>
                <a:cubicBezTo>
                  <a:pt x="28832" y="8959"/>
                  <a:pt x="28900" y="8959"/>
                  <a:pt x="28969" y="8959"/>
                </a:cubicBezTo>
                <a:cubicBezTo>
                  <a:pt x="28947" y="8899"/>
                  <a:pt x="29028" y="8915"/>
                  <a:pt x="29028" y="8871"/>
                </a:cubicBezTo>
                <a:cubicBezTo>
                  <a:pt x="28984" y="8817"/>
                  <a:pt x="28903" y="8877"/>
                  <a:pt x="28881" y="8871"/>
                </a:cubicBezTo>
                <a:cubicBezTo>
                  <a:pt x="28862" y="8867"/>
                  <a:pt x="28858" y="8828"/>
                  <a:pt x="28822" y="8827"/>
                </a:cubicBezTo>
                <a:cubicBezTo>
                  <a:pt x="28832" y="8827"/>
                  <a:pt x="28803" y="8847"/>
                  <a:pt x="28793" y="8850"/>
                </a:cubicBezTo>
                <a:cubicBezTo>
                  <a:pt x="28679" y="8871"/>
                  <a:pt x="28653" y="8853"/>
                  <a:pt x="28617" y="8850"/>
                </a:cubicBezTo>
                <a:cubicBezTo>
                  <a:pt x="28571" y="8845"/>
                  <a:pt x="28589" y="8878"/>
                  <a:pt x="28559" y="8850"/>
                </a:cubicBezTo>
                <a:cubicBezTo>
                  <a:pt x="28526" y="8820"/>
                  <a:pt x="28247" y="8857"/>
                  <a:pt x="28235" y="8850"/>
                </a:cubicBezTo>
                <a:cubicBezTo>
                  <a:pt x="28176" y="8804"/>
                  <a:pt x="28191" y="8867"/>
                  <a:pt x="28148" y="8827"/>
                </a:cubicBezTo>
                <a:cubicBezTo>
                  <a:pt x="28132" y="8813"/>
                  <a:pt x="28052" y="8838"/>
                  <a:pt x="28030" y="8827"/>
                </a:cubicBezTo>
                <a:cubicBezTo>
                  <a:pt x="28019" y="8880"/>
                  <a:pt x="28084" y="8875"/>
                  <a:pt x="28060" y="8937"/>
                </a:cubicBezTo>
                <a:close/>
                <a:moveTo>
                  <a:pt x="27591" y="8871"/>
                </a:moveTo>
                <a:cubicBezTo>
                  <a:pt x="27707" y="8843"/>
                  <a:pt x="27662" y="8935"/>
                  <a:pt x="27738" y="8937"/>
                </a:cubicBezTo>
                <a:cubicBezTo>
                  <a:pt x="27669" y="8805"/>
                  <a:pt x="27945" y="8932"/>
                  <a:pt x="27913" y="8827"/>
                </a:cubicBezTo>
                <a:cubicBezTo>
                  <a:pt x="27788" y="8874"/>
                  <a:pt x="27669" y="8788"/>
                  <a:pt x="27591" y="8871"/>
                </a:cubicBezTo>
                <a:close/>
                <a:moveTo>
                  <a:pt x="36736" y="8827"/>
                </a:moveTo>
                <a:cubicBezTo>
                  <a:pt x="36834" y="8894"/>
                  <a:pt x="36825" y="8746"/>
                  <a:pt x="36736" y="8827"/>
                </a:cubicBezTo>
                <a:close/>
                <a:moveTo>
                  <a:pt x="35270" y="8893"/>
                </a:moveTo>
                <a:cubicBezTo>
                  <a:pt x="35283" y="8859"/>
                  <a:pt x="35363" y="8874"/>
                  <a:pt x="35329" y="8805"/>
                </a:cubicBezTo>
                <a:cubicBezTo>
                  <a:pt x="35218" y="8820"/>
                  <a:pt x="35205" y="8820"/>
                  <a:pt x="35094" y="8805"/>
                </a:cubicBezTo>
                <a:cubicBezTo>
                  <a:pt x="35093" y="8879"/>
                  <a:pt x="35230" y="8850"/>
                  <a:pt x="35270" y="8893"/>
                </a:cubicBezTo>
                <a:close/>
                <a:moveTo>
                  <a:pt x="31050" y="8893"/>
                </a:moveTo>
                <a:cubicBezTo>
                  <a:pt x="31043" y="8851"/>
                  <a:pt x="31082" y="8845"/>
                  <a:pt x="31079" y="8805"/>
                </a:cubicBezTo>
                <a:cubicBezTo>
                  <a:pt x="30993" y="8799"/>
                  <a:pt x="30966" y="8890"/>
                  <a:pt x="31050" y="8893"/>
                </a:cubicBezTo>
                <a:close/>
                <a:moveTo>
                  <a:pt x="33980" y="8871"/>
                </a:moveTo>
                <a:cubicBezTo>
                  <a:pt x="34021" y="8844"/>
                  <a:pt x="34026" y="8763"/>
                  <a:pt x="33951" y="8761"/>
                </a:cubicBezTo>
                <a:cubicBezTo>
                  <a:pt x="33967" y="8793"/>
                  <a:pt x="33917" y="8875"/>
                  <a:pt x="33980" y="8871"/>
                </a:cubicBezTo>
                <a:close/>
                <a:moveTo>
                  <a:pt x="27181" y="8937"/>
                </a:moveTo>
                <a:cubicBezTo>
                  <a:pt x="27143" y="8934"/>
                  <a:pt x="27140" y="8911"/>
                  <a:pt x="27093" y="8916"/>
                </a:cubicBezTo>
                <a:cubicBezTo>
                  <a:pt x="27044" y="8919"/>
                  <a:pt x="27031" y="8981"/>
                  <a:pt x="27004" y="8937"/>
                </a:cubicBezTo>
                <a:cubicBezTo>
                  <a:pt x="27059" y="8942"/>
                  <a:pt x="26999" y="8899"/>
                  <a:pt x="27004" y="8893"/>
                </a:cubicBezTo>
                <a:cubicBezTo>
                  <a:pt x="27016" y="8882"/>
                  <a:pt x="27072" y="8898"/>
                  <a:pt x="27063" y="8871"/>
                </a:cubicBezTo>
                <a:cubicBezTo>
                  <a:pt x="26991" y="8814"/>
                  <a:pt x="26959" y="8886"/>
                  <a:pt x="26917" y="8916"/>
                </a:cubicBezTo>
                <a:cubicBezTo>
                  <a:pt x="26915" y="8885"/>
                  <a:pt x="26931" y="8867"/>
                  <a:pt x="26946" y="8850"/>
                </a:cubicBezTo>
                <a:cubicBezTo>
                  <a:pt x="26857" y="8865"/>
                  <a:pt x="26840" y="8827"/>
                  <a:pt x="26771" y="8827"/>
                </a:cubicBezTo>
                <a:cubicBezTo>
                  <a:pt x="26767" y="8883"/>
                  <a:pt x="26672" y="8871"/>
                  <a:pt x="26594" y="8871"/>
                </a:cubicBezTo>
                <a:cubicBezTo>
                  <a:pt x="26587" y="8895"/>
                  <a:pt x="26546" y="8925"/>
                  <a:pt x="26536" y="8893"/>
                </a:cubicBezTo>
                <a:cubicBezTo>
                  <a:pt x="26596" y="8869"/>
                  <a:pt x="26656" y="8788"/>
                  <a:pt x="26741" y="8850"/>
                </a:cubicBezTo>
                <a:cubicBezTo>
                  <a:pt x="26747" y="8806"/>
                  <a:pt x="26720" y="8817"/>
                  <a:pt x="26682" y="8805"/>
                </a:cubicBezTo>
                <a:cubicBezTo>
                  <a:pt x="26608" y="8781"/>
                  <a:pt x="26584" y="8788"/>
                  <a:pt x="26566" y="8805"/>
                </a:cubicBezTo>
                <a:cubicBezTo>
                  <a:pt x="26541" y="8827"/>
                  <a:pt x="26362" y="8811"/>
                  <a:pt x="26419" y="8761"/>
                </a:cubicBezTo>
                <a:cubicBezTo>
                  <a:pt x="26346" y="8758"/>
                  <a:pt x="26328" y="8796"/>
                  <a:pt x="26272" y="8805"/>
                </a:cubicBezTo>
                <a:cubicBezTo>
                  <a:pt x="26154" y="8821"/>
                  <a:pt x="25982" y="8778"/>
                  <a:pt x="25979" y="8805"/>
                </a:cubicBezTo>
                <a:cubicBezTo>
                  <a:pt x="25995" y="8805"/>
                  <a:pt x="26012" y="8823"/>
                  <a:pt x="25979" y="8827"/>
                </a:cubicBezTo>
                <a:cubicBezTo>
                  <a:pt x="25944" y="8823"/>
                  <a:pt x="25947" y="8793"/>
                  <a:pt x="25950" y="8761"/>
                </a:cubicBezTo>
                <a:cubicBezTo>
                  <a:pt x="25892" y="8754"/>
                  <a:pt x="25892" y="8791"/>
                  <a:pt x="25862" y="8805"/>
                </a:cubicBezTo>
                <a:cubicBezTo>
                  <a:pt x="25813" y="8805"/>
                  <a:pt x="25764" y="8805"/>
                  <a:pt x="25716" y="8805"/>
                </a:cubicBezTo>
                <a:cubicBezTo>
                  <a:pt x="25684" y="8828"/>
                  <a:pt x="25655" y="8962"/>
                  <a:pt x="25716" y="8981"/>
                </a:cubicBezTo>
                <a:cubicBezTo>
                  <a:pt x="25722" y="8964"/>
                  <a:pt x="25740" y="8956"/>
                  <a:pt x="25774" y="8959"/>
                </a:cubicBezTo>
                <a:cubicBezTo>
                  <a:pt x="25855" y="9006"/>
                  <a:pt x="25847" y="8947"/>
                  <a:pt x="25891" y="8981"/>
                </a:cubicBezTo>
                <a:cubicBezTo>
                  <a:pt x="25906" y="8992"/>
                  <a:pt x="25986" y="8977"/>
                  <a:pt x="26008" y="8981"/>
                </a:cubicBezTo>
                <a:cubicBezTo>
                  <a:pt x="26046" y="8988"/>
                  <a:pt x="26050" y="8999"/>
                  <a:pt x="26096" y="9003"/>
                </a:cubicBezTo>
                <a:cubicBezTo>
                  <a:pt x="26126" y="9006"/>
                  <a:pt x="26131" y="8980"/>
                  <a:pt x="26154" y="8981"/>
                </a:cubicBezTo>
                <a:cubicBezTo>
                  <a:pt x="26168" y="8981"/>
                  <a:pt x="26172" y="9016"/>
                  <a:pt x="26214" y="9003"/>
                </a:cubicBezTo>
                <a:cubicBezTo>
                  <a:pt x="26227" y="8999"/>
                  <a:pt x="26208" y="8949"/>
                  <a:pt x="26243" y="8959"/>
                </a:cubicBezTo>
                <a:cubicBezTo>
                  <a:pt x="26272" y="9035"/>
                  <a:pt x="26401" y="8981"/>
                  <a:pt x="26448" y="9025"/>
                </a:cubicBezTo>
                <a:cubicBezTo>
                  <a:pt x="26456" y="9033"/>
                  <a:pt x="26579" y="9028"/>
                  <a:pt x="26594" y="9025"/>
                </a:cubicBezTo>
                <a:cubicBezTo>
                  <a:pt x="26680" y="9011"/>
                  <a:pt x="26655" y="9018"/>
                  <a:pt x="26741" y="9025"/>
                </a:cubicBezTo>
                <a:cubicBezTo>
                  <a:pt x="26848" y="9034"/>
                  <a:pt x="27050" y="9042"/>
                  <a:pt x="27122" y="9025"/>
                </a:cubicBezTo>
                <a:cubicBezTo>
                  <a:pt x="27135" y="9022"/>
                  <a:pt x="27123" y="8954"/>
                  <a:pt x="27181" y="8981"/>
                </a:cubicBezTo>
                <a:cubicBezTo>
                  <a:pt x="27174" y="9008"/>
                  <a:pt x="27135" y="9026"/>
                  <a:pt x="27210" y="9025"/>
                </a:cubicBezTo>
                <a:cubicBezTo>
                  <a:pt x="27266" y="9023"/>
                  <a:pt x="27231" y="8952"/>
                  <a:pt x="27298" y="8959"/>
                </a:cubicBezTo>
                <a:cubicBezTo>
                  <a:pt x="27298" y="8981"/>
                  <a:pt x="27274" y="8985"/>
                  <a:pt x="27268" y="9003"/>
                </a:cubicBezTo>
                <a:cubicBezTo>
                  <a:pt x="27318" y="9003"/>
                  <a:pt x="27367" y="9003"/>
                  <a:pt x="27415" y="9003"/>
                </a:cubicBezTo>
                <a:cubicBezTo>
                  <a:pt x="27422" y="8962"/>
                  <a:pt x="27382" y="8954"/>
                  <a:pt x="27386" y="8916"/>
                </a:cubicBezTo>
                <a:cubicBezTo>
                  <a:pt x="27457" y="8929"/>
                  <a:pt x="27496" y="8811"/>
                  <a:pt x="27444" y="8805"/>
                </a:cubicBezTo>
                <a:cubicBezTo>
                  <a:pt x="27437" y="8844"/>
                  <a:pt x="27394" y="8856"/>
                  <a:pt x="27327" y="8850"/>
                </a:cubicBezTo>
                <a:cubicBezTo>
                  <a:pt x="27318" y="8892"/>
                  <a:pt x="27367" y="8893"/>
                  <a:pt x="27386" y="8916"/>
                </a:cubicBezTo>
                <a:cubicBezTo>
                  <a:pt x="27352" y="8919"/>
                  <a:pt x="27273" y="8947"/>
                  <a:pt x="27181" y="8937"/>
                </a:cubicBezTo>
                <a:close/>
                <a:moveTo>
                  <a:pt x="32016" y="8850"/>
                </a:moveTo>
                <a:cubicBezTo>
                  <a:pt x="32138" y="8867"/>
                  <a:pt x="32167" y="8815"/>
                  <a:pt x="32164" y="8739"/>
                </a:cubicBezTo>
                <a:cubicBezTo>
                  <a:pt x="32090" y="8757"/>
                  <a:pt x="32006" y="8767"/>
                  <a:pt x="32016" y="8850"/>
                </a:cubicBezTo>
                <a:close/>
                <a:moveTo>
                  <a:pt x="24807" y="8827"/>
                </a:moveTo>
                <a:cubicBezTo>
                  <a:pt x="24908" y="8864"/>
                  <a:pt x="25001" y="8809"/>
                  <a:pt x="25158" y="8827"/>
                </a:cubicBezTo>
                <a:cubicBezTo>
                  <a:pt x="25172" y="8853"/>
                  <a:pt x="25190" y="8877"/>
                  <a:pt x="25217" y="8893"/>
                </a:cubicBezTo>
                <a:cubicBezTo>
                  <a:pt x="25249" y="8836"/>
                  <a:pt x="25374" y="8850"/>
                  <a:pt x="25481" y="8850"/>
                </a:cubicBezTo>
                <a:cubicBezTo>
                  <a:pt x="25497" y="8760"/>
                  <a:pt x="25376" y="8812"/>
                  <a:pt x="25334" y="8805"/>
                </a:cubicBezTo>
                <a:cubicBezTo>
                  <a:pt x="25332" y="8805"/>
                  <a:pt x="25336" y="8785"/>
                  <a:pt x="25334" y="8783"/>
                </a:cubicBezTo>
                <a:cubicBezTo>
                  <a:pt x="25327" y="8777"/>
                  <a:pt x="25286" y="8786"/>
                  <a:pt x="25275" y="8783"/>
                </a:cubicBezTo>
                <a:cubicBezTo>
                  <a:pt x="25197" y="8760"/>
                  <a:pt x="25234" y="8800"/>
                  <a:pt x="25158" y="8783"/>
                </a:cubicBezTo>
                <a:cubicBezTo>
                  <a:pt x="25137" y="8778"/>
                  <a:pt x="25128" y="8721"/>
                  <a:pt x="25071" y="8739"/>
                </a:cubicBezTo>
                <a:cubicBezTo>
                  <a:pt x="25080" y="8830"/>
                  <a:pt x="24917" y="8741"/>
                  <a:pt x="24865" y="8739"/>
                </a:cubicBezTo>
                <a:cubicBezTo>
                  <a:pt x="24850" y="8772"/>
                  <a:pt x="24822" y="8794"/>
                  <a:pt x="24807" y="8827"/>
                </a:cubicBezTo>
                <a:close/>
                <a:moveTo>
                  <a:pt x="34801" y="8827"/>
                </a:moveTo>
                <a:cubicBezTo>
                  <a:pt x="34774" y="8788"/>
                  <a:pt x="34802" y="8709"/>
                  <a:pt x="34713" y="8717"/>
                </a:cubicBezTo>
                <a:cubicBezTo>
                  <a:pt x="34714" y="8775"/>
                  <a:pt x="34686" y="8855"/>
                  <a:pt x="34801" y="8827"/>
                </a:cubicBezTo>
                <a:close/>
                <a:moveTo>
                  <a:pt x="42949" y="8783"/>
                </a:moveTo>
                <a:cubicBezTo>
                  <a:pt x="43026" y="8790"/>
                  <a:pt x="43046" y="8752"/>
                  <a:pt x="43037" y="8695"/>
                </a:cubicBezTo>
                <a:cubicBezTo>
                  <a:pt x="42960" y="8689"/>
                  <a:pt x="42962" y="8741"/>
                  <a:pt x="42949" y="8783"/>
                </a:cubicBezTo>
                <a:close/>
                <a:moveTo>
                  <a:pt x="35885" y="8761"/>
                </a:moveTo>
                <a:cubicBezTo>
                  <a:pt x="35915" y="8761"/>
                  <a:pt x="35945" y="8761"/>
                  <a:pt x="35973" y="8761"/>
                </a:cubicBezTo>
                <a:cubicBezTo>
                  <a:pt x="35979" y="8713"/>
                  <a:pt x="35950" y="8691"/>
                  <a:pt x="35885" y="8695"/>
                </a:cubicBezTo>
                <a:cubicBezTo>
                  <a:pt x="35885" y="8717"/>
                  <a:pt x="35885" y="8739"/>
                  <a:pt x="35885" y="8761"/>
                </a:cubicBezTo>
                <a:close/>
                <a:moveTo>
                  <a:pt x="26712" y="8739"/>
                </a:moveTo>
                <a:cubicBezTo>
                  <a:pt x="26735" y="8756"/>
                  <a:pt x="26870" y="8733"/>
                  <a:pt x="26771" y="8695"/>
                </a:cubicBezTo>
                <a:cubicBezTo>
                  <a:pt x="26785" y="8713"/>
                  <a:pt x="26700" y="8730"/>
                  <a:pt x="26712" y="8739"/>
                </a:cubicBezTo>
                <a:close/>
                <a:moveTo>
                  <a:pt x="26008" y="8739"/>
                </a:moveTo>
                <a:cubicBezTo>
                  <a:pt x="26106" y="8780"/>
                  <a:pt x="26131" y="8659"/>
                  <a:pt x="26067" y="8650"/>
                </a:cubicBezTo>
                <a:cubicBezTo>
                  <a:pt x="26052" y="8683"/>
                  <a:pt x="26023" y="8706"/>
                  <a:pt x="26008" y="8739"/>
                </a:cubicBezTo>
                <a:close/>
                <a:moveTo>
                  <a:pt x="24133" y="8673"/>
                </a:moveTo>
                <a:cubicBezTo>
                  <a:pt x="24183" y="8674"/>
                  <a:pt x="24208" y="8656"/>
                  <a:pt x="24221" y="8629"/>
                </a:cubicBezTo>
                <a:cubicBezTo>
                  <a:pt x="24169" y="8628"/>
                  <a:pt x="24146" y="8646"/>
                  <a:pt x="24133" y="8673"/>
                </a:cubicBezTo>
                <a:close/>
                <a:moveTo>
                  <a:pt x="49075" y="8629"/>
                </a:moveTo>
                <a:cubicBezTo>
                  <a:pt x="49095" y="8629"/>
                  <a:pt x="49114" y="8629"/>
                  <a:pt x="49134" y="8629"/>
                </a:cubicBezTo>
                <a:cubicBezTo>
                  <a:pt x="49134" y="8614"/>
                  <a:pt x="49134" y="8599"/>
                  <a:pt x="49134" y="8585"/>
                </a:cubicBezTo>
                <a:cubicBezTo>
                  <a:pt x="49114" y="8585"/>
                  <a:pt x="49095" y="8585"/>
                  <a:pt x="49075" y="8585"/>
                </a:cubicBezTo>
                <a:cubicBezTo>
                  <a:pt x="49075" y="8599"/>
                  <a:pt x="49075" y="8614"/>
                  <a:pt x="49075" y="8629"/>
                </a:cubicBezTo>
                <a:close/>
                <a:moveTo>
                  <a:pt x="26477" y="8585"/>
                </a:moveTo>
                <a:cubicBezTo>
                  <a:pt x="26458" y="8585"/>
                  <a:pt x="26438" y="8585"/>
                  <a:pt x="26419" y="8585"/>
                </a:cubicBezTo>
                <a:cubicBezTo>
                  <a:pt x="26258" y="8578"/>
                  <a:pt x="26483" y="8647"/>
                  <a:pt x="26477" y="8585"/>
                </a:cubicBezTo>
                <a:close/>
                <a:moveTo>
                  <a:pt x="25803" y="8607"/>
                </a:moveTo>
                <a:cubicBezTo>
                  <a:pt x="25894" y="8578"/>
                  <a:pt x="25723" y="8585"/>
                  <a:pt x="25686" y="8585"/>
                </a:cubicBezTo>
                <a:cubicBezTo>
                  <a:pt x="25681" y="8585"/>
                  <a:pt x="25686" y="8559"/>
                  <a:pt x="25657" y="8563"/>
                </a:cubicBezTo>
                <a:cubicBezTo>
                  <a:pt x="25652" y="8563"/>
                  <a:pt x="25637" y="8606"/>
                  <a:pt x="25627" y="8607"/>
                </a:cubicBezTo>
                <a:cubicBezTo>
                  <a:pt x="25686" y="8607"/>
                  <a:pt x="25745" y="8607"/>
                  <a:pt x="25803" y="8607"/>
                </a:cubicBezTo>
                <a:close/>
                <a:moveTo>
                  <a:pt x="50629" y="8585"/>
                </a:moveTo>
                <a:cubicBezTo>
                  <a:pt x="50588" y="8585"/>
                  <a:pt x="50564" y="8595"/>
                  <a:pt x="50540" y="8607"/>
                </a:cubicBezTo>
                <a:cubicBezTo>
                  <a:pt x="50587" y="8546"/>
                  <a:pt x="50465" y="8508"/>
                  <a:pt x="50453" y="8563"/>
                </a:cubicBezTo>
                <a:cubicBezTo>
                  <a:pt x="50494" y="8572"/>
                  <a:pt x="50610" y="8697"/>
                  <a:pt x="50629" y="8585"/>
                </a:cubicBezTo>
                <a:close/>
                <a:moveTo>
                  <a:pt x="45499" y="8629"/>
                </a:moveTo>
                <a:cubicBezTo>
                  <a:pt x="45486" y="8587"/>
                  <a:pt x="45589" y="8534"/>
                  <a:pt x="45470" y="8541"/>
                </a:cubicBezTo>
                <a:cubicBezTo>
                  <a:pt x="45476" y="8574"/>
                  <a:pt x="45460" y="8622"/>
                  <a:pt x="45499" y="8629"/>
                </a:cubicBezTo>
                <a:close/>
                <a:moveTo>
                  <a:pt x="44298" y="8585"/>
                </a:moveTo>
                <a:cubicBezTo>
                  <a:pt x="44365" y="8591"/>
                  <a:pt x="44408" y="8580"/>
                  <a:pt x="44415" y="8541"/>
                </a:cubicBezTo>
                <a:cubicBezTo>
                  <a:pt x="44363" y="8545"/>
                  <a:pt x="44268" y="8518"/>
                  <a:pt x="44298" y="8585"/>
                </a:cubicBezTo>
                <a:close/>
                <a:moveTo>
                  <a:pt x="22403" y="8563"/>
                </a:moveTo>
                <a:cubicBezTo>
                  <a:pt x="22364" y="8556"/>
                  <a:pt x="22347" y="8532"/>
                  <a:pt x="22286" y="8541"/>
                </a:cubicBezTo>
                <a:cubicBezTo>
                  <a:pt x="22273" y="8623"/>
                  <a:pt x="22374" y="8608"/>
                  <a:pt x="22403" y="8563"/>
                </a:cubicBezTo>
                <a:close/>
                <a:moveTo>
                  <a:pt x="48870" y="8541"/>
                </a:moveTo>
                <a:cubicBezTo>
                  <a:pt x="48771" y="8474"/>
                  <a:pt x="48781" y="8622"/>
                  <a:pt x="48870" y="8541"/>
                </a:cubicBezTo>
                <a:close/>
                <a:moveTo>
                  <a:pt x="48607" y="8585"/>
                </a:moveTo>
                <a:cubicBezTo>
                  <a:pt x="48626" y="8585"/>
                  <a:pt x="48646" y="8585"/>
                  <a:pt x="48665" y="8585"/>
                </a:cubicBezTo>
                <a:cubicBezTo>
                  <a:pt x="48667" y="8557"/>
                  <a:pt x="48703" y="8554"/>
                  <a:pt x="48694" y="8518"/>
                </a:cubicBezTo>
                <a:cubicBezTo>
                  <a:pt x="48665" y="8518"/>
                  <a:pt x="48635" y="8518"/>
                  <a:pt x="48607" y="8518"/>
                </a:cubicBezTo>
                <a:cubicBezTo>
                  <a:pt x="48607" y="8541"/>
                  <a:pt x="48607" y="8563"/>
                  <a:pt x="48607" y="8585"/>
                </a:cubicBezTo>
                <a:close/>
                <a:moveTo>
                  <a:pt x="48313" y="8585"/>
                </a:moveTo>
                <a:cubicBezTo>
                  <a:pt x="48390" y="8591"/>
                  <a:pt x="48440" y="8577"/>
                  <a:pt x="48430" y="8518"/>
                </a:cubicBezTo>
                <a:cubicBezTo>
                  <a:pt x="48353" y="8513"/>
                  <a:pt x="48304" y="8528"/>
                  <a:pt x="48313" y="8585"/>
                </a:cubicBezTo>
                <a:close/>
                <a:moveTo>
                  <a:pt x="27386" y="8585"/>
                </a:moveTo>
                <a:cubicBezTo>
                  <a:pt x="27409" y="8580"/>
                  <a:pt x="27443" y="8585"/>
                  <a:pt x="27444" y="8563"/>
                </a:cubicBezTo>
                <a:cubicBezTo>
                  <a:pt x="27406" y="8563"/>
                  <a:pt x="27417" y="8524"/>
                  <a:pt x="27386" y="8518"/>
                </a:cubicBezTo>
                <a:cubicBezTo>
                  <a:pt x="27375" y="8550"/>
                  <a:pt x="27350" y="8556"/>
                  <a:pt x="27386" y="8585"/>
                </a:cubicBezTo>
                <a:close/>
                <a:moveTo>
                  <a:pt x="22110" y="8563"/>
                </a:moveTo>
                <a:cubicBezTo>
                  <a:pt x="22162" y="8558"/>
                  <a:pt x="22257" y="8585"/>
                  <a:pt x="22228" y="8518"/>
                </a:cubicBezTo>
                <a:cubicBezTo>
                  <a:pt x="22161" y="8513"/>
                  <a:pt x="22117" y="8524"/>
                  <a:pt x="22110" y="8563"/>
                </a:cubicBezTo>
                <a:close/>
                <a:moveTo>
                  <a:pt x="45382" y="8563"/>
                </a:moveTo>
                <a:cubicBezTo>
                  <a:pt x="45468" y="8595"/>
                  <a:pt x="45468" y="8464"/>
                  <a:pt x="45382" y="8498"/>
                </a:cubicBezTo>
                <a:cubicBezTo>
                  <a:pt x="45382" y="8518"/>
                  <a:pt x="45382" y="8541"/>
                  <a:pt x="45382" y="8563"/>
                </a:cubicBezTo>
                <a:close/>
                <a:moveTo>
                  <a:pt x="40810" y="8541"/>
                </a:moveTo>
                <a:cubicBezTo>
                  <a:pt x="40839" y="8541"/>
                  <a:pt x="40869" y="8541"/>
                  <a:pt x="40897" y="8541"/>
                </a:cubicBezTo>
                <a:cubicBezTo>
                  <a:pt x="40902" y="8501"/>
                  <a:pt x="40869" y="8490"/>
                  <a:pt x="40810" y="8498"/>
                </a:cubicBezTo>
                <a:cubicBezTo>
                  <a:pt x="40810" y="8511"/>
                  <a:pt x="40810" y="8526"/>
                  <a:pt x="40810" y="8541"/>
                </a:cubicBezTo>
                <a:close/>
                <a:moveTo>
                  <a:pt x="40047" y="8541"/>
                </a:moveTo>
                <a:cubicBezTo>
                  <a:pt x="40067" y="8541"/>
                  <a:pt x="40086" y="8541"/>
                  <a:pt x="40106" y="8541"/>
                </a:cubicBezTo>
                <a:cubicBezTo>
                  <a:pt x="40106" y="8526"/>
                  <a:pt x="40106" y="8511"/>
                  <a:pt x="40106" y="8498"/>
                </a:cubicBezTo>
                <a:cubicBezTo>
                  <a:pt x="40086" y="8498"/>
                  <a:pt x="40067" y="8498"/>
                  <a:pt x="40047" y="8498"/>
                </a:cubicBezTo>
                <a:cubicBezTo>
                  <a:pt x="40047" y="8511"/>
                  <a:pt x="40047" y="8526"/>
                  <a:pt x="40047" y="8541"/>
                </a:cubicBezTo>
                <a:close/>
                <a:moveTo>
                  <a:pt x="31460" y="8541"/>
                </a:moveTo>
                <a:cubicBezTo>
                  <a:pt x="31527" y="8547"/>
                  <a:pt x="31570" y="8536"/>
                  <a:pt x="31577" y="8498"/>
                </a:cubicBezTo>
                <a:cubicBezTo>
                  <a:pt x="31525" y="8502"/>
                  <a:pt x="31431" y="8475"/>
                  <a:pt x="31460" y="8541"/>
                </a:cubicBezTo>
                <a:close/>
                <a:moveTo>
                  <a:pt x="26946" y="8541"/>
                </a:moveTo>
                <a:cubicBezTo>
                  <a:pt x="26976" y="8541"/>
                  <a:pt x="26981" y="8559"/>
                  <a:pt x="27004" y="8563"/>
                </a:cubicBezTo>
                <a:cubicBezTo>
                  <a:pt x="27004" y="8541"/>
                  <a:pt x="27028" y="8536"/>
                  <a:pt x="27034" y="8518"/>
                </a:cubicBezTo>
                <a:cubicBezTo>
                  <a:pt x="27004" y="8518"/>
                  <a:pt x="26999" y="8501"/>
                  <a:pt x="26975" y="8498"/>
                </a:cubicBezTo>
                <a:cubicBezTo>
                  <a:pt x="26976" y="8518"/>
                  <a:pt x="26951" y="8523"/>
                  <a:pt x="26946" y="8541"/>
                </a:cubicBezTo>
                <a:close/>
                <a:moveTo>
                  <a:pt x="24074" y="8585"/>
                </a:moveTo>
                <a:cubicBezTo>
                  <a:pt x="24168" y="8604"/>
                  <a:pt x="24166" y="8551"/>
                  <a:pt x="24191" y="8518"/>
                </a:cubicBezTo>
                <a:cubicBezTo>
                  <a:pt x="24154" y="8517"/>
                  <a:pt x="24151" y="8490"/>
                  <a:pt x="24103" y="8498"/>
                </a:cubicBezTo>
                <a:cubicBezTo>
                  <a:pt x="24094" y="8527"/>
                  <a:pt x="24061" y="8539"/>
                  <a:pt x="24074" y="8585"/>
                </a:cubicBezTo>
                <a:close/>
                <a:moveTo>
                  <a:pt x="21612" y="8518"/>
                </a:moveTo>
                <a:cubicBezTo>
                  <a:pt x="21578" y="8520"/>
                  <a:pt x="21549" y="8476"/>
                  <a:pt x="21494" y="8498"/>
                </a:cubicBezTo>
                <a:cubicBezTo>
                  <a:pt x="21477" y="8503"/>
                  <a:pt x="21452" y="8562"/>
                  <a:pt x="21494" y="8563"/>
                </a:cubicBezTo>
                <a:cubicBezTo>
                  <a:pt x="21534" y="8513"/>
                  <a:pt x="21715" y="8567"/>
                  <a:pt x="21729" y="8498"/>
                </a:cubicBezTo>
                <a:cubicBezTo>
                  <a:pt x="21677" y="8483"/>
                  <a:pt x="21639" y="8518"/>
                  <a:pt x="21612" y="8518"/>
                </a:cubicBezTo>
                <a:close/>
                <a:moveTo>
                  <a:pt x="25657" y="8541"/>
                </a:moveTo>
                <a:cubicBezTo>
                  <a:pt x="25729" y="8544"/>
                  <a:pt x="25799" y="8545"/>
                  <a:pt x="25803" y="8498"/>
                </a:cubicBezTo>
                <a:cubicBezTo>
                  <a:pt x="25759" y="8462"/>
                  <a:pt x="25636" y="8464"/>
                  <a:pt x="25657" y="8541"/>
                </a:cubicBezTo>
                <a:close/>
                <a:moveTo>
                  <a:pt x="45559" y="8498"/>
                </a:moveTo>
                <a:cubicBezTo>
                  <a:pt x="45577" y="8498"/>
                  <a:pt x="45597" y="8498"/>
                  <a:pt x="45617" y="8498"/>
                </a:cubicBezTo>
                <a:cubicBezTo>
                  <a:pt x="45617" y="8483"/>
                  <a:pt x="45617" y="8468"/>
                  <a:pt x="45617" y="8452"/>
                </a:cubicBezTo>
                <a:cubicBezTo>
                  <a:pt x="45597" y="8452"/>
                  <a:pt x="45577" y="8452"/>
                  <a:pt x="45559" y="8452"/>
                </a:cubicBezTo>
                <a:cubicBezTo>
                  <a:pt x="45559" y="8468"/>
                  <a:pt x="45559" y="8483"/>
                  <a:pt x="45559" y="8498"/>
                </a:cubicBezTo>
                <a:close/>
                <a:moveTo>
                  <a:pt x="44562" y="8475"/>
                </a:moveTo>
                <a:cubicBezTo>
                  <a:pt x="44551" y="8457"/>
                  <a:pt x="44483" y="8448"/>
                  <a:pt x="44474" y="8475"/>
                </a:cubicBezTo>
                <a:cubicBezTo>
                  <a:pt x="44454" y="8526"/>
                  <a:pt x="44588" y="8523"/>
                  <a:pt x="44562" y="8475"/>
                </a:cubicBezTo>
                <a:close/>
                <a:moveTo>
                  <a:pt x="43037" y="8498"/>
                </a:moveTo>
                <a:cubicBezTo>
                  <a:pt x="43056" y="8498"/>
                  <a:pt x="43076" y="8498"/>
                  <a:pt x="43096" y="8498"/>
                </a:cubicBezTo>
                <a:cubicBezTo>
                  <a:pt x="43096" y="8483"/>
                  <a:pt x="43096" y="8468"/>
                  <a:pt x="43096" y="8452"/>
                </a:cubicBezTo>
                <a:cubicBezTo>
                  <a:pt x="43076" y="8452"/>
                  <a:pt x="43056" y="8452"/>
                  <a:pt x="43037" y="8452"/>
                </a:cubicBezTo>
                <a:cubicBezTo>
                  <a:pt x="43037" y="8468"/>
                  <a:pt x="43037" y="8483"/>
                  <a:pt x="43037" y="8498"/>
                </a:cubicBezTo>
                <a:close/>
                <a:moveTo>
                  <a:pt x="24425" y="8518"/>
                </a:moveTo>
                <a:cubicBezTo>
                  <a:pt x="24381" y="8611"/>
                  <a:pt x="24577" y="8522"/>
                  <a:pt x="24572" y="8585"/>
                </a:cubicBezTo>
                <a:cubicBezTo>
                  <a:pt x="24569" y="8620"/>
                  <a:pt x="24497" y="8602"/>
                  <a:pt x="24514" y="8650"/>
                </a:cubicBezTo>
                <a:cubicBezTo>
                  <a:pt x="24550" y="8704"/>
                  <a:pt x="24756" y="8647"/>
                  <a:pt x="24660" y="8607"/>
                </a:cubicBezTo>
                <a:cubicBezTo>
                  <a:pt x="24660" y="8619"/>
                  <a:pt x="24636" y="8632"/>
                  <a:pt x="24631" y="8607"/>
                </a:cubicBezTo>
                <a:cubicBezTo>
                  <a:pt x="24609" y="8539"/>
                  <a:pt x="24711" y="8565"/>
                  <a:pt x="24689" y="8498"/>
                </a:cubicBezTo>
                <a:cubicBezTo>
                  <a:pt x="24643" y="8487"/>
                  <a:pt x="24664" y="8428"/>
                  <a:pt x="24572" y="8452"/>
                </a:cubicBezTo>
                <a:cubicBezTo>
                  <a:pt x="24604" y="8575"/>
                  <a:pt x="24486" y="8524"/>
                  <a:pt x="24425" y="8518"/>
                </a:cubicBezTo>
                <a:close/>
                <a:moveTo>
                  <a:pt x="10592" y="8475"/>
                </a:moveTo>
                <a:cubicBezTo>
                  <a:pt x="10552" y="8468"/>
                  <a:pt x="10535" y="8444"/>
                  <a:pt x="10474" y="8452"/>
                </a:cubicBezTo>
                <a:cubicBezTo>
                  <a:pt x="10428" y="8514"/>
                  <a:pt x="10601" y="8514"/>
                  <a:pt x="10592" y="8475"/>
                </a:cubicBezTo>
                <a:close/>
                <a:moveTo>
                  <a:pt x="51831" y="8498"/>
                </a:moveTo>
                <a:cubicBezTo>
                  <a:pt x="51860" y="8498"/>
                  <a:pt x="51889" y="8498"/>
                  <a:pt x="51918" y="8498"/>
                </a:cubicBezTo>
                <a:cubicBezTo>
                  <a:pt x="51914" y="8471"/>
                  <a:pt x="51924" y="8435"/>
                  <a:pt x="51889" y="8431"/>
                </a:cubicBezTo>
                <a:cubicBezTo>
                  <a:pt x="51887" y="8466"/>
                  <a:pt x="51813" y="8448"/>
                  <a:pt x="51831" y="8498"/>
                </a:cubicBezTo>
                <a:close/>
                <a:moveTo>
                  <a:pt x="45851" y="8452"/>
                </a:moveTo>
                <a:cubicBezTo>
                  <a:pt x="45752" y="8386"/>
                  <a:pt x="45761" y="8534"/>
                  <a:pt x="45851" y="8452"/>
                </a:cubicBezTo>
                <a:close/>
                <a:moveTo>
                  <a:pt x="45089" y="8518"/>
                </a:moveTo>
                <a:cubicBezTo>
                  <a:pt x="45134" y="8486"/>
                  <a:pt x="45044" y="8393"/>
                  <a:pt x="45030" y="8452"/>
                </a:cubicBezTo>
                <a:cubicBezTo>
                  <a:pt x="45032" y="8445"/>
                  <a:pt x="45084" y="8522"/>
                  <a:pt x="45089" y="8518"/>
                </a:cubicBezTo>
                <a:close/>
                <a:moveTo>
                  <a:pt x="41572" y="8431"/>
                </a:moveTo>
                <a:cubicBezTo>
                  <a:pt x="41541" y="8559"/>
                  <a:pt x="41699" y="8441"/>
                  <a:pt x="41572" y="8431"/>
                </a:cubicBezTo>
                <a:close/>
                <a:moveTo>
                  <a:pt x="38054" y="8452"/>
                </a:moveTo>
                <a:cubicBezTo>
                  <a:pt x="38243" y="8502"/>
                  <a:pt x="38133" y="8374"/>
                  <a:pt x="38054" y="8452"/>
                </a:cubicBezTo>
                <a:close/>
                <a:moveTo>
                  <a:pt x="35652" y="8475"/>
                </a:moveTo>
                <a:cubicBezTo>
                  <a:pt x="35671" y="8475"/>
                  <a:pt x="35690" y="8475"/>
                  <a:pt x="35710" y="8475"/>
                </a:cubicBezTo>
                <a:cubicBezTo>
                  <a:pt x="35710" y="8460"/>
                  <a:pt x="35710" y="8445"/>
                  <a:pt x="35710" y="8431"/>
                </a:cubicBezTo>
                <a:cubicBezTo>
                  <a:pt x="35690" y="8431"/>
                  <a:pt x="35671" y="8431"/>
                  <a:pt x="35652" y="8431"/>
                </a:cubicBezTo>
                <a:cubicBezTo>
                  <a:pt x="35652" y="8445"/>
                  <a:pt x="35652" y="8460"/>
                  <a:pt x="35652" y="8475"/>
                </a:cubicBezTo>
                <a:close/>
                <a:moveTo>
                  <a:pt x="22755" y="8475"/>
                </a:moveTo>
                <a:cubicBezTo>
                  <a:pt x="22807" y="8471"/>
                  <a:pt x="22902" y="8498"/>
                  <a:pt x="22872" y="8431"/>
                </a:cubicBezTo>
                <a:cubicBezTo>
                  <a:pt x="22806" y="8424"/>
                  <a:pt x="22762" y="8436"/>
                  <a:pt x="22755" y="8475"/>
                </a:cubicBezTo>
                <a:close/>
                <a:moveTo>
                  <a:pt x="48167" y="8452"/>
                </a:moveTo>
                <a:cubicBezTo>
                  <a:pt x="48108" y="8483"/>
                  <a:pt x="47999" y="8474"/>
                  <a:pt x="47932" y="8498"/>
                </a:cubicBezTo>
                <a:cubicBezTo>
                  <a:pt x="47928" y="8456"/>
                  <a:pt x="47833" y="8483"/>
                  <a:pt x="47815" y="8452"/>
                </a:cubicBezTo>
                <a:cubicBezTo>
                  <a:pt x="47750" y="8449"/>
                  <a:pt x="47722" y="8471"/>
                  <a:pt x="47727" y="8518"/>
                </a:cubicBezTo>
                <a:cubicBezTo>
                  <a:pt x="47830" y="8558"/>
                  <a:pt x="47799" y="8504"/>
                  <a:pt x="47902" y="8498"/>
                </a:cubicBezTo>
                <a:cubicBezTo>
                  <a:pt x="47882" y="8556"/>
                  <a:pt x="48041" y="8481"/>
                  <a:pt x="48020" y="8541"/>
                </a:cubicBezTo>
                <a:cubicBezTo>
                  <a:pt x="48077" y="8540"/>
                  <a:pt x="48101" y="8509"/>
                  <a:pt x="48167" y="8498"/>
                </a:cubicBezTo>
                <a:cubicBezTo>
                  <a:pt x="48209" y="8489"/>
                  <a:pt x="48275" y="8508"/>
                  <a:pt x="48283" y="8475"/>
                </a:cubicBezTo>
                <a:cubicBezTo>
                  <a:pt x="48228" y="8479"/>
                  <a:pt x="48219" y="8449"/>
                  <a:pt x="48167" y="8452"/>
                </a:cubicBezTo>
                <a:close/>
                <a:moveTo>
                  <a:pt x="38553" y="8585"/>
                </a:moveTo>
                <a:cubicBezTo>
                  <a:pt x="38561" y="8558"/>
                  <a:pt x="38586" y="8509"/>
                  <a:pt x="38582" y="8475"/>
                </a:cubicBezTo>
                <a:cubicBezTo>
                  <a:pt x="38582" y="8474"/>
                  <a:pt x="38554" y="8476"/>
                  <a:pt x="38553" y="8475"/>
                </a:cubicBezTo>
                <a:cubicBezTo>
                  <a:pt x="38541" y="8466"/>
                  <a:pt x="38584" y="8439"/>
                  <a:pt x="38582" y="8431"/>
                </a:cubicBezTo>
                <a:cubicBezTo>
                  <a:pt x="38581" y="8427"/>
                  <a:pt x="38524" y="8416"/>
                  <a:pt x="38524" y="8409"/>
                </a:cubicBezTo>
                <a:cubicBezTo>
                  <a:pt x="38541" y="8462"/>
                  <a:pt x="38487" y="8568"/>
                  <a:pt x="38553" y="8585"/>
                </a:cubicBezTo>
                <a:close/>
                <a:moveTo>
                  <a:pt x="25422" y="8541"/>
                </a:moveTo>
                <a:cubicBezTo>
                  <a:pt x="25536" y="8539"/>
                  <a:pt x="25505" y="8444"/>
                  <a:pt x="25451" y="8409"/>
                </a:cubicBezTo>
                <a:cubicBezTo>
                  <a:pt x="25452" y="8461"/>
                  <a:pt x="25401" y="8474"/>
                  <a:pt x="25422" y="8541"/>
                </a:cubicBezTo>
                <a:close/>
                <a:moveTo>
                  <a:pt x="24074" y="8452"/>
                </a:moveTo>
                <a:cubicBezTo>
                  <a:pt x="24094" y="8452"/>
                  <a:pt x="24113" y="8452"/>
                  <a:pt x="24133" y="8452"/>
                </a:cubicBezTo>
                <a:cubicBezTo>
                  <a:pt x="24133" y="8438"/>
                  <a:pt x="24133" y="8424"/>
                  <a:pt x="24133" y="8409"/>
                </a:cubicBezTo>
                <a:cubicBezTo>
                  <a:pt x="24113" y="8409"/>
                  <a:pt x="24094" y="8409"/>
                  <a:pt x="24074" y="8409"/>
                </a:cubicBezTo>
                <a:cubicBezTo>
                  <a:pt x="24074" y="8424"/>
                  <a:pt x="24074" y="8438"/>
                  <a:pt x="24074" y="8452"/>
                </a:cubicBezTo>
                <a:close/>
                <a:moveTo>
                  <a:pt x="23664" y="8452"/>
                </a:moveTo>
                <a:cubicBezTo>
                  <a:pt x="23683" y="8452"/>
                  <a:pt x="23702" y="8452"/>
                  <a:pt x="23722" y="8452"/>
                </a:cubicBezTo>
                <a:cubicBezTo>
                  <a:pt x="23722" y="8438"/>
                  <a:pt x="23722" y="8424"/>
                  <a:pt x="23722" y="8409"/>
                </a:cubicBezTo>
                <a:cubicBezTo>
                  <a:pt x="23702" y="8409"/>
                  <a:pt x="23683" y="8409"/>
                  <a:pt x="23664" y="8409"/>
                </a:cubicBezTo>
                <a:cubicBezTo>
                  <a:pt x="23664" y="8424"/>
                  <a:pt x="23664" y="8438"/>
                  <a:pt x="23664" y="8452"/>
                </a:cubicBezTo>
                <a:close/>
                <a:moveTo>
                  <a:pt x="23224" y="8452"/>
                </a:moveTo>
                <a:cubicBezTo>
                  <a:pt x="23253" y="8452"/>
                  <a:pt x="23282" y="8452"/>
                  <a:pt x="23311" y="8452"/>
                </a:cubicBezTo>
                <a:cubicBezTo>
                  <a:pt x="23316" y="8414"/>
                  <a:pt x="23282" y="8402"/>
                  <a:pt x="23224" y="8409"/>
                </a:cubicBezTo>
                <a:cubicBezTo>
                  <a:pt x="23224" y="8424"/>
                  <a:pt x="23224" y="8438"/>
                  <a:pt x="23224" y="8452"/>
                </a:cubicBezTo>
                <a:close/>
                <a:moveTo>
                  <a:pt x="22960" y="8518"/>
                </a:moveTo>
                <a:cubicBezTo>
                  <a:pt x="23087" y="8533"/>
                  <a:pt x="23142" y="8494"/>
                  <a:pt x="23194" y="8452"/>
                </a:cubicBezTo>
                <a:cubicBezTo>
                  <a:pt x="23108" y="8369"/>
                  <a:pt x="23076" y="8465"/>
                  <a:pt x="22989" y="8498"/>
                </a:cubicBezTo>
                <a:cubicBezTo>
                  <a:pt x="22982" y="8474"/>
                  <a:pt x="22941" y="8444"/>
                  <a:pt x="22931" y="8475"/>
                </a:cubicBezTo>
                <a:cubicBezTo>
                  <a:pt x="22953" y="8479"/>
                  <a:pt x="22965" y="8493"/>
                  <a:pt x="22960" y="8518"/>
                </a:cubicBezTo>
                <a:close/>
                <a:moveTo>
                  <a:pt x="51713" y="8498"/>
                </a:moveTo>
                <a:cubicBezTo>
                  <a:pt x="51801" y="8530"/>
                  <a:pt x="51791" y="8383"/>
                  <a:pt x="51742" y="8387"/>
                </a:cubicBezTo>
                <a:cubicBezTo>
                  <a:pt x="51755" y="8440"/>
                  <a:pt x="51689" y="8435"/>
                  <a:pt x="51713" y="8498"/>
                </a:cubicBezTo>
                <a:close/>
                <a:moveTo>
                  <a:pt x="49193" y="8431"/>
                </a:moveTo>
                <a:cubicBezTo>
                  <a:pt x="49212" y="8431"/>
                  <a:pt x="49233" y="8431"/>
                  <a:pt x="49251" y="8431"/>
                </a:cubicBezTo>
                <a:cubicBezTo>
                  <a:pt x="49251" y="8417"/>
                  <a:pt x="49251" y="8402"/>
                  <a:pt x="49251" y="8387"/>
                </a:cubicBezTo>
                <a:cubicBezTo>
                  <a:pt x="49233" y="8387"/>
                  <a:pt x="49212" y="8387"/>
                  <a:pt x="49193" y="8387"/>
                </a:cubicBezTo>
                <a:cubicBezTo>
                  <a:pt x="49193" y="8402"/>
                  <a:pt x="49193" y="8417"/>
                  <a:pt x="49193" y="8431"/>
                </a:cubicBezTo>
                <a:close/>
                <a:moveTo>
                  <a:pt x="45675" y="8409"/>
                </a:moveTo>
                <a:cubicBezTo>
                  <a:pt x="45486" y="8360"/>
                  <a:pt x="45597" y="8489"/>
                  <a:pt x="45675" y="8409"/>
                </a:cubicBezTo>
                <a:close/>
                <a:moveTo>
                  <a:pt x="45118" y="8518"/>
                </a:moveTo>
                <a:cubicBezTo>
                  <a:pt x="45152" y="8522"/>
                  <a:pt x="45201" y="8516"/>
                  <a:pt x="45206" y="8541"/>
                </a:cubicBezTo>
                <a:cubicBezTo>
                  <a:pt x="45170" y="8544"/>
                  <a:pt x="45137" y="8548"/>
                  <a:pt x="45147" y="8585"/>
                </a:cubicBezTo>
                <a:cubicBezTo>
                  <a:pt x="45177" y="8585"/>
                  <a:pt x="45206" y="8585"/>
                  <a:pt x="45236" y="8585"/>
                </a:cubicBezTo>
                <a:cubicBezTo>
                  <a:pt x="45212" y="8523"/>
                  <a:pt x="45277" y="8528"/>
                  <a:pt x="45265" y="8475"/>
                </a:cubicBezTo>
                <a:cubicBezTo>
                  <a:pt x="45070" y="8491"/>
                  <a:pt x="45327" y="8403"/>
                  <a:pt x="45177" y="8387"/>
                </a:cubicBezTo>
                <a:cubicBezTo>
                  <a:pt x="45113" y="8447"/>
                  <a:pt x="45144" y="8442"/>
                  <a:pt x="45118" y="8518"/>
                </a:cubicBezTo>
                <a:close/>
                <a:moveTo>
                  <a:pt x="22374" y="8431"/>
                </a:moveTo>
                <a:cubicBezTo>
                  <a:pt x="22385" y="8399"/>
                  <a:pt x="22409" y="8394"/>
                  <a:pt x="22374" y="8365"/>
                </a:cubicBezTo>
                <a:cubicBezTo>
                  <a:pt x="22351" y="8370"/>
                  <a:pt x="22316" y="8366"/>
                  <a:pt x="22315" y="8387"/>
                </a:cubicBezTo>
                <a:cubicBezTo>
                  <a:pt x="22354" y="8387"/>
                  <a:pt x="22342" y="8426"/>
                  <a:pt x="22374" y="8431"/>
                </a:cubicBezTo>
                <a:close/>
                <a:moveTo>
                  <a:pt x="8159" y="8365"/>
                </a:moveTo>
                <a:cubicBezTo>
                  <a:pt x="8139" y="8365"/>
                  <a:pt x="8119" y="8365"/>
                  <a:pt x="8100" y="8365"/>
                </a:cubicBezTo>
                <a:cubicBezTo>
                  <a:pt x="7939" y="8358"/>
                  <a:pt x="8165" y="8427"/>
                  <a:pt x="8159" y="8365"/>
                </a:cubicBezTo>
                <a:close/>
                <a:moveTo>
                  <a:pt x="50160" y="8475"/>
                </a:moveTo>
                <a:cubicBezTo>
                  <a:pt x="50051" y="8440"/>
                  <a:pt x="50278" y="8479"/>
                  <a:pt x="50218" y="8409"/>
                </a:cubicBezTo>
                <a:cubicBezTo>
                  <a:pt x="50160" y="8409"/>
                  <a:pt x="50101" y="8409"/>
                  <a:pt x="50042" y="8409"/>
                </a:cubicBezTo>
                <a:cubicBezTo>
                  <a:pt x="50054" y="8378"/>
                  <a:pt x="50077" y="8372"/>
                  <a:pt x="50042" y="8343"/>
                </a:cubicBezTo>
                <a:cubicBezTo>
                  <a:pt x="49953" y="8327"/>
                  <a:pt x="49935" y="8366"/>
                  <a:pt x="49867" y="8365"/>
                </a:cubicBezTo>
                <a:cubicBezTo>
                  <a:pt x="49815" y="8476"/>
                  <a:pt x="49994" y="8416"/>
                  <a:pt x="49984" y="8498"/>
                </a:cubicBezTo>
                <a:cubicBezTo>
                  <a:pt x="49872" y="8473"/>
                  <a:pt x="49800" y="8555"/>
                  <a:pt x="49778" y="8475"/>
                </a:cubicBezTo>
                <a:cubicBezTo>
                  <a:pt x="49882" y="8456"/>
                  <a:pt x="49782" y="8421"/>
                  <a:pt x="49808" y="8343"/>
                </a:cubicBezTo>
                <a:cubicBezTo>
                  <a:pt x="49708" y="8327"/>
                  <a:pt x="49760" y="8424"/>
                  <a:pt x="49690" y="8431"/>
                </a:cubicBezTo>
                <a:cubicBezTo>
                  <a:pt x="49699" y="8381"/>
                  <a:pt x="49684" y="8348"/>
                  <a:pt x="49632" y="8343"/>
                </a:cubicBezTo>
                <a:cubicBezTo>
                  <a:pt x="49632" y="8379"/>
                  <a:pt x="49632" y="8417"/>
                  <a:pt x="49632" y="8452"/>
                </a:cubicBezTo>
                <a:cubicBezTo>
                  <a:pt x="49650" y="8483"/>
                  <a:pt x="49744" y="8456"/>
                  <a:pt x="49749" y="8498"/>
                </a:cubicBezTo>
                <a:cubicBezTo>
                  <a:pt x="49671" y="8498"/>
                  <a:pt x="49594" y="8498"/>
                  <a:pt x="49515" y="8498"/>
                </a:cubicBezTo>
                <a:cubicBezTo>
                  <a:pt x="49499" y="8529"/>
                  <a:pt x="49471" y="8552"/>
                  <a:pt x="49456" y="8585"/>
                </a:cubicBezTo>
                <a:cubicBezTo>
                  <a:pt x="49546" y="8601"/>
                  <a:pt x="49513" y="8524"/>
                  <a:pt x="49603" y="8541"/>
                </a:cubicBezTo>
                <a:cubicBezTo>
                  <a:pt x="49651" y="8596"/>
                  <a:pt x="49709" y="8516"/>
                  <a:pt x="49720" y="8563"/>
                </a:cubicBezTo>
                <a:cubicBezTo>
                  <a:pt x="49702" y="8564"/>
                  <a:pt x="49686" y="8566"/>
                  <a:pt x="49690" y="8585"/>
                </a:cubicBezTo>
                <a:cubicBezTo>
                  <a:pt x="49781" y="8601"/>
                  <a:pt x="49726" y="8509"/>
                  <a:pt x="49838" y="8541"/>
                </a:cubicBezTo>
                <a:cubicBezTo>
                  <a:pt x="49762" y="8622"/>
                  <a:pt x="49911" y="8559"/>
                  <a:pt x="49955" y="8541"/>
                </a:cubicBezTo>
                <a:cubicBezTo>
                  <a:pt x="49957" y="8579"/>
                  <a:pt x="49948" y="8610"/>
                  <a:pt x="49924" y="8629"/>
                </a:cubicBezTo>
                <a:cubicBezTo>
                  <a:pt x="49983" y="8635"/>
                  <a:pt x="49983" y="8599"/>
                  <a:pt x="50013" y="8585"/>
                </a:cubicBezTo>
                <a:cubicBezTo>
                  <a:pt x="50036" y="8580"/>
                  <a:pt x="50071" y="8585"/>
                  <a:pt x="50072" y="8563"/>
                </a:cubicBezTo>
                <a:cubicBezTo>
                  <a:pt x="50045" y="8558"/>
                  <a:pt x="49994" y="8466"/>
                  <a:pt x="50042" y="8475"/>
                </a:cubicBezTo>
                <a:cubicBezTo>
                  <a:pt x="50021" y="8511"/>
                  <a:pt x="50181" y="8511"/>
                  <a:pt x="50160" y="8475"/>
                </a:cubicBezTo>
                <a:close/>
                <a:moveTo>
                  <a:pt x="49045" y="8452"/>
                </a:moveTo>
                <a:cubicBezTo>
                  <a:pt x="48954" y="8428"/>
                  <a:pt x="48975" y="8487"/>
                  <a:pt x="48929" y="8498"/>
                </a:cubicBezTo>
                <a:cubicBezTo>
                  <a:pt x="48928" y="8432"/>
                  <a:pt x="48852" y="8422"/>
                  <a:pt x="48840" y="8365"/>
                </a:cubicBezTo>
                <a:cubicBezTo>
                  <a:pt x="48821" y="8365"/>
                  <a:pt x="48802" y="8365"/>
                  <a:pt x="48782" y="8365"/>
                </a:cubicBezTo>
                <a:cubicBezTo>
                  <a:pt x="48786" y="8297"/>
                  <a:pt x="48664" y="8412"/>
                  <a:pt x="48753" y="8409"/>
                </a:cubicBezTo>
                <a:cubicBezTo>
                  <a:pt x="48753" y="8387"/>
                  <a:pt x="48805" y="8382"/>
                  <a:pt x="48811" y="8409"/>
                </a:cubicBezTo>
                <a:cubicBezTo>
                  <a:pt x="48858" y="8496"/>
                  <a:pt x="48684" y="8417"/>
                  <a:pt x="48694" y="8475"/>
                </a:cubicBezTo>
                <a:cubicBezTo>
                  <a:pt x="48811" y="8478"/>
                  <a:pt x="49022" y="8571"/>
                  <a:pt x="49045" y="8452"/>
                </a:cubicBezTo>
                <a:close/>
                <a:moveTo>
                  <a:pt x="48313" y="8498"/>
                </a:moveTo>
                <a:cubicBezTo>
                  <a:pt x="48459" y="8493"/>
                  <a:pt x="48550" y="8547"/>
                  <a:pt x="48607" y="8452"/>
                </a:cubicBezTo>
                <a:cubicBezTo>
                  <a:pt x="48583" y="8448"/>
                  <a:pt x="48572" y="8435"/>
                  <a:pt x="48577" y="8409"/>
                </a:cubicBezTo>
                <a:cubicBezTo>
                  <a:pt x="48444" y="8383"/>
                  <a:pt x="48511" y="8506"/>
                  <a:pt x="48372" y="8475"/>
                </a:cubicBezTo>
                <a:cubicBezTo>
                  <a:pt x="48441" y="8396"/>
                  <a:pt x="48293" y="8415"/>
                  <a:pt x="48372" y="8343"/>
                </a:cubicBezTo>
                <a:cubicBezTo>
                  <a:pt x="48224" y="8343"/>
                  <a:pt x="48342" y="8408"/>
                  <a:pt x="48313" y="8498"/>
                </a:cubicBezTo>
                <a:close/>
                <a:moveTo>
                  <a:pt x="24923" y="8431"/>
                </a:moveTo>
                <a:cubicBezTo>
                  <a:pt x="25024" y="8447"/>
                  <a:pt x="25038" y="8346"/>
                  <a:pt x="24953" y="8343"/>
                </a:cubicBezTo>
                <a:cubicBezTo>
                  <a:pt x="24955" y="8381"/>
                  <a:pt x="24947" y="8411"/>
                  <a:pt x="24923" y="8431"/>
                </a:cubicBezTo>
                <a:close/>
                <a:moveTo>
                  <a:pt x="24807" y="8431"/>
                </a:moveTo>
                <a:cubicBezTo>
                  <a:pt x="24816" y="8402"/>
                  <a:pt x="24849" y="8389"/>
                  <a:pt x="24836" y="8343"/>
                </a:cubicBezTo>
                <a:cubicBezTo>
                  <a:pt x="24736" y="8327"/>
                  <a:pt x="24722" y="8427"/>
                  <a:pt x="24807" y="8431"/>
                </a:cubicBezTo>
                <a:close/>
                <a:moveTo>
                  <a:pt x="49193" y="8365"/>
                </a:moveTo>
                <a:cubicBezTo>
                  <a:pt x="49212" y="8365"/>
                  <a:pt x="49233" y="8365"/>
                  <a:pt x="49251" y="8365"/>
                </a:cubicBezTo>
                <a:cubicBezTo>
                  <a:pt x="49251" y="8350"/>
                  <a:pt x="49251" y="8336"/>
                  <a:pt x="49251" y="8321"/>
                </a:cubicBezTo>
                <a:cubicBezTo>
                  <a:pt x="49233" y="8321"/>
                  <a:pt x="49212" y="8321"/>
                  <a:pt x="49193" y="8321"/>
                </a:cubicBezTo>
                <a:cubicBezTo>
                  <a:pt x="49193" y="8336"/>
                  <a:pt x="49193" y="8350"/>
                  <a:pt x="49193" y="8365"/>
                </a:cubicBezTo>
                <a:close/>
                <a:moveTo>
                  <a:pt x="38524" y="8365"/>
                </a:moveTo>
                <a:cubicBezTo>
                  <a:pt x="38543" y="8365"/>
                  <a:pt x="38562" y="8365"/>
                  <a:pt x="38582" y="8365"/>
                </a:cubicBezTo>
                <a:cubicBezTo>
                  <a:pt x="38582" y="8350"/>
                  <a:pt x="38582" y="8336"/>
                  <a:pt x="38582" y="8321"/>
                </a:cubicBezTo>
                <a:cubicBezTo>
                  <a:pt x="38562" y="8321"/>
                  <a:pt x="38543" y="8321"/>
                  <a:pt x="38524" y="8321"/>
                </a:cubicBezTo>
                <a:cubicBezTo>
                  <a:pt x="38524" y="8336"/>
                  <a:pt x="38524" y="8350"/>
                  <a:pt x="38524" y="8365"/>
                </a:cubicBezTo>
                <a:close/>
                <a:moveTo>
                  <a:pt x="22931" y="8409"/>
                </a:moveTo>
                <a:cubicBezTo>
                  <a:pt x="22967" y="8406"/>
                  <a:pt x="23000" y="8402"/>
                  <a:pt x="22989" y="8365"/>
                </a:cubicBezTo>
                <a:cubicBezTo>
                  <a:pt x="23025" y="8363"/>
                  <a:pt x="23059" y="8358"/>
                  <a:pt x="23048" y="8321"/>
                </a:cubicBezTo>
                <a:cubicBezTo>
                  <a:pt x="23004" y="8325"/>
                  <a:pt x="22940" y="8313"/>
                  <a:pt x="22931" y="8343"/>
                </a:cubicBezTo>
                <a:cubicBezTo>
                  <a:pt x="22953" y="8348"/>
                  <a:pt x="22989" y="8343"/>
                  <a:pt x="22989" y="8365"/>
                </a:cubicBezTo>
                <a:cubicBezTo>
                  <a:pt x="22956" y="8369"/>
                  <a:pt x="22944" y="8390"/>
                  <a:pt x="22931" y="8409"/>
                </a:cubicBezTo>
                <a:close/>
                <a:moveTo>
                  <a:pt x="20263" y="8321"/>
                </a:moveTo>
                <a:cubicBezTo>
                  <a:pt x="20215" y="8322"/>
                  <a:pt x="20057" y="8301"/>
                  <a:pt x="20147" y="8365"/>
                </a:cubicBezTo>
                <a:cubicBezTo>
                  <a:pt x="20224" y="8292"/>
                  <a:pt x="20472" y="8442"/>
                  <a:pt x="20498" y="8343"/>
                </a:cubicBezTo>
                <a:cubicBezTo>
                  <a:pt x="20441" y="8369"/>
                  <a:pt x="20347" y="8319"/>
                  <a:pt x="20263" y="8321"/>
                </a:cubicBezTo>
                <a:close/>
                <a:moveTo>
                  <a:pt x="18974" y="8387"/>
                </a:moveTo>
                <a:cubicBezTo>
                  <a:pt x="18924" y="8378"/>
                  <a:pt x="18980" y="8358"/>
                  <a:pt x="18974" y="8321"/>
                </a:cubicBezTo>
                <a:cubicBezTo>
                  <a:pt x="18854" y="8283"/>
                  <a:pt x="18932" y="8484"/>
                  <a:pt x="18974" y="8387"/>
                </a:cubicBezTo>
                <a:close/>
                <a:moveTo>
                  <a:pt x="18886" y="8343"/>
                </a:moveTo>
                <a:cubicBezTo>
                  <a:pt x="18793" y="8354"/>
                  <a:pt x="18782" y="8303"/>
                  <a:pt x="18681" y="8321"/>
                </a:cubicBezTo>
                <a:cubicBezTo>
                  <a:pt x="18645" y="8394"/>
                  <a:pt x="18879" y="8375"/>
                  <a:pt x="18886" y="8343"/>
                </a:cubicBezTo>
                <a:close/>
                <a:moveTo>
                  <a:pt x="13082" y="8365"/>
                </a:moveTo>
                <a:cubicBezTo>
                  <a:pt x="13129" y="8363"/>
                  <a:pt x="13184" y="8368"/>
                  <a:pt x="13171" y="8321"/>
                </a:cubicBezTo>
                <a:cubicBezTo>
                  <a:pt x="13151" y="8321"/>
                  <a:pt x="13132" y="8321"/>
                  <a:pt x="13112" y="8321"/>
                </a:cubicBezTo>
                <a:cubicBezTo>
                  <a:pt x="13112" y="8343"/>
                  <a:pt x="13088" y="8347"/>
                  <a:pt x="13082" y="8365"/>
                </a:cubicBezTo>
                <a:close/>
                <a:moveTo>
                  <a:pt x="52065" y="8387"/>
                </a:moveTo>
                <a:cubicBezTo>
                  <a:pt x="52134" y="8373"/>
                  <a:pt x="52201" y="8357"/>
                  <a:pt x="52212" y="8299"/>
                </a:cubicBezTo>
                <a:cubicBezTo>
                  <a:pt x="52111" y="8289"/>
                  <a:pt x="52044" y="8306"/>
                  <a:pt x="52065" y="8387"/>
                </a:cubicBezTo>
                <a:close/>
                <a:moveTo>
                  <a:pt x="25774" y="8409"/>
                </a:moveTo>
                <a:cubicBezTo>
                  <a:pt x="25876" y="8409"/>
                  <a:pt x="25870" y="8321"/>
                  <a:pt x="25803" y="8299"/>
                </a:cubicBezTo>
                <a:cubicBezTo>
                  <a:pt x="25770" y="8368"/>
                  <a:pt x="25812" y="8357"/>
                  <a:pt x="25774" y="8409"/>
                </a:cubicBezTo>
                <a:close/>
                <a:moveTo>
                  <a:pt x="24631" y="8409"/>
                </a:moveTo>
                <a:cubicBezTo>
                  <a:pt x="24742" y="8453"/>
                  <a:pt x="24747" y="8309"/>
                  <a:pt x="24689" y="8299"/>
                </a:cubicBezTo>
                <a:cubicBezTo>
                  <a:pt x="24659" y="8328"/>
                  <a:pt x="24661" y="8380"/>
                  <a:pt x="24631" y="8409"/>
                </a:cubicBezTo>
                <a:close/>
                <a:moveTo>
                  <a:pt x="18505" y="8343"/>
                </a:moveTo>
                <a:cubicBezTo>
                  <a:pt x="18558" y="8338"/>
                  <a:pt x="18651" y="8366"/>
                  <a:pt x="18622" y="8299"/>
                </a:cubicBezTo>
                <a:cubicBezTo>
                  <a:pt x="18583" y="8299"/>
                  <a:pt x="18544" y="8299"/>
                  <a:pt x="18505" y="8299"/>
                </a:cubicBezTo>
                <a:cubicBezTo>
                  <a:pt x="18505" y="8313"/>
                  <a:pt x="18505" y="8328"/>
                  <a:pt x="18505" y="8343"/>
                </a:cubicBezTo>
                <a:close/>
                <a:moveTo>
                  <a:pt x="51831" y="8343"/>
                </a:moveTo>
                <a:cubicBezTo>
                  <a:pt x="51850" y="8343"/>
                  <a:pt x="51869" y="8343"/>
                  <a:pt x="51889" y="8343"/>
                </a:cubicBezTo>
                <a:cubicBezTo>
                  <a:pt x="51889" y="8321"/>
                  <a:pt x="51912" y="8316"/>
                  <a:pt x="51918" y="8299"/>
                </a:cubicBezTo>
                <a:cubicBezTo>
                  <a:pt x="51881" y="8298"/>
                  <a:pt x="51878" y="8270"/>
                  <a:pt x="51831" y="8277"/>
                </a:cubicBezTo>
                <a:cubicBezTo>
                  <a:pt x="51831" y="8299"/>
                  <a:pt x="51831" y="8321"/>
                  <a:pt x="51831" y="8343"/>
                </a:cubicBezTo>
                <a:close/>
                <a:moveTo>
                  <a:pt x="50629" y="8475"/>
                </a:moveTo>
                <a:cubicBezTo>
                  <a:pt x="50629" y="8504"/>
                  <a:pt x="50629" y="8533"/>
                  <a:pt x="50629" y="8563"/>
                </a:cubicBezTo>
                <a:cubicBezTo>
                  <a:pt x="50711" y="8559"/>
                  <a:pt x="50829" y="8581"/>
                  <a:pt x="50833" y="8518"/>
                </a:cubicBezTo>
                <a:cubicBezTo>
                  <a:pt x="50726" y="8533"/>
                  <a:pt x="50678" y="8503"/>
                  <a:pt x="50629" y="8475"/>
                </a:cubicBezTo>
                <a:close/>
                <a:moveTo>
                  <a:pt x="50570" y="8409"/>
                </a:moveTo>
                <a:cubicBezTo>
                  <a:pt x="50483" y="8360"/>
                  <a:pt x="50339" y="8454"/>
                  <a:pt x="50248" y="8409"/>
                </a:cubicBezTo>
                <a:cubicBezTo>
                  <a:pt x="50233" y="8491"/>
                  <a:pt x="50211" y="8509"/>
                  <a:pt x="50307" y="8541"/>
                </a:cubicBezTo>
                <a:cubicBezTo>
                  <a:pt x="50298" y="8490"/>
                  <a:pt x="50391" y="8517"/>
                  <a:pt x="50394" y="8475"/>
                </a:cubicBezTo>
                <a:cubicBezTo>
                  <a:pt x="50378" y="8475"/>
                  <a:pt x="50361" y="8457"/>
                  <a:pt x="50394" y="8452"/>
                </a:cubicBezTo>
                <a:cubicBezTo>
                  <a:pt x="50408" y="8479"/>
                  <a:pt x="50426" y="8503"/>
                  <a:pt x="50453" y="8518"/>
                </a:cubicBezTo>
                <a:cubicBezTo>
                  <a:pt x="50459" y="8502"/>
                  <a:pt x="50478" y="8493"/>
                  <a:pt x="50511" y="8498"/>
                </a:cubicBezTo>
                <a:cubicBezTo>
                  <a:pt x="50515" y="8471"/>
                  <a:pt x="50520" y="8445"/>
                  <a:pt x="50570" y="8452"/>
                </a:cubicBezTo>
                <a:cubicBezTo>
                  <a:pt x="50573" y="8478"/>
                  <a:pt x="50528" y="8487"/>
                  <a:pt x="50570" y="8498"/>
                </a:cubicBezTo>
                <a:cubicBezTo>
                  <a:pt x="50596" y="8403"/>
                  <a:pt x="50784" y="8529"/>
                  <a:pt x="50804" y="8409"/>
                </a:cubicBezTo>
                <a:cubicBezTo>
                  <a:pt x="50732" y="8424"/>
                  <a:pt x="50684" y="8430"/>
                  <a:pt x="50629" y="8387"/>
                </a:cubicBezTo>
                <a:cubicBezTo>
                  <a:pt x="50615" y="8318"/>
                  <a:pt x="50708" y="8328"/>
                  <a:pt x="50716" y="8277"/>
                </a:cubicBezTo>
                <a:cubicBezTo>
                  <a:pt x="50650" y="8271"/>
                  <a:pt x="50606" y="8282"/>
                  <a:pt x="50600" y="8321"/>
                </a:cubicBezTo>
                <a:cubicBezTo>
                  <a:pt x="50648" y="8312"/>
                  <a:pt x="50597" y="8403"/>
                  <a:pt x="50570" y="8409"/>
                </a:cubicBezTo>
                <a:close/>
                <a:moveTo>
                  <a:pt x="52475" y="8299"/>
                </a:moveTo>
                <a:cubicBezTo>
                  <a:pt x="52483" y="8294"/>
                  <a:pt x="52447" y="8255"/>
                  <a:pt x="52445" y="8255"/>
                </a:cubicBezTo>
                <a:cubicBezTo>
                  <a:pt x="52400" y="8241"/>
                  <a:pt x="52352" y="8256"/>
                  <a:pt x="52387" y="8277"/>
                </a:cubicBezTo>
                <a:cubicBezTo>
                  <a:pt x="52396" y="8283"/>
                  <a:pt x="52433" y="8276"/>
                  <a:pt x="52445" y="8277"/>
                </a:cubicBezTo>
                <a:cubicBezTo>
                  <a:pt x="52445" y="8277"/>
                  <a:pt x="52453" y="8315"/>
                  <a:pt x="52475" y="8299"/>
                </a:cubicBezTo>
                <a:close/>
                <a:moveTo>
                  <a:pt x="48079" y="8255"/>
                </a:moveTo>
                <a:cubicBezTo>
                  <a:pt x="48059" y="8255"/>
                  <a:pt x="48040" y="8255"/>
                  <a:pt x="48020" y="8255"/>
                </a:cubicBezTo>
                <a:cubicBezTo>
                  <a:pt x="47859" y="8249"/>
                  <a:pt x="48085" y="8316"/>
                  <a:pt x="48079" y="8255"/>
                </a:cubicBezTo>
                <a:close/>
                <a:moveTo>
                  <a:pt x="25100" y="8299"/>
                </a:moveTo>
                <a:cubicBezTo>
                  <a:pt x="25120" y="8299"/>
                  <a:pt x="25138" y="8299"/>
                  <a:pt x="25158" y="8299"/>
                </a:cubicBezTo>
                <a:cubicBezTo>
                  <a:pt x="25204" y="8244"/>
                  <a:pt x="25059" y="8234"/>
                  <a:pt x="25071" y="8277"/>
                </a:cubicBezTo>
                <a:cubicBezTo>
                  <a:pt x="25089" y="8278"/>
                  <a:pt x="25105" y="8280"/>
                  <a:pt x="25100" y="8299"/>
                </a:cubicBezTo>
                <a:close/>
                <a:moveTo>
                  <a:pt x="24953" y="8299"/>
                </a:moveTo>
                <a:cubicBezTo>
                  <a:pt x="24973" y="8299"/>
                  <a:pt x="24992" y="8299"/>
                  <a:pt x="25012" y="8299"/>
                </a:cubicBezTo>
                <a:cubicBezTo>
                  <a:pt x="25012" y="8284"/>
                  <a:pt x="25012" y="8270"/>
                  <a:pt x="25012" y="8255"/>
                </a:cubicBezTo>
                <a:cubicBezTo>
                  <a:pt x="24992" y="8255"/>
                  <a:pt x="24973" y="8255"/>
                  <a:pt x="24953" y="8255"/>
                </a:cubicBezTo>
                <a:cubicBezTo>
                  <a:pt x="24953" y="8270"/>
                  <a:pt x="24953" y="8284"/>
                  <a:pt x="24953" y="8299"/>
                </a:cubicBezTo>
                <a:close/>
                <a:moveTo>
                  <a:pt x="24865" y="8255"/>
                </a:moveTo>
                <a:cubicBezTo>
                  <a:pt x="24836" y="8255"/>
                  <a:pt x="24807" y="8255"/>
                  <a:pt x="24777" y="8255"/>
                </a:cubicBezTo>
                <a:cubicBezTo>
                  <a:pt x="24743" y="8258"/>
                  <a:pt x="24694" y="8251"/>
                  <a:pt x="24689" y="8277"/>
                </a:cubicBezTo>
                <a:cubicBezTo>
                  <a:pt x="24741" y="8264"/>
                  <a:pt x="24862" y="8303"/>
                  <a:pt x="24865" y="8255"/>
                </a:cubicBezTo>
                <a:close/>
                <a:moveTo>
                  <a:pt x="22110" y="8299"/>
                </a:moveTo>
                <a:cubicBezTo>
                  <a:pt x="22149" y="8328"/>
                  <a:pt x="22199" y="8312"/>
                  <a:pt x="22228" y="8277"/>
                </a:cubicBezTo>
                <a:cubicBezTo>
                  <a:pt x="22189" y="8249"/>
                  <a:pt x="22139" y="8264"/>
                  <a:pt x="22110" y="8299"/>
                </a:cubicBezTo>
                <a:close/>
                <a:moveTo>
                  <a:pt x="11412" y="8343"/>
                </a:moveTo>
                <a:cubicBezTo>
                  <a:pt x="11356" y="8399"/>
                  <a:pt x="11305" y="8325"/>
                  <a:pt x="11353" y="8277"/>
                </a:cubicBezTo>
                <a:cubicBezTo>
                  <a:pt x="11269" y="8274"/>
                  <a:pt x="11162" y="8289"/>
                  <a:pt x="11119" y="8255"/>
                </a:cubicBezTo>
                <a:cubicBezTo>
                  <a:pt x="11119" y="8277"/>
                  <a:pt x="11119" y="8299"/>
                  <a:pt x="11119" y="8321"/>
                </a:cubicBezTo>
                <a:cubicBezTo>
                  <a:pt x="11054" y="8272"/>
                  <a:pt x="11022" y="8360"/>
                  <a:pt x="10943" y="8365"/>
                </a:cubicBezTo>
                <a:cubicBezTo>
                  <a:pt x="10947" y="8420"/>
                  <a:pt x="10928" y="8456"/>
                  <a:pt x="10884" y="8475"/>
                </a:cubicBezTo>
                <a:cubicBezTo>
                  <a:pt x="10881" y="8441"/>
                  <a:pt x="10888" y="8399"/>
                  <a:pt x="10826" y="8409"/>
                </a:cubicBezTo>
                <a:cubicBezTo>
                  <a:pt x="10822" y="8435"/>
                  <a:pt x="10837" y="8490"/>
                  <a:pt x="10914" y="8498"/>
                </a:cubicBezTo>
                <a:cubicBezTo>
                  <a:pt x="10914" y="8498"/>
                  <a:pt x="10913" y="8476"/>
                  <a:pt x="10914" y="8475"/>
                </a:cubicBezTo>
                <a:cubicBezTo>
                  <a:pt x="10925" y="8466"/>
                  <a:pt x="11014" y="8475"/>
                  <a:pt x="11031" y="8475"/>
                </a:cubicBezTo>
                <a:lnTo>
                  <a:pt x="11031" y="8518"/>
                </a:lnTo>
                <a:cubicBezTo>
                  <a:pt x="11093" y="8520"/>
                  <a:pt x="11140" y="8499"/>
                  <a:pt x="11178" y="8475"/>
                </a:cubicBezTo>
                <a:cubicBezTo>
                  <a:pt x="11201" y="8521"/>
                  <a:pt x="11291" y="8489"/>
                  <a:pt x="11353" y="8498"/>
                </a:cubicBezTo>
                <a:cubicBezTo>
                  <a:pt x="11393" y="8502"/>
                  <a:pt x="11409" y="8529"/>
                  <a:pt x="11471" y="8518"/>
                </a:cubicBezTo>
                <a:cubicBezTo>
                  <a:pt x="11506" y="8472"/>
                  <a:pt x="11636" y="8496"/>
                  <a:pt x="11617" y="8431"/>
                </a:cubicBezTo>
                <a:cubicBezTo>
                  <a:pt x="11501" y="8403"/>
                  <a:pt x="11546" y="8494"/>
                  <a:pt x="11471" y="8498"/>
                </a:cubicBezTo>
                <a:cubicBezTo>
                  <a:pt x="11472" y="8456"/>
                  <a:pt x="11448" y="8450"/>
                  <a:pt x="11412" y="8475"/>
                </a:cubicBezTo>
                <a:cubicBezTo>
                  <a:pt x="11344" y="8415"/>
                  <a:pt x="11468" y="8372"/>
                  <a:pt x="11412" y="8343"/>
                </a:cubicBezTo>
                <a:close/>
                <a:moveTo>
                  <a:pt x="52094" y="8255"/>
                </a:moveTo>
                <a:cubicBezTo>
                  <a:pt x="52283" y="8303"/>
                  <a:pt x="52173" y="8175"/>
                  <a:pt x="52094" y="8255"/>
                </a:cubicBezTo>
                <a:close/>
                <a:moveTo>
                  <a:pt x="50863" y="8255"/>
                </a:moveTo>
                <a:cubicBezTo>
                  <a:pt x="50845" y="8249"/>
                  <a:pt x="50750" y="8200"/>
                  <a:pt x="50745" y="8255"/>
                </a:cubicBezTo>
                <a:cubicBezTo>
                  <a:pt x="50763" y="8261"/>
                  <a:pt x="50859" y="8309"/>
                  <a:pt x="50863" y="8255"/>
                </a:cubicBezTo>
                <a:close/>
                <a:moveTo>
                  <a:pt x="50101" y="8299"/>
                </a:moveTo>
                <a:cubicBezTo>
                  <a:pt x="50121" y="8299"/>
                  <a:pt x="50140" y="8299"/>
                  <a:pt x="50160" y="8299"/>
                </a:cubicBezTo>
                <a:cubicBezTo>
                  <a:pt x="50159" y="8277"/>
                  <a:pt x="50184" y="8273"/>
                  <a:pt x="50189" y="8255"/>
                </a:cubicBezTo>
                <a:cubicBezTo>
                  <a:pt x="50152" y="8253"/>
                  <a:pt x="50149" y="8226"/>
                  <a:pt x="50101" y="8232"/>
                </a:cubicBezTo>
                <a:cubicBezTo>
                  <a:pt x="50101" y="8255"/>
                  <a:pt x="50101" y="8277"/>
                  <a:pt x="50101" y="8299"/>
                </a:cubicBezTo>
                <a:close/>
                <a:moveTo>
                  <a:pt x="49603" y="8299"/>
                </a:moveTo>
                <a:cubicBezTo>
                  <a:pt x="49591" y="8192"/>
                  <a:pt x="49408" y="8246"/>
                  <a:pt x="49310" y="8255"/>
                </a:cubicBezTo>
                <a:cubicBezTo>
                  <a:pt x="49301" y="8298"/>
                  <a:pt x="49349" y="8298"/>
                  <a:pt x="49368" y="8321"/>
                </a:cubicBezTo>
                <a:cubicBezTo>
                  <a:pt x="49333" y="8325"/>
                  <a:pt x="49351" y="8345"/>
                  <a:pt x="49368" y="8365"/>
                </a:cubicBezTo>
                <a:cubicBezTo>
                  <a:pt x="49447" y="8404"/>
                  <a:pt x="49425" y="8268"/>
                  <a:pt x="49456" y="8343"/>
                </a:cubicBezTo>
                <a:cubicBezTo>
                  <a:pt x="49452" y="8391"/>
                  <a:pt x="49383" y="8390"/>
                  <a:pt x="49310" y="8387"/>
                </a:cubicBezTo>
                <a:cubicBezTo>
                  <a:pt x="49296" y="8413"/>
                  <a:pt x="49279" y="8437"/>
                  <a:pt x="49251" y="8452"/>
                </a:cubicBezTo>
                <a:cubicBezTo>
                  <a:pt x="49212" y="8452"/>
                  <a:pt x="49173" y="8452"/>
                  <a:pt x="49134" y="8452"/>
                </a:cubicBezTo>
                <a:cubicBezTo>
                  <a:pt x="49151" y="8432"/>
                  <a:pt x="49202" y="8372"/>
                  <a:pt x="49104" y="8387"/>
                </a:cubicBezTo>
                <a:cubicBezTo>
                  <a:pt x="49075" y="8387"/>
                  <a:pt x="49067" y="8426"/>
                  <a:pt x="49104" y="8431"/>
                </a:cubicBezTo>
                <a:cubicBezTo>
                  <a:pt x="49106" y="8462"/>
                  <a:pt x="49091" y="8479"/>
                  <a:pt x="49075" y="8498"/>
                </a:cubicBezTo>
                <a:cubicBezTo>
                  <a:pt x="49291" y="8490"/>
                  <a:pt x="49334" y="8487"/>
                  <a:pt x="49544" y="8475"/>
                </a:cubicBezTo>
                <a:cubicBezTo>
                  <a:pt x="49527" y="8427"/>
                  <a:pt x="49474" y="8295"/>
                  <a:pt x="49544" y="8255"/>
                </a:cubicBezTo>
                <a:cubicBezTo>
                  <a:pt x="49551" y="8280"/>
                  <a:pt x="49577" y="8289"/>
                  <a:pt x="49603" y="8299"/>
                </a:cubicBezTo>
                <a:close/>
                <a:moveTo>
                  <a:pt x="21612" y="8299"/>
                </a:moveTo>
                <a:cubicBezTo>
                  <a:pt x="21697" y="8279"/>
                  <a:pt x="21702" y="8279"/>
                  <a:pt x="21788" y="8299"/>
                </a:cubicBezTo>
                <a:cubicBezTo>
                  <a:pt x="21788" y="8277"/>
                  <a:pt x="21788" y="8255"/>
                  <a:pt x="21788" y="8232"/>
                </a:cubicBezTo>
                <a:cubicBezTo>
                  <a:pt x="21723" y="8250"/>
                  <a:pt x="21629" y="8246"/>
                  <a:pt x="21612" y="8299"/>
                </a:cubicBezTo>
                <a:close/>
                <a:moveTo>
                  <a:pt x="21260" y="8277"/>
                </a:moveTo>
                <a:cubicBezTo>
                  <a:pt x="21279" y="8277"/>
                  <a:pt x="21299" y="8277"/>
                  <a:pt x="21319" y="8277"/>
                </a:cubicBezTo>
                <a:cubicBezTo>
                  <a:pt x="21319" y="8262"/>
                  <a:pt x="21319" y="8247"/>
                  <a:pt x="21319" y="8232"/>
                </a:cubicBezTo>
                <a:cubicBezTo>
                  <a:pt x="21299" y="8232"/>
                  <a:pt x="21279" y="8232"/>
                  <a:pt x="21260" y="8232"/>
                </a:cubicBezTo>
                <a:cubicBezTo>
                  <a:pt x="21260" y="8247"/>
                  <a:pt x="21260" y="8262"/>
                  <a:pt x="21260" y="8277"/>
                </a:cubicBezTo>
                <a:close/>
                <a:moveTo>
                  <a:pt x="19121" y="8255"/>
                </a:moveTo>
                <a:cubicBezTo>
                  <a:pt x="19083" y="8253"/>
                  <a:pt x="19080" y="8226"/>
                  <a:pt x="19033" y="8232"/>
                </a:cubicBezTo>
                <a:cubicBezTo>
                  <a:pt x="18987" y="8287"/>
                  <a:pt x="19132" y="8298"/>
                  <a:pt x="19121" y="8255"/>
                </a:cubicBezTo>
                <a:close/>
                <a:moveTo>
                  <a:pt x="50218" y="8255"/>
                </a:moveTo>
                <a:cubicBezTo>
                  <a:pt x="50253" y="8259"/>
                  <a:pt x="50236" y="8279"/>
                  <a:pt x="50218" y="8299"/>
                </a:cubicBezTo>
                <a:cubicBezTo>
                  <a:pt x="50277" y="8306"/>
                  <a:pt x="50277" y="8269"/>
                  <a:pt x="50307" y="8255"/>
                </a:cubicBezTo>
                <a:cubicBezTo>
                  <a:pt x="50342" y="8252"/>
                  <a:pt x="50375" y="8249"/>
                  <a:pt x="50365" y="8210"/>
                </a:cubicBezTo>
                <a:cubicBezTo>
                  <a:pt x="50313" y="8223"/>
                  <a:pt x="50243" y="8222"/>
                  <a:pt x="50218" y="8255"/>
                </a:cubicBezTo>
                <a:close/>
                <a:moveTo>
                  <a:pt x="49838" y="8255"/>
                </a:moveTo>
                <a:cubicBezTo>
                  <a:pt x="49907" y="8241"/>
                  <a:pt x="50050" y="8283"/>
                  <a:pt x="50072" y="8232"/>
                </a:cubicBezTo>
                <a:cubicBezTo>
                  <a:pt x="49956" y="8258"/>
                  <a:pt x="49868" y="8166"/>
                  <a:pt x="49838" y="8255"/>
                </a:cubicBezTo>
                <a:close/>
                <a:moveTo>
                  <a:pt x="48518" y="8210"/>
                </a:moveTo>
                <a:cubicBezTo>
                  <a:pt x="48520" y="8232"/>
                  <a:pt x="48508" y="8227"/>
                  <a:pt x="48489" y="8232"/>
                </a:cubicBezTo>
                <a:cubicBezTo>
                  <a:pt x="48336" y="8277"/>
                  <a:pt x="48541" y="8225"/>
                  <a:pt x="48518" y="8277"/>
                </a:cubicBezTo>
                <a:cubicBezTo>
                  <a:pt x="48514" y="8286"/>
                  <a:pt x="48446" y="8274"/>
                  <a:pt x="48459" y="8299"/>
                </a:cubicBezTo>
                <a:cubicBezTo>
                  <a:pt x="48537" y="8340"/>
                  <a:pt x="48558" y="8241"/>
                  <a:pt x="48635" y="8321"/>
                </a:cubicBezTo>
                <a:cubicBezTo>
                  <a:pt x="48651" y="8288"/>
                  <a:pt x="48679" y="8265"/>
                  <a:pt x="48694" y="8232"/>
                </a:cubicBezTo>
                <a:cubicBezTo>
                  <a:pt x="48618" y="8193"/>
                  <a:pt x="48605" y="8243"/>
                  <a:pt x="48518" y="8210"/>
                </a:cubicBezTo>
                <a:close/>
                <a:moveTo>
                  <a:pt x="39374" y="8277"/>
                </a:moveTo>
                <a:cubicBezTo>
                  <a:pt x="39406" y="8309"/>
                  <a:pt x="39507" y="8197"/>
                  <a:pt x="39403" y="8210"/>
                </a:cubicBezTo>
                <a:cubicBezTo>
                  <a:pt x="39400" y="8211"/>
                  <a:pt x="39405" y="8231"/>
                  <a:pt x="39403" y="8232"/>
                </a:cubicBezTo>
                <a:cubicBezTo>
                  <a:pt x="39400" y="8235"/>
                  <a:pt x="39375" y="8279"/>
                  <a:pt x="39374" y="8277"/>
                </a:cubicBezTo>
                <a:close/>
                <a:moveTo>
                  <a:pt x="17333" y="8277"/>
                </a:moveTo>
                <a:cubicBezTo>
                  <a:pt x="17387" y="8274"/>
                  <a:pt x="17431" y="8262"/>
                  <a:pt x="17450" y="8232"/>
                </a:cubicBezTo>
                <a:cubicBezTo>
                  <a:pt x="17394" y="8238"/>
                  <a:pt x="17386" y="8208"/>
                  <a:pt x="17333" y="8210"/>
                </a:cubicBezTo>
                <a:cubicBezTo>
                  <a:pt x="17333" y="8232"/>
                  <a:pt x="17333" y="8255"/>
                  <a:pt x="17333" y="8277"/>
                </a:cubicBezTo>
                <a:close/>
                <a:moveTo>
                  <a:pt x="7426" y="8299"/>
                </a:moveTo>
                <a:cubicBezTo>
                  <a:pt x="7483" y="8284"/>
                  <a:pt x="7446" y="8156"/>
                  <a:pt x="7396" y="8232"/>
                </a:cubicBezTo>
                <a:cubicBezTo>
                  <a:pt x="7488" y="8226"/>
                  <a:pt x="7322" y="8297"/>
                  <a:pt x="7426" y="8299"/>
                </a:cubicBezTo>
                <a:close/>
                <a:moveTo>
                  <a:pt x="6898" y="8232"/>
                </a:moveTo>
                <a:cubicBezTo>
                  <a:pt x="6861" y="8232"/>
                  <a:pt x="6858" y="8204"/>
                  <a:pt x="6810" y="8210"/>
                </a:cubicBezTo>
                <a:cubicBezTo>
                  <a:pt x="6765" y="8265"/>
                  <a:pt x="6910" y="8276"/>
                  <a:pt x="6898" y="8232"/>
                </a:cubicBezTo>
                <a:close/>
                <a:moveTo>
                  <a:pt x="24103" y="8255"/>
                </a:moveTo>
                <a:cubicBezTo>
                  <a:pt x="24109" y="8207"/>
                  <a:pt x="24079" y="8184"/>
                  <a:pt x="24015" y="8189"/>
                </a:cubicBezTo>
                <a:cubicBezTo>
                  <a:pt x="24010" y="8237"/>
                  <a:pt x="24039" y="8259"/>
                  <a:pt x="24103" y="8255"/>
                </a:cubicBezTo>
                <a:close/>
                <a:moveTo>
                  <a:pt x="22931" y="8210"/>
                </a:moveTo>
                <a:cubicBezTo>
                  <a:pt x="23029" y="8277"/>
                  <a:pt x="23020" y="8129"/>
                  <a:pt x="22931" y="8210"/>
                </a:cubicBezTo>
                <a:close/>
                <a:moveTo>
                  <a:pt x="18505" y="8232"/>
                </a:moveTo>
                <a:cubicBezTo>
                  <a:pt x="18535" y="8232"/>
                  <a:pt x="18540" y="8250"/>
                  <a:pt x="18563" y="8255"/>
                </a:cubicBezTo>
                <a:cubicBezTo>
                  <a:pt x="18561" y="8220"/>
                  <a:pt x="18568" y="8178"/>
                  <a:pt x="18505" y="8189"/>
                </a:cubicBezTo>
                <a:cubicBezTo>
                  <a:pt x="18505" y="8204"/>
                  <a:pt x="18505" y="8218"/>
                  <a:pt x="18505" y="8232"/>
                </a:cubicBezTo>
                <a:close/>
                <a:moveTo>
                  <a:pt x="7689" y="8232"/>
                </a:moveTo>
                <a:cubicBezTo>
                  <a:pt x="7699" y="8241"/>
                  <a:pt x="7763" y="8228"/>
                  <a:pt x="7778" y="8232"/>
                </a:cubicBezTo>
                <a:cubicBezTo>
                  <a:pt x="7785" y="8235"/>
                  <a:pt x="7778" y="8267"/>
                  <a:pt x="7807" y="8255"/>
                </a:cubicBezTo>
                <a:cubicBezTo>
                  <a:pt x="7824" y="8159"/>
                  <a:pt x="7658" y="8202"/>
                  <a:pt x="7689" y="8232"/>
                </a:cubicBezTo>
                <a:close/>
                <a:moveTo>
                  <a:pt x="25246" y="8232"/>
                </a:moveTo>
                <a:cubicBezTo>
                  <a:pt x="25266" y="8232"/>
                  <a:pt x="25285" y="8232"/>
                  <a:pt x="25305" y="8232"/>
                </a:cubicBezTo>
                <a:cubicBezTo>
                  <a:pt x="25305" y="8210"/>
                  <a:pt x="25328" y="8207"/>
                  <a:pt x="25334" y="8189"/>
                </a:cubicBezTo>
                <a:cubicBezTo>
                  <a:pt x="25293" y="8190"/>
                  <a:pt x="25270" y="8178"/>
                  <a:pt x="25246" y="8166"/>
                </a:cubicBezTo>
                <a:cubicBezTo>
                  <a:pt x="25246" y="8189"/>
                  <a:pt x="25246" y="8210"/>
                  <a:pt x="25246" y="8232"/>
                </a:cubicBezTo>
                <a:close/>
                <a:moveTo>
                  <a:pt x="22520" y="8210"/>
                </a:moveTo>
                <a:cubicBezTo>
                  <a:pt x="22572" y="8205"/>
                  <a:pt x="22667" y="8233"/>
                  <a:pt x="22637" y="8166"/>
                </a:cubicBezTo>
                <a:cubicBezTo>
                  <a:pt x="22599" y="8166"/>
                  <a:pt x="22559" y="8166"/>
                  <a:pt x="22520" y="8166"/>
                </a:cubicBezTo>
                <a:cubicBezTo>
                  <a:pt x="22520" y="8181"/>
                  <a:pt x="22520" y="8196"/>
                  <a:pt x="22520" y="8210"/>
                </a:cubicBezTo>
                <a:close/>
                <a:moveTo>
                  <a:pt x="20849" y="8189"/>
                </a:moveTo>
                <a:cubicBezTo>
                  <a:pt x="20751" y="8121"/>
                  <a:pt x="20761" y="8270"/>
                  <a:pt x="20849" y="8189"/>
                </a:cubicBezTo>
                <a:close/>
                <a:moveTo>
                  <a:pt x="8804" y="8210"/>
                </a:moveTo>
                <a:cubicBezTo>
                  <a:pt x="8833" y="8261"/>
                  <a:pt x="8963" y="8163"/>
                  <a:pt x="9009" y="8232"/>
                </a:cubicBezTo>
                <a:cubicBezTo>
                  <a:pt x="9012" y="8273"/>
                  <a:pt x="8979" y="8285"/>
                  <a:pt x="8921" y="8277"/>
                </a:cubicBezTo>
                <a:cubicBezTo>
                  <a:pt x="8912" y="8320"/>
                  <a:pt x="8961" y="8321"/>
                  <a:pt x="8979" y="8343"/>
                </a:cubicBezTo>
                <a:cubicBezTo>
                  <a:pt x="8986" y="8360"/>
                  <a:pt x="9004" y="8369"/>
                  <a:pt x="9038" y="8365"/>
                </a:cubicBezTo>
                <a:cubicBezTo>
                  <a:pt x="9141" y="8316"/>
                  <a:pt x="9114" y="8222"/>
                  <a:pt x="9096" y="8166"/>
                </a:cubicBezTo>
                <a:cubicBezTo>
                  <a:pt x="9033" y="8207"/>
                  <a:pt x="8856" y="8162"/>
                  <a:pt x="8804" y="8210"/>
                </a:cubicBezTo>
                <a:close/>
                <a:moveTo>
                  <a:pt x="8569" y="8255"/>
                </a:moveTo>
                <a:cubicBezTo>
                  <a:pt x="8560" y="8298"/>
                  <a:pt x="8609" y="8298"/>
                  <a:pt x="8628" y="8321"/>
                </a:cubicBezTo>
                <a:cubicBezTo>
                  <a:pt x="8610" y="8322"/>
                  <a:pt x="8594" y="8324"/>
                  <a:pt x="8598" y="8343"/>
                </a:cubicBezTo>
                <a:cubicBezTo>
                  <a:pt x="8702" y="8377"/>
                  <a:pt x="8616" y="8268"/>
                  <a:pt x="8687" y="8277"/>
                </a:cubicBezTo>
                <a:cubicBezTo>
                  <a:pt x="8769" y="8381"/>
                  <a:pt x="8748" y="8279"/>
                  <a:pt x="8774" y="8277"/>
                </a:cubicBezTo>
                <a:cubicBezTo>
                  <a:pt x="8804" y="8274"/>
                  <a:pt x="8834" y="8372"/>
                  <a:pt x="8862" y="8299"/>
                </a:cubicBezTo>
                <a:cubicBezTo>
                  <a:pt x="8844" y="8298"/>
                  <a:pt x="8827" y="8295"/>
                  <a:pt x="8833" y="8277"/>
                </a:cubicBezTo>
                <a:cubicBezTo>
                  <a:pt x="8856" y="8272"/>
                  <a:pt x="8890" y="8276"/>
                  <a:pt x="8891" y="8255"/>
                </a:cubicBezTo>
                <a:cubicBezTo>
                  <a:pt x="8777" y="8265"/>
                  <a:pt x="8759" y="8210"/>
                  <a:pt x="8687" y="8189"/>
                </a:cubicBezTo>
                <a:cubicBezTo>
                  <a:pt x="8692" y="8190"/>
                  <a:pt x="8658" y="8222"/>
                  <a:pt x="8657" y="8189"/>
                </a:cubicBezTo>
                <a:cubicBezTo>
                  <a:pt x="8656" y="8175"/>
                  <a:pt x="8652" y="8163"/>
                  <a:pt x="8628" y="8166"/>
                </a:cubicBezTo>
                <a:cubicBezTo>
                  <a:pt x="8621" y="8205"/>
                  <a:pt x="8658" y="8277"/>
                  <a:pt x="8569" y="8255"/>
                </a:cubicBezTo>
                <a:close/>
                <a:moveTo>
                  <a:pt x="27356" y="8189"/>
                </a:moveTo>
                <a:cubicBezTo>
                  <a:pt x="27409" y="8184"/>
                  <a:pt x="27504" y="8211"/>
                  <a:pt x="27474" y="8145"/>
                </a:cubicBezTo>
                <a:cubicBezTo>
                  <a:pt x="27434" y="8145"/>
                  <a:pt x="27396" y="8145"/>
                  <a:pt x="27356" y="8145"/>
                </a:cubicBezTo>
                <a:cubicBezTo>
                  <a:pt x="27356" y="8159"/>
                  <a:pt x="27356" y="8174"/>
                  <a:pt x="27356" y="8189"/>
                </a:cubicBezTo>
                <a:close/>
                <a:moveTo>
                  <a:pt x="24777" y="8189"/>
                </a:moveTo>
                <a:cubicBezTo>
                  <a:pt x="24819" y="8228"/>
                  <a:pt x="24915" y="8207"/>
                  <a:pt x="24982" y="8210"/>
                </a:cubicBezTo>
                <a:cubicBezTo>
                  <a:pt x="25071" y="8216"/>
                  <a:pt x="25197" y="8240"/>
                  <a:pt x="25188" y="8189"/>
                </a:cubicBezTo>
                <a:cubicBezTo>
                  <a:pt x="25113" y="8151"/>
                  <a:pt x="24975" y="8202"/>
                  <a:pt x="24865" y="8189"/>
                </a:cubicBezTo>
                <a:cubicBezTo>
                  <a:pt x="24819" y="8183"/>
                  <a:pt x="24792" y="8108"/>
                  <a:pt x="24748" y="8166"/>
                </a:cubicBezTo>
                <a:cubicBezTo>
                  <a:pt x="24777" y="8160"/>
                  <a:pt x="24767" y="8179"/>
                  <a:pt x="24777" y="8189"/>
                </a:cubicBezTo>
                <a:close/>
                <a:moveTo>
                  <a:pt x="22257" y="8232"/>
                </a:moveTo>
                <a:cubicBezTo>
                  <a:pt x="22288" y="8177"/>
                  <a:pt x="22195" y="8108"/>
                  <a:pt x="22169" y="8166"/>
                </a:cubicBezTo>
                <a:cubicBezTo>
                  <a:pt x="22224" y="8169"/>
                  <a:pt x="22189" y="8240"/>
                  <a:pt x="22257" y="8232"/>
                </a:cubicBezTo>
                <a:close/>
                <a:moveTo>
                  <a:pt x="18153" y="8166"/>
                </a:moveTo>
                <a:cubicBezTo>
                  <a:pt x="18124" y="8166"/>
                  <a:pt x="18118" y="8148"/>
                  <a:pt x="18095" y="8145"/>
                </a:cubicBezTo>
                <a:cubicBezTo>
                  <a:pt x="18010" y="8189"/>
                  <a:pt x="18153" y="8214"/>
                  <a:pt x="18153" y="8166"/>
                </a:cubicBezTo>
                <a:close/>
                <a:moveTo>
                  <a:pt x="8217" y="8255"/>
                </a:moveTo>
                <a:cubicBezTo>
                  <a:pt x="8183" y="8288"/>
                  <a:pt x="8095" y="8280"/>
                  <a:pt x="8100" y="8343"/>
                </a:cubicBezTo>
                <a:cubicBezTo>
                  <a:pt x="8158" y="8349"/>
                  <a:pt x="8158" y="8313"/>
                  <a:pt x="8188" y="8299"/>
                </a:cubicBezTo>
                <a:cubicBezTo>
                  <a:pt x="8261" y="8297"/>
                  <a:pt x="8278" y="8258"/>
                  <a:pt x="8335" y="8299"/>
                </a:cubicBezTo>
                <a:cubicBezTo>
                  <a:pt x="8343" y="8232"/>
                  <a:pt x="8240" y="8213"/>
                  <a:pt x="8305" y="8166"/>
                </a:cubicBezTo>
                <a:cubicBezTo>
                  <a:pt x="8251" y="8187"/>
                  <a:pt x="8207" y="8100"/>
                  <a:pt x="8188" y="8166"/>
                </a:cubicBezTo>
                <a:cubicBezTo>
                  <a:pt x="8231" y="8171"/>
                  <a:pt x="8215" y="8220"/>
                  <a:pt x="8217" y="8255"/>
                </a:cubicBezTo>
                <a:close/>
                <a:moveTo>
                  <a:pt x="7104" y="8189"/>
                </a:moveTo>
                <a:cubicBezTo>
                  <a:pt x="7123" y="8204"/>
                  <a:pt x="7230" y="8183"/>
                  <a:pt x="7221" y="8166"/>
                </a:cubicBezTo>
                <a:cubicBezTo>
                  <a:pt x="7181" y="8126"/>
                  <a:pt x="7091" y="8179"/>
                  <a:pt x="7104" y="8189"/>
                </a:cubicBezTo>
                <a:close/>
                <a:moveTo>
                  <a:pt x="51771" y="8166"/>
                </a:moveTo>
                <a:cubicBezTo>
                  <a:pt x="51791" y="8166"/>
                  <a:pt x="51810" y="8166"/>
                  <a:pt x="51831" y="8166"/>
                </a:cubicBezTo>
                <a:cubicBezTo>
                  <a:pt x="51831" y="8152"/>
                  <a:pt x="51831" y="8138"/>
                  <a:pt x="51831" y="8123"/>
                </a:cubicBezTo>
                <a:cubicBezTo>
                  <a:pt x="51810" y="8123"/>
                  <a:pt x="51791" y="8123"/>
                  <a:pt x="51771" y="8123"/>
                </a:cubicBezTo>
                <a:cubicBezTo>
                  <a:pt x="51771" y="8138"/>
                  <a:pt x="51771" y="8152"/>
                  <a:pt x="51771" y="8166"/>
                </a:cubicBezTo>
                <a:close/>
                <a:moveTo>
                  <a:pt x="50804" y="8189"/>
                </a:moveTo>
                <a:cubicBezTo>
                  <a:pt x="50880" y="8195"/>
                  <a:pt x="50931" y="8181"/>
                  <a:pt x="50921" y="8123"/>
                </a:cubicBezTo>
                <a:cubicBezTo>
                  <a:pt x="50879" y="8135"/>
                  <a:pt x="50771" y="8097"/>
                  <a:pt x="50775" y="8145"/>
                </a:cubicBezTo>
                <a:cubicBezTo>
                  <a:pt x="50829" y="8144"/>
                  <a:pt x="50837" y="8162"/>
                  <a:pt x="50804" y="8189"/>
                </a:cubicBezTo>
                <a:close/>
                <a:moveTo>
                  <a:pt x="23722" y="8145"/>
                </a:moveTo>
                <a:cubicBezTo>
                  <a:pt x="23688" y="8126"/>
                  <a:pt x="23644" y="8115"/>
                  <a:pt x="23576" y="8123"/>
                </a:cubicBezTo>
                <a:cubicBezTo>
                  <a:pt x="23530" y="8189"/>
                  <a:pt x="23727" y="8181"/>
                  <a:pt x="23722" y="8145"/>
                </a:cubicBezTo>
                <a:close/>
                <a:moveTo>
                  <a:pt x="16072" y="8166"/>
                </a:moveTo>
                <a:cubicBezTo>
                  <a:pt x="16124" y="8162"/>
                  <a:pt x="16219" y="8189"/>
                  <a:pt x="16190" y="8123"/>
                </a:cubicBezTo>
                <a:cubicBezTo>
                  <a:pt x="16123" y="8117"/>
                  <a:pt x="16079" y="8128"/>
                  <a:pt x="16072" y="8166"/>
                </a:cubicBezTo>
                <a:close/>
                <a:moveTo>
                  <a:pt x="13288" y="8123"/>
                </a:moveTo>
                <a:cubicBezTo>
                  <a:pt x="13268" y="8123"/>
                  <a:pt x="13249" y="8123"/>
                  <a:pt x="13229" y="8123"/>
                </a:cubicBezTo>
                <a:cubicBezTo>
                  <a:pt x="13069" y="8117"/>
                  <a:pt x="13293" y="8184"/>
                  <a:pt x="13288" y="8123"/>
                </a:cubicBezTo>
                <a:close/>
                <a:moveTo>
                  <a:pt x="50951" y="8189"/>
                </a:moveTo>
                <a:cubicBezTo>
                  <a:pt x="50990" y="8189"/>
                  <a:pt x="51029" y="8189"/>
                  <a:pt x="51069" y="8189"/>
                </a:cubicBezTo>
                <a:cubicBezTo>
                  <a:pt x="51064" y="8133"/>
                  <a:pt x="51024" y="8103"/>
                  <a:pt x="50951" y="8100"/>
                </a:cubicBezTo>
                <a:cubicBezTo>
                  <a:pt x="50949" y="8160"/>
                  <a:pt x="51000" y="8145"/>
                  <a:pt x="50951" y="8189"/>
                </a:cubicBezTo>
                <a:close/>
                <a:moveTo>
                  <a:pt x="48489" y="8145"/>
                </a:moveTo>
                <a:cubicBezTo>
                  <a:pt x="48548" y="8159"/>
                  <a:pt x="48675" y="8150"/>
                  <a:pt x="48665" y="8123"/>
                </a:cubicBezTo>
                <a:cubicBezTo>
                  <a:pt x="48647" y="8097"/>
                  <a:pt x="48415" y="8126"/>
                  <a:pt x="48489" y="8145"/>
                </a:cubicBezTo>
                <a:close/>
                <a:moveTo>
                  <a:pt x="48167" y="8145"/>
                </a:moveTo>
                <a:cubicBezTo>
                  <a:pt x="48212" y="8078"/>
                  <a:pt x="48015" y="8087"/>
                  <a:pt x="48020" y="8123"/>
                </a:cubicBezTo>
                <a:cubicBezTo>
                  <a:pt x="48054" y="8141"/>
                  <a:pt x="48099" y="8151"/>
                  <a:pt x="48167" y="8145"/>
                </a:cubicBezTo>
                <a:close/>
                <a:moveTo>
                  <a:pt x="18974" y="8166"/>
                </a:moveTo>
                <a:cubicBezTo>
                  <a:pt x="18978" y="8141"/>
                  <a:pt x="19026" y="8117"/>
                  <a:pt x="18974" y="8100"/>
                </a:cubicBezTo>
                <a:cubicBezTo>
                  <a:pt x="18970" y="8126"/>
                  <a:pt x="18922" y="8151"/>
                  <a:pt x="18974" y="8166"/>
                </a:cubicBezTo>
                <a:close/>
                <a:moveTo>
                  <a:pt x="6752" y="8145"/>
                </a:moveTo>
                <a:cubicBezTo>
                  <a:pt x="6725" y="8226"/>
                  <a:pt x="6907" y="8184"/>
                  <a:pt x="6928" y="8166"/>
                </a:cubicBezTo>
                <a:cubicBezTo>
                  <a:pt x="6929" y="8129"/>
                  <a:pt x="6905" y="8110"/>
                  <a:pt x="6869" y="8100"/>
                </a:cubicBezTo>
                <a:cubicBezTo>
                  <a:pt x="6851" y="8145"/>
                  <a:pt x="6813" y="8192"/>
                  <a:pt x="6752" y="8145"/>
                </a:cubicBezTo>
                <a:close/>
                <a:moveTo>
                  <a:pt x="49045" y="8100"/>
                </a:moveTo>
                <a:cubicBezTo>
                  <a:pt x="49043" y="8126"/>
                  <a:pt x="49089" y="8135"/>
                  <a:pt x="49045" y="8145"/>
                </a:cubicBezTo>
                <a:cubicBezTo>
                  <a:pt x="48987" y="8145"/>
                  <a:pt x="48929" y="8145"/>
                  <a:pt x="48870" y="8145"/>
                </a:cubicBezTo>
                <a:cubicBezTo>
                  <a:pt x="48831" y="8142"/>
                  <a:pt x="48658" y="8141"/>
                  <a:pt x="48753" y="8166"/>
                </a:cubicBezTo>
                <a:cubicBezTo>
                  <a:pt x="48805" y="8180"/>
                  <a:pt x="48925" y="8140"/>
                  <a:pt x="48929" y="8189"/>
                </a:cubicBezTo>
                <a:cubicBezTo>
                  <a:pt x="48844" y="8213"/>
                  <a:pt x="48748" y="8229"/>
                  <a:pt x="48724" y="8299"/>
                </a:cubicBezTo>
                <a:cubicBezTo>
                  <a:pt x="48792" y="8306"/>
                  <a:pt x="48833" y="8334"/>
                  <a:pt x="48929" y="8321"/>
                </a:cubicBezTo>
                <a:cubicBezTo>
                  <a:pt x="48980" y="8249"/>
                  <a:pt x="48897" y="8211"/>
                  <a:pt x="48987" y="8166"/>
                </a:cubicBezTo>
                <a:cubicBezTo>
                  <a:pt x="49101" y="8169"/>
                  <a:pt x="49245" y="8150"/>
                  <a:pt x="49280" y="8210"/>
                </a:cubicBezTo>
                <a:cubicBezTo>
                  <a:pt x="49211" y="8256"/>
                  <a:pt x="49111" y="8192"/>
                  <a:pt x="49017" y="8189"/>
                </a:cubicBezTo>
                <a:cubicBezTo>
                  <a:pt x="49002" y="8283"/>
                  <a:pt x="49096" y="8217"/>
                  <a:pt x="49104" y="8255"/>
                </a:cubicBezTo>
                <a:cubicBezTo>
                  <a:pt x="49104" y="8283"/>
                  <a:pt x="49067" y="8285"/>
                  <a:pt x="49075" y="8321"/>
                </a:cubicBezTo>
                <a:cubicBezTo>
                  <a:pt x="49169" y="8340"/>
                  <a:pt x="49137" y="8264"/>
                  <a:pt x="49193" y="8255"/>
                </a:cubicBezTo>
                <a:cubicBezTo>
                  <a:pt x="49199" y="8280"/>
                  <a:pt x="49225" y="8289"/>
                  <a:pt x="49251" y="8299"/>
                </a:cubicBezTo>
                <a:cubicBezTo>
                  <a:pt x="49233" y="8228"/>
                  <a:pt x="49314" y="8246"/>
                  <a:pt x="49338" y="8232"/>
                </a:cubicBezTo>
                <a:cubicBezTo>
                  <a:pt x="49354" y="8225"/>
                  <a:pt x="49333" y="8182"/>
                  <a:pt x="49368" y="8189"/>
                </a:cubicBezTo>
                <a:cubicBezTo>
                  <a:pt x="49429" y="8202"/>
                  <a:pt x="49560" y="8162"/>
                  <a:pt x="49574" y="8210"/>
                </a:cubicBezTo>
                <a:cubicBezTo>
                  <a:pt x="49623" y="8213"/>
                  <a:pt x="49658" y="8175"/>
                  <a:pt x="49720" y="8166"/>
                </a:cubicBezTo>
                <a:cubicBezTo>
                  <a:pt x="49834" y="8151"/>
                  <a:pt x="49794" y="8206"/>
                  <a:pt x="49838" y="8166"/>
                </a:cubicBezTo>
                <a:cubicBezTo>
                  <a:pt x="49870" y="8136"/>
                  <a:pt x="50186" y="8169"/>
                  <a:pt x="50218" y="8166"/>
                </a:cubicBezTo>
                <a:cubicBezTo>
                  <a:pt x="50265" y="8163"/>
                  <a:pt x="50269" y="8132"/>
                  <a:pt x="50307" y="8166"/>
                </a:cubicBezTo>
                <a:cubicBezTo>
                  <a:pt x="50313" y="8172"/>
                  <a:pt x="50354" y="8163"/>
                  <a:pt x="50365" y="8166"/>
                </a:cubicBezTo>
                <a:cubicBezTo>
                  <a:pt x="50390" y="8174"/>
                  <a:pt x="50403" y="8178"/>
                  <a:pt x="50424" y="8189"/>
                </a:cubicBezTo>
                <a:cubicBezTo>
                  <a:pt x="50431" y="8143"/>
                  <a:pt x="50552" y="8183"/>
                  <a:pt x="50570" y="8145"/>
                </a:cubicBezTo>
                <a:cubicBezTo>
                  <a:pt x="50592" y="8189"/>
                  <a:pt x="50738" y="8214"/>
                  <a:pt x="50745" y="8145"/>
                </a:cubicBezTo>
                <a:cubicBezTo>
                  <a:pt x="50686" y="8135"/>
                  <a:pt x="50652" y="8124"/>
                  <a:pt x="50600" y="8123"/>
                </a:cubicBezTo>
                <a:cubicBezTo>
                  <a:pt x="50518" y="8121"/>
                  <a:pt x="50476" y="8148"/>
                  <a:pt x="50453" y="8145"/>
                </a:cubicBezTo>
                <a:cubicBezTo>
                  <a:pt x="50436" y="8142"/>
                  <a:pt x="50419" y="8081"/>
                  <a:pt x="50365" y="8100"/>
                </a:cubicBezTo>
                <a:cubicBezTo>
                  <a:pt x="50326" y="8148"/>
                  <a:pt x="50239" y="8113"/>
                  <a:pt x="50160" y="8123"/>
                </a:cubicBezTo>
                <a:cubicBezTo>
                  <a:pt x="50122" y="8127"/>
                  <a:pt x="50119" y="8142"/>
                  <a:pt x="50072" y="8145"/>
                </a:cubicBezTo>
                <a:cubicBezTo>
                  <a:pt x="49955" y="8150"/>
                  <a:pt x="49832" y="8155"/>
                  <a:pt x="49749" y="8123"/>
                </a:cubicBezTo>
                <a:cubicBezTo>
                  <a:pt x="49748" y="8151"/>
                  <a:pt x="49668" y="8151"/>
                  <a:pt x="49661" y="8123"/>
                </a:cubicBezTo>
                <a:cubicBezTo>
                  <a:pt x="49684" y="8118"/>
                  <a:pt x="49719" y="8122"/>
                  <a:pt x="49720" y="8100"/>
                </a:cubicBezTo>
                <a:cubicBezTo>
                  <a:pt x="49678" y="8053"/>
                  <a:pt x="49648" y="8129"/>
                  <a:pt x="49632" y="8078"/>
                </a:cubicBezTo>
                <a:cubicBezTo>
                  <a:pt x="49594" y="8082"/>
                  <a:pt x="49553" y="8075"/>
                  <a:pt x="49515" y="8078"/>
                </a:cubicBezTo>
                <a:cubicBezTo>
                  <a:pt x="49459" y="8084"/>
                  <a:pt x="49448" y="8097"/>
                  <a:pt x="49427" y="8078"/>
                </a:cubicBezTo>
                <a:cubicBezTo>
                  <a:pt x="49422" y="8075"/>
                  <a:pt x="49375" y="8078"/>
                  <a:pt x="49368" y="8078"/>
                </a:cubicBezTo>
                <a:cubicBezTo>
                  <a:pt x="49322" y="8082"/>
                  <a:pt x="49186" y="8124"/>
                  <a:pt x="49163" y="8123"/>
                </a:cubicBezTo>
                <a:cubicBezTo>
                  <a:pt x="49156" y="8122"/>
                  <a:pt x="49157" y="8050"/>
                  <a:pt x="49104" y="8078"/>
                </a:cubicBezTo>
                <a:cubicBezTo>
                  <a:pt x="49098" y="8096"/>
                  <a:pt x="49079" y="8105"/>
                  <a:pt x="49045" y="8100"/>
                </a:cubicBezTo>
                <a:close/>
                <a:moveTo>
                  <a:pt x="23370" y="8100"/>
                </a:moveTo>
                <a:cubicBezTo>
                  <a:pt x="23353" y="8094"/>
                  <a:pt x="23257" y="8046"/>
                  <a:pt x="23253" y="8100"/>
                </a:cubicBezTo>
                <a:cubicBezTo>
                  <a:pt x="23271" y="8107"/>
                  <a:pt x="23366" y="8156"/>
                  <a:pt x="23370" y="8100"/>
                </a:cubicBezTo>
                <a:close/>
                <a:moveTo>
                  <a:pt x="16775" y="8123"/>
                </a:moveTo>
                <a:cubicBezTo>
                  <a:pt x="16770" y="8121"/>
                  <a:pt x="16781" y="8082"/>
                  <a:pt x="16775" y="8078"/>
                </a:cubicBezTo>
                <a:cubicBezTo>
                  <a:pt x="16729" y="8049"/>
                  <a:pt x="16683" y="8067"/>
                  <a:pt x="16659" y="8123"/>
                </a:cubicBezTo>
                <a:cubicBezTo>
                  <a:pt x="16783" y="8118"/>
                  <a:pt x="16829" y="8157"/>
                  <a:pt x="16775" y="8232"/>
                </a:cubicBezTo>
                <a:cubicBezTo>
                  <a:pt x="16816" y="8232"/>
                  <a:pt x="16840" y="8243"/>
                  <a:pt x="16864" y="8255"/>
                </a:cubicBezTo>
                <a:cubicBezTo>
                  <a:pt x="16951" y="8199"/>
                  <a:pt x="16789" y="8148"/>
                  <a:pt x="16864" y="8100"/>
                </a:cubicBezTo>
                <a:cubicBezTo>
                  <a:pt x="16827" y="8088"/>
                  <a:pt x="16795" y="8126"/>
                  <a:pt x="16775" y="8123"/>
                </a:cubicBezTo>
                <a:close/>
                <a:moveTo>
                  <a:pt x="15105" y="8123"/>
                </a:moveTo>
                <a:cubicBezTo>
                  <a:pt x="15125" y="8123"/>
                  <a:pt x="15144" y="8123"/>
                  <a:pt x="15164" y="8123"/>
                </a:cubicBezTo>
                <a:cubicBezTo>
                  <a:pt x="15164" y="8108"/>
                  <a:pt x="15164" y="8093"/>
                  <a:pt x="15164" y="8078"/>
                </a:cubicBezTo>
                <a:cubicBezTo>
                  <a:pt x="15144" y="8078"/>
                  <a:pt x="15125" y="8078"/>
                  <a:pt x="15105" y="8078"/>
                </a:cubicBezTo>
                <a:cubicBezTo>
                  <a:pt x="15105" y="8093"/>
                  <a:pt x="15105" y="8108"/>
                  <a:pt x="15105" y="8123"/>
                </a:cubicBezTo>
                <a:close/>
                <a:moveTo>
                  <a:pt x="6195" y="8100"/>
                </a:moveTo>
                <a:cubicBezTo>
                  <a:pt x="6186" y="8159"/>
                  <a:pt x="6236" y="8172"/>
                  <a:pt x="6312" y="8166"/>
                </a:cubicBezTo>
                <a:cubicBezTo>
                  <a:pt x="6314" y="8106"/>
                  <a:pt x="6264" y="8123"/>
                  <a:pt x="6312" y="8078"/>
                </a:cubicBezTo>
                <a:cubicBezTo>
                  <a:pt x="6257" y="8073"/>
                  <a:pt x="6247" y="8103"/>
                  <a:pt x="6195" y="8100"/>
                </a:cubicBezTo>
                <a:close/>
                <a:moveTo>
                  <a:pt x="48840" y="8100"/>
                </a:moveTo>
                <a:cubicBezTo>
                  <a:pt x="48892" y="8088"/>
                  <a:pt x="49013" y="8127"/>
                  <a:pt x="49017" y="8078"/>
                </a:cubicBezTo>
                <a:cubicBezTo>
                  <a:pt x="48927" y="8087"/>
                  <a:pt x="48867" y="8021"/>
                  <a:pt x="48840" y="8100"/>
                </a:cubicBezTo>
                <a:close/>
                <a:moveTo>
                  <a:pt x="52417" y="8123"/>
                </a:moveTo>
                <a:cubicBezTo>
                  <a:pt x="52480" y="8129"/>
                  <a:pt x="52627" y="8028"/>
                  <a:pt x="52505" y="8034"/>
                </a:cubicBezTo>
                <a:cubicBezTo>
                  <a:pt x="52547" y="8118"/>
                  <a:pt x="52373" y="8039"/>
                  <a:pt x="52417" y="8123"/>
                </a:cubicBezTo>
                <a:close/>
                <a:moveTo>
                  <a:pt x="25832" y="8100"/>
                </a:moveTo>
                <a:cubicBezTo>
                  <a:pt x="25927" y="8120"/>
                  <a:pt x="25874" y="8028"/>
                  <a:pt x="25920" y="8012"/>
                </a:cubicBezTo>
                <a:cubicBezTo>
                  <a:pt x="25826" y="7993"/>
                  <a:pt x="25879" y="8084"/>
                  <a:pt x="25832" y="8100"/>
                </a:cubicBezTo>
                <a:close/>
                <a:moveTo>
                  <a:pt x="15691" y="8057"/>
                </a:moveTo>
                <a:cubicBezTo>
                  <a:pt x="15738" y="8094"/>
                  <a:pt x="15842" y="8076"/>
                  <a:pt x="15867" y="8034"/>
                </a:cubicBezTo>
                <a:cubicBezTo>
                  <a:pt x="15794" y="8019"/>
                  <a:pt x="15747" y="8013"/>
                  <a:pt x="15691" y="8057"/>
                </a:cubicBezTo>
                <a:close/>
                <a:moveTo>
                  <a:pt x="22344" y="8012"/>
                </a:moveTo>
                <a:cubicBezTo>
                  <a:pt x="22443" y="8079"/>
                  <a:pt x="22434" y="7931"/>
                  <a:pt x="22344" y="8012"/>
                </a:cubicBezTo>
                <a:close/>
                <a:moveTo>
                  <a:pt x="16688" y="8034"/>
                </a:moveTo>
                <a:cubicBezTo>
                  <a:pt x="16707" y="8034"/>
                  <a:pt x="16727" y="8034"/>
                  <a:pt x="16746" y="8034"/>
                </a:cubicBezTo>
                <a:cubicBezTo>
                  <a:pt x="16746" y="8019"/>
                  <a:pt x="16746" y="8005"/>
                  <a:pt x="16746" y="7991"/>
                </a:cubicBezTo>
                <a:cubicBezTo>
                  <a:pt x="16727" y="7991"/>
                  <a:pt x="16707" y="7991"/>
                  <a:pt x="16688" y="7991"/>
                </a:cubicBezTo>
                <a:cubicBezTo>
                  <a:pt x="16688" y="8005"/>
                  <a:pt x="16688" y="8019"/>
                  <a:pt x="16688" y="8034"/>
                </a:cubicBezTo>
                <a:close/>
                <a:moveTo>
                  <a:pt x="51948" y="8012"/>
                </a:moveTo>
                <a:cubicBezTo>
                  <a:pt x="51966" y="8012"/>
                  <a:pt x="51986" y="8012"/>
                  <a:pt x="52006" y="8012"/>
                </a:cubicBezTo>
                <a:cubicBezTo>
                  <a:pt x="52006" y="7998"/>
                  <a:pt x="52006" y="7984"/>
                  <a:pt x="52006" y="7969"/>
                </a:cubicBezTo>
                <a:cubicBezTo>
                  <a:pt x="51986" y="7969"/>
                  <a:pt x="51966" y="7969"/>
                  <a:pt x="51948" y="7969"/>
                </a:cubicBezTo>
                <a:cubicBezTo>
                  <a:pt x="51948" y="7984"/>
                  <a:pt x="51948" y="7998"/>
                  <a:pt x="51948" y="8012"/>
                </a:cubicBezTo>
                <a:close/>
                <a:moveTo>
                  <a:pt x="21231" y="8078"/>
                </a:moveTo>
                <a:cubicBezTo>
                  <a:pt x="21234" y="8024"/>
                  <a:pt x="21328" y="8074"/>
                  <a:pt x="21319" y="8100"/>
                </a:cubicBezTo>
                <a:cubicBezTo>
                  <a:pt x="21284" y="8104"/>
                  <a:pt x="21235" y="8097"/>
                  <a:pt x="21231" y="8123"/>
                </a:cubicBezTo>
                <a:cubicBezTo>
                  <a:pt x="21288" y="8116"/>
                  <a:pt x="21289" y="8153"/>
                  <a:pt x="21319" y="8166"/>
                </a:cubicBezTo>
                <a:cubicBezTo>
                  <a:pt x="21307" y="8120"/>
                  <a:pt x="21521" y="8132"/>
                  <a:pt x="21435" y="8100"/>
                </a:cubicBezTo>
                <a:cubicBezTo>
                  <a:pt x="21407" y="8100"/>
                  <a:pt x="21378" y="8100"/>
                  <a:pt x="21348" y="8100"/>
                </a:cubicBezTo>
                <a:cubicBezTo>
                  <a:pt x="21381" y="8031"/>
                  <a:pt x="21302" y="8047"/>
                  <a:pt x="21289" y="8012"/>
                </a:cubicBezTo>
                <a:cubicBezTo>
                  <a:pt x="21333" y="8009"/>
                  <a:pt x="21398" y="8021"/>
                  <a:pt x="21407" y="7991"/>
                </a:cubicBezTo>
                <a:cubicBezTo>
                  <a:pt x="21347" y="7939"/>
                  <a:pt x="21291" y="8021"/>
                  <a:pt x="21231" y="7969"/>
                </a:cubicBezTo>
                <a:cubicBezTo>
                  <a:pt x="21214" y="7982"/>
                  <a:pt x="21162" y="8073"/>
                  <a:pt x="21231" y="8078"/>
                </a:cubicBezTo>
                <a:close/>
                <a:moveTo>
                  <a:pt x="19443" y="8012"/>
                </a:moveTo>
                <a:cubicBezTo>
                  <a:pt x="19445" y="7971"/>
                  <a:pt x="19420" y="7966"/>
                  <a:pt x="19384" y="7991"/>
                </a:cubicBezTo>
                <a:cubicBezTo>
                  <a:pt x="19386" y="7957"/>
                  <a:pt x="19299" y="7975"/>
                  <a:pt x="19355" y="7991"/>
                </a:cubicBezTo>
                <a:cubicBezTo>
                  <a:pt x="19393" y="7993"/>
                  <a:pt x="19396" y="8019"/>
                  <a:pt x="19443" y="8012"/>
                </a:cubicBezTo>
                <a:close/>
                <a:moveTo>
                  <a:pt x="51831" y="7991"/>
                </a:moveTo>
                <a:cubicBezTo>
                  <a:pt x="51873" y="8015"/>
                  <a:pt x="51902" y="8015"/>
                  <a:pt x="51918" y="7969"/>
                </a:cubicBezTo>
                <a:cubicBezTo>
                  <a:pt x="51878" y="7970"/>
                  <a:pt x="51855" y="7958"/>
                  <a:pt x="51831" y="7946"/>
                </a:cubicBezTo>
                <a:cubicBezTo>
                  <a:pt x="51831" y="7961"/>
                  <a:pt x="51831" y="7976"/>
                  <a:pt x="51831" y="7991"/>
                </a:cubicBezTo>
                <a:close/>
                <a:moveTo>
                  <a:pt x="51713" y="7991"/>
                </a:moveTo>
                <a:cubicBezTo>
                  <a:pt x="51733" y="7991"/>
                  <a:pt x="51752" y="7991"/>
                  <a:pt x="51771" y="7991"/>
                </a:cubicBezTo>
                <a:cubicBezTo>
                  <a:pt x="51817" y="7937"/>
                  <a:pt x="51672" y="7926"/>
                  <a:pt x="51683" y="7969"/>
                </a:cubicBezTo>
                <a:cubicBezTo>
                  <a:pt x="51701" y="7970"/>
                  <a:pt x="51719" y="7971"/>
                  <a:pt x="51713" y="7991"/>
                </a:cubicBezTo>
                <a:close/>
                <a:moveTo>
                  <a:pt x="24337" y="7991"/>
                </a:moveTo>
                <a:cubicBezTo>
                  <a:pt x="24357" y="7991"/>
                  <a:pt x="24377" y="7991"/>
                  <a:pt x="24396" y="7991"/>
                </a:cubicBezTo>
                <a:cubicBezTo>
                  <a:pt x="24396" y="7976"/>
                  <a:pt x="24396" y="7961"/>
                  <a:pt x="24396" y="7946"/>
                </a:cubicBezTo>
                <a:cubicBezTo>
                  <a:pt x="24377" y="7946"/>
                  <a:pt x="24357" y="7946"/>
                  <a:pt x="24337" y="7946"/>
                </a:cubicBezTo>
                <a:cubicBezTo>
                  <a:pt x="24337" y="7961"/>
                  <a:pt x="24337" y="7976"/>
                  <a:pt x="24337" y="7991"/>
                </a:cubicBezTo>
                <a:close/>
                <a:moveTo>
                  <a:pt x="22139" y="8034"/>
                </a:moveTo>
                <a:cubicBezTo>
                  <a:pt x="22136" y="8061"/>
                  <a:pt x="22130" y="8087"/>
                  <a:pt x="22081" y="8078"/>
                </a:cubicBezTo>
                <a:cubicBezTo>
                  <a:pt x="22081" y="8057"/>
                  <a:pt x="22081" y="8034"/>
                  <a:pt x="22081" y="8012"/>
                </a:cubicBezTo>
                <a:cubicBezTo>
                  <a:pt x="21982" y="8006"/>
                  <a:pt x="22009" y="8069"/>
                  <a:pt x="21964" y="8078"/>
                </a:cubicBezTo>
                <a:cubicBezTo>
                  <a:pt x="21964" y="8078"/>
                  <a:pt x="21966" y="8036"/>
                  <a:pt x="21964" y="8034"/>
                </a:cubicBezTo>
                <a:cubicBezTo>
                  <a:pt x="21964" y="8035"/>
                  <a:pt x="21882" y="8057"/>
                  <a:pt x="21788" y="8057"/>
                </a:cubicBezTo>
                <a:cubicBezTo>
                  <a:pt x="21881" y="7985"/>
                  <a:pt x="21690" y="7900"/>
                  <a:pt x="21641" y="7991"/>
                </a:cubicBezTo>
                <a:cubicBezTo>
                  <a:pt x="21677" y="7984"/>
                  <a:pt x="21742" y="8054"/>
                  <a:pt x="21670" y="8057"/>
                </a:cubicBezTo>
                <a:cubicBezTo>
                  <a:pt x="21667" y="8030"/>
                  <a:pt x="21662" y="8004"/>
                  <a:pt x="21612" y="8012"/>
                </a:cubicBezTo>
                <a:cubicBezTo>
                  <a:pt x="21609" y="7986"/>
                  <a:pt x="21603" y="7961"/>
                  <a:pt x="21554" y="7969"/>
                </a:cubicBezTo>
                <a:cubicBezTo>
                  <a:pt x="21568" y="8086"/>
                  <a:pt x="21479" y="8043"/>
                  <a:pt x="21378" y="8034"/>
                </a:cubicBezTo>
                <a:cubicBezTo>
                  <a:pt x="21354" y="8118"/>
                  <a:pt x="21516" y="8063"/>
                  <a:pt x="21583" y="8078"/>
                </a:cubicBezTo>
                <a:cubicBezTo>
                  <a:pt x="21581" y="8106"/>
                  <a:pt x="21545" y="8109"/>
                  <a:pt x="21554" y="8145"/>
                </a:cubicBezTo>
                <a:cubicBezTo>
                  <a:pt x="21648" y="8172"/>
                  <a:pt x="21576" y="8073"/>
                  <a:pt x="21670" y="8100"/>
                </a:cubicBezTo>
                <a:cubicBezTo>
                  <a:pt x="21669" y="8129"/>
                  <a:pt x="21633" y="8131"/>
                  <a:pt x="21641" y="8166"/>
                </a:cubicBezTo>
                <a:cubicBezTo>
                  <a:pt x="21700" y="8166"/>
                  <a:pt x="21758" y="8166"/>
                  <a:pt x="21817" y="8166"/>
                </a:cubicBezTo>
                <a:cubicBezTo>
                  <a:pt x="21846" y="8144"/>
                  <a:pt x="21875" y="8122"/>
                  <a:pt x="21905" y="8100"/>
                </a:cubicBezTo>
                <a:cubicBezTo>
                  <a:pt x="21939" y="8104"/>
                  <a:pt x="21988" y="8097"/>
                  <a:pt x="21993" y="8123"/>
                </a:cubicBezTo>
                <a:cubicBezTo>
                  <a:pt x="21993" y="8151"/>
                  <a:pt x="21942" y="8142"/>
                  <a:pt x="21934" y="8166"/>
                </a:cubicBezTo>
                <a:cubicBezTo>
                  <a:pt x="21985" y="8165"/>
                  <a:pt x="22026" y="8171"/>
                  <a:pt x="22051" y="8189"/>
                </a:cubicBezTo>
                <a:cubicBezTo>
                  <a:pt x="22092" y="8175"/>
                  <a:pt x="22055" y="8104"/>
                  <a:pt x="22110" y="8100"/>
                </a:cubicBezTo>
                <a:cubicBezTo>
                  <a:pt x="22114" y="8150"/>
                  <a:pt x="22234" y="8109"/>
                  <a:pt x="22286" y="8123"/>
                </a:cubicBezTo>
                <a:cubicBezTo>
                  <a:pt x="22278" y="8172"/>
                  <a:pt x="22293" y="8205"/>
                  <a:pt x="22344" y="8210"/>
                </a:cubicBezTo>
                <a:cubicBezTo>
                  <a:pt x="22342" y="8186"/>
                  <a:pt x="22388" y="8177"/>
                  <a:pt x="22344" y="8166"/>
                </a:cubicBezTo>
                <a:cubicBezTo>
                  <a:pt x="22347" y="8142"/>
                  <a:pt x="22302" y="8133"/>
                  <a:pt x="22344" y="8123"/>
                </a:cubicBezTo>
                <a:cubicBezTo>
                  <a:pt x="22404" y="8129"/>
                  <a:pt x="22538" y="8114"/>
                  <a:pt x="22550" y="8123"/>
                </a:cubicBezTo>
                <a:cubicBezTo>
                  <a:pt x="22596" y="8157"/>
                  <a:pt x="22587" y="8119"/>
                  <a:pt x="22637" y="8123"/>
                </a:cubicBezTo>
                <a:cubicBezTo>
                  <a:pt x="22654" y="8124"/>
                  <a:pt x="22652" y="8150"/>
                  <a:pt x="22696" y="8145"/>
                </a:cubicBezTo>
                <a:cubicBezTo>
                  <a:pt x="22698" y="8144"/>
                  <a:pt x="22694" y="8124"/>
                  <a:pt x="22696" y="8123"/>
                </a:cubicBezTo>
                <a:cubicBezTo>
                  <a:pt x="22723" y="8097"/>
                  <a:pt x="22827" y="8143"/>
                  <a:pt x="22843" y="8145"/>
                </a:cubicBezTo>
                <a:cubicBezTo>
                  <a:pt x="22935" y="8155"/>
                  <a:pt x="23090" y="8154"/>
                  <a:pt x="23107" y="8123"/>
                </a:cubicBezTo>
                <a:cubicBezTo>
                  <a:pt x="23051" y="8053"/>
                  <a:pt x="22848" y="8169"/>
                  <a:pt x="22901" y="8078"/>
                </a:cubicBezTo>
                <a:cubicBezTo>
                  <a:pt x="22824" y="8102"/>
                  <a:pt x="22722" y="8105"/>
                  <a:pt x="22608" y="8100"/>
                </a:cubicBezTo>
                <a:cubicBezTo>
                  <a:pt x="22605" y="8045"/>
                  <a:pt x="22603" y="7988"/>
                  <a:pt x="22520" y="7991"/>
                </a:cubicBezTo>
                <a:cubicBezTo>
                  <a:pt x="22515" y="8024"/>
                  <a:pt x="22530" y="8072"/>
                  <a:pt x="22491" y="8078"/>
                </a:cubicBezTo>
                <a:cubicBezTo>
                  <a:pt x="22437" y="8042"/>
                  <a:pt x="22454" y="8032"/>
                  <a:pt x="22403" y="8057"/>
                </a:cubicBezTo>
                <a:cubicBezTo>
                  <a:pt x="22331" y="8091"/>
                  <a:pt x="22339" y="8062"/>
                  <a:pt x="22286" y="8057"/>
                </a:cubicBezTo>
                <a:cubicBezTo>
                  <a:pt x="22253" y="8054"/>
                  <a:pt x="22240" y="8090"/>
                  <a:pt x="22228" y="8057"/>
                </a:cubicBezTo>
                <a:cubicBezTo>
                  <a:pt x="22251" y="8054"/>
                  <a:pt x="22316" y="7984"/>
                  <a:pt x="22257" y="7991"/>
                </a:cubicBezTo>
                <a:cubicBezTo>
                  <a:pt x="22238" y="8019"/>
                  <a:pt x="22194" y="8031"/>
                  <a:pt x="22139" y="8034"/>
                </a:cubicBezTo>
                <a:close/>
                <a:moveTo>
                  <a:pt x="18358" y="7902"/>
                </a:moveTo>
                <a:cubicBezTo>
                  <a:pt x="18339" y="7902"/>
                  <a:pt x="18319" y="7902"/>
                  <a:pt x="18300" y="7902"/>
                </a:cubicBezTo>
                <a:cubicBezTo>
                  <a:pt x="18277" y="7907"/>
                  <a:pt x="18242" y="7903"/>
                  <a:pt x="18241" y="7925"/>
                </a:cubicBezTo>
                <a:cubicBezTo>
                  <a:pt x="18285" y="7921"/>
                  <a:pt x="18349" y="7932"/>
                  <a:pt x="18358" y="7902"/>
                </a:cubicBezTo>
                <a:close/>
                <a:moveTo>
                  <a:pt x="51683" y="7925"/>
                </a:moveTo>
                <a:cubicBezTo>
                  <a:pt x="51729" y="7922"/>
                  <a:pt x="51785" y="7928"/>
                  <a:pt x="51771" y="7880"/>
                </a:cubicBezTo>
                <a:cubicBezTo>
                  <a:pt x="51752" y="7880"/>
                  <a:pt x="51733" y="7880"/>
                  <a:pt x="51713" y="7880"/>
                </a:cubicBezTo>
                <a:cubicBezTo>
                  <a:pt x="51713" y="7902"/>
                  <a:pt x="51689" y="7907"/>
                  <a:pt x="51683" y="7925"/>
                </a:cubicBezTo>
                <a:close/>
                <a:moveTo>
                  <a:pt x="18974" y="7925"/>
                </a:moveTo>
                <a:cubicBezTo>
                  <a:pt x="19033" y="7939"/>
                  <a:pt x="19160" y="7930"/>
                  <a:pt x="19149" y="7902"/>
                </a:cubicBezTo>
                <a:cubicBezTo>
                  <a:pt x="19133" y="7877"/>
                  <a:pt x="18901" y="7906"/>
                  <a:pt x="18974" y="7925"/>
                </a:cubicBezTo>
                <a:close/>
                <a:moveTo>
                  <a:pt x="18710" y="7880"/>
                </a:moveTo>
                <a:cubicBezTo>
                  <a:pt x="18681" y="7880"/>
                  <a:pt x="18651" y="7880"/>
                  <a:pt x="18622" y="7880"/>
                </a:cubicBezTo>
                <a:cubicBezTo>
                  <a:pt x="18588" y="7884"/>
                  <a:pt x="18539" y="7877"/>
                  <a:pt x="18534" y="7902"/>
                </a:cubicBezTo>
                <a:cubicBezTo>
                  <a:pt x="18585" y="7890"/>
                  <a:pt x="18706" y="7930"/>
                  <a:pt x="18710" y="7880"/>
                </a:cubicBezTo>
                <a:close/>
                <a:moveTo>
                  <a:pt x="24748" y="7902"/>
                </a:moveTo>
                <a:cubicBezTo>
                  <a:pt x="24707" y="7901"/>
                  <a:pt x="24636" y="7907"/>
                  <a:pt x="24689" y="7925"/>
                </a:cubicBezTo>
                <a:cubicBezTo>
                  <a:pt x="24821" y="7892"/>
                  <a:pt x="24779" y="7989"/>
                  <a:pt x="24895" y="7969"/>
                </a:cubicBezTo>
                <a:cubicBezTo>
                  <a:pt x="24940" y="7891"/>
                  <a:pt x="24795" y="7955"/>
                  <a:pt x="24807" y="7902"/>
                </a:cubicBezTo>
                <a:cubicBezTo>
                  <a:pt x="24779" y="7862"/>
                  <a:pt x="24974" y="7889"/>
                  <a:pt x="24865" y="7859"/>
                </a:cubicBezTo>
                <a:cubicBezTo>
                  <a:pt x="24785" y="7843"/>
                  <a:pt x="24806" y="7902"/>
                  <a:pt x="24748" y="7902"/>
                </a:cubicBezTo>
                <a:close/>
                <a:moveTo>
                  <a:pt x="18886" y="7880"/>
                </a:moveTo>
                <a:cubicBezTo>
                  <a:pt x="18831" y="7885"/>
                  <a:pt x="18822" y="7856"/>
                  <a:pt x="18769" y="7859"/>
                </a:cubicBezTo>
                <a:cubicBezTo>
                  <a:pt x="18757" y="7942"/>
                  <a:pt x="18857" y="7927"/>
                  <a:pt x="18886" y="7880"/>
                </a:cubicBezTo>
                <a:close/>
                <a:moveTo>
                  <a:pt x="18007" y="7925"/>
                </a:moveTo>
                <a:cubicBezTo>
                  <a:pt x="18092" y="7957"/>
                  <a:pt x="18092" y="7826"/>
                  <a:pt x="18007" y="7859"/>
                </a:cubicBezTo>
                <a:cubicBezTo>
                  <a:pt x="18007" y="7880"/>
                  <a:pt x="18007" y="7902"/>
                  <a:pt x="18007" y="7925"/>
                </a:cubicBezTo>
                <a:close/>
                <a:moveTo>
                  <a:pt x="21700" y="7859"/>
                </a:moveTo>
                <a:cubicBezTo>
                  <a:pt x="21691" y="7916"/>
                  <a:pt x="21761" y="7916"/>
                  <a:pt x="21817" y="7925"/>
                </a:cubicBezTo>
                <a:cubicBezTo>
                  <a:pt x="21816" y="7894"/>
                  <a:pt x="21831" y="7875"/>
                  <a:pt x="21846" y="7859"/>
                </a:cubicBezTo>
                <a:cubicBezTo>
                  <a:pt x="21808" y="7831"/>
                  <a:pt x="21739" y="7831"/>
                  <a:pt x="21700" y="7859"/>
                </a:cubicBezTo>
                <a:close/>
                <a:moveTo>
                  <a:pt x="17538" y="7880"/>
                </a:moveTo>
                <a:cubicBezTo>
                  <a:pt x="17592" y="7877"/>
                  <a:pt x="17636" y="7867"/>
                  <a:pt x="17655" y="7837"/>
                </a:cubicBezTo>
                <a:cubicBezTo>
                  <a:pt x="17603" y="7841"/>
                  <a:pt x="17508" y="7814"/>
                  <a:pt x="17538" y="7880"/>
                </a:cubicBezTo>
                <a:close/>
                <a:moveTo>
                  <a:pt x="24953" y="7902"/>
                </a:moveTo>
                <a:cubicBezTo>
                  <a:pt x="25046" y="7877"/>
                  <a:pt x="25024" y="7937"/>
                  <a:pt x="25071" y="7946"/>
                </a:cubicBezTo>
                <a:cubicBezTo>
                  <a:pt x="25143" y="7917"/>
                  <a:pt x="25017" y="7880"/>
                  <a:pt x="25100" y="7859"/>
                </a:cubicBezTo>
                <a:cubicBezTo>
                  <a:pt x="25143" y="7894"/>
                  <a:pt x="25251" y="7935"/>
                  <a:pt x="25246" y="7837"/>
                </a:cubicBezTo>
                <a:cubicBezTo>
                  <a:pt x="25140" y="7843"/>
                  <a:pt x="25056" y="7833"/>
                  <a:pt x="24982" y="7814"/>
                </a:cubicBezTo>
                <a:cubicBezTo>
                  <a:pt x="24974" y="7844"/>
                  <a:pt x="24940" y="7856"/>
                  <a:pt x="24953" y="7902"/>
                </a:cubicBezTo>
                <a:close/>
                <a:moveTo>
                  <a:pt x="24485" y="7925"/>
                </a:moveTo>
                <a:cubicBezTo>
                  <a:pt x="24408" y="7897"/>
                  <a:pt x="24392" y="7879"/>
                  <a:pt x="24425" y="7814"/>
                </a:cubicBezTo>
                <a:cubicBezTo>
                  <a:pt x="24280" y="7813"/>
                  <a:pt x="24406" y="7879"/>
                  <a:pt x="24337" y="7925"/>
                </a:cubicBezTo>
                <a:cubicBezTo>
                  <a:pt x="24408" y="7906"/>
                  <a:pt x="24553" y="7974"/>
                  <a:pt x="24485" y="7925"/>
                </a:cubicBezTo>
                <a:close/>
                <a:moveTo>
                  <a:pt x="23077" y="7880"/>
                </a:moveTo>
                <a:cubicBezTo>
                  <a:pt x="23098" y="7822"/>
                  <a:pt x="23017" y="7838"/>
                  <a:pt x="22989" y="7814"/>
                </a:cubicBezTo>
                <a:cubicBezTo>
                  <a:pt x="22985" y="7862"/>
                  <a:pt x="23014" y="7885"/>
                  <a:pt x="23077" y="7880"/>
                </a:cubicBezTo>
                <a:close/>
                <a:moveTo>
                  <a:pt x="22579" y="7859"/>
                </a:moveTo>
                <a:cubicBezTo>
                  <a:pt x="22648" y="7874"/>
                  <a:pt x="22765" y="7909"/>
                  <a:pt x="22755" y="7814"/>
                </a:cubicBezTo>
                <a:cubicBezTo>
                  <a:pt x="22644" y="7840"/>
                  <a:pt x="22621" y="7793"/>
                  <a:pt x="22579" y="7859"/>
                </a:cubicBezTo>
                <a:close/>
                <a:moveTo>
                  <a:pt x="17274" y="7859"/>
                </a:moveTo>
                <a:cubicBezTo>
                  <a:pt x="17304" y="7859"/>
                  <a:pt x="17333" y="7859"/>
                  <a:pt x="17362" y="7859"/>
                </a:cubicBezTo>
                <a:cubicBezTo>
                  <a:pt x="17366" y="7819"/>
                  <a:pt x="17333" y="7807"/>
                  <a:pt x="17274" y="7814"/>
                </a:cubicBezTo>
                <a:cubicBezTo>
                  <a:pt x="17274" y="7829"/>
                  <a:pt x="17274" y="7844"/>
                  <a:pt x="17274" y="7859"/>
                </a:cubicBezTo>
                <a:close/>
                <a:moveTo>
                  <a:pt x="22081" y="7814"/>
                </a:moveTo>
                <a:cubicBezTo>
                  <a:pt x="22043" y="7813"/>
                  <a:pt x="22040" y="7787"/>
                  <a:pt x="21993" y="7793"/>
                </a:cubicBezTo>
                <a:cubicBezTo>
                  <a:pt x="21947" y="7847"/>
                  <a:pt x="22093" y="7858"/>
                  <a:pt x="22081" y="7814"/>
                </a:cubicBezTo>
                <a:close/>
                <a:moveTo>
                  <a:pt x="21876" y="7837"/>
                </a:moveTo>
                <a:cubicBezTo>
                  <a:pt x="21918" y="7845"/>
                  <a:pt x="21925" y="7863"/>
                  <a:pt x="21964" y="7837"/>
                </a:cubicBezTo>
                <a:cubicBezTo>
                  <a:pt x="21957" y="7820"/>
                  <a:pt x="21962" y="7793"/>
                  <a:pt x="21934" y="7793"/>
                </a:cubicBezTo>
                <a:cubicBezTo>
                  <a:pt x="21934" y="7822"/>
                  <a:pt x="21883" y="7813"/>
                  <a:pt x="21876" y="7837"/>
                </a:cubicBezTo>
                <a:close/>
                <a:moveTo>
                  <a:pt x="22843" y="7859"/>
                </a:moveTo>
                <a:cubicBezTo>
                  <a:pt x="22901" y="7895"/>
                  <a:pt x="22880" y="7856"/>
                  <a:pt x="22960" y="7859"/>
                </a:cubicBezTo>
                <a:cubicBezTo>
                  <a:pt x="22958" y="7820"/>
                  <a:pt x="22967" y="7790"/>
                  <a:pt x="22989" y="7771"/>
                </a:cubicBezTo>
                <a:cubicBezTo>
                  <a:pt x="22945" y="7774"/>
                  <a:pt x="22881" y="7762"/>
                  <a:pt x="22872" y="7793"/>
                </a:cubicBezTo>
                <a:cubicBezTo>
                  <a:pt x="23015" y="7800"/>
                  <a:pt x="22827" y="7815"/>
                  <a:pt x="22843" y="7859"/>
                </a:cubicBezTo>
                <a:close/>
                <a:moveTo>
                  <a:pt x="25012" y="7793"/>
                </a:moveTo>
                <a:cubicBezTo>
                  <a:pt x="25031" y="7793"/>
                  <a:pt x="25051" y="7793"/>
                  <a:pt x="25071" y="7793"/>
                </a:cubicBezTo>
                <a:cubicBezTo>
                  <a:pt x="25071" y="7778"/>
                  <a:pt x="25071" y="7763"/>
                  <a:pt x="25071" y="7748"/>
                </a:cubicBezTo>
                <a:cubicBezTo>
                  <a:pt x="25051" y="7748"/>
                  <a:pt x="25031" y="7748"/>
                  <a:pt x="25012" y="7748"/>
                </a:cubicBezTo>
                <a:cubicBezTo>
                  <a:pt x="25012" y="7763"/>
                  <a:pt x="25012" y="7778"/>
                  <a:pt x="25012" y="7793"/>
                </a:cubicBezTo>
                <a:close/>
                <a:moveTo>
                  <a:pt x="22139" y="7793"/>
                </a:moveTo>
                <a:cubicBezTo>
                  <a:pt x="22102" y="7822"/>
                  <a:pt x="22102" y="7874"/>
                  <a:pt x="22139" y="7902"/>
                </a:cubicBezTo>
                <a:cubicBezTo>
                  <a:pt x="22212" y="7883"/>
                  <a:pt x="22343" y="7909"/>
                  <a:pt x="22344" y="7837"/>
                </a:cubicBezTo>
                <a:cubicBezTo>
                  <a:pt x="22312" y="7792"/>
                  <a:pt x="22106" y="7820"/>
                  <a:pt x="22198" y="7748"/>
                </a:cubicBezTo>
                <a:cubicBezTo>
                  <a:pt x="22164" y="7751"/>
                  <a:pt x="22115" y="7745"/>
                  <a:pt x="22110" y="7771"/>
                </a:cubicBezTo>
                <a:cubicBezTo>
                  <a:pt x="22128" y="7772"/>
                  <a:pt x="22145" y="7774"/>
                  <a:pt x="22139" y="7793"/>
                </a:cubicBezTo>
                <a:close/>
                <a:moveTo>
                  <a:pt x="17333" y="7793"/>
                </a:moveTo>
                <a:cubicBezTo>
                  <a:pt x="17352" y="7793"/>
                  <a:pt x="17372" y="7793"/>
                  <a:pt x="17391" y="7793"/>
                </a:cubicBezTo>
                <a:cubicBezTo>
                  <a:pt x="17391" y="7778"/>
                  <a:pt x="17391" y="7763"/>
                  <a:pt x="17391" y="7748"/>
                </a:cubicBezTo>
                <a:cubicBezTo>
                  <a:pt x="17372" y="7748"/>
                  <a:pt x="17352" y="7748"/>
                  <a:pt x="17333" y="7748"/>
                </a:cubicBezTo>
                <a:cubicBezTo>
                  <a:pt x="17333" y="7763"/>
                  <a:pt x="17333" y="7778"/>
                  <a:pt x="17333" y="7793"/>
                </a:cubicBezTo>
                <a:close/>
                <a:moveTo>
                  <a:pt x="22228" y="7748"/>
                </a:moveTo>
                <a:cubicBezTo>
                  <a:pt x="22247" y="7748"/>
                  <a:pt x="22266" y="7748"/>
                  <a:pt x="22286" y="7748"/>
                </a:cubicBezTo>
                <a:cubicBezTo>
                  <a:pt x="22286" y="7733"/>
                  <a:pt x="22286" y="7720"/>
                  <a:pt x="22286" y="7705"/>
                </a:cubicBezTo>
                <a:cubicBezTo>
                  <a:pt x="22266" y="7705"/>
                  <a:pt x="22247" y="7705"/>
                  <a:pt x="22228" y="7705"/>
                </a:cubicBezTo>
                <a:cubicBezTo>
                  <a:pt x="22228" y="7720"/>
                  <a:pt x="22228" y="7733"/>
                  <a:pt x="22228" y="7748"/>
                </a:cubicBezTo>
                <a:close/>
                <a:moveTo>
                  <a:pt x="27152" y="7705"/>
                </a:moveTo>
                <a:cubicBezTo>
                  <a:pt x="27181" y="7705"/>
                  <a:pt x="27210" y="7705"/>
                  <a:pt x="27240" y="7705"/>
                </a:cubicBezTo>
                <a:cubicBezTo>
                  <a:pt x="27243" y="7665"/>
                  <a:pt x="27210" y="7653"/>
                  <a:pt x="27152" y="7660"/>
                </a:cubicBezTo>
                <a:cubicBezTo>
                  <a:pt x="27152" y="7675"/>
                  <a:pt x="27152" y="7690"/>
                  <a:pt x="27152" y="7705"/>
                </a:cubicBezTo>
                <a:close/>
                <a:moveTo>
                  <a:pt x="29584" y="7682"/>
                </a:moveTo>
                <a:cubicBezTo>
                  <a:pt x="29627" y="7670"/>
                  <a:pt x="29735" y="7708"/>
                  <a:pt x="29731" y="7660"/>
                </a:cubicBezTo>
                <a:cubicBezTo>
                  <a:pt x="29693" y="7631"/>
                  <a:pt x="29587" y="7627"/>
                  <a:pt x="29584" y="7682"/>
                </a:cubicBezTo>
                <a:close/>
                <a:moveTo>
                  <a:pt x="25334" y="7705"/>
                </a:moveTo>
                <a:cubicBezTo>
                  <a:pt x="25444" y="7702"/>
                  <a:pt x="25418" y="7679"/>
                  <a:pt x="25510" y="7705"/>
                </a:cubicBezTo>
                <a:cubicBezTo>
                  <a:pt x="25510" y="7682"/>
                  <a:pt x="25510" y="7660"/>
                  <a:pt x="25510" y="7639"/>
                </a:cubicBezTo>
                <a:cubicBezTo>
                  <a:pt x="25394" y="7674"/>
                  <a:pt x="25343" y="7619"/>
                  <a:pt x="25305" y="7660"/>
                </a:cubicBezTo>
                <a:cubicBezTo>
                  <a:pt x="25328" y="7666"/>
                  <a:pt x="25339" y="7679"/>
                  <a:pt x="25334" y="7705"/>
                </a:cubicBezTo>
                <a:close/>
                <a:moveTo>
                  <a:pt x="25246" y="7660"/>
                </a:moveTo>
                <a:cubicBezTo>
                  <a:pt x="25207" y="7654"/>
                  <a:pt x="25190" y="7629"/>
                  <a:pt x="25129" y="7639"/>
                </a:cubicBezTo>
                <a:cubicBezTo>
                  <a:pt x="25106" y="7714"/>
                  <a:pt x="25241" y="7724"/>
                  <a:pt x="25246" y="7660"/>
                </a:cubicBezTo>
                <a:close/>
                <a:moveTo>
                  <a:pt x="24425" y="7639"/>
                </a:moveTo>
                <a:cubicBezTo>
                  <a:pt x="24614" y="7687"/>
                  <a:pt x="24504" y="7559"/>
                  <a:pt x="24425" y="7639"/>
                </a:cubicBezTo>
                <a:close/>
                <a:moveTo>
                  <a:pt x="27415" y="7639"/>
                </a:moveTo>
                <a:cubicBezTo>
                  <a:pt x="27449" y="7642"/>
                  <a:pt x="27447" y="7673"/>
                  <a:pt x="27444" y="7705"/>
                </a:cubicBezTo>
                <a:cubicBezTo>
                  <a:pt x="27483" y="7705"/>
                  <a:pt x="27523" y="7705"/>
                  <a:pt x="27562" y="7705"/>
                </a:cubicBezTo>
                <a:cubicBezTo>
                  <a:pt x="27559" y="7666"/>
                  <a:pt x="27568" y="7636"/>
                  <a:pt x="27591" y="7616"/>
                </a:cubicBezTo>
                <a:cubicBezTo>
                  <a:pt x="27516" y="7600"/>
                  <a:pt x="27456" y="7584"/>
                  <a:pt x="27415" y="7639"/>
                </a:cubicBezTo>
                <a:close/>
                <a:moveTo>
                  <a:pt x="25745" y="7594"/>
                </a:moveTo>
                <a:cubicBezTo>
                  <a:pt x="25793" y="7663"/>
                  <a:pt x="25598" y="7657"/>
                  <a:pt x="25686" y="7682"/>
                </a:cubicBezTo>
                <a:cubicBezTo>
                  <a:pt x="25738" y="7642"/>
                  <a:pt x="25772" y="7692"/>
                  <a:pt x="25832" y="7705"/>
                </a:cubicBezTo>
                <a:cubicBezTo>
                  <a:pt x="25859" y="7654"/>
                  <a:pt x="25859" y="7646"/>
                  <a:pt x="25832" y="7594"/>
                </a:cubicBezTo>
                <a:cubicBezTo>
                  <a:pt x="25803" y="7594"/>
                  <a:pt x="25773" y="7594"/>
                  <a:pt x="25745" y="7594"/>
                </a:cubicBezTo>
                <a:close/>
                <a:moveTo>
                  <a:pt x="51303" y="7682"/>
                </a:moveTo>
                <a:cubicBezTo>
                  <a:pt x="51405" y="7718"/>
                  <a:pt x="51479" y="7564"/>
                  <a:pt x="51362" y="7572"/>
                </a:cubicBezTo>
                <a:cubicBezTo>
                  <a:pt x="51404" y="7655"/>
                  <a:pt x="51281" y="7615"/>
                  <a:pt x="51303" y="7682"/>
                </a:cubicBezTo>
                <a:close/>
                <a:moveTo>
                  <a:pt x="24660" y="7639"/>
                </a:moveTo>
                <a:cubicBezTo>
                  <a:pt x="24623" y="7637"/>
                  <a:pt x="24619" y="7610"/>
                  <a:pt x="24572" y="7616"/>
                </a:cubicBezTo>
                <a:cubicBezTo>
                  <a:pt x="24597" y="7724"/>
                  <a:pt x="24685" y="7648"/>
                  <a:pt x="24777" y="7639"/>
                </a:cubicBezTo>
                <a:cubicBezTo>
                  <a:pt x="24777" y="7624"/>
                  <a:pt x="24777" y="7609"/>
                  <a:pt x="24777" y="7594"/>
                </a:cubicBezTo>
                <a:cubicBezTo>
                  <a:pt x="24748" y="7594"/>
                  <a:pt x="24742" y="7576"/>
                  <a:pt x="24718" y="7572"/>
                </a:cubicBezTo>
                <a:cubicBezTo>
                  <a:pt x="24704" y="7598"/>
                  <a:pt x="24688" y="7622"/>
                  <a:pt x="24660" y="7639"/>
                </a:cubicBezTo>
                <a:close/>
                <a:moveTo>
                  <a:pt x="22081" y="7616"/>
                </a:moveTo>
                <a:cubicBezTo>
                  <a:pt x="22132" y="7618"/>
                  <a:pt x="22156" y="7600"/>
                  <a:pt x="22169" y="7572"/>
                </a:cubicBezTo>
                <a:cubicBezTo>
                  <a:pt x="22118" y="7571"/>
                  <a:pt x="22094" y="7589"/>
                  <a:pt x="22081" y="7616"/>
                </a:cubicBezTo>
                <a:close/>
                <a:moveTo>
                  <a:pt x="21670" y="7572"/>
                </a:moveTo>
                <a:cubicBezTo>
                  <a:pt x="21670" y="7587"/>
                  <a:pt x="21670" y="7601"/>
                  <a:pt x="21670" y="7616"/>
                </a:cubicBezTo>
                <a:cubicBezTo>
                  <a:pt x="21742" y="7651"/>
                  <a:pt x="21757" y="7541"/>
                  <a:pt x="21700" y="7550"/>
                </a:cubicBezTo>
                <a:cubicBezTo>
                  <a:pt x="21698" y="7564"/>
                  <a:pt x="21695" y="7576"/>
                  <a:pt x="21670" y="7572"/>
                </a:cubicBezTo>
                <a:close/>
                <a:moveTo>
                  <a:pt x="40546" y="7572"/>
                </a:moveTo>
                <a:cubicBezTo>
                  <a:pt x="40509" y="7663"/>
                  <a:pt x="40394" y="7727"/>
                  <a:pt x="40341" y="7814"/>
                </a:cubicBezTo>
                <a:cubicBezTo>
                  <a:pt x="40435" y="7834"/>
                  <a:pt x="40381" y="7742"/>
                  <a:pt x="40458" y="7748"/>
                </a:cubicBezTo>
                <a:cubicBezTo>
                  <a:pt x="40487" y="7748"/>
                  <a:pt x="40492" y="7730"/>
                  <a:pt x="40517" y="7727"/>
                </a:cubicBezTo>
                <a:cubicBezTo>
                  <a:pt x="40576" y="7742"/>
                  <a:pt x="40581" y="7690"/>
                  <a:pt x="40605" y="7682"/>
                </a:cubicBezTo>
                <a:cubicBezTo>
                  <a:pt x="40621" y="7677"/>
                  <a:pt x="40691" y="7729"/>
                  <a:pt x="40693" y="7660"/>
                </a:cubicBezTo>
                <a:cubicBezTo>
                  <a:pt x="40653" y="7638"/>
                  <a:pt x="40584" y="7640"/>
                  <a:pt x="40576" y="7594"/>
                </a:cubicBezTo>
                <a:cubicBezTo>
                  <a:pt x="40609" y="7549"/>
                  <a:pt x="40529" y="7489"/>
                  <a:pt x="40517" y="7550"/>
                </a:cubicBezTo>
                <a:cubicBezTo>
                  <a:pt x="40533" y="7551"/>
                  <a:pt x="40553" y="7553"/>
                  <a:pt x="40546" y="7572"/>
                </a:cubicBezTo>
                <a:close/>
                <a:moveTo>
                  <a:pt x="35445" y="7572"/>
                </a:moveTo>
                <a:cubicBezTo>
                  <a:pt x="35497" y="7573"/>
                  <a:pt x="35521" y="7555"/>
                  <a:pt x="35534" y="7528"/>
                </a:cubicBezTo>
                <a:cubicBezTo>
                  <a:pt x="35487" y="7531"/>
                  <a:pt x="35432" y="7525"/>
                  <a:pt x="35445" y="7572"/>
                </a:cubicBezTo>
                <a:close/>
                <a:moveTo>
                  <a:pt x="28499" y="7594"/>
                </a:moveTo>
                <a:cubicBezTo>
                  <a:pt x="28459" y="7705"/>
                  <a:pt x="28618" y="7667"/>
                  <a:pt x="28676" y="7705"/>
                </a:cubicBezTo>
                <a:cubicBezTo>
                  <a:pt x="28724" y="7669"/>
                  <a:pt x="28650" y="7612"/>
                  <a:pt x="28676" y="7528"/>
                </a:cubicBezTo>
                <a:cubicBezTo>
                  <a:pt x="28641" y="7532"/>
                  <a:pt x="28592" y="7525"/>
                  <a:pt x="28588" y="7550"/>
                </a:cubicBezTo>
                <a:cubicBezTo>
                  <a:pt x="28718" y="7547"/>
                  <a:pt x="28564" y="7609"/>
                  <a:pt x="28499" y="7594"/>
                </a:cubicBezTo>
                <a:close/>
                <a:moveTo>
                  <a:pt x="24923" y="7572"/>
                </a:moveTo>
                <a:cubicBezTo>
                  <a:pt x="24866" y="7565"/>
                  <a:pt x="24865" y="7602"/>
                  <a:pt x="24836" y="7616"/>
                </a:cubicBezTo>
                <a:cubicBezTo>
                  <a:pt x="24834" y="7603"/>
                  <a:pt x="24831" y="7591"/>
                  <a:pt x="24807" y="7594"/>
                </a:cubicBezTo>
                <a:cubicBezTo>
                  <a:pt x="24783" y="7685"/>
                  <a:pt x="24852" y="7708"/>
                  <a:pt x="24953" y="7705"/>
                </a:cubicBezTo>
                <a:cubicBezTo>
                  <a:pt x="24990" y="7661"/>
                  <a:pt x="24933" y="7570"/>
                  <a:pt x="25071" y="7616"/>
                </a:cubicBezTo>
                <a:cubicBezTo>
                  <a:pt x="25076" y="7574"/>
                  <a:pt x="25037" y="7568"/>
                  <a:pt x="25041" y="7528"/>
                </a:cubicBezTo>
                <a:cubicBezTo>
                  <a:pt x="25002" y="7528"/>
                  <a:pt x="24963" y="7528"/>
                  <a:pt x="24923" y="7528"/>
                </a:cubicBezTo>
                <a:cubicBezTo>
                  <a:pt x="24923" y="7543"/>
                  <a:pt x="24923" y="7558"/>
                  <a:pt x="24923" y="7572"/>
                </a:cubicBezTo>
                <a:close/>
                <a:moveTo>
                  <a:pt x="24514" y="7572"/>
                </a:moveTo>
                <a:cubicBezTo>
                  <a:pt x="24495" y="7573"/>
                  <a:pt x="24479" y="7576"/>
                  <a:pt x="24485" y="7594"/>
                </a:cubicBezTo>
                <a:cubicBezTo>
                  <a:pt x="24594" y="7612"/>
                  <a:pt x="24524" y="7488"/>
                  <a:pt x="24455" y="7506"/>
                </a:cubicBezTo>
                <a:cubicBezTo>
                  <a:pt x="24446" y="7550"/>
                  <a:pt x="24494" y="7550"/>
                  <a:pt x="24514" y="7572"/>
                </a:cubicBezTo>
                <a:close/>
                <a:moveTo>
                  <a:pt x="23253" y="7572"/>
                </a:moveTo>
                <a:cubicBezTo>
                  <a:pt x="23208" y="7574"/>
                  <a:pt x="23152" y="7570"/>
                  <a:pt x="23165" y="7616"/>
                </a:cubicBezTo>
                <a:cubicBezTo>
                  <a:pt x="23238" y="7574"/>
                  <a:pt x="23286" y="7650"/>
                  <a:pt x="23341" y="7594"/>
                </a:cubicBezTo>
                <a:cubicBezTo>
                  <a:pt x="23281" y="7588"/>
                  <a:pt x="23334" y="7496"/>
                  <a:pt x="23253" y="7506"/>
                </a:cubicBezTo>
                <a:cubicBezTo>
                  <a:pt x="23253" y="7528"/>
                  <a:pt x="23253" y="7550"/>
                  <a:pt x="23253" y="7572"/>
                </a:cubicBezTo>
                <a:close/>
                <a:moveTo>
                  <a:pt x="22667" y="7550"/>
                </a:moveTo>
                <a:cubicBezTo>
                  <a:pt x="22591" y="7510"/>
                  <a:pt x="22579" y="7559"/>
                  <a:pt x="22491" y="7528"/>
                </a:cubicBezTo>
                <a:cubicBezTo>
                  <a:pt x="22482" y="7581"/>
                  <a:pt x="22526" y="7562"/>
                  <a:pt x="22579" y="7572"/>
                </a:cubicBezTo>
                <a:cubicBezTo>
                  <a:pt x="22596" y="7576"/>
                  <a:pt x="22607" y="7594"/>
                  <a:pt x="22608" y="7594"/>
                </a:cubicBezTo>
                <a:cubicBezTo>
                  <a:pt x="22635" y="7600"/>
                  <a:pt x="22648" y="7568"/>
                  <a:pt x="22667" y="7572"/>
                </a:cubicBezTo>
                <a:cubicBezTo>
                  <a:pt x="22683" y="7576"/>
                  <a:pt x="22693" y="7622"/>
                  <a:pt x="22726" y="7616"/>
                </a:cubicBezTo>
                <a:cubicBezTo>
                  <a:pt x="22731" y="7583"/>
                  <a:pt x="22797" y="7596"/>
                  <a:pt x="22843" y="7594"/>
                </a:cubicBezTo>
                <a:cubicBezTo>
                  <a:pt x="22836" y="7553"/>
                  <a:pt x="22875" y="7546"/>
                  <a:pt x="22872" y="7506"/>
                </a:cubicBezTo>
                <a:cubicBezTo>
                  <a:pt x="22765" y="7492"/>
                  <a:pt x="22716" y="7521"/>
                  <a:pt x="22667" y="7550"/>
                </a:cubicBezTo>
                <a:close/>
                <a:moveTo>
                  <a:pt x="24718" y="7550"/>
                </a:moveTo>
                <a:cubicBezTo>
                  <a:pt x="24796" y="7550"/>
                  <a:pt x="24891" y="7562"/>
                  <a:pt x="24895" y="7506"/>
                </a:cubicBezTo>
                <a:cubicBezTo>
                  <a:pt x="24834" y="7462"/>
                  <a:pt x="24817" y="7501"/>
                  <a:pt x="24777" y="7528"/>
                </a:cubicBezTo>
                <a:cubicBezTo>
                  <a:pt x="24774" y="7501"/>
                  <a:pt x="24769" y="7476"/>
                  <a:pt x="24718" y="7484"/>
                </a:cubicBezTo>
                <a:cubicBezTo>
                  <a:pt x="24718" y="7506"/>
                  <a:pt x="24718" y="7528"/>
                  <a:pt x="24718" y="7550"/>
                </a:cubicBezTo>
                <a:close/>
                <a:moveTo>
                  <a:pt x="50600" y="7506"/>
                </a:moveTo>
                <a:cubicBezTo>
                  <a:pt x="50636" y="7434"/>
                  <a:pt x="50401" y="7453"/>
                  <a:pt x="50394" y="7484"/>
                </a:cubicBezTo>
                <a:cubicBezTo>
                  <a:pt x="50496" y="7466"/>
                  <a:pt x="50506" y="7518"/>
                  <a:pt x="50600" y="7506"/>
                </a:cubicBezTo>
                <a:close/>
                <a:moveTo>
                  <a:pt x="23781" y="7506"/>
                </a:moveTo>
                <a:cubicBezTo>
                  <a:pt x="23831" y="7507"/>
                  <a:pt x="23856" y="7489"/>
                  <a:pt x="23869" y="7462"/>
                </a:cubicBezTo>
                <a:cubicBezTo>
                  <a:pt x="23823" y="7464"/>
                  <a:pt x="23767" y="7459"/>
                  <a:pt x="23781" y="7506"/>
                </a:cubicBezTo>
                <a:close/>
                <a:moveTo>
                  <a:pt x="21583" y="7528"/>
                </a:moveTo>
                <a:cubicBezTo>
                  <a:pt x="21666" y="7533"/>
                  <a:pt x="21742" y="7531"/>
                  <a:pt x="21729" y="7462"/>
                </a:cubicBezTo>
                <a:cubicBezTo>
                  <a:pt x="21700" y="7462"/>
                  <a:pt x="21670" y="7462"/>
                  <a:pt x="21641" y="7462"/>
                </a:cubicBezTo>
                <a:cubicBezTo>
                  <a:pt x="21650" y="7506"/>
                  <a:pt x="21601" y="7506"/>
                  <a:pt x="21583" y="7528"/>
                </a:cubicBezTo>
                <a:close/>
                <a:moveTo>
                  <a:pt x="49867" y="7462"/>
                </a:moveTo>
                <a:cubicBezTo>
                  <a:pt x="49966" y="7529"/>
                  <a:pt x="49955" y="7381"/>
                  <a:pt x="49867" y="7462"/>
                </a:cubicBezTo>
                <a:close/>
                <a:moveTo>
                  <a:pt x="44737" y="7484"/>
                </a:moveTo>
                <a:cubicBezTo>
                  <a:pt x="44757" y="7484"/>
                  <a:pt x="44776" y="7484"/>
                  <a:pt x="44796" y="7484"/>
                </a:cubicBezTo>
                <a:cubicBezTo>
                  <a:pt x="44796" y="7469"/>
                  <a:pt x="44796" y="7454"/>
                  <a:pt x="44796" y="7440"/>
                </a:cubicBezTo>
                <a:cubicBezTo>
                  <a:pt x="44776" y="7440"/>
                  <a:pt x="44757" y="7440"/>
                  <a:pt x="44737" y="7440"/>
                </a:cubicBezTo>
                <a:cubicBezTo>
                  <a:pt x="44737" y="7454"/>
                  <a:pt x="44737" y="7469"/>
                  <a:pt x="44737" y="7484"/>
                </a:cubicBezTo>
                <a:close/>
                <a:moveTo>
                  <a:pt x="22901" y="7616"/>
                </a:moveTo>
                <a:cubicBezTo>
                  <a:pt x="23019" y="7643"/>
                  <a:pt x="22960" y="7574"/>
                  <a:pt x="23019" y="7572"/>
                </a:cubicBezTo>
                <a:cubicBezTo>
                  <a:pt x="23052" y="7571"/>
                  <a:pt x="23032" y="7558"/>
                  <a:pt x="23048" y="7550"/>
                </a:cubicBezTo>
                <a:cubicBezTo>
                  <a:pt x="23082" y="7534"/>
                  <a:pt x="23124" y="7546"/>
                  <a:pt x="23165" y="7528"/>
                </a:cubicBezTo>
                <a:cubicBezTo>
                  <a:pt x="23173" y="7525"/>
                  <a:pt x="23158" y="7491"/>
                  <a:pt x="23165" y="7484"/>
                </a:cubicBezTo>
                <a:cubicBezTo>
                  <a:pt x="23178" y="7474"/>
                  <a:pt x="23237" y="7493"/>
                  <a:pt x="23253" y="7484"/>
                </a:cubicBezTo>
                <a:cubicBezTo>
                  <a:pt x="23253" y="7378"/>
                  <a:pt x="23078" y="7439"/>
                  <a:pt x="22960" y="7440"/>
                </a:cubicBezTo>
                <a:cubicBezTo>
                  <a:pt x="22923" y="7441"/>
                  <a:pt x="22920" y="7411"/>
                  <a:pt x="22872" y="7419"/>
                </a:cubicBezTo>
                <a:cubicBezTo>
                  <a:pt x="22813" y="7476"/>
                  <a:pt x="22979" y="7537"/>
                  <a:pt x="22901" y="7616"/>
                </a:cubicBezTo>
                <a:close/>
                <a:moveTo>
                  <a:pt x="22726" y="7484"/>
                </a:moveTo>
                <a:cubicBezTo>
                  <a:pt x="22745" y="7484"/>
                  <a:pt x="22765" y="7484"/>
                  <a:pt x="22785" y="7484"/>
                </a:cubicBezTo>
                <a:cubicBezTo>
                  <a:pt x="22817" y="7453"/>
                  <a:pt x="22816" y="7431"/>
                  <a:pt x="22755" y="7419"/>
                </a:cubicBezTo>
                <a:cubicBezTo>
                  <a:pt x="22753" y="7447"/>
                  <a:pt x="22718" y="7449"/>
                  <a:pt x="22726" y="7484"/>
                </a:cubicBezTo>
                <a:close/>
                <a:moveTo>
                  <a:pt x="22257" y="7484"/>
                </a:moveTo>
                <a:cubicBezTo>
                  <a:pt x="22264" y="7474"/>
                  <a:pt x="22289" y="7533"/>
                  <a:pt x="22228" y="7528"/>
                </a:cubicBezTo>
                <a:cubicBezTo>
                  <a:pt x="22208" y="7528"/>
                  <a:pt x="22189" y="7528"/>
                  <a:pt x="22169" y="7528"/>
                </a:cubicBezTo>
                <a:cubicBezTo>
                  <a:pt x="22137" y="7528"/>
                  <a:pt x="22094" y="7538"/>
                  <a:pt x="22139" y="7550"/>
                </a:cubicBezTo>
                <a:cubicBezTo>
                  <a:pt x="22179" y="7550"/>
                  <a:pt x="22218" y="7550"/>
                  <a:pt x="22257" y="7550"/>
                </a:cubicBezTo>
                <a:cubicBezTo>
                  <a:pt x="22303" y="7567"/>
                  <a:pt x="22250" y="7658"/>
                  <a:pt x="22344" y="7639"/>
                </a:cubicBezTo>
                <a:cubicBezTo>
                  <a:pt x="22325" y="7594"/>
                  <a:pt x="22399" y="7596"/>
                  <a:pt x="22403" y="7572"/>
                </a:cubicBezTo>
                <a:cubicBezTo>
                  <a:pt x="22403" y="7571"/>
                  <a:pt x="22345" y="7535"/>
                  <a:pt x="22374" y="7506"/>
                </a:cubicBezTo>
                <a:cubicBezTo>
                  <a:pt x="22433" y="7535"/>
                  <a:pt x="22464" y="7472"/>
                  <a:pt x="22520" y="7462"/>
                </a:cubicBezTo>
                <a:cubicBezTo>
                  <a:pt x="22572" y="7453"/>
                  <a:pt x="22659" y="7489"/>
                  <a:pt x="22696" y="7440"/>
                </a:cubicBezTo>
                <a:cubicBezTo>
                  <a:pt x="22589" y="7408"/>
                  <a:pt x="22436" y="7475"/>
                  <a:pt x="22315" y="7419"/>
                </a:cubicBezTo>
                <a:cubicBezTo>
                  <a:pt x="22325" y="7462"/>
                  <a:pt x="22273" y="7461"/>
                  <a:pt x="22257" y="7484"/>
                </a:cubicBezTo>
                <a:close/>
                <a:moveTo>
                  <a:pt x="20879" y="7550"/>
                </a:moveTo>
                <a:cubicBezTo>
                  <a:pt x="20956" y="7557"/>
                  <a:pt x="20975" y="7521"/>
                  <a:pt x="20967" y="7462"/>
                </a:cubicBezTo>
                <a:cubicBezTo>
                  <a:pt x="20857" y="7479"/>
                  <a:pt x="20809" y="7360"/>
                  <a:pt x="20791" y="7484"/>
                </a:cubicBezTo>
                <a:cubicBezTo>
                  <a:pt x="20879" y="7446"/>
                  <a:pt x="20940" y="7492"/>
                  <a:pt x="20879" y="7550"/>
                </a:cubicBezTo>
                <a:close/>
                <a:moveTo>
                  <a:pt x="20410" y="7440"/>
                </a:moveTo>
                <a:cubicBezTo>
                  <a:pt x="20509" y="7507"/>
                  <a:pt x="20499" y="7359"/>
                  <a:pt x="20410" y="7440"/>
                </a:cubicBezTo>
                <a:close/>
                <a:moveTo>
                  <a:pt x="21583" y="7396"/>
                </a:moveTo>
                <a:cubicBezTo>
                  <a:pt x="21553" y="7470"/>
                  <a:pt x="21674" y="7431"/>
                  <a:pt x="21729" y="7440"/>
                </a:cubicBezTo>
                <a:cubicBezTo>
                  <a:pt x="21749" y="7365"/>
                  <a:pt x="21626" y="7362"/>
                  <a:pt x="21583" y="7396"/>
                </a:cubicBezTo>
                <a:close/>
                <a:moveTo>
                  <a:pt x="21435" y="7396"/>
                </a:moveTo>
                <a:cubicBezTo>
                  <a:pt x="21534" y="7464"/>
                  <a:pt x="21525" y="7315"/>
                  <a:pt x="21435" y="7396"/>
                </a:cubicBezTo>
                <a:close/>
                <a:moveTo>
                  <a:pt x="20644" y="7419"/>
                </a:moveTo>
                <a:cubicBezTo>
                  <a:pt x="20663" y="7420"/>
                  <a:pt x="20679" y="7422"/>
                  <a:pt x="20674" y="7440"/>
                </a:cubicBezTo>
                <a:cubicBezTo>
                  <a:pt x="20693" y="7440"/>
                  <a:pt x="20713" y="7440"/>
                  <a:pt x="20732" y="7440"/>
                </a:cubicBezTo>
                <a:cubicBezTo>
                  <a:pt x="20731" y="7410"/>
                  <a:pt x="20746" y="7392"/>
                  <a:pt x="20762" y="7374"/>
                </a:cubicBezTo>
                <a:cubicBezTo>
                  <a:pt x="20695" y="7368"/>
                  <a:pt x="20651" y="7380"/>
                  <a:pt x="20644" y="7419"/>
                </a:cubicBezTo>
                <a:close/>
                <a:moveTo>
                  <a:pt x="19999" y="7419"/>
                </a:moveTo>
                <a:cubicBezTo>
                  <a:pt x="19998" y="7389"/>
                  <a:pt x="20013" y="7370"/>
                  <a:pt x="20029" y="7353"/>
                </a:cubicBezTo>
                <a:cubicBezTo>
                  <a:pt x="19959" y="7366"/>
                  <a:pt x="19816" y="7324"/>
                  <a:pt x="19794" y="7374"/>
                </a:cubicBezTo>
                <a:cubicBezTo>
                  <a:pt x="19910" y="7354"/>
                  <a:pt x="19868" y="7451"/>
                  <a:pt x="19999" y="7419"/>
                </a:cubicBezTo>
                <a:close/>
                <a:moveTo>
                  <a:pt x="21407" y="7528"/>
                </a:moveTo>
                <a:cubicBezTo>
                  <a:pt x="21366" y="7522"/>
                  <a:pt x="21373" y="7480"/>
                  <a:pt x="21348" y="7462"/>
                </a:cubicBezTo>
                <a:cubicBezTo>
                  <a:pt x="21244" y="7474"/>
                  <a:pt x="21197" y="7444"/>
                  <a:pt x="21172" y="7396"/>
                </a:cubicBezTo>
                <a:cubicBezTo>
                  <a:pt x="21232" y="7383"/>
                  <a:pt x="21364" y="7423"/>
                  <a:pt x="21378" y="7374"/>
                </a:cubicBezTo>
                <a:cubicBezTo>
                  <a:pt x="21260" y="7333"/>
                  <a:pt x="21192" y="7341"/>
                  <a:pt x="21084" y="7330"/>
                </a:cubicBezTo>
                <a:cubicBezTo>
                  <a:pt x="21077" y="7369"/>
                  <a:pt x="21167" y="7439"/>
                  <a:pt x="21084" y="7462"/>
                </a:cubicBezTo>
                <a:cubicBezTo>
                  <a:pt x="21049" y="7457"/>
                  <a:pt x="21066" y="7438"/>
                  <a:pt x="21084" y="7419"/>
                </a:cubicBezTo>
                <a:cubicBezTo>
                  <a:pt x="21010" y="7395"/>
                  <a:pt x="20955" y="7492"/>
                  <a:pt x="21026" y="7506"/>
                </a:cubicBezTo>
                <a:cubicBezTo>
                  <a:pt x="21086" y="7453"/>
                  <a:pt x="21178" y="7560"/>
                  <a:pt x="21260" y="7506"/>
                </a:cubicBezTo>
                <a:cubicBezTo>
                  <a:pt x="21270" y="7536"/>
                  <a:pt x="21302" y="7549"/>
                  <a:pt x="21289" y="7594"/>
                </a:cubicBezTo>
                <a:cubicBezTo>
                  <a:pt x="21348" y="7603"/>
                  <a:pt x="21346" y="7562"/>
                  <a:pt x="21378" y="7550"/>
                </a:cubicBezTo>
                <a:cubicBezTo>
                  <a:pt x="21428" y="7531"/>
                  <a:pt x="21513" y="7544"/>
                  <a:pt x="21554" y="7506"/>
                </a:cubicBezTo>
                <a:cubicBezTo>
                  <a:pt x="21513" y="7499"/>
                  <a:pt x="21497" y="7476"/>
                  <a:pt x="21435" y="7484"/>
                </a:cubicBezTo>
                <a:cubicBezTo>
                  <a:pt x="21429" y="7501"/>
                  <a:pt x="21435" y="7528"/>
                  <a:pt x="21407" y="7528"/>
                </a:cubicBezTo>
                <a:close/>
                <a:moveTo>
                  <a:pt x="20791" y="7396"/>
                </a:moveTo>
                <a:cubicBezTo>
                  <a:pt x="20824" y="7402"/>
                  <a:pt x="20835" y="7383"/>
                  <a:pt x="20849" y="7374"/>
                </a:cubicBezTo>
                <a:cubicBezTo>
                  <a:pt x="20869" y="7363"/>
                  <a:pt x="20887" y="7341"/>
                  <a:pt x="20908" y="7330"/>
                </a:cubicBezTo>
                <a:cubicBezTo>
                  <a:pt x="20838" y="7339"/>
                  <a:pt x="20844" y="7290"/>
                  <a:pt x="20762" y="7308"/>
                </a:cubicBezTo>
                <a:cubicBezTo>
                  <a:pt x="20755" y="7350"/>
                  <a:pt x="20795" y="7357"/>
                  <a:pt x="20791" y="7396"/>
                </a:cubicBezTo>
                <a:close/>
                <a:moveTo>
                  <a:pt x="20234" y="7353"/>
                </a:moveTo>
                <a:cubicBezTo>
                  <a:pt x="20221" y="7422"/>
                  <a:pt x="20308" y="7414"/>
                  <a:pt x="20352" y="7440"/>
                </a:cubicBezTo>
                <a:cubicBezTo>
                  <a:pt x="20365" y="7414"/>
                  <a:pt x="20383" y="7390"/>
                  <a:pt x="20410" y="7374"/>
                </a:cubicBezTo>
                <a:cubicBezTo>
                  <a:pt x="20411" y="7404"/>
                  <a:pt x="20491" y="7402"/>
                  <a:pt x="20498" y="7374"/>
                </a:cubicBezTo>
                <a:cubicBezTo>
                  <a:pt x="20437" y="7362"/>
                  <a:pt x="20436" y="7340"/>
                  <a:pt x="20469" y="7308"/>
                </a:cubicBezTo>
                <a:cubicBezTo>
                  <a:pt x="20350" y="7292"/>
                  <a:pt x="20368" y="7380"/>
                  <a:pt x="20234" y="7353"/>
                </a:cubicBezTo>
                <a:close/>
                <a:moveTo>
                  <a:pt x="18740" y="7330"/>
                </a:moveTo>
                <a:cubicBezTo>
                  <a:pt x="18790" y="7332"/>
                  <a:pt x="18815" y="7314"/>
                  <a:pt x="18827" y="7287"/>
                </a:cubicBezTo>
                <a:cubicBezTo>
                  <a:pt x="18781" y="7288"/>
                  <a:pt x="18726" y="7284"/>
                  <a:pt x="18740" y="7330"/>
                </a:cubicBezTo>
                <a:close/>
                <a:moveTo>
                  <a:pt x="17421" y="7330"/>
                </a:moveTo>
                <a:cubicBezTo>
                  <a:pt x="17471" y="7332"/>
                  <a:pt x="17495" y="7314"/>
                  <a:pt x="17508" y="7287"/>
                </a:cubicBezTo>
                <a:cubicBezTo>
                  <a:pt x="17458" y="7285"/>
                  <a:pt x="17434" y="7303"/>
                  <a:pt x="17421" y="7330"/>
                </a:cubicBezTo>
                <a:close/>
                <a:moveTo>
                  <a:pt x="20117" y="7287"/>
                </a:moveTo>
                <a:cubicBezTo>
                  <a:pt x="20061" y="7291"/>
                  <a:pt x="20052" y="7261"/>
                  <a:pt x="19999" y="7264"/>
                </a:cubicBezTo>
                <a:cubicBezTo>
                  <a:pt x="19953" y="7326"/>
                  <a:pt x="20127" y="7325"/>
                  <a:pt x="20117" y="7287"/>
                </a:cubicBezTo>
                <a:close/>
                <a:moveTo>
                  <a:pt x="19853" y="7308"/>
                </a:moveTo>
                <a:cubicBezTo>
                  <a:pt x="19897" y="7305"/>
                  <a:pt x="19962" y="7316"/>
                  <a:pt x="19970" y="7287"/>
                </a:cubicBezTo>
                <a:cubicBezTo>
                  <a:pt x="19932" y="7257"/>
                  <a:pt x="19861" y="7257"/>
                  <a:pt x="19853" y="7308"/>
                </a:cubicBezTo>
                <a:close/>
                <a:moveTo>
                  <a:pt x="19003" y="7330"/>
                </a:moveTo>
                <a:cubicBezTo>
                  <a:pt x="19035" y="7378"/>
                  <a:pt x="19178" y="7272"/>
                  <a:pt x="19149" y="7396"/>
                </a:cubicBezTo>
                <a:cubicBezTo>
                  <a:pt x="19235" y="7408"/>
                  <a:pt x="19305" y="7296"/>
                  <a:pt x="19238" y="7264"/>
                </a:cubicBezTo>
                <a:cubicBezTo>
                  <a:pt x="19206" y="7321"/>
                  <a:pt x="19048" y="7284"/>
                  <a:pt x="19003" y="7330"/>
                </a:cubicBezTo>
                <a:close/>
                <a:moveTo>
                  <a:pt x="53062" y="7287"/>
                </a:moveTo>
                <a:cubicBezTo>
                  <a:pt x="53107" y="7284"/>
                  <a:pt x="53163" y="7289"/>
                  <a:pt x="53149" y="7242"/>
                </a:cubicBezTo>
                <a:cubicBezTo>
                  <a:pt x="53130" y="7242"/>
                  <a:pt x="53110" y="7242"/>
                  <a:pt x="53091" y="7242"/>
                </a:cubicBezTo>
                <a:cubicBezTo>
                  <a:pt x="53091" y="7264"/>
                  <a:pt x="53067" y="7269"/>
                  <a:pt x="53062" y="7287"/>
                </a:cubicBezTo>
                <a:close/>
                <a:moveTo>
                  <a:pt x="19531" y="7287"/>
                </a:moveTo>
                <a:cubicBezTo>
                  <a:pt x="19473" y="7286"/>
                  <a:pt x="19493" y="7227"/>
                  <a:pt x="19413" y="7242"/>
                </a:cubicBezTo>
                <a:cubicBezTo>
                  <a:pt x="19386" y="7284"/>
                  <a:pt x="19502" y="7316"/>
                  <a:pt x="19413" y="7330"/>
                </a:cubicBezTo>
                <a:cubicBezTo>
                  <a:pt x="19370" y="7326"/>
                  <a:pt x="19386" y="7277"/>
                  <a:pt x="19384" y="7242"/>
                </a:cubicBezTo>
                <a:cubicBezTo>
                  <a:pt x="19307" y="7236"/>
                  <a:pt x="19309" y="7288"/>
                  <a:pt x="19297" y="7330"/>
                </a:cubicBezTo>
                <a:cubicBezTo>
                  <a:pt x="19366" y="7375"/>
                  <a:pt x="19521" y="7353"/>
                  <a:pt x="19531" y="7287"/>
                </a:cubicBezTo>
                <a:close/>
                <a:moveTo>
                  <a:pt x="19502" y="7374"/>
                </a:moveTo>
                <a:cubicBezTo>
                  <a:pt x="19521" y="7374"/>
                  <a:pt x="19541" y="7374"/>
                  <a:pt x="19560" y="7374"/>
                </a:cubicBezTo>
                <a:cubicBezTo>
                  <a:pt x="19560" y="7360"/>
                  <a:pt x="19560" y="7345"/>
                  <a:pt x="19560" y="7330"/>
                </a:cubicBezTo>
                <a:cubicBezTo>
                  <a:pt x="19541" y="7330"/>
                  <a:pt x="19521" y="7330"/>
                  <a:pt x="19502" y="7330"/>
                </a:cubicBezTo>
                <a:cubicBezTo>
                  <a:pt x="19502" y="7345"/>
                  <a:pt x="19502" y="7360"/>
                  <a:pt x="19502" y="7374"/>
                </a:cubicBezTo>
                <a:close/>
                <a:moveTo>
                  <a:pt x="18212" y="7242"/>
                </a:moveTo>
                <a:cubicBezTo>
                  <a:pt x="18177" y="7224"/>
                  <a:pt x="18133" y="7213"/>
                  <a:pt x="18066" y="7221"/>
                </a:cubicBezTo>
                <a:cubicBezTo>
                  <a:pt x="18021" y="7287"/>
                  <a:pt x="18217" y="7278"/>
                  <a:pt x="18212" y="7242"/>
                </a:cubicBezTo>
                <a:close/>
                <a:moveTo>
                  <a:pt x="18417" y="7221"/>
                </a:moveTo>
                <a:cubicBezTo>
                  <a:pt x="18407" y="7203"/>
                  <a:pt x="18339" y="7194"/>
                  <a:pt x="18329" y="7221"/>
                </a:cubicBezTo>
                <a:cubicBezTo>
                  <a:pt x="18310" y="7272"/>
                  <a:pt x="18444" y="7267"/>
                  <a:pt x="18417" y="7221"/>
                </a:cubicBezTo>
                <a:close/>
                <a:moveTo>
                  <a:pt x="17890" y="7330"/>
                </a:moveTo>
                <a:cubicBezTo>
                  <a:pt x="18036" y="7372"/>
                  <a:pt x="18053" y="7179"/>
                  <a:pt x="17919" y="7198"/>
                </a:cubicBezTo>
                <a:cubicBezTo>
                  <a:pt x="17939" y="7266"/>
                  <a:pt x="17889" y="7278"/>
                  <a:pt x="17890" y="7330"/>
                </a:cubicBezTo>
                <a:close/>
                <a:moveTo>
                  <a:pt x="27591" y="7242"/>
                </a:moveTo>
                <a:cubicBezTo>
                  <a:pt x="27655" y="7246"/>
                  <a:pt x="27684" y="7224"/>
                  <a:pt x="27679" y="7176"/>
                </a:cubicBezTo>
                <a:cubicBezTo>
                  <a:pt x="27600" y="7161"/>
                  <a:pt x="27622" y="7222"/>
                  <a:pt x="27591" y="7242"/>
                </a:cubicBezTo>
                <a:close/>
                <a:moveTo>
                  <a:pt x="17362" y="7176"/>
                </a:moveTo>
                <a:cubicBezTo>
                  <a:pt x="17333" y="7176"/>
                  <a:pt x="17304" y="7176"/>
                  <a:pt x="17274" y="7176"/>
                </a:cubicBezTo>
                <a:cubicBezTo>
                  <a:pt x="17240" y="7180"/>
                  <a:pt x="17191" y="7173"/>
                  <a:pt x="17186" y="7198"/>
                </a:cubicBezTo>
                <a:cubicBezTo>
                  <a:pt x="17238" y="7186"/>
                  <a:pt x="17359" y="7225"/>
                  <a:pt x="17362" y="7176"/>
                </a:cubicBezTo>
                <a:close/>
                <a:moveTo>
                  <a:pt x="53267" y="7264"/>
                </a:moveTo>
                <a:cubicBezTo>
                  <a:pt x="53275" y="7238"/>
                  <a:pt x="53385" y="7181"/>
                  <a:pt x="53296" y="7154"/>
                </a:cubicBezTo>
                <a:cubicBezTo>
                  <a:pt x="53249" y="7200"/>
                  <a:pt x="53226" y="7237"/>
                  <a:pt x="53267" y="7264"/>
                </a:cubicBezTo>
                <a:close/>
                <a:moveTo>
                  <a:pt x="52769" y="7242"/>
                </a:moveTo>
                <a:cubicBezTo>
                  <a:pt x="52929" y="7219"/>
                  <a:pt x="52760" y="7317"/>
                  <a:pt x="52914" y="7308"/>
                </a:cubicBezTo>
                <a:cubicBezTo>
                  <a:pt x="52921" y="7267"/>
                  <a:pt x="52881" y="7260"/>
                  <a:pt x="52885" y="7221"/>
                </a:cubicBezTo>
                <a:cubicBezTo>
                  <a:pt x="52903" y="7227"/>
                  <a:pt x="52998" y="7275"/>
                  <a:pt x="53002" y="7221"/>
                </a:cubicBezTo>
                <a:cubicBezTo>
                  <a:pt x="52968" y="7216"/>
                  <a:pt x="52970" y="7185"/>
                  <a:pt x="52973" y="7154"/>
                </a:cubicBezTo>
                <a:cubicBezTo>
                  <a:pt x="52934" y="7154"/>
                  <a:pt x="52895" y="7154"/>
                  <a:pt x="52857" y="7154"/>
                </a:cubicBezTo>
                <a:cubicBezTo>
                  <a:pt x="52899" y="7238"/>
                  <a:pt x="52725" y="7158"/>
                  <a:pt x="52769" y="7242"/>
                </a:cubicBezTo>
                <a:close/>
                <a:moveTo>
                  <a:pt x="52006" y="7221"/>
                </a:moveTo>
                <a:cubicBezTo>
                  <a:pt x="52014" y="7189"/>
                  <a:pt x="52054" y="7183"/>
                  <a:pt x="52065" y="7154"/>
                </a:cubicBezTo>
                <a:cubicBezTo>
                  <a:pt x="52035" y="7154"/>
                  <a:pt x="52006" y="7154"/>
                  <a:pt x="51976" y="7154"/>
                </a:cubicBezTo>
                <a:cubicBezTo>
                  <a:pt x="51981" y="7180"/>
                  <a:pt x="51972" y="7216"/>
                  <a:pt x="52006" y="7221"/>
                </a:cubicBezTo>
                <a:close/>
                <a:moveTo>
                  <a:pt x="17890" y="7176"/>
                </a:moveTo>
                <a:cubicBezTo>
                  <a:pt x="17933" y="7173"/>
                  <a:pt x="17998" y="7184"/>
                  <a:pt x="18007" y="7154"/>
                </a:cubicBezTo>
                <a:cubicBezTo>
                  <a:pt x="17968" y="7126"/>
                  <a:pt x="17898" y="7125"/>
                  <a:pt x="17890" y="7176"/>
                </a:cubicBezTo>
                <a:close/>
                <a:moveTo>
                  <a:pt x="17626" y="7242"/>
                </a:moveTo>
                <a:cubicBezTo>
                  <a:pt x="17621" y="7216"/>
                  <a:pt x="17631" y="7180"/>
                  <a:pt x="17596" y="7176"/>
                </a:cubicBezTo>
                <a:cubicBezTo>
                  <a:pt x="17567" y="7205"/>
                  <a:pt x="17568" y="7257"/>
                  <a:pt x="17538" y="7287"/>
                </a:cubicBezTo>
                <a:cubicBezTo>
                  <a:pt x="17682" y="7300"/>
                  <a:pt x="17737" y="7245"/>
                  <a:pt x="17801" y="7308"/>
                </a:cubicBezTo>
                <a:cubicBezTo>
                  <a:pt x="17819" y="7255"/>
                  <a:pt x="17843" y="7207"/>
                  <a:pt x="17831" y="7132"/>
                </a:cubicBezTo>
                <a:cubicBezTo>
                  <a:pt x="17739" y="7121"/>
                  <a:pt x="17717" y="7180"/>
                  <a:pt x="17655" y="7132"/>
                </a:cubicBezTo>
                <a:cubicBezTo>
                  <a:pt x="17655" y="7161"/>
                  <a:pt x="17655" y="7191"/>
                  <a:pt x="17655" y="7221"/>
                </a:cubicBezTo>
                <a:cubicBezTo>
                  <a:pt x="17713" y="7227"/>
                  <a:pt x="17713" y="7191"/>
                  <a:pt x="17743" y="7176"/>
                </a:cubicBezTo>
                <a:cubicBezTo>
                  <a:pt x="17752" y="7234"/>
                  <a:pt x="17702" y="7248"/>
                  <a:pt x="17626" y="7242"/>
                </a:cubicBezTo>
                <a:close/>
                <a:moveTo>
                  <a:pt x="26653" y="7154"/>
                </a:moveTo>
                <a:cubicBezTo>
                  <a:pt x="26673" y="7154"/>
                  <a:pt x="26692" y="7154"/>
                  <a:pt x="26712" y="7154"/>
                </a:cubicBezTo>
                <a:cubicBezTo>
                  <a:pt x="26712" y="7140"/>
                  <a:pt x="26712" y="7125"/>
                  <a:pt x="26712" y="7110"/>
                </a:cubicBezTo>
                <a:cubicBezTo>
                  <a:pt x="26692" y="7110"/>
                  <a:pt x="26673" y="7110"/>
                  <a:pt x="26653" y="7110"/>
                </a:cubicBezTo>
                <a:cubicBezTo>
                  <a:pt x="26653" y="7125"/>
                  <a:pt x="26653" y="7140"/>
                  <a:pt x="26653" y="7154"/>
                </a:cubicBezTo>
                <a:close/>
                <a:moveTo>
                  <a:pt x="17508" y="7221"/>
                </a:moveTo>
                <a:cubicBezTo>
                  <a:pt x="17521" y="7179"/>
                  <a:pt x="17572" y="7165"/>
                  <a:pt x="17567" y="7110"/>
                </a:cubicBezTo>
                <a:cubicBezTo>
                  <a:pt x="17476" y="7103"/>
                  <a:pt x="17410" y="7212"/>
                  <a:pt x="17508" y="7221"/>
                </a:cubicBezTo>
                <a:close/>
                <a:moveTo>
                  <a:pt x="22667" y="7154"/>
                </a:moveTo>
                <a:cubicBezTo>
                  <a:pt x="22686" y="7154"/>
                  <a:pt x="22706" y="7154"/>
                  <a:pt x="22726" y="7154"/>
                </a:cubicBezTo>
                <a:cubicBezTo>
                  <a:pt x="22774" y="7110"/>
                  <a:pt x="22723" y="7126"/>
                  <a:pt x="22726" y="7066"/>
                </a:cubicBezTo>
                <a:cubicBezTo>
                  <a:pt x="22706" y="7066"/>
                  <a:pt x="22686" y="7066"/>
                  <a:pt x="22667" y="7066"/>
                </a:cubicBezTo>
                <a:cubicBezTo>
                  <a:pt x="22669" y="7126"/>
                  <a:pt x="22618" y="7110"/>
                  <a:pt x="22667" y="7154"/>
                </a:cubicBezTo>
                <a:close/>
                <a:moveTo>
                  <a:pt x="23019" y="7154"/>
                </a:moveTo>
                <a:cubicBezTo>
                  <a:pt x="23096" y="7132"/>
                  <a:pt x="23185" y="7118"/>
                  <a:pt x="23194" y="7044"/>
                </a:cubicBezTo>
                <a:cubicBezTo>
                  <a:pt x="23155" y="7044"/>
                  <a:pt x="23116" y="7044"/>
                  <a:pt x="23077" y="7044"/>
                </a:cubicBezTo>
                <a:cubicBezTo>
                  <a:pt x="23082" y="7099"/>
                  <a:pt x="23031" y="7113"/>
                  <a:pt x="23019" y="7154"/>
                </a:cubicBezTo>
                <a:close/>
                <a:moveTo>
                  <a:pt x="16336" y="7110"/>
                </a:moveTo>
                <a:cubicBezTo>
                  <a:pt x="16391" y="7115"/>
                  <a:pt x="16400" y="7086"/>
                  <a:pt x="16454" y="7088"/>
                </a:cubicBezTo>
                <a:cubicBezTo>
                  <a:pt x="16462" y="7030"/>
                  <a:pt x="16413" y="7015"/>
                  <a:pt x="16336" y="7021"/>
                </a:cubicBezTo>
                <a:cubicBezTo>
                  <a:pt x="16334" y="7082"/>
                  <a:pt x="16385" y="7066"/>
                  <a:pt x="16336" y="7110"/>
                </a:cubicBezTo>
                <a:close/>
                <a:moveTo>
                  <a:pt x="21876" y="7021"/>
                </a:moveTo>
                <a:cubicBezTo>
                  <a:pt x="21838" y="7021"/>
                  <a:pt x="21835" y="6994"/>
                  <a:pt x="21788" y="7001"/>
                </a:cubicBezTo>
                <a:cubicBezTo>
                  <a:pt x="21742" y="7054"/>
                  <a:pt x="21888" y="7065"/>
                  <a:pt x="21876" y="7021"/>
                </a:cubicBezTo>
                <a:close/>
                <a:moveTo>
                  <a:pt x="24660" y="7044"/>
                </a:moveTo>
                <a:cubicBezTo>
                  <a:pt x="24655" y="7018"/>
                  <a:pt x="24665" y="6982"/>
                  <a:pt x="24631" y="6978"/>
                </a:cubicBezTo>
                <a:cubicBezTo>
                  <a:pt x="24623" y="7054"/>
                  <a:pt x="24552" y="6976"/>
                  <a:pt x="24543" y="7021"/>
                </a:cubicBezTo>
                <a:cubicBezTo>
                  <a:pt x="24582" y="7029"/>
                  <a:pt x="24598" y="7053"/>
                  <a:pt x="24660" y="7044"/>
                </a:cubicBezTo>
                <a:close/>
                <a:moveTo>
                  <a:pt x="21583" y="7021"/>
                </a:moveTo>
                <a:cubicBezTo>
                  <a:pt x="21624" y="7062"/>
                  <a:pt x="21730" y="7021"/>
                  <a:pt x="21670" y="7066"/>
                </a:cubicBezTo>
                <a:cubicBezTo>
                  <a:pt x="21646" y="7084"/>
                  <a:pt x="21764" y="7099"/>
                  <a:pt x="21817" y="7110"/>
                </a:cubicBezTo>
                <a:cubicBezTo>
                  <a:pt x="21862" y="7032"/>
                  <a:pt x="21717" y="7096"/>
                  <a:pt x="21729" y="7044"/>
                </a:cubicBezTo>
                <a:cubicBezTo>
                  <a:pt x="21733" y="7018"/>
                  <a:pt x="21781" y="6994"/>
                  <a:pt x="21729" y="6978"/>
                </a:cubicBezTo>
                <a:cubicBezTo>
                  <a:pt x="21720" y="7011"/>
                  <a:pt x="21605" y="6954"/>
                  <a:pt x="21583" y="7021"/>
                </a:cubicBezTo>
                <a:close/>
                <a:moveTo>
                  <a:pt x="52357" y="7001"/>
                </a:moveTo>
                <a:cubicBezTo>
                  <a:pt x="52378" y="7001"/>
                  <a:pt x="52397" y="7001"/>
                  <a:pt x="52417" y="7001"/>
                </a:cubicBezTo>
                <a:cubicBezTo>
                  <a:pt x="52417" y="6986"/>
                  <a:pt x="52417" y="6971"/>
                  <a:pt x="52417" y="6956"/>
                </a:cubicBezTo>
                <a:cubicBezTo>
                  <a:pt x="52397" y="6956"/>
                  <a:pt x="52378" y="6956"/>
                  <a:pt x="52357" y="6956"/>
                </a:cubicBezTo>
                <a:cubicBezTo>
                  <a:pt x="52357" y="6971"/>
                  <a:pt x="52357" y="6986"/>
                  <a:pt x="52357" y="7001"/>
                </a:cubicBezTo>
                <a:close/>
                <a:moveTo>
                  <a:pt x="21407" y="7001"/>
                </a:moveTo>
                <a:cubicBezTo>
                  <a:pt x="21344" y="6996"/>
                  <a:pt x="21277" y="6926"/>
                  <a:pt x="21231" y="6978"/>
                </a:cubicBezTo>
                <a:cubicBezTo>
                  <a:pt x="21203" y="7023"/>
                  <a:pt x="21346" y="7043"/>
                  <a:pt x="21407" y="7044"/>
                </a:cubicBezTo>
                <a:cubicBezTo>
                  <a:pt x="21462" y="7045"/>
                  <a:pt x="21579" y="7065"/>
                  <a:pt x="21554" y="7001"/>
                </a:cubicBezTo>
                <a:cubicBezTo>
                  <a:pt x="21522" y="6964"/>
                  <a:pt x="21465" y="7004"/>
                  <a:pt x="21407" y="7001"/>
                </a:cubicBezTo>
                <a:close/>
                <a:moveTo>
                  <a:pt x="20879" y="7001"/>
                </a:moveTo>
                <a:cubicBezTo>
                  <a:pt x="20938" y="7036"/>
                  <a:pt x="21096" y="6998"/>
                  <a:pt x="21143" y="7044"/>
                </a:cubicBezTo>
                <a:cubicBezTo>
                  <a:pt x="21108" y="7048"/>
                  <a:pt x="21059" y="7040"/>
                  <a:pt x="21055" y="7066"/>
                </a:cubicBezTo>
                <a:cubicBezTo>
                  <a:pt x="21094" y="7066"/>
                  <a:pt x="21133" y="7066"/>
                  <a:pt x="21172" y="7066"/>
                </a:cubicBezTo>
                <a:cubicBezTo>
                  <a:pt x="21196" y="7003"/>
                  <a:pt x="21131" y="7009"/>
                  <a:pt x="21143" y="6956"/>
                </a:cubicBezTo>
                <a:cubicBezTo>
                  <a:pt x="21030" y="6952"/>
                  <a:pt x="20929" y="6957"/>
                  <a:pt x="20879" y="7001"/>
                </a:cubicBezTo>
                <a:close/>
                <a:moveTo>
                  <a:pt x="20762" y="7001"/>
                </a:moveTo>
                <a:cubicBezTo>
                  <a:pt x="20812" y="7001"/>
                  <a:pt x="20837" y="6982"/>
                  <a:pt x="20849" y="6956"/>
                </a:cubicBezTo>
                <a:cubicBezTo>
                  <a:pt x="20804" y="6959"/>
                  <a:pt x="20748" y="6953"/>
                  <a:pt x="20762" y="7001"/>
                </a:cubicBezTo>
                <a:close/>
                <a:moveTo>
                  <a:pt x="27562" y="6978"/>
                </a:moveTo>
                <a:cubicBezTo>
                  <a:pt x="27591" y="6978"/>
                  <a:pt x="27620" y="6978"/>
                  <a:pt x="27650" y="6978"/>
                </a:cubicBezTo>
                <a:cubicBezTo>
                  <a:pt x="27650" y="6956"/>
                  <a:pt x="27650" y="6934"/>
                  <a:pt x="27650" y="6912"/>
                </a:cubicBezTo>
                <a:cubicBezTo>
                  <a:pt x="27630" y="6912"/>
                  <a:pt x="27611" y="6912"/>
                  <a:pt x="27591" y="6912"/>
                </a:cubicBezTo>
                <a:cubicBezTo>
                  <a:pt x="27589" y="6941"/>
                  <a:pt x="27553" y="6942"/>
                  <a:pt x="27562" y="6978"/>
                </a:cubicBezTo>
                <a:close/>
                <a:moveTo>
                  <a:pt x="27356" y="7021"/>
                </a:moveTo>
                <a:cubicBezTo>
                  <a:pt x="27409" y="7024"/>
                  <a:pt x="27425" y="7001"/>
                  <a:pt x="27415" y="6956"/>
                </a:cubicBezTo>
                <a:cubicBezTo>
                  <a:pt x="27451" y="6954"/>
                  <a:pt x="27485" y="6949"/>
                  <a:pt x="27474" y="6912"/>
                </a:cubicBezTo>
                <a:cubicBezTo>
                  <a:pt x="27434" y="6905"/>
                  <a:pt x="27417" y="6880"/>
                  <a:pt x="27356" y="6890"/>
                </a:cubicBezTo>
                <a:cubicBezTo>
                  <a:pt x="27302" y="6929"/>
                  <a:pt x="27380" y="6947"/>
                  <a:pt x="27356" y="7021"/>
                </a:cubicBezTo>
                <a:close/>
                <a:moveTo>
                  <a:pt x="19794" y="6956"/>
                </a:moveTo>
                <a:cubicBezTo>
                  <a:pt x="19799" y="6930"/>
                  <a:pt x="19847" y="6906"/>
                  <a:pt x="19794" y="6890"/>
                </a:cubicBezTo>
                <a:cubicBezTo>
                  <a:pt x="19790" y="6916"/>
                  <a:pt x="19742" y="6940"/>
                  <a:pt x="19794" y="6956"/>
                </a:cubicBezTo>
                <a:close/>
                <a:moveTo>
                  <a:pt x="23576" y="6912"/>
                </a:moveTo>
                <a:cubicBezTo>
                  <a:pt x="23595" y="6912"/>
                  <a:pt x="23615" y="6912"/>
                  <a:pt x="23635" y="6912"/>
                </a:cubicBezTo>
                <a:cubicBezTo>
                  <a:pt x="23680" y="6858"/>
                  <a:pt x="23535" y="6848"/>
                  <a:pt x="23546" y="6890"/>
                </a:cubicBezTo>
                <a:cubicBezTo>
                  <a:pt x="23564" y="6891"/>
                  <a:pt x="23581" y="6893"/>
                  <a:pt x="23576" y="6912"/>
                </a:cubicBezTo>
                <a:close/>
                <a:moveTo>
                  <a:pt x="20791" y="6934"/>
                </a:moveTo>
                <a:cubicBezTo>
                  <a:pt x="20730" y="6865"/>
                  <a:pt x="20925" y="6903"/>
                  <a:pt x="20879" y="6869"/>
                </a:cubicBezTo>
                <a:cubicBezTo>
                  <a:pt x="20864" y="6857"/>
                  <a:pt x="20771" y="6851"/>
                  <a:pt x="20732" y="6890"/>
                </a:cubicBezTo>
                <a:cubicBezTo>
                  <a:pt x="20771" y="6890"/>
                  <a:pt x="20759" y="6929"/>
                  <a:pt x="20791" y="6934"/>
                </a:cubicBezTo>
                <a:close/>
                <a:moveTo>
                  <a:pt x="20293" y="6956"/>
                </a:moveTo>
                <a:cubicBezTo>
                  <a:pt x="20354" y="6969"/>
                  <a:pt x="20388" y="7002"/>
                  <a:pt x="20439" y="7021"/>
                </a:cubicBezTo>
                <a:cubicBezTo>
                  <a:pt x="20466" y="6879"/>
                  <a:pt x="20579" y="7024"/>
                  <a:pt x="20704" y="7001"/>
                </a:cubicBezTo>
                <a:cubicBezTo>
                  <a:pt x="20676" y="6931"/>
                  <a:pt x="20611" y="6906"/>
                  <a:pt x="20528" y="6934"/>
                </a:cubicBezTo>
                <a:cubicBezTo>
                  <a:pt x="20513" y="6907"/>
                  <a:pt x="20496" y="6884"/>
                  <a:pt x="20469" y="6869"/>
                </a:cubicBezTo>
                <a:cubicBezTo>
                  <a:pt x="20448" y="6926"/>
                  <a:pt x="20301" y="6890"/>
                  <a:pt x="20293" y="6956"/>
                </a:cubicBezTo>
                <a:close/>
                <a:moveTo>
                  <a:pt x="20029" y="6912"/>
                </a:moveTo>
                <a:cubicBezTo>
                  <a:pt x="19989" y="6924"/>
                  <a:pt x="19923" y="6902"/>
                  <a:pt x="19942" y="6956"/>
                </a:cubicBezTo>
                <a:cubicBezTo>
                  <a:pt x="20023" y="6926"/>
                  <a:pt x="20201" y="6997"/>
                  <a:pt x="20234" y="6890"/>
                </a:cubicBezTo>
                <a:cubicBezTo>
                  <a:pt x="20192" y="6852"/>
                  <a:pt x="20095" y="6892"/>
                  <a:pt x="20029" y="6912"/>
                </a:cubicBezTo>
                <a:close/>
                <a:moveTo>
                  <a:pt x="22872" y="6912"/>
                </a:moveTo>
                <a:cubicBezTo>
                  <a:pt x="22881" y="6917"/>
                  <a:pt x="22863" y="6952"/>
                  <a:pt x="22872" y="6956"/>
                </a:cubicBezTo>
                <a:cubicBezTo>
                  <a:pt x="22886" y="6962"/>
                  <a:pt x="22937" y="6947"/>
                  <a:pt x="22931" y="6934"/>
                </a:cubicBezTo>
                <a:cubicBezTo>
                  <a:pt x="22871" y="6929"/>
                  <a:pt x="22923" y="6837"/>
                  <a:pt x="22843" y="6846"/>
                </a:cubicBezTo>
                <a:cubicBezTo>
                  <a:pt x="22788" y="6888"/>
                  <a:pt x="22856" y="6902"/>
                  <a:pt x="22872" y="6912"/>
                </a:cubicBezTo>
                <a:close/>
                <a:moveTo>
                  <a:pt x="19678" y="6912"/>
                </a:moveTo>
                <a:cubicBezTo>
                  <a:pt x="19678" y="6890"/>
                  <a:pt x="19678" y="6869"/>
                  <a:pt x="19678" y="6846"/>
                </a:cubicBezTo>
                <a:cubicBezTo>
                  <a:pt x="19649" y="6846"/>
                  <a:pt x="19619" y="6846"/>
                  <a:pt x="19589" y="6846"/>
                </a:cubicBezTo>
                <a:cubicBezTo>
                  <a:pt x="19584" y="6894"/>
                  <a:pt x="19613" y="6916"/>
                  <a:pt x="19678" y="6912"/>
                </a:cubicBezTo>
                <a:close/>
                <a:moveTo>
                  <a:pt x="22608" y="6869"/>
                </a:moveTo>
                <a:cubicBezTo>
                  <a:pt x="22659" y="6869"/>
                  <a:pt x="22684" y="6851"/>
                  <a:pt x="22696" y="6824"/>
                </a:cubicBezTo>
                <a:cubicBezTo>
                  <a:pt x="22650" y="6826"/>
                  <a:pt x="22595" y="6821"/>
                  <a:pt x="22608" y="6869"/>
                </a:cubicBezTo>
                <a:close/>
                <a:moveTo>
                  <a:pt x="19121" y="6912"/>
                </a:moveTo>
                <a:cubicBezTo>
                  <a:pt x="19129" y="6878"/>
                  <a:pt x="19185" y="6897"/>
                  <a:pt x="19208" y="6912"/>
                </a:cubicBezTo>
                <a:cubicBezTo>
                  <a:pt x="19205" y="6857"/>
                  <a:pt x="19166" y="6827"/>
                  <a:pt x="19092" y="6824"/>
                </a:cubicBezTo>
                <a:cubicBezTo>
                  <a:pt x="19096" y="6857"/>
                  <a:pt x="19081" y="6905"/>
                  <a:pt x="19121" y="6912"/>
                </a:cubicBezTo>
                <a:close/>
                <a:moveTo>
                  <a:pt x="18886" y="6869"/>
                </a:moveTo>
                <a:cubicBezTo>
                  <a:pt x="18889" y="6834"/>
                  <a:pt x="18961" y="6851"/>
                  <a:pt x="18945" y="6802"/>
                </a:cubicBezTo>
                <a:cubicBezTo>
                  <a:pt x="18916" y="6802"/>
                  <a:pt x="18886" y="6802"/>
                  <a:pt x="18857" y="6802"/>
                </a:cubicBezTo>
                <a:cubicBezTo>
                  <a:pt x="18862" y="6828"/>
                  <a:pt x="18852" y="6864"/>
                  <a:pt x="18886" y="6869"/>
                </a:cubicBezTo>
                <a:close/>
                <a:moveTo>
                  <a:pt x="22433" y="6780"/>
                </a:moveTo>
                <a:cubicBezTo>
                  <a:pt x="22393" y="6780"/>
                  <a:pt x="22354" y="6780"/>
                  <a:pt x="22315" y="6780"/>
                </a:cubicBezTo>
                <a:cubicBezTo>
                  <a:pt x="22269" y="6882"/>
                  <a:pt x="22467" y="6857"/>
                  <a:pt x="22433" y="6780"/>
                </a:cubicBezTo>
                <a:close/>
                <a:moveTo>
                  <a:pt x="19384" y="6912"/>
                </a:moveTo>
                <a:cubicBezTo>
                  <a:pt x="19436" y="6899"/>
                  <a:pt x="19557" y="6939"/>
                  <a:pt x="19560" y="6890"/>
                </a:cubicBezTo>
                <a:cubicBezTo>
                  <a:pt x="19530" y="6878"/>
                  <a:pt x="19553" y="6786"/>
                  <a:pt x="19443" y="6780"/>
                </a:cubicBezTo>
                <a:cubicBezTo>
                  <a:pt x="19416" y="6857"/>
                  <a:pt x="19448" y="6852"/>
                  <a:pt x="19384" y="6912"/>
                </a:cubicBezTo>
                <a:close/>
                <a:moveTo>
                  <a:pt x="18681" y="6824"/>
                </a:moveTo>
                <a:cubicBezTo>
                  <a:pt x="18651" y="6824"/>
                  <a:pt x="18644" y="6863"/>
                  <a:pt x="18681" y="6869"/>
                </a:cubicBezTo>
                <a:cubicBezTo>
                  <a:pt x="18687" y="6851"/>
                  <a:pt x="18706" y="6842"/>
                  <a:pt x="18740" y="6846"/>
                </a:cubicBezTo>
                <a:cubicBezTo>
                  <a:pt x="18766" y="6801"/>
                  <a:pt x="18642" y="6762"/>
                  <a:pt x="18651" y="6802"/>
                </a:cubicBezTo>
                <a:cubicBezTo>
                  <a:pt x="18670" y="6803"/>
                  <a:pt x="18686" y="6806"/>
                  <a:pt x="18681" y="6824"/>
                </a:cubicBezTo>
                <a:close/>
                <a:moveTo>
                  <a:pt x="21729" y="6912"/>
                </a:moveTo>
                <a:cubicBezTo>
                  <a:pt x="21784" y="6870"/>
                  <a:pt x="21733" y="6857"/>
                  <a:pt x="21729" y="6802"/>
                </a:cubicBezTo>
                <a:cubicBezTo>
                  <a:pt x="21772" y="6790"/>
                  <a:pt x="21880" y="6828"/>
                  <a:pt x="21876" y="6780"/>
                </a:cubicBezTo>
                <a:cubicBezTo>
                  <a:pt x="21787" y="6779"/>
                  <a:pt x="21624" y="6720"/>
                  <a:pt x="21554" y="6780"/>
                </a:cubicBezTo>
                <a:cubicBezTo>
                  <a:pt x="21682" y="6771"/>
                  <a:pt x="21630" y="6899"/>
                  <a:pt x="21729" y="6912"/>
                </a:cubicBezTo>
                <a:close/>
                <a:moveTo>
                  <a:pt x="21231" y="6802"/>
                </a:moveTo>
                <a:cubicBezTo>
                  <a:pt x="21309" y="6801"/>
                  <a:pt x="21403" y="6815"/>
                  <a:pt x="21407" y="6758"/>
                </a:cubicBezTo>
                <a:cubicBezTo>
                  <a:pt x="21346" y="6771"/>
                  <a:pt x="21203" y="6722"/>
                  <a:pt x="21231" y="6802"/>
                </a:cubicBezTo>
                <a:close/>
                <a:moveTo>
                  <a:pt x="17743" y="6802"/>
                </a:moveTo>
                <a:cubicBezTo>
                  <a:pt x="17795" y="6789"/>
                  <a:pt x="17915" y="6828"/>
                  <a:pt x="17919" y="6780"/>
                </a:cubicBezTo>
                <a:cubicBezTo>
                  <a:pt x="17860" y="6780"/>
                  <a:pt x="17881" y="6720"/>
                  <a:pt x="17801" y="6736"/>
                </a:cubicBezTo>
                <a:cubicBezTo>
                  <a:pt x="17810" y="6779"/>
                  <a:pt x="17762" y="6780"/>
                  <a:pt x="17743" y="6802"/>
                </a:cubicBezTo>
                <a:close/>
                <a:moveTo>
                  <a:pt x="17538" y="6736"/>
                </a:moveTo>
                <a:cubicBezTo>
                  <a:pt x="17534" y="6842"/>
                  <a:pt x="17690" y="6726"/>
                  <a:pt x="17714" y="6780"/>
                </a:cubicBezTo>
                <a:cubicBezTo>
                  <a:pt x="17715" y="6714"/>
                  <a:pt x="17578" y="6705"/>
                  <a:pt x="17538" y="6736"/>
                </a:cubicBezTo>
                <a:close/>
                <a:moveTo>
                  <a:pt x="17479" y="6780"/>
                </a:moveTo>
                <a:cubicBezTo>
                  <a:pt x="17470" y="6672"/>
                  <a:pt x="17381" y="6750"/>
                  <a:pt x="17304" y="6714"/>
                </a:cubicBezTo>
                <a:cubicBezTo>
                  <a:pt x="17300" y="6782"/>
                  <a:pt x="17392" y="6780"/>
                  <a:pt x="17479" y="6780"/>
                </a:cubicBezTo>
                <a:close/>
                <a:moveTo>
                  <a:pt x="21084" y="6736"/>
                </a:moveTo>
                <a:cubicBezTo>
                  <a:pt x="21104" y="6677"/>
                  <a:pt x="21024" y="6693"/>
                  <a:pt x="20997" y="6669"/>
                </a:cubicBezTo>
                <a:cubicBezTo>
                  <a:pt x="20979" y="6727"/>
                  <a:pt x="21008" y="6749"/>
                  <a:pt x="21084" y="6736"/>
                </a:cubicBezTo>
                <a:close/>
                <a:moveTo>
                  <a:pt x="17098" y="6736"/>
                </a:moveTo>
                <a:cubicBezTo>
                  <a:pt x="17059" y="6714"/>
                  <a:pt x="17040" y="6677"/>
                  <a:pt x="16981" y="6669"/>
                </a:cubicBezTo>
                <a:cubicBezTo>
                  <a:pt x="16983" y="6701"/>
                  <a:pt x="16968" y="6718"/>
                  <a:pt x="16951" y="6736"/>
                </a:cubicBezTo>
                <a:cubicBezTo>
                  <a:pt x="17025" y="6707"/>
                  <a:pt x="17094" y="6785"/>
                  <a:pt x="17098" y="6736"/>
                </a:cubicBezTo>
                <a:close/>
                <a:moveTo>
                  <a:pt x="19589" y="6669"/>
                </a:moveTo>
                <a:cubicBezTo>
                  <a:pt x="19507" y="6688"/>
                  <a:pt x="19514" y="6639"/>
                  <a:pt x="19443" y="6648"/>
                </a:cubicBezTo>
                <a:cubicBezTo>
                  <a:pt x="19398" y="6714"/>
                  <a:pt x="19595" y="6706"/>
                  <a:pt x="19589" y="6669"/>
                </a:cubicBezTo>
                <a:close/>
                <a:moveTo>
                  <a:pt x="19238" y="6692"/>
                </a:moveTo>
                <a:cubicBezTo>
                  <a:pt x="19294" y="6682"/>
                  <a:pt x="19415" y="6722"/>
                  <a:pt x="19384" y="6648"/>
                </a:cubicBezTo>
                <a:cubicBezTo>
                  <a:pt x="19332" y="6660"/>
                  <a:pt x="19262" y="6659"/>
                  <a:pt x="19238" y="6692"/>
                </a:cubicBezTo>
                <a:close/>
                <a:moveTo>
                  <a:pt x="17684" y="6669"/>
                </a:moveTo>
                <a:cubicBezTo>
                  <a:pt x="17544" y="6608"/>
                  <a:pt x="17613" y="6742"/>
                  <a:pt x="17684" y="6669"/>
                </a:cubicBezTo>
                <a:close/>
                <a:moveTo>
                  <a:pt x="16131" y="6692"/>
                </a:moveTo>
                <a:cubicBezTo>
                  <a:pt x="16138" y="6660"/>
                  <a:pt x="16179" y="6654"/>
                  <a:pt x="16190" y="6626"/>
                </a:cubicBezTo>
                <a:cubicBezTo>
                  <a:pt x="16110" y="6642"/>
                  <a:pt x="16130" y="6582"/>
                  <a:pt x="16072" y="6582"/>
                </a:cubicBezTo>
                <a:cubicBezTo>
                  <a:pt x="16088" y="6621"/>
                  <a:pt x="16087" y="6674"/>
                  <a:pt x="16131" y="6692"/>
                </a:cubicBezTo>
                <a:close/>
                <a:moveTo>
                  <a:pt x="15252" y="6648"/>
                </a:moveTo>
                <a:cubicBezTo>
                  <a:pt x="15253" y="6610"/>
                  <a:pt x="15229" y="6591"/>
                  <a:pt x="15193" y="6582"/>
                </a:cubicBezTo>
                <a:cubicBezTo>
                  <a:pt x="15192" y="6620"/>
                  <a:pt x="15216" y="6638"/>
                  <a:pt x="15252" y="6648"/>
                </a:cubicBezTo>
                <a:close/>
                <a:moveTo>
                  <a:pt x="17831" y="6537"/>
                </a:moveTo>
                <a:cubicBezTo>
                  <a:pt x="17804" y="6521"/>
                  <a:pt x="17747" y="6551"/>
                  <a:pt x="17743" y="6560"/>
                </a:cubicBezTo>
                <a:cubicBezTo>
                  <a:pt x="17708" y="6632"/>
                  <a:pt x="17901" y="6584"/>
                  <a:pt x="17831" y="6537"/>
                </a:cubicBezTo>
                <a:close/>
                <a:moveTo>
                  <a:pt x="15720" y="6626"/>
                </a:moveTo>
                <a:cubicBezTo>
                  <a:pt x="15726" y="6570"/>
                  <a:pt x="15675" y="6557"/>
                  <a:pt x="15633" y="6537"/>
                </a:cubicBezTo>
                <a:cubicBezTo>
                  <a:pt x="15624" y="6596"/>
                  <a:pt x="15643" y="6632"/>
                  <a:pt x="15720" y="6626"/>
                </a:cubicBezTo>
                <a:close/>
                <a:moveTo>
                  <a:pt x="14431" y="6560"/>
                </a:moveTo>
                <a:cubicBezTo>
                  <a:pt x="14418" y="6461"/>
                  <a:pt x="14369" y="6527"/>
                  <a:pt x="14284" y="6494"/>
                </a:cubicBezTo>
                <a:cubicBezTo>
                  <a:pt x="14247" y="6581"/>
                  <a:pt x="14354" y="6559"/>
                  <a:pt x="14431" y="6560"/>
                </a:cubicBezTo>
                <a:close/>
                <a:moveTo>
                  <a:pt x="50745" y="6516"/>
                </a:moveTo>
                <a:cubicBezTo>
                  <a:pt x="50763" y="6528"/>
                  <a:pt x="50885" y="6567"/>
                  <a:pt x="50892" y="6516"/>
                </a:cubicBezTo>
                <a:cubicBezTo>
                  <a:pt x="50840" y="6483"/>
                  <a:pt x="50793" y="6456"/>
                  <a:pt x="50745" y="6516"/>
                </a:cubicBezTo>
                <a:close/>
                <a:moveTo>
                  <a:pt x="17626" y="6494"/>
                </a:moveTo>
                <a:cubicBezTo>
                  <a:pt x="17645" y="6494"/>
                  <a:pt x="17665" y="6494"/>
                  <a:pt x="17684" y="6494"/>
                </a:cubicBezTo>
                <a:cubicBezTo>
                  <a:pt x="17684" y="6479"/>
                  <a:pt x="17684" y="6464"/>
                  <a:pt x="17684" y="6450"/>
                </a:cubicBezTo>
                <a:cubicBezTo>
                  <a:pt x="17665" y="6450"/>
                  <a:pt x="17645" y="6450"/>
                  <a:pt x="17626" y="6450"/>
                </a:cubicBezTo>
                <a:cubicBezTo>
                  <a:pt x="17626" y="6464"/>
                  <a:pt x="17626" y="6479"/>
                  <a:pt x="17626" y="6494"/>
                </a:cubicBezTo>
                <a:close/>
                <a:moveTo>
                  <a:pt x="14783" y="6450"/>
                </a:moveTo>
                <a:cubicBezTo>
                  <a:pt x="14745" y="6449"/>
                  <a:pt x="14742" y="6422"/>
                  <a:pt x="14695" y="6428"/>
                </a:cubicBezTo>
                <a:cubicBezTo>
                  <a:pt x="14649" y="6482"/>
                  <a:pt x="14794" y="6492"/>
                  <a:pt x="14783" y="6450"/>
                </a:cubicBezTo>
                <a:close/>
                <a:moveTo>
                  <a:pt x="14373" y="6471"/>
                </a:moveTo>
                <a:cubicBezTo>
                  <a:pt x="14423" y="6473"/>
                  <a:pt x="14447" y="6455"/>
                  <a:pt x="14461" y="6428"/>
                </a:cubicBezTo>
                <a:cubicBezTo>
                  <a:pt x="14410" y="6427"/>
                  <a:pt x="14385" y="6444"/>
                  <a:pt x="14373" y="6471"/>
                </a:cubicBezTo>
                <a:close/>
                <a:moveTo>
                  <a:pt x="25774" y="6450"/>
                </a:moveTo>
                <a:cubicBezTo>
                  <a:pt x="25797" y="6467"/>
                  <a:pt x="25874" y="6462"/>
                  <a:pt x="25920" y="6428"/>
                </a:cubicBezTo>
                <a:cubicBezTo>
                  <a:pt x="25884" y="6385"/>
                  <a:pt x="25768" y="6446"/>
                  <a:pt x="25774" y="6450"/>
                </a:cubicBezTo>
                <a:close/>
                <a:moveTo>
                  <a:pt x="27767" y="6405"/>
                </a:moveTo>
                <a:cubicBezTo>
                  <a:pt x="27742" y="6385"/>
                  <a:pt x="27580" y="6359"/>
                  <a:pt x="27562" y="6405"/>
                </a:cubicBezTo>
                <a:cubicBezTo>
                  <a:pt x="27653" y="6377"/>
                  <a:pt x="27725" y="6471"/>
                  <a:pt x="27767" y="6405"/>
                </a:cubicBezTo>
                <a:close/>
                <a:moveTo>
                  <a:pt x="27240" y="6471"/>
                </a:moveTo>
                <a:cubicBezTo>
                  <a:pt x="27298" y="6479"/>
                  <a:pt x="27296" y="6442"/>
                  <a:pt x="27327" y="6428"/>
                </a:cubicBezTo>
                <a:cubicBezTo>
                  <a:pt x="27347" y="6419"/>
                  <a:pt x="27387" y="6430"/>
                  <a:pt x="27386" y="6405"/>
                </a:cubicBezTo>
                <a:cubicBezTo>
                  <a:pt x="27368" y="6404"/>
                  <a:pt x="27350" y="6402"/>
                  <a:pt x="27356" y="6383"/>
                </a:cubicBezTo>
                <a:cubicBezTo>
                  <a:pt x="27337" y="6383"/>
                  <a:pt x="27318" y="6383"/>
                  <a:pt x="27298" y="6383"/>
                </a:cubicBezTo>
                <a:cubicBezTo>
                  <a:pt x="27319" y="6444"/>
                  <a:pt x="27240" y="6428"/>
                  <a:pt x="27240" y="6471"/>
                </a:cubicBezTo>
                <a:close/>
                <a:moveTo>
                  <a:pt x="24748" y="6471"/>
                </a:moveTo>
                <a:cubicBezTo>
                  <a:pt x="24821" y="6474"/>
                  <a:pt x="24890" y="6476"/>
                  <a:pt x="24895" y="6428"/>
                </a:cubicBezTo>
                <a:cubicBezTo>
                  <a:pt x="24829" y="6404"/>
                  <a:pt x="24834" y="6431"/>
                  <a:pt x="24807" y="6405"/>
                </a:cubicBezTo>
                <a:cubicBezTo>
                  <a:pt x="24805" y="6405"/>
                  <a:pt x="24715" y="6383"/>
                  <a:pt x="24718" y="6383"/>
                </a:cubicBezTo>
                <a:cubicBezTo>
                  <a:pt x="24703" y="6382"/>
                  <a:pt x="24685" y="6402"/>
                  <a:pt x="24718" y="6405"/>
                </a:cubicBezTo>
                <a:cubicBezTo>
                  <a:pt x="24753" y="6410"/>
                  <a:pt x="24750" y="6440"/>
                  <a:pt x="24748" y="6471"/>
                </a:cubicBezTo>
                <a:close/>
                <a:moveTo>
                  <a:pt x="24455" y="6471"/>
                </a:moveTo>
                <a:cubicBezTo>
                  <a:pt x="24550" y="6444"/>
                  <a:pt x="24477" y="6543"/>
                  <a:pt x="24572" y="6516"/>
                </a:cubicBezTo>
                <a:cubicBezTo>
                  <a:pt x="24570" y="6477"/>
                  <a:pt x="24579" y="6447"/>
                  <a:pt x="24601" y="6428"/>
                </a:cubicBezTo>
                <a:cubicBezTo>
                  <a:pt x="24567" y="6424"/>
                  <a:pt x="24518" y="6431"/>
                  <a:pt x="24514" y="6405"/>
                </a:cubicBezTo>
                <a:cubicBezTo>
                  <a:pt x="24512" y="6392"/>
                  <a:pt x="24509" y="6380"/>
                  <a:pt x="24485" y="6383"/>
                </a:cubicBezTo>
                <a:cubicBezTo>
                  <a:pt x="24486" y="6422"/>
                  <a:pt x="24477" y="6452"/>
                  <a:pt x="24455" y="6471"/>
                </a:cubicBezTo>
                <a:close/>
                <a:moveTo>
                  <a:pt x="24015" y="6428"/>
                </a:moveTo>
                <a:cubicBezTo>
                  <a:pt x="24035" y="6428"/>
                  <a:pt x="24054" y="6428"/>
                  <a:pt x="24074" y="6428"/>
                </a:cubicBezTo>
                <a:cubicBezTo>
                  <a:pt x="24074" y="6413"/>
                  <a:pt x="24074" y="6398"/>
                  <a:pt x="24074" y="6383"/>
                </a:cubicBezTo>
                <a:cubicBezTo>
                  <a:pt x="24054" y="6383"/>
                  <a:pt x="24035" y="6383"/>
                  <a:pt x="24015" y="6383"/>
                </a:cubicBezTo>
                <a:cubicBezTo>
                  <a:pt x="24015" y="6398"/>
                  <a:pt x="24015" y="6413"/>
                  <a:pt x="24015" y="6428"/>
                </a:cubicBezTo>
                <a:close/>
                <a:moveTo>
                  <a:pt x="12965" y="6450"/>
                </a:moveTo>
                <a:cubicBezTo>
                  <a:pt x="12951" y="6424"/>
                  <a:pt x="12934" y="6400"/>
                  <a:pt x="12907" y="6383"/>
                </a:cubicBezTo>
                <a:cubicBezTo>
                  <a:pt x="12902" y="6413"/>
                  <a:pt x="12953" y="6504"/>
                  <a:pt x="12965" y="6450"/>
                </a:cubicBezTo>
                <a:close/>
                <a:moveTo>
                  <a:pt x="27122" y="6405"/>
                </a:moveTo>
                <a:cubicBezTo>
                  <a:pt x="27141" y="6405"/>
                  <a:pt x="27161" y="6405"/>
                  <a:pt x="27181" y="6405"/>
                </a:cubicBezTo>
                <a:cubicBezTo>
                  <a:pt x="27181" y="6390"/>
                  <a:pt x="27181" y="6377"/>
                  <a:pt x="27181" y="6362"/>
                </a:cubicBezTo>
                <a:cubicBezTo>
                  <a:pt x="27161" y="6362"/>
                  <a:pt x="27141" y="6362"/>
                  <a:pt x="27122" y="6362"/>
                </a:cubicBezTo>
                <a:cubicBezTo>
                  <a:pt x="27122" y="6377"/>
                  <a:pt x="27122" y="6390"/>
                  <a:pt x="27122" y="6405"/>
                </a:cubicBezTo>
                <a:close/>
                <a:moveTo>
                  <a:pt x="25334" y="6450"/>
                </a:moveTo>
                <a:cubicBezTo>
                  <a:pt x="25434" y="6466"/>
                  <a:pt x="25448" y="6365"/>
                  <a:pt x="25364" y="6362"/>
                </a:cubicBezTo>
                <a:cubicBezTo>
                  <a:pt x="25355" y="6391"/>
                  <a:pt x="25321" y="6404"/>
                  <a:pt x="25334" y="6450"/>
                </a:cubicBezTo>
                <a:close/>
                <a:moveTo>
                  <a:pt x="24103" y="6383"/>
                </a:moveTo>
                <a:cubicBezTo>
                  <a:pt x="24103" y="6398"/>
                  <a:pt x="24103" y="6413"/>
                  <a:pt x="24103" y="6428"/>
                </a:cubicBezTo>
                <a:cubicBezTo>
                  <a:pt x="24176" y="6462"/>
                  <a:pt x="24189" y="6353"/>
                  <a:pt x="24133" y="6362"/>
                </a:cubicBezTo>
                <a:cubicBezTo>
                  <a:pt x="24131" y="6375"/>
                  <a:pt x="24128" y="6388"/>
                  <a:pt x="24103" y="6383"/>
                </a:cubicBezTo>
                <a:close/>
                <a:moveTo>
                  <a:pt x="23781" y="6362"/>
                </a:moveTo>
                <a:cubicBezTo>
                  <a:pt x="23692" y="6435"/>
                  <a:pt x="23889" y="6428"/>
                  <a:pt x="23781" y="6362"/>
                </a:cubicBezTo>
                <a:close/>
                <a:moveTo>
                  <a:pt x="22198" y="6428"/>
                </a:moveTo>
                <a:cubicBezTo>
                  <a:pt x="22230" y="6459"/>
                  <a:pt x="22331" y="6348"/>
                  <a:pt x="22228" y="6362"/>
                </a:cubicBezTo>
                <a:cubicBezTo>
                  <a:pt x="22225" y="6362"/>
                  <a:pt x="22229" y="6382"/>
                  <a:pt x="22228" y="6383"/>
                </a:cubicBezTo>
                <a:cubicBezTo>
                  <a:pt x="22224" y="6386"/>
                  <a:pt x="22199" y="6429"/>
                  <a:pt x="22198" y="6428"/>
                </a:cubicBezTo>
                <a:close/>
                <a:moveTo>
                  <a:pt x="27884" y="6383"/>
                </a:moveTo>
                <a:cubicBezTo>
                  <a:pt x="27854" y="6384"/>
                  <a:pt x="27847" y="6422"/>
                  <a:pt x="27884" y="6428"/>
                </a:cubicBezTo>
                <a:cubicBezTo>
                  <a:pt x="27903" y="6383"/>
                  <a:pt x="28021" y="6413"/>
                  <a:pt x="28030" y="6362"/>
                </a:cubicBezTo>
                <a:cubicBezTo>
                  <a:pt x="27970" y="6314"/>
                  <a:pt x="27936" y="6364"/>
                  <a:pt x="27884" y="6383"/>
                </a:cubicBezTo>
                <a:close/>
                <a:moveTo>
                  <a:pt x="23869" y="6405"/>
                </a:moveTo>
                <a:cubicBezTo>
                  <a:pt x="23888" y="6405"/>
                  <a:pt x="23908" y="6405"/>
                  <a:pt x="23927" y="6405"/>
                </a:cubicBezTo>
                <a:cubicBezTo>
                  <a:pt x="23927" y="6383"/>
                  <a:pt x="23951" y="6379"/>
                  <a:pt x="23957" y="6362"/>
                </a:cubicBezTo>
                <a:cubicBezTo>
                  <a:pt x="23916" y="6363"/>
                  <a:pt x="23892" y="6352"/>
                  <a:pt x="23869" y="6340"/>
                </a:cubicBezTo>
                <a:cubicBezTo>
                  <a:pt x="23869" y="6362"/>
                  <a:pt x="23869" y="6383"/>
                  <a:pt x="23869" y="6405"/>
                </a:cubicBezTo>
                <a:close/>
                <a:moveTo>
                  <a:pt x="22051" y="6405"/>
                </a:moveTo>
                <a:cubicBezTo>
                  <a:pt x="22071" y="6405"/>
                  <a:pt x="22091" y="6405"/>
                  <a:pt x="22110" y="6405"/>
                </a:cubicBezTo>
                <a:cubicBezTo>
                  <a:pt x="22144" y="6374"/>
                  <a:pt x="22142" y="6352"/>
                  <a:pt x="22081" y="6340"/>
                </a:cubicBezTo>
                <a:cubicBezTo>
                  <a:pt x="22079" y="6368"/>
                  <a:pt x="22043" y="6370"/>
                  <a:pt x="22051" y="6405"/>
                </a:cubicBezTo>
                <a:close/>
                <a:moveTo>
                  <a:pt x="24572" y="6405"/>
                </a:moveTo>
                <a:cubicBezTo>
                  <a:pt x="24646" y="6410"/>
                  <a:pt x="24664" y="6372"/>
                  <a:pt x="24689" y="6340"/>
                </a:cubicBezTo>
                <a:cubicBezTo>
                  <a:pt x="24650" y="6333"/>
                  <a:pt x="24634" y="6308"/>
                  <a:pt x="24572" y="6317"/>
                </a:cubicBezTo>
                <a:cubicBezTo>
                  <a:pt x="24572" y="6347"/>
                  <a:pt x="24572" y="6377"/>
                  <a:pt x="24572" y="6405"/>
                </a:cubicBezTo>
                <a:close/>
                <a:moveTo>
                  <a:pt x="23605" y="6362"/>
                </a:moveTo>
                <a:cubicBezTo>
                  <a:pt x="23624" y="6362"/>
                  <a:pt x="23644" y="6362"/>
                  <a:pt x="23664" y="6362"/>
                </a:cubicBezTo>
                <a:cubicBezTo>
                  <a:pt x="23664" y="6347"/>
                  <a:pt x="23664" y="6332"/>
                  <a:pt x="23664" y="6317"/>
                </a:cubicBezTo>
                <a:cubicBezTo>
                  <a:pt x="23644" y="6317"/>
                  <a:pt x="23624" y="6317"/>
                  <a:pt x="23605" y="6317"/>
                </a:cubicBezTo>
                <a:cubicBezTo>
                  <a:pt x="23605" y="6332"/>
                  <a:pt x="23605" y="6347"/>
                  <a:pt x="23605" y="6362"/>
                </a:cubicBezTo>
                <a:close/>
                <a:moveTo>
                  <a:pt x="21905" y="6383"/>
                </a:moveTo>
                <a:cubicBezTo>
                  <a:pt x="21925" y="6383"/>
                  <a:pt x="21944" y="6383"/>
                  <a:pt x="21964" y="6383"/>
                </a:cubicBezTo>
                <a:cubicBezTo>
                  <a:pt x="21963" y="6362"/>
                  <a:pt x="21988" y="6358"/>
                  <a:pt x="21993" y="6340"/>
                </a:cubicBezTo>
                <a:cubicBezTo>
                  <a:pt x="21956" y="6338"/>
                  <a:pt x="21952" y="6311"/>
                  <a:pt x="21905" y="6317"/>
                </a:cubicBezTo>
                <a:cubicBezTo>
                  <a:pt x="21905" y="6340"/>
                  <a:pt x="21905" y="6362"/>
                  <a:pt x="21905" y="6383"/>
                </a:cubicBezTo>
                <a:close/>
                <a:moveTo>
                  <a:pt x="24309" y="6340"/>
                </a:moveTo>
                <a:cubicBezTo>
                  <a:pt x="24320" y="6356"/>
                  <a:pt x="24295" y="6390"/>
                  <a:pt x="24309" y="6405"/>
                </a:cubicBezTo>
                <a:cubicBezTo>
                  <a:pt x="24357" y="6459"/>
                  <a:pt x="24348" y="6344"/>
                  <a:pt x="24367" y="6362"/>
                </a:cubicBezTo>
                <a:cubicBezTo>
                  <a:pt x="24438" y="6353"/>
                  <a:pt x="24351" y="6462"/>
                  <a:pt x="24455" y="6428"/>
                </a:cubicBezTo>
                <a:cubicBezTo>
                  <a:pt x="24421" y="6359"/>
                  <a:pt x="24501" y="6374"/>
                  <a:pt x="24514" y="6340"/>
                </a:cubicBezTo>
                <a:cubicBezTo>
                  <a:pt x="24371" y="6289"/>
                  <a:pt x="24303" y="6313"/>
                  <a:pt x="24133" y="6296"/>
                </a:cubicBezTo>
                <a:cubicBezTo>
                  <a:pt x="24147" y="6372"/>
                  <a:pt x="24243" y="6352"/>
                  <a:pt x="24309" y="6340"/>
                </a:cubicBezTo>
                <a:close/>
                <a:moveTo>
                  <a:pt x="23840" y="6317"/>
                </a:moveTo>
                <a:cubicBezTo>
                  <a:pt x="23699" y="6256"/>
                  <a:pt x="23769" y="6390"/>
                  <a:pt x="23840" y="6317"/>
                </a:cubicBezTo>
                <a:close/>
                <a:moveTo>
                  <a:pt x="22579" y="6383"/>
                </a:moveTo>
                <a:cubicBezTo>
                  <a:pt x="22599" y="6383"/>
                  <a:pt x="22618" y="6383"/>
                  <a:pt x="22637" y="6383"/>
                </a:cubicBezTo>
                <a:cubicBezTo>
                  <a:pt x="22637" y="6355"/>
                  <a:pt x="22637" y="6325"/>
                  <a:pt x="22637" y="6296"/>
                </a:cubicBezTo>
                <a:cubicBezTo>
                  <a:pt x="22618" y="6296"/>
                  <a:pt x="22599" y="6296"/>
                  <a:pt x="22579" y="6296"/>
                </a:cubicBezTo>
                <a:cubicBezTo>
                  <a:pt x="22579" y="6325"/>
                  <a:pt x="22579" y="6355"/>
                  <a:pt x="22579" y="6383"/>
                </a:cubicBezTo>
                <a:close/>
                <a:moveTo>
                  <a:pt x="21670" y="6383"/>
                </a:moveTo>
                <a:cubicBezTo>
                  <a:pt x="21724" y="6388"/>
                  <a:pt x="21733" y="6358"/>
                  <a:pt x="21758" y="6340"/>
                </a:cubicBezTo>
                <a:cubicBezTo>
                  <a:pt x="21769" y="6332"/>
                  <a:pt x="21799" y="6341"/>
                  <a:pt x="21788" y="6317"/>
                </a:cubicBezTo>
                <a:cubicBezTo>
                  <a:pt x="21748" y="6319"/>
                  <a:pt x="21724" y="6308"/>
                  <a:pt x="21700" y="6296"/>
                </a:cubicBezTo>
                <a:cubicBezTo>
                  <a:pt x="21691" y="6325"/>
                  <a:pt x="21658" y="6338"/>
                  <a:pt x="21670" y="6383"/>
                </a:cubicBezTo>
                <a:close/>
                <a:moveTo>
                  <a:pt x="21202" y="6340"/>
                </a:moveTo>
                <a:cubicBezTo>
                  <a:pt x="21247" y="6338"/>
                  <a:pt x="21303" y="6343"/>
                  <a:pt x="21289" y="6296"/>
                </a:cubicBezTo>
                <a:cubicBezTo>
                  <a:pt x="21270" y="6296"/>
                  <a:pt x="21250" y="6296"/>
                  <a:pt x="21231" y="6296"/>
                </a:cubicBezTo>
                <a:cubicBezTo>
                  <a:pt x="21231" y="6317"/>
                  <a:pt x="21207" y="6322"/>
                  <a:pt x="21202" y="6340"/>
                </a:cubicBezTo>
                <a:close/>
                <a:moveTo>
                  <a:pt x="28060" y="6362"/>
                </a:moveTo>
                <a:cubicBezTo>
                  <a:pt x="28116" y="6367"/>
                  <a:pt x="28125" y="6337"/>
                  <a:pt x="28177" y="6340"/>
                </a:cubicBezTo>
                <a:cubicBezTo>
                  <a:pt x="28334" y="6329"/>
                  <a:pt x="28102" y="6296"/>
                  <a:pt x="28089" y="6340"/>
                </a:cubicBezTo>
                <a:cubicBezTo>
                  <a:pt x="28089" y="6311"/>
                  <a:pt x="28038" y="6320"/>
                  <a:pt x="28030" y="6296"/>
                </a:cubicBezTo>
                <a:cubicBezTo>
                  <a:pt x="28048" y="6295"/>
                  <a:pt x="28065" y="6292"/>
                  <a:pt x="28060" y="6274"/>
                </a:cubicBezTo>
                <a:cubicBezTo>
                  <a:pt x="28030" y="6274"/>
                  <a:pt x="28002" y="6274"/>
                  <a:pt x="27972" y="6274"/>
                </a:cubicBezTo>
                <a:cubicBezTo>
                  <a:pt x="27972" y="6296"/>
                  <a:pt x="27948" y="6300"/>
                  <a:pt x="27943" y="6317"/>
                </a:cubicBezTo>
                <a:cubicBezTo>
                  <a:pt x="28009" y="6311"/>
                  <a:pt x="28053" y="6323"/>
                  <a:pt x="28060" y="6362"/>
                </a:cubicBezTo>
                <a:close/>
                <a:moveTo>
                  <a:pt x="27591" y="6317"/>
                </a:moveTo>
                <a:cubicBezTo>
                  <a:pt x="27638" y="6256"/>
                  <a:pt x="27465" y="6257"/>
                  <a:pt x="27474" y="6296"/>
                </a:cubicBezTo>
                <a:cubicBezTo>
                  <a:pt x="27529" y="6290"/>
                  <a:pt x="27538" y="6320"/>
                  <a:pt x="27591" y="6317"/>
                </a:cubicBezTo>
                <a:close/>
                <a:moveTo>
                  <a:pt x="25481" y="6362"/>
                </a:moveTo>
                <a:cubicBezTo>
                  <a:pt x="25574" y="6375"/>
                  <a:pt x="25572" y="6320"/>
                  <a:pt x="25627" y="6362"/>
                </a:cubicBezTo>
                <a:cubicBezTo>
                  <a:pt x="25665" y="6331"/>
                  <a:pt x="25770" y="6299"/>
                  <a:pt x="25657" y="6274"/>
                </a:cubicBezTo>
                <a:cubicBezTo>
                  <a:pt x="25674" y="6361"/>
                  <a:pt x="25454" y="6268"/>
                  <a:pt x="25481" y="6362"/>
                </a:cubicBezTo>
                <a:close/>
                <a:moveTo>
                  <a:pt x="25071" y="6317"/>
                </a:moveTo>
                <a:cubicBezTo>
                  <a:pt x="25090" y="6317"/>
                  <a:pt x="25109" y="6317"/>
                  <a:pt x="25129" y="6317"/>
                </a:cubicBezTo>
                <a:cubicBezTo>
                  <a:pt x="25129" y="6303"/>
                  <a:pt x="25129" y="6289"/>
                  <a:pt x="25129" y="6274"/>
                </a:cubicBezTo>
                <a:cubicBezTo>
                  <a:pt x="25109" y="6274"/>
                  <a:pt x="25090" y="6274"/>
                  <a:pt x="25071" y="6274"/>
                </a:cubicBezTo>
                <a:cubicBezTo>
                  <a:pt x="25071" y="6289"/>
                  <a:pt x="25071" y="6303"/>
                  <a:pt x="25071" y="6317"/>
                </a:cubicBezTo>
                <a:close/>
                <a:moveTo>
                  <a:pt x="22051" y="6317"/>
                </a:moveTo>
                <a:cubicBezTo>
                  <a:pt x="22071" y="6317"/>
                  <a:pt x="22091" y="6317"/>
                  <a:pt x="22110" y="6317"/>
                </a:cubicBezTo>
                <a:cubicBezTo>
                  <a:pt x="22110" y="6303"/>
                  <a:pt x="22110" y="6289"/>
                  <a:pt x="22110" y="6274"/>
                </a:cubicBezTo>
                <a:cubicBezTo>
                  <a:pt x="22091" y="6274"/>
                  <a:pt x="22071" y="6274"/>
                  <a:pt x="22051" y="6274"/>
                </a:cubicBezTo>
                <a:cubicBezTo>
                  <a:pt x="22051" y="6289"/>
                  <a:pt x="22051" y="6303"/>
                  <a:pt x="22051" y="6317"/>
                </a:cubicBezTo>
                <a:close/>
                <a:moveTo>
                  <a:pt x="29877" y="6296"/>
                </a:moveTo>
                <a:cubicBezTo>
                  <a:pt x="29923" y="6293"/>
                  <a:pt x="29979" y="6298"/>
                  <a:pt x="29965" y="6251"/>
                </a:cubicBezTo>
                <a:cubicBezTo>
                  <a:pt x="29946" y="6251"/>
                  <a:pt x="29926" y="6251"/>
                  <a:pt x="29906" y="6251"/>
                </a:cubicBezTo>
                <a:cubicBezTo>
                  <a:pt x="29906" y="6274"/>
                  <a:pt x="29882" y="6278"/>
                  <a:pt x="29877" y="6296"/>
                </a:cubicBezTo>
                <a:close/>
                <a:moveTo>
                  <a:pt x="21026" y="6317"/>
                </a:moveTo>
                <a:cubicBezTo>
                  <a:pt x="21077" y="6305"/>
                  <a:pt x="21148" y="6307"/>
                  <a:pt x="21172" y="6274"/>
                </a:cubicBezTo>
                <a:cubicBezTo>
                  <a:pt x="21152" y="6256"/>
                  <a:pt x="21009" y="6224"/>
                  <a:pt x="20997" y="6274"/>
                </a:cubicBezTo>
                <a:cubicBezTo>
                  <a:pt x="21019" y="6278"/>
                  <a:pt x="21030" y="6292"/>
                  <a:pt x="21026" y="6317"/>
                </a:cubicBezTo>
                <a:close/>
                <a:moveTo>
                  <a:pt x="51039" y="6296"/>
                </a:moveTo>
                <a:cubicBezTo>
                  <a:pt x="51059" y="6296"/>
                  <a:pt x="51078" y="6296"/>
                  <a:pt x="51097" y="6296"/>
                </a:cubicBezTo>
                <a:cubicBezTo>
                  <a:pt x="51115" y="6295"/>
                  <a:pt x="51132" y="6292"/>
                  <a:pt x="51126" y="6274"/>
                </a:cubicBezTo>
                <a:cubicBezTo>
                  <a:pt x="51091" y="6269"/>
                  <a:pt x="51109" y="6250"/>
                  <a:pt x="51126" y="6230"/>
                </a:cubicBezTo>
                <a:cubicBezTo>
                  <a:pt x="51048" y="6215"/>
                  <a:pt x="51070" y="6275"/>
                  <a:pt x="51039" y="6296"/>
                </a:cubicBezTo>
                <a:close/>
                <a:moveTo>
                  <a:pt x="30610" y="6296"/>
                </a:moveTo>
                <a:cubicBezTo>
                  <a:pt x="30614" y="6269"/>
                  <a:pt x="30662" y="6245"/>
                  <a:pt x="30610" y="6230"/>
                </a:cubicBezTo>
                <a:cubicBezTo>
                  <a:pt x="30605" y="6256"/>
                  <a:pt x="30558" y="6280"/>
                  <a:pt x="30610" y="6296"/>
                </a:cubicBezTo>
                <a:close/>
                <a:moveTo>
                  <a:pt x="30024" y="6230"/>
                </a:moveTo>
                <a:cubicBezTo>
                  <a:pt x="30000" y="6363"/>
                  <a:pt x="30158" y="6244"/>
                  <a:pt x="30024" y="6230"/>
                </a:cubicBezTo>
                <a:close/>
                <a:moveTo>
                  <a:pt x="20938" y="6251"/>
                </a:moveTo>
                <a:cubicBezTo>
                  <a:pt x="20819" y="6174"/>
                  <a:pt x="20869" y="6322"/>
                  <a:pt x="20938" y="6251"/>
                </a:cubicBezTo>
                <a:close/>
                <a:moveTo>
                  <a:pt x="51244" y="6274"/>
                </a:moveTo>
                <a:cubicBezTo>
                  <a:pt x="51153" y="6281"/>
                  <a:pt x="51318" y="6210"/>
                  <a:pt x="51214" y="6208"/>
                </a:cubicBezTo>
                <a:cubicBezTo>
                  <a:pt x="51159" y="6223"/>
                  <a:pt x="51195" y="6352"/>
                  <a:pt x="51244" y="6274"/>
                </a:cubicBezTo>
                <a:close/>
                <a:moveTo>
                  <a:pt x="28793" y="6230"/>
                </a:moveTo>
                <a:cubicBezTo>
                  <a:pt x="28839" y="6232"/>
                  <a:pt x="28894" y="6227"/>
                  <a:pt x="28881" y="6274"/>
                </a:cubicBezTo>
                <a:cubicBezTo>
                  <a:pt x="28971" y="6290"/>
                  <a:pt x="28937" y="6214"/>
                  <a:pt x="29028" y="6230"/>
                </a:cubicBezTo>
                <a:cubicBezTo>
                  <a:pt x="29045" y="6229"/>
                  <a:pt x="29062" y="6226"/>
                  <a:pt x="29056" y="6208"/>
                </a:cubicBezTo>
                <a:cubicBezTo>
                  <a:pt x="28956" y="6245"/>
                  <a:pt x="28880" y="6173"/>
                  <a:pt x="28793" y="6230"/>
                </a:cubicBezTo>
                <a:close/>
                <a:moveTo>
                  <a:pt x="21729" y="6230"/>
                </a:moveTo>
                <a:cubicBezTo>
                  <a:pt x="21660" y="6223"/>
                  <a:pt x="21618" y="6194"/>
                  <a:pt x="21524" y="6208"/>
                </a:cubicBezTo>
                <a:cubicBezTo>
                  <a:pt x="21487" y="6281"/>
                  <a:pt x="21722" y="6262"/>
                  <a:pt x="21729" y="6230"/>
                </a:cubicBezTo>
                <a:close/>
                <a:moveTo>
                  <a:pt x="21231" y="6274"/>
                </a:moveTo>
                <a:cubicBezTo>
                  <a:pt x="21260" y="6274"/>
                  <a:pt x="21289" y="6274"/>
                  <a:pt x="21319" y="6274"/>
                </a:cubicBezTo>
                <a:cubicBezTo>
                  <a:pt x="21319" y="6251"/>
                  <a:pt x="21319" y="6230"/>
                  <a:pt x="21319" y="6208"/>
                </a:cubicBezTo>
                <a:cubicBezTo>
                  <a:pt x="21289" y="6208"/>
                  <a:pt x="21260" y="6208"/>
                  <a:pt x="21231" y="6208"/>
                </a:cubicBezTo>
                <a:cubicBezTo>
                  <a:pt x="21231" y="6230"/>
                  <a:pt x="21231" y="6251"/>
                  <a:pt x="21231" y="6274"/>
                </a:cubicBezTo>
                <a:close/>
                <a:moveTo>
                  <a:pt x="24396" y="6251"/>
                </a:moveTo>
                <a:cubicBezTo>
                  <a:pt x="24470" y="6275"/>
                  <a:pt x="24564" y="6205"/>
                  <a:pt x="24485" y="6185"/>
                </a:cubicBezTo>
                <a:cubicBezTo>
                  <a:pt x="24496" y="6238"/>
                  <a:pt x="24351" y="6173"/>
                  <a:pt x="24396" y="6251"/>
                </a:cubicBezTo>
                <a:close/>
                <a:moveTo>
                  <a:pt x="20380" y="6274"/>
                </a:moveTo>
                <a:cubicBezTo>
                  <a:pt x="20386" y="6218"/>
                  <a:pt x="20335" y="6205"/>
                  <a:pt x="20293" y="6185"/>
                </a:cubicBezTo>
                <a:cubicBezTo>
                  <a:pt x="20305" y="6227"/>
                  <a:pt x="20303" y="6281"/>
                  <a:pt x="20380" y="6274"/>
                </a:cubicBezTo>
                <a:close/>
                <a:moveTo>
                  <a:pt x="30435" y="6185"/>
                </a:moveTo>
                <a:cubicBezTo>
                  <a:pt x="30533" y="6253"/>
                  <a:pt x="30523" y="6104"/>
                  <a:pt x="30435" y="6185"/>
                </a:cubicBezTo>
                <a:close/>
                <a:moveTo>
                  <a:pt x="23898" y="6230"/>
                </a:moveTo>
                <a:cubicBezTo>
                  <a:pt x="23917" y="6230"/>
                  <a:pt x="23937" y="6230"/>
                  <a:pt x="23957" y="6230"/>
                </a:cubicBezTo>
                <a:cubicBezTo>
                  <a:pt x="23957" y="6208"/>
                  <a:pt x="23981" y="6203"/>
                  <a:pt x="23986" y="6185"/>
                </a:cubicBezTo>
                <a:cubicBezTo>
                  <a:pt x="23949" y="6185"/>
                  <a:pt x="23946" y="6157"/>
                  <a:pt x="23898" y="6164"/>
                </a:cubicBezTo>
                <a:cubicBezTo>
                  <a:pt x="23898" y="6185"/>
                  <a:pt x="23898" y="6208"/>
                  <a:pt x="23898" y="6230"/>
                </a:cubicBezTo>
                <a:close/>
                <a:moveTo>
                  <a:pt x="23576" y="6208"/>
                </a:moveTo>
                <a:cubicBezTo>
                  <a:pt x="23598" y="6203"/>
                  <a:pt x="23634" y="6207"/>
                  <a:pt x="23635" y="6185"/>
                </a:cubicBezTo>
                <a:cubicBezTo>
                  <a:pt x="23506" y="6174"/>
                  <a:pt x="23538" y="6179"/>
                  <a:pt x="23429" y="6164"/>
                </a:cubicBezTo>
                <a:cubicBezTo>
                  <a:pt x="23400" y="6271"/>
                  <a:pt x="23514" y="6215"/>
                  <a:pt x="23576" y="6208"/>
                </a:cubicBezTo>
                <a:close/>
                <a:moveTo>
                  <a:pt x="23136" y="6185"/>
                </a:moveTo>
                <a:cubicBezTo>
                  <a:pt x="23106" y="6251"/>
                  <a:pt x="23201" y="6224"/>
                  <a:pt x="23253" y="6230"/>
                </a:cubicBezTo>
                <a:cubicBezTo>
                  <a:pt x="23253" y="6208"/>
                  <a:pt x="23253" y="6185"/>
                  <a:pt x="23253" y="6164"/>
                </a:cubicBezTo>
                <a:cubicBezTo>
                  <a:pt x="23198" y="6158"/>
                  <a:pt x="23189" y="6188"/>
                  <a:pt x="23136" y="6185"/>
                </a:cubicBezTo>
                <a:close/>
                <a:moveTo>
                  <a:pt x="22901" y="6208"/>
                </a:moveTo>
                <a:cubicBezTo>
                  <a:pt x="22921" y="6208"/>
                  <a:pt x="22941" y="6208"/>
                  <a:pt x="22960" y="6208"/>
                </a:cubicBezTo>
                <a:cubicBezTo>
                  <a:pt x="22960" y="6193"/>
                  <a:pt x="22960" y="6178"/>
                  <a:pt x="22960" y="6164"/>
                </a:cubicBezTo>
                <a:cubicBezTo>
                  <a:pt x="22941" y="6164"/>
                  <a:pt x="22921" y="6164"/>
                  <a:pt x="22901" y="6164"/>
                </a:cubicBezTo>
                <a:cubicBezTo>
                  <a:pt x="22901" y="6178"/>
                  <a:pt x="22901" y="6193"/>
                  <a:pt x="22901" y="6208"/>
                </a:cubicBezTo>
                <a:close/>
                <a:moveTo>
                  <a:pt x="22843" y="6164"/>
                </a:moveTo>
                <a:cubicBezTo>
                  <a:pt x="22770" y="6166"/>
                  <a:pt x="22752" y="6205"/>
                  <a:pt x="22696" y="6164"/>
                </a:cubicBezTo>
                <a:cubicBezTo>
                  <a:pt x="22651" y="6232"/>
                  <a:pt x="22887" y="6232"/>
                  <a:pt x="22843" y="6164"/>
                </a:cubicBezTo>
                <a:close/>
                <a:moveTo>
                  <a:pt x="22433" y="6185"/>
                </a:moveTo>
                <a:cubicBezTo>
                  <a:pt x="22373" y="6181"/>
                  <a:pt x="22166" y="6133"/>
                  <a:pt x="22257" y="6208"/>
                </a:cubicBezTo>
                <a:cubicBezTo>
                  <a:pt x="22281" y="6129"/>
                  <a:pt x="22407" y="6265"/>
                  <a:pt x="22433" y="6185"/>
                </a:cubicBezTo>
                <a:close/>
                <a:moveTo>
                  <a:pt x="19326" y="6185"/>
                </a:moveTo>
                <a:cubicBezTo>
                  <a:pt x="19433" y="6217"/>
                  <a:pt x="19457" y="6173"/>
                  <a:pt x="19531" y="6230"/>
                </a:cubicBezTo>
                <a:cubicBezTo>
                  <a:pt x="19522" y="6187"/>
                  <a:pt x="19570" y="6185"/>
                  <a:pt x="19589" y="6164"/>
                </a:cubicBezTo>
                <a:cubicBezTo>
                  <a:pt x="19453" y="6173"/>
                  <a:pt x="19402" y="6121"/>
                  <a:pt x="19326" y="6185"/>
                </a:cubicBezTo>
                <a:close/>
                <a:moveTo>
                  <a:pt x="19297" y="6208"/>
                </a:moveTo>
                <a:cubicBezTo>
                  <a:pt x="19297" y="6185"/>
                  <a:pt x="19297" y="6164"/>
                  <a:pt x="19297" y="6142"/>
                </a:cubicBezTo>
                <a:cubicBezTo>
                  <a:pt x="19253" y="6145"/>
                  <a:pt x="19189" y="6134"/>
                  <a:pt x="19179" y="6164"/>
                </a:cubicBezTo>
                <a:cubicBezTo>
                  <a:pt x="19237" y="6164"/>
                  <a:pt x="19217" y="6224"/>
                  <a:pt x="19297" y="6208"/>
                </a:cubicBezTo>
                <a:close/>
                <a:moveTo>
                  <a:pt x="21026" y="6142"/>
                </a:moveTo>
                <a:cubicBezTo>
                  <a:pt x="20907" y="6064"/>
                  <a:pt x="20956" y="6212"/>
                  <a:pt x="21026" y="6142"/>
                </a:cubicBezTo>
                <a:close/>
                <a:moveTo>
                  <a:pt x="18827" y="6164"/>
                </a:moveTo>
                <a:cubicBezTo>
                  <a:pt x="18869" y="6169"/>
                  <a:pt x="18877" y="6200"/>
                  <a:pt x="18916" y="6208"/>
                </a:cubicBezTo>
                <a:cubicBezTo>
                  <a:pt x="18931" y="6175"/>
                  <a:pt x="18958" y="6152"/>
                  <a:pt x="18974" y="6119"/>
                </a:cubicBezTo>
                <a:cubicBezTo>
                  <a:pt x="18901" y="6116"/>
                  <a:pt x="18832" y="6115"/>
                  <a:pt x="18827" y="6164"/>
                </a:cubicBezTo>
                <a:close/>
                <a:moveTo>
                  <a:pt x="18798" y="6142"/>
                </a:moveTo>
                <a:cubicBezTo>
                  <a:pt x="18680" y="6064"/>
                  <a:pt x="18729" y="6212"/>
                  <a:pt x="18798" y="6142"/>
                </a:cubicBezTo>
                <a:close/>
                <a:moveTo>
                  <a:pt x="44239" y="6142"/>
                </a:moveTo>
                <a:cubicBezTo>
                  <a:pt x="44259" y="6142"/>
                  <a:pt x="44279" y="6142"/>
                  <a:pt x="44298" y="6142"/>
                </a:cubicBezTo>
                <a:cubicBezTo>
                  <a:pt x="44298" y="6127"/>
                  <a:pt x="44298" y="6112"/>
                  <a:pt x="44298" y="6098"/>
                </a:cubicBezTo>
                <a:cubicBezTo>
                  <a:pt x="44279" y="6098"/>
                  <a:pt x="44259" y="6098"/>
                  <a:pt x="44239" y="6098"/>
                </a:cubicBezTo>
                <a:cubicBezTo>
                  <a:pt x="44239" y="6112"/>
                  <a:pt x="44239" y="6127"/>
                  <a:pt x="44239" y="6142"/>
                </a:cubicBezTo>
                <a:close/>
                <a:moveTo>
                  <a:pt x="27532" y="6164"/>
                </a:moveTo>
                <a:cubicBezTo>
                  <a:pt x="27618" y="6196"/>
                  <a:pt x="27618" y="6065"/>
                  <a:pt x="27532" y="6098"/>
                </a:cubicBezTo>
                <a:cubicBezTo>
                  <a:pt x="27532" y="6119"/>
                  <a:pt x="27532" y="6142"/>
                  <a:pt x="27532" y="6164"/>
                </a:cubicBezTo>
                <a:close/>
                <a:moveTo>
                  <a:pt x="24425" y="6164"/>
                </a:moveTo>
                <a:cubicBezTo>
                  <a:pt x="24445" y="6164"/>
                  <a:pt x="24465" y="6164"/>
                  <a:pt x="24485" y="6164"/>
                </a:cubicBezTo>
                <a:cubicBezTo>
                  <a:pt x="24485" y="6142"/>
                  <a:pt x="24508" y="6137"/>
                  <a:pt x="24514" y="6119"/>
                </a:cubicBezTo>
                <a:cubicBezTo>
                  <a:pt x="24476" y="6118"/>
                  <a:pt x="24473" y="6091"/>
                  <a:pt x="24425" y="6098"/>
                </a:cubicBezTo>
                <a:cubicBezTo>
                  <a:pt x="24425" y="6119"/>
                  <a:pt x="24425" y="6142"/>
                  <a:pt x="24425" y="6164"/>
                </a:cubicBezTo>
                <a:close/>
                <a:moveTo>
                  <a:pt x="21084" y="6164"/>
                </a:moveTo>
                <a:cubicBezTo>
                  <a:pt x="21092" y="6106"/>
                  <a:pt x="21134" y="6194"/>
                  <a:pt x="21202" y="6164"/>
                </a:cubicBezTo>
                <a:cubicBezTo>
                  <a:pt x="21224" y="6064"/>
                  <a:pt x="20975" y="6104"/>
                  <a:pt x="21084" y="6164"/>
                </a:cubicBezTo>
                <a:close/>
                <a:moveTo>
                  <a:pt x="18534" y="6098"/>
                </a:moveTo>
                <a:cubicBezTo>
                  <a:pt x="18515" y="6083"/>
                  <a:pt x="18408" y="6103"/>
                  <a:pt x="18417" y="6119"/>
                </a:cubicBezTo>
                <a:cubicBezTo>
                  <a:pt x="18456" y="6161"/>
                  <a:pt x="18546" y="6107"/>
                  <a:pt x="18534" y="6098"/>
                </a:cubicBezTo>
                <a:close/>
                <a:moveTo>
                  <a:pt x="29819" y="6119"/>
                </a:moveTo>
                <a:cubicBezTo>
                  <a:pt x="29858" y="6173"/>
                  <a:pt x="29907" y="6080"/>
                  <a:pt x="29936" y="6142"/>
                </a:cubicBezTo>
                <a:cubicBezTo>
                  <a:pt x="29936" y="6164"/>
                  <a:pt x="29912" y="6167"/>
                  <a:pt x="29906" y="6185"/>
                </a:cubicBezTo>
                <a:cubicBezTo>
                  <a:pt x="29996" y="6194"/>
                  <a:pt x="29968" y="6114"/>
                  <a:pt x="29994" y="6076"/>
                </a:cubicBezTo>
                <a:cubicBezTo>
                  <a:pt x="29917" y="6076"/>
                  <a:pt x="29822" y="6064"/>
                  <a:pt x="29819" y="6119"/>
                </a:cubicBezTo>
                <a:close/>
                <a:moveTo>
                  <a:pt x="28851" y="6119"/>
                </a:moveTo>
                <a:cubicBezTo>
                  <a:pt x="28907" y="6115"/>
                  <a:pt x="28916" y="6145"/>
                  <a:pt x="28969" y="6142"/>
                </a:cubicBezTo>
                <a:cubicBezTo>
                  <a:pt x="28981" y="6059"/>
                  <a:pt x="28881" y="6074"/>
                  <a:pt x="28851" y="6119"/>
                </a:cubicBezTo>
                <a:close/>
                <a:moveTo>
                  <a:pt x="50424" y="6098"/>
                </a:moveTo>
                <a:cubicBezTo>
                  <a:pt x="50406" y="6098"/>
                  <a:pt x="50388" y="6101"/>
                  <a:pt x="50394" y="6119"/>
                </a:cubicBezTo>
                <a:cubicBezTo>
                  <a:pt x="50450" y="6110"/>
                  <a:pt x="50520" y="6112"/>
                  <a:pt x="50511" y="6053"/>
                </a:cubicBezTo>
                <a:cubicBezTo>
                  <a:pt x="50454" y="6047"/>
                  <a:pt x="50453" y="6083"/>
                  <a:pt x="50424" y="6098"/>
                </a:cubicBezTo>
                <a:close/>
                <a:moveTo>
                  <a:pt x="23165" y="6119"/>
                </a:moveTo>
                <a:cubicBezTo>
                  <a:pt x="23224" y="6135"/>
                  <a:pt x="23222" y="6078"/>
                  <a:pt x="23253" y="6076"/>
                </a:cubicBezTo>
                <a:cubicBezTo>
                  <a:pt x="23298" y="6072"/>
                  <a:pt x="23313" y="6092"/>
                  <a:pt x="23341" y="6098"/>
                </a:cubicBezTo>
                <a:cubicBezTo>
                  <a:pt x="23360" y="6100"/>
                  <a:pt x="23381" y="6097"/>
                  <a:pt x="23400" y="6098"/>
                </a:cubicBezTo>
                <a:cubicBezTo>
                  <a:pt x="23437" y="6099"/>
                  <a:pt x="23468" y="6121"/>
                  <a:pt x="23487" y="6119"/>
                </a:cubicBezTo>
                <a:cubicBezTo>
                  <a:pt x="23510" y="6119"/>
                  <a:pt x="23515" y="6098"/>
                  <a:pt x="23517" y="6098"/>
                </a:cubicBezTo>
                <a:cubicBezTo>
                  <a:pt x="23540" y="6095"/>
                  <a:pt x="23577" y="6119"/>
                  <a:pt x="23576" y="6119"/>
                </a:cubicBezTo>
                <a:cubicBezTo>
                  <a:pt x="23605" y="6117"/>
                  <a:pt x="23610" y="6101"/>
                  <a:pt x="23635" y="6098"/>
                </a:cubicBezTo>
                <a:cubicBezTo>
                  <a:pt x="23770" y="6076"/>
                  <a:pt x="23722" y="6145"/>
                  <a:pt x="23810" y="6142"/>
                </a:cubicBezTo>
                <a:cubicBezTo>
                  <a:pt x="23817" y="6110"/>
                  <a:pt x="23859" y="6104"/>
                  <a:pt x="23869" y="6076"/>
                </a:cubicBezTo>
                <a:cubicBezTo>
                  <a:pt x="23687" y="6101"/>
                  <a:pt x="23572" y="6035"/>
                  <a:pt x="23459" y="6053"/>
                </a:cubicBezTo>
                <a:cubicBezTo>
                  <a:pt x="23400" y="6063"/>
                  <a:pt x="23426" y="6064"/>
                  <a:pt x="23370" y="6053"/>
                </a:cubicBezTo>
                <a:cubicBezTo>
                  <a:pt x="23292" y="6038"/>
                  <a:pt x="23230" y="6064"/>
                  <a:pt x="23165" y="6053"/>
                </a:cubicBezTo>
                <a:cubicBezTo>
                  <a:pt x="23165" y="6076"/>
                  <a:pt x="23165" y="6098"/>
                  <a:pt x="23165" y="6119"/>
                </a:cubicBezTo>
                <a:close/>
                <a:moveTo>
                  <a:pt x="23048" y="6098"/>
                </a:moveTo>
                <a:cubicBezTo>
                  <a:pt x="23067" y="6098"/>
                  <a:pt x="23087" y="6098"/>
                  <a:pt x="23107" y="6098"/>
                </a:cubicBezTo>
                <a:cubicBezTo>
                  <a:pt x="23107" y="6083"/>
                  <a:pt x="23107" y="6068"/>
                  <a:pt x="23107" y="6053"/>
                </a:cubicBezTo>
                <a:cubicBezTo>
                  <a:pt x="23087" y="6053"/>
                  <a:pt x="23067" y="6053"/>
                  <a:pt x="23048" y="6053"/>
                </a:cubicBezTo>
                <a:cubicBezTo>
                  <a:pt x="23048" y="6068"/>
                  <a:pt x="23048" y="6083"/>
                  <a:pt x="23048" y="6098"/>
                </a:cubicBezTo>
                <a:close/>
                <a:moveTo>
                  <a:pt x="22989" y="6053"/>
                </a:moveTo>
                <a:cubicBezTo>
                  <a:pt x="22950" y="6053"/>
                  <a:pt x="22911" y="6053"/>
                  <a:pt x="22872" y="6053"/>
                </a:cubicBezTo>
                <a:cubicBezTo>
                  <a:pt x="22826" y="6155"/>
                  <a:pt x="23024" y="6130"/>
                  <a:pt x="22989" y="6053"/>
                </a:cubicBezTo>
                <a:close/>
                <a:moveTo>
                  <a:pt x="19912" y="6119"/>
                </a:moveTo>
                <a:cubicBezTo>
                  <a:pt x="19932" y="6119"/>
                  <a:pt x="19951" y="6119"/>
                  <a:pt x="19970" y="6119"/>
                </a:cubicBezTo>
                <a:cubicBezTo>
                  <a:pt x="19972" y="6092"/>
                  <a:pt x="20008" y="6089"/>
                  <a:pt x="19999" y="6053"/>
                </a:cubicBezTo>
                <a:cubicBezTo>
                  <a:pt x="19956" y="6057"/>
                  <a:pt x="19891" y="6046"/>
                  <a:pt x="19883" y="6076"/>
                </a:cubicBezTo>
                <a:cubicBezTo>
                  <a:pt x="19905" y="6080"/>
                  <a:pt x="19917" y="6094"/>
                  <a:pt x="19912" y="6119"/>
                </a:cubicBezTo>
                <a:close/>
                <a:moveTo>
                  <a:pt x="21817" y="6053"/>
                </a:moveTo>
                <a:cubicBezTo>
                  <a:pt x="21902" y="6089"/>
                  <a:pt x="21893" y="6013"/>
                  <a:pt x="22022" y="6053"/>
                </a:cubicBezTo>
                <a:cubicBezTo>
                  <a:pt x="22046" y="5974"/>
                  <a:pt x="21801" y="6001"/>
                  <a:pt x="21817" y="6053"/>
                </a:cubicBezTo>
                <a:close/>
                <a:moveTo>
                  <a:pt x="19092" y="6031"/>
                </a:moveTo>
                <a:cubicBezTo>
                  <a:pt x="19111" y="6031"/>
                  <a:pt x="19130" y="6031"/>
                  <a:pt x="19149" y="6031"/>
                </a:cubicBezTo>
                <a:cubicBezTo>
                  <a:pt x="19172" y="6059"/>
                  <a:pt x="19153" y="6157"/>
                  <a:pt x="19238" y="6098"/>
                </a:cubicBezTo>
                <a:cubicBezTo>
                  <a:pt x="19192" y="6092"/>
                  <a:pt x="19218" y="6049"/>
                  <a:pt x="19238" y="6031"/>
                </a:cubicBezTo>
                <a:cubicBezTo>
                  <a:pt x="19235" y="5999"/>
                  <a:pt x="18998" y="5999"/>
                  <a:pt x="19092" y="6031"/>
                </a:cubicBezTo>
                <a:close/>
                <a:moveTo>
                  <a:pt x="18827" y="6053"/>
                </a:moveTo>
                <a:cubicBezTo>
                  <a:pt x="18788" y="6053"/>
                  <a:pt x="18801" y="6014"/>
                  <a:pt x="18769" y="6010"/>
                </a:cubicBezTo>
                <a:cubicBezTo>
                  <a:pt x="18735" y="6055"/>
                  <a:pt x="18815" y="6115"/>
                  <a:pt x="18827" y="6053"/>
                </a:cubicBezTo>
                <a:close/>
                <a:moveTo>
                  <a:pt x="18447" y="6053"/>
                </a:moveTo>
                <a:cubicBezTo>
                  <a:pt x="18466" y="6053"/>
                  <a:pt x="18486" y="6053"/>
                  <a:pt x="18505" y="6053"/>
                </a:cubicBezTo>
                <a:cubicBezTo>
                  <a:pt x="18505" y="6038"/>
                  <a:pt x="18505" y="6024"/>
                  <a:pt x="18505" y="6010"/>
                </a:cubicBezTo>
                <a:cubicBezTo>
                  <a:pt x="18486" y="6010"/>
                  <a:pt x="18466" y="6010"/>
                  <a:pt x="18447" y="6010"/>
                </a:cubicBezTo>
                <a:cubicBezTo>
                  <a:pt x="18447" y="6024"/>
                  <a:pt x="18447" y="6038"/>
                  <a:pt x="18447" y="6053"/>
                </a:cubicBezTo>
                <a:close/>
                <a:moveTo>
                  <a:pt x="18241" y="6053"/>
                </a:moveTo>
                <a:cubicBezTo>
                  <a:pt x="18239" y="6092"/>
                  <a:pt x="18264" y="6110"/>
                  <a:pt x="18300" y="6119"/>
                </a:cubicBezTo>
                <a:cubicBezTo>
                  <a:pt x="18351" y="6074"/>
                  <a:pt x="18278" y="6076"/>
                  <a:pt x="18329" y="6031"/>
                </a:cubicBezTo>
                <a:cubicBezTo>
                  <a:pt x="18296" y="6013"/>
                  <a:pt x="18251" y="6002"/>
                  <a:pt x="18183" y="6010"/>
                </a:cubicBezTo>
                <a:cubicBezTo>
                  <a:pt x="18186" y="6037"/>
                  <a:pt x="18192" y="6061"/>
                  <a:pt x="18241" y="6053"/>
                </a:cubicBezTo>
                <a:close/>
                <a:moveTo>
                  <a:pt x="17626" y="6098"/>
                </a:moveTo>
                <a:cubicBezTo>
                  <a:pt x="17616" y="6046"/>
                  <a:pt x="17607" y="5994"/>
                  <a:pt x="17508" y="6010"/>
                </a:cubicBezTo>
                <a:cubicBezTo>
                  <a:pt x="17512" y="6065"/>
                  <a:pt x="17551" y="6095"/>
                  <a:pt x="17626" y="6098"/>
                </a:cubicBezTo>
                <a:close/>
                <a:moveTo>
                  <a:pt x="49778" y="6098"/>
                </a:moveTo>
                <a:cubicBezTo>
                  <a:pt x="49754" y="6035"/>
                  <a:pt x="49820" y="6041"/>
                  <a:pt x="49808" y="5987"/>
                </a:cubicBezTo>
                <a:cubicBezTo>
                  <a:pt x="49778" y="5987"/>
                  <a:pt x="49749" y="5987"/>
                  <a:pt x="49720" y="5987"/>
                </a:cubicBezTo>
                <a:cubicBezTo>
                  <a:pt x="49716" y="6041"/>
                  <a:pt x="49714" y="6094"/>
                  <a:pt x="49778" y="6098"/>
                </a:cubicBezTo>
                <a:close/>
                <a:moveTo>
                  <a:pt x="44591" y="6031"/>
                </a:moveTo>
                <a:cubicBezTo>
                  <a:pt x="44610" y="6031"/>
                  <a:pt x="44629" y="6031"/>
                  <a:pt x="44650" y="6031"/>
                </a:cubicBezTo>
                <a:cubicBezTo>
                  <a:pt x="44650" y="6017"/>
                  <a:pt x="44650" y="6002"/>
                  <a:pt x="44650" y="5987"/>
                </a:cubicBezTo>
                <a:cubicBezTo>
                  <a:pt x="44629" y="5987"/>
                  <a:pt x="44610" y="5987"/>
                  <a:pt x="44591" y="5987"/>
                </a:cubicBezTo>
                <a:cubicBezTo>
                  <a:pt x="44591" y="6002"/>
                  <a:pt x="44591" y="6017"/>
                  <a:pt x="44591" y="6031"/>
                </a:cubicBezTo>
                <a:close/>
                <a:moveTo>
                  <a:pt x="21114" y="6031"/>
                </a:moveTo>
                <a:cubicBezTo>
                  <a:pt x="21184" y="5978"/>
                  <a:pt x="21017" y="5975"/>
                  <a:pt x="21026" y="6010"/>
                </a:cubicBezTo>
                <a:cubicBezTo>
                  <a:pt x="21025" y="6008"/>
                  <a:pt x="21125" y="6023"/>
                  <a:pt x="21114" y="6031"/>
                </a:cubicBezTo>
                <a:close/>
                <a:moveTo>
                  <a:pt x="18857" y="6031"/>
                </a:moveTo>
                <a:cubicBezTo>
                  <a:pt x="18908" y="6029"/>
                  <a:pt x="18948" y="6037"/>
                  <a:pt x="18974" y="6053"/>
                </a:cubicBezTo>
                <a:cubicBezTo>
                  <a:pt x="18970" y="6024"/>
                  <a:pt x="19093" y="5987"/>
                  <a:pt x="19003" y="5965"/>
                </a:cubicBezTo>
                <a:cubicBezTo>
                  <a:pt x="18977" y="6017"/>
                  <a:pt x="18840" y="5915"/>
                  <a:pt x="18857" y="6031"/>
                </a:cubicBezTo>
                <a:close/>
                <a:moveTo>
                  <a:pt x="49984" y="5965"/>
                </a:moveTo>
                <a:cubicBezTo>
                  <a:pt x="50286" y="5912"/>
                  <a:pt x="49791" y="5943"/>
                  <a:pt x="49984" y="5965"/>
                </a:cubicBezTo>
                <a:close/>
                <a:moveTo>
                  <a:pt x="49603" y="5944"/>
                </a:moveTo>
                <a:cubicBezTo>
                  <a:pt x="49791" y="5992"/>
                  <a:pt x="49681" y="5865"/>
                  <a:pt x="49603" y="5944"/>
                </a:cubicBezTo>
                <a:close/>
                <a:moveTo>
                  <a:pt x="20176" y="5944"/>
                </a:moveTo>
                <a:cubicBezTo>
                  <a:pt x="20275" y="6010"/>
                  <a:pt x="20264" y="5862"/>
                  <a:pt x="20176" y="5944"/>
                </a:cubicBezTo>
                <a:close/>
                <a:moveTo>
                  <a:pt x="16102" y="5944"/>
                </a:moveTo>
                <a:cubicBezTo>
                  <a:pt x="16290" y="5992"/>
                  <a:pt x="16180" y="5865"/>
                  <a:pt x="16102" y="5944"/>
                </a:cubicBezTo>
                <a:close/>
                <a:moveTo>
                  <a:pt x="19999" y="5965"/>
                </a:moveTo>
                <a:cubicBezTo>
                  <a:pt x="20051" y="5981"/>
                  <a:pt x="20112" y="5954"/>
                  <a:pt x="20147" y="5922"/>
                </a:cubicBezTo>
                <a:cubicBezTo>
                  <a:pt x="20066" y="5923"/>
                  <a:pt x="20087" y="5885"/>
                  <a:pt x="20029" y="5922"/>
                </a:cubicBezTo>
                <a:cubicBezTo>
                  <a:pt x="20029" y="5893"/>
                  <a:pt x="19948" y="5893"/>
                  <a:pt x="19942" y="5922"/>
                </a:cubicBezTo>
                <a:cubicBezTo>
                  <a:pt x="19992" y="5897"/>
                  <a:pt x="19992" y="5962"/>
                  <a:pt x="19999" y="5965"/>
                </a:cubicBezTo>
                <a:close/>
                <a:moveTo>
                  <a:pt x="15779" y="5944"/>
                </a:moveTo>
                <a:cubicBezTo>
                  <a:pt x="15831" y="5938"/>
                  <a:pt x="15926" y="5966"/>
                  <a:pt x="15896" y="5899"/>
                </a:cubicBezTo>
                <a:cubicBezTo>
                  <a:pt x="15842" y="5902"/>
                  <a:pt x="15799" y="5914"/>
                  <a:pt x="15779" y="5944"/>
                </a:cubicBezTo>
                <a:close/>
                <a:moveTo>
                  <a:pt x="19589" y="5922"/>
                </a:moveTo>
                <a:cubicBezTo>
                  <a:pt x="19628" y="5924"/>
                  <a:pt x="19630" y="5944"/>
                  <a:pt x="19678" y="5944"/>
                </a:cubicBezTo>
                <a:cubicBezTo>
                  <a:pt x="19719" y="5944"/>
                  <a:pt x="19740" y="5922"/>
                  <a:pt x="19765" y="5922"/>
                </a:cubicBezTo>
                <a:cubicBezTo>
                  <a:pt x="19767" y="5922"/>
                  <a:pt x="19762" y="5964"/>
                  <a:pt x="19765" y="5965"/>
                </a:cubicBezTo>
                <a:cubicBezTo>
                  <a:pt x="19804" y="5995"/>
                  <a:pt x="19884" y="5923"/>
                  <a:pt x="19853" y="5899"/>
                </a:cubicBezTo>
                <a:cubicBezTo>
                  <a:pt x="19718" y="5897"/>
                  <a:pt x="19566" y="5910"/>
                  <a:pt x="19472" y="5877"/>
                </a:cubicBezTo>
                <a:cubicBezTo>
                  <a:pt x="19430" y="5976"/>
                  <a:pt x="19534" y="5917"/>
                  <a:pt x="19589" y="5922"/>
                </a:cubicBezTo>
                <a:close/>
                <a:moveTo>
                  <a:pt x="18798" y="5922"/>
                </a:moveTo>
                <a:cubicBezTo>
                  <a:pt x="18916" y="5914"/>
                  <a:pt x="18961" y="5961"/>
                  <a:pt x="19092" y="5944"/>
                </a:cubicBezTo>
                <a:cubicBezTo>
                  <a:pt x="19106" y="5855"/>
                  <a:pt x="18816" y="5850"/>
                  <a:pt x="18798" y="5922"/>
                </a:cubicBezTo>
                <a:close/>
                <a:moveTo>
                  <a:pt x="17245" y="5877"/>
                </a:moveTo>
                <a:cubicBezTo>
                  <a:pt x="17225" y="5877"/>
                  <a:pt x="17205" y="5877"/>
                  <a:pt x="17186" y="5877"/>
                </a:cubicBezTo>
                <a:cubicBezTo>
                  <a:pt x="17025" y="5872"/>
                  <a:pt x="17250" y="5939"/>
                  <a:pt x="17245" y="5877"/>
                </a:cubicBezTo>
                <a:close/>
                <a:moveTo>
                  <a:pt x="16072" y="5899"/>
                </a:moveTo>
                <a:cubicBezTo>
                  <a:pt x="16115" y="5887"/>
                  <a:pt x="16224" y="5924"/>
                  <a:pt x="16218" y="5877"/>
                </a:cubicBezTo>
                <a:cubicBezTo>
                  <a:pt x="16126" y="5889"/>
                  <a:pt x="16099" y="5826"/>
                  <a:pt x="16072" y="5899"/>
                </a:cubicBezTo>
                <a:close/>
                <a:moveTo>
                  <a:pt x="16834" y="5877"/>
                </a:moveTo>
                <a:cubicBezTo>
                  <a:pt x="16927" y="5866"/>
                  <a:pt x="16912" y="5953"/>
                  <a:pt x="16981" y="5899"/>
                </a:cubicBezTo>
                <a:cubicBezTo>
                  <a:pt x="16981" y="5877"/>
                  <a:pt x="16981" y="5855"/>
                  <a:pt x="16981" y="5833"/>
                </a:cubicBezTo>
                <a:cubicBezTo>
                  <a:pt x="16908" y="5830"/>
                  <a:pt x="16838" y="5829"/>
                  <a:pt x="16834" y="5877"/>
                </a:cubicBezTo>
                <a:close/>
                <a:moveTo>
                  <a:pt x="16746" y="5944"/>
                </a:moveTo>
                <a:cubicBezTo>
                  <a:pt x="16832" y="5919"/>
                  <a:pt x="16856" y="6049"/>
                  <a:pt x="16893" y="5987"/>
                </a:cubicBezTo>
                <a:cubicBezTo>
                  <a:pt x="16842" y="5996"/>
                  <a:pt x="16883" y="5937"/>
                  <a:pt x="16864" y="5922"/>
                </a:cubicBezTo>
                <a:cubicBezTo>
                  <a:pt x="16836" y="5900"/>
                  <a:pt x="16787" y="5937"/>
                  <a:pt x="16775" y="5899"/>
                </a:cubicBezTo>
                <a:cubicBezTo>
                  <a:pt x="16776" y="5902"/>
                  <a:pt x="16833" y="5860"/>
                  <a:pt x="16805" y="5833"/>
                </a:cubicBezTo>
                <a:cubicBezTo>
                  <a:pt x="16775" y="5833"/>
                  <a:pt x="16746" y="5833"/>
                  <a:pt x="16717" y="5833"/>
                </a:cubicBezTo>
                <a:cubicBezTo>
                  <a:pt x="16704" y="5886"/>
                  <a:pt x="16770" y="5881"/>
                  <a:pt x="16746" y="5944"/>
                </a:cubicBezTo>
                <a:close/>
                <a:moveTo>
                  <a:pt x="16366" y="5987"/>
                </a:moveTo>
                <a:cubicBezTo>
                  <a:pt x="16460" y="6007"/>
                  <a:pt x="16407" y="5915"/>
                  <a:pt x="16454" y="5899"/>
                </a:cubicBezTo>
                <a:cubicBezTo>
                  <a:pt x="16364" y="5934"/>
                  <a:pt x="16403" y="5765"/>
                  <a:pt x="16336" y="5855"/>
                </a:cubicBezTo>
                <a:cubicBezTo>
                  <a:pt x="16394" y="5897"/>
                  <a:pt x="16386" y="5933"/>
                  <a:pt x="16366" y="5987"/>
                </a:cubicBezTo>
                <a:close/>
                <a:moveTo>
                  <a:pt x="15574" y="5899"/>
                </a:moveTo>
                <a:cubicBezTo>
                  <a:pt x="15697" y="5934"/>
                  <a:pt x="15606" y="5765"/>
                  <a:pt x="15574" y="5855"/>
                </a:cubicBezTo>
                <a:cubicBezTo>
                  <a:pt x="15610" y="5860"/>
                  <a:pt x="15592" y="5880"/>
                  <a:pt x="15574" y="5899"/>
                </a:cubicBezTo>
                <a:close/>
                <a:moveTo>
                  <a:pt x="14197" y="5833"/>
                </a:moveTo>
                <a:cubicBezTo>
                  <a:pt x="14289" y="5808"/>
                  <a:pt x="14268" y="5868"/>
                  <a:pt x="14314" y="5877"/>
                </a:cubicBezTo>
                <a:cubicBezTo>
                  <a:pt x="14314" y="5848"/>
                  <a:pt x="14314" y="5819"/>
                  <a:pt x="14314" y="5790"/>
                </a:cubicBezTo>
                <a:cubicBezTo>
                  <a:pt x="14259" y="5793"/>
                  <a:pt x="14215" y="5804"/>
                  <a:pt x="14197" y="5833"/>
                </a:cubicBezTo>
                <a:close/>
                <a:moveTo>
                  <a:pt x="14548" y="5899"/>
                </a:moveTo>
                <a:cubicBezTo>
                  <a:pt x="14616" y="5907"/>
                  <a:pt x="14660" y="5896"/>
                  <a:pt x="14695" y="5877"/>
                </a:cubicBezTo>
                <a:cubicBezTo>
                  <a:pt x="14668" y="5839"/>
                  <a:pt x="14695" y="5760"/>
                  <a:pt x="14607" y="5767"/>
                </a:cubicBezTo>
                <a:cubicBezTo>
                  <a:pt x="14527" y="5816"/>
                  <a:pt x="14599" y="5841"/>
                  <a:pt x="14548" y="5899"/>
                </a:cubicBezTo>
                <a:close/>
                <a:moveTo>
                  <a:pt x="25745" y="5767"/>
                </a:moveTo>
                <a:cubicBezTo>
                  <a:pt x="25716" y="5847"/>
                  <a:pt x="25909" y="5815"/>
                  <a:pt x="25891" y="5767"/>
                </a:cubicBezTo>
                <a:cubicBezTo>
                  <a:pt x="25818" y="5765"/>
                  <a:pt x="25800" y="5726"/>
                  <a:pt x="25745" y="5767"/>
                </a:cubicBezTo>
                <a:close/>
                <a:moveTo>
                  <a:pt x="15252" y="5833"/>
                </a:moveTo>
                <a:cubicBezTo>
                  <a:pt x="15309" y="5840"/>
                  <a:pt x="15309" y="5804"/>
                  <a:pt x="15339" y="5790"/>
                </a:cubicBezTo>
                <a:cubicBezTo>
                  <a:pt x="15383" y="5785"/>
                  <a:pt x="15448" y="5797"/>
                  <a:pt x="15457" y="5767"/>
                </a:cubicBezTo>
                <a:cubicBezTo>
                  <a:pt x="15397" y="5730"/>
                  <a:pt x="15207" y="5726"/>
                  <a:pt x="15252" y="5833"/>
                </a:cubicBezTo>
                <a:close/>
                <a:moveTo>
                  <a:pt x="13522" y="5767"/>
                </a:moveTo>
                <a:cubicBezTo>
                  <a:pt x="13383" y="5706"/>
                  <a:pt x="13451" y="5839"/>
                  <a:pt x="13522" y="5767"/>
                </a:cubicBezTo>
                <a:close/>
                <a:moveTo>
                  <a:pt x="26712" y="5812"/>
                </a:moveTo>
                <a:cubicBezTo>
                  <a:pt x="26732" y="5812"/>
                  <a:pt x="26751" y="5812"/>
                  <a:pt x="26771" y="5812"/>
                </a:cubicBezTo>
                <a:cubicBezTo>
                  <a:pt x="26788" y="5811"/>
                  <a:pt x="26805" y="5808"/>
                  <a:pt x="26800" y="5790"/>
                </a:cubicBezTo>
                <a:cubicBezTo>
                  <a:pt x="26740" y="5783"/>
                  <a:pt x="26721" y="5745"/>
                  <a:pt x="26682" y="5724"/>
                </a:cubicBezTo>
                <a:cubicBezTo>
                  <a:pt x="26676" y="5765"/>
                  <a:pt x="26715" y="5772"/>
                  <a:pt x="26712" y="5812"/>
                </a:cubicBezTo>
                <a:close/>
                <a:moveTo>
                  <a:pt x="26594" y="5724"/>
                </a:moveTo>
                <a:cubicBezTo>
                  <a:pt x="26551" y="5727"/>
                  <a:pt x="26487" y="5716"/>
                  <a:pt x="26477" y="5745"/>
                </a:cubicBezTo>
                <a:cubicBezTo>
                  <a:pt x="26516" y="5774"/>
                  <a:pt x="26587" y="5775"/>
                  <a:pt x="26594" y="5724"/>
                </a:cubicBezTo>
                <a:close/>
                <a:moveTo>
                  <a:pt x="24982" y="5790"/>
                </a:moveTo>
                <a:cubicBezTo>
                  <a:pt x="24998" y="5808"/>
                  <a:pt x="25049" y="5770"/>
                  <a:pt x="25041" y="5745"/>
                </a:cubicBezTo>
                <a:cubicBezTo>
                  <a:pt x="25046" y="5758"/>
                  <a:pt x="24992" y="5721"/>
                  <a:pt x="25012" y="5724"/>
                </a:cubicBezTo>
                <a:cubicBezTo>
                  <a:pt x="24969" y="5717"/>
                  <a:pt x="25012" y="5746"/>
                  <a:pt x="25012" y="5745"/>
                </a:cubicBezTo>
                <a:cubicBezTo>
                  <a:pt x="25011" y="5755"/>
                  <a:pt x="24979" y="5785"/>
                  <a:pt x="24982" y="5790"/>
                </a:cubicBezTo>
                <a:close/>
                <a:moveTo>
                  <a:pt x="24367" y="5745"/>
                </a:moveTo>
                <a:cubicBezTo>
                  <a:pt x="24367" y="5760"/>
                  <a:pt x="24367" y="5775"/>
                  <a:pt x="24367" y="5790"/>
                </a:cubicBezTo>
                <a:cubicBezTo>
                  <a:pt x="24439" y="5823"/>
                  <a:pt x="24453" y="5715"/>
                  <a:pt x="24396" y="5724"/>
                </a:cubicBezTo>
                <a:cubicBezTo>
                  <a:pt x="24395" y="5737"/>
                  <a:pt x="24392" y="5749"/>
                  <a:pt x="24367" y="5745"/>
                </a:cubicBezTo>
                <a:close/>
                <a:moveTo>
                  <a:pt x="17391" y="5745"/>
                </a:moveTo>
                <a:cubicBezTo>
                  <a:pt x="17292" y="5679"/>
                  <a:pt x="17302" y="5827"/>
                  <a:pt x="17391" y="5745"/>
                </a:cubicBezTo>
                <a:close/>
                <a:moveTo>
                  <a:pt x="15017" y="5767"/>
                </a:moveTo>
                <a:cubicBezTo>
                  <a:pt x="15069" y="5755"/>
                  <a:pt x="15139" y="5757"/>
                  <a:pt x="15164" y="5724"/>
                </a:cubicBezTo>
                <a:cubicBezTo>
                  <a:pt x="15108" y="5733"/>
                  <a:pt x="14987" y="5694"/>
                  <a:pt x="15017" y="5767"/>
                </a:cubicBezTo>
                <a:close/>
                <a:moveTo>
                  <a:pt x="27767" y="5790"/>
                </a:moveTo>
                <a:cubicBezTo>
                  <a:pt x="27753" y="5719"/>
                  <a:pt x="27912" y="5781"/>
                  <a:pt x="27884" y="5701"/>
                </a:cubicBezTo>
                <a:cubicBezTo>
                  <a:pt x="27784" y="5672"/>
                  <a:pt x="27679" y="5751"/>
                  <a:pt x="27767" y="5790"/>
                </a:cubicBezTo>
                <a:close/>
                <a:moveTo>
                  <a:pt x="26771" y="5745"/>
                </a:moveTo>
                <a:cubicBezTo>
                  <a:pt x="26836" y="5763"/>
                  <a:pt x="26981" y="5835"/>
                  <a:pt x="26975" y="5724"/>
                </a:cubicBezTo>
                <a:cubicBezTo>
                  <a:pt x="26920" y="5719"/>
                  <a:pt x="26911" y="5748"/>
                  <a:pt x="26858" y="5745"/>
                </a:cubicBezTo>
                <a:cubicBezTo>
                  <a:pt x="26850" y="5694"/>
                  <a:pt x="26779" y="5694"/>
                  <a:pt x="26771" y="5745"/>
                </a:cubicBezTo>
                <a:close/>
                <a:moveTo>
                  <a:pt x="22843" y="5767"/>
                </a:moveTo>
                <a:cubicBezTo>
                  <a:pt x="22863" y="5767"/>
                  <a:pt x="22882" y="5767"/>
                  <a:pt x="22901" y="5767"/>
                </a:cubicBezTo>
                <a:cubicBezTo>
                  <a:pt x="22903" y="5739"/>
                  <a:pt x="22938" y="5737"/>
                  <a:pt x="22931" y="5701"/>
                </a:cubicBezTo>
                <a:cubicBezTo>
                  <a:pt x="22901" y="5701"/>
                  <a:pt x="22872" y="5701"/>
                  <a:pt x="22843" y="5701"/>
                </a:cubicBezTo>
                <a:cubicBezTo>
                  <a:pt x="22843" y="5724"/>
                  <a:pt x="22843" y="5745"/>
                  <a:pt x="22843" y="5767"/>
                </a:cubicBezTo>
                <a:close/>
                <a:moveTo>
                  <a:pt x="16922" y="5724"/>
                </a:moveTo>
                <a:cubicBezTo>
                  <a:pt x="16887" y="5698"/>
                  <a:pt x="16818" y="5698"/>
                  <a:pt x="16746" y="5701"/>
                </a:cubicBezTo>
                <a:cubicBezTo>
                  <a:pt x="16692" y="5804"/>
                  <a:pt x="16932" y="5781"/>
                  <a:pt x="16922" y="5724"/>
                </a:cubicBezTo>
                <a:close/>
                <a:moveTo>
                  <a:pt x="14783" y="5745"/>
                </a:moveTo>
                <a:cubicBezTo>
                  <a:pt x="14834" y="5739"/>
                  <a:pt x="14793" y="5793"/>
                  <a:pt x="14812" y="5812"/>
                </a:cubicBezTo>
                <a:cubicBezTo>
                  <a:pt x="14824" y="5823"/>
                  <a:pt x="14879" y="5807"/>
                  <a:pt x="14870" y="5833"/>
                </a:cubicBezTo>
                <a:cubicBezTo>
                  <a:pt x="14869" y="5862"/>
                  <a:pt x="14833" y="5864"/>
                  <a:pt x="14841" y="5899"/>
                </a:cubicBezTo>
                <a:cubicBezTo>
                  <a:pt x="14899" y="5907"/>
                  <a:pt x="14900" y="5870"/>
                  <a:pt x="14929" y="5855"/>
                </a:cubicBezTo>
                <a:cubicBezTo>
                  <a:pt x="14943" y="5787"/>
                  <a:pt x="14850" y="5797"/>
                  <a:pt x="14841" y="5745"/>
                </a:cubicBezTo>
                <a:cubicBezTo>
                  <a:pt x="14889" y="5752"/>
                  <a:pt x="14921" y="5716"/>
                  <a:pt x="14870" y="5701"/>
                </a:cubicBezTo>
                <a:cubicBezTo>
                  <a:pt x="14870" y="5737"/>
                  <a:pt x="14789" y="5713"/>
                  <a:pt x="14783" y="5745"/>
                </a:cubicBezTo>
                <a:close/>
                <a:moveTo>
                  <a:pt x="29731" y="5724"/>
                </a:moveTo>
                <a:cubicBezTo>
                  <a:pt x="29785" y="5721"/>
                  <a:pt x="29829" y="5709"/>
                  <a:pt x="29848" y="5680"/>
                </a:cubicBezTo>
                <a:cubicBezTo>
                  <a:pt x="29795" y="5685"/>
                  <a:pt x="29701" y="5657"/>
                  <a:pt x="29731" y="5724"/>
                </a:cubicBezTo>
                <a:close/>
                <a:moveTo>
                  <a:pt x="22550" y="5724"/>
                </a:moveTo>
                <a:cubicBezTo>
                  <a:pt x="22622" y="5727"/>
                  <a:pt x="22671" y="5712"/>
                  <a:pt x="22696" y="5680"/>
                </a:cubicBezTo>
                <a:cubicBezTo>
                  <a:pt x="22624" y="5676"/>
                  <a:pt x="22575" y="5691"/>
                  <a:pt x="22550" y="5724"/>
                </a:cubicBezTo>
                <a:close/>
                <a:moveTo>
                  <a:pt x="22462" y="5680"/>
                </a:moveTo>
                <a:cubicBezTo>
                  <a:pt x="22438" y="5812"/>
                  <a:pt x="22596" y="5694"/>
                  <a:pt x="22462" y="5680"/>
                </a:cubicBezTo>
                <a:close/>
                <a:moveTo>
                  <a:pt x="52125" y="5724"/>
                </a:moveTo>
                <a:cubicBezTo>
                  <a:pt x="52144" y="5664"/>
                  <a:pt x="52062" y="5680"/>
                  <a:pt x="52035" y="5658"/>
                </a:cubicBezTo>
                <a:cubicBezTo>
                  <a:pt x="52015" y="5716"/>
                  <a:pt x="52096" y="5700"/>
                  <a:pt x="52125" y="5724"/>
                </a:cubicBezTo>
                <a:close/>
                <a:moveTo>
                  <a:pt x="23282" y="5724"/>
                </a:moveTo>
                <a:cubicBezTo>
                  <a:pt x="23316" y="5719"/>
                  <a:pt x="23365" y="5727"/>
                  <a:pt x="23370" y="5701"/>
                </a:cubicBezTo>
                <a:cubicBezTo>
                  <a:pt x="23313" y="5708"/>
                  <a:pt x="23313" y="5671"/>
                  <a:pt x="23282" y="5658"/>
                </a:cubicBezTo>
                <a:cubicBezTo>
                  <a:pt x="23282" y="5680"/>
                  <a:pt x="23282" y="5701"/>
                  <a:pt x="23282" y="5724"/>
                </a:cubicBezTo>
                <a:close/>
                <a:moveTo>
                  <a:pt x="21905" y="5680"/>
                </a:moveTo>
                <a:cubicBezTo>
                  <a:pt x="21887" y="5673"/>
                  <a:pt x="21792" y="5625"/>
                  <a:pt x="21788" y="5680"/>
                </a:cubicBezTo>
                <a:cubicBezTo>
                  <a:pt x="21805" y="5686"/>
                  <a:pt x="21900" y="5734"/>
                  <a:pt x="21905" y="5680"/>
                </a:cubicBezTo>
                <a:close/>
                <a:moveTo>
                  <a:pt x="29965" y="5701"/>
                </a:moveTo>
                <a:cubicBezTo>
                  <a:pt x="29967" y="5664"/>
                  <a:pt x="29943" y="5645"/>
                  <a:pt x="29906" y="5635"/>
                </a:cubicBezTo>
                <a:cubicBezTo>
                  <a:pt x="29864" y="5668"/>
                  <a:pt x="29863" y="5721"/>
                  <a:pt x="29965" y="5701"/>
                </a:cubicBezTo>
                <a:close/>
                <a:moveTo>
                  <a:pt x="11588" y="5724"/>
                </a:moveTo>
                <a:cubicBezTo>
                  <a:pt x="11654" y="5730"/>
                  <a:pt x="11698" y="5718"/>
                  <a:pt x="11705" y="5680"/>
                </a:cubicBezTo>
                <a:cubicBezTo>
                  <a:pt x="11663" y="5674"/>
                  <a:pt x="11656" y="5643"/>
                  <a:pt x="11617" y="5635"/>
                </a:cubicBezTo>
                <a:cubicBezTo>
                  <a:pt x="11608" y="5665"/>
                  <a:pt x="11576" y="5677"/>
                  <a:pt x="11588" y="5724"/>
                </a:cubicBezTo>
                <a:close/>
                <a:moveTo>
                  <a:pt x="26536" y="5658"/>
                </a:moveTo>
                <a:cubicBezTo>
                  <a:pt x="26620" y="5613"/>
                  <a:pt x="26477" y="5587"/>
                  <a:pt x="26477" y="5635"/>
                </a:cubicBezTo>
                <a:cubicBezTo>
                  <a:pt x="26507" y="5635"/>
                  <a:pt x="26512" y="5653"/>
                  <a:pt x="26536" y="5658"/>
                </a:cubicBezTo>
                <a:close/>
                <a:moveTo>
                  <a:pt x="23869" y="5658"/>
                </a:moveTo>
                <a:cubicBezTo>
                  <a:pt x="23888" y="5658"/>
                  <a:pt x="23908" y="5658"/>
                  <a:pt x="23927" y="5658"/>
                </a:cubicBezTo>
                <a:cubicBezTo>
                  <a:pt x="23927" y="5643"/>
                  <a:pt x="23927" y="5628"/>
                  <a:pt x="23927" y="5613"/>
                </a:cubicBezTo>
                <a:cubicBezTo>
                  <a:pt x="23908" y="5613"/>
                  <a:pt x="23888" y="5613"/>
                  <a:pt x="23869" y="5613"/>
                </a:cubicBezTo>
                <a:cubicBezTo>
                  <a:pt x="23869" y="5628"/>
                  <a:pt x="23869" y="5643"/>
                  <a:pt x="23869" y="5658"/>
                </a:cubicBezTo>
                <a:close/>
                <a:moveTo>
                  <a:pt x="21554" y="5658"/>
                </a:moveTo>
                <a:cubicBezTo>
                  <a:pt x="21605" y="5652"/>
                  <a:pt x="21700" y="5680"/>
                  <a:pt x="21670" y="5613"/>
                </a:cubicBezTo>
                <a:cubicBezTo>
                  <a:pt x="21615" y="5616"/>
                  <a:pt x="21573" y="5628"/>
                  <a:pt x="21554" y="5658"/>
                </a:cubicBezTo>
                <a:close/>
                <a:moveTo>
                  <a:pt x="24425" y="5591"/>
                </a:moveTo>
                <a:cubicBezTo>
                  <a:pt x="24408" y="5601"/>
                  <a:pt x="24491" y="5626"/>
                  <a:pt x="24485" y="5635"/>
                </a:cubicBezTo>
                <a:cubicBezTo>
                  <a:pt x="24579" y="5620"/>
                  <a:pt x="24579" y="5566"/>
                  <a:pt x="24485" y="5613"/>
                </a:cubicBezTo>
                <a:cubicBezTo>
                  <a:pt x="24485" y="5604"/>
                  <a:pt x="24451" y="5578"/>
                  <a:pt x="24425" y="5591"/>
                </a:cubicBezTo>
                <a:close/>
                <a:moveTo>
                  <a:pt x="24191" y="5724"/>
                </a:moveTo>
                <a:cubicBezTo>
                  <a:pt x="24169" y="5758"/>
                  <a:pt x="24047" y="5719"/>
                  <a:pt x="24074" y="5790"/>
                </a:cubicBezTo>
                <a:cubicBezTo>
                  <a:pt x="24133" y="5790"/>
                  <a:pt x="24191" y="5790"/>
                  <a:pt x="24250" y="5790"/>
                </a:cubicBezTo>
                <a:cubicBezTo>
                  <a:pt x="24317" y="5727"/>
                  <a:pt x="24284" y="5638"/>
                  <a:pt x="24309" y="5591"/>
                </a:cubicBezTo>
                <a:cubicBezTo>
                  <a:pt x="24240" y="5591"/>
                  <a:pt x="24172" y="5591"/>
                  <a:pt x="24103" y="5591"/>
                </a:cubicBezTo>
                <a:cubicBezTo>
                  <a:pt x="24104" y="5656"/>
                  <a:pt x="24179" y="5666"/>
                  <a:pt x="24191" y="5724"/>
                </a:cubicBezTo>
                <a:close/>
                <a:moveTo>
                  <a:pt x="23957" y="5701"/>
                </a:moveTo>
                <a:cubicBezTo>
                  <a:pt x="23922" y="5712"/>
                  <a:pt x="23890" y="5725"/>
                  <a:pt x="23869" y="5745"/>
                </a:cubicBezTo>
                <a:cubicBezTo>
                  <a:pt x="23942" y="5748"/>
                  <a:pt x="24010" y="5749"/>
                  <a:pt x="24044" y="5724"/>
                </a:cubicBezTo>
                <a:cubicBezTo>
                  <a:pt x="24027" y="5685"/>
                  <a:pt x="24080" y="5594"/>
                  <a:pt x="24015" y="5591"/>
                </a:cubicBezTo>
                <a:cubicBezTo>
                  <a:pt x="24002" y="5633"/>
                  <a:pt x="23952" y="5646"/>
                  <a:pt x="23957" y="5701"/>
                </a:cubicBezTo>
                <a:close/>
                <a:moveTo>
                  <a:pt x="12408" y="5635"/>
                </a:moveTo>
                <a:cubicBezTo>
                  <a:pt x="12428" y="5635"/>
                  <a:pt x="12447" y="5635"/>
                  <a:pt x="12467" y="5635"/>
                </a:cubicBezTo>
                <a:cubicBezTo>
                  <a:pt x="12467" y="5620"/>
                  <a:pt x="12467" y="5606"/>
                  <a:pt x="12467" y="5591"/>
                </a:cubicBezTo>
                <a:cubicBezTo>
                  <a:pt x="12447" y="5591"/>
                  <a:pt x="12428" y="5591"/>
                  <a:pt x="12408" y="5591"/>
                </a:cubicBezTo>
                <a:cubicBezTo>
                  <a:pt x="12408" y="5606"/>
                  <a:pt x="12408" y="5620"/>
                  <a:pt x="12408" y="5635"/>
                </a:cubicBezTo>
                <a:close/>
                <a:moveTo>
                  <a:pt x="12819" y="5658"/>
                </a:moveTo>
                <a:cubicBezTo>
                  <a:pt x="12839" y="5593"/>
                  <a:pt x="12772" y="5640"/>
                  <a:pt x="12760" y="5635"/>
                </a:cubicBezTo>
                <a:cubicBezTo>
                  <a:pt x="12715" y="5614"/>
                  <a:pt x="12739" y="5577"/>
                  <a:pt x="12672" y="5569"/>
                </a:cubicBezTo>
                <a:cubicBezTo>
                  <a:pt x="12588" y="5635"/>
                  <a:pt x="12731" y="5655"/>
                  <a:pt x="12819" y="5658"/>
                </a:cubicBezTo>
                <a:close/>
                <a:moveTo>
                  <a:pt x="23253" y="5613"/>
                </a:moveTo>
                <a:cubicBezTo>
                  <a:pt x="23326" y="5617"/>
                  <a:pt x="23395" y="5617"/>
                  <a:pt x="23400" y="5569"/>
                </a:cubicBezTo>
                <a:cubicBezTo>
                  <a:pt x="23330" y="5556"/>
                  <a:pt x="23263" y="5536"/>
                  <a:pt x="23253" y="5613"/>
                </a:cubicBezTo>
                <a:close/>
                <a:moveTo>
                  <a:pt x="22520" y="5591"/>
                </a:moveTo>
                <a:cubicBezTo>
                  <a:pt x="22540" y="5591"/>
                  <a:pt x="22559" y="5591"/>
                  <a:pt x="22579" y="5591"/>
                </a:cubicBezTo>
                <a:cubicBezTo>
                  <a:pt x="22624" y="5537"/>
                  <a:pt x="22480" y="5527"/>
                  <a:pt x="22491" y="5569"/>
                </a:cubicBezTo>
                <a:cubicBezTo>
                  <a:pt x="22508" y="5571"/>
                  <a:pt x="22526" y="5572"/>
                  <a:pt x="22520" y="5591"/>
                </a:cubicBezTo>
                <a:close/>
                <a:moveTo>
                  <a:pt x="19413" y="5569"/>
                </a:moveTo>
                <a:cubicBezTo>
                  <a:pt x="19315" y="5502"/>
                  <a:pt x="19324" y="5650"/>
                  <a:pt x="19413" y="5569"/>
                </a:cubicBezTo>
                <a:close/>
                <a:moveTo>
                  <a:pt x="19238" y="5591"/>
                </a:moveTo>
                <a:cubicBezTo>
                  <a:pt x="19309" y="5538"/>
                  <a:pt x="19141" y="5535"/>
                  <a:pt x="19149" y="5569"/>
                </a:cubicBezTo>
                <a:cubicBezTo>
                  <a:pt x="19149" y="5568"/>
                  <a:pt x="19249" y="5583"/>
                  <a:pt x="19238" y="5591"/>
                </a:cubicBezTo>
                <a:close/>
                <a:moveTo>
                  <a:pt x="21494" y="5591"/>
                </a:moveTo>
                <a:cubicBezTo>
                  <a:pt x="21447" y="5590"/>
                  <a:pt x="21478" y="5530"/>
                  <a:pt x="21435" y="5525"/>
                </a:cubicBezTo>
                <a:cubicBezTo>
                  <a:pt x="21435" y="5553"/>
                  <a:pt x="21398" y="5556"/>
                  <a:pt x="21407" y="5591"/>
                </a:cubicBezTo>
                <a:cubicBezTo>
                  <a:pt x="21457" y="5583"/>
                  <a:pt x="21482" y="5624"/>
                  <a:pt x="21494" y="5591"/>
                </a:cubicBezTo>
                <a:close/>
                <a:moveTo>
                  <a:pt x="18886" y="5569"/>
                </a:moveTo>
                <a:cubicBezTo>
                  <a:pt x="18906" y="5569"/>
                  <a:pt x="18925" y="5569"/>
                  <a:pt x="18945" y="5569"/>
                </a:cubicBezTo>
                <a:cubicBezTo>
                  <a:pt x="18990" y="5515"/>
                  <a:pt x="18845" y="5505"/>
                  <a:pt x="18857" y="5547"/>
                </a:cubicBezTo>
                <a:cubicBezTo>
                  <a:pt x="18874" y="5548"/>
                  <a:pt x="18892" y="5551"/>
                  <a:pt x="18886" y="5569"/>
                </a:cubicBezTo>
                <a:close/>
                <a:moveTo>
                  <a:pt x="16717" y="5591"/>
                </a:moveTo>
                <a:cubicBezTo>
                  <a:pt x="16800" y="5595"/>
                  <a:pt x="16802" y="5538"/>
                  <a:pt x="16805" y="5481"/>
                </a:cubicBezTo>
                <a:cubicBezTo>
                  <a:pt x="16775" y="5481"/>
                  <a:pt x="16746" y="5481"/>
                  <a:pt x="16717" y="5481"/>
                </a:cubicBezTo>
                <a:cubicBezTo>
                  <a:pt x="16697" y="5548"/>
                  <a:pt x="16697" y="5524"/>
                  <a:pt x="16717" y="5591"/>
                </a:cubicBezTo>
                <a:close/>
                <a:moveTo>
                  <a:pt x="51654" y="5503"/>
                </a:moveTo>
                <a:cubicBezTo>
                  <a:pt x="51650" y="5551"/>
                  <a:pt x="51759" y="5513"/>
                  <a:pt x="51801" y="5525"/>
                </a:cubicBezTo>
                <a:cubicBezTo>
                  <a:pt x="51801" y="5547"/>
                  <a:pt x="51852" y="5553"/>
                  <a:pt x="51860" y="5525"/>
                </a:cubicBezTo>
                <a:cubicBezTo>
                  <a:pt x="51795" y="5529"/>
                  <a:pt x="51767" y="5507"/>
                  <a:pt x="51771" y="5459"/>
                </a:cubicBezTo>
                <a:cubicBezTo>
                  <a:pt x="51689" y="5482"/>
                  <a:pt x="51650" y="5482"/>
                  <a:pt x="51566" y="5459"/>
                </a:cubicBezTo>
                <a:cubicBezTo>
                  <a:pt x="51566" y="5488"/>
                  <a:pt x="51566" y="5518"/>
                  <a:pt x="51566" y="5547"/>
                </a:cubicBezTo>
                <a:cubicBezTo>
                  <a:pt x="51624" y="5554"/>
                  <a:pt x="51625" y="5517"/>
                  <a:pt x="51654" y="5503"/>
                </a:cubicBezTo>
                <a:close/>
                <a:moveTo>
                  <a:pt x="18593" y="5437"/>
                </a:moveTo>
                <a:cubicBezTo>
                  <a:pt x="18563" y="5437"/>
                  <a:pt x="18558" y="5419"/>
                  <a:pt x="18534" y="5415"/>
                </a:cubicBezTo>
                <a:cubicBezTo>
                  <a:pt x="18450" y="5460"/>
                  <a:pt x="18593" y="5485"/>
                  <a:pt x="18593" y="5437"/>
                </a:cubicBezTo>
                <a:close/>
                <a:moveTo>
                  <a:pt x="51801" y="5415"/>
                </a:moveTo>
                <a:cubicBezTo>
                  <a:pt x="51662" y="5353"/>
                  <a:pt x="51729" y="5487"/>
                  <a:pt x="51801" y="5415"/>
                </a:cubicBezTo>
                <a:close/>
                <a:moveTo>
                  <a:pt x="51831" y="5372"/>
                </a:moveTo>
                <a:cubicBezTo>
                  <a:pt x="51711" y="5294"/>
                  <a:pt x="51761" y="5442"/>
                  <a:pt x="51831" y="5372"/>
                </a:cubicBezTo>
                <a:close/>
                <a:moveTo>
                  <a:pt x="25568" y="5372"/>
                </a:moveTo>
                <a:cubicBezTo>
                  <a:pt x="25531" y="5370"/>
                  <a:pt x="25528" y="5343"/>
                  <a:pt x="25481" y="5349"/>
                </a:cubicBezTo>
                <a:cubicBezTo>
                  <a:pt x="25435" y="5403"/>
                  <a:pt x="25580" y="5414"/>
                  <a:pt x="25568" y="5372"/>
                </a:cubicBezTo>
                <a:close/>
                <a:moveTo>
                  <a:pt x="25979" y="5372"/>
                </a:moveTo>
                <a:cubicBezTo>
                  <a:pt x="25969" y="5380"/>
                  <a:pt x="25941" y="5336"/>
                  <a:pt x="25979" y="5327"/>
                </a:cubicBezTo>
                <a:cubicBezTo>
                  <a:pt x="25869" y="5309"/>
                  <a:pt x="25903" y="5448"/>
                  <a:pt x="25979" y="5372"/>
                </a:cubicBezTo>
                <a:close/>
                <a:moveTo>
                  <a:pt x="24543" y="5349"/>
                </a:moveTo>
                <a:cubicBezTo>
                  <a:pt x="24642" y="5417"/>
                  <a:pt x="24631" y="5268"/>
                  <a:pt x="24543" y="5349"/>
                </a:cubicBezTo>
                <a:close/>
                <a:moveTo>
                  <a:pt x="25422" y="5306"/>
                </a:moveTo>
                <a:cubicBezTo>
                  <a:pt x="25397" y="5288"/>
                  <a:pt x="25338" y="5319"/>
                  <a:pt x="25334" y="5327"/>
                </a:cubicBezTo>
                <a:cubicBezTo>
                  <a:pt x="25298" y="5399"/>
                  <a:pt x="25493" y="5352"/>
                  <a:pt x="25422" y="5306"/>
                </a:cubicBezTo>
                <a:close/>
                <a:moveTo>
                  <a:pt x="13025" y="5372"/>
                </a:moveTo>
                <a:cubicBezTo>
                  <a:pt x="13103" y="5387"/>
                  <a:pt x="13081" y="5325"/>
                  <a:pt x="13112" y="5306"/>
                </a:cubicBezTo>
                <a:cubicBezTo>
                  <a:pt x="13082" y="5306"/>
                  <a:pt x="13054" y="5306"/>
                  <a:pt x="13025" y="5306"/>
                </a:cubicBezTo>
                <a:cubicBezTo>
                  <a:pt x="13025" y="5327"/>
                  <a:pt x="13025" y="5349"/>
                  <a:pt x="13025" y="5372"/>
                </a:cubicBezTo>
                <a:close/>
                <a:moveTo>
                  <a:pt x="17274" y="5327"/>
                </a:moveTo>
                <a:cubicBezTo>
                  <a:pt x="17294" y="5327"/>
                  <a:pt x="17312" y="5327"/>
                  <a:pt x="17333" y="5327"/>
                </a:cubicBezTo>
                <a:cubicBezTo>
                  <a:pt x="17333" y="5312"/>
                  <a:pt x="17333" y="5298"/>
                  <a:pt x="17333" y="5283"/>
                </a:cubicBezTo>
                <a:cubicBezTo>
                  <a:pt x="17312" y="5283"/>
                  <a:pt x="17294" y="5283"/>
                  <a:pt x="17274" y="5283"/>
                </a:cubicBezTo>
                <a:cubicBezTo>
                  <a:pt x="17274" y="5298"/>
                  <a:pt x="17274" y="5312"/>
                  <a:pt x="17274" y="5327"/>
                </a:cubicBezTo>
                <a:close/>
                <a:moveTo>
                  <a:pt x="16600" y="5306"/>
                </a:moveTo>
                <a:cubicBezTo>
                  <a:pt x="16637" y="5307"/>
                  <a:pt x="16641" y="5333"/>
                  <a:pt x="16688" y="5327"/>
                </a:cubicBezTo>
                <a:cubicBezTo>
                  <a:pt x="16689" y="5289"/>
                  <a:pt x="16665" y="5271"/>
                  <a:pt x="16629" y="5261"/>
                </a:cubicBezTo>
                <a:cubicBezTo>
                  <a:pt x="16629" y="5283"/>
                  <a:pt x="16605" y="5288"/>
                  <a:pt x="16600" y="5306"/>
                </a:cubicBezTo>
                <a:close/>
                <a:moveTo>
                  <a:pt x="24074" y="5327"/>
                </a:moveTo>
                <a:cubicBezTo>
                  <a:pt x="24114" y="5327"/>
                  <a:pt x="24138" y="5337"/>
                  <a:pt x="24162" y="5349"/>
                </a:cubicBezTo>
                <a:cubicBezTo>
                  <a:pt x="24161" y="5319"/>
                  <a:pt x="24176" y="5301"/>
                  <a:pt x="24191" y="5283"/>
                </a:cubicBezTo>
                <a:cubicBezTo>
                  <a:pt x="24117" y="5312"/>
                  <a:pt x="24120" y="5181"/>
                  <a:pt x="24074" y="5261"/>
                </a:cubicBezTo>
                <a:cubicBezTo>
                  <a:pt x="24124" y="5270"/>
                  <a:pt x="24067" y="5289"/>
                  <a:pt x="24074" y="5327"/>
                </a:cubicBezTo>
                <a:close/>
                <a:moveTo>
                  <a:pt x="49280" y="5261"/>
                </a:moveTo>
                <a:cubicBezTo>
                  <a:pt x="49353" y="5330"/>
                  <a:pt x="49329" y="5226"/>
                  <a:pt x="49310" y="5217"/>
                </a:cubicBezTo>
                <a:cubicBezTo>
                  <a:pt x="49292" y="5210"/>
                  <a:pt x="49249" y="5228"/>
                  <a:pt x="49251" y="5240"/>
                </a:cubicBezTo>
                <a:cubicBezTo>
                  <a:pt x="49249" y="5226"/>
                  <a:pt x="49284" y="5264"/>
                  <a:pt x="49280" y="5261"/>
                </a:cubicBezTo>
                <a:close/>
                <a:moveTo>
                  <a:pt x="27884" y="5217"/>
                </a:moveTo>
                <a:cubicBezTo>
                  <a:pt x="27846" y="5216"/>
                  <a:pt x="27843" y="5189"/>
                  <a:pt x="27797" y="5195"/>
                </a:cubicBezTo>
                <a:cubicBezTo>
                  <a:pt x="27750" y="5249"/>
                  <a:pt x="27896" y="5260"/>
                  <a:pt x="27884" y="5217"/>
                </a:cubicBezTo>
                <a:close/>
                <a:moveTo>
                  <a:pt x="13054" y="5240"/>
                </a:moveTo>
                <a:cubicBezTo>
                  <a:pt x="13128" y="5237"/>
                  <a:pt x="13167" y="5207"/>
                  <a:pt x="13171" y="5151"/>
                </a:cubicBezTo>
                <a:cubicBezTo>
                  <a:pt x="13141" y="5151"/>
                  <a:pt x="13112" y="5151"/>
                  <a:pt x="13082" y="5151"/>
                </a:cubicBezTo>
                <a:cubicBezTo>
                  <a:pt x="13085" y="5189"/>
                  <a:pt x="13076" y="5220"/>
                  <a:pt x="13054" y="5240"/>
                </a:cubicBezTo>
                <a:close/>
                <a:moveTo>
                  <a:pt x="49603" y="5151"/>
                </a:moveTo>
                <a:cubicBezTo>
                  <a:pt x="49623" y="5151"/>
                  <a:pt x="49642" y="5151"/>
                  <a:pt x="49661" y="5151"/>
                </a:cubicBezTo>
                <a:cubicBezTo>
                  <a:pt x="49663" y="5123"/>
                  <a:pt x="49699" y="5120"/>
                  <a:pt x="49690" y="5085"/>
                </a:cubicBezTo>
                <a:cubicBezTo>
                  <a:pt x="49671" y="5085"/>
                  <a:pt x="49652" y="5085"/>
                  <a:pt x="49632" y="5085"/>
                </a:cubicBezTo>
                <a:cubicBezTo>
                  <a:pt x="49630" y="5113"/>
                  <a:pt x="49594" y="5115"/>
                  <a:pt x="49603" y="5151"/>
                </a:cubicBezTo>
                <a:close/>
                <a:moveTo>
                  <a:pt x="48811" y="5107"/>
                </a:moveTo>
                <a:cubicBezTo>
                  <a:pt x="48879" y="5114"/>
                  <a:pt x="48938" y="5154"/>
                  <a:pt x="48958" y="5085"/>
                </a:cubicBezTo>
                <a:cubicBezTo>
                  <a:pt x="48914" y="5050"/>
                  <a:pt x="48838" y="5069"/>
                  <a:pt x="48811" y="5107"/>
                </a:cubicBezTo>
                <a:close/>
                <a:moveTo>
                  <a:pt x="46847" y="5107"/>
                </a:moveTo>
                <a:cubicBezTo>
                  <a:pt x="46847" y="5085"/>
                  <a:pt x="46796" y="5079"/>
                  <a:pt x="46789" y="5107"/>
                </a:cubicBezTo>
                <a:cubicBezTo>
                  <a:pt x="46835" y="5143"/>
                  <a:pt x="46926" y="5117"/>
                  <a:pt x="46965" y="5085"/>
                </a:cubicBezTo>
                <a:cubicBezTo>
                  <a:pt x="46947" y="5084"/>
                  <a:pt x="46931" y="5082"/>
                  <a:pt x="46936" y="5063"/>
                </a:cubicBezTo>
                <a:cubicBezTo>
                  <a:pt x="46915" y="5063"/>
                  <a:pt x="46896" y="5063"/>
                  <a:pt x="46877" y="5063"/>
                </a:cubicBezTo>
                <a:cubicBezTo>
                  <a:pt x="46870" y="5080"/>
                  <a:pt x="46877" y="5106"/>
                  <a:pt x="46847" y="5107"/>
                </a:cubicBezTo>
                <a:close/>
                <a:moveTo>
                  <a:pt x="46408" y="5129"/>
                </a:moveTo>
                <a:cubicBezTo>
                  <a:pt x="46412" y="5103"/>
                  <a:pt x="46460" y="5079"/>
                  <a:pt x="46408" y="5063"/>
                </a:cubicBezTo>
                <a:cubicBezTo>
                  <a:pt x="46404" y="5089"/>
                  <a:pt x="46356" y="5112"/>
                  <a:pt x="46408" y="5129"/>
                </a:cubicBezTo>
                <a:close/>
                <a:moveTo>
                  <a:pt x="45675" y="5107"/>
                </a:moveTo>
                <a:cubicBezTo>
                  <a:pt x="45721" y="5105"/>
                  <a:pt x="45777" y="5109"/>
                  <a:pt x="45763" y="5063"/>
                </a:cubicBezTo>
                <a:cubicBezTo>
                  <a:pt x="45743" y="5063"/>
                  <a:pt x="45724" y="5063"/>
                  <a:pt x="45705" y="5063"/>
                </a:cubicBezTo>
                <a:cubicBezTo>
                  <a:pt x="45705" y="5085"/>
                  <a:pt x="45681" y="5089"/>
                  <a:pt x="45675" y="5107"/>
                </a:cubicBezTo>
                <a:close/>
                <a:moveTo>
                  <a:pt x="43594" y="5107"/>
                </a:moveTo>
                <a:cubicBezTo>
                  <a:pt x="43598" y="5133"/>
                  <a:pt x="43603" y="5159"/>
                  <a:pt x="43653" y="5151"/>
                </a:cubicBezTo>
                <a:cubicBezTo>
                  <a:pt x="43666" y="5082"/>
                  <a:pt x="43579" y="5089"/>
                  <a:pt x="43535" y="5063"/>
                </a:cubicBezTo>
                <a:cubicBezTo>
                  <a:pt x="43539" y="5090"/>
                  <a:pt x="43544" y="5115"/>
                  <a:pt x="43594" y="5107"/>
                </a:cubicBezTo>
                <a:close/>
                <a:moveTo>
                  <a:pt x="29144" y="5107"/>
                </a:moveTo>
                <a:cubicBezTo>
                  <a:pt x="29192" y="5046"/>
                  <a:pt x="29018" y="5046"/>
                  <a:pt x="29028" y="5085"/>
                </a:cubicBezTo>
                <a:cubicBezTo>
                  <a:pt x="29067" y="5092"/>
                  <a:pt x="29083" y="5116"/>
                  <a:pt x="29144" y="5107"/>
                </a:cubicBezTo>
                <a:close/>
                <a:moveTo>
                  <a:pt x="25012" y="5063"/>
                </a:moveTo>
                <a:cubicBezTo>
                  <a:pt x="24985" y="5123"/>
                  <a:pt x="24904" y="5019"/>
                  <a:pt x="24895" y="5107"/>
                </a:cubicBezTo>
                <a:cubicBezTo>
                  <a:pt x="24935" y="5112"/>
                  <a:pt x="24928" y="5155"/>
                  <a:pt x="24953" y="5173"/>
                </a:cubicBezTo>
                <a:cubicBezTo>
                  <a:pt x="25057" y="5157"/>
                  <a:pt x="25081" y="5170"/>
                  <a:pt x="25158" y="5107"/>
                </a:cubicBezTo>
                <a:cubicBezTo>
                  <a:pt x="25065" y="5126"/>
                  <a:pt x="25068" y="5072"/>
                  <a:pt x="25012" y="5063"/>
                </a:cubicBezTo>
                <a:close/>
                <a:moveTo>
                  <a:pt x="26067" y="5107"/>
                </a:moveTo>
                <a:cubicBezTo>
                  <a:pt x="26059" y="5130"/>
                  <a:pt x="26084" y="5142"/>
                  <a:pt x="26096" y="5151"/>
                </a:cubicBezTo>
                <a:cubicBezTo>
                  <a:pt x="26196" y="5226"/>
                  <a:pt x="26149" y="5115"/>
                  <a:pt x="26184" y="5129"/>
                </a:cubicBezTo>
                <a:cubicBezTo>
                  <a:pt x="26205" y="5138"/>
                  <a:pt x="26205" y="5173"/>
                  <a:pt x="26243" y="5173"/>
                </a:cubicBezTo>
                <a:cubicBezTo>
                  <a:pt x="26276" y="5173"/>
                  <a:pt x="26289" y="5145"/>
                  <a:pt x="26302" y="5129"/>
                </a:cubicBezTo>
                <a:cubicBezTo>
                  <a:pt x="26264" y="5098"/>
                  <a:pt x="26146" y="5127"/>
                  <a:pt x="26184" y="5041"/>
                </a:cubicBezTo>
                <a:cubicBezTo>
                  <a:pt x="26091" y="5023"/>
                  <a:pt x="26078" y="5073"/>
                  <a:pt x="26067" y="5107"/>
                </a:cubicBezTo>
                <a:close/>
                <a:moveTo>
                  <a:pt x="12584" y="5063"/>
                </a:moveTo>
                <a:cubicBezTo>
                  <a:pt x="12683" y="5130"/>
                  <a:pt x="12673" y="4982"/>
                  <a:pt x="12584" y="5063"/>
                </a:cubicBezTo>
                <a:close/>
                <a:moveTo>
                  <a:pt x="50160" y="4997"/>
                </a:moveTo>
                <a:cubicBezTo>
                  <a:pt x="50140" y="4997"/>
                  <a:pt x="50121" y="4997"/>
                  <a:pt x="50101" y="4997"/>
                </a:cubicBezTo>
                <a:cubicBezTo>
                  <a:pt x="49940" y="4991"/>
                  <a:pt x="50164" y="5058"/>
                  <a:pt x="50160" y="4997"/>
                </a:cubicBezTo>
                <a:close/>
                <a:moveTo>
                  <a:pt x="29965" y="5063"/>
                </a:moveTo>
                <a:cubicBezTo>
                  <a:pt x="30014" y="5063"/>
                  <a:pt x="30062" y="5063"/>
                  <a:pt x="30112" y="5063"/>
                </a:cubicBezTo>
                <a:cubicBezTo>
                  <a:pt x="30112" y="5048"/>
                  <a:pt x="30112" y="5034"/>
                  <a:pt x="30112" y="5019"/>
                </a:cubicBezTo>
                <a:cubicBezTo>
                  <a:pt x="30083" y="5019"/>
                  <a:pt x="30077" y="5001"/>
                  <a:pt x="30053" y="4997"/>
                </a:cubicBezTo>
                <a:cubicBezTo>
                  <a:pt x="30062" y="5048"/>
                  <a:pt x="29968" y="5021"/>
                  <a:pt x="29965" y="5063"/>
                </a:cubicBezTo>
                <a:close/>
                <a:moveTo>
                  <a:pt x="27767" y="5129"/>
                </a:moveTo>
                <a:cubicBezTo>
                  <a:pt x="27797" y="5129"/>
                  <a:pt x="27825" y="5129"/>
                  <a:pt x="27854" y="5129"/>
                </a:cubicBezTo>
                <a:cubicBezTo>
                  <a:pt x="27814" y="5066"/>
                  <a:pt x="27935" y="5017"/>
                  <a:pt x="27854" y="4997"/>
                </a:cubicBezTo>
                <a:cubicBezTo>
                  <a:pt x="27836" y="5063"/>
                  <a:pt x="27792" y="4976"/>
                  <a:pt x="27738" y="4997"/>
                </a:cubicBezTo>
                <a:cubicBezTo>
                  <a:pt x="27723" y="5093"/>
                  <a:pt x="27827" y="5043"/>
                  <a:pt x="27767" y="5129"/>
                </a:cubicBezTo>
                <a:close/>
                <a:moveTo>
                  <a:pt x="25481" y="5151"/>
                </a:moveTo>
                <a:cubicBezTo>
                  <a:pt x="25571" y="5120"/>
                  <a:pt x="25612" y="5141"/>
                  <a:pt x="25686" y="5173"/>
                </a:cubicBezTo>
                <a:cubicBezTo>
                  <a:pt x="25709" y="5124"/>
                  <a:pt x="25748" y="5087"/>
                  <a:pt x="25745" y="5019"/>
                </a:cubicBezTo>
                <a:cubicBezTo>
                  <a:pt x="25704" y="5012"/>
                  <a:pt x="25688" y="4988"/>
                  <a:pt x="25627" y="4997"/>
                </a:cubicBezTo>
                <a:cubicBezTo>
                  <a:pt x="25649" y="5102"/>
                  <a:pt x="25432" y="5026"/>
                  <a:pt x="25481" y="5151"/>
                </a:cubicBezTo>
                <a:close/>
                <a:moveTo>
                  <a:pt x="20058" y="4997"/>
                </a:moveTo>
                <a:cubicBezTo>
                  <a:pt x="20028" y="5124"/>
                  <a:pt x="20185" y="5006"/>
                  <a:pt x="20058" y="4997"/>
                </a:cubicBezTo>
                <a:close/>
                <a:moveTo>
                  <a:pt x="30551" y="5063"/>
                </a:moveTo>
                <a:cubicBezTo>
                  <a:pt x="30591" y="5063"/>
                  <a:pt x="30630" y="5063"/>
                  <a:pt x="30669" y="5063"/>
                </a:cubicBezTo>
                <a:cubicBezTo>
                  <a:pt x="30677" y="5019"/>
                  <a:pt x="30629" y="5019"/>
                  <a:pt x="30610" y="4997"/>
                </a:cubicBezTo>
                <a:cubicBezTo>
                  <a:pt x="30609" y="4974"/>
                  <a:pt x="30558" y="4969"/>
                  <a:pt x="30551" y="4997"/>
                </a:cubicBezTo>
                <a:cubicBezTo>
                  <a:pt x="30601" y="5006"/>
                  <a:pt x="30545" y="5025"/>
                  <a:pt x="30551" y="5063"/>
                </a:cubicBezTo>
                <a:close/>
                <a:moveTo>
                  <a:pt x="24953" y="5041"/>
                </a:moveTo>
                <a:cubicBezTo>
                  <a:pt x="25011" y="5048"/>
                  <a:pt x="25011" y="5011"/>
                  <a:pt x="25041" y="4997"/>
                </a:cubicBezTo>
                <a:cubicBezTo>
                  <a:pt x="25059" y="4995"/>
                  <a:pt x="25076" y="4994"/>
                  <a:pt x="25071" y="4974"/>
                </a:cubicBezTo>
                <a:cubicBezTo>
                  <a:pt x="25031" y="4974"/>
                  <a:pt x="24992" y="4974"/>
                  <a:pt x="24953" y="4974"/>
                </a:cubicBezTo>
                <a:cubicBezTo>
                  <a:pt x="24953" y="4997"/>
                  <a:pt x="24953" y="5019"/>
                  <a:pt x="24953" y="5041"/>
                </a:cubicBezTo>
                <a:close/>
                <a:moveTo>
                  <a:pt x="23635" y="5085"/>
                </a:moveTo>
                <a:cubicBezTo>
                  <a:pt x="23639" y="5118"/>
                  <a:pt x="23623" y="5166"/>
                  <a:pt x="23664" y="5173"/>
                </a:cubicBezTo>
                <a:cubicBezTo>
                  <a:pt x="23691" y="5099"/>
                  <a:pt x="23718" y="5162"/>
                  <a:pt x="23810" y="5151"/>
                </a:cubicBezTo>
                <a:cubicBezTo>
                  <a:pt x="23847" y="5058"/>
                  <a:pt x="23805" y="5025"/>
                  <a:pt x="23722" y="4974"/>
                </a:cubicBezTo>
                <a:cubicBezTo>
                  <a:pt x="23642" y="5012"/>
                  <a:pt x="23804" y="5104"/>
                  <a:pt x="23635" y="5085"/>
                </a:cubicBezTo>
                <a:close/>
                <a:moveTo>
                  <a:pt x="49838" y="5019"/>
                </a:moveTo>
                <a:cubicBezTo>
                  <a:pt x="49915" y="5019"/>
                  <a:pt x="50009" y="5031"/>
                  <a:pt x="50013" y="4974"/>
                </a:cubicBezTo>
                <a:cubicBezTo>
                  <a:pt x="49970" y="4971"/>
                  <a:pt x="49981" y="4950"/>
                  <a:pt x="49955" y="4974"/>
                </a:cubicBezTo>
                <a:cubicBezTo>
                  <a:pt x="49952" y="4977"/>
                  <a:pt x="49796" y="4910"/>
                  <a:pt x="49778" y="4974"/>
                </a:cubicBezTo>
                <a:cubicBezTo>
                  <a:pt x="49814" y="4977"/>
                  <a:pt x="49848" y="4982"/>
                  <a:pt x="49838" y="5019"/>
                </a:cubicBezTo>
                <a:close/>
                <a:moveTo>
                  <a:pt x="29701" y="4997"/>
                </a:moveTo>
                <a:cubicBezTo>
                  <a:pt x="29720" y="4997"/>
                  <a:pt x="29741" y="4997"/>
                  <a:pt x="29760" y="4997"/>
                </a:cubicBezTo>
                <a:cubicBezTo>
                  <a:pt x="29760" y="4982"/>
                  <a:pt x="29760" y="4968"/>
                  <a:pt x="29760" y="4952"/>
                </a:cubicBezTo>
                <a:cubicBezTo>
                  <a:pt x="29741" y="4952"/>
                  <a:pt x="29720" y="4952"/>
                  <a:pt x="29701" y="4952"/>
                </a:cubicBezTo>
                <a:cubicBezTo>
                  <a:pt x="29701" y="4968"/>
                  <a:pt x="29701" y="4982"/>
                  <a:pt x="29701" y="4997"/>
                </a:cubicBezTo>
                <a:close/>
                <a:moveTo>
                  <a:pt x="26712" y="5063"/>
                </a:moveTo>
                <a:cubicBezTo>
                  <a:pt x="26695" y="5024"/>
                  <a:pt x="26697" y="4971"/>
                  <a:pt x="26653" y="4952"/>
                </a:cubicBezTo>
                <a:cubicBezTo>
                  <a:pt x="26634" y="5007"/>
                  <a:pt x="26594" y="5066"/>
                  <a:pt x="26712" y="5063"/>
                </a:cubicBezTo>
                <a:close/>
                <a:moveTo>
                  <a:pt x="49603" y="4997"/>
                </a:moveTo>
                <a:cubicBezTo>
                  <a:pt x="49704" y="5015"/>
                  <a:pt x="49732" y="4976"/>
                  <a:pt x="49749" y="4931"/>
                </a:cubicBezTo>
                <a:cubicBezTo>
                  <a:pt x="49690" y="4931"/>
                  <a:pt x="49632" y="4931"/>
                  <a:pt x="49574" y="4931"/>
                </a:cubicBezTo>
                <a:cubicBezTo>
                  <a:pt x="49572" y="4961"/>
                  <a:pt x="49588" y="4979"/>
                  <a:pt x="49603" y="4997"/>
                </a:cubicBezTo>
                <a:close/>
                <a:moveTo>
                  <a:pt x="7954" y="4974"/>
                </a:moveTo>
                <a:cubicBezTo>
                  <a:pt x="7999" y="4973"/>
                  <a:pt x="8055" y="4977"/>
                  <a:pt x="8041" y="4931"/>
                </a:cubicBezTo>
                <a:cubicBezTo>
                  <a:pt x="8022" y="4931"/>
                  <a:pt x="8002" y="4931"/>
                  <a:pt x="7983" y="4931"/>
                </a:cubicBezTo>
                <a:cubicBezTo>
                  <a:pt x="7983" y="4954"/>
                  <a:pt x="7959" y="4956"/>
                  <a:pt x="7954" y="4974"/>
                </a:cubicBezTo>
                <a:close/>
                <a:moveTo>
                  <a:pt x="31782" y="4931"/>
                </a:moveTo>
                <a:cubicBezTo>
                  <a:pt x="31791" y="4886"/>
                  <a:pt x="31697" y="4935"/>
                  <a:pt x="31694" y="4952"/>
                </a:cubicBezTo>
                <a:cubicBezTo>
                  <a:pt x="31814" y="4959"/>
                  <a:pt x="31760" y="5013"/>
                  <a:pt x="31812" y="4974"/>
                </a:cubicBezTo>
                <a:cubicBezTo>
                  <a:pt x="31859" y="4939"/>
                  <a:pt x="31928" y="4956"/>
                  <a:pt x="31988" y="4952"/>
                </a:cubicBezTo>
                <a:cubicBezTo>
                  <a:pt x="32011" y="4871"/>
                  <a:pt x="31807" y="4912"/>
                  <a:pt x="31782" y="4931"/>
                </a:cubicBezTo>
                <a:close/>
                <a:moveTo>
                  <a:pt x="28998" y="4931"/>
                </a:moveTo>
                <a:cubicBezTo>
                  <a:pt x="28968" y="4976"/>
                  <a:pt x="28893" y="5042"/>
                  <a:pt x="29028" y="5041"/>
                </a:cubicBezTo>
                <a:cubicBezTo>
                  <a:pt x="29032" y="5007"/>
                  <a:pt x="29017" y="4959"/>
                  <a:pt x="29056" y="4952"/>
                </a:cubicBezTo>
                <a:cubicBezTo>
                  <a:pt x="29064" y="4970"/>
                  <a:pt x="29081" y="4979"/>
                  <a:pt x="29115" y="4974"/>
                </a:cubicBezTo>
                <a:cubicBezTo>
                  <a:pt x="29120" y="5001"/>
                  <a:pt x="29110" y="5037"/>
                  <a:pt x="29144" y="5041"/>
                </a:cubicBezTo>
                <a:cubicBezTo>
                  <a:pt x="29151" y="5016"/>
                  <a:pt x="29177" y="5007"/>
                  <a:pt x="29203" y="4997"/>
                </a:cubicBezTo>
                <a:cubicBezTo>
                  <a:pt x="29210" y="5036"/>
                  <a:pt x="29173" y="5108"/>
                  <a:pt x="29262" y="5085"/>
                </a:cubicBezTo>
                <a:cubicBezTo>
                  <a:pt x="29236" y="5007"/>
                  <a:pt x="29268" y="5012"/>
                  <a:pt x="29203" y="4952"/>
                </a:cubicBezTo>
                <a:cubicBezTo>
                  <a:pt x="29203" y="4931"/>
                  <a:pt x="29227" y="4927"/>
                  <a:pt x="29233" y="4909"/>
                </a:cubicBezTo>
                <a:cubicBezTo>
                  <a:pt x="29122" y="4892"/>
                  <a:pt x="29092" y="4935"/>
                  <a:pt x="28998" y="4931"/>
                </a:cubicBezTo>
                <a:close/>
                <a:moveTo>
                  <a:pt x="27620" y="4952"/>
                </a:moveTo>
                <a:cubicBezTo>
                  <a:pt x="27585" y="4946"/>
                  <a:pt x="27439" y="4956"/>
                  <a:pt x="27532" y="4974"/>
                </a:cubicBezTo>
                <a:cubicBezTo>
                  <a:pt x="27567" y="4979"/>
                  <a:pt x="27616" y="4971"/>
                  <a:pt x="27620" y="4997"/>
                </a:cubicBezTo>
                <a:cubicBezTo>
                  <a:pt x="27522" y="4984"/>
                  <a:pt x="27504" y="5037"/>
                  <a:pt x="27444" y="5041"/>
                </a:cubicBezTo>
                <a:cubicBezTo>
                  <a:pt x="27443" y="5041"/>
                  <a:pt x="27447" y="4999"/>
                  <a:pt x="27444" y="4997"/>
                </a:cubicBezTo>
                <a:cubicBezTo>
                  <a:pt x="27416" y="4976"/>
                  <a:pt x="27317" y="5034"/>
                  <a:pt x="27327" y="5041"/>
                </a:cubicBezTo>
                <a:cubicBezTo>
                  <a:pt x="27379" y="5061"/>
                  <a:pt x="27429" y="5082"/>
                  <a:pt x="27415" y="5151"/>
                </a:cubicBezTo>
                <a:cubicBezTo>
                  <a:pt x="27530" y="5186"/>
                  <a:pt x="27425" y="5055"/>
                  <a:pt x="27504" y="5063"/>
                </a:cubicBezTo>
                <a:cubicBezTo>
                  <a:pt x="27501" y="5102"/>
                  <a:pt x="27510" y="5132"/>
                  <a:pt x="27532" y="5151"/>
                </a:cubicBezTo>
                <a:cubicBezTo>
                  <a:pt x="27605" y="5154"/>
                  <a:pt x="27654" y="5139"/>
                  <a:pt x="27679" y="5107"/>
                </a:cubicBezTo>
                <a:cubicBezTo>
                  <a:pt x="27620" y="5062"/>
                  <a:pt x="27684" y="5040"/>
                  <a:pt x="27650" y="5019"/>
                </a:cubicBezTo>
                <a:cubicBezTo>
                  <a:pt x="27612" y="4995"/>
                  <a:pt x="27701" y="4889"/>
                  <a:pt x="27620" y="4909"/>
                </a:cubicBezTo>
                <a:cubicBezTo>
                  <a:pt x="27620" y="4924"/>
                  <a:pt x="27620" y="4939"/>
                  <a:pt x="27620" y="4952"/>
                </a:cubicBezTo>
                <a:close/>
                <a:moveTo>
                  <a:pt x="30317" y="4909"/>
                </a:moveTo>
                <a:cubicBezTo>
                  <a:pt x="30277" y="4902"/>
                  <a:pt x="30260" y="4877"/>
                  <a:pt x="30200" y="4887"/>
                </a:cubicBezTo>
                <a:cubicBezTo>
                  <a:pt x="30178" y="4962"/>
                  <a:pt x="30311" y="4973"/>
                  <a:pt x="30317" y="4909"/>
                </a:cubicBezTo>
                <a:close/>
                <a:moveTo>
                  <a:pt x="37527" y="4909"/>
                </a:moveTo>
                <a:cubicBezTo>
                  <a:pt x="37546" y="4909"/>
                  <a:pt x="37566" y="4909"/>
                  <a:pt x="37586" y="4909"/>
                </a:cubicBezTo>
                <a:cubicBezTo>
                  <a:pt x="37586" y="4894"/>
                  <a:pt x="37586" y="4880"/>
                  <a:pt x="37586" y="4865"/>
                </a:cubicBezTo>
                <a:cubicBezTo>
                  <a:pt x="37566" y="4865"/>
                  <a:pt x="37546" y="4865"/>
                  <a:pt x="37527" y="4865"/>
                </a:cubicBezTo>
                <a:cubicBezTo>
                  <a:pt x="37527" y="4880"/>
                  <a:pt x="37527" y="4894"/>
                  <a:pt x="37527" y="4909"/>
                </a:cubicBezTo>
                <a:close/>
                <a:moveTo>
                  <a:pt x="33072" y="4865"/>
                </a:moveTo>
                <a:cubicBezTo>
                  <a:pt x="32973" y="4798"/>
                  <a:pt x="32983" y="4946"/>
                  <a:pt x="33072" y="4865"/>
                </a:cubicBezTo>
                <a:close/>
                <a:moveTo>
                  <a:pt x="38992" y="4865"/>
                </a:moveTo>
                <a:cubicBezTo>
                  <a:pt x="39022" y="4865"/>
                  <a:pt x="39027" y="4883"/>
                  <a:pt x="39051" y="4887"/>
                </a:cubicBezTo>
                <a:cubicBezTo>
                  <a:pt x="39048" y="4852"/>
                  <a:pt x="39055" y="4811"/>
                  <a:pt x="38992" y="4821"/>
                </a:cubicBezTo>
                <a:cubicBezTo>
                  <a:pt x="38992" y="4835"/>
                  <a:pt x="38992" y="4850"/>
                  <a:pt x="38992" y="4865"/>
                </a:cubicBezTo>
                <a:close/>
                <a:moveTo>
                  <a:pt x="17684" y="4865"/>
                </a:moveTo>
                <a:cubicBezTo>
                  <a:pt x="17735" y="4867"/>
                  <a:pt x="17760" y="4848"/>
                  <a:pt x="17772" y="4821"/>
                </a:cubicBezTo>
                <a:cubicBezTo>
                  <a:pt x="17726" y="4823"/>
                  <a:pt x="17670" y="4818"/>
                  <a:pt x="17684" y="4865"/>
                </a:cubicBezTo>
                <a:close/>
                <a:moveTo>
                  <a:pt x="37761" y="4843"/>
                </a:moveTo>
                <a:cubicBezTo>
                  <a:pt x="37812" y="4844"/>
                  <a:pt x="37837" y="4826"/>
                  <a:pt x="37850" y="4799"/>
                </a:cubicBezTo>
                <a:cubicBezTo>
                  <a:pt x="37803" y="4801"/>
                  <a:pt x="37748" y="4796"/>
                  <a:pt x="37761" y="4843"/>
                </a:cubicBezTo>
                <a:close/>
                <a:moveTo>
                  <a:pt x="41601" y="4821"/>
                </a:moveTo>
                <a:cubicBezTo>
                  <a:pt x="41629" y="4768"/>
                  <a:pt x="41469" y="4748"/>
                  <a:pt x="41484" y="4777"/>
                </a:cubicBezTo>
                <a:cubicBezTo>
                  <a:pt x="41543" y="4777"/>
                  <a:pt x="41521" y="4837"/>
                  <a:pt x="41601" y="4821"/>
                </a:cubicBezTo>
                <a:close/>
                <a:moveTo>
                  <a:pt x="45822" y="4821"/>
                </a:moveTo>
                <a:cubicBezTo>
                  <a:pt x="45830" y="4763"/>
                  <a:pt x="45811" y="4726"/>
                  <a:pt x="45734" y="4733"/>
                </a:cubicBezTo>
                <a:cubicBezTo>
                  <a:pt x="45729" y="4788"/>
                  <a:pt x="45779" y="4802"/>
                  <a:pt x="45822" y="4821"/>
                </a:cubicBezTo>
                <a:close/>
                <a:moveTo>
                  <a:pt x="44444" y="4865"/>
                </a:moveTo>
                <a:cubicBezTo>
                  <a:pt x="44492" y="4822"/>
                  <a:pt x="44441" y="4837"/>
                  <a:pt x="44444" y="4777"/>
                </a:cubicBezTo>
                <a:cubicBezTo>
                  <a:pt x="44480" y="4774"/>
                  <a:pt x="44513" y="4771"/>
                  <a:pt x="44502" y="4733"/>
                </a:cubicBezTo>
                <a:cubicBezTo>
                  <a:pt x="44474" y="4733"/>
                  <a:pt x="44444" y="4733"/>
                  <a:pt x="44415" y="4733"/>
                </a:cubicBezTo>
                <a:cubicBezTo>
                  <a:pt x="44402" y="4782"/>
                  <a:pt x="44348" y="4852"/>
                  <a:pt x="44444" y="4865"/>
                </a:cubicBezTo>
                <a:close/>
                <a:moveTo>
                  <a:pt x="43389" y="4777"/>
                </a:moveTo>
                <a:cubicBezTo>
                  <a:pt x="43408" y="4777"/>
                  <a:pt x="43428" y="4777"/>
                  <a:pt x="43448" y="4777"/>
                </a:cubicBezTo>
                <a:cubicBezTo>
                  <a:pt x="43493" y="4723"/>
                  <a:pt x="43347" y="4712"/>
                  <a:pt x="43360" y="4755"/>
                </a:cubicBezTo>
                <a:cubicBezTo>
                  <a:pt x="43377" y="4756"/>
                  <a:pt x="43395" y="4758"/>
                  <a:pt x="43389" y="4777"/>
                </a:cubicBezTo>
                <a:close/>
                <a:moveTo>
                  <a:pt x="36911" y="4799"/>
                </a:moveTo>
                <a:cubicBezTo>
                  <a:pt x="36911" y="4777"/>
                  <a:pt x="36911" y="4755"/>
                  <a:pt x="36911" y="4733"/>
                </a:cubicBezTo>
                <a:cubicBezTo>
                  <a:pt x="36877" y="4736"/>
                  <a:pt x="36828" y="4729"/>
                  <a:pt x="36824" y="4755"/>
                </a:cubicBezTo>
                <a:cubicBezTo>
                  <a:pt x="36865" y="4760"/>
                  <a:pt x="36873" y="4791"/>
                  <a:pt x="36911" y="4799"/>
                </a:cubicBezTo>
                <a:close/>
                <a:moveTo>
                  <a:pt x="42803" y="4755"/>
                </a:moveTo>
                <a:cubicBezTo>
                  <a:pt x="42757" y="4753"/>
                  <a:pt x="42779" y="4699"/>
                  <a:pt x="42715" y="4711"/>
                </a:cubicBezTo>
                <a:cubicBezTo>
                  <a:pt x="42668" y="4772"/>
                  <a:pt x="42791" y="4810"/>
                  <a:pt x="42803" y="4755"/>
                </a:cubicBezTo>
                <a:close/>
                <a:moveTo>
                  <a:pt x="40165" y="4777"/>
                </a:moveTo>
                <a:cubicBezTo>
                  <a:pt x="40184" y="4777"/>
                  <a:pt x="40204" y="4777"/>
                  <a:pt x="40223" y="4777"/>
                </a:cubicBezTo>
                <a:cubicBezTo>
                  <a:pt x="40241" y="4775"/>
                  <a:pt x="40258" y="4774"/>
                  <a:pt x="40253" y="4755"/>
                </a:cubicBezTo>
                <a:cubicBezTo>
                  <a:pt x="40215" y="4754"/>
                  <a:pt x="40226" y="4717"/>
                  <a:pt x="40194" y="4711"/>
                </a:cubicBezTo>
                <a:cubicBezTo>
                  <a:pt x="40193" y="4739"/>
                  <a:pt x="40157" y="4741"/>
                  <a:pt x="40165" y="4777"/>
                </a:cubicBezTo>
                <a:close/>
                <a:moveTo>
                  <a:pt x="36648" y="4843"/>
                </a:moveTo>
                <a:cubicBezTo>
                  <a:pt x="36675" y="4770"/>
                  <a:pt x="36790" y="4850"/>
                  <a:pt x="36794" y="4733"/>
                </a:cubicBezTo>
                <a:cubicBezTo>
                  <a:pt x="36755" y="4675"/>
                  <a:pt x="36614" y="4818"/>
                  <a:pt x="36677" y="4711"/>
                </a:cubicBezTo>
                <a:cubicBezTo>
                  <a:pt x="36648" y="4711"/>
                  <a:pt x="36618" y="4711"/>
                  <a:pt x="36589" y="4711"/>
                </a:cubicBezTo>
                <a:cubicBezTo>
                  <a:pt x="36557" y="4771"/>
                  <a:pt x="36571" y="4814"/>
                  <a:pt x="36648" y="4843"/>
                </a:cubicBezTo>
                <a:close/>
                <a:moveTo>
                  <a:pt x="34919" y="4887"/>
                </a:moveTo>
                <a:cubicBezTo>
                  <a:pt x="34933" y="4848"/>
                  <a:pt x="34950" y="4897"/>
                  <a:pt x="34977" y="4909"/>
                </a:cubicBezTo>
                <a:cubicBezTo>
                  <a:pt x="34992" y="4883"/>
                  <a:pt x="35008" y="4859"/>
                  <a:pt x="35036" y="4843"/>
                </a:cubicBezTo>
                <a:cubicBezTo>
                  <a:pt x="34990" y="4897"/>
                  <a:pt x="35135" y="4907"/>
                  <a:pt x="35124" y="4865"/>
                </a:cubicBezTo>
                <a:cubicBezTo>
                  <a:pt x="35113" y="4871"/>
                  <a:pt x="35079" y="4852"/>
                  <a:pt x="35094" y="4843"/>
                </a:cubicBezTo>
                <a:cubicBezTo>
                  <a:pt x="35148" y="4811"/>
                  <a:pt x="35265" y="4786"/>
                  <a:pt x="35270" y="4711"/>
                </a:cubicBezTo>
                <a:cubicBezTo>
                  <a:pt x="35166" y="4718"/>
                  <a:pt x="35067" y="4691"/>
                  <a:pt x="35065" y="4733"/>
                </a:cubicBezTo>
                <a:cubicBezTo>
                  <a:pt x="35062" y="4787"/>
                  <a:pt x="34882" y="4748"/>
                  <a:pt x="34889" y="4799"/>
                </a:cubicBezTo>
                <a:cubicBezTo>
                  <a:pt x="34992" y="4805"/>
                  <a:pt x="34836" y="4897"/>
                  <a:pt x="34919" y="4887"/>
                </a:cubicBezTo>
                <a:close/>
                <a:moveTo>
                  <a:pt x="48283" y="4733"/>
                </a:moveTo>
                <a:cubicBezTo>
                  <a:pt x="48303" y="4733"/>
                  <a:pt x="48323" y="4733"/>
                  <a:pt x="48342" y="4733"/>
                </a:cubicBezTo>
                <a:cubicBezTo>
                  <a:pt x="48342" y="4718"/>
                  <a:pt x="48342" y="4703"/>
                  <a:pt x="48342" y="4688"/>
                </a:cubicBezTo>
                <a:cubicBezTo>
                  <a:pt x="48323" y="4688"/>
                  <a:pt x="48303" y="4688"/>
                  <a:pt x="48283" y="4688"/>
                </a:cubicBezTo>
                <a:cubicBezTo>
                  <a:pt x="48283" y="4703"/>
                  <a:pt x="48283" y="4718"/>
                  <a:pt x="48283" y="4733"/>
                </a:cubicBezTo>
                <a:close/>
                <a:moveTo>
                  <a:pt x="47815" y="4711"/>
                </a:moveTo>
                <a:cubicBezTo>
                  <a:pt x="47760" y="4706"/>
                  <a:pt x="47620" y="4654"/>
                  <a:pt x="47581" y="4711"/>
                </a:cubicBezTo>
                <a:cubicBezTo>
                  <a:pt x="47611" y="4735"/>
                  <a:pt x="47789" y="4756"/>
                  <a:pt x="47815" y="4711"/>
                </a:cubicBezTo>
                <a:close/>
                <a:moveTo>
                  <a:pt x="39432" y="4733"/>
                </a:moveTo>
                <a:cubicBezTo>
                  <a:pt x="39472" y="4739"/>
                  <a:pt x="39488" y="4765"/>
                  <a:pt x="39549" y="4755"/>
                </a:cubicBezTo>
                <a:cubicBezTo>
                  <a:pt x="39571" y="4679"/>
                  <a:pt x="39437" y="4669"/>
                  <a:pt x="39432" y="4733"/>
                </a:cubicBezTo>
                <a:close/>
                <a:moveTo>
                  <a:pt x="45089" y="4799"/>
                </a:moveTo>
                <a:cubicBezTo>
                  <a:pt x="45095" y="4774"/>
                  <a:pt x="45122" y="4765"/>
                  <a:pt x="45147" y="4755"/>
                </a:cubicBezTo>
                <a:cubicBezTo>
                  <a:pt x="45118" y="4871"/>
                  <a:pt x="45293" y="4836"/>
                  <a:pt x="45352" y="4887"/>
                </a:cubicBezTo>
                <a:cubicBezTo>
                  <a:pt x="45393" y="4820"/>
                  <a:pt x="45394" y="4711"/>
                  <a:pt x="45323" y="4667"/>
                </a:cubicBezTo>
                <a:cubicBezTo>
                  <a:pt x="45270" y="4715"/>
                  <a:pt x="45094" y="4670"/>
                  <a:pt x="45030" y="4711"/>
                </a:cubicBezTo>
                <a:cubicBezTo>
                  <a:pt x="44943" y="4711"/>
                  <a:pt x="44855" y="4711"/>
                  <a:pt x="44767" y="4711"/>
                </a:cubicBezTo>
                <a:cubicBezTo>
                  <a:pt x="44805" y="4766"/>
                  <a:pt x="44681" y="4802"/>
                  <a:pt x="44767" y="4821"/>
                </a:cubicBezTo>
                <a:cubicBezTo>
                  <a:pt x="44761" y="4799"/>
                  <a:pt x="44781" y="4807"/>
                  <a:pt x="44796" y="4799"/>
                </a:cubicBezTo>
                <a:cubicBezTo>
                  <a:pt x="44841" y="4777"/>
                  <a:pt x="44829" y="4735"/>
                  <a:pt x="44914" y="4755"/>
                </a:cubicBezTo>
                <a:cubicBezTo>
                  <a:pt x="44968" y="4757"/>
                  <a:pt x="44934" y="4828"/>
                  <a:pt x="45001" y="4821"/>
                </a:cubicBezTo>
                <a:cubicBezTo>
                  <a:pt x="44993" y="4771"/>
                  <a:pt x="45009" y="4738"/>
                  <a:pt x="45060" y="4733"/>
                </a:cubicBezTo>
                <a:cubicBezTo>
                  <a:pt x="45114" y="4745"/>
                  <a:pt x="45025" y="4852"/>
                  <a:pt x="45089" y="4799"/>
                </a:cubicBezTo>
                <a:close/>
                <a:moveTo>
                  <a:pt x="44620" y="4688"/>
                </a:moveTo>
                <a:cubicBezTo>
                  <a:pt x="44719" y="4756"/>
                  <a:pt x="44709" y="4607"/>
                  <a:pt x="44620" y="4688"/>
                </a:cubicBezTo>
                <a:close/>
                <a:moveTo>
                  <a:pt x="42949" y="4711"/>
                </a:moveTo>
                <a:cubicBezTo>
                  <a:pt x="42978" y="4711"/>
                  <a:pt x="42984" y="4729"/>
                  <a:pt x="43008" y="4733"/>
                </a:cubicBezTo>
                <a:cubicBezTo>
                  <a:pt x="43005" y="4699"/>
                  <a:pt x="43012" y="4657"/>
                  <a:pt x="42949" y="4667"/>
                </a:cubicBezTo>
                <a:cubicBezTo>
                  <a:pt x="42949" y="4681"/>
                  <a:pt x="42949" y="4696"/>
                  <a:pt x="42949" y="4711"/>
                </a:cubicBezTo>
                <a:close/>
                <a:moveTo>
                  <a:pt x="41397" y="4733"/>
                </a:moveTo>
                <a:cubicBezTo>
                  <a:pt x="41484" y="4706"/>
                  <a:pt x="41496" y="4727"/>
                  <a:pt x="41572" y="4755"/>
                </a:cubicBezTo>
                <a:cubicBezTo>
                  <a:pt x="41570" y="4724"/>
                  <a:pt x="41585" y="4706"/>
                  <a:pt x="41601" y="4688"/>
                </a:cubicBezTo>
                <a:cubicBezTo>
                  <a:pt x="41483" y="4711"/>
                  <a:pt x="41397" y="4622"/>
                  <a:pt x="41397" y="4733"/>
                </a:cubicBezTo>
                <a:close/>
                <a:moveTo>
                  <a:pt x="37644" y="4688"/>
                </a:moveTo>
                <a:cubicBezTo>
                  <a:pt x="37605" y="4682"/>
                  <a:pt x="37588" y="4658"/>
                  <a:pt x="37527" y="4667"/>
                </a:cubicBezTo>
                <a:cubicBezTo>
                  <a:pt x="37480" y="4728"/>
                  <a:pt x="37654" y="4727"/>
                  <a:pt x="37644" y="4688"/>
                </a:cubicBezTo>
                <a:close/>
                <a:moveTo>
                  <a:pt x="45645" y="4688"/>
                </a:moveTo>
                <a:cubicBezTo>
                  <a:pt x="45675" y="4688"/>
                  <a:pt x="45705" y="4688"/>
                  <a:pt x="45734" y="4688"/>
                </a:cubicBezTo>
                <a:cubicBezTo>
                  <a:pt x="45738" y="4649"/>
                  <a:pt x="45705" y="4637"/>
                  <a:pt x="45645" y="4645"/>
                </a:cubicBezTo>
                <a:cubicBezTo>
                  <a:pt x="45645" y="4660"/>
                  <a:pt x="45645" y="4674"/>
                  <a:pt x="45645" y="4688"/>
                </a:cubicBezTo>
                <a:close/>
                <a:moveTo>
                  <a:pt x="40458" y="4667"/>
                </a:moveTo>
                <a:cubicBezTo>
                  <a:pt x="40420" y="4636"/>
                  <a:pt x="40331" y="4645"/>
                  <a:pt x="40253" y="4645"/>
                </a:cubicBezTo>
                <a:cubicBezTo>
                  <a:pt x="40217" y="4718"/>
                  <a:pt x="40451" y="4699"/>
                  <a:pt x="40458" y="4667"/>
                </a:cubicBezTo>
                <a:close/>
                <a:moveTo>
                  <a:pt x="38611" y="4755"/>
                </a:moveTo>
                <a:cubicBezTo>
                  <a:pt x="38627" y="4723"/>
                  <a:pt x="38655" y="4699"/>
                  <a:pt x="38670" y="4667"/>
                </a:cubicBezTo>
                <a:cubicBezTo>
                  <a:pt x="38633" y="4666"/>
                  <a:pt x="38629" y="4639"/>
                  <a:pt x="38582" y="4645"/>
                </a:cubicBezTo>
                <a:cubicBezTo>
                  <a:pt x="38545" y="4670"/>
                  <a:pt x="38570" y="4728"/>
                  <a:pt x="38611" y="4755"/>
                </a:cubicBezTo>
                <a:close/>
                <a:moveTo>
                  <a:pt x="47493" y="4688"/>
                </a:moveTo>
                <a:cubicBezTo>
                  <a:pt x="47493" y="4711"/>
                  <a:pt x="47544" y="4717"/>
                  <a:pt x="47552" y="4688"/>
                </a:cubicBezTo>
                <a:cubicBezTo>
                  <a:pt x="47427" y="4679"/>
                  <a:pt x="47394" y="4602"/>
                  <a:pt x="47229" y="4622"/>
                </a:cubicBezTo>
                <a:cubicBezTo>
                  <a:pt x="47186" y="4661"/>
                  <a:pt x="47247" y="4709"/>
                  <a:pt x="47171" y="4755"/>
                </a:cubicBezTo>
                <a:cubicBezTo>
                  <a:pt x="47132" y="4729"/>
                  <a:pt x="46984" y="4744"/>
                  <a:pt x="46995" y="4821"/>
                </a:cubicBezTo>
                <a:cubicBezTo>
                  <a:pt x="47135" y="4779"/>
                  <a:pt x="47301" y="4835"/>
                  <a:pt x="47171" y="4909"/>
                </a:cubicBezTo>
                <a:cubicBezTo>
                  <a:pt x="47217" y="4944"/>
                  <a:pt x="47292" y="4889"/>
                  <a:pt x="47404" y="4909"/>
                </a:cubicBezTo>
                <a:cubicBezTo>
                  <a:pt x="47355" y="4837"/>
                  <a:pt x="47420" y="4812"/>
                  <a:pt x="47463" y="4755"/>
                </a:cubicBezTo>
                <a:cubicBezTo>
                  <a:pt x="47384" y="4748"/>
                  <a:pt x="47246" y="4786"/>
                  <a:pt x="47287" y="4688"/>
                </a:cubicBezTo>
                <a:cubicBezTo>
                  <a:pt x="47367" y="4712"/>
                  <a:pt x="47413" y="4712"/>
                  <a:pt x="47493" y="4688"/>
                </a:cubicBezTo>
                <a:close/>
                <a:moveTo>
                  <a:pt x="39374" y="4688"/>
                </a:moveTo>
                <a:cubicBezTo>
                  <a:pt x="39375" y="4651"/>
                  <a:pt x="39351" y="4633"/>
                  <a:pt x="39315" y="4622"/>
                </a:cubicBezTo>
                <a:cubicBezTo>
                  <a:pt x="39273" y="4655"/>
                  <a:pt x="39272" y="4708"/>
                  <a:pt x="39374" y="4688"/>
                </a:cubicBezTo>
                <a:close/>
                <a:moveTo>
                  <a:pt x="43975" y="4688"/>
                </a:moveTo>
                <a:cubicBezTo>
                  <a:pt x="44031" y="4730"/>
                  <a:pt x="44028" y="4676"/>
                  <a:pt x="44122" y="4688"/>
                </a:cubicBezTo>
                <a:cubicBezTo>
                  <a:pt x="44126" y="4633"/>
                  <a:pt x="44077" y="4619"/>
                  <a:pt x="44034" y="4601"/>
                </a:cubicBezTo>
                <a:cubicBezTo>
                  <a:pt x="44067" y="4670"/>
                  <a:pt x="43988" y="4654"/>
                  <a:pt x="43975" y="4688"/>
                </a:cubicBezTo>
                <a:close/>
                <a:moveTo>
                  <a:pt x="46261" y="4688"/>
                </a:moveTo>
                <a:cubicBezTo>
                  <a:pt x="46264" y="4632"/>
                  <a:pt x="46387" y="4666"/>
                  <a:pt x="46350" y="4579"/>
                </a:cubicBezTo>
                <a:cubicBezTo>
                  <a:pt x="46321" y="4579"/>
                  <a:pt x="46291" y="4579"/>
                  <a:pt x="46261" y="4579"/>
                </a:cubicBezTo>
                <a:cubicBezTo>
                  <a:pt x="46279" y="4618"/>
                  <a:pt x="46175" y="4670"/>
                  <a:pt x="46261" y="4688"/>
                </a:cubicBezTo>
                <a:close/>
                <a:moveTo>
                  <a:pt x="46115" y="4556"/>
                </a:moveTo>
                <a:cubicBezTo>
                  <a:pt x="46091" y="4690"/>
                  <a:pt x="46249" y="4571"/>
                  <a:pt x="46115" y="4556"/>
                </a:cubicBezTo>
                <a:close/>
                <a:moveTo>
                  <a:pt x="45323" y="4622"/>
                </a:moveTo>
                <a:cubicBezTo>
                  <a:pt x="45390" y="4629"/>
                  <a:pt x="45434" y="4618"/>
                  <a:pt x="45441" y="4579"/>
                </a:cubicBezTo>
                <a:cubicBezTo>
                  <a:pt x="45400" y="4571"/>
                  <a:pt x="45385" y="4547"/>
                  <a:pt x="45323" y="4556"/>
                </a:cubicBezTo>
                <a:cubicBezTo>
                  <a:pt x="45323" y="4579"/>
                  <a:pt x="45323" y="4601"/>
                  <a:pt x="45323" y="4622"/>
                </a:cubicBezTo>
                <a:close/>
                <a:moveTo>
                  <a:pt x="44620" y="4622"/>
                </a:moveTo>
                <a:cubicBezTo>
                  <a:pt x="44640" y="4622"/>
                  <a:pt x="44659" y="4622"/>
                  <a:pt x="44678" y="4622"/>
                </a:cubicBezTo>
                <a:cubicBezTo>
                  <a:pt x="44711" y="4591"/>
                  <a:pt x="44709" y="4568"/>
                  <a:pt x="44650" y="4556"/>
                </a:cubicBezTo>
                <a:cubicBezTo>
                  <a:pt x="44647" y="4585"/>
                  <a:pt x="44612" y="4587"/>
                  <a:pt x="44620" y="4622"/>
                </a:cubicBezTo>
                <a:close/>
                <a:moveTo>
                  <a:pt x="42569" y="4601"/>
                </a:moveTo>
                <a:cubicBezTo>
                  <a:pt x="42569" y="4573"/>
                  <a:pt x="42606" y="4570"/>
                  <a:pt x="42598" y="4534"/>
                </a:cubicBezTo>
                <a:cubicBezTo>
                  <a:pt x="42563" y="4538"/>
                  <a:pt x="42515" y="4531"/>
                  <a:pt x="42510" y="4556"/>
                </a:cubicBezTo>
                <a:cubicBezTo>
                  <a:pt x="42548" y="4556"/>
                  <a:pt x="42537" y="4595"/>
                  <a:pt x="42569" y="4601"/>
                </a:cubicBezTo>
                <a:close/>
                <a:moveTo>
                  <a:pt x="14373" y="4601"/>
                </a:moveTo>
                <a:cubicBezTo>
                  <a:pt x="14392" y="4601"/>
                  <a:pt x="14411" y="4601"/>
                  <a:pt x="14431" y="4601"/>
                </a:cubicBezTo>
                <a:cubicBezTo>
                  <a:pt x="14432" y="4573"/>
                  <a:pt x="14468" y="4570"/>
                  <a:pt x="14461" y="4534"/>
                </a:cubicBezTo>
                <a:cubicBezTo>
                  <a:pt x="14441" y="4534"/>
                  <a:pt x="14421" y="4534"/>
                  <a:pt x="14402" y="4534"/>
                </a:cubicBezTo>
                <a:cubicBezTo>
                  <a:pt x="14400" y="4562"/>
                  <a:pt x="14364" y="4565"/>
                  <a:pt x="14373" y="4601"/>
                </a:cubicBezTo>
                <a:close/>
                <a:moveTo>
                  <a:pt x="44884" y="4601"/>
                </a:moveTo>
                <a:cubicBezTo>
                  <a:pt x="44942" y="4660"/>
                  <a:pt x="45033" y="4631"/>
                  <a:pt x="45060" y="4556"/>
                </a:cubicBezTo>
                <a:cubicBezTo>
                  <a:pt x="45052" y="4526"/>
                  <a:pt x="44995" y="4532"/>
                  <a:pt x="44972" y="4513"/>
                </a:cubicBezTo>
                <a:cubicBezTo>
                  <a:pt x="44998" y="4583"/>
                  <a:pt x="44896" y="4558"/>
                  <a:pt x="44884" y="4601"/>
                </a:cubicBezTo>
                <a:close/>
                <a:moveTo>
                  <a:pt x="43037" y="4534"/>
                </a:moveTo>
                <a:cubicBezTo>
                  <a:pt x="43008" y="4601"/>
                  <a:pt x="43103" y="4574"/>
                  <a:pt x="43155" y="4579"/>
                </a:cubicBezTo>
                <a:cubicBezTo>
                  <a:pt x="43148" y="4607"/>
                  <a:pt x="43196" y="4589"/>
                  <a:pt x="43213" y="4601"/>
                </a:cubicBezTo>
                <a:cubicBezTo>
                  <a:pt x="43224" y="4607"/>
                  <a:pt x="43204" y="4637"/>
                  <a:pt x="43213" y="4645"/>
                </a:cubicBezTo>
                <a:cubicBezTo>
                  <a:pt x="43226" y="4655"/>
                  <a:pt x="43285" y="4636"/>
                  <a:pt x="43300" y="4645"/>
                </a:cubicBezTo>
                <a:cubicBezTo>
                  <a:pt x="43302" y="4592"/>
                  <a:pt x="43250" y="4580"/>
                  <a:pt x="43272" y="4513"/>
                </a:cubicBezTo>
                <a:cubicBezTo>
                  <a:pt x="43166" y="4548"/>
                  <a:pt x="43130" y="4508"/>
                  <a:pt x="43037" y="4534"/>
                </a:cubicBezTo>
                <a:close/>
                <a:moveTo>
                  <a:pt x="21143" y="4534"/>
                </a:moveTo>
                <a:cubicBezTo>
                  <a:pt x="21163" y="4534"/>
                  <a:pt x="21182" y="4534"/>
                  <a:pt x="21202" y="4534"/>
                </a:cubicBezTo>
                <a:cubicBezTo>
                  <a:pt x="21202" y="4520"/>
                  <a:pt x="21202" y="4505"/>
                  <a:pt x="21202" y="4490"/>
                </a:cubicBezTo>
                <a:cubicBezTo>
                  <a:pt x="21182" y="4490"/>
                  <a:pt x="21163" y="4490"/>
                  <a:pt x="21143" y="4490"/>
                </a:cubicBezTo>
                <a:cubicBezTo>
                  <a:pt x="21143" y="4505"/>
                  <a:pt x="21143" y="4520"/>
                  <a:pt x="21143" y="4534"/>
                </a:cubicBezTo>
                <a:close/>
                <a:moveTo>
                  <a:pt x="11617" y="4556"/>
                </a:moveTo>
                <a:cubicBezTo>
                  <a:pt x="11666" y="4556"/>
                  <a:pt x="11715" y="4556"/>
                  <a:pt x="11764" y="4556"/>
                </a:cubicBezTo>
                <a:cubicBezTo>
                  <a:pt x="11782" y="4498"/>
                  <a:pt x="11716" y="4529"/>
                  <a:pt x="11676" y="4513"/>
                </a:cubicBezTo>
                <a:cubicBezTo>
                  <a:pt x="11636" y="4495"/>
                  <a:pt x="11623" y="4439"/>
                  <a:pt x="11559" y="4469"/>
                </a:cubicBezTo>
                <a:cubicBezTo>
                  <a:pt x="11522" y="4540"/>
                  <a:pt x="11653" y="4486"/>
                  <a:pt x="11617" y="4556"/>
                </a:cubicBezTo>
                <a:close/>
                <a:moveTo>
                  <a:pt x="51831" y="4490"/>
                </a:moveTo>
                <a:cubicBezTo>
                  <a:pt x="51835" y="4436"/>
                  <a:pt x="51930" y="4484"/>
                  <a:pt x="51948" y="4490"/>
                </a:cubicBezTo>
                <a:cubicBezTo>
                  <a:pt x="51948" y="4475"/>
                  <a:pt x="51948" y="4462"/>
                  <a:pt x="51948" y="4447"/>
                </a:cubicBezTo>
                <a:cubicBezTo>
                  <a:pt x="51947" y="4434"/>
                  <a:pt x="51942" y="4420"/>
                  <a:pt x="51918" y="4424"/>
                </a:cubicBezTo>
                <a:cubicBezTo>
                  <a:pt x="51899" y="4454"/>
                  <a:pt x="51739" y="4419"/>
                  <a:pt x="51831" y="4490"/>
                </a:cubicBezTo>
                <a:close/>
                <a:moveTo>
                  <a:pt x="45147" y="4469"/>
                </a:moveTo>
                <a:cubicBezTo>
                  <a:pt x="45173" y="4501"/>
                  <a:pt x="45242" y="4501"/>
                  <a:pt x="45294" y="4513"/>
                </a:cubicBezTo>
                <a:cubicBezTo>
                  <a:pt x="45272" y="4453"/>
                  <a:pt x="45352" y="4468"/>
                  <a:pt x="45352" y="4424"/>
                </a:cubicBezTo>
                <a:cubicBezTo>
                  <a:pt x="45246" y="4424"/>
                  <a:pt x="45138" y="4424"/>
                  <a:pt x="45030" y="4424"/>
                </a:cubicBezTo>
                <a:cubicBezTo>
                  <a:pt x="45001" y="4490"/>
                  <a:pt x="45096" y="4464"/>
                  <a:pt x="45147" y="4469"/>
                </a:cubicBezTo>
                <a:close/>
                <a:moveTo>
                  <a:pt x="9946" y="4447"/>
                </a:moveTo>
                <a:cubicBezTo>
                  <a:pt x="9966" y="4447"/>
                  <a:pt x="9985" y="4447"/>
                  <a:pt x="10005" y="4447"/>
                </a:cubicBezTo>
                <a:cubicBezTo>
                  <a:pt x="10005" y="4432"/>
                  <a:pt x="10005" y="4417"/>
                  <a:pt x="10005" y="4402"/>
                </a:cubicBezTo>
                <a:cubicBezTo>
                  <a:pt x="9985" y="4402"/>
                  <a:pt x="9966" y="4402"/>
                  <a:pt x="9946" y="4402"/>
                </a:cubicBezTo>
                <a:cubicBezTo>
                  <a:pt x="9946" y="4417"/>
                  <a:pt x="9946" y="4432"/>
                  <a:pt x="9946" y="4447"/>
                </a:cubicBezTo>
                <a:close/>
                <a:moveTo>
                  <a:pt x="19472" y="4381"/>
                </a:moveTo>
                <a:cubicBezTo>
                  <a:pt x="19449" y="4514"/>
                  <a:pt x="19607" y="4395"/>
                  <a:pt x="19472" y="4381"/>
                </a:cubicBezTo>
                <a:close/>
                <a:moveTo>
                  <a:pt x="18417" y="4424"/>
                </a:moveTo>
                <a:cubicBezTo>
                  <a:pt x="18436" y="4424"/>
                  <a:pt x="18456" y="4424"/>
                  <a:pt x="18476" y="4424"/>
                </a:cubicBezTo>
                <a:cubicBezTo>
                  <a:pt x="18476" y="4409"/>
                  <a:pt x="18476" y="4395"/>
                  <a:pt x="18476" y="4381"/>
                </a:cubicBezTo>
                <a:cubicBezTo>
                  <a:pt x="18456" y="4381"/>
                  <a:pt x="18436" y="4381"/>
                  <a:pt x="18417" y="4381"/>
                </a:cubicBezTo>
                <a:cubicBezTo>
                  <a:pt x="18417" y="4395"/>
                  <a:pt x="18417" y="4409"/>
                  <a:pt x="18417" y="4424"/>
                </a:cubicBezTo>
                <a:close/>
                <a:moveTo>
                  <a:pt x="8804" y="4469"/>
                </a:moveTo>
                <a:cubicBezTo>
                  <a:pt x="8779" y="4449"/>
                  <a:pt x="8652" y="4395"/>
                  <a:pt x="8628" y="4447"/>
                </a:cubicBezTo>
                <a:cubicBezTo>
                  <a:pt x="8682" y="4445"/>
                  <a:pt x="8690" y="4464"/>
                  <a:pt x="8657" y="4490"/>
                </a:cubicBezTo>
                <a:cubicBezTo>
                  <a:pt x="8744" y="4490"/>
                  <a:pt x="8833" y="4490"/>
                  <a:pt x="8921" y="4490"/>
                </a:cubicBezTo>
                <a:cubicBezTo>
                  <a:pt x="8927" y="4449"/>
                  <a:pt x="8887" y="4442"/>
                  <a:pt x="8891" y="4402"/>
                </a:cubicBezTo>
                <a:cubicBezTo>
                  <a:pt x="8914" y="4397"/>
                  <a:pt x="8949" y="4402"/>
                  <a:pt x="8950" y="4381"/>
                </a:cubicBezTo>
                <a:cubicBezTo>
                  <a:pt x="8921" y="4381"/>
                  <a:pt x="8891" y="4381"/>
                  <a:pt x="8862" y="4381"/>
                </a:cubicBezTo>
                <a:cubicBezTo>
                  <a:pt x="8858" y="4422"/>
                  <a:pt x="8843" y="4454"/>
                  <a:pt x="8804" y="4469"/>
                </a:cubicBezTo>
                <a:close/>
                <a:moveTo>
                  <a:pt x="44650" y="4469"/>
                </a:moveTo>
                <a:cubicBezTo>
                  <a:pt x="44672" y="4496"/>
                  <a:pt x="44728" y="4472"/>
                  <a:pt x="44767" y="4490"/>
                </a:cubicBezTo>
                <a:cubicBezTo>
                  <a:pt x="44785" y="4499"/>
                  <a:pt x="44764" y="4556"/>
                  <a:pt x="44825" y="4534"/>
                </a:cubicBezTo>
                <a:cubicBezTo>
                  <a:pt x="44801" y="4445"/>
                  <a:pt x="44853" y="4422"/>
                  <a:pt x="44884" y="4402"/>
                </a:cubicBezTo>
                <a:cubicBezTo>
                  <a:pt x="44848" y="4400"/>
                  <a:pt x="44815" y="4396"/>
                  <a:pt x="44825" y="4358"/>
                </a:cubicBezTo>
                <a:cubicBezTo>
                  <a:pt x="44768" y="4353"/>
                  <a:pt x="44767" y="4388"/>
                  <a:pt x="44737" y="4402"/>
                </a:cubicBezTo>
                <a:cubicBezTo>
                  <a:pt x="44731" y="4378"/>
                  <a:pt x="44704" y="4368"/>
                  <a:pt x="44678" y="4358"/>
                </a:cubicBezTo>
                <a:cubicBezTo>
                  <a:pt x="44654" y="4384"/>
                  <a:pt x="44640" y="4417"/>
                  <a:pt x="44650" y="4469"/>
                </a:cubicBezTo>
                <a:close/>
                <a:moveTo>
                  <a:pt x="44591" y="4358"/>
                </a:moveTo>
                <a:cubicBezTo>
                  <a:pt x="44547" y="4362"/>
                  <a:pt x="44483" y="4351"/>
                  <a:pt x="44474" y="4381"/>
                </a:cubicBezTo>
                <a:cubicBezTo>
                  <a:pt x="44513" y="4409"/>
                  <a:pt x="44583" y="4409"/>
                  <a:pt x="44591" y="4358"/>
                </a:cubicBezTo>
                <a:close/>
                <a:moveTo>
                  <a:pt x="43360" y="4358"/>
                </a:moveTo>
                <a:cubicBezTo>
                  <a:pt x="43341" y="4343"/>
                  <a:pt x="43233" y="4365"/>
                  <a:pt x="43242" y="4381"/>
                </a:cubicBezTo>
                <a:cubicBezTo>
                  <a:pt x="43282" y="4422"/>
                  <a:pt x="43372" y="4368"/>
                  <a:pt x="43360" y="4358"/>
                </a:cubicBezTo>
                <a:close/>
                <a:moveTo>
                  <a:pt x="44063" y="4424"/>
                </a:moveTo>
                <a:cubicBezTo>
                  <a:pt x="44099" y="4441"/>
                  <a:pt x="44083" y="4466"/>
                  <a:pt x="44150" y="4469"/>
                </a:cubicBezTo>
                <a:cubicBezTo>
                  <a:pt x="44152" y="4469"/>
                  <a:pt x="44150" y="4447"/>
                  <a:pt x="44150" y="4447"/>
                </a:cubicBezTo>
                <a:cubicBezTo>
                  <a:pt x="44156" y="4442"/>
                  <a:pt x="44201" y="4447"/>
                  <a:pt x="44210" y="4447"/>
                </a:cubicBezTo>
                <a:cubicBezTo>
                  <a:pt x="44326" y="4437"/>
                  <a:pt x="44310" y="4400"/>
                  <a:pt x="44415" y="4402"/>
                </a:cubicBezTo>
                <a:cubicBezTo>
                  <a:pt x="44501" y="4360"/>
                  <a:pt x="44318" y="4392"/>
                  <a:pt x="44268" y="4381"/>
                </a:cubicBezTo>
                <a:cubicBezTo>
                  <a:pt x="44229" y="4371"/>
                  <a:pt x="44218" y="4347"/>
                  <a:pt x="44180" y="4336"/>
                </a:cubicBezTo>
                <a:cubicBezTo>
                  <a:pt x="44177" y="4399"/>
                  <a:pt x="44058" y="4377"/>
                  <a:pt x="43975" y="4381"/>
                </a:cubicBezTo>
                <a:cubicBezTo>
                  <a:pt x="43956" y="4439"/>
                  <a:pt x="44024" y="4407"/>
                  <a:pt x="44063" y="4424"/>
                </a:cubicBezTo>
                <a:close/>
                <a:moveTo>
                  <a:pt x="42862" y="4358"/>
                </a:moveTo>
                <a:cubicBezTo>
                  <a:pt x="42816" y="4352"/>
                  <a:pt x="42809" y="4326"/>
                  <a:pt x="42774" y="4358"/>
                </a:cubicBezTo>
                <a:cubicBezTo>
                  <a:pt x="42769" y="4363"/>
                  <a:pt x="42724" y="4358"/>
                  <a:pt x="42715" y="4358"/>
                </a:cubicBezTo>
                <a:cubicBezTo>
                  <a:pt x="42593" y="4369"/>
                  <a:pt x="42458" y="4365"/>
                  <a:pt x="42334" y="4358"/>
                </a:cubicBezTo>
                <a:cubicBezTo>
                  <a:pt x="42344" y="4437"/>
                  <a:pt x="42411" y="4415"/>
                  <a:pt x="42480" y="4402"/>
                </a:cubicBezTo>
                <a:cubicBezTo>
                  <a:pt x="42515" y="4442"/>
                  <a:pt x="42557" y="4477"/>
                  <a:pt x="42598" y="4513"/>
                </a:cubicBezTo>
                <a:cubicBezTo>
                  <a:pt x="42610" y="4484"/>
                  <a:pt x="42635" y="4468"/>
                  <a:pt x="42685" y="4469"/>
                </a:cubicBezTo>
                <a:cubicBezTo>
                  <a:pt x="42690" y="4436"/>
                  <a:pt x="42675" y="4387"/>
                  <a:pt x="42715" y="4381"/>
                </a:cubicBezTo>
                <a:cubicBezTo>
                  <a:pt x="42727" y="4408"/>
                  <a:pt x="42753" y="4426"/>
                  <a:pt x="42803" y="4424"/>
                </a:cubicBezTo>
                <a:cubicBezTo>
                  <a:pt x="42905" y="4339"/>
                  <a:pt x="43125" y="4466"/>
                  <a:pt x="43213" y="4358"/>
                </a:cubicBezTo>
                <a:cubicBezTo>
                  <a:pt x="43092" y="4358"/>
                  <a:pt x="42986" y="4377"/>
                  <a:pt x="42862" y="4358"/>
                </a:cubicBezTo>
                <a:close/>
                <a:moveTo>
                  <a:pt x="6928" y="4336"/>
                </a:moveTo>
                <a:cubicBezTo>
                  <a:pt x="6908" y="4336"/>
                  <a:pt x="6889" y="4336"/>
                  <a:pt x="6869" y="4336"/>
                </a:cubicBezTo>
                <a:cubicBezTo>
                  <a:pt x="6846" y="4342"/>
                  <a:pt x="6811" y="4338"/>
                  <a:pt x="6810" y="4358"/>
                </a:cubicBezTo>
                <a:cubicBezTo>
                  <a:pt x="6854" y="4355"/>
                  <a:pt x="6919" y="4366"/>
                  <a:pt x="6928" y="4336"/>
                </a:cubicBezTo>
                <a:close/>
                <a:moveTo>
                  <a:pt x="6019" y="4358"/>
                </a:moveTo>
                <a:cubicBezTo>
                  <a:pt x="5985" y="4355"/>
                  <a:pt x="5952" y="4320"/>
                  <a:pt x="5931" y="4358"/>
                </a:cubicBezTo>
                <a:cubicBezTo>
                  <a:pt x="5966" y="4362"/>
                  <a:pt x="5997" y="4397"/>
                  <a:pt x="6019" y="4358"/>
                </a:cubicBezTo>
                <a:close/>
                <a:moveTo>
                  <a:pt x="8862" y="4336"/>
                </a:moveTo>
                <a:cubicBezTo>
                  <a:pt x="8743" y="4260"/>
                  <a:pt x="8792" y="4408"/>
                  <a:pt x="8862" y="4336"/>
                </a:cubicBezTo>
                <a:close/>
                <a:moveTo>
                  <a:pt x="6664" y="4424"/>
                </a:moveTo>
                <a:cubicBezTo>
                  <a:pt x="6737" y="4428"/>
                  <a:pt x="6755" y="4391"/>
                  <a:pt x="6781" y="4358"/>
                </a:cubicBezTo>
                <a:cubicBezTo>
                  <a:pt x="6740" y="4353"/>
                  <a:pt x="6732" y="4323"/>
                  <a:pt x="6693" y="4315"/>
                </a:cubicBezTo>
                <a:cubicBezTo>
                  <a:pt x="6705" y="4368"/>
                  <a:pt x="6640" y="4362"/>
                  <a:pt x="6664" y="4424"/>
                </a:cubicBezTo>
                <a:close/>
                <a:moveTo>
                  <a:pt x="5784" y="4402"/>
                </a:moveTo>
                <a:cubicBezTo>
                  <a:pt x="5975" y="4466"/>
                  <a:pt x="5943" y="4318"/>
                  <a:pt x="5784" y="4315"/>
                </a:cubicBezTo>
                <a:cubicBezTo>
                  <a:pt x="5784" y="4343"/>
                  <a:pt x="5784" y="4373"/>
                  <a:pt x="5784" y="4402"/>
                </a:cubicBezTo>
                <a:close/>
                <a:moveTo>
                  <a:pt x="6166" y="4424"/>
                </a:moveTo>
                <a:cubicBezTo>
                  <a:pt x="6274" y="4439"/>
                  <a:pt x="6239" y="4347"/>
                  <a:pt x="6283" y="4315"/>
                </a:cubicBezTo>
                <a:cubicBezTo>
                  <a:pt x="6243" y="4315"/>
                  <a:pt x="6218" y="4305"/>
                  <a:pt x="6195" y="4293"/>
                </a:cubicBezTo>
                <a:cubicBezTo>
                  <a:pt x="6246" y="4370"/>
                  <a:pt x="6175" y="4347"/>
                  <a:pt x="6166" y="4424"/>
                </a:cubicBezTo>
                <a:close/>
                <a:moveTo>
                  <a:pt x="5550" y="4402"/>
                </a:moveTo>
                <a:cubicBezTo>
                  <a:pt x="5602" y="4382"/>
                  <a:pt x="5697" y="4395"/>
                  <a:pt x="5726" y="4358"/>
                </a:cubicBezTo>
                <a:cubicBezTo>
                  <a:pt x="5600" y="4387"/>
                  <a:pt x="5690" y="4254"/>
                  <a:pt x="5579" y="4270"/>
                </a:cubicBezTo>
                <a:cubicBezTo>
                  <a:pt x="5614" y="4336"/>
                  <a:pt x="5588" y="4345"/>
                  <a:pt x="5550" y="4402"/>
                </a:cubicBezTo>
                <a:close/>
                <a:moveTo>
                  <a:pt x="16307" y="4204"/>
                </a:moveTo>
                <a:cubicBezTo>
                  <a:pt x="16283" y="4338"/>
                  <a:pt x="16441" y="4219"/>
                  <a:pt x="16307" y="4204"/>
                </a:cubicBezTo>
                <a:close/>
                <a:moveTo>
                  <a:pt x="28324" y="4204"/>
                </a:moveTo>
                <a:cubicBezTo>
                  <a:pt x="28374" y="4206"/>
                  <a:pt x="28399" y="4188"/>
                  <a:pt x="28411" y="4161"/>
                </a:cubicBezTo>
                <a:cubicBezTo>
                  <a:pt x="28366" y="4162"/>
                  <a:pt x="28310" y="4158"/>
                  <a:pt x="28324" y="4204"/>
                </a:cubicBezTo>
                <a:close/>
                <a:moveTo>
                  <a:pt x="29496" y="4138"/>
                </a:moveTo>
                <a:cubicBezTo>
                  <a:pt x="29473" y="4272"/>
                  <a:pt x="29631" y="4153"/>
                  <a:pt x="29496" y="4138"/>
                </a:cubicBezTo>
                <a:close/>
                <a:moveTo>
                  <a:pt x="25188" y="4161"/>
                </a:moveTo>
                <a:cubicBezTo>
                  <a:pt x="25238" y="4162"/>
                  <a:pt x="25263" y="4143"/>
                  <a:pt x="25275" y="4117"/>
                </a:cubicBezTo>
                <a:cubicBezTo>
                  <a:pt x="25225" y="4116"/>
                  <a:pt x="25200" y="4134"/>
                  <a:pt x="25188" y="4161"/>
                </a:cubicBezTo>
                <a:close/>
                <a:moveTo>
                  <a:pt x="27825" y="4095"/>
                </a:moveTo>
                <a:cubicBezTo>
                  <a:pt x="27800" y="4078"/>
                  <a:pt x="27742" y="4108"/>
                  <a:pt x="27738" y="4117"/>
                </a:cubicBezTo>
                <a:cubicBezTo>
                  <a:pt x="27702" y="4188"/>
                  <a:pt x="27896" y="4141"/>
                  <a:pt x="27825" y="4095"/>
                </a:cubicBezTo>
                <a:close/>
                <a:moveTo>
                  <a:pt x="23107" y="4138"/>
                </a:moveTo>
                <a:cubicBezTo>
                  <a:pt x="23161" y="4135"/>
                  <a:pt x="23204" y="4124"/>
                  <a:pt x="23224" y="4095"/>
                </a:cubicBezTo>
                <a:cubicBezTo>
                  <a:pt x="23172" y="4099"/>
                  <a:pt x="23077" y="4072"/>
                  <a:pt x="23107" y="4138"/>
                </a:cubicBezTo>
                <a:close/>
                <a:moveTo>
                  <a:pt x="28793" y="4161"/>
                </a:moveTo>
                <a:cubicBezTo>
                  <a:pt x="28831" y="4131"/>
                  <a:pt x="28811" y="4094"/>
                  <a:pt x="28763" y="4072"/>
                </a:cubicBezTo>
                <a:cubicBezTo>
                  <a:pt x="28769" y="4105"/>
                  <a:pt x="28754" y="4153"/>
                  <a:pt x="28793" y="4161"/>
                </a:cubicBezTo>
                <a:close/>
                <a:moveTo>
                  <a:pt x="13669" y="4117"/>
                </a:moveTo>
                <a:cubicBezTo>
                  <a:pt x="13720" y="4117"/>
                  <a:pt x="13744" y="4099"/>
                  <a:pt x="13757" y="4072"/>
                </a:cubicBezTo>
                <a:cubicBezTo>
                  <a:pt x="13706" y="4071"/>
                  <a:pt x="13681" y="4089"/>
                  <a:pt x="13669" y="4117"/>
                </a:cubicBezTo>
                <a:close/>
                <a:moveTo>
                  <a:pt x="28499" y="4095"/>
                </a:moveTo>
                <a:cubicBezTo>
                  <a:pt x="28546" y="4092"/>
                  <a:pt x="28601" y="4098"/>
                  <a:pt x="28588" y="4050"/>
                </a:cubicBezTo>
                <a:cubicBezTo>
                  <a:pt x="28568" y="4050"/>
                  <a:pt x="28548" y="4050"/>
                  <a:pt x="28529" y="4050"/>
                </a:cubicBezTo>
                <a:cubicBezTo>
                  <a:pt x="28529" y="4072"/>
                  <a:pt x="28505" y="4077"/>
                  <a:pt x="28499" y="4095"/>
                </a:cubicBezTo>
                <a:close/>
                <a:moveTo>
                  <a:pt x="19297" y="4095"/>
                </a:moveTo>
                <a:cubicBezTo>
                  <a:pt x="19316" y="4095"/>
                  <a:pt x="19336" y="4095"/>
                  <a:pt x="19355" y="4095"/>
                </a:cubicBezTo>
                <a:cubicBezTo>
                  <a:pt x="19355" y="4080"/>
                  <a:pt x="19355" y="4065"/>
                  <a:pt x="19355" y="4050"/>
                </a:cubicBezTo>
                <a:cubicBezTo>
                  <a:pt x="19336" y="4050"/>
                  <a:pt x="19316" y="4050"/>
                  <a:pt x="19297" y="4050"/>
                </a:cubicBezTo>
                <a:cubicBezTo>
                  <a:pt x="19297" y="4065"/>
                  <a:pt x="19297" y="4080"/>
                  <a:pt x="19297" y="4095"/>
                </a:cubicBezTo>
                <a:close/>
                <a:moveTo>
                  <a:pt x="29262" y="4050"/>
                </a:moveTo>
                <a:cubicBezTo>
                  <a:pt x="29307" y="4048"/>
                  <a:pt x="29364" y="4053"/>
                  <a:pt x="29349" y="4006"/>
                </a:cubicBezTo>
                <a:cubicBezTo>
                  <a:pt x="29330" y="4006"/>
                  <a:pt x="29310" y="4006"/>
                  <a:pt x="29291" y="4006"/>
                </a:cubicBezTo>
                <a:cubicBezTo>
                  <a:pt x="29291" y="4029"/>
                  <a:pt x="29267" y="4032"/>
                  <a:pt x="29262" y="4050"/>
                </a:cubicBezTo>
                <a:close/>
                <a:moveTo>
                  <a:pt x="20176" y="4050"/>
                </a:moveTo>
                <a:cubicBezTo>
                  <a:pt x="20157" y="4049"/>
                  <a:pt x="20141" y="4047"/>
                  <a:pt x="20147" y="4029"/>
                </a:cubicBezTo>
                <a:cubicBezTo>
                  <a:pt x="20162" y="4029"/>
                  <a:pt x="20179" y="4011"/>
                  <a:pt x="20147" y="4006"/>
                </a:cubicBezTo>
                <a:cubicBezTo>
                  <a:pt x="20088" y="4026"/>
                  <a:pt x="20139" y="4119"/>
                  <a:pt x="20176" y="4050"/>
                </a:cubicBezTo>
                <a:close/>
                <a:moveTo>
                  <a:pt x="19678" y="4029"/>
                </a:moveTo>
                <a:cubicBezTo>
                  <a:pt x="19697" y="4029"/>
                  <a:pt x="19716" y="4029"/>
                  <a:pt x="19736" y="4029"/>
                </a:cubicBezTo>
                <a:cubicBezTo>
                  <a:pt x="19736" y="4014"/>
                  <a:pt x="19736" y="3999"/>
                  <a:pt x="19736" y="3984"/>
                </a:cubicBezTo>
                <a:cubicBezTo>
                  <a:pt x="19716" y="3984"/>
                  <a:pt x="19697" y="3984"/>
                  <a:pt x="19678" y="3984"/>
                </a:cubicBezTo>
                <a:cubicBezTo>
                  <a:pt x="19678" y="3999"/>
                  <a:pt x="19678" y="4014"/>
                  <a:pt x="19678" y="4029"/>
                </a:cubicBezTo>
                <a:close/>
                <a:moveTo>
                  <a:pt x="29085" y="3984"/>
                </a:moveTo>
                <a:cubicBezTo>
                  <a:pt x="29184" y="4051"/>
                  <a:pt x="29174" y="3903"/>
                  <a:pt x="29085" y="3984"/>
                </a:cubicBezTo>
                <a:close/>
                <a:moveTo>
                  <a:pt x="29233" y="3984"/>
                </a:moveTo>
                <a:cubicBezTo>
                  <a:pt x="29326" y="3997"/>
                  <a:pt x="29323" y="3944"/>
                  <a:pt x="29379" y="3984"/>
                </a:cubicBezTo>
                <a:cubicBezTo>
                  <a:pt x="29407" y="3904"/>
                  <a:pt x="29215" y="3937"/>
                  <a:pt x="29233" y="3984"/>
                </a:cubicBezTo>
                <a:close/>
                <a:moveTo>
                  <a:pt x="12086" y="4513"/>
                </a:moveTo>
                <a:cubicBezTo>
                  <a:pt x="12106" y="4513"/>
                  <a:pt x="12126" y="4513"/>
                  <a:pt x="12145" y="4513"/>
                </a:cubicBezTo>
                <a:cubicBezTo>
                  <a:pt x="12145" y="4498"/>
                  <a:pt x="12145" y="4483"/>
                  <a:pt x="12145" y="4469"/>
                </a:cubicBezTo>
                <a:cubicBezTo>
                  <a:pt x="12126" y="4469"/>
                  <a:pt x="12106" y="4469"/>
                  <a:pt x="12086" y="4469"/>
                </a:cubicBezTo>
                <a:cubicBezTo>
                  <a:pt x="12086" y="4483"/>
                  <a:pt x="12086" y="4498"/>
                  <a:pt x="12086" y="4513"/>
                </a:cubicBezTo>
                <a:close/>
                <a:moveTo>
                  <a:pt x="7513" y="4315"/>
                </a:moveTo>
                <a:cubicBezTo>
                  <a:pt x="7575" y="4327"/>
                  <a:pt x="7608" y="4361"/>
                  <a:pt x="7661" y="4381"/>
                </a:cubicBezTo>
                <a:cubicBezTo>
                  <a:pt x="7679" y="4319"/>
                  <a:pt x="7636" y="4316"/>
                  <a:pt x="7602" y="4293"/>
                </a:cubicBezTo>
                <a:cubicBezTo>
                  <a:pt x="7592" y="4286"/>
                  <a:pt x="7604" y="4261"/>
                  <a:pt x="7572" y="4270"/>
                </a:cubicBezTo>
                <a:cubicBezTo>
                  <a:pt x="7572" y="4300"/>
                  <a:pt x="7521" y="4291"/>
                  <a:pt x="7513" y="4315"/>
                </a:cubicBezTo>
                <a:close/>
                <a:moveTo>
                  <a:pt x="14255" y="4579"/>
                </a:moveTo>
                <a:cubicBezTo>
                  <a:pt x="14205" y="4495"/>
                  <a:pt x="14167" y="4408"/>
                  <a:pt x="14314" y="4381"/>
                </a:cubicBezTo>
                <a:cubicBezTo>
                  <a:pt x="14345" y="4400"/>
                  <a:pt x="14323" y="4462"/>
                  <a:pt x="14402" y="4447"/>
                </a:cubicBezTo>
                <a:cubicBezTo>
                  <a:pt x="14413" y="4408"/>
                  <a:pt x="14358" y="4390"/>
                  <a:pt x="14402" y="4381"/>
                </a:cubicBezTo>
                <a:cubicBezTo>
                  <a:pt x="14497" y="4390"/>
                  <a:pt x="14477" y="4486"/>
                  <a:pt x="14519" y="4534"/>
                </a:cubicBezTo>
                <a:cubicBezTo>
                  <a:pt x="14506" y="4577"/>
                  <a:pt x="14456" y="4590"/>
                  <a:pt x="14461" y="4645"/>
                </a:cubicBezTo>
                <a:cubicBezTo>
                  <a:pt x="14559" y="4635"/>
                  <a:pt x="14633" y="4691"/>
                  <a:pt x="14578" y="4733"/>
                </a:cubicBezTo>
                <a:cubicBezTo>
                  <a:pt x="14671" y="4753"/>
                  <a:pt x="14617" y="4660"/>
                  <a:pt x="14695" y="4667"/>
                </a:cubicBezTo>
                <a:cubicBezTo>
                  <a:pt x="14700" y="4693"/>
                  <a:pt x="14741" y="4691"/>
                  <a:pt x="14783" y="4688"/>
                </a:cubicBezTo>
                <a:cubicBezTo>
                  <a:pt x="14783" y="4627"/>
                  <a:pt x="14877" y="4628"/>
                  <a:pt x="14870" y="4601"/>
                </a:cubicBezTo>
                <a:cubicBezTo>
                  <a:pt x="14868" y="4594"/>
                  <a:pt x="14775" y="4598"/>
                  <a:pt x="14812" y="4556"/>
                </a:cubicBezTo>
                <a:cubicBezTo>
                  <a:pt x="14858" y="4582"/>
                  <a:pt x="14969" y="4672"/>
                  <a:pt x="15046" y="4601"/>
                </a:cubicBezTo>
                <a:cubicBezTo>
                  <a:pt x="15011" y="4598"/>
                  <a:pt x="14977" y="4594"/>
                  <a:pt x="14988" y="4556"/>
                </a:cubicBezTo>
                <a:cubicBezTo>
                  <a:pt x="15048" y="4570"/>
                  <a:pt x="15088" y="4599"/>
                  <a:pt x="15105" y="4645"/>
                </a:cubicBezTo>
                <a:cubicBezTo>
                  <a:pt x="15084" y="4694"/>
                  <a:pt x="14902" y="4625"/>
                  <a:pt x="14929" y="4711"/>
                </a:cubicBezTo>
                <a:cubicBezTo>
                  <a:pt x="14953" y="4756"/>
                  <a:pt x="15084" y="4697"/>
                  <a:pt x="15135" y="4688"/>
                </a:cubicBezTo>
                <a:cubicBezTo>
                  <a:pt x="15131" y="4625"/>
                  <a:pt x="15150" y="4544"/>
                  <a:pt x="15105" y="4513"/>
                </a:cubicBezTo>
                <a:cubicBezTo>
                  <a:pt x="15231" y="4523"/>
                  <a:pt x="15142" y="4453"/>
                  <a:pt x="15193" y="4447"/>
                </a:cubicBezTo>
                <a:cubicBezTo>
                  <a:pt x="15228" y="4419"/>
                  <a:pt x="15303" y="4437"/>
                  <a:pt x="15339" y="4469"/>
                </a:cubicBezTo>
                <a:cubicBezTo>
                  <a:pt x="15394" y="4508"/>
                  <a:pt x="15316" y="4525"/>
                  <a:pt x="15339" y="4601"/>
                </a:cubicBezTo>
                <a:cubicBezTo>
                  <a:pt x="15434" y="4628"/>
                  <a:pt x="15362" y="4529"/>
                  <a:pt x="15457" y="4556"/>
                </a:cubicBezTo>
                <a:cubicBezTo>
                  <a:pt x="15436" y="4622"/>
                  <a:pt x="15369" y="4652"/>
                  <a:pt x="15398" y="4755"/>
                </a:cubicBezTo>
                <a:cubicBezTo>
                  <a:pt x="15471" y="4777"/>
                  <a:pt x="15484" y="4727"/>
                  <a:pt x="15515" y="4711"/>
                </a:cubicBezTo>
                <a:cubicBezTo>
                  <a:pt x="15528" y="4704"/>
                  <a:pt x="15561" y="4718"/>
                  <a:pt x="15574" y="4711"/>
                </a:cubicBezTo>
                <a:cubicBezTo>
                  <a:pt x="15589" y="4703"/>
                  <a:pt x="15568" y="4660"/>
                  <a:pt x="15603" y="4667"/>
                </a:cubicBezTo>
                <a:cubicBezTo>
                  <a:pt x="15627" y="4744"/>
                  <a:pt x="15706" y="4692"/>
                  <a:pt x="15750" y="4667"/>
                </a:cubicBezTo>
                <a:cubicBezTo>
                  <a:pt x="15790" y="4717"/>
                  <a:pt x="15782" y="4804"/>
                  <a:pt x="15896" y="4799"/>
                </a:cubicBezTo>
                <a:cubicBezTo>
                  <a:pt x="15901" y="4773"/>
                  <a:pt x="15892" y="4736"/>
                  <a:pt x="15926" y="4733"/>
                </a:cubicBezTo>
                <a:cubicBezTo>
                  <a:pt x="15950" y="4798"/>
                  <a:pt x="16020" y="4720"/>
                  <a:pt x="16072" y="4733"/>
                </a:cubicBezTo>
                <a:cubicBezTo>
                  <a:pt x="16069" y="4772"/>
                  <a:pt x="16102" y="4784"/>
                  <a:pt x="16160" y="4777"/>
                </a:cubicBezTo>
                <a:cubicBezTo>
                  <a:pt x="16157" y="4753"/>
                  <a:pt x="16203" y="4742"/>
                  <a:pt x="16160" y="4733"/>
                </a:cubicBezTo>
                <a:cubicBezTo>
                  <a:pt x="16163" y="4708"/>
                  <a:pt x="16117" y="4699"/>
                  <a:pt x="16160" y="4688"/>
                </a:cubicBezTo>
                <a:cubicBezTo>
                  <a:pt x="16190" y="4686"/>
                  <a:pt x="16195" y="4709"/>
                  <a:pt x="16218" y="4711"/>
                </a:cubicBezTo>
                <a:cubicBezTo>
                  <a:pt x="16250" y="4712"/>
                  <a:pt x="16235" y="4729"/>
                  <a:pt x="16248" y="4733"/>
                </a:cubicBezTo>
                <a:cubicBezTo>
                  <a:pt x="16327" y="4757"/>
                  <a:pt x="16358" y="4736"/>
                  <a:pt x="16394" y="4755"/>
                </a:cubicBezTo>
                <a:cubicBezTo>
                  <a:pt x="16423" y="4769"/>
                  <a:pt x="16512" y="4805"/>
                  <a:pt x="16512" y="4755"/>
                </a:cubicBezTo>
                <a:cubicBezTo>
                  <a:pt x="16468" y="4729"/>
                  <a:pt x="16391" y="4727"/>
                  <a:pt x="16366" y="4688"/>
                </a:cubicBezTo>
                <a:cubicBezTo>
                  <a:pt x="16425" y="4645"/>
                  <a:pt x="16423" y="4699"/>
                  <a:pt x="16482" y="4711"/>
                </a:cubicBezTo>
                <a:cubicBezTo>
                  <a:pt x="16490" y="4756"/>
                  <a:pt x="16592" y="4732"/>
                  <a:pt x="16600" y="4777"/>
                </a:cubicBezTo>
                <a:cubicBezTo>
                  <a:pt x="16695" y="4765"/>
                  <a:pt x="16736" y="4791"/>
                  <a:pt x="16805" y="4799"/>
                </a:cubicBezTo>
                <a:cubicBezTo>
                  <a:pt x="16810" y="4773"/>
                  <a:pt x="16800" y="4736"/>
                  <a:pt x="16834" y="4733"/>
                </a:cubicBezTo>
                <a:cubicBezTo>
                  <a:pt x="16885" y="4778"/>
                  <a:pt x="16812" y="4776"/>
                  <a:pt x="16864" y="4821"/>
                </a:cubicBezTo>
                <a:cubicBezTo>
                  <a:pt x="16951" y="4815"/>
                  <a:pt x="17043" y="4882"/>
                  <a:pt x="17068" y="4799"/>
                </a:cubicBezTo>
                <a:cubicBezTo>
                  <a:pt x="17002" y="4805"/>
                  <a:pt x="16959" y="4793"/>
                  <a:pt x="16951" y="4755"/>
                </a:cubicBezTo>
                <a:cubicBezTo>
                  <a:pt x="17002" y="4786"/>
                  <a:pt x="17053" y="4745"/>
                  <a:pt x="17127" y="4755"/>
                </a:cubicBezTo>
                <a:cubicBezTo>
                  <a:pt x="17167" y="4760"/>
                  <a:pt x="17161" y="4791"/>
                  <a:pt x="17186" y="4799"/>
                </a:cubicBezTo>
                <a:cubicBezTo>
                  <a:pt x="17277" y="4826"/>
                  <a:pt x="17296" y="4787"/>
                  <a:pt x="17333" y="4821"/>
                </a:cubicBezTo>
                <a:cubicBezTo>
                  <a:pt x="17337" y="4825"/>
                  <a:pt x="17383" y="4820"/>
                  <a:pt x="17391" y="4821"/>
                </a:cubicBezTo>
                <a:cubicBezTo>
                  <a:pt x="17469" y="4826"/>
                  <a:pt x="17530" y="4840"/>
                  <a:pt x="17567" y="4799"/>
                </a:cubicBezTo>
                <a:cubicBezTo>
                  <a:pt x="17565" y="4837"/>
                  <a:pt x="17590" y="4855"/>
                  <a:pt x="17626" y="4865"/>
                </a:cubicBezTo>
                <a:cubicBezTo>
                  <a:pt x="17619" y="4823"/>
                  <a:pt x="17658" y="4817"/>
                  <a:pt x="17655" y="4777"/>
                </a:cubicBezTo>
                <a:cubicBezTo>
                  <a:pt x="17539" y="4805"/>
                  <a:pt x="17595" y="4705"/>
                  <a:pt x="17479" y="4733"/>
                </a:cubicBezTo>
                <a:cubicBezTo>
                  <a:pt x="17461" y="4717"/>
                  <a:pt x="17508" y="4711"/>
                  <a:pt x="17508" y="4711"/>
                </a:cubicBezTo>
                <a:cubicBezTo>
                  <a:pt x="17519" y="4673"/>
                  <a:pt x="17393" y="4655"/>
                  <a:pt x="17479" y="4645"/>
                </a:cubicBezTo>
                <a:cubicBezTo>
                  <a:pt x="17473" y="4673"/>
                  <a:pt x="17520" y="4655"/>
                  <a:pt x="17538" y="4667"/>
                </a:cubicBezTo>
                <a:cubicBezTo>
                  <a:pt x="17547" y="4673"/>
                  <a:pt x="17529" y="4706"/>
                  <a:pt x="17538" y="4711"/>
                </a:cubicBezTo>
                <a:cubicBezTo>
                  <a:pt x="17570" y="4729"/>
                  <a:pt x="17622" y="4716"/>
                  <a:pt x="17655" y="4733"/>
                </a:cubicBezTo>
                <a:cubicBezTo>
                  <a:pt x="17679" y="4745"/>
                  <a:pt x="17688" y="4787"/>
                  <a:pt x="17714" y="4799"/>
                </a:cubicBezTo>
                <a:cubicBezTo>
                  <a:pt x="17772" y="4826"/>
                  <a:pt x="17918" y="4799"/>
                  <a:pt x="17919" y="4887"/>
                </a:cubicBezTo>
                <a:cubicBezTo>
                  <a:pt x="18093" y="4898"/>
                  <a:pt x="18158" y="4881"/>
                  <a:pt x="18241" y="4931"/>
                </a:cubicBezTo>
                <a:cubicBezTo>
                  <a:pt x="18241" y="4916"/>
                  <a:pt x="18241" y="4901"/>
                  <a:pt x="18241" y="4887"/>
                </a:cubicBezTo>
                <a:cubicBezTo>
                  <a:pt x="18264" y="4882"/>
                  <a:pt x="18275" y="4868"/>
                  <a:pt x="18271" y="4843"/>
                </a:cubicBezTo>
                <a:cubicBezTo>
                  <a:pt x="18159" y="4853"/>
                  <a:pt x="18088" y="4833"/>
                  <a:pt x="18066" y="4777"/>
                </a:cubicBezTo>
                <a:cubicBezTo>
                  <a:pt x="18180" y="4757"/>
                  <a:pt x="17969" y="4696"/>
                  <a:pt x="18066" y="4688"/>
                </a:cubicBezTo>
                <a:cubicBezTo>
                  <a:pt x="18175" y="4666"/>
                  <a:pt x="18111" y="4771"/>
                  <a:pt x="18212" y="4755"/>
                </a:cubicBezTo>
                <a:cubicBezTo>
                  <a:pt x="18181" y="4697"/>
                  <a:pt x="18273" y="4730"/>
                  <a:pt x="18271" y="4733"/>
                </a:cubicBezTo>
                <a:cubicBezTo>
                  <a:pt x="18338" y="4664"/>
                  <a:pt x="18185" y="4684"/>
                  <a:pt x="18241" y="4601"/>
                </a:cubicBezTo>
                <a:cubicBezTo>
                  <a:pt x="18297" y="4622"/>
                  <a:pt x="18382" y="4689"/>
                  <a:pt x="18358" y="4733"/>
                </a:cubicBezTo>
                <a:cubicBezTo>
                  <a:pt x="18353" y="4744"/>
                  <a:pt x="18288" y="4729"/>
                  <a:pt x="18300" y="4755"/>
                </a:cubicBezTo>
                <a:cubicBezTo>
                  <a:pt x="18303" y="4761"/>
                  <a:pt x="18379" y="4751"/>
                  <a:pt x="18388" y="4755"/>
                </a:cubicBezTo>
                <a:cubicBezTo>
                  <a:pt x="18399" y="4760"/>
                  <a:pt x="18335" y="4811"/>
                  <a:pt x="18388" y="4821"/>
                </a:cubicBezTo>
                <a:cubicBezTo>
                  <a:pt x="18489" y="4803"/>
                  <a:pt x="18511" y="4862"/>
                  <a:pt x="18563" y="4821"/>
                </a:cubicBezTo>
                <a:cubicBezTo>
                  <a:pt x="18576" y="4848"/>
                  <a:pt x="18602" y="4866"/>
                  <a:pt x="18651" y="4865"/>
                </a:cubicBezTo>
                <a:cubicBezTo>
                  <a:pt x="18651" y="4887"/>
                  <a:pt x="18628" y="4890"/>
                  <a:pt x="18622" y="4909"/>
                </a:cubicBezTo>
                <a:cubicBezTo>
                  <a:pt x="18657" y="4912"/>
                  <a:pt x="18706" y="4905"/>
                  <a:pt x="18710" y="4931"/>
                </a:cubicBezTo>
                <a:cubicBezTo>
                  <a:pt x="18805" y="4893"/>
                  <a:pt x="18840" y="4948"/>
                  <a:pt x="18886" y="4909"/>
                </a:cubicBezTo>
                <a:cubicBezTo>
                  <a:pt x="18879" y="4914"/>
                  <a:pt x="18845" y="4886"/>
                  <a:pt x="18886" y="4887"/>
                </a:cubicBezTo>
                <a:cubicBezTo>
                  <a:pt x="18886" y="4887"/>
                  <a:pt x="18910" y="4929"/>
                  <a:pt x="18916" y="4931"/>
                </a:cubicBezTo>
                <a:cubicBezTo>
                  <a:pt x="18943" y="4937"/>
                  <a:pt x="18952" y="4909"/>
                  <a:pt x="18974" y="4909"/>
                </a:cubicBezTo>
                <a:cubicBezTo>
                  <a:pt x="18980" y="4867"/>
                  <a:pt x="18941" y="4860"/>
                  <a:pt x="18945" y="4821"/>
                </a:cubicBezTo>
                <a:cubicBezTo>
                  <a:pt x="18979" y="4810"/>
                  <a:pt x="19011" y="4798"/>
                  <a:pt x="19033" y="4777"/>
                </a:cubicBezTo>
                <a:cubicBezTo>
                  <a:pt x="19010" y="4772"/>
                  <a:pt x="18975" y="4777"/>
                  <a:pt x="18974" y="4755"/>
                </a:cubicBezTo>
                <a:cubicBezTo>
                  <a:pt x="19041" y="4748"/>
                  <a:pt x="19084" y="4760"/>
                  <a:pt x="19092" y="4799"/>
                </a:cubicBezTo>
                <a:cubicBezTo>
                  <a:pt x="19082" y="4828"/>
                  <a:pt x="19050" y="4841"/>
                  <a:pt x="19062" y="4887"/>
                </a:cubicBezTo>
                <a:cubicBezTo>
                  <a:pt x="19039" y="4892"/>
                  <a:pt x="19003" y="4887"/>
                  <a:pt x="19003" y="4909"/>
                </a:cubicBezTo>
                <a:cubicBezTo>
                  <a:pt x="19077" y="4905"/>
                  <a:pt x="19095" y="4943"/>
                  <a:pt x="19121" y="4974"/>
                </a:cubicBezTo>
                <a:cubicBezTo>
                  <a:pt x="19205" y="4972"/>
                  <a:pt x="19312" y="4986"/>
                  <a:pt x="19355" y="4952"/>
                </a:cubicBezTo>
                <a:cubicBezTo>
                  <a:pt x="19379" y="4980"/>
                  <a:pt x="19458" y="5078"/>
                  <a:pt x="19502" y="5019"/>
                </a:cubicBezTo>
                <a:cubicBezTo>
                  <a:pt x="19479" y="5014"/>
                  <a:pt x="19444" y="5018"/>
                  <a:pt x="19443" y="4997"/>
                </a:cubicBezTo>
                <a:cubicBezTo>
                  <a:pt x="19524" y="4998"/>
                  <a:pt x="19558" y="5026"/>
                  <a:pt x="19589" y="4997"/>
                </a:cubicBezTo>
                <a:cubicBezTo>
                  <a:pt x="19605" y="4982"/>
                  <a:pt x="19625" y="5019"/>
                  <a:pt x="19619" y="5019"/>
                </a:cubicBezTo>
                <a:cubicBezTo>
                  <a:pt x="19732" y="5033"/>
                  <a:pt x="19682" y="4983"/>
                  <a:pt x="19736" y="4974"/>
                </a:cubicBezTo>
                <a:cubicBezTo>
                  <a:pt x="19754" y="5023"/>
                  <a:pt x="19653" y="5045"/>
                  <a:pt x="19765" y="5041"/>
                </a:cubicBezTo>
                <a:cubicBezTo>
                  <a:pt x="19894" y="5057"/>
                  <a:pt x="19742" y="4997"/>
                  <a:pt x="19824" y="4997"/>
                </a:cubicBezTo>
                <a:cubicBezTo>
                  <a:pt x="19861" y="5034"/>
                  <a:pt x="19920" y="5057"/>
                  <a:pt x="19999" y="5063"/>
                </a:cubicBezTo>
                <a:cubicBezTo>
                  <a:pt x="19998" y="5033"/>
                  <a:pt x="20013" y="5015"/>
                  <a:pt x="20029" y="4997"/>
                </a:cubicBezTo>
                <a:cubicBezTo>
                  <a:pt x="20029" y="4968"/>
                  <a:pt x="19977" y="4977"/>
                  <a:pt x="19970" y="4952"/>
                </a:cubicBezTo>
                <a:cubicBezTo>
                  <a:pt x="20039" y="4952"/>
                  <a:pt x="20107" y="4952"/>
                  <a:pt x="20176" y="4952"/>
                </a:cubicBezTo>
                <a:cubicBezTo>
                  <a:pt x="20137" y="4858"/>
                  <a:pt x="20259" y="4883"/>
                  <a:pt x="20293" y="4843"/>
                </a:cubicBezTo>
                <a:cubicBezTo>
                  <a:pt x="20273" y="4799"/>
                  <a:pt x="20130" y="4848"/>
                  <a:pt x="20117" y="4799"/>
                </a:cubicBezTo>
                <a:cubicBezTo>
                  <a:pt x="20153" y="4795"/>
                  <a:pt x="20135" y="4774"/>
                  <a:pt x="20117" y="4755"/>
                </a:cubicBezTo>
                <a:cubicBezTo>
                  <a:pt x="20209" y="4744"/>
                  <a:pt x="20231" y="4802"/>
                  <a:pt x="20293" y="4755"/>
                </a:cubicBezTo>
                <a:cubicBezTo>
                  <a:pt x="20267" y="4825"/>
                  <a:pt x="20369" y="4801"/>
                  <a:pt x="20380" y="4843"/>
                </a:cubicBezTo>
                <a:cubicBezTo>
                  <a:pt x="20338" y="4855"/>
                  <a:pt x="20307" y="4875"/>
                  <a:pt x="20263" y="4887"/>
                </a:cubicBezTo>
                <a:cubicBezTo>
                  <a:pt x="20307" y="4985"/>
                  <a:pt x="20177" y="4955"/>
                  <a:pt x="20205" y="5041"/>
                </a:cubicBezTo>
                <a:cubicBezTo>
                  <a:pt x="20273" y="5041"/>
                  <a:pt x="20342" y="5041"/>
                  <a:pt x="20410" y="5041"/>
                </a:cubicBezTo>
                <a:cubicBezTo>
                  <a:pt x="20451" y="5027"/>
                  <a:pt x="20415" y="4956"/>
                  <a:pt x="20469" y="4952"/>
                </a:cubicBezTo>
                <a:cubicBezTo>
                  <a:pt x="20529" y="4959"/>
                  <a:pt x="20476" y="5051"/>
                  <a:pt x="20557" y="5041"/>
                </a:cubicBezTo>
                <a:cubicBezTo>
                  <a:pt x="20583" y="4880"/>
                  <a:pt x="20857" y="5064"/>
                  <a:pt x="20938" y="4997"/>
                </a:cubicBezTo>
                <a:cubicBezTo>
                  <a:pt x="20938" y="5026"/>
                  <a:pt x="20938" y="5055"/>
                  <a:pt x="20938" y="5085"/>
                </a:cubicBezTo>
                <a:cubicBezTo>
                  <a:pt x="21032" y="5105"/>
                  <a:pt x="20978" y="5012"/>
                  <a:pt x="21055" y="5019"/>
                </a:cubicBezTo>
                <a:cubicBezTo>
                  <a:pt x="21130" y="5063"/>
                  <a:pt x="21240" y="5105"/>
                  <a:pt x="21348" y="5063"/>
                </a:cubicBezTo>
                <a:cubicBezTo>
                  <a:pt x="21380" y="5048"/>
                  <a:pt x="21371" y="5105"/>
                  <a:pt x="21378" y="5107"/>
                </a:cubicBezTo>
                <a:cubicBezTo>
                  <a:pt x="21457" y="5127"/>
                  <a:pt x="21456" y="5042"/>
                  <a:pt x="21494" y="5063"/>
                </a:cubicBezTo>
                <a:cubicBezTo>
                  <a:pt x="21497" y="5064"/>
                  <a:pt x="21493" y="5107"/>
                  <a:pt x="21494" y="5107"/>
                </a:cubicBezTo>
                <a:cubicBezTo>
                  <a:pt x="21588" y="5097"/>
                  <a:pt x="21615" y="5051"/>
                  <a:pt x="21729" y="5063"/>
                </a:cubicBezTo>
                <a:cubicBezTo>
                  <a:pt x="21720" y="5019"/>
                  <a:pt x="21769" y="5019"/>
                  <a:pt x="21788" y="4997"/>
                </a:cubicBezTo>
                <a:cubicBezTo>
                  <a:pt x="21765" y="4992"/>
                  <a:pt x="21730" y="4996"/>
                  <a:pt x="21729" y="4974"/>
                </a:cubicBezTo>
                <a:cubicBezTo>
                  <a:pt x="21885" y="4964"/>
                  <a:pt x="21828" y="5031"/>
                  <a:pt x="21817" y="5107"/>
                </a:cubicBezTo>
                <a:cubicBezTo>
                  <a:pt x="21943" y="5128"/>
                  <a:pt x="21868" y="4998"/>
                  <a:pt x="21964" y="4997"/>
                </a:cubicBezTo>
                <a:cubicBezTo>
                  <a:pt x="21967" y="5051"/>
                  <a:pt x="22060" y="5001"/>
                  <a:pt x="22051" y="4974"/>
                </a:cubicBezTo>
                <a:cubicBezTo>
                  <a:pt x="21960" y="4941"/>
                  <a:pt x="22019" y="4856"/>
                  <a:pt x="22110" y="4843"/>
                </a:cubicBezTo>
                <a:cubicBezTo>
                  <a:pt x="22110" y="4916"/>
                  <a:pt x="22110" y="4989"/>
                  <a:pt x="22110" y="5063"/>
                </a:cubicBezTo>
                <a:cubicBezTo>
                  <a:pt x="22159" y="5063"/>
                  <a:pt x="22208" y="5063"/>
                  <a:pt x="22257" y="5063"/>
                </a:cubicBezTo>
                <a:cubicBezTo>
                  <a:pt x="22254" y="5025"/>
                  <a:pt x="22263" y="4994"/>
                  <a:pt x="22286" y="4974"/>
                </a:cubicBezTo>
                <a:cubicBezTo>
                  <a:pt x="22249" y="4965"/>
                  <a:pt x="22226" y="4946"/>
                  <a:pt x="22228" y="4909"/>
                </a:cubicBezTo>
                <a:cubicBezTo>
                  <a:pt x="22283" y="4906"/>
                  <a:pt x="22248" y="4836"/>
                  <a:pt x="22315" y="4843"/>
                </a:cubicBezTo>
                <a:cubicBezTo>
                  <a:pt x="22364" y="4843"/>
                  <a:pt x="22413" y="4843"/>
                  <a:pt x="22462" y="4843"/>
                </a:cubicBezTo>
                <a:cubicBezTo>
                  <a:pt x="22459" y="4882"/>
                  <a:pt x="22468" y="4912"/>
                  <a:pt x="22491" y="4931"/>
                </a:cubicBezTo>
                <a:cubicBezTo>
                  <a:pt x="22461" y="4989"/>
                  <a:pt x="22375" y="5004"/>
                  <a:pt x="22344" y="5063"/>
                </a:cubicBezTo>
                <a:cubicBezTo>
                  <a:pt x="22379" y="5081"/>
                  <a:pt x="22423" y="5092"/>
                  <a:pt x="22491" y="5085"/>
                </a:cubicBezTo>
                <a:cubicBezTo>
                  <a:pt x="22462" y="5151"/>
                  <a:pt x="22556" y="5124"/>
                  <a:pt x="22608" y="5129"/>
                </a:cubicBezTo>
                <a:cubicBezTo>
                  <a:pt x="22560" y="5057"/>
                  <a:pt x="22596" y="5003"/>
                  <a:pt x="22608" y="4952"/>
                </a:cubicBezTo>
                <a:cubicBezTo>
                  <a:pt x="22616" y="4920"/>
                  <a:pt x="22596" y="4871"/>
                  <a:pt x="22637" y="4865"/>
                </a:cubicBezTo>
                <a:cubicBezTo>
                  <a:pt x="22673" y="4868"/>
                  <a:pt x="22721" y="4860"/>
                  <a:pt x="22726" y="4887"/>
                </a:cubicBezTo>
                <a:cubicBezTo>
                  <a:pt x="22723" y="4922"/>
                  <a:pt x="22651" y="4904"/>
                  <a:pt x="22667" y="4952"/>
                </a:cubicBezTo>
                <a:cubicBezTo>
                  <a:pt x="22658" y="5022"/>
                  <a:pt x="22752" y="4897"/>
                  <a:pt x="22755" y="4974"/>
                </a:cubicBezTo>
                <a:cubicBezTo>
                  <a:pt x="22768" y="5036"/>
                  <a:pt x="22595" y="4958"/>
                  <a:pt x="22608" y="5019"/>
                </a:cubicBezTo>
                <a:cubicBezTo>
                  <a:pt x="22631" y="5024"/>
                  <a:pt x="22643" y="5037"/>
                  <a:pt x="22637" y="5063"/>
                </a:cubicBezTo>
                <a:cubicBezTo>
                  <a:pt x="22769" y="5079"/>
                  <a:pt x="22833" y="5027"/>
                  <a:pt x="22901" y="5019"/>
                </a:cubicBezTo>
                <a:cubicBezTo>
                  <a:pt x="22901" y="5019"/>
                  <a:pt x="22938" y="5064"/>
                  <a:pt x="22960" y="5063"/>
                </a:cubicBezTo>
                <a:cubicBezTo>
                  <a:pt x="22972" y="5061"/>
                  <a:pt x="23005" y="5003"/>
                  <a:pt x="23019" y="4997"/>
                </a:cubicBezTo>
                <a:cubicBezTo>
                  <a:pt x="22982" y="4995"/>
                  <a:pt x="22978" y="4968"/>
                  <a:pt x="22931" y="4974"/>
                </a:cubicBezTo>
                <a:cubicBezTo>
                  <a:pt x="22881" y="4966"/>
                  <a:pt x="22856" y="5007"/>
                  <a:pt x="22843" y="4974"/>
                </a:cubicBezTo>
                <a:cubicBezTo>
                  <a:pt x="22859" y="4943"/>
                  <a:pt x="22809" y="4860"/>
                  <a:pt x="22872" y="4865"/>
                </a:cubicBezTo>
                <a:cubicBezTo>
                  <a:pt x="22848" y="4941"/>
                  <a:pt x="22948" y="4863"/>
                  <a:pt x="22989" y="4865"/>
                </a:cubicBezTo>
                <a:cubicBezTo>
                  <a:pt x="23031" y="4867"/>
                  <a:pt x="23024" y="4902"/>
                  <a:pt x="23048" y="4909"/>
                </a:cubicBezTo>
                <a:cubicBezTo>
                  <a:pt x="23096" y="4922"/>
                  <a:pt x="23125" y="4873"/>
                  <a:pt x="23136" y="4909"/>
                </a:cubicBezTo>
                <a:cubicBezTo>
                  <a:pt x="23148" y="4962"/>
                  <a:pt x="23082" y="4956"/>
                  <a:pt x="23107" y="5019"/>
                </a:cubicBezTo>
                <a:cubicBezTo>
                  <a:pt x="23179" y="5016"/>
                  <a:pt x="23249" y="5015"/>
                  <a:pt x="23253" y="5063"/>
                </a:cubicBezTo>
                <a:cubicBezTo>
                  <a:pt x="23211" y="5075"/>
                  <a:pt x="23102" y="5037"/>
                  <a:pt x="23107" y="5085"/>
                </a:cubicBezTo>
                <a:cubicBezTo>
                  <a:pt x="23152" y="5091"/>
                  <a:pt x="23127" y="5133"/>
                  <a:pt x="23107" y="5151"/>
                </a:cubicBezTo>
                <a:cubicBezTo>
                  <a:pt x="23197" y="5168"/>
                  <a:pt x="23163" y="5090"/>
                  <a:pt x="23253" y="5107"/>
                </a:cubicBezTo>
                <a:cubicBezTo>
                  <a:pt x="23378" y="5094"/>
                  <a:pt x="23447" y="5123"/>
                  <a:pt x="23546" y="5129"/>
                </a:cubicBezTo>
                <a:cubicBezTo>
                  <a:pt x="23568" y="5054"/>
                  <a:pt x="23438" y="5093"/>
                  <a:pt x="23429" y="5041"/>
                </a:cubicBezTo>
                <a:cubicBezTo>
                  <a:pt x="23491" y="4994"/>
                  <a:pt x="23417" y="4997"/>
                  <a:pt x="23400" y="4974"/>
                </a:cubicBezTo>
                <a:cubicBezTo>
                  <a:pt x="23383" y="4954"/>
                  <a:pt x="23414" y="4909"/>
                  <a:pt x="23370" y="4909"/>
                </a:cubicBezTo>
                <a:cubicBezTo>
                  <a:pt x="23364" y="4943"/>
                  <a:pt x="23322" y="4912"/>
                  <a:pt x="23311" y="4887"/>
                </a:cubicBezTo>
                <a:cubicBezTo>
                  <a:pt x="23401" y="4871"/>
                  <a:pt x="23398" y="4925"/>
                  <a:pt x="23487" y="4909"/>
                </a:cubicBezTo>
                <a:cubicBezTo>
                  <a:pt x="23486" y="4871"/>
                  <a:pt x="23510" y="4852"/>
                  <a:pt x="23546" y="4843"/>
                </a:cubicBezTo>
                <a:cubicBezTo>
                  <a:pt x="23709" y="4817"/>
                  <a:pt x="23716" y="4920"/>
                  <a:pt x="23840" y="4865"/>
                </a:cubicBezTo>
                <a:cubicBezTo>
                  <a:pt x="23847" y="4897"/>
                  <a:pt x="23888" y="4902"/>
                  <a:pt x="23898" y="4931"/>
                </a:cubicBezTo>
                <a:cubicBezTo>
                  <a:pt x="23901" y="4955"/>
                  <a:pt x="23855" y="4965"/>
                  <a:pt x="23898" y="4974"/>
                </a:cubicBezTo>
                <a:cubicBezTo>
                  <a:pt x="23927" y="4946"/>
                  <a:pt x="23946" y="4909"/>
                  <a:pt x="23986" y="4887"/>
                </a:cubicBezTo>
                <a:cubicBezTo>
                  <a:pt x="24023" y="4925"/>
                  <a:pt x="24161" y="4887"/>
                  <a:pt x="24162" y="4952"/>
                </a:cubicBezTo>
                <a:cubicBezTo>
                  <a:pt x="24094" y="5002"/>
                  <a:pt x="24053" y="5096"/>
                  <a:pt x="24103" y="5173"/>
                </a:cubicBezTo>
                <a:cubicBezTo>
                  <a:pt x="24218" y="5186"/>
                  <a:pt x="24178" y="5082"/>
                  <a:pt x="24250" y="5063"/>
                </a:cubicBezTo>
                <a:cubicBezTo>
                  <a:pt x="24302" y="5058"/>
                  <a:pt x="24396" y="5085"/>
                  <a:pt x="24367" y="5019"/>
                </a:cubicBezTo>
                <a:cubicBezTo>
                  <a:pt x="24201" y="5091"/>
                  <a:pt x="24214" y="4931"/>
                  <a:pt x="24191" y="4887"/>
                </a:cubicBezTo>
                <a:cubicBezTo>
                  <a:pt x="24327" y="4898"/>
                  <a:pt x="24472" y="4821"/>
                  <a:pt x="24543" y="4909"/>
                </a:cubicBezTo>
                <a:cubicBezTo>
                  <a:pt x="24502" y="4973"/>
                  <a:pt x="24539" y="4965"/>
                  <a:pt x="24543" y="5063"/>
                </a:cubicBezTo>
                <a:cubicBezTo>
                  <a:pt x="24649" y="5076"/>
                  <a:pt x="24739" y="5099"/>
                  <a:pt x="24807" y="5041"/>
                </a:cubicBezTo>
                <a:cubicBezTo>
                  <a:pt x="24746" y="5028"/>
                  <a:pt x="24707" y="4998"/>
                  <a:pt x="24689" y="4952"/>
                </a:cubicBezTo>
                <a:cubicBezTo>
                  <a:pt x="24728" y="4949"/>
                  <a:pt x="24804" y="4961"/>
                  <a:pt x="24807" y="4931"/>
                </a:cubicBezTo>
                <a:cubicBezTo>
                  <a:pt x="24809" y="4902"/>
                  <a:pt x="24921" y="4889"/>
                  <a:pt x="24953" y="4887"/>
                </a:cubicBezTo>
                <a:cubicBezTo>
                  <a:pt x="24985" y="4885"/>
                  <a:pt x="24971" y="4905"/>
                  <a:pt x="24982" y="4909"/>
                </a:cubicBezTo>
                <a:cubicBezTo>
                  <a:pt x="25021" y="4919"/>
                  <a:pt x="25051" y="4883"/>
                  <a:pt x="25071" y="4887"/>
                </a:cubicBezTo>
                <a:cubicBezTo>
                  <a:pt x="25078" y="4887"/>
                  <a:pt x="25116" y="4928"/>
                  <a:pt x="25129" y="4931"/>
                </a:cubicBezTo>
                <a:cubicBezTo>
                  <a:pt x="25206" y="4950"/>
                  <a:pt x="25303" y="4935"/>
                  <a:pt x="25393" y="4952"/>
                </a:cubicBezTo>
                <a:cubicBezTo>
                  <a:pt x="25434" y="4947"/>
                  <a:pt x="25426" y="4904"/>
                  <a:pt x="25451" y="4887"/>
                </a:cubicBezTo>
                <a:cubicBezTo>
                  <a:pt x="25501" y="4887"/>
                  <a:pt x="25549" y="4887"/>
                  <a:pt x="25598" y="4887"/>
                </a:cubicBezTo>
                <a:cubicBezTo>
                  <a:pt x="25565" y="4919"/>
                  <a:pt x="25567" y="4941"/>
                  <a:pt x="25627" y="4952"/>
                </a:cubicBezTo>
                <a:cubicBezTo>
                  <a:pt x="25632" y="4927"/>
                  <a:pt x="25622" y="4890"/>
                  <a:pt x="25657" y="4887"/>
                </a:cubicBezTo>
                <a:cubicBezTo>
                  <a:pt x="25765" y="4877"/>
                  <a:pt x="25761" y="4940"/>
                  <a:pt x="25803" y="4909"/>
                </a:cubicBezTo>
                <a:cubicBezTo>
                  <a:pt x="25879" y="4852"/>
                  <a:pt x="25912" y="4916"/>
                  <a:pt x="25979" y="4909"/>
                </a:cubicBezTo>
                <a:cubicBezTo>
                  <a:pt x="25998" y="4907"/>
                  <a:pt x="26025" y="4885"/>
                  <a:pt x="26038" y="4887"/>
                </a:cubicBezTo>
                <a:cubicBezTo>
                  <a:pt x="26044" y="4888"/>
                  <a:pt x="26055" y="4929"/>
                  <a:pt x="26067" y="4931"/>
                </a:cubicBezTo>
                <a:cubicBezTo>
                  <a:pt x="26136" y="4937"/>
                  <a:pt x="26203" y="4889"/>
                  <a:pt x="26272" y="4931"/>
                </a:cubicBezTo>
                <a:cubicBezTo>
                  <a:pt x="26304" y="4867"/>
                  <a:pt x="26411" y="4860"/>
                  <a:pt x="26536" y="4865"/>
                </a:cubicBezTo>
                <a:cubicBezTo>
                  <a:pt x="26536" y="4887"/>
                  <a:pt x="26536" y="4909"/>
                  <a:pt x="26536" y="4931"/>
                </a:cubicBezTo>
                <a:cubicBezTo>
                  <a:pt x="26704" y="4955"/>
                  <a:pt x="26769" y="4900"/>
                  <a:pt x="26888" y="4887"/>
                </a:cubicBezTo>
                <a:cubicBezTo>
                  <a:pt x="26961" y="4940"/>
                  <a:pt x="26915" y="4945"/>
                  <a:pt x="26917" y="5041"/>
                </a:cubicBezTo>
                <a:cubicBezTo>
                  <a:pt x="26985" y="5041"/>
                  <a:pt x="27053" y="5041"/>
                  <a:pt x="27122" y="5041"/>
                </a:cubicBezTo>
                <a:cubicBezTo>
                  <a:pt x="27133" y="4959"/>
                  <a:pt x="27004" y="4983"/>
                  <a:pt x="27034" y="4887"/>
                </a:cubicBezTo>
                <a:cubicBezTo>
                  <a:pt x="27168" y="4873"/>
                  <a:pt x="27186" y="4925"/>
                  <a:pt x="27240" y="4887"/>
                </a:cubicBezTo>
                <a:cubicBezTo>
                  <a:pt x="27266" y="4868"/>
                  <a:pt x="27264" y="4862"/>
                  <a:pt x="27298" y="4887"/>
                </a:cubicBezTo>
                <a:cubicBezTo>
                  <a:pt x="27360" y="4934"/>
                  <a:pt x="27382" y="4889"/>
                  <a:pt x="27444" y="4887"/>
                </a:cubicBezTo>
                <a:cubicBezTo>
                  <a:pt x="27445" y="4887"/>
                  <a:pt x="27449" y="4910"/>
                  <a:pt x="27474" y="4909"/>
                </a:cubicBezTo>
                <a:cubicBezTo>
                  <a:pt x="27483" y="4909"/>
                  <a:pt x="27496" y="4871"/>
                  <a:pt x="27532" y="4887"/>
                </a:cubicBezTo>
                <a:cubicBezTo>
                  <a:pt x="27547" y="4893"/>
                  <a:pt x="27526" y="4939"/>
                  <a:pt x="27562" y="4931"/>
                </a:cubicBezTo>
                <a:cubicBezTo>
                  <a:pt x="27564" y="4852"/>
                  <a:pt x="27753" y="4913"/>
                  <a:pt x="27797" y="4865"/>
                </a:cubicBezTo>
                <a:cubicBezTo>
                  <a:pt x="27787" y="4916"/>
                  <a:pt x="27881" y="4889"/>
                  <a:pt x="27884" y="4931"/>
                </a:cubicBezTo>
                <a:cubicBezTo>
                  <a:pt x="27891" y="4947"/>
                  <a:pt x="27886" y="4974"/>
                  <a:pt x="27913" y="4974"/>
                </a:cubicBezTo>
                <a:cubicBezTo>
                  <a:pt x="27924" y="4910"/>
                  <a:pt x="27964" y="4867"/>
                  <a:pt x="28030" y="4843"/>
                </a:cubicBezTo>
                <a:cubicBezTo>
                  <a:pt x="28223" y="4815"/>
                  <a:pt x="28399" y="4895"/>
                  <a:pt x="28529" y="4843"/>
                </a:cubicBezTo>
                <a:cubicBezTo>
                  <a:pt x="28527" y="4880"/>
                  <a:pt x="28551" y="4900"/>
                  <a:pt x="28588" y="4909"/>
                </a:cubicBezTo>
                <a:cubicBezTo>
                  <a:pt x="28591" y="4882"/>
                  <a:pt x="28596" y="4857"/>
                  <a:pt x="28647" y="4865"/>
                </a:cubicBezTo>
                <a:cubicBezTo>
                  <a:pt x="28675" y="4952"/>
                  <a:pt x="28559" y="4931"/>
                  <a:pt x="28588" y="5019"/>
                </a:cubicBezTo>
                <a:cubicBezTo>
                  <a:pt x="28670" y="5070"/>
                  <a:pt x="28731" y="5039"/>
                  <a:pt x="28851" y="5085"/>
                </a:cubicBezTo>
                <a:cubicBezTo>
                  <a:pt x="28874" y="4976"/>
                  <a:pt x="28727" y="4902"/>
                  <a:pt x="28851" y="4843"/>
                </a:cubicBezTo>
                <a:cubicBezTo>
                  <a:pt x="29028" y="4821"/>
                  <a:pt x="29102" y="4875"/>
                  <a:pt x="29233" y="4887"/>
                </a:cubicBezTo>
                <a:cubicBezTo>
                  <a:pt x="29299" y="4871"/>
                  <a:pt x="29296" y="4803"/>
                  <a:pt x="29379" y="4799"/>
                </a:cubicBezTo>
                <a:cubicBezTo>
                  <a:pt x="29483" y="4836"/>
                  <a:pt x="29640" y="4801"/>
                  <a:pt x="29760" y="4821"/>
                </a:cubicBezTo>
                <a:cubicBezTo>
                  <a:pt x="29807" y="4828"/>
                  <a:pt x="29824" y="4882"/>
                  <a:pt x="29877" y="4865"/>
                </a:cubicBezTo>
                <a:cubicBezTo>
                  <a:pt x="29936" y="4850"/>
                  <a:pt x="29930" y="4818"/>
                  <a:pt x="29994" y="4799"/>
                </a:cubicBezTo>
                <a:cubicBezTo>
                  <a:pt x="29988" y="4801"/>
                  <a:pt x="30026" y="4826"/>
                  <a:pt x="30053" y="4821"/>
                </a:cubicBezTo>
                <a:cubicBezTo>
                  <a:pt x="30063" y="4818"/>
                  <a:pt x="30098" y="4780"/>
                  <a:pt x="30112" y="4777"/>
                </a:cubicBezTo>
                <a:cubicBezTo>
                  <a:pt x="30148" y="4769"/>
                  <a:pt x="30192" y="4783"/>
                  <a:pt x="30229" y="4777"/>
                </a:cubicBezTo>
                <a:cubicBezTo>
                  <a:pt x="30298" y="4784"/>
                  <a:pt x="30283" y="4853"/>
                  <a:pt x="30376" y="4843"/>
                </a:cubicBezTo>
                <a:cubicBezTo>
                  <a:pt x="30390" y="4817"/>
                  <a:pt x="30407" y="4793"/>
                  <a:pt x="30435" y="4777"/>
                </a:cubicBezTo>
                <a:cubicBezTo>
                  <a:pt x="30489" y="4780"/>
                  <a:pt x="30528" y="4776"/>
                  <a:pt x="30551" y="4755"/>
                </a:cubicBezTo>
                <a:cubicBezTo>
                  <a:pt x="30592" y="4718"/>
                  <a:pt x="30695" y="4754"/>
                  <a:pt x="30698" y="4755"/>
                </a:cubicBezTo>
                <a:cubicBezTo>
                  <a:pt x="30798" y="4774"/>
                  <a:pt x="30996" y="4766"/>
                  <a:pt x="31108" y="4755"/>
                </a:cubicBezTo>
                <a:cubicBezTo>
                  <a:pt x="31147" y="4751"/>
                  <a:pt x="31148" y="4735"/>
                  <a:pt x="31196" y="4733"/>
                </a:cubicBezTo>
                <a:cubicBezTo>
                  <a:pt x="31539" y="4721"/>
                  <a:pt x="31916" y="4697"/>
                  <a:pt x="32222" y="4733"/>
                </a:cubicBezTo>
                <a:cubicBezTo>
                  <a:pt x="32235" y="4704"/>
                  <a:pt x="32287" y="4711"/>
                  <a:pt x="32310" y="4688"/>
                </a:cubicBezTo>
                <a:cubicBezTo>
                  <a:pt x="32317" y="4682"/>
                  <a:pt x="32358" y="4693"/>
                  <a:pt x="32368" y="4688"/>
                </a:cubicBezTo>
                <a:cubicBezTo>
                  <a:pt x="32373" y="4687"/>
                  <a:pt x="32365" y="4669"/>
                  <a:pt x="32368" y="4667"/>
                </a:cubicBezTo>
                <a:cubicBezTo>
                  <a:pt x="32400" y="4637"/>
                  <a:pt x="32530" y="4687"/>
                  <a:pt x="32544" y="4688"/>
                </a:cubicBezTo>
                <a:cubicBezTo>
                  <a:pt x="32624" y="4697"/>
                  <a:pt x="32694" y="4679"/>
                  <a:pt x="32750" y="4688"/>
                </a:cubicBezTo>
                <a:cubicBezTo>
                  <a:pt x="32790" y="4696"/>
                  <a:pt x="32827" y="4753"/>
                  <a:pt x="32867" y="4733"/>
                </a:cubicBezTo>
                <a:cubicBezTo>
                  <a:pt x="32879" y="4623"/>
                  <a:pt x="32930" y="4742"/>
                  <a:pt x="32955" y="4755"/>
                </a:cubicBezTo>
                <a:cubicBezTo>
                  <a:pt x="33006" y="4553"/>
                  <a:pt x="33338" y="4652"/>
                  <a:pt x="33570" y="4667"/>
                </a:cubicBezTo>
                <a:cubicBezTo>
                  <a:pt x="33626" y="4658"/>
                  <a:pt x="33594" y="4582"/>
                  <a:pt x="33687" y="4601"/>
                </a:cubicBezTo>
                <a:cubicBezTo>
                  <a:pt x="33799" y="4634"/>
                  <a:pt x="33925" y="4629"/>
                  <a:pt x="34039" y="4622"/>
                </a:cubicBezTo>
                <a:cubicBezTo>
                  <a:pt x="34100" y="4619"/>
                  <a:pt x="34092" y="4586"/>
                  <a:pt x="34157" y="4579"/>
                </a:cubicBezTo>
                <a:cubicBezTo>
                  <a:pt x="34304" y="4562"/>
                  <a:pt x="34424" y="4611"/>
                  <a:pt x="34567" y="4622"/>
                </a:cubicBezTo>
                <a:cubicBezTo>
                  <a:pt x="34689" y="4540"/>
                  <a:pt x="34903" y="4592"/>
                  <a:pt x="35065" y="4601"/>
                </a:cubicBezTo>
                <a:cubicBezTo>
                  <a:pt x="35095" y="4603"/>
                  <a:pt x="35099" y="4580"/>
                  <a:pt x="35124" y="4579"/>
                </a:cubicBezTo>
                <a:cubicBezTo>
                  <a:pt x="35161" y="4577"/>
                  <a:pt x="35165" y="4609"/>
                  <a:pt x="35212" y="4601"/>
                </a:cubicBezTo>
                <a:cubicBezTo>
                  <a:pt x="35212" y="4565"/>
                  <a:pt x="35265" y="4589"/>
                  <a:pt x="35299" y="4579"/>
                </a:cubicBezTo>
                <a:cubicBezTo>
                  <a:pt x="35313" y="4574"/>
                  <a:pt x="35342" y="4541"/>
                  <a:pt x="35358" y="4534"/>
                </a:cubicBezTo>
                <a:cubicBezTo>
                  <a:pt x="35389" y="4522"/>
                  <a:pt x="35430" y="4534"/>
                  <a:pt x="35445" y="4513"/>
                </a:cubicBezTo>
                <a:cubicBezTo>
                  <a:pt x="35647" y="4508"/>
                  <a:pt x="35851" y="4517"/>
                  <a:pt x="35915" y="4579"/>
                </a:cubicBezTo>
                <a:cubicBezTo>
                  <a:pt x="35930" y="4594"/>
                  <a:pt x="35962" y="4605"/>
                  <a:pt x="35945" y="4645"/>
                </a:cubicBezTo>
                <a:cubicBezTo>
                  <a:pt x="35910" y="4648"/>
                  <a:pt x="35861" y="4641"/>
                  <a:pt x="35856" y="4667"/>
                </a:cubicBezTo>
                <a:cubicBezTo>
                  <a:pt x="35891" y="4670"/>
                  <a:pt x="35939" y="4663"/>
                  <a:pt x="35945" y="4688"/>
                </a:cubicBezTo>
                <a:cubicBezTo>
                  <a:pt x="35893" y="4730"/>
                  <a:pt x="35853" y="4658"/>
                  <a:pt x="35827" y="4733"/>
                </a:cubicBezTo>
                <a:cubicBezTo>
                  <a:pt x="35883" y="4774"/>
                  <a:pt x="35900" y="4735"/>
                  <a:pt x="35973" y="4733"/>
                </a:cubicBezTo>
                <a:cubicBezTo>
                  <a:pt x="35977" y="4699"/>
                  <a:pt x="35969" y="4657"/>
                  <a:pt x="36032" y="4667"/>
                </a:cubicBezTo>
                <a:cubicBezTo>
                  <a:pt x="36035" y="4610"/>
                  <a:pt x="36049" y="4562"/>
                  <a:pt x="36091" y="4534"/>
                </a:cubicBezTo>
                <a:cubicBezTo>
                  <a:pt x="36180" y="4562"/>
                  <a:pt x="36268" y="4495"/>
                  <a:pt x="36355" y="4490"/>
                </a:cubicBezTo>
                <a:cubicBezTo>
                  <a:pt x="36406" y="4489"/>
                  <a:pt x="36424" y="4505"/>
                  <a:pt x="36472" y="4513"/>
                </a:cubicBezTo>
                <a:cubicBezTo>
                  <a:pt x="36607" y="4532"/>
                  <a:pt x="36651" y="4522"/>
                  <a:pt x="36736" y="4513"/>
                </a:cubicBezTo>
                <a:cubicBezTo>
                  <a:pt x="36854" y="4499"/>
                  <a:pt x="36938" y="4498"/>
                  <a:pt x="36999" y="4490"/>
                </a:cubicBezTo>
                <a:cubicBezTo>
                  <a:pt x="37047" y="4486"/>
                  <a:pt x="37098" y="4496"/>
                  <a:pt x="37146" y="4490"/>
                </a:cubicBezTo>
                <a:cubicBezTo>
                  <a:pt x="37184" y="4486"/>
                  <a:pt x="37187" y="4471"/>
                  <a:pt x="37234" y="4469"/>
                </a:cubicBezTo>
                <a:cubicBezTo>
                  <a:pt x="37352" y="4462"/>
                  <a:pt x="37469" y="4463"/>
                  <a:pt x="37586" y="4469"/>
                </a:cubicBezTo>
                <a:cubicBezTo>
                  <a:pt x="37647" y="4472"/>
                  <a:pt x="37709" y="4510"/>
                  <a:pt x="37761" y="4513"/>
                </a:cubicBezTo>
                <a:cubicBezTo>
                  <a:pt x="37877" y="4520"/>
                  <a:pt x="37901" y="4489"/>
                  <a:pt x="37967" y="4490"/>
                </a:cubicBezTo>
                <a:cubicBezTo>
                  <a:pt x="38091" y="4494"/>
                  <a:pt x="38210" y="4528"/>
                  <a:pt x="38348" y="4513"/>
                </a:cubicBezTo>
                <a:cubicBezTo>
                  <a:pt x="38338" y="4437"/>
                  <a:pt x="38501" y="4424"/>
                  <a:pt x="38582" y="4424"/>
                </a:cubicBezTo>
                <a:cubicBezTo>
                  <a:pt x="38673" y="4424"/>
                  <a:pt x="38786" y="4460"/>
                  <a:pt x="38817" y="4490"/>
                </a:cubicBezTo>
                <a:cubicBezTo>
                  <a:pt x="38816" y="4513"/>
                  <a:pt x="38841" y="4517"/>
                  <a:pt x="38846" y="4534"/>
                </a:cubicBezTo>
                <a:cubicBezTo>
                  <a:pt x="38747" y="4555"/>
                  <a:pt x="38843" y="4583"/>
                  <a:pt x="38788" y="4622"/>
                </a:cubicBezTo>
                <a:cubicBezTo>
                  <a:pt x="38830" y="4652"/>
                  <a:pt x="39019" y="4667"/>
                  <a:pt x="39022" y="4601"/>
                </a:cubicBezTo>
                <a:cubicBezTo>
                  <a:pt x="38977" y="4594"/>
                  <a:pt x="38999" y="4549"/>
                  <a:pt x="38963" y="4534"/>
                </a:cubicBezTo>
                <a:cubicBezTo>
                  <a:pt x="38970" y="4537"/>
                  <a:pt x="38935" y="4568"/>
                  <a:pt x="38934" y="4534"/>
                </a:cubicBezTo>
                <a:cubicBezTo>
                  <a:pt x="38935" y="4505"/>
                  <a:pt x="38985" y="4514"/>
                  <a:pt x="38992" y="4490"/>
                </a:cubicBezTo>
                <a:cubicBezTo>
                  <a:pt x="38947" y="4486"/>
                  <a:pt x="38988" y="4454"/>
                  <a:pt x="39022" y="4447"/>
                </a:cubicBezTo>
                <a:cubicBezTo>
                  <a:pt x="39164" y="4478"/>
                  <a:pt x="39534" y="4395"/>
                  <a:pt x="39667" y="4490"/>
                </a:cubicBezTo>
                <a:cubicBezTo>
                  <a:pt x="39731" y="4430"/>
                  <a:pt x="39885" y="4409"/>
                  <a:pt x="40019" y="4424"/>
                </a:cubicBezTo>
                <a:cubicBezTo>
                  <a:pt x="40059" y="4429"/>
                  <a:pt x="40052" y="4460"/>
                  <a:pt x="40077" y="4469"/>
                </a:cubicBezTo>
                <a:cubicBezTo>
                  <a:pt x="40136" y="4487"/>
                  <a:pt x="40280" y="4444"/>
                  <a:pt x="40223" y="4513"/>
                </a:cubicBezTo>
                <a:cubicBezTo>
                  <a:pt x="40316" y="4493"/>
                  <a:pt x="40352" y="4447"/>
                  <a:pt x="40458" y="4490"/>
                </a:cubicBezTo>
                <a:cubicBezTo>
                  <a:pt x="40618" y="4355"/>
                  <a:pt x="40963" y="4339"/>
                  <a:pt x="41103" y="4513"/>
                </a:cubicBezTo>
                <a:cubicBezTo>
                  <a:pt x="41097" y="4540"/>
                  <a:pt x="41058" y="4558"/>
                  <a:pt x="41132" y="4556"/>
                </a:cubicBezTo>
                <a:cubicBezTo>
                  <a:pt x="41213" y="4566"/>
                  <a:pt x="41160" y="4475"/>
                  <a:pt x="41219" y="4469"/>
                </a:cubicBezTo>
                <a:cubicBezTo>
                  <a:pt x="41390" y="4451"/>
                  <a:pt x="41471" y="4501"/>
                  <a:pt x="41630" y="4490"/>
                </a:cubicBezTo>
                <a:cubicBezTo>
                  <a:pt x="41579" y="4357"/>
                  <a:pt x="41782" y="4413"/>
                  <a:pt x="41835" y="4358"/>
                </a:cubicBezTo>
                <a:cubicBezTo>
                  <a:pt x="41780" y="4338"/>
                  <a:pt x="41721" y="4359"/>
                  <a:pt x="41660" y="4358"/>
                </a:cubicBezTo>
                <a:cubicBezTo>
                  <a:pt x="41615" y="4358"/>
                  <a:pt x="41629" y="4332"/>
                  <a:pt x="41601" y="4358"/>
                </a:cubicBezTo>
                <a:cubicBezTo>
                  <a:pt x="41586" y="4372"/>
                  <a:pt x="41563" y="4338"/>
                  <a:pt x="41572" y="4336"/>
                </a:cubicBezTo>
                <a:cubicBezTo>
                  <a:pt x="41451" y="4342"/>
                  <a:pt x="41341" y="4374"/>
                  <a:pt x="41219" y="4358"/>
                </a:cubicBezTo>
                <a:cubicBezTo>
                  <a:pt x="41182" y="4354"/>
                  <a:pt x="41180" y="4338"/>
                  <a:pt x="41132" y="4336"/>
                </a:cubicBezTo>
                <a:cubicBezTo>
                  <a:pt x="41078" y="4336"/>
                  <a:pt x="41046" y="4357"/>
                  <a:pt x="41015" y="4358"/>
                </a:cubicBezTo>
                <a:cubicBezTo>
                  <a:pt x="41022" y="4358"/>
                  <a:pt x="41001" y="4338"/>
                  <a:pt x="40986" y="4336"/>
                </a:cubicBezTo>
                <a:cubicBezTo>
                  <a:pt x="40956" y="4334"/>
                  <a:pt x="40950" y="4360"/>
                  <a:pt x="40927" y="4358"/>
                </a:cubicBezTo>
                <a:cubicBezTo>
                  <a:pt x="40931" y="4358"/>
                  <a:pt x="40913" y="4339"/>
                  <a:pt x="40897" y="4336"/>
                </a:cubicBezTo>
                <a:cubicBezTo>
                  <a:pt x="40825" y="4323"/>
                  <a:pt x="40784" y="4384"/>
                  <a:pt x="40751" y="4358"/>
                </a:cubicBezTo>
                <a:cubicBezTo>
                  <a:pt x="40683" y="4308"/>
                  <a:pt x="40696" y="4393"/>
                  <a:pt x="40633" y="4336"/>
                </a:cubicBezTo>
                <a:cubicBezTo>
                  <a:pt x="40614" y="4318"/>
                  <a:pt x="40507" y="4355"/>
                  <a:pt x="40517" y="4315"/>
                </a:cubicBezTo>
                <a:cubicBezTo>
                  <a:pt x="40475" y="4311"/>
                  <a:pt x="40454" y="4330"/>
                  <a:pt x="40429" y="4336"/>
                </a:cubicBezTo>
                <a:cubicBezTo>
                  <a:pt x="40310" y="4369"/>
                  <a:pt x="40362" y="4324"/>
                  <a:pt x="40253" y="4315"/>
                </a:cubicBezTo>
                <a:cubicBezTo>
                  <a:pt x="40252" y="4372"/>
                  <a:pt x="40234" y="4341"/>
                  <a:pt x="40194" y="4336"/>
                </a:cubicBezTo>
                <a:cubicBezTo>
                  <a:pt x="40165" y="4334"/>
                  <a:pt x="40159" y="4360"/>
                  <a:pt x="40136" y="4358"/>
                </a:cubicBezTo>
                <a:cubicBezTo>
                  <a:pt x="40139" y="4358"/>
                  <a:pt x="40122" y="4339"/>
                  <a:pt x="40106" y="4336"/>
                </a:cubicBezTo>
                <a:cubicBezTo>
                  <a:pt x="40021" y="4321"/>
                  <a:pt x="39961" y="4358"/>
                  <a:pt x="39931" y="4358"/>
                </a:cubicBezTo>
                <a:cubicBezTo>
                  <a:pt x="39941" y="4358"/>
                  <a:pt x="39912" y="4338"/>
                  <a:pt x="39901" y="4336"/>
                </a:cubicBezTo>
                <a:cubicBezTo>
                  <a:pt x="39798" y="4316"/>
                  <a:pt x="39791" y="4370"/>
                  <a:pt x="39754" y="4336"/>
                </a:cubicBezTo>
                <a:cubicBezTo>
                  <a:pt x="39738" y="4323"/>
                  <a:pt x="39588" y="4335"/>
                  <a:pt x="39578" y="4336"/>
                </a:cubicBezTo>
                <a:cubicBezTo>
                  <a:pt x="39523" y="4343"/>
                  <a:pt x="39511" y="4355"/>
                  <a:pt x="39491" y="4336"/>
                </a:cubicBezTo>
                <a:cubicBezTo>
                  <a:pt x="39437" y="4287"/>
                  <a:pt x="39072" y="4358"/>
                  <a:pt x="39081" y="4358"/>
                </a:cubicBezTo>
                <a:cubicBezTo>
                  <a:pt x="39042" y="4358"/>
                  <a:pt x="39041" y="4331"/>
                  <a:pt x="38992" y="4336"/>
                </a:cubicBezTo>
                <a:cubicBezTo>
                  <a:pt x="38992" y="4336"/>
                  <a:pt x="38938" y="4384"/>
                  <a:pt x="38905" y="4358"/>
                </a:cubicBezTo>
                <a:cubicBezTo>
                  <a:pt x="38859" y="4324"/>
                  <a:pt x="38868" y="4360"/>
                  <a:pt x="38817" y="4358"/>
                </a:cubicBezTo>
                <a:cubicBezTo>
                  <a:pt x="38824" y="4358"/>
                  <a:pt x="38800" y="4339"/>
                  <a:pt x="38788" y="4336"/>
                </a:cubicBezTo>
                <a:cubicBezTo>
                  <a:pt x="38657" y="4312"/>
                  <a:pt x="38649" y="4372"/>
                  <a:pt x="38611" y="4336"/>
                </a:cubicBezTo>
                <a:cubicBezTo>
                  <a:pt x="38584" y="4311"/>
                  <a:pt x="38480" y="4357"/>
                  <a:pt x="38465" y="4358"/>
                </a:cubicBezTo>
                <a:cubicBezTo>
                  <a:pt x="38409" y="4365"/>
                  <a:pt x="38329" y="4365"/>
                  <a:pt x="38289" y="4358"/>
                </a:cubicBezTo>
                <a:cubicBezTo>
                  <a:pt x="38203" y="4343"/>
                  <a:pt x="38235" y="4351"/>
                  <a:pt x="38142" y="4358"/>
                </a:cubicBezTo>
                <a:cubicBezTo>
                  <a:pt x="37857" y="4380"/>
                  <a:pt x="37502" y="4346"/>
                  <a:pt x="37264" y="4358"/>
                </a:cubicBezTo>
                <a:cubicBezTo>
                  <a:pt x="37159" y="4365"/>
                  <a:pt x="37171" y="4382"/>
                  <a:pt x="37146" y="4358"/>
                </a:cubicBezTo>
                <a:cubicBezTo>
                  <a:pt x="37143" y="4355"/>
                  <a:pt x="37094" y="4358"/>
                  <a:pt x="37088" y="4358"/>
                </a:cubicBezTo>
                <a:cubicBezTo>
                  <a:pt x="37045" y="4362"/>
                  <a:pt x="37034" y="4380"/>
                  <a:pt x="36970" y="4381"/>
                </a:cubicBezTo>
                <a:cubicBezTo>
                  <a:pt x="36936" y="4381"/>
                  <a:pt x="36925" y="4362"/>
                  <a:pt x="36882" y="4358"/>
                </a:cubicBezTo>
                <a:cubicBezTo>
                  <a:pt x="36836" y="4354"/>
                  <a:pt x="36855" y="4387"/>
                  <a:pt x="36824" y="4358"/>
                </a:cubicBezTo>
                <a:cubicBezTo>
                  <a:pt x="36793" y="4330"/>
                  <a:pt x="36700" y="4381"/>
                  <a:pt x="36677" y="4381"/>
                </a:cubicBezTo>
                <a:cubicBezTo>
                  <a:pt x="36686" y="4381"/>
                  <a:pt x="36658" y="4362"/>
                  <a:pt x="36648" y="4358"/>
                </a:cubicBezTo>
                <a:cubicBezTo>
                  <a:pt x="36554" y="4338"/>
                  <a:pt x="36529" y="4377"/>
                  <a:pt x="36472" y="4381"/>
                </a:cubicBezTo>
                <a:cubicBezTo>
                  <a:pt x="36337" y="4390"/>
                  <a:pt x="36174" y="4391"/>
                  <a:pt x="36032" y="4381"/>
                </a:cubicBezTo>
                <a:cubicBezTo>
                  <a:pt x="35930" y="4373"/>
                  <a:pt x="35982" y="4368"/>
                  <a:pt x="35915" y="4381"/>
                </a:cubicBezTo>
                <a:cubicBezTo>
                  <a:pt x="35773" y="4407"/>
                  <a:pt x="35596" y="4373"/>
                  <a:pt x="35475" y="4381"/>
                </a:cubicBezTo>
                <a:cubicBezTo>
                  <a:pt x="35452" y="4382"/>
                  <a:pt x="35450" y="4402"/>
                  <a:pt x="35445" y="4402"/>
                </a:cubicBezTo>
                <a:cubicBezTo>
                  <a:pt x="35428" y="4405"/>
                  <a:pt x="35408" y="4382"/>
                  <a:pt x="35417" y="4381"/>
                </a:cubicBezTo>
                <a:cubicBezTo>
                  <a:pt x="35379" y="4385"/>
                  <a:pt x="35376" y="4403"/>
                  <a:pt x="35329" y="4402"/>
                </a:cubicBezTo>
                <a:cubicBezTo>
                  <a:pt x="35291" y="4402"/>
                  <a:pt x="35289" y="4380"/>
                  <a:pt x="35241" y="4381"/>
                </a:cubicBezTo>
                <a:cubicBezTo>
                  <a:pt x="35203" y="4381"/>
                  <a:pt x="35200" y="4409"/>
                  <a:pt x="35153" y="4402"/>
                </a:cubicBezTo>
                <a:cubicBezTo>
                  <a:pt x="35093" y="4396"/>
                  <a:pt x="35095" y="4343"/>
                  <a:pt x="35036" y="4336"/>
                </a:cubicBezTo>
                <a:cubicBezTo>
                  <a:pt x="35031" y="4362"/>
                  <a:pt x="35041" y="4399"/>
                  <a:pt x="35007" y="4402"/>
                </a:cubicBezTo>
                <a:cubicBezTo>
                  <a:pt x="34962" y="4376"/>
                  <a:pt x="34938" y="4400"/>
                  <a:pt x="34889" y="4402"/>
                </a:cubicBezTo>
                <a:cubicBezTo>
                  <a:pt x="34705" y="4408"/>
                  <a:pt x="34498" y="4388"/>
                  <a:pt x="34332" y="4402"/>
                </a:cubicBezTo>
                <a:cubicBezTo>
                  <a:pt x="34294" y="4407"/>
                  <a:pt x="34293" y="4423"/>
                  <a:pt x="34244" y="4424"/>
                </a:cubicBezTo>
                <a:cubicBezTo>
                  <a:pt x="34215" y="4426"/>
                  <a:pt x="34210" y="4406"/>
                  <a:pt x="34186" y="4402"/>
                </a:cubicBezTo>
                <a:cubicBezTo>
                  <a:pt x="34186" y="4403"/>
                  <a:pt x="34182" y="4429"/>
                  <a:pt x="34157" y="4424"/>
                </a:cubicBezTo>
                <a:cubicBezTo>
                  <a:pt x="34144" y="4423"/>
                  <a:pt x="34162" y="4399"/>
                  <a:pt x="34127" y="4402"/>
                </a:cubicBezTo>
                <a:cubicBezTo>
                  <a:pt x="34128" y="4402"/>
                  <a:pt x="34115" y="4422"/>
                  <a:pt x="34098" y="4424"/>
                </a:cubicBezTo>
                <a:cubicBezTo>
                  <a:pt x="33992" y="4444"/>
                  <a:pt x="33993" y="4393"/>
                  <a:pt x="33951" y="4424"/>
                </a:cubicBezTo>
                <a:cubicBezTo>
                  <a:pt x="33941" y="4432"/>
                  <a:pt x="33850" y="4426"/>
                  <a:pt x="33834" y="4424"/>
                </a:cubicBezTo>
                <a:cubicBezTo>
                  <a:pt x="33731" y="4419"/>
                  <a:pt x="33784" y="4412"/>
                  <a:pt x="33717" y="4424"/>
                </a:cubicBezTo>
                <a:cubicBezTo>
                  <a:pt x="33633" y="4440"/>
                  <a:pt x="33569" y="4402"/>
                  <a:pt x="33541" y="4402"/>
                </a:cubicBezTo>
                <a:cubicBezTo>
                  <a:pt x="33547" y="4402"/>
                  <a:pt x="33524" y="4422"/>
                  <a:pt x="33512" y="4424"/>
                </a:cubicBezTo>
                <a:cubicBezTo>
                  <a:pt x="33408" y="4444"/>
                  <a:pt x="33491" y="4353"/>
                  <a:pt x="33394" y="4381"/>
                </a:cubicBezTo>
                <a:cubicBezTo>
                  <a:pt x="33339" y="4385"/>
                  <a:pt x="33411" y="4417"/>
                  <a:pt x="33365" y="4424"/>
                </a:cubicBezTo>
                <a:cubicBezTo>
                  <a:pt x="33336" y="4424"/>
                  <a:pt x="33331" y="4442"/>
                  <a:pt x="33307" y="4447"/>
                </a:cubicBezTo>
                <a:cubicBezTo>
                  <a:pt x="33131" y="4427"/>
                  <a:pt x="33071" y="4459"/>
                  <a:pt x="32955" y="4402"/>
                </a:cubicBezTo>
                <a:cubicBezTo>
                  <a:pt x="32869" y="4502"/>
                  <a:pt x="32734" y="4407"/>
                  <a:pt x="32692" y="4447"/>
                </a:cubicBezTo>
                <a:cubicBezTo>
                  <a:pt x="32684" y="4453"/>
                  <a:pt x="32643" y="4442"/>
                  <a:pt x="32632" y="4447"/>
                </a:cubicBezTo>
                <a:cubicBezTo>
                  <a:pt x="32629" y="4447"/>
                  <a:pt x="32635" y="4466"/>
                  <a:pt x="32632" y="4469"/>
                </a:cubicBezTo>
                <a:cubicBezTo>
                  <a:pt x="32614" y="4484"/>
                  <a:pt x="32444" y="4469"/>
                  <a:pt x="32427" y="4469"/>
                </a:cubicBezTo>
                <a:cubicBezTo>
                  <a:pt x="32311" y="4460"/>
                  <a:pt x="32336" y="4458"/>
                  <a:pt x="32281" y="4469"/>
                </a:cubicBezTo>
                <a:cubicBezTo>
                  <a:pt x="32263" y="4472"/>
                  <a:pt x="32241" y="4468"/>
                  <a:pt x="32222" y="4469"/>
                </a:cubicBezTo>
                <a:cubicBezTo>
                  <a:pt x="32126" y="4474"/>
                  <a:pt x="32082" y="4486"/>
                  <a:pt x="32046" y="4490"/>
                </a:cubicBezTo>
                <a:cubicBezTo>
                  <a:pt x="32047" y="4490"/>
                  <a:pt x="32042" y="4465"/>
                  <a:pt x="32016" y="4469"/>
                </a:cubicBezTo>
                <a:cubicBezTo>
                  <a:pt x="32005" y="4470"/>
                  <a:pt x="32022" y="4492"/>
                  <a:pt x="31988" y="4490"/>
                </a:cubicBezTo>
                <a:cubicBezTo>
                  <a:pt x="31950" y="4489"/>
                  <a:pt x="31948" y="4466"/>
                  <a:pt x="31899" y="4469"/>
                </a:cubicBezTo>
                <a:cubicBezTo>
                  <a:pt x="31899" y="4469"/>
                  <a:pt x="31891" y="4489"/>
                  <a:pt x="31871" y="4490"/>
                </a:cubicBezTo>
                <a:cubicBezTo>
                  <a:pt x="31841" y="4493"/>
                  <a:pt x="31835" y="4467"/>
                  <a:pt x="31812" y="4469"/>
                </a:cubicBezTo>
                <a:cubicBezTo>
                  <a:pt x="31818" y="4468"/>
                  <a:pt x="31794" y="4487"/>
                  <a:pt x="31782" y="4490"/>
                </a:cubicBezTo>
                <a:cubicBezTo>
                  <a:pt x="31683" y="4513"/>
                  <a:pt x="31669" y="4468"/>
                  <a:pt x="31606" y="4469"/>
                </a:cubicBezTo>
                <a:cubicBezTo>
                  <a:pt x="31576" y="4469"/>
                  <a:pt x="31572" y="4488"/>
                  <a:pt x="31548" y="4490"/>
                </a:cubicBezTo>
                <a:cubicBezTo>
                  <a:pt x="31502" y="4495"/>
                  <a:pt x="31520" y="4462"/>
                  <a:pt x="31490" y="4490"/>
                </a:cubicBezTo>
                <a:cubicBezTo>
                  <a:pt x="31451" y="4526"/>
                  <a:pt x="31113" y="4486"/>
                  <a:pt x="31050" y="4490"/>
                </a:cubicBezTo>
                <a:cubicBezTo>
                  <a:pt x="31011" y="4493"/>
                  <a:pt x="31010" y="4511"/>
                  <a:pt x="30962" y="4513"/>
                </a:cubicBezTo>
                <a:cubicBezTo>
                  <a:pt x="30932" y="4514"/>
                  <a:pt x="30927" y="4490"/>
                  <a:pt x="30903" y="4490"/>
                </a:cubicBezTo>
                <a:cubicBezTo>
                  <a:pt x="30912" y="4490"/>
                  <a:pt x="30885" y="4510"/>
                  <a:pt x="30874" y="4513"/>
                </a:cubicBezTo>
                <a:cubicBezTo>
                  <a:pt x="30770" y="4532"/>
                  <a:pt x="30764" y="4478"/>
                  <a:pt x="30727" y="4513"/>
                </a:cubicBezTo>
                <a:cubicBezTo>
                  <a:pt x="30722" y="4517"/>
                  <a:pt x="30677" y="4511"/>
                  <a:pt x="30669" y="4513"/>
                </a:cubicBezTo>
                <a:cubicBezTo>
                  <a:pt x="30531" y="4525"/>
                  <a:pt x="30450" y="4523"/>
                  <a:pt x="30405" y="4513"/>
                </a:cubicBezTo>
                <a:cubicBezTo>
                  <a:pt x="30308" y="4490"/>
                  <a:pt x="30289" y="4534"/>
                  <a:pt x="30229" y="4534"/>
                </a:cubicBezTo>
                <a:cubicBezTo>
                  <a:pt x="30183" y="4535"/>
                  <a:pt x="30199" y="4507"/>
                  <a:pt x="30170" y="4534"/>
                </a:cubicBezTo>
                <a:cubicBezTo>
                  <a:pt x="30156" y="4548"/>
                  <a:pt x="30132" y="4513"/>
                  <a:pt x="30141" y="4513"/>
                </a:cubicBezTo>
                <a:cubicBezTo>
                  <a:pt x="30106" y="4514"/>
                  <a:pt x="30072" y="4535"/>
                  <a:pt x="30053" y="4534"/>
                </a:cubicBezTo>
                <a:cubicBezTo>
                  <a:pt x="30015" y="4533"/>
                  <a:pt x="30013" y="4508"/>
                  <a:pt x="29965" y="4513"/>
                </a:cubicBezTo>
                <a:cubicBezTo>
                  <a:pt x="29954" y="4514"/>
                  <a:pt x="29970" y="4540"/>
                  <a:pt x="29936" y="4534"/>
                </a:cubicBezTo>
                <a:cubicBezTo>
                  <a:pt x="29926" y="4533"/>
                  <a:pt x="29940" y="4502"/>
                  <a:pt x="29906" y="4513"/>
                </a:cubicBezTo>
                <a:cubicBezTo>
                  <a:pt x="29885" y="4519"/>
                  <a:pt x="29884" y="4554"/>
                  <a:pt x="29848" y="4556"/>
                </a:cubicBezTo>
                <a:cubicBezTo>
                  <a:pt x="29861" y="4556"/>
                  <a:pt x="29827" y="4537"/>
                  <a:pt x="29819" y="4534"/>
                </a:cubicBezTo>
                <a:cubicBezTo>
                  <a:pt x="29733" y="4519"/>
                  <a:pt x="29733" y="4552"/>
                  <a:pt x="29672" y="4556"/>
                </a:cubicBezTo>
                <a:cubicBezTo>
                  <a:pt x="29670" y="4556"/>
                  <a:pt x="29671" y="4531"/>
                  <a:pt x="29643" y="4534"/>
                </a:cubicBezTo>
                <a:cubicBezTo>
                  <a:pt x="29638" y="4535"/>
                  <a:pt x="29641" y="4570"/>
                  <a:pt x="29613" y="4556"/>
                </a:cubicBezTo>
                <a:cubicBezTo>
                  <a:pt x="29571" y="4552"/>
                  <a:pt x="29564" y="4520"/>
                  <a:pt x="29526" y="4513"/>
                </a:cubicBezTo>
                <a:cubicBezTo>
                  <a:pt x="29507" y="4592"/>
                  <a:pt x="29389" y="4462"/>
                  <a:pt x="29379" y="4534"/>
                </a:cubicBezTo>
                <a:cubicBezTo>
                  <a:pt x="29463" y="4546"/>
                  <a:pt x="29332" y="4567"/>
                  <a:pt x="29320" y="4579"/>
                </a:cubicBezTo>
                <a:cubicBezTo>
                  <a:pt x="29350" y="4503"/>
                  <a:pt x="29100" y="4526"/>
                  <a:pt x="29085" y="4556"/>
                </a:cubicBezTo>
                <a:cubicBezTo>
                  <a:pt x="29102" y="4556"/>
                  <a:pt x="29119" y="4574"/>
                  <a:pt x="29085" y="4579"/>
                </a:cubicBezTo>
                <a:cubicBezTo>
                  <a:pt x="28986" y="4538"/>
                  <a:pt x="28760" y="4627"/>
                  <a:pt x="28676" y="4534"/>
                </a:cubicBezTo>
                <a:cubicBezTo>
                  <a:pt x="28690" y="4631"/>
                  <a:pt x="28582" y="4550"/>
                  <a:pt x="28559" y="4556"/>
                </a:cubicBezTo>
                <a:cubicBezTo>
                  <a:pt x="28544" y="4561"/>
                  <a:pt x="28558" y="4627"/>
                  <a:pt x="28499" y="4601"/>
                </a:cubicBezTo>
                <a:cubicBezTo>
                  <a:pt x="28420" y="4616"/>
                  <a:pt x="28441" y="4556"/>
                  <a:pt x="28383" y="4556"/>
                </a:cubicBezTo>
                <a:cubicBezTo>
                  <a:pt x="28406" y="4648"/>
                  <a:pt x="28201" y="4568"/>
                  <a:pt x="28177" y="4622"/>
                </a:cubicBezTo>
                <a:cubicBezTo>
                  <a:pt x="28175" y="4588"/>
                  <a:pt x="28181" y="4546"/>
                  <a:pt x="28118" y="4556"/>
                </a:cubicBezTo>
                <a:cubicBezTo>
                  <a:pt x="28063" y="4559"/>
                  <a:pt x="28098" y="4630"/>
                  <a:pt x="28030" y="4622"/>
                </a:cubicBezTo>
                <a:cubicBezTo>
                  <a:pt x="28021" y="4583"/>
                  <a:pt x="27940" y="4627"/>
                  <a:pt x="27884" y="4622"/>
                </a:cubicBezTo>
                <a:cubicBezTo>
                  <a:pt x="27841" y="4619"/>
                  <a:pt x="27832" y="4598"/>
                  <a:pt x="27767" y="4601"/>
                </a:cubicBezTo>
                <a:cubicBezTo>
                  <a:pt x="27686" y="4603"/>
                  <a:pt x="27592" y="4658"/>
                  <a:pt x="27620" y="4579"/>
                </a:cubicBezTo>
                <a:cubicBezTo>
                  <a:pt x="27526" y="4559"/>
                  <a:pt x="27580" y="4651"/>
                  <a:pt x="27504" y="4645"/>
                </a:cubicBezTo>
                <a:cubicBezTo>
                  <a:pt x="27463" y="4615"/>
                  <a:pt x="27451" y="4646"/>
                  <a:pt x="27415" y="4645"/>
                </a:cubicBezTo>
                <a:cubicBezTo>
                  <a:pt x="27392" y="4643"/>
                  <a:pt x="27389" y="4624"/>
                  <a:pt x="27386" y="4622"/>
                </a:cubicBezTo>
                <a:cubicBezTo>
                  <a:pt x="27368" y="4620"/>
                  <a:pt x="27347" y="4643"/>
                  <a:pt x="27356" y="4645"/>
                </a:cubicBezTo>
                <a:cubicBezTo>
                  <a:pt x="27280" y="4634"/>
                  <a:pt x="27205" y="4607"/>
                  <a:pt x="27093" y="4622"/>
                </a:cubicBezTo>
                <a:cubicBezTo>
                  <a:pt x="27075" y="4618"/>
                  <a:pt x="27076" y="4562"/>
                  <a:pt x="27063" y="4556"/>
                </a:cubicBezTo>
                <a:cubicBezTo>
                  <a:pt x="27050" y="4552"/>
                  <a:pt x="26974" y="4592"/>
                  <a:pt x="26975" y="4601"/>
                </a:cubicBezTo>
                <a:cubicBezTo>
                  <a:pt x="26976" y="4607"/>
                  <a:pt x="27051" y="4600"/>
                  <a:pt x="27034" y="4622"/>
                </a:cubicBezTo>
                <a:cubicBezTo>
                  <a:pt x="26942" y="4633"/>
                  <a:pt x="26920" y="4591"/>
                  <a:pt x="26858" y="4579"/>
                </a:cubicBezTo>
                <a:cubicBezTo>
                  <a:pt x="26854" y="4604"/>
                  <a:pt x="26864" y="4642"/>
                  <a:pt x="26829" y="4645"/>
                </a:cubicBezTo>
                <a:cubicBezTo>
                  <a:pt x="26804" y="4580"/>
                  <a:pt x="26755" y="4673"/>
                  <a:pt x="26682" y="4645"/>
                </a:cubicBezTo>
                <a:cubicBezTo>
                  <a:pt x="26613" y="4638"/>
                  <a:pt x="26628" y="4568"/>
                  <a:pt x="26536" y="4579"/>
                </a:cubicBezTo>
                <a:cubicBezTo>
                  <a:pt x="26532" y="4604"/>
                  <a:pt x="26541" y="4642"/>
                  <a:pt x="26507" y="4645"/>
                </a:cubicBezTo>
                <a:cubicBezTo>
                  <a:pt x="26472" y="4641"/>
                  <a:pt x="26475" y="4610"/>
                  <a:pt x="26477" y="4579"/>
                </a:cubicBezTo>
                <a:cubicBezTo>
                  <a:pt x="26384" y="4559"/>
                  <a:pt x="26416" y="4636"/>
                  <a:pt x="26360" y="4645"/>
                </a:cubicBezTo>
                <a:cubicBezTo>
                  <a:pt x="26364" y="4590"/>
                  <a:pt x="26365" y="4538"/>
                  <a:pt x="26302" y="4534"/>
                </a:cubicBezTo>
                <a:cubicBezTo>
                  <a:pt x="26250" y="4548"/>
                  <a:pt x="26304" y="4639"/>
                  <a:pt x="26243" y="4645"/>
                </a:cubicBezTo>
                <a:cubicBezTo>
                  <a:pt x="26235" y="4610"/>
                  <a:pt x="26178" y="4630"/>
                  <a:pt x="26154" y="4645"/>
                </a:cubicBezTo>
                <a:cubicBezTo>
                  <a:pt x="26176" y="4609"/>
                  <a:pt x="26097" y="4549"/>
                  <a:pt x="26096" y="4601"/>
                </a:cubicBezTo>
                <a:cubicBezTo>
                  <a:pt x="26119" y="4606"/>
                  <a:pt x="26131" y="4619"/>
                  <a:pt x="26126" y="4645"/>
                </a:cubicBezTo>
                <a:cubicBezTo>
                  <a:pt x="25996" y="4669"/>
                  <a:pt x="25980" y="4607"/>
                  <a:pt x="25891" y="4601"/>
                </a:cubicBezTo>
                <a:cubicBezTo>
                  <a:pt x="25898" y="4699"/>
                  <a:pt x="25627" y="4622"/>
                  <a:pt x="25598" y="4622"/>
                </a:cubicBezTo>
                <a:cubicBezTo>
                  <a:pt x="25570" y="4624"/>
                  <a:pt x="25545" y="4658"/>
                  <a:pt x="25510" y="4645"/>
                </a:cubicBezTo>
                <a:cubicBezTo>
                  <a:pt x="25484" y="4634"/>
                  <a:pt x="25531" y="4577"/>
                  <a:pt x="25481" y="4579"/>
                </a:cubicBezTo>
                <a:cubicBezTo>
                  <a:pt x="25477" y="4579"/>
                  <a:pt x="25486" y="4643"/>
                  <a:pt x="25481" y="4645"/>
                </a:cubicBezTo>
                <a:cubicBezTo>
                  <a:pt x="25367" y="4680"/>
                  <a:pt x="25138" y="4625"/>
                  <a:pt x="24953" y="4622"/>
                </a:cubicBezTo>
                <a:cubicBezTo>
                  <a:pt x="24901" y="4622"/>
                  <a:pt x="24849" y="4666"/>
                  <a:pt x="24807" y="4667"/>
                </a:cubicBezTo>
                <a:cubicBezTo>
                  <a:pt x="24777" y="4667"/>
                  <a:pt x="24771" y="4649"/>
                  <a:pt x="24748" y="4645"/>
                </a:cubicBezTo>
                <a:cubicBezTo>
                  <a:pt x="24650" y="4628"/>
                  <a:pt x="24673" y="4633"/>
                  <a:pt x="24631" y="4601"/>
                </a:cubicBezTo>
                <a:cubicBezTo>
                  <a:pt x="24636" y="4649"/>
                  <a:pt x="24607" y="4670"/>
                  <a:pt x="24543" y="4667"/>
                </a:cubicBezTo>
                <a:cubicBezTo>
                  <a:pt x="24420" y="4631"/>
                  <a:pt x="24332" y="4660"/>
                  <a:pt x="24250" y="4667"/>
                </a:cubicBezTo>
                <a:cubicBezTo>
                  <a:pt x="24171" y="4673"/>
                  <a:pt x="24114" y="4648"/>
                  <a:pt x="24015" y="4645"/>
                </a:cubicBezTo>
                <a:cubicBezTo>
                  <a:pt x="23912" y="4642"/>
                  <a:pt x="23785" y="4647"/>
                  <a:pt x="23664" y="4645"/>
                </a:cubicBezTo>
                <a:cubicBezTo>
                  <a:pt x="23622" y="4603"/>
                  <a:pt x="23521" y="4604"/>
                  <a:pt x="23459" y="4579"/>
                </a:cubicBezTo>
                <a:cubicBezTo>
                  <a:pt x="23444" y="4642"/>
                  <a:pt x="23316" y="4625"/>
                  <a:pt x="23253" y="4622"/>
                </a:cubicBezTo>
                <a:cubicBezTo>
                  <a:pt x="23237" y="4622"/>
                  <a:pt x="23217" y="4600"/>
                  <a:pt x="23224" y="4601"/>
                </a:cubicBezTo>
                <a:cubicBezTo>
                  <a:pt x="23169" y="4600"/>
                  <a:pt x="23158" y="4619"/>
                  <a:pt x="23107" y="4622"/>
                </a:cubicBezTo>
                <a:cubicBezTo>
                  <a:pt x="22970" y="4633"/>
                  <a:pt x="22814" y="4615"/>
                  <a:pt x="22667" y="4622"/>
                </a:cubicBezTo>
                <a:cubicBezTo>
                  <a:pt x="22663" y="4597"/>
                  <a:pt x="22672" y="4560"/>
                  <a:pt x="22637" y="4556"/>
                </a:cubicBezTo>
                <a:cubicBezTo>
                  <a:pt x="22606" y="4577"/>
                  <a:pt x="22628" y="4638"/>
                  <a:pt x="22550" y="4622"/>
                </a:cubicBezTo>
                <a:cubicBezTo>
                  <a:pt x="22547" y="4588"/>
                  <a:pt x="22554" y="4546"/>
                  <a:pt x="22491" y="4556"/>
                </a:cubicBezTo>
                <a:cubicBezTo>
                  <a:pt x="22491" y="4579"/>
                  <a:pt x="22468" y="4583"/>
                  <a:pt x="22462" y="4601"/>
                </a:cubicBezTo>
                <a:cubicBezTo>
                  <a:pt x="22478" y="4600"/>
                  <a:pt x="22495" y="4619"/>
                  <a:pt x="22462" y="4622"/>
                </a:cubicBezTo>
                <a:cubicBezTo>
                  <a:pt x="22234" y="4615"/>
                  <a:pt x="22010" y="4633"/>
                  <a:pt x="21817" y="4622"/>
                </a:cubicBezTo>
                <a:cubicBezTo>
                  <a:pt x="21773" y="4621"/>
                  <a:pt x="21785" y="4597"/>
                  <a:pt x="21758" y="4622"/>
                </a:cubicBezTo>
                <a:cubicBezTo>
                  <a:pt x="21744" y="4636"/>
                  <a:pt x="21721" y="4601"/>
                  <a:pt x="21729" y="4601"/>
                </a:cubicBezTo>
                <a:cubicBezTo>
                  <a:pt x="21638" y="4600"/>
                  <a:pt x="21654" y="4639"/>
                  <a:pt x="21612" y="4601"/>
                </a:cubicBezTo>
                <a:cubicBezTo>
                  <a:pt x="21588" y="4579"/>
                  <a:pt x="21376" y="4604"/>
                  <a:pt x="21348" y="4601"/>
                </a:cubicBezTo>
                <a:cubicBezTo>
                  <a:pt x="21279" y="4592"/>
                  <a:pt x="21213" y="4562"/>
                  <a:pt x="21143" y="4556"/>
                </a:cubicBezTo>
                <a:cubicBezTo>
                  <a:pt x="21085" y="4552"/>
                  <a:pt x="21056" y="4577"/>
                  <a:pt x="20997" y="4579"/>
                </a:cubicBezTo>
                <a:cubicBezTo>
                  <a:pt x="20992" y="4579"/>
                  <a:pt x="20997" y="4552"/>
                  <a:pt x="20967" y="4556"/>
                </a:cubicBezTo>
                <a:cubicBezTo>
                  <a:pt x="20946" y="4560"/>
                  <a:pt x="20967" y="4585"/>
                  <a:pt x="20938" y="4556"/>
                </a:cubicBezTo>
                <a:cubicBezTo>
                  <a:pt x="20931" y="4550"/>
                  <a:pt x="20889" y="4560"/>
                  <a:pt x="20879" y="4556"/>
                </a:cubicBezTo>
                <a:cubicBezTo>
                  <a:pt x="20842" y="4544"/>
                  <a:pt x="20827" y="4526"/>
                  <a:pt x="20791" y="4513"/>
                </a:cubicBezTo>
                <a:cubicBezTo>
                  <a:pt x="20790" y="4549"/>
                  <a:pt x="20780" y="4552"/>
                  <a:pt x="20732" y="4556"/>
                </a:cubicBezTo>
                <a:cubicBezTo>
                  <a:pt x="20514" y="4581"/>
                  <a:pt x="20187" y="4528"/>
                  <a:pt x="19942" y="4534"/>
                </a:cubicBezTo>
                <a:cubicBezTo>
                  <a:pt x="19943" y="4496"/>
                  <a:pt x="19920" y="4478"/>
                  <a:pt x="19883" y="4469"/>
                </a:cubicBezTo>
                <a:cubicBezTo>
                  <a:pt x="19882" y="4499"/>
                  <a:pt x="19897" y="4517"/>
                  <a:pt x="19912" y="4534"/>
                </a:cubicBezTo>
                <a:cubicBezTo>
                  <a:pt x="19809" y="4527"/>
                  <a:pt x="19761" y="4534"/>
                  <a:pt x="19736" y="4513"/>
                </a:cubicBezTo>
                <a:cubicBezTo>
                  <a:pt x="19745" y="4468"/>
                  <a:pt x="19794" y="4454"/>
                  <a:pt x="19824" y="4424"/>
                </a:cubicBezTo>
                <a:cubicBezTo>
                  <a:pt x="19687" y="4402"/>
                  <a:pt x="19746" y="4528"/>
                  <a:pt x="19619" y="4513"/>
                </a:cubicBezTo>
                <a:cubicBezTo>
                  <a:pt x="19509" y="4537"/>
                  <a:pt x="19535" y="4457"/>
                  <a:pt x="19443" y="4469"/>
                </a:cubicBezTo>
                <a:cubicBezTo>
                  <a:pt x="19413" y="4505"/>
                  <a:pt x="19319" y="4492"/>
                  <a:pt x="19267" y="4513"/>
                </a:cubicBezTo>
                <a:cubicBezTo>
                  <a:pt x="19204" y="4487"/>
                  <a:pt x="19103" y="4489"/>
                  <a:pt x="19062" y="4447"/>
                </a:cubicBezTo>
                <a:cubicBezTo>
                  <a:pt x="19050" y="4556"/>
                  <a:pt x="18961" y="4427"/>
                  <a:pt x="18916" y="4424"/>
                </a:cubicBezTo>
                <a:cubicBezTo>
                  <a:pt x="18916" y="4439"/>
                  <a:pt x="18916" y="4454"/>
                  <a:pt x="18916" y="4469"/>
                </a:cubicBezTo>
                <a:cubicBezTo>
                  <a:pt x="18886" y="4469"/>
                  <a:pt x="18857" y="4469"/>
                  <a:pt x="18827" y="4469"/>
                </a:cubicBezTo>
                <a:cubicBezTo>
                  <a:pt x="18823" y="4439"/>
                  <a:pt x="18946" y="4402"/>
                  <a:pt x="18857" y="4381"/>
                </a:cubicBezTo>
                <a:cubicBezTo>
                  <a:pt x="18818" y="4424"/>
                  <a:pt x="18760" y="4455"/>
                  <a:pt x="18681" y="4469"/>
                </a:cubicBezTo>
                <a:cubicBezTo>
                  <a:pt x="18589" y="4478"/>
                  <a:pt x="18603" y="4409"/>
                  <a:pt x="18534" y="4402"/>
                </a:cubicBezTo>
                <a:cubicBezTo>
                  <a:pt x="18530" y="4429"/>
                  <a:pt x="18539" y="4465"/>
                  <a:pt x="18505" y="4469"/>
                </a:cubicBezTo>
                <a:cubicBezTo>
                  <a:pt x="18493" y="4434"/>
                  <a:pt x="18438" y="4450"/>
                  <a:pt x="18417" y="4469"/>
                </a:cubicBezTo>
                <a:cubicBezTo>
                  <a:pt x="18412" y="4473"/>
                  <a:pt x="18367" y="4468"/>
                  <a:pt x="18358" y="4469"/>
                </a:cubicBezTo>
                <a:cubicBezTo>
                  <a:pt x="18255" y="4478"/>
                  <a:pt x="18247" y="4454"/>
                  <a:pt x="18183" y="4447"/>
                </a:cubicBezTo>
                <a:cubicBezTo>
                  <a:pt x="18043" y="4430"/>
                  <a:pt x="17807" y="4412"/>
                  <a:pt x="17714" y="4402"/>
                </a:cubicBezTo>
                <a:cubicBezTo>
                  <a:pt x="17603" y="4390"/>
                  <a:pt x="17537" y="4384"/>
                  <a:pt x="17479" y="4381"/>
                </a:cubicBezTo>
                <a:cubicBezTo>
                  <a:pt x="17347" y="4372"/>
                  <a:pt x="17217" y="4385"/>
                  <a:pt x="17098" y="4381"/>
                </a:cubicBezTo>
                <a:cubicBezTo>
                  <a:pt x="17070" y="4380"/>
                  <a:pt x="17061" y="4358"/>
                  <a:pt x="17040" y="4358"/>
                </a:cubicBezTo>
                <a:cubicBezTo>
                  <a:pt x="17020" y="4359"/>
                  <a:pt x="17008" y="4381"/>
                  <a:pt x="17011" y="4381"/>
                </a:cubicBezTo>
                <a:cubicBezTo>
                  <a:pt x="16976" y="4382"/>
                  <a:pt x="16966" y="4360"/>
                  <a:pt x="16922" y="4358"/>
                </a:cubicBezTo>
                <a:cubicBezTo>
                  <a:pt x="16835" y="4357"/>
                  <a:pt x="16746" y="4366"/>
                  <a:pt x="16717" y="4358"/>
                </a:cubicBezTo>
                <a:cubicBezTo>
                  <a:pt x="16694" y="4353"/>
                  <a:pt x="16693" y="4294"/>
                  <a:pt x="16659" y="4293"/>
                </a:cubicBezTo>
                <a:cubicBezTo>
                  <a:pt x="16660" y="4330"/>
                  <a:pt x="16637" y="4350"/>
                  <a:pt x="16600" y="4358"/>
                </a:cubicBezTo>
                <a:cubicBezTo>
                  <a:pt x="16596" y="4330"/>
                  <a:pt x="16554" y="4338"/>
                  <a:pt x="16512" y="4336"/>
                </a:cubicBezTo>
                <a:cubicBezTo>
                  <a:pt x="16486" y="4336"/>
                  <a:pt x="16489" y="4315"/>
                  <a:pt x="16482" y="4315"/>
                </a:cubicBezTo>
                <a:cubicBezTo>
                  <a:pt x="16418" y="4303"/>
                  <a:pt x="16334" y="4296"/>
                  <a:pt x="16277" y="4293"/>
                </a:cubicBezTo>
                <a:cubicBezTo>
                  <a:pt x="16223" y="4288"/>
                  <a:pt x="16212" y="4313"/>
                  <a:pt x="16160" y="4315"/>
                </a:cubicBezTo>
                <a:cubicBezTo>
                  <a:pt x="16131" y="4315"/>
                  <a:pt x="16125" y="4291"/>
                  <a:pt x="16102" y="4293"/>
                </a:cubicBezTo>
                <a:cubicBezTo>
                  <a:pt x="16087" y="4293"/>
                  <a:pt x="16087" y="4320"/>
                  <a:pt x="16043" y="4315"/>
                </a:cubicBezTo>
                <a:cubicBezTo>
                  <a:pt x="16041" y="4315"/>
                  <a:pt x="16045" y="4294"/>
                  <a:pt x="16043" y="4293"/>
                </a:cubicBezTo>
                <a:cubicBezTo>
                  <a:pt x="16006" y="4258"/>
                  <a:pt x="15674" y="4299"/>
                  <a:pt x="15633" y="4293"/>
                </a:cubicBezTo>
                <a:cubicBezTo>
                  <a:pt x="15591" y="4286"/>
                  <a:pt x="15583" y="4257"/>
                  <a:pt x="15544" y="4249"/>
                </a:cubicBezTo>
                <a:cubicBezTo>
                  <a:pt x="15494" y="4288"/>
                  <a:pt x="15407" y="4273"/>
                  <a:pt x="15339" y="4270"/>
                </a:cubicBezTo>
                <a:cubicBezTo>
                  <a:pt x="15304" y="4269"/>
                  <a:pt x="15295" y="4254"/>
                  <a:pt x="15252" y="4249"/>
                </a:cubicBezTo>
                <a:cubicBezTo>
                  <a:pt x="15190" y="4242"/>
                  <a:pt x="15143" y="4254"/>
                  <a:pt x="15076" y="4249"/>
                </a:cubicBezTo>
                <a:cubicBezTo>
                  <a:pt x="15054" y="4212"/>
                  <a:pt x="14987" y="4098"/>
                  <a:pt x="14929" y="4161"/>
                </a:cubicBezTo>
                <a:cubicBezTo>
                  <a:pt x="14957" y="4184"/>
                  <a:pt x="15038" y="4168"/>
                  <a:pt x="15017" y="4227"/>
                </a:cubicBezTo>
                <a:cubicBezTo>
                  <a:pt x="14962" y="4275"/>
                  <a:pt x="14868" y="4231"/>
                  <a:pt x="14841" y="4227"/>
                </a:cubicBezTo>
                <a:cubicBezTo>
                  <a:pt x="14743" y="4210"/>
                  <a:pt x="14766" y="4215"/>
                  <a:pt x="14724" y="4182"/>
                </a:cubicBezTo>
                <a:cubicBezTo>
                  <a:pt x="14724" y="4194"/>
                  <a:pt x="14700" y="4207"/>
                  <a:pt x="14695" y="4182"/>
                </a:cubicBezTo>
                <a:cubicBezTo>
                  <a:pt x="14605" y="4167"/>
                  <a:pt x="14639" y="4243"/>
                  <a:pt x="14548" y="4227"/>
                </a:cubicBezTo>
                <a:cubicBezTo>
                  <a:pt x="14459" y="4238"/>
                  <a:pt x="14430" y="4213"/>
                  <a:pt x="14402" y="4204"/>
                </a:cubicBezTo>
                <a:cubicBezTo>
                  <a:pt x="14395" y="4203"/>
                  <a:pt x="14380" y="4204"/>
                  <a:pt x="14373" y="4204"/>
                </a:cubicBezTo>
                <a:cubicBezTo>
                  <a:pt x="14350" y="4204"/>
                  <a:pt x="14345" y="4182"/>
                  <a:pt x="14343" y="4182"/>
                </a:cubicBezTo>
                <a:cubicBezTo>
                  <a:pt x="14289" y="4176"/>
                  <a:pt x="14277" y="4204"/>
                  <a:pt x="14226" y="4204"/>
                </a:cubicBezTo>
                <a:cubicBezTo>
                  <a:pt x="14198" y="4204"/>
                  <a:pt x="14172" y="4190"/>
                  <a:pt x="14137" y="4182"/>
                </a:cubicBezTo>
                <a:cubicBezTo>
                  <a:pt x="14019" y="4156"/>
                  <a:pt x="14009" y="4188"/>
                  <a:pt x="13904" y="4182"/>
                </a:cubicBezTo>
                <a:cubicBezTo>
                  <a:pt x="13867" y="4180"/>
                  <a:pt x="13860" y="4164"/>
                  <a:pt x="13815" y="4161"/>
                </a:cubicBezTo>
                <a:cubicBezTo>
                  <a:pt x="13689" y="4150"/>
                  <a:pt x="13531" y="4171"/>
                  <a:pt x="13405" y="4161"/>
                </a:cubicBezTo>
                <a:cubicBezTo>
                  <a:pt x="13367" y="4157"/>
                  <a:pt x="13364" y="4141"/>
                  <a:pt x="13317" y="4138"/>
                </a:cubicBezTo>
                <a:cubicBezTo>
                  <a:pt x="13176" y="4130"/>
                  <a:pt x="13043" y="4141"/>
                  <a:pt x="12907" y="4117"/>
                </a:cubicBezTo>
                <a:cubicBezTo>
                  <a:pt x="12939" y="4084"/>
                  <a:pt x="12938" y="4063"/>
                  <a:pt x="12878" y="4050"/>
                </a:cubicBezTo>
                <a:cubicBezTo>
                  <a:pt x="12879" y="4089"/>
                  <a:pt x="12855" y="4107"/>
                  <a:pt x="12819" y="4117"/>
                </a:cubicBezTo>
                <a:cubicBezTo>
                  <a:pt x="12656" y="4131"/>
                  <a:pt x="12460" y="4104"/>
                  <a:pt x="12379" y="4095"/>
                </a:cubicBezTo>
                <a:cubicBezTo>
                  <a:pt x="12270" y="4082"/>
                  <a:pt x="12240" y="4083"/>
                  <a:pt x="12174" y="4072"/>
                </a:cubicBezTo>
                <a:cubicBezTo>
                  <a:pt x="12047" y="4051"/>
                  <a:pt x="12066" y="4065"/>
                  <a:pt x="11969" y="4072"/>
                </a:cubicBezTo>
                <a:cubicBezTo>
                  <a:pt x="11940" y="4075"/>
                  <a:pt x="11934" y="4051"/>
                  <a:pt x="11910" y="4050"/>
                </a:cubicBezTo>
                <a:cubicBezTo>
                  <a:pt x="11922" y="4051"/>
                  <a:pt x="11890" y="4071"/>
                  <a:pt x="11881" y="4072"/>
                </a:cubicBezTo>
                <a:cubicBezTo>
                  <a:pt x="11813" y="4087"/>
                  <a:pt x="11729" y="4074"/>
                  <a:pt x="11764" y="4029"/>
                </a:cubicBezTo>
                <a:cubicBezTo>
                  <a:pt x="11711" y="4030"/>
                  <a:pt x="11668" y="4066"/>
                  <a:pt x="11617" y="4072"/>
                </a:cubicBezTo>
                <a:cubicBezTo>
                  <a:pt x="11567" y="4080"/>
                  <a:pt x="11062" y="4095"/>
                  <a:pt x="11031" y="4072"/>
                </a:cubicBezTo>
                <a:cubicBezTo>
                  <a:pt x="10971" y="4027"/>
                  <a:pt x="10986" y="4090"/>
                  <a:pt x="10943" y="4050"/>
                </a:cubicBezTo>
                <a:cubicBezTo>
                  <a:pt x="10914" y="4023"/>
                  <a:pt x="10611" y="4051"/>
                  <a:pt x="10592" y="4050"/>
                </a:cubicBezTo>
                <a:cubicBezTo>
                  <a:pt x="10563" y="4048"/>
                  <a:pt x="10572" y="4032"/>
                  <a:pt x="10562" y="4029"/>
                </a:cubicBezTo>
                <a:cubicBezTo>
                  <a:pt x="10500" y="4011"/>
                  <a:pt x="10508" y="4060"/>
                  <a:pt x="10474" y="4029"/>
                </a:cubicBezTo>
                <a:cubicBezTo>
                  <a:pt x="10455" y="4011"/>
                  <a:pt x="10382" y="4020"/>
                  <a:pt x="10357" y="4006"/>
                </a:cubicBezTo>
                <a:cubicBezTo>
                  <a:pt x="10350" y="4024"/>
                  <a:pt x="10356" y="4050"/>
                  <a:pt x="10328" y="4050"/>
                </a:cubicBezTo>
                <a:cubicBezTo>
                  <a:pt x="10242" y="4066"/>
                  <a:pt x="10178" y="4036"/>
                  <a:pt x="10093" y="4029"/>
                </a:cubicBezTo>
                <a:cubicBezTo>
                  <a:pt x="9990" y="4020"/>
                  <a:pt x="9997" y="4009"/>
                  <a:pt x="9976" y="4029"/>
                </a:cubicBezTo>
                <a:cubicBezTo>
                  <a:pt x="9947" y="4054"/>
                  <a:pt x="9847" y="4008"/>
                  <a:pt x="9829" y="4006"/>
                </a:cubicBezTo>
                <a:cubicBezTo>
                  <a:pt x="9748" y="4002"/>
                  <a:pt x="9626" y="4015"/>
                  <a:pt x="9537" y="4006"/>
                </a:cubicBezTo>
                <a:cubicBezTo>
                  <a:pt x="9437" y="3997"/>
                  <a:pt x="9481" y="3992"/>
                  <a:pt x="9419" y="4006"/>
                </a:cubicBezTo>
                <a:cubicBezTo>
                  <a:pt x="9332" y="4026"/>
                  <a:pt x="9253" y="3991"/>
                  <a:pt x="9184" y="4006"/>
                </a:cubicBezTo>
                <a:cubicBezTo>
                  <a:pt x="9125" y="4000"/>
                  <a:pt x="9127" y="3946"/>
                  <a:pt x="9067" y="3940"/>
                </a:cubicBezTo>
                <a:cubicBezTo>
                  <a:pt x="9063" y="3966"/>
                  <a:pt x="9072" y="4003"/>
                  <a:pt x="9038" y="4006"/>
                </a:cubicBezTo>
                <a:cubicBezTo>
                  <a:pt x="8799" y="3987"/>
                  <a:pt x="8480" y="3967"/>
                  <a:pt x="8217" y="3984"/>
                </a:cubicBezTo>
                <a:cubicBezTo>
                  <a:pt x="8160" y="3988"/>
                  <a:pt x="8152" y="4005"/>
                  <a:pt x="8129" y="3984"/>
                </a:cubicBezTo>
                <a:cubicBezTo>
                  <a:pt x="8088" y="3946"/>
                  <a:pt x="7837" y="4006"/>
                  <a:pt x="7865" y="4006"/>
                </a:cubicBezTo>
                <a:cubicBezTo>
                  <a:pt x="7824" y="4006"/>
                  <a:pt x="7811" y="3982"/>
                  <a:pt x="7748" y="3984"/>
                </a:cubicBezTo>
                <a:cubicBezTo>
                  <a:pt x="7712" y="3985"/>
                  <a:pt x="7705" y="4003"/>
                  <a:pt x="7661" y="4006"/>
                </a:cubicBezTo>
                <a:cubicBezTo>
                  <a:pt x="7631" y="4009"/>
                  <a:pt x="7626" y="3984"/>
                  <a:pt x="7602" y="3984"/>
                </a:cubicBezTo>
                <a:cubicBezTo>
                  <a:pt x="7607" y="3984"/>
                  <a:pt x="7587" y="4003"/>
                  <a:pt x="7572" y="4006"/>
                </a:cubicBezTo>
                <a:cubicBezTo>
                  <a:pt x="7413" y="4036"/>
                  <a:pt x="7214" y="4008"/>
                  <a:pt x="7074" y="4006"/>
                </a:cubicBezTo>
                <a:cubicBezTo>
                  <a:pt x="7037" y="4006"/>
                  <a:pt x="7034" y="3984"/>
                  <a:pt x="6986" y="3984"/>
                </a:cubicBezTo>
                <a:cubicBezTo>
                  <a:pt x="6929" y="3985"/>
                  <a:pt x="6873" y="4002"/>
                  <a:pt x="6810" y="4006"/>
                </a:cubicBezTo>
                <a:cubicBezTo>
                  <a:pt x="6673" y="4017"/>
                  <a:pt x="6552" y="3984"/>
                  <a:pt x="6488" y="3984"/>
                </a:cubicBezTo>
                <a:cubicBezTo>
                  <a:pt x="6401" y="3984"/>
                  <a:pt x="6373" y="4006"/>
                  <a:pt x="6341" y="4006"/>
                </a:cubicBezTo>
                <a:cubicBezTo>
                  <a:pt x="6300" y="4006"/>
                  <a:pt x="6288" y="3982"/>
                  <a:pt x="6224" y="3984"/>
                </a:cubicBezTo>
                <a:cubicBezTo>
                  <a:pt x="6188" y="3985"/>
                  <a:pt x="6181" y="4003"/>
                  <a:pt x="6136" y="4006"/>
                </a:cubicBezTo>
                <a:cubicBezTo>
                  <a:pt x="6088" y="4009"/>
                  <a:pt x="6112" y="3981"/>
                  <a:pt x="6078" y="4006"/>
                </a:cubicBezTo>
                <a:cubicBezTo>
                  <a:pt x="6030" y="4042"/>
                  <a:pt x="5893" y="3985"/>
                  <a:pt x="5873" y="3984"/>
                </a:cubicBezTo>
                <a:cubicBezTo>
                  <a:pt x="5608" y="3966"/>
                  <a:pt x="5286" y="4011"/>
                  <a:pt x="4993" y="3984"/>
                </a:cubicBezTo>
                <a:cubicBezTo>
                  <a:pt x="4946" y="3980"/>
                  <a:pt x="4943" y="3950"/>
                  <a:pt x="4905" y="3984"/>
                </a:cubicBezTo>
                <a:cubicBezTo>
                  <a:pt x="4901" y="3988"/>
                  <a:pt x="4855" y="3984"/>
                  <a:pt x="4846" y="3984"/>
                </a:cubicBezTo>
                <a:cubicBezTo>
                  <a:pt x="4660" y="3993"/>
                  <a:pt x="4477" y="3982"/>
                  <a:pt x="4290" y="3984"/>
                </a:cubicBezTo>
                <a:cubicBezTo>
                  <a:pt x="4255" y="3984"/>
                  <a:pt x="4245" y="4002"/>
                  <a:pt x="4202" y="4006"/>
                </a:cubicBezTo>
                <a:cubicBezTo>
                  <a:pt x="4143" y="4012"/>
                  <a:pt x="4088" y="3985"/>
                  <a:pt x="4026" y="3984"/>
                </a:cubicBezTo>
                <a:cubicBezTo>
                  <a:pt x="3977" y="3983"/>
                  <a:pt x="3928" y="3984"/>
                  <a:pt x="3880" y="3984"/>
                </a:cubicBezTo>
                <a:cubicBezTo>
                  <a:pt x="3831" y="3985"/>
                  <a:pt x="3767" y="3962"/>
                  <a:pt x="3733" y="4006"/>
                </a:cubicBezTo>
                <a:cubicBezTo>
                  <a:pt x="3891" y="4078"/>
                  <a:pt x="4206" y="4017"/>
                  <a:pt x="4290" y="4095"/>
                </a:cubicBezTo>
                <a:cubicBezTo>
                  <a:pt x="4296" y="4100"/>
                  <a:pt x="4367" y="4094"/>
                  <a:pt x="4377" y="4095"/>
                </a:cubicBezTo>
                <a:cubicBezTo>
                  <a:pt x="4403" y="4095"/>
                  <a:pt x="4402" y="4116"/>
                  <a:pt x="4407" y="4117"/>
                </a:cubicBezTo>
                <a:cubicBezTo>
                  <a:pt x="4560" y="4141"/>
                  <a:pt x="4642" y="4131"/>
                  <a:pt x="4729" y="4117"/>
                </a:cubicBezTo>
                <a:cubicBezTo>
                  <a:pt x="4777" y="4199"/>
                  <a:pt x="4888" y="4104"/>
                  <a:pt x="4934" y="4138"/>
                </a:cubicBezTo>
                <a:cubicBezTo>
                  <a:pt x="4990" y="4180"/>
                  <a:pt x="4978" y="4134"/>
                  <a:pt x="5052" y="4138"/>
                </a:cubicBezTo>
                <a:cubicBezTo>
                  <a:pt x="5061" y="4139"/>
                  <a:pt x="5083" y="4180"/>
                  <a:pt x="5110" y="4182"/>
                </a:cubicBezTo>
                <a:cubicBezTo>
                  <a:pt x="5112" y="4182"/>
                  <a:pt x="5159" y="4138"/>
                  <a:pt x="5199" y="4161"/>
                </a:cubicBezTo>
                <a:cubicBezTo>
                  <a:pt x="5153" y="4239"/>
                  <a:pt x="5298" y="4174"/>
                  <a:pt x="5286" y="4227"/>
                </a:cubicBezTo>
                <a:cubicBezTo>
                  <a:pt x="5262" y="4306"/>
                  <a:pt x="5352" y="4333"/>
                  <a:pt x="5286" y="4381"/>
                </a:cubicBezTo>
                <a:cubicBezTo>
                  <a:pt x="5312" y="4375"/>
                  <a:pt x="5349" y="4388"/>
                  <a:pt x="5374" y="4381"/>
                </a:cubicBezTo>
                <a:cubicBezTo>
                  <a:pt x="5405" y="4371"/>
                  <a:pt x="5386" y="4343"/>
                  <a:pt x="5404" y="4336"/>
                </a:cubicBezTo>
                <a:cubicBezTo>
                  <a:pt x="5442" y="4320"/>
                  <a:pt x="5505" y="4335"/>
                  <a:pt x="5521" y="4293"/>
                </a:cubicBezTo>
                <a:cubicBezTo>
                  <a:pt x="5485" y="4290"/>
                  <a:pt x="5451" y="4286"/>
                  <a:pt x="5462" y="4249"/>
                </a:cubicBezTo>
                <a:cubicBezTo>
                  <a:pt x="5422" y="4203"/>
                  <a:pt x="5323" y="4299"/>
                  <a:pt x="5345" y="4182"/>
                </a:cubicBezTo>
                <a:cubicBezTo>
                  <a:pt x="5447" y="4189"/>
                  <a:pt x="5627" y="4249"/>
                  <a:pt x="5667" y="4204"/>
                </a:cubicBezTo>
                <a:cubicBezTo>
                  <a:pt x="5587" y="4159"/>
                  <a:pt x="5729" y="4204"/>
                  <a:pt x="5726" y="4204"/>
                </a:cubicBezTo>
                <a:cubicBezTo>
                  <a:pt x="5744" y="4203"/>
                  <a:pt x="5759" y="4140"/>
                  <a:pt x="5814" y="4161"/>
                </a:cubicBezTo>
                <a:cubicBezTo>
                  <a:pt x="5849" y="4201"/>
                  <a:pt x="5966" y="4177"/>
                  <a:pt x="6019" y="4204"/>
                </a:cubicBezTo>
                <a:cubicBezTo>
                  <a:pt x="6117" y="4204"/>
                  <a:pt x="6214" y="4204"/>
                  <a:pt x="6312" y="4204"/>
                </a:cubicBezTo>
                <a:cubicBezTo>
                  <a:pt x="6356" y="4230"/>
                  <a:pt x="6346" y="4296"/>
                  <a:pt x="6430" y="4293"/>
                </a:cubicBezTo>
                <a:cubicBezTo>
                  <a:pt x="6470" y="4279"/>
                  <a:pt x="6434" y="4207"/>
                  <a:pt x="6488" y="4204"/>
                </a:cubicBezTo>
                <a:cubicBezTo>
                  <a:pt x="6442" y="4323"/>
                  <a:pt x="6631" y="4248"/>
                  <a:pt x="6634" y="4249"/>
                </a:cubicBezTo>
                <a:cubicBezTo>
                  <a:pt x="6649" y="4249"/>
                  <a:pt x="6650" y="4275"/>
                  <a:pt x="6693" y="4270"/>
                </a:cubicBezTo>
                <a:cubicBezTo>
                  <a:pt x="6695" y="4270"/>
                  <a:pt x="6692" y="4250"/>
                  <a:pt x="6693" y="4249"/>
                </a:cubicBezTo>
                <a:cubicBezTo>
                  <a:pt x="6695" y="4247"/>
                  <a:pt x="6900" y="4227"/>
                  <a:pt x="6869" y="4227"/>
                </a:cubicBezTo>
                <a:cubicBezTo>
                  <a:pt x="6871" y="4227"/>
                  <a:pt x="6907" y="4269"/>
                  <a:pt x="6928" y="4270"/>
                </a:cubicBezTo>
                <a:cubicBezTo>
                  <a:pt x="6911" y="4269"/>
                  <a:pt x="6951" y="4249"/>
                  <a:pt x="6957" y="4249"/>
                </a:cubicBezTo>
                <a:cubicBezTo>
                  <a:pt x="7004" y="4238"/>
                  <a:pt x="7051" y="4260"/>
                  <a:pt x="7074" y="4270"/>
                </a:cubicBezTo>
                <a:cubicBezTo>
                  <a:pt x="7101" y="4283"/>
                  <a:pt x="7125" y="4290"/>
                  <a:pt x="7133" y="4315"/>
                </a:cubicBezTo>
                <a:cubicBezTo>
                  <a:pt x="7135" y="4339"/>
                  <a:pt x="7121" y="4348"/>
                  <a:pt x="7104" y="4358"/>
                </a:cubicBezTo>
                <a:cubicBezTo>
                  <a:pt x="7085" y="4369"/>
                  <a:pt x="7131" y="4387"/>
                  <a:pt x="7133" y="4381"/>
                </a:cubicBezTo>
                <a:cubicBezTo>
                  <a:pt x="7130" y="4407"/>
                  <a:pt x="7080" y="4430"/>
                  <a:pt x="7133" y="4447"/>
                </a:cubicBezTo>
                <a:cubicBezTo>
                  <a:pt x="7187" y="4372"/>
                  <a:pt x="7205" y="4385"/>
                  <a:pt x="7250" y="4424"/>
                </a:cubicBezTo>
                <a:cubicBezTo>
                  <a:pt x="7299" y="4468"/>
                  <a:pt x="7341" y="4433"/>
                  <a:pt x="7396" y="4424"/>
                </a:cubicBezTo>
                <a:cubicBezTo>
                  <a:pt x="7444" y="4417"/>
                  <a:pt x="7500" y="4435"/>
                  <a:pt x="7543" y="4402"/>
                </a:cubicBezTo>
                <a:cubicBezTo>
                  <a:pt x="7548" y="4237"/>
                  <a:pt x="7270" y="4407"/>
                  <a:pt x="7191" y="4293"/>
                </a:cubicBezTo>
                <a:cubicBezTo>
                  <a:pt x="7233" y="4287"/>
                  <a:pt x="7241" y="4257"/>
                  <a:pt x="7279" y="4249"/>
                </a:cubicBezTo>
                <a:cubicBezTo>
                  <a:pt x="7259" y="4308"/>
                  <a:pt x="7340" y="4291"/>
                  <a:pt x="7367" y="4315"/>
                </a:cubicBezTo>
                <a:cubicBezTo>
                  <a:pt x="7408" y="4264"/>
                  <a:pt x="7292" y="4232"/>
                  <a:pt x="7367" y="4227"/>
                </a:cubicBezTo>
                <a:cubicBezTo>
                  <a:pt x="7489" y="4201"/>
                  <a:pt x="7482" y="4273"/>
                  <a:pt x="7572" y="4270"/>
                </a:cubicBezTo>
                <a:cubicBezTo>
                  <a:pt x="7576" y="4222"/>
                  <a:pt x="7697" y="4261"/>
                  <a:pt x="7748" y="4249"/>
                </a:cubicBezTo>
                <a:cubicBezTo>
                  <a:pt x="7779" y="4311"/>
                  <a:pt x="7779" y="4341"/>
                  <a:pt x="7748" y="4402"/>
                </a:cubicBezTo>
                <a:cubicBezTo>
                  <a:pt x="7771" y="4408"/>
                  <a:pt x="7806" y="4403"/>
                  <a:pt x="7807" y="4424"/>
                </a:cubicBezTo>
                <a:cubicBezTo>
                  <a:pt x="7784" y="4429"/>
                  <a:pt x="7773" y="4443"/>
                  <a:pt x="7778" y="4469"/>
                </a:cubicBezTo>
                <a:cubicBezTo>
                  <a:pt x="7926" y="4472"/>
                  <a:pt x="7784" y="4395"/>
                  <a:pt x="7895" y="4381"/>
                </a:cubicBezTo>
                <a:cubicBezTo>
                  <a:pt x="7917" y="4417"/>
                  <a:pt x="8136" y="4417"/>
                  <a:pt x="8159" y="4381"/>
                </a:cubicBezTo>
                <a:cubicBezTo>
                  <a:pt x="8103" y="4378"/>
                  <a:pt x="8138" y="4308"/>
                  <a:pt x="8071" y="4315"/>
                </a:cubicBezTo>
                <a:cubicBezTo>
                  <a:pt x="8092" y="4387"/>
                  <a:pt x="8013" y="4348"/>
                  <a:pt x="8012" y="4315"/>
                </a:cubicBezTo>
                <a:cubicBezTo>
                  <a:pt x="8018" y="4192"/>
                  <a:pt x="8299" y="4298"/>
                  <a:pt x="8305" y="4381"/>
                </a:cubicBezTo>
                <a:cubicBezTo>
                  <a:pt x="8267" y="4384"/>
                  <a:pt x="8190" y="4372"/>
                  <a:pt x="8188" y="4402"/>
                </a:cubicBezTo>
                <a:cubicBezTo>
                  <a:pt x="8184" y="4459"/>
                  <a:pt x="8013" y="4414"/>
                  <a:pt x="8012" y="4469"/>
                </a:cubicBezTo>
                <a:cubicBezTo>
                  <a:pt x="8208" y="4472"/>
                  <a:pt x="8444" y="4549"/>
                  <a:pt x="8540" y="4447"/>
                </a:cubicBezTo>
                <a:cubicBezTo>
                  <a:pt x="8498" y="4420"/>
                  <a:pt x="8495" y="4363"/>
                  <a:pt x="8452" y="4336"/>
                </a:cubicBezTo>
                <a:cubicBezTo>
                  <a:pt x="8533" y="4346"/>
                  <a:pt x="8479" y="4255"/>
                  <a:pt x="8540" y="4249"/>
                </a:cubicBezTo>
                <a:cubicBezTo>
                  <a:pt x="8579" y="4249"/>
                  <a:pt x="8618" y="4249"/>
                  <a:pt x="8657" y="4249"/>
                </a:cubicBezTo>
                <a:cubicBezTo>
                  <a:pt x="8660" y="4284"/>
                  <a:pt x="8653" y="4325"/>
                  <a:pt x="8715" y="4315"/>
                </a:cubicBezTo>
                <a:cubicBezTo>
                  <a:pt x="8754" y="4313"/>
                  <a:pt x="8743" y="4278"/>
                  <a:pt x="8774" y="4270"/>
                </a:cubicBezTo>
                <a:cubicBezTo>
                  <a:pt x="8806" y="4263"/>
                  <a:pt x="8823" y="4291"/>
                  <a:pt x="8833" y="4293"/>
                </a:cubicBezTo>
                <a:cubicBezTo>
                  <a:pt x="8865" y="4296"/>
                  <a:pt x="8911" y="4267"/>
                  <a:pt x="8921" y="4270"/>
                </a:cubicBezTo>
                <a:cubicBezTo>
                  <a:pt x="8936" y="4276"/>
                  <a:pt x="8920" y="4339"/>
                  <a:pt x="8979" y="4315"/>
                </a:cubicBezTo>
                <a:cubicBezTo>
                  <a:pt x="9018" y="4315"/>
                  <a:pt x="9006" y="4276"/>
                  <a:pt x="9038" y="4270"/>
                </a:cubicBezTo>
                <a:cubicBezTo>
                  <a:pt x="9087" y="4333"/>
                  <a:pt x="9033" y="4368"/>
                  <a:pt x="9038" y="4490"/>
                </a:cubicBezTo>
                <a:cubicBezTo>
                  <a:pt x="9140" y="4472"/>
                  <a:pt x="9151" y="4523"/>
                  <a:pt x="9243" y="4513"/>
                </a:cubicBezTo>
                <a:cubicBezTo>
                  <a:pt x="9209" y="4422"/>
                  <a:pt x="9304" y="4427"/>
                  <a:pt x="9301" y="4358"/>
                </a:cubicBezTo>
                <a:cubicBezTo>
                  <a:pt x="9310" y="4320"/>
                  <a:pt x="9164" y="4290"/>
                  <a:pt x="9243" y="4270"/>
                </a:cubicBezTo>
                <a:cubicBezTo>
                  <a:pt x="9275" y="4245"/>
                  <a:pt x="9378" y="4263"/>
                  <a:pt x="9419" y="4293"/>
                </a:cubicBezTo>
                <a:cubicBezTo>
                  <a:pt x="9486" y="4323"/>
                  <a:pt x="9529" y="4236"/>
                  <a:pt x="9537" y="4293"/>
                </a:cubicBezTo>
                <a:cubicBezTo>
                  <a:pt x="9467" y="4342"/>
                  <a:pt x="9596" y="4341"/>
                  <a:pt x="9595" y="4402"/>
                </a:cubicBezTo>
                <a:cubicBezTo>
                  <a:pt x="9566" y="4402"/>
                  <a:pt x="9537" y="4402"/>
                  <a:pt x="9507" y="4402"/>
                </a:cubicBezTo>
                <a:cubicBezTo>
                  <a:pt x="9514" y="4489"/>
                  <a:pt x="9627" y="4497"/>
                  <a:pt x="9712" y="4469"/>
                </a:cubicBezTo>
                <a:cubicBezTo>
                  <a:pt x="9724" y="4496"/>
                  <a:pt x="9749" y="4514"/>
                  <a:pt x="9800" y="4513"/>
                </a:cubicBezTo>
                <a:cubicBezTo>
                  <a:pt x="9816" y="4468"/>
                  <a:pt x="9766" y="4484"/>
                  <a:pt x="9742" y="4469"/>
                </a:cubicBezTo>
                <a:cubicBezTo>
                  <a:pt x="9733" y="4464"/>
                  <a:pt x="9751" y="4429"/>
                  <a:pt x="9742" y="4424"/>
                </a:cubicBezTo>
                <a:cubicBezTo>
                  <a:pt x="9715" y="4412"/>
                  <a:pt x="9652" y="4436"/>
                  <a:pt x="9653" y="4402"/>
                </a:cubicBezTo>
                <a:cubicBezTo>
                  <a:pt x="9653" y="4381"/>
                  <a:pt x="9630" y="4377"/>
                  <a:pt x="9624" y="4358"/>
                </a:cubicBezTo>
                <a:cubicBezTo>
                  <a:pt x="9665" y="4330"/>
                  <a:pt x="9637" y="4251"/>
                  <a:pt x="9712" y="4249"/>
                </a:cubicBezTo>
                <a:cubicBezTo>
                  <a:pt x="9772" y="4261"/>
                  <a:pt x="9769" y="4315"/>
                  <a:pt x="9829" y="4270"/>
                </a:cubicBezTo>
                <a:cubicBezTo>
                  <a:pt x="9803" y="4316"/>
                  <a:pt x="9905" y="4369"/>
                  <a:pt x="9917" y="4315"/>
                </a:cubicBezTo>
                <a:cubicBezTo>
                  <a:pt x="9855" y="4308"/>
                  <a:pt x="9948" y="4238"/>
                  <a:pt x="10005" y="4249"/>
                </a:cubicBezTo>
                <a:cubicBezTo>
                  <a:pt x="10016" y="4280"/>
                  <a:pt x="10040" y="4285"/>
                  <a:pt x="10005" y="4315"/>
                </a:cubicBezTo>
                <a:cubicBezTo>
                  <a:pt x="9999" y="4342"/>
                  <a:pt x="9959" y="4360"/>
                  <a:pt x="10034" y="4358"/>
                </a:cubicBezTo>
                <a:cubicBezTo>
                  <a:pt x="10104" y="4348"/>
                  <a:pt x="10079" y="4303"/>
                  <a:pt x="10122" y="4270"/>
                </a:cubicBezTo>
                <a:cubicBezTo>
                  <a:pt x="10137" y="4260"/>
                  <a:pt x="10169" y="4261"/>
                  <a:pt x="10181" y="4249"/>
                </a:cubicBezTo>
                <a:cubicBezTo>
                  <a:pt x="10420" y="4324"/>
                  <a:pt x="10719" y="4261"/>
                  <a:pt x="10972" y="4293"/>
                </a:cubicBezTo>
                <a:cubicBezTo>
                  <a:pt x="10943" y="4347"/>
                  <a:pt x="10963" y="4339"/>
                  <a:pt x="10943" y="4424"/>
                </a:cubicBezTo>
                <a:cubicBezTo>
                  <a:pt x="10986" y="4428"/>
                  <a:pt x="11051" y="4417"/>
                  <a:pt x="11060" y="4447"/>
                </a:cubicBezTo>
                <a:cubicBezTo>
                  <a:pt x="11013" y="4489"/>
                  <a:pt x="10932" y="4454"/>
                  <a:pt x="10855" y="4447"/>
                </a:cubicBezTo>
                <a:cubicBezTo>
                  <a:pt x="10803" y="4442"/>
                  <a:pt x="10729" y="4469"/>
                  <a:pt x="10709" y="4424"/>
                </a:cubicBezTo>
                <a:cubicBezTo>
                  <a:pt x="10749" y="4418"/>
                  <a:pt x="10765" y="4393"/>
                  <a:pt x="10826" y="4402"/>
                </a:cubicBezTo>
                <a:cubicBezTo>
                  <a:pt x="10828" y="4434"/>
                  <a:pt x="10901" y="4426"/>
                  <a:pt x="10884" y="4381"/>
                </a:cubicBezTo>
                <a:cubicBezTo>
                  <a:pt x="10830" y="4303"/>
                  <a:pt x="10611" y="4407"/>
                  <a:pt x="10679" y="4315"/>
                </a:cubicBezTo>
                <a:cubicBezTo>
                  <a:pt x="10589" y="4299"/>
                  <a:pt x="10644" y="4390"/>
                  <a:pt x="10533" y="4358"/>
                </a:cubicBezTo>
                <a:cubicBezTo>
                  <a:pt x="10485" y="4459"/>
                  <a:pt x="10675" y="4428"/>
                  <a:pt x="10592" y="4490"/>
                </a:cubicBezTo>
                <a:cubicBezTo>
                  <a:pt x="10703" y="4498"/>
                  <a:pt x="10709" y="4464"/>
                  <a:pt x="10738" y="4490"/>
                </a:cubicBezTo>
                <a:cubicBezTo>
                  <a:pt x="10755" y="4507"/>
                  <a:pt x="10767" y="4469"/>
                  <a:pt x="10767" y="4469"/>
                </a:cubicBezTo>
                <a:cubicBezTo>
                  <a:pt x="10788" y="4456"/>
                  <a:pt x="10820" y="4508"/>
                  <a:pt x="10826" y="4513"/>
                </a:cubicBezTo>
                <a:cubicBezTo>
                  <a:pt x="10890" y="4561"/>
                  <a:pt x="10884" y="4501"/>
                  <a:pt x="10914" y="4490"/>
                </a:cubicBezTo>
                <a:cubicBezTo>
                  <a:pt x="10938" y="4482"/>
                  <a:pt x="10977" y="4498"/>
                  <a:pt x="11002" y="4490"/>
                </a:cubicBezTo>
                <a:cubicBezTo>
                  <a:pt x="10975" y="4577"/>
                  <a:pt x="11156" y="4507"/>
                  <a:pt x="11178" y="4556"/>
                </a:cubicBezTo>
                <a:cubicBezTo>
                  <a:pt x="11200" y="4507"/>
                  <a:pt x="11195" y="4437"/>
                  <a:pt x="11266" y="4424"/>
                </a:cubicBezTo>
                <a:cubicBezTo>
                  <a:pt x="11321" y="4459"/>
                  <a:pt x="11330" y="4454"/>
                  <a:pt x="11353" y="4490"/>
                </a:cubicBezTo>
                <a:cubicBezTo>
                  <a:pt x="11361" y="4502"/>
                  <a:pt x="11294" y="4564"/>
                  <a:pt x="11383" y="4556"/>
                </a:cubicBezTo>
                <a:cubicBezTo>
                  <a:pt x="11441" y="4541"/>
                  <a:pt x="11365" y="4426"/>
                  <a:pt x="11471" y="4447"/>
                </a:cubicBezTo>
                <a:cubicBezTo>
                  <a:pt x="11432" y="4368"/>
                  <a:pt x="11473" y="4366"/>
                  <a:pt x="11442" y="4293"/>
                </a:cubicBezTo>
                <a:cubicBezTo>
                  <a:pt x="11496" y="4318"/>
                  <a:pt x="11510" y="4343"/>
                  <a:pt x="11588" y="4358"/>
                </a:cubicBezTo>
                <a:cubicBezTo>
                  <a:pt x="11630" y="4366"/>
                  <a:pt x="11697" y="4347"/>
                  <a:pt x="11705" y="4381"/>
                </a:cubicBezTo>
                <a:cubicBezTo>
                  <a:pt x="11629" y="4374"/>
                  <a:pt x="11579" y="4388"/>
                  <a:pt x="11588" y="4447"/>
                </a:cubicBezTo>
                <a:cubicBezTo>
                  <a:pt x="11656" y="4447"/>
                  <a:pt x="11725" y="4447"/>
                  <a:pt x="11793" y="4447"/>
                </a:cubicBezTo>
                <a:cubicBezTo>
                  <a:pt x="11789" y="4486"/>
                  <a:pt x="11822" y="4498"/>
                  <a:pt x="11881" y="4490"/>
                </a:cubicBezTo>
                <a:cubicBezTo>
                  <a:pt x="11910" y="4520"/>
                  <a:pt x="11929" y="4557"/>
                  <a:pt x="11969" y="4579"/>
                </a:cubicBezTo>
                <a:cubicBezTo>
                  <a:pt x="11969" y="4535"/>
                  <a:pt x="12049" y="4550"/>
                  <a:pt x="12027" y="4490"/>
                </a:cubicBezTo>
                <a:cubicBezTo>
                  <a:pt x="12009" y="4453"/>
                  <a:pt x="11889" y="4492"/>
                  <a:pt x="11881" y="4447"/>
                </a:cubicBezTo>
                <a:cubicBezTo>
                  <a:pt x="11996" y="4430"/>
                  <a:pt x="12028" y="4462"/>
                  <a:pt x="12056" y="4490"/>
                </a:cubicBezTo>
                <a:cubicBezTo>
                  <a:pt x="12069" y="4464"/>
                  <a:pt x="12094" y="4445"/>
                  <a:pt x="12145" y="4447"/>
                </a:cubicBezTo>
                <a:cubicBezTo>
                  <a:pt x="12182" y="4392"/>
                  <a:pt x="12130" y="4378"/>
                  <a:pt x="12174" y="4358"/>
                </a:cubicBezTo>
                <a:cubicBezTo>
                  <a:pt x="12213" y="4358"/>
                  <a:pt x="12201" y="4320"/>
                  <a:pt x="12232" y="4315"/>
                </a:cubicBezTo>
                <a:cubicBezTo>
                  <a:pt x="12271" y="4315"/>
                  <a:pt x="12311" y="4315"/>
                  <a:pt x="12350" y="4315"/>
                </a:cubicBezTo>
                <a:cubicBezTo>
                  <a:pt x="12310" y="4409"/>
                  <a:pt x="12533" y="4353"/>
                  <a:pt x="12438" y="4424"/>
                </a:cubicBezTo>
                <a:cubicBezTo>
                  <a:pt x="12527" y="4423"/>
                  <a:pt x="12587" y="4444"/>
                  <a:pt x="12614" y="4490"/>
                </a:cubicBezTo>
                <a:cubicBezTo>
                  <a:pt x="12548" y="4474"/>
                  <a:pt x="12499" y="4444"/>
                  <a:pt x="12408" y="4447"/>
                </a:cubicBezTo>
                <a:cubicBezTo>
                  <a:pt x="12410" y="4415"/>
                  <a:pt x="12387" y="4382"/>
                  <a:pt x="12350" y="4381"/>
                </a:cubicBezTo>
                <a:cubicBezTo>
                  <a:pt x="12304" y="4379"/>
                  <a:pt x="12327" y="4324"/>
                  <a:pt x="12262" y="4336"/>
                </a:cubicBezTo>
                <a:cubicBezTo>
                  <a:pt x="12250" y="4390"/>
                  <a:pt x="12315" y="4384"/>
                  <a:pt x="12292" y="4447"/>
                </a:cubicBezTo>
                <a:cubicBezTo>
                  <a:pt x="12202" y="4438"/>
                  <a:pt x="12231" y="4518"/>
                  <a:pt x="12203" y="4556"/>
                </a:cubicBezTo>
                <a:cubicBezTo>
                  <a:pt x="12273" y="4610"/>
                  <a:pt x="12258" y="4523"/>
                  <a:pt x="12350" y="4534"/>
                </a:cubicBezTo>
                <a:cubicBezTo>
                  <a:pt x="12433" y="4553"/>
                  <a:pt x="12426" y="4504"/>
                  <a:pt x="12497" y="4513"/>
                </a:cubicBezTo>
                <a:cubicBezTo>
                  <a:pt x="12495" y="4541"/>
                  <a:pt x="12459" y="4543"/>
                  <a:pt x="12467" y="4579"/>
                </a:cubicBezTo>
                <a:cubicBezTo>
                  <a:pt x="12559" y="4589"/>
                  <a:pt x="12544" y="4519"/>
                  <a:pt x="12614" y="4513"/>
                </a:cubicBezTo>
                <a:cubicBezTo>
                  <a:pt x="12700" y="4606"/>
                  <a:pt x="12808" y="4523"/>
                  <a:pt x="12878" y="4513"/>
                </a:cubicBezTo>
                <a:cubicBezTo>
                  <a:pt x="12878" y="4541"/>
                  <a:pt x="12878" y="4571"/>
                  <a:pt x="12878" y="4601"/>
                </a:cubicBezTo>
                <a:cubicBezTo>
                  <a:pt x="13064" y="4591"/>
                  <a:pt x="13109" y="4583"/>
                  <a:pt x="13229" y="4645"/>
                </a:cubicBezTo>
                <a:cubicBezTo>
                  <a:pt x="13195" y="4496"/>
                  <a:pt x="13335" y="4616"/>
                  <a:pt x="13375" y="4534"/>
                </a:cubicBezTo>
                <a:cubicBezTo>
                  <a:pt x="13248" y="4525"/>
                  <a:pt x="13431" y="4488"/>
                  <a:pt x="13347" y="4424"/>
                </a:cubicBezTo>
                <a:cubicBezTo>
                  <a:pt x="13411" y="4400"/>
                  <a:pt x="13444" y="4351"/>
                  <a:pt x="13522" y="4336"/>
                </a:cubicBezTo>
                <a:cubicBezTo>
                  <a:pt x="13566" y="4368"/>
                  <a:pt x="13556" y="4411"/>
                  <a:pt x="13610" y="4424"/>
                </a:cubicBezTo>
                <a:cubicBezTo>
                  <a:pt x="13601" y="4423"/>
                  <a:pt x="13668" y="4382"/>
                  <a:pt x="13669" y="4424"/>
                </a:cubicBezTo>
                <a:cubicBezTo>
                  <a:pt x="13664" y="4450"/>
                  <a:pt x="13623" y="4449"/>
                  <a:pt x="13581" y="4447"/>
                </a:cubicBezTo>
                <a:cubicBezTo>
                  <a:pt x="13573" y="4556"/>
                  <a:pt x="13617" y="4625"/>
                  <a:pt x="13698" y="4667"/>
                </a:cubicBezTo>
                <a:cubicBezTo>
                  <a:pt x="13698" y="4645"/>
                  <a:pt x="13722" y="4640"/>
                  <a:pt x="13728" y="4622"/>
                </a:cubicBezTo>
                <a:cubicBezTo>
                  <a:pt x="13711" y="4622"/>
                  <a:pt x="13694" y="4604"/>
                  <a:pt x="13728" y="4601"/>
                </a:cubicBezTo>
                <a:cubicBezTo>
                  <a:pt x="13782" y="4628"/>
                  <a:pt x="13859" y="4605"/>
                  <a:pt x="13904" y="4622"/>
                </a:cubicBezTo>
                <a:cubicBezTo>
                  <a:pt x="13921" y="4630"/>
                  <a:pt x="13901" y="4690"/>
                  <a:pt x="13962" y="4667"/>
                </a:cubicBezTo>
                <a:cubicBezTo>
                  <a:pt x="14019" y="4629"/>
                  <a:pt x="14126" y="4628"/>
                  <a:pt x="14197" y="4601"/>
                </a:cubicBezTo>
                <a:cubicBezTo>
                  <a:pt x="14214" y="4607"/>
                  <a:pt x="14309" y="4655"/>
                  <a:pt x="14314" y="4601"/>
                </a:cubicBezTo>
                <a:cubicBezTo>
                  <a:pt x="14259" y="4595"/>
                  <a:pt x="14330" y="4564"/>
                  <a:pt x="14284" y="4556"/>
                </a:cubicBezTo>
                <a:cubicBezTo>
                  <a:pt x="14283" y="4570"/>
                  <a:pt x="14280" y="4583"/>
                  <a:pt x="14255" y="4579"/>
                </a:cubicBezTo>
                <a:close/>
                <a:moveTo>
                  <a:pt x="6430" y="4293"/>
                </a:moveTo>
                <a:cubicBezTo>
                  <a:pt x="6434" y="4322"/>
                  <a:pt x="6311" y="4358"/>
                  <a:pt x="6400" y="4381"/>
                </a:cubicBezTo>
                <a:cubicBezTo>
                  <a:pt x="6404" y="4332"/>
                  <a:pt x="6474" y="4333"/>
                  <a:pt x="6547" y="4336"/>
                </a:cubicBezTo>
                <a:cubicBezTo>
                  <a:pt x="6551" y="4362"/>
                  <a:pt x="6541" y="4399"/>
                  <a:pt x="6576" y="4402"/>
                </a:cubicBezTo>
                <a:cubicBezTo>
                  <a:pt x="6582" y="4385"/>
                  <a:pt x="6600" y="4377"/>
                  <a:pt x="6634" y="4381"/>
                </a:cubicBezTo>
                <a:cubicBezTo>
                  <a:pt x="6648" y="4290"/>
                  <a:pt x="6498" y="4323"/>
                  <a:pt x="6430" y="4293"/>
                </a:cubicBezTo>
                <a:close/>
                <a:moveTo>
                  <a:pt x="32750" y="3962"/>
                </a:moveTo>
                <a:cubicBezTo>
                  <a:pt x="32817" y="3981"/>
                  <a:pt x="32817" y="3850"/>
                  <a:pt x="32779" y="3918"/>
                </a:cubicBezTo>
                <a:cubicBezTo>
                  <a:pt x="32781" y="3949"/>
                  <a:pt x="32694" y="3944"/>
                  <a:pt x="32750" y="3962"/>
                </a:cubicBezTo>
                <a:close/>
                <a:moveTo>
                  <a:pt x="18740" y="3918"/>
                </a:moveTo>
                <a:cubicBezTo>
                  <a:pt x="18641" y="3852"/>
                  <a:pt x="18650" y="3999"/>
                  <a:pt x="18740" y="3918"/>
                </a:cubicBezTo>
                <a:close/>
                <a:moveTo>
                  <a:pt x="30756" y="3896"/>
                </a:moveTo>
                <a:cubicBezTo>
                  <a:pt x="30687" y="3910"/>
                  <a:pt x="30543" y="3868"/>
                  <a:pt x="30522" y="3918"/>
                </a:cubicBezTo>
                <a:cubicBezTo>
                  <a:pt x="30614" y="3922"/>
                  <a:pt x="30737" y="3903"/>
                  <a:pt x="30786" y="3940"/>
                </a:cubicBezTo>
                <a:cubicBezTo>
                  <a:pt x="30789" y="3898"/>
                  <a:pt x="30883" y="3925"/>
                  <a:pt x="30874" y="3875"/>
                </a:cubicBezTo>
                <a:cubicBezTo>
                  <a:pt x="30822" y="3873"/>
                  <a:pt x="30783" y="3879"/>
                  <a:pt x="30756" y="3896"/>
                </a:cubicBezTo>
                <a:close/>
                <a:moveTo>
                  <a:pt x="31694" y="3896"/>
                </a:moveTo>
                <a:cubicBezTo>
                  <a:pt x="31779" y="3901"/>
                  <a:pt x="31843" y="3891"/>
                  <a:pt x="31871" y="3852"/>
                </a:cubicBezTo>
                <a:cubicBezTo>
                  <a:pt x="31792" y="3853"/>
                  <a:pt x="31697" y="3840"/>
                  <a:pt x="31694" y="3896"/>
                </a:cubicBezTo>
                <a:close/>
                <a:moveTo>
                  <a:pt x="17098" y="3896"/>
                </a:moveTo>
                <a:cubicBezTo>
                  <a:pt x="17127" y="3896"/>
                  <a:pt x="17157" y="3896"/>
                  <a:pt x="17186" y="3896"/>
                </a:cubicBezTo>
                <a:cubicBezTo>
                  <a:pt x="17190" y="3857"/>
                  <a:pt x="17157" y="3845"/>
                  <a:pt x="17098" y="3852"/>
                </a:cubicBezTo>
                <a:cubicBezTo>
                  <a:pt x="17098" y="3867"/>
                  <a:pt x="17098" y="3882"/>
                  <a:pt x="17098" y="3896"/>
                </a:cubicBezTo>
                <a:close/>
                <a:moveTo>
                  <a:pt x="33746" y="3830"/>
                </a:moveTo>
                <a:cubicBezTo>
                  <a:pt x="33796" y="3831"/>
                  <a:pt x="33821" y="3813"/>
                  <a:pt x="33834" y="3786"/>
                </a:cubicBezTo>
                <a:cubicBezTo>
                  <a:pt x="33784" y="3785"/>
                  <a:pt x="33759" y="3803"/>
                  <a:pt x="33746" y="3830"/>
                </a:cubicBezTo>
                <a:close/>
                <a:moveTo>
                  <a:pt x="33482" y="3852"/>
                </a:moveTo>
                <a:cubicBezTo>
                  <a:pt x="33461" y="3792"/>
                  <a:pt x="33620" y="3868"/>
                  <a:pt x="33600" y="3809"/>
                </a:cubicBezTo>
                <a:cubicBezTo>
                  <a:pt x="33472" y="3800"/>
                  <a:pt x="33465" y="3805"/>
                  <a:pt x="33394" y="3786"/>
                </a:cubicBezTo>
                <a:cubicBezTo>
                  <a:pt x="33374" y="3845"/>
                  <a:pt x="33455" y="3829"/>
                  <a:pt x="33482" y="3852"/>
                </a:cubicBezTo>
                <a:close/>
                <a:moveTo>
                  <a:pt x="34420" y="3764"/>
                </a:moveTo>
                <a:cubicBezTo>
                  <a:pt x="34298" y="3759"/>
                  <a:pt x="34281" y="3800"/>
                  <a:pt x="34186" y="3764"/>
                </a:cubicBezTo>
                <a:cubicBezTo>
                  <a:pt x="34154" y="3834"/>
                  <a:pt x="34452" y="3834"/>
                  <a:pt x="34420" y="3764"/>
                </a:cubicBezTo>
                <a:close/>
                <a:moveTo>
                  <a:pt x="34801" y="3786"/>
                </a:moveTo>
                <a:cubicBezTo>
                  <a:pt x="34821" y="3786"/>
                  <a:pt x="34840" y="3786"/>
                  <a:pt x="34860" y="3786"/>
                </a:cubicBezTo>
                <a:cubicBezTo>
                  <a:pt x="34860" y="3771"/>
                  <a:pt x="34860" y="3757"/>
                  <a:pt x="34860" y="3743"/>
                </a:cubicBezTo>
                <a:cubicBezTo>
                  <a:pt x="34840" y="3743"/>
                  <a:pt x="34821" y="3743"/>
                  <a:pt x="34801" y="3743"/>
                </a:cubicBezTo>
                <a:cubicBezTo>
                  <a:pt x="34801" y="3757"/>
                  <a:pt x="34801" y="3771"/>
                  <a:pt x="34801" y="3786"/>
                </a:cubicBezTo>
                <a:close/>
                <a:moveTo>
                  <a:pt x="34655" y="3809"/>
                </a:moveTo>
                <a:cubicBezTo>
                  <a:pt x="34706" y="3814"/>
                  <a:pt x="34829" y="3767"/>
                  <a:pt x="34743" y="3743"/>
                </a:cubicBezTo>
                <a:cubicBezTo>
                  <a:pt x="34754" y="3795"/>
                  <a:pt x="34609" y="3730"/>
                  <a:pt x="34655" y="3809"/>
                </a:cubicBezTo>
                <a:close/>
                <a:moveTo>
                  <a:pt x="47023" y="3786"/>
                </a:moveTo>
                <a:cubicBezTo>
                  <a:pt x="47023" y="3750"/>
                  <a:pt x="47104" y="3774"/>
                  <a:pt x="47111" y="3743"/>
                </a:cubicBezTo>
                <a:cubicBezTo>
                  <a:pt x="47047" y="3707"/>
                  <a:pt x="46949" y="3745"/>
                  <a:pt x="47023" y="3786"/>
                </a:cubicBezTo>
                <a:close/>
                <a:moveTo>
                  <a:pt x="36970" y="3764"/>
                </a:moveTo>
                <a:cubicBezTo>
                  <a:pt x="37021" y="3765"/>
                  <a:pt x="37045" y="3747"/>
                  <a:pt x="37059" y="3720"/>
                </a:cubicBezTo>
                <a:cubicBezTo>
                  <a:pt x="37012" y="3722"/>
                  <a:pt x="36957" y="3717"/>
                  <a:pt x="36970" y="3764"/>
                </a:cubicBezTo>
                <a:close/>
                <a:moveTo>
                  <a:pt x="36882" y="3720"/>
                </a:moveTo>
                <a:cubicBezTo>
                  <a:pt x="36789" y="3707"/>
                  <a:pt x="36791" y="3762"/>
                  <a:pt x="36736" y="3720"/>
                </a:cubicBezTo>
                <a:cubicBezTo>
                  <a:pt x="36707" y="3800"/>
                  <a:pt x="36899" y="3767"/>
                  <a:pt x="36882" y="3720"/>
                </a:cubicBezTo>
                <a:close/>
                <a:moveTo>
                  <a:pt x="35534" y="3743"/>
                </a:moveTo>
                <a:cubicBezTo>
                  <a:pt x="35479" y="3747"/>
                  <a:pt x="35469" y="3717"/>
                  <a:pt x="35417" y="3720"/>
                </a:cubicBezTo>
                <a:cubicBezTo>
                  <a:pt x="35405" y="3803"/>
                  <a:pt x="35505" y="3788"/>
                  <a:pt x="35534" y="3743"/>
                </a:cubicBezTo>
                <a:close/>
                <a:moveTo>
                  <a:pt x="38553" y="3698"/>
                </a:moveTo>
                <a:cubicBezTo>
                  <a:pt x="38473" y="3712"/>
                  <a:pt x="38320" y="3671"/>
                  <a:pt x="38289" y="3720"/>
                </a:cubicBezTo>
                <a:cubicBezTo>
                  <a:pt x="38369" y="3707"/>
                  <a:pt x="38522" y="3749"/>
                  <a:pt x="38553" y="3698"/>
                </a:cubicBezTo>
                <a:close/>
                <a:moveTo>
                  <a:pt x="36648" y="3764"/>
                </a:moveTo>
                <a:cubicBezTo>
                  <a:pt x="36661" y="3763"/>
                  <a:pt x="36691" y="3704"/>
                  <a:pt x="36706" y="3698"/>
                </a:cubicBezTo>
                <a:cubicBezTo>
                  <a:pt x="36615" y="3689"/>
                  <a:pt x="36614" y="3768"/>
                  <a:pt x="36648" y="3764"/>
                </a:cubicBezTo>
                <a:close/>
                <a:moveTo>
                  <a:pt x="36061" y="3743"/>
                </a:moveTo>
                <a:cubicBezTo>
                  <a:pt x="36063" y="3743"/>
                  <a:pt x="36060" y="3763"/>
                  <a:pt x="36061" y="3764"/>
                </a:cubicBezTo>
                <a:cubicBezTo>
                  <a:pt x="36087" y="3787"/>
                  <a:pt x="36317" y="3765"/>
                  <a:pt x="36296" y="3743"/>
                </a:cubicBezTo>
                <a:cubicBezTo>
                  <a:pt x="36254" y="3737"/>
                  <a:pt x="36246" y="3706"/>
                  <a:pt x="36209" y="3698"/>
                </a:cubicBezTo>
                <a:cubicBezTo>
                  <a:pt x="36208" y="3776"/>
                  <a:pt x="36177" y="3716"/>
                  <a:pt x="36120" y="3720"/>
                </a:cubicBezTo>
                <a:cubicBezTo>
                  <a:pt x="36094" y="3722"/>
                  <a:pt x="36082" y="3743"/>
                  <a:pt x="36061" y="3743"/>
                </a:cubicBezTo>
                <a:cubicBezTo>
                  <a:pt x="36055" y="3742"/>
                  <a:pt x="36017" y="3699"/>
                  <a:pt x="35973" y="3720"/>
                </a:cubicBezTo>
                <a:cubicBezTo>
                  <a:pt x="35930" y="3796"/>
                  <a:pt x="36029" y="3738"/>
                  <a:pt x="36061" y="3743"/>
                </a:cubicBezTo>
                <a:close/>
                <a:moveTo>
                  <a:pt x="35710" y="3764"/>
                </a:moveTo>
                <a:cubicBezTo>
                  <a:pt x="35812" y="3768"/>
                  <a:pt x="35897" y="3758"/>
                  <a:pt x="35945" y="3720"/>
                </a:cubicBezTo>
                <a:cubicBezTo>
                  <a:pt x="35889" y="3725"/>
                  <a:pt x="35880" y="3696"/>
                  <a:pt x="35827" y="3698"/>
                </a:cubicBezTo>
                <a:cubicBezTo>
                  <a:pt x="35823" y="3789"/>
                  <a:pt x="35808" y="3702"/>
                  <a:pt x="35769" y="3698"/>
                </a:cubicBezTo>
                <a:cubicBezTo>
                  <a:pt x="35761" y="3729"/>
                  <a:pt x="35720" y="3735"/>
                  <a:pt x="35710" y="3764"/>
                </a:cubicBezTo>
                <a:close/>
                <a:moveTo>
                  <a:pt x="13375" y="3786"/>
                </a:moveTo>
                <a:cubicBezTo>
                  <a:pt x="13431" y="3781"/>
                  <a:pt x="13440" y="3811"/>
                  <a:pt x="13493" y="3809"/>
                </a:cubicBezTo>
                <a:cubicBezTo>
                  <a:pt x="13483" y="3757"/>
                  <a:pt x="13463" y="3714"/>
                  <a:pt x="13405" y="3698"/>
                </a:cubicBezTo>
                <a:cubicBezTo>
                  <a:pt x="13412" y="3740"/>
                  <a:pt x="13372" y="3747"/>
                  <a:pt x="13375" y="3786"/>
                </a:cubicBezTo>
                <a:close/>
                <a:moveTo>
                  <a:pt x="40136" y="3720"/>
                </a:moveTo>
                <a:cubicBezTo>
                  <a:pt x="40181" y="3719"/>
                  <a:pt x="40238" y="3723"/>
                  <a:pt x="40223" y="3677"/>
                </a:cubicBezTo>
                <a:cubicBezTo>
                  <a:pt x="40204" y="3677"/>
                  <a:pt x="40184" y="3677"/>
                  <a:pt x="40165" y="3677"/>
                </a:cubicBezTo>
                <a:cubicBezTo>
                  <a:pt x="40165" y="3698"/>
                  <a:pt x="40141" y="3702"/>
                  <a:pt x="40136" y="3720"/>
                </a:cubicBezTo>
                <a:close/>
                <a:moveTo>
                  <a:pt x="39725" y="3698"/>
                </a:moveTo>
                <a:cubicBezTo>
                  <a:pt x="39655" y="3707"/>
                  <a:pt x="39662" y="3658"/>
                  <a:pt x="39578" y="3677"/>
                </a:cubicBezTo>
                <a:cubicBezTo>
                  <a:pt x="39575" y="3739"/>
                  <a:pt x="39728" y="3761"/>
                  <a:pt x="39725" y="3698"/>
                </a:cubicBezTo>
                <a:close/>
                <a:moveTo>
                  <a:pt x="39461" y="3677"/>
                </a:moveTo>
                <a:cubicBezTo>
                  <a:pt x="39454" y="3728"/>
                  <a:pt x="39332" y="3689"/>
                  <a:pt x="39315" y="3677"/>
                </a:cubicBezTo>
                <a:cubicBezTo>
                  <a:pt x="39264" y="3764"/>
                  <a:pt x="39596" y="3719"/>
                  <a:pt x="39461" y="3677"/>
                </a:cubicBezTo>
                <a:close/>
                <a:moveTo>
                  <a:pt x="39110" y="3720"/>
                </a:moveTo>
                <a:cubicBezTo>
                  <a:pt x="39161" y="3708"/>
                  <a:pt x="39282" y="3747"/>
                  <a:pt x="39286" y="3698"/>
                </a:cubicBezTo>
                <a:cubicBezTo>
                  <a:pt x="39248" y="3668"/>
                  <a:pt x="39111" y="3660"/>
                  <a:pt x="39110" y="3720"/>
                </a:cubicBezTo>
                <a:close/>
                <a:moveTo>
                  <a:pt x="37615" y="3743"/>
                </a:moveTo>
                <a:cubicBezTo>
                  <a:pt x="37679" y="3746"/>
                  <a:pt x="37708" y="3725"/>
                  <a:pt x="37702" y="3677"/>
                </a:cubicBezTo>
                <a:cubicBezTo>
                  <a:pt x="37624" y="3661"/>
                  <a:pt x="37647" y="3722"/>
                  <a:pt x="37615" y="3743"/>
                </a:cubicBezTo>
                <a:close/>
                <a:moveTo>
                  <a:pt x="11031" y="3720"/>
                </a:moveTo>
                <a:cubicBezTo>
                  <a:pt x="11051" y="3720"/>
                  <a:pt x="11071" y="3720"/>
                  <a:pt x="11090" y="3720"/>
                </a:cubicBezTo>
                <a:cubicBezTo>
                  <a:pt x="11090" y="3705"/>
                  <a:pt x="11090" y="3690"/>
                  <a:pt x="11090" y="3677"/>
                </a:cubicBezTo>
                <a:cubicBezTo>
                  <a:pt x="11071" y="3677"/>
                  <a:pt x="11051" y="3677"/>
                  <a:pt x="11031" y="3677"/>
                </a:cubicBezTo>
                <a:cubicBezTo>
                  <a:pt x="11031" y="3690"/>
                  <a:pt x="11031" y="3705"/>
                  <a:pt x="11031" y="3720"/>
                </a:cubicBezTo>
                <a:close/>
                <a:moveTo>
                  <a:pt x="38934" y="3720"/>
                </a:moveTo>
                <a:cubicBezTo>
                  <a:pt x="39018" y="3725"/>
                  <a:pt x="39094" y="3723"/>
                  <a:pt x="39081" y="3654"/>
                </a:cubicBezTo>
                <a:cubicBezTo>
                  <a:pt x="39001" y="3653"/>
                  <a:pt x="39021" y="3690"/>
                  <a:pt x="38963" y="3654"/>
                </a:cubicBezTo>
                <a:cubicBezTo>
                  <a:pt x="38965" y="3684"/>
                  <a:pt x="38950" y="3702"/>
                  <a:pt x="38934" y="3720"/>
                </a:cubicBezTo>
                <a:close/>
                <a:moveTo>
                  <a:pt x="37879" y="3654"/>
                </a:moveTo>
                <a:cubicBezTo>
                  <a:pt x="37879" y="3731"/>
                  <a:pt x="37719" y="3695"/>
                  <a:pt x="37791" y="3720"/>
                </a:cubicBezTo>
                <a:cubicBezTo>
                  <a:pt x="37812" y="3749"/>
                  <a:pt x="37993" y="3713"/>
                  <a:pt x="37996" y="3654"/>
                </a:cubicBezTo>
                <a:cubicBezTo>
                  <a:pt x="37957" y="3654"/>
                  <a:pt x="37917" y="3654"/>
                  <a:pt x="37879" y="3654"/>
                </a:cubicBezTo>
                <a:close/>
                <a:moveTo>
                  <a:pt x="39140" y="3610"/>
                </a:moveTo>
                <a:cubicBezTo>
                  <a:pt x="39120" y="3610"/>
                  <a:pt x="39100" y="3610"/>
                  <a:pt x="39081" y="3610"/>
                </a:cubicBezTo>
                <a:cubicBezTo>
                  <a:pt x="39058" y="3615"/>
                  <a:pt x="39022" y="3611"/>
                  <a:pt x="39022" y="3632"/>
                </a:cubicBezTo>
                <a:cubicBezTo>
                  <a:pt x="39066" y="3629"/>
                  <a:pt x="39130" y="3640"/>
                  <a:pt x="39140" y="3610"/>
                </a:cubicBezTo>
                <a:close/>
                <a:moveTo>
                  <a:pt x="14167" y="3654"/>
                </a:moveTo>
                <a:cubicBezTo>
                  <a:pt x="14186" y="3654"/>
                  <a:pt x="14206" y="3654"/>
                  <a:pt x="14226" y="3654"/>
                </a:cubicBezTo>
                <a:cubicBezTo>
                  <a:pt x="14226" y="3639"/>
                  <a:pt x="14226" y="3624"/>
                  <a:pt x="14226" y="3610"/>
                </a:cubicBezTo>
                <a:cubicBezTo>
                  <a:pt x="14206" y="3610"/>
                  <a:pt x="14186" y="3610"/>
                  <a:pt x="14167" y="3610"/>
                </a:cubicBezTo>
                <a:cubicBezTo>
                  <a:pt x="14167" y="3624"/>
                  <a:pt x="14167" y="3639"/>
                  <a:pt x="14167" y="3654"/>
                </a:cubicBezTo>
                <a:close/>
                <a:moveTo>
                  <a:pt x="8071" y="3610"/>
                </a:moveTo>
                <a:cubicBezTo>
                  <a:pt x="8035" y="3612"/>
                  <a:pt x="8002" y="3617"/>
                  <a:pt x="8012" y="3654"/>
                </a:cubicBezTo>
                <a:cubicBezTo>
                  <a:pt x="8181" y="3697"/>
                  <a:pt x="8111" y="3518"/>
                  <a:pt x="8041" y="3588"/>
                </a:cubicBezTo>
                <a:cubicBezTo>
                  <a:pt x="8059" y="3590"/>
                  <a:pt x="8076" y="3591"/>
                  <a:pt x="8071" y="3610"/>
                </a:cubicBezTo>
                <a:close/>
                <a:moveTo>
                  <a:pt x="39990" y="3566"/>
                </a:moveTo>
                <a:cubicBezTo>
                  <a:pt x="40028" y="3566"/>
                  <a:pt x="40016" y="3605"/>
                  <a:pt x="40047" y="3610"/>
                </a:cubicBezTo>
                <a:cubicBezTo>
                  <a:pt x="40056" y="3596"/>
                  <a:pt x="40121" y="3525"/>
                  <a:pt x="40047" y="3522"/>
                </a:cubicBezTo>
                <a:cubicBezTo>
                  <a:pt x="40047" y="3551"/>
                  <a:pt x="39996" y="3542"/>
                  <a:pt x="39990" y="3566"/>
                </a:cubicBezTo>
                <a:close/>
                <a:moveTo>
                  <a:pt x="8862" y="3566"/>
                </a:moveTo>
                <a:cubicBezTo>
                  <a:pt x="8823" y="3566"/>
                  <a:pt x="8836" y="3527"/>
                  <a:pt x="8804" y="3522"/>
                </a:cubicBezTo>
                <a:cubicBezTo>
                  <a:pt x="8770" y="3567"/>
                  <a:pt x="8850" y="3627"/>
                  <a:pt x="8862" y="3566"/>
                </a:cubicBezTo>
                <a:close/>
                <a:moveTo>
                  <a:pt x="9361" y="3390"/>
                </a:moveTo>
                <a:cubicBezTo>
                  <a:pt x="9390" y="3390"/>
                  <a:pt x="9419" y="3390"/>
                  <a:pt x="9448" y="3390"/>
                </a:cubicBezTo>
                <a:cubicBezTo>
                  <a:pt x="9444" y="3363"/>
                  <a:pt x="9453" y="3328"/>
                  <a:pt x="9419" y="3324"/>
                </a:cubicBezTo>
                <a:cubicBezTo>
                  <a:pt x="9412" y="3355"/>
                  <a:pt x="9371" y="3360"/>
                  <a:pt x="9361" y="3390"/>
                </a:cubicBezTo>
                <a:close/>
                <a:moveTo>
                  <a:pt x="8715" y="3390"/>
                </a:moveTo>
                <a:cubicBezTo>
                  <a:pt x="8801" y="3422"/>
                  <a:pt x="8801" y="3291"/>
                  <a:pt x="8715" y="3324"/>
                </a:cubicBezTo>
                <a:cubicBezTo>
                  <a:pt x="8715" y="3345"/>
                  <a:pt x="8715" y="3368"/>
                  <a:pt x="8715" y="3390"/>
                </a:cubicBezTo>
                <a:close/>
                <a:moveTo>
                  <a:pt x="6312" y="3280"/>
                </a:moveTo>
                <a:cubicBezTo>
                  <a:pt x="6281" y="3408"/>
                  <a:pt x="6439" y="3290"/>
                  <a:pt x="6312" y="3280"/>
                </a:cubicBezTo>
                <a:close/>
                <a:moveTo>
                  <a:pt x="5550" y="3280"/>
                </a:moveTo>
                <a:cubicBezTo>
                  <a:pt x="5495" y="3285"/>
                  <a:pt x="5485" y="3256"/>
                  <a:pt x="5433" y="3258"/>
                </a:cubicBezTo>
                <a:cubicBezTo>
                  <a:pt x="5386" y="3319"/>
                  <a:pt x="5560" y="3318"/>
                  <a:pt x="5550" y="3280"/>
                </a:cubicBezTo>
                <a:close/>
                <a:moveTo>
                  <a:pt x="18300" y="8299"/>
                </a:moveTo>
                <a:cubicBezTo>
                  <a:pt x="18277" y="8294"/>
                  <a:pt x="18266" y="8280"/>
                  <a:pt x="18271" y="8255"/>
                </a:cubicBezTo>
                <a:cubicBezTo>
                  <a:pt x="18217" y="8245"/>
                  <a:pt x="18204" y="8286"/>
                  <a:pt x="18153" y="8277"/>
                </a:cubicBezTo>
                <a:cubicBezTo>
                  <a:pt x="18147" y="8276"/>
                  <a:pt x="18158" y="8237"/>
                  <a:pt x="18153" y="8232"/>
                </a:cubicBezTo>
                <a:cubicBezTo>
                  <a:pt x="18140" y="8222"/>
                  <a:pt x="18081" y="8241"/>
                  <a:pt x="18066" y="8232"/>
                </a:cubicBezTo>
                <a:cubicBezTo>
                  <a:pt x="18063" y="8267"/>
                  <a:pt x="18069" y="8309"/>
                  <a:pt x="18007" y="8299"/>
                </a:cubicBezTo>
                <a:cubicBezTo>
                  <a:pt x="18053" y="8213"/>
                  <a:pt x="17930" y="8253"/>
                  <a:pt x="17919" y="8210"/>
                </a:cubicBezTo>
                <a:cubicBezTo>
                  <a:pt x="17980" y="8199"/>
                  <a:pt x="17981" y="8177"/>
                  <a:pt x="17948" y="8145"/>
                </a:cubicBezTo>
                <a:cubicBezTo>
                  <a:pt x="17862" y="8165"/>
                  <a:pt x="17858" y="8165"/>
                  <a:pt x="17772" y="8145"/>
                </a:cubicBezTo>
                <a:cubicBezTo>
                  <a:pt x="17717" y="8184"/>
                  <a:pt x="17807" y="8209"/>
                  <a:pt x="17743" y="8255"/>
                </a:cubicBezTo>
                <a:cubicBezTo>
                  <a:pt x="17801" y="8249"/>
                  <a:pt x="17801" y="8285"/>
                  <a:pt x="17831" y="8299"/>
                </a:cubicBezTo>
                <a:cubicBezTo>
                  <a:pt x="17855" y="8228"/>
                  <a:pt x="17856" y="8253"/>
                  <a:pt x="17801" y="8210"/>
                </a:cubicBezTo>
                <a:cubicBezTo>
                  <a:pt x="17831" y="8211"/>
                  <a:pt x="17837" y="8193"/>
                  <a:pt x="17860" y="8189"/>
                </a:cubicBezTo>
                <a:cubicBezTo>
                  <a:pt x="17870" y="8216"/>
                  <a:pt x="17887" y="8219"/>
                  <a:pt x="17890" y="8255"/>
                </a:cubicBezTo>
                <a:cubicBezTo>
                  <a:pt x="17893" y="8301"/>
                  <a:pt x="17936" y="8225"/>
                  <a:pt x="17977" y="8299"/>
                </a:cubicBezTo>
                <a:cubicBezTo>
                  <a:pt x="17990" y="8322"/>
                  <a:pt x="17966" y="8363"/>
                  <a:pt x="18007" y="8365"/>
                </a:cubicBezTo>
                <a:cubicBezTo>
                  <a:pt x="18031" y="8253"/>
                  <a:pt x="18266" y="8417"/>
                  <a:pt x="18300" y="8299"/>
                </a:cubicBezTo>
                <a:close/>
                <a:moveTo>
                  <a:pt x="36384" y="8937"/>
                </a:moveTo>
                <a:cubicBezTo>
                  <a:pt x="36342" y="8929"/>
                  <a:pt x="36335" y="8911"/>
                  <a:pt x="36296" y="8937"/>
                </a:cubicBezTo>
                <a:cubicBezTo>
                  <a:pt x="36290" y="8920"/>
                  <a:pt x="36295" y="8894"/>
                  <a:pt x="36266" y="8893"/>
                </a:cubicBezTo>
                <a:cubicBezTo>
                  <a:pt x="36266" y="8922"/>
                  <a:pt x="36215" y="8913"/>
                  <a:pt x="36209" y="8937"/>
                </a:cubicBezTo>
                <a:cubicBezTo>
                  <a:pt x="36244" y="8940"/>
                  <a:pt x="36278" y="8944"/>
                  <a:pt x="36266" y="8981"/>
                </a:cubicBezTo>
                <a:cubicBezTo>
                  <a:pt x="36333" y="8988"/>
                  <a:pt x="36377" y="8976"/>
                  <a:pt x="36384" y="8937"/>
                </a:cubicBezTo>
                <a:close/>
                <a:moveTo>
                  <a:pt x="50921" y="8321"/>
                </a:moveTo>
                <a:cubicBezTo>
                  <a:pt x="50979" y="8328"/>
                  <a:pt x="50979" y="8291"/>
                  <a:pt x="51010" y="8277"/>
                </a:cubicBezTo>
                <a:cubicBezTo>
                  <a:pt x="51015" y="8303"/>
                  <a:pt x="51057" y="8301"/>
                  <a:pt x="51097" y="8299"/>
                </a:cubicBezTo>
                <a:cubicBezTo>
                  <a:pt x="51099" y="8321"/>
                  <a:pt x="51148" y="8327"/>
                  <a:pt x="51157" y="8299"/>
                </a:cubicBezTo>
                <a:cubicBezTo>
                  <a:pt x="51120" y="8297"/>
                  <a:pt x="51087" y="8292"/>
                  <a:pt x="51097" y="8255"/>
                </a:cubicBezTo>
                <a:cubicBezTo>
                  <a:pt x="51018" y="8261"/>
                  <a:pt x="50880" y="8223"/>
                  <a:pt x="50921" y="8321"/>
                </a:cubicBezTo>
                <a:close/>
                <a:moveTo>
                  <a:pt x="51948" y="8299"/>
                </a:moveTo>
                <a:cubicBezTo>
                  <a:pt x="51963" y="8369"/>
                  <a:pt x="51882" y="8385"/>
                  <a:pt x="51948" y="8431"/>
                </a:cubicBezTo>
                <a:cubicBezTo>
                  <a:pt x="51988" y="8432"/>
                  <a:pt x="52011" y="8421"/>
                  <a:pt x="52035" y="8409"/>
                </a:cubicBezTo>
                <a:cubicBezTo>
                  <a:pt x="52040" y="8346"/>
                  <a:pt x="52038" y="8289"/>
                  <a:pt x="51948" y="8299"/>
                </a:cubicBezTo>
                <a:close/>
                <a:moveTo>
                  <a:pt x="50658" y="7506"/>
                </a:moveTo>
                <a:cubicBezTo>
                  <a:pt x="50658" y="7543"/>
                  <a:pt x="50658" y="7580"/>
                  <a:pt x="50658" y="7616"/>
                </a:cubicBezTo>
                <a:cubicBezTo>
                  <a:pt x="50768" y="7633"/>
                  <a:pt x="50757" y="7559"/>
                  <a:pt x="50804" y="7528"/>
                </a:cubicBezTo>
                <a:cubicBezTo>
                  <a:pt x="50721" y="7546"/>
                  <a:pt x="50729" y="7497"/>
                  <a:pt x="50658" y="7506"/>
                </a:cubicBezTo>
                <a:close/>
                <a:moveTo>
                  <a:pt x="52035" y="6758"/>
                </a:moveTo>
                <a:cubicBezTo>
                  <a:pt x="51997" y="6788"/>
                  <a:pt x="52017" y="6825"/>
                  <a:pt x="52065" y="6846"/>
                </a:cubicBezTo>
                <a:cubicBezTo>
                  <a:pt x="52102" y="6816"/>
                  <a:pt x="52104" y="6764"/>
                  <a:pt x="52035" y="6758"/>
                </a:cubicBezTo>
                <a:close/>
                <a:moveTo>
                  <a:pt x="49104" y="4887"/>
                </a:moveTo>
                <a:cubicBezTo>
                  <a:pt x="49013" y="4835"/>
                  <a:pt x="48968" y="4863"/>
                  <a:pt x="48870" y="4843"/>
                </a:cubicBezTo>
                <a:cubicBezTo>
                  <a:pt x="48811" y="4959"/>
                  <a:pt x="49092" y="4958"/>
                  <a:pt x="49104" y="4887"/>
                </a:cubicBezTo>
                <a:close/>
                <a:moveTo>
                  <a:pt x="50892" y="4249"/>
                </a:moveTo>
                <a:cubicBezTo>
                  <a:pt x="50892" y="4263"/>
                  <a:pt x="50892" y="4278"/>
                  <a:pt x="50892" y="4293"/>
                </a:cubicBezTo>
                <a:cubicBezTo>
                  <a:pt x="50911" y="4293"/>
                  <a:pt x="50931" y="4293"/>
                  <a:pt x="50951" y="4293"/>
                </a:cubicBezTo>
                <a:cubicBezTo>
                  <a:pt x="50948" y="4266"/>
                  <a:pt x="50943" y="4240"/>
                  <a:pt x="50892" y="4249"/>
                </a:cubicBezTo>
                <a:close/>
                <a:moveTo>
                  <a:pt x="40839" y="3654"/>
                </a:moveTo>
                <a:cubicBezTo>
                  <a:pt x="40832" y="3671"/>
                  <a:pt x="40838" y="3698"/>
                  <a:pt x="40810" y="3698"/>
                </a:cubicBezTo>
                <a:cubicBezTo>
                  <a:pt x="40663" y="3631"/>
                  <a:pt x="40489" y="3710"/>
                  <a:pt x="40312" y="3654"/>
                </a:cubicBezTo>
                <a:cubicBezTo>
                  <a:pt x="40264" y="3645"/>
                  <a:pt x="40213" y="3737"/>
                  <a:pt x="40282" y="3743"/>
                </a:cubicBezTo>
                <a:cubicBezTo>
                  <a:pt x="40272" y="3656"/>
                  <a:pt x="40366" y="3716"/>
                  <a:pt x="40369" y="3720"/>
                </a:cubicBezTo>
                <a:cubicBezTo>
                  <a:pt x="40428" y="3776"/>
                  <a:pt x="40521" y="3680"/>
                  <a:pt x="40576" y="3720"/>
                </a:cubicBezTo>
                <a:cubicBezTo>
                  <a:pt x="40633" y="3764"/>
                  <a:pt x="40618" y="3708"/>
                  <a:pt x="40663" y="3743"/>
                </a:cubicBezTo>
                <a:cubicBezTo>
                  <a:pt x="40678" y="3753"/>
                  <a:pt x="40758" y="3738"/>
                  <a:pt x="40781" y="3743"/>
                </a:cubicBezTo>
                <a:cubicBezTo>
                  <a:pt x="40818" y="3749"/>
                  <a:pt x="40822" y="3762"/>
                  <a:pt x="40869" y="3764"/>
                </a:cubicBezTo>
                <a:cubicBezTo>
                  <a:pt x="40898" y="3766"/>
                  <a:pt x="40903" y="3743"/>
                  <a:pt x="40927" y="3743"/>
                </a:cubicBezTo>
                <a:cubicBezTo>
                  <a:pt x="40918" y="3743"/>
                  <a:pt x="40945" y="3762"/>
                  <a:pt x="40956" y="3764"/>
                </a:cubicBezTo>
                <a:cubicBezTo>
                  <a:pt x="41016" y="3776"/>
                  <a:pt x="41088" y="3768"/>
                  <a:pt x="41132" y="3764"/>
                </a:cubicBezTo>
                <a:cubicBezTo>
                  <a:pt x="41165" y="3761"/>
                  <a:pt x="41204" y="3741"/>
                  <a:pt x="41219" y="3743"/>
                </a:cubicBezTo>
                <a:cubicBezTo>
                  <a:pt x="41221" y="3743"/>
                  <a:pt x="41261" y="3783"/>
                  <a:pt x="41279" y="3786"/>
                </a:cubicBezTo>
                <a:cubicBezTo>
                  <a:pt x="41268" y="3785"/>
                  <a:pt x="41292" y="3764"/>
                  <a:pt x="41308" y="3764"/>
                </a:cubicBezTo>
                <a:cubicBezTo>
                  <a:pt x="41322" y="3764"/>
                  <a:pt x="41347" y="3786"/>
                  <a:pt x="41337" y="3786"/>
                </a:cubicBezTo>
                <a:cubicBezTo>
                  <a:pt x="41374" y="3785"/>
                  <a:pt x="41380" y="3768"/>
                  <a:pt x="41426" y="3764"/>
                </a:cubicBezTo>
                <a:cubicBezTo>
                  <a:pt x="41462" y="3761"/>
                  <a:pt x="41466" y="3795"/>
                  <a:pt x="41513" y="3786"/>
                </a:cubicBezTo>
                <a:cubicBezTo>
                  <a:pt x="41554" y="3779"/>
                  <a:pt x="41547" y="3739"/>
                  <a:pt x="41572" y="3720"/>
                </a:cubicBezTo>
                <a:cubicBezTo>
                  <a:pt x="41317" y="3705"/>
                  <a:pt x="41039" y="3710"/>
                  <a:pt x="40839" y="3654"/>
                </a:cubicBezTo>
                <a:close/>
                <a:moveTo>
                  <a:pt x="32486" y="3875"/>
                </a:moveTo>
                <a:cubicBezTo>
                  <a:pt x="32540" y="3872"/>
                  <a:pt x="32583" y="3860"/>
                  <a:pt x="32603" y="3830"/>
                </a:cubicBezTo>
                <a:cubicBezTo>
                  <a:pt x="32568" y="3803"/>
                  <a:pt x="32481" y="3813"/>
                  <a:pt x="32486" y="3875"/>
                </a:cubicBezTo>
                <a:close/>
                <a:moveTo>
                  <a:pt x="29672" y="3962"/>
                </a:moveTo>
                <a:cubicBezTo>
                  <a:pt x="29750" y="3961"/>
                  <a:pt x="29844" y="3975"/>
                  <a:pt x="29848" y="3918"/>
                </a:cubicBezTo>
                <a:cubicBezTo>
                  <a:pt x="29788" y="3931"/>
                  <a:pt x="29644" y="3883"/>
                  <a:pt x="29672" y="3962"/>
                </a:cubicBezTo>
                <a:close/>
                <a:moveTo>
                  <a:pt x="6430" y="3324"/>
                </a:moveTo>
                <a:cubicBezTo>
                  <a:pt x="6502" y="3327"/>
                  <a:pt x="6521" y="3367"/>
                  <a:pt x="6547" y="3302"/>
                </a:cubicBezTo>
                <a:cubicBezTo>
                  <a:pt x="6508" y="3274"/>
                  <a:pt x="6437" y="3273"/>
                  <a:pt x="6430" y="3324"/>
                </a:cubicBezTo>
                <a:close/>
                <a:moveTo>
                  <a:pt x="4846" y="3214"/>
                </a:moveTo>
                <a:cubicBezTo>
                  <a:pt x="4909" y="3235"/>
                  <a:pt x="4886" y="3181"/>
                  <a:pt x="4905" y="3170"/>
                </a:cubicBezTo>
                <a:cubicBezTo>
                  <a:pt x="4934" y="3154"/>
                  <a:pt x="5045" y="3188"/>
                  <a:pt x="5023" y="3104"/>
                </a:cubicBezTo>
                <a:cubicBezTo>
                  <a:pt x="5051" y="3104"/>
                  <a:pt x="5045" y="3131"/>
                  <a:pt x="5052" y="3148"/>
                </a:cubicBezTo>
                <a:cubicBezTo>
                  <a:pt x="5124" y="3145"/>
                  <a:pt x="5193" y="3145"/>
                  <a:pt x="5228" y="3170"/>
                </a:cubicBezTo>
                <a:cubicBezTo>
                  <a:pt x="5305" y="3176"/>
                  <a:pt x="5251" y="3085"/>
                  <a:pt x="5345" y="3104"/>
                </a:cubicBezTo>
                <a:cubicBezTo>
                  <a:pt x="5350" y="3129"/>
                  <a:pt x="5374" y="3116"/>
                  <a:pt x="5374" y="3104"/>
                </a:cubicBezTo>
                <a:cubicBezTo>
                  <a:pt x="5414" y="3125"/>
                  <a:pt x="5433" y="3163"/>
                  <a:pt x="5462" y="3192"/>
                </a:cubicBezTo>
                <a:cubicBezTo>
                  <a:pt x="5596" y="3205"/>
                  <a:pt x="5645" y="3153"/>
                  <a:pt x="5784" y="3170"/>
                </a:cubicBezTo>
                <a:cubicBezTo>
                  <a:pt x="5741" y="3221"/>
                  <a:pt x="5713" y="3203"/>
                  <a:pt x="5638" y="3192"/>
                </a:cubicBezTo>
                <a:cubicBezTo>
                  <a:pt x="5558" y="3176"/>
                  <a:pt x="5659" y="3296"/>
                  <a:pt x="5579" y="3280"/>
                </a:cubicBezTo>
                <a:cubicBezTo>
                  <a:pt x="5580" y="3340"/>
                  <a:pt x="5717" y="3332"/>
                  <a:pt x="5756" y="3302"/>
                </a:cubicBezTo>
                <a:cubicBezTo>
                  <a:pt x="5798" y="3302"/>
                  <a:pt x="5760" y="3274"/>
                  <a:pt x="5756" y="3280"/>
                </a:cubicBezTo>
                <a:cubicBezTo>
                  <a:pt x="5808" y="3218"/>
                  <a:pt x="5862" y="3269"/>
                  <a:pt x="5960" y="3236"/>
                </a:cubicBezTo>
                <a:cubicBezTo>
                  <a:pt x="5960" y="3265"/>
                  <a:pt x="5960" y="3295"/>
                  <a:pt x="5960" y="3324"/>
                </a:cubicBezTo>
                <a:cubicBezTo>
                  <a:pt x="6077" y="3336"/>
                  <a:pt x="6049" y="3336"/>
                  <a:pt x="6166" y="3324"/>
                </a:cubicBezTo>
                <a:cubicBezTo>
                  <a:pt x="6227" y="3318"/>
                  <a:pt x="6174" y="3227"/>
                  <a:pt x="6224" y="3214"/>
                </a:cubicBezTo>
                <a:cubicBezTo>
                  <a:pt x="6261" y="3251"/>
                  <a:pt x="6399" y="3214"/>
                  <a:pt x="6400" y="3280"/>
                </a:cubicBezTo>
                <a:cubicBezTo>
                  <a:pt x="6455" y="3276"/>
                  <a:pt x="6498" y="3265"/>
                  <a:pt x="6517" y="3236"/>
                </a:cubicBezTo>
                <a:cubicBezTo>
                  <a:pt x="6561" y="3254"/>
                  <a:pt x="6580" y="3291"/>
                  <a:pt x="6576" y="3345"/>
                </a:cubicBezTo>
                <a:cubicBezTo>
                  <a:pt x="6683" y="3351"/>
                  <a:pt x="6689" y="3376"/>
                  <a:pt x="6781" y="3345"/>
                </a:cubicBezTo>
                <a:cubicBezTo>
                  <a:pt x="6767" y="3276"/>
                  <a:pt x="6834" y="3268"/>
                  <a:pt x="6810" y="3192"/>
                </a:cubicBezTo>
                <a:cubicBezTo>
                  <a:pt x="6830" y="3192"/>
                  <a:pt x="6850" y="3192"/>
                  <a:pt x="6869" y="3192"/>
                </a:cubicBezTo>
                <a:cubicBezTo>
                  <a:pt x="6869" y="3170"/>
                  <a:pt x="6869" y="3148"/>
                  <a:pt x="6869" y="3126"/>
                </a:cubicBezTo>
                <a:cubicBezTo>
                  <a:pt x="6914" y="3059"/>
                  <a:pt x="6895" y="3221"/>
                  <a:pt x="6898" y="3258"/>
                </a:cubicBezTo>
                <a:cubicBezTo>
                  <a:pt x="7014" y="3271"/>
                  <a:pt x="6890" y="3106"/>
                  <a:pt x="7015" y="3126"/>
                </a:cubicBezTo>
                <a:cubicBezTo>
                  <a:pt x="7017" y="3194"/>
                  <a:pt x="6890" y="3280"/>
                  <a:pt x="7045" y="3280"/>
                </a:cubicBezTo>
                <a:cubicBezTo>
                  <a:pt x="7043" y="3301"/>
                  <a:pt x="7009" y="3297"/>
                  <a:pt x="6986" y="3302"/>
                </a:cubicBezTo>
                <a:cubicBezTo>
                  <a:pt x="6904" y="3302"/>
                  <a:pt x="7056" y="3362"/>
                  <a:pt x="6928" y="3345"/>
                </a:cubicBezTo>
                <a:cubicBezTo>
                  <a:pt x="6976" y="3397"/>
                  <a:pt x="7208" y="3235"/>
                  <a:pt x="7074" y="3214"/>
                </a:cubicBezTo>
                <a:cubicBezTo>
                  <a:pt x="7065" y="3145"/>
                  <a:pt x="7159" y="3270"/>
                  <a:pt x="7162" y="3192"/>
                </a:cubicBezTo>
                <a:cubicBezTo>
                  <a:pt x="7219" y="3202"/>
                  <a:pt x="7215" y="3346"/>
                  <a:pt x="7104" y="3302"/>
                </a:cubicBezTo>
                <a:cubicBezTo>
                  <a:pt x="7129" y="3359"/>
                  <a:pt x="7214" y="3293"/>
                  <a:pt x="7250" y="3302"/>
                </a:cubicBezTo>
                <a:cubicBezTo>
                  <a:pt x="7242" y="3266"/>
                  <a:pt x="7277" y="3265"/>
                  <a:pt x="7279" y="3236"/>
                </a:cubicBezTo>
                <a:cubicBezTo>
                  <a:pt x="7336" y="3227"/>
                  <a:pt x="7322" y="3336"/>
                  <a:pt x="7250" y="3302"/>
                </a:cubicBezTo>
                <a:cubicBezTo>
                  <a:pt x="7253" y="3302"/>
                  <a:pt x="7283" y="3345"/>
                  <a:pt x="7279" y="3345"/>
                </a:cubicBezTo>
                <a:cubicBezTo>
                  <a:pt x="7334" y="3341"/>
                  <a:pt x="7312" y="3287"/>
                  <a:pt x="7338" y="3280"/>
                </a:cubicBezTo>
                <a:cubicBezTo>
                  <a:pt x="7353" y="3275"/>
                  <a:pt x="7392" y="3316"/>
                  <a:pt x="7426" y="3302"/>
                </a:cubicBezTo>
                <a:cubicBezTo>
                  <a:pt x="7503" y="3273"/>
                  <a:pt x="7516" y="3230"/>
                  <a:pt x="7485" y="3170"/>
                </a:cubicBezTo>
                <a:cubicBezTo>
                  <a:pt x="7596" y="3185"/>
                  <a:pt x="7580" y="3298"/>
                  <a:pt x="7455" y="3302"/>
                </a:cubicBezTo>
                <a:cubicBezTo>
                  <a:pt x="7429" y="3372"/>
                  <a:pt x="7531" y="3348"/>
                  <a:pt x="7543" y="3390"/>
                </a:cubicBezTo>
                <a:cubicBezTo>
                  <a:pt x="7602" y="3390"/>
                  <a:pt x="7581" y="3331"/>
                  <a:pt x="7661" y="3345"/>
                </a:cubicBezTo>
                <a:cubicBezTo>
                  <a:pt x="7639" y="3405"/>
                  <a:pt x="7799" y="3331"/>
                  <a:pt x="7778" y="3390"/>
                </a:cubicBezTo>
                <a:cubicBezTo>
                  <a:pt x="7867" y="3335"/>
                  <a:pt x="7904" y="3347"/>
                  <a:pt x="8012" y="3390"/>
                </a:cubicBezTo>
                <a:cubicBezTo>
                  <a:pt x="8087" y="3336"/>
                  <a:pt x="8035" y="3253"/>
                  <a:pt x="8071" y="3214"/>
                </a:cubicBezTo>
                <a:cubicBezTo>
                  <a:pt x="8136" y="3202"/>
                  <a:pt x="8112" y="3256"/>
                  <a:pt x="8159" y="3258"/>
                </a:cubicBezTo>
                <a:cubicBezTo>
                  <a:pt x="8194" y="3268"/>
                  <a:pt x="8219" y="3286"/>
                  <a:pt x="8217" y="3324"/>
                </a:cubicBezTo>
                <a:cubicBezTo>
                  <a:pt x="8165" y="3327"/>
                  <a:pt x="8156" y="3297"/>
                  <a:pt x="8100" y="3302"/>
                </a:cubicBezTo>
                <a:cubicBezTo>
                  <a:pt x="8075" y="3372"/>
                  <a:pt x="8146" y="3370"/>
                  <a:pt x="8159" y="3412"/>
                </a:cubicBezTo>
                <a:cubicBezTo>
                  <a:pt x="8310" y="3341"/>
                  <a:pt x="8461" y="3405"/>
                  <a:pt x="8687" y="3390"/>
                </a:cubicBezTo>
                <a:cubicBezTo>
                  <a:pt x="8646" y="3354"/>
                  <a:pt x="8693" y="3219"/>
                  <a:pt x="8598" y="3170"/>
                </a:cubicBezTo>
                <a:cubicBezTo>
                  <a:pt x="8630" y="3120"/>
                  <a:pt x="8687" y="3233"/>
                  <a:pt x="8774" y="3214"/>
                </a:cubicBezTo>
                <a:cubicBezTo>
                  <a:pt x="8853" y="3220"/>
                  <a:pt x="8696" y="3128"/>
                  <a:pt x="8833" y="3148"/>
                </a:cubicBezTo>
                <a:cubicBezTo>
                  <a:pt x="8791" y="3180"/>
                  <a:pt x="8811" y="3218"/>
                  <a:pt x="8891" y="3214"/>
                </a:cubicBezTo>
                <a:cubicBezTo>
                  <a:pt x="8889" y="3241"/>
                  <a:pt x="8813" y="3240"/>
                  <a:pt x="8804" y="3258"/>
                </a:cubicBezTo>
                <a:cubicBezTo>
                  <a:pt x="8795" y="3275"/>
                  <a:pt x="8861" y="3317"/>
                  <a:pt x="8862" y="3324"/>
                </a:cubicBezTo>
                <a:cubicBezTo>
                  <a:pt x="8869" y="3366"/>
                  <a:pt x="8759" y="3332"/>
                  <a:pt x="8833" y="3390"/>
                </a:cubicBezTo>
                <a:cubicBezTo>
                  <a:pt x="8889" y="3382"/>
                  <a:pt x="8856" y="3305"/>
                  <a:pt x="8950" y="3324"/>
                </a:cubicBezTo>
                <a:cubicBezTo>
                  <a:pt x="9014" y="3320"/>
                  <a:pt x="9043" y="3343"/>
                  <a:pt x="9038" y="3390"/>
                </a:cubicBezTo>
                <a:cubicBezTo>
                  <a:pt x="9132" y="3409"/>
                  <a:pt x="9099" y="3333"/>
                  <a:pt x="9155" y="3324"/>
                </a:cubicBezTo>
                <a:cubicBezTo>
                  <a:pt x="9146" y="3313"/>
                  <a:pt x="9065" y="3290"/>
                  <a:pt x="9038" y="3324"/>
                </a:cubicBezTo>
                <a:cubicBezTo>
                  <a:pt x="8974" y="3328"/>
                  <a:pt x="9025" y="3246"/>
                  <a:pt x="9009" y="3214"/>
                </a:cubicBezTo>
                <a:cubicBezTo>
                  <a:pt x="9056" y="3251"/>
                  <a:pt x="9131" y="3269"/>
                  <a:pt x="9243" y="3258"/>
                </a:cubicBezTo>
                <a:cubicBezTo>
                  <a:pt x="9235" y="3308"/>
                  <a:pt x="9250" y="3341"/>
                  <a:pt x="9301" y="3345"/>
                </a:cubicBezTo>
                <a:cubicBezTo>
                  <a:pt x="9343" y="3338"/>
                  <a:pt x="9304" y="3307"/>
                  <a:pt x="9273" y="3302"/>
                </a:cubicBezTo>
                <a:cubicBezTo>
                  <a:pt x="9256" y="3224"/>
                  <a:pt x="9373" y="3321"/>
                  <a:pt x="9361" y="3324"/>
                </a:cubicBezTo>
                <a:cubicBezTo>
                  <a:pt x="9400" y="3317"/>
                  <a:pt x="9373" y="3281"/>
                  <a:pt x="9448" y="3236"/>
                </a:cubicBezTo>
                <a:cubicBezTo>
                  <a:pt x="9466" y="3226"/>
                  <a:pt x="9519" y="3226"/>
                  <a:pt x="9537" y="3214"/>
                </a:cubicBezTo>
                <a:cubicBezTo>
                  <a:pt x="9567" y="3191"/>
                  <a:pt x="9569" y="3148"/>
                  <a:pt x="9595" y="3126"/>
                </a:cubicBezTo>
                <a:cubicBezTo>
                  <a:pt x="9612" y="3112"/>
                  <a:pt x="9675" y="3125"/>
                  <a:pt x="9653" y="3082"/>
                </a:cubicBezTo>
                <a:cubicBezTo>
                  <a:pt x="9677" y="3086"/>
                  <a:pt x="9683" y="3104"/>
                  <a:pt x="9712" y="3104"/>
                </a:cubicBezTo>
                <a:cubicBezTo>
                  <a:pt x="9712" y="3126"/>
                  <a:pt x="9712" y="3148"/>
                  <a:pt x="9712" y="3170"/>
                </a:cubicBezTo>
                <a:cubicBezTo>
                  <a:pt x="9668" y="3145"/>
                  <a:pt x="9638" y="3145"/>
                  <a:pt x="9595" y="3170"/>
                </a:cubicBezTo>
                <a:cubicBezTo>
                  <a:pt x="9625" y="3273"/>
                  <a:pt x="9547" y="3295"/>
                  <a:pt x="9507" y="3345"/>
                </a:cubicBezTo>
                <a:cubicBezTo>
                  <a:pt x="9498" y="3397"/>
                  <a:pt x="9592" y="3370"/>
                  <a:pt x="9595" y="3412"/>
                </a:cubicBezTo>
                <a:cubicBezTo>
                  <a:pt x="9650" y="3432"/>
                  <a:pt x="9664" y="3371"/>
                  <a:pt x="9683" y="3368"/>
                </a:cubicBezTo>
                <a:cubicBezTo>
                  <a:pt x="9723" y="3362"/>
                  <a:pt x="9765" y="3414"/>
                  <a:pt x="9858" y="3390"/>
                </a:cubicBezTo>
                <a:cubicBezTo>
                  <a:pt x="9871" y="3375"/>
                  <a:pt x="9783" y="3358"/>
                  <a:pt x="9770" y="3368"/>
                </a:cubicBezTo>
                <a:cubicBezTo>
                  <a:pt x="9805" y="3339"/>
                  <a:pt x="9832" y="3363"/>
                  <a:pt x="9888" y="3345"/>
                </a:cubicBezTo>
                <a:cubicBezTo>
                  <a:pt x="9961" y="3324"/>
                  <a:pt x="9963" y="3265"/>
                  <a:pt x="10005" y="3236"/>
                </a:cubicBezTo>
                <a:cubicBezTo>
                  <a:pt x="10070" y="3281"/>
                  <a:pt x="10060" y="3329"/>
                  <a:pt x="10005" y="3368"/>
                </a:cubicBezTo>
                <a:cubicBezTo>
                  <a:pt x="10006" y="3389"/>
                  <a:pt x="10041" y="3385"/>
                  <a:pt x="10064" y="3390"/>
                </a:cubicBezTo>
                <a:cubicBezTo>
                  <a:pt x="10097" y="3386"/>
                  <a:pt x="10080" y="3368"/>
                  <a:pt x="10064" y="3368"/>
                </a:cubicBezTo>
                <a:cubicBezTo>
                  <a:pt x="10065" y="3347"/>
                  <a:pt x="10100" y="3351"/>
                  <a:pt x="10122" y="3345"/>
                </a:cubicBezTo>
                <a:cubicBezTo>
                  <a:pt x="10176" y="3343"/>
                  <a:pt x="10141" y="3271"/>
                  <a:pt x="10181" y="3258"/>
                </a:cubicBezTo>
                <a:cubicBezTo>
                  <a:pt x="10234" y="3256"/>
                  <a:pt x="10243" y="3285"/>
                  <a:pt x="10298" y="3280"/>
                </a:cubicBezTo>
                <a:cubicBezTo>
                  <a:pt x="10263" y="3312"/>
                  <a:pt x="10170" y="3301"/>
                  <a:pt x="10210" y="3390"/>
                </a:cubicBezTo>
                <a:cubicBezTo>
                  <a:pt x="10240" y="3375"/>
                  <a:pt x="10241" y="3340"/>
                  <a:pt x="10298" y="3345"/>
                </a:cubicBezTo>
                <a:cubicBezTo>
                  <a:pt x="10263" y="3375"/>
                  <a:pt x="10286" y="3380"/>
                  <a:pt x="10298" y="3412"/>
                </a:cubicBezTo>
                <a:cubicBezTo>
                  <a:pt x="10368" y="3420"/>
                  <a:pt x="10282" y="3312"/>
                  <a:pt x="10386" y="3345"/>
                </a:cubicBezTo>
                <a:cubicBezTo>
                  <a:pt x="10386" y="3368"/>
                  <a:pt x="10386" y="3390"/>
                  <a:pt x="10386" y="3412"/>
                </a:cubicBezTo>
                <a:cubicBezTo>
                  <a:pt x="10497" y="3444"/>
                  <a:pt x="10392" y="3314"/>
                  <a:pt x="10503" y="3345"/>
                </a:cubicBezTo>
                <a:cubicBezTo>
                  <a:pt x="10512" y="3382"/>
                  <a:pt x="10476" y="3383"/>
                  <a:pt x="10474" y="3412"/>
                </a:cubicBezTo>
                <a:cubicBezTo>
                  <a:pt x="10608" y="3438"/>
                  <a:pt x="10589" y="3351"/>
                  <a:pt x="10709" y="3368"/>
                </a:cubicBezTo>
                <a:cubicBezTo>
                  <a:pt x="10637" y="3429"/>
                  <a:pt x="10741" y="3405"/>
                  <a:pt x="10767" y="3368"/>
                </a:cubicBezTo>
                <a:cubicBezTo>
                  <a:pt x="10819" y="3385"/>
                  <a:pt x="10771" y="3408"/>
                  <a:pt x="10767" y="3434"/>
                </a:cubicBezTo>
                <a:cubicBezTo>
                  <a:pt x="10794" y="3420"/>
                  <a:pt x="10894" y="3452"/>
                  <a:pt x="10914" y="3434"/>
                </a:cubicBezTo>
                <a:cubicBezTo>
                  <a:pt x="10944" y="3406"/>
                  <a:pt x="10922" y="3431"/>
                  <a:pt x="10943" y="3434"/>
                </a:cubicBezTo>
                <a:cubicBezTo>
                  <a:pt x="10975" y="3438"/>
                  <a:pt x="10965" y="3412"/>
                  <a:pt x="10972" y="3412"/>
                </a:cubicBezTo>
                <a:cubicBezTo>
                  <a:pt x="11037" y="3410"/>
                  <a:pt x="11068" y="3450"/>
                  <a:pt x="11148" y="3390"/>
                </a:cubicBezTo>
                <a:cubicBezTo>
                  <a:pt x="11201" y="3386"/>
                  <a:pt x="11132" y="3428"/>
                  <a:pt x="11148" y="3434"/>
                </a:cubicBezTo>
                <a:cubicBezTo>
                  <a:pt x="11260" y="3478"/>
                  <a:pt x="11492" y="3416"/>
                  <a:pt x="11647" y="3456"/>
                </a:cubicBezTo>
                <a:cubicBezTo>
                  <a:pt x="11633" y="3436"/>
                  <a:pt x="11621" y="3417"/>
                  <a:pt x="11588" y="3412"/>
                </a:cubicBezTo>
                <a:cubicBezTo>
                  <a:pt x="11607" y="3375"/>
                  <a:pt x="11655" y="3398"/>
                  <a:pt x="11647" y="3434"/>
                </a:cubicBezTo>
                <a:cubicBezTo>
                  <a:pt x="11680" y="3437"/>
                  <a:pt x="11698" y="3429"/>
                  <a:pt x="11705" y="3412"/>
                </a:cubicBezTo>
                <a:cubicBezTo>
                  <a:pt x="11737" y="3417"/>
                  <a:pt x="11725" y="3456"/>
                  <a:pt x="11764" y="3456"/>
                </a:cubicBezTo>
                <a:cubicBezTo>
                  <a:pt x="11794" y="3441"/>
                  <a:pt x="11794" y="3405"/>
                  <a:pt x="11852" y="3412"/>
                </a:cubicBezTo>
                <a:cubicBezTo>
                  <a:pt x="11857" y="3431"/>
                  <a:pt x="11840" y="3432"/>
                  <a:pt x="11823" y="3434"/>
                </a:cubicBezTo>
                <a:cubicBezTo>
                  <a:pt x="11887" y="3480"/>
                  <a:pt x="11989" y="3449"/>
                  <a:pt x="12086" y="3456"/>
                </a:cubicBezTo>
                <a:cubicBezTo>
                  <a:pt x="12156" y="3461"/>
                  <a:pt x="12256" y="3470"/>
                  <a:pt x="12321" y="3478"/>
                </a:cubicBezTo>
                <a:cubicBezTo>
                  <a:pt x="12381" y="3485"/>
                  <a:pt x="12469" y="3495"/>
                  <a:pt x="12497" y="3522"/>
                </a:cubicBezTo>
                <a:cubicBezTo>
                  <a:pt x="12567" y="3455"/>
                  <a:pt x="12635" y="3538"/>
                  <a:pt x="12584" y="3434"/>
                </a:cubicBezTo>
                <a:cubicBezTo>
                  <a:pt x="12628" y="3453"/>
                  <a:pt x="12677" y="3467"/>
                  <a:pt x="12672" y="3522"/>
                </a:cubicBezTo>
                <a:cubicBezTo>
                  <a:pt x="12676" y="3519"/>
                  <a:pt x="12768" y="3480"/>
                  <a:pt x="12789" y="3500"/>
                </a:cubicBezTo>
                <a:cubicBezTo>
                  <a:pt x="12829" y="3536"/>
                  <a:pt x="12813" y="3476"/>
                  <a:pt x="12878" y="3522"/>
                </a:cubicBezTo>
                <a:cubicBezTo>
                  <a:pt x="12904" y="3506"/>
                  <a:pt x="12922" y="3482"/>
                  <a:pt x="12936" y="3456"/>
                </a:cubicBezTo>
                <a:cubicBezTo>
                  <a:pt x="13002" y="3468"/>
                  <a:pt x="12900" y="3491"/>
                  <a:pt x="12965" y="3522"/>
                </a:cubicBezTo>
                <a:cubicBezTo>
                  <a:pt x="13025" y="3522"/>
                  <a:pt x="13082" y="3522"/>
                  <a:pt x="13141" y="3522"/>
                </a:cubicBezTo>
                <a:cubicBezTo>
                  <a:pt x="13141" y="3500"/>
                  <a:pt x="13106" y="3505"/>
                  <a:pt x="13082" y="3500"/>
                </a:cubicBezTo>
                <a:cubicBezTo>
                  <a:pt x="13090" y="3476"/>
                  <a:pt x="13141" y="3485"/>
                  <a:pt x="13141" y="3456"/>
                </a:cubicBezTo>
                <a:cubicBezTo>
                  <a:pt x="13170" y="3456"/>
                  <a:pt x="13164" y="3483"/>
                  <a:pt x="13171" y="3500"/>
                </a:cubicBezTo>
                <a:cubicBezTo>
                  <a:pt x="13283" y="3495"/>
                  <a:pt x="13181" y="3518"/>
                  <a:pt x="13200" y="3566"/>
                </a:cubicBezTo>
                <a:cubicBezTo>
                  <a:pt x="13316" y="3537"/>
                  <a:pt x="13290" y="3530"/>
                  <a:pt x="13405" y="3522"/>
                </a:cubicBezTo>
                <a:cubicBezTo>
                  <a:pt x="13421" y="3540"/>
                  <a:pt x="13436" y="3558"/>
                  <a:pt x="13434" y="3588"/>
                </a:cubicBezTo>
                <a:cubicBezTo>
                  <a:pt x="13481" y="3593"/>
                  <a:pt x="13485" y="3570"/>
                  <a:pt x="13522" y="3566"/>
                </a:cubicBezTo>
                <a:cubicBezTo>
                  <a:pt x="13512" y="3567"/>
                  <a:pt x="13538" y="3601"/>
                  <a:pt x="13551" y="3588"/>
                </a:cubicBezTo>
                <a:cubicBezTo>
                  <a:pt x="13582" y="3560"/>
                  <a:pt x="13565" y="3591"/>
                  <a:pt x="13610" y="3588"/>
                </a:cubicBezTo>
                <a:cubicBezTo>
                  <a:pt x="13683" y="3582"/>
                  <a:pt x="13759" y="3524"/>
                  <a:pt x="13845" y="3566"/>
                </a:cubicBezTo>
                <a:cubicBezTo>
                  <a:pt x="13873" y="3566"/>
                  <a:pt x="13867" y="3539"/>
                  <a:pt x="13874" y="3522"/>
                </a:cubicBezTo>
                <a:cubicBezTo>
                  <a:pt x="13914" y="3528"/>
                  <a:pt x="13898" y="3577"/>
                  <a:pt x="13904" y="3610"/>
                </a:cubicBezTo>
                <a:cubicBezTo>
                  <a:pt x="13958" y="3630"/>
                  <a:pt x="13974" y="3569"/>
                  <a:pt x="13991" y="3566"/>
                </a:cubicBezTo>
                <a:cubicBezTo>
                  <a:pt x="13998" y="3566"/>
                  <a:pt x="14093" y="3586"/>
                  <a:pt x="14137" y="3588"/>
                </a:cubicBezTo>
                <a:cubicBezTo>
                  <a:pt x="14237" y="3593"/>
                  <a:pt x="14283" y="3599"/>
                  <a:pt x="14343" y="3610"/>
                </a:cubicBezTo>
                <a:cubicBezTo>
                  <a:pt x="14359" y="3613"/>
                  <a:pt x="14389" y="3604"/>
                  <a:pt x="14402" y="3610"/>
                </a:cubicBezTo>
                <a:cubicBezTo>
                  <a:pt x="14425" y="3621"/>
                  <a:pt x="14441" y="3680"/>
                  <a:pt x="14548" y="3654"/>
                </a:cubicBezTo>
                <a:cubicBezTo>
                  <a:pt x="14548" y="3669"/>
                  <a:pt x="14548" y="3683"/>
                  <a:pt x="14548" y="3698"/>
                </a:cubicBezTo>
                <a:cubicBezTo>
                  <a:pt x="14613" y="3674"/>
                  <a:pt x="14613" y="3612"/>
                  <a:pt x="14548" y="3588"/>
                </a:cubicBezTo>
                <a:cubicBezTo>
                  <a:pt x="14584" y="3522"/>
                  <a:pt x="14665" y="3600"/>
                  <a:pt x="14665" y="3632"/>
                </a:cubicBezTo>
                <a:cubicBezTo>
                  <a:pt x="14873" y="3623"/>
                  <a:pt x="15046" y="3641"/>
                  <a:pt x="15222" y="3654"/>
                </a:cubicBezTo>
                <a:cubicBezTo>
                  <a:pt x="15227" y="3629"/>
                  <a:pt x="15216" y="3615"/>
                  <a:pt x="15193" y="3610"/>
                </a:cubicBezTo>
                <a:cubicBezTo>
                  <a:pt x="15222" y="3542"/>
                  <a:pt x="15272" y="3635"/>
                  <a:pt x="15281" y="3654"/>
                </a:cubicBezTo>
                <a:cubicBezTo>
                  <a:pt x="15322" y="3653"/>
                  <a:pt x="15364" y="3651"/>
                  <a:pt x="15369" y="3677"/>
                </a:cubicBezTo>
                <a:cubicBezTo>
                  <a:pt x="15471" y="3669"/>
                  <a:pt x="15366" y="3617"/>
                  <a:pt x="15428" y="3610"/>
                </a:cubicBezTo>
                <a:cubicBezTo>
                  <a:pt x="15513" y="3604"/>
                  <a:pt x="15528" y="3615"/>
                  <a:pt x="15486" y="3654"/>
                </a:cubicBezTo>
                <a:cubicBezTo>
                  <a:pt x="15492" y="3693"/>
                  <a:pt x="15608" y="3636"/>
                  <a:pt x="15662" y="3654"/>
                </a:cubicBezTo>
                <a:cubicBezTo>
                  <a:pt x="15666" y="3656"/>
                  <a:pt x="15658" y="3698"/>
                  <a:pt x="15662" y="3698"/>
                </a:cubicBezTo>
                <a:cubicBezTo>
                  <a:pt x="15682" y="3699"/>
                  <a:pt x="15735" y="3678"/>
                  <a:pt x="15779" y="3677"/>
                </a:cubicBezTo>
                <a:cubicBezTo>
                  <a:pt x="15825" y="3674"/>
                  <a:pt x="15947" y="3704"/>
                  <a:pt x="15926" y="3632"/>
                </a:cubicBezTo>
                <a:cubicBezTo>
                  <a:pt x="15961" y="3636"/>
                  <a:pt x="15950" y="3672"/>
                  <a:pt x="15955" y="3698"/>
                </a:cubicBezTo>
                <a:cubicBezTo>
                  <a:pt x="16060" y="3660"/>
                  <a:pt x="16116" y="3713"/>
                  <a:pt x="16160" y="3677"/>
                </a:cubicBezTo>
                <a:cubicBezTo>
                  <a:pt x="16188" y="3677"/>
                  <a:pt x="16183" y="3704"/>
                  <a:pt x="16190" y="3720"/>
                </a:cubicBezTo>
                <a:cubicBezTo>
                  <a:pt x="16227" y="3690"/>
                  <a:pt x="16328" y="3690"/>
                  <a:pt x="16366" y="3720"/>
                </a:cubicBezTo>
                <a:cubicBezTo>
                  <a:pt x="16370" y="3695"/>
                  <a:pt x="16359" y="3681"/>
                  <a:pt x="16336" y="3677"/>
                </a:cubicBezTo>
                <a:cubicBezTo>
                  <a:pt x="16362" y="3617"/>
                  <a:pt x="16418" y="3714"/>
                  <a:pt x="16394" y="3764"/>
                </a:cubicBezTo>
                <a:cubicBezTo>
                  <a:pt x="16430" y="3773"/>
                  <a:pt x="16409" y="3726"/>
                  <a:pt x="16424" y="3720"/>
                </a:cubicBezTo>
                <a:cubicBezTo>
                  <a:pt x="16471" y="3702"/>
                  <a:pt x="16520" y="3783"/>
                  <a:pt x="16541" y="3720"/>
                </a:cubicBezTo>
                <a:cubicBezTo>
                  <a:pt x="16574" y="3710"/>
                  <a:pt x="16558" y="3762"/>
                  <a:pt x="16570" y="3764"/>
                </a:cubicBezTo>
                <a:cubicBezTo>
                  <a:pt x="16583" y="3767"/>
                  <a:pt x="16611" y="3744"/>
                  <a:pt x="16629" y="3743"/>
                </a:cubicBezTo>
                <a:cubicBezTo>
                  <a:pt x="16656" y="3740"/>
                  <a:pt x="16743" y="3795"/>
                  <a:pt x="16775" y="3764"/>
                </a:cubicBezTo>
                <a:cubicBezTo>
                  <a:pt x="16804" y="3738"/>
                  <a:pt x="16784" y="3758"/>
                  <a:pt x="16805" y="3764"/>
                </a:cubicBezTo>
                <a:cubicBezTo>
                  <a:pt x="16847" y="3776"/>
                  <a:pt x="16851" y="3743"/>
                  <a:pt x="16864" y="3743"/>
                </a:cubicBezTo>
                <a:cubicBezTo>
                  <a:pt x="16894" y="3743"/>
                  <a:pt x="16944" y="3774"/>
                  <a:pt x="17040" y="3764"/>
                </a:cubicBezTo>
                <a:cubicBezTo>
                  <a:pt x="17101" y="3758"/>
                  <a:pt x="17149" y="3723"/>
                  <a:pt x="17098" y="3786"/>
                </a:cubicBezTo>
                <a:cubicBezTo>
                  <a:pt x="17187" y="3803"/>
                  <a:pt x="17345" y="3718"/>
                  <a:pt x="17274" y="3809"/>
                </a:cubicBezTo>
                <a:cubicBezTo>
                  <a:pt x="17339" y="3821"/>
                  <a:pt x="17316" y="3767"/>
                  <a:pt x="17362" y="3764"/>
                </a:cubicBezTo>
                <a:cubicBezTo>
                  <a:pt x="17437" y="3764"/>
                  <a:pt x="17398" y="3780"/>
                  <a:pt x="17391" y="3809"/>
                </a:cubicBezTo>
                <a:cubicBezTo>
                  <a:pt x="17468" y="3815"/>
                  <a:pt x="17467" y="3762"/>
                  <a:pt x="17479" y="3720"/>
                </a:cubicBezTo>
                <a:cubicBezTo>
                  <a:pt x="17510" y="3729"/>
                  <a:pt x="17582" y="3806"/>
                  <a:pt x="17479" y="3786"/>
                </a:cubicBezTo>
                <a:cubicBezTo>
                  <a:pt x="17485" y="3818"/>
                  <a:pt x="17567" y="3794"/>
                  <a:pt x="17567" y="3830"/>
                </a:cubicBezTo>
                <a:cubicBezTo>
                  <a:pt x="17616" y="3791"/>
                  <a:pt x="17666" y="3850"/>
                  <a:pt x="17772" y="3830"/>
                </a:cubicBezTo>
                <a:cubicBezTo>
                  <a:pt x="17789" y="3807"/>
                  <a:pt x="17714" y="3815"/>
                  <a:pt x="17714" y="3809"/>
                </a:cubicBezTo>
                <a:cubicBezTo>
                  <a:pt x="17710" y="3773"/>
                  <a:pt x="17841" y="3767"/>
                  <a:pt x="17860" y="3786"/>
                </a:cubicBezTo>
                <a:cubicBezTo>
                  <a:pt x="17852" y="3810"/>
                  <a:pt x="17801" y="3801"/>
                  <a:pt x="17801" y="3830"/>
                </a:cubicBezTo>
                <a:cubicBezTo>
                  <a:pt x="17851" y="3831"/>
                  <a:pt x="17878" y="3814"/>
                  <a:pt x="17890" y="3786"/>
                </a:cubicBezTo>
                <a:cubicBezTo>
                  <a:pt x="17914" y="3801"/>
                  <a:pt x="17919" y="3818"/>
                  <a:pt x="17948" y="3830"/>
                </a:cubicBezTo>
                <a:cubicBezTo>
                  <a:pt x="17972" y="3840"/>
                  <a:pt x="18009" y="3823"/>
                  <a:pt x="18007" y="3852"/>
                </a:cubicBezTo>
                <a:cubicBezTo>
                  <a:pt x="18039" y="3864"/>
                  <a:pt x="18025" y="3810"/>
                  <a:pt x="18036" y="3809"/>
                </a:cubicBezTo>
                <a:cubicBezTo>
                  <a:pt x="18088" y="3799"/>
                  <a:pt x="18209" y="3861"/>
                  <a:pt x="18271" y="3786"/>
                </a:cubicBezTo>
                <a:cubicBezTo>
                  <a:pt x="18327" y="3811"/>
                  <a:pt x="18200" y="3868"/>
                  <a:pt x="18388" y="3830"/>
                </a:cubicBezTo>
                <a:cubicBezTo>
                  <a:pt x="18401" y="3850"/>
                  <a:pt x="18414" y="3870"/>
                  <a:pt x="18447" y="3875"/>
                </a:cubicBezTo>
                <a:cubicBezTo>
                  <a:pt x="18536" y="3891"/>
                  <a:pt x="18482" y="3798"/>
                  <a:pt x="18593" y="3830"/>
                </a:cubicBezTo>
                <a:cubicBezTo>
                  <a:pt x="18600" y="3865"/>
                  <a:pt x="18565" y="3868"/>
                  <a:pt x="18563" y="3896"/>
                </a:cubicBezTo>
                <a:cubicBezTo>
                  <a:pt x="18677" y="3823"/>
                  <a:pt x="18897" y="3960"/>
                  <a:pt x="18974" y="3852"/>
                </a:cubicBezTo>
                <a:cubicBezTo>
                  <a:pt x="19035" y="3865"/>
                  <a:pt x="19036" y="3887"/>
                  <a:pt x="19003" y="3918"/>
                </a:cubicBezTo>
                <a:cubicBezTo>
                  <a:pt x="19040" y="3944"/>
                  <a:pt x="19201" y="3885"/>
                  <a:pt x="19238" y="3918"/>
                </a:cubicBezTo>
                <a:cubicBezTo>
                  <a:pt x="19265" y="3944"/>
                  <a:pt x="19277" y="3917"/>
                  <a:pt x="19384" y="3918"/>
                </a:cubicBezTo>
                <a:cubicBezTo>
                  <a:pt x="19393" y="3918"/>
                  <a:pt x="19438" y="3914"/>
                  <a:pt x="19443" y="3918"/>
                </a:cubicBezTo>
                <a:cubicBezTo>
                  <a:pt x="19458" y="3931"/>
                  <a:pt x="19523" y="3951"/>
                  <a:pt x="19560" y="3896"/>
                </a:cubicBezTo>
                <a:cubicBezTo>
                  <a:pt x="19612" y="3916"/>
                  <a:pt x="19635" y="3958"/>
                  <a:pt x="19736" y="3940"/>
                </a:cubicBezTo>
                <a:cubicBezTo>
                  <a:pt x="19764" y="3940"/>
                  <a:pt x="19759" y="3913"/>
                  <a:pt x="19765" y="3896"/>
                </a:cubicBezTo>
                <a:cubicBezTo>
                  <a:pt x="19858" y="3892"/>
                  <a:pt x="19863" y="3955"/>
                  <a:pt x="19970" y="3940"/>
                </a:cubicBezTo>
                <a:cubicBezTo>
                  <a:pt x="20004" y="3936"/>
                  <a:pt x="19987" y="3918"/>
                  <a:pt x="19970" y="3918"/>
                </a:cubicBezTo>
                <a:cubicBezTo>
                  <a:pt x="19983" y="3887"/>
                  <a:pt x="19997" y="3921"/>
                  <a:pt x="20029" y="3918"/>
                </a:cubicBezTo>
                <a:cubicBezTo>
                  <a:pt x="20058" y="3919"/>
                  <a:pt x="20052" y="3945"/>
                  <a:pt x="20058" y="3962"/>
                </a:cubicBezTo>
                <a:cubicBezTo>
                  <a:pt x="20108" y="3963"/>
                  <a:pt x="20135" y="3946"/>
                  <a:pt x="20147" y="3918"/>
                </a:cubicBezTo>
                <a:cubicBezTo>
                  <a:pt x="20186" y="3922"/>
                  <a:pt x="20201" y="4009"/>
                  <a:pt x="20205" y="3918"/>
                </a:cubicBezTo>
                <a:cubicBezTo>
                  <a:pt x="20234" y="3933"/>
                  <a:pt x="20236" y="3969"/>
                  <a:pt x="20293" y="3962"/>
                </a:cubicBezTo>
                <a:cubicBezTo>
                  <a:pt x="20347" y="3959"/>
                  <a:pt x="20311" y="3888"/>
                  <a:pt x="20352" y="3875"/>
                </a:cubicBezTo>
                <a:cubicBezTo>
                  <a:pt x="20399" y="3895"/>
                  <a:pt x="20419" y="3933"/>
                  <a:pt x="20380" y="3962"/>
                </a:cubicBezTo>
                <a:cubicBezTo>
                  <a:pt x="20500" y="3993"/>
                  <a:pt x="20473" y="3915"/>
                  <a:pt x="20557" y="3918"/>
                </a:cubicBezTo>
                <a:cubicBezTo>
                  <a:pt x="20544" y="3949"/>
                  <a:pt x="20582" y="3969"/>
                  <a:pt x="20615" y="3962"/>
                </a:cubicBezTo>
                <a:cubicBezTo>
                  <a:pt x="20644" y="3957"/>
                  <a:pt x="20732" y="3940"/>
                  <a:pt x="20791" y="3984"/>
                </a:cubicBezTo>
                <a:cubicBezTo>
                  <a:pt x="20819" y="4006"/>
                  <a:pt x="21040" y="3969"/>
                  <a:pt x="21143" y="3984"/>
                </a:cubicBezTo>
                <a:cubicBezTo>
                  <a:pt x="21015" y="3897"/>
                  <a:pt x="21186" y="3999"/>
                  <a:pt x="21231" y="3940"/>
                </a:cubicBezTo>
                <a:cubicBezTo>
                  <a:pt x="21265" y="3944"/>
                  <a:pt x="21256" y="3981"/>
                  <a:pt x="21260" y="4006"/>
                </a:cubicBezTo>
                <a:cubicBezTo>
                  <a:pt x="21301" y="3992"/>
                  <a:pt x="21432" y="4036"/>
                  <a:pt x="21435" y="3984"/>
                </a:cubicBezTo>
                <a:cubicBezTo>
                  <a:pt x="21440" y="3931"/>
                  <a:pt x="21469" y="4008"/>
                  <a:pt x="21465" y="4006"/>
                </a:cubicBezTo>
                <a:cubicBezTo>
                  <a:pt x="21546" y="4038"/>
                  <a:pt x="21546" y="3960"/>
                  <a:pt x="21641" y="3962"/>
                </a:cubicBezTo>
                <a:cubicBezTo>
                  <a:pt x="21608" y="3990"/>
                  <a:pt x="21615" y="4008"/>
                  <a:pt x="21670" y="4006"/>
                </a:cubicBezTo>
                <a:cubicBezTo>
                  <a:pt x="21707" y="4000"/>
                  <a:pt x="21700" y="3963"/>
                  <a:pt x="21670" y="3962"/>
                </a:cubicBezTo>
                <a:cubicBezTo>
                  <a:pt x="21699" y="3907"/>
                  <a:pt x="21783" y="3993"/>
                  <a:pt x="21876" y="3962"/>
                </a:cubicBezTo>
                <a:cubicBezTo>
                  <a:pt x="21870" y="3980"/>
                  <a:pt x="21846" y="3984"/>
                  <a:pt x="21846" y="4006"/>
                </a:cubicBezTo>
                <a:cubicBezTo>
                  <a:pt x="21930" y="4010"/>
                  <a:pt x="21904" y="3931"/>
                  <a:pt x="22022" y="3962"/>
                </a:cubicBezTo>
                <a:cubicBezTo>
                  <a:pt x="22022" y="3984"/>
                  <a:pt x="22022" y="4006"/>
                  <a:pt x="22022" y="4029"/>
                </a:cubicBezTo>
                <a:cubicBezTo>
                  <a:pt x="22095" y="4026"/>
                  <a:pt x="22114" y="3987"/>
                  <a:pt x="22139" y="4050"/>
                </a:cubicBezTo>
                <a:cubicBezTo>
                  <a:pt x="22225" y="4034"/>
                  <a:pt x="22231" y="3958"/>
                  <a:pt x="22374" y="3984"/>
                </a:cubicBezTo>
                <a:cubicBezTo>
                  <a:pt x="22368" y="4002"/>
                  <a:pt x="22344" y="4006"/>
                  <a:pt x="22344" y="4029"/>
                </a:cubicBezTo>
                <a:cubicBezTo>
                  <a:pt x="22437" y="4039"/>
                  <a:pt x="22411" y="3961"/>
                  <a:pt x="22520" y="3984"/>
                </a:cubicBezTo>
                <a:cubicBezTo>
                  <a:pt x="22490" y="4047"/>
                  <a:pt x="22480" y="4008"/>
                  <a:pt x="22579" y="4006"/>
                </a:cubicBezTo>
                <a:cubicBezTo>
                  <a:pt x="22571" y="4006"/>
                  <a:pt x="22594" y="4042"/>
                  <a:pt x="22608" y="4029"/>
                </a:cubicBezTo>
                <a:cubicBezTo>
                  <a:pt x="22638" y="4000"/>
                  <a:pt x="22634" y="4036"/>
                  <a:pt x="22696" y="4029"/>
                </a:cubicBezTo>
                <a:cubicBezTo>
                  <a:pt x="22758" y="4020"/>
                  <a:pt x="22795" y="3980"/>
                  <a:pt x="22843" y="3984"/>
                </a:cubicBezTo>
                <a:cubicBezTo>
                  <a:pt x="22837" y="4002"/>
                  <a:pt x="22814" y="4006"/>
                  <a:pt x="22814" y="4029"/>
                </a:cubicBezTo>
                <a:cubicBezTo>
                  <a:pt x="23061" y="4042"/>
                  <a:pt x="23163" y="4029"/>
                  <a:pt x="23429" y="4029"/>
                </a:cubicBezTo>
                <a:cubicBezTo>
                  <a:pt x="23420" y="3999"/>
                  <a:pt x="23355" y="4010"/>
                  <a:pt x="23311" y="4006"/>
                </a:cubicBezTo>
                <a:cubicBezTo>
                  <a:pt x="23256" y="4015"/>
                  <a:pt x="23206" y="3991"/>
                  <a:pt x="23253" y="3984"/>
                </a:cubicBezTo>
                <a:cubicBezTo>
                  <a:pt x="23341" y="3984"/>
                  <a:pt x="23429" y="3984"/>
                  <a:pt x="23517" y="3984"/>
                </a:cubicBezTo>
                <a:cubicBezTo>
                  <a:pt x="23549" y="3979"/>
                  <a:pt x="23537" y="3940"/>
                  <a:pt x="23576" y="3940"/>
                </a:cubicBezTo>
                <a:cubicBezTo>
                  <a:pt x="23549" y="3894"/>
                  <a:pt x="23457" y="3925"/>
                  <a:pt x="23400" y="3918"/>
                </a:cubicBezTo>
                <a:cubicBezTo>
                  <a:pt x="23398" y="3918"/>
                  <a:pt x="23402" y="3897"/>
                  <a:pt x="23400" y="3896"/>
                </a:cubicBezTo>
                <a:cubicBezTo>
                  <a:pt x="23373" y="3882"/>
                  <a:pt x="23311" y="3907"/>
                  <a:pt x="23282" y="3896"/>
                </a:cubicBezTo>
                <a:cubicBezTo>
                  <a:pt x="23261" y="3876"/>
                  <a:pt x="23229" y="3863"/>
                  <a:pt x="23194" y="3852"/>
                </a:cubicBezTo>
                <a:cubicBezTo>
                  <a:pt x="23200" y="3827"/>
                  <a:pt x="23224" y="3840"/>
                  <a:pt x="23224" y="3852"/>
                </a:cubicBezTo>
                <a:cubicBezTo>
                  <a:pt x="23374" y="3852"/>
                  <a:pt x="23416" y="3885"/>
                  <a:pt x="23546" y="3852"/>
                </a:cubicBezTo>
                <a:cubicBezTo>
                  <a:pt x="23536" y="3890"/>
                  <a:pt x="23569" y="3894"/>
                  <a:pt x="23605" y="3896"/>
                </a:cubicBezTo>
                <a:cubicBezTo>
                  <a:pt x="23613" y="3931"/>
                  <a:pt x="23578" y="3934"/>
                  <a:pt x="23576" y="3962"/>
                </a:cubicBezTo>
                <a:cubicBezTo>
                  <a:pt x="23629" y="4015"/>
                  <a:pt x="23805" y="3975"/>
                  <a:pt x="23869" y="3962"/>
                </a:cubicBezTo>
                <a:cubicBezTo>
                  <a:pt x="23869" y="3984"/>
                  <a:pt x="23869" y="4006"/>
                  <a:pt x="23869" y="4029"/>
                </a:cubicBezTo>
                <a:cubicBezTo>
                  <a:pt x="24027" y="4052"/>
                  <a:pt x="24043" y="3969"/>
                  <a:pt x="24191" y="3984"/>
                </a:cubicBezTo>
                <a:cubicBezTo>
                  <a:pt x="24191" y="4006"/>
                  <a:pt x="24191" y="4029"/>
                  <a:pt x="24191" y="4050"/>
                </a:cubicBezTo>
                <a:cubicBezTo>
                  <a:pt x="24243" y="4057"/>
                  <a:pt x="24243" y="3991"/>
                  <a:pt x="24221" y="4006"/>
                </a:cubicBezTo>
                <a:cubicBezTo>
                  <a:pt x="24282" y="3966"/>
                  <a:pt x="24307" y="3990"/>
                  <a:pt x="24425" y="3984"/>
                </a:cubicBezTo>
                <a:cubicBezTo>
                  <a:pt x="24415" y="4140"/>
                  <a:pt x="24581" y="3918"/>
                  <a:pt x="24601" y="4050"/>
                </a:cubicBezTo>
                <a:cubicBezTo>
                  <a:pt x="24636" y="4047"/>
                  <a:pt x="24626" y="4011"/>
                  <a:pt x="24631" y="3984"/>
                </a:cubicBezTo>
                <a:cubicBezTo>
                  <a:pt x="24693" y="3973"/>
                  <a:pt x="24708" y="4000"/>
                  <a:pt x="24748" y="4006"/>
                </a:cubicBezTo>
                <a:cubicBezTo>
                  <a:pt x="24796" y="4012"/>
                  <a:pt x="24880" y="3982"/>
                  <a:pt x="24895" y="4029"/>
                </a:cubicBezTo>
                <a:cubicBezTo>
                  <a:pt x="24923" y="4027"/>
                  <a:pt x="24917" y="4002"/>
                  <a:pt x="24923" y="3984"/>
                </a:cubicBezTo>
                <a:cubicBezTo>
                  <a:pt x="24981" y="3966"/>
                  <a:pt x="24990" y="4024"/>
                  <a:pt x="25012" y="4029"/>
                </a:cubicBezTo>
                <a:cubicBezTo>
                  <a:pt x="25024" y="4031"/>
                  <a:pt x="25066" y="4004"/>
                  <a:pt x="25100" y="4006"/>
                </a:cubicBezTo>
                <a:cubicBezTo>
                  <a:pt x="25098" y="4006"/>
                  <a:pt x="25110" y="4027"/>
                  <a:pt x="25129" y="4029"/>
                </a:cubicBezTo>
                <a:cubicBezTo>
                  <a:pt x="25163" y="4030"/>
                  <a:pt x="25182" y="4029"/>
                  <a:pt x="25188" y="4050"/>
                </a:cubicBezTo>
                <a:cubicBezTo>
                  <a:pt x="25240" y="4038"/>
                  <a:pt x="25309" y="4039"/>
                  <a:pt x="25334" y="4006"/>
                </a:cubicBezTo>
                <a:cubicBezTo>
                  <a:pt x="25370" y="4000"/>
                  <a:pt x="25349" y="4042"/>
                  <a:pt x="25364" y="4050"/>
                </a:cubicBezTo>
                <a:cubicBezTo>
                  <a:pt x="25390" y="4065"/>
                  <a:pt x="25389" y="4029"/>
                  <a:pt x="25393" y="4029"/>
                </a:cubicBezTo>
                <a:cubicBezTo>
                  <a:pt x="25375" y="4031"/>
                  <a:pt x="25591" y="4098"/>
                  <a:pt x="25568" y="4006"/>
                </a:cubicBezTo>
                <a:cubicBezTo>
                  <a:pt x="25597" y="4007"/>
                  <a:pt x="25592" y="4033"/>
                  <a:pt x="25598" y="4050"/>
                </a:cubicBezTo>
                <a:cubicBezTo>
                  <a:pt x="25677" y="4066"/>
                  <a:pt x="25655" y="4005"/>
                  <a:pt x="25686" y="3984"/>
                </a:cubicBezTo>
                <a:cubicBezTo>
                  <a:pt x="25725" y="4006"/>
                  <a:pt x="25743" y="4044"/>
                  <a:pt x="25803" y="4050"/>
                </a:cubicBezTo>
                <a:cubicBezTo>
                  <a:pt x="25830" y="4035"/>
                  <a:pt x="25847" y="4011"/>
                  <a:pt x="25862" y="3984"/>
                </a:cubicBezTo>
                <a:cubicBezTo>
                  <a:pt x="25899" y="4009"/>
                  <a:pt x="26059" y="3951"/>
                  <a:pt x="26096" y="3984"/>
                </a:cubicBezTo>
                <a:cubicBezTo>
                  <a:pt x="26127" y="4012"/>
                  <a:pt x="26109" y="3980"/>
                  <a:pt x="26154" y="3984"/>
                </a:cubicBezTo>
                <a:cubicBezTo>
                  <a:pt x="26178" y="3987"/>
                  <a:pt x="26223" y="4021"/>
                  <a:pt x="26272" y="3984"/>
                </a:cubicBezTo>
                <a:cubicBezTo>
                  <a:pt x="26310" y="3955"/>
                  <a:pt x="26304" y="3996"/>
                  <a:pt x="26419" y="3984"/>
                </a:cubicBezTo>
                <a:cubicBezTo>
                  <a:pt x="26427" y="3984"/>
                  <a:pt x="26472" y="3989"/>
                  <a:pt x="26477" y="3984"/>
                </a:cubicBezTo>
                <a:cubicBezTo>
                  <a:pt x="26536" y="3930"/>
                  <a:pt x="26569" y="4035"/>
                  <a:pt x="26624" y="3984"/>
                </a:cubicBezTo>
                <a:cubicBezTo>
                  <a:pt x="26653" y="3957"/>
                  <a:pt x="26631" y="3981"/>
                  <a:pt x="26653" y="3984"/>
                </a:cubicBezTo>
                <a:cubicBezTo>
                  <a:pt x="26685" y="3989"/>
                  <a:pt x="26675" y="3963"/>
                  <a:pt x="26682" y="3962"/>
                </a:cubicBezTo>
                <a:cubicBezTo>
                  <a:pt x="26740" y="3961"/>
                  <a:pt x="26818" y="4021"/>
                  <a:pt x="26858" y="3962"/>
                </a:cubicBezTo>
                <a:cubicBezTo>
                  <a:pt x="26893" y="3966"/>
                  <a:pt x="26883" y="4002"/>
                  <a:pt x="26888" y="4029"/>
                </a:cubicBezTo>
                <a:cubicBezTo>
                  <a:pt x="26966" y="4044"/>
                  <a:pt x="26944" y="3982"/>
                  <a:pt x="26975" y="3962"/>
                </a:cubicBezTo>
                <a:cubicBezTo>
                  <a:pt x="27037" y="3975"/>
                  <a:pt x="27038" y="3997"/>
                  <a:pt x="27004" y="4029"/>
                </a:cubicBezTo>
                <a:cubicBezTo>
                  <a:pt x="27034" y="4029"/>
                  <a:pt x="27063" y="4029"/>
                  <a:pt x="27093" y="4029"/>
                </a:cubicBezTo>
                <a:cubicBezTo>
                  <a:pt x="27134" y="4021"/>
                  <a:pt x="27095" y="3990"/>
                  <a:pt x="27063" y="3984"/>
                </a:cubicBezTo>
                <a:cubicBezTo>
                  <a:pt x="27083" y="3918"/>
                  <a:pt x="27126" y="4005"/>
                  <a:pt x="27181" y="3984"/>
                </a:cubicBezTo>
                <a:cubicBezTo>
                  <a:pt x="27175" y="4002"/>
                  <a:pt x="27152" y="4006"/>
                  <a:pt x="27152" y="4029"/>
                </a:cubicBezTo>
                <a:cubicBezTo>
                  <a:pt x="27231" y="4044"/>
                  <a:pt x="27207" y="3982"/>
                  <a:pt x="27240" y="3962"/>
                </a:cubicBezTo>
                <a:cubicBezTo>
                  <a:pt x="27278" y="3984"/>
                  <a:pt x="27347" y="3984"/>
                  <a:pt x="27386" y="4006"/>
                </a:cubicBezTo>
                <a:cubicBezTo>
                  <a:pt x="27447" y="3981"/>
                  <a:pt x="27330" y="3967"/>
                  <a:pt x="27474" y="3962"/>
                </a:cubicBezTo>
                <a:cubicBezTo>
                  <a:pt x="27535" y="3960"/>
                  <a:pt x="27669" y="3951"/>
                  <a:pt x="27767" y="3962"/>
                </a:cubicBezTo>
                <a:cubicBezTo>
                  <a:pt x="27772" y="3963"/>
                  <a:pt x="27762" y="4004"/>
                  <a:pt x="27767" y="4006"/>
                </a:cubicBezTo>
                <a:cubicBezTo>
                  <a:pt x="27813" y="4027"/>
                  <a:pt x="27955" y="3989"/>
                  <a:pt x="28002" y="4006"/>
                </a:cubicBezTo>
                <a:cubicBezTo>
                  <a:pt x="27998" y="3958"/>
                  <a:pt x="27877" y="3997"/>
                  <a:pt x="27825" y="3984"/>
                </a:cubicBezTo>
                <a:cubicBezTo>
                  <a:pt x="27899" y="3919"/>
                  <a:pt x="28044" y="3959"/>
                  <a:pt x="28148" y="3984"/>
                </a:cubicBezTo>
                <a:cubicBezTo>
                  <a:pt x="28181" y="3980"/>
                  <a:pt x="28164" y="3962"/>
                  <a:pt x="28148" y="3962"/>
                </a:cubicBezTo>
                <a:cubicBezTo>
                  <a:pt x="28161" y="3902"/>
                  <a:pt x="28240" y="3961"/>
                  <a:pt x="28207" y="4006"/>
                </a:cubicBezTo>
                <a:cubicBezTo>
                  <a:pt x="28252" y="4008"/>
                  <a:pt x="28319" y="3996"/>
                  <a:pt x="28324" y="4029"/>
                </a:cubicBezTo>
                <a:cubicBezTo>
                  <a:pt x="28391" y="4035"/>
                  <a:pt x="28357" y="3964"/>
                  <a:pt x="28411" y="3962"/>
                </a:cubicBezTo>
                <a:cubicBezTo>
                  <a:pt x="28492" y="3940"/>
                  <a:pt x="28441" y="4006"/>
                  <a:pt x="28441" y="4006"/>
                </a:cubicBezTo>
                <a:cubicBezTo>
                  <a:pt x="28472" y="4011"/>
                  <a:pt x="28517" y="3959"/>
                  <a:pt x="28470" y="3962"/>
                </a:cubicBezTo>
                <a:cubicBezTo>
                  <a:pt x="28444" y="3917"/>
                  <a:pt x="28670" y="3957"/>
                  <a:pt x="28559" y="3918"/>
                </a:cubicBezTo>
                <a:cubicBezTo>
                  <a:pt x="28614" y="3865"/>
                  <a:pt x="28707" y="3953"/>
                  <a:pt x="28647" y="4006"/>
                </a:cubicBezTo>
                <a:cubicBezTo>
                  <a:pt x="28718" y="4009"/>
                  <a:pt x="28788" y="4009"/>
                  <a:pt x="28822" y="3984"/>
                </a:cubicBezTo>
                <a:cubicBezTo>
                  <a:pt x="28810" y="3957"/>
                  <a:pt x="28784" y="3939"/>
                  <a:pt x="28734" y="3940"/>
                </a:cubicBezTo>
                <a:cubicBezTo>
                  <a:pt x="28742" y="3872"/>
                  <a:pt x="28880" y="3903"/>
                  <a:pt x="28851" y="3984"/>
                </a:cubicBezTo>
                <a:cubicBezTo>
                  <a:pt x="28910" y="3984"/>
                  <a:pt x="28969" y="3984"/>
                  <a:pt x="29028" y="3984"/>
                </a:cubicBezTo>
                <a:cubicBezTo>
                  <a:pt x="29093" y="3972"/>
                  <a:pt x="28991" y="3950"/>
                  <a:pt x="29056" y="3918"/>
                </a:cubicBezTo>
                <a:cubicBezTo>
                  <a:pt x="29112" y="3915"/>
                  <a:pt x="29154" y="3903"/>
                  <a:pt x="29174" y="3875"/>
                </a:cubicBezTo>
                <a:cubicBezTo>
                  <a:pt x="29208" y="3867"/>
                  <a:pt x="29188" y="3912"/>
                  <a:pt x="29203" y="3918"/>
                </a:cubicBezTo>
                <a:cubicBezTo>
                  <a:pt x="29232" y="3931"/>
                  <a:pt x="29226" y="3897"/>
                  <a:pt x="29233" y="3896"/>
                </a:cubicBezTo>
                <a:cubicBezTo>
                  <a:pt x="29251" y="3894"/>
                  <a:pt x="29295" y="3925"/>
                  <a:pt x="29379" y="3918"/>
                </a:cubicBezTo>
                <a:cubicBezTo>
                  <a:pt x="29431" y="3914"/>
                  <a:pt x="29441" y="3896"/>
                  <a:pt x="29496" y="3896"/>
                </a:cubicBezTo>
                <a:cubicBezTo>
                  <a:pt x="29501" y="3922"/>
                  <a:pt x="29550" y="3915"/>
                  <a:pt x="29584" y="3918"/>
                </a:cubicBezTo>
                <a:cubicBezTo>
                  <a:pt x="29577" y="3964"/>
                  <a:pt x="29455" y="3924"/>
                  <a:pt x="29438" y="3962"/>
                </a:cubicBezTo>
                <a:cubicBezTo>
                  <a:pt x="29441" y="4012"/>
                  <a:pt x="29514" y="3952"/>
                  <a:pt x="29526" y="3962"/>
                </a:cubicBezTo>
                <a:cubicBezTo>
                  <a:pt x="29552" y="3987"/>
                  <a:pt x="29553" y="3960"/>
                  <a:pt x="29613" y="3962"/>
                </a:cubicBezTo>
                <a:cubicBezTo>
                  <a:pt x="29641" y="3946"/>
                  <a:pt x="29658" y="3922"/>
                  <a:pt x="29672" y="3896"/>
                </a:cubicBezTo>
                <a:cubicBezTo>
                  <a:pt x="29797" y="3916"/>
                  <a:pt x="29879" y="3838"/>
                  <a:pt x="29965" y="3896"/>
                </a:cubicBezTo>
                <a:cubicBezTo>
                  <a:pt x="29961" y="3922"/>
                  <a:pt x="29912" y="3915"/>
                  <a:pt x="29877" y="3918"/>
                </a:cubicBezTo>
                <a:cubicBezTo>
                  <a:pt x="29882" y="3936"/>
                  <a:pt x="29906" y="3940"/>
                  <a:pt x="29906" y="3962"/>
                </a:cubicBezTo>
                <a:cubicBezTo>
                  <a:pt x="29993" y="3961"/>
                  <a:pt x="30016" y="3912"/>
                  <a:pt x="30053" y="3875"/>
                </a:cubicBezTo>
                <a:cubicBezTo>
                  <a:pt x="30109" y="3915"/>
                  <a:pt x="30127" y="3876"/>
                  <a:pt x="30200" y="3875"/>
                </a:cubicBezTo>
                <a:cubicBezTo>
                  <a:pt x="30200" y="3896"/>
                  <a:pt x="30200" y="3918"/>
                  <a:pt x="30200" y="3940"/>
                </a:cubicBezTo>
                <a:cubicBezTo>
                  <a:pt x="30319" y="3917"/>
                  <a:pt x="30370" y="3956"/>
                  <a:pt x="30492" y="3918"/>
                </a:cubicBezTo>
                <a:cubicBezTo>
                  <a:pt x="30486" y="3890"/>
                  <a:pt x="30405" y="3890"/>
                  <a:pt x="30405" y="3918"/>
                </a:cubicBezTo>
                <a:cubicBezTo>
                  <a:pt x="30358" y="3924"/>
                  <a:pt x="30355" y="3897"/>
                  <a:pt x="30317" y="3896"/>
                </a:cubicBezTo>
                <a:cubicBezTo>
                  <a:pt x="30324" y="3868"/>
                  <a:pt x="30375" y="3875"/>
                  <a:pt x="30376" y="3896"/>
                </a:cubicBezTo>
                <a:cubicBezTo>
                  <a:pt x="30409" y="3902"/>
                  <a:pt x="30417" y="3857"/>
                  <a:pt x="30435" y="3852"/>
                </a:cubicBezTo>
                <a:cubicBezTo>
                  <a:pt x="30467" y="3842"/>
                  <a:pt x="30454" y="3873"/>
                  <a:pt x="30463" y="3875"/>
                </a:cubicBezTo>
                <a:cubicBezTo>
                  <a:pt x="30492" y="3879"/>
                  <a:pt x="30489" y="3852"/>
                  <a:pt x="30492" y="3852"/>
                </a:cubicBezTo>
                <a:cubicBezTo>
                  <a:pt x="30566" y="3857"/>
                  <a:pt x="30544" y="3883"/>
                  <a:pt x="30610" y="3852"/>
                </a:cubicBezTo>
                <a:cubicBezTo>
                  <a:pt x="30660" y="3828"/>
                  <a:pt x="30645" y="3848"/>
                  <a:pt x="30698" y="3852"/>
                </a:cubicBezTo>
                <a:cubicBezTo>
                  <a:pt x="30733" y="3855"/>
                  <a:pt x="30751" y="3830"/>
                  <a:pt x="30756" y="3830"/>
                </a:cubicBezTo>
                <a:cubicBezTo>
                  <a:pt x="30787" y="3833"/>
                  <a:pt x="30818" y="3854"/>
                  <a:pt x="30874" y="3852"/>
                </a:cubicBezTo>
                <a:cubicBezTo>
                  <a:pt x="30942" y="3849"/>
                  <a:pt x="30942" y="3821"/>
                  <a:pt x="31050" y="3830"/>
                </a:cubicBezTo>
                <a:cubicBezTo>
                  <a:pt x="31058" y="3831"/>
                  <a:pt x="31103" y="3826"/>
                  <a:pt x="31108" y="3830"/>
                </a:cubicBezTo>
                <a:cubicBezTo>
                  <a:pt x="31124" y="3845"/>
                  <a:pt x="31159" y="3845"/>
                  <a:pt x="31255" y="3830"/>
                </a:cubicBezTo>
                <a:cubicBezTo>
                  <a:pt x="31268" y="3828"/>
                  <a:pt x="31374" y="3783"/>
                  <a:pt x="31401" y="3809"/>
                </a:cubicBezTo>
                <a:cubicBezTo>
                  <a:pt x="31438" y="3842"/>
                  <a:pt x="31435" y="3795"/>
                  <a:pt x="31548" y="3809"/>
                </a:cubicBezTo>
                <a:cubicBezTo>
                  <a:pt x="31547" y="3892"/>
                  <a:pt x="31411" y="3868"/>
                  <a:pt x="31313" y="3875"/>
                </a:cubicBezTo>
                <a:cubicBezTo>
                  <a:pt x="31202" y="3881"/>
                  <a:pt x="31080" y="3868"/>
                  <a:pt x="30991" y="3875"/>
                </a:cubicBezTo>
                <a:cubicBezTo>
                  <a:pt x="30968" y="3887"/>
                  <a:pt x="30943" y="3897"/>
                  <a:pt x="30903" y="3896"/>
                </a:cubicBezTo>
                <a:cubicBezTo>
                  <a:pt x="30962" y="3934"/>
                  <a:pt x="31053" y="3925"/>
                  <a:pt x="31108" y="3918"/>
                </a:cubicBezTo>
                <a:cubicBezTo>
                  <a:pt x="31151" y="3913"/>
                  <a:pt x="31162" y="3897"/>
                  <a:pt x="31196" y="3896"/>
                </a:cubicBezTo>
                <a:cubicBezTo>
                  <a:pt x="31244" y="3895"/>
                  <a:pt x="31246" y="3918"/>
                  <a:pt x="31285" y="3918"/>
                </a:cubicBezTo>
                <a:cubicBezTo>
                  <a:pt x="31313" y="3919"/>
                  <a:pt x="31431" y="3876"/>
                  <a:pt x="31548" y="3896"/>
                </a:cubicBezTo>
                <a:cubicBezTo>
                  <a:pt x="31609" y="3891"/>
                  <a:pt x="31555" y="3800"/>
                  <a:pt x="31606" y="3786"/>
                </a:cubicBezTo>
                <a:cubicBezTo>
                  <a:pt x="31633" y="3796"/>
                  <a:pt x="31659" y="3806"/>
                  <a:pt x="31665" y="3830"/>
                </a:cubicBezTo>
                <a:cubicBezTo>
                  <a:pt x="31766" y="3791"/>
                  <a:pt x="31959" y="3811"/>
                  <a:pt x="32105" y="3809"/>
                </a:cubicBezTo>
                <a:cubicBezTo>
                  <a:pt x="32162" y="3807"/>
                  <a:pt x="32222" y="3772"/>
                  <a:pt x="32251" y="3809"/>
                </a:cubicBezTo>
                <a:cubicBezTo>
                  <a:pt x="32212" y="3840"/>
                  <a:pt x="32121" y="3867"/>
                  <a:pt x="32075" y="3830"/>
                </a:cubicBezTo>
                <a:cubicBezTo>
                  <a:pt x="32046" y="3880"/>
                  <a:pt x="32127" y="3887"/>
                  <a:pt x="32192" y="3875"/>
                </a:cubicBezTo>
                <a:cubicBezTo>
                  <a:pt x="32203" y="3872"/>
                  <a:pt x="32233" y="3853"/>
                  <a:pt x="32222" y="3852"/>
                </a:cubicBezTo>
                <a:cubicBezTo>
                  <a:pt x="32277" y="3853"/>
                  <a:pt x="32376" y="3916"/>
                  <a:pt x="32398" y="3852"/>
                </a:cubicBezTo>
                <a:cubicBezTo>
                  <a:pt x="32373" y="3788"/>
                  <a:pt x="32304" y="3865"/>
                  <a:pt x="32251" y="3852"/>
                </a:cubicBezTo>
                <a:cubicBezTo>
                  <a:pt x="32269" y="3845"/>
                  <a:pt x="32293" y="3790"/>
                  <a:pt x="32310" y="3786"/>
                </a:cubicBezTo>
                <a:cubicBezTo>
                  <a:pt x="32356" y="3777"/>
                  <a:pt x="32361" y="3810"/>
                  <a:pt x="32398" y="3809"/>
                </a:cubicBezTo>
                <a:cubicBezTo>
                  <a:pt x="32427" y="3807"/>
                  <a:pt x="32546" y="3756"/>
                  <a:pt x="32603" y="3809"/>
                </a:cubicBezTo>
                <a:cubicBezTo>
                  <a:pt x="32647" y="3789"/>
                  <a:pt x="32696" y="3776"/>
                  <a:pt x="32692" y="3720"/>
                </a:cubicBezTo>
                <a:cubicBezTo>
                  <a:pt x="32771" y="3740"/>
                  <a:pt x="32634" y="3801"/>
                  <a:pt x="32750" y="3809"/>
                </a:cubicBezTo>
                <a:cubicBezTo>
                  <a:pt x="32774" y="3812"/>
                  <a:pt x="32777" y="3800"/>
                  <a:pt x="32779" y="3786"/>
                </a:cubicBezTo>
                <a:cubicBezTo>
                  <a:pt x="32883" y="3837"/>
                  <a:pt x="32641" y="3813"/>
                  <a:pt x="32632" y="3852"/>
                </a:cubicBezTo>
                <a:cubicBezTo>
                  <a:pt x="32640" y="3897"/>
                  <a:pt x="32689" y="3852"/>
                  <a:pt x="32692" y="3852"/>
                </a:cubicBezTo>
                <a:cubicBezTo>
                  <a:pt x="32754" y="3850"/>
                  <a:pt x="32777" y="3899"/>
                  <a:pt x="32808" y="3830"/>
                </a:cubicBezTo>
                <a:cubicBezTo>
                  <a:pt x="32845" y="3861"/>
                  <a:pt x="32946" y="3844"/>
                  <a:pt x="32984" y="3875"/>
                </a:cubicBezTo>
                <a:cubicBezTo>
                  <a:pt x="33027" y="3855"/>
                  <a:pt x="33097" y="3857"/>
                  <a:pt x="33072" y="3786"/>
                </a:cubicBezTo>
                <a:cubicBezTo>
                  <a:pt x="33149" y="3792"/>
                  <a:pt x="33218" y="3794"/>
                  <a:pt x="33189" y="3720"/>
                </a:cubicBezTo>
                <a:cubicBezTo>
                  <a:pt x="33239" y="3719"/>
                  <a:pt x="33265" y="3737"/>
                  <a:pt x="33277" y="3764"/>
                </a:cubicBezTo>
                <a:cubicBezTo>
                  <a:pt x="33352" y="3747"/>
                  <a:pt x="33505" y="3758"/>
                  <a:pt x="33600" y="3786"/>
                </a:cubicBezTo>
                <a:cubicBezTo>
                  <a:pt x="33623" y="3774"/>
                  <a:pt x="33648" y="3764"/>
                  <a:pt x="33687" y="3764"/>
                </a:cubicBezTo>
                <a:cubicBezTo>
                  <a:pt x="33693" y="3746"/>
                  <a:pt x="33676" y="3743"/>
                  <a:pt x="33658" y="3743"/>
                </a:cubicBezTo>
                <a:cubicBezTo>
                  <a:pt x="33699" y="3666"/>
                  <a:pt x="33762" y="3842"/>
                  <a:pt x="33746" y="3698"/>
                </a:cubicBezTo>
                <a:cubicBezTo>
                  <a:pt x="33837" y="3682"/>
                  <a:pt x="33782" y="3774"/>
                  <a:pt x="33893" y="3743"/>
                </a:cubicBezTo>
                <a:cubicBezTo>
                  <a:pt x="33920" y="3726"/>
                  <a:pt x="33937" y="3702"/>
                  <a:pt x="33951" y="3677"/>
                </a:cubicBezTo>
                <a:cubicBezTo>
                  <a:pt x="34004" y="3692"/>
                  <a:pt x="33955" y="3716"/>
                  <a:pt x="33951" y="3743"/>
                </a:cubicBezTo>
                <a:cubicBezTo>
                  <a:pt x="34028" y="3771"/>
                  <a:pt x="33987" y="3686"/>
                  <a:pt x="34010" y="3677"/>
                </a:cubicBezTo>
                <a:cubicBezTo>
                  <a:pt x="34039" y="3663"/>
                  <a:pt x="34103" y="3770"/>
                  <a:pt x="34098" y="3677"/>
                </a:cubicBezTo>
                <a:cubicBezTo>
                  <a:pt x="34132" y="3680"/>
                  <a:pt x="34150" y="3671"/>
                  <a:pt x="34157" y="3654"/>
                </a:cubicBezTo>
                <a:cubicBezTo>
                  <a:pt x="34191" y="3657"/>
                  <a:pt x="34181" y="3695"/>
                  <a:pt x="34186" y="3720"/>
                </a:cubicBezTo>
                <a:cubicBezTo>
                  <a:pt x="34266" y="3675"/>
                  <a:pt x="34413" y="3779"/>
                  <a:pt x="34420" y="3677"/>
                </a:cubicBezTo>
                <a:cubicBezTo>
                  <a:pt x="34486" y="3664"/>
                  <a:pt x="34462" y="3719"/>
                  <a:pt x="34508" y="3720"/>
                </a:cubicBezTo>
                <a:cubicBezTo>
                  <a:pt x="34538" y="3706"/>
                  <a:pt x="34538" y="3669"/>
                  <a:pt x="34596" y="3677"/>
                </a:cubicBezTo>
                <a:cubicBezTo>
                  <a:pt x="34596" y="3690"/>
                  <a:pt x="34596" y="3705"/>
                  <a:pt x="34596" y="3720"/>
                </a:cubicBezTo>
                <a:cubicBezTo>
                  <a:pt x="34652" y="3711"/>
                  <a:pt x="34670" y="3673"/>
                  <a:pt x="34743" y="3677"/>
                </a:cubicBezTo>
                <a:cubicBezTo>
                  <a:pt x="34812" y="3753"/>
                  <a:pt x="34923" y="3670"/>
                  <a:pt x="35007" y="3720"/>
                </a:cubicBezTo>
                <a:cubicBezTo>
                  <a:pt x="35063" y="3711"/>
                  <a:pt x="35030" y="3635"/>
                  <a:pt x="35124" y="3654"/>
                </a:cubicBezTo>
                <a:cubicBezTo>
                  <a:pt x="35069" y="3693"/>
                  <a:pt x="35158" y="3719"/>
                  <a:pt x="35094" y="3764"/>
                </a:cubicBezTo>
                <a:cubicBezTo>
                  <a:pt x="35028" y="3753"/>
                  <a:pt x="34945" y="3720"/>
                  <a:pt x="34889" y="3764"/>
                </a:cubicBezTo>
                <a:cubicBezTo>
                  <a:pt x="34920" y="3815"/>
                  <a:pt x="35074" y="3773"/>
                  <a:pt x="35153" y="3786"/>
                </a:cubicBezTo>
                <a:cubicBezTo>
                  <a:pt x="35201" y="3786"/>
                  <a:pt x="35106" y="3662"/>
                  <a:pt x="35182" y="3632"/>
                </a:cubicBezTo>
                <a:cubicBezTo>
                  <a:pt x="35214" y="3644"/>
                  <a:pt x="35232" y="3696"/>
                  <a:pt x="35241" y="3720"/>
                </a:cubicBezTo>
                <a:cubicBezTo>
                  <a:pt x="35254" y="3754"/>
                  <a:pt x="35269" y="3752"/>
                  <a:pt x="35241" y="3786"/>
                </a:cubicBezTo>
                <a:cubicBezTo>
                  <a:pt x="35372" y="3796"/>
                  <a:pt x="35388" y="3720"/>
                  <a:pt x="35387" y="3632"/>
                </a:cubicBezTo>
                <a:cubicBezTo>
                  <a:pt x="35416" y="3633"/>
                  <a:pt x="35410" y="3659"/>
                  <a:pt x="35417" y="3677"/>
                </a:cubicBezTo>
                <a:cubicBezTo>
                  <a:pt x="35473" y="3703"/>
                  <a:pt x="35463" y="3635"/>
                  <a:pt x="35475" y="3632"/>
                </a:cubicBezTo>
                <a:cubicBezTo>
                  <a:pt x="35487" y="3630"/>
                  <a:pt x="35532" y="3654"/>
                  <a:pt x="35563" y="3654"/>
                </a:cubicBezTo>
                <a:cubicBezTo>
                  <a:pt x="35610" y="3654"/>
                  <a:pt x="35659" y="3611"/>
                  <a:pt x="35739" y="3610"/>
                </a:cubicBezTo>
                <a:cubicBezTo>
                  <a:pt x="35739" y="3632"/>
                  <a:pt x="35739" y="3654"/>
                  <a:pt x="35739" y="3677"/>
                </a:cubicBezTo>
                <a:cubicBezTo>
                  <a:pt x="35808" y="3654"/>
                  <a:pt x="35883" y="3638"/>
                  <a:pt x="35973" y="3632"/>
                </a:cubicBezTo>
                <a:cubicBezTo>
                  <a:pt x="35982" y="3728"/>
                  <a:pt x="36206" y="3659"/>
                  <a:pt x="36209" y="3610"/>
                </a:cubicBezTo>
                <a:cubicBezTo>
                  <a:pt x="36263" y="3612"/>
                  <a:pt x="36228" y="3683"/>
                  <a:pt x="36296" y="3677"/>
                </a:cubicBezTo>
                <a:cubicBezTo>
                  <a:pt x="36392" y="3702"/>
                  <a:pt x="36517" y="3572"/>
                  <a:pt x="36531" y="3677"/>
                </a:cubicBezTo>
                <a:cubicBezTo>
                  <a:pt x="36582" y="3708"/>
                  <a:pt x="36520" y="3549"/>
                  <a:pt x="36589" y="3610"/>
                </a:cubicBezTo>
                <a:cubicBezTo>
                  <a:pt x="36592" y="3612"/>
                  <a:pt x="36587" y="3654"/>
                  <a:pt x="36589" y="3654"/>
                </a:cubicBezTo>
                <a:cubicBezTo>
                  <a:pt x="36638" y="3654"/>
                  <a:pt x="36658" y="3584"/>
                  <a:pt x="36618" y="3566"/>
                </a:cubicBezTo>
                <a:cubicBezTo>
                  <a:pt x="36616" y="3556"/>
                  <a:pt x="36688" y="3543"/>
                  <a:pt x="36736" y="3566"/>
                </a:cubicBezTo>
                <a:cubicBezTo>
                  <a:pt x="36758" y="3576"/>
                  <a:pt x="36594" y="3611"/>
                  <a:pt x="36765" y="3610"/>
                </a:cubicBezTo>
                <a:cubicBezTo>
                  <a:pt x="36783" y="3610"/>
                  <a:pt x="36806" y="3614"/>
                  <a:pt x="36824" y="3610"/>
                </a:cubicBezTo>
                <a:cubicBezTo>
                  <a:pt x="36838" y="3608"/>
                  <a:pt x="36857" y="3588"/>
                  <a:pt x="36853" y="3588"/>
                </a:cubicBezTo>
                <a:cubicBezTo>
                  <a:pt x="36876" y="3587"/>
                  <a:pt x="36968" y="3635"/>
                  <a:pt x="36999" y="3566"/>
                </a:cubicBezTo>
                <a:cubicBezTo>
                  <a:pt x="37034" y="3570"/>
                  <a:pt x="37024" y="3606"/>
                  <a:pt x="37029" y="3632"/>
                </a:cubicBezTo>
                <a:cubicBezTo>
                  <a:pt x="37071" y="3608"/>
                  <a:pt x="37101" y="3608"/>
                  <a:pt x="37116" y="3654"/>
                </a:cubicBezTo>
                <a:cubicBezTo>
                  <a:pt x="37210" y="3596"/>
                  <a:pt x="37329" y="3671"/>
                  <a:pt x="37410" y="3610"/>
                </a:cubicBezTo>
                <a:cubicBezTo>
                  <a:pt x="37412" y="3609"/>
                  <a:pt x="37408" y="3588"/>
                  <a:pt x="37410" y="3588"/>
                </a:cubicBezTo>
                <a:cubicBezTo>
                  <a:pt x="37410" y="3588"/>
                  <a:pt x="37469" y="3612"/>
                  <a:pt x="37468" y="3610"/>
                </a:cubicBezTo>
                <a:cubicBezTo>
                  <a:pt x="37470" y="3614"/>
                  <a:pt x="37429" y="3650"/>
                  <a:pt x="37439" y="3654"/>
                </a:cubicBezTo>
                <a:cubicBezTo>
                  <a:pt x="37466" y="3665"/>
                  <a:pt x="37489" y="3612"/>
                  <a:pt x="37498" y="3610"/>
                </a:cubicBezTo>
                <a:cubicBezTo>
                  <a:pt x="37516" y="3606"/>
                  <a:pt x="37549" y="3644"/>
                  <a:pt x="37586" y="3632"/>
                </a:cubicBezTo>
                <a:cubicBezTo>
                  <a:pt x="37591" y="3614"/>
                  <a:pt x="37575" y="3612"/>
                  <a:pt x="37556" y="3610"/>
                </a:cubicBezTo>
                <a:cubicBezTo>
                  <a:pt x="37544" y="3597"/>
                  <a:pt x="37608" y="3582"/>
                  <a:pt x="37615" y="3588"/>
                </a:cubicBezTo>
                <a:cubicBezTo>
                  <a:pt x="37618" y="3591"/>
                  <a:pt x="37612" y="3632"/>
                  <a:pt x="37615" y="3632"/>
                </a:cubicBezTo>
                <a:cubicBezTo>
                  <a:pt x="37653" y="3633"/>
                  <a:pt x="37674" y="3536"/>
                  <a:pt x="37674" y="3654"/>
                </a:cubicBezTo>
                <a:cubicBezTo>
                  <a:pt x="37724" y="3663"/>
                  <a:pt x="37729" y="3637"/>
                  <a:pt x="37732" y="3610"/>
                </a:cubicBezTo>
                <a:cubicBezTo>
                  <a:pt x="37771" y="3618"/>
                  <a:pt x="37778" y="3649"/>
                  <a:pt x="37820" y="3654"/>
                </a:cubicBezTo>
                <a:cubicBezTo>
                  <a:pt x="37853" y="3650"/>
                  <a:pt x="37836" y="3632"/>
                  <a:pt x="37820" y="3632"/>
                </a:cubicBezTo>
                <a:cubicBezTo>
                  <a:pt x="37862" y="3567"/>
                  <a:pt x="37934" y="3662"/>
                  <a:pt x="38025" y="3632"/>
                </a:cubicBezTo>
                <a:cubicBezTo>
                  <a:pt x="38069" y="3623"/>
                  <a:pt x="38014" y="3604"/>
                  <a:pt x="38025" y="3566"/>
                </a:cubicBezTo>
                <a:cubicBezTo>
                  <a:pt x="38092" y="3619"/>
                  <a:pt x="38120" y="3600"/>
                  <a:pt x="38231" y="3588"/>
                </a:cubicBezTo>
                <a:cubicBezTo>
                  <a:pt x="38220" y="3617"/>
                  <a:pt x="38179" y="3623"/>
                  <a:pt x="38172" y="3654"/>
                </a:cubicBezTo>
                <a:cubicBezTo>
                  <a:pt x="38195" y="3652"/>
                  <a:pt x="38201" y="3629"/>
                  <a:pt x="38231" y="3632"/>
                </a:cubicBezTo>
                <a:cubicBezTo>
                  <a:pt x="38246" y="3633"/>
                  <a:pt x="38267" y="3654"/>
                  <a:pt x="38260" y="3654"/>
                </a:cubicBezTo>
                <a:cubicBezTo>
                  <a:pt x="38283" y="3653"/>
                  <a:pt x="38330" y="3608"/>
                  <a:pt x="38406" y="3632"/>
                </a:cubicBezTo>
                <a:cubicBezTo>
                  <a:pt x="38417" y="3635"/>
                  <a:pt x="38404" y="3660"/>
                  <a:pt x="38436" y="3654"/>
                </a:cubicBezTo>
                <a:cubicBezTo>
                  <a:pt x="38469" y="3647"/>
                  <a:pt x="38461" y="3617"/>
                  <a:pt x="38465" y="3588"/>
                </a:cubicBezTo>
                <a:cubicBezTo>
                  <a:pt x="38490" y="3518"/>
                  <a:pt x="38504" y="3627"/>
                  <a:pt x="38494" y="3654"/>
                </a:cubicBezTo>
                <a:cubicBezTo>
                  <a:pt x="38528" y="3647"/>
                  <a:pt x="38569" y="3615"/>
                  <a:pt x="38524" y="3610"/>
                </a:cubicBezTo>
                <a:cubicBezTo>
                  <a:pt x="38524" y="3558"/>
                  <a:pt x="38604" y="3618"/>
                  <a:pt x="38582" y="3654"/>
                </a:cubicBezTo>
                <a:cubicBezTo>
                  <a:pt x="38648" y="3637"/>
                  <a:pt x="38696" y="3608"/>
                  <a:pt x="38788" y="3610"/>
                </a:cubicBezTo>
                <a:cubicBezTo>
                  <a:pt x="38774" y="3590"/>
                  <a:pt x="38762" y="3570"/>
                  <a:pt x="38729" y="3566"/>
                </a:cubicBezTo>
                <a:cubicBezTo>
                  <a:pt x="38711" y="3549"/>
                  <a:pt x="38944" y="3552"/>
                  <a:pt x="38934" y="3610"/>
                </a:cubicBezTo>
                <a:cubicBezTo>
                  <a:pt x="38962" y="3609"/>
                  <a:pt x="38957" y="3584"/>
                  <a:pt x="38963" y="3566"/>
                </a:cubicBezTo>
                <a:cubicBezTo>
                  <a:pt x="39038" y="3542"/>
                  <a:pt x="39103" y="3633"/>
                  <a:pt x="39140" y="3566"/>
                </a:cubicBezTo>
                <a:cubicBezTo>
                  <a:pt x="39174" y="3570"/>
                  <a:pt x="39163" y="3606"/>
                  <a:pt x="39168" y="3632"/>
                </a:cubicBezTo>
                <a:cubicBezTo>
                  <a:pt x="39254" y="3602"/>
                  <a:pt x="39346" y="3632"/>
                  <a:pt x="39432" y="3632"/>
                </a:cubicBezTo>
                <a:cubicBezTo>
                  <a:pt x="39440" y="3632"/>
                  <a:pt x="39487" y="3636"/>
                  <a:pt x="39491" y="3632"/>
                </a:cubicBezTo>
                <a:cubicBezTo>
                  <a:pt x="39554" y="3574"/>
                  <a:pt x="39556" y="3671"/>
                  <a:pt x="39608" y="3632"/>
                </a:cubicBezTo>
                <a:cubicBezTo>
                  <a:pt x="39653" y="3599"/>
                  <a:pt x="39643" y="3632"/>
                  <a:pt x="39696" y="3632"/>
                </a:cubicBezTo>
                <a:cubicBezTo>
                  <a:pt x="39720" y="3632"/>
                  <a:pt x="39725" y="3609"/>
                  <a:pt x="39754" y="3610"/>
                </a:cubicBezTo>
                <a:cubicBezTo>
                  <a:pt x="39818" y="3612"/>
                  <a:pt x="39889" y="3612"/>
                  <a:pt x="39960" y="3632"/>
                </a:cubicBezTo>
                <a:cubicBezTo>
                  <a:pt x="39974" y="3585"/>
                  <a:pt x="39918" y="3590"/>
                  <a:pt x="39872" y="3588"/>
                </a:cubicBezTo>
                <a:cubicBezTo>
                  <a:pt x="39872" y="3567"/>
                  <a:pt x="39907" y="3571"/>
                  <a:pt x="39931" y="3566"/>
                </a:cubicBezTo>
                <a:cubicBezTo>
                  <a:pt x="39964" y="3561"/>
                  <a:pt x="39947" y="3544"/>
                  <a:pt x="39931" y="3544"/>
                </a:cubicBezTo>
                <a:cubicBezTo>
                  <a:pt x="39981" y="3516"/>
                  <a:pt x="40008" y="3470"/>
                  <a:pt x="40106" y="3478"/>
                </a:cubicBezTo>
                <a:cubicBezTo>
                  <a:pt x="40109" y="3495"/>
                  <a:pt x="40139" y="3500"/>
                  <a:pt x="40136" y="3522"/>
                </a:cubicBezTo>
                <a:cubicBezTo>
                  <a:pt x="40134" y="3530"/>
                  <a:pt x="40111" y="3555"/>
                  <a:pt x="40106" y="3544"/>
                </a:cubicBezTo>
                <a:cubicBezTo>
                  <a:pt x="40125" y="3593"/>
                  <a:pt x="40193" y="3583"/>
                  <a:pt x="40194" y="3654"/>
                </a:cubicBezTo>
                <a:cubicBezTo>
                  <a:pt x="40263" y="3585"/>
                  <a:pt x="40419" y="3697"/>
                  <a:pt x="40429" y="3610"/>
                </a:cubicBezTo>
                <a:cubicBezTo>
                  <a:pt x="40460" y="3597"/>
                  <a:pt x="40449" y="3653"/>
                  <a:pt x="40458" y="3654"/>
                </a:cubicBezTo>
                <a:cubicBezTo>
                  <a:pt x="40492" y="3658"/>
                  <a:pt x="40499" y="3614"/>
                  <a:pt x="40517" y="3610"/>
                </a:cubicBezTo>
                <a:cubicBezTo>
                  <a:pt x="40566" y="3599"/>
                  <a:pt x="40581" y="3644"/>
                  <a:pt x="40633" y="3632"/>
                </a:cubicBezTo>
                <a:cubicBezTo>
                  <a:pt x="40712" y="3638"/>
                  <a:pt x="40657" y="3546"/>
                  <a:pt x="40751" y="3566"/>
                </a:cubicBezTo>
                <a:cubicBezTo>
                  <a:pt x="40740" y="3595"/>
                  <a:pt x="40700" y="3600"/>
                  <a:pt x="40693" y="3632"/>
                </a:cubicBezTo>
                <a:cubicBezTo>
                  <a:pt x="40703" y="3666"/>
                  <a:pt x="40744" y="3612"/>
                  <a:pt x="40751" y="3654"/>
                </a:cubicBezTo>
                <a:cubicBezTo>
                  <a:pt x="40805" y="3651"/>
                  <a:pt x="40769" y="3579"/>
                  <a:pt x="40810" y="3566"/>
                </a:cubicBezTo>
                <a:cubicBezTo>
                  <a:pt x="40848" y="3573"/>
                  <a:pt x="40856" y="3605"/>
                  <a:pt x="40897" y="3610"/>
                </a:cubicBezTo>
                <a:cubicBezTo>
                  <a:pt x="40957" y="3596"/>
                  <a:pt x="40906" y="3499"/>
                  <a:pt x="41015" y="3522"/>
                </a:cubicBezTo>
                <a:cubicBezTo>
                  <a:pt x="41014" y="3543"/>
                  <a:pt x="40979" y="3539"/>
                  <a:pt x="40956" y="3544"/>
                </a:cubicBezTo>
                <a:cubicBezTo>
                  <a:pt x="40947" y="3582"/>
                  <a:pt x="41070" y="3621"/>
                  <a:pt x="41044" y="3544"/>
                </a:cubicBezTo>
                <a:cubicBezTo>
                  <a:pt x="41152" y="3631"/>
                  <a:pt x="40952" y="3588"/>
                  <a:pt x="40927" y="3610"/>
                </a:cubicBezTo>
                <a:cubicBezTo>
                  <a:pt x="40994" y="3677"/>
                  <a:pt x="41205" y="3636"/>
                  <a:pt x="41308" y="3677"/>
                </a:cubicBezTo>
                <a:cubicBezTo>
                  <a:pt x="41321" y="3539"/>
                  <a:pt x="41099" y="3702"/>
                  <a:pt x="41191" y="3566"/>
                </a:cubicBezTo>
                <a:cubicBezTo>
                  <a:pt x="41161" y="3581"/>
                  <a:pt x="41160" y="3617"/>
                  <a:pt x="41103" y="3610"/>
                </a:cubicBezTo>
                <a:cubicBezTo>
                  <a:pt x="41046" y="3485"/>
                  <a:pt x="41301" y="3530"/>
                  <a:pt x="41219" y="3588"/>
                </a:cubicBezTo>
                <a:cubicBezTo>
                  <a:pt x="41287" y="3558"/>
                  <a:pt x="41330" y="3645"/>
                  <a:pt x="41337" y="3588"/>
                </a:cubicBezTo>
                <a:cubicBezTo>
                  <a:pt x="41390" y="3605"/>
                  <a:pt x="41342" y="3628"/>
                  <a:pt x="41337" y="3654"/>
                </a:cubicBezTo>
                <a:cubicBezTo>
                  <a:pt x="41344" y="3686"/>
                  <a:pt x="41578" y="3705"/>
                  <a:pt x="41543" y="3632"/>
                </a:cubicBezTo>
                <a:cubicBezTo>
                  <a:pt x="41588" y="3615"/>
                  <a:pt x="41595" y="3692"/>
                  <a:pt x="41630" y="3698"/>
                </a:cubicBezTo>
                <a:cubicBezTo>
                  <a:pt x="41619" y="3696"/>
                  <a:pt x="41773" y="3646"/>
                  <a:pt x="41806" y="3677"/>
                </a:cubicBezTo>
                <a:cubicBezTo>
                  <a:pt x="41808" y="3677"/>
                  <a:pt x="41805" y="3698"/>
                  <a:pt x="41806" y="3698"/>
                </a:cubicBezTo>
                <a:cubicBezTo>
                  <a:pt x="41879" y="3702"/>
                  <a:pt x="41965" y="3642"/>
                  <a:pt x="41953" y="3743"/>
                </a:cubicBezTo>
                <a:cubicBezTo>
                  <a:pt x="41909" y="3764"/>
                  <a:pt x="41873" y="3721"/>
                  <a:pt x="41865" y="3720"/>
                </a:cubicBezTo>
                <a:cubicBezTo>
                  <a:pt x="41842" y="3719"/>
                  <a:pt x="41835" y="3745"/>
                  <a:pt x="41806" y="3743"/>
                </a:cubicBezTo>
                <a:cubicBezTo>
                  <a:pt x="41749" y="3737"/>
                  <a:pt x="41776" y="3713"/>
                  <a:pt x="41719" y="3764"/>
                </a:cubicBezTo>
                <a:cubicBezTo>
                  <a:pt x="41654" y="3776"/>
                  <a:pt x="41677" y="3722"/>
                  <a:pt x="41630" y="3720"/>
                </a:cubicBezTo>
                <a:cubicBezTo>
                  <a:pt x="41578" y="3737"/>
                  <a:pt x="41626" y="3761"/>
                  <a:pt x="41630" y="3786"/>
                </a:cubicBezTo>
                <a:cubicBezTo>
                  <a:pt x="41817" y="3792"/>
                  <a:pt x="42008" y="3779"/>
                  <a:pt x="42187" y="3786"/>
                </a:cubicBezTo>
                <a:cubicBezTo>
                  <a:pt x="42196" y="3786"/>
                  <a:pt x="42242" y="3781"/>
                  <a:pt x="42247" y="3786"/>
                </a:cubicBezTo>
                <a:cubicBezTo>
                  <a:pt x="42276" y="3814"/>
                  <a:pt x="42254" y="3789"/>
                  <a:pt x="42275" y="3786"/>
                </a:cubicBezTo>
                <a:cubicBezTo>
                  <a:pt x="42307" y="3781"/>
                  <a:pt x="42298" y="3809"/>
                  <a:pt x="42305" y="3809"/>
                </a:cubicBezTo>
                <a:cubicBezTo>
                  <a:pt x="42378" y="3809"/>
                  <a:pt x="42370" y="3770"/>
                  <a:pt x="42422" y="3809"/>
                </a:cubicBezTo>
                <a:cubicBezTo>
                  <a:pt x="42437" y="3819"/>
                  <a:pt x="42739" y="3776"/>
                  <a:pt x="42774" y="3809"/>
                </a:cubicBezTo>
                <a:cubicBezTo>
                  <a:pt x="42806" y="3838"/>
                  <a:pt x="42782" y="3806"/>
                  <a:pt x="42891" y="3809"/>
                </a:cubicBezTo>
                <a:cubicBezTo>
                  <a:pt x="42957" y="3810"/>
                  <a:pt x="42948" y="3848"/>
                  <a:pt x="43037" y="3830"/>
                </a:cubicBezTo>
                <a:cubicBezTo>
                  <a:pt x="43050" y="3828"/>
                  <a:pt x="43074" y="3809"/>
                  <a:pt x="43066" y="3809"/>
                </a:cubicBezTo>
                <a:cubicBezTo>
                  <a:pt x="43091" y="3808"/>
                  <a:pt x="43113" y="3833"/>
                  <a:pt x="43155" y="3830"/>
                </a:cubicBezTo>
                <a:cubicBezTo>
                  <a:pt x="43201" y="3826"/>
                  <a:pt x="43204" y="3815"/>
                  <a:pt x="43242" y="3809"/>
                </a:cubicBezTo>
                <a:cubicBezTo>
                  <a:pt x="43265" y="3804"/>
                  <a:pt x="43345" y="3819"/>
                  <a:pt x="43360" y="3809"/>
                </a:cubicBezTo>
                <a:cubicBezTo>
                  <a:pt x="43387" y="3788"/>
                  <a:pt x="43374" y="3802"/>
                  <a:pt x="43419" y="3809"/>
                </a:cubicBezTo>
                <a:cubicBezTo>
                  <a:pt x="43498" y="3819"/>
                  <a:pt x="43613" y="3815"/>
                  <a:pt x="43682" y="3809"/>
                </a:cubicBezTo>
                <a:cubicBezTo>
                  <a:pt x="43750" y="3801"/>
                  <a:pt x="43754" y="3774"/>
                  <a:pt x="43800" y="3809"/>
                </a:cubicBezTo>
                <a:cubicBezTo>
                  <a:pt x="43827" y="3829"/>
                  <a:pt x="44135" y="3804"/>
                  <a:pt x="44239" y="3809"/>
                </a:cubicBezTo>
                <a:cubicBezTo>
                  <a:pt x="44237" y="3809"/>
                  <a:pt x="44457" y="3872"/>
                  <a:pt x="44502" y="3830"/>
                </a:cubicBezTo>
                <a:cubicBezTo>
                  <a:pt x="44562" y="3776"/>
                  <a:pt x="44558" y="3858"/>
                  <a:pt x="44678" y="3830"/>
                </a:cubicBezTo>
                <a:cubicBezTo>
                  <a:pt x="44687" y="3828"/>
                  <a:pt x="44719" y="3809"/>
                  <a:pt x="44707" y="3809"/>
                </a:cubicBezTo>
                <a:cubicBezTo>
                  <a:pt x="44734" y="3809"/>
                  <a:pt x="44753" y="3834"/>
                  <a:pt x="44796" y="3830"/>
                </a:cubicBezTo>
                <a:cubicBezTo>
                  <a:pt x="44847" y="3826"/>
                  <a:pt x="44859" y="3807"/>
                  <a:pt x="44914" y="3809"/>
                </a:cubicBezTo>
                <a:cubicBezTo>
                  <a:pt x="44906" y="3809"/>
                  <a:pt x="44928" y="3845"/>
                  <a:pt x="44943" y="3830"/>
                </a:cubicBezTo>
                <a:cubicBezTo>
                  <a:pt x="44970" y="3806"/>
                  <a:pt x="44958" y="3828"/>
                  <a:pt x="45001" y="3830"/>
                </a:cubicBezTo>
                <a:cubicBezTo>
                  <a:pt x="45155" y="3838"/>
                  <a:pt x="45317" y="3837"/>
                  <a:pt x="45470" y="3830"/>
                </a:cubicBezTo>
                <a:cubicBezTo>
                  <a:pt x="45479" y="3830"/>
                  <a:pt x="45524" y="3834"/>
                  <a:pt x="45530" y="3830"/>
                </a:cubicBezTo>
                <a:cubicBezTo>
                  <a:pt x="45555" y="3806"/>
                  <a:pt x="45544" y="3826"/>
                  <a:pt x="45587" y="3830"/>
                </a:cubicBezTo>
                <a:cubicBezTo>
                  <a:pt x="45625" y="3792"/>
                  <a:pt x="45762" y="3830"/>
                  <a:pt x="45763" y="3764"/>
                </a:cubicBezTo>
                <a:cubicBezTo>
                  <a:pt x="45817" y="3763"/>
                  <a:pt x="45745" y="3798"/>
                  <a:pt x="45763" y="3809"/>
                </a:cubicBezTo>
                <a:cubicBezTo>
                  <a:pt x="45799" y="3829"/>
                  <a:pt x="45764" y="3816"/>
                  <a:pt x="45792" y="3809"/>
                </a:cubicBezTo>
                <a:cubicBezTo>
                  <a:pt x="45802" y="3806"/>
                  <a:pt x="45844" y="3815"/>
                  <a:pt x="45851" y="3809"/>
                </a:cubicBezTo>
                <a:cubicBezTo>
                  <a:pt x="45896" y="3767"/>
                  <a:pt x="45891" y="3818"/>
                  <a:pt x="45939" y="3809"/>
                </a:cubicBezTo>
                <a:cubicBezTo>
                  <a:pt x="45985" y="3799"/>
                  <a:pt x="46011" y="3746"/>
                  <a:pt x="46056" y="3764"/>
                </a:cubicBezTo>
                <a:cubicBezTo>
                  <a:pt x="46023" y="3863"/>
                  <a:pt x="46039" y="3792"/>
                  <a:pt x="46115" y="3830"/>
                </a:cubicBezTo>
                <a:cubicBezTo>
                  <a:pt x="46170" y="3828"/>
                  <a:pt x="46135" y="3758"/>
                  <a:pt x="46202" y="3764"/>
                </a:cubicBezTo>
                <a:cubicBezTo>
                  <a:pt x="46181" y="3744"/>
                  <a:pt x="46150" y="3731"/>
                  <a:pt x="46115" y="3720"/>
                </a:cubicBezTo>
                <a:cubicBezTo>
                  <a:pt x="46123" y="3643"/>
                  <a:pt x="46224" y="3776"/>
                  <a:pt x="46232" y="3698"/>
                </a:cubicBezTo>
                <a:cubicBezTo>
                  <a:pt x="46305" y="3702"/>
                  <a:pt x="46241" y="3773"/>
                  <a:pt x="46232" y="3786"/>
                </a:cubicBezTo>
                <a:cubicBezTo>
                  <a:pt x="46339" y="3813"/>
                  <a:pt x="46347" y="3678"/>
                  <a:pt x="46350" y="3809"/>
                </a:cubicBezTo>
                <a:cubicBezTo>
                  <a:pt x="46410" y="3818"/>
                  <a:pt x="46412" y="3780"/>
                  <a:pt x="46437" y="3764"/>
                </a:cubicBezTo>
                <a:cubicBezTo>
                  <a:pt x="46449" y="3758"/>
                  <a:pt x="46523" y="3728"/>
                  <a:pt x="46525" y="3720"/>
                </a:cubicBezTo>
                <a:cubicBezTo>
                  <a:pt x="46531" y="3702"/>
                  <a:pt x="46457" y="3642"/>
                  <a:pt x="46467" y="3720"/>
                </a:cubicBezTo>
                <a:cubicBezTo>
                  <a:pt x="46427" y="3713"/>
                  <a:pt x="46442" y="3665"/>
                  <a:pt x="46437" y="3632"/>
                </a:cubicBezTo>
                <a:cubicBezTo>
                  <a:pt x="46531" y="3612"/>
                  <a:pt x="46477" y="3705"/>
                  <a:pt x="46554" y="3698"/>
                </a:cubicBezTo>
                <a:cubicBezTo>
                  <a:pt x="46659" y="3692"/>
                  <a:pt x="46452" y="3638"/>
                  <a:pt x="46554" y="3632"/>
                </a:cubicBezTo>
                <a:cubicBezTo>
                  <a:pt x="46584" y="3632"/>
                  <a:pt x="46613" y="3632"/>
                  <a:pt x="46643" y="3632"/>
                </a:cubicBezTo>
                <a:cubicBezTo>
                  <a:pt x="46650" y="3668"/>
                  <a:pt x="46614" y="3670"/>
                  <a:pt x="46613" y="3698"/>
                </a:cubicBezTo>
                <a:cubicBezTo>
                  <a:pt x="46724" y="3731"/>
                  <a:pt x="46670" y="3638"/>
                  <a:pt x="46759" y="3654"/>
                </a:cubicBezTo>
                <a:cubicBezTo>
                  <a:pt x="46805" y="3755"/>
                  <a:pt x="46638" y="3695"/>
                  <a:pt x="46643" y="3764"/>
                </a:cubicBezTo>
                <a:cubicBezTo>
                  <a:pt x="46614" y="3764"/>
                  <a:pt x="46620" y="3737"/>
                  <a:pt x="46613" y="3720"/>
                </a:cubicBezTo>
                <a:cubicBezTo>
                  <a:pt x="46551" y="3740"/>
                  <a:pt x="46483" y="3755"/>
                  <a:pt x="46437" y="3786"/>
                </a:cubicBezTo>
                <a:cubicBezTo>
                  <a:pt x="46492" y="3853"/>
                  <a:pt x="46576" y="3761"/>
                  <a:pt x="46672" y="3786"/>
                </a:cubicBezTo>
                <a:cubicBezTo>
                  <a:pt x="46697" y="3776"/>
                  <a:pt x="46724" y="3767"/>
                  <a:pt x="46731" y="3743"/>
                </a:cubicBezTo>
                <a:cubicBezTo>
                  <a:pt x="46815" y="3755"/>
                  <a:pt x="46686" y="3777"/>
                  <a:pt x="46701" y="3809"/>
                </a:cubicBezTo>
                <a:cubicBezTo>
                  <a:pt x="46829" y="3831"/>
                  <a:pt x="46798" y="3734"/>
                  <a:pt x="46906" y="3743"/>
                </a:cubicBezTo>
                <a:cubicBezTo>
                  <a:pt x="46901" y="3768"/>
                  <a:pt x="46912" y="3781"/>
                  <a:pt x="46936" y="3786"/>
                </a:cubicBezTo>
                <a:cubicBezTo>
                  <a:pt x="47008" y="3777"/>
                  <a:pt x="46958" y="3686"/>
                  <a:pt x="46877" y="3720"/>
                </a:cubicBezTo>
                <a:cubicBezTo>
                  <a:pt x="46877" y="3699"/>
                  <a:pt x="46912" y="3704"/>
                  <a:pt x="46936" y="3698"/>
                </a:cubicBezTo>
                <a:cubicBezTo>
                  <a:pt x="46986" y="3692"/>
                  <a:pt x="47038" y="3636"/>
                  <a:pt x="47082" y="3654"/>
                </a:cubicBezTo>
                <a:cubicBezTo>
                  <a:pt x="47092" y="3659"/>
                  <a:pt x="47077" y="3710"/>
                  <a:pt x="47111" y="3698"/>
                </a:cubicBezTo>
                <a:cubicBezTo>
                  <a:pt x="47222" y="3731"/>
                  <a:pt x="47117" y="3600"/>
                  <a:pt x="47229" y="3632"/>
                </a:cubicBezTo>
                <a:cubicBezTo>
                  <a:pt x="47283" y="3663"/>
                  <a:pt x="47203" y="3776"/>
                  <a:pt x="47141" y="3720"/>
                </a:cubicBezTo>
                <a:cubicBezTo>
                  <a:pt x="47132" y="3756"/>
                  <a:pt x="47168" y="3758"/>
                  <a:pt x="47171" y="3786"/>
                </a:cubicBezTo>
                <a:cubicBezTo>
                  <a:pt x="47224" y="3795"/>
                  <a:pt x="47206" y="3733"/>
                  <a:pt x="47229" y="3720"/>
                </a:cubicBezTo>
                <a:cubicBezTo>
                  <a:pt x="47253" y="3707"/>
                  <a:pt x="47385" y="3747"/>
                  <a:pt x="47346" y="3677"/>
                </a:cubicBezTo>
                <a:cubicBezTo>
                  <a:pt x="47371" y="3699"/>
                  <a:pt x="47403" y="3738"/>
                  <a:pt x="47522" y="3720"/>
                </a:cubicBezTo>
                <a:cubicBezTo>
                  <a:pt x="47629" y="3741"/>
                  <a:pt x="47357" y="3767"/>
                  <a:pt x="47375" y="3720"/>
                </a:cubicBezTo>
                <a:cubicBezTo>
                  <a:pt x="47349" y="3730"/>
                  <a:pt x="47322" y="3740"/>
                  <a:pt x="47316" y="3764"/>
                </a:cubicBezTo>
                <a:cubicBezTo>
                  <a:pt x="47338" y="3806"/>
                  <a:pt x="47370" y="3764"/>
                  <a:pt x="47404" y="3764"/>
                </a:cubicBezTo>
                <a:cubicBezTo>
                  <a:pt x="47462" y="3765"/>
                  <a:pt x="47505" y="3800"/>
                  <a:pt x="47581" y="3786"/>
                </a:cubicBezTo>
                <a:cubicBezTo>
                  <a:pt x="47599" y="3809"/>
                  <a:pt x="47647" y="3809"/>
                  <a:pt x="47639" y="3852"/>
                </a:cubicBezTo>
                <a:cubicBezTo>
                  <a:pt x="47678" y="3852"/>
                  <a:pt x="47717" y="3852"/>
                  <a:pt x="47756" y="3852"/>
                </a:cubicBezTo>
                <a:cubicBezTo>
                  <a:pt x="47802" y="3845"/>
                  <a:pt x="47731" y="3813"/>
                  <a:pt x="47785" y="3809"/>
                </a:cubicBezTo>
                <a:cubicBezTo>
                  <a:pt x="47898" y="3804"/>
                  <a:pt x="47796" y="3826"/>
                  <a:pt x="47815" y="3875"/>
                </a:cubicBezTo>
                <a:cubicBezTo>
                  <a:pt x="47849" y="3883"/>
                  <a:pt x="47830" y="3834"/>
                  <a:pt x="47844" y="3830"/>
                </a:cubicBezTo>
                <a:cubicBezTo>
                  <a:pt x="47899" y="3813"/>
                  <a:pt x="47927" y="3850"/>
                  <a:pt x="47961" y="3852"/>
                </a:cubicBezTo>
                <a:cubicBezTo>
                  <a:pt x="47986" y="3853"/>
                  <a:pt x="48015" y="3815"/>
                  <a:pt x="48020" y="3852"/>
                </a:cubicBezTo>
                <a:cubicBezTo>
                  <a:pt x="48061" y="3845"/>
                  <a:pt x="48022" y="3813"/>
                  <a:pt x="47991" y="3809"/>
                </a:cubicBezTo>
                <a:cubicBezTo>
                  <a:pt x="48012" y="3728"/>
                  <a:pt x="48056" y="3850"/>
                  <a:pt x="48167" y="3830"/>
                </a:cubicBezTo>
                <a:cubicBezTo>
                  <a:pt x="48208" y="3822"/>
                  <a:pt x="48223" y="3798"/>
                  <a:pt x="48224" y="3852"/>
                </a:cubicBezTo>
                <a:cubicBezTo>
                  <a:pt x="48325" y="3815"/>
                  <a:pt x="48434" y="3897"/>
                  <a:pt x="48489" y="3809"/>
                </a:cubicBezTo>
                <a:cubicBezTo>
                  <a:pt x="48523" y="3811"/>
                  <a:pt x="48514" y="3848"/>
                  <a:pt x="48518" y="3875"/>
                </a:cubicBezTo>
                <a:cubicBezTo>
                  <a:pt x="48557" y="3848"/>
                  <a:pt x="48565" y="3865"/>
                  <a:pt x="48607" y="3875"/>
                </a:cubicBezTo>
                <a:cubicBezTo>
                  <a:pt x="48652" y="3867"/>
                  <a:pt x="48580" y="3836"/>
                  <a:pt x="48635" y="3830"/>
                </a:cubicBezTo>
                <a:cubicBezTo>
                  <a:pt x="48665" y="3830"/>
                  <a:pt x="48694" y="3830"/>
                  <a:pt x="48724" y="3830"/>
                </a:cubicBezTo>
                <a:cubicBezTo>
                  <a:pt x="48729" y="3849"/>
                  <a:pt x="48712" y="3850"/>
                  <a:pt x="48694" y="3852"/>
                </a:cubicBezTo>
                <a:cubicBezTo>
                  <a:pt x="48706" y="3901"/>
                  <a:pt x="48743" y="3831"/>
                  <a:pt x="48753" y="3830"/>
                </a:cubicBezTo>
                <a:cubicBezTo>
                  <a:pt x="48825" y="3826"/>
                  <a:pt x="48805" y="3853"/>
                  <a:pt x="48870" y="3875"/>
                </a:cubicBezTo>
                <a:cubicBezTo>
                  <a:pt x="48899" y="3874"/>
                  <a:pt x="48893" y="3848"/>
                  <a:pt x="48899" y="3830"/>
                </a:cubicBezTo>
                <a:cubicBezTo>
                  <a:pt x="48943" y="3863"/>
                  <a:pt x="49023" y="3870"/>
                  <a:pt x="49045" y="3918"/>
                </a:cubicBezTo>
                <a:cubicBezTo>
                  <a:pt x="49137" y="3903"/>
                  <a:pt x="49102" y="3903"/>
                  <a:pt x="49193" y="3918"/>
                </a:cubicBezTo>
                <a:cubicBezTo>
                  <a:pt x="49229" y="3909"/>
                  <a:pt x="49253" y="3890"/>
                  <a:pt x="49251" y="3852"/>
                </a:cubicBezTo>
                <a:cubicBezTo>
                  <a:pt x="49293" y="3840"/>
                  <a:pt x="49322" y="3938"/>
                  <a:pt x="49338" y="3875"/>
                </a:cubicBezTo>
                <a:cubicBezTo>
                  <a:pt x="49391" y="3891"/>
                  <a:pt x="49343" y="3914"/>
                  <a:pt x="49338" y="3940"/>
                </a:cubicBezTo>
                <a:cubicBezTo>
                  <a:pt x="49389" y="3942"/>
                  <a:pt x="49415" y="3924"/>
                  <a:pt x="49427" y="3896"/>
                </a:cubicBezTo>
                <a:cubicBezTo>
                  <a:pt x="49459" y="3885"/>
                  <a:pt x="49445" y="3938"/>
                  <a:pt x="49456" y="3940"/>
                </a:cubicBezTo>
                <a:cubicBezTo>
                  <a:pt x="49509" y="3949"/>
                  <a:pt x="49513" y="3870"/>
                  <a:pt x="49632" y="3918"/>
                </a:cubicBezTo>
                <a:cubicBezTo>
                  <a:pt x="49617" y="3936"/>
                  <a:pt x="49602" y="3954"/>
                  <a:pt x="49603" y="3984"/>
                </a:cubicBezTo>
                <a:cubicBezTo>
                  <a:pt x="49682" y="3999"/>
                  <a:pt x="49659" y="3939"/>
                  <a:pt x="49690" y="3918"/>
                </a:cubicBezTo>
                <a:cubicBezTo>
                  <a:pt x="49734" y="3937"/>
                  <a:pt x="49784" y="3951"/>
                  <a:pt x="49778" y="4006"/>
                </a:cubicBezTo>
                <a:cubicBezTo>
                  <a:pt x="49812" y="3974"/>
                  <a:pt x="49917" y="3952"/>
                  <a:pt x="49838" y="4006"/>
                </a:cubicBezTo>
                <a:cubicBezTo>
                  <a:pt x="49847" y="4037"/>
                  <a:pt x="49888" y="4008"/>
                  <a:pt x="49896" y="3984"/>
                </a:cubicBezTo>
                <a:cubicBezTo>
                  <a:pt x="49942" y="3978"/>
                  <a:pt x="49946" y="4005"/>
                  <a:pt x="49984" y="4006"/>
                </a:cubicBezTo>
                <a:cubicBezTo>
                  <a:pt x="50000" y="4055"/>
                  <a:pt x="49927" y="4038"/>
                  <a:pt x="49924" y="4072"/>
                </a:cubicBezTo>
                <a:cubicBezTo>
                  <a:pt x="49938" y="4105"/>
                  <a:pt x="49952" y="4070"/>
                  <a:pt x="49984" y="4072"/>
                </a:cubicBezTo>
                <a:cubicBezTo>
                  <a:pt x="49997" y="4071"/>
                  <a:pt x="50004" y="4030"/>
                  <a:pt x="50013" y="4029"/>
                </a:cubicBezTo>
                <a:cubicBezTo>
                  <a:pt x="50047" y="4020"/>
                  <a:pt x="50032" y="4048"/>
                  <a:pt x="50042" y="4050"/>
                </a:cubicBezTo>
                <a:cubicBezTo>
                  <a:pt x="50053" y="4052"/>
                  <a:pt x="50089" y="4018"/>
                  <a:pt x="50101" y="4029"/>
                </a:cubicBezTo>
                <a:cubicBezTo>
                  <a:pt x="50137" y="4054"/>
                  <a:pt x="50111" y="4024"/>
                  <a:pt x="50160" y="4029"/>
                </a:cubicBezTo>
                <a:cubicBezTo>
                  <a:pt x="50227" y="4035"/>
                  <a:pt x="50271" y="4105"/>
                  <a:pt x="50335" y="4050"/>
                </a:cubicBezTo>
                <a:cubicBezTo>
                  <a:pt x="50362" y="4063"/>
                  <a:pt x="50380" y="4111"/>
                  <a:pt x="50394" y="4072"/>
                </a:cubicBezTo>
                <a:cubicBezTo>
                  <a:pt x="50428" y="4076"/>
                  <a:pt x="50418" y="4113"/>
                  <a:pt x="50424" y="4138"/>
                </a:cubicBezTo>
                <a:cubicBezTo>
                  <a:pt x="50486" y="4108"/>
                  <a:pt x="50492" y="4117"/>
                  <a:pt x="50570" y="4138"/>
                </a:cubicBezTo>
                <a:cubicBezTo>
                  <a:pt x="50567" y="4137"/>
                  <a:pt x="50582" y="4176"/>
                  <a:pt x="50600" y="4161"/>
                </a:cubicBezTo>
                <a:cubicBezTo>
                  <a:pt x="50639" y="4123"/>
                  <a:pt x="50624" y="4174"/>
                  <a:pt x="50658" y="4182"/>
                </a:cubicBezTo>
                <a:cubicBezTo>
                  <a:pt x="50730" y="4199"/>
                  <a:pt x="50775" y="4176"/>
                  <a:pt x="50833" y="4204"/>
                </a:cubicBezTo>
                <a:cubicBezTo>
                  <a:pt x="50867" y="4221"/>
                  <a:pt x="50940" y="4247"/>
                  <a:pt x="50981" y="4249"/>
                </a:cubicBezTo>
                <a:cubicBezTo>
                  <a:pt x="51020" y="4250"/>
                  <a:pt x="50988" y="4286"/>
                  <a:pt x="51010" y="4293"/>
                </a:cubicBezTo>
                <a:cubicBezTo>
                  <a:pt x="51021" y="4296"/>
                  <a:pt x="51066" y="4268"/>
                  <a:pt x="51097" y="4270"/>
                </a:cubicBezTo>
                <a:cubicBezTo>
                  <a:pt x="51097" y="4270"/>
                  <a:pt x="51106" y="4292"/>
                  <a:pt x="51126" y="4293"/>
                </a:cubicBezTo>
                <a:cubicBezTo>
                  <a:pt x="51135" y="4293"/>
                  <a:pt x="51148" y="4290"/>
                  <a:pt x="51157" y="4293"/>
                </a:cubicBezTo>
                <a:cubicBezTo>
                  <a:pt x="51241" y="4318"/>
                  <a:pt x="51364" y="4347"/>
                  <a:pt x="51538" y="4336"/>
                </a:cubicBezTo>
                <a:cubicBezTo>
                  <a:pt x="51532" y="4422"/>
                  <a:pt x="51562" y="4345"/>
                  <a:pt x="51625" y="4358"/>
                </a:cubicBezTo>
                <a:cubicBezTo>
                  <a:pt x="51660" y="4387"/>
                  <a:pt x="51637" y="4393"/>
                  <a:pt x="51625" y="4424"/>
                </a:cubicBezTo>
                <a:cubicBezTo>
                  <a:pt x="51643" y="4412"/>
                  <a:pt x="51764" y="4373"/>
                  <a:pt x="51771" y="4424"/>
                </a:cubicBezTo>
                <a:cubicBezTo>
                  <a:pt x="51828" y="4395"/>
                  <a:pt x="51939" y="4403"/>
                  <a:pt x="52006" y="4381"/>
                </a:cubicBezTo>
                <a:cubicBezTo>
                  <a:pt x="52006" y="4417"/>
                  <a:pt x="52006" y="4454"/>
                  <a:pt x="52006" y="4490"/>
                </a:cubicBezTo>
                <a:cubicBezTo>
                  <a:pt x="52038" y="4485"/>
                  <a:pt x="52026" y="4447"/>
                  <a:pt x="52065" y="4447"/>
                </a:cubicBezTo>
                <a:cubicBezTo>
                  <a:pt x="52072" y="4411"/>
                  <a:pt x="52037" y="4408"/>
                  <a:pt x="52035" y="4381"/>
                </a:cubicBezTo>
                <a:cubicBezTo>
                  <a:pt x="52071" y="4384"/>
                  <a:pt x="52088" y="4376"/>
                  <a:pt x="52094" y="4358"/>
                </a:cubicBezTo>
                <a:cubicBezTo>
                  <a:pt x="52127" y="4363"/>
                  <a:pt x="52110" y="4381"/>
                  <a:pt x="52094" y="4381"/>
                </a:cubicBezTo>
                <a:cubicBezTo>
                  <a:pt x="52120" y="4445"/>
                  <a:pt x="52138" y="4330"/>
                  <a:pt x="52212" y="4358"/>
                </a:cubicBezTo>
                <a:cubicBezTo>
                  <a:pt x="52226" y="4427"/>
                  <a:pt x="52131" y="4457"/>
                  <a:pt x="52270" y="4447"/>
                </a:cubicBezTo>
                <a:cubicBezTo>
                  <a:pt x="52248" y="4466"/>
                  <a:pt x="52238" y="4496"/>
                  <a:pt x="52240" y="4534"/>
                </a:cubicBezTo>
                <a:cubicBezTo>
                  <a:pt x="52162" y="4564"/>
                  <a:pt x="52048" y="4567"/>
                  <a:pt x="52035" y="4645"/>
                </a:cubicBezTo>
                <a:cubicBezTo>
                  <a:pt x="51944" y="4655"/>
                  <a:pt x="51917" y="4592"/>
                  <a:pt x="51889" y="4667"/>
                </a:cubicBezTo>
                <a:cubicBezTo>
                  <a:pt x="51917" y="4691"/>
                  <a:pt x="51944" y="4673"/>
                  <a:pt x="52035" y="4688"/>
                </a:cubicBezTo>
                <a:cubicBezTo>
                  <a:pt x="52041" y="4735"/>
                  <a:pt x="51963" y="4718"/>
                  <a:pt x="51976" y="4711"/>
                </a:cubicBezTo>
                <a:cubicBezTo>
                  <a:pt x="51972" y="4713"/>
                  <a:pt x="51920" y="4730"/>
                  <a:pt x="51918" y="4733"/>
                </a:cubicBezTo>
                <a:cubicBezTo>
                  <a:pt x="51891" y="4777"/>
                  <a:pt x="51905" y="4778"/>
                  <a:pt x="51889" y="4733"/>
                </a:cubicBezTo>
                <a:cubicBezTo>
                  <a:pt x="51831" y="4733"/>
                  <a:pt x="51852" y="4793"/>
                  <a:pt x="51771" y="4777"/>
                </a:cubicBezTo>
                <a:cubicBezTo>
                  <a:pt x="51813" y="4712"/>
                  <a:pt x="51794" y="4752"/>
                  <a:pt x="51713" y="4755"/>
                </a:cubicBezTo>
                <a:cubicBezTo>
                  <a:pt x="51716" y="4724"/>
                  <a:pt x="51717" y="4693"/>
                  <a:pt x="51683" y="4688"/>
                </a:cubicBezTo>
                <a:cubicBezTo>
                  <a:pt x="51647" y="4694"/>
                  <a:pt x="51654" y="4732"/>
                  <a:pt x="51683" y="4733"/>
                </a:cubicBezTo>
                <a:cubicBezTo>
                  <a:pt x="51671" y="4808"/>
                  <a:pt x="51524" y="4699"/>
                  <a:pt x="51538" y="4755"/>
                </a:cubicBezTo>
                <a:cubicBezTo>
                  <a:pt x="51512" y="4745"/>
                  <a:pt x="51484" y="4735"/>
                  <a:pt x="51479" y="4711"/>
                </a:cubicBezTo>
                <a:cubicBezTo>
                  <a:pt x="51400" y="4706"/>
                  <a:pt x="51433" y="4745"/>
                  <a:pt x="51362" y="4711"/>
                </a:cubicBezTo>
                <a:cubicBezTo>
                  <a:pt x="51288" y="4676"/>
                  <a:pt x="51342" y="4729"/>
                  <a:pt x="51244" y="4711"/>
                </a:cubicBezTo>
                <a:cubicBezTo>
                  <a:pt x="51237" y="4709"/>
                  <a:pt x="51241" y="4690"/>
                  <a:pt x="51214" y="4688"/>
                </a:cubicBezTo>
                <a:cubicBezTo>
                  <a:pt x="51195" y="4688"/>
                  <a:pt x="51145" y="4696"/>
                  <a:pt x="51126" y="4688"/>
                </a:cubicBezTo>
                <a:cubicBezTo>
                  <a:pt x="51120" y="4687"/>
                  <a:pt x="51100" y="4645"/>
                  <a:pt x="51097" y="4645"/>
                </a:cubicBezTo>
                <a:cubicBezTo>
                  <a:pt x="51081" y="4642"/>
                  <a:pt x="51024" y="4669"/>
                  <a:pt x="50981" y="4667"/>
                </a:cubicBezTo>
                <a:cubicBezTo>
                  <a:pt x="50810" y="4660"/>
                  <a:pt x="50627" y="4585"/>
                  <a:pt x="50453" y="4601"/>
                </a:cubicBezTo>
                <a:cubicBezTo>
                  <a:pt x="50426" y="4562"/>
                  <a:pt x="50350" y="4561"/>
                  <a:pt x="50307" y="4534"/>
                </a:cubicBezTo>
                <a:cubicBezTo>
                  <a:pt x="50255" y="4537"/>
                  <a:pt x="50244" y="4554"/>
                  <a:pt x="50189" y="4556"/>
                </a:cubicBezTo>
                <a:cubicBezTo>
                  <a:pt x="50199" y="4556"/>
                  <a:pt x="50173" y="4521"/>
                  <a:pt x="50160" y="4534"/>
                </a:cubicBezTo>
                <a:cubicBezTo>
                  <a:pt x="50139" y="4553"/>
                  <a:pt x="50137" y="4546"/>
                  <a:pt x="50101" y="4534"/>
                </a:cubicBezTo>
                <a:cubicBezTo>
                  <a:pt x="50090" y="4532"/>
                  <a:pt x="50049" y="4541"/>
                  <a:pt x="50042" y="4534"/>
                </a:cubicBezTo>
                <a:cubicBezTo>
                  <a:pt x="50007" y="4502"/>
                  <a:pt x="49973" y="4542"/>
                  <a:pt x="49867" y="4534"/>
                </a:cubicBezTo>
                <a:cubicBezTo>
                  <a:pt x="49858" y="4534"/>
                  <a:pt x="49813" y="4539"/>
                  <a:pt x="49808" y="4534"/>
                </a:cubicBezTo>
                <a:cubicBezTo>
                  <a:pt x="49806" y="4532"/>
                  <a:pt x="49811" y="4513"/>
                  <a:pt x="49808" y="4513"/>
                </a:cubicBezTo>
                <a:cubicBezTo>
                  <a:pt x="49768" y="4505"/>
                  <a:pt x="49688" y="4538"/>
                  <a:pt x="49661" y="4490"/>
                </a:cubicBezTo>
                <a:cubicBezTo>
                  <a:pt x="49539" y="4510"/>
                  <a:pt x="49472" y="4526"/>
                  <a:pt x="49398" y="4447"/>
                </a:cubicBezTo>
                <a:cubicBezTo>
                  <a:pt x="49310" y="4495"/>
                  <a:pt x="49296" y="4472"/>
                  <a:pt x="49163" y="4469"/>
                </a:cubicBezTo>
                <a:cubicBezTo>
                  <a:pt x="49179" y="4450"/>
                  <a:pt x="49193" y="4433"/>
                  <a:pt x="49193" y="4402"/>
                </a:cubicBezTo>
                <a:cubicBezTo>
                  <a:pt x="49142" y="4395"/>
                  <a:pt x="49137" y="4420"/>
                  <a:pt x="49134" y="4447"/>
                </a:cubicBezTo>
                <a:cubicBezTo>
                  <a:pt x="49084" y="4447"/>
                  <a:pt x="49058" y="4430"/>
                  <a:pt x="49045" y="4402"/>
                </a:cubicBezTo>
                <a:cubicBezTo>
                  <a:pt x="49012" y="4407"/>
                  <a:pt x="49022" y="4442"/>
                  <a:pt x="49017" y="4469"/>
                </a:cubicBezTo>
                <a:cubicBezTo>
                  <a:pt x="48924" y="4419"/>
                  <a:pt x="48681" y="4464"/>
                  <a:pt x="48548" y="4447"/>
                </a:cubicBezTo>
                <a:cubicBezTo>
                  <a:pt x="48545" y="4446"/>
                  <a:pt x="48550" y="4407"/>
                  <a:pt x="48548" y="4402"/>
                </a:cubicBezTo>
                <a:cubicBezTo>
                  <a:pt x="48498" y="4395"/>
                  <a:pt x="48493" y="4420"/>
                  <a:pt x="48489" y="4447"/>
                </a:cubicBezTo>
                <a:cubicBezTo>
                  <a:pt x="48229" y="4411"/>
                  <a:pt x="47989" y="4459"/>
                  <a:pt x="47727" y="4424"/>
                </a:cubicBezTo>
                <a:cubicBezTo>
                  <a:pt x="47743" y="4407"/>
                  <a:pt x="47758" y="4388"/>
                  <a:pt x="47756" y="4358"/>
                </a:cubicBezTo>
                <a:cubicBezTo>
                  <a:pt x="47693" y="4348"/>
                  <a:pt x="47701" y="4390"/>
                  <a:pt x="47698" y="4424"/>
                </a:cubicBezTo>
                <a:cubicBezTo>
                  <a:pt x="47634" y="4360"/>
                  <a:pt x="47404" y="4501"/>
                  <a:pt x="47404" y="4358"/>
                </a:cubicBezTo>
                <a:cubicBezTo>
                  <a:pt x="47370" y="4362"/>
                  <a:pt x="47380" y="4399"/>
                  <a:pt x="47375" y="4424"/>
                </a:cubicBezTo>
                <a:cubicBezTo>
                  <a:pt x="47172" y="4430"/>
                  <a:pt x="47132" y="4412"/>
                  <a:pt x="46995" y="4402"/>
                </a:cubicBezTo>
                <a:cubicBezTo>
                  <a:pt x="47010" y="4385"/>
                  <a:pt x="47025" y="4367"/>
                  <a:pt x="47023" y="4336"/>
                </a:cubicBezTo>
                <a:cubicBezTo>
                  <a:pt x="46908" y="4308"/>
                  <a:pt x="46948" y="4397"/>
                  <a:pt x="46906" y="4424"/>
                </a:cubicBezTo>
                <a:cubicBezTo>
                  <a:pt x="46808" y="4418"/>
                  <a:pt x="46652" y="4454"/>
                  <a:pt x="46672" y="4358"/>
                </a:cubicBezTo>
                <a:cubicBezTo>
                  <a:pt x="46593" y="4343"/>
                  <a:pt x="46615" y="4404"/>
                  <a:pt x="46584" y="4424"/>
                </a:cubicBezTo>
                <a:cubicBezTo>
                  <a:pt x="46560" y="4413"/>
                  <a:pt x="46486" y="4439"/>
                  <a:pt x="46467" y="4424"/>
                </a:cubicBezTo>
                <a:cubicBezTo>
                  <a:pt x="46439" y="4403"/>
                  <a:pt x="46452" y="4418"/>
                  <a:pt x="46408" y="4424"/>
                </a:cubicBezTo>
                <a:cubicBezTo>
                  <a:pt x="46390" y="4427"/>
                  <a:pt x="46133" y="4442"/>
                  <a:pt x="46115" y="4424"/>
                </a:cubicBezTo>
                <a:cubicBezTo>
                  <a:pt x="46088" y="4400"/>
                  <a:pt x="46100" y="4422"/>
                  <a:pt x="46056" y="4424"/>
                </a:cubicBezTo>
                <a:cubicBezTo>
                  <a:pt x="45854" y="4441"/>
                  <a:pt x="45629" y="4412"/>
                  <a:pt x="45382" y="4424"/>
                </a:cubicBezTo>
                <a:cubicBezTo>
                  <a:pt x="45355" y="4526"/>
                  <a:pt x="45541" y="4466"/>
                  <a:pt x="45587" y="4513"/>
                </a:cubicBezTo>
                <a:cubicBezTo>
                  <a:pt x="45619" y="4507"/>
                  <a:pt x="45607" y="4469"/>
                  <a:pt x="45645" y="4469"/>
                </a:cubicBezTo>
                <a:cubicBezTo>
                  <a:pt x="45740" y="4450"/>
                  <a:pt x="45737" y="4503"/>
                  <a:pt x="45792" y="4513"/>
                </a:cubicBezTo>
                <a:cubicBezTo>
                  <a:pt x="45851" y="4538"/>
                  <a:pt x="45837" y="4472"/>
                  <a:pt x="45851" y="4469"/>
                </a:cubicBezTo>
                <a:cubicBezTo>
                  <a:pt x="45965" y="4437"/>
                  <a:pt x="46085" y="4499"/>
                  <a:pt x="46173" y="4513"/>
                </a:cubicBezTo>
                <a:cubicBezTo>
                  <a:pt x="46223" y="4520"/>
                  <a:pt x="46229" y="4495"/>
                  <a:pt x="46232" y="4469"/>
                </a:cubicBezTo>
                <a:cubicBezTo>
                  <a:pt x="46294" y="4481"/>
                  <a:pt x="46294" y="4502"/>
                  <a:pt x="46261" y="4534"/>
                </a:cubicBezTo>
                <a:cubicBezTo>
                  <a:pt x="46330" y="4541"/>
                  <a:pt x="46362" y="4514"/>
                  <a:pt x="46408" y="4513"/>
                </a:cubicBezTo>
                <a:cubicBezTo>
                  <a:pt x="46401" y="4513"/>
                  <a:pt x="46420" y="4534"/>
                  <a:pt x="46437" y="4534"/>
                </a:cubicBezTo>
                <a:cubicBezTo>
                  <a:pt x="46462" y="4534"/>
                  <a:pt x="46465" y="4529"/>
                  <a:pt x="46467" y="4513"/>
                </a:cubicBezTo>
                <a:cubicBezTo>
                  <a:pt x="46573" y="4559"/>
                  <a:pt x="46408" y="4583"/>
                  <a:pt x="46408" y="4622"/>
                </a:cubicBezTo>
                <a:cubicBezTo>
                  <a:pt x="46417" y="4652"/>
                  <a:pt x="46482" y="4641"/>
                  <a:pt x="46525" y="4645"/>
                </a:cubicBezTo>
                <a:cubicBezTo>
                  <a:pt x="46556" y="4748"/>
                  <a:pt x="46426" y="4609"/>
                  <a:pt x="46408" y="4688"/>
                </a:cubicBezTo>
                <a:cubicBezTo>
                  <a:pt x="46402" y="4751"/>
                  <a:pt x="46599" y="4662"/>
                  <a:pt x="46554" y="4755"/>
                </a:cubicBezTo>
                <a:cubicBezTo>
                  <a:pt x="46452" y="4753"/>
                  <a:pt x="46481" y="4733"/>
                  <a:pt x="46378" y="4755"/>
                </a:cubicBezTo>
                <a:cubicBezTo>
                  <a:pt x="46348" y="4762"/>
                  <a:pt x="46324" y="4751"/>
                  <a:pt x="46321" y="4777"/>
                </a:cubicBezTo>
                <a:cubicBezTo>
                  <a:pt x="46311" y="4846"/>
                  <a:pt x="46408" y="4717"/>
                  <a:pt x="46408" y="4799"/>
                </a:cubicBezTo>
                <a:cubicBezTo>
                  <a:pt x="46408" y="4832"/>
                  <a:pt x="46455" y="4790"/>
                  <a:pt x="46496" y="4799"/>
                </a:cubicBezTo>
                <a:cubicBezTo>
                  <a:pt x="46444" y="4846"/>
                  <a:pt x="46625" y="4836"/>
                  <a:pt x="46584" y="4821"/>
                </a:cubicBezTo>
                <a:cubicBezTo>
                  <a:pt x="46587" y="4822"/>
                  <a:pt x="46581" y="4865"/>
                  <a:pt x="46584" y="4865"/>
                </a:cubicBezTo>
                <a:cubicBezTo>
                  <a:pt x="46640" y="4867"/>
                  <a:pt x="46713" y="4805"/>
                  <a:pt x="46789" y="4799"/>
                </a:cubicBezTo>
                <a:cubicBezTo>
                  <a:pt x="46777" y="4709"/>
                  <a:pt x="46886" y="4710"/>
                  <a:pt x="46847" y="4601"/>
                </a:cubicBezTo>
                <a:cubicBezTo>
                  <a:pt x="46744" y="4589"/>
                  <a:pt x="46775" y="4679"/>
                  <a:pt x="46672" y="4667"/>
                </a:cubicBezTo>
                <a:cubicBezTo>
                  <a:pt x="46677" y="4597"/>
                  <a:pt x="46738" y="4570"/>
                  <a:pt x="46731" y="4490"/>
                </a:cubicBezTo>
                <a:cubicBezTo>
                  <a:pt x="46816" y="4499"/>
                  <a:pt x="46756" y="4619"/>
                  <a:pt x="46906" y="4579"/>
                </a:cubicBezTo>
                <a:cubicBezTo>
                  <a:pt x="46912" y="4648"/>
                  <a:pt x="46886" y="4741"/>
                  <a:pt x="46936" y="4777"/>
                </a:cubicBezTo>
                <a:cubicBezTo>
                  <a:pt x="47027" y="4813"/>
                  <a:pt x="46957" y="4684"/>
                  <a:pt x="46995" y="4667"/>
                </a:cubicBezTo>
                <a:cubicBezTo>
                  <a:pt x="47030" y="4650"/>
                  <a:pt x="47017" y="4732"/>
                  <a:pt x="47023" y="4733"/>
                </a:cubicBezTo>
                <a:cubicBezTo>
                  <a:pt x="47083" y="4738"/>
                  <a:pt x="47087" y="4711"/>
                  <a:pt x="47111" y="4688"/>
                </a:cubicBezTo>
                <a:cubicBezTo>
                  <a:pt x="47117" y="4684"/>
                  <a:pt x="47177" y="4628"/>
                  <a:pt x="47171" y="4622"/>
                </a:cubicBezTo>
                <a:cubicBezTo>
                  <a:pt x="47129" y="4592"/>
                  <a:pt x="47201" y="4595"/>
                  <a:pt x="47199" y="4534"/>
                </a:cubicBezTo>
                <a:cubicBezTo>
                  <a:pt x="47285" y="4567"/>
                  <a:pt x="47308" y="4510"/>
                  <a:pt x="47346" y="4579"/>
                </a:cubicBezTo>
                <a:cubicBezTo>
                  <a:pt x="47372" y="4564"/>
                  <a:pt x="47413" y="4552"/>
                  <a:pt x="47463" y="4556"/>
                </a:cubicBezTo>
                <a:cubicBezTo>
                  <a:pt x="47519" y="4561"/>
                  <a:pt x="47525" y="4589"/>
                  <a:pt x="47581" y="4601"/>
                </a:cubicBezTo>
                <a:cubicBezTo>
                  <a:pt x="47632" y="4612"/>
                  <a:pt x="47698" y="4590"/>
                  <a:pt x="47756" y="4601"/>
                </a:cubicBezTo>
                <a:cubicBezTo>
                  <a:pt x="47764" y="4602"/>
                  <a:pt x="47759" y="4622"/>
                  <a:pt x="47785" y="4622"/>
                </a:cubicBezTo>
                <a:cubicBezTo>
                  <a:pt x="47810" y="4624"/>
                  <a:pt x="47833" y="4654"/>
                  <a:pt x="47873" y="4645"/>
                </a:cubicBezTo>
                <a:cubicBezTo>
                  <a:pt x="47928" y="4642"/>
                  <a:pt x="47891" y="4570"/>
                  <a:pt x="47932" y="4556"/>
                </a:cubicBezTo>
                <a:cubicBezTo>
                  <a:pt x="47967" y="4589"/>
                  <a:pt x="48006" y="4619"/>
                  <a:pt x="48049" y="4645"/>
                </a:cubicBezTo>
                <a:cubicBezTo>
                  <a:pt x="48099" y="4645"/>
                  <a:pt x="48125" y="4628"/>
                  <a:pt x="48137" y="4601"/>
                </a:cubicBezTo>
                <a:cubicBezTo>
                  <a:pt x="48189" y="4621"/>
                  <a:pt x="48223" y="4654"/>
                  <a:pt x="48283" y="4667"/>
                </a:cubicBezTo>
                <a:cubicBezTo>
                  <a:pt x="48327" y="4648"/>
                  <a:pt x="48376" y="4633"/>
                  <a:pt x="48372" y="4579"/>
                </a:cubicBezTo>
                <a:cubicBezTo>
                  <a:pt x="48482" y="4580"/>
                  <a:pt x="48455" y="4603"/>
                  <a:pt x="48548" y="4579"/>
                </a:cubicBezTo>
                <a:cubicBezTo>
                  <a:pt x="48565" y="4660"/>
                  <a:pt x="48562" y="4667"/>
                  <a:pt x="48577" y="4777"/>
                </a:cubicBezTo>
                <a:cubicBezTo>
                  <a:pt x="48400" y="4763"/>
                  <a:pt x="48228" y="4745"/>
                  <a:pt x="48020" y="4755"/>
                </a:cubicBezTo>
                <a:cubicBezTo>
                  <a:pt x="48021" y="4733"/>
                  <a:pt x="48056" y="4738"/>
                  <a:pt x="48079" y="4733"/>
                </a:cubicBezTo>
                <a:cubicBezTo>
                  <a:pt x="48031" y="4708"/>
                  <a:pt x="47986" y="4646"/>
                  <a:pt x="47932" y="4688"/>
                </a:cubicBezTo>
                <a:cubicBezTo>
                  <a:pt x="47899" y="4696"/>
                  <a:pt x="47857" y="4727"/>
                  <a:pt x="47902" y="4733"/>
                </a:cubicBezTo>
                <a:cubicBezTo>
                  <a:pt x="47851" y="4807"/>
                  <a:pt x="47753" y="4732"/>
                  <a:pt x="47609" y="4755"/>
                </a:cubicBezTo>
                <a:cubicBezTo>
                  <a:pt x="47552" y="4755"/>
                  <a:pt x="47573" y="4815"/>
                  <a:pt x="47493" y="4799"/>
                </a:cubicBezTo>
                <a:cubicBezTo>
                  <a:pt x="47495" y="4838"/>
                  <a:pt x="47580" y="4863"/>
                  <a:pt x="47668" y="4843"/>
                </a:cubicBezTo>
                <a:cubicBezTo>
                  <a:pt x="47681" y="4840"/>
                  <a:pt x="47704" y="4820"/>
                  <a:pt x="47698" y="4821"/>
                </a:cubicBezTo>
                <a:cubicBezTo>
                  <a:pt x="47744" y="4817"/>
                  <a:pt x="47750" y="4847"/>
                  <a:pt x="47785" y="4843"/>
                </a:cubicBezTo>
                <a:cubicBezTo>
                  <a:pt x="47851" y="4835"/>
                  <a:pt x="47905" y="4800"/>
                  <a:pt x="47961" y="4799"/>
                </a:cubicBezTo>
                <a:cubicBezTo>
                  <a:pt x="47987" y="4883"/>
                  <a:pt x="48030" y="4852"/>
                  <a:pt x="48137" y="4843"/>
                </a:cubicBezTo>
                <a:cubicBezTo>
                  <a:pt x="48137" y="4865"/>
                  <a:pt x="48137" y="4887"/>
                  <a:pt x="48137" y="4909"/>
                </a:cubicBezTo>
                <a:cubicBezTo>
                  <a:pt x="48259" y="4902"/>
                  <a:pt x="48251" y="4938"/>
                  <a:pt x="48342" y="4909"/>
                </a:cubicBezTo>
                <a:cubicBezTo>
                  <a:pt x="48293" y="4827"/>
                  <a:pt x="48360" y="4874"/>
                  <a:pt x="48372" y="4799"/>
                </a:cubicBezTo>
                <a:cubicBezTo>
                  <a:pt x="48398" y="4816"/>
                  <a:pt x="48438" y="4822"/>
                  <a:pt x="48489" y="4821"/>
                </a:cubicBezTo>
                <a:cubicBezTo>
                  <a:pt x="48489" y="4850"/>
                  <a:pt x="48489" y="4880"/>
                  <a:pt x="48489" y="4909"/>
                </a:cubicBezTo>
                <a:cubicBezTo>
                  <a:pt x="48508" y="4939"/>
                  <a:pt x="48552" y="4950"/>
                  <a:pt x="48607" y="4952"/>
                </a:cubicBezTo>
                <a:cubicBezTo>
                  <a:pt x="48694" y="4955"/>
                  <a:pt x="48627" y="4905"/>
                  <a:pt x="48635" y="4887"/>
                </a:cubicBezTo>
                <a:cubicBezTo>
                  <a:pt x="48649" y="4859"/>
                  <a:pt x="48684" y="4852"/>
                  <a:pt x="48694" y="4821"/>
                </a:cubicBezTo>
                <a:cubicBezTo>
                  <a:pt x="48736" y="4831"/>
                  <a:pt x="48691" y="4840"/>
                  <a:pt x="48694" y="4865"/>
                </a:cubicBezTo>
                <a:cubicBezTo>
                  <a:pt x="48743" y="4927"/>
                  <a:pt x="48929" y="4755"/>
                  <a:pt x="49017" y="4821"/>
                </a:cubicBezTo>
                <a:cubicBezTo>
                  <a:pt x="49050" y="4847"/>
                  <a:pt x="49027" y="4817"/>
                  <a:pt x="49075" y="4821"/>
                </a:cubicBezTo>
                <a:cubicBezTo>
                  <a:pt x="49122" y="4824"/>
                  <a:pt x="49124" y="4838"/>
                  <a:pt x="49163" y="4843"/>
                </a:cubicBezTo>
                <a:cubicBezTo>
                  <a:pt x="49259" y="4856"/>
                  <a:pt x="49448" y="4837"/>
                  <a:pt x="49515" y="4887"/>
                </a:cubicBezTo>
                <a:cubicBezTo>
                  <a:pt x="49529" y="4898"/>
                  <a:pt x="49685" y="4880"/>
                  <a:pt x="49749" y="4887"/>
                </a:cubicBezTo>
                <a:cubicBezTo>
                  <a:pt x="49827" y="4895"/>
                  <a:pt x="49897" y="4927"/>
                  <a:pt x="49955" y="4931"/>
                </a:cubicBezTo>
                <a:cubicBezTo>
                  <a:pt x="50006" y="4935"/>
                  <a:pt x="50017" y="4901"/>
                  <a:pt x="50072" y="4909"/>
                </a:cubicBezTo>
                <a:cubicBezTo>
                  <a:pt x="50092" y="4912"/>
                  <a:pt x="50093" y="4951"/>
                  <a:pt x="50131" y="4952"/>
                </a:cubicBezTo>
                <a:cubicBezTo>
                  <a:pt x="50185" y="4955"/>
                  <a:pt x="50298" y="4894"/>
                  <a:pt x="50277" y="4974"/>
                </a:cubicBezTo>
                <a:cubicBezTo>
                  <a:pt x="50342" y="4996"/>
                  <a:pt x="50421" y="4950"/>
                  <a:pt x="50482" y="4952"/>
                </a:cubicBezTo>
                <a:cubicBezTo>
                  <a:pt x="50478" y="4952"/>
                  <a:pt x="50493" y="4974"/>
                  <a:pt x="50511" y="4974"/>
                </a:cubicBezTo>
                <a:cubicBezTo>
                  <a:pt x="50537" y="4976"/>
                  <a:pt x="50573" y="4970"/>
                  <a:pt x="50600" y="4974"/>
                </a:cubicBezTo>
                <a:cubicBezTo>
                  <a:pt x="50602" y="4976"/>
                  <a:pt x="50598" y="4997"/>
                  <a:pt x="50600" y="4997"/>
                </a:cubicBezTo>
                <a:cubicBezTo>
                  <a:pt x="50636" y="5002"/>
                  <a:pt x="50681" y="4989"/>
                  <a:pt x="50716" y="4997"/>
                </a:cubicBezTo>
                <a:cubicBezTo>
                  <a:pt x="50726" y="4998"/>
                  <a:pt x="50717" y="5018"/>
                  <a:pt x="50745" y="5019"/>
                </a:cubicBezTo>
                <a:cubicBezTo>
                  <a:pt x="50753" y="5019"/>
                  <a:pt x="50768" y="5016"/>
                  <a:pt x="50775" y="5019"/>
                </a:cubicBezTo>
                <a:cubicBezTo>
                  <a:pt x="50787" y="5022"/>
                  <a:pt x="50805" y="5041"/>
                  <a:pt x="50804" y="5041"/>
                </a:cubicBezTo>
                <a:cubicBezTo>
                  <a:pt x="50849" y="5049"/>
                  <a:pt x="50847" y="5019"/>
                  <a:pt x="50863" y="5019"/>
                </a:cubicBezTo>
                <a:cubicBezTo>
                  <a:pt x="50880" y="5018"/>
                  <a:pt x="50934" y="5052"/>
                  <a:pt x="50981" y="5063"/>
                </a:cubicBezTo>
                <a:cubicBezTo>
                  <a:pt x="50876" y="5138"/>
                  <a:pt x="50751" y="5007"/>
                  <a:pt x="50658" y="5063"/>
                </a:cubicBezTo>
                <a:cubicBezTo>
                  <a:pt x="50654" y="5037"/>
                  <a:pt x="50604" y="5045"/>
                  <a:pt x="50570" y="5041"/>
                </a:cubicBezTo>
                <a:cubicBezTo>
                  <a:pt x="50537" y="5108"/>
                  <a:pt x="50662" y="5081"/>
                  <a:pt x="50688" y="5085"/>
                </a:cubicBezTo>
                <a:cubicBezTo>
                  <a:pt x="50780" y="5102"/>
                  <a:pt x="50895" y="5100"/>
                  <a:pt x="50951" y="5129"/>
                </a:cubicBezTo>
                <a:cubicBezTo>
                  <a:pt x="50991" y="5149"/>
                  <a:pt x="51035" y="5130"/>
                  <a:pt x="51126" y="5151"/>
                </a:cubicBezTo>
                <a:cubicBezTo>
                  <a:pt x="51141" y="5154"/>
                  <a:pt x="51145" y="5192"/>
                  <a:pt x="51157" y="5195"/>
                </a:cubicBezTo>
                <a:cubicBezTo>
                  <a:pt x="51196" y="5208"/>
                  <a:pt x="51301" y="5204"/>
                  <a:pt x="51362" y="5217"/>
                </a:cubicBezTo>
                <a:cubicBezTo>
                  <a:pt x="51370" y="5219"/>
                  <a:pt x="51363" y="5238"/>
                  <a:pt x="51390" y="5240"/>
                </a:cubicBezTo>
                <a:cubicBezTo>
                  <a:pt x="51397" y="5240"/>
                  <a:pt x="51413" y="5237"/>
                  <a:pt x="51420" y="5240"/>
                </a:cubicBezTo>
                <a:cubicBezTo>
                  <a:pt x="51430" y="5243"/>
                  <a:pt x="51454" y="5262"/>
                  <a:pt x="51449" y="5261"/>
                </a:cubicBezTo>
                <a:cubicBezTo>
                  <a:pt x="51499" y="5268"/>
                  <a:pt x="51578" y="5250"/>
                  <a:pt x="51625" y="5261"/>
                </a:cubicBezTo>
                <a:cubicBezTo>
                  <a:pt x="51640" y="5265"/>
                  <a:pt x="51673" y="5303"/>
                  <a:pt x="51683" y="5306"/>
                </a:cubicBezTo>
                <a:cubicBezTo>
                  <a:pt x="51747" y="5319"/>
                  <a:pt x="51766" y="5295"/>
                  <a:pt x="51801" y="5327"/>
                </a:cubicBezTo>
                <a:cubicBezTo>
                  <a:pt x="51809" y="5334"/>
                  <a:pt x="51851" y="5321"/>
                  <a:pt x="51860" y="5327"/>
                </a:cubicBezTo>
                <a:cubicBezTo>
                  <a:pt x="51879" y="5342"/>
                  <a:pt x="51866" y="5380"/>
                  <a:pt x="51889" y="5392"/>
                </a:cubicBezTo>
                <a:cubicBezTo>
                  <a:pt x="51961" y="5341"/>
                  <a:pt x="52062" y="5392"/>
                  <a:pt x="52152" y="5392"/>
                </a:cubicBezTo>
                <a:cubicBezTo>
                  <a:pt x="52144" y="5423"/>
                  <a:pt x="52079" y="5411"/>
                  <a:pt x="52035" y="5415"/>
                </a:cubicBezTo>
                <a:cubicBezTo>
                  <a:pt x="52040" y="5451"/>
                  <a:pt x="52236" y="5451"/>
                  <a:pt x="52240" y="5415"/>
                </a:cubicBezTo>
                <a:cubicBezTo>
                  <a:pt x="52270" y="5430"/>
                  <a:pt x="52271" y="5466"/>
                  <a:pt x="52328" y="5459"/>
                </a:cubicBezTo>
                <a:cubicBezTo>
                  <a:pt x="52322" y="5487"/>
                  <a:pt x="52241" y="5488"/>
                  <a:pt x="52240" y="5459"/>
                </a:cubicBezTo>
                <a:cubicBezTo>
                  <a:pt x="52142" y="5487"/>
                  <a:pt x="51990" y="5449"/>
                  <a:pt x="51889" y="5415"/>
                </a:cubicBezTo>
                <a:cubicBezTo>
                  <a:pt x="51852" y="5425"/>
                  <a:pt x="51828" y="5444"/>
                  <a:pt x="51831" y="5481"/>
                </a:cubicBezTo>
                <a:cubicBezTo>
                  <a:pt x="51818" y="5515"/>
                  <a:pt x="51906" y="5488"/>
                  <a:pt x="51918" y="5503"/>
                </a:cubicBezTo>
                <a:cubicBezTo>
                  <a:pt x="51939" y="5527"/>
                  <a:pt x="51821" y="5557"/>
                  <a:pt x="51948" y="5569"/>
                </a:cubicBezTo>
                <a:cubicBezTo>
                  <a:pt x="51975" y="5572"/>
                  <a:pt x="52008" y="5565"/>
                  <a:pt x="52035" y="5569"/>
                </a:cubicBezTo>
                <a:cubicBezTo>
                  <a:pt x="52038" y="5569"/>
                  <a:pt x="52032" y="5590"/>
                  <a:pt x="52035" y="5591"/>
                </a:cubicBezTo>
                <a:cubicBezTo>
                  <a:pt x="52068" y="5608"/>
                  <a:pt x="52158" y="5569"/>
                  <a:pt x="52152" y="5613"/>
                </a:cubicBezTo>
                <a:cubicBezTo>
                  <a:pt x="52212" y="5613"/>
                  <a:pt x="52270" y="5613"/>
                  <a:pt x="52328" y="5613"/>
                </a:cubicBezTo>
                <a:cubicBezTo>
                  <a:pt x="52418" y="5647"/>
                  <a:pt x="52202" y="5632"/>
                  <a:pt x="52152" y="5635"/>
                </a:cubicBezTo>
                <a:cubicBezTo>
                  <a:pt x="52176" y="5691"/>
                  <a:pt x="52273" y="5691"/>
                  <a:pt x="52328" y="5724"/>
                </a:cubicBezTo>
                <a:cubicBezTo>
                  <a:pt x="52305" y="5777"/>
                  <a:pt x="52174" y="5680"/>
                  <a:pt x="52125" y="5745"/>
                </a:cubicBezTo>
                <a:cubicBezTo>
                  <a:pt x="52132" y="5830"/>
                  <a:pt x="52303" y="5728"/>
                  <a:pt x="52328" y="5833"/>
                </a:cubicBezTo>
                <a:cubicBezTo>
                  <a:pt x="52432" y="5799"/>
                  <a:pt x="52545" y="5851"/>
                  <a:pt x="52710" y="5833"/>
                </a:cubicBezTo>
                <a:cubicBezTo>
                  <a:pt x="52716" y="5937"/>
                  <a:pt x="52596" y="5805"/>
                  <a:pt x="52592" y="5899"/>
                </a:cubicBezTo>
                <a:cubicBezTo>
                  <a:pt x="52584" y="5935"/>
                  <a:pt x="52621" y="5937"/>
                  <a:pt x="52621" y="5965"/>
                </a:cubicBezTo>
                <a:cubicBezTo>
                  <a:pt x="52694" y="5932"/>
                  <a:pt x="52849" y="5961"/>
                  <a:pt x="52914" y="5922"/>
                </a:cubicBezTo>
                <a:cubicBezTo>
                  <a:pt x="52992" y="5939"/>
                  <a:pt x="52809" y="5976"/>
                  <a:pt x="52769" y="5987"/>
                </a:cubicBezTo>
                <a:cubicBezTo>
                  <a:pt x="52758" y="5991"/>
                  <a:pt x="52716" y="5981"/>
                  <a:pt x="52710" y="5987"/>
                </a:cubicBezTo>
                <a:cubicBezTo>
                  <a:pt x="52674" y="6020"/>
                  <a:pt x="52557" y="6004"/>
                  <a:pt x="52475" y="6031"/>
                </a:cubicBezTo>
                <a:cubicBezTo>
                  <a:pt x="52499" y="6064"/>
                  <a:pt x="52569" y="6064"/>
                  <a:pt x="52621" y="6076"/>
                </a:cubicBezTo>
                <a:cubicBezTo>
                  <a:pt x="52655" y="6080"/>
                  <a:pt x="52638" y="6098"/>
                  <a:pt x="52621" y="6098"/>
                </a:cubicBezTo>
                <a:cubicBezTo>
                  <a:pt x="52535" y="6089"/>
                  <a:pt x="52474" y="6062"/>
                  <a:pt x="52417" y="6031"/>
                </a:cubicBezTo>
                <a:cubicBezTo>
                  <a:pt x="52367" y="6023"/>
                  <a:pt x="52361" y="6049"/>
                  <a:pt x="52357" y="6076"/>
                </a:cubicBezTo>
                <a:cubicBezTo>
                  <a:pt x="52282" y="6010"/>
                  <a:pt x="52223" y="6070"/>
                  <a:pt x="52152" y="6010"/>
                </a:cubicBezTo>
                <a:cubicBezTo>
                  <a:pt x="51997" y="6049"/>
                  <a:pt x="51827" y="5959"/>
                  <a:pt x="51595" y="5987"/>
                </a:cubicBezTo>
                <a:cubicBezTo>
                  <a:pt x="51533" y="5995"/>
                  <a:pt x="51637" y="6056"/>
                  <a:pt x="51654" y="6076"/>
                </a:cubicBezTo>
                <a:cubicBezTo>
                  <a:pt x="51663" y="6120"/>
                  <a:pt x="51569" y="6071"/>
                  <a:pt x="51566" y="6053"/>
                </a:cubicBezTo>
                <a:cubicBezTo>
                  <a:pt x="51539" y="6038"/>
                  <a:pt x="51521" y="6014"/>
                  <a:pt x="51508" y="5987"/>
                </a:cubicBezTo>
                <a:cubicBezTo>
                  <a:pt x="51479" y="6001"/>
                  <a:pt x="51400" y="6038"/>
                  <a:pt x="51420" y="5965"/>
                </a:cubicBezTo>
                <a:cubicBezTo>
                  <a:pt x="51328" y="5984"/>
                  <a:pt x="51333" y="5986"/>
                  <a:pt x="51214" y="5965"/>
                </a:cubicBezTo>
                <a:cubicBezTo>
                  <a:pt x="51174" y="5959"/>
                  <a:pt x="51160" y="5945"/>
                  <a:pt x="51126" y="5944"/>
                </a:cubicBezTo>
                <a:cubicBezTo>
                  <a:pt x="51051" y="5939"/>
                  <a:pt x="51064" y="5984"/>
                  <a:pt x="51010" y="5944"/>
                </a:cubicBezTo>
                <a:cubicBezTo>
                  <a:pt x="51001" y="5937"/>
                  <a:pt x="50873" y="5949"/>
                  <a:pt x="50804" y="5944"/>
                </a:cubicBezTo>
                <a:cubicBezTo>
                  <a:pt x="50738" y="5939"/>
                  <a:pt x="50735" y="5913"/>
                  <a:pt x="50629" y="5922"/>
                </a:cubicBezTo>
                <a:cubicBezTo>
                  <a:pt x="50564" y="5926"/>
                  <a:pt x="50534" y="5936"/>
                  <a:pt x="50424" y="5944"/>
                </a:cubicBezTo>
                <a:cubicBezTo>
                  <a:pt x="50414" y="5944"/>
                  <a:pt x="50370" y="5939"/>
                  <a:pt x="50365" y="5944"/>
                </a:cubicBezTo>
                <a:cubicBezTo>
                  <a:pt x="50362" y="5945"/>
                  <a:pt x="50366" y="5965"/>
                  <a:pt x="50365" y="5965"/>
                </a:cubicBezTo>
                <a:cubicBezTo>
                  <a:pt x="50308" y="5972"/>
                  <a:pt x="50253" y="5912"/>
                  <a:pt x="50248" y="6010"/>
                </a:cubicBezTo>
                <a:cubicBezTo>
                  <a:pt x="50212" y="6006"/>
                  <a:pt x="50223" y="5969"/>
                  <a:pt x="50218" y="5944"/>
                </a:cubicBezTo>
                <a:cubicBezTo>
                  <a:pt x="50117" y="5926"/>
                  <a:pt x="50090" y="5964"/>
                  <a:pt x="50072" y="6010"/>
                </a:cubicBezTo>
                <a:cubicBezTo>
                  <a:pt x="50063" y="6067"/>
                  <a:pt x="50186" y="6026"/>
                  <a:pt x="50160" y="6098"/>
                </a:cubicBezTo>
                <a:cubicBezTo>
                  <a:pt x="50194" y="6097"/>
                  <a:pt x="50194" y="6038"/>
                  <a:pt x="50218" y="6031"/>
                </a:cubicBezTo>
                <a:cubicBezTo>
                  <a:pt x="50278" y="6016"/>
                  <a:pt x="50317" y="6097"/>
                  <a:pt x="50307" y="5987"/>
                </a:cubicBezTo>
                <a:cubicBezTo>
                  <a:pt x="50404" y="5945"/>
                  <a:pt x="50414" y="6095"/>
                  <a:pt x="50424" y="5987"/>
                </a:cubicBezTo>
                <a:cubicBezTo>
                  <a:pt x="50506" y="6021"/>
                  <a:pt x="50651" y="6007"/>
                  <a:pt x="50658" y="6098"/>
                </a:cubicBezTo>
                <a:cubicBezTo>
                  <a:pt x="50709" y="6052"/>
                  <a:pt x="50748" y="6079"/>
                  <a:pt x="50775" y="6053"/>
                </a:cubicBezTo>
                <a:cubicBezTo>
                  <a:pt x="50892" y="6082"/>
                  <a:pt x="50768" y="6099"/>
                  <a:pt x="50775" y="6164"/>
                </a:cubicBezTo>
                <a:cubicBezTo>
                  <a:pt x="50855" y="6179"/>
                  <a:pt x="50834" y="6119"/>
                  <a:pt x="50892" y="6119"/>
                </a:cubicBezTo>
                <a:cubicBezTo>
                  <a:pt x="51035" y="6137"/>
                  <a:pt x="51117" y="6200"/>
                  <a:pt x="51303" y="6185"/>
                </a:cubicBezTo>
                <a:cubicBezTo>
                  <a:pt x="51328" y="6203"/>
                  <a:pt x="51320" y="6246"/>
                  <a:pt x="51362" y="6251"/>
                </a:cubicBezTo>
                <a:cubicBezTo>
                  <a:pt x="51385" y="6265"/>
                  <a:pt x="51388" y="6208"/>
                  <a:pt x="51390" y="6208"/>
                </a:cubicBezTo>
                <a:cubicBezTo>
                  <a:pt x="51427" y="6212"/>
                  <a:pt x="51424" y="6263"/>
                  <a:pt x="51449" y="6274"/>
                </a:cubicBezTo>
                <a:cubicBezTo>
                  <a:pt x="51511" y="6298"/>
                  <a:pt x="51551" y="6255"/>
                  <a:pt x="51595" y="6296"/>
                </a:cubicBezTo>
                <a:cubicBezTo>
                  <a:pt x="51614" y="6311"/>
                  <a:pt x="51654" y="6285"/>
                  <a:pt x="51654" y="6317"/>
                </a:cubicBezTo>
                <a:cubicBezTo>
                  <a:pt x="51654" y="6349"/>
                  <a:pt x="51714" y="6320"/>
                  <a:pt x="51713" y="6296"/>
                </a:cubicBezTo>
                <a:cubicBezTo>
                  <a:pt x="51749" y="6305"/>
                  <a:pt x="51773" y="6324"/>
                  <a:pt x="51771" y="6362"/>
                </a:cubicBezTo>
                <a:cubicBezTo>
                  <a:pt x="51864" y="6295"/>
                  <a:pt x="51894" y="6399"/>
                  <a:pt x="52006" y="6383"/>
                </a:cubicBezTo>
                <a:cubicBezTo>
                  <a:pt x="52000" y="6401"/>
                  <a:pt x="51976" y="6405"/>
                  <a:pt x="51976" y="6428"/>
                </a:cubicBezTo>
                <a:cubicBezTo>
                  <a:pt x="52072" y="6455"/>
                  <a:pt x="51998" y="6356"/>
                  <a:pt x="52094" y="6383"/>
                </a:cubicBezTo>
                <a:cubicBezTo>
                  <a:pt x="52102" y="6473"/>
                  <a:pt x="52224" y="6370"/>
                  <a:pt x="52240" y="6471"/>
                </a:cubicBezTo>
                <a:cubicBezTo>
                  <a:pt x="52294" y="6474"/>
                  <a:pt x="52302" y="6444"/>
                  <a:pt x="52357" y="6450"/>
                </a:cubicBezTo>
                <a:cubicBezTo>
                  <a:pt x="52433" y="6519"/>
                  <a:pt x="52615" y="6571"/>
                  <a:pt x="52739" y="6537"/>
                </a:cubicBezTo>
                <a:cubicBezTo>
                  <a:pt x="52737" y="6597"/>
                  <a:pt x="52761" y="6560"/>
                  <a:pt x="52797" y="6560"/>
                </a:cubicBezTo>
                <a:cubicBezTo>
                  <a:pt x="52822" y="6560"/>
                  <a:pt x="52827" y="6583"/>
                  <a:pt x="52857" y="6582"/>
                </a:cubicBezTo>
                <a:cubicBezTo>
                  <a:pt x="52877" y="6581"/>
                  <a:pt x="52890" y="6564"/>
                  <a:pt x="52914" y="6560"/>
                </a:cubicBezTo>
                <a:cubicBezTo>
                  <a:pt x="52952" y="6554"/>
                  <a:pt x="52995" y="6567"/>
                  <a:pt x="53032" y="6560"/>
                </a:cubicBezTo>
                <a:cubicBezTo>
                  <a:pt x="53134" y="6540"/>
                  <a:pt x="53220" y="6473"/>
                  <a:pt x="53296" y="6471"/>
                </a:cubicBezTo>
                <a:cubicBezTo>
                  <a:pt x="53254" y="6536"/>
                  <a:pt x="53107" y="6521"/>
                  <a:pt x="53091" y="6603"/>
                </a:cubicBezTo>
                <a:cubicBezTo>
                  <a:pt x="52866" y="6642"/>
                  <a:pt x="52639" y="6618"/>
                  <a:pt x="52417" y="6603"/>
                </a:cubicBezTo>
                <a:cubicBezTo>
                  <a:pt x="52369" y="6600"/>
                  <a:pt x="52366" y="6584"/>
                  <a:pt x="52328" y="6582"/>
                </a:cubicBezTo>
                <a:cubicBezTo>
                  <a:pt x="52217" y="6575"/>
                  <a:pt x="52107" y="6591"/>
                  <a:pt x="52006" y="6582"/>
                </a:cubicBezTo>
                <a:cubicBezTo>
                  <a:pt x="51960" y="6578"/>
                  <a:pt x="51954" y="6563"/>
                  <a:pt x="51918" y="6560"/>
                </a:cubicBezTo>
                <a:cubicBezTo>
                  <a:pt x="51602" y="6537"/>
                  <a:pt x="51291" y="6518"/>
                  <a:pt x="50981" y="6494"/>
                </a:cubicBezTo>
                <a:cubicBezTo>
                  <a:pt x="50954" y="6504"/>
                  <a:pt x="50928" y="6513"/>
                  <a:pt x="50921" y="6537"/>
                </a:cubicBezTo>
                <a:cubicBezTo>
                  <a:pt x="50929" y="6567"/>
                  <a:pt x="51053" y="6568"/>
                  <a:pt x="51097" y="6582"/>
                </a:cubicBezTo>
                <a:cubicBezTo>
                  <a:pt x="51109" y="6585"/>
                  <a:pt x="51130" y="6605"/>
                  <a:pt x="51126" y="6603"/>
                </a:cubicBezTo>
                <a:cubicBezTo>
                  <a:pt x="51196" y="6614"/>
                  <a:pt x="51187" y="6561"/>
                  <a:pt x="51244" y="6603"/>
                </a:cubicBezTo>
                <a:cubicBezTo>
                  <a:pt x="51267" y="6621"/>
                  <a:pt x="51360" y="6593"/>
                  <a:pt x="51390" y="6603"/>
                </a:cubicBezTo>
                <a:cubicBezTo>
                  <a:pt x="51400" y="6607"/>
                  <a:pt x="51414" y="6647"/>
                  <a:pt x="51420" y="6648"/>
                </a:cubicBezTo>
                <a:cubicBezTo>
                  <a:pt x="51464" y="6657"/>
                  <a:pt x="51521" y="6642"/>
                  <a:pt x="51566" y="6648"/>
                </a:cubicBezTo>
                <a:cubicBezTo>
                  <a:pt x="51569" y="6648"/>
                  <a:pt x="51563" y="6669"/>
                  <a:pt x="51566" y="6669"/>
                </a:cubicBezTo>
                <a:cubicBezTo>
                  <a:pt x="51602" y="6684"/>
                  <a:pt x="51673" y="6663"/>
                  <a:pt x="51713" y="6669"/>
                </a:cubicBezTo>
                <a:cubicBezTo>
                  <a:pt x="51687" y="6666"/>
                  <a:pt x="51801" y="6717"/>
                  <a:pt x="51860" y="6692"/>
                </a:cubicBezTo>
                <a:cubicBezTo>
                  <a:pt x="51872" y="6734"/>
                  <a:pt x="51973" y="6710"/>
                  <a:pt x="51948" y="6780"/>
                </a:cubicBezTo>
                <a:cubicBezTo>
                  <a:pt x="51978" y="6774"/>
                  <a:pt x="51966" y="6737"/>
                  <a:pt x="52006" y="6736"/>
                </a:cubicBezTo>
                <a:cubicBezTo>
                  <a:pt x="52113" y="6746"/>
                  <a:pt x="52148" y="6792"/>
                  <a:pt x="52240" y="6758"/>
                </a:cubicBezTo>
                <a:cubicBezTo>
                  <a:pt x="52236" y="6827"/>
                  <a:pt x="52403" y="6767"/>
                  <a:pt x="52357" y="6869"/>
                </a:cubicBezTo>
                <a:cubicBezTo>
                  <a:pt x="52387" y="6869"/>
                  <a:pt x="52417" y="6869"/>
                  <a:pt x="52445" y="6869"/>
                </a:cubicBezTo>
                <a:cubicBezTo>
                  <a:pt x="52513" y="6855"/>
                  <a:pt x="52410" y="6834"/>
                  <a:pt x="52475" y="6802"/>
                </a:cubicBezTo>
                <a:cubicBezTo>
                  <a:pt x="52516" y="6809"/>
                  <a:pt x="52499" y="6857"/>
                  <a:pt x="52505" y="6890"/>
                </a:cubicBezTo>
                <a:cubicBezTo>
                  <a:pt x="52555" y="6870"/>
                  <a:pt x="52661" y="6891"/>
                  <a:pt x="52651" y="6824"/>
                </a:cubicBezTo>
                <a:cubicBezTo>
                  <a:pt x="52728" y="6831"/>
                  <a:pt x="52918" y="6800"/>
                  <a:pt x="52827" y="6869"/>
                </a:cubicBezTo>
                <a:cubicBezTo>
                  <a:pt x="52884" y="6895"/>
                  <a:pt x="52874" y="6827"/>
                  <a:pt x="52885" y="6824"/>
                </a:cubicBezTo>
                <a:cubicBezTo>
                  <a:pt x="52930" y="6815"/>
                  <a:pt x="52937" y="6846"/>
                  <a:pt x="52973" y="6846"/>
                </a:cubicBezTo>
                <a:cubicBezTo>
                  <a:pt x="53006" y="6846"/>
                  <a:pt x="53074" y="6816"/>
                  <a:pt x="53091" y="6780"/>
                </a:cubicBezTo>
                <a:cubicBezTo>
                  <a:pt x="53172" y="6801"/>
                  <a:pt x="53071" y="6849"/>
                  <a:pt x="53032" y="6869"/>
                </a:cubicBezTo>
                <a:cubicBezTo>
                  <a:pt x="53020" y="6873"/>
                  <a:pt x="53007" y="6888"/>
                  <a:pt x="53002" y="6890"/>
                </a:cubicBezTo>
                <a:cubicBezTo>
                  <a:pt x="52980" y="6899"/>
                  <a:pt x="52869" y="6902"/>
                  <a:pt x="52827" y="6912"/>
                </a:cubicBezTo>
                <a:cubicBezTo>
                  <a:pt x="52791" y="6921"/>
                  <a:pt x="52615" y="6949"/>
                  <a:pt x="52505" y="6934"/>
                </a:cubicBezTo>
                <a:cubicBezTo>
                  <a:pt x="52486" y="6982"/>
                  <a:pt x="52587" y="7004"/>
                  <a:pt x="52475" y="7001"/>
                </a:cubicBezTo>
                <a:cubicBezTo>
                  <a:pt x="52519" y="7041"/>
                  <a:pt x="52685" y="7071"/>
                  <a:pt x="52681" y="7066"/>
                </a:cubicBezTo>
                <a:cubicBezTo>
                  <a:pt x="52694" y="7081"/>
                  <a:pt x="52644" y="7131"/>
                  <a:pt x="52651" y="7132"/>
                </a:cubicBezTo>
                <a:cubicBezTo>
                  <a:pt x="52673" y="7137"/>
                  <a:pt x="52713" y="7093"/>
                  <a:pt x="52739" y="7088"/>
                </a:cubicBezTo>
                <a:cubicBezTo>
                  <a:pt x="52820" y="7072"/>
                  <a:pt x="52869" y="7078"/>
                  <a:pt x="52944" y="7132"/>
                </a:cubicBezTo>
                <a:cubicBezTo>
                  <a:pt x="52984" y="7125"/>
                  <a:pt x="52968" y="7077"/>
                  <a:pt x="52973" y="7044"/>
                </a:cubicBezTo>
                <a:cubicBezTo>
                  <a:pt x="53017" y="7070"/>
                  <a:pt x="53104" y="7063"/>
                  <a:pt x="53091" y="7132"/>
                </a:cubicBezTo>
                <a:cubicBezTo>
                  <a:pt x="53140" y="7124"/>
                  <a:pt x="53146" y="7149"/>
                  <a:pt x="53149" y="7176"/>
                </a:cubicBezTo>
                <a:cubicBezTo>
                  <a:pt x="53203" y="7173"/>
                  <a:pt x="53248" y="7161"/>
                  <a:pt x="53267" y="7132"/>
                </a:cubicBezTo>
                <a:cubicBezTo>
                  <a:pt x="53279" y="7071"/>
                  <a:pt x="53158" y="7188"/>
                  <a:pt x="53149" y="7110"/>
                </a:cubicBezTo>
                <a:cubicBezTo>
                  <a:pt x="53148" y="7054"/>
                  <a:pt x="53171" y="7083"/>
                  <a:pt x="53208" y="7088"/>
                </a:cubicBezTo>
                <a:cubicBezTo>
                  <a:pt x="53246" y="7066"/>
                  <a:pt x="53315" y="7066"/>
                  <a:pt x="53355" y="7044"/>
                </a:cubicBezTo>
                <a:cubicBezTo>
                  <a:pt x="53421" y="7028"/>
                  <a:pt x="53442" y="6978"/>
                  <a:pt x="53471" y="6934"/>
                </a:cubicBezTo>
                <a:cubicBezTo>
                  <a:pt x="53575" y="7020"/>
                  <a:pt x="53341" y="7041"/>
                  <a:pt x="53355" y="7132"/>
                </a:cubicBezTo>
                <a:cubicBezTo>
                  <a:pt x="53417" y="7150"/>
                  <a:pt x="53427" y="7081"/>
                  <a:pt x="53442" y="7066"/>
                </a:cubicBezTo>
                <a:cubicBezTo>
                  <a:pt x="53462" y="7047"/>
                  <a:pt x="53515" y="7045"/>
                  <a:pt x="53501" y="7001"/>
                </a:cubicBezTo>
                <a:cubicBezTo>
                  <a:pt x="53589" y="7014"/>
                  <a:pt x="53473" y="7047"/>
                  <a:pt x="53501" y="7088"/>
                </a:cubicBezTo>
                <a:cubicBezTo>
                  <a:pt x="53447" y="7113"/>
                  <a:pt x="53401" y="7146"/>
                  <a:pt x="53355" y="7176"/>
                </a:cubicBezTo>
                <a:cubicBezTo>
                  <a:pt x="53414" y="7242"/>
                  <a:pt x="53474" y="7120"/>
                  <a:pt x="53560" y="7132"/>
                </a:cubicBezTo>
                <a:cubicBezTo>
                  <a:pt x="53551" y="7152"/>
                  <a:pt x="53570" y="7179"/>
                  <a:pt x="53560" y="7198"/>
                </a:cubicBezTo>
                <a:cubicBezTo>
                  <a:pt x="53546" y="7223"/>
                  <a:pt x="53515" y="7203"/>
                  <a:pt x="53501" y="7221"/>
                </a:cubicBezTo>
                <a:cubicBezTo>
                  <a:pt x="53494" y="7228"/>
                  <a:pt x="53510" y="7258"/>
                  <a:pt x="53501" y="7264"/>
                </a:cubicBezTo>
                <a:cubicBezTo>
                  <a:pt x="53462" y="7287"/>
                  <a:pt x="53407" y="7296"/>
                  <a:pt x="53355" y="7330"/>
                </a:cubicBezTo>
                <a:cubicBezTo>
                  <a:pt x="53338" y="7342"/>
                  <a:pt x="53327" y="7327"/>
                  <a:pt x="53325" y="7353"/>
                </a:cubicBezTo>
                <a:cubicBezTo>
                  <a:pt x="53324" y="7381"/>
                  <a:pt x="53290" y="7355"/>
                  <a:pt x="53267" y="7353"/>
                </a:cubicBezTo>
                <a:cubicBezTo>
                  <a:pt x="53294" y="7356"/>
                  <a:pt x="53200" y="7368"/>
                  <a:pt x="53238" y="7353"/>
                </a:cubicBezTo>
                <a:cubicBezTo>
                  <a:pt x="53216" y="7361"/>
                  <a:pt x="53210" y="7351"/>
                  <a:pt x="53208" y="7374"/>
                </a:cubicBezTo>
                <a:cubicBezTo>
                  <a:pt x="53202" y="7456"/>
                  <a:pt x="53118" y="7315"/>
                  <a:pt x="53120" y="7419"/>
                </a:cubicBezTo>
                <a:cubicBezTo>
                  <a:pt x="53068" y="7359"/>
                  <a:pt x="52972" y="7426"/>
                  <a:pt x="52914" y="7419"/>
                </a:cubicBezTo>
                <a:cubicBezTo>
                  <a:pt x="52911" y="7418"/>
                  <a:pt x="52917" y="7378"/>
                  <a:pt x="52914" y="7374"/>
                </a:cubicBezTo>
                <a:cubicBezTo>
                  <a:pt x="52869" y="7412"/>
                  <a:pt x="52827" y="7454"/>
                  <a:pt x="52710" y="7440"/>
                </a:cubicBezTo>
                <a:cubicBezTo>
                  <a:pt x="52823" y="7516"/>
                  <a:pt x="53019" y="7493"/>
                  <a:pt x="53208" y="7506"/>
                </a:cubicBezTo>
                <a:cubicBezTo>
                  <a:pt x="53275" y="7511"/>
                  <a:pt x="53347" y="7544"/>
                  <a:pt x="53413" y="7528"/>
                </a:cubicBezTo>
                <a:cubicBezTo>
                  <a:pt x="53440" y="7505"/>
                  <a:pt x="53521" y="7522"/>
                  <a:pt x="53501" y="7462"/>
                </a:cubicBezTo>
                <a:cubicBezTo>
                  <a:pt x="53533" y="7468"/>
                  <a:pt x="53521" y="7506"/>
                  <a:pt x="53560" y="7506"/>
                </a:cubicBezTo>
                <a:cubicBezTo>
                  <a:pt x="53594" y="7510"/>
                  <a:pt x="53584" y="7546"/>
                  <a:pt x="53589" y="7572"/>
                </a:cubicBezTo>
                <a:cubicBezTo>
                  <a:pt x="53542" y="7544"/>
                  <a:pt x="53471" y="7543"/>
                  <a:pt x="53531" y="7594"/>
                </a:cubicBezTo>
                <a:cubicBezTo>
                  <a:pt x="53497" y="7591"/>
                  <a:pt x="53479" y="7600"/>
                  <a:pt x="53471" y="7616"/>
                </a:cubicBezTo>
                <a:cubicBezTo>
                  <a:pt x="53437" y="7613"/>
                  <a:pt x="53447" y="7576"/>
                  <a:pt x="53442" y="7550"/>
                </a:cubicBezTo>
                <a:cubicBezTo>
                  <a:pt x="53422" y="7561"/>
                  <a:pt x="53409" y="7564"/>
                  <a:pt x="53384" y="7572"/>
                </a:cubicBezTo>
                <a:cubicBezTo>
                  <a:pt x="53374" y="7576"/>
                  <a:pt x="53332" y="7566"/>
                  <a:pt x="53325" y="7572"/>
                </a:cubicBezTo>
                <a:cubicBezTo>
                  <a:pt x="53285" y="7609"/>
                  <a:pt x="53285" y="7572"/>
                  <a:pt x="53238" y="7572"/>
                </a:cubicBezTo>
                <a:cubicBezTo>
                  <a:pt x="53185" y="7572"/>
                  <a:pt x="53194" y="7606"/>
                  <a:pt x="53149" y="7572"/>
                </a:cubicBezTo>
                <a:cubicBezTo>
                  <a:pt x="53161" y="7581"/>
                  <a:pt x="52845" y="7556"/>
                  <a:pt x="52827" y="7572"/>
                </a:cubicBezTo>
                <a:cubicBezTo>
                  <a:pt x="52809" y="7588"/>
                  <a:pt x="52791" y="7583"/>
                  <a:pt x="52739" y="7572"/>
                </a:cubicBezTo>
                <a:cubicBezTo>
                  <a:pt x="52728" y="7570"/>
                  <a:pt x="52686" y="7577"/>
                  <a:pt x="52681" y="7572"/>
                </a:cubicBezTo>
                <a:cubicBezTo>
                  <a:pt x="52652" y="7547"/>
                  <a:pt x="52654" y="7577"/>
                  <a:pt x="52592" y="7572"/>
                </a:cubicBezTo>
                <a:cubicBezTo>
                  <a:pt x="52542" y="7568"/>
                  <a:pt x="52480" y="7559"/>
                  <a:pt x="52417" y="7550"/>
                </a:cubicBezTo>
                <a:cubicBezTo>
                  <a:pt x="52349" y="7541"/>
                  <a:pt x="52278" y="7538"/>
                  <a:pt x="52152" y="7528"/>
                </a:cubicBezTo>
                <a:cubicBezTo>
                  <a:pt x="52085" y="7523"/>
                  <a:pt x="52082" y="7496"/>
                  <a:pt x="51976" y="7506"/>
                </a:cubicBezTo>
                <a:cubicBezTo>
                  <a:pt x="51969" y="7507"/>
                  <a:pt x="51923" y="7503"/>
                  <a:pt x="51918" y="7506"/>
                </a:cubicBezTo>
                <a:cubicBezTo>
                  <a:pt x="51887" y="7535"/>
                  <a:pt x="51905" y="7503"/>
                  <a:pt x="51860" y="7506"/>
                </a:cubicBezTo>
                <a:cubicBezTo>
                  <a:pt x="51791" y="7511"/>
                  <a:pt x="51789" y="7541"/>
                  <a:pt x="51742" y="7506"/>
                </a:cubicBezTo>
                <a:cubicBezTo>
                  <a:pt x="51717" y="7487"/>
                  <a:pt x="51595" y="7533"/>
                  <a:pt x="51566" y="7506"/>
                </a:cubicBezTo>
                <a:cubicBezTo>
                  <a:pt x="51566" y="7506"/>
                  <a:pt x="51568" y="7484"/>
                  <a:pt x="51566" y="7484"/>
                </a:cubicBezTo>
                <a:cubicBezTo>
                  <a:pt x="51547" y="7483"/>
                  <a:pt x="51532" y="7506"/>
                  <a:pt x="51538" y="7506"/>
                </a:cubicBezTo>
                <a:cubicBezTo>
                  <a:pt x="51512" y="7503"/>
                  <a:pt x="51509" y="7486"/>
                  <a:pt x="51479" y="7484"/>
                </a:cubicBezTo>
                <a:cubicBezTo>
                  <a:pt x="51414" y="7480"/>
                  <a:pt x="51130" y="7514"/>
                  <a:pt x="51097" y="7484"/>
                </a:cubicBezTo>
                <a:cubicBezTo>
                  <a:pt x="51055" y="7446"/>
                  <a:pt x="51032" y="7531"/>
                  <a:pt x="50981" y="7484"/>
                </a:cubicBezTo>
                <a:cubicBezTo>
                  <a:pt x="50949" y="7456"/>
                  <a:pt x="50943" y="7490"/>
                  <a:pt x="50833" y="7484"/>
                </a:cubicBezTo>
                <a:cubicBezTo>
                  <a:pt x="50775" y="7481"/>
                  <a:pt x="50716" y="7448"/>
                  <a:pt x="50658" y="7462"/>
                </a:cubicBezTo>
                <a:cubicBezTo>
                  <a:pt x="50666" y="7486"/>
                  <a:pt x="50715" y="7477"/>
                  <a:pt x="50716" y="7506"/>
                </a:cubicBezTo>
                <a:cubicBezTo>
                  <a:pt x="51015" y="7503"/>
                  <a:pt x="51253" y="7544"/>
                  <a:pt x="51566" y="7528"/>
                </a:cubicBezTo>
                <a:cubicBezTo>
                  <a:pt x="51529" y="7558"/>
                  <a:pt x="51527" y="7610"/>
                  <a:pt x="51595" y="7616"/>
                </a:cubicBezTo>
                <a:cubicBezTo>
                  <a:pt x="51659" y="7621"/>
                  <a:pt x="51689" y="7598"/>
                  <a:pt x="51683" y="7550"/>
                </a:cubicBezTo>
                <a:cubicBezTo>
                  <a:pt x="51767" y="7606"/>
                  <a:pt x="52011" y="7539"/>
                  <a:pt x="52094" y="7594"/>
                </a:cubicBezTo>
                <a:cubicBezTo>
                  <a:pt x="52082" y="7628"/>
                  <a:pt x="52001" y="7613"/>
                  <a:pt x="52035" y="7682"/>
                </a:cubicBezTo>
                <a:cubicBezTo>
                  <a:pt x="51982" y="7682"/>
                  <a:pt x="51975" y="7658"/>
                  <a:pt x="51918" y="7660"/>
                </a:cubicBezTo>
                <a:cubicBezTo>
                  <a:pt x="51837" y="7663"/>
                  <a:pt x="51804" y="7729"/>
                  <a:pt x="51713" y="7727"/>
                </a:cubicBezTo>
                <a:cubicBezTo>
                  <a:pt x="51683" y="7660"/>
                  <a:pt x="51779" y="7688"/>
                  <a:pt x="51831" y="7682"/>
                </a:cubicBezTo>
                <a:cubicBezTo>
                  <a:pt x="51815" y="7637"/>
                  <a:pt x="51729" y="7666"/>
                  <a:pt x="51683" y="7660"/>
                </a:cubicBezTo>
                <a:cubicBezTo>
                  <a:pt x="51681" y="7660"/>
                  <a:pt x="51677" y="7639"/>
                  <a:pt x="51654" y="7639"/>
                </a:cubicBezTo>
                <a:cubicBezTo>
                  <a:pt x="51615" y="7637"/>
                  <a:pt x="51575" y="7640"/>
                  <a:pt x="51538" y="7639"/>
                </a:cubicBezTo>
                <a:cubicBezTo>
                  <a:pt x="51563" y="7677"/>
                  <a:pt x="51668" y="7675"/>
                  <a:pt x="51595" y="7727"/>
                </a:cubicBezTo>
                <a:cubicBezTo>
                  <a:pt x="51671" y="7735"/>
                  <a:pt x="51746" y="7768"/>
                  <a:pt x="51831" y="7748"/>
                </a:cubicBezTo>
                <a:cubicBezTo>
                  <a:pt x="51863" y="7741"/>
                  <a:pt x="51858" y="7693"/>
                  <a:pt x="51918" y="7705"/>
                </a:cubicBezTo>
                <a:cubicBezTo>
                  <a:pt x="51897" y="7815"/>
                  <a:pt x="52037" y="7667"/>
                  <a:pt x="52006" y="7771"/>
                </a:cubicBezTo>
                <a:cubicBezTo>
                  <a:pt x="52307" y="7731"/>
                  <a:pt x="52433" y="7861"/>
                  <a:pt x="52769" y="7793"/>
                </a:cubicBezTo>
                <a:cubicBezTo>
                  <a:pt x="52773" y="7819"/>
                  <a:pt x="52822" y="7811"/>
                  <a:pt x="52857" y="7814"/>
                </a:cubicBezTo>
                <a:cubicBezTo>
                  <a:pt x="52878" y="7874"/>
                  <a:pt x="52797" y="7859"/>
                  <a:pt x="52797" y="7902"/>
                </a:cubicBezTo>
                <a:cubicBezTo>
                  <a:pt x="52890" y="7913"/>
                  <a:pt x="52880" y="7847"/>
                  <a:pt x="52914" y="7814"/>
                </a:cubicBezTo>
                <a:cubicBezTo>
                  <a:pt x="52938" y="7820"/>
                  <a:pt x="52944" y="7834"/>
                  <a:pt x="52973" y="7837"/>
                </a:cubicBezTo>
                <a:cubicBezTo>
                  <a:pt x="53008" y="7840"/>
                  <a:pt x="53026" y="7814"/>
                  <a:pt x="53032" y="7814"/>
                </a:cubicBezTo>
                <a:cubicBezTo>
                  <a:pt x="53047" y="7816"/>
                  <a:pt x="53232" y="7875"/>
                  <a:pt x="53296" y="7814"/>
                </a:cubicBezTo>
                <a:cubicBezTo>
                  <a:pt x="53330" y="7818"/>
                  <a:pt x="53320" y="7855"/>
                  <a:pt x="53325" y="7880"/>
                </a:cubicBezTo>
                <a:cubicBezTo>
                  <a:pt x="53481" y="7865"/>
                  <a:pt x="53646" y="7858"/>
                  <a:pt x="53735" y="7793"/>
                </a:cubicBezTo>
                <a:cubicBezTo>
                  <a:pt x="53810" y="7822"/>
                  <a:pt x="53631" y="7844"/>
                  <a:pt x="53648" y="7902"/>
                </a:cubicBezTo>
                <a:cubicBezTo>
                  <a:pt x="53619" y="7902"/>
                  <a:pt x="53625" y="7875"/>
                  <a:pt x="53619" y="7859"/>
                </a:cubicBezTo>
                <a:cubicBezTo>
                  <a:pt x="53583" y="7852"/>
                  <a:pt x="53517" y="7922"/>
                  <a:pt x="53589" y="7925"/>
                </a:cubicBezTo>
                <a:cubicBezTo>
                  <a:pt x="53579" y="7955"/>
                  <a:pt x="53537" y="7927"/>
                  <a:pt x="53531" y="7902"/>
                </a:cubicBezTo>
                <a:cubicBezTo>
                  <a:pt x="53504" y="7916"/>
                  <a:pt x="53477" y="7930"/>
                  <a:pt x="53471" y="7902"/>
                </a:cubicBezTo>
                <a:cubicBezTo>
                  <a:pt x="53411" y="7909"/>
                  <a:pt x="53413" y="7961"/>
                  <a:pt x="53384" y="7991"/>
                </a:cubicBezTo>
                <a:cubicBezTo>
                  <a:pt x="53341" y="7985"/>
                  <a:pt x="53374" y="7925"/>
                  <a:pt x="53325" y="7925"/>
                </a:cubicBezTo>
                <a:cubicBezTo>
                  <a:pt x="53291" y="7928"/>
                  <a:pt x="53300" y="7965"/>
                  <a:pt x="53296" y="7991"/>
                </a:cubicBezTo>
                <a:cubicBezTo>
                  <a:pt x="53068" y="7957"/>
                  <a:pt x="52884" y="8026"/>
                  <a:pt x="52769" y="7946"/>
                </a:cubicBezTo>
                <a:cubicBezTo>
                  <a:pt x="52713" y="7927"/>
                  <a:pt x="52698" y="7988"/>
                  <a:pt x="52681" y="7991"/>
                </a:cubicBezTo>
                <a:cubicBezTo>
                  <a:pt x="52671" y="7993"/>
                  <a:pt x="52619" y="7971"/>
                  <a:pt x="52592" y="7969"/>
                </a:cubicBezTo>
                <a:cubicBezTo>
                  <a:pt x="52545" y="7964"/>
                  <a:pt x="52492" y="7977"/>
                  <a:pt x="52445" y="7969"/>
                </a:cubicBezTo>
                <a:cubicBezTo>
                  <a:pt x="52397" y="7961"/>
                  <a:pt x="52352" y="7939"/>
                  <a:pt x="52328" y="7925"/>
                </a:cubicBezTo>
                <a:cubicBezTo>
                  <a:pt x="52294" y="7917"/>
                  <a:pt x="52314" y="7961"/>
                  <a:pt x="52300" y="7969"/>
                </a:cubicBezTo>
                <a:cubicBezTo>
                  <a:pt x="52262" y="7988"/>
                  <a:pt x="52178" y="7954"/>
                  <a:pt x="52152" y="7991"/>
                </a:cubicBezTo>
                <a:cubicBezTo>
                  <a:pt x="52172" y="8013"/>
                  <a:pt x="52220" y="8013"/>
                  <a:pt x="52212" y="8057"/>
                </a:cubicBezTo>
                <a:cubicBezTo>
                  <a:pt x="52319" y="8079"/>
                  <a:pt x="52269" y="7982"/>
                  <a:pt x="52328" y="7969"/>
                </a:cubicBezTo>
                <a:cubicBezTo>
                  <a:pt x="52403" y="7967"/>
                  <a:pt x="52364" y="7985"/>
                  <a:pt x="52357" y="8012"/>
                </a:cubicBezTo>
                <a:cubicBezTo>
                  <a:pt x="52384" y="8023"/>
                  <a:pt x="52410" y="8031"/>
                  <a:pt x="52417" y="8057"/>
                </a:cubicBezTo>
                <a:cubicBezTo>
                  <a:pt x="52445" y="8055"/>
                  <a:pt x="52439" y="8030"/>
                  <a:pt x="52445" y="8012"/>
                </a:cubicBezTo>
                <a:cubicBezTo>
                  <a:pt x="52480" y="8016"/>
                  <a:pt x="52497" y="8008"/>
                  <a:pt x="52505" y="7991"/>
                </a:cubicBezTo>
                <a:cubicBezTo>
                  <a:pt x="52561" y="7973"/>
                  <a:pt x="52571" y="8030"/>
                  <a:pt x="52592" y="8034"/>
                </a:cubicBezTo>
                <a:cubicBezTo>
                  <a:pt x="52641" y="8046"/>
                  <a:pt x="52725" y="7989"/>
                  <a:pt x="52769" y="8057"/>
                </a:cubicBezTo>
                <a:cubicBezTo>
                  <a:pt x="52797" y="8055"/>
                  <a:pt x="52791" y="8030"/>
                  <a:pt x="52797" y="8012"/>
                </a:cubicBezTo>
                <a:cubicBezTo>
                  <a:pt x="52847" y="8042"/>
                  <a:pt x="52896" y="8070"/>
                  <a:pt x="53002" y="8057"/>
                </a:cubicBezTo>
                <a:cubicBezTo>
                  <a:pt x="52987" y="8089"/>
                  <a:pt x="52959" y="8112"/>
                  <a:pt x="52944" y="8145"/>
                </a:cubicBezTo>
                <a:cubicBezTo>
                  <a:pt x="52973" y="8145"/>
                  <a:pt x="53002" y="8145"/>
                  <a:pt x="53032" y="8145"/>
                </a:cubicBezTo>
                <a:cubicBezTo>
                  <a:pt x="53098" y="8136"/>
                  <a:pt x="53028" y="8024"/>
                  <a:pt x="53120" y="8034"/>
                </a:cubicBezTo>
                <a:cubicBezTo>
                  <a:pt x="53180" y="8011"/>
                  <a:pt x="53162" y="8073"/>
                  <a:pt x="53178" y="8078"/>
                </a:cubicBezTo>
                <a:cubicBezTo>
                  <a:pt x="53220" y="8093"/>
                  <a:pt x="53225" y="8057"/>
                  <a:pt x="53238" y="8057"/>
                </a:cubicBezTo>
                <a:cubicBezTo>
                  <a:pt x="53260" y="8055"/>
                  <a:pt x="53397" y="8102"/>
                  <a:pt x="53442" y="8034"/>
                </a:cubicBezTo>
                <a:cubicBezTo>
                  <a:pt x="53527" y="8046"/>
                  <a:pt x="53397" y="8069"/>
                  <a:pt x="53413" y="8100"/>
                </a:cubicBezTo>
                <a:cubicBezTo>
                  <a:pt x="53418" y="8118"/>
                  <a:pt x="53443" y="8123"/>
                  <a:pt x="53442" y="8145"/>
                </a:cubicBezTo>
                <a:cubicBezTo>
                  <a:pt x="53487" y="8105"/>
                  <a:pt x="53605" y="8120"/>
                  <a:pt x="53676" y="8100"/>
                </a:cubicBezTo>
                <a:cubicBezTo>
                  <a:pt x="53702" y="8094"/>
                  <a:pt x="53702" y="8078"/>
                  <a:pt x="53706" y="8057"/>
                </a:cubicBezTo>
                <a:cubicBezTo>
                  <a:pt x="53748" y="8058"/>
                  <a:pt x="53788" y="8060"/>
                  <a:pt x="53794" y="8034"/>
                </a:cubicBezTo>
                <a:cubicBezTo>
                  <a:pt x="53886" y="8099"/>
                  <a:pt x="53673" y="8118"/>
                  <a:pt x="53619" y="8145"/>
                </a:cubicBezTo>
                <a:cubicBezTo>
                  <a:pt x="53605" y="8181"/>
                  <a:pt x="53778" y="8181"/>
                  <a:pt x="53765" y="8145"/>
                </a:cubicBezTo>
                <a:cubicBezTo>
                  <a:pt x="53830" y="8169"/>
                  <a:pt x="53700" y="8261"/>
                  <a:pt x="53852" y="8210"/>
                </a:cubicBezTo>
                <a:cubicBezTo>
                  <a:pt x="53862" y="8268"/>
                  <a:pt x="53791" y="8267"/>
                  <a:pt x="53735" y="8277"/>
                </a:cubicBezTo>
                <a:cubicBezTo>
                  <a:pt x="53738" y="8315"/>
                  <a:pt x="53817" y="8285"/>
                  <a:pt x="53852" y="8299"/>
                </a:cubicBezTo>
                <a:cubicBezTo>
                  <a:pt x="53856" y="8300"/>
                  <a:pt x="53884" y="8343"/>
                  <a:pt x="53882" y="8343"/>
                </a:cubicBezTo>
                <a:cubicBezTo>
                  <a:pt x="53933" y="8343"/>
                  <a:pt x="53928" y="8285"/>
                  <a:pt x="53998" y="8299"/>
                </a:cubicBezTo>
                <a:cubicBezTo>
                  <a:pt x="53919" y="8357"/>
                  <a:pt x="54036" y="8366"/>
                  <a:pt x="54028" y="8431"/>
                </a:cubicBezTo>
                <a:cubicBezTo>
                  <a:pt x="54015" y="8494"/>
                  <a:pt x="53998" y="8405"/>
                  <a:pt x="53970" y="8387"/>
                </a:cubicBezTo>
                <a:cubicBezTo>
                  <a:pt x="53944" y="8370"/>
                  <a:pt x="53892" y="8372"/>
                  <a:pt x="53882" y="8343"/>
                </a:cubicBezTo>
                <a:cubicBezTo>
                  <a:pt x="53824" y="8343"/>
                  <a:pt x="53844" y="8403"/>
                  <a:pt x="53765" y="8387"/>
                </a:cubicBezTo>
                <a:cubicBezTo>
                  <a:pt x="53772" y="8426"/>
                  <a:pt x="53815" y="8437"/>
                  <a:pt x="53882" y="8431"/>
                </a:cubicBezTo>
                <a:cubicBezTo>
                  <a:pt x="53890" y="8478"/>
                  <a:pt x="53751" y="8431"/>
                  <a:pt x="53765" y="8498"/>
                </a:cubicBezTo>
                <a:cubicBezTo>
                  <a:pt x="53768" y="8513"/>
                  <a:pt x="53823" y="8518"/>
                  <a:pt x="53823" y="8518"/>
                </a:cubicBezTo>
                <a:cubicBezTo>
                  <a:pt x="53823" y="8543"/>
                  <a:pt x="53760" y="8533"/>
                  <a:pt x="53765" y="8563"/>
                </a:cubicBezTo>
                <a:cubicBezTo>
                  <a:pt x="53780" y="8608"/>
                  <a:pt x="53904" y="8568"/>
                  <a:pt x="53823" y="8629"/>
                </a:cubicBezTo>
                <a:cubicBezTo>
                  <a:pt x="53896" y="8632"/>
                  <a:pt x="53946" y="8617"/>
                  <a:pt x="53970" y="8585"/>
                </a:cubicBezTo>
                <a:cubicBezTo>
                  <a:pt x="54006" y="8578"/>
                  <a:pt x="53983" y="8621"/>
                  <a:pt x="53998" y="8629"/>
                </a:cubicBezTo>
                <a:cubicBezTo>
                  <a:pt x="54010" y="8635"/>
                  <a:pt x="54043" y="8626"/>
                  <a:pt x="54057" y="8629"/>
                </a:cubicBezTo>
                <a:cubicBezTo>
                  <a:pt x="54084" y="8634"/>
                  <a:pt x="54108" y="8644"/>
                  <a:pt x="54145" y="8650"/>
                </a:cubicBezTo>
                <a:cubicBezTo>
                  <a:pt x="54167" y="8655"/>
                  <a:pt x="54232" y="8689"/>
                  <a:pt x="54322" y="8673"/>
                </a:cubicBezTo>
                <a:cubicBezTo>
                  <a:pt x="54317" y="8698"/>
                  <a:pt x="54329" y="8712"/>
                  <a:pt x="54350" y="8717"/>
                </a:cubicBezTo>
                <a:cubicBezTo>
                  <a:pt x="54347" y="8736"/>
                  <a:pt x="54271" y="8749"/>
                  <a:pt x="54233" y="8739"/>
                </a:cubicBezTo>
                <a:cubicBezTo>
                  <a:pt x="54214" y="8734"/>
                  <a:pt x="54193" y="8677"/>
                  <a:pt x="54175" y="8673"/>
                </a:cubicBezTo>
                <a:cubicBezTo>
                  <a:pt x="54109" y="8659"/>
                  <a:pt x="54076" y="8726"/>
                  <a:pt x="54028" y="8673"/>
                </a:cubicBezTo>
                <a:cubicBezTo>
                  <a:pt x="53946" y="8673"/>
                  <a:pt x="54099" y="8733"/>
                  <a:pt x="53970" y="8717"/>
                </a:cubicBezTo>
                <a:cubicBezTo>
                  <a:pt x="53964" y="8736"/>
                  <a:pt x="53982" y="8737"/>
                  <a:pt x="53998" y="8739"/>
                </a:cubicBezTo>
                <a:cubicBezTo>
                  <a:pt x="53961" y="8807"/>
                  <a:pt x="53911" y="8715"/>
                  <a:pt x="53970" y="8695"/>
                </a:cubicBezTo>
                <a:cubicBezTo>
                  <a:pt x="53966" y="8654"/>
                  <a:pt x="53871" y="8682"/>
                  <a:pt x="53852" y="8650"/>
                </a:cubicBezTo>
                <a:cubicBezTo>
                  <a:pt x="53796" y="8659"/>
                  <a:pt x="53830" y="8736"/>
                  <a:pt x="53735" y="8717"/>
                </a:cubicBezTo>
                <a:cubicBezTo>
                  <a:pt x="53727" y="8682"/>
                  <a:pt x="53763" y="8679"/>
                  <a:pt x="53765" y="8650"/>
                </a:cubicBezTo>
                <a:cubicBezTo>
                  <a:pt x="53687" y="8605"/>
                  <a:pt x="53775" y="8539"/>
                  <a:pt x="53676" y="8541"/>
                </a:cubicBezTo>
                <a:cubicBezTo>
                  <a:pt x="53642" y="8497"/>
                  <a:pt x="53730" y="8508"/>
                  <a:pt x="53735" y="8498"/>
                </a:cubicBezTo>
                <a:cubicBezTo>
                  <a:pt x="53750" y="8468"/>
                  <a:pt x="53664" y="8427"/>
                  <a:pt x="53735" y="8409"/>
                </a:cubicBezTo>
                <a:cubicBezTo>
                  <a:pt x="53744" y="8358"/>
                  <a:pt x="53651" y="8384"/>
                  <a:pt x="53648" y="8343"/>
                </a:cubicBezTo>
                <a:cubicBezTo>
                  <a:pt x="53597" y="8385"/>
                  <a:pt x="53407" y="8324"/>
                  <a:pt x="53413" y="8409"/>
                </a:cubicBezTo>
                <a:cubicBezTo>
                  <a:pt x="53395" y="8379"/>
                  <a:pt x="53300" y="8405"/>
                  <a:pt x="53296" y="8365"/>
                </a:cubicBezTo>
                <a:cubicBezTo>
                  <a:pt x="53244" y="8385"/>
                  <a:pt x="53258" y="8454"/>
                  <a:pt x="53149" y="8431"/>
                </a:cubicBezTo>
                <a:cubicBezTo>
                  <a:pt x="53184" y="8399"/>
                  <a:pt x="53184" y="8376"/>
                  <a:pt x="53149" y="8343"/>
                </a:cubicBezTo>
                <a:cubicBezTo>
                  <a:pt x="53070" y="8328"/>
                  <a:pt x="53092" y="8388"/>
                  <a:pt x="53062" y="8409"/>
                </a:cubicBezTo>
                <a:cubicBezTo>
                  <a:pt x="53026" y="8384"/>
                  <a:pt x="53008" y="8346"/>
                  <a:pt x="52914" y="8365"/>
                </a:cubicBezTo>
                <a:cubicBezTo>
                  <a:pt x="52925" y="8336"/>
                  <a:pt x="52966" y="8330"/>
                  <a:pt x="52973" y="8299"/>
                </a:cubicBezTo>
                <a:cubicBezTo>
                  <a:pt x="52902" y="8315"/>
                  <a:pt x="52921" y="8357"/>
                  <a:pt x="52857" y="8365"/>
                </a:cubicBezTo>
                <a:cubicBezTo>
                  <a:pt x="52728" y="8381"/>
                  <a:pt x="52528" y="8250"/>
                  <a:pt x="52505" y="8409"/>
                </a:cubicBezTo>
                <a:cubicBezTo>
                  <a:pt x="52517" y="8442"/>
                  <a:pt x="52542" y="8400"/>
                  <a:pt x="52592" y="8409"/>
                </a:cubicBezTo>
                <a:cubicBezTo>
                  <a:pt x="52585" y="8467"/>
                  <a:pt x="52532" y="8481"/>
                  <a:pt x="52651" y="8475"/>
                </a:cubicBezTo>
                <a:cubicBezTo>
                  <a:pt x="52624" y="8564"/>
                  <a:pt x="52533" y="8541"/>
                  <a:pt x="52475" y="8563"/>
                </a:cubicBezTo>
                <a:cubicBezTo>
                  <a:pt x="52474" y="8594"/>
                  <a:pt x="52471" y="8625"/>
                  <a:pt x="52505" y="8629"/>
                </a:cubicBezTo>
                <a:cubicBezTo>
                  <a:pt x="52495" y="8674"/>
                  <a:pt x="52426" y="8596"/>
                  <a:pt x="52417" y="8673"/>
                </a:cubicBezTo>
                <a:cubicBezTo>
                  <a:pt x="52420" y="8721"/>
                  <a:pt x="52541" y="8682"/>
                  <a:pt x="52592" y="8695"/>
                </a:cubicBezTo>
                <a:cubicBezTo>
                  <a:pt x="52551" y="8790"/>
                  <a:pt x="52395" y="8698"/>
                  <a:pt x="52328" y="8739"/>
                </a:cubicBezTo>
                <a:cubicBezTo>
                  <a:pt x="52342" y="8719"/>
                  <a:pt x="52353" y="8700"/>
                  <a:pt x="52387" y="8695"/>
                </a:cubicBezTo>
                <a:cubicBezTo>
                  <a:pt x="52399" y="8642"/>
                  <a:pt x="52254" y="8707"/>
                  <a:pt x="52300" y="8629"/>
                </a:cubicBezTo>
                <a:cubicBezTo>
                  <a:pt x="52555" y="8712"/>
                  <a:pt x="52319" y="8492"/>
                  <a:pt x="52505" y="8475"/>
                </a:cubicBezTo>
                <a:cubicBezTo>
                  <a:pt x="52497" y="8436"/>
                  <a:pt x="52453" y="8424"/>
                  <a:pt x="52387" y="8431"/>
                </a:cubicBezTo>
                <a:cubicBezTo>
                  <a:pt x="52387" y="8387"/>
                  <a:pt x="52468" y="8403"/>
                  <a:pt x="52445" y="8343"/>
                </a:cubicBezTo>
                <a:cubicBezTo>
                  <a:pt x="52352" y="8315"/>
                  <a:pt x="52423" y="8414"/>
                  <a:pt x="52328" y="8387"/>
                </a:cubicBezTo>
                <a:cubicBezTo>
                  <a:pt x="52331" y="8331"/>
                  <a:pt x="52384" y="8318"/>
                  <a:pt x="52300" y="8299"/>
                </a:cubicBezTo>
                <a:cubicBezTo>
                  <a:pt x="52212" y="8313"/>
                  <a:pt x="52327" y="8346"/>
                  <a:pt x="52300" y="8387"/>
                </a:cubicBezTo>
                <a:cubicBezTo>
                  <a:pt x="52325" y="8426"/>
                  <a:pt x="52418" y="8415"/>
                  <a:pt x="52387" y="8498"/>
                </a:cubicBezTo>
                <a:cubicBezTo>
                  <a:pt x="52318" y="8484"/>
                  <a:pt x="52251" y="8463"/>
                  <a:pt x="52240" y="8541"/>
                </a:cubicBezTo>
                <a:cubicBezTo>
                  <a:pt x="52186" y="8494"/>
                  <a:pt x="52206" y="8427"/>
                  <a:pt x="52094" y="8475"/>
                </a:cubicBezTo>
                <a:cubicBezTo>
                  <a:pt x="51984" y="8444"/>
                  <a:pt x="52180" y="8472"/>
                  <a:pt x="52152" y="8431"/>
                </a:cubicBezTo>
                <a:cubicBezTo>
                  <a:pt x="52141" y="8382"/>
                  <a:pt x="51981" y="8402"/>
                  <a:pt x="52035" y="8475"/>
                </a:cubicBezTo>
                <a:cubicBezTo>
                  <a:pt x="52011" y="8463"/>
                  <a:pt x="51988" y="8452"/>
                  <a:pt x="51948" y="8452"/>
                </a:cubicBezTo>
                <a:cubicBezTo>
                  <a:pt x="51909" y="8562"/>
                  <a:pt x="52190" y="8432"/>
                  <a:pt x="52152" y="8541"/>
                </a:cubicBezTo>
                <a:cubicBezTo>
                  <a:pt x="52082" y="8550"/>
                  <a:pt x="52089" y="8501"/>
                  <a:pt x="52006" y="8518"/>
                </a:cubicBezTo>
                <a:cubicBezTo>
                  <a:pt x="51981" y="8529"/>
                  <a:pt x="51954" y="8538"/>
                  <a:pt x="51948" y="8563"/>
                </a:cubicBezTo>
                <a:cubicBezTo>
                  <a:pt x="51950" y="8611"/>
                  <a:pt x="52072" y="8572"/>
                  <a:pt x="52125" y="8585"/>
                </a:cubicBezTo>
                <a:cubicBezTo>
                  <a:pt x="52105" y="8604"/>
                  <a:pt x="52088" y="8625"/>
                  <a:pt x="52125" y="8629"/>
                </a:cubicBezTo>
                <a:cubicBezTo>
                  <a:pt x="52102" y="8698"/>
                  <a:pt x="52045" y="8658"/>
                  <a:pt x="51976" y="8650"/>
                </a:cubicBezTo>
                <a:cubicBezTo>
                  <a:pt x="51941" y="8644"/>
                  <a:pt x="51876" y="8715"/>
                  <a:pt x="51948" y="8717"/>
                </a:cubicBezTo>
                <a:cubicBezTo>
                  <a:pt x="51887" y="8796"/>
                  <a:pt x="51867" y="8663"/>
                  <a:pt x="51831" y="8650"/>
                </a:cubicBezTo>
                <a:cubicBezTo>
                  <a:pt x="51805" y="8647"/>
                  <a:pt x="51803" y="8659"/>
                  <a:pt x="51801" y="8673"/>
                </a:cubicBezTo>
                <a:cubicBezTo>
                  <a:pt x="51713" y="8619"/>
                  <a:pt x="51973" y="8643"/>
                  <a:pt x="51918" y="8541"/>
                </a:cubicBezTo>
                <a:cubicBezTo>
                  <a:pt x="51887" y="8491"/>
                  <a:pt x="51734" y="8533"/>
                  <a:pt x="51654" y="8518"/>
                </a:cubicBezTo>
                <a:cubicBezTo>
                  <a:pt x="51659" y="8494"/>
                  <a:pt x="51735" y="8457"/>
                  <a:pt x="51625" y="8452"/>
                </a:cubicBezTo>
                <a:cubicBezTo>
                  <a:pt x="51554" y="8449"/>
                  <a:pt x="51581" y="8430"/>
                  <a:pt x="51566" y="8387"/>
                </a:cubicBezTo>
                <a:cubicBezTo>
                  <a:pt x="51551" y="8340"/>
                  <a:pt x="51470" y="8328"/>
                  <a:pt x="51508" y="8299"/>
                </a:cubicBezTo>
                <a:cubicBezTo>
                  <a:pt x="51551" y="8333"/>
                  <a:pt x="51657" y="8318"/>
                  <a:pt x="51742" y="8321"/>
                </a:cubicBezTo>
                <a:cubicBezTo>
                  <a:pt x="51747" y="8258"/>
                  <a:pt x="51593" y="8237"/>
                  <a:pt x="51595" y="8299"/>
                </a:cubicBezTo>
                <a:cubicBezTo>
                  <a:pt x="51550" y="8289"/>
                  <a:pt x="51572" y="8229"/>
                  <a:pt x="51479" y="8255"/>
                </a:cubicBezTo>
                <a:cubicBezTo>
                  <a:pt x="51437" y="8259"/>
                  <a:pt x="51469" y="8321"/>
                  <a:pt x="51420" y="8321"/>
                </a:cubicBezTo>
                <a:cubicBezTo>
                  <a:pt x="51408" y="8355"/>
                  <a:pt x="51493" y="8328"/>
                  <a:pt x="51508" y="8343"/>
                </a:cubicBezTo>
                <a:cubicBezTo>
                  <a:pt x="51518" y="8354"/>
                  <a:pt x="51353" y="8412"/>
                  <a:pt x="51508" y="8409"/>
                </a:cubicBezTo>
                <a:cubicBezTo>
                  <a:pt x="51487" y="8427"/>
                  <a:pt x="51461" y="8469"/>
                  <a:pt x="51508" y="8475"/>
                </a:cubicBezTo>
                <a:cubicBezTo>
                  <a:pt x="51517" y="8501"/>
                  <a:pt x="51460" y="8486"/>
                  <a:pt x="51449" y="8498"/>
                </a:cubicBezTo>
                <a:cubicBezTo>
                  <a:pt x="51431" y="8516"/>
                  <a:pt x="51455" y="8577"/>
                  <a:pt x="51362" y="8563"/>
                </a:cubicBezTo>
                <a:cubicBezTo>
                  <a:pt x="51358" y="8645"/>
                  <a:pt x="51328" y="8625"/>
                  <a:pt x="51362" y="8695"/>
                </a:cubicBezTo>
                <a:cubicBezTo>
                  <a:pt x="51318" y="8676"/>
                  <a:pt x="51268" y="8662"/>
                  <a:pt x="51274" y="8607"/>
                </a:cubicBezTo>
                <a:cubicBezTo>
                  <a:pt x="51222" y="8612"/>
                  <a:pt x="51207" y="8644"/>
                  <a:pt x="51214" y="8695"/>
                </a:cubicBezTo>
                <a:cubicBezTo>
                  <a:pt x="51151" y="8692"/>
                  <a:pt x="51151" y="8640"/>
                  <a:pt x="51157" y="8585"/>
                </a:cubicBezTo>
                <a:cubicBezTo>
                  <a:pt x="51213" y="8544"/>
                  <a:pt x="51210" y="8598"/>
                  <a:pt x="51303" y="8585"/>
                </a:cubicBezTo>
                <a:cubicBezTo>
                  <a:pt x="51295" y="8539"/>
                  <a:pt x="51193" y="8564"/>
                  <a:pt x="51186" y="8518"/>
                </a:cubicBezTo>
                <a:cubicBezTo>
                  <a:pt x="51174" y="8452"/>
                  <a:pt x="51281" y="8474"/>
                  <a:pt x="51332" y="8452"/>
                </a:cubicBezTo>
                <a:cubicBezTo>
                  <a:pt x="51302" y="8424"/>
                  <a:pt x="51304" y="8372"/>
                  <a:pt x="51274" y="8343"/>
                </a:cubicBezTo>
                <a:cubicBezTo>
                  <a:pt x="51259" y="8274"/>
                  <a:pt x="51364" y="8293"/>
                  <a:pt x="51332" y="8210"/>
                </a:cubicBezTo>
                <a:cubicBezTo>
                  <a:pt x="51375" y="8199"/>
                  <a:pt x="51484" y="8237"/>
                  <a:pt x="51479" y="8189"/>
                </a:cubicBezTo>
                <a:cubicBezTo>
                  <a:pt x="51460" y="8123"/>
                  <a:pt x="51416" y="8210"/>
                  <a:pt x="51362" y="8189"/>
                </a:cubicBezTo>
                <a:cubicBezTo>
                  <a:pt x="51348" y="8142"/>
                  <a:pt x="51403" y="8147"/>
                  <a:pt x="51449" y="8145"/>
                </a:cubicBezTo>
                <a:cubicBezTo>
                  <a:pt x="51445" y="8118"/>
                  <a:pt x="51396" y="8126"/>
                  <a:pt x="51362" y="8123"/>
                </a:cubicBezTo>
                <a:cubicBezTo>
                  <a:pt x="51307" y="8125"/>
                  <a:pt x="51341" y="8195"/>
                  <a:pt x="51274" y="8189"/>
                </a:cubicBezTo>
                <a:cubicBezTo>
                  <a:pt x="51217" y="8169"/>
                  <a:pt x="51304" y="8175"/>
                  <a:pt x="51303" y="8145"/>
                </a:cubicBezTo>
                <a:cubicBezTo>
                  <a:pt x="51239" y="8070"/>
                  <a:pt x="51168" y="8174"/>
                  <a:pt x="51097" y="8166"/>
                </a:cubicBezTo>
                <a:cubicBezTo>
                  <a:pt x="51067" y="8271"/>
                  <a:pt x="51172" y="8272"/>
                  <a:pt x="51214" y="8321"/>
                </a:cubicBezTo>
                <a:cubicBezTo>
                  <a:pt x="51210" y="8382"/>
                  <a:pt x="51163" y="8415"/>
                  <a:pt x="51069" y="8409"/>
                </a:cubicBezTo>
                <a:cubicBezTo>
                  <a:pt x="51147" y="8352"/>
                  <a:pt x="51017" y="8373"/>
                  <a:pt x="50981" y="8343"/>
                </a:cubicBezTo>
                <a:cubicBezTo>
                  <a:pt x="50923" y="8352"/>
                  <a:pt x="50957" y="8429"/>
                  <a:pt x="50863" y="8409"/>
                </a:cubicBezTo>
                <a:cubicBezTo>
                  <a:pt x="50867" y="8437"/>
                  <a:pt x="50923" y="8444"/>
                  <a:pt x="50921" y="8475"/>
                </a:cubicBezTo>
                <a:cubicBezTo>
                  <a:pt x="50919" y="8526"/>
                  <a:pt x="50882" y="8514"/>
                  <a:pt x="50863" y="8541"/>
                </a:cubicBezTo>
                <a:cubicBezTo>
                  <a:pt x="50852" y="8558"/>
                  <a:pt x="50874" y="8589"/>
                  <a:pt x="50863" y="8607"/>
                </a:cubicBezTo>
                <a:cubicBezTo>
                  <a:pt x="50892" y="8607"/>
                  <a:pt x="50921" y="8607"/>
                  <a:pt x="50951" y="8607"/>
                </a:cubicBezTo>
                <a:cubicBezTo>
                  <a:pt x="50933" y="8626"/>
                  <a:pt x="50915" y="8646"/>
                  <a:pt x="50951" y="8650"/>
                </a:cubicBezTo>
                <a:cubicBezTo>
                  <a:pt x="50939" y="8706"/>
                  <a:pt x="50837" y="8652"/>
                  <a:pt x="50863" y="8607"/>
                </a:cubicBezTo>
                <a:cubicBezTo>
                  <a:pt x="50859" y="8613"/>
                  <a:pt x="50805" y="8626"/>
                  <a:pt x="50804" y="8629"/>
                </a:cubicBezTo>
                <a:cubicBezTo>
                  <a:pt x="50801" y="8640"/>
                  <a:pt x="50855" y="8673"/>
                  <a:pt x="50833" y="8695"/>
                </a:cubicBezTo>
                <a:cubicBezTo>
                  <a:pt x="50826" y="8703"/>
                  <a:pt x="50795" y="8641"/>
                  <a:pt x="50775" y="8650"/>
                </a:cubicBezTo>
                <a:cubicBezTo>
                  <a:pt x="50706" y="8642"/>
                  <a:pt x="50791" y="8751"/>
                  <a:pt x="50688" y="8717"/>
                </a:cubicBezTo>
                <a:cubicBezTo>
                  <a:pt x="50703" y="8700"/>
                  <a:pt x="50717" y="8682"/>
                  <a:pt x="50716" y="8650"/>
                </a:cubicBezTo>
                <a:cubicBezTo>
                  <a:pt x="50602" y="8664"/>
                  <a:pt x="50488" y="8728"/>
                  <a:pt x="50453" y="8629"/>
                </a:cubicBezTo>
                <a:cubicBezTo>
                  <a:pt x="50426" y="8653"/>
                  <a:pt x="50344" y="8635"/>
                  <a:pt x="50365" y="8695"/>
                </a:cubicBezTo>
                <a:cubicBezTo>
                  <a:pt x="50342" y="8674"/>
                  <a:pt x="50218" y="8722"/>
                  <a:pt x="50189" y="8695"/>
                </a:cubicBezTo>
                <a:cubicBezTo>
                  <a:pt x="50145" y="8655"/>
                  <a:pt x="50036" y="8740"/>
                  <a:pt x="49984" y="8650"/>
                </a:cubicBezTo>
                <a:cubicBezTo>
                  <a:pt x="49904" y="8635"/>
                  <a:pt x="49924" y="8695"/>
                  <a:pt x="49867" y="8695"/>
                </a:cubicBezTo>
                <a:cubicBezTo>
                  <a:pt x="49811" y="8692"/>
                  <a:pt x="49769" y="8680"/>
                  <a:pt x="49749" y="8650"/>
                </a:cubicBezTo>
                <a:cubicBezTo>
                  <a:pt x="49712" y="8661"/>
                  <a:pt x="49702" y="8686"/>
                  <a:pt x="49661" y="8695"/>
                </a:cubicBezTo>
                <a:cubicBezTo>
                  <a:pt x="49617" y="8704"/>
                  <a:pt x="49618" y="8673"/>
                  <a:pt x="49603" y="8673"/>
                </a:cubicBezTo>
                <a:cubicBezTo>
                  <a:pt x="49569" y="8671"/>
                  <a:pt x="49541" y="8712"/>
                  <a:pt x="49544" y="8650"/>
                </a:cubicBezTo>
                <a:cubicBezTo>
                  <a:pt x="49512" y="8640"/>
                  <a:pt x="49526" y="8693"/>
                  <a:pt x="49515" y="8695"/>
                </a:cubicBezTo>
                <a:cubicBezTo>
                  <a:pt x="49450" y="8706"/>
                  <a:pt x="49439" y="8673"/>
                  <a:pt x="49398" y="8673"/>
                </a:cubicBezTo>
                <a:cubicBezTo>
                  <a:pt x="49351" y="8673"/>
                  <a:pt x="49302" y="8717"/>
                  <a:pt x="49222" y="8717"/>
                </a:cubicBezTo>
                <a:cubicBezTo>
                  <a:pt x="49222" y="8695"/>
                  <a:pt x="49222" y="8673"/>
                  <a:pt x="49222" y="8650"/>
                </a:cubicBezTo>
                <a:cubicBezTo>
                  <a:pt x="49198" y="8662"/>
                  <a:pt x="49124" y="8637"/>
                  <a:pt x="49104" y="8650"/>
                </a:cubicBezTo>
                <a:cubicBezTo>
                  <a:pt x="49104" y="8652"/>
                  <a:pt x="49105" y="8673"/>
                  <a:pt x="49105" y="8673"/>
                </a:cubicBezTo>
                <a:cubicBezTo>
                  <a:pt x="49089" y="8671"/>
                  <a:pt x="49041" y="8629"/>
                  <a:pt x="49045" y="8629"/>
                </a:cubicBezTo>
                <a:cubicBezTo>
                  <a:pt x="49011" y="8632"/>
                  <a:pt x="48972" y="8671"/>
                  <a:pt x="49017" y="8673"/>
                </a:cubicBezTo>
                <a:cubicBezTo>
                  <a:pt x="49022" y="8721"/>
                  <a:pt x="48912" y="8683"/>
                  <a:pt x="48870" y="8695"/>
                </a:cubicBezTo>
                <a:cubicBezTo>
                  <a:pt x="48907" y="8669"/>
                  <a:pt x="48882" y="8611"/>
                  <a:pt x="48840" y="8585"/>
                </a:cubicBezTo>
                <a:cubicBezTo>
                  <a:pt x="48774" y="8598"/>
                  <a:pt x="48876" y="8619"/>
                  <a:pt x="48811" y="8650"/>
                </a:cubicBezTo>
                <a:cubicBezTo>
                  <a:pt x="48738" y="8653"/>
                  <a:pt x="48721" y="8692"/>
                  <a:pt x="48665" y="8650"/>
                </a:cubicBezTo>
                <a:cubicBezTo>
                  <a:pt x="48660" y="8677"/>
                  <a:pt x="48671" y="8690"/>
                  <a:pt x="48694" y="8695"/>
                </a:cubicBezTo>
                <a:cubicBezTo>
                  <a:pt x="48696" y="8739"/>
                  <a:pt x="48637" y="8671"/>
                  <a:pt x="48607" y="8695"/>
                </a:cubicBezTo>
                <a:cubicBezTo>
                  <a:pt x="48592" y="8706"/>
                  <a:pt x="48548" y="8727"/>
                  <a:pt x="48459" y="8717"/>
                </a:cubicBezTo>
                <a:cubicBezTo>
                  <a:pt x="48426" y="8713"/>
                  <a:pt x="48392" y="8709"/>
                  <a:pt x="48372" y="8695"/>
                </a:cubicBezTo>
                <a:cubicBezTo>
                  <a:pt x="48318" y="8655"/>
                  <a:pt x="48372" y="8704"/>
                  <a:pt x="48283" y="8717"/>
                </a:cubicBezTo>
                <a:cubicBezTo>
                  <a:pt x="48202" y="8730"/>
                  <a:pt x="48063" y="8676"/>
                  <a:pt x="48020" y="8739"/>
                </a:cubicBezTo>
                <a:cubicBezTo>
                  <a:pt x="47907" y="8697"/>
                  <a:pt x="47905" y="8796"/>
                  <a:pt x="47815" y="8717"/>
                </a:cubicBezTo>
                <a:cubicBezTo>
                  <a:pt x="47776" y="8725"/>
                  <a:pt x="47769" y="8755"/>
                  <a:pt x="47727" y="8761"/>
                </a:cubicBezTo>
                <a:cubicBezTo>
                  <a:pt x="47598" y="8790"/>
                  <a:pt x="47453" y="8704"/>
                  <a:pt x="47433" y="8783"/>
                </a:cubicBezTo>
                <a:cubicBezTo>
                  <a:pt x="47405" y="8782"/>
                  <a:pt x="47411" y="8756"/>
                  <a:pt x="47404" y="8739"/>
                </a:cubicBezTo>
                <a:cubicBezTo>
                  <a:pt x="47349" y="8757"/>
                  <a:pt x="47297" y="8776"/>
                  <a:pt x="47229" y="8783"/>
                </a:cubicBezTo>
                <a:cubicBezTo>
                  <a:pt x="47229" y="8760"/>
                  <a:pt x="47192" y="8767"/>
                  <a:pt x="47171" y="8761"/>
                </a:cubicBezTo>
                <a:cubicBezTo>
                  <a:pt x="47113" y="8744"/>
                  <a:pt x="47140" y="8757"/>
                  <a:pt x="47082" y="8761"/>
                </a:cubicBezTo>
                <a:cubicBezTo>
                  <a:pt x="47047" y="8764"/>
                  <a:pt x="47030" y="8739"/>
                  <a:pt x="47023" y="8739"/>
                </a:cubicBezTo>
                <a:cubicBezTo>
                  <a:pt x="46999" y="8740"/>
                  <a:pt x="46953" y="8756"/>
                  <a:pt x="46906" y="8761"/>
                </a:cubicBezTo>
                <a:cubicBezTo>
                  <a:pt x="46886" y="8763"/>
                  <a:pt x="46802" y="8751"/>
                  <a:pt x="46789" y="8761"/>
                </a:cubicBezTo>
                <a:cubicBezTo>
                  <a:pt x="46759" y="8783"/>
                  <a:pt x="46763" y="8760"/>
                  <a:pt x="46701" y="8761"/>
                </a:cubicBezTo>
                <a:cubicBezTo>
                  <a:pt x="46693" y="8761"/>
                  <a:pt x="46647" y="8757"/>
                  <a:pt x="46643" y="8761"/>
                </a:cubicBezTo>
                <a:cubicBezTo>
                  <a:pt x="46590" y="8809"/>
                  <a:pt x="46614" y="8742"/>
                  <a:pt x="46525" y="8761"/>
                </a:cubicBezTo>
                <a:cubicBezTo>
                  <a:pt x="46513" y="8763"/>
                  <a:pt x="46480" y="8826"/>
                  <a:pt x="46496" y="8827"/>
                </a:cubicBezTo>
                <a:cubicBezTo>
                  <a:pt x="46423" y="8821"/>
                  <a:pt x="46519" y="8766"/>
                  <a:pt x="46408" y="8761"/>
                </a:cubicBezTo>
                <a:cubicBezTo>
                  <a:pt x="46368" y="8760"/>
                  <a:pt x="46268" y="8775"/>
                  <a:pt x="46261" y="8717"/>
                </a:cubicBezTo>
                <a:cubicBezTo>
                  <a:pt x="46198" y="8736"/>
                  <a:pt x="46157" y="8772"/>
                  <a:pt x="46173" y="8850"/>
                </a:cubicBezTo>
                <a:cubicBezTo>
                  <a:pt x="46096" y="8802"/>
                  <a:pt x="46041" y="8847"/>
                  <a:pt x="45968" y="8827"/>
                </a:cubicBezTo>
                <a:cubicBezTo>
                  <a:pt x="45963" y="8826"/>
                  <a:pt x="46009" y="8790"/>
                  <a:pt x="45998" y="8783"/>
                </a:cubicBezTo>
                <a:cubicBezTo>
                  <a:pt x="45998" y="8784"/>
                  <a:pt x="45803" y="8802"/>
                  <a:pt x="45851" y="8739"/>
                </a:cubicBezTo>
                <a:cubicBezTo>
                  <a:pt x="45828" y="8760"/>
                  <a:pt x="45705" y="8712"/>
                  <a:pt x="45675" y="8739"/>
                </a:cubicBezTo>
                <a:cubicBezTo>
                  <a:pt x="45644" y="8767"/>
                  <a:pt x="45667" y="8737"/>
                  <a:pt x="45559" y="8739"/>
                </a:cubicBezTo>
                <a:cubicBezTo>
                  <a:pt x="45550" y="8739"/>
                  <a:pt x="45504" y="8735"/>
                  <a:pt x="45499" y="8739"/>
                </a:cubicBezTo>
                <a:cubicBezTo>
                  <a:pt x="45498" y="8740"/>
                  <a:pt x="45500" y="8761"/>
                  <a:pt x="45499" y="8761"/>
                </a:cubicBezTo>
                <a:cubicBezTo>
                  <a:pt x="45441" y="8761"/>
                  <a:pt x="45377" y="8704"/>
                  <a:pt x="45323" y="8761"/>
                </a:cubicBezTo>
                <a:cubicBezTo>
                  <a:pt x="45256" y="8767"/>
                  <a:pt x="45290" y="8697"/>
                  <a:pt x="45236" y="8695"/>
                </a:cubicBezTo>
                <a:cubicBezTo>
                  <a:pt x="45170" y="8707"/>
                  <a:pt x="45271" y="8730"/>
                  <a:pt x="45206" y="8761"/>
                </a:cubicBezTo>
                <a:cubicBezTo>
                  <a:pt x="45160" y="8719"/>
                  <a:pt x="45092" y="8793"/>
                  <a:pt x="45030" y="8739"/>
                </a:cubicBezTo>
                <a:cubicBezTo>
                  <a:pt x="45006" y="8743"/>
                  <a:pt x="45001" y="8761"/>
                  <a:pt x="44972" y="8761"/>
                </a:cubicBezTo>
                <a:cubicBezTo>
                  <a:pt x="44944" y="8778"/>
                  <a:pt x="44927" y="8801"/>
                  <a:pt x="44914" y="8827"/>
                </a:cubicBezTo>
                <a:cubicBezTo>
                  <a:pt x="44861" y="8830"/>
                  <a:pt x="44852" y="8800"/>
                  <a:pt x="44796" y="8805"/>
                </a:cubicBezTo>
                <a:cubicBezTo>
                  <a:pt x="44806" y="8776"/>
                  <a:pt x="44847" y="8770"/>
                  <a:pt x="44855" y="8739"/>
                </a:cubicBezTo>
                <a:cubicBezTo>
                  <a:pt x="44772" y="8736"/>
                  <a:pt x="44770" y="8793"/>
                  <a:pt x="44767" y="8850"/>
                </a:cubicBezTo>
                <a:cubicBezTo>
                  <a:pt x="44629" y="8807"/>
                  <a:pt x="44815" y="8764"/>
                  <a:pt x="44737" y="8695"/>
                </a:cubicBezTo>
                <a:cubicBezTo>
                  <a:pt x="44657" y="8679"/>
                  <a:pt x="44678" y="8739"/>
                  <a:pt x="44620" y="8739"/>
                </a:cubicBezTo>
                <a:cubicBezTo>
                  <a:pt x="44586" y="8736"/>
                  <a:pt x="44568" y="8743"/>
                  <a:pt x="44562" y="8761"/>
                </a:cubicBezTo>
                <a:cubicBezTo>
                  <a:pt x="44519" y="8719"/>
                  <a:pt x="44370" y="8758"/>
                  <a:pt x="44327" y="8717"/>
                </a:cubicBezTo>
                <a:cubicBezTo>
                  <a:pt x="44303" y="8728"/>
                  <a:pt x="44280" y="8740"/>
                  <a:pt x="44239" y="8739"/>
                </a:cubicBezTo>
                <a:cubicBezTo>
                  <a:pt x="44238" y="8776"/>
                  <a:pt x="44261" y="8796"/>
                  <a:pt x="44298" y="8805"/>
                </a:cubicBezTo>
                <a:cubicBezTo>
                  <a:pt x="44268" y="8862"/>
                  <a:pt x="44119" y="8779"/>
                  <a:pt x="44210" y="8739"/>
                </a:cubicBezTo>
                <a:cubicBezTo>
                  <a:pt x="44150" y="8731"/>
                  <a:pt x="44118" y="8743"/>
                  <a:pt x="44122" y="8783"/>
                </a:cubicBezTo>
                <a:cubicBezTo>
                  <a:pt x="44057" y="8734"/>
                  <a:pt x="43987" y="8801"/>
                  <a:pt x="43916" y="8805"/>
                </a:cubicBezTo>
                <a:cubicBezTo>
                  <a:pt x="43815" y="8811"/>
                  <a:pt x="43732" y="8791"/>
                  <a:pt x="43653" y="8783"/>
                </a:cubicBezTo>
                <a:cubicBezTo>
                  <a:pt x="43714" y="8747"/>
                  <a:pt x="43735" y="8734"/>
                  <a:pt x="43565" y="8739"/>
                </a:cubicBezTo>
                <a:cubicBezTo>
                  <a:pt x="43510" y="8755"/>
                  <a:pt x="43545" y="8805"/>
                  <a:pt x="43477" y="8761"/>
                </a:cubicBezTo>
                <a:cubicBezTo>
                  <a:pt x="43449" y="8778"/>
                  <a:pt x="43433" y="8801"/>
                  <a:pt x="43419" y="8827"/>
                </a:cubicBezTo>
                <a:cubicBezTo>
                  <a:pt x="43387" y="8811"/>
                  <a:pt x="43284" y="8741"/>
                  <a:pt x="43242" y="8805"/>
                </a:cubicBezTo>
                <a:cubicBezTo>
                  <a:pt x="43200" y="8800"/>
                  <a:pt x="43232" y="8739"/>
                  <a:pt x="43184" y="8739"/>
                </a:cubicBezTo>
                <a:cubicBezTo>
                  <a:pt x="43150" y="8743"/>
                  <a:pt x="43159" y="8779"/>
                  <a:pt x="43155" y="8805"/>
                </a:cubicBezTo>
                <a:cubicBezTo>
                  <a:pt x="43097" y="8830"/>
                  <a:pt x="42969" y="8803"/>
                  <a:pt x="42862" y="8783"/>
                </a:cubicBezTo>
                <a:cubicBezTo>
                  <a:pt x="42791" y="8770"/>
                  <a:pt x="42822" y="8778"/>
                  <a:pt x="42832" y="8739"/>
                </a:cubicBezTo>
                <a:cubicBezTo>
                  <a:pt x="42757" y="8772"/>
                  <a:pt x="42680" y="8731"/>
                  <a:pt x="42598" y="8739"/>
                </a:cubicBezTo>
                <a:cubicBezTo>
                  <a:pt x="42550" y="8743"/>
                  <a:pt x="42541" y="8746"/>
                  <a:pt x="42539" y="8783"/>
                </a:cubicBezTo>
                <a:cubicBezTo>
                  <a:pt x="42479" y="8776"/>
                  <a:pt x="42482" y="8724"/>
                  <a:pt x="42422" y="8717"/>
                </a:cubicBezTo>
                <a:cubicBezTo>
                  <a:pt x="42361" y="8695"/>
                  <a:pt x="42381" y="8752"/>
                  <a:pt x="42363" y="8761"/>
                </a:cubicBezTo>
                <a:cubicBezTo>
                  <a:pt x="42325" y="8778"/>
                  <a:pt x="42264" y="8763"/>
                  <a:pt x="42217" y="8783"/>
                </a:cubicBezTo>
                <a:cubicBezTo>
                  <a:pt x="42163" y="8780"/>
                  <a:pt x="42119" y="8769"/>
                  <a:pt x="42099" y="8739"/>
                </a:cubicBezTo>
                <a:cubicBezTo>
                  <a:pt x="42082" y="8746"/>
                  <a:pt x="41987" y="8794"/>
                  <a:pt x="41982" y="8739"/>
                </a:cubicBezTo>
                <a:cubicBezTo>
                  <a:pt x="41946" y="8749"/>
                  <a:pt x="41922" y="8767"/>
                  <a:pt x="41923" y="8805"/>
                </a:cubicBezTo>
                <a:cubicBezTo>
                  <a:pt x="41844" y="8821"/>
                  <a:pt x="41865" y="8761"/>
                  <a:pt x="41806" y="8761"/>
                </a:cubicBezTo>
                <a:cubicBezTo>
                  <a:pt x="41699" y="8772"/>
                  <a:pt x="41829" y="8896"/>
                  <a:pt x="41719" y="8805"/>
                </a:cubicBezTo>
                <a:cubicBezTo>
                  <a:pt x="41636" y="8805"/>
                  <a:pt x="41788" y="8865"/>
                  <a:pt x="41660" y="8850"/>
                </a:cubicBezTo>
                <a:cubicBezTo>
                  <a:pt x="41660" y="8820"/>
                  <a:pt x="41660" y="8790"/>
                  <a:pt x="41660" y="8761"/>
                </a:cubicBezTo>
                <a:cubicBezTo>
                  <a:pt x="41617" y="8749"/>
                  <a:pt x="41508" y="8787"/>
                  <a:pt x="41513" y="8739"/>
                </a:cubicBezTo>
                <a:cubicBezTo>
                  <a:pt x="41478" y="8743"/>
                  <a:pt x="41489" y="8779"/>
                  <a:pt x="41484" y="8805"/>
                </a:cubicBezTo>
                <a:cubicBezTo>
                  <a:pt x="41450" y="8802"/>
                  <a:pt x="41432" y="8810"/>
                  <a:pt x="41426" y="8827"/>
                </a:cubicBezTo>
                <a:cubicBezTo>
                  <a:pt x="41352" y="8831"/>
                  <a:pt x="41333" y="8794"/>
                  <a:pt x="41308" y="8761"/>
                </a:cubicBezTo>
                <a:cubicBezTo>
                  <a:pt x="41234" y="8763"/>
                  <a:pt x="41217" y="8802"/>
                  <a:pt x="41162" y="8761"/>
                </a:cubicBezTo>
                <a:cubicBezTo>
                  <a:pt x="41039" y="8799"/>
                  <a:pt x="41106" y="8892"/>
                  <a:pt x="41073" y="8959"/>
                </a:cubicBezTo>
                <a:cubicBezTo>
                  <a:pt x="40971" y="8923"/>
                  <a:pt x="40917" y="8964"/>
                  <a:pt x="40781" y="8937"/>
                </a:cubicBezTo>
                <a:cubicBezTo>
                  <a:pt x="40783" y="9041"/>
                  <a:pt x="40964" y="9013"/>
                  <a:pt x="41073" y="9025"/>
                </a:cubicBezTo>
                <a:cubicBezTo>
                  <a:pt x="41186" y="9038"/>
                  <a:pt x="41291" y="9065"/>
                  <a:pt x="41367" y="9048"/>
                </a:cubicBezTo>
                <a:cubicBezTo>
                  <a:pt x="41412" y="9036"/>
                  <a:pt x="41365" y="9029"/>
                  <a:pt x="41367" y="9025"/>
                </a:cubicBezTo>
                <a:cubicBezTo>
                  <a:pt x="41367" y="9025"/>
                  <a:pt x="41400" y="8981"/>
                  <a:pt x="41397" y="8981"/>
                </a:cubicBezTo>
                <a:cubicBezTo>
                  <a:pt x="41487" y="8981"/>
                  <a:pt x="41413" y="9041"/>
                  <a:pt x="41426" y="9048"/>
                </a:cubicBezTo>
                <a:cubicBezTo>
                  <a:pt x="41459" y="9065"/>
                  <a:pt x="41477" y="9025"/>
                  <a:pt x="41484" y="9025"/>
                </a:cubicBezTo>
                <a:cubicBezTo>
                  <a:pt x="41506" y="9025"/>
                  <a:pt x="41595" y="9068"/>
                  <a:pt x="41689" y="9048"/>
                </a:cubicBezTo>
                <a:cubicBezTo>
                  <a:pt x="41752" y="9049"/>
                  <a:pt x="41816" y="8971"/>
                  <a:pt x="41953" y="9003"/>
                </a:cubicBezTo>
                <a:cubicBezTo>
                  <a:pt x="41967" y="9007"/>
                  <a:pt x="42002" y="9045"/>
                  <a:pt x="42012" y="9048"/>
                </a:cubicBezTo>
                <a:cubicBezTo>
                  <a:pt x="42070" y="9060"/>
                  <a:pt x="42212" y="9013"/>
                  <a:pt x="42187" y="9091"/>
                </a:cubicBezTo>
                <a:cubicBezTo>
                  <a:pt x="42094" y="9055"/>
                  <a:pt x="41996" y="9086"/>
                  <a:pt x="41894" y="9091"/>
                </a:cubicBezTo>
                <a:cubicBezTo>
                  <a:pt x="41904" y="9091"/>
                  <a:pt x="41880" y="9069"/>
                  <a:pt x="41865" y="9069"/>
                </a:cubicBezTo>
                <a:cubicBezTo>
                  <a:pt x="41845" y="9069"/>
                  <a:pt x="41729" y="9060"/>
                  <a:pt x="41719" y="9069"/>
                </a:cubicBezTo>
                <a:cubicBezTo>
                  <a:pt x="41688" y="9097"/>
                  <a:pt x="41710" y="9073"/>
                  <a:pt x="41689" y="9069"/>
                </a:cubicBezTo>
                <a:cubicBezTo>
                  <a:pt x="41663" y="9065"/>
                  <a:pt x="41659" y="9091"/>
                  <a:pt x="41660" y="9091"/>
                </a:cubicBezTo>
                <a:cubicBezTo>
                  <a:pt x="41636" y="9088"/>
                  <a:pt x="41630" y="9068"/>
                  <a:pt x="41601" y="9069"/>
                </a:cubicBezTo>
                <a:cubicBezTo>
                  <a:pt x="41531" y="9073"/>
                  <a:pt x="41532" y="9106"/>
                  <a:pt x="41484" y="9069"/>
                </a:cubicBezTo>
                <a:cubicBezTo>
                  <a:pt x="41427" y="9026"/>
                  <a:pt x="40965" y="9080"/>
                  <a:pt x="40810" y="9069"/>
                </a:cubicBezTo>
                <a:cubicBezTo>
                  <a:pt x="40738" y="9064"/>
                  <a:pt x="40700" y="9033"/>
                  <a:pt x="40605" y="9069"/>
                </a:cubicBezTo>
                <a:cubicBezTo>
                  <a:pt x="40643" y="9012"/>
                  <a:pt x="40665" y="8999"/>
                  <a:pt x="40751" y="9025"/>
                </a:cubicBezTo>
                <a:cubicBezTo>
                  <a:pt x="40792" y="9018"/>
                  <a:pt x="40754" y="8986"/>
                  <a:pt x="40722" y="8981"/>
                </a:cubicBezTo>
                <a:cubicBezTo>
                  <a:pt x="40735" y="8940"/>
                  <a:pt x="40805" y="8941"/>
                  <a:pt x="40781" y="8871"/>
                </a:cubicBezTo>
                <a:cubicBezTo>
                  <a:pt x="40820" y="8902"/>
                  <a:pt x="40947" y="8902"/>
                  <a:pt x="40986" y="8871"/>
                </a:cubicBezTo>
                <a:cubicBezTo>
                  <a:pt x="40965" y="8851"/>
                  <a:pt x="40869" y="8850"/>
                  <a:pt x="40751" y="8850"/>
                </a:cubicBezTo>
                <a:cubicBezTo>
                  <a:pt x="40747" y="8809"/>
                  <a:pt x="40787" y="8803"/>
                  <a:pt x="40781" y="8761"/>
                </a:cubicBezTo>
                <a:cubicBezTo>
                  <a:pt x="40735" y="8763"/>
                  <a:pt x="40668" y="8751"/>
                  <a:pt x="40663" y="8783"/>
                </a:cubicBezTo>
                <a:cubicBezTo>
                  <a:pt x="40621" y="8781"/>
                  <a:pt x="40579" y="8779"/>
                  <a:pt x="40576" y="8805"/>
                </a:cubicBezTo>
                <a:cubicBezTo>
                  <a:pt x="40482" y="8769"/>
                  <a:pt x="40452" y="8767"/>
                  <a:pt x="40341" y="8783"/>
                </a:cubicBezTo>
                <a:cubicBezTo>
                  <a:pt x="40312" y="8784"/>
                  <a:pt x="40318" y="8810"/>
                  <a:pt x="40312" y="8827"/>
                </a:cubicBezTo>
                <a:cubicBezTo>
                  <a:pt x="40255" y="8785"/>
                  <a:pt x="40238" y="8824"/>
                  <a:pt x="40165" y="8827"/>
                </a:cubicBezTo>
                <a:cubicBezTo>
                  <a:pt x="40170" y="8809"/>
                  <a:pt x="40194" y="8805"/>
                  <a:pt x="40194" y="8783"/>
                </a:cubicBezTo>
                <a:cubicBezTo>
                  <a:pt x="40082" y="8799"/>
                  <a:pt x="40053" y="8797"/>
                  <a:pt x="39960" y="8761"/>
                </a:cubicBezTo>
                <a:cubicBezTo>
                  <a:pt x="39905" y="8760"/>
                  <a:pt x="39954" y="8814"/>
                  <a:pt x="39960" y="8805"/>
                </a:cubicBezTo>
                <a:cubicBezTo>
                  <a:pt x="39917" y="8869"/>
                  <a:pt x="39814" y="8839"/>
                  <a:pt x="39725" y="8871"/>
                </a:cubicBezTo>
                <a:cubicBezTo>
                  <a:pt x="39722" y="8854"/>
                  <a:pt x="39692" y="8849"/>
                  <a:pt x="39696" y="8827"/>
                </a:cubicBezTo>
                <a:cubicBezTo>
                  <a:pt x="39696" y="8821"/>
                  <a:pt x="39718" y="8791"/>
                  <a:pt x="39725" y="8805"/>
                </a:cubicBezTo>
                <a:cubicBezTo>
                  <a:pt x="39701" y="8766"/>
                  <a:pt x="39594" y="8775"/>
                  <a:pt x="39667" y="8717"/>
                </a:cubicBezTo>
                <a:cubicBezTo>
                  <a:pt x="39681" y="8644"/>
                  <a:pt x="39600" y="8764"/>
                  <a:pt x="39549" y="8717"/>
                </a:cubicBezTo>
                <a:cubicBezTo>
                  <a:pt x="39523" y="8692"/>
                  <a:pt x="39522" y="8719"/>
                  <a:pt x="39461" y="8717"/>
                </a:cubicBezTo>
                <a:cubicBezTo>
                  <a:pt x="39474" y="8758"/>
                  <a:pt x="39422" y="8850"/>
                  <a:pt x="39520" y="8827"/>
                </a:cubicBezTo>
                <a:cubicBezTo>
                  <a:pt x="39501" y="8893"/>
                  <a:pt x="39457" y="8806"/>
                  <a:pt x="39403" y="8827"/>
                </a:cubicBezTo>
                <a:cubicBezTo>
                  <a:pt x="39432" y="8747"/>
                  <a:pt x="39249" y="8808"/>
                  <a:pt x="39344" y="8739"/>
                </a:cubicBezTo>
                <a:cubicBezTo>
                  <a:pt x="39296" y="8739"/>
                  <a:pt x="39246" y="8739"/>
                  <a:pt x="39197" y="8739"/>
                </a:cubicBezTo>
                <a:cubicBezTo>
                  <a:pt x="39163" y="8743"/>
                  <a:pt x="39173" y="8779"/>
                  <a:pt x="39168" y="8805"/>
                </a:cubicBezTo>
                <a:cubicBezTo>
                  <a:pt x="39058" y="8773"/>
                  <a:pt x="39112" y="8866"/>
                  <a:pt x="39022" y="8850"/>
                </a:cubicBezTo>
                <a:cubicBezTo>
                  <a:pt x="39034" y="8803"/>
                  <a:pt x="39002" y="8791"/>
                  <a:pt x="38992" y="8761"/>
                </a:cubicBezTo>
                <a:cubicBezTo>
                  <a:pt x="38907" y="8785"/>
                  <a:pt x="38897" y="8866"/>
                  <a:pt x="38905" y="8959"/>
                </a:cubicBezTo>
                <a:cubicBezTo>
                  <a:pt x="38795" y="8958"/>
                  <a:pt x="38821" y="8934"/>
                  <a:pt x="38729" y="8959"/>
                </a:cubicBezTo>
                <a:cubicBezTo>
                  <a:pt x="38749" y="8916"/>
                  <a:pt x="38807" y="8901"/>
                  <a:pt x="38875" y="8893"/>
                </a:cubicBezTo>
                <a:cubicBezTo>
                  <a:pt x="38809" y="8845"/>
                  <a:pt x="38900" y="8818"/>
                  <a:pt x="38875" y="8739"/>
                </a:cubicBezTo>
                <a:cubicBezTo>
                  <a:pt x="38796" y="8724"/>
                  <a:pt x="38819" y="8785"/>
                  <a:pt x="38788" y="8805"/>
                </a:cubicBezTo>
                <a:cubicBezTo>
                  <a:pt x="38708" y="8808"/>
                  <a:pt x="38728" y="8769"/>
                  <a:pt x="38670" y="8805"/>
                </a:cubicBezTo>
                <a:cubicBezTo>
                  <a:pt x="38670" y="8827"/>
                  <a:pt x="38706" y="8823"/>
                  <a:pt x="38729" y="8827"/>
                </a:cubicBezTo>
                <a:cubicBezTo>
                  <a:pt x="38708" y="8847"/>
                  <a:pt x="38676" y="8860"/>
                  <a:pt x="38641" y="8871"/>
                </a:cubicBezTo>
                <a:cubicBezTo>
                  <a:pt x="38652" y="8908"/>
                  <a:pt x="38618" y="8912"/>
                  <a:pt x="38582" y="8916"/>
                </a:cubicBezTo>
                <a:cubicBezTo>
                  <a:pt x="38667" y="8857"/>
                  <a:pt x="38497" y="8775"/>
                  <a:pt x="38582" y="8717"/>
                </a:cubicBezTo>
                <a:cubicBezTo>
                  <a:pt x="38577" y="8700"/>
                  <a:pt x="38552" y="8695"/>
                  <a:pt x="38553" y="8673"/>
                </a:cubicBezTo>
                <a:cubicBezTo>
                  <a:pt x="38452" y="8689"/>
                  <a:pt x="38388" y="8734"/>
                  <a:pt x="38436" y="8805"/>
                </a:cubicBezTo>
                <a:cubicBezTo>
                  <a:pt x="38371" y="8817"/>
                  <a:pt x="38394" y="8763"/>
                  <a:pt x="38348" y="8761"/>
                </a:cubicBezTo>
                <a:cubicBezTo>
                  <a:pt x="38289" y="8763"/>
                  <a:pt x="38346" y="8809"/>
                  <a:pt x="38348" y="8805"/>
                </a:cubicBezTo>
                <a:cubicBezTo>
                  <a:pt x="38334" y="8854"/>
                  <a:pt x="38268" y="8835"/>
                  <a:pt x="38318" y="8893"/>
                </a:cubicBezTo>
                <a:cubicBezTo>
                  <a:pt x="38329" y="8905"/>
                  <a:pt x="38346" y="8890"/>
                  <a:pt x="38348" y="8916"/>
                </a:cubicBezTo>
                <a:cubicBezTo>
                  <a:pt x="38351" y="8953"/>
                  <a:pt x="38419" y="8917"/>
                  <a:pt x="38436" y="8937"/>
                </a:cubicBezTo>
                <a:cubicBezTo>
                  <a:pt x="38464" y="8971"/>
                  <a:pt x="38321" y="8946"/>
                  <a:pt x="38436" y="9003"/>
                </a:cubicBezTo>
                <a:cubicBezTo>
                  <a:pt x="38449" y="9010"/>
                  <a:pt x="38461" y="9033"/>
                  <a:pt x="38494" y="9025"/>
                </a:cubicBezTo>
                <a:cubicBezTo>
                  <a:pt x="38500" y="9073"/>
                  <a:pt x="38390" y="9035"/>
                  <a:pt x="38348" y="9048"/>
                </a:cubicBezTo>
                <a:cubicBezTo>
                  <a:pt x="38318" y="9062"/>
                  <a:pt x="38318" y="9098"/>
                  <a:pt x="38260" y="9091"/>
                </a:cubicBezTo>
                <a:cubicBezTo>
                  <a:pt x="38292" y="9064"/>
                  <a:pt x="38285" y="9046"/>
                  <a:pt x="38231" y="9048"/>
                </a:cubicBezTo>
                <a:cubicBezTo>
                  <a:pt x="38240" y="9018"/>
                  <a:pt x="38304" y="9029"/>
                  <a:pt x="38348" y="9025"/>
                </a:cubicBezTo>
                <a:cubicBezTo>
                  <a:pt x="38349" y="8937"/>
                  <a:pt x="38280" y="8899"/>
                  <a:pt x="38201" y="8871"/>
                </a:cubicBezTo>
                <a:cubicBezTo>
                  <a:pt x="38241" y="8842"/>
                  <a:pt x="38235" y="8805"/>
                  <a:pt x="38201" y="8761"/>
                </a:cubicBezTo>
                <a:cubicBezTo>
                  <a:pt x="38202" y="8762"/>
                  <a:pt x="38151" y="8752"/>
                  <a:pt x="38172" y="8739"/>
                </a:cubicBezTo>
                <a:cubicBezTo>
                  <a:pt x="38223" y="8709"/>
                  <a:pt x="38166" y="8730"/>
                  <a:pt x="38142" y="8673"/>
                </a:cubicBezTo>
                <a:cubicBezTo>
                  <a:pt x="38045" y="8683"/>
                  <a:pt x="38112" y="8767"/>
                  <a:pt x="38172" y="8783"/>
                </a:cubicBezTo>
                <a:cubicBezTo>
                  <a:pt x="38156" y="8815"/>
                  <a:pt x="38127" y="8836"/>
                  <a:pt x="38084" y="8850"/>
                </a:cubicBezTo>
                <a:cubicBezTo>
                  <a:pt x="38022" y="8869"/>
                  <a:pt x="38045" y="8815"/>
                  <a:pt x="38025" y="8805"/>
                </a:cubicBezTo>
                <a:cubicBezTo>
                  <a:pt x="38015" y="8800"/>
                  <a:pt x="37974" y="8812"/>
                  <a:pt x="37967" y="8805"/>
                </a:cubicBezTo>
                <a:cubicBezTo>
                  <a:pt x="37964" y="8802"/>
                  <a:pt x="37970" y="8785"/>
                  <a:pt x="37967" y="8783"/>
                </a:cubicBezTo>
                <a:cubicBezTo>
                  <a:pt x="37957" y="8779"/>
                  <a:pt x="37915" y="8790"/>
                  <a:pt x="37909" y="8783"/>
                </a:cubicBezTo>
                <a:cubicBezTo>
                  <a:pt x="37894" y="8770"/>
                  <a:pt x="37819" y="8750"/>
                  <a:pt x="37732" y="8739"/>
                </a:cubicBezTo>
                <a:cubicBezTo>
                  <a:pt x="37664" y="8794"/>
                  <a:pt x="37763" y="8833"/>
                  <a:pt x="37674" y="8916"/>
                </a:cubicBezTo>
                <a:cubicBezTo>
                  <a:pt x="37561" y="8893"/>
                  <a:pt x="37619" y="8827"/>
                  <a:pt x="37586" y="8783"/>
                </a:cubicBezTo>
                <a:cubicBezTo>
                  <a:pt x="37491" y="8796"/>
                  <a:pt x="37450" y="8768"/>
                  <a:pt x="37381" y="8761"/>
                </a:cubicBezTo>
                <a:cubicBezTo>
                  <a:pt x="37326" y="8764"/>
                  <a:pt x="37363" y="8835"/>
                  <a:pt x="37322" y="8850"/>
                </a:cubicBezTo>
                <a:cubicBezTo>
                  <a:pt x="37272" y="8845"/>
                  <a:pt x="37246" y="8887"/>
                  <a:pt x="37234" y="8850"/>
                </a:cubicBezTo>
                <a:cubicBezTo>
                  <a:pt x="37166" y="8842"/>
                  <a:pt x="37201" y="8912"/>
                  <a:pt x="37146" y="8916"/>
                </a:cubicBezTo>
                <a:cubicBezTo>
                  <a:pt x="37054" y="8941"/>
                  <a:pt x="37075" y="8881"/>
                  <a:pt x="37029" y="8871"/>
                </a:cubicBezTo>
                <a:cubicBezTo>
                  <a:pt x="36960" y="8890"/>
                  <a:pt x="37053" y="8968"/>
                  <a:pt x="37059" y="9003"/>
                </a:cubicBezTo>
                <a:cubicBezTo>
                  <a:pt x="37109" y="9025"/>
                  <a:pt x="37133" y="8959"/>
                  <a:pt x="37146" y="8959"/>
                </a:cubicBezTo>
                <a:cubicBezTo>
                  <a:pt x="37185" y="8958"/>
                  <a:pt x="37257" y="9053"/>
                  <a:pt x="37264" y="8937"/>
                </a:cubicBezTo>
                <a:cubicBezTo>
                  <a:pt x="37291" y="8953"/>
                  <a:pt x="37308" y="8977"/>
                  <a:pt x="37322" y="9003"/>
                </a:cubicBezTo>
                <a:cubicBezTo>
                  <a:pt x="37422" y="8974"/>
                  <a:pt x="37526" y="9052"/>
                  <a:pt x="37556" y="9003"/>
                </a:cubicBezTo>
                <a:cubicBezTo>
                  <a:pt x="37597" y="9011"/>
                  <a:pt x="37558" y="9041"/>
                  <a:pt x="37527" y="9048"/>
                </a:cubicBezTo>
                <a:cubicBezTo>
                  <a:pt x="37466" y="9060"/>
                  <a:pt x="37450" y="9027"/>
                  <a:pt x="37410" y="9025"/>
                </a:cubicBezTo>
                <a:cubicBezTo>
                  <a:pt x="37345" y="9022"/>
                  <a:pt x="37336" y="9045"/>
                  <a:pt x="37293" y="9048"/>
                </a:cubicBezTo>
                <a:cubicBezTo>
                  <a:pt x="37245" y="9050"/>
                  <a:pt x="37242" y="9024"/>
                  <a:pt x="37204" y="9025"/>
                </a:cubicBezTo>
                <a:cubicBezTo>
                  <a:pt x="37185" y="9026"/>
                  <a:pt x="37171" y="9043"/>
                  <a:pt x="37146" y="9048"/>
                </a:cubicBezTo>
                <a:cubicBezTo>
                  <a:pt x="37128" y="9050"/>
                  <a:pt x="36900" y="9064"/>
                  <a:pt x="36882" y="9048"/>
                </a:cubicBezTo>
                <a:cubicBezTo>
                  <a:pt x="36855" y="9022"/>
                  <a:pt x="36842" y="9048"/>
                  <a:pt x="36736" y="9048"/>
                </a:cubicBezTo>
                <a:cubicBezTo>
                  <a:pt x="36686" y="9048"/>
                  <a:pt x="36638" y="9053"/>
                  <a:pt x="36589" y="9025"/>
                </a:cubicBezTo>
                <a:cubicBezTo>
                  <a:pt x="36607" y="9006"/>
                  <a:pt x="36624" y="8986"/>
                  <a:pt x="36589" y="8981"/>
                </a:cubicBezTo>
                <a:cubicBezTo>
                  <a:pt x="36616" y="8927"/>
                  <a:pt x="36676" y="9031"/>
                  <a:pt x="36765" y="9003"/>
                </a:cubicBezTo>
                <a:cubicBezTo>
                  <a:pt x="36777" y="8950"/>
                  <a:pt x="36631" y="9015"/>
                  <a:pt x="36677" y="8937"/>
                </a:cubicBezTo>
                <a:cubicBezTo>
                  <a:pt x="36833" y="8908"/>
                  <a:pt x="36826" y="9001"/>
                  <a:pt x="36970" y="8981"/>
                </a:cubicBezTo>
                <a:cubicBezTo>
                  <a:pt x="36965" y="8956"/>
                  <a:pt x="36917" y="8962"/>
                  <a:pt x="36882" y="8959"/>
                </a:cubicBezTo>
                <a:cubicBezTo>
                  <a:pt x="36868" y="8912"/>
                  <a:pt x="36924" y="8917"/>
                  <a:pt x="36970" y="8916"/>
                </a:cubicBezTo>
                <a:cubicBezTo>
                  <a:pt x="36958" y="8892"/>
                  <a:pt x="36931" y="8865"/>
                  <a:pt x="36882" y="8871"/>
                </a:cubicBezTo>
                <a:cubicBezTo>
                  <a:pt x="36873" y="8872"/>
                  <a:pt x="36826" y="8916"/>
                  <a:pt x="36824" y="8916"/>
                </a:cubicBezTo>
                <a:cubicBezTo>
                  <a:pt x="36762" y="8917"/>
                  <a:pt x="36666" y="8855"/>
                  <a:pt x="36618" y="8916"/>
                </a:cubicBezTo>
                <a:cubicBezTo>
                  <a:pt x="36558" y="8910"/>
                  <a:pt x="36611" y="8818"/>
                  <a:pt x="36531" y="8827"/>
                </a:cubicBezTo>
                <a:cubicBezTo>
                  <a:pt x="36424" y="8857"/>
                  <a:pt x="36526" y="8926"/>
                  <a:pt x="36472" y="8981"/>
                </a:cubicBezTo>
                <a:cubicBezTo>
                  <a:pt x="36352" y="8980"/>
                  <a:pt x="36268" y="8991"/>
                  <a:pt x="36325" y="9069"/>
                </a:cubicBezTo>
                <a:cubicBezTo>
                  <a:pt x="36301" y="9065"/>
                  <a:pt x="36296" y="9048"/>
                  <a:pt x="36266" y="9048"/>
                </a:cubicBezTo>
                <a:cubicBezTo>
                  <a:pt x="36209" y="9091"/>
                  <a:pt x="36100" y="9061"/>
                  <a:pt x="36032" y="9048"/>
                </a:cubicBezTo>
                <a:cubicBezTo>
                  <a:pt x="36040" y="9008"/>
                  <a:pt x="36083" y="8996"/>
                  <a:pt x="36149" y="9003"/>
                </a:cubicBezTo>
                <a:cubicBezTo>
                  <a:pt x="36154" y="8954"/>
                  <a:pt x="36125" y="8934"/>
                  <a:pt x="36061" y="8937"/>
                </a:cubicBezTo>
                <a:cubicBezTo>
                  <a:pt x="36075" y="8880"/>
                  <a:pt x="36085" y="8863"/>
                  <a:pt x="36149" y="8805"/>
                </a:cubicBezTo>
                <a:cubicBezTo>
                  <a:pt x="36015" y="8785"/>
                  <a:pt x="35996" y="8851"/>
                  <a:pt x="36003" y="8937"/>
                </a:cubicBezTo>
                <a:cubicBezTo>
                  <a:pt x="35935" y="8944"/>
                  <a:pt x="35970" y="8874"/>
                  <a:pt x="35915" y="8871"/>
                </a:cubicBezTo>
                <a:cubicBezTo>
                  <a:pt x="35927" y="8844"/>
                  <a:pt x="35953" y="8826"/>
                  <a:pt x="36003" y="8827"/>
                </a:cubicBezTo>
                <a:cubicBezTo>
                  <a:pt x="35960" y="8731"/>
                  <a:pt x="35818" y="8818"/>
                  <a:pt x="35798" y="8871"/>
                </a:cubicBezTo>
                <a:cubicBezTo>
                  <a:pt x="35710" y="8871"/>
                  <a:pt x="35761" y="8767"/>
                  <a:pt x="35710" y="8739"/>
                </a:cubicBezTo>
                <a:cubicBezTo>
                  <a:pt x="35680" y="8731"/>
                  <a:pt x="35662" y="8782"/>
                  <a:pt x="35652" y="8783"/>
                </a:cubicBezTo>
                <a:cubicBezTo>
                  <a:pt x="35630" y="8786"/>
                  <a:pt x="35620" y="8754"/>
                  <a:pt x="35593" y="8761"/>
                </a:cubicBezTo>
                <a:cubicBezTo>
                  <a:pt x="35558" y="8770"/>
                  <a:pt x="35536" y="8811"/>
                  <a:pt x="35475" y="8805"/>
                </a:cubicBezTo>
                <a:cubicBezTo>
                  <a:pt x="35391" y="8869"/>
                  <a:pt x="35575" y="8905"/>
                  <a:pt x="35445" y="8916"/>
                </a:cubicBezTo>
                <a:cubicBezTo>
                  <a:pt x="35487" y="8929"/>
                  <a:pt x="35450" y="8999"/>
                  <a:pt x="35505" y="9003"/>
                </a:cubicBezTo>
                <a:cubicBezTo>
                  <a:pt x="35487" y="9066"/>
                  <a:pt x="35366" y="9092"/>
                  <a:pt x="35358" y="9003"/>
                </a:cubicBezTo>
                <a:cubicBezTo>
                  <a:pt x="35381" y="9014"/>
                  <a:pt x="35406" y="9026"/>
                  <a:pt x="35445" y="9025"/>
                </a:cubicBezTo>
                <a:cubicBezTo>
                  <a:pt x="35444" y="8927"/>
                  <a:pt x="35379" y="8997"/>
                  <a:pt x="35329" y="8959"/>
                </a:cubicBezTo>
                <a:cubicBezTo>
                  <a:pt x="35277" y="8964"/>
                  <a:pt x="35262" y="8996"/>
                  <a:pt x="35270" y="9048"/>
                </a:cubicBezTo>
                <a:cubicBezTo>
                  <a:pt x="35240" y="9070"/>
                  <a:pt x="35099" y="9017"/>
                  <a:pt x="35065" y="9048"/>
                </a:cubicBezTo>
                <a:cubicBezTo>
                  <a:pt x="35028" y="9081"/>
                  <a:pt x="34971" y="8999"/>
                  <a:pt x="34919" y="9048"/>
                </a:cubicBezTo>
                <a:cubicBezTo>
                  <a:pt x="34916" y="9049"/>
                  <a:pt x="34877" y="9084"/>
                  <a:pt x="34860" y="9069"/>
                </a:cubicBezTo>
                <a:cubicBezTo>
                  <a:pt x="34818" y="9031"/>
                  <a:pt x="34794" y="9116"/>
                  <a:pt x="34743" y="9069"/>
                </a:cubicBezTo>
                <a:cubicBezTo>
                  <a:pt x="34703" y="9034"/>
                  <a:pt x="34703" y="9090"/>
                  <a:pt x="34596" y="9069"/>
                </a:cubicBezTo>
                <a:cubicBezTo>
                  <a:pt x="34586" y="9067"/>
                  <a:pt x="34556" y="9048"/>
                  <a:pt x="34567" y="9048"/>
                </a:cubicBezTo>
                <a:cubicBezTo>
                  <a:pt x="34514" y="9049"/>
                  <a:pt x="34464" y="9086"/>
                  <a:pt x="34420" y="9091"/>
                </a:cubicBezTo>
                <a:cubicBezTo>
                  <a:pt x="34376" y="9096"/>
                  <a:pt x="34378" y="9070"/>
                  <a:pt x="34362" y="9069"/>
                </a:cubicBezTo>
                <a:cubicBezTo>
                  <a:pt x="34311" y="9065"/>
                  <a:pt x="34320" y="9104"/>
                  <a:pt x="34273" y="9069"/>
                </a:cubicBezTo>
                <a:cubicBezTo>
                  <a:pt x="34241" y="9045"/>
                  <a:pt x="34148" y="9090"/>
                  <a:pt x="34157" y="9091"/>
                </a:cubicBezTo>
                <a:cubicBezTo>
                  <a:pt x="34125" y="9086"/>
                  <a:pt x="34137" y="9048"/>
                  <a:pt x="34098" y="9048"/>
                </a:cubicBezTo>
                <a:cubicBezTo>
                  <a:pt x="34019" y="9033"/>
                  <a:pt x="34041" y="9092"/>
                  <a:pt x="34010" y="9113"/>
                </a:cubicBezTo>
                <a:cubicBezTo>
                  <a:pt x="33972" y="9124"/>
                  <a:pt x="33997" y="9004"/>
                  <a:pt x="34069" y="9025"/>
                </a:cubicBezTo>
                <a:cubicBezTo>
                  <a:pt x="34028" y="8997"/>
                  <a:pt x="34056" y="8917"/>
                  <a:pt x="33980" y="8916"/>
                </a:cubicBezTo>
                <a:cubicBezTo>
                  <a:pt x="33922" y="8944"/>
                  <a:pt x="33915" y="9013"/>
                  <a:pt x="33893" y="9069"/>
                </a:cubicBezTo>
                <a:cubicBezTo>
                  <a:pt x="33834" y="9069"/>
                  <a:pt x="33776" y="9069"/>
                  <a:pt x="33717" y="9069"/>
                </a:cubicBezTo>
                <a:cubicBezTo>
                  <a:pt x="33694" y="9043"/>
                  <a:pt x="33745" y="9031"/>
                  <a:pt x="33746" y="9025"/>
                </a:cubicBezTo>
                <a:cubicBezTo>
                  <a:pt x="33747" y="9008"/>
                  <a:pt x="33717" y="9001"/>
                  <a:pt x="33717" y="9003"/>
                </a:cubicBezTo>
                <a:cubicBezTo>
                  <a:pt x="33722" y="8971"/>
                  <a:pt x="33746" y="8962"/>
                  <a:pt x="33746" y="8937"/>
                </a:cubicBezTo>
                <a:cubicBezTo>
                  <a:pt x="33746" y="8920"/>
                  <a:pt x="33720" y="8914"/>
                  <a:pt x="33717" y="8893"/>
                </a:cubicBezTo>
                <a:cubicBezTo>
                  <a:pt x="33714" y="8868"/>
                  <a:pt x="33747" y="8853"/>
                  <a:pt x="33746" y="8850"/>
                </a:cubicBezTo>
                <a:cubicBezTo>
                  <a:pt x="33744" y="8827"/>
                  <a:pt x="33623" y="8853"/>
                  <a:pt x="33717" y="8783"/>
                </a:cubicBezTo>
                <a:cubicBezTo>
                  <a:pt x="33662" y="8739"/>
                  <a:pt x="33614" y="8746"/>
                  <a:pt x="33541" y="8761"/>
                </a:cubicBezTo>
                <a:cubicBezTo>
                  <a:pt x="33503" y="8859"/>
                  <a:pt x="33638" y="8950"/>
                  <a:pt x="33512" y="8981"/>
                </a:cubicBezTo>
                <a:cubicBezTo>
                  <a:pt x="33519" y="9019"/>
                  <a:pt x="33562" y="9031"/>
                  <a:pt x="33629" y="9025"/>
                </a:cubicBezTo>
                <a:cubicBezTo>
                  <a:pt x="33616" y="9089"/>
                  <a:pt x="33567" y="9125"/>
                  <a:pt x="33482" y="9135"/>
                </a:cubicBezTo>
                <a:cubicBezTo>
                  <a:pt x="33495" y="9108"/>
                  <a:pt x="33520" y="9090"/>
                  <a:pt x="33570" y="9091"/>
                </a:cubicBezTo>
                <a:cubicBezTo>
                  <a:pt x="33548" y="9055"/>
                  <a:pt x="33329" y="9055"/>
                  <a:pt x="33307" y="9091"/>
                </a:cubicBezTo>
                <a:cubicBezTo>
                  <a:pt x="33325" y="9157"/>
                  <a:pt x="33369" y="9070"/>
                  <a:pt x="33423" y="9091"/>
                </a:cubicBezTo>
                <a:cubicBezTo>
                  <a:pt x="33419" y="9140"/>
                  <a:pt x="33350" y="9139"/>
                  <a:pt x="33277" y="9135"/>
                </a:cubicBezTo>
                <a:cubicBezTo>
                  <a:pt x="33306" y="9045"/>
                  <a:pt x="33157" y="9030"/>
                  <a:pt x="33101" y="9069"/>
                </a:cubicBezTo>
                <a:cubicBezTo>
                  <a:pt x="33088" y="9095"/>
                  <a:pt x="33155" y="9081"/>
                  <a:pt x="33160" y="9091"/>
                </a:cubicBezTo>
                <a:cubicBezTo>
                  <a:pt x="33181" y="9130"/>
                  <a:pt x="33063" y="9101"/>
                  <a:pt x="33072" y="9157"/>
                </a:cubicBezTo>
                <a:cubicBezTo>
                  <a:pt x="33042" y="9136"/>
                  <a:pt x="33013" y="9113"/>
                  <a:pt x="32984" y="9091"/>
                </a:cubicBezTo>
                <a:cubicBezTo>
                  <a:pt x="32934" y="9092"/>
                  <a:pt x="32908" y="9075"/>
                  <a:pt x="32896" y="9048"/>
                </a:cubicBezTo>
                <a:cubicBezTo>
                  <a:pt x="32862" y="9065"/>
                  <a:pt x="32817" y="9076"/>
                  <a:pt x="32750" y="9069"/>
                </a:cubicBezTo>
                <a:cubicBezTo>
                  <a:pt x="32776" y="8983"/>
                  <a:pt x="32861" y="9023"/>
                  <a:pt x="32955" y="9025"/>
                </a:cubicBezTo>
                <a:cubicBezTo>
                  <a:pt x="32950" y="8999"/>
                  <a:pt x="32901" y="9007"/>
                  <a:pt x="32867" y="9003"/>
                </a:cubicBezTo>
                <a:cubicBezTo>
                  <a:pt x="32859" y="8968"/>
                  <a:pt x="32894" y="8965"/>
                  <a:pt x="32896" y="8937"/>
                </a:cubicBezTo>
                <a:cubicBezTo>
                  <a:pt x="32847" y="8937"/>
                  <a:pt x="32798" y="8937"/>
                  <a:pt x="32750" y="8937"/>
                </a:cubicBezTo>
                <a:cubicBezTo>
                  <a:pt x="32707" y="8971"/>
                  <a:pt x="32676" y="9014"/>
                  <a:pt x="32603" y="9025"/>
                </a:cubicBezTo>
                <a:cubicBezTo>
                  <a:pt x="32615" y="9078"/>
                  <a:pt x="32549" y="9073"/>
                  <a:pt x="32573" y="9135"/>
                </a:cubicBezTo>
                <a:cubicBezTo>
                  <a:pt x="32523" y="9136"/>
                  <a:pt x="32498" y="9119"/>
                  <a:pt x="32486" y="9091"/>
                </a:cubicBezTo>
                <a:cubicBezTo>
                  <a:pt x="32431" y="9128"/>
                  <a:pt x="32215" y="9252"/>
                  <a:pt x="32192" y="9113"/>
                </a:cubicBezTo>
                <a:cubicBezTo>
                  <a:pt x="32231" y="9143"/>
                  <a:pt x="32320" y="9135"/>
                  <a:pt x="32398" y="9135"/>
                </a:cubicBezTo>
                <a:cubicBezTo>
                  <a:pt x="32426" y="9065"/>
                  <a:pt x="32348" y="9104"/>
                  <a:pt x="32281" y="9091"/>
                </a:cubicBezTo>
                <a:cubicBezTo>
                  <a:pt x="32213" y="9079"/>
                  <a:pt x="32266" y="9085"/>
                  <a:pt x="32164" y="9091"/>
                </a:cubicBezTo>
                <a:cubicBezTo>
                  <a:pt x="32156" y="9092"/>
                  <a:pt x="32108" y="9095"/>
                  <a:pt x="32105" y="9091"/>
                </a:cubicBezTo>
                <a:cubicBezTo>
                  <a:pt x="32046" y="9037"/>
                  <a:pt x="32012" y="9141"/>
                  <a:pt x="31958" y="9091"/>
                </a:cubicBezTo>
                <a:cubicBezTo>
                  <a:pt x="31930" y="9065"/>
                  <a:pt x="31950" y="9085"/>
                  <a:pt x="31928" y="9091"/>
                </a:cubicBezTo>
                <a:cubicBezTo>
                  <a:pt x="31887" y="9103"/>
                  <a:pt x="31883" y="9069"/>
                  <a:pt x="31871" y="9069"/>
                </a:cubicBezTo>
                <a:cubicBezTo>
                  <a:pt x="31849" y="9070"/>
                  <a:pt x="31838" y="9088"/>
                  <a:pt x="31812" y="9091"/>
                </a:cubicBezTo>
                <a:cubicBezTo>
                  <a:pt x="31787" y="9094"/>
                  <a:pt x="31628" y="9071"/>
                  <a:pt x="31606" y="9091"/>
                </a:cubicBezTo>
                <a:cubicBezTo>
                  <a:pt x="31581" y="9115"/>
                  <a:pt x="31591" y="9095"/>
                  <a:pt x="31548" y="9091"/>
                </a:cubicBezTo>
                <a:cubicBezTo>
                  <a:pt x="31429" y="9077"/>
                  <a:pt x="31300" y="9097"/>
                  <a:pt x="31196" y="9091"/>
                </a:cubicBezTo>
                <a:cubicBezTo>
                  <a:pt x="31112" y="9086"/>
                  <a:pt x="31135" y="9065"/>
                  <a:pt x="31050" y="9091"/>
                </a:cubicBezTo>
                <a:cubicBezTo>
                  <a:pt x="31040" y="9094"/>
                  <a:pt x="30998" y="9085"/>
                  <a:pt x="30991" y="9091"/>
                </a:cubicBezTo>
                <a:cubicBezTo>
                  <a:pt x="30966" y="9113"/>
                  <a:pt x="30835" y="9119"/>
                  <a:pt x="30727" y="9113"/>
                </a:cubicBezTo>
                <a:cubicBezTo>
                  <a:pt x="30694" y="9118"/>
                  <a:pt x="30711" y="9135"/>
                  <a:pt x="30727" y="9135"/>
                </a:cubicBezTo>
                <a:cubicBezTo>
                  <a:pt x="30721" y="9212"/>
                  <a:pt x="30659" y="9118"/>
                  <a:pt x="30639" y="9113"/>
                </a:cubicBezTo>
                <a:cubicBezTo>
                  <a:pt x="30595" y="9101"/>
                  <a:pt x="30519" y="9123"/>
                  <a:pt x="30492" y="9091"/>
                </a:cubicBezTo>
                <a:cubicBezTo>
                  <a:pt x="30467" y="9106"/>
                  <a:pt x="30394" y="9095"/>
                  <a:pt x="30376" y="9113"/>
                </a:cubicBezTo>
                <a:cubicBezTo>
                  <a:pt x="30373" y="9115"/>
                  <a:pt x="30366" y="9149"/>
                  <a:pt x="30346" y="9135"/>
                </a:cubicBezTo>
                <a:cubicBezTo>
                  <a:pt x="30301" y="9101"/>
                  <a:pt x="30345" y="9140"/>
                  <a:pt x="30317" y="9157"/>
                </a:cubicBezTo>
                <a:cubicBezTo>
                  <a:pt x="30306" y="9163"/>
                  <a:pt x="30272" y="9154"/>
                  <a:pt x="30259" y="9157"/>
                </a:cubicBezTo>
                <a:cubicBezTo>
                  <a:pt x="30207" y="9169"/>
                  <a:pt x="30198" y="9214"/>
                  <a:pt x="30141" y="9201"/>
                </a:cubicBezTo>
                <a:cubicBezTo>
                  <a:pt x="30142" y="9179"/>
                  <a:pt x="30177" y="9184"/>
                  <a:pt x="30200" y="9179"/>
                </a:cubicBezTo>
                <a:cubicBezTo>
                  <a:pt x="30158" y="9129"/>
                  <a:pt x="29996" y="9171"/>
                  <a:pt x="29906" y="9157"/>
                </a:cubicBezTo>
                <a:cubicBezTo>
                  <a:pt x="29936" y="9091"/>
                  <a:pt x="29842" y="9118"/>
                  <a:pt x="29789" y="9113"/>
                </a:cubicBezTo>
                <a:cubicBezTo>
                  <a:pt x="29794" y="9088"/>
                  <a:pt x="29783" y="9075"/>
                  <a:pt x="29760" y="9069"/>
                </a:cubicBezTo>
                <a:cubicBezTo>
                  <a:pt x="29728" y="9075"/>
                  <a:pt x="29740" y="9113"/>
                  <a:pt x="29701" y="9113"/>
                </a:cubicBezTo>
                <a:cubicBezTo>
                  <a:pt x="29696" y="9161"/>
                  <a:pt x="29805" y="9123"/>
                  <a:pt x="29848" y="9135"/>
                </a:cubicBezTo>
                <a:cubicBezTo>
                  <a:pt x="29839" y="9223"/>
                  <a:pt x="29607" y="9145"/>
                  <a:pt x="29555" y="9201"/>
                </a:cubicBezTo>
                <a:cubicBezTo>
                  <a:pt x="29508" y="9200"/>
                  <a:pt x="29443" y="9212"/>
                  <a:pt x="29438" y="9179"/>
                </a:cubicBezTo>
                <a:cubicBezTo>
                  <a:pt x="29476" y="9179"/>
                  <a:pt x="29515" y="9179"/>
                  <a:pt x="29555" y="9179"/>
                </a:cubicBezTo>
                <a:cubicBezTo>
                  <a:pt x="29572" y="9149"/>
                  <a:pt x="29668" y="9176"/>
                  <a:pt x="29672" y="9135"/>
                </a:cubicBezTo>
                <a:cubicBezTo>
                  <a:pt x="29647" y="9071"/>
                  <a:pt x="29598" y="9164"/>
                  <a:pt x="29526" y="9135"/>
                </a:cubicBezTo>
                <a:cubicBezTo>
                  <a:pt x="29507" y="9091"/>
                  <a:pt x="29377" y="9129"/>
                  <a:pt x="29409" y="9048"/>
                </a:cubicBezTo>
                <a:cubicBezTo>
                  <a:pt x="29374" y="9050"/>
                  <a:pt x="29383" y="9088"/>
                  <a:pt x="29379" y="9113"/>
                </a:cubicBezTo>
                <a:cubicBezTo>
                  <a:pt x="29352" y="9100"/>
                  <a:pt x="29252" y="9131"/>
                  <a:pt x="29233" y="9113"/>
                </a:cubicBezTo>
                <a:cubicBezTo>
                  <a:pt x="29190" y="9075"/>
                  <a:pt x="29166" y="9160"/>
                  <a:pt x="29115" y="9113"/>
                </a:cubicBezTo>
                <a:cubicBezTo>
                  <a:pt x="29075" y="9076"/>
                  <a:pt x="28936" y="9158"/>
                  <a:pt x="28910" y="9048"/>
                </a:cubicBezTo>
                <a:cubicBezTo>
                  <a:pt x="28949" y="9048"/>
                  <a:pt x="28989" y="9048"/>
                  <a:pt x="29028" y="9048"/>
                </a:cubicBezTo>
                <a:cubicBezTo>
                  <a:pt x="29057" y="9033"/>
                  <a:pt x="29058" y="8996"/>
                  <a:pt x="29115" y="9003"/>
                </a:cubicBezTo>
                <a:cubicBezTo>
                  <a:pt x="29055" y="8922"/>
                  <a:pt x="28962" y="9003"/>
                  <a:pt x="28822" y="8981"/>
                </a:cubicBezTo>
                <a:cubicBezTo>
                  <a:pt x="28801" y="9049"/>
                  <a:pt x="28873" y="9046"/>
                  <a:pt x="28851" y="9113"/>
                </a:cubicBezTo>
                <a:cubicBezTo>
                  <a:pt x="28782" y="9095"/>
                  <a:pt x="28717" y="9144"/>
                  <a:pt x="28822" y="9135"/>
                </a:cubicBezTo>
                <a:cubicBezTo>
                  <a:pt x="28783" y="9197"/>
                  <a:pt x="28692" y="9118"/>
                  <a:pt x="28647" y="9113"/>
                </a:cubicBezTo>
                <a:cubicBezTo>
                  <a:pt x="28560" y="9107"/>
                  <a:pt x="28556" y="9163"/>
                  <a:pt x="28470" y="9157"/>
                </a:cubicBezTo>
                <a:cubicBezTo>
                  <a:pt x="28472" y="9136"/>
                  <a:pt x="28507" y="9140"/>
                  <a:pt x="28529" y="9135"/>
                </a:cubicBezTo>
                <a:cubicBezTo>
                  <a:pt x="28499" y="9083"/>
                  <a:pt x="28466" y="9154"/>
                  <a:pt x="28411" y="9113"/>
                </a:cubicBezTo>
                <a:cubicBezTo>
                  <a:pt x="28386" y="9094"/>
                  <a:pt x="28265" y="9140"/>
                  <a:pt x="28235" y="9113"/>
                </a:cubicBezTo>
                <a:cubicBezTo>
                  <a:pt x="28178" y="9061"/>
                  <a:pt x="28170" y="9197"/>
                  <a:pt x="28148" y="9091"/>
                </a:cubicBezTo>
                <a:cubicBezTo>
                  <a:pt x="28079" y="9098"/>
                  <a:pt x="28038" y="9125"/>
                  <a:pt x="27943" y="9113"/>
                </a:cubicBezTo>
                <a:cubicBezTo>
                  <a:pt x="27966" y="9063"/>
                  <a:pt x="27910" y="8966"/>
                  <a:pt x="27884" y="9025"/>
                </a:cubicBezTo>
                <a:cubicBezTo>
                  <a:pt x="27848" y="9026"/>
                  <a:pt x="27845" y="8991"/>
                  <a:pt x="27825" y="8981"/>
                </a:cubicBezTo>
                <a:cubicBezTo>
                  <a:pt x="27815" y="8976"/>
                  <a:pt x="27775" y="8988"/>
                  <a:pt x="27767" y="8981"/>
                </a:cubicBezTo>
                <a:cubicBezTo>
                  <a:pt x="27721" y="8939"/>
                  <a:pt x="27641" y="8983"/>
                  <a:pt x="27620" y="8916"/>
                </a:cubicBezTo>
                <a:cubicBezTo>
                  <a:pt x="27563" y="8932"/>
                  <a:pt x="27516" y="8992"/>
                  <a:pt x="27562" y="9025"/>
                </a:cubicBezTo>
                <a:cubicBezTo>
                  <a:pt x="27603" y="9026"/>
                  <a:pt x="27568" y="8997"/>
                  <a:pt x="27562" y="9003"/>
                </a:cubicBezTo>
                <a:cubicBezTo>
                  <a:pt x="27624" y="8945"/>
                  <a:pt x="27666" y="9016"/>
                  <a:pt x="27650" y="9091"/>
                </a:cubicBezTo>
                <a:cubicBezTo>
                  <a:pt x="27557" y="9110"/>
                  <a:pt x="27538" y="9072"/>
                  <a:pt x="27504" y="9048"/>
                </a:cubicBezTo>
                <a:cubicBezTo>
                  <a:pt x="27481" y="9063"/>
                  <a:pt x="27410" y="9140"/>
                  <a:pt x="27415" y="9048"/>
                </a:cubicBezTo>
                <a:cubicBezTo>
                  <a:pt x="27331" y="9043"/>
                  <a:pt x="27266" y="9053"/>
                  <a:pt x="27240" y="9091"/>
                </a:cubicBezTo>
                <a:cubicBezTo>
                  <a:pt x="27192" y="9082"/>
                  <a:pt x="27177" y="9053"/>
                  <a:pt x="27122" y="9048"/>
                </a:cubicBezTo>
                <a:cubicBezTo>
                  <a:pt x="27084" y="9043"/>
                  <a:pt x="27014" y="9097"/>
                  <a:pt x="27004" y="9048"/>
                </a:cubicBezTo>
                <a:cubicBezTo>
                  <a:pt x="26949" y="9056"/>
                  <a:pt x="26951" y="9110"/>
                  <a:pt x="26858" y="9091"/>
                </a:cubicBezTo>
                <a:cubicBezTo>
                  <a:pt x="26859" y="9070"/>
                  <a:pt x="26894" y="9075"/>
                  <a:pt x="26917" y="9069"/>
                </a:cubicBezTo>
                <a:cubicBezTo>
                  <a:pt x="26895" y="9030"/>
                  <a:pt x="26864" y="9065"/>
                  <a:pt x="26829" y="9069"/>
                </a:cubicBezTo>
                <a:cubicBezTo>
                  <a:pt x="26795" y="9077"/>
                  <a:pt x="26755" y="9108"/>
                  <a:pt x="26800" y="9113"/>
                </a:cubicBezTo>
                <a:cubicBezTo>
                  <a:pt x="26772" y="9166"/>
                  <a:pt x="26587" y="9100"/>
                  <a:pt x="26624" y="9201"/>
                </a:cubicBezTo>
                <a:cubicBezTo>
                  <a:pt x="26584" y="9179"/>
                  <a:pt x="26566" y="9143"/>
                  <a:pt x="26536" y="9113"/>
                </a:cubicBezTo>
                <a:cubicBezTo>
                  <a:pt x="26435" y="9158"/>
                  <a:pt x="26406" y="9142"/>
                  <a:pt x="26272" y="9135"/>
                </a:cubicBezTo>
                <a:cubicBezTo>
                  <a:pt x="26285" y="9086"/>
                  <a:pt x="26416" y="9127"/>
                  <a:pt x="26477" y="9113"/>
                </a:cubicBezTo>
                <a:cubicBezTo>
                  <a:pt x="26449" y="9043"/>
                  <a:pt x="26401" y="9107"/>
                  <a:pt x="26302" y="9091"/>
                </a:cubicBezTo>
                <a:cubicBezTo>
                  <a:pt x="26286" y="9089"/>
                  <a:pt x="26352" y="9070"/>
                  <a:pt x="26360" y="9069"/>
                </a:cubicBezTo>
                <a:cubicBezTo>
                  <a:pt x="26372" y="9068"/>
                  <a:pt x="26343" y="9048"/>
                  <a:pt x="26331" y="9048"/>
                </a:cubicBezTo>
                <a:cubicBezTo>
                  <a:pt x="26286" y="9048"/>
                  <a:pt x="26277" y="9116"/>
                  <a:pt x="26214" y="9069"/>
                </a:cubicBezTo>
                <a:cubicBezTo>
                  <a:pt x="26214" y="9070"/>
                  <a:pt x="26046" y="9062"/>
                  <a:pt x="25979" y="9069"/>
                </a:cubicBezTo>
                <a:cubicBezTo>
                  <a:pt x="25904" y="9077"/>
                  <a:pt x="25850" y="9096"/>
                  <a:pt x="25745" y="9069"/>
                </a:cubicBezTo>
                <a:cubicBezTo>
                  <a:pt x="25704" y="9076"/>
                  <a:pt x="25721" y="9124"/>
                  <a:pt x="25716" y="9157"/>
                </a:cubicBezTo>
                <a:cubicBezTo>
                  <a:pt x="25691" y="9142"/>
                  <a:pt x="25634" y="9123"/>
                  <a:pt x="25627" y="9157"/>
                </a:cubicBezTo>
                <a:cubicBezTo>
                  <a:pt x="25592" y="9164"/>
                  <a:pt x="25613" y="9121"/>
                  <a:pt x="25598" y="9113"/>
                </a:cubicBezTo>
                <a:cubicBezTo>
                  <a:pt x="25579" y="9103"/>
                  <a:pt x="25346" y="9118"/>
                  <a:pt x="25510" y="9091"/>
                </a:cubicBezTo>
                <a:cubicBezTo>
                  <a:pt x="25499" y="9037"/>
                  <a:pt x="25376" y="9075"/>
                  <a:pt x="25422" y="9135"/>
                </a:cubicBezTo>
                <a:cubicBezTo>
                  <a:pt x="25315" y="9140"/>
                  <a:pt x="25310" y="9166"/>
                  <a:pt x="25217" y="9135"/>
                </a:cubicBezTo>
                <a:cubicBezTo>
                  <a:pt x="25201" y="9184"/>
                  <a:pt x="25273" y="9167"/>
                  <a:pt x="25275" y="9201"/>
                </a:cubicBezTo>
                <a:cubicBezTo>
                  <a:pt x="25541" y="9191"/>
                  <a:pt x="25660" y="9246"/>
                  <a:pt x="25862" y="9223"/>
                </a:cubicBezTo>
                <a:cubicBezTo>
                  <a:pt x="25852" y="9296"/>
                  <a:pt x="25693" y="9257"/>
                  <a:pt x="25598" y="9268"/>
                </a:cubicBezTo>
                <a:cubicBezTo>
                  <a:pt x="25582" y="9316"/>
                  <a:pt x="25654" y="9299"/>
                  <a:pt x="25657" y="9334"/>
                </a:cubicBezTo>
                <a:cubicBezTo>
                  <a:pt x="25745" y="9319"/>
                  <a:pt x="25909" y="9361"/>
                  <a:pt x="25950" y="9311"/>
                </a:cubicBezTo>
                <a:cubicBezTo>
                  <a:pt x="25993" y="9321"/>
                  <a:pt x="25938" y="9340"/>
                  <a:pt x="25950" y="9377"/>
                </a:cubicBezTo>
                <a:cubicBezTo>
                  <a:pt x="25872" y="9377"/>
                  <a:pt x="25820" y="9350"/>
                  <a:pt x="25745" y="9355"/>
                </a:cubicBezTo>
                <a:cubicBezTo>
                  <a:pt x="25701" y="9359"/>
                  <a:pt x="25692" y="9377"/>
                  <a:pt x="25657" y="9377"/>
                </a:cubicBezTo>
                <a:cubicBezTo>
                  <a:pt x="25551" y="9379"/>
                  <a:pt x="25432" y="9358"/>
                  <a:pt x="25334" y="9377"/>
                </a:cubicBezTo>
                <a:cubicBezTo>
                  <a:pt x="25294" y="9385"/>
                  <a:pt x="25261" y="9410"/>
                  <a:pt x="25217" y="9421"/>
                </a:cubicBezTo>
                <a:cubicBezTo>
                  <a:pt x="25172" y="9428"/>
                  <a:pt x="25123" y="9392"/>
                  <a:pt x="25100" y="9377"/>
                </a:cubicBezTo>
                <a:cubicBezTo>
                  <a:pt x="25074" y="9361"/>
                  <a:pt x="25037" y="9350"/>
                  <a:pt x="25041" y="9311"/>
                </a:cubicBezTo>
                <a:cubicBezTo>
                  <a:pt x="25002" y="9311"/>
                  <a:pt x="24963" y="9311"/>
                  <a:pt x="24923" y="9311"/>
                </a:cubicBezTo>
                <a:cubicBezTo>
                  <a:pt x="24829" y="9286"/>
                  <a:pt x="25002" y="9287"/>
                  <a:pt x="25041" y="9289"/>
                </a:cubicBezTo>
                <a:cubicBezTo>
                  <a:pt x="25046" y="9176"/>
                  <a:pt x="24842" y="9239"/>
                  <a:pt x="24718" y="9223"/>
                </a:cubicBezTo>
                <a:cubicBezTo>
                  <a:pt x="24716" y="9223"/>
                  <a:pt x="24721" y="9203"/>
                  <a:pt x="24718" y="9201"/>
                </a:cubicBezTo>
                <a:cubicBezTo>
                  <a:pt x="24693" y="9187"/>
                  <a:pt x="24652" y="9197"/>
                  <a:pt x="24631" y="9179"/>
                </a:cubicBezTo>
                <a:cubicBezTo>
                  <a:pt x="24639" y="9129"/>
                  <a:pt x="24624" y="9097"/>
                  <a:pt x="24572" y="9091"/>
                </a:cubicBezTo>
                <a:cubicBezTo>
                  <a:pt x="24594" y="9071"/>
                  <a:pt x="24625" y="9058"/>
                  <a:pt x="24660" y="9048"/>
                </a:cubicBezTo>
                <a:cubicBezTo>
                  <a:pt x="24655" y="8999"/>
                  <a:pt x="24586" y="8999"/>
                  <a:pt x="24514" y="9003"/>
                </a:cubicBezTo>
                <a:cubicBezTo>
                  <a:pt x="24531" y="8931"/>
                  <a:pt x="24624" y="8972"/>
                  <a:pt x="24689" y="8981"/>
                </a:cubicBezTo>
                <a:cubicBezTo>
                  <a:pt x="24700" y="8954"/>
                  <a:pt x="24640" y="8970"/>
                  <a:pt x="24631" y="8959"/>
                </a:cubicBezTo>
                <a:cubicBezTo>
                  <a:pt x="24608" y="8931"/>
                  <a:pt x="24669" y="8895"/>
                  <a:pt x="24689" y="8893"/>
                </a:cubicBezTo>
                <a:cubicBezTo>
                  <a:pt x="24688" y="8788"/>
                  <a:pt x="24481" y="8920"/>
                  <a:pt x="24514" y="8827"/>
                </a:cubicBezTo>
                <a:cubicBezTo>
                  <a:pt x="24601" y="8827"/>
                  <a:pt x="24689" y="8827"/>
                  <a:pt x="24777" y="8827"/>
                </a:cubicBezTo>
                <a:cubicBezTo>
                  <a:pt x="24785" y="8788"/>
                  <a:pt x="24750" y="8782"/>
                  <a:pt x="24748" y="8805"/>
                </a:cubicBezTo>
                <a:cubicBezTo>
                  <a:pt x="24673" y="8800"/>
                  <a:pt x="24788" y="8767"/>
                  <a:pt x="24748" y="8717"/>
                </a:cubicBezTo>
                <a:cubicBezTo>
                  <a:pt x="24732" y="8667"/>
                  <a:pt x="24702" y="8743"/>
                  <a:pt x="24660" y="8695"/>
                </a:cubicBezTo>
                <a:cubicBezTo>
                  <a:pt x="24616" y="8683"/>
                  <a:pt x="24648" y="8754"/>
                  <a:pt x="24631" y="8761"/>
                </a:cubicBezTo>
                <a:cubicBezTo>
                  <a:pt x="24621" y="8764"/>
                  <a:pt x="24531" y="8644"/>
                  <a:pt x="24514" y="8783"/>
                </a:cubicBezTo>
                <a:cubicBezTo>
                  <a:pt x="24488" y="8766"/>
                  <a:pt x="24447" y="8760"/>
                  <a:pt x="24396" y="8761"/>
                </a:cubicBezTo>
                <a:cubicBezTo>
                  <a:pt x="24397" y="8724"/>
                  <a:pt x="24374" y="8704"/>
                  <a:pt x="24337" y="8695"/>
                </a:cubicBezTo>
                <a:cubicBezTo>
                  <a:pt x="24364" y="8656"/>
                  <a:pt x="24440" y="8655"/>
                  <a:pt x="24485" y="8629"/>
                </a:cubicBezTo>
                <a:cubicBezTo>
                  <a:pt x="24476" y="8551"/>
                  <a:pt x="24375" y="8684"/>
                  <a:pt x="24367" y="8607"/>
                </a:cubicBezTo>
                <a:cubicBezTo>
                  <a:pt x="24280" y="8607"/>
                  <a:pt x="24329" y="8710"/>
                  <a:pt x="24279" y="8739"/>
                </a:cubicBezTo>
                <a:cubicBezTo>
                  <a:pt x="24201" y="8739"/>
                  <a:pt x="24122" y="8739"/>
                  <a:pt x="24044" y="8739"/>
                </a:cubicBezTo>
                <a:cubicBezTo>
                  <a:pt x="24049" y="8713"/>
                  <a:pt x="24098" y="8721"/>
                  <a:pt x="24133" y="8717"/>
                </a:cubicBezTo>
                <a:cubicBezTo>
                  <a:pt x="24143" y="8683"/>
                  <a:pt x="24059" y="8709"/>
                  <a:pt x="24044" y="8695"/>
                </a:cubicBezTo>
                <a:cubicBezTo>
                  <a:pt x="24018" y="8668"/>
                  <a:pt x="24097" y="8638"/>
                  <a:pt x="24074" y="8607"/>
                </a:cubicBezTo>
                <a:cubicBezTo>
                  <a:pt x="23983" y="8580"/>
                  <a:pt x="24025" y="8680"/>
                  <a:pt x="24015" y="8695"/>
                </a:cubicBezTo>
                <a:cubicBezTo>
                  <a:pt x="24011" y="8701"/>
                  <a:pt x="23964" y="8690"/>
                  <a:pt x="23957" y="8695"/>
                </a:cubicBezTo>
                <a:cubicBezTo>
                  <a:pt x="23942" y="8704"/>
                  <a:pt x="23968" y="8749"/>
                  <a:pt x="23957" y="8761"/>
                </a:cubicBezTo>
                <a:cubicBezTo>
                  <a:pt x="23880" y="8767"/>
                  <a:pt x="23830" y="8753"/>
                  <a:pt x="23840" y="8695"/>
                </a:cubicBezTo>
                <a:cubicBezTo>
                  <a:pt x="23754" y="8689"/>
                  <a:pt x="23731" y="8784"/>
                  <a:pt x="23693" y="8695"/>
                </a:cubicBezTo>
                <a:cubicBezTo>
                  <a:pt x="23664" y="8695"/>
                  <a:pt x="23670" y="8722"/>
                  <a:pt x="23664" y="8739"/>
                </a:cubicBezTo>
                <a:cubicBezTo>
                  <a:pt x="23506" y="8760"/>
                  <a:pt x="23358" y="8743"/>
                  <a:pt x="23253" y="8673"/>
                </a:cubicBezTo>
                <a:cubicBezTo>
                  <a:pt x="23149" y="8659"/>
                  <a:pt x="23071" y="8778"/>
                  <a:pt x="23019" y="8673"/>
                </a:cubicBezTo>
                <a:cubicBezTo>
                  <a:pt x="22985" y="8706"/>
                  <a:pt x="22935" y="8727"/>
                  <a:pt x="22931" y="8783"/>
                </a:cubicBezTo>
                <a:cubicBezTo>
                  <a:pt x="22893" y="8778"/>
                  <a:pt x="22901" y="8739"/>
                  <a:pt x="22931" y="8739"/>
                </a:cubicBezTo>
                <a:cubicBezTo>
                  <a:pt x="22923" y="8657"/>
                  <a:pt x="22737" y="8709"/>
                  <a:pt x="22785" y="8585"/>
                </a:cubicBezTo>
                <a:cubicBezTo>
                  <a:pt x="22758" y="8602"/>
                  <a:pt x="22718" y="8608"/>
                  <a:pt x="22667" y="8607"/>
                </a:cubicBezTo>
                <a:cubicBezTo>
                  <a:pt x="22601" y="8619"/>
                  <a:pt x="22703" y="8641"/>
                  <a:pt x="22637" y="8673"/>
                </a:cubicBezTo>
                <a:cubicBezTo>
                  <a:pt x="22511" y="8610"/>
                  <a:pt x="22663" y="8523"/>
                  <a:pt x="22726" y="8475"/>
                </a:cubicBezTo>
                <a:cubicBezTo>
                  <a:pt x="22723" y="8433"/>
                  <a:pt x="22628" y="8460"/>
                  <a:pt x="22637" y="8409"/>
                </a:cubicBezTo>
                <a:cubicBezTo>
                  <a:pt x="22599" y="8436"/>
                  <a:pt x="22580" y="8475"/>
                  <a:pt x="22520" y="8431"/>
                </a:cubicBezTo>
                <a:cubicBezTo>
                  <a:pt x="22503" y="8489"/>
                  <a:pt x="22532" y="8509"/>
                  <a:pt x="22608" y="8498"/>
                </a:cubicBezTo>
                <a:cubicBezTo>
                  <a:pt x="22607" y="8528"/>
                  <a:pt x="22550" y="8509"/>
                  <a:pt x="22520" y="8518"/>
                </a:cubicBezTo>
                <a:cubicBezTo>
                  <a:pt x="22458" y="8540"/>
                  <a:pt x="22454" y="8568"/>
                  <a:pt x="22462" y="8650"/>
                </a:cubicBezTo>
                <a:cubicBezTo>
                  <a:pt x="22368" y="8617"/>
                  <a:pt x="22238" y="8715"/>
                  <a:pt x="22257" y="8629"/>
                </a:cubicBezTo>
                <a:cubicBezTo>
                  <a:pt x="22171" y="8623"/>
                  <a:pt x="22167" y="8679"/>
                  <a:pt x="22081" y="8673"/>
                </a:cubicBezTo>
                <a:cubicBezTo>
                  <a:pt x="22060" y="8628"/>
                  <a:pt x="21989" y="8586"/>
                  <a:pt x="22051" y="8541"/>
                </a:cubicBezTo>
                <a:cubicBezTo>
                  <a:pt x="22032" y="8541"/>
                  <a:pt x="22013" y="8541"/>
                  <a:pt x="21993" y="8541"/>
                </a:cubicBezTo>
                <a:cubicBezTo>
                  <a:pt x="21918" y="8546"/>
                  <a:pt x="22033" y="8578"/>
                  <a:pt x="21993" y="8629"/>
                </a:cubicBezTo>
                <a:cubicBezTo>
                  <a:pt x="21966" y="8616"/>
                  <a:pt x="21885" y="8578"/>
                  <a:pt x="21905" y="8650"/>
                </a:cubicBezTo>
                <a:cubicBezTo>
                  <a:pt x="21818" y="8602"/>
                  <a:pt x="21609" y="8712"/>
                  <a:pt x="21583" y="8585"/>
                </a:cubicBezTo>
                <a:cubicBezTo>
                  <a:pt x="21519" y="8591"/>
                  <a:pt x="21299" y="8697"/>
                  <a:pt x="21319" y="8563"/>
                </a:cubicBezTo>
                <a:cubicBezTo>
                  <a:pt x="21264" y="8553"/>
                  <a:pt x="21283" y="8616"/>
                  <a:pt x="21260" y="8629"/>
                </a:cubicBezTo>
                <a:cubicBezTo>
                  <a:pt x="21220" y="8651"/>
                  <a:pt x="21155" y="8628"/>
                  <a:pt x="21114" y="8650"/>
                </a:cubicBezTo>
                <a:cubicBezTo>
                  <a:pt x="21037" y="8662"/>
                  <a:pt x="21059" y="8619"/>
                  <a:pt x="20997" y="8607"/>
                </a:cubicBezTo>
                <a:cubicBezTo>
                  <a:pt x="20986" y="8605"/>
                  <a:pt x="20917" y="8601"/>
                  <a:pt x="20938" y="8585"/>
                </a:cubicBezTo>
                <a:cubicBezTo>
                  <a:pt x="20976" y="8556"/>
                  <a:pt x="20932" y="8570"/>
                  <a:pt x="20879" y="8563"/>
                </a:cubicBezTo>
                <a:cubicBezTo>
                  <a:pt x="20887" y="8517"/>
                  <a:pt x="20958" y="8518"/>
                  <a:pt x="20997" y="8498"/>
                </a:cubicBezTo>
                <a:cubicBezTo>
                  <a:pt x="20993" y="8459"/>
                  <a:pt x="20916" y="8489"/>
                  <a:pt x="20879" y="8475"/>
                </a:cubicBezTo>
                <a:cubicBezTo>
                  <a:pt x="20871" y="8472"/>
                  <a:pt x="20854" y="8432"/>
                  <a:pt x="20849" y="8431"/>
                </a:cubicBezTo>
                <a:cubicBezTo>
                  <a:pt x="20795" y="8421"/>
                  <a:pt x="20728" y="8437"/>
                  <a:pt x="20644" y="8431"/>
                </a:cubicBezTo>
                <a:cubicBezTo>
                  <a:pt x="20612" y="8361"/>
                  <a:pt x="20911" y="8361"/>
                  <a:pt x="20879" y="8431"/>
                </a:cubicBezTo>
                <a:cubicBezTo>
                  <a:pt x="20962" y="8412"/>
                  <a:pt x="21060" y="8405"/>
                  <a:pt x="21143" y="8387"/>
                </a:cubicBezTo>
                <a:cubicBezTo>
                  <a:pt x="21148" y="8442"/>
                  <a:pt x="21097" y="8455"/>
                  <a:pt x="21084" y="8498"/>
                </a:cubicBezTo>
                <a:cubicBezTo>
                  <a:pt x="21114" y="8498"/>
                  <a:pt x="21143" y="8498"/>
                  <a:pt x="21172" y="8498"/>
                </a:cubicBezTo>
                <a:cubicBezTo>
                  <a:pt x="21206" y="8486"/>
                  <a:pt x="21138" y="8382"/>
                  <a:pt x="21289" y="8409"/>
                </a:cubicBezTo>
                <a:cubicBezTo>
                  <a:pt x="21296" y="8448"/>
                  <a:pt x="21260" y="8518"/>
                  <a:pt x="21348" y="8498"/>
                </a:cubicBezTo>
                <a:cubicBezTo>
                  <a:pt x="21385" y="8491"/>
                  <a:pt x="21378" y="8452"/>
                  <a:pt x="21348" y="8452"/>
                </a:cubicBezTo>
                <a:cubicBezTo>
                  <a:pt x="21358" y="8451"/>
                  <a:pt x="21404" y="8409"/>
                  <a:pt x="21407" y="8409"/>
                </a:cubicBezTo>
                <a:cubicBezTo>
                  <a:pt x="21430" y="8408"/>
                  <a:pt x="21435" y="8433"/>
                  <a:pt x="21465" y="8431"/>
                </a:cubicBezTo>
                <a:cubicBezTo>
                  <a:pt x="21544" y="8424"/>
                  <a:pt x="21660" y="8375"/>
                  <a:pt x="21700" y="8475"/>
                </a:cubicBezTo>
                <a:cubicBezTo>
                  <a:pt x="21791" y="8432"/>
                  <a:pt x="21910" y="8418"/>
                  <a:pt x="21993" y="8475"/>
                </a:cubicBezTo>
                <a:cubicBezTo>
                  <a:pt x="22030" y="8471"/>
                  <a:pt x="22031" y="8409"/>
                  <a:pt x="21993" y="8409"/>
                </a:cubicBezTo>
                <a:cubicBezTo>
                  <a:pt x="21984" y="8373"/>
                  <a:pt x="22021" y="8371"/>
                  <a:pt x="22022" y="8343"/>
                </a:cubicBezTo>
                <a:cubicBezTo>
                  <a:pt x="21928" y="8324"/>
                  <a:pt x="21931" y="8377"/>
                  <a:pt x="21905" y="8409"/>
                </a:cubicBezTo>
                <a:cubicBezTo>
                  <a:pt x="21787" y="8402"/>
                  <a:pt x="21662" y="8401"/>
                  <a:pt x="21641" y="8321"/>
                </a:cubicBezTo>
                <a:cubicBezTo>
                  <a:pt x="21605" y="8330"/>
                  <a:pt x="21581" y="8349"/>
                  <a:pt x="21583" y="8387"/>
                </a:cubicBezTo>
                <a:cubicBezTo>
                  <a:pt x="21473" y="8343"/>
                  <a:pt x="21397" y="8410"/>
                  <a:pt x="21319" y="8343"/>
                </a:cubicBezTo>
                <a:cubicBezTo>
                  <a:pt x="21318" y="8337"/>
                  <a:pt x="21212" y="8401"/>
                  <a:pt x="21172" y="8365"/>
                </a:cubicBezTo>
                <a:cubicBezTo>
                  <a:pt x="21130" y="8327"/>
                  <a:pt x="21147" y="8366"/>
                  <a:pt x="21055" y="8365"/>
                </a:cubicBezTo>
                <a:cubicBezTo>
                  <a:pt x="21008" y="8364"/>
                  <a:pt x="21005" y="8344"/>
                  <a:pt x="20967" y="8343"/>
                </a:cubicBezTo>
                <a:cubicBezTo>
                  <a:pt x="20874" y="8340"/>
                  <a:pt x="20916" y="8364"/>
                  <a:pt x="20821" y="8343"/>
                </a:cubicBezTo>
                <a:cubicBezTo>
                  <a:pt x="20748" y="8327"/>
                  <a:pt x="20659" y="8355"/>
                  <a:pt x="20585" y="8321"/>
                </a:cubicBezTo>
                <a:cubicBezTo>
                  <a:pt x="20515" y="8373"/>
                  <a:pt x="20630" y="8362"/>
                  <a:pt x="20615" y="8431"/>
                </a:cubicBezTo>
                <a:cubicBezTo>
                  <a:pt x="20547" y="8437"/>
                  <a:pt x="20489" y="8478"/>
                  <a:pt x="20469" y="8409"/>
                </a:cubicBezTo>
                <a:cubicBezTo>
                  <a:pt x="20394" y="8406"/>
                  <a:pt x="20404" y="8449"/>
                  <a:pt x="20352" y="8409"/>
                </a:cubicBezTo>
                <a:cubicBezTo>
                  <a:pt x="20345" y="8404"/>
                  <a:pt x="20071" y="8473"/>
                  <a:pt x="20029" y="8409"/>
                </a:cubicBezTo>
                <a:cubicBezTo>
                  <a:pt x="19993" y="8418"/>
                  <a:pt x="19969" y="8437"/>
                  <a:pt x="19970" y="8475"/>
                </a:cubicBezTo>
                <a:cubicBezTo>
                  <a:pt x="19934" y="8469"/>
                  <a:pt x="19941" y="8432"/>
                  <a:pt x="19970" y="8431"/>
                </a:cubicBezTo>
                <a:cubicBezTo>
                  <a:pt x="19962" y="8385"/>
                  <a:pt x="19841" y="8425"/>
                  <a:pt x="19824" y="8387"/>
                </a:cubicBezTo>
                <a:cubicBezTo>
                  <a:pt x="19773" y="8407"/>
                  <a:pt x="19678" y="8394"/>
                  <a:pt x="19649" y="8431"/>
                </a:cubicBezTo>
                <a:cubicBezTo>
                  <a:pt x="19678" y="8479"/>
                  <a:pt x="19783" y="8402"/>
                  <a:pt x="19883" y="8431"/>
                </a:cubicBezTo>
                <a:cubicBezTo>
                  <a:pt x="19976" y="8449"/>
                  <a:pt x="19831" y="8460"/>
                  <a:pt x="19794" y="8452"/>
                </a:cubicBezTo>
                <a:cubicBezTo>
                  <a:pt x="19782" y="8469"/>
                  <a:pt x="19749" y="8483"/>
                  <a:pt x="19736" y="8498"/>
                </a:cubicBezTo>
                <a:cubicBezTo>
                  <a:pt x="19732" y="8501"/>
                  <a:pt x="19712" y="8539"/>
                  <a:pt x="19706" y="8541"/>
                </a:cubicBezTo>
                <a:cubicBezTo>
                  <a:pt x="19675" y="8551"/>
                  <a:pt x="19685" y="8520"/>
                  <a:pt x="19678" y="8518"/>
                </a:cubicBezTo>
                <a:cubicBezTo>
                  <a:pt x="19660" y="8516"/>
                  <a:pt x="19638" y="8536"/>
                  <a:pt x="19649" y="8541"/>
                </a:cubicBezTo>
                <a:cubicBezTo>
                  <a:pt x="19620" y="8530"/>
                  <a:pt x="19626" y="8501"/>
                  <a:pt x="19589" y="8498"/>
                </a:cubicBezTo>
                <a:cubicBezTo>
                  <a:pt x="19554" y="8521"/>
                  <a:pt x="19536" y="8560"/>
                  <a:pt x="19443" y="8541"/>
                </a:cubicBezTo>
                <a:cubicBezTo>
                  <a:pt x="19408" y="8513"/>
                  <a:pt x="19431" y="8506"/>
                  <a:pt x="19443" y="8475"/>
                </a:cubicBezTo>
                <a:cubicBezTo>
                  <a:pt x="19316" y="8509"/>
                  <a:pt x="19312" y="8550"/>
                  <a:pt x="19149" y="8518"/>
                </a:cubicBezTo>
                <a:cubicBezTo>
                  <a:pt x="19162" y="8505"/>
                  <a:pt x="19258" y="8464"/>
                  <a:pt x="19149" y="8452"/>
                </a:cubicBezTo>
                <a:cubicBezTo>
                  <a:pt x="19102" y="8448"/>
                  <a:pt x="19097" y="8479"/>
                  <a:pt x="19062" y="8475"/>
                </a:cubicBezTo>
                <a:cubicBezTo>
                  <a:pt x="19014" y="8468"/>
                  <a:pt x="19031" y="8466"/>
                  <a:pt x="19003" y="8452"/>
                </a:cubicBezTo>
                <a:cubicBezTo>
                  <a:pt x="18988" y="8445"/>
                  <a:pt x="18901" y="8394"/>
                  <a:pt x="18916" y="8475"/>
                </a:cubicBezTo>
                <a:cubicBezTo>
                  <a:pt x="18877" y="8444"/>
                  <a:pt x="18772" y="8465"/>
                  <a:pt x="18769" y="8409"/>
                </a:cubicBezTo>
                <a:cubicBezTo>
                  <a:pt x="18734" y="8402"/>
                  <a:pt x="18755" y="8447"/>
                  <a:pt x="18740" y="8452"/>
                </a:cubicBezTo>
                <a:cubicBezTo>
                  <a:pt x="18702" y="8470"/>
                  <a:pt x="18654" y="8424"/>
                  <a:pt x="18651" y="8409"/>
                </a:cubicBezTo>
                <a:cubicBezTo>
                  <a:pt x="18596" y="8418"/>
                  <a:pt x="18598" y="8472"/>
                  <a:pt x="18505" y="8452"/>
                </a:cubicBezTo>
                <a:cubicBezTo>
                  <a:pt x="18528" y="8411"/>
                  <a:pt x="18593" y="8437"/>
                  <a:pt x="18534" y="8387"/>
                </a:cubicBezTo>
                <a:cubicBezTo>
                  <a:pt x="18444" y="8370"/>
                  <a:pt x="18478" y="8447"/>
                  <a:pt x="18388" y="8431"/>
                </a:cubicBezTo>
                <a:cubicBezTo>
                  <a:pt x="18381" y="8397"/>
                  <a:pt x="18279" y="8444"/>
                  <a:pt x="18241" y="8387"/>
                </a:cubicBezTo>
                <a:cubicBezTo>
                  <a:pt x="18167" y="8424"/>
                  <a:pt x="18138" y="8361"/>
                  <a:pt x="18095" y="8409"/>
                </a:cubicBezTo>
                <a:cubicBezTo>
                  <a:pt x="18066" y="8408"/>
                  <a:pt x="18072" y="8382"/>
                  <a:pt x="18066" y="8365"/>
                </a:cubicBezTo>
                <a:cubicBezTo>
                  <a:pt x="17990" y="8412"/>
                  <a:pt x="17899" y="8345"/>
                  <a:pt x="17860" y="8387"/>
                </a:cubicBezTo>
                <a:cubicBezTo>
                  <a:pt x="17818" y="8360"/>
                  <a:pt x="17821" y="8299"/>
                  <a:pt x="17743" y="8299"/>
                </a:cubicBezTo>
                <a:cubicBezTo>
                  <a:pt x="17708" y="8303"/>
                  <a:pt x="17718" y="8339"/>
                  <a:pt x="17714" y="8365"/>
                </a:cubicBezTo>
                <a:cubicBezTo>
                  <a:pt x="17622" y="8390"/>
                  <a:pt x="17648" y="8367"/>
                  <a:pt x="17538" y="8365"/>
                </a:cubicBezTo>
                <a:cubicBezTo>
                  <a:pt x="17554" y="8319"/>
                  <a:pt x="17584" y="8318"/>
                  <a:pt x="17626" y="8343"/>
                </a:cubicBezTo>
                <a:cubicBezTo>
                  <a:pt x="17622" y="8286"/>
                  <a:pt x="17527" y="8299"/>
                  <a:pt x="17450" y="8299"/>
                </a:cubicBezTo>
                <a:cubicBezTo>
                  <a:pt x="17408" y="8307"/>
                  <a:pt x="17447" y="8337"/>
                  <a:pt x="17479" y="8343"/>
                </a:cubicBezTo>
                <a:cubicBezTo>
                  <a:pt x="17479" y="8364"/>
                  <a:pt x="17443" y="8360"/>
                  <a:pt x="17421" y="8365"/>
                </a:cubicBezTo>
                <a:cubicBezTo>
                  <a:pt x="17401" y="8365"/>
                  <a:pt x="17381" y="8365"/>
                  <a:pt x="17362" y="8365"/>
                </a:cubicBezTo>
                <a:cubicBezTo>
                  <a:pt x="17354" y="8330"/>
                  <a:pt x="17389" y="8327"/>
                  <a:pt x="17391" y="8299"/>
                </a:cubicBezTo>
                <a:cubicBezTo>
                  <a:pt x="17329" y="8289"/>
                  <a:pt x="17335" y="8330"/>
                  <a:pt x="17333" y="8365"/>
                </a:cubicBezTo>
                <a:cubicBezTo>
                  <a:pt x="17301" y="8372"/>
                  <a:pt x="17287" y="8324"/>
                  <a:pt x="17274" y="8321"/>
                </a:cubicBezTo>
                <a:cubicBezTo>
                  <a:pt x="17196" y="8307"/>
                  <a:pt x="17217" y="8366"/>
                  <a:pt x="17157" y="8321"/>
                </a:cubicBezTo>
                <a:cubicBezTo>
                  <a:pt x="17124" y="8296"/>
                  <a:pt x="17068" y="8343"/>
                  <a:pt x="17068" y="8343"/>
                </a:cubicBezTo>
                <a:cubicBezTo>
                  <a:pt x="17035" y="8345"/>
                  <a:pt x="16968" y="8303"/>
                  <a:pt x="16893" y="8343"/>
                </a:cubicBezTo>
                <a:cubicBezTo>
                  <a:pt x="16860" y="8309"/>
                  <a:pt x="16808" y="8289"/>
                  <a:pt x="16775" y="8255"/>
                </a:cubicBezTo>
                <a:cubicBezTo>
                  <a:pt x="16743" y="8244"/>
                  <a:pt x="16758" y="8296"/>
                  <a:pt x="16746" y="8299"/>
                </a:cubicBezTo>
                <a:cubicBezTo>
                  <a:pt x="16687" y="8312"/>
                  <a:pt x="16447" y="8306"/>
                  <a:pt x="16307" y="8299"/>
                </a:cubicBezTo>
                <a:cubicBezTo>
                  <a:pt x="16299" y="8298"/>
                  <a:pt x="16253" y="8303"/>
                  <a:pt x="16248" y="8299"/>
                </a:cubicBezTo>
                <a:cubicBezTo>
                  <a:pt x="16196" y="8251"/>
                  <a:pt x="16225" y="8315"/>
                  <a:pt x="16131" y="8299"/>
                </a:cubicBezTo>
                <a:cubicBezTo>
                  <a:pt x="16125" y="8298"/>
                  <a:pt x="16127" y="8277"/>
                  <a:pt x="16102" y="8277"/>
                </a:cubicBezTo>
                <a:cubicBezTo>
                  <a:pt x="16078" y="8276"/>
                  <a:pt x="16072" y="8252"/>
                  <a:pt x="16043" y="8255"/>
                </a:cubicBezTo>
                <a:cubicBezTo>
                  <a:pt x="15957" y="8274"/>
                  <a:pt x="15953" y="8274"/>
                  <a:pt x="15867" y="8255"/>
                </a:cubicBezTo>
                <a:cubicBezTo>
                  <a:pt x="15868" y="8234"/>
                  <a:pt x="15903" y="8238"/>
                  <a:pt x="15926" y="8232"/>
                </a:cubicBezTo>
                <a:cubicBezTo>
                  <a:pt x="15926" y="8189"/>
                  <a:pt x="15846" y="8205"/>
                  <a:pt x="15867" y="8145"/>
                </a:cubicBezTo>
                <a:cubicBezTo>
                  <a:pt x="15811" y="8154"/>
                  <a:pt x="15814" y="8207"/>
                  <a:pt x="15720" y="8189"/>
                </a:cubicBezTo>
                <a:cubicBezTo>
                  <a:pt x="15686" y="8192"/>
                  <a:pt x="15696" y="8229"/>
                  <a:pt x="15691" y="8255"/>
                </a:cubicBezTo>
                <a:cubicBezTo>
                  <a:pt x="15606" y="8235"/>
                  <a:pt x="15601" y="8235"/>
                  <a:pt x="15515" y="8255"/>
                </a:cubicBezTo>
                <a:cubicBezTo>
                  <a:pt x="15539" y="8139"/>
                  <a:pt x="15374" y="8304"/>
                  <a:pt x="15398" y="8189"/>
                </a:cubicBezTo>
                <a:cubicBezTo>
                  <a:pt x="15369" y="8189"/>
                  <a:pt x="15376" y="8216"/>
                  <a:pt x="15369" y="8232"/>
                </a:cubicBezTo>
                <a:cubicBezTo>
                  <a:pt x="15111" y="8220"/>
                  <a:pt x="14777" y="8267"/>
                  <a:pt x="14607" y="8189"/>
                </a:cubicBezTo>
                <a:cubicBezTo>
                  <a:pt x="14629" y="8147"/>
                  <a:pt x="14694" y="8174"/>
                  <a:pt x="14636" y="8123"/>
                </a:cubicBezTo>
                <a:cubicBezTo>
                  <a:pt x="14576" y="8129"/>
                  <a:pt x="14578" y="8181"/>
                  <a:pt x="14548" y="8210"/>
                </a:cubicBezTo>
                <a:cubicBezTo>
                  <a:pt x="14416" y="8206"/>
                  <a:pt x="14414" y="8232"/>
                  <a:pt x="14314" y="8210"/>
                </a:cubicBezTo>
                <a:cubicBezTo>
                  <a:pt x="14304" y="8208"/>
                  <a:pt x="14261" y="8216"/>
                  <a:pt x="14255" y="8210"/>
                </a:cubicBezTo>
                <a:cubicBezTo>
                  <a:pt x="14230" y="8187"/>
                  <a:pt x="14238" y="8205"/>
                  <a:pt x="14197" y="8210"/>
                </a:cubicBezTo>
                <a:cubicBezTo>
                  <a:pt x="14118" y="8221"/>
                  <a:pt x="14020" y="8203"/>
                  <a:pt x="13904" y="8210"/>
                </a:cubicBezTo>
                <a:cubicBezTo>
                  <a:pt x="13895" y="8246"/>
                  <a:pt x="13931" y="8249"/>
                  <a:pt x="13933" y="8277"/>
                </a:cubicBezTo>
                <a:cubicBezTo>
                  <a:pt x="13947" y="8280"/>
                  <a:pt x="13981" y="8319"/>
                  <a:pt x="13991" y="8321"/>
                </a:cubicBezTo>
                <a:cubicBezTo>
                  <a:pt x="14125" y="8348"/>
                  <a:pt x="14325" y="8310"/>
                  <a:pt x="14489" y="8321"/>
                </a:cubicBezTo>
                <a:cubicBezTo>
                  <a:pt x="14591" y="8328"/>
                  <a:pt x="14668" y="8345"/>
                  <a:pt x="14753" y="8365"/>
                </a:cubicBezTo>
                <a:cubicBezTo>
                  <a:pt x="14857" y="8357"/>
                  <a:pt x="14825" y="8304"/>
                  <a:pt x="14929" y="8343"/>
                </a:cubicBezTo>
                <a:cubicBezTo>
                  <a:pt x="14969" y="8405"/>
                  <a:pt x="14774" y="8398"/>
                  <a:pt x="14870" y="8431"/>
                </a:cubicBezTo>
                <a:cubicBezTo>
                  <a:pt x="14818" y="8509"/>
                  <a:pt x="14766" y="8307"/>
                  <a:pt x="14724" y="8431"/>
                </a:cubicBezTo>
                <a:cubicBezTo>
                  <a:pt x="14686" y="8421"/>
                  <a:pt x="14677" y="8394"/>
                  <a:pt x="14636" y="8387"/>
                </a:cubicBezTo>
                <a:cubicBezTo>
                  <a:pt x="14548" y="8372"/>
                  <a:pt x="14368" y="8417"/>
                  <a:pt x="14314" y="8365"/>
                </a:cubicBezTo>
                <a:cubicBezTo>
                  <a:pt x="14210" y="8367"/>
                  <a:pt x="14376" y="8437"/>
                  <a:pt x="14284" y="8431"/>
                </a:cubicBezTo>
                <a:cubicBezTo>
                  <a:pt x="14187" y="8447"/>
                  <a:pt x="14237" y="8385"/>
                  <a:pt x="14255" y="8365"/>
                </a:cubicBezTo>
                <a:cubicBezTo>
                  <a:pt x="14146" y="8379"/>
                  <a:pt x="13963" y="8337"/>
                  <a:pt x="13904" y="8387"/>
                </a:cubicBezTo>
                <a:cubicBezTo>
                  <a:pt x="13835" y="8338"/>
                  <a:pt x="13825" y="8367"/>
                  <a:pt x="13757" y="8343"/>
                </a:cubicBezTo>
                <a:cubicBezTo>
                  <a:pt x="13680" y="8337"/>
                  <a:pt x="13734" y="8429"/>
                  <a:pt x="13639" y="8409"/>
                </a:cubicBezTo>
                <a:cubicBezTo>
                  <a:pt x="13642" y="8378"/>
                  <a:pt x="13645" y="8346"/>
                  <a:pt x="13610" y="8343"/>
                </a:cubicBezTo>
                <a:cubicBezTo>
                  <a:pt x="13576" y="8346"/>
                  <a:pt x="13585" y="8383"/>
                  <a:pt x="13581" y="8409"/>
                </a:cubicBezTo>
                <a:cubicBezTo>
                  <a:pt x="13519" y="8351"/>
                  <a:pt x="13324" y="8487"/>
                  <a:pt x="13317" y="8387"/>
                </a:cubicBezTo>
                <a:cubicBezTo>
                  <a:pt x="13258" y="8426"/>
                  <a:pt x="13309" y="8421"/>
                  <a:pt x="13200" y="8409"/>
                </a:cubicBezTo>
                <a:cubicBezTo>
                  <a:pt x="13129" y="8401"/>
                  <a:pt x="13084" y="8415"/>
                  <a:pt x="13025" y="8409"/>
                </a:cubicBezTo>
                <a:cubicBezTo>
                  <a:pt x="13007" y="8363"/>
                  <a:pt x="12962" y="8338"/>
                  <a:pt x="12936" y="8299"/>
                </a:cubicBezTo>
                <a:cubicBezTo>
                  <a:pt x="12826" y="8339"/>
                  <a:pt x="12747" y="8264"/>
                  <a:pt x="12701" y="8343"/>
                </a:cubicBezTo>
                <a:cubicBezTo>
                  <a:pt x="12670" y="8337"/>
                  <a:pt x="12682" y="8299"/>
                  <a:pt x="12643" y="8299"/>
                </a:cubicBezTo>
                <a:cubicBezTo>
                  <a:pt x="12587" y="8298"/>
                  <a:pt x="12638" y="8351"/>
                  <a:pt x="12643" y="8343"/>
                </a:cubicBezTo>
                <a:cubicBezTo>
                  <a:pt x="12626" y="8371"/>
                  <a:pt x="12563" y="8354"/>
                  <a:pt x="12555" y="8387"/>
                </a:cubicBezTo>
                <a:cubicBezTo>
                  <a:pt x="12532" y="8399"/>
                  <a:pt x="12507" y="8410"/>
                  <a:pt x="12467" y="8409"/>
                </a:cubicBezTo>
                <a:cubicBezTo>
                  <a:pt x="12516" y="8366"/>
                  <a:pt x="12465" y="8381"/>
                  <a:pt x="12467" y="8321"/>
                </a:cubicBezTo>
                <a:cubicBezTo>
                  <a:pt x="12520" y="8318"/>
                  <a:pt x="12529" y="8348"/>
                  <a:pt x="12584" y="8343"/>
                </a:cubicBezTo>
                <a:cubicBezTo>
                  <a:pt x="12572" y="8264"/>
                  <a:pt x="12432" y="8280"/>
                  <a:pt x="12321" y="8277"/>
                </a:cubicBezTo>
                <a:cubicBezTo>
                  <a:pt x="12306" y="8321"/>
                  <a:pt x="12493" y="8336"/>
                  <a:pt x="12350" y="8343"/>
                </a:cubicBezTo>
                <a:cubicBezTo>
                  <a:pt x="12361" y="8381"/>
                  <a:pt x="12327" y="8384"/>
                  <a:pt x="12292" y="8387"/>
                </a:cubicBezTo>
                <a:cubicBezTo>
                  <a:pt x="12313" y="8324"/>
                  <a:pt x="12327" y="8333"/>
                  <a:pt x="12232" y="8299"/>
                </a:cubicBezTo>
                <a:cubicBezTo>
                  <a:pt x="12220" y="8295"/>
                  <a:pt x="12230" y="8282"/>
                  <a:pt x="12203" y="8277"/>
                </a:cubicBezTo>
                <a:cubicBezTo>
                  <a:pt x="12185" y="8273"/>
                  <a:pt x="12163" y="8280"/>
                  <a:pt x="12145" y="8277"/>
                </a:cubicBezTo>
                <a:cubicBezTo>
                  <a:pt x="12062" y="8298"/>
                  <a:pt x="12187" y="8336"/>
                  <a:pt x="12116" y="8365"/>
                </a:cubicBezTo>
                <a:cubicBezTo>
                  <a:pt x="12107" y="8415"/>
                  <a:pt x="12200" y="8390"/>
                  <a:pt x="12203" y="8431"/>
                </a:cubicBezTo>
                <a:cubicBezTo>
                  <a:pt x="12309" y="8464"/>
                  <a:pt x="12390" y="8389"/>
                  <a:pt x="12408" y="8498"/>
                </a:cubicBezTo>
                <a:cubicBezTo>
                  <a:pt x="12280" y="8483"/>
                  <a:pt x="12289" y="8501"/>
                  <a:pt x="12203" y="8452"/>
                </a:cubicBezTo>
                <a:cubicBezTo>
                  <a:pt x="12108" y="8426"/>
                  <a:pt x="12181" y="8524"/>
                  <a:pt x="12086" y="8498"/>
                </a:cubicBezTo>
                <a:cubicBezTo>
                  <a:pt x="12078" y="8422"/>
                  <a:pt x="12109" y="8318"/>
                  <a:pt x="12056" y="8277"/>
                </a:cubicBezTo>
                <a:cubicBezTo>
                  <a:pt x="12006" y="8297"/>
                  <a:pt x="11910" y="8285"/>
                  <a:pt x="11881" y="8321"/>
                </a:cubicBezTo>
                <a:cubicBezTo>
                  <a:pt x="11806" y="8311"/>
                  <a:pt x="11790" y="8292"/>
                  <a:pt x="11676" y="8321"/>
                </a:cubicBezTo>
                <a:cubicBezTo>
                  <a:pt x="11606" y="8339"/>
                  <a:pt x="11567" y="8373"/>
                  <a:pt x="11529" y="8365"/>
                </a:cubicBezTo>
                <a:cubicBezTo>
                  <a:pt x="11506" y="8360"/>
                  <a:pt x="11561" y="8335"/>
                  <a:pt x="11559" y="8343"/>
                </a:cubicBezTo>
                <a:cubicBezTo>
                  <a:pt x="11561" y="8333"/>
                  <a:pt x="11487" y="8283"/>
                  <a:pt x="11500" y="8277"/>
                </a:cubicBezTo>
                <a:cubicBezTo>
                  <a:pt x="11439" y="8309"/>
                  <a:pt x="11513" y="8339"/>
                  <a:pt x="11529" y="8409"/>
                </a:cubicBezTo>
                <a:cubicBezTo>
                  <a:pt x="11611" y="8382"/>
                  <a:pt x="11708" y="8384"/>
                  <a:pt x="11764" y="8431"/>
                </a:cubicBezTo>
                <a:cubicBezTo>
                  <a:pt x="11820" y="8435"/>
                  <a:pt x="11798" y="8385"/>
                  <a:pt x="11823" y="8365"/>
                </a:cubicBezTo>
                <a:cubicBezTo>
                  <a:pt x="11846" y="8346"/>
                  <a:pt x="11903" y="8352"/>
                  <a:pt x="11910" y="8321"/>
                </a:cubicBezTo>
                <a:cubicBezTo>
                  <a:pt x="11969" y="8336"/>
                  <a:pt x="11906" y="8362"/>
                  <a:pt x="11910" y="8387"/>
                </a:cubicBezTo>
                <a:cubicBezTo>
                  <a:pt x="11919" y="8432"/>
                  <a:pt x="12001" y="8479"/>
                  <a:pt x="11940" y="8541"/>
                </a:cubicBezTo>
                <a:cubicBezTo>
                  <a:pt x="12047" y="8526"/>
                  <a:pt x="12140" y="8501"/>
                  <a:pt x="12203" y="8563"/>
                </a:cubicBezTo>
                <a:cubicBezTo>
                  <a:pt x="12205" y="8593"/>
                  <a:pt x="12087" y="8596"/>
                  <a:pt x="12027" y="8585"/>
                </a:cubicBezTo>
                <a:cubicBezTo>
                  <a:pt x="12015" y="8583"/>
                  <a:pt x="11991" y="8563"/>
                  <a:pt x="11998" y="8563"/>
                </a:cubicBezTo>
                <a:cubicBezTo>
                  <a:pt x="11946" y="8562"/>
                  <a:pt x="11955" y="8597"/>
                  <a:pt x="11910" y="8563"/>
                </a:cubicBezTo>
                <a:cubicBezTo>
                  <a:pt x="11868" y="8531"/>
                  <a:pt x="11584" y="8587"/>
                  <a:pt x="11529" y="8585"/>
                </a:cubicBezTo>
                <a:cubicBezTo>
                  <a:pt x="11551" y="8586"/>
                  <a:pt x="11495" y="8560"/>
                  <a:pt x="11500" y="8563"/>
                </a:cubicBezTo>
                <a:cubicBezTo>
                  <a:pt x="11480" y="8553"/>
                  <a:pt x="11363" y="8530"/>
                  <a:pt x="11266" y="8541"/>
                </a:cubicBezTo>
                <a:cubicBezTo>
                  <a:pt x="11226" y="8545"/>
                  <a:pt x="11209" y="8564"/>
                  <a:pt x="11178" y="8563"/>
                </a:cubicBezTo>
                <a:cubicBezTo>
                  <a:pt x="11031" y="8556"/>
                  <a:pt x="10889" y="8499"/>
                  <a:pt x="10767" y="8541"/>
                </a:cubicBezTo>
                <a:cubicBezTo>
                  <a:pt x="10704" y="8480"/>
                  <a:pt x="10785" y="8449"/>
                  <a:pt x="10738" y="8387"/>
                </a:cubicBezTo>
                <a:cubicBezTo>
                  <a:pt x="10948" y="8352"/>
                  <a:pt x="10647" y="8310"/>
                  <a:pt x="10709" y="8189"/>
                </a:cubicBezTo>
                <a:cubicBezTo>
                  <a:pt x="10685" y="8199"/>
                  <a:pt x="10653" y="8208"/>
                  <a:pt x="10650" y="8232"/>
                </a:cubicBezTo>
                <a:cubicBezTo>
                  <a:pt x="10648" y="8247"/>
                  <a:pt x="10674" y="8286"/>
                  <a:pt x="10679" y="8277"/>
                </a:cubicBezTo>
                <a:cubicBezTo>
                  <a:pt x="10652" y="8325"/>
                  <a:pt x="10648" y="8301"/>
                  <a:pt x="10592" y="8343"/>
                </a:cubicBezTo>
                <a:cubicBezTo>
                  <a:pt x="10522" y="8339"/>
                  <a:pt x="10638" y="8294"/>
                  <a:pt x="10562" y="8255"/>
                </a:cubicBezTo>
                <a:cubicBezTo>
                  <a:pt x="10455" y="8270"/>
                  <a:pt x="10349" y="8286"/>
                  <a:pt x="10210" y="8277"/>
                </a:cubicBezTo>
                <a:cubicBezTo>
                  <a:pt x="10128" y="8315"/>
                  <a:pt x="10183" y="8334"/>
                  <a:pt x="10181" y="8409"/>
                </a:cubicBezTo>
                <a:cubicBezTo>
                  <a:pt x="10241" y="8403"/>
                  <a:pt x="10240" y="8350"/>
                  <a:pt x="10269" y="8321"/>
                </a:cubicBezTo>
                <a:cubicBezTo>
                  <a:pt x="10362" y="8295"/>
                  <a:pt x="10397" y="8334"/>
                  <a:pt x="10503" y="8299"/>
                </a:cubicBezTo>
                <a:cubicBezTo>
                  <a:pt x="10517" y="8346"/>
                  <a:pt x="10462" y="8340"/>
                  <a:pt x="10416" y="8343"/>
                </a:cubicBezTo>
                <a:cubicBezTo>
                  <a:pt x="10476" y="8411"/>
                  <a:pt x="10584" y="8345"/>
                  <a:pt x="10709" y="8387"/>
                </a:cubicBezTo>
                <a:cubicBezTo>
                  <a:pt x="10692" y="8433"/>
                  <a:pt x="10663" y="8433"/>
                  <a:pt x="10620" y="8409"/>
                </a:cubicBezTo>
                <a:cubicBezTo>
                  <a:pt x="10624" y="8449"/>
                  <a:pt x="10640" y="8483"/>
                  <a:pt x="10679" y="8498"/>
                </a:cubicBezTo>
                <a:cubicBezTo>
                  <a:pt x="10654" y="8538"/>
                  <a:pt x="10554" y="8518"/>
                  <a:pt x="10503" y="8518"/>
                </a:cubicBezTo>
                <a:cubicBezTo>
                  <a:pt x="10340" y="8521"/>
                  <a:pt x="10075" y="8530"/>
                  <a:pt x="9917" y="8498"/>
                </a:cubicBezTo>
                <a:cubicBezTo>
                  <a:pt x="9958" y="8469"/>
                  <a:pt x="9919" y="8381"/>
                  <a:pt x="10034" y="8409"/>
                </a:cubicBezTo>
                <a:cubicBezTo>
                  <a:pt x="10034" y="8430"/>
                  <a:pt x="9999" y="8426"/>
                  <a:pt x="9976" y="8431"/>
                </a:cubicBezTo>
                <a:cubicBezTo>
                  <a:pt x="9981" y="8448"/>
                  <a:pt x="10005" y="8452"/>
                  <a:pt x="10005" y="8475"/>
                </a:cubicBezTo>
                <a:cubicBezTo>
                  <a:pt x="10049" y="8468"/>
                  <a:pt x="10131" y="8382"/>
                  <a:pt x="10064" y="8365"/>
                </a:cubicBezTo>
                <a:cubicBezTo>
                  <a:pt x="10073" y="8320"/>
                  <a:pt x="10143" y="8322"/>
                  <a:pt x="10151" y="8277"/>
                </a:cubicBezTo>
                <a:cubicBezTo>
                  <a:pt x="10029" y="8272"/>
                  <a:pt x="10013" y="8312"/>
                  <a:pt x="9917" y="8277"/>
                </a:cubicBezTo>
                <a:cubicBezTo>
                  <a:pt x="9890" y="8294"/>
                  <a:pt x="9903" y="8306"/>
                  <a:pt x="9888" y="8343"/>
                </a:cubicBezTo>
                <a:cubicBezTo>
                  <a:pt x="9879" y="8366"/>
                  <a:pt x="9846" y="8390"/>
                  <a:pt x="9858" y="8431"/>
                </a:cubicBezTo>
                <a:cubicBezTo>
                  <a:pt x="9754" y="8412"/>
                  <a:pt x="9717" y="8481"/>
                  <a:pt x="9653" y="8431"/>
                </a:cubicBezTo>
                <a:cubicBezTo>
                  <a:pt x="9669" y="8414"/>
                  <a:pt x="9684" y="8396"/>
                  <a:pt x="9683" y="8365"/>
                </a:cubicBezTo>
                <a:cubicBezTo>
                  <a:pt x="9751" y="8372"/>
                  <a:pt x="9796" y="8361"/>
                  <a:pt x="9829" y="8343"/>
                </a:cubicBezTo>
                <a:cubicBezTo>
                  <a:pt x="9765" y="8283"/>
                  <a:pt x="9797" y="8288"/>
                  <a:pt x="9770" y="8210"/>
                </a:cubicBezTo>
                <a:cubicBezTo>
                  <a:pt x="9677" y="8192"/>
                  <a:pt x="9680" y="8246"/>
                  <a:pt x="9624" y="8255"/>
                </a:cubicBezTo>
                <a:cubicBezTo>
                  <a:pt x="9484" y="8238"/>
                  <a:pt x="9463" y="8268"/>
                  <a:pt x="9390" y="8210"/>
                </a:cubicBezTo>
                <a:cubicBezTo>
                  <a:pt x="9343" y="8220"/>
                  <a:pt x="9365" y="8280"/>
                  <a:pt x="9273" y="8255"/>
                </a:cubicBezTo>
                <a:cubicBezTo>
                  <a:pt x="9306" y="8319"/>
                  <a:pt x="9433" y="8298"/>
                  <a:pt x="9361" y="8387"/>
                </a:cubicBezTo>
                <a:cubicBezTo>
                  <a:pt x="9390" y="8387"/>
                  <a:pt x="9419" y="8387"/>
                  <a:pt x="9448" y="8387"/>
                </a:cubicBezTo>
                <a:cubicBezTo>
                  <a:pt x="9512" y="8391"/>
                  <a:pt x="9462" y="8309"/>
                  <a:pt x="9477" y="8277"/>
                </a:cubicBezTo>
                <a:cubicBezTo>
                  <a:pt x="9530" y="8270"/>
                  <a:pt x="9538" y="8298"/>
                  <a:pt x="9507" y="8299"/>
                </a:cubicBezTo>
                <a:cubicBezTo>
                  <a:pt x="9510" y="8370"/>
                  <a:pt x="9682" y="8315"/>
                  <a:pt x="9653" y="8409"/>
                </a:cubicBezTo>
                <a:cubicBezTo>
                  <a:pt x="9577" y="8403"/>
                  <a:pt x="9507" y="8402"/>
                  <a:pt x="9537" y="8475"/>
                </a:cubicBezTo>
                <a:cubicBezTo>
                  <a:pt x="9420" y="8479"/>
                  <a:pt x="9545" y="8441"/>
                  <a:pt x="9477" y="8409"/>
                </a:cubicBezTo>
                <a:cubicBezTo>
                  <a:pt x="9452" y="8426"/>
                  <a:pt x="9411" y="8433"/>
                  <a:pt x="9361" y="8431"/>
                </a:cubicBezTo>
                <a:cubicBezTo>
                  <a:pt x="9361" y="8452"/>
                  <a:pt x="9396" y="8448"/>
                  <a:pt x="9419" y="8452"/>
                </a:cubicBezTo>
                <a:cubicBezTo>
                  <a:pt x="9364" y="8538"/>
                  <a:pt x="9339" y="8424"/>
                  <a:pt x="9214" y="8475"/>
                </a:cubicBezTo>
                <a:cubicBezTo>
                  <a:pt x="9219" y="8420"/>
                  <a:pt x="9169" y="8406"/>
                  <a:pt x="9126" y="8387"/>
                </a:cubicBezTo>
                <a:cubicBezTo>
                  <a:pt x="9069" y="8396"/>
                  <a:pt x="9000" y="8395"/>
                  <a:pt x="9009" y="8452"/>
                </a:cubicBezTo>
                <a:cubicBezTo>
                  <a:pt x="8925" y="8435"/>
                  <a:pt x="8828" y="8459"/>
                  <a:pt x="8744" y="8452"/>
                </a:cubicBezTo>
                <a:cubicBezTo>
                  <a:pt x="8688" y="8448"/>
                  <a:pt x="8663" y="8409"/>
                  <a:pt x="8569" y="8431"/>
                </a:cubicBezTo>
                <a:cubicBezTo>
                  <a:pt x="8513" y="8444"/>
                  <a:pt x="8539" y="8441"/>
                  <a:pt x="8481" y="8431"/>
                </a:cubicBezTo>
                <a:cubicBezTo>
                  <a:pt x="8423" y="8421"/>
                  <a:pt x="8332" y="8436"/>
                  <a:pt x="8276" y="8431"/>
                </a:cubicBezTo>
                <a:cubicBezTo>
                  <a:pt x="8260" y="8429"/>
                  <a:pt x="8157" y="8384"/>
                  <a:pt x="8129" y="8409"/>
                </a:cubicBezTo>
                <a:cubicBezTo>
                  <a:pt x="8098" y="8437"/>
                  <a:pt x="8117" y="8404"/>
                  <a:pt x="8071" y="8409"/>
                </a:cubicBezTo>
                <a:cubicBezTo>
                  <a:pt x="8043" y="8412"/>
                  <a:pt x="8026" y="8432"/>
                  <a:pt x="7983" y="8431"/>
                </a:cubicBezTo>
                <a:cubicBezTo>
                  <a:pt x="7936" y="8430"/>
                  <a:pt x="7932" y="8409"/>
                  <a:pt x="7895" y="8409"/>
                </a:cubicBezTo>
                <a:cubicBezTo>
                  <a:pt x="7836" y="8408"/>
                  <a:pt x="7778" y="8432"/>
                  <a:pt x="7719" y="8431"/>
                </a:cubicBezTo>
                <a:cubicBezTo>
                  <a:pt x="7728" y="8432"/>
                  <a:pt x="7701" y="8411"/>
                  <a:pt x="7689" y="8409"/>
                </a:cubicBezTo>
                <a:cubicBezTo>
                  <a:pt x="7666" y="8406"/>
                  <a:pt x="7556" y="8421"/>
                  <a:pt x="7543" y="8409"/>
                </a:cubicBezTo>
                <a:cubicBezTo>
                  <a:pt x="7501" y="8370"/>
                  <a:pt x="7504" y="8413"/>
                  <a:pt x="7455" y="8409"/>
                </a:cubicBezTo>
                <a:cubicBezTo>
                  <a:pt x="7403" y="8405"/>
                  <a:pt x="7334" y="8395"/>
                  <a:pt x="7279" y="8387"/>
                </a:cubicBezTo>
                <a:cubicBezTo>
                  <a:pt x="7239" y="8381"/>
                  <a:pt x="7224" y="8366"/>
                  <a:pt x="7191" y="8365"/>
                </a:cubicBezTo>
                <a:cubicBezTo>
                  <a:pt x="7142" y="8363"/>
                  <a:pt x="7095" y="8390"/>
                  <a:pt x="7045" y="8387"/>
                </a:cubicBezTo>
                <a:cubicBezTo>
                  <a:pt x="6998" y="8384"/>
                  <a:pt x="6995" y="8369"/>
                  <a:pt x="6957" y="8365"/>
                </a:cubicBezTo>
                <a:cubicBezTo>
                  <a:pt x="6848" y="8354"/>
                  <a:pt x="6704" y="8376"/>
                  <a:pt x="6634" y="8321"/>
                </a:cubicBezTo>
                <a:cubicBezTo>
                  <a:pt x="6576" y="8360"/>
                  <a:pt x="6549" y="8361"/>
                  <a:pt x="6400" y="8343"/>
                </a:cubicBezTo>
                <a:cubicBezTo>
                  <a:pt x="6301" y="8331"/>
                  <a:pt x="6082" y="8330"/>
                  <a:pt x="5902" y="8321"/>
                </a:cubicBezTo>
                <a:cubicBezTo>
                  <a:pt x="5843" y="8318"/>
                  <a:pt x="5821" y="8277"/>
                  <a:pt x="5726" y="8299"/>
                </a:cubicBezTo>
                <a:cubicBezTo>
                  <a:pt x="5721" y="8300"/>
                  <a:pt x="5655" y="8336"/>
                  <a:pt x="5638" y="8321"/>
                </a:cubicBezTo>
                <a:cubicBezTo>
                  <a:pt x="5608" y="8294"/>
                  <a:pt x="5624" y="8322"/>
                  <a:pt x="5579" y="8321"/>
                </a:cubicBezTo>
                <a:cubicBezTo>
                  <a:pt x="5513" y="8319"/>
                  <a:pt x="5477" y="8286"/>
                  <a:pt x="5404" y="8343"/>
                </a:cubicBezTo>
                <a:cubicBezTo>
                  <a:pt x="5314" y="8307"/>
                  <a:pt x="5165" y="8316"/>
                  <a:pt x="5081" y="8277"/>
                </a:cubicBezTo>
                <a:cubicBezTo>
                  <a:pt x="5057" y="8289"/>
                  <a:pt x="5033" y="8300"/>
                  <a:pt x="4993" y="8299"/>
                </a:cubicBezTo>
                <a:cubicBezTo>
                  <a:pt x="5006" y="8334"/>
                  <a:pt x="5086" y="8318"/>
                  <a:pt x="5052" y="8387"/>
                </a:cubicBezTo>
                <a:cubicBezTo>
                  <a:pt x="5003" y="8422"/>
                  <a:pt x="4889" y="8311"/>
                  <a:pt x="4817" y="8365"/>
                </a:cubicBezTo>
                <a:cubicBezTo>
                  <a:pt x="4794" y="8382"/>
                  <a:pt x="4798" y="8376"/>
                  <a:pt x="4758" y="8365"/>
                </a:cubicBezTo>
                <a:cubicBezTo>
                  <a:pt x="4748" y="8362"/>
                  <a:pt x="4707" y="8371"/>
                  <a:pt x="4700" y="8365"/>
                </a:cubicBezTo>
                <a:cubicBezTo>
                  <a:pt x="4670" y="8337"/>
                  <a:pt x="4650" y="8355"/>
                  <a:pt x="4554" y="8343"/>
                </a:cubicBezTo>
                <a:cubicBezTo>
                  <a:pt x="4551" y="8342"/>
                  <a:pt x="4556" y="8322"/>
                  <a:pt x="4554" y="8321"/>
                </a:cubicBezTo>
                <a:cubicBezTo>
                  <a:pt x="4530" y="8309"/>
                  <a:pt x="4464" y="8327"/>
                  <a:pt x="4436" y="8321"/>
                </a:cubicBezTo>
                <a:cubicBezTo>
                  <a:pt x="4434" y="8321"/>
                  <a:pt x="4439" y="8300"/>
                  <a:pt x="4436" y="8299"/>
                </a:cubicBezTo>
                <a:cubicBezTo>
                  <a:pt x="4407" y="8293"/>
                  <a:pt x="4343" y="8311"/>
                  <a:pt x="4319" y="8299"/>
                </a:cubicBezTo>
                <a:cubicBezTo>
                  <a:pt x="4316" y="8298"/>
                  <a:pt x="4322" y="8277"/>
                  <a:pt x="4319" y="8277"/>
                </a:cubicBezTo>
                <a:cubicBezTo>
                  <a:pt x="4273" y="8270"/>
                  <a:pt x="4218" y="8285"/>
                  <a:pt x="4172" y="8277"/>
                </a:cubicBezTo>
                <a:cubicBezTo>
                  <a:pt x="4165" y="8276"/>
                  <a:pt x="4170" y="8256"/>
                  <a:pt x="4143" y="8255"/>
                </a:cubicBezTo>
                <a:cubicBezTo>
                  <a:pt x="4135" y="8255"/>
                  <a:pt x="4121" y="8257"/>
                  <a:pt x="4114" y="8255"/>
                </a:cubicBezTo>
                <a:cubicBezTo>
                  <a:pt x="4085" y="8246"/>
                  <a:pt x="4034" y="8222"/>
                  <a:pt x="3938" y="8232"/>
                </a:cubicBezTo>
                <a:cubicBezTo>
                  <a:pt x="3893" y="8238"/>
                  <a:pt x="3887" y="8252"/>
                  <a:pt x="3851" y="8255"/>
                </a:cubicBezTo>
                <a:cubicBezTo>
                  <a:pt x="3713" y="8268"/>
                  <a:pt x="3520" y="8254"/>
                  <a:pt x="3440" y="8321"/>
                </a:cubicBezTo>
                <a:cubicBezTo>
                  <a:pt x="3399" y="8313"/>
                  <a:pt x="3437" y="8282"/>
                  <a:pt x="3469" y="8277"/>
                </a:cubicBezTo>
                <a:cubicBezTo>
                  <a:pt x="3479" y="8230"/>
                  <a:pt x="3608" y="8243"/>
                  <a:pt x="3674" y="8210"/>
                </a:cubicBezTo>
                <a:cubicBezTo>
                  <a:pt x="3703" y="8197"/>
                  <a:pt x="3720" y="8196"/>
                  <a:pt x="3762" y="8189"/>
                </a:cubicBezTo>
                <a:cubicBezTo>
                  <a:pt x="3788" y="8184"/>
                  <a:pt x="3812" y="8174"/>
                  <a:pt x="3851" y="8166"/>
                </a:cubicBezTo>
                <a:cubicBezTo>
                  <a:pt x="3872" y="8162"/>
                  <a:pt x="3935" y="8129"/>
                  <a:pt x="4026" y="8145"/>
                </a:cubicBezTo>
                <a:cubicBezTo>
                  <a:pt x="4015" y="8127"/>
                  <a:pt x="4039" y="8094"/>
                  <a:pt x="4026" y="8078"/>
                </a:cubicBezTo>
                <a:cubicBezTo>
                  <a:pt x="4020" y="8072"/>
                  <a:pt x="3974" y="8085"/>
                  <a:pt x="3968" y="8078"/>
                </a:cubicBezTo>
                <a:cubicBezTo>
                  <a:pt x="3947" y="8061"/>
                  <a:pt x="3945" y="8063"/>
                  <a:pt x="3909" y="8057"/>
                </a:cubicBezTo>
                <a:cubicBezTo>
                  <a:pt x="3886" y="8053"/>
                  <a:pt x="3886" y="8036"/>
                  <a:pt x="3880" y="8034"/>
                </a:cubicBezTo>
                <a:cubicBezTo>
                  <a:pt x="3839" y="8027"/>
                  <a:pt x="3769" y="8049"/>
                  <a:pt x="3733" y="8034"/>
                </a:cubicBezTo>
                <a:cubicBezTo>
                  <a:pt x="3731" y="8034"/>
                  <a:pt x="3735" y="8013"/>
                  <a:pt x="3733" y="8012"/>
                </a:cubicBezTo>
                <a:cubicBezTo>
                  <a:pt x="3685" y="8009"/>
                  <a:pt x="3635" y="8015"/>
                  <a:pt x="3586" y="8012"/>
                </a:cubicBezTo>
                <a:cubicBezTo>
                  <a:pt x="3557" y="7984"/>
                  <a:pt x="3508" y="7969"/>
                  <a:pt x="3469" y="7946"/>
                </a:cubicBezTo>
                <a:cubicBezTo>
                  <a:pt x="3469" y="7925"/>
                  <a:pt x="3469" y="7902"/>
                  <a:pt x="3469" y="7880"/>
                </a:cubicBezTo>
                <a:cubicBezTo>
                  <a:pt x="3464" y="7840"/>
                  <a:pt x="3398" y="7835"/>
                  <a:pt x="3352" y="7814"/>
                </a:cubicBezTo>
                <a:cubicBezTo>
                  <a:pt x="3332" y="7806"/>
                  <a:pt x="3285" y="7805"/>
                  <a:pt x="3264" y="7793"/>
                </a:cubicBezTo>
                <a:cubicBezTo>
                  <a:pt x="3253" y="7787"/>
                  <a:pt x="3244" y="7752"/>
                  <a:pt x="3235" y="7748"/>
                </a:cubicBezTo>
                <a:cubicBezTo>
                  <a:pt x="3140" y="7714"/>
                  <a:pt x="3010" y="7724"/>
                  <a:pt x="3000" y="7616"/>
                </a:cubicBezTo>
                <a:cubicBezTo>
                  <a:pt x="3057" y="7623"/>
                  <a:pt x="3101" y="7616"/>
                  <a:pt x="3147" y="7594"/>
                </a:cubicBezTo>
                <a:cubicBezTo>
                  <a:pt x="3238" y="7550"/>
                  <a:pt x="3500" y="7582"/>
                  <a:pt x="3645" y="7550"/>
                </a:cubicBezTo>
                <a:cubicBezTo>
                  <a:pt x="3638" y="7526"/>
                  <a:pt x="3587" y="7535"/>
                  <a:pt x="3586" y="7506"/>
                </a:cubicBezTo>
                <a:cubicBezTo>
                  <a:pt x="3531" y="7508"/>
                  <a:pt x="3500" y="7500"/>
                  <a:pt x="3469" y="7484"/>
                </a:cubicBezTo>
                <a:cubicBezTo>
                  <a:pt x="3458" y="7479"/>
                  <a:pt x="3389" y="7469"/>
                  <a:pt x="3381" y="7462"/>
                </a:cubicBezTo>
                <a:cubicBezTo>
                  <a:pt x="3379" y="7460"/>
                  <a:pt x="3385" y="7442"/>
                  <a:pt x="3381" y="7440"/>
                </a:cubicBezTo>
                <a:cubicBezTo>
                  <a:pt x="3370" y="7437"/>
                  <a:pt x="3330" y="7447"/>
                  <a:pt x="3322" y="7440"/>
                </a:cubicBezTo>
                <a:cubicBezTo>
                  <a:pt x="3319" y="7438"/>
                  <a:pt x="3326" y="7420"/>
                  <a:pt x="3322" y="7419"/>
                </a:cubicBezTo>
                <a:cubicBezTo>
                  <a:pt x="3312" y="7414"/>
                  <a:pt x="3270" y="7425"/>
                  <a:pt x="3264" y="7419"/>
                </a:cubicBezTo>
                <a:cubicBezTo>
                  <a:pt x="3244" y="7400"/>
                  <a:pt x="3241" y="7404"/>
                  <a:pt x="3205" y="7396"/>
                </a:cubicBezTo>
                <a:cubicBezTo>
                  <a:pt x="3180" y="7392"/>
                  <a:pt x="3155" y="7381"/>
                  <a:pt x="3117" y="7374"/>
                </a:cubicBezTo>
                <a:cubicBezTo>
                  <a:pt x="3093" y="7369"/>
                  <a:pt x="3097" y="7354"/>
                  <a:pt x="3088" y="7353"/>
                </a:cubicBezTo>
                <a:cubicBezTo>
                  <a:pt x="3034" y="7340"/>
                  <a:pt x="2956" y="7345"/>
                  <a:pt x="2912" y="7330"/>
                </a:cubicBezTo>
                <a:cubicBezTo>
                  <a:pt x="2895" y="7324"/>
                  <a:pt x="2897" y="7294"/>
                  <a:pt x="2883" y="7287"/>
                </a:cubicBezTo>
                <a:cubicBezTo>
                  <a:pt x="2872" y="7281"/>
                  <a:pt x="2832" y="7293"/>
                  <a:pt x="2824" y="7287"/>
                </a:cubicBezTo>
                <a:cubicBezTo>
                  <a:pt x="2815" y="7278"/>
                  <a:pt x="2779" y="7240"/>
                  <a:pt x="2707" y="7242"/>
                </a:cubicBezTo>
                <a:cubicBezTo>
                  <a:pt x="2654" y="7179"/>
                  <a:pt x="2630" y="7095"/>
                  <a:pt x="2560" y="7044"/>
                </a:cubicBezTo>
                <a:cubicBezTo>
                  <a:pt x="2539" y="6976"/>
                  <a:pt x="2641" y="7002"/>
                  <a:pt x="2619" y="6934"/>
                </a:cubicBezTo>
                <a:cubicBezTo>
                  <a:pt x="2595" y="6840"/>
                  <a:pt x="2454" y="6820"/>
                  <a:pt x="2385" y="6758"/>
                </a:cubicBezTo>
                <a:cubicBezTo>
                  <a:pt x="2367" y="6743"/>
                  <a:pt x="2367" y="6708"/>
                  <a:pt x="2355" y="6692"/>
                </a:cubicBezTo>
                <a:cubicBezTo>
                  <a:pt x="2322" y="6647"/>
                  <a:pt x="2293" y="6624"/>
                  <a:pt x="2238" y="6603"/>
                </a:cubicBezTo>
                <a:cubicBezTo>
                  <a:pt x="2230" y="6569"/>
                  <a:pt x="2265" y="6566"/>
                  <a:pt x="2267" y="6537"/>
                </a:cubicBezTo>
                <a:cubicBezTo>
                  <a:pt x="2272" y="6488"/>
                  <a:pt x="2211" y="6469"/>
                  <a:pt x="2209" y="6428"/>
                </a:cubicBezTo>
                <a:cubicBezTo>
                  <a:pt x="2206" y="6381"/>
                  <a:pt x="2263" y="6338"/>
                  <a:pt x="2238" y="6274"/>
                </a:cubicBezTo>
                <a:cubicBezTo>
                  <a:pt x="2195" y="6239"/>
                  <a:pt x="2199" y="6170"/>
                  <a:pt x="2150" y="6142"/>
                </a:cubicBezTo>
                <a:cubicBezTo>
                  <a:pt x="2167" y="6095"/>
                  <a:pt x="2114" y="5996"/>
                  <a:pt x="2179" y="5987"/>
                </a:cubicBezTo>
                <a:cubicBezTo>
                  <a:pt x="2149" y="5941"/>
                  <a:pt x="2113" y="5889"/>
                  <a:pt x="2062" y="5855"/>
                </a:cubicBezTo>
                <a:cubicBezTo>
                  <a:pt x="2053" y="5849"/>
                  <a:pt x="2012" y="5863"/>
                  <a:pt x="2003" y="5855"/>
                </a:cubicBezTo>
                <a:cubicBezTo>
                  <a:pt x="1980" y="5833"/>
                  <a:pt x="1973" y="5788"/>
                  <a:pt x="1887" y="5790"/>
                </a:cubicBezTo>
                <a:cubicBezTo>
                  <a:pt x="1890" y="5750"/>
                  <a:pt x="1850" y="5743"/>
                  <a:pt x="1857" y="5701"/>
                </a:cubicBezTo>
                <a:cubicBezTo>
                  <a:pt x="1813" y="5646"/>
                  <a:pt x="1726" y="5624"/>
                  <a:pt x="1652" y="5591"/>
                </a:cubicBezTo>
                <a:cubicBezTo>
                  <a:pt x="1676" y="5529"/>
                  <a:pt x="1610" y="5534"/>
                  <a:pt x="1623" y="5481"/>
                </a:cubicBezTo>
                <a:cubicBezTo>
                  <a:pt x="1618" y="5427"/>
                  <a:pt x="1669" y="5414"/>
                  <a:pt x="1681" y="5372"/>
                </a:cubicBezTo>
                <a:cubicBezTo>
                  <a:pt x="1630" y="5297"/>
                  <a:pt x="1521" y="5317"/>
                  <a:pt x="1446" y="5240"/>
                </a:cubicBezTo>
                <a:cubicBezTo>
                  <a:pt x="1439" y="5231"/>
                  <a:pt x="1456" y="5201"/>
                  <a:pt x="1446" y="5195"/>
                </a:cubicBezTo>
                <a:cubicBezTo>
                  <a:pt x="1423" y="5180"/>
                  <a:pt x="1426" y="5178"/>
                  <a:pt x="1417" y="5151"/>
                </a:cubicBezTo>
                <a:cubicBezTo>
                  <a:pt x="1402" y="5105"/>
                  <a:pt x="1403" y="5124"/>
                  <a:pt x="1417" y="5063"/>
                </a:cubicBezTo>
                <a:cubicBezTo>
                  <a:pt x="1429" y="5013"/>
                  <a:pt x="1384" y="4961"/>
                  <a:pt x="1446" y="4931"/>
                </a:cubicBezTo>
                <a:cubicBezTo>
                  <a:pt x="1401" y="4880"/>
                  <a:pt x="1414" y="4808"/>
                  <a:pt x="1388" y="4755"/>
                </a:cubicBezTo>
                <a:cubicBezTo>
                  <a:pt x="1383" y="4745"/>
                  <a:pt x="1371" y="4700"/>
                  <a:pt x="1359" y="4688"/>
                </a:cubicBezTo>
                <a:cubicBezTo>
                  <a:pt x="1350" y="4680"/>
                  <a:pt x="1306" y="4675"/>
                  <a:pt x="1300" y="4667"/>
                </a:cubicBezTo>
                <a:cubicBezTo>
                  <a:pt x="1292" y="4655"/>
                  <a:pt x="1309" y="4633"/>
                  <a:pt x="1300" y="4622"/>
                </a:cubicBezTo>
                <a:cubicBezTo>
                  <a:pt x="1257" y="4571"/>
                  <a:pt x="1192" y="4523"/>
                  <a:pt x="1125" y="4490"/>
                </a:cubicBezTo>
                <a:cubicBezTo>
                  <a:pt x="1137" y="4435"/>
                  <a:pt x="1166" y="4389"/>
                  <a:pt x="1212" y="4358"/>
                </a:cubicBezTo>
                <a:cubicBezTo>
                  <a:pt x="1179" y="4305"/>
                  <a:pt x="1212" y="4252"/>
                  <a:pt x="1183" y="4204"/>
                </a:cubicBezTo>
                <a:cubicBezTo>
                  <a:pt x="1151" y="4150"/>
                  <a:pt x="1076" y="4113"/>
                  <a:pt x="1007" y="4072"/>
                </a:cubicBezTo>
                <a:cubicBezTo>
                  <a:pt x="1030" y="4053"/>
                  <a:pt x="1038" y="4023"/>
                  <a:pt x="1037" y="3984"/>
                </a:cubicBezTo>
                <a:cubicBezTo>
                  <a:pt x="1115" y="3954"/>
                  <a:pt x="1235" y="3978"/>
                  <a:pt x="1388" y="3962"/>
                </a:cubicBezTo>
                <a:cubicBezTo>
                  <a:pt x="1456" y="3955"/>
                  <a:pt x="1459" y="3928"/>
                  <a:pt x="1505" y="3962"/>
                </a:cubicBezTo>
                <a:cubicBezTo>
                  <a:pt x="1529" y="3979"/>
                  <a:pt x="1994" y="3926"/>
                  <a:pt x="2033" y="3962"/>
                </a:cubicBezTo>
                <a:cubicBezTo>
                  <a:pt x="2063" y="3990"/>
                  <a:pt x="2187" y="3991"/>
                  <a:pt x="2267" y="4006"/>
                </a:cubicBezTo>
                <a:cubicBezTo>
                  <a:pt x="2269" y="4006"/>
                  <a:pt x="2265" y="4027"/>
                  <a:pt x="2267" y="4029"/>
                </a:cubicBezTo>
                <a:cubicBezTo>
                  <a:pt x="2311" y="4036"/>
                  <a:pt x="2381" y="4012"/>
                  <a:pt x="2385" y="4050"/>
                </a:cubicBezTo>
                <a:cubicBezTo>
                  <a:pt x="2621" y="4008"/>
                  <a:pt x="2829" y="3944"/>
                  <a:pt x="3147" y="3962"/>
                </a:cubicBezTo>
                <a:cubicBezTo>
                  <a:pt x="3128" y="3917"/>
                  <a:pt x="3035" y="3948"/>
                  <a:pt x="3000" y="3940"/>
                </a:cubicBezTo>
                <a:cubicBezTo>
                  <a:pt x="2994" y="3939"/>
                  <a:pt x="2995" y="3921"/>
                  <a:pt x="2971" y="3918"/>
                </a:cubicBezTo>
                <a:cubicBezTo>
                  <a:pt x="2913" y="3913"/>
                  <a:pt x="2852" y="3922"/>
                  <a:pt x="2795" y="3918"/>
                </a:cubicBezTo>
                <a:cubicBezTo>
                  <a:pt x="2749" y="3915"/>
                  <a:pt x="2744" y="3899"/>
                  <a:pt x="2707" y="3896"/>
                </a:cubicBezTo>
                <a:cubicBezTo>
                  <a:pt x="2625" y="3890"/>
                  <a:pt x="2560" y="3903"/>
                  <a:pt x="2473" y="3896"/>
                </a:cubicBezTo>
                <a:cubicBezTo>
                  <a:pt x="2404" y="3891"/>
                  <a:pt x="2326" y="3861"/>
                  <a:pt x="2267" y="3852"/>
                </a:cubicBezTo>
                <a:cubicBezTo>
                  <a:pt x="2249" y="3849"/>
                  <a:pt x="2111" y="3870"/>
                  <a:pt x="2091" y="3852"/>
                </a:cubicBezTo>
                <a:cubicBezTo>
                  <a:pt x="2060" y="3823"/>
                  <a:pt x="1912" y="3830"/>
                  <a:pt x="1828" y="3809"/>
                </a:cubicBezTo>
                <a:cubicBezTo>
                  <a:pt x="1813" y="3804"/>
                  <a:pt x="1780" y="3767"/>
                  <a:pt x="1769" y="3764"/>
                </a:cubicBezTo>
                <a:cubicBezTo>
                  <a:pt x="1669" y="3743"/>
                  <a:pt x="1554" y="3743"/>
                  <a:pt x="1446" y="3720"/>
                </a:cubicBezTo>
                <a:cubicBezTo>
                  <a:pt x="1439" y="3719"/>
                  <a:pt x="1444" y="3699"/>
                  <a:pt x="1417" y="3698"/>
                </a:cubicBezTo>
                <a:cubicBezTo>
                  <a:pt x="1410" y="3698"/>
                  <a:pt x="1395" y="3701"/>
                  <a:pt x="1388" y="3698"/>
                </a:cubicBezTo>
                <a:cubicBezTo>
                  <a:pt x="1372" y="3693"/>
                  <a:pt x="1361" y="3677"/>
                  <a:pt x="1359" y="3677"/>
                </a:cubicBezTo>
                <a:cubicBezTo>
                  <a:pt x="1287" y="3660"/>
                  <a:pt x="1190" y="3671"/>
                  <a:pt x="1125" y="3654"/>
                </a:cubicBezTo>
                <a:cubicBezTo>
                  <a:pt x="1118" y="3653"/>
                  <a:pt x="1116" y="3636"/>
                  <a:pt x="1095" y="3632"/>
                </a:cubicBezTo>
                <a:cubicBezTo>
                  <a:pt x="1080" y="3629"/>
                  <a:pt x="1050" y="3638"/>
                  <a:pt x="1037" y="3632"/>
                </a:cubicBezTo>
                <a:cubicBezTo>
                  <a:pt x="1030" y="3629"/>
                  <a:pt x="1010" y="3588"/>
                  <a:pt x="1007" y="3588"/>
                </a:cubicBezTo>
                <a:cubicBezTo>
                  <a:pt x="960" y="3581"/>
                  <a:pt x="966" y="3623"/>
                  <a:pt x="919" y="3588"/>
                </a:cubicBezTo>
                <a:cubicBezTo>
                  <a:pt x="911" y="3582"/>
                  <a:pt x="797" y="3593"/>
                  <a:pt x="743" y="3588"/>
                </a:cubicBezTo>
                <a:cubicBezTo>
                  <a:pt x="743" y="3567"/>
                  <a:pt x="707" y="3571"/>
                  <a:pt x="685" y="3566"/>
                </a:cubicBezTo>
                <a:cubicBezTo>
                  <a:pt x="690" y="3518"/>
                  <a:pt x="661" y="3495"/>
                  <a:pt x="596" y="3500"/>
                </a:cubicBezTo>
                <a:cubicBezTo>
                  <a:pt x="596" y="3456"/>
                  <a:pt x="596" y="3412"/>
                  <a:pt x="596" y="3368"/>
                </a:cubicBezTo>
                <a:cubicBezTo>
                  <a:pt x="620" y="3325"/>
                  <a:pt x="545" y="3318"/>
                  <a:pt x="538" y="3302"/>
                </a:cubicBezTo>
                <a:cubicBezTo>
                  <a:pt x="527" y="3275"/>
                  <a:pt x="550" y="3241"/>
                  <a:pt x="538" y="3214"/>
                </a:cubicBezTo>
                <a:cubicBezTo>
                  <a:pt x="521" y="3176"/>
                  <a:pt x="445" y="3143"/>
                  <a:pt x="480" y="3082"/>
                </a:cubicBezTo>
                <a:cubicBezTo>
                  <a:pt x="538" y="3047"/>
                  <a:pt x="598" y="3066"/>
                  <a:pt x="655" y="3060"/>
                </a:cubicBezTo>
                <a:cubicBezTo>
                  <a:pt x="721" y="3053"/>
                  <a:pt x="749" y="3046"/>
                  <a:pt x="860" y="3038"/>
                </a:cubicBezTo>
                <a:cubicBezTo>
                  <a:pt x="934" y="3032"/>
                  <a:pt x="1000" y="2999"/>
                  <a:pt x="1066" y="2993"/>
                </a:cubicBezTo>
                <a:cubicBezTo>
                  <a:pt x="1126" y="2989"/>
                  <a:pt x="1439" y="3028"/>
                  <a:pt x="1476" y="2993"/>
                </a:cubicBezTo>
                <a:cubicBezTo>
                  <a:pt x="1504" y="2968"/>
                  <a:pt x="1564" y="2993"/>
                  <a:pt x="1593" y="2972"/>
                </a:cubicBezTo>
                <a:cubicBezTo>
                  <a:pt x="1636" y="2939"/>
                  <a:pt x="1780" y="2941"/>
                  <a:pt x="1887" y="2927"/>
                </a:cubicBezTo>
                <a:cubicBezTo>
                  <a:pt x="1911" y="2924"/>
                  <a:pt x="1916" y="2909"/>
                  <a:pt x="1945" y="2906"/>
                </a:cubicBezTo>
                <a:cubicBezTo>
                  <a:pt x="1983" y="2900"/>
                  <a:pt x="2024" y="2911"/>
                  <a:pt x="2062" y="2906"/>
                </a:cubicBezTo>
                <a:cubicBezTo>
                  <a:pt x="2204" y="2888"/>
                  <a:pt x="2555" y="2867"/>
                  <a:pt x="2795" y="2884"/>
                </a:cubicBezTo>
                <a:cubicBezTo>
                  <a:pt x="2841" y="2887"/>
                  <a:pt x="2846" y="2903"/>
                  <a:pt x="2883" y="2906"/>
                </a:cubicBezTo>
                <a:cubicBezTo>
                  <a:pt x="2955" y="2910"/>
                  <a:pt x="3016" y="2900"/>
                  <a:pt x="3088" y="2906"/>
                </a:cubicBezTo>
                <a:cubicBezTo>
                  <a:pt x="3212" y="2915"/>
                  <a:pt x="3308" y="2932"/>
                  <a:pt x="3469" y="2950"/>
                </a:cubicBezTo>
                <a:cubicBezTo>
                  <a:pt x="3478" y="2951"/>
                  <a:pt x="3523" y="2945"/>
                  <a:pt x="3527" y="2950"/>
                </a:cubicBezTo>
                <a:cubicBezTo>
                  <a:pt x="3570" y="2989"/>
                  <a:pt x="3619" y="2953"/>
                  <a:pt x="3674" y="2993"/>
                </a:cubicBezTo>
                <a:cubicBezTo>
                  <a:pt x="3685" y="3002"/>
                  <a:pt x="3794" y="2986"/>
                  <a:pt x="3851" y="2993"/>
                </a:cubicBezTo>
                <a:cubicBezTo>
                  <a:pt x="3852" y="2994"/>
                  <a:pt x="3848" y="3016"/>
                  <a:pt x="3851" y="3016"/>
                </a:cubicBezTo>
                <a:cubicBezTo>
                  <a:pt x="3873" y="3020"/>
                  <a:pt x="3951" y="3004"/>
                  <a:pt x="3968" y="3016"/>
                </a:cubicBezTo>
                <a:cubicBezTo>
                  <a:pt x="4011" y="3049"/>
                  <a:pt x="4015" y="3006"/>
                  <a:pt x="4114" y="3016"/>
                </a:cubicBezTo>
                <a:cubicBezTo>
                  <a:pt x="4118" y="3016"/>
                  <a:pt x="4110" y="3056"/>
                  <a:pt x="4114" y="3060"/>
                </a:cubicBezTo>
                <a:cubicBezTo>
                  <a:pt x="4143" y="3081"/>
                  <a:pt x="4194" y="3019"/>
                  <a:pt x="4231" y="3038"/>
                </a:cubicBezTo>
                <a:cubicBezTo>
                  <a:pt x="4255" y="3100"/>
                  <a:pt x="4190" y="3095"/>
                  <a:pt x="4202" y="3148"/>
                </a:cubicBezTo>
                <a:cubicBezTo>
                  <a:pt x="4283" y="3136"/>
                  <a:pt x="4366" y="3125"/>
                  <a:pt x="4348" y="3038"/>
                </a:cubicBezTo>
                <a:cubicBezTo>
                  <a:pt x="4421" y="3008"/>
                  <a:pt x="4440" y="3125"/>
                  <a:pt x="4466" y="3060"/>
                </a:cubicBezTo>
                <a:cubicBezTo>
                  <a:pt x="4512" y="3095"/>
                  <a:pt x="4477" y="3130"/>
                  <a:pt x="4466" y="3170"/>
                </a:cubicBezTo>
                <a:cubicBezTo>
                  <a:pt x="4475" y="3200"/>
                  <a:pt x="4539" y="3188"/>
                  <a:pt x="4583" y="3192"/>
                </a:cubicBezTo>
                <a:cubicBezTo>
                  <a:pt x="4595" y="3149"/>
                  <a:pt x="4563" y="3113"/>
                  <a:pt x="4554" y="3148"/>
                </a:cubicBezTo>
                <a:cubicBezTo>
                  <a:pt x="4468" y="3160"/>
                  <a:pt x="4598" y="3062"/>
                  <a:pt x="4583" y="3126"/>
                </a:cubicBezTo>
                <a:cubicBezTo>
                  <a:pt x="4683" y="3058"/>
                  <a:pt x="4737" y="3157"/>
                  <a:pt x="4846" y="3148"/>
                </a:cubicBezTo>
                <a:cubicBezTo>
                  <a:pt x="4882" y="3176"/>
                  <a:pt x="4858" y="3182"/>
                  <a:pt x="4846" y="3214"/>
                </a:cubicBezTo>
                <a:close/>
                <a:moveTo>
                  <a:pt x="46906" y="2861"/>
                </a:moveTo>
                <a:cubicBezTo>
                  <a:pt x="46871" y="2891"/>
                  <a:pt x="46895" y="2896"/>
                  <a:pt x="46906" y="2927"/>
                </a:cubicBezTo>
                <a:cubicBezTo>
                  <a:pt x="46959" y="2900"/>
                  <a:pt x="47119" y="2839"/>
                  <a:pt x="47111" y="2950"/>
                </a:cubicBezTo>
                <a:cubicBezTo>
                  <a:pt x="47036" y="2951"/>
                  <a:pt x="47075" y="2933"/>
                  <a:pt x="47082" y="2906"/>
                </a:cubicBezTo>
                <a:cubicBezTo>
                  <a:pt x="46985" y="2912"/>
                  <a:pt x="46951" y="2969"/>
                  <a:pt x="46818" y="2950"/>
                </a:cubicBezTo>
                <a:cubicBezTo>
                  <a:pt x="46810" y="2914"/>
                  <a:pt x="46846" y="2912"/>
                  <a:pt x="46847" y="2884"/>
                </a:cubicBezTo>
                <a:cubicBezTo>
                  <a:pt x="46714" y="2842"/>
                  <a:pt x="46808" y="2971"/>
                  <a:pt x="46701" y="2950"/>
                </a:cubicBezTo>
                <a:cubicBezTo>
                  <a:pt x="46702" y="2870"/>
                  <a:pt x="46787" y="2853"/>
                  <a:pt x="46906" y="2861"/>
                </a:cubicBezTo>
                <a:close/>
                <a:moveTo>
                  <a:pt x="45499" y="2884"/>
                </a:moveTo>
                <a:cubicBezTo>
                  <a:pt x="45499" y="2882"/>
                  <a:pt x="45470" y="2884"/>
                  <a:pt x="45470" y="2884"/>
                </a:cubicBezTo>
                <a:cubicBezTo>
                  <a:pt x="45478" y="2850"/>
                  <a:pt x="45496" y="2882"/>
                  <a:pt x="45499" y="2884"/>
                </a:cubicBezTo>
                <a:cubicBezTo>
                  <a:pt x="45552" y="2898"/>
                  <a:pt x="45555" y="2885"/>
                  <a:pt x="45530" y="2906"/>
                </a:cubicBezTo>
                <a:cubicBezTo>
                  <a:pt x="45491" y="2933"/>
                  <a:pt x="45520" y="2909"/>
                  <a:pt x="45499" y="2884"/>
                </a:cubicBezTo>
                <a:close/>
                <a:moveTo>
                  <a:pt x="45060" y="2884"/>
                </a:moveTo>
                <a:cubicBezTo>
                  <a:pt x="44937" y="2800"/>
                  <a:pt x="45263" y="2869"/>
                  <a:pt x="45236" y="2840"/>
                </a:cubicBezTo>
                <a:cubicBezTo>
                  <a:pt x="45279" y="2850"/>
                  <a:pt x="45224" y="2867"/>
                  <a:pt x="45236" y="2906"/>
                </a:cubicBezTo>
                <a:cubicBezTo>
                  <a:pt x="45200" y="2912"/>
                  <a:pt x="45221" y="2869"/>
                  <a:pt x="45206" y="2861"/>
                </a:cubicBezTo>
                <a:cubicBezTo>
                  <a:pt x="45176" y="2846"/>
                  <a:pt x="45058" y="2853"/>
                  <a:pt x="45060" y="2884"/>
                </a:cubicBezTo>
                <a:close/>
                <a:moveTo>
                  <a:pt x="37644" y="2840"/>
                </a:moveTo>
                <a:cubicBezTo>
                  <a:pt x="37689" y="2779"/>
                  <a:pt x="37820" y="2838"/>
                  <a:pt x="37850" y="2861"/>
                </a:cubicBezTo>
                <a:cubicBezTo>
                  <a:pt x="37833" y="2900"/>
                  <a:pt x="37708" y="2838"/>
                  <a:pt x="37644" y="2840"/>
                </a:cubicBezTo>
                <a:close/>
                <a:moveTo>
                  <a:pt x="40106" y="2818"/>
                </a:moveTo>
                <a:cubicBezTo>
                  <a:pt x="40134" y="2804"/>
                  <a:pt x="40131" y="2839"/>
                  <a:pt x="40136" y="2840"/>
                </a:cubicBezTo>
                <a:cubicBezTo>
                  <a:pt x="40169" y="2844"/>
                  <a:pt x="40155" y="2796"/>
                  <a:pt x="40165" y="2796"/>
                </a:cubicBezTo>
                <a:cubicBezTo>
                  <a:pt x="40198" y="2796"/>
                  <a:pt x="40184" y="2840"/>
                  <a:pt x="40223" y="2840"/>
                </a:cubicBezTo>
                <a:cubicBezTo>
                  <a:pt x="40226" y="2840"/>
                  <a:pt x="40253" y="2839"/>
                  <a:pt x="40253" y="2840"/>
                </a:cubicBezTo>
                <a:cubicBezTo>
                  <a:pt x="40263" y="2884"/>
                  <a:pt x="40181" y="2840"/>
                  <a:pt x="40194" y="2840"/>
                </a:cubicBezTo>
                <a:cubicBezTo>
                  <a:pt x="40188" y="2840"/>
                  <a:pt x="40071" y="2897"/>
                  <a:pt x="40106" y="2818"/>
                </a:cubicBezTo>
                <a:close/>
                <a:moveTo>
                  <a:pt x="48283" y="2972"/>
                </a:moveTo>
                <a:cubicBezTo>
                  <a:pt x="48247" y="2966"/>
                  <a:pt x="48254" y="2927"/>
                  <a:pt x="48283" y="2927"/>
                </a:cubicBezTo>
                <a:cubicBezTo>
                  <a:pt x="48280" y="2893"/>
                  <a:pt x="48251" y="2927"/>
                  <a:pt x="48254" y="2927"/>
                </a:cubicBezTo>
                <a:cubicBezTo>
                  <a:pt x="48241" y="2926"/>
                  <a:pt x="48159" y="2870"/>
                  <a:pt x="48137" y="2927"/>
                </a:cubicBezTo>
                <a:cubicBezTo>
                  <a:pt x="48110" y="2904"/>
                  <a:pt x="48029" y="2922"/>
                  <a:pt x="48049" y="2861"/>
                </a:cubicBezTo>
                <a:cubicBezTo>
                  <a:pt x="47967" y="2890"/>
                  <a:pt x="48063" y="2966"/>
                  <a:pt x="48108" y="2972"/>
                </a:cubicBezTo>
                <a:cubicBezTo>
                  <a:pt x="48099" y="3050"/>
                  <a:pt x="48029" y="2894"/>
                  <a:pt x="48020" y="2972"/>
                </a:cubicBezTo>
                <a:cubicBezTo>
                  <a:pt x="47980" y="2965"/>
                  <a:pt x="47996" y="2917"/>
                  <a:pt x="47991" y="2884"/>
                </a:cubicBezTo>
                <a:cubicBezTo>
                  <a:pt x="47941" y="2912"/>
                  <a:pt x="47875" y="2929"/>
                  <a:pt x="47873" y="2993"/>
                </a:cubicBezTo>
                <a:cubicBezTo>
                  <a:pt x="47848" y="2980"/>
                  <a:pt x="47821" y="2967"/>
                  <a:pt x="47815" y="2993"/>
                </a:cubicBezTo>
                <a:cubicBezTo>
                  <a:pt x="47746" y="2993"/>
                  <a:pt x="47826" y="2933"/>
                  <a:pt x="47873" y="2950"/>
                </a:cubicBezTo>
                <a:cubicBezTo>
                  <a:pt x="47850" y="2899"/>
                  <a:pt x="47779" y="2825"/>
                  <a:pt x="47844" y="2773"/>
                </a:cubicBezTo>
                <a:cubicBezTo>
                  <a:pt x="47853" y="2794"/>
                  <a:pt x="47997" y="2784"/>
                  <a:pt x="47961" y="2773"/>
                </a:cubicBezTo>
                <a:cubicBezTo>
                  <a:pt x="47974" y="2778"/>
                  <a:pt x="47992" y="2818"/>
                  <a:pt x="47991" y="2818"/>
                </a:cubicBezTo>
                <a:cubicBezTo>
                  <a:pt x="48058" y="2824"/>
                  <a:pt x="48029" y="2752"/>
                  <a:pt x="48137" y="2796"/>
                </a:cubicBezTo>
                <a:cubicBezTo>
                  <a:pt x="48150" y="2801"/>
                  <a:pt x="48186" y="2838"/>
                  <a:pt x="48195" y="2840"/>
                </a:cubicBezTo>
                <a:cubicBezTo>
                  <a:pt x="48220" y="2845"/>
                  <a:pt x="48261" y="2831"/>
                  <a:pt x="48283" y="2840"/>
                </a:cubicBezTo>
                <a:cubicBezTo>
                  <a:pt x="48301" y="2846"/>
                  <a:pt x="48299" y="2876"/>
                  <a:pt x="48313" y="2884"/>
                </a:cubicBezTo>
                <a:cubicBezTo>
                  <a:pt x="48332" y="2894"/>
                  <a:pt x="48376" y="2876"/>
                  <a:pt x="48372" y="2906"/>
                </a:cubicBezTo>
                <a:cubicBezTo>
                  <a:pt x="48408" y="2896"/>
                  <a:pt x="48432" y="2878"/>
                  <a:pt x="48430" y="2840"/>
                </a:cubicBezTo>
                <a:cubicBezTo>
                  <a:pt x="48483" y="2881"/>
                  <a:pt x="48516" y="2813"/>
                  <a:pt x="48577" y="2861"/>
                </a:cubicBezTo>
                <a:cubicBezTo>
                  <a:pt x="48602" y="2866"/>
                  <a:pt x="48604" y="2853"/>
                  <a:pt x="48607" y="2840"/>
                </a:cubicBezTo>
                <a:cubicBezTo>
                  <a:pt x="48700" y="2865"/>
                  <a:pt x="48578" y="2902"/>
                  <a:pt x="48518" y="2884"/>
                </a:cubicBezTo>
                <a:cubicBezTo>
                  <a:pt x="48523" y="2902"/>
                  <a:pt x="48548" y="2906"/>
                  <a:pt x="48548" y="2927"/>
                </a:cubicBezTo>
                <a:cubicBezTo>
                  <a:pt x="48602" y="2924"/>
                  <a:pt x="48646" y="2913"/>
                  <a:pt x="48665" y="2884"/>
                </a:cubicBezTo>
                <a:cubicBezTo>
                  <a:pt x="48760" y="2922"/>
                  <a:pt x="48589" y="2941"/>
                  <a:pt x="48635" y="3016"/>
                </a:cubicBezTo>
                <a:cubicBezTo>
                  <a:pt x="48687" y="3036"/>
                  <a:pt x="48624" y="3032"/>
                  <a:pt x="48607" y="3016"/>
                </a:cubicBezTo>
                <a:cubicBezTo>
                  <a:pt x="48589" y="2999"/>
                  <a:pt x="48602" y="2960"/>
                  <a:pt x="48577" y="2950"/>
                </a:cubicBezTo>
                <a:cubicBezTo>
                  <a:pt x="48558" y="2942"/>
                  <a:pt x="48525" y="2978"/>
                  <a:pt x="48489" y="2950"/>
                </a:cubicBezTo>
                <a:cubicBezTo>
                  <a:pt x="48453" y="2922"/>
                  <a:pt x="48478" y="2915"/>
                  <a:pt x="48489" y="2884"/>
                </a:cubicBezTo>
                <a:cubicBezTo>
                  <a:pt x="48405" y="2872"/>
                  <a:pt x="48402" y="2938"/>
                  <a:pt x="48372" y="2950"/>
                </a:cubicBezTo>
                <a:cubicBezTo>
                  <a:pt x="48350" y="2959"/>
                  <a:pt x="48274" y="2902"/>
                  <a:pt x="48283" y="2972"/>
                </a:cubicBezTo>
                <a:close/>
                <a:moveTo>
                  <a:pt x="51244" y="2686"/>
                </a:moveTo>
                <a:cubicBezTo>
                  <a:pt x="51286" y="2620"/>
                  <a:pt x="51266" y="2737"/>
                  <a:pt x="51186" y="2707"/>
                </a:cubicBezTo>
                <a:cubicBezTo>
                  <a:pt x="51132" y="2691"/>
                  <a:pt x="51202" y="2684"/>
                  <a:pt x="51244" y="2686"/>
                </a:cubicBezTo>
                <a:close/>
                <a:moveTo>
                  <a:pt x="49251" y="2686"/>
                </a:moveTo>
                <a:cubicBezTo>
                  <a:pt x="49248" y="2574"/>
                  <a:pt x="49280" y="2686"/>
                  <a:pt x="49338" y="2686"/>
                </a:cubicBezTo>
                <a:cubicBezTo>
                  <a:pt x="49412" y="2686"/>
                  <a:pt x="49344" y="2722"/>
                  <a:pt x="49251" y="2686"/>
                </a:cubicBezTo>
                <a:close/>
                <a:moveTo>
                  <a:pt x="49456" y="2598"/>
                </a:moveTo>
                <a:cubicBezTo>
                  <a:pt x="49532" y="2602"/>
                  <a:pt x="49416" y="2635"/>
                  <a:pt x="49456" y="2686"/>
                </a:cubicBezTo>
                <a:cubicBezTo>
                  <a:pt x="49383" y="2682"/>
                  <a:pt x="49447" y="2611"/>
                  <a:pt x="49456" y="2598"/>
                </a:cubicBezTo>
                <a:close/>
                <a:moveTo>
                  <a:pt x="18212" y="2620"/>
                </a:moveTo>
                <a:cubicBezTo>
                  <a:pt x="18231" y="2597"/>
                  <a:pt x="18279" y="2597"/>
                  <a:pt x="18271" y="2554"/>
                </a:cubicBezTo>
                <a:cubicBezTo>
                  <a:pt x="18343" y="2563"/>
                  <a:pt x="18272" y="2639"/>
                  <a:pt x="18212" y="2620"/>
                </a:cubicBezTo>
                <a:close/>
                <a:moveTo>
                  <a:pt x="51420" y="2554"/>
                </a:moveTo>
                <a:cubicBezTo>
                  <a:pt x="51335" y="2626"/>
                  <a:pt x="51216" y="2525"/>
                  <a:pt x="51274" y="2532"/>
                </a:cubicBezTo>
                <a:cubicBezTo>
                  <a:pt x="51288" y="2533"/>
                  <a:pt x="51309" y="2553"/>
                  <a:pt x="51303" y="2554"/>
                </a:cubicBezTo>
                <a:cubicBezTo>
                  <a:pt x="51332" y="2553"/>
                  <a:pt x="51385" y="2515"/>
                  <a:pt x="51420" y="2554"/>
                </a:cubicBezTo>
                <a:close/>
                <a:moveTo>
                  <a:pt x="26712" y="2443"/>
                </a:moveTo>
                <a:cubicBezTo>
                  <a:pt x="26717" y="2419"/>
                  <a:pt x="26741" y="2431"/>
                  <a:pt x="26741" y="2443"/>
                </a:cubicBezTo>
                <a:cubicBezTo>
                  <a:pt x="26847" y="2445"/>
                  <a:pt x="27077" y="2332"/>
                  <a:pt x="27093" y="2466"/>
                </a:cubicBezTo>
                <a:cubicBezTo>
                  <a:pt x="26944" y="2410"/>
                  <a:pt x="26839" y="2527"/>
                  <a:pt x="26712" y="2443"/>
                </a:cubicBezTo>
                <a:close/>
                <a:moveTo>
                  <a:pt x="17391" y="2443"/>
                </a:moveTo>
                <a:cubicBezTo>
                  <a:pt x="17369" y="2371"/>
                  <a:pt x="17450" y="2410"/>
                  <a:pt x="17450" y="2443"/>
                </a:cubicBezTo>
                <a:cubicBezTo>
                  <a:pt x="17574" y="2424"/>
                  <a:pt x="17598" y="2427"/>
                  <a:pt x="17772" y="2422"/>
                </a:cubicBezTo>
                <a:cubicBezTo>
                  <a:pt x="17772" y="2465"/>
                  <a:pt x="17852" y="2449"/>
                  <a:pt x="17831" y="2509"/>
                </a:cubicBezTo>
                <a:cubicBezTo>
                  <a:pt x="17789" y="2544"/>
                  <a:pt x="17681" y="2529"/>
                  <a:pt x="17596" y="2532"/>
                </a:cubicBezTo>
                <a:cubicBezTo>
                  <a:pt x="17618" y="2552"/>
                  <a:pt x="17650" y="2565"/>
                  <a:pt x="17684" y="2575"/>
                </a:cubicBezTo>
                <a:cubicBezTo>
                  <a:pt x="17681" y="2653"/>
                  <a:pt x="17587" y="2529"/>
                  <a:pt x="17596" y="2598"/>
                </a:cubicBezTo>
                <a:cubicBezTo>
                  <a:pt x="17510" y="2578"/>
                  <a:pt x="17507" y="2578"/>
                  <a:pt x="17421" y="2598"/>
                </a:cubicBezTo>
                <a:cubicBezTo>
                  <a:pt x="17391" y="2532"/>
                  <a:pt x="17485" y="2559"/>
                  <a:pt x="17538" y="2554"/>
                </a:cubicBezTo>
                <a:cubicBezTo>
                  <a:pt x="17489" y="2475"/>
                  <a:pt x="17450" y="2560"/>
                  <a:pt x="17391" y="2509"/>
                </a:cubicBezTo>
                <a:cubicBezTo>
                  <a:pt x="17366" y="2487"/>
                  <a:pt x="17476" y="2492"/>
                  <a:pt x="17479" y="2487"/>
                </a:cubicBezTo>
                <a:cubicBezTo>
                  <a:pt x="17491" y="2472"/>
                  <a:pt x="17422" y="2433"/>
                  <a:pt x="17391" y="2443"/>
                </a:cubicBezTo>
                <a:close/>
                <a:moveTo>
                  <a:pt x="16746" y="2422"/>
                </a:moveTo>
                <a:cubicBezTo>
                  <a:pt x="16677" y="2373"/>
                  <a:pt x="16844" y="2443"/>
                  <a:pt x="16922" y="2422"/>
                </a:cubicBezTo>
                <a:cubicBezTo>
                  <a:pt x="16894" y="2451"/>
                  <a:pt x="16844" y="2466"/>
                  <a:pt x="16805" y="2487"/>
                </a:cubicBezTo>
                <a:cubicBezTo>
                  <a:pt x="16808" y="2566"/>
                  <a:pt x="16902" y="2440"/>
                  <a:pt x="16893" y="2509"/>
                </a:cubicBezTo>
                <a:cubicBezTo>
                  <a:pt x="16892" y="2611"/>
                  <a:pt x="16810" y="2477"/>
                  <a:pt x="16717" y="2509"/>
                </a:cubicBezTo>
                <a:cubicBezTo>
                  <a:pt x="16706" y="2475"/>
                  <a:pt x="16791" y="2502"/>
                  <a:pt x="16805" y="2487"/>
                </a:cubicBezTo>
                <a:cubicBezTo>
                  <a:pt x="16829" y="2463"/>
                  <a:pt x="16766" y="2421"/>
                  <a:pt x="16746" y="2422"/>
                </a:cubicBezTo>
                <a:close/>
                <a:moveTo>
                  <a:pt x="49398" y="2422"/>
                </a:moveTo>
                <a:cubicBezTo>
                  <a:pt x="49401" y="2380"/>
                  <a:pt x="49495" y="2406"/>
                  <a:pt x="49485" y="2355"/>
                </a:cubicBezTo>
                <a:cubicBezTo>
                  <a:pt x="49509" y="2375"/>
                  <a:pt x="49664" y="2452"/>
                  <a:pt x="49661" y="2355"/>
                </a:cubicBezTo>
                <a:cubicBezTo>
                  <a:pt x="49694" y="2353"/>
                  <a:pt x="49677" y="2386"/>
                  <a:pt x="49690" y="2400"/>
                </a:cubicBezTo>
                <a:cubicBezTo>
                  <a:pt x="49724" y="2434"/>
                  <a:pt x="49794" y="2404"/>
                  <a:pt x="49778" y="2466"/>
                </a:cubicBezTo>
                <a:cubicBezTo>
                  <a:pt x="49656" y="2428"/>
                  <a:pt x="49537" y="2388"/>
                  <a:pt x="49398" y="2422"/>
                </a:cubicBezTo>
                <a:close/>
                <a:moveTo>
                  <a:pt x="23810" y="2377"/>
                </a:moveTo>
                <a:cubicBezTo>
                  <a:pt x="23882" y="2411"/>
                  <a:pt x="23748" y="2475"/>
                  <a:pt x="23751" y="2532"/>
                </a:cubicBezTo>
                <a:cubicBezTo>
                  <a:pt x="23683" y="2530"/>
                  <a:pt x="23711" y="2521"/>
                  <a:pt x="23722" y="2509"/>
                </a:cubicBezTo>
                <a:cubicBezTo>
                  <a:pt x="23738" y="2493"/>
                  <a:pt x="23744" y="2494"/>
                  <a:pt x="23751" y="2466"/>
                </a:cubicBezTo>
                <a:cubicBezTo>
                  <a:pt x="23757" y="2444"/>
                  <a:pt x="23748" y="2421"/>
                  <a:pt x="23751" y="2400"/>
                </a:cubicBezTo>
                <a:cubicBezTo>
                  <a:pt x="23691" y="2380"/>
                  <a:pt x="23620" y="2457"/>
                  <a:pt x="23693" y="2466"/>
                </a:cubicBezTo>
                <a:cubicBezTo>
                  <a:pt x="23706" y="2482"/>
                  <a:pt x="23591" y="2502"/>
                  <a:pt x="23576" y="2487"/>
                </a:cubicBezTo>
                <a:cubicBezTo>
                  <a:pt x="23546" y="2461"/>
                  <a:pt x="23563" y="2488"/>
                  <a:pt x="23517" y="2487"/>
                </a:cubicBezTo>
                <a:cubicBezTo>
                  <a:pt x="23444" y="2485"/>
                  <a:pt x="23406" y="2460"/>
                  <a:pt x="23341" y="2466"/>
                </a:cubicBezTo>
                <a:cubicBezTo>
                  <a:pt x="23298" y="2469"/>
                  <a:pt x="23288" y="2487"/>
                  <a:pt x="23253" y="2487"/>
                </a:cubicBezTo>
                <a:cubicBezTo>
                  <a:pt x="23191" y="2487"/>
                  <a:pt x="23177" y="2466"/>
                  <a:pt x="23136" y="2466"/>
                </a:cubicBezTo>
                <a:cubicBezTo>
                  <a:pt x="23099" y="2464"/>
                  <a:pt x="23076" y="2503"/>
                  <a:pt x="22989" y="2487"/>
                </a:cubicBezTo>
                <a:cubicBezTo>
                  <a:pt x="22925" y="2475"/>
                  <a:pt x="22973" y="2476"/>
                  <a:pt x="22872" y="2487"/>
                </a:cubicBezTo>
                <a:cubicBezTo>
                  <a:pt x="22812" y="2494"/>
                  <a:pt x="22709" y="2500"/>
                  <a:pt x="22637" y="2487"/>
                </a:cubicBezTo>
                <a:cubicBezTo>
                  <a:pt x="22626" y="2485"/>
                  <a:pt x="22601" y="2466"/>
                  <a:pt x="22608" y="2466"/>
                </a:cubicBezTo>
                <a:cubicBezTo>
                  <a:pt x="22581" y="2465"/>
                  <a:pt x="22544" y="2490"/>
                  <a:pt x="22491" y="2487"/>
                </a:cubicBezTo>
                <a:cubicBezTo>
                  <a:pt x="22394" y="2484"/>
                  <a:pt x="22398" y="2472"/>
                  <a:pt x="22315" y="2487"/>
                </a:cubicBezTo>
                <a:cubicBezTo>
                  <a:pt x="22285" y="2493"/>
                  <a:pt x="22229" y="2491"/>
                  <a:pt x="22198" y="2487"/>
                </a:cubicBezTo>
                <a:cubicBezTo>
                  <a:pt x="22156" y="2483"/>
                  <a:pt x="22144" y="2466"/>
                  <a:pt x="22110" y="2466"/>
                </a:cubicBezTo>
                <a:cubicBezTo>
                  <a:pt x="22029" y="2465"/>
                  <a:pt x="22006" y="2511"/>
                  <a:pt x="21905" y="2487"/>
                </a:cubicBezTo>
                <a:cubicBezTo>
                  <a:pt x="21895" y="2485"/>
                  <a:pt x="21867" y="2465"/>
                  <a:pt x="21876" y="2466"/>
                </a:cubicBezTo>
                <a:cubicBezTo>
                  <a:pt x="21829" y="2464"/>
                  <a:pt x="21825" y="2490"/>
                  <a:pt x="21788" y="2487"/>
                </a:cubicBezTo>
                <a:cubicBezTo>
                  <a:pt x="21741" y="2485"/>
                  <a:pt x="21738" y="2470"/>
                  <a:pt x="21700" y="2466"/>
                </a:cubicBezTo>
                <a:cubicBezTo>
                  <a:pt x="21558" y="2448"/>
                  <a:pt x="21371" y="2479"/>
                  <a:pt x="21231" y="2443"/>
                </a:cubicBezTo>
                <a:cubicBezTo>
                  <a:pt x="21250" y="2421"/>
                  <a:pt x="21298" y="2421"/>
                  <a:pt x="21289" y="2377"/>
                </a:cubicBezTo>
                <a:cubicBezTo>
                  <a:pt x="21318" y="2377"/>
                  <a:pt x="21312" y="2404"/>
                  <a:pt x="21319" y="2422"/>
                </a:cubicBezTo>
                <a:cubicBezTo>
                  <a:pt x="21397" y="2422"/>
                  <a:pt x="21475" y="2422"/>
                  <a:pt x="21554" y="2422"/>
                </a:cubicBezTo>
                <a:cubicBezTo>
                  <a:pt x="21587" y="2413"/>
                  <a:pt x="21628" y="2383"/>
                  <a:pt x="21583" y="2377"/>
                </a:cubicBezTo>
                <a:cubicBezTo>
                  <a:pt x="21604" y="2338"/>
                  <a:pt x="21636" y="2375"/>
                  <a:pt x="21670" y="2377"/>
                </a:cubicBezTo>
                <a:cubicBezTo>
                  <a:pt x="21712" y="2356"/>
                  <a:pt x="21752" y="2399"/>
                  <a:pt x="21758" y="2400"/>
                </a:cubicBezTo>
                <a:cubicBezTo>
                  <a:pt x="21783" y="2400"/>
                  <a:pt x="21804" y="2373"/>
                  <a:pt x="21846" y="2377"/>
                </a:cubicBezTo>
                <a:cubicBezTo>
                  <a:pt x="21909" y="2385"/>
                  <a:pt x="21969" y="2442"/>
                  <a:pt x="22081" y="2422"/>
                </a:cubicBezTo>
                <a:cubicBezTo>
                  <a:pt x="22115" y="2418"/>
                  <a:pt x="22106" y="2381"/>
                  <a:pt x="22110" y="2355"/>
                </a:cubicBezTo>
                <a:cubicBezTo>
                  <a:pt x="22147" y="2365"/>
                  <a:pt x="22170" y="2383"/>
                  <a:pt x="22169" y="2422"/>
                </a:cubicBezTo>
                <a:cubicBezTo>
                  <a:pt x="22230" y="2430"/>
                  <a:pt x="22246" y="2406"/>
                  <a:pt x="22286" y="2400"/>
                </a:cubicBezTo>
                <a:cubicBezTo>
                  <a:pt x="22285" y="2377"/>
                  <a:pt x="22250" y="2382"/>
                  <a:pt x="22228" y="2377"/>
                </a:cubicBezTo>
                <a:cubicBezTo>
                  <a:pt x="22194" y="2371"/>
                  <a:pt x="22211" y="2356"/>
                  <a:pt x="22228" y="2355"/>
                </a:cubicBezTo>
                <a:cubicBezTo>
                  <a:pt x="22290" y="2349"/>
                  <a:pt x="22297" y="2394"/>
                  <a:pt x="22403" y="2377"/>
                </a:cubicBezTo>
                <a:cubicBezTo>
                  <a:pt x="22498" y="2403"/>
                  <a:pt x="22325" y="2402"/>
                  <a:pt x="22286" y="2400"/>
                </a:cubicBezTo>
                <a:cubicBezTo>
                  <a:pt x="22281" y="2470"/>
                  <a:pt x="22396" y="2410"/>
                  <a:pt x="22462" y="2400"/>
                </a:cubicBezTo>
                <a:cubicBezTo>
                  <a:pt x="22493" y="2394"/>
                  <a:pt x="22522" y="2421"/>
                  <a:pt x="22520" y="2422"/>
                </a:cubicBezTo>
                <a:cubicBezTo>
                  <a:pt x="22591" y="2407"/>
                  <a:pt x="22626" y="2386"/>
                  <a:pt x="22637" y="2355"/>
                </a:cubicBezTo>
                <a:cubicBezTo>
                  <a:pt x="22694" y="2397"/>
                  <a:pt x="22711" y="2358"/>
                  <a:pt x="22785" y="2355"/>
                </a:cubicBezTo>
                <a:cubicBezTo>
                  <a:pt x="22803" y="2377"/>
                  <a:pt x="22852" y="2378"/>
                  <a:pt x="22843" y="2422"/>
                </a:cubicBezTo>
                <a:cubicBezTo>
                  <a:pt x="22892" y="2421"/>
                  <a:pt x="22941" y="2422"/>
                  <a:pt x="22989" y="2422"/>
                </a:cubicBezTo>
                <a:cubicBezTo>
                  <a:pt x="23022" y="2418"/>
                  <a:pt x="23005" y="2399"/>
                  <a:pt x="22989" y="2400"/>
                </a:cubicBezTo>
                <a:cubicBezTo>
                  <a:pt x="22986" y="2320"/>
                  <a:pt x="23074" y="2421"/>
                  <a:pt x="23077" y="2422"/>
                </a:cubicBezTo>
                <a:cubicBezTo>
                  <a:pt x="23108" y="2424"/>
                  <a:pt x="23163" y="2380"/>
                  <a:pt x="23253" y="2400"/>
                </a:cubicBezTo>
                <a:cubicBezTo>
                  <a:pt x="23257" y="2400"/>
                  <a:pt x="23253" y="2458"/>
                  <a:pt x="23282" y="2443"/>
                </a:cubicBezTo>
                <a:cubicBezTo>
                  <a:pt x="23345" y="2454"/>
                  <a:pt x="23338" y="2412"/>
                  <a:pt x="23341" y="2377"/>
                </a:cubicBezTo>
                <a:cubicBezTo>
                  <a:pt x="23366" y="2398"/>
                  <a:pt x="23528" y="2424"/>
                  <a:pt x="23546" y="2377"/>
                </a:cubicBezTo>
                <a:cubicBezTo>
                  <a:pt x="23581" y="2380"/>
                  <a:pt x="23571" y="2418"/>
                  <a:pt x="23576" y="2443"/>
                </a:cubicBezTo>
                <a:cubicBezTo>
                  <a:pt x="23610" y="2440"/>
                  <a:pt x="23600" y="2403"/>
                  <a:pt x="23605" y="2377"/>
                </a:cubicBezTo>
                <a:cubicBezTo>
                  <a:pt x="23614" y="2377"/>
                  <a:pt x="23672" y="2415"/>
                  <a:pt x="23693" y="2400"/>
                </a:cubicBezTo>
                <a:cubicBezTo>
                  <a:pt x="23694" y="2398"/>
                  <a:pt x="23692" y="2377"/>
                  <a:pt x="23693" y="2377"/>
                </a:cubicBezTo>
                <a:cubicBezTo>
                  <a:pt x="23721" y="2379"/>
                  <a:pt x="23808" y="2423"/>
                  <a:pt x="23810" y="2377"/>
                </a:cubicBezTo>
                <a:close/>
                <a:moveTo>
                  <a:pt x="50804" y="2400"/>
                </a:moveTo>
                <a:cubicBezTo>
                  <a:pt x="50849" y="2446"/>
                  <a:pt x="50876" y="2383"/>
                  <a:pt x="50951" y="2422"/>
                </a:cubicBezTo>
                <a:cubicBezTo>
                  <a:pt x="51027" y="2428"/>
                  <a:pt x="50975" y="2336"/>
                  <a:pt x="51069" y="2355"/>
                </a:cubicBezTo>
                <a:cubicBezTo>
                  <a:pt x="51042" y="2394"/>
                  <a:pt x="50997" y="2419"/>
                  <a:pt x="50981" y="2466"/>
                </a:cubicBezTo>
                <a:cubicBezTo>
                  <a:pt x="50910" y="2475"/>
                  <a:pt x="50917" y="2425"/>
                  <a:pt x="50833" y="2443"/>
                </a:cubicBezTo>
                <a:cubicBezTo>
                  <a:pt x="50825" y="2502"/>
                  <a:pt x="50946" y="2461"/>
                  <a:pt x="50921" y="2532"/>
                </a:cubicBezTo>
                <a:cubicBezTo>
                  <a:pt x="50858" y="2535"/>
                  <a:pt x="50829" y="2514"/>
                  <a:pt x="50833" y="2466"/>
                </a:cubicBezTo>
                <a:cubicBezTo>
                  <a:pt x="50751" y="2448"/>
                  <a:pt x="50757" y="2496"/>
                  <a:pt x="50688" y="2487"/>
                </a:cubicBezTo>
                <a:cubicBezTo>
                  <a:pt x="50675" y="2445"/>
                  <a:pt x="50708" y="2407"/>
                  <a:pt x="50716" y="2443"/>
                </a:cubicBezTo>
                <a:cubicBezTo>
                  <a:pt x="50768" y="2424"/>
                  <a:pt x="50771" y="2366"/>
                  <a:pt x="50804" y="2333"/>
                </a:cubicBezTo>
                <a:cubicBezTo>
                  <a:pt x="50895" y="2349"/>
                  <a:pt x="50861" y="2349"/>
                  <a:pt x="50951" y="2333"/>
                </a:cubicBezTo>
                <a:cubicBezTo>
                  <a:pt x="50934" y="2351"/>
                  <a:pt x="50921" y="2368"/>
                  <a:pt x="50921" y="2400"/>
                </a:cubicBezTo>
                <a:cubicBezTo>
                  <a:pt x="50903" y="2392"/>
                  <a:pt x="50810" y="2345"/>
                  <a:pt x="50804" y="2400"/>
                </a:cubicBezTo>
                <a:close/>
                <a:moveTo>
                  <a:pt x="20322" y="2400"/>
                </a:moveTo>
                <a:cubicBezTo>
                  <a:pt x="20347" y="2385"/>
                  <a:pt x="20350" y="2368"/>
                  <a:pt x="20380" y="2355"/>
                </a:cubicBezTo>
                <a:cubicBezTo>
                  <a:pt x="20430" y="2335"/>
                  <a:pt x="20543" y="2335"/>
                  <a:pt x="20557" y="2377"/>
                </a:cubicBezTo>
                <a:cubicBezTo>
                  <a:pt x="20667" y="2323"/>
                  <a:pt x="20668" y="2340"/>
                  <a:pt x="20791" y="2355"/>
                </a:cubicBezTo>
                <a:cubicBezTo>
                  <a:pt x="20808" y="2358"/>
                  <a:pt x="20658" y="2415"/>
                  <a:pt x="20791" y="2400"/>
                </a:cubicBezTo>
                <a:cubicBezTo>
                  <a:pt x="20793" y="2399"/>
                  <a:pt x="20797" y="2379"/>
                  <a:pt x="20821" y="2377"/>
                </a:cubicBezTo>
                <a:cubicBezTo>
                  <a:pt x="20868" y="2376"/>
                  <a:pt x="20979" y="2412"/>
                  <a:pt x="21084" y="2400"/>
                </a:cubicBezTo>
                <a:cubicBezTo>
                  <a:pt x="21127" y="2390"/>
                  <a:pt x="21081" y="2380"/>
                  <a:pt x="21084" y="2355"/>
                </a:cubicBezTo>
                <a:cubicBezTo>
                  <a:pt x="21123" y="2355"/>
                  <a:pt x="21163" y="2355"/>
                  <a:pt x="21202" y="2355"/>
                </a:cubicBezTo>
                <a:cubicBezTo>
                  <a:pt x="21205" y="2395"/>
                  <a:pt x="21166" y="2402"/>
                  <a:pt x="21172" y="2443"/>
                </a:cubicBezTo>
                <a:cubicBezTo>
                  <a:pt x="20966" y="2430"/>
                  <a:pt x="20675" y="2479"/>
                  <a:pt x="20557" y="2400"/>
                </a:cubicBezTo>
                <a:cubicBezTo>
                  <a:pt x="20549" y="2422"/>
                  <a:pt x="20488" y="2407"/>
                  <a:pt x="20469" y="2422"/>
                </a:cubicBezTo>
                <a:cubicBezTo>
                  <a:pt x="20442" y="2441"/>
                  <a:pt x="20428" y="2425"/>
                  <a:pt x="20322" y="2422"/>
                </a:cubicBezTo>
                <a:cubicBezTo>
                  <a:pt x="20276" y="2419"/>
                  <a:pt x="20221" y="2417"/>
                  <a:pt x="20176" y="2422"/>
                </a:cubicBezTo>
                <a:cubicBezTo>
                  <a:pt x="20111" y="2428"/>
                  <a:pt x="20031" y="2448"/>
                  <a:pt x="19942" y="2422"/>
                </a:cubicBezTo>
                <a:cubicBezTo>
                  <a:pt x="19992" y="2364"/>
                  <a:pt x="20164" y="2398"/>
                  <a:pt x="20205" y="2333"/>
                </a:cubicBezTo>
                <a:cubicBezTo>
                  <a:pt x="20278" y="2330"/>
                  <a:pt x="20296" y="2367"/>
                  <a:pt x="20322" y="2400"/>
                </a:cubicBezTo>
                <a:close/>
                <a:moveTo>
                  <a:pt x="50600" y="2641"/>
                </a:moveTo>
                <a:cubicBezTo>
                  <a:pt x="50650" y="2643"/>
                  <a:pt x="50674" y="2625"/>
                  <a:pt x="50688" y="2598"/>
                </a:cubicBezTo>
                <a:cubicBezTo>
                  <a:pt x="50636" y="2596"/>
                  <a:pt x="50612" y="2614"/>
                  <a:pt x="50600" y="2641"/>
                </a:cubicBezTo>
                <a:close/>
                <a:moveTo>
                  <a:pt x="50540" y="2620"/>
                </a:moveTo>
                <a:cubicBezTo>
                  <a:pt x="50542" y="2581"/>
                  <a:pt x="50518" y="2563"/>
                  <a:pt x="50482" y="2554"/>
                </a:cubicBezTo>
                <a:cubicBezTo>
                  <a:pt x="50480" y="2592"/>
                  <a:pt x="50505" y="2610"/>
                  <a:pt x="50540" y="2620"/>
                </a:cubicBezTo>
                <a:close/>
                <a:moveTo>
                  <a:pt x="50951" y="2620"/>
                </a:moveTo>
                <a:cubicBezTo>
                  <a:pt x="51050" y="2686"/>
                  <a:pt x="51039" y="2538"/>
                  <a:pt x="50951" y="2620"/>
                </a:cubicBezTo>
                <a:close/>
                <a:moveTo>
                  <a:pt x="50013" y="2466"/>
                </a:moveTo>
                <a:cubicBezTo>
                  <a:pt x="50059" y="2433"/>
                  <a:pt x="50071" y="2376"/>
                  <a:pt x="50189" y="2400"/>
                </a:cubicBezTo>
                <a:cubicBezTo>
                  <a:pt x="50197" y="2434"/>
                  <a:pt x="50161" y="2437"/>
                  <a:pt x="50160" y="2466"/>
                </a:cubicBezTo>
                <a:cubicBezTo>
                  <a:pt x="50185" y="2452"/>
                  <a:pt x="50227" y="2437"/>
                  <a:pt x="50277" y="2443"/>
                </a:cubicBezTo>
                <a:cubicBezTo>
                  <a:pt x="50278" y="2443"/>
                  <a:pt x="50241" y="2480"/>
                  <a:pt x="50248" y="2487"/>
                </a:cubicBezTo>
                <a:cubicBezTo>
                  <a:pt x="50248" y="2488"/>
                  <a:pt x="50313" y="2455"/>
                  <a:pt x="50335" y="2466"/>
                </a:cubicBezTo>
                <a:cubicBezTo>
                  <a:pt x="50281" y="2508"/>
                  <a:pt x="50332" y="2521"/>
                  <a:pt x="50335" y="2575"/>
                </a:cubicBezTo>
                <a:cubicBezTo>
                  <a:pt x="50416" y="2560"/>
                  <a:pt x="50253" y="2460"/>
                  <a:pt x="50424" y="2487"/>
                </a:cubicBezTo>
                <a:cubicBezTo>
                  <a:pt x="50410" y="2460"/>
                  <a:pt x="50386" y="2442"/>
                  <a:pt x="50335" y="2443"/>
                </a:cubicBezTo>
                <a:cubicBezTo>
                  <a:pt x="50281" y="2426"/>
                  <a:pt x="50352" y="2419"/>
                  <a:pt x="50394" y="2422"/>
                </a:cubicBezTo>
                <a:cubicBezTo>
                  <a:pt x="50404" y="2451"/>
                  <a:pt x="50446" y="2456"/>
                  <a:pt x="50453" y="2487"/>
                </a:cubicBezTo>
                <a:cubicBezTo>
                  <a:pt x="50466" y="2486"/>
                  <a:pt x="50513" y="2451"/>
                  <a:pt x="50540" y="2466"/>
                </a:cubicBezTo>
                <a:cubicBezTo>
                  <a:pt x="50542" y="2466"/>
                  <a:pt x="50540" y="2487"/>
                  <a:pt x="50540" y="2487"/>
                </a:cubicBezTo>
                <a:cubicBezTo>
                  <a:pt x="50575" y="2488"/>
                  <a:pt x="50593" y="2485"/>
                  <a:pt x="50600" y="2466"/>
                </a:cubicBezTo>
                <a:cubicBezTo>
                  <a:pt x="50633" y="2469"/>
                  <a:pt x="50624" y="2506"/>
                  <a:pt x="50629" y="2532"/>
                </a:cubicBezTo>
                <a:cubicBezTo>
                  <a:pt x="50684" y="2490"/>
                  <a:pt x="50681" y="2545"/>
                  <a:pt x="50775" y="2532"/>
                </a:cubicBezTo>
                <a:cubicBezTo>
                  <a:pt x="50726" y="2590"/>
                  <a:pt x="50796" y="2616"/>
                  <a:pt x="50716" y="2664"/>
                </a:cubicBezTo>
                <a:cubicBezTo>
                  <a:pt x="50799" y="2667"/>
                  <a:pt x="50801" y="2610"/>
                  <a:pt x="50804" y="2554"/>
                </a:cubicBezTo>
                <a:cubicBezTo>
                  <a:pt x="50828" y="2565"/>
                  <a:pt x="50852" y="2577"/>
                  <a:pt x="50892" y="2575"/>
                </a:cubicBezTo>
                <a:cubicBezTo>
                  <a:pt x="50859" y="2602"/>
                  <a:pt x="50810" y="2616"/>
                  <a:pt x="50833" y="2686"/>
                </a:cubicBezTo>
                <a:cubicBezTo>
                  <a:pt x="50873" y="2658"/>
                  <a:pt x="50891" y="2619"/>
                  <a:pt x="50951" y="2664"/>
                </a:cubicBezTo>
                <a:cubicBezTo>
                  <a:pt x="50887" y="2609"/>
                  <a:pt x="50953" y="2518"/>
                  <a:pt x="51010" y="2487"/>
                </a:cubicBezTo>
                <a:cubicBezTo>
                  <a:pt x="51082" y="2504"/>
                  <a:pt x="50967" y="2526"/>
                  <a:pt x="50981" y="2554"/>
                </a:cubicBezTo>
                <a:cubicBezTo>
                  <a:pt x="50994" y="2583"/>
                  <a:pt x="51061" y="2563"/>
                  <a:pt x="51069" y="2598"/>
                </a:cubicBezTo>
                <a:cubicBezTo>
                  <a:pt x="51088" y="2656"/>
                  <a:pt x="51008" y="2640"/>
                  <a:pt x="50981" y="2664"/>
                </a:cubicBezTo>
                <a:cubicBezTo>
                  <a:pt x="50975" y="2712"/>
                  <a:pt x="51084" y="2674"/>
                  <a:pt x="51126" y="2686"/>
                </a:cubicBezTo>
                <a:cubicBezTo>
                  <a:pt x="51102" y="2749"/>
                  <a:pt x="51082" y="2710"/>
                  <a:pt x="51010" y="2707"/>
                </a:cubicBezTo>
                <a:cubicBezTo>
                  <a:pt x="51001" y="2758"/>
                  <a:pt x="51094" y="2733"/>
                  <a:pt x="51097" y="2773"/>
                </a:cubicBezTo>
                <a:cubicBezTo>
                  <a:pt x="51127" y="2759"/>
                  <a:pt x="51129" y="2724"/>
                  <a:pt x="51186" y="2730"/>
                </a:cubicBezTo>
                <a:cubicBezTo>
                  <a:pt x="51180" y="2755"/>
                  <a:pt x="51193" y="2769"/>
                  <a:pt x="51214" y="2773"/>
                </a:cubicBezTo>
                <a:cubicBezTo>
                  <a:pt x="51210" y="2808"/>
                  <a:pt x="51184" y="2773"/>
                  <a:pt x="51186" y="2773"/>
                </a:cubicBezTo>
                <a:cubicBezTo>
                  <a:pt x="51132" y="2774"/>
                  <a:pt x="51123" y="2796"/>
                  <a:pt x="51069" y="2796"/>
                </a:cubicBezTo>
                <a:cubicBezTo>
                  <a:pt x="51033" y="2796"/>
                  <a:pt x="50949" y="2748"/>
                  <a:pt x="50951" y="2796"/>
                </a:cubicBezTo>
                <a:cubicBezTo>
                  <a:pt x="50923" y="2779"/>
                  <a:pt x="50907" y="2756"/>
                  <a:pt x="50892" y="2730"/>
                </a:cubicBezTo>
                <a:cubicBezTo>
                  <a:pt x="50838" y="2727"/>
                  <a:pt x="50795" y="2715"/>
                  <a:pt x="50775" y="2686"/>
                </a:cubicBezTo>
                <a:cubicBezTo>
                  <a:pt x="50748" y="2686"/>
                  <a:pt x="50753" y="2713"/>
                  <a:pt x="50745" y="2730"/>
                </a:cubicBezTo>
                <a:cubicBezTo>
                  <a:pt x="50703" y="2703"/>
                  <a:pt x="50662" y="2694"/>
                  <a:pt x="50600" y="2664"/>
                </a:cubicBezTo>
                <a:cubicBezTo>
                  <a:pt x="50592" y="2661"/>
                  <a:pt x="50569" y="2641"/>
                  <a:pt x="50570" y="2641"/>
                </a:cubicBezTo>
                <a:cubicBezTo>
                  <a:pt x="50552" y="2636"/>
                  <a:pt x="50496" y="2651"/>
                  <a:pt x="50482" y="2641"/>
                </a:cubicBezTo>
                <a:cubicBezTo>
                  <a:pt x="50479" y="2640"/>
                  <a:pt x="50485" y="2620"/>
                  <a:pt x="50482" y="2620"/>
                </a:cubicBezTo>
                <a:cubicBezTo>
                  <a:pt x="50418" y="2605"/>
                  <a:pt x="50402" y="2626"/>
                  <a:pt x="50365" y="2598"/>
                </a:cubicBezTo>
                <a:cubicBezTo>
                  <a:pt x="50335" y="2575"/>
                  <a:pt x="50289" y="2631"/>
                  <a:pt x="50335" y="2620"/>
                </a:cubicBezTo>
                <a:cubicBezTo>
                  <a:pt x="50299" y="2673"/>
                  <a:pt x="50281" y="2590"/>
                  <a:pt x="50248" y="2575"/>
                </a:cubicBezTo>
                <a:cubicBezTo>
                  <a:pt x="50236" y="2571"/>
                  <a:pt x="50197" y="2583"/>
                  <a:pt x="50189" y="2575"/>
                </a:cubicBezTo>
                <a:cubicBezTo>
                  <a:pt x="50176" y="2565"/>
                  <a:pt x="50051" y="2517"/>
                  <a:pt x="49984" y="2509"/>
                </a:cubicBezTo>
                <a:cubicBezTo>
                  <a:pt x="49964" y="2442"/>
                  <a:pt x="49964" y="2467"/>
                  <a:pt x="49984" y="2400"/>
                </a:cubicBezTo>
                <a:cubicBezTo>
                  <a:pt x="49931" y="2397"/>
                  <a:pt x="49922" y="2426"/>
                  <a:pt x="49867" y="2422"/>
                </a:cubicBezTo>
                <a:cubicBezTo>
                  <a:pt x="49880" y="2441"/>
                  <a:pt x="49892" y="2461"/>
                  <a:pt x="49924" y="2466"/>
                </a:cubicBezTo>
                <a:cubicBezTo>
                  <a:pt x="49907" y="2532"/>
                  <a:pt x="49862" y="2445"/>
                  <a:pt x="49808" y="2466"/>
                </a:cubicBezTo>
                <a:cubicBezTo>
                  <a:pt x="49808" y="2443"/>
                  <a:pt x="49808" y="2422"/>
                  <a:pt x="49808" y="2400"/>
                </a:cubicBezTo>
                <a:cubicBezTo>
                  <a:pt x="49788" y="2400"/>
                  <a:pt x="49769" y="2400"/>
                  <a:pt x="49749" y="2400"/>
                </a:cubicBezTo>
                <a:cubicBezTo>
                  <a:pt x="49760" y="2331"/>
                  <a:pt x="49898" y="2458"/>
                  <a:pt x="49924" y="2377"/>
                </a:cubicBezTo>
                <a:cubicBezTo>
                  <a:pt x="49889" y="2346"/>
                  <a:pt x="49824" y="2335"/>
                  <a:pt x="49749" y="2333"/>
                </a:cubicBezTo>
                <a:cubicBezTo>
                  <a:pt x="49757" y="2309"/>
                  <a:pt x="49808" y="2319"/>
                  <a:pt x="49808" y="2289"/>
                </a:cubicBezTo>
                <a:cubicBezTo>
                  <a:pt x="49872" y="2322"/>
                  <a:pt x="49966" y="2333"/>
                  <a:pt x="50013" y="2377"/>
                </a:cubicBezTo>
                <a:cubicBezTo>
                  <a:pt x="50038" y="2382"/>
                  <a:pt x="50041" y="2368"/>
                  <a:pt x="50042" y="2355"/>
                </a:cubicBezTo>
                <a:cubicBezTo>
                  <a:pt x="50145" y="2394"/>
                  <a:pt x="49958" y="2391"/>
                  <a:pt x="50013" y="2466"/>
                </a:cubicBezTo>
                <a:close/>
                <a:moveTo>
                  <a:pt x="27268" y="2355"/>
                </a:moveTo>
                <a:cubicBezTo>
                  <a:pt x="27258" y="2392"/>
                  <a:pt x="27291" y="2397"/>
                  <a:pt x="27327" y="2400"/>
                </a:cubicBezTo>
                <a:cubicBezTo>
                  <a:pt x="27323" y="2425"/>
                  <a:pt x="27334" y="2439"/>
                  <a:pt x="27356" y="2443"/>
                </a:cubicBezTo>
                <a:cubicBezTo>
                  <a:pt x="27308" y="2506"/>
                  <a:pt x="27198" y="2433"/>
                  <a:pt x="27152" y="2422"/>
                </a:cubicBezTo>
                <a:cubicBezTo>
                  <a:pt x="27173" y="2411"/>
                  <a:pt x="27191" y="2388"/>
                  <a:pt x="27210" y="2377"/>
                </a:cubicBezTo>
                <a:cubicBezTo>
                  <a:pt x="27225" y="2368"/>
                  <a:pt x="27236" y="2350"/>
                  <a:pt x="27268" y="2355"/>
                </a:cubicBezTo>
                <a:cubicBezTo>
                  <a:pt x="27273" y="2330"/>
                  <a:pt x="27263" y="2316"/>
                  <a:pt x="27240" y="2311"/>
                </a:cubicBezTo>
                <a:cubicBezTo>
                  <a:pt x="27258" y="2274"/>
                  <a:pt x="27306" y="2298"/>
                  <a:pt x="27298" y="2333"/>
                </a:cubicBezTo>
                <a:cubicBezTo>
                  <a:pt x="27368" y="2279"/>
                  <a:pt x="27375" y="2313"/>
                  <a:pt x="27504" y="2311"/>
                </a:cubicBezTo>
                <a:cubicBezTo>
                  <a:pt x="27489" y="2380"/>
                  <a:pt x="27540" y="2402"/>
                  <a:pt x="27591" y="2422"/>
                </a:cubicBezTo>
                <a:cubicBezTo>
                  <a:pt x="27688" y="2388"/>
                  <a:pt x="27493" y="2395"/>
                  <a:pt x="27532" y="2333"/>
                </a:cubicBezTo>
                <a:cubicBezTo>
                  <a:pt x="27594" y="2346"/>
                  <a:pt x="27627" y="2380"/>
                  <a:pt x="27679" y="2400"/>
                </a:cubicBezTo>
                <a:cubicBezTo>
                  <a:pt x="27725" y="2390"/>
                  <a:pt x="27704" y="2330"/>
                  <a:pt x="27797" y="2355"/>
                </a:cubicBezTo>
                <a:cubicBezTo>
                  <a:pt x="27778" y="2375"/>
                  <a:pt x="27761" y="2395"/>
                  <a:pt x="27797" y="2400"/>
                </a:cubicBezTo>
                <a:cubicBezTo>
                  <a:pt x="27781" y="2466"/>
                  <a:pt x="27673" y="2439"/>
                  <a:pt x="27591" y="2443"/>
                </a:cubicBezTo>
                <a:cubicBezTo>
                  <a:pt x="27530" y="2446"/>
                  <a:pt x="27479" y="2463"/>
                  <a:pt x="27444" y="2443"/>
                </a:cubicBezTo>
                <a:cubicBezTo>
                  <a:pt x="27432" y="2397"/>
                  <a:pt x="27465" y="2385"/>
                  <a:pt x="27474" y="2355"/>
                </a:cubicBezTo>
                <a:cubicBezTo>
                  <a:pt x="27439" y="2296"/>
                  <a:pt x="27321" y="2355"/>
                  <a:pt x="27268" y="2355"/>
                </a:cubicBezTo>
                <a:close/>
                <a:moveTo>
                  <a:pt x="48782" y="2267"/>
                </a:moveTo>
                <a:cubicBezTo>
                  <a:pt x="48843" y="2244"/>
                  <a:pt x="48823" y="2304"/>
                  <a:pt x="48840" y="2311"/>
                </a:cubicBezTo>
                <a:cubicBezTo>
                  <a:pt x="48879" y="2326"/>
                  <a:pt x="48951" y="2297"/>
                  <a:pt x="48987" y="2333"/>
                </a:cubicBezTo>
                <a:cubicBezTo>
                  <a:pt x="48966" y="2376"/>
                  <a:pt x="48820" y="2330"/>
                  <a:pt x="48811" y="2289"/>
                </a:cubicBezTo>
                <a:cubicBezTo>
                  <a:pt x="48782" y="2304"/>
                  <a:pt x="48781" y="2340"/>
                  <a:pt x="48724" y="2333"/>
                </a:cubicBezTo>
                <a:cubicBezTo>
                  <a:pt x="48741" y="2353"/>
                  <a:pt x="48759" y="2373"/>
                  <a:pt x="48724" y="2377"/>
                </a:cubicBezTo>
                <a:cubicBezTo>
                  <a:pt x="48595" y="2379"/>
                  <a:pt x="48763" y="2295"/>
                  <a:pt x="48782" y="2267"/>
                </a:cubicBezTo>
                <a:close/>
                <a:moveTo>
                  <a:pt x="26594" y="2267"/>
                </a:moveTo>
                <a:cubicBezTo>
                  <a:pt x="26588" y="2300"/>
                  <a:pt x="26507" y="2276"/>
                  <a:pt x="26507" y="2311"/>
                </a:cubicBezTo>
                <a:cubicBezTo>
                  <a:pt x="26433" y="2302"/>
                  <a:pt x="26535" y="2249"/>
                  <a:pt x="26594" y="2267"/>
                </a:cubicBezTo>
                <a:close/>
                <a:moveTo>
                  <a:pt x="48607" y="2246"/>
                </a:moveTo>
                <a:cubicBezTo>
                  <a:pt x="48630" y="2258"/>
                  <a:pt x="48654" y="2268"/>
                  <a:pt x="48694" y="2267"/>
                </a:cubicBezTo>
                <a:cubicBezTo>
                  <a:pt x="48686" y="2313"/>
                  <a:pt x="48585" y="2288"/>
                  <a:pt x="48577" y="2333"/>
                </a:cubicBezTo>
                <a:cubicBezTo>
                  <a:pt x="48491" y="2315"/>
                  <a:pt x="48645" y="2301"/>
                  <a:pt x="48607" y="2246"/>
                </a:cubicBezTo>
                <a:close/>
                <a:moveTo>
                  <a:pt x="26712" y="2333"/>
                </a:moveTo>
                <a:cubicBezTo>
                  <a:pt x="26691" y="2252"/>
                  <a:pt x="26837" y="2295"/>
                  <a:pt x="26858" y="2246"/>
                </a:cubicBezTo>
                <a:cubicBezTo>
                  <a:pt x="26938" y="2229"/>
                  <a:pt x="26837" y="2349"/>
                  <a:pt x="26917" y="2333"/>
                </a:cubicBezTo>
                <a:cubicBezTo>
                  <a:pt x="26912" y="2358"/>
                  <a:pt x="26888" y="2346"/>
                  <a:pt x="26888" y="2333"/>
                </a:cubicBezTo>
                <a:cubicBezTo>
                  <a:pt x="26795" y="2358"/>
                  <a:pt x="26821" y="2335"/>
                  <a:pt x="26712" y="2333"/>
                </a:cubicBezTo>
                <a:close/>
                <a:moveTo>
                  <a:pt x="26184" y="2246"/>
                </a:moveTo>
                <a:cubicBezTo>
                  <a:pt x="26310" y="2241"/>
                  <a:pt x="26304" y="2319"/>
                  <a:pt x="26419" y="2267"/>
                </a:cubicBezTo>
                <a:cubicBezTo>
                  <a:pt x="26414" y="2294"/>
                  <a:pt x="26425" y="2307"/>
                  <a:pt x="26448" y="2311"/>
                </a:cubicBezTo>
                <a:cubicBezTo>
                  <a:pt x="26444" y="2348"/>
                  <a:pt x="26326" y="2288"/>
                  <a:pt x="26243" y="2311"/>
                </a:cubicBezTo>
                <a:cubicBezTo>
                  <a:pt x="26223" y="2289"/>
                  <a:pt x="26175" y="2289"/>
                  <a:pt x="26184" y="2246"/>
                </a:cubicBezTo>
                <a:close/>
                <a:moveTo>
                  <a:pt x="24777" y="2267"/>
                </a:moveTo>
                <a:cubicBezTo>
                  <a:pt x="24844" y="2283"/>
                  <a:pt x="24927" y="2287"/>
                  <a:pt x="24982" y="2311"/>
                </a:cubicBezTo>
                <a:cubicBezTo>
                  <a:pt x="25109" y="2310"/>
                  <a:pt x="25090" y="2187"/>
                  <a:pt x="25217" y="2246"/>
                </a:cubicBezTo>
                <a:cubicBezTo>
                  <a:pt x="25207" y="2274"/>
                  <a:pt x="25165" y="2280"/>
                  <a:pt x="25158" y="2311"/>
                </a:cubicBezTo>
                <a:cubicBezTo>
                  <a:pt x="25242" y="2315"/>
                  <a:pt x="25215" y="2237"/>
                  <a:pt x="25334" y="2267"/>
                </a:cubicBezTo>
                <a:cubicBezTo>
                  <a:pt x="25321" y="2287"/>
                  <a:pt x="25308" y="2307"/>
                  <a:pt x="25275" y="2311"/>
                </a:cubicBezTo>
                <a:cubicBezTo>
                  <a:pt x="25293" y="2361"/>
                  <a:pt x="25321" y="2284"/>
                  <a:pt x="25364" y="2333"/>
                </a:cubicBezTo>
                <a:cubicBezTo>
                  <a:pt x="25338" y="2395"/>
                  <a:pt x="25252" y="2337"/>
                  <a:pt x="25188" y="2333"/>
                </a:cubicBezTo>
                <a:cubicBezTo>
                  <a:pt x="25125" y="2330"/>
                  <a:pt x="24994" y="2341"/>
                  <a:pt x="24953" y="2333"/>
                </a:cubicBezTo>
                <a:cubicBezTo>
                  <a:pt x="24952" y="2333"/>
                  <a:pt x="24955" y="2311"/>
                  <a:pt x="24953" y="2311"/>
                </a:cubicBezTo>
                <a:cubicBezTo>
                  <a:pt x="24901" y="2310"/>
                  <a:pt x="24891" y="2337"/>
                  <a:pt x="24836" y="2333"/>
                </a:cubicBezTo>
                <a:cubicBezTo>
                  <a:pt x="24817" y="2311"/>
                  <a:pt x="24769" y="2310"/>
                  <a:pt x="24777" y="2267"/>
                </a:cubicBezTo>
                <a:close/>
                <a:moveTo>
                  <a:pt x="24631" y="2377"/>
                </a:moveTo>
                <a:cubicBezTo>
                  <a:pt x="24631" y="2362"/>
                  <a:pt x="24631" y="2348"/>
                  <a:pt x="24631" y="2333"/>
                </a:cubicBezTo>
                <a:cubicBezTo>
                  <a:pt x="24611" y="2333"/>
                  <a:pt x="24592" y="2333"/>
                  <a:pt x="24572" y="2333"/>
                </a:cubicBezTo>
                <a:cubicBezTo>
                  <a:pt x="24572" y="2348"/>
                  <a:pt x="24572" y="2362"/>
                  <a:pt x="24572" y="2377"/>
                </a:cubicBezTo>
                <a:cubicBezTo>
                  <a:pt x="24592" y="2377"/>
                  <a:pt x="24611" y="2377"/>
                  <a:pt x="24631" y="2377"/>
                </a:cubicBezTo>
                <a:close/>
                <a:moveTo>
                  <a:pt x="24279" y="2267"/>
                </a:moveTo>
                <a:cubicBezTo>
                  <a:pt x="24199" y="2217"/>
                  <a:pt x="24320" y="2276"/>
                  <a:pt x="24367" y="2267"/>
                </a:cubicBezTo>
                <a:cubicBezTo>
                  <a:pt x="24407" y="2260"/>
                  <a:pt x="24425" y="2177"/>
                  <a:pt x="24425" y="2289"/>
                </a:cubicBezTo>
                <a:cubicBezTo>
                  <a:pt x="24462" y="2280"/>
                  <a:pt x="24486" y="2261"/>
                  <a:pt x="24485" y="2223"/>
                </a:cubicBezTo>
                <a:cubicBezTo>
                  <a:pt x="24512" y="2236"/>
                  <a:pt x="24529" y="2284"/>
                  <a:pt x="24543" y="2246"/>
                </a:cubicBezTo>
                <a:cubicBezTo>
                  <a:pt x="24576" y="2250"/>
                  <a:pt x="24559" y="2267"/>
                  <a:pt x="24543" y="2267"/>
                </a:cubicBezTo>
                <a:cubicBezTo>
                  <a:pt x="24594" y="2330"/>
                  <a:pt x="24619" y="2288"/>
                  <a:pt x="24718" y="2289"/>
                </a:cubicBezTo>
                <a:cubicBezTo>
                  <a:pt x="24710" y="2348"/>
                  <a:pt x="24780" y="2346"/>
                  <a:pt x="24836" y="2355"/>
                </a:cubicBezTo>
                <a:cubicBezTo>
                  <a:pt x="24825" y="2392"/>
                  <a:pt x="24859" y="2397"/>
                  <a:pt x="24895" y="2400"/>
                </a:cubicBezTo>
                <a:cubicBezTo>
                  <a:pt x="24876" y="2445"/>
                  <a:pt x="24747" y="2406"/>
                  <a:pt x="24777" y="2487"/>
                </a:cubicBezTo>
                <a:cubicBezTo>
                  <a:pt x="24713" y="2458"/>
                  <a:pt x="24650" y="2457"/>
                  <a:pt x="24572" y="2466"/>
                </a:cubicBezTo>
                <a:cubicBezTo>
                  <a:pt x="24531" y="2470"/>
                  <a:pt x="24517" y="2487"/>
                  <a:pt x="24485" y="2487"/>
                </a:cubicBezTo>
                <a:cubicBezTo>
                  <a:pt x="24436" y="2487"/>
                  <a:pt x="24435" y="2469"/>
                  <a:pt x="24396" y="2466"/>
                </a:cubicBezTo>
                <a:cubicBezTo>
                  <a:pt x="24226" y="2452"/>
                  <a:pt x="24066" y="2496"/>
                  <a:pt x="23898" y="2487"/>
                </a:cubicBezTo>
                <a:cubicBezTo>
                  <a:pt x="23918" y="2436"/>
                  <a:pt x="23996" y="2428"/>
                  <a:pt x="24015" y="2377"/>
                </a:cubicBezTo>
                <a:cubicBezTo>
                  <a:pt x="24091" y="2380"/>
                  <a:pt x="24057" y="2463"/>
                  <a:pt x="24133" y="2466"/>
                </a:cubicBezTo>
                <a:cubicBezTo>
                  <a:pt x="24183" y="2451"/>
                  <a:pt x="24151" y="2415"/>
                  <a:pt x="24103" y="2422"/>
                </a:cubicBezTo>
                <a:cubicBezTo>
                  <a:pt x="24112" y="2358"/>
                  <a:pt x="24270" y="2422"/>
                  <a:pt x="24309" y="2422"/>
                </a:cubicBezTo>
                <a:cubicBezTo>
                  <a:pt x="24371" y="2421"/>
                  <a:pt x="24422" y="2392"/>
                  <a:pt x="24485" y="2400"/>
                </a:cubicBezTo>
                <a:cubicBezTo>
                  <a:pt x="24489" y="2400"/>
                  <a:pt x="24479" y="2440"/>
                  <a:pt x="24485" y="2443"/>
                </a:cubicBezTo>
                <a:cubicBezTo>
                  <a:pt x="24520" y="2463"/>
                  <a:pt x="24642" y="2428"/>
                  <a:pt x="24689" y="2443"/>
                </a:cubicBezTo>
                <a:cubicBezTo>
                  <a:pt x="24681" y="2376"/>
                  <a:pt x="24534" y="2413"/>
                  <a:pt x="24514" y="2355"/>
                </a:cubicBezTo>
                <a:cubicBezTo>
                  <a:pt x="24490" y="2371"/>
                  <a:pt x="24433" y="2390"/>
                  <a:pt x="24425" y="2355"/>
                </a:cubicBezTo>
                <a:cubicBezTo>
                  <a:pt x="24367" y="2356"/>
                  <a:pt x="24389" y="2415"/>
                  <a:pt x="24309" y="2400"/>
                </a:cubicBezTo>
                <a:cubicBezTo>
                  <a:pt x="24336" y="2321"/>
                  <a:pt x="24193" y="2368"/>
                  <a:pt x="24133" y="2355"/>
                </a:cubicBezTo>
                <a:cubicBezTo>
                  <a:pt x="24124" y="2333"/>
                  <a:pt x="24148" y="2340"/>
                  <a:pt x="24162" y="2333"/>
                </a:cubicBezTo>
                <a:cubicBezTo>
                  <a:pt x="24175" y="2328"/>
                  <a:pt x="24216" y="2291"/>
                  <a:pt x="24221" y="2289"/>
                </a:cubicBezTo>
                <a:cubicBezTo>
                  <a:pt x="24255" y="2281"/>
                  <a:pt x="24238" y="2310"/>
                  <a:pt x="24250" y="2311"/>
                </a:cubicBezTo>
                <a:cubicBezTo>
                  <a:pt x="24270" y="2315"/>
                  <a:pt x="24286" y="2291"/>
                  <a:pt x="24279" y="2289"/>
                </a:cubicBezTo>
                <a:cubicBezTo>
                  <a:pt x="24354" y="2308"/>
                  <a:pt x="24375" y="2359"/>
                  <a:pt x="24485" y="2333"/>
                </a:cubicBezTo>
                <a:cubicBezTo>
                  <a:pt x="24444" y="2291"/>
                  <a:pt x="24332" y="2301"/>
                  <a:pt x="24279" y="2267"/>
                </a:cubicBezTo>
                <a:close/>
                <a:moveTo>
                  <a:pt x="22931" y="2267"/>
                </a:moveTo>
                <a:cubicBezTo>
                  <a:pt x="22910" y="2232"/>
                  <a:pt x="23069" y="2232"/>
                  <a:pt x="23048" y="2267"/>
                </a:cubicBezTo>
                <a:cubicBezTo>
                  <a:pt x="23106" y="2214"/>
                  <a:pt x="23173" y="2304"/>
                  <a:pt x="23194" y="2223"/>
                </a:cubicBezTo>
                <a:cubicBezTo>
                  <a:pt x="23247" y="2239"/>
                  <a:pt x="23199" y="2264"/>
                  <a:pt x="23194" y="2289"/>
                </a:cubicBezTo>
                <a:cubicBezTo>
                  <a:pt x="23212" y="2252"/>
                  <a:pt x="23334" y="2291"/>
                  <a:pt x="23341" y="2246"/>
                </a:cubicBezTo>
                <a:cubicBezTo>
                  <a:pt x="23391" y="2256"/>
                  <a:pt x="23355" y="2386"/>
                  <a:pt x="23253" y="2355"/>
                </a:cubicBezTo>
                <a:cubicBezTo>
                  <a:pt x="23311" y="2286"/>
                  <a:pt x="23243" y="2350"/>
                  <a:pt x="23165" y="2311"/>
                </a:cubicBezTo>
                <a:cubicBezTo>
                  <a:pt x="23137" y="2297"/>
                  <a:pt x="23119" y="2297"/>
                  <a:pt x="23077" y="2289"/>
                </a:cubicBezTo>
                <a:cubicBezTo>
                  <a:pt x="23056" y="2286"/>
                  <a:pt x="23052" y="2268"/>
                  <a:pt x="23048" y="2267"/>
                </a:cubicBezTo>
                <a:cubicBezTo>
                  <a:pt x="23017" y="2262"/>
                  <a:pt x="22982" y="2316"/>
                  <a:pt x="22931" y="2267"/>
                </a:cubicBezTo>
                <a:close/>
                <a:moveTo>
                  <a:pt x="22785" y="2246"/>
                </a:moveTo>
                <a:cubicBezTo>
                  <a:pt x="22775" y="2197"/>
                  <a:pt x="22933" y="2261"/>
                  <a:pt x="22872" y="2223"/>
                </a:cubicBezTo>
                <a:cubicBezTo>
                  <a:pt x="22923" y="2254"/>
                  <a:pt x="22858" y="2294"/>
                  <a:pt x="22785" y="2246"/>
                </a:cubicBezTo>
                <a:close/>
                <a:moveTo>
                  <a:pt x="48548" y="2201"/>
                </a:moveTo>
                <a:cubicBezTo>
                  <a:pt x="48508" y="2248"/>
                  <a:pt x="48562" y="2266"/>
                  <a:pt x="48518" y="2333"/>
                </a:cubicBezTo>
                <a:cubicBezTo>
                  <a:pt x="48426" y="2322"/>
                  <a:pt x="48389" y="2268"/>
                  <a:pt x="48283" y="2267"/>
                </a:cubicBezTo>
                <a:cubicBezTo>
                  <a:pt x="48290" y="2236"/>
                  <a:pt x="48371" y="2259"/>
                  <a:pt x="48372" y="2223"/>
                </a:cubicBezTo>
                <a:cubicBezTo>
                  <a:pt x="48404" y="2229"/>
                  <a:pt x="48392" y="2266"/>
                  <a:pt x="48430" y="2267"/>
                </a:cubicBezTo>
                <a:cubicBezTo>
                  <a:pt x="48508" y="2274"/>
                  <a:pt x="48453" y="2182"/>
                  <a:pt x="48548" y="2201"/>
                </a:cubicBezTo>
                <a:close/>
                <a:moveTo>
                  <a:pt x="42715" y="2223"/>
                </a:moveTo>
                <a:cubicBezTo>
                  <a:pt x="42673" y="2284"/>
                  <a:pt x="42504" y="2159"/>
                  <a:pt x="42715" y="2223"/>
                </a:cubicBezTo>
                <a:close/>
                <a:moveTo>
                  <a:pt x="28030" y="2201"/>
                </a:moveTo>
                <a:cubicBezTo>
                  <a:pt x="28081" y="2201"/>
                  <a:pt x="28106" y="2217"/>
                  <a:pt x="28118" y="2246"/>
                </a:cubicBezTo>
                <a:cubicBezTo>
                  <a:pt x="28158" y="2217"/>
                  <a:pt x="28207" y="2232"/>
                  <a:pt x="28235" y="2267"/>
                </a:cubicBezTo>
                <a:cubicBezTo>
                  <a:pt x="28247" y="2362"/>
                  <a:pt x="28204" y="2274"/>
                  <a:pt x="28177" y="2267"/>
                </a:cubicBezTo>
                <a:cubicBezTo>
                  <a:pt x="28134" y="2258"/>
                  <a:pt x="28063" y="2284"/>
                  <a:pt x="28060" y="2246"/>
                </a:cubicBezTo>
                <a:cubicBezTo>
                  <a:pt x="28030" y="2265"/>
                  <a:pt x="27807" y="2307"/>
                  <a:pt x="27825" y="2223"/>
                </a:cubicBezTo>
                <a:cubicBezTo>
                  <a:pt x="27874" y="2224"/>
                  <a:pt x="28039" y="2295"/>
                  <a:pt x="28030" y="2201"/>
                </a:cubicBezTo>
                <a:close/>
                <a:moveTo>
                  <a:pt x="20849" y="2223"/>
                </a:moveTo>
                <a:cubicBezTo>
                  <a:pt x="20855" y="2178"/>
                  <a:pt x="20910" y="2223"/>
                  <a:pt x="20908" y="2223"/>
                </a:cubicBezTo>
                <a:cubicBezTo>
                  <a:pt x="20933" y="2222"/>
                  <a:pt x="20937" y="2199"/>
                  <a:pt x="20967" y="2201"/>
                </a:cubicBezTo>
                <a:cubicBezTo>
                  <a:pt x="20965" y="2201"/>
                  <a:pt x="20976" y="2223"/>
                  <a:pt x="20997" y="2223"/>
                </a:cubicBezTo>
                <a:cubicBezTo>
                  <a:pt x="21097" y="2228"/>
                  <a:pt x="21196" y="2239"/>
                  <a:pt x="21319" y="2246"/>
                </a:cubicBezTo>
                <a:cubicBezTo>
                  <a:pt x="21324" y="2294"/>
                  <a:pt x="21215" y="2256"/>
                  <a:pt x="21172" y="2267"/>
                </a:cubicBezTo>
                <a:cubicBezTo>
                  <a:pt x="21084" y="2238"/>
                  <a:pt x="20938" y="2252"/>
                  <a:pt x="20849" y="2223"/>
                </a:cubicBezTo>
                <a:close/>
                <a:moveTo>
                  <a:pt x="20644" y="2246"/>
                </a:moveTo>
                <a:cubicBezTo>
                  <a:pt x="20608" y="2229"/>
                  <a:pt x="20596" y="2266"/>
                  <a:pt x="20585" y="2267"/>
                </a:cubicBezTo>
                <a:cubicBezTo>
                  <a:pt x="20550" y="2271"/>
                  <a:pt x="20533" y="2245"/>
                  <a:pt x="20528" y="2246"/>
                </a:cubicBezTo>
                <a:cubicBezTo>
                  <a:pt x="20495" y="2249"/>
                  <a:pt x="20467" y="2273"/>
                  <a:pt x="20410" y="2267"/>
                </a:cubicBezTo>
                <a:cubicBezTo>
                  <a:pt x="20301" y="2258"/>
                  <a:pt x="20208" y="2190"/>
                  <a:pt x="20058" y="2246"/>
                </a:cubicBezTo>
                <a:cubicBezTo>
                  <a:pt x="20083" y="2225"/>
                  <a:pt x="20077" y="2189"/>
                  <a:pt x="20117" y="2180"/>
                </a:cubicBezTo>
                <a:cubicBezTo>
                  <a:pt x="20179" y="2165"/>
                  <a:pt x="20195" y="2202"/>
                  <a:pt x="20234" y="2201"/>
                </a:cubicBezTo>
                <a:cubicBezTo>
                  <a:pt x="20258" y="2201"/>
                  <a:pt x="20300" y="2196"/>
                  <a:pt x="20322" y="2201"/>
                </a:cubicBezTo>
                <a:cubicBezTo>
                  <a:pt x="20380" y="2214"/>
                  <a:pt x="20352" y="2208"/>
                  <a:pt x="20410" y="2201"/>
                </a:cubicBezTo>
                <a:cubicBezTo>
                  <a:pt x="20400" y="2202"/>
                  <a:pt x="20426" y="2237"/>
                  <a:pt x="20439" y="2223"/>
                </a:cubicBezTo>
                <a:cubicBezTo>
                  <a:pt x="20500" y="2167"/>
                  <a:pt x="20538" y="2279"/>
                  <a:pt x="20557" y="2180"/>
                </a:cubicBezTo>
                <a:cubicBezTo>
                  <a:pt x="20591" y="2174"/>
                  <a:pt x="20599" y="2219"/>
                  <a:pt x="20615" y="2223"/>
                </a:cubicBezTo>
                <a:cubicBezTo>
                  <a:pt x="20663" y="2238"/>
                  <a:pt x="20732" y="2202"/>
                  <a:pt x="20704" y="2289"/>
                </a:cubicBezTo>
                <a:cubicBezTo>
                  <a:pt x="20857" y="2271"/>
                  <a:pt x="20990" y="2298"/>
                  <a:pt x="21202" y="2289"/>
                </a:cubicBezTo>
                <a:cubicBezTo>
                  <a:pt x="21183" y="2412"/>
                  <a:pt x="20936" y="2241"/>
                  <a:pt x="20938" y="2355"/>
                </a:cubicBezTo>
                <a:cubicBezTo>
                  <a:pt x="20871" y="2359"/>
                  <a:pt x="20842" y="2315"/>
                  <a:pt x="20762" y="2311"/>
                </a:cubicBezTo>
                <a:cubicBezTo>
                  <a:pt x="20723" y="2310"/>
                  <a:pt x="20619" y="2300"/>
                  <a:pt x="20644" y="2246"/>
                </a:cubicBezTo>
                <a:close/>
                <a:moveTo>
                  <a:pt x="31694" y="2157"/>
                </a:moveTo>
                <a:cubicBezTo>
                  <a:pt x="31688" y="2189"/>
                  <a:pt x="31607" y="2165"/>
                  <a:pt x="31606" y="2201"/>
                </a:cubicBezTo>
                <a:cubicBezTo>
                  <a:pt x="31533" y="2192"/>
                  <a:pt x="31634" y="2139"/>
                  <a:pt x="31694" y="2157"/>
                </a:cubicBezTo>
                <a:close/>
                <a:moveTo>
                  <a:pt x="17098" y="2180"/>
                </a:moveTo>
                <a:cubicBezTo>
                  <a:pt x="17008" y="2126"/>
                  <a:pt x="17182" y="2204"/>
                  <a:pt x="17157" y="2157"/>
                </a:cubicBezTo>
                <a:cubicBezTo>
                  <a:pt x="17196" y="2172"/>
                  <a:pt x="17212" y="2204"/>
                  <a:pt x="17215" y="2246"/>
                </a:cubicBezTo>
                <a:cubicBezTo>
                  <a:pt x="17155" y="2239"/>
                  <a:pt x="17137" y="2201"/>
                  <a:pt x="17098" y="2180"/>
                </a:cubicBezTo>
                <a:close/>
                <a:moveTo>
                  <a:pt x="12116" y="2201"/>
                </a:moveTo>
                <a:cubicBezTo>
                  <a:pt x="12145" y="2114"/>
                  <a:pt x="12234" y="2205"/>
                  <a:pt x="12292" y="2223"/>
                </a:cubicBezTo>
                <a:cubicBezTo>
                  <a:pt x="12242" y="2294"/>
                  <a:pt x="12229" y="2156"/>
                  <a:pt x="12116" y="2201"/>
                </a:cubicBezTo>
                <a:close/>
                <a:moveTo>
                  <a:pt x="47639" y="2246"/>
                </a:moveTo>
                <a:cubicBezTo>
                  <a:pt x="47520" y="2168"/>
                  <a:pt x="47570" y="2316"/>
                  <a:pt x="47639" y="2246"/>
                </a:cubicBezTo>
                <a:close/>
                <a:moveTo>
                  <a:pt x="46995" y="2246"/>
                </a:moveTo>
                <a:cubicBezTo>
                  <a:pt x="46989" y="2225"/>
                  <a:pt x="47001" y="2200"/>
                  <a:pt x="47023" y="2201"/>
                </a:cubicBezTo>
                <a:cubicBezTo>
                  <a:pt x="47025" y="2201"/>
                  <a:pt x="47058" y="2244"/>
                  <a:pt x="47053" y="2246"/>
                </a:cubicBezTo>
                <a:cubicBezTo>
                  <a:pt x="47119" y="2234"/>
                  <a:pt x="47101" y="2225"/>
                  <a:pt x="47141" y="2180"/>
                </a:cubicBezTo>
                <a:cubicBezTo>
                  <a:pt x="47110" y="2105"/>
                  <a:pt x="47132" y="2241"/>
                  <a:pt x="47053" y="2201"/>
                </a:cubicBezTo>
                <a:cubicBezTo>
                  <a:pt x="47016" y="2115"/>
                  <a:pt x="47122" y="2136"/>
                  <a:pt x="47199" y="2135"/>
                </a:cubicBezTo>
                <a:cubicBezTo>
                  <a:pt x="47235" y="2165"/>
                  <a:pt x="47211" y="2170"/>
                  <a:pt x="47199" y="2201"/>
                </a:cubicBezTo>
                <a:cubicBezTo>
                  <a:pt x="47217" y="2171"/>
                  <a:pt x="47312" y="2198"/>
                  <a:pt x="47316" y="2157"/>
                </a:cubicBezTo>
                <a:cubicBezTo>
                  <a:pt x="47371" y="2160"/>
                  <a:pt x="47334" y="2232"/>
                  <a:pt x="47375" y="2246"/>
                </a:cubicBezTo>
                <a:cubicBezTo>
                  <a:pt x="47433" y="2244"/>
                  <a:pt x="47377" y="2196"/>
                  <a:pt x="47375" y="2201"/>
                </a:cubicBezTo>
                <a:cubicBezTo>
                  <a:pt x="47385" y="2177"/>
                  <a:pt x="47450" y="2180"/>
                  <a:pt x="47433" y="2135"/>
                </a:cubicBezTo>
                <a:cubicBezTo>
                  <a:pt x="47454" y="2178"/>
                  <a:pt x="47597" y="2130"/>
                  <a:pt x="47609" y="2180"/>
                </a:cubicBezTo>
                <a:cubicBezTo>
                  <a:pt x="47622" y="2184"/>
                  <a:pt x="47654" y="2147"/>
                  <a:pt x="47668" y="2157"/>
                </a:cubicBezTo>
                <a:cubicBezTo>
                  <a:pt x="47670" y="2159"/>
                  <a:pt x="47666" y="2180"/>
                  <a:pt x="47668" y="2180"/>
                </a:cubicBezTo>
                <a:cubicBezTo>
                  <a:pt x="47724" y="2186"/>
                  <a:pt x="47856" y="2159"/>
                  <a:pt x="47815" y="2223"/>
                </a:cubicBezTo>
                <a:cubicBezTo>
                  <a:pt x="47732" y="2241"/>
                  <a:pt x="47739" y="2192"/>
                  <a:pt x="47668" y="2201"/>
                </a:cubicBezTo>
                <a:cubicBezTo>
                  <a:pt x="47684" y="2219"/>
                  <a:pt x="47699" y="2237"/>
                  <a:pt x="47698" y="2267"/>
                </a:cubicBezTo>
                <a:cubicBezTo>
                  <a:pt x="47769" y="2264"/>
                  <a:pt x="47839" y="2264"/>
                  <a:pt x="47873" y="2289"/>
                </a:cubicBezTo>
                <a:cubicBezTo>
                  <a:pt x="47836" y="2348"/>
                  <a:pt x="47799" y="2292"/>
                  <a:pt x="47756" y="2289"/>
                </a:cubicBezTo>
                <a:cubicBezTo>
                  <a:pt x="47630" y="2281"/>
                  <a:pt x="47503" y="2301"/>
                  <a:pt x="47375" y="2289"/>
                </a:cubicBezTo>
                <a:cubicBezTo>
                  <a:pt x="47373" y="2289"/>
                  <a:pt x="47378" y="2268"/>
                  <a:pt x="47375" y="2267"/>
                </a:cubicBezTo>
                <a:cubicBezTo>
                  <a:pt x="47359" y="2262"/>
                  <a:pt x="47334" y="2271"/>
                  <a:pt x="47316" y="2267"/>
                </a:cubicBezTo>
                <a:cubicBezTo>
                  <a:pt x="47303" y="2265"/>
                  <a:pt x="47281" y="2246"/>
                  <a:pt x="47287" y="2246"/>
                </a:cubicBezTo>
                <a:cubicBezTo>
                  <a:pt x="47236" y="2244"/>
                  <a:pt x="47245" y="2280"/>
                  <a:pt x="47199" y="2246"/>
                </a:cubicBezTo>
                <a:cubicBezTo>
                  <a:pt x="47176" y="2228"/>
                  <a:pt x="47038" y="2287"/>
                  <a:pt x="46995" y="2246"/>
                </a:cubicBezTo>
                <a:close/>
                <a:moveTo>
                  <a:pt x="30551" y="2157"/>
                </a:moveTo>
                <a:cubicBezTo>
                  <a:pt x="30557" y="2132"/>
                  <a:pt x="30581" y="2145"/>
                  <a:pt x="30581" y="2157"/>
                </a:cubicBezTo>
                <a:cubicBezTo>
                  <a:pt x="30723" y="2144"/>
                  <a:pt x="30731" y="2144"/>
                  <a:pt x="30874" y="2157"/>
                </a:cubicBezTo>
                <a:cubicBezTo>
                  <a:pt x="30934" y="2133"/>
                  <a:pt x="30936" y="2133"/>
                  <a:pt x="30903" y="2180"/>
                </a:cubicBezTo>
                <a:cubicBezTo>
                  <a:pt x="30787" y="2171"/>
                  <a:pt x="30622" y="2199"/>
                  <a:pt x="30551" y="2157"/>
                </a:cubicBezTo>
                <a:close/>
                <a:moveTo>
                  <a:pt x="32222" y="2135"/>
                </a:moveTo>
                <a:cubicBezTo>
                  <a:pt x="32213" y="2096"/>
                  <a:pt x="32335" y="2134"/>
                  <a:pt x="32310" y="2180"/>
                </a:cubicBezTo>
                <a:cubicBezTo>
                  <a:pt x="32245" y="2192"/>
                  <a:pt x="32268" y="2138"/>
                  <a:pt x="32222" y="2135"/>
                </a:cubicBezTo>
                <a:close/>
                <a:moveTo>
                  <a:pt x="19062" y="2157"/>
                </a:moveTo>
                <a:cubicBezTo>
                  <a:pt x="19049" y="2184"/>
                  <a:pt x="19025" y="2202"/>
                  <a:pt x="18974" y="2201"/>
                </a:cubicBezTo>
                <a:cubicBezTo>
                  <a:pt x="18975" y="2241"/>
                  <a:pt x="19059" y="2207"/>
                  <a:pt x="19092" y="2223"/>
                </a:cubicBezTo>
                <a:cubicBezTo>
                  <a:pt x="19119" y="2237"/>
                  <a:pt x="19098" y="2354"/>
                  <a:pt x="19208" y="2311"/>
                </a:cubicBezTo>
                <a:cubicBezTo>
                  <a:pt x="19190" y="2259"/>
                  <a:pt x="19169" y="2209"/>
                  <a:pt x="19092" y="2201"/>
                </a:cubicBezTo>
                <a:cubicBezTo>
                  <a:pt x="19147" y="2126"/>
                  <a:pt x="19203" y="2179"/>
                  <a:pt x="19297" y="2180"/>
                </a:cubicBezTo>
                <a:cubicBezTo>
                  <a:pt x="19286" y="2223"/>
                  <a:pt x="19302" y="2249"/>
                  <a:pt x="19355" y="2246"/>
                </a:cubicBezTo>
                <a:cubicBezTo>
                  <a:pt x="19339" y="2291"/>
                  <a:pt x="19309" y="2292"/>
                  <a:pt x="19267" y="2267"/>
                </a:cubicBezTo>
                <a:cubicBezTo>
                  <a:pt x="19263" y="2307"/>
                  <a:pt x="19303" y="2314"/>
                  <a:pt x="19297" y="2355"/>
                </a:cubicBezTo>
                <a:cubicBezTo>
                  <a:pt x="19326" y="2323"/>
                  <a:pt x="19506" y="2292"/>
                  <a:pt x="19472" y="2267"/>
                </a:cubicBezTo>
                <a:cubicBezTo>
                  <a:pt x="19442" y="2244"/>
                  <a:pt x="19459" y="2253"/>
                  <a:pt x="19502" y="2246"/>
                </a:cubicBezTo>
                <a:cubicBezTo>
                  <a:pt x="19480" y="2225"/>
                  <a:pt x="19448" y="2212"/>
                  <a:pt x="19413" y="2201"/>
                </a:cubicBezTo>
                <a:cubicBezTo>
                  <a:pt x="19429" y="2184"/>
                  <a:pt x="19444" y="2165"/>
                  <a:pt x="19443" y="2135"/>
                </a:cubicBezTo>
                <a:cubicBezTo>
                  <a:pt x="19472" y="2136"/>
                  <a:pt x="19466" y="2162"/>
                  <a:pt x="19472" y="2180"/>
                </a:cubicBezTo>
                <a:cubicBezTo>
                  <a:pt x="19491" y="2202"/>
                  <a:pt x="19539" y="2202"/>
                  <a:pt x="19531" y="2246"/>
                </a:cubicBezTo>
                <a:cubicBezTo>
                  <a:pt x="19580" y="2246"/>
                  <a:pt x="19628" y="2246"/>
                  <a:pt x="19678" y="2246"/>
                </a:cubicBezTo>
                <a:cubicBezTo>
                  <a:pt x="19655" y="2204"/>
                  <a:pt x="19590" y="2231"/>
                  <a:pt x="19649" y="2180"/>
                </a:cubicBezTo>
                <a:cubicBezTo>
                  <a:pt x="19673" y="2184"/>
                  <a:pt x="19676" y="2171"/>
                  <a:pt x="19678" y="2157"/>
                </a:cubicBezTo>
                <a:cubicBezTo>
                  <a:pt x="19709" y="2163"/>
                  <a:pt x="19697" y="2201"/>
                  <a:pt x="19736" y="2201"/>
                </a:cubicBezTo>
                <a:cubicBezTo>
                  <a:pt x="19783" y="2228"/>
                  <a:pt x="19802" y="2141"/>
                  <a:pt x="19824" y="2157"/>
                </a:cubicBezTo>
                <a:cubicBezTo>
                  <a:pt x="19826" y="2159"/>
                  <a:pt x="19821" y="2178"/>
                  <a:pt x="19824" y="2180"/>
                </a:cubicBezTo>
                <a:cubicBezTo>
                  <a:pt x="19863" y="2187"/>
                  <a:pt x="19949" y="2168"/>
                  <a:pt x="19912" y="2246"/>
                </a:cubicBezTo>
                <a:cubicBezTo>
                  <a:pt x="19882" y="2231"/>
                  <a:pt x="19882" y="2195"/>
                  <a:pt x="19824" y="2201"/>
                </a:cubicBezTo>
                <a:cubicBezTo>
                  <a:pt x="19800" y="2205"/>
                  <a:pt x="19794" y="2223"/>
                  <a:pt x="19765" y="2223"/>
                </a:cubicBezTo>
                <a:cubicBezTo>
                  <a:pt x="19761" y="2263"/>
                  <a:pt x="19801" y="2269"/>
                  <a:pt x="19794" y="2311"/>
                </a:cubicBezTo>
                <a:cubicBezTo>
                  <a:pt x="19758" y="2302"/>
                  <a:pt x="19734" y="2283"/>
                  <a:pt x="19736" y="2246"/>
                </a:cubicBezTo>
                <a:cubicBezTo>
                  <a:pt x="19674" y="2260"/>
                  <a:pt x="19606" y="2304"/>
                  <a:pt x="19560" y="2267"/>
                </a:cubicBezTo>
                <a:cubicBezTo>
                  <a:pt x="19577" y="2300"/>
                  <a:pt x="19526" y="2381"/>
                  <a:pt x="19589" y="2377"/>
                </a:cubicBezTo>
                <a:cubicBezTo>
                  <a:pt x="19615" y="2422"/>
                  <a:pt x="19440" y="2421"/>
                  <a:pt x="19531" y="2443"/>
                </a:cubicBezTo>
                <a:cubicBezTo>
                  <a:pt x="19514" y="2490"/>
                  <a:pt x="19488" y="2425"/>
                  <a:pt x="19472" y="2422"/>
                </a:cubicBezTo>
                <a:cubicBezTo>
                  <a:pt x="19429" y="2410"/>
                  <a:pt x="19371" y="2427"/>
                  <a:pt x="19326" y="2422"/>
                </a:cubicBezTo>
                <a:cubicBezTo>
                  <a:pt x="19324" y="2421"/>
                  <a:pt x="19327" y="2401"/>
                  <a:pt x="19326" y="2400"/>
                </a:cubicBezTo>
                <a:cubicBezTo>
                  <a:pt x="19302" y="2387"/>
                  <a:pt x="19237" y="2406"/>
                  <a:pt x="19208" y="2400"/>
                </a:cubicBezTo>
                <a:cubicBezTo>
                  <a:pt x="19206" y="2399"/>
                  <a:pt x="19211" y="2377"/>
                  <a:pt x="19208" y="2377"/>
                </a:cubicBezTo>
                <a:cubicBezTo>
                  <a:pt x="19067" y="2363"/>
                  <a:pt x="18854" y="2387"/>
                  <a:pt x="18710" y="2377"/>
                </a:cubicBezTo>
                <a:cubicBezTo>
                  <a:pt x="18639" y="2373"/>
                  <a:pt x="18600" y="2341"/>
                  <a:pt x="18505" y="2377"/>
                </a:cubicBezTo>
                <a:cubicBezTo>
                  <a:pt x="18467" y="2349"/>
                  <a:pt x="18467" y="2296"/>
                  <a:pt x="18505" y="2267"/>
                </a:cubicBezTo>
                <a:cubicBezTo>
                  <a:pt x="18573" y="2261"/>
                  <a:pt x="18538" y="2331"/>
                  <a:pt x="18593" y="2333"/>
                </a:cubicBezTo>
                <a:cubicBezTo>
                  <a:pt x="18645" y="2336"/>
                  <a:pt x="18655" y="2307"/>
                  <a:pt x="18710" y="2311"/>
                </a:cubicBezTo>
                <a:cubicBezTo>
                  <a:pt x="18674" y="2303"/>
                  <a:pt x="18699" y="2258"/>
                  <a:pt x="18710" y="2267"/>
                </a:cubicBezTo>
                <a:cubicBezTo>
                  <a:pt x="18713" y="2269"/>
                  <a:pt x="18720" y="2304"/>
                  <a:pt x="18740" y="2289"/>
                </a:cubicBezTo>
                <a:cubicBezTo>
                  <a:pt x="18740" y="2289"/>
                  <a:pt x="18739" y="2267"/>
                  <a:pt x="18740" y="2267"/>
                </a:cubicBezTo>
                <a:cubicBezTo>
                  <a:pt x="18745" y="2268"/>
                  <a:pt x="18817" y="2283"/>
                  <a:pt x="18827" y="2289"/>
                </a:cubicBezTo>
                <a:cubicBezTo>
                  <a:pt x="18835" y="2294"/>
                  <a:pt x="18850" y="2332"/>
                  <a:pt x="18857" y="2333"/>
                </a:cubicBezTo>
                <a:cubicBezTo>
                  <a:pt x="18871" y="2337"/>
                  <a:pt x="18909" y="2304"/>
                  <a:pt x="18945" y="2311"/>
                </a:cubicBezTo>
                <a:cubicBezTo>
                  <a:pt x="18963" y="2315"/>
                  <a:pt x="18966" y="2362"/>
                  <a:pt x="19003" y="2355"/>
                </a:cubicBezTo>
                <a:cubicBezTo>
                  <a:pt x="19085" y="2355"/>
                  <a:pt x="18934" y="2295"/>
                  <a:pt x="19062" y="2311"/>
                </a:cubicBezTo>
                <a:cubicBezTo>
                  <a:pt x="19047" y="2294"/>
                  <a:pt x="19032" y="2276"/>
                  <a:pt x="19033" y="2246"/>
                </a:cubicBezTo>
                <a:cubicBezTo>
                  <a:pt x="18974" y="2238"/>
                  <a:pt x="18941" y="2250"/>
                  <a:pt x="18945" y="2289"/>
                </a:cubicBezTo>
                <a:cubicBezTo>
                  <a:pt x="18899" y="2269"/>
                  <a:pt x="18841" y="2287"/>
                  <a:pt x="18798" y="2267"/>
                </a:cubicBezTo>
                <a:cubicBezTo>
                  <a:pt x="18789" y="2264"/>
                  <a:pt x="18776" y="2225"/>
                  <a:pt x="18769" y="2223"/>
                </a:cubicBezTo>
                <a:cubicBezTo>
                  <a:pt x="18746" y="2217"/>
                  <a:pt x="18712" y="2256"/>
                  <a:pt x="18681" y="2223"/>
                </a:cubicBezTo>
                <a:cubicBezTo>
                  <a:pt x="18686" y="2198"/>
                  <a:pt x="18675" y="2184"/>
                  <a:pt x="18651" y="2180"/>
                </a:cubicBezTo>
                <a:cubicBezTo>
                  <a:pt x="18662" y="2148"/>
                  <a:pt x="18704" y="2177"/>
                  <a:pt x="18710" y="2201"/>
                </a:cubicBezTo>
                <a:cubicBezTo>
                  <a:pt x="18744" y="2193"/>
                  <a:pt x="18785" y="2162"/>
                  <a:pt x="18740" y="2157"/>
                </a:cubicBezTo>
                <a:cubicBezTo>
                  <a:pt x="18741" y="2123"/>
                  <a:pt x="18894" y="2165"/>
                  <a:pt x="18945" y="2114"/>
                </a:cubicBezTo>
                <a:cubicBezTo>
                  <a:pt x="19003" y="2114"/>
                  <a:pt x="18982" y="2174"/>
                  <a:pt x="19062" y="2157"/>
                </a:cubicBezTo>
                <a:close/>
                <a:moveTo>
                  <a:pt x="45880" y="2114"/>
                </a:moveTo>
                <a:cubicBezTo>
                  <a:pt x="45920" y="2114"/>
                  <a:pt x="45958" y="2114"/>
                  <a:pt x="45998" y="2114"/>
                </a:cubicBezTo>
                <a:cubicBezTo>
                  <a:pt x="46006" y="2149"/>
                  <a:pt x="45970" y="2151"/>
                  <a:pt x="45968" y="2180"/>
                </a:cubicBezTo>
                <a:cubicBezTo>
                  <a:pt x="46017" y="2180"/>
                  <a:pt x="46066" y="2180"/>
                  <a:pt x="46115" y="2180"/>
                </a:cubicBezTo>
                <a:cubicBezTo>
                  <a:pt x="46114" y="2158"/>
                  <a:pt x="46078" y="2162"/>
                  <a:pt x="46056" y="2157"/>
                </a:cubicBezTo>
                <a:cubicBezTo>
                  <a:pt x="46065" y="2097"/>
                  <a:pt x="46158" y="2111"/>
                  <a:pt x="46144" y="2180"/>
                </a:cubicBezTo>
                <a:cubicBezTo>
                  <a:pt x="46241" y="2160"/>
                  <a:pt x="46235" y="2136"/>
                  <a:pt x="46321" y="2135"/>
                </a:cubicBezTo>
                <a:cubicBezTo>
                  <a:pt x="46323" y="2135"/>
                  <a:pt x="46316" y="2178"/>
                  <a:pt x="46321" y="2180"/>
                </a:cubicBezTo>
                <a:cubicBezTo>
                  <a:pt x="46329" y="2183"/>
                  <a:pt x="46442" y="2168"/>
                  <a:pt x="46525" y="2157"/>
                </a:cubicBezTo>
                <a:cubicBezTo>
                  <a:pt x="46531" y="2120"/>
                  <a:pt x="46475" y="2100"/>
                  <a:pt x="46525" y="2091"/>
                </a:cubicBezTo>
                <a:cubicBezTo>
                  <a:pt x="46587" y="2081"/>
                  <a:pt x="46581" y="2123"/>
                  <a:pt x="46584" y="2157"/>
                </a:cubicBezTo>
                <a:cubicBezTo>
                  <a:pt x="46661" y="2164"/>
                  <a:pt x="46607" y="2072"/>
                  <a:pt x="46701" y="2091"/>
                </a:cubicBezTo>
                <a:cubicBezTo>
                  <a:pt x="46679" y="2111"/>
                  <a:pt x="46670" y="2141"/>
                  <a:pt x="46672" y="2180"/>
                </a:cubicBezTo>
                <a:cubicBezTo>
                  <a:pt x="46620" y="2173"/>
                  <a:pt x="46611" y="2201"/>
                  <a:pt x="46643" y="2201"/>
                </a:cubicBezTo>
                <a:cubicBezTo>
                  <a:pt x="46612" y="2277"/>
                  <a:pt x="46400" y="2177"/>
                  <a:pt x="46350" y="2223"/>
                </a:cubicBezTo>
                <a:cubicBezTo>
                  <a:pt x="46333" y="2238"/>
                  <a:pt x="46298" y="2238"/>
                  <a:pt x="46202" y="2223"/>
                </a:cubicBezTo>
                <a:cubicBezTo>
                  <a:pt x="46159" y="2217"/>
                  <a:pt x="46150" y="2213"/>
                  <a:pt x="46115" y="2201"/>
                </a:cubicBezTo>
                <a:cubicBezTo>
                  <a:pt x="46061" y="2204"/>
                  <a:pt x="46017" y="2216"/>
                  <a:pt x="45998" y="2246"/>
                </a:cubicBezTo>
                <a:cubicBezTo>
                  <a:pt x="45954" y="2217"/>
                  <a:pt x="45910" y="2156"/>
                  <a:pt x="45851" y="2201"/>
                </a:cubicBezTo>
                <a:cubicBezTo>
                  <a:pt x="45764" y="2183"/>
                  <a:pt x="45940" y="2184"/>
                  <a:pt x="45880" y="2114"/>
                </a:cubicBezTo>
                <a:close/>
                <a:moveTo>
                  <a:pt x="17684" y="2267"/>
                </a:moveTo>
                <a:cubicBezTo>
                  <a:pt x="17674" y="2250"/>
                  <a:pt x="17607" y="2241"/>
                  <a:pt x="17596" y="2267"/>
                </a:cubicBezTo>
                <a:cubicBezTo>
                  <a:pt x="17577" y="2318"/>
                  <a:pt x="17711" y="2315"/>
                  <a:pt x="17684" y="2267"/>
                </a:cubicBezTo>
                <a:close/>
                <a:moveTo>
                  <a:pt x="17919" y="2157"/>
                </a:moveTo>
                <a:cubicBezTo>
                  <a:pt x="17979" y="2151"/>
                  <a:pt x="17977" y="2099"/>
                  <a:pt x="18007" y="2069"/>
                </a:cubicBezTo>
                <a:cubicBezTo>
                  <a:pt x="18072" y="2078"/>
                  <a:pt x="18046" y="2198"/>
                  <a:pt x="17948" y="2157"/>
                </a:cubicBezTo>
                <a:cubicBezTo>
                  <a:pt x="17965" y="2202"/>
                  <a:pt x="18036" y="2201"/>
                  <a:pt x="17977" y="2246"/>
                </a:cubicBezTo>
                <a:cubicBezTo>
                  <a:pt x="18001" y="2269"/>
                  <a:pt x="18041" y="2239"/>
                  <a:pt x="18095" y="2246"/>
                </a:cubicBezTo>
                <a:cubicBezTo>
                  <a:pt x="18096" y="2246"/>
                  <a:pt x="18093" y="2266"/>
                  <a:pt x="18095" y="2267"/>
                </a:cubicBezTo>
                <a:cubicBezTo>
                  <a:pt x="18117" y="2273"/>
                  <a:pt x="18197" y="2256"/>
                  <a:pt x="18212" y="2267"/>
                </a:cubicBezTo>
                <a:cubicBezTo>
                  <a:pt x="18240" y="2289"/>
                  <a:pt x="18269" y="2276"/>
                  <a:pt x="18358" y="2267"/>
                </a:cubicBezTo>
                <a:cubicBezTo>
                  <a:pt x="18364" y="2286"/>
                  <a:pt x="18348" y="2288"/>
                  <a:pt x="18329" y="2289"/>
                </a:cubicBezTo>
                <a:cubicBezTo>
                  <a:pt x="18333" y="2330"/>
                  <a:pt x="18429" y="2303"/>
                  <a:pt x="18447" y="2333"/>
                </a:cubicBezTo>
                <a:cubicBezTo>
                  <a:pt x="18434" y="2383"/>
                  <a:pt x="18302" y="2342"/>
                  <a:pt x="18241" y="2355"/>
                </a:cubicBezTo>
                <a:cubicBezTo>
                  <a:pt x="18216" y="2337"/>
                  <a:pt x="18224" y="2295"/>
                  <a:pt x="18183" y="2289"/>
                </a:cubicBezTo>
                <a:cubicBezTo>
                  <a:pt x="18147" y="2296"/>
                  <a:pt x="18150" y="2341"/>
                  <a:pt x="18124" y="2355"/>
                </a:cubicBezTo>
                <a:cubicBezTo>
                  <a:pt x="18128" y="2353"/>
                  <a:pt x="18042" y="2379"/>
                  <a:pt x="18066" y="2377"/>
                </a:cubicBezTo>
                <a:cubicBezTo>
                  <a:pt x="18044" y="2379"/>
                  <a:pt x="18033" y="2349"/>
                  <a:pt x="18007" y="2355"/>
                </a:cubicBezTo>
                <a:cubicBezTo>
                  <a:pt x="17967" y="2365"/>
                  <a:pt x="17950" y="2407"/>
                  <a:pt x="17890" y="2400"/>
                </a:cubicBezTo>
                <a:cubicBezTo>
                  <a:pt x="17868" y="2340"/>
                  <a:pt x="17948" y="2355"/>
                  <a:pt x="17948" y="2311"/>
                </a:cubicBezTo>
                <a:cubicBezTo>
                  <a:pt x="17910" y="2259"/>
                  <a:pt x="17789" y="2269"/>
                  <a:pt x="17714" y="2246"/>
                </a:cubicBezTo>
                <a:cubicBezTo>
                  <a:pt x="17683" y="2319"/>
                  <a:pt x="17804" y="2280"/>
                  <a:pt x="17860" y="2289"/>
                </a:cubicBezTo>
                <a:cubicBezTo>
                  <a:pt x="17866" y="2308"/>
                  <a:pt x="17848" y="2310"/>
                  <a:pt x="17831" y="2311"/>
                </a:cubicBezTo>
                <a:cubicBezTo>
                  <a:pt x="17831" y="2326"/>
                  <a:pt x="17831" y="2341"/>
                  <a:pt x="17831" y="2355"/>
                </a:cubicBezTo>
                <a:cubicBezTo>
                  <a:pt x="17824" y="2332"/>
                  <a:pt x="17762" y="2348"/>
                  <a:pt x="17743" y="2333"/>
                </a:cubicBezTo>
                <a:cubicBezTo>
                  <a:pt x="17723" y="2318"/>
                  <a:pt x="17720" y="2319"/>
                  <a:pt x="17684" y="2333"/>
                </a:cubicBezTo>
                <a:cubicBezTo>
                  <a:pt x="17590" y="2373"/>
                  <a:pt x="17436" y="2317"/>
                  <a:pt x="17245" y="2311"/>
                </a:cubicBezTo>
                <a:cubicBezTo>
                  <a:pt x="17262" y="2266"/>
                  <a:pt x="17301" y="2237"/>
                  <a:pt x="17362" y="2223"/>
                </a:cubicBezTo>
                <a:cubicBezTo>
                  <a:pt x="17358" y="2169"/>
                  <a:pt x="17357" y="2117"/>
                  <a:pt x="17391" y="2091"/>
                </a:cubicBezTo>
                <a:cubicBezTo>
                  <a:pt x="17450" y="2099"/>
                  <a:pt x="17392" y="2133"/>
                  <a:pt x="17391" y="2135"/>
                </a:cubicBezTo>
                <a:cubicBezTo>
                  <a:pt x="17388" y="2163"/>
                  <a:pt x="17430" y="2163"/>
                  <a:pt x="17391" y="2223"/>
                </a:cubicBezTo>
                <a:cubicBezTo>
                  <a:pt x="17394" y="2266"/>
                  <a:pt x="17441" y="2202"/>
                  <a:pt x="17479" y="2223"/>
                </a:cubicBezTo>
                <a:cubicBezTo>
                  <a:pt x="17483" y="2225"/>
                  <a:pt x="17446" y="2258"/>
                  <a:pt x="17450" y="2267"/>
                </a:cubicBezTo>
                <a:cubicBezTo>
                  <a:pt x="17446" y="2254"/>
                  <a:pt x="17499" y="2291"/>
                  <a:pt x="17479" y="2289"/>
                </a:cubicBezTo>
                <a:cubicBezTo>
                  <a:pt x="17522" y="2291"/>
                  <a:pt x="17539" y="2202"/>
                  <a:pt x="17655" y="2223"/>
                </a:cubicBezTo>
                <a:cubicBezTo>
                  <a:pt x="17670" y="2226"/>
                  <a:pt x="17688" y="2246"/>
                  <a:pt x="17684" y="2246"/>
                </a:cubicBezTo>
                <a:cubicBezTo>
                  <a:pt x="17708" y="2247"/>
                  <a:pt x="17714" y="2220"/>
                  <a:pt x="17743" y="2223"/>
                </a:cubicBezTo>
                <a:cubicBezTo>
                  <a:pt x="17767" y="2226"/>
                  <a:pt x="17810" y="2261"/>
                  <a:pt x="17860" y="2223"/>
                </a:cubicBezTo>
                <a:cubicBezTo>
                  <a:pt x="17901" y="2193"/>
                  <a:pt x="17866" y="2238"/>
                  <a:pt x="17919" y="2246"/>
                </a:cubicBezTo>
                <a:cubicBezTo>
                  <a:pt x="17994" y="2239"/>
                  <a:pt x="17878" y="2208"/>
                  <a:pt x="17919" y="2157"/>
                </a:cubicBezTo>
                <a:cubicBezTo>
                  <a:pt x="17799" y="2175"/>
                  <a:pt x="17818" y="2160"/>
                  <a:pt x="17684" y="2157"/>
                </a:cubicBezTo>
                <a:cubicBezTo>
                  <a:pt x="17716" y="2099"/>
                  <a:pt x="17887" y="2099"/>
                  <a:pt x="17919" y="2157"/>
                </a:cubicBezTo>
                <a:close/>
                <a:moveTo>
                  <a:pt x="17626" y="2135"/>
                </a:moveTo>
                <a:cubicBezTo>
                  <a:pt x="17598" y="2151"/>
                  <a:pt x="17581" y="2175"/>
                  <a:pt x="17567" y="2201"/>
                </a:cubicBezTo>
                <a:cubicBezTo>
                  <a:pt x="17521" y="2193"/>
                  <a:pt x="17593" y="2162"/>
                  <a:pt x="17538" y="2157"/>
                </a:cubicBezTo>
                <a:cubicBezTo>
                  <a:pt x="17550" y="2115"/>
                  <a:pt x="17652" y="2140"/>
                  <a:pt x="17626" y="2069"/>
                </a:cubicBezTo>
                <a:cubicBezTo>
                  <a:pt x="17652" y="2087"/>
                  <a:pt x="17692" y="2093"/>
                  <a:pt x="17743" y="2091"/>
                </a:cubicBezTo>
                <a:cubicBezTo>
                  <a:pt x="17723" y="2121"/>
                  <a:pt x="17680" y="2132"/>
                  <a:pt x="17626" y="2135"/>
                </a:cubicBezTo>
                <a:close/>
                <a:moveTo>
                  <a:pt x="35417" y="2091"/>
                </a:moveTo>
                <a:cubicBezTo>
                  <a:pt x="35465" y="2020"/>
                  <a:pt x="35629" y="2082"/>
                  <a:pt x="35739" y="2091"/>
                </a:cubicBezTo>
                <a:cubicBezTo>
                  <a:pt x="35699" y="2127"/>
                  <a:pt x="35536" y="2069"/>
                  <a:pt x="35417" y="2091"/>
                </a:cubicBezTo>
                <a:close/>
                <a:moveTo>
                  <a:pt x="16717" y="2091"/>
                </a:moveTo>
                <a:cubicBezTo>
                  <a:pt x="16716" y="2083"/>
                  <a:pt x="16762" y="2037"/>
                  <a:pt x="16775" y="2048"/>
                </a:cubicBezTo>
                <a:cubicBezTo>
                  <a:pt x="16778" y="2049"/>
                  <a:pt x="16818" y="2084"/>
                  <a:pt x="16834" y="2069"/>
                </a:cubicBezTo>
                <a:cubicBezTo>
                  <a:pt x="16858" y="2048"/>
                  <a:pt x="16852" y="2062"/>
                  <a:pt x="16893" y="2069"/>
                </a:cubicBezTo>
                <a:cubicBezTo>
                  <a:pt x="16937" y="2077"/>
                  <a:pt x="17006" y="2054"/>
                  <a:pt x="17011" y="2091"/>
                </a:cubicBezTo>
                <a:cubicBezTo>
                  <a:pt x="17035" y="2096"/>
                  <a:pt x="17038" y="2082"/>
                  <a:pt x="17040" y="2069"/>
                </a:cubicBezTo>
                <a:cubicBezTo>
                  <a:pt x="17177" y="2107"/>
                  <a:pt x="16899" y="2117"/>
                  <a:pt x="17011" y="2135"/>
                </a:cubicBezTo>
                <a:cubicBezTo>
                  <a:pt x="17002" y="2187"/>
                  <a:pt x="16931" y="2111"/>
                  <a:pt x="16922" y="2091"/>
                </a:cubicBezTo>
                <a:cubicBezTo>
                  <a:pt x="16800" y="2085"/>
                  <a:pt x="16808" y="2120"/>
                  <a:pt x="16717" y="2091"/>
                </a:cubicBezTo>
                <a:close/>
                <a:moveTo>
                  <a:pt x="16424" y="2135"/>
                </a:moveTo>
                <a:cubicBezTo>
                  <a:pt x="16434" y="2100"/>
                  <a:pt x="16475" y="2154"/>
                  <a:pt x="16482" y="2114"/>
                </a:cubicBezTo>
                <a:cubicBezTo>
                  <a:pt x="16518" y="2123"/>
                  <a:pt x="16516" y="2162"/>
                  <a:pt x="16541" y="2180"/>
                </a:cubicBezTo>
                <a:cubicBezTo>
                  <a:pt x="16567" y="2198"/>
                  <a:pt x="16635" y="2181"/>
                  <a:pt x="16629" y="2223"/>
                </a:cubicBezTo>
                <a:cubicBezTo>
                  <a:pt x="16728" y="2203"/>
                  <a:pt x="16844" y="2194"/>
                  <a:pt x="16951" y="2180"/>
                </a:cubicBezTo>
                <a:cubicBezTo>
                  <a:pt x="16951" y="2201"/>
                  <a:pt x="16951" y="2223"/>
                  <a:pt x="16951" y="2246"/>
                </a:cubicBezTo>
                <a:cubicBezTo>
                  <a:pt x="17014" y="2205"/>
                  <a:pt x="17108" y="2274"/>
                  <a:pt x="17215" y="2267"/>
                </a:cubicBezTo>
                <a:cubicBezTo>
                  <a:pt x="17203" y="2298"/>
                  <a:pt x="17177" y="2308"/>
                  <a:pt x="17127" y="2311"/>
                </a:cubicBezTo>
                <a:cubicBezTo>
                  <a:pt x="17063" y="2316"/>
                  <a:pt x="17052" y="2290"/>
                  <a:pt x="17011" y="2289"/>
                </a:cubicBezTo>
                <a:cubicBezTo>
                  <a:pt x="16851" y="2288"/>
                  <a:pt x="16641" y="2300"/>
                  <a:pt x="16482" y="2289"/>
                </a:cubicBezTo>
                <a:cubicBezTo>
                  <a:pt x="16474" y="2289"/>
                  <a:pt x="16429" y="2294"/>
                  <a:pt x="16424" y="2289"/>
                </a:cubicBezTo>
                <a:cubicBezTo>
                  <a:pt x="16423" y="2288"/>
                  <a:pt x="16382" y="2252"/>
                  <a:pt x="16366" y="2267"/>
                </a:cubicBezTo>
                <a:cubicBezTo>
                  <a:pt x="16343" y="2288"/>
                  <a:pt x="16346" y="2277"/>
                  <a:pt x="16307" y="2267"/>
                </a:cubicBezTo>
                <a:cubicBezTo>
                  <a:pt x="16262" y="2256"/>
                  <a:pt x="16227" y="2260"/>
                  <a:pt x="16218" y="2223"/>
                </a:cubicBezTo>
                <a:cubicBezTo>
                  <a:pt x="15924" y="2253"/>
                  <a:pt x="15651" y="2231"/>
                  <a:pt x="15339" y="2201"/>
                </a:cubicBezTo>
                <a:cubicBezTo>
                  <a:pt x="15324" y="2169"/>
                  <a:pt x="15374" y="2088"/>
                  <a:pt x="15310" y="2091"/>
                </a:cubicBezTo>
                <a:cubicBezTo>
                  <a:pt x="15349" y="2033"/>
                  <a:pt x="15440" y="2049"/>
                  <a:pt x="15515" y="2069"/>
                </a:cubicBezTo>
                <a:cubicBezTo>
                  <a:pt x="15528" y="2115"/>
                  <a:pt x="15495" y="2127"/>
                  <a:pt x="15486" y="2157"/>
                </a:cubicBezTo>
                <a:cubicBezTo>
                  <a:pt x="15582" y="2157"/>
                  <a:pt x="15556" y="2063"/>
                  <a:pt x="15662" y="2069"/>
                </a:cubicBezTo>
                <a:cubicBezTo>
                  <a:pt x="15636" y="2114"/>
                  <a:pt x="15738" y="2168"/>
                  <a:pt x="15750" y="2114"/>
                </a:cubicBezTo>
                <a:cubicBezTo>
                  <a:pt x="15800" y="2127"/>
                  <a:pt x="15768" y="2164"/>
                  <a:pt x="15720" y="2157"/>
                </a:cubicBezTo>
                <a:cubicBezTo>
                  <a:pt x="15728" y="2204"/>
                  <a:pt x="15849" y="2163"/>
                  <a:pt x="15867" y="2201"/>
                </a:cubicBezTo>
                <a:cubicBezTo>
                  <a:pt x="15908" y="2173"/>
                  <a:pt x="15875" y="2156"/>
                  <a:pt x="15867" y="2091"/>
                </a:cubicBezTo>
                <a:cubicBezTo>
                  <a:pt x="15904" y="2100"/>
                  <a:pt x="15928" y="2120"/>
                  <a:pt x="15926" y="2157"/>
                </a:cubicBezTo>
                <a:cubicBezTo>
                  <a:pt x="15968" y="2123"/>
                  <a:pt x="16075" y="2138"/>
                  <a:pt x="16160" y="2135"/>
                </a:cubicBezTo>
                <a:cubicBezTo>
                  <a:pt x="16168" y="2171"/>
                  <a:pt x="16132" y="2174"/>
                  <a:pt x="16131" y="2201"/>
                </a:cubicBezTo>
                <a:cubicBezTo>
                  <a:pt x="16190" y="2208"/>
                  <a:pt x="16223" y="2197"/>
                  <a:pt x="16218" y="2157"/>
                </a:cubicBezTo>
                <a:cubicBezTo>
                  <a:pt x="16245" y="2174"/>
                  <a:pt x="16285" y="2181"/>
                  <a:pt x="16336" y="2180"/>
                </a:cubicBezTo>
                <a:cubicBezTo>
                  <a:pt x="16322" y="2226"/>
                  <a:pt x="16378" y="2222"/>
                  <a:pt x="16424" y="2223"/>
                </a:cubicBezTo>
                <a:cubicBezTo>
                  <a:pt x="16475" y="2204"/>
                  <a:pt x="16504" y="2142"/>
                  <a:pt x="16424" y="2135"/>
                </a:cubicBezTo>
                <a:close/>
                <a:moveTo>
                  <a:pt x="47961" y="2048"/>
                </a:moveTo>
                <a:cubicBezTo>
                  <a:pt x="47963" y="2061"/>
                  <a:pt x="47922" y="2073"/>
                  <a:pt x="47902" y="2069"/>
                </a:cubicBezTo>
                <a:cubicBezTo>
                  <a:pt x="47899" y="2069"/>
                  <a:pt x="47762" y="2025"/>
                  <a:pt x="47844" y="2025"/>
                </a:cubicBezTo>
                <a:cubicBezTo>
                  <a:pt x="47871" y="2025"/>
                  <a:pt x="47870" y="2047"/>
                  <a:pt x="47873" y="2048"/>
                </a:cubicBezTo>
                <a:cubicBezTo>
                  <a:pt x="47910" y="2048"/>
                  <a:pt x="47920" y="2018"/>
                  <a:pt x="47961" y="2048"/>
                </a:cubicBezTo>
                <a:close/>
                <a:moveTo>
                  <a:pt x="33101" y="2025"/>
                </a:moveTo>
                <a:cubicBezTo>
                  <a:pt x="33184" y="2055"/>
                  <a:pt x="33026" y="2084"/>
                  <a:pt x="32955" y="2069"/>
                </a:cubicBezTo>
                <a:cubicBezTo>
                  <a:pt x="32909" y="2067"/>
                  <a:pt x="32843" y="2080"/>
                  <a:pt x="32838" y="2048"/>
                </a:cubicBezTo>
                <a:cubicBezTo>
                  <a:pt x="32934" y="2063"/>
                  <a:pt x="33014" y="2029"/>
                  <a:pt x="33072" y="2025"/>
                </a:cubicBezTo>
                <a:cubicBezTo>
                  <a:pt x="33075" y="2025"/>
                  <a:pt x="33104" y="2058"/>
                  <a:pt x="33101" y="2025"/>
                </a:cubicBezTo>
                <a:close/>
                <a:moveTo>
                  <a:pt x="33336" y="2025"/>
                </a:moveTo>
                <a:cubicBezTo>
                  <a:pt x="33341" y="2000"/>
                  <a:pt x="33366" y="2013"/>
                  <a:pt x="33365" y="2025"/>
                </a:cubicBezTo>
                <a:cubicBezTo>
                  <a:pt x="33467" y="2043"/>
                  <a:pt x="33489" y="1984"/>
                  <a:pt x="33541" y="2025"/>
                </a:cubicBezTo>
                <a:cubicBezTo>
                  <a:pt x="33506" y="2066"/>
                  <a:pt x="33388" y="2043"/>
                  <a:pt x="33336" y="2069"/>
                </a:cubicBezTo>
                <a:cubicBezTo>
                  <a:pt x="33354" y="2049"/>
                  <a:pt x="33371" y="2030"/>
                  <a:pt x="33336" y="2025"/>
                </a:cubicBezTo>
                <a:close/>
                <a:moveTo>
                  <a:pt x="37293" y="2003"/>
                </a:moveTo>
                <a:cubicBezTo>
                  <a:pt x="37286" y="2079"/>
                  <a:pt x="37075" y="2001"/>
                  <a:pt x="37088" y="2091"/>
                </a:cubicBezTo>
                <a:cubicBezTo>
                  <a:pt x="36957" y="2060"/>
                  <a:pt x="36906" y="2099"/>
                  <a:pt x="36794" y="2069"/>
                </a:cubicBezTo>
                <a:cubicBezTo>
                  <a:pt x="36768" y="2016"/>
                  <a:pt x="37011" y="2021"/>
                  <a:pt x="36853" y="2003"/>
                </a:cubicBezTo>
                <a:cubicBezTo>
                  <a:pt x="36858" y="1985"/>
                  <a:pt x="36882" y="1982"/>
                  <a:pt x="36882" y="1959"/>
                </a:cubicBezTo>
                <a:cubicBezTo>
                  <a:pt x="36911" y="1959"/>
                  <a:pt x="36941" y="1959"/>
                  <a:pt x="36970" y="1959"/>
                </a:cubicBezTo>
                <a:cubicBezTo>
                  <a:pt x="36955" y="1977"/>
                  <a:pt x="36940" y="1995"/>
                  <a:pt x="36941" y="2025"/>
                </a:cubicBezTo>
                <a:cubicBezTo>
                  <a:pt x="37069" y="2025"/>
                  <a:pt x="37204" y="2033"/>
                  <a:pt x="37293" y="2003"/>
                </a:cubicBezTo>
                <a:close/>
                <a:moveTo>
                  <a:pt x="36501" y="2048"/>
                </a:moveTo>
                <a:cubicBezTo>
                  <a:pt x="36496" y="2030"/>
                  <a:pt x="36472" y="2025"/>
                  <a:pt x="36472" y="2003"/>
                </a:cubicBezTo>
                <a:cubicBezTo>
                  <a:pt x="36394" y="2049"/>
                  <a:pt x="36390" y="1992"/>
                  <a:pt x="36266" y="2003"/>
                </a:cubicBezTo>
                <a:cubicBezTo>
                  <a:pt x="36258" y="2004"/>
                  <a:pt x="36213" y="1998"/>
                  <a:pt x="36209" y="2003"/>
                </a:cubicBezTo>
                <a:cubicBezTo>
                  <a:pt x="36189" y="2021"/>
                  <a:pt x="36189" y="2016"/>
                  <a:pt x="36091" y="2003"/>
                </a:cubicBezTo>
                <a:cubicBezTo>
                  <a:pt x="36072" y="2001"/>
                  <a:pt x="36051" y="2007"/>
                  <a:pt x="36032" y="2003"/>
                </a:cubicBezTo>
                <a:cubicBezTo>
                  <a:pt x="35998" y="1997"/>
                  <a:pt x="35922" y="1986"/>
                  <a:pt x="35827" y="2003"/>
                </a:cubicBezTo>
                <a:cubicBezTo>
                  <a:pt x="35748" y="1950"/>
                  <a:pt x="36065" y="1936"/>
                  <a:pt x="36091" y="1959"/>
                </a:cubicBezTo>
                <a:cubicBezTo>
                  <a:pt x="36093" y="1961"/>
                  <a:pt x="36133" y="1997"/>
                  <a:pt x="36149" y="1982"/>
                </a:cubicBezTo>
                <a:cubicBezTo>
                  <a:pt x="36182" y="1952"/>
                  <a:pt x="36159" y="1982"/>
                  <a:pt x="36179" y="1982"/>
                </a:cubicBezTo>
                <a:cubicBezTo>
                  <a:pt x="36187" y="1980"/>
                  <a:pt x="36233" y="1985"/>
                  <a:pt x="36238" y="1982"/>
                </a:cubicBezTo>
                <a:cubicBezTo>
                  <a:pt x="36270" y="1952"/>
                  <a:pt x="36246" y="1982"/>
                  <a:pt x="36266" y="1982"/>
                </a:cubicBezTo>
                <a:cubicBezTo>
                  <a:pt x="36297" y="1980"/>
                  <a:pt x="36286" y="1961"/>
                  <a:pt x="36296" y="1959"/>
                </a:cubicBezTo>
                <a:cubicBezTo>
                  <a:pt x="36326" y="1955"/>
                  <a:pt x="36320" y="1982"/>
                  <a:pt x="36325" y="1982"/>
                </a:cubicBezTo>
                <a:cubicBezTo>
                  <a:pt x="36396" y="1979"/>
                  <a:pt x="36456" y="1962"/>
                  <a:pt x="36531" y="1959"/>
                </a:cubicBezTo>
                <a:cubicBezTo>
                  <a:pt x="36551" y="2027"/>
                  <a:pt x="36500" y="2040"/>
                  <a:pt x="36501" y="2091"/>
                </a:cubicBezTo>
                <a:cubicBezTo>
                  <a:pt x="36431" y="2078"/>
                  <a:pt x="36368" y="2060"/>
                  <a:pt x="36266" y="2069"/>
                </a:cubicBezTo>
                <a:cubicBezTo>
                  <a:pt x="36233" y="2073"/>
                  <a:pt x="36215" y="2064"/>
                  <a:pt x="36209" y="2048"/>
                </a:cubicBezTo>
                <a:cubicBezTo>
                  <a:pt x="36251" y="2036"/>
                  <a:pt x="36359" y="2073"/>
                  <a:pt x="36355" y="2025"/>
                </a:cubicBezTo>
                <a:cubicBezTo>
                  <a:pt x="36389" y="2043"/>
                  <a:pt x="36433" y="2054"/>
                  <a:pt x="36501" y="2048"/>
                </a:cubicBezTo>
                <a:close/>
                <a:moveTo>
                  <a:pt x="16072" y="2025"/>
                </a:moveTo>
                <a:cubicBezTo>
                  <a:pt x="16029" y="2034"/>
                  <a:pt x="16084" y="2054"/>
                  <a:pt x="16072" y="2091"/>
                </a:cubicBezTo>
                <a:cubicBezTo>
                  <a:pt x="16036" y="2057"/>
                  <a:pt x="15982" y="2085"/>
                  <a:pt x="15926" y="2069"/>
                </a:cubicBezTo>
                <a:cubicBezTo>
                  <a:pt x="15916" y="2066"/>
                  <a:pt x="15871" y="2025"/>
                  <a:pt x="15867" y="2025"/>
                </a:cubicBezTo>
                <a:cubicBezTo>
                  <a:pt x="15845" y="2024"/>
                  <a:pt x="15820" y="2051"/>
                  <a:pt x="15779" y="2048"/>
                </a:cubicBezTo>
                <a:cubicBezTo>
                  <a:pt x="15786" y="2048"/>
                  <a:pt x="15762" y="2027"/>
                  <a:pt x="15750" y="2025"/>
                </a:cubicBezTo>
                <a:cubicBezTo>
                  <a:pt x="15732" y="2021"/>
                  <a:pt x="15710" y="2028"/>
                  <a:pt x="15691" y="2025"/>
                </a:cubicBezTo>
                <a:cubicBezTo>
                  <a:pt x="15686" y="2007"/>
                  <a:pt x="15702" y="2004"/>
                  <a:pt x="15720" y="2003"/>
                </a:cubicBezTo>
                <a:cubicBezTo>
                  <a:pt x="15720" y="1982"/>
                  <a:pt x="15685" y="1986"/>
                  <a:pt x="15662" y="1982"/>
                </a:cubicBezTo>
                <a:cubicBezTo>
                  <a:pt x="15666" y="1932"/>
                  <a:pt x="15786" y="1971"/>
                  <a:pt x="15838" y="1959"/>
                </a:cubicBezTo>
                <a:cubicBezTo>
                  <a:pt x="15851" y="1993"/>
                  <a:pt x="15761" y="1967"/>
                  <a:pt x="15750" y="1982"/>
                </a:cubicBezTo>
                <a:cubicBezTo>
                  <a:pt x="15731" y="2006"/>
                  <a:pt x="15873" y="2049"/>
                  <a:pt x="15867" y="1982"/>
                </a:cubicBezTo>
                <a:cubicBezTo>
                  <a:pt x="15913" y="1991"/>
                  <a:pt x="15892" y="2051"/>
                  <a:pt x="15984" y="2025"/>
                </a:cubicBezTo>
                <a:cubicBezTo>
                  <a:pt x="16012" y="2009"/>
                  <a:pt x="16029" y="1985"/>
                  <a:pt x="16043" y="1959"/>
                </a:cubicBezTo>
                <a:cubicBezTo>
                  <a:pt x="16163" y="1949"/>
                  <a:pt x="16134" y="2052"/>
                  <a:pt x="16277" y="2025"/>
                </a:cubicBezTo>
                <a:cubicBezTo>
                  <a:pt x="16249" y="2061"/>
                  <a:pt x="16199" y="2076"/>
                  <a:pt x="16160" y="2048"/>
                </a:cubicBezTo>
                <a:cubicBezTo>
                  <a:pt x="16154" y="2085"/>
                  <a:pt x="16210" y="2105"/>
                  <a:pt x="16160" y="2114"/>
                </a:cubicBezTo>
                <a:cubicBezTo>
                  <a:pt x="16108" y="2120"/>
                  <a:pt x="16100" y="2093"/>
                  <a:pt x="16131" y="2091"/>
                </a:cubicBezTo>
                <a:cubicBezTo>
                  <a:pt x="16120" y="2063"/>
                  <a:pt x="16079" y="2057"/>
                  <a:pt x="16072" y="2025"/>
                </a:cubicBezTo>
                <a:close/>
                <a:moveTo>
                  <a:pt x="11852" y="1739"/>
                </a:moveTo>
                <a:cubicBezTo>
                  <a:pt x="11870" y="1769"/>
                  <a:pt x="11965" y="1742"/>
                  <a:pt x="11969" y="1783"/>
                </a:cubicBezTo>
                <a:cubicBezTo>
                  <a:pt x="12078" y="1801"/>
                  <a:pt x="11812" y="1806"/>
                  <a:pt x="11852" y="1739"/>
                </a:cubicBezTo>
                <a:close/>
                <a:moveTo>
                  <a:pt x="14167" y="2114"/>
                </a:moveTo>
                <a:cubicBezTo>
                  <a:pt x="14186" y="2114"/>
                  <a:pt x="14206" y="2114"/>
                  <a:pt x="14226" y="2114"/>
                </a:cubicBezTo>
                <a:cubicBezTo>
                  <a:pt x="14226" y="2099"/>
                  <a:pt x="14226" y="2084"/>
                  <a:pt x="14226" y="2069"/>
                </a:cubicBezTo>
                <a:cubicBezTo>
                  <a:pt x="14206" y="2069"/>
                  <a:pt x="14186" y="2069"/>
                  <a:pt x="14167" y="2069"/>
                </a:cubicBezTo>
                <a:cubicBezTo>
                  <a:pt x="14167" y="2084"/>
                  <a:pt x="14167" y="2099"/>
                  <a:pt x="14167" y="2114"/>
                </a:cubicBezTo>
                <a:close/>
                <a:moveTo>
                  <a:pt x="13991" y="2091"/>
                </a:moveTo>
                <a:cubicBezTo>
                  <a:pt x="14011" y="2091"/>
                  <a:pt x="14030" y="2091"/>
                  <a:pt x="14050" y="2091"/>
                </a:cubicBezTo>
                <a:cubicBezTo>
                  <a:pt x="14050" y="2076"/>
                  <a:pt x="14050" y="2062"/>
                  <a:pt x="14050" y="2048"/>
                </a:cubicBezTo>
                <a:cubicBezTo>
                  <a:pt x="14030" y="2048"/>
                  <a:pt x="14011" y="2048"/>
                  <a:pt x="13991" y="2048"/>
                </a:cubicBezTo>
                <a:cubicBezTo>
                  <a:pt x="13991" y="2062"/>
                  <a:pt x="13991" y="2076"/>
                  <a:pt x="13991" y="2091"/>
                </a:cubicBezTo>
                <a:close/>
                <a:moveTo>
                  <a:pt x="13845" y="2048"/>
                </a:moveTo>
                <a:cubicBezTo>
                  <a:pt x="13746" y="1980"/>
                  <a:pt x="13756" y="2129"/>
                  <a:pt x="13845" y="2048"/>
                </a:cubicBezTo>
                <a:close/>
                <a:moveTo>
                  <a:pt x="14431" y="2069"/>
                </a:moveTo>
                <a:cubicBezTo>
                  <a:pt x="14471" y="2070"/>
                  <a:pt x="14495" y="2058"/>
                  <a:pt x="14519" y="2048"/>
                </a:cubicBezTo>
                <a:cubicBezTo>
                  <a:pt x="14533" y="2076"/>
                  <a:pt x="14576" y="2192"/>
                  <a:pt x="14636" y="2114"/>
                </a:cubicBezTo>
                <a:cubicBezTo>
                  <a:pt x="14582" y="2114"/>
                  <a:pt x="14643" y="2081"/>
                  <a:pt x="14636" y="2069"/>
                </a:cubicBezTo>
                <a:cubicBezTo>
                  <a:pt x="14634" y="2066"/>
                  <a:pt x="14584" y="2051"/>
                  <a:pt x="14578" y="2048"/>
                </a:cubicBezTo>
                <a:cubicBezTo>
                  <a:pt x="14558" y="2033"/>
                  <a:pt x="14555" y="2004"/>
                  <a:pt x="14519" y="2003"/>
                </a:cubicBezTo>
                <a:cubicBezTo>
                  <a:pt x="14531" y="2056"/>
                  <a:pt x="14385" y="1991"/>
                  <a:pt x="14431" y="2069"/>
                </a:cubicBezTo>
                <a:close/>
                <a:moveTo>
                  <a:pt x="14373" y="2048"/>
                </a:moveTo>
                <a:cubicBezTo>
                  <a:pt x="14376" y="2007"/>
                  <a:pt x="14343" y="1995"/>
                  <a:pt x="14284" y="2003"/>
                </a:cubicBezTo>
                <a:cubicBezTo>
                  <a:pt x="14227" y="2003"/>
                  <a:pt x="14247" y="1943"/>
                  <a:pt x="14167" y="1959"/>
                </a:cubicBezTo>
                <a:cubicBezTo>
                  <a:pt x="14146" y="2055"/>
                  <a:pt x="14265" y="2048"/>
                  <a:pt x="14373" y="2048"/>
                </a:cubicBezTo>
                <a:close/>
                <a:moveTo>
                  <a:pt x="13229" y="1915"/>
                </a:moveTo>
                <a:cubicBezTo>
                  <a:pt x="13259" y="2004"/>
                  <a:pt x="13210" y="2016"/>
                  <a:pt x="13288" y="2069"/>
                </a:cubicBezTo>
                <a:cubicBezTo>
                  <a:pt x="13267" y="2010"/>
                  <a:pt x="13425" y="2085"/>
                  <a:pt x="13405" y="2025"/>
                </a:cubicBezTo>
                <a:cubicBezTo>
                  <a:pt x="13357" y="2042"/>
                  <a:pt x="13278" y="1982"/>
                  <a:pt x="13347" y="1982"/>
                </a:cubicBezTo>
                <a:cubicBezTo>
                  <a:pt x="13456" y="1991"/>
                  <a:pt x="13664" y="2097"/>
                  <a:pt x="13728" y="2003"/>
                </a:cubicBezTo>
                <a:cubicBezTo>
                  <a:pt x="13659" y="1959"/>
                  <a:pt x="13649" y="1959"/>
                  <a:pt x="13581" y="2003"/>
                </a:cubicBezTo>
                <a:cubicBezTo>
                  <a:pt x="13540" y="1961"/>
                  <a:pt x="13442" y="1961"/>
                  <a:pt x="13434" y="1893"/>
                </a:cubicBezTo>
                <a:cubicBezTo>
                  <a:pt x="13324" y="1914"/>
                  <a:pt x="13297" y="1895"/>
                  <a:pt x="13229" y="1915"/>
                </a:cubicBezTo>
                <a:close/>
                <a:moveTo>
                  <a:pt x="14695" y="2091"/>
                </a:moveTo>
                <a:cubicBezTo>
                  <a:pt x="14729" y="2094"/>
                  <a:pt x="14761" y="2130"/>
                  <a:pt x="14783" y="2091"/>
                </a:cubicBezTo>
                <a:cubicBezTo>
                  <a:pt x="14748" y="2088"/>
                  <a:pt x="14716" y="2052"/>
                  <a:pt x="14695" y="2091"/>
                </a:cubicBezTo>
                <a:close/>
                <a:moveTo>
                  <a:pt x="15193" y="2025"/>
                </a:moveTo>
                <a:cubicBezTo>
                  <a:pt x="15129" y="2021"/>
                  <a:pt x="15180" y="2103"/>
                  <a:pt x="15164" y="2135"/>
                </a:cubicBezTo>
                <a:cubicBezTo>
                  <a:pt x="15180" y="2199"/>
                  <a:pt x="15209" y="2102"/>
                  <a:pt x="15252" y="2114"/>
                </a:cubicBezTo>
                <a:cubicBezTo>
                  <a:pt x="15275" y="2133"/>
                  <a:pt x="15283" y="2163"/>
                  <a:pt x="15281" y="2201"/>
                </a:cubicBezTo>
                <a:cubicBezTo>
                  <a:pt x="15204" y="2193"/>
                  <a:pt x="15120" y="2190"/>
                  <a:pt x="15076" y="2157"/>
                </a:cubicBezTo>
                <a:cubicBezTo>
                  <a:pt x="14973" y="2180"/>
                  <a:pt x="14878" y="2190"/>
                  <a:pt x="14783" y="2180"/>
                </a:cubicBezTo>
                <a:cubicBezTo>
                  <a:pt x="14767" y="2177"/>
                  <a:pt x="14663" y="2132"/>
                  <a:pt x="14636" y="2157"/>
                </a:cubicBezTo>
                <a:cubicBezTo>
                  <a:pt x="14605" y="2186"/>
                  <a:pt x="14623" y="2153"/>
                  <a:pt x="14578" y="2157"/>
                </a:cubicBezTo>
                <a:cubicBezTo>
                  <a:pt x="14519" y="2163"/>
                  <a:pt x="14557" y="2178"/>
                  <a:pt x="14461" y="2157"/>
                </a:cubicBezTo>
                <a:cubicBezTo>
                  <a:pt x="14450" y="2156"/>
                  <a:pt x="14408" y="2163"/>
                  <a:pt x="14402" y="2157"/>
                </a:cubicBezTo>
                <a:cubicBezTo>
                  <a:pt x="14352" y="2112"/>
                  <a:pt x="14379" y="2169"/>
                  <a:pt x="14284" y="2157"/>
                </a:cubicBezTo>
                <a:cubicBezTo>
                  <a:pt x="14282" y="2157"/>
                  <a:pt x="14278" y="2136"/>
                  <a:pt x="14255" y="2135"/>
                </a:cubicBezTo>
                <a:cubicBezTo>
                  <a:pt x="14194" y="2133"/>
                  <a:pt x="14176" y="2159"/>
                  <a:pt x="14137" y="2157"/>
                </a:cubicBezTo>
                <a:cubicBezTo>
                  <a:pt x="14076" y="2154"/>
                  <a:pt x="14073" y="2151"/>
                  <a:pt x="13991" y="2135"/>
                </a:cubicBezTo>
                <a:cubicBezTo>
                  <a:pt x="13978" y="2133"/>
                  <a:pt x="13956" y="2113"/>
                  <a:pt x="13962" y="2114"/>
                </a:cubicBezTo>
                <a:cubicBezTo>
                  <a:pt x="13916" y="2112"/>
                  <a:pt x="13909" y="2139"/>
                  <a:pt x="13874" y="2135"/>
                </a:cubicBezTo>
                <a:cubicBezTo>
                  <a:pt x="13812" y="2130"/>
                  <a:pt x="13735" y="2126"/>
                  <a:pt x="13610" y="2114"/>
                </a:cubicBezTo>
                <a:cubicBezTo>
                  <a:pt x="13616" y="2114"/>
                  <a:pt x="13596" y="2076"/>
                  <a:pt x="13581" y="2091"/>
                </a:cubicBezTo>
                <a:cubicBezTo>
                  <a:pt x="13539" y="2132"/>
                  <a:pt x="13555" y="2071"/>
                  <a:pt x="13522" y="2069"/>
                </a:cubicBezTo>
                <a:cubicBezTo>
                  <a:pt x="13492" y="2067"/>
                  <a:pt x="13474" y="2112"/>
                  <a:pt x="13464" y="2114"/>
                </a:cubicBezTo>
                <a:cubicBezTo>
                  <a:pt x="13446" y="2114"/>
                  <a:pt x="13389" y="2094"/>
                  <a:pt x="13347" y="2091"/>
                </a:cubicBezTo>
                <a:cubicBezTo>
                  <a:pt x="13302" y="2088"/>
                  <a:pt x="13244" y="2087"/>
                  <a:pt x="13200" y="2091"/>
                </a:cubicBezTo>
                <a:cubicBezTo>
                  <a:pt x="13150" y="2096"/>
                  <a:pt x="13136" y="2115"/>
                  <a:pt x="13082" y="2114"/>
                </a:cubicBezTo>
                <a:cubicBezTo>
                  <a:pt x="13087" y="2114"/>
                  <a:pt x="13071" y="2092"/>
                  <a:pt x="13054" y="2091"/>
                </a:cubicBezTo>
                <a:cubicBezTo>
                  <a:pt x="13012" y="2090"/>
                  <a:pt x="12970" y="2097"/>
                  <a:pt x="12965" y="2069"/>
                </a:cubicBezTo>
                <a:cubicBezTo>
                  <a:pt x="12897" y="2076"/>
                  <a:pt x="12855" y="2104"/>
                  <a:pt x="12760" y="2091"/>
                </a:cubicBezTo>
                <a:cubicBezTo>
                  <a:pt x="12759" y="2070"/>
                  <a:pt x="12724" y="2075"/>
                  <a:pt x="12701" y="2069"/>
                </a:cubicBezTo>
                <a:cubicBezTo>
                  <a:pt x="12684" y="1982"/>
                  <a:pt x="12745" y="1955"/>
                  <a:pt x="12789" y="1915"/>
                </a:cubicBezTo>
                <a:cubicBezTo>
                  <a:pt x="12767" y="1859"/>
                  <a:pt x="12601" y="1910"/>
                  <a:pt x="12614" y="1828"/>
                </a:cubicBezTo>
                <a:cubicBezTo>
                  <a:pt x="12648" y="1831"/>
                  <a:pt x="12666" y="1822"/>
                  <a:pt x="12672" y="1805"/>
                </a:cubicBezTo>
                <a:cubicBezTo>
                  <a:pt x="12708" y="1797"/>
                  <a:pt x="12687" y="1843"/>
                  <a:pt x="12701" y="1849"/>
                </a:cubicBezTo>
                <a:cubicBezTo>
                  <a:pt x="12756" y="1872"/>
                  <a:pt x="12877" y="1845"/>
                  <a:pt x="12936" y="1871"/>
                </a:cubicBezTo>
                <a:cubicBezTo>
                  <a:pt x="12941" y="1956"/>
                  <a:pt x="12912" y="1878"/>
                  <a:pt x="12848" y="1893"/>
                </a:cubicBezTo>
                <a:cubicBezTo>
                  <a:pt x="12819" y="1952"/>
                  <a:pt x="12910" y="1919"/>
                  <a:pt x="12936" y="1937"/>
                </a:cubicBezTo>
                <a:cubicBezTo>
                  <a:pt x="12947" y="1946"/>
                  <a:pt x="12961" y="1992"/>
                  <a:pt x="12965" y="2003"/>
                </a:cubicBezTo>
                <a:cubicBezTo>
                  <a:pt x="12969" y="2011"/>
                  <a:pt x="13001" y="2001"/>
                  <a:pt x="12995" y="2025"/>
                </a:cubicBezTo>
                <a:cubicBezTo>
                  <a:pt x="12995" y="2025"/>
                  <a:pt x="12948" y="2031"/>
                  <a:pt x="12965" y="2048"/>
                </a:cubicBezTo>
                <a:cubicBezTo>
                  <a:pt x="13144" y="2088"/>
                  <a:pt x="12996" y="1886"/>
                  <a:pt x="13054" y="1893"/>
                </a:cubicBezTo>
                <a:cubicBezTo>
                  <a:pt x="13048" y="1875"/>
                  <a:pt x="13024" y="1871"/>
                  <a:pt x="13025" y="1849"/>
                </a:cubicBezTo>
                <a:cubicBezTo>
                  <a:pt x="13003" y="1829"/>
                  <a:pt x="12971" y="1815"/>
                  <a:pt x="12936" y="1805"/>
                </a:cubicBezTo>
                <a:cubicBezTo>
                  <a:pt x="12949" y="1772"/>
                  <a:pt x="12974" y="1814"/>
                  <a:pt x="13025" y="1805"/>
                </a:cubicBezTo>
                <a:cubicBezTo>
                  <a:pt x="13040" y="1836"/>
                  <a:pt x="13070" y="1859"/>
                  <a:pt x="13112" y="1871"/>
                </a:cubicBezTo>
                <a:cubicBezTo>
                  <a:pt x="13034" y="1922"/>
                  <a:pt x="13190" y="1930"/>
                  <a:pt x="13112" y="1982"/>
                </a:cubicBezTo>
                <a:cubicBezTo>
                  <a:pt x="13159" y="1988"/>
                  <a:pt x="13162" y="1961"/>
                  <a:pt x="13200" y="1959"/>
                </a:cubicBezTo>
                <a:cubicBezTo>
                  <a:pt x="13220" y="1878"/>
                  <a:pt x="13136" y="1875"/>
                  <a:pt x="13141" y="1805"/>
                </a:cubicBezTo>
                <a:cubicBezTo>
                  <a:pt x="13198" y="1808"/>
                  <a:pt x="13254" y="1866"/>
                  <a:pt x="13347" y="1849"/>
                </a:cubicBezTo>
                <a:cubicBezTo>
                  <a:pt x="13402" y="1839"/>
                  <a:pt x="13376" y="1840"/>
                  <a:pt x="13434" y="1849"/>
                </a:cubicBezTo>
                <a:cubicBezTo>
                  <a:pt x="13505" y="1860"/>
                  <a:pt x="13610" y="1844"/>
                  <a:pt x="13669" y="1805"/>
                </a:cubicBezTo>
                <a:cubicBezTo>
                  <a:pt x="13693" y="1817"/>
                  <a:pt x="13717" y="1828"/>
                  <a:pt x="13757" y="1828"/>
                </a:cubicBezTo>
                <a:cubicBezTo>
                  <a:pt x="13847" y="1844"/>
                  <a:pt x="13813" y="1766"/>
                  <a:pt x="13904" y="1783"/>
                </a:cubicBezTo>
                <a:cubicBezTo>
                  <a:pt x="13957" y="1801"/>
                  <a:pt x="13886" y="1806"/>
                  <a:pt x="13845" y="1805"/>
                </a:cubicBezTo>
                <a:cubicBezTo>
                  <a:pt x="13860" y="1850"/>
                  <a:pt x="13984" y="1811"/>
                  <a:pt x="13904" y="1871"/>
                </a:cubicBezTo>
                <a:cubicBezTo>
                  <a:pt x="13964" y="1865"/>
                  <a:pt x="13962" y="1813"/>
                  <a:pt x="13991" y="1783"/>
                </a:cubicBezTo>
                <a:cubicBezTo>
                  <a:pt x="14060" y="1789"/>
                  <a:pt x="14008" y="1880"/>
                  <a:pt x="13991" y="1893"/>
                </a:cubicBezTo>
                <a:cubicBezTo>
                  <a:pt x="14051" y="1887"/>
                  <a:pt x="14050" y="1835"/>
                  <a:pt x="14080" y="1805"/>
                </a:cubicBezTo>
                <a:cubicBezTo>
                  <a:pt x="14152" y="1808"/>
                  <a:pt x="14088" y="1880"/>
                  <a:pt x="14080" y="1893"/>
                </a:cubicBezTo>
                <a:cubicBezTo>
                  <a:pt x="14181" y="1905"/>
                  <a:pt x="14102" y="1826"/>
                  <a:pt x="14197" y="1871"/>
                </a:cubicBezTo>
                <a:cubicBezTo>
                  <a:pt x="14242" y="1893"/>
                  <a:pt x="14280" y="1877"/>
                  <a:pt x="14402" y="1893"/>
                </a:cubicBezTo>
                <a:cubicBezTo>
                  <a:pt x="14404" y="1893"/>
                  <a:pt x="14399" y="1914"/>
                  <a:pt x="14402" y="1915"/>
                </a:cubicBezTo>
                <a:cubicBezTo>
                  <a:pt x="14429" y="1920"/>
                  <a:pt x="14462" y="1911"/>
                  <a:pt x="14489" y="1915"/>
                </a:cubicBezTo>
                <a:cubicBezTo>
                  <a:pt x="14514" y="1919"/>
                  <a:pt x="14518" y="1935"/>
                  <a:pt x="14548" y="1937"/>
                </a:cubicBezTo>
                <a:cubicBezTo>
                  <a:pt x="14613" y="1943"/>
                  <a:pt x="14648" y="1895"/>
                  <a:pt x="14695" y="1937"/>
                </a:cubicBezTo>
                <a:cubicBezTo>
                  <a:pt x="14729" y="1934"/>
                  <a:pt x="14719" y="1897"/>
                  <a:pt x="14724" y="1871"/>
                </a:cubicBezTo>
                <a:cubicBezTo>
                  <a:pt x="14758" y="1890"/>
                  <a:pt x="14802" y="1900"/>
                  <a:pt x="14870" y="1893"/>
                </a:cubicBezTo>
                <a:cubicBezTo>
                  <a:pt x="14861" y="1944"/>
                  <a:pt x="14732" y="1906"/>
                  <a:pt x="14753" y="1982"/>
                </a:cubicBezTo>
                <a:cubicBezTo>
                  <a:pt x="14685" y="1974"/>
                  <a:pt x="14644" y="1946"/>
                  <a:pt x="14548" y="1959"/>
                </a:cubicBezTo>
                <a:cubicBezTo>
                  <a:pt x="14578" y="2010"/>
                  <a:pt x="14649" y="2030"/>
                  <a:pt x="14753" y="2025"/>
                </a:cubicBezTo>
                <a:cubicBezTo>
                  <a:pt x="14757" y="2108"/>
                  <a:pt x="14886" y="2040"/>
                  <a:pt x="14812" y="2135"/>
                </a:cubicBezTo>
                <a:cubicBezTo>
                  <a:pt x="14915" y="2147"/>
                  <a:pt x="14963" y="2117"/>
                  <a:pt x="14988" y="2069"/>
                </a:cubicBezTo>
                <a:cubicBezTo>
                  <a:pt x="14936" y="2034"/>
                  <a:pt x="14832" y="2040"/>
                  <a:pt x="14753" y="2025"/>
                </a:cubicBezTo>
                <a:cubicBezTo>
                  <a:pt x="14746" y="1953"/>
                  <a:pt x="14867" y="1979"/>
                  <a:pt x="14870" y="1915"/>
                </a:cubicBezTo>
                <a:cubicBezTo>
                  <a:pt x="14929" y="1915"/>
                  <a:pt x="14988" y="1915"/>
                  <a:pt x="15046" y="1915"/>
                </a:cubicBezTo>
                <a:cubicBezTo>
                  <a:pt x="14969" y="1971"/>
                  <a:pt x="15098" y="1950"/>
                  <a:pt x="15135" y="1982"/>
                </a:cubicBezTo>
                <a:cubicBezTo>
                  <a:pt x="15093" y="2033"/>
                  <a:pt x="14975" y="1956"/>
                  <a:pt x="14929" y="1937"/>
                </a:cubicBezTo>
                <a:cubicBezTo>
                  <a:pt x="14886" y="1949"/>
                  <a:pt x="14855" y="1970"/>
                  <a:pt x="14812" y="1982"/>
                </a:cubicBezTo>
                <a:cubicBezTo>
                  <a:pt x="14813" y="2030"/>
                  <a:pt x="14907" y="1982"/>
                  <a:pt x="14900" y="1982"/>
                </a:cubicBezTo>
                <a:cubicBezTo>
                  <a:pt x="14933" y="1986"/>
                  <a:pt x="14940" y="2052"/>
                  <a:pt x="15017" y="2025"/>
                </a:cubicBezTo>
                <a:cubicBezTo>
                  <a:pt x="15043" y="2043"/>
                  <a:pt x="15035" y="2085"/>
                  <a:pt x="15076" y="2091"/>
                </a:cubicBezTo>
                <a:cubicBezTo>
                  <a:pt x="15120" y="2092"/>
                  <a:pt x="15088" y="2046"/>
                  <a:pt x="15105" y="2025"/>
                </a:cubicBezTo>
                <a:cubicBezTo>
                  <a:pt x="15111" y="2018"/>
                  <a:pt x="15156" y="2031"/>
                  <a:pt x="15164" y="2025"/>
                </a:cubicBezTo>
                <a:cubicBezTo>
                  <a:pt x="15184" y="2007"/>
                  <a:pt x="15170" y="1974"/>
                  <a:pt x="15193" y="1959"/>
                </a:cubicBezTo>
                <a:cubicBezTo>
                  <a:pt x="15235" y="1994"/>
                  <a:pt x="15394" y="1919"/>
                  <a:pt x="15398" y="2025"/>
                </a:cubicBezTo>
                <a:cubicBezTo>
                  <a:pt x="15364" y="2007"/>
                  <a:pt x="15319" y="1996"/>
                  <a:pt x="15252" y="2003"/>
                </a:cubicBezTo>
                <a:cubicBezTo>
                  <a:pt x="15243" y="2039"/>
                  <a:pt x="15279" y="2041"/>
                  <a:pt x="15281" y="2069"/>
                </a:cubicBezTo>
                <a:cubicBezTo>
                  <a:pt x="15252" y="2138"/>
                  <a:pt x="15253" y="2006"/>
                  <a:pt x="15193" y="2025"/>
                </a:cubicBezTo>
                <a:close/>
                <a:moveTo>
                  <a:pt x="12614" y="1717"/>
                </a:moveTo>
                <a:cubicBezTo>
                  <a:pt x="12670" y="1747"/>
                  <a:pt x="12565" y="1841"/>
                  <a:pt x="12555" y="1893"/>
                </a:cubicBezTo>
                <a:cubicBezTo>
                  <a:pt x="12541" y="1862"/>
                  <a:pt x="12474" y="1887"/>
                  <a:pt x="12438" y="1871"/>
                </a:cubicBezTo>
                <a:cubicBezTo>
                  <a:pt x="12442" y="1874"/>
                  <a:pt x="12377" y="1818"/>
                  <a:pt x="12379" y="1828"/>
                </a:cubicBezTo>
                <a:cubicBezTo>
                  <a:pt x="12375" y="1807"/>
                  <a:pt x="12421" y="1768"/>
                  <a:pt x="12379" y="1805"/>
                </a:cubicBezTo>
                <a:cubicBezTo>
                  <a:pt x="12306" y="1764"/>
                  <a:pt x="12402" y="1726"/>
                  <a:pt x="12467" y="1761"/>
                </a:cubicBezTo>
                <a:cubicBezTo>
                  <a:pt x="12487" y="1761"/>
                  <a:pt x="12506" y="1761"/>
                  <a:pt x="12526" y="1761"/>
                </a:cubicBezTo>
                <a:cubicBezTo>
                  <a:pt x="12539" y="1795"/>
                  <a:pt x="12450" y="1769"/>
                  <a:pt x="12438" y="1783"/>
                </a:cubicBezTo>
                <a:cubicBezTo>
                  <a:pt x="12425" y="1798"/>
                  <a:pt x="12494" y="1838"/>
                  <a:pt x="12526" y="1828"/>
                </a:cubicBezTo>
                <a:cubicBezTo>
                  <a:pt x="12568" y="1801"/>
                  <a:pt x="12571" y="1744"/>
                  <a:pt x="12614" y="1717"/>
                </a:cubicBezTo>
                <a:close/>
                <a:moveTo>
                  <a:pt x="11705" y="1871"/>
                </a:moveTo>
                <a:cubicBezTo>
                  <a:pt x="11697" y="1826"/>
                  <a:pt x="11627" y="1828"/>
                  <a:pt x="11588" y="1805"/>
                </a:cubicBezTo>
                <a:cubicBezTo>
                  <a:pt x="11651" y="1772"/>
                  <a:pt x="11634" y="1679"/>
                  <a:pt x="11735" y="1673"/>
                </a:cubicBezTo>
                <a:cubicBezTo>
                  <a:pt x="11729" y="1691"/>
                  <a:pt x="11705" y="1695"/>
                  <a:pt x="11705" y="1717"/>
                </a:cubicBezTo>
                <a:cubicBezTo>
                  <a:pt x="11732" y="1791"/>
                  <a:pt x="11771" y="1719"/>
                  <a:pt x="11823" y="1761"/>
                </a:cubicBezTo>
                <a:cubicBezTo>
                  <a:pt x="11820" y="1793"/>
                  <a:pt x="11818" y="1823"/>
                  <a:pt x="11852" y="1828"/>
                </a:cubicBezTo>
                <a:cubicBezTo>
                  <a:pt x="11838" y="1914"/>
                  <a:pt x="11725" y="1801"/>
                  <a:pt x="11705" y="1893"/>
                </a:cubicBezTo>
                <a:cubicBezTo>
                  <a:pt x="11714" y="1923"/>
                  <a:pt x="11779" y="1911"/>
                  <a:pt x="11823" y="1915"/>
                </a:cubicBezTo>
                <a:cubicBezTo>
                  <a:pt x="11809" y="2006"/>
                  <a:pt x="11960" y="1973"/>
                  <a:pt x="12027" y="2003"/>
                </a:cubicBezTo>
                <a:cubicBezTo>
                  <a:pt x="12043" y="1892"/>
                  <a:pt x="11924" y="2003"/>
                  <a:pt x="11940" y="1915"/>
                </a:cubicBezTo>
                <a:cubicBezTo>
                  <a:pt x="12012" y="1917"/>
                  <a:pt x="12031" y="1956"/>
                  <a:pt x="12086" y="1915"/>
                </a:cubicBezTo>
                <a:cubicBezTo>
                  <a:pt x="12095" y="1889"/>
                  <a:pt x="12001" y="1840"/>
                  <a:pt x="11998" y="1893"/>
                </a:cubicBezTo>
                <a:cubicBezTo>
                  <a:pt x="11969" y="1878"/>
                  <a:pt x="11967" y="1843"/>
                  <a:pt x="11910" y="1849"/>
                </a:cubicBezTo>
                <a:cubicBezTo>
                  <a:pt x="11973" y="1808"/>
                  <a:pt x="12105" y="1819"/>
                  <a:pt x="12145" y="1761"/>
                </a:cubicBezTo>
                <a:cubicBezTo>
                  <a:pt x="12172" y="1777"/>
                  <a:pt x="12189" y="1801"/>
                  <a:pt x="12203" y="1828"/>
                </a:cubicBezTo>
                <a:cubicBezTo>
                  <a:pt x="12300" y="1850"/>
                  <a:pt x="12333" y="1813"/>
                  <a:pt x="12408" y="1871"/>
                </a:cubicBezTo>
                <a:cubicBezTo>
                  <a:pt x="12387" y="1913"/>
                  <a:pt x="12355" y="1871"/>
                  <a:pt x="12321" y="1871"/>
                </a:cubicBezTo>
                <a:cubicBezTo>
                  <a:pt x="12295" y="1871"/>
                  <a:pt x="12258" y="1893"/>
                  <a:pt x="12262" y="1893"/>
                </a:cubicBezTo>
                <a:cubicBezTo>
                  <a:pt x="12206" y="1886"/>
                  <a:pt x="12176" y="1843"/>
                  <a:pt x="12116" y="1849"/>
                </a:cubicBezTo>
                <a:cubicBezTo>
                  <a:pt x="12121" y="1874"/>
                  <a:pt x="12126" y="1901"/>
                  <a:pt x="12145" y="1915"/>
                </a:cubicBezTo>
                <a:cubicBezTo>
                  <a:pt x="12164" y="1929"/>
                  <a:pt x="12213" y="1922"/>
                  <a:pt x="12232" y="1937"/>
                </a:cubicBezTo>
                <a:cubicBezTo>
                  <a:pt x="12243" y="1944"/>
                  <a:pt x="12223" y="1974"/>
                  <a:pt x="12232" y="1982"/>
                </a:cubicBezTo>
                <a:cubicBezTo>
                  <a:pt x="12253" y="1995"/>
                  <a:pt x="12312" y="1980"/>
                  <a:pt x="12292" y="2025"/>
                </a:cubicBezTo>
                <a:cubicBezTo>
                  <a:pt x="12391" y="2042"/>
                  <a:pt x="12328" y="1935"/>
                  <a:pt x="12438" y="1959"/>
                </a:cubicBezTo>
                <a:cubicBezTo>
                  <a:pt x="12495" y="1933"/>
                  <a:pt x="12483" y="2000"/>
                  <a:pt x="12497" y="2003"/>
                </a:cubicBezTo>
                <a:cubicBezTo>
                  <a:pt x="12531" y="2012"/>
                  <a:pt x="12562" y="1956"/>
                  <a:pt x="12643" y="1982"/>
                </a:cubicBezTo>
                <a:cubicBezTo>
                  <a:pt x="12649" y="2043"/>
                  <a:pt x="12517" y="2045"/>
                  <a:pt x="12672" y="2048"/>
                </a:cubicBezTo>
                <a:cubicBezTo>
                  <a:pt x="12666" y="2072"/>
                  <a:pt x="12462" y="2092"/>
                  <a:pt x="12438" y="2069"/>
                </a:cubicBezTo>
                <a:cubicBezTo>
                  <a:pt x="12436" y="2067"/>
                  <a:pt x="12396" y="2032"/>
                  <a:pt x="12379" y="2048"/>
                </a:cubicBezTo>
                <a:cubicBezTo>
                  <a:pt x="12337" y="2086"/>
                  <a:pt x="12313" y="2000"/>
                  <a:pt x="12262" y="2048"/>
                </a:cubicBezTo>
                <a:cubicBezTo>
                  <a:pt x="12238" y="2069"/>
                  <a:pt x="12244" y="2055"/>
                  <a:pt x="12203" y="2048"/>
                </a:cubicBezTo>
                <a:cubicBezTo>
                  <a:pt x="12158" y="2039"/>
                  <a:pt x="12104" y="2052"/>
                  <a:pt x="12056" y="2048"/>
                </a:cubicBezTo>
                <a:cubicBezTo>
                  <a:pt x="12012" y="2043"/>
                  <a:pt x="12005" y="2027"/>
                  <a:pt x="11969" y="2025"/>
                </a:cubicBezTo>
                <a:cubicBezTo>
                  <a:pt x="11863" y="2019"/>
                  <a:pt x="11743" y="2061"/>
                  <a:pt x="11647" y="2003"/>
                </a:cubicBezTo>
                <a:cubicBezTo>
                  <a:pt x="11536" y="2018"/>
                  <a:pt x="11504" y="2032"/>
                  <a:pt x="11412" y="2003"/>
                </a:cubicBezTo>
                <a:cubicBezTo>
                  <a:pt x="11425" y="1976"/>
                  <a:pt x="11449" y="1958"/>
                  <a:pt x="11500" y="1959"/>
                </a:cubicBezTo>
                <a:cubicBezTo>
                  <a:pt x="11478" y="1938"/>
                  <a:pt x="11447" y="1926"/>
                  <a:pt x="11412" y="1915"/>
                </a:cubicBezTo>
                <a:cubicBezTo>
                  <a:pt x="11432" y="1886"/>
                  <a:pt x="11474" y="1874"/>
                  <a:pt x="11529" y="1871"/>
                </a:cubicBezTo>
                <a:cubicBezTo>
                  <a:pt x="11564" y="1904"/>
                  <a:pt x="11564" y="1926"/>
                  <a:pt x="11529" y="1959"/>
                </a:cubicBezTo>
                <a:cubicBezTo>
                  <a:pt x="11559" y="1959"/>
                  <a:pt x="11588" y="1959"/>
                  <a:pt x="11617" y="1959"/>
                </a:cubicBezTo>
                <a:cubicBezTo>
                  <a:pt x="11678" y="1953"/>
                  <a:pt x="11624" y="1862"/>
                  <a:pt x="11705" y="1871"/>
                </a:cubicBezTo>
                <a:close/>
                <a:moveTo>
                  <a:pt x="11588" y="1739"/>
                </a:moveTo>
                <a:cubicBezTo>
                  <a:pt x="11533" y="1781"/>
                  <a:pt x="11585" y="1794"/>
                  <a:pt x="11588" y="1849"/>
                </a:cubicBezTo>
                <a:cubicBezTo>
                  <a:pt x="11498" y="1865"/>
                  <a:pt x="11481" y="1827"/>
                  <a:pt x="11412" y="1828"/>
                </a:cubicBezTo>
                <a:cubicBezTo>
                  <a:pt x="11424" y="1785"/>
                  <a:pt x="11546" y="1825"/>
                  <a:pt x="11500" y="1739"/>
                </a:cubicBezTo>
                <a:cubicBezTo>
                  <a:pt x="11471" y="1753"/>
                  <a:pt x="11469" y="1790"/>
                  <a:pt x="11412" y="1783"/>
                </a:cubicBezTo>
                <a:cubicBezTo>
                  <a:pt x="11397" y="1765"/>
                  <a:pt x="11382" y="1748"/>
                  <a:pt x="11383" y="1717"/>
                </a:cubicBezTo>
                <a:cubicBezTo>
                  <a:pt x="11467" y="1751"/>
                  <a:pt x="11474" y="1717"/>
                  <a:pt x="11588" y="1739"/>
                </a:cubicBezTo>
                <a:close/>
                <a:moveTo>
                  <a:pt x="7426" y="1453"/>
                </a:moveTo>
                <a:cubicBezTo>
                  <a:pt x="7405" y="1474"/>
                  <a:pt x="7373" y="1486"/>
                  <a:pt x="7338" y="1497"/>
                </a:cubicBezTo>
                <a:cubicBezTo>
                  <a:pt x="7264" y="1487"/>
                  <a:pt x="7387" y="1450"/>
                  <a:pt x="7426" y="1453"/>
                </a:cubicBezTo>
                <a:close/>
                <a:moveTo>
                  <a:pt x="17362" y="2554"/>
                </a:moveTo>
                <a:cubicBezTo>
                  <a:pt x="17416" y="2571"/>
                  <a:pt x="17344" y="2577"/>
                  <a:pt x="17304" y="2575"/>
                </a:cubicBezTo>
                <a:cubicBezTo>
                  <a:pt x="17292" y="2628"/>
                  <a:pt x="17437" y="2563"/>
                  <a:pt x="17391" y="2641"/>
                </a:cubicBezTo>
                <a:cubicBezTo>
                  <a:pt x="17341" y="2604"/>
                  <a:pt x="17276" y="2674"/>
                  <a:pt x="17274" y="2575"/>
                </a:cubicBezTo>
                <a:cubicBezTo>
                  <a:pt x="17297" y="2563"/>
                  <a:pt x="17321" y="2553"/>
                  <a:pt x="17362" y="2554"/>
                </a:cubicBezTo>
                <a:close/>
                <a:moveTo>
                  <a:pt x="18388" y="2532"/>
                </a:moveTo>
                <a:cubicBezTo>
                  <a:pt x="18397" y="2455"/>
                  <a:pt x="18467" y="2533"/>
                  <a:pt x="18476" y="2487"/>
                </a:cubicBezTo>
                <a:cubicBezTo>
                  <a:pt x="18510" y="2478"/>
                  <a:pt x="18491" y="2526"/>
                  <a:pt x="18505" y="2532"/>
                </a:cubicBezTo>
                <a:cubicBezTo>
                  <a:pt x="18570" y="2554"/>
                  <a:pt x="18715" y="2518"/>
                  <a:pt x="18681" y="2620"/>
                </a:cubicBezTo>
                <a:cubicBezTo>
                  <a:pt x="18602" y="2635"/>
                  <a:pt x="18624" y="2574"/>
                  <a:pt x="18593" y="2554"/>
                </a:cubicBezTo>
                <a:cubicBezTo>
                  <a:pt x="18491" y="2571"/>
                  <a:pt x="18481" y="2520"/>
                  <a:pt x="18388" y="2532"/>
                </a:cubicBezTo>
                <a:close/>
                <a:moveTo>
                  <a:pt x="21143" y="3170"/>
                </a:moveTo>
                <a:cubicBezTo>
                  <a:pt x="21197" y="3167"/>
                  <a:pt x="21241" y="3155"/>
                  <a:pt x="21260" y="3126"/>
                </a:cubicBezTo>
                <a:cubicBezTo>
                  <a:pt x="21205" y="3131"/>
                  <a:pt x="21196" y="3101"/>
                  <a:pt x="21143" y="3104"/>
                </a:cubicBezTo>
                <a:cubicBezTo>
                  <a:pt x="21143" y="3126"/>
                  <a:pt x="21143" y="3148"/>
                  <a:pt x="21143" y="3170"/>
                </a:cubicBezTo>
                <a:close/>
                <a:moveTo>
                  <a:pt x="28676" y="3126"/>
                </a:moveTo>
                <a:cubicBezTo>
                  <a:pt x="28722" y="3065"/>
                  <a:pt x="28549" y="3065"/>
                  <a:pt x="28559" y="3104"/>
                </a:cubicBezTo>
                <a:cubicBezTo>
                  <a:pt x="28614" y="3099"/>
                  <a:pt x="28623" y="3128"/>
                  <a:pt x="28676" y="3126"/>
                </a:cubicBezTo>
                <a:close/>
                <a:moveTo>
                  <a:pt x="28089" y="3126"/>
                </a:moveTo>
                <a:cubicBezTo>
                  <a:pt x="28109" y="3126"/>
                  <a:pt x="28128" y="3126"/>
                  <a:pt x="28148" y="3126"/>
                </a:cubicBezTo>
                <a:cubicBezTo>
                  <a:pt x="28148" y="3111"/>
                  <a:pt x="28148" y="3097"/>
                  <a:pt x="28148" y="3082"/>
                </a:cubicBezTo>
                <a:cubicBezTo>
                  <a:pt x="28128" y="3082"/>
                  <a:pt x="28109" y="3082"/>
                  <a:pt x="28089" y="3082"/>
                </a:cubicBezTo>
                <a:cubicBezTo>
                  <a:pt x="28089" y="3097"/>
                  <a:pt x="28089" y="3111"/>
                  <a:pt x="28089" y="3126"/>
                </a:cubicBezTo>
                <a:close/>
                <a:moveTo>
                  <a:pt x="25803" y="3104"/>
                </a:moveTo>
                <a:cubicBezTo>
                  <a:pt x="25766" y="3074"/>
                  <a:pt x="25660" y="3070"/>
                  <a:pt x="25657" y="3126"/>
                </a:cubicBezTo>
                <a:cubicBezTo>
                  <a:pt x="25748" y="3110"/>
                  <a:pt x="25777" y="3128"/>
                  <a:pt x="25803" y="3104"/>
                </a:cubicBezTo>
                <a:close/>
                <a:moveTo>
                  <a:pt x="25246" y="3170"/>
                </a:moveTo>
                <a:cubicBezTo>
                  <a:pt x="25266" y="3088"/>
                  <a:pt x="25143" y="3115"/>
                  <a:pt x="25100" y="3082"/>
                </a:cubicBezTo>
                <a:cubicBezTo>
                  <a:pt x="25105" y="3143"/>
                  <a:pt x="25150" y="3176"/>
                  <a:pt x="25246" y="3170"/>
                </a:cubicBezTo>
                <a:close/>
                <a:moveTo>
                  <a:pt x="21319" y="3148"/>
                </a:moveTo>
                <a:cubicBezTo>
                  <a:pt x="21321" y="3113"/>
                  <a:pt x="21393" y="3130"/>
                  <a:pt x="21378" y="3082"/>
                </a:cubicBezTo>
                <a:cubicBezTo>
                  <a:pt x="21317" y="3062"/>
                  <a:pt x="21266" y="3155"/>
                  <a:pt x="21319" y="3148"/>
                </a:cubicBezTo>
                <a:close/>
                <a:moveTo>
                  <a:pt x="26712" y="3082"/>
                </a:moveTo>
                <a:cubicBezTo>
                  <a:pt x="26522" y="3033"/>
                  <a:pt x="26633" y="3161"/>
                  <a:pt x="26712" y="3082"/>
                </a:cubicBezTo>
                <a:close/>
                <a:moveTo>
                  <a:pt x="22139" y="3104"/>
                </a:moveTo>
                <a:cubicBezTo>
                  <a:pt x="22210" y="3051"/>
                  <a:pt x="22043" y="3047"/>
                  <a:pt x="22051" y="3082"/>
                </a:cubicBezTo>
                <a:cubicBezTo>
                  <a:pt x="22051" y="3080"/>
                  <a:pt x="22151" y="3095"/>
                  <a:pt x="22139" y="3104"/>
                </a:cubicBezTo>
                <a:close/>
                <a:moveTo>
                  <a:pt x="21964" y="3060"/>
                </a:moveTo>
                <a:cubicBezTo>
                  <a:pt x="21874" y="3134"/>
                  <a:pt x="22072" y="3127"/>
                  <a:pt x="21964" y="3060"/>
                </a:cubicBezTo>
                <a:close/>
                <a:moveTo>
                  <a:pt x="21700" y="3104"/>
                </a:moveTo>
                <a:cubicBezTo>
                  <a:pt x="21737" y="3132"/>
                  <a:pt x="21894" y="3071"/>
                  <a:pt x="21788" y="3060"/>
                </a:cubicBezTo>
                <a:lnTo>
                  <a:pt x="21788" y="3082"/>
                </a:lnTo>
                <a:cubicBezTo>
                  <a:pt x="21774" y="3082"/>
                  <a:pt x="21679" y="3088"/>
                  <a:pt x="21700" y="3104"/>
                </a:cubicBezTo>
                <a:close/>
                <a:moveTo>
                  <a:pt x="27327" y="3148"/>
                </a:moveTo>
                <a:cubicBezTo>
                  <a:pt x="27331" y="3100"/>
                  <a:pt x="27451" y="3139"/>
                  <a:pt x="27504" y="3126"/>
                </a:cubicBezTo>
                <a:cubicBezTo>
                  <a:pt x="27503" y="3101"/>
                  <a:pt x="27494" y="3092"/>
                  <a:pt x="27474" y="3082"/>
                </a:cubicBezTo>
                <a:cubicBezTo>
                  <a:pt x="27422" y="3056"/>
                  <a:pt x="27263" y="3041"/>
                  <a:pt x="27240" y="3060"/>
                </a:cubicBezTo>
                <a:cubicBezTo>
                  <a:pt x="27238" y="3046"/>
                  <a:pt x="27234" y="3034"/>
                  <a:pt x="27210" y="3038"/>
                </a:cubicBezTo>
                <a:cubicBezTo>
                  <a:pt x="27188" y="3121"/>
                  <a:pt x="27287" y="3112"/>
                  <a:pt x="27327" y="3148"/>
                </a:cubicBezTo>
                <a:close/>
                <a:moveTo>
                  <a:pt x="27093" y="3104"/>
                </a:moveTo>
                <a:cubicBezTo>
                  <a:pt x="27122" y="3104"/>
                  <a:pt x="27152" y="3104"/>
                  <a:pt x="27181" y="3104"/>
                </a:cubicBezTo>
                <a:cubicBezTo>
                  <a:pt x="27181" y="3082"/>
                  <a:pt x="27181" y="3060"/>
                  <a:pt x="27181" y="3038"/>
                </a:cubicBezTo>
                <a:cubicBezTo>
                  <a:pt x="27152" y="3038"/>
                  <a:pt x="27122" y="3038"/>
                  <a:pt x="27093" y="3038"/>
                </a:cubicBezTo>
                <a:cubicBezTo>
                  <a:pt x="27093" y="3060"/>
                  <a:pt x="27093" y="3082"/>
                  <a:pt x="27093" y="3104"/>
                </a:cubicBezTo>
                <a:close/>
                <a:moveTo>
                  <a:pt x="24367" y="3104"/>
                </a:moveTo>
                <a:cubicBezTo>
                  <a:pt x="24372" y="3130"/>
                  <a:pt x="24362" y="3167"/>
                  <a:pt x="24396" y="3170"/>
                </a:cubicBezTo>
                <a:cubicBezTo>
                  <a:pt x="24450" y="3145"/>
                  <a:pt x="24460" y="3085"/>
                  <a:pt x="24514" y="3060"/>
                </a:cubicBezTo>
                <a:cubicBezTo>
                  <a:pt x="24444" y="3088"/>
                  <a:pt x="24312" y="3069"/>
                  <a:pt x="24250" y="3104"/>
                </a:cubicBezTo>
                <a:cubicBezTo>
                  <a:pt x="24255" y="3010"/>
                  <a:pt x="24200" y="3114"/>
                  <a:pt x="24133" y="3082"/>
                </a:cubicBezTo>
                <a:cubicBezTo>
                  <a:pt x="24117" y="3074"/>
                  <a:pt x="24139" y="3031"/>
                  <a:pt x="24103" y="3038"/>
                </a:cubicBezTo>
                <a:cubicBezTo>
                  <a:pt x="24005" y="3115"/>
                  <a:pt x="24131" y="3082"/>
                  <a:pt x="24162" y="3104"/>
                </a:cubicBezTo>
                <a:cubicBezTo>
                  <a:pt x="24186" y="3122"/>
                  <a:pt x="24185" y="3160"/>
                  <a:pt x="24221" y="3170"/>
                </a:cubicBezTo>
                <a:cubicBezTo>
                  <a:pt x="24214" y="3068"/>
                  <a:pt x="24263" y="3133"/>
                  <a:pt x="24367" y="3104"/>
                </a:cubicBezTo>
                <a:close/>
                <a:moveTo>
                  <a:pt x="23840" y="3082"/>
                </a:moveTo>
                <a:cubicBezTo>
                  <a:pt x="23875" y="3086"/>
                  <a:pt x="23858" y="3107"/>
                  <a:pt x="23840" y="3126"/>
                </a:cubicBezTo>
                <a:cubicBezTo>
                  <a:pt x="23897" y="3133"/>
                  <a:pt x="23897" y="3096"/>
                  <a:pt x="23927" y="3082"/>
                </a:cubicBezTo>
                <a:cubicBezTo>
                  <a:pt x="23985" y="3075"/>
                  <a:pt x="23985" y="3112"/>
                  <a:pt x="24015" y="3126"/>
                </a:cubicBezTo>
                <a:cubicBezTo>
                  <a:pt x="24014" y="3095"/>
                  <a:pt x="24029" y="3077"/>
                  <a:pt x="24044" y="3060"/>
                </a:cubicBezTo>
                <a:cubicBezTo>
                  <a:pt x="23929" y="3070"/>
                  <a:pt x="23892" y="3014"/>
                  <a:pt x="23840" y="3082"/>
                </a:cubicBezTo>
                <a:close/>
                <a:moveTo>
                  <a:pt x="20704" y="3082"/>
                </a:moveTo>
                <a:cubicBezTo>
                  <a:pt x="20730" y="3102"/>
                  <a:pt x="20713" y="3099"/>
                  <a:pt x="20732" y="3060"/>
                </a:cubicBezTo>
                <a:cubicBezTo>
                  <a:pt x="20734" y="3058"/>
                  <a:pt x="20778" y="3043"/>
                  <a:pt x="20732" y="3038"/>
                </a:cubicBezTo>
                <a:cubicBezTo>
                  <a:pt x="20732" y="3038"/>
                  <a:pt x="20734" y="3059"/>
                  <a:pt x="20732" y="3060"/>
                </a:cubicBezTo>
                <a:cubicBezTo>
                  <a:pt x="20698" y="3075"/>
                  <a:pt x="20666" y="3053"/>
                  <a:pt x="20704" y="3082"/>
                </a:cubicBezTo>
                <a:close/>
                <a:moveTo>
                  <a:pt x="28441" y="3038"/>
                </a:moveTo>
                <a:cubicBezTo>
                  <a:pt x="28456" y="3044"/>
                  <a:pt x="28435" y="3089"/>
                  <a:pt x="28470" y="3082"/>
                </a:cubicBezTo>
                <a:cubicBezTo>
                  <a:pt x="28470" y="3060"/>
                  <a:pt x="28470" y="3038"/>
                  <a:pt x="28470" y="3016"/>
                </a:cubicBezTo>
                <a:cubicBezTo>
                  <a:pt x="28427" y="3028"/>
                  <a:pt x="28319" y="2990"/>
                  <a:pt x="28324" y="3038"/>
                </a:cubicBezTo>
                <a:cubicBezTo>
                  <a:pt x="28359" y="3076"/>
                  <a:pt x="28407" y="3023"/>
                  <a:pt x="28441" y="3038"/>
                </a:cubicBezTo>
                <a:close/>
                <a:moveTo>
                  <a:pt x="28002" y="3016"/>
                </a:moveTo>
                <a:cubicBezTo>
                  <a:pt x="28000" y="3063"/>
                  <a:pt x="27810" y="2982"/>
                  <a:pt x="27913" y="3060"/>
                </a:cubicBezTo>
                <a:cubicBezTo>
                  <a:pt x="27891" y="3031"/>
                  <a:pt x="28114" y="3086"/>
                  <a:pt x="28002" y="3016"/>
                </a:cubicBezTo>
                <a:close/>
                <a:moveTo>
                  <a:pt x="27679" y="3016"/>
                </a:moveTo>
                <a:cubicBezTo>
                  <a:pt x="27612" y="3010"/>
                  <a:pt x="27569" y="3021"/>
                  <a:pt x="27562" y="3060"/>
                </a:cubicBezTo>
                <a:cubicBezTo>
                  <a:pt x="27597" y="3063"/>
                  <a:pt x="27645" y="3056"/>
                  <a:pt x="27650" y="3082"/>
                </a:cubicBezTo>
                <a:cubicBezTo>
                  <a:pt x="27631" y="3083"/>
                  <a:pt x="27615" y="3085"/>
                  <a:pt x="27620" y="3104"/>
                </a:cubicBezTo>
                <a:cubicBezTo>
                  <a:pt x="27660" y="3104"/>
                  <a:pt x="27698" y="3104"/>
                  <a:pt x="27738" y="3104"/>
                </a:cubicBezTo>
                <a:cubicBezTo>
                  <a:pt x="27774" y="3032"/>
                  <a:pt x="27642" y="3087"/>
                  <a:pt x="27679" y="3016"/>
                </a:cubicBezTo>
                <a:close/>
                <a:moveTo>
                  <a:pt x="23635" y="3126"/>
                </a:moveTo>
                <a:cubicBezTo>
                  <a:pt x="23709" y="3102"/>
                  <a:pt x="23773" y="3193"/>
                  <a:pt x="23810" y="3126"/>
                </a:cubicBezTo>
                <a:cubicBezTo>
                  <a:pt x="23783" y="3103"/>
                  <a:pt x="23702" y="3119"/>
                  <a:pt x="23722" y="3060"/>
                </a:cubicBezTo>
                <a:cubicBezTo>
                  <a:pt x="23757" y="3056"/>
                  <a:pt x="23805" y="3064"/>
                  <a:pt x="23810" y="3038"/>
                </a:cubicBezTo>
                <a:cubicBezTo>
                  <a:pt x="23727" y="3056"/>
                  <a:pt x="23734" y="3007"/>
                  <a:pt x="23664" y="3016"/>
                </a:cubicBezTo>
                <a:cubicBezTo>
                  <a:pt x="23675" y="3068"/>
                  <a:pt x="23610" y="3064"/>
                  <a:pt x="23635" y="3126"/>
                </a:cubicBezTo>
                <a:close/>
                <a:moveTo>
                  <a:pt x="28910" y="3104"/>
                </a:moveTo>
                <a:cubicBezTo>
                  <a:pt x="28996" y="3095"/>
                  <a:pt x="29005" y="3028"/>
                  <a:pt x="29056" y="2993"/>
                </a:cubicBezTo>
                <a:cubicBezTo>
                  <a:pt x="28949" y="2993"/>
                  <a:pt x="28841" y="2993"/>
                  <a:pt x="28734" y="2993"/>
                </a:cubicBezTo>
                <a:cubicBezTo>
                  <a:pt x="28718" y="3085"/>
                  <a:pt x="29011" y="3017"/>
                  <a:pt x="28910" y="3104"/>
                </a:cubicBezTo>
                <a:close/>
                <a:moveTo>
                  <a:pt x="28588" y="3038"/>
                </a:moveTo>
                <a:cubicBezTo>
                  <a:pt x="28643" y="3032"/>
                  <a:pt x="28652" y="3062"/>
                  <a:pt x="28705" y="3060"/>
                </a:cubicBezTo>
                <a:cubicBezTo>
                  <a:pt x="28705" y="3038"/>
                  <a:pt x="28705" y="3016"/>
                  <a:pt x="28705" y="2993"/>
                </a:cubicBezTo>
                <a:cubicBezTo>
                  <a:pt x="28638" y="2987"/>
                  <a:pt x="28595" y="2999"/>
                  <a:pt x="28588" y="3038"/>
                </a:cubicBezTo>
                <a:close/>
                <a:moveTo>
                  <a:pt x="28118" y="3060"/>
                </a:moveTo>
                <a:cubicBezTo>
                  <a:pt x="28206" y="3059"/>
                  <a:pt x="28297" y="3062"/>
                  <a:pt x="28294" y="2993"/>
                </a:cubicBezTo>
                <a:cubicBezTo>
                  <a:pt x="28246" y="3023"/>
                  <a:pt x="28108" y="2986"/>
                  <a:pt x="28118" y="3060"/>
                </a:cubicBezTo>
                <a:close/>
                <a:moveTo>
                  <a:pt x="22286" y="3082"/>
                </a:moveTo>
                <a:cubicBezTo>
                  <a:pt x="22360" y="3105"/>
                  <a:pt x="22416" y="3008"/>
                  <a:pt x="22344" y="2993"/>
                </a:cubicBezTo>
                <a:cubicBezTo>
                  <a:pt x="22366" y="3053"/>
                  <a:pt x="22286" y="3038"/>
                  <a:pt x="22286" y="3082"/>
                </a:cubicBezTo>
                <a:close/>
                <a:moveTo>
                  <a:pt x="20293" y="3082"/>
                </a:moveTo>
                <a:cubicBezTo>
                  <a:pt x="20296" y="3022"/>
                  <a:pt x="20244" y="3037"/>
                  <a:pt x="20293" y="2993"/>
                </a:cubicBezTo>
                <a:cubicBezTo>
                  <a:pt x="20264" y="2993"/>
                  <a:pt x="20234" y="2993"/>
                  <a:pt x="20205" y="2993"/>
                </a:cubicBezTo>
                <a:cubicBezTo>
                  <a:pt x="20217" y="3036"/>
                  <a:pt x="20216" y="3088"/>
                  <a:pt x="20293" y="3082"/>
                </a:cubicBezTo>
                <a:close/>
                <a:moveTo>
                  <a:pt x="19912" y="3038"/>
                </a:moveTo>
                <a:cubicBezTo>
                  <a:pt x="19982" y="2985"/>
                  <a:pt x="19816" y="2981"/>
                  <a:pt x="19824" y="3016"/>
                </a:cubicBezTo>
                <a:cubicBezTo>
                  <a:pt x="19824" y="3014"/>
                  <a:pt x="19923" y="3029"/>
                  <a:pt x="19912" y="3038"/>
                </a:cubicBezTo>
                <a:close/>
                <a:moveTo>
                  <a:pt x="20528" y="3016"/>
                </a:moveTo>
                <a:cubicBezTo>
                  <a:pt x="20524" y="2989"/>
                  <a:pt x="20518" y="2963"/>
                  <a:pt x="20469" y="2972"/>
                </a:cubicBezTo>
                <a:cubicBezTo>
                  <a:pt x="20446" y="3109"/>
                  <a:pt x="20681" y="2963"/>
                  <a:pt x="20528" y="3016"/>
                </a:cubicBezTo>
                <a:close/>
                <a:moveTo>
                  <a:pt x="20088" y="3038"/>
                </a:moveTo>
                <a:cubicBezTo>
                  <a:pt x="20107" y="3038"/>
                  <a:pt x="20127" y="3038"/>
                  <a:pt x="20147" y="3038"/>
                </a:cubicBezTo>
                <a:cubicBezTo>
                  <a:pt x="20147" y="3010"/>
                  <a:pt x="20184" y="3007"/>
                  <a:pt x="20176" y="2972"/>
                </a:cubicBezTo>
                <a:cubicBezTo>
                  <a:pt x="20157" y="2972"/>
                  <a:pt x="20137" y="2972"/>
                  <a:pt x="20117" y="2972"/>
                </a:cubicBezTo>
                <a:cubicBezTo>
                  <a:pt x="20115" y="2999"/>
                  <a:pt x="20080" y="3002"/>
                  <a:pt x="20088" y="3038"/>
                </a:cubicBezTo>
                <a:close/>
                <a:moveTo>
                  <a:pt x="19267" y="3104"/>
                </a:moveTo>
                <a:cubicBezTo>
                  <a:pt x="19344" y="3110"/>
                  <a:pt x="19393" y="3095"/>
                  <a:pt x="19384" y="3038"/>
                </a:cubicBezTo>
                <a:cubicBezTo>
                  <a:pt x="19311" y="3008"/>
                  <a:pt x="19292" y="3125"/>
                  <a:pt x="19267" y="3060"/>
                </a:cubicBezTo>
                <a:cubicBezTo>
                  <a:pt x="19258" y="3009"/>
                  <a:pt x="19351" y="3035"/>
                  <a:pt x="19355" y="2993"/>
                </a:cubicBezTo>
                <a:cubicBezTo>
                  <a:pt x="19301" y="2951"/>
                  <a:pt x="19256" y="3013"/>
                  <a:pt x="19208" y="3038"/>
                </a:cubicBezTo>
                <a:cubicBezTo>
                  <a:pt x="19250" y="3043"/>
                  <a:pt x="19242" y="3086"/>
                  <a:pt x="19267" y="3104"/>
                </a:cubicBezTo>
                <a:close/>
                <a:moveTo>
                  <a:pt x="19062" y="3060"/>
                </a:moveTo>
                <a:cubicBezTo>
                  <a:pt x="19071" y="3017"/>
                  <a:pt x="19022" y="3016"/>
                  <a:pt x="19003" y="2993"/>
                </a:cubicBezTo>
                <a:cubicBezTo>
                  <a:pt x="19002" y="2980"/>
                  <a:pt x="18999" y="2968"/>
                  <a:pt x="18974" y="2972"/>
                </a:cubicBezTo>
                <a:cubicBezTo>
                  <a:pt x="18948" y="3043"/>
                  <a:pt x="19019" y="3040"/>
                  <a:pt x="19062" y="3060"/>
                </a:cubicBezTo>
                <a:close/>
                <a:moveTo>
                  <a:pt x="30170" y="2950"/>
                </a:moveTo>
                <a:cubicBezTo>
                  <a:pt x="30151" y="2950"/>
                  <a:pt x="30131" y="2950"/>
                  <a:pt x="30112" y="2950"/>
                </a:cubicBezTo>
                <a:cubicBezTo>
                  <a:pt x="29951" y="2944"/>
                  <a:pt x="30176" y="3011"/>
                  <a:pt x="30170" y="2950"/>
                </a:cubicBezTo>
                <a:close/>
                <a:moveTo>
                  <a:pt x="23781" y="2950"/>
                </a:moveTo>
                <a:cubicBezTo>
                  <a:pt x="23758" y="2932"/>
                  <a:pt x="23622" y="2956"/>
                  <a:pt x="23722" y="2993"/>
                </a:cubicBezTo>
                <a:cubicBezTo>
                  <a:pt x="23707" y="2975"/>
                  <a:pt x="23793" y="2959"/>
                  <a:pt x="23781" y="2950"/>
                </a:cubicBezTo>
                <a:close/>
                <a:moveTo>
                  <a:pt x="18798" y="2972"/>
                </a:moveTo>
                <a:cubicBezTo>
                  <a:pt x="18658" y="2911"/>
                  <a:pt x="18727" y="3044"/>
                  <a:pt x="18798" y="2972"/>
                </a:cubicBezTo>
                <a:close/>
                <a:moveTo>
                  <a:pt x="30639" y="2993"/>
                </a:moveTo>
                <a:cubicBezTo>
                  <a:pt x="30692" y="2981"/>
                  <a:pt x="30761" y="2983"/>
                  <a:pt x="30786" y="2950"/>
                </a:cubicBezTo>
                <a:cubicBezTo>
                  <a:pt x="30714" y="2935"/>
                  <a:pt x="30635" y="2905"/>
                  <a:pt x="30639" y="2993"/>
                </a:cubicBezTo>
                <a:close/>
                <a:moveTo>
                  <a:pt x="30522" y="2927"/>
                </a:moveTo>
                <a:cubicBezTo>
                  <a:pt x="30502" y="2993"/>
                  <a:pt x="30459" y="2907"/>
                  <a:pt x="30405" y="2927"/>
                </a:cubicBezTo>
                <a:cubicBezTo>
                  <a:pt x="30420" y="2972"/>
                  <a:pt x="30357" y="2969"/>
                  <a:pt x="30346" y="2993"/>
                </a:cubicBezTo>
                <a:cubicBezTo>
                  <a:pt x="30350" y="2985"/>
                  <a:pt x="30376" y="3005"/>
                  <a:pt x="30376" y="3016"/>
                </a:cubicBezTo>
                <a:cubicBezTo>
                  <a:pt x="30375" y="3021"/>
                  <a:pt x="30341" y="3014"/>
                  <a:pt x="30346" y="3038"/>
                </a:cubicBezTo>
                <a:cubicBezTo>
                  <a:pt x="30347" y="3041"/>
                  <a:pt x="30404" y="3053"/>
                  <a:pt x="30405" y="3060"/>
                </a:cubicBezTo>
                <a:cubicBezTo>
                  <a:pt x="30338" y="2950"/>
                  <a:pt x="30630" y="2996"/>
                  <a:pt x="30522" y="2927"/>
                </a:cubicBezTo>
                <a:close/>
                <a:moveTo>
                  <a:pt x="30463" y="3038"/>
                </a:moveTo>
                <a:cubicBezTo>
                  <a:pt x="30483" y="3038"/>
                  <a:pt x="30502" y="3038"/>
                  <a:pt x="30522" y="3038"/>
                </a:cubicBezTo>
                <a:cubicBezTo>
                  <a:pt x="30522" y="3023"/>
                  <a:pt x="30522" y="3008"/>
                  <a:pt x="30522" y="2993"/>
                </a:cubicBezTo>
                <a:cubicBezTo>
                  <a:pt x="30502" y="2993"/>
                  <a:pt x="30483" y="2993"/>
                  <a:pt x="30463" y="2993"/>
                </a:cubicBezTo>
                <a:cubicBezTo>
                  <a:pt x="30463" y="3008"/>
                  <a:pt x="30463" y="3023"/>
                  <a:pt x="30463" y="3038"/>
                </a:cubicBezTo>
                <a:close/>
                <a:moveTo>
                  <a:pt x="29789" y="2993"/>
                </a:moveTo>
                <a:cubicBezTo>
                  <a:pt x="29842" y="3049"/>
                  <a:pt x="29965" y="2938"/>
                  <a:pt x="29848" y="2927"/>
                </a:cubicBezTo>
                <a:cubicBezTo>
                  <a:pt x="29841" y="2959"/>
                  <a:pt x="29800" y="2965"/>
                  <a:pt x="29789" y="2993"/>
                </a:cubicBezTo>
                <a:close/>
                <a:moveTo>
                  <a:pt x="21846" y="3016"/>
                </a:moveTo>
                <a:cubicBezTo>
                  <a:pt x="21855" y="2966"/>
                  <a:pt x="21840" y="2933"/>
                  <a:pt x="21788" y="2927"/>
                </a:cubicBezTo>
                <a:cubicBezTo>
                  <a:pt x="21792" y="2969"/>
                  <a:pt x="21807" y="3001"/>
                  <a:pt x="21846" y="3016"/>
                </a:cubicBezTo>
                <a:close/>
                <a:moveTo>
                  <a:pt x="21114" y="2993"/>
                </a:moveTo>
                <a:cubicBezTo>
                  <a:pt x="21143" y="2993"/>
                  <a:pt x="21172" y="2993"/>
                  <a:pt x="21202" y="2993"/>
                </a:cubicBezTo>
                <a:cubicBezTo>
                  <a:pt x="21203" y="2956"/>
                  <a:pt x="21179" y="2938"/>
                  <a:pt x="21143" y="2927"/>
                </a:cubicBezTo>
                <a:cubicBezTo>
                  <a:pt x="21144" y="2958"/>
                  <a:pt x="21129" y="2976"/>
                  <a:pt x="21114" y="2993"/>
                </a:cubicBezTo>
                <a:close/>
                <a:moveTo>
                  <a:pt x="31225" y="2972"/>
                </a:moveTo>
                <a:cubicBezTo>
                  <a:pt x="31285" y="2952"/>
                  <a:pt x="31233" y="2860"/>
                  <a:pt x="31196" y="2927"/>
                </a:cubicBezTo>
                <a:cubicBezTo>
                  <a:pt x="31214" y="2929"/>
                  <a:pt x="31231" y="2931"/>
                  <a:pt x="31225" y="2950"/>
                </a:cubicBezTo>
                <a:cubicBezTo>
                  <a:pt x="31209" y="2950"/>
                  <a:pt x="31193" y="2968"/>
                  <a:pt x="31225" y="2972"/>
                </a:cubicBezTo>
                <a:close/>
                <a:moveTo>
                  <a:pt x="30874" y="2950"/>
                </a:moveTo>
                <a:cubicBezTo>
                  <a:pt x="30925" y="2937"/>
                  <a:pt x="31046" y="2977"/>
                  <a:pt x="31050" y="2927"/>
                </a:cubicBezTo>
                <a:cubicBezTo>
                  <a:pt x="30960" y="2936"/>
                  <a:pt x="30901" y="2870"/>
                  <a:pt x="30874" y="2950"/>
                </a:cubicBezTo>
                <a:close/>
                <a:moveTo>
                  <a:pt x="30229" y="2906"/>
                </a:moveTo>
                <a:cubicBezTo>
                  <a:pt x="30198" y="3034"/>
                  <a:pt x="30356" y="2915"/>
                  <a:pt x="30229" y="2906"/>
                </a:cubicBezTo>
                <a:close/>
                <a:moveTo>
                  <a:pt x="28588" y="2972"/>
                </a:moveTo>
                <a:cubicBezTo>
                  <a:pt x="28656" y="2965"/>
                  <a:pt x="28714" y="2949"/>
                  <a:pt x="28734" y="2906"/>
                </a:cubicBezTo>
                <a:cubicBezTo>
                  <a:pt x="28605" y="2929"/>
                  <a:pt x="28571" y="2890"/>
                  <a:pt x="28529" y="2927"/>
                </a:cubicBezTo>
                <a:cubicBezTo>
                  <a:pt x="28562" y="2932"/>
                  <a:pt x="28575" y="2952"/>
                  <a:pt x="28588" y="2972"/>
                </a:cubicBezTo>
                <a:close/>
                <a:moveTo>
                  <a:pt x="24221" y="2906"/>
                </a:moveTo>
                <a:cubicBezTo>
                  <a:pt x="24201" y="2906"/>
                  <a:pt x="24181" y="2906"/>
                  <a:pt x="24162" y="2906"/>
                </a:cubicBezTo>
                <a:cubicBezTo>
                  <a:pt x="24139" y="2911"/>
                  <a:pt x="24104" y="2907"/>
                  <a:pt x="24103" y="2927"/>
                </a:cubicBezTo>
                <a:cubicBezTo>
                  <a:pt x="24147" y="2924"/>
                  <a:pt x="24211" y="2935"/>
                  <a:pt x="24221" y="2906"/>
                </a:cubicBezTo>
                <a:close/>
                <a:moveTo>
                  <a:pt x="31636" y="2993"/>
                </a:moveTo>
                <a:cubicBezTo>
                  <a:pt x="31640" y="2939"/>
                  <a:pt x="31621" y="2902"/>
                  <a:pt x="31577" y="2884"/>
                </a:cubicBezTo>
                <a:cubicBezTo>
                  <a:pt x="31530" y="2917"/>
                  <a:pt x="31578" y="2977"/>
                  <a:pt x="31636" y="2993"/>
                </a:cubicBezTo>
                <a:close/>
                <a:moveTo>
                  <a:pt x="24514" y="2950"/>
                </a:moveTo>
                <a:cubicBezTo>
                  <a:pt x="24581" y="2956"/>
                  <a:pt x="24624" y="2944"/>
                  <a:pt x="24631" y="2906"/>
                </a:cubicBezTo>
                <a:cubicBezTo>
                  <a:pt x="24591" y="2899"/>
                  <a:pt x="24575" y="2875"/>
                  <a:pt x="24514" y="2884"/>
                </a:cubicBezTo>
                <a:cubicBezTo>
                  <a:pt x="24514" y="2906"/>
                  <a:pt x="24514" y="2927"/>
                  <a:pt x="24514" y="2950"/>
                </a:cubicBezTo>
                <a:close/>
                <a:moveTo>
                  <a:pt x="24074" y="2906"/>
                </a:moveTo>
                <a:cubicBezTo>
                  <a:pt x="24005" y="2907"/>
                  <a:pt x="23987" y="2867"/>
                  <a:pt x="23898" y="2884"/>
                </a:cubicBezTo>
                <a:cubicBezTo>
                  <a:pt x="23884" y="2956"/>
                  <a:pt x="24067" y="2976"/>
                  <a:pt x="24074" y="2906"/>
                </a:cubicBezTo>
                <a:close/>
                <a:moveTo>
                  <a:pt x="23487" y="2927"/>
                </a:moveTo>
                <a:cubicBezTo>
                  <a:pt x="23466" y="2990"/>
                  <a:pt x="23584" y="3058"/>
                  <a:pt x="23635" y="2993"/>
                </a:cubicBezTo>
                <a:cubicBezTo>
                  <a:pt x="23593" y="2988"/>
                  <a:pt x="23600" y="2945"/>
                  <a:pt x="23576" y="2927"/>
                </a:cubicBezTo>
                <a:cubicBezTo>
                  <a:pt x="23608" y="2923"/>
                  <a:pt x="23621" y="2903"/>
                  <a:pt x="23635" y="2884"/>
                </a:cubicBezTo>
                <a:cubicBezTo>
                  <a:pt x="23544" y="2867"/>
                  <a:pt x="23599" y="2959"/>
                  <a:pt x="23487" y="2927"/>
                </a:cubicBezTo>
                <a:close/>
                <a:moveTo>
                  <a:pt x="27444" y="2950"/>
                </a:moveTo>
                <a:cubicBezTo>
                  <a:pt x="27474" y="2950"/>
                  <a:pt x="27504" y="2950"/>
                  <a:pt x="27532" y="2950"/>
                </a:cubicBezTo>
                <a:cubicBezTo>
                  <a:pt x="27532" y="2920"/>
                  <a:pt x="27532" y="2892"/>
                  <a:pt x="27532" y="2861"/>
                </a:cubicBezTo>
                <a:cubicBezTo>
                  <a:pt x="27401" y="2863"/>
                  <a:pt x="27495" y="2912"/>
                  <a:pt x="27444" y="2950"/>
                </a:cubicBezTo>
                <a:close/>
                <a:moveTo>
                  <a:pt x="21202" y="2884"/>
                </a:moveTo>
                <a:cubicBezTo>
                  <a:pt x="21062" y="2823"/>
                  <a:pt x="21131" y="2956"/>
                  <a:pt x="21202" y="2884"/>
                </a:cubicBezTo>
                <a:close/>
                <a:moveTo>
                  <a:pt x="18476" y="2906"/>
                </a:moveTo>
                <a:cubicBezTo>
                  <a:pt x="18481" y="2909"/>
                  <a:pt x="18471" y="2949"/>
                  <a:pt x="18476" y="2950"/>
                </a:cubicBezTo>
                <a:cubicBezTo>
                  <a:pt x="18524" y="2956"/>
                  <a:pt x="18621" y="2951"/>
                  <a:pt x="18534" y="2906"/>
                </a:cubicBezTo>
                <a:cubicBezTo>
                  <a:pt x="18533" y="2919"/>
                  <a:pt x="18530" y="2932"/>
                  <a:pt x="18505" y="2927"/>
                </a:cubicBezTo>
                <a:cubicBezTo>
                  <a:pt x="18505" y="2906"/>
                  <a:pt x="18505" y="2884"/>
                  <a:pt x="18505" y="2861"/>
                </a:cubicBezTo>
                <a:cubicBezTo>
                  <a:pt x="18413" y="2876"/>
                  <a:pt x="18385" y="2859"/>
                  <a:pt x="18358" y="2884"/>
                </a:cubicBezTo>
                <a:cubicBezTo>
                  <a:pt x="18371" y="2912"/>
                  <a:pt x="18450" y="2887"/>
                  <a:pt x="18476" y="2906"/>
                </a:cubicBezTo>
                <a:close/>
                <a:moveTo>
                  <a:pt x="34039" y="2884"/>
                </a:moveTo>
                <a:cubicBezTo>
                  <a:pt x="34069" y="2884"/>
                  <a:pt x="34098" y="2884"/>
                  <a:pt x="34127" y="2884"/>
                </a:cubicBezTo>
                <a:cubicBezTo>
                  <a:pt x="34131" y="2844"/>
                  <a:pt x="34098" y="2832"/>
                  <a:pt x="34039" y="2840"/>
                </a:cubicBezTo>
                <a:cubicBezTo>
                  <a:pt x="34039" y="2854"/>
                  <a:pt x="34039" y="2869"/>
                  <a:pt x="34039" y="2884"/>
                </a:cubicBezTo>
                <a:close/>
                <a:moveTo>
                  <a:pt x="20176" y="2861"/>
                </a:moveTo>
                <a:cubicBezTo>
                  <a:pt x="20120" y="2866"/>
                  <a:pt x="20111" y="2838"/>
                  <a:pt x="20058" y="2840"/>
                </a:cubicBezTo>
                <a:cubicBezTo>
                  <a:pt x="20011" y="2900"/>
                  <a:pt x="20185" y="2900"/>
                  <a:pt x="20176" y="2861"/>
                </a:cubicBezTo>
                <a:close/>
                <a:moveTo>
                  <a:pt x="18241" y="2972"/>
                </a:moveTo>
                <a:cubicBezTo>
                  <a:pt x="18285" y="2968"/>
                  <a:pt x="18349" y="2980"/>
                  <a:pt x="18358" y="2950"/>
                </a:cubicBezTo>
                <a:cubicBezTo>
                  <a:pt x="18249" y="2965"/>
                  <a:pt x="18308" y="2855"/>
                  <a:pt x="18241" y="2840"/>
                </a:cubicBezTo>
                <a:cubicBezTo>
                  <a:pt x="18187" y="2879"/>
                  <a:pt x="18266" y="2896"/>
                  <a:pt x="18241" y="2972"/>
                </a:cubicBezTo>
                <a:close/>
                <a:moveTo>
                  <a:pt x="17684" y="2861"/>
                </a:moveTo>
                <a:cubicBezTo>
                  <a:pt x="17687" y="2872"/>
                  <a:pt x="17764" y="2894"/>
                  <a:pt x="17772" y="2906"/>
                </a:cubicBezTo>
                <a:cubicBezTo>
                  <a:pt x="17781" y="2834"/>
                  <a:pt x="17679" y="2837"/>
                  <a:pt x="17684" y="2861"/>
                </a:cubicBezTo>
                <a:close/>
                <a:moveTo>
                  <a:pt x="17567" y="2884"/>
                </a:moveTo>
                <a:cubicBezTo>
                  <a:pt x="17587" y="2884"/>
                  <a:pt x="17606" y="2884"/>
                  <a:pt x="17626" y="2884"/>
                </a:cubicBezTo>
                <a:cubicBezTo>
                  <a:pt x="17626" y="2869"/>
                  <a:pt x="17626" y="2854"/>
                  <a:pt x="17626" y="2840"/>
                </a:cubicBezTo>
                <a:cubicBezTo>
                  <a:pt x="17606" y="2840"/>
                  <a:pt x="17587" y="2840"/>
                  <a:pt x="17567" y="2840"/>
                </a:cubicBezTo>
                <a:cubicBezTo>
                  <a:pt x="17567" y="2854"/>
                  <a:pt x="17567" y="2869"/>
                  <a:pt x="17567" y="2884"/>
                </a:cubicBezTo>
                <a:close/>
                <a:moveTo>
                  <a:pt x="32838" y="2840"/>
                </a:moveTo>
                <a:cubicBezTo>
                  <a:pt x="32800" y="2838"/>
                  <a:pt x="32797" y="2811"/>
                  <a:pt x="32750" y="2818"/>
                </a:cubicBezTo>
                <a:cubicBezTo>
                  <a:pt x="32761" y="2855"/>
                  <a:pt x="32706" y="2873"/>
                  <a:pt x="32750" y="2884"/>
                </a:cubicBezTo>
                <a:cubicBezTo>
                  <a:pt x="32755" y="2858"/>
                  <a:pt x="32782" y="2850"/>
                  <a:pt x="32808" y="2840"/>
                </a:cubicBezTo>
                <a:cubicBezTo>
                  <a:pt x="32808" y="2853"/>
                  <a:pt x="32832" y="2865"/>
                  <a:pt x="32838" y="2840"/>
                </a:cubicBezTo>
                <a:close/>
                <a:moveTo>
                  <a:pt x="33160" y="2796"/>
                </a:moveTo>
                <a:cubicBezTo>
                  <a:pt x="33068" y="2785"/>
                  <a:pt x="33041" y="2823"/>
                  <a:pt x="33014" y="2861"/>
                </a:cubicBezTo>
                <a:cubicBezTo>
                  <a:pt x="33125" y="2858"/>
                  <a:pt x="33025" y="2880"/>
                  <a:pt x="33043" y="2927"/>
                </a:cubicBezTo>
                <a:cubicBezTo>
                  <a:pt x="33060" y="2941"/>
                  <a:pt x="33181" y="2979"/>
                  <a:pt x="33189" y="2927"/>
                </a:cubicBezTo>
                <a:cubicBezTo>
                  <a:pt x="33137" y="2930"/>
                  <a:pt x="33121" y="2907"/>
                  <a:pt x="33131" y="2861"/>
                </a:cubicBezTo>
                <a:cubicBezTo>
                  <a:pt x="33171" y="2861"/>
                  <a:pt x="33195" y="2872"/>
                  <a:pt x="33218" y="2884"/>
                </a:cubicBezTo>
                <a:cubicBezTo>
                  <a:pt x="33255" y="2812"/>
                  <a:pt x="33124" y="2867"/>
                  <a:pt x="33160" y="2796"/>
                </a:cubicBezTo>
                <a:close/>
                <a:moveTo>
                  <a:pt x="23107" y="2840"/>
                </a:moveTo>
                <a:cubicBezTo>
                  <a:pt x="23157" y="2840"/>
                  <a:pt x="23182" y="2823"/>
                  <a:pt x="23194" y="2796"/>
                </a:cubicBezTo>
                <a:cubicBezTo>
                  <a:pt x="23145" y="2794"/>
                  <a:pt x="23119" y="2812"/>
                  <a:pt x="23107" y="2840"/>
                </a:cubicBezTo>
                <a:close/>
                <a:moveTo>
                  <a:pt x="35885" y="2840"/>
                </a:moveTo>
                <a:cubicBezTo>
                  <a:pt x="35887" y="2812"/>
                  <a:pt x="35924" y="2809"/>
                  <a:pt x="35915" y="2773"/>
                </a:cubicBezTo>
                <a:cubicBezTo>
                  <a:pt x="35880" y="2778"/>
                  <a:pt x="35832" y="2770"/>
                  <a:pt x="35827" y="2796"/>
                </a:cubicBezTo>
                <a:cubicBezTo>
                  <a:pt x="35866" y="2796"/>
                  <a:pt x="35854" y="2835"/>
                  <a:pt x="35885" y="2840"/>
                </a:cubicBezTo>
                <a:close/>
                <a:moveTo>
                  <a:pt x="25716" y="2818"/>
                </a:moveTo>
                <a:cubicBezTo>
                  <a:pt x="25763" y="2757"/>
                  <a:pt x="25588" y="2757"/>
                  <a:pt x="25598" y="2796"/>
                </a:cubicBezTo>
                <a:cubicBezTo>
                  <a:pt x="25649" y="2794"/>
                  <a:pt x="25689" y="2800"/>
                  <a:pt x="25716" y="2818"/>
                </a:cubicBezTo>
                <a:close/>
                <a:moveTo>
                  <a:pt x="24865" y="2818"/>
                </a:moveTo>
                <a:cubicBezTo>
                  <a:pt x="24895" y="2818"/>
                  <a:pt x="24923" y="2818"/>
                  <a:pt x="24953" y="2818"/>
                </a:cubicBezTo>
                <a:cubicBezTo>
                  <a:pt x="24957" y="2778"/>
                  <a:pt x="24924" y="2766"/>
                  <a:pt x="24865" y="2773"/>
                </a:cubicBezTo>
                <a:cubicBezTo>
                  <a:pt x="24865" y="2788"/>
                  <a:pt x="24865" y="2803"/>
                  <a:pt x="24865" y="2818"/>
                </a:cubicBezTo>
                <a:close/>
                <a:moveTo>
                  <a:pt x="24133" y="2840"/>
                </a:moveTo>
                <a:cubicBezTo>
                  <a:pt x="24137" y="2813"/>
                  <a:pt x="24185" y="2790"/>
                  <a:pt x="24133" y="2773"/>
                </a:cubicBezTo>
                <a:cubicBezTo>
                  <a:pt x="24128" y="2800"/>
                  <a:pt x="24080" y="2824"/>
                  <a:pt x="24133" y="2840"/>
                </a:cubicBezTo>
                <a:close/>
                <a:moveTo>
                  <a:pt x="23048" y="2840"/>
                </a:moveTo>
                <a:cubicBezTo>
                  <a:pt x="23055" y="2808"/>
                  <a:pt x="23096" y="2803"/>
                  <a:pt x="23107" y="2773"/>
                </a:cubicBezTo>
                <a:cubicBezTo>
                  <a:pt x="23046" y="2754"/>
                  <a:pt x="22975" y="2831"/>
                  <a:pt x="23048" y="2840"/>
                </a:cubicBezTo>
                <a:close/>
                <a:moveTo>
                  <a:pt x="22169" y="2861"/>
                </a:moveTo>
                <a:cubicBezTo>
                  <a:pt x="22226" y="2869"/>
                  <a:pt x="22227" y="2831"/>
                  <a:pt x="22257" y="2818"/>
                </a:cubicBezTo>
                <a:cubicBezTo>
                  <a:pt x="22294" y="2848"/>
                  <a:pt x="22400" y="2851"/>
                  <a:pt x="22403" y="2796"/>
                </a:cubicBezTo>
                <a:cubicBezTo>
                  <a:pt x="22353" y="2786"/>
                  <a:pt x="22021" y="2744"/>
                  <a:pt x="22110" y="2796"/>
                </a:cubicBezTo>
                <a:cubicBezTo>
                  <a:pt x="22252" y="2784"/>
                  <a:pt x="22222" y="2814"/>
                  <a:pt x="22169" y="2861"/>
                </a:cubicBezTo>
                <a:close/>
                <a:moveTo>
                  <a:pt x="18886" y="2818"/>
                </a:moveTo>
                <a:cubicBezTo>
                  <a:pt x="18938" y="2812"/>
                  <a:pt x="19033" y="2840"/>
                  <a:pt x="19003" y="2773"/>
                </a:cubicBezTo>
                <a:cubicBezTo>
                  <a:pt x="18948" y="2776"/>
                  <a:pt x="18906" y="2788"/>
                  <a:pt x="18886" y="2818"/>
                </a:cubicBezTo>
                <a:close/>
                <a:moveTo>
                  <a:pt x="37146" y="2773"/>
                </a:moveTo>
                <a:cubicBezTo>
                  <a:pt x="37335" y="2823"/>
                  <a:pt x="37224" y="2694"/>
                  <a:pt x="37146" y="2773"/>
                </a:cubicBezTo>
                <a:close/>
                <a:moveTo>
                  <a:pt x="28851" y="2796"/>
                </a:moveTo>
                <a:cubicBezTo>
                  <a:pt x="28833" y="2797"/>
                  <a:pt x="28816" y="2799"/>
                  <a:pt x="28822" y="2818"/>
                </a:cubicBezTo>
                <a:cubicBezTo>
                  <a:pt x="28899" y="2824"/>
                  <a:pt x="28948" y="2810"/>
                  <a:pt x="28939" y="2752"/>
                </a:cubicBezTo>
                <a:cubicBezTo>
                  <a:pt x="28882" y="2744"/>
                  <a:pt x="28882" y="2781"/>
                  <a:pt x="28851" y="2796"/>
                </a:cubicBezTo>
                <a:close/>
                <a:moveTo>
                  <a:pt x="37909" y="2796"/>
                </a:moveTo>
                <a:cubicBezTo>
                  <a:pt x="37912" y="2770"/>
                  <a:pt x="37960" y="2746"/>
                  <a:pt x="37909" y="2730"/>
                </a:cubicBezTo>
                <a:cubicBezTo>
                  <a:pt x="37904" y="2756"/>
                  <a:pt x="37856" y="2779"/>
                  <a:pt x="37909" y="2796"/>
                </a:cubicBezTo>
                <a:close/>
                <a:moveTo>
                  <a:pt x="37410" y="2796"/>
                </a:moveTo>
                <a:cubicBezTo>
                  <a:pt x="37423" y="2794"/>
                  <a:pt x="37453" y="2736"/>
                  <a:pt x="37468" y="2730"/>
                </a:cubicBezTo>
                <a:cubicBezTo>
                  <a:pt x="37376" y="2721"/>
                  <a:pt x="37375" y="2800"/>
                  <a:pt x="37410" y="2796"/>
                </a:cubicBezTo>
                <a:close/>
                <a:moveTo>
                  <a:pt x="31988" y="2752"/>
                </a:moveTo>
                <a:cubicBezTo>
                  <a:pt x="31889" y="2685"/>
                  <a:pt x="31899" y="2833"/>
                  <a:pt x="31988" y="2752"/>
                </a:cubicBezTo>
                <a:close/>
                <a:moveTo>
                  <a:pt x="27034" y="2752"/>
                </a:moveTo>
                <a:cubicBezTo>
                  <a:pt x="26935" y="2685"/>
                  <a:pt x="26945" y="2833"/>
                  <a:pt x="27034" y="2752"/>
                </a:cubicBezTo>
                <a:close/>
                <a:moveTo>
                  <a:pt x="25481" y="2818"/>
                </a:moveTo>
                <a:cubicBezTo>
                  <a:pt x="25430" y="2682"/>
                  <a:pt x="25406" y="2760"/>
                  <a:pt x="25305" y="2773"/>
                </a:cubicBezTo>
                <a:cubicBezTo>
                  <a:pt x="25305" y="2761"/>
                  <a:pt x="25281" y="2749"/>
                  <a:pt x="25275" y="2773"/>
                </a:cubicBezTo>
                <a:cubicBezTo>
                  <a:pt x="25331" y="2799"/>
                  <a:pt x="25415" y="2801"/>
                  <a:pt x="25481" y="2818"/>
                </a:cubicBezTo>
                <a:close/>
                <a:moveTo>
                  <a:pt x="24367" y="2796"/>
                </a:moveTo>
                <a:cubicBezTo>
                  <a:pt x="24351" y="2764"/>
                  <a:pt x="24481" y="2742"/>
                  <a:pt x="24396" y="2730"/>
                </a:cubicBezTo>
                <a:cubicBezTo>
                  <a:pt x="24400" y="2752"/>
                  <a:pt x="24270" y="2774"/>
                  <a:pt x="24367" y="2796"/>
                </a:cubicBezTo>
                <a:close/>
                <a:moveTo>
                  <a:pt x="17479" y="2773"/>
                </a:moveTo>
                <a:cubicBezTo>
                  <a:pt x="17498" y="2773"/>
                  <a:pt x="17519" y="2773"/>
                  <a:pt x="17538" y="2773"/>
                </a:cubicBezTo>
                <a:cubicBezTo>
                  <a:pt x="17538" y="2759"/>
                  <a:pt x="17538" y="2744"/>
                  <a:pt x="17538" y="2730"/>
                </a:cubicBezTo>
                <a:cubicBezTo>
                  <a:pt x="17519" y="2730"/>
                  <a:pt x="17498" y="2730"/>
                  <a:pt x="17479" y="2730"/>
                </a:cubicBezTo>
                <a:cubicBezTo>
                  <a:pt x="17479" y="2744"/>
                  <a:pt x="17479" y="2759"/>
                  <a:pt x="17479" y="2773"/>
                </a:cubicBezTo>
                <a:close/>
                <a:moveTo>
                  <a:pt x="36149" y="2707"/>
                </a:moveTo>
                <a:cubicBezTo>
                  <a:pt x="36043" y="2686"/>
                  <a:pt x="36125" y="2806"/>
                  <a:pt x="36032" y="2796"/>
                </a:cubicBezTo>
                <a:cubicBezTo>
                  <a:pt x="35989" y="2764"/>
                  <a:pt x="35939" y="2779"/>
                  <a:pt x="35945" y="2840"/>
                </a:cubicBezTo>
                <a:cubicBezTo>
                  <a:pt x="36009" y="2845"/>
                  <a:pt x="36050" y="2820"/>
                  <a:pt x="36091" y="2818"/>
                </a:cubicBezTo>
                <a:cubicBezTo>
                  <a:pt x="36094" y="2818"/>
                  <a:pt x="36091" y="2843"/>
                  <a:pt x="36120" y="2840"/>
                </a:cubicBezTo>
                <a:cubicBezTo>
                  <a:pt x="36142" y="2836"/>
                  <a:pt x="36119" y="2812"/>
                  <a:pt x="36149" y="2840"/>
                </a:cubicBezTo>
                <a:cubicBezTo>
                  <a:pt x="36167" y="2855"/>
                  <a:pt x="36231" y="2816"/>
                  <a:pt x="36238" y="2818"/>
                </a:cubicBezTo>
                <a:cubicBezTo>
                  <a:pt x="36243" y="2818"/>
                  <a:pt x="36239" y="2853"/>
                  <a:pt x="36266" y="2840"/>
                </a:cubicBezTo>
                <a:cubicBezTo>
                  <a:pt x="36299" y="2755"/>
                  <a:pt x="36177" y="2833"/>
                  <a:pt x="36179" y="2773"/>
                </a:cubicBezTo>
                <a:cubicBezTo>
                  <a:pt x="36179" y="2769"/>
                  <a:pt x="36250" y="2749"/>
                  <a:pt x="36238" y="2730"/>
                </a:cubicBezTo>
                <a:cubicBezTo>
                  <a:pt x="36128" y="2706"/>
                  <a:pt x="36191" y="2812"/>
                  <a:pt x="36091" y="2796"/>
                </a:cubicBezTo>
                <a:cubicBezTo>
                  <a:pt x="36091" y="2752"/>
                  <a:pt x="36171" y="2768"/>
                  <a:pt x="36149" y="2707"/>
                </a:cubicBezTo>
                <a:close/>
                <a:moveTo>
                  <a:pt x="32368" y="2752"/>
                </a:moveTo>
                <a:cubicBezTo>
                  <a:pt x="32496" y="2754"/>
                  <a:pt x="32562" y="2798"/>
                  <a:pt x="32603" y="2707"/>
                </a:cubicBezTo>
                <a:cubicBezTo>
                  <a:pt x="32501" y="2704"/>
                  <a:pt x="32415" y="2713"/>
                  <a:pt x="32368" y="2752"/>
                </a:cubicBezTo>
                <a:close/>
                <a:moveTo>
                  <a:pt x="18886" y="2752"/>
                </a:moveTo>
                <a:cubicBezTo>
                  <a:pt x="18827" y="2752"/>
                  <a:pt x="18795" y="2641"/>
                  <a:pt x="18798" y="2752"/>
                </a:cubicBezTo>
                <a:cubicBezTo>
                  <a:pt x="18892" y="2788"/>
                  <a:pt x="18960" y="2752"/>
                  <a:pt x="18886" y="2752"/>
                </a:cubicBezTo>
                <a:close/>
                <a:moveTo>
                  <a:pt x="32838" y="2707"/>
                </a:moveTo>
                <a:cubicBezTo>
                  <a:pt x="32840" y="2742"/>
                  <a:pt x="32847" y="2749"/>
                  <a:pt x="32896" y="2752"/>
                </a:cubicBezTo>
                <a:cubicBezTo>
                  <a:pt x="32921" y="2752"/>
                  <a:pt x="32922" y="2773"/>
                  <a:pt x="32926" y="2773"/>
                </a:cubicBezTo>
                <a:cubicBezTo>
                  <a:pt x="32973" y="2781"/>
                  <a:pt x="32998" y="2757"/>
                  <a:pt x="33043" y="2752"/>
                </a:cubicBezTo>
                <a:cubicBezTo>
                  <a:pt x="33116" y="2743"/>
                  <a:pt x="33206" y="2776"/>
                  <a:pt x="33218" y="2730"/>
                </a:cubicBezTo>
                <a:cubicBezTo>
                  <a:pt x="33139" y="2677"/>
                  <a:pt x="33051" y="2769"/>
                  <a:pt x="32984" y="2707"/>
                </a:cubicBezTo>
                <a:cubicBezTo>
                  <a:pt x="33015" y="2706"/>
                  <a:pt x="33008" y="2679"/>
                  <a:pt x="32955" y="2686"/>
                </a:cubicBezTo>
                <a:cubicBezTo>
                  <a:pt x="32963" y="2775"/>
                  <a:pt x="32894" y="2698"/>
                  <a:pt x="32838" y="2707"/>
                </a:cubicBezTo>
                <a:close/>
                <a:moveTo>
                  <a:pt x="36706" y="2730"/>
                </a:moveTo>
                <a:cubicBezTo>
                  <a:pt x="36669" y="2729"/>
                  <a:pt x="36666" y="2701"/>
                  <a:pt x="36618" y="2707"/>
                </a:cubicBezTo>
                <a:cubicBezTo>
                  <a:pt x="36611" y="2754"/>
                  <a:pt x="36490" y="2713"/>
                  <a:pt x="36472" y="2752"/>
                </a:cubicBezTo>
                <a:cubicBezTo>
                  <a:pt x="36433" y="2721"/>
                  <a:pt x="36317" y="2673"/>
                  <a:pt x="36296" y="2752"/>
                </a:cubicBezTo>
                <a:cubicBezTo>
                  <a:pt x="36433" y="2733"/>
                  <a:pt x="36256" y="2809"/>
                  <a:pt x="36355" y="2818"/>
                </a:cubicBezTo>
                <a:cubicBezTo>
                  <a:pt x="36350" y="2770"/>
                  <a:pt x="36379" y="2748"/>
                  <a:pt x="36443" y="2752"/>
                </a:cubicBezTo>
                <a:cubicBezTo>
                  <a:pt x="36508" y="2784"/>
                  <a:pt x="36406" y="2805"/>
                  <a:pt x="36472" y="2818"/>
                </a:cubicBezTo>
                <a:cubicBezTo>
                  <a:pt x="36486" y="2792"/>
                  <a:pt x="36503" y="2768"/>
                  <a:pt x="36531" y="2752"/>
                </a:cubicBezTo>
                <a:cubicBezTo>
                  <a:pt x="36582" y="2797"/>
                  <a:pt x="36509" y="2795"/>
                  <a:pt x="36560" y="2840"/>
                </a:cubicBezTo>
                <a:cubicBezTo>
                  <a:pt x="36525" y="2843"/>
                  <a:pt x="36476" y="2836"/>
                  <a:pt x="36472" y="2861"/>
                </a:cubicBezTo>
                <a:cubicBezTo>
                  <a:pt x="36511" y="2861"/>
                  <a:pt x="36550" y="2861"/>
                  <a:pt x="36589" y="2861"/>
                </a:cubicBezTo>
                <a:cubicBezTo>
                  <a:pt x="36588" y="2824"/>
                  <a:pt x="36611" y="2805"/>
                  <a:pt x="36648" y="2796"/>
                </a:cubicBezTo>
                <a:cubicBezTo>
                  <a:pt x="36753" y="2839"/>
                  <a:pt x="36960" y="2766"/>
                  <a:pt x="37088" y="2796"/>
                </a:cubicBezTo>
                <a:cubicBezTo>
                  <a:pt x="37103" y="2763"/>
                  <a:pt x="37131" y="2740"/>
                  <a:pt x="37146" y="2707"/>
                </a:cubicBezTo>
                <a:cubicBezTo>
                  <a:pt x="37011" y="2690"/>
                  <a:pt x="37062" y="2733"/>
                  <a:pt x="37029" y="2752"/>
                </a:cubicBezTo>
                <a:cubicBezTo>
                  <a:pt x="36977" y="2732"/>
                  <a:pt x="36980" y="2670"/>
                  <a:pt x="36911" y="2664"/>
                </a:cubicBezTo>
                <a:cubicBezTo>
                  <a:pt x="36949" y="2751"/>
                  <a:pt x="36831" y="2721"/>
                  <a:pt x="36794" y="2752"/>
                </a:cubicBezTo>
                <a:cubicBezTo>
                  <a:pt x="36794" y="2676"/>
                  <a:pt x="36762" y="2731"/>
                  <a:pt x="36706" y="2730"/>
                </a:cubicBezTo>
                <a:close/>
                <a:moveTo>
                  <a:pt x="32398" y="2664"/>
                </a:moveTo>
                <a:cubicBezTo>
                  <a:pt x="32367" y="2652"/>
                  <a:pt x="32294" y="2647"/>
                  <a:pt x="32251" y="2686"/>
                </a:cubicBezTo>
                <a:cubicBezTo>
                  <a:pt x="32331" y="2728"/>
                  <a:pt x="32411" y="2668"/>
                  <a:pt x="32398" y="2664"/>
                </a:cubicBezTo>
                <a:close/>
                <a:moveTo>
                  <a:pt x="25774" y="2752"/>
                </a:moveTo>
                <a:cubicBezTo>
                  <a:pt x="25914" y="2737"/>
                  <a:pt x="25697" y="2662"/>
                  <a:pt x="25627" y="2664"/>
                </a:cubicBezTo>
                <a:cubicBezTo>
                  <a:pt x="25582" y="2758"/>
                  <a:pt x="25740" y="2736"/>
                  <a:pt x="25774" y="2707"/>
                </a:cubicBezTo>
                <a:cubicBezTo>
                  <a:pt x="25774" y="2722"/>
                  <a:pt x="25774" y="2737"/>
                  <a:pt x="25774" y="2752"/>
                </a:cubicBezTo>
                <a:close/>
                <a:moveTo>
                  <a:pt x="24543" y="2686"/>
                </a:moveTo>
                <a:cubicBezTo>
                  <a:pt x="24543" y="2722"/>
                  <a:pt x="24543" y="2759"/>
                  <a:pt x="24543" y="2796"/>
                </a:cubicBezTo>
                <a:cubicBezTo>
                  <a:pt x="24652" y="2819"/>
                  <a:pt x="24638" y="2749"/>
                  <a:pt x="24689" y="2730"/>
                </a:cubicBezTo>
                <a:cubicBezTo>
                  <a:pt x="24690" y="2758"/>
                  <a:pt x="24741" y="2749"/>
                  <a:pt x="24748" y="2773"/>
                </a:cubicBezTo>
                <a:cubicBezTo>
                  <a:pt x="24749" y="2796"/>
                  <a:pt x="24799" y="2801"/>
                  <a:pt x="24807" y="2773"/>
                </a:cubicBezTo>
                <a:cubicBezTo>
                  <a:pt x="24765" y="2768"/>
                  <a:pt x="24773" y="2725"/>
                  <a:pt x="24748" y="2707"/>
                </a:cubicBezTo>
                <a:cubicBezTo>
                  <a:pt x="24858" y="2675"/>
                  <a:pt x="24916" y="2731"/>
                  <a:pt x="24953" y="2664"/>
                </a:cubicBezTo>
                <a:cubicBezTo>
                  <a:pt x="24885" y="2664"/>
                  <a:pt x="24816" y="2664"/>
                  <a:pt x="24748" y="2664"/>
                </a:cubicBezTo>
                <a:cubicBezTo>
                  <a:pt x="24733" y="2689"/>
                  <a:pt x="24717" y="2713"/>
                  <a:pt x="24689" y="2730"/>
                </a:cubicBezTo>
                <a:cubicBezTo>
                  <a:pt x="24624" y="2698"/>
                  <a:pt x="24726" y="2676"/>
                  <a:pt x="24660" y="2664"/>
                </a:cubicBezTo>
                <a:cubicBezTo>
                  <a:pt x="24655" y="2697"/>
                  <a:pt x="24589" y="2683"/>
                  <a:pt x="24543" y="2686"/>
                </a:cubicBezTo>
                <a:close/>
                <a:moveTo>
                  <a:pt x="13229" y="2707"/>
                </a:moveTo>
                <a:cubicBezTo>
                  <a:pt x="13249" y="2707"/>
                  <a:pt x="13268" y="2707"/>
                  <a:pt x="13288" y="2707"/>
                </a:cubicBezTo>
                <a:cubicBezTo>
                  <a:pt x="13288" y="2693"/>
                  <a:pt x="13288" y="2679"/>
                  <a:pt x="13288" y="2664"/>
                </a:cubicBezTo>
                <a:cubicBezTo>
                  <a:pt x="13268" y="2664"/>
                  <a:pt x="13249" y="2664"/>
                  <a:pt x="13229" y="2664"/>
                </a:cubicBezTo>
                <a:cubicBezTo>
                  <a:pt x="13229" y="2679"/>
                  <a:pt x="13229" y="2693"/>
                  <a:pt x="13229" y="2707"/>
                </a:cubicBezTo>
                <a:close/>
                <a:moveTo>
                  <a:pt x="48283" y="2664"/>
                </a:moveTo>
                <a:cubicBezTo>
                  <a:pt x="48472" y="2712"/>
                  <a:pt x="48362" y="2584"/>
                  <a:pt x="48283" y="2664"/>
                </a:cubicBezTo>
                <a:close/>
                <a:moveTo>
                  <a:pt x="35593" y="2664"/>
                </a:moveTo>
                <a:cubicBezTo>
                  <a:pt x="35781" y="2712"/>
                  <a:pt x="35671" y="2584"/>
                  <a:pt x="35593" y="2664"/>
                </a:cubicBezTo>
                <a:close/>
                <a:moveTo>
                  <a:pt x="26360" y="2730"/>
                </a:moveTo>
                <a:cubicBezTo>
                  <a:pt x="26346" y="2688"/>
                  <a:pt x="26450" y="2635"/>
                  <a:pt x="26331" y="2641"/>
                </a:cubicBezTo>
                <a:cubicBezTo>
                  <a:pt x="26336" y="2674"/>
                  <a:pt x="26320" y="2723"/>
                  <a:pt x="26360" y="2730"/>
                </a:cubicBezTo>
                <a:close/>
                <a:moveTo>
                  <a:pt x="25158" y="2752"/>
                </a:moveTo>
                <a:cubicBezTo>
                  <a:pt x="25135" y="2617"/>
                  <a:pt x="25449" y="2736"/>
                  <a:pt x="25510" y="2664"/>
                </a:cubicBezTo>
                <a:cubicBezTo>
                  <a:pt x="25364" y="2644"/>
                  <a:pt x="25321" y="2664"/>
                  <a:pt x="25158" y="2641"/>
                </a:cubicBezTo>
                <a:cubicBezTo>
                  <a:pt x="25141" y="2655"/>
                  <a:pt x="25090" y="2746"/>
                  <a:pt x="25158" y="2752"/>
                </a:cubicBezTo>
                <a:close/>
                <a:moveTo>
                  <a:pt x="22433" y="2752"/>
                </a:moveTo>
                <a:cubicBezTo>
                  <a:pt x="22538" y="2718"/>
                  <a:pt x="22619" y="2779"/>
                  <a:pt x="22637" y="2664"/>
                </a:cubicBezTo>
                <a:cubicBezTo>
                  <a:pt x="22495" y="2686"/>
                  <a:pt x="22396" y="2611"/>
                  <a:pt x="22344" y="2686"/>
                </a:cubicBezTo>
                <a:cubicBezTo>
                  <a:pt x="22394" y="2695"/>
                  <a:pt x="22338" y="2714"/>
                  <a:pt x="22344" y="2752"/>
                </a:cubicBezTo>
                <a:cubicBezTo>
                  <a:pt x="22465" y="2763"/>
                  <a:pt x="22316" y="2692"/>
                  <a:pt x="22433" y="2686"/>
                </a:cubicBezTo>
                <a:cubicBezTo>
                  <a:pt x="22484" y="2698"/>
                  <a:pt x="22605" y="2659"/>
                  <a:pt x="22608" y="2707"/>
                </a:cubicBezTo>
                <a:cubicBezTo>
                  <a:pt x="22530" y="2708"/>
                  <a:pt x="22436" y="2695"/>
                  <a:pt x="22433" y="2752"/>
                </a:cubicBezTo>
                <a:close/>
                <a:moveTo>
                  <a:pt x="47082" y="2641"/>
                </a:moveTo>
                <a:cubicBezTo>
                  <a:pt x="47044" y="2640"/>
                  <a:pt x="47042" y="2613"/>
                  <a:pt x="46995" y="2620"/>
                </a:cubicBezTo>
                <a:cubicBezTo>
                  <a:pt x="46948" y="2674"/>
                  <a:pt x="47094" y="2685"/>
                  <a:pt x="47082" y="2641"/>
                </a:cubicBezTo>
                <a:close/>
                <a:moveTo>
                  <a:pt x="35212" y="2664"/>
                </a:moveTo>
                <a:cubicBezTo>
                  <a:pt x="35323" y="2691"/>
                  <a:pt x="35353" y="2644"/>
                  <a:pt x="35445" y="2686"/>
                </a:cubicBezTo>
                <a:cubicBezTo>
                  <a:pt x="35443" y="2590"/>
                  <a:pt x="35259" y="2619"/>
                  <a:pt x="35212" y="2664"/>
                </a:cubicBezTo>
                <a:close/>
                <a:moveTo>
                  <a:pt x="35036" y="2664"/>
                </a:moveTo>
                <a:cubicBezTo>
                  <a:pt x="35059" y="2680"/>
                  <a:pt x="35195" y="2658"/>
                  <a:pt x="35094" y="2620"/>
                </a:cubicBezTo>
                <a:cubicBezTo>
                  <a:pt x="35109" y="2637"/>
                  <a:pt x="35023" y="2655"/>
                  <a:pt x="35036" y="2664"/>
                </a:cubicBezTo>
                <a:close/>
                <a:moveTo>
                  <a:pt x="34830" y="2686"/>
                </a:moveTo>
                <a:cubicBezTo>
                  <a:pt x="34904" y="2709"/>
                  <a:pt x="34997" y="2640"/>
                  <a:pt x="34919" y="2620"/>
                </a:cubicBezTo>
                <a:cubicBezTo>
                  <a:pt x="34931" y="2673"/>
                  <a:pt x="34785" y="2608"/>
                  <a:pt x="34830" y="2686"/>
                </a:cubicBezTo>
                <a:close/>
                <a:moveTo>
                  <a:pt x="29906" y="2707"/>
                </a:moveTo>
                <a:cubicBezTo>
                  <a:pt x="29936" y="2707"/>
                  <a:pt x="29965" y="2707"/>
                  <a:pt x="29994" y="2707"/>
                </a:cubicBezTo>
                <a:cubicBezTo>
                  <a:pt x="29994" y="2679"/>
                  <a:pt x="29994" y="2649"/>
                  <a:pt x="29994" y="2620"/>
                </a:cubicBezTo>
                <a:cubicBezTo>
                  <a:pt x="29960" y="2623"/>
                  <a:pt x="29911" y="2616"/>
                  <a:pt x="29906" y="2641"/>
                </a:cubicBezTo>
                <a:cubicBezTo>
                  <a:pt x="29956" y="2650"/>
                  <a:pt x="29900" y="2670"/>
                  <a:pt x="29906" y="2707"/>
                </a:cubicBezTo>
                <a:close/>
                <a:moveTo>
                  <a:pt x="29115" y="2664"/>
                </a:moveTo>
                <a:cubicBezTo>
                  <a:pt x="29162" y="2662"/>
                  <a:pt x="29217" y="2667"/>
                  <a:pt x="29203" y="2620"/>
                </a:cubicBezTo>
                <a:cubicBezTo>
                  <a:pt x="29183" y="2620"/>
                  <a:pt x="29164" y="2620"/>
                  <a:pt x="29144" y="2620"/>
                </a:cubicBezTo>
                <a:cubicBezTo>
                  <a:pt x="29144" y="2641"/>
                  <a:pt x="29121" y="2646"/>
                  <a:pt x="29115" y="2664"/>
                </a:cubicBezTo>
                <a:close/>
                <a:moveTo>
                  <a:pt x="28822" y="2752"/>
                </a:moveTo>
                <a:cubicBezTo>
                  <a:pt x="28862" y="2744"/>
                  <a:pt x="28878" y="2721"/>
                  <a:pt x="28939" y="2730"/>
                </a:cubicBezTo>
                <a:cubicBezTo>
                  <a:pt x="28939" y="2693"/>
                  <a:pt x="28939" y="2656"/>
                  <a:pt x="28939" y="2620"/>
                </a:cubicBezTo>
                <a:cubicBezTo>
                  <a:pt x="28752" y="2604"/>
                  <a:pt x="28733" y="2714"/>
                  <a:pt x="28647" y="2773"/>
                </a:cubicBezTo>
                <a:cubicBezTo>
                  <a:pt x="28685" y="2773"/>
                  <a:pt x="28724" y="2773"/>
                  <a:pt x="28763" y="2773"/>
                </a:cubicBezTo>
                <a:cubicBezTo>
                  <a:pt x="28764" y="2743"/>
                  <a:pt x="28749" y="2725"/>
                  <a:pt x="28734" y="2707"/>
                </a:cubicBezTo>
                <a:cubicBezTo>
                  <a:pt x="28789" y="2728"/>
                  <a:pt x="28832" y="2641"/>
                  <a:pt x="28851" y="2707"/>
                </a:cubicBezTo>
                <a:cubicBezTo>
                  <a:pt x="28853" y="2739"/>
                  <a:pt x="28766" y="2733"/>
                  <a:pt x="28822" y="2752"/>
                </a:cubicBezTo>
                <a:close/>
                <a:moveTo>
                  <a:pt x="27474" y="2730"/>
                </a:moveTo>
                <a:cubicBezTo>
                  <a:pt x="27548" y="2727"/>
                  <a:pt x="27577" y="2689"/>
                  <a:pt x="27620" y="2664"/>
                </a:cubicBezTo>
                <a:cubicBezTo>
                  <a:pt x="27530" y="2680"/>
                  <a:pt x="27585" y="2587"/>
                  <a:pt x="27474" y="2620"/>
                </a:cubicBezTo>
                <a:cubicBezTo>
                  <a:pt x="27474" y="2656"/>
                  <a:pt x="27474" y="2693"/>
                  <a:pt x="27474" y="2730"/>
                </a:cubicBezTo>
                <a:close/>
                <a:moveTo>
                  <a:pt x="48929" y="2598"/>
                </a:moveTo>
                <a:cubicBezTo>
                  <a:pt x="48849" y="2581"/>
                  <a:pt x="48870" y="2641"/>
                  <a:pt x="48811" y="2641"/>
                </a:cubicBezTo>
                <a:cubicBezTo>
                  <a:pt x="48788" y="2601"/>
                  <a:pt x="48674" y="2575"/>
                  <a:pt x="48665" y="2641"/>
                </a:cubicBezTo>
                <a:cubicBezTo>
                  <a:pt x="48708" y="2649"/>
                  <a:pt x="48724" y="2641"/>
                  <a:pt x="48694" y="2664"/>
                </a:cubicBezTo>
                <a:cubicBezTo>
                  <a:pt x="48667" y="2683"/>
                  <a:pt x="48681" y="2697"/>
                  <a:pt x="48694" y="2707"/>
                </a:cubicBezTo>
                <a:cubicBezTo>
                  <a:pt x="48705" y="2716"/>
                  <a:pt x="48715" y="2774"/>
                  <a:pt x="48782" y="2686"/>
                </a:cubicBezTo>
                <a:cubicBezTo>
                  <a:pt x="48759" y="2680"/>
                  <a:pt x="48724" y="2685"/>
                  <a:pt x="48724" y="2664"/>
                </a:cubicBezTo>
                <a:cubicBezTo>
                  <a:pt x="48753" y="2664"/>
                  <a:pt x="48758" y="2646"/>
                  <a:pt x="48782" y="2641"/>
                </a:cubicBezTo>
                <a:cubicBezTo>
                  <a:pt x="48786" y="2683"/>
                  <a:pt x="48878" y="2656"/>
                  <a:pt x="48870" y="2707"/>
                </a:cubicBezTo>
                <a:cubicBezTo>
                  <a:pt x="48876" y="2725"/>
                  <a:pt x="48871" y="2751"/>
                  <a:pt x="48899" y="2752"/>
                </a:cubicBezTo>
                <a:cubicBezTo>
                  <a:pt x="48885" y="2682"/>
                  <a:pt x="48978" y="2694"/>
                  <a:pt x="48987" y="2641"/>
                </a:cubicBezTo>
                <a:cubicBezTo>
                  <a:pt x="48954" y="2637"/>
                  <a:pt x="48942" y="2617"/>
                  <a:pt x="48929" y="2598"/>
                </a:cubicBezTo>
                <a:close/>
                <a:moveTo>
                  <a:pt x="46818" y="2620"/>
                </a:moveTo>
                <a:cubicBezTo>
                  <a:pt x="46763" y="2641"/>
                  <a:pt x="46720" y="2554"/>
                  <a:pt x="46701" y="2620"/>
                </a:cubicBezTo>
                <a:cubicBezTo>
                  <a:pt x="46719" y="2626"/>
                  <a:pt x="46813" y="2674"/>
                  <a:pt x="46818" y="2620"/>
                </a:cubicBezTo>
                <a:close/>
                <a:moveTo>
                  <a:pt x="46525" y="2598"/>
                </a:moveTo>
                <a:cubicBezTo>
                  <a:pt x="46506" y="2598"/>
                  <a:pt x="46486" y="2598"/>
                  <a:pt x="46467" y="2598"/>
                </a:cubicBezTo>
                <a:cubicBezTo>
                  <a:pt x="46306" y="2592"/>
                  <a:pt x="46531" y="2659"/>
                  <a:pt x="46525" y="2598"/>
                </a:cubicBezTo>
                <a:close/>
                <a:moveTo>
                  <a:pt x="37410" y="2664"/>
                </a:moveTo>
                <a:cubicBezTo>
                  <a:pt x="37395" y="2646"/>
                  <a:pt x="37481" y="2629"/>
                  <a:pt x="37468" y="2620"/>
                </a:cubicBezTo>
                <a:cubicBezTo>
                  <a:pt x="37447" y="2604"/>
                  <a:pt x="37390" y="2642"/>
                  <a:pt x="37381" y="2641"/>
                </a:cubicBezTo>
                <a:cubicBezTo>
                  <a:pt x="37366" y="2641"/>
                  <a:pt x="37365" y="2615"/>
                  <a:pt x="37322" y="2620"/>
                </a:cubicBezTo>
                <a:cubicBezTo>
                  <a:pt x="37285" y="2623"/>
                  <a:pt x="37281" y="2646"/>
                  <a:pt x="37234" y="2641"/>
                </a:cubicBezTo>
                <a:cubicBezTo>
                  <a:pt x="37234" y="2627"/>
                  <a:pt x="37234" y="2613"/>
                  <a:pt x="37234" y="2598"/>
                </a:cubicBezTo>
                <a:cubicBezTo>
                  <a:pt x="37124" y="2583"/>
                  <a:pt x="37071" y="2610"/>
                  <a:pt x="36999" y="2620"/>
                </a:cubicBezTo>
                <a:cubicBezTo>
                  <a:pt x="36993" y="2620"/>
                  <a:pt x="36979" y="2587"/>
                  <a:pt x="36941" y="2598"/>
                </a:cubicBezTo>
                <a:cubicBezTo>
                  <a:pt x="36931" y="2601"/>
                  <a:pt x="36925" y="2640"/>
                  <a:pt x="36911" y="2641"/>
                </a:cubicBezTo>
                <a:cubicBezTo>
                  <a:pt x="37138" y="2679"/>
                  <a:pt x="37251" y="2631"/>
                  <a:pt x="37410" y="2664"/>
                </a:cubicBezTo>
                <a:close/>
                <a:moveTo>
                  <a:pt x="30083" y="2707"/>
                </a:moveTo>
                <a:cubicBezTo>
                  <a:pt x="30146" y="2662"/>
                  <a:pt x="30057" y="2637"/>
                  <a:pt x="30112" y="2598"/>
                </a:cubicBezTo>
                <a:cubicBezTo>
                  <a:pt x="30021" y="2589"/>
                  <a:pt x="29993" y="2704"/>
                  <a:pt x="30083" y="2707"/>
                </a:cubicBezTo>
                <a:close/>
                <a:moveTo>
                  <a:pt x="27767" y="2707"/>
                </a:moveTo>
                <a:cubicBezTo>
                  <a:pt x="27746" y="2648"/>
                  <a:pt x="27906" y="2724"/>
                  <a:pt x="27884" y="2664"/>
                </a:cubicBezTo>
                <a:cubicBezTo>
                  <a:pt x="27773" y="2696"/>
                  <a:pt x="27879" y="2565"/>
                  <a:pt x="27767" y="2598"/>
                </a:cubicBezTo>
                <a:cubicBezTo>
                  <a:pt x="27805" y="2652"/>
                  <a:pt x="27681" y="2689"/>
                  <a:pt x="27767" y="2707"/>
                </a:cubicBezTo>
                <a:close/>
                <a:moveTo>
                  <a:pt x="19765" y="2598"/>
                </a:moveTo>
                <a:cubicBezTo>
                  <a:pt x="19715" y="2596"/>
                  <a:pt x="19690" y="2614"/>
                  <a:pt x="19678" y="2641"/>
                </a:cubicBezTo>
                <a:cubicBezTo>
                  <a:pt x="19728" y="2643"/>
                  <a:pt x="19752" y="2625"/>
                  <a:pt x="19765" y="2598"/>
                </a:cubicBezTo>
                <a:close/>
                <a:moveTo>
                  <a:pt x="19736" y="2686"/>
                </a:moveTo>
                <a:cubicBezTo>
                  <a:pt x="19756" y="2686"/>
                  <a:pt x="19775" y="2686"/>
                  <a:pt x="19794" y="2686"/>
                </a:cubicBezTo>
                <a:cubicBezTo>
                  <a:pt x="19794" y="2671"/>
                  <a:pt x="19794" y="2656"/>
                  <a:pt x="19794" y="2641"/>
                </a:cubicBezTo>
                <a:cubicBezTo>
                  <a:pt x="19775" y="2641"/>
                  <a:pt x="19756" y="2641"/>
                  <a:pt x="19736" y="2641"/>
                </a:cubicBezTo>
                <a:cubicBezTo>
                  <a:pt x="19736" y="2656"/>
                  <a:pt x="19736" y="2671"/>
                  <a:pt x="19736" y="2686"/>
                </a:cubicBezTo>
                <a:close/>
                <a:moveTo>
                  <a:pt x="45998" y="2620"/>
                </a:moveTo>
                <a:cubicBezTo>
                  <a:pt x="46068" y="2566"/>
                  <a:pt x="45901" y="2563"/>
                  <a:pt x="45910" y="2598"/>
                </a:cubicBezTo>
                <a:cubicBezTo>
                  <a:pt x="45910" y="2596"/>
                  <a:pt x="46009" y="2611"/>
                  <a:pt x="45998" y="2620"/>
                </a:cubicBezTo>
                <a:close/>
                <a:moveTo>
                  <a:pt x="38406" y="2664"/>
                </a:moveTo>
                <a:cubicBezTo>
                  <a:pt x="38535" y="2688"/>
                  <a:pt x="38375" y="2612"/>
                  <a:pt x="38465" y="2620"/>
                </a:cubicBezTo>
                <a:cubicBezTo>
                  <a:pt x="38485" y="2622"/>
                  <a:pt x="38542" y="2706"/>
                  <a:pt x="38611" y="2664"/>
                </a:cubicBezTo>
                <a:cubicBezTo>
                  <a:pt x="38581" y="2589"/>
                  <a:pt x="38703" y="2629"/>
                  <a:pt x="38758" y="2620"/>
                </a:cubicBezTo>
                <a:cubicBezTo>
                  <a:pt x="38758" y="2641"/>
                  <a:pt x="38735" y="2646"/>
                  <a:pt x="38729" y="2664"/>
                </a:cubicBezTo>
                <a:cubicBezTo>
                  <a:pt x="38767" y="2664"/>
                  <a:pt x="38807" y="2664"/>
                  <a:pt x="38846" y="2664"/>
                </a:cubicBezTo>
                <a:cubicBezTo>
                  <a:pt x="38846" y="2641"/>
                  <a:pt x="38846" y="2620"/>
                  <a:pt x="38846" y="2598"/>
                </a:cubicBezTo>
                <a:cubicBezTo>
                  <a:pt x="38771" y="2610"/>
                  <a:pt x="38728" y="2577"/>
                  <a:pt x="38670" y="2575"/>
                </a:cubicBezTo>
                <a:cubicBezTo>
                  <a:pt x="38631" y="2574"/>
                  <a:pt x="38604" y="2599"/>
                  <a:pt x="38582" y="2598"/>
                </a:cubicBezTo>
                <a:cubicBezTo>
                  <a:pt x="38566" y="2596"/>
                  <a:pt x="38568" y="2571"/>
                  <a:pt x="38524" y="2575"/>
                </a:cubicBezTo>
                <a:cubicBezTo>
                  <a:pt x="38525" y="2575"/>
                  <a:pt x="38511" y="2595"/>
                  <a:pt x="38494" y="2598"/>
                </a:cubicBezTo>
                <a:cubicBezTo>
                  <a:pt x="38379" y="2620"/>
                  <a:pt x="38392" y="2602"/>
                  <a:pt x="38318" y="2598"/>
                </a:cubicBezTo>
                <a:cubicBezTo>
                  <a:pt x="38302" y="2649"/>
                  <a:pt x="38401" y="2662"/>
                  <a:pt x="38406" y="2664"/>
                </a:cubicBezTo>
                <a:close/>
                <a:moveTo>
                  <a:pt x="32779" y="2664"/>
                </a:moveTo>
                <a:cubicBezTo>
                  <a:pt x="32847" y="2664"/>
                  <a:pt x="32916" y="2664"/>
                  <a:pt x="32984" y="2664"/>
                </a:cubicBezTo>
                <a:cubicBezTo>
                  <a:pt x="32998" y="2595"/>
                  <a:pt x="32911" y="2602"/>
                  <a:pt x="32867" y="2575"/>
                </a:cubicBezTo>
                <a:cubicBezTo>
                  <a:pt x="32910" y="2659"/>
                  <a:pt x="32736" y="2580"/>
                  <a:pt x="32779" y="2664"/>
                </a:cubicBezTo>
                <a:close/>
                <a:moveTo>
                  <a:pt x="31167" y="2641"/>
                </a:moveTo>
                <a:cubicBezTo>
                  <a:pt x="31169" y="2599"/>
                  <a:pt x="31281" y="2680"/>
                  <a:pt x="31285" y="2598"/>
                </a:cubicBezTo>
                <a:cubicBezTo>
                  <a:pt x="31246" y="2541"/>
                  <a:pt x="31067" y="2602"/>
                  <a:pt x="31167" y="2641"/>
                </a:cubicBezTo>
                <a:close/>
                <a:moveTo>
                  <a:pt x="30435" y="2686"/>
                </a:moveTo>
                <a:cubicBezTo>
                  <a:pt x="30560" y="2696"/>
                  <a:pt x="30472" y="2626"/>
                  <a:pt x="30522" y="2620"/>
                </a:cubicBezTo>
                <a:cubicBezTo>
                  <a:pt x="30678" y="2604"/>
                  <a:pt x="30447" y="2600"/>
                  <a:pt x="30435" y="2575"/>
                </a:cubicBezTo>
                <a:cubicBezTo>
                  <a:pt x="30435" y="2613"/>
                  <a:pt x="30435" y="2649"/>
                  <a:pt x="30435" y="2686"/>
                </a:cubicBezTo>
                <a:close/>
                <a:moveTo>
                  <a:pt x="30259" y="2664"/>
                </a:moveTo>
                <a:cubicBezTo>
                  <a:pt x="30267" y="2613"/>
                  <a:pt x="30386" y="2643"/>
                  <a:pt x="30405" y="2598"/>
                </a:cubicBezTo>
                <a:cubicBezTo>
                  <a:pt x="30315" y="2614"/>
                  <a:pt x="30298" y="2575"/>
                  <a:pt x="30229" y="2575"/>
                </a:cubicBezTo>
                <a:cubicBezTo>
                  <a:pt x="30234" y="2608"/>
                  <a:pt x="30218" y="2656"/>
                  <a:pt x="30259" y="2664"/>
                </a:cubicBezTo>
                <a:close/>
                <a:moveTo>
                  <a:pt x="27356" y="2730"/>
                </a:moveTo>
                <a:cubicBezTo>
                  <a:pt x="27514" y="2739"/>
                  <a:pt x="27390" y="2535"/>
                  <a:pt x="27327" y="2598"/>
                </a:cubicBezTo>
                <a:cubicBezTo>
                  <a:pt x="27433" y="2617"/>
                  <a:pt x="27345" y="2662"/>
                  <a:pt x="27356" y="2730"/>
                </a:cubicBezTo>
                <a:close/>
                <a:moveTo>
                  <a:pt x="19297" y="2598"/>
                </a:moveTo>
                <a:cubicBezTo>
                  <a:pt x="19198" y="2530"/>
                  <a:pt x="19208" y="2679"/>
                  <a:pt x="19297" y="2598"/>
                </a:cubicBezTo>
                <a:close/>
                <a:moveTo>
                  <a:pt x="16190" y="2620"/>
                </a:moveTo>
                <a:cubicBezTo>
                  <a:pt x="16209" y="2620"/>
                  <a:pt x="16229" y="2620"/>
                  <a:pt x="16248" y="2620"/>
                </a:cubicBezTo>
                <a:cubicBezTo>
                  <a:pt x="16294" y="2566"/>
                  <a:pt x="16148" y="2554"/>
                  <a:pt x="16160" y="2598"/>
                </a:cubicBezTo>
                <a:cubicBezTo>
                  <a:pt x="16178" y="2599"/>
                  <a:pt x="16195" y="2601"/>
                  <a:pt x="16190" y="2620"/>
                </a:cubicBezTo>
                <a:close/>
                <a:moveTo>
                  <a:pt x="48607" y="2641"/>
                </a:moveTo>
                <a:cubicBezTo>
                  <a:pt x="48613" y="2610"/>
                  <a:pt x="48654" y="2605"/>
                  <a:pt x="48665" y="2575"/>
                </a:cubicBezTo>
                <a:cubicBezTo>
                  <a:pt x="48573" y="2600"/>
                  <a:pt x="48587" y="2586"/>
                  <a:pt x="48518" y="2554"/>
                </a:cubicBezTo>
                <a:cubicBezTo>
                  <a:pt x="48493" y="2624"/>
                  <a:pt x="48563" y="2622"/>
                  <a:pt x="48607" y="2641"/>
                </a:cubicBezTo>
                <a:close/>
                <a:moveTo>
                  <a:pt x="48489" y="2686"/>
                </a:moveTo>
                <a:cubicBezTo>
                  <a:pt x="48541" y="2727"/>
                  <a:pt x="48574" y="2659"/>
                  <a:pt x="48635" y="2707"/>
                </a:cubicBezTo>
                <a:cubicBezTo>
                  <a:pt x="48647" y="2640"/>
                  <a:pt x="48494" y="2618"/>
                  <a:pt x="48489" y="2686"/>
                </a:cubicBezTo>
                <a:close/>
                <a:moveTo>
                  <a:pt x="47375" y="2575"/>
                </a:moveTo>
                <a:cubicBezTo>
                  <a:pt x="47337" y="2574"/>
                  <a:pt x="47334" y="2547"/>
                  <a:pt x="47287" y="2554"/>
                </a:cubicBezTo>
                <a:cubicBezTo>
                  <a:pt x="47242" y="2608"/>
                  <a:pt x="47387" y="2619"/>
                  <a:pt x="47375" y="2575"/>
                </a:cubicBezTo>
                <a:close/>
                <a:moveTo>
                  <a:pt x="43565" y="2554"/>
                </a:moveTo>
                <a:cubicBezTo>
                  <a:pt x="43545" y="2554"/>
                  <a:pt x="43526" y="2554"/>
                  <a:pt x="43506" y="2554"/>
                </a:cubicBezTo>
                <a:cubicBezTo>
                  <a:pt x="43346" y="2547"/>
                  <a:pt x="43571" y="2616"/>
                  <a:pt x="43565" y="2554"/>
                </a:cubicBezTo>
                <a:close/>
                <a:moveTo>
                  <a:pt x="28383" y="2575"/>
                </a:moveTo>
                <a:cubicBezTo>
                  <a:pt x="28386" y="2631"/>
                  <a:pt x="28425" y="2661"/>
                  <a:pt x="28499" y="2664"/>
                </a:cubicBezTo>
                <a:cubicBezTo>
                  <a:pt x="28534" y="2631"/>
                  <a:pt x="28621" y="2638"/>
                  <a:pt x="28617" y="2575"/>
                </a:cubicBezTo>
                <a:cubicBezTo>
                  <a:pt x="28517" y="2523"/>
                  <a:pt x="28486" y="2643"/>
                  <a:pt x="28383" y="2575"/>
                </a:cubicBezTo>
                <a:close/>
                <a:moveTo>
                  <a:pt x="19502" y="2641"/>
                </a:moveTo>
                <a:cubicBezTo>
                  <a:pt x="19495" y="2617"/>
                  <a:pt x="19469" y="2608"/>
                  <a:pt x="19443" y="2598"/>
                </a:cubicBezTo>
                <a:cubicBezTo>
                  <a:pt x="19434" y="2641"/>
                  <a:pt x="19482" y="2641"/>
                  <a:pt x="19502" y="2664"/>
                </a:cubicBezTo>
                <a:cubicBezTo>
                  <a:pt x="19463" y="2664"/>
                  <a:pt x="19423" y="2664"/>
                  <a:pt x="19384" y="2664"/>
                </a:cubicBezTo>
                <a:cubicBezTo>
                  <a:pt x="19379" y="2638"/>
                  <a:pt x="19390" y="2601"/>
                  <a:pt x="19355" y="2598"/>
                </a:cubicBezTo>
                <a:cubicBezTo>
                  <a:pt x="19348" y="2614"/>
                  <a:pt x="19354" y="2641"/>
                  <a:pt x="19326" y="2641"/>
                </a:cubicBezTo>
                <a:cubicBezTo>
                  <a:pt x="19286" y="2641"/>
                  <a:pt x="19247" y="2641"/>
                  <a:pt x="19208" y="2641"/>
                </a:cubicBezTo>
                <a:cubicBezTo>
                  <a:pt x="19202" y="2722"/>
                  <a:pt x="19400" y="2800"/>
                  <a:pt x="19443" y="2707"/>
                </a:cubicBezTo>
                <a:cubicBezTo>
                  <a:pt x="19376" y="2714"/>
                  <a:pt x="19333" y="2703"/>
                  <a:pt x="19326" y="2664"/>
                </a:cubicBezTo>
                <a:cubicBezTo>
                  <a:pt x="19404" y="2673"/>
                  <a:pt x="19412" y="2690"/>
                  <a:pt x="19472" y="2686"/>
                </a:cubicBezTo>
                <a:cubicBezTo>
                  <a:pt x="19523" y="2682"/>
                  <a:pt x="19559" y="2610"/>
                  <a:pt x="19649" y="2641"/>
                </a:cubicBezTo>
                <a:cubicBezTo>
                  <a:pt x="19678" y="2575"/>
                  <a:pt x="19583" y="2602"/>
                  <a:pt x="19531" y="2598"/>
                </a:cubicBezTo>
                <a:cubicBezTo>
                  <a:pt x="19539" y="2562"/>
                  <a:pt x="19491" y="2538"/>
                  <a:pt x="19472" y="2575"/>
                </a:cubicBezTo>
                <a:cubicBezTo>
                  <a:pt x="19508" y="2569"/>
                  <a:pt x="19573" y="2640"/>
                  <a:pt x="19502" y="2641"/>
                </a:cubicBezTo>
                <a:close/>
                <a:moveTo>
                  <a:pt x="28177" y="2575"/>
                </a:moveTo>
                <a:cubicBezTo>
                  <a:pt x="28244" y="2581"/>
                  <a:pt x="28288" y="2571"/>
                  <a:pt x="28294" y="2532"/>
                </a:cubicBezTo>
                <a:cubicBezTo>
                  <a:pt x="28243" y="2536"/>
                  <a:pt x="28148" y="2509"/>
                  <a:pt x="28177" y="2575"/>
                </a:cubicBezTo>
                <a:close/>
                <a:moveTo>
                  <a:pt x="42187" y="2532"/>
                </a:moveTo>
                <a:cubicBezTo>
                  <a:pt x="42150" y="2530"/>
                  <a:pt x="42146" y="2503"/>
                  <a:pt x="42099" y="2509"/>
                </a:cubicBezTo>
                <a:cubicBezTo>
                  <a:pt x="42054" y="2563"/>
                  <a:pt x="42199" y="2574"/>
                  <a:pt x="42187" y="2532"/>
                </a:cubicBezTo>
                <a:close/>
                <a:moveTo>
                  <a:pt x="40369" y="2554"/>
                </a:moveTo>
                <a:cubicBezTo>
                  <a:pt x="40435" y="2605"/>
                  <a:pt x="40484" y="2546"/>
                  <a:pt x="40576" y="2554"/>
                </a:cubicBezTo>
                <a:cubicBezTo>
                  <a:pt x="40618" y="2553"/>
                  <a:pt x="40815" y="2562"/>
                  <a:pt x="40722" y="2532"/>
                </a:cubicBezTo>
                <a:cubicBezTo>
                  <a:pt x="40577" y="2563"/>
                  <a:pt x="40424" y="2454"/>
                  <a:pt x="40369" y="2554"/>
                </a:cubicBezTo>
                <a:close/>
                <a:moveTo>
                  <a:pt x="40341" y="2532"/>
                </a:moveTo>
                <a:cubicBezTo>
                  <a:pt x="40152" y="2482"/>
                  <a:pt x="40262" y="2611"/>
                  <a:pt x="40341" y="2532"/>
                </a:cubicBezTo>
                <a:close/>
                <a:moveTo>
                  <a:pt x="39754" y="2554"/>
                </a:moveTo>
                <a:cubicBezTo>
                  <a:pt x="39801" y="2551"/>
                  <a:pt x="39856" y="2557"/>
                  <a:pt x="39843" y="2509"/>
                </a:cubicBezTo>
                <a:cubicBezTo>
                  <a:pt x="39823" y="2509"/>
                  <a:pt x="39803" y="2509"/>
                  <a:pt x="39783" y="2509"/>
                </a:cubicBezTo>
                <a:cubicBezTo>
                  <a:pt x="39783" y="2532"/>
                  <a:pt x="39760" y="2535"/>
                  <a:pt x="39754" y="2554"/>
                </a:cubicBezTo>
                <a:close/>
                <a:moveTo>
                  <a:pt x="39491" y="2554"/>
                </a:moveTo>
                <a:cubicBezTo>
                  <a:pt x="39511" y="2554"/>
                  <a:pt x="39530" y="2554"/>
                  <a:pt x="39549" y="2554"/>
                </a:cubicBezTo>
                <a:cubicBezTo>
                  <a:pt x="39549" y="2539"/>
                  <a:pt x="39549" y="2524"/>
                  <a:pt x="39549" y="2509"/>
                </a:cubicBezTo>
                <a:cubicBezTo>
                  <a:pt x="39530" y="2509"/>
                  <a:pt x="39511" y="2509"/>
                  <a:pt x="39491" y="2509"/>
                </a:cubicBezTo>
                <a:cubicBezTo>
                  <a:pt x="39491" y="2524"/>
                  <a:pt x="39491" y="2539"/>
                  <a:pt x="39491" y="2554"/>
                </a:cubicBezTo>
                <a:close/>
                <a:moveTo>
                  <a:pt x="39344" y="2554"/>
                </a:moveTo>
                <a:cubicBezTo>
                  <a:pt x="39374" y="2554"/>
                  <a:pt x="39403" y="2554"/>
                  <a:pt x="39432" y="2554"/>
                </a:cubicBezTo>
                <a:cubicBezTo>
                  <a:pt x="39436" y="2514"/>
                  <a:pt x="39403" y="2502"/>
                  <a:pt x="39344" y="2509"/>
                </a:cubicBezTo>
                <a:cubicBezTo>
                  <a:pt x="39344" y="2524"/>
                  <a:pt x="39344" y="2539"/>
                  <a:pt x="39344" y="2554"/>
                </a:cubicBezTo>
                <a:close/>
                <a:moveTo>
                  <a:pt x="39081" y="2532"/>
                </a:moveTo>
                <a:cubicBezTo>
                  <a:pt x="39108" y="2476"/>
                  <a:pt x="38913" y="2525"/>
                  <a:pt x="39022" y="2532"/>
                </a:cubicBezTo>
                <a:cubicBezTo>
                  <a:pt x="39070" y="2529"/>
                  <a:pt x="39150" y="2568"/>
                  <a:pt x="39081" y="2532"/>
                </a:cubicBezTo>
                <a:close/>
                <a:moveTo>
                  <a:pt x="38875" y="2554"/>
                </a:moveTo>
                <a:cubicBezTo>
                  <a:pt x="38895" y="2554"/>
                  <a:pt x="38914" y="2554"/>
                  <a:pt x="38934" y="2554"/>
                </a:cubicBezTo>
                <a:cubicBezTo>
                  <a:pt x="38934" y="2539"/>
                  <a:pt x="38934" y="2524"/>
                  <a:pt x="38934" y="2509"/>
                </a:cubicBezTo>
                <a:cubicBezTo>
                  <a:pt x="38914" y="2509"/>
                  <a:pt x="38895" y="2509"/>
                  <a:pt x="38875" y="2509"/>
                </a:cubicBezTo>
                <a:cubicBezTo>
                  <a:pt x="38875" y="2524"/>
                  <a:pt x="38875" y="2539"/>
                  <a:pt x="38875" y="2554"/>
                </a:cubicBezTo>
                <a:close/>
                <a:moveTo>
                  <a:pt x="32838" y="2554"/>
                </a:moveTo>
                <a:cubicBezTo>
                  <a:pt x="32818" y="2542"/>
                  <a:pt x="32861" y="2511"/>
                  <a:pt x="32867" y="2509"/>
                </a:cubicBezTo>
                <a:cubicBezTo>
                  <a:pt x="32867" y="2509"/>
                  <a:pt x="32892" y="2541"/>
                  <a:pt x="32926" y="2532"/>
                </a:cubicBezTo>
                <a:cubicBezTo>
                  <a:pt x="32935" y="2529"/>
                  <a:pt x="32941" y="2490"/>
                  <a:pt x="32955" y="2487"/>
                </a:cubicBezTo>
                <a:cubicBezTo>
                  <a:pt x="32806" y="2472"/>
                  <a:pt x="32763" y="2511"/>
                  <a:pt x="32838" y="2554"/>
                </a:cubicBezTo>
                <a:close/>
                <a:moveTo>
                  <a:pt x="29438" y="2641"/>
                </a:moveTo>
                <a:cubicBezTo>
                  <a:pt x="29438" y="2613"/>
                  <a:pt x="29489" y="2622"/>
                  <a:pt x="29496" y="2598"/>
                </a:cubicBezTo>
                <a:cubicBezTo>
                  <a:pt x="29463" y="2593"/>
                  <a:pt x="29451" y="2574"/>
                  <a:pt x="29438" y="2554"/>
                </a:cubicBezTo>
                <a:cubicBezTo>
                  <a:pt x="29530" y="2506"/>
                  <a:pt x="29357" y="2473"/>
                  <a:pt x="29438" y="2509"/>
                </a:cubicBezTo>
                <a:cubicBezTo>
                  <a:pt x="29414" y="2524"/>
                  <a:pt x="29372" y="2632"/>
                  <a:pt x="29438" y="2641"/>
                </a:cubicBezTo>
                <a:close/>
                <a:moveTo>
                  <a:pt x="31167" y="2487"/>
                </a:moveTo>
                <a:cubicBezTo>
                  <a:pt x="31129" y="2487"/>
                  <a:pt x="31126" y="2460"/>
                  <a:pt x="31079" y="2466"/>
                </a:cubicBezTo>
                <a:cubicBezTo>
                  <a:pt x="31033" y="2520"/>
                  <a:pt x="31179" y="2530"/>
                  <a:pt x="31167" y="2487"/>
                </a:cubicBezTo>
                <a:close/>
                <a:moveTo>
                  <a:pt x="29936" y="2466"/>
                </a:moveTo>
                <a:cubicBezTo>
                  <a:pt x="30035" y="2532"/>
                  <a:pt x="30024" y="2383"/>
                  <a:pt x="29936" y="2466"/>
                </a:cubicBezTo>
                <a:close/>
                <a:moveTo>
                  <a:pt x="30200" y="2487"/>
                </a:moveTo>
                <a:cubicBezTo>
                  <a:pt x="30132" y="2494"/>
                  <a:pt x="30167" y="2424"/>
                  <a:pt x="30112" y="2422"/>
                </a:cubicBezTo>
                <a:cubicBezTo>
                  <a:pt x="30103" y="2451"/>
                  <a:pt x="30070" y="2464"/>
                  <a:pt x="30083" y="2509"/>
                </a:cubicBezTo>
                <a:cubicBezTo>
                  <a:pt x="30175" y="2484"/>
                  <a:pt x="30153" y="2544"/>
                  <a:pt x="30200" y="2554"/>
                </a:cubicBezTo>
                <a:cubicBezTo>
                  <a:pt x="30208" y="2509"/>
                  <a:pt x="30259" y="2494"/>
                  <a:pt x="30287" y="2466"/>
                </a:cubicBezTo>
                <a:cubicBezTo>
                  <a:pt x="30247" y="2464"/>
                  <a:pt x="30223" y="2476"/>
                  <a:pt x="30200" y="2487"/>
                </a:cubicBezTo>
                <a:close/>
                <a:moveTo>
                  <a:pt x="29467" y="2422"/>
                </a:moveTo>
                <a:cubicBezTo>
                  <a:pt x="29448" y="2422"/>
                  <a:pt x="29428" y="2422"/>
                  <a:pt x="29409" y="2422"/>
                </a:cubicBezTo>
                <a:cubicBezTo>
                  <a:pt x="29248" y="2415"/>
                  <a:pt x="29473" y="2484"/>
                  <a:pt x="29467" y="2422"/>
                </a:cubicBezTo>
                <a:close/>
                <a:moveTo>
                  <a:pt x="43800" y="2443"/>
                </a:moveTo>
                <a:cubicBezTo>
                  <a:pt x="43819" y="2443"/>
                  <a:pt x="43839" y="2443"/>
                  <a:pt x="43858" y="2443"/>
                </a:cubicBezTo>
                <a:cubicBezTo>
                  <a:pt x="43858" y="2428"/>
                  <a:pt x="43858" y="2414"/>
                  <a:pt x="43858" y="2400"/>
                </a:cubicBezTo>
                <a:cubicBezTo>
                  <a:pt x="43839" y="2400"/>
                  <a:pt x="43819" y="2400"/>
                  <a:pt x="43800" y="2400"/>
                </a:cubicBezTo>
                <a:cubicBezTo>
                  <a:pt x="43800" y="2414"/>
                  <a:pt x="43800" y="2428"/>
                  <a:pt x="43800" y="2443"/>
                </a:cubicBezTo>
                <a:close/>
                <a:moveTo>
                  <a:pt x="43711" y="2422"/>
                </a:moveTo>
                <a:cubicBezTo>
                  <a:pt x="43716" y="2448"/>
                  <a:pt x="43706" y="2484"/>
                  <a:pt x="43741" y="2487"/>
                </a:cubicBezTo>
                <a:cubicBezTo>
                  <a:pt x="43740" y="2457"/>
                  <a:pt x="43755" y="2439"/>
                  <a:pt x="43770" y="2422"/>
                </a:cubicBezTo>
                <a:cubicBezTo>
                  <a:pt x="43710" y="2353"/>
                  <a:pt x="43594" y="2479"/>
                  <a:pt x="43711" y="2422"/>
                </a:cubicBezTo>
                <a:close/>
                <a:moveTo>
                  <a:pt x="42627" y="2466"/>
                </a:moveTo>
                <a:cubicBezTo>
                  <a:pt x="42686" y="2446"/>
                  <a:pt x="42635" y="2353"/>
                  <a:pt x="42598" y="2422"/>
                </a:cubicBezTo>
                <a:cubicBezTo>
                  <a:pt x="42615" y="2422"/>
                  <a:pt x="42632" y="2425"/>
                  <a:pt x="42627" y="2443"/>
                </a:cubicBezTo>
                <a:cubicBezTo>
                  <a:pt x="42611" y="2443"/>
                  <a:pt x="42593" y="2461"/>
                  <a:pt x="42627" y="2466"/>
                </a:cubicBezTo>
                <a:close/>
                <a:moveTo>
                  <a:pt x="35329" y="2422"/>
                </a:moveTo>
                <a:cubicBezTo>
                  <a:pt x="35211" y="2345"/>
                  <a:pt x="35259" y="2492"/>
                  <a:pt x="35329" y="2422"/>
                </a:cubicBezTo>
                <a:close/>
                <a:moveTo>
                  <a:pt x="34830" y="2466"/>
                </a:moveTo>
                <a:cubicBezTo>
                  <a:pt x="34830" y="2443"/>
                  <a:pt x="34830" y="2422"/>
                  <a:pt x="34830" y="2400"/>
                </a:cubicBezTo>
                <a:cubicBezTo>
                  <a:pt x="34782" y="2400"/>
                  <a:pt x="34733" y="2400"/>
                  <a:pt x="34684" y="2400"/>
                </a:cubicBezTo>
                <a:cubicBezTo>
                  <a:pt x="34696" y="2455"/>
                  <a:pt x="34784" y="2500"/>
                  <a:pt x="34830" y="2466"/>
                </a:cubicBezTo>
                <a:close/>
                <a:moveTo>
                  <a:pt x="13493" y="2400"/>
                </a:moveTo>
                <a:cubicBezTo>
                  <a:pt x="13454" y="2400"/>
                  <a:pt x="13415" y="2400"/>
                  <a:pt x="13375" y="2400"/>
                </a:cubicBezTo>
                <a:cubicBezTo>
                  <a:pt x="13353" y="2484"/>
                  <a:pt x="13516" y="2484"/>
                  <a:pt x="13493" y="2400"/>
                </a:cubicBezTo>
                <a:close/>
                <a:moveTo>
                  <a:pt x="13317" y="2400"/>
                </a:moveTo>
                <a:cubicBezTo>
                  <a:pt x="13298" y="2400"/>
                  <a:pt x="13278" y="2400"/>
                  <a:pt x="13259" y="2400"/>
                </a:cubicBezTo>
                <a:cubicBezTo>
                  <a:pt x="13236" y="2404"/>
                  <a:pt x="13201" y="2400"/>
                  <a:pt x="13200" y="2422"/>
                </a:cubicBezTo>
                <a:cubicBezTo>
                  <a:pt x="13244" y="2418"/>
                  <a:pt x="13308" y="2430"/>
                  <a:pt x="13317" y="2400"/>
                </a:cubicBezTo>
                <a:close/>
                <a:moveTo>
                  <a:pt x="42920" y="2422"/>
                </a:moveTo>
                <a:cubicBezTo>
                  <a:pt x="42895" y="2424"/>
                  <a:pt x="42864" y="2390"/>
                  <a:pt x="42862" y="2422"/>
                </a:cubicBezTo>
                <a:cubicBezTo>
                  <a:pt x="42860" y="2451"/>
                  <a:pt x="42811" y="2442"/>
                  <a:pt x="42803" y="2466"/>
                </a:cubicBezTo>
                <a:cubicBezTo>
                  <a:pt x="42906" y="2515"/>
                  <a:pt x="42900" y="2419"/>
                  <a:pt x="42978" y="2466"/>
                </a:cubicBezTo>
                <a:cubicBezTo>
                  <a:pt x="42975" y="2424"/>
                  <a:pt x="42960" y="2392"/>
                  <a:pt x="42920" y="2377"/>
                </a:cubicBezTo>
                <a:cubicBezTo>
                  <a:pt x="42920" y="2392"/>
                  <a:pt x="42920" y="2407"/>
                  <a:pt x="42920" y="2422"/>
                </a:cubicBezTo>
                <a:close/>
                <a:moveTo>
                  <a:pt x="41073" y="2377"/>
                </a:moveTo>
                <a:cubicBezTo>
                  <a:pt x="41004" y="2391"/>
                  <a:pt x="40861" y="2350"/>
                  <a:pt x="40839" y="2400"/>
                </a:cubicBezTo>
                <a:cubicBezTo>
                  <a:pt x="40909" y="2386"/>
                  <a:pt x="41052" y="2427"/>
                  <a:pt x="41073" y="2377"/>
                </a:cubicBezTo>
                <a:close/>
                <a:moveTo>
                  <a:pt x="37381" y="2400"/>
                </a:moveTo>
                <a:cubicBezTo>
                  <a:pt x="37346" y="2396"/>
                  <a:pt x="37314" y="2360"/>
                  <a:pt x="37293" y="2400"/>
                </a:cubicBezTo>
                <a:cubicBezTo>
                  <a:pt x="37327" y="2403"/>
                  <a:pt x="37358" y="2439"/>
                  <a:pt x="37381" y="2400"/>
                </a:cubicBezTo>
                <a:close/>
                <a:moveTo>
                  <a:pt x="32692" y="2443"/>
                </a:moveTo>
                <a:cubicBezTo>
                  <a:pt x="32696" y="2395"/>
                  <a:pt x="32667" y="2373"/>
                  <a:pt x="32603" y="2377"/>
                </a:cubicBezTo>
                <a:cubicBezTo>
                  <a:pt x="32583" y="2437"/>
                  <a:pt x="32664" y="2419"/>
                  <a:pt x="32692" y="2443"/>
                </a:cubicBezTo>
                <a:close/>
                <a:moveTo>
                  <a:pt x="31988" y="2377"/>
                </a:moveTo>
                <a:cubicBezTo>
                  <a:pt x="31968" y="2377"/>
                  <a:pt x="31948" y="2377"/>
                  <a:pt x="31928" y="2377"/>
                </a:cubicBezTo>
                <a:cubicBezTo>
                  <a:pt x="31769" y="2371"/>
                  <a:pt x="31994" y="2439"/>
                  <a:pt x="31988" y="2377"/>
                </a:cubicBezTo>
                <a:close/>
                <a:moveTo>
                  <a:pt x="47053" y="2400"/>
                </a:moveTo>
                <a:cubicBezTo>
                  <a:pt x="47104" y="2401"/>
                  <a:pt x="47129" y="2383"/>
                  <a:pt x="47141" y="2355"/>
                </a:cubicBezTo>
                <a:cubicBezTo>
                  <a:pt x="47090" y="2354"/>
                  <a:pt x="47065" y="2372"/>
                  <a:pt x="47053" y="2400"/>
                </a:cubicBezTo>
                <a:close/>
                <a:moveTo>
                  <a:pt x="38905" y="2400"/>
                </a:moveTo>
                <a:cubicBezTo>
                  <a:pt x="38955" y="2401"/>
                  <a:pt x="38980" y="2383"/>
                  <a:pt x="38992" y="2355"/>
                </a:cubicBezTo>
                <a:cubicBezTo>
                  <a:pt x="38947" y="2358"/>
                  <a:pt x="38891" y="2352"/>
                  <a:pt x="38905" y="2400"/>
                </a:cubicBezTo>
                <a:close/>
                <a:moveTo>
                  <a:pt x="37732" y="2400"/>
                </a:moveTo>
                <a:cubicBezTo>
                  <a:pt x="37783" y="2401"/>
                  <a:pt x="37808" y="2383"/>
                  <a:pt x="37820" y="2355"/>
                </a:cubicBezTo>
                <a:cubicBezTo>
                  <a:pt x="37774" y="2358"/>
                  <a:pt x="37718" y="2352"/>
                  <a:pt x="37732" y="2400"/>
                </a:cubicBezTo>
                <a:close/>
                <a:moveTo>
                  <a:pt x="30435" y="2400"/>
                </a:moveTo>
                <a:cubicBezTo>
                  <a:pt x="30486" y="2391"/>
                  <a:pt x="30588" y="2417"/>
                  <a:pt x="30551" y="2355"/>
                </a:cubicBezTo>
                <a:cubicBezTo>
                  <a:pt x="30451" y="2395"/>
                  <a:pt x="30410" y="2352"/>
                  <a:pt x="30287" y="2355"/>
                </a:cubicBezTo>
                <a:cubicBezTo>
                  <a:pt x="30251" y="2452"/>
                  <a:pt x="30355" y="2412"/>
                  <a:pt x="30435" y="2400"/>
                </a:cubicBezTo>
                <a:close/>
                <a:moveTo>
                  <a:pt x="13171" y="2377"/>
                </a:moveTo>
                <a:cubicBezTo>
                  <a:pt x="13133" y="2376"/>
                  <a:pt x="13130" y="2349"/>
                  <a:pt x="13082" y="2355"/>
                </a:cubicBezTo>
                <a:cubicBezTo>
                  <a:pt x="13037" y="2410"/>
                  <a:pt x="13183" y="2420"/>
                  <a:pt x="13171" y="2377"/>
                </a:cubicBezTo>
                <a:close/>
                <a:moveTo>
                  <a:pt x="12467" y="2400"/>
                </a:moveTo>
                <a:cubicBezTo>
                  <a:pt x="12444" y="2395"/>
                  <a:pt x="12433" y="2380"/>
                  <a:pt x="12438" y="2355"/>
                </a:cubicBezTo>
                <a:cubicBezTo>
                  <a:pt x="12383" y="2365"/>
                  <a:pt x="12261" y="2325"/>
                  <a:pt x="12292" y="2400"/>
                </a:cubicBezTo>
                <a:cubicBezTo>
                  <a:pt x="12369" y="2374"/>
                  <a:pt x="12464" y="2442"/>
                  <a:pt x="12467" y="2400"/>
                </a:cubicBezTo>
                <a:close/>
                <a:moveTo>
                  <a:pt x="43389" y="2422"/>
                </a:moveTo>
                <a:cubicBezTo>
                  <a:pt x="43483" y="2440"/>
                  <a:pt x="43429" y="2349"/>
                  <a:pt x="43506" y="2355"/>
                </a:cubicBezTo>
                <a:cubicBezTo>
                  <a:pt x="43511" y="2388"/>
                  <a:pt x="43496" y="2437"/>
                  <a:pt x="43535" y="2443"/>
                </a:cubicBezTo>
                <a:cubicBezTo>
                  <a:pt x="43511" y="2381"/>
                  <a:pt x="43577" y="2386"/>
                  <a:pt x="43565" y="2333"/>
                </a:cubicBezTo>
                <a:cubicBezTo>
                  <a:pt x="43526" y="2333"/>
                  <a:pt x="43486" y="2333"/>
                  <a:pt x="43448" y="2333"/>
                </a:cubicBezTo>
                <a:cubicBezTo>
                  <a:pt x="43469" y="2394"/>
                  <a:pt x="43389" y="2377"/>
                  <a:pt x="43389" y="2422"/>
                </a:cubicBezTo>
                <a:close/>
                <a:moveTo>
                  <a:pt x="35827" y="2333"/>
                </a:moveTo>
                <a:cubicBezTo>
                  <a:pt x="35804" y="2317"/>
                  <a:pt x="35606" y="2324"/>
                  <a:pt x="35710" y="2377"/>
                </a:cubicBezTo>
                <a:cubicBezTo>
                  <a:pt x="35693" y="2355"/>
                  <a:pt x="35850" y="2350"/>
                  <a:pt x="35827" y="2333"/>
                </a:cubicBezTo>
                <a:close/>
                <a:moveTo>
                  <a:pt x="35505" y="2377"/>
                </a:moveTo>
                <a:cubicBezTo>
                  <a:pt x="35548" y="2374"/>
                  <a:pt x="35613" y="2385"/>
                  <a:pt x="35622" y="2355"/>
                </a:cubicBezTo>
                <a:cubicBezTo>
                  <a:pt x="35583" y="2326"/>
                  <a:pt x="35513" y="2326"/>
                  <a:pt x="35505" y="2377"/>
                </a:cubicBezTo>
                <a:close/>
                <a:moveTo>
                  <a:pt x="32368" y="2377"/>
                </a:moveTo>
                <a:cubicBezTo>
                  <a:pt x="32368" y="2348"/>
                  <a:pt x="32420" y="2357"/>
                  <a:pt x="32427" y="2333"/>
                </a:cubicBezTo>
                <a:cubicBezTo>
                  <a:pt x="32367" y="2308"/>
                  <a:pt x="32287" y="2368"/>
                  <a:pt x="32368" y="2377"/>
                </a:cubicBezTo>
                <a:close/>
                <a:moveTo>
                  <a:pt x="31225" y="2377"/>
                </a:moveTo>
                <a:cubicBezTo>
                  <a:pt x="31192" y="2380"/>
                  <a:pt x="31142" y="2374"/>
                  <a:pt x="31138" y="2400"/>
                </a:cubicBezTo>
                <a:cubicBezTo>
                  <a:pt x="31209" y="2454"/>
                  <a:pt x="31264" y="2383"/>
                  <a:pt x="31372" y="2400"/>
                </a:cubicBezTo>
                <a:cubicBezTo>
                  <a:pt x="31377" y="2301"/>
                  <a:pt x="31269" y="2343"/>
                  <a:pt x="31225" y="2377"/>
                </a:cubicBezTo>
                <a:close/>
                <a:moveTo>
                  <a:pt x="12584" y="2400"/>
                </a:moveTo>
                <a:cubicBezTo>
                  <a:pt x="12536" y="2399"/>
                  <a:pt x="12568" y="2338"/>
                  <a:pt x="12526" y="2333"/>
                </a:cubicBezTo>
                <a:cubicBezTo>
                  <a:pt x="12501" y="2379"/>
                  <a:pt x="12572" y="2455"/>
                  <a:pt x="12584" y="2400"/>
                </a:cubicBezTo>
                <a:close/>
                <a:moveTo>
                  <a:pt x="42158" y="2311"/>
                </a:moveTo>
                <a:cubicBezTo>
                  <a:pt x="42134" y="2445"/>
                  <a:pt x="42292" y="2326"/>
                  <a:pt x="42158" y="2311"/>
                </a:cubicBezTo>
                <a:close/>
                <a:moveTo>
                  <a:pt x="41162" y="2377"/>
                </a:moveTo>
                <a:cubicBezTo>
                  <a:pt x="41130" y="2376"/>
                  <a:pt x="41087" y="2388"/>
                  <a:pt x="41132" y="2400"/>
                </a:cubicBezTo>
                <a:cubicBezTo>
                  <a:pt x="41196" y="2413"/>
                  <a:pt x="41225" y="2337"/>
                  <a:pt x="41219" y="2422"/>
                </a:cubicBezTo>
                <a:cubicBezTo>
                  <a:pt x="41311" y="2431"/>
                  <a:pt x="41303" y="2366"/>
                  <a:pt x="41337" y="2333"/>
                </a:cubicBezTo>
                <a:cubicBezTo>
                  <a:pt x="41286" y="2335"/>
                  <a:pt x="41246" y="2328"/>
                  <a:pt x="41219" y="2311"/>
                </a:cubicBezTo>
                <a:cubicBezTo>
                  <a:pt x="41206" y="2337"/>
                  <a:pt x="41189" y="2361"/>
                  <a:pt x="41162" y="2377"/>
                </a:cubicBezTo>
                <a:close/>
                <a:moveTo>
                  <a:pt x="41015" y="2355"/>
                </a:moveTo>
                <a:cubicBezTo>
                  <a:pt x="41070" y="2346"/>
                  <a:pt x="41192" y="2385"/>
                  <a:pt x="41162" y="2311"/>
                </a:cubicBezTo>
                <a:cubicBezTo>
                  <a:pt x="41088" y="2308"/>
                  <a:pt x="41019" y="2307"/>
                  <a:pt x="41015" y="2355"/>
                </a:cubicBezTo>
                <a:close/>
                <a:moveTo>
                  <a:pt x="36531" y="2355"/>
                </a:moveTo>
                <a:cubicBezTo>
                  <a:pt x="36581" y="2356"/>
                  <a:pt x="36606" y="2338"/>
                  <a:pt x="36618" y="2311"/>
                </a:cubicBezTo>
                <a:cubicBezTo>
                  <a:pt x="36573" y="2313"/>
                  <a:pt x="36517" y="2308"/>
                  <a:pt x="36531" y="2355"/>
                </a:cubicBezTo>
                <a:close/>
                <a:moveTo>
                  <a:pt x="36061" y="2355"/>
                </a:moveTo>
                <a:cubicBezTo>
                  <a:pt x="36085" y="2360"/>
                  <a:pt x="36119" y="2356"/>
                  <a:pt x="36120" y="2377"/>
                </a:cubicBezTo>
                <a:cubicBezTo>
                  <a:pt x="36102" y="2379"/>
                  <a:pt x="36085" y="2380"/>
                  <a:pt x="36091" y="2400"/>
                </a:cubicBezTo>
                <a:cubicBezTo>
                  <a:pt x="36110" y="2400"/>
                  <a:pt x="36130" y="2400"/>
                  <a:pt x="36149" y="2400"/>
                </a:cubicBezTo>
                <a:cubicBezTo>
                  <a:pt x="36167" y="2398"/>
                  <a:pt x="36184" y="2396"/>
                  <a:pt x="36179" y="2377"/>
                </a:cubicBezTo>
                <a:cubicBezTo>
                  <a:pt x="36145" y="2374"/>
                  <a:pt x="36147" y="2343"/>
                  <a:pt x="36149" y="2311"/>
                </a:cubicBezTo>
                <a:cubicBezTo>
                  <a:pt x="36130" y="2311"/>
                  <a:pt x="36110" y="2311"/>
                  <a:pt x="36091" y="2311"/>
                </a:cubicBezTo>
                <a:cubicBezTo>
                  <a:pt x="36091" y="2334"/>
                  <a:pt x="36067" y="2337"/>
                  <a:pt x="36061" y="2355"/>
                </a:cubicBezTo>
                <a:close/>
                <a:moveTo>
                  <a:pt x="35856" y="2355"/>
                </a:moveTo>
                <a:cubicBezTo>
                  <a:pt x="35912" y="2361"/>
                  <a:pt x="35840" y="2391"/>
                  <a:pt x="35885" y="2400"/>
                </a:cubicBezTo>
                <a:cubicBezTo>
                  <a:pt x="35895" y="2348"/>
                  <a:pt x="35977" y="2350"/>
                  <a:pt x="36003" y="2311"/>
                </a:cubicBezTo>
                <a:cubicBezTo>
                  <a:pt x="35951" y="2323"/>
                  <a:pt x="35882" y="2323"/>
                  <a:pt x="35856" y="2355"/>
                </a:cubicBezTo>
                <a:close/>
                <a:moveTo>
                  <a:pt x="34303" y="2333"/>
                </a:moveTo>
                <a:cubicBezTo>
                  <a:pt x="34330" y="2279"/>
                  <a:pt x="34135" y="2326"/>
                  <a:pt x="34244" y="2333"/>
                </a:cubicBezTo>
                <a:cubicBezTo>
                  <a:pt x="34293" y="2331"/>
                  <a:pt x="34372" y="2370"/>
                  <a:pt x="34303" y="2333"/>
                </a:cubicBezTo>
                <a:close/>
                <a:moveTo>
                  <a:pt x="31724" y="2355"/>
                </a:moveTo>
                <a:cubicBezTo>
                  <a:pt x="31852" y="2330"/>
                  <a:pt x="31905" y="2384"/>
                  <a:pt x="31958" y="2311"/>
                </a:cubicBezTo>
                <a:cubicBezTo>
                  <a:pt x="31869" y="2318"/>
                  <a:pt x="31730" y="2287"/>
                  <a:pt x="31724" y="2355"/>
                </a:cubicBezTo>
                <a:close/>
                <a:moveTo>
                  <a:pt x="39374" y="2377"/>
                </a:moveTo>
                <a:cubicBezTo>
                  <a:pt x="39343" y="2274"/>
                  <a:pt x="39594" y="2382"/>
                  <a:pt x="39608" y="2311"/>
                </a:cubicBezTo>
                <a:cubicBezTo>
                  <a:pt x="39498" y="2320"/>
                  <a:pt x="39343" y="2247"/>
                  <a:pt x="39256" y="2311"/>
                </a:cubicBezTo>
                <a:cubicBezTo>
                  <a:pt x="39316" y="2318"/>
                  <a:pt x="39335" y="2355"/>
                  <a:pt x="39374" y="2377"/>
                </a:cubicBezTo>
                <a:close/>
                <a:moveTo>
                  <a:pt x="37439" y="2333"/>
                </a:moveTo>
                <a:cubicBezTo>
                  <a:pt x="37420" y="2336"/>
                  <a:pt x="37474" y="2298"/>
                  <a:pt x="37468" y="2311"/>
                </a:cubicBezTo>
                <a:cubicBezTo>
                  <a:pt x="37482" y="2280"/>
                  <a:pt x="37433" y="2311"/>
                  <a:pt x="37439" y="2311"/>
                </a:cubicBezTo>
                <a:cubicBezTo>
                  <a:pt x="37169" y="2300"/>
                  <a:pt x="37298" y="2356"/>
                  <a:pt x="37439" y="2333"/>
                </a:cubicBezTo>
                <a:close/>
                <a:moveTo>
                  <a:pt x="32016" y="2377"/>
                </a:moveTo>
                <a:cubicBezTo>
                  <a:pt x="32104" y="2383"/>
                  <a:pt x="32195" y="2316"/>
                  <a:pt x="32222" y="2400"/>
                </a:cubicBezTo>
                <a:cubicBezTo>
                  <a:pt x="32180" y="2412"/>
                  <a:pt x="32150" y="2433"/>
                  <a:pt x="32135" y="2466"/>
                </a:cubicBezTo>
                <a:cubicBezTo>
                  <a:pt x="32213" y="2514"/>
                  <a:pt x="32251" y="2367"/>
                  <a:pt x="32251" y="2443"/>
                </a:cubicBezTo>
                <a:cubicBezTo>
                  <a:pt x="32251" y="2503"/>
                  <a:pt x="32319" y="2464"/>
                  <a:pt x="32368" y="2400"/>
                </a:cubicBezTo>
                <a:cubicBezTo>
                  <a:pt x="32345" y="2392"/>
                  <a:pt x="32303" y="2409"/>
                  <a:pt x="32281" y="2400"/>
                </a:cubicBezTo>
                <a:cubicBezTo>
                  <a:pt x="32272" y="2396"/>
                  <a:pt x="32286" y="2361"/>
                  <a:pt x="32281" y="2355"/>
                </a:cubicBezTo>
                <a:cubicBezTo>
                  <a:pt x="32274" y="2348"/>
                  <a:pt x="32229" y="2362"/>
                  <a:pt x="32222" y="2355"/>
                </a:cubicBezTo>
                <a:cubicBezTo>
                  <a:pt x="32175" y="2312"/>
                  <a:pt x="32077" y="2338"/>
                  <a:pt x="32016" y="2289"/>
                </a:cubicBezTo>
                <a:cubicBezTo>
                  <a:pt x="32016" y="2319"/>
                  <a:pt x="32016" y="2348"/>
                  <a:pt x="32016" y="2377"/>
                </a:cubicBezTo>
                <a:close/>
                <a:moveTo>
                  <a:pt x="11412" y="2333"/>
                </a:moveTo>
                <a:cubicBezTo>
                  <a:pt x="11435" y="2338"/>
                  <a:pt x="11446" y="2352"/>
                  <a:pt x="11442" y="2377"/>
                </a:cubicBezTo>
                <a:cubicBezTo>
                  <a:pt x="11615" y="2377"/>
                  <a:pt x="11471" y="2226"/>
                  <a:pt x="11412" y="2333"/>
                </a:cubicBezTo>
                <a:close/>
                <a:moveTo>
                  <a:pt x="11295" y="2333"/>
                </a:moveTo>
                <a:cubicBezTo>
                  <a:pt x="11324" y="2333"/>
                  <a:pt x="11330" y="2351"/>
                  <a:pt x="11353" y="2355"/>
                </a:cubicBezTo>
                <a:cubicBezTo>
                  <a:pt x="11350" y="2321"/>
                  <a:pt x="11357" y="2279"/>
                  <a:pt x="11295" y="2289"/>
                </a:cubicBezTo>
                <a:cubicBezTo>
                  <a:pt x="11295" y="2304"/>
                  <a:pt x="11295" y="2319"/>
                  <a:pt x="11295" y="2333"/>
                </a:cubicBezTo>
                <a:close/>
                <a:moveTo>
                  <a:pt x="10592" y="2355"/>
                </a:moveTo>
                <a:cubicBezTo>
                  <a:pt x="10594" y="2321"/>
                  <a:pt x="10666" y="2338"/>
                  <a:pt x="10650" y="2289"/>
                </a:cubicBezTo>
                <a:cubicBezTo>
                  <a:pt x="10589" y="2269"/>
                  <a:pt x="10539" y="2362"/>
                  <a:pt x="10592" y="2355"/>
                </a:cubicBezTo>
                <a:close/>
                <a:moveTo>
                  <a:pt x="38348" y="2311"/>
                </a:moveTo>
                <a:cubicBezTo>
                  <a:pt x="38306" y="2306"/>
                  <a:pt x="38298" y="2276"/>
                  <a:pt x="38260" y="2267"/>
                </a:cubicBezTo>
                <a:cubicBezTo>
                  <a:pt x="38234" y="2313"/>
                  <a:pt x="38336" y="2366"/>
                  <a:pt x="38348" y="2311"/>
                </a:cubicBezTo>
                <a:close/>
                <a:moveTo>
                  <a:pt x="32955" y="2377"/>
                </a:moveTo>
                <a:cubicBezTo>
                  <a:pt x="32954" y="2348"/>
                  <a:pt x="32969" y="2330"/>
                  <a:pt x="32984" y="2311"/>
                </a:cubicBezTo>
                <a:cubicBezTo>
                  <a:pt x="32906" y="2274"/>
                  <a:pt x="32872" y="2326"/>
                  <a:pt x="32808" y="2267"/>
                </a:cubicBezTo>
                <a:cubicBezTo>
                  <a:pt x="32802" y="2346"/>
                  <a:pt x="32850" y="2382"/>
                  <a:pt x="32955" y="2377"/>
                </a:cubicBezTo>
                <a:close/>
                <a:moveTo>
                  <a:pt x="8657" y="2311"/>
                </a:moveTo>
                <a:cubicBezTo>
                  <a:pt x="8703" y="2309"/>
                  <a:pt x="8759" y="2315"/>
                  <a:pt x="8744" y="2267"/>
                </a:cubicBezTo>
                <a:cubicBezTo>
                  <a:pt x="8726" y="2267"/>
                  <a:pt x="8706" y="2267"/>
                  <a:pt x="8687" y="2267"/>
                </a:cubicBezTo>
                <a:cubicBezTo>
                  <a:pt x="8687" y="2289"/>
                  <a:pt x="8663" y="2294"/>
                  <a:pt x="8657" y="2311"/>
                </a:cubicBezTo>
                <a:close/>
                <a:moveTo>
                  <a:pt x="41689" y="2400"/>
                </a:moveTo>
                <a:cubicBezTo>
                  <a:pt x="41689" y="2387"/>
                  <a:pt x="41666" y="2375"/>
                  <a:pt x="41660" y="2400"/>
                </a:cubicBezTo>
                <a:cubicBezTo>
                  <a:pt x="41764" y="2470"/>
                  <a:pt x="41763" y="2331"/>
                  <a:pt x="41894" y="2355"/>
                </a:cubicBezTo>
                <a:cubicBezTo>
                  <a:pt x="41887" y="2386"/>
                  <a:pt x="41846" y="2392"/>
                  <a:pt x="41835" y="2422"/>
                </a:cubicBezTo>
                <a:cubicBezTo>
                  <a:pt x="41876" y="2422"/>
                  <a:pt x="41899" y="2410"/>
                  <a:pt x="41923" y="2400"/>
                </a:cubicBezTo>
                <a:cubicBezTo>
                  <a:pt x="41916" y="2444"/>
                  <a:pt x="42031" y="2506"/>
                  <a:pt x="42070" y="2443"/>
                </a:cubicBezTo>
                <a:cubicBezTo>
                  <a:pt x="41978" y="2454"/>
                  <a:pt x="41988" y="2388"/>
                  <a:pt x="41953" y="2355"/>
                </a:cubicBezTo>
                <a:cubicBezTo>
                  <a:pt x="42008" y="2346"/>
                  <a:pt x="42130" y="2385"/>
                  <a:pt x="42099" y="2311"/>
                </a:cubicBezTo>
                <a:cubicBezTo>
                  <a:pt x="41961" y="2326"/>
                  <a:pt x="41890" y="2310"/>
                  <a:pt x="41748" y="2333"/>
                </a:cubicBezTo>
                <a:cubicBezTo>
                  <a:pt x="41748" y="2304"/>
                  <a:pt x="41748" y="2275"/>
                  <a:pt x="41748" y="2246"/>
                </a:cubicBezTo>
                <a:cubicBezTo>
                  <a:pt x="41611" y="2226"/>
                  <a:pt x="41788" y="2303"/>
                  <a:pt x="41689" y="2311"/>
                </a:cubicBezTo>
                <a:cubicBezTo>
                  <a:pt x="41666" y="2307"/>
                  <a:pt x="41655" y="2294"/>
                  <a:pt x="41660" y="2267"/>
                </a:cubicBezTo>
                <a:cubicBezTo>
                  <a:pt x="41611" y="2266"/>
                  <a:pt x="41446" y="2196"/>
                  <a:pt x="41454" y="2289"/>
                </a:cubicBezTo>
                <a:cubicBezTo>
                  <a:pt x="41506" y="2303"/>
                  <a:pt x="41627" y="2263"/>
                  <a:pt x="41630" y="2311"/>
                </a:cubicBezTo>
                <a:cubicBezTo>
                  <a:pt x="41537" y="2298"/>
                  <a:pt x="41540" y="2352"/>
                  <a:pt x="41484" y="2311"/>
                </a:cubicBezTo>
                <a:cubicBezTo>
                  <a:pt x="41466" y="2357"/>
                  <a:pt x="41422" y="2383"/>
                  <a:pt x="41397" y="2422"/>
                </a:cubicBezTo>
                <a:cubicBezTo>
                  <a:pt x="41435" y="2422"/>
                  <a:pt x="41474" y="2422"/>
                  <a:pt x="41513" y="2422"/>
                </a:cubicBezTo>
                <a:cubicBezTo>
                  <a:pt x="41578" y="2390"/>
                  <a:pt x="41476" y="2368"/>
                  <a:pt x="41543" y="2355"/>
                </a:cubicBezTo>
                <a:cubicBezTo>
                  <a:pt x="41562" y="2355"/>
                  <a:pt x="41582" y="2355"/>
                  <a:pt x="41601" y="2355"/>
                </a:cubicBezTo>
                <a:cubicBezTo>
                  <a:pt x="41600" y="2383"/>
                  <a:pt x="41563" y="2386"/>
                  <a:pt x="41572" y="2422"/>
                </a:cubicBezTo>
                <a:cubicBezTo>
                  <a:pt x="41692" y="2431"/>
                  <a:pt x="41543" y="2362"/>
                  <a:pt x="41660" y="2355"/>
                </a:cubicBezTo>
                <a:cubicBezTo>
                  <a:pt x="41704" y="2360"/>
                  <a:pt x="41768" y="2348"/>
                  <a:pt x="41777" y="2377"/>
                </a:cubicBezTo>
                <a:cubicBezTo>
                  <a:pt x="41740" y="2379"/>
                  <a:pt x="41736" y="2406"/>
                  <a:pt x="41689" y="2400"/>
                </a:cubicBezTo>
                <a:close/>
                <a:moveTo>
                  <a:pt x="41426" y="2311"/>
                </a:moveTo>
                <a:cubicBezTo>
                  <a:pt x="41330" y="2292"/>
                  <a:pt x="41384" y="2383"/>
                  <a:pt x="41337" y="2400"/>
                </a:cubicBezTo>
                <a:cubicBezTo>
                  <a:pt x="41415" y="2406"/>
                  <a:pt x="41434" y="2368"/>
                  <a:pt x="41426" y="2311"/>
                </a:cubicBezTo>
                <a:close/>
                <a:moveTo>
                  <a:pt x="41279" y="2289"/>
                </a:moveTo>
                <a:cubicBezTo>
                  <a:pt x="41286" y="2232"/>
                  <a:pt x="41329" y="2320"/>
                  <a:pt x="41397" y="2289"/>
                </a:cubicBezTo>
                <a:cubicBezTo>
                  <a:pt x="41416" y="2231"/>
                  <a:pt x="41335" y="2247"/>
                  <a:pt x="41308" y="2223"/>
                </a:cubicBezTo>
                <a:cubicBezTo>
                  <a:pt x="41311" y="2246"/>
                  <a:pt x="41182" y="2268"/>
                  <a:pt x="41279" y="2289"/>
                </a:cubicBezTo>
                <a:close/>
                <a:moveTo>
                  <a:pt x="36501" y="2289"/>
                </a:moveTo>
                <a:cubicBezTo>
                  <a:pt x="36523" y="2241"/>
                  <a:pt x="36393" y="2199"/>
                  <a:pt x="36384" y="2246"/>
                </a:cubicBezTo>
                <a:cubicBezTo>
                  <a:pt x="36442" y="2246"/>
                  <a:pt x="36422" y="2306"/>
                  <a:pt x="36501" y="2289"/>
                </a:cubicBezTo>
                <a:close/>
                <a:moveTo>
                  <a:pt x="36209" y="2289"/>
                </a:moveTo>
                <a:cubicBezTo>
                  <a:pt x="36272" y="2294"/>
                  <a:pt x="36301" y="2271"/>
                  <a:pt x="36296" y="2223"/>
                </a:cubicBezTo>
                <a:cubicBezTo>
                  <a:pt x="36217" y="2208"/>
                  <a:pt x="36239" y="2269"/>
                  <a:pt x="36209" y="2289"/>
                </a:cubicBezTo>
                <a:close/>
                <a:moveTo>
                  <a:pt x="36149" y="2289"/>
                </a:moveTo>
                <a:cubicBezTo>
                  <a:pt x="36157" y="2258"/>
                  <a:pt x="36198" y="2252"/>
                  <a:pt x="36209" y="2223"/>
                </a:cubicBezTo>
                <a:cubicBezTo>
                  <a:pt x="36179" y="2223"/>
                  <a:pt x="36149" y="2223"/>
                  <a:pt x="36120" y="2223"/>
                </a:cubicBezTo>
                <a:cubicBezTo>
                  <a:pt x="36125" y="2249"/>
                  <a:pt x="36115" y="2286"/>
                  <a:pt x="36149" y="2289"/>
                </a:cubicBezTo>
                <a:close/>
                <a:moveTo>
                  <a:pt x="45352" y="2246"/>
                </a:moveTo>
                <a:cubicBezTo>
                  <a:pt x="45382" y="2246"/>
                  <a:pt x="45411" y="2246"/>
                  <a:pt x="45441" y="2246"/>
                </a:cubicBezTo>
                <a:cubicBezTo>
                  <a:pt x="45445" y="2206"/>
                  <a:pt x="45411" y="2194"/>
                  <a:pt x="45352" y="2201"/>
                </a:cubicBezTo>
                <a:cubicBezTo>
                  <a:pt x="45352" y="2216"/>
                  <a:pt x="45352" y="2231"/>
                  <a:pt x="45352" y="2246"/>
                </a:cubicBezTo>
                <a:close/>
                <a:moveTo>
                  <a:pt x="39843" y="2267"/>
                </a:moveTo>
                <a:cubicBezTo>
                  <a:pt x="39870" y="2214"/>
                  <a:pt x="39710" y="2195"/>
                  <a:pt x="39725" y="2223"/>
                </a:cubicBezTo>
                <a:cubicBezTo>
                  <a:pt x="39771" y="2233"/>
                  <a:pt x="39751" y="2292"/>
                  <a:pt x="39843" y="2267"/>
                </a:cubicBezTo>
                <a:close/>
                <a:moveTo>
                  <a:pt x="36032" y="2246"/>
                </a:moveTo>
                <a:cubicBezTo>
                  <a:pt x="36052" y="2246"/>
                  <a:pt x="36071" y="2246"/>
                  <a:pt x="36091" y="2246"/>
                </a:cubicBezTo>
                <a:cubicBezTo>
                  <a:pt x="36136" y="2192"/>
                  <a:pt x="35992" y="2181"/>
                  <a:pt x="36003" y="2223"/>
                </a:cubicBezTo>
                <a:cubicBezTo>
                  <a:pt x="36021" y="2225"/>
                  <a:pt x="36038" y="2226"/>
                  <a:pt x="36032" y="2246"/>
                </a:cubicBezTo>
                <a:close/>
                <a:moveTo>
                  <a:pt x="33482" y="2223"/>
                </a:moveTo>
                <a:cubicBezTo>
                  <a:pt x="33445" y="2222"/>
                  <a:pt x="33442" y="2195"/>
                  <a:pt x="33394" y="2201"/>
                </a:cubicBezTo>
                <a:cubicBezTo>
                  <a:pt x="33348" y="2256"/>
                  <a:pt x="33494" y="2266"/>
                  <a:pt x="33482" y="2223"/>
                </a:cubicBezTo>
                <a:close/>
                <a:moveTo>
                  <a:pt x="32955" y="2246"/>
                </a:moveTo>
                <a:cubicBezTo>
                  <a:pt x="32974" y="2246"/>
                  <a:pt x="32993" y="2246"/>
                  <a:pt x="33014" y="2246"/>
                </a:cubicBezTo>
                <a:cubicBezTo>
                  <a:pt x="33014" y="2231"/>
                  <a:pt x="33014" y="2216"/>
                  <a:pt x="33014" y="2201"/>
                </a:cubicBezTo>
                <a:cubicBezTo>
                  <a:pt x="32993" y="2201"/>
                  <a:pt x="32974" y="2201"/>
                  <a:pt x="32955" y="2201"/>
                </a:cubicBezTo>
                <a:cubicBezTo>
                  <a:pt x="32955" y="2216"/>
                  <a:pt x="32955" y="2231"/>
                  <a:pt x="32955" y="2246"/>
                </a:cubicBezTo>
                <a:close/>
                <a:moveTo>
                  <a:pt x="43858" y="2333"/>
                </a:moveTo>
                <a:cubicBezTo>
                  <a:pt x="43817" y="2294"/>
                  <a:pt x="43765" y="2355"/>
                  <a:pt x="43711" y="2333"/>
                </a:cubicBezTo>
                <a:cubicBezTo>
                  <a:pt x="43697" y="2328"/>
                  <a:pt x="43717" y="2281"/>
                  <a:pt x="43682" y="2289"/>
                </a:cubicBezTo>
                <a:cubicBezTo>
                  <a:pt x="43679" y="2316"/>
                  <a:pt x="43673" y="2341"/>
                  <a:pt x="43624" y="2333"/>
                </a:cubicBezTo>
                <a:cubicBezTo>
                  <a:pt x="43664" y="2321"/>
                  <a:pt x="43628" y="2249"/>
                  <a:pt x="43682" y="2246"/>
                </a:cubicBezTo>
                <a:cubicBezTo>
                  <a:pt x="43716" y="2271"/>
                  <a:pt x="43786" y="2270"/>
                  <a:pt x="43858" y="2267"/>
                </a:cubicBezTo>
                <a:cubicBezTo>
                  <a:pt x="43846" y="2343"/>
                  <a:pt x="43946" y="2334"/>
                  <a:pt x="43975" y="2377"/>
                </a:cubicBezTo>
                <a:cubicBezTo>
                  <a:pt x="43946" y="2377"/>
                  <a:pt x="43938" y="2417"/>
                  <a:pt x="43975" y="2422"/>
                </a:cubicBezTo>
                <a:cubicBezTo>
                  <a:pt x="43990" y="2395"/>
                  <a:pt x="44006" y="2371"/>
                  <a:pt x="44034" y="2355"/>
                </a:cubicBezTo>
                <a:cubicBezTo>
                  <a:pt x="44123" y="2380"/>
                  <a:pt x="44171" y="2370"/>
                  <a:pt x="44327" y="2377"/>
                </a:cubicBezTo>
                <a:cubicBezTo>
                  <a:pt x="44331" y="2403"/>
                  <a:pt x="44322" y="2440"/>
                  <a:pt x="44356" y="2443"/>
                </a:cubicBezTo>
                <a:cubicBezTo>
                  <a:pt x="44359" y="2409"/>
                  <a:pt x="44352" y="2367"/>
                  <a:pt x="44415" y="2377"/>
                </a:cubicBezTo>
                <a:cubicBezTo>
                  <a:pt x="44427" y="2415"/>
                  <a:pt x="44371" y="2433"/>
                  <a:pt x="44415" y="2443"/>
                </a:cubicBezTo>
                <a:cubicBezTo>
                  <a:pt x="44419" y="2394"/>
                  <a:pt x="44489" y="2472"/>
                  <a:pt x="44562" y="2443"/>
                </a:cubicBezTo>
                <a:cubicBezTo>
                  <a:pt x="44607" y="2365"/>
                  <a:pt x="44462" y="2430"/>
                  <a:pt x="44474" y="2377"/>
                </a:cubicBezTo>
                <a:cubicBezTo>
                  <a:pt x="44563" y="2388"/>
                  <a:pt x="44628" y="2352"/>
                  <a:pt x="44678" y="2400"/>
                </a:cubicBezTo>
                <a:cubicBezTo>
                  <a:pt x="44691" y="2410"/>
                  <a:pt x="44675" y="2448"/>
                  <a:pt x="44707" y="2443"/>
                </a:cubicBezTo>
                <a:cubicBezTo>
                  <a:pt x="44719" y="2442"/>
                  <a:pt x="44699" y="2362"/>
                  <a:pt x="44737" y="2377"/>
                </a:cubicBezTo>
                <a:cubicBezTo>
                  <a:pt x="44772" y="2380"/>
                  <a:pt x="44821" y="2374"/>
                  <a:pt x="44825" y="2400"/>
                </a:cubicBezTo>
                <a:cubicBezTo>
                  <a:pt x="44828" y="2422"/>
                  <a:pt x="44699" y="2444"/>
                  <a:pt x="44796" y="2466"/>
                </a:cubicBezTo>
                <a:cubicBezTo>
                  <a:pt x="44783" y="2404"/>
                  <a:pt x="44956" y="2482"/>
                  <a:pt x="44943" y="2422"/>
                </a:cubicBezTo>
                <a:cubicBezTo>
                  <a:pt x="44896" y="2419"/>
                  <a:pt x="44841" y="2424"/>
                  <a:pt x="44855" y="2377"/>
                </a:cubicBezTo>
                <a:cubicBezTo>
                  <a:pt x="44935" y="2358"/>
                  <a:pt x="44984" y="2398"/>
                  <a:pt x="45030" y="2400"/>
                </a:cubicBezTo>
                <a:cubicBezTo>
                  <a:pt x="45031" y="2400"/>
                  <a:pt x="45029" y="2379"/>
                  <a:pt x="45030" y="2377"/>
                </a:cubicBezTo>
                <a:cubicBezTo>
                  <a:pt x="45045" y="2366"/>
                  <a:pt x="45128" y="2385"/>
                  <a:pt x="45118" y="2400"/>
                </a:cubicBezTo>
                <a:cubicBezTo>
                  <a:pt x="45064" y="2403"/>
                  <a:pt x="45021" y="2413"/>
                  <a:pt x="45001" y="2443"/>
                </a:cubicBezTo>
                <a:cubicBezTo>
                  <a:pt x="45050" y="2496"/>
                  <a:pt x="45102" y="2427"/>
                  <a:pt x="45147" y="2443"/>
                </a:cubicBezTo>
                <a:cubicBezTo>
                  <a:pt x="45162" y="2449"/>
                  <a:pt x="45142" y="2496"/>
                  <a:pt x="45177" y="2487"/>
                </a:cubicBezTo>
                <a:cubicBezTo>
                  <a:pt x="45172" y="2458"/>
                  <a:pt x="45326" y="2443"/>
                  <a:pt x="45236" y="2422"/>
                </a:cubicBezTo>
                <a:cubicBezTo>
                  <a:pt x="45229" y="2439"/>
                  <a:pt x="45211" y="2446"/>
                  <a:pt x="45177" y="2443"/>
                </a:cubicBezTo>
                <a:cubicBezTo>
                  <a:pt x="45235" y="2392"/>
                  <a:pt x="45170" y="2419"/>
                  <a:pt x="45147" y="2377"/>
                </a:cubicBezTo>
                <a:cubicBezTo>
                  <a:pt x="45218" y="2368"/>
                  <a:pt x="45212" y="2418"/>
                  <a:pt x="45294" y="2400"/>
                </a:cubicBezTo>
                <a:cubicBezTo>
                  <a:pt x="45280" y="2467"/>
                  <a:pt x="45374" y="2482"/>
                  <a:pt x="45382" y="2422"/>
                </a:cubicBezTo>
                <a:cubicBezTo>
                  <a:pt x="45359" y="2417"/>
                  <a:pt x="45325" y="2421"/>
                  <a:pt x="45323" y="2400"/>
                </a:cubicBezTo>
                <a:cubicBezTo>
                  <a:pt x="45391" y="2407"/>
                  <a:pt x="45436" y="2395"/>
                  <a:pt x="45470" y="2377"/>
                </a:cubicBezTo>
                <a:cubicBezTo>
                  <a:pt x="45432" y="2407"/>
                  <a:pt x="45431" y="2460"/>
                  <a:pt x="45499" y="2466"/>
                </a:cubicBezTo>
                <a:cubicBezTo>
                  <a:pt x="45476" y="2363"/>
                  <a:pt x="45712" y="2391"/>
                  <a:pt x="45734" y="2443"/>
                </a:cubicBezTo>
                <a:cubicBezTo>
                  <a:pt x="45660" y="2428"/>
                  <a:pt x="45614" y="2422"/>
                  <a:pt x="45559" y="2466"/>
                </a:cubicBezTo>
                <a:cubicBezTo>
                  <a:pt x="45630" y="2462"/>
                  <a:pt x="45680" y="2476"/>
                  <a:pt x="45705" y="2509"/>
                </a:cubicBezTo>
                <a:cubicBezTo>
                  <a:pt x="45863" y="2454"/>
                  <a:pt x="46103" y="2610"/>
                  <a:pt x="46144" y="2422"/>
                </a:cubicBezTo>
                <a:cubicBezTo>
                  <a:pt x="46110" y="2410"/>
                  <a:pt x="46078" y="2398"/>
                  <a:pt x="46056" y="2377"/>
                </a:cubicBezTo>
                <a:cubicBezTo>
                  <a:pt x="45921" y="2356"/>
                  <a:pt x="45779" y="2379"/>
                  <a:pt x="45645" y="2355"/>
                </a:cubicBezTo>
                <a:cubicBezTo>
                  <a:pt x="45588" y="2345"/>
                  <a:pt x="45614" y="2345"/>
                  <a:pt x="45559" y="2355"/>
                </a:cubicBezTo>
                <a:cubicBezTo>
                  <a:pt x="45478" y="2370"/>
                  <a:pt x="45467" y="2341"/>
                  <a:pt x="45411" y="2333"/>
                </a:cubicBezTo>
                <a:cubicBezTo>
                  <a:pt x="45345" y="2323"/>
                  <a:pt x="45290" y="2320"/>
                  <a:pt x="45236" y="2311"/>
                </a:cubicBezTo>
                <a:cubicBezTo>
                  <a:pt x="45187" y="2304"/>
                  <a:pt x="45213" y="2338"/>
                  <a:pt x="45177" y="2311"/>
                </a:cubicBezTo>
                <a:cubicBezTo>
                  <a:pt x="45158" y="2296"/>
                  <a:pt x="45095" y="2315"/>
                  <a:pt x="45118" y="2267"/>
                </a:cubicBezTo>
                <a:cubicBezTo>
                  <a:pt x="45188" y="2280"/>
                  <a:pt x="45254" y="2301"/>
                  <a:pt x="45265" y="2223"/>
                </a:cubicBezTo>
                <a:cubicBezTo>
                  <a:pt x="45162" y="2278"/>
                  <a:pt x="45167" y="2178"/>
                  <a:pt x="45118" y="2223"/>
                </a:cubicBezTo>
                <a:cubicBezTo>
                  <a:pt x="45074" y="2264"/>
                  <a:pt x="44853" y="2201"/>
                  <a:pt x="44855" y="2201"/>
                </a:cubicBezTo>
                <a:cubicBezTo>
                  <a:pt x="44734" y="2189"/>
                  <a:pt x="44683" y="2225"/>
                  <a:pt x="44620" y="2223"/>
                </a:cubicBezTo>
                <a:cubicBezTo>
                  <a:pt x="44585" y="2223"/>
                  <a:pt x="44575" y="2205"/>
                  <a:pt x="44532" y="2201"/>
                </a:cubicBezTo>
                <a:cubicBezTo>
                  <a:pt x="44431" y="2192"/>
                  <a:pt x="44301" y="2199"/>
                  <a:pt x="44239" y="2201"/>
                </a:cubicBezTo>
                <a:cubicBezTo>
                  <a:pt x="44095" y="2207"/>
                  <a:pt x="44213" y="2220"/>
                  <a:pt x="44150" y="2246"/>
                </a:cubicBezTo>
                <a:cubicBezTo>
                  <a:pt x="44081" y="2163"/>
                  <a:pt x="44012" y="2231"/>
                  <a:pt x="43946" y="2223"/>
                </a:cubicBezTo>
                <a:cubicBezTo>
                  <a:pt x="43888" y="2217"/>
                  <a:pt x="43832" y="2186"/>
                  <a:pt x="43770" y="2180"/>
                </a:cubicBezTo>
                <a:cubicBezTo>
                  <a:pt x="43724" y="2174"/>
                  <a:pt x="43743" y="2208"/>
                  <a:pt x="43711" y="2180"/>
                </a:cubicBezTo>
                <a:cubicBezTo>
                  <a:pt x="43693" y="2162"/>
                  <a:pt x="43592" y="2193"/>
                  <a:pt x="43565" y="2180"/>
                </a:cubicBezTo>
                <a:cubicBezTo>
                  <a:pt x="43528" y="2210"/>
                  <a:pt x="43422" y="2242"/>
                  <a:pt x="43535" y="2267"/>
                </a:cubicBezTo>
                <a:cubicBezTo>
                  <a:pt x="43542" y="2250"/>
                  <a:pt x="43537" y="2224"/>
                  <a:pt x="43565" y="2223"/>
                </a:cubicBezTo>
                <a:cubicBezTo>
                  <a:pt x="43627" y="2276"/>
                  <a:pt x="43495" y="2283"/>
                  <a:pt x="43506" y="2311"/>
                </a:cubicBezTo>
                <a:cubicBezTo>
                  <a:pt x="43513" y="2328"/>
                  <a:pt x="43592" y="2298"/>
                  <a:pt x="43594" y="2333"/>
                </a:cubicBezTo>
                <a:cubicBezTo>
                  <a:pt x="43597" y="2364"/>
                  <a:pt x="43663" y="2358"/>
                  <a:pt x="43682" y="2377"/>
                </a:cubicBezTo>
                <a:cubicBezTo>
                  <a:pt x="43682" y="2277"/>
                  <a:pt x="43820" y="2439"/>
                  <a:pt x="43858" y="2333"/>
                </a:cubicBezTo>
                <a:close/>
                <a:moveTo>
                  <a:pt x="43360" y="2201"/>
                </a:moveTo>
                <a:cubicBezTo>
                  <a:pt x="43322" y="2192"/>
                  <a:pt x="43245" y="2175"/>
                  <a:pt x="43213" y="2180"/>
                </a:cubicBezTo>
                <a:cubicBezTo>
                  <a:pt x="43177" y="2181"/>
                  <a:pt x="43143" y="2186"/>
                  <a:pt x="43155" y="2223"/>
                </a:cubicBezTo>
                <a:cubicBezTo>
                  <a:pt x="43174" y="2246"/>
                  <a:pt x="43319" y="2246"/>
                  <a:pt x="43448" y="2246"/>
                </a:cubicBezTo>
                <a:cubicBezTo>
                  <a:pt x="43458" y="2192"/>
                  <a:pt x="43411" y="2213"/>
                  <a:pt x="43360" y="2201"/>
                </a:cubicBezTo>
                <a:close/>
                <a:moveTo>
                  <a:pt x="38084" y="2223"/>
                </a:moveTo>
                <a:cubicBezTo>
                  <a:pt x="38084" y="2246"/>
                  <a:pt x="38084" y="2267"/>
                  <a:pt x="38084" y="2289"/>
                </a:cubicBezTo>
                <a:cubicBezTo>
                  <a:pt x="38133" y="2289"/>
                  <a:pt x="38181" y="2289"/>
                  <a:pt x="38231" y="2289"/>
                </a:cubicBezTo>
                <a:cubicBezTo>
                  <a:pt x="38229" y="2252"/>
                  <a:pt x="38253" y="2233"/>
                  <a:pt x="38289" y="2223"/>
                </a:cubicBezTo>
                <a:cubicBezTo>
                  <a:pt x="38283" y="2252"/>
                  <a:pt x="38330" y="2234"/>
                  <a:pt x="38348" y="2246"/>
                </a:cubicBezTo>
                <a:cubicBezTo>
                  <a:pt x="38356" y="2250"/>
                  <a:pt x="38339" y="2286"/>
                  <a:pt x="38348" y="2289"/>
                </a:cubicBezTo>
                <a:cubicBezTo>
                  <a:pt x="38386" y="2306"/>
                  <a:pt x="38455" y="2276"/>
                  <a:pt x="38494" y="2289"/>
                </a:cubicBezTo>
                <a:cubicBezTo>
                  <a:pt x="38511" y="2295"/>
                  <a:pt x="38493" y="2358"/>
                  <a:pt x="38553" y="2333"/>
                </a:cubicBezTo>
                <a:cubicBezTo>
                  <a:pt x="38556" y="2307"/>
                  <a:pt x="38562" y="2281"/>
                  <a:pt x="38611" y="2289"/>
                </a:cubicBezTo>
                <a:cubicBezTo>
                  <a:pt x="38620" y="2246"/>
                  <a:pt x="38572" y="2246"/>
                  <a:pt x="38553" y="2223"/>
                </a:cubicBezTo>
                <a:cubicBezTo>
                  <a:pt x="38686" y="2183"/>
                  <a:pt x="38604" y="2303"/>
                  <a:pt x="38670" y="2311"/>
                </a:cubicBezTo>
                <a:cubicBezTo>
                  <a:pt x="38657" y="2250"/>
                  <a:pt x="38830" y="2329"/>
                  <a:pt x="38817" y="2267"/>
                </a:cubicBezTo>
                <a:cubicBezTo>
                  <a:pt x="38782" y="2264"/>
                  <a:pt x="38785" y="2232"/>
                  <a:pt x="38788" y="2201"/>
                </a:cubicBezTo>
                <a:cubicBezTo>
                  <a:pt x="38730" y="2195"/>
                  <a:pt x="38730" y="2231"/>
                  <a:pt x="38700" y="2246"/>
                </a:cubicBezTo>
                <a:cubicBezTo>
                  <a:pt x="38612" y="2150"/>
                  <a:pt x="38346" y="2187"/>
                  <a:pt x="38142" y="2180"/>
                </a:cubicBezTo>
                <a:cubicBezTo>
                  <a:pt x="38131" y="2217"/>
                  <a:pt x="38186" y="2236"/>
                  <a:pt x="38142" y="2246"/>
                </a:cubicBezTo>
                <a:cubicBezTo>
                  <a:pt x="38136" y="2228"/>
                  <a:pt x="38118" y="2220"/>
                  <a:pt x="38084" y="2223"/>
                </a:cubicBezTo>
                <a:close/>
                <a:moveTo>
                  <a:pt x="37937" y="2267"/>
                </a:moveTo>
                <a:cubicBezTo>
                  <a:pt x="38016" y="2283"/>
                  <a:pt x="37994" y="2222"/>
                  <a:pt x="38025" y="2201"/>
                </a:cubicBezTo>
                <a:cubicBezTo>
                  <a:pt x="37986" y="2199"/>
                  <a:pt x="37864" y="2160"/>
                  <a:pt x="37937" y="2201"/>
                </a:cubicBezTo>
                <a:cubicBezTo>
                  <a:pt x="37983" y="2207"/>
                  <a:pt x="37958" y="2250"/>
                  <a:pt x="37937" y="2267"/>
                </a:cubicBezTo>
                <a:close/>
                <a:moveTo>
                  <a:pt x="37615" y="2180"/>
                </a:moveTo>
                <a:cubicBezTo>
                  <a:pt x="37590" y="2160"/>
                  <a:pt x="37531" y="2196"/>
                  <a:pt x="37527" y="2201"/>
                </a:cubicBezTo>
                <a:cubicBezTo>
                  <a:pt x="37496" y="2244"/>
                  <a:pt x="37637" y="2196"/>
                  <a:pt x="37615" y="2180"/>
                </a:cubicBezTo>
                <a:close/>
                <a:moveTo>
                  <a:pt x="37204" y="2289"/>
                </a:moveTo>
                <a:cubicBezTo>
                  <a:pt x="37260" y="2251"/>
                  <a:pt x="37190" y="2245"/>
                  <a:pt x="37146" y="2223"/>
                </a:cubicBezTo>
                <a:cubicBezTo>
                  <a:pt x="37103" y="2202"/>
                  <a:pt x="37039" y="2160"/>
                  <a:pt x="36970" y="2180"/>
                </a:cubicBezTo>
                <a:cubicBezTo>
                  <a:pt x="36970" y="2238"/>
                  <a:pt x="36970" y="2296"/>
                  <a:pt x="36970" y="2355"/>
                </a:cubicBezTo>
                <a:cubicBezTo>
                  <a:pt x="37065" y="2383"/>
                  <a:pt x="36993" y="2284"/>
                  <a:pt x="37088" y="2311"/>
                </a:cubicBezTo>
                <a:cubicBezTo>
                  <a:pt x="37136" y="2448"/>
                  <a:pt x="37069" y="2202"/>
                  <a:pt x="37175" y="2246"/>
                </a:cubicBezTo>
                <a:cubicBezTo>
                  <a:pt x="37182" y="2262"/>
                  <a:pt x="37176" y="2289"/>
                  <a:pt x="37204" y="2289"/>
                </a:cubicBezTo>
                <a:close/>
                <a:moveTo>
                  <a:pt x="33834" y="2201"/>
                </a:moveTo>
                <a:cubicBezTo>
                  <a:pt x="33816" y="2195"/>
                  <a:pt x="33721" y="2147"/>
                  <a:pt x="33717" y="2201"/>
                </a:cubicBezTo>
                <a:cubicBezTo>
                  <a:pt x="33735" y="2208"/>
                  <a:pt x="33830" y="2256"/>
                  <a:pt x="33834" y="2201"/>
                </a:cubicBezTo>
                <a:close/>
                <a:moveTo>
                  <a:pt x="42480" y="2333"/>
                </a:moveTo>
                <a:cubicBezTo>
                  <a:pt x="42461" y="2333"/>
                  <a:pt x="42442" y="2333"/>
                  <a:pt x="42422" y="2333"/>
                </a:cubicBezTo>
                <a:cubicBezTo>
                  <a:pt x="42422" y="2348"/>
                  <a:pt x="42422" y="2362"/>
                  <a:pt x="42422" y="2377"/>
                </a:cubicBezTo>
                <a:cubicBezTo>
                  <a:pt x="42442" y="2377"/>
                  <a:pt x="42461" y="2377"/>
                  <a:pt x="42480" y="2377"/>
                </a:cubicBezTo>
                <a:cubicBezTo>
                  <a:pt x="42480" y="2362"/>
                  <a:pt x="42480" y="2348"/>
                  <a:pt x="42480" y="2333"/>
                </a:cubicBezTo>
                <a:close/>
                <a:moveTo>
                  <a:pt x="43066" y="2267"/>
                </a:moveTo>
                <a:cubicBezTo>
                  <a:pt x="43035" y="2266"/>
                  <a:pt x="42992" y="2278"/>
                  <a:pt x="43037" y="2289"/>
                </a:cubicBezTo>
                <a:cubicBezTo>
                  <a:pt x="43097" y="2283"/>
                  <a:pt x="43096" y="2231"/>
                  <a:pt x="43125" y="2201"/>
                </a:cubicBezTo>
                <a:cubicBezTo>
                  <a:pt x="42974" y="2184"/>
                  <a:pt x="42730" y="2177"/>
                  <a:pt x="42569" y="2180"/>
                </a:cubicBezTo>
                <a:cubicBezTo>
                  <a:pt x="42519" y="2180"/>
                  <a:pt x="42492" y="2139"/>
                  <a:pt x="42480" y="2201"/>
                </a:cubicBezTo>
                <a:cubicBezTo>
                  <a:pt x="42596" y="2166"/>
                  <a:pt x="42491" y="2296"/>
                  <a:pt x="42569" y="2289"/>
                </a:cubicBezTo>
                <a:cubicBezTo>
                  <a:pt x="42579" y="2261"/>
                  <a:pt x="42606" y="2270"/>
                  <a:pt x="42627" y="2289"/>
                </a:cubicBezTo>
                <a:cubicBezTo>
                  <a:pt x="42647" y="2308"/>
                  <a:pt x="42754" y="2270"/>
                  <a:pt x="42744" y="2311"/>
                </a:cubicBezTo>
                <a:cubicBezTo>
                  <a:pt x="42676" y="2311"/>
                  <a:pt x="42608" y="2311"/>
                  <a:pt x="42539" y="2311"/>
                </a:cubicBezTo>
                <a:cubicBezTo>
                  <a:pt x="42522" y="2357"/>
                  <a:pt x="42477" y="2383"/>
                  <a:pt x="42451" y="2422"/>
                </a:cubicBezTo>
                <a:cubicBezTo>
                  <a:pt x="42545" y="2440"/>
                  <a:pt x="42491" y="2349"/>
                  <a:pt x="42569" y="2355"/>
                </a:cubicBezTo>
                <a:cubicBezTo>
                  <a:pt x="42604" y="2403"/>
                  <a:pt x="42680" y="2350"/>
                  <a:pt x="42685" y="2355"/>
                </a:cubicBezTo>
                <a:cubicBezTo>
                  <a:pt x="42726" y="2394"/>
                  <a:pt x="42725" y="2353"/>
                  <a:pt x="42774" y="2355"/>
                </a:cubicBezTo>
                <a:cubicBezTo>
                  <a:pt x="42811" y="2356"/>
                  <a:pt x="42813" y="2379"/>
                  <a:pt x="42862" y="2377"/>
                </a:cubicBezTo>
                <a:cubicBezTo>
                  <a:pt x="42895" y="2376"/>
                  <a:pt x="42907" y="2360"/>
                  <a:pt x="42949" y="2355"/>
                </a:cubicBezTo>
                <a:cubicBezTo>
                  <a:pt x="42984" y="2352"/>
                  <a:pt x="43031" y="2353"/>
                  <a:pt x="43066" y="2355"/>
                </a:cubicBezTo>
                <a:cubicBezTo>
                  <a:pt x="43108" y="2358"/>
                  <a:pt x="43168" y="2379"/>
                  <a:pt x="43184" y="2377"/>
                </a:cubicBezTo>
                <a:cubicBezTo>
                  <a:pt x="43196" y="2376"/>
                  <a:pt x="43212" y="2333"/>
                  <a:pt x="43242" y="2333"/>
                </a:cubicBezTo>
                <a:cubicBezTo>
                  <a:pt x="43245" y="2333"/>
                  <a:pt x="43239" y="2376"/>
                  <a:pt x="43242" y="2377"/>
                </a:cubicBezTo>
                <a:cubicBezTo>
                  <a:pt x="43269" y="2388"/>
                  <a:pt x="43297" y="2356"/>
                  <a:pt x="43300" y="2355"/>
                </a:cubicBezTo>
                <a:cubicBezTo>
                  <a:pt x="43328" y="2354"/>
                  <a:pt x="43339" y="2380"/>
                  <a:pt x="43360" y="2377"/>
                </a:cubicBezTo>
                <a:cubicBezTo>
                  <a:pt x="43369" y="2376"/>
                  <a:pt x="43381" y="2339"/>
                  <a:pt x="43419" y="2355"/>
                </a:cubicBezTo>
                <a:cubicBezTo>
                  <a:pt x="43410" y="2312"/>
                  <a:pt x="43458" y="2311"/>
                  <a:pt x="43477" y="2289"/>
                </a:cubicBezTo>
                <a:cubicBezTo>
                  <a:pt x="43437" y="2283"/>
                  <a:pt x="43421" y="2258"/>
                  <a:pt x="43360" y="2267"/>
                </a:cubicBezTo>
                <a:cubicBezTo>
                  <a:pt x="43303" y="2276"/>
                  <a:pt x="43337" y="2352"/>
                  <a:pt x="43242" y="2333"/>
                </a:cubicBezTo>
                <a:cubicBezTo>
                  <a:pt x="43250" y="2302"/>
                  <a:pt x="43291" y="2296"/>
                  <a:pt x="43300" y="2267"/>
                </a:cubicBezTo>
                <a:cubicBezTo>
                  <a:pt x="43201" y="2251"/>
                  <a:pt x="43264" y="2356"/>
                  <a:pt x="43155" y="2333"/>
                </a:cubicBezTo>
                <a:cubicBezTo>
                  <a:pt x="43085" y="2343"/>
                  <a:pt x="43091" y="2294"/>
                  <a:pt x="43008" y="2311"/>
                </a:cubicBezTo>
                <a:cubicBezTo>
                  <a:pt x="43008" y="2289"/>
                  <a:pt x="42984" y="2285"/>
                  <a:pt x="42978" y="2267"/>
                </a:cubicBezTo>
                <a:cubicBezTo>
                  <a:pt x="43031" y="2256"/>
                  <a:pt x="42966" y="2244"/>
                  <a:pt x="42949" y="2223"/>
                </a:cubicBezTo>
                <a:cubicBezTo>
                  <a:pt x="43001" y="2228"/>
                  <a:pt x="43096" y="2201"/>
                  <a:pt x="43066" y="2267"/>
                </a:cubicBezTo>
                <a:close/>
                <a:moveTo>
                  <a:pt x="42217" y="2223"/>
                </a:moveTo>
                <a:cubicBezTo>
                  <a:pt x="42220" y="2231"/>
                  <a:pt x="42155" y="2335"/>
                  <a:pt x="42217" y="2267"/>
                </a:cubicBezTo>
                <a:cubicBezTo>
                  <a:pt x="42223" y="2243"/>
                  <a:pt x="42250" y="2234"/>
                  <a:pt x="42275" y="2223"/>
                </a:cubicBezTo>
                <a:cubicBezTo>
                  <a:pt x="42317" y="2229"/>
                  <a:pt x="42325" y="2259"/>
                  <a:pt x="42363" y="2267"/>
                </a:cubicBezTo>
                <a:cubicBezTo>
                  <a:pt x="42357" y="2266"/>
                  <a:pt x="42370" y="2243"/>
                  <a:pt x="42392" y="2246"/>
                </a:cubicBezTo>
                <a:cubicBezTo>
                  <a:pt x="42405" y="2247"/>
                  <a:pt x="42386" y="2274"/>
                  <a:pt x="42422" y="2267"/>
                </a:cubicBezTo>
                <a:cubicBezTo>
                  <a:pt x="42454" y="2262"/>
                  <a:pt x="42468" y="2244"/>
                  <a:pt x="42480" y="2223"/>
                </a:cubicBezTo>
                <a:cubicBezTo>
                  <a:pt x="42458" y="2219"/>
                  <a:pt x="42447" y="2205"/>
                  <a:pt x="42451" y="2180"/>
                </a:cubicBezTo>
                <a:cubicBezTo>
                  <a:pt x="42396" y="2177"/>
                  <a:pt x="42386" y="2201"/>
                  <a:pt x="42334" y="2201"/>
                </a:cubicBezTo>
                <a:cubicBezTo>
                  <a:pt x="42334" y="2201"/>
                  <a:pt x="42334" y="2180"/>
                  <a:pt x="42334" y="2180"/>
                </a:cubicBezTo>
                <a:cubicBezTo>
                  <a:pt x="42292" y="2175"/>
                  <a:pt x="42269" y="2202"/>
                  <a:pt x="42247" y="2201"/>
                </a:cubicBezTo>
                <a:cubicBezTo>
                  <a:pt x="42251" y="2201"/>
                  <a:pt x="42230" y="2182"/>
                  <a:pt x="42217" y="2180"/>
                </a:cubicBezTo>
                <a:cubicBezTo>
                  <a:pt x="42203" y="2177"/>
                  <a:pt x="42121" y="2163"/>
                  <a:pt x="42128" y="2157"/>
                </a:cubicBezTo>
                <a:cubicBezTo>
                  <a:pt x="42121" y="2163"/>
                  <a:pt x="42140" y="2189"/>
                  <a:pt x="42158" y="2180"/>
                </a:cubicBezTo>
                <a:cubicBezTo>
                  <a:pt x="42161" y="2208"/>
                  <a:pt x="42205" y="2201"/>
                  <a:pt x="42217" y="2223"/>
                </a:cubicBezTo>
                <a:close/>
                <a:moveTo>
                  <a:pt x="41777" y="2223"/>
                </a:moveTo>
                <a:cubicBezTo>
                  <a:pt x="41777" y="2223"/>
                  <a:pt x="41776" y="2202"/>
                  <a:pt x="41777" y="2201"/>
                </a:cubicBezTo>
                <a:cubicBezTo>
                  <a:pt x="41792" y="2187"/>
                  <a:pt x="41815" y="2223"/>
                  <a:pt x="41806" y="2223"/>
                </a:cubicBezTo>
                <a:cubicBezTo>
                  <a:pt x="41862" y="2223"/>
                  <a:pt x="41871" y="2201"/>
                  <a:pt x="41923" y="2201"/>
                </a:cubicBezTo>
                <a:cubicBezTo>
                  <a:pt x="41976" y="2202"/>
                  <a:pt x="41967" y="2235"/>
                  <a:pt x="42012" y="2201"/>
                </a:cubicBezTo>
                <a:cubicBezTo>
                  <a:pt x="42035" y="2184"/>
                  <a:pt x="42124" y="2312"/>
                  <a:pt x="42128" y="2223"/>
                </a:cubicBezTo>
                <a:cubicBezTo>
                  <a:pt x="42106" y="2219"/>
                  <a:pt x="42095" y="2205"/>
                  <a:pt x="42099" y="2180"/>
                </a:cubicBezTo>
                <a:cubicBezTo>
                  <a:pt x="42034" y="2210"/>
                  <a:pt x="41913" y="2163"/>
                  <a:pt x="41806" y="2157"/>
                </a:cubicBezTo>
                <a:cubicBezTo>
                  <a:pt x="41699" y="2151"/>
                  <a:pt x="41591" y="2162"/>
                  <a:pt x="41484" y="2157"/>
                </a:cubicBezTo>
                <a:cubicBezTo>
                  <a:pt x="41496" y="2210"/>
                  <a:pt x="41350" y="2145"/>
                  <a:pt x="41397" y="2223"/>
                </a:cubicBezTo>
                <a:cubicBezTo>
                  <a:pt x="41533" y="2169"/>
                  <a:pt x="41663" y="2222"/>
                  <a:pt x="41777" y="2223"/>
                </a:cubicBezTo>
                <a:close/>
                <a:moveTo>
                  <a:pt x="39197" y="2289"/>
                </a:moveTo>
                <a:cubicBezTo>
                  <a:pt x="39092" y="2376"/>
                  <a:pt x="39308" y="2353"/>
                  <a:pt x="39197" y="2289"/>
                </a:cubicBezTo>
                <a:close/>
                <a:moveTo>
                  <a:pt x="38934" y="2201"/>
                </a:moveTo>
                <a:cubicBezTo>
                  <a:pt x="38965" y="2283"/>
                  <a:pt x="38861" y="2264"/>
                  <a:pt x="38875" y="2333"/>
                </a:cubicBezTo>
                <a:cubicBezTo>
                  <a:pt x="38930" y="2334"/>
                  <a:pt x="38938" y="2316"/>
                  <a:pt x="38905" y="2289"/>
                </a:cubicBezTo>
                <a:cubicBezTo>
                  <a:pt x="39023" y="2259"/>
                  <a:pt x="38997" y="2337"/>
                  <a:pt x="39081" y="2333"/>
                </a:cubicBezTo>
                <a:cubicBezTo>
                  <a:pt x="39118" y="2333"/>
                  <a:pt x="39121" y="2306"/>
                  <a:pt x="39168" y="2311"/>
                </a:cubicBezTo>
                <a:cubicBezTo>
                  <a:pt x="39205" y="2256"/>
                  <a:pt x="39153" y="2243"/>
                  <a:pt x="39197" y="2223"/>
                </a:cubicBezTo>
                <a:cubicBezTo>
                  <a:pt x="39316" y="2187"/>
                  <a:pt x="39377" y="2269"/>
                  <a:pt x="39520" y="2223"/>
                </a:cubicBezTo>
                <a:cubicBezTo>
                  <a:pt x="39491" y="2289"/>
                  <a:pt x="39585" y="2262"/>
                  <a:pt x="39638" y="2267"/>
                </a:cubicBezTo>
                <a:cubicBezTo>
                  <a:pt x="39670" y="2265"/>
                  <a:pt x="39683" y="2300"/>
                  <a:pt x="39696" y="2267"/>
                </a:cubicBezTo>
                <a:cubicBezTo>
                  <a:pt x="39555" y="2147"/>
                  <a:pt x="39263" y="2147"/>
                  <a:pt x="38992" y="2180"/>
                </a:cubicBezTo>
                <a:cubicBezTo>
                  <a:pt x="38971" y="2269"/>
                  <a:pt x="39182" y="2184"/>
                  <a:pt x="39140" y="2289"/>
                </a:cubicBezTo>
                <a:cubicBezTo>
                  <a:pt x="39110" y="2289"/>
                  <a:pt x="39105" y="2307"/>
                  <a:pt x="39081" y="2311"/>
                </a:cubicBezTo>
                <a:cubicBezTo>
                  <a:pt x="39069" y="2247"/>
                  <a:pt x="38980" y="2239"/>
                  <a:pt x="38934" y="2201"/>
                </a:cubicBezTo>
                <a:close/>
                <a:moveTo>
                  <a:pt x="37322" y="2201"/>
                </a:moveTo>
                <a:cubicBezTo>
                  <a:pt x="37353" y="2227"/>
                  <a:pt x="37457" y="2210"/>
                  <a:pt x="37498" y="2180"/>
                </a:cubicBezTo>
                <a:cubicBezTo>
                  <a:pt x="37433" y="2170"/>
                  <a:pt x="37339" y="2129"/>
                  <a:pt x="37322" y="2201"/>
                </a:cubicBezTo>
                <a:close/>
                <a:moveTo>
                  <a:pt x="32808" y="2223"/>
                </a:moveTo>
                <a:cubicBezTo>
                  <a:pt x="32844" y="2231"/>
                  <a:pt x="32989" y="2220"/>
                  <a:pt x="32896" y="2201"/>
                </a:cubicBezTo>
                <a:cubicBezTo>
                  <a:pt x="32797" y="2243"/>
                  <a:pt x="32800" y="2102"/>
                  <a:pt x="32750" y="2180"/>
                </a:cubicBezTo>
                <a:cubicBezTo>
                  <a:pt x="32782" y="2184"/>
                  <a:pt x="32796" y="2204"/>
                  <a:pt x="32808" y="2223"/>
                </a:cubicBezTo>
                <a:close/>
                <a:moveTo>
                  <a:pt x="10650" y="2223"/>
                </a:moveTo>
                <a:cubicBezTo>
                  <a:pt x="10653" y="2094"/>
                  <a:pt x="10514" y="2210"/>
                  <a:pt x="10416" y="2157"/>
                </a:cubicBezTo>
                <a:cubicBezTo>
                  <a:pt x="10400" y="2281"/>
                  <a:pt x="10574" y="2151"/>
                  <a:pt x="10650" y="2223"/>
                </a:cubicBezTo>
                <a:close/>
                <a:moveTo>
                  <a:pt x="9917" y="2201"/>
                </a:moveTo>
                <a:cubicBezTo>
                  <a:pt x="9979" y="2208"/>
                  <a:pt x="10172" y="2205"/>
                  <a:pt x="10064" y="2157"/>
                </a:cubicBezTo>
                <a:cubicBezTo>
                  <a:pt x="10055" y="2190"/>
                  <a:pt x="9940" y="2133"/>
                  <a:pt x="9917" y="2201"/>
                </a:cubicBezTo>
                <a:close/>
                <a:moveTo>
                  <a:pt x="8979" y="2201"/>
                </a:moveTo>
                <a:cubicBezTo>
                  <a:pt x="8999" y="2201"/>
                  <a:pt x="9019" y="2201"/>
                  <a:pt x="9038" y="2201"/>
                </a:cubicBezTo>
                <a:cubicBezTo>
                  <a:pt x="9084" y="2147"/>
                  <a:pt x="8938" y="2136"/>
                  <a:pt x="8950" y="2180"/>
                </a:cubicBezTo>
                <a:cubicBezTo>
                  <a:pt x="8968" y="2181"/>
                  <a:pt x="8985" y="2183"/>
                  <a:pt x="8979" y="2201"/>
                </a:cubicBezTo>
                <a:close/>
                <a:moveTo>
                  <a:pt x="7807" y="2157"/>
                </a:moveTo>
                <a:cubicBezTo>
                  <a:pt x="7788" y="2157"/>
                  <a:pt x="7768" y="2157"/>
                  <a:pt x="7748" y="2157"/>
                </a:cubicBezTo>
                <a:cubicBezTo>
                  <a:pt x="7726" y="2162"/>
                  <a:pt x="7690" y="2158"/>
                  <a:pt x="7689" y="2180"/>
                </a:cubicBezTo>
                <a:cubicBezTo>
                  <a:pt x="7734" y="2175"/>
                  <a:pt x="7798" y="2187"/>
                  <a:pt x="7807" y="2157"/>
                </a:cubicBezTo>
                <a:close/>
                <a:moveTo>
                  <a:pt x="9566" y="2157"/>
                </a:moveTo>
                <a:cubicBezTo>
                  <a:pt x="9510" y="2162"/>
                  <a:pt x="9501" y="2132"/>
                  <a:pt x="9448" y="2135"/>
                </a:cubicBezTo>
                <a:cubicBezTo>
                  <a:pt x="9402" y="2196"/>
                  <a:pt x="9575" y="2196"/>
                  <a:pt x="9566" y="2157"/>
                </a:cubicBezTo>
                <a:close/>
                <a:moveTo>
                  <a:pt x="9243" y="2180"/>
                </a:moveTo>
                <a:cubicBezTo>
                  <a:pt x="9197" y="2170"/>
                  <a:pt x="9218" y="2111"/>
                  <a:pt x="9126" y="2135"/>
                </a:cubicBezTo>
                <a:cubicBezTo>
                  <a:pt x="9137" y="2173"/>
                  <a:pt x="9082" y="2192"/>
                  <a:pt x="9126" y="2201"/>
                </a:cubicBezTo>
                <a:cubicBezTo>
                  <a:pt x="9134" y="2124"/>
                  <a:pt x="9256" y="2241"/>
                  <a:pt x="9243" y="2180"/>
                </a:cubicBezTo>
                <a:close/>
                <a:moveTo>
                  <a:pt x="8715" y="2201"/>
                </a:moveTo>
                <a:cubicBezTo>
                  <a:pt x="8806" y="2186"/>
                  <a:pt x="8772" y="2186"/>
                  <a:pt x="8862" y="2201"/>
                </a:cubicBezTo>
                <a:cubicBezTo>
                  <a:pt x="8862" y="2135"/>
                  <a:pt x="8690" y="2111"/>
                  <a:pt x="8715" y="2201"/>
                </a:cubicBezTo>
                <a:close/>
                <a:moveTo>
                  <a:pt x="44474" y="2135"/>
                </a:moveTo>
                <a:cubicBezTo>
                  <a:pt x="44481" y="2136"/>
                  <a:pt x="44471" y="2162"/>
                  <a:pt x="44502" y="2157"/>
                </a:cubicBezTo>
                <a:cubicBezTo>
                  <a:pt x="44505" y="2157"/>
                  <a:pt x="44526" y="2112"/>
                  <a:pt x="44532" y="2114"/>
                </a:cubicBezTo>
                <a:cubicBezTo>
                  <a:pt x="44485" y="2102"/>
                  <a:pt x="44431" y="2120"/>
                  <a:pt x="44415" y="2135"/>
                </a:cubicBezTo>
                <a:cubicBezTo>
                  <a:pt x="44385" y="2163"/>
                  <a:pt x="44475" y="2135"/>
                  <a:pt x="44474" y="2135"/>
                </a:cubicBezTo>
                <a:close/>
                <a:moveTo>
                  <a:pt x="43155" y="2157"/>
                </a:moveTo>
                <a:cubicBezTo>
                  <a:pt x="43174" y="2157"/>
                  <a:pt x="43194" y="2157"/>
                  <a:pt x="43213" y="2157"/>
                </a:cubicBezTo>
                <a:cubicBezTo>
                  <a:pt x="43213" y="2142"/>
                  <a:pt x="43213" y="2128"/>
                  <a:pt x="43213" y="2114"/>
                </a:cubicBezTo>
                <a:cubicBezTo>
                  <a:pt x="43194" y="2114"/>
                  <a:pt x="43174" y="2114"/>
                  <a:pt x="43155" y="2114"/>
                </a:cubicBezTo>
                <a:cubicBezTo>
                  <a:pt x="43155" y="2128"/>
                  <a:pt x="43155" y="2142"/>
                  <a:pt x="43155" y="2157"/>
                </a:cubicBezTo>
                <a:close/>
                <a:moveTo>
                  <a:pt x="6898" y="2157"/>
                </a:moveTo>
                <a:cubicBezTo>
                  <a:pt x="6921" y="2174"/>
                  <a:pt x="7057" y="2151"/>
                  <a:pt x="6957" y="2114"/>
                </a:cubicBezTo>
                <a:cubicBezTo>
                  <a:pt x="6971" y="2131"/>
                  <a:pt x="6886" y="2148"/>
                  <a:pt x="6898" y="2157"/>
                </a:cubicBezTo>
                <a:close/>
                <a:moveTo>
                  <a:pt x="44855" y="2114"/>
                </a:moveTo>
                <a:cubicBezTo>
                  <a:pt x="44953" y="2180"/>
                  <a:pt x="44943" y="2032"/>
                  <a:pt x="44855" y="2114"/>
                </a:cubicBezTo>
                <a:close/>
                <a:moveTo>
                  <a:pt x="44063" y="2091"/>
                </a:moveTo>
                <a:cubicBezTo>
                  <a:pt x="44055" y="2168"/>
                  <a:pt x="43933" y="2052"/>
                  <a:pt x="43946" y="2114"/>
                </a:cubicBezTo>
                <a:cubicBezTo>
                  <a:pt x="43962" y="2154"/>
                  <a:pt x="44174" y="2136"/>
                  <a:pt x="44063" y="2091"/>
                </a:cubicBezTo>
                <a:close/>
                <a:moveTo>
                  <a:pt x="38025" y="2135"/>
                </a:moveTo>
                <a:cubicBezTo>
                  <a:pt x="38162" y="2151"/>
                  <a:pt x="38162" y="2097"/>
                  <a:pt x="38025" y="2114"/>
                </a:cubicBezTo>
                <a:cubicBezTo>
                  <a:pt x="38014" y="2079"/>
                  <a:pt x="37990" y="2110"/>
                  <a:pt x="38025" y="2135"/>
                </a:cubicBezTo>
                <a:close/>
                <a:moveTo>
                  <a:pt x="42363" y="2091"/>
                </a:moveTo>
                <a:cubicBezTo>
                  <a:pt x="42362" y="2114"/>
                  <a:pt x="42377" y="2147"/>
                  <a:pt x="42392" y="2114"/>
                </a:cubicBezTo>
                <a:cubicBezTo>
                  <a:pt x="42404" y="2058"/>
                  <a:pt x="42209" y="2048"/>
                  <a:pt x="42187" y="2091"/>
                </a:cubicBezTo>
                <a:cubicBezTo>
                  <a:pt x="42297" y="2093"/>
                  <a:pt x="42271" y="2116"/>
                  <a:pt x="42363" y="2091"/>
                </a:cubicBezTo>
                <a:close/>
                <a:moveTo>
                  <a:pt x="40663" y="2114"/>
                </a:moveTo>
                <a:cubicBezTo>
                  <a:pt x="40616" y="2112"/>
                  <a:pt x="40640" y="2057"/>
                  <a:pt x="40576" y="2069"/>
                </a:cubicBezTo>
                <a:cubicBezTo>
                  <a:pt x="40529" y="2130"/>
                  <a:pt x="40651" y="2168"/>
                  <a:pt x="40663" y="2114"/>
                </a:cubicBezTo>
                <a:close/>
                <a:moveTo>
                  <a:pt x="37850" y="2114"/>
                </a:moveTo>
                <a:cubicBezTo>
                  <a:pt x="37900" y="2114"/>
                  <a:pt x="37924" y="2096"/>
                  <a:pt x="37937" y="2069"/>
                </a:cubicBezTo>
                <a:cubicBezTo>
                  <a:pt x="37887" y="2068"/>
                  <a:pt x="37862" y="2087"/>
                  <a:pt x="37850" y="2114"/>
                </a:cubicBezTo>
                <a:close/>
                <a:moveTo>
                  <a:pt x="37732" y="2135"/>
                </a:moveTo>
                <a:cubicBezTo>
                  <a:pt x="37767" y="2132"/>
                  <a:pt x="37816" y="2139"/>
                  <a:pt x="37820" y="2114"/>
                </a:cubicBezTo>
                <a:cubicBezTo>
                  <a:pt x="37766" y="2108"/>
                  <a:pt x="37837" y="2077"/>
                  <a:pt x="37791" y="2069"/>
                </a:cubicBezTo>
                <a:cubicBezTo>
                  <a:pt x="37788" y="2103"/>
                  <a:pt x="37716" y="2087"/>
                  <a:pt x="37732" y="2135"/>
                </a:cubicBezTo>
                <a:close/>
                <a:moveTo>
                  <a:pt x="39725" y="2333"/>
                </a:moveTo>
                <a:cubicBezTo>
                  <a:pt x="39745" y="2338"/>
                  <a:pt x="39748" y="2379"/>
                  <a:pt x="39783" y="2377"/>
                </a:cubicBezTo>
                <a:cubicBezTo>
                  <a:pt x="39783" y="2377"/>
                  <a:pt x="39809" y="2335"/>
                  <a:pt x="39813" y="2333"/>
                </a:cubicBezTo>
                <a:cubicBezTo>
                  <a:pt x="39840" y="2324"/>
                  <a:pt x="39902" y="2340"/>
                  <a:pt x="39901" y="2355"/>
                </a:cubicBezTo>
                <a:cubicBezTo>
                  <a:pt x="39792" y="2340"/>
                  <a:pt x="39772" y="2390"/>
                  <a:pt x="39783" y="2466"/>
                </a:cubicBezTo>
                <a:cubicBezTo>
                  <a:pt x="39862" y="2483"/>
                  <a:pt x="39818" y="2424"/>
                  <a:pt x="39843" y="2400"/>
                </a:cubicBezTo>
                <a:cubicBezTo>
                  <a:pt x="39886" y="2356"/>
                  <a:pt x="39997" y="2308"/>
                  <a:pt x="40047" y="2355"/>
                </a:cubicBezTo>
                <a:cubicBezTo>
                  <a:pt x="39988" y="2337"/>
                  <a:pt x="39886" y="2390"/>
                  <a:pt x="39960" y="2400"/>
                </a:cubicBezTo>
                <a:cubicBezTo>
                  <a:pt x="39960" y="2387"/>
                  <a:pt x="39984" y="2375"/>
                  <a:pt x="39990" y="2400"/>
                </a:cubicBezTo>
                <a:cubicBezTo>
                  <a:pt x="40035" y="2379"/>
                  <a:pt x="40097" y="2395"/>
                  <a:pt x="40136" y="2377"/>
                </a:cubicBezTo>
                <a:cubicBezTo>
                  <a:pt x="40154" y="2368"/>
                  <a:pt x="40133" y="2311"/>
                  <a:pt x="40194" y="2333"/>
                </a:cubicBezTo>
                <a:cubicBezTo>
                  <a:pt x="40193" y="2361"/>
                  <a:pt x="40157" y="2364"/>
                  <a:pt x="40165" y="2400"/>
                </a:cubicBezTo>
                <a:cubicBezTo>
                  <a:pt x="40205" y="2400"/>
                  <a:pt x="40230" y="2390"/>
                  <a:pt x="40253" y="2377"/>
                </a:cubicBezTo>
                <a:cubicBezTo>
                  <a:pt x="40259" y="2398"/>
                  <a:pt x="40278" y="2398"/>
                  <a:pt x="40312" y="2400"/>
                </a:cubicBezTo>
                <a:cubicBezTo>
                  <a:pt x="40380" y="2403"/>
                  <a:pt x="40487" y="2400"/>
                  <a:pt x="40576" y="2400"/>
                </a:cubicBezTo>
                <a:cubicBezTo>
                  <a:pt x="40677" y="2398"/>
                  <a:pt x="40768" y="2419"/>
                  <a:pt x="40810" y="2377"/>
                </a:cubicBezTo>
                <a:cubicBezTo>
                  <a:pt x="40787" y="2373"/>
                  <a:pt x="40752" y="2376"/>
                  <a:pt x="40751" y="2355"/>
                </a:cubicBezTo>
                <a:cubicBezTo>
                  <a:pt x="40820" y="2311"/>
                  <a:pt x="40916" y="2397"/>
                  <a:pt x="40986" y="2333"/>
                </a:cubicBezTo>
                <a:cubicBezTo>
                  <a:pt x="40963" y="2329"/>
                  <a:pt x="40952" y="2315"/>
                  <a:pt x="40956" y="2289"/>
                </a:cubicBezTo>
                <a:cubicBezTo>
                  <a:pt x="41036" y="2306"/>
                  <a:pt x="41016" y="2246"/>
                  <a:pt x="41073" y="2246"/>
                </a:cubicBezTo>
                <a:cubicBezTo>
                  <a:pt x="41245" y="2250"/>
                  <a:pt x="41223" y="2237"/>
                  <a:pt x="41162" y="2201"/>
                </a:cubicBezTo>
                <a:cubicBezTo>
                  <a:pt x="41239" y="2201"/>
                  <a:pt x="41334" y="2214"/>
                  <a:pt x="41337" y="2157"/>
                </a:cubicBezTo>
                <a:cubicBezTo>
                  <a:pt x="41200" y="2216"/>
                  <a:pt x="41106" y="2126"/>
                  <a:pt x="41015" y="2180"/>
                </a:cubicBezTo>
                <a:cubicBezTo>
                  <a:pt x="41003" y="2151"/>
                  <a:pt x="40977" y="2135"/>
                  <a:pt x="40927" y="2135"/>
                </a:cubicBezTo>
                <a:cubicBezTo>
                  <a:pt x="40931" y="2190"/>
                  <a:pt x="40983" y="2204"/>
                  <a:pt x="40897" y="2223"/>
                </a:cubicBezTo>
                <a:cubicBezTo>
                  <a:pt x="40897" y="2201"/>
                  <a:pt x="40921" y="2198"/>
                  <a:pt x="40927" y="2180"/>
                </a:cubicBezTo>
                <a:cubicBezTo>
                  <a:pt x="40864" y="2219"/>
                  <a:pt x="40797" y="2172"/>
                  <a:pt x="40781" y="2180"/>
                </a:cubicBezTo>
                <a:cubicBezTo>
                  <a:pt x="40759" y="2188"/>
                  <a:pt x="40792" y="2225"/>
                  <a:pt x="40751" y="2223"/>
                </a:cubicBezTo>
                <a:cubicBezTo>
                  <a:pt x="40750" y="2223"/>
                  <a:pt x="40752" y="2202"/>
                  <a:pt x="40751" y="2201"/>
                </a:cubicBezTo>
                <a:cubicBezTo>
                  <a:pt x="40670" y="2141"/>
                  <a:pt x="40481" y="2222"/>
                  <a:pt x="40429" y="2135"/>
                </a:cubicBezTo>
                <a:cubicBezTo>
                  <a:pt x="40357" y="2106"/>
                  <a:pt x="40482" y="2069"/>
                  <a:pt x="40399" y="2048"/>
                </a:cubicBezTo>
                <a:cubicBezTo>
                  <a:pt x="40393" y="2064"/>
                  <a:pt x="40375" y="2073"/>
                  <a:pt x="40341" y="2069"/>
                </a:cubicBezTo>
                <a:cubicBezTo>
                  <a:pt x="40339" y="2094"/>
                  <a:pt x="40384" y="2103"/>
                  <a:pt x="40341" y="2114"/>
                </a:cubicBezTo>
                <a:cubicBezTo>
                  <a:pt x="40294" y="2093"/>
                  <a:pt x="40232" y="2109"/>
                  <a:pt x="40194" y="2091"/>
                </a:cubicBezTo>
                <a:cubicBezTo>
                  <a:pt x="40176" y="2083"/>
                  <a:pt x="40196" y="2025"/>
                  <a:pt x="40136" y="2048"/>
                </a:cubicBezTo>
                <a:cubicBezTo>
                  <a:pt x="40190" y="2159"/>
                  <a:pt x="40114" y="2052"/>
                  <a:pt x="40077" y="2135"/>
                </a:cubicBezTo>
                <a:cubicBezTo>
                  <a:pt x="40132" y="2145"/>
                  <a:pt x="40253" y="2105"/>
                  <a:pt x="40223" y="2180"/>
                </a:cubicBezTo>
                <a:cubicBezTo>
                  <a:pt x="40185" y="2151"/>
                  <a:pt x="40116" y="2151"/>
                  <a:pt x="40077" y="2180"/>
                </a:cubicBezTo>
                <a:cubicBezTo>
                  <a:pt x="40052" y="2250"/>
                  <a:pt x="40102" y="2263"/>
                  <a:pt x="40136" y="2289"/>
                </a:cubicBezTo>
                <a:cubicBezTo>
                  <a:pt x="40030" y="2315"/>
                  <a:pt x="39919" y="2273"/>
                  <a:pt x="39813" y="2289"/>
                </a:cubicBezTo>
                <a:cubicBezTo>
                  <a:pt x="39772" y="2296"/>
                  <a:pt x="39764" y="2328"/>
                  <a:pt x="39725" y="2333"/>
                </a:cubicBezTo>
                <a:cubicBezTo>
                  <a:pt x="39726" y="2333"/>
                  <a:pt x="39674" y="2290"/>
                  <a:pt x="39638" y="2311"/>
                </a:cubicBezTo>
                <a:cubicBezTo>
                  <a:pt x="39623" y="2400"/>
                  <a:pt x="39710" y="2329"/>
                  <a:pt x="39725" y="2333"/>
                </a:cubicBezTo>
                <a:close/>
                <a:moveTo>
                  <a:pt x="38875" y="2091"/>
                </a:moveTo>
                <a:cubicBezTo>
                  <a:pt x="38836" y="2091"/>
                  <a:pt x="38849" y="2052"/>
                  <a:pt x="38817" y="2048"/>
                </a:cubicBezTo>
                <a:cubicBezTo>
                  <a:pt x="38692" y="2142"/>
                  <a:pt x="39052" y="2115"/>
                  <a:pt x="38934" y="2048"/>
                </a:cubicBezTo>
                <a:cubicBezTo>
                  <a:pt x="38927" y="2072"/>
                  <a:pt x="38901" y="2081"/>
                  <a:pt x="38875" y="2091"/>
                </a:cubicBezTo>
                <a:close/>
                <a:moveTo>
                  <a:pt x="38231" y="2135"/>
                </a:moveTo>
                <a:cubicBezTo>
                  <a:pt x="38332" y="2153"/>
                  <a:pt x="38359" y="2114"/>
                  <a:pt x="38377" y="2069"/>
                </a:cubicBezTo>
                <a:cubicBezTo>
                  <a:pt x="38294" y="2088"/>
                  <a:pt x="38302" y="2038"/>
                  <a:pt x="38231" y="2048"/>
                </a:cubicBezTo>
                <a:cubicBezTo>
                  <a:pt x="38231" y="2076"/>
                  <a:pt x="38231" y="2106"/>
                  <a:pt x="38231" y="2135"/>
                </a:cubicBezTo>
                <a:close/>
                <a:moveTo>
                  <a:pt x="38142" y="2091"/>
                </a:moveTo>
                <a:cubicBezTo>
                  <a:pt x="38188" y="2025"/>
                  <a:pt x="37991" y="2033"/>
                  <a:pt x="37996" y="2069"/>
                </a:cubicBezTo>
                <a:cubicBezTo>
                  <a:pt x="38079" y="2051"/>
                  <a:pt x="38072" y="2100"/>
                  <a:pt x="38142" y="2091"/>
                </a:cubicBezTo>
                <a:close/>
                <a:moveTo>
                  <a:pt x="34127" y="2091"/>
                </a:moveTo>
                <a:cubicBezTo>
                  <a:pt x="34219" y="2102"/>
                  <a:pt x="34242" y="2043"/>
                  <a:pt x="34303" y="2091"/>
                </a:cubicBezTo>
                <a:cubicBezTo>
                  <a:pt x="34330" y="2012"/>
                  <a:pt x="34110" y="2041"/>
                  <a:pt x="34127" y="2091"/>
                </a:cubicBezTo>
                <a:close/>
                <a:moveTo>
                  <a:pt x="38611" y="2048"/>
                </a:moveTo>
                <a:cubicBezTo>
                  <a:pt x="38583" y="2154"/>
                  <a:pt x="38817" y="2051"/>
                  <a:pt x="38700" y="2025"/>
                </a:cubicBezTo>
                <a:cubicBezTo>
                  <a:pt x="38683" y="2071"/>
                  <a:pt x="38654" y="2072"/>
                  <a:pt x="38611" y="2048"/>
                </a:cubicBezTo>
                <a:close/>
                <a:moveTo>
                  <a:pt x="38406" y="2135"/>
                </a:moveTo>
                <a:cubicBezTo>
                  <a:pt x="38446" y="2135"/>
                  <a:pt x="38485" y="2135"/>
                  <a:pt x="38524" y="2135"/>
                </a:cubicBezTo>
                <a:cubicBezTo>
                  <a:pt x="38508" y="2103"/>
                  <a:pt x="38557" y="2021"/>
                  <a:pt x="38494" y="2025"/>
                </a:cubicBezTo>
                <a:cubicBezTo>
                  <a:pt x="38535" y="2114"/>
                  <a:pt x="38442" y="2103"/>
                  <a:pt x="38406" y="2135"/>
                </a:cubicBezTo>
                <a:close/>
                <a:moveTo>
                  <a:pt x="34479" y="2091"/>
                </a:moveTo>
                <a:cubicBezTo>
                  <a:pt x="34483" y="2066"/>
                  <a:pt x="34531" y="2042"/>
                  <a:pt x="34479" y="2025"/>
                </a:cubicBezTo>
                <a:cubicBezTo>
                  <a:pt x="34475" y="2051"/>
                  <a:pt x="34427" y="2075"/>
                  <a:pt x="34479" y="2091"/>
                </a:cubicBezTo>
                <a:close/>
                <a:moveTo>
                  <a:pt x="4436" y="2048"/>
                </a:moveTo>
                <a:cubicBezTo>
                  <a:pt x="4478" y="1977"/>
                  <a:pt x="4261" y="1992"/>
                  <a:pt x="4260" y="2025"/>
                </a:cubicBezTo>
                <a:cubicBezTo>
                  <a:pt x="4322" y="2055"/>
                  <a:pt x="4347" y="2015"/>
                  <a:pt x="4436" y="2048"/>
                </a:cubicBezTo>
                <a:close/>
                <a:moveTo>
                  <a:pt x="39140" y="1982"/>
                </a:moveTo>
                <a:cubicBezTo>
                  <a:pt x="39120" y="1982"/>
                  <a:pt x="39100" y="1982"/>
                  <a:pt x="39081" y="1982"/>
                </a:cubicBezTo>
                <a:cubicBezTo>
                  <a:pt x="39058" y="1986"/>
                  <a:pt x="39022" y="1982"/>
                  <a:pt x="39022" y="2003"/>
                </a:cubicBezTo>
                <a:cubicBezTo>
                  <a:pt x="39066" y="2000"/>
                  <a:pt x="39130" y="2011"/>
                  <a:pt x="39140" y="1982"/>
                </a:cubicBezTo>
                <a:close/>
                <a:moveTo>
                  <a:pt x="4671" y="2003"/>
                </a:moveTo>
                <a:cubicBezTo>
                  <a:pt x="4671" y="2018"/>
                  <a:pt x="4671" y="2033"/>
                  <a:pt x="4671" y="2048"/>
                </a:cubicBezTo>
                <a:cubicBezTo>
                  <a:pt x="4743" y="2081"/>
                  <a:pt x="4757" y="1973"/>
                  <a:pt x="4700" y="1982"/>
                </a:cubicBezTo>
                <a:cubicBezTo>
                  <a:pt x="4698" y="1995"/>
                  <a:pt x="4696" y="2007"/>
                  <a:pt x="4671" y="2003"/>
                </a:cubicBezTo>
                <a:close/>
                <a:moveTo>
                  <a:pt x="4524" y="2048"/>
                </a:moveTo>
                <a:cubicBezTo>
                  <a:pt x="4536" y="2085"/>
                  <a:pt x="4562" y="2043"/>
                  <a:pt x="4612" y="2048"/>
                </a:cubicBezTo>
                <a:cubicBezTo>
                  <a:pt x="4612" y="2033"/>
                  <a:pt x="4612" y="2018"/>
                  <a:pt x="4612" y="2003"/>
                </a:cubicBezTo>
                <a:cubicBezTo>
                  <a:pt x="4582" y="2003"/>
                  <a:pt x="4577" y="1985"/>
                  <a:pt x="4554" y="1982"/>
                </a:cubicBezTo>
                <a:cubicBezTo>
                  <a:pt x="4603" y="2085"/>
                  <a:pt x="4444" y="2006"/>
                  <a:pt x="4524" y="2048"/>
                </a:cubicBezTo>
                <a:close/>
                <a:moveTo>
                  <a:pt x="39432" y="2025"/>
                </a:moveTo>
                <a:cubicBezTo>
                  <a:pt x="39436" y="1999"/>
                  <a:pt x="39484" y="1975"/>
                  <a:pt x="39432" y="1959"/>
                </a:cubicBezTo>
                <a:cubicBezTo>
                  <a:pt x="39428" y="1985"/>
                  <a:pt x="39380" y="2009"/>
                  <a:pt x="39432" y="2025"/>
                </a:cubicBezTo>
                <a:close/>
                <a:moveTo>
                  <a:pt x="4934" y="2069"/>
                </a:moveTo>
                <a:cubicBezTo>
                  <a:pt x="4978" y="2065"/>
                  <a:pt x="4961" y="2016"/>
                  <a:pt x="4964" y="1982"/>
                </a:cubicBezTo>
                <a:cubicBezTo>
                  <a:pt x="4929" y="1956"/>
                  <a:pt x="4860" y="1956"/>
                  <a:pt x="4788" y="1959"/>
                </a:cubicBezTo>
                <a:cubicBezTo>
                  <a:pt x="4779" y="2003"/>
                  <a:pt x="4827" y="2003"/>
                  <a:pt x="4846" y="2025"/>
                </a:cubicBezTo>
                <a:cubicBezTo>
                  <a:pt x="4824" y="2030"/>
                  <a:pt x="4789" y="2026"/>
                  <a:pt x="4788" y="2048"/>
                </a:cubicBezTo>
                <a:cubicBezTo>
                  <a:pt x="4882" y="2066"/>
                  <a:pt x="4879" y="2013"/>
                  <a:pt x="4934" y="2003"/>
                </a:cubicBezTo>
                <a:cubicBezTo>
                  <a:pt x="4952" y="2048"/>
                  <a:pt x="4879" y="2124"/>
                  <a:pt x="4934" y="2069"/>
                </a:cubicBezTo>
                <a:close/>
                <a:moveTo>
                  <a:pt x="10386" y="1871"/>
                </a:moveTo>
                <a:cubicBezTo>
                  <a:pt x="10357" y="1871"/>
                  <a:pt x="10328" y="1871"/>
                  <a:pt x="10298" y="1871"/>
                </a:cubicBezTo>
                <a:cubicBezTo>
                  <a:pt x="10276" y="1876"/>
                  <a:pt x="10240" y="1872"/>
                  <a:pt x="10240" y="1893"/>
                </a:cubicBezTo>
                <a:cubicBezTo>
                  <a:pt x="10282" y="1881"/>
                  <a:pt x="10391" y="1919"/>
                  <a:pt x="10386" y="1871"/>
                </a:cubicBezTo>
                <a:close/>
                <a:moveTo>
                  <a:pt x="8276" y="1849"/>
                </a:moveTo>
                <a:cubicBezTo>
                  <a:pt x="8246" y="1849"/>
                  <a:pt x="8217" y="1849"/>
                  <a:pt x="8188" y="1849"/>
                </a:cubicBezTo>
                <a:cubicBezTo>
                  <a:pt x="8165" y="1855"/>
                  <a:pt x="8130" y="1850"/>
                  <a:pt x="8129" y="1871"/>
                </a:cubicBezTo>
                <a:cubicBezTo>
                  <a:pt x="8172" y="1859"/>
                  <a:pt x="8281" y="1896"/>
                  <a:pt x="8276" y="1849"/>
                </a:cubicBezTo>
                <a:close/>
                <a:moveTo>
                  <a:pt x="11207" y="1871"/>
                </a:moveTo>
                <a:cubicBezTo>
                  <a:pt x="11227" y="1871"/>
                  <a:pt x="11246" y="1871"/>
                  <a:pt x="11266" y="1871"/>
                </a:cubicBezTo>
                <a:cubicBezTo>
                  <a:pt x="11266" y="1856"/>
                  <a:pt x="11266" y="1843"/>
                  <a:pt x="11266" y="1828"/>
                </a:cubicBezTo>
                <a:cubicBezTo>
                  <a:pt x="11246" y="1828"/>
                  <a:pt x="11227" y="1828"/>
                  <a:pt x="11207" y="1828"/>
                </a:cubicBezTo>
                <a:cubicBezTo>
                  <a:pt x="11207" y="1843"/>
                  <a:pt x="11207" y="1856"/>
                  <a:pt x="11207" y="1871"/>
                </a:cubicBezTo>
                <a:close/>
                <a:moveTo>
                  <a:pt x="8452" y="1871"/>
                </a:moveTo>
                <a:cubicBezTo>
                  <a:pt x="8489" y="1872"/>
                  <a:pt x="8492" y="1899"/>
                  <a:pt x="8540" y="1893"/>
                </a:cubicBezTo>
                <a:cubicBezTo>
                  <a:pt x="8541" y="1855"/>
                  <a:pt x="8517" y="1836"/>
                  <a:pt x="8481" y="1828"/>
                </a:cubicBezTo>
                <a:cubicBezTo>
                  <a:pt x="8481" y="1849"/>
                  <a:pt x="8458" y="1853"/>
                  <a:pt x="8452" y="1871"/>
                </a:cubicBezTo>
                <a:close/>
                <a:moveTo>
                  <a:pt x="10767" y="1915"/>
                </a:moveTo>
                <a:cubicBezTo>
                  <a:pt x="10771" y="1851"/>
                  <a:pt x="10893" y="1877"/>
                  <a:pt x="10884" y="1805"/>
                </a:cubicBezTo>
                <a:cubicBezTo>
                  <a:pt x="10781" y="1825"/>
                  <a:pt x="10788" y="1801"/>
                  <a:pt x="10709" y="1849"/>
                </a:cubicBezTo>
                <a:cubicBezTo>
                  <a:pt x="10710" y="1826"/>
                  <a:pt x="10695" y="1793"/>
                  <a:pt x="10679" y="1828"/>
                </a:cubicBezTo>
                <a:cubicBezTo>
                  <a:pt x="10709" y="1856"/>
                  <a:pt x="10728" y="1893"/>
                  <a:pt x="10767" y="1915"/>
                </a:cubicBezTo>
                <a:close/>
                <a:moveTo>
                  <a:pt x="10474" y="1915"/>
                </a:moveTo>
                <a:cubicBezTo>
                  <a:pt x="10503" y="1843"/>
                  <a:pt x="10532" y="1940"/>
                  <a:pt x="10562" y="1937"/>
                </a:cubicBezTo>
                <a:cubicBezTo>
                  <a:pt x="10554" y="1893"/>
                  <a:pt x="10601" y="1893"/>
                  <a:pt x="10620" y="1871"/>
                </a:cubicBezTo>
                <a:cubicBezTo>
                  <a:pt x="10560" y="1865"/>
                  <a:pt x="10614" y="1774"/>
                  <a:pt x="10533" y="1783"/>
                </a:cubicBezTo>
                <a:cubicBezTo>
                  <a:pt x="10533" y="1813"/>
                  <a:pt x="10482" y="1803"/>
                  <a:pt x="10474" y="1828"/>
                </a:cubicBezTo>
                <a:cubicBezTo>
                  <a:pt x="10565" y="1829"/>
                  <a:pt x="10383" y="1913"/>
                  <a:pt x="10474" y="1915"/>
                </a:cubicBezTo>
                <a:close/>
                <a:moveTo>
                  <a:pt x="9946" y="1849"/>
                </a:moveTo>
                <a:cubicBezTo>
                  <a:pt x="9911" y="1851"/>
                  <a:pt x="9877" y="1856"/>
                  <a:pt x="9888" y="1893"/>
                </a:cubicBezTo>
                <a:cubicBezTo>
                  <a:pt x="10024" y="1907"/>
                  <a:pt x="10069" y="1853"/>
                  <a:pt x="10122" y="1805"/>
                </a:cubicBezTo>
                <a:cubicBezTo>
                  <a:pt x="10151" y="1870"/>
                  <a:pt x="10251" y="1827"/>
                  <a:pt x="10328" y="1828"/>
                </a:cubicBezTo>
                <a:cubicBezTo>
                  <a:pt x="10319" y="1828"/>
                  <a:pt x="10345" y="1847"/>
                  <a:pt x="10357" y="1849"/>
                </a:cubicBezTo>
                <a:cubicBezTo>
                  <a:pt x="10377" y="1853"/>
                  <a:pt x="10417" y="1841"/>
                  <a:pt x="10416" y="1828"/>
                </a:cubicBezTo>
                <a:cubicBezTo>
                  <a:pt x="10204" y="1765"/>
                  <a:pt x="10059" y="1810"/>
                  <a:pt x="9858" y="1783"/>
                </a:cubicBezTo>
                <a:cubicBezTo>
                  <a:pt x="9813" y="1862"/>
                  <a:pt x="9958" y="1796"/>
                  <a:pt x="9946" y="1849"/>
                </a:cubicBezTo>
                <a:close/>
                <a:moveTo>
                  <a:pt x="9712" y="1805"/>
                </a:moveTo>
                <a:cubicBezTo>
                  <a:pt x="9811" y="1872"/>
                  <a:pt x="9801" y="1724"/>
                  <a:pt x="9712" y="1805"/>
                </a:cubicBezTo>
                <a:close/>
                <a:moveTo>
                  <a:pt x="8862" y="1828"/>
                </a:moveTo>
                <a:cubicBezTo>
                  <a:pt x="8829" y="1832"/>
                  <a:pt x="8816" y="1851"/>
                  <a:pt x="8804" y="1871"/>
                </a:cubicBezTo>
                <a:cubicBezTo>
                  <a:pt x="8881" y="1878"/>
                  <a:pt x="8879" y="1825"/>
                  <a:pt x="8891" y="1783"/>
                </a:cubicBezTo>
                <a:cubicBezTo>
                  <a:pt x="8837" y="1782"/>
                  <a:pt x="8830" y="1801"/>
                  <a:pt x="8862" y="1828"/>
                </a:cubicBezTo>
                <a:close/>
                <a:moveTo>
                  <a:pt x="8129" y="1805"/>
                </a:moveTo>
                <a:cubicBezTo>
                  <a:pt x="7989" y="1744"/>
                  <a:pt x="8058" y="1877"/>
                  <a:pt x="8129" y="1805"/>
                </a:cubicBezTo>
                <a:close/>
                <a:moveTo>
                  <a:pt x="7689" y="1871"/>
                </a:moveTo>
                <a:cubicBezTo>
                  <a:pt x="7744" y="1868"/>
                  <a:pt x="7788" y="1857"/>
                  <a:pt x="7807" y="1828"/>
                </a:cubicBezTo>
                <a:cubicBezTo>
                  <a:pt x="7765" y="1821"/>
                  <a:pt x="7757" y="1791"/>
                  <a:pt x="7719" y="1783"/>
                </a:cubicBezTo>
                <a:cubicBezTo>
                  <a:pt x="7721" y="1821"/>
                  <a:pt x="7712" y="1851"/>
                  <a:pt x="7689" y="1871"/>
                </a:cubicBezTo>
                <a:close/>
                <a:moveTo>
                  <a:pt x="9448" y="1828"/>
                </a:moveTo>
                <a:cubicBezTo>
                  <a:pt x="9564" y="1817"/>
                  <a:pt x="9601" y="1874"/>
                  <a:pt x="9653" y="1805"/>
                </a:cubicBezTo>
                <a:cubicBezTo>
                  <a:pt x="9592" y="1771"/>
                  <a:pt x="9473" y="1739"/>
                  <a:pt x="9448" y="1828"/>
                </a:cubicBezTo>
                <a:close/>
                <a:moveTo>
                  <a:pt x="9390" y="1783"/>
                </a:moveTo>
                <a:cubicBezTo>
                  <a:pt x="9259" y="1786"/>
                  <a:pt x="9206" y="1745"/>
                  <a:pt x="9155" y="1783"/>
                </a:cubicBezTo>
                <a:cubicBezTo>
                  <a:pt x="9186" y="1806"/>
                  <a:pt x="9364" y="1829"/>
                  <a:pt x="9390" y="1783"/>
                </a:cubicBezTo>
                <a:close/>
                <a:moveTo>
                  <a:pt x="9126" y="1783"/>
                </a:moveTo>
                <a:cubicBezTo>
                  <a:pt x="9089" y="1782"/>
                  <a:pt x="9085" y="1755"/>
                  <a:pt x="9038" y="1761"/>
                </a:cubicBezTo>
                <a:cubicBezTo>
                  <a:pt x="8992" y="1815"/>
                  <a:pt x="9137" y="1826"/>
                  <a:pt x="9126" y="1783"/>
                </a:cubicBezTo>
                <a:close/>
                <a:moveTo>
                  <a:pt x="8305" y="1783"/>
                </a:moveTo>
                <a:cubicBezTo>
                  <a:pt x="8250" y="1789"/>
                  <a:pt x="8240" y="1759"/>
                  <a:pt x="8188" y="1761"/>
                </a:cubicBezTo>
                <a:cubicBezTo>
                  <a:pt x="8141" y="1823"/>
                  <a:pt x="8314" y="1821"/>
                  <a:pt x="8305" y="1783"/>
                </a:cubicBezTo>
                <a:close/>
                <a:moveTo>
                  <a:pt x="7895" y="1871"/>
                </a:moveTo>
                <a:cubicBezTo>
                  <a:pt x="7910" y="1839"/>
                  <a:pt x="7938" y="1815"/>
                  <a:pt x="7954" y="1783"/>
                </a:cubicBezTo>
                <a:cubicBezTo>
                  <a:pt x="7916" y="1782"/>
                  <a:pt x="7913" y="1755"/>
                  <a:pt x="7865" y="1761"/>
                </a:cubicBezTo>
                <a:cubicBezTo>
                  <a:pt x="7916" y="1817"/>
                  <a:pt x="7832" y="1838"/>
                  <a:pt x="7895" y="1871"/>
                </a:cubicBezTo>
                <a:close/>
                <a:moveTo>
                  <a:pt x="7074" y="1849"/>
                </a:moveTo>
                <a:cubicBezTo>
                  <a:pt x="6993" y="1859"/>
                  <a:pt x="7047" y="1768"/>
                  <a:pt x="6986" y="1761"/>
                </a:cubicBezTo>
                <a:cubicBezTo>
                  <a:pt x="6928" y="1780"/>
                  <a:pt x="7009" y="1929"/>
                  <a:pt x="7074" y="1849"/>
                </a:cubicBezTo>
                <a:close/>
                <a:moveTo>
                  <a:pt x="6752" y="1805"/>
                </a:moveTo>
                <a:cubicBezTo>
                  <a:pt x="6849" y="1790"/>
                  <a:pt x="6799" y="1851"/>
                  <a:pt x="6781" y="1871"/>
                </a:cubicBezTo>
                <a:cubicBezTo>
                  <a:pt x="6820" y="1871"/>
                  <a:pt x="6859" y="1871"/>
                  <a:pt x="6898" y="1871"/>
                </a:cubicBezTo>
                <a:cubicBezTo>
                  <a:pt x="6900" y="1841"/>
                  <a:pt x="6885" y="1823"/>
                  <a:pt x="6869" y="1805"/>
                </a:cubicBezTo>
                <a:cubicBezTo>
                  <a:pt x="6892" y="1801"/>
                  <a:pt x="6926" y="1804"/>
                  <a:pt x="6928" y="1783"/>
                </a:cubicBezTo>
                <a:cubicBezTo>
                  <a:pt x="6890" y="1753"/>
                  <a:pt x="6752" y="1745"/>
                  <a:pt x="6752" y="1805"/>
                </a:cubicBezTo>
                <a:close/>
                <a:moveTo>
                  <a:pt x="6752" y="1828"/>
                </a:moveTo>
                <a:cubicBezTo>
                  <a:pt x="6717" y="1823"/>
                  <a:pt x="6720" y="1793"/>
                  <a:pt x="6723" y="1761"/>
                </a:cubicBezTo>
                <a:cubicBezTo>
                  <a:pt x="6665" y="1754"/>
                  <a:pt x="6664" y="1791"/>
                  <a:pt x="6634" y="1805"/>
                </a:cubicBezTo>
                <a:cubicBezTo>
                  <a:pt x="6627" y="1771"/>
                  <a:pt x="6586" y="1802"/>
                  <a:pt x="6576" y="1828"/>
                </a:cubicBezTo>
                <a:cubicBezTo>
                  <a:pt x="6599" y="1832"/>
                  <a:pt x="6610" y="1845"/>
                  <a:pt x="6605" y="1871"/>
                </a:cubicBezTo>
                <a:cubicBezTo>
                  <a:pt x="6698" y="1896"/>
                  <a:pt x="6676" y="1836"/>
                  <a:pt x="6723" y="1828"/>
                </a:cubicBezTo>
                <a:cubicBezTo>
                  <a:pt x="6723" y="1840"/>
                  <a:pt x="6746" y="1851"/>
                  <a:pt x="6752" y="1828"/>
                </a:cubicBezTo>
                <a:close/>
                <a:moveTo>
                  <a:pt x="6166" y="1805"/>
                </a:moveTo>
                <a:cubicBezTo>
                  <a:pt x="6166" y="1805"/>
                  <a:pt x="6193" y="1759"/>
                  <a:pt x="6195" y="1761"/>
                </a:cubicBezTo>
                <a:cubicBezTo>
                  <a:pt x="6183" y="1746"/>
                  <a:pt x="6109" y="1783"/>
                  <a:pt x="6107" y="1783"/>
                </a:cubicBezTo>
                <a:cubicBezTo>
                  <a:pt x="6135" y="1780"/>
                  <a:pt x="6049" y="1757"/>
                  <a:pt x="6078" y="1783"/>
                </a:cubicBezTo>
                <a:cubicBezTo>
                  <a:pt x="6080" y="1786"/>
                  <a:pt x="6103" y="1783"/>
                  <a:pt x="6107" y="1783"/>
                </a:cubicBezTo>
                <a:cubicBezTo>
                  <a:pt x="6123" y="1786"/>
                  <a:pt x="6123" y="1817"/>
                  <a:pt x="6166" y="1805"/>
                </a:cubicBezTo>
                <a:close/>
                <a:moveTo>
                  <a:pt x="5843" y="1805"/>
                </a:moveTo>
                <a:cubicBezTo>
                  <a:pt x="5822" y="1745"/>
                  <a:pt x="5981" y="1821"/>
                  <a:pt x="5960" y="1761"/>
                </a:cubicBezTo>
                <a:cubicBezTo>
                  <a:pt x="5900" y="1748"/>
                  <a:pt x="5741" y="1768"/>
                  <a:pt x="5843" y="1805"/>
                </a:cubicBezTo>
                <a:close/>
                <a:moveTo>
                  <a:pt x="5286" y="1805"/>
                </a:moveTo>
                <a:cubicBezTo>
                  <a:pt x="5328" y="1814"/>
                  <a:pt x="5336" y="1832"/>
                  <a:pt x="5374" y="1805"/>
                </a:cubicBezTo>
                <a:cubicBezTo>
                  <a:pt x="5368" y="1789"/>
                  <a:pt x="5374" y="1761"/>
                  <a:pt x="5345" y="1761"/>
                </a:cubicBezTo>
                <a:cubicBezTo>
                  <a:pt x="5344" y="1790"/>
                  <a:pt x="5294" y="1781"/>
                  <a:pt x="5286" y="1805"/>
                </a:cubicBezTo>
                <a:close/>
                <a:moveTo>
                  <a:pt x="4876" y="1783"/>
                </a:moveTo>
                <a:cubicBezTo>
                  <a:pt x="4863" y="1875"/>
                  <a:pt x="4964" y="1773"/>
                  <a:pt x="4993" y="1761"/>
                </a:cubicBezTo>
                <a:cubicBezTo>
                  <a:pt x="4938" y="1756"/>
                  <a:pt x="4929" y="1786"/>
                  <a:pt x="4876" y="1783"/>
                </a:cubicBezTo>
                <a:close/>
                <a:moveTo>
                  <a:pt x="4436" y="1849"/>
                </a:moveTo>
                <a:cubicBezTo>
                  <a:pt x="4449" y="1815"/>
                  <a:pt x="4529" y="1831"/>
                  <a:pt x="4495" y="1761"/>
                </a:cubicBezTo>
                <a:cubicBezTo>
                  <a:pt x="4430" y="1745"/>
                  <a:pt x="4374" y="1843"/>
                  <a:pt x="4436" y="1849"/>
                </a:cubicBezTo>
                <a:close/>
                <a:moveTo>
                  <a:pt x="11002" y="1937"/>
                </a:moveTo>
                <a:cubicBezTo>
                  <a:pt x="11116" y="1928"/>
                  <a:pt x="11106" y="1913"/>
                  <a:pt x="11178" y="1959"/>
                </a:cubicBezTo>
                <a:cubicBezTo>
                  <a:pt x="11199" y="1892"/>
                  <a:pt x="11097" y="1917"/>
                  <a:pt x="11119" y="1849"/>
                </a:cubicBezTo>
                <a:cubicBezTo>
                  <a:pt x="11201" y="1852"/>
                  <a:pt x="11204" y="1795"/>
                  <a:pt x="11207" y="1739"/>
                </a:cubicBezTo>
                <a:cubicBezTo>
                  <a:pt x="11178" y="1739"/>
                  <a:pt x="11148" y="1739"/>
                  <a:pt x="11119" y="1739"/>
                </a:cubicBezTo>
                <a:cubicBezTo>
                  <a:pt x="11114" y="1764"/>
                  <a:pt x="11124" y="1802"/>
                  <a:pt x="11090" y="1805"/>
                </a:cubicBezTo>
                <a:cubicBezTo>
                  <a:pt x="11006" y="1789"/>
                  <a:pt x="10882" y="1851"/>
                  <a:pt x="10972" y="1893"/>
                </a:cubicBezTo>
                <a:cubicBezTo>
                  <a:pt x="11024" y="1841"/>
                  <a:pt x="10950" y="1917"/>
                  <a:pt x="11002" y="1937"/>
                </a:cubicBezTo>
                <a:close/>
                <a:moveTo>
                  <a:pt x="6430" y="1828"/>
                </a:moveTo>
                <a:cubicBezTo>
                  <a:pt x="6458" y="1828"/>
                  <a:pt x="6488" y="1828"/>
                  <a:pt x="6517" y="1828"/>
                </a:cubicBezTo>
                <a:cubicBezTo>
                  <a:pt x="6511" y="1789"/>
                  <a:pt x="6547" y="1717"/>
                  <a:pt x="6458" y="1739"/>
                </a:cubicBezTo>
                <a:cubicBezTo>
                  <a:pt x="6449" y="1769"/>
                  <a:pt x="6417" y="1781"/>
                  <a:pt x="6430" y="1828"/>
                </a:cubicBezTo>
                <a:close/>
                <a:moveTo>
                  <a:pt x="4788" y="1739"/>
                </a:moveTo>
                <a:cubicBezTo>
                  <a:pt x="4757" y="1866"/>
                  <a:pt x="4915" y="1748"/>
                  <a:pt x="4788" y="1739"/>
                </a:cubicBezTo>
                <a:close/>
                <a:moveTo>
                  <a:pt x="11002" y="1717"/>
                </a:moveTo>
                <a:cubicBezTo>
                  <a:pt x="11007" y="1669"/>
                  <a:pt x="10978" y="1648"/>
                  <a:pt x="10914" y="1651"/>
                </a:cubicBezTo>
                <a:cubicBezTo>
                  <a:pt x="10908" y="1699"/>
                  <a:pt x="10938" y="1721"/>
                  <a:pt x="11002" y="1717"/>
                </a:cubicBezTo>
                <a:close/>
                <a:moveTo>
                  <a:pt x="6049" y="1563"/>
                </a:moveTo>
                <a:cubicBezTo>
                  <a:pt x="6073" y="1472"/>
                  <a:pt x="6000" y="1564"/>
                  <a:pt x="5990" y="1563"/>
                </a:cubicBezTo>
                <a:cubicBezTo>
                  <a:pt x="5999" y="1564"/>
                  <a:pt x="5968" y="1502"/>
                  <a:pt x="5960" y="1519"/>
                </a:cubicBezTo>
                <a:cubicBezTo>
                  <a:pt x="5946" y="1549"/>
                  <a:pt x="5977" y="1580"/>
                  <a:pt x="6019" y="1607"/>
                </a:cubicBezTo>
                <a:cubicBezTo>
                  <a:pt x="6004" y="1586"/>
                  <a:pt x="6047" y="1568"/>
                  <a:pt x="6049" y="1563"/>
                </a:cubicBezTo>
                <a:close/>
                <a:moveTo>
                  <a:pt x="5902" y="1607"/>
                </a:moveTo>
                <a:cubicBezTo>
                  <a:pt x="5873" y="1566"/>
                  <a:pt x="5990" y="1534"/>
                  <a:pt x="5902" y="1519"/>
                </a:cubicBezTo>
                <a:cubicBezTo>
                  <a:pt x="5893" y="1532"/>
                  <a:pt x="5829" y="1604"/>
                  <a:pt x="5902" y="1607"/>
                </a:cubicBezTo>
                <a:close/>
                <a:moveTo>
                  <a:pt x="4788" y="1519"/>
                </a:moveTo>
                <a:cubicBezTo>
                  <a:pt x="4786" y="1532"/>
                  <a:pt x="4784" y="1545"/>
                  <a:pt x="4758" y="1541"/>
                </a:cubicBezTo>
                <a:cubicBezTo>
                  <a:pt x="4758" y="1529"/>
                  <a:pt x="4735" y="1516"/>
                  <a:pt x="4729" y="1541"/>
                </a:cubicBezTo>
                <a:cubicBezTo>
                  <a:pt x="4755" y="1585"/>
                  <a:pt x="4879" y="1547"/>
                  <a:pt x="4788" y="1519"/>
                </a:cubicBezTo>
                <a:close/>
                <a:moveTo>
                  <a:pt x="5462" y="1563"/>
                </a:moveTo>
                <a:cubicBezTo>
                  <a:pt x="5593" y="1553"/>
                  <a:pt x="5617" y="1535"/>
                  <a:pt x="5697" y="1563"/>
                </a:cubicBezTo>
                <a:cubicBezTo>
                  <a:pt x="5733" y="1492"/>
                  <a:pt x="5602" y="1546"/>
                  <a:pt x="5638" y="1475"/>
                </a:cubicBezTo>
                <a:cubicBezTo>
                  <a:pt x="5527" y="1465"/>
                  <a:pt x="5504" y="1522"/>
                  <a:pt x="5462" y="1563"/>
                </a:cubicBezTo>
                <a:close/>
                <a:moveTo>
                  <a:pt x="4348" y="1563"/>
                </a:moveTo>
                <a:cubicBezTo>
                  <a:pt x="4326" y="1495"/>
                  <a:pt x="4429" y="1520"/>
                  <a:pt x="4407" y="1453"/>
                </a:cubicBezTo>
                <a:cubicBezTo>
                  <a:pt x="4377" y="1453"/>
                  <a:pt x="4348" y="1453"/>
                  <a:pt x="4319" y="1453"/>
                </a:cubicBezTo>
                <a:cubicBezTo>
                  <a:pt x="4335" y="1485"/>
                  <a:pt x="4285" y="1567"/>
                  <a:pt x="4348" y="1563"/>
                </a:cubicBezTo>
                <a:close/>
                <a:moveTo>
                  <a:pt x="1623" y="1497"/>
                </a:moveTo>
                <a:cubicBezTo>
                  <a:pt x="1693" y="1444"/>
                  <a:pt x="1526" y="1439"/>
                  <a:pt x="1535" y="1475"/>
                </a:cubicBezTo>
                <a:cubicBezTo>
                  <a:pt x="1534" y="1474"/>
                  <a:pt x="1634" y="1489"/>
                  <a:pt x="1623" y="1497"/>
                </a:cubicBezTo>
                <a:close/>
                <a:moveTo>
                  <a:pt x="2414" y="1232"/>
                </a:moveTo>
                <a:cubicBezTo>
                  <a:pt x="2421" y="1227"/>
                  <a:pt x="2466" y="1240"/>
                  <a:pt x="2473" y="1232"/>
                </a:cubicBezTo>
                <a:cubicBezTo>
                  <a:pt x="2487" y="1216"/>
                  <a:pt x="2463" y="1164"/>
                  <a:pt x="2444" y="1167"/>
                </a:cubicBezTo>
                <a:cubicBezTo>
                  <a:pt x="2426" y="1229"/>
                  <a:pt x="2354" y="1288"/>
                  <a:pt x="2414" y="1232"/>
                </a:cubicBezTo>
                <a:close/>
                <a:moveTo>
                  <a:pt x="38054" y="2773"/>
                </a:moveTo>
                <a:cubicBezTo>
                  <a:pt x="38056" y="2769"/>
                  <a:pt x="38108" y="2778"/>
                  <a:pt x="38113" y="2773"/>
                </a:cubicBezTo>
                <a:cubicBezTo>
                  <a:pt x="38125" y="2765"/>
                  <a:pt x="38091" y="2694"/>
                  <a:pt x="38084" y="2686"/>
                </a:cubicBezTo>
                <a:cubicBezTo>
                  <a:pt x="38081" y="2682"/>
                  <a:pt x="38063" y="2673"/>
                  <a:pt x="38054" y="2664"/>
                </a:cubicBezTo>
                <a:cubicBezTo>
                  <a:pt x="38018" y="2620"/>
                  <a:pt x="37991" y="2610"/>
                  <a:pt x="37909" y="2620"/>
                </a:cubicBezTo>
                <a:cubicBezTo>
                  <a:pt x="37900" y="2692"/>
                  <a:pt x="38022" y="2667"/>
                  <a:pt x="38025" y="2730"/>
                </a:cubicBezTo>
                <a:cubicBezTo>
                  <a:pt x="38003" y="2734"/>
                  <a:pt x="37967" y="2730"/>
                  <a:pt x="37967" y="2752"/>
                </a:cubicBezTo>
                <a:cubicBezTo>
                  <a:pt x="38111" y="2759"/>
                  <a:pt x="37912" y="2766"/>
                  <a:pt x="37967" y="2840"/>
                </a:cubicBezTo>
                <a:cubicBezTo>
                  <a:pt x="38040" y="2843"/>
                  <a:pt x="38109" y="2843"/>
                  <a:pt x="38113" y="2796"/>
                </a:cubicBezTo>
                <a:cubicBezTo>
                  <a:pt x="38097" y="2792"/>
                  <a:pt x="38047" y="2793"/>
                  <a:pt x="38054" y="2773"/>
                </a:cubicBezTo>
                <a:close/>
                <a:moveTo>
                  <a:pt x="47991" y="2509"/>
                </a:moveTo>
                <a:cubicBezTo>
                  <a:pt x="47910" y="2542"/>
                  <a:pt x="47884" y="2513"/>
                  <a:pt x="47844" y="2509"/>
                </a:cubicBezTo>
                <a:cubicBezTo>
                  <a:pt x="47798" y="2505"/>
                  <a:pt x="47802" y="2542"/>
                  <a:pt x="47756" y="2509"/>
                </a:cubicBezTo>
                <a:cubicBezTo>
                  <a:pt x="47693" y="2464"/>
                  <a:pt x="47626" y="2503"/>
                  <a:pt x="47581" y="2509"/>
                </a:cubicBezTo>
                <a:cubicBezTo>
                  <a:pt x="47581" y="2509"/>
                  <a:pt x="47577" y="2484"/>
                  <a:pt x="47552" y="2487"/>
                </a:cubicBezTo>
                <a:cubicBezTo>
                  <a:pt x="47539" y="2490"/>
                  <a:pt x="47557" y="2514"/>
                  <a:pt x="47522" y="2509"/>
                </a:cubicBezTo>
                <a:cubicBezTo>
                  <a:pt x="47488" y="2505"/>
                  <a:pt x="47505" y="2448"/>
                  <a:pt x="47463" y="2487"/>
                </a:cubicBezTo>
                <a:cubicBezTo>
                  <a:pt x="47448" y="2502"/>
                  <a:pt x="47427" y="2465"/>
                  <a:pt x="47433" y="2466"/>
                </a:cubicBezTo>
                <a:cubicBezTo>
                  <a:pt x="47379" y="2461"/>
                  <a:pt x="47369" y="2490"/>
                  <a:pt x="47316" y="2487"/>
                </a:cubicBezTo>
                <a:cubicBezTo>
                  <a:pt x="47292" y="2425"/>
                  <a:pt x="47137" y="2461"/>
                  <a:pt x="47082" y="2422"/>
                </a:cubicBezTo>
                <a:cubicBezTo>
                  <a:pt x="47053" y="2482"/>
                  <a:pt x="46979" y="2442"/>
                  <a:pt x="46965" y="2443"/>
                </a:cubicBezTo>
                <a:cubicBezTo>
                  <a:pt x="46943" y="2446"/>
                  <a:pt x="46966" y="2471"/>
                  <a:pt x="46936" y="2443"/>
                </a:cubicBezTo>
                <a:cubicBezTo>
                  <a:pt x="46912" y="2422"/>
                  <a:pt x="46696" y="2446"/>
                  <a:pt x="46672" y="2443"/>
                </a:cubicBezTo>
                <a:cubicBezTo>
                  <a:pt x="46600" y="2434"/>
                  <a:pt x="46533" y="2403"/>
                  <a:pt x="46467" y="2400"/>
                </a:cubicBezTo>
                <a:cubicBezTo>
                  <a:pt x="46375" y="2394"/>
                  <a:pt x="46357" y="2419"/>
                  <a:pt x="46321" y="2422"/>
                </a:cubicBezTo>
                <a:cubicBezTo>
                  <a:pt x="46322" y="2421"/>
                  <a:pt x="46266" y="2376"/>
                  <a:pt x="46261" y="2422"/>
                </a:cubicBezTo>
                <a:cubicBezTo>
                  <a:pt x="46319" y="2445"/>
                  <a:pt x="46142" y="2476"/>
                  <a:pt x="46144" y="2532"/>
                </a:cubicBezTo>
                <a:cubicBezTo>
                  <a:pt x="46264" y="2533"/>
                  <a:pt x="46384" y="2536"/>
                  <a:pt x="46467" y="2509"/>
                </a:cubicBezTo>
                <a:cubicBezTo>
                  <a:pt x="46470" y="2536"/>
                  <a:pt x="46475" y="2562"/>
                  <a:pt x="46525" y="2554"/>
                </a:cubicBezTo>
                <a:cubicBezTo>
                  <a:pt x="46531" y="2533"/>
                  <a:pt x="46527" y="2514"/>
                  <a:pt x="46554" y="2509"/>
                </a:cubicBezTo>
                <a:cubicBezTo>
                  <a:pt x="46585" y="2505"/>
                  <a:pt x="46575" y="2530"/>
                  <a:pt x="46584" y="2532"/>
                </a:cubicBezTo>
                <a:cubicBezTo>
                  <a:pt x="46612" y="2537"/>
                  <a:pt x="46620" y="2507"/>
                  <a:pt x="46643" y="2509"/>
                </a:cubicBezTo>
                <a:cubicBezTo>
                  <a:pt x="46701" y="2515"/>
                  <a:pt x="46674" y="2523"/>
                  <a:pt x="46731" y="2509"/>
                </a:cubicBezTo>
                <a:cubicBezTo>
                  <a:pt x="46756" y="2503"/>
                  <a:pt x="46790" y="2515"/>
                  <a:pt x="46818" y="2509"/>
                </a:cubicBezTo>
                <a:cubicBezTo>
                  <a:pt x="46706" y="2575"/>
                  <a:pt x="46998" y="2574"/>
                  <a:pt x="46965" y="2554"/>
                </a:cubicBezTo>
                <a:cubicBezTo>
                  <a:pt x="46939" y="2547"/>
                  <a:pt x="46837" y="2494"/>
                  <a:pt x="46906" y="2487"/>
                </a:cubicBezTo>
                <a:cubicBezTo>
                  <a:pt x="46911" y="2523"/>
                  <a:pt x="46978" y="2505"/>
                  <a:pt x="47023" y="2509"/>
                </a:cubicBezTo>
                <a:cubicBezTo>
                  <a:pt x="47068" y="2514"/>
                  <a:pt x="47119" y="2531"/>
                  <a:pt x="47141" y="2532"/>
                </a:cubicBezTo>
                <a:cubicBezTo>
                  <a:pt x="47136" y="2532"/>
                  <a:pt x="47153" y="2511"/>
                  <a:pt x="47171" y="2509"/>
                </a:cubicBezTo>
                <a:cubicBezTo>
                  <a:pt x="47199" y="2506"/>
                  <a:pt x="47206" y="2533"/>
                  <a:pt x="47229" y="2532"/>
                </a:cubicBezTo>
                <a:cubicBezTo>
                  <a:pt x="47225" y="2532"/>
                  <a:pt x="47242" y="2512"/>
                  <a:pt x="47258" y="2509"/>
                </a:cubicBezTo>
                <a:cubicBezTo>
                  <a:pt x="47337" y="2494"/>
                  <a:pt x="47352" y="2523"/>
                  <a:pt x="47404" y="2532"/>
                </a:cubicBezTo>
                <a:cubicBezTo>
                  <a:pt x="47484" y="2545"/>
                  <a:pt x="47564" y="2547"/>
                  <a:pt x="47639" y="2532"/>
                </a:cubicBezTo>
                <a:cubicBezTo>
                  <a:pt x="47636" y="2620"/>
                  <a:pt x="47776" y="2557"/>
                  <a:pt x="47815" y="2554"/>
                </a:cubicBezTo>
                <a:cubicBezTo>
                  <a:pt x="47899" y="2546"/>
                  <a:pt x="47980" y="2560"/>
                  <a:pt x="48049" y="2575"/>
                </a:cubicBezTo>
                <a:cubicBezTo>
                  <a:pt x="48058" y="2532"/>
                  <a:pt x="48009" y="2532"/>
                  <a:pt x="47991" y="2509"/>
                </a:cubicBezTo>
                <a:close/>
                <a:moveTo>
                  <a:pt x="29438" y="2377"/>
                </a:moveTo>
                <a:cubicBezTo>
                  <a:pt x="29476" y="2377"/>
                  <a:pt x="29515" y="2377"/>
                  <a:pt x="29555" y="2377"/>
                </a:cubicBezTo>
                <a:cubicBezTo>
                  <a:pt x="29578" y="2293"/>
                  <a:pt x="29414" y="2293"/>
                  <a:pt x="29438" y="2377"/>
                </a:cubicBezTo>
                <a:close/>
                <a:moveTo>
                  <a:pt x="26888" y="2598"/>
                </a:moveTo>
                <a:cubicBezTo>
                  <a:pt x="26939" y="2610"/>
                  <a:pt x="27009" y="2609"/>
                  <a:pt x="27034" y="2641"/>
                </a:cubicBezTo>
                <a:cubicBezTo>
                  <a:pt x="27011" y="2644"/>
                  <a:pt x="26945" y="2715"/>
                  <a:pt x="27004" y="2707"/>
                </a:cubicBezTo>
                <a:cubicBezTo>
                  <a:pt x="26995" y="2679"/>
                  <a:pt x="27049" y="2697"/>
                  <a:pt x="27063" y="2686"/>
                </a:cubicBezTo>
                <a:cubicBezTo>
                  <a:pt x="27084" y="2670"/>
                  <a:pt x="27071" y="2635"/>
                  <a:pt x="27093" y="2620"/>
                </a:cubicBezTo>
                <a:cubicBezTo>
                  <a:pt x="27119" y="2602"/>
                  <a:pt x="27166" y="2601"/>
                  <a:pt x="27181" y="2575"/>
                </a:cubicBezTo>
                <a:cubicBezTo>
                  <a:pt x="27100" y="2551"/>
                  <a:pt x="26927" y="2532"/>
                  <a:pt x="26888" y="2598"/>
                </a:cubicBezTo>
                <a:close/>
                <a:moveTo>
                  <a:pt x="26126" y="2620"/>
                </a:moveTo>
                <a:cubicBezTo>
                  <a:pt x="26127" y="2631"/>
                  <a:pt x="26154" y="2670"/>
                  <a:pt x="26154" y="2664"/>
                </a:cubicBezTo>
                <a:cubicBezTo>
                  <a:pt x="26151" y="2694"/>
                  <a:pt x="26074" y="2689"/>
                  <a:pt x="26126" y="2707"/>
                </a:cubicBezTo>
                <a:cubicBezTo>
                  <a:pt x="26166" y="2701"/>
                  <a:pt x="26181" y="2676"/>
                  <a:pt x="26243" y="2686"/>
                </a:cubicBezTo>
                <a:cubicBezTo>
                  <a:pt x="26249" y="2703"/>
                  <a:pt x="26243" y="2729"/>
                  <a:pt x="26272" y="2730"/>
                </a:cubicBezTo>
                <a:cubicBezTo>
                  <a:pt x="26270" y="2691"/>
                  <a:pt x="26279" y="2661"/>
                  <a:pt x="26302" y="2641"/>
                </a:cubicBezTo>
                <a:cubicBezTo>
                  <a:pt x="26189" y="2646"/>
                  <a:pt x="26291" y="2623"/>
                  <a:pt x="26272" y="2575"/>
                </a:cubicBezTo>
                <a:cubicBezTo>
                  <a:pt x="26223" y="2575"/>
                  <a:pt x="26174" y="2575"/>
                  <a:pt x="26126" y="2575"/>
                </a:cubicBezTo>
                <a:cubicBezTo>
                  <a:pt x="26127" y="2590"/>
                  <a:pt x="26125" y="2605"/>
                  <a:pt x="26126" y="2620"/>
                </a:cubicBezTo>
                <a:close/>
                <a:moveTo>
                  <a:pt x="23840" y="2752"/>
                </a:moveTo>
                <a:cubicBezTo>
                  <a:pt x="23911" y="2738"/>
                  <a:pt x="23970" y="2659"/>
                  <a:pt x="23840" y="2664"/>
                </a:cubicBezTo>
                <a:cubicBezTo>
                  <a:pt x="23748" y="2656"/>
                  <a:pt x="23913" y="2727"/>
                  <a:pt x="23810" y="2730"/>
                </a:cubicBezTo>
                <a:cubicBezTo>
                  <a:pt x="23717" y="2740"/>
                  <a:pt x="23707" y="2690"/>
                  <a:pt x="23605" y="2707"/>
                </a:cubicBezTo>
                <a:cubicBezTo>
                  <a:pt x="23587" y="2794"/>
                  <a:pt x="23766" y="2733"/>
                  <a:pt x="23840" y="2752"/>
                </a:cubicBezTo>
                <a:close/>
                <a:moveTo>
                  <a:pt x="23400" y="2707"/>
                </a:moveTo>
                <a:cubicBezTo>
                  <a:pt x="23388" y="2680"/>
                  <a:pt x="23362" y="2662"/>
                  <a:pt x="23311" y="2664"/>
                </a:cubicBezTo>
                <a:cubicBezTo>
                  <a:pt x="23332" y="2722"/>
                  <a:pt x="23251" y="2706"/>
                  <a:pt x="23224" y="2730"/>
                </a:cubicBezTo>
                <a:cubicBezTo>
                  <a:pt x="23224" y="2707"/>
                  <a:pt x="23247" y="2704"/>
                  <a:pt x="23253" y="2686"/>
                </a:cubicBezTo>
                <a:cubicBezTo>
                  <a:pt x="23079" y="2713"/>
                  <a:pt x="22962" y="2607"/>
                  <a:pt x="22843" y="2664"/>
                </a:cubicBezTo>
                <a:cubicBezTo>
                  <a:pt x="22836" y="2625"/>
                  <a:pt x="22792" y="2614"/>
                  <a:pt x="22726" y="2620"/>
                </a:cubicBezTo>
                <a:cubicBezTo>
                  <a:pt x="22723" y="2647"/>
                  <a:pt x="22717" y="2671"/>
                  <a:pt x="22667" y="2664"/>
                </a:cubicBezTo>
                <a:cubicBezTo>
                  <a:pt x="22672" y="2697"/>
                  <a:pt x="22656" y="2744"/>
                  <a:pt x="22696" y="2752"/>
                </a:cubicBezTo>
                <a:cubicBezTo>
                  <a:pt x="22699" y="2718"/>
                  <a:pt x="22693" y="2676"/>
                  <a:pt x="22755" y="2686"/>
                </a:cubicBezTo>
                <a:cubicBezTo>
                  <a:pt x="22708" y="2718"/>
                  <a:pt x="22733" y="2776"/>
                  <a:pt x="22785" y="2796"/>
                </a:cubicBezTo>
                <a:cubicBezTo>
                  <a:pt x="22800" y="2764"/>
                  <a:pt x="22750" y="2682"/>
                  <a:pt x="22814" y="2686"/>
                </a:cubicBezTo>
                <a:cubicBezTo>
                  <a:pt x="22833" y="2686"/>
                  <a:pt x="22852" y="2686"/>
                  <a:pt x="22872" y="2686"/>
                </a:cubicBezTo>
                <a:cubicBezTo>
                  <a:pt x="22839" y="2755"/>
                  <a:pt x="22881" y="2744"/>
                  <a:pt x="22843" y="2796"/>
                </a:cubicBezTo>
                <a:cubicBezTo>
                  <a:pt x="22877" y="2814"/>
                  <a:pt x="22921" y="2825"/>
                  <a:pt x="22989" y="2818"/>
                </a:cubicBezTo>
                <a:cubicBezTo>
                  <a:pt x="23035" y="2739"/>
                  <a:pt x="22890" y="2805"/>
                  <a:pt x="22901" y="2752"/>
                </a:cubicBezTo>
                <a:cubicBezTo>
                  <a:pt x="23037" y="2769"/>
                  <a:pt x="22985" y="2727"/>
                  <a:pt x="23019" y="2707"/>
                </a:cubicBezTo>
                <a:cubicBezTo>
                  <a:pt x="23076" y="2690"/>
                  <a:pt x="23084" y="2746"/>
                  <a:pt x="23107" y="2752"/>
                </a:cubicBezTo>
                <a:cubicBezTo>
                  <a:pt x="23147" y="2761"/>
                  <a:pt x="23172" y="2728"/>
                  <a:pt x="23194" y="2730"/>
                </a:cubicBezTo>
                <a:cubicBezTo>
                  <a:pt x="23211" y="2731"/>
                  <a:pt x="23209" y="2757"/>
                  <a:pt x="23253" y="2752"/>
                </a:cubicBezTo>
                <a:cubicBezTo>
                  <a:pt x="23254" y="2752"/>
                  <a:pt x="23252" y="2731"/>
                  <a:pt x="23253" y="2730"/>
                </a:cubicBezTo>
                <a:cubicBezTo>
                  <a:pt x="23285" y="2700"/>
                  <a:pt x="23414" y="2751"/>
                  <a:pt x="23429" y="2752"/>
                </a:cubicBezTo>
                <a:cubicBezTo>
                  <a:pt x="23431" y="2752"/>
                  <a:pt x="23430" y="2725"/>
                  <a:pt x="23459" y="2730"/>
                </a:cubicBezTo>
                <a:cubicBezTo>
                  <a:pt x="23464" y="2730"/>
                  <a:pt x="23460" y="2766"/>
                  <a:pt x="23487" y="2752"/>
                </a:cubicBezTo>
                <a:cubicBezTo>
                  <a:pt x="23499" y="2721"/>
                  <a:pt x="23524" y="2715"/>
                  <a:pt x="23487" y="2686"/>
                </a:cubicBezTo>
                <a:cubicBezTo>
                  <a:pt x="23556" y="2705"/>
                  <a:pt x="23555" y="2574"/>
                  <a:pt x="23517" y="2641"/>
                </a:cubicBezTo>
                <a:cubicBezTo>
                  <a:pt x="23491" y="2674"/>
                  <a:pt x="23473" y="2712"/>
                  <a:pt x="23400" y="2707"/>
                </a:cubicBezTo>
                <a:close/>
                <a:moveTo>
                  <a:pt x="21964" y="2840"/>
                </a:moveTo>
                <a:cubicBezTo>
                  <a:pt x="21998" y="2836"/>
                  <a:pt x="22047" y="2843"/>
                  <a:pt x="22051" y="2818"/>
                </a:cubicBezTo>
                <a:cubicBezTo>
                  <a:pt x="22013" y="2818"/>
                  <a:pt x="22024" y="2779"/>
                  <a:pt x="21993" y="2773"/>
                </a:cubicBezTo>
                <a:cubicBezTo>
                  <a:pt x="21991" y="2801"/>
                  <a:pt x="21955" y="2805"/>
                  <a:pt x="21964" y="2840"/>
                </a:cubicBezTo>
                <a:close/>
                <a:moveTo>
                  <a:pt x="21494" y="3060"/>
                </a:moveTo>
                <a:cubicBezTo>
                  <a:pt x="21435" y="3069"/>
                  <a:pt x="21530" y="2975"/>
                  <a:pt x="21554" y="2972"/>
                </a:cubicBezTo>
                <a:cubicBezTo>
                  <a:pt x="21581" y="2968"/>
                  <a:pt x="21589" y="2993"/>
                  <a:pt x="21612" y="2993"/>
                </a:cubicBezTo>
                <a:cubicBezTo>
                  <a:pt x="21633" y="2933"/>
                  <a:pt x="21554" y="2950"/>
                  <a:pt x="21554" y="2906"/>
                </a:cubicBezTo>
                <a:cubicBezTo>
                  <a:pt x="21620" y="2860"/>
                  <a:pt x="21615" y="2793"/>
                  <a:pt x="21524" y="2773"/>
                </a:cubicBezTo>
                <a:cubicBezTo>
                  <a:pt x="21529" y="2866"/>
                  <a:pt x="21458" y="2788"/>
                  <a:pt x="21435" y="2773"/>
                </a:cubicBezTo>
                <a:cubicBezTo>
                  <a:pt x="21450" y="2817"/>
                  <a:pt x="21274" y="2824"/>
                  <a:pt x="21378" y="2861"/>
                </a:cubicBezTo>
                <a:cubicBezTo>
                  <a:pt x="21458" y="2782"/>
                  <a:pt x="21463" y="2942"/>
                  <a:pt x="21494" y="2972"/>
                </a:cubicBezTo>
                <a:cubicBezTo>
                  <a:pt x="21475" y="2972"/>
                  <a:pt x="21456" y="2972"/>
                  <a:pt x="21435" y="2972"/>
                </a:cubicBezTo>
                <a:cubicBezTo>
                  <a:pt x="21483" y="3086"/>
                  <a:pt x="21223" y="2998"/>
                  <a:pt x="21319" y="3038"/>
                </a:cubicBezTo>
                <a:cubicBezTo>
                  <a:pt x="21343" y="3059"/>
                  <a:pt x="21470" y="3112"/>
                  <a:pt x="21494" y="3060"/>
                </a:cubicBezTo>
                <a:close/>
                <a:moveTo>
                  <a:pt x="20967" y="2840"/>
                </a:moveTo>
                <a:cubicBezTo>
                  <a:pt x="20976" y="2813"/>
                  <a:pt x="21122" y="2785"/>
                  <a:pt x="21026" y="2752"/>
                </a:cubicBezTo>
                <a:cubicBezTo>
                  <a:pt x="21034" y="2791"/>
                  <a:pt x="20888" y="2820"/>
                  <a:pt x="20967" y="2840"/>
                </a:cubicBezTo>
                <a:close/>
                <a:moveTo>
                  <a:pt x="20263" y="2707"/>
                </a:moveTo>
                <a:cubicBezTo>
                  <a:pt x="20273" y="2671"/>
                  <a:pt x="20224" y="2649"/>
                  <a:pt x="20205" y="2686"/>
                </a:cubicBezTo>
                <a:cubicBezTo>
                  <a:pt x="20255" y="2695"/>
                  <a:pt x="20199" y="2714"/>
                  <a:pt x="20205" y="2752"/>
                </a:cubicBezTo>
                <a:cubicBezTo>
                  <a:pt x="20315" y="2737"/>
                  <a:pt x="20377" y="2812"/>
                  <a:pt x="20380" y="2707"/>
                </a:cubicBezTo>
                <a:cubicBezTo>
                  <a:pt x="20342" y="2707"/>
                  <a:pt x="20303" y="2707"/>
                  <a:pt x="20263" y="2707"/>
                </a:cubicBezTo>
                <a:close/>
                <a:moveTo>
                  <a:pt x="14402" y="2400"/>
                </a:moveTo>
                <a:cubicBezTo>
                  <a:pt x="14375" y="2463"/>
                  <a:pt x="14456" y="2449"/>
                  <a:pt x="14489" y="2466"/>
                </a:cubicBezTo>
                <a:cubicBezTo>
                  <a:pt x="14519" y="2479"/>
                  <a:pt x="14566" y="2520"/>
                  <a:pt x="14607" y="2509"/>
                </a:cubicBezTo>
                <a:cubicBezTo>
                  <a:pt x="14607" y="2480"/>
                  <a:pt x="14607" y="2451"/>
                  <a:pt x="14607" y="2422"/>
                </a:cubicBezTo>
                <a:cubicBezTo>
                  <a:pt x="14505" y="2439"/>
                  <a:pt x="14494" y="2388"/>
                  <a:pt x="14402" y="2400"/>
                </a:cubicBezTo>
                <a:close/>
                <a:moveTo>
                  <a:pt x="8452" y="1761"/>
                </a:moveTo>
                <a:cubicBezTo>
                  <a:pt x="8434" y="1766"/>
                  <a:pt x="8455" y="1799"/>
                  <a:pt x="8422" y="1805"/>
                </a:cubicBezTo>
                <a:cubicBezTo>
                  <a:pt x="8429" y="1803"/>
                  <a:pt x="8366" y="1761"/>
                  <a:pt x="8364" y="1805"/>
                </a:cubicBezTo>
                <a:cubicBezTo>
                  <a:pt x="8412" y="1805"/>
                  <a:pt x="8380" y="1866"/>
                  <a:pt x="8422" y="1871"/>
                </a:cubicBezTo>
                <a:cubicBezTo>
                  <a:pt x="8388" y="1806"/>
                  <a:pt x="8546" y="1777"/>
                  <a:pt x="8569" y="1828"/>
                </a:cubicBezTo>
                <a:cubicBezTo>
                  <a:pt x="8660" y="1803"/>
                  <a:pt x="8674" y="1813"/>
                  <a:pt x="8628" y="1871"/>
                </a:cubicBezTo>
                <a:cubicBezTo>
                  <a:pt x="8720" y="1881"/>
                  <a:pt x="8694" y="1803"/>
                  <a:pt x="8804" y="1828"/>
                </a:cubicBezTo>
                <a:cubicBezTo>
                  <a:pt x="8825" y="1768"/>
                  <a:pt x="8745" y="1783"/>
                  <a:pt x="8744" y="1739"/>
                </a:cubicBezTo>
                <a:cubicBezTo>
                  <a:pt x="8663" y="1782"/>
                  <a:pt x="8534" y="1739"/>
                  <a:pt x="8452" y="1761"/>
                </a:cubicBezTo>
                <a:close/>
                <a:moveTo>
                  <a:pt x="6195" y="1563"/>
                </a:moveTo>
                <a:cubicBezTo>
                  <a:pt x="6224" y="1563"/>
                  <a:pt x="6230" y="1580"/>
                  <a:pt x="6254" y="1585"/>
                </a:cubicBezTo>
                <a:cubicBezTo>
                  <a:pt x="6251" y="1550"/>
                  <a:pt x="6258" y="1508"/>
                  <a:pt x="6195" y="1519"/>
                </a:cubicBezTo>
                <a:cubicBezTo>
                  <a:pt x="6195" y="1534"/>
                  <a:pt x="6195" y="1549"/>
                  <a:pt x="6195" y="1563"/>
                </a:cubicBezTo>
                <a:close/>
                <a:moveTo>
                  <a:pt x="4055" y="1497"/>
                </a:moveTo>
                <a:cubicBezTo>
                  <a:pt x="4062" y="1480"/>
                  <a:pt x="4056" y="1454"/>
                  <a:pt x="4085" y="1453"/>
                </a:cubicBezTo>
                <a:cubicBezTo>
                  <a:pt x="4107" y="1457"/>
                  <a:pt x="4142" y="1454"/>
                  <a:pt x="4143" y="1475"/>
                </a:cubicBezTo>
                <a:cubicBezTo>
                  <a:pt x="4101" y="1539"/>
                  <a:pt x="4121" y="1499"/>
                  <a:pt x="4202" y="1497"/>
                </a:cubicBezTo>
                <a:cubicBezTo>
                  <a:pt x="4195" y="1528"/>
                  <a:pt x="4153" y="1534"/>
                  <a:pt x="4143" y="1563"/>
                </a:cubicBezTo>
                <a:cubicBezTo>
                  <a:pt x="4197" y="1559"/>
                  <a:pt x="4241" y="1549"/>
                  <a:pt x="4260" y="1519"/>
                </a:cubicBezTo>
                <a:cubicBezTo>
                  <a:pt x="4182" y="1487"/>
                  <a:pt x="4372" y="1471"/>
                  <a:pt x="4260" y="1409"/>
                </a:cubicBezTo>
                <a:cubicBezTo>
                  <a:pt x="4152" y="1430"/>
                  <a:pt x="4184" y="1456"/>
                  <a:pt x="4055" y="1430"/>
                </a:cubicBezTo>
                <a:cubicBezTo>
                  <a:pt x="4018" y="1435"/>
                  <a:pt x="4018" y="1565"/>
                  <a:pt x="4055" y="1497"/>
                </a:cubicBezTo>
                <a:close/>
                <a:moveTo>
                  <a:pt x="3030" y="1210"/>
                </a:moveTo>
                <a:cubicBezTo>
                  <a:pt x="3030" y="1243"/>
                  <a:pt x="3066" y="1213"/>
                  <a:pt x="3059" y="1210"/>
                </a:cubicBezTo>
                <a:cubicBezTo>
                  <a:pt x="3098" y="1226"/>
                  <a:pt x="3083" y="1274"/>
                  <a:pt x="3147" y="1277"/>
                </a:cubicBezTo>
                <a:cubicBezTo>
                  <a:pt x="3193" y="1279"/>
                  <a:pt x="3148" y="1308"/>
                  <a:pt x="3117" y="1298"/>
                </a:cubicBezTo>
                <a:cubicBezTo>
                  <a:pt x="3152" y="1358"/>
                  <a:pt x="3270" y="1298"/>
                  <a:pt x="3322" y="1298"/>
                </a:cubicBezTo>
                <a:cubicBezTo>
                  <a:pt x="3372" y="1342"/>
                  <a:pt x="3320" y="1327"/>
                  <a:pt x="3322" y="1387"/>
                </a:cubicBezTo>
                <a:cubicBezTo>
                  <a:pt x="3416" y="1353"/>
                  <a:pt x="3451" y="1380"/>
                  <a:pt x="3557" y="1387"/>
                </a:cubicBezTo>
                <a:cubicBezTo>
                  <a:pt x="3554" y="1293"/>
                  <a:pt x="3424" y="1418"/>
                  <a:pt x="3469" y="1277"/>
                </a:cubicBezTo>
                <a:cubicBezTo>
                  <a:pt x="3378" y="1299"/>
                  <a:pt x="3259" y="1231"/>
                  <a:pt x="3322" y="1210"/>
                </a:cubicBezTo>
                <a:cubicBezTo>
                  <a:pt x="3397" y="1210"/>
                  <a:pt x="3358" y="1227"/>
                  <a:pt x="3352" y="1255"/>
                </a:cubicBezTo>
                <a:cubicBezTo>
                  <a:pt x="3478" y="1254"/>
                  <a:pt x="3545" y="1209"/>
                  <a:pt x="3616" y="1277"/>
                </a:cubicBezTo>
                <a:cubicBezTo>
                  <a:pt x="3615" y="1298"/>
                  <a:pt x="3580" y="1294"/>
                  <a:pt x="3557" y="1298"/>
                </a:cubicBezTo>
                <a:cubicBezTo>
                  <a:pt x="3577" y="1391"/>
                  <a:pt x="3727" y="1300"/>
                  <a:pt x="3762" y="1343"/>
                </a:cubicBezTo>
                <a:cubicBezTo>
                  <a:pt x="3721" y="1375"/>
                  <a:pt x="3668" y="1390"/>
                  <a:pt x="3791" y="1387"/>
                </a:cubicBezTo>
                <a:cubicBezTo>
                  <a:pt x="3825" y="1382"/>
                  <a:pt x="3808" y="1365"/>
                  <a:pt x="3791" y="1365"/>
                </a:cubicBezTo>
                <a:cubicBezTo>
                  <a:pt x="3782" y="1296"/>
                  <a:pt x="3876" y="1421"/>
                  <a:pt x="3880" y="1343"/>
                </a:cubicBezTo>
                <a:cubicBezTo>
                  <a:pt x="3923" y="1352"/>
                  <a:pt x="3876" y="1362"/>
                  <a:pt x="3880" y="1387"/>
                </a:cubicBezTo>
                <a:cubicBezTo>
                  <a:pt x="3959" y="1400"/>
                  <a:pt x="4112" y="1358"/>
                  <a:pt x="4143" y="1409"/>
                </a:cubicBezTo>
                <a:cubicBezTo>
                  <a:pt x="4172" y="1408"/>
                  <a:pt x="4166" y="1382"/>
                  <a:pt x="4172" y="1365"/>
                </a:cubicBezTo>
                <a:cubicBezTo>
                  <a:pt x="4231" y="1330"/>
                  <a:pt x="4259" y="1432"/>
                  <a:pt x="4290" y="1409"/>
                </a:cubicBezTo>
                <a:cubicBezTo>
                  <a:pt x="4334" y="1376"/>
                  <a:pt x="4310" y="1420"/>
                  <a:pt x="4348" y="1430"/>
                </a:cubicBezTo>
                <a:cubicBezTo>
                  <a:pt x="4395" y="1445"/>
                  <a:pt x="4449" y="1419"/>
                  <a:pt x="4436" y="1475"/>
                </a:cubicBezTo>
                <a:cubicBezTo>
                  <a:pt x="4513" y="1501"/>
                  <a:pt x="4562" y="1407"/>
                  <a:pt x="4554" y="1497"/>
                </a:cubicBezTo>
                <a:cubicBezTo>
                  <a:pt x="4590" y="1487"/>
                  <a:pt x="4614" y="1469"/>
                  <a:pt x="4612" y="1430"/>
                </a:cubicBezTo>
                <a:cubicBezTo>
                  <a:pt x="4698" y="1469"/>
                  <a:pt x="4850" y="1457"/>
                  <a:pt x="4905" y="1519"/>
                </a:cubicBezTo>
                <a:cubicBezTo>
                  <a:pt x="5080" y="1529"/>
                  <a:pt x="5144" y="1513"/>
                  <a:pt x="5228" y="1563"/>
                </a:cubicBezTo>
                <a:cubicBezTo>
                  <a:pt x="5261" y="1559"/>
                  <a:pt x="5244" y="1541"/>
                  <a:pt x="5228" y="1541"/>
                </a:cubicBezTo>
                <a:cubicBezTo>
                  <a:pt x="5235" y="1517"/>
                  <a:pt x="5286" y="1526"/>
                  <a:pt x="5286" y="1497"/>
                </a:cubicBezTo>
                <a:cubicBezTo>
                  <a:pt x="5218" y="1438"/>
                  <a:pt x="4945" y="1562"/>
                  <a:pt x="4905" y="1409"/>
                </a:cubicBezTo>
                <a:cubicBezTo>
                  <a:pt x="4944" y="1438"/>
                  <a:pt x="5015" y="1438"/>
                  <a:pt x="5023" y="1387"/>
                </a:cubicBezTo>
                <a:cubicBezTo>
                  <a:pt x="5062" y="1394"/>
                  <a:pt x="5047" y="1442"/>
                  <a:pt x="5052" y="1475"/>
                </a:cubicBezTo>
                <a:cubicBezTo>
                  <a:pt x="5099" y="1481"/>
                  <a:pt x="5102" y="1454"/>
                  <a:pt x="5140" y="1453"/>
                </a:cubicBezTo>
                <a:cubicBezTo>
                  <a:pt x="5139" y="1432"/>
                  <a:pt x="5104" y="1436"/>
                  <a:pt x="5081" y="1430"/>
                </a:cubicBezTo>
                <a:cubicBezTo>
                  <a:pt x="5106" y="1380"/>
                  <a:pt x="5209" y="1449"/>
                  <a:pt x="5257" y="1453"/>
                </a:cubicBezTo>
                <a:cubicBezTo>
                  <a:pt x="5440" y="1412"/>
                  <a:pt x="5679" y="1502"/>
                  <a:pt x="5873" y="1453"/>
                </a:cubicBezTo>
                <a:cubicBezTo>
                  <a:pt x="5847" y="1485"/>
                  <a:pt x="5849" y="1538"/>
                  <a:pt x="5756" y="1519"/>
                </a:cubicBezTo>
                <a:cubicBezTo>
                  <a:pt x="5762" y="1543"/>
                  <a:pt x="5814" y="1534"/>
                  <a:pt x="5814" y="1563"/>
                </a:cubicBezTo>
                <a:cubicBezTo>
                  <a:pt x="5866" y="1543"/>
                  <a:pt x="5867" y="1486"/>
                  <a:pt x="5902" y="1453"/>
                </a:cubicBezTo>
                <a:cubicBezTo>
                  <a:pt x="5970" y="1513"/>
                  <a:pt x="5999" y="1466"/>
                  <a:pt x="6136" y="1475"/>
                </a:cubicBezTo>
                <a:cubicBezTo>
                  <a:pt x="6195" y="1520"/>
                  <a:pt x="6123" y="1518"/>
                  <a:pt x="6107" y="1563"/>
                </a:cubicBezTo>
                <a:cubicBezTo>
                  <a:pt x="6171" y="1547"/>
                  <a:pt x="6204" y="1460"/>
                  <a:pt x="6283" y="1519"/>
                </a:cubicBezTo>
                <a:cubicBezTo>
                  <a:pt x="6316" y="1511"/>
                  <a:pt x="6357" y="1480"/>
                  <a:pt x="6312" y="1475"/>
                </a:cubicBezTo>
                <a:cubicBezTo>
                  <a:pt x="6300" y="1462"/>
                  <a:pt x="6364" y="1447"/>
                  <a:pt x="6370" y="1453"/>
                </a:cubicBezTo>
                <a:cubicBezTo>
                  <a:pt x="6380" y="1460"/>
                  <a:pt x="6361" y="1490"/>
                  <a:pt x="6370" y="1497"/>
                </a:cubicBezTo>
                <a:cubicBezTo>
                  <a:pt x="6394" y="1512"/>
                  <a:pt x="6478" y="1490"/>
                  <a:pt x="6458" y="1563"/>
                </a:cubicBezTo>
                <a:cubicBezTo>
                  <a:pt x="6514" y="1547"/>
                  <a:pt x="6479" y="1497"/>
                  <a:pt x="6547" y="1541"/>
                </a:cubicBezTo>
                <a:cubicBezTo>
                  <a:pt x="6573" y="1531"/>
                  <a:pt x="6599" y="1522"/>
                  <a:pt x="6605" y="1497"/>
                </a:cubicBezTo>
                <a:cubicBezTo>
                  <a:pt x="6660" y="1525"/>
                  <a:pt x="6523" y="1595"/>
                  <a:pt x="6430" y="1585"/>
                </a:cubicBezTo>
                <a:cubicBezTo>
                  <a:pt x="6456" y="1624"/>
                  <a:pt x="6521" y="1634"/>
                  <a:pt x="6605" y="1629"/>
                </a:cubicBezTo>
                <a:cubicBezTo>
                  <a:pt x="6692" y="1618"/>
                  <a:pt x="6567" y="1600"/>
                  <a:pt x="6576" y="1563"/>
                </a:cubicBezTo>
                <a:cubicBezTo>
                  <a:pt x="6576" y="1563"/>
                  <a:pt x="6622" y="1558"/>
                  <a:pt x="6605" y="1541"/>
                </a:cubicBezTo>
                <a:cubicBezTo>
                  <a:pt x="6667" y="1531"/>
                  <a:pt x="6682" y="1556"/>
                  <a:pt x="6723" y="1563"/>
                </a:cubicBezTo>
                <a:cubicBezTo>
                  <a:pt x="6722" y="1585"/>
                  <a:pt x="6687" y="1580"/>
                  <a:pt x="6664" y="1585"/>
                </a:cubicBezTo>
                <a:cubicBezTo>
                  <a:pt x="6673" y="1646"/>
                  <a:pt x="6755" y="1624"/>
                  <a:pt x="6781" y="1585"/>
                </a:cubicBezTo>
                <a:cubicBezTo>
                  <a:pt x="6838" y="1587"/>
                  <a:pt x="6730" y="1671"/>
                  <a:pt x="6839" y="1673"/>
                </a:cubicBezTo>
                <a:cubicBezTo>
                  <a:pt x="6895" y="1670"/>
                  <a:pt x="6860" y="1600"/>
                  <a:pt x="6928" y="1607"/>
                </a:cubicBezTo>
                <a:cubicBezTo>
                  <a:pt x="6923" y="1582"/>
                  <a:pt x="6874" y="1589"/>
                  <a:pt x="6839" y="1585"/>
                </a:cubicBezTo>
                <a:cubicBezTo>
                  <a:pt x="6827" y="1559"/>
                  <a:pt x="6893" y="1573"/>
                  <a:pt x="6898" y="1563"/>
                </a:cubicBezTo>
                <a:cubicBezTo>
                  <a:pt x="6930" y="1506"/>
                  <a:pt x="6800" y="1528"/>
                  <a:pt x="6869" y="1475"/>
                </a:cubicBezTo>
                <a:cubicBezTo>
                  <a:pt x="6904" y="1468"/>
                  <a:pt x="6883" y="1511"/>
                  <a:pt x="6898" y="1519"/>
                </a:cubicBezTo>
                <a:cubicBezTo>
                  <a:pt x="6906" y="1523"/>
                  <a:pt x="6953" y="1513"/>
                  <a:pt x="6957" y="1519"/>
                </a:cubicBezTo>
                <a:cubicBezTo>
                  <a:pt x="6969" y="1537"/>
                  <a:pt x="6947" y="1567"/>
                  <a:pt x="6957" y="1585"/>
                </a:cubicBezTo>
                <a:cubicBezTo>
                  <a:pt x="6975" y="1568"/>
                  <a:pt x="6995" y="1556"/>
                  <a:pt x="7015" y="1541"/>
                </a:cubicBezTo>
                <a:cubicBezTo>
                  <a:pt x="7036" y="1526"/>
                  <a:pt x="7072" y="1525"/>
                  <a:pt x="7074" y="1497"/>
                </a:cubicBezTo>
                <a:cubicBezTo>
                  <a:pt x="7162" y="1511"/>
                  <a:pt x="7046" y="1544"/>
                  <a:pt x="7074" y="1585"/>
                </a:cubicBezTo>
                <a:cubicBezTo>
                  <a:pt x="7138" y="1589"/>
                  <a:pt x="7167" y="1567"/>
                  <a:pt x="7162" y="1519"/>
                </a:cubicBezTo>
                <a:cubicBezTo>
                  <a:pt x="7254" y="1547"/>
                  <a:pt x="7098" y="1624"/>
                  <a:pt x="7221" y="1629"/>
                </a:cubicBezTo>
                <a:cubicBezTo>
                  <a:pt x="7264" y="1619"/>
                  <a:pt x="7209" y="1601"/>
                  <a:pt x="7221" y="1563"/>
                </a:cubicBezTo>
                <a:cubicBezTo>
                  <a:pt x="7260" y="1563"/>
                  <a:pt x="7299" y="1563"/>
                  <a:pt x="7338" y="1563"/>
                </a:cubicBezTo>
                <a:cubicBezTo>
                  <a:pt x="7337" y="1585"/>
                  <a:pt x="7302" y="1580"/>
                  <a:pt x="7279" y="1585"/>
                </a:cubicBezTo>
                <a:cubicBezTo>
                  <a:pt x="7258" y="1652"/>
                  <a:pt x="7309" y="1666"/>
                  <a:pt x="7309" y="1717"/>
                </a:cubicBezTo>
                <a:cubicBezTo>
                  <a:pt x="7358" y="1717"/>
                  <a:pt x="7406" y="1717"/>
                  <a:pt x="7455" y="1717"/>
                </a:cubicBezTo>
                <a:cubicBezTo>
                  <a:pt x="7414" y="1681"/>
                  <a:pt x="7352" y="1663"/>
                  <a:pt x="7367" y="1585"/>
                </a:cubicBezTo>
                <a:cubicBezTo>
                  <a:pt x="7399" y="1591"/>
                  <a:pt x="7387" y="1629"/>
                  <a:pt x="7426" y="1629"/>
                </a:cubicBezTo>
                <a:cubicBezTo>
                  <a:pt x="7530" y="1641"/>
                  <a:pt x="7498" y="1551"/>
                  <a:pt x="7602" y="1563"/>
                </a:cubicBezTo>
                <a:cubicBezTo>
                  <a:pt x="7593" y="1608"/>
                  <a:pt x="7522" y="1606"/>
                  <a:pt x="7513" y="1651"/>
                </a:cubicBezTo>
                <a:cubicBezTo>
                  <a:pt x="7614" y="1589"/>
                  <a:pt x="7559" y="1722"/>
                  <a:pt x="7543" y="1761"/>
                </a:cubicBezTo>
                <a:cubicBezTo>
                  <a:pt x="7358" y="1719"/>
                  <a:pt x="7316" y="1790"/>
                  <a:pt x="7162" y="1761"/>
                </a:cubicBezTo>
                <a:cubicBezTo>
                  <a:pt x="7115" y="1823"/>
                  <a:pt x="7289" y="1821"/>
                  <a:pt x="7279" y="1783"/>
                </a:cubicBezTo>
                <a:cubicBezTo>
                  <a:pt x="7368" y="1809"/>
                  <a:pt x="7236" y="1866"/>
                  <a:pt x="7309" y="1893"/>
                </a:cubicBezTo>
                <a:cubicBezTo>
                  <a:pt x="7361" y="1896"/>
                  <a:pt x="7370" y="1866"/>
                  <a:pt x="7426" y="1871"/>
                </a:cubicBezTo>
                <a:cubicBezTo>
                  <a:pt x="7509" y="1867"/>
                  <a:pt x="7462" y="1766"/>
                  <a:pt x="7572" y="1783"/>
                </a:cubicBezTo>
                <a:cubicBezTo>
                  <a:pt x="7519" y="1847"/>
                  <a:pt x="7525" y="1851"/>
                  <a:pt x="7543" y="1937"/>
                </a:cubicBezTo>
                <a:cubicBezTo>
                  <a:pt x="7482" y="1952"/>
                  <a:pt x="7465" y="1914"/>
                  <a:pt x="7426" y="1915"/>
                </a:cubicBezTo>
                <a:cubicBezTo>
                  <a:pt x="7405" y="1916"/>
                  <a:pt x="7394" y="1934"/>
                  <a:pt x="7367" y="1937"/>
                </a:cubicBezTo>
                <a:cubicBezTo>
                  <a:pt x="7245" y="1950"/>
                  <a:pt x="7092" y="1947"/>
                  <a:pt x="6986" y="1937"/>
                </a:cubicBezTo>
                <a:cubicBezTo>
                  <a:pt x="6946" y="1934"/>
                  <a:pt x="6929" y="1913"/>
                  <a:pt x="6898" y="1915"/>
                </a:cubicBezTo>
                <a:cubicBezTo>
                  <a:pt x="6843" y="1919"/>
                  <a:pt x="6855" y="1979"/>
                  <a:pt x="6752" y="1959"/>
                </a:cubicBezTo>
                <a:cubicBezTo>
                  <a:pt x="6746" y="1958"/>
                  <a:pt x="6680" y="1922"/>
                  <a:pt x="6664" y="1937"/>
                </a:cubicBezTo>
                <a:cubicBezTo>
                  <a:pt x="6662" y="1938"/>
                  <a:pt x="6666" y="1959"/>
                  <a:pt x="6664" y="1959"/>
                </a:cubicBezTo>
                <a:cubicBezTo>
                  <a:pt x="6624" y="1964"/>
                  <a:pt x="6616" y="1937"/>
                  <a:pt x="6605" y="1937"/>
                </a:cubicBezTo>
                <a:cubicBezTo>
                  <a:pt x="6583" y="1937"/>
                  <a:pt x="6574" y="1956"/>
                  <a:pt x="6547" y="1959"/>
                </a:cubicBezTo>
                <a:cubicBezTo>
                  <a:pt x="6372" y="1976"/>
                  <a:pt x="6164" y="1934"/>
                  <a:pt x="6019" y="1982"/>
                </a:cubicBezTo>
                <a:cubicBezTo>
                  <a:pt x="6015" y="1940"/>
                  <a:pt x="5920" y="1968"/>
                  <a:pt x="5902" y="1937"/>
                </a:cubicBezTo>
                <a:cubicBezTo>
                  <a:pt x="5866" y="1931"/>
                  <a:pt x="5801" y="2001"/>
                  <a:pt x="5873" y="2003"/>
                </a:cubicBezTo>
                <a:cubicBezTo>
                  <a:pt x="5853" y="2040"/>
                  <a:pt x="5805" y="2017"/>
                  <a:pt x="5814" y="1982"/>
                </a:cubicBezTo>
                <a:cubicBezTo>
                  <a:pt x="5731" y="2000"/>
                  <a:pt x="5738" y="1950"/>
                  <a:pt x="5667" y="1959"/>
                </a:cubicBezTo>
                <a:cubicBezTo>
                  <a:pt x="5599" y="1959"/>
                  <a:pt x="5678" y="2019"/>
                  <a:pt x="5726" y="2003"/>
                </a:cubicBezTo>
                <a:cubicBezTo>
                  <a:pt x="5736" y="2042"/>
                  <a:pt x="5562" y="2043"/>
                  <a:pt x="5608" y="1982"/>
                </a:cubicBezTo>
                <a:cubicBezTo>
                  <a:pt x="5576" y="1970"/>
                  <a:pt x="5592" y="2022"/>
                  <a:pt x="5579" y="2025"/>
                </a:cubicBezTo>
                <a:cubicBezTo>
                  <a:pt x="5521" y="2039"/>
                  <a:pt x="5444" y="1946"/>
                  <a:pt x="5404" y="2003"/>
                </a:cubicBezTo>
                <a:cubicBezTo>
                  <a:pt x="5376" y="1987"/>
                  <a:pt x="5359" y="1963"/>
                  <a:pt x="5345" y="1937"/>
                </a:cubicBezTo>
                <a:cubicBezTo>
                  <a:pt x="5324" y="1973"/>
                  <a:pt x="5201" y="1932"/>
                  <a:pt x="5228" y="2003"/>
                </a:cubicBezTo>
                <a:cubicBezTo>
                  <a:pt x="5199" y="2003"/>
                  <a:pt x="5205" y="1976"/>
                  <a:pt x="5199" y="1959"/>
                </a:cubicBezTo>
                <a:cubicBezTo>
                  <a:pt x="5118" y="1957"/>
                  <a:pt x="5139" y="1995"/>
                  <a:pt x="5081" y="1959"/>
                </a:cubicBezTo>
                <a:cubicBezTo>
                  <a:pt x="5014" y="1952"/>
                  <a:pt x="5048" y="2022"/>
                  <a:pt x="4993" y="2025"/>
                </a:cubicBezTo>
                <a:cubicBezTo>
                  <a:pt x="5002" y="2112"/>
                  <a:pt x="5095" y="2001"/>
                  <a:pt x="5081" y="2091"/>
                </a:cubicBezTo>
                <a:cubicBezTo>
                  <a:pt x="5123" y="2079"/>
                  <a:pt x="5153" y="2057"/>
                  <a:pt x="5169" y="2025"/>
                </a:cubicBezTo>
                <a:cubicBezTo>
                  <a:pt x="5212" y="2035"/>
                  <a:pt x="5166" y="2045"/>
                  <a:pt x="5169" y="2069"/>
                </a:cubicBezTo>
                <a:cubicBezTo>
                  <a:pt x="5176" y="2101"/>
                  <a:pt x="5256" y="2076"/>
                  <a:pt x="5257" y="2114"/>
                </a:cubicBezTo>
                <a:cubicBezTo>
                  <a:pt x="5326" y="2106"/>
                  <a:pt x="5312" y="2037"/>
                  <a:pt x="5404" y="2048"/>
                </a:cubicBezTo>
                <a:cubicBezTo>
                  <a:pt x="5404" y="2062"/>
                  <a:pt x="5404" y="2076"/>
                  <a:pt x="5404" y="2091"/>
                </a:cubicBezTo>
                <a:cubicBezTo>
                  <a:pt x="5465" y="2012"/>
                  <a:pt x="5654" y="2163"/>
                  <a:pt x="5667" y="2048"/>
                </a:cubicBezTo>
                <a:cubicBezTo>
                  <a:pt x="5702" y="2057"/>
                  <a:pt x="5732" y="2085"/>
                  <a:pt x="5814" y="2069"/>
                </a:cubicBezTo>
                <a:cubicBezTo>
                  <a:pt x="5825" y="2067"/>
                  <a:pt x="5852" y="2048"/>
                  <a:pt x="5843" y="2048"/>
                </a:cubicBezTo>
                <a:cubicBezTo>
                  <a:pt x="5879" y="2048"/>
                  <a:pt x="5943" y="2087"/>
                  <a:pt x="6019" y="2048"/>
                </a:cubicBezTo>
                <a:cubicBezTo>
                  <a:pt x="5998" y="2144"/>
                  <a:pt x="6077" y="2030"/>
                  <a:pt x="6078" y="2091"/>
                </a:cubicBezTo>
                <a:cubicBezTo>
                  <a:pt x="6147" y="2084"/>
                  <a:pt x="6188" y="2057"/>
                  <a:pt x="6283" y="2069"/>
                </a:cubicBezTo>
                <a:cubicBezTo>
                  <a:pt x="6288" y="2096"/>
                  <a:pt x="6337" y="2088"/>
                  <a:pt x="6370" y="2091"/>
                </a:cubicBezTo>
                <a:cubicBezTo>
                  <a:pt x="6365" y="2109"/>
                  <a:pt x="6341" y="2114"/>
                  <a:pt x="6341" y="2135"/>
                </a:cubicBezTo>
                <a:cubicBezTo>
                  <a:pt x="6420" y="2151"/>
                  <a:pt x="6398" y="2090"/>
                  <a:pt x="6430" y="2069"/>
                </a:cubicBezTo>
                <a:cubicBezTo>
                  <a:pt x="6579" y="2101"/>
                  <a:pt x="6588" y="2075"/>
                  <a:pt x="6693" y="2091"/>
                </a:cubicBezTo>
                <a:cubicBezTo>
                  <a:pt x="6715" y="2094"/>
                  <a:pt x="6632" y="2121"/>
                  <a:pt x="6634" y="2114"/>
                </a:cubicBezTo>
                <a:cubicBezTo>
                  <a:pt x="6620" y="2159"/>
                  <a:pt x="6767" y="2092"/>
                  <a:pt x="6810" y="2091"/>
                </a:cubicBezTo>
                <a:cubicBezTo>
                  <a:pt x="6718" y="2199"/>
                  <a:pt x="6966" y="2029"/>
                  <a:pt x="7015" y="2114"/>
                </a:cubicBezTo>
                <a:cubicBezTo>
                  <a:pt x="7088" y="2084"/>
                  <a:pt x="7158" y="2162"/>
                  <a:pt x="7162" y="2114"/>
                </a:cubicBezTo>
                <a:cubicBezTo>
                  <a:pt x="7205" y="2123"/>
                  <a:pt x="7151" y="2142"/>
                  <a:pt x="7162" y="2180"/>
                </a:cubicBezTo>
                <a:cubicBezTo>
                  <a:pt x="7212" y="2187"/>
                  <a:pt x="7217" y="2162"/>
                  <a:pt x="7221" y="2135"/>
                </a:cubicBezTo>
                <a:cubicBezTo>
                  <a:pt x="7313" y="2125"/>
                  <a:pt x="7297" y="2169"/>
                  <a:pt x="7367" y="2135"/>
                </a:cubicBezTo>
                <a:cubicBezTo>
                  <a:pt x="7387" y="2126"/>
                  <a:pt x="7478" y="2118"/>
                  <a:pt x="7513" y="2091"/>
                </a:cubicBezTo>
                <a:cubicBezTo>
                  <a:pt x="7587" y="2094"/>
                  <a:pt x="7522" y="2166"/>
                  <a:pt x="7513" y="2180"/>
                </a:cubicBezTo>
                <a:cubicBezTo>
                  <a:pt x="7519" y="2198"/>
                  <a:pt x="7543" y="2201"/>
                  <a:pt x="7543" y="2223"/>
                </a:cubicBezTo>
                <a:cubicBezTo>
                  <a:pt x="7608" y="2232"/>
                  <a:pt x="7705" y="2157"/>
                  <a:pt x="7631" y="2135"/>
                </a:cubicBezTo>
                <a:cubicBezTo>
                  <a:pt x="7649" y="2088"/>
                  <a:pt x="7811" y="2114"/>
                  <a:pt x="7836" y="2135"/>
                </a:cubicBezTo>
                <a:cubicBezTo>
                  <a:pt x="7865" y="2135"/>
                  <a:pt x="7859" y="2108"/>
                  <a:pt x="7865" y="2091"/>
                </a:cubicBezTo>
                <a:cubicBezTo>
                  <a:pt x="7918" y="2103"/>
                  <a:pt x="7987" y="2103"/>
                  <a:pt x="8012" y="2135"/>
                </a:cubicBezTo>
                <a:cubicBezTo>
                  <a:pt x="8046" y="2127"/>
                  <a:pt x="8086" y="2097"/>
                  <a:pt x="8041" y="2091"/>
                </a:cubicBezTo>
                <a:cubicBezTo>
                  <a:pt x="8055" y="2060"/>
                  <a:pt x="8067" y="2094"/>
                  <a:pt x="8100" y="2091"/>
                </a:cubicBezTo>
                <a:cubicBezTo>
                  <a:pt x="8105" y="2117"/>
                  <a:pt x="8154" y="2110"/>
                  <a:pt x="8188" y="2114"/>
                </a:cubicBezTo>
                <a:cubicBezTo>
                  <a:pt x="8216" y="2097"/>
                  <a:pt x="8233" y="2073"/>
                  <a:pt x="8246" y="2048"/>
                </a:cubicBezTo>
                <a:cubicBezTo>
                  <a:pt x="8281" y="2051"/>
                  <a:pt x="8271" y="2088"/>
                  <a:pt x="8276" y="2114"/>
                </a:cubicBezTo>
                <a:cubicBezTo>
                  <a:pt x="8341" y="2126"/>
                  <a:pt x="8318" y="2072"/>
                  <a:pt x="8364" y="2069"/>
                </a:cubicBezTo>
                <a:cubicBezTo>
                  <a:pt x="8453" y="2076"/>
                  <a:pt x="8468" y="2138"/>
                  <a:pt x="8598" y="2114"/>
                </a:cubicBezTo>
                <a:cubicBezTo>
                  <a:pt x="8595" y="2058"/>
                  <a:pt x="8634" y="2076"/>
                  <a:pt x="8628" y="2114"/>
                </a:cubicBezTo>
                <a:cubicBezTo>
                  <a:pt x="8604" y="2132"/>
                  <a:pt x="8547" y="2126"/>
                  <a:pt x="8540" y="2157"/>
                </a:cubicBezTo>
                <a:cubicBezTo>
                  <a:pt x="8485" y="2154"/>
                  <a:pt x="8442" y="2142"/>
                  <a:pt x="8422" y="2114"/>
                </a:cubicBezTo>
                <a:cubicBezTo>
                  <a:pt x="8365" y="2095"/>
                  <a:pt x="8356" y="2153"/>
                  <a:pt x="8335" y="2157"/>
                </a:cubicBezTo>
                <a:cubicBezTo>
                  <a:pt x="8289" y="2168"/>
                  <a:pt x="8293" y="2138"/>
                  <a:pt x="8276" y="2135"/>
                </a:cubicBezTo>
                <a:cubicBezTo>
                  <a:pt x="8241" y="2130"/>
                  <a:pt x="8259" y="2156"/>
                  <a:pt x="8246" y="2157"/>
                </a:cubicBezTo>
                <a:cubicBezTo>
                  <a:pt x="8216" y="2162"/>
                  <a:pt x="8194" y="2126"/>
                  <a:pt x="8159" y="2157"/>
                </a:cubicBezTo>
                <a:cubicBezTo>
                  <a:pt x="8191" y="2208"/>
                  <a:pt x="8281" y="2165"/>
                  <a:pt x="8335" y="2180"/>
                </a:cubicBezTo>
                <a:cubicBezTo>
                  <a:pt x="8357" y="2186"/>
                  <a:pt x="8365" y="2241"/>
                  <a:pt x="8422" y="2223"/>
                </a:cubicBezTo>
                <a:cubicBezTo>
                  <a:pt x="8456" y="2219"/>
                  <a:pt x="8438" y="2201"/>
                  <a:pt x="8422" y="2201"/>
                </a:cubicBezTo>
                <a:cubicBezTo>
                  <a:pt x="8467" y="2129"/>
                  <a:pt x="8495" y="2247"/>
                  <a:pt x="8569" y="2223"/>
                </a:cubicBezTo>
                <a:cubicBezTo>
                  <a:pt x="8649" y="2239"/>
                  <a:pt x="8628" y="2180"/>
                  <a:pt x="8687" y="2180"/>
                </a:cubicBezTo>
                <a:cubicBezTo>
                  <a:pt x="8615" y="2127"/>
                  <a:pt x="8730" y="2139"/>
                  <a:pt x="8715" y="2069"/>
                </a:cubicBezTo>
                <a:cubicBezTo>
                  <a:pt x="8747" y="2075"/>
                  <a:pt x="8735" y="2113"/>
                  <a:pt x="8774" y="2114"/>
                </a:cubicBezTo>
                <a:cubicBezTo>
                  <a:pt x="8810" y="2120"/>
                  <a:pt x="8789" y="2076"/>
                  <a:pt x="8804" y="2069"/>
                </a:cubicBezTo>
                <a:cubicBezTo>
                  <a:pt x="8819" y="2061"/>
                  <a:pt x="8885" y="2118"/>
                  <a:pt x="8891" y="2048"/>
                </a:cubicBezTo>
                <a:cubicBezTo>
                  <a:pt x="8896" y="2028"/>
                  <a:pt x="8959" y="2151"/>
                  <a:pt x="9038" y="2091"/>
                </a:cubicBezTo>
                <a:cubicBezTo>
                  <a:pt x="9078" y="2061"/>
                  <a:pt x="9074" y="2072"/>
                  <a:pt x="9155" y="2114"/>
                </a:cubicBezTo>
                <a:cubicBezTo>
                  <a:pt x="9188" y="2109"/>
                  <a:pt x="9171" y="2091"/>
                  <a:pt x="9155" y="2091"/>
                </a:cubicBezTo>
                <a:cubicBezTo>
                  <a:pt x="9184" y="2061"/>
                  <a:pt x="9234" y="2048"/>
                  <a:pt x="9243" y="2003"/>
                </a:cubicBezTo>
                <a:cubicBezTo>
                  <a:pt x="9273" y="2025"/>
                  <a:pt x="9302" y="2046"/>
                  <a:pt x="9331" y="2069"/>
                </a:cubicBezTo>
                <a:cubicBezTo>
                  <a:pt x="9373" y="2067"/>
                  <a:pt x="9414" y="2066"/>
                  <a:pt x="9419" y="2091"/>
                </a:cubicBezTo>
                <a:cubicBezTo>
                  <a:pt x="9462" y="2081"/>
                  <a:pt x="9416" y="2072"/>
                  <a:pt x="9419" y="2048"/>
                </a:cubicBezTo>
                <a:cubicBezTo>
                  <a:pt x="9453" y="2051"/>
                  <a:pt x="9471" y="2042"/>
                  <a:pt x="9477" y="2025"/>
                </a:cubicBezTo>
                <a:cubicBezTo>
                  <a:pt x="9558" y="2010"/>
                  <a:pt x="9457" y="2129"/>
                  <a:pt x="9537" y="2114"/>
                </a:cubicBezTo>
                <a:cubicBezTo>
                  <a:pt x="9592" y="2114"/>
                  <a:pt x="9540" y="2061"/>
                  <a:pt x="9537" y="2069"/>
                </a:cubicBezTo>
                <a:cubicBezTo>
                  <a:pt x="9564" y="2021"/>
                  <a:pt x="9639" y="2079"/>
                  <a:pt x="9624" y="2003"/>
                </a:cubicBezTo>
                <a:cubicBezTo>
                  <a:pt x="9676" y="2024"/>
                  <a:pt x="9726" y="2045"/>
                  <a:pt x="9712" y="2114"/>
                </a:cubicBezTo>
                <a:cubicBezTo>
                  <a:pt x="9821" y="2112"/>
                  <a:pt x="9796" y="2088"/>
                  <a:pt x="9888" y="2114"/>
                </a:cubicBezTo>
                <a:cubicBezTo>
                  <a:pt x="9968" y="2129"/>
                  <a:pt x="9866" y="2010"/>
                  <a:pt x="9946" y="2025"/>
                </a:cubicBezTo>
                <a:cubicBezTo>
                  <a:pt x="10022" y="2024"/>
                  <a:pt x="9982" y="2042"/>
                  <a:pt x="9976" y="2069"/>
                </a:cubicBezTo>
                <a:cubicBezTo>
                  <a:pt x="10038" y="2079"/>
                  <a:pt x="10032" y="2037"/>
                  <a:pt x="10034" y="2003"/>
                </a:cubicBezTo>
                <a:cubicBezTo>
                  <a:pt x="10043" y="1962"/>
                  <a:pt x="9937" y="2000"/>
                  <a:pt x="9917" y="1982"/>
                </a:cubicBezTo>
                <a:cubicBezTo>
                  <a:pt x="9885" y="1952"/>
                  <a:pt x="9908" y="1982"/>
                  <a:pt x="9888" y="1982"/>
                </a:cubicBezTo>
                <a:cubicBezTo>
                  <a:pt x="9808" y="1975"/>
                  <a:pt x="9782" y="1945"/>
                  <a:pt x="9712" y="2003"/>
                </a:cubicBezTo>
                <a:cubicBezTo>
                  <a:pt x="9665" y="1999"/>
                  <a:pt x="9626" y="1981"/>
                  <a:pt x="9566" y="1982"/>
                </a:cubicBezTo>
                <a:cubicBezTo>
                  <a:pt x="9508" y="1982"/>
                  <a:pt x="9422" y="2003"/>
                  <a:pt x="9390" y="2025"/>
                </a:cubicBezTo>
                <a:cubicBezTo>
                  <a:pt x="9347" y="2016"/>
                  <a:pt x="9393" y="2006"/>
                  <a:pt x="9390" y="1982"/>
                </a:cubicBezTo>
                <a:cubicBezTo>
                  <a:pt x="9330" y="2025"/>
                  <a:pt x="9311" y="1987"/>
                  <a:pt x="9273" y="1959"/>
                </a:cubicBezTo>
                <a:cubicBezTo>
                  <a:pt x="9189" y="1956"/>
                  <a:pt x="9215" y="2033"/>
                  <a:pt x="9096" y="2003"/>
                </a:cubicBezTo>
                <a:cubicBezTo>
                  <a:pt x="9101" y="1977"/>
                  <a:pt x="9150" y="1985"/>
                  <a:pt x="9184" y="1982"/>
                </a:cubicBezTo>
                <a:cubicBezTo>
                  <a:pt x="9185" y="1965"/>
                  <a:pt x="9124" y="1950"/>
                  <a:pt x="9096" y="1959"/>
                </a:cubicBezTo>
                <a:cubicBezTo>
                  <a:pt x="9092" y="1961"/>
                  <a:pt x="9054" y="2003"/>
                  <a:pt x="9067" y="2003"/>
                </a:cubicBezTo>
                <a:cubicBezTo>
                  <a:pt x="9026" y="2003"/>
                  <a:pt x="9060" y="1968"/>
                  <a:pt x="9038" y="1959"/>
                </a:cubicBezTo>
                <a:cubicBezTo>
                  <a:pt x="8998" y="1944"/>
                  <a:pt x="8799" y="1952"/>
                  <a:pt x="8774" y="1982"/>
                </a:cubicBezTo>
                <a:cubicBezTo>
                  <a:pt x="8740" y="1986"/>
                  <a:pt x="8732" y="1941"/>
                  <a:pt x="8715" y="1937"/>
                </a:cubicBezTo>
                <a:cubicBezTo>
                  <a:pt x="8673" y="1925"/>
                  <a:pt x="8671" y="1959"/>
                  <a:pt x="8657" y="1959"/>
                </a:cubicBezTo>
                <a:cubicBezTo>
                  <a:pt x="8637" y="1960"/>
                  <a:pt x="8517" y="1919"/>
                  <a:pt x="8481" y="1982"/>
                </a:cubicBezTo>
                <a:cubicBezTo>
                  <a:pt x="8434" y="1988"/>
                  <a:pt x="8431" y="1959"/>
                  <a:pt x="8393" y="1959"/>
                </a:cubicBezTo>
                <a:cubicBezTo>
                  <a:pt x="8368" y="1959"/>
                  <a:pt x="8348" y="1986"/>
                  <a:pt x="8305" y="1982"/>
                </a:cubicBezTo>
                <a:cubicBezTo>
                  <a:pt x="8303" y="1980"/>
                  <a:pt x="8298" y="1960"/>
                  <a:pt x="8276" y="1959"/>
                </a:cubicBezTo>
                <a:cubicBezTo>
                  <a:pt x="8204" y="1956"/>
                  <a:pt x="8181" y="1922"/>
                  <a:pt x="8100" y="1937"/>
                </a:cubicBezTo>
                <a:cubicBezTo>
                  <a:pt x="8044" y="1947"/>
                  <a:pt x="8070" y="1947"/>
                  <a:pt x="8012" y="1937"/>
                </a:cubicBezTo>
                <a:cubicBezTo>
                  <a:pt x="7990" y="1934"/>
                  <a:pt x="7767" y="1920"/>
                  <a:pt x="7748" y="1937"/>
                </a:cubicBezTo>
                <a:cubicBezTo>
                  <a:pt x="7747" y="1938"/>
                  <a:pt x="7749" y="1959"/>
                  <a:pt x="7748" y="1959"/>
                </a:cubicBezTo>
                <a:cubicBezTo>
                  <a:pt x="7706" y="1959"/>
                  <a:pt x="7644" y="1913"/>
                  <a:pt x="7602" y="1937"/>
                </a:cubicBezTo>
                <a:cubicBezTo>
                  <a:pt x="7592" y="1893"/>
                  <a:pt x="7608" y="1868"/>
                  <a:pt x="7661" y="1871"/>
                </a:cubicBezTo>
                <a:cubicBezTo>
                  <a:pt x="7663" y="1811"/>
                  <a:pt x="7611" y="1828"/>
                  <a:pt x="7661" y="1783"/>
                </a:cubicBezTo>
                <a:cubicBezTo>
                  <a:pt x="7655" y="1757"/>
                  <a:pt x="7607" y="1764"/>
                  <a:pt x="7572" y="1761"/>
                </a:cubicBezTo>
                <a:cubicBezTo>
                  <a:pt x="7557" y="1703"/>
                  <a:pt x="7742" y="1687"/>
                  <a:pt x="7631" y="1629"/>
                </a:cubicBezTo>
                <a:cubicBezTo>
                  <a:pt x="7624" y="1554"/>
                  <a:pt x="7697" y="1672"/>
                  <a:pt x="7719" y="1651"/>
                </a:cubicBezTo>
                <a:cubicBezTo>
                  <a:pt x="7754" y="1618"/>
                  <a:pt x="7742" y="1658"/>
                  <a:pt x="7748" y="1695"/>
                </a:cubicBezTo>
                <a:cubicBezTo>
                  <a:pt x="7810" y="1639"/>
                  <a:pt x="7915" y="1615"/>
                  <a:pt x="8071" y="1629"/>
                </a:cubicBezTo>
                <a:cubicBezTo>
                  <a:pt x="8098" y="1568"/>
                  <a:pt x="7956" y="1636"/>
                  <a:pt x="7924" y="1607"/>
                </a:cubicBezTo>
                <a:cubicBezTo>
                  <a:pt x="7898" y="1583"/>
                  <a:pt x="7897" y="1609"/>
                  <a:pt x="7836" y="1607"/>
                </a:cubicBezTo>
                <a:cubicBezTo>
                  <a:pt x="7815" y="1586"/>
                  <a:pt x="7783" y="1574"/>
                  <a:pt x="7748" y="1563"/>
                </a:cubicBezTo>
                <a:cubicBezTo>
                  <a:pt x="7710" y="1537"/>
                  <a:pt x="7878" y="1525"/>
                  <a:pt x="7895" y="1541"/>
                </a:cubicBezTo>
                <a:cubicBezTo>
                  <a:pt x="7897" y="1544"/>
                  <a:pt x="7905" y="1577"/>
                  <a:pt x="7924" y="1563"/>
                </a:cubicBezTo>
                <a:cubicBezTo>
                  <a:pt x="7925" y="1562"/>
                  <a:pt x="7924" y="1541"/>
                  <a:pt x="7924" y="1541"/>
                </a:cubicBezTo>
                <a:cubicBezTo>
                  <a:pt x="7972" y="1547"/>
                  <a:pt x="8017" y="1561"/>
                  <a:pt x="8041" y="1585"/>
                </a:cubicBezTo>
                <a:cubicBezTo>
                  <a:pt x="8079" y="1579"/>
                  <a:pt x="8071" y="1541"/>
                  <a:pt x="8041" y="1541"/>
                </a:cubicBezTo>
                <a:cubicBezTo>
                  <a:pt x="8029" y="1528"/>
                  <a:pt x="8094" y="1513"/>
                  <a:pt x="8100" y="1519"/>
                </a:cubicBezTo>
                <a:cubicBezTo>
                  <a:pt x="8109" y="1526"/>
                  <a:pt x="8090" y="1558"/>
                  <a:pt x="8100" y="1563"/>
                </a:cubicBezTo>
                <a:cubicBezTo>
                  <a:pt x="8135" y="1583"/>
                  <a:pt x="8210" y="1570"/>
                  <a:pt x="8188" y="1651"/>
                </a:cubicBezTo>
                <a:cubicBezTo>
                  <a:pt x="8258" y="1637"/>
                  <a:pt x="8236" y="1555"/>
                  <a:pt x="8364" y="1585"/>
                </a:cubicBezTo>
                <a:cubicBezTo>
                  <a:pt x="8359" y="1610"/>
                  <a:pt x="8310" y="1604"/>
                  <a:pt x="8276" y="1607"/>
                </a:cubicBezTo>
                <a:cubicBezTo>
                  <a:pt x="8293" y="1627"/>
                  <a:pt x="8357" y="1640"/>
                  <a:pt x="8305" y="1651"/>
                </a:cubicBezTo>
                <a:cubicBezTo>
                  <a:pt x="8314" y="1703"/>
                  <a:pt x="8385" y="1627"/>
                  <a:pt x="8393" y="1607"/>
                </a:cubicBezTo>
                <a:cubicBezTo>
                  <a:pt x="8435" y="1616"/>
                  <a:pt x="8390" y="1627"/>
                  <a:pt x="8393" y="1651"/>
                </a:cubicBezTo>
                <a:cubicBezTo>
                  <a:pt x="8410" y="1683"/>
                  <a:pt x="8439" y="1705"/>
                  <a:pt x="8481" y="1717"/>
                </a:cubicBezTo>
                <a:cubicBezTo>
                  <a:pt x="8576" y="1744"/>
                  <a:pt x="8503" y="1646"/>
                  <a:pt x="8598" y="1673"/>
                </a:cubicBezTo>
                <a:cubicBezTo>
                  <a:pt x="8577" y="1745"/>
                  <a:pt x="8657" y="1707"/>
                  <a:pt x="8657" y="1673"/>
                </a:cubicBezTo>
                <a:cubicBezTo>
                  <a:pt x="8696" y="1695"/>
                  <a:pt x="8714" y="1733"/>
                  <a:pt x="8774" y="1739"/>
                </a:cubicBezTo>
                <a:cubicBezTo>
                  <a:pt x="8810" y="1730"/>
                  <a:pt x="8834" y="1711"/>
                  <a:pt x="8833" y="1673"/>
                </a:cubicBezTo>
                <a:cubicBezTo>
                  <a:pt x="8950" y="1697"/>
                  <a:pt x="8975" y="1653"/>
                  <a:pt x="9038" y="1717"/>
                </a:cubicBezTo>
                <a:cubicBezTo>
                  <a:pt x="9147" y="1714"/>
                  <a:pt x="9111" y="1685"/>
                  <a:pt x="9096" y="1629"/>
                </a:cubicBezTo>
                <a:cubicBezTo>
                  <a:pt x="9146" y="1629"/>
                  <a:pt x="9194" y="1629"/>
                  <a:pt x="9243" y="1629"/>
                </a:cubicBezTo>
                <a:cubicBezTo>
                  <a:pt x="9210" y="1602"/>
                  <a:pt x="9218" y="1583"/>
                  <a:pt x="9273" y="1585"/>
                </a:cubicBezTo>
                <a:cubicBezTo>
                  <a:pt x="9273" y="1607"/>
                  <a:pt x="9273" y="1629"/>
                  <a:pt x="9273" y="1651"/>
                </a:cubicBezTo>
                <a:cubicBezTo>
                  <a:pt x="9214" y="1688"/>
                  <a:pt x="9235" y="1649"/>
                  <a:pt x="9155" y="1651"/>
                </a:cubicBezTo>
                <a:cubicBezTo>
                  <a:pt x="9155" y="1681"/>
                  <a:pt x="9155" y="1710"/>
                  <a:pt x="9155" y="1739"/>
                </a:cubicBezTo>
                <a:cubicBezTo>
                  <a:pt x="9207" y="1741"/>
                  <a:pt x="9246" y="1735"/>
                  <a:pt x="9273" y="1717"/>
                </a:cubicBezTo>
                <a:cubicBezTo>
                  <a:pt x="9282" y="1711"/>
                  <a:pt x="9263" y="1679"/>
                  <a:pt x="9273" y="1673"/>
                </a:cubicBezTo>
                <a:cubicBezTo>
                  <a:pt x="9304" y="1654"/>
                  <a:pt x="9353" y="1645"/>
                  <a:pt x="9331" y="1563"/>
                </a:cubicBezTo>
                <a:cubicBezTo>
                  <a:pt x="9358" y="1580"/>
                  <a:pt x="9397" y="1586"/>
                  <a:pt x="9448" y="1585"/>
                </a:cubicBezTo>
                <a:cubicBezTo>
                  <a:pt x="9426" y="1544"/>
                  <a:pt x="9361" y="1570"/>
                  <a:pt x="9419" y="1519"/>
                </a:cubicBezTo>
                <a:cubicBezTo>
                  <a:pt x="9510" y="1537"/>
                  <a:pt x="9433" y="1622"/>
                  <a:pt x="9477" y="1629"/>
                </a:cubicBezTo>
                <a:cubicBezTo>
                  <a:pt x="9448" y="1691"/>
                  <a:pt x="9399" y="1597"/>
                  <a:pt x="9361" y="1651"/>
                </a:cubicBezTo>
                <a:cubicBezTo>
                  <a:pt x="9381" y="1719"/>
                  <a:pt x="9439" y="1680"/>
                  <a:pt x="9507" y="1673"/>
                </a:cubicBezTo>
                <a:cubicBezTo>
                  <a:pt x="9453" y="1712"/>
                  <a:pt x="9504" y="1749"/>
                  <a:pt x="9595" y="1739"/>
                </a:cubicBezTo>
                <a:cubicBezTo>
                  <a:pt x="9627" y="1733"/>
                  <a:pt x="9615" y="1696"/>
                  <a:pt x="9653" y="1695"/>
                </a:cubicBezTo>
                <a:cubicBezTo>
                  <a:pt x="9651" y="1657"/>
                  <a:pt x="9547" y="1719"/>
                  <a:pt x="9624" y="1651"/>
                </a:cubicBezTo>
                <a:cubicBezTo>
                  <a:pt x="9639" y="1637"/>
                  <a:pt x="9620" y="1630"/>
                  <a:pt x="9653" y="1629"/>
                </a:cubicBezTo>
                <a:cubicBezTo>
                  <a:pt x="9698" y="1627"/>
                  <a:pt x="9642" y="1595"/>
                  <a:pt x="9653" y="1563"/>
                </a:cubicBezTo>
                <a:cubicBezTo>
                  <a:pt x="9769" y="1585"/>
                  <a:pt x="9707" y="1601"/>
                  <a:pt x="9712" y="1695"/>
                </a:cubicBezTo>
                <a:cubicBezTo>
                  <a:pt x="9784" y="1675"/>
                  <a:pt x="9839" y="1644"/>
                  <a:pt x="9946" y="1651"/>
                </a:cubicBezTo>
                <a:cubicBezTo>
                  <a:pt x="9987" y="1664"/>
                  <a:pt x="9951" y="1736"/>
                  <a:pt x="10005" y="1739"/>
                </a:cubicBezTo>
                <a:cubicBezTo>
                  <a:pt x="10087" y="1718"/>
                  <a:pt x="9962" y="1681"/>
                  <a:pt x="10034" y="1651"/>
                </a:cubicBezTo>
                <a:cubicBezTo>
                  <a:pt x="10115" y="1635"/>
                  <a:pt x="10094" y="1695"/>
                  <a:pt x="10151" y="1695"/>
                </a:cubicBezTo>
                <a:cubicBezTo>
                  <a:pt x="10120" y="1675"/>
                  <a:pt x="10142" y="1614"/>
                  <a:pt x="10064" y="1629"/>
                </a:cubicBezTo>
                <a:cubicBezTo>
                  <a:pt x="10071" y="1553"/>
                  <a:pt x="10136" y="1646"/>
                  <a:pt x="10151" y="1651"/>
                </a:cubicBezTo>
                <a:cubicBezTo>
                  <a:pt x="10198" y="1666"/>
                  <a:pt x="10269" y="1630"/>
                  <a:pt x="10240" y="1717"/>
                </a:cubicBezTo>
                <a:cubicBezTo>
                  <a:pt x="10274" y="1714"/>
                  <a:pt x="10264" y="1677"/>
                  <a:pt x="10269" y="1651"/>
                </a:cubicBezTo>
                <a:cubicBezTo>
                  <a:pt x="10318" y="1660"/>
                  <a:pt x="10324" y="1634"/>
                  <a:pt x="10328" y="1607"/>
                </a:cubicBezTo>
                <a:cubicBezTo>
                  <a:pt x="10407" y="1591"/>
                  <a:pt x="10306" y="1711"/>
                  <a:pt x="10386" y="1695"/>
                </a:cubicBezTo>
                <a:cubicBezTo>
                  <a:pt x="10430" y="1676"/>
                  <a:pt x="10378" y="1663"/>
                  <a:pt x="10416" y="1607"/>
                </a:cubicBezTo>
                <a:cubicBezTo>
                  <a:pt x="10493" y="1600"/>
                  <a:pt x="10388" y="1730"/>
                  <a:pt x="10503" y="1695"/>
                </a:cubicBezTo>
                <a:cubicBezTo>
                  <a:pt x="10546" y="1685"/>
                  <a:pt x="10500" y="1676"/>
                  <a:pt x="10503" y="1651"/>
                </a:cubicBezTo>
                <a:cubicBezTo>
                  <a:pt x="10509" y="1633"/>
                  <a:pt x="10533" y="1629"/>
                  <a:pt x="10533" y="1607"/>
                </a:cubicBezTo>
                <a:cubicBezTo>
                  <a:pt x="10567" y="1610"/>
                  <a:pt x="10557" y="1648"/>
                  <a:pt x="10562" y="1673"/>
                </a:cubicBezTo>
                <a:cubicBezTo>
                  <a:pt x="10633" y="1682"/>
                  <a:pt x="10626" y="1633"/>
                  <a:pt x="10709" y="1651"/>
                </a:cubicBezTo>
                <a:cubicBezTo>
                  <a:pt x="10638" y="1742"/>
                  <a:pt x="10801" y="1742"/>
                  <a:pt x="10884" y="1717"/>
                </a:cubicBezTo>
                <a:cubicBezTo>
                  <a:pt x="10888" y="1678"/>
                  <a:pt x="10849" y="1670"/>
                  <a:pt x="10855" y="1629"/>
                </a:cubicBezTo>
                <a:cubicBezTo>
                  <a:pt x="10898" y="1617"/>
                  <a:pt x="11007" y="1655"/>
                  <a:pt x="11002" y="1607"/>
                </a:cubicBezTo>
                <a:cubicBezTo>
                  <a:pt x="11045" y="1606"/>
                  <a:pt x="11014" y="1653"/>
                  <a:pt x="11031" y="1673"/>
                </a:cubicBezTo>
                <a:cubicBezTo>
                  <a:pt x="11094" y="1747"/>
                  <a:pt x="11180" y="1689"/>
                  <a:pt x="11295" y="1673"/>
                </a:cubicBezTo>
                <a:cubicBezTo>
                  <a:pt x="11329" y="1733"/>
                  <a:pt x="11308" y="1728"/>
                  <a:pt x="11295" y="1805"/>
                </a:cubicBezTo>
                <a:cubicBezTo>
                  <a:pt x="11311" y="1763"/>
                  <a:pt x="11382" y="1809"/>
                  <a:pt x="11353" y="1828"/>
                </a:cubicBezTo>
                <a:cubicBezTo>
                  <a:pt x="11350" y="1829"/>
                  <a:pt x="11295" y="1826"/>
                  <a:pt x="11295" y="1828"/>
                </a:cubicBezTo>
                <a:cubicBezTo>
                  <a:pt x="11295" y="1831"/>
                  <a:pt x="11319" y="1868"/>
                  <a:pt x="11324" y="1871"/>
                </a:cubicBezTo>
                <a:cubicBezTo>
                  <a:pt x="11330" y="1875"/>
                  <a:pt x="11381" y="1889"/>
                  <a:pt x="11383" y="1893"/>
                </a:cubicBezTo>
                <a:cubicBezTo>
                  <a:pt x="11386" y="1899"/>
                  <a:pt x="11352" y="1937"/>
                  <a:pt x="11353" y="1959"/>
                </a:cubicBezTo>
                <a:cubicBezTo>
                  <a:pt x="11355" y="1977"/>
                  <a:pt x="11395" y="1995"/>
                  <a:pt x="11383" y="2025"/>
                </a:cubicBezTo>
                <a:cubicBezTo>
                  <a:pt x="11231" y="1976"/>
                  <a:pt x="11095" y="2022"/>
                  <a:pt x="11002" y="1959"/>
                </a:cubicBezTo>
                <a:cubicBezTo>
                  <a:pt x="10965" y="1965"/>
                  <a:pt x="10972" y="2003"/>
                  <a:pt x="11002" y="2003"/>
                </a:cubicBezTo>
                <a:cubicBezTo>
                  <a:pt x="10989" y="2036"/>
                  <a:pt x="10976" y="2001"/>
                  <a:pt x="10943" y="2003"/>
                </a:cubicBezTo>
                <a:cubicBezTo>
                  <a:pt x="10837" y="1994"/>
                  <a:pt x="10758" y="2016"/>
                  <a:pt x="10679" y="2003"/>
                </a:cubicBezTo>
                <a:cubicBezTo>
                  <a:pt x="10674" y="2002"/>
                  <a:pt x="10675" y="1982"/>
                  <a:pt x="10650" y="1982"/>
                </a:cubicBezTo>
                <a:cubicBezTo>
                  <a:pt x="10640" y="1980"/>
                  <a:pt x="10597" y="1986"/>
                  <a:pt x="10592" y="1982"/>
                </a:cubicBezTo>
                <a:cubicBezTo>
                  <a:pt x="10590" y="1980"/>
                  <a:pt x="10550" y="1944"/>
                  <a:pt x="10533" y="1959"/>
                </a:cubicBezTo>
                <a:cubicBezTo>
                  <a:pt x="10531" y="1961"/>
                  <a:pt x="10534" y="1981"/>
                  <a:pt x="10533" y="1982"/>
                </a:cubicBezTo>
                <a:cubicBezTo>
                  <a:pt x="10512" y="1982"/>
                  <a:pt x="10498" y="1959"/>
                  <a:pt x="10503" y="1959"/>
                </a:cubicBezTo>
                <a:cubicBezTo>
                  <a:pt x="10482" y="1962"/>
                  <a:pt x="10449" y="1974"/>
                  <a:pt x="10416" y="1982"/>
                </a:cubicBezTo>
                <a:cubicBezTo>
                  <a:pt x="10405" y="1983"/>
                  <a:pt x="10363" y="1976"/>
                  <a:pt x="10357" y="1982"/>
                </a:cubicBezTo>
                <a:cubicBezTo>
                  <a:pt x="10329" y="2007"/>
                  <a:pt x="10348" y="1987"/>
                  <a:pt x="10328" y="1982"/>
                </a:cubicBezTo>
                <a:cubicBezTo>
                  <a:pt x="10286" y="1970"/>
                  <a:pt x="10281" y="2003"/>
                  <a:pt x="10269" y="2003"/>
                </a:cubicBezTo>
                <a:cubicBezTo>
                  <a:pt x="10214" y="2002"/>
                  <a:pt x="10166" y="1960"/>
                  <a:pt x="10093" y="1982"/>
                </a:cubicBezTo>
                <a:cubicBezTo>
                  <a:pt x="10011" y="1971"/>
                  <a:pt x="10116" y="2102"/>
                  <a:pt x="10034" y="2091"/>
                </a:cubicBezTo>
                <a:cubicBezTo>
                  <a:pt x="10043" y="2144"/>
                  <a:pt x="10114" y="2067"/>
                  <a:pt x="10122" y="2048"/>
                </a:cubicBezTo>
                <a:cubicBezTo>
                  <a:pt x="10189" y="2081"/>
                  <a:pt x="10039" y="2165"/>
                  <a:pt x="10269" y="2135"/>
                </a:cubicBezTo>
                <a:cubicBezTo>
                  <a:pt x="10273" y="2175"/>
                  <a:pt x="10233" y="2181"/>
                  <a:pt x="10240" y="2223"/>
                </a:cubicBezTo>
                <a:cubicBezTo>
                  <a:pt x="10242" y="2265"/>
                  <a:pt x="10348" y="2205"/>
                  <a:pt x="10386" y="2201"/>
                </a:cubicBezTo>
                <a:cubicBezTo>
                  <a:pt x="10398" y="2181"/>
                  <a:pt x="10328" y="2163"/>
                  <a:pt x="10328" y="2157"/>
                </a:cubicBezTo>
                <a:cubicBezTo>
                  <a:pt x="10327" y="2133"/>
                  <a:pt x="10392" y="2142"/>
                  <a:pt x="10386" y="2114"/>
                </a:cubicBezTo>
                <a:cubicBezTo>
                  <a:pt x="10365" y="2093"/>
                  <a:pt x="10333" y="2080"/>
                  <a:pt x="10298" y="2069"/>
                </a:cubicBezTo>
                <a:cubicBezTo>
                  <a:pt x="10301" y="2027"/>
                  <a:pt x="10397" y="2096"/>
                  <a:pt x="10474" y="2069"/>
                </a:cubicBezTo>
                <a:cubicBezTo>
                  <a:pt x="10464" y="2114"/>
                  <a:pt x="10480" y="2138"/>
                  <a:pt x="10533" y="2135"/>
                </a:cubicBezTo>
                <a:cubicBezTo>
                  <a:pt x="10578" y="2132"/>
                  <a:pt x="10507" y="2091"/>
                  <a:pt x="10562" y="2091"/>
                </a:cubicBezTo>
                <a:cubicBezTo>
                  <a:pt x="10588" y="2091"/>
                  <a:pt x="10588" y="2114"/>
                  <a:pt x="10592" y="2114"/>
                </a:cubicBezTo>
                <a:cubicBezTo>
                  <a:pt x="10624" y="2114"/>
                  <a:pt x="10609" y="2093"/>
                  <a:pt x="10620" y="2091"/>
                </a:cubicBezTo>
                <a:cubicBezTo>
                  <a:pt x="10647" y="2087"/>
                  <a:pt x="10695" y="2129"/>
                  <a:pt x="10767" y="2091"/>
                </a:cubicBezTo>
                <a:cubicBezTo>
                  <a:pt x="10753" y="2138"/>
                  <a:pt x="10809" y="2133"/>
                  <a:pt x="10855" y="2135"/>
                </a:cubicBezTo>
                <a:cubicBezTo>
                  <a:pt x="10831" y="2183"/>
                  <a:pt x="10727" y="2171"/>
                  <a:pt x="10679" y="2201"/>
                </a:cubicBezTo>
                <a:cubicBezTo>
                  <a:pt x="10680" y="2219"/>
                  <a:pt x="10715" y="2223"/>
                  <a:pt x="10738" y="2223"/>
                </a:cubicBezTo>
                <a:cubicBezTo>
                  <a:pt x="10767" y="2223"/>
                  <a:pt x="10797" y="2201"/>
                  <a:pt x="10797" y="2201"/>
                </a:cubicBezTo>
                <a:cubicBezTo>
                  <a:pt x="10855" y="2205"/>
                  <a:pt x="10893" y="2244"/>
                  <a:pt x="10972" y="2246"/>
                </a:cubicBezTo>
                <a:cubicBezTo>
                  <a:pt x="10965" y="2269"/>
                  <a:pt x="10914" y="2261"/>
                  <a:pt x="10914" y="2289"/>
                </a:cubicBezTo>
                <a:cubicBezTo>
                  <a:pt x="10926" y="2338"/>
                  <a:pt x="11085" y="2319"/>
                  <a:pt x="11031" y="2246"/>
                </a:cubicBezTo>
                <a:cubicBezTo>
                  <a:pt x="11086" y="2217"/>
                  <a:pt x="11080" y="2288"/>
                  <a:pt x="11090" y="2289"/>
                </a:cubicBezTo>
                <a:cubicBezTo>
                  <a:pt x="11122" y="2294"/>
                  <a:pt x="11152" y="2250"/>
                  <a:pt x="11148" y="2223"/>
                </a:cubicBezTo>
                <a:cubicBezTo>
                  <a:pt x="11180" y="2216"/>
                  <a:pt x="11194" y="2265"/>
                  <a:pt x="11207" y="2267"/>
                </a:cubicBezTo>
                <a:cubicBezTo>
                  <a:pt x="11212" y="2268"/>
                  <a:pt x="11300" y="2223"/>
                  <a:pt x="11324" y="2246"/>
                </a:cubicBezTo>
                <a:cubicBezTo>
                  <a:pt x="11354" y="2273"/>
                  <a:pt x="11332" y="2249"/>
                  <a:pt x="11353" y="2246"/>
                </a:cubicBezTo>
                <a:cubicBezTo>
                  <a:pt x="11364" y="2244"/>
                  <a:pt x="11399" y="2277"/>
                  <a:pt x="11412" y="2267"/>
                </a:cubicBezTo>
                <a:cubicBezTo>
                  <a:pt x="11465" y="2228"/>
                  <a:pt x="11515" y="2291"/>
                  <a:pt x="11617" y="2246"/>
                </a:cubicBezTo>
                <a:cubicBezTo>
                  <a:pt x="11597" y="2331"/>
                  <a:pt x="11617" y="2323"/>
                  <a:pt x="11588" y="2377"/>
                </a:cubicBezTo>
                <a:cubicBezTo>
                  <a:pt x="11642" y="2352"/>
                  <a:pt x="11729" y="2352"/>
                  <a:pt x="11705" y="2267"/>
                </a:cubicBezTo>
                <a:cubicBezTo>
                  <a:pt x="11755" y="2276"/>
                  <a:pt x="11761" y="2250"/>
                  <a:pt x="11764" y="2223"/>
                </a:cubicBezTo>
                <a:cubicBezTo>
                  <a:pt x="11841" y="2262"/>
                  <a:pt x="11698" y="2341"/>
                  <a:pt x="11881" y="2311"/>
                </a:cubicBezTo>
                <a:cubicBezTo>
                  <a:pt x="11901" y="2385"/>
                  <a:pt x="11821" y="2348"/>
                  <a:pt x="11793" y="2333"/>
                </a:cubicBezTo>
                <a:cubicBezTo>
                  <a:pt x="11747" y="2388"/>
                  <a:pt x="11892" y="2398"/>
                  <a:pt x="11881" y="2355"/>
                </a:cubicBezTo>
                <a:cubicBezTo>
                  <a:pt x="11907" y="2339"/>
                  <a:pt x="11959" y="2390"/>
                  <a:pt x="11969" y="2377"/>
                </a:cubicBezTo>
                <a:cubicBezTo>
                  <a:pt x="11982" y="2362"/>
                  <a:pt x="11951" y="2355"/>
                  <a:pt x="11940" y="2355"/>
                </a:cubicBezTo>
                <a:cubicBezTo>
                  <a:pt x="11937" y="2356"/>
                  <a:pt x="11982" y="2319"/>
                  <a:pt x="11998" y="2333"/>
                </a:cubicBezTo>
                <a:cubicBezTo>
                  <a:pt x="12008" y="2341"/>
                  <a:pt x="11991" y="2368"/>
                  <a:pt x="11998" y="2377"/>
                </a:cubicBezTo>
                <a:cubicBezTo>
                  <a:pt x="12046" y="2386"/>
                  <a:pt x="12097" y="2295"/>
                  <a:pt x="12027" y="2289"/>
                </a:cubicBezTo>
                <a:cubicBezTo>
                  <a:pt x="12044" y="2263"/>
                  <a:pt x="12138" y="2304"/>
                  <a:pt x="12203" y="2267"/>
                </a:cubicBezTo>
                <a:cubicBezTo>
                  <a:pt x="12191" y="2294"/>
                  <a:pt x="12166" y="2313"/>
                  <a:pt x="12116" y="2311"/>
                </a:cubicBezTo>
                <a:cubicBezTo>
                  <a:pt x="12152" y="2341"/>
                  <a:pt x="12204" y="2355"/>
                  <a:pt x="12145" y="2400"/>
                </a:cubicBezTo>
                <a:cubicBezTo>
                  <a:pt x="12184" y="2400"/>
                  <a:pt x="12223" y="2400"/>
                  <a:pt x="12262" y="2400"/>
                </a:cubicBezTo>
                <a:cubicBezTo>
                  <a:pt x="12253" y="2322"/>
                  <a:pt x="12181" y="2345"/>
                  <a:pt x="12232" y="2267"/>
                </a:cubicBezTo>
                <a:cubicBezTo>
                  <a:pt x="12267" y="2262"/>
                  <a:pt x="12275" y="2307"/>
                  <a:pt x="12292" y="2311"/>
                </a:cubicBezTo>
                <a:cubicBezTo>
                  <a:pt x="12307" y="2316"/>
                  <a:pt x="12326" y="2288"/>
                  <a:pt x="12350" y="2289"/>
                </a:cubicBezTo>
                <a:cubicBezTo>
                  <a:pt x="12365" y="2291"/>
                  <a:pt x="12387" y="2311"/>
                  <a:pt x="12379" y="2311"/>
                </a:cubicBezTo>
                <a:cubicBezTo>
                  <a:pt x="12404" y="2310"/>
                  <a:pt x="12408" y="2289"/>
                  <a:pt x="12438" y="2289"/>
                </a:cubicBezTo>
                <a:cubicBezTo>
                  <a:pt x="12485" y="2289"/>
                  <a:pt x="12488" y="2311"/>
                  <a:pt x="12526" y="2311"/>
                </a:cubicBezTo>
                <a:cubicBezTo>
                  <a:pt x="12599" y="2310"/>
                  <a:pt x="12665" y="2291"/>
                  <a:pt x="12731" y="2289"/>
                </a:cubicBezTo>
                <a:cubicBezTo>
                  <a:pt x="12740" y="2348"/>
                  <a:pt x="12670" y="2346"/>
                  <a:pt x="12614" y="2355"/>
                </a:cubicBezTo>
                <a:cubicBezTo>
                  <a:pt x="12651" y="2386"/>
                  <a:pt x="12753" y="2421"/>
                  <a:pt x="12760" y="2355"/>
                </a:cubicBezTo>
                <a:cubicBezTo>
                  <a:pt x="12790" y="2343"/>
                  <a:pt x="12782" y="2375"/>
                  <a:pt x="12789" y="2377"/>
                </a:cubicBezTo>
                <a:cubicBezTo>
                  <a:pt x="12824" y="2388"/>
                  <a:pt x="12878" y="2364"/>
                  <a:pt x="12878" y="2400"/>
                </a:cubicBezTo>
                <a:cubicBezTo>
                  <a:pt x="12878" y="2446"/>
                  <a:pt x="12943" y="2380"/>
                  <a:pt x="12936" y="2377"/>
                </a:cubicBezTo>
                <a:cubicBezTo>
                  <a:pt x="12984" y="2395"/>
                  <a:pt x="12920" y="2409"/>
                  <a:pt x="12965" y="2443"/>
                </a:cubicBezTo>
                <a:cubicBezTo>
                  <a:pt x="12968" y="2433"/>
                  <a:pt x="13020" y="2428"/>
                  <a:pt x="13025" y="2422"/>
                </a:cubicBezTo>
                <a:cubicBezTo>
                  <a:pt x="13036" y="2397"/>
                  <a:pt x="12995" y="2377"/>
                  <a:pt x="12995" y="2377"/>
                </a:cubicBezTo>
                <a:cubicBezTo>
                  <a:pt x="13005" y="2355"/>
                  <a:pt x="13081" y="2345"/>
                  <a:pt x="13025" y="2333"/>
                </a:cubicBezTo>
                <a:cubicBezTo>
                  <a:pt x="13029" y="2306"/>
                  <a:pt x="13078" y="2316"/>
                  <a:pt x="13112" y="2311"/>
                </a:cubicBezTo>
                <a:cubicBezTo>
                  <a:pt x="13191" y="2300"/>
                  <a:pt x="13237" y="2300"/>
                  <a:pt x="13317" y="2355"/>
                </a:cubicBezTo>
                <a:cubicBezTo>
                  <a:pt x="13353" y="2346"/>
                  <a:pt x="13377" y="2327"/>
                  <a:pt x="13375" y="2289"/>
                </a:cubicBezTo>
                <a:cubicBezTo>
                  <a:pt x="13458" y="2311"/>
                  <a:pt x="13333" y="2348"/>
                  <a:pt x="13405" y="2377"/>
                </a:cubicBezTo>
                <a:cubicBezTo>
                  <a:pt x="13537" y="2407"/>
                  <a:pt x="13551" y="2292"/>
                  <a:pt x="13639" y="2355"/>
                </a:cubicBezTo>
                <a:cubicBezTo>
                  <a:pt x="13725" y="2336"/>
                  <a:pt x="13673" y="2322"/>
                  <a:pt x="13669" y="2267"/>
                </a:cubicBezTo>
                <a:cubicBezTo>
                  <a:pt x="13556" y="2325"/>
                  <a:pt x="13383" y="2199"/>
                  <a:pt x="13288" y="2267"/>
                </a:cubicBezTo>
                <a:cubicBezTo>
                  <a:pt x="13293" y="2264"/>
                  <a:pt x="13240" y="2292"/>
                  <a:pt x="13259" y="2289"/>
                </a:cubicBezTo>
                <a:cubicBezTo>
                  <a:pt x="13224" y="2294"/>
                  <a:pt x="13217" y="2252"/>
                  <a:pt x="13200" y="2246"/>
                </a:cubicBezTo>
                <a:cubicBezTo>
                  <a:pt x="13180" y="2239"/>
                  <a:pt x="13139" y="2279"/>
                  <a:pt x="13112" y="2246"/>
                </a:cubicBezTo>
                <a:cubicBezTo>
                  <a:pt x="13084" y="2246"/>
                  <a:pt x="13089" y="2273"/>
                  <a:pt x="13082" y="2289"/>
                </a:cubicBezTo>
                <a:cubicBezTo>
                  <a:pt x="13020" y="2256"/>
                  <a:pt x="12952" y="2226"/>
                  <a:pt x="12878" y="2201"/>
                </a:cubicBezTo>
                <a:cubicBezTo>
                  <a:pt x="12887" y="2190"/>
                  <a:pt x="12907" y="2151"/>
                  <a:pt x="12936" y="2157"/>
                </a:cubicBezTo>
                <a:cubicBezTo>
                  <a:pt x="12941" y="2159"/>
                  <a:pt x="12966" y="2201"/>
                  <a:pt x="12965" y="2201"/>
                </a:cubicBezTo>
                <a:cubicBezTo>
                  <a:pt x="12985" y="2201"/>
                  <a:pt x="13018" y="2183"/>
                  <a:pt x="13054" y="2180"/>
                </a:cubicBezTo>
                <a:cubicBezTo>
                  <a:pt x="13135" y="2171"/>
                  <a:pt x="13258" y="2185"/>
                  <a:pt x="13375" y="2180"/>
                </a:cubicBezTo>
                <a:cubicBezTo>
                  <a:pt x="13347" y="2259"/>
                  <a:pt x="13502" y="2202"/>
                  <a:pt x="13522" y="2246"/>
                </a:cubicBezTo>
                <a:cubicBezTo>
                  <a:pt x="13549" y="2236"/>
                  <a:pt x="13575" y="2226"/>
                  <a:pt x="13581" y="2201"/>
                </a:cubicBezTo>
                <a:cubicBezTo>
                  <a:pt x="13609" y="2202"/>
                  <a:pt x="13604" y="2228"/>
                  <a:pt x="13610" y="2246"/>
                </a:cubicBezTo>
                <a:cubicBezTo>
                  <a:pt x="13737" y="2198"/>
                  <a:pt x="13709" y="2199"/>
                  <a:pt x="13815" y="2201"/>
                </a:cubicBezTo>
                <a:cubicBezTo>
                  <a:pt x="13830" y="2202"/>
                  <a:pt x="13683" y="2261"/>
                  <a:pt x="13815" y="2246"/>
                </a:cubicBezTo>
                <a:cubicBezTo>
                  <a:pt x="13821" y="2244"/>
                  <a:pt x="13848" y="2212"/>
                  <a:pt x="13874" y="2223"/>
                </a:cubicBezTo>
                <a:cubicBezTo>
                  <a:pt x="13857" y="2254"/>
                  <a:pt x="13829" y="2277"/>
                  <a:pt x="13787" y="2289"/>
                </a:cubicBezTo>
                <a:cubicBezTo>
                  <a:pt x="13803" y="2310"/>
                  <a:pt x="13867" y="2323"/>
                  <a:pt x="13815" y="2333"/>
                </a:cubicBezTo>
                <a:cubicBezTo>
                  <a:pt x="13815" y="2373"/>
                  <a:pt x="13901" y="2338"/>
                  <a:pt x="13933" y="2355"/>
                </a:cubicBezTo>
                <a:cubicBezTo>
                  <a:pt x="13933" y="2356"/>
                  <a:pt x="13875" y="2438"/>
                  <a:pt x="13962" y="2377"/>
                </a:cubicBezTo>
                <a:cubicBezTo>
                  <a:pt x="13967" y="2374"/>
                  <a:pt x="13987" y="2334"/>
                  <a:pt x="13991" y="2333"/>
                </a:cubicBezTo>
                <a:cubicBezTo>
                  <a:pt x="14032" y="2323"/>
                  <a:pt x="14155" y="2418"/>
                  <a:pt x="14137" y="2311"/>
                </a:cubicBezTo>
                <a:cubicBezTo>
                  <a:pt x="14125" y="2279"/>
                  <a:pt x="14100" y="2321"/>
                  <a:pt x="14050" y="2311"/>
                </a:cubicBezTo>
                <a:cubicBezTo>
                  <a:pt x="14038" y="2284"/>
                  <a:pt x="14013" y="2266"/>
                  <a:pt x="13962" y="2267"/>
                </a:cubicBezTo>
                <a:cubicBezTo>
                  <a:pt x="13987" y="2235"/>
                  <a:pt x="14056" y="2235"/>
                  <a:pt x="14108" y="2223"/>
                </a:cubicBezTo>
                <a:cubicBezTo>
                  <a:pt x="14122" y="2243"/>
                  <a:pt x="14134" y="2263"/>
                  <a:pt x="14167" y="2267"/>
                </a:cubicBezTo>
                <a:cubicBezTo>
                  <a:pt x="14320" y="2252"/>
                  <a:pt x="14277" y="2252"/>
                  <a:pt x="14431" y="2267"/>
                </a:cubicBezTo>
                <a:cubicBezTo>
                  <a:pt x="14438" y="2291"/>
                  <a:pt x="14489" y="2283"/>
                  <a:pt x="14489" y="2311"/>
                </a:cubicBezTo>
                <a:cubicBezTo>
                  <a:pt x="14456" y="2315"/>
                  <a:pt x="14438" y="2307"/>
                  <a:pt x="14431" y="2289"/>
                </a:cubicBezTo>
                <a:cubicBezTo>
                  <a:pt x="14310" y="2325"/>
                  <a:pt x="14249" y="2274"/>
                  <a:pt x="14167" y="2311"/>
                </a:cubicBezTo>
                <a:cubicBezTo>
                  <a:pt x="14188" y="2379"/>
                  <a:pt x="14188" y="2353"/>
                  <a:pt x="14167" y="2422"/>
                </a:cubicBezTo>
                <a:cubicBezTo>
                  <a:pt x="14255" y="2443"/>
                  <a:pt x="14219" y="2372"/>
                  <a:pt x="14226" y="2333"/>
                </a:cubicBezTo>
                <a:cubicBezTo>
                  <a:pt x="14295" y="2322"/>
                  <a:pt x="14292" y="2368"/>
                  <a:pt x="14343" y="2377"/>
                </a:cubicBezTo>
                <a:cubicBezTo>
                  <a:pt x="14392" y="2386"/>
                  <a:pt x="14407" y="2352"/>
                  <a:pt x="14461" y="2355"/>
                </a:cubicBezTo>
                <a:cubicBezTo>
                  <a:pt x="14472" y="2356"/>
                  <a:pt x="14481" y="2397"/>
                  <a:pt x="14489" y="2400"/>
                </a:cubicBezTo>
                <a:cubicBezTo>
                  <a:pt x="14500" y="2402"/>
                  <a:pt x="14546" y="2376"/>
                  <a:pt x="14578" y="2377"/>
                </a:cubicBezTo>
                <a:cubicBezTo>
                  <a:pt x="14567" y="2377"/>
                  <a:pt x="14598" y="2398"/>
                  <a:pt x="14607" y="2400"/>
                </a:cubicBezTo>
                <a:cubicBezTo>
                  <a:pt x="14662" y="2410"/>
                  <a:pt x="14668" y="2415"/>
                  <a:pt x="14665" y="2466"/>
                </a:cubicBezTo>
                <a:cubicBezTo>
                  <a:pt x="14732" y="2472"/>
                  <a:pt x="14775" y="2460"/>
                  <a:pt x="14783" y="2422"/>
                </a:cubicBezTo>
                <a:cubicBezTo>
                  <a:pt x="14825" y="2431"/>
                  <a:pt x="14780" y="2440"/>
                  <a:pt x="14783" y="2466"/>
                </a:cubicBezTo>
                <a:cubicBezTo>
                  <a:pt x="14843" y="2453"/>
                  <a:pt x="14840" y="2399"/>
                  <a:pt x="14900" y="2443"/>
                </a:cubicBezTo>
                <a:cubicBezTo>
                  <a:pt x="14905" y="2530"/>
                  <a:pt x="14855" y="2436"/>
                  <a:pt x="14812" y="2487"/>
                </a:cubicBezTo>
                <a:cubicBezTo>
                  <a:pt x="14791" y="2547"/>
                  <a:pt x="14950" y="2472"/>
                  <a:pt x="14929" y="2532"/>
                </a:cubicBezTo>
                <a:cubicBezTo>
                  <a:pt x="14959" y="2510"/>
                  <a:pt x="14988" y="2488"/>
                  <a:pt x="15017" y="2466"/>
                </a:cubicBezTo>
                <a:cubicBezTo>
                  <a:pt x="15013" y="2440"/>
                  <a:pt x="14963" y="2446"/>
                  <a:pt x="14929" y="2443"/>
                </a:cubicBezTo>
                <a:cubicBezTo>
                  <a:pt x="14924" y="2395"/>
                  <a:pt x="14953" y="2373"/>
                  <a:pt x="15017" y="2377"/>
                </a:cubicBezTo>
                <a:cubicBezTo>
                  <a:pt x="15016" y="2398"/>
                  <a:pt x="14981" y="2395"/>
                  <a:pt x="14958" y="2400"/>
                </a:cubicBezTo>
                <a:cubicBezTo>
                  <a:pt x="15014" y="2451"/>
                  <a:pt x="15091" y="2483"/>
                  <a:pt x="15164" y="2422"/>
                </a:cubicBezTo>
                <a:cubicBezTo>
                  <a:pt x="15207" y="2431"/>
                  <a:pt x="15153" y="2449"/>
                  <a:pt x="15164" y="2487"/>
                </a:cubicBezTo>
                <a:cubicBezTo>
                  <a:pt x="15229" y="2470"/>
                  <a:pt x="15323" y="2475"/>
                  <a:pt x="15339" y="2422"/>
                </a:cubicBezTo>
                <a:cubicBezTo>
                  <a:pt x="15382" y="2431"/>
                  <a:pt x="15336" y="2440"/>
                  <a:pt x="15339" y="2466"/>
                </a:cubicBezTo>
                <a:cubicBezTo>
                  <a:pt x="15344" y="2493"/>
                  <a:pt x="15394" y="2482"/>
                  <a:pt x="15428" y="2487"/>
                </a:cubicBezTo>
                <a:cubicBezTo>
                  <a:pt x="15457" y="2493"/>
                  <a:pt x="15496" y="2512"/>
                  <a:pt x="15515" y="2509"/>
                </a:cubicBezTo>
                <a:cubicBezTo>
                  <a:pt x="15548" y="2503"/>
                  <a:pt x="15567" y="2421"/>
                  <a:pt x="15574" y="2509"/>
                </a:cubicBezTo>
                <a:cubicBezTo>
                  <a:pt x="15705" y="2500"/>
                  <a:pt x="15788" y="2525"/>
                  <a:pt x="15867" y="2554"/>
                </a:cubicBezTo>
                <a:cubicBezTo>
                  <a:pt x="15900" y="2565"/>
                  <a:pt x="15884" y="2512"/>
                  <a:pt x="15896" y="2509"/>
                </a:cubicBezTo>
                <a:cubicBezTo>
                  <a:pt x="15932" y="2503"/>
                  <a:pt x="16059" y="2590"/>
                  <a:pt x="16043" y="2487"/>
                </a:cubicBezTo>
                <a:cubicBezTo>
                  <a:pt x="16071" y="2503"/>
                  <a:pt x="16087" y="2527"/>
                  <a:pt x="16102" y="2554"/>
                </a:cubicBezTo>
                <a:cubicBezTo>
                  <a:pt x="16131" y="2544"/>
                  <a:pt x="16255" y="2506"/>
                  <a:pt x="16131" y="2509"/>
                </a:cubicBezTo>
                <a:cubicBezTo>
                  <a:pt x="16134" y="2461"/>
                  <a:pt x="16255" y="2500"/>
                  <a:pt x="16307" y="2487"/>
                </a:cubicBezTo>
                <a:cubicBezTo>
                  <a:pt x="16270" y="2425"/>
                  <a:pt x="16187" y="2415"/>
                  <a:pt x="16102" y="2443"/>
                </a:cubicBezTo>
                <a:cubicBezTo>
                  <a:pt x="16059" y="2361"/>
                  <a:pt x="16024" y="2399"/>
                  <a:pt x="15896" y="2400"/>
                </a:cubicBezTo>
                <a:cubicBezTo>
                  <a:pt x="15901" y="2340"/>
                  <a:pt x="16076" y="2337"/>
                  <a:pt x="16131" y="2377"/>
                </a:cubicBezTo>
                <a:cubicBezTo>
                  <a:pt x="16132" y="2379"/>
                  <a:pt x="16129" y="2400"/>
                  <a:pt x="16131" y="2400"/>
                </a:cubicBezTo>
                <a:cubicBezTo>
                  <a:pt x="16168" y="2400"/>
                  <a:pt x="16142" y="2358"/>
                  <a:pt x="16160" y="2355"/>
                </a:cubicBezTo>
                <a:cubicBezTo>
                  <a:pt x="16179" y="2352"/>
                  <a:pt x="16193" y="2379"/>
                  <a:pt x="16218" y="2377"/>
                </a:cubicBezTo>
                <a:cubicBezTo>
                  <a:pt x="16311" y="2375"/>
                  <a:pt x="16596" y="2345"/>
                  <a:pt x="16541" y="2466"/>
                </a:cubicBezTo>
                <a:cubicBezTo>
                  <a:pt x="16414" y="2458"/>
                  <a:pt x="16407" y="2462"/>
                  <a:pt x="16336" y="2443"/>
                </a:cubicBezTo>
                <a:cubicBezTo>
                  <a:pt x="16325" y="2481"/>
                  <a:pt x="16359" y="2485"/>
                  <a:pt x="16394" y="2487"/>
                </a:cubicBezTo>
                <a:cubicBezTo>
                  <a:pt x="16399" y="2550"/>
                  <a:pt x="16214" y="2469"/>
                  <a:pt x="16218" y="2532"/>
                </a:cubicBezTo>
                <a:cubicBezTo>
                  <a:pt x="16229" y="2569"/>
                  <a:pt x="16260" y="2516"/>
                  <a:pt x="16307" y="2532"/>
                </a:cubicBezTo>
                <a:cubicBezTo>
                  <a:pt x="16312" y="2533"/>
                  <a:pt x="16336" y="2575"/>
                  <a:pt x="16336" y="2575"/>
                </a:cubicBezTo>
                <a:cubicBezTo>
                  <a:pt x="16376" y="2578"/>
                  <a:pt x="16419" y="2531"/>
                  <a:pt x="16482" y="2554"/>
                </a:cubicBezTo>
                <a:cubicBezTo>
                  <a:pt x="16491" y="2589"/>
                  <a:pt x="16455" y="2592"/>
                  <a:pt x="16454" y="2620"/>
                </a:cubicBezTo>
                <a:cubicBezTo>
                  <a:pt x="16512" y="2628"/>
                  <a:pt x="16545" y="2615"/>
                  <a:pt x="16541" y="2575"/>
                </a:cubicBezTo>
                <a:cubicBezTo>
                  <a:pt x="16577" y="2585"/>
                  <a:pt x="16602" y="2604"/>
                  <a:pt x="16600" y="2641"/>
                </a:cubicBezTo>
                <a:cubicBezTo>
                  <a:pt x="16731" y="2596"/>
                  <a:pt x="16785" y="2683"/>
                  <a:pt x="16922" y="2641"/>
                </a:cubicBezTo>
                <a:cubicBezTo>
                  <a:pt x="16917" y="2616"/>
                  <a:pt x="16869" y="2623"/>
                  <a:pt x="16834" y="2620"/>
                </a:cubicBezTo>
                <a:cubicBezTo>
                  <a:pt x="16841" y="2587"/>
                  <a:pt x="16922" y="2612"/>
                  <a:pt x="16922" y="2575"/>
                </a:cubicBezTo>
                <a:cubicBezTo>
                  <a:pt x="16981" y="2582"/>
                  <a:pt x="17001" y="2620"/>
                  <a:pt x="17040" y="2641"/>
                </a:cubicBezTo>
                <a:cubicBezTo>
                  <a:pt x="17073" y="2637"/>
                  <a:pt x="17056" y="2619"/>
                  <a:pt x="17040" y="2620"/>
                </a:cubicBezTo>
                <a:cubicBezTo>
                  <a:pt x="17090" y="2542"/>
                  <a:pt x="17098" y="2675"/>
                  <a:pt x="17157" y="2664"/>
                </a:cubicBezTo>
                <a:cubicBezTo>
                  <a:pt x="17227" y="2673"/>
                  <a:pt x="17140" y="2563"/>
                  <a:pt x="17245" y="2598"/>
                </a:cubicBezTo>
                <a:cubicBezTo>
                  <a:pt x="17280" y="2626"/>
                  <a:pt x="17256" y="2632"/>
                  <a:pt x="17245" y="2664"/>
                </a:cubicBezTo>
                <a:cubicBezTo>
                  <a:pt x="17306" y="2655"/>
                  <a:pt x="17322" y="2679"/>
                  <a:pt x="17362" y="2686"/>
                </a:cubicBezTo>
                <a:cubicBezTo>
                  <a:pt x="17445" y="2704"/>
                  <a:pt x="17438" y="2655"/>
                  <a:pt x="17508" y="2664"/>
                </a:cubicBezTo>
                <a:cubicBezTo>
                  <a:pt x="17546" y="2720"/>
                  <a:pt x="17570" y="2688"/>
                  <a:pt x="17655" y="2686"/>
                </a:cubicBezTo>
                <a:cubicBezTo>
                  <a:pt x="17663" y="2685"/>
                  <a:pt x="17710" y="2682"/>
                  <a:pt x="17714" y="2686"/>
                </a:cubicBezTo>
                <a:cubicBezTo>
                  <a:pt x="17744" y="2713"/>
                  <a:pt x="17722" y="2689"/>
                  <a:pt x="17743" y="2686"/>
                </a:cubicBezTo>
                <a:cubicBezTo>
                  <a:pt x="17769" y="2682"/>
                  <a:pt x="17772" y="2707"/>
                  <a:pt x="17772" y="2707"/>
                </a:cubicBezTo>
                <a:cubicBezTo>
                  <a:pt x="17836" y="2700"/>
                  <a:pt x="17833" y="2679"/>
                  <a:pt x="17948" y="2707"/>
                </a:cubicBezTo>
                <a:cubicBezTo>
                  <a:pt x="17957" y="2710"/>
                  <a:pt x="17977" y="2740"/>
                  <a:pt x="18007" y="2730"/>
                </a:cubicBezTo>
                <a:cubicBezTo>
                  <a:pt x="18018" y="2692"/>
                  <a:pt x="17984" y="2688"/>
                  <a:pt x="17948" y="2686"/>
                </a:cubicBezTo>
                <a:cubicBezTo>
                  <a:pt x="17951" y="2637"/>
                  <a:pt x="18072" y="2676"/>
                  <a:pt x="18124" y="2664"/>
                </a:cubicBezTo>
                <a:cubicBezTo>
                  <a:pt x="18009" y="2733"/>
                  <a:pt x="18147" y="2691"/>
                  <a:pt x="18241" y="2686"/>
                </a:cubicBezTo>
                <a:cubicBezTo>
                  <a:pt x="18246" y="2748"/>
                  <a:pt x="18153" y="2737"/>
                  <a:pt x="18153" y="2796"/>
                </a:cubicBezTo>
                <a:cubicBezTo>
                  <a:pt x="18197" y="2770"/>
                  <a:pt x="18284" y="2776"/>
                  <a:pt x="18271" y="2707"/>
                </a:cubicBezTo>
                <a:cubicBezTo>
                  <a:pt x="18317" y="2706"/>
                  <a:pt x="18382" y="2718"/>
                  <a:pt x="18388" y="2686"/>
                </a:cubicBezTo>
                <a:cubicBezTo>
                  <a:pt x="18442" y="2664"/>
                  <a:pt x="18486" y="2752"/>
                  <a:pt x="18505" y="2686"/>
                </a:cubicBezTo>
                <a:cubicBezTo>
                  <a:pt x="18608" y="2692"/>
                  <a:pt x="18402" y="2744"/>
                  <a:pt x="18505" y="2752"/>
                </a:cubicBezTo>
                <a:cubicBezTo>
                  <a:pt x="18502" y="2794"/>
                  <a:pt x="18390" y="2713"/>
                  <a:pt x="18388" y="2796"/>
                </a:cubicBezTo>
                <a:cubicBezTo>
                  <a:pt x="18375" y="2857"/>
                  <a:pt x="18497" y="2740"/>
                  <a:pt x="18505" y="2818"/>
                </a:cubicBezTo>
                <a:cubicBezTo>
                  <a:pt x="18588" y="2770"/>
                  <a:pt x="18565" y="2709"/>
                  <a:pt x="18593" y="2664"/>
                </a:cubicBezTo>
                <a:cubicBezTo>
                  <a:pt x="18660" y="2641"/>
                  <a:pt x="18746" y="2682"/>
                  <a:pt x="18798" y="2686"/>
                </a:cubicBezTo>
                <a:cubicBezTo>
                  <a:pt x="18824" y="2688"/>
                  <a:pt x="18862" y="2665"/>
                  <a:pt x="18857" y="2664"/>
                </a:cubicBezTo>
                <a:cubicBezTo>
                  <a:pt x="18876" y="2667"/>
                  <a:pt x="18884" y="2707"/>
                  <a:pt x="18886" y="2707"/>
                </a:cubicBezTo>
                <a:cubicBezTo>
                  <a:pt x="18934" y="2712"/>
                  <a:pt x="18935" y="2686"/>
                  <a:pt x="18974" y="2686"/>
                </a:cubicBezTo>
                <a:cubicBezTo>
                  <a:pt x="19033" y="2685"/>
                  <a:pt x="19107" y="2738"/>
                  <a:pt x="19179" y="2686"/>
                </a:cubicBezTo>
                <a:cubicBezTo>
                  <a:pt x="19157" y="2644"/>
                  <a:pt x="19092" y="2670"/>
                  <a:pt x="19149" y="2620"/>
                </a:cubicBezTo>
                <a:cubicBezTo>
                  <a:pt x="19129" y="2599"/>
                  <a:pt x="19096" y="2586"/>
                  <a:pt x="19062" y="2575"/>
                </a:cubicBezTo>
                <a:cubicBezTo>
                  <a:pt x="18974" y="2590"/>
                  <a:pt x="19090" y="2622"/>
                  <a:pt x="19062" y="2664"/>
                </a:cubicBezTo>
                <a:cubicBezTo>
                  <a:pt x="19025" y="2631"/>
                  <a:pt x="18907" y="2625"/>
                  <a:pt x="18974" y="2575"/>
                </a:cubicBezTo>
                <a:cubicBezTo>
                  <a:pt x="18931" y="2575"/>
                  <a:pt x="18734" y="2568"/>
                  <a:pt x="18827" y="2598"/>
                </a:cubicBezTo>
                <a:cubicBezTo>
                  <a:pt x="18820" y="2625"/>
                  <a:pt x="18769" y="2620"/>
                  <a:pt x="18769" y="2598"/>
                </a:cubicBezTo>
                <a:cubicBezTo>
                  <a:pt x="18684" y="2595"/>
                  <a:pt x="18718" y="2503"/>
                  <a:pt x="18622" y="2509"/>
                </a:cubicBezTo>
                <a:cubicBezTo>
                  <a:pt x="18628" y="2491"/>
                  <a:pt x="18651" y="2487"/>
                  <a:pt x="18651" y="2466"/>
                </a:cubicBezTo>
                <a:cubicBezTo>
                  <a:pt x="18677" y="2469"/>
                  <a:pt x="18679" y="2457"/>
                  <a:pt x="18681" y="2443"/>
                </a:cubicBezTo>
                <a:cubicBezTo>
                  <a:pt x="18724" y="2453"/>
                  <a:pt x="18678" y="2463"/>
                  <a:pt x="18681" y="2487"/>
                </a:cubicBezTo>
                <a:cubicBezTo>
                  <a:pt x="18715" y="2484"/>
                  <a:pt x="18733" y="2493"/>
                  <a:pt x="18740" y="2509"/>
                </a:cubicBezTo>
                <a:cubicBezTo>
                  <a:pt x="18815" y="2509"/>
                  <a:pt x="18803" y="2472"/>
                  <a:pt x="18857" y="2509"/>
                </a:cubicBezTo>
                <a:cubicBezTo>
                  <a:pt x="18857" y="2509"/>
                  <a:pt x="18951" y="2467"/>
                  <a:pt x="18974" y="2487"/>
                </a:cubicBezTo>
                <a:cubicBezTo>
                  <a:pt x="19015" y="2524"/>
                  <a:pt x="18998" y="2472"/>
                  <a:pt x="19033" y="2466"/>
                </a:cubicBezTo>
                <a:cubicBezTo>
                  <a:pt x="19057" y="2460"/>
                  <a:pt x="19096" y="2509"/>
                  <a:pt x="19179" y="2487"/>
                </a:cubicBezTo>
                <a:cubicBezTo>
                  <a:pt x="19195" y="2505"/>
                  <a:pt x="19210" y="2523"/>
                  <a:pt x="19208" y="2554"/>
                </a:cubicBezTo>
                <a:cubicBezTo>
                  <a:pt x="19239" y="2571"/>
                  <a:pt x="19265" y="2531"/>
                  <a:pt x="19267" y="2532"/>
                </a:cubicBezTo>
                <a:cubicBezTo>
                  <a:pt x="19307" y="2538"/>
                  <a:pt x="19272" y="2563"/>
                  <a:pt x="19297" y="2575"/>
                </a:cubicBezTo>
                <a:cubicBezTo>
                  <a:pt x="19330" y="2593"/>
                  <a:pt x="19405" y="2563"/>
                  <a:pt x="19443" y="2575"/>
                </a:cubicBezTo>
                <a:cubicBezTo>
                  <a:pt x="19430" y="2548"/>
                  <a:pt x="19405" y="2530"/>
                  <a:pt x="19355" y="2532"/>
                </a:cubicBezTo>
                <a:cubicBezTo>
                  <a:pt x="19351" y="2484"/>
                  <a:pt x="19459" y="2521"/>
                  <a:pt x="19502" y="2509"/>
                </a:cubicBezTo>
                <a:cubicBezTo>
                  <a:pt x="19502" y="2532"/>
                  <a:pt x="19539" y="2524"/>
                  <a:pt x="19560" y="2532"/>
                </a:cubicBezTo>
                <a:cubicBezTo>
                  <a:pt x="19593" y="2541"/>
                  <a:pt x="19618" y="2545"/>
                  <a:pt x="19706" y="2554"/>
                </a:cubicBezTo>
                <a:cubicBezTo>
                  <a:pt x="19749" y="2557"/>
                  <a:pt x="19760" y="2575"/>
                  <a:pt x="19794" y="2575"/>
                </a:cubicBezTo>
                <a:cubicBezTo>
                  <a:pt x="19846" y="2576"/>
                  <a:pt x="19987" y="2515"/>
                  <a:pt x="19999" y="2620"/>
                </a:cubicBezTo>
                <a:cubicBezTo>
                  <a:pt x="19930" y="2547"/>
                  <a:pt x="19812" y="2601"/>
                  <a:pt x="19824" y="2707"/>
                </a:cubicBezTo>
                <a:cubicBezTo>
                  <a:pt x="19706" y="2728"/>
                  <a:pt x="19682" y="2723"/>
                  <a:pt x="19619" y="2664"/>
                </a:cubicBezTo>
                <a:cubicBezTo>
                  <a:pt x="19585" y="2668"/>
                  <a:pt x="19603" y="2686"/>
                  <a:pt x="19619" y="2686"/>
                </a:cubicBezTo>
                <a:cubicBezTo>
                  <a:pt x="19598" y="2715"/>
                  <a:pt x="19541" y="2675"/>
                  <a:pt x="19472" y="2707"/>
                </a:cubicBezTo>
                <a:cubicBezTo>
                  <a:pt x="19488" y="2770"/>
                  <a:pt x="19509" y="2730"/>
                  <a:pt x="19560" y="2730"/>
                </a:cubicBezTo>
                <a:cubicBezTo>
                  <a:pt x="19583" y="2730"/>
                  <a:pt x="19591" y="2752"/>
                  <a:pt x="19589" y="2752"/>
                </a:cubicBezTo>
                <a:cubicBezTo>
                  <a:pt x="19680" y="2748"/>
                  <a:pt x="19670" y="2727"/>
                  <a:pt x="19794" y="2752"/>
                </a:cubicBezTo>
                <a:cubicBezTo>
                  <a:pt x="19824" y="2751"/>
                  <a:pt x="19818" y="2725"/>
                  <a:pt x="19824" y="2707"/>
                </a:cubicBezTo>
                <a:cubicBezTo>
                  <a:pt x="19870" y="2706"/>
                  <a:pt x="19936" y="2718"/>
                  <a:pt x="19942" y="2686"/>
                </a:cubicBezTo>
                <a:cubicBezTo>
                  <a:pt x="20016" y="2691"/>
                  <a:pt x="19901" y="2724"/>
                  <a:pt x="19942" y="2773"/>
                </a:cubicBezTo>
                <a:cubicBezTo>
                  <a:pt x="20010" y="2774"/>
                  <a:pt x="20028" y="2736"/>
                  <a:pt x="20117" y="2752"/>
                </a:cubicBezTo>
                <a:cubicBezTo>
                  <a:pt x="20209" y="2689"/>
                  <a:pt x="20155" y="2515"/>
                  <a:pt x="20380" y="2554"/>
                </a:cubicBezTo>
                <a:cubicBezTo>
                  <a:pt x="20369" y="2607"/>
                  <a:pt x="20434" y="2601"/>
                  <a:pt x="20410" y="2664"/>
                </a:cubicBezTo>
                <a:cubicBezTo>
                  <a:pt x="20316" y="2683"/>
                  <a:pt x="20370" y="2591"/>
                  <a:pt x="20293" y="2598"/>
                </a:cubicBezTo>
                <a:cubicBezTo>
                  <a:pt x="20269" y="2602"/>
                  <a:pt x="20264" y="2620"/>
                  <a:pt x="20234" y="2620"/>
                </a:cubicBezTo>
                <a:cubicBezTo>
                  <a:pt x="20253" y="2642"/>
                  <a:pt x="20301" y="2643"/>
                  <a:pt x="20293" y="2686"/>
                </a:cubicBezTo>
                <a:cubicBezTo>
                  <a:pt x="20354" y="2676"/>
                  <a:pt x="20371" y="2701"/>
                  <a:pt x="20410" y="2707"/>
                </a:cubicBezTo>
                <a:cubicBezTo>
                  <a:pt x="20438" y="2692"/>
                  <a:pt x="20454" y="2667"/>
                  <a:pt x="20469" y="2641"/>
                </a:cubicBezTo>
                <a:cubicBezTo>
                  <a:pt x="20563" y="2637"/>
                  <a:pt x="20592" y="2680"/>
                  <a:pt x="20704" y="2664"/>
                </a:cubicBezTo>
                <a:cubicBezTo>
                  <a:pt x="20702" y="2685"/>
                  <a:pt x="20668" y="2680"/>
                  <a:pt x="20644" y="2686"/>
                </a:cubicBezTo>
                <a:cubicBezTo>
                  <a:pt x="20634" y="2723"/>
                  <a:pt x="20668" y="2727"/>
                  <a:pt x="20704" y="2730"/>
                </a:cubicBezTo>
                <a:cubicBezTo>
                  <a:pt x="20691" y="2779"/>
                  <a:pt x="20559" y="2739"/>
                  <a:pt x="20498" y="2752"/>
                </a:cubicBezTo>
                <a:cubicBezTo>
                  <a:pt x="20540" y="2793"/>
                  <a:pt x="20637" y="2773"/>
                  <a:pt x="20732" y="2773"/>
                </a:cubicBezTo>
                <a:cubicBezTo>
                  <a:pt x="20805" y="2774"/>
                  <a:pt x="20903" y="2773"/>
                  <a:pt x="20967" y="2773"/>
                </a:cubicBezTo>
                <a:cubicBezTo>
                  <a:pt x="21018" y="2754"/>
                  <a:pt x="21020" y="2697"/>
                  <a:pt x="21055" y="2664"/>
                </a:cubicBezTo>
                <a:cubicBezTo>
                  <a:pt x="21108" y="2664"/>
                  <a:pt x="21226" y="2723"/>
                  <a:pt x="21260" y="2664"/>
                </a:cubicBezTo>
                <a:cubicBezTo>
                  <a:pt x="21333" y="2673"/>
                  <a:pt x="21262" y="2749"/>
                  <a:pt x="21202" y="2730"/>
                </a:cubicBezTo>
                <a:cubicBezTo>
                  <a:pt x="21226" y="2785"/>
                  <a:pt x="21356" y="2760"/>
                  <a:pt x="21407" y="2796"/>
                </a:cubicBezTo>
                <a:cubicBezTo>
                  <a:pt x="21410" y="2757"/>
                  <a:pt x="21371" y="2749"/>
                  <a:pt x="21378" y="2707"/>
                </a:cubicBezTo>
                <a:cubicBezTo>
                  <a:pt x="21400" y="2667"/>
                  <a:pt x="21409" y="2721"/>
                  <a:pt x="21407" y="2752"/>
                </a:cubicBezTo>
                <a:cubicBezTo>
                  <a:pt x="21468" y="2766"/>
                  <a:pt x="21484" y="2730"/>
                  <a:pt x="21524" y="2730"/>
                </a:cubicBezTo>
                <a:cubicBezTo>
                  <a:pt x="21567" y="2730"/>
                  <a:pt x="21580" y="2756"/>
                  <a:pt x="21612" y="2752"/>
                </a:cubicBezTo>
                <a:cubicBezTo>
                  <a:pt x="21625" y="2750"/>
                  <a:pt x="21650" y="2709"/>
                  <a:pt x="21641" y="2707"/>
                </a:cubicBezTo>
                <a:cubicBezTo>
                  <a:pt x="21672" y="2710"/>
                  <a:pt x="21670" y="2767"/>
                  <a:pt x="21729" y="2752"/>
                </a:cubicBezTo>
                <a:cubicBezTo>
                  <a:pt x="21742" y="2777"/>
                  <a:pt x="21675" y="2764"/>
                  <a:pt x="21670" y="2773"/>
                </a:cubicBezTo>
                <a:cubicBezTo>
                  <a:pt x="21656" y="2805"/>
                  <a:pt x="21903" y="2803"/>
                  <a:pt x="21729" y="2818"/>
                </a:cubicBezTo>
                <a:cubicBezTo>
                  <a:pt x="21700" y="2820"/>
                  <a:pt x="21670" y="2815"/>
                  <a:pt x="21641" y="2818"/>
                </a:cubicBezTo>
                <a:cubicBezTo>
                  <a:pt x="21650" y="2872"/>
                  <a:pt x="21772" y="2838"/>
                  <a:pt x="21817" y="2840"/>
                </a:cubicBezTo>
                <a:cubicBezTo>
                  <a:pt x="21819" y="2840"/>
                  <a:pt x="21820" y="2867"/>
                  <a:pt x="21846" y="2861"/>
                </a:cubicBezTo>
                <a:cubicBezTo>
                  <a:pt x="21895" y="2853"/>
                  <a:pt x="21927" y="2828"/>
                  <a:pt x="21964" y="2796"/>
                </a:cubicBezTo>
                <a:cubicBezTo>
                  <a:pt x="21954" y="2766"/>
                  <a:pt x="21890" y="2778"/>
                  <a:pt x="21846" y="2773"/>
                </a:cubicBezTo>
                <a:cubicBezTo>
                  <a:pt x="21853" y="2736"/>
                  <a:pt x="21910" y="2714"/>
                  <a:pt x="21993" y="2730"/>
                </a:cubicBezTo>
                <a:cubicBezTo>
                  <a:pt x="22006" y="2733"/>
                  <a:pt x="22030" y="2752"/>
                  <a:pt x="22022" y="2752"/>
                </a:cubicBezTo>
                <a:cubicBezTo>
                  <a:pt x="22073" y="2753"/>
                  <a:pt x="22064" y="2718"/>
                  <a:pt x="22110" y="2752"/>
                </a:cubicBezTo>
                <a:cubicBezTo>
                  <a:pt x="22136" y="2770"/>
                  <a:pt x="22266" y="2689"/>
                  <a:pt x="22315" y="2752"/>
                </a:cubicBezTo>
                <a:cubicBezTo>
                  <a:pt x="22349" y="2682"/>
                  <a:pt x="22270" y="2698"/>
                  <a:pt x="22257" y="2664"/>
                </a:cubicBezTo>
                <a:cubicBezTo>
                  <a:pt x="22223" y="2668"/>
                  <a:pt x="22241" y="2686"/>
                  <a:pt x="22257" y="2686"/>
                </a:cubicBezTo>
                <a:cubicBezTo>
                  <a:pt x="22189" y="2739"/>
                  <a:pt x="22152" y="2712"/>
                  <a:pt x="22051" y="2707"/>
                </a:cubicBezTo>
                <a:cubicBezTo>
                  <a:pt x="22067" y="2690"/>
                  <a:pt x="22082" y="2671"/>
                  <a:pt x="22081" y="2641"/>
                </a:cubicBezTo>
                <a:cubicBezTo>
                  <a:pt x="21989" y="2631"/>
                  <a:pt x="21939" y="2694"/>
                  <a:pt x="21993" y="2620"/>
                </a:cubicBezTo>
                <a:cubicBezTo>
                  <a:pt x="21910" y="2598"/>
                  <a:pt x="21927" y="2688"/>
                  <a:pt x="21905" y="2707"/>
                </a:cubicBezTo>
                <a:cubicBezTo>
                  <a:pt x="21896" y="2715"/>
                  <a:pt x="21855" y="2701"/>
                  <a:pt x="21846" y="2707"/>
                </a:cubicBezTo>
                <a:cubicBezTo>
                  <a:pt x="21817" y="2731"/>
                  <a:pt x="21836" y="2803"/>
                  <a:pt x="21758" y="2773"/>
                </a:cubicBezTo>
                <a:cubicBezTo>
                  <a:pt x="21767" y="2729"/>
                  <a:pt x="21838" y="2730"/>
                  <a:pt x="21846" y="2686"/>
                </a:cubicBezTo>
                <a:cubicBezTo>
                  <a:pt x="21780" y="2624"/>
                  <a:pt x="21747" y="2694"/>
                  <a:pt x="21700" y="2664"/>
                </a:cubicBezTo>
                <a:cubicBezTo>
                  <a:pt x="21678" y="2650"/>
                  <a:pt x="21758" y="2642"/>
                  <a:pt x="21758" y="2641"/>
                </a:cubicBezTo>
                <a:cubicBezTo>
                  <a:pt x="21767" y="2629"/>
                  <a:pt x="21717" y="2616"/>
                  <a:pt x="21729" y="2598"/>
                </a:cubicBezTo>
                <a:cubicBezTo>
                  <a:pt x="21653" y="2592"/>
                  <a:pt x="21603" y="2605"/>
                  <a:pt x="21612" y="2664"/>
                </a:cubicBezTo>
                <a:cubicBezTo>
                  <a:pt x="21552" y="2658"/>
                  <a:pt x="21554" y="2604"/>
                  <a:pt x="21494" y="2598"/>
                </a:cubicBezTo>
                <a:cubicBezTo>
                  <a:pt x="21438" y="2571"/>
                  <a:pt x="21447" y="2640"/>
                  <a:pt x="21435" y="2641"/>
                </a:cubicBezTo>
                <a:cubicBezTo>
                  <a:pt x="21394" y="2650"/>
                  <a:pt x="21380" y="2624"/>
                  <a:pt x="21348" y="2620"/>
                </a:cubicBezTo>
                <a:cubicBezTo>
                  <a:pt x="21274" y="2610"/>
                  <a:pt x="21107" y="2644"/>
                  <a:pt x="21114" y="2598"/>
                </a:cubicBezTo>
                <a:cubicBezTo>
                  <a:pt x="21114" y="2583"/>
                  <a:pt x="21114" y="2568"/>
                  <a:pt x="21114" y="2554"/>
                </a:cubicBezTo>
                <a:cubicBezTo>
                  <a:pt x="21166" y="2547"/>
                  <a:pt x="21174" y="2574"/>
                  <a:pt x="21143" y="2575"/>
                </a:cubicBezTo>
                <a:cubicBezTo>
                  <a:pt x="21190" y="2635"/>
                  <a:pt x="21369" y="2581"/>
                  <a:pt x="21435" y="2575"/>
                </a:cubicBezTo>
                <a:cubicBezTo>
                  <a:pt x="21539" y="2566"/>
                  <a:pt x="21674" y="2595"/>
                  <a:pt x="21729" y="2532"/>
                </a:cubicBezTo>
                <a:cubicBezTo>
                  <a:pt x="21778" y="2523"/>
                  <a:pt x="21784" y="2548"/>
                  <a:pt x="21788" y="2575"/>
                </a:cubicBezTo>
                <a:cubicBezTo>
                  <a:pt x="21809" y="2566"/>
                  <a:pt x="21860" y="2541"/>
                  <a:pt x="21905" y="2554"/>
                </a:cubicBezTo>
                <a:cubicBezTo>
                  <a:pt x="21927" y="2560"/>
                  <a:pt x="21845" y="2582"/>
                  <a:pt x="21846" y="2575"/>
                </a:cubicBezTo>
                <a:cubicBezTo>
                  <a:pt x="21841" y="2593"/>
                  <a:pt x="21926" y="2644"/>
                  <a:pt x="21964" y="2554"/>
                </a:cubicBezTo>
                <a:cubicBezTo>
                  <a:pt x="21996" y="2559"/>
                  <a:pt x="21983" y="2598"/>
                  <a:pt x="22022" y="2598"/>
                </a:cubicBezTo>
                <a:cubicBezTo>
                  <a:pt x="22072" y="2605"/>
                  <a:pt x="22078" y="2580"/>
                  <a:pt x="22081" y="2554"/>
                </a:cubicBezTo>
                <a:cubicBezTo>
                  <a:pt x="22112" y="2546"/>
                  <a:pt x="22127" y="2596"/>
                  <a:pt x="22139" y="2598"/>
                </a:cubicBezTo>
                <a:cubicBezTo>
                  <a:pt x="22183" y="2605"/>
                  <a:pt x="22183" y="2576"/>
                  <a:pt x="22198" y="2575"/>
                </a:cubicBezTo>
                <a:cubicBezTo>
                  <a:pt x="22204" y="2575"/>
                  <a:pt x="22269" y="2614"/>
                  <a:pt x="22286" y="2598"/>
                </a:cubicBezTo>
                <a:cubicBezTo>
                  <a:pt x="22316" y="2570"/>
                  <a:pt x="22294" y="2595"/>
                  <a:pt x="22315" y="2598"/>
                </a:cubicBezTo>
                <a:cubicBezTo>
                  <a:pt x="22346" y="2602"/>
                  <a:pt x="22339" y="2575"/>
                  <a:pt x="22344" y="2575"/>
                </a:cubicBezTo>
                <a:cubicBezTo>
                  <a:pt x="22317" y="2575"/>
                  <a:pt x="22594" y="2638"/>
                  <a:pt x="22637" y="2598"/>
                </a:cubicBezTo>
                <a:cubicBezTo>
                  <a:pt x="22666" y="2571"/>
                  <a:pt x="22659" y="2590"/>
                  <a:pt x="22667" y="2620"/>
                </a:cubicBezTo>
                <a:cubicBezTo>
                  <a:pt x="22685" y="2589"/>
                  <a:pt x="22780" y="2616"/>
                  <a:pt x="22785" y="2575"/>
                </a:cubicBezTo>
                <a:cubicBezTo>
                  <a:pt x="22828" y="2626"/>
                  <a:pt x="22955" y="2605"/>
                  <a:pt x="23048" y="2620"/>
                </a:cubicBezTo>
                <a:cubicBezTo>
                  <a:pt x="23096" y="2626"/>
                  <a:pt x="23126" y="2629"/>
                  <a:pt x="23136" y="2664"/>
                </a:cubicBezTo>
                <a:cubicBezTo>
                  <a:pt x="23228" y="2674"/>
                  <a:pt x="23203" y="2596"/>
                  <a:pt x="23311" y="2620"/>
                </a:cubicBezTo>
                <a:cubicBezTo>
                  <a:pt x="23377" y="2608"/>
                  <a:pt x="23353" y="2662"/>
                  <a:pt x="23400" y="2664"/>
                </a:cubicBezTo>
                <a:cubicBezTo>
                  <a:pt x="23485" y="2644"/>
                  <a:pt x="23432" y="2631"/>
                  <a:pt x="23429" y="2575"/>
                </a:cubicBezTo>
                <a:cubicBezTo>
                  <a:pt x="23447" y="2589"/>
                  <a:pt x="23568" y="2628"/>
                  <a:pt x="23576" y="2575"/>
                </a:cubicBezTo>
                <a:cubicBezTo>
                  <a:pt x="23610" y="2579"/>
                  <a:pt x="23600" y="2616"/>
                  <a:pt x="23605" y="2641"/>
                </a:cubicBezTo>
                <a:cubicBezTo>
                  <a:pt x="23632" y="2625"/>
                  <a:pt x="23650" y="2602"/>
                  <a:pt x="23664" y="2575"/>
                </a:cubicBezTo>
                <a:cubicBezTo>
                  <a:pt x="23744" y="2602"/>
                  <a:pt x="23894" y="2578"/>
                  <a:pt x="23898" y="2664"/>
                </a:cubicBezTo>
                <a:cubicBezTo>
                  <a:pt x="23922" y="2652"/>
                  <a:pt x="23946" y="2641"/>
                  <a:pt x="23986" y="2641"/>
                </a:cubicBezTo>
                <a:cubicBezTo>
                  <a:pt x="23990" y="2616"/>
                  <a:pt x="23979" y="2602"/>
                  <a:pt x="23957" y="2598"/>
                </a:cubicBezTo>
                <a:cubicBezTo>
                  <a:pt x="23977" y="2587"/>
                  <a:pt x="24012" y="2551"/>
                  <a:pt x="24044" y="2554"/>
                </a:cubicBezTo>
                <a:cubicBezTo>
                  <a:pt x="24068" y="2556"/>
                  <a:pt x="24099" y="2598"/>
                  <a:pt x="24103" y="2598"/>
                </a:cubicBezTo>
                <a:cubicBezTo>
                  <a:pt x="24136" y="2598"/>
                  <a:pt x="24121" y="2577"/>
                  <a:pt x="24133" y="2575"/>
                </a:cubicBezTo>
                <a:cubicBezTo>
                  <a:pt x="24159" y="2571"/>
                  <a:pt x="24162" y="2598"/>
                  <a:pt x="24162" y="2598"/>
                </a:cubicBezTo>
                <a:cubicBezTo>
                  <a:pt x="24224" y="2590"/>
                  <a:pt x="24248" y="2560"/>
                  <a:pt x="24337" y="2575"/>
                </a:cubicBezTo>
                <a:cubicBezTo>
                  <a:pt x="24378" y="2604"/>
                  <a:pt x="24356" y="2679"/>
                  <a:pt x="24396" y="2707"/>
                </a:cubicBezTo>
                <a:cubicBezTo>
                  <a:pt x="24483" y="2703"/>
                  <a:pt x="24437" y="2626"/>
                  <a:pt x="24396" y="2598"/>
                </a:cubicBezTo>
                <a:cubicBezTo>
                  <a:pt x="24414" y="2576"/>
                  <a:pt x="24631" y="2548"/>
                  <a:pt x="24660" y="2575"/>
                </a:cubicBezTo>
                <a:cubicBezTo>
                  <a:pt x="24699" y="2611"/>
                  <a:pt x="24700" y="2577"/>
                  <a:pt x="24748" y="2575"/>
                </a:cubicBezTo>
                <a:cubicBezTo>
                  <a:pt x="24796" y="2574"/>
                  <a:pt x="24799" y="2599"/>
                  <a:pt x="24836" y="2598"/>
                </a:cubicBezTo>
                <a:cubicBezTo>
                  <a:pt x="24878" y="2595"/>
                  <a:pt x="24927" y="2556"/>
                  <a:pt x="24982" y="2575"/>
                </a:cubicBezTo>
                <a:cubicBezTo>
                  <a:pt x="24982" y="2598"/>
                  <a:pt x="24982" y="2620"/>
                  <a:pt x="24982" y="2641"/>
                </a:cubicBezTo>
                <a:cubicBezTo>
                  <a:pt x="25019" y="2632"/>
                  <a:pt x="25043" y="2613"/>
                  <a:pt x="25041" y="2575"/>
                </a:cubicBezTo>
                <a:cubicBezTo>
                  <a:pt x="25169" y="2558"/>
                  <a:pt x="25403" y="2668"/>
                  <a:pt x="25422" y="2532"/>
                </a:cubicBezTo>
                <a:cubicBezTo>
                  <a:pt x="25474" y="2548"/>
                  <a:pt x="25426" y="2571"/>
                  <a:pt x="25422" y="2598"/>
                </a:cubicBezTo>
                <a:cubicBezTo>
                  <a:pt x="25490" y="2580"/>
                  <a:pt x="25645" y="2503"/>
                  <a:pt x="25686" y="2598"/>
                </a:cubicBezTo>
                <a:cubicBezTo>
                  <a:pt x="25719" y="2609"/>
                  <a:pt x="25704" y="2556"/>
                  <a:pt x="25716" y="2554"/>
                </a:cubicBezTo>
                <a:cubicBezTo>
                  <a:pt x="25759" y="2545"/>
                  <a:pt x="25758" y="2575"/>
                  <a:pt x="25774" y="2575"/>
                </a:cubicBezTo>
                <a:cubicBezTo>
                  <a:pt x="25797" y="2577"/>
                  <a:pt x="25803" y="2551"/>
                  <a:pt x="25832" y="2554"/>
                </a:cubicBezTo>
                <a:cubicBezTo>
                  <a:pt x="25874" y="2557"/>
                  <a:pt x="25887" y="2577"/>
                  <a:pt x="25920" y="2575"/>
                </a:cubicBezTo>
                <a:cubicBezTo>
                  <a:pt x="25947" y="2574"/>
                  <a:pt x="25966" y="2553"/>
                  <a:pt x="26008" y="2554"/>
                </a:cubicBezTo>
                <a:cubicBezTo>
                  <a:pt x="26071" y="2554"/>
                  <a:pt x="26146" y="2595"/>
                  <a:pt x="26214" y="2532"/>
                </a:cubicBezTo>
                <a:cubicBezTo>
                  <a:pt x="26338" y="2597"/>
                  <a:pt x="26449" y="2538"/>
                  <a:pt x="26566" y="2598"/>
                </a:cubicBezTo>
                <a:cubicBezTo>
                  <a:pt x="26559" y="2637"/>
                  <a:pt x="26515" y="2648"/>
                  <a:pt x="26448" y="2641"/>
                </a:cubicBezTo>
                <a:cubicBezTo>
                  <a:pt x="26451" y="2698"/>
                  <a:pt x="26557" y="2677"/>
                  <a:pt x="26594" y="2707"/>
                </a:cubicBezTo>
                <a:cubicBezTo>
                  <a:pt x="26713" y="2674"/>
                  <a:pt x="26636" y="2632"/>
                  <a:pt x="26682" y="2554"/>
                </a:cubicBezTo>
                <a:cubicBezTo>
                  <a:pt x="26733" y="2574"/>
                  <a:pt x="26778" y="2534"/>
                  <a:pt x="26829" y="2532"/>
                </a:cubicBezTo>
                <a:cubicBezTo>
                  <a:pt x="26877" y="2529"/>
                  <a:pt x="26879" y="2554"/>
                  <a:pt x="26917" y="2554"/>
                </a:cubicBezTo>
                <a:cubicBezTo>
                  <a:pt x="26937" y="2553"/>
                  <a:pt x="26952" y="2535"/>
                  <a:pt x="26975" y="2532"/>
                </a:cubicBezTo>
                <a:cubicBezTo>
                  <a:pt x="27002" y="2526"/>
                  <a:pt x="27157" y="2553"/>
                  <a:pt x="27181" y="2532"/>
                </a:cubicBezTo>
                <a:cubicBezTo>
                  <a:pt x="27183" y="2530"/>
                  <a:pt x="27223" y="2494"/>
                  <a:pt x="27240" y="2509"/>
                </a:cubicBezTo>
                <a:cubicBezTo>
                  <a:pt x="27276" y="2544"/>
                  <a:pt x="27333" y="2461"/>
                  <a:pt x="27386" y="2509"/>
                </a:cubicBezTo>
                <a:cubicBezTo>
                  <a:pt x="27414" y="2535"/>
                  <a:pt x="27491" y="2500"/>
                  <a:pt x="27532" y="2554"/>
                </a:cubicBezTo>
                <a:cubicBezTo>
                  <a:pt x="27567" y="2563"/>
                  <a:pt x="27548" y="2515"/>
                  <a:pt x="27562" y="2509"/>
                </a:cubicBezTo>
                <a:cubicBezTo>
                  <a:pt x="27601" y="2495"/>
                  <a:pt x="27609" y="2532"/>
                  <a:pt x="27620" y="2532"/>
                </a:cubicBezTo>
                <a:cubicBezTo>
                  <a:pt x="27678" y="2532"/>
                  <a:pt x="27668" y="2464"/>
                  <a:pt x="27738" y="2487"/>
                </a:cubicBezTo>
                <a:cubicBezTo>
                  <a:pt x="27731" y="2522"/>
                  <a:pt x="27806" y="2494"/>
                  <a:pt x="27825" y="2509"/>
                </a:cubicBezTo>
                <a:cubicBezTo>
                  <a:pt x="27845" y="2524"/>
                  <a:pt x="27804" y="2584"/>
                  <a:pt x="27854" y="2575"/>
                </a:cubicBezTo>
                <a:cubicBezTo>
                  <a:pt x="27894" y="2569"/>
                  <a:pt x="27879" y="2520"/>
                  <a:pt x="27884" y="2487"/>
                </a:cubicBezTo>
                <a:cubicBezTo>
                  <a:pt x="27961" y="2541"/>
                  <a:pt x="28151" y="2441"/>
                  <a:pt x="28060" y="2532"/>
                </a:cubicBezTo>
                <a:cubicBezTo>
                  <a:pt x="28087" y="2508"/>
                  <a:pt x="28168" y="2524"/>
                  <a:pt x="28148" y="2466"/>
                </a:cubicBezTo>
                <a:cubicBezTo>
                  <a:pt x="28215" y="2476"/>
                  <a:pt x="28297" y="2509"/>
                  <a:pt x="28354" y="2466"/>
                </a:cubicBezTo>
                <a:cubicBezTo>
                  <a:pt x="28297" y="2422"/>
                  <a:pt x="28215" y="2446"/>
                  <a:pt x="28177" y="2443"/>
                </a:cubicBezTo>
                <a:cubicBezTo>
                  <a:pt x="28065" y="2436"/>
                  <a:pt x="28000" y="2425"/>
                  <a:pt x="27854" y="2422"/>
                </a:cubicBezTo>
                <a:cubicBezTo>
                  <a:pt x="27839" y="2373"/>
                  <a:pt x="27911" y="2390"/>
                  <a:pt x="27913" y="2355"/>
                </a:cubicBezTo>
                <a:cubicBezTo>
                  <a:pt x="28000" y="2438"/>
                  <a:pt x="28032" y="2317"/>
                  <a:pt x="28118" y="2400"/>
                </a:cubicBezTo>
                <a:cubicBezTo>
                  <a:pt x="28163" y="2366"/>
                  <a:pt x="28286" y="2392"/>
                  <a:pt x="28265" y="2311"/>
                </a:cubicBezTo>
                <a:cubicBezTo>
                  <a:pt x="28350" y="2331"/>
                  <a:pt x="28298" y="2345"/>
                  <a:pt x="28294" y="2400"/>
                </a:cubicBezTo>
                <a:cubicBezTo>
                  <a:pt x="28314" y="2400"/>
                  <a:pt x="28334" y="2400"/>
                  <a:pt x="28354" y="2400"/>
                </a:cubicBezTo>
                <a:cubicBezTo>
                  <a:pt x="28457" y="2397"/>
                  <a:pt x="28291" y="2326"/>
                  <a:pt x="28383" y="2333"/>
                </a:cubicBezTo>
                <a:cubicBezTo>
                  <a:pt x="28411" y="2333"/>
                  <a:pt x="28441" y="2333"/>
                  <a:pt x="28470" y="2333"/>
                </a:cubicBezTo>
                <a:cubicBezTo>
                  <a:pt x="28469" y="2355"/>
                  <a:pt x="28435" y="2350"/>
                  <a:pt x="28411" y="2355"/>
                </a:cubicBezTo>
                <a:cubicBezTo>
                  <a:pt x="28437" y="2388"/>
                  <a:pt x="28486" y="2403"/>
                  <a:pt x="28559" y="2400"/>
                </a:cubicBezTo>
                <a:cubicBezTo>
                  <a:pt x="28529" y="2436"/>
                  <a:pt x="28434" y="2424"/>
                  <a:pt x="28383" y="2443"/>
                </a:cubicBezTo>
                <a:cubicBezTo>
                  <a:pt x="28427" y="2541"/>
                  <a:pt x="28555" y="2443"/>
                  <a:pt x="28676" y="2466"/>
                </a:cubicBezTo>
                <a:cubicBezTo>
                  <a:pt x="28631" y="2517"/>
                  <a:pt x="28604" y="2499"/>
                  <a:pt x="28529" y="2487"/>
                </a:cubicBezTo>
                <a:cubicBezTo>
                  <a:pt x="28502" y="2568"/>
                  <a:pt x="28722" y="2538"/>
                  <a:pt x="28705" y="2487"/>
                </a:cubicBezTo>
                <a:cubicBezTo>
                  <a:pt x="28748" y="2497"/>
                  <a:pt x="28693" y="2515"/>
                  <a:pt x="28705" y="2554"/>
                </a:cubicBezTo>
                <a:cubicBezTo>
                  <a:pt x="28700" y="2601"/>
                  <a:pt x="28809" y="2563"/>
                  <a:pt x="28851" y="2575"/>
                </a:cubicBezTo>
                <a:cubicBezTo>
                  <a:pt x="28832" y="2553"/>
                  <a:pt x="28784" y="2553"/>
                  <a:pt x="28793" y="2509"/>
                </a:cubicBezTo>
                <a:cubicBezTo>
                  <a:pt x="28892" y="2472"/>
                  <a:pt x="28972" y="2558"/>
                  <a:pt x="28969" y="2443"/>
                </a:cubicBezTo>
                <a:cubicBezTo>
                  <a:pt x="29007" y="2451"/>
                  <a:pt x="29014" y="2482"/>
                  <a:pt x="29056" y="2487"/>
                </a:cubicBezTo>
                <a:cubicBezTo>
                  <a:pt x="29100" y="2478"/>
                  <a:pt x="29045" y="2460"/>
                  <a:pt x="29056" y="2422"/>
                </a:cubicBezTo>
                <a:cubicBezTo>
                  <a:pt x="29081" y="2442"/>
                  <a:pt x="29243" y="2469"/>
                  <a:pt x="29262" y="2422"/>
                </a:cubicBezTo>
                <a:cubicBezTo>
                  <a:pt x="29313" y="2367"/>
                  <a:pt x="29085" y="2474"/>
                  <a:pt x="29085" y="2400"/>
                </a:cubicBezTo>
                <a:cubicBezTo>
                  <a:pt x="29085" y="2352"/>
                  <a:pt x="29032" y="2419"/>
                  <a:pt x="29028" y="2422"/>
                </a:cubicBezTo>
                <a:cubicBezTo>
                  <a:pt x="29014" y="2425"/>
                  <a:pt x="28989" y="2398"/>
                  <a:pt x="28969" y="2400"/>
                </a:cubicBezTo>
                <a:cubicBezTo>
                  <a:pt x="28972" y="2399"/>
                  <a:pt x="28958" y="2421"/>
                  <a:pt x="28939" y="2422"/>
                </a:cubicBezTo>
                <a:cubicBezTo>
                  <a:pt x="28831" y="2425"/>
                  <a:pt x="28791" y="2390"/>
                  <a:pt x="28647" y="2422"/>
                </a:cubicBezTo>
                <a:cubicBezTo>
                  <a:pt x="28647" y="2392"/>
                  <a:pt x="28647" y="2362"/>
                  <a:pt x="28647" y="2333"/>
                </a:cubicBezTo>
                <a:cubicBezTo>
                  <a:pt x="28672" y="2348"/>
                  <a:pt x="28699" y="2360"/>
                  <a:pt x="28705" y="2333"/>
                </a:cubicBezTo>
                <a:cubicBezTo>
                  <a:pt x="28739" y="2323"/>
                  <a:pt x="28721" y="2373"/>
                  <a:pt x="28734" y="2377"/>
                </a:cubicBezTo>
                <a:cubicBezTo>
                  <a:pt x="28744" y="2380"/>
                  <a:pt x="28790" y="2352"/>
                  <a:pt x="28822" y="2355"/>
                </a:cubicBezTo>
                <a:cubicBezTo>
                  <a:pt x="28823" y="2355"/>
                  <a:pt x="28830" y="2376"/>
                  <a:pt x="28851" y="2377"/>
                </a:cubicBezTo>
                <a:cubicBezTo>
                  <a:pt x="28875" y="2379"/>
                  <a:pt x="28880" y="2402"/>
                  <a:pt x="28910" y="2400"/>
                </a:cubicBezTo>
                <a:cubicBezTo>
                  <a:pt x="28939" y="2398"/>
                  <a:pt x="28932" y="2373"/>
                  <a:pt x="28939" y="2355"/>
                </a:cubicBezTo>
                <a:cubicBezTo>
                  <a:pt x="28923" y="2333"/>
                  <a:pt x="28801" y="2350"/>
                  <a:pt x="28793" y="2267"/>
                </a:cubicBezTo>
                <a:cubicBezTo>
                  <a:pt x="28758" y="2259"/>
                  <a:pt x="28778" y="2306"/>
                  <a:pt x="28763" y="2311"/>
                </a:cubicBezTo>
                <a:cubicBezTo>
                  <a:pt x="28734" y="2323"/>
                  <a:pt x="28741" y="2291"/>
                  <a:pt x="28734" y="2289"/>
                </a:cubicBezTo>
                <a:cubicBezTo>
                  <a:pt x="28706" y="2285"/>
                  <a:pt x="28706" y="2311"/>
                  <a:pt x="28705" y="2311"/>
                </a:cubicBezTo>
                <a:cubicBezTo>
                  <a:pt x="28626" y="2305"/>
                  <a:pt x="28591" y="2276"/>
                  <a:pt x="28499" y="2289"/>
                </a:cubicBezTo>
                <a:cubicBezTo>
                  <a:pt x="28489" y="2254"/>
                  <a:pt x="28573" y="2281"/>
                  <a:pt x="28588" y="2267"/>
                </a:cubicBezTo>
                <a:cubicBezTo>
                  <a:pt x="28628" y="2225"/>
                  <a:pt x="28548" y="2225"/>
                  <a:pt x="28499" y="2201"/>
                </a:cubicBezTo>
                <a:cubicBezTo>
                  <a:pt x="28510" y="2157"/>
                  <a:pt x="28554" y="2201"/>
                  <a:pt x="28559" y="2201"/>
                </a:cubicBezTo>
                <a:cubicBezTo>
                  <a:pt x="28658" y="2210"/>
                  <a:pt x="28859" y="2172"/>
                  <a:pt x="28763" y="2246"/>
                </a:cubicBezTo>
                <a:cubicBezTo>
                  <a:pt x="28813" y="2253"/>
                  <a:pt x="28819" y="2228"/>
                  <a:pt x="28822" y="2201"/>
                </a:cubicBezTo>
                <a:cubicBezTo>
                  <a:pt x="28856" y="2205"/>
                  <a:pt x="28875" y="2196"/>
                  <a:pt x="28881" y="2180"/>
                </a:cubicBezTo>
                <a:cubicBezTo>
                  <a:pt x="28960" y="2199"/>
                  <a:pt x="28814" y="2229"/>
                  <a:pt x="28822" y="2267"/>
                </a:cubicBezTo>
                <a:cubicBezTo>
                  <a:pt x="28859" y="2313"/>
                  <a:pt x="28986" y="2291"/>
                  <a:pt x="28998" y="2355"/>
                </a:cubicBezTo>
                <a:cubicBezTo>
                  <a:pt x="29120" y="2367"/>
                  <a:pt x="29196" y="2343"/>
                  <a:pt x="29262" y="2311"/>
                </a:cubicBezTo>
                <a:cubicBezTo>
                  <a:pt x="29312" y="2303"/>
                  <a:pt x="29317" y="2329"/>
                  <a:pt x="29320" y="2355"/>
                </a:cubicBezTo>
                <a:cubicBezTo>
                  <a:pt x="29400" y="2341"/>
                  <a:pt x="29458" y="2311"/>
                  <a:pt x="29496" y="2267"/>
                </a:cubicBezTo>
                <a:cubicBezTo>
                  <a:pt x="29538" y="2269"/>
                  <a:pt x="29580" y="2271"/>
                  <a:pt x="29584" y="2246"/>
                </a:cubicBezTo>
                <a:cubicBezTo>
                  <a:pt x="29681" y="2266"/>
                  <a:pt x="29551" y="2289"/>
                  <a:pt x="29555" y="2311"/>
                </a:cubicBezTo>
                <a:cubicBezTo>
                  <a:pt x="29569" y="2363"/>
                  <a:pt x="29658" y="2319"/>
                  <a:pt x="29701" y="2333"/>
                </a:cubicBezTo>
                <a:cubicBezTo>
                  <a:pt x="29722" y="2340"/>
                  <a:pt x="29721" y="2383"/>
                  <a:pt x="29760" y="2377"/>
                </a:cubicBezTo>
                <a:cubicBezTo>
                  <a:pt x="29786" y="2360"/>
                  <a:pt x="29827" y="2353"/>
                  <a:pt x="29877" y="2355"/>
                </a:cubicBezTo>
                <a:cubicBezTo>
                  <a:pt x="29897" y="2261"/>
                  <a:pt x="29741" y="2296"/>
                  <a:pt x="29643" y="2289"/>
                </a:cubicBezTo>
                <a:cubicBezTo>
                  <a:pt x="29651" y="2217"/>
                  <a:pt x="29746" y="2268"/>
                  <a:pt x="29789" y="2267"/>
                </a:cubicBezTo>
                <a:cubicBezTo>
                  <a:pt x="29842" y="2266"/>
                  <a:pt x="29851" y="2244"/>
                  <a:pt x="29906" y="2246"/>
                </a:cubicBezTo>
                <a:cubicBezTo>
                  <a:pt x="29901" y="2246"/>
                  <a:pt x="29919" y="2266"/>
                  <a:pt x="29936" y="2267"/>
                </a:cubicBezTo>
                <a:cubicBezTo>
                  <a:pt x="29965" y="2268"/>
                  <a:pt x="29994" y="2266"/>
                  <a:pt x="30024" y="2267"/>
                </a:cubicBezTo>
                <a:cubicBezTo>
                  <a:pt x="30038" y="2315"/>
                  <a:pt x="29982" y="2309"/>
                  <a:pt x="29936" y="2311"/>
                </a:cubicBezTo>
                <a:cubicBezTo>
                  <a:pt x="29937" y="2329"/>
                  <a:pt x="29972" y="2333"/>
                  <a:pt x="29994" y="2333"/>
                </a:cubicBezTo>
                <a:cubicBezTo>
                  <a:pt x="30022" y="2333"/>
                  <a:pt x="30055" y="2311"/>
                  <a:pt x="30053" y="2311"/>
                </a:cubicBezTo>
                <a:cubicBezTo>
                  <a:pt x="30147" y="2319"/>
                  <a:pt x="30194" y="2391"/>
                  <a:pt x="30259" y="2355"/>
                </a:cubicBezTo>
                <a:cubicBezTo>
                  <a:pt x="30272" y="2286"/>
                  <a:pt x="30113" y="2348"/>
                  <a:pt x="30141" y="2267"/>
                </a:cubicBezTo>
                <a:cubicBezTo>
                  <a:pt x="30268" y="2237"/>
                  <a:pt x="30335" y="2363"/>
                  <a:pt x="30376" y="2267"/>
                </a:cubicBezTo>
                <a:cubicBezTo>
                  <a:pt x="30412" y="2272"/>
                  <a:pt x="30409" y="2323"/>
                  <a:pt x="30435" y="2333"/>
                </a:cubicBezTo>
                <a:cubicBezTo>
                  <a:pt x="30449" y="2340"/>
                  <a:pt x="30460" y="2317"/>
                  <a:pt x="30435" y="2311"/>
                </a:cubicBezTo>
                <a:cubicBezTo>
                  <a:pt x="30416" y="2307"/>
                  <a:pt x="30455" y="2289"/>
                  <a:pt x="30463" y="2289"/>
                </a:cubicBezTo>
                <a:cubicBezTo>
                  <a:pt x="30502" y="2289"/>
                  <a:pt x="30509" y="2334"/>
                  <a:pt x="30551" y="2333"/>
                </a:cubicBezTo>
                <a:cubicBezTo>
                  <a:pt x="30570" y="2253"/>
                  <a:pt x="30491" y="2247"/>
                  <a:pt x="30405" y="2246"/>
                </a:cubicBezTo>
                <a:cubicBezTo>
                  <a:pt x="30318" y="2184"/>
                  <a:pt x="30530" y="2254"/>
                  <a:pt x="30581" y="2246"/>
                </a:cubicBezTo>
                <a:cubicBezTo>
                  <a:pt x="30594" y="2243"/>
                  <a:pt x="30616" y="2223"/>
                  <a:pt x="30610" y="2223"/>
                </a:cubicBezTo>
                <a:cubicBezTo>
                  <a:pt x="30617" y="2223"/>
                  <a:pt x="30779" y="2295"/>
                  <a:pt x="30756" y="2201"/>
                </a:cubicBezTo>
                <a:cubicBezTo>
                  <a:pt x="30831" y="2204"/>
                  <a:pt x="30859" y="2242"/>
                  <a:pt x="30903" y="2267"/>
                </a:cubicBezTo>
                <a:cubicBezTo>
                  <a:pt x="30961" y="2266"/>
                  <a:pt x="30941" y="2208"/>
                  <a:pt x="31020" y="2223"/>
                </a:cubicBezTo>
                <a:cubicBezTo>
                  <a:pt x="31011" y="2259"/>
                  <a:pt x="31048" y="2261"/>
                  <a:pt x="31050" y="2289"/>
                </a:cubicBezTo>
                <a:cubicBezTo>
                  <a:pt x="31232" y="2283"/>
                  <a:pt x="31248" y="2283"/>
                  <a:pt x="31431" y="2289"/>
                </a:cubicBezTo>
                <a:cubicBezTo>
                  <a:pt x="31411" y="2266"/>
                  <a:pt x="31363" y="2266"/>
                  <a:pt x="31372" y="2223"/>
                </a:cubicBezTo>
                <a:cubicBezTo>
                  <a:pt x="31506" y="2241"/>
                  <a:pt x="31705" y="2214"/>
                  <a:pt x="31871" y="2223"/>
                </a:cubicBezTo>
                <a:cubicBezTo>
                  <a:pt x="31878" y="2224"/>
                  <a:pt x="31924" y="2219"/>
                  <a:pt x="31928" y="2223"/>
                </a:cubicBezTo>
                <a:cubicBezTo>
                  <a:pt x="31956" y="2247"/>
                  <a:pt x="31970" y="2235"/>
                  <a:pt x="32016" y="2246"/>
                </a:cubicBezTo>
                <a:cubicBezTo>
                  <a:pt x="32026" y="2247"/>
                  <a:pt x="32057" y="2267"/>
                  <a:pt x="32046" y="2267"/>
                </a:cubicBezTo>
                <a:cubicBezTo>
                  <a:pt x="32070" y="2267"/>
                  <a:pt x="32093" y="2236"/>
                  <a:pt x="32135" y="2246"/>
                </a:cubicBezTo>
                <a:cubicBezTo>
                  <a:pt x="32154" y="2250"/>
                  <a:pt x="32155" y="2296"/>
                  <a:pt x="32192" y="2289"/>
                </a:cubicBezTo>
                <a:cubicBezTo>
                  <a:pt x="32216" y="2278"/>
                  <a:pt x="32241" y="2266"/>
                  <a:pt x="32281" y="2267"/>
                </a:cubicBezTo>
                <a:cubicBezTo>
                  <a:pt x="32273" y="2222"/>
                  <a:pt x="32152" y="2261"/>
                  <a:pt x="32135" y="2223"/>
                </a:cubicBezTo>
                <a:cubicBezTo>
                  <a:pt x="32177" y="2144"/>
                  <a:pt x="32326" y="2281"/>
                  <a:pt x="32368" y="2201"/>
                </a:cubicBezTo>
                <a:cubicBezTo>
                  <a:pt x="32429" y="2214"/>
                  <a:pt x="32430" y="2236"/>
                  <a:pt x="32398" y="2267"/>
                </a:cubicBezTo>
                <a:cubicBezTo>
                  <a:pt x="32491" y="2286"/>
                  <a:pt x="32489" y="2234"/>
                  <a:pt x="32515" y="2201"/>
                </a:cubicBezTo>
                <a:cubicBezTo>
                  <a:pt x="32595" y="2199"/>
                  <a:pt x="32574" y="2238"/>
                  <a:pt x="32632" y="2201"/>
                </a:cubicBezTo>
                <a:cubicBezTo>
                  <a:pt x="32592" y="2151"/>
                  <a:pt x="32427" y="2193"/>
                  <a:pt x="32340" y="2180"/>
                </a:cubicBezTo>
                <a:cubicBezTo>
                  <a:pt x="32334" y="2160"/>
                  <a:pt x="32350" y="2159"/>
                  <a:pt x="32368" y="2157"/>
                </a:cubicBezTo>
                <a:cubicBezTo>
                  <a:pt x="32373" y="2139"/>
                  <a:pt x="32358" y="2136"/>
                  <a:pt x="32340" y="2135"/>
                </a:cubicBezTo>
                <a:cubicBezTo>
                  <a:pt x="32352" y="2103"/>
                  <a:pt x="32377" y="2144"/>
                  <a:pt x="32427" y="2135"/>
                </a:cubicBezTo>
                <a:cubicBezTo>
                  <a:pt x="32568" y="2096"/>
                  <a:pt x="32533" y="2166"/>
                  <a:pt x="32692" y="2157"/>
                </a:cubicBezTo>
                <a:cubicBezTo>
                  <a:pt x="32719" y="2157"/>
                  <a:pt x="32713" y="2130"/>
                  <a:pt x="32721" y="2114"/>
                </a:cubicBezTo>
                <a:cubicBezTo>
                  <a:pt x="32746" y="2127"/>
                  <a:pt x="32773" y="2140"/>
                  <a:pt x="32779" y="2114"/>
                </a:cubicBezTo>
                <a:cubicBezTo>
                  <a:pt x="32810" y="2106"/>
                  <a:pt x="32824" y="2155"/>
                  <a:pt x="32838" y="2157"/>
                </a:cubicBezTo>
                <a:cubicBezTo>
                  <a:pt x="32862" y="2162"/>
                  <a:pt x="32944" y="2100"/>
                  <a:pt x="32955" y="2180"/>
                </a:cubicBezTo>
                <a:cubicBezTo>
                  <a:pt x="33002" y="2141"/>
                  <a:pt x="33044" y="2099"/>
                  <a:pt x="33160" y="2114"/>
                </a:cubicBezTo>
                <a:cubicBezTo>
                  <a:pt x="33153" y="2152"/>
                  <a:pt x="33109" y="2163"/>
                  <a:pt x="33043" y="2157"/>
                </a:cubicBezTo>
                <a:cubicBezTo>
                  <a:pt x="33148" y="2226"/>
                  <a:pt x="33287" y="2088"/>
                  <a:pt x="33336" y="2223"/>
                </a:cubicBezTo>
                <a:cubicBezTo>
                  <a:pt x="33373" y="2218"/>
                  <a:pt x="33366" y="2180"/>
                  <a:pt x="33336" y="2180"/>
                </a:cubicBezTo>
                <a:cubicBezTo>
                  <a:pt x="33396" y="2114"/>
                  <a:pt x="33490" y="2208"/>
                  <a:pt x="33600" y="2180"/>
                </a:cubicBezTo>
                <a:cubicBezTo>
                  <a:pt x="33587" y="2207"/>
                  <a:pt x="33562" y="2225"/>
                  <a:pt x="33512" y="2223"/>
                </a:cubicBezTo>
                <a:cubicBezTo>
                  <a:pt x="33536" y="2288"/>
                  <a:pt x="33585" y="2195"/>
                  <a:pt x="33658" y="2223"/>
                </a:cubicBezTo>
                <a:cubicBezTo>
                  <a:pt x="33702" y="2214"/>
                  <a:pt x="33646" y="2195"/>
                  <a:pt x="33658" y="2157"/>
                </a:cubicBezTo>
                <a:cubicBezTo>
                  <a:pt x="33763" y="2192"/>
                  <a:pt x="33986" y="2109"/>
                  <a:pt x="34039" y="2157"/>
                </a:cubicBezTo>
                <a:cubicBezTo>
                  <a:pt x="34081" y="2196"/>
                  <a:pt x="34105" y="2111"/>
                  <a:pt x="34157" y="2157"/>
                </a:cubicBezTo>
                <a:cubicBezTo>
                  <a:pt x="34159" y="2159"/>
                  <a:pt x="34198" y="2195"/>
                  <a:pt x="34216" y="2180"/>
                </a:cubicBezTo>
                <a:cubicBezTo>
                  <a:pt x="34216" y="2178"/>
                  <a:pt x="34213" y="2157"/>
                  <a:pt x="34216" y="2157"/>
                </a:cubicBezTo>
                <a:cubicBezTo>
                  <a:pt x="34258" y="2152"/>
                  <a:pt x="34258" y="2178"/>
                  <a:pt x="34273" y="2180"/>
                </a:cubicBezTo>
                <a:cubicBezTo>
                  <a:pt x="34293" y="2180"/>
                  <a:pt x="34399" y="2127"/>
                  <a:pt x="34450" y="2180"/>
                </a:cubicBezTo>
                <a:cubicBezTo>
                  <a:pt x="34535" y="2167"/>
                  <a:pt x="34405" y="2145"/>
                  <a:pt x="34420" y="2114"/>
                </a:cubicBezTo>
                <a:cubicBezTo>
                  <a:pt x="34343" y="2177"/>
                  <a:pt x="34318" y="2094"/>
                  <a:pt x="34216" y="2114"/>
                </a:cubicBezTo>
                <a:cubicBezTo>
                  <a:pt x="34204" y="2115"/>
                  <a:pt x="34177" y="2135"/>
                  <a:pt x="34186" y="2135"/>
                </a:cubicBezTo>
                <a:cubicBezTo>
                  <a:pt x="34162" y="2135"/>
                  <a:pt x="34157" y="2111"/>
                  <a:pt x="34127" y="2114"/>
                </a:cubicBezTo>
                <a:cubicBezTo>
                  <a:pt x="34060" y="2120"/>
                  <a:pt x="34090" y="2132"/>
                  <a:pt x="34010" y="2114"/>
                </a:cubicBezTo>
                <a:cubicBezTo>
                  <a:pt x="33983" y="2107"/>
                  <a:pt x="33949" y="2118"/>
                  <a:pt x="33922" y="2114"/>
                </a:cubicBezTo>
                <a:cubicBezTo>
                  <a:pt x="33957" y="2031"/>
                  <a:pt x="34049" y="2129"/>
                  <a:pt x="34098" y="2069"/>
                </a:cubicBezTo>
                <a:cubicBezTo>
                  <a:pt x="34048" y="2031"/>
                  <a:pt x="34021" y="2073"/>
                  <a:pt x="33922" y="2048"/>
                </a:cubicBezTo>
                <a:cubicBezTo>
                  <a:pt x="33921" y="2026"/>
                  <a:pt x="33886" y="2030"/>
                  <a:pt x="33864" y="2025"/>
                </a:cubicBezTo>
                <a:cubicBezTo>
                  <a:pt x="33850" y="2009"/>
                  <a:pt x="33965" y="1989"/>
                  <a:pt x="33980" y="2003"/>
                </a:cubicBezTo>
                <a:cubicBezTo>
                  <a:pt x="34012" y="2031"/>
                  <a:pt x="33993" y="1999"/>
                  <a:pt x="34039" y="2003"/>
                </a:cubicBezTo>
                <a:cubicBezTo>
                  <a:pt x="34128" y="2012"/>
                  <a:pt x="34154" y="2021"/>
                  <a:pt x="34303" y="2003"/>
                </a:cubicBezTo>
                <a:cubicBezTo>
                  <a:pt x="34389" y="1992"/>
                  <a:pt x="34514" y="1980"/>
                  <a:pt x="34655" y="2003"/>
                </a:cubicBezTo>
                <a:cubicBezTo>
                  <a:pt x="34648" y="2034"/>
                  <a:pt x="34567" y="2010"/>
                  <a:pt x="34567" y="2048"/>
                </a:cubicBezTo>
                <a:cubicBezTo>
                  <a:pt x="34585" y="2100"/>
                  <a:pt x="34748" y="2043"/>
                  <a:pt x="34772" y="2091"/>
                </a:cubicBezTo>
                <a:cubicBezTo>
                  <a:pt x="34681" y="2184"/>
                  <a:pt x="34609" y="2064"/>
                  <a:pt x="34479" y="2114"/>
                </a:cubicBezTo>
                <a:cubicBezTo>
                  <a:pt x="34492" y="2148"/>
                  <a:pt x="34571" y="2132"/>
                  <a:pt x="34537" y="2201"/>
                </a:cubicBezTo>
                <a:cubicBezTo>
                  <a:pt x="34567" y="2201"/>
                  <a:pt x="34596" y="2201"/>
                  <a:pt x="34625" y="2201"/>
                </a:cubicBezTo>
                <a:cubicBezTo>
                  <a:pt x="34658" y="2198"/>
                  <a:pt x="34642" y="2180"/>
                  <a:pt x="34625" y="2180"/>
                </a:cubicBezTo>
                <a:cubicBezTo>
                  <a:pt x="34624" y="2154"/>
                  <a:pt x="34749" y="2168"/>
                  <a:pt x="34801" y="2180"/>
                </a:cubicBezTo>
                <a:cubicBezTo>
                  <a:pt x="34803" y="2180"/>
                  <a:pt x="34800" y="2201"/>
                  <a:pt x="34801" y="2201"/>
                </a:cubicBezTo>
                <a:cubicBezTo>
                  <a:pt x="34847" y="2204"/>
                  <a:pt x="34959" y="2187"/>
                  <a:pt x="34919" y="2246"/>
                </a:cubicBezTo>
                <a:cubicBezTo>
                  <a:pt x="34835" y="2264"/>
                  <a:pt x="34843" y="2214"/>
                  <a:pt x="34772" y="2223"/>
                </a:cubicBezTo>
                <a:cubicBezTo>
                  <a:pt x="34733" y="2231"/>
                  <a:pt x="34726" y="2262"/>
                  <a:pt x="34684" y="2267"/>
                </a:cubicBezTo>
                <a:cubicBezTo>
                  <a:pt x="34687" y="2310"/>
                  <a:pt x="34782" y="2241"/>
                  <a:pt x="34860" y="2267"/>
                </a:cubicBezTo>
                <a:cubicBezTo>
                  <a:pt x="34873" y="2350"/>
                  <a:pt x="34706" y="2300"/>
                  <a:pt x="34684" y="2355"/>
                </a:cubicBezTo>
                <a:cubicBezTo>
                  <a:pt x="34737" y="2434"/>
                  <a:pt x="34765" y="2316"/>
                  <a:pt x="34830" y="2333"/>
                </a:cubicBezTo>
                <a:cubicBezTo>
                  <a:pt x="34825" y="2382"/>
                  <a:pt x="34855" y="2403"/>
                  <a:pt x="34919" y="2400"/>
                </a:cubicBezTo>
                <a:cubicBezTo>
                  <a:pt x="34870" y="2443"/>
                  <a:pt x="34921" y="2427"/>
                  <a:pt x="34919" y="2487"/>
                </a:cubicBezTo>
                <a:cubicBezTo>
                  <a:pt x="35039" y="2465"/>
                  <a:pt x="35036" y="2478"/>
                  <a:pt x="35182" y="2466"/>
                </a:cubicBezTo>
                <a:cubicBezTo>
                  <a:pt x="35196" y="2419"/>
                  <a:pt x="35141" y="2424"/>
                  <a:pt x="35094" y="2422"/>
                </a:cubicBezTo>
                <a:cubicBezTo>
                  <a:pt x="35063" y="2402"/>
                  <a:pt x="35085" y="2340"/>
                  <a:pt x="35007" y="2355"/>
                </a:cubicBezTo>
                <a:cubicBezTo>
                  <a:pt x="35038" y="2335"/>
                  <a:pt x="35015" y="2274"/>
                  <a:pt x="35094" y="2289"/>
                </a:cubicBezTo>
                <a:cubicBezTo>
                  <a:pt x="35094" y="2326"/>
                  <a:pt x="35094" y="2362"/>
                  <a:pt x="35094" y="2400"/>
                </a:cubicBezTo>
                <a:cubicBezTo>
                  <a:pt x="35128" y="2403"/>
                  <a:pt x="35146" y="2395"/>
                  <a:pt x="35153" y="2377"/>
                </a:cubicBezTo>
                <a:cubicBezTo>
                  <a:pt x="35187" y="2380"/>
                  <a:pt x="35205" y="2373"/>
                  <a:pt x="35212" y="2355"/>
                </a:cubicBezTo>
                <a:cubicBezTo>
                  <a:pt x="35232" y="2365"/>
                  <a:pt x="35245" y="2370"/>
                  <a:pt x="35270" y="2377"/>
                </a:cubicBezTo>
                <a:cubicBezTo>
                  <a:pt x="35281" y="2380"/>
                  <a:pt x="35322" y="2371"/>
                  <a:pt x="35329" y="2377"/>
                </a:cubicBezTo>
                <a:cubicBezTo>
                  <a:pt x="35346" y="2392"/>
                  <a:pt x="35366" y="2388"/>
                  <a:pt x="35417" y="2377"/>
                </a:cubicBezTo>
                <a:cubicBezTo>
                  <a:pt x="35447" y="2371"/>
                  <a:pt x="35472" y="2380"/>
                  <a:pt x="35475" y="2355"/>
                </a:cubicBezTo>
                <a:cubicBezTo>
                  <a:pt x="35447" y="2294"/>
                  <a:pt x="35397" y="2387"/>
                  <a:pt x="35358" y="2333"/>
                </a:cubicBezTo>
                <a:cubicBezTo>
                  <a:pt x="35400" y="2286"/>
                  <a:pt x="35516" y="2325"/>
                  <a:pt x="35593" y="2311"/>
                </a:cubicBezTo>
                <a:cubicBezTo>
                  <a:pt x="35644" y="2303"/>
                  <a:pt x="35677" y="2268"/>
                  <a:pt x="35710" y="2267"/>
                </a:cubicBezTo>
                <a:cubicBezTo>
                  <a:pt x="35775" y="2266"/>
                  <a:pt x="35752" y="2301"/>
                  <a:pt x="35798" y="2311"/>
                </a:cubicBezTo>
                <a:cubicBezTo>
                  <a:pt x="35850" y="2295"/>
                  <a:pt x="35803" y="2271"/>
                  <a:pt x="35798" y="2246"/>
                </a:cubicBezTo>
                <a:cubicBezTo>
                  <a:pt x="35690" y="2238"/>
                  <a:pt x="35635" y="2269"/>
                  <a:pt x="35563" y="2289"/>
                </a:cubicBezTo>
                <a:cubicBezTo>
                  <a:pt x="35465" y="2283"/>
                  <a:pt x="35373" y="2201"/>
                  <a:pt x="35445" y="2135"/>
                </a:cubicBezTo>
                <a:cubicBezTo>
                  <a:pt x="35499" y="2107"/>
                  <a:pt x="35498" y="2178"/>
                  <a:pt x="35505" y="2180"/>
                </a:cubicBezTo>
                <a:cubicBezTo>
                  <a:pt x="35520" y="2181"/>
                  <a:pt x="35543" y="2160"/>
                  <a:pt x="35563" y="2157"/>
                </a:cubicBezTo>
                <a:cubicBezTo>
                  <a:pt x="35585" y="2154"/>
                  <a:pt x="35666" y="2168"/>
                  <a:pt x="35680" y="2157"/>
                </a:cubicBezTo>
                <a:cubicBezTo>
                  <a:pt x="35714" y="2132"/>
                  <a:pt x="35685" y="2153"/>
                  <a:pt x="35710" y="2157"/>
                </a:cubicBezTo>
                <a:cubicBezTo>
                  <a:pt x="35715" y="2159"/>
                  <a:pt x="35803" y="2114"/>
                  <a:pt x="35827" y="2135"/>
                </a:cubicBezTo>
                <a:cubicBezTo>
                  <a:pt x="35829" y="2137"/>
                  <a:pt x="35825" y="2157"/>
                  <a:pt x="35827" y="2157"/>
                </a:cubicBezTo>
                <a:cubicBezTo>
                  <a:pt x="35871" y="2163"/>
                  <a:pt x="35870" y="2136"/>
                  <a:pt x="35885" y="2135"/>
                </a:cubicBezTo>
                <a:cubicBezTo>
                  <a:pt x="35891" y="2135"/>
                  <a:pt x="35979" y="2180"/>
                  <a:pt x="36003" y="2157"/>
                </a:cubicBezTo>
                <a:cubicBezTo>
                  <a:pt x="36004" y="2156"/>
                  <a:pt x="36001" y="2136"/>
                  <a:pt x="36003" y="2135"/>
                </a:cubicBezTo>
                <a:cubicBezTo>
                  <a:pt x="36065" y="2127"/>
                  <a:pt x="36089" y="2186"/>
                  <a:pt x="36120" y="2114"/>
                </a:cubicBezTo>
                <a:cubicBezTo>
                  <a:pt x="36154" y="2117"/>
                  <a:pt x="36145" y="2154"/>
                  <a:pt x="36149" y="2180"/>
                </a:cubicBezTo>
                <a:cubicBezTo>
                  <a:pt x="36186" y="2170"/>
                  <a:pt x="36209" y="2151"/>
                  <a:pt x="36209" y="2114"/>
                </a:cubicBezTo>
                <a:cubicBezTo>
                  <a:pt x="36264" y="2154"/>
                  <a:pt x="36281" y="2115"/>
                  <a:pt x="36355" y="2114"/>
                </a:cubicBezTo>
                <a:cubicBezTo>
                  <a:pt x="36362" y="2148"/>
                  <a:pt x="36431" y="2126"/>
                  <a:pt x="36472" y="2135"/>
                </a:cubicBezTo>
                <a:cubicBezTo>
                  <a:pt x="36481" y="2138"/>
                  <a:pt x="36475" y="2155"/>
                  <a:pt x="36501" y="2157"/>
                </a:cubicBezTo>
                <a:cubicBezTo>
                  <a:pt x="36537" y="2160"/>
                  <a:pt x="36583" y="2160"/>
                  <a:pt x="36618" y="2157"/>
                </a:cubicBezTo>
                <a:cubicBezTo>
                  <a:pt x="36691" y="2152"/>
                  <a:pt x="36794" y="2136"/>
                  <a:pt x="36824" y="2114"/>
                </a:cubicBezTo>
                <a:cubicBezTo>
                  <a:pt x="36940" y="2166"/>
                  <a:pt x="36999" y="2126"/>
                  <a:pt x="37146" y="2157"/>
                </a:cubicBezTo>
                <a:cubicBezTo>
                  <a:pt x="37145" y="2136"/>
                  <a:pt x="37110" y="2141"/>
                  <a:pt x="37088" y="2135"/>
                </a:cubicBezTo>
                <a:cubicBezTo>
                  <a:pt x="37089" y="2088"/>
                  <a:pt x="37278" y="2169"/>
                  <a:pt x="37175" y="2091"/>
                </a:cubicBezTo>
                <a:cubicBezTo>
                  <a:pt x="37186" y="2061"/>
                  <a:pt x="37227" y="2090"/>
                  <a:pt x="37234" y="2114"/>
                </a:cubicBezTo>
                <a:cubicBezTo>
                  <a:pt x="37281" y="2107"/>
                  <a:pt x="37285" y="2134"/>
                  <a:pt x="37322" y="2135"/>
                </a:cubicBezTo>
                <a:cubicBezTo>
                  <a:pt x="37415" y="2105"/>
                  <a:pt x="37420" y="2130"/>
                  <a:pt x="37527" y="2135"/>
                </a:cubicBezTo>
                <a:cubicBezTo>
                  <a:pt x="37575" y="2114"/>
                  <a:pt x="37595" y="2076"/>
                  <a:pt x="37556" y="2048"/>
                </a:cubicBezTo>
                <a:cubicBezTo>
                  <a:pt x="37438" y="2066"/>
                  <a:pt x="37597" y="2105"/>
                  <a:pt x="37468" y="2114"/>
                </a:cubicBezTo>
                <a:cubicBezTo>
                  <a:pt x="37486" y="2112"/>
                  <a:pt x="37452" y="2043"/>
                  <a:pt x="37381" y="2091"/>
                </a:cubicBezTo>
                <a:cubicBezTo>
                  <a:pt x="37385" y="2052"/>
                  <a:pt x="37345" y="2045"/>
                  <a:pt x="37351" y="2003"/>
                </a:cubicBezTo>
                <a:cubicBezTo>
                  <a:pt x="37380" y="2004"/>
                  <a:pt x="37373" y="2030"/>
                  <a:pt x="37381" y="2048"/>
                </a:cubicBezTo>
                <a:cubicBezTo>
                  <a:pt x="37409" y="2046"/>
                  <a:pt x="37403" y="2021"/>
                  <a:pt x="37410" y="2003"/>
                </a:cubicBezTo>
                <a:cubicBezTo>
                  <a:pt x="37460" y="2002"/>
                  <a:pt x="37486" y="2019"/>
                  <a:pt x="37498" y="2048"/>
                </a:cubicBezTo>
                <a:cubicBezTo>
                  <a:pt x="37514" y="2035"/>
                  <a:pt x="37536" y="2036"/>
                  <a:pt x="37556" y="2025"/>
                </a:cubicBezTo>
                <a:cubicBezTo>
                  <a:pt x="37559" y="2024"/>
                  <a:pt x="37594" y="2001"/>
                  <a:pt x="37586" y="2003"/>
                </a:cubicBezTo>
                <a:cubicBezTo>
                  <a:pt x="37620" y="1995"/>
                  <a:pt x="37603" y="2024"/>
                  <a:pt x="37615" y="2025"/>
                </a:cubicBezTo>
                <a:cubicBezTo>
                  <a:pt x="37626" y="2027"/>
                  <a:pt x="37660" y="1994"/>
                  <a:pt x="37674" y="2003"/>
                </a:cubicBezTo>
                <a:cubicBezTo>
                  <a:pt x="37676" y="2004"/>
                  <a:pt x="37671" y="2025"/>
                  <a:pt x="37674" y="2025"/>
                </a:cubicBezTo>
                <a:cubicBezTo>
                  <a:pt x="37659" y="2023"/>
                  <a:pt x="37771" y="2010"/>
                  <a:pt x="37732" y="2025"/>
                </a:cubicBezTo>
                <a:cubicBezTo>
                  <a:pt x="37797" y="1998"/>
                  <a:pt x="37763" y="1994"/>
                  <a:pt x="37791" y="1937"/>
                </a:cubicBezTo>
                <a:cubicBezTo>
                  <a:pt x="37811" y="1895"/>
                  <a:pt x="37836" y="1961"/>
                  <a:pt x="37791" y="1959"/>
                </a:cubicBezTo>
                <a:cubicBezTo>
                  <a:pt x="37835" y="1991"/>
                  <a:pt x="37917" y="2040"/>
                  <a:pt x="37967" y="2003"/>
                </a:cubicBezTo>
                <a:cubicBezTo>
                  <a:pt x="37957" y="1978"/>
                  <a:pt x="37915" y="1947"/>
                  <a:pt x="37909" y="1982"/>
                </a:cubicBezTo>
                <a:cubicBezTo>
                  <a:pt x="37840" y="1980"/>
                  <a:pt x="37919" y="1921"/>
                  <a:pt x="37967" y="1937"/>
                </a:cubicBezTo>
                <a:cubicBezTo>
                  <a:pt x="38035" y="1931"/>
                  <a:pt x="37999" y="2001"/>
                  <a:pt x="38054" y="2003"/>
                </a:cubicBezTo>
                <a:cubicBezTo>
                  <a:pt x="38119" y="2007"/>
                  <a:pt x="38148" y="1985"/>
                  <a:pt x="38142" y="1937"/>
                </a:cubicBezTo>
                <a:cubicBezTo>
                  <a:pt x="38210" y="1953"/>
                  <a:pt x="38371" y="1898"/>
                  <a:pt x="38348" y="1982"/>
                </a:cubicBezTo>
                <a:cubicBezTo>
                  <a:pt x="38265" y="2000"/>
                  <a:pt x="38272" y="1950"/>
                  <a:pt x="38201" y="1959"/>
                </a:cubicBezTo>
                <a:cubicBezTo>
                  <a:pt x="38215" y="2036"/>
                  <a:pt x="38312" y="2015"/>
                  <a:pt x="38377" y="2003"/>
                </a:cubicBezTo>
                <a:cubicBezTo>
                  <a:pt x="38411" y="2000"/>
                  <a:pt x="38402" y="1963"/>
                  <a:pt x="38406" y="1937"/>
                </a:cubicBezTo>
                <a:cubicBezTo>
                  <a:pt x="38429" y="1950"/>
                  <a:pt x="38508" y="1943"/>
                  <a:pt x="38524" y="1959"/>
                </a:cubicBezTo>
                <a:cubicBezTo>
                  <a:pt x="38529" y="1964"/>
                  <a:pt x="38517" y="2001"/>
                  <a:pt x="38524" y="2003"/>
                </a:cubicBezTo>
                <a:cubicBezTo>
                  <a:pt x="38541" y="2009"/>
                  <a:pt x="38557" y="1976"/>
                  <a:pt x="38582" y="1982"/>
                </a:cubicBezTo>
                <a:cubicBezTo>
                  <a:pt x="38589" y="1982"/>
                  <a:pt x="38586" y="2001"/>
                  <a:pt x="38611" y="2003"/>
                </a:cubicBezTo>
                <a:cubicBezTo>
                  <a:pt x="38650" y="2006"/>
                  <a:pt x="38690" y="2001"/>
                  <a:pt x="38729" y="2003"/>
                </a:cubicBezTo>
                <a:cubicBezTo>
                  <a:pt x="38734" y="1916"/>
                  <a:pt x="38684" y="2010"/>
                  <a:pt x="38641" y="1959"/>
                </a:cubicBezTo>
                <a:cubicBezTo>
                  <a:pt x="38648" y="1928"/>
                  <a:pt x="38728" y="1952"/>
                  <a:pt x="38729" y="1915"/>
                </a:cubicBezTo>
                <a:cubicBezTo>
                  <a:pt x="38797" y="1922"/>
                  <a:pt x="38794" y="1983"/>
                  <a:pt x="38846" y="2003"/>
                </a:cubicBezTo>
                <a:cubicBezTo>
                  <a:pt x="38889" y="1994"/>
                  <a:pt x="38834" y="1975"/>
                  <a:pt x="38846" y="1937"/>
                </a:cubicBezTo>
                <a:cubicBezTo>
                  <a:pt x="38962" y="1925"/>
                  <a:pt x="38814" y="2015"/>
                  <a:pt x="38963" y="2003"/>
                </a:cubicBezTo>
                <a:cubicBezTo>
                  <a:pt x="39004" y="1995"/>
                  <a:pt x="38965" y="1964"/>
                  <a:pt x="38934" y="1959"/>
                </a:cubicBezTo>
                <a:cubicBezTo>
                  <a:pt x="38956" y="1910"/>
                  <a:pt x="39098" y="1950"/>
                  <a:pt x="39168" y="1937"/>
                </a:cubicBezTo>
                <a:cubicBezTo>
                  <a:pt x="39191" y="1979"/>
                  <a:pt x="39256" y="1952"/>
                  <a:pt x="39197" y="2003"/>
                </a:cubicBezTo>
                <a:cubicBezTo>
                  <a:pt x="39260" y="2013"/>
                  <a:pt x="39254" y="1971"/>
                  <a:pt x="39256" y="1937"/>
                </a:cubicBezTo>
                <a:cubicBezTo>
                  <a:pt x="39420" y="1925"/>
                  <a:pt x="39536" y="1947"/>
                  <a:pt x="39608" y="2003"/>
                </a:cubicBezTo>
                <a:cubicBezTo>
                  <a:pt x="39637" y="2003"/>
                  <a:pt x="39630" y="1976"/>
                  <a:pt x="39638" y="1959"/>
                </a:cubicBezTo>
                <a:cubicBezTo>
                  <a:pt x="39726" y="1976"/>
                  <a:pt x="39900" y="1953"/>
                  <a:pt x="39931" y="1959"/>
                </a:cubicBezTo>
                <a:cubicBezTo>
                  <a:pt x="39933" y="1959"/>
                  <a:pt x="39929" y="2003"/>
                  <a:pt x="39931" y="2003"/>
                </a:cubicBezTo>
                <a:cubicBezTo>
                  <a:pt x="39964" y="2003"/>
                  <a:pt x="39984" y="1967"/>
                  <a:pt x="40019" y="1959"/>
                </a:cubicBezTo>
                <a:cubicBezTo>
                  <a:pt x="40092" y="1944"/>
                  <a:pt x="40073" y="1998"/>
                  <a:pt x="40165" y="1959"/>
                </a:cubicBezTo>
                <a:cubicBezTo>
                  <a:pt x="40157" y="1983"/>
                  <a:pt x="40107" y="1974"/>
                  <a:pt x="40106" y="2003"/>
                </a:cubicBezTo>
                <a:cubicBezTo>
                  <a:pt x="40114" y="2031"/>
                  <a:pt x="40164" y="2025"/>
                  <a:pt x="40165" y="2003"/>
                </a:cubicBezTo>
                <a:cubicBezTo>
                  <a:pt x="40212" y="1997"/>
                  <a:pt x="40215" y="2024"/>
                  <a:pt x="40253" y="2025"/>
                </a:cubicBezTo>
                <a:cubicBezTo>
                  <a:pt x="40240" y="2006"/>
                  <a:pt x="40227" y="1986"/>
                  <a:pt x="40194" y="1982"/>
                </a:cubicBezTo>
                <a:cubicBezTo>
                  <a:pt x="40223" y="1914"/>
                  <a:pt x="40272" y="2007"/>
                  <a:pt x="40312" y="2003"/>
                </a:cubicBezTo>
                <a:cubicBezTo>
                  <a:pt x="40348" y="2019"/>
                  <a:pt x="40360" y="1982"/>
                  <a:pt x="40369" y="1982"/>
                </a:cubicBezTo>
                <a:cubicBezTo>
                  <a:pt x="40399" y="1977"/>
                  <a:pt x="40432" y="2003"/>
                  <a:pt x="40429" y="2003"/>
                </a:cubicBezTo>
                <a:cubicBezTo>
                  <a:pt x="40470" y="1995"/>
                  <a:pt x="40477" y="1953"/>
                  <a:pt x="40546" y="1959"/>
                </a:cubicBezTo>
                <a:cubicBezTo>
                  <a:pt x="40581" y="1988"/>
                  <a:pt x="40557" y="1994"/>
                  <a:pt x="40546" y="2025"/>
                </a:cubicBezTo>
                <a:cubicBezTo>
                  <a:pt x="40618" y="2043"/>
                  <a:pt x="40723" y="1938"/>
                  <a:pt x="40869" y="1982"/>
                </a:cubicBezTo>
                <a:cubicBezTo>
                  <a:pt x="40876" y="1983"/>
                  <a:pt x="40865" y="2039"/>
                  <a:pt x="40897" y="2025"/>
                </a:cubicBezTo>
                <a:cubicBezTo>
                  <a:pt x="40927" y="2025"/>
                  <a:pt x="40956" y="2025"/>
                  <a:pt x="40986" y="2025"/>
                </a:cubicBezTo>
                <a:cubicBezTo>
                  <a:pt x="40986" y="2010"/>
                  <a:pt x="40986" y="1995"/>
                  <a:pt x="40986" y="1982"/>
                </a:cubicBezTo>
                <a:cubicBezTo>
                  <a:pt x="41066" y="1965"/>
                  <a:pt x="41045" y="2025"/>
                  <a:pt x="41103" y="2025"/>
                </a:cubicBezTo>
                <a:cubicBezTo>
                  <a:pt x="41132" y="2010"/>
                  <a:pt x="41133" y="1974"/>
                  <a:pt x="41191" y="1982"/>
                </a:cubicBezTo>
                <a:cubicBezTo>
                  <a:pt x="41224" y="2007"/>
                  <a:pt x="41274" y="2021"/>
                  <a:pt x="41249" y="2091"/>
                </a:cubicBezTo>
                <a:cubicBezTo>
                  <a:pt x="41301" y="2071"/>
                  <a:pt x="41314" y="2022"/>
                  <a:pt x="41308" y="1959"/>
                </a:cubicBezTo>
                <a:cubicBezTo>
                  <a:pt x="41369" y="1971"/>
                  <a:pt x="41370" y="1994"/>
                  <a:pt x="41337" y="2025"/>
                </a:cubicBezTo>
                <a:cubicBezTo>
                  <a:pt x="41390" y="2046"/>
                  <a:pt x="41410" y="1982"/>
                  <a:pt x="41426" y="1982"/>
                </a:cubicBezTo>
                <a:cubicBezTo>
                  <a:pt x="41464" y="1979"/>
                  <a:pt x="41436" y="2021"/>
                  <a:pt x="41454" y="2025"/>
                </a:cubicBezTo>
                <a:cubicBezTo>
                  <a:pt x="41496" y="2034"/>
                  <a:pt x="41526" y="2005"/>
                  <a:pt x="41572" y="2003"/>
                </a:cubicBezTo>
                <a:cubicBezTo>
                  <a:pt x="41566" y="2003"/>
                  <a:pt x="41615" y="2039"/>
                  <a:pt x="41630" y="2025"/>
                </a:cubicBezTo>
                <a:cubicBezTo>
                  <a:pt x="41660" y="1998"/>
                  <a:pt x="41656" y="2033"/>
                  <a:pt x="41719" y="2025"/>
                </a:cubicBezTo>
                <a:cubicBezTo>
                  <a:pt x="41752" y="2021"/>
                  <a:pt x="41735" y="2003"/>
                  <a:pt x="41719" y="2003"/>
                </a:cubicBezTo>
                <a:cubicBezTo>
                  <a:pt x="41731" y="1971"/>
                  <a:pt x="41744" y="2006"/>
                  <a:pt x="41777" y="2003"/>
                </a:cubicBezTo>
                <a:cubicBezTo>
                  <a:pt x="41812" y="2000"/>
                  <a:pt x="41829" y="2008"/>
                  <a:pt x="41835" y="2025"/>
                </a:cubicBezTo>
                <a:cubicBezTo>
                  <a:pt x="41896" y="2012"/>
                  <a:pt x="42028" y="2052"/>
                  <a:pt x="42041" y="2003"/>
                </a:cubicBezTo>
                <a:cubicBezTo>
                  <a:pt x="42064" y="2015"/>
                  <a:pt x="42088" y="2026"/>
                  <a:pt x="42128" y="2025"/>
                </a:cubicBezTo>
                <a:cubicBezTo>
                  <a:pt x="42123" y="2043"/>
                  <a:pt x="42099" y="2047"/>
                  <a:pt x="42099" y="2069"/>
                </a:cubicBezTo>
                <a:cubicBezTo>
                  <a:pt x="42136" y="2060"/>
                  <a:pt x="42160" y="2041"/>
                  <a:pt x="42158" y="2003"/>
                </a:cubicBezTo>
                <a:cubicBezTo>
                  <a:pt x="42176" y="2010"/>
                  <a:pt x="42271" y="2058"/>
                  <a:pt x="42275" y="2003"/>
                </a:cubicBezTo>
                <a:cubicBezTo>
                  <a:pt x="42475" y="2055"/>
                  <a:pt x="42518" y="2022"/>
                  <a:pt x="42715" y="2048"/>
                </a:cubicBezTo>
                <a:cubicBezTo>
                  <a:pt x="42715" y="2062"/>
                  <a:pt x="42715" y="2076"/>
                  <a:pt x="42715" y="2091"/>
                </a:cubicBezTo>
                <a:cubicBezTo>
                  <a:pt x="42751" y="2099"/>
                  <a:pt x="42729" y="2055"/>
                  <a:pt x="42744" y="2048"/>
                </a:cubicBezTo>
                <a:cubicBezTo>
                  <a:pt x="42799" y="2019"/>
                  <a:pt x="42895" y="2066"/>
                  <a:pt x="42920" y="2025"/>
                </a:cubicBezTo>
                <a:cubicBezTo>
                  <a:pt x="42947" y="2049"/>
                  <a:pt x="43028" y="2032"/>
                  <a:pt x="43008" y="2091"/>
                </a:cubicBezTo>
                <a:cubicBezTo>
                  <a:pt x="43031" y="2055"/>
                  <a:pt x="43279" y="2019"/>
                  <a:pt x="43360" y="2048"/>
                </a:cubicBezTo>
                <a:cubicBezTo>
                  <a:pt x="43364" y="2049"/>
                  <a:pt x="43322" y="2082"/>
                  <a:pt x="43330" y="2091"/>
                </a:cubicBezTo>
                <a:cubicBezTo>
                  <a:pt x="43380" y="2100"/>
                  <a:pt x="43386" y="2074"/>
                  <a:pt x="43389" y="2048"/>
                </a:cubicBezTo>
                <a:cubicBezTo>
                  <a:pt x="43453" y="2058"/>
                  <a:pt x="43516" y="2033"/>
                  <a:pt x="43594" y="2048"/>
                </a:cubicBezTo>
                <a:cubicBezTo>
                  <a:pt x="43642" y="2057"/>
                  <a:pt x="43675" y="2061"/>
                  <a:pt x="43800" y="2048"/>
                </a:cubicBezTo>
                <a:cubicBezTo>
                  <a:pt x="43809" y="2046"/>
                  <a:pt x="43853" y="2052"/>
                  <a:pt x="43858" y="2048"/>
                </a:cubicBezTo>
                <a:cubicBezTo>
                  <a:pt x="43897" y="2012"/>
                  <a:pt x="43898" y="2067"/>
                  <a:pt x="44005" y="2048"/>
                </a:cubicBezTo>
                <a:cubicBezTo>
                  <a:pt x="44060" y="2037"/>
                  <a:pt x="44034" y="2037"/>
                  <a:pt x="44093" y="2048"/>
                </a:cubicBezTo>
                <a:cubicBezTo>
                  <a:pt x="44165" y="2060"/>
                  <a:pt x="44224" y="2039"/>
                  <a:pt x="44298" y="2048"/>
                </a:cubicBezTo>
                <a:cubicBezTo>
                  <a:pt x="44298" y="2076"/>
                  <a:pt x="44298" y="2106"/>
                  <a:pt x="44298" y="2135"/>
                </a:cubicBezTo>
                <a:cubicBezTo>
                  <a:pt x="44352" y="2132"/>
                  <a:pt x="44316" y="2061"/>
                  <a:pt x="44356" y="2048"/>
                </a:cubicBezTo>
                <a:cubicBezTo>
                  <a:pt x="44464" y="2048"/>
                  <a:pt x="44571" y="2048"/>
                  <a:pt x="44678" y="2048"/>
                </a:cubicBezTo>
                <a:cubicBezTo>
                  <a:pt x="44662" y="2093"/>
                  <a:pt x="44617" y="2118"/>
                  <a:pt x="44591" y="2157"/>
                </a:cubicBezTo>
                <a:cubicBezTo>
                  <a:pt x="44707" y="2178"/>
                  <a:pt x="44681" y="2094"/>
                  <a:pt x="44707" y="2048"/>
                </a:cubicBezTo>
                <a:cubicBezTo>
                  <a:pt x="44734" y="2057"/>
                  <a:pt x="44761" y="2066"/>
                  <a:pt x="44767" y="2091"/>
                </a:cubicBezTo>
                <a:cubicBezTo>
                  <a:pt x="44830" y="2078"/>
                  <a:pt x="44707" y="2036"/>
                  <a:pt x="44855" y="2048"/>
                </a:cubicBezTo>
                <a:cubicBezTo>
                  <a:pt x="44863" y="2048"/>
                  <a:pt x="44908" y="2043"/>
                  <a:pt x="44914" y="2048"/>
                </a:cubicBezTo>
                <a:cubicBezTo>
                  <a:pt x="44949" y="2079"/>
                  <a:pt x="44961" y="2048"/>
                  <a:pt x="45060" y="2048"/>
                </a:cubicBezTo>
                <a:cubicBezTo>
                  <a:pt x="45060" y="2069"/>
                  <a:pt x="45060" y="2091"/>
                  <a:pt x="45060" y="2114"/>
                </a:cubicBezTo>
                <a:cubicBezTo>
                  <a:pt x="45125" y="2126"/>
                  <a:pt x="45102" y="2072"/>
                  <a:pt x="45147" y="2069"/>
                </a:cubicBezTo>
                <a:cubicBezTo>
                  <a:pt x="45164" y="2078"/>
                  <a:pt x="45223" y="2058"/>
                  <a:pt x="45236" y="2069"/>
                </a:cubicBezTo>
                <a:cubicBezTo>
                  <a:pt x="45239" y="2073"/>
                  <a:pt x="45230" y="2112"/>
                  <a:pt x="45236" y="2114"/>
                </a:cubicBezTo>
                <a:cubicBezTo>
                  <a:pt x="45242" y="2114"/>
                  <a:pt x="45337" y="2091"/>
                  <a:pt x="45352" y="2069"/>
                </a:cubicBezTo>
                <a:cubicBezTo>
                  <a:pt x="45438" y="2081"/>
                  <a:pt x="45307" y="2103"/>
                  <a:pt x="45323" y="2135"/>
                </a:cubicBezTo>
                <a:cubicBezTo>
                  <a:pt x="45416" y="2146"/>
                  <a:pt x="45389" y="2067"/>
                  <a:pt x="45499" y="2091"/>
                </a:cubicBezTo>
                <a:cubicBezTo>
                  <a:pt x="45490" y="2130"/>
                  <a:pt x="45527" y="2136"/>
                  <a:pt x="45530" y="2114"/>
                </a:cubicBezTo>
                <a:cubicBezTo>
                  <a:pt x="45581" y="2129"/>
                  <a:pt x="45533" y="2154"/>
                  <a:pt x="45530" y="2180"/>
                </a:cubicBezTo>
                <a:cubicBezTo>
                  <a:pt x="45671" y="2201"/>
                  <a:pt x="45518" y="2057"/>
                  <a:pt x="45587" y="2069"/>
                </a:cubicBezTo>
                <a:cubicBezTo>
                  <a:pt x="45704" y="2048"/>
                  <a:pt x="45599" y="2192"/>
                  <a:pt x="45705" y="2180"/>
                </a:cubicBezTo>
                <a:cubicBezTo>
                  <a:pt x="45701" y="2235"/>
                  <a:pt x="45607" y="2223"/>
                  <a:pt x="45530" y="2223"/>
                </a:cubicBezTo>
                <a:cubicBezTo>
                  <a:pt x="45530" y="2253"/>
                  <a:pt x="45530" y="2281"/>
                  <a:pt x="45530" y="2311"/>
                </a:cubicBezTo>
                <a:cubicBezTo>
                  <a:pt x="45579" y="2313"/>
                  <a:pt x="45604" y="2295"/>
                  <a:pt x="45617" y="2267"/>
                </a:cubicBezTo>
                <a:cubicBezTo>
                  <a:pt x="45653" y="2271"/>
                  <a:pt x="45650" y="2323"/>
                  <a:pt x="45675" y="2333"/>
                </a:cubicBezTo>
                <a:cubicBezTo>
                  <a:pt x="45729" y="2355"/>
                  <a:pt x="45804" y="2319"/>
                  <a:pt x="45880" y="2333"/>
                </a:cubicBezTo>
                <a:cubicBezTo>
                  <a:pt x="45822" y="2257"/>
                  <a:pt x="45893" y="2335"/>
                  <a:pt x="45910" y="2289"/>
                </a:cubicBezTo>
                <a:cubicBezTo>
                  <a:pt x="45952" y="2300"/>
                  <a:pt x="45907" y="2308"/>
                  <a:pt x="45910" y="2333"/>
                </a:cubicBezTo>
                <a:cubicBezTo>
                  <a:pt x="45960" y="2371"/>
                  <a:pt x="45986" y="2330"/>
                  <a:pt x="46086" y="2355"/>
                </a:cubicBezTo>
                <a:cubicBezTo>
                  <a:pt x="46109" y="2344"/>
                  <a:pt x="46133" y="2333"/>
                  <a:pt x="46173" y="2333"/>
                </a:cubicBezTo>
                <a:cubicBezTo>
                  <a:pt x="46166" y="2273"/>
                  <a:pt x="46008" y="2325"/>
                  <a:pt x="46027" y="2246"/>
                </a:cubicBezTo>
                <a:cubicBezTo>
                  <a:pt x="46130" y="2249"/>
                  <a:pt x="46184" y="2313"/>
                  <a:pt x="46261" y="2355"/>
                </a:cubicBezTo>
                <a:cubicBezTo>
                  <a:pt x="46300" y="2360"/>
                  <a:pt x="46341" y="2350"/>
                  <a:pt x="46378" y="2355"/>
                </a:cubicBezTo>
                <a:cubicBezTo>
                  <a:pt x="46482" y="2368"/>
                  <a:pt x="46595" y="2410"/>
                  <a:pt x="46672" y="2355"/>
                </a:cubicBezTo>
                <a:cubicBezTo>
                  <a:pt x="46639" y="2300"/>
                  <a:pt x="46445" y="2364"/>
                  <a:pt x="46408" y="2311"/>
                </a:cubicBezTo>
                <a:cubicBezTo>
                  <a:pt x="46398" y="2296"/>
                  <a:pt x="46481" y="2279"/>
                  <a:pt x="46496" y="2289"/>
                </a:cubicBezTo>
                <a:cubicBezTo>
                  <a:pt x="46542" y="2325"/>
                  <a:pt x="46531" y="2286"/>
                  <a:pt x="46584" y="2289"/>
                </a:cubicBezTo>
                <a:cubicBezTo>
                  <a:pt x="46676" y="2295"/>
                  <a:pt x="46769" y="2350"/>
                  <a:pt x="46877" y="2311"/>
                </a:cubicBezTo>
                <a:cubicBezTo>
                  <a:pt x="46904" y="2391"/>
                  <a:pt x="46761" y="2341"/>
                  <a:pt x="46701" y="2355"/>
                </a:cubicBezTo>
                <a:cubicBezTo>
                  <a:pt x="46719" y="2407"/>
                  <a:pt x="46881" y="2352"/>
                  <a:pt x="46906" y="2400"/>
                </a:cubicBezTo>
                <a:cubicBezTo>
                  <a:pt x="46966" y="2386"/>
                  <a:pt x="47006" y="2356"/>
                  <a:pt x="47023" y="2311"/>
                </a:cubicBezTo>
                <a:cubicBezTo>
                  <a:pt x="47057" y="2330"/>
                  <a:pt x="47102" y="2340"/>
                  <a:pt x="47171" y="2333"/>
                </a:cubicBezTo>
                <a:cubicBezTo>
                  <a:pt x="47195" y="2351"/>
                  <a:pt x="47187" y="2394"/>
                  <a:pt x="47229" y="2400"/>
                </a:cubicBezTo>
                <a:cubicBezTo>
                  <a:pt x="47336" y="2365"/>
                  <a:pt x="47161" y="2367"/>
                  <a:pt x="47199" y="2311"/>
                </a:cubicBezTo>
                <a:cubicBezTo>
                  <a:pt x="47242" y="2331"/>
                  <a:pt x="47292" y="2345"/>
                  <a:pt x="47287" y="2400"/>
                </a:cubicBezTo>
                <a:cubicBezTo>
                  <a:pt x="47377" y="2383"/>
                  <a:pt x="47394" y="2422"/>
                  <a:pt x="47463" y="2422"/>
                </a:cubicBezTo>
                <a:cubicBezTo>
                  <a:pt x="47549" y="2402"/>
                  <a:pt x="47395" y="2388"/>
                  <a:pt x="47433" y="2333"/>
                </a:cubicBezTo>
                <a:cubicBezTo>
                  <a:pt x="47509" y="2323"/>
                  <a:pt x="47600" y="2411"/>
                  <a:pt x="47639" y="2355"/>
                </a:cubicBezTo>
                <a:cubicBezTo>
                  <a:pt x="47734" y="2412"/>
                  <a:pt x="47566" y="2398"/>
                  <a:pt x="47522" y="2377"/>
                </a:cubicBezTo>
                <a:cubicBezTo>
                  <a:pt x="47526" y="2425"/>
                  <a:pt x="47596" y="2425"/>
                  <a:pt x="47668" y="2422"/>
                </a:cubicBezTo>
                <a:cubicBezTo>
                  <a:pt x="47702" y="2418"/>
                  <a:pt x="47693" y="2381"/>
                  <a:pt x="47698" y="2355"/>
                </a:cubicBezTo>
                <a:cubicBezTo>
                  <a:pt x="47737" y="2377"/>
                  <a:pt x="47806" y="2377"/>
                  <a:pt x="47844" y="2400"/>
                </a:cubicBezTo>
                <a:cubicBezTo>
                  <a:pt x="47913" y="2448"/>
                  <a:pt x="47784" y="2388"/>
                  <a:pt x="47727" y="2400"/>
                </a:cubicBezTo>
                <a:cubicBezTo>
                  <a:pt x="47690" y="2472"/>
                  <a:pt x="47925" y="2453"/>
                  <a:pt x="47932" y="2422"/>
                </a:cubicBezTo>
                <a:cubicBezTo>
                  <a:pt x="47986" y="2421"/>
                  <a:pt x="47914" y="2455"/>
                  <a:pt x="47932" y="2466"/>
                </a:cubicBezTo>
                <a:cubicBezTo>
                  <a:pt x="47963" y="2484"/>
                  <a:pt x="47986" y="2443"/>
                  <a:pt x="47991" y="2443"/>
                </a:cubicBezTo>
                <a:cubicBezTo>
                  <a:pt x="47998" y="2443"/>
                  <a:pt x="48113" y="2503"/>
                  <a:pt x="48137" y="2443"/>
                </a:cubicBezTo>
                <a:cubicBezTo>
                  <a:pt x="48181" y="2469"/>
                  <a:pt x="48268" y="2463"/>
                  <a:pt x="48254" y="2532"/>
                </a:cubicBezTo>
                <a:cubicBezTo>
                  <a:pt x="48102" y="2520"/>
                  <a:pt x="48087" y="2611"/>
                  <a:pt x="47932" y="2598"/>
                </a:cubicBezTo>
                <a:cubicBezTo>
                  <a:pt x="47957" y="2645"/>
                  <a:pt x="48083" y="2616"/>
                  <a:pt x="48108" y="2664"/>
                </a:cubicBezTo>
                <a:cubicBezTo>
                  <a:pt x="48140" y="2658"/>
                  <a:pt x="48128" y="2620"/>
                  <a:pt x="48167" y="2620"/>
                </a:cubicBezTo>
                <a:cubicBezTo>
                  <a:pt x="48175" y="2560"/>
                  <a:pt x="48053" y="2679"/>
                  <a:pt x="48079" y="2575"/>
                </a:cubicBezTo>
                <a:cubicBezTo>
                  <a:pt x="48228" y="2581"/>
                  <a:pt x="48360" y="2599"/>
                  <a:pt x="48489" y="2620"/>
                </a:cubicBezTo>
                <a:cubicBezTo>
                  <a:pt x="48500" y="2558"/>
                  <a:pt x="48392" y="2575"/>
                  <a:pt x="48401" y="2487"/>
                </a:cubicBezTo>
                <a:cubicBezTo>
                  <a:pt x="48555" y="2521"/>
                  <a:pt x="48620" y="2537"/>
                  <a:pt x="48753" y="2509"/>
                </a:cubicBezTo>
                <a:cubicBezTo>
                  <a:pt x="48718" y="2538"/>
                  <a:pt x="48741" y="2544"/>
                  <a:pt x="48753" y="2575"/>
                </a:cubicBezTo>
                <a:cubicBezTo>
                  <a:pt x="48773" y="2538"/>
                  <a:pt x="48992" y="2538"/>
                  <a:pt x="48929" y="2509"/>
                </a:cubicBezTo>
                <a:cubicBezTo>
                  <a:pt x="49010" y="2443"/>
                  <a:pt x="48977" y="2559"/>
                  <a:pt x="48929" y="2575"/>
                </a:cubicBezTo>
                <a:cubicBezTo>
                  <a:pt x="49039" y="2574"/>
                  <a:pt x="49166" y="2559"/>
                  <a:pt x="49134" y="2664"/>
                </a:cubicBezTo>
                <a:cubicBezTo>
                  <a:pt x="49106" y="2647"/>
                  <a:pt x="49089" y="2623"/>
                  <a:pt x="49075" y="2598"/>
                </a:cubicBezTo>
                <a:cubicBezTo>
                  <a:pt x="49042" y="2613"/>
                  <a:pt x="49081" y="2671"/>
                  <a:pt x="48987" y="2686"/>
                </a:cubicBezTo>
                <a:cubicBezTo>
                  <a:pt x="48999" y="2736"/>
                  <a:pt x="49159" y="2674"/>
                  <a:pt x="49104" y="2773"/>
                </a:cubicBezTo>
                <a:cubicBezTo>
                  <a:pt x="49139" y="2770"/>
                  <a:pt x="49129" y="2733"/>
                  <a:pt x="49134" y="2707"/>
                </a:cubicBezTo>
                <a:cubicBezTo>
                  <a:pt x="49168" y="2740"/>
                  <a:pt x="49255" y="2733"/>
                  <a:pt x="49251" y="2796"/>
                </a:cubicBezTo>
                <a:cubicBezTo>
                  <a:pt x="49171" y="2797"/>
                  <a:pt x="49192" y="2759"/>
                  <a:pt x="49134" y="2796"/>
                </a:cubicBezTo>
                <a:cubicBezTo>
                  <a:pt x="49175" y="2860"/>
                  <a:pt x="49279" y="2790"/>
                  <a:pt x="49310" y="2773"/>
                </a:cubicBezTo>
                <a:cubicBezTo>
                  <a:pt x="49393" y="2755"/>
                  <a:pt x="49386" y="2805"/>
                  <a:pt x="49456" y="2796"/>
                </a:cubicBezTo>
                <a:cubicBezTo>
                  <a:pt x="49444" y="2838"/>
                  <a:pt x="49445" y="2890"/>
                  <a:pt x="49368" y="2884"/>
                </a:cubicBezTo>
                <a:cubicBezTo>
                  <a:pt x="49364" y="2844"/>
                  <a:pt x="49404" y="2838"/>
                  <a:pt x="49398" y="2796"/>
                </a:cubicBezTo>
                <a:cubicBezTo>
                  <a:pt x="49335" y="2785"/>
                  <a:pt x="49341" y="2827"/>
                  <a:pt x="49338" y="2861"/>
                </a:cubicBezTo>
                <a:cubicBezTo>
                  <a:pt x="49271" y="2861"/>
                  <a:pt x="49202" y="2861"/>
                  <a:pt x="49134" y="2861"/>
                </a:cubicBezTo>
                <a:cubicBezTo>
                  <a:pt x="49138" y="2821"/>
                  <a:pt x="49067" y="2826"/>
                  <a:pt x="49045" y="2796"/>
                </a:cubicBezTo>
                <a:cubicBezTo>
                  <a:pt x="49029" y="2773"/>
                  <a:pt x="49065" y="2727"/>
                  <a:pt x="49017" y="2730"/>
                </a:cubicBezTo>
                <a:cubicBezTo>
                  <a:pt x="48945" y="2733"/>
                  <a:pt x="49010" y="2803"/>
                  <a:pt x="49045" y="2796"/>
                </a:cubicBezTo>
                <a:cubicBezTo>
                  <a:pt x="49027" y="2842"/>
                  <a:pt x="48990" y="2790"/>
                  <a:pt x="48958" y="2796"/>
                </a:cubicBezTo>
                <a:cubicBezTo>
                  <a:pt x="48926" y="2801"/>
                  <a:pt x="48930" y="2853"/>
                  <a:pt x="48870" y="2840"/>
                </a:cubicBezTo>
                <a:cubicBezTo>
                  <a:pt x="48864" y="2821"/>
                  <a:pt x="48881" y="2819"/>
                  <a:pt x="48899" y="2818"/>
                </a:cubicBezTo>
                <a:cubicBezTo>
                  <a:pt x="48881" y="2773"/>
                  <a:pt x="48763" y="2803"/>
                  <a:pt x="48753" y="2752"/>
                </a:cubicBezTo>
                <a:cubicBezTo>
                  <a:pt x="48491" y="2740"/>
                  <a:pt x="48456" y="2694"/>
                  <a:pt x="48167" y="2707"/>
                </a:cubicBezTo>
                <a:cubicBezTo>
                  <a:pt x="48243" y="2767"/>
                  <a:pt x="48415" y="2734"/>
                  <a:pt x="48577" y="2773"/>
                </a:cubicBezTo>
                <a:cubicBezTo>
                  <a:pt x="48533" y="2835"/>
                  <a:pt x="48480" y="2776"/>
                  <a:pt x="48430" y="2773"/>
                </a:cubicBezTo>
                <a:cubicBezTo>
                  <a:pt x="48380" y="2771"/>
                  <a:pt x="48163" y="2797"/>
                  <a:pt x="48137" y="2773"/>
                </a:cubicBezTo>
                <a:cubicBezTo>
                  <a:pt x="48110" y="2748"/>
                  <a:pt x="47990" y="2756"/>
                  <a:pt x="47902" y="2730"/>
                </a:cubicBezTo>
                <a:cubicBezTo>
                  <a:pt x="47883" y="2724"/>
                  <a:pt x="47961" y="2700"/>
                  <a:pt x="47961" y="2707"/>
                </a:cubicBezTo>
                <a:cubicBezTo>
                  <a:pt x="47960" y="2671"/>
                  <a:pt x="47811" y="2679"/>
                  <a:pt x="47756" y="2664"/>
                </a:cubicBezTo>
                <a:cubicBezTo>
                  <a:pt x="47734" y="2658"/>
                  <a:pt x="47817" y="2635"/>
                  <a:pt x="47815" y="2641"/>
                </a:cubicBezTo>
                <a:cubicBezTo>
                  <a:pt x="47827" y="2599"/>
                  <a:pt x="47668" y="2662"/>
                  <a:pt x="47581" y="2641"/>
                </a:cubicBezTo>
                <a:cubicBezTo>
                  <a:pt x="47656" y="2553"/>
                  <a:pt x="47561" y="2617"/>
                  <a:pt x="47522" y="2575"/>
                </a:cubicBezTo>
                <a:cubicBezTo>
                  <a:pt x="47493" y="2577"/>
                  <a:pt x="47499" y="2602"/>
                  <a:pt x="47493" y="2620"/>
                </a:cubicBezTo>
                <a:cubicBezTo>
                  <a:pt x="47414" y="2620"/>
                  <a:pt x="47337" y="2620"/>
                  <a:pt x="47258" y="2620"/>
                </a:cubicBezTo>
                <a:cubicBezTo>
                  <a:pt x="47229" y="2694"/>
                  <a:pt x="47299" y="2692"/>
                  <a:pt x="47375" y="2686"/>
                </a:cubicBezTo>
                <a:cubicBezTo>
                  <a:pt x="47326" y="2759"/>
                  <a:pt x="47222" y="2692"/>
                  <a:pt x="47141" y="2686"/>
                </a:cubicBezTo>
                <a:cubicBezTo>
                  <a:pt x="47077" y="2681"/>
                  <a:pt x="47014" y="2691"/>
                  <a:pt x="46936" y="2686"/>
                </a:cubicBezTo>
                <a:cubicBezTo>
                  <a:pt x="46872" y="2682"/>
                  <a:pt x="46819" y="2670"/>
                  <a:pt x="46701" y="2664"/>
                </a:cubicBezTo>
                <a:cubicBezTo>
                  <a:pt x="46692" y="2664"/>
                  <a:pt x="46647" y="2668"/>
                  <a:pt x="46643" y="2664"/>
                </a:cubicBezTo>
                <a:cubicBezTo>
                  <a:pt x="46613" y="2636"/>
                  <a:pt x="46635" y="2661"/>
                  <a:pt x="46613" y="2664"/>
                </a:cubicBezTo>
                <a:cubicBezTo>
                  <a:pt x="46583" y="2668"/>
                  <a:pt x="46590" y="2641"/>
                  <a:pt x="46584" y="2641"/>
                </a:cubicBezTo>
                <a:cubicBezTo>
                  <a:pt x="46537" y="2643"/>
                  <a:pt x="46533" y="2659"/>
                  <a:pt x="46496" y="2664"/>
                </a:cubicBezTo>
                <a:cubicBezTo>
                  <a:pt x="46426" y="2673"/>
                  <a:pt x="46348" y="2637"/>
                  <a:pt x="46321" y="2686"/>
                </a:cubicBezTo>
                <a:cubicBezTo>
                  <a:pt x="46333" y="2736"/>
                  <a:pt x="46476" y="2686"/>
                  <a:pt x="46496" y="2730"/>
                </a:cubicBezTo>
                <a:cubicBezTo>
                  <a:pt x="46528" y="2724"/>
                  <a:pt x="46515" y="2686"/>
                  <a:pt x="46554" y="2686"/>
                </a:cubicBezTo>
                <a:cubicBezTo>
                  <a:pt x="46610" y="2659"/>
                  <a:pt x="46601" y="2727"/>
                  <a:pt x="46613" y="2730"/>
                </a:cubicBezTo>
                <a:cubicBezTo>
                  <a:pt x="46679" y="2743"/>
                  <a:pt x="46672" y="2689"/>
                  <a:pt x="46731" y="2730"/>
                </a:cubicBezTo>
                <a:cubicBezTo>
                  <a:pt x="46731" y="2730"/>
                  <a:pt x="46825" y="2687"/>
                  <a:pt x="46847" y="2707"/>
                </a:cubicBezTo>
                <a:cubicBezTo>
                  <a:pt x="46889" y="2746"/>
                  <a:pt x="46877" y="2685"/>
                  <a:pt x="46936" y="2730"/>
                </a:cubicBezTo>
                <a:cubicBezTo>
                  <a:pt x="46960" y="2748"/>
                  <a:pt x="47057" y="2712"/>
                  <a:pt x="47082" y="2730"/>
                </a:cubicBezTo>
                <a:cubicBezTo>
                  <a:pt x="47107" y="2748"/>
                  <a:pt x="47111" y="2734"/>
                  <a:pt x="47171" y="2730"/>
                </a:cubicBezTo>
                <a:cubicBezTo>
                  <a:pt x="47196" y="2728"/>
                  <a:pt x="47230" y="2728"/>
                  <a:pt x="47258" y="2730"/>
                </a:cubicBezTo>
                <a:cubicBezTo>
                  <a:pt x="47259" y="2730"/>
                  <a:pt x="47257" y="2773"/>
                  <a:pt x="47257" y="2773"/>
                </a:cubicBezTo>
                <a:cubicBezTo>
                  <a:pt x="47313" y="2772"/>
                  <a:pt x="47369" y="2689"/>
                  <a:pt x="47433" y="2730"/>
                </a:cubicBezTo>
                <a:cubicBezTo>
                  <a:pt x="47428" y="2748"/>
                  <a:pt x="47404" y="2752"/>
                  <a:pt x="47404" y="2773"/>
                </a:cubicBezTo>
                <a:cubicBezTo>
                  <a:pt x="47433" y="2776"/>
                  <a:pt x="47463" y="2771"/>
                  <a:pt x="47493" y="2773"/>
                </a:cubicBezTo>
                <a:cubicBezTo>
                  <a:pt x="47510" y="2775"/>
                  <a:pt x="47562" y="2794"/>
                  <a:pt x="47552" y="2796"/>
                </a:cubicBezTo>
                <a:cubicBezTo>
                  <a:pt x="47571" y="2794"/>
                  <a:pt x="47608" y="2752"/>
                  <a:pt x="47609" y="2752"/>
                </a:cubicBezTo>
                <a:cubicBezTo>
                  <a:pt x="47657" y="2752"/>
                  <a:pt x="47699" y="2811"/>
                  <a:pt x="47785" y="2773"/>
                </a:cubicBezTo>
                <a:cubicBezTo>
                  <a:pt x="47785" y="2803"/>
                  <a:pt x="47785" y="2832"/>
                  <a:pt x="47785" y="2861"/>
                </a:cubicBezTo>
                <a:cubicBezTo>
                  <a:pt x="47754" y="2856"/>
                  <a:pt x="47766" y="2818"/>
                  <a:pt x="47727" y="2818"/>
                </a:cubicBezTo>
                <a:cubicBezTo>
                  <a:pt x="47703" y="2823"/>
                  <a:pt x="47698" y="2840"/>
                  <a:pt x="47668" y="2840"/>
                </a:cubicBezTo>
                <a:cubicBezTo>
                  <a:pt x="47663" y="2865"/>
                  <a:pt x="47676" y="2879"/>
                  <a:pt x="47698" y="2884"/>
                </a:cubicBezTo>
                <a:cubicBezTo>
                  <a:pt x="47678" y="2907"/>
                  <a:pt x="47630" y="2907"/>
                  <a:pt x="47639" y="2950"/>
                </a:cubicBezTo>
                <a:cubicBezTo>
                  <a:pt x="47594" y="2959"/>
                  <a:pt x="47629" y="2893"/>
                  <a:pt x="47609" y="2884"/>
                </a:cubicBezTo>
                <a:cubicBezTo>
                  <a:pt x="47564" y="2862"/>
                  <a:pt x="47503" y="2899"/>
                  <a:pt x="47463" y="2861"/>
                </a:cubicBezTo>
                <a:cubicBezTo>
                  <a:pt x="47447" y="2846"/>
                  <a:pt x="47427" y="2882"/>
                  <a:pt x="47433" y="2884"/>
                </a:cubicBezTo>
                <a:cubicBezTo>
                  <a:pt x="47404" y="2880"/>
                  <a:pt x="47328" y="2845"/>
                  <a:pt x="47229" y="2861"/>
                </a:cubicBezTo>
                <a:cubicBezTo>
                  <a:pt x="47146" y="2853"/>
                  <a:pt x="47302" y="2944"/>
                  <a:pt x="47199" y="2950"/>
                </a:cubicBezTo>
                <a:cubicBezTo>
                  <a:pt x="47080" y="2956"/>
                  <a:pt x="47205" y="2919"/>
                  <a:pt x="47171" y="2861"/>
                </a:cubicBezTo>
                <a:cubicBezTo>
                  <a:pt x="47164" y="2830"/>
                  <a:pt x="47083" y="2854"/>
                  <a:pt x="47082" y="2818"/>
                </a:cubicBezTo>
                <a:cubicBezTo>
                  <a:pt x="46972" y="2833"/>
                  <a:pt x="46742" y="2848"/>
                  <a:pt x="46613" y="2818"/>
                </a:cubicBezTo>
                <a:cubicBezTo>
                  <a:pt x="46608" y="2816"/>
                  <a:pt x="46617" y="2778"/>
                  <a:pt x="46613" y="2773"/>
                </a:cubicBezTo>
                <a:cubicBezTo>
                  <a:pt x="46590" y="2800"/>
                  <a:pt x="46542" y="2785"/>
                  <a:pt x="46496" y="2796"/>
                </a:cubicBezTo>
                <a:cubicBezTo>
                  <a:pt x="46467" y="2803"/>
                  <a:pt x="46432" y="2828"/>
                  <a:pt x="46378" y="2818"/>
                </a:cubicBezTo>
                <a:cubicBezTo>
                  <a:pt x="46401" y="2823"/>
                  <a:pt x="46205" y="2771"/>
                  <a:pt x="46202" y="2773"/>
                </a:cubicBezTo>
                <a:cubicBezTo>
                  <a:pt x="46174" y="2800"/>
                  <a:pt x="46182" y="2781"/>
                  <a:pt x="46173" y="2752"/>
                </a:cubicBezTo>
                <a:cubicBezTo>
                  <a:pt x="46072" y="2761"/>
                  <a:pt x="45947" y="2813"/>
                  <a:pt x="45851" y="2773"/>
                </a:cubicBezTo>
                <a:cubicBezTo>
                  <a:pt x="45843" y="2770"/>
                  <a:pt x="45857" y="2736"/>
                  <a:pt x="45851" y="2730"/>
                </a:cubicBezTo>
                <a:cubicBezTo>
                  <a:pt x="45787" y="2725"/>
                  <a:pt x="45758" y="2748"/>
                  <a:pt x="45763" y="2796"/>
                </a:cubicBezTo>
                <a:cubicBezTo>
                  <a:pt x="45729" y="2793"/>
                  <a:pt x="45738" y="2755"/>
                  <a:pt x="45734" y="2730"/>
                </a:cubicBezTo>
                <a:cubicBezTo>
                  <a:pt x="45683" y="2784"/>
                  <a:pt x="45557" y="2782"/>
                  <a:pt x="45470" y="2752"/>
                </a:cubicBezTo>
                <a:cubicBezTo>
                  <a:pt x="45489" y="2730"/>
                  <a:pt x="45538" y="2729"/>
                  <a:pt x="45530" y="2686"/>
                </a:cubicBezTo>
                <a:cubicBezTo>
                  <a:pt x="45572" y="2710"/>
                  <a:pt x="45600" y="2709"/>
                  <a:pt x="45617" y="2664"/>
                </a:cubicBezTo>
                <a:cubicBezTo>
                  <a:pt x="45645" y="2664"/>
                  <a:pt x="45640" y="2691"/>
                  <a:pt x="45645" y="2707"/>
                </a:cubicBezTo>
                <a:cubicBezTo>
                  <a:pt x="45681" y="2694"/>
                  <a:pt x="45738" y="2670"/>
                  <a:pt x="45822" y="2686"/>
                </a:cubicBezTo>
                <a:cubicBezTo>
                  <a:pt x="45837" y="2689"/>
                  <a:pt x="45854" y="2708"/>
                  <a:pt x="45851" y="2707"/>
                </a:cubicBezTo>
                <a:cubicBezTo>
                  <a:pt x="45873" y="2709"/>
                  <a:pt x="45882" y="2685"/>
                  <a:pt x="45910" y="2686"/>
                </a:cubicBezTo>
                <a:cubicBezTo>
                  <a:pt x="45984" y="2686"/>
                  <a:pt x="46049" y="2718"/>
                  <a:pt x="46144" y="2707"/>
                </a:cubicBezTo>
                <a:cubicBezTo>
                  <a:pt x="46172" y="2704"/>
                  <a:pt x="46208" y="2673"/>
                  <a:pt x="46261" y="2686"/>
                </a:cubicBezTo>
                <a:cubicBezTo>
                  <a:pt x="46249" y="2658"/>
                  <a:pt x="46224" y="2642"/>
                  <a:pt x="46173" y="2641"/>
                </a:cubicBezTo>
                <a:cubicBezTo>
                  <a:pt x="46126" y="2641"/>
                  <a:pt x="46124" y="2664"/>
                  <a:pt x="46086" y="2664"/>
                </a:cubicBezTo>
                <a:cubicBezTo>
                  <a:pt x="45972" y="2664"/>
                  <a:pt x="45828" y="2674"/>
                  <a:pt x="45705" y="2664"/>
                </a:cubicBezTo>
                <a:cubicBezTo>
                  <a:pt x="45617" y="2656"/>
                  <a:pt x="45565" y="2624"/>
                  <a:pt x="45470" y="2664"/>
                </a:cubicBezTo>
                <a:cubicBezTo>
                  <a:pt x="45451" y="2682"/>
                  <a:pt x="45499" y="2685"/>
                  <a:pt x="45499" y="2686"/>
                </a:cubicBezTo>
                <a:cubicBezTo>
                  <a:pt x="45498" y="2709"/>
                  <a:pt x="45400" y="2746"/>
                  <a:pt x="45470" y="2752"/>
                </a:cubicBezTo>
                <a:cubicBezTo>
                  <a:pt x="45462" y="2796"/>
                  <a:pt x="45413" y="2752"/>
                  <a:pt x="45411" y="2752"/>
                </a:cubicBezTo>
                <a:cubicBezTo>
                  <a:pt x="45349" y="2750"/>
                  <a:pt x="45326" y="2799"/>
                  <a:pt x="45294" y="2730"/>
                </a:cubicBezTo>
                <a:cubicBezTo>
                  <a:pt x="45162" y="2757"/>
                  <a:pt x="45141" y="2736"/>
                  <a:pt x="45001" y="2730"/>
                </a:cubicBezTo>
                <a:cubicBezTo>
                  <a:pt x="45001" y="2707"/>
                  <a:pt x="45038" y="2715"/>
                  <a:pt x="45060" y="2707"/>
                </a:cubicBezTo>
                <a:cubicBezTo>
                  <a:pt x="45072" y="2704"/>
                  <a:pt x="45090" y="2685"/>
                  <a:pt x="45089" y="2686"/>
                </a:cubicBezTo>
                <a:cubicBezTo>
                  <a:pt x="45108" y="2682"/>
                  <a:pt x="45122" y="2709"/>
                  <a:pt x="45147" y="2707"/>
                </a:cubicBezTo>
                <a:cubicBezTo>
                  <a:pt x="45144" y="2708"/>
                  <a:pt x="45159" y="2686"/>
                  <a:pt x="45177" y="2686"/>
                </a:cubicBezTo>
                <a:cubicBezTo>
                  <a:pt x="45185" y="2685"/>
                  <a:pt x="45227" y="2716"/>
                  <a:pt x="45236" y="2707"/>
                </a:cubicBezTo>
                <a:lnTo>
                  <a:pt x="45236" y="2686"/>
                </a:lnTo>
                <a:cubicBezTo>
                  <a:pt x="45250" y="2688"/>
                  <a:pt x="45298" y="2730"/>
                  <a:pt x="45294" y="2730"/>
                </a:cubicBezTo>
                <a:cubicBezTo>
                  <a:pt x="45325" y="2728"/>
                  <a:pt x="45352" y="2695"/>
                  <a:pt x="45382" y="2686"/>
                </a:cubicBezTo>
                <a:cubicBezTo>
                  <a:pt x="45368" y="2691"/>
                  <a:pt x="45400" y="2718"/>
                  <a:pt x="45411" y="2707"/>
                </a:cubicBezTo>
                <a:cubicBezTo>
                  <a:pt x="45425" y="2695"/>
                  <a:pt x="45434" y="2682"/>
                  <a:pt x="45441" y="2664"/>
                </a:cubicBezTo>
                <a:cubicBezTo>
                  <a:pt x="45461" y="2601"/>
                  <a:pt x="45344" y="2709"/>
                  <a:pt x="45294" y="2664"/>
                </a:cubicBezTo>
                <a:cubicBezTo>
                  <a:pt x="45263" y="2636"/>
                  <a:pt x="45287" y="2661"/>
                  <a:pt x="45265" y="2664"/>
                </a:cubicBezTo>
                <a:cubicBezTo>
                  <a:pt x="45233" y="2668"/>
                  <a:pt x="45242" y="2641"/>
                  <a:pt x="45236" y="2641"/>
                </a:cubicBezTo>
                <a:cubicBezTo>
                  <a:pt x="45186" y="2641"/>
                  <a:pt x="45170" y="2659"/>
                  <a:pt x="45118" y="2664"/>
                </a:cubicBezTo>
                <a:cubicBezTo>
                  <a:pt x="45117" y="2664"/>
                  <a:pt x="45120" y="2642"/>
                  <a:pt x="45118" y="2641"/>
                </a:cubicBezTo>
                <a:cubicBezTo>
                  <a:pt x="45084" y="2629"/>
                  <a:pt x="45075" y="2675"/>
                  <a:pt x="45030" y="2641"/>
                </a:cubicBezTo>
                <a:cubicBezTo>
                  <a:pt x="45018" y="2632"/>
                  <a:pt x="44872" y="2646"/>
                  <a:pt x="44796" y="2641"/>
                </a:cubicBezTo>
                <a:cubicBezTo>
                  <a:pt x="44749" y="2639"/>
                  <a:pt x="44745" y="2623"/>
                  <a:pt x="44707" y="2620"/>
                </a:cubicBezTo>
                <a:cubicBezTo>
                  <a:pt x="44533" y="2602"/>
                  <a:pt x="44353" y="2631"/>
                  <a:pt x="44210" y="2641"/>
                </a:cubicBezTo>
                <a:cubicBezTo>
                  <a:pt x="44234" y="2731"/>
                  <a:pt x="44349" y="2658"/>
                  <a:pt x="44415" y="2664"/>
                </a:cubicBezTo>
                <a:cubicBezTo>
                  <a:pt x="44419" y="2664"/>
                  <a:pt x="44445" y="2707"/>
                  <a:pt x="44444" y="2707"/>
                </a:cubicBezTo>
                <a:cubicBezTo>
                  <a:pt x="44464" y="2707"/>
                  <a:pt x="44692" y="2625"/>
                  <a:pt x="44650" y="2752"/>
                </a:cubicBezTo>
                <a:cubicBezTo>
                  <a:pt x="44585" y="2766"/>
                  <a:pt x="44556" y="2689"/>
                  <a:pt x="44562" y="2773"/>
                </a:cubicBezTo>
                <a:cubicBezTo>
                  <a:pt x="44553" y="2773"/>
                  <a:pt x="44495" y="2736"/>
                  <a:pt x="44474" y="2752"/>
                </a:cubicBezTo>
                <a:cubicBezTo>
                  <a:pt x="44433" y="2782"/>
                  <a:pt x="44468" y="2737"/>
                  <a:pt x="44415" y="2730"/>
                </a:cubicBezTo>
                <a:cubicBezTo>
                  <a:pt x="44381" y="2734"/>
                  <a:pt x="44398" y="2752"/>
                  <a:pt x="44415" y="2752"/>
                </a:cubicBezTo>
                <a:cubicBezTo>
                  <a:pt x="44462" y="2776"/>
                  <a:pt x="44268" y="2760"/>
                  <a:pt x="44268" y="2730"/>
                </a:cubicBezTo>
                <a:cubicBezTo>
                  <a:pt x="44268" y="2681"/>
                  <a:pt x="44212" y="2751"/>
                  <a:pt x="44210" y="2752"/>
                </a:cubicBezTo>
                <a:cubicBezTo>
                  <a:pt x="44163" y="2759"/>
                  <a:pt x="44192" y="2677"/>
                  <a:pt x="44093" y="2730"/>
                </a:cubicBezTo>
                <a:cubicBezTo>
                  <a:pt x="44132" y="2661"/>
                  <a:pt x="44102" y="2654"/>
                  <a:pt x="44005" y="2641"/>
                </a:cubicBezTo>
                <a:cubicBezTo>
                  <a:pt x="44005" y="2663"/>
                  <a:pt x="44040" y="2659"/>
                  <a:pt x="44063" y="2664"/>
                </a:cubicBezTo>
                <a:cubicBezTo>
                  <a:pt x="44044" y="2746"/>
                  <a:pt x="43966" y="2647"/>
                  <a:pt x="43946" y="2730"/>
                </a:cubicBezTo>
                <a:cubicBezTo>
                  <a:pt x="43922" y="2725"/>
                  <a:pt x="43916" y="2707"/>
                  <a:pt x="43887" y="2707"/>
                </a:cubicBezTo>
                <a:cubicBezTo>
                  <a:pt x="43804" y="2682"/>
                  <a:pt x="43935" y="2682"/>
                  <a:pt x="43946" y="2707"/>
                </a:cubicBezTo>
                <a:cubicBezTo>
                  <a:pt x="43946" y="2693"/>
                  <a:pt x="43946" y="2679"/>
                  <a:pt x="43946" y="2664"/>
                </a:cubicBezTo>
                <a:cubicBezTo>
                  <a:pt x="43921" y="2643"/>
                  <a:pt x="43874" y="2649"/>
                  <a:pt x="43770" y="2641"/>
                </a:cubicBezTo>
                <a:cubicBezTo>
                  <a:pt x="43765" y="2667"/>
                  <a:pt x="43777" y="2680"/>
                  <a:pt x="43800" y="2686"/>
                </a:cubicBezTo>
                <a:cubicBezTo>
                  <a:pt x="43794" y="2710"/>
                  <a:pt x="43770" y="2698"/>
                  <a:pt x="43770" y="2686"/>
                </a:cubicBezTo>
                <a:cubicBezTo>
                  <a:pt x="43745" y="2682"/>
                  <a:pt x="43742" y="2694"/>
                  <a:pt x="43741" y="2707"/>
                </a:cubicBezTo>
                <a:cubicBezTo>
                  <a:pt x="43689" y="2692"/>
                  <a:pt x="43737" y="2667"/>
                  <a:pt x="43741" y="2641"/>
                </a:cubicBezTo>
                <a:cubicBezTo>
                  <a:pt x="43728" y="2596"/>
                  <a:pt x="43633" y="2628"/>
                  <a:pt x="43594" y="2620"/>
                </a:cubicBezTo>
                <a:cubicBezTo>
                  <a:pt x="43597" y="2620"/>
                  <a:pt x="43529" y="2577"/>
                  <a:pt x="43506" y="2598"/>
                </a:cubicBezTo>
                <a:cubicBezTo>
                  <a:pt x="43476" y="2625"/>
                  <a:pt x="43498" y="2601"/>
                  <a:pt x="43477" y="2598"/>
                </a:cubicBezTo>
                <a:cubicBezTo>
                  <a:pt x="43446" y="2593"/>
                  <a:pt x="43453" y="2620"/>
                  <a:pt x="43448" y="2620"/>
                </a:cubicBezTo>
                <a:cubicBezTo>
                  <a:pt x="43425" y="2619"/>
                  <a:pt x="43417" y="2600"/>
                  <a:pt x="43389" y="2598"/>
                </a:cubicBezTo>
                <a:cubicBezTo>
                  <a:pt x="43310" y="2591"/>
                  <a:pt x="42866" y="2566"/>
                  <a:pt x="42832" y="2598"/>
                </a:cubicBezTo>
                <a:cubicBezTo>
                  <a:pt x="42789" y="2637"/>
                  <a:pt x="42829" y="2581"/>
                  <a:pt x="42715" y="2598"/>
                </a:cubicBezTo>
                <a:cubicBezTo>
                  <a:pt x="42687" y="2602"/>
                  <a:pt x="42692" y="2622"/>
                  <a:pt x="42685" y="2641"/>
                </a:cubicBezTo>
                <a:cubicBezTo>
                  <a:pt x="42668" y="2629"/>
                  <a:pt x="42647" y="2629"/>
                  <a:pt x="42627" y="2620"/>
                </a:cubicBezTo>
                <a:cubicBezTo>
                  <a:pt x="42625" y="2619"/>
                  <a:pt x="42588" y="2596"/>
                  <a:pt x="42598" y="2598"/>
                </a:cubicBezTo>
                <a:cubicBezTo>
                  <a:pt x="42554" y="2589"/>
                  <a:pt x="42554" y="2619"/>
                  <a:pt x="42539" y="2620"/>
                </a:cubicBezTo>
                <a:cubicBezTo>
                  <a:pt x="42522" y="2620"/>
                  <a:pt x="42485" y="2601"/>
                  <a:pt x="42451" y="2598"/>
                </a:cubicBezTo>
                <a:cubicBezTo>
                  <a:pt x="42344" y="2589"/>
                  <a:pt x="42184" y="2563"/>
                  <a:pt x="42041" y="2598"/>
                </a:cubicBezTo>
                <a:cubicBezTo>
                  <a:pt x="42108" y="2549"/>
                  <a:pt x="42034" y="2509"/>
                  <a:pt x="41953" y="2509"/>
                </a:cubicBezTo>
                <a:cubicBezTo>
                  <a:pt x="41916" y="2581"/>
                  <a:pt x="42048" y="2526"/>
                  <a:pt x="42012" y="2598"/>
                </a:cubicBezTo>
                <a:cubicBezTo>
                  <a:pt x="41937" y="2622"/>
                  <a:pt x="41898" y="2494"/>
                  <a:pt x="41894" y="2598"/>
                </a:cubicBezTo>
                <a:cubicBezTo>
                  <a:pt x="41888" y="2595"/>
                  <a:pt x="41791" y="2563"/>
                  <a:pt x="41806" y="2554"/>
                </a:cubicBezTo>
                <a:cubicBezTo>
                  <a:pt x="41853" y="2526"/>
                  <a:pt x="41782" y="2547"/>
                  <a:pt x="41777" y="2509"/>
                </a:cubicBezTo>
                <a:cubicBezTo>
                  <a:pt x="41684" y="2499"/>
                  <a:pt x="41673" y="2550"/>
                  <a:pt x="41572" y="2532"/>
                </a:cubicBezTo>
                <a:cubicBezTo>
                  <a:pt x="41544" y="2548"/>
                  <a:pt x="41528" y="2571"/>
                  <a:pt x="41513" y="2598"/>
                </a:cubicBezTo>
                <a:cubicBezTo>
                  <a:pt x="41477" y="2566"/>
                  <a:pt x="41347" y="2588"/>
                  <a:pt x="41426" y="2532"/>
                </a:cubicBezTo>
                <a:cubicBezTo>
                  <a:pt x="41357" y="2532"/>
                  <a:pt x="41289" y="2532"/>
                  <a:pt x="41219" y="2532"/>
                </a:cubicBezTo>
                <a:cubicBezTo>
                  <a:pt x="41239" y="2554"/>
                  <a:pt x="41287" y="2554"/>
                  <a:pt x="41279" y="2598"/>
                </a:cubicBezTo>
                <a:cubicBezTo>
                  <a:pt x="41165" y="2640"/>
                  <a:pt x="41039" y="2568"/>
                  <a:pt x="40869" y="2620"/>
                </a:cubicBezTo>
                <a:cubicBezTo>
                  <a:pt x="40816" y="2551"/>
                  <a:pt x="40778" y="2608"/>
                  <a:pt x="40663" y="2598"/>
                </a:cubicBezTo>
                <a:cubicBezTo>
                  <a:pt x="40658" y="2623"/>
                  <a:pt x="40670" y="2637"/>
                  <a:pt x="40693" y="2641"/>
                </a:cubicBezTo>
                <a:cubicBezTo>
                  <a:pt x="40680" y="2703"/>
                  <a:pt x="40601" y="2643"/>
                  <a:pt x="40633" y="2598"/>
                </a:cubicBezTo>
                <a:cubicBezTo>
                  <a:pt x="40539" y="2603"/>
                  <a:pt x="40472" y="2590"/>
                  <a:pt x="40399" y="2598"/>
                </a:cubicBezTo>
                <a:cubicBezTo>
                  <a:pt x="40307" y="2607"/>
                  <a:pt x="40339" y="2616"/>
                  <a:pt x="40253" y="2598"/>
                </a:cubicBezTo>
                <a:cubicBezTo>
                  <a:pt x="40203" y="2587"/>
                  <a:pt x="40123" y="2584"/>
                  <a:pt x="40106" y="2620"/>
                </a:cubicBezTo>
                <a:cubicBezTo>
                  <a:pt x="40113" y="2647"/>
                  <a:pt x="40193" y="2649"/>
                  <a:pt x="40194" y="2620"/>
                </a:cubicBezTo>
                <a:cubicBezTo>
                  <a:pt x="40237" y="2629"/>
                  <a:pt x="40191" y="2639"/>
                  <a:pt x="40194" y="2664"/>
                </a:cubicBezTo>
                <a:cubicBezTo>
                  <a:pt x="40228" y="2660"/>
                  <a:pt x="40246" y="2668"/>
                  <a:pt x="40253" y="2686"/>
                </a:cubicBezTo>
                <a:cubicBezTo>
                  <a:pt x="40303" y="2686"/>
                  <a:pt x="40329" y="2670"/>
                  <a:pt x="40341" y="2641"/>
                </a:cubicBezTo>
                <a:cubicBezTo>
                  <a:pt x="40376" y="2635"/>
                  <a:pt x="40355" y="2677"/>
                  <a:pt x="40369" y="2686"/>
                </a:cubicBezTo>
                <a:cubicBezTo>
                  <a:pt x="40402" y="2704"/>
                  <a:pt x="40470" y="2679"/>
                  <a:pt x="40487" y="2707"/>
                </a:cubicBezTo>
                <a:cubicBezTo>
                  <a:pt x="40452" y="2751"/>
                  <a:pt x="40375" y="2728"/>
                  <a:pt x="40312" y="2730"/>
                </a:cubicBezTo>
                <a:cubicBezTo>
                  <a:pt x="40282" y="2730"/>
                  <a:pt x="40070" y="2751"/>
                  <a:pt x="40047" y="2730"/>
                </a:cubicBezTo>
                <a:cubicBezTo>
                  <a:pt x="40001" y="2686"/>
                  <a:pt x="39904" y="2769"/>
                  <a:pt x="39843" y="2686"/>
                </a:cubicBezTo>
                <a:cubicBezTo>
                  <a:pt x="39780" y="2746"/>
                  <a:pt x="39683" y="2645"/>
                  <a:pt x="39667" y="2730"/>
                </a:cubicBezTo>
                <a:cubicBezTo>
                  <a:pt x="39587" y="2709"/>
                  <a:pt x="39696" y="2652"/>
                  <a:pt x="39696" y="2620"/>
                </a:cubicBezTo>
                <a:cubicBezTo>
                  <a:pt x="39798" y="2668"/>
                  <a:pt x="39872" y="2604"/>
                  <a:pt x="39990" y="2641"/>
                </a:cubicBezTo>
                <a:cubicBezTo>
                  <a:pt x="40012" y="2630"/>
                  <a:pt x="40037" y="2619"/>
                  <a:pt x="40077" y="2620"/>
                </a:cubicBezTo>
                <a:cubicBezTo>
                  <a:pt x="40031" y="2578"/>
                  <a:pt x="39937" y="2598"/>
                  <a:pt x="39872" y="2598"/>
                </a:cubicBezTo>
                <a:cubicBezTo>
                  <a:pt x="39795" y="2596"/>
                  <a:pt x="39738" y="2600"/>
                  <a:pt x="39667" y="2598"/>
                </a:cubicBezTo>
                <a:cubicBezTo>
                  <a:pt x="39619" y="2596"/>
                  <a:pt x="39617" y="2580"/>
                  <a:pt x="39578" y="2575"/>
                </a:cubicBezTo>
                <a:cubicBezTo>
                  <a:pt x="39443" y="2559"/>
                  <a:pt x="39315" y="2586"/>
                  <a:pt x="39197" y="2598"/>
                </a:cubicBezTo>
                <a:cubicBezTo>
                  <a:pt x="39213" y="2616"/>
                  <a:pt x="39228" y="2634"/>
                  <a:pt x="39227" y="2664"/>
                </a:cubicBezTo>
                <a:cubicBezTo>
                  <a:pt x="39146" y="2667"/>
                  <a:pt x="39126" y="2629"/>
                  <a:pt x="39168" y="2598"/>
                </a:cubicBezTo>
                <a:cubicBezTo>
                  <a:pt x="39014" y="2592"/>
                  <a:pt x="38994" y="2620"/>
                  <a:pt x="38875" y="2598"/>
                </a:cubicBezTo>
                <a:cubicBezTo>
                  <a:pt x="38891" y="2616"/>
                  <a:pt x="38905" y="2634"/>
                  <a:pt x="38905" y="2664"/>
                </a:cubicBezTo>
                <a:cubicBezTo>
                  <a:pt x="38926" y="2646"/>
                  <a:pt x="39108" y="2605"/>
                  <a:pt x="39081" y="2686"/>
                </a:cubicBezTo>
                <a:cubicBezTo>
                  <a:pt x="39006" y="2674"/>
                  <a:pt x="38967" y="2648"/>
                  <a:pt x="38963" y="2730"/>
                </a:cubicBezTo>
                <a:cubicBezTo>
                  <a:pt x="38940" y="2728"/>
                  <a:pt x="38934" y="2706"/>
                  <a:pt x="38905" y="2707"/>
                </a:cubicBezTo>
                <a:cubicBezTo>
                  <a:pt x="38890" y="2709"/>
                  <a:pt x="38866" y="2729"/>
                  <a:pt x="38875" y="2730"/>
                </a:cubicBezTo>
                <a:cubicBezTo>
                  <a:pt x="38878" y="2730"/>
                  <a:pt x="38765" y="2675"/>
                  <a:pt x="38729" y="2707"/>
                </a:cubicBezTo>
                <a:cubicBezTo>
                  <a:pt x="38727" y="2709"/>
                  <a:pt x="38687" y="2744"/>
                  <a:pt x="38670" y="2730"/>
                </a:cubicBezTo>
                <a:cubicBezTo>
                  <a:pt x="38624" y="2688"/>
                  <a:pt x="38562" y="2757"/>
                  <a:pt x="38494" y="2686"/>
                </a:cubicBezTo>
                <a:cubicBezTo>
                  <a:pt x="38430" y="2703"/>
                  <a:pt x="38288" y="2772"/>
                  <a:pt x="38260" y="2686"/>
                </a:cubicBezTo>
                <a:cubicBezTo>
                  <a:pt x="38226" y="2689"/>
                  <a:pt x="38235" y="2725"/>
                  <a:pt x="38231" y="2752"/>
                </a:cubicBezTo>
                <a:cubicBezTo>
                  <a:pt x="38132" y="2744"/>
                  <a:pt x="38201" y="2613"/>
                  <a:pt x="38113" y="2598"/>
                </a:cubicBezTo>
                <a:cubicBezTo>
                  <a:pt x="38028" y="2619"/>
                  <a:pt x="38142" y="2640"/>
                  <a:pt x="38142" y="2641"/>
                </a:cubicBezTo>
                <a:cubicBezTo>
                  <a:pt x="38153" y="2671"/>
                  <a:pt x="38094" y="2730"/>
                  <a:pt x="38142" y="2773"/>
                </a:cubicBezTo>
                <a:cubicBezTo>
                  <a:pt x="38221" y="2773"/>
                  <a:pt x="38299" y="2773"/>
                  <a:pt x="38377" y="2773"/>
                </a:cubicBezTo>
                <a:cubicBezTo>
                  <a:pt x="38374" y="2830"/>
                  <a:pt x="38268" y="2826"/>
                  <a:pt x="38231" y="2796"/>
                </a:cubicBezTo>
                <a:cubicBezTo>
                  <a:pt x="38213" y="2882"/>
                  <a:pt x="38391" y="2821"/>
                  <a:pt x="38465" y="2840"/>
                </a:cubicBezTo>
                <a:cubicBezTo>
                  <a:pt x="38487" y="2740"/>
                  <a:pt x="38384" y="2873"/>
                  <a:pt x="38406" y="2773"/>
                </a:cubicBezTo>
                <a:cubicBezTo>
                  <a:pt x="38463" y="2784"/>
                  <a:pt x="38533" y="2782"/>
                  <a:pt x="38524" y="2840"/>
                </a:cubicBezTo>
                <a:cubicBezTo>
                  <a:pt x="38559" y="2846"/>
                  <a:pt x="38538" y="2803"/>
                  <a:pt x="38553" y="2796"/>
                </a:cubicBezTo>
                <a:cubicBezTo>
                  <a:pt x="38586" y="2779"/>
                  <a:pt x="38675" y="2818"/>
                  <a:pt x="38670" y="2773"/>
                </a:cubicBezTo>
                <a:cubicBezTo>
                  <a:pt x="38758" y="2788"/>
                  <a:pt x="38642" y="2821"/>
                  <a:pt x="38670" y="2861"/>
                </a:cubicBezTo>
                <a:cubicBezTo>
                  <a:pt x="38596" y="2840"/>
                  <a:pt x="38517" y="2881"/>
                  <a:pt x="38465" y="2884"/>
                </a:cubicBezTo>
                <a:cubicBezTo>
                  <a:pt x="38383" y="2888"/>
                  <a:pt x="38297" y="2862"/>
                  <a:pt x="38231" y="2884"/>
                </a:cubicBezTo>
                <a:cubicBezTo>
                  <a:pt x="38225" y="2858"/>
                  <a:pt x="38201" y="2872"/>
                  <a:pt x="38201" y="2884"/>
                </a:cubicBezTo>
                <a:cubicBezTo>
                  <a:pt x="38161" y="2876"/>
                  <a:pt x="38177" y="2828"/>
                  <a:pt x="38172" y="2796"/>
                </a:cubicBezTo>
                <a:cubicBezTo>
                  <a:pt x="38117" y="2799"/>
                  <a:pt x="38154" y="2870"/>
                  <a:pt x="38113" y="2884"/>
                </a:cubicBezTo>
                <a:cubicBezTo>
                  <a:pt x="38061" y="2842"/>
                  <a:pt x="38039" y="2902"/>
                  <a:pt x="37937" y="2884"/>
                </a:cubicBezTo>
                <a:cubicBezTo>
                  <a:pt x="37916" y="2786"/>
                  <a:pt x="37784" y="2801"/>
                  <a:pt x="37674" y="2773"/>
                </a:cubicBezTo>
                <a:cubicBezTo>
                  <a:pt x="37668" y="2772"/>
                  <a:pt x="37678" y="2734"/>
                  <a:pt x="37674" y="2730"/>
                </a:cubicBezTo>
                <a:cubicBezTo>
                  <a:pt x="37653" y="2746"/>
                  <a:pt x="37640" y="2759"/>
                  <a:pt x="37615" y="2773"/>
                </a:cubicBezTo>
                <a:cubicBezTo>
                  <a:pt x="37585" y="2791"/>
                  <a:pt x="37539" y="2790"/>
                  <a:pt x="37556" y="2861"/>
                </a:cubicBezTo>
                <a:cubicBezTo>
                  <a:pt x="37521" y="2845"/>
                  <a:pt x="37506" y="2884"/>
                  <a:pt x="37498" y="2884"/>
                </a:cubicBezTo>
                <a:cubicBezTo>
                  <a:pt x="37474" y="2885"/>
                  <a:pt x="37469" y="2858"/>
                  <a:pt x="37439" y="2861"/>
                </a:cubicBezTo>
                <a:cubicBezTo>
                  <a:pt x="37434" y="2862"/>
                  <a:pt x="37345" y="2905"/>
                  <a:pt x="37322" y="2884"/>
                </a:cubicBezTo>
                <a:cubicBezTo>
                  <a:pt x="37295" y="2859"/>
                  <a:pt x="37306" y="2880"/>
                  <a:pt x="37264" y="2884"/>
                </a:cubicBezTo>
                <a:cubicBezTo>
                  <a:pt x="37228" y="2887"/>
                  <a:pt x="37211" y="2861"/>
                  <a:pt x="37204" y="2861"/>
                </a:cubicBezTo>
                <a:cubicBezTo>
                  <a:pt x="37138" y="2865"/>
                  <a:pt x="37161" y="2927"/>
                  <a:pt x="37059" y="2884"/>
                </a:cubicBezTo>
                <a:cubicBezTo>
                  <a:pt x="37074" y="2866"/>
                  <a:pt x="37089" y="2848"/>
                  <a:pt x="37088" y="2818"/>
                </a:cubicBezTo>
                <a:cubicBezTo>
                  <a:pt x="37036" y="2863"/>
                  <a:pt x="36997" y="2838"/>
                  <a:pt x="36970" y="2861"/>
                </a:cubicBezTo>
                <a:cubicBezTo>
                  <a:pt x="37042" y="2909"/>
                  <a:pt x="36877" y="2855"/>
                  <a:pt x="36853" y="2840"/>
                </a:cubicBezTo>
                <a:cubicBezTo>
                  <a:pt x="36825" y="2840"/>
                  <a:pt x="36830" y="2866"/>
                  <a:pt x="36824" y="2884"/>
                </a:cubicBezTo>
                <a:cubicBezTo>
                  <a:pt x="36736" y="2915"/>
                  <a:pt x="36645" y="2806"/>
                  <a:pt x="36648" y="2906"/>
                </a:cubicBezTo>
                <a:cubicBezTo>
                  <a:pt x="36577" y="2880"/>
                  <a:pt x="36506" y="2907"/>
                  <a:pt x="36443" y="2906"/>
                </a:cubicBezTo>
                <a:cubicBezTo>
                  <a:pt x="36395" y="2905"/>
                  <a:pt x="36393" y="2887"/>
                  <a:pt x="36355" y="2884"/>
                </a:cubicBezTo>
                <a:cubicBezTo>
                  <a:pt x="36320" y="2880"/>
                  <a:pt x="36338" y="2903"/>
                  <a:pt x="36325" y="2906"/>
                </a:cubicBezTo>
                <a:cubicBezTo>
                  <a:pt x="36300" y="2909"/>
                  <a:pt x="36295" y="2884"/>
                  <a:pt x="36295" y="2884"/>
                </a:cubicBezTo>
                <a:cubicBezTo>
                  <a:pt x="36271" y="2887"/>
                  <a:pt x="36267" y="2907"/>
                  <a:pt x="36238" y="2906"/>
                </a:cubicBezTo>
                <a:cubicBezTo>
                  <a:pt x="36149" y="2905"/>
                  <a:pt x="36169" y="2882"/>
                  <a:pt x="36061" y="2906"/>
                </a:cubicBezTo>
                <a:cubicBezTo>
                  <a:pt x="36052" y="2908"/>
                  <a:pt x="36009" y="2900"/>
                  <a:pt x="36003" y="2906"/>
                </a:cubicBezTo>
                <a:cubicBezTo>
                  <a:pt x="35966" y="2939"/>
                  <a:pt x="35962" y="2911"/>
                  <a:pt x="35915" y="2906"/>
                </a:cubicBezTo>
                <a:cubicBezTo>
                  <a:pt x="35882" y="2902"/>
                  <a:pt x="35865" y="2936"/>
                  <a:pt x="35827" y="2906"/>
                </a:cubicBezTo>
                <a:cubicBezTo>
                  <a:pt x="35799" y="2907"/>
                  <a:pt x="35804" y="2932"/>
                  <a:pt x="35798" y="2950"/>
                </a:cubicBezTo>
                <a:cubicBezTo>
                  <a:pt x="35749" y="2950"/>
                  <a:pt x="35700" y="2950"/>
                  <a:pt x="35652" y="2950"/>
                </a:cubicBezTo>
                <a:cubicBezTo>
                  <a:pt x="35637" y="2924"/>
                  <a:pt x="35707" y="2936"/>
                  <a:pt x="35710" y="2927"/>
                </a:cubicBezTo>
                <a:cubicBezTo>
                  <a:pt x="35723" y="2894"/>
                  <a:pt x="35595" y="2878"/>
                  <a:pt x="35622" y="2950"/>
                </a:cubicBezTo>
                <a:cubicBezTo>
                  <a:pt x="35573" y="2950"/>
                  <a:pt x="35524" y="2950"/>
                  <a:pt x="35475" y="2950"/>
                </a:cubicBezTo>
                <a:cubicBezTo>
                  <a:pt x="35481" y="2932"/>
                  <a:pt x="35505" y="2927"/>
                  <a:pt x="35505" y="2906"/>
                </a:cubicBezTo>
                <a:cubicBezTo>
                  <a:pt x="35465" y="2892"/>
                  <a:pt x="35460" y="2923"/>
                  <a:pt x="35445" y="2927"/>
                </a:cubicBezTo>
                <a:cubicBezTo>
                  <a:pt x="35445" y="2928"/>
                  <a:pt x="35366" y="2949"/>
                  <a:pt x="35387" y="2950"/>
                </a:cubicBezTo>
                <a:cubicBezTo>
                  <a:pt x="35349" y="2948"/>
                  <a:pt x="35300" y="2860"/>
                  <a:pt x="35299" y="2950"/>
                </a:cubicBezTo>
                <a:cubicBezTo>
                  <a:pt x="35220" y="2966"/>
                  <a:pt x="35240" y="2907"/>
                  <a:pt x="35182" y="2906"/>
                </a:cubicBezTo>
                <a:cubicBezTo>
                  <a:pt x="35132" y="2897"/>
                  <a:pt x="35127" y="2923"/>
                  <a:pt x="35124" y="2950"/>
                </a:cubicBezTo>
                <a:cubicBezTo>
                  <a:pt x="35062" y="2963"/>
                  <a:pt x="35047" y="2929"/>
                  <a:pt x="35007" y="2927"/>
                </a:cubicBezTo>
                <a:cubicBezTo>
                  <a:pt x="34973" y="2927"/>
                  <a:pt x="34989" y="2948"/>
                  <a:pt x="34977" y="2950"/>
                </a:cubicBezTo>
                <a:cubicBezTo>
                  <a:pt x="34952" y="2954"/>
                  <a:pt x="34946" y="2927"/>
                  <a:pt x="34948" y="2927"/>
                </a:cubicBezTo>
                <a:cubicBezTo>
                  <a:pt x="34919" y="2932"/>
                  <a:pt x="34886" y="2969"/>
                  <a:pt x="34801" y="2950"/>
                </a:cubicBezTo>
                <a:cubicBezTo>
                  <a:pt x="34770" y="2942"/>
                  <a:pt x="34751" y="2927"/>
                  <a:pt x="34655" y="2950"/>
                </a:cubicBezTo>
                <a:cubicBezTo>
                  <a:pt x="34664" y="2947"/>
                  <a:pt x="34525" y="3006"/>
                  <a:pt x="34479" y="2972"/>
                </a:cubicBezTo>
                <a:cubicBezTo>
                  <a:pt x="34433" y="2938"/>
                  <a:pt x="34448" y="2992"/>
                  <a:pt x="34391" y="2950"/>
                </a:cubicBezTo>
                <a:cubicBezTo>
                  <a:pt x="34372" y="2935"/>
                  <a:pt x="34318" y="2971"/>
                  <a:pt x="34303" y="2972"/>
                </a:cubicBezTo>
                <a:cubicBezTo>
                  <a:pt x="34241" y="2977"/>
                  <a:pt x="34156" y="2949"/>
                  <a:pt x="34098" y="2972"/>
                </a:cubicBezTo>
                <a:cubicBezTo>
                  <a:pt x="34106" y="2936"/>
                  <a:pt x="34070" y="2933"/>
                  <a:pt x="34069" y="2906"/>
                </a:cubicBezTo>
                <a:cubicBezTo>
                  <a:pt x="34034" y="2909"/>
                  <a:pt x="34043" y="2945"/>
                  <a:pt x="34039" y="2972"/>
                </a:cubicBezTo>
                <a:cubicBezTo>
                  <a:pt x="34006" y="2968"/>
                  <a:pt x="33987" y="2977"/>
                  <a:pt x="33980" y="2993"/>
                </a:cubicBezTo>
                <a:cubicBezTo>
                  <a:pt x="33933" y="3002"/>
                  <a:pt x="33930" y="2970"/>
                  <a:pt x="33893" y="2972"/>
                </a:cubicBezTo>
                <a:cubicBezTo>
                  <a:pt x="33869" y="2972"/>
                  <a:pt x="33864" y="2997"/>
                  <a:pt x="33834" y="2993"/>
                </a:cubicBezTo>
                <a:cubicBezTo>
                  <a:pt x="33774" y="2987"/>
                  <a:pt x="33737" y="2959"/>
                  <a:pt x="33658" y="2950"/>
                </a:cubicBezTo>
                <a:cubicBezTo>
                  <a:pt x="33662" y="2984"/>
                  <a:pt x="33786" y="2982"/>
                  <a:pt x="33658" y="2993"/>
                </a:cubicBezTo>
                <a:cubicBezTo>
                  <a:pt x="33663" y="2993"/>
                  <a:pt x="33386" y="3013"/>
                  <a:pt x="33365" y="2993"/>
                </a:cubicBezTo>
                <a:cubicBezTo>
                  <a:pt x="33336" y="2968"/>
                  <a:pt x="33339" y="2999"/>
                  <a:pt x="33277" y="2993"/>
                </a:cubicBezTo>
                <a:cubicBezTo>
                  <a:pt x="33281" y="2994"/>
                  <a:pt x="33235" y="2957"/>
                  <a:pt x="33218" y="2972"/>
                </a:cubicBezTo>
                <a:cubicBezTo>
                  <a:pt x="33185" y="3002"/>
                  <a:pt x="33176" y="2957"/>
                  <a:pt x="33101" y="2993"/>
                </a:cubicBezTo>
                <a:cubicBezTo>
                  <a:pt x="33098" y="2995"/>
                  <a:pt x="33065" y="3017"/>
                  <a:pt x="33072" y="3016"/>
                </a:cubicBezTo>
                <a:cubicBezTo>
                  <a:pt x="32993" y="3032"/>
                  <a:pt x="33032" y="2979"/>
                  <a:pt x="32955" y="3016"/>
                </a:cubicBezTo>
                <a:cubicBezTo>
                  <a:pt x="32883" y="3050"/>
                  <a:pt x="32844" y="2999"/>
                  <a:pt x="32692" y="3016"/>
                </a:cubicBezTo>
                <a:cubicBezTo>
                  <a:pt x="32682" y="3017"/>
                  <a:pt x="32638" y="3011"/>
                  <a:pt x="32632" y="3016"/>
                </a:cubicBezTo>
                <a:cubicBezTo>
                  <a:pt x="32630" y="3017"/>
                  <a:pt x="32590" y="3053"/>
                  <a:pt x="32573" y="3038"/>
                </a:cubicBezTo>
                <a:cubicBezTo>
                  <a:pt x="32548" y="3014"/>
                  <a:pt x="32546" y="3038"/>
                  <a:pt x="32486" y="3038"/>
                </a:cubicBezTo>
                <a:cubicBezTo>
                  <a:pt x="32440" y="3037"/>
                  <a:pt x="32434" y="3014"/>
                  <a:pt x="32398" y="3016"/>
                </a:cubicBezTo>
                <a:cubicBezTo>
                  <a:pt x="32350" y="3017"/>
                  <a:pt x="32348" y="3034"/>
                  <a:pt x="32310" y="3038"/>
                </a:cubicBezTo>
                <a:cubicBezTo>
                  <a:pt x="32259" y="3043"/>
                  <a:pt x="31950" y="3058"/>
                  <a:pt x="31928" y="3038"/>
                </a:cubicBezTo>
                <a:cubicBezTo>
                  <a:pt x="31866" y="2980"/>
                  <a:pt x="31887" y="3058"/>
                  <a:pt x="31812" y="3060"/>
                </a:cubicBezTo>
                <a:cubicBezTo>
                  <a:pt x="31764" y="3061"/>
                  <a:pt x="31762" y="3038"/>
                  <a:pt x="31724" y="3038"/>
                </a:cubicBezTo>
                <a:cubicBezTo>
                  <a:pt x="31725" y="3038"/>
                  <a:pt x="31506" y="3101"/>
                  <a:pt x="31460" y="3060"/>
                </a:cubicBezTo>
                <a:cubicBezTo>
                  <a:pt x="31430" y="3032"/>
                  <a:pt x="31434" y="3068"/>
                  <a:pt x="31372" y="3060"/>
                </a:cubicBezTo>
                <a:cubicBezTo>
                  <a:pt x="31340" y="3056"/>
                  <a:pt x="31272" y="3052"/>
                  <a:pt x="31255" y="3016"/>
                </a:cubicBezTo>
                <a:cubicBezTo>
                  <a:pt x="31231" y="3020"/>
                  <a:pt x="31225" y="3038"/>
                  <a:pt x="31196" y="3038"/>
                </a:cubicBezTo>
                <a:cubicBezTo>
                  <a:pt x="31163" y="3042"/>
                  <a:pt x="31180" y="3060"/>
                  <a:pt x="31196" y="3060"/>
                </a:cubicBezTo>
                <a:cubicBezTo>
                  <a:pt x="31202" y="3079"/>
                  <a:pt x="31185" y="3080"/>
                  <a:pt x="31167" y="3082"/>
                </a:cubicBezTo>
                <a:cubicBezTo>
                  <a:pt x="31102" y="3094"/>
                  <a:pt x="31125" y="3040"/>
                  <a:pt x="31079" y="3038"/>
                </a:cubicBezTo>
                <a:cubicBezTo>
                  <a:pt x="31036" y="3035"/>
                  <a:pt x="31101" y="3089"/>
                  <a:pt x="31050" y="3082"/>
                </a:cubicBezTo>
                <a:cubicBezTo>
                  <a:pt x="31048" y="3082"/>
                  <a:pt x="31041" y="3062"/>
                  <a:pt x="31020" y="3060"/>
                </a:cubicBezTo>
                <a:cubicBezTo>
                  <a:pt x="30994" y="3058"/>
                  <a:pt x="30958" y="3058"/>
                  <a:pt x="30933" y="3060"/>
                </a:cubicBezTo>
                <a:cubicBezTo>
                  <a:pt x="30916" y="3061"/>
                  <a:pt x="30814" y="3107"/>
                  <a:pt x="30786" y="3082"/>
                </a:cubicBezTo>
                <a:cubicBezTo>
                  <a:pt x="30754" y="3053"/>
                  <a:pt x="30773" y="3086"/>
                  <a:pt x="30727" y="3082"/>
                </a:cubicBezTo>
                <a:cubicBezTo>
                  <a:pt x="30699" y="3079"/>
                  <a:pt x="30662" y="3038"/>
                  <a:pt x="30639" y="3104"/>
                </a:cubicBezTo>
                <a:cubicBezTo>
                  <a:pt x="30600" y="3082"/>
                  <a:pt x="30531" y="3082"/>
                  <a:pt x="30492" y="3060"/>
                </a:cubicBezTo>
                <a:cubicBezTo>
                  <a:pt x="30462" y="3047"/>
                  <a:pt x="30473" y="3103"/>
                  <a:pt x="30463" y="3104"/>
                </a:cubicBezTo>
                <a:cubicBezTo>
                  <a:pt x="30447" y="3106"/>
                  <a:pt x="30428" y="3083"/>
                  <a:pt x="30405" y="3082"/>
                </a:cubicBezTo>
                <a:cubicBezTo>
                  <a:pt x="30370" y="3079"/>
                  <a:pt x="30352" y="3104"/>
                  <a:pt x="30346" y="3104"/>
                </a:cubicBezTo>
                <a:cubicBezTo>
                  <a:pt x="30309" y="3101"/>
                  <a:pt x="30292" y="3074"/>
                  <a:pt x="30200" y="3082"/>
                </a:cubicBezTo>
                <a:cubicBezTo>
                  <a:pt x="30106" y="3089"/>
                  <a:pt x="30010" y="3092"/>
                  <a:pt x="29965" y="3148"/>
                </a:cubicBezTo>
                <a:cubicBezTo>
                  <a:pt x="29931" y="3158"/>
                  <a:pt x="29949" y="3107"/>
                  <a:pt x="29936" y="3104"/>
                </a:cubicBezTo>
                <a:cubicBezTo>
                  <a:pt x="29895" y="3092"/>
                  <a:pt x="29880" y="3124"/>
                  <a:pt x="29848" y="3126"/>
                </a:cubicBezTo>
                <a:cubicBezTo>
                  <a:pt x="29786" y="3128"/>
                  <a:pt x="29733" y="3092"/>
                  <a:pt x="29613" y="3104"/>
                </a:cubicBezTo>
                <a:cubicBezTo>
                  <a:pt x="29585" y="3107"/>
                  <a:pt x="29590" y="3129"/>
                  <a:pt x="29584" y="3148"/>
                </a:cubicBezTo>
                <a:cubicBezTo>
                  <a:pt x="29508" y="3159"/>
                  <a:pt x="29352" y="3052"/>
                  <a:pt x="29349" y="3148"/>
                </a:cubicBezTo>
                <a:cubicBezTo>
                  <a:pt x="29245" y="3112"/>
                  <a:pt x="29291" y="3089"/>
                  <a:pt x="29262" y="3016"/>
                </a:cubicBezTo>
                <a:cubicBezTo>
                  <a:pt x="29201" y="3025"/>
                  <a:pt x="29184" y="3001"/>
                  <a:pt x="29144" y="2993"/>
                </a:cubicBezTo>
                <a:cubicBezTo>
                  <a:pt x="29139" y="3056"/>
                  <a:pt x="29244" y="3037"/>
                  <a:pt x="29203" y="3126"/>
                </a:cubicBezTo>
                <a:cubicBezTo>
                  <a:pt x="29167" y="3116"/>
                  <a:pt x="29142" y="3098"/>
                  <a:pt x="29144" y="3060"/>
                </a:cubicBezTo>
                <a:cubicBezTo>
                  <a:pt x="29100" y="3079"/>
                  <a:pt x="29081" y="3115"/>
                  <a:pt x="29085" y="3170"/>
                </a:cubicBezTo>
                <a:cubicBezTo>
                  <a:pt x="29048" y="3139"/>
                  <a:pt x="28948" y="3157"/>
                  <a:pt x="28910" y="3126"/>
                </a:cubicBezTo>
                <a:cubicBezTo>
                  <a:pt x="28853" y="3175"/>
                  <a:pt x="28899" y="3148"/>
                  <a:pt x="28793" y="3148"/>
                </a:cubicBezTo>
                <a:cubicBezTo>
                  <a:pt x="28772" y="3148"/>
                  <a:pt x="28676" y="3197"/>
                  <a:pt x="28647" y="3170"/>
                </a:cubicBezTo>
                <a:cubicBezTo>
                  <a:pt x="28619" y="3145"/>
                  <a:pt x="28620" y="3173"/>
                  <a:pt x="28559" y="3170"/>
                </a:cubicBezTo>
                <a:cubicBezTo>
                  <a:pt x="28565" y="3170"/>
                  <a:pt x="28544" y="3133"/>
                  <a:pt x="28529" y="3148"/>
                </a:cubicBezTo>
                <a:cubicBezTo>
                  <a:pt x="28527" y="3149"/>
                  <a:pt x="28529" y="3170"/>
                  <a:pt x="28529" y="3170"/>
                </a:cubicBezTo>
                <a:cubicBezTo>
                  <a:pt x="28459" y="3163"/>
                  <a:pt x="28423" y="3130"/>
                  <a:pt x="28354" y="3148"/>
                </a:cubicBezTo>
                <a:cubicBezTo>
                  <a:pt x="28319" y="3152"/>
                  <a:pt x="28337" y="3170"/>
                  <a:pt x="28354" y="3170"/>
                </a:cubicBezTo>
                <a:cubicBezTo>
                  <a:pt x="28346" y="3215"/>
                  <a:pt x="28294" y="3170"/>
                  <a:pt x="28294" y="3170"/>
                </a:cubicBezTo>
                <a:cubicBezTo>
                  <a:pt x="28244" y="3171"/>
                  <a:pt x="28229" y="3199"/>
                  <a:pt x="28177" y="3192"/>
                </a:cubicBezTo>
                <a:cubicBezTo>
                  <a:pt x="28174" y="3191"/>
                  <a:pt x="28171" y="3171"/>
                  <a:pt x="28148" y="3170"/>
                </a:cubicBezTo>
                <a:cubicBezTo>
                  <a:pt x="28114" y="3169"/>
                  <a:pt x="28095" y="3169"/>
                  <a:pt x="28089" y="3148"/>
                </a:cubicBezTo>
                <a:cubicBezTo>
                  <a:pt x="28066" y="3167"/>
                  <a:pt x="28009" y="3161"/>
                  <a:pt x="28002" y="3192"/>
                </a:cubicBezTo>
                <a:cubicBezTo>
                  <a:pt x="27958" y="3181"/>
                  <a:pt x="27928" y="3160"/>
                  <a:pt x="27884" y="3148"/>
                </a:cubicBezTo>
                <a:cubicBezTo>
                  <a:pt x="27864" y="3158"/>
                  <a:pt x="27851" y="3163"/>
                  <a:pt x="27825" y="3170"/>
                </a:cubicBezTo>
                <a:cubicBezTo>
                  <a:pt x="27815" y="3173"/>
                  <a:pt x="27773" y="3164"/>
                  <a:pt x="27767" y="3170"/>
                </a:cubicBezTo>
                <a:cubicBezTo>
                  <a:pt x="27737" y="3197"/>
                  <a:pt x="27759" y="3174"/>
                  <a:pt x="27738" y="3170"/>
                </a:cubicBezTo>
                <a:cubicBezTo>
                  <a:pt x="27719" y="3166"/>
                  <a:pt x="27704" y="3194"/>
                  <a:pt x="27679" y="3192"/>
                </a:cubicBezTo>
                <a:cubicBezTo>
                  <a:pt x="27595" y="3187"/>
                  <a:pt x="27616" y="3167"/>
                  <a:pt x="27532" y="3192"/>
                </a:cubicBezTo>
                <a:cubicBezTo>
                  <a:pt x="27522" y="3196"/>
                  <a:pt x="27481" y="3185"/>
                  <a:pt x="27474" y="3192"/>
                </a:cubicBezTo>
                <a:cubicBezTo>
                  <a:pt x="27451" y="3212"/>
                  <a:pt x="27443" y="3196"/>
                  <a:pt x="27386" y="3192"/>
                </a:cubicBezTo>
                <a:cubicBezTo>
                  <a:pt x="27379" y="3191"/>
                  <a:pt x="27331" y="3188"/>
                  <a:pt x="27327" y="3192"/>
                </a:cubicBezTo>
                <a:cubicBezTo>
                  <a:pt x="27298" y="3218"/>
                  <a:pt x="27314" y="3191"/>
                  <a:pt x="27268" y="3192"/>
                </a:cubicBezTo>
                <a:cubicBezTo>
                  <a:pt x="27240" y="3193"/>
                  <a:pt x="27145" y="3244"/>
                  <a:pt x="27093" y="3192"/>
                </a:cubicBezTo>
                <a:cubicBezTo>
                  <a:pt x="27115" y="3151"/>
                  <a:pt x="27180" y="3176"/>
                  <a:pt x="27122" y="3126"/>
                </a:cubicBezTo>
                <a:cubicBezTo>
                  <a:pt x="27047" y="3128"/>
                  <a:pt x="27075" y="3208"/>
                  <a:pt x="27034" y="3236"/>
                </a:cubicBezTo>
                <a:cubicBezTo>
                  <a:pt x="27022" y="3223"/>
                  <a:pt x="26990" y="3225"/>
                  <a:pt x="26975" y="3214"/>
                </a:cubicBezTo>
                <a:cubicBezTo>
                  <a:pt x="26974" y="3212"/>
                  <a:pt x="26942" y="3170"/>
                  <a:pt x="26946" y="3170"/>
                </a:cubicBezTo>
                <a:cubicBezTo>
                  <a:pt x="26890" y="3170"/>
                  <a:pt x="26885" y="3258"/>
                  <a:pt x="26771" y="3236"/>
                </a:cubicBezTo>
                <a:cubicBezTo>
                  <a:pt x="26737" y="3230"/>
                  <a:pt x="26667" y="3204"/>
                  <a:pt x="26566" y="3192"/>
                </a:cubicBezTo>
                <a:cubicBezTo>
                  <a:pt x="26571" y="3174"/>
                  <a:pt x="26594" y="3170"/>
                  <a:pt x="26594" y="3148"/>
                </a:cubicBezTo>
                <a:cubicBezTo>
                  <a:pt x="26532" y="3137"/>
                  <a:pt x="26539" y="3179"/>
                  <a:pt x="26536" y="3214"/>
                </a:cubicBezTo>
                <a:cubicBezTo>
                  <a:pt x="26388" y="3211"/>
                  <a:pt x="26312" y="3254"/>
                  <a:pt x="26214" y="3192"/>
                </a:cubicBezTo>
                <a:cubicBezTo>
                  <a:pt x="26178" y="3184"/>
                  <a:pt x="26199" y="3230"/>
                  <a:pt x="26184" y="3236"/>
                </a:cubicBezTo>
                <a:cubicBezTo>
                  <a:pt x="26167" y="3242"/>
                  <a:pt x="26101" y="3196"/>
                  <a:pt x="26038" y="3236"/>
                </a:cubicBezTo>
                <a:cubicBezTo>
                  <a:pt x="25984" y="3219"/>
                  <a:pt x="26055" y="3212"/>
                  <a:pt x="26096" y="3214"/>
                </a:cubicBezTo>
                <a:cubicBezTo>
                  <a:pt x="26091" y="3196"/>
                  <a:pt x="26067" y="3192"/>
                  <a:pt x="26067" y="3170"/>
                </a:cubicBezTo>
                <a:cubicBezTo>
                  <a:pt x="26010" y="3179"/>
                  <a:pt x="25827" y="3278"/>
                  <a:pt x="25803" y="3170"/>
                </a:cubicBezTo>
                <a:cubicBezTo>
                  <a:pt x="25766" y="3175"/>
                  <a:pt x="25773" y="3214"/>
                  <a:pt x="25803" y="3214"/>
                </a:cubicBezTo>
                <a:cubicBezTo>
                  <a:pt x="25800" y="3268"/>
                  <a:pt x="25706" y="3218"/>
                  <a:pt x="25716" y="3192"/>
                </a:cubicBezTo>
                <a:cubicBezTo>
                  <a:pt x="25698" y="3224"/>
                  <a:pt x="25651" y="3193"/>
                  <a:pt x="25657" y="3192"/>
                </a:cubicBezTo>
                <a:cubicBezTo>
                  <a:pt x="25622" y="3201"/>
                  <a:pt x="25689" y="3266"/>
                  <a:pt x="25539" y="3236"/>
                </a:cubicBezTo>
                <a:cubicBezTo>
                  <a:pt x="25516" y="3232"/>
                  <a:pt x="25489" y="3193"/>
                  <a:pt x="25481" y="3192"/>
                </a:cubicBezTo>
                <a:cubicBezTo>
                  <a:pt x="25464" y="3190"/>
                  <a:pt x="25429" y="3215"/>
                  <a:pt x="25393" y="3214"/>
                </a:cubicBezTo>
                <a:cubicBezTo>
                  <a:pt x="25398" y="3214"/>
                  <a:pt x="25380" y="3193"/>
                  <a:pt x="25364" y="3192"/>
                </a:cubicBezTo>
                <a:cubicBezTo>
                  <a:pt x="25328" y="3191"/>
                  <a:pt x="25222" y="3169"/>
                  <a:pt x="25246" y="3236"/>
                </a:cubicBezTo>
                <a:cubicBezTo>
                  <a:pt x="25212" y="3230"/>
                  <a:pt x="25124" y="3139"/>
                  <a:pt x="25129" y="3236"/>
                </a:cubicBezTo>
                <a:cubicBezTo>
                  <a:pt x="25047" y="3217"/>
                  <a:pt x="24950" y="3209"/>
                  <a:pt x="24895" y="3170"/>
                </a:cubicBezTo>
                <a:cubicBezTo>
                  <a:pt x="24851" y="3179"/>
                  <a:pt x="24906" y="3199"/>
                  <a:pt x="24895" y="3236"/>
                </a:cubicBezTo>
                <a:cubicBezTo>
                  <a:pt x="24838" y="3194"/>
                  <a:pt x="24821" y="3233"/>
                  <a:pt x="24748" y="3236"/>
                </a:cubicBezTo>
                <a:cubicBezTo>
                  <a:pt x="24748" y="3221"/>
                  <a:pt x="24748" y="3206"/>
                  <a:pt x="24748" y="3192"/>
                </a:cubicBezTo>
                <a:cubicBezTo>
                  <a:pt x="24639" y="3236"/>
                  <a:pt x="24556" y="3164"/>
                  <a:pt x="24485" y="3236"/>
                </a:cubicBezTo>
                <a:cubicBezTo>
                  <a:pt x="24344" y="3205"/>
                  <a:pt x="24193" y="3236"/>
                  <a:pt x="24044" y="3258"/>
                </a:cubicBezTo>
                <a:cubicBezTo>
                  <a:pt x="24044" y="3235"/>
                  <a:pt x="24008" y="3242"/>
                  <a:pt x="23986" y="3236"/>
                </a:cubicBezTo>
                <a:cubicBezTo>
                  <a:pt x="23917" y="3215"/>
                  <a:pt x="23971" y="3229"/>
                  <a:pt x="23869" y="3236"/>
                </a:cubicBezTo>
                <a:cubicBezTo>
                  <a:pt x="23847" y="3238"/>
                  <a:pt x="23802" y="3241"/>
                  <a:pt x="23781" y="3236"/>
                </a:cubicBezTo>
                <a:cubicBezTo>
                  <a:pt x="23718" y="3221"/>
                  <a:pt x="23764" y="3227"/>
                  <a:pt x="23664" y="3236"/>
                </a:cubicBezTo>
                <a:cubicBezTo>
                  <a:pt x="23648" y="3238"/>
                  <a:pt x="23556" y="3244"/>
                  <a:pt x="23546" y="3236"/>
                </a:cubicBezTo>
                <a:cubicBezTo>
                  <a:pt x="23516" y="3214"/>
                  <a:pt x="23527" y="3226"/>
                  <a:pt x="23517" y="3258"/>
                </a:cubicBezTo>
                <a:cubicBezTo>
                  <a:pt x="23499" y="3227"/>
                  <a:pt x="23404" y="3254"/>
                  <a:pt x="23400" y="3214"/>
                </a:cubicBezTo>
                <a:cubicBezTo>
                  <a:pt x="23371" y="3215"/>
                  <a:pt x="23377" y="3241"/>
                  <a:pt x="23370" y="3258"/>
                </a:cubicBezTo>
                <a:cubicBezTo>
                  <a:pt x="23337" y="3221"/>
                  <a:pt x="23276" y="3251"/>
                  <a:pt x="23194" y="3236"/>
                </a:cubicBezTo>
                <a:cubicBezTo>
                  <a:pt x="23139" y="3226"/>
                  <a:pt x="23165" y="3226"/>
                  <a:pt x="23107" y="3236"/>
                </a:cubicBezTo>
                <a:cubicBezTo>
                  <a:pt x="23099" y="3238"/>
                  <a:pt x="22945" y="3249"/>
                  <a:pt x="22931" y="3236"/>
                </a:cubicBezTo>
                <a:cubicBezTo>
                  <a:pt x="22905" y="3212"/>
                  <a:pt x="22864" y="3242"/>
                  <a:pt x="22755" y="3236"/>
                </a:cubicBezTo>
                <a:cubicBezTo>
                  <a:pt x="22746" y="3235"/>
                  <a:pt x="22701" y="3241"/>
                  <a:pt x="22696" y="3236"/>
                </a:cubicBezTo>
                <a:cubicBezTo>
                  <a:pt x="22648" y="3191"/>
                  <a:pt x="22527" y="3253"/>
                  <a:pt x="22520" y="3170"/>
                </a:cubicBezTo>
                <a:cubicBezTo>
                  <a:pt x="22486" y="3161"/>
                  <a:pt x="22505" y="3209"/>
                  <a:pt x="22491" y="3214"/>
                </a:cubicBezTo>
                <a:cubicBezTo>
                  <a:pt x="22461" y="3224"/>
                  <a:pt x="22388" y="3152"/>
                  <a:pt x="22374" y="3236"/>
                </a:cubicBezTo>
                <a:cubicBezTo>
                  <a:pt x="22343" y="3203"/>
                  <a:pt x="22305" y="3229"/>
                  <a:pt x="22228" y="3214"/>
                </a:cubicBezTo>
                <a:cubicBezTo>
                  <a:pt x="22219" y="3212"/>
                  <a:pt x="22184" y="3194"/>
                  <a:pt x="22198" y="3192"/>
                </a:cubicBezTo>
                <a:cubicBezTo>
                  <a:pt x="22162" y="3196"/>
                  <a:pt x="22110" y="3280"/>
                  <a:pt x="22110" y="3192"/>
                </a:cubicBezTo>
                <a:cubicBezTo>
                  <a:pt x="22078" y="3181"/>
                  <a:pt x="22093" y="3233"/>
                  <a:pt x="22081" y="3236"/>
                </a:cubicBezTo>
                <a:cubicBezTo>
                  <a:pt x="22062" y="3240"/>
                  <a:pt x="22048" y="3211"/>
                  <a:pt x="22022" y="3214"/>
                </a:cubicBezTo>
                <a:cubicBezTo>
                  <a:pt x="22008" y="3215"/>
                  <a:pt x="21984" y="3235"/>
                  <a:pt x="21993" y="3236"/>
                </a:cubicBezTo>
                <a:cubicBezTo>
                  <a:pt x="21971" y="3235"/>
                  <a:pt x="21960" y="3218"/>
                  <a:pt x="21934" y="3214"/>
                </a:cubicBezTo>
                <a:cubicBezTo>
                  <a:pt x="21823" y="3195"/>
                  <a:pt x="21704" y="3253"/>
                  <a:pt x="21670" y="3170"/>
                </a:cubicBezTo>
                <a:cubicBezTo>
                  <a:pt x="21642" y="3170"/>
                  <a:pt x="21647" y="3197"/>
                  <a:pt x="21641" y="3214"/>
                </a:cubicBezTo>
                <a:cubicBezTo>
                  <a:pt x="21571" y="3178"/>
                  <a:pt x="21542" y="3234"/>
                  <a:pt x="21435" y="3214"/>
                </a:cubicBezTo>
                <a:cubicBezTo>
                  <a:pt x="21368" y="3202"/>
                  <a:pt x="21421" y="3208"/>
                  <a:pt x="21319" y="3214"/>
                </a:cubicBezTo>
                <a:lnTo>
                  <a:pt x="21319" y="3192"/>
                </a:lnTo>
                <a:cubicBezTo>
                  <a:pt x="21285" y="3191"/>
                  <a:pt x="21301" y="3212"/>
                  <a:pt x="21289" y="3214"/>
                </a:cubicBezTo>
                <a:cubicBezTo>
                  <a:pt x="21259" y="3218"/>
                  <a:pt x="21266" y="3192"/>
                  <a:pt x="21260" y="3192"/>
                </a:cubicBezTo>
                <a:cubicBezTo>
                  <a:pt x="21225" y="3193"/>
                  <a:pt x="21247" y="3209"/>
                  <a:pt x="21231" y="3214"/>
                </a:cubicBezTo>
                <a:cubicBezTo>
                  <a:pt x="21172" y="3231"/>
                  <a:pt x="21144" y="3149"/>
                  <a:pt x="21143" y="3236"/>
                </a:cubicBezTo>
                <a:cubicBezTo>
                  <a:pt x="21105" y="3226"/>
                  <a:pt x="21096" y="3199"/>
                  <a:pt x="21055" y="3192"/>
                </a:cubicBezTo>
                <a:cubicBezTo>
                  <a:pt x="20985" y="3179"/>
                  <a:pt x="20996" y="3235"/>
                  <a:pt x="20938" y="3192"/>
                </a:cubicBezTo>
                <a:cubicBezTo>
                  <a:pt x="20938" y="3193"/>
                  <a:pt x="20706" y="3174"/>
                  <a:pt x="20704" y="3214"/>
                </a:cubicBezTo>
                <a:cubicBezTo>
                  <a:pt x="20686" y="3202"/>
                  <a:pt x="20666" y="3202"/>
                  <a:pt x="20644" y="3192"/>
                </a:cubicBezTo>
                <a:cubicBezTo>
                  <a:pt x="20642" y="3191"/>
                  <a:pt x="20607" y="3169"/>
                  <a:pt x="20615" y="3170"/>
                </a:cubicBezTo>
                <a:cubicBezTo>
                  <a:pt x="20572" y="3161"/>
                  <a:pt x="20572" y="3191"/>
                  <a:pt x="20557" y="3192"/>
                </a:cubicBezTo>
                <a:cubicBezTo>
                  <a:pt x="20534" y="3193"/>
                  <a:pt x="20526" y="3164"/>
                  <a:pt x="20498" y="3170"/>
                </a:cubicBezTo>
                <a:cubicBezTo>
                  <a:pt x="20449" y="3179"/>
                  <a:pt x="20451" y="3223"/>
                  <a:pt x="20380" y="3214"/>
                </a:cubicBezTo>
                <a:cubicBezTo>
                  <a:pt x="20392" y="3185"/>
                  <a:pt x="20433" y="3179"/>
                  <a:pt x="20439" y="3148"/>
                </a:cubicBezTo>
                <a:cubicBezTo>
                  <a:pt x="20363" y="3134"/>
                  <a:pt x="20334" y="3157"/>
                  <a:pt x="20352" y="3214"/>
                </a:cubicBezTo>
                <a:cubicBezTo>
                  <a:pt x="20281" y="3202"/>
                  <a:pt x="20201" y="3196"/>
                  <a:pt x="20205" y="3126"/>
                </a:cubicBezTo>
                <a:cubicBezTo>
                  <a:pt x="20182" y="3128"/>
                  <a:pt x="20117" y="3199"/>
                  <a:pt x="20176" y="3192"/>
                </a:cubicBezTo>
                <a:cubicBezTo>
                  <a:pt x="20124" y="3238"/>
                  <a:pt x="20122" y="3125"/>
                  <a:pt x="20029" y="3170"/>
                </a:cubicBezTo>
                <a:cubicBezTo>
                  <a:pt x="19972" y="3197"/>
                  <a:pt x="20007" y="3167"/>
                  <a:pt x="19912" y="3170"/>
                </a:cubicBezTo>
                <a:cubicBezTo>
                  <a:pt x="19905" y="3170"/>
                  <a:pt x="19858" y="3166"/>
                  <a:pt x="19853" y="3170"/>
                </a:cubicBezTo>
                <a:cubicBezTo>
                  <a:pt x="19830" y="3192"/>
                  <a:pt x="19835" y="3177"/>
                  <a:pt x="19794" y="3170"/>
                </a:cubicBezTo>
                <a:cubicBezTo>
                  <a:pt x="19732" y="3159"/>
                  <a:pt x="19658" y="3173"/>
                  <a:pt x="19619" y="3170"/>
                </a:cubicBezTo>
                <a:cubicBezTo>
                  <a:pt x="19557" y="3166"/>
                  <a:pt x="19558" y="3131"/>
                  <a:pt x="19472" y="3148"/>
                </a:cubicBezTo>
                <a:cubicBezTo>
                  <a:pt x="19406" y="3160"/>
                  <a:pt x="19457" y="3158"/>
                  <a:pt x="19355" y="3148"/>
                </a:cubicBezTo>
                <a:cubicBezTo>
                  <a:pt x="19316" y="3144"/>
                  <a:pt x="19277" y="3151"/>
                  <a:pt x="19238" y="3148"/>
                </a:cubicBezTo>
                <a:cubicBezTo>
                  <a:pt x="19205" y="3152"/>
                  <a:pt x="19221" y="3170"/>
                  <a:pt x="19238" y="3170"/>
                </a:cubicBezTo>
                <a:cubicBezTo>
                  <a:pt x="19229" y="3223"/>
                  <a:pt x="19159" y="3146"/>
                  <a:pt x="19149" y="3126"/>
                </a:cubicBezTo>
                <a:cubicBezTo>
                  <a:pt x="19138" y="3137"/>
                  <a:pt x="19008" y="3158"/>
                  <a:pt x="19092" y="3170"/>
                </a:cubicBezTo>
                <a:cubicBezTo>
                  <a:pt x="19060" y="3233"/>
                  <a:pt x="19040" y="3149"/>
                  <a:pt x="19033" y="3148"/>
                </a:cubicBezTo>
                <a:cubicBezTo>
                  <a:pt x="18866" y="3103"/>
                  <a:pt x="18665" y="3173"/>
                  <a:pt x="18505" y="3104"/>
                </a:cubicBezTo>
                <a:cubicBezTo>
                  <a:pt x="18455" y="3103"/>
                  <a:pt x="18429" y="3121"/>
                  <a:pt x="18417" y="3148"/>
                </a:cubicBezTo>
                <a:cubicBezTo>
                  <a:pt x="18330" y="3089"/>
                  <a:pt x="18268" y="3133"/>
                  <a:pt x="18153" y="3104"/>
                </a:cubicBezTo>
                <a:cubicBezTo>
                  <a:pt x="18147" y="3103"/>
                  <a:pt x="18158" y="3064"/>
                  <a:pt x="18153" y="3060"/>
                </a:cubicBezTo>
                <a:cubicBezTo>
                  <a:pt x="18103" y="3052"/>
                  <a:pt x="18098" y="3077"/>
                  <a:pt x="18095" y="3104"/>
                </a:cubicBezTo>
                <a:cubicBezTo>
                  <a:pt x="18024" y="3076"/>
                  <a:pt x="17872" y="3142"/>
                  <a:pt x="17831" y="3104"/>
                </a:cubicBezTo>
                <a:cubicBezTo>
                  <a:pt x="17804" y="3079"/>
                  <a:pt x="17804" y="3107"/>
                  <a:pt x="17743" y="3104"/>
                </a:cubicBezTo>
                <a:cubicBezTo>
                  <a:pt x="17747" y="3104"/>
                  <a:pt x="17700" y="3068"/>
                  <a:pt x="17684" y="3082"/>
                </a:cubicBezTo>
                <a:cubicBezTo>
                  <a:pt x="17650" y="3114"/>
                  <a:pt x="17678" y="3076"/>
                  <a:pt x="17567" y="3082"/>
                </a:cubicBezTo>
                <a:cubicBezTo>
                  <a:pt x="17515" y="3085"/>
                  <a:pt x="17505" y="3104"/>
                  <a:pt x="17450" y="3104"/>
                </a:cubicBezTo>
                <a:cubicBezTo>
                  <a:pt x="17379" y="3031"/>
                  <a:pt x="17289" y="3104"/>
                  <a:pt x="17215" y="3060"/>
                </a:cubicBezTo>
                <a:cubicBezTo>
                  <a:pt x="17185" y="3074"/>
                  <a:pt x="17185" y="3110"/>
                  <a:pt x="17127" y="3104"/>
                </a:cubicBezTo>
                <a:cubicBezTo>
                  <a:pt x="17122" y="3085"/>
                  <a:pt x="17139" y="3083"/>
                  <a:pt x="17157" y="3082"/>
                </a:cubicBezTo>
                <a:cubicBezTo>
                  <a:pt x="17132" y="3049"/>
                  <a:pt x="17062" y="3050"/>
                  <a:pt x="17011" y="3038"/>
                </a:cubicBezTo>
                <a:cubicBezTo>
                  <a:pt x="16936" y="3034"/>
                  <a:pt x="16919" y="3071"/>
                  <a:pt x="16893" y="3104"/>
                </a:cubicBezTo>
                <a:cubicBezTo>
                  <a:pt x="16859" y="3085"/>
                  <a:pt x="16814" y="3075"/>
                  <a:pt x="16746" y="3082"/>
                </a:cubicBezTo>
                <a:cubicBezTo>
                  <a:pt x="16653" y="3052"/>
                  <a:pt x="16850" y="3060"/>
                  <a:pt x="16893" y="3060"/>
                </a:cubicBezTo>
                <a:cubicBezTo>
                  <a:pt x="16877" y="2998"/>
                  <a:pt x="16856" y="3038"/>
                  <a:pt x="16805" y="3038"/>
                </a:cubicBezTo>
                <a:cubicBezTo>
                  <a:pt x="16786" y="3038"/>
                  <a:pt x="16769" y="3017"/>
                  <a:pt x="16775" y="3016"/>
                </a:cubicBezTo>
                <a:cubicBezTo>
                  <a:pt x="16751" y="3019"/>
                  <a:pt x="16748" y="3038"/>
                  <a:pt x="16717" y="3038"/>
                </a:cubicBezTo>
                <a:cubicBezTo>
                  <a:pt x="16675" y="3037"/>
                  <a:pt x="16660" y="3011"/>
                  <a:pt x="16629" y="3016"/>
                </a:cubicBezTo>
                <a:cubicBezTo>
                  <a:pt x="16612" y="3017"/>
                  <a:pt x="16597" y="3059"/>
                  <a:pt x="16600" y="3060"/>
                </a:cubicBezTo>
                <a:cubicBezTo>
                  <a:pt x="16563" y="3059"/>
                  <a:pt x="16588" y="3019"/>
                  <a:pt x="16570" y="3016"/>
                </a:cubicBezTo>
                <a:cubicBezTo>
                  <a:pt x="16509" y="3005"/>
                  <a:pt x="16355" y="3064"/>
                  <a:pt x="16307" y="2993"/>
                </a:cubicBezTo>
                <a:cubicBezTo>
                  <a:pt x="16278" y="2995"/>
                  <a:pt x="16284" y="3020"/>
                  <a:pt x="16277" y="3038"/>
                </a:cubicBezTo>
                <a:cubicBezTo>
                  <a:pt x="16235" y="3013"/>
                  <a:pt x="16206" y="3014"/>
                  <a:pt x="16190" y="3060"/>
                </a:cubicBezTo>
                <a:cubicBezTo>
                  <a:pt x="16166" y="3044"/>
                  <a:pt x="16109" y="3025"/>
                  <a:pt x="16102" y="3060"/>
                </a:cubicBezTo>
                <a:cubicBezTo>
                  <a:pt x="16072" y="3038"/>
                  <a:pt x="16042" y="3016"/>
                  <a:pt x="16014" y="2993"/>
                </a:cubicBezTo>
                <a:cubicBezTo>
                  <a:pt x="15931" y="3005"/>
                  <a:pt x="15862" y="3026"/>
                  <a:pt x="15779" y="3038"/>
                </a:cubicBezTo>
                <a:cubicBezTo>
                  <a:pt x="15859" y="2980"/>
                  <a:pt x="15760" y="2959"/>
                  <a:pt x="15662" y="2972"/>
                </a:cubicBezTo>
                <a:cubicBezTo>
                  <a:pt x="15628" y="2975"/>
                  <a:pt x="15646" y="2993"/>
                  <a:pt x="15662" y="2993"/>
                </a:cubicBezTo>
                <a:cubicBezTo>
                  <a:pt x="15649" y="3043"/>
                  <a:pt x="15517" y="3002"/>
                  <a:pt x="15457" y="3016"/>
                </a:cubicBezTo>
                <a:cubicBezTo>
                  <a:pt x="15470" y="2947"/>
                  <a:pt x="15394" y="2945"/>
                  <a:pt x="15310" y="2950"/>
                </a:cubicBezTo>
                <a:cubicBezTo>
                  <a:pt x="15315" y="2975"/>
                  <a:pt x="15364" y="2968"/>
                  <a:pt x="15398" y="2972"/>
                </a:cubicBezTo>
                <a:cubicBezTo>
                  <a:pt x="15355" y="3005"/>
                  <a:pt x="15284" y="3017"/>
                  <a:pt x="15193" y="3016"/>
                </a:cubicBezTo>
                <a:cubicBezTo>
                  <a:pt x="15183" y="2928"/>
                  <a:pt x="15112" y="3040"/>
                  <a:pt x="15164" y="2927"/>
                </a:cubicBezTo>
                <a:cubicBezTo>
                  <a:pt x="15102" y="2917"/>
                  <a:pt x="15108" y="2959"/>
                  <a:pt x="15105" y="2993"/>
                </a:cubicBezTo>
                <a:cubicBezTo>
                  <a:pt x="15016" y="2972"/>
                  <a:pt x="14906" y="2968"/>
                  <a:pt x="14870" y="2906"/>
                </a:cubicBezTo>
                <a:cubicBezTo>
                  <a:pt x="14832" y="2927"/>
                  <a:pt x="14782" y="2942"/>
                  <a:pt x="14753" y="2972"/>
                </a:cubicBezTo>
                <a:cubicBezTo>
                  <a:pt x="14688" y="2984"/>
                  <a:pt x="14725" y="2908"/>
                  <a:pt x="14665" y="2906"/>
                </a:cubicBezTo>
                <a:cubicBezTo>
                  <a:pt x="14594" y="2903"/>
                  <a:pt x="14699" y="2867"/>
                  <a:pt x="14665" y="2796"/>
                </a:cubicBezTo>
                <a:cubicBezTo>
                  <a:pt x="14538" y="2781"/>
                  <a:pt x="14587" y="2897"/>
                  <a:pt x="14578" y="2972"/>
                </a:cubicBezTo>
                <a:cubicBezTo>
                  <a:pt x="14517" y="2959"/>
                  <a:pt x="14515" y="2938"/>
                  <a:pt x="14548" y="2906"/>
                </a:cubicBezTo>
                <a:cubicBezTo>
                  <a:pt x="14491" y="2880"/>
                  <a:pt x="14503" y="2947"/>
                  <a:pt x="14489" y="2950"/>
                </a:cubicBezTo>
                <a:cubicBezTo>
                  <a:pt x="14455" y="2959"/>
                  <a:pt x="14424" y="2903"/>
                  <a:pt x="14343" y="2927"/>
                </a:cubicBezTo>
                <a:cubicBezTo>
                  <a:pt x="14399" y="2863"/>
                  <a:pt x="14324" y="2909"/>
                  <a:pt x="14226" y="2884"/>
                </a:cubicBezTo>
                <a:cubicBezTo>
                  <a:pt x="14247" y="2904"/>
                  <a:pt x="14278" y="2917"/>
                  <a:pt x="14314" y="2927"/>
                </a:cubicBezTo>
                <a:cubicBezTo>
                  <a:pt x="14293" y="2957"/>
                  <a:pt x="14235" y="2917"/>
                  <a:pt x="14167" y="2950"/>
                </a:cubicBezTo>
                <a:cubicBezTo>
                  <a:pt x="14188" y="2890"/>
                  <a:pt x="14109" y="2905"/>
                  <a:pt x="14108" y="2861"/>
                </a:cubicBezTo>
                <a:cubicBezTo>
                  <a:pt x="14029" y="2861"/>
                  <a:pt x="13971" y="2954"/>
                  <a:pt x="13933" y="2861"/>
                </a:cubicBezTo>
                <a:cubicBezTo>
                  <a:pt x="13898" y="2865"/>
                  <a:pt x="13908" y="2902"/>
                  <a:pt x="13904" y="2927"/>
                </a:cubicBezTo>
                <a:cubicBezTo>
                  <a:pt x="13880" y="2912"/>
                  <a:pt x="13823" y="2893"/>
                  <a:pt x="13815" y="2927"/>
                </a:cubicBezTo>
                <a:cubicBezTo>
                  <a:pt x="13776" y="2906"/>
                  <a:pt x="13727" y="2892"/>
                  <a:pt x="13698" y="2861"/>
                </a:cubicBezTo>
                <a:cubicBezTo>
                  <a:pt x="13668" y="2876"/>
                  <a:pt x="13668" y="2912"/>
                  <a:pt x="13610" y="2906"/>
                </a:cubicBezTo>
                <a:cubicBezTo>
                  <a:pt x="13631" y="2833"/>
                  <a:pt x="13552" y="2872"/>
                  <a:pt x="13551" y="2906"/>
                </a:cubicBezTo>
                <a:cubicBezTo>
                  <a:pt x="13517" y="2915"/>
                  <a:pt x="13536" y="2866"/>
                  <a:pt x="13522" y="2861"/>
                </a:cubicBezTo>
                <a:cubicBezTo>
                  <a:pt x="13481" y="2848"/>
                  <a:pt x="13476" y="2884"/>
                  <a:pt x="13464" y="2884"/>
                </a:cubicBezTo>
                <a:cubicBezTo>
                  <a:pt x="13410" y="2885"/>
                  <a:pt x="13380" y="2827"/>
                  <a:pt x="13317" y="2840"/>
                </a:cubicBezTo>
                <a:cubicBezTo>
                  <a:pt x="13318" y="2861"/>
                  <a:pt x="13353" y="2857"/>
                  <a:pt x="13375" y="2861"/>
                </a:cubicBezTo>
                <a:cubicBezTo>
                  <a:pt x="13322" y="2929"/>
                  <a:pt x="13237" y="2836"/>
                  <a:pt x="13141" y="2861"/>
                </a:cubicBezTo>
                <a:cubicBezTo>
                  <a:pt x="13146" y="2836"/>
                  <a:pt x="13134" y="2823"/>
                  <a:pt x="13112" y="2818"/>
                </a:cubicBezTo>
                <a:cubicBezTo>
                  <a:pt x="13069" y="2827"/>
                  <a:pt x="13124" y="2846"/>
                  <a:pt x="13112" y="2884"/>
                </a:cubicBezTo>
                <a:cubicBezTo>
                  <a:pt x="13020" y="2894"/>
                  <a:pt x="13029" y="2828"/>
                  <a:pt x="12995" y="2796"/>
                </a:cubicBezTo>
                <a:cubicBezTo>
                  <a:pt x="12910" y="2815"/>
                  <a:pt x="12961" y="2828"/>
                  <a:pt x="12965" y="2884"/>
                </a:cubicBezTo>
                <a:cubicBezTo>
                  <a:pt x="12939" y="2866"/>
                  <a:pt x="12899" y="2860"/>
                  <a:pt x="12848" y="2861"/>
                </a:cubicBezTo>
                <a:cubicBezTo>
                  <a:pt x="12865" y="2813"/>
                  <a:pt x="12792" y="2830"/>
                  <a:pt x="12789" y="2796"/>
                </a:cubicBezTo>
                <a:cubicBezTo>
                  <a:pt x="12755" y="2800"/>
                  <a:pt x="12765" y="2836"/>
                  <a:pt x="12760" y="2861"/>
                </a:cubicBezTo>
                <a:cubicBezTo>
                  <a:pt x="12727" y="2865"/>
                  <a:pt x="12708" y="2857"/>
                  <a:pt x="12701" y="2840"/>
                </a:cubicBezTo>
                <a:cubicBezTo>
                  <a:pt x="12668" y="2836"/>
                  <a:pt x="12650" y="2845"/>
                  <a:pt x="12643" y="2861"/>
                </a:cubicBezTo>
                <a:cubicBezTo>
                  <a:pt x="12676" y="2866"/>
                  <a:pt x="12369" y="2796"/>
                  <a:pt x="12321" y="2840"/>
                </a:cubicBezTo>
                <a:cubicBezTo>
                  <a:pt x="12296" y="2862"/>
                  <a:pt x="12303" y="2846"/>
                  <a:pt x="12262" y="2840"/>
                </a:cubicBezTo>
                <a:cubicBezTo>
                  <a:pt x="12214" y="2833"/>
                  <a:pt x="11969" y="2867"/>
                  <a:pt x="11940" y="2840"/>
                </a:cubicBezTo>
                <a:cubicBezTo>
                  <a:pt x="11883" y="2788"/>
                  <a:pt x="11890" y="2863"/>
                  <a:pt x="11764" y="2840"/>
                </a:cubicBezTo>
                <a:cubicBezTo>
                  <a:pt x="11749" y="2838"/>
                  <a:pt x="11730" y="2818"/>
                  <a:pt x="11735" y="2818"/>
                </a:cubicBezTo>
                <a:cubicBezTo>
                  <a:pt x="11685" y="2815"/>
                  <a:pt x="11609" y="2881"/>
                  <a:pt x="11617" y="2796"/>
                </a:cubicBezTo>
                <a:cubicBezTo>
                  <a:pt x="11588" y="2796"/>
                  <a:pt x="11594" y="2823"/>
                  <a:pt x="11588" y="2840"/>
                </a:cubicBezTo>
                <a:cubicBezTo>
                  <a:pt x="11568" y="2819"/>
                  <a:pt x="11469" y="2843"/>
                  <a:pt x="11442" y="2818"/>
                </a:cubicBezTo>
                <a:cubicBezTo>
                  <a:pt x="11439" y="2816"/>
                  <a:pt x="11443" y="2796"/>
                  <a:pt x="11442" y="2796"/>
                </a:cubicBezTo>
                <a:cubicBezTo>
                  <a:pt x="11397" y="2790"/>
                  <a:pt x="11398" y="2816"/>
                  <a:pt x="11383" y="2818"/>
                </a:cubicBezTo>
                <a:cubicBezTo>
                  <a:pt x="11360" y="2819"/>
                  <a:pt x="11353" y="2796"/>
                  <a:pt x="11324" y="2796"/>
                </a:cubicBezTo>
                <a:cubicBezTo>
                  <a:pt x="11290" y="2796"/>
                  <a:pt x="11308" y="2815"/>
                  <a:pt x="11295" y="2818"/>
                </a:cubicBezTo>
                <a:cubicBezTo>
                  <a:pt x="11276" y="2821"/>
                  <a:pt x="11262" y="2794"/>
                  <a:pt x="11236" y="2796"/>
                </a:cubicBezTo>
                <a:cubicBezTo>
                  <a:pt x="11205" y="2798"/>
                  <a:pt x="11174" y="2818"/>
                  <a:pt x="11119" y="2818"/>
                </a:cubicBezTo>
                <a:cubicBezTo>
                  <a:pt x="11119" y="2818"/>
                  <a:pt x="11119" y="2773"/>
                  <a:pt x="11119" y="2773"/>
                </a:cubicBezTo>
                <a:cubicBezTo>
                  <a:pt x="11108" y="2773"/>
                  <a:pt x="11056" y="2791"/>
                  <a:pt x="11031" y="2796"/>
                </a:cubicBezTo>
                <a:cubicBezTo>
                  <a:pt x="11021" y="2798"/>
                  <a:pt x="10979" y="2790"/>
                  <a:pt x="10972" y="2796"/>
                </a:cubicBezTo>
                <a:cubicBezTo>
                  <a:pt x="10941" y="2824"/>
                  <a:pt x="10960" y="2793"/>
                  <a:pt x="10914" y="2796"/>
                </a:cubicBezTo>
                <a:cubicBezTo>
                  <a:pt x="10863" y="2800"/>
                  <a:pt x="10851" y="2818"/>
                  <a:pt x="10797" y="2818"/>
                </a:cubicBezTo>
                <a:cubicBezTo>
                  <a:pt x="10738" y="2835"/>
                  <a:pt x="10732" y="2781"/>
                  <a:pt x="10709" y="2773"/>
                </a:cubicBezTo>
                <a:cubicBezTo>
                  <a:pt x="10589" y="2739"/>
                  <a:pt x="10450" y="2797"/>
                  <a:pt x="10328" y="2796"/>
                </a:cubicBezTo>
                <a:cubicBezTo>
                  <a:pt x="10278" y="2796"/>
                  <a:pt x="10252" y="2781"/>
                  <a:pt x="10240" y="2752"/>
                </a:cubicBezTo>
                <a:cubicBezTo>
                  <a:pt x="10184" y="2800"/>
                  <a:pt x="10100" y="2788"/>
                  <a:pt x="10005" y="2773"/>
                </a:cubicBezTo>
                <a:cubicBezTo>
                  <a:pt x="9960" y="2767"/>
                  <a:pt x="9892" y="2788"/>
                  <a:pt x="9888" y="2752"/>
                </a:cubicBezTo>
                <a:cubicBezTo>
                  <a:pt x="9821" y="2795"/>
                  <a:pt x="9845" y="2779"/>
                  <a:pt x="9742" y="2773"/>
                </a:cubicBezTo>
                <a:cubicBezTo>
                  <a:pt x="9725" y="2773"/>
                  <a:pt x="9698" y="2770"/>
                  <a:pt x="9683" y="2773"/>
                </a:cubicBezTo>
                <a:cubicBezTo>
                  <a:pt x="9627" y="2784"/>
                  <a:pt x="9652" y="2784"/>
                  <a:pt x="9595" y="2773"/>
                </a:cubicBezTo>
                <a:cubicBezTo>
                  <a:pt x="9543" y="2764"/>
                  <a:pt x="9480" y="2781"/>
                  <a:pt x="9419" y="2773"/>
                </a:cubicBezTo>
                <a:cubicBezTo>
                  <a:pt x="9419" y="2752"/>
                  <a:pt x="9419" y="2730"/>
                  <a:pt x="9419" y="2707"/>
                </a:cubicBezTo>
                <a:cubicBezTo>
                  <a:pt x="9358" y="2685"/>
                  <a:pt x="9378" y="2744"/>
                  <a:pt x="9361" y="2752"/>
                </a:cubicBezTo>
                <a:cubicBezTo>
                  <a:pt x="9346" y="2758"/>
                  <a:pt x="9318" y="2749"/>
                  <a:pt x="9301" y="2752"/>
                </a:cubicBezTo>
                <a:cubicBezTo>
                  <a:pt x="9283" y="2755"/>
                  <a:pt x="9274" y="2773"/>
                  <a:pt x="9273" y="2773"/>
                </a:cubicBezTo>
                <a:cubicBezTo>
                  <a:pt x="9228" y="2780"/>
                  <a:pt x="9230" y="2753"/>
                  <a:pt x="9214" y="2752"/>
                </a:cubicBezTo>
                <a:cubicBezTo>
                  <a:pt x="9190" y="2751"/>
                  <a:pt x="9167" y="2781"/>
                  <a:pt x="9126" y="2773"/>
                </a:cubicBezTo>
                <a:cubicBezTo>
                  <a:pt x="9121" y="2773"/>
                  <a:pt x="9121" y="2753"/>
                  <a:pt x="9096" y="2752"/>
                </a:cubicBezTo>
                <a:cubicBezTo>
                  <a:pt x="9050" y="2750"/>
                  <a:pt x="9045" y="2737"/>
                  <a:pt x="9009" y="2730"/>
                </a:cubicBezTo>
                <a:cubicBezTo>
                  <a:pt x="8913" y="2703"/>
                  <a:pt x="8788" y="2835"/>
                  <a:pt x="8774" y="2730"/>
                </a:cubicBezTo>
                <a:cubicBezTo>
                  <a:pt x="8710" y="2725"/>
                  <a:pt x="8681" y="2748"/>
                  <a:pt x="8687" y="2796"/>
                </a:cubicBezTo>
                <a:cubicBezTo>
                  <a:pt x="8622" y="2800"/>
                  <a:pt x="8594" y="2778"/>
                  <a:pt x="8598" y="2730"/>
                </a:cubicBezTo>
                <a:cubicBezTo>
                  <a:pt x="8510" y="2721"/>
                  <a:pt x="8500" y="2794"/>
                  <a:pt x="8393" y="2773"/>
                </a:cubicBezTo>
                <a:cubicBezTo>
                  <a:pt x="8388" y="2773"/>
                  <a:pt x="8322" y="2737"/>
                  <a:pt x="8305" y="2752"/>
                </a:cubicBezTo>
                <a:cubicBezTo>
                  <a:pt x="8284" y="2771"/>
                  <a:pt x="8248" y="2755"/>
                  <a:pt x="8159" y="2773"/>
                </a:cubicBezTo>
                <a:cubicBezTo>
                  <a:pt x="8128" y="2781"/>
                  <a:pt x="8104" y="2770"/>
                  <a:pt x="8100" y="2796"/>
                </a:cubicBezTo>
                <a:cubicBezTo>
                  <a:pt x="8024" y="2749"/>
                  <a:pt x="7816" y="2803"/>
                  <a:pt x="7748" y="2752"/>
                </a:cubicBezTo>
                <a:cubicBezTo>
                  <a:pt x="7699" y="2803"/>
                  <a:pt x="7649" y="2769"/>
                  <a:pt x="7572" y="2773"/>
                </a:cubicBezTo>
                <a:cubicBezTo>
                  <a:pt x="7522" y="2777"/>
                  <a:pt x="7468" y="2799"/>
                  <a:pt x="7426" y="2796"/>
                </a:cubicBezTo>
                <a:cubicBezTo>
                  <a:pt x="7434" y="2796"/>
                  <a:pt x="7125" y="2727"/>
                  <a:pt x="7074" y="2773"/>
                </a:cubicBezTo>
                <a:cubicBezTo>
                  <a:pt x="7033" y="2811"/>
                  <a:pt x="7035" y="2771"/>
                  <a:pt x="6986" y="2773"/>
                </a:cubicBezTo>
                <a:cubicBezTo>
                  <a:pt x="6964" y="2774"/>
                  <a:pt x="6954" y="2793"/>
                  <a:pt x="6928" y="2796"/>
                </a:cubicBezTo>
                <a:cubicBezTo>
                  <a:pt x="6803" y="2812"/>
                  <a:pt x="6588" y="2813"/>
                  <a:pt x="6547" y="2752"/>
                </a:cubicBezTo>
                <a:cubicBezTo>
                  <a:pt x="6493" y="2763"/>
                  <a:pt x="6542" y="2806"/>
                  <a:pt x="6430" y="2796"/>
                </a:cubicBezTo>
                <a:cubicBezTo>
                  <a:pt x="6421" y="2795"/>
                  <a:pt x="6375" y="2800"/>
                  <a:pt x="6370" y="2796"/>
                </a:cubicBezTo>
                <a:cubicBezTo>
                  <a:pt x="6344" y="2771"/>
                  <a:pt x="6356" y="2793"/>
                  <a:pt x="6312" y="2796"/>
                </a:cubicBezTo>
                <a:cubicBezTo>
                  <a:pt x="6285" y="2797"/>
                  <a:pt x="5907" y="2764"/>
                  <a:pt x="5873" y="2796"/>
                </a:cubicBezTo>
                <a:cubicBezTo>
                  <a:pt x="5836" y="2830"/>
                  <a:pt x="5779" y="2748"/>
                  <a:pt x="5726" y="2796"/>
                </a:cubicBezTo>
                <a:cubicBezTo>
                  <a:pt x="5724" y="2797"/>
                  <a:pt x="5728" y="2818"/>
                  <a:pt x="5726" y="2818"/>
                </a:cubicBezTo>
                <a:cubicBezTo>
                  <a:pt x="5685" y="2823"/>
                  <a:pt x="5678" y="2796"/>
                  <a:pt x="5667" y="2796"/>
                </a:cubicBezTo>
                <a:cubicBezTo>
                  <a:pt x="5645" y="2796"/>
                  <a:pt x="5637" y="2815"/>
                  <a:pt x="5608" y="2818"/>
                </a:cubicBezTo>
                <a:cubicBezTo>
                  <a:pt x="5441" y="2831"/>
                  <a:pt x="5237" y="2826"/>
                  <a:pt x="5052" y="2818"/>
                </a:cubicBezTo>
                <a:cubicBezTo>
                  <a:pt x="5044" y="2817"/>
                  <a:pt x="4998" y="2823"/>
                  <a:pt x="4993" y="2818"/>
                </a:cubicBezTo>
                <a:cubicBezTo>
                  <a:pt x="4969" y="2796"/>
                  <a:pt x="4975" y="2811"/>
                  <a:pt x="4934" y="2818"/>
                </a:cubicBezTo>
                <a:cubicBezTo>
                  <a:pt x="4916" y="2821"/>
                  <a:pt x="4718" y="2834"/>
                  <a:pt x="4700" y="2818"/>
                </a:cubicBezTo>
                <a:cubicBezTo>
                  <a:pt x="4663" y="2784"/>
                  <a:pt x="4606" y="2866"/>
                  <a:pt x="4554" y="2818"/>
                </a:cubicBezTo>
                <a:cubicBezTo>
                  <a:pt x="4498" y="2767"/>
                  <a:pt x="4500" y="2843"/>
                  <a:pt x="4436" y="2796"/>
                </a:cubicBezTo>
                <a:cubicBezTo>
                  <a:pt x="4437" y="2797"/>
                  <a:pt x="4274" y="2784"/>
                  <a:pt x="4260" y="2796"/>
                </a:cubicBezTo>
                <a:cubicBezTo>
                  <a:pt x="4230" y="2823"/>
                  <a:pt x="4253" y="2799"/>
                  <a:pt x="4231" y="2796"/>
                </a:cubicBezTo>
                <a:cubicBezTo>
                  <a:pt x="4220" y="2794"/>
                  <a:pt x="4185" y="2827"/>
                  <a:pt x="4172" y="2818"/>
                </a:cubicBezTo>
                <a:cubicBezTo>
                  <a:pt x="4171" y="2816"/>
                  <a:pt x="4130" y="2781"/>
                  <a:pt x="4114" y="2796"/>
                </a:cubicBezTo>
                <a:cubicBezTo>
                  <a:pt x="4088" y="2820"/>
                  <a:pt x="4099" y="2800"/>
                  <a:pt x="4055" y="2796"/>
                </a:cubicBezTo>
                <a:cubicBezTo>
                  <a:pt x="3708" y="2767"/>
                  <a:pt x="3348" y="2817"/>
                  <a:pt x="3030" y="2796"/>
                </a:cubicBezTo>
                <a:cubicBezTo>
                  <a:pt x="2984" y="2793"/>
                  <a:pt x="2978" y="2775"/>
                  <a:pt x="2941" y="2773"/>
                </a:cubicBezTo>
                <a:cubicBezTo>
                  <a:pt x="2904" y="2771"/>
                  <a:pt x="2675" y="2799"/>
                  <a:pt x="2648" y="2773"/>
                </a:cubicBezTo>
                <a:cubicBezTo>
                  <a:pt x="2618" y="2746"/>
                  <a:pt x="2636" y="2776"/>
                  <a:pt x="2590" y="2773"/>
                </a:cubicBezTo>
                <a:cubicBezTo>
                  <a:pt x="2543" y="2771"/>
                  <a:pt x="2540" y="2757"/>
                  <a:pt x="2502" y="2752"/>
                </a:cubicBezTo>
                <a:cubicBezTo>
                  <a:pt x="2435" y="2743"/>
                  <a:pt x="2358" y="2757"/>
                  <a:pt x="2297" y="2752"/>
                </a:cubicBezTo>
                <a:cubicBezTo>
                  <a:pt x="2250" y="2748"/>
                  <a:pt x="2246" y="2733"/>
                  <a:pt x="2209" y="2730"/>
                </a:cubicBezTo>
                <a:cubicBezTo>
                  <a:pt x="2018" y="2714"/>
                  <a:pt x="1827" y="2728"/>
                  <a:pt x="1652" y="2707"/>
                </a:cubicBezTo>
                <a:cubicBezTo>
                  <a:pt x="1593" y="2701"/>
                  <a:pt x="1587" y="2670"/>
                  <a:pt x="1505" y="2686"/>
                </a:cubicBezTo>
                <a:cubicBezTo>
                  <a:pt x="1458" y="2694"/>
                  <a:pt x="1424" y="2700"/>
                  <a:pt x="1300" y="2686"/>
                </a:cubicBezTo>
                <a:cubicBezTo>
                  <a:pt x="1230" y="2677"/>
                  <a:pt x="1167" y="2650"/>
                  <a:pt x="1095" y="2641"/>
                </a:cubicBezTo>
                <a:cubicBezTo>
                  <a:pt x="1038" y="2635"/>
                  <a:pt x="976" y="2647"/>
                  <a:pt x="919" y="2641"/>
                </a:cubicBezTo>
                <a:cubicBezTo>
                  <a:pt x="724" y="2623"/>
                  <a:pt x="518" y="2587"/>
                  <a:pt x="333" y="2641"/>
                </a:cubicBezTo>
                <a:cubicBezTo>
                  <a:pt x="319" y="2622"/>
                  <a:pt x="307" y="2602"/>
                  <a:pt x="274" y="2598"/>
                </a:cubicBezTo>
                <a:cubicBezTo>
                  <a:pt x="307" y="2512"/>
                  <a:pt x="222" y="2404"/>
                  <a:pt x="274" y="2377"/>
                </a:cubicBezTo>
                <a:cubicBezTo>
                  <a:pt x="272" y="2358"/>
                  <a:pt x="136" y="2374"/>
                  <a:pt x="274" y="2311"/>
                </a:cubicBezTo>
                <a:cubicBezTo>
                  <a:pt x="267" y="2288"/>
                  <a:pt x="216" y="2296"/>
                  <a:pt x="216" y="2267"/>
                </a:cubicBezTo>
                <a:cubicBezTo>
                  <a:pt x="221" y="2114"/>
                  <a:pt x="486" y="2075"/>
                  <a:pt x="655" y="2114"/>
                </a:cubicBezTo>
                <a:cubicBezTo>
                  <a:pt x="602" y="2049"/>
                  <a:pt x="578" y="2112"/>
                  <a:pt x="685" y="2069"/>
                </a:cubicBezTo>
                <a:cubicBezTo>
                  <a:pt x="805" y="2022"/>
                  <a:pt x="935" y="1875"/>
                  <a:pt x="1095" y="1893"/>
                </a:cubicBezTo>
                <a:cubicBezTo>
                  <a:pt x="1079" y="1816"/>
                  <a:pt x="1002" y="1874"/>
                  <a:pt x="948" y="1871"/>
                </a:cubicBezTo>
                <a:cubicBezTo>
                  <a:pt x="901" y="1868"/>
                  <a:pt x="899" y="1855"/>
                  <a:pt x="860" y="1849"/>
                </a:cubicBezTo>
                <a:cubicBezTo>
                  <a:pt x="785" y="1839"/>
                  <a:pt x="709" y="1855"/>
                  <a:pt x="626" y="1849"/>
                </a:cubicBezTo>
                <a:cubicBezTo>
                  <a:pt x="434" y="1836"/>
                  <a:pt x="229" y="1799"/>
                  <a:pt x="69" y="1849"/>
                </a:cubicBezTo>
                <a:cubicBezTo>
                  <a:pt x="68" y="1828"/>
                  <a:pt x="33" y="1832"/>
                  <a:pt x="10" y="1828"/>
                </a:cubicBezTo>
                <a:cubicBezTo>
                  <a:pt x="18" y="1781"/>
                  <a:pt x="0" y="1723"/>
                  <a:pt x="10" y="1673"/>
                </a:cubicBezTo>
                <a:cubicBezTo>
                  <a:pt x="11" y="1672"/>
                  <a:pt x="38" y="1675"/>
                  <a:pt x="39" y="1673"/>
                </a:cubicBezTo>
                <a:cubicBezTo>
                  <a:pt x="58" y="1654"/>
                  <a:pt x="26" y="1607"/>
                  <a:pt x="39" y="1585"/>
                </a:cubicBezTo>
                <a:cubicBezTo>
                  <a:pt x="38" y="1589"/>
                  <a:pt x="195" y="1463"/>
                  <a:pt x="216" y="1453"/>
                </a:cubicBezTo>
                <a:cubicBezTo>
                  <a:pt x="251" y="1435"/>
                  <a:pt x="295" y="1447"/>
                  <a:pt x="333" y="1430"/>
                </a:cubicBezTo>
                <a:cubicBezTo>
                  <a:pt x="362" y="1418"/>
                  <a:pt x="369" y="1399"/>
                  <a:pt x="392" y="1387"/>
                </a:cubicBezTo>
                <a:cubicBezTo>
                  <a:pt x="402" y="1381"/>
                  <a:pt x="442" y="1394"/>
                  <a:pt x="450" y="1387"/>
                </a:cubicBezTo>
                <a:cubicBezTo>
                  <a:pt x="486" y="1354"/>
                  <a:pt x="596" y="1357"/>
                  <a:pt x="685" y="1321"/>
                </a:cubicBezTo>
                <a:cubicBezTo>
                  <a:pt x="701" y="1314"/>
                  <a:pt x="730" y="1281"/>
                  <a:pt x="743" y="1277"/>
                </a:cubicBezTo>
                <a:cubicBezTo>
                  <a:pt x="760" y="1272"/>
                  <a:pt x="785" y="1281"/>
                  <a:pt x="802" y="1277"/>
                </a:cubicBezTo>
                <a:cubicBezTo>
                  <a:pt x="841" y="1270"/>
                  <a:pt x="931" y="1255"/>
                  <a:pt x="978" y="1232"/>
                </a:cubicBezTo>
                <a:cubicBezTo>
                  <a:pt x="1011" y="1217"/>
                  <a:pt x="1141" y="1188"/>
                  <a:pt x="1212" y="1167"/>
                </a:cubicBezTo>
                <a:cubicBezTo>
                  <a:pt x="1222" y="1164"/>
                  <a:pt x="1264" y="1173"/>
                  <a:pt x="1271" y="1167"/>
                </a:cubicBezTo>
                <a:cubicBezTo>
                  <a:pt x="1299" y="1141"/>
                  <a:pt x="1330" y="1151"/>
                  <a:pt x="1388" y="1144"/>
                </a:cubicBezTo>
                <a:cubicBezTo>
                  <a:pt x="1457" y="1138"/>
                  <a:pt x="1523" y="1104"/>
                  <a:pt x="1564" y="1101"/>
                </a:cubicBezTo>
                <a:cubicBezTo>
                  <a:pt x="1745" y="1085"/>
                  <a:pt x="1937" y="1095"/>
                  <a:pt x="2062" y="1101"/>
                </a:cubicBezTo>
                <a:cubicBezTo>
                  <a:pt x="2071" y="1101"/>
                  <a:pt x="2116" y="1096"/>
                  <a:pt x="2121" y="1101"/>
                </a:cubicBezTo>
                <a:cubicBezTo>
                  <a:pt x="2147" y="1125"/>
                  <a:pt x="2161" y="1112"/>
                  <a:pt x="2209" y="1123"/>
                </a:cubicBezTo>
                <a:cubicBezTo>
                  <a:pt x="2264" y="1135"/>
                  <a:pt x="2278" y="1125"/>
                  <a:pt x="2414" y="1123"/>
                </a:cubicBezTo>
                <a:cubicBezTo>
                  <a:pt x="2450" y="1155"/>
                  <a:pt x="2526" y="1156"/>
                  <a:pt x="2560" y="1189"/>
                </a:cubicBezTo>
                <a:cubicBezTo>
                  <a:pt x="2629" y="1182"/>
                  <a:pt x="2671" y="1154"/>
                  <a:pt x="2765" y="1167"/>
                </a:cubicBezTo>
                <a:cubicBezTo>
                  <a:pt x="2794" y="1227"/>
                  <a:pt x="2778" y="1318"/>
                  <a:pt x="2912" y="1298"/>
                </a:cubicBezTo>
                <a:cubicBezTo>
                  <a:pt x="2978" y="1274"/>
                  <a:pt x="2924" y="1161"/>
                  <a:pt x="3059" y="1189"/>
                </a:cubicBezTo>
                <a:cubicBezTo>
                  <a:pt x="3064" y="1207"/>
                  <a:pt x="3047" y="1209"/>
                  <a:pt x="3030" y="1210"/>
                </a:cubicBezTo>
                <a:close/>
                <a:moveTo>
                  <a:pt x="53384" y="9708"/>
                </a:moveTo>
                <a:cubicBezTo>
                  <a:pt x="53410" y="9648"/>
                  <a:pt x="53487" y="9730"/>
                  <a:pt x="53531" y="9729"/>
                </a:cubicBezTo>
                <a:cubicBezTo>
                  <a:pt x="53521" y="9759"/>
                  <a:pt x="53456" y="9747"/>
                  <a:pt x="53413" y="9752"/>
                </a:cubicBezTo>
                <a:cubicBezTo>
                  <a:pt x="53417" y="9726"/>
                  <a:pt x="53407" y="9713"/>
                  <a:pt x="53384" y="9708"/>
                </a:cubicBezTo>
                <a:close/>
                <a:moveTo>
                  <a:pt x="45206" y="9443"/>
                </a:moveTo>
                <a:cubicBezTo>
                  <a:pt x="45207" y="9422"/>
                  <a:pt x="45242" y="9427"/>
                  <a:pt x="45265" y="9421"/>
                </a:cubicBezTo>
                <a:cubicBezTo>
                  <a:pt x="45284" y="9421"/>
                  <a:pt x="45304" y="9421"/>
                  <a:pt x="45323" y="9421"/>
                </a:cubicBezTo>
                <a:cubicBezTo>
                  <a:pt x="45314" y="9451"/>
                  <a:pt x="45250" y="9440"/>
                  <a:pt x="45206" y="9443"/>
                </a:cubicBezTo>
                <a:close/>
                <a:moveTo>
                  <a:pt x="49310" y="9400"/>
                </a:moveTo>
                <a:cubicBezTo>
                  <a:pt x="49297" y="9427"/>
                  <a:pt x="49272" y="9445"/>
                  <a:pt x="49222" y="9443"/>
                </a:cubicBezTo>
                <a:cubicBezTo>
                  <a:pt x="49234" y="9416"/>
                  <a:pt x="49259" y="9398"/>
                  <a:pt x="49310" y="9400"/>
                </a:cubicBezTo>
                <a:close/>
                <a:moveTo>
                  <a:pt x="45030" y="9421"/>
                </a:moveTo>
                <a:cubicBezTo>
                  <a:pt x="45004" y="9459"/>
                  <a:pt x="44928" y="9478"/>
                  <a:pt x="44884" y="9443"/>
                </a:cubicBezTo>
                <a:cubicBezTo>
                  <a:pt x="44911" y="9370"/>
                  <a:pt x="44938" y="9433"/>
                  <a:pt x="45030" y="9421"/>
                </a:cubicBezTo>
                <a:close/>
                <a:moveTo>
                  <a:pt x="44737" y="9421"/>
                </a:moveTo>
                <a:cubicBezTo>
                  <a:pt x="44742" y="9469"/>
                  <a:pt x="44633" y="9431"/>
                  <a:pt x="44591" y="9443"/>
                </a:cubicBezTo>
                <a:cubicBezTo>
                  <a:pt x="44611" y="9374"/>
                  <a:pt x="44669" y="9415"/>
                  <a:pt x="44737" y="9421"/>
                </a:cubicBezTo>
                <a:close/>
                <a:moveTo>
                  <a:pt x="44474" y="9400"/>
                </a:moveTo>
                <a:cubicBezTo>
                  <a:pt x="44492" y="9400"/>
                  <a:pt x="44513" y="9400"/>
                  <a:pt x="44532" y="9400"/>
                </a:cubicBezTo>
                <a:cubicBezTo>
                  <a:pt x="44546" y="9446"/>
                  <a:pt x="44490" y="9442"/>
                  <a:pt x="44444" y="9443"/>
                </a:cubicBezTo>
                <a:cubicBezTo>
                  <a:pt x="44450" y="9425"/>
                  <a:pt x="44474" y="9422"/>
                  <a:pt x="44474" y="9400"/>
                </a:cubicBezTo>
                <a:close/>
                <a:moveTo>
                  <a:pt x="43242" y="9421"/>
                </a:moveTo>
                <a:cubicBezTo>
                  <a:pt x="43243" y="9400"/>
                  <a:pt x="43278" y="9404"/>
                  <a:pt x="43300" y="9400"/>
                </a:cubicBezTo>
                <a:cubicBezTo>
                  <a:pt x="43321" y="9400"/>
                  <a:pt x="43341" y="9400"/>
                  <a:pt x="43360" y="9400"/>
                </a:cubicBezTo>
                <a:cubicBezTo>
                  <a:pt x="43351" y="9430"/>
                  <a:pt x="43287" y="9417"/>
                  <a:pt x="43242" y="9421"/>
                </a:cubicBezTo>
                <a:close/>
                <a:moveTo>
                  <a:pt x="43096" y="9377"/>
                </a:moveTo>
                <a:cubicBezTo>
                  <a:pt x="43143" y="9371"/>
                  <a:pt x="43147" y="9398"/>
                  <a:pt x="43184" y="9400"/>
                </a:cubicBezTo>
                <a:cubicBezTo>
                  <a:pt x="43195" y="9443"/>
                  <a:pt x="43050" y="9431"/>
                  <a:pt x="43096" y="9377"/>
                </a:cubicBezTo>
                <a:close/>
                <a:moveTo>
                  <a:pt x="39843" y="9377"/>
                </a:moveTo>
                <a:cubicBezTo>
                  <a:pt x="39862" y="9377"/>
                  <a:pt x="39882" y="9377"/>
                  <a:pt x="39901" y="9377"/>
                </a:cubicBezTo>
                <a:cubicBezTo>
                  <a:pt x="39907" y="9439"/>
                  <a:pt x="39681" y="9371"/>
                  <a:pt x="39843" y="9377"/>
                </a:cubicBezTo>
                <a:close/>
                <a:moveTo>
                  <a:pt x="33453" y="9377"/>
                </a:moveTo>
                <a:cubicBezTo>
                  <a:pt x="33487" y="9424"/>
                  <a:pt x="33081" y="9391"/>
                  <a:pt x="33336" y="9377"/>
                </a:cubicBezTo>
                <a:cubicBezTo>
                  <a:pt x="33375" y="9376"/>
                  <a:pt x="33414" y="9379"/>
                  <a:pt x="33453" y="9377"/>
                </a:cubicBezTo>
                <a:close/>
                <a:moveTo>
                  <a:pt x="50804" y="9355"/>
                </a:moveTo>
                <a:cubicBezTo>
                  <a:pt x="50877" y="9374"/>
                  <a:pt x="50962" y="9385"/>
                  <a:pt x="51069" y="9377"/>
                </a:cubicBezTo>
                <a:cubicBezTo>
                  <a:pt x="51073" y="9436"/>
                  <a:pt x="50753" y="9466"/>
                  <a:pt x="50804" y="9355"/>
                </a:cubicBezTo>
                <a:close/>
                <a:moveTo>
                  <a:pt x="38524" y="9355"/>
                </a:moveTo>
                <a:cubicBezTo>
                  <a:pt x="38543" y="9355"/>
                  <a:pt x="38562" y="9355"/>
                  <a:pt x="38582" y="9355"/>
                </a:cubicBezTo>
                <a:cubicBezTo>
                  <a:pt x="38589" y="9417"/>
                  <a:pt x="38363" y="9350"/>
                  <a:pt x="38524" y="9355"/>
                </a:cubicBezTo>
                <a:close/>
                <a:moveTo>
                  <a:pt x="31782" y="9355"/>
                </a:moveTo>
                <a:cubicBezTo>
                  <a:pt x="31797" y="9412"/>
                  <a:pt x="31832" y="9441"/>
                  <a:pt x="31724" y="9443"/>
                </a:cubicBezTo>
                <a:cubicBezTo>
                  <a:pt x="31708" y="9388"/>
                  <a:pt x="31673" y="9358"/>
                  <a:pt x="31782" y="9355"/>
                </a:cubicBezTo>
                <a:close/>
                <a:moveTo>
                  <a:pt x="31606" y="9355"/>
                </a:moveTo>
                <a:cubicBezTo>
                  <a:pt x="31741" y="9370"/>
                  <a:pt x="31583" y="9489"/>
                  <a:pt x="31606" y="9355"/>
                </a:cubicBezTo>
                <a:close/>
                <a:moveTo>
                  <a:pt x="31342" y="9355"/>
                </a:moveTo>
                <a:cubicBezTo>
                  <a:pt x="31433" y="9377"/>
                  <a:pt x="31309" y="9415"/>
                  <a:pt x="31313" y="9443"/>
                </a:cubicBezTo>
                <a:cubicBezTo>
                  <a:pt x="31224" y="9422"/>
                  <a:pt x="31326" y="9370"/>
                  <a:pt x="31342" y="9355"/>
                </a:cubicBezTo>
                <a:close/>
                <a:moveTo>
                  <a:pt x="29789" y="9355"/>
                </a:moveTo>
                <a:cubicBezTo>
                  <a:pt x="29815" y="9352"/>
                  <a:pt x="29817" y="9364"/>
                  <a:pt x="29819" y="9377"/>
                </a:cubicBezTo>
                <a:cubicBezTo>
                  <a:pt x="29814" y="9425"/>
                  <a:pt x="29923" y="9388"/>
                  <a:pt x="29965" y="9400"/>
                </a:cubicBezTo>
                <a:cubicBezTo>
                  <a:pt x="30077" y="9437"/>
                  <a:pt x="29851" y="9398"/>
                  <a:pt x="29877" y="9443"/>
                </a:cubicBezTo>
                <a:cubicBezTo>
                  <a:pt x="29788" y="9410"/>
                  <a:pt x="29763" y="9451"/>
                  <a:pt x="29701" y="9421"/>
                </a:cubicBezTo>
                <a:cubicBezTo>
                  <a:pt x="29705" y="9380"/>
                  <a:pt x="29798" y="9406"/>
                  <a:pt x="29789" y="9355"/>
                </a:cubicBezTo>
                <a:close/>
                <a:moveTo>
                  <a:pt x="29672" y="9377"/>
                </a:moveTo>
                <a:cubicBezTo>
                  <a:pt x="29649" y="9421"/>
                  <a:pt x="29569" y="9457"/>
                  <a:pt x="29526" y="9421"/>
                </a:cubicBezTo>
                <a:cubicBezTo>
                  <a:pt x="29547" y="9377"/>
                  <a:pt x="29614" y="9332"/>
                  <a:pt x="29672" y="9377"/>
                </a:cubicBezTo>
                <a:close/>
                <a:moveTo>
                  <a:pt x="27327" y="9377"/>
                </a:moveTo>
                <a:cubicBezTo>
                  <a:pt x="27330" y="9407"/>
                  <a:pt x="27248" y="9419"/>
                  <a:pt x="27181" y="9421"/>
                </a:cubicBezTo>
                <a:cubicBezTo>
                  <a:pt x="27125" y="9423"/>
                  <a:pt x="27008" y="9442"/>
                  <a:pt x="27034" y="9377"/>
                </a:cubicBezTo>
                <a:cubicBezTo>
                  <a:pt x="27083" y="9347"/>
                  <a:pt x="27205" y="9395"/>
                  <a:pt x="27327" y="9377"/>
                </a:cubicBezTo>
                <a:close/>
                <a:moveTo>
                  <a:pt x="53676" y="9334"/>
                </a:moveTo>
                <a:cubicBezTo>
                  <a:pt x="53664" y="9361"/>
                  <a:pt x="53639" y="9379"/>
                  <a:pt x="53589" y="9377"/>
                </a:cubicBezTo>
                <a:cubicBezTo>
                  <a:pt x="53602" y="9350"/>
                  <a:pt x="53627" y="9332"/>
                  <a:pt x="53676" y="9334"/>
                </a:cubicBezTo>
                <a:close/>
                <a:moveTo>
                  <a:pt x="38729" y="9355"/>
                </a:moveTo>
                <a:cubicBezTo>
                  <a:pt x="38720" y="9385"/>
                  <a:pt x="38655" y="9374"/>
                  <a:pt x="38611" y="9377"/>
                </a:cubicBezTo>
                <a:cubicBezTo>
                  <a:pt x="38619" y="9326"/>
                  <a:pt x="38690" y="9326"/>
                  <a:pt x="38729" y="9355"/>
                </a:cubicBezTo>
                <a:close/>
                <a:moveTo>
                  <a:pt x="37439" y="9355"/>
                </a:moveTo>
                <a:cubicBezTo>
                  <a:pt x="37402" y="9392"/>
                  <a:pt x="37323" y="9392"/>
                  <a:pt x="37293" y="9377"/>
                </a:cubicBezTo>
                <a:cubicBezTo>
                  <a:pt x="37288" y="9376"/>
                  <a:pt x="37372" y="9313"/>
                  <a:pt x="37439" y="9355"/>
                </a:cubicBezTo>
                <a:close/>
                <a:moveTo>
                  <a:pt x="34098" y="9355"/>
                </a:moveTo>
                <a:cubicBezTo>
                  <a:pt x="34120" y="9452"/>
                  <a:pt x="34040" y="9338"/>
                  <a:pt x="34039" y="9400"/>
                </a:cubicBezTo>
                <a:cubicBezTo>
                  <a:pt x="33814" y="9400"/>
                  <a:pt x="33744" y="9382"/>
                  <a:pt x="33541" y="9400"/>
                </a:cubicBezTo>
                <a:cubicBezTo>
                  <a:pt x="33534" y="9358"/>
                  <a:pt x="33604" y="9374"/>
                  <a:pt x="33629" y="9355"/>
                </a:cubicBezTo>
                <a:cubicBezTo>
                  <a:pt x="33670" y="9325"/>
                  <a:pt x="33667" y="9349"/>
                  <a:pt x="33717" y="9355"/>
                </a:cubicBezTo>
                <a:cubicBezTo>
                  <a:pt x="33708" y="9355"/>
                  <a:pt x="33729" y="9331"/>
                  <a:pt x="33746" y="9334"/>
                </a:cubicBezTo>
                <a:cubicBezTo>
                  <a:pt x="33753" y="9334"/>
                  <a:pt x="33747" y="9357"/>
                  <a:pt x="33776" y="9355"/>
                </a:cubicBezTo>
                <a:cubicBezTo>
                  <a:pt x="33822" y="9353"/>
                  <a:pt x="34019" y="9298"/>
                  <a:pt x="34098" y="9355"/>
                </a:cubicBezTo>
                <a:close/>
                <a:moveTo>
                  <a:pt x="32222" y="9334"/>
                </a:moveTo>
                <a:cubicBezTo>
                  <a:pt x="32217" y="9359"/>
                  <a:pt x="32229" y="9373"/>
                  <a:pt x="32251" y="9377"/>
                </a:cubicBezTo>
                <a:cubicBezTo>
                  <a:pt x="32111" y="9501"/>
                  <a:pt x="31996" y="9361"/>
                  <a:pt x="31841" y="9421"/>
                </a:cubicBezTo>
                <a:cubicBezTo>
                  <a:pt x="31914" y="9316"/>
                  <a:pt x="32106" y="9363"/>
                  <a:pt x="32222" y="9334"/>
                </a:cubicBezTo>
                <a:close/>
                <a:moveTo>
                  <a:pt x="26272" y="9355"/>
                </a:moveTo>
                <a:cubicBezTo>
                  <a:pt x="26277" y="9350"/>
                  <a:pt x="26336" y="9314"/>
                  <a:pt x="26360" y="9334"/>
                </a:cubicBezTo>
                <a:cubicBezTo>
                  <a:pt x="26382" y="9350"/>
                  <a:pt x="26241" y="9398"/>
                  <a:pt x="26272" y="9355"/>
                </a:cubicBezTo>
                <a:close/>
                <a:moveTo>
                  <a:pt x="44034" y="9334"/>
                </a:moveTo>
                <a:cubicBezTo>
                  <a:pt x="44089" y="9278"/>
                  <a:pt x="44137" y="9353"/>
                  <a:pt x="44210" y="9311"/>
                </a:cubicBezTo>
                <a:cubicBezTo>
                  <a:pt x="44110" y="9397"/>
                  <a:pt x="44294" y="9412"/>
                  <a:pt x="44415" y="9400"/>
                </a:cubicBezTo>
                <a:cubicBezTo>
                  <a:pt x="44431" y="9481"/>
                  <a:pt x="44272" y="9479"/>
                  <a:pt x="44180" y="9466"/>
                </a:cubicBezTo>
                <a:cubicBezTo>
                  <a:pt x="44098" y="9454"/>
                  <a:pt x="44075" y="9410"/>
                  <a:pt x="44034" y="9400"/>
                </a:cubicBezTo>
                <a:cubicBezTo>
                  <a:pt x="44009" y="9395"/>
                  <a:pt x="44006" y="9408"/>
                  <a:pt x="44005" y="9421"/>
                </a:cubicBezTo>
                <a:cubicBezTo>
                  <a:pt x="43902" y="9384"/>
                  <a:pt x="44061" y="9365"/>
                  <a:pt x="44122" y="9377"/>
                </a:cubicBezTo>
                <a:cubicBezTo>
                  <a:pt x="44100" y="9357"/>
                  <a:pt x="44069" y="9344"/>
                  <a:pt x="44034" y="9334"/>
                </a:cubicBezTo>
                <a:close/>
                <a:moveTo>
                  <a:pt x="41103" y="9377"/>
                </a:moveTo>
                <a:cubicBezTo>
                  <a:pt x="41068" y="9440"/>
                  <a:pt x="40997" y="9376"/>
                  <a:pt x="40927" y="9377"/>
                </a:cubicBezTo>
                <a:cubicBezTo>
                  <a:pt x="40879" y="9379"/>
                  <a:pt x="40877" y="9394"/>
                  <a:pt x="40839" y="9400"/>
                </a:cubicBezTo>
                <a:cubicBezTo>
                  <a:pt x="40795" y="9406"/>
                  <a:pt x="40698" y="9377"/>
                  <a:pt x="40693" y="9421"/>
                </a:cubicBezTo>
                <a:cubicBezTo>
                  <a:pt x="40675" y="9431"/>
                  <a:pt x="40655" y="9382"/>
                  <a:pt x="40663" y="9377"/>
                </a:cubicBezTo>
                <a:cubicBezTo>
                  <a:pt x="40693" y="9358"/>
                  <a:pt x="40748" y="9397"/>
                  <a:pt x="40751" y="9355"/>
                </a:cubicBezTo>
                <a:cubicBezTo>
                  <a:pt x="40753" y="9331"/>
                  <a:pt x="40813" y="9341"/>
                  <a:pt x="40810" y="9311"/>
                </a:cubicBezTo>
                <a:cubicBezTo>
                  <a:pt x="40938" y="9310"/>
                  <a:pt x="40983" y="9372"/>
                  <a:pt x="41103" y="9377"/>
                </a:cubicBezTo>
                <a:close/>
                <a:moveTo>
                  <a:pt x="30639" y="9355"/>
                </a:moveTo>
                <a:cubicBezTo>
                  <a:pt x="30596" y="9359"/>
                  <a:pt x="30531" y="9347"/>
                  <a:pt x="30522" y="9377"/>
                </a:cubicBezTo>
                <a:cubicBezTo>
                  <a:pt x="30561" y="9406"/>
                  <a:pt x="30632" y="9406"/>
                  <a:pt x="30639" y="9355"/>
                </a:cubicBezTo>
                <a:close/>
                <a:moveTo>
                  <a:pt x="30669" y="9311"/>
                </a:moveTo>
                <a:cubicBezTo>
                  <a:pt x="30665" y="9350"/>
                  <a:pt x="30704" y="9358"/>
                  <a:pt x="30698" y="9400"/>
                </a:cubicBezTo>
                <a:cubicBezTo>
                  <a:pt x="30906" y="9410"/>
                  <a:pt x="31005" y="9373"/>
                  <a:pt x="31167" y="9400"/>
                </a:cubicBezTo>
                <a:cubicBezTo>
                  <a:pt x="31146" y="9446"/>
                  <a:pt x="31069" y="9415"/>
                  <a:pt x="31020" y="9421"/>
                </a:cubicBezTo>
                <a:cubicBezTo>
                  <a:pt x="30976" y="9427"/>
                  <a:pt x="30968" y="9442"/>
                  <a:pt x="30933" y="9443"/>
                </a:cubicBezTo>
                <a:cubicBezTo>
                  <a:pt x="30884" y="9446"/>
                  <a:pt x="30882" y="9419"/>
                  <a:pt x="30844" y="9421"/>
                </a:cubicBezTo>
                <a:cubicBezTo>
                  <a:pt x="30846" y="9421"/>
                  <a:pt x="30835" y="9443"/>
                  <a:pt x="30815" y="9443"/>
                </a:cubicBezTo>
                <a:cubicBezTo>
                  <a:pt x="30795" y="9445"/>
                  <a:pt x="30662" y="9443"/>
                  <a:pt x="30610" y="9443"/>
                </a:cubicBezTo>
                <a:cubicBezTo>
                  <a:pt x="30491" y="9446"/>
                  <a:pt x="30370" y="9503"/>
                  <a:pt x="30287" y="9421"/>
                </a:cubicBezTo>
                <a:cubicBezTo>
                  <a:pt x="30301" y="9372"/>
                  <a:pt x="30443" y="9421"/>
                  <a:pt x="30463" y="9377"/>
                </a:cubicBezTo>
                <a:cubicBezTo>
                  <a:pt x="30460" y="9329"/>
                  <a:pt x="30339" y="9368"/>
                  <a:pt x="30287" y="9355"/>
                </a:cubicBezTo>
                <a:cubicBezTo>
                  <a:pt x="30298" y="9330"/>
                  <a:pt x="30339" y="9299"/>
                  <a:pt x="30346" y="9334"/>
                </a:cubicBezTo>
                <a:cubicBezTo>
                  <a:pt x="30428" y="9307"/>
                  <a:pt x="30548" y="9310"/>
                  <a:pt x="30669" y="9311"/>
                </a:cubicBezTo>
                <a:close/>
                <a:moveTo>
                  <a:pt x="29467" y="9311"/>
                </a:moveTo>
                <a:cubicBezTo>
                  <a:pt x="29454" y="9338"/>
                  <a:pt x="29429" y="9356"/>
                  <a:pt x="29379" y="9355"/>
                </a:cubicBezTo>
                <a:cubicBezTo>
                  <a:pt x="29365" y="9308"/>
                  <a:pt x="29421" y="9313"/>
                  <a:pt x="29467" y="9311"/>
                </a:cubicBezTo>
                <a:close/>
                <a:moveTo>
                  <a:pt x="54322" y="9289"/>
                </a:moveTo>
                <a:cubicBezTo>
                  <a:pt x="54341" y="9289"/>
                  <a:pt x="54361" y="9289"/>
                  <a:pt x="54381" y="9289"/>
                </a:cubicBezTo>
                <a:cubicBezTo>
                  <a:pt x="54381" y="9304"/>
                  <a:pt x="54381" y="9319"/>
                  <a:pt x="54381" y="9334"/>
                </a:cubicBezTo>
                <a:cubicBezTo>
                  <a:pt x="54361" y="9334"/>
                  <a:pt x="54341" y="9334"/>
                  <a:pt x="54322" y="9334"/>
                </a:cubicBezTo>
                <a:cubicBezTo>
                  <a:pt x="54322" y="9319"/>
                  <a:pt x="54322" y="9304"/>
                  <a:pt x="54322" y="9289"/>
                </a:cubicBezTo>
                <a:close/>
                <a:moveTo>
                  <a:pt x="52534" y="9289"/>
                </a:moveTo>
                <a:cubicBezTo>
                  <a:pt x="52569" y="9299"/>
                  <a:pt x="52594" y="9317"/>
                  <a:pt x="52592" y="9355"/>
                </a:cubicBezTo>
                <a:cubicBezTo>
                  <a:pt x="52529" y="9365"/>
                  <a:pt x="52537" y="9324"/>
                  <a:pt x="52534" y="9289"/>
                </a:cubicBezTo>
                <a:close/>
                <a:moveTo>
                  <a:pt x="35885" y="9289"/>
                </a:moveTo>
                <a:cubicBezTo>
                  <a:pt x="35905" y="9289"/>
                  <a:pt x="35924" y="9289"/>
                  <a:pt x="35945" y="9289"/>
                </a:cubicBezTo>
                <a:cubicBezTo>
                  <a:pt x="35945" y="9304"/>
                  <a:pt x="35945" y="9319"/>
                  <a:pt x="35945" y="9334"/>
                </a:cubicBezTo>
                <a:cubicBezTo>
                  <a:pt x="35924" y="9334"/>
                  <a:pt x="35905" y="9334"/>
                  <a:pt x="35885" y="9334"/>
                </a:cubicBezTo>
                <a:cubicBezTo>
                  <a:pt x="35885" y="9319"/>
                  <a:pt x="35885" y="9304"/>
                  <a:pt x="35885" y="9289"/>
                </a:cubicBezTo>
                <a:close/>
                <a:moveTo>
                  <a:pt x="31694" y="9311"/>
                </a:moveTo>
                <a:cubicBezTo>
                  <a:pt x="31658" y="9347"/>
                  <a:pt x="31578" y="9349"/>
                  <a:pt x="31548" y="9334"/>
                </a:cubicBezTo>
                <a:cubicBezTo>
                  <a:pt x="31544" y="9331"/>
                  <a:pt x="31627" y="9268"/>
                  <a:pt x="31694" y="9311"/>
                </a:cubicBezTo>
                <a:close/>
                <a:moveTo>
                  <a:pt x="29320" y="9355"/>
                </a:moveTo>
                <a:cubicBezTo>
                  <a:pt x="29268" y="9358"/>
                  <a:pt x="29258" y="9329"/>
                  <a:pt x="29203" y="9334"/>
                </a:cubicBezTo>
                <a:cubicBezTo>
                  <a:pt x="29207" y="9271"/>
                  <a:pt x="29328" y="9291"/>
                  <a:pt x="29320" y="9355"/>
                </a:cubicBezTo>
                <a:close/>
                <a:moveTo>
                  <a:pt x="41513" y="9289"/>
                </a:moveTo>
                <a:cubicBezTo>
                  <a:pt x="41504" y="9251"/>
                  <a:pt x="41677" y="9250"/>
                  <a:pt x="41630" y="9311"/>
                </a:cubicBezTo>
                <a:cubicBezTo>
                  <a:pt x="41578" y="9314"/>
                  <a:pt x="41568" y="9284"/>
                  <a:pt x="41513" y="9289"/>
                </a:cubicBezTo>
                <a:close/>
                <a:moveTo>
                  <a:pt x="40751" y="9268"/>
                </a:moveTo>
                <a:cubicBezTo>
                  <a:pt x="40858" y="9268"/>
                  <a:pt x="40966" y="9268"/>
                  <a:pt x="41073" y="9268"/>
                </a:cubicBezTo>
                <a:cubicBezTo>
                  <a:pt x="41049" y="9307"/>
                  <a:pt x="40892" y="9288"/>
                  <a:pt x="40810" y="9289"/>
                </a:cubicBezTo>
                <a:cubicBezTo>
                  <a:pt x="40789" y="9290"/>
                  <a:pt x="40777" y="9308"/>
                  <a:pt x="40751" y="9311"/>
                </a:cubicBezTo>
                <a:cubicBezTo>
                  <a:pt x="40648" y="9325"/>
                  <a:pt x="40720" y="9292"/>
                  <a:pt x="40751" y="9268"/>
                </a:cubicBezTo>
                <a:close/>
                <a:moveTo>
                  <a:pt x="35475" y="9289"/>
                </a:moveTo>
                <a:cubicBezTo>
                  <a:pt x="35406" y="9361"/>
                  <a:pt x="35357" y="9212"/>
                  <a:pt x="35475" y="9289"/>
                </a:cubicBezTo>
                <a:close/>
                <a:moveTo>
                  <a:pt x="33776" y="9268"/>
                </a:moveTo>
                <a:cubicBezTo>
                  <a:pt x="33769" y="9306"/>
                  <a:pt x="33725" y="9317"/>
                  <a:pt x="33658" y="9311"/>
                </a:cubicBezTo>
                <a:cubicBezTo>
                  <a:pt x="33677" y="9281"/>
                  <a:pt x="33721" y="9271"/>
                  <a:pt x="33776" y="9268"/>
                </a:cubicBezTo>
                <a:close/>
                <a:moveTo>
                  <a:pt x="33482" y="9268"/>
                </a:moveTo>
                <a:cubicBezTo>
                  <a:pt x="33564" y="9335"/>
                  <a:pt x="33419" y="9333"/>
                  <a:pt x="33336" y="9311"/>
                </a:cubicBezTo>
                <a:cubicBezTo>
                  <a:pt x="33268" y="9271"/>
                  <a:pt x="33507" y="9293"/>
                  <a:pt x="33482" y="9268"/>
                </a:cubicBezTo>
                <a:close/>
                <a:moveTo>
                  <a:pt x="24865" y="9289"/>
                </a:moveTo>
                <a:cubicBezTo>
                  <a:pt x="24812" y="9346"/>
                  <a:pt x="24452" y="9421"/>
                  <a:pt x="24425" y="9289"/>
                </a:cubicBezTo>
                <a:cubicBezTo>
                  <a:pt x="24449" y="9284"/>
                  <a:pt x="24455" y="9269"/>
                  <a:pt x="24485" y="9268"/>
                </a:cubicBezTo>
                <a:cubicBezTo>
                  <a:pt x="24520" y="9265"/>
                  <a:pt x="24537" y="9290"/>
                  <a:pt x="24543" y="9289"/>
                </a:cubicBezTo>
                <a:cubicBezTo>
                  <a:pt x="24557" y="9289"/>
                  <a:pt x="24682" y="9224"/>
                  <a:pt x="24660" y="9311"/>
                </a:cubicBezTo>
                <a:cubicBezTo>
                  <a:pt x="24743" y="9310"/>
                  <a:pt x="24785" y="9229"/>
                  <a:pt x="24865" y="9289"/>
                </a:cubicBezTo>
                <a:close/>
                <a:moveTo>
                  <a:pt x="39461" y="9245"/>
                </a:moveTo>
                <a:cubicBezTo>
                  <a:pt x="39483" y="9245"/>
                  <a:pt x="39546" y="9259"/>
                  <a:pt x="39549" y="9268"/>
                </a:cubicBezTo>
                <a:cubicBezTo>
                  <a:pt x="39560" y="9291"/>
                  <a:pt x="39498" y="9301"/>
                  <a:pt x="39491" y="9311"/>
                </a:cubicBezTo>
                <a:cubicBezTo>
                  <a:pt x="39471" y="9344"/>
                  <a:pt x="39461" y="9436"/>
                  <a:pt x="39374" y="9400"/>
                </a:cubicBezTo>
                <a:cubicBezTo>
                  <a:pt x="39387" y="9336"/>
                  <a:pt x="39477" y="9331"/>
                  <a:pt x="39461" y="9245"/>
                </a:cubicBezTo>
                <a:close/>
                <a:moveTo>
                  <a:pt x="36384" y="9245"/>
                </a:moveTo>
                <a:cubicBezTo>
                  <a:pt x="36404" y="9245"/>
                  <a:pt x="36423" y="9245"/>
                  <a:pt x="36443" y="9245"/>
                </a:cubicBezTo>
                <a:cubicBezTo>
                  <a:pt x="36443" y="9260"/>
                  <a:pt x="36443" y="9275"/>
                  <a:pt x="36443" y="9289"/>
                </a:cubicBezTo>
                <a:cubicBezTo>
                  <a:pt x="36423" y="9289"/>
                  <a:pt x="36404" y="9289"/>
                  <a:pt x="36384" y="9289"/>
                </a:cubicBezTo>
                <a:cubicBezTo>
                  <a:pt x="36384" y="9275"/>
                  <a:pt x="36384" y="9260"/>
                  <a:pt x="36384" y="9245"/>
                </a:cubicBezTo>
                <a:close/>
                <a:moveTo>
                  <a:pt x="26302" y="9268"/>
                </a:moveTo>
                <a:cubicBezTo>
                  <a:pt x="26302" y="9233"/>
                  <a:pt x="26518" y="9219"/>
                  <a:pt x="26477" y="9289"/>
                </a:cubicBezTo>
                <a:cubicBezTo>
                  <a:pt x="26388" y="9256"/>
                  <a:pt x="26364" y="9296"/>
                  <a:pt x="26302" y="9268"/>
                </a:cubicBezTo>
                <a:close/>
                <a:moveTo>
                  <a:pt x="24396" y="9268"/>
                </a:moveTo>
                <a:cubicBezTo>
                  <a:pt x="24381" y="9285"/>
                  <a:pt x="24366" y="9303"/>
                  <a:pt x="24367" y="9334"/>
                </a:cubicBezTo>
                <a:cubicBezTo>
                  <a:pt x="24283" y="9338"/>
                  <a:pt x="24207" y="9337"/>
                  <a:pt x="24221" y="9268"/>
                </a:cubicBezTo>
                <a:cubicBezTo>
                  <a:pt x="24272" y="9226"/>
                  <a:pt x="24295" y="9286"/>
                  <a:pt x="24396" y="9268"/>
                </a:cubicBezTo>
                <a:close/>
                <a:moveTo>
                  <a:pt x="30874" y="9268"/>
                </a:moveTo>
                <a:cubicBezTo>
                  <a:pt x="30929" y="9194"/>
                  <a:pt x="30991" y="9254"/>
                  <a:pt x="31108" y="9245"/>
                </a:cubicBezTo>
                <a:cubicBezTo>
                  <a:pt x="31186" y="9284"/>
                  <a:pt x="30936" y="9262"/>
                  <a:pt x="30874" y="9268"/>
                </a:cubicBezTo>
                <a:close/>
                <a:moveTo>
                  <a:pt x="27972" y="9268"/>
                </a:moveTo>
                <a:cubicBezTo>
                  <a:pt x="27862" y="9265"/>
                  <a:pt x="27888" y="9242"/>
                  <a:pt x="27797" y="9268"/>
                </a:cubicBezTo>
                <a:cubicBezTo>
                  <a:pt x="27778" y="9217"/>
                  <a:pt x="27999" y="9187"/>
                  <a:pt x="27972" y="9268"/>
                </a:cubicBezTo>
                <a:close/>
                <a:moveTo>
                  <a:pt x="23400" y="9245"/>
                </a:moveTo>
                <a:cubicBezTo>
                  <a:pt x="23479" y="9193"/>
                  <a:pt x="23533" y="9259"/>
                  <a:pt x="23635" y="9223"/>
                </a:cubicBezTo>
                <a:cubicBezTo>
                  <a:pt x="23632" y="9290"/>
                  <a:pt x="23442" y="9275"/>
                  <a:pt x="23400" y="9245"/>
                </a:cubicBezTo>
                <a:close/>
                <a:moveTo>
                  <a:pt x="36472" y="9223"/>
                </a:moveTo>
                <a:cubicBezTo>
                  <a:pt x="36473" y="9202"/>
                  <a:pt x="36508" y="9206"/>
                  <a:pt x="36531" y="9201"/>
                </a:cubicBezTo>
                <a:cubicBezTo>
                  <a:pt x="36550" y="9201"/>
                  <a:pt x="36570" y="9201"/>
                  <a:pt x="36589" y="9201"/>
                </a:cubicBezTo>
                <a:cubicBezTo>
                  <a:pt x="36580" y="9232"/>
                  <a:pt x="36515" y="9220"/>
                  <a:pt x="36472" y="9223"/>
                </a:cubicBezTo>
                <a:close/>
                <a:moveTo>
                  <a:pt x="33423" y="9245"/>
                </a:moveTo>
                <a:cubicBezTo>
                  <a:pt x="33408" y="9172"/>
                  <a:pt x="33573" y="9200"/>
                  <a:pt x="33600" y="9201"/>
                </a:cubicBezTo>
                <a:cubicBezTo>
                  <a:pt x="33821" y="9206"/>
                  <a:pt x="33509" y="9233"/>
                  <a:pt x="33423" y="9245"/>
                </a:cubicBezTo>
                <a:close/>
                <a:moveTo>
                  <a:pt x="33365" y="9201"/>
                </a:moveTo>
                <a:cubicBezTo>
                  <a:pt x="33361" y="9265"/>
                  <a:pt x="33243" y="9242"/>
                  <a:pt x="33160" y="9245"/>
                </a:cubicBezTo>
                <a:cubicBezTo>
                  <a:pt x="33197" y="9161"/>
                  <a:pt x="33280" y="9249"/>
                  <a:pt x="33365" y="9201"/>
                </a:cubicBezTo>
                <a:close/>
                <a:moveTo>
                  <a:pt x="33072" y="9201"/>
                </a:moveTo>
                <a:cubicBezTo>
                  <a:pt x="33106" y="9205"/>
                  <a:pt x="33097" y="9241"/>
                  <a:pt x="33101" y="9268"/>
                </a:cubicBezTo>
                <a:cubicBezTo>
                  <a:pt x="33030" y="9277"/>
                  <a:pt x="33037" y="9227"/>
                  <a:pt x="32955" y="9245"/>
                </a:cubicBezTo>
                <a:cubicBezTo>
                  <a:pt x="32934" y="9185"/>
                  <a:pt x="33092" y="9261"/>
                  <a:pt x="33072" y="9201"/>
                </a:cubicBezTo>
                <a:close/>
                <a:moveTo>
                  <a:pt x="29320" y="9201"/>
                </a:moveTo>
                <a:cubicBezTo>
                  <a:pt x="29354" y="9191"/>
                  <a:pt x="29337" y="9242"/>
                  <a:pt x="29349" y="9245"/>
                </a:cubicBezTo>
                <a:cubicBezTo>
                  <a:pt x="29392" y="9256"/>
                  <a:pt x="29404" y="9224"/>
                  <a:pt x="29438" y="9223"/>
                </a:cubicBezTo>
                <a:cubicBezTo>
                  <a:pt x="29502" y="9220"/>
                  <a:pt x="29589" y="9286"/>
                  <a:pt x="29613" y="9223"/>
                </a:cubicBezTo>
                <a:cubicBezTo>
                  <a:pt x="29669" y="9226"/>
                  <a:pt x="29634" y="9296"/>
                  <a:pt x="29701" y="9289"/>
                </a:cubicBezTo>
                <a:cubicBezTo>
                  <a:pt x="29707" y="9308"/>
                  <a:pt x="29690" y="9310"/>
                  <a:pt x="29672" y="9311"/>
                </a:cubicBezTo>
                <a:cubicBezTo>
                  <a:pt x="29647" y="9307"/>
                  <a:pt x="29644" y="9320"/>
                  <a:pt x="29643" y="9334"/>
                </a:cubicBezTo>
                <a:cubicBezTo>
                  <a:pt x="29553" y="9245"/>
                  <a:pt x="29389" y="9287"/>
                  <a:pt x="29262" y="9268"/>
                </a:cubicBezTo>
                <a:cubicBezTo>
                  <a:pt x="29246" y="9218"/>
                  <a:pt x="29318" y="9236"/>
                  <a:pt x="29320" y="9201"/>
                </a:cubicBezTo>
                <a:close/>
                <a:moveTo>
                  <a:pt x="28676" y="9201"/>
                </a:moveTo>
                <a:cubicBezTo>
                  <a:pt x="28735" y="9239"/>
                  <a:pt x="28733" y="9185"/>
                  <a:pt x="28793" y="9223"/>
                </a:cubicBezTo>
                <a:cubicBezTo>
                  <a:pt x="28789" y="9271"/>
                  <a:pt x="28719" y="9271"/>
                  <a:pt x="28647" y="9268"/>
                </a:cubicBezTo>
                <a:cubicBezTo>
                  <a:pt x="28662" y="9250"/>
                  <a:pt x="28677" y="9232"/>
                  <a:pt x="28676" y="9201"/>
                </a:cubicBezTo>
                <a:close/>
                <a:moveTo>
                  <a:pt x="22960" y="9223"/>
                </a:moveTo>
                <a:cubicBezTo>
                  <a:pt x="23024" y="9155"/>
                  <a:pt x="23125" y="9245"/>
                  <a:pt x="23224" y="9223"/>
                </a:cubicBezTo>
                <a:cubicBezTo>
                  <a:pt x="23237" y="9284"/>
                  <a:pt x="23064" y="9206"/>
                  <a:pt x="23077" y="9268"/>
                </a:cubicBezTo>
                <a:cubicBezTo>
                  <a:pt x="23019" y="9267"/>
                  <a:pt x="23040" y="9208"/>
                  <a:pt x="22960" y="9223"/>
                </a:cubicBezTo>
                <a:close/>
                <a:moveTo>
                  <a:pt x="51801" y="9201"/>
                </a:moveTo>
                <a:cubicBezTo>
                  <a:pt x="51801" y="9179"/>
                  <a:pt x="51837" y="9184"/>
                  <a:pt x="51860" y="9179"/>
                </a:cubicBezTo>
                <a:cubicBezTo>
                  <a:pt x="51889" y="9179"/>
                  <a:pt x="51918" y="9179"/>
                  <a:pt x="51948" y="9179"/>
                </a:cubicBezTo>
                <a:cubicBezTo>
                  <a:pt x="51953" y="9227"/>
                  <a:pt x="51843" y="9189"/>
                  <a:pt x="51801" y="9201"/>
                </a:cubicBezTo>
                <a:close/>
                <a:moveTo>
                  <a:pt x="37088" y="9201"/>
                </a:moveTo>
                <a:cubicBezTo>
                  <a:pt x="37080" y="9225"/>
                  <a:pt x="37029" y="9217"/>
                  <a:pt x="37029" y="9245"/>
                </a:cubicBezTo>
                <a:cubicBezTo>
                  <a:pt x="37005" y="9244"/>
                  <a:pt x="36999" y="9220"/>
                  <a:pt x="36970" y="9223"/>
                </a:cubicBezTo>
                <a:cubicBezTo>
                  <a:pt x="36955" y="9224"/>
                  <a:pt x="36933" y="9245"/>
                  <a:pt x="36941" y="9245"/>
                </a:cubicBezTo>
                <a:cubicBezTo>
                  <a:pt x="36927" y="9245"/>
                  <a:pt x="36845" y="9188"/>
                  <a:pt x="36824" y="9245"/>
                </a:cubicBezTo>
                <a:cubicBezTo>
                  <a:pt x="36782" y="9244"/>
                  <a:pt x="36806" y="9185"/>
                  <a:pt x="36824" y="9179"/>
                </a:cubicBezTo>
                <a:cubicBezTo>
                  <a:pt x="36891" y="9154"/>
                  <a:pt x="36970" y="9232"/>
                  <a:pt x="37088" y="9201"/>
                </a:cubicBezTo>
                <a:close/>
                <a:moveTo>
                  <a:pt x="34010" y="9179"/>
                </a:moveTo>
                <a:cubicBezTo>
                  <a:pt x="34093" y="9161"/>
                  <a:pt x="34086" y="9211"/>
                  <a:pt x="34157" y="9201"/>
                </a:cubicBezTo>
                <a:cubicBezTo>
                  <a:pt x="34162" y="9237"/>
                  <a:pt x="33965" y="9245"/>
                  <a:pt x="34010" y="9179"/>
                </a:cubicBezTo>
                <a:close/>
                <a:moveTo>
                  <a:pt x="33864" y="9179"/>
                </a:moveTo>
                <a:cubicBezTo>
                  <a:pt x="33893" y="9253"/>
                  <a:pt x="33772" y="9214"/>
                  <a:pt x="33717" y="9223"/>
                </a:cubicBezTo>
                <a:cubicBezTo>
                  <a:pt x="33742" y="9191"/>
                  <a:pt x="33791" y="9176"/>
                  <a:pt x="33864" y="9179"/>
                </a:cubicBezTo>
                <a:close/>
                <a:moveTo>
                  <a:pt x="52563" y="9157"/>
                </a:moveTo>
                <a:cubicBezTo>
                  <a:pt x="52597" y="9175"/>
                  <a:pt x="52641" y="9187"/>
                  <a:pt x="52710" y="9179"/>
                </a:cubicBezTo>
                <a:cubicBezTo>
                  <a:pt x="52740" y="9262"/>
                  <a:pt x="52637" y="9242"/>
                  <a:pt x="52651" y="9311"/>
                </a:cubicBezTo>
                <a:cubicBezTo>
                  <a:pt x="52583" y="9305"/>
                  <a:pt x="52583" y="9253"/>
                  <a:pt x="52621" y="9223"/>
                </a:cubicBezTo>
                <a:cubicBezTo>
                  <a:pt x="52603" y="9201"/>
                  <a:pt x="52554" y="9200"/>
                  <a:pt x="52563" y="9157"/>
                </a:cubicBezTo>
                <a:close/>
                <a:moveTo>
                  <a:pt x="50453" y="9245"/>
                </a:moveTo>
                <a:cubicBezTo>
                  <a:pt x="50462" y="9200"/>
                  <a:pt x="50512" y="9187"/>
                  <a:pt x="50540" y="9157"/>
                </a:cubicBezTo>
                <a:cubicBezTo>
                  <a:pt x="50614" y="9179"/>
                  <a:pt x="50518" y="9254"/>
                  <a:pt x="50453" y="9245"/>
                </a:cubicBezTo>
                <a:close/>
                <a:moveTo>
                  <a:pt x="44210" y="9157"/>
                </a:moveTo>
                <a:cubicBezTo>
                  <a:pt x="44239" y="9157"/>
                  <a:pt x="44268" y="9157"/>
                  <a:pt x="44298" y="9157"/>
                </a:cubicBezTo>
                <a:cubicBezTo>
                  <a:pt x="44297" y="9178"/>
                  <a:pt x="44262" y="9174"/>
                  <a:pt x="44239" y="9179"/>
                </a:cubicBezTo>
                <a:cubicBezTo>
                  <a:pt x="44234" y="9197"/>
                  <a:pt x="44250" y="9200"/>
                  <a:pt x="44268" y="9201"/>
                </a:cubicBezTo>
                <a:cubicBezTo>
                  <a:pt x="44256" y="9262"/>
                  <a:pt x="44176" y="9202"/>
                  <a:pt x="44210" y="9157"/>
                </a:cubicBezTo>
                <a:close/>
                <a:moveTo>
                  <a:pt x="43741" y="9179"/>
                </a:moveTo>
                <a:cubicBezTo>
                  <a:pt x="43745" y="9154"/>
                  <a:pt x="43794" y="9161"/>
                  <a:pt x="43829" y="9157"/>
                </a:cubicBezTo>
                <a:cubicBezTo>
                  <a:pt x="43858" y="9157"/>
                  <a:pt x="43887" y="9157"/>
                  <a:pt x="43916" y="9157"/>
                </a:cubicBezTo>
                <a:cubicBezTo>
                  <a:pt x="43913" y="9206"/>
                  <a:pt x="43792" y="9167"/>
                  <a:pt x="43741" y="9179"/>
                </a:cubicBezTo>
                <a:close/>
                <a:moveTo>
                  <a:pt x="43624" y="9179"/>
                </a:moveTo>
                <a:cubicBezTo>
                  <a:pt x="43615" y="9144"/>
                  <a:pt x="43782" y="9148"/>
                  <a:pt x="43711" y="9201"/>
                </a:cubicBezTo>
                <a:cubicBezTo>
                  <a:pt x="43723" y="9193"/>
                  <a:pt x="43624" y="9178"/>
                  <a:pt x="43624" y="9179"/>
                </a:cubicBezTo>
                <a:close/>
                <a:moveTo>
                  <a:pt x="39491" y="9157"/>
                </a:moveTo>
                <a:cubicBezTo>
                  <a:pt x="39561" y="9148"/>
                  <a:pt x="39555" y="9197"/>
                  <a:pt x="39638" y="9179"/>
                </a:cubicBezTo>
                <a:cubicBezTo>
                  <a:pt x="39594" y="9214"/>
                  <a:pt x="39476" y="9248"/>
                  <a:pt x="39491" y="9157"/>
                </a:cubicBezTo>
                <a:close/>
                <a:moveTo>
                  <a:pt x="34273" y="9157"/>
                </a:moveTo>
                <a:cubicBezTo>
                  <a:pt x="34330" y="9149"/>
                  <a:pt x="34317" y="9257"/>
                  <a:pt x="34244" y="9223"/>
                </a:cubicBezTo>
                <a:cubicBezTo>
                  <a:pt x="34244" y="9209"/>
                  <a:pt x="34244" y="9194"/>
                  <a:pt x="34244" y="9179"/>
                </a:cubicBezTo>
                <a:cubicBezTo>
                  <a:pt x="34269" y="9184"/>
                  <a:pt x="34272" y="9170"/>
                  <a:pt x="34273" y="9157"/>
                </a:cubicBezTo>
                <a:close/>
                <a:moveTo>
                  <a:pt x="40019" y="9157"/>
                </a:moveTo>
                <a:cubicBezTo>
                  <a:pt x="40050" y="9121"/>
                  <a:pt x="40280" y="9121"/>
                  <a:pt x="40312" y="9157"/>
                </a:cubicBezTo>
                <a:cubicBezTo>
                  <a:pt x="40341" y="9241"/>
                  <a:pt x="40261" y="9160"/>
                  <a:pt x="40223" y="9157"/>
                </a:cubicBezTo>
                <a:cubicBezTo>
                  <a:pt x="40145" y="9152"/>
                  <a:pt x="40056" y="9193"/>
                  <a:pt x="40019" y="9157"/>
                </a:cubicBezTo>
                <a:close/>
                <a:moveTo>
                  <a:pt x="34010" y="9135"/>
                </a:moveTo>
                <a:cubicBezTo>
                  <a:pt x="34004" y="9167"/>
                  <a:pt x="33922" y="9143"/>
                  <a:pt x="33922" y="9179"/>
                </a:cubicBezTo>
                <a:cubicBezTo>
                  <a:pt x="33828" y="9155"/>
                  <a:pt x="33950" y="9116"/>
                  <a:pt x="34010" y="9135"/>
                </a:cubicBezTo>
                <a:close/>
                <a:moveTo>
                  <a:pt x="51918" y="9135"/>
                </a:moveTo>
                <a:cubicBezTo>
                  <a:pt x="51964" y="9080"/>
                  <a:pt x="52125" y="9127"/>
                  <a:pt x="52182" y="9135"/>
                </a:cubicBezTo>
                <a:cubicBezTo>
                  <a:pt x="52174" y="9159"/>
                  <a:pt x="52125" y="9151"/>
                  <a:pt x="52125" y="9179"/>
                </a:cubicBezTo>
                <a:cubicBezTo>
                  <a:pt x="52122" y="9200"/>
                  <a:pt x="52087" y="9196"/>
                  <a:pt x="52065" y="9201"/>
                </a:cubicBezTo>
                <a:cubicBezTo>
                  <a:pt x="52059" y="9182"/>
                  <a:pt x="52077" y="9181"/>
                  <a:pt x="52094" y="9179"/>
                </a:cubicBezTo>
                <a:cubicBezTo>
                  <a:pt x="52065" y="9143"/>
                  <a:pt x="51969" y="9155"/>
                  <a:pt x="51918" y="9135"/>
                </a:cubicBezTo>
                <a:close/>
                <a:moveTo>
                  <a:pt x="41015" y="9135"/>
                </a:moveTo>
                <a:cubicBezTo>
                  <a:pt x="41006" y="9096"/>
                  <a:pt x="41179" y="9095"/>
                  <a:pt x="41132" y="9157"/>
                </a:cubicBezTo>
                <a:cubicBezTo>
                  <a:pt x="41071" y="9167"/>
                  <a:pt x="41055" y="9142"/>
                  <a:pt x="41015" y="9135"/>
                </a:cubicBezTo>
                <a:close/>
                <a:moveTo>
                  <a:pt x="40663" y="9113"/>
                </a:moveTo>
                <a:cubicBezTo>
                  <a:pt x="40735" y="9110"/>
                  <a:pt x="40804" y="9110"/>
                  <a:pt x="40839" y="9135"/>
                </a:cubicBezTo>
                <a:cubicBezTo>
                  <a:pt x="40839" y="9169"/>
                  <a:pt x="40621" y="9184"/>
                  <a:pt x="40663" y="9113"/>
                </a:cubicBezTo>
                <a:close/>
                <a:moveTo>
                  <a:pt x="31342" y="9135"/>
                </a:moveTo>
                <a:cubicBezTo>
                  <a:pt x="31342" y="9135"/>
                  <a:pt x="31343" y="9113"/>
                  <a:pt x="31342" y="9113"/>
                </a:cubicBezTo>
                <a:cubicBezTo>
                  <a:pt x="31449" y="9124"/>
                  <a:pt x="31292" y="9185"/>
                  <a:pt x="31255" y="9157"/>
                </a:cubicBezTo>
                <a:cubicBezTo>
                  <a:pt x="31234" y="9142"/>
                  <a:pt x="31329" y="9136"/>
                  <a:pt x="31342" y="9135"/>
                </a:cubicBezTo>
                <a:close/>
                <a:moveTo>
                  <a:pt x="27679" y="9113"/>
                </a:moveTo>
                <a:cubicBezTo>
                  <a:pt x="27773" y="9152"/>
                  <a:pt x="27558" y="9202"/>
                  <a:pt x="27532" y="9157"/>
                </a:cubicBezTo>
                <a:cubicBezTo>
                  <a:pt x="27570" y="9100"/>
                  <a:pt x="27672" y="9148"/>
                  <a:pt x="27679" y="9113"/>
                </a:cubicBezTo>
                <a:close/>
                <a:moveTo>
                  <a:pt x="27327" y="9135"/>
                </a:moveTo>
                <a:cubicBezTo>
                  <a:pt x="27337" y="9106"/>
                  <a:pt x="27401" y="9116"/>
                  <a:pt x="27444" y="9113"/>
                </a:cubicBezTo>
                <a:cubicBezTo>
                  <a:pt x="27436" y="9164"/>
                  <a:pt x="27366" y="9164"/>
                  <a:pt x="27327" y="9135"/>
                </a:cubicBezTo>
                <a:close/>
                <a:moveTo>
                  <a:pt x="22989" y="9157"/>
                </a:moveTo>
                <a:cubicBezTo>
                  <a:pt x="22947" y="9123"/>
                  <a:pt x="22839" y="9137"/>
                  <a:pt x="22755" y="9135"/>
                </a:cubicBezTo>
                <a:cubicBezTo>
                  <a:pt x="22661" y="9115"/>
                  <a:pt x="23034" y="9073"/>
                  <a:pt x="22989" y="9157"/>
                </a:cubicBezTo>
                <a:close/>
                <a:moveTo>
                  <a:pt x="46056" y="9113"/>
                </a:moveTo>
                <a:cubicBezTo>
                  <a:pt x="46037" y="9092"/>
                  <a:pt x="46211" y="9068"/>
                  <a:pt x="46261" y="9091"/>
                </a:cubicBezTo>
                <a:cubicBezTo>
                  <a:pt x="46291" y="9104"/>
                  <a:pt x="46174" y="9113"/>
                  <a:pt x="46173" y="9113"/>
                </a:cubicBezTo>
                <a:cubicBezTo>
                  <a:pt x="46172" y="9115"/>
                  <a:pt x="46164" y="9150"/>
                  <a:pt x="46144" y="9135"/>
                </a:cubicBezTo>
                <a:cubicBezTo>
                  <a:pt x="46109" y="9109"/>
                  <a:pt x="46133" y="9140"/>
                  <a:pt x="46056" y="9113"/>
                </a:cubicBezTo>
                <a:close/>
                <a:moveTo>
                  <a:pt x="36970" y="9091"/>
                </a:moveTo>
                <a:cubicBezTo>
                  <a:pt x="36990" y="9091"/>
                  <a:pt x="37009" y="9091"/>
                  <a:pt x="37029" y="9091"/>
                </a:cubicBezTo>
                <a:cubicBezTo>
                  <a:pt x="37035" y="9153"/>
                  <a:pt x="36810" y="9085"/>
                  <a:pt x="36970" y="9091"/>
                </a:cubicBezTo>
                <a:close/>
                <a:moveTo>
                  <a:pt x="21260" y="9091"/>
                </a:moveTo>
                <a:cubicBezTo>
                  <a:pt x="21301" y="9155"/>
                  <a:pt x="21561" y="9056"/>
                  <a:pt x="21554" y="9157"/>
                </a:cubicBezTo>
                <a:cubicBezTo>
                  <a:pt x="21514" y="9185"/>
                  <a:pt x="21507" y="9164"/>
                  <a:pt x="21465" y="9157"/>
                </a:cubicBezTo>
                <a:cubicBezTo>
                  <a:pt x="21470" y="9158"/>
                  <a:pt x="21452" y="9120"/>
                  <a:pt x="21435" y="9135"/>
                </a:cubicBezTo>
                <a:cubicBezTo>
                  <a:pt x="21407" y="9163"/>
                  <a:pt x="21428" y="9140"/>
                  <a:pt x="21407" y="9135"/>
                </a:cubicBezTo>
                <a:cubicBezTo>
                  <a:pt x="21383" y="9130"/>
                  <a:pt x="21244" y="9167"/>
                  <a:pt x="21260" y="9091"/>
                </a:cubicBezTo>
                <a:close/>
                <a:moveTo>
                  <a:pt x="21055" y="9091"/>
                </a:moveTo>
                <a:cubicBezTo>
                  <a:pt x="21104" y="9091"/>
                  <a:pt x="21152" y="9091"/>
                  <a:pt x="21202" y="9091"/>
                </a:cubicBezTo>
                <a:cubicBezTo>
                  <a:pt x="21231" y="9166"/>
                  <a:pt x="21110" y="9125"/>
                  <a:pt x="21055" y="9135"/>
                </a:cubicBezTo>
                <a:cubicBezTo>
                  <a:pt x="21055" y="9121"/>
                  <a:pt x="21055" y="9106"/>
                  <a:pt x="21055" y="9091"/>
                </a:cubicBezTo>
                <a:close/>
                <a:moveTo>
                  <a:pt x="46936" y="9069"/>
                </a:moveTo>
                <a:cubicBezTo>
                  <a:pt x="46963" y="9149"/>
                  <a:pt x="46820" y="9100"/>
                  <a:pt x="46759" y="9113"/>
                </a:cubicBezTo>
                <a:cubicBezTo>
                  <a:pt x="46763" y="9056"/>
                  <a:pt x="46857" y="9070"/>
                  <a:pt x="46936" y="9069"/>
                </a:cubicBezTo>
                <a:close/>
                <a:moveTo>
                  <a:pt x="44884" y="9091"/>
                </a:moveTo>
                <a:cubicBezTo>
                  <a:pt x="44889" y="9139"/>
                  <a:pt x="44779" y="9101"/>
                  <a:pt x="44737" y="9113"/>
                </a:cubicBezTo>
                <a:cubicBezTo>
                  <a:pt x="44764" y="9075"/>
                  <a:pt x="44840" y="9056"/>
                  <a:pt x="44884" y="9091"/>
                </a:cubicBezTo>
                <a:close/>
                <a:moveTo>
                  <a:pt x="38465" y="9069"/>
                </a:moveTo>
                <a:cubicBezTo>
                  <a:pt x="38522" y="9061"/>
                  <a:pt x="38508" y="9169"/>
                  <a:pt x="38436" y="9135"/>
                </a:cubicBezTo>
                <a:cubicBezTo>
                  <a:pt x="38436" y="9121"/>
                  <a:pt x="38436" y="9106"/>
                  <a:pt x="38436" y="9091"/>
                </a:cubicBezTo>
                <a:cubicBezTo>
                  <a:pt x="38460" y="9095"/>
                  <a:pt x="38463" y="9083"/>
                  <a:pt x="38465" y="9069"/>
                </a:cubicBezTo>
                <a:close/>
                <a:moveTo>
                  <a:pt x="52152" y="9069"/>
                </a:moveTo>
                <a:cubicBezTo>
                  <a:pt x="52083" y="9140"/>
                  <a:pt x="52034" y="8992"/>
                  <a:pt x="52152" y="9069"/>
                </a:cubicBezTo>
                <a:close/>
                <a:moveTo>
                  <a:pt x="48342" y="9069"/>
                </a:moveTo>
                <a:cubicBezTo>
                  <a:pt x="48372" y="9069"/>
                  <a:pt x="48401" y="9069"/>
                  <a:pt x="48430" y="9069"/>
                </a:cubicBezTo>
                <a:cubicBezTo>
                  <a:pt x="48371" y="9110"/>
                  <a:pt x="48286" y="9090"/>
                  <a:pt x="48224" y="9091"/>
                </a:cubicBezTo>
                <a:cubicBezTo>
                  <a:pt x="48142" y="9092"/>
                  <a:pt x="48063" y="9090"/>
                  <a:pt x="47991" y="9091"/>
                </a:cubicBezTo>
                <a:cubicBezTo>
                  <a:pt x="47964" y="9092"/>
                  <a:pt x="47946" y="9115"/>
                  <a:pt x="47902" y="9113"/>
                </a:cubicBezTo>
                <a:cubicBezTo>
                  <a:pt x="47913" y="9113"/>
                  <a:pt x="47883" y="9092"/>
                  <a:pt x="47873" y="9091"/>
                </a:cubicBezTo>
                <a:cubicBezTo>
                  <a:pt x="47826" y="9082"/>
                  <a:pt x="47821" y="9118"/>
                  <a:pt x="47785" y="9113"/>
                </a:cubicBezTo>
                <a:cubicBezTo>
                  <a:pt x="47778" y="9112"/>
                  <a:pt x="47785" y="9088"/>
                  <a:pt x="47756" y="9091"/>
                </a:cubicBezTo>
                <a:cubicBezTo>
                  <a:pt x="47754" y="9092"/>
                  <a:pt x="47750" y="9112"/>
                  <a:pt x="47727" y="9113"/>
                </a:cubicBezTo>
                <a:cubicBezTo>
                  <a:pt x="47535" y="9121"/>
                  <a:pt x="47271" y="9107"/>
                  <a:pt x="46965" y="9113"/>
                </a:cubicBezTo>
                <a:cubicBezTo>
                  <a:pt x="47019" y="9049"/>
                  <a:pt x="47153" y="9073"/>
                  <a:pt x="47258" y="9069"/>
                </a:cubicBezTo>
                <a:cubicBezTo>
                  <a:pt x="47532" y="9061"/>
                  <a:pt x="47976" y="9082"/>
                  <a:pt x="48254" y="9069"/>
                </a:cubicBezTo>
                <a:cubicBezTo>
                  <a:pt x="48304" y="9067"/>
                  <a:pt x="48330" y="9037"/>
                  <a:pt x="48342" y="9069"/>
                </a:cubicBezTo>
                <a:close/>
                <a:moveTo>
                  <a:pt x="52651" y="9003"/>
                </a:moveTo>
                <a:cubicBezTo>
                  <a:pt x="52694" y="9014"/>
                  <a:pt x="52725" y="9035"/>
                  <a:pt x="52769" y="9048"/>
                </a:cubicBezTo>
                <a:cubicBezTo>
                  <a:pt x="52758" y="9094"/>
                  <a:pt x="52629" y="9052"/>
                  <a:pt x="52651" y="9003"/>
                </a:cubicBezTo>
                <a:close/>
                <a:moveTo>
                  <a:pt x="43711" y="9003"/>
                </a:moveTo>
                <a:cubicBezTo>
                  <a:pt x="43746" y="9035"/>
                  <a:pt x="43822" y="9037"/>
                  <a:pt x="43858" y="9069"/>
                </a:cubicBezTo>
                <a:cubicBezTo>
                  <a:pt x="43953" y="9069"/>
                  <a:pt x="44016" y="9023"/>
                  <a:pt x="44034" y="9113"/>
                </a:cubicBezTo>
                <a:cubicBezTo>
                  <a:pt x="43973" y="9065"/>
                  <a:pt x="43933" y="9133"/>
                  <a:pt x="43829" y="9113"/>
                </a:cubicBezTo>
                <a:cubicBezTo>
                  <a:pt x="43814" y="9110"/>
                  <a:pt x="43795" y="9091"/>
                  <a:pt x="43800" y="9091"/>
                </a:cubicBezTo>
                <a:cubicBezTo>
                  <a:pt x="43747" y="9088"/>
                  <a:pt x="43737" y="9115"/>
                  <a:pt x="43682" y="9113"/>
                </a:cubicBezTo>
                <a:cubicBezTo>
                  <a:pt x="43636" y="9112"/>
                  <a:pt x="43631" y="9092"/>
                  <a:pt x="43594" y="9091"/>
                </a:cubicBezTo>
                <a:cubicBezTo>
                  <a:pt x="43501" y="9090"/>
                  <a:pt x="43407" y="9116"/>
                  <a:pt x="43330" y="9091"/>
                </a:cubicBezTo>
                <a:cubicBezTo>
                  <a:pt x="43411" y="9022"/>
                  <a:pt x="43493" y="9085"/>
                  <a:pt x="43594" y="9048"/>
                </a:cubicBezTo>
                <a:cubicBezTo>
                  <a:pt x="43677" y="9029"/>
                  <a:pt x="43670" y="9078"/>
                  <a:pt x="43741" y="9069"/>
                </a:cubicBezTo>
                <a:cubicBezTo>
                  <a:pt x="43725" y="9052"/>
                  <a:pt x="43711" y="9034"/>
                  <a:pt x="43711" y="9003"/>
                </a:cubicBezTo>
                <a:close/>
                <a:moveTo>
                  <a:pt x="42510" y="9025"/>
                </a:moveTo>
                <a:cubicBezTo>
                  <a:pt x="42529" y="8988"/>
                  <a:pt x="42578" y="9011"/>
                  <a:pt x="42569" y="9048"/>
                </a:cubicBezTo>
                <a:cubicBezTo>
                  <a:pt x="42705" y="9012"/>
                  <a:pt x="42920" y="9065"/>
                  <a:pt x="43184" y="9048"/>
                </a:cubicBezTo>
                <a:cubicBezTo>
                  <a:pt x="43188" y="9073"/>
                  <a:pt x="43237" y="9065"/>
                  <a:pt x="43272" y="9069"/>
                </a:cubicBezTo>
                <a:cubicBezTo>
                  <a:pt x="43224" y="9112"/>
                  <a:pt x="43126" y="9090"/>
                  <a:pt x="43066" y="9091"/>
                </a:cubicBezTo>
                <a:cubicBezTo>
                  <a:pt x="42875" y="9094"/>
                  <a:pt x="42591" y="9090"/>
                  <a:pt x="42363" y="9091"/>
                </a:cubicBezTo>
                <a:cubicBezTo>
                  <a:pt x="42375" y="9053"/>
                  <a:pt x="42596" y="9064"/>
                  <a:pt x="42510" y="9025"/>
                </a:cubicBezTo>
                <a:close/>
                <a:moveTo>
                  <a:pt x="36501" y="9003"/>
                </a:moveTo>
                <a:cubicBezTo>
                  <a:pt x="36505" y="9065"/>
                  <a:pt x="36429" y="9067"/>
                  <a:pt x="36355" y="9069"/>
                </a:cubicBezTo>
                <a:cubicBezTo>
                  <a:pt x="36375" y="9026"/>
                  <a:pt x="36433" y="9010"/>
                  <a:pt x="36501" y="9003"/>
                </a:cubicBezTo>
                <a:close/>
                <a:moveTo>
                  <a:pt x="52417" y="8981"/>
                </a:moveTo>
                <a:cubicBezTo>
                  <a:pt x="52444" y="8998"/>
                  <a:pt x="52483" y="9005"/>
                  <a:pt x="52534" y="9003"/>
                </a:cubicBezTo>
                <a:cubicBezTo>
                  <a:pt x="52543" y="9042"/>
                  <a:pt x="52369" y="9043"/>
                  <a:pt x="52417" y="8981"/>
                </a:cubicBezTo>
                <a:close/>
                <a:moveTo>
                  <a:pt x="39168" y="9003"/>
                </a:moveTo>
                <a:cubicBezTo>
                  <a:pt x="39169" y="8969"/>
                  <a:pt x="39385" y="8954"/>
                  <a:pt x="39344" y="9025"/>
                </a:cubicBezTo>
                <a:cubicBezTo>
                  <a:pt x="39255" y="9041"/>
                  <a:pt x="39237" y="9003"/>
                  <a:pt x="39168" y="9003"/>
                </a:cubicBezTo>
                <a:close/>
                <a:moveTo>
                  <a:pt x="41777" y="9003"/>
                </a:moveTo>
                <a:cubicBezTo>
                  <a:pt x="41758" y="9003"/>
                  <a:pt x="41738" y="9003"/>
                  <a:pt x="41719" y="9003"/>
                </a:cubicBezTo>
                <a:cubicBezTo>
                  <a:pt x="41719" y="8989"/>
                  <a:pt x="41719" y="8974"/>
                  <a:pt x="41719" y="8959"/>
                </a:cubicBezTo>
                <a:cubicBezTo>
                  <a:pt x="41738" y="8959"/>
                  <a:pt x="41758" y="8959"/>
                  <a:pt x="41777" y="8959"/>
                </a:cubicBezTo>
                <a:cubicBezTo>
                  <a:pt x="41777" y="8974"/>
                  <a:pt x="41777" y="8989"/>
                  <a:pt x="41777" y="9003"/>
                </a:cubicBezTo>
                <a:close/>
                <a:moveTo>
                  <a:pt x="40312" y="8959"/>
                </a:moveTo>
                <a:cubicBezTo>
                  <a:pt x="40375" y="8956"/>
                  <a:pt x="40325" y="9037"/>
                  <a:pt x="40341" y="9069"/>
                </a:cubicBezTo>
                <a:cubicBezTo>
                  <a:pt x="40272" y="9070"/>
                  <a:pt x="40255" y="9031"/>
                  <a:pt x="40165" y="9048"/>
                </a:cubicBezTo>
                <a:cubicBezTo>
                  <a:pt x="40111" y="9030"/>
                  <a:pt x="40182" y="9023"/>
                  <a:pt x="40223" y="9025"/>
                </a:cubicBezTo>
                <a:cubicBezTo>
                  <a:pt x="40279" y="9008"/>
                  <a:pt x="40243" y="8959"/>
                  <a:pt x="40312" y="9003"/>
                </a:cubicBezTo>
                <a:cubicBezTo>
                  <a:pt x="40312" y="8989"/>
                  <a:pt x="40312" y="8974"/>
                  <a:pt x="40312" y="8959"/>
                </a:cubicBezTo>
                <a:close/>
                <a:moveTo>
                  <a:pt x="33336" y="8959"/>
                </a:moveTo>
                <a:cubicBezTo>
                  <a:pt x="33356" y="8959"/>
                  <a:pt x="33375" y="8959"/>
                  <a:pt x="33394" y="8959"/>
                </a:cubicBezTo>
                <a:cubicBezTo>
                  <a:pt x="33394" y="8974"/>
                  <a:pt x="33394" y="8989"/>
                  <a:pt x="33394" y="9003"/>
                </a:cubicBezTo>
                <a:cubicBezTo>
                  <a:pt x="33375" y="9003"/>
                  <a:pt x="33356" y="9003"/>
                  <a:pt x="33336" y="9003"/>
                </a:cubicBezTo>
                <a:cubicBezTo>
                  <a:pt x="33336" y="8989"/>
                  <a:pt x="33336" y="8974"/>
                  <a:pt x="33336" y="8959"/>
                </a:cubicBezTo>
                <a:close/>
                <a:moveTo>
                  <a:pt x="41103" y="8959"/>
                </a:moveTo>
                <a:cubicBezTo>
                  <a:pt x="41123" y="8893"/>
                  <a:pt x="41165" y="8980"/>
                  <a:pt x="41219" y="8959"/>
                </a:cubicBezTo>
                <a:cubicBezTo>
                  <a:pt x="41216" y="9014"/>
                  <a:pt x="41121" y="8965"/>
                  <a:pt x="41103" y="8959"/>
                </a:cubicBezTo>
                <a:close/>
                <a:moveTo>
                  <a:pt x="23311" y="8981"/>
                </a:moveTo>
                <a:cubicBezTo>
                  <a:pt x="23321" y="8980"/>
                  <a:pt x="23336" y="8938"/>
                  <a:pt x="23341" y="8937"/>
                </a:cubicBezTo>
                <a:cubicBezTo>
                  <a:pt x="23362" y="8934"/>
                  <a:pt x="23389" y="8967"/>
                  <a:pt x="23429" y="8959"/>
                </a:cubicBezTo>
                <a:cubicBezTo>
                  <a:pt x="23440" y="8957"/>
                  <a:pt x="23467" y="8937"/>
                  <a:pt x="23459" y="8937"/>
                </a:cubicBezTo>
                <a:cubicBezTo>
                  <a:pt x="23482" y="8937"/>
                  <a:pt x="23489" y="8958"/>
                  <a:pt x="23517" y="8959"/>
                </a:cubicBezTo>
                <a:cubicBezTo>
                  <a:pt x="23556" y="8962"/>
                  <a:pt x="23640" y="8938"/>
                  <a:pt x="23664" y="8981"/>
                </a:cubicBezTo>
                <a:cubicBezTo>
                  <a:pt x="23546" y="8981"/>
                  <a:pt x="23429" y="8981"/>
                  <a:pt x="23311" y="8981"/>
                </a:cubicBezTo>
                <a:close/>
                <a:moveTo>
                  <a:pt x="18857" y="8959"/>
                </a:moveTo>
                <a:cubicBezTo>
                  <a:pt x="18874" y="8927"/>
                  <a:pt x="19027" y="8927"/>
                  <a:pt x="19121" y="8937"/>
                </a:cubicBezTo>
                <a:cubicBezTo>
                  <a:pt x="19176" y="8942"/>
                  <a:pt x="19319" y="8950"/>
                  <a:pt x="19297" y="9003"/>
                </a:cubicBezTo>
                <a:cubicBezTo>
                  <a:pt x="19107" y="8952"/>
                  <a:pt x="18987" y="8988"/>
                  <a:pt x="18857" y="8959"/>
                </a:cubicBezTo>
                <a:close/>
                <a:moveTo>
                  <a:pt x="49368" y="8916"/>
                </a:moveTo>
                <a:cubicBezTo>
                  <a:pt x="49381" y="8984"/>
                  <a:pt x="49295" y="8994"/>
                  <a:pt x="49251" y="8959"/>
                </a:cubicBezTo>
                <a:cubicBezTo>
                  <a:pt x="49258" y="8920"/>
                  <a:pt x="49301" y="8910"/>
                  <a:pt x="49368" y="8916"/>
                </a:cubicBezTo>
                <a:close/>
                <a:moveTo>
                  <a:pt x="19502" y="8916"/>
                </a:moveTo>
                <a:cubicBezTo>
                  <a:pt x="19521" y="8916"/>
                  <a:pt x="19541" y="8916"/>
                  <a:pt x="19560" y="8916"/>
                </a:cubicBezTo>
                <a:cubicBezTo>
                  <a:pt x="19566" y="8977"/>
                  <a:pt x="19341" y="8910"/>
                  <a:pt x="19502" y="8916"/>
                </a:cubicBezTo>
                <a:close/>
                <a:moveTo>
                  <a:pt x="18798" y="8916"/>
                </a:moveTo>
                <a:cubicBezTo>
                  <a:pt x="18795" y="8996"/>
                  <a:pt x="18755" y="8971"/>
                  <a:pt x="18681" y="8959"/>
                </a:cubicBezTo>
                <a:cubicBezTo>
                  <a:pt x="18688" y="8920"/>
                  <a:pt x="18731" y="8910"/>
                  <a:pt x="18798" y="8916"/>
                </a:cubicBezTo>
                <a:close/>
                <a:moveTo>
                  <a:pt x="50745" y="8893"/>
                </a:moveTo>
                <a:cubicBezTo>
                  <a:pt x="50795" y="8893"/>
                  <a:pt x="50843" y="8893"/>
                  <a:pt x="50892" y="8893"/>
                </a:cubicBezTo>
                <a:cubicBezTo>
                  <a:pt x="50876" y="8939"/>
                  <a:pt x="50847" y="8940"/>
                  <a:pt x="50804" y="8916"/>
                </a:cubicBezTo>
                <a:cubicBezTo>
                  <a:pt x="50775" y="8929"/>
                  <a:pt x="50774" y="8966"/>
                  <a:pt x="50716" y="8959"/>
                </a:cubicBezTo>
                <a:cubicBezTo>
                  <a:pt x="50732" y="8941"/>
                  <a:pt x="50748" y="8923"/>
                  <a:pt x="50745" y="8893"/>
                </a:cubicBezTo>
                <a:close/>
                <a:moveTo>
                  <a:pt x="23107" y="8893"/>
                </a:moveTo>
                <a:cubicBezTo>
                  <a:pt x="23112" y="8941"/>
                  <a:pt x="23082" y="8964"/>
                  <a:pt x="23019" y="8959"/>
                </a:cubicBezTo>
                <a:cubicBezTo>
                  <a:pt x="23050" y="8938"/>
                  <a:pt x="23028" y="8878"/>
                  <a:pt x="23107" y="8893"/>
                </a:cubicBezTo>
                <a:close/>
                <a:moveTo>
                  <a:pt x="22814" y="8893"/>
                </a:moveTo>
                <a:cubicBezTo>
                  <a:pt x="22839" y="8910"/>
                  <a:pt x="22880" y="8917"/>
                  <a:pt x="22931" y="8916"/>
                </a:cubicBezTo>
                <a:cubicBezTo>
                  <a:pt x="22926" y="8964"/>
                  <a:pt x="22857" y="8962"/>
                  <a:pt x="22785" y="8959"/>
                </a:cubicBezTo>
                <a:cubicBezTo>
                  <a:pt x="22800" y="8941"/>
                  <a:pt x="22815" y="8923"/>
                  <a:pt x="22814" y="8893"/>
                </a:cubicBezTo>
                <a:close/>
                <a:moveTo>
                  <a:pt x="52006" y="8893"/>
                </a:moveTo>
                <a:cubicBezTo>
                  <a:pt x="51996" y="8854"/>
                  <a:pt x="52170" y="8854"/>
                  <a:pt x="52125" y="8916"/>
                </a:cubicBezTo>
                <a:cubicBezTo>
                  <a:pt x="52071" y="8918"/>
                  <a:pt x="52062" y="8889"/>
                  <a:pt x="52006" y="8893"/>
                </a:cubicBezTo>
                <a:close/>
                <a:moveTo>
                  <a:pt x="47287" y="8893"/>
                </a:moveTo>
                <a:cubicBezTo>
                  <a:pt x="47305" y="8839"/>
                  <a:pt x="47436" y="8881"/>
                  <a:pt x="47404" y="8937"/>
                </a:cubicBezTo>
                <a:cubicBezTo>
                  <a:pt x="47361" y="8926"/>
                  <a:pt x="47331" y="8905"/>
                  <a:pt x="47287" y="8893"/>
                </a:cubicBezTo>
                <a:close/>
                <a:moveTo>
                  <a:pt x="46027" y="8893"/>
                </a:moveTo>
                <a:cubicBezTo>
                  <a:pt x="46017" y="8854"/>
                  <a:pt x="46192" y="8854"/>
                  <a:pt x="46144" y="8916"/>
                </a:cubicBezTo>
                <a:cubicBezTo>
                  <a:pt x="46083" y="8925"/>
                  <a:pt x="46067" y="8901"/>
                  <a:pt x="46027" y="8893"/>
                </a:cubicBezTo>
                <a:close/>
                <a:moveTo>
                  <a:pt x="40517" y="8871"/>
                </a:moveTo>
                <a:cubicBezTo>
                  <a:pt x="40569" y="8868"/>
                  <a:pt x="40579" y="8898"/>
                  <a:pt x="40633" y="8893"/>
                </a:cubicBezTo>
                <a:cubicBezTo>
                  <a:pt x="40643" y="8932"/>
                  <a:pt x="40470" y="8932"/>
                  <a:pt x="40517" y="8871"/>
                </a:cubicBezTo>
                <a:close/>
                <a:moveTo>
                  <a:pt x="40253" y="8871"/>
                </a:moveTo>
                <a:cubicBezTo>
                  <a:pt x="40315" y="8861"/>
                  <a:pt x="40309" y="8902"/>
                  <a:pt x="40312" y="8937"/>
                </a:cubicBezTo>
                <a:cubicBezTo>
                  <a:pt x="40282" y="8937"/>
                  <a:pt x="40253" y="8937"/>
                  <a:pt x="40223" y="8937"/>
                </a:cubicBezTo>
                <a:cubicBezTo>
                  <a:pt x="40240" y="8919"/>
                  <a:pt x="40255" y="8902"/>
                  <a:pt x="40253" y="8871"/>
                </a:cubicBezTo>
                <a:close/>
                <a:moveTo>
                  <a:pt x="40047" y="8893"/>
                </a:moveTo>
                <a:cubicBezTo>
                  <a:pt x="39990" y="8945"/>
                  <a:pt x="39844" y="8931"/>
                  <a:pt x="39754" y="8959"/>
                </a:cubicBezTo>
                <a:cubicBezTo>
                  <a:pt x="39748" y="8863"/>
                  <a:pt x="39997" y="8877"/>
                  <a:pt x="40047" y="8893"/>
                </a:cubicBezTo>
                <a:close/>
                <a:moveTo>
                  <a:pt x="26389" y="8871"/>
                </a:moveTo>
                <a:cubicBezTo>
                  <a:pt x="26359" y="8922"/>
                  <a:pt x="26255" y="8917"/>
                  <a:pt x="26154" y="8916"/>
                </a:cubicBezTo>
                <a:cubicBezTo>
                  <a:pt x="26137" y="8829"/>
                  <a:pt x="26316" y="8889"/>
                  <a:pt x="26389" y="8871"/>
                </a:cubicBezTo>
                <a:close/>
                <a:moveTo>
                  <a:pt x="43946" y="8850"/>
                </a:moveTo>
                <a:cubicBezTo>
                  <a:pt x="44039" y="8868"/>
                  <a:pt x="43894" y="8878"/>
                  <a:pt x="43858" y="8871"/>
                </a:cubicBezTo>
                <a:cubicBezTo>
                  <a:pt x="43877" y="8925"/>
                  <a:pt x="43917" y="8984"/>
                  <a:pt x="43800" y="8981"/>
                </a:cubicBezTo>
                <a:cubicBezTo>
                  <a:pt x="43822" y="8967"/>
                  <a:pt x="43876" y="8850"/>
                  <a:pt x="43770" y="8871"/>
                </a:cubicBezTo>
                <a:cubicBezTo>
                  <a:pt x="43681" y="8837"/>
                  <a:pt x="43897" y="8852"/>
                  <a:pt x="43946" y="8850"/>
                </a:cubicBezTo>
                <a:close/>
                <a:moveTo>
                  <a:pt x="26038" y="8871"/>
                </a:moveTo>
                <a:cubicBezTo>
                  <a:pt x="26028" y="8942"/>
                  <a:pt x="25797" y="8922"/>
                  <a:pt x="25745" y="8893"/>
                </a:cubicBezTo>
                <a:cubicBezTo>
                  <a:pt x="25758" y="8865"/>
                  <a:pt x="25782" y="8849"/>
                  <a:pt x="25832" y="8850"/>
                </a:cubicBezTo>
                <a:cubicBezTo>
                  <a:pt x="25884" y="8850"/>
                  <a:pt x="25906" y="8893"/>
                  <a:pt x="25920" y="8893"/>
                </a:cubicBezTo>
                <a:cubicBezTo>
                  <a:pt x="25977" y="8895"/>
                  <a:pt x="25970" y="8820"/>
                  <a:pt x="26038" y="8871"/>
                </a:cubicBezTo>
                <a:close/>
                <a:moveTo>
                  <a:pt x="21612" y="8871"/>
                </a:moveTo>
                <a:cubicBezTo>
                  <a:pt x="21620" y="8820"/>
                  <a:pt x="21741" y="8859"/>
                  <a:pt x="21758" y="8871"/>
                </a:cubicBezTo>
                <a:cubicBezTo>
                  <a:pt x="21733" y="8936"/>
                  <a:pt x="21685" y="8842"/>
                  <a:pt x="21612" y="8871"/>
                </a:cubicBezTo>
                <a:close/>
                <a:moveTo>
                  <a:pt x="18066" y="8871"/>
                </a:moveTo>
                <a:cubicBezTo>
                  <a:pt x="18126" y="8820"/>
                  <a:pt x="18284" y="8883"/>
                  <a:pt x="18358" y="8893"/>
                </a:cubicBezTo>
                <a:cubicBezTo>
                  <a:pt x="18318" y="8929"/>
                  <a:pt x="18146" y="8878"/>
                  <a:pt x="18066" y="8871"/>
                </a:cubicBezTo>
                <a:close/>
                <a:moveTo>
                  <a:pt x="51889" y="8827"/>
                </a:moveTo>
                <a:cubicBezTo>
                  <a:pt x="51909" y="8827"/>
                  <a:pt x="51927" y="8827"/>
                  <a:pt x="51948" y="8827"/>
                </a:cubicBezTo>
                <a:cubicBezTo>
                  <a:pt x="51948" y="8842"/>
                  <a:pt x="51948" y="8856"/>
                  <a:pt x="51948" y="8871"/>
                </a:cubicBezTo>
                <a:cubicBezTo>
                  <a:pt x="51927" y="8871"/>
                  <a:pt x="51909" y="8871"/>
                  <a:pt x="51889" y="8871"/>
                </a:cubicBezTo>
                <a:cubicBezTo>
                  <a:pt x="51889" y="8856"/>
                  <a:pt x="51889" y="8842"/>
                  <a:pt x="51889" y="8827"/>
                </a:cubicBezTo>
                <a:close/>
                <a:moveTo>
                  <a:pt x="50453" y="8827"/>
                </a:moveTo>
                <a:cubicBezTo>
                  <a:pt x="50517" y="8823"/>
                  <a:pt x="50546" y="8845"/>
                  <a:pt x="50540" y="8893"/>
                </a:cubicBezTo>
                <a:cubicBezTo>
                  <a:pt x="50602" y="8884"/>
                  <a:pt x="50618" y="8908"/>
                  <a:pt x="50658" y="8916"/>
                </a:cubicBezTo>
                <a:cubicBezTo>
                  <a:pt x="50632" y="8944"/>
                  <a:pt x="50496" y="8908"/>
                  <a:pt x="50365" y="8916"/>
                </a:cubicBezTo>
                <a:cubicBezTo>
                  <a:pt x="50308" y="8919"/>
                  <a:pt x="50272" y="8952"/>
                  <a:pt x="50218" y="8959"/>
                </a:cubicBezTo>
                <a:cubicBezTo>
                  <a:pt x="50124" y="8973"/>
                  <a:pt x="50051" y="8949"/>
                  <a:pt x="49955" y="8959"/>
                </a:cubicBezTo>
                <a:cubicBezTo>
                  <a:pt x="50067" y="8890"/>
                  <a:pt x="50271" y="8887"/>
                  <a:pt x="50482" y="8893"/>
                </a:cubicBezTo>
                <a:cubicBezTo>
                  <a:pt x="50466" y="8875"/>
                  <a:pt x="50452" y="8857"/>
                  <a:pt x="50453" y="8827"/>
                </a:cubicBezTo>
                <a:close/>
                <a:moveTo>
                  <a:pt x="50189" y="8827"/>
                </a:moveTo>
                <a:cubicBezTo>
                  <a:pt x="50209" y="8827"/>
                  <a:pt x="50229" y="8827"/>
                  <a:pt x="50248" y="8827"/>
                </a:cubicBezTo>
                <a:cubicBezTo>
                  <a:pt x="50248" y="8842"/>
                  <a:pt x="50248" y="8856"/>
                  <a:pt x="50248" y="8871"/>
                </a:cubicBezTo>
                <a:cubicBezTo>
                  <a:pt x="50229" y="8871"/>
                  <a:pt x="50209" y="8871"/>
                  <a:pt x="50189" y="8871"/>
                </a:cubicBezTo>
                <a:cubicBezTo>
                  <a:pt x="50189" y="8856"/>
                  <a:pt x="50189" y="8842"/>
                  <a:pt x="50189" y="8827"/>
                </a:cubicBezTo>
                <a:close/>
                <a:moveTo>
                  <a:pt x="49808" y="8827"/>
                </a:moveTo>
                <a:cubicBezTo>
                  <a:pt x="49827" y="8827"/>
                  <a:pt x="49846" y="8827"/>
                  <a:pt x="49867" y="8827"/>
                </a:cubicBezTo>
                <a:cubicBezTo>
                  <a:pt x="49867" y="8842"/>
                  <a:pt x="49867" y="8856"/>
                  <a:pt x="49867" y="8871"/>
                </a:cubicBezTo>
                <a:cubicBezTo>
                  <a:pt x="49846" y="8871"/>
                  <a:pt x="49827" y="8871"/>
                  <a:pt x="49808" y="8871"/>
                </a:cubicBezTo>
                <a:cubicBezTo>
                  <a:pt x="49808" y="8856"/>
                  <a:pt x="49808" y="8842"/>
                  <a:pt x="49808" y="8827"/>
                </a:cubicBezTo>
                <a:close/>
                <a:moveTo>
                  <a:pt x="21348" y="8827"/>
                </a:moveTo>
                <a:cubicBezTo>
                  <a:pt x="21378" y="8901"/>
                  <a:pt x="21257" y="8862"/>
                  <a:pt x="21202" y="8871"/>
                </a:cubicBezTo>
                <a:cubicBezTo>
                  <a:pt x="21227" y="8839"/>
                  <a:pt x="21275" y="8824"/>
                  <a:pt x="21348" y="8827"/>
                </a:cubicBezTo>
                <a:close/>
                <a:moveTo>
                  <a:pt x="17890" y="8827"/>
                </a:moveTo>
                <a:cubicBezTo>
                  <a:pt x="17876" y="8854"/>
                  <a:pt x="17852" y="8872"/>
                  <a:pt x="17801" y="8871"/>
                </a:cubicBezTo>
                <a:cubicBezTo>
                  <a:pt x="17814" y="8844"/>
                  <a:pt x="17839" y="8826"/>
                  <a:pt x="17890" y="8827"/>
                </a:cubicBezTo>
                <a:close/>
                <a:moveTo>
                  <a:pt x="51244" y="8805"/>
                </a:moveTo>
                <a:cubicBezTo>
                  <a:pt x="51293" y="8805"/>
                  <a:pt x="51342" y="8805"/>
                  <a:pt x="51390" y="8805"/>
                </a:cubicBezTo>
                <a:cubicBezTo>
                  <a:pt x="51414" y="8898"/>
                  <a:pt x="51234" y="8880"/>
                  <a:pt x="51244" y="8805"/>
                </a:cubicBezTo>
                <a:close/>
                <a:moveTo>
                  <a:pt x="50951" y="8805"/>
                </a:moveTo>
                <a:cubicBezTo>
                  <a:pt x="50951" y="8835"/>
                  <a:pt x="50951" y="8863"/>
                  <a:pt x="50951" y="8893"/>
                </a:cubicBezTo>
                <a:cubicBezTo>
                  <a:pt x="50917" y="8868"/>
                  <a:pt x="50847" y="8868"/>
                  <a:pt x="50775" y="8871"/>
                </a:cubicBezTo>
                <a:cubicBezTo>
                  <a:pt x="50765" y="8797"/>
                  <a:pt x="50903" y="8835"/>
                  <a:pt x="50951" y="8805"/>
                </a:cubicBezTo>
                <a:close/>
                <a:moveTo>
                  <a:pt x="47316" y="8805"/>
                </a:moveTo>
                <a:cubicBezTo>
                  <a:pt x="47334" y="8892"/>
                  <a:pt x="47156" y="8831"/>
                  <a:pt x="47082" y="8850"/>
                </a:cubicBezTo>
                <a:cubicBezTo>
                  <a:pt x="47065" y="8763"/>
                  <a:pt x="47243" y="8823"/>
                  <a:pt x="47316" y="8805"/>
                </a:cubicBezTo>
                <a:close/>
                <a:moveTo>
                  <a:pt x="40663" y="8805"/>
                </a:moveTo>
                <a:cubicBezTo>
                  <a:pt x="40643" y="8835"/>
                  <a:pt x="40601" y="8847"/>
                  <a:pt x="40546" y="8850"/>
                </a:cubicBezTo>
                <a:cubicBezTo>
                  <a:pt x="40553" y="8811"/>
                  <a:pt x="40596" y="8799"/>
                  <a:pt x="40663" y="8805"/>
                </a:cubicBezTo>
                <a:close/>
                <a:moveTo>
                  <a:pt x="24133" y="8827"/>
                </a:moveTo>
                <a:cubicBezTo>
                  <a:pt x="24131" y="8848"/>
                  <a:pt x="24097" y="8844"/>
                  <a:pt x="24074" y="8850"/>
                </a:cubicBezTo>
                <a:cubicBezTo>
                  <a:pt x="24069" y="8875"/>
                  <a:pt x="24080" y="8889"/>
                  <a:pt x="24103" y="8893"/>
                </a:cubicBezTo>
                <a:cubicBezTo>
                  <a:pt x="24037" y="8955"/>
                  <a:pt x="23939" y="8857"/>
                  <a:pt x="23869" y="8850"/>
                </a:cubicBezTo>
                <a:cubicBezTo>
                  <a:pt x="23872" y="8793"/>
                  <a:pt x="23983" y="8793"/>
                  <a:pt x="23986" y="8850"/>
                </a:cubicBezTo>
                <a:cubicBezTo>
                  <a:pt x="24057" y="8859"/>
                  <a:pt x="24050" y="8809"/>
                  <a:pt x="24133" y="8827"/>
                </a:cubicBezTo>
                <a:close/>
                <a:moveTo>
                  <a:pt x="21114" y="8827"/>
                </a:moveTo>
                <a:cubicBezTo>
                  <a:pt x="21101" y="8877"/>
                  <a:pt x="20969" y="8836"/>
                  <a:pt x="20908" y="8850"/>
                </a:cubicBezTo>
                <a:cubicBezTo>
                  <a:pt x="20958" y="8783"/>
                  <a:pt x="21015" y="8824"/>
                  <a:pt x="21114" y="8827"/>
                </a:cubicBezTo>
                <a:close/>
                <a:moveTo>
                  <a:pt x="19384" y="8827"/>
                </a:moveTo>
                <a:cubicBezTo>
                  <a:pt x="19389" y="8802"/>
                  <a:pt x="19438" y="8808"/>
                  <a:pt x="19472" y="8805"/>
                </a:cubicBezTo>
                <a:cubicBezTo>
                  <a:pt x="19502" y="8805"/>
                  <a:pt x="19531" y="8805"/>
                  <a:pt x="19560" y="8805"/>
                </a:cubicBezTo>
                <a:cubicBezTo>
                  <a:pt x="19557" y="8854"/>
                  <a:pt x="19436" y="8814"/>
                  <a:pt x="19384" y="8827"/>
                </a:cubicBezTo>
                <a:close/>
                <a:moveTo>
                  <a:pt x="54762" y="8805"/>
                </a:moveTo>
                <a:cubicBezTo>
                  <a:pt x="54766" y="8779"/>
                  <a:pt x="54814" y="8787"/>
                  <a:pt x="54850" y="8783"/>
                </a:cubicBezTo>
                <a:cubicBezTo>
                  <a:pt x="54877" y="8783"/>
                  <a:pt x="54907" y="8783"/>
                  <a:pt x="54937" y="8783"/>
                </a:cubicBezTo>
                <a:cubicBezTo>
                  <a:pt x="54933" y="8832"/>
                  <a:pt x="54813" y="8793"/>
                  <a:pt x="54762" y="8805"/>
                </a:cubicBezTo>
                <a:close/>
                <a:moveTo>
                  <a:pt x="18241" y="8783"/>
                </a:moveTo>
                <a:cubicBezTo>
                  <a:pt x="18267" y="8800"/>
                  <a:pt x="18307" y="8806"/>
                  <a:pt x="18358" y="8805"/>
                </a:cubicBezTo>
                <a:cubicBezTo>
                  <a:pt x="18368" y="8844"/>
                  <a:pt x="18194" y="8844"/>
                  <a:pt x="18241" y="8783"/>
                </a:cubicBezTo>
                <a:close/>
                <a:moveTo>
                  <a:pt x="17801" y="8761"/>
                </a:moveTo>
                <a:cubicBezTo>
                  <a:pt x="17927" y="8776"/>
                  <a:pt x="17995" y="8769"/>
                  <a:pt x="18066" y="8783"/>
                </a:cubicBezTo>
                <a:cubicBezTo>
                  <a:pt x="18043" y="8812"/>
                  <a:pt x="17779" y="8838"/>
                  <a:pt x="17801" y="8761"/>
                </a:cubicBezTo>
                <a:close/>
                <a:moveTo>
                  <a:pt x="39520" y="8739"/>
                </a:moveTo>
                <a:cubicBezTo>
                  <a:pt x="39540" y="8739"/>
                  <a:pt x="39560" y="8739"/>
                  <a:pt x="39578" y="8739"/>
                </a:cubicBezTo>
                <a:cubicBezTo>
                  <a:pt x="39578" y="8754"/>
                  <a:pt x="39578" y="8769"/>
                  <a:pt x="39578" y="8783"/>
                </a:cubicBezTo>
                <a:cubicBezTo>
                  <a:pt x="39560" y="8783"/>
                  <a:pt x="39540" y="8783"/>
                  <a:pt x="39520" y="8783"/>
                </a:cubicBezTo>
                <a:cubicBezTo>
                  <a:pt x="39520" y="8769"/>
                  <a:pt x="39520" y="8754"/>
                  <a:pt x="39520" y="8739"/>
                </a:cubicBezTo>
                <a:close/>
                <a:moveTo>
                  <a:pt x="16805" y="8717"/>
                </a:moveTo>
                <a:cubicBezTo>
                  <a:pt x="16797" y="8682"/>
                  <a:pt x="16963" y="8686"/>
                  <a:pt x="16893" y="8739"/>
                </a:cubicBezTo>
                <a:cubicBezTo>
                  <a:pt x="16904" y="8731"/>
                  <a:pt x="16805" y="8715"/>
                  <a:pt x="16805" y="8717"/>
                </a:cubicBezTo>
                <a:close/>
                <a:moveTo>
                  <a:pt x="17655" y="8673"/>
                </a:moveTo>
                <a:cubicBezTo>
                  <a:pt x="17720" y="8691"/>
                  <a:pt x="17693" y="8776"/>
                  <a:pt x="17772" y="8783"/>
                </a:cubicBezTo>
                <a:cubicBezTo>
                  <a:pt x="17703" y="8841"/>
                  <a:pt x="17587" y="8747"/>
                  <a:pt x="17479" y="8761"/>
                </a:cubicBezTo>
                <a:cubicBezTo>
                  <a:pt x="17461" y="8674"/>
                  <a:pt x="17682" y="8766"/>
                  <a:pt x="17655" y="8673"/>
                </a:cubicBezTo>
                <a:close/>
                <a:moveTo>
                  <a:pt x="16600" y="8695"/>
                </a:moveTo>
                <a:cubicBezTo>
                  <a:pt x="16595" y="8659"/>
                  <a:pt x="16791" y="8650"/>
                  <a:pt x="16746" y="8717"/>
                </a:cubicBezTo>
                <a:cubicBezTo>
                  <a:pt x="16679" y="8724"/>
                  <a:pt x="16634" y="8713"/>
                  <a:pt x="16600" y="8695"/>
                </a:cubicBezTo>
                <a:close/>
                <a:moveTo>
                  <a:pt x="53619" y="8650"/>
                </a:moveTo>
                <a:cubicBezTo>
                  <a:pt x="53675" y="8642"/>
                  <a:pt x="53661" y="8751"/>
                  <a:pt x="53589" y="8717"/>
                </a:cubicBezTo>
                <a:cubicBezTo>
                  <a:pt x="53589" y="8703"/>
                  <a:pt x="53589" y="8688"/>
                  <a:pt x="53589" y="8673"/>
                </a:cubicBezTo>
                <a:cubicBezTo>
                  <a:pt x="53615" y="8677"/>
                  <a:pt x="53616" y="8664"/>
                  <a:pt x="53619" y="8650"/>
                </a:cubicBezTo>
                <a:close/>
                <a:moveTo>
                  <a:pt x="54527" y="8629"/>
                </a:moveTo>
                <a:cubicBezTo>
                  <a:pt x="54575" y="8623"/>
                  <a:pt x="54576" y="8650"/>
                  <a:pt x="54614" y="8650"/>
                </a:cubicBezTo>
                <a:cubicBezTo>
                  <a:pt x="54626" y="8694"/>
                  <a:pt x="54482" y="8683"/>
                  <a:pt x="54527" y="8629"/>
                </a:cubicBezTo>
                <a:close/>
                <a:moveTo>
                  <a:pt x="19502" y="8650"/>
                </a:moveTo>
                <a:cubicBezTo>
                  <a:pt x="19536" y="8655"/>
                  <a:pt x="19527" y="8691"/>
                  <a:pt x="19531" y="8717"/>
                </a:cubicBezTo>
                <a:cubicBezTo>
                  <a:pt x="19566" y="8689"/>
                  <a:pt x="19653" y="8700"/>
                  <a:pt x="19649" y="8761"/>
                </a:cubicBezTo>
                <a:cubicBezTo>
                  <a:pt x="19539" y="8746"/>
                  <a:pt x="19447" y="8756"/>
                  <a:pt x="19297" y="8739"/>
                </a:cubicBezTo>
                <a:cubicBezTo>
                  <a:pt x="19252" y="8734"/>
                  <a:pt x="19244" y="8719"/>
                  <a:pt x="19208" y="8717"/>
                </a:cubicBezTo>
                <a:cubicBezTo>
                  <a:pt x="19156" y="8713"/>
                  <a:pt x="19147" y="8743"/>
                  <a:pt x="19092" y="8739"/>
                </a:cubicBezTo>
                <a:cubicBezTo>
                  <a:pt x="19093" y="8739"/>
                  <a:pt x="19082" y="8718"/>
                  <a:pt x="19062" y="8717"/>
                </a:cubicBezTo>
                <a:cubicBezTo>
                  <a:pt x="19051" y="8716"/>
                  <a:pt x="18980" y="8722"/>
                  <a:pt x="18974" y="8717"/>
                </a:cubicBezTo>
                <a:cubicBezTo>
                  <a:pt x="18940" y="8686"/>
                  <a:pt x="18961" y="8727"/>
                  <a:pt x="18916" y="8717"/>
                </a:cubicBezTo>
                <a:cubicBezTo>
                  <a:pt x="18907" y="8715"/>
                  <a:pt x="18890" y="8673"/>
                  <a:pt x="18886" y="8673"/>
                </a:cubicBezTo>
                <a:cubicBezTo>
                  <a:pt x="18864" y="8670"/>
                  <a:pt x="18856" y="8698"/>
                  <a:pt x="18827" y="8695"/>
                </a:cubicBezTo>
                <a:cubicBezTo>
                  <a:pt x="18808" y="8693"/>
                  <a:pt x="18796" y="8673"/>
                  <a:pt x="18798" y="8673"/>
                </a:cubicBezTo>
                <a:cubicBezTo>
                  <a:pt x="18766" y="8673"/>
                  <a:pt x="18780" y="8694"/>
                  <a:pt x="18769" y="8695"/>
                </a:cubicBezTo>
                <a:cubicBezTo>
                  <a:pt x="18735" y="8700"/>
                  <a:pt x="18750" y="8674"/>
                  <a:pt x="18740" y="8673"/>
                </a:cubicBezTo>
                <a:cubicBezTo>
                  <a:pt x="18671" y="8667"/>
                  <a:pt x="18607" y="8689"/>
                  <a:pt x="18534" y="8650"/>
                </a:cubicBezTo>
                <a:cubicBezTo>
                  <a:pt x="18535" y="8643"/>
                  <a:pt x="18616" y="8601"/>
                  <a:pt x="18622" y="8607"/>
                </a:cubicBezTo>
                <a:cubicBezTo>
                  <a:pt x="18642" y="8625"/>
                  <a:pt x="18645" y="8622"/>
                  <a:pt x="18681" y="8629"/>
                </a:cubicBezTo>
                <a:cubicBezTo>
                  <a:pt x="18748" y="8641"/>
                  <a:pt x="18696" y="8637"/>
                  <a:pt x="18798" y="8629"/>
                </a:cubicBezTo>
                <a:cubicBezTo>
                  <a:pt x="18823" y="8626"/>
                  <a:pt x="18861" y="8626"/>
                  <a:pt x="18886" y="8629"/>
                </a:cubicBezTo>
                <a:cubicBezTo>
                  <a:pt x="18931" y="8634"/>
                  <a:pt x="19016" y="8638"/>
                  <a:pt x="19062" y="8650"/>
                </a:cubicBezTo>
                <a:cubicBezTo>
                  <a:pt x="19073" y="8654"/>
                  <a:pt x="19061" y="8671"/>
                  <a:pt x="19092" y="8673"/>
                </a:cubicBezTo>
                <a:cubicBezTo>
                  <a:pt x="19114" y="8674"/>
                  <a:pt x="19121" y="8692"/>
                  <a:pt x="19149" y="8695"/>
                </a:cubicBezTo>
                <a:cubicBezTo>
                  <a:pt x="19151" y="8695"/>
                  <a:pt x="19366" y="8712"/>
                  <a:pt x="19384" y="8695"/>
                </a:cubicBezTo>
                <a:cubicBezTo>
                  <a:pt x="19415" y="8667"/>
                  <a:pt x="19463" y="8724"/>
                  <a:pt x="19502" y="8650"/>
                </a:cubicBezTo>
                <a:close/>
                <a:moveTo>
                  <a:pt x="15515" y="8673"/>
                </a:moveTo>
                <a:cubicBezTo>
                  <a:pt x="15576" y="8659"/>
                  <a:pt x="15708" y="8700"/>
                  <a:pt x="15720" y="8650"/>
                </a:cubicBezTo>
                <a:cubicBezTo>
                  <a:pt x="15622" y="8649"/>
                  <a:pt x="15565" y="8607"/>
                  <a:pt x="15515" y="8673"/>
                </a:cubicBezTo>
                <a:close/>
                <a:moveTo>
                  <a:pt x="15310" y="8629"/>
                </a:moveTo>
                <a:cubicBezTo>
                  <a:pt x="15327" y="8587"/>
                  <a:pt x="15414" y="8608"/>
                  <a:pt x="15457" y="8607"/>
                </a:cubicBezTo>
                <a:cubicBezTo>
                  <a:pt x="15481" y="8606"/>
                  <a:pt x="15670" y="8588"/>
                  <a:pt x="15691" y="8607"/>
                </a:cubicBezTo>
                <a:cubicBezTo>
                  <a:pt x="15723" y="8635"/>
                  <a:pt x="15704" y="8602"/>
                  <a:pt x="15750" y="8607"/>
                </a:cubicBezTo>
                <a:cubicBezTo>
                  <a:pt x="15750" y="8607"/>
                  <a:pt x="15758" y="8628"/>
                  <a:pt x="15779" y="8629"/>
                </a:cubicBezTo>
                <a:cubicBezTo>
                  <a:pt x="15805" y="8630"/>
                  <a:pt x="15876" y="8619"/>
                  <a:pt x="15896" y="8629"/>
                </a:cubicBezTo>
                <a:cubicBezTo>
                  <a:pt x="15899" y="8630"/>
                  <a:pt x="15864" y="8664"/>
                  <a:pt x="15867" y="8673"/>
                </a:cubicBezTo>
                <a:cubicBezTo>
                  <a:pt x="15868" y="8674"/>
                  <a:pt x="15914" y="8677"/>
                  <a:pt x="15896" y="8695"/>
                </a:cubicBezTo>
                <a:cubicBezTo>
                  <a:pt x="15955" y="8695"/>
                  <a:pt x="16014" y="8695"/>
                  <a:pt x="16072" y="8695"/>
                </a:cubicBezTo>
                <a:cubicBezTo>
                  <a:pt x="16081" y="8637"/>
                  <a:pt x="15908" y="8715"/>
                  <a:pt x="15955" y="8629"/>
                </a:cubicBezTo>
                <a:cubicBezTo>
                  <a:pt x="16002" y="8625"/>
                  <a:pt x="16006" y="8646"/>
                  <a:pt x="16043" y="8650"/>
                </a:cubicBezTo>
                <a:cubicBezTo>
                  <a:pt x="16033" y="8650"/>
                  <a:pt x="16055" y="8626"/>
                  <a:pt x="16072" y="8629"/>
                </a:cubicBezTo>
                <a:cubicBezTo>
                  <a:pt x="16079" y="8630"/>
                  <a:pt x="16073" y="8653"/>
                  <a:pt x="16102" y="8650"/>
                </a:cubicBezTo>
                <a:cubicBezTo>
                  <a:pt x="16198" y="8646"/>
                  <a:pt x="16178" y="8629"/>
                  <a:pt x="16307" y="8650"/>
                </a:cubicBezTo>
                <a:cubicBezTo>
                  <a:pt x="16382" y="8664"/>
                  <a:pt x="16430" y="8674"/>
                  <a:pt x="16541" y="8650"/>
                </a:cubicBezTo>
                <a:cubicBezTo>
                  <a:pt x="16533" y="8725"/>
                  <a:pt x="16400" y="8700"/>
                  <a:pt x="16307" y="8695"/>
                </a:cubicBezTo>
                <a:cubicBezTo>
                  <a:pt x="16237" y="8692"/>
                  <a:pt x="16158" y="8655"/>
                  <a:pt x="16102" y="8673"/>
                </a:cubicBezTo>
                <a:cubicBezTo>
                  <a:pt x="16109" y="8704"/>
                  <a:pt x="16190" y="8680"/>
                  <a:pt x="16190" y="8717"/>
                </a:cubicBezTo>
                <a:cubicBezTo>
                  <a:pt x="16311" y="8712"/>
                  <a:pt x="16371" y="8732"/>
                  <a:pt x="16512" y="8739"/>
                </a:cubicBezTo>
                <a:cubicBezTo>
                  <a:pt x="16559" y="8742"/>
                  <a:pt x="16561" y="8756"/>
                  <a:pt x="16600" y="8761"/>
                </a:cubicBezTo>
                <a:cubicBezTo>
                  <a:pt x="16591" y="8760"/>
                  <a:pt x="16612" y="8736"/>
                  <a:pt x="16629" y="8739"/>
                </a:cubicBezTo>
                <a:cubicBezTo>
                  <a:pt x="16633" y="8740"/>
                  <a:pt x="16633" y="8760"/>
                  <a:pt x="16659" y="8761"/>
                </a:cubicBezTo>
                <a:cubicBezTo>
                  <a:pt x="16706" y="8763"/>
                  <a:pt x="16762" y="8736"/>
                  <a:pt x="16805" y="8761"/>
                </a:cubicBezTo>
                <a:cubicBezTo>
                  <a:pt x="16722" y="8872"/>
                  <a:pt x="16587" y="8769"/>
                  <a:pt x="16482" y="8761"/>
                </a:cubicBezTo>
                <a:cubicBezTo>
                  <a:pt x="16408" y="8756"/>
                  <a:pt x="16310" y="8778"/>
                  <a:pt x="16218" y="8761"/>
                </a:cubicBezTo>
                <a:cubicBezTo>
                  <a:pt x="16207" y="8758"/>
                  <a:pt x="16182" y="8739"/>
                  <a:pt x="16190" y="8739"/>
                </a:cubicBezTo>
                <a:cubicBezTo>
                  <a:pt x="16137" y="8739"/>
                  <a:pt x="16128" y="8763"/>
                  <a:pt x="16072" y="8761"/>
                </a:cubicBezTo>
                <a:cubicBezTo>
                  <a:pt x="16009" y="8760"/>
                  <a:pt x="15998" y="8743"/>
                  <a:pt x="15955" y="8739"/>
                </a:cubicBezTo>
                <a:cubicBezTo>
                  <a:pt x="15907" y="8734"/>
                  <a:pt x="15905" y="8763"/>
                  <a:pt x="15867" y="8761"/>
                </a:cubicBezTo>
                <a:cubicBezTo>
                  <a:pt x="15869" y="8761"/>
                  <a:pt x="15857" y="8740"/>
                  <a:pt x="15838" y="8739"/>
                </a:cubicBezTo>
                <a:cubicBezTo>
                  <a:pt x="15799" y="8737"/>
                  <a:pt x="15751" y="8763"/>
                  <a:pt x="15691" y="8761"/>
                </a:cubicBezTo>
                <a:cubicBezTo>
                  <a:pt x="15695" y="8761"/>
                  <a:pt x="15680" y="8740"/>
                  <a:pt x="15662" y="8739"/>
                </a:cubicBezTo>
                <a:cubicBezTo>
                  <a:pt x="15651" y="8739"/>
                  <a:pt x="15580" y="8745"/>
                  <a:pt x="15574" y="8739"/>
                </a:cubicBezTo>
                <a:cubicBezTo>
                  <a:pt x="15525" y="8694"/>
                  <a:pt x="15551" y="8750"/>
                  <a:pt x="15457" y="8739"/>
                </a:cubicBezTo>
                <a:cubicBezTo>
                  <a:pt x="15410" y="8734"/>
                  <a:pt x="15399" y="8732"/>
                  <a:pt x="15398" y="8695"/>
                </a:cubicBezTo>
                <a:cubicBezTo>
                  <a:pt x="15310" y="8690"/>
                  <a:pt x="15299" y="8776"/>
                  <a:pt x="15222" y="8717"/>
                </a:cubicBezTo>
                <a:cubicBezTo>
                  <a:pt x="15225" y="8661"/>
                  <a:pt x="15320" y="8673"/>
                  <a:pt x="15398" y="8673"/>
                </a:cubicBezTo>
                <a:cubicBezTo>
                  <a:pt x="15412" y="8626"/>
                  <a:pt x="15356" y="8631"/>
                  <a:pt x="15310" y="8629"/>
                </a:cubicBezTo>
                <a:close/>
                <a:moveTo>
                  <a:pt x="18095" y="8585"/>
                </a:moveTo>
                <a:cubicBezTo>
                  <a:pt x="18090" y="8647"/>
                  <a:pt x="17972" y="8625"/>
                  <a:pt x="17890" y="8629"/>
                </a:cubicBezTo>
                <a:cubicBezTo>
                  <a:pt x="17893" y="8566"/>
                  <a:pt x="18012" y="8589"/>
                  <a:pt x="18095" y="8585"/>
                </a:cubicBezTo>
                <a:close/>
                <a:moveTo>
                  <a:pt x="14050" y="8585"/>
                </a:moveTo>
                <a:cubicBezTo>
                  <a:pt x="14038" y="8611"/>
                  <a:pt x="14013" y="8630"/>
                  <a:pt x="13962" y="8629"/>
                </a:cubicBezTo>
                <a:cubicBezTo>
                  <a:pt x="13948" y="8581"/>
                  <a:pt x="14004" y="8587"/>
                  <a:pt x="14050" y="8585"/>
                </a:cubicBezTo>
                <a:close/>
                <a:moveTo>
                  <a:pt x="54350" y="8585"/>
                </a:moveTo>
                <a:cubicBezTo>
                  <a:pt x="54440" y="8503"/>
                  <a:pt x="54449" y="8652"/>
                  <a:pt x="54350" y="8585"/>
                </a:cubicBezTo>
                <a:close/>
                <a:moveTo>
                  <a:pt x="15135" y="8563"/>
                </a:moveTo>
                <a:cubicBezTo>
                  <a:pt x="15261" y="8572"/>
                  <a:pt x="15103" y="8691"/>
                  <a:pt x="15135" y="8563"/>
                </a:cubicBezTo>
                <a:close/>
                <a:moveTo>
                  <a:pt x="53589" y="8541"/>
                </a:moveTo>
                <a:cubicBezTo>
                  <a:pt x="53621" y="8547"/>
                  <a:pt x="53609" y="8585"/>
                  <a:pt x="53648" y="8585"/>
                </a:cubicBezTo>
                <a:cubicBezTo>
                  <a:pt x="53645" y="8641"/>
                  <a:pt x="53549" y="8628"/>
                  <a:pt x="53471" y="8629"/>
                </a:cubicBezTo>
                <a:cubicBezTo>
                  <a:pt x="53481" y="8577"/>
                  <a:pt x="53610" y="8616"/>
                  <a:pt x="53589" y="8541"/>
                </a:cubicBezTo>
                <a:close/>
                <a:moveTo>
                  <a:pt x="15017" y="8541"/>
                </a:moveTo>
                <a:cubicBezTo>
                  <a:pt x="15040" y="8553"/>
                  <a:pt x="15064" y="8563"/>
                  <a:pt x="15105" y="8563"/>
                </a:cubicBezTo>
                <a:cubicBezTo>
                  <a:pt x="15090" y="8581"/>
                  <a:pt x="15074" y="8599"/>
                  <a:pt x="15076" y="8629"/>
                </a:cubicBezTo>
                <a:cubicBezTo>
                  <a:pt x="15046" y="8629"/>
                  <a:pt x="15017" y="8629"/>
                  <a:pt x="14988" y="8629"/>
                </a:cubicBezTo>
                <a:cubicBezTo>
                  <a:pt x="14984" y="8589"/>
                  <a:pt x="15023" y="8583"/>
                  <a:pt x="15017" y="8541"/>
                </a:cubicBezTo>
                <a:close/>
                <a:moveTo>
                  <a:pt x="14695" y="8563"/>
                </a:moveTo>
                <a:cubicBezTo>
                  <a:pt x="14711" y="8490"/>
                  <a:pt x="14885" y="8590"/>
                  <a:pt x="14870" y="8541"/>
                </a:cubicBezTo>
                <a:cubicBezTo>
                  <a:pt x="14902" y="8547"/>
                  <a:pt x="14891" y="8585"/>
                  <a:pt x="14929" y="8585"/>
                </a:cubicBezTo>
                <a:cubicBezTo>
                  <a:pt x="14882" y="8661"/>
                  <a:pt x="14831" y="8598"/>
                  <a:pt x="14724" y="8629"/>
                </a:cubicBezTo>
                <a:cubicBezTo>
                  <a:pt x="14740" y="8611"/>
                  <a:pt x="14755" y="8593"/>
                  <a:pt x="14753" y="8563"/>
                </a:cubicBezTo>
                <a:cubicBezTo>
                  <a:pt x="14734" y="8563"/>
                  <a:pt x="14714" y="8563"/>
                  <a:pt x="14695" y="8563"/>
                </a:cubicBezTo>
                <a:close/>
                <a:moveTo>
                  <a:pt x="15838" y="8541"/>
                </a:moveTo>
                <a:cubicBezTo>
                  <a:pt x="15833" y="8596"/>
                  <a:pt x="15738" y="8547"/>
                  <a:pt x="15720" y="8541"/>
                </a:cubicBezTo>
                <a:cubicBezTo>
                  <a:pt x="15725" y="8486"/>
                  <a:pt x="15820" y="8535"/>
                  <a:pt x="15838" y="8541"/>
                </a:cubicBezTo>
                <a:close/>
                <a:moveTo>
                  <a:pt x="12232" y="8518"/>
                </a:moveTo>
                <a:cubicBezTo>
                  <a:pt x="12307" y="8518"/>
                  <a:pt x="12268" y="8535"/>
                  <a:pt x="12262" y="8563"/>
                </a:cubicBezTo>
                <a:cubicBezTo>
                  <a:pt x="12321" y="8571"/>
                  <a:pt x="12353" y="8559"/>
                  <a:pt x="12350" y="8518"/>
                </a:cubicBezTo>
                <a:cubicBezTo>
                  <a:pt x="12402" y="8516"/>
                  <a:pt x="12411" y="8545"/>
                  <a:pt x="12467" y="8541"/>
                </a:cubicBezTo>
                <a:cubicBezTo>
                  <a:pt x="12460" y="8610"/>
                  <a:pt x="12321" y="8578"/>
                  <a:pt x="12232" y="8585"/>
                </a:cubicBezTo>
                <a:cubicBezTo>
                  <a:pt x="12232" y="8563"/>
                  <a:pt x="12232" y="8541"/>
                  <a:pt x="12232" y="8518"/>
                </a:cubicBezTo>
                <a:close/>
                <a:moveTo>
                  <a:pt x="20849" y="8518"/>
                </a:moveTo>
                <a:cubicBezTo>
                  <a:pt x="20849" y="8533"/>
                  <a:pt x="20849" y="8548"/>
                  <a:pt x="20849" y="8563"/>
                </a:cubicBezTo>
                <a:cubicBezTo>
                  <a:pt x="20707" y="8585"/>
                  <a:pt x="20796" y="8446"/>
                  <a:pt x="20849" y="8518"/>
                </a:cubicBezTo>
                <a:close/>
                <a:moveTo>
                  <a:pt x="20732" y="8518"/>
                </a:moveTo>
                <a:cubicBezTo>
                  <a:pt x="20663" y="8590"/>
                  <a:pt x="20614" y="8442"/>
                  <a:pt x="20732" y="8518"/>
                </a:cubicBezTo>
                <a:close/>
                <a:moveTo>
                  <a:pt x="19824" y="8518"/>
                </a:moveTo>
                <a:cubicBezTo>
                  <a:pt x="19825" y="8498"/>
                  <a:pt x="19860" y="8502"/>
                  <a:pt x="19883" y="8498"/>
                </a:cubicBezTo>
                <a:cubicBezTo>
                  <a:pt x="19912" y="8498"/>
                  <a:pt x="19942" y="8498"/>
                  <a:pt x="19970" y="8498"/>
                </a:cubicBezTo>
                <a:cubicBezTo>
                  <a:pt x="19975" y="8545"/>
                  <a:pt x="19866" y="8506"/>
                  <a:pt x="19824" y="8518"/>
                </a:cubicBezTo>
                <a:close/>
                <a:moveTo>
                  <a:pt x="20263" y="8498"/>
                </a:moveTo>
                <a:cubicBezTo>
                  <a:pt x="20276" y="8442"/>
                  <a:pt x="20377" y="8496"/>
                  <a:pt x="20352" y="8541"/>
                </a:cubicBezTo>
                <a:cubicBezTo>
                  <a:pt x="20286" y="8553"/>
                  <a:pt x="20310" y="8499"/>
                  <a:pt x="20263" y="8498"/>
                </a:cubicBezTo>
                <a:close/>
                <a:moveTo>
                  <a:pt x="14373" y="8498"/>
                </a:moveTo>
                <a:cubicBezTo>
                  <a:pt x="14329" y="8506"/>
                  <a:pt x="14384" y="8525"/>
                  <a:pt x="14373" y="8563"/>
                </a:cubicBezTo>
                <a:cubicBezTo>
                  <a:pt x="14346" y="8572"/>
                  <a:pt x="14320" y="8583"/>
                  <a:pt x="14314" y="8607"/>
                </a:cubicBezTo>
                <a:cubicBezTo>
                  <a:pt x="14353" y="8585"/>
                  <a:pt x="14402" y="8571"/>
                  <a:pt x="14431" y="8541"/>
                </a:cubicBezTo>
                <a:cubicBezTo>
                  <a:pt x="14605" y="8612"/>
                  <a:pt x="14285" y="8602"/>
                  <a:pt x="14402" y="8629"/>
                </a:cubicBezTo>
                <a:cubicBezTo>
                  <a:pt x="14389" y="8678"/>
                  <a:pt x="14257" y="8638"/>
                  <a:pt x="14197" y="8650"/>
                </a:cubicBezTo>
                <a:cubicBezTo>
                  <a:pt x="14217" y="8634"/>
                  <a:pt x="14242" y="8590"/>
                  <a:pt x="14197" y="8585"/>
                </a:cubicBezTo>
                <a:cubicBezTo>
                  <a:pt x="14240" y="8551"/>
                  <a:pt x="14284" y="8518"/>
                  <a:pt x="14314" y="8475"/>
                </a:cubicBezTo>
                <a:cubicBezTo>
                  <a:pt x="14373" y="8468"/>
                  <a:pt x="14405" y="8479"/>
                  <a:pt x="14402" y="8518"/>
                </a:cubicBezTo>
                <a:cubicBezTo>
                  <a:pt x="14377" y="8523"/>
                  <a:pt x="14374" y="8510"/>
                  <a:pt x="14373" y="8498"/>
                </a:cubicBezTo>
                <a:close/>
                <a:moveTo>
                  <a:pt x="13728" y="8498"/>
                </a:moveTo>
                <a:cubicBezTo>
                  <a:pt x="13735" y="8532"/>
                  <a:pt x="13700" y="8535"/>
                  <a:pt x="13698" y="8563"/>
                </a:cubicBezTo>
                <a:cubicBezTo>
                  <a:pt x="13702" y="8592"/>
                  <a:pt x="13753" y="8577"/>
                  <a:pt x="13787" y="8585"/>
                </a:cubicBezTo>
                <a:cubicBezTo>
                  <a:pt x="13841" y="8598"/>
                  <a:pt x="13843" y="8611"/>
                  <a:pt x="13933" y="8585"/>
                </a:cubicBezTo>
                <a:cubicBezTo>
                  <a:pt x="13941" y="8630"/>
                  <a:pt x="13690" y="8667"/>
                  <a:pt x="13639" y="8629"/>
                </a:cubicBezTo>
                <a:cubicBezTo>
                  <a:pt x="13636" y="8626"/>
                  <a:pt x="13642" y="8585"/>
                  <a:pt x="13639" y="8585"/>
                </a:cubicBezTo>
                <a:cubicBezTo>
                  <a:pt x="13646" y="8585"/>
                  <a:pt x="13499" y="8677"/>
                  <a:pt x="13434" y="8629"/>
                </a:cubicBezTo>
                <a:cubicBezTo>
                  <a:pt x="13407" y="8608"/>
                  <a:pt x="13422" y="8623"/>
                  <a:pt x="13317" y="8629"/>
                </a:cubicBezTo>
                <a:cubicBezTo>
                  <a:pt x="13216" y="8634"/>
                  <a:pt x="13118" y="8635"/>
                  <a:pt x="12995" y="8607"/>
                </a:cubicBezTo>
                <a:cubicBezTo>
                  <a:pt x="12990" y="8523"/>
                  <a:pt x="13146" y="8559"/>
                  <a:pt x="13141" y="8475"/>
                </a:cubicBezTo>
                <a:cubicBezTo>
                  <a:pt x="13443" y="8489"/>
                  <a:pt x="13469" y="8468"/>
                  <a:pt x="13728" y="8498"/>
                </a:cubicBezTo>
                <a:close/>
                <a:moveTo>
                  <a:pt x="12760" y="8475"/>
                </a:moveTo>
                <a:cubicBezTo>
                  <a:pt x="12810" y="8424"/>
                  <a:pt x="12984" y="8467"/>
                  <a:pt x="13082" y="8452"/>
                </a:cubicBezTo>
                <a:cubicBezTo>
                  <a:pt x="13079" y="8509"/>
                  <a:pt x="13055" y="8528"/>
                  <a:pt x="12995" y="8498"/>
                </a:cubicBezTo>
                <a:cubicBezTo>
                  <a:pt x="12949" y="8474"/>
                  <a:pt x="12923" y="8463"/>
                  <a:pt x="12878" y="8498"/>
                </a:cubicBezTo>
                <a:cubicBezTo>
                  <a:pt x="12830" y="8532"/>
                  <a:pt x="12854" y="8472"/>
                  <a:pt x="12760" y="8475"/>
                </a:cubicBezTo>
                <a:close/>
                <a:moveTo>
                  <a:pt x="12614" y="8452"/>
                </a:moveTo>
                <a:cubicBezTo>
                  <a:pt x="12661" y="8447"/>
                  <a:pt x="12664" y="8474"/>
                  <a:pt x="12701" y="8475"/>
                </a:cubicBezTo>
                <a:cubicBezTo>
                  <a:pt x="12713" y="8517"/>
                  <a:pt x="12568" y="8506"/>
                  <a:pt x="12614" y="8452"/>
                </a:cubicBezTo>
                <a:close/>
                <a:moveTo>
                  <a:pt x="12584" y="8431"/>
                </a:moveTo>
                <a:cubicBezTo>
                  <a:pt x="12569" y="8448"/>
                  <a:pt x="12554" y="8467"/>
                  <a:pt x="12555" y="8498"/>
                </a:cubicBezTo>
                <a:cubicBezTo>
                  <a:pt x="12494" y="8506"/>
                  <a:pt x="12478" y="8482"/>
                  <a:pt x="12438" y="8475"/>
                </a:cubicBezTo>
                <a:cubicBezTo>
                  <a:pt x="12462" y="8442"/>
                  <a:pt x="12511" y="8427"/>
                  <a:pt x="12584" y="8431"/>
                </a:cubicBezTo>
                <a:close/>
                <a:moveTo>
                  <a:pt x="15428" y="8409"/>
                </a:moveTo>
                <a:cubicBezTo>
                  <a:pt x="15449" y="8369"/>
                  <a:pt x="15480" y="8406"/>
                  <a:pt x="15515" y="8409"/>
                </a:cubicBezTo>
                <a:cubicBezTo>
                  <a:pt x="15646" y="8418"/>
                  <a:pt x="15835" y="8405"/>
                  <a:pt x="15955" y="8431"/>
                </a:cubicBezTo>
                <a:cubicBezTo>
                  <a:pt x="15943" y="8459"/>
                  <a:pt x="15917" y="8476"/>
                  <a:pt x="15867" y="8475"/>
                </a:cubicBezTo>
                <a:cubicBezTo>
                  <a:pt x="15884" y="8520"/>
                  <a:pt x="15955" y="8518"/>
                  <a:pt x="15896" y="8563"/>
                </a:cubicBezTo>
                <a:cubicBezTo>
                  <a:pt x="15866" y="8541"/>
                  <a:pt x="15837" y="8520"/>
                  <a:pt x="15809" y="8498"/>
                </a:cubicBezTo>
                <a:cubicBezTo>
                  <a:pt x="15800" y="8466"/>
                  <a:pt x="15735" y="8479"/>
                  <a:pt x="15691" y="8475"/>
                </a:cubicBezTo>
                <a:cubicBezTo>
                  <a:pt x="15585" y="8463"/>
                  <a:pt x="15485" y="8449"/>
                  <a:pt x="15428" y="8409"/>
                </a:cubicBezTo>
                <a:close/>
                <a:moveTo>
                  <a:pt x="52621" y="8387"/>
                </a:moveTo>
                <a:cubicBezTo>
                  <a:pt x="52626" y="8333"/>
                  <a:pt x="52721" y="8381"/>
                  <a:pt x="52739" y="8387"/>
                </a:cubicBezTo>
                <a:cubicBezTo>
                  <a:pt x="52720" y="8452"/>
                  <a:pt x="52677" y="8366"/>
                  <a:pt x="52621" y="8387"/>
                </a:cubicBezTo>
                <a:close/>
                <a:moveTo>
                  <a:pt x="14958" y="8343"/>
                </a:moveTo>
                <a:cubicBezTo>
                  <a:pt x="14980" y="8378"/>
                  <a:pt x="15102" y="8338"/>
                  <a:pt x="15076" y="8409"/>
                </a:cubicBezTo>
                <a:cubicBezTo>
                  <a:pt x="14999" y="8415"/>
                  <a:pt x="14950" y="8401"/>
                  <a:pt x="14958" y="8343"/>
                </a:cubicBezTo>
                <a:close/>
                <a:moveTo>
                  <a:pt x="12789" y="8343"/>
                </a:moveTo>
                <a:cubicBezTo>
                  <a:pt x="12809" y="8343"/>
                  <a:pt x="12829" y="8343"/>
                  <a:pt x="12848" y="8343"/>
                </a:cubicBezTo>
                <a:cubicBezTo>
                  <a:pt x="12854" y="8405"/>
                  <a:pt x="12629" y="8337"/>
                  <a:pt x="12789" y="8343"/>
                </a:cubicBezTo>
                <a:close/>
                <a:moveTo>
                  <a:pt x="5286" y="8343"/>
                </a:moveTo>
                <a:cubicBezTo>
                  <a:pt x="5250" y="8375"/>
                  <a:pt x="5185" y="8385"/>
                  <a:pt x="5110" y="8387"/>
                </a:cubicBezTo>
                <a:cubicBezTo>
                  <a:pt x="5083" y="8307"/>
                  <a:pt x="5226" y="8357"/>
                  <a:pt x="5286" y="8343"/>
                </a:cubicBezTo>
                <a:close/>
                <a:moveTo>
                  <a:pt x="54088" y="8321"/>
                </a:moveTo>
                <a:cubicBezTo>
                  <a:pt x="54126" y="8328"/>
                  <a:pt x="54133" y="8360"/>
                  <a:pt x="54175" y="8365"/>
                </a:cubicBezTo>
                <a:cubicBezTo>
                  <a:pt x="54181" y="8384"/>
                  <a:pt x="54163" y="8385"/>
                  <a:pt x="54145" y="8387"/>
                </a:cubicBezTo>
                <a:cubicBezTo>
                  <a:pt x="54127" y="8387"/>
                  <a:pt x="54106" y="8387"/>
                  <a:pt x="54088" y="8387"/>
                </a:cubicBezTo>
                <a:cubicBezTo>
                  <a:pt x="54088" y="8365"/>
                  <a:pt x="54088" y="8343"/>
                  <a:pt x="54088" y="8321"/>
                </a:cubicBezTo>
                <a:close/>
                <a:moveTo>
                  <a:pt x="11266" y="8299"/>
                </a:moveTo>
                <a:cubicBezTo>
                  <a:pt x="11275" y="8349"/>
                  <a:pt x="11181" y="8324"/>
                  <a:pt x="11178" y="8365"/>
                </a:cubicBezTo>
                <a:cubicBezTo>
                  <a:pt x="11203" y="8397"/>
                  <a:pt x="11272" y="8397"/>
                  <a:pt x="11324" y="8409"/>
                </a:cubicBezTo>
                <a:cubicBezTo>
                  <a:pt x="11302" y="8459"/>
                  <a:pt x="11159" y="8417"/>
                  <a:pt x="11090" y="8431"/>
                </a:cubicBezTo>
                <a:cubicBezTo>
                  <a:pt x="11059" y="8349"/>
                  <a:pt x="11163" y="8369"/>
                  <a:pt x="11148" y="8299"/>
                </a:cubicBezTo>
                <a:cubicBezTo>
                  <a:pt x="11188" y="8299"/>
                  <a:pt x="11227" y="8299"/>
                  <a:pt x="11266" y="8299"/>
                </a:cubicBezTo>
                <a:close/>
                <a:moveTo>
                  <a:pt x="10005" y="8387"/>
                </a:moveTo>
                <a:cubicBezTo>
                  <a:pt x="9953" y="8382"/>
                  <a:pt x="9938" y="8349"/>
                  <a:pt x="9946" y="8299"/>
                </a:cubicBezTo>
                <a:cubicBezTo>
                  <a:pt x="9997" y="8318"/>
                  <a:pt x="10059" y="8348"/>
                  <a:pt x="10005" y="8387"/>
                </a:cubicBezTo>
                <a:close/>
                <a:moveTo>
                  <a:pt x="54204" y="8210"/>
                </a:moveTo>
                <a:cubicBezTo>
                  <a:pt x="54252" y="8207"/>
                  <a:pt x="54263" y="8355"/>
                  <a:pt x="54175" y="8321"/>
                </a:cubicBezTo>
                <a:cubicBezTo>
                  <a:pt x="54199" y="8295"/>
                  <a:pt x="54214" y="8262"/>
                  <a:pt x="54204" y="8210"/>
                </a:cubicBezTo>
                <a:close/>
                <a:moveTo>
                  <a:pt x="51157" y="8232"/>
                </a:moveTo>
                <a:cubicBezTo>
                  <a:pt x="51148" y="8198"/>
                  <a:pt x="51314" y="8202"/>
                  <a:pt x="51244" y="8255"/>
                </a:cubicBezTo>
                <a:cubicBezTo>
                  <a:pt x="51255" y="8246"/>
                  <a:pt x="51157" y="8231"/>
                  <a:pt x="51157" y="8232"/>
                </a:cubicBezTo>
                <a:close/>
                <a:moveTo>
                  <a:pt x="54233" y="8145"/>
                </a:moveTo>
                <a:cubicBezTo>
                  <a:pt x="54269" y="8154"/>
                  <a:pt x="54294" y="8172"/>
                  <a:pt x="54292" y="8210"/>
                </a:cubicBezTo>
                <a:cubicBezTo>
                  <a:pt x="54256" y="8201"/>
                  <a:pt x="54232" y="8183"/>
                  <a:pt x="54233" y="8145"/>
                </a:cubicBezTo>
                <a:close/>
                <a:moveTo>
                  <a:pt x="21758" y="8100"/>
                </a:moveTo>
                <a:cubicBezTo>
                  <a:pt x="21778" y="8100"/>
                  <a:pt x="21798" y="8100"/>
                  <a:pt x="21817" y="8100"/>
                </a:cubicBezTo>
                <a:cubicBezTo>
                  <a:pt x="21823" y="8163"/>
                  <a:pt x="21598" y="8094"/>
                  <a:pt x="21758" y="8100"/>
                </a:cubicBezTo>
                <a:close/>
                <a:moveTo>
                  <a:pt x="53706" y="7748"/>
                </a:moveTo>
                <a:cubicBezTo>
                  <a:pt x="53657" y="7792"/>
                  <a:pt x="53570" y="7807"/>
                  <a:pt x="53471" y="7814"/>
                </a:cubicBezTo>
                <a:cubicBezTo>
                  <a:pt x="53521" y="7771"/>
                  <a:pt x="53608" y="7756"/>
                  <a:pt x="53706" y="7748"/>
                </a:cubicBezTo>
                <a:close/>
                <a:moveTo>
                  <a:pt x="53120" y="7682"/>
                </a:moveTo>
                <a:cubicBezTo>
                  <a:pt x="53107" y="7709"/>
                  <a:pt x="53082" y="7727"/>
                  <a:pt x="53032" y="7727"/>
                </a:cubicBezTo>
                <a:cubicBezTo>
                  <a:pt x="53018" y="7679"/>
                  <a:pt x="53074" y="7685"/>
                  <a:pt x="53120" y="7682"/>
                </a:cubicBezTo>
                <a:close/>
                <a:moveTo>
                  <a:pt x="52125" y="7594"/>
                </a:moveTo>
                <a:cubicBezTo>
                  <a:pt x="52184" y="7616"/>
                  <a:pt x="52204" y="7691"/>
                  <a:pt x="52094" y="7682"/>
                </a:cubicBezTo>
                <a:cubicBezTo>
                  <a:pt x="52090" y="7643"/>
                  <a:pt x="52130" y="7636"/>
                  <a:pt x="52125" y="7594"/>
                </a:cubicBezTo>
                <a:close/>
                <a:moveTo>
                  <a:pt x="52592" y="7021"/>
                </a:moveTo>
                <a:cubicBezTo>
                  <a:pt x="52617" y="6957"/>
                  <a:pt x="52666" y="7051"/>
                  <a:pt x="52739" y="7021"/>
                </a:cubicBezTo>
                <a:cubicBezTo>
                  <a:pt x="52731" y="7074"/>
                  <a:pt x="52611" y="7035"/>
                  <a:pt x="52592" y="7021"/>
                </a:cubicBezTo>
                <a:close/>
                <a:moveTo>
                  <a:pt x="51713" y="6119"/>
                </a:moveTo>
                <a:cubicBezTo>
                  <a:pt x="51705" y="6085"/>
                  <a:pt x="51872" y="6089"/>
                  <a:pt x="51801" y="6142"/>
                </a:cubicBezTo>
                <a:cubicBezTo>
                  <a:pt x="51813" y="6133"/>
                  <a:pt x="51713" y="6118"/>
                  <a:pt x="51713" y="6119"/>
                </a:cubicBezTo>
                <a:close/>
                <a:moveTo>
                  <a:pt x="52125" y="5503"/>
                </a:moveTo>
                <a:cubicBezTo>
                  <a:pt x="52142" y="5503"/>
                  <a:pt x="52162" y="5503"/>
                  <a:pt x="52182" y="5503"/>
                </a:cubicBezTo>
                <a:cubicBezTo>
                  <a:pt x="52182" y="5518"/>
                  <a:pt x="52182" y="5532"/>
                  <a:pt x="52182" y="5547"/>
                </a:cubicBezTo>
                <a:cubicBezTo>
                  <a:pt x="52162" y="5547"/>
                  <a:pt x="52142" y="5547"/>
                  <a:pt x="52125" y="5547"/>
                </a:cubicBezTo>
                <a:cubicBezTo>
                  <a:pt x="52125" y="5532"/>
                  <a:pt x="52125" y="5518"/>
                  <a:pt x="52125" y="5503"/>
                </a:cubicBezTo>
                <a:close/>
                <a:moveTo>
                  <a:pt x="52621" y="5481"/>
                </a:moveTo>
                <a:cubicBezTo>
                  <a:pt x="52609" y="5508"/>
                  <a:pt x="52584" y="5526"/>
                  <a:pt x="52534" y="5525"/>
                </a:cubicBezTo>
                <a:cubicBezTo>
                  <a:pt x="52547" y="5498"/>
                  <a:pt x="52571" y="5479"/>
                  <a:pt x="52621" y="5481"/>
                </a:cubicBezTo>
                <a:close/>
                <a:moveTo>
                  <a:pt x="52505" y="5481"/>
                </a:moveTo>
                <a:cubicBezTo>
                  <a:pt x="52415" y="5562"/>
                  <a:pt x="52405" y="5415"/>
                  <a:pt x="52505" y="5481"/>
                </a:cubicBezTo>
                <a:close/>
                <a:moveTo>
                  <a:pt x="51097" y="5063"/>
                </a:moveTo>
                <a:cubicBezTo>
                  <a:pt x="51133" y="5073"/>
                  <a:pt x="51159" y="5091"/>
                  <a:pt x="51157" y="5129"/>
                </a:cubicBezTo>
                <a:cubicBezTo>
                  <a:pt x="51109" y="5135"/>
                  <a:pt x="51106" y="5108"/>
                  <a:pt x="51069" y="5107"/>
                </a:cubicBezTo>
                <a:cubicBezTo>
                  <a:pt x="51073" y="5089"/>
                  <a:pt x="51099" y="5085"/>
                  <a:pt x="51097" y="5063"/>
                </a:cubicBezTo>
                <a:close/>
                <a:moveTo>
                  <a:pt x="24631" y="4887"/>
                </a:moveTo>
                <a:cubicBezTo>
                  <a:pt x="24692" y="4900"/>
                  <a:pt x="24693" y="4921"/>
                  <a:pt x="24660" y="4952"/>
                </a:cubicBezTo>
                <a:cubicBezTo>
                  <a:pt x="24640" y="4952"/>
                  <a:pt x="24621" y="4952"/>
                  <a:pt x="24601" y="4952"/>
                </a:cubicBezTo>
                <a:cubicBezTo>
                  <a:pt x="24593" y="4917"/>
                  <a:pt x="24629" y="4914"/>
                  <a:pt x="24631" y="4887"/>
                </a:cubicBezTo>
                <a:close/>
                <a:moveTo>
                  <a:pt x="21202" y="4909"/>
                </a:moveTo>
                <a:cubicBezTo>
                  <a:pt x="21251" y="4825"/>
                  <a:pt x="21249" y="4956"/>
                  <a:pt x="21289" y="4952"/>
                </a:cubicBezTo>
                <a:cubicBezTo>
                  <a:pt x="21240" y="5036"/>
                  <a:pt x="21241" y="4905"/>
                  <a:pt x="21202" y="4909"/>
                </a:cubicBezTo>
                <a:close/>
                <a:moveTo>
                  <a:pt x="48518" y="4843"/>
                </a:moveTo>
                <a:cubicBezTo>
                  <a:pt x="48545" y="4856"/>
                  <a:pt x="48571" y="4870"/>
                  <a:pt x="48577" y="4843"/>
                </a:cubicBezTo>
                <a:cubicBezTo>
                  <a:pt x="48650" y="4852"/>
                  <a:pt x="48578" y="4928"/>
                  <a:pt x="48518" y="4909"/>
                </a:cubicBezTo>
                <a:cubicBezTo>
                  <a:pt x="48518" y="4887"/>
                  <a:pt x="48518" y="4865"/>
                  <a:pt x="48518" y="4843"/>
                </a:cubicBezTo>
                <a:close/>
                <a:moveTo>
                  <a:pt x="21788" y="4909"/>
                </a:moveTo>
                <a:cubicBezTo>
                  <a:pt x="21820" y="4857"/>
                  <a:pt x="22082" y="4909"/>
                  <a:pt x="21876" y="4909"/>
                </a:cubicBezTo>
                <a:cubicBezTo>
                  <a:pt x="21844" y="4914"/>
                  <a:pt x="21855" y="4952"/>
                  <a:pt x="21817" y="4952"/>
                </a:cubicBezTo>
                <a:cubicBezTo>
                  <a:pt x="21730" y="4937"/>
                  <a:pt x="21689" y="4887"/>
                  <a:pt x="21554" y="4909"/>
                </a:cubicBezTo>
                <a:cubicBezTo>
                  <a:pt x="21557" y="4870"/>
                  <a:pt x="21517" y="4862"/>
                  <a:pt x="21524" y="4821"/>
                </a:cubicBezTo>
                <a:cubicBezTo>
                  <a:pt x="21597" y="4787"/>
                  <a:pt x="21781" y="4823"/>
                  <a:pt x="21788" y="4909"/>
                </a:cubicBezTo>
                <a:close/>
                <a:moveTo>
                  <a:pt x="21143" y="4777"/>
                </a:moveTo>
                <a:cubicBezTo>
                  <a:pt x="21212" y="4742"/>
                  <a:pt x="21228" y="4811"/>
                  <a:pt x="21260" y="4821"/>
                </a:cubicBezTo>
                <a:cubicBezTo>
                  <a:pt x="21321" y="4839"/>
                  <a:pt x="21447" y="4805"/>
                  <a:pt x="21435" y="4887"/>
                </a:cubicBezTo>
                <a:cubicBezTo>
                  <a:pt x="21312" y="4870"/>
                  <a:pt x="21170" y="4867"/>
                  <a:pt x="21143" y="4777"/>
                </a:cubicBezTo>
                <a:close/>
                <a:moveTo>
                  <a:pt x="20528" y="4777"/>
                </a:moveTo>
                <a:cubicBezTo>
                  <a:pt x="20595" y="4774"/>
                  <a:pt x="20590" y="4843"/>
                  <a:pt x="20615" y="4865"/>
                </a:cubicBezTo>
                <a:cubicBezTo>
                  <a:pt x="20624" y="4873"/>
                  <a:pt x="20666" y="4858"/>
                  <a:pt x="20674" y="4865"/>
                </a:cubicBezTo>
                <a:cubicBezTo>
                  <a:pt x="20689" y="4878"/>
                  <a:pt x="20664" y="4914"/>
                  <a:pt x="20704" y="4909"/>
                </a:cubicBezTo>
                <a:cubicBezTo>
                  <a:pt x="20747" y="4900"/>
                  <a:pt x="20691" y="4880"/>
                  <a:pt x="20704" y="4843"/>
                </a:cubicBezTo>
                <a:cubicBezTo>
                  <a:pt x="20798" y="4870"/>
                  <a:pt x="20726" y="4772"/>
                  <a:pt x="20821" y="4799"/>
                </a:cubicBezTo>
                <a:cubicBezTo>
                  <a:pt x="20773" y="4870"/>
                  <a:pt x="20780" y="4956"/>
                  <a:pt x="20938" y="4931"/>
                </a:cubicBezTo>
                <a:cubicBezTo>
                  <a:pt x="20975" y="4925"/>
                  <a:pt x="20967" y="4887"/>
                  <a:pt x="20938" y="4887"/>
                </a:cubicBezTo>
                <a:cubicBezTo>
                  <a:pt x="20993" y="4826"/>
                  <a:pt x="21068" y="4934"/>
                  <a:pt x="21055" y="4997"/>
                </a:cubicBezTo>
                <a:cubicBezTo>
                  <a:pt x="20970" y="4973"/>
                  <a:pt x="20848" y="4976"/>
                  <a:pt x="20791" y="4931"/>
                </a:cubicBezTo>
                <a:cubicBezTo>
                  <a:pt x="20713" y="4947"/>
                  <a:pt x="20745" y="4939"/>
                  <a:pt x="20674" y="4931"/>
                </a:cubicBezTo>
                <a:cubicBezTo>
                  <a:pt x="20602" y="4924"/>
                  <a:pt x="20475" y="4955"/>
                  <a:pt x="20439" y="4909"/>
                </a:cubicBezTo>
                <a:cubicBezTo>
                  <a:pt x="20443" y="4806"/>
                  <a:pt x="20482" y="4932"/>
                  <a:pt x="20557" y="4909"/>
                </a:cubicBezTo>
                <a:cubicBezTo>
                  <a:pt x="20590" y="4865"/>
                  <a:pt x="20503" y="4876"/>
                  <a:pt x="20498" y="4865"/>
                </a:cubicBezTo>
                <a:cubicBezTo>
                  <a:pt x="20475" y="4822"/>
                  <a:pt x="20526" y="4805"/>
                  <a:pt x="20528" y="4777"/>
                </a:cubicBezTo>
                <a:close/>
                <a:moveTo>
                  <a:pt x="48840" y="4755"/>
                </a:moveTo>
                <a:cubicBezTo>
                  <a:pt x="48860" y="4755"/>
                  <a:pt x="48879" y="4755"/>
                  <a:pt x="48899" y="4755"/>
                </a:cubicBezTo>
                <a:cubicBezTo>
                  <a:pt x="48905" y="4817"/>
                  <a:pt x="48679" y="4748"/>
                  <a:pt x="48840" y="4755"/>
                </a:cubicBezTo>
                <a:close/>
                <a:moveTo>
                  <a:pt x="48665" y="4755"/>
                </a:moveTo>
                <a:cubicBezTo>
                  <a:pt x="48684" y="4755"/>
                  <a:pt x="48703" y="4755"/>
                  <a:pt x="48724" y="4755"/>
                </a:cubicBezTo>
                <a:cubicBezTo>
                  <a:pt x="48729" y="4817"/>
                  <a:pt x="48504" y="4748"/>
                  <a:pt x="48665" y="4755"/>
                </a:cubicBezTo>
                <a:close/>
                <a:moveTo>
                  <a:pt x="19970" y="4733"/>
                </a:moveTo>
                <a:cubicBezTo>
                  <a:pt x="20058" y="4711"/>
                  <a:pt x="20023" y="4782"/>
                  <a:pt x="20029" y="4821"/>
                </a:cubicBezTo>
                <a:cubicBezTo>
                  <a:pt x="19977" y="4816"/>
                  <a:pt x="19962" y="4783"/>
                  <a:pt x="19970" y="4733"/>
                </a:cubicBezTo>
                <a:close/>
                <a:moveTo>
                  <a:pt x="46584" y="4733"/>
                </a:moveTo>
                <a:cubicBezTo>
                  <a:pt x="46575" y="4694"/>
                  <a:pt x="46748" y="4693"/>
                  <a:pt x="46701" y="4755"/>
                </a:cubicBezTo>
                <a:cubicBezTo>
                  <a:pt x="46648" y="4757"/>
                  <a:pt x="46640" y="4727"/>
                  <a:pt x="46584" y="4733"/>
                </a:cubicBezTo>
                <a:close/>
                <a:moveTo>
                  <a:pt x="18886" y="4733"/>
                </a:moveTo>
                <a:cubicBezTo>
                  <a:pt x="18797" y="4814"/>
                  <a:pt x="18787" y="4666"/>
                  <a:pt x="18886" y="4733"/>
                </a:cubicBezTo>
                <a:close/>
                <a:moveTo>
                  <a:pt x="17157" y="4733"/>
                </a:moveTo>
                <a:cubicBezTo>
                  <a:pt x="17088" y="4733"/>
                  <a:pt x="17070" y="4695"/>
                  <a:pt x="16981" y="4711"/>
                </a:cubicBezTo>
                <a:cubicBezTo>
                  <a:pt x="16983" y="4645"/>
                  <a:pt x="17189" y="4646"/>
                  <a:pt x="17157" y="4733"/>
                </a:cubicBezTo>
                <a:close/>
                <a:moveTo>
                  <a:pt x="17860" y="4667"/>
                </a:moveTo>
                <a:cubicBezTo>
                  <a:pt x="17910" y="4589"/>
                  <a:pt x="17919" y="4722"/>
                  <a:pt x="17977" y="4711"/>
                </a:cubicBezTo>
                <a:cubicBezTo>
                  <a:pt x="17962" y="4744"/>
                  <a:pt x="17934" y="4766"/>
                  <a:pt x="17919" y="4799"/>
                </a:cubicBezTo>
                <a:cubicBezTo>
                  <a:pt x="17843" y="4805"/>
                  <a:pt x="17793" y="4791"/>
                  <a:pt x="17801" y="4733"/>
                </a:cubicBezTo>
                <a:cubicBezTo>
                  <a:pt x="17854" y="4730"/>
                  <a:pt x="17863" y="4760"/>
                  <a:pt x="17919" y="4755"/>
                </a:cubicBezTo>
                <a:cubicBezTo>
                  <a:pt x="17915" y="4714"/>
                  <a:pt x="17900" y="4681"/>
                  <a:pt x="17860" y="4667"/>
                </a:cubicBezTo>
                <a:close/>
                <a:moveTo>
                  <a:pt x="16717" y="4711"/>
                </a:moveTo>
                <a:cubicBezTo>
                  <a:pt x="16677" y="4744"/>
                  <a:pt x="16578" y="4723"/>
                  <a:pt x="16600" y="4645"/>
                </a:cubicBezTo>
                <a:cubicBezTo>
                  <a:pt x="16656" y="4654"/>
                  <a:pt x="16726" y="4652"/>
                  <a:pt x="16717" y="4711"/>
                </a:cubicBezTo>
                <a:close/>
                <a:moveTo>
                  <a:pt x="16512" y="4645"/>
                </a:moveTo>
                <a:cubicBezTo>
                  <a:pt x="16531" y="4645"/>
                  <a:pt x="16551" y="4645"/>
                  <a:pt x="16570" y="4645"/>
                </a:cubicBezTo>
                <a:cubicBezTo>
                  <a:pt x="16570" y="4660"/>
                  <a:pt x="16570" y="4674"/>
                  <a:pt x="16570" y="4688"/>
                </a:cubicBezTo>
                <a:cubicBezTo>
                  <a:pt x="16551" y="4688"/>
                  <a:pt x="16531" y="4688"/>
                  <a:pt x="16512" y="4688"/>
                </a:cubicBezTo>
                <a:cubicBezTo>
                  <a:pt x="16512" y="4674"/>
                  <a:pt x="16512" y="4660"/>
                  <a:pt x="16512" y="4645"/>
                </a:cubicBezTo>
                <a:close/>
                <a:moveTo>
                  <a:pt x="16366" y="4622"/>
                </a:moveTo>
                <a:cubicBezTo>
                  <a:pt x="16379" y="4691"/>
                  <a:pt x="16292" y="4702"/>
                  <a:pt x="16248" y="4667"/>
                </a:cubicBezTo>
                <a:cubicBezTo>
                  <a:pt x="16255" y="4628"/>
                  <a:pt x="16299" y="4616"/>
                  <a:pt x="16366" y="4622"/>
                </a:cubicBezTo>
                <a:close/>
                <a:moveTo>
                  <a:pt x="17626" y="4622"/>
                </a:moveTo>
                <a:cubicBezTo>
                  <a:pt x="17655" y="4567"/>
                  <a:pt x="17755" y="4640"/>
                  <a:pt x="17743" y="4688"/>
                </a:cubicBezTo>
                <a:cubicBezTo>
                  <a:pt x="17705" y="4688"/>
                  <a:pt x="17665" y="4688"/>
                  <a:pt x="17626" y="4688"/>
                </a:cubicBezTo>
                <a:cubicBezTo>
                  <a:pt x="17646" y="4671"/>
                  <a:pt x="17671" y="4628"/>
                  <a:pt x="17626" y="4622"/>
                </a:cubicBezTo>
                <a:close/>
                <a:moveTo>
                  <a:pt x="15896" y="4601"/>
                </a:moveTo>
                <a:cubicBezTo>
                  <a:pt x="15944" y="4615"/>
                  <a:pt x="15911" y="4633"/>
                  <a:pt x="15896" y="4645"/>
                </a:cubicBezTo>
                <a:cubicBezTo>
                  <a:pt x="15866" y="4668"/>
                  <a:pt x="15884" y="4647"/>
                  <a:pt x="15838" y="4645"/>
                </a:cubicBezTo>
                <a:cubicBezTo>
                  <a:pt x="15799" y="4643"/>
                  <a:pt x="15759" y="4646"/>
                  <a:pt x="15720" y="4645"/>
                </a:cubicBezTo>
                <a:cubicBezTo>
                  <a:pt x="15753" y="4565"/>
                  <a:pt x="15865" y="4648"/>
                  <a:pt x="15896" y="4601"/>
                </a:cubicBezTo>
                <a:close/>
                <a:moveTo>
                  <a:pt x="15515" y="4556"/>
                </a:moveTo>
                <a:cubicBezTo>
                  <a:pt x="15548" y="4492"/>
                  <a:pt x="15611" y="4585"/>
                  <a:pt x="15603" y="4622"/>
                </a:cubicBezTo>
                <a:cubicBezTo>
                  <a:pt x="15536" y="4630"/>
                  <a:pt x="15571" y="4559"/>
                  <a:pt x="15515" y="4556"/>
                </a:cubicBezTo>
                <a:close/>
                <a:moveTo>
                  <a:pt x="16131" y="4513"/>
                </a:moveTo>
                <a:cubicBezTo>
                  <a:pt x="16119" y="4469"/>
                  <a:pt x="16265" y="4480"/>
                  <a:pt x="16218" y="4534"/>
                </a:cubicBezTo>
                <a:cubicBezTo>
                  <a:pt x="16199" y="4534"/>
                  <a:pt x="16180" y="4534"/>
                  <a:pt x="16160" y="4534"/>
                </a:cubicBezTo>
                <a:cubicBezTo>
                  <a:pt x="16165" y="4516"/>
                  <a:pt x="16149" y="4514"/>
                  <a:pt x="16131" y="4513"/>
                </a:cubicBezTo>
                <a:close/>
                <a:moveTo>
                  <a:pt x="15750" y="4490"/>
                </a:moveTo>
                <a:cubicBezTo>
                  <a:pt x="15759" y="4444"/>
                  <a:pt x="15889" y="4486"/>
                  <a:pt x="15867" y="4534"/>
                </a:cubicBezTo>
                <a:cubicBezTo>
                  <a:pt x="15962" y="4562"/>
                  <a:pt x="15889" y="4464"/>
                  <a:pt x="15984" y="4490"/>
                </a:cubicBezTo>
                <a:cubicBezTo>
                  <a:pt x="15962" y="4510"/>
                  <a:pt x="15953" y="4540"/>
                  <a:pt x="15955" y="4579"/>
                </a:cubicBezTo>
                <a:cubicBezTo>
                  <a:pt x="15848" y="4579"/>
                  <a:pt x="15823" y="4516"/>
                  <a:pt x="15750" y="4490"/>
                </a:cubicBezTo>
                <a:close/>
                <a:moveTo>
                  <a:pt x="14988" y="4469"/>
                </a:moveTo>
                <a:cubicBezTo>
                  <a:pt x="15026" y="4477"/>
                  <a:pt x="15034" y="4507"/>
                  <a:pt x="15076" y="4513"/>
                </a:cubicBezTo>
                <a:cubicBezTo>
                  <a:pt x="15081" y="4531"/>
                  <a:pt x="15064" y="4534"/>
                  <a:pt x="15046" y="4534"/>
                </a:cubicBezTo>
                <a:cubicBezTo>
                  <a:pt x="15026" y="4534"/>
                  <a:pt x="15008" y="4534"/>
                  <a:pt x="14988" y="4534"/>
                </a:cubicBezTo>
                <a:cubicBezTo>
                  <a:pt x="14988" y="4513"/>
                  <a:pt x="14988" y="4490"/>
                  <a:pt x="14988" y="4469"/>
                </a:cubicBezTo>
                <a:close/>
                <a:moveTo>
                  <a:pt x="14724" y="4469"/>
                </a:moveTo>
                <a:cubicBezTo>
                  <a:pt x="14785" y="4459"/>
                  <a:pt x="14802" y="4484"/>
                  <a:pt x="14841" y="4490"/>
                </a:cubicBezTo>
                <a:cubicBezTo>
                  <a:pt x="14850" y="4529"/>
                  <a:pt x="14677" y="4529"/>
                  <a:pt x="14724" y="4469"/>
                </a:cubicBezTo>
                <a:close/>
                <a:moveTo>
                  <a:pt x="13141" y="4490"/>
                </a:moveTo>
                <a:cubicBezTo>
                  <a:pt x="13132" y="4451"/>
                  <a:pt x="13305" y="4451"/>
                  <a:pt x="13259" y="4513"/>
                </a:cubicBezTo>
                <a:cubicBezTo>
                  <a:pt x="13198" y="4522"/>
                  <a:pt x="13181" y="4498"/>
                  <a:pt x="13141" y="4490"/>
                </a:cubicBezTo>
                <a:close/>
                <a:moveTo>
                  <a:pt x="15428" y="4447"/>
                </a:moveTo>
                <a:cubicBezTo>
                  <a:pt x="15470" y="4451"/>
                  <a:pt x="15437" y="4513"/>
                  <a:pt x="15486" y="4513"/>
                </a:cubicBezTo>
                <a:cubicBezTo>
                  <a:pt x="15491" y="4531"/>
                  <a:pt x="15474" y="4534"/>
                  <a:pt x="15457" y="4534"/>
                </a:cubicBezTo>
                <a:cubicBezTo>
                  <a:pt x="15437" y="4534"/>
                  <a:pt x="15417" y="4534"/>
                  <a:pt x="15398" y="4534"/>
                </a:cubicBezTo>
                <a:cubicBezTo>
                  <a:pt x="15421" y="4515"/>
                  <a:pt x="15429" y="4484"/>
                  <a:pt x="15428" y="4447"/>
                </a:cubicBezTo>
                <a:close/>
                <a:moveTo>
                  <a:pt x="12731" y="4447"/>
                </a:moveTo>
                <a:cubicBezTo>
                  <a:pt x="12831" y="4484"/>
                  <a:pt x="12695" y="4507"/>
                  <a:pt x="12672" y="4490"/>
                </a:cubicBezTo>
                <a:cubicBezTo>
                  <a:pt x="12660" y="4481"/>
                  <a:pt x="12746" y="4465"/>
                  <a:pt x="12731" y="4447"/>
                </a:cubicBezTo>
                <a:close/>
                <a:moveTo>
                  <a:pt x="14870" y="4424"/>
                </a:moveTo>
                <a:cubicBezTo>
                  <a:pt x="14913" y="4444"/>
                  <a:pt x="14963" y="4457"/>
                  <a:pt x="14958" y="4513"/>
                </a:cubicBezTo>
                <a:cubicBezTo>
                  <a:pt x="14882" y="4519"/>
                  <a:pt x="14862" y="4482"/>
                  <a:pt x="14870" y="4424"/>
                </a:cubicBezTo>
                <a:close/>
                <a:moveTo>
                  <a:pt x="14020" y="4358"/>
                </a:moveTo>
                <a:cubicBezTo>
                  <a:pt x="14069" y="4358"/>
                  <a:pt x="14118" y="4358"/>
                  <a:pt x="14167" y="4358"/>
                </a:cubicBezTo>
                <a:cubicBezTo>
                  <a:pt x="14134" y="4427"/>
                  <a:pt x="14164" y="4408"/>
                  <a:pt x="14167" y="4490"/>
                </a:cubicBezTo>
                <a:cubicBezTo>
                  <a:pt x="14106" y="4456"/>
                  <a:pt x="14020" y="4439"/>
                  <a:pt x="14020" y="4358"/>
                </a:cubicBezTo>
                <a:close/>
                <a:moveTo>
                  <a:pt x="11324" y="4358"/>
                </a:moveTo>
                <a:cubicBezTo>
                  <a:pt x="11344" y="4358"/>
                  <a:pt x="11363" y="4358"/>
                  <a:pt x="11383" y="4358"/>
                </a:cubicBezTo>
                <a:cubicBezTo>
                  <a:pt x="11389" y="4420"/>
                  <a:pt x="11164" y="4353"/>
                  <a:pt x="11324" y="4358"/>
                </a:cubicBezTo>
                <a:close/>
                <a:moveTo>
                  <a:pt x="12936" y="4315"/>
                </a:moveTo>
                <a:cubicBezTo>
                  <a:pt x="12995" y="4315"/>
                  <a:pt x="13054" y="4315"/>
                  <a:pt x="13112" y="4315"/>
                </a:cubicBezTo>
                <a:cubicBezTo>
                  <a:pt x="13112" y="4336"/>
                  <a:pt x="13112" y="4358"/>
                  <a:pt x="13112" y="4381"/>
                </a:cubicBezTo>
                <a:cubicBezTo>
                  <a:pt x="13150" y="4373"/>
                  <a:pt x="13158" y="4342"/>
                  <a:pt x="13200" y="4336"/>
                </a:cubicBezTo>
                <a:cubicBezTo>
                  <a:pt x="13248" y="4330"/>
                  <a:pt x="13237" y="4353"/>
                  <a:pt x="13259" y="4358"/>
                </a:cubicBezTo>
                <a:cubicBezTo>
                  <a:pt x="13313" y="4373"/>
                  <a:pt x="13390" y="4355"/>
                  <a:pt x="13317" y="4424"/>
                </a:cubicBezTo>
                <a:cubicBezTo>
                  <a:pt x="13285" y="4419"/>
                  <a:pt x="13297" y="4381"/>
                  <a:pt x="13259" y="4381"/>
                </a:cubicBezTo>
                <a:cubicBezTo>
                  <a:pt x="13184" y="4382"/>
                  <a:pt x="13156" y="4422"/>
                  <a:pt x="13112" y="4447"/>
                </a:cubicBezTo>
                <a:cubicBezTo>
                  <a:pt x="13051" y="4434"/>
                  <a:pt x="13012" y="4404"/>
                  <a:pt x="12995" y="4358"/>
                </a:cubicBezTo>
                <a:cubicBezTo>
                  <a:pt x="12965" y="4373"/>
                  <a:pt x="12964" y="4409"/>
                  <a:pt x="12907" y="4402"/>
                </a:cubicBezTo>
                <a:cubicBezTo>
                  <a:pt x="12895" y="4357"/>
                  <a:pt x="12927" y="4344"/>
                  <a:pt x="12936" y="4315"/>
                </a:cubicBezTo>
                <a:close/>
                <a:moveTo>
                  <a:pt x="11002" y="4315"/>
                </a:moveTo>
                <a:cubicBezTo>
                  <a:pt x="11089" y="4346"/>
                  <a:pt x="11101" y="4297"/>
                  <a:pt x="11178" y="4336"/>
                </a:cubicBezTo>
                <a:cubicBezTo>
                  <a:pt x="11153" y="4384"/>
                  <a:pt x="11105" y="4414"/>
                  <a:pt x="11002" y="4402"/>
                </a:cubicBezTo>
                <a:cubicBezTo>
                  <a:pt x="11002" y="4373"/>
                  <a:pt x="11002" y="4343"/>
                  <a:pt x="11002" y="4315"/>
                </a:cubicBezTo>
                <a:close/>
                <a:moveTo>
                  <a:pt x="11676" y="4315"/>
                </a:moveTo>
                <a:cubicBezTo>
                  <a:pt x="11685" y="4285"/>
                  <a:pt x="11749" y="4296"/>
                  <a:pt x="11793" y="4293"/>
                </a:cubicBezTo>
                <a:cubicBezTo>
                  <a:pt x="11788" y="4318"/>
                  <a:pt x="11800" y="4332"/>
                  <a:pt x="11823" y="4336"/>
                </a:cubicBezTo>
                <a:cubicBezTo>
                  <a:pt x="11803" y="4373"/>
                  <a:pt x="11755" y="4350"/>
                  <a:pt x="11764" y="4315"/>
                </a:cubicBezTo>
                <a:cubicBezTo>
                  <a:pt x="11735" y="4315"/>
                  <a:pt x="11705" y="4315"/>
                  <a:pt x="11676" y="4315"/>
                </a:cubicBezTo>
                <a:close/>
                <a:moveTo>
                  <a:pt x="23136" y="3984"/>
                </a:moveTo>
                <a:cubicBezTo>
                  <a:pt x="23047" y="4066"/>
                  <a:pt x="23037" y="3918"/>
                  <a:pt x="23136" y="3984"/>
                </a:cubicBezTo>
                <a:close/>
                <a:moveTo>
                  <a:pt x="20997" y="3940"/>
                </a:moveTo>
                <a:cubicBezTo>
                  <a:pt x="21015" y="3940"/>
                  <a:pt x="21035" y="3940"/>
                  <a:pt x="21055" y="3940"/>
                </a:cubicBezTo>
                <a:cubicBezTo>
                  <a:pt x="21061" y="4002"/>
                  <a:pt x="20836" y="3934"/>
                  <a:pt x="20997" y="3940"/>
                </a:cubicBezTo>
                <a:close/>
                <a:moveTo>
                  <a:pt x="24689" y="3896"/>
                </a:moveTo>
                <a:cubicBezTo>
                  <a:pt x="24720" y="3834"/>
                  <a:pt x="24814" y="3903"/>
                  <a:pt x="24865" y="3896"/>
                </a:cubicBezTo>
                <a:cubicBezTo>
                  <a:pt x="24829" y="3963"/>
                  <a:pt x="24765" y="3872"/>
                  <a:pt x="24689" y="3896"/>
                </a:cubicBezTo>
                <a:close/>
                <a:moveTo>
                  <a:pt x="27825" y="3830"/>
                </a:moveTo>
                <a:cubicBezTo>
                  <a:pt x="27884" y="3823"/>
                  <a:pt x="27917" y="3835"/>
                  <a:pt x="27913" y="3875"/>
                </a:cubicBezTo>
                <a:cubicBezTo>
                  <a:pt x="27884" y="3875"/>
                  <a:pt x="27854" y="3875"/>
                  <a:pt x="27825" y="3875"/>
                </a:cubicBezTo>
                <a:cubicBezTo>
                  <a:pt x="27825" y="3860"/>
                  <a:pt x="27825" y="3845"/>
                  <a:pt x="27825" y="3830"/>
                </a:cubicBezTo>
                <a:close/>
                <a:moveTo>
                  <a:pt x="27240" y="3830"/>
                </a:moveTo>
                <a:cubicBezTo>
                  <a:pt x="27273" y="3849"/>
                  <a:pt x="27318" y="3860"/>
                  <a:pt x="27386" y="3852"/>
                </a:cubicBezTo>
                <a:cubicBezTo>
                  <a:pt x="27343" y="3887"/>
                  <a:pt x="27225" y="3922"/>
                  <a:pt x="27240" y="3830"/>
                </a:cubicBezTo>
                <a:close/>
                <a:moveTo>
                  <a:pt x="27004" y="3830"/>
                </a:moveTo>
                <a:cubicBezTo>
                  <a:pt x="27058" y="3846"/>
                  <a:pt x="27009" y="3870"/>
                  <a:pt x="27004" y="3896"/>
                </a:cubicBezTo>
                <a:cubicBezTo>
                  <a:pt x="26953" y="3880"/>
                  <a:pt x="27001" y="3857"/>
                  <a:pt x="27004" y="3830"/>
                </a:cubicBezTo>
                <a:close/>
                <a:moveTo>
                  <a:pt x="22228" y="3830"/>
                </a:moveTo>
                <a:cubicBezTo>
                  <a:pt x="22286" y="3823"/>
                  <a:pt x="22319" y="3835"/>
                  <a:pt x="22315" y="3875"/>
                </a:cubicBezTo>
                <a:cubicBezTo>
                  <a:pt x="22286" y="3875"/>
                  <a:pt x="22257" y="3875"/>
                  <a:pt x="22228" y="3875"/>
                </a:cubicBezTo>
                <a:cubicBezTo>
                  <a:pt x="22228" y="3860"/>
                  <a:pt x="22228" y="3845"/>
                  <a:pt x="22228" y="3830"/>
                </a:cubicBezTo>
                <a:close/>
                <a:moveTo>
                  <a:pt x="28529" y="3786"/>
                </a:moveTo>
                <a:cubicBezTo>
                  <a:pt x="28533" y="3848"/>
                  <a:pt x="28446" y="3858"/>
                  <a:pt x="28411" y="3830"/>
                </a:cubicBezTo>
                <a:cubicBezTo>
                  <a:pt x="28431" y="3801"/>
                  <a:pt x="28475" y="3789"/>
                  <a:pt x="28529" y="3786"/>
                </a:cubicBezTo>
                <a:close/>
                <a:moveTo>
                  <a:pt x="18417" y="3786"/>
                </a:moveTo>
                <a:cubicBezTo>
                  <a:pt x="18480" y="3776"/>
                  <a:pt x="18473" y="3818"/>
                  <a:pt x="18476" y="3852"/>
                </a:cubicBezTo>
                <a:cubicBezTo>
                  <a:pt x="18452" y="3848"/>
                  <a:pt x="18447" y="3830"/>
                  <a:pt x="18417" y="3830"/>
                </a:cubicBezTo>
                <a:cubicBezTo>
                  <a:pt x="18417" y="3816"/>
                  <a:pt x="18417" y="3801"/>
                  <a:pt x="18417" y="3786"/>
                </a:cubicBezTo>
                <a:close/>
                <a:moveTo>
                  <a:pt x="21465" y="3764"/>
                </a:moveTo>
                <a:cubicBezTo>
                  <a:pt x="21504" y="3779"/>
                  <a:pt x="21520" y="3811"/>
                  <a:pt x="21524" y="3852"/>
                </a:cubicBezTo>
                <a:cubicBezTo>
                  <a:pt x="21490" y="3849"/>
                  <a:pt x="21472" y="3857"/>
                  <a:pt x="21465" y="3875"/>
                </a:cubicBezTo>
                <a:cubicBezTo>
                  <a:pt x="21380" y="3856"/>
                  <a:pt x="21483" y="3803"/>
                  <a:pt x="21465" y="3764"/>
                </a:cubicBezTo>
                <a:close/>
                <a:moveTo>
                  <a:pt x="29233" y="3764"/>
                </a:moveTo>
                <a:cubicBezTo>
                  <a:pt x="29261" y="3697"/>
                  <a:pt x="29310" y="3789"/>
                  <a:pt x="29349" y="3786"/>
                </a:cubicBezTo>
                <a:cubicBezTo>
                  <a:pt x="29320" y="3853"/>
                  <a:pt x="29271" y="3761"/>
                  <a:pt x="29233" y="3764"/>
                </a:cubicBezTo>
                <a:close/>
                <a:moveTo>
                  <a:pt x="19706" y="3743"/>
                </a:moveTo>
                <a:cubicBezTo>
                  <a:pt x="19728" y="3792"/>
                  <a:pt x="19910" y="3722"/>
                  <a:pt x="19883" y="3809"/>
                </a:cubicBezTo>
                <a:cubicBezTo>
                  <a:pt x="19834" y="3779"/>
                  <a:pt x="19695" y="3816"/>
                  <a:pt x="19706" y="3743"/>
                </a:cubicBezTo>
                <a:close/>
                <a:moveTo>
                  <a:pt x="45705" y="3764"/>
                </a:moveTo>
                <a:cubicBezTo>
                  <a:pt x="45646" y="3728"/>
                  <a:pt x="45667" y="3767"/>
                  <a:pt x="45587" y="3764"/>
                </a:cubicBezTo>
                <a:cubicBezTo>
                  <a:pt x="45573" y="3722"/>
                  <a:pt x="45732" y="3685"/>
                  <a:pt x="45705" y="3764"/>
                </a:cubicBezTo>
                <a:close/>
                <a:moveTo>
                  <a:pt x="25393" y="3720"/>
                </a:moveTo>
                <a:cubicBezTo>
                  <a:pt x="25448" y="3723"/>
                  <a:pt x="25413" y="3794"/>
                  <a:pt x="25481" y="3786"/>
                </a:cubicBezTo>
                <a:cubicBezTo>
                  <a:pt x="25456" y="3850"/>
                  <a:pt x="25407" y="3758"/>
                  <a:pt x="25334" y="3786"/>
                </a:cubicBezTo>
                <a:cubicBezTo>
                  <a:pt x="25353" y="3764"/>
                  <a:pt x="25402" y="3764"/>
                  <a:pt x="25393" y="3720"/>
                </a:cubicBezTo>
                <a:close/>
                <a:moveTo>
                  <a:pt x="23487" y="3720"/>
                </a:moveTo>
                <a:cubicBezTo>
                  <a:pt x="23535" y="3714"/>
                  <a:pt x="23538" y="3741"/>
                  <a:pt x="23576" y="3743"/>
                </a:cubicBezTo>
                <a:cubicBezTo>
                  <a:pt x="23560" y="3760"/>
                  <a:pt x="23545" y="3779"/>
                  <a:pt x="23546" y="3809"/>
                </a:cubicBezTo>
                <a:cubicBezTo>
                  <a:pt x="23507" y="3794"/>
                  <a:pt x="23492" y="3761"/>
                  <a:pt x="23487" y="3720"/>
                </a:cubicBezTo>
                <a:close/>
                <a:moveTo>
                  <a:pt x="31577" y="3720"/>
                </a:moveTo>
                <a:cubicBezTo>
                  <a:pt x="31550" y="3800"/>
                  <a:pt x="31411" y="3674"/>
                  <a:pt x="31401" y="3743"/>
                </a:cubicBezTo>
                <a:cubicBezTo>
                  <a:pt x="31285" y="3686"/>
                  <a:pt x="31560" y="3683"/>
                  <a:pt x="31577" y="3720"/>
                </a:cubicBezTo>
                <a:close/>
                <a:moveTo>
                  <a:pt x="30903" y="3698"/>
                </a:moveTo>
                <a:cubicBezTo>
                  <a:pt x="30922" y="3698"/>
                  <a:pt x="30942" y="3698"/>
                  <a:pt x="30962" y="3698"/>
                </a:cubicBezTo>
                <a:cubicBezTo>
                  <a:pt x="30968" y="3761"/>
                  <a:pt x="30743" y="3692"/>
                  <a:pt x="30903" y="3698"/>
                </a:cubicBezTo>
                <a:close/>
                <a:moveTo>
                  <a:pt x="45559" y="3698"/>
                </a:moveTo>
                <a:cubicBezTo>
                  <a:pt x="45535" y="3779"/>
                  <a:pt x="45465" y="3696"/>
                  <a:pt x="45352" y="3720"/>
                </a:cubicBezTo>
                <a:cubicBezTo>
                  <a:pt x="45362" y="3720"/>
                  <a:pt x="45377" y="3677"/>
                  <a:pt x="45382" y="3677"/>
                </a:cubicBezTo>
                <a:cubicBezTo>
                  <a:pt x="45406" y="3674"/>
                  <a:pt x="45414" y="3698"/>
                  <a:pt x="45411" y="3698"/>
                </a:cubicBezTo>
                <a:cubicBezTo>
                  <a:pt x="45464" y="3689"/>
                  <a:pt x="45502" y="3657"/>
                  <a:pt x="45559" y="3698"/>
                </a:cubicBezTo>
                <a:close/>
                <a:moveTo>
                  <a:pt x="44678" y="3698"/>
                </a:moveTo>
                <a:cubicBezTo>
                  <a:pt x="44687" y="3647"/>
                  <a:pt x="44808" y="3686"/>
                  <a:pt x="44825" y="3698"/>
                </a:cubicBezTo>
                <a:cubicBezTo>
                  <a:pt x="44800" y="3763"/>
                  <a:pt x="44751" y="3669"/>
                  <a:pt x="44678" y="3698"/>
                </a:cubicBezTo>
                <a:close/>
                <a:moveTo>
                  <a:pt x="28235" y="3677"/>
                </a:moveTo>
                <a:cubicBezTo>
                  <a:pt x="28270" y="3680"/>
                  <a:pt x="28261" y="3716"/>
                  <a:pt x="28265" y="3743"/>
                </a:cubicBezTo>
                <a:cubicBezTo>
                  <a:pt x="28345" y="3744"/>
                  <a:pt x="28324" y="3705"/>
                  <a:pt x="28383" y="3743"/>
                </a:cubicBezTo>
                <a:cubicBezTo>
                  <a:pt x="28380" y="3824"/>
                  <a:pt x="28268" y="3744"/>
                  <a:pt x="28265" y="3786"/>
                </a:cubicBezTo>
                <a:cubicBezTo>
                  <a:pt x="28215" y="3767"/>
                  <a:pt x="28190" y="3709"/>
                  <a:pt x="28235" y="3677"/>
                </a:cubicBezTo>
                <a:close/>
                <a:moveTo>
                  <a:pt x="27504" y="3677"/>
                </a:moveTo>
                <a:cubicBezTo>
                  <a:pt x="27532" y="3677"/>
                  <a:pt x="27562" y="3677"/>
                  <a:pt x="27591" y="3677"/>
                </a:cubicBezTo>
                <a:cubicBezTo>
                  <a:pt x="27588" y="3737"/>
                  <a:pt x="27639" y="3720"/>
                  <a:pt x="27591" y="3764"/>
                </a:cubicBezTo>
                <a:cubicBezTo>
                  <a:pt x="27563" y="3764"/>
                  <a:pt x="27568" y="3737"/>
                  <a:pt x="27562" y="3720"/>
                </a:cubicBezTo>
                <a:cubicBezTo>
                  <a:pt x="27513" y="3728"/>
                  <a:pt x="27507" y="3703"/>
                  <a:pt x="27504" y="3677"/>
                </a:cubicBezTo>
                <a:close/>
                <a:moveTo>
                  <a:pt x="25686" y="3654"/>
                </a:moveTo>
                <a:cubicBezTo>
                  <a:pt x="25706" y="3654"/>
                  <a:pt x="25725" y="3654"/>
                  <a:pt x="25745" y="3654"/>
                </a:cubicBezTo>
                <a:cubicBezTo>
                  <a:pt x="25745" y="3669"/>
                  <a:pt x="25745" y="3683"/>
                  <a:pt x="25745" y="3698"/>
                </a:cubicBezTo>
                <a:cubicBezTo>
                  <a:pt x="25725" y="3698"/>
                  <a:pt x="25706" y="3698"/>
                  <a:pt x="25686" y="3698"/>
                </a:cubicBezTo>
                <a:cubicBezTo>
                  <a:pt x="25686" y="3683"/>
                  <a:pt x="25686" y="3669"/>
                  <a:pt x="25686" y="3654"/>
                </a:cubicBezTo>
                <a:close/>
                <a:moveTo>
                  <a:pt x="23311" y="3654"/>
                </a:moveTo>
                <a:cubicBezTo>
                  <a:pt x="23432" y="3647"/>
                  <a:pt x="23307" y="3684"/>
                  <a:pt x="23341" y="3743"/>
                </a:cubicBezTo>
                <a:cubicBezTo>
                  <a:pt x="23314" y="3737"/>
                  <a:pt x="23263" y="3645"/>
                  <a:pt x="23311" y="3654"/>
                </a:cubicBezTo>
                <a:close/>
                <a:moveTo>
                  <a:pt x="19942" y="3720"/>
                </a:moveTo>
                <a:cubicBezTo>
                  <a:pt x="19910" y="3783"/>
                  <a:pt x="19890" y="3701"/>
                  <a:pt x="19883" y="3698"/>
                </a:cubicBezTo>
                <a:cubicBezTo>
                  <a:pt x="19860" y="3692"/>
                  <a:pt x="19825" y="3732"/>
                  <a:pt x="19794" y="3698"/>
                </a:cubicBezTo>
                <a:cubicBezTo>
                  <a:pt x="19821" y="3615"/>
                  <a:pt x="19903" y="3689"/>
                  <a:pt x="19942" y="3720"/>
                </a:cubicBezTo>
                <a:close/>
                <a:moveTo>
                  <a:pt x="46408" y="3632"/>
                </a:moveTo>
                <a:cubicBezTo>
                  <a:pt x="46401" y="3671"/>
                  <a:pt x="46357" y="3683"/>
                  <a:pt x="46291" y="3677"/>
                </a:cubicBezTo>
                <a:cubicBezTo>
                  <a:pt x="46261" y="3610"/>
                  <a:pt x="46356" y="3638"/>
                  <a:pt x="46408" y="3632"/>
                </a:cubicBezTo>
                <a:close/>
                <a:moveTo>
                  <a:pt x="44943" y="3632"/>
                </a:moveTo>
                <a:cubicBezTo>
                  <a:pt x="44978" y="3627"/>
                  <a:pt x="44957" y="3666"/>
                  <a:pt x="44972" y="3677"/>
                </a:cubicBezTo>
                <a:cubicBezTo>
                  <a:pt x="45024" y="3714"/>
                  <a:pt x="45118" y="3674"/>
                  <a:pt x="45089" y="3764"/>
                </a:cubicBezTo>
                <a:cubicBezTo>
                  <a:pt x="45054" y="3740"/>
                  <a:pt x="45036" y="3702"/>
                  <a:pt x="44943" y="3720"/>
                </a:cubicBezTo>
                <a:cubicBezTo>
                  <a:pt x="44943" y="3690"/>
                  <a:pt x="44943" y="3662"/>
                  <a:pt x="44943" y="3632"/>
                </a:cubicBezTo>
                <a:close/>
                <a:moveTo>
                  <a:pt x="28559" y="3632"/>
                </a:moveTo>
                <a:cubicBezTo>
                  <a:pt x="28588" y="3647"/>
                  <a:pt x="28588" y="3683"/>
                  <a:pt x="28647" y="3677"/>
                </a:cubicBezTo>
                <a:cubicBezTo>
                  <a:pt x="28631" y="3693"/>
                  <a:pt x="28616" y="3712"/>
                  <a:pt x="28617" y="3743"/>
                </a:cubicBezTo>
                <a:cubicBezTo>
                  <a:pt x="28553" y="3740"/>
                  <a:pt x="28554" y="3687"/>
                  <a:pt x="28559" y="3632"/>
                </a:cubicBezTo>
                <a:close/>
                <a:moveTo>
                  <a:pt x="36266" y="3654"/>
                </a:moveTo>
                <a:cubicBezTo>
                  <a:pt x="36286" y="3553"/>
                  <a:pt x="36444" y="3672"/>
                  <a:pt x="36266" y="3654"/>
                </a:cubicBezTo>
                <a:close/>
                <a:moveTo>
                  <a:pt x="30170" y="3610"/>
                </a:moveTo>
                <a:cubicBezTo>
                  <a:pt x="30190" y="3610"/>
                  <a:pt x="30209" y="3610"/>
                  <a:pt x="30229" y="3610"/>
                </a:cubicBezTo>
                <a:cubicBezTo>
                  <a:pt x="30229" y="3624"/>
                  <a:pt x="30229" y="3639"/>
                  <a:pt x="30229" y="3654"/>
                </a:cubicBezTo>
                <a:cubicBezTo>
                  <a:pt x="30209" y="3654"/>
                  <a:pt x="30190" y="3654"/>
                  <a:pt x="30170" y="3654"/>
                </a:cubicBezTo>
                <a:cubicBezTo>
                  <a:pt x="30170" y="3639"/>
                  <a:pt x="30170" y="3624"/>
                  <a:pt x="30170" y="3610"/>
                </a:cubicBezTo>
                <a:close/>
                <a:moveTo>
                  <a:pt x="27825" y="3610"/>
                </a:moveTo>
                <a:cubicBezTo>
                  <a:pt x="27911" y="3605"/>
                  <a:pt x="27916" y="3660"/>
                  <a:pt x="28002" y="3654"/>
                </a:cubicBezTo>
                <a:cubicBezTo>
                  <a:pt x="27971" y="3704"/>
                  <a:pt x="27805" y="3671"/>
                  <a:pt x="27825" y="3610"/>
                </a:cubicBezTo>
                <a:close/>
                <a:moveTo>
                  <a:pt x="45236" y="3610"/>
                </a:moveTo>
                <a:cubicBezTo>
                  <a:pt x="45257" y="3571"/>
                  <a:pt x="45289" y="3607"/>
                  <a:pt x="45323" y="3610"/>
                </a:cubicBezTo>
                <a:cubicBezTo>
                  <a:pt x="45302" y="3650"/>
                  <a:pt x="45270" y="3614"/>
                  <a:pt x="45236" y="3610"/>
                </a:cubicBezTo>
                <a:close/>
                <a:moveTo>
                  <a:pt x="21319" y="3588"/>
                </a:moveTo>
                <a:cubicBezTo>
                  <a:pt x="21368" y="3611"/>
                  <a:pt x="21351" y="3681"/>
                  <a:pt x="21378" y="3720"/>
                </a:cubicBezTo>
                <a:cubicBezTo>
                  <a:pt x="21307" y="3708"/>
                  <a:pt x="21256" y="3635"/>
                  <a:pt x="21319" y="3588"/>
                </a:cubicBezTo>
                <a:close/>
                <a:moveTo>
                  <a:pt x="15281" y="3610"/>
                </a:moveTo>
                <a:cubicBezTo>
                  <a:pt x="15369" y="3528"/>
                  <a:pt x="15380" y="3677"/>
                  <a:pt x="15281" y="3610"/>
                </a:cubicBezTo>
                <a:close/>
                <a:moveTo>
                  <a:pt x="45968" y="3588"/>
                </a:moveTo>
                <a:cubicBezTo>
                  <a:pt x="45960" y="3553"/>
                  <a:pt x="46126" y="3557"/>
                  <a:pt x="46056" y="3610"/>
                </a:cubicBezTo>
                <a:cubicBezTo>
                  <a:pt x="46068" y="3602"/>
                  <a:pt x="45968" y="3587"/>
                  <a:pt x="45968" y="3588"/>
                </a:cubicBezTo>
                <a:close/>
                <a:moveTo>
                  <a:pt x="44767" y="3588"/>
                </a:moveTo>
                <a:cubicBezTo>
                  <a:pt x="44767" y="3567"/>
                  <a:pt x="44802" y="3571"/>
                  <a:pt x="44825" y="3566"/>
                </a:cubicBezTo>
                <a:cubicBezTo>
                  <a:pt x="44855" y="3566"/>
                  <a:pt x="44884" y="3566"/>
                  <a:pt x="44914" y="3566"/>
                </a:cubicBezTo>
                <a:cubicBezTo>
                  <a:pt x="44919" y="3614"/>
                  <a:pt x="44808" y="3576"/>
                  <a:pt x="44767" y="3588"/>
                </a:cubicBezTo>
                <a:close/>
                <a:moveTo>
                  <a:pt x="31313" y="3566"/>
                </a:moveTo>
                <a:cubicBezTo>
                  <a:pt x="31294" y="3596"/>
                  <a:pt x="31250" y="3608"/>
                  <a:pt x="31196" y="3610"/>
                </a:cubicBezTo>
                <a:cubicBezTo>
                  <a:pt x="31203" y="3572"/>
                  <a:pt x="31247" y="3560"/>
                  <a:pt x="31313" y="3566"/>
                </a:cubicBezTo>
                <a:close/>
                <a:moveTo>
                  <a:pt x="29144" y="3588"/>
                </a:moveTo>
                <a:cubicBezTo>
                  <a:pt x="29135" y="3618"/>
                  <a:pt x="29070" y="3606"/>
                  <a:pt x="29028" y="3610"/>
                </a:cubicBezTo>
                <a:cubicBezTo>
                  <a:pt x="29035" y="3559"/>
                  <a:pt x="29106" y="3560"/>
                  <a:pt x="29144" y="3588"/>
                </a:cubicBezTo>
                <a:close/>
                <a:moveTo>
                  <a:pt x="35241" y="3566"/>
                </a:moveTo>
                <a:cubicBezTo>
                  <a:pt x="35242" y="3545"/>
                  <a:pt x="35277" y="3549"/>
                  <a:pt x="35299" y="3544"/>
                </a:cubicBezTo>
                <a:cubicBezTo>
                  <a:pt x="35319" y="3544"/>
                  <a:pt x="35339" y="3544"/>
                  <a:pt x="35358" y="3544"/>
                </a:cubicBezTo>
                <a:cubicBezTo>
                  <a:pt x="35349" y="3573"/>
                  <a:pt x="35284" y="3563"/>
                  <a:pt x="35241" y="3566"/>
                </a:cubicBezTo>
                <a:close/>
                <a:moveTo>
                  <a:pt x="19413" y="3544"/>
                </a:moveTo>
                <a:cubicBezTo>
                  <a:pt x="19475" y="3592"/>
                  <a:pt x="19497" y="3533"/>
                  <a:pt x="19589" y="3544"/>
                </a:cubicBezTo>
                <a:cubicBezTo>
                  <a:pt x="19601" y="3597"/>
                  <a:pt x="19536" y="3592"/>
                  <a:pt x="19560" y="3654"/>
                </a:cubicBezTo>
                <a:cubicBezTo>
                  <a:pt x="19506" y="3657"/>
                  <a:pt x="19462" y="3669"/>
                  <a:pt x="19443" y="3698"/>
                </a:cubicBezTo>
                <a:cubicBezTo>
                  <a:pt x="19346" y="3677"/>
                  <a:pt x="19476" y="3654"/>
                  <a:pt x="19472" y="3632"/>
                </a:cubicBezTo>
                <a:cubicBezTo>
                  <a:pt x="19460" y="3597"/>
                  <a:pt x="19381" y="3614"/>
                  <a:pt x="19413" y="3544"/>
                </a:cubicBezTo>
                <a:close/>
                <a:moveTo>
                  <a:pt x="30024" y="3522"/>
                </a:moveTo>
                <a:cubicBezTo>
                  <a:pt x="30044" y="3522"/>
                  <a:pt x="30062" y="3522"/>
                  <a:pt x="30083" y="3522"/>
                </a:cubicBezTo>
                <a:cubicBezTo>
                  <a:pt x="30083" y="3537"/>
                  <a:pt x="30083" y="3551"/>
                  <a:pt x="30083" y="3566"/>
                </a:cubicBezTo>
                <a:cubicBezTo>
                  <a:pt x="30062" y="3566"/>
                  <a:pt x="30044" y="3566"/>
                  <a:pt x="30024" y="3566"/>
                </a:cubicBezTo>
                <a:cubicBezTo>
                  <a:pt x="30024" y="3551"/>
                  <a:pt x="30024" y="3537"/>
                  <a:pt x="30024" y="3522"/>
                </a:cubicBezTo>
                <a:close/>
                <a:moveTo>
                  <a:pt x="15984" y="3544"/>
                </a:moveTo>
                <a:cubicBezTo>
                  <a:pt x="16011" y="3484"/>
                  <a:pt x="16087" y="3567"/>
                  <a:pt x="16131" y="3566"/>
                </a:cubicBezTo>
                <a:cubicBezTo>
                  <a:pt x="16095" y="3633"/>
                  <a:pt x="16019" y="3551"/>
                  <a:pt x="15984" y="3544"/>
                </a:cubicBezTo>
                <a:close/>
                <a:moveTo>
                  <a:pt x="50335" y="3500"/>
                </a:moveTo>
                <a:cubicBezTo>
                  <a:pt x="50442" y="3479"/>
                  <a:pt x="50377" y="3587"/>
                  <a:pt x="50394" y="3632"/>
                </a:cubicBezTo>
                <a:cubicBezTo>
                  <a:pt x="50320" y="3630"/>
                  <a:pt x="50336" y="3558"/>
                  <a:pt x="50335" y="3500"/>
                </a:cubicBezTo>
                <a:close/>
                <a:moveTo>
                  <a:pt x="15428" y="3522"/>
                </a:moveTo>
                <a:cubicBezTo>
                  <a:pt x="15418" y="3552"/>
                  <a:pt x="15354" y="3540"/>
                  <a:pt x="15310" y="3544"/>
                </a:cubicBezTo>
                <a:cubicBezTo>
                  <a:pt x="15318" y="3493"/>
                  <a:pt x="15389" y="3494"/>
                  <a:pt x="15428" y="3522"/>
                </a:cubicBezTo>
                <a:close/>
                <a:moveTo>
                  <a:pt x="40751" y="3478"/>
                </a:moveTo>
                <a:cubicBezTo>
                  <a:pt x="40781" y="3478"/>
                  <a:pt x="40810" y="3478"/>
                  <a:pt x="40839" y="3478"/>
                </a:cubicBezTo>
                <a:cubicBezTo>
                  <a:pt x="40828" y="3507"/>
                  <a:pt x="40787" y="3513"/>
                  <a:pt x="40781" y="3544"/>
                </a:cubicBezTo>
                <a:cubicBezTo>
                  <a:pt x="40747" y="3540"/>
                  <a:pt x="40755" y="3504"/>
                  <a:pt x="40751" y="3478"/>
                </a:cubicBezTo>
                <a:close/>
                <a:moveTo>
                  <a:pt x="38729" y="3500"/>
                </a:moveTo>
                <a:cubicBezTo>
                  <a:pt x="38720" y="3484"/>
                  <a:pt x="38827" y="3464"/>
                  <a:pt x="38846" y="3478"/>
                </a:cubicBezTo>
                <a:cubicBezTo>
                  <a:pt x="38859" y="3488"/>
                  <a:pt x="38768" y="3541"/>
                  <a:pt x="38729" y="3500"/>
                </a:cubicBezTo>
                <a:close/>
                <a:moveTo>
                  <a:pt x="15164" y="3478"/>
                </a:moveTo>
                <a:cubicBezTo>
                  <a:pt x="15225" y="3468"/>
                  <a:pt x="15241" y="3493"/>
                  <a:pt x="15281" y="3500"/>
                </a:cubicBezTo>
                <a:cubicBezTo>
                  <a:pt x="15291" y="3539"/>
                  <a:pt x="15117" y="3539"/>
                  <a:pt x="15164" y="3478"/>
                </a:cubicBezTo>
                <a:close/>
                <a:moveTo>
                  <a:pt x="39696" y="3478"/>
                </a:moveTo>
                <a:cubicBezTo>
                  <a:pt x="39627" y="3549"/>
                  <a:pt x="39578" y="3401"/>
                  <a:pt x="39696" y="3478"/>
                </a:cubicBezTo>
                <a:close/>
                <a:moveTo>
                  <a:pt x="38992" y="3522"/>
                </a:moveTo>
                <a:cubicBezTo>
                  <a:pt x="38963" y="3534"/>
                  <a:pt x="38971" y="3503"/>
                  <a:pt x="38963" y="3500"/>
                </a:cubicBezTo>
                <a:cubicBezTo>
                  <a:pt x="38949" y="3495"/>
                  <a:pt x="38884" y="3509"/>
                  <a:pt x="38875" y="3500"/>
                </a:cubicBezTo>
                <a:cubicBezTo>
                  <a:pt x="38843" y="3469"/>
                  <a:pt x="39009" y="3426"/>
                  <a:pt x="38992" y="3522"/>
                </a:cubicBezTo>
                <a:close/>
                <a:moveTo>
                  <a:pt x="31724" y="3456"/>
                </a:moveTo>
                <a:cubicBezTo>
                  <a:pt x="31758" y="3450"/>
                  <a:pt x="31765" y="3495"/>
                  <a:pt x="31782" y="3500"/>
                </a:cubicBezTo>
                <a:cubicBezTo>
                  <a:pt x="31792" y="3503"/>
                  <a:pt x="31899" y="3495"/>
                  <a:pt x="31899" y="3500"/>
                </a:cubicBezTo>
                <a:cubicBezTo>
                  <a:pt x="31907" y="3533"/>
                  <a:pt x="31716" y="3563"/>
                  <a:pt x="31724" y="3456"/>
                </a:cubicBezTo>
                <a:close/>
                <a:moveTo>
                  <a:pt x="31490" y="3478"/>
                </a:moveTo>
                <a:cubicBezTo>
                  <a:pt x="31480" y="3439"/>
                  <a:pt x="31654" y="3438"/>
                  <a:pt x="31606" y="3500"/>
                </a:cubicBezTo>
                <a:cubicBezTo>
                  <a:pt x="31554" y="3503"/>
                  <a:pt x="31545" y="3473"/>
                  <a:pt x="31490" y="3478"/>
                </a:cubicBezTo>
                <a:close/>
                <a:moveTo>
                  <a:pt x="43096" y="3434"/>
                </a:moveTo>
                <a:cubicBezTo>
                  <a:pt x="43115" y="3434"/>
                  <a:pt x="43135" y="3434"/>
                  <a:pt x="43155" y="3434"/>
                </a:cubicBezTo>
                <a:cubicBezTo>
                  <a:pt x="43240" y="3455"/>
                  <a:pt x="43312" y="3445"/>
                  <a:pt x="43448" y="3456"/>
                </a:cubicBezTo>
                <a:cubicBezTo>
                  <a:pt x="43448" y="3456"/>
                  <a:pt x="43455" y="3478"/>
                  <a:pt x="43477" y="3478"/>
                </a:cubicBezTo>
                <a:cubicBezTo>
                  <a:pt x="43502" y="3478"/>
                  <a:pt x="43505" y="3473"/>
                  <a:pt x="43506" y="3456"/>
                </a:cubicBezTo>
                <a:cubicBezTo>
                  <a:pt x="43621" y="3551"/>
                  <a:pt x="43335" y="3479"/>
                  <a:pt x="43300" y="3478"/>
                </a:cubicBezTo>
                <a:cubicBezTo>
                  <a:pt x="43248" y="3476"/>
                  <a:pt x="43239" y="3504"/>
                  <a:pt x="43184" y="3500"/>
                </a:cubicBezTo>
                <a:cubicBezTo>
                  <a:pt x="43195" y="3447"/>
                  <a:pt x="43050" y="3512"/>
                  <a:pt x="43096" y="3434"/>
                </a:cubicBezTo>
                <a:close/>
                <a:moveTo>
                  <a:pt x="14929" y="3434"/>
                </a:moveTo>
                <a:cubicBezTo>
                  <a:pt x="14965" y="3443"/>
                  <a:pt x="14989" y="3462"/>
                  <a:pt x="14988" y="3500"/>
                </a:cubicBezTo>
                <a:cubicBezTo>
                  <a:pt x="14886" y="3519"/>
                  <a:pt x="14888" y="3466"/>
                  <a:pt x="14929" y="3434"/>
                </a:cubicBezTo>
                <a:close/>
                <a:moveTo>
                  <a:pt x="14724" y="3434"/>
                </a:moveTo>
                <a:cubicBezTo>
                  <a:pt x="14789" y="3422"/>
                  <a:pt x="14766" y="3476"/>
                  <a:pt x="14812" y="3478"/>
                </a:cubicBezTo>
                <a:cubicBezTo>
                  <a:pt x="14800" y="3533"/>
                  <a:pt x="14698" y="3479"/>
                  <a:pt x="14724" y="3434"/>
                </a:cubicBezTo>
                <a:close/>
                <a:moveTo>
                  <a:pt x="12672" y="3478"/>
                </a:moveTo>
                <a:cubicBezTo>
                  <a:pt x="12672" y="3464"/>
                  <a:pt x="12672" y="3449"/>
                  <a:pt x="12672" y="3434"/>
                </a:cubicBezTo>
                <a:cubicBezTo>
                  <a:pt x="12692" y="3434"/>
                  <a:pt x="12712" y="3434"/>
                  <a:pt x="12731" y="3434"/>
                </a:cubicBezTo>
                <a:cubicBezTo>
                  <a:pt x="12731" y="3449"/>
                  <a:pt x="12731" y="3464"/>
                  <a:pt x="12731" y="3478"/>
                </a:cubicBezTo>
                <a:cubicBezTo>
                  <a:pt x="12712" y="3478"/>
                  <a:pt x="12692" y="3478"/>
                  <a:pt x="12672" y="3478"/>
                </a:cubicBezTo>
                <a:close/>
                <a:moveTo>
                  <a:pt x="42128" y="3412"/>
                </a:moveTo>
                <a:cubicBezTo>
                  <a:pt x="42220" y="3395"/>
                  <a:pt x="42185" y="3473"/>
                  <a:pt x="42275" y="3456"/>
                </a:cubicBezTo>
                <a:cubicBezTo>
                  <a:pt x="42252" y="3507"/>
                  <a:pt x="42094" y="3477"/>
                  <a:pt x="42128" y="3412"/>
                </a:cubicBezTo>
                <a:close/>
                <a:moveTo>
                  <a:pt x="42041" y="3412"/>
                </a:moveTo>
                <a:cubicBezTo>
                  <a:pt x="42134" y="3437"/>
                  <a:pt x="42012" y="3474"/>
                  <a:pt x="41953" y="3456"/>
                </a:cubicBezTo>
                <a:cubicBezTo>
                  <a:pt x="41961" y="3379"/>
                  <a:pt x="42032" y="3458"/>
                  <a:pt x="42041" y="3412"/>
                </a:cubicBezTo>
                <a:close/>
                <a:moveTo>
                  <a:pt x="40693" y="3412"/>
                </a:moveTo>
                <a:cubicBezTo>
                  <a:pt x="40801" y="3479"/>
                  <a:pt x="40604" y="3486"/>
                  <a:pt x="40693" y="3412"/>
                </a:cubicBezTo>
                <a:close/>
                <a:moveTo>
                  <a:pt x="17068" y="3412"/>
                </a:moveTo>
                <a:cubicBezTo>
                  <a:pt x="17167" y="3397"/>
                  <a:pt x="17176" y="3449"/>
                  <a:pt x="17186" y="3500"/>
                </a:cubicBezTo>
                <a:cubicBezTo>
                  <a:pt x="17118" y="3492"/>
                  <a:pt x="17048" y="3486"/>
                  <a:pt x="17068" y="3412"/>
                </a:cubicBezTo>
                <a:close/>
                <a:moveTo>
                  <a:pt x="12438" y="3434"/>
                </a:moveTo>
                <a:cubicBezTo>
                  <a:pt x="12425" y="3483"/>
                  <a:pt x="12294" y="3443"/>
                  <a:pt x="12232" y="3456"/>
                </a:cubicBezTo>
                <a:cubicBezTo>
                  <a:pt x="12289" y="3382"/>
                  <a:pt x="12345" y="3434"/>
                  <a:pt x="12438" y="3434"/>
                </a:cubicBezTo>
                <a:close/>
                <a:moveTo>
                  <a:pt x="15281" y="3390"/>
                </a:moveTo>
                <a:cubicBezTo>
                  <a:pt x="15300" y="3390"/>
                  <a:pt x="15320" y="3390"/>
                  <a:pt x="15339" y="3390"/>
                </a:cubicBezTo>
                <a:cubicBezTo>
                  <a:pt x="15339" y="3405"/>
                  <a:pt x="15339" y="3419"/>
                  <a:pt x="15339" y="3434"/>
                </a:cubicBezTo>
                <a:cubicBezTo>
                  <a:pt x="15320" y="3434"/>
                  <a:pt x="15300" y="3434"/>
                  <a:pt x="15281" y="3434"/>
                </a:cubicBezTo>
                <a:cubicBezTo>
                  <a:pt x="15281" y="3419"/>
                  <a:pt x="15281" y="3405"/>
                  <a:pt x="15281" y="3390"/>
                </a:cubicBezTo>
                <a:close/>
                <a:moveTo>
                  <a:pt x="13757" y="3368"/>
                </a:moveTo>
                <a:cubicBezTo>
                  <a:pt x="13780" y="3372"/>
                  <a:pt x="13786" y="3390"/>
                  <a:pt x="13815" y="3390"/>
                </a:cubicBezTo>
                <a:cubicBezTo>
                  <a:pt x="13815" y="3437"/>
                  <a:pt x="13673" y="3413"/>
                  <a:pt x="13757" y="3368"/>
                </a:cubicBezTo>
                <a:close/>
                <a:moveTo>
                  <a:pt x="33512" y="3345"/>
                </a:moveTo>
                <a:cubicBezTo>
                  <a:pt x="33480" y="3367"/>
                  <a:pt x="33503" y="3427"/>
                  <a:pt x="33423" y="3412"/>
                </a:cubicBezTo>
                <a:cubicBezTo>
                  <a:pt x="33419" y="3363"/>
                  <a:pt x="33448" y="3343"/>
                  <a:pt x="33512" y="3345"/>
                </a:cubicBezTo>
                <a:close/>
                <a:moveTo>
                  <a:pt x="11705" y="3345"/>
                </a:moveTo>
                <a:cubicBezTo>
                  <a:pt x="11636" y="3417"/>
                  <a:pt x="11587" y="3269"/>
                  <a:pt x="11705" y="3345"/>
                </a:cubicBezTo>
                <a:close/>
                <a:moveTo>
                  <a:pt x="11412" y="3324"/>
                </a:moveTo>
                <a:cubicBezTo>
                  <a:pt x="11497" y="3343"/>
                  <a:pt x="11445" y="3358"/>
                  <a:pt x="11442" y="3412"/>
                </a:cubicBezTo>
                <a:cubicBezTo>
                  <a:pt x="11401" y="3405"/>
                  <a:pt x="11417" y="3358"/>
                  <a:pt x="11412" y="3324"/>
                </a:cubicBezTo>
                <a:close/>
                <a:moveTo>
                  <a:pt x="9653" y="3345"/>
                </a:moveTo>
                <a:cubicBezTo>
                  <a:pt x="9567" y="3429"/>
                  <a:pt x="9538" y="3266"/>
                  <a:pt x="9653" y="3345"/>
                </a:cubicBezTo>
                <a:close/>
                <a:moveTo>
                  <a:pt x="36589" y="3345"/>
                </a:moveTo>
                <a:cubicBezTo>
                  <a:pt x="36577" y="3317"/>
                  <a:pt x="36518" y="3339"/>
                  <a:pt x="36531" y="3345"/>
                </a:cubicBezTo>
                <a:cubicBezTo>
                  <a:pt x="36429" y="3289"/>
                  <a:pt x="36615" y="3263"/>
                  <a:pt x="36589" y="3345"/>
                </a:cubicBezTo>
                <a:close/>
                <a:moveTo>
                  <a:pt x="36296" y="3302"/>
                </a:moveTo>
                <a:cubicBezTo>
                  <a:pt x="36297" y="3281"/>
                  <a:pt x="36332" y="3285"/>
                  <a:pt x="36355" y="3280"/>
                </a:cubicBezTo>
                <a:cubicBezTo>
                  <a:pt x="36389" y="3309"/>
                  <a:pt x="36366" y="3314"/>
                  <a:pt x="36355" y="3345"/>
                </a:cubicBezTo>
                <a:cubicBezTo>
                  <a:pt x="36323" y="3341"/>
                  <a:pt x="36335" y="3302"/>
                  <a:pt x="36296" y="3302"/>
                </a:cubicBezTo>
                <a:close/>
                <a:moveTo>
                  <a:pt x="15105" y="3302"/>
                </a:moveTo>
                <a:cubicBezTo>
                  <a:pt x="15135" y="3240"/>
                  <a:pt x="15230" y="3308"/>
                  <a:pt x="15281" y="3302"/>
                </a:cubicBezTo>
                <a:cubicBezTo>
                  <a:pt x="15234" y="3366"/>
                  <a:pt x="15172" y="3329"/>
                  <a:pt x="15105" y="3302"/>
                </a:cubicBezTo>
                <a:close/>
                <a:moveTo>
                  <a:pt x="10884" y="3324"/>
                </a:moveTo>
                <a:cubicBezTo>
                  <a:pt x="10848" y="3390"/>
                  <a:pt x="10783" y="3301"/>
                  <a:pt x="10709" y="3324"/>
                </a:cubicBezTo>
                <a:cubicBezTo>
                  <a:pt x="10771" y="3249"/>
                  <a:pt x="10793" y="3316"/>
                  <a:pt x="10884" y="3324"/>
                </a:cubicBezTo>
                <a:close/>
                <a:moveTo>
                  <a:pt x="37732" y="3302"/>
                </a:moveTo>
                <a:cubicBezTo>
                  <a:pt x="37714" y="3348"/>
                  <a:pt x="37552" y="3323"/>
                  <a:pt x="37527" y="3302"/>
                </a:cubicBezTo>
                <a:cubicBezTo>
                  <a:pt x="37534" y="3263"/>
                  <a:pt x="37578" y="3252"/>
                  <a:pt x="37644" y="3258"/>
                </a:cubicBezTo>
                <a:cubicBezTo>
                  <a:pt x="37631" y="3305"/>
                  <a:pt x="37686" y="3300"/>
                  <a:pt x="37732" y="3302"/>
                </a:cubicBezTo>
                <a:close/>
                <a:moveTo>
                  <a:pt x="41073" y="3258"/>
                </a:moveTo>
                <a:cubicBezTo>
                  <a:pt x="41099" y="3194"/>
                  <a:pt x="41147" y="3287"/>
                  <a:pt x="41219" y="3258"/>
                </a:cubicBezTo>
                <a:cubicBezTo>
                  <a:pt x="41212" y="3310"/>
                  <a:pt x="41091" y="3271"/>
                  <a:pt x="41073" y="3258"/>
                </a:cubicBezTo>
                <a:close/>
                <a:moveTo>
                  <a:pt x="37351" y="3258"/>
                </a:moveTo>
                <a:cubicBezTo>
                  <a:pt x="37363" y="3203"/>
                  <a:pt x="37465" y="3257"/>
                  <a:pt x="37439" y="3302"/>
                </a:cubicBezTo>
                <a:cubicBezTo>
                  <a:pt x="37400" y="3295"/>
                  <a:pt x="37393" y="3263"/>
                  <a:pt x="37351" y="3258"/>
                </a:cubicBezTo>
                <a:close/>
                <a:moveTo>
                  <a:pt x="35680" y="3236"/>
                </a:moveTo>
                <a:cubicBezTo>
                  <a:pt x="35660" y="3254"/>
                  <a:pt x="35635" y="3296"/>
                  <a:pt x="35680" y="3302"/>
                </a:cubicBezTo>
                <a:cubicBezTo>
                  <a:pt x="35656" y="3335"/>
                  <a:pt x="35586" y="3333"/>
                  <a:pt x="35534" y="3345"/>
                </a:cubicBezTo>
                <a:cubicBezTo>
                  <a:pt x="35539" y="3320"/>
                  <a:pt x="35528" y="3306"/>
                  <a:pt x="35505" y="3302"/>
                </a:cubicBezTo>
                <a:cubicBezTo>
                  <a:pt x="35521" y="3248"/>
                  <a:pt x="35616" y="3253"/>
                  <a:pt x="35680" y="3236"/>
                </a:cubicBezTo>
                <a:close/>
                <a:moveTo>
                  <a:pt x="21788" y="3236"/>
                </a:moveTo>
                <a:cubicBezTo>
                  <a:pt x="21808" y="3236"/>
                  <a:pt x="21827" y="3236"/>
                  <a:pt x="21846" y="3236"/>
                </a:cubicBezTo>
                <a:cubicBezTo>
                  <a:pt x="21846" y="3251"/>
                  <a:pt x="21846" y="3265"/>
                  <a:pt x="21846" y="3280"/>
                </a:cubicBezTo>
                <a:cubicBezTo>
                  <a:pt x="21827" y="3280"/>
                  <a:pt x="21808" y="3280"/>
                  <a:pt x="21788" y="3280"/>
                </a:cubicBezTo>
                <a:cubicBezTo>
                  <a:pt x="21788" y="3265"/>
                  <a:pt x="21788" y="3251"/>
                  <a:pt x="21788" y="3236"/>
                </a:cubicBezTo>
                <a:close/>
                <a:moveTo>
                  <a:pt x="8422" y="3214"/>
                </a:moveTo>
                <a:cubicBezTo>
                  <a:pt x="8462" y="3214"/>
                  <a:pt x="8500" y="3214"/>
                  <a:pt x="8540" y="3214"/>
                </a:cubicBezTo>
                <a:cubicBezTo>
                  <a:pt x="8510" y="3265"/>
                  <a:pt x="8439" y="3285"/>
                  <a:pt x="8452" y="3368"/>
                </a:cubicBezTo>
                <a:cubicBezTo>
                  <a:pt x="8386" y="3359"/>
                  <a:pt x="8440" y="3259"/>
                  <a:pt x="8422" y="3214"/>
                </a:cubicBezTo>
                <a:close/>
                <a:moveTo>
                  <a:pt x="36999" y="3192"/>
                </a:moveTo>
                <a:cubicBezTo>
                  <a:pt x="37051" y="3197"/>
                  <a:pt x="37066" y="3230"/>
                  <a:pt x="37059" y="3280"/>
                </a:cubicBezTo>
                <a:cubicBezTo>
                  <a:pt x="37126" y="3273"/>
                  <a:pt x="37171" y="3284"/>
                  <a:pt x="37204" y="3302"/>
                </a:cubicBezTo>
                <a:cubicBezTo>
                  <a:pt x="37197" y="3378"/>
                  <a:pt x="37095" y="3247"/>
                  <a:pt x="37088" y="3324"/>
                </a:cubicBezTo>
                <a:cubicBezTo>
                  <a:pt x="37025" y="3302"/>
                  <a:pt x="36945" y="3235"/>
                  <a:pt x="36999" y="3192"/>
                </a:cubicBezTo>
                <a:close/>
                <a:moveTo>
                  <a:pt x="13375" y="3214"/>
                </a:moveTo>
                <a:cubicBezTo>
                  <a:pt x="13412" y="3148"/>
                  <a:pt x="13488" y="3229"/>
                  <a:pt x="13522" y="3236"/>
                </a:cubicBezTo>
                <a:cubicBezTo>
                  <a:pt x="13479" y="3309"/>
                  <a:pt x="13451" y="3190"/>
                  <a:pt x="13375" y="3214"/>
                </a:cubicBezTo>
                <a:close/>
                <a:moveTo>
                  <a:pt x="6166" y="3214"/>
                </a:moveTo>
                <a:cubicBezTo>
                  <a:pt x="6165" y="3235"/>
                  <a:pt x="6129" y="3231"/>
                  <a:pt x="6107" y="3236"/>
                </a:cubicBezTo>
                <a:cubicBezTo>
                  <a:pt x="6123" y="3254"/>
                  <a:pt x="6138" y="3272"/>
                  <a:pt x="6136" y="3302"/>
                </a:cubicBezTo>
                <a:cubicBezTo>
                  <a:pt x="6028" y="3298"/>
                  <a:pt x="6091" y="3142"/>
                  <a:pt x="6166" y="3214"/>
                </a:cubicBezTo>
                <a:close/>
                <a:moveTo>
                  <a:pt x="44005" y="3170"/>
                </a:moveTo>
                <a:cubicBezTo>
                  <a:pt x="44107" y="3188"/>
                  <a:pt x="44070" y="3311"/>
                  <a:pt x="44239" y="3280"/>
                </a:cubicBezTo>
                <a:cubicBezTo>
                  <a:pt x="44138" y="3355"/>
                  <a:pt x="43920" y="3238"/>
                  <a:pt x="44005" y="3170"/>
                </a:cubicBezTo>
                <a:close/>
                <a:moveTo>
                  <a:pt x="43389" y="3170"/>
                </a:moveTo>
                <a:cubicBezTo>
                  <a:pt x="43408" y="3170"/>
                  <a:pt x="43428" y="3170"/>
                  <a:pt x="43448" y="3170"/>
                </a:cubicBezTo>
                <a:cubicBezTo>
                  <a:pt x="43432" y="3187"/>
                  <a:pt x="43417" y="3206"/>
                  <a:pt x="43419" y="3236"/>
                </a:cubicBezTo>
                <a:cubicBezTo>
                  <a:pt x="43357" y="3224"/>
                  <a:pt x="43356" y="3202"/>
                  <a:pt x="43389" y="3170"/>
                </a:cubicBezTo>
                <a:close/>
                <a:moveTo>
                  <a:pt x="51831" y="3148"/>
                </a:moveTo>
                <a:cubicBezTo>
                  <a:pt x="51889" y="3122"/>
                  <a:pt x="51875" y="3188"/>
                  <a:pt x="51889" y="3192"/>
                </a:cubicBezTo>
                <a:cubicBezTo>
                  <a:pt x="51941" y="3206"/>
                  <a:pt x="51969" y="3148"/>
                  <a:pt x="52065" y="3170"/>
                </a:cubicBezTo>
                <a:cubicBezTo>
                  <a:pt x="52056" y="3237"/>
                  <a:pt x="51909" y="3200"/>
                  <a:pt x="51889" y="3258"/>
                </a:cubicBezTo>
                <a:cubicBezTo>
                  <a:pt x="51820" y="3226"/>
                  <a:pt x="51834" y="3211"/>
                  <a:pt x="51742" y="3236"/>
                </a:cubicBezTo>
                <a:cubicBezTo>
                  <a:pt x="51733" y="3178"/>
                  <a:pt x="51855" y="3218"/>
                  <a:pt x="51831" y="3148"/>
                </a:cubicBezTo>
                <a:close/>
                <a:moveTo>
                  <a:pt x="40810" y="3148"/>
                </a:moveTo>
                <a:cubicBezTo>
                  <a:pt x="40905" y="3150"/>
                  <a:pt x="40873" y="3248"/>
                  <a:pt x="41015" y="3214"/>
                </a:cubicBezTo>
                <a:cubicBezTo>
                  <a:pt x="40986" y="3335"/>
                  <a:pt x="40847" y="3227"/>
                  <a:pt x="40751" y="3214"/>
                </a:cubicBezTo>
                <a:cubicBezTo>
                  <a:pt x="40770" y="3191"/>
                  <a:pt x="40819" y="3191"/>
                  <a:pt x="40810" y="3148"/>
                </a:cubicBezTo>
                <a:close/>
                <a:moveTo>
                  <a:pt x="37879" y="3148"/>
                </a:moveTo>
                <a:cubicBezTo>
                  <a:pt x="37917" y="3148"/>
                  <a:pt x="37957" y="3148"/>
                  <a:pt x="37996" y="3148"/>
                </a:cubicBezTo>
                <a:cubicBezTo>
                  <a:pt x="37996" y="3184"/>
                  <a:pt x="37996" y="3221"/>
                  <a:pt x="37996" y="3258"/>
                </a:cubicBezTo>
                <a:cubicBezTo>
                  <a:pt x="37957" y="3265"/>
                  <a:pt x="37951" y="3249"/>
                  <a:pt x="37937" y="3236"/>
                </a:cubicBezTo>
                <a:cubicBezTo>
                  <a:pt x="37919" y="3219"/>
                  <a:pt x="37862" y="3217"/>
                  <a:pt x="37879" y="3148"/>
                </a:cubicBezTo>
                <a:close/>
                <a:moveTo>
                  <a:pt x="37381" y="3148"/>
                </a:moveTo>
                <a:cubicBezTo>
                  <a:pt x="37489" y="3215"/>
                  <a:pt x="37291" y="3223"/>
                  <a:pt x="37381" y="3148"/>
                </a:cubicBezTo>
                <a:close/>
                <a:moveTo>
                  <a:pt x="12350" y="3148"/>
                </a:moveTo>
                <a:cubicBezTo>
                  <a:pt x="12389" y="3148"/>
                  <a:pt x="12428" y="3148"/>
                  <a:pt x="12467" y="3148"/>
                </a:cubicBezTo>
                <a:cubicBezTo>
                  <a:pt x="12473" y="3220"/>
                  <a:pt x="12330" y="3235"/>
                  <a:pt x="12350" y="3148"/>
                </a:cubicBezTo>
                <a:close/>
                <a:moveTo>
                  <a:pt x="8452" y="3126"/>
                </a:moveTo>
                <a:cubicBezTo>
                  <a:pt x="8478" y="3139"/>
                  <a:pt x="8504" y="3152"/>
                  <a:pt x="8510" y="3126"/>
                </a:cubicBezTo>
                <a:cubicBezTo>
                  <a:pt x="8583" y="3134"/>
                  <a:pt x="8512" y="3211"/>
                  <a:pt x="8452" y="3192"/>
                </a:cubicBezTo>
                <a:cubicBezTo>
                  <a:pt x="8452" y="3170"/>
                  <a:pt x="8452" y="3148"/>
                  <a:pt x="8452" y="3126"/>
                </a:cubicBezTo>
                <a:close/>
                <a:moveTo>
                  <a:pt x="50013" y="3104"/>
                </a:moveTo>
                <a:cubicBezTo>
                  <a:pt x="50065" y="3124"/>
                  <a:pt x="50087" y="3166"/>
                  <a:pt x="50189" y="3148"/>
                </a:cubicBezTo>
                <a:cubicBezTo>
                  <a:pt x="50189" y="3163"/>
                  <a:pt x="50189" y="3178"/>
                  <a:pt x="50189" y="3192"/>
                </a:cubicBezTo>
                <a:cubicBezTo>
                  <a:pt x="50164" y="3188"/>
                  <a:pt x="50161" y="3200"/>
                  <a:pt x="50160" y="3214"/>
                </a:cubicBezTo>
                <a:cubicBezTo>
                  <a:pt x="50131" y="3214"/>
                  <a:pt x="50137" y="3187"/>
                  <a:pt x="50131" y="3170"/>
                </a:cubicBezTo>
                <a:cubicBezTo>
                  <a:pt x="50107" y="3181"/>
                  <a:pt x="50083" y="3193"/>
                  <a:pt x="50042" y="3192"/>
                </a:cubicBezTo>
                <a:cubicBezTo>
                  <a:pt x="50046" y="3152"/>
                  <a:pt x="50006" y="3146"/>
                  <a:pt x="50013" y="3104"/>
                </a:cubicBezTo>
                <a:close/>
                <a:moveTo>
                  <a:pt x="42978" y="3104"/>
                </a:moveTo>
                <a:cubicBezTo>
                  <a:pt x="43075" y="3163"/>
                  <a:pt x="42897" y="3166"/>
                  <a:pt x="42978" y="3236"/>
                </a:cubicBezTo>
                <a:cubicBezTo>
                  <a:pt x="42853" y="3202"/>
                  <a:pt x="42920" y="3157"/>
                  <a:pt x="42978" y="3104"/>
                </a:cubicBezTo>
                <a:close/>
                <a:moveTo>
                  <a:pt x="39696" y="3104"/>
                </a:moveTo>
                <a:cubicBezTo>
                  <a:pt x="39785" y="3082"/>
                  <a:pt x="39748" y="3153"/>
                  <a:pt x="39754" y="3192"/>
                </a:cubicBezTo>
                <a:cubicBezTo>
                  <a:pt x="39703" y="3187"/>
                  <a:pt x="39688" y="3154"/>
                  <a:pt x="39696" y="3104"/>
                </a:cubicBezTo>
                <a:close/>
                <a:moveTo>
                  <a:pt x="39491" y="3126"/>
                </a:moveTo>
                <a:cubicBezTo>
                  <a:pt x="39510" y="3060"/>
                  <a:pt x="39554" y="3147"/>
                  <a:pt x="39608" y="3126"/>
                </a:cubicBezTo>
                <a:cubicBezTo>
                  <a:pt x="39603" y="3181"/>
                  <a:pt x="39509" y="3133"/>
                  <a:pt x="39491" y="3126"/>
                </a:cubicBezTo>
                <a:close/>
                <a:moveTo>
                  <a:pt x="9770" y="3126"/>
                </a:moveTo>
                <a:cubicBezTo>
                  <a:pt x="9821" y="3061"/>
                  <a:pt x="9927" y="3139"/>
                  <a:pt x="10005" y="3126"/>
                </a:cubicBezTo>
                <a:cubicBezTo>
                  <a:pt x="9962" y="3152"/>
                  <a:pt x="9934" y="3190"/>
                  <a:pt x="9858" y="3192"/>
                </a:cubicBezTo>
                <a:cubicBezTo>
                  <a:pt x="9827" y="3172"/>
                  <a:pt x="9849" y="3110"/>
                  <a:pt x="9770" y="3126"/>
                </a:cubicBezTo>
                <a:close/>
                <a:moveTo>
                  <a:pt x="49984" y="3082"/>
                </a:moveTo>
                <a:cubicBezTo>
                  <a:pt x="49972" y="3124"/>
                  <a:pt x="49973" y="3176"/>
                  <a:pt x="49896" y="3170"/>
                </a:cubicBezTo>
                <a:cubicBezTo>
                  <a:pt x="49908" y="3128"/>
                  <a:pt x="49907" y="3075"/>
                  <a:pt x="49984" y="3082"/>
                </a:cubicBezTo>
                <a:close/>
                <a:moveTo>
                  <a:pt x="40487" y="3082"/>
                </a:moveTo>
                <a:cubicBezTo>
                  <a:pt x="40512" y="3077"/>
                  <a:pt x="40515" y="3091"/>
                  <a:pt x="40517" y="3104"/>
                </a:cubicBezTo>
                <a:cubicBezTo>
                  <a:pt x="40514" y="3146"/>
                  <a:pt x="40575" y="3130"/>
                  <a:pt x="40605" y="3148"/>
                </a:cubicBezTo>
                <a:cubicBezTo>
                  <a:pt x="40622" y="3158"/>
                  <a:pt x="40606" y="3210"/>
                  <a:pt x="40663" y="3192"/>
                </a:cubicBezTo>
                <a:cubicBezTo>
                  <a:pt x="40578" y="3262"/>
                  <a:pt x="40466" y="3166"/>
                  <a:pt x="40487" y="3082"/>
                </a:cubicBezTo>
                <a:close/>
                <a:moveTo>
                  <a:pt x="6605" y="3082"/>
                </a:moveTo>
                <a:cubicBezTo>
                  <a:pt x="6621" y="3130"/>
                  <a:pt x="6549" y="3113"/>
                  <a:pt x="6547" y="3148"/>
                </a:cubicBezTo>
                <a:cubicBezTo>
                  <a:pt x="6474" y="3139"/>
                  <a:pt x="6545" y="3062"/>
                  <a:pt x="6605" y="3082"/>
                </a:cubicBezTo>
                <a:close/>
                <a:moveTo>
                  <a:pt x="49749" y="3038"/>
                </a:moveTo>
                <a:cubicBezTo>
                  <a:pt x="49725" y="3061"/>
                  <a:pt x="49537" y="3130"/>
                  <a:pt x="49544" y="3038"/>
                </a:cubicBezTo>
                <a:cubicBezTo>
                  <a:pt x="49594" y="2999"/>
                  <a:pt x="49642" y="3058"/>
                  <a:pt x="49749" y="3038"/>
                </a:cubicBezTo>
                <a:close/>
                <a:moveTo>
                  <a:pt x="48870" y="3016"/>
                </a:moveTo>
                <a:cubicBezTo>
                  <a:pt x="48936" y="3037"/>
                  <a:pt x="48942" y="3126"/>
                  <a:pt x="48840" y="3126"/>
                </a:cubicBezTo>
                <a:cubicBezTo>
                  <a:pt x="48866" y="3100"/>
                  <a:pt x="48879" y="3067"/>
                  <a:pt x="48870" y="3016"/>
                </a:cubicBezTo>
                <a:close/>
                <a:moveTo>
                  <a:pt x="49661" y="2972"/>
                </a:moveTo>
                <a:cubicBezTo>
                  <a:pt x="49681" y="2972"/>
                  <a:pt x="49701" y="2972"/>
                  <a:pt x="49720" y="2972"/>
                </a:cubicBezTo>
                <a:cubicBezTo>
                  <a:pt x="49726" y="3034"/>
                  <a:pt x="49501" y="2966"/>
                  <a:pt x="49661" y="2972"/>
                </a:cubicBezTo>
                <a:close/>
                <a:moveTo>
                  <a:pt x="49778" y="2927"/>
                </a:moveTo>
                <a:cubicBezTo>
                  <a:pt x="49865" y="2922"/>
                  <a:pt x="49868" y="2977"/>
                  <a:pt x="49955" y="2972"/>
                </a:cubicBezTo>
                <a:cubicBezTo>
                  <a:pt x="49924" y="3021"/>
                  <a:pt x="49758" y="2989"/>
                  <a:pt x="49778" y="2927"/>
                </a:cubicBezTo>
                <a:close/>
                <a:moveTo>
                  <a:pt x="48782" y="2927"/>
                </a:moveTo>
                <a:cubicBezTo>
                  <a:pt x="48867" y="2896"/>
                  <a:pt x="48867" y="3026"/>
                  <a:pt x="48782" y="2993"/>
                </a:cubicBezTo>
                <a:cubicBezTo>
                  <a:pt x="48782" y="2972"/>
                  <a:pt x="48782" y="2950"/>
                  <a:pt x="48782" y="2927"/>
                </a:cubicBezTo>
                <a:close/>
                <a:moveTo>
                  <a:pt x="49574" y="2884"/>
                </a:moveTo>
                <a:cubicBezTo>
                  <a:pt x="49601" y="2907"/>
                  <a:pt x="49682" y="2890"/>
                  <a:pt x="49661" y="2950"/>
                </a:cubicBezTo>
                <a:cubicBezTo>
                  <a:pt x="49598" y="2954"/>
                  <a:pt x="49568" y="2932"/>
                  <a:pt x="49574" y="2884"/>
                </a:cubicBezTo>
                <a:close/>
                <a:moveTo>
                  <a:pt x="47727" y="2906"/>
                </a:moveTo>
                <a:cubicBezTo>
                  <a:pt x="47715" y="2863"/>
                  <a:pt x="47860" y="2873"/>
                  <a:pt x="47815" y="2927"/>
                </a:cubicBezTo>
                <a:cubicBezTo>
                  <a:pt x="47794" y="2927"/>
                  <a:pt x="47776" y="2927"/>
                  <a:pt x="47756" y="2927"/>
                </a:cubicBezTo>
                <a:cubicBezTo>
                  <a:pt x="47762" y="2909"/>
                  <a:pt x="47745" y="2907"/>
                  <a:pt x="47727" y="2906"/>
                </a:cubicBezTo>
                <a:close/>
                <a:moveTo>
                  <a:pt x="46584" y="2861"/>
                </a:moveTo>
                <a:cubicBezTo>
                  <a:pt x="46566" y="2881"/>
                  <a:pt x="46548" y="2900"/>
                  <a:pt x="46584" y="2906"/>
                </a:cubicBezTo>
                <a:cubicBezTo>
                  <a:pt x="46577" y="2938"/>
                  <a:pt x="46496" y="2914"/>
                  <a:pt x="46496" y="2950"/>
                </a:cubicBezTo>
                <a:cubicBezTo>
                  <a:pt x="46446" y="2935"/>
                  <a:pt x="46477" y="2899"/>
                  <a:pt x="46525" y="2906"/>
                </a:cubicBezTo>
                <a:cubicBezTo>
                  <a:pt x="46521" y="2880"/>
                  <a:pt x="46472" y="2887"/>
                  <a:pt x="46437" y="2884"/>
                </a:cubicBezTo>
                <a:cubicBezTo>
                  <a:pt x="46344" y="2853"/>
                  <a:pt x="46541" y="2861"/>
                  <a:pt x="46584" y="2861"/>
                </a:cubicBezTo>
                <a:close/>
                <a:moveTo>
                  <a:pt x="49544" y="2840"/>
                </a:moveTo>
                <a:cubicBezTo>
                  <a:pt x="49544" y="2869"/>
                  <a:pt x="49544" y="2899"/>
                  <a:pt x="49544" y="2927"/>
                </a:cubicBezTo>
                <a:cubicBezTo>
                  <a:pt x="49520" y="2916"/>
                  <a:pt x="49497" y="2905"/>
                  <a:pt x="49456" y="2906"/>
                </a:cubicBezTo>
                <a:cubicBezTo>
                  <a:pt x="49456" y="2892"/>
                  <a:pt x="49456" y="2876"/>
                  <a:pt x="49456" y="2861"/>
                </a:cubicBezTo>
                <a:cubicBezTo>
                  <a:pt x="49479" y="2850"/>
                  <a:pt x="49504" y="2839"/>
                  <a:pt x="49544" y="2840"/>
                </a:cubicBezTo>
                <a:close/>
                <a:moveTo>
                  <a:pt x="44914" y="2861"/>
                </a:moveTo>
                <a:cubicBezTo>
                  <a:pt x="44925" y="2807"/>
                  <a:pt x="45047" y="2845"/>
                  <a:pt x="45001" y="2906"/>
                </a:cubicBezTo>
                <a:cubicBezTo>
                  <a:pt x="44971" y="2892"/>
                  <a:pt x="44971" y="2855"/>
                  <a:pt x="44914" y="2861"/>
                </a:cubicBezTo>
                <a:close/>
                <a:moveTo>
                  <a:pt x="44474" y="2818"/>
                </a:moveTo>
                <a:cubicBezTo>
                  <a:pt x="44565" y="2842"/>
                  <a:pt x="44551" y="2811"/>
                  <a:pt x="44620" y="2840"/>
                </a:cubicBezTo>
                <a:cubicBezTo>
                  <a:pt x="44625" y="2876"/>
                  <a:pt x="44428" y="2884"/>
                  <a:pt x="44474" y="2818"/>
                </a:cubicBezTo>
                <a:close/>
                <a:moveTo>
                  <a:pt x="39696" y="2796"/>
                </a:moveTo>
                <a:cubicBezTo>
                  <a:pt x="39726" y="2784"/>
                  <a:pt x="39716" y="2839"/>
                  <a:pt x="39725" y="2840"/>
                </a:cubicBezTo>
                <a:cubicBezTo>
                  <a:pt x="39773" y="2843"/>
                  <a:pt x="39792" y="2821"/>
                  <a:pt x="39843" y="2818"/>
                </a:cubicBezTo>
                <a:cubicBezTo>
                  <a:pt x="39925" y="2812"/>
                  <a:pt x="39996" y="2844"/>
                  <a:pt x="40077" y="2840"/>
                </a:cubicBezTo>
                <a:cubicBezTo>
                  <a:pt x="40075" y="2867"/>
                  <a:pt x="39939" y="2877"/>
                  <a:pt x="39872" y="2861"/>
                </a:cubicBezTo>
                <a:cubicBezTo>
                  <a:pt x="39816" y="2850"/>
                  <a:pt x="39842" y="2853"/>
                  <a:pt x="39783" y="2861"/>
                </a:cubicBezTo>
                <a:cubicBezTo>
                  <a:pt x="39712" y="2873"/>
                  <a:pt x="39640" y="2842"/>
                  <a:pt x="39696" y="2796"/>
                </a:cubicBezTo>
                <a:close/>
                <a:moveTo>
                  <a:pt x="39403" y="2796"/>
                </a:moveTo>
                <a:cubicBezTo>
                  <a:pt x="39422" y="2796"/>
                  <a:pt x="39442" y="2796"/>
                  <a:pt x="39461" y="2796"/>
                </a:cubicBezTo>
                <a:cubicBezTo>
                  <a:pt x="39461" y="2811"/>
                  <a:pt x="39461" y="2826"/>
                  <a:pt x="39461" y="2840"/>
                </a:cubicBezTo>
                <a:cubicBezTo>
                  <a:pt x="39442" y="2840"/>
                  <a:pt x="39422" y="2840"/>
                  <a:pt x="39403" y="2840"/>
                </a:cubicBezTo>
                <a:cubicBezTo>
                  <a:pt x="39403" y="2826"/>
                  <a:pt x="39403" y="2811"/>
                  <a:pt x="39403" y="2796"/>
                </a:cubicBezTo>
                <a:close/>
                <a:moveTo>
                  <a:pt x="39197" y="2796"/>
                </a:moveTo>
                <a:cubicBezTo>
                  <a:pt x="39288" y="2779"/>
                  <a:pt x="39234" y="2872"/>
                  <a:pt x="39344" y="2840"/>
                </a:cubicBezTo>
                <a:cubicBezTo>
                  <a:pt x="39325" y="2869"/>
                  <a:pt x="39282" y="2881"/>
                  <a:pt x="39227" y="2884"/>
                </a:cubicBezTo>
                <a:cubicBezTo>
                  <a:pt x="39205" y="2865"/>
                  <a:pt x="39195" y="2835"/>
                  <a:pt x="39197" y="2796"/>
                </a:cubicBezTo>
                <a:close/>
                <a:moveTo>
                  <a:pt x="38934" y="2840"/>
                </a:moveTo>
                <a:cubicBezTo>
                  <a:pt x="38911" y="2922"/>
                  <a:pt x="38792" y="2854"/>
                  <a:pt x="38729" y="2840"/>
                </a:cubicBezTo>
                <a:cubicBezTo>
                  <a:pt x="38740" y="2828"/>
                  <a:pt x="38758" y="2790"/>
                  <a:pt x="38788" y="2796"/>
                </a:cubicBezTo>
                <a:cubicBezTo>
                  <a:pt x="38798" y="2798"/>
                  <a:pt x="38833" y="2850"/>
                  <a:pt x="38846" y="2840"/>
                </a:cubicBezTo>
                <a:cubicBezTo>
                  <a:pt x="38875" y="2819"/>
                  <a:pt x="38872" y="2840"/>
                  <a:pt x="38934" y="2840"/>
                </a:cubicBezTo>
                <a:close/>
                <a:moveTo>
                  <a:pt x="51538" y="2730"/>
                </a:moveTo>
                <a:cubicBezTo>
                  <a:pt x="51520" y="2749"/>
                  <a:pt x="51502" y="2769"/>
                  <a:pt x="51538" y="2773"/>
                </a:cubicBezTo>
                <a:cubicBezTo>
                  <a:pt x="51533" y="2830"/>
                  <a:pt x="51439" y="2817"/>
                  <a:pt x="51362" y="2818"/>
                </a:cubicBezTo>
                <a:cubicBezTo>
                  <a:pt x="51370" y="2788"/>
                  <a:pt x="51434" y="2800"/>
                  <a:pt x="51479" y="2796"/>
                </a:cubicBezTo>
                <a:cubicBezTo>
                  <a:pt x="51470" y="2766"/>
                  <a:pt x="51406" y="2778"/>
                  <a:pt x="51362" y="2773"/>
                </a:cubicBezTo>
                <a:cubicBezTo>
                  <a:pt x="51365" y="2718"/>
                  <a:pt x="51460" y="2730"/>
                  <a:pt x="51538" y="2730"/>
                </a:cubicBezTo>
                <a:close/>
                <a:moveTo>
                  <a:pt x="42920" y="2752"/>
                </a:moveTo>
                <a:cubicBezTo>
                  <a:pt x="42998" y="2673"/>
                  <a:pt x="43109" y="2800"/>
                  <a:pt x="42920" y="2752"/>
                </a:cubicBezTo>
                <a:close/>
                <a:moveTo>
                  <a:pt x="44678" y="2686"/>
                </a:moveTo>
                <a:cubicBezTo>
                  <a:pt x="44767" y="2664"/>
                  <a:pt x="44731" y="2734"/>
                  <a:pt x="44737" y="2773"/>
                </a:cubicBezTo>
                <a:cubicBezTo>
                  <a:pt x="44686" y="2769"/>
                  <a:pt x="44670" y="2736"/>
                  <a:pt x="44678" y="2686"/>
                </a:cubicBezTo>
                <a:close/>
                <a:moveTo>
                  <a:pt x="40722" y="2664"/>
                </a:moveTo>
                <a:cubicBezTo>
                  <a:pt x="40743" y="2659"/>
                  <a:pt x="40771" y="2734"/>
                  <a:pt x="40751" y="2752"/>
                </a:cubicBezTo>
                <a:cubicBezTo>
                  <a:pt x="40748" y="2754"/>
                  <a:pt x="40606" y="2706"/>
                  <a:pt x="40576" y="2730"/>
                </a:cubicBezTo>
                <a:cubicBezTo>
                  <a:pt x="40467" y="2674"/>
                  <a:pt x="40782" y="2755"/>
                  <a:pt x="40722" y="2664"/>
                </a:cubicBezTo>
                <a:close/>
                <a:moveTo>
                  <a:pt x="20997" y="2664"/>
                </a:moveTo>
                <a:cubicBezTo>
                  <a:pt x="20984" y="2691"/>
                  <a:pt x="20958" y="2709"/>
                  <a:pt x="20908" y="2707"/>
                </a:cubicBezTo>
                <a:cubicBezTo>
                  <a:pt x="20894" y="2661"/>
                  <a:pt x="20950" y="2665"/>
                  <a:pt x="20997" y="2664"/>
                </a:cubicBezTo>
                <a:close/>
                <a:moveTo>
                  <a:pt x="41103" y="2664"/>
                </a:moveTo>
                <a:cubicBezTo>
                  <a:pt x="41076" y="2680"/>
                  <a:pt x="41058" y="2704"/>
                  <a:pt x="41044" y="2730"/>
                </a:cubicBezTo>
                <a:cubicBezTo>
                  <a:pt x="40956" y="2730"/>
                  <a:pt x="40869" y="2730"/>
                  <a:pt x="40781" y="2730"/>
                </a:cubicBezTo>
                <a:cubicBezTo>
                  <a:pt x="40784" y="2674"/>
                  <a:pt x="40836" y="2661"/>
                  <a:pt x="40751" y="2641"/>
                </a:cubicBezTo>
                <a:cubicBezTo>
                  <a:pt x="40775" y="2567"/>
                  <a:pt x="40855" y="2661"/>
                  <a:pt x="40897" y="2664"/>
                </a:cubicBezTo>
                <a:cubicBezTo>
                  <a:pt x="40984" y="2668"/>
                  <a:pt x="41035" y="2601"/>
                  <a:pt x="40986" y="2707"/>
                </a:cubicBezTo>
                <a:cubicBezTo>
                  <a:pt x="41053" y="2715"/>
                  <a:pt x="41018" y="2644"/>
                  <a:pt x="41073" y="2641"/>
                </a:cubicBezTo>
                <a:cubicBezTo>
                  <a:pt x="41135" y="2619"/>
                  <a:pt x="41114" y="2679"/>
                  <a:pt x="41132" y="2686"/>
                </a:cubicBezTo>
                <a:cubicBezTo>
                  <a:pt x="41185" y="2707"/>
                  <a:pt x="41289" y="2653"/>
                  <a:pt x="41249" y="2752"/>
                </a:cubicBezTo>
                <a:cubicBezTo>
                  <a:pt x="41145" y="2733"/>
                  <a:pt x="41177" y="2749"/>
                  <a:pt x="41073" y="2730"/>
                </a:cubicBezTo>
                <a:cubicBezTo>
                  <a:pt x="41089" y="2712"/>
                  <a:pt x="41105" y="2694"/>
                  <a:pt x="41103" y="2664"/>
                </a:cubicBezTo>
                <a:close/>
                <a:moveTo>
                  <a:pt x="39286" y="2641"/>
                </a:moveTo>
                <a:cubicBezTo>
                  <a:pt x="39271" y="2671"/>
                  <a:pt x="39420" y="2643"/>
                  <a:pt x="39432" y="2620"/>
                </a:cubicBezTo>
                <a:cubicBezTo>
                  <a:pt x="39472" y="2626"/>
                  <a:pt x="39456" y="2675"/>
                  <a:pt x="39461" y="2707"/>
                </a:cubicBezTo>
                <a:cubicBezTo>
                  <a:pt x="39404" y="2734"/>
                  <a:pt x="39415" y="2667"/>
                  <a:pt x="39403" y="2664"/>
                </a:cubicBezTo>
                <a:cubicBezTo>
                  <a:pt x="39340" y="2650"/>
                  <a:pt x="39341" y="2701"/>
                  <a:pt x="39315" y="2707"/>
                </a:cubicBezTo>
                <a:cubicBezTo>
                  <a:pt x="39297" y="2712"/>
                  <a:pt x="39256" y="2667"/>
                  <a:pt x="39256" y="2707"/>
                </a:cubicBezTo>
                <a:cubicBezTo>
                  <a:pt x="39194" y="2701"/>
                  <a:pt x="39250" y="2604"/>
                  <a:pt x="39315" y="2620"/>
                </a:cubicBezTo>
                <a:cubicBezTo>
                  <a:pt x="39320" y="2638"/>
                  <a:pt x="39304" y="2640"/>
                  <a:pt x="39286" y="2641"/>
                </a:cubicBezTo>
                <a:close/>
                <a:moveTo>
                  <a:pt x="20029" y="2641"/>
                </a:moveTo>
                <a:cubicBezTo>
                  <a:pt x="20018" y="2599"/>
                  <a:pt x="20162" y="2610"/>
                  <a:pt x="20117" y="2664"/>
                </a:cubicBezTo>
                <a:cubicBezTo>
                  <a:pt x="20097" y="2664"/>
                  <a:pt x="20078" y="2664"/>
                  <a:pt x="20058" y="2664"/>
                </a:cubicBezTo>
                <a:cubicBezTo>
                  <a:pt x="20064" y="2645"/>
                  <a:pt x="20047" y="2643"/>
                  <a:pt x="20029" y="2641"/>
                </a:cubicBezTo>
                <a:close/>
                <a:moveTo>
                  <a:pt x="18388" y="2641"/>
                </a:moveTo>
                <a:cubicBezTo>
                  <a:pt x="18383" y="2697"/>
                  <a:pt x="18288" y="2648"/>
                  <a:pt x="18271" y="2641"/>
                </a:cubicBezTo>
                <a:cubicBezTo>
                  <a:pt x="18297" y="2568"/>
                  <a:pt x="18336" y="2622"/>
                  <a:pt x="18388" y="2641"/>
                </a:cubicBezTo>
                <a:close/>
                <a:moveTo>
                  <a:pt x="17860" y="2554"/>
                </a:moveTo>
                <a:cubicBezTo>
                  <a:pt x="17857" y="2595"/>
                  <a:pt x="17764" y="2569"/>
                  <a:pt x="17772" y="2620"/>
                </a:cubicBezTo>
                <a:cubicBezTo>
                  <a:pt x="17693" y="2600"/>
                  <a:pt x="17786" y="2530"/>
                  <a:pt x="17860" y="2554"/>
                </a:cubicBezTo>
                <a:close/>
                <a:moveTo>
                  <a:pt x="20615" y="2509"/>
                </a:moveTo>
                <a:cubicBezTo>
                  <a:pt x="20511" y="2590"/>
                  <a:pt x="20751" y="2538"/>
                  <a:pt x="20704" y="2641"/>
                </a:cubicBezTo>
                <a:cubicBezTo>
                  <a:pt x="20677" y="2632"/>
                  <a:pt x="20651" y="2622"/>
                  <a:pt x="20644" y="2598"/>
                </a:cubicBezTo>
                <a:cubicBezTo>
                  <a:pt x="20574" y="2589"/>
                  <a:pt x="20580" y="2638"/>
                  <a:pt x="20498" y="2620"/>
                </a:cubicBezTo>
                <a:cubicBezTo>
                  <a:pt x="20503" y="2594"/>
                  <a:pt x="20491" y="2580"/>
                  <a:pt x="20469" y="2575"/>
                </a:cubicBezTo>
                <a:cubicBezTo>
                  <a:pt x="20512" y="2550"/>
                  <a:pt x="20540" y="2512"/>
                  <a:pt x="20615" y="2509"/>
                </a:cubicBezTo>
                <a:close/>
                <a:moveTo>
                  <a:pt x="51186" y="2466"/>
                </a:moveTo>
                <a:cubicBezTo>
                  <a:pt x="51097" y="2547"/>
                  <a:pt x="51087" y="2398"/>
                  <a:pt x="51186" y="2466"/>
                </a:cubicBezTo>
                <a:close/>
                <a:moveTo>
                  <a:pt x="17948" y="2466"/>
                </a:moveTo>
                <a:cubicBezTo>
                  <a:pt x="17984" y="2398"/>
                  <a:pt x="18049" y="2490"/>
                  <a:pt x="18124" y="2466"/>
                </a:cubicBezTo>
                <a:cubicBezTo>
                  <a:pt x="18084" y="2503"/>
                  <a:pt x="18029" y="2552"/>
                  <a:pt x="18153" y="2554"/>
                </a:cubicBezTo>
                <a:cubicBezTo>
                  <a:pt x="18128" y="2586"/>
                  <a:pt x="18130" y="2639"/>
                  <a:pt x="18036" y="2620"/>
                </a:cubicBezTo>
                <a:cubicBezTo>
                  <a:pt x="18082" y="2562"/>
                  <a:pt x="18069" y="2551"/>
                  <a:pt x="17977" y="2575"/>
                </a:cubicBezTo>
                <a:cubicBezTo>
                  <a:pt x="17977" y="2571"/>
                  <a:pt x="17927" y="2523"/>
                  <a:pt x="17948" y="2509"/>
                </a:cubicBezTo>
                <a:cubicBezTo>
                  <a:pt x="17973" y="2494"/>
                  <a:pt x="18098" y="2562"/>
                  <a:pt x="18007" y="2487"/>
                </a:cubicBezTo>
                <a:cubicBezTo>
                  <a:pt x="17993" y="2476"/>
                  <a:pt x="17970" y="2470"/>
                  <a:pt x="17948" y="2466"/>
                </a:cubicBezTo>
                <a:close/>
                <a:moveTo>
                  <a:pt x="48108" y="2400"/>
                </a:moveTo>
                <a:cubicBezTo>
                  <a:pt x="48148" y="2356"/>
                  <a:pt x="48328" y="2394"/>
                  <a:pt x="48313" y="2466"/>
                </a:cubicBezTo>
                <a:cubicBezTo>
                  <a:pt x="48232" y="2452"/>
                  <a:pt x="48190" y="2410"/>
                  <a:pt x="48108" y="2400"/>
                </a:cubicBezTo>
                <a:close/>
                <a:moveTo>
                  <a:pt x="26302" y="2377"/>
                </a:moveTo>
                <a:cubicBezTo>
                  <a:pt x="26328" y="2402"/>
                  <a:pt x="26410" y="2384"/>
                  <a:pt x="26389" y="2443"/>
                </a:cubicBezTo>
                <a:cubicBezTo>
                  <a:pt x="26456" y="2433"/>
                  <a:pt x="26539" y="2400"/>
                  <a:pt x="26594" y="2443"/>
                </a:cubicBezTo>
                <a:cubicBezTo>
                  <a:pt x="26621" y="2503"/>
                  <a:pt x="26479" y="2437"/>
                  <a:pt x="26448" y="2466"/>
                </a:cubicBezTo>
                <a:cubicBezTo>
                  <a:pt x="26401" y="2509"/>
                  <a:pt x="26325" y="2435"/>
                  <a:pt x="26214" y="2487"/>
                </a:cubicBezTo>
                <a:cubicBezTo>
                  <a:pt x="26218" y="2461"/>
                  <a:pt x="26208" y="2448"/>
                  <a:pt x="26184" y="2443"/>
                </a:cubicBezTo>
                <a:cubicBezTo>
                  <a:pt x="26175" y="2385"/>
                  <a:pt x="26349" y="2464"/>
                  <a:pt x="26302" y="2377"/>
                </a:cubicBezTo>
                <a:close/>
                <a:moveTo>
                  <a:pt x="50335" y="2333"/>
                </a:moveTo>
                <a:cubicBezTo>
                  <a:pt x="50394" y="2326"/>
                  <a:pt x="50427" y="2338"/>
                  <a:pt x="50424" y="2377"/>
                </a:cubicBezTo>
                <a:cubicBezTo>
                  <a:pt x="50394" y="2377"/>
                  <a:pt x="50365" y="2377"/>
                  <a:pt x="50335" y="2377"/>
                </a:cubicBezTo>
                <a:cubicBezTo>
                  <a:pt x="50335" y="2362"/>
                  <a:pt x="50335" y="2348"/>
                  <a:pt x="50335" y="2333"/>
                </a:cubicBezTo>
                <a:close/>
                <a:moveTo>
                  <a:pt x="49017" y="2355"/>
                </a:moveTo>
                <a:cubicBezTo>
                  <a:pt x="49008" y="2321"/>
                  <a:pt x="49175" y="2325"/>
                  <a:pt x="49104" y="2377"/>
                </a:cubicBezTo>
                <a:cubicBezTo>
                  <a:pt x="49115" y="2368"/>
                  <a:pt x="49016" y="2353"/>
                  <a:pt x="49017" y="2355"/>
                </a:cubicBezTo>
                <a:close/>
                <a:moveTo>
                  <a:pt x="47316" y="2333"/>
                </a:moveTo>
                <a:cubicBezTo>
                  <a:pt x="47375" y="2326"/>
                  <a:pt x="47408" y="2338"/>
                  <a:pt x="47404" y="2377"/>
                </a:cubicBezTo>
                <a:cubicBezTo>
                  <a:pt x="47375" y="2377"/>
                  <a:pt x="47346" y="2377"/>
                  <a:pt x="47316" y="2377"/>
                </a:cubicBezTo>
                <a:cubicBezTo>
                  <a:pt x="47316" y="2362"/>
                  <a:pt x="47316" y="2348"/>
                  <a:pt x="47316" y="2333"/>
                </a:cubicBezTo>
                <a:close/>
                <a:moveTo>
                  <a:pt x="15574" y="2355"/>
                </a:moveTo>
                <a:cubicBezTo>
                  <a:pt x="15565" y="2316"/>
                  <a:pt x="15738" y="2316"/>
                  <a:pt x="15691" y="2377"/>
                </a:cubicBezTo>
                <a:cubicBezTo>
                  <a:pt x="15630" y="2386"/>
                  <a:pt x="15613" y="2362"/>
                  <a:pt x="15574" y="2355"/>
                </a:cubicBezTo>
                <a:close/>
                <a:moveTo>
                  <a:pt x="48283" y="2311"/>
                </a:moveTo>
                <a:cubicBezTo>
                  <a:pt x="48336" y="2308"/>
                  <a:pt x="48345" y="2338"/>
                  <a:pt x="48401" y="2333"/>
                </a:cubicBezTo>
                <a:cubicBezTo>
                  <a:pt x="48410" y="2372"/>
                  <a:pt x="48236" y="2373"/>
                  <a:pt x="48283" y="2311"/>
                </a:cubicBezTo>
                <a:close/>
                <a:moveTo>
                  <a:pt x="15164" y="2333"/>
                </a:moveTo>
                <a:cubicBezTo>
                  <a:pt x="15168" y="2307"/>
                  <a:pt x="15217" y="2315"/>
                  <a:pt x="15252" y="2311"/>
                </a:cubicBezTo>
                <a:cubicBezTo>
                  <a:pt x="15260" y="2348"/>
                  <a:pt x="15224" y="2349"/>
                  <a:pt x="15222" y="2377"/>
                </a:cubicBezTo>
                <a:cubicBezTo>
                  <a:pt x="15191" y="2371"/>
                  <a:pt x="15203" y="2334"/>
                  <a:pt x="15164" y="2333"/>
                </a:cubicBezTo>
                <a:close/>
                <a:moveTo>
                  <a:pt x="49661" y="2289"/>
                </a:moveTo>
                <a:cubicBezTo>
                  <a:pt x="49681" y="2289"/>
                  <a:pt x="49701" y="2289"/>
                  <a:pt x="49720" y="2289"/>
                </a:cubicBezTo>
                <a:cubicBezTo>
                  <a:pt x="49720" y="2304"/>
                  <a:pt x="49720" y="2319"/>
                  <a:pt x="49720" y="2333"/>
                </a:cubicBezTo>
                <a:cubicBezTo>
                  <a:pt x="49701" y="2333"/>
                  <a:pt x="49681" y="2333"/>
                  <a:pt x="49661" y="2333"/>
                </a:cubicBezTo>
                <a:cubicBezTo>
                  <a:pt x="49661" y="2319"/>
                  <a:pt x="49661" y="2304"/>
                  <a:pt x="49661" y="2289"/>
                </a:cubicBezTo>
                <a:close/>
                <a:moveTo>
                  <a:pt x="50160" y="2267"/>
                </a:moveTo>
                <a:cubicBezTo>
                  <a:pt x="50179" y="2267"/>
                  <a:pt x="50199" y="2267"/>
                  <a:pt x="50218" y="2267"/>
                </a:cubicBezTo>
                <a:cubicBezTo>
                  <a:pt x="50218" y="2281"/>
                  <a:pt x="50218" y="2296"/>
                  <a:pt x="50218" y="2311"/>
                </a:cubicBezTo>
                <a:cubicBezTo>
                  <a:pt x="50199" y="2311"/>
                  <a:pt x="50179" y="2311"/>
                  <a:pt x="50160" y="2311"/>
                </a:cubicBezTo>
                <a:cubicBezTo>
                  <a:pt x="50160" y="2296"/>
                  <a:pt x="50160" y="2281"/>
                  <a:pt x="50160" y="2267"/>
                </a:cubicBezTo>
                <a:close/>
                <a:moveTo>
                  <a:pt x="46261" y="2333"/>
                </a:moveTo>
                <a:cubicBezTo>
                  <a:pt x="46245" y="2284"/>
                  <a:pt x="46318" y="2303"/>
                  <a:pt x="46321" y="2267"/>
                </a:cubicBezTo>
                <a:cubicBezTo>
                  <a:pt x="46393" y="2276"/>
                  <a:pt x="46322" y="2352"/>
                  <a:pt x="46261" y="2333"/>
                </a:cubicBezTo>
                <a:close/>
                <a:moveTo>
                  <a:pt x="45089" y="2289"/>
                </a:moveTo>
                <a:cubicBezTo>
                  <a:pt x="45099" y="2304"/>
                  <a:pt x="45016" y="2322"/>
                  <a:pt x="45001" y="2311"/>
                </a:cubicBezTo>
                <a:cubicBezTo>
                  <a:pt x="44977" y="2294"/>
                  <a:pt x="44971" y="2306"/>
                  <a:pt x="44914" y="2311"/>
                </a:cubicBezTo>
                <a:cubicBezTo>
                  <a:pt x="44875" y="2315"/>
                  <a:pt x="44835" y="2308"/>
                  <a:pt x="44796" y="2311"/>
                </a:cubicBezTo>
                <a:cubicBezTo>
                  <a:pt x="44866" y="2262"/>
                  <a:pt x="44946" y="2264"/>
                  <a:pt x="45089" y="2289"/>
                </a:cubicBezTo>
                <a:close/>
                <a:moveTo>
                  <a:pt x="27093" y="2267"/>
                </a:moveTo>
                <a:cubicBezTo>
                  <a:pt x="27119" y="2284"/>
                  <a:pt x="27159" y="2291"/>
                  <a:pt x="27210" y="2289"/>
                </a:cubicBezTo>
                <a:cubicBezTo>
                  <a:pt x="27219" y="2328"/>
                  <a:pt x="27046" y="2329"/>
                  <a:pt x="27093" y="2267"/>
                </a:cubicBezTo>
                <a:close/>
                <a:moveTo>
                  <a:pt x="27004" y="2267"/>
                </a:moveTo>
                <a:cubicBezTo>
                  <a:pt x="27058" y="2283"/>
                  <a:pt x="27009" y="2307"/>
                  <a:pt x="27004" y="2333"/>
                </a:cubicBezTo>
                <a:cubicBezTo>
                  <a:pt x="26953" y="2318"/>
                  <a:pt x="27001" y="2294"/>
                  <a:pt x="27004" y="2267"/>
                </a:cubicBezTo>
                <a:close/>
                <a:moveTo>
                  <a:pt x="14578" y="2267"/>
                </a:moveTo>
                <a:cubicBezTo>
                  <a:pt x="14597" y="2267"/>
                  <a:pt x="14617" y="2267"/>
                  <a:pt x="14636" y="2267"/>
                </a:cubicBezTo>
                <a:cubicBezTo>
                  <a:pt x="14642" y="2330"/>
                  <a:pt x="14417" y="2261"/>
                  <a:pt x="14578" y="2267"/>
                </a:cubicBezTo>
                <a:close/>
                <a:moveTo>
                  <a:pt x="50745" y="2246"/>
                </a:moveTo>
                <a:cubicBezTo>
                  <a:pt x="50765" y="2246"/>
                  <a:pt x="50786" y="2246"/>
                  <a:pt x="50804" y="2246"/>
                </a:cubicBezTo>
                <a:cubicBezTo>
                  <a:pt x="50817" y="2292"/>
                  <a:pt x="50762" y="2288"/>
                  <a:pt x="50716" y="2289"/>
                </a:cubicBezTo>
                <a:cubicBezTo>
                  <a:pt x="50723" y="2271"/>
                  <a:pt x="50745" y="2267"/>
                  <a:pt x="50745" y="2246"/>
                </a:cubicBezTo>
                <a:close/>
                <a:moveTo>
                  <a:pt x="50013" y="2267"/>
                </a:moveTo>
                <a:cubicBezTo>
                  <a:pt x="50017" y="2213"/>
                  <a:pt x="50113" y="2261"/>
                  <a:pt x="50131" y="2267"/>
                </a:cubicBezTo>
                <a:cubicBezTo>
                  <a:pt x="50111" y="2333"/>
                  <a:pt x="50068" y="2246"/>
                  <a:pt x="50013" y="2267"/>
                </a:cubicBezTo>
                <a:close/>
                <a:moveTo>
                  <a:pt x="43916" y="2333"/>
                </a:moveTo>
                <a:cubicBezTo>
                  <a:pt x="43932" y="2316"/>
                  <a:pt x="43947" y="2298"/>
                  <a:pt x="43946" y="2267"/>
                </a:cubicBezTo>
                <a:cubicBezTo>
                  <a:pt x="43965" y="2289"/>
                  <a:pt x="44065" y="2264"/>
                  <a:pt x="44093" y="2289"/>
                </a:cubicBezTo>
                <a:cubicBezTo>
                  <a:pt x="44135" y="2329"/>
                  <a:pt x="44122" y="2266"/>
                  <a:pt x="44180" y="2311"/>
                </a:cubicBezTo>
                <a:cubicBezTo>
                  <a:pt x="44210" y="2334"/>
                  <a:pt x="44363" y="2210"/>
                  <a:pt x="44356" y="2311"/>
                </a:cubicBezTo>
                <a:cubicBezTo>
                  <a:pt x="44398" y="2306"/>
                  <a:pt x="44366" y="2246"/>
                  <a:pt x="44415" y="2246"/>
                </a:cubicBezTo>
                <a:cubicBezTo>
                  <a:pt x="44465" y="2238"/>
                  <a:pt x="44470" y="2262"/>
                  <a:pt x="44474" y="2289"/>
                </a:cubicBezTo>
                <a:cubicBezTo>
                  <a:pt x="44601" y="2291"/>
                  <a:pt x="44608" y="2256"/>
                  <a:pt x="44678" y="2311"/>
                </a:cubicBezTo>
                <a:cubicBezTo>
                  <a:pt x="44674" y="2356"/>
                  <a:pt x="44618" y="2311"/>
                  <a:pt x="44620" y="2311"/>
                </a:cubicBezTo>
                <a:cubicBezTo>
                  <a:pt x="44591" y="2313"/>
                  <a:pt x="44558" y="2344"/>
                  <a:pt x="44502" y="2333"/>
                </a:cubicBezTo>
                <a:cubicBezTo>
                  <a:pt x="44455" y="2325"/>
                  <a:pt x="44422" y="2321"/>
                  <a:pt x="44298" y="2333"/>
                </a:cubicBezTo>
                <a:cubicBezTo>
                  <a:pt x="44288" y="2334"/>
                  <a:pt x="44244" y="2329"/>
                  <a:pt x="44239" y="2333"/>
                </a:cubicBezTo>
                <a:cubicBezTo>
                  <a:pt x="44191" y="2377"/>
                  <a:pt x="44186" y="2285"/>
                  <a:pt x="44122" y="2333"/>
                </a:cubicBezTo>
                <a:cubicBezTo>
                  <a:pt x="44089" y="2358"/>
                  <a:pt x="44116" y="2340"/>
                  <a:pt x="44093" y="2333"/>
                </a:cubicBezTo>
                <a:cubicBezTo>
                  <a:pt x="44034" y="2318"/>
                  <a:pt x="43963" y="2346"/>
                  <a:pt x="43916" y="2333"/>
                </a:cubicBezTo>
                <a:close/>
                <a:moveTo>
                  <a:pt x="40927" y="2246"/>
                </a:moveTo>
                <a:cubicBezTo>
                  <a:pt x="40947" y="2246"/>
                  <a:pt x="40966" y="2246"/>
                  <a:pt x="40986" y="2246"/>
                </a:cubicBezTo>
                <a:cubicBezTo>
                  <a:pt x="40992" y="2307"/>
                  <a:pt x="40767" y="2239"/>
                  <a:pt x="40927" y="2246"/>
                </a:cubicBezTo>
                <a:close/>
                <a:moveTo>
                  <a:pt x="29085" y="2246"/>
                </a:moveTo>
                <a:cubicBezTo>
                  <a:pt x="29147" y="2236"/>
                  <a:pt x="29163" y="2261"/>
                  <a:pt x="29203" y="2267"/>
                </a:cubicBezTo>
                <a:cubicBezTo>
                  <a:pt x="29213" y="2306"/>
                  <a:pt x="29039" y="2307"/>
                  <a:pt x="29085" y="2246"/>
                </a:cubicBezTo>
                <a:close/>
                <a:moveTo>
                  <a:pt x="24836" y="2466"/>
                </a:moveTo>
                <a:cubicBezTo>
                  <a:pt x="24770" y="2394"/>
                  <a:pt x="24946" y="2472"/>
                  <a:pt x="24982" y="2443"/>
                </a:cubicBezTo>
                <a:cubicBezTo>
                  <a:pt x="25011" y="2422"/>
                  <a:pt x="24837" y="2409"/>
                  <a:pt x="25012" y="2400"/>
                </a:cubicBezTo>
                <a:cubicBezTo>
                  <a:pt x="25065" y="2397"/>
                  <a:pt x="25120" y="2412"/>
                  <a:pt x="25188" y="2400"/>
                </a:cubicBezTo>
                <a:cubicBezTo>
                  <a:pt x="25195" y="2398"/>
                  <a:pt x="25231" y="2379"/>
                  <a:pt x="25217" y="2377"/>
                </a:cubicBezTo>
                <a:cubicBezTo>
                  <a:pt x="25256" y="2382"/>
                  <a:pt x="25263" y="2421"/>
                  <a:pt x="25305" y="2422"/>
                </a:cubicBezTo>
                <a:cubicBezTo>
                  <a:pt x="25372" y="2422"/>
                  <a:pt x="25420" y="2392"/>
                  <a:pt x="25539" y="2400"/>
                </a:cubicBezTo>
                <a:cubicBezTo>
                  <a:pt x="25541" y="2400"/>
                  <a:pt x="25538" y="2443"/>
                  <a:pt x="25539" y="2443"/>
                </a:cubicBezTo>
                <a:cubicBezTo>
                  <a:pt x="25580" y="2445"/>
                  <a:pt x="25548" y="2409"/>
                  <a:pt x="25568" y="2400"/>
                </a:cubicBezTo>
                <a:cubicBezTo>
                  <a:pt x="25608" y="2381"/>
                  <a:pt x="25640" y="2438"/>
                  <a:pt x="25686" y="2422"/>
                </a:cubicBezTo>
                <a:cubicBezTo>
                  <a:pt x="25654" y="2343"/>
                  <a:pt x="25474" y="2375"/>
                  <a:pt x="25393" y="2333"/>
                </a:cubicBezTo>
                <a:cubicBezTo>
                  <a:pt x="25402" y="2289"/>
                  <a:pt x="25472" y="2291"/>
                  <a:pt x="25481" y="2246"/>
                </a:cubicBezTo>
                <a:cubicBezTo>
                  <a:pt x="25541" y="2289"/>
                  <a:pt x="25508" y="2289"/>
                  <a:pt x="25568" y="2246"/>
                </a:cubicBezTo>
                <a:cubicBezTo>
                  <a:pt x="25659" y="2229"/>
                  <a:pt x="25625" y="2306"/>
                  <a:pt x="25716" y="2289"/>
                </a:cubicBezTo>
                <a:cubicBezTo>
                  <a:pt x="25700" y="2307"/>
                  <a:pt x="25685" y="2325"/>
                  <a:pt x="25686" y="2355"/>
                </a:cubicBezTo>
                <a:cubicBezTo>
                  <a:pt x="25672" y="2425"/>
                  <a:pt x="25832" y="2364"/>
                  <a:pt x="25803" y="2443"/>
                </a:cubicBezTo>
                <a:cubicBezTo>
                  <a:pt x="25853" y="2452"/>
                  <a:pt x="25859" y="2426"/>
                  <a:pt x="25862" y="2400"/>
                </a:cubicBezTo>
                <a:cubicBezTo>
                  <a:pt x="25977" y="2365"/>
                  <a:pt x="26065" y="2464"/>
                  <a:pt x="26096" y="2422"/>
                </a:cubicBezTo>
                <a:cubicBezTo>
                  <a:pt x="26175" y="2479"/>
                  <a:pt x="26077" y="2485"/>
                  <a:pt x="26038" y="2487"/>
                </a:cubicBezTo>
                <a:cubicBezTo>
                  <a:pt x="26051" y="2487"/>
                  <a:pt x="25985" y="2467"/>
                  <a:pt x="25979" y="2466"/>
                </a:cubicBezTo>
                <a:cubicBezTo>
                  <a:pt x="25970" y="2464"/>
                  <a:pt x="25904" y="2445"/>
                  <a:pt x="25920" y="2443"/>
                </a:cubicBezTo>
                <a:cubicBezTo>
                  <a:pt x="25850" y="2449"/>
                  <a:pt x="25981" y="2482"/>
                  <a:pt x="25832" y="2487"/>
                </a:cubicBezTo>
                <a:cubicBezTo>
                  <a:pt x="25772" y="2490"/>
                  <a:pt x="25666" y="2490"/>
                  <a:pt x="25568" y="2487"/>
                </a:cubicBezTo>
                <a:cubicBezTo>
                  <a:pt x="25578" y="2487"/>
                  <a:pt x="25211" y="2417"/>
                  <a:pt x="25158" y="2466"/>
                </a:cubicBezTo>
                <a:cubicBezTo>
                  <a:pt x="25116" y="2505"/>
                  <a:pt x="25133" y="2464"/>
                  <a:pt x="25041" y="2466"/>
                </a:cubicBezTo>
                <a:cubicBezTo>
                  <a:pt x="24947" y="2467"/>
                  <a:pt x="24905" y="2516"/>
                  <a:pt x="24836" y="2466"/>
                </a:cubicBezTo>
                <a:close/>
                <a:moveTo>
                  <a:pt x="23400" y="2246"/>
                </a:moveTo>
                <a:cubicBezTo>
                  <a:pt x="23419" y="2246"/>
                  <a:pt x="23439" y="2246"/>
                  <a:pt x="23459" y="2246"/>
                </a:cubicBezTo>
                <a:cubicBezTo>
                  <a:pt x="23506" y="2241"/>
                  <a:pt x="23509" y="2264"/>
                  <a:pt x="23546" y="2267"/>
                </a:cubicBezTo>
                <a:cubicBezTo>
                  <a:pt x="23537" y="2266"/>
                  <a:pt x="23562" y="2232"/>
                  <a:pt x="23576" y="2246"/>
                </a:cubicBezTo>
                <a:cubicBezTo>
                  <a:pt x="23578" y="2247"/>
                  <a:pt x="23617" y="2283"/>
                  <a:pt x="23635" y="2267"/>
                </a:cubicBezTo>
                <a:cubicBezTo>
                  <a:pt x="23653" y="2250"/>
                  <a:pt x="23669" y="2258"/>
                  <a:pt x="23722" y="2267"/>
                </a:cubicBezTo>
                <a:cubicBezTo>
                  <a:pt x="23761" y="2274"/>
                  <a:pt x="23808" y="2258"/>
                  <a:pt x="23810" y="2289"/>
                </a:cubicBezTo>
                <a:cubicBezTo>
                  <a:pt x="23855" y="2262"/>
                  <a:pt x="24062" y="2246"/>
                  <a:pt x="24103" y="2289"/>
                </a:cubicBezTo>
                <a:cubicBezTo>
                  <a:pt x="24168" y="2348"/>
                  <a:pt x="23917" y="2350"/>
                  <a:pt x="23898" y="2333"/>
                </a:cubicBezTo>
                <a:cubicBezTo>
                  <a:pt x="23897" y="2333"/>
                  <a:pt x="23900" y="2311"/>
                  <a:pt x="23898" y="2311"/>
                </a:cubicBezTo>
                <a:cubicBezTo>
                  <a:pt x="23823" y="2303"/>
                  <a:pt x="23822" y="2350"/>
                  <a:pt x="23751" y="2289"/>
                </a:cubicBezTo>
                <a:cubicBezTo>
                  <a:pt x="23677" y="2329"/>
                  <a:pt x="23586" y="2247"/>
                  <a:pt x="23546" y="2333"/>
                </a:cubicBezTo>
                <a:cubicBezTo>
                  <a:pt x="23511" y="2340"/>
                  <a:pt x="23532" y="2297"/>
                  <a:pt x="23517" y="2289"/>
                </a:cubicBezTo>
                <a:cubicBezTo>
                  <a:pt x="23501" y="2281"/>
                  <a:pt x="23368" y="2318"/>
                  <a:pt x="23400" y="2246"/>
                </a:cubicBezTo>
                <a:close/>
                <a:moveTo>
                  <a:pt x="22608" y="2311"/>
                </a:moveTo>
                <a:cubicBezTo>
                  <a:pt x="22539" y="2311"/>
                  <a:pt x="22522" y="2274"/>
                  <a:pt x="22433" y="2289"/>
                </a:cubicBezTo>
                <a:cubicBezTo>
                  <a:pt x="22473" y="2253"/>
                  <a:pt x="22623" y="2213"/>
                  <a:pt x="22608" y="2311"/>
                </a:cubicBezTo>
                <a:close/>
                <a:moveTo>
                  <a:pt x="22374" y="2267"/>
                </a:moveTo>
                <a:cubicBezTo>
                  <a:pt x="22393" y="2353"/>
                  <a:pt x="22263" y="2256"/>
                  <a:pt x="22169" y="2289"/>
                </a:cubicBezTo>
                <a:cubicBezTo>
                  <a:pt x="22197" y="2265"/>
                  <a:pt x="22338" y="2214"/>
                  <a:pt x="22374" y="2267"/>
                </a:cubicBezTo>
                <a:close/>
                <a:moveTo>
                  <a:pt x="21934" y="2246"/>
                </a:moveTo>
                <a:cubicBezTo>
                  <a:pt x="22005" y="2237"/>
                  <a:pt x="21998" y="2286"/>
                  <a:pt x="22081" y="2267"/>
                </a:cubicBezTo>
                <a:cubicBezTo>
                  <a:pt x="22085" y="2303"/>
                  <a:pt x="21889" y="2311"/>
                  <a:pt x="21934" y="2246"/>
                </a:cubicBezTo>
                <a:close/>
                <a:moveTo>
                  <a:pt x="21554" y="2267"/>
                </a:moveTo>
                <a:cubicBezTo>
                  <a:pt x="21554" y="2246"/>
                  <a:pt x="21589" y="2250"/>
                  <a:pt x="21612" y="2246"/>
                </a:cubicBezTo>
                <a:cubicBezTo>
                  <a:pt x="21641" y="2246"/>
                  <a:pt x="21670" y="2246"/>
                  <a:pt x="21700" y="2246"/>
                </a:cubicBezTo>
                <a:cubicBezTo>
                  <a:pt x="21704" y="2294"/>
                  <a:pt x="21596" y="2256"/>
                  <a:pt x="21554" y="2267"/>
                </a:cubicBezTo>
                <a:close/>
                <a:moveTo>
                  <a:pt x="11852" y="2246"/>
                </a:moveTo>
                <a:cubicBezTo>
                  <a:pt x="11910" y="2281"/>
                  <a:pt x="11889" y="2243"/>
                  <a:pt x="11969" y="2246"/>
                </a:cubicBezTo>
                <a:cubicBezTo>
                  <a:pt x="12015" y="2311"/>
                  <a:pt x="11806" y="2311"/>
                  <a:pt x="11852" y="2246"/>
                </a:cubicBezTo>
                <a:close/>
                <a:moveTo>
                  <a:pt x="49544" y="2223"/>
                </a:moveTo>
                <a:cubicBezTo>
                  <a:pt x="49572" y="2247"/>
                  <a:pt x="49652" y="2231"/>
                  <a:pt x="49632" y="2289"/>
                </a:cubicBezTo>
                <a:cubicBezTo>
                  <a:pt x="49539" y="2276"/>
                  <a:pt x="49541" y="2331"/>
                  <a:pt x="49485" y="2289"/>
                </a:cubicBezTo>
                <a:cubicBezTo>
                  <a:pt x="49496" y="2261"/>
                  <a:pt x="49537" y="2254"/>
                  <a:pt x="49544" y="2223"/>
                </a:cubicBezTo>
                <a:close/>
                <a:moveTo>
                  <a:pt x="42744" y="2246"/>
                </a:moveTo>
                <a:cubicBezTo>
                  <a:pt x="42754" y="2216"/>
                  <a:pt x="42818" y="2228"/>
                  <a:pt x="42862" y="2223"/>
                </a:cubicBezTo>
                <a:cubicBezTo>
                  <a:pt x="42848" y="2270"/>
                  <a:pt x="42903" y="2265"/>
                  <a:pt x="42949" y="2267"/>
                </a:cubicBezTo>
                <a:cubicBezTo>
                  <a:pt x="42954" y="2315"/>
                  <a:pt x="42845" y="2277"/>
                  <a:pt x="42803" y="2289"/>
                </a:cubicBezTo>
                <a:cubicBezTo>
                  <a:pt x="42809" y="2271"/>
                  <a:pt x="42832" y="2267"/>
                  <a:pt x="42832" y="2246"/>
                </a:cubicBezTo>
                <a:cubicBezTo>
                  <a:pt x="42803" y="2246"/>
                  <a:pt x="42774" y="2246"/>
                  <a:pt x="42744" y="2246"/>
                </a:cubicBezTo>
                <a:close/>
                <a:moveTo>
                  <a:pt x="28910" y="2223"/>
                </a:moveTo>
                <a:cubicBezTo>
                  <a:pt x="28936" y="2241"/>
                  <a:pt x="28977" y="2247"/>
                  <a:pt x="29028" y="2246"/>
                </a:cubicBezTo>
                <a:cubicBezTo>
                  <a:pt x="29028" y="2267"/>
                  <a:pt x="29028" y="2289"/>
                  <a:pt x="29028" y="2311"/>
                </a:cubicBezTo>
                <a:cubicBezTo>
                  <a:pt x="28959" y="2304"/>
                  <a:pt x="28890" y="2297"/>
                  <a:pt x="28910" y="2223"/>
                </a:cubicBezTo>
                <a:close/>
                <a:moveTo>
                  <a:pt x="48137" y="2289"/>
                </a:moveTo>
                <a:cubicBezTo>
                  <a:pt x="48038" y="2283"/>
                  <a:pt x="47969" y="2254"/>
                  <a:pt x="47844" y="2267"/>
                </a:cubicBezTo>
                <a:cubicBezTo>
                  <a:pt x="47844" y="2238"/>
                  <a:pt x="47844" y="2208"/>
                  <a:pt x="47844" y="2180"/>
                </a:cubicBezTo>
                <a:cubicBezTo>
                  <a:pt x="47887" y="2160"/>
                  <a:pt x="47900" y="2241"/>
                  <a:pt x="47932" y="2246"/>
                </a:cubicBezTo>
                <a:cubicBezTo>
                  <a:pt x="47947" y="2247"/>
                  <a:pt x="48026" y="2202"/>
                  <a:pt x="48020" y="2201"/>
                </a:cubicBezTo>
                <a:cubicBezTo>
                  <a:pt x="48058" y="2210"/>
                  <a:pt x="48024" y="2231"/>
                  <a:pt x="48049" y="2246"/>
                </a:cubicBezTo>
                <a:cubicBezTo>
                  <a:pt x="48080" y="2264"/>
                  <a:pt x="48162" y="2231"/>
                  <a:pt x="48137" y="2289"/>
                </a:cubicBezTo>
                <a:close/>
                <a:moveTo>
                  <a:pt x="29526" y="2180"/>
                </a:moveTo>
                <a:cubicBezTo>
                  <a:pt x="29545" y="2180"/>
                  <a:pt x="29565" y="2180"/>
                  <a:pt x="29584" y="2180"/>
                </a:cubicBezTo>
                <a:cubicBezTo>
                  <a:pt x="29590" y="2241"/>
                  <a:pt x="29365" y="2174"/>
                  <a:pt x="29526" y="2180"/>
                </a:cubicBezTo>
                <a:close/>
                <a:moveTo>
                  <a:pt x="12321" y="2180"/>
                </a:moveTo>
                <a:cubicBezTo>
                  <a:pt x="12422" y="2184"/>
                  <a:pt x="12546" y="2171"/>
                  <a:pt x="12555" y="2246"/>
                </a:cubicBezTo>
                <a:cubicBezTo>
                  <a:pt x="12500" y="2258"/>
                  <a:pt x="12462" y="2237"/>
                  <a:pt x="12408" y="2223"/>
                </a:cubicBezTo>
                <a:cubicBezTo>
                  <a:pt x="12359" y="2211"/>
                  <a:pt x="12310" y="2234"/>
                  <a:pt x="12321" y="2180"/>
                </a:cubicBezTo>
                <a:close/>
                <a:moveTo>
                  <a:pt x="11617" y="2201"/>
                </a:moveTo>
                <a:cubicBezTo>
                  <a:pt x="11608" y="2162"/>
                  <a:pt x="11782" y="2162"/>
                  <a:pt x="11735" y="2223"/>
                </a:cubicBezTo>
                <a:cubicBezTo>
                  <a:pt x="11682" y="2226"/>
                  <a:pt x="11673" y="2196"/>
                  <a:pt x="11617" y="2201"/>
                </a:cubicBezTo>
                <a:close/>
                <a:moveTo>
                  <a:pt x="49661" y="2157"/>
                </a:moveTo>
                <a:cubicBezTo>
                  <a:pt x="49637" y="2190"/>
                  <a:pt x="49588" y="2205"/>
                  <a:pt x="49515" y="2201"/>
                </a:cubicBezTo>
                <a:cubicBezTo>
                  <a:pt x="49485" y="2127"/>
                  <a:pt x="49606" y="2168"/>
                  <a:pt x="49661" y="2157"/>
                </a:cubicBezTo>
                <a:close/>
                <a:moveTo>
                  <a:pt x="29965" y="2180"/>
                </a:moveTo>
                <a:cubicBezTo>
                  <a:pt x="30002" y="2144"/>
                  <a:pt x="30082" y="2142"/>
                  <a:pt x="30112" y="2157"/>
                </a:cubicBezTo>
                <a:cubicBezTo>
                  <a:pt x="30116" y="2160"/>
                  <a:pt x="30032" y="2222"/>
                  <a:pt x="29965" y="2180"/>
                </a:cubicBezTo>
                <a:close/>
                <a:moveTo>
                  <a:pt x="29848" y="2201"/>
                </a:moveTo>
                <a:cubicBezTo>
                  <a:pt x="29744" y="2154"/>
                  <a:pt x="29916" y="2142"/>
                  <a:pt x="29936" y="2157"/>
                </a:cubicBezTo>
                <a:cubicBezTo>
                  <a:pt x="29953" y="2171"/>
                  <a:pt x="29830" y="2179"/>
                  <a:pt x="29848" y="2201"/>
                </a:cubicBezTo>
                <a:close/>
                <a:moveTo>
                  <a:pt x="29056" y="2157"/>
                </a:moveTo>
                <a:cubicBezTo>
                  <a:pt x="29081" y="2154"/>
                  <a:pt x="29084" y="2166"/>
                  <a:pt x="29085" y="2180"/>
                </a:cubicBezTo>
                <a:cubicBezTo>
                  <a:pt x="29124" y="2177"/>
                  <a:pt x="29298" y="2177"/>
                  <a:pt x="29203" y="2201"/>
                </a:cubicBezTo>
                <a:cubicBezTo>
                  <a:pt x="29147" y="2192"/>
                  <a:pt x="29026" y="2231"/>
                  <a:pt x="29056" y="2157"/>
                </a:cubicBezTo>
                <a:close/>
                <a:moveTo>
                  <a:pt x="46936" y="2135"/>
                </a:moveTo>
                <a:cubicBezTo>
                  <a:pt x="46983" y="2129"/>
                  <a:pt x="46986" y="2156"/>
                  <a:pt x="47023" y="2157"/>
                </a:cubicBezTo>
                <a:cubicBezTo>
                  <a:pt x="47036" y="2201"/>
                  <a:pt x="46890" y="2189"/>
                  <a:pt x="46936" y="2135"/>
                </a:cubicBezTo>
                <a:close/>
                <a:moveTo>
                  <a:pt x="35241" y="2135"/>
                </a:moveTo>
                <a:cubicBezTo>
                  <a:pt x="35289" y="2129"/>
                  <a:pt x="35292" y="2156"/>
                  <a:pt x="35329" y="2157"/>
                </a:cubicBezTo>
                <a:cubicBezTo>
                  <a:pt x="35306" y="2177"/>
                  <a:pt x="35297" y="2207"/>
                  <a:pt x="35299" y="2246"/>
                </a:cubicBezTo>
                <a:cubicBezTo>
                  <a:pt x="35172" y="2241"/>
                  <a:pt x="35246" y="2207"/>
                  <a:pt x="35241" y="2135"/>
                </a:cubicBezTo>
                <a:close/>
                <a:moveTo>
                  <a:pt x="16775" y="2180"/>
                </a:moveTo>
                <a:cubicBezTo>
                  <a:pt x="16788" y="2153"/>
                  <a:pt x="16813" y="2134"/>
                  <a:pt x="16864" y="2135"/>
                </a:cubicBezTo>
                <a:cubicBezTo>
                  <a:pt x="16877" y="2183"/>
                  <a:pt x="16822" y="2177"/>
                  <a:pt x="16775" y="2180"/>
                </a:cubicBezTo>
                <a:close/>
                <a:moveTo>
                  <a:pt x="11295" y="2135"/>
                </a:moveTo>
                <a:cubicBezTo>
                  <a:pt x="11357" y="2125"/>
                  <a:pt x="11350" y="2166"/>
                  <a:pt x="11353" y="2201"/>
                </a:cubicBezTo>
                <a:cubicBezTo>
                  <a:pt x="11330" y="2198"/>
                  <a:pt x="11324" y="2180"/>
                  <a:pt x="11295" y="2180"/>
                </a:cubicBezTo>
                <a:cubicBezTo>
                  <a:pt x="11295" y="2165"/>
                  <a:pt x="11295" y="2150"/>
                  <a:pt x="11295" y="2135"/>
                </a:cubicBezTo>
                <a:close/>
                <a:moveTo>
                  <a:pt x="50775" y="2114"/>
                </a:moveTo>
                <a:cubicBezTo>
                  <a:pt x="50807" y="2119"/>
                  <a:pt x="50795" y="2157"/>
                  <a:pt x="50833" y="2157"/>
                </a:cubicBezTo>
                <a:cubicBezTo>
                  <a:pt x="50840" y="2177"/>
                  <a:pt x="50822" y="2178"/>
                  <a:pt x="50804" y="2180"/>
                </a:cubicBezTo>
                <a:cubicBezTo>
                  <a:pt x="50786" y="2180"/>
                  <a:pt x="50765" y="2180"/>
                  <a:pt x="50745" y="2180"/>
                </a:cubicBezTo>
                <a:cubicBezTo>
                  <a:pt x="50738" y="2144"/>
                  <a:pt x="50774" y="2142"/>
                  <a:pt x="50775" y="2114"/>
                </a:cubicBezTo>
                <a:close/>
                <a:moveTo>
                  <a:pt x="49485" y="2135"/>
                </a:moveTo>
                <a:cubicBezTo>
                  <a:pt x="49396" y="2217"/>
                  <a:pt x="49387" y="2069"/>
                  <a:pt x="49485" y="2135"/>
                </a:cubicBezTo>
                <a:close/>
                <a:moveTo>
                  <a:pt x="18417" y="2114"/>
                </a:moveTo>
                <a:cubicBezTo>
                  <a:pt x="18451" y="2117"/>
                  <a:pt x="18441" y="2154"/>
                  <a:pt x="18447" y="2180"/>
                </a:cubicBezTo>
                <a:cubicBezTo>
                  <a:pt x="18399" y="2186"/>
                  <a:pt x="18396" y="2159"/>
                  <a:pt x="18358" y="2157"/>
                </a:cubicBezTo>
                <a:cubicBezTo>
                  <a:pt x="18366" y="2133"/>
                  <a:pt x="18417" y="2142"/>
                  <a:pt x="18417" y="2114"/>
                </a:cubicBezTo>
                <a:close/>
                <a:moveTo>
                  <a:pt x="10972" y="2135"/>
                </a:moveTo>
                <a:cubicBezTo>
                  <a:pt x="10883" y="2217"/>
                  <a:pt x="10873" y="2069"/>
                  <a:pt x="10972" y="2135"/>
                </a:cubicBezTo>
                <a:close/>
                <a:moveTo>
                  <a:pt x="46759" y="2135"/>
                </a:moveTo>
                <a:cubicBezTo>
                  <a:pt x="46780" y="2187"/>
                  <a:pt x="46913" y="2152"/>
                  <a:pt x="46877" y="2246"/>
                </a:cubicBezTo>
                <a:cubicBezTo>
                  <a:pt x="46793" y="2264"/>
                  <a:pt x="46801" y="2214"/>
                  <a:pt x="46731" y="2223"/>
                </a:cubicBezTo>
                <a:cubicBezTo>
                  <a:pt x="46647" y="2131"/>
                  <a:pt x="46827" y="2028"/>
                  <a:pt x="46847" y="2157"/>
                </a:cubicBezTo>
                <a:cubicBezTo>
                  <a:pt x="46824" y="2145"/>
                  <a:pt x="46800" y="2135"/>
                  <a:pt x="46759" y="2135"/>
                </a:cubicBezTo>
                <a:close/>
                <a:moveTo>
                  <a:pt x="31636" y="2091"/>
                </a:moveTo>
                <a:cubicBezTo>
                  <a:pt x="31629" y="2123"/>
                  <a:pt x="31548" y="2099"/>
                  <a:pt x="31548" y="2135"/>
                </a:cubicBezTo>
                <a:cubicBezTo>
                  <a:pt x="31454" y="2111"/>
                  <a:pt x="31576" y="2072"/>
                  <a:pt x="31636" y="2091"/>
                </a:cubicBezTo>
                <a:close/>
                <a:moveTo>
                  <a:pt x="18153" y="2091"/>
                </a:moveTo>
                <a:cubicBezTo>
                  <a:pt x="18293" y="2160"/>
                  <a:pt x="18069" y="2219"/>
                  <a:pt x="18153" y="2091"/>
                </a:cubicBezTo>
                <a:close/>
                <a:moveTo>
                  <a:pt x="35299" y="2048"/>
                </a:moveTo>
                <a:cubicBezTo>
                  <a:pt x="35351" y="2064"/>
                  <a:pt x="35304" y="2088"/>
                  <a:pt x="35299" y="2114"/>
                </a:cubicBezTo>
                <a:cubicBezTo>
                  <a:pt x="35247" y="2116"/>
                  <a:pt x="35238" y="2087"/>
                  <a:pt x="35182" y="2091"/>
                </a:cubicBezTo>
                <a:cubicBezTo>
                  <a:pt x="35161" y="2031"/>
                  <a:pt x="35321" y="2107"/>
                  <a:pt x="35299" y="2048"/>
                </a:cubicBezTo>
                <a:close/>
                <a:moveTo>
                  <a:pt x="16570" y="2048"/>
                </a:moveTo>
                <a:cubicBezTo>
                  <a:pt x="16593" y="2008"/>
                  <a:pt x="16623" y="2044"/>
                  <a:pt x="16659" y="2048"/>
                </a:cubicBezTo>
                <a:cubicBezTo>
                  <a:pt x="16637" y="2087"/>
                  <a:pt x="16605" y="2051"/>
                  <a:pt x="16570" y="2048"/>
                </a:cubicBezTo>
                <a:close/>
                <a:moveTo>
                  <a:pt x="16307" y="2048"/>
                </a:moveTo>
                <a:cubicBezTo>
                  <a:pt x="16311" y="1998"/>
                  <a:pt x="16431" y="2037"/>
                  <a:pt x="16482" y="2025"/>
                </a:cubicBezTo>
                <a:cubicBezTo>
                  <a:pt x="16442" y="2094"/>
                  <a:pt x="16362" y="2055"/>
                  <a:pt x="16307" y="2048"/>
                </a:cubicBezTo>
                <a:close/>
                <a:moveTo>
                  <a:pt x="35563" y="1982"/>
                </a:moveTo>
                <a:cubicBezTo>
                  <a:pt x="35554" y="2011"/>
                  <a:pt x="35490" y="2000"/>
                  <a:pt x="35445" y="2003"/>
                </a:cubicBezTo>
                <a:cubicBezTo>
                  <a:pt x="35437" y="2033"/>
                  <a:pt x="35373" y="2021"/>
                  <a:pt x="35329" y="2025"/>
                </a:cubicBezTo>
                <a:cubicBezTo>
                  <a:pt x="35311" y="1938"/>
                  <a:pt x="35490" y="2000"/>
                  <a:pt x="35563" y="1982"/>
                </a:cubicBezTo>
                <a:close/>
                <a:moveTo>
                  <a:pt x="35065" y="1982"/>
                </a:moveTo>
                <a:cubicBezTo>
                  <a:pt x="35084" y="1982"/>
                  <a:pt x="35104" y="1982"/>
                  <a:pt x="35124" y="1982"/>
                </a:cubicBezTo>
                <a:cubicBezTo>
                  <a:pt x="35129" y="2043"/>
                  <a:pt x="34904" y="1975"/>
                  <a:pt x="35065" y="1982"/>
                </a:cubicBezTo>
                <a:close/>
                <a:moveTo>
                  <a:pt x="17127" y="1982"/>
                </a:moveTo>
                <a:cubicBezTo>
                  <a:pt x="17178" y="2001"/>
                  <a:pt x="17193" y="2050"/>
                  <a:pt x="17186" y="2114"/>
                </a:cubicBezTo>
                <a:cubicBezTo>
                  <a:pt x="17100" y="2081"/>
                  <a:pt x="17161" y="2064"/>
                  <a:pt x="17127" y="1982"/>
                </a:cubicBezTo>
                <a:close/>
                <a:moveTo>
                  <a:pt x="6723" y="1982"/>
                </a:moveTo>
                <a:cubicBezTo>
                  <a:pt x="6770" y="1975"/>
                  <a:pt x="6773" y="2002"/>
                  <a:pt x="6810" y="2003"/>
                </a:cubicBezTo>
                <a:cubicBezTo>
                  <a:pt x="6823" y="2046"/>
                  <a:pt x="6676" y="2036"/>
                  <a:pt x="6723" y="1982"/>
                </a:cubicBezTo>
                <a:close/>
                <a:moveTo>
                  <a:pt x="41835" y="2003"/>
                </a:moveTo>
                <a:cubicBezTo>
                  <a:pt x="41835" y="1988"/>
                  <a:pt x="41835" y="1974"/>
                  <a:pt x="41835" y="1959"/>
                </a:cubicBezTo>
                <a:cubicBezTo>
                  <a:pt x="41855" y="1959"/>
                  <a:pt x="41875" y="1959"/>
                  <a:pt x="41894" y="1959"/>
                </a:cubicBezTo>
                <a:cubicBezTo>
                  <a:pt x="41894" y="1974"/>
                  <a:pt x="41894" y="1988"/>
                  <a:pt x="41894" y="2003"/>
                </a:cubicBezTo>
                <a:cubicBezTo>
                  <a:pt x="41875" y="2003"/>
                  <a:pt x="41855" y="2003"/>
                  <a:pt x="41835" y="2003"/>
                </a:cubicBezTo>
                <a:close/>
                <a:moveTo>
                  <a:pt x="37615" y="1982"/>
                </a:moveTo>
                <a:cubicBezTo>
                  <a:pt x="37615" y="1959"/>
                  <a:pt x="37651" y="1964"/>
                  <a:pt x="37674" y="1959"/>
                </a:cubicBezTo>
                <a:cubicBezTo>
                  <a:pt x="37693" y="1959"/>
                  <a:pt x="37712" y="1959"/>
                  <a:pt x="37732" y="1959"/>
                </a:cubicBezTo>
                <a:cubicBezTo>
                  <a:pt x="37724" y="1989"/>
                  <a:pt x="37659" y="1977"/>
                  <a:pt x="37615" y="1982"/>
                </a:cubicBezTo>
                <a:close/>
                <a:moveTo>
                  <a:pt x="16014" y="1959"/>
                </a:moveTo>
                <a:cubicBezTo>
                  <a:pt x="16001" y="2055"/>
                  <a:pt x="15844" y="1936"/>
                  <a:pt x="16014" y="1959"/>
                </a:cubicBezTo>
                <a:close/>
                <a:moveTo>
                  <a:pt x="12526" y="1915"/>
                </a:moveTo>
                <a:cubicBezTo>
                  <a:pt x="12456" y="1986"/>
                  <a:pt x="12407" y="1838"/>
                  <a:pt x="12526" y="1915"/>
                </a:cubicBezTo>
                <a:close/>
                <a:moveTo>
                  <a:pt x="49924" y="1805"/>
                </a:moveTo>
                <a:cubicBezTo>
                  <a:pt x="49961" y="1815"/>
                  <a:pt x="49985" y="1833"/>
                  <a:pt x="49984" y="1871"/>
                </a:cubicBezTo>
                <a:cubicBezTo>
                  <a:pt x="49948" y="1862"/>
                  <a:pt x="49924" y="1843"/>
                  <a:pt x="49924" y="1805"/>
                </a:cubicBezTo>
                <a:close/>
                <a:moveTo>
                  <a:pt x="22696" y="1828"/>
                </a:moveTo>
                <a:cubicBezTo>
                  <a:pt x="22699" y="1808"/>
                  <a:pt x="22753" y="1800"/>
                  <a:pt x="22785" y="1805"/>
                </a:cubicBezTo>
                <a:cubicBezTo>
                  <a:pt x="22765" y="1802"/>
                  <a:pt x="22849" y="1836"/>
                  <a:pt x="22843" y="1828"/>
                </a:cubicBezTo>
                <a:cubicBezTo>
                  <a:pt x="22870" y="1868"/>
                  <a:pt x="22755" y="1841"/>
                  <a:pt x="22696" y="1828"/>
                </a:cubicBezTo>
                <a:close/>
                <a:moveTo>
                  <a:pt x="12848" y="1805"/>
                </a:moveTo>
                <a:cubicBezTo>
                  <a:pt x="12759" y="1886"/>
                  <a:pt x="12750" y="1739"/>
                  <a:pt x="12848" y="1805"/>
                </a:cubicBezTo>
                <a:close/>
                <a:moveTo>
                  <a:pt x="13639" y="1761"/>
                </a:moveTo>
                <a:cubicBezTo>
                  <a:pt x="13627" y="1789"/>
                  <a:pt x="13602" y="1806"/>
                  <a:pt x="13551" y="1805"/>
                </a:cubicBezTo>
                <a:cubicBezTo>
                  <a:pt x="13565" y="1778"/>
                  <a:pt x="13589" y="1760"/>
                  <a:pt x="13639" y="1761"/>
                </a:cubicBezTo>
                <a:close/>
                <a:moveTo>
                  <a:pt x="10826" y="1717"/>
                </a:moveTo>
                <a:cubicBezTo>
                  <a:pt x="10806" y="1717"/>
                  <a:pt x="10787" y="1717"/>
                  <a:pt x="10767" y="1717"/>
                </a:cubicBezTo>
                <a:cubicBezTo>
                  <a:pt x="10767" y="1702"/>
                  <a:pt x="10767" y="1688"/>
                  <a:pt x="10767" y="1673"/>
                </a:cubicBezTo>
                <a:cubicBezTo>
                  <a:pt x="10787" y="1673"/>
                  <a:pt x="10806" y="1673"/>
                  <a:pt x="10826" y="1673"/>
                </a:cubicBezTo>
                <a:cubicBezTo>
                  <a:pt x="10826" y="1688"/>
                  <a:pt x="10826" y="1702"/>
                  <a:pt x="10826" y="1717"/>
                </a:cubicBezTo>
                <a:close/>
                <a:moveTo>
                  <a:pt x="8950" y="1563"/>
                </a:moveTo>
                <a:cubicBezTo>
                  <a:pt x="9036" y="1588"/>
                  <a:pt x="8913" y="1634"/>
                  <a:pt x="8862" y="1629"/>
                </a:cubicBezTo>
                <a:cubicBezTo>
                  <a:pt x="8848" y="1534"/>
                  <a:pt x="8941" y="1601"/>
                  <a:pt x="8950" y="1563"/>
                </a:cubicBezTo>
                <a:close/>
                <a:moveTo>
                  <a:pt x="7661" y="1541"/>
                </a:moveTo>
                <a:cubicBezTo>
                  <a:pt x="7684" y="1545"/>
                  <a:pt x="7689" y="1563"/>
                  <a:pt x="7719" y="1563"/>
                </a:cubicBezTo>
                <a:cubicBezTo>
                  <a:pt x="7719" y="1610"/>
                  <a:pt x="7576" y="1585"/>
                  <a:pt x="7661" y="1541"/>
                </a:cubicBezTo>
                <a:close/>
                <a:moveTo>
                  <a:pt x="10416" y="1519"/>
                </a:moveTo>
                <a:cubicBezTo>
                  <a:pt x="10410" y="1483"/>
                  <a:pt x="10607" y="1474"/>
                  <a:pt x="10562" y="1541"/>
                </a:cubicBezTo>
                <a:cubicBezTo>
                  <a:pt x="10492" y="1550"/>
                  <a:pt x="10498" y="1501"/>
                  <a:pt x="10416" y="1519"/>
                </a:cubicBezTo>
                <a:close/>
                <a:moveTo>
                  <a:pt x="9917" y="1497"/>
                </a:moveTo>
                <a:cubicBezTo>
                  <a:pt x="9937" y="1497"/>
                  <a:pt x="9957" y="1497"/>
                  <a:pt x="9976" y="1497"/>
                </a:cubicBezTo>
                <a:cubicBezTo>
                  <a:pt x="9976" y="1511"/>
                  <a:pt x="9976" y="1526"/>
                  <a:pt x="9976" y="1541"/>
                </a:cubicBezTo>
                <a:cubicBezTo>
                  <a:pt x="9957" y="1541"/>
                  <a:pt x="9937" y="1541"/>
                  <a:pt x="9917" y="1541"/>
                </a:cubicBezTo>
                <a:cubicBezTo>
                  <a:pt x="9917" y="1526"/>
                  <a:pt x="9917" y="1511"/>
                  <a:pt x="9917" y="1497"/>
                </a:cubicBezTo>
                <a:close/>
                <a:moveTo>
                  <a:pt x="6928" y="1497"/>
                </a:moveTo>
                <a:cubicBezTo>
                  <a:pt x="7006" y="1418"/>
                  <a:pt x="7117" y="1546"/>
                  <a:pt x="6928" y="149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4570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>
              <a:solidFill>
                <a:schemeClr val="bg1"/>
              </a:solidFill>
            </a:endParaRPr>
          </a:p>
        </p:txBody>
      </p:sp>
      <p:pic>
        <p:nvPicPr>
          <p:cNvPr descr="A bird's head with a yellow beak&#10;&#10;AI-generated content may be incorrect." id="36" name="Picture 35">
            <a:extLst>
              <a:ext uri="{FF2B5EF4-FFF2-40B4-BE49-F238E27FC236}">
                <a16:creationId xmlns:a16="http://schemas.microsoft.com/office/drawing/2014/main" id="{9A2D726B-41DB-F0C0-A5B0-56FD49363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02" y="1553562"/>
            <a:ext cx="1552610" cy="248717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3C0FCE6E-E36A-A954-C47A-973137A3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925179"/>
              </p:ext>
            </p:extLst>
          </p:nvPr>
        </p:nvGraphicFramePr>
        <p:xfrm>
          <a:off x="5800344" y="952597"/>
          <a:ext cx="3596640" cy="1709928"/>
        </p:xfrm>
        <a:graphic>
          <a:graphicData uri="http://schemas.openxmlformats.org/drawingml/2006/table">
            <a:tbl>
              <a:tblPr/>
              <a:tblGrid>
                <a:gridCol w="3596640">
                  <a:extLst>
                    <a:ext uri="{9D8B030D-6E8A-4147-A177-3AD203B41FA5}">
                      <a16:colId xmlns:a16="http://schemas.microsoft.com/office/drawing/2014/main" val="447695062"/>
                    </a:ext>
                  </a:extLst>
                </a:gridCol>
              </a:tblGrid>
              <a:tr h="1709928">
                <a:tc>
                  <a:txBody>
                    <a:bodyPr/>
                    <a:lstStyle/>
                    <a:p>
                      <a:pPr algn="ctr"/>
                      <a:endParaRPr b="1" dirty="0" lang="en-US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b="1" dirty="0" lang="en-US" sz="200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b="1" dirty="0" lang="en-US" sz="2000">
                          <a:solidFill>
                            <a:schemeClr val="bg1"/>
                          </a:solidFill>
                        </a:rPr>
                        <a:t>Body Enamel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33266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29B36AE1-9CCB-E07C-A6F2-16B1E59BF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564565"/>
              </p:ext>
            </p:extLst>
          </p:nvPr>
        </p:nvGraphicFramePr>
        <p:xfrm>
          <a:off x="5800344" y="2745631"/>
          <a:ext cx="3596640" cy="475488"/>
        </p:xfrm>
        <a:graphic>
          <a:graphicData uri="http://schemas.openxmlformats.org/drawingml/2006/table">
            <a:tbl>
              <a:tblPr/>
              <a:tblGrid>
                <a:gridCol w="3596640">
                  <a:extLst>
                    <a:ext uri="{9D8B030D-6E8A-4147-A177-3AD203B41FA5}">
                      <a16:colId xmlns:a16="http://schemas.microsoft.com/office/drawing/2014/main" val="3966580802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pPr algn="ctr"/>
                      <a:r>
                        <a:rPr b="1" dirty="0" lang="en-US">
                          <a:solidFill>
                            <a:schemeClr val="bg1"/>
                          </a:solidFill>
                        </a:rPr>
                        <a:t>Effect Translucent Enamel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759353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441332DB-4BF2-A7E0-3E08-6E024597D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653652"/>
              </p:ext>
            </p:extLst>
          </p:nvPr>
        </p:nvGraphicFramePr>
        <p:xfrm>
          <a:off x="5800344" y="3287152"/>
          <a:ext cx="3596640" cy="475488"/>
        </p:xfrm>
        <a:graphic>
          <a:graphicData uri="http://schemas.openxmlformats.org/drawingml/2006/table">
            <a:tbl>
              <a:tblPr/>
              <a:tblGrid>
                <a:gridCol w="3596640">
                  <a:extLst>
                    <a:ext uri="{9D8B030D-6E8A-4147-A177-3AD203B41FA5}">
                      <a16:colId xmlns:a16="http://schemas.microsoft.com/office/drawing/2014/main" val="3966580802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pPr algn="ctr"/>
                      <a:r>
                        <a:rPr b="1" dirty="0" lang="en-US">
                          <a:solidFill>
                            <a:schemeClr val="bg1"/>
                          </a:solidFill>
                        </a:rPr>
                        <a:t>Effect Semi-Translucent Enamel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759353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973739F8-F8A0-FE92-B7F4-BAB3E3FE0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85125"/>
              </p:ext>
            </p:extLst>
          </p:nvPr>
        </p:nvGraphicFramePr>
        <p:xfrm>
          <a:off x="5802290" y="3828673"/>
          <a:ext cx="3594693" cy="1322637"/>
        </p:xfrm>
        <a:graphic>
          <a:graphicData uri="http://schemas.openxmlformats.org/drawingml/2006/table">
            <a:tbl>
              <a:tblPr/>
              <a:tblGrid>
                <a:gridCol w="3594693">
                  <a:extLst>
                    <a:ext uri="{9D8B030D-6E8A-4147-A177-3AD203B41FA5}">
                      <a16:colId xmlns:a16="http://schemas.microsoft.com/office/drawing/2014/main" val="3966580802"/>
                    </a:ext>
                  </a:extLst>
                </a:gridCol>
              </a:tblGrid>
              <a:tr h="1322637">
                <a:tc>
                  <a:txBody>
                    <a:bodyPr/>
                    <a:lstStyle/>
                    <a:p>
                      <a:pPr algn="ctr"/>
                      <a:endParaRPr b="1" dirty="0" lang="en-US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b="1" dirty="0" lang="en-US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b="1" dirty="0" lang="en-US">
                          <a:solidFill>
                            <a:schemeClr val="bg1"/>
                          </a:solidFill>
                        </a:rPr>
                        <a:t>Dentin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759353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499D6B9C-1C49-1432-0259-48B2784FE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387138"/>
              </p:ext>
            </p:extLst>
          </p:nvPr>
        </p:nvGraphicFramePr>
        <p:xfrm>
          <a:off x="5802291" y="5196738"/>
          <a:ext cx="3594692" cy="900455"/>
        </p:xfrm>
        <a:graphic>
          <a:graphicData uri="http://schemas.openxmlformats.org/drawingml/2006/table">
            <a:tbl>
              <a:tblPr/>
              <a:tblGrid>
                <a:gridCol w="3594692">
                  <a:extLst>
                    <a:ext uri="{9D8B030D-6E8A-4147-A177-3AD203B41FA5}">
                      <a16:colId xmlns:a16="http://schemas.microsoft.com/office/drawing/2014/main" val="3966580802"/>
                    </a:ext>
                  </a:extLst>
                </a:gridCol>
              </a:tblGrid>
              <a:tr h="900455">
                <a:tc>
                  <a:txBody>
                    <a:bodyPr/>
                    <a:lstStyle/>
                    <a:p>
                      <a:pPr algn="ctr"/>
                      <a:endParaRPr b="1" dirty="0" lang="en-US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b="1" dirty="0" lang="en-US">
                          <a:solidFill>
                            <a:schemeClr val="bg1"/>
                          </a:solidFill>
                        </a:rPr>
                        <a:t>Bleach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75935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A8515A7-C66E-80D6-7A17-7A5ADA9A5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299181"/>
              </p:ext>
            </p:extLst>
          </p:nvPr>
        </p:nvGraphicFramePr>
        <p:xfrm>
          <a:off x="9433193" y="952597"/>
          <a:ext cx="1338072" cy="365760"/>
        </p:xfrm>
        <a:graphic>
          <a:graphicData uri="http://schemas.openxmlformats.org/drawingml/2006/table">
            <a:tbl>
              <a:tblPr/>
              <a:tblGrid>
                <a:gridCol w="1338072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Enamel A1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DCBA417-E94D-42FC-3BAF-77DE71138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157378"/>
              </p:ext>
            </p:extLst>
          </p:nvPr>
        </p:nvGraphicFramePr>
        <p:xfrm>
          <a:off x="10822347" y="952597"/>
          <a:ext cx="790166" cy="365760"/>
        </p:xfrm>
        <a:graphic>
          <a:graphicData uri="http://schemas.openxmlformats.org/drawingml/2006/table">
            <a:tbl>
              <a:tblPr/>
              <a:tblGrid>
                <a:gridCol w="790166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EA1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D5F62C4B-7628-8099-6053-5EE904010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674630"/>
              </p:ext>
            </p:extLst>
          </p:nvPr>
        </p:nvGraphicFramePr>
        <p:xfrm>
          <a:off x="9433193" y="1400653"/>
          <a:ext cx="1338072" cy="365760"/>
        </p:xfrm>
        <a:graphic>
          <a:graphicData uri="http://schemas.openxmlformats.org/drawingml/2006/table">
            <a:tbl>
              <a:tblPr/>
              <a:tblGrid>
                <a:gridCol w="1338072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Enamel A2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0CC8237F-C5E6-0EAE-BFD4-489AB2831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529588"/>
              </p:ext>
            </p:extLst>
          </p:nvPr>
        </p:nvGraphicFramePr>
        <p:xfrm>
          <a:off x="10822347" y="1400653"/>
          <a:ext cx="790166" cy="365760"/>
        </p:xfrm>
        <a:graphic>
          <a:graphicData uri="http://schemas.openxmlformats.org/drawingml/2006/table">
            <a:tbl>
              <a:tblPr/>
              <a:tblGrid>
                <a:gridCol w="790166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EA2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3DA1A847-ECF4-B92B-E637-9C1AB4739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19716"/>
              </p:ext>
            </p:extLst>
          </p:nvPr>
        </p:nvGraphicFramePr>
        <p:xfrm>
          <a:off x="9433193" y="1848709"/>
          <a:ext cx="1338072" cy="365760"/>
        </p:xfrm>
        <a:graphic>
          <a:graphicData uri="http://schemas.openxmlformats.org/drawingml/2006/table">
            <a:tbl>
              <a:tblPr/>
              <a:tblGrid>
                <a:gridCol w="1338072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Enamel A3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A693D072-4BBF-A0BD-01FB-50642A916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16927"/>
              </p:ext>
            </p:extLst>
          </p:nvPr>
        </p:nvGraphicFramePr>
        <p:xfrm>
          <a:off x="10822347" y="1848709"/>
          <a:ext cx="790166" cy="365760"/>
        </p:xfrm>
        <a:graphic>
          <a:graphicData uri="http://schemas.openxmlformats.org/drawingml/2006/table">
            <a:tbl>
              <a:tblPr/>
              <a:tblGrid>
                <a:gridCol w="790166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EA3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E029924F-3C56-3A58-D00D-2A752BAAA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53069"/>
              </p:ext>
            </p:extLst>
          </p:nvPr>
        </p:nvGraphicFramePr>
        <p:xfrm>
          <a:off x="9433193" y="2296765"/>
          <a:ext cx="1338072" cy="365760"/>
        </p:xfrm>
        <a:graphic>
          <a:graphicData uri="http://schemas.openxmlformats.org/drawingml/2006/table">
            <a:tbl>
              <a:tblPr/>
              <a:tblGrid>
                <a:gridCol w="1338072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Enamel B1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F5B84986-6BD9-476C-96AC-4641BEC8B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73992"/>
              </p:ext>
            </p:extLst>
          </p:nvPr>
        </p:nvGraphicFramePr>
        <p:xfrm>
          <a:off x="10822347" y="2296765"/>
          <a:ext cx="790166" cy="365760"/>
        </p:xfrm>
        <a:graphic>
          <a:graphicData uri="http://schemas.openxmlformats.org/drawingml/2006/table">
            <a:tbl>
              <a:tblPr/>
              <a:tblGrid>
                <a:gridCol w="790166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EB1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2856B7E7-F572-45F7-693B-10BBA2B83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769562"/>
              </p:ext>
            </p:extLst>
          </p:nvPr>
        </p:nvGraphicFramePr>
        <p:xfrm>
          <a:off x="9448066" y="2744821"/>
          <a:ext cx="1338072" cy="475488"/>
        </p:xfrm>
        <a:graphic>
          <a:graphicData uri="http://schemas.openxmlformats.org/drawingml/2006/table">
            <a:tbl>
              <a:tblPr/>
              <a:tblGrid>
                <a:gridCol w="1338072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Trans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BD1CF1F5-E53C-8EC4-D9D9-E28F598ED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630183"/>
              </p:ext>
            </p:extLst>
          </p:nvPr>
        </p:nvGraphicFramePr>
        <p:xfrm>
          <a:off x="10837220" y="2744821"/>
          <a:ext cx="775293" cy="475488"/>
        </p:xfrm>
        <a:graphic>
          <a:graphicData uri="http://schemas.openxmlformats.org/drawingml/2006/table">
            <a:tbl>
              <a:tblPr/>
              <a:tblGrid>
                <a:gridCol w="775293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Trans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2E8ECBA0-92D5-BBE0-7CCD-BB2FBEEA3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89916"/>
              </p:ext>
            </p:extLst>
          </p:nvPr>
        </p:nvGraphicFramePr>
        <p:xfrm>
          <a:off x="9448066" y="3287152"/>
          <a:ext cx="1338072" cy="475488"/>
        </p:xfrm>
        <a:graphic>
          <a:graphicData uri="http://schemas.openxmlformats.org/drawingml/2006/table">
            <a:tbl>
              <a:tblPr/>
              <a:tblGrid>
                <a:gridCol w="1338072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Milky White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A708FDD5-A313-7987-D313-4EE7315FC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685153"/>
              </p:ext>
            </p:extLst>
          </p:nvPr>
        </p:nvGraphicFramePr>
        <p:xfrm>
          <a:off x="10837220" y="3287152"/>
          <a:ext cx="775293" cy="475488"/>
        </p:xfrm>
        <a:graphic>
          <a:graphicData uri="http://schemas.openxmlformats.org/drawingml/2006/table">
            <a:tbl>
              <a:tblPr/>
              <a:tblGrid>
                <a:gridCol w="775293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MW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E4D2778B-1095-08A9-17A4-B96415EEE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252309"/>
              </p:ext>
            </p:extLst>
          </p:nvPr>
        </p:nvGraphicFramePr>
        <p:xfrm>
          <a:off x="9448066" y="3829483"/>
          <a:ext cx="1338072" cy="448056"/>
        </p:xfrm>
        <a:graphic>
          <a:graphicData uri="http://schemas.openxmlformats.org/drawingml/2006/table">
            <a:tbl>
              <a:tblPr/>
              <a:tblGrid>
                <a:gridCol w="1338072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448056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Dentin A1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1ECF2196-869C-428A-F366-CCA20A1DF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719920"/>
              </p:ext>
            </p:extLst>
          </p:nvPr>
        </p:nvGraphicFramePr>
        <p:xfrm>
          <a:off x="10837220" y="3829483"/>
          <a:ext cx="790166" cy="448056"/>
        </p:xfrm>
        <a:graphic>
          <a:graphicData uri="http://schemas.openxmlformats.org/drawingml/2006/table">
            <a:tbl>
              <a:tblPr/>
              <a:tblGrid>
                <a:gridCol w="790166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448056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DA1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925E2DA4-BBE5-9FC4-40A9-60866B788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307027"/>
              </p:ext>
            </p:extLst>
          </p:nvPr>
        </p:nvGraphicFramePr>
        <p:xfrm>
          <a:off x="9448066" y="4337498"/>
          <a:ext cx="1338072" cy="365760"/>
        </p:xfrm>
        <a:graphic>
          <a:graphicData uri="http://schemas.openxmlformats.org/drawingml/2006/table">
            <a:tbl>
              <a:tblPr/>
              <a:tblGrid>
                <a:gridCol w="1338072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Dentin A2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737D0018-3868-100F-E223-57E92CDCB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032822"/>
              </p:ext>
            </p:extLst>
          </p:nvPr>
        </p:nvGraphicFramePr>
        <p:xfrm>
          <a:off x="10837220" y="4337498"/>
          <a:ext cx="790166" cy="365760"/>
        </p:xfrm>
        <a:graphic>
          <a:graphicData uri="http://schemas.openxmlformats.org/drawingml/2006/table">
            <a:tbl>
              <a:tblPr/>
              <a:tblGrid>
                <a:gridCol w="790166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DA2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AB6E37E0-5B19-E7C8-957F-C8FD84513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53784"/>
              </p:ext>
            </p:extLst>
          </p:nvPr>
        </p:nvGraphicFramePr>
        <p:xfrm>
          <a:off x="9448066" y="4785554"/>
          <a:ext cx="1338072" cy="365760"/>
        </p:xfrm>
        <a:graphic>
          <a:graphicData uri="http://schemas.openxmlformats.org/drawingml/2006/table">
            <a:tbl>
              <a:tblPr/>
              <a:tblGrid>
                <a:gridCol w="1338072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Dentin A3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064EE8A9-1984-1ACE-52FD-3F00A99AC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27831"/>
              </p:ext>
            </p:extLst>
          </p:nvPr>
        </p:nvGraphicFramePr>
        <p:xfrm>
          <a:off x="10837220" y="4785554"/>
          <a:ext cx="790166" cy="365760"/>
        </p:xfrm>
        <a:graphic>
          <a:graphicData uri="http://schemas.openxmlformats.org/drawingml/2006/table">
            <a:tbl>
              <a:tblPr/>
              <a:tblGrid>
                <a:gridCol w="790166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DA3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231495C-B8A2-CE8D-9005-AA441192D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24857"/>
              </p:ext>
            </p:extLst>
          </p:nvPr>
        </p:nvGraphicFramePr>
        <p:xfrm>
          <a:off x="9448066" y="5194774"/>
          <a:ext cx="1338072" cy="475488"/>
        </p:xfrm>
        <a:graphic>
          <a:graphicData uri="http://schemas.openxmlformats.org/drawingml/2006/table">
            <a:tbl>
              <a:tblPr/>
              <a:tblGrid>
                <a:gridCol w="1338072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Bleach 1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36B210EE-6381-DF7D-4F42-E42EF8F17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2488"/>
              </p:ext>
            </p:extLst>
          </p:nvPr>
        </p:nvGraphicFramePr>
        <p:xfrm>
          <a:off x="10837220" y="5194774"/>
          <a:ext cx="790166" cy="475488"/>
        </p:xfrm>
        <a:graphic>
          <a:graphicData uri="http://schemas.openxmlformats.org/drawingml/2006/table">
            <a:tbl>
              <a:tblPr/>
              <a:tblGrid>
                <a:gridCol w="790166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BL1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AC1B59C7-E86F-30C9-EEE2-86AF8C877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25658"/>
              </p:ext>
            </p:extLst>
          </p:nvPr>
        </p:nvGraphicFramePr>
        <p:xfrm>
          <a:off x="9448066" y="5731435"/>
          <a:ext cx="1338072" cy="365760"/>
        </p:xfrm>
        <a:graphic>
          <a:graphicData uri="http://schemas.openxmlformats.org/drawingml/2006/table">
            <a:tbl>
              <a:tblPr/>
              <a:tblGrid>
                <a:gridCol w="1338072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Bleach 2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847CD0D8-4D98-B239-2A69-5AA1E8BC0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879145"/>
              </p:ext>
            </p:extLst>
          </p:nvPr>
        </p:nvGraphicFramePr>
        <p:xfrm>
          <a:off x="10837220" y="5731435"/>
          <a:ext cx="790166" cy="365760"/>
        </p:xfrm>
        <a:graphic>
          <a:graphicData uri="http://schemas.openxmlformats.org/drawingml/2006/table">
            <a:tbl>
              <a:tblPr/>
              <a:tblGrid>
                <a:gridCol w="790166">
                  <a:extLst>
                    <a:ext uri="{9D8B030D-6E8A-4147-A177-3AD203B41FA5}">
                      <a16:colId xmlns:a16="http://schemas.microsoft.com/office/drawing/2014/main" val="143834474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r>
                        <a:rPr dirty="0" lang="en-US">
                          <a:solidFill>
                            <a:schemeClr val="bg1"/>
                          </a:solidFill>
                        </a:rPr>
                        <a:t>BL2</a:t>
                      </a:r>
                    </a:p>
                  </a:txBody>
                  <a:tcPr>
                    <a:lnL cmpd="sng" w="12700">
                      <a:solidFill>
                        <a:schemeClr val="bg1"/>
                      </a:solidFill>
                      <a:prstDash val="solid"/>
                    </a:lnL>
                    <a:lnR cmpd="sng" w="12700">
                      <a:solidFill>
                        <a:schemeClr val="bg1"/>
                      </a:solidFill>
                      <a:prstDash val="solid"/>
                    </a:lnR>
                    <a:lnT cmpd="sng" w="12700">
                      <a:solidFill>
                        <a:schemeClr val="bg1"/>
                      </a:solidFill>
                      <a:prstDash val="solid"/>
                    </a:lnT>
                    <a:lnB cmpd="sng"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88402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C4E5FDB7-C7F8-A66A-FB48-EB15BCD807AA}"/>
              </a:ext>
            </a:extLst>
          </p:cNvPr>
          <p:cNvSpPr txBox="1"/>
          <p:nvPr/>
        </p:nvSpPr>
        <p:spPr>
          <a:xfrm>
            <a:off x="202935" y="6204103"/>
            <a:ext cx="6453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en-US">
                <a:solidFill>
                  <a:schemeClr val="bg1"/>
                </a:solidFill>
              </a:rPr>
              <a:t>Layering will enable you to create a perfect restoration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373E5-41EF-D66F-F232-BF11FFA01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" l="72" r="7" t="108"/>
          <a:stretch/>
        </p:blipFill>
        <p:spPr>
          <a:xfrm>
            <a:off x="1686043" y="4416024"/>
            <a:ext cx="2642457" cy="1389347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sp>
        <p:nvSpPr>
          <p:cNvPr id="20" name="Rectangle 101">
            <a:extLst>
              <a:ext uri="{FF2B5EF4-FFF2-40B4-BE49-F238E27FC236}">
                <a16:creationId xmlns:a16="http://schemas.microsoft.com/office/drawing/2014/main" id="{407B18A1-F45F-38A9-7CEB-5D6EC340494A}"/>
              </a:ext>
            </a:extLst>
          </p:cNvPr>
          <p:cNvSpPr>
            <a:spLocks/>
          </p:cNvSpPr>
          <p:nvPr/>
        </p:nvSpPr>
        <p:spPr bwMode="auto">
          <a:xfrm>
            <a:off x="584275" y="2221967"/>
            <a:ext cx="939573" cy="615553"/>
          </a:xfrm>
          <a:prstGeom prst="rect">
            <a:avLst/>
          </a:prstGeom>
          <a:noFill/>
          <a:ln cap="flat" w="12700">
            <a:noFill/>
            <a:miter lim="800000"/>
            <a:headEnd len="med" type="none" w="med"/>
            <a:tailEnd len="med" type="none" w="med"/>
          </a:ln>
        </p:spPr>
        <p:txBody>
          <a:bodyPr bIns="0" lIns="0" rIns="54186" tIns="0" wrap="square">
            <a:spAutoFit/>
          </a:bodyPr>
          <a:lstStyle/>
          <a:p>
            <a:pPr algn="l" marL="53975"/>
            <a:r>
              <a:rPr dirty="0" lang="en-US" sz="2000">
                <a:solidFill>
                  <a:srgbClr val="FFFF33"/>
                </a:solidFill>
                <a:effectLst/>
                <a:latin charset="0" typeface="Tahoma"/>
                <a:cs charset="0" typeface="Tahoma"/>
                <a:sym charset="0" typeface="Tahoma"/>
              </a:rPr>
              <a:t>Body </a:t>
            </a:r>
          </a:p>
          <a:p>
            <a:pPr algn="l" marL="53975"/>
            <a:r>
              <a:rPr dirty="0" lang="en-US" sz="2000">
                <a:solidFill>
                  <a:srgbClr val="FFFF33"/>
                </a:solidFill>
                <a:effectLst/>
                <a:latin charset="0" typeface="Tahoma"/>
                <a:cs charset="0" typeface="Tahoma"/>
                <a:sym charset="0" typeface="Tahoma"/>
              </a:rPr>
              <a:t>Enamel</a:t>
            </a:r>
          </a:p>
        </p:txBody>
      </p:sp>
      <p:sp>
        <p:nvSpPr>
          <p:cNvPr id="21" name="Rectangle 102">
            <a:extLst>
              <a:ext uri="{FF2B5EF4-FFF2-40B4-BE49-F238E27FC236}">
                <a16:creationId xmlns:a16="http://schemas.microsoft.com/office/drawing/2014/main" id="{71A949D8-97D7-4AEB-0752-CF32D0E09D70}"/>
              </a:ext>
            </a:extLst>
          </p:cNvPr>
          <p:cNvSpPr>
            <a:spLocks/>
          </p:cNvSpPr>
          <p:nvPr/>
        </p:nvSpPr>
        <p:spPr bwMode="auto">
          <a:xfrm>
            <a:off x="4024731" y="3105920"/>
            <a:ext cx="714255" cy="307777"/>
          </a:xfrm>
          <a:prstGeom prst="rect">
            <a:avLst/>
          </a:prstGeom>
          <a:noFill/>
          <a:ln cap="flat" w="12700">
            <a:noFill/>
            <a:miter lim="800000"/>
            <a:headEnd len="med" type="none" w="med"/>
            <a:tailEnd len="med" type="none" w="med"/>
          </a:ln>
        </p:spPr>
        <p:txBody>
          <a:bodyPr bIns="0" lIns="0" rIns="54186" tIns="0" wrap="square">
            <a:spAutoFit/>
          </a:bodyPr>
          <a:lstStyle/>
          <a:p>
            <a:pPr algn="l" marL="53975"/>
            <a:r>
              <a:rPr dirty="0" lang="en-US" sz="2000">
                <a:solidFill>
                  <a:srgbClr val="6293FE"/>
                </a:solidFill>
                <a:effectLst/>
                <a:latin charset="0" typeface="Tahoma"/>
                <a:cs charset="0" typeface="Tahoma"/>
                <a:sym charset="0" typeface="Tahoma"/>
              </a:rPr>
              <a:t>Trans</a:t>
            </a:r>
          </a:p>
        </p:txBody>
      </p:sp>
      <p:sp>
        <p:nvSpPr>
          <p:cNvPr id="22" name="Rectangle 103">
            <a:extLst>
              <a:ext uri="{FF2B5EF4-FFF2-40B4-BE49-F238E27FC236}">
                <a16:creationId xmlns:a16="http://schemas.microsoft.com/office/drawing/2014/main" id="{4B49C366-96DE-5B0F-B4E3-E9AE79C8906F}"/>
              </a:ext>
            </a:extLst>
          </p:cNvPr>
          <p:cNvSpPr>
            <a:spLocks/>
          </p:cNvSpPr>
          <p:nvPr/>
        </p:nvSpPr>
        <p:spPr bwMode="auto">
          <a:xfrm>
            <a:off x="636835" y="3333794"/>
            <a:ext cx="851280" cy="307777"/>
          </a:xfrm>
          <a:prstGeom prst="rect">
            <a:avLst/>
          </a:prstGeom>
          <a:noFill/>
          <a:ln cap="flat" w="12700">
            <a:noFill/>
            <a:miter lim="800000"/>
            <a:headEnd len="med" type="none" w="med"/>
            <a:tailEnd len="med" type="none" w="med"/>
          </a:ln>
        </p:spPr>
        <p:txBody>
          <a:bodyPr bIns="0" lIns="0" rIns="54186" tIns="0" wrap="square">
            <a:spAutoFit/>
          </a:bodyPr>
          <a:lstStyle/>
          <a:p>
            <a:pPr algn="l" marL="53975"/>
            <a:r>
              <a:rPr dirty="0" lang="en-US" sz="2000">
                <a:solidFill>
                  <a:schemeClr val="bg1"/>
                </a:solidFill>
                <a:effectLst/>
                <a:latin charset="0" typeface="Tahoma"/>
                <a:cs charset="0" typeface="Tahoma"/>
                <a:sym charset="0" typeface="Tahoma"/>
              </a:rPr>
              <a:t>Bleach</a:t>
            </a:r>
          </a:p>
        </p:txBody>
      </p:sp>
      <p:sp>
        <p:nvSpPr>
          <p:cNvPr id="23" name="Rectangle 104">
            <a:extLst>
              <a:ext uri="{FF2B5EF4-FFF2-40B4-BE49-F238E27FC236}">
                <a16:creationId xmlns:a16="http://schemas.microsoft.com/office/drawing/2014/main" id="{9DA59009-9395-D5F5-C5A5-2E4F9DD2D57F}"/>
              </a:ext>
            </a:extLst>
          </p:cNvPr>
          <p:cNvSpPr>
            <a:spLocks/>
          </p:cNvSpPr>
          <p:nvPr/>
        </p:nvSpPr>
        <p:spPr bwMode="auto">
          <a:xfrm>
            <a:off x="1115150" y="1677405"/>
            <a:ext cx="849805" cy="307777"/>
          </a:xfrm>
          <a:prstGeom prst="rect">
            <a:avLst/>
          </a:prstGeom>
          <a:noFill/>
          <a:ln cap="flat" w="12700">
            <a:noFill/>
            <a:miter lim="800000"/>
            <a:headEnd len="med" type="none" w="med"/>
            <a:tailEnd len="med" type="none" w="med"/>
          </a:ln>
        </p:spPr>
        <p:txBody>
          <a:bodyPr bIns="0" lIns="0" rIns="54186" tIns="0" wrap="square">
            <a:spAutoFit/>
          </a:bodyPr>
          <a:lstStyle/>
          <a:p>
            <a:pPr algn="l" marL="53975"/>
            <a:r>
              <a:rPr dirty="0" lang="en-US" sz="2000">
                <a:solidFill>
                  <a:srgbClr val="975500"/>
                </a:solidFill>
                <a:effectLst/>
                <a:latin charset="0" typeface="Tahoma"/>
                <a:cs charset="0" typeface="Tahoma"/>
                <a:sym charset="0" typeface="Tahoma"/>
              </a:rPr>
              <a:t>Dentin</a:t>
            </a:r>
          </a:p>
        </p:txBody>
      </p:sp>
      <p:sp>
        <p:nvSpPr>
          <p:cNvPr id="24" name="Line 106">
            <a:extLst>
              <a:ext uri="{FF2B5EF4-FFF2-40B4-BE49-F238E27FC236}">
                <a16:creationId xmlns:a16="http://schemas.microsoft.com/office/drawing/2014/main" id="{D6E71156-BAE6-2F5F-5492-E157D9BD0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3813" y="2671528"/>
            <a:ext cx="685549" cy="260721"/>
          </a:xfrm>
          <a:prstGeom prst="line">
            <a:avLst/>
          </a:prstGeom>
          <a:noFill/>
          <a:ln cap="flat" w="25400">
            <a:solidFill>
              <a:srgbClr val="FFFFFF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25" name="Line 107">
            <a:extLst>
              <a:ext uri="{FF2B5EF4-FFF2-40B4-BE49-F238E27FC236}">
                <a16:creationId xmlns:a16="http://schemas.microsoft.com/office/drawing/2014/main" id="{5109CA25-EAD6-2BDC-A5A6-9B8EED3BD536}"/>
              </a:ext>
            </a:extLst>
          </p:cNvPr>
          <p:cNvSpPr>
            <a:spLocks noChangeShapeType="1"/>
          </p:cNvSpPr>
          <p:nvPr/>
        </p:nvSpPr>
        <p:spPr bwMode="auto">
          <a:xfrm flipH="1" flipV="1" rot="10800000">
            <a:off x="1511255" y="3531516"/>
            <a:ext cx="840704" cy="131394"/>
          </a:xfrm>
          <a:prstGeom prst="line">
            <a:avLst/>
          </a:prstGeom>
          <a:noFill/>
          <a:ln cap="flat" w="25400">
            <a:solidFill>
              <a:srgbClr val="FFFFFF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endParaRPr lang="en-US" sz="3600"/>
          </a:p>
        </p:txBody>
      </p:sp>
      <p:sp>
        <p:nvSpPr>
          <p:cNvPr id="26" name="Line 108">
            <a:extLst>
              <a:ext uri="{FF2B5EF4-FFF2-40B4-BE49-F238E27FC236}">
                <a16:creationId xmlns:a16="http://schemas.microsoft.com/office/drawing/2014/main" id="{B30647E2-48C3-1510-6C23-0379C3CD32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8482" y="2883775"/>
            <a:ext cx="1142554" cy="336534"/>
          </a:xfrm>
          <a:prstGeom prst="line">
            <a:avLst/>
          </a:prstGeom>
          <a:noFill/>
          <a:ln cap="flat" w="25400">
            <a:solidFill>
              <a:srgbClr val="FFFFFF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29" name="Rectangle 105">
            <a:extLst>
              <a:ext uri="{FF2B5EF4-FFF2-40B4-BE49-F238E27FC236}">
                <a16:creationId xmlns:a16="http://schemas.microsoft.com/office/drawing/2014/main" id="{5CA5FC5D-2985-5AF5-7CC7-BEA4A130AC56}"/>
              </a:ext>
            </a:extLst>
          </p:cNvPr>
          <p:cNvSpPr>
            <a:spLocks/>
          </p:cNvSpPr>
          <p:nvPr/>
        </p:nvSpPr>
        <p:spPr bwMode="auto">
          <a:xfrm>
            <a:off x="4029743" y="2671528"/>
            <a:ext cx="1418486" cy="307777"/>
          </a:xfrm>
          <a:prstGeom prst="rect">
            <a:avLst/>
          </a:prstGeom>
          <a:noFill/>
          <a:ln cap="flat" w="12700">
            <a:noFill/>
            <a:miter lim="800000"/>
            <a:headEnd len="med" type="none" w="med"/>
            <a:tailEnd len="med" type="none" w="med"/>
          </a:ln>
        </p:spPr>
        <p:txBody>
          <a:bodyPr bIns="0" lIns="0" rIns="54186" tIns="0" wrap="square">
            <a:spAutoFit/>
          </a:bodyPr>
          <a:lstStyle/>
          <a:p>
            <a:pPr algn="l" marL="53975"/>
            <a:r>
              <a:rPr dirty="0" lang="en-US" sz="2000">
                <a:solidFill>
                  <a:srgbClr val="F6C7D9"/>
                </a:solidFill>
                <a:effectLst/>
                <a:latin charset="0" typeface="Tahoma"/>
                <a:cs charset="0" typeface="Tahoma"/>
                <a:sym charset="0" typeface="Tahoma"/>
              </a:rPr>
              <a:t>Milky-White</a:t>
            </a:r>
          </a:p>
        </p:txBody>
      </p:sp>
      <p:sp>
        <p:nvSpPr>
          <p:cNvPr id="68" name="Line 108">
            <a:extLst>
              <a:ext uri="{FF2B5EF4-FFF2-40B4-BE49-F238E27FC236}">
                <a16:creationId xmlns:a16="http://schemas.microsoft.com/office/drawing/2014/main" id="{509B02A7-FE79-34BA-D959-C5D0A5E6A5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62309" y="2024077"/>
            <a:ext cx="753333" cy="1109275"/>
          </a:xfrm>
          <a:prstGeom prst="line">
            <a:avLst/>
          </a:prstGeom>
          <a:noFill/>
          <a:ln cap="flat" w="25400">
            <a:solidFill>
              <a:srgbClr val="FFFFFF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27" name="Line 109">
            <a:extLst>
              <a:ext uri="{FF2B5EF4-FFF2-40B4-BE49-F238E27FC236}">
                <a16:creationId xmlns:a16="http://schemas.microsoft.com/office/drawing/2014/main" id="{28F90FE3-940C-2EDA-3672-0B4DA9DB56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7569" y="3304552"/>
            <a:ext cx="1552610" cy="470285"/>
          </a:xfrm>
          <a:prstGeom prst="line">
            <a:avLst/>
          </a:prstGeom>
          <a:noFill/>
          <a:ln cap="flat" w="25400">
            <a:solidFill>
              <a:srgbClr val="FFFFFF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9BF990-DD54-616D-7746-B73CEFBEA000}"/>
              </a:ext>
            </a:extLst>
          </p:cNvPr>
          <p:cNvSpPr txBox="1"/>
          <p:nvPr/>
        </p:nvSpPr>
        <p:spPr>
          <a:xfrm>
            <a:off x="132661" y="724208"/>
            <a:ext cx="5535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en-US" sz="2800">
                <a:solidFill>
                  <a:schemeClr val="bg1"/>
                </a:solidFill>
              </a:rPr>
              <a:t>ESTELITE OMEGA Shade Palette</a:t>
            </a:r>
          </a:p>
        </p:txBody>
      </p:sp>
    </p:spTree>
    <p:extLst>
      <p:ext uri="{BB962C8B-B14F-4D97-AF65-F5344CB8AC3E}">
        <p14:creationId xmlns:p14="http://schemas.microsoft.com/office/powerpoint/2010/main" val="153738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1618D-9046-2F43-3782-1A30767A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3" y="572812"/>
            <a:ext cx="6548355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Delivery Form (Deluxe Kit)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FBEF33-C544-56C7-EC1E-B696CC12CA5E}"/>
              </a:ext>
            </a:extLst>
          </p:cNvPr>
          <p:cNvSpPr txBox="1">
            <a:spLocks/>
          </p:cNvSpPr>
          <p:nvPr/>
        </p:nvSpPr>
        <p:spPr>
          <a:xfrm>
            <a:off x="-119257" y="2013568"/>
            <a:ext cx="646072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11 shades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100 PLTs (0.25g each)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159DE-C8AD-B558-1794-748120D63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75" y="3491421"/>
            <a:ext cx="3635379" cy="2568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5BB170-BF84-8793-C32A-AB49FE860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561" y="3491421"/>
            <a:ext cx="3703119" cy="25684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76F64E4-20E6-BAAD-B11C-9BCBD904A481}"/>
              </a:ext>
            </a:extLst>
          </p:cNvPr>
          <p:cNvSpPr txBox="1">
            <a:spLocks/>
          </p:cNvSpPr>
          <p:nvPr/>
        </p:nvSpPr>
        <p:spPr>
          <a:xfrm>
            <a:off x="6096000" y="2023802"/>
            <a:ext cx="605265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11 shades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11 Syringes (4g each)</a:t>
            </a:r>
          </a:p>
        </p:txBody>
      </p:sp>
      <p:pic>
        <p:nvPicPr>
          <p:cNvPr id="13" name="Picture 12" descr="A colorful flower on a black background">
            <a:extLst>
              <a:ext uri="{FF2B5EF4-FFF2-40B4-BE49-F238E27FC236}">
                <a16:creationId xmlns:a16="http://schemas.microsoft.com/office/drawing/2014/main" id="{732E9C76-C023-B413-0262-28A832969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219" y="-152290"/>
            <a:ext cx="2542077" cy="32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1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7FB50-6F55-336F-3B34-94F57208B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536403-146A-E5B5-05ED-D8E21722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61AC9-7D09-04E3-779D-FF481EAB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" y="572812"/>
            <a:ext cx="5710210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Delivery Form (Refill)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B088A3-09C6-EFA1-E206-216C72D93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9CF0E-DB30-164A-12DF-F6C94349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DE8C2D-1819-2FC0-0C06-C03E8DC6C134}"/>
              </a:ext>
            </a:extLst>
          </p:cNvPr>
          <p:cNvSpPr txBox="1">
            <a:spLocks/>
          </p:cNvSpPr>
          <p:nvPr/>
        </p:nvSpPr>
        <p:spPr>
          <a:xfrm>
            <a:off x="800051" y="2026341"/>
            <a:ext cx="45089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PLTs (20x0.25gm)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926A7A-82D1-2637-B4F1-FF27A6292763}"/>
              </a:ext>
            </a:extLst>
          </p:cNvPr>
          <p:cNvSpPr txBox="1">
            <a:spLocks/>
          </p:cNvSpPr>
          <p:nvPr/>
        </p:nvSpPr>
        <p:spPr>
          <a:xfrm>
            <a:off x="6532187" y="1965154"/>
            <a:ext cx="45089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Syringes (4g)</a:t>
            </a:r>
          </a:p>
        </p:txBody>
      </p:sp>
      <p:pic>
        <p:nvPicPr>
          <p:cNvPr id="13" name="Picture 12" descr="A colorful flower on a black background">
            <a:extLst>
              <a:ext uri="{FF2B5EF4-FFF2-40B4-BE49-F238E27FC236}">
                <a16:creationId xmlns:a16="http://schemas.microsoft.com/office/drawing/2014/main" id="{4D1DFDB5-1EED-0B4B-84D2-2A7BAC68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219" y="-152290"/>
            <a:ext cx="2542077" cy="3290717"/>
          </a:xfrm>
          <a:prstGeom prst="rect">
            <a:avLst/>
          </a:prstGeom>
        </p:spPr>
      </p:pic>
      <p:pic>
        <p:nvPicPr>
          <p:cNvPr id="5" name="Picture 4" descr="A black box with yellow plugs&#10;&#10;AI-generated content may be incorrect.">
            <a:extLst>
              <a:ext uri="{FF2B5EF4-FFF2-40B4-BE49-F238E27FC236}">
                <a16:creationId xmlns:a16="http://schemas.microsoft.com/office/drawing/2014/main" id="{1CC8C87B-5D93-FFAC-8869-1A3C4764D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96" y="2959958"/>
            <a:ext cx="3745353" cy="3325230"/>
          </a:xfrm>
          <a:prstGeom prst="rect">
            <a:avLst/>
          </a:prstGeom>
        </p:spPr>
      </p:pic>
      <p:pic>
        <p:nvPicPr>
          <p:cNvPr id="14" name="Picture 13" descr="A black box with a black and yellow object with a black handle&#10;&#10;AI-generated content may be incorrect.">
            <a:extLst>
              <a:ext uri="{FF2B5EF4-FFF2-40B4-BE49-F238E27FC236}">
                <a16:creationId xmlns:a16="http://schemas.microsoft.com/office/drawing/2014/main" id="{9686AF21-ABAD-5E55-72C3-8B39C887C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86" y="2924819"/>
            <a:ext cx="3860204" cy="339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2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89AEA6-45AD-A54A-C7B0-513B2F8AD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C98416A-F1A1-8E51-6CD1-B149F22B0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8A90FF09-8FFA-11AD-2EDC-89BC4648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48" y="-114571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With a tooth as your canvas, we provide you with one simple kit to create with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5D161B4-682E-6E50-57FD-FB75430C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B12FB47-7394-C717-A93A-A68FE8D00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12-Omega-kit.png">
            <a:extLst>
              <a:ext uri="{FF2B5EF4-FFF2-40B4-BE49-F238E27FC236}">
                <a16:creationId xmlns:a16="http://schemas.microsoft.com/office/drawing/2014/main" id="{FCEF5773-812F-73D8-02AE-EB0E8E5C33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499" y="1727696"/>
            <a:ext cx="3414384" cy="2594931"/>
          </a:xfrm>
          <a:prstGeom prst="rect">
            <a:avLst/>
          </a:prstGeom>
        </p:spPr>
      </p:pic>
      <p:pic>
        <p:nvPicPr>
          <p:cNvPr id="3" name="Picture 2" descr="12-Omega-PLT-basic-kit.png">
            <a:extLst>
              <a:ext uri="{FF2B5EF4-FFF2-40B4-BE49-F238E27FC236}">
                <a16:creationId xmlns:a16="http://schemas.microsoft.com/office/drawing/2014/main" id="{E95AFD17-DC1E-2E11-C76D-6B7F331D32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825" y="3530862"/>
            <a:ext cx="3259349" cy="25341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520681-8B39-DAEE-7606-B398E40A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99" y="1956373"/>
            <a:ext cx="5255637" cy="3810301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What’s in your Deluxe Kit?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11 Shades (PLT or Syringe)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Custom Shade Guide - x 1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Brush - x 1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Clinical Cases (QR Code) x 1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Restorative Technique Card - x 1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Instruction – x 1</a:t>
            </a:r>
          </a:p>
        </p:txBody>
      </p:sp>
    </p:spTree>
    <p:extLst>
      <p:ext uri="{BB962C8B-B14F-4D97-AF65-F5344CB8AC3E}">
        <p14:creationId xmlns:p14="http://schemas.microsoft.com/office/powerpoint/2010/main" val="3783272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2E495C88A234418B289AA83FEF6154" ma:contentTypeVersion="13" ma:contentTypeDescription="Create a new document." ma:contentTypeScope="" ma:versionID="7da4aba333285be6f504bcf8bc263172">
  <xsd:schema xmlns:xsd="http://www.w3.org/2001/XMLSchema" xmlns:xs="http://www.w3.org/2001/XMLSchema" xmlns:p="http://schemas.microsoft.com/office/2006/metadata/properties" xmlns:ns2="6ec34a20-a274-4512-a713-05d2db38e595" xmlns:ns3="706e0b7f-2b40-4eac-ba77-05a282ed3a06" targetNamespace="http://schemas.microsoft.com/office/2006/metadata/properties" ma:root="true" ma:fieldsID="d4e6467367f436e9a8f638b8a7334a46" ns2:_="" ns3:_="">
    <xsd:import namespace="6ec34a20-a274-4512-a713-05d2db38e595"/>
    <xsd:import namespace="706e0b7f-2b40-4eac-ba77-05a282ed3a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34a20-a274-4512-a713-05d2db38e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bf3d775-91de-4e61-9b2a-af8b62ef68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e0b7f-2b40-4eac-ba77-05a282ed3a0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889639a-410b-47c3-bde8-a604e07f3c2a}" ma:internalName="TaxCatchAll" ma:showField="CatchAllData" ma:web="706e0b7f-2b40-4eac-ba77-05a282ed3a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c34a20-a274-4512-a713-05d2db38e595">
      <Terms xmlns="http://schemas.microsoft.com/office/infopath/2007/PartnerControls"/>
    </lcf76f155ced4ddcb4097134ff3c332f>
    <TaxCatchAll xmlns="706e0b7f-2b40-4eac-ba77-05a282ed3a06" xsi:nil="true"/>
  </documentManagement>
</p:properties>
</file>

<file path=customXml/itemProps1.xml><?xml version="1.0" encoding="utf-8"?>
<ds:datastoreItem xmlns:ds="http://schemas.openxmlformats.org/officeDocument/2006/customXml" ds:itemID="{EDE51347-A2FE-4C2C-BD33-30720DCC5966}"/>
</file>

<file path=customXml/itemProps2.xml><?xml version="1.0" encoding="utf-8"?>
<ds:datastoreItem xmlns:ds="http://schemas.openxmlformats.org/officeDocument/2006/customXml" ds:itemID="{A227ECFD-A151-4B4F-AA80-6ED34DD13F8C}"/>
</file>

<file path=customXml/itemProps3.xml><?xml version="1.0" encoding="utf-8"?>
<ds:datastoreItem xmlns:ds="http://schemas.openxmlformats.org/officeDocument/2006/customXml" ds:itemID="{FD7625B5-1CB9-4A2A-8817-0BD56528609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5792</TotalTime>
  <Words>1592</Words>
  <Application>Microsoft Office PowerPoint</Application>
  <PresentationFormat>Widescreen</PresentationFormat>
  <Paragraphs>201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Black</vt:lpstr>
      <vt:lpstr>Aptos Display</vt:lpstr>
      <vt:lpstr>Arial</vt:lpstr>
      <vt:lpstr>Tahoma</vt:lpstr>
      <vt:lpstr>Office Theme</vt:lpstr>
      <vt:lpstr>PowerPoint Presentation</vt:lpstr>
      <vt:lpstr>PowerPoint Presentation</vt:lpstr>
      <vt:lpstr>PowerPoint Presentation</vt:lpstr>
      <vt:lpstr>A 100% spherically filled supra-nano composite for esthetic restorations</vt:lpstr>
      <vt:lpstr>The key to restorations that mimic the opalescence of natural teeth</vt:lpstr>
      <vt:lpstr>PowerPoint Presentation</vt:lpstr>
      <vt:lpstr>Delivery Form (Deluxe Kit)</vt:lpstr>
      <vt:lpstr>Delivery Form (Refill)</vt:lpstr>
      <vt:lpstr>With a tooth as your canvas, we provide you with one simple kit to create with</vt:lpstr>
      <vt:lpstr>PowerPoint Presentation</vt:lpstr>
      <vt:lpstr>Perfection Without Guessing</vt:lpstr>
      <vt:lpstr>PowerPoint Presentation</vt:lpstr>
      <vt:lpstr>Challenging cases featuring ESTELITE Omega</vt:lpstr>
      <vt:lpstr>More challenging cases featuring ESTELITE Omega</vt:lpstr>
      <vt:lpstr>Scan QR Code for More Info or Place Order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Azmeraye Tesfaye</dc:creator>
  <cp:lastModifiedBy>Azmeraye Tesfaye</cp:lastModifiedBy>
  <cp:revision>6</cp:revision>
  <dcterms:created xsi:type="dcterms:W3CDTF">2025-06-05T19:13:56Z</dcterms:created>
  <dcterms:modified xsi:type="dcterms:W3CDTF">2025-11-05T23:49:21Z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0x0101008B2E495C88A234418B289AA83FEF6154</vt:lpwstr>
  </property>
  <property fmtid="{D5CDD505-2E9C-101B-9397-08002B2CF9AE}" name="NXPowerLiteLastOptimized" pid="3">
    <vt:lpwstr>5378970</vt:lpwstr>
  </property>
  <property fmtid="{D5CDD505-2E9C-101B-9397-08002B2CF9AE}" name="NXPowerLiteSettings" pid="4">
    <vt:lpwstr>F70005D002A000</vt:lpwstr>
  </property>
  <property fmtid="{D5CDD505-2E9C-101B-9397-08002B2CF9AE}" name="NXPowerLiteVersion" pid="5">
    <vt:lpwstr>D11.0.0</vt:lpwstr>
  </property>
</Properties>
</file>